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939" r:id="rId2"/>
  </p:sldMasterIdLst>
  <p:notesMasterIdLst>
    <p:notesMasterId r:id="rId16"/>
  </p:notesMasterIdLst>
  <p:sldIdLst>
    <p:sldId id="2503" r:id="rId3"/>
    <p:sldId id="5243" r:id="rId4"/>
    <p:sldId id="5215" r:id="rId5"/>
    <p:sldId id="5219" r:id="rId6"/>
    <p:sldId id="5218" r:id="rId7"/>
    <p:sldId id="5220" r:id="rId8"/>
    <p:sldId id="644" r:id="rId9"/>
    <p:sldId id="5247" r:id="rId10"/>
    <p:sldId id="5246" r:id="rId11"/>
    <p:sldId id="5249" r:id="rId12"/>
    <p:sldId id="5251" r:id="rId13"/>
    <p:sldId id="5250" r:id="rId14"/>
    <p:sldId id="5230" r:id="rId15"/>
  </p:sldIdLst>
  <p:sldSz cx="12192000" cy="6858000"/>
  <p:notesSz cx="6858000" cy="9144000"/>
  <p:defaultTex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C0143"/>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FED4D6DB-54C2-40CA-B6AC-DF056980A644}" v="1" dt="2023-06-13T15:47:48.802"/>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000" autoAdjust="0"/>
    <p:restoredTop sz="94660"/>
  </p:normalViewPr>
  <p:slideViewPr>
    <p:cSldViewPr snapToGrid="0">
      <p:cViewPr varScale="1">
        <p:scale>
          <a:sx n="68" d="100"/>
          <a:sy n="68" d="100"/>
        </p:scale>
        <p:origin x="738" y="7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viewProps" Target="viewProps.xml"/><Relationship Id="rId3" Type="http://schemas.openxmlformats.org/officeDocument/2006/relationships/slide" Target="slides/slide1.xml"/><Relationship Id="rId21" Type="http://schemas.microsoft.com/office/2016/11/relationships/changesInfo" Target="changesInfos/changesInfo1.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presProps" Target="presProps.xml"/><Relationship Id="rId2" Type="http://schemas.openxmlformats.org/officeDocument/2006/relationships/slideMaster" Target="slideMasters/slideMaster2.xml"/><Relationship Id="rId16" Type="http://schemas.openxmlformats.org/officeDocument/2006/relationships/notesMaster" Target="notesMasters/notesMaster1.xml"/><Relationship Id="rId20"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5" Type="http://schemas.openxmlformats.org/officeDocument/2006/relationships/slide" Target="slides/slide3.xml"/><Relationship Id="rId15" Type="http://schemas.openxmlformats.org/officeDocument/2006/relationships/slide" Target="slides/slide13.xml"/><Relationship Id="rId10" Type="http://schemas.openxmlformats.org/officeDocument/2006/relationships/slide" Target="slides/slide8.xml"/><Relationship Id="rId19" Type="http://schemas.openxmlformats.org/officeDocument/2006/relationships/theme" Target="theme/theme1.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microsoft.com/office/2015/10/relationships/revisionInfo" Target="revisionInfo.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LASSUS, Morgane" userId="S::morgane.lassus@alticemedia.com::7dfeb921-605d-4785-bc1b-939a41afb76d" providerId="AD" clId="Web-{FED4D6DB-54C2-40CA-B6AC-DF056980A644}"/>
    <pc:docChg chg="delSld">
      <pc:chgData name="LASSUS, Morgane" userId="S::morgane.lassus@alticemedia.com::7dfeb921-605d-4785-bc1b-939a41afb76d" providerId="AD" clId="Web-{FED4D6DB-54C2-40CA-B6AC-DF056980A644}" dt="2023-06-13T15:47:48.802" v="0"/>
      <pc:docMkLst>
        <pc:docMk/>
      </pc:docMkLst>
      <pc:sldChg chg="del">
        <pc:chgData name="LASSUS, Morgane" userId="S::morgane.lassus@alticemedia.com::7dfeb921-605d-4785-bc1b-939a41afb76d" providerId="AD" clId="Web-{FED4D6DB-54C2-40CA-B6AC-DF056980A644}" dt="2023-06-13T15:47:48.802" v="0"/>
        <pc:sldMkLst>
          <pc:docMk/>
          <pc:sldMk cId="2278878343" sldId="5244"/>
        </pc:sldMkLst>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fr-FR"/>
          </a:p>
        </p:txBody>
      </p:sp>
      <p:sp>
        <p:nvSpPr>
          <p:cNvPr id="3" name="Espace réservé de la date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159C571-3C2B-4B75-9065-00F36C724D18}" type="datetimeFigureOut">
              <a:rPr lang="fr-FR" smtClean="0"/>
              <a:t>13/06/2023</a:t>
            </a:fld>
            <a:endParaRPr lang="fr-FR"/>
          </a:p>
        </p:txBody>
      </p:sp>
      <p:sp>
        <p:nvSpPr>
          <p:cNvPr id="4" name="Espace réservé de l'image des diapositives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fr-FR"/>
          </a:p>
        </p:txBody>
      </p:sp>
      <p:sp>
        <p:nvSpPr>
          <p:cNvPr id="5" name="Espace réservé des note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6" name="Espace réservé du pied de page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fr-FR"/>
          </a:p>
        </p:txBody>
      </p:sp>
      <p:sp>
        <p:nvSpPr>
          <p:cNvPr id="7" name="Espace réservé du numéro de diapositive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F3FC5DC-E413-4D4D-BA80-19A96A104324}" type="slidenum">
              <a:rPr lang="fr-FR" smtClean="0"/>
              <a:t>‹N°›</a:t>
            </a:fld>
            <a:endParaRPr lang="fr-FR"/>
          </a:p>
        </p:txBody>
      </p:sp>
    </p:spTree>
    <p:extLst>
      <p:ext uri="{BB962C8B-B14F-4D97-AF65-F5344CB8AC3E}">
        <p14:creationId xmlns:p14="http://schemas.microsoft.com/office/powerpoint/2010/main" val="223636620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notes 2"/>
          <p:cNvSpPr>
            <a:spLocks noGrp="1"/>
          </p:cNvSpPr>
          <p:nvPr>
            <p:ph type="body" idx="1"/>
          </p:nvPr>
        </p:nvSpPr>
        <p:spPr/>
        <p:txBody>
          <a:bodyPr/>
          <a:lstStyle/>
          <a:p>
            <a:endParaRPr lang="fr-FR" dirty="0"/>
          </a:p>
        </p:txBody>
      </p:sp>
    </p:spTree>
    <p:extLst>
      <p:ext uri="{BB962C8B-B14F-4D97-AF65-F5344CB8AC3E}">
        <p14:creationId xmlns:p14="http://schemas.microsoft.com/office/powerpoint/2010/main" val="267646792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2731B53-998C-4102-9D83-9F77EF317C35}"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9509561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notes 2"/>
          <p:cNvSpPr>
            <a:spLocks noGrp="1"/>
          </p:cNvSpPr>
          <p:nvPr>
            <p:ph type="body" idx="1"/>
          </p:nvPr>
        </p:nvSpPr>
        <p:spPr/>
        <p:txBody>
          <a:bodyPr/>
          <a:lstStyle/>
          <a:p>
            <a:r>
              <a:rPr lang="fr-FR" dirty="0">
                <a:sym typeface="Wingdings" panose="05000000000000000000" pitchFamily="2" charset="2"/>
              </a:rPr>
              <a:t> Audience Médiamétrie Etude Cadres 2019/2020 : 203 000 auditeurs CSP+/jour</a:t>
            </a:r>
            <a:r>
              <a:rPr lang="fr-FR" baseline="0" dirty="0">
                <a:sym typeface="Wingdings" panose="05000000000000000000" pitchFamily="2" charset="2"/>
              </a:rPr>
              <a:t> – 56 minutes de durée d’écoute quotidienne  </a:t>
            </a:r>
          </a:p>
          <a:p>
            <a:r>
              <a:rPr lang="fr-FR" dirty="0">
                <a:sym typeface="Wingdings" panose="05000000000000000000" pitchFamily="2" charset="2"/>
              </a:rPr>
              <a:t>N°1 en affinité</a:t>
            </a:r>
            <a:r>
              <a:rPr lang="fr-FR" baseline="0" dirty="0">
                <a:sym typeface="Wingdings" panose="05000000000000000000" pitchFamily="2" charset="2"/>
              </a:rPr>
              <a:t> vs Toutes stations sur Décideurs (IA 227), Cadres Dirigeants (IA 220), Top Exécutifs (IA 233), Revenus foyers &gt;130K€ (IA 360)</a:t>
            </a:r>
            <a:endParaRPr lang="fr-FR" dirty="0"/>
          </a:p>
        </p:txBody>
      </p:sp>
    </p:spTree>
    <p:extLst>
      <p:ext uri="{BB962C8B-B14F-4D97-AF65-F5344CB8AC3E}">
        <p14:creationId xmlns:p14="http://schemas.microsoft.com/office/powerpoint/2010/main" val="83086779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notes 2"/>
          <p:cNvSpPr>
            <a:spLocks noGrp="1"/>
          </p:cNvSpPr>
          <p:nvPr>
            <p:ph type="body" idx="1"/>
          </p:nvPr>
        </p:nvSpPr>
        <p:spPr/>
        <p:txBody>
          <a:bodyPr/>
          <a:lstStyle/>
          <a:p>
            <a:r>
              <a:rPr lang="fr-FR" dirty="0">
                <a:sym typeface="Wingdings" panose="05000000000000000000" pitchFamily="2" charset="2"/>
              </a:rPr>
              <a:t> Audience Médiamétrie Etude Cadres 2019/2020 : 203 000 auditeurs CSP+/jour</a:t>
            </a:r>
            <a:r>
              <a:rPr lang="fr-FR" baseline="0" dirty="0">
                <a:sym typeface="Wingdings" panose="05000000000000000000" pitchFamily="2" charset="2"/>
              </a:rPr>
              <a:t> – 56 minutes de durée d’écoute quotidienne  </a:t>
            </a:r>
          </a:p>
          <a:p>
            <a:r>
              <a:rPr lang="fr-FR" dirty="0">
                <a:sym typeface="Wingdings" panose="05000000000000000000" pitchFamily="2" charset="2"/>
              </a:rPr>
              <a:t>N°1 en affinité</a:t>
            </a:r>
            <a:r>
              <a:rPr lang="fr-FR" baseline="0" dirty="0">
                <a:sym typeface="Wingdings" panose="05000000000000000000" pitchFamily="2" charset="2"/>
              </a:rPr>
              <a:t> vs Toutes stations sur Décideurs (IA 227), Cadres Dirigeants (IA 220), Top Exécutifs (IA 233), Revenus foyers &gt;130K€ (IA 360)</a:t>
            </a:r>
            <a:endParaRPr lang="fr-FR" dirty="0"/>
          </a:p>
        </p:txBody>
      </p:sp>
    </p:spTree>
    <p:extLst>
      <p:ext uri="{BB962C8B-B14F-4D97-AF65-F5344CB8AC3E}">
        <p14:creationId xmlns:p14="http://schemas.microsoft.com/office/powerpoint/2010/main" val="241462125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notes 2"/>
          <p:cNvSpPr>
            <a:spLocks noGrp="1"/>
          </p:cNvSpPr>
          <p:nvPr>
            <p:ph type="body" idx="1"/>
          </p:nvPr>
        </p:nvSpPr>
        <p:spPr/>
        <p:txBody>
          <a:bodyPr/>
          <a:lstStyle/>
          <a:p>
            <a:r>
              <a:rPr lang="fr-FR" dirty="0">
                <a:sym typeface="Wingdings" panose="05000000000000000000" pitchFamily="2" charset="2"/>
              </a:rPr>
              <a:t> Audience Médiamétrie Etude Cadres 2019/2020 : 203 000 auditeurs CSP+/jour</a:t>
            </a:r>
            <a:r>
              <a:rPr lang="fr-FR" baseline="0" dirty="0">
                <a:sym typeface="Wingdings" panose="05000000000000000000" pitchFamily="2" charset="2"/>
              </a:rPr>
              <a:t> – 56 minutes de durée d’écoute quotidienne  </a:t>
            </a:r>
          </a:p>
          <a:p>
            <a:r>
              <a:rPr lang="fr-FR" dirty="0">
                <a:sym typeface="Wingdings" panose="05000000000000000000" pitchFamily="2" charset="2"/>
              </a:rPr>
              <a:t>N°1 en affinité</a:t>
            </a:r>
            <a:r>
              <a:rPr lang="fr-FR" baseline="0" dirty="0">
                <a:sym typeface="Wingdings" panose="05000000000000000000" pitchFamily="2" charset="2"/>
              </a:rPr>
              <a:t> vs Toutes stations sur Décideurs (IA 227), Cadres Dirigeants (IA 220), Top Exécutifs (IA 233), Revenus foyers &gt;130K€ (IA 360)</a:t>
            </a:r>
            <a:endParaRPr lang="fr-FR" dirty="0"/>
          </a:p>
        </p:txBody>
      </p:sp>
    </p:spTree>
    <p:extLst>
      <p:ext uri="{BB962C8B-B14F-4D97-AF65-F5344CB8AC3E}">
        <p14:creationId xmlns:p14="http://schemas.microsoft.com/office/powerpoint/2010/main" val="87300666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283_Custom Layout">
    <p:spTree>
      <p:nvGrpSpPr>
        <p:cNvPr id="1" name=""/>
        <p:cNvGrpSpPr/>
        <p:nvPr/>
      </p:nvGrpSpPr>
      <p:grpSpPr>
        <a:xfrm>
          <a:off x="0" y="0"/>
          <a:ext cx="0" cy="0"/>
          <a:chOff x="0" y="0"/>
          <a:chExt cx="0" cy="0"/>
        </a:xfrm>
      </p:grpSpPr>
      <p:sp>
        <p:nvSpPr>
          <p:cNvPr id="16" name="Picture Placeholder 15"/>
          <p:cNvSpPr>
            <a:spLocks noGrp="1"/>
          </p:cNvSpPr>
          <p:nvPr>
            <p:ph type="pic" sz="quarter" idx="10"/>
          </p:nvPr>
        </p:nvSpPr>
        <p:spPr>
          <a:xfrm>
            <a:off x="0" y="0"/>
            <a:ext cx="6096000" cy="3429000"/>
          </a:xfrm>
          <a:custGeom>
            <a:avLst/>
            <a:gdLst>
              <a:gd name="connsiteX0" fmla="*/ 0 w 6096000"/>
              <a:gd name="connsiteY0" fmla="*/ 0 h 3429000"/>
              <a:gd name="connsiteX1" fmla="*/ 6096000 w 6096000"/>
              <a:gd name="connsiteY1" fmla="*/ 0 h 3429000"/>
              <a:gd name="connsiteX2" fmla="*/ 6096000 w 6096000"/>
              <a:gd name="connsiteY2" fmla="*/ 2031354 h 3429000"/>
              <a:gd name="connsiteX3" fmla="*/ 5953100 w 6096000"/>
              <a:gd name="connsiteY3" fmla="*/ 2038570 h 3429000"/>
              <a:gd name="connsiteX4" fmla="*/ 4705570 w 6096000"/>
              <a:gd name="connsiteY4" fmla="*/ 3286100 h 3429000"/>
              <a:gd name="connsiteX5" fmla="*/ 4698354 w 6096000"/>
              <a:gd name="connsiteY5" fmla="*/ 3429000 h 3429000"/>
              <a:gd name="connsiteX6" fmla="*/ 0 w 6096000"/>
              <a:gd name="connsiteY6"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96000" h="3429000">
                <a:moveTo>
                  <a:pt x="0" y="0"/>
                </a:moveTo>
                <a:lnTo>
                  <a:pt x="6096000" y="0"/>
                </a:lnTo>
                <a:lnTo>
                  <a:pt x="6096000" y="2031354"/>
                </a:lnTo>
                <a:lnTo>
                  <a:pt x="5953100" y="2038570"/>
                </a:lnTo>
                <a:cubicBezTo>
                  <a:pt x="5295313" y="2105372"/>
                  <a:pt x="4772372" y="2628313"/>
                  <a:pt x="4705570" y="3286100"/>
                </a:cubicBezTo>
                <a:lnTo>
                  <a:pt x="4698354" y="3429000"/>
                </a:lnTo>
                <a:lnTo>
                  <a:pt x="0" y="3429000"/>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17" name="Picture Placeholder 16"/>
          <p:cNvSpPr>
            <a:spLocks noGrp="1"/>
          </p:cNvSpPr>
          <p:nvPr>
            <p:ph type="pic" sz="quarter" idx="11"/>
          </p:nvPr>
        </p:nvSpPr>
        <p:spPr>
          <a:xfrm>
            <a:off x="0" y="3429000"/>
            <a:ext cx="6096000" cy="3429000"/>
          </a:xfrm>
          <a:custGeom>
            <a:avLst/>
            <a:gdLst>
              <a:gd name="connsiteX0" fmla="*/ 0 w 6096000"/>
              <a:gd name="connsiteY0" fmla="*/ 0 h 3429000"/>
              <a:gd name="connsiteX1" fmla="*/ 4698354 w 6096000"/>
              <a:gd name="connsiteY1" fmla="*/ 0 h 3429000"/>
              <a:gd name="connsiteX2" fmla="*/ 4705570 w 6096000"/>
              <a:gd name="connsiteY2" fmla="*/ 142900 h 3429000"/>
              <a:gd name="connsiteX3" fmla="*/ 5953100 w 6096000"/>
              <a:gd name="connsiteY3" fmla="*/ 1390430 h 3429000"/>
              <a:gd name="connsiteX4" fmla="*/ 6096000 w 6096000"/>
              <a:gd name="connsiteY4" fmla="*/ 1397646 h 3429000"/>
              <a:gd name="connsiteX5" fmla="*/ 6096000 w 6096000"/>
              <a:gd name="connsiteY5" fmla="*/ 3429000 h 3429000"/>
              <a:gd name="connsiteX6" fmla="*/ 0 w 6096000"/>
              <a:gd name="connsiteY6"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96000" h="3429000">
                <a:moveTo>
                  <a:pt x="0" y="0"/>
                </a:moveTo>
                <a:lnTo>
                  <a:pt x="4698354" y="0"/>
                </a:lnTo>
                <a:lnTo>
                  <a:pt x="4705570" y="142900"/>
                </a:lnTo>
                <a:cubicBezTo>
                  <a:pt x="4772372" y="800687"/>
                  <a:pt x="5295313" y="1323628"/>
                  <a:pt x="5953100" y="1390430"/>
                </a:cubicBezTo>
                <a:lnTo>
                  <a:pt x="6096000" y="1397646"/>
                </a:lnTo>
                <a:lnTo>
                  <a:pt x="6096000" y="3429000"/>
                </a:lnTo>
                <a:lnTo>
                  <a:pt x="0" y="3429000"/>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15" name="Picture Placeholder 14"/>
          <p:cNvSpPr>
            <a:spLocks noGrp="1"/>
          </p:cNvSpPr>
          <p:nvPr>
            <p:ph type="pic" sz="quarter" idx="12"/>
          </p:nvPr>
        </p:nvSpPr>
        <p:spPr>
          <a:xfrm>
            <a:off x="6096000" y="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1397646 w 6096000"/>
              <a:gd name="connsiteY3" fmla="*/ 3429000 h 3429000"/>
              <a:gd name="connsiteX4" fmla="*/ 1390430 w 6096000"/>
              <a:gd name="connsiteY4" fmla="*/ 3286100 h 3429000"/>
              <a:gd name="connsiteX5" fmla="*/ 142900 w 6096000"/>
              <a:gd name="connsiteY5" fmla="*/ 2038570 h 3429000"/>
              <a:gd name="connsiteX6" fmla="*/ 0 w 6096000"/>
              <a:gd name="connsiteY6" fmla="*/ 2031354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96000" h="3429000">
                <a:moveTo>
                  <a:pt x="0" y="0"/>
                </a:moveTo>
                <a:lnTo>
                  <a:pt x="6096000" y="0"/>
                </a:lnTo>
                <a:lnTo>
                  <a:pt x="6096000" y="3429000"/>
                </a:lnTo>
                <a:lnTo>
                  <a:pt x="1397646" y="3429000"/>
                </a:lnTo>
                <a:lnTo>
                  <a:pt x="1390430" y="3286100"/>
                </a:lnTo>
                <a:cubicBezTo>
                  <a:pt x="1323628" y="2628313"/>
                  <a:pt x="800687" y="2105372"/>
                  <a:pt x="142900" y="2038570"/>
                </a:cubicBezTo>
                <a:lnTo>
                  <a:pt x="0" y="2031354"/>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18" name="Picture Placeholder 17"/>
          <p:cNvSpPr>
            <a:spLocks noGrp="1"/>
          </p:cNvSpPr>
          <p:nvPr>
            <p:ph type="pic" sz="quarter" idx="13"/>
          </p:nvPr>
        </p:nvSpPr>
        <p:spPr>
          <a:xfrm>
            <a:off x="6096000" y="3429000"/>
            <a:ext cx="6096000" cy="3429000"/>
          </a:xfrm>
          <a:custGeom>
            <a:avLst/>
            <a:gdLst>
              <a:gd name="connsiteX0" fmla="*/ 1397646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 name="connsiteX4" fmla="*/ 0 w 6096000"/>
              <a:gd name="connsiteY4" fmla="*/ 1397646 h 3429000"/>
              <a:gd name="connsiteX5" fmla="*/ 142900 w 6096000"/>
              <a:gd name="connsiteY5" fmla="*/ 1390430 h 3429000"/>
              <a:gd name="connsiteX6" fmla="*/ 1390430 w 6096000"/>
              <a:gd name="connsiteY6" fmla="*/ 1429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96000" h="3429000">
                <a:moveTo>
                  <a:pt x="1397646" y="0"/>
                </a:moveTo>
                <a:lnTo>
                  <a:pt x="6096000" y="0"/>
                </a:lnTo>
                <a:lnTo>
                  <a:pt x="6096000" y="3429000"/>
                </a:lnTo>
                <a:lnTo>
                  <a:pt x="0" y="3429000"/>
                </a:lnTo>
                <a:lnTo>
                  <a:pt x="0" y="1397646"/>
                </a:lnTo>
                <a:lnTo>
                  <a:pt x="142900" y="1390430"/>
                </a:lnTo>
                <a:cubicBezTo>
                  <a:pt x="800687" y="1323628"/>
                  <a:pt x="1323628" y="800687"/>
                  <a:pt x="1390430" y="142900"/>
                </a:cubicBez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350744960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41_Custom Layout">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5402496" y="2"/>
            <a:ext cx="6789505" cy="6772595"/>
          </a:xfrm>
          <a:custGeom>
            <a:avLst/>
            <a:gdLst>
              <a:gd name="connsiteX0" fmla="*/ 0 w 6789505"/>
              <a:gd name="connsiteY0" fmla="*/ 0 h 6772595"/>
              <a:gd name="connsiteX1" fmla="*/ 6789505 w 6789505"/>
              <a:gd name="connsiteY1" fmla="*/ 0 h 6772595"/>
              <a:gd name="connsiteX2" fmla="*/ 0 w 6789505"/>
              <a:gd name="connsiteY2" fmla="*/ 6772595 h 6772595"/>
            </a:gdLst>
            <a:ahLst/>
            <a:cxnLst>
              <a:cxn ang="0">
                <a:pos x="connsiteX0" y="connsiteY0"/>
              </a:cxn>
              <a:cxn ang="0">
                <a:pos x="connsiteX1" y="connsiteY1"/>
              </a:cxn>
              <a:cxn ang="0">
                <a:pos x="connsiteX2" y="connsiteY2"/>
              </a:cxn>
            </a:cxnLst>
            <a:rect l="l" t="t" r="r" b="b"/>
            <a:pathLst>
              <a:path w="6789505" h="6772595">
                <a:moveTo>
                  <a:pt x="0" y="0"/>
                </a:moveTo>
                <a:lnTo>
                  <a:pt x="6789505" y="0"/>
                </a:lnTo>
                <a:lnTo>
                  <a:pt x="0" y="6772595"/>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10" name="Picture Placeholder 9"/>
          <p:cNvSpPr>
            <a:spLocks noGrp="1"/>
          </p:cNvSpPr>
          <p:nvPr>
            <p:ph type="pic" sz="quarter" idx="11"/>
          </p:nvPr>
        </p:nvSpPr>
        <p:spPr>
          <a:xfrm>
            <a:off x="5402497" y="85407"/>
            <a:ext cx="6789505" cy="6772595"/>
          </a:xfrm>
          <a:custGeom>
            <a:avLst/>
            <a:gdLst>
              <a:gd name="connsiteX0" fmla="*/ 6789505 w 6789505"/>
              <a:gd name="connsiteY0" fmla="*/ 0 h 6772595"/>
              <a:gd name="connsiteX1" fmla="*/ 6789505 w 6789505"/>
              <a:gd name="connsiteY1" fmla="*/ 6772595 h 6772595"/>
              <a:gd name="connsiteX2" fmla="*/ 0 w 6789505"/>
              <a:gd name="connsiteY2" fmla="*/ 6772595 h 6772595"/>
            </a:gdLst>
            <a:ahLst/>
            <a:cxnLst>
              <a:cxn ang="0">
                <a:pos x="connsiteX0" y="connsiteY0"/>
              </a:cxn>
              <a:cxn ang="0">
                <a:pos x="connsiteX1" y="connsiteY1"/>
              </a:cxn>
              <a:cxn ang="0">
                <a:pos x="connsiteX2" y="connsiteY2"/>
              </a:cxn>
            </a:cxnLst>
            <a:rect l="l" t="t" r="r" b="b"/>
            <a:pathLst>
              <a:path w="6789505" h="6772595">
                <a:moveTo>
                  <a:pt x="6789505" y="0"/>
                </a:moveTo>
                <a:lnTo>
                  <a:pt x="6789505" y="6772595"/>
                </a:lnTo>
                <a:lnTo>
                  <a:pt x="0" y="6772595"/>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1633146456"/>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11" name="Picture Placeholder 10"/>
          <p:cNvSpPr>
            <a:spLocks noGrp="1"/>
          </p:cNvSpPr>
          <p:nvPr>
            <p:ph type="pic" sz="quarter" idx="10"/>
          </p:nvPr>
        </p:nvSpPr>
        <p:spPr>
          <a:xfrm>
            <a:off x="5198532" y="0"/>
            <a:ext cx="6993468" cy="6858000"/>
          </a:xfrm>
          <a:custGeom>
            <a:avLst/>
            <a:gdLst>
              <a:gd name="connsiteX0" fmla="*/ 2596233 w 6993468"/>
              <a:gd name="connsiteY0" fmla="*/ 0 h 6858000"/>
              <a:gd name="connsiteX1" fmla="*/ 6993468 w 6993468"/>
              <a:gd name="connsiteY1" fmla="*/ 0 h 6858000"/>
              <a:gd name="connsiteX2" fmla="*/ 6993468 w 6993468"/>
              <a:gd name="connsiteY2" fmla="*/ 6858000 h 6858000"/>
              <a:gd name="connsiteX3" fmla="*/ 2596233 w 6993468"/>
              <a:gd name="connsiteY3" fmla="*/ 6858000 h 6858000"/>
              <a:gd name="connsiteX4" fmla="*/ 0 w 6993468"/>
              <a:gd name="connsiteY4" fmla="*/ 3429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3468" h="6858000">
                <a:moveTo>
                  <a:pt x="2596233" y="0"/>
                </a:moveTo>
                <a:lnTo>
                  <a:pt x="6993468" y="0"/>
                </a:lnTo>
                <a:lnTo>
                  <a:pt x="6993468" y="6858000"/>
                </a:lnTo>
                <a:lnTo>
                  <a:pt x="2596233" y="6858000"/>
                </a:lnTo>
                <a:lnTo>
                  <a:pt x="0" y="3429000"/>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1613727686"/>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89_Custom Layout">
    <p:spTree>
      <p:nvGrpSpPr>
        <p:cNvPr id="1" name=""/>
        <p:cNvGrpSpPr/>
        <p:nvPr/>
      </p:nvGrpSpPr>
      <p:grpSpPr>
        <a:xfrm>
          <a:off x="0" y="0"/>
          <a:ext cx="0" cy="0"/>
          <a:chOff x="0" y="0"/>
          <a:chExt cx="0" cy="0"/>
        </a:xfrm>
      </p:grpSpPr>
      <p:sp>
        <p:nvSpPr>
          <p:cNvPr id="14" name="Picture Placeholder 13"/>
          <p:cNvSpPr>
            <a:spLocks noGrp="1"/>
          </p:cNvSpPr>
          <p:nvPr>
            <p:ph type="pic" sz="quarter" idx="13"/>
          </p:nvPr>
        </p:nvSpPr>
        <p:spPr>
          <a:xfrm>
            <a:off x="2" y="1"/>
            <a:ext cx="7385931" cy="6911975"/>
          </a:xfrm>
          <a:custGeom>
            <a:avLst/>
            <a:gdLst>
              <a:gd name="connsiteX0" fmla="*/ 4264906 w 7385931"/>
              <a:gd name="connsiteY0" fmla="*/ 0 h 6911975"/>
              <a:gd name="connsiteX1" fmla="*/ 7385931 w 7385931"/>
              <a:gd name="connsiteY1" fmla="*/ 3456563 h 6911975"/>
              <a:gd name="connsiteX2" fmla="*/ 4264906 w 7385931"/>
              <a:gd name="connsiteY2" fmla="*/ 6911975 h 6911975"/>
              <a:gd name="connsiteX3" fmla="*/ 4264906 w 7385931"/>
              <a:gd name="connsiteY3" fmla="*/ 4637133 h 6911975"/>
              <a:gd name="connsiteX4" fmla="*/ 5330797 w 7385931"/>
              <a:gd name="connsiteY4" fmla="*/ 3456563 h 6911975"/>
              <a:gd name="connsiteX5" fmla="*/ 4264906 w 7385931"/>
              <a:gd name="connsiteY5" fmla="*/ 2274842 h 6911975"/>
              <a:gd name="connsiteX6" fmla="*/ 2127589 w 7385931"/>
              <a:gd name="connsiteY6" fmla="*/ 0 h 6911975"/>
              <a:gd name="connsiteX7" fmla="*/ 5248614 w 7385931"/>
              <a:gd name="connsiteY7" fmla="*/ 3456563 h 6911975"/>
              <a:gd name="connsiteX8" fmla="*/ 2127589 w 7385931"/>
              <a:gd name="connsiteY8" fmla="*/ 6911975 h 6911975"/>
              <a:gd name="connsiteX9" fmla="*/ 2127589 w 7385931"/>
              <a:gd name="connsiteY9" fmla="*/ 4637133 h 6911975"/>
              <a:gd name="connsiteX10" fmla="*/ 3193479 w 7385931"/>
              <a:gd name="connsiteY10" fmla="*/ 3456563 h 6911975"/>
              <a:gd name="connsiteX11" fmla="*/ 2127589 w 7385931"/>
              <a:gd name="connsiteY11" fmla="*/ 2274842 h 6911975"/>
              <a:gd name="connsiteX12" fmla="*/ 0 w 7385931"/>
              <a:gd name="connsiteY12" fmla="*/ 0 h 6911975"/>
              <a:gd name="connsiteX13" fmla="*/ 3121025 w 7385931"/>
              <a:gd name="connsiteY13" fmla="*/ 3456563 h 6911975"/>
              <a:gd name="connsiteX14" fmla="*/ 0 w 7385931"/>
              <a:gd name="connsiteY14" fmla="*/ 6911975 h 6911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85931" h="6911975">
                <a:moveTo>
                  <a:pt x="4264906" y="0"/>
                </a:moveTo>
                <a:lnTo>
                  <a:pt x="7385931" y="3456563"/>
                </a:lnTo>
                <a:lnTo>
                  <a:pt x="4264906" y="6911975"/>
                </a:lnTo>
                <a:lnTo>
                  <a:pt x="4264906" y="4637133"/>
                </a:lnTo>
                <a:lnTo>
                  <a:pt x="5330797" y="3456563"/>
                </a:lnTo>
                <a:lnTo>
                  <a:pt x="4264906" y="2274842"/>
                </a:lnTo>
                <a:close/>
                <a:moveTo>
                  <a:pt x="2127589" y="0"/>
                </a:moveTo>
                <a:lnTo>
                  <a:pt x="5248614" y="3456563"/>
                </a:lnTo>
                <a:lnTo>
                  <a:pt x="2127589" y="6911975"/>
                </a:lnTo>
                <a:lnTo>
                  <a:pt x="2127589" y="4637133"/>
                </a:lnTo>
                <a:lnTo>
                  <a:pt x="3193479" y="3456563"/>
                </a:lnTo>
                <a:lnTo>
                  <a:pt x="2127589" y="2274842"/>
                </a:lnTo>
                <a:close/>
                <a:moveTo>
                  <a:pt x="0" y="0"/>
                </a:moveTo>
                <a:lnTo>
                  <a:pt x="3121025" y="3456563"/>
                </a:lnTo>
                <a:lnTo>
                  <a:pt x="0" y="6911975"/>
                </a:lnTo>
                <a:close/>
              </a:path>
            </a:pathLst>
          </a:custGeom>
        </p:spPr>
      </p:sp>
    </p:spTree>
    <p:extLst>
      <p:ext uri="{BB962C8B-B14F-4D97-AF65-F5344CB8AC3E}">
        <p14:creationId xmlns:p14="http://schemas.microsoft.com/office/powerpoint/2010/main" val="860930599"/>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90_Custom Layout">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xfrm>
            <a:off x="4806071" y="1"/>
            <a:ext cx="7385931" cy="6911975"/>
          </a:xfrm>
          <a:custGeom>
            <a:avLst/>
            <a:gdLst>
              <a:gd name="connsiteX0" fmla="*/ 7385931 w 7385931"/>
              <a:gd name="connsiteY0" fmla="*/ 0 h 6911975"/>
              <a:gd name="connsiteX1" fmla="*/ 7385931 w 7385931"/>
              <a:gd name="connsiteY1" fmla="*/ 6911975 h 6911975"/>
              <a:gd name="connsiteX2" fmla="*/ 4264906 w 7385931"/>
              <a:gd name="connsiteY2" fmla="*/ 3456563 h 6911975"/>
              <a:gd name="connsiteX3" fmla="*/ 5258342 w 7385931"/>
              <a:gd name="connsiteY3" fmla="*/ 0 h 6911975"/>
              <a:gd name="connsiteX4" fmla="*/ 5258342 w 7385931"/>
              <a:gd name="connsiteY4" fmla="*/ 2274842 h 6911975"/>
              <a:gd name="connsiteX5" fmla="*/ 4192452 w 7385931"/>
              <a:gd name="connsiteY5" fmla="*/ 3456563 h 6911975"/>
              <a:gd name="connsiteX6" fmla="*/ 5258342 w 7385931"/>
              <a:gd name="connsiteY6" fmla="*/ 4637133 h 6911975"/>
              <a:gd name="connsiteX7" fmla="*/ 5258342 w 7385931"/>
              <a:gd name="connsiteY7" fmla="*/ 6911975 h 6911975"/>
              <a:gd name="connsiteX8" fmla="*/ 2137317 w 7385931"/>
              <a:gd name="connsiteY8" fmla="*/ 3456563 h 6911975"/>
              <a:gd name="connsiteX9" fmla="*/ 3121025 w 7385931"/>
              <a:gd name="connsiteY9" fmla="*/ 0 h 6911975"/>
              <a:gd name="connsiteX10" fmla="*/ 3121025 w 7385931"/>
              <a:gd name="connsiteY10" fmla="*/ 2274842 h 6911975"/>
              <a:gd name="connsiteX11" fmla="*/ 2055134 w 7385931"/>
              <a:gd name="connsiteY11" fmla="*/ 3456563 h 6911975"/>
              <a:gd name="connsiteX12" fmla="*/ 3121025 w 7385931"/>
              <a:gd name="connsiteY12" fmla="*/ 4637133 h 6911975"/>
              <a:gd name="connsiteX13" fmla="*/ 3121025 w 7385931"/>
              <a:gd name="connsiteY13" fmla="*/ 6911975 h 6911975"/>
              <a:gd name="connsiteX14" fmla="*/ 0 w 7385931"/>
              <a:gd name="connsiteY14" fmla="*/ 3456563 h 6911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85931" h="6911975">
                <a:moveTo>
                  <a:pt x="7385931" y="0"/>
                </a:moveTo>
                <a:lnTo>
                  <a:pt x="7385931" y="6911975"/>
                </a:lnTo>
                <a:lnTo>
                  <a:pt x="4264906" y="3456563"/>
                </a:lnTo>
                <a:close/>
                <a:moveTo>
                  <a:pt x="5258342" y="0"/>
                </a:moveTo>
                <a:lnTo>
                  <a:pt x="5258342" y="2274842"/>
                </a:lnTo>
                <a:lnTo>
                  <a:pt x="4192452" y="3456563"/>
                </a:lnTo>
                <a:lnTo>
                  <a:pt x="5258342" y="4637133"/>
                </a:lnTo>
                <a:lnTo>
                  <a:pt x="5258342" y="6911975"/>
                </a:lnTo>
                <a:lnTo>
                  <a:pt x="2137317" y="3456563"/>
                </a:lnTo>
                <a:close/>
                <a:moveTo>
                  <a:pt x="3121025" y="0"/>
                </a:moveTo>
                <a:lnTo>
                  <a:pt x="3121025" y="2274842"/>
                </a:lnTo>
                <a:lnTo>
                  <a:pt x="2055134" y="3456563"/>
                </a:lnTo>
                <a:lnTo>
                  <a:pt x="3121025" y="4637133"/>
                </a:lnTo>
                <a:lnTo>
                  <a:pt x="3121025" y="6911975"/>
                </a:lnTo>
                <a:lnTo>
                  <a:pt x="0" y="3456563"/>
                </a:lnTo>
                <a:close/>
              </a:path>
            </a:pathLst>
          </a:custGeom>
        </p:spPr>
      </p:sp>
    </p:spTree>
    <p:extLst>
      <p:ext uri="{BB962C8B-B14F-4D97-AF65-F5344CB8AC3E}">
        <p14:creationId xmlns:p14="http://schemas.microsoft.com/office/powerpoint/2010/main" val="1828352897"/>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93_Custom Layout">
    <p:spTree>
      <p:nvGrpSpPr>
        <p:cNvPr id="1" name=""/>
        <p:cNvGrpSpPr/>
        <p:nvPr/>
      </p:nvGrpSpPr>
      <p:grpSpPr>
        <a:xfrm>
          <a:off x="0" y="0"/>
          <a:ext cx="0" cy="0"/>
          <a:chOff x="0" y="0"/>
          <a:chExt cx="0" cy="0"/>
        </a:xfrm>
      </p:grpSpPr>
      <p:sp>
        <p:nvSpPr>
          <p:cNvPr id="20" name="Picture Placeholder 19"/>
          <p:cNvSpPr>
            <a:spLocks noGrp="1"/>
          </p:cNvSpPr>
          <p:nvPr>
            <p:ph type="pic" sz="quarter" idx="11"/>
          </p:nvPr>
        </p:nvSpPr>
        <p:spPr>
          <a:xfrm>
            <a:off x="-21687" y="171819"/>
            <a:ext cx="2159903" cy="4319805"/>
          </a:xfrm>
          <a:custGeom>
            <a:avLst/>
            <a:gdLst>
              <a:gd name="connsiteX0" fmla="*/ 1 w 2159903"/>
              <a:gd name="connsiteY0" fmla="*/ 0 h 4319805"/>
              <a:gd name="connsiteX1" fmla="*/ 2159903 w 2159903"/>
              <a:gd name="connsiteY1" fmla="*/ 2159902 h 4319805"/>
              <a:gd name="connsiteX2" fmla="*/ 1 w 2159903"/>
              <a:gd name="connsiteY2" fmla="*/ 4319805 h 4319805"/>
              <a:gd name="connsiteX3" fmla="*/ 0 w 2159903"/>
              <a:gd name="connsiteY3" fmla="*/ 4319804 h 4319805"/>
              <a:gd name="connsiteX4" fmla="*/ 0 w 2159903"/>
              <a:gd name="connsiteY4" fmla="*/ 1 h 4319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9903" h="4319805">
                <a:moveTo>
                  <a:pt x="1" y="0"/>
                </a:moveTo>
                <a:lnTo>
                  <a:pt x="2159903" y="2159902"/>
                </a:lnTo>
                <a:lnTo>
                  <a:pt x="1" y="4319805"/>
                </a:lnTo>
                <a:lnTo>
                  <a:pt x="0" y="4319804"/>
                </a:lnTo>
                <a:lnTo>
                  <a:pt x="0" y="1"/>
                </a:lnTo>
                <a:close/>
              </a:path>
            </a:pathLst>
          </a:custGeom>
        </p:spPr>
        <p:txBody>
          <a:bodyPr rtlCol="0">
            <a:noAutofit/>
          </a:bodyPr>
          <a:lstStyle>
            <a:lvl1pPr>
              <a:defRPr sz="1351">
                <a:solidFill>
                  <a:srgbClr val="00B0F0"/>
                </a:solidFill>
              </a:defRPr>
            </a:lvl1pPr>
          </a:lstStyle>
          <a:p>
            <a:pPr lvl="0"/>
            <a:r>
              <a:rPr lang="en-US" noProof="0"/>
              <a:t>Click icon to add picture</a:t>
            </a:r>
            <a:endParaRPr lang="id-ID" noProof="0"/>
          </a:p>
        </p:txBody>
      </p:sp>
      <p:sp>
        <p:nvSpPr>
          <p:cNvPr id="22" name="Picture Placeholder 21"/>
          <p:cNvSpPr>
            <a:spLocks noGrp="1"/>
          </p:cNvSpPr>
          <p:nvPr>
            <p:ph type="pic" sz="quarter" idx="12"/>
          </p:nvPr>
        </p:nvSpPr>
        <p:spPr>
          <a:xfrm>
            <a:off x="161447" y="-34656"/>
            <a:ext cx="4319805" cy="2159903"/>
          </a:xfrm>
          <a:custGeom>
            <a:avLst/>
            <a:gdLst>
              <a:gd name="connsiteX0" fmla="*/ 1 w 4319805"/>
              <a:gd name="connsiteY0" fmla="*/ 0 h 2159903"/>
              <a:gd name="connsiteX1" fmla="*/ 4319804 w 4319805"/>
              <a:gd name="connsiteY1" fmla="*/ 0 h 2159903"/>
              <a:gd name="connsiteX2" fmla="*/ 4319805 w 4319805"/>
              <a:gd name="connsiteY2" fmla="*/ 1 h 2159903"/>
              <a:gd name="connsiteX3" fmla="*/ 2159903 w 4319805"/>
              <a:gd name="connsiteY3" fmla="*/ 2159903 h 2159903"/>
              <a:gd name="connsiteX4" fmla="*/ 0 w 4319805"/>
              <a:gd name="connsiteY4" fmla="*/ 1 h 21599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19805" h="2159903">
                <a:moveTo>
                  <a:pt x="1" y="0"/>
                </a:moveTo>
                <a:lnTo>
                  <a:pt x="4319804" y="0"/>
                </a:lnTo>
                <a:lnTo>
                  <a:pt x="4319805" y="1"/>
                </a:lnTo>
                <a:lnTo>
                  <a:pt x="2159903" y="2159903"/>
                </a:lnTo>
                <a:lnTo>
                  <a:pt x="0" y="1"/>
                </a:lnTo>
                <a:close/>
              </a:path>
            </a:pathLst>
          </a:custGeom>
        </p:spPr>
        <p:txBody>
          <a:bodyPr rtlCol="0">
            <a:noAutofit/>
          </a:bodyPr>
          <a:lstStyle>
            <a:lvl1pPr>
              <a:defRPr sz="1351">
                <a:solidFill>
                  <a:srgbClr val="00B0F0"/>
                </a:solidFill>
              </a:defRPr>
            </a:lvl1pPr>
          </a:lstStyle>
          <a:p>
            <a:pPr lvl="0"/>
            <a:r>
              <a:rPr lang="en-US" noProof="0"/>
              <a:t>Click icon to add picture</a:t>
            </a:r>
            <a:endParaRPr lang="id-ID" noProof="0"/>
          </a:p>
        </p:txBody>
      </p:sp>
      <p:sp>
        <p:nvSpPr>
          <p:cNvPr id="24" name="Picture Placeholder 23"/>
          <p:cNvSpPr>
            <a:spLocks noGrp="1"/>
          </p:cNvSpPr>
          <p:nvPr>
            <p:ph type="pic" sz="quarter" idx="13"/>
          </p:nvPr>
        </p:nvSpPr>
        <p:spPr>
          <a:xfrm>
            <a:off x="161449" y="2538197"/>
            <a:ext cx="4319805" cy="4319805"/>
          </a:xfrm>
          <a:custGeom>
            <a:avLst/>
            <a:gdLst>
              <a:gd name="connsiteX0" fmla="*/ 2159903 w 4319805"/>
              <a:gd name="connsiteY0" fmla="*/ 0 h 4319805"/>
              <a:gd name="connsiteX1" fmla="*/ 4319805 w 4319805"/>
              <a:gd name="connsiteY1" fmla="*/ 2159903 h 4319805"/>
              <a:gd name="connsiteX2" fmla="*/ 2159903 w 4319805"/>
              <a:gd name="connsiteY2" fmla="*/ 4319805 h 4319805"/>
              <a:gd name="connsiteX3" fmla="*/ 0 w 4319805"/>
              <a:gd name="connsiteY3" fmla="*/ 2159903 h 4319805"/>
            </a:gdLst>
            <a:ahLst/>
            <a:cxnLst>
              <a:cxn ang="0">
                <a:pos x="connsiteX0" y="connsiteY0"/>
              </a:cxn>
              <a:cxn ang="0">
                <a:pos x="connsiteX1" y="connsiteY1"/>
              </a:cxn>
              <a:cxn ang="0">
                <a:pos x="connsiteX2" y="connsiteY2"/>
              </a:cxn>
              <a:cxn ang="0">
                <a:pos x="connsiteX3" y="connsiteY3"/>
              </a:cxn>
            </a:cxnLst>
            <a:rect l="l" t="t" r="r" b="b"/>
            <a:pathLst>
              <a:path w="4319805" h="4319805">
                <a:moveTo>
                  <a:pt x="2159903" y="0"/>
                </a:moveTo>
                <a:lnTo>
                  <a:pt x="4319805" y="2159903"/>
                </a:lnTo>
                <a:lnTo>
                  <a:pt x="2159903" y="4319805"/>
                </a:lnTo>
                <a:lnTo>
                  <a:pt x="0" y="2159903"/>
                </a:lnTo>
                <a:close/>
              </a:path>
            </a:pathLst>
          </a:custGeom>
        </p:spPr>
        <p:txBody>
          <a:bodyPr rtlCol="0">
            <a:noAutofit/>
          </a:bodyPr>
          <a:lstStyle>
            <a:lvl1pPr>
              <a:defRPr sz="1351">
                <a:solidFill>
                  <a:srgbClr val="00B0F0"/>
                </a:solidFill>
              </a:defRPr>
            </a:lvl1pPr>
          </a:lstStyle>
          <a:p>
            <a:pPr lvl="0"/>
            <a:r>
              <a:rPr lang="en-US" noProof="0"/>
              <a:t>Click icon to add picture</a:t>
            </a:r>
            <a:endParaRPr lang="id-ID" noProof="0"/>
          </a:p>
        </p:txBody>
      </p:sp>
      <p:sp>
        <p:nvSpPr>
          <p:cNvPr id="26" name="Picture Placeholder 25"/>
          <p:cNvSpPr>
            <a:spLocks noGrp="1"/>
          </p:cNvSpPr>
          <p:nvPr>
            <p:ph type="pic" sz="quarter" idx="14"/>
          </p:nvPr>
        </p:nvSpPr>
        <p:spPr>
          <a:xfrm>
            <a:off x="2504484" y="171820"/>
            <a:ext cx="4319805" cy="4319805"/>
          </a:xfrm>
          <a:custGeom>
            <a:avLst/>
            <a:gdLst>
              <a:gd name="connsiteX0" fmla="*/ 2159903 w 4319805"/>
              <a:gd name="connsiteY0" fmla="*/ 0 h 4319805"/>
              <a:gd name="connsiteX1" fmla="*/ 4319805 w 4319805"/>
              <a:gd name="connsiteY1" fmla="*/ 2159903 h 4319805"/>
              <a:gd name="connsiteX2" fmla="*/ 2159903 w 4319805"/>
              <a:gd name="connsiteY2" fmla="*/ 4319805 h 4319805"/>
              <a:gd name="connsiteX3" fmla="*/ 0 w 4319805"/>
              <a:gd name="connsiteY3" fmla="*/ 2159903 h 4319805"/>
            </a:gdLst>
            <a:ahLst/>
            <a:cxnLst>
              <a:cxn ang="0">
                <a:pos x="connsiteX0" y="connsiteY0"/>
              </a:cxn>
              <a:cxn ang="0">
                <a:pos x="connsiteX1" y="connsiteY1"/>
              </a:cxn>
              <a:cxn ang="0">
                <a:pos x="connsiteX2" y="connsiteY2"/>
              </a:cxn>
              <a:cxn ang="0">
                <a:pos x="connsiteX3" y="connsiteY3"/>
              </a:cxn>
            </a:cxnLst>
            <a:rect l="l" t="t" r="r" b="b"/>
            <a:pathLst>
              <a:path w="4319805" h="4319805">
                <a:moveTo>
                  <a:pt x="2159903" y="0"/>
                </a:moveTo>
                <a:lnTo>
                  <a:pt x="4319805" y="2159903"/>
                </a:lnTo>
                <a:lnTo>
                  <a:pt x="2159903" y="4319805"/>
                </a:lnTo>
                <a:lnTo>
                  <a:pt x="0" y="2159903"/>
                </a:lnTo>
                <a:close/>
              </a:path>
            </a:pathLst>
          </a:custGeom>
        </p:spPr>
        <p:txBody>
          <a:bodyPr rtlCol="0">
            <a:noAutofit/>
          </a:bodyPr>
          <a:lstStyle>
            <a:lvl1pPr>
              <a:defRPr sz="1351">
                <a:solidFill>
                  <a:srgbClr val="00B0F0"/>
                </a:solidFill>
              </a:defRPr>
            </a:lvl1pPr>
          </a:lstStyle>
          <a:p>
            <a:pPr lvl="0"/>
            <a:r>
              <a:rPr lang="en-US" noProof="0"/>
              <a:t>Click icon to add picture</a:t>
            </a:r>
            <a:endParaRPr lang="id-ID" noProof="0"/>
          </a:p>
        </p:txBody>
      </p:sp>
      <p:sp>
        <p:nvSpPr>
          <p:cNvPr id="28" name="Picture Placeholder 27"/>
          <p:cNvSpPr>
            <a:spLocks noGrp="1"/>
          </p:cNvSpPr>
          <p:nvPr>
            <p:ph type="pic" sz="quarter" idx="15"/>
          </p:nvPr>
        </p:nvSpPr>
        <p:spPr>
          <a:xfrm>
            <a:off x="4847519" y="-34656"/>
            <a:ext cx="4319805" cy="2159903"/>
          </a:xfrm>
          <a:custGeom>
            <a:avLst/>
            <a:gdLst>
              <a:gd name="connsiteX0" fmla="*/ 1 w 4319805"/>
              <a:gd name="connsiteY0" fmla="*/ 0 h 2159903"/>
              <a:gd name="connsiteX1" fmla="*/ 4319804 w 4319805"/>
              <a:gd name="connsiteY1" fmla="*/ 0 h 2159903"/>
              <a:gd name="connsiteX2" fmla="*/ 4319805 w 4319805"/>
              <a:gd name="connsiteY2" fmla="*/ 1 h 2159903"/>
              <a:gd name="connsiteX3" fmla="*/ 2159903 w 4319805"/>
              <a:gd name="connsiteY3" fmla="*/ 2159903 h 2159903"/>
              <a:gd name="connsiteX4" fmla="*/ 0 w 4319805"/>
              <a:gd name="connsiteY4" fmla="*/ 1 h 21599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19805" h="2159903">
                <a:moveTo>
                  <a:pt x="1" y="0"/>
                </a:moveTo>
                <a:lnTo>
                  <a:pt x="4319804" y="0"/>
                </a:lnTo>
                <a:lnTo>
                  <a:pt x="4319805" y="1"/>
                </a:lnTo>
                <a:lnTo>
                  <a:pt x="2159903" y="2159903"/>
                </a:lnTo>
                <a:lnTo>
                  <a:pt x="0" y="1"/>
                </a:lnTo>
                <a:close/>
              </a:path>
            </a:pathLst>
          </a:custGeom>
        </p:spPr>
        <p:txBody>
          <a:bodyPr rtlCol="0">
            <a:noAutofit/>
          </a:bodyPr>
          <a:lstStyle>
            <a:lvl1pPr>
              <a:defRPr sz="1351">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358347905"/>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94_Custom Layout">
    <p:spTree>
      <p:nvGrpSpPr>
        <p:cNvPr id="1" name=""/>
        <p:cNvGrpSpPr/>
        <p:nvPr/>
      </p:nvGrpSpPr>
      <p:grpSpPr>
        <a:xfrm>
          <a:off x="0" y="0"/>
          <a:ext cx="0" cy="0"/>
          <a:chOff x="0" y="0"/>
          <a:chExt cx="0" cy="0"/>
        </a:xfrm>
      </p:grpSpPr>
      <p:sp>
        <p:nvSpPr>
          <p:cNvPr id="9" name="Picture Placeholder 8"/>
          <p:cNvSpPr>
            <a:spLocks noGrp="1"/>
          </p:cNvSpPr>
          <p:nvPr>
            <p:ph type="pic" sz="quarter" idx="11"/>
          </p:nvPr>
        </p:nvSpPr>
        <p:spPr>
          <a:xfrm>
            <a:off x="3002992" y="-34656"/>
            <a:ext cx="4319805" cy="2159903"/>
          </a:xfrm>
          <a:custGeom>
            <a:avLst/>
            <a:gdLst>
              <a:gd name="connsiteX0" fmla="*/ 1 w 4319805"/>
              <a:gd name="connsiteY0" fmla="*/ 0 h 2159903"/>
              <a:gd name="connsiteX1" fmla="*/ 4319804 w 4319805"/>
              <a:gd name="connsiteY1" fmla="*/ 0 h 2159903"/>
              <a:gd name="connsiteX2" fmla="*/ 4319805 w 4319805"/>
              <a:gd name="connsiteY2" fmla="*/ 1 h 2159903"/>
              <a:gd name="connsiteX3" fmla="*/ 2159902 w 4319805"/>
              <a:gd name="connsiteY3" fmla="*/ 2159903 h 2159903"/>
              <a:gd name="connsiteX4" fmla="*/ 0 w 4319805"/>
              <a:gd name="connsiteY4" fmla="*/ 1 h 21599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19805" h="2159903">
                <a:moveTo>
                  <a:pt x="1" y="0"/>
                </a:moveTo>
                <a:lnTo>
                  <a:pt x="4319804" y="0"/>
                </a:lnTo>
                <a:lnTo>
                  <a:pt x="4319805" y="1"/>
                </a:lnTo>
                <a:lnTo>
                  <a:pt x="2159902" y="2159903"/>
                </a:lnTo>
                <a:lnTo>
                  <a:pt x="0" y="1"/>
                </a:lnTo>
                <a:close/>
              </a:path>
            </a:pathLst>
          </a:custGeom>
        </p:spPr>
        <p:txBody>
          <a:bodyPr rtlCol="0">
            <a:noAutofit/>
          </a:bodyPr>
          <a:lstStyle>
            <a:lvl1pPr>
              <a:defRPr sz="1351">
                <a:solidFill>
                  <a:srgbClr val="00B0F0"/>
                </a:solidFill>
              </a:defRPr>
            </a:lvl1pPr>
          </a:lstStyle>
          <a:p>
            <a:pPr lvl="0"/>
            <a:r>
              <a:rPr lang="en-US" noProof="0"/>
              <a:t>Click icon to add picture</a:t>
            </a:r>
            <a:endParaRPr lang="id-ID" noProof="0"/>
          </a:p>
        </p:txBody>
      </p:sp>
      <p:sp>
        <p:nvSpPr>
          <p:cNvPr id="11" name="Picture Placeholder 10"/>
          <p:cNvSpPr>
            <a:spLocks noGrp="1"/>
          </p:cNvSpPr>
          <p:nvPr>
            <p:ph type="pic" sz="quarter" idx="12"/>
          </p:nvPr>
        </p:nvSpPr>
        <p:spPr>
          <a:xfrm>
            <a:off x="5346027" y="171820"/>
            <a:ext cx="4319805" cy="4319805"/>
          </a:xfrm>
          <a:custGeom>
            <a:avLst/>
            <a:gdLst>
              <a:gd name="connsiteX0" fmla="*/ 2159902 w 4319805"/>
              <a:gd name="connsiteY0" fmla="*/ 0 h 4319805"/>
              <a:gd name="connsiteX1" fmla="*/ 4319805 w 4319805"/>
              <a:gd name="connsiteY1" fmla="*/ 2159903 h 4319805"/>
              <a:gd name="connsiteX2" fmla="*/ 2159902 w 4319805"/>
              <a:gd name="connsiteY2" fmla="*/ 4319805 h 4319805"/>
              <a:gd name="connsiteX3" fmla="*/ 0 w 4319805"/>
              <a:gd name="connsiteY3" fmla="*/ 2159903 h 4319805"/>
            </a:gdLst>
            <a:ahLst/>
            <a:cxnLst>
              <a:cxn ang="0">
                <a:pos x="connsiteX0" y="connsiteY0"/>
              </a:cxn>
              <a:cxn ang="0">
                <a:pos x="connsiteX1" y="connsiteY1"/>
              </a:cxn>
              <a:cxn ang="0">
                <a:pos x="connsiteX2" y="connsiteY2"/>
              </a:cxn>
              <a:cxn ang="0">
                <a:pos x="connsiteX3" y="connsiteY3"/>
              </a:cxn>
            </a:cxnLst>
            <a:rect l="l" t="t" r="r" b="b"/>
            <a:pathLst>
              <a:path w="4319805" h="4319805">
                <a:moveTo>
                  <a:pt x="2159902" y="0"/>
                </a:moveTo>
                <a:lnTo>
                  <a:pt x="4319805" y="2159903"/>
                </a:lnTo>
                <a:lnTo>
                  <a:pt x="2159902" y="4319805"/>
                </a:lnTo>
                <a:lnTo>
                  <a:pt x="0" y="2159903"/>
                </a:lnTo>
                <a:close/>
              </a:path>
            </a:pathLst>
          </a:custGeom>
        </p:spPr>
        <p:txBody>
          <a:bodyPr rtlCol="0">
            <a:noAutofit/>
          </a:bodyPr>
          <a:lstStyle>
            <a:lvl1pPr>
              <a:defRPr sz="1351">
                <a:solidFill>
                  <a:srgbClr val="00B0F0"/>
                </a:solidFill>
              </a:defRPr>
            </a:lvl1pPr>
          </a:lstStyle>
          <a:p>
            <a:pPr lvl="0"/>
            <a:r>
              <a:rPr lang="en-US" noProof="0"/>
              <a:t>Click icon to add picture</a:t>
            </a:r>
            <a:endParaRPr lang="id-ID" noProof="0"/>
          </a:p>
        </p:txBody>
      </p:sp>
      <p:sp>
        <p:nvSpPr>
          <p:cNvPr id="13" name="Picture Placeholder 12"/>
          <p:cNvSpPr>
            <a:spLocks noGrp="1"/>
          </p:cNvSpPr>
          <p:nvPr>
            <p:ph type="pic" sz="quarter" idx="13"/>
          </p:nvPr>
        </p:nvSpPr>
        <p:spPr>
          <a:xfrm>
            <a:off x="7689062" y="2538197"/>
            <a:ext cx="4319805" cy="4319805"/>
          </a:xfrm>
          <a:custGeom>
            <a:avLst/>
            <a:gdLst>
              <a:gd name="connsiteX0" fmla="*/ 2159902 w 4319805"/>
              <a:gd name="connsiteY0" fmla="*/ 0 h 4319805"/>
              <a:gd name="connsiteX1" fmla="*/ 4319805 w 4319805"/>
              <a:gd name="connsiteY1" fmla="*/ 2159903 h 4319805"/>
              <a:gd name="connsiteX2" fmla="*/ 2159902 w 4319805"/>
              <a:gd name="connsiteY2" fmla="*/ 4319805 h 4319805"/>
              <a:gd name="connsiteX3" fmla="*/ 0 w 4319805"/>
              <a:gd name="connsiteY3" fmla="*/ 2159903 h 4319805"/>
            </a:gdLst>
            <a:ahLst/>
            <a:cxnLst>
              <a:cxn ang="0">
                <a:pos x="connsiteX0" y="connsiteY0"/>
              </a:cxn>
              <a:cxn ang="0">
                <a:pos x="connsiteX1" y="connsiteY1"/>
              </a:cxn>
              <a:cxn ang="0">
                <a:pos x="connsiteX2" y="connsiteY2"/>
              </a:cxn>
              <a:cxn ang="0">
                <a:pos x="connsiteX3" y="connsiteY3"/>
              </a:cxn>
            </a:cxnLst>
            <a:rect l="l" t="t" r="r" b="b"/>
            <a:pathLst>
              <a:path w="4319805" h="4319805">
                <a:moveTo>
                  <a:pt x="2159902" y="0"/>
                </a:moveTo>
                <a:lnTo>
                  <a:pt x="4319805" y="2159903"/>
                </a:lnTo>
                <a:lnTo>
                  <a:pt x="2159902" y="4319805"/>
                </a:lnTo>
                <a:lnTo>
                  <a:pt x="0" y="2159903"/>
                </a:lnTo>
                <a:close/>
              </a:path>
            </a:pathLst>
          </a:custGeom>
        </p:spPr>
        <p:txBody>
          <a:bodyPr rtlCol="0">
            <a:noAutofit/>
          </a:bodyPr>
          <a:lstStyle>
            <a:lvl1pPr>
              <a:defRPr sz="1351">
                <a:solidFill>
                  <a:srgbClr val="00B0F0"/>
                </a:solidFill>
              </a:defRPr>
            </a:lvl1pPr>
          </a:lstStyle>
          <a:p>
            <a:pPr lvl="0"/>
            <a:r>
              <a:rPr lang="en-US" noProof="0"/>
              <a:t>Click icon to add picture</a:t>
            </a:r>
            <a:endParaRPr lang="id-ID" noProof="0"/>
          </a:p>
        </p:txBody>
      </p:sp>
      <p:sp>
        <p:nvSpPr>
          <p:cNvPr id="15" name="Picture Placeholder 14"/>
          <p:cNvSpPr>
            <a:spLocks noGrp="1"/>
          </p:cNvSpPr>
          <p:nvPr>
            <p:ph type="pic" sz="quarter" idx="14"/>
          </p:nvPr>
        </p:nvSpPr>
        <p:spPr>
          <a:xfrm>
            <a:off x="7689064" y="-34656"/>
            <a:ext cx="4319805" cy="2159903"/>
          </a:xfrm>
          <a:custGeom>
            <a:avLst/>
            <a:gdLst>
              <a:gd name="connsiteX0" fmla="*/ 1 w 4319805"/>
              <a:gd name="connsiteY0" fmla="*/ 0 h 2159903"/>
              <a:gd name="connsiteX1" fmla="*/ 4319804 w 4319805"/>
              <a:gd name="connsiteY1" fmla="*/ 0 h 2159903"/>
              <a:gd name="connsiteX2" fmla="*/ 4319805 w 4319805"/>
              <a:gd name="connsiteY2" fmla="*/ 1 h 2159903"/>
              <a:gd name="connsiteX3" fmla="*/ 2159902 w 4319805"/>
              <a:gd name="connsiteY3" fmla="*/ 2159903 h 2159903"/>
              <a:gd name="connsiteX4" fmla="*/ 0 w 4319805"/>
              <a:gd name="connsiteY4" fmla="*/ 1 h 21599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19805" h="2159903">
                <a:moveTo>
                  <a:pt x="1" y="0"/>
                </a:moveTo>
                <a:lnTo>
                  <a:pt x="4319804" y="0"/>
                </a:lnTo>
                <a:lnTo>
                  <a:pt x="4319805" y="1"/>
                </a:lnTo>
                <a:lnTo>
                  <a:pt x="2159902" y="2159903"/>
                </a:lnTo>
                <a:lnTo>
                  <a:pt x="0" y="1"/>
                </a:lnTo>
                <a:close/>
              </a:path>
            </a:pathLst>
          </a:custGeom>
        </p:spPr>
        <p:txBody>
          <a:bodyPr rtlCol="0">
            <a:noAutofit/>
          </a:bodyPr>
          <a:lstStyle>
            <a:lvl1pPr>
              <a:defRPr sz="1351">
                <a:solidFill>
                  <a:srgbClr val="00B0F0"/>
                </a:solidFill>
              </a:defRPr>
            </a:lvl1pPr>
          </a:lstStyle>
          <a:p>
            <a:pPr lvl="0"/>
            <a:r>
              <a:rPr lang="en-US" noProof="0"/>
              <a:t>Click icon to add picture</a:t>
            </a:r>
            <a:endParaRPr lang="id-ID" noProof="0"/>
          </a:p>
        </p:txBody>
      </p:sp>
      <p:sp>
        <p:nvSpPr>
          <p:cNvPr id="21" name="Picture Placeholder 20"/>
          <p:cNvSpPr>
            <a:spLocks noGrp="1"/>
          </p:cNvSpPr>
          <p:nvPr>
            <p:ph type="pic" sz="quarter" idx="15"/>
          </p:nvPr>
        </p:nvSpPr>
        <p:spPr>
          <a:xfrm>
            <a:off x="10032099" y="171819"/>
            <a:ext cx="2159903" cy="4319805"/>
          </a:xfrm>
          <a:custGeom>
            <a:avLst/>
            <a:gdLst>
              <a:gd name="connsiteX0" fmla="*/ 2159902 w 2159903"/>
              <a:gd name="connsiteY0" fmla="*/ 0 h 4319805"/>
              <a:gd name="connsiteX1" fmla="*/ 2159903 w 2159903"/>
              <a:gd name="connsiteY1" fmla="*/ 1 h 4319805"/>
              <a:gd name="connsiteX2" fmla="*/ 2159903 w 2159903"/>
              <a:gd name="connsiteY2" fmla="*/ 4319804 h 4319805"/>
              <a:gd name="connsiteX3" fmla="*/ 2159902 w 2159903"/>
              <a:gd name="connsiteY3" fmla="*/ 4319805 h 4319805"/>
              <a:gd name="connsiteX4" fmla="*/ 0 w 2159903"/>
              <a:gd name="connsiteY4" fmla="*/ 2159902 h 4319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9903" h="4319805">
                <a:moveTo>
                  <a:pt x="2159902" y="0"/>
                </a:moveTo>
                <a:lnTo>
                  <a:pt x="2159903" y="1"/>
                </a:lnTo>
                <a:lnTo>
                  <a:pt x="2159903" y="4319804"/>
                </a:lnTo>
                <a:lnTo>
                  <a:pt x="2159902" y="4319805"/>
                </a:lnTo>
                <a:lnTo>
                  <a:pt x="0" y="2159902"/>
                </a:lnTo>
                <a:close/>
              </a:path>
            </a:pathLst>
          </a:custGeom>
        </p:spPr>
        <p:txBody>
          <a:bodyPr rtlCol="0">
            <a:noAutofit/>
          </a:bodyPr>
          <a:lstStyle>
            <a:lvl1pPr>
              <a:defRPr sz="1351">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1123542316"/>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293_Custom Layout">
    <p:spTree>
      <p:nvGrpSpPr>
        <p:cNvPr id="1" name=""/>
        <p:cNvGrpSpPr/>
        <p:nvPr/>
      </p:nvGrpSpPr>
      <p:grpSpPr>
        <a:xfrm>
          <a:off x="0" y="0"/>
          <a:ext cx="0" cy="0"/>
          <a:chOff x="0" y="0"/>
          <a:chExt cx="0" cy="0"/>
        </a:xfrm>
      </p:grpSpPr>
      <p:sp>
        <p:nvSpPr>
          <p:cNvPr id="13" name="Picture Placeholder 12"/>
          <p:cNvSpPr>
            <a:spLocks noGrp="1"/>
          </p:cNvSpPr>
          <p:nvPr>
            <p:ph type="pic" sz="quarter" idx="10"/>
          </p:nvPr>
        </p:nvSpPr>
        <p:spPr>
          <a:xfrm>
            <a:off x="-21516" y="2"/>
            <a:ext cx="4505217" cy="4505217"/>
          </a:xfrm>
          <a:custGeom>
            <a:avLst/>
            <a:gdLst>
              <a:gd name="connsiteX0" fmla="*/ 2252609 w 4505217"/>
              <a:gd name="connsiteY0" fmla="*/ 0 h 4505217"/>
              <a:gd name="connsiteX1" fmla="*/ 4505217 w 4505217"/>
              <a:gd name="connsiteY1" fmla="*/ 2252609 h 4505217"/>
              <a:gd name="connsiteX2" fmla="*/ 2252609 w 4505217"/>
              <a:gd name="connsiteY2" fmla="*/ 4505217 h 4505217"/>
              <a:gd name="connsiteX3" fmla="*/ 0 w 4505217"/>
              <a:gd name="connsiteY3" fmla="*/ 2252609 h 4505217"/>
            </a:gdLst>
            <a:ahLst/>
            <a:cxnLst>
              <a:cxn ang="0">
                <a:pos x="connsiteX0" y="connsiteY0"/>
              </a:cxn>
              <a:cxn ang="0">
                <a:pos x="connsiteX1" y="connsiteY1"/>
              </a:cxn>
              <a:cxn ang="0">
                <a:pos x="connsiteX2" y="connsiteY2"/>
              </a:cxn>
              <a:cxn ang="0">
                <a:pos x="connsiteX3" y="connsiteY3"/>
              </a:cxn>
            </a:cxnLst>
            <a:rect l="l" t="t" r="r" b="b"/>
            <a:pathLst>
              <a:path w="4505217" h="4505217">
                <a:moveTo>
                  <a:pt x="2252609" y="0"/>
                </a:moveTo>
                <a:lnTo>
                  <a:pt x="4505217" y="2252609"/>
                </a:lnTo>
                <a:lnTo>
                  <a:pt x="2252609" y="4505217"/>
                </a:lnTo>
                <a:lnTo>
                  <a:pt x="0" y="2252609"/>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14" name="Picture Placeholder 13"/>
          <p:cNvSpPr>
            <a:spLocks noGrp="1"/>
          </p:cNvSpPr>
          <p:nvPr>
            <p:ph type="pic" sz="quarter" idx="11"/>
          </p:nvPr>
        </p:nvSpPr>
        <p:spPr>
          <a:xfrm>
            <a:off x="2331269" y="2331269"/>
            <a:ext cx="4505217" cy="4505217"/>
          </a:xfrm>
          <a:custGeom>
            <a:avLst/>
            <a:gdLst>
              <a:gd name="connsiteX0" fmla="*/ 2252609 w 4505217"/>
              <a:gd name="connsiteY0" fmla="*/ 0 h 4505217"/>
              <a:gd name="connsiteX1" fmla="*/ 4505217 w 4505217"/>
              <a:gd name="connsiteY1" fmla="*/ 2252609 h 4505217"/>
              <a:gd name="connsiteX2" fmla="*/ 2252609 w 4505217"/>
              <a:gd name="connsiteY2" fmla="*/ 4505217 h 4505217"/>
              <a:gd name="connsiteX3" fmla="*/ 0 w 4505217"/>
              <a:gd name="connsiteY3" fmla="*/ 2252609 h 4505217"/>
            </a:gdLst>
            <a:ahLst/>
            <a:cxnLst>
              <a:cxn ang="0">
                <a:pos x="connsiteX0" y="connsiteY0"/>
              </a:cxn>
              <a:cxn ang="0">
                <a:pos x="connsiteX1" y="connsiteY1"/>
              </a:cxn>
              <a:cxn ang="0">
                <a:pos x="connsiteX2" y="connsiteY2"/>
              </a:cxn>
              <a:cxn ang="0">
                <a:pos x="connsiteX3" y="connsiteY3"/>
              </a:cxn>
            </a:cxnLst>
            <a:rect l="l" t="t" r="r" b="b"/>
            <a:pathLst>
              <a:path w="4505217" h="4505217">
                <a:moveTo>
                  <a:pt x="2252609" y="0"/>
                </a:moveTo>
                <a:lnTo>
                  <a:pt x="4505217" y="2252609"/>
                </a:lnTo>
                <a:lnTo>
                  <a:pt x="2252609" y="4505217"/>
                </a:lnTo>
                <a:lnTo>
                  <a:pt x="0" y="2252609"/>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15" name="Picture Placeholder 14"/>
          <p:cNvSpPr>
            <a:spLocks noGrp="1"/>
          </p:cNvSpPr>
          <p:nvPr>
            <p:ph type="pic" sz="quarter" idx="12"/>
          </p:nvPr>
        </p:nvSpPr>
        <p:spPr>
          <a:xfrm>
            <a:off x="1" y="4641921"/>
            <a:ext cx="4408401" cy="2216080"/>
          </a:xfrm>
          <a:custGeom>
            <a:avLst/>
            <a:gdLst>
              <a:gd name="connsiteX0" fmla="*/ 2204201 w 4408401"/>
              <a:gd name="connsiteY0" fmla="*/ 0 h 2216080"/>
              <a:gd name="connsiteX1" fmla="*/ 4408401 w 4408401"/>
              <a:gd name="connsiteY1" fmla="*/ 2216080 h 2216080"/>
              <a:gd name="connsiteX2" fmla="*/ 0 w 4408401"/>
              <a:gd name="connsiteY2" fmla="*/ 2216080 h 2216080"/>
            </a:gdLst>
            <a:ahLst/>
            <a:cxnLst>
              <a:cxn ang="0">
                <a:pos x="connsiteX0" y="connsiteY0"/>
              </a:cxn>
              <a:cxn ang="0">
                <a:pos x="connsiteX1" y="connsiteY1"/>
              </a:cxn>
              <a:cxn ang="0">
                <a:pos x="connsiteX2" y="connsiteY2"/>
              </a:cxn>
            </a:cxnLst>
            <a:rect l="l" t="t" r="r" b="b"/>
            <a:pathLst>
              <a:path w="4408401" h="2216080">
                <a:moveTo>
                  <a:pt x="2204201" y="0"/>
                </a:moveTo>
                <a:lnTo>
                  <a:pt x="4408401" y="2216080"/>
                </a:lnTo>
                <a:lnTo>
                  <a:pt x="0" y="2216080"/>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16" name="Picture Placeholder 15"/>
          <p:cNvSpPr>
            <a:spLocks noGrp="1"/>
          </p:cNvSpPr>
          <p:nvPr>
            <p:ph type="pic" sz="quarter" idx="13"/>
          </p:nvPr>
        </p:nvSpPr>
        <p:spPr>
          <a:xfrm>
            <a:off x="-11879" y="2440865"/>
            <a:ext cx="2115021" cy="4207365"/>
          </a:xfrm>
          <a:custGeom>
            <a:avLst/>
            <a:gdLst>
              <a:gd name="connsiteX0" fmla="*/ 0 w 2115021"/>
              <a:gd name="connsiteY0" fmla="*/ 0 h 4207365"/>
              <a:gd name="connsiteX1" fmla="*/ 2115021 w 2115021"/>
              <a:gd name="connsiteY1" fmla="*/ 2103683 h 4207365"/>
              <a:gd name="connsiteX2" fmla="*/ 0 w 2115021"/>
              <a:gd name="connsiteY2" fmla="*/ 4207365 h 4207365"/>
            </a:gdLst>
            <a:ahLst/>
            <a:cxnLst>
              <a:cxn ang="0">
                <a:pos x="connsiteX0" y="connsiteY0"/>
              </a:cxn>
              <a:cxn ang="0">
                <a:pos x="connsiteX1" y="connsiteY1"/>
              </a:cxn>
              <a:cxn ang="0">
                <a:pos x="connsiteX2" y="connsiteY2"/>
              </a:cxn>
            </a:cxnLst>
            <a:rect l="l" t="t" r="r" b="b"/>
            <a:pathLst>
              <a:path w="2115021" h="4207365">
                <a:moveTo>
                  <a:pt x="0" y="0"/>
                </a:moveTo>
                <a:lnTo>
                  <a:pt x="2115021" y="2103683"/>
                </a:lnTo>
                <a:lnTo>
                  <a:pt x="0" y="4207365"/>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1634149922"/>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294_Custom Layout">
    <p:spTree>
      <p:nvGrpSpPr>
        <p:cNvPr id="1" name=""/>
        <p:cNvGrpSpPr/>
        <p:nvPr/>
      </p:nvGrpSpPr>
      <p:grpSpPr>
        <a:xfrm>
          <a:off x="0" y="0"/>
          <a:ext cx="0" cy="0"/>
          <a:chOff x="0" y="0"/>
          <a:chExt cx="0" cy="0"/>
        </a:xfrm>
      </p:grpSpPr>
      <p:sp>
        <p:nvSpPr>
          <p:cNvPr id="13" name="Picture Placeholder 12"/>
          <p:cNvSpPr>
            <a:spLocks noGrp="1"/>
          </p:cNvSpPr>
          <p:nvPr>
            <p:ph type="pic" sz="quarter" idx="10"/>
          </p:nvPr>
        </p:nvSpPr>
        <p:spPr>
          <a:xfrm>
            <a:off x="7686784" y="2"/>
            <a:ext cx="4505217" cy="4505217"/>
          </a:xfrm>
          <a:custGeom>
            <a:avLst/>
            <a:gdLst>
              <a:gd name="connsiteX0" fmla="*/ 2252608 w 4505217"/>
              <a:gd name="connsiteY0" fmla="*/ 0 h 4505217"/>
              <a:gd name="connsiteX1" fmla="*/ 4505217 w 4505217"/>
              <a:gd name="connsiteY1" fmla="*/ 2252609 h 4505217"/>
              <a:gd name="connsiteX2" fmla="*/ 2252608 w 4505217"/>
              <a:gd name="connsiteY2" fmla="*/ 4505217 h 4505217"/>
              <a:gd name="connsiteX3" fmla="*/ 0 w 4505217"/>
              <a:gd name="connsiteY3" fmla="*/ 2252609 h 4505217"/>
            </a:gdLst>
            <a:ahLst/>
            <a:cxnLst>
              <a:cxn ang="0">
                <a:pos x="connsiteX0" y="connsiteY0"/>
              </a:cxn>
              <a:cxn ang="0">
                <a:pos x="connsiteX1" y="connsiteY1"/>
              </a:cxn>
              <a:cxn ang="0">
                <a:pos x="connsiteX2" y="connsiteY2"/>
              </a:cxn>
              <a:cxn ang="0">
                <a:pos x="connsiteX3" y="connsiteY3"/>
              </a:cxn>
            </a:cxnLst>
            <a:rect l="l" t="t" r="r" b="b"/>
            <a:pathLst>
              <a:path w="4505217" h="4505217">
                <a:moveTo>
                  <a:pt x="2252608" y="0"/>
                </a:moveTo>
                <a:lnTo>
                  <a:pt x="4505217" y="2252609"/>
                </a:lnTo>
                <a:lnTo>
                  <a:pt x="2252608" y="4505217"/>
                </a:lnTo>
                <a:lnTo>
                  <a:pt x="0" y="2252609"/>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14" name="Picture Placeholder 13"/>
          <p:cNvSpPr>
            <a:spLocks noGrp="1"/>
          </p:cNvSpPr>
          <p:nvPr>
            <p:ph type="pic" sz="quarter" idx="11"/>
          </p:nvPr>
        </p:nvSpPr>
        <p:spPr>
          <a:xfrm>
            <a:off x="5334000" y="2331269"/>
            <a:ext cx="4505217" cy="4505217"/>
          </a:xfrm>
          <a:custGeom>
            <a:avLst/>
            <a:gdLst>
              <a:gd name="connsiteX0" fmla="*/ 2252608 w 4505217"/>
              <a:gd name="connsiteY0" fmla="*/ 0 h 4505217"/>
              <a:gd name="connsiteX1" fmla="*/ 4505217 w 4505217"/>
              <a:gd name="connsiteY1" fmla="*/ 2252609 h 4505217"/>
              <a:gd name="connsiteX2" fmla="*/ 2252608 w 4505217"/>
              <a:gd name="connsiteY2" fmla="*/ 4505217 h 4505217"/>
              <a:gd name="connsiteX3" fmla="*/ 0 w 4505217"/>
              <a:gd name="connsiteY3" fmla="*/ 2252609 h 4505217"/>
            </a:gdLst>
            <a:ahLst/>
            <a:cxnLst>
              <a:cxn ang="0">
                <a:pos x="connsiteX0" y="connsiteY0"/>
              </a:cxn>
              <a:cxn ang="0">
                <a:pos x="connsiteX1" y="connsiteY1"/>
              </a:cxn>
              <a:cxn ang="0">
                <a:pos x="connsiteX2" y="connsiteY2"/>
              </a:cxn>
              <a:cxn ang="0">
                <a:pos x="connsiteX3" y="connsiteY3"/>
              </a:cxn>
            </a:cxnLst>
            <a:rect l="l" t="t" r="r" b="b"/>
            <a:pathLst>
              <a:path w="4505217" h="4505217">
                <a:moveTo>
                  <a:pt x="2252608" y="0"/>
                </a:moveTo>
                <a:lnTo>
                  <a:pt x="4505217" y="2252609"/>
                </a:lnTo>
                <a:lnTo>
                  <a:pt x="2252608" y="4505217"/>
                </a:lnTo>
                <a:lnTo>
                  <a:pt x="0" y="2252609"/>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15" name="Picture Placeholder 14"/>
          <p:cNvSpPr>
            <a:spLocks noGrp="1"/>
          </p:cNvSpPr>
          <p:nvPr>
            <p:ph type="pic" sz="quarter" idx="12"/>
          </p:nvPr>
        </p:nvSpPr>
        <p:spPr>
          <a:xfrm>
            <a:off x="7762084" y="4641921"/>
            <a:ext cx="4408401" cy="2216080"/>
          </a:xfrm>
          <a:custGeom>
            <a:avLst/>
            <a:gdLst>
              <a:gd name="connsiteX0" fmla="*/ 2204200 w 4408401"/>
              <a:gd name="connsiteY0" fmla="*/ 0 h 2216080"/>
              <a:gd name="connsiteX1" fmla="*/ 4408401 w 4408401"/>
              <a:gd name="connsiteY1" fmla="*/ 2216080 h 2216080"/>
              <a:gd name="connsiteX2" fmla="*/ 0 w 4408401"/>
              <a:gd name="connsiteY2" fmla="*/ 2216080 h 2216080"/>
            </a:gdLst>
            <a:ahLst/>
            <a:cxnLst>
              <a:cxn ang="0">
                <a:pos x="connsiteX0" y="connsiteY0"/>
              </a:cxn>
              <a:cxn ang="0">
                <a:pos x="connsiteX1" y="connsiteY1"/>
              </a:cxn>
              <a:cxn ang="0">
                <a:pos x="connsiteX2" y="connsiteY2"/>
              </a:cxn>
            </a:cxnLst>
            <a:rect l="l" t="t" r="r" b="b"/>
            <a:pathLst>
              <a:path w="4408401" h="2216080">
                <a:moveTo>
                  <a:pt x="2204200" y="0"/>
                </a:moveTo>
                <a:lnTo>
                  <a:pt x="4408401" y="2216080"/>
                </a:lnTo>
                <a:lnTo>
                  <a:pt x="0" y="2216080"/>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16" name="Picture Placeholder 15"/>
          <p:cNvSpPr>
            <a:spLocks noGrp="1"/>
          </p:cNvSpPr>
          <p:nvPr>
            <p:ph type="pic" sz="quarter" idx="13"/>
          </p:nvPr>
        </p:nvSpPr>
        <p:spPr>
          <a:xfrm>
            <a:off x="10067343" y="2440865"/>
            <a:ext cx="2115021" cy="4207365"/>
          </a:xfrm>
          <a:custGeom>
            <a:avLst/>
            <a:gdLst>
              <a:gd name="connsiteX0" fmla="*/ 2115021 w 2115021"/>
              <a:gd name="connsiteY0" fmla="*/ 0 h 4207365"/>
              <a:gd name="connsiteX1" fmla="*/ 2115021 w 2115021"/>
              <a:gd name="connsiteY1" fmla="*/ 4207365 h 4207365"/>
              <a:gd name="connsiteX2" fmla="*/ 0 w 2115021"/>
              <a:gd name="connsiteY2" fmla="*/ 2103683 h 4207365"/>
            </a:gdLst>
            <a:ahLst/>
            <a:cxnLst>
              <a:cxn ang="0">
                <a:pos x="connsiteX0" y="connsiteY0"/>
              </a:cxn>
              <a:cxn ang="0">
                <a:pos x="connsiteX1" y="connsiteY1"/>
              </a:cxn>
              <a:cxn ang="0">
                <a:pos x="connsiteX2" y="connsiteY2"/>
              </a:cxn>
            </a:cxnLst>
            <a:rect l="l" t="t" r="r" b="b"/>
            <a:pathLst>
              <a:path w="2115021" h="4207365">
                <a:moveTo>
                  <a:pt x="2115021" y="0"/>
                </a:moveTo>
                <a:lnTo>
                  <a:pt x="2115021" y="4207365"/>
                </a:lnTo>
                <a:lnTo>
                  <a:pt x="0" y="2103683"/>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166289734"/>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63_Custom Layout">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1159213" y="1"/>
            <a:ext cx="9873575" cy="5396837"/>
          </a:xfrm>
          <a:custGeom>
            <a:avLst/>
            <a:gdLst>
              <a:gd name="connsiteX0" fmla="*/ 0 w 9873575"/>
              <a:gd name="connsiteY0" fmla="*/ 0 h 5396837"/>
              <a:gd name="connsiteX1" fmla="*/ 9873575 w 9873575"/>
              <a:gd name="connsiteY1" fmla="*/ 0 h 5396837"/>
              <a:gd name="connsiteX2" fmla="*/ 4936788 w 9873575"/>
              <a:gd name="connsiteY2" fmla="*/ 5396837 h 5396837"/>
            </a:gdLst>
            <a:ahLst/>
            <a:cxnLst>
              <a:cxn ang="0">
                <a:pos x="connsiteX0" y="connsiteY0"/>
              </a:cxn>
              <a:cxn ang="0">
                <a:pos x="connsiteX1" y="connsiteY1"/>
              </a:cxn>
              <a:cxn ang="0">
                <a:pos x="connsiteX2" y="connsiteY2"/>
              </a:cxn>
            </a:cxnLst>
            <a:rect l="l" t="t" r="r" b="b"/>
            <a:pathLst>
              <a:path w="9873575" h="5396837">
                <a:moveTo>
                  <a:pt x="0" y="0"/>
                </a:moveTo>
                <a:lnTo>
                  <a:pt x="9873575" y="0"/>
                </a:lnTo>
                <a:lnTo>
                  <a:pt x="4936788" y="5396837"/>
                </a:lnTo>
                <a:close/>
              </a:path>
            </a:pathLst>
          </a:custGeom>
        </p:spPr>
      </p:sp>
    </p:spTree>
    <p:extLst>
      <p:ext uri="{BB962C8B-B14F-4D97-AF65-F5344CB8AC3E}">
        <p14:creationId xmlns:p14="http://schemas.microsoft.com/office/powerpoint/2010/main" val="1729374556"/>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64_Custom Layout">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xfrm>
            <a:off x="1159213" y="1461163"/>
            <a:ext cx="9873575" cy="5396837"/>
          </a:xfrm>
          <a:custGeom>
            <a:avLst/>
            <a:gdLst>
              <a:gd name="connsiteX0" fmla="*/ 4936788 w 9873575"/>
              <a:gd name="connsiteY0" fmla="*/ 0 h 5396837"/>
              <a:gd name="connsiteX1" fmla="*/ 9873575 w 9873575"/>
              <a:gd name="connsiteY1" fmla="*/ 5396837 h 5396837"/>
              <a:gd name="connsiteX2" fmla="*/ 0 w 9873575"/>
              <a:gd name="connsiteY2" fmla="*/ 5396837 h 5396837"/>
            </a:gdLst>
            <a:ahLst/>
            <a:cxnLst>
              <a:cxn ang="0">
                <a:pos x="connsiteX0" y="connsiteY0"/>
              </a:cxn>
              <a:cxn ang="0">
                <a:pos x="connsiteX1" y="connsiteY1"/>
              </a:cxn>
              <a:cxn ang="0">
                <a:pos x="connsiteX2" y="connsiteY2"/>
              </a:cxn>
            </a:cxnLst>
            <a:rect l="l" t="t" r="r" b="b"/>
            <a:pathLst>
              <a:path w="9873575" h="5396837">
                <a:moveTo>
                  <a:pt x="4936788" y="0"/>
                </a:moveTo>
                <a:lnTo>
                  <a:pt x="9873575" y="5396837"/>
                </a:lnTo>
                <a:lnTo>
                  <a:pt x="0" y="5396837"/>
                </a:lnTo>
                <a:close/>
              </a:path>
            </a:pathLst>
          </a:custGeom>
        </p:spPr>
      </p:sp>
    </p:spTree>
    <p:extLst>
      <p:ext uri="{BB962C8B-B14F-4D97-AF65-F5344CB8AC3E}">
        <p14:creationId xmlns:p14="http://schemas.microsoft.com/office/powerpoint/2010/main" val="2321215618"/>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247_Custom Layout">
    <p:spTree>
      <p:nvGrpSpPr>
        <p:cNvPr id="1" name=""/>
        <p:cNvGrpSpPr/>
        <p:nvPr/>
      </p:nvGrpSpPr>
      <p:grpSpPr>
        <a:xfrm>
          <a:off x="0" y="0"/>
          <a:ext cx="0" cy="0"/>
          <a:chOff x="0" y="0"/>
          <a:chExt cx="0" cy="0"/>
        </a:xfrm>
      </p:grpSpPr>
      <p:sp>
        <p:nvSpPr>
          <p:cNvPr id="10" name="Picture Placeholder 9"/>
          <p:cNvSpPr>
            <a:spLocks noGrp="1"/>
          </p:cNvSpPr>
          <p:nvPr>
            <p:ph type="pic" sz="quarter" idx="10"/>
          </p:nvPr>
        </p:nvSpPr>
        <p:spPr>
          <a:xfrm>
            <a:off x="3031010" y="1"/>
            <a:ext cx="9174439" cy="5728447"/>
          </a:xfrm>
          <a:custGeom>
            <a:avLst/>
            <a:gdLst>
              <a:gd name="connsiteX0" fmla="*/ 0 w 9174439"/>
              <a:gd name="connsiteY0" fmla="*/ 0 h 5728447"/>
              <a:gd name="connsiteX1" fmla="*/ 9174439 w 9174439"/>
              <a:gd name="connsiteY1" fmla="*/ 0 h 5728447"/>
              <a:gd name="connsiteX2" fmla="*/ 9174439 w 9174439"/>
              <a:gd name="connsiteY2" fmla="*/ 1536285 h 5728447"/>
              <a:gd name="connsiteX3" fmla="*/ 5297587 w 9174439"/>
              <a:gd name="connsiteY3" fmla="*/ 5728447 h 5728447"/>
            </a:gdLst>
            <a:ahLst/>
            <a:cxnLst>
              <a:cxn ang="0">
                <a:pos x="connsiteX0" y="connsiteY0"/>
              </a:cxn>
              <a:cxn ang="0">
                <a:pos x="connsiteX1" y="connsiteY1"/>
              </a:cxn>
              <a:cxn ang="0">
                <a:pos x="connsiteX2" y="connsiteY2"/>
              </a:cxn>
              <a:cxn ang="0">
                <a:pos x="connsiteX3" y="connsiteY3"/>
              </a:cxn>
            </a:cxnLst>
            <a:rect l="l" t="t" r="r" b="b"/>
            <a:pathLst>
              <a:path w="9174439" h="5728447">
                <a:moveTo>
                  <a:pt x="0" y="0"/>
                </a:moveTo>
                <a:lnTo>
                  <a:pt x="9174439" y="0"/>
                </a:lnTo>
                <a:lnTo>
                  <a:pt x="9174439" y="1536285"/>
                </a:lnTo>
                <a:lnTo>
                  <a:pt x="5297587" y="5728447"/>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264741223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238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3532078" y="3899900"/>
            <a:ext cx="5953945" cy="2980326"/>
          </a:xfrm>
          <a:custGeom>
            <a:avLst/>
            <a:gdLst>
              <a:gd name="connsiteX0" fmla="*/ 2977357 w 5953945"/>
              <a:gd name="connsiteY0" fmla="*/ 0 h 2980326"/>
              <a:gd name="connsiteX1" fmla="*/ 5953945 w 5953945"/>
              <a:gd name="connsiteY1" fmla="*/ 2980326 h 2980326"/>
              <a:gd name="connsiteX2" fmla="*/ 0 w 5953945"/>
              <a:gd name="connsiteY2" fmla="*/ 2980326 h 2980326"/>
            </a:gdLst>
            <a:ahLst/>
            <a:cxnLst>
              <a:cxn ang="0">
                <a:pos x="connsiteX0" y="connsiteY0"/>
              </a:cxn>
              <a:cxn ang="0">
                <a:pos x="connsiteX1" y="connsiteY1"/>
              </a:cxn>
              <a:cxn ang="0">
                <a:pos x="connsiteX2" y="connsiteY2"/>
              </a:cxn>
            </a:cxnLst>
            <a:rect l="l" t="t" r="r" b="b"/>
            <a:pathLst>
              <a:path w="5953945" h="2980326">
                <a:moveTo>
                  <a:pt x="2977357" y="0"/>
                </a:moveTo>
                <a:lnTo>
                  <a:pt x="5953945" y="2980326"/>
                </a:lnTo>
                <a:lnTo>
                  <a:pt x="0" y="2980326"/>
                </a:lnTo>
                <a:close/>
              </a:path>
            </a:pathLst>
          </a:custGeom>
          <a:ln>
            <a:noFill/>
          </a:ln>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
        <p:nvSpPr>
          <p:cNvPr id="11" name="Picture Placeholder 10"/>
          <p:cNvSpPr>
            <a:spLocks noGrp="1"/>
          </p:cNvSpPr>
          <p:nvPr>
            <p:ph type="pic" sz="quarter" idx="11"/>
          </p:nvPr>
        </p:nvSpPr>
        <p:spPr>
          <a:xfrm>
            <a:off x="-10758" y="1067082"/>
            <a:ext cx="5732683" cy="5799732"/>
          </a:xfrm>
          <a:custGeom>
            <a:avLst/>
            <a:gdLst>
              <a:gd name="connsiteX0" fmla="*/ 2756600 w 5732683"/>
              <a:gd name="connsiteY0" fmla="*/ 0 h 5799732"/>
              <a:gd name="connsiteX1" fmla="*/ 5728079 w 5732683"/>
              <a:gd name="connsiteY1" fmla="*/ 2973985 h 5799732"/>
              <a:gd name="connsiteX2" fmla="*/ 5732683 w 5732683"/>
              <a:gd name="connsiteY2" fmla="*/ 2973985 h 5799732"/>
              <a:gd name="connsiteX3" fmla="*/ 5730381 w 5732683"/>
              <a:gd name="connsiteY3" fmla="*/ 2976290 h 5799732"/>
              <a:gd name="connsiteX4" fmla="*/ 5732683 w 5732683"/>
              <a:gd name="connsiteY4" fmla="*/ 2977826 h 5799732"/>
              <a:gd name="connsiteX5" fmla="*/ 5728079 w 5732683"/>
              <a:gd name="connsiteY5" fmla="*/ 2977826 h 5799732"/>
              <a:gd name="connsiteX6" fmla="*/ 2909318 w 5732683"/>
              <a:gd name="connsiteY6" fmla="*/ 5799732 h 5799732"/>
              <a:gd name="connsiteX7" fmla="*/ 0 w 5732683"/>
              <a:gd name="connsiteY7" fmla="*/ 5799732 h 5799732"/>
              <a:gd name="connsiteX8" fmla="*/ 0 w 5732683"/>
              <a:gd name="connsiteY8" fmla="*/ 2758924 h 5799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32683" h="5799732">
                <a:moveTo>
                  <a:pt x="2756600" y="0"/>
                </a:moveTo>
                <a:lnTo>
                  <a:pt x="5728079" y="2973985"/>
                </a:lnTo>
                <a:lnTo>
                  <a:pt x="5732683" y="2973985"/>
                </a:lnTo>
                <a:lnTo>
                  <a:pt x="5730381" y="2976290"/>
                </a:lnTo>
                <a:lnTo>
                  <a:pt x="5732683" y="2977826"/>
                </a:lnTo>
                <a:lnTo>
                  <a:pt x="5728079" y="2977826"/>
                </a:lnTo>
                <a:lnTo>
                  <a:pt x="2909318" y="5799732"/>
                </a:lnTo>
                <a:lnTo>
                  <a:pt x="0" y="5799732"/>
                </a:lnTo>
                <a:lnTo>
                  <a:pt x="0" y="2758924"/>
                </a:lnTo>
                <a:close/>
              </a:path>
            </a:pathLst>
          </a:custGeom>
          <a:ln>
            <a:noFill/>
          </a:ln>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Tree>
    <p:extLst>
      <p:ext uri="{BB962C8B-B14F-4D97-AF65-F5344CB8AC3E}">
        <p14:creationId xmlns:p14="http://schemas.microsoft.com/office/powerpoint/2010/main" val="124988564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248_Custom Layout">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1" y="1"/>
            <a:ext cx="9174439" cy="5728447"/>
          </a:xfrm>
          <a:custGeom>
            <a:avLst/>
            <a:gdLst>
              <a:gd name="connsiteX0" fmla="*/ 0 w 9174439"/>
              <a:gd name="connsiteY0" fmla="*/ 0 h 5728447"/>
              <a:gd name="connsiteX1" fmla="*/ 9174439 w 9174439"/>
              <a:gd name="connsiteY1" fmla="*/ 0 h 5728447"/>
              <a:gd name="connsiteX2" fmla="*/ 3876852 w 9174439"/>
              <a:gd name="connsiteY2" fmla="*/ 5728447 h 5728447"/>
              <a:gd name="connsiteX3" fmla="*/ 0 w 9174439"/>
              <a:gd name="connsiteY3" fmla="*/ 1536285 h 5728447"/>
            </a:gdLst>
            <a:ahLst/>
            <a:cxnLst>
              <a:cxn ang="0">
                <a:pos x="connsiteX0" y="connsiteY0"/>
              </a:cxn>
              <a:cxn ang="0">
                <a:pos x="connsiteX1" y="connsiteY1"/>
              </a:cxn>
              <a:cxn ang="0">
                <a:pos x="connsiteX2" y="connsiteY2"/>
              </a:cxn>
              <a:cxn ang="0">
                <a:pos x="connsiteX3" y="connsiteY3"/>
              </a:cxn>
            </a:cxnLst>
            <a:rect l="l" t="t" r="r" b="b"/>
            <a:pathLst>
              <a:path w="9174439" h="5728447">
                <a:moveTo>
                  <a:pt x="0" y="0"/>
                </a:moveTo>
                <a:lnTo>
                  <a:pt x="9174439" y="0"/>
                </a:lnTo>
                <a:lnTo>
                  <a:pt x="3876852" y="5728447"/>
                </a:lnTo>
                <a:lnTo>
                  <a:pt x="0" y="1536285"/>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1033063917"/>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190_Custom Layout">
    <p:spTree>
      <p:nvGrpSpPr>
        <p:cNvPr id="1" name=""/>
        <p:cNvGrpSpPr/>
        <p:nvPr/>
      </p:nvGrpSpPr>
      <p:grpSpPr>
        <a:xfrm>
          <a:off x="0" y="0"/>
          <a:ext cx="0" cy="0"/>
          <a:chOff x="0" y="0"/>
          <a:chExt cx="0" cy="0"/>
        </a:xfrm>
      </p:grpSpPr>
      <p:sp>
        <p:nvSpPr>
          <p:cNvPr id="15" name="Picture Placeholder 14"/>
          <p:cNvSpPr>
            <a:spLocks noGrp="1"/>
          </p:cNvSpPr>
          <p:nvPr>
            <p:ph type="pic" sz="quarter" idx="10"/>
          </p:nvPr>
        </p:nvSpPr>
        <p:spPr>
          <a:xfrm>
            <a:off x="1454153" y="2095500"/>
            <a:ext cx="9283699" cy="4762500"/>
          </a:xfrm>
          <a:custGeom>
            <a:avLst/>
            <a:gdLst>
              <a:gd name="connsiteX0" fmla="*/ 4642757 w 9283699"/>
              <a:gd name="connsiteY0" fmla="*/ 0 h 4762500"/>
              <a:gd name="connsiteX1" fmla="*/ 9283699 w 9283699"/>
              <a:gd name="connsiteY1" fmla="*/ 4762500 h 4762500"/>
              <a:gd name="connsiteX2" fmla="*/ 7229607 w 9283699"/>
              <a:gd name="connsiteY2" fmla="*/ 4762500 h 4762500"/>
              <a:gd name="connsiteX3" fmla="*/ 4642757 w 9283699"/>
              <a:gd name="connsiteY3" fmla="*/ 2107723 h 4762500"/>
              <a:gd name="connsiteX4" fmla="*/ 2054093 w 9283699"/>
              <a:gd name="connsiteY4" fmla="*/ 4762500 h 4762500"/>
              <a:gd name="connsiteX5" fmla="*/ 0 w 9283699"/>
              <a:gd name="connsiteY5" fmla="*/ 4762500 h 476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3699" h="4762500">
                <a:moveTo>
                  <a:pt x="4642757" y="0"/>
                </a:moveTo>
                <a:lnTo>
                  <a:pt x="9283699" y="4762500"/>
                </a:lnTo>
                <a:lnTo>
                  <a:pt x="7229607" y="4762500"/>
                </a:lnTo>
                <a:lnTo>
                  <a:pt x="4642757" y="2107723"/>
                </a:lnTo>
                <a:lnTo>
                  <a:pt x="2054093" y="4762500"/>
                </a:lnTo>
                <a:lnTo>
                  <a:pt x="0" y="4762500"/>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428358049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191_Custom Layout">
    <p:spTree>
      <p:nvGrpSpPr>
        <p:cNvPr id="1" name=""/>
        <p:cNvGrpSpPr/>
        <p:nvPr/>
      </p:nvGrpSpPr>
      <p:grpSpPr>
        <a:xfrm>
          <a:off x="0" y="0"/>
          <a:ext cx="0" cy="0"/>
          <a:chOff x="0" y="0"/>
          <a:chExt cx="0" cy="0"/>
        </a:xfrm>
      </p:grpSpPr>
      <p:sp>
        <p:nvSpPr>
          <p:cNvPr id="10" name="Picture Placeholder 9"/>
          <p:cNvSpPr>
            <a:spLocks noGrp="1"/>
          </p:cNvSpPr>
          <p:nvPr>
            <p:ph type="pic" sz="quarter" idx="10"/>
          </p:nvPr>
        </p:nvSpPr>
        <p:spPr>
          <a:xfrm>
            <a:off x="1454153" y="0"/>
            <a:ext cx="9283699" cy="4762500"/>
          </a:xfrm>
          <a:custGeom>
            <a:avLst/>
            <a:gdLst>
              <a:gd name="connsiteX0" fmla="*/ 0 w 9283699"/>
              <a:gd name="connsiteY0" fmla="*/ 0 h 4762500"/>
              <a:gd name="connsiteX1" fmla="*/ 2054093 w 9283699"/>
              <a:gd name="connsiteY1" fmla="*/ 0 h 4762500"/>
              <a:gd name="connsiteX2" fmla="*/ 4642757 w 9283699"/>
              <a:gd name="connsiteY2" fmla="*/ 2654777 h 4762500"/>
              <a:gd name="connsiteX3" fmla="*/ 7229607 w 9283699"/>
              <a:gd name="connsiteY3" fmla="*/ 0 h 4762500"/>
              <a:gd name="connsiteX4" fmla="*/ 9283699 w 9283699"/>
              <a:gd name="connsiteY4" fmla="*/ 0 h 4762500"/>
              <a:gd name="connsiteX5" fmla="*/ 4642757 w 9283699"/>
              <a:gd name="connsiteY5" fmla="*/ 4762500 h 476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3699" h="4762500">
                <a:moveTo>
                  <a:pt x="0" y="0"/>
                </a:moveTo>
                <a:lnTo>
                  <a:pt x="2054093" y="0"/>
                </a:lnTo>
                <a:lnTo>
                  <a:pt x="4642757" y="2654777"/>
                </a:lnTo>
                <a:lnTo>
                  <a:pt x="7229607" y="0"/>
                </a:lnTo>
                <a:lnTo>
                  <a:pt x="9283699" y="0"/>
                </a:lnTo>
                <a:lnTo>
                  <a:pt x="4642757" y="4762500"/>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2838150458"/>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66_Custom Layout">
    <p:spTree>
      <p:nvGrpSpPr>
        <p:cNvPr id="1" name=""/>
        <p:cNvGrpSpPr/>
        <p:nvPr/>
      </p:nvGrpSpPr>
      <p:grpSpPr>
        <a:xfrm>
          <a:off x="0" y="0"/>
          <a:ext cx="0" cy="0"/>
          <a:chOff x="0" y="0"/>
          <a:chExt cx="0" cy="0"/>
        </a:xfrm>
      </p:grpSpPr>
      <p:sp>
        <p:nvSpPr>
          <p:cNvPr id="10" name="Picture Placeholder 9"/>
          <p:cNvSpPr>
            <a:spLocks noGrp="1"/>
          </p:cNvSpPr>
          <p:nvPr>
            <p:ph type="pic" sz="quarter" idx="13"/>
          </p:nvPr>
        </p:nvSpPr>
        <p:spPr>
          <a:xfrm>
            <a:off x="5066320" y="-1"/>
            <a:ext cx="7125680" cy="6863037"/>
          </a:xfrm>
          <a:custGeom>
            <a:avLst/>
            <a:gdLst>
              <a:gd name="connsiteX0" fmla="*/ 3518981 w 7125680"/>
              <a:gd name="connsiteY0" fmla="*/ 3472776 h 6863037"/>
              <a:gd name="connsiteX1" fmla="*/ 7037963 w 7125680"/>
              <a:gd name="connsiteY1" fmla="*/ 6863034 h 6863037"/>
              <a:gd name="connsiteX2" fmla="*/ 0 w 7125680"/>
              <a:gd name="connsiteY2" fmla="*/ 6863034 h 6863037"/>
              <a:gd name="connsiteX3" fmla="*/ 7125680 w 7125680"/>
              <a:gd name="connsiteY3" fmla="*/ 4 h 6863037"/>
              <a:gd name="connsiteX4" fmla="*/ 7125680 w 7125680"/>
              <a:gd name="connsiteY4" fmla="*/ 6863037 h 6863037"/>
              <a:gd name="connsiteX5" fmla="*/ 3570052 w 7125680"/>
              <a:gd name="connsiteY5" fmla="*/ 3431521 h 6863037"/>
              <a:gd name="connsiteX6" fmla="*/ 0 w 7125680"/>
              <a:gd name="connsiteY6" fmla="*/ 0 h 6863037"/>
              <a:gd name="connsiteX7" fmla="*/ 7037963 w 7125680"/>
              <a:gd name="connsiteY7" fmla="*/ 0 h 6863037"/>
              <a:gd name="connsiteX8" fmla="*/ 3518981 w 7125680"/>
              <a:gd name="connsiteY8" fmla="*/ 3390258 h 6863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25680" h="6863037">
                <a:moveTo>
                  <a:pt x="3518981" y="3472776"/>
                </a:moveTo>
                <a:lnTo>
                  <a:pt x="7037963" y="6863034"/>
                </a:lnTo>
                <a:lnTo>
                  <a:pt x="0" y="6863034"/>
                </a:lnTo>
                <a:close/>
                <a:moveTo>
                  <a:pt x="7125680" y="4"/>
                </a:moveTo>
                <a:lnTo>
                  <a:pt x="7125680" y="6863037"/>
                </a:lnTo>
                <a:lnTo>
                  <a:pt x="3570052" y="3431521"/>
                </a:lnTo>
                <a:close/>
                <a:moveTo>
                  <a:pt x="0" y="0"/>
                </a:moveTo>
                <a:lnTo>
                  <a:pt x="7037963" y="0"/>
                </a:lnTo>
                <a:lnTo>
                  <a:pt x="3518981" y="3390258"/>
                </a:lnTo>
                <a:close/>
              </a:path>
            </a:pathLst>
          </a:custGeom>
        </p:spPr>
      </p:sp>
    </p:spTree>
    <p:extLst>
      <p:ext uri="{BB962C8B-B14F-4D97-AF65-F5344CB8AC3E}">
        <p14:creationId xmlns:p14="http://schemas.microsoft.com/office/powerpoint/2010/main" val="172722663"/>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67_Custom Layout">
    <p:spTree>
      <p:nvGrpSpPr>
        <p:cNvPr id="1" name=""/>
        <p:cNvGrpSpPr/>
        <p:nvPr/>
      </p:nvGrpSpPr>
      <p:grpSpPr>
        <a:xfrm>
          <a:off x="0" y="0"/>
          <a:ext cx="0" cy="0"/>
          <a:chOff x="0" y="0"/>
          <a:chExt cx="0" cy="0"/>
        </a:xfrm>
      </p:grpSpPr>
      <p:sp>
        <p:nvSpPr>
          <p:cNvPr id="10" name="Picture Placeholder 9"/>
          <p:cNvSpPr>
            <a:spLocks noGrp="1"/>
          </p:cNvSpPr>
          <p:nvPr>
            <p:ph type="pic" sz="quarter" idx="13"/>
          </p:nvPr>
        </p:nvSpPr>
        <p:spPr>
          <a:xfrm>
            <a:off x="4693" y="-1"/>
            <a:ext cx="7125680" cy="6863037"/>
          </a:xfrm>
          <a:custGeom>
            <a:avLst/>
            <a:gdLst>
              <a:gd name="connsiteX0" fmla="*/ 3606699 w 7125680"/>
              <a:gd name="connsiteY0" fmla="*/ 3472776 h 6863037"/>
              <a:gd name="connsiteX1" fmla="*/ 7125680 w 7125680"/>
              <a:gd name="connsiteY1" fmla="*/ 6863034 h 6863037"/>
              <a:gd name="connsiteX2" fmla="*/ 87717 w 7125680"/>
              <a:gd name="connsiteY2" fmla="*/ 6863034 h 6863037"/>
              <a:gd name="connsiteX3" fmla="*/ 0 w 7125680"/>
              <a:gd name="connsiteY3" fmla="*/ 4 h 6863037"/>
              <a:gd name="connsiteX4" fmla="*/ 3555628 w 7125680"/>
              <a:gd name="connsiteY4" fmla="*/ 3431521 h 6863037"/>
              <a:gd name="connsiteX5" fmla="*/ 0 w 7125680"/>
              <a:gd name="connsiteY5" fmla="*/ 6863037 h 6863037"/>
              <a:gd name="connsiteX6" fmla="*/ 87717 w 7125680"/>
              <a:gd name="connsiteY6" fmla="*/ 0 h 6863037"/>
              <a:gd name="connsiteX7" fmla="*/ 7125680 w 7125680"/>
              <a:gd name="connsiteY7" fmla="*/ 0 h 6863037"/>
              <a:gd name="connsiteX8" fmla="*/ 3606699 w 7125680"/>
              <a:gd name="connsiteY8" fmla="*/ 3390258 h 6863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25680" h="6863037">
                <a:moveTo>
                  <a:pt x="3606699" y="3472776"/>
                </a:moveTo>
                <a:lnTo>
                  <a:pt x="7125680" y="6863034"/>
                </a:lnTo>
                <a:lnTo>
                  <a:pt x="87717" y="6863034"/>
                </a:lnTo>
                <a:close/>
                <a:moveTo>
                  <a:pt x="0" y="4"/>
                </a:moveTo>
                <a:lnTo>
                  <a:pt x="3555628" y="3431521"/>
                </a:lnTo>
                <a:lnTo>
                  <a:pt x="0" y="6863037"/>
                </a:lnTo>
                <a:close/>
                <a:moveTo>
                  <a:pt x="87717" y="0"/>
                </a:moveTo>
                <a:lnTo>
                  <a:pt x="7125680" y="0"/>
                </a:lnTo>
                <a:lnTo>
                  <a:pt x="3606699" y="3390258"/>
                </a:lnTo>
                <a:close/>
              </a:path>
            </a:pathLst>
          </a:custGeom>
        </p:spPr>
      </p:sp>
    </p:spTree>
    <p:extLst>
      <p:ext uri="{BB962C8B-B14F-4D97-AF65-F5344CB8AC3E}">
        <p14:creationId xmlns:p14="http://schemas.microsoft.com/office/powerpoint/2010/main" val="2899073824"/>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207_Custom Layout">
    <p:spTree>
      <p:nvGrpSpPr>
        <p:cNvPr id="1" name=""/>
        <p:cNvGrpSpPr/>
        <p:nvPr/>
      </p:nvGrpSpPr>
      <p:grpSpPr>
        <a:xfrm>
          <a:off x="0" y="0"/>
          <a:ext cx="0" cy="0"/>
          <a:chOff x="0" y="0"/>
          <a:chExt cx="0" cy="0"/>
        </a:xfrm>
      </p:grpSpPr>
      <p:sp>
        <p:nvSpPr>
          <p:cNvPr id="20" name="Picture Placeholder 19"/>
          <p:cNvSpPr>
            <a:spLocks noGrp="1"/>
          </p:cNvSpPr>
          <p:nvPr>
            <p:ph type="pic" sz="quarter" idx="14"/>
          </p:nvPr>
        </p:nvSpPr>
        <p:spPr>
          <a:xfrm>
            <a:off x="4970462" y="1"/>
            <a:ext cx="7275512" cy="6913563"/>
          </a:xfrm>
          <a:custGeom>
            <a:avLst/>
            <a:gdLst>
              <a:gd name="connsiteX0" fmla="*/ 3633106 w 7275512"/>
              <a:gd name="connsiteY0" fmla="*/ 3497263 h 6913563"/>
              <a:gd name="connsiteX1" fmla="*/ 7177087 w 7275512"/>
              <a:gd name="connsiteY1" fmla="*/ 6913563 h 6913563"/>
              <a:gd name="connsiteX2" fmla="*/ 87312 w 7275512"/>
              <a:gd name="connsiteY2" fmla="*/ 6913563 h 6913563"/>
              <a:gd name="connsiteX3" fmla="*/ 7275512 w 7275512"/>
              <a:gd name="connsiteY3" fmla="*/ 0 h 6913563"/>
              <a:gd name="connsiteX4" fmla="*/ 7275512 w 7275512"/>
              <a:gd name="connsiteY4" fmla="*/ 6913563 h 6913563"/>
              <a:gd name="connsiteX5" fmla="*/ 3695700 w 7275512"/>
              <a:gd name="connsiteY5" fmla="*/ 3456056 h 6913563"/>
              <a:gd name="connsiteX6" fmla="*/ 87312 w 7275512"/>
              <a:gd name="connsiteY6" fmla="*/ 0 h 6913563"/>
              <a:gd name="connsiteX7" fmla="*/ 7177087 w 7275512"/>
              <a:gd name="connsiteY7" fmla="*/ 0 h 6913563"/>
              <a:gd name="connsiteX8" fmla="*/ 3633106 w 7275512"/>
              <a:gd name="connsiteY8" fmla="*/ 3414714 h 6913563"/>
              <a:gd name="connsiteX9" fmla="*/ 0 w 7275512"/>
              <a:gd name="connsiteY9" fmla="*/ 0 h 6913563"/>
              <a:gd name="connsiteX10" fmla="*/ 3581400 w 7275512"/>
              <a:gd name="connsiteY10" fmla="*/ 3456057 h 6913563"/>
              <a:gd name="connsiteX11" fmla="*/ 0 w 7275512"/>
              <a:gd name="connsiteY11" fmla="*/ 6913563 h 691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275512" h="6913563">
                <a:moveTo>
                  <a:pt x="3633106" y="3497263"/>
                </a:moveTo>
                <a:lnTo>
                  <a:pt x="7177087" y="6913563"/>
                </a:lnTo>
                <a:lnTo>
                  <a:pt x="87312" y="6913563"/>
                </a:lnTo>
                <a:close/>
                <a:moveTo>
                  <a:pt x="7275512" y="0"/>
                </a:moveTo>
                <a:lnTo>
                  <a:pt x="7275512" y="6913563"/>
                </a:lnTo>
                <a:lnTo>
                  <a:pt x="3695700" y="3456056"/>
                </a:lnTo>
                <a:close/>
                <a:moveTo>
                  <a:pt x="87312" y="0"/>
                </a:moveTo>
                <a:lnTo>
                  <a:pt x="7177087" y="0"/>
                </a:lnTo>
                <a:lnTo>
                  <a:pt x="3633106" y="3414714"/>
                </a:lnTo>
                <a:close/>
                <a:moveTo>
                  <a:pt x="0" y="0"/>
                </a:moveTo>
                <a:lnTo>
                  <a:pt x="3581400" y="3456057"/>
                </a:lnTo>
                <a:lnTo>
                  <a:pt x="0" y="6913563"/>
                </a:lnTo>
                <a:close/>
              </a:path>
            </a:pathLst>
          </a:custGeom>
        </p:spPr>
        <p:txBody>
          <a:bodyPr rtlCol="0">
            <a:noAutofit/>
          </a:bodyPr>
          <a:lstStyle>
            <a:lvl1pPr>
              <a:defRPr sz="1200">
                <a:solidFill>
                  <a:srgbClr val="00B0F0"/>
                </a:solidFill>
              </a:defRPr>
            </a:lvl1pPr>
          </a:lstStyle>
          <a:p>
            <a:pPr lvl="0"/>
            <a:r>
              <a:rPr lang="en-US" noProof="0" dirty="0"/>
              <a:t>Click icon to add picture</a:t>
            </a:r>
            <a:endParaRPr lang="id-ID" noProof="0" dirty="0"/>
          </a:p>
        </p:txBody>
      </p:sp>
    </p:spTree>
    <p:extLst>
      <p:ext uri="{BB962C8B-B14F-4D97-AF65-F5344CB8AC3E}">
        <p14:creationId xmlns:p14="http://schemas.microsoft.com/office/powerpoint/2010/main" val="1757995932"/>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7" name="Picture Placeholder 3"/>
          <p:cNvSpPr>
            <a:spLocks noGrp="1"/>
          </p:cNvSpPr>
          <p:nvPr>
            <p:ph type="pic" sz="quarter" idx="10"/>
          </p:nvPr>
        </p:nvSpPr>
        <p:spPr>
          <a:xfrm>
            <a:off x="1333669" y="1871518"/>
            <a:ext cx="1968162" cy="1969731"/>
          </a:xfrm>
          <a:prstGeom prst="ellipse">
            <a:avLst/>
          </a:prstGeom>
        </p:spPr>
        <p:txBody>
          <a:bodyPr rtlCol="0">
            <a:normAutofit/>
          </a:bodyPr>
          <a:lstStyle>
            <a:lvl1pPr>
              <a:defRPr sz="1200">
                <a:solidFill>
                  <a:srgbClr val="00B0F0"/>
                </a:solidFill>
              </a:defRPr>
            </a:lvl1pPr>
          </a:lstStyle>
          <a:p>
            <a:pPr lvl="0"/>
            <a:r>
              <a:rPr lang="en-US" noProof="0"/>
              <a:t>Click icon to add picture</a:t>
            </a:r>
            <a:endParaRPr lang="id-ID" noProof="0" dirty="0"/>
          </a:p>
        </p:txBody>
      </p:sp>
      <p:sp>
        <p:nvSpPr>
          <p:cNvPr id="8" name="Picture Placeholder 3"/>
          <p:cNvSpPr>
            <a:spLocks noGrp="1"/>
          </p:cNvSpPr>
          <p:nvPr>
            <p:ph type="pic" sz="quarter" idx="11"/>
          </p:nvPr>
        </p:nvSpPr>
        <p:spPr>
          <a:xfrm>
            <a:off x="3852502" y="1871518"/>
            <a:ext cx="1968162" cy="1969731"/>
          </a:xfrm>
          <a:prstGeom prst="ellipse">
            <a:avLst/>
          </a:prstGeom>
        </p:spPr>
        <p:txBody>
          <a:bodyPr rtlCol="0">
            <a:normAutofit/>
          </a:bodyPr>
          <a:lstStyle>
            <a:lvl1pPr>
              <a:defRPr sz="1200">
                <a:solidFill>
                  <a:srgbClr val="00B0F0"/>
                </a:solidFill>
              </a:defRPr>
            </a:lvl1pPr>
          </a:lstStyle>
          <a:p>
            <a:pPr lvl="0"/>
            <a:r>
              <a:rPr lang="en-US" noProof="0"/>
              <a:t>Click icon to add picture</a:t>
            </a:r>
            <a:endParaRPr lang="id-ID" noProof="0" dirty="0"/>
          </a:p>
        </p:txBody>
      </p:sp>
      <p:sp>
        <p:nvSpPr>
          <p:cNvPr id="9" name="Picture Placeholder 3"/>
          <p:cNvSpPr>
            <a:spLocks noGrp="1"/>
          </p:cNvSpPr>
          <p:nvPr>
            <p:ph type="pic" sz="quarter" idx="12"/>
          </p:nvPr>
        </p:nvSpPr>
        <p:spPr>
          <a:xfrm>
            <a:off x="6371336" y="1871518"/>
            <a:ext cx="1968162" cy="1969731"/>
          </a:xfrm>
          <a:prstGeom prst="ellipse">
            <a:avLst/>
          </a:prstGeom>
        </p:spPr>
        <p:txBody>
          <a:bodyPr rtlCol="0">
            <a:normAutofit/>
          </a:bodyPr>
          <a:lstStyle>
            <a:lvl1pPr>
              <a:defRPr sz="1200">
                <a:solidFill>
                  <a:srgbClr val="00B0F0"/>
                </a:solidFill>
              </a:defRPr>
            </a:lvl1pPr>
          </a:lstStyle>
          <a:p>
            <a:pPr lvl="0"/>
            <a:r>
              <a:rPr lang="en-US" noProof="0" dirty="0"/>
              <a:t>Click icon to add picture</a:t>
            </a:r>
            <a:endParaRPr lang="id-ID" noProof="0" dirty="0"/>
          </a:p>
        </p:txBody>
      </p:sp>
      <p:sp>
        <p:nvSpPr>
          <p:cNvPr id="10" name="Picture Placeholder 3"/>
          <p:cNvSpPr>
            <a:spLocks noGrp="1"/>
          </p:cNvSpPr>
          <p:nvPr>
            <p:ph type="pic" sz="quarter" idx="13"/>
          </p:nvPr>
        </p:nvSpPr>
        <p:spPr>
          <a:xfrm>
            <a:off x="8890169" y="1871518"/>
            <a:ext cx="1968162" cy="1969731"/>
          </a:xfrm>
          <a:prstGeom prst="ellipse">
            <a:avLst/>
          </a:prstGeom>
        </p:spPr>
        <p:txBody>
          <a:bodyPr rtlCol="0">
            <a:normAutofit/>
          </a:bodyPr>
          <a:lstStyle>
            <a:lvl1pPr>
              <a:defRPr sz="12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2885250836"/>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8" name="Picture Placeholder 3"/>
          <p:cNvSpPr>
            <a:spLocks noGrp="1"/>
          </p:cNvSpPr>
          <p:nvPr>
            <p:ph type="pic" sz="quarter" idx="11"/>
          </p:nvPr>
        </p:nvSpPr>
        <p:spPr>
          <a:xfrm>
            <a:off x="3852502" y="1871518"/>
            <a:ext cx="1968162" cy="1969731"/>
          </a:xfrm>
          <a:prstGeom prst="rect">
            <a:avLst/>
          </a:prstGeom>
        </p:spPr>
        <p:txBody>
          <a:bodyPr rtlCol="0">
            <a:normAutofit/>
          </a:bodyPr>
          <a:lstStyle>
            <a:lvl1pPr>
              <a:defRPr sz="1200">
                <a:solidFill>
                  <a:srgbClr val="00B0F0"/>
                </a:solidFill>
              </a:defRPr>
            </a:lvl1pPr>
          </a:lstStyle>
          <a:p>
            <a:pPr lvl="0"/>
            <a:r>
              <a:rPr lang="en-US" noProof="0" dirty="0"/>
              <a:t>Click icon to add picture</a:t>
            </a:r>
            <a:endParaRPr lang="id-ID" noProof="0" dirty="0"/>
          </a:p>
        </p:txBody>
      </p:sp>
      <p:sp>
        <p:nvSpPr>
          <p:cNvPr id="9" name="Picture Placeholder 3"/>
          <p:cNvSpPr>
            <a:spLocks noGrp="1"/>
          </p:cNvSpPr>
          <p:nvPr>
            <p:ph type="pic" sz="quarter" idx="12"/>
          </p:nvPr>
        </p:nvSpPr>
        <p:spPr>
          <a:xfrm>
            <a:off x="6371336" y="1871518"/>
            <a:ext cx="1968162" cy="1969731"/>
          </a:xfrm>
          <a:prstGeom prst="rect">
            <a:avLst/>
          </a:prstGeom>
        </p:spPr>
        <p:txBody>
          <a:bodyPr rtlCol="0">
            <a:normAutofit/>
          </a:bodyPr>
          <a:lstStyle>
            <a:lvl1pPr>
              <a:defRPr sz="1200">
                <a:solidFill>
                  <a:srgbClr val="00B0F0"/>
                </a:solidFill>
              </a:defRPr>
            </a:lvl1pPr>
          </a:lstStyle>
          <a:p>
            <a:pPr lvl="0"/>
            <a:r>
              <a:rPr lang="en-US" noProof="0" dirty="0"/>
              <a:t>Click icon to add picture</a:t>
            </a:r>
            <a:endParaRPr lang="id-ID" noProof="0" dirty="0"/>
          </a:p>
        </p:txBody>
      </p:sp>
      <p:sp>
        <p:nvSpPr>
          <p:cNvPr id="10" name="Picture Placeholder 3"/>
          <p:cNvSpPr>
            <a:spLocks noGrp="1"/>
          </p:cNvSpPr>
          <p:nvPr>
            <p:ph type="pic" sz="quarter" idx="13"/>
          </p:nvPr>
        </p:nvSpPr>
        <p:spPr>
          <a:xfrm>
            <a:off x="8890169" y="1871518"/>
            <a:ext cx="1968162" cy="1969731"/>
          </a:xfrm>
          <a:prstGeom prst="rect">
            <a:avLst/>
          </a:prstGeom>
        </p:spPr>
        <p:txBody>
          <a:bodyPr rtlCol="0">
            <a:normAutofit/>
          </a:bodyPr>
          <a:lstStyle>
            <a:lvl1pPr>
              <a:defRPr sz="1200">
                <a:solidFill>
                  <a:srgbClr val="00B0F0"/>
                </a:solidFill>
              </a:defRPr>
            </a:lvl1pPr>
          </a:lstStyle>
          <a:p>
            <a:pPr lvl="0"/>
            <a:r>
              <a:rPr lang="en-US" noProof="0"/>
              <a:t>Click icon to add picture</a:t>
            </a:r>
            <a:endParaRPr lang="id-ID" noProof="0"/>
          </a:p>
        </p:txBody>
      </p:sp>
      <p:sp>
        <p:nvSpPr>
          <p:cNvPr id="12" name="Picture Placeholder 3"/>
          <p:cNvSpPr>
            <a:spLocks noGrp="1"/>
          </p:cNvSpPr>
          <p:nvPr>
            <p:ph type="pic" sz="quarter" idx="14"/>
          </p:nvPr>
        </p:nvSpPr>
        <p:spPr>
          <a:xfrm>
            <a:off x="1333668" y="1871518"/>
            <a:ext cx="1968162" cy="1969731"/>
          </a:xfrm>
          <a:prstGeom prst="rect">
            <a:avLst/>
          </a:prstGeom>
        </p:spPr>
        <p:txBody>
          <a:bodyPr rtlCol="0">
            <a:normAutofit/>
          </a:bodyPr>
          <a:lstStyle>
            <a:lvl1pPr>
              <a:defRPr sz="1200">
                <a:solidFill>
                  <a:srgbClr val="00B0F0"/>
                </a:solidFill>
              </a:defRPr>
            </a:lvl1pPr>
          </a:lstStyle>
          <a:p>
            <a:pPr lvl="0"/>
            <a:r>
              <a:rPr lang="en-US" noProof="0" dirty="0"/>
              <a:t>Click icon to add picture</a:t>
            </a:r>
            <a:endParaRPr lang="id-ID" noProof="0" dirty="0"/>
          </a:p>
        </p:txBody>
      </p:sp>
    </p:spTree>
    <p:extLst>
      <p:ext uri="{BB962C8B-B14F-4D97-AF65-F5344CB8AC3E}">
        <p14:creationId xmlns:p14="http://schemas.microsoft.com/office/powerpoint/2010/main" val="309686624"/>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sp>
        <p:nvSpPr>
          <p:cNvPr id="8" name="Picture Placeholder 3"/>
          <p:cNvSpPr>
            <a:spLocks noGrp="1"/>
          </p:cNvSpPr>
          <p:nvPr>
            <p:ph type="pic" sz="quarter" idx="11"/>
          </p:nvPr>
        </p:nvSpPr>
        <p:spPr>
          <a:xfrm>
            <a:off x="3852502" y="2139044"/>
            <a:ext cx="1968162" cy="1702205"/>
          </a:xfrm>
          <a:prstGeom prst="triangle">
            <a:avLst/>
          </a:prstGeom>
        </p:spPr>
        <p:txBody>
          <a:bodyPr rtlCol="0">
            <a:normAutofit/>
          </a:bodyPr>
          <a:lstStyle>
            <a:lvl1pPr>
              <a:defRPr sz="1200">
                <a:solidFill>
                  <a:srgbClr val="00B0F0"/>
                </a:solidFill>
              </a:defRPr>
            </a:lvl1pPr>
          </a:lstStyle>
          <a:p>
            <a:pPr lvl="0"/>
            <a:r>
              <a:rPr lang="en-US" noProof="0" dirty="0"/>
              <a:t>Click icon to add picture</a:t>
            </a:r>
            <a:endParaRPr lang="id-ID" noProof="0" dirty="0"/>
          </a:p>
        </p:txBody>
      </p:sp>
      <p:sp>
        <p:nvSpPr>
          <p:cNvPr id="9" name="Picture Placeholder 3"/>
          <p:cNvSpPr>
            <a:spLocks noGrp="1"/>
          </p:cNvSpPr>
          <p:nvPr>
            <p:ph type="pic" sz="quarter" idx="12"/>
          </p:nvPr>
        </p:nvSpPr>
        <p:spPr>
          <a:xfrm>
            <a:off x="6371336" y="2139044"/>
            <a:ext cx="1968162" cy="1702205"/>
          </a:xfrm>
          <a:prstGeom prst="triangle">
            <a:avLst/>
          </a:prstGeom>
        </p:spPr>
        <p:txBody>
          <a:bodyPr rtlCol="0">
            <a:normAutofit/>
          </a:bodyPr>
          <a:lstStyle>
            <a:lvl1pPr>
              <a:defRPr sz="1200">
                <a:solidFill>
                  <a:srgbClr val="00B0F0"/>
                </a:solidFill>
              </a:defRPr>
            </a:lvl1pPr>
          </a:lstStyle>
          <a:p>
            <a:pPr lvl="0"/>
            <a:r>
              <a:rPr lang="en-US" noProof="0" dirty="0"/>
              <a:t>Click icon to add picture</a:t>
            </a:r>
            <a:endParaRPr lang="id-ID" noProof="0" dirty="0"/>
          </a:p>
        </p:txBody>
      </p:sp>
      <p:sp>
        <p:nvSpPr>
          <p:cNvPr id="10" name="Picture Placeholder 3"/>
          <p:cNvSpPr>
            <a:spLocks noGrp="1"/>
          </p:cNvSpPr>
          <p:nvPr>
            <p:ph type="pic" sz="quarter" idx="13"/>
          </p:nvPr>
        </p:nvSpPr>
        <p:spPr>
          <a:xfrm>
            <a:off x="8890169" y="2139044"/>
            <a:ext cx="1968162" cy="1702205"/>
          </a:xfrm>
          <a:prstGeom prst="triangle">
            <a:avLst/>
          </a:prstGeom>
        </p:spPr>
        <p:txBody>
          <a:bodyPr rtlCol="0">
            <a:normAutofit/>
          </a:bodyPr>
          <a:lstStyle>
            <a:lvl1pPr>
              <a:defRPr sz="1200">
                <a:solidFill>
                  <a:srgbClr val="00B0F0"/>
                </a:solidFill>
              </a:defRPr>
            </a:lvl1pPr>
          </a:lstStyle>
          <a:p>
            <a:pPr lvl="0"/>
            <a:r>
              <a:rPr lang="en-US" noProof="0"/>
              <a:t>Click icon to add picture</a:t>
            </a:r>
            <a:endParaRPr lang="id-ID" noProof="0"/>
          </a:p>
        </p:txBody>
      </p:sp>
      <p:sp>
        <p:nvSpPr>
          <p:cNvPr id="12" name="Picture Placeholder 3"/>
          <p:cNvSpPr>
            <a:spLocks noGrp="1"/>
          </p:cNvSpPr>
          <p:nvPr>
            <p:ph type="pic" sz="quarter" idx="14"/>
          </p:nvPr>
        </p:nvSpPr>
        <p:spPr>
          <a:xfrm>
            <a:off x="1333668" y="2139044"/>
            <a:ext cx="1968162" cy="1702205"/>
          </a:xfrm>
          <a:prstGeom prst="triangle">
            <a:avLst/>
          </a:prstGeom>
        </p:spPr>
        <p:txBody>
          <a:bodyPr rtlCol="0">
            <a:normAutofit/>
          </a:bodyPr>
          <a:lstStyle>
            <a:lvl1pPr>
              <a:defRPr sz="1200">
                <a:solidFill>
                  <a:srgbClr val="00B0F0"/>
                </a:solidFill>
              </a:defRPr>
            </a:lvl1pPr>
          </a:lstStyle>
          <a:p>
            <a:pPr lvl="0"/>
            <a:r>
              <a:rPr lang="en-US" noProof="0" dirty="0"/>
              <a:t>Click icon to add picture</a:t>
            </a:r>
            <a:endParaRPr lang="id-ID" noProof="0" dirty="0"/>
          </a:p>
        </p:txBody>
      </p:sp>
    </p:spTree>
    <p:extLst>
      <p:ext uri="{BB962C8B-B14F-4D97-AF65-F5344CB8AC3E}">
        <p14:creationId xmlns:p14="http://schemas.microsoft.com/office/powerpoint/2010/main" val="2597938266"/>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13" name="Picture Placeholder 12"/>
          <p:cNvSpPr>
            <a:spLocks noGrp="1"/>
          </p:cNvSpPr>
          <p:nvPr>
            <p:ph type="pic" sz="quarter" idx="10"/>
          </p:nvPr>
        </p:nvSpPr>
        <p:spPr>
          <a:xfrm>
            <a:off x="1205655" y="1871519"/>
            <a:ext cx="2333075" cy="1969731"/>
          </a:xfrm>
          <a:custGeom>
            <a:avLst/>
            <a:gdLst>
              <a:gd name="connsiteX0" fmla="*/ 391858 w 2333075"/>
              <a:gd name="connsiteY0" fmla="*/ 0 h 1969731"/>
              <a:gd name="connsiteX1" fmla="*/ 2333075 w 2333075"/>
              <a:gd name="connsiteY1" fmla="*/ 0 h 1969731"/>
              <a:gd name="connsiteX2" fmla="*/ 1941217 w 2333075"/>
              <a:gd name="connsiteY2" fmla="*/ 1969731 h 1969731"/>
              <a:gd name="connsiteX3" fmla="*/ 0 w 2333075"/>
              <a:gd name="connsiteY3" fmla="*/ 1969731 h 1969731"/>
            </a:gdLst>
            <a:ahLst/>
            <a:cxnLst>
              <a:cxn ang="0">
                <a:pos x="connsiteX0" y="connsiteY0"/>
              </a:cxn>
              <a:cxn ang="0">
                <a:pos x="connsiteX1" y="connsiteY1"/>
              </a:cxn>
              <a:cxn ang="0">
                <a:pos x="connsiteX2" y="connsiteY2"/>
              </a:cxn>
              <a:cxn ang="0">
                <a:pos x="connsiteX3" y="connsiteY3"/>
              </a:cxn>
            </a:cxnLst>
            <a:rect l="l" t="t" r="r" b="b"/>
            <a:pathLst>
              <a:path w="2333075" h="1969731">
                <a:moveTo>
                  <a:pt x="391858" y="0"/>
                </a:moveTo>
                <a:lnTo>
                  <a:pt x="2333075" y="0"/>
                </a:lnTo>
                <a:lnTo>
                  <a:pt x="1941217" y="1969731"/>
                </a:lnTo>
                <a:lnTo>
                  <a:pt x="0" y="1969731"/>
                </a:lnTo>
                <a:close/>
              </a:path>
            </a:pathLst>
          </a:custGeom>
        </p:spPr>
        <p:txBody>
          <a:bodyPr rtlCol="0">
            <a:noAutofit/>
          </a:bodyPr>
          <a:lstStyle>
            <a:lvl1pPr>
              <a:defRPr sz="1200">
                <a:solidFill>
                  <a:srgbClr val="00B0F0"/>
                </a:solidFill>
              </a:defRPr>
            </a:lvl1pPr>
          </a:lstStyle>
          <a:p>
            <a:pPr lvl="0"/>
            <a:r>
              <a:rPr lang="en-US" noProof="0"/>
              <a:t>Click icon to add picture</a:t>
            </a:r>
            <a:endParaRPr lang="id-ID" noProof="0" dirty="0"/>
          </a:p>
        </p:txBody>
      </p:sp>
      <p:sp>
        <p:nvSpPr>
          <p:cNvPr id="14" name="Picture Placeholder 13"/>
          <p:cNvSpPr>
            <a:spLocks noGrp="1"/>
          </p:cNvSpPr>
          <p:nvPr>
            <p:ph type="pic" sz="quarter" idx="14"/>
          </p:nvPr>
        </p:nvSpPr>
        <p:spPr>
          <a:xfrm>
            <a:off x="3724487" y="1871517"/>
            <a:ext cx="2333075" cy="1969731"/>
          </a:xfrm>
          <a:custGeom>
            <a:avLst/>
            <a:gdLst>
              <a:gd name="connsiteX0" fmla="*/ 391858 w 2333075"/>
              <a:gd name="connsiteY0" fmla="*/ 0 h 1969731"/>
              <a:gd name="connsiteX1" fmla="*/ 2333075 w 2333075"/>
              <a:gd name="connsiteY1" fmla="*/ 0 h 1969731"/>
              <a:gd name="connsiteX2" fmla="*/ 1941217 w 2333075"/>
              <a:gd name="connsiteY2" fmla="*/ 1969731 h 1969731"/>
              <a:gd name="connsiteX3" fmla="*/ 0 w 2333075"/>
              <a:gd name="connsiteY3" fmla="*/ 1969731 h 1969731"/>
            </a:gdLst>
            <a:ahLst/>
            <a:cxnLst>
              <a:cxn ang="0">
                <a:pos x="connsiteX0" y="connsiteY0"/>
              </a:cxn>
              <a:cxn ang="0">
                <a:pos x="connsiteX1" y="connsiteY1"/>
              </a:cxn>
              <a:cxn ang="0">
                <a:pos x="connsiteX2" y="connsiteY2"/>
              </a:cxn>
              <a:cxn ang="0">
                <a:pos x="connsiteX3" y="connsiteY3"/>
              </a:cxn>
            </a:cxnLst>
            <a:rect l="l" t="t" r="r" b="b"/>
            <a:pathLst>
              <a:path w="2333075" h="1969731">
                <a:moveTo>
                  <a:pt x="391858" y="0"/>
                </a:moveTo>
                <a:lnTo>
                  <a:pt x="2333075" y="0"/>
                </a:lnTo>
                <a:lnTo>
                  <a:pt x="1941217" y="1969731"/>
                </a:lnTo>
                <a:lnTo>
                  <a:pt x="0" y="1969731"/>
                </a:lnTo>
                <a:close/>
              </a:path>
            </a:pathLst>
          </a:custGeom>
        </p:spPr>
        <p:txBody>
          <a:bodyPr rtlCol="0">
            <a:noAutofit/>
          </a:bodyPr>
          <a:lstStyle>
            <a:lvl1pPr>
              <a:defRPr sz="1200">
                <a:solidFill>
                  <a:srgbClr val="00B0F0"/>
                </a:solidFill>
              </a:defRPr>
            </a:lvl1pPr>
          </a:lstStyle>
          <a:p>
            <a:pPr lvl="0"/>
            <a:r>
              <a:rPr lang="en-US" noProof="0"/>
              <a:t>Click icon to add picture</a:t>
            </a:r>
            <a:endParaRPr lang="id-ID" noProof="0" dirty="0"/>
          </a:p>
        </p:txBody>
      </p:sp>
      <p:sp>
        <p:nvSpPr>
          <p:cNvPr id="15" name="Picture Placeholder 14"/>
          <p:cNvSpPr>
            <a:spLocks noGrp="1"/>
          </p:cNvSpPr>
          <p:nvPr>
            <p:ph type="pic" sz="quarter" idx="15"/>
          </p:nvPr>
        </p:nvSpPr>
        <p:spPr>
          <a:xfrm>
            <a:off x="6243318" y="1871517"/>
            <a:ext cx="2333075" cy="1969731"/>
          </a:xfrm>
          <a:custGeom>
            <a:avLst/>
            <a:gdLst>
              <a:gd name="connsiteX0" fmla="*/ 391858 w 2333075"/>
              <a:gd name="connsiteY0" fmla="*/ 0 h 1969731"/>
              <a:gd name="connsiteX1" fmla="*/ 2333075 w 2333075"/>
              <a:gd name="connsiteY1" fmla="*/ 0 h 1969731"/>
              <a:gd name="connsiteX2" fmla="*/ 1941217 w 2333075"/>
              <a:gd name="connsiteY2" fmla="*/ 1969731 h 1969731"/>
              <a:gd name="connsiteX3" fmla="*/ 0 w 2333075"/>
              <a:gd name="connsiteY3" fmla="*/ 1969731 h 1969731"/>
            </a:gdLst>
            <a:ahLst/>
            <a:cxnLst>
              <a:cxn ang="0">
                <a:pos x="connsiteX0" y="connsiteY0"/>
              </a:cxn>
              <a:cxn ang="0">
                <a:pos x="connsiteX1" y="connsiteY1"/>
              </a:cxn>
              <a:cxn ang="0">
                <a:pos x="connsiteX2" y="connsiteY2"/>
              </a:cxn>
              <a:cxn ang="0">
                <a:pos x="connsiteX3" y="connsiteY3"/>
              </a:cxn>
            </a:cxnLst>
            <a:rect l="l" t="t" r="r" b="b"/>
            <a:pathLst>
              <a:path w="2333075" h="1969731">
                <a:moveTo>
                  <a:pt x="391858" y="0"/>
                </a:moveTo>
                <a:lnTo>
                  <a:pt x="2333075" y="0"/>
                </a:lnTo>
                <a:lnTo>
                  <a:pt x="1941217" y="1969731"/>
                </a:lnTo>
                <a:lnTo>
                  <a:pt x="0" y="1969731"/>
                </a:lnTo>
                <a:close/>
              </a:path>
            </a:pathLst>
          </a:custGeom>
        </p:spPr>
        <p:txBody>
          <a:bodyPr rtlCol="0">
            <a:noAutofit/>
          </a:bodyPr>
          <a:lstStyle>
            <a:lvl1pPr>
              <a:defRPr sz="1200">
                <a:solidFill>
                  <a:srgbClr val="00B0F0"/>
                </a:solidFill>
              </a:defRPr>
            </a:lvl1pPr>
          </a:lstStyle>
          <a:p>
            <a:pPr lvl="0"/>
            <a:r>
              <a:rPr lang="en-US" noProof="0"/>
              <a:t>Click icon to add picture</a:t>
            </a:r>
            <a:endParaRPr lang="id-ID" noProof="0" dirty="0"/>
          </a:p>
        </p:txBody>
      </p:sp>
      <p:sp>
        <p:nvSpPr>
          <p:cNvPr id="16" name="Picture Placeholder 15"/>
          <p:cNvSpPr>
            <a:spLocks noGrp="1"/>
          </p:cNvSpPr>
          <p:nvPr>
            <p:ph type="pic" sz="quarter" idx="16"/>
          </p:nvPr>
        </p:nvSpPr>
        <p:spPr>
          <a:xfrm>
            <a:off x="8762151" y="1871515"/>
            <a:ext cx="2333075" cy="1969731"/>
          </a:xfrm>
          <a:custGeom>
            <a:avLst/>
            <a:gdLst>
              <a:gd name="connsiteX0" fmla="*/ 391858 w 2333075"/>
              <a:gd name="connsiteY0" fmla="*/ 0 h 1969731"/>
              <a:gd name="connsiteX1" fmla="*/ 2333075 w 2333075"/>
              <a:gd name="connsiteY1" fmla="*/ 0 h 1969731"/>
              <a:gd name="connsiteX2" fmla="*/ 1941217 w 2333075"/>
              <a:gd name="connsiteY2" fmla="*/ 1969731 h 1969731"/>
              <a:gd name="connsiteX3" fmla="*/ 0 w 2333075"/>
              <a:gd name="connsiteY3" fmla="*/ 1969731 h 1969731"/>
            </a:gdLst>
            <a:ahLst/>
            <a:cxnLst>
              <a:cxn ang="0">
                <a:pos x="connsiteX0" y="connsiteY0"/>
              </a:cxn>
              <a:cxn ang="0">
                <a:pos x="connsiteX1" y="connsiteY1"/>
              </a:cxn>
              <a:cxn ang="0">
                <a:pos x="connsiteX2" y="connsiteY2"/>
              </a:cxn>
              <a:cxn ang="0">
                <a:pos x="connsiteX3" y="connsiteY3"/>
              </a:cxn>
            </a:cxnLst>
            <a:rect l="l" t="t" r="r" b="b"/>
            <a:pathLst>
              <a:path w="2333075" h="1969731">
                <a:moveTo>
                  <a:pt x="391858" y="0"/>
                </a:moveTo>
                <a:lnTo>
                  <a:pt x="2333075" y="0"/>
                </a:lnTo>
                <a:lnTo>
                  <a:pt x="1941217" y="1969731"/>
                </a:lnTo>
                <a:lnTo>
                  <a:pt x="0" y="1969731"/>
                </a:lnTo>
                <a:close/>
              </a:path>
            </a:pathLst>
          </a:custGeom>
        </p:spPr>
        <p:txBody>
          <a:bodyPr rtlCol="0">
            <a:noAutofit/>
          </a:bodyPr>
          <a:lstStyle>
            <a:lvl1pPr>
              <a:defRPr sz="1200">
                <a:solidFill>
                  <a:srgbClr val="00B0F0"/>
                </a:solidFill>
              </a:defRPr>
            </a:lvl1pPr>
          </a:lstStyle>
          <a:p>
            <a:pPr lvl="0"/>
            <a:r>
              <a:rPr lang="en-US" noProof="0" dirty="0"/>
              <a:t>Click icon to add picture</a:t>
            </a:r>
            <a:endParaRPr lang="id-ID" noProof="0" dirty="0"/>
          </a:p>
        </p:txBody>
      </p:sp>
    </p:spTree>
    <p:extLst>
      <p:ext uri="{BB962C8B-B14F-4D97-AF65-F5344CB8AC3E}">
        <p14:creationId xmlns:p14="http://schemas.microsoft.com/office/powerpoint/2010/main" val="85422996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242_Custom Layout">
    <p:spTree>
      <p:nvGrpSpPr>
        <p:cNvPr id="1" name=""/>
        <p:cNvGrpSpPr/>
        <p:nvPr/>
      </p:nvGrpSpPr>
      <p:grpSpPr>
        <a:xfrm>
          <a:off x="0" y="0"/>
          <a:ext cx="0" cy="0"/>
          <a:chOff x="0" y="0"/>
          <a:chExt cx="0" cy="0"/>
        </a:xfrm>
      </p:grpSpPr>
      <p:sp>
        <p:nvSpPr>
          <p:cNvPr id="7" name="Picture Placeholder 6"/>
          <p:cNvSpPr>
            <a:spLocks noGrp="1"/>
          </p:cNvSpPr>
          <p:nvPr>
            <p:ph type="pic" sz="quarter" idx="11"/>
          </p:nvPr>
        </p:nvSpPr>
        <p:spPr>
          <a:xfrm>
            <a:off x="0" y="0"/>
            <a:ext cx="5688106" cy="6858000"/>
          </a:xfrm>
          <a:custGeom>
            <a:avLst/>
            <a:gdLst>
              <a:gd name="connsiteX0" fmla="*/ 0 w 5688106"/>
              <a:gd name="connsiteY0" fmla="*/ 0 h 6858000"/>
              <a:gd name="connsiteX1" fmla="*/ 2263018 w 5688106"/>
              <a:gd name="connsiteY1" fmla="*/ 0 h 6858000"/>
              <a:gd name="connsiteX2" fmla="*/ 5688106 w 5688106"/>
              <a:gd name="connsiteY2" fmla="*/ 3414905 h 6858000"/>
              <a:gd name="connsiteX3" fmla="*/ 2234539 w 5688106"/>
              <a:gd name="connsiteY3" fmla="*/ 6858000 h 6858000"/>
              <a:gd name="connsiteX4" fmla="*/ 0 w 5688106"/>
              <a:gd name="connsiteY4" fmla="*/ 6858000 h 6858000"/>
              <a:gd name="connsiteX5" fmla="*/ 0 w 5688106"/>
              <a:gd name="connsiteY5" fmla="*/ 5561982 h 6858000"/>
              <a:gd name="connsiteX6" fmla="*/ 2153270 w 5688106"/>
              <a:gd name="connsiteY6" fmla="*/ 3414905 h 6858000"/>
              <a:gd name="connsiteX7" fmla="*/ 0 w 5688106"/>
              <a:gd name="connsiteY7" fmla="*/ 1267827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88106" h="6858000">
                <a:moveTo>
                  <a:pt x="0" y="0"/>
                </a:moveTo>
                <a:lnTo>
                  <a:pt x="2263018" y="0"/>
                </a:lnTo>
                <a:lnTo>
                  <a:pt x="5688106" y="3414905"/>
                </a:lnTo>
                <a:lnTo>
                  <a:pt x="2234539" y="6858000"/>
                </a:lnTo>
                <a:lnTo>
                  <a:pt x="0" y="6858000"/>
                </a:lnTo>
                <a:lnTo>
                  <a:pt x="0" y="5561982"/>
                </a:lnTo>
                <a:lnTo>
                  <a:pt x="2153270" y="3414905"/>
                </a:lnTo>
                <a:lnTo>
                  <a:pt x="0" y="1267827"/>
                </a:lnTo>
                <a:close/>
              </a:path>
            </a:pathLst>
          </a:custGeom>
          <a:ln>
            <a:noFill/>
          </a:ln>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Tree>
    <p:extLst>
      <p:ext uri="{BB962C8B-B14F-4D97-AF65-F5344CB8AC3E}">
        <p14:creationId xmlns:p14="http://schemas.microsoft.com/office/powerpoint/2010/main" val="1202112621"/>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5_Title and Content">
    <p:spTree>
      <p:nvGrpSpPr>
        <p:cNvPr id="1" name=""/>
        <p:cNvGrpSpPr/>
        <p:nvPr/>
      </p:nvGrpSpPr>
      <p:grpSpPr>
        <a:xfrm>
          <a:off x="0" y="0"/>
          <a:ext cx="0" cy="0"/>
          <a:chOff x="0" y="0"/>
          <a:chExt cx="0" cy="0"/>
        </a:xfrm>
      </p:grpSpPr>
      <p:sp>
        <p:nvSpPr>
          <p:cNvPr id="13" name="Picture Placeholder 12"/>
          <p:cNvSpPr>
            <a:spLocks noGrp="1"/>
          </p:cNvSpPr>
          <p:nvPr>
            <p:ph type="pic" sz="quarter" idx="10"/>
          </p:nvPr>
        </p:nvSpPr>
        <p:spPr>
          <a:xfrm>
            <a:off x="1336283" y="1871519"/>
            <a:ext cx="1965960" cy="1969731"/>
          </a:xfrm>
          <a:prstGeom prst="diamond">
            <a:avLst/>
          </a:prstGeom>
        </p:spPr>
        <p:txBody>
          <a:bodyPr rtlCol="0">
            <a:noAutofit/>
          </a:bodyPr>
          <a:lstStyle>
            <a:lvl1pPr>
              <a:defRPr sz="1200">
                <a:solidFill>
                  <a:srgbClr val="00B0F0"/>
                </a:solidFill>
              </a:defRPr>
            </a:lvl1pPr>
          </a:lstStyle>
          <a:p>
            <a:pPr lvl="0"/>
            <a:r>
              <a:rPr lang="en-US" noProof="0"/>
              <a:t>Click icon to add picture</a:t>
            </a:r>
            <a:endParaRPr lang="id-ID" noProof="0" dirty="0"/>
          </a:p>
        </p:txBody>
      </p:sp>
      <p:sp>
        <p:nvSpPr>
          <p:cNvPr id="14" name="Picture Placeholder 13"/>
          <p:cNvSpPr>
            <a:spLocks noGrp="1"/>
          </p:cNvSpPr>
          <p:nvPr>
            <p:ph type="pic" sz="quarter" idx="14"/>
          </p:nvPr>
        </p:nvSpPr>
        <p:spPr>
          <a:xfrm>
            <a:off x="3855115" y="1871517"/>
            <a:ext cx="1965960" cy="1969731"/>
          </a:xfrm>
          <a:prstGeom prst="diamond">
            <a:avLst/>
          </a:prstGeom>
        </p:spPr>
        <p:txBody>
          <a:bodyPr rtlCol="0">
            <a:noAutofit/>
          </a:bodyPr>
          <a:lstStyle>
            <a:lvl1pPr>
              <a:defRPr sz="1200">
                <a:solidFill>
                  <a:srgbClr val="00B0F0"/>
                </a:solidFill>
              </a:defRPr>
            </a:lvl1pPr>
          </a:lstStyle>
          <a:p>
            <a:pPr lvl="0"/>
            <a:r>
              <a:rPr lang="en-US" noProof="0"/>
              <a:t>Click icon to add picture</a:t>
            </a:r>
            <a:endParaRPr lang="id-ID" noProof="0" dirty="0"/>
          </a:p>
        </p:txBody>
      </p:sp>
      <p:sp>
        <p:nvSpPr>
          <p:cNvPr id="15" name="Picture Placeholder 14"/>
          <p:cNvSpPr>
            <a:spLocks noGrp="1"/>
          </p:cNvSpPr>
          <p:nvPr>
            <p:ph type="pic" sz="quarter" idx="15"/>
          </p:nvPr>
        </p:nvSpPr>
        <p:spPr>
          <a:xfrm>
            <a:off x="6373947" y="1871517"/>
            <a:ext cx="1965960" cy="1969731"/>
          </a:xfrm>
          <a:prstGeom prst="diamond">
            <a:avLst/>
          </a:prstGeom>
        </p:spPr>
        <p:txBody>
          <a:bodyPr rtlCol="0">
            <a:noAutofit/>
          </a:bodyPr>
          <a:lstStyle>
            <a:lvl1pPr>
              <a:defRPr sz="1200">
                <a:solidFill>
                  <a:srgbClr val="00B0F0"/>
                </a:solidFill>
              </a:defRPr>
            </a:lvl1pPr>
          </a:lstStyle>
          <a:p>
            <a:pPr lvl="0"/>
            <a:r>
              <a:rPr lang="en-US" noProof="0"/>
              <a:t>Click icon to add picture</a:t>
            </a:r>
            <a:endParaRPr lang="id-ID" noProof="0" dirty="0"/>
          </a:p>
        </p:txBody>
      </p:sp>
      <p:sp>
        <p:nvSpPr>
          <p:cNvPr id="16" name="Picture Placeholder 15"/>
          <p:cNvSpPr>
            <a:spLocks noGrp="1"/>
          </p:cNvSpPr>
          <p:nvPr>
            <p:ph type="pic" sz="quarter" idx="16"/>
          </p:nvPr>
        </p:nvSpPr>
        <p:spPr>
          <a:xfrm>
            <a:off x="8892779" y="1871515"/>
            <a:ext cx="1965960" cy="1969731"/>
          </a:xfrm>
          <a:prstGeom prst="diamond">
            <a:avLst/>
          </a:prstGeom>
        </p:spPr>
        <p:txBody>
          <a:bodyPr rtlCol="0">
            <a:noAutofit/>
          </a:bodyPr>
          <a:lstStyle>
            <a:lvl1pPr>
              <a:defRPr sz="1200">
                <a:solidFill>
                  <a:srgbClr val="00B0F0"/>
                </a:solidFill>
              </a:defRPr>
            </a:lvl1pPr>
          </a:lstStyle>
          <a:p>
            <a:pPr lvl="0"/>
            <a:r>
              <a:rPr lang="en-US" noProof="0" dirty="0"/>
              <a:t>Click icon to add picture</a:t>
            </a:r>
            <a:endParaRPr lang="id-ID" noProof="0" dirty="0"/>
          </a:p>
        </p:txBody>
      </p:sp>
    </p:spTree>
    <p:extLst>
      <p:ext uri="{BB962C8B-B14F-4D97-AF65-F5344CB8AC3E}">
        <p14:creationId xmlns:p14="http://schemas.microsoft.com/office/powerpoint/2010/main" val="234893459"/>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15" name="Picture Placeholder 14"/>
          <p:cNvSpPr>
            <a:spLocks noGrp="1"/>
          </p:cNvSpPr>
          <p:nvPr>
            <p:ph type="pic" sz="quarter" idx="10"/>
          </p:nvPr>
        </p:nvSpPr>
        <p:spPr>
          <a:xfrm>
            <a:off x="1324525" y="1649622"/>
            <a:ext cx="1968161" cy="2283067"/>
          </a:xfrm>
          <a:custGeom>
            <a:avLst/>
            <a:gdLst>
              <a:gd name="connsiteX0" fmla="*/ 984080 w 1968161"/>
              <a:gd name="connsiteY0" fmla="*/ 0 h 2283067"/>
              <a:gd name="connsiteX1" fmla="*/ 1968161 w 1968161"/>
              <a:gd name="connsiteY1" fmla="*/ 492040 h 2283067"/>
              <a:gd name="connsiteX2" fmla="*/ 1968161 w 1968161"/>
              <a:gd name="connsiteY2" fmla="*/ 1791027 h 2283067"/>
              <a:gd name="connsiteX3" fmla="*/ 984080 w 1968161"/>
              <a:gd name="connsiteY3" fmla="*/ 2283067 h 2283067"/>
              <a:gd name="connsiteX4" fmla="*/ 0 w 1968161"/>
              <a:gd name="connsiteY4" fmla="*/ 1791027 h 2283067"/>
              <a:gd name="connsiteX5" fmla="*/ 0 w 1968161"/>
              <a:gd name="connsiteY5" fmla="*/ 492040 h 2283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8161" h="2283067">
                <a:moveTo>
                  <a:pt x="984080" y="0"/>
                </a:moveTo>
                <a:lnTo>
                  <a:pt x="1968161" y="492040"/>
                </a:lnTo>
                <a:lnTo>
                  <a:pt x="1968161" y="1791027"/>
                </a:lnTo>
                <a:lnTo>
                  <a:pt x="984080" y="2283067"/>
                </a:lnTo>
                <a:lnTo>
                  <a:pt x="0" y="1791027"/>
                </a:lnTo>
                <a:lnTo>
                  <a:pt x="0" y="492040"/>
                </a:lnTo>
                <a:close/>
              </a:path>
            </a:pathLst>
          </a:custGeom>
        </p:spPr>
        <p:txBody>
          <a:bodyPr rtlCol="0">
            <a:noAutofit/>
          </a:bodyPr>
          <a:lstStyle>
            <a:lvl1pPr>
              <a:defRPr sz="1200">
                <a:solidFill>
                  <a:srgbClr val="00B0F0"/>
                </a:solidFill>
              </a:defRPr>
            </a:lvl1pPr>
          </a:lstStyle>
          <a:p>
            <a:pPr lvl="0"/>
            <a:r>
              <a:rPr lang="en-US" noProof="0" dirty="0"/>
              <a:t>Click icon to add picture</a:t>
            </a:r>
            <a:endParaRPr lang="id-ID" noProof="0" dirty="0"/>
          </a:p>
        </p:txBody>
      </p:sp>
      <p:sp>
        <p:nvSpPr>
          <p:cNvPr id="16" name="Picture Placeholder 15"/>
          <p:cNvSpPr>
            <a:spLocks noGrp="1"/>
          </p:cNvSpPr>
          <p:nvPr>
            <p:ph type="pic" sz="quarter" idx="14"/>
          </p:nvPr>
        </p:nvSpPr>
        <p:spPr>
          <a:xfrm>
            <a:off x="3843357" y="1649622"/>
            <a:ext cx="1968161" cy="2283067"/>
          </a:xfrm>
          <a:custGeom>
            <a:avLst/>
            <a:gdLst>
              <a:gd name="connsiteX0" fmla="*/ 984080 w 1968161"/>
              <a:gd name="connsiteY0" fmla="*/ 0 h 2283067"/>
              <a:gd name="connsiteX1" fmla="*/ 1968161 w 1968161"/>
              <a:gd name="connsiteY1" fmla="*/ 492040 h 2283067"/>
              <a:gd name="connsiteX2" fmla="*/ 1968161 w 1968161"/>
              <a:gd name="connsiteY2" fmla="*/ 1791027 h 2283067"/>
              <a:gd name="connsiteX3" fmla="*/ 984080 w 1968161"/>
              <a:gd name="connsiteY3" fmla="*/ 2283067 h 2283067"/>
              <a:gd name="connsiteX4" fmla="*/ 0 w 1968161"/>
              <a:gd name="connsiteY4" fmla="*/ 1791027 h 2283067"/>
              <a:gd name="connsiteX5" fmla="*/ 0 w 1968161"/>
              <a:gd name="connsiteY5" fmla="*/ 492040 h 2283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8161" h="2283067">
                <a:moveTo>
                  <a:pt x="984080" y="0"/>
                </a:moveTo>
                <a:lnTo>
                  <a:pt x="1968161" y="492040"/>
                </a:lnTo>
                <a:lnTo>
                  <a:pt x="1968161" y="1791027"/>
                </a:lnTo>
                <a:lnTo>
                  <a:pt x="984080" y="2283067"/>
                </a:lnTo>
                <a:lnTo>
                  <a:pt x="0" y="1791027"/>
                </a:lnTo>
                <a:lnTo>
                  <a:pt x="0" y="492040"/>
                </a:lnTo>
                <a:close/>
              </a:path>
            </a:pathLst>
          </a:custGeom>
        </p:spPr>
        <p:txBody>
          <a:bodyPr rtlCol="0">
            <a:noAutofit/>
          </a:bodyPr>
          <a:lstStyle>
            <a:lvl1pPr>
              <a:defRPr sz="1200">
                <a:solidFill>
                  <a:srgbClr val="00B0F0"/>
                </a:solidFill>
              </a:defRPr>
            </a:lvl1pPr>
          </a:lstStyle>
          <a:p>
            <a:pPr lvl="0"/>
            <a:r>
              <a:rPr lang="en-US" noProof="0" dirty="0"/>
              <a:t>Click icon to add picture</a:t>
            </a:r>
            <a:endParaRPr lang="id-ID" noProof="0" dirty="0"/>
          </a:p>
        </p:txBody>
      </p:sp>
      <p:sp>
        <p:nvSpPr>
          <p:cNvPr id="17" name="Picture Placeholder 16"/>
          <p:cNvSpPr>
            <a:spLocks noGrp="1"/>
          </p:cNvSpPr>
          <p:nvPr>
            <p:ph type="pic" sz="quarter" idx="15"/>
          </p:nvPr>
        </p:nvSpPr>
        <p:spPr>
          <a:xfrm>
            <a:off x="6362189" y="1649622"/>
            <a:ext cx="1968161" cy="2283067"/>
          </a:xfrm>
          <a:custGeom>
            <a:avLst/>
            <a:gdLst>
              <a:gd name="connsiteX0" fmla="*/ 984080 w 1968161"/>
              <a:gd name="connsiteY0" fmla="*/ 0 h 2283067"/>
              <a:gd name="connsiteX1" fmla="*/ 1968161 w 1968161"/>
              <a:gd name="connsiteY1" fmla="*/ 492040 h 2283067"/>
              <a:gd name="connsiteX2" fmla="*/ 1968161 w 1968161"/>
              <a:gd name="connsiteY2" fmla="*/ 1791027 h 2283067"/>
              <a:gd name="connsiteX3" fmla="*/ 984080 w 1968161"/>
              <a:gd name="connsiteY3" fmla="*/ 2283067 h 2283067"/>
              <a:gd name="connsiteX4" fmla="*/ 0 w 1968161"/>
              <a:gd name="connsiteY4" fmla="*/ 1791027 h 2283067"/>
              <a:gd name="connsiteX5" fmla="*/ 0 w 1968161"/>
              <a:gd name="connsiteY5" fmla="*/ 492040 h 2283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8161" h="2283067">
                <a:moveTo>
                  <a:pt x="984080" y="0"/>
                </a:moveTo>
                <a:lnTo>
                  <a:pt x="1968161" y="492040"/>
                </a:lnTo>
                <a:lnTo>
                  <a:pt x="1968161" y="1791027"/>
                </a:lnTo>
                <a:lnTo>
                  <a:pt x="984080" y="2283067"/>
                </a:lnTo>
                <a:lnTo>
                  <a:pt x="0" y="1791027"/>
                </a:lnTo>
                <a:lnTo>
                  <a:pt x="0" y="492040"/>
                </a:lnTo>
                <a:close/>
              </a:path>
            </a:pathLst>
          </a:custGeom>
        </p:spPr>
        <p:txBody>
          <a:bodyPr rtlCol="0">
            <a:noAutofit/>
          </a:bodyPr>
          <a:lstStyle>
            <a:lvl1pPr>
              <a:defRPr sz="1200">
                <a:solidFill>
                  <a:srgbClr val="00B0F0"/>
                </a:solidFill>
              </a:defRPr>
            </a:lvl1pPr>
          </a:lstStyle>
          <a:p>
            <a:pPr lvl="0"/>
            <a:r>
              <a:rPr lang="en-US" noProof="0" dirty="0"/>
              <a:t>Click icon to add picture</a:t>
            </a:r>
            <a:endParaRPr lang="id-ID" noProof="0" dirty="0"/>
          </a:p>
        </p:txBody>
      </p:sp>
      <p:sp>
        <p:nvSpPr>
          <p:cNvPr id="18" name="Picture Placeholder 17"/>
          <p:cNvSpPr>
            <a:spLocks noGrp="1"/>
          </p:cNvSpPr>
          <p:nvPr>
            <p:ph type="pic" sz="quarter" idx="16"/>
          </p:nvPr>
        </p:nvSpPr>
        <p:spPr>
          <a:xfrm>
            <a:off x="8881021" y="1649622"/>
            <a:ext cx="1968161" cy="2283067"/>
          </a:xfrm>
          <a:custGeom>
            <a:avLst/>
            <a:gdLst>
              <a:gd name="connsiteX0" fmla="*/ 984080 w 1968161"/>
              <a:gd name="connsiteY0" fmla="*/ 0 h 2283067"/>
              <a:gd name="connsiteX1" fmla="*/ 1968161 w 1968161"/>
              <a:gd name="connsiteY1" fmla="*/ 492040 h 2283067"/>
              <a:gd name="connsiteX2" fmla="*/ 1968161 w 1968161"/>
              <a:gd name="connsiteY2" fmla="*/ 1791027 h 2283067"/>
              <a:gd name="connsiteX3" fmla="*/ 984080 w 1968161"/>
              <a:gd name="connsiteY3" fmla="*/ 2283067 h 2283067"/>
              <a:gd name="connsiteX4" fmla="*/ 0 w 1968161"/>
              <a:gd name="connsiteY4" fmla="*/ 1791027 h 2283067"/>
              <a:gd name="connsiteX5" fmla="*/ 0 w 1968161"/>
              <a:gd name="connsiteY5" fmla="*/ 492040 h 2283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8161" h="2283067">
                <a:moveTo>
                  <a:pt x="984080" y="0"/>
                </a:moveTo>
                <a:lnTo>
                  <a:pt x="1968161" y="492040"/>
                </a:lnTo>
                <a:lnTo>
                  <a:pt x="1968161" y="1791027"/>
                </a:lnTo>
                <a:lnTo>
                  <a:pt x="984080" y="2283067"/>
                </a:lnTo>
                <a:lnTo>
                  <a:pt x="0" y="1791027"/>
                </a:lnTo>
                <a:lnTo>
                  <a:pt x="0" y="492040"/>
                </a:lnTo>
                <a:close/>
              </a:path>
            </a:pathLst>
          </a:custGeom>
        </p:spPr>
        <p:txBody>
          <a:bodyPr rtlCol="0">
            <a:noAutofit/>
          </a:bodyPr>
          <a:lstStyle>
            <a:lvl1pPr>
              <a:defRPr sz="1200">
                <a:solidFill>
                  <a:srgbClr val="00B0F0"/>
                </a:solidFill>
              </a:defRPr>
            </a:lvl1pPr>
          </a:lstStyle>
          <a:p>
            <a:pPr lvl="0"/>
            <a:r>
              <a:rPr lang="en-US" noProof="0" dirty="0"/>
              <a:t>Click icon to add picture</a:t>
            </a:r>
            <a:endParaRPr lang="id-ID" noProof="0" dirty="0"/>
          </a:p>
        </p:txBody>
      </p:sp>
    </p:spTree>
    <p:extLst>
      <p:ext uri="{BB962C8B-B14F-4D97-AF65-F5344CB8AC3E}">
        <p14:creationId xmlns:p14="http://schemas.microsoft.com/office/powerpoint/2010/main" val="2057621783"/>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p:cSld name="Two Content">
    <p:spTree>
      <p:nvGrpSpPr>
        <p:cNvPr id="1" name=""/>
        <p:cNvGrpSpPr/>
        <p:nvPr/>
      </p:nvGrpSpPr>
      <p:grpSpPr>
        <a:xfrm>
          <a:off x="0" y="0"/>
          <a:ext cx="0" cy="0"/>
          <a:chOff x="0" y="0"/>
          <a:chExt cx="0" cy="0"/>
        </a:xfrm>
      </p:grpSpPr>
      <p:sp>
        <p:nvSpPr>
          <p:cNvPr id="8" name="Picture Placeholder 3"/>
          <p:cNvSpPr>
            <a:spLocks noGrp="1"/>
          </p:cNvSpPr>
          <p:nvPr>
            <p:ph type="pic" sz="quarter" idx="11"/>
          </p:nvPr>
        </p:nvSpPr>
        <p:spPr>
          <a:xfrm>
            <a:off x="0" y="1608667"/>
            <a:ext cx="12192000" cy="2582333"/>
          </a:xfrm>
        </p:spPr>
        <p:txBody>
          <a:bodyPr rtlCol="0">
            <a:normAutofit/>
          </a:bodyPr>
          <a:lstStyle>
            <a:lvl1pPr>
              <a:defRPr sz="1351">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4160081972"/>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p:cSld name="1_Two Content">
    <p:spTree>
      <p:nvGrpSpPr>
        <p:cNvPr id="1" name=""/>
        <p:cNvGrpSpPr/>
        <p:nvPr/>
      </p:nvGrpSpPr>
      <p:grpSpPr>
        <a:xfrm>
          <a:off x="0" y="0"/>
          <a:ext cx="0" cy="0"/>
          <a:chOff x="0" y="0"/>
          <a:chExt cx="0" cy="0"/>
        </a:xfrm>
      </p:grpSpPr>
      <p:sp>
        <p:nvSpPr>
          <p:cNvPr id="8" name="Picture Placeholder 3"/>
          <p:cNvSpPr>
            <a:spLocks noGrp="1"/>
          </p:cNvSpPr>
          <p:nvPr>
            <p:ph type="pic" sz="quarter" idx="11"/>
          </p:nvPr>
        </p:nvSpPr>
        <p:spPr>
          <a:xfrm>
            <a:off x="0" y="1"/>
            <a:ext cx="12192000" cy="3606800"/>
          </a:xfrm>
        </p:spPr>
        <p:txBody>
          <a:bodyPr rtlCol="0">
            <a:normAutofit/>
          </a:bodyPr>
          <a:lstStyle>
            <a:lvl1pPr>
              <a:defRPr sz="1351">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3539927986"/>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p:cSld name="2_Two Content">
    <p:spTree>
      <p:nvGrpSpPr>
        <p:cNvPr id="1" name=""/>
        <p:cNvGrpSpPr/>
        <p:nvPr/>
      </p:nvGrpSpPr>
      <p:grpSpPr>
        <a:xfrm>
          <a:off x="0" y="0"/>
          <a:ext cx="0" cy="0"/>
          <a:chOff x="0" y="0"/>
          <a:chExt cx="0" cy="0"/>
        </a:xfrm>
      </p:grpSpPr>
      <p:sp>
        <p:nvSpPr>
          <p:cNvPr id="8" name="Picture Placeholder 3"/>
          <p:cNvSpPr>
            <a:spLocks noGrp="1"/>
          </p:cNvSpPr>
          <p:nvPr>
            <p:ph type="pic" sz="quarter" idx="11"/>
          </p:nvPr>
        </p:nvSpPr>
        <p:spPr>
          <a:xfrm>
            <a:off x="0" y="3251200"/>
            <a:ext cx="12192000" cy="3606800"/>
          </a:xfrm>
        </p:spPr>
        <p:txBody>
          <a:bodyPr rtlCol="0">
            <a:normAutofit/>
          </a:bodyPr>
          <a:lstStyle>
            <a:lvl1pPr>
              <a:defRPr sz="1351">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864113998"/>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245_Custom Layout">
    <p:spTree>
      <p:nvGrpSpPr>
        <p:cNvPr id="1" name=""/>
        <p:cNvGrpSpPr/>
        <p:nvPr/>
      </p:nvGrpSpPr>
      <p:grpSpPr>
        <a:xfrm>
          <a:off x="0" y="0"/>
          <a:ext cx="0" cy="0"/>
          <a:chOff x="0" y="0"/>
          <a:chExt cx="0" cy="0"/>
        </a:xfrm>
      </p:grpSpPr>
      <p:sp>
        <p:nvSpPr>
          <p:cNvPr id="7" name="Picture Placeholder 6"/>
          <p:cNvSpPr>
            <a:spLocks noGrp="1"/>
          </p:cNvSpPr>
          <p:nvPr>
            <p:ph type="pic" sz="quarter" idx="11"/>
          </p:nvPr>
        </p:nvSpPr>
        <p:spPr>
          <a:xfrm>
            <a:off x="316992" y="346038"/>
            <a:ext cx="11558016" cy="3255264"/>
          </a:xfrm>
          <a:custGeom>
            <a:avLst/>
            <a:gdLst>
              <a:gd name="connsiteX0" fmla="*/ 0 w 11558016"/>
              <a:gd name="connsiteY0" fmla="*/ 0 h 3255264"/>
              <a:gd name="connsiteX1" fmla="*/ 11558016 w 11558016"/>
              <a:gd name="connsiteY1" fmla="*/ 0 h 3255264"/>
              <a:gd name="connsiteX2" fmla="*/ 11558016 w 11558016"/>
              <a:gd name="connsiteY2" fmla="*/ 3255264 h 3255264"/>
              <a:gd name="connsiteX3" fmla="*/ 0 w 11558016"/>
              <a:gd name="connsiteY3" fmla="*/ 3255264 h 3255264"/>
            </a:gdLst>
            <a:ahLst/>
            <a:cxnLst>
              <a:cxn ang="0">
                <a:pos x="connsiteX0" y="connsiteY0"/>
              </a:cxn>
              <a:cxn ang="0">
                <a:pos x="connsiteX1" y="connsiteY1"/>
              </a:cxn>
              <a:cxn ang="0">
                <a:pos x="connsiteX2" y="connsiteY2"/>
              </a:cxn>
              <a:cxn ang="0">
                <a:pos x="connsiteX3" y="connsiteY3"/>
              </a:cxn>
            </a:cxnLst>
            <a:rect l="l" t="t" r="r" b="b"/>
            <a:pathLst>
              <a:path w="11558016" h="3255264">
                <a:moveTo>
                  <a:pt x="0" y="0"/>
                </a:moveTo>
                <a:lnTo>
                  <a:pt x="11558016" y="0"/>
                </a:lnTo>
                <a:lnTo>
                  <a:pt x="11558016" y="3255264"/>
                </a:lnTo>
                <a:lnTo>
                  <a:pt x="0" y="3255264"/>
                </a:lnTo>
                <a:close/>
              </a:path>
            </a:pathLst>
          </a:custGeom>
        </p:spPr>
        <p:txBody>
          <a:bodyPr rtlCol="0">
            <a:noAutofit/>
          </a:bodyPr>
          <a:lstStyle>
            <a:lvl1pPr>
              <a:defRPr sz="1351">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1669510772"/>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246_Custom Layout">
    <p:spTree>
      <p:nvGrpSpPr>
        <p:cNvPr id="1" name=""/>
        <p:cNvGrpSpPr/>
        <p:nvPr/>
      </p:nvGrpSpPr>
      <p:grpSpPr>
        <a:xfrm>
          <a:off x="0" y="0"/>
          <a:ext cx="0" cy="0"/>
          <a:chOff x="0" y="0"/>
          <a:chExt cx="0" cy="0"/>
        </a:xfrm>
      </p:grpSpPr>
      <p:sp>
        <p:nvSpPr>
          <p:cNvPr id="4" name="Picture Placeholder 3"/>
          <p:cNvSpPr>
            <a:spLocks noGrp="1"/>
          </p:cNvSpPr>
          <p:nvPr>
            <p:ph type="pic" sz="quarter" idx="11"/>
          </p:nvPr>
        </p:nvSpPr>
        <p:spPr>
          <a:xfrm>
            <a:off x="316992" y="3277496"/>
            <a:ext cx="11558016" cy="3255264"/>
          </a:xfrm>
          <a:custGeom>
            <a:avLst/>
            <a:gdLst>
              <a:gd name="connsiteX0" fmla="*/ 0 w 11558016"/>
              <a:gd name="connsiteY0" fmla="*/ 0 h 3255264"/>
              <a:gd name="connsiteX1" fmla="*/ 11558016 w 11558016"/>
              <a:gd name="connsiteY1" fmla="*/ 0 h 3255264"/>
              <a:gd name="connsiteX2" fmla="*/ 11558016 w 11558016"/>
              <a:gd name="connsiteY2" fmla="*/ 3255264 h 3255264"/>
              <a:gd name="connsiteX3" fmla="*/ 0 w 11558016"/>
              <a:gd name="connsiteY3" fmla="*/ 3255264 h 3255264"/>
            </a:gdLst>
            <a:ahLst/>
            <a:cxnLst>
              <a:cxn ang="0">
                <a:pos x="connsiteX0" y="connsiteY0"/>
              </a:cxn>
              <a:cxn ang="0">
                <a:pos x="connsiteX1" y="connsiteY1"/>
              </a:cxn>
              <a:cxn ang="0">
                <a:pos x="connsiteX2" y="connsiteY2"/>
              </a:cxn>
              <a:cxn ang="0">
                <a:pos x="connsiteX3" y="connsiteY3"/>
              </a:cxn>
            </a:cxnLst>
            <a:rect l="l" t="t" r="r" b="b"/>
            <a:pathLst>
              <a:path w="11558016" h="3255264">
                <a:moveTo>
                  <a:pt x="0" y="0"/>
                </a:moveTo>
                <a:lnTo>
                  <a:pt x="11558016" y="0"/>
                </a:lnTo>
                <a:lnTo>
                  <a:pt x="11558016" y="3255264"/>
                </a:lnTo>
                <a:lnTo>
                  <a:pt x="0" y="3255264"/>
                </a:lnTo>
                <a:close/>
              </a:path>
            </a:pathLst>
          </a:custGeom>
        </p:spPr>
        <p:txBody>
          <a:bodyPr rtlCol="0">
            <a:noAutofit/>
          </a:bodyPr>
          <a:lstStyle>
            <a:lvl1pPr>
              <a:defRPr sz="1351">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3749425423"/>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87_Custom Layout">
    <p:spTree>
      <p:nvGrpSpPr>
        <p:cNvPr id="1" name=""/>
        <p:cNvGrpSpPr/>
        <p:nvPr/>
      </p:nvGrpSpPr>
      <p:grpSpPr>
        <a:xfrm>
          <a:off x="0" y="0"/>
          <a:ext cx="0" cy="0"/>
          <a:chOff x="0" y="0"/>
          <a:chExt cx="0" cy="0"/>
        </a:xfrm>
      </p:grpSpPr>
      <p:sp>
        <p:nvSpPr>
          <p:cNvPr id="9" name="Picture Placeholder 8"/>
          <p:cNvSpPr>
            <a:spLocks noGrp="1"/>
          </p:cNvSpPr>
          <p:nvPr>
            <p:ph type="pic" sz="quarter" idx="11"/>
          </p:nvPr>
        </p:nvSpPr>
        <p:spPr>
          <a:xfrm>
            <a:off x="12701" y="2168526"/>
            <a:ext cx="5611813" cy="2578100"/>
          </a:xfrm>
          <a:custGeom>
            <a:avLst/>
            <a:gdLst>
              <a:gd name="connsiteX0" fmla="*/ 0 w 5611813"/>
              <a:gd name="connsiteY0" fmla="*/ 0 h 2578100"/>
              <a:gd name="connsiteX1" fmla="*/ 2973691 w 5611813"/>
              <a:gd name="connsiteY1" fmla="*/ 0 h 2578100"/>
              <a:gd name="connsiteX2" fmla="*/ 3103828 w 5611813"/>
              <a:gd name="connsiteY2" fmla="*/ 0 h 2578100"/>
              <a:gd name="connsiteX3" fmla="*/ 5611813 w 5611813"/>
              <a:gd name="connsiteY3" fmla="*/ 2578100 h 2578100"/>
              <a:gd name="connsiteX4" fmla="*/ 2973691 w 5611813"/>
              <a:gd name="connsiteY4" fmla="*/ 2578100 h 2578100"/>
              <a:gd name="connsiteX5" fmla="*/ 2507985 w 5611813"/>
              <a:gd name="connsiteY5" fmla="*/ 2578100 h 2578100"/>
              <a:gd name="connsiteX6" fmla="*/ 0 w 5611813"/>
              <a:gd name="connsiteY6" fmla="*/ 2578100 h 257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11813" h="2578100">
                <a:moveTo>
                  <a:pt x="0" y="0"/>
                </a:moveTo>
                <a:lnTo>
                  <a:pt x="2973691" y="0"/>
                </a:lnTo>
                <a:lnTo>
                  <a:pt x="3103828" y="0"/>
                </a:lnTo>
                <a:lnTo>
                  <a:pt x="5611813" y="2578100"/>
                </a:lnTo>
                <a:lnTo>
                  <a:pt x="2973691" y="2578100"/>
                </a:lnTo>
                <a:lnTo>
                  <a:pt x="2507985" y="2578100"/>
                </a:lnTo>
                <a:lnTo>
                  <a:pt x="0" y="2578100"/>
                </a:lnTo>
                <a:close/>
              </a:path>
            </a:pathLst>
          </a:custGeom>
        </p:spPr>
        <p:txBody>
          <a:bodyPr rtlCol="0">
            <a:noAutofit/>
          </a:bodyPr>
          <a:lstStyle>
            <a:lvl1pPr>
              <a:defRPr sz="1351">
                <a:solidFill>
                  <a:srgbClr val="00B0F0"/>
                </a:solidFill>
              </a:defRPr>
            </a:lvl1pPr>
          </a:lstStyle>
          <a:p>
            <a:pPr lvl="0"/>
            <a:r>
              <a:rPr lang="en-US" noProof="0"/>
              <a:t>Click icon to add picture</a:t>
            </a:r>
            <a:endParaRPr lang="id-ID" noProof="0"/>
          </a:p>
        </p:txBody>
      </p:sp>
      <p:sp>
        <p:nvSpPr>
          <p:cNvPr id="11" name="Picture Placeholder 10"/>
          <p:cNvSpPr>
            <a:spLocks noGrp="1"/>
          </p:cNvSpPr>
          <p:nvPr>
            <p:ph type="pic" sz="quarter" idx="12"/>
          </p:nvPr>
        </p:nvSpPr>
        <p:spPr>
          <a:xfrm>
            <a:off x="3298034" y="2168526"/>
            <a:ext cx="5610225" cy="2578100"/>
          </a:xfrm>
          <a:custGeom>
            <a:avLst/>
            <a:gdLst>
              <a:gd name="connsiteX0" fmla="*/ 0 w 5610225"/>
              <a:gd name="connsiteY0" fmla="*/ 0 h 2578100"/>
              <a:gd name="connsiteX1" fmla="*/ 3102950 w 5610225"/>
              <a:gd name="connsiteY1" fmla="*/ 0 h 2578100"/>
              <a:gd name="connsiteX2" fmla="*/ 5610225 w 5610225"/>
              <a:gd name="connsiteY2" fmla="*/ 2578100 h 2578100"/>
              <a:gd name="connsiteX3" fmla="*/ 2507275 w 5610225"/>
              <a:gd name="connsiteY3" fmla="*/ 2578100 h 2578100"/>
            </a:gdLst>
            <a:ahLst/>
            <a:cxnLst>
              <a:cxn ang="0">
                <a:pos x="connsiteX0" y="connsiteY0"/>
              </a:cxn>
              <a:cxn ang="0">
                <a:pos x="connsiteX1" y="connsiteY1"/>
              </a:cxn>
              <a:cxn ang="0">
                <a:pos x="connsiteX2" y="connsiteY2"/>
              </a:cxn>
              <a:cxn ang="0">
                <a:pos x="connsiteX3" y="connsiteY3"/>
              </a:cxn>
            </a:cxnLst>
            <a:rect l="l" t="t" r="r" b="b"/>
            <a:pathLst>
              <a:path w="5610225" h="2578100">
                <a:moveTo>
                  <a:pt x="0" y="0"/>
                </a:moveTo>
                <a:lnTo>
                  <a:pt x="3102950" y="0"/>
                </a:lnTo>
                <a:lnTo>
                  <a:pt x="5610225" y="2578100"/>
                </a:lnTo>
                <a:lnTo>
                  <a:pt x="2507275" y="2578100"/>
                </a:lnTo>
                <a:close/>
              </a:path>
            </a:pathLst>
          </a:custGeom>
        </p:spPr>
        <p:txBody>
          <a:bodyPr rtlCol="0">
            <a:noAutofit/>
          </a:bodyPr>
          <a:lstStyle>
            <a:lvl1pPr>
              <a:defRPr sz="1351">
                <a:solidFill>
                  <a:srgbClr val="00B0F0"/>
                </a:solidFill>
              </a:defRPr>
            </a:lvl1pPr>
          </a:lstStyle>
          <a:p>
            <a:pPr lvl="0"/>
            <a:r>
              <a:rPr lang="en-US" noProof="0"/>
              <a:t>Click icon to add picture</a:t>
            </a:r>
            <a:endParaRPr lang="id-ID" noProof="0"/>
          </a:p>
        </p:txBody>
      </p:sp>
      <p:sp>
        <p:nvSpPr>
          <p:cNvPr id="13" name="Picture Placeholder 12"/>
          <p:cNvSpPr>
            <a:spLocks noGrp="1"/>
          </p:cNvSpPr>
          <p:nvPr>
            <p:ph type="pic" sz="quarter" idx="13"/>
          </p:nvPr>
        </p:nvSpPr>
        <p:spPr>
          <a:xfrm>
            <a:off x="6581777" y="2168526"/>
            <a:ext cx="5610225" cy="2578100"/>
          </a:xfrm>
          <a:custGeom>
            <a:avLst/>
            <a:gdLst>
              <a:gd name="connsiteX0" fmla="*/ 0 w 5610225"/>
              <a:gd name="connsiteY0" fmla="*/ 0 h 2578100"/>
              <a:gd name="connsiteX1" fmla="*/ 2636534 w 5610225"/>
              <a:gd name="connsiteY1" fmla="*/ 0 h 2578100"/>
              <a:gd name="connsiteX2" fmla="*/ 3102950 w 5610225"/>
              <a:gd name="connsiteY2" fmla="*/ 0 h 2578100"/>
              <a:gd name="connsiteX3" fmla="*/ 5610225 w 5610225"/>
              <a:gd name="connsiteY3" fmla="*/ 0 h 2578100"/>
              <a:gd name="connsiteX4" fmla="*/ 5610225 w 5610225"/>
              <a:gd name="connsiteY4" fmla="*/ 2578100 h 2578100"/>
              <a:gd name="connsiteX5" fmla="*/ 2636534 w 5610225"/>
              <a:gd name="connsiteY5" fmla="*/ 2578100 h 2578100"/>
              <a:gd name="connsiteX6" fmla="*/ 2507275 w 5610225"/>
              <a:gd name="connsiteY6" fmla="*/ 2578100 h 257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10225" h="2578100">
                <a:moveTo>
                  <a:pt x="0" y="0"/>
                </a:moveTo>
                <a:lnTo>
                  <a:pt x="2636534" y="0"/>
                </a:lnTo>
                <a:lnTo>
                  <a:pt x="3102950" y="0"/>
                </a:lnTo>
                <a:lnTo>
                  <a:pt x="5610225" y="0"/>
                </a:lnTo>
                <a:lnTo>
                  <a:pt x="5610225" y="2578100"/>
                </a:lnTo>
                <a:lnTo>
                  <a:pt x="2636534" y="2578100"/>
                </a:lnTo>
                <a:lnTo>
                  <a:pt x="2507275" y="2578100"/>
                </a:lnTo>
                <a:close/>
              </a:path>
            </a:pathLst>
          </a:custGeom>
        </p:spPr>
        <p:txBody>
          <a:bodyPr rtlCol="0">
            <a:noAutofit/>
          </a:bodyPr>
          <a:lstStyle>
            <a:lvl1pPr>
              <a:defRPr sz="1351">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1231209312"/>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88_Custom Layout">
    <p:spTree>
      <p:nvGrpSpPr>
        <p:cNvPr id="1" name=""/>
        <p:cNvGrpSpPr/>
        <p:nvPr/>
      </p:nvGrpSpPr>
      <p:grpSpPr>
        <a:xfrm>
          <a:off x="0" y="0"/>
          <a:ext cx="0" cy="0"/>
          <a:chOff x="0" y="0"/>
          <a:chExt cx="0" cy="0"/>
        </a:xfrm>
      </p:grpSpPr>
      <p:sp>
        <p:nvSpPr>
          <p:cNvPr id="9" name="Picture Placeholder 8"/>
          <p:cNvSpPr>
            <a:spLocks noGrp="1"/>
          </p:cNvSpPr>
          <p:nvPr>
            <p:ph type="pic" sz="quarter" idx="11"/>
          </p:nvPr>
        </p:nvSpPr>
        <p:spPr>
          <a:xfrm>
            <a:off x="3296445" y="2168526"/>
            <a:ext cx="5610225" cy="2578100"/>
          </a:xfrm>
          <a:custGeom>
            <a:avLst/>
            <a:gdLst>
              <a:gd name="connsiteX0" fmla="*/ 2507275 w 5610225"/>
              <a:gd name="connsiteY0" fmla="*/ 0 h 2578100"/>
              <a:gd name="connsiteX1" fmla="*/ 5610225 w 5610225"/>
              <a:gd name="connsiteY1" fmla="*/ 0 h 2578100"/>
              <a:gd name="connsiteX2" fmla="*/ 3102950 w 5610225"/>
              <a:gd name="connsiteY2" fmla="*/ 2578100 h 2578100"/>
              <a:gd name="connsiteX3" fmla="*/ 0 w 5610225"/>
              <a:gd name="connsiteY3" fmla="*/ 2578100 h 2578100"/>
            </a:gdLst>
            <a:ahLst/>
            <a:cxnLst>
              <a:cxn ang="0">
                <a:pos x="connsiteX0" y="connsiteY0"/>
              </a:cxn>
              <a:cxn ang="0">
                <a:pos x="connsiteX1" y="connsiteY1"/>
              </a:cxn>
              <a:cxn ang="0">
                <a:pos x="connsiteX2" y="connsiteY2"/>
              </a:cxn>
              <a:cxn ang="0">
                <a:pos x="connsiteX3" y="connsiteY3"/>
              </a:cxn>
            </a:cxnLst>
            <a:rect l="l" t="t" r="r" b="b"/>
            <a:pathLst>
              <a:path w="5610225" h="2578100">
                <a:moveTo>
                  <a:pt x="2507275" y="0"/>
                </a:moveTo>
                <a:lnTo>
                  <a:pt x="5610225" y="0"/>
                </a:lnTo>
                <a:lnTo>
                  <a:pt x="3102950" y="2578100"/>
                </a:lnTo>
                <a:lnTo>
                  <a:pt x="0" y="2578100"/>
                </a:lnTo>
                <a:close/>
              </a:path>
            </a:pathLst>
          </a:custGeom>
        </p:spPr>
        <p:txBody>
          <a:bodyPr rtlCol="0">
            <a:noAutofit/>
          </a:bodyPr>
          <a:lstStyle>
            <a:lvl1pPr>
              <a:defRPr sz="1351">
                <a:solidFill>
                  <a:srgbClr val="00B0F0"/>
                </a:solidFill>
              </a:defRPr>
            </a:lvl1pPr>
          </a:lstStyle>
          <a:p>
            <a:pPr lvl="0"/>
            <a:r>
              <a:rPr lang="en-US" noProof="0"/>
              <a:t>Click icon to add picture</a:t>
            </a:r>
            <a:endParaRPr lang="id-ID" noProof="0"/>
          </a:p>
        </p:txBody>
      </p:sp>
      <p:sp>
        <p:nvSpPr>
          <p:cNvPr id="11" name="Picture Placeholder 10"/>
          <p:cNvSpPr>
            <a:spLocks noGrp="1"/>
          </p:cNvSpPr>
          <p:nvPr>
            <p:ph type="pic" sz="quarter" idx="12"/>
          </p:nvPr>
        </p:nvSpPr>
        <p:spPr>
          <a:xfrm>
            <a:off x="12702" y="2168526"/>
            <a:ext cx="5610225" cy="2578100"/>
          </a:xfrm>
          <a:custGeom>
            <a:avLst/>
            <a:gdLst>
              <a:gd name="connsiteX0" fmla="*/ 0 w 5610225"/>
              <a:gd name="connsiteY0" fmla="*/ 0 h 2578100"/>
              <a:gd name="connsiteX1" fmla="*/ 2507275 w 5610225"/>
              <a:gd name="connsiteY1" fmla="*/ 0 h 2578100"/>
              <a:gd name="connsiteX2" fmla="*/ 2973691 w 5610225"/>
              <a:gd name="connsiteY2" fmla="*/ 0 h 2578100"/>
              <a:gd name="connsiteX3" fmla="*/ 5610225 w 5610225"/>
              <a:gd name="connsiteY3" fmla="*/ 0 h 2578100"/>
              <a:gd name="connsiteX4" fmla="*/ 3102950 w 5610225"/>
              <a:gd name="connsiteY4" fmla="*/ 2578100 h 2578100"/>
              <a:gd name="connsiteX5" fmla="*/ 2973691 w 5610225"/>
              <a:gd name="connsiteY5" fmla="*/ 2578100 h 2578100"/>
              <a:gd name="connsiteX6" fmla="*/ 0 w 5610225"/>
              <a:gd name="connsiteY6" fmla="*/ 2578100 h 257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10225" h="2578100">
                <a:moveTo>
                  <a:pt x="0" y="0"/>
                </a:moveTo>
                <a:lnTo>
                  <a:pt x="2507275" y="0"/>
                </a:lnTo>
                <a:lnTo>
                  <a:pt x="2973691" y="0"/>
                </a:lnTo>
                <a:lnTo>
                  <a:pt x="5610225" y="0"/>
                </a:lnTo>
                <a:lnTo>
                  <a:pt x="3102950" y="2578100"/>
                </a:lnTo>
                <a:lnTo>
                  <a:pt x="2973691" y="2578100"/>
                </a:lnTo>
                <a:lnTo>
                  <a:pt x="0" y="2578100"/>
                </a:lnTo>
                <a:close/>
              </a:path>
            </a:pathLst>
          </a:custGeom>
        </p:spPr>
        <p:txBody>
          <a:bodyPr rtlCol="0">
            <a:noAutofit/>
          </a:bodyPr>
          <a:lstStyle>
            <a:lvl1pPr>
              <a:defRPr sz="1351">
                <a:solidFill>
                  <a:srgbClr val="00B0F0"/>
                </a:solidFill>
              </a:defRPr>
            </a:lvl1pPr>
          </a:lstStyle>
          <a:p>
            <a:pPr lvl="0"/>
            <a:r>
              <a:rPr lang="en-US" noProof="0"/>
              <a:t>Click icon to add picture</a:t>
            </a:r>
            <a:endParaRPr lang="id-ID" noProof="0"/>
          </a:p>
        </p:txBody>
      </p:sp>
      <p:sp>
        <p:nvSpPr>
          <p:cNvPr id="13" name="Picture Placeholder 12"/>
          <p:cNvSpPr>
            <a:spLocks noGrp="1"/>
          </p:cNvSpPr>
          <p:nvPr>
            <p:ph type="pic" sz="quarter" idx="13"/>
          </p:nvPr>
        </p:nvSpPr>
        <p:spPr>
          <a:xfrm>
            <a:off x="6580189" y="2168526"/>
            <a:ext cx="5611813" cy="2578100"/>
          </a:xfrm>
          <a:custGeom>
            <a:avLst/>
            <a:gdLst>
              <a:gd name="connsiteX0" fmla="*/ 2507985 w 5611813"/>
              <a:gd name="connsiteY0" fmla="*/ 0 h 2578100"/>
              <a:gd name="connsiteX1" fmla="*/ 2638122 w 5611813"/>
              <a:gd name="connsiteY1" fmla="*/ 0 h 2578100"/>
              <a:gd name="connsiteX2" fmla="*/ 5611813 w 5611813"/>
              <a:gd name="connsiteY2" fmla="*/ 0 h 2578100"/>
              <a:gd name="connsiteX3" fmla="*/ 5611813 w 5611813"/>
              <a:gd name="connsiteY3" fmla="*/ 2578100 h 2578100"/>
              <a:gd name="connsiteX4" fmla="*/ 3103828 w 5611813"/>
              <a:gd name="connsiteY4" fmla="*/ 2578100 h 2578100"/>
              <a:gd name="connsiteX5" fmla="*/ 2638122 w 5611813"/>
              <a:gd name="connsiteY5" fmla="*/ 2578100 h 2578100"/>
              <a:gd name="connsiteX6" fmla="*/ 0 w 5611813"/>
              <a:gd name="connsiteY6" fmla="*/ 2578100 h 257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11813" h="2578100">
                <a:moveTo>
                  <a:pt x="2507985" y="0"/>
                </a:moveTo>
                <a:lnTo>
                  <a:pt x="2638122" y="0"/>
                </a:lnTo>
                <a:lnTo>
                  <a:pt x="5611813" y="0"/>
                </a:lnTo>
                <a:lnTo>
                  <a:pt x="5611813" y="2578100"/>
                </a:lnTo>
                <a:lnTo>
                  <a:pt x="3103828" y="2578100"/>
                </a:lnTo>
                <a:lnTo>
                  <a:pt x="2638122" y="2578100"/>
                </a:lnTo>
                <a:lnTo>
                  <a:pt x="0" y="2578100"/>
                </a:lnTo>
                <a:close/>
              </a:path>
            </a:pathLst>
          </a:custGeom>
        </p:spPr>
        <p:txBody>
          <a:bodyPr rtlCol="0">
            <a:noAutofit/>
          </a:bodyPr>
          <a:lstStyle>
            <a:lvl1pPr>
              <a:defRPr sz="1351">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1040935658"/>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6" name="Picture Placeholder 5"/>
          <p:cNvSpPr>
            <a:spLocks noGrp="1"/>
          </p:cNvSpPr>
          <p:nvPr>
            <p:ph type="pic" sz="quarter" idx="11"/>
          </p:nvPr>
        </p:nvSpPr>
        <p:spPr>
          <a:xfrm>
            <a:off x="4000502" y="1304927"/>
            <a:ext cx="4029075" cy="4029075"/>
          </a:xfrm>
          <a:custGeom>
            <a:avLst/>
            <a:gdLst>
              <a:gd name="connsiteX0" fmla="*/ 2014538 w 4029075"/>
              <a:gd name="connsiteY0" fmla="*/ 0 h 4029075"/>
              <a:gd name="connsiteX1" fmla="*/ 4029075 w 4029075"/>
              <a:gd name="connsiteY1" fmla="*/ 2014538 h 4029075"/>
              <a:gd name="connsiteX2" fmla="*/ 2014538 w 4029075"/>
              <a:gd name="connsiteY2" fmla="*/ 4029075 h 4029075"/>
              <a:gd name="connsiteX3" fmla="*/ 0 w 4029075"/>
              <a:gd name="connsiteY3" fmla="*/ 2014538 h 4029075"/>
            </a:gdLst>
            <a:ahLst/>
            <a:cxnLst>
              <a:cxn ang="0">
                <a:pos x="connsiteX0" y="connsiteY0"/>
              </a:cxn>
              <a:cxn ang="0">
                <a:pos x="connsiteX1" y="connsiteY1"/>
              </a:cxn>
              <a:cxn ang="0">
                <a:pos x="connsiteX2" y="connsiteY2"/>
              </a:cxn>
              <a:cxn ang="0">
                <a:pos x="connsiteX3" y="connsiteY3"/>
              </a:cxn>
            </a:cxnLst>
            <a:rect l="l" t="t" r="r" b="b"/>
            <a:pathLst>
              <a:path w="4029075" h="4029075">
                <a:moveTo>
                  <a:pt x="2014538" y="0"/>
                </a:moveTo>
                <a:lnTo>
                  <a:pt x="4029075" y="2014538"/>
                </a:lnTo>
                <a:lnTo>
                  <a:pt x="2014538" y="4029075"/>
                </a:lnTo>
                <a:lnTo>
                  <a:pt x="0" y="2014538"/>
                </a:lnTo>
                <a:close/>
              </a:path>
            </a:pathLst>
          </a:custGeom>
        </p:spPr>
        <p:txBody>
          <a:bodyPr rtlCol="0">
            <a:noAutofit/>
          </a:bodyPr>
          <a:lstStyle>
            <a:lvl1pPr>
              <a:defRPr sz="1351">
                <a:solidFill>
                  <a:srgbClr val="00B0F0"/>
                </a:solidFill>
              </a:defRPr>
            </a:lvl1pPr>
          </a:lstStyle>
          <a:p>
            <a:pPr lvl="0"/>
            <a:r>
              <a:rPr lang="en-US" noProof="0"/>
              <a:t>Click icon to add picture</a:t>
            </a:r>
            <a:endParaRPr lang="id-ID" noProof="0"/>
          </a:p>
        </p:txBody>
      </p:sp>
      <p:sp>
        <p:nvSpPr>
          <p:cNvPr id="7" name="Picture Placeholder 6"/>
          <p:cNvSpPr>
            <a:spLocks noGrp="1"/>
          </p:cNvSpPr>
          <p:nvPr>
            <p:ph type="pic" sz="quarter" idx="12"/>
          </p:nvPr>
        </p:nvSpPr>
        <p:spPr>
          <a:xfrm>
            <a:off x="6243639" y="1533527"/>
            <a:ext cx="3571875" cy="3571875"/>
          </a:xfrm>
          <a:custGeom>
            <a:avLst/>
            <a:gdLst>
              <a:gd name="connsiteX0" fmla="*/ 2014538 w 4029075"/>
              <a:gd name="connsiteY0" fmla="*/ 0 h 4029075"/>
              <a:gd name="connsiteX1" fmla="*/ 4029075 w 4029075"/>
              <a:gd name="connsiteY1" fmla="*/ 2014538 h 4029075"/>
              <a:gd name="connsiteX2" fmla="*/ 2014538 w 4029075"/>
              <a:gd name="connsiteY2" fmla="*/ 4029075 h 4029075"/>
              <a:gd name="connsiteX3" fmla="*/ 0 w 4029075"/>
              <a:gd name="connsiteY3" fmla="*/ 2014538 h 4029075"/>
            </a:gdLst>
            <a:ahLst/>
            <a:cxnLst>
              <a:cxn ang="0">
                <a:pos x="connsiteX0" y="connsiteY0"/>
              </a:cxn>
              <a:cxn ang="0">
                <a:pos x="connsiteX1" y="connsiteY1"/>
              </a:cxn>
              <a:cxn ang="0">
                <a:pos x="connsiteX2" y="connsiteY2"/>
              </a:cxn>
              <a:cxn ang="0">
                <a:pos x="connsiteX3" y="connsiteY3"/>
              </a:cxn>
            </a:cxnLst>
            <a:rect l="l" t="t" r="r" b="b"/>
            <a:pathLst>
              <a:path w="4029075" h="4029075">
                <a:moveTo>
                  <a:pt x="2014538" y="0"/>
                </a:moveTo>
                <a:lnTo>
                  <a:pt x="4029075" y="2014538"/>
                </a:lnTo>
                <a:lnTo>
                  <a:pt x="2014538" y="4029075"/>
                </a:lnTo>
                <a:lnTo>
                  <a:pt x="0" y="2014538"/>
                </a:lnTo>
                <a:close/>
              </a:path>
            </a:pathLst>
          </a:custGeom>
        </p:spPr>
        <p:txBody>
          <a:bodyPr rtlCol="0">
            <a:noAutofit/>
          </a:bodyPr>
          <a:lstStyle>
            <a:lvl1pPr>
              <a:defRPr sz="1351">
                <a:solidFill>
                  <a:srgbClr val="00B0F0"/>
                </a:solidFill>
              </a:defRPr>
            </a:lvl1pPr>
          </a:lstStyle>
          <a:p>
            <a:pPr lvl="0"/>
            <a:r>
              <a:rPr lang="en-US" noProof="0"/>
              <a:t>Click icon to add picture</a:t>
            </a:r>
            <a:endParaRPr lang="id-ID" noProof="0"/>
          </a:p>
        </p:txBody>
      </p:sp>
      <p:sp>
        <p:nvSpPr>
          <p:cNvPr id="8" name="Picture Placeholder 7"/>
          <p:cNvSpPr>
            <a:spLocks noGrp="1"/>
          </p:cNvSpPr>
          <p:nvPr>
            <p:ph type="pic" sz="quarter" idx="13"/>
          </p:nvPr>
        </p:nvSpPr>
        <p:spPr>
          <a:xfrm>
            <a:off x="2214565" y="1533527"/>
            <a:ext cx="3571875" cy="3571875"/>
          </a:xfrm>
          <a:custGeom>
            <a:avLst/>
            <a:gdLst>
              <a:gd name="connsiteX0" fmla="*/ 2014538 w 4029075"/>
              <a:gd name="connsiteY0" fmla="*/ 0 h 4029075"/>
              <a:gd name="connsiteX1" fmla="*/ 4029075 w 4029075"/>
              <a:gd name="connsiteY1" fmla="*/ 2014538 h 4029075"/>
              <a:gd name="connsiteX2" fmla="*/ 2014538 w 4029075"/>
              <a:gd name="connsiteY2" fmla="*/ 4029075 h 4029075"/>
              <a:gd name="connsiteX3" fmla="*/ 0 w 4029075"/>
              <a:gd name="connsiteY3" fmla="*/ 2014538 h 4029075"/>
            </a:gdLst>
            <a:ahLst/>
            <a:cxnLst>
              <a:cxn ang="0">
                <a:pos x="connsiteX0" y="connsiteY0"/>
              </a:cxn>
              <a:cxn ang="0">
                <a:pos x="connsiteX1" y="connsiteY1"/>
              </a:cxn>
              <a:cxn ang="0">
                <a:pos x="connsiteX2" y="connsiteY2"/>
              </a:cxn>
              <a:cxn ang="0">
                <a:pos x="connsiteX3" y="connsiteY3"/>
              </a:cxn>
            </a:cxnLst>
            <a:rect l="l" t="t" r="r" b="b"/>
            <a:pathLst>
              <a:path w="4029075" h="4029075">
                <a:moveTo>
                  <a:pt x="2014538" y="0"/>
                </a:moveTo>
                <a:lnTo>
                  <a:pt x="4029075" y="2014538"/>
                </a:lnTo>
                <a:lnTo>
                  <a:pt x="2014538" y="4029075"/>
                </a:lnTo>
                <a:lnTo>
                  <a:pt x="0" y="2014538"/>
                </a:lnTo>
                <a:close/>
              </a:path>
            </a:pathLst>
          </a:custGeom>
        </p:spPr>
        <p:txBody>
          <a:bodyPr rtlCol="0">
            <a:noAutofit/>
          </a:bodyPr>
          <a:lstStyle>
            <a:lvl1pPr>
              <a:defRPr sz="1351">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331987361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202_Custom Layout">
    <p:spTree>
      <p:nvGrpSpPr>
        <p:cNvPr id="1" name=""/>
        <p:cNvGrpSpPr/>
        <p:nvPr/>
      </p:nvGrpSpPr>
      <p:grpSpPr>
        <a:xfrm>
          <a:off x="0" y="0"/>
          <a:ext cx="0" cy="0"/>
          <a:chOff x="0" y="0"/>
          <a:chExt cx="0" cy="0"/>
        </a:xfrm>
      </p:grpSpPr>
      <p:sp>
        <p:nvSpPr>
          <p:cNvPr id="14" name="Picture Placeholder 13"/>
          <p:cNvSpPr>
            <a:spLocks noGrp="1"/>
          </p:cNvSpPr>
          <p:nvPr>
            <p:ph type="pic" sz="quarter" idx="10"/>
          </p:nvPr>
        </p:nvSpPr>
        <p:spPr>
          <a:xfrm>
            <a:off x="1" y="2"/>
            <a:ext cx="6216651" cy="6858001"/>
          </a:xfrm>
          <a:custGeom>
            <a:avLst/>
            <a:gdLst>
              <a:gd name="connsiteX0" fmla="*/ 0 w 6216651"/>
              <a:gd name="connsiteY0" fmla="*/ 0 h 6858001"/>
              <a:gd name="connsiteX1" fmla="*/ 6216651 w 6216651"/>
              <a:gd name="connsiteY1" fmla="*/ 3900787 h 6858001"/>
              <a:gd name="connsiteX2" fmla="*/ 6216651 w 6216651"/>
              <a:gd name="connsiteY2" fmla="*/ 6858001 h 6858001"/>
              <a:gd name="connsiteX3" fmla="*/ 3612021 w 6216651"/>
              <a:gd name="connsiteY3" fmla="*/ 6858001 h 6858001"/>
              <a:gd name="connsiteX4" fmla="*/ 0 w 6216651"/>
              <a:gd name="connsiteY4" fmla="*/ 4591552 h 68580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6651" h="6858001">
                <a:moveTo>
                  <a:pt x="0" y="0"/>
                </a:moveTo>
                <a:lnTo>
                  <a:pt x="6216651" y="3900787"/>
                </a:lnTo>
                <a:lnTo>
                  <a:pt x="6216651" y="6858001"/>
                </a:lnTo>
                <a:lnTo>
                  <a:pt x="3612021" y="6858001"/>
                </a:lnTo>
                <a:lnTo>
                  <a:pt x="0" y="4591552"/>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847497839"/>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56_Custom Layout">
    <p:spTree>
      <p:nvGrpSpPr>
        <p:cNvPr id="1" name=""/>
        <p:cNvGrpSpPr/>
        <p:nvPr/>
      </p:nvGrpSpPr>
      <p:grpSpPr>
        <a:xfrm>
          <a:off x="0" y="0"/>
          <a:ext cx="0" cy="0"/>
          <a:chOff x="0" y="0"/>
          <a:chExt cx="0" cy="0"/>
        </a:xfrm>
      </p:grpSpPr>
      <p:sp>
        <p:nvSpPr>
          <p:cNvPr id="6" name="Picture Placeholder 5"/>
          <p:cNvSpPr>
            <a:spLocks noGrp="1"/>
          </p:cNvSpPr>
          <p:nvPr>
            <p:ph type="pic" sz="quarter" idx="11"/>
          </p:nvPr>
        </p:nvSpPr>
        <p:spPr>
          <a:xfrm>
            <a:off x="4286252" y="1514477"/>
            <a:ext cx="3576441" cy="3576441"/>
          </a:xfrm>
          <a:custGeom>
            <a:avLst/>
            <a:gdLst>
              <a:gd name="connsiteX0" fmla="*/ 2014538 w 4029075"/>
              <a:gd name="connsiteY0" fmla="*/ 0 h 4029075"/>
              <a:gd name="connsiteX1" fmla="*/ 4029075 w 4029075"/>
              <a:gd name="connsiteY1" fmla="*/ 2014538 h 4029075"/>
              <a:gd name="connsiteX2" fmla="*/ 2014538 w 4029075"/>
              <a:gd name="connsiteY2" fmla="*/ 4029075 h 4029075"/>
              <a:gd name="connsiteX3" fmla="*/ 0 w 4029075"/>
              <a:gd name="connsiteY3" fmla="*/ 2014538 h 4029075"/>
            </a:gdLst>
            <a:ahLst/>
            <a:cxnLst>
              <a:cxn ang="0">
                <a:pos x="connsiteX0" y="connsiteY0"/>
              </a:cxn>
              <a:cxn ang="0">
                <a:pos x="connsiteX1" y="connsiteY1"/>
              </a:cxn>
              <a:cxn ang="0">
                <a:pos x="connsiteX2" y="connsiteY2"/>
              </a:cxn>
              <a:cxn ang="0">
                <a:pos x="connsiteX3" y="connsiteY3"/>
              </a:cxn>
            </a:cxnLst>
            <a:rect l="l" t="t" r="r" b="b"/>
            <a:pathLst>
              <a:path w="4029075" h="4029075">
                <a:moveTo>
                  <a:pt x="2014538" y="0"/>
                </a:moveTo>
                <a:lnTo>
                  <a:pt x="4029075" y="2014538"/>
                </a:lnTo>
                <a:lnTo>
                  <a:pt x="2014538" y="4029075"/>
                </a:lnTo>
                <a:lnTo>
                  <a:pt x="0" y="2014538"/>
                </a:lnTo>
                <a:close/>
              </a:path>
            </a:pathLst>
          </a:custGeom>
        </p:spPr>
        <p:txBody>
          <a:bodyPr rtlCol="0">
            <a:noAutofit/>
          </a:bodyPr>
          <a:lstStyle>
            <a:lvl1pPr>
              <a:defRPr sz="1351">
                <a:solidFill>
                  <a:srgbClr val="00B0F0"/>
                </a:solidFill>
              </a:defRPr>
            </a:lvl1pPr>
          </a:lstStyle>
          <a:p>
            <a:pPr lvl="0"/>
            <a:r>
              <a:rPr lang="en-US" noProof="0"/>
              <a:t>Click icon to add picture</a:t>
            </a:r>
            <a:endParaRPr lang="id-ID" noProof="0"/>
          </a:p>
        </p:txBody>
      </p:sp>
      <p:sp>
        <p:nvSpPr>
          <p:cNvPr id="7" name="Picture Placeholder 6"/>
          <p:cNvSpPr>
            <a:spLocks noGrp="1"/>
          </p:cNvSpPr>
          <p:nvPr>
            <p:ph type="pic" sz="quarter" idx="12"/>
          </p:nvPr>
        </p:nvSpPr>
        <p:spPr>
          <a:xfrm>
            <a:off x="6529389" y="1743077"/>
            <a:ext cx="3170604" cy="3170604"/>
          </a:xfrm>
          <a:custGeom>
            <a:avLst/>
            <a:gdLst>
              <a:gd name="connsiteX0" fmla="*/ 2014538 w 4029075"/>
              <a:gd name="connsiteY0" fmla="*/ 0 h 4029075"/>
              <a:gd name="connsiteX1" fmla="*/ 4029075 w 4029075"/>
              <a:gd name="connsiteY1" fmla="*/ 2014538 h 4029075"/>
              <a:gd name="connsiteX2" fmla="*/ 2014538 w 4029075"/>
              <a:gd name="connsiteY2" fmla="*/ 4029075 h 4029075"/>
              <a:gd name="connsiteX3" fmla="*/ 0 w 4029075"/>
              <a:gd name="connsiteY3" fmla="*/ 2014538 h 4029075"/>
            </a:gdLst>
            <a:ahLst/>
            <a:cxnLst>
              <a:cxn ang="0">
                <a:pos x="connsiteX0" y="connsiteY0"/>
              </a:cxn>
              <a:cxn ang="0">
                <a:pos x="connsiteX1" y="connsiteY1"/>
              </a:cxn>
              <a:cxn ang="0">
                <a:pos x="connsiteX2" y="connsiteY2"/>
              </a:cxn>
              <a:cxn ang="0">
                <a:pos x="connsiteX3" y="connsiteY3"/>
              </a:cxn>
            </a:cxnLst>
            <a:rect l="l" t="t" r="r" b="b"/>
            <a:pathLst>
              <a:path w="4029075" h="4029075">
                <a:moveTo>
                  <a:pt x="2014538" y="0"/>
                </a:moveTo>
                <a:lnTo>
                  <a:pt x="4029075" y="2014538"/>
                </a:lnTo>
                <a:lnTo>
                  <a:pt x="2014538" y="4029075"/>
                </a:lnTo>
                <a:lnTo>
                  <a:pt x="0" y="2014538"/>
                </a:lnTo>
                <a:close/>
              </a:path>
            </a:pathLst>
          </a:custGeom>
        </p:spPr>
        <p:txBody>
          <a:bodyPr rtlCol="0">
            <a:noAutofit/>
          </a:bodyPr>
          <a:lstStyle>
            <a:lvl1pPr>
              <a:defRPr sz="1351">
                <a:solidFill>
                  <a:srgbClr val="00B0F0"/>
                </a:solidFill>
              </a:defRPr>
            </a:lvl1pPr>
          </a:lstStyle>
          <a:p>
            <a:pPr lvl="0"/>
            <a:r>
              <a:rPr lang="en-US" noProof="0"/>
              <a:t>Click icon to add picture</a:t>
            </a:r>
            <a:endParaRPr lang="id-ID" noProof="0"/>
          </a:p>
        </p:txBody>
      </p:sp>
      <p:sp>
        <p:nvSpPr>
          <p:cNvPr id="8" name="Picture Placeholder 7"/>
          <p:cNvSpPr>
            <a:spLocks noGrp="1"/>
          </p:cNvSpPr>
          <p:nvPr>
            <p:ph type="pic" sz="quarter" idx="13"/>
          </p:nvPr>
        </p:nvSpPr>
        <p:spPr>
          <a:xfrm>
            <a:off x="2500315" y="1743077"/>
            <a:ext cx="3170604" cy="3170604"/>
          </a:xfrm>
          <a:custGeom>
            <a:avLst/>
            <a:gdLst>
              <a:gd name="connsiteX0" fmla="*/ 2014538 w 4029075"/>
              <a:gd name="connsiteY0" fmla="*/ 0 h 4029075"/>
              <a:gd name="connsiteX1" fmla="*/ 4029075 w 4029075"/>
              <a:gd name="connsiteY1" fmla="*/ 2014538 h 4029075"/>
              <a:gd name="connsiteX2" fmla="*/ 2014538 w 4029075"/>
              <a:gd name="connsiteY2" fmla="*/ 4029075 h 4029075"/>
              <a:gd name="connsiteX3" fmla="*/ 0 w 4029075"/>
              <a:gd name="connsiteY3" fmla="*/ 2014538 h 4029075"/>
            </a:gdLst>
            <a:ahLst/>
            <a:cxnLst>
              <a:cxn ang="0">
                <a:pos x="connsiteX0" y="connsiteY0"/>
              </a:cxn>
              <a:cxn ang="0">
                <a:pos x="connsiteX1" y="connsiteY1"/>
              </a:cxn>
              <a:cxn ang="0">
                <a:pos x="connsiteX2" y="connsiteY2"/>
              </a:cxn>
              <a:cxn ang="0">
                <a:pos x="connsiteX3" y="connsiteY3"/>
              </a:cxn>
            </a:cxnLst>
            <a:rect l="l" t="t" r="r" b="b"/>
            <a:pathLst>
              <a:path w="4029075" h="4029075">
                <a:moveTo>
                  <a:pt x="2014538" y="0"/>
                </a:moveTo>
                <a:lnTo>
                  <a:pt x="4029075" y="2014538"/>
                </a:lnTo>
                <a:lnTo>
                  <a:pt x="2014538" y="4029075"/>
                </a:lnTo>
                <a:lnTo>
                  <a:pt x="0" y="2014538"/>
                </a:lnTo>
                <a:close/>
              </a:path>
            </a:pathLst>
          </a:custGeom>
        </p:spPr>
        <p:txBody>
          <a:bodyPr rtlCol="0">
            <a:noAutofit/>
          </a:bodyPr>
          <a:lstStyle>
            <a:lvl1pPr>
              <a:defRPr sz="1351">
                <a:solidFill>
                  <a:srgbClr val="00B0F0"/>
                </a:solidFill>
              </a:defRPr>
            </a:lvl1pPr>
          </a:lstStyle>
          <a:p>
            <a:pPr lvl="0"/>
            <a:r>
              <a:rPr lang="en-US" noProof="0"/>
              <a:t>Click icon to add picture</a:t>
            </a:r>
            <a:endParaRPr lang="id-ID" noProof="0"/>
          </a:p>
        </p:txBody>
      </p:sp>
      <p:sp>
        <p:nvSpPr>
          <p:cNvPr id="5" name="Picture Placeholder 4"/>
          <p:cNvSpPr>
            <a:spLocks noGrp="1"/>
          </p:cNvSpPr>
          <p:nvPr>
            <p:ph type="pic" sz="quarter" idx="14"/>
          </p:nvPr>
        </p:nvSpPr>
        <p:spPr>
          <a:xfrm>
            <a:off x="8562780" y="2024063"/>
            <a:ext cx="2671763" cy="2671763"/>
          </a:xfrm>
          <a:custGeom>
            <a:avLst/>
            <a:gdLst>
              <a:gd name="connsiteX0" fmla="*/ 2014538 w 4029075"/>
              <a:gd name="connsiteY0" fmla="*/ 0 h 4029075"/>
              <a:gd name="connsiteX1" fmla="*/ 4029075 w 4029075"/>
              <a:gd name="connsiteY1" fmla="*/ 2014538 h 4029075"/>
              <a:gd name="connsiteX2" fmla="*/ 2014538 w 4029075"/>
              <a:gd name="connsiteY2" fmla="*/ 4029075 h 4029075"/>
              <a:gd name="connsiteX3" fmla="*/ 0 w 4029075"/>
              <a:gd name="connsiteY3" fmla="*/ 2014538 h 4029075"/>
            </a:gdLst>
            <a:ahLst/>
            <a:cxnLst>
              <a:cxn ang="0">
                <a:pos x="connsiteX0" y="connsiteY0"/>
              </a:cxn>
              <a:cxn ang="0">
                <a:pos x="connsiteX1" y="connsiteY1"/>
              </a:cxn>
              <a:cxn ang="0">
                <a:pos x="connsiteX2" y="connsiteY2"/>
              </a:cxn>
              <a:cxn ang="0">
                <a:pos x="connsiteX3" y="connsiteY3"/>
              </a:cxn>
            </a:cxnLst>
            <a:rect l="l" t="t" r="r" b="b"/>
            <a:pathLst>
              <a:path w="4029075" h="4029075">
                <a:moveTo>
                  <a:pt x="2014538" y="0"/>
                </a:moveTo>
                <a:lnTo>
                  <a:pt x="4029075" y="2014538"/>
                </a:lnTo>
                <a:lnTo>
                  <a:pt x="2014538" y="4029075"/>
                </a:lnTo>
                <a:lnTo>
                  <a:pt x="0" y="2014538"/>
                </a:lnTo>
                <a:close/>
              </a:path>
            </a:pathLst>
          </a:custGeom>
        </p:spPr>
        <p:txBody>
          <a:bodyPr rtlCol="0">
            <a:noAutofit/>
          </a:bodyPr>
          <a:lstStyle>
            <a:lvl1pPr>
              <a:defRPr sz="1351">
                <a:solidFill>
                  <a:srgbClr val="00B0F0"/>
                </a:solidFill>
              </a:defRPr>
            </a:lvl1pPr>
          </a:lstStyle>
          <a:p>
            <a:pPr lvl="0"/>
            <a:r>
              <a:rPr lang="en-US" noProof="0"/>
              <a:t>Click icon to add picture</a:t>
            </a:r>
            <a:endParaRPr lang="id-ID" noProof="0"/>
          </a:p>
        </p:txBody>
      </p:sp>
      <p:sp>
        <p:nvSpPr>
          <p:cNvPr id="9" name="Picture Placeholder 8"/>
          <p:cNvSpPr>
            <a:spLocks noGrp="1"/>
          </p:cNvSpPr>
          <p:nvPr>
            <p:ph type="pic" sz="quarter" idx="15"/>
          </p:nvPr>
        </p:nvSpPr>
        <p:spPr>
          <a:xfrm>
            <a:off x="914402" y="2024063"/>
            <a:ext cx="2671763" cy="2671763"/>
          </a:xfrm>
          <a:custGeom>
            <a:avLst/>
            <a:gdLst>
              <a:gd name="connsiteX0" fmla="*/ 2014538 w 4029075"/>
              <a:gd name="connsiteY0" fmla="*/ 0 h 4029075"/>
              <a:gd name="connsiteX1" fmla="*/ 4029075 w 4029075"/>
              <a:gd name="connsiteY1" fmla="*/ 2014538 h 4029075"/>
              <a:gd name="connsiteX2" fmla="*/ 2014538 w 4029075"/>
              <a:gd name="connsiteY2" fmla="*/ 4029075 h 4029075"/>
              <a:gd name="connsiteX3" fmla="*/ 0 w 4029075"/>
              <a:gd name="connsiteY3" fmla="*/ 2014538 h 4029075"/>
            </a:gdLst>
            <a:ahLst/>
            <a:cxnLst>
              <a:cxn ang="0">
                <a:pos x="connsiteX0" y="connsiteY0"/>
              </a:cxn>
              <a:cxn ang="0">
                <a:pos x="connsiteX1" y="connsiteY1"/>
              </a:cxn>
              <a:cxn ang="0">
                <a:pos x="connsiteX2" y="connsiteY2"/>
              </a:cxn>
              <a:cxn ang="0">
                <a:pos x="connsiteX3" y="connsiteY3"/>
              </a:cxn>
            </a:cxnLst>
            <a:rect l="l" t="t" r="r" b="b"/>
            <a:pathLst>
              <a:path w="4029075" h="4029075">
                <a:moveTo>
                  <a:pt x="2014538" y="0"/>
                </a:moveTo>
                <a:lnTo>
                  <a:pt x="4029075" y="2014538"/>
                </a:lnTo>
                <a:lnTo>
                  <a:pt x="2014538" y="4029075"/>
                </a:lnTo>
                <a:lnTo>
                  <a:pt x="0" y="2014538"/>
                </a:lnTo>
                <a:close/>
              </a:path>
            </a:pathLst>
          </a:custGeom>
        </p:spPr>
        <p:txBody>
          <a:bodyPr rtlCol="0">
            <a:noAutofit/>
          </a:bodyPr>
          <a:lstStyle>
            <a:lvl1pPr>
              <a:defRPr sz="1351">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562979495"/>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57_Custom Layout">
    <p:spTree>
      <p:nvGrpSpPr>
        <p:cNvPr id="1" name=""/>
        <p:cNvGrpSpPr/>
        <p:nvPr/>
      </p:nvGrpSpPr>
      <p:grpSpPr>
        <a:xfrm>
          <a:off x="0" y="0"/>
          <a:ext cx="0" cy="0"/>
          <a:chOff x="0" y="0"/>
          <a:chExt cx="0" cy="0"/>
        </a:xfrm>
      </p:grpSpPr>
      <p:sp>
        <p:nvSpPr>
          <p:cNvPr id="11" name="Picture Placeholder 10"/>
          <p:cNvSpPr>
            <a:spLocks noGrp="1"/>
          </p:cNvSpPr>
          <p:nvPr>
            <p:ph type="pic" sz="quarter" idx="11"/>
          </p:nvPr>
        </p:nvSpPr>
        <p:spPr>
          <a:xfrm>
            <a:off x="0" y="1147864"/>
            <a:ext cx="7383294" cy="5710136"/>
          </a:xfrm>
          <a:custGeom>
            <a:avLst/>
            <a:gdLst>
              <a:gd name="connsiteX0" fmla="*/ 1979190 w 7383294"/>
              <a:gd name="connsiteY0" fmla="*/ 0 h 5710136"/>
              <a:gd name="connsiteX1" fmla="*/ 3694501 w 7383294"/>
              <a:gd name="connsiteY1" fmla="*/ 2957432 h 5710136"/>
              <a:gd name="connsiteX2" fmla="*/ 4740614 w 7383294"/>
              <a:gd name="connsiteY2" fmla="*/ 1153789 h 5710136"/>
              <a:gd name="connsiteX3" fmla="*/ 7383294 w 7383294"/>
              <a:gd name="connsiteY3" fmla="*/ 5710135 h 5710136"/>
              <a:gd name="connsiteX4" fmla="*/ 5291069 w 7383294"/>
              <a:gd name="connsiteY4" fmla="*/ 5710135 h 5710136"/>
              <a:gd name="connsiteX5" fmla="*/ 5291069 w 7383294"/>
              <a:gd name="connsiteY5" fmla="*/ 5710136 h 5710136"/>
              <a:gd name="connsiteX6" fmla="*/ 0 w 7383294"/>
              <a:gd name="connsiteY6" fmla="*/ 5710136 h 5710136"/>
              <a:gd name="connsiteX7" fmla="*/ 0 w 7383294"/>
              <a:gd name="connsiteY7" fmla="*/ 3412397 h 5710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83294" h="5710136">
                <a:moveTo>
                  <a:pt x="1979190" y="0"/>
                </a:moveTo>
                <a:lnTo>
                  <a:pt x="3694501" y="2957432"/>
                </a:lnTo>
                <a:lnTo>
                  <a:pt x="4740614" y="1153789"/>
                </a:lnTo>
                <a:lnTo>
                  <a:pt x="7383294" y="5710135"/>
                </a:lnTo>
                <a:lnTo>
                  <a:pt x="5291069" y="5710135"/>
                </a:lnTo>
                <a:lnTo>
                  <a:pt x="5291069" y="5710136"/>
                </a:lnTo>
                <a:lnTo>
                  <a:pt x="0" y="5710136"/>
                </a:lnTo>
                <a:lnTo>
                  <a:pt x="0" y="3412397"/>
                </a:lnTo>
                <a:close/>
              </a:path>
            </a:pathLst>
          </a:custGeom>
        </p:spPr>
        <p:txBody>
          <a:bodyPr rtlCol="0">
            <a:noAutofit/>
          </a:bodyPr>
          <a:lstStyle>
            <a:lvl1pPr>
              <a:defRPr sz="1351">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4111962384"/>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58_Custom Layout">
    <p:spTree>
      <p:nvGrpSpPr>
        <p:cNvPr id="1" name=""/>
        <p:cNvGrpSpPr/>
        <p:nvPr/>
      </p:nvGrpSpPr>
      <p:grpSpPr>
        <a:xfrm>
          <a:off x="0" y="0"/>
          <a:ext cx="0" cy="0"/>
          <a:chOff x="0" y="0"/>
          <a:chExt cx="0" cy="0"/>
        </a:xfrm>
      </p:grpSpPr>
      <p:sp>
        <p:nvSpPr>
          <p:cNvPr id="11" name="Picture Placeholder 10"/>
          <p:cNvSpPr>
            <a:spLocks noGrp="1"/>
          </p:cNvSpPr>
          <p:nvPr>
            <p:ph type="pic" sz="quarter" idx="11"/>
          </p:nvPr>
        </p:nvSpPr>
        <p:spPr>
          <a:xfrm>
            <a:off x="4530206" y="1147864"/>
            <a:ext cx="7661795" cy="5710136"/>
          </a:xfrm>
          <a:custGeom>
            <a:avLst/>
            <a:gdLst>
              <a:gd name="connsiteX0" fmla="*/ 6069244 w 7661795"/>
              <a:gd name="connsiteY0" fmla="*/ 0 h 5710136"/>
              <a:gd name="connsiteX1" fmla="*/ 7661795 w 7661795"/>
              <a:gd name="connsiteY1" fmla="*/ 3412397 h 5710136"/>
              <a:gd name="connsiteX2" fmla="*/ 7661795 w 7661795"/>
              <a:gd name="connsiteY2" fmla="*/ 5710136 h 5710136"/>
              <a:gd name="connsiteX3" fmla="*/ 3404348 w 7661795"/>
              <a:gd name="connsiteY3" fmla="*/ 5710136 h 5710136"/>
              <a:gd name="connsiteX4" fmla="*/ 3404348 w 7661795"/>
              <a:gd name="connsiteY4" fmla="*/ 5710135 h 5710136"/>
              <a:gd name="connsiteX5" fmla="*/ 1720844 w 7661795"/>
              <a:gd name="connsiteY5" fmla="*/ 5710135 h 5710136"/>
              <a:gd name="connsiteX6" fmla="*/ 0 w 7661795"/>
              <a:gd name="connsiteY6" fmla="*/ 5710135 h 5710136"/>
              <a:gd name="connsiteX7" fmla="*/ 1720844 w 7661795"/>
              <a:gd name="connsiteY7" fmla="*/ 2022839 h 5710136"/>
              <a:gd name="connsiteX8" fmla="*/ 2581266 w 7661795"/>
              <a:gd name="connsiteY8" fmla="*/ 3866487 h 5710136"/>
              <a:gd name="connsiteX9" fmla="*/ 3847270 w 7661795"/>
              <a:gd name="connsiteY9" fmla="*/ 1153789 h 5710136"/>
              <a:gd name="connsiteX10" fmla="*/ 4689023 w 7661795"/>
              <a:gd name="connsiteY10" fmla="*/ 2957432 h 5710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61795" h="5710136">
                <a:moveTo>
                  <a:pt x="6069244" y="0"/>
                </a:moveTo>
                <a:lnTo>
                  <a:pt x="7661795" y="3412397"/>
                </a:lnTo>
                <a:lnTo>
                  <a:pt x="7661795" y="5710136"/>
                </a:lnTo>
                <a:lnTo>
                  <a:pt x="3404348" y="5710136"/>
                </a:lnTo>
                <a:lnTo>
                  <a:pt x="3404348" y="5710135"/>
                </a:lnTo>
                <a:lnTo>
                  <a:pt x="1720844" y="5710135"/>
                </a:lnTo>
                <a:lnTo>
                  <a:pt x="0" y="5710135"/>
                </a:lnTo>
                <a:lnTo>
                  <a:pt x="1720844" y="2022839"/>
                </a:lnTo>
                <a:lnTo>
                  <a:pt x="2581266" y="3866487"/>
                </a:lnTo>
                <a:lnTo>
                  <a:pt x="3847270" y="1153789"/>
                </a:lnTo>
                <a:lnTo>
                  <a:pt x="4689023" y="2957432"/>
                </a:lnTo>
                <a:close/>
              </a:path>
            </a:pathLst>
          </a:custGeom>
        </p:spPr>
        <p:txBody>
          <a:bodyPr rtlCol="0">
            <a:noAutofit/>
          </a:bodyPr>
          <a:lstStyle>
            <a:lvl1pPr>
              <a:defRPr sz="1351">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2644516405"/>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59_Custom Layout">
    <p:spTree>
      <p:nvGrpSpPr>
        <p:cNvPr id="1" name=""/>
        <p:cNvGrpSpPr/>
        <p:nvPr/>
      </p:nvGrpSpPr>
      <p:grpSpPr>
        <a:xfrm>
          <a:off x="0" y="0"/>
          <a:ext cx="0" cy="0"/>
          <a:chOff x="0" y="0"/>
          <a:chExt cx="0" cy="0"/>
        </a:xfrm>
      </p:grpSpPr>
      <p:sp>
        <p:nvSpPr>
          <p:cNvPr id="19" name="Picture Placeholder 18"/>
          <p:cNvSpPr>
            <a:spLocks noGrp="1"/>
          </p:cNvSpPr>
          <p:nvPr>
            <p:ph type="pic" sz="quarter" idx="11"/>
          </p:nvPr>
        </p:nvSpPr>
        <p:spPr>
          <a:xfrm>
            <a:off x="0" y="2342539"/>
            <a:ext cx="12192000" cy="4515463"/>
          </a:xfrm>
          <a:custGeom>
            <a:avLst/>
            <a:gdLst>
              <a:gd name="connsiteX0" fmla="*/ 4357351 w 12192000"/>
              <a:gd name="connsiteY0" fmla="*/ 0 h 4515463"/>
              <a:gd name="connsiteX1" fmla="*/ 5920911 w 12192000"/>
              <a:gd name="connsiteY1" fmla="*/ 2357036 h 4515463"/>
              <a:gd name="connsiteX2" fmla="*/ 6847364 w 12192000"/>
              <a:gd name="connsiteY2" fmla="*/ 960427 h 4515463"/>
              <a:gd name="connsiteX3" fmla="*/ 8025412 w 12192000"/>
              <a:gd name="connsiteY3" fmla="*/ 2736314 h 4515463"/>
              <a:gd name="connsiteX4" fmla="*/ 8917964 w 12192000"/>
              <a:gd name="connsiteY4" fmla="*/ 1390809 h 4515463"/>
              <a:gd name="connsiteX5" fmla="*/ 10097095 w 12192000"/>
              <a:gd name="connsiteY5" fmla="*/ 3168327 h 4515463"/>
              <a:gd name="connsiteX6" fmla="*/ 10978883 w 12192000"/>
              <a:gd name="connsiteY6" fmla="*/ 1839049 h 4515463"/>
              <a:gd name="connsiteX7" fmla="*/ 12192000 w 12192000"/>
              <a:gd name="connsiteY7" fmla="*/ 3667801 h 4515463"/>
              <a:gd name="connsiteX8" fmla="*/ 12192000 w 12192000"/>
              <a:gd name="connsiteY8" fmla="*/ 4515462 h 4515463"/>
              <a:gd name="connsiteX9" fmla="*/ 9203462 w 12192000"/>
              <a:gd name="connsiteY9" fmla="*/ 4515462 h 4515463"/>
              <a:gd name="connsiteX10" fmla="*/ 9205625 w 12192000"/>
              <a:gd name="connsiteY10" fmla="*/ 4512201 h 4515463"/>
              <a:gd name="connsiteX11" fmla="*/ 9203461 w 12192000"/>
              <a:gd name="connsiteY11" fmla="*/ 4512201 h 4515463"/>
              <a:gd name="connsiteX12" fmla="*/ 7350557 w 12192000"/>
              <a:gd name="connsiteY12" fmla="*/ 4512201 h 4515463"/>
              <a:gd name="connsiteX13" fmla="*/ 6847364 w 12192000"/>
              <a:gd name="connsiteY13" fmla="*/ 4512201 h 4515463"/>
              <a:gd name="connsiteX14" fmla="*/ 4491266 w 12192000"/>
              <a:gd name="connsiteY14" fmla="*/ 4512201 h 4515463"/>
              <a:gd name="connsiteX15" fmla="*/ 4066684 w 12192000"/>
              <a:gd name="connsiteY15" fmla="*/ 4512201 h 4515463"/>
              <a:gd name="connsiteX16" fmla="*/ 4068848 w 12192000"/>
              <a:gd name="connsiteY16" fmla="*/ 4515463 h 4515463"/>
              <a:gd name="connsiteX17" fmla="*/ 0 w 12192000"/>
              <a:gd name="connsiteY17" fmla="*/ 4515463 h 4515463"/>
              <a:gd name="connsiteX18" fmla="*/ 0 w 12192000"/>
              <a:gd name="connsiteY18" fmla="*/ 3113256 h 4515463"/>
              <a:gd name="connsiteX19" fmla="*/ 1569341 w 12192000"/>
              <a:gd name="connsiteY19" fmla="*/ 747504 h 4515463"/>
              <a:gd name="connsiteX20" fmla="*/ 2715415 w 12192000"/>
              <a:gd name="connsiteY20" fmla="*/ 2475188 h 4515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92000" h="4515463">
                <a:moveTo>
                  <a:pt x="4357351" y="0"/>
                </a:moveTo>
                <a:lnTo>
                  <a:pt x="5920911" y="2357036"/>
                </a:lnTo>
                <a:lnTo>
                  <a:pt x="6847364" y="960427"/>
                </a:lnTo>
                <a:lnTo>
                  <a:pt x="8025412" y="2736314"/>
                </a:lnTo>
                <a:lnTo>
                  <a:pt x="8917964" y="1390809"/>
                </a:lnTo>
                <a:lnTo>
                  <a:pt x="10097095" y="3168327"/>
                </a:lnTo>
                <a:lnTo>
                  <a:pt x="10978883" y="1839049"/>
                </a:lnTo>
                <a:lnTo>
                  <a:pt x="12192000" y="3667801"/>
                </a:lnTo>
                <a:lnTo>
                  <a:pt x="12192000" y="4515462"/>
                </a:lnTo>
                <a:lnTo>
                  <a:pt x="9203462" y="4515462"/>
                </a:lnTo>
                <a:lnTo>
                  <a:pt x="9205625" y="4512201"/>
                </a:lnTo>
                <a:lnTo>
                  <a:pt x="9203461" y="4512201"/>
                </a:lnTo>
                <a:lnTo>
                  <a:pt x="7350557" y="4512201"/>
                </a:lnTo>
                <a:lnTo>
                  <a:pt x="6847364" y="4512201"/>
                </a:lnTo>
                <a:lnTo>
                  <a:pt x="4491266" y="4512201"/>
                </a:lnTo>
                <a:lnTo>
                  <a:pt x="4066684" y="4512201"/>
                </a:lnTo>
                <a:lnTo>
                  <a:pt x="4068848" y="4515463"/>
                </a:lnTo>
                <a:lnTo>
                  <a:pt x="0" y="4515463"/>
                </a:lnTo>
                <a:lnTo>
                  <a:pt x="0" y="3113256"/>
                </a:lnTo>
                <a:lnTo>
                  <a:pt x="1569341" y="747504"/>
                </a:lnTo>
                <a:lnTo>
                  <a:pt x="2715415" y="2475188"/>
                </a:lnTo>
                <a:close/>
              </a:path>
            </a:pathLst>
          </a:custGeom>
        </p:spPr>
        <p:txBody>
          <a:bodyPr rtlCol="0">
            <a:noAutofit/>
          </a:bodyPr>
          <a:lstStyle>
            <a:lvl1pPr>
              <a:defRPr sz="1351">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1838129275"/>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208_Custom Layout">
    <p:spTree>
      <p:nvGrpSpPr>
        <p:cNvPr id="1" name=""/>
        <p:cNvGrpSpPr/>
        <p:nvPr/>
      </p:nvGrpSpPr>
      <p:grpSpPr>
        <a:xfrm>
          <a:off x="0" y="0"/>
          <a:ext cx="0" cy="0"/>
          <a:chOff x="0" y="0"/>
          <a:chExt cx="0" cy="0"/>
        </a:xfrm>
      </p:grpSpPr>
      <p:sp>
        <p:nvSpPr>
          <p:cNvPr id="6" name="Picture Placeholder 5"/>
          <p:cNvSpPr>
            <a:spLocks noGrp="1"/>
          </p:cNvSpPr>
          <p:nvPr>
            <p:ph type="pic" sz="quarter" idx="11"/>
          </p:nvPr>
        </p:nvSpPr>
        <p:spPr>
          <a:xfrm>
            <a:off x="0" y="-12191"/>
            <a:ext cx="12192000" cy="4515463"/>
          </a:xfrm>
          <a:custGeom>
            <a:avLst/>
            <a:gdLst>
              <a:gd name="connsiteX0" fmla="*/ 0 w 12192000"/>
              <a:gd name="connsiteY0" fmla="*/ 0 h 4515463"/>
              <a:gd name="connsiteX1" fmla="*/ 4068848 w 12192000"/>
              <a:gd name="connsiteY1" fmla="*/ 0 h 4515463"/>
              <a:gd name="connsiteX2" fmla="*/ 4066684 w 12192000"/>
              <a:gd name="connsiteY2" fmla="*/ 3262 h 4515463"/>
              <a:gd name="connsiteX3" fmla="*/ 4491267 w 12192000"/>
              <a:gd name="connsiteY3" fmla="*/ 3262 h 4515463"/>
              <a:gd name="connsiteX4" fmla="*/ 6847364 w 12192000"/>
              <a:gd name="connsiteY4" fmla="*/ 3262 h 4515463"/>
              <a:gd name="connsiteX5" fmla="*/ 7350557 w 12192000"/>
              <a:gd name="connsiteY5" fmla="*/ 3262 h 4515463"/>
              <a:gd name="connsiteX6" fmla="*/ 9203461 w 12192000"/>
              <a:gd name="connsiteY6" fmla="*/ 3262 h 4515463"/>
              <a:gd name="connsiteX7" fmla="*/ 9205625 w 12192000"/>
              <a:gd name="connsiteY7" fmla="*/ 3262 h 4515463"/>
              <a:gd name="connsiteX8" fmla="*/ 9203462 w 12192000"/>
              <a:gd name="connsiteY8" fmla="*/ 1 h 4515463"/>
              <a:gd name="connsiteX9" fmla="*/ 12192000 w 12192000"/>
              <a:gd name="connsiteY9" fmla="*/ 1 h 4515463"/>
              <a:gd name="connsiteX10" fmla="*/ 12192000 w 12192000"/>
              <a:gd name="connsiteY10" fmla="*/ 847662 h 4515463"/>
              <a:gd name="connsiteX11" fmla="*/ 10978883 w 12192000"/>
              <a:gd name="connsiteY11" fmla="*/ 2676414 h 4515463"/>
              <a:gd name="connsiteX12" fmla="*/ 10097095 w 12192000"/>
              <a:gd name="connsiteY12" fmla="*/ 1347136 h 4515463"/>
              <a:gd name="connsiteX13" fmla="*/ 8917964 w 12192000"/>
              <a:gd name="connsiteY13" fmla="*/ 3124654 h 4515463"/>
              <a:gd name="connsiteX14" fmla="*/ 8025412 w 12192000"/>
              <a:gd name="connsiteY14" fmla="*/ 1779149 h 4515463"/>
              <a:gd name="connsiteX15" fmla="*/ 6847364 w 12192000"/>
              <a:gd name="connsiteY15" fmla="*/ 3555036 h 4515463"/>
              <a:gd name="connsiteX16" fmla="*/ 5920913 w 12192000"/>
              <a:gd name="connsiteY16" fmla="*/ 2158427 h 4515463"/>
              <a:gd name="connsiteX17" fmla="*/ 4357352 w 12192000"/>
              <a:gd name="connsiteY17" fmla="*/ 4515463 h 4515463"/>
              <a:gd name="connsiteX18" fmla="*/ 2715415 w 12192000"/>
              <a:gd name="connsiteY18" fmla="*/ 2040275 h 4515463"/>
              <a:gd name="connsiteX19" fmla="*/ 1569341 w 12192000"/>
              <a:gd name="connsiteY19" fmla="*/ 3767959 h 4515463"/>
              <a:gd name="connsiteX20" fmla="*/ 0 w 12192000"/>
              <a:gd name="connsiteY20" fmla="*/ 1402207 h 4515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92000" h="4515463">
                <a:moveTo>
                  <a:pt x="0" y="0"/>
                </a:moveTo>
                <a:lnTo>
                  <a:pt x="4068848" y="0"/>
                </a:lnTo>
                <a:lnTo>
                  <a:pt x="4066684" y="3262"/>
                </a:lnTo>
                <a:lnTo>
                  <a:pt x="4491267" y="3262"/>
                </a:lnTo>
                <a:lnTo>
                  <a:pt x="6847364" y="3262"/>
                </a:lnTo>
                <a:lnTo>
                  <a:pt x="7350557" y="3262"/>
                </a:lnTo>
                <a:lnTo>
                  <a:pt x="9203461" y="3262"/>
                </a:lnTo>
                <a:lnTo>
                  <a:pt x="9205625" y="3262"/>
                </a:lnTo>
                <a:lnTo>
                  <a:pt x="9203462" y="1"/>
                </a:lnTo>
                <a:lnTo>
                  <a:pt x="12192000" y="1"/>
                </a:lnTo>
                <a:lnTo>
                  <a:pt x="12192000" y="847662"/>
                </a:lnTo>
                <a:lnTo>
                  <a:pt x="10978883" y="2676414"/>
                </a:lnTo>
                <a:lnTo>
                  <a:pt x="10097095" y="1347136"/>
                </a:lnTo>
                <a:lnTo>
                  <a:pt x="8917964" y="3124654"/>
                </a:lnTo>
                <a:lnTo>
                  <a:pt x="8025412" y="1779149"/>
                </a:lnTo>
                <a:lnTo>
                  <a:pt x="6847364" y="3555036"/>
                </a:lnTo>
                <a:lnTo>
                  <a:pt x="5920913" y="2158427"/>
                </a:lnTo>
                <a:lnTo>
                  <a:pt x="4357352" y="4515463"/>
                </a:lnTo>
                <a:lnTo>
                  <a:pt x="2715415" y="2040275"/>
                </a:lnTo>
                <a:lnTo>
                  <a:pt x="1569341" y="3767959"/>
                </a:lnTo>
                <a:lnTo>
                  <a:pt x="0" y="1402207"/>
                </a:lnTo>
                <a:close/>
              </a:path>
            </a:pathLst>
          </a:custGeom>
        </p:spPr>
        <p:txBody>
          <a:bodyPr rtlCol="0">
            <a:noAutofit/>
          </a:bodyPr>
          <a:lstStyle>
            <a:lvl1pPr>
              <a:defRPr sz="1351">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1228790523"/>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60_Custom Layout">
    <p:spTree>
      <p:nvGrpSpPr>
        <p:cNvPr id="1" name=""/>
        <p:cNvGrpSpPr/>
        <p:nvPr/>
      </p:nvGrpSpPr>
      <p:grpSpPr>
        <a:xfrm>
          <a:off x="0" y="0"/>
          <a:ext cx="0" cy="0"/>
          <a:chOff x="0" y="0"/>
          <a:chExt cx="0" cy="0"/>
        </a:xfrm>
      </p:grpSpPr>
      <p:sp>
        <p:nvSpPr>
          <p:cNvPr id="13" name="Picture Placeholder 12"/>
          <p:cNvSpPr>
            <a:spLocks noGrp="1"/>
          </p:cNvSpPr>
          <p:nvPr>
            <p:ph type="pic" sz="quarter" idx="11"/>
          </p:nvPr>
        </p:nvSpPr>
        <p:spPr>
          <a:xfrm>
            <a:off x="0" y="-2"/>
            <a:ext cx="12192000" cy="3816098"/>
          </a:xfrm>
          <a:custGeom>
            <a:avLst/>
            <a:gdLst>
              <a:gd name="connsiteX0" fmla="*/ 0 w 10893972"/>
              <a:gd name="connsiteY0" fmla="*/ 0 h 4146332"/>
              <a:gd name="connsiteX1" fmla="*/ 5446986 w 10893972"/>
              <a:gd name="connsiteY1" fmla="*/ 0 h 4146332"/>
              <a:gd name="connsiteX2" fmla="*/ 5446985 w 10893972"/>
              <a:gd name="connsiteY2" fmla="*/ 1 h 4146332"/>
              <a:gd name="connsiteX3" fmla="*/ 5446986 w 10893972"/>
              <a:gd name="connsiteY3" fmla="*/ 1 h 4146332"/>
              <a:gd name="connsiteX4" fmla="*/ 10893972 w 10893972"/>
              <a:gd name="connsiteY4" fmla="*/ 1 h 4146332"/>
              <a:gd name="connsiteX5" fmla="*/ 8170479 w 10893972"/>
              <a:gd name="connsiteY5" fmla="*/ 3448884 h 4146332"/>
              <a:gd name="connsiteX6" fmla="*/ 7003321 w 10893972"/>
              <a:gd name="connsiteY6" fmla="*/ 1970858 h 4146332"/>
              <a:gd name="connsiteX7" fmla="*/ 5484812 w 10893972"/>
              <a:gd name="connsiteY7" fmla="*/ 4146332 h 4146332"/>
              <a:gd name="connsiteX8" fmla="*/ 3930808 w 10893972"/>
              <a:gd name="connsiteY8" fmla="*/ 1920006 h 4146332"/>
              <a:gd name="connsiteX9" fmla="*/ 2723494 w 10893972"/>
              <a:gd name="connsiteY9" fmla="*/ 3448883 h 4146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93972" h="4146332">
                <a:moveTo>
                  <a:pt x="0" y="0"/>
                </a:moveTo>
                <a:lnTo>
                  <a:pt x="5446986" y="0"/>
                </a:lnTo>
                <a:lnTo>
                  <a:pt x="5446985" y="1"/>
                </a:lnTo>
                <a:lnTo>
                  <a:pt x="5446986" y="1"/>
                </a:lnTo>
                <a:lnTo>
                  <a:pt x="10893972" y="1"/>
                </a:lnTo>
                <a:lnTo>
                  <a:pt x="8170479" y="3448884"/>
                </a:lnTo>
                <a:lnTo>
                  <a:pt x="7003321" y="1970858"/>
                </a:lnTo>
                <a:lnTo>
                  <a:pt x="5484812" y="4146332"/>
                </a:lnTo>
                <a:lnTo>
                  <a:pt x="3930808" y="1920006"/>
                </a:lnTo>
                <a:lnTo>
                  <a:pt x="2723494" y="3448883"/>
                </a:lnTo>
                <a:close/>
              </a:path>
            </a:pathLst>
          </a:custGeom>
        </p:spPr>
        <p:txBody>
          <a:bodyPr rtlCol="0">
            <a:noAutofit/>
          </a:bodyPr>
          <a:lstStyle>
            <a:lvl1pPr>
              <a:defRPr sz="1351">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1889912551"/>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206_Custom Layout">
    <p:spTree>
      <p:nvGrpSpPr>
        <p:cNvPr id="1" name=""/>
        <p:cNvGrpSpPr/>
        <p:nvPr/>
      </p:nvGrpSpPr>
      <p:grpSpPr>
        <a:xfrm>
          <a:off x="0" y="0"/>
          <a:ext cx="0" cy="0"/>
          <a:chOff x="0" y="0"/>
          <a:chExt cx="0" cy="0"/>
        </a:xfrm>
      </p:grpSpPr>
      <p:sp>
        <p:nvSpPr>
          <p:cNvPr id="14" name="Picture Placeholder 13"/>
          <p:cNvSpPr>
            <a:spLocks noGrp="1"/>
          </p:cNvSpPr>
          <p:nvPr>
            <p:ph type="pic" sz="quarter" idx="11"/>
          </p:nvPr>
        </p:nvSpPr>
        <p:spPr>
          <a:xfrm>
            <a:off x="0" y="3054094"/>
            <a:ext cx="12192000" cy="3816098"/>
          </a:xfrm>
          <a:custGeom>
            <a:avLst/>
            <a:gdLst>
              <a:gd name="connsiteX0" fmla="*/ 6138334 w 12192000"/>
              <a:gd name="connsiteY0" fmla="*/ 0 h 3816098"/>
              <a:gd name="connsiteX1" fmla="*/ 7837774 w 12192000"/>
              <a:gd name="connsiteY1" fmla="*/ 2002209 h 3816098"/>
              <a:gd name="connsiteX2" fmla="*/ 9144000 w 12192000"/>
              <a:gd name="connsiteY2" fmla="*/ 641900 h 3816098"/>
              <a:gd name="connsiteX3" fmla="*/ 12192000 w 12192000"/>
              <a:gd name="connsiteY3" fmla="*/ 3816097 h 3816098"/>
              <a:gd name="connsiteX4" fmla="*/ 6096000 w 12192000"/>
              <a:gd name="connsiteY4" fmla="*/ 3816097 h 3816098"/>
              <a:gd name="connsiteX5" fmla="*/ 6096000 w 12192000"/>
              <a:gd name="connsiteY5" fmla="*/ 3816098 h 3816098"/>
              <a:gd name="connsiteX6" fmla="*/ 0 w 12192000"/>
              <a:gd name="connsiteY6" fmla="*/ 3816098 h 3816098"/>
              <a:gd name="connsiteX7" fmla="*/ 3048001 w 12192000"/>
              <a:gd name="connsiteY7" fmla="*/ 641901 h 3816098"/>
              <a:gd name="connsiteX8" fmla="*/ 4399169 w 12192000"/>
              <a:gd name="connsiteY8" fmla="*/ 2049011 h 381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3816098">
                <a:moveTo>
                  <a:pt x="6138334" y="0"/>
                </a:moveTo>
                <a:lnTo>
                  <a:pt x="7837774" y="2002209"/>
                </a:lnTo>
                <a:lnTo>
                  <a:pt x="9144000" y="641900"/>
                </a:lnTo>
                <a:lnTo>
                  <a:pt x="12192000" y="3816097"/>
                </a:lnTo>
                <a:lnTo>
                  <a:pt x="6096000" y="3816097"/>
                </a:lnTo>
                <a:lnTo>
                  <a:pt x="6096000" y="3816098"/>
                </a:lnTo>
                <a:lnTo>
                  <a:pt x="0" y="3816098"/>
                </a:lnTo>
                <a:lnTo>
                  <a:pt x="3048001" y="641901"/>
                </a:lnTo>
                <a:lnTo>
                  <a:pt x="4399169" y="2049011"/>
                </a:lnTo>
                <a:close/>
              </a:path>
            </a:pathLst>
          </a:custGeom>
        </p:spPr>
        <p:txBody>
          <a:bodyPr rtlCol="0">
            <a:noAutofit/>
          </a:bodyPr>
          <a:lstStyle>
            <a:lvl1pPr>
              <a:defRPr sz="1351">
                <a:solidFill>
                  <a:srgbClr val="00B0F0"/>
                </a:solidFill>
              </a:defRPr>
            </a:lvl1pPr>
          </a:lstStyle>
          <a:p>
            <a:pPr lvl="0"/>
            <a:r>
              <a:rPr lang="en-US" noProof="0" dirty="0"/>
              <a:t>Click icon to add picture</a:t>
            </a:r>
            <a:endParaRPr lang="id-ID" noProof="0" dirty="0"/>
          </a:p>
        </p:txBody>
      </p:sp>
    </p:spTree>
    <p:extLst>
      <p:ext uri="{BB962C8B-B14F-4D97-AF65-F5344CB8AC3E}">
        <p14:creationId xmlns:p14="http://schemas.microsoft.com/office/powerpoint/2010/main" val="4249677339"/>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p:cSld name="4_Two Content">
    <p:spTree>
      <p:nvGrpSpPr>
        <p:cNvPr id="1" name=""/>
        <p:cNvGrpSpPr/>
        <p:nvPr/>
      </p:nvGrpSpPr>
      <p:grpSpPr>
        <a:xfrm>
          <a:off x="0" y="0"/>
          <a:ext cx="0" cy="0"/>
          <a:chOff x="0" y="0"/>
          <a:chExt cx="0" cy="0"/>
        </a:xfrm>
      </p:grpSpPr>
      <p:sp>
        <p:nvSpPr>
          <p:cNvPr id="8" name="Picture Placeholder 3"/>
          <p:cNvSpPr>
            <a:spLocks noGrp="1"/>
          </p:cNvSpPr>
          <p:nvPr>
            <p:ph type="pic" sz="quarter" idx="11"/>
          </p:nvPr>
        </p:nvSpPr>
        <p:spPr>
          <a:xfrm>
            <a:off x="1536700" y="1733551"/>
            <a:ext cx="9118600" cy="3764492"/>
          </a:xfrm>
        </p:spPr>
        <p:txBody>
          <a:bodyPr rtlCol="0">
            <a:normAutofit/>
          </a:bodyPr>
          <a:lstStyle>
            <a:lvl1pPr>
              <a:defRPr sz="1351">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2865058387"/>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10" name="Picture Placeholder 3"/>
          <p:cNvSpPr>
            <a:spLocks noGrp="1"/>
          </p:cNvSpPr>
          <p:nvPr>
            <p:ph type="pic" sz="quarter" idx="10"/>
          </p:nvPr>
        </p:nvSpPr>
        <p:spPr>
          <a:xfrm>
            <a:off x="1429079" y="2498366"/>
            <a:ext cx="4386452" cy="2657336"/>
          </a:xfrm>
        </p:spPr>
        <p:txBody>
          <a:bodyPr rtlCol="0">
            <a:normAutofit/>
          </a:bodyPr>
          <a:lstStyle>
            <a:lvl1pPr>
              <a:defRPr sz="1351">
                <a:solidFill>
                  <a:srgbClr val="00B0F0"/>
                </a:solidFill>
              </a:defRPr>
            </a:lvl1pPr>
          </a:lstStyle>
          <a:p>
            <a:pPr lvl="0"/>
            <a:r>
              <a:rPr lang="en-US" noProof="0"/>
              <a:t>Click icon to add picture</a:t>
            </a:r>
            <a:endParaRPr lang="id-ID" noProof="0"/>
          </a:p>
        </p:txBody>
      </p:sp>
      <p:sp>
        <p:nvSpPr>
          <p:cNvPr id="11" name="Picture Placeholder 3"/>
          <p:cNvSpPr>
            <a:spLocks noGrp="1"/>
          </p:cNvSpPr>
          <p:nvPr>
            <p:ph type="pic" sz="quarter" idx="11"/>
          </p:nvPr>
        </p:nvSpPr>
        <p:spPr>
          <a:xfrm>
            <a:off x="6112215" y="2498366"/>
            <a:ext cx="4386452" cy="2657336"/>
          </a:xfrm>
        </p:spPr>
        <p:txBody>
          <a:bodyPr rtlCol="0">
            <a:normAutofit/>
          </a:bodyPr>
          <a:lstStyle>
            <a:lvl1pPr>
              <a:defRPr sz="1351">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2629753038"/>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4_Comparison">
    <p:spTree>
      <p:nvGrpSpPr>
        <p:cNvPr id="1" name=""/>
        <p:cNvGrpSpPr/>
        <p:nvPr/>
      </p:nvGrpSpPr>
      <p:grpSpPr>
        <a:xfrm>
          <a:off x="0" y="0"/>
          <a:ext cx="0" cy="0"/>
          <a:chOff x="0" y="0"/>
          <a:chExt cx="0" cy="0"/>
        </a:xfrm>
      </p:grpSpPr>
      <p:sp>
        <p:nvSpPr>
          <p:cNvPr id="10" name="Picture Placeholder 3"/>
          <p:cNvSpPr>
            <a:spLocks noGrp="1"/>
          </p:cNvSpPr>
          <p:nvPr>
            <p:ph type="pic" sz="quarter" idx="10"/>
          </p:nvPr>
        </p:nvSpPr>
        <p:spPr>
          <a:xfrm>
            <a:off x="699247" y="2293970"/>
            <a:ext cx="3190665" cy="3256975"/>
          </a:xfrm>
        </p:spPr>
        <p:txBody>
          <a:bodyPr rtlCol="0">
            <a:normAutofit/>
          </a:bodyPr>
          <a:lstStyle>
            <a:lvl1pPr>
              <a:defRPr sz="1351">
                <a:solidFill>
                  <a:srgbClr val="00B0F0"/>
                </a:solidFill>
              </a:defRPr>
            </a:lvl1pPr>
          </a:lstStyle>
          <a:p>
            <a:pPr lvl="0"/>
            <a:r>
              <a:rPr lang="en-US" noProof="0"/>
              <a:t>Click icon to add picture</a:t>
            </a:r>
            <a:endParaRPr lang="id-ID" noProof="0"/>
          </a:p>
        </p:txBody>
      </p:sp>
      <p:sp>
        <p:nvSpPr>
          <p:cNvPr id="11" name="Picture Placeholder 3"/>
          <p:cNvSpPr>
            <a:spLocks noGrp="1"/>
          </p:cNvSpPr>
          <p:nvPr>
            <p:ph type="pic" sz="quarter" idx="11"/>
          </p:nvPr>
        </p:nvSpPr>
        <p:spPr>
          <a:xfrm>
            <a:off x="4500668" y="2293970"/>
            <a:ext cx="3190665" cy="3256975"/>
          </a:xfrm>
        </p:spPr>
        <p:txBody>
          <a:bodyPr rtlCol="0">
            <a:normAutofit/>
          </a:bodyPr>
          <a:lstStyle>
            <a:lvl1pPr>
              <a:defRPr sz="1351">
                <a:solidFill>
                  <a:srgbClr val="00B0F0"/>
                </a:solidFill>
              </a:defRPr>
            </a:lvl1pPr>
          </a:lstStyle>
          <a:p>
            <a:pPr lvl="0"/>
            <a:r>
              <a:rPr lang="en-US" noProof="0"/>
              <a:t>Click icon to add picture</a:t>
            </a:r>
            <a:endParaRPr lang="id-ID" noProof="0"/>
          </a:p>
        </p:txBody>
      </p:sp>
      <p:sp>
        <p:nvSpPr>
          <p:cNvPr id="4" name="Picture Placeholder 3"/>
          <p:cNvSpPr>
            <a:spLocks noGrp="1"/>
          </p:cNvSpPr>
          <p:nvPr>
            <p:ph type="pic" sz="quarter" idx="12"/>
          </p:nvPr>
        </p:nvSpPr>
        <p:spPr>
          <a:xfrm>
            <a:off x="8302091" y="2293970"/>
            <a:ext cx="3190665" cy="3256975"/>
          </a:xfrm>
        </p:spPr>
        <p:txBody>
          <a:bodyPr rtlCol="0">
            <a:normAutofit/>
          </a:bodyPr>
          <a:lstStyle>
            <a:lvl1pPr>
              <a:defRPr sz="1351">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106950432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203_Custom Layout">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5975350" y="2"/>
            <a:ext cx="6216651" cy="6858001"/>
          </a:xfrm>
          <a:custGeom>
            <a:avLst/>
            <a:gdLst>
              <a:gd name="connsiteX0" fmla="*/ 6216651 w 6216651"/>
              <a:gd name="connsiteY0" fmla="*/ 0 h 6858001"/>
              <a:gd name="connsiteX1" fmla="*/ 6216651 w 6216651"/>
              <a:gd name="connsiteY1" fmla="*/ 4591552 h 6858001"/>
              <a:gd name="connsiteX2" fmla="*/ 2604630 w 6216651"/>
              <a:gd name="connsiteY2" fmla="*/ 6858001 h 6858001"/>
              <a:gd name="connsiteX3" fmla="*/ 0 w 6216651"/>
              <a:gd name="connsiteY3" fmla="*/ 6858001 h 6858001"/>
              <a:gd name="connsiteX4" fmla="*/ 0 w 6216651"/>
              <a:gd name="connsiteY4" fmla="*/ 3900787 h 68580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6651" h="6858001">
                <a:moveTo>
                  <a:pt x="6216651" y="0"/>
                </a:moveTo>
                <a:lnTo>
                  <a:pt x="6216651" y="4591552"/>
                </a:lnTo>
                <a:lnTo>
                  <a:pt x="2604630" y="6858001"/>
                </a:lnTo>
                <a:lnTo>
                  <a:pt x="0" y="6858001"/>
                </a:lnTo>
                <a:lnTo>
                  <a:pt x="0" y="3900787"/>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3448471290"/>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7_Comparison">
    <p:spTree>
      <p:nvGrpSpPr>
        <p:cNvPr id="1" name=""/>
        <p:cNvGrpSpPr/>
        <p:nvPr/>
      </p:nvGrpSpPr>
      <p:grpSpPr>
        <a:xfrm>
          <a:off x="0" y="0"/>
          <a:ext cx="0" cy="0"/>
          <a:chOff x="0" y="0"/>
          <a:chExt cx="0" cy="0"/>
        </a:xfrm>
      </p:grpSpPr>
      <p:sp>
        <p:nvSpPr>
          <p:cNvPr id="10" name="Picture Placeholder 3"/>
          <p:cNvSpPr>
            <a:spLocks noGrp="1"/>
          </p:cNvSpPr>
          <p:nvPr>
            <p:ph type="pic" sz="quarter" idx="10"/>
          </p:nvPr>
        </p:nvSpPr>
        <p:spPr>
          <a:xfrm>
            <a:off x="0" y="1804113"/>
            <a:ext cx="4059936" cy="3256975"/>
          </a:xfrm>
        </p:spPr>
        <p:txBody>
          <a:bodyPr rtlCol="0">
            <a:normAutofit/>
          </a:bodyPr>
          <a:lstStyle>
            <a:lvl1pPr>
              <a:defRPr sz="1351">
                <a:solidFill>
                  <a:srgbClr val="00B0F0"/>
                </a:solidFill>
              </a:defRPr>
            </a:lvl1pPr>
          </a:lstStyle>
          <a:p>
            <a:pPr lvl="0"/>
            <a:r>
              <a:rPr lang="en-US" noProof="0"/>
              <a:t>Click icon to add picture</a:t>
            </a:r>
            <a:endParaRPr lang="id-ID" noProof="0"/>
          </a:p>
        </p:txBody>
      </p:sp>
      <p:sp>
        <p:nvSpPr>
          <p:cNvPr id="11" name="Picture Placeholder 3"/>
          <p:cNvSpPr>
            <a:spLocks noGrp="1"/>
          </p:cNvSpPr>
          <p:nvPr>
            <p:ph type="pic" sz="quarter" idx="11"/>
          </p:nvPr>
        </p:nvSpPr>
        <p:spPr>
          <a:xfrm>
            <a:off x="4068100" y="1804113"/>
            <a:ext cx="4059936" cy="3256975"/>
          </a:xfrm>
        </p:spPr>
        <p:txBody>
          <a:bodyPr rtlCol="0">
            <a:normAutofit/>
          </a:bodyPr>
          <a:lstStyle>
            <a:lvl1pPr>
              <a:defRPr sz="1351">
                <a:solidFill>
                  <a:srgbClr val="00B0F0"/>
                </a:solidFill>
              </a:defRPr>
            </a:lvl1pPr>
          </a:lstStyle>
          <a:p>
            <a:pPr lvl="0"/>
            <a:r>
              <a:rPr lang="en-US" noProof="0"/>
              <a:t>Click icon to add picture</a:t>
            </a:r>
            <a:endParaRPr lang="id-ID" noProof="0"/>
          </a:p>
        </p:txBody>
      </p:sp>
      <p:sp>
        <p:nvSpPr>
          <p:cNvPr id="4" name="Picture Placeholder 3"/>
          <p:cNvSpPr>
            <a:spLocks noGrp="1"/>
          </p:cNvSpPr>
          <p:nvPr>
            <p:ph type="pic" sz="quarter" idx="12"/>
          </p:nvPr>
        </p:nvSpPr>
        <p:spPr>
          <a:xfrm>
            <a:off x="8132064" y="1804113"/>
            <a:ext cx="4059936" cy="3256975"/>
          </a:xfrm>
        </p:spPr>
        <p:txBody>
          <a:bodyPr rtlCol="0">
            <a:normAutofit/>
          </a:bodyPr>
          <a:lstStyle>
            <a:lvl1pPr>
              <a:defRPr sz="1351">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4093511637"/>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209_Custom Layout">
    <p:spTree>
      <p:nvGrpSpPr>
        <p:cNvPr id="1" name=""/>
        <p:cNvGrpSpPr/>
        <p:nvPr/>
      </p:nvGrpSpPr>
      <p:grpSpPr>
        <a:xfrm>
          <a:off x="0" y="0"/>
          <a:ext cx="0" cy="0"/>
          <a:chOff x="0" y="0"/>
          <a:chExt cx="0" cy="0"/>
        </a:xfrm>
      </p:grpSpPr>
      <p:sp>
        <p:nvSpPr>
          <p:cNvPr id="5" name="Picture Placeholder 3"/>
          <p:cNvSpPr>
            <a:spLocks noGrp="1"/>
          </p:cNvSpPr>
          <p:nvPr>
            <p:ph type="pic" sz="quarter" idx="10"/>
          </p:nvPr>
        </p:nvSpPr>
        <p:spPr>
          <a:xfrm>
            <a:off x="621903" y="1969344"/>
            <a:ext cx="2578608" cy="2792087"/>
          </a:xfrm>
          <a:noFill/>
          <a:ln>
            <a:noFill/>
          </a:ln>
        </p:spPr>
      </p:sp>
      <p:sp>
        <p:nvSpPr>
          <p:cNvPr id="6" name="Picture Placeholder 4"/>
          <p:cNvSpPr>
            <a:spLocks noGrp="1"/>
          </p:cNvSpPr>
          <p:nvPr>
            <p:ph type="pic" sz="quarter" idx="11"/>
          </p:nvPr>
        </p:nvSpPr>
        <p:spPr>
          <a:xfrm>
            <a:off x="3372667" y="1969344"/>
            <a:ext cx="2578608" cy="2792087"/>
          </a:xfrm>
          <a:noFill/>
          <a:ln>
            <a:noFill/>
          </a:ln>
        </p:spPr>
      </p:sp>
      <p:sp>
        <p:nvSpPr>
          <p:cNvPr id="7" name="Picture Placeholder 5"/>
          <p:cNvSpPr>
            <a:spLocks noGrp="1"/>
          </p:cNvSpPr>
          <p:nvPr>
            <p:ph type="pic" sz="quarter" idx="12"/>
          </p:nvPr>
        </p:nvSpPr>
        <p:spPr>
          <a:xfrm>
            <a:off x="6123431" y="1969344"/>
            <a:ext cx="2578608" cy="2792087"/>
          </a:xfrm>
          <a:noFill/>
          <a:ln>
            <a:noFill/>
          </a:ln>
        </p:spPr>
      </p:sp>
      <p:sp>
        <p:nvSpPr>
          <p:cNvPr id="17" name="Picture Placeholder 5"/>
          <p:cNvSpPr>
            <a:spLocks noGrp="1"/>
          </p:cNvSpPr>
          <p:nvPr>
            <p:ph type="pic" sz="quarter" idx="13"/>
          </p:nvPr>
        </p:nvSpPr>
        <p:spPr>
          <a:xfrm>
            <a:off x="8874195" y="1969343"/>
            <a:ext cx="2578608" cy="2792087"/>
          </a:xfrm>
          <a:noFill/>
          <a:ln>
            <a:noFill/>
          </a:ln>
        </p:spPr>
      </p:sp>
    </p:spTree>
    <p:extLst>
      <p:ext uri="{BB962C8B-B14F-4D97-AF65-F5344CB8AC3E}">
        <p14:creationId xmlns:p14="http://schemas.microsoft.com/office/powerpoint/2010/main" val="965963421"/>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211_Custom Layout">
    <p:spTree>
      <p:nvGrpSpPr>
        <p:cNvPr id="1" name=""/>
        <p:cNvGrpSpPr/>
        <p:nvPr/>
      </p:nvGrpSpPr>
      <p:grpSpPr>
        <a:xfrm>
          <a:off x="0" y="0"/>
          <a:ext cx="0" cy="0"/>
          <a:chOff x="0" y="0"/>
          <a:chExt cx="0" cy="0"/>
        </a:xfrm>
      </p:grpSpPr>
      <p:sp>
        <p:nvSpPr>
          <p:cNvPr id="5" name="Picture Placeholder 3"/>
          <p:cNvSpPr>
            <a:spLocks noGrp="1"/>
          </p:cNvSpPr>
          <p:nvPr>
            <p:ph type="pic" sz="quarter" idx="10"/>
          </p:nvPr>
        </p:nvSpPr>
        <p:spPr>
          <a:xfrm>
            <a:off x="-12192" y="1969344"/>
            <a:ext cx="3044952" cy="2792087"/>
          </a:xfrm>
          <a:noFill/>
          <a:ln>
            <a:noFill/>
          </a:ln>
        </p:spPr>
      </p:sp>
      <p:sp>
        <p:nvSpPr>
          <p:cNvPr id="6" name="Picture Placeholder 4"/>
          <p:cNvSpPr>
            <a:spLocks noGrp="1"/>
          </p:cNvSpPr>
          <p:nvPr>
            <p:ph type="pic" sz="quarter" idx="11"/>
          </p:nvPr>
        </p:nvSpPr>
        <p:spPr>
          <a:xfrm>
            <a:off x="3041903" y="1969344"/>
            <a:ext cx="3044952" cy="2792087"/>
          </a:xfrm>
          <a:noFill/>
          <a:ln>
            <a:noFill/>
          </a:ln>
        </p:spPr>
      </p:sp>
      <p:sp>
        <p:nvSpPr>
          <p:cNvPr id="7" name="Picture Placeholder 5"/>
          <p:cNvSpPr>
            <a:spLocks noGrp="1"/>
          </p:cNvSpPr>
          <p:nvPr>
            <p:ph type="pic" sz="quarter" idx="12"/>
          </p:nvPr>
        </p:nvSpPr>
        <p:spPr>
          <a:xfrm>
            <a:off x="6095998" y="1969344"/>
            <a:ext cx="3044952" cy="2792087"/>
          </a:xfrm>
          <a:noFill/>
          <a:ln>
            <a:noFill/>
          </a:ln>
        </p:spPr>
      </p:sp>
      <p:sp>
        <p:nvSpPr>
          <p:cNvPr id="17" name="Picture Placeholder 5"/>
          <p:cNvSpPr>
            <a:spLocks noGrp="1"/>
          </p:cNvSpPr>
          <p:nvPr>
            <p:ph type="pic" sz="quarter" idx="13"/>
          </p:nvPr>
        </p:nvSpPr>
        <p:spPr>
          <a:xfrm>
            <a:off x="9140950" y="1969344"/>
            <a:ext cx="3044952" cy="2792087"/>
          </a:xfrm>
          <a:noFill/>
          <a:ln>
            <a:noFill/>
          </a:ln>
        </p:spPr>
      </p:sp>
    </p:spTree>
    <p:extLst>
      <p:ext uri="{BB962C8B-B14F-4D97-AF65-F5344CB8AC3E}">
        <p14:creationId xmlns:p14="http://schemas.microsoft.com/office/powerpoint/2010/main" val="3415806577"/>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212_Custom Layout">
    <p:spTree>
      <p:nvGrpSpPr>
        <p:cNvPr id="1" name=""/>
        <p:cNvGrpSpPr/>
        <p:nvPr/>
      </p:nvGrpSpPr>
      <p:grpSpPr>
        <a:xfrm>
          <a:off x="0" y="0"/>
          <a:ext cx="0" cy="0"/>
          <a:chOff x="0" y="0"/>
          <a:chExt cx="0" cy="0"/>
        </a:xfrm>
      </p:grpSpPr>
      <p:sp>
        <p:nvSpPr>
          <p:cNvPr id="5" name="Picture Placeholder 3"/>
          <p:cNvSpPr>
            <a:spLocks noGrp="1"/>
          </p:cNvSpPr>
          <p:nvPr>
            <p:ph type="pic" sz="quarter" idx="10"/>
          </p:nvPr>
        </p:nvSpPr>
        <p:spPr>
          <a:xfrm>
            <a:off x="707136" y="1969344"/>
            <a:ext cx="2029968" cy="2792087"/>
          </a:xfrm>
          <a:noFill/>
          <a:ln>
            <a:noFill/>
          </a:ln>
        </p:spPr>
      </p:sp>
      <p:sp>
        <p:nvSpPr>
          <p:cNvPr id="6" name="Picture Placeholder 4"/>
          <p:cNvSpPr>
            <a:spLocks noGrp="1"/>
          </p:cNvSpPr>
          <p:nvPr>
            <p:ph type="pic" sz="quarter" idx="11"/>
          </p:nvPr>
        </p:nvSpPr>
        <p:spPr>
          <a:xfrm>
            <a:off x="2855976" y="1969344"/>
            <a:ext cx="2029968" cy="2792087"/>
          </a:xfrm>
          <a:noFill/>
          <a:ln>
            <a:noFill/>
          </a:ln>
        </p:spPr>
      </p:sp>
      <p:sp>
        <p:nvSpPr>
          <p:cNvPr id="7" name="Picture Placeholder 5"/>
          <p:cNvSpPr>
            <a:spLocks noGrp="1"/>
          </p:cNvSpPr>
          <p:nvPr>
            <p:ph type="pic" sz="quarter" idx="12"/>
          </p:nvPr>
        </p:nvSpPr>
        <p:spPr>
          <a:xfrm>
            <a:off x="5004816" y="1969344"/>
            <a:ext cx="2029968" cy="2792087"/>
          </a:xfrm>
          <a:noFill/>
          <a:ln>
            <a:noFill/>
          </a:ln>
        </p:spPr>
      </p:sp>
      <p:sp>
        <p:nvSpPr>
          <p:cNvPr id="8" name="Picture Placeholder 5"/>
          <p:cNvSpPr>
            <a:spLocks noGrp="1"/>
          </p:cNvSpPr>
          <p:nvPr>
            <p:ph type="pic" sz="quarter" idx="13"/>
          </p:nvPr>
        </p:nvSpPr>
        <p:spPr>
          <a:xfrm>
            <a:off x="7153656" y="1969343"/>
            <a:ext cx="2029968" cy="2792087"/>
          </a:xfrm>
          <a:noFill/>
          <a:ln>
            <a:noFill/>
          </a:ln>
        </p:spPr>
      </p:sp>
      <p:sp>
        <p:nvSpPr>
          <p:cNvPr id="15" name="Picture Placeholder 5"/>
          <p:cNvSpPr>
            <a:spLocks noGrp="1"/>
          </p:cNvSpPr>
          <p:nvPr>
            <p:ph type="pic" sz="quarter" idx="14"/>
          </p:nvPr>
        </p:nvSpPr>
        <p:spPr>
          <a:xfrm>
            <a:off x="9302496" y="1969343"/>
            <a:ext cx="2029968" cy="2792087"/>
          </a:xfrm>
          <a:noFill/>
          <a:ln>
            <a:noFill/>
          </a:ln>
        </p:spPr>
      </p:sp>
    </p:spTree>
    <p:extLst>
      <p:ext uri="{BB962C8B-B14F-4D97-AF65-F5344CB8AC3E}">
        <p14:creationId xmlns:p14="http://schemas.microsoft.com/office/powerpoint/2010/main" val="1498894279"/>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213_Custom Layout">
    <p:spTree>
      <p:nvGrpSpPr>
        <p:cNvPr id="1" name=""/>
        <p:cNvGrpSpPr/>
        <p:nvPr/>
      </p:nvGrpSpPr>
      <p:grpSpPr>
        <a:xfrm>
          <a:off x="0" y="0"/>
          <a:ext cx="0" cy="0"/>
          <a:chOff x="0" y="0"/>
          <a:chExt cx="0" cy="0"/>
        </a:xfrm>
      </p:grpSpPr>
      <p:sp>
        <p:nvSpPr>
          <p:cNvPr id="5" name="Picture Placeholder 3"/>
          <p:cNvSpPr>
            <a:spLocks noGrp="1"/>
          </p:cNvSpPr>
          <p:nvPr>
            <p:ph type="pic" sz="quarter" idx="10"/>
          </p:nvPr>
        </p:nvSpPr>
        <p:spPr>
          <a:xfrm>
            <a:off x="-12192" y="1969344"/>
            <a:ext cx="2441448" cy="2792087"/>
          </a:xfrm>
          <a:noFill/>
          <a:ln>
            <a:noFill/>
          </a:ln>
        </p:spPr>
      </p:sp>
      <p:sp>
        <p:nvSpPr>
          <p:cNvPr id="6" name="Picture Placeholder 4"/>
          <p:cNvSpPr>
            <a:spLocks noGrp="1"/>
          </p:cNvSpPr>
          <p:nvPr>
            <p:ph type="pic" sz="quarter" idx="11"/>
          </p:nvPr>
        </p:nvSpPr>
        <p:spPr>
          <a:xfrm>
            <a:off x="2429256" y="1969344"/>
            <a:ext cx="2441448" cy="2792087"/>
          </a:xfrm>
          <a:noFill/>
          <a:ln>
            <a:noFill/>
          </a:ln>
        </p:spPr>
      </p:sp>
      <p:sp>
        <p:nvSpPr>
          <p:cNvPr id="7" name="Picture Placeholder 5"/>
          <p:cNvSpPr>
            <a:spLocks noGrp="1"/>
          </p:cNvSpPr>
          <p:nvPr>
            <p:ph type="pic" sz="quarter" idx="12"/>
          </p:nvPr>
        </p:nvSpPr>
        <p:spPr>
          <a:xfrm>
            <a:off x="4870704" y="1969344"/>
            <a:ext cx="2441448" cy="2792087"/>
          </a:xfrm>
          <a:noFill/>
          <a:ln>
            <a:noFill/>
          </a:ln>
        </p:spPr>
      </p:sp>
      <p:sp>
        <p:nvSpPr>
          <p:cNvPr id="8" name="Picture Placeholder 5"/>
          <p:cNvSpPr>
            <a:spLocks noGrp="1"/>
          </p:cNvSpPr>
          <p:nvPr>
            <p:ph type="pic" sz="quarter" idx="13"/>
          </p:nvPr>
        </p:nvSpPr>
        <p:spPr>
          <a:xfrm>
            <a:off x="7312152" y="1969343"/>
            <a:ext cx="2441448" cy="2792087"/>
          </a:xfrm>
          <a:noFill/>
          <a:ln>
            <a:noFill/>
          </a:ln>
        </p:spPr>
      </p:sp>
      <p:sp>
        <p:nvSpPr>
          <p:cNvPr id="15" name="Picture Placeholder 5"/>
          <p:cNvSpPr>
            <a:spLocks noGrp="1"/>
          </p:cNvSpPr>
          <p:nvPr>
            <p:ph type="pic" sz="quarter" idx="14"/>
          </p:nvPr>
        </p:nvSpPr>
        <p:spPr>
          <a:xfrm>
            <a:off x="9750552" y="1969343"/>
            <a:ext cx="2441448" cy="2792087"/>
          </a:xfrm>
          <a:noFill/>
          <a:ln>
            <a:noFill/>
          </a:ln>
        </p:spPr>
      </p:sp>
    </p:spTree>
    <p:extLst>
      <p:ext uri="{BB962C8B-B14F-4D97-AF65-F5344CB8AC3E}">
        <p14:creationId xmlns:p14="http://schemas.microsoft.com/office/powerpoint/2010/main" val="865298432"/>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5_Comparison">
    <p:spTree>
      <p:nvGrpSpPr>
        <p:cNvPr id="1" name=""/>
        <p:cNvGrpSpPr/>
        <p:nvPr/>
      </p:nvGrpSpPr>
      <p:grpSpPr>
        <a:xfrm>
          <a:off x="0" y="0"/>
          <a:ext cx="0" cy="0"/>
          <a:chOff x="0" y="0"/>
          <a:chExt cx="0" cy="0"/>
        </a:xfrm>
      </p:grpSpPr>
      <p:sp>
        <p:nvSpPr>
          <p:cNvPr id="8" name="Picture Placeholder 4"/>
          <p:cNvSpPr>
            <a:spLocks noGrp="1"/>
          </p:cNvSpPr>
          <p:nvPr>
            <p:ph type="pic" sz="quarter" idx="10"/>
          </p:nvPr>
        </p:nvSpPr>
        <p:spPr>
          <a:xfrm>
            <a:off x="1109859" y="1953080"/>
            <a:ext cx="3240167" cy="1920240"/>
          </a:xfrm>
        </p:spPr>
      </p:sp>
      <p:sp>
        <p:nvSpPr>
          <p:cNvPr id="9" name="Picture Placeholder 5"/>
          <p:cNvSpPr>
            <a:spLocks noGrp="1"/>
          </p:cNvSpPr>
          <p:nvPr>
            <p:ph type="pic" sz="quarter" idx="11"/>
          </p:nvPr>
        </p:nvSpPr>
        <p:spPr>
          <a:xfrm>
            <a:off x="4405669" y="1953080"/>
            <a:ext cx="3240167" cy="1920240"/>
          </a:xfrm>
        </p:spPr>
      </p:sp>
      <p:sp>
        <p:nvSpPr>
          <p:cNvPr id="12" name="Picture Placeholder 6"/>
          <p:cNvSpPr>
            <a:spLocks noGrp="1"/>
          </p:cNvSpPr>
          <p:nvPr>
            <p:ph type="pic" sz="quarter" idx="12"/>
          </p:nvPr>
        </p:nvSpPr>
        <p:spPr>
          <a:xfrm>
            <a:off x="7715936" y="1953080"/>
            <a:ext cx="3240167" cy="1920240"/>
          </a:xfrm>
        </p:spPr>
      </p:sp>
      <p:sp>
        <p:nvSpPr>
          <p:cNvPr id="13" name="Picture Placeholder 7"/>
          <p:cNvSpPr>
            <a:spLocks noGrp="1"/>
          </p:cNvSpPr>
          <p:nvPr>
            <p:ph type="pic" sz="quarter" idx="13"/>
          </p:nvPr>
        </p:nvSpPr>
        <p:spPr>
          <a:xfrm>
            <a:off x="1109859" y="3945938"/>
            <a:ext cx="3240167" cy="1920240"/>
          </a:xfrm>
        </p:spPr>
      </p:sp>
      <p:sp>
        <p:nvSpPr>
          <p:cNvPr id="14" name="Picture Placeholder 8"/>
          <p:cNvSpPr>
            <a:spLocks noGrp="1"/>
          </p:cNvSpPr>
          <p:nvPr>
            <p:ph type="pic" sz="quarter" idx="14"/>
          </p:nvPr>
        </p:nvSpPr>
        <p:spPr>
          <a:xfrm>
            <a:off x="4405669" y="3945938"/>
            <a:ext cx="3240167" cy="1920240"/>
          </a:xfrm>
        </p:spPr>
      </p:sp>
      <p:sp>
        <p:nvSpPr>
          <p:cNvPr id="15" name="Picture Placeholder 9"/>
          <p:cNvSpPr>
            <a:spLocks noGrp="1"/>
          </p:cNvSpPr>
          <p:nvPr>
            <p:ph type="pic" sz="quarter" idx="15"/>
          </p:nvPr>
        </p:nvSpPr>
        <p:spPr>
          <a:xfrm>
            <a:off x="7715936" y="3945938"/>
            <a:ext cx="3240167" cy="1920240"/>
          </a:xfrm>
        </p:spPr>
      </p:sp>
    </p:spTree>
    <p:extLst>
      <p:ext uri="{BB962C8B-B14F-4D97-AF65-F5344CB8AC3E}">
        <p14:creationId xmlns:p14="http://schemas.microsoft.com/office/powerpoint/2010/main" val="356256289"/>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55_Custom Layout">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52583" y="67130"/>
            <a:ext cx="3977640" cy="1920240"/>
          </a:xfrm>
        </p:spPr>
      </p:sp>
      <p:sp>
        <p:nvSpPr>
          <p:cNvPr id="6" name="Picture Placeholder 5"/>
          <p:cNvSpPr>
            <a:spLocks noGrp="1"/>
          </p:cNvSpPr>
          <p:nvPr>
            <p:ph type="pic" sz="quarter" idx="11"/>
          </p:nvPr>
        </p:nvSpPr>
        <p:spPr>
          <a:xfrm>
            <a:off x="4100191" y="67130"/>
            <a:ext cx="3977640" cy="1920240"/>
          </a:xfrm>
        </p:spPr>
      </p:sp>
      <p:sp>
        <p:nvSpPr>
          <p:cNvPr id="7" name="Picture Placeholder 6"/>
          <p:cNvSpPr>
            <a:spLocks noGrp="1"/>
          </p:cNvSpPr>
          <p:nvPr>
            <p:ph type="pic" sz="quarter" idx="12"/>
          </p:nvPr>
        </p:nvSpPr>
        <p:spPr>
          <a:xfrm>
            <a:off x="8147800" y="67130"/>
            <a:ext cx="3977640" cy="1920240"/>
          </a:xfrm>
        </p:spPr>
      </p:sp>
      <p:sp>
        <p:nvSpPr>
          <p:cNvPr id="11" name="Picture Placeholder 4"/>
          <p:cNvSpPr>
            <a:spLocks noGrp="1"/>
          </p:cNvSpPr>
          <p:nvPr>
            <p:ph type="pic" sz="quarter" idx="13"/>
          </p:nvPr>
        </p:nvSpPr>
        <p:spPr>
          <a:xfrm>
            <a:off x="52583" y="2054045"/>
            <a:ext cx="3977640" cy="1920240"/>
          </a:xfrm>
        </p:spPr>
      </p:sp>
      <p:sp>
        <p:nvSpPr>
          <p:cNvPr id="12" name="Picture Placeholder 5"/>
          <p:cNvSpPr>
            <a:spLocks noGrp="1"/>
          </p:cNvSpPr>
          <p:nvPr>
            <p:ph type="pic" sz="quarter" idx="14"/>
          </p:nvPr>
        </p:nvSpPr>
        <p:spPr>
          <a:xfrm>
            <a:off x="4100191" y="2054045"/>
            <a:ext cx="3977640" cy="1920240"/>
          </a:xfrm>
        </p:spPr>
      </p:sp>
      <p:sp>
        <p:nvSpPr>
          <p:cNvPr id="13" name="Picture Placeholder 6"/>
          <p:cNvSpPr>
            <a:spLocks noGrp="1"/>
          </p:cNvSpPr>
          <p:nvPr>
            <p:ph type="pic" sz="quarter" idx="15"/>
          </p:nvPr>
        </p:nvSpPr>
        <p:spPr>
          <a:xfrm>
            <a:off x="8147800" y="2054045"/>
            <a:ext cx="3977640" cy="1920240"/>
          </a:xfrm>
        </p:spPr>
      </p:sp>
    </p:spTree>
    <p:extLst>
      <p:ext uri="{BB962C8B-B14F-4D97-AF65-F5344CB8AC3E}">
        <p14:creationId xmlns:p14="http://schemas.microsoft.com/office/powerpoint/2010/main" val="2767726099"/>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169_Custom Layout">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0" y="3102697"/>
            <a:ext cx="4059936" cy="1874520"/>
          </a:xfrm>
        </p:spPr>
      </p:sp>
      <p:sp>
        <p:nvSpPr>
          <p:cNvPr id="6" name="Picture Placeholder 5"/>
          <p:cNvSpPr>
            <a:spLocks noGrp="1"/>
          </p:cNvSpPr>
          <p:nvPr>
            <p:ph type="pic" sz="quarter" idx="11"/>
          </p:nvPr>
        </p:nvSpPr>
        <p:spPr>
          <a:xfrm>
            <a:off x="4080264" y="3102697"/>
            <a:ext cx="4059936" cy="1874520"/>
          </a:xfrm>
        </p:spPr>
      </p:sp>
      <p:sp>
        <p:nvSpPr>
          <p:cNvPr id="7" name="Picture Placeholder 6"/>
          <p:cNvSpPr>
            <a:spLocks noGrp="1"/>
          </p:cNvSpPr>
          <p:nvPr>
            <p:ph type="pic" sz="quarter" idx="12"/>
          </p:nvPr>
        </p:nvSpPr>
        <p:spPr>
          <a:xfrm>
            <a:off x="8132064" y="3102697"/>
            <a:ext cx="4059936" cy="1874520"/>
          </a:xfrm>
        </p:spPr>
      </p:sp>
      <p:sp>
        <p:nvSpPr>
          <p:cNvPr id="11" name="Picture Placeholder 4"/>
          <p:cNvSpPr>
            <a:spLocks noGrp="1"/>
          </p:cNvSpPr>
          <p:nvPr>
            <p:ph type="pic" sz="quarter" idx="13"/>
          </p:nvPr>
        </p:nvSpPr>
        <p:spPr>
          <a:xfrm>
            <a:off x="0" y="4975316"/>
            <a:ext cx="4059936" cy="1874520"/>
          </a:xfrm>
        </p:spPr>
      </p:sp>
      <p:sp>
        <p:nvSpPr>
          <p:cNvPr id="12" name="Picture Placeholder 5"/>
          <p:cNvSpPr>
            <a:spLocks noGrp="1"/>
          </p:cNvSpPr>
          <p:nvPr>
            <p:ph type="pic" sz="quarter" idx="14"/>
          </p:nvPr>
        </p:nvSpPr>
        <p:spPr>
          <a:xfrm>
            <a:off x="4080264" y="4975316"/>
            <a:ext cx="4059936" cy="1874520"/>
          </a:xfrm>
        </p:spPr>
      </p:sp>
      <p:sp>
        <p:nvSpPr>
          <p:cNvPr id="13" name="Picture Placeholder 6"/>
          <p:cNvSpPr>
            <a:spLocks noGrp="1"/>
          </p:cNvSpPr>
          <p:nvPr>
            <p:ph type="pic" sz="quarter" idx="15"/>
          </p:nvPr>
        </p:nvSpPr>
        <p:spPr>
          <a:xfrm>
            <a:off x="8132064" y="4975316"/>
            <a:ext cx="4059936" cy="1874520"/>
          </a:xfrm>
        </p:spPr>
      </p:sp>
    </p:spTree>
    <p:extLst>
      <p:ext uri="{BB962C8B-B14F-4D97-AF65-F5344CB8AC3E}">
        <p14:creationId xmlns:p14="http://schemas.microsoft.com/office/powerpoint/2010/main" val="3574280991"/>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292_Custom Layout">
    <p:spTree>
      <p:nvGrpSpPr>
        <p:cNvPr id="1" name=""/>
        <p:cNvGrpSpPr/>
        <p:nvPr/>
      </p:nvGrpSpPr>
      <p:grpSpPr>
        <a:xfrm>
          <a:off x="0" y="0"/>
          <a:ext cx="0" cy="0"/>
          <a:chOff x="0" y="0"/>
          <a:chExt cx="0" cy="0"/>
        </a:xfrm>
      </p:grpSpPr>
      <p:sp>
        <p:nvSpPr>
          <p:cNvPr id="29" name="Picture Placeholder 28"/>
          <p:cNvSpPr>
            <a:spLocks noGrp="1"/>
          </p:cNvSpPr>
          <p:nvPr>
            <p:ph type="pic" sz="quarter" idx="10"/>
          </p:nvPr>
        </p:nvSpPr>
        <p:spPr>
          <a:xfrm>
            <a:off x="0" y="1"/>
            <a:ext cx="3048000" cy="1423595"/>
          </a:xfrm>
          <a:custGeom>
            <a:avLst/>
            <a:gdLst>
              <a:gd name="connsiteX0" fmla="*/ 0 w 3048000"/>
              <a:gd name="connsiteY0" fmla="*/ 0 h 1423595"/>
              <a:gd name="connsiteX1" fmla="*/ 3048000 w 3048000"/>
              <a:gd name="connsiteY1" fmla="*/ 0 h 1423595"/>
              <a:gd name="connsiteX2" fmla="*/ 3048000 w 3048000"/>
              <a:gd name="connsiteY2" fmla="*/ 1423595 h 1423595"/>
              <a:gd name="connsiteX3" fmla="*/ 0 w 3048000"/>
              <a:gd name="connsiteY3" fmla="*/ 1423595 h 1423595"/>
            </a:gdLst>
            <a:ahLst/>
            <a:cxnLst>
              <a:cxn ang="0">
                <a:pos x="connsiteX0" y="connsiteY0"/>
              </a:cxn>
              <a:cxn ang="0">
                <a:pos x="connsiteX1" y="connsiteY1"/>
              </a:cxn>
              <a:cxn ang="0">
                <a:pos x="connsiteX2" y="connsiteY2"/>
              </a:cxn>
              <a:cxn ang="0">
                <a:pos x="connsiteX3" y="connsiteY3"/>
              </a:cxn>
            </a:cxnLst>
            <a:rect l="l" t="t" r="r" b="b"/>
            <a:pathLst>
              <a:path w="3048000" h="1423595">
                <a:moveTo>
                  <a:pt x="0" y="0"/>
                </a:moveTo>
                <a:lnTo>
                  <a:pt x="3048000" y="0"/>
                </a:lnTo>
                <a:lnTo>
                  <a:pt x="3048000" y="1423595"/>
                </a:lnTo>
                <a:lnTo>
                  <a:pt x="0" y="1423595"/>
                </a:lnTo>
                <a:close/>
              </a:path>
            </a:pathLst>
          </a:custGeom>
        </p:spPr>
        <p:txBody>
          <a:bodyPr rtlCol="0">
            <a:noAutofit/>
          </a:bodyPr>
          <a:lstStyle>
            <a:lvl1pPr>
              <a:defRPr sz="1351">
                <a:solidFill>
                  <a:srgbClr val="00B0F0"/>
                </a:solidFill>
              </a:defRPr>
            </a:lvl1pPr>
          </a:lstStyle>
          <a:p>
            <a:pPr lvl="0"/>
            <a:endParaRPr lang="id-ID" noProof="0"/>
          </a:p>
        </p:txBody>
      </p:sp>
      <p:sp>
        <p:nvSpPr>
          <p:cNvPr id="30" name="Picture Placeholder 29"/>
          <p:cNvSpPr>
            <a:spLocks noGrp="1"/>
          </p:cNvSpPr>
          <p:nvPr>
            <p:ph type="pic" sz="quarter" idx="11"/>
          </p:nvPr>
        </p:nvSpPr>
        <p:spPr>
          <a:xfrm>
            <a:off x="3048000" y="1"/>
            <a:ext cx="3048000" cy="1423595"/>
          </a:xfrm>
          <a:custGeom>
            <a:avLst/>
            <a:gdLst>
              <a:gd name="connsiteX0" fmla="*/ 0 w 3048000"/>
              <a:gd name="connsiteY0" fmla="*/ 0 h 1423595"/>
              <a:gd name="connsiteX1" fmla="*/ 3048000 w 3048000"/>
              <a:gd name="connsiteY1" fmla="*/ 0 h 1423595"/>
              <a:gd name="connsiteX2" fmla="*/ 3048000 w 3048000"/>
              <a:gd name="connsiteY2" fmla="*/ 1423595 h 1423595"/>
              <a:gd name="connsiteX3" fmla="*/ 0 w 3048000"/>
              <a:gd name="connsiteY3" fmla="*/ 1423595 h 1423595"/>
            </a:gdLst>
            <a:ahLst/>
            <a:cxnLst>
              <a:cxn ang="0">
                <a:pos x="connsiteX0" y="connsiteY0"/>
              </a:cxn>
              <a:cxn ang="0">
                <a:pos x="connsiteX1" y="connsiteY1"/>
              </a:cxn>
              <a:cxn ang="0">
                <a:pos x="connsiteX2" y="connsiteY2"/>
              </a:cxn>
              <a:cxn ang="0">
                <a:pos x="connsiteX3" y="connsiteY3"/>
              </a:cxn>
            </a:cxnLst>
            <a:rect l="l" t="t" r="r" b="b"/>
            <a:pathLst>
              <a:path w="3048000" h="1423595">
                <a:moveTo>
                  <a:pt x="0" y="0"/>
                </a:moveTo>
                <a:lnTo>
                  <a:pt x="3048000" y="0"/>
                </a:lnTo>
                <a:lnTo>
                  <a:pt x="3048000" y="1423595"/>
                </a:lnTo>
                <a:lnTo>
                  <a:pt x="0" y="1423595"/>
                </a:lnTo>
                <a:close/>
              </a:path>
            </a:pathLst>
          </a:custGeom>
        </p:spPr>
        <p:txBody>
          <a:bodyPr rtlCol="0">
            <a:noAutofit/>
          </a:bodyPr>
          <a:lstStyle>
            <a:lvl1pPr>
              <a:defRPr sz="1351">
                <a:solidFill>
                  <a:srgbClr val="00B0F0"/>
                </a:solidFill>
              </a:defRPr>
            </a:lvl1pPr>
          </a:lstStyle>
          <a:p>
            <a:pPr lvl="0"/>
            <a:endParaRPr lang="id-ID" noProof="0"/>
          </a:p>
        </p:txBody>
      </p:sp>
      <p:sp>
        <p:nvSpPr>
          <p:cNvPr id="31" name="Picture Placeholder 30"/>
          <p:cNvSpPr>
            <a:spLocks noGrp="1"/>
          </p:cNvSpPr>
          <p:nvPr>
            <p:ph type="pic" sz="quarter" idx="12"/>
          </p:nvPr>
        </p:nvSpPr>
        <p:spPr>
          <a:xfrm>
            <a:off x="6096000" y="1"/>
            <a:ext cx="3048000" cy="1423595"/>
          </a:xfrm>
          <a:custGeom>
            <a:avLst/>
            <a:gdLst>
              <a:gd name="connsiteX0" fmla="*/ 0 w 3048000"/>
              <a:gd name="connsiteY0" fmla="*/ 0 h 1423595"/>
              <a:gd name="connsiteX1" fmla="*/ 3048000 w 3048000"/>
              <a:gd name="connsiteY1" fmla="*/ 0 h 1423595"/>
              <a:gd name="connsiteX2" fmla="*/ 3048000 w 3048000"/>
              <a:gd name="connsiteY2" fmla="*/ 1423595 h 1423595"/>
              <a:gd name="connsiteX3" fmla="*/ 0 w 3048000"/>
              <a:gd name="connsiteY3" fmla="*/ 1423595 h 1423595"/>
            </a:gdLst>
            <a:ahLst/>
            <a:cxnLst>
              <a:cxn ang="0">
                <a:pos x="connsiteX0" y="connsiteY0"/>
              </a:cxn>
              <a:cxn ang="0">
                <a:pos x="connsiteX1" y="connsiteY1"/>
              </a:cxn>
              <a:cxn ang="0">
                <a:pos x="connsiteX2" y="connsiteY2"/>
              </a:cxn>
              <a:cxn ang="0">
                <a:pos x="connsiteX3" y="connsiteY3"/>
              </a:cxn>
            </a:cxnLst>
            <a:rect l="l" t="t" r="r" b="b"/>
            <a:pathLst>
              <a:path w="3048000" h="1423595">
                <a:moveTo>
                  <a:pt x="0" y="0"/>
                </a:moveTo>
                <a:lnTo>
                  <a:pt x="3048000" y="0"/>
                </a:lnTo>
                <a:lnTo>
                  <a:pt x="3048000" y="1423595"/>
                </a:lnTo>
                <a:lnTo>
                  <a:pt x="0" y="1423595"/>
                </a:lnTo>
                <a:close/>
              </a:path>
            </a:pathLst>
          </a:custGeom>
        </p:spPr>
        <p:txBody>
          <a:bodyPr rtlCol="0">
            <a:noAutofit/>
          </a:bodyPr>
          <a:lstStyle>
            <a:lvl1pPr>
              <a:defRPr sz="1351">
                <a:solidFill>
                  <a:srgbClr val="00B0F0"/>
                </a:solidFill>
              </a:defRPr>
            </a:lvl1pPr>
          </a:lstStyle>
          <a:p>
            <a:pPr lvl="0"/>
            <a:endParaRPr lang="id-ID" noProof="0"/>
          </a:p>
        </p:txBody>
      </p:sp>
      <p:sp>
        <p:nvSpPr>
          <p:cNvPr id="32" name="Picture Placeholder 31"/>
          <p:cNvSpPr>
            <a:spLocks noGrp="1"/>
          </p:cNvSpPr>
          <p:nvPr>
            <p:ph type="pic" sz="quarter" idx="13"/>
          </p:nvPr>
        </p:nvSpPr>
        <p:spPr>
          <a:xfrm>
            <a:off x="9144000" y="1"/>
            <a:ext cx="3048000" cy="1423595"/>
          </a:xfrm>
          <a:custGeom>
            <a:avLst/>
            <a:gdLst>
              <a:gd name="connsiteX0" fmla="*/ 0 w 3048000"/>
              <a:gd name="connsiteY0" fmla="*/ 0 h 1423595"/>
              <a:gd name="connsiteX1" fmla="*/ 3048000 w 3048000"/>
              <a:gd name="connsiteY1" fmla="*/ 0 h 1423595"/>
              <a:gd name="connsiteX2" fmla="*/ 3048000 w 3048000"/>
              <a:gd name="connsiteY2" fmla="*/ 1423595 h 1423595"/>
              <a:gd name="connsiteX3" fmla="*/ 0 w 3048000"/>
              <a:gd name="connsiteY3" fmla="*/ 1423595 h 1423595"/>
            </a:gdLst>
            <a:ahLst/>
            <a:cxnLst>
              <a:cxn ang="0">
                <a:pos x="connsiteX0" y="connsiteY0"/>
              </a:cxn>
              <a:cxn ang="0">
                <a:pos x="connsiteX1" y="connsiteY1"/>
              </a:cxn>
              <a:cxn ang="0">
                <a:pos x="connsiteX2" y="connsiteY2"/>
              </a:cxn>
              <a:cxn ang="0">
                <a:pos x="connsiteX3" y="connsiteY3"/>
              </a:cxn>
            </a:cxnLst>
            <a:rect l="l" t="t" r="r" b="b"/>
            <a:pathLst>
              <a:path w="3048000" h="1423595">
                <a:moveTo>
                  <a:pt x="0" y="0"/>
                </a:moveTo>
                <a:lnTo>
                  <a:pt x="3048000" y="0"/>
                </a:lnTo>
                <a:lnTo>
                  <a:pt x="3048000" y="1423595"/>
                </a:lnTo>
                <a:lnTo>
                  <a:pt x="0" y="1423595"/>
                </a:lnTo>
                <a:close/>
              </a:path>
            </a:pathLst>
          </a:custGeom>
        </p:spPr>
        <p:txBody>
          <a:bodyPr rtlCol="0">
            <a:noAutofit/>
          </a:bodyPr>
          <a:lstStyle>
            <a:lvl1pPr>
              <a:defRPr sz="1351">
                <a:solidFill>
                  <a:srgbClr val="00B0F0"/>
                </a:solidFill>
              </a:defRPr>
            </a:lvl1pPr>
          </a:lstStyle>
          <a:p>
            <a:pPr lvl="0"/>
            <a:endParaRPr lang="id-ID" noProof="0"/>
          </a:p>
        </p:txBody>
      </p:sp>
      <p:sp>
        <p:nvSpPr>
          <p:cNvPr id="33" name="Picture Placeholder 32"/>
          <p:cNvSpPr>
            <a:spLocks noGrp="1"/>
          </p:cNvSpPr>
          <p:nvPr>
            <p:ph type="pic" sz="quarter" idx="14"/>
          </p:nvPr>
        </p:nvSpPr>
        <p:spPr>
          <a:xfrm>
            <a:off x="0" y="1423596"/>
            <a:ext cx="3048000" cy="1423595"/>
          </a:xfrm>
          <a:custGeom>
            <a:avLst/>
            <a:gdLst>
              <a:gd name="connsiteX0" fmla="*/ 0 w 3048000"/>
              <a:gd name="connsiteY0" fmla="*/ 0 h 1423595"/>
              <a:gd name="connsiteX1" fmla="*/ 3048000 w 3048000"/>
              <a:gd name="connsiteY1" fmla="*/ 0 h 1423595"/>
              <a:gd name="connsiteX2" fmla="*/ 3048000 w 3048000"/>
              <a:gd name="connsiteY2" fmla="*/ 1423595 h 1423595"/>
              <a:gd name="connsiteX3" fmla="*/ 0 w 3048000"/>
              <a:gd name="connsiteY3" fmla="*/ 1423595 h 1423595"/>
            </a:gdLst>
            <a:ahLst/>
            <a:cxnLst>
              <a:cxn ang="0">
                <a:pos x="connsiteX0" y="connsiteY0"/>
              </a:cxn>
              <a:cxn ang="0">
                <a:pos x="connsiteX1" y="connsiteY1"/>
              </a:cxn>
              <a:cxn ang="0">
                <a:pos x="connsiteX2" y="connsiteY2"/>
              </a:cxn>
              <a:cxn ang="0">
                <a:pos x="connsiteX3" y="connsiteY3"/>
              </a:cxn>
            </a:cxnLst>
            <a:rect l="l" t="t" r="r" b="b"/>
            <a:pathLst>
              <a:path w="3048000" h="1423595">
                <a:moveTo>
                  <a:pt x="0" y="0"/>
                </a:moveTo>
                <a:lnTo>
                  <a:pt x="3048000" y="0"/>
                </a:lnTo>
                <a:lnTo>
                  <a:pt x="3048000" y="1423595"/>
                </a:lnTo>
                <a:lnTo>
                  <a:pt x="0" y="1423595"/>
                </a:lnTo>
                <a:close/>
              </a:path>
            </a:pathLst>
          </a:custGeom>
        </p:spPr>
        <p:txBody>
          <a:bodyPr rtlCol="0">
            <a:noAutofit/>
          </a:bodyPr>
          <a:lstStyle>
            <a:lvl1pPr>
              <a:defRPr sz="1351">
                <a:solidFill>
                  <a:srgbClr val="00B0F0"/>
                </a:solidFill>
              </a:defRPr>
            </a:lvl1pPr>
          </a:lstStyle>
          <a:p>
            <a:pPr lvl="0"/>
            <a:endParaRPr lang="id-ID" noProof="0"/>
          </a:p>
        </p:txBody>
      </p:sp>
      <p:sp>
        <p:nvSpPr>
          <p:cNvPr id="38" name="Picture Placeholder 37"/>
          <p:cNvSpPr>
            <a:spLocks noGrp="1"/>
          </p:cNvSpPr>
          <p:nvPr>
            <p:ph type="pic" sz="quarter" idx="15"/>
          </p:nvPr>
        </p:nvSpPr>
        <p:spPr>
          <a:xfrm>
            <a:off x="3048000" y="1423596"/>
            <a:ext cx="3048000" cy="1423595"/>
          </a:xfrm>
          <a:custGeom>
            <a:avLst/>
            <a:gdLst>
              <a:gd name="connsiteX0" fmla="*/ 0 w 3048000"/>
              <a:gd name="connsiteY0" fmla="*/ 0 h 1423595"/>
              <a:gd name="connsiteX1" fmla="*/ 3048000 w 3048000"/>
              <a:gd name="connsiteY1" fmla="*/ 0 h 1423595"/>
              <a:gd name="connsiteX2" fmla="*/ 3048000 w 3048000"/>
              <a:gd name="connsiteY2" fmla="*/ 1423595 h 1423595"/>
              <a:gd name="connsiteX3" fmla="*/ 0 w 3048000"/>
              <a:gd name="connsiteY3" fmla="*/ 1423595 h 1423595"/>
            </a:gdLst>
            <a:ahLst/>
            <a:cxnLst>
              <a:cxn ang="0">
                <a:pos x="connsiteX0" y="connsiteY0"/>
              </a:cxn>
              <a:cxn ang="0">
                <a:pos x="connsiteX1" y="connsiteY1"/>
              </a:cxn>
              <a:cxn ang="0">
                <a:pos x="connsiteX2" y="connsiteY2"/>
              </a:cxn>
              <a:cxn ang="0">
                <a:pos x="connsiteX3" y="connsiteY3"/>
              </a:cxn>
            </a:cxnLst>
            <a:rect l="l" t="t" r="r" b="b"/>
            <a:pathLst>
              <a:path w="3048000" h="1423595">
                <a:moveTo>
                  <a:pt x="0" y="0"/>
                </a:moveTo>
                <a:lnTo>
                  <a:pt x="3048000" y="0"/>
                </a:lnTo>
                <a:lnTo>
                  <a:pt x="3048000" y="1423595"/>
                </a:lnTo>
                <a:lnTo>
                  <a:pt x="0" y="1423595"/>
                </a:lnTo>
                <a:close/>
              </a:path>
            </a:pathLst>
          </a:custGeom>
        </p:spPr>
        <p:txBody>
          <a:bodyPr rtlCol="0">
            <a:noAutofit/>
          </a:bodyPr>
          <a:lstStyle>
            <a:lvl1pPr>
              <a:defRPr sz="1351">
                <a:solidFill>
                  <a:srgbClr val="00B0F0"/>
                </a:solidFill>
              </a:defRPr>
            </a:lvl1pPr>
          </a:lstStyle>
          <a:p>
            <a:pPr lvl="0"/>
            <a:endParaRPr lang="id-ID" noProof="0"/>
          </a:p>
        </p:txBody>
      </p:sp>
      <p:sp>
        <p:nvSpPr>
          <p:cNvPr id="39" name="Picture Placeholder 38"/>
          <p:cNvSpPr>
            <a:spLocks noGrp="1"/>
          </p:cNvSpPr>
          <p:nvPr>
            <p:ph type="pic" sz="quarter" idx="16"/>
          </p:nvPr>
        </p:nvSpPr>
        <p:spPr>
          <a:xfrm>
            <a:off x="6096000" y="1423596"/>
            <a:ext cx="3048000" cy="1423595"/>
          </a:xfrm>
          <a:custGeom>
            <a:avLst/>
            <a:gdLst>
              <a:gd name="connsiteX0" fmla="*/ 0 w 3048000"/>
              <a:gd name="connsiteY0" fmla="*/ 0 h 1423595"/>
              <a:gd name="connsiteX1" fmla="*/ 3048000 w 3048000"/>
              <a:gd name="connsiteY1" fmla="*/ 0 h 1423595"/>
              <a:gd name="connsiteX2" fmla="*/ 3048000 w 3048000"/>
              <a:gd name="connsiteY2" fmla="*/ 1423595 h 1423595"/>
              <a:gd name="connsiteX3" fmla="*/ 0 w 3048000"/>
              <a:gd name="connsiteY3" fmla="*/ 1423595 h 1423595"/>
            </a:gdLst>
            <a:ahLst/>
            <a:cxnLst>
              <a:cxn ang="0">
                <a:pos x="connsiteX0" y="connsiteY0"/>
              </a:cxn>
              <a:cxn ang="0">
                <a:pos x="connsiteX1" y="connsiteY1"/>
              </a:cxn>
              <a:cxn ang="0">
                <a:pos x="connsiteX2" y="connsiteY2"/>
              </a:cxn>
              <a:cxn ang="0">
                <a:pos x="connsiteX3" y="connsiteY3"/>
              </a:cxn>
            </a:cxnLst>
            <a:rect l="l" t="t" r="r" b="b"/>
            <a:pathLst>
              <a:path w="3048000" h="1423595">
                <a:moveTo>
                  <a:pt x="0" y="0"/>
                </a:moveTo>
                <a:lnTo>
                  <a:pt x="3048000" y="0"/>
                </a:lnTo>
                <a:lnTo>
                  <a:pt x="3048000" y="1423595"/>
                </a:lnTo>
                <a:lnTo>
                  <a:pt x="0" y="1423595"/>
                </a:lnTo>
                <a:close/>
              </a:path>
            </a:pathLst>
          </a:custGeom>
        </p:spPr>
        <p:txBody>
          <a:bodyPr rtlCol="0">
            <a:noAutofit/>
          </a:bodyPr>
          <a:lstStyle>
            <a:lvl1pPr>
              <a:defRPr sz="1351">
                <a:solidFill>
                  <a:srgbClr val="00B0F0"/>
                </a:solidFill>
              </a:defRPr>
            </a:lvl1pPr>
          </a:lstStyle>
          <a:p>
            <a:pPr lvl="0"/>
            <a:endParaRPr lang="id-ID" noProof="0"/>
          </a:p>
        </p:txBody>
      </p:sp>
      <p:sp>
        <p:nvSpPr>
          <p:cNvPr id="40" name="Picture Placeholder 39"/>
          <p:cNvSpPr>
            <a:spLocks noGrp="1"/>
          </p:cNvSpPr>
          <p:nvPr>
            <p:ph type="pic" sz="quarter" idx="17"/>
          </p:nvPr>
        </p:nvSpPr>
        <p:spPr>
          <a:xfrm>
            <a:off x="9144000" y="1423596"/>
            <a:ext cx="3048000" cy="1423595"/>
          </a:xfrm>
          <a:custGeom>
            <a:avLst/>
            <a:gdLst>
              <a:gd name="connsiteX0" fmla="*/ 0 w 3048000"/>
              <a:gd name="connsiteY0" fmla="*/ 0 h 1423595"/>
              <a:gd name="connsiteX1" fmla="*/ 3048000 w 3048000"/>
              <a:gd name="connsiteY1" fmla="*/ 0 h 1423595"/>
              <a:gd name="connsiteX2" fmla="*/ 3048000 w 3048000"/>
              <a:gd name="connsiteY2" fmla="*/ 1423595 h 1423595"/>
              <a:gd name="connsiteX3" fmla="*/ 0 w 3048000"/>
              <a:gd name="connsiteY3" fmla="*/ 1423595 h 1423595"/>
            </a:gdLst>
            <a:ahLst/>
            <a:cxnLst>
              <a:cxn ang="0">
                <a:pos x="connsiteX0" y="connsiteY0"/>
              </a:cxn>
              <a:cxn ang="0">
                <a:pos x="connsiteX1" y="connsiteY1"/>
              </a:cxn>
              <a:cxn ang="0">
                <a:pos x="connsiteX2" y="connsiteY2"/>
              </a:cxn>
              <a:cxn ang="0">
                <a:pos x="connsiteX3" y="connsiteY3"/>
              </a:cxn>
            </a:cxnLst>
            <a:rect l="l" t="t" r="r" b="b"/>
            <a:pathLst>
              <a:path w="3048000" h="1423595">
                <a:moveTo>
                  <a:pt x="0" y="0"/>
                </a:moveTo>
                <a:lnTo>
                  <a:pt x="3048000" y="0"/>
                </a:lnTo>
                <a:lnTo>
                  <a:pt x="3048000" y="1423595"/>
                </a:lnTo>
                <a:lnTo>
                  <a:pt x="0" y="1423595"/>
                </a:lnTo>
                <a:close/>
              </a:path>
            </a:pathLst>
          </a:custGeom>
        </p:spPr>
        <p:txBody>
          <a:bodyPr rtlCol="0">
            <a:noAutofit/>
          </a:bodyPr>
          <a:lstStyle>
            <a:lvl1pPr>
              <a:defRPr sz="1351">
                <a:solidFill>
                  <a:srgbClr val="00B0F0"/>
                </a:solidFill>
              </a:defRPr>
            </a:lvl1pPr>
          </a:lstStyle>
          <a:p>
            <a:pPr lvl="0"/>
            <a:endParaRPr lang="id-ID" noProof="0"/>
          </a:p>
        </p:txBody>
      </p:sp>
      <p:sp>
        <p:nvSpPr>
          <p:cNvPr id="34" name="Picture Placeholder 33"/>
          <p:cNvSpPr>
            <a:spLocks noGrp="1"/>
          </p:cNvSpPr>
          <p:nvPr>
            <p:ph type="pic" sz="quarter" idx="18"/>
          </p:nvPr>
        </p:nvSpPr>
        <p:spPr>
          <a:xfrm>
            <a:off x="0" y="2847192"/>
            <a:ext cx="3048000" cy="1423595"/>
          </a:xfrm>
          <a:custGeom>
            <a:avLst/>
            <a:gdLst>
              <a:gd name="connsiteX0" fmla="*/ 0 w 3048000"/>
              <a:gd name="connsiteY0" fmla="*/ 0 h 1423595"/>
              <a:gd name="connsiteX1" fmla="*/ 3048000 w 3048000"/>
              <a:gd name="connsiteY1" fmla="*/ 0 h 1423595"/>
              <a:gd name="connsiteX2" fmla="*/ 3048000 w 3048000"/>
              <a:gd name="connsiteY2" fmla="*/ 1423595 h 1423595"/>
              <a:gd name="connsiteX3" fmla="*/ 0 w 3048000"/>
              <a:gd name="connsiteY3" fmla="*/ 1423595 h 1423595"/>
            </a:gdLst>
            <a:ahLst/>
            <a:cxnLst>
              <a:cxn ang="0">
                <a:pos x="connsiteX0" y="connsiteY0"/>
              </a:cxn>
              <a:cxn ang="0">
                <a:pos x="connsiteX1" y="connsiteY1"/>
              </a:cxn>
              <a:cxn ang="0">
                <a:pos x="connsiteX2" y="connsiteY2"/>
              </a:cxn>
              <a:cxn ang="0">
                <a:pos x="connsiteX3" y="connsiteY3"/>
              </a:cxn>
            </a:cxnLst>
            <a:rect l="l" t="t" r="r" b="b"/>
            <a:pathLst>
              <a:path w="3048000" h="1423595">
                <a:moveTo>
                  <a:pt x="0" y="0"/>
                </a:moveTo>
                <a:lnTo>
                  <a:pt x="3048000" y="0"/>
                </a:lnTo>
                <a:lnTo>
                  <a:pt x="3048000" y="1423595"/>
                </a:lnTo>
                <a:lnTo>
                  <a:pt x="0" y="1423595"/>
                </a:lnTo>
                <a:close/>
              </a:path>
            </a:pathLst>
          </a:custGeom>
        </p:spPr>
        <p:txBody>
          <a:bodyPr rtlCol="0">
            <a:noAutofit/>
          </a:bodyPr>
          <a:lstStyle>
            <a:lvl1pPr>
              <a:defRPr sz="1351">
                <a:solidFill>
                  <a:srgbClr val="00B0F0"/>
                </a:solidFill>
              </a:defRPr>
            </a:lvl1pPr>
          </a:lstStyle>
          <a:p>
            <a:pPr lvl="0"/>
            <a:endParaRPr lang="id-ID" noProof="0"/>
          </a:p>
        </p:txBody>
      </p:sp>
      <p:sp>
        <p:nvSpPr>
          <p:cNvPr id="35" name="Picture Placeholder 34"/>
          <p:cNvSpPr>
            <a:spLocks noGrp="1"/>
          </p:cNvSpPr>
          <p:nvPr>
            <p:ph type="pic" sz="quarter" idx="19"/>
          </p:nvPr>
        </p:nvSpPr>
        <p:spPr>
          <a:xfrm>
            <a:off x="3048000" y="2847192"/>
            <a:ext cx="3048000" cy="1423595"/>
          </a:xfrm>
          <a:custGeom>
            <a:avLst/>
            <a:gdLst>
              <a:gd name="connsiteX0" fmla="*/ 0 w 3048000"/>
              <a:gd name="connsiteY0" fmla="*/ 0 h 1423595"/>
              <a:gd name="connsiteX1" fmla="*/ 3048000 w 3048000"/>
              <a:gd name="connsiteY1" fmla="*/ 0 h 1423595"/>
              <a:gd name="connsiteX2" fmla="*/ 3048000 w 3048000"/>
              <a:gd name="connsiteY2" fmla="*/ 1423595 h 1423595"/>
              <a:gd name="connsiteX3" fmla="*/ 0 w 3048000"/>
              <a:gd name="connsiteY3" fmla="*/ 1423595 h 1423595"/>
            </a:gdLst>
            <a:ahLst/>
            <a:cxnLst>
              <a:cxn ang="0">
                <a:pos x="connsiteX0" y="connsiteY0"/>
              </a:cxn>
              <a:cxn ang="0">
                <a:pos x="connsiteX1" y="connsiteY1"/>
              </a:cxn>
              <a:cxn ang="0">
                <a:pos x="connsiteX2" y="connsiteY2"/>
              </a:cxn>
              <a:cxn ang="0">
                <a:pos x="connsiteX3" y="connsiteY3"/>
              </a:cxn>
            </a:cxnLst>
            <a:rect l="l" t="t" r="r" b="b"/>
            <a:pathLst>
              <a:path w="3048000" h="1423595">
                <a:moveTo>
                  <a:pt x="0" y="0"/>
                </a:moveTo>
                <a:lnTo>
                  <a:pt x="3048000" y="0"/>
                </a:lnTo>
                <a:lnTo>
                  <a:pt x="3048000" y="1423595"/>
                </a:lnTo>
                <a:lnTo>
                  <a:pt x="0" y="1423595"/>
                </a:lnTo>
                <a:close/>
              </a:path>
            </a:pathLst>
          </a:custGeom>
        </p:spPr>
        <p:txBody>
          <a:bodyPr rtlCol="0">
            <a:noAutofit/>
          </a:bodyPr>
          <a:lstStyle>
            <a:lvl1pPr>
              <a:defRPr sz="1351">
                <a:solidFill>
                  <a:srgbClr val="00B0F0"/>
                </a:solidFill>
              </a:defRPr>
            </a:lvl1pPr>
          </a:lstStyle>
          <a:p>
            <a:pPr lvl="0"/>
            <a:endParaRPr lang="id-ID" noProof="0"/>
          </a:p>
        </p:txBody>
      </p:sp>
      <p:sp>
        <p:nvSpPr>
          <p:cNvPr id="36" name="Picture Placeholder 35"/>
          <p:cNvSpPr>
            <a:spLocks noGrp="1"/>
          </p:cNvSpPr>
          <p:nvPr>
            <p:ph type="pic" sz="quarter" idx="20"/>
          </p:nvPr>
        </p:nvSpPr>
        <p:spPr>
          <a:xfrm>
            <a:off x="6096000" y="2847192"/>
            <a:ext cx="3048000" cy="1423595"/>
          </a:xfrm>
          <a:custGeom>
            <a:avLst/>
            <a:gdLst>
              <a:gd name="connsiteX0" fmla="*/ 0 w 3048000"/>
              <a:gd name="connsiteY0" fmla="*/ 0 h 1423595"/>
              <a:gd name="connsiteX1" fmla="*/ 3048000 w 3048000"/>
              <a:gd name="connsiteY1" fmla="*/ 0 h 1423595"/>
              <a:gd name="connsiteX2" fmla="*/ 3048000 w 3048000"/>
              <a:gd name="connsiteY2" fmla="*/ 1423595 h 1423595"/>
              <a:gd name="connsiteX3" fmla="*/ 0 w 3048000"/>
              <a:gd name="connsiteY3" fmla="*/ 1423595 h 1423595"/>
            </a:gdLst>
            <a:ahLst/>
            <a:cxnLst>
              <a:cxn ang="0">
                <a:pos x="connsiteX0" y="connsiteY0"/>
              </a:cxn>
              <a:cxn ang="0">
                <a:pos x="connsiteX1" y="connsiteY1"/>
              </a:cxn>
              <a:cxn ang="0">
                <a:pos x="connsiteX2" y="connsiteY2"/>
              </a:cxn>
              <a:cxn ang="0">
                <a:pos x="connsiteX3" y="connsiteY3"/>
              </a:cxn>
            </a:cxnLst>
            <a:rect l="l" t="t" r="r" b="b"/>
            <a:pathLst>
              <a:path w="3048000" h="1423595">
                <a:moveTo>
                  <a:pt x="0" y="0"/>
                </a:moveTo>
                <a:lnTo>
                  <a:pt x="3048000" y="0"/>
                </a:lnTo>
                <a:lnTo>
                  <a:pt x="3048000" y="1423595"/>
                </a:lnTo>
                <a:lnTo>
                  <a:pt x="0" y="1423595"/>
                </a:lnTo>
                <a:close/>
              </a:path>
            </a:pathLst>
          </a:custGeom>
        </p:spPr>
        <p:txBody>
          <a:bodyPr rtlCol="0">
            <a:noAutofit/>
          </a:bodyPr>
          <a:lstStyle>
            <a:lvl1pPr>
              <a:defRPr sz="1351">
                <a:solidFill>
                  <a:srgbClr val="00B0F0"/>
                </a:solidFill>
              </a:defRPr>
            </a:lvl1pPr>
          </a:lstStyle>
          <a:p>
            <a:pPr lvl="0"/>
            <a:endParaRPr lang="id-ID" noProof="0"/>
          </a:p>
        </p:txBody>
      </p:sp>
      <p:sp>
        <p:nvSpPr>
          <p:cNvPr id="37" name="Picture Placeholder 36"/>
          <p:cNvSpPr>
            <a:spLocks noGrp="1"/>
          </p:cNvSpPr>
          <p:nvPr>
            <p:ph type="pic" sz="quarter" idx="21"/>
          </p:nvPr>
        </p:nvSpPr>
        <p:spPr>
          <a:xfrm>
            <a:off x="9144000" y="2847192"/>
            <a:ext cx="3048000" cy="1423595"/>
          </a:xfrm>
          <a:custGeom>
            <a:avLst/>
            <a:gdLst>
              <a:gd name="connsiteX0" fmla="*/ 0 w 3048000"/>
              <a:gd name="connsiteY0" fmla="*/ 0 h 1423595"/>
              <a:gd name="connsiteX1" fmla="*/ 3048000 w 3048000"/>
              <a:gd name="connsiteY1" fmla="*/ 0 h 1423595"/>
              <a:gd name="connsiteX2" fmla="*/ 3048000 w 3048000"/>
              <a:gd name="connsiteY2" fmla="*/ 1423595 h 1423595"/>
              <a:gd name="connsiteX3" fmla="*/ 0 w 3048000"/>
              <a:gd name="connsiteY3" fmla="*/ 1423595 h 1423595"/>
            </a:gdLst>
            <a:ahLst/>
            <a:cxnLst>
              <a:cxn ang="0">
                <a:pos x="connsiteX0" y="connsiteY0"/>
              </a:cxn>
              <a:cxn ang="0">
                <a:pos x="connsiteX1" y="connsiteY1"/>
              </a:cxn>
              <a:cxn ang="0">
                <a:pos x="connsiteX2" y="connsiteY2"/>
              </a:cxn>
              <a:cxn ang="0">
                <a:pos x="connsiteX3" y="connsiteY3"/>
              </a:cxn>
            </a:cxnLst>
            <a:rect l="l" t="t" r="r" b="b"/>
            <a:pathLst>
              <a:path w="3048000" h="1423595">
                <a:moveTo>
                  <a:pt x="0" y="0"/>
                </a:moveTo>
                <a:lnTo>
                  <a:pt x="3048000" y="0"/>
                </a:lnTo>
                <a:lnTo>
                  <a:pt x="3048000" y="1423595"/>
                </a:lnTo>
                <a:lnTo>
                  <a:pt x="0" y="1423595"/>
                </a:lnTo>
                <a:close/>
              </a:path>
            </a:pathLst>
          </a:custGeom>
        </p:spPr>
        <p:txBody>
          <a:bodyPr rtlCol="0">
            <a:noAutofit/>
          </a:bodyPr>
          <a:lstStyle>
            <a:lvl1pPr>
              <a:defRPr sz="1351">
                <a:solidFill>
                  <a:srgbClr val="00B0F0"/>
                </a:solidFill>
              </a:defRPr>
            </a:lvl1pPr>
          </a:lstStyle>
          <a:p>
            <a:pPr lvl="0"/>
            <a:endParaRPr lang="id-ID" noProof="0"/>
          </a:p>
        </p:txBody>
      </p:sp>
    </p:spTree>
    <p:extLst>
      <p:ext uri="{BB962C8B-B14F-4D97-AF65-F5344CB8AC3E}">
        <p14:creationId xmlns:p14="http://schemas.microsoft.com/office/powerpoint/2010/main" val="762180127"/>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36_Title and Content">
    <p:spTree>
      <p:nvGrpSpPr>
        <p:cNvPr id="1" name=""/>
        <p:cNvGrpSpPr/>
        <p:nvPr/>
      </p:nvGrpSpPr>
      <p:grpSpPr>
        <a:xfrm>
          <a:off x="0" y="0"/>
          <a:ext cx="0" cy="0"/>
          <a:chOff x="0" y="0"/>
          <a:chExt cx="0" cy="0"/>
        </a:xfrm>
      </p:grpSpPr>
      <p:sp>
        <p:nvSpPr>
          <p:cNvPr id="2" name="Picture Placeholder 3"/>
          <p:cNvSpPr>
            <a:spLocks noGrp="1"/>
          </p:cNvSpPr>
          <p:nvPr>
            <p:ph type="pic" sz="quarter" idx="10"/>
          </p:nvPr>
        </p:nvSpPr>
        <p:spPr>
          <a:xfrm>
            <a:off x="992295" y="1804349"/>
            <a:ext cx="2441532" cy="2022975"/>
          </a:xfrm>
        </p:spPr>
        <p:txBody>
          <a:bodyPr rtlCol="0">
            <a:normAutofit/>
          </a:bodyPr>
          <a:lstStyle>
            <a:lvl1pPr>
              <a:defRPr sz="1351">
                <a:solidFill>
                  <a:srgbClr val="00B0F0"/>
                </a:solidFill>
              </a:defRPr>
            </a:lvl1pPr>
          </a:lstStyle>
          <a:p>
            <a:pPr lvl="0"/>
            <a:endParaRPr lang="id-ID" noProof="0"/>
          </a:p>
        </p:txBody>
      </p:sp>
      <p:sp>
        <p:nvSpPr>
          <p:cNvPr id="3" name="Picture Placeholder 3"/>
          <p:cNvSpPr>
            <a:spLocks noGrp="1"/>
          </p:cNvSpPr>
          <p:nvPr>
            <p:ph type="pic" sz="quarter" idx="11"/>
          </p:nvPr>
        </p:nvSpPr>
        <p:spPr>
          <a:xfrm>
            <a:off x="3563912" y="1804349"/>
            <a:ext cx="2441532" cy="2022975"/>
          </a:xfrm>
        </p:spPr>
        <p:txBody>
          <a:bodyPr rtlCol="0">
            <a:normAutofit/>
          </a:bodyPr>
          <a:lstStyle>
            <a:lvl1pPr>
              <a:defRPr sz="1351">
                <a:solidFill>
                  <a:srgbClr val="00B0F0"/>
                </a:solidFill>
              </a:defRPr>
            </a:lvl1pPr>
          </a:lstStyle>
          <a:p>
            <a:pPr lvl="0"/>
            <a:endParaRPr lang="id-ID" noProof="0" dirty="0"/>
          </a:p>
        </p:txBody>
      </p:sp>
      <p:sp>
        <p:nvSpPr>
          <p:cNvPr id="5" name="Picture Placeholder 3"/>
          <p:cNvSpPr>
            <a:spLocks noGrp="1"/>
          </p:cNvSpPr>
          <p:nvPr>
            <p:ph type="pic" sz="quarter" idx="13"/>
          </p:nvPr>
        </p:nvSpPr>
        <p:spPr>
          <a:xfrm>
            <a:off x="6122175" y="1804349"/>
            <a:ext cx="2441532" cy="2022975"/>
          </a:xfrm>
        </p:spPr>
        <p:txBody>
          <a:bodyPr rtlCol="0">
            <a:normAutofit/>
          </a:bodyPr>
          <a:lstStyle>
            <a:lvl1pPr>
              <a:defRPr sz="1351">
                <a:solidFill>
                  <a:srgbClr val="00B0F0"/>
                </a:solidFill>
              </a:defRPr>
            </a:lvl1pPr>
          </a:lstStyle>
          <a:p>
            <a:pPr lvl="0"/>
            <a:endParaRPr lang="id-ID" noProof="0"/>
          </a:p>
        </p:txBody>
      </p:sp>
      <p:sp>
        <p:nvSpPr>
          <p:cNvPr id="10" name="Picture Placeholder 3"/>
          <p:cNvSpPr>
            <a:spLocks noGrp="1"/>
          </p:cNvSpPr>
          <p:nvPr>
            <p:ph type="pic" sz="quarter" idx="14"/>
          </p:nvPr>
        </p:nvSpPr>
        <p:spPr>
          <a:xfrm>
            <a:off x="8649600" y="1804349"/>
            <a:ext cx="2441532" cy="2022975"/>
          </a:xfrm>
        </p:spPr>
        <p:txBody>
          <a:bodyPr rtlCol="0">
            <a:normAutofit/>
          </a:bodyPr>
          <a:lstStyle>
            <a:lvl1pPr>
              <a:defRPr sz="1351">
                <a:solidFill>
                  <a:srgbClr val="00B0F0"/>
                </a:solidFill>
              </a:defRPr>
            </a:lvl1pPr>
          </a:lstStyle>
          <a:p>
            <a:pPr lvl="0"/>
            <a:endParaRPr lang="id-ID" noProof="0"/>
          </a:p>
        </p:txBody>
      </p:sp>
      <p:sp>
        <p:nvSpPr>
          <p:cNvPr id="6" name="Picture Placeholder 3"/>
          <p:cNvSpPr>
            <a:spLocks noGrp="1"/>
          </p:cNvSpPr>
          <p:nvPr>
            <p:ph type="pic" sz="quarter" idx="15"/>
          </p:nvPr>
        </p:nvSpPr>
        <p:spPr>
          <a:xfrm>
            <a:off x="991136" y="3931919"/>
            <a:ext cx="2441532" cy="2022975"/>
          </a:xfrm>
        </p:spPr>
        <p:txBody>
          <a:bodyPr rtlCol="0">
            <a:normAutofit/>
          </a:bodyPr>
          <a:lstStyle>
            <a:lvl1pPr>
              <a:defRPr sz="1351">
                <a:solidFill>
                  <a:srgbClr val="00B0F0"/>
                </a:solidFill>
              </a:defRPr>
            </a:lvl1pPr>
          </a:lstStyle>
          <a:p>
            <a:pPr lvl="0"/>
            <a:endParaRPr lang="id-ID" noProof="0"/>
          </a:p>
        </p:txBody>
      </p:sp>
      <p:sp>
        <p:nvSpPr>
          <p:cNvPr id="7" name="Picture Placeholder 3"/>
          <p:cNvSpPr>
            <a:spLocks noGrp="1"/>
          </p:cNvSpPr>
          <p:nvPr>
            <p:ph type="pic" sz="quarter" idx="16"/>
          </p:nvPr>
        </p:nvSpPr>
        <p:spPr>
          <a:xfrm>
            <a:off x="3562753" y="3931919"/>
            <a:ext cx="2441532" cy="2022975"/>
          </a:xfrm>
        </p:spPr>
        <p:txBody>
          <a:bodyPr rtlCol="0">
            <a:normAutofit/>
          </a:bodyPr>
          <a:lstStyle>
            <a:lvl1pPr>
              <a:defRPr sz="1351">
                <a:solidFill>
                  <a:srgbClr val="00B0F0"/>
                </a:solidFill>
              </a:defRPr>
            </a:lvl1pPr>
          </a:lstStyle>
          <a:p>
            <a:pPr lvl="0"/>
            <a:endParaRPr lang="id-ID" noProof="0" dirty="0"/>
          </a:p>
        </p:txBody>
      </p:sp>
      <p:sp>
        <p:nvSpPr>
          <p:cNvPr id="8" name="Picture Placeholder 3"/>
          <p:cNvSpPr>
            <a:spLocks noGrp="1"/>
          </p:cNvSpPr>
          <p:nvPr>
            <p:ph type="pic" sz="quarter" idx="17"/>
          </p:nvPr>
        </p:nvSpPr>
        <p:spPr>
          <a:xfrm>
            <a:off x="6121016" y="3931919"/>
            <a:ext cx="2441532" cy="2022975"/>
          </a:xfrm>
        </p:spPr>
        <p:txBody>
          <a:bodyPr rtlCol="0">
            <a:normAutofit/>
          </a:bodyPr>
          <a:lstStyle>
            <a:lvl1pPr>
              <a:defRPr sz="1351">
                <a:solidFill>
                  <a:srgbClr val="00B0F0"/>
                </a:solidFill>
              </a:defRPr>
            </a:lvl1pPr>
          </a:lstStyle>
          <a:p>
            <a:pPr lvl="0"/>
            <a:endParaRPr lang="id-ID" noProof="0"/>
          </a:p>
        </p:txBody>
      </p:sp>
      <p:sp>
        <p:nvSpPr>
          <p:cNvPr id="9" name="Picture Placeholder 3"/>
          <p:cNvSpPr>
            <a:spLocks noGrp="1"/>
          </p:cNvSpPr>
          <p:nvPr>
            <p:ph type="pic" sz="quarter" idx="18"/>
          </p:nvPr>
        </p:nvSpPr>
        <p:spPr>
          <a:xfrm>
            <a:off x="8659199" y="3931919"/>
            <a:ext cx="2441532" cy="2022975"/>
          </a:xfrm>
        </p:spPr>
        <p:txBody>
          <a:bodyPr rtlCol="0">
            <a:normAutofit/>
          </a:bodyPr>
          <a:lstStyle>
            <a:lvl1pPr>
              <a:defRPr sz="1351">
                <a:solidFill>
                  <a:srgbClr val="00B0F0"/>
                </a:solidFill>
              </a:defRPr>
            </a:lvl1pPr>
          </a:lstStyle>
          <a:p>
            <a:pPr lvl="0"/>
            <a:endParaRPr lang="id-ID" noProof="0"/>
          </a:p>
        </p:txBody>
      </p:sp>
    </p:spTree>
    <p:extLst>
      <p:ext uri="{BB962C8B-B14F-4D97-AF65-F5344CB8AC3E}">
        <p14:creationId xmlns:p14="http://schemas.microsoft.com/office/powerpoint/2010/main" val="233379093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57_Custom Layout">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4765" y="449262"/>
            <a:ext cx="12187237" cy="4660900"/>
          </a:xfrm>
          <a:custGeom>
            <a:avLst/>
            <a:gdLst>
              <a:gd name="connsiteX0" fmla="*/ 10901363 w 12187237"/>
              <a:gd name="connsiteY0" fmla="*/ 1681162 h 4660900"/>
              <a:gd name="connsiteX1" fmla="*/ 10901363 w 12187237"/>
              <a:gd name="connsiteY1" fmla="*/ 3073139 h 4660900"/>
              <a:gd name="connsiteX2" fmla="*/ 0 w 12187237"/>
              <a:gd name="connsiteY2" fmla="*/ 4660900 h 4660900"/>
              <a:gd name="connsiteX3" fmla="*/ 0 w 12187237"/>
              <a:gd name="connsiteY3" fmla="*/ 3269264 h 4660900"/>
              <a:gd name="connsiteX4" fmla="*/ 12187237 w 12187237"/>
              <a:gd name="connsiteY4" fmla="*/ 0 h 4660900"/>
              <a:gd name="connsiteX5" fmla="*/ 12187237 w 12187237"/>
              <a:gd name="connsiteY5" fmla="*/ 1391093 h 4660900"/>
              <a:gd name="connsiteX6" fmla="*/ 2911474 w 12187237"/>
              <a:gd name="connsiteY6" fmla="*/ 2741613 h 4660900"/>
              <a:gd name="connsiteX7" fmla="*/ 2911474 w 12187237"/>
              <a:gd name="connsiteY7" fmla="*/ 1350520 h 466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87237" h="4660900">
                <a:moveTo>
                  <a:pt x="10901363" y="1681162"/>
                </a:moveTo>
                <a:lnTo>
                  <a:pt x="10901363" y="3073139"/>
                </a:lnTo>
                <a:lnTo>
                  <a:pt x="0" y="4660900"/>
                </a:lnTo>
                <a:lnTo>
                  <a:pt x="0" y="3269264"/>
                </a:lnTo>
                <a:close/>
                <a:moveTo>
                  <a:pt x="12187237" y="0"/>
                </a:moveTo>
                <a:lnTo>
                  <a:pt x="12187237" y="1391093"/>
                </a:lnTo>
                <a:lnTo>
                  <a:pt x="2911474" y="2741613"/>
                </a:lnTo>
                <a:lnTo>
                  <a:pt x="2911474" y="1350520"/>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3873835104"/>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38_Title and Content">
    <p:spTree>
      <p:nvGrpSpPr>
        <p:cNvPr id="1" name=""/>
        <p:cNvGrpSpPr/>
        <p:nvPr/>
      </p:nvGrpSpPr>
      <p:grpSpPr>
        <a:xfrm>
          <a:off x="0" y="0"/>
          <a:ext cx="0" cy="0"/>
          <a:chOff x="0" y="0"/>
          <a:chExt cx="0" cy="0"/>
        </a:xfrm>
      </p:grpSpPr>
      <p:sp>
        <p:nvSpPr>
          <p:cNvPr id="2" name="Picture Placeholder 3"/>
          <p:cNvSpPr>
            <a:spLocks noGrp="1"/>
          </p:cNvSpPr>
          <p:nvPr>
            <p:ph type="pic" sz="quarter" idx="10"/>
          </p:nvPr>
        </p:nvSpPr>
        <p:spPr>
          <a:xfrm>
            <a:off x="1142904" y="2205318"/>
            <a:ext cx="1870261" cy="1874520"/>
          </a:xfrm>
        </p:spPr>
        <p:txBody>
          <a:bodyPr rtlCol="0">
            <a:normAutofit/>
          </a:bodyPr>
          <a:lstStyle>
            <a:lvl1pPr>
              <a:defRPr sz="1351">
                <a:solidFill>
                  <a:srgbClr val="00B0F0"/>
                </a:solidFill>
              </a:defRPr>
            </a:lvl1pPr>
          </a:lstStyle>
          <a:p>
            <a:pPr lvl="0"/>
            <a:endParaRPr lang="id-ID" noProof="0"/>
          </a:p>
        </p:txBody>
      </p:sp>
      <p:sp>
        <p:nvSpPr>
          <p:cNvPr id="3" name="Picture Placeholder 3"/>
          <p:cNvSpPr>
            <a:spLocks noGrp="1"/>
          </p:cNvSpPr>
          <p:nvPr>
            <p:ph type="pic" sz="quarter" idx="11"/>
          </p:nvPr>
        </p:nvSpPr>
        <p:spPr>
          <a:xfrm>
            <a:off x="3133608" y="2194560"/>
            <a:ext cx="1870261" cy="1874520"/>
          </a:xfrm>
        </p:spPr>
        <p:txBody>
          <a:bodyPr rtlCol="0">
            <a:normAutofit/>
          </a:bodyPr>
          <a:lstStyle>
            <a:lvl1pPr>
              <a:defRPr sz="1351">
                <a:solidFill>
                  <a:srgbClr val="00B0F0"/>
                </a:solidFill>
              </a:defRPr>
            </a:lvl1pPr>
          </a:lstStyle>
          <a:p>
            <a:pPr lvl="0"/>
            <a:endParaRPr lang="id-ID" noProof="0" dirty="0"/>
          </a:p>
        </p:txBody>
      </p:sp>
      <p:sp>
        <p:nvSpPr>
          <p:cNvPr id="5" name="Picture Placeholder 3"/>
          <p:cNvSpPr>
            <a:spLocks noGrp="1"/>
          </p:cNvSpPr>
          <p:nvPr>
            <p:ph type="pic" sz="quarter" idx="13"/>
          </p:nvPr>
        </p:nvSpPr>
        <p:spPr>
          <a:xfrm>
            <a:off x="5102796" y="2194560"/>
            <a:ext cx="1870261" cy="1874520"/>
          </a:xfrm>
        </p:spPr>
        <p:txBody>
          <a:bodyPr rtlCol="0">
            <a:normAutofit/>
          </a:bodyPr>
          <a:lstStyle>
            <a:lvl1pPr>
              <a:defRPr sz="1351">
                <a:solidFill>
                  <a:srgbClr val="00B0F0"/>
                </a:solidFill>
              </a:defRPr>
            </a:lvl1pPr>
          </a:lstStyle>
          <a:p>
            <a:pPr lvl="0"/>
            <a:endParaRPr lang="id-ID" noProof="0"/>
          </a:p>
        </p:txBody>
      </p:sp>
      <p:sp>
        <p:nvSpPr>
          <p:cNvPr id="10" name="Picture Placeholder 3"/>
          <p:cNvSpPr>
            <a:spLocks noGrp="1"/>
          </p:cNvSpPr>
          <p:nvPr>
            <p:ph type="pic" sz="quarter" idx="14"/>
          </p:nvPr>
        </p:nvSpPr>
        <p:spPr>
          <a:xfrm>
            <a:off x="7070824" y="2194560"/>
            <a:ext cx="1870261" cy="1874520"/>
          </a:xfrm>
        </p:spPr>
        <p:txBody>
          <a:bodyPr rtlCol="0">
            <a:normAutofit/>
          </a:bodyPr>
          <a:lstStyle>
            <a:lvl1pPr>
              <a:defRPr sz="1351">
                <a:solidFill>
                  <a:srgbClr val="00B0F0"/>
                </a:solidFill>
              </a:defRPr>
            </a:lvl1pPr>
          </a:lstStyle>
          <a:p>
            <a:pPr lvl="0"/>
            <a:endParaRPr lang="id-ID" noProof="0"/>
          </a:p>
        </p:txBody>
      </p:sp>
      <p:sp>
        <p:nvSpPr>
          <p:cNvPr id="6" name="Picture Placeholder 3"/>
          <p:cNvSpPr>
            <a:spLocks noGrp="1"/>
          </p:cNvSpPr>
          <p:nvPr>
            <p:ph type="pic" sz="quarter" idx="15"/>
          </p:nvPr>
        </p:nvSpPr>
        <p:spPr>
          <a:xfrm>
            <a:off x="1141744" y="4147071"/>
            <a:ext cx="1870261" cy="1874520"/>
          </a:xfrm>
        </p:spPr>
        <p:txBody>
          <a:bodyPr rtlCol="0">
            <a:normAutofit/>
          </a:bodyPr>
          <a:lstStyle>
            <a:lvl1pPr>
              <a:defRPr sz="1351">
                <a:solidFill>
                  <a:srgbClr val="00B0F0"/>
                </a:solidFill>
              </a:defRPr>
            </a:lvl1pPr>
          </a:lstStyle>
          <a:p>
            <a:pPr lvl="0"/>
            <a:endParaRPr lang="id-ID" noProof="0"/>
          </a:p>
        </p:txBody>
      </p:sp>
      <p:sp>
        <p:nvSpPr>
          <p:cNvPr id="7" name="Picture Placeholder 3"/>
          <p:cNvSpPr>
            <a:spLocks noGrp="1"/>
          </p:cNvSpPr>
          <p:nvPr>
            <p:ph type="pic" sz="quarter" idx="16"/>
          </p:nvPr>
        </p:nvSpPr>
        <p:spPr>
          <a:xfrm>
            <a:off x="3132449" y="4147071"/>
            <a:ext cx="1870261" cy="1874520"/>
          </a:xfrm>
        </p:spPr>
        <p:txBody>
          <a:bodyPr rtlCol="0">
            <a:normAutofit/>
          </a:bodyPr>
          <a:lstStyle>
            <a:lvl1pPr>
              <a:defRPr sz="1351">
                <a:solidFill>
                  <a:srgbClr val="00B0F0"/>
                </a:solidFill>
              </a:defRPr>
            </a:lvl1pPr>
          </a:lstStyle>
          <a:p>
            <a:pPr lvl="0"/>
            <a:endParaRPr lang="id-ID" noProof="0" dirty="0"/>
          </a:p>
        </p:txBody>
      </p:sp>
      <p:sp>
        <p:nvSpPr>
          <p:cNvPr id="8" name="Picture Placeholder 3"/>
          <p:cNvSpPr>
            <a:spLocks noGrp="1"/>
          </p:cNvSpPr>
          <p:nvPr>
            <p:ph type="pic" sz="quarter" idx="17"/>
          </p:nvPr>
        </p:nvSpPr>
        <p:spPr>
          <a:xfrm>
            <a:off x="5101637" y="4147071"/>
            <a:ext cx="1870261" cy="1874520"/>
          </a:xfrm>
        </p:spPr>
        <p:txBody>
          <a:bodyPr rtlCol="0">
            <a:normAutofit/>
          </a:bodyPr>
          <a:lstStyle>
            <a:lvl1pPr>
              <a:defRPr sz="1351">
                <a:solidFill>
                  <a:srgbClr val="00B0F0"/>
                </a:solidFill>
              </a:defRPr>
            </a:lvl1pPr>
          </a:lstStyle>
          <a:p>
            <a:pPr lvl="0"/>
            <a:endParaRPr lang="id-ID" noProof="0"/>
          </a:p>
        </p:txBody>
      </p:sp>
      <p:sp>
        <p:nvSpPr>
          <p:cNvPr id="9" name="Picture Placeholder 3"/>
          <p:cNvSpPr>
            <a:spLocks noGrp="1"/>
          </p:cNvSpPr>
          <p:nvPr>
            <p:ph type="pic" sz="quarter" idx="18"/>
          </p:nvPr>
        </p:nvSpPr>
        <p:spPr>
          <a:xfrm>
            <a:off x="7080424" y="4147071"/>
            <a:ext cx="1870261" cy="1874520"/>
          </a:xfrm>
        </p:spPr>
        <p:txBody>
          <a:bodyPr rtlCol="0">
            <a:normAutofit/>
          </a:bodyPr>
          <a:lstStyle>
            <a:lvl1pPr>
              <a:defRPr sz="1351">
                <a:solidFill>
                  <a:srgbClr val="00B0F0"/>
                </a:solidFill>
              </a:defRPr>
            </a:lvl1pPr>
          </a:lstStyle>
          <a:p>
            <a:pPr lvl="0"/>
            <a:endParaRPr lang="id-ID" noProof="0"/>
          </a:p>
        </p:txBody>
      </p:sp>
      <p:sp>
        <p:nvSpPr>
          <p:cNvPr id="11" name="Picture Placeholder 3"/>
          <p:cNvSpPr>
            <a:spLocks noGrp="1"/>
          </p:cNvSpPr>
          <p:nvPr>
            <p:ph type="pic" sz="quarter" idx="19"/>
          </p:nvPr>
        </p:nvSpPr>
        <p:spPr>
          <a:xfrm>
            <a:off x="9038854" y="2194560"/>
            <a:ext cx="1870261" cy="1874520"/>
          </a:xfrm>
        </p:spPr>
        <p:txBody>
          <a:bodyPr rtlCol="0">
            <a:normAutofit/>
          </a:bodyPr>
          <a:lstStyle>
            <a:lvl1pPr>
              <a:defRPr sz="1351">
                <a:solidFill>
                  <a:srgbClr val="00B0F0"/>
                </a:solidFill>
              </a:defRPr>
            </a:lvl1pPr>
          </a:lstStyle>
          <a:p>
            <a:pPr lvl="0"/>
            <a:endParaRPr lang="id-ID" noProof="0"/>
          </a:p>
        </p:txBody>
      </p:sp>
      <p:sp>
        <p:nvSpPr>
          <p:cNvPr id="12" name="Picture Placeholder 3"/>
          <p:cNvSpPr>
            <a:spLocks noGrp="1"/>
          </p:cNvSpPr>
          <p:nvPr>
            <p:ph type="pic" sz="quarter" idx="20"/>
          </p:nvPr>
        </p:nvSpPr>
        <p:spPr>
          <a:xfrm>
            <a:off x="9048453" y="4147071"/>
            <a:ext cx="1870261" cy="1874520"/>
          </a:xfrm>
        </p:spPr>
        <p:txBody>
          <a:bodyPr rtlCol="0">
            <a:normAutofit/>
          </a:bodyPr>
          <a:lstStyle>
            <a:lvl1pPr>
              <a:defRPr sz="1351">
                <a:solidFill>
                  <a:srgbClr val="00B0F0"/>
                </a:solidFill>
              </a:defRPr>
            </a:lvl1pPr>
          </a:lstStyle>
          <a:p>
            <a:pPr lvl="0"/>
            <a:endParaRPr lang="id-ID" noProof="0"/>
          </a:p>
        </p:txBody>
      </p:sp>
    </p:spTree>
    <p:extLst>
      <p:ext uri="{BB962C8B-B14F-4D97-AF65-F5344CB8AC3E}">
        <p14:creationId xmlns:p14="http://schemas.microsoft.com/office/powerpoint/2010/main" val="3555867727"/>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51_Title and Content">
    <p:spTree>
      <p:nvGrpSpPr>
        <p:cNvPr id="1" name=""/>
        <p:cNvGrpSpPr/>
        <p:nvPr/>
      </p:nvGrpSpPr>
      <p:grpSpPr>
        <a:xfrm>
          <a:off x="0" y="0"/>
          <a:ext cx="0" cy="0"/>
          <a:chOff x="0" y="0"/>
          <a:chExt cx="0" cy="0"/>
        </a:xfrm>
      </p:grpSpPr>
      <p:sp>
        <p:nvSpPr>
          <p:cNvPr id="41" name="Picture Placeholder 40"/>
          <p:cNvSpPr>
            <a:spLocks noGrp="1"/>
          </p:cNvSpPr>
          <p:nvPr>
            <p:ph type="pic" sz="quarter" idx="10"/>
          </p:nvPr>
        </p:nvSpPr>
        <p:spPr>
          <a:xfrm>
            <a:off x="0" y="2608732"/>
            <a:ext cx="2438400" cy="2124635"/>
          </a:xfrm>
          <a:custGeom>
            <a:avLst/>
            <a:gdLst>
              <a:gd name="connsiteX0" fmla="*/ 0 w 2438400"/>
              <a:gd name="connsiteY0" fmla="*/ 0 h 2124635"/>
              <a:gd name="connsiteX1" fmla="*/ 2438400 w 2438400"/>
              <a:gd name="connsiteY1" fmla="*/ 0 h 2124635"/>
              <a:gd name="connsiteX2" fmla="*/ 2438400 w 2438400"/>
              <a:gd name="connsiteY2" fmla="*/ 2124635 h 2124635"/>
              <a:gd name="connsiteX3" fmla="*/ 0 w 2438400"/>
              <a:gd name="connsiteY3" fmla="*/ 2124635 h 2124635"/>
            </a:gdLst>
            <a:ahLst/>
            <a:cxnLst>
              <a:cxn ang="0">
                <a:pos x="connsiteX0" y="connsiteY0"/>
              </a:cxn>
              <a:cxn ang="0">
                <a:pos x="connsiteX1" y="connsiteY1"/>
              </a:cxn>
              <a:cxn ang="0">
                <a:pos x="connsiteX2" y="connsiteY2"/>
              </a:cxn>
              <a:cxn ang="0">
                <a:pos x="connsiteX3" y="connsiteY3"/>
              </a:cxn>
            </a:cxnLst>
            <a:rect l="l" t="t" r="r" b="b"/>
            <a:pathLst>
              <a:path w="2438400" h="2124635">
                <a:moveTo>
                  <a:pt x="0" y="0"/>
                </a:moveTo>
                <a:lnTo>
                  <a:pt x="2438400" y="0"/>
                </a:lnTo>
                <a:lnTo>
                  <a:pt x="2438400" y="2124635"/>
                </a:lnTo>
                <a:lnTo>
                  <a:pt x="0" y="2124635"/>
                </a:lnTo>
                <a:close/>
              </a:path>
            </a:pathLst>
          </a:custGeom>
        </p:spPr>
        <p:txBody>
          <a:bodyPr rtlCol="0">
            <a:noAutofit/>
          </a:bodyPr>
          <a:lstStyle>
            <a:lvl1pPr>
              <a:defRPr sz="1351">
                <a:solidFill>
                  <a:srgbClr val="00B0F0"/>
                </a:solidFill>
              </a:defRPr>
            </a:lvl1pPr>
          </a:lstStyle>
          <a:p>
            <a:pPr lvl="0"/>
            <a:endParaRPr lang="id-ID" noProof="0"/>
          </a:p>
        </p:txBody>
      </p:sp>
      <p:sp>
        <p:nvSpPr>
          <p:cNvPr id="42" name="Picture Placeholder 41"/>
          <p:cNvSpPr>
            <a:spLocks noGrp="1"/>
          </p:cNvSpPr>
          <p:nvPr>
            <p:ph type="pic" sz="quarter" idx="11"/>
          </p:nvPr>
        </p:nvSpPr>
        <p:spPr>
          <a:xfrm>
            <a:off x="2438400" y="2608730"/>
            <a:ext cx="2438400" cy="2124635"/>
          </a:xfrm>
          <a:custGeom>
            <a:avLst/>
            <a:gdLst>
              <a:gd name="connsiteX0" fmla="*/ 0 w 2438400"/>
              <a:gd name="connsiteY0" fmla="*/ 0 h 2124635"/>
              <a:gd name="connsiteX1" fmla="*/ 2438400 w 2438400"/>
              <a:gd name="connsiteY1" fmla="*/ 0 h 2124635"/>
              <a:gd name="connsiteX2" fmla="*/ 2438400 w 2438400"/>
              <a:gd name="connsiteY2" fmla="*/ 2124635 h 2124635"/>
              <a:gd name="connsiteX3" fmla="*/ 0 w 2438400"/>
              <a:gd name="connsiteY3" fmla="*/ 2124635 h 2124635"/>
            </a:gdLst>
            <a:ahLst/>
            <a:cxnLst>
              <a:cxn ang="0">
                <a:pos x="connsiteX0" y="connsiteY0"/>
              </a:cxn>
              <a:cxn ang="0">
                <a:pos x="connsiteX1" y="connsiteY1"/>
              </a:cxn>
              <a:cxn ang="0">
                <a:pos x="connsiteX2" y="connsiteY2"/>
              </a:cxn>
              <a:cxn ang="0">
                <a:pos x="connsiteX3" y="connsiteY3"/>
              </a:cxn>
            </a:cxnLst>
            <a:rect l="l" t="t" r="r" b="b"/>
            <a:pathLst>
              <a:path w="2438400" h="2124635">
                <a:moveTo>
                  <a:pt x="0" y="0"/>
                </a:moveTo>
                <a:lnTo>
                  <a:pt x="2438400" y="0"/>
                </a:lnTo>
                <a:lnTo>
                  <a:pt x="2438400" y="2124635"/>
                </a:lnTo>
                <a:lnTo>
                  <a:pt x="0" y="2124635"/>
                </a:lnTo>
                <a:close/>
              </a:path>
            </a:pathLst>
          </a:custGeom>
        </p:spPr>
        <p:txBody>
          <a:bodyPr rtlCol="0">
            <a:noAutofit/>
          </a:bodyPr>
          <a:lstStyle>
            <a:lvl1pPr>
              <a:defRPr sz="1351">
                <a:solidFill>
                  <a:srgbClr val="00B0F0"/>
                </a:solidFill>
              </a:defRPr>
            </a:lvl1pPr>
          </a:lstStyle>
          <a:p>
            <a:pPr lvl="0"/>
            <a:endParaRPr lang="id-ID" noProof="0"/>
          </a:p>
        </p:txBody>
      </p:sp>
      <p:sp>
        <p:nvSpPr>
          <p:cNvPr id="43" name="Picture Placeholder 42"/>
          <p:cNvSpPr>
            <a:spLocks noGrp="1"/>
          </p:cNvSpPr>
          <p:nvPr>
            <p:ph type="pic" sz="quarter" idx="12"/>
          </p:nvPr>
        </p:nvSpPr>
        <p:spPr>
          <a:xfrm>
            <a:off x="4876800" y="2608729"/>
            <a:ext cx="2438400" cy="2124635"/>
          </a:xfrm>
          <a:custGeom>
            <a:avLst/>
            <a:gdLst>
              <a:gd name="connsiteX0" fmla="*/ 0 w 2438400"/>
              <a:gd name="connsiteY0" fmla="*/ 0 h 2124635"/>
              <a:gd name="connsiteX1" fmla="*/ 2438400 w 2438400"/>
              <a:gd name="connsiteY1" fmla="*/ 0 h 2124635"/>
              <a:gd name="connsiteX2" fmla="*/ 2438400 w 2438400"/>
              <a:gd name="connsiteY2" fmla="*/ 2124635 h 2124635"/>
              <a:gd name="connsiteX3" fmla="*/ 0 w 2438400"/>
              <a:gd name="connsiteY3" fmla="*/ 2124635 h 2124635"/>
            </a:gdLst>
            <a:ahLst/>
            <a:cxnLst>
              <a:cxn ang="0">
                <a:pos x="connsiteX0" y="connsiteY0"/>
              </a:cxn>
              <a:cxn ang="0">
                <a:pos x="connsiteX1" y="connsiteY1"/>
              </a:cxn>
              <a:cxn ang="0">
                <a:pos x="connsiteX2" y="connsiteY2"/>
              </a:cxn>
              <a:cxn ang="0">
                <a:pos x="connsiteX3" y="connsiteY3"/>
              </a:cxn>
            </a:cxnLst>
            <a:rect l="l" t="t" r="r" b="b"/>
            <a:pathLst>
              <a:path w="2438400" h="2124635">
                <a:moveTo>
                  <a:pt x="0" y="0"/>
                </a:moveTo>
                <a:lnTo>
                  <a:pt x="2438400" y="0"/>
                </a:lnTo>
                <a:lnTo>
                  <a:pt x="2438400" y="2124635"/>
                </a:lnTo>
                <a:lnTo>
                  <a:pt x="0" y="2124635"/>
                </a:lnTo>
                <a:close/>
              </a:path>
            </a:pathLst>
          </a:custGeom>
        </p:spPr>
        <p:txBody>
          <a:bodyPr rtlCol="0">
            <a:noAutofit/>
          </a:bodyPr>
          <a:lstStyle>
            <a:lvl1pPr>
              <a:defRPr sz="1351">
                <a:solidFill>
                  <a:srgbClr val="00B0F0"/>
                </a:solidFill>
              </a:defRPr>
            </a:lvl1pPr>
          </a:lstStyle>
          <a:p>
            <a:pPr lvl="0"/>
            <a:endParaRPr lang="id-ID" noProof="0"/>
          </a:p>
        </p:txBody>
      </p:sp>
      <p:sp>
        <p:nvSpPr>
          <p:cNvPr id="44" name="Picture Placeholder 43"/>
          <p:cNvSpPr>
            <a:spLocks noGrp="1"/>
          </p:cNvSpPr>
          <p:nvPr>
            <p:ph type="pic" sz="quarter" idx="13"/>
          </p:nvPr>
        </p:nvSpPr>
        <p:spPr>
          <a:xfrm>
            <a:off x="7315200" y="2608728"/>
            <a:ext cx="2438400" cy="2124635"/>
          </a:xfrm>
          <a:custGeom>
            <a:avLst/>
            <a:gdLst>
              <a:gd name="connsiteX0" fmla="*/ 0 w 2438400"/>
              <a:gd name="connsiteY0" fmla="*/ 0 h 2124635"/>
              <a:gd name="connsiteX1" fmla="*/ 2438400 w 2438400"/>
              <a:gd name="connsiteY1" fmla="*/ 0 h 2124635"/>
              <a:gd name="connsiteX2" fmla="*/ 2438400 w 2438400"/>
              <a:gd name="connsiteY2" fmla="*/ 2124635 h 2124635"/>
              <a:gd name="connsiteX3" fmla="*/ 0 w 2438400"/>
              <a:gd name="connsiteY3" fmla="*/ 2124635 h 2124635"/>
            </a:gdLst>
            <a:ahLst/>
            <a:cxnLst>
              <a:cxn ang="0">
                <a:pos x="connsiteX0" y="connsiteY0"/>
              </a:cxn>
              <a:cxn ang="0">
                <a:pos x="connsiteX1" y="connsiteY1"/>
              </a:cxn>
              <a:cxn ang="0">
                <a:pos x="connsiteX2" y="connsiteY2"/>
              </a:cxn>
              <a:cxn ang="0">
                <a:pos x="connsiteX3" y="connsiteY3"/>
              </a:cxn>
            </a:cxnLst>
            <a:rect l="l" t="t" r="r" b="b"/>
            <a:pathLst>
              <a:path w="2438400" h="2124635">
                <a:moveTo>
                  <a:pt x="0" y="0"/>
                </a:moveTo>
                <a:lnTo>
                  <a:pt x="2438400" y="0"/>
                </a:lnTo>
                <a:lnTo>
                  <a:pt x="2438400" y="2124635"/>
                </a:lnTo>
                <a:lnTo>
                  <a:pt x="0" y="2124635"/>
                </a:lnTo>
                <a:close/>
              </a:path>
            </a:pathLst>
          </a:custGeom>
        </p:spPr>
        <p:txBody>
          <a:bodyPr rtlCol="0">
            <a:noAutofit/>
          </a:bodyPr>
          <a:lstStyle>
            <a:lvl1pPr>
              <a:defRPr sz="1351">
                <a:solidFill>
                  <a:srgbClr val="00B0F0"/>
                </a:solidFill>
              </a:defRPr>
            </a:lvl1pPr>
          </a:lstStyle>
          <a:p>
            <a:pPr lvl="0"/>
            <a:endParaRPr lang="id-ID" noProof="0"/>
          </a:p>
        </p:txBody>
      </p:sp>
      <p:sp>
        <p:nvSpPr>
          <p:cNvPr id="45" name="Picture Placeholder 44"/>
          <p:cNvSpPr>
            <a:spLocks noGrp="1"/>
          </p:cNvSpPr>
          <p:nvPr>
            <p:ph type="pic" sz="quarter" idx="14"/>
          </p:nvPr>
        </p:nvSpPr>
        <p:spPr>
          <a:xfrm>
            <a:off x="9753600" y="2608728"/>
            <a:ext cx="2438400" cy="2124635"/>
          </a:xfrm>
          <a:custGeom>
            <a:avLst/>
            <a:gdLst>
              <a:gd name="connsiteX0" fmla="*/ 0 w 2438400"/>
              <a:gd name="connsiteY0" fmla="*/ 0 h 2124635"/>
              <a:gd name="connsiteX1" fmla="*/ 2438400 w 2438400"/>
              <a:gd name="connsiteY1" fmla="*/ 0 h 2124635"/>
              <a:gd name="connsiteX2" fmla="*/ 2438400 w 2438400"/>
              <a:gd name="connsiteY2" fmla="*/ 2124635 h 2124635"/>
              <a:gd name="connsiteX3" fmla="*/ 0 w 2438400"/>
              <a:gd name="connsiteY3" fmla="*/ 2124635 h 2124635"/>
            </a:gdLst>
            <a:ahLst/>
            <a:cxnLst>
              <a:cxn ang="0">
                <a:pos x="connsiteX0" y="connsiteY0"/>
              </a:cxn>
              <a:cxn ang="0">
                <a:pos x="connsiteX1" y="connsiteY1"/>
              </a:cxn>
              <a:cxn ang="0">
                <a:pos x="connsiteX2" y="connsiteY2"/>
              </a:cxn>
              <a:cxn ang="0">
                <a:pos x="connsiteX3" y="connsiteY3"/>
              </a:cxn>
            </a:cxnLst>
            <a:rect l="l" t="t" r="r" b="b"/>
            <a:pathLst>
              <a:path w="2438400" h="2124635">
                <a:moveTo>
                  <a:pt x="0" y="0"/>
                </a:moveTo>
                <a:lnTo>
                  <a:pt x="2438400" y="0"/>
                </a:lnTo>
                <a:lnTo>
                  <a:pt x="2438400" y="2124635"/>
                </a:lnTo>
                <a:lnTo>
                  <a:pt x="0" y="2124635"/>
                </a:lnTo>
                <a:close/>
              </a:path>
            </a:pathLst>
          </a:custGeom>
        </p:spPr>
        <p:txBody>
          <a:bodyPr rtlCol="0">
            <a:noAutofit/>
          </a:bodyPr>
          <a:lstStyle>
            <a:lvl1pPr>
              <a:defRPr sz="1351">
                <a:solidFill>
                  <a:srgbClr val="00B0F0"/>
                </a:solidFill>
              </a:defRPr>
            </a:lvl1pPr>
          </a:lstStyle>
          <a:p>
            <a:pPr lvl="0"/>
            <a:endParaRPr lang="id-ID" noProof="0"/>
          </a:p>
        </p:txBody>
      </p:sp>
      <p:sp>
        <p:nvSpPr>
          <p:cNvPr id="40" name="Picture Placeholder 39"/>
          <p:cNvSpPr>
            <a:spLocks noGrp="1"/>
          </p:cNvSpPr>
          <p:nvPr>
            <p:ph type="pic" sz="quarter" idx="15"/>
          </p:nvPr>
        </p:nvSpPr>
        <p:spPr>
          <a:xfrm>
            <a:off x="0" y="4733367"/>
            <a:ext cx="2438400" cy="2124635"/>
          </a:xfrm>
          <a:custGeom>
            <a:avLst/>
            <a:gdLst>
              <a:gd name="connsiteX0" fmla="*/ 0 w 2438400"/>
              <a:gd name="connsiteY0" fmla="*/ 0 h 2124635"/>
              <a:gd name="connsiteX1" fmla="*/ 2438400 w 2438400"/>
              <a:gd name="connsiteY1" fmla="*/ 0 h 2124635"/>
              <a:gd name="connsiteX2" fmla="*/ 2438400 w 2438400"/>
              <a:gd name="connsiteY2" fmla="*/ 2124635 h 2124635"/>
              <a:gd name="connsiteX3" fmla="*/ 0 w 2438400"/>
              <a:gd name="connsiteY3" fmla="*/ 2124635 h 2124635"/>
            </a:gdLst>
            <a:ahLst/>
            <a:cxnLst>
              <a:cxn ang="0">
                <a:pos x="connsiteX0" y="connsiteY0"/>
              </a:cxn>
              <a:cxn ang="0">
                <a:pos x="connsiteX1" y="connsiteY1"/>
              </a:cxn>
              <a:cxn ang="0">
                <a:pos x="connsiteX2" y="connsiteY2"/>
              </a:cxn>
              <a:cxn ang="0">
                <a:pos x="connsiteX3" y="connsiteY3"/>
              </a:cxn>
            </a:cxnLst>
            <a:rect l="l" t="t" r="r" b="b"/>
            <a:pathLst>
              <a:path w="2438400" h="2124635">
                <a:moveTo>
                  <a:pt x="0" y="0"/>
                </a:moveTo>
                <a:lnTo>
                  <a:pt x="2438400" y="0"/>
                </a:lnTo>
                <a:lnTo>
                  <a:pt x="2438400" y="2124635"/>
                </a:lnTo>
                <a:lnTo>
                  <a:pt x="0" y="2124635"/>
                </a:lnTo>
                <a:close/>
              </a:path>
            </a:pathLst>
          </a:custGeom>
        </p:spPr>
        <p:txBody>
          <a:bodyPr rtlCol="0">
            <a:noAutofit/>
          </a:bodyPr>
          <a:lstStyle>
            <a:lvl1pPr>
              <a:defRPr sz="1351">
                <a:solidFill>
                  <a:srgbClr val="00B0F0"/>
                </a:solidFill>
              </a:defRPr>
            </a:lvl1pPr>
          </a:lstStyle>
          <a:p>
            <a:pPr lvl="0"/>
            <a:endParaRPr lang="id-ID" noProof="0"/>
          </a:p>
        </p:txBody>
      </p:sp>
      <p:sp>
        <p:nvSpPr>
          <p:cNvPr id="39" name="Picture Placeholder 38"/>
          <p:cNvSpPr>
            <a:spLocks noGrp="1"/>
          </p:cNvSpPr>
          <p:nvPr>
            <p:ph type="pic" sz="quarter" idx="16"/>
          </p:nvPr>
        </p:nvSpPr>
        <p:spPr>
          <a:xfrm>
            <a:off x="2438400" y="4733365"/>
            <a:ext cx="2438400" cy="2124635"/>
          </a:xfrm>
          <a:custGeom>
            <a:avLst/>
            <a:gdLst>
              <a:gd name="connsiteX0" fmla="*/ 0 w 2438400"/>
              <a:gd name="connsiteY0" fmla="*/ 0 h 2124635"/>
              <a:gd name="connsiteX1" fmla="*/ 2438400 w 2438400"/>
              <a:gd name="connsiteY1" fmla="*/ 0 h 2124635"/>
              <a:gd name="connsiteX2" fmla="*/ 2438400 w 2438400"/>
              <a:gd name="connsiteY2" fmla="*/ 2124635 h 2124635"/>
              <a:gd name="connsiteX3" fmla="*/ 0 w 2438400"/>
              <a:gd name="connsiteY3" fmla="*/ 2124635 h 2124635"/>
            </a:gdLst>
            <a:ahLst/>
            <a:cxnLst>
              <a:cxn ang="0">
                <a:pos x="connsiteX0" y="connsiteY0"/>
              </a:cxn>
              <a:cxn ang="0">
                <a:pos x="connsiteX1" y="connsiteY1"/>
              </a:cxn>
              <a:cxn ang="0">
                <a:pos x="connsiteX2" y="connsiteY2"/>
              </a:cxn>
              <a:cxn ang="0">
                <a:pos x="connsiteX3" y="connsiteY3"/>
              </a:cxn>
            </a:cxnLst>
            <a:rect l="l" t="t" r="r" b="b"/>
            <a:pathLst>
              <a:path w="2438400" h="2124635">
                <a:moveTo>
                  <a:pt x="0" y="0"/>
                </a:moveTo>
                <a:lnTo>
                  <a:pt x="2438400" y="0"/>
                </a:lnTo>
                <a:lnTo>
                  <a:pt x="2438400" y="2124635"/>
                </a:lnTo>
                <a:lnTo>
                  <a:pt x="0" y="2124635"/>
                </a:lnTo>
                <a:close/>
              </a:path>
            </a:pathLst>
          </a:custGeom>
        </p:spPr>
        <p:txBody>
          <a:bodyPr rtlCol="0">
            <a:noAutofit/>
          </a:bodyPr>
          <a:lstStyle>
            <a:lvl1pPr>
              <a:defRPr sz="1351">
                <a:solidFill>
                  <a:srgbClr val="00B0F0"/>
                </a:solidFill>
              </a:defRPr>
            </a:lvl1pPr>
          </a:lstStyle>
          <a:p>
            <a:pPr lvl="0"/>
            <a:endParaRPr lang="id-ID" noProof="0"/>
          </a:p>
        </p:txBody>
      </p:sp>
      <p:sp>
        <p:nvSpPr>
          <p:cNvPr id="38" name="Picture Placeholder 37"/>
          <p:cNvSpPr>
            <a:spLocks noGrp="1"/>
          </p:cNvSpPr>
          <p:nvPr>
            <p:ph type="pic" sz="quarter" idx="17"/>
          </p:nvPr>
        </p:nvSpPr>
        <p:spPr>
          <a:xfrm>
            <a:off x="4876800" y="4733364"/>
            <a:ext cx="2438400" cy="2124635"/>
          </a:xfrm>
          <a:custGeom>
            <a:avLst/>
            <a:gdLst>
              <a:gd name="connsiteX0" fmla="*/ 0 w 2438400"/>
              <a:gd name="connsiteY0" fmla="*/ 0 h 2124635"/>
              <a:gd name="connsiteX1" fmla="*/ 2438400 w 2438400"/>
              <a:gd name="connsiteY1" fmla="*/ 0 h 2124635"/>
              <a:gd name="connsiteX2" fmla="*/ 2438400 w 2438400"/>
              <a:gd name="connsiteY2" fmla="*/ 2124635 h 2124635"/>
              <a:gd name="connsiteX3" fmla="*/ 0 w 2438400"/>
              <a:gd name="connsiteY3" fmla="*/ 2124635 h 2124635"/>
            </a:gdLst>
            <a:ahLst/>
            <a:cxnLst>
              <a:cxn ang="0">
                <a:pos x="connsiteX0" y="connsiteY0"/>
              </a:cxn>
              <a:cxn ang="0">
                <a:pos x="connsiteX1" y="connsiteY1"/>
              </a:cxn>
              <a:cxn ang="0">
                <a:pos x="connsiteX2" y="connsiteY2"/>
              </a:cxn>
              <a:cxn ang="0">
                <a:pos x="connsiteX3" y="connsiteY3"/>
              </a:cxn>
            </a:cxnLst>
            <a:rect l="l" t="t" r="r" b="b"/>
            <a:pathLst>
              <a:path w="2438400" h="2124635">
                <a:moveTo>
                  <a:pt x="0" y="0"/>
                </a:moveTo>
                <a:lnTo>
                  <a:pt x="2438400" y="0"/>
                </a:lnTo>
                <a:lnTo>
                  <a:pt x="2438400" y="2124635"/>
                </a:lnTo>
                <a:lnTo>
                  <a:pt x="0" y="2124635"/>
                </a:lnTo>
                <a:close/>
              </a:path>
            </a:pathLst>
          </a:custGeom>
        </p:spPr>
        <p:txBody>
          <a:bodyPr rtlCol="0">
            <a:noAutofit/>
          </a:bodyPr>
          <a:lstStyle>
            <a:lvl1pPr>
              <a:defRPr sz="1351">
                <a:solidFill>
                  <a:srgbClr val="00B0F0"/>
                </a:solidFill>
              </a:defRPr>
            </a:lvl1pPr>
          </a:lstStyle>
          <a:p>
            <a:pPr lvl="0"/>
            <a:endParaRPr lang="id-ID" noProof="0"/>
          </a:p>
        </p:txBody>
      </p:sp>
      <p:sp>
        <p:nvSpPr>
          <p:cNvPr id="37" name="Picture Placeholder 36"/>
          <p:cNvSpPr>
            <a:spLocks noGrp="1"/>
          </p:cNvSpPr>
          <p:nvPr>
            <p:ph type="pic" sz="quarter" idx="18"/>
          </p:nvPr>
        </p:nvSpPr>
        <p:spPr>
          <a:xfrm>
            <a:off x="7315200" y="4733363"/>
            <a:ext cx="2438400" cy="2124635"/>
          </a:xfrm>
          <a:custGeom>
            <a:avLst/>
            <a:gdLst>
              <a:gd name="connsiteX0" fmla="*/ 0 w 2438400"/>
              <a:gd name="connsiteY0" fmla="*/ 0 h 2124635"/>
              <a:gd name="connsiteX1" fmla="*/ 2438400 w 2438400"/>
              <a:gd name="connsiteY1" fmla="*/ 0 h 2124635"/>
              <a:gd name="connsiteX2" fmla="*/ 2438400 w 2438400"/>
              <a:gd name="connsiteY2" fmla="*/ 2124635 h 2124635"/>
              <a:gd name="connsiteX3" fmla="*/ 0 w 2438400"/>
              <a:gd name="connsiteY3" fmla="*/ 2124635 h 2124635"/>
            </a:gdLst>
            <a:ahLst/>
            <a:cxnLst>
              <a:cxn ang="0">
                <a:pos x="connsiteX0" y="connsiteY0"/>
              </a:cxn>
              <a:cxn ang="0">
                <a:pos x="connsiteX1" y="connsiteY1"/>
              </a:cxn>
              <a:cxn ang="0">
                <a:pos x="connsiteX2" y="connsiteY2"/>
              </a:cxn>
              <a:cxn ang="0">
                <a:pos x="connsiteX3" y="connsiteY3"/>
              </a:cxn>
            </a:cxnLst>
            <a:rect l="l" t="t" r="r" b="b"/>
            <a:pathLst>
              <a:path w="2438400" h="2124635">
                <a:moveTo>
                  <a:pt x="0" y="0"/>
                </a:moveTo>
                <a:lnTo>
                  <a:pt x="2438400" y="0"/>
                </a:lnTo>
                <a:lnTo>
                  <a:pt x="2438400" y="2124635"/>
                </a:lnTo>
                <a:lnTo>
                  <a:pt x="0" y="2124635"/>
                </a:lnTo>
                <a:close/>
              </a:path>
            </a:pathLst>
          </a:custGeom>
        </p:spPr>
        <p:txBody>
          <a:bodyPr rtlCol="0">
            <a:noAutofit/>
          </a:bodyPr>
          <a:lstStyle>
            <a:lvl1pPr>
              <a:defRPr sz="1351">
                <a:solidFill>
                  <a:srgbClr val="00B0F0"/>
                </a:solidFill>
              </a:defRPr>
            </a:lvl1pPr>
          </a:lstStyle>
          <a:p>
            <a:pPr lvl="0"/>
            <a:endParaRPr lang="id-ID" noProof="0"/>
          </a:p>
        </p:txBody>
      </p:sp>
      <p:sp>
        <p:nvSpPr>
          <p:cNvPr id="36" name="Picture Placeholder 35"/>
          <p:cNvSpPr>
            <a:spLocks noGrp="1"/>
          </p:cNvSpPr>
          <p:nvPr>
            <p:ph type="pic" sz="quarter" idx="19"/>
          </p:nvPr>
        </p:nvSpPr>
        <p:spPr>
          <a:xfrm>
            <a:off x="9753600" y="4733363"/>
            <a:ext cx="2438400" cy="2124635"/>
          </a:xfrm>
          <a:custGeom>
            <a:avLst/>
            <a:gdLst>
              <a:gd name="connsiteX0" fmla="*/ 0 w 2438400"/>
              <a:gd name="connsiteY0" fmla="*/ 0 h 2124635"/>
              <a:gd name="connsiteX1" fmla="*/ 2438400 w 2438400"/>
              <a:gd name="connsiteY1" fmla="*/ 0 h 2124635"/>
              <a:gd name="connsiteX2" fmla="*/ 2438400 w 2438400"/>
              <a:gd name="connsiteY2" fmla="*/ 2124635 h 2124635"/>
              <a:gd name="connsiteX3" fmla="*/ 0 w 2438400"/>
              <a:gd name="connsiteY3" fmla="*/ 2124635 h 2124635"/>
            </a:gdLst>
            <a:ahLst/>
            <a:cxnLst>
              <a:cxn ang="0">
                <a:pos x="connsiteX0" y="connsiteY0"/>
              </a:cxn>
              <a:cxn ang="0">
                <a:pos x="connsiteX1" y="connsiteY1"/>
              </a:cxn>
              <a:cxn ang="0">
                <a:pos x="connsiteX2" y="connsiteY2"/>
              </a:cxn>
              <a:cxn ang="0">
                <a:pos x="connsiteX3" y="connsiteY3"/>
              </a:cxn>
            </a:cxnLst>
            <a:rect l="l" t="t" r="r" b="b"/>
            <a:pathLst>
              <a:path w="2438400" h="2124635">
                <a:moveTo>
                  <a:pt x="0" y="0"/>
                </a:moveTo>
                <a:lnTo>
                  <a:pt x="2438400" y="0"/>
                </a:lnTo>
                <a:lnTo>
                  <a:pt x="2438400" y="2124635"/>
                </a:lnTo>
                <a:lnTo>
                  <a:pt x="0" y="2124635"/>
                </a:lnTo>
                <a:close/>
              </a:path>
            </a:pathLst>
          </a:custGeom>
        </p:spPr>
        <p:txBody>
          <a:bodyPr rtlCol="0">
            <a:noAutofit/>
          </a:bodyPr>
          <a:lstStyle>
            <a:lvl1pPr>
              <a:defRPr sz="1351">
                <a:solidFill>
                  <a:srgbClr val="00B0F0"/>
                </a:solidFill>
              </a:defRPr>
            </a:lvl1pPr>
          </a:lstStyle>
          <a:p>
            <a:pPr lvl="0"/>
            <a:endParaRPr lang="id-ID" noProof="0"/>
          </a:p>
        </p:txBody>
      </p:sp>
    </p:spTree>
    <p:extLst>
      <p:ext uri="{BB962C8B-B14F-4D97-AF65-F5344CB8AC3E}">
        <p14:creationId xmlns:p14="http://schemas.microsoft.com/office/powerpoint/2010/main" val="3072814559"/>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49_Title and Content">
    <p:spTree>
      <p:nvGrpSpPr>
        <p:cNvPr id="1" name=""/>
        <p:cNvGrpSpPr/>
        <p:nvPr/>
      </p:nvGrpSpPr>
      <p:grpSpPr>
        <a:xfrm>
          <a:off x="0" y="0"/>
          <a:ext cx="0" cy="0"/>
          <a:chOff x="0" y="0"/>
          <a:chExt cx="0" cy="0"/>
        </a:xfrm>
      </p:grpSpPr>
      <p:sp>
        <p:nvSpPr>
          <p:cNvPr id="2" name="Picture Placeholder 3"/>
          <p:cNvSpPr>
            <a:spLocks noGrp="1"/>
          </p:cNvSpPr>
          <p:nvPr>
            <p:ph type="pic" sz="quarter" idx="10"/>
          </p:nvPr>
        </p:nvSpPr>
        <p:spPr>
          <a:xfrm>
            <a:off x="252887" y="2205318"/>
            <a:ext cx="1783080" cy="1783080"/>
          </a:xfrm>
        </p:spPr>
        <p:txBody>
          <a:bodyPr rtlCol="0">
            <a:normAutofit/>
          </a:bodyPr>
          <a:lstStyle>
            <a:lvl1pPr>
              <a:defRPr sz="1351">
                <a:solidFill>
                  <a:srgbClr val="00B0F0"/>
                </a:solidFill>
              </a:defRPr>
            </a:lvl1pPr>
          </a:lstStyle>
          <a:p>
            <a:pPr lvl="0"/>
            <a:endParaRPr lang="id-ID" noProof="0"/>
          </a:p>
        </p:txBody>
      </p:sp>
      <p:sp>
        <p:nvSpPr>
          <p:cNvPr id="3" name="Picture Placeholder 3"/>
          <p:cNvSpPr>
            <a:spLocks noGrp="1"/>
          </p:cNvSpPr>
          <p:nvPr>
            <p:ph type="pic" sz="quarter" idx="11"/>
          </p:nvPr>
        </p:nvSpPr>
        <p:spPr>
          <a:xfrm>
            <a:off x="2243591" y="2194560"/>
            <a:ext cx="1783080" cy="1783080"/>
          </a:xfrm>
        </p:spPr>
        <p:txBody>
          <a:bodyPr rtlCol="0">
            <a:normAutofit/>
          </a:bodyPr>
          <a:lstStyle>
            <a:lvl1pPr>
              <a:defRPr sz="1351">
                <a:solidFill>
                  <a:srgbClr val="00B0F0"/>
                </a:solidFill>
              </a:defRPr>
            </a:lvl1pPr>
          </a:lstStyle>
          <a:p>
            <a:pPr lvl="0"/>
            <a:endParaRPr lang="id-ID" noProof="0" dirty="0"/>
          </a:p>
        </p:txBody>
      </p:sp>
      <p:sp>
        <p:nvSpPr>
          <p:cNvPr id="5" name="Picture Placeholder 3"/>
          <p:cNvSpPr>
            <a:spLocks noGrp="1"/>
          </p:cNvSpPr>
          <p:nvPr>
            <p:ph type="pic" sz="quarter" idx="13"/>
          </p:nvPr>
        </p:nvSpPr>
        <p:spPr>
          <a:xfrm>
            <a:off x="4212779" y="2194560"/>
            <a:ext cx="1783080" cy="1783080"/>
          </a:xfrm>
        </p:spPr>
        <p:txBody>
          <a:bodyPr rtlCol="0">
            <a:normAutofit/>
          </a:bodyPr>
          <a:lstStyle>
            <a:lvl1pPr>
              <a:defRPr sz="1351">
                <a:solidFill>
                  <a:srgbClr val="00B0F0"/>
                </a:solidFill>
              </a:defRPr>
            </a:lvl1pPr>
          </a:lstStyle>
          <a:p>
            <a:pPr lvl="0"/>
            <a:endParaRPr lang="id-ID" noProof="0"/>
          </a:p>
        </p:txBody>
      </p:sp>
      <p:sp>
        <p:nvSpPr>
          <p:cNvPr id="10" name="Picture Placeholder 3"/>
          <p:cNvSpPr>
            <a:spLocks noGrp="1"/>
          </p:cNvSpPr>
          <p:nvPr>
            <p:ph type="pic" sz="quarter" idx="14"/>
          </p:nvPr>
        </p:nvSpPr>
        <p:spPr>
          <a:xfrm>
            <a:off x="6180808" y="2194560"/>
            <a:ext cx="1783080" cy="1783080"/>
          </a:xfrm>
        </p:spPr>
        <p:txBody>
          <a:bodyPr rtlCol="0">
            <a:normAutofit/>
          </a:bodyPr>
          <a:lstStyle>
            <a:lvl1pPr>
              <a:defRPr sz="1351">
                <a:solidFill>
                  <a:srgbClr val="00B0F0"/>
                </a:solidFill>
              </a:defRPr>
            </a:lvl1pPr>
          </a:lstStyle>
          <a:p>
            <a:pPr lvl="0"/>
            <a:endParaRPr lang="id-ID" noProof="0"/>
          </a:p>
        </p:txBody>
      </p:sp>
      <p:sp>
        <p:nvSpPr>
          <p:cNvPr id="6" name="Picture Placeholder 3"/>
          <p:cNvSpPr>
            <a:spLocks noGrp="1"/>
          </p:cNvSpPr>
          <p:nvPr>
            <p:ph type="pic" sz="quarter" idx="15"/>
          </p:nvPr>
        </p:nvSpPr>
        <p:spPr>
          <a:xfrm>
            <a:off x="251728" y="4147071"/>
            <a:ext cx="1783080" cy="1783080"/>
          </a:xfrm>
        </p:spPr>
        <p:txBody>
          <a:bodyPr rtlCol="0">
            <a:normAutofit/>
          </a:bodyPr>
          <a:lstStyle>
            <a:lvl1pPr>
              <a:defRPr sz="1351">
                <a:solidFill>
                  <a:srgbClr val="00B0F0"/>
                </a:solidFill>
              </a:defRPr>
            </a:lvl1pPr>
          </a:lstStyle>
          <a:p>
            <a:pPr lvl="0"/>
            <a:endParaRPr lang="id-ID" noProof="0"/>
          </a:p>
        </p:txBody>
      </p:sp>
      <p:sp>
        <p:nvSpPr>
          <p:cNvPr id="7" name="Picture Placeholder 3"/>
          <p:cNvSpPr>
            <a:spLocks noGrp="1"/>
          </p:cNvSpPr>
          <p:nvPr>
            <p:ph type="pic" sz="quarter" idx="16"/>
          </p:nvPr>
        </p:nvSpPr>
        <p:spPr>
          <a:xfrm>
            <a:off x="2242432" y="4147071"/>
            <a:ext cx="1783080" cy="1783080"/>
          </a:xfrm>
        </p:spPr>
        <p:txBody>
          <a:bodyPr rtlCol="0">
            <a:normAutofit/>
          </a:bodyPr>
          <a:lstStyle>
            <a:lvl1pPr>
              <a:defRPr sz="1351">
                <a:solidFill>
                  <a:srgbClr val="00B0F0"/>
                </a:solidFill>
              </a:defRPr>
            </a:lvl1pPr>
          </a:lstStyle>
          <a:p>
            <a:pPr lvl="0"/>
            <a:endParaRPr lang="id-ID" noProof="0" dirty="0"/>
          </a:p>
        </p:txBody>
      </p:sp>
      <p:sp>
        <p:nvSpPr>
          <p:cNvPr id="8" name="Picture Placeholder 3"/>
          <p:cNvSpPr>
            <a:spLocks noGrp="1"/>
          </p:cNvSpPr>
          <p:nvPr>
            <p:ph type="pic" sz="quarter" idx="17"/>
          </p:nvPr>
        </p:nvSpPr>
        <p:spPr>
          <a:xfrm>
            <a:off x="4211620" y="4147071"/>
            <a:ext cx="1783080" cy="1783080"/>
          </a:xfrm>
        </p:spPr>
        <p:txBody>
          <a:bodyPr rtlCol="0">
            <a:normAutofit/>
          </a:bodyPr>
          <a:lstStyle>
            <a:lvl1pPr>
              <a:defRPr sz="1351">
                <a:solidFill>
                  <a:srgbClr val="00B0F0"/>
                </a:solidFill>
              </a:defRPr>
            </a:lvl1pPr>
          </a:lstStyle>
          <a:p>
            <a:pPr lvl="0"/>
            <a:endParaRPr lang="id-ID" noProof="0"/>
          </a:p>
        </p:txBody>
      </p:sp>
      <p:sp>
        <p:nvSpPr>
          <p:cNvPr id="9" name="Picture Placeholder 3"/>
          <p:cNvSpPr>
            <a:spLocks noGrp="1"/>
          </p:cNvSpPr>
          <p:nvPr>
            <p:ph type="pic" sz="quarter" idx="18"/>
          </p:nvPr>
        </p:nvSpPr>
        <p:spPr>
          <a:xfrm>
            <a:off x="6190407" y="4147071"/>
            <a:ext cx="1783080" cy="1783080"/>
          </a:xfrm>
        </p:spPr>
        <p:txBody>
          <a:bodyPr rtlCol="0">
            <a:normAutofit/>
          </a:bodyPr>
          <a:lstStyle>
            <a:lvl1pPr>
              <a:defRPr sz="1351">
                <a:solidFill>
                  <a:srgbClr val="00B0F0"/>
                </a:solidFill>
              </a:defRPr>
            </a:lvl1pPr>
          </a:lstStyle>
          <a:p>
            <a:pPr lvl="0"/>
            <a:endParaRPr lang="id-ID" noProof="0"/>
          </a:p>
        </p:txBody>
      </p:sp>
      <p:sp>
        <p:nvSpPr>
          <p:cNvPr id="11" name="Picture Placeholder 3"/>
          <p:cNvSpPr>
            <a:spLocks noGrp="1"/>
          </p:cNvSpPr>
          <p:nvPr>
            <p:ph type="pic" sz="quarter" idx="19"/>
          </p:nvPr>
        </p:nvSpPr>
        <p:spPr>
          <a:xfrm>
            <a:off x="8148837" y="2194560"/>
            <a:ext cx="1783080" cy="1783080"/>
          </a:xfrm>
        </p:spPr>
        <p:txBody>
          <a:bodyPr rtlCol="0">
            <a:normAutofit/>
          </a:bodyPr>
          <a:lstStyle>
            <a:lvl1pPr>
              <a:defRPr sz="1351">
                <a:solidFill>
                  <a:srgbClr val="00B0F0"/>
                </a:solidFill>
              </a:defRPr>
            </a:lvl1pPr>
          </a:lstStyle>
          <a:p>
            <a:pPr lvl="0"/>
            <a:endParaRPr lang="id-ID" noProof="0"/>
          </a:p>
        </p:txBody>
      </p:sp>
      <p:sp>
        <p:nvSpPr>
          <p:cNvPr id="12" name="Picture Placeholder 3"/>
          <p:cNvSpPr>
            <a:spLocks noGrp="1"/>
          </p:cNvSpPr>
          <p:nvPr>
            <p:ph type="pic" sz="quarter" idx="20"/>
          </p:nvPr>
        </p:nvSpPr>
        <p:spPr>
          <a:xfrm>
            <a:off x="8158436" y="4147071"/>
            <a:ext cx="1783080" cy="1783080"/>
          </a:xfrm>
        </p:spPr>
        <p:txBody>
          <a:bodyPr rtlCol="0">
            <a:normAutofit/>
          </a:bodyPr>
          <a:lstStyle>
            <a:lvl1pPr>
              <a:defRPr sz="1351">
                <a:solidFill>
                  <a:srgbClr val="00B0F0"/>
                </a:solidFill>
              </a:defRPr>
            </a:lvl1pPr>
          </a:lstStyle>
          <a:p>
            <a:pPr lvl="0"/>
            <a:endParaRPr lang="id-ID" noProof="0"/>
          </a:p>
        </p:txBody>
      </p:sp>
      <p:sp>
        <p:nvSpPr>
          <p:cNvPr id="13" name="Picture Placeholder 3"/>
          <p:cNvSpPr>
            <a:spLocks noGrp="1"/>
          </p:cNvSpPr>
          <p:nvPr>
            <p:ph type="pic" sz="quarter" idx="21"/>
          </p:nvPr>
        </p:nvSpPr>
        <p:spPr>
          <a:xfrm>
            <a:off x="10116866" y="2193126"/>
            <a:ext cx="1783080" cy="1783080"/>
          </a:xfrm>
        </p:spPr>
        <p:txBody>
          <a:bodyPr rtlCol="0">
            <a:normAutofit/>
          </a:bodyPr>
          <a:lstStyle>
            <a:lvl1pPr>
              <a:defRPr sz="1351">
                <a:solidFill>
                  <a:srgbClr val="00B0F0"/>
                </a:solidFill>
              </a:defRPr>
            </a:lvl1pPr>
          </a:lstStyle>
          <a:p>
            <a:pPr lvl="0"/>
            <a:endParaRPr lang="id-ID" noProof="0"/>
          </a:p>
        </p:txBody>
      </p:sp>
      <p:sp>
        <p:nvSpPr>
          <p:cNvPr id="14" name="Picture Placeholder 3"/>
          <p:cNvSpPr>
            <a:spLocks noGrp="1"/>
          </p:cNvSpPr>
          <p:nvPr>
            <p:ph type="pic" sz="quarter" idx="22"/>
          </p:nvPr>
        </p:nvSpPr>
        <p:spPr>
          <a:xfrm>
            <a:off x="10126465" y="4145637"/>
            <a:ext cx="1783080" cy="1783080"/>
          </a:xfrm>
        </p:spPr>
        <p:txBody>
          <a:bodyPr rtlCol="0">
            <a:normAutofit/>
          </a:bodyPr>
          <a:lstStyle>
            <a:lvl1pPr>
              <a:defRPr sz="1351">
                <a:solidFill>
                  <a:srgbClr val="00B0F0"/>
                </a:solidFill>
              </a:defRPr>
            </a:lvl1pPr>
          </a:lstStyle>
          <a:p>
            <a:pPr lvl="0"/>
            <a:endParaRPr lang="id-ID" noProof="0"/>
          </a:p>
        </p:txBody>
      </p:sp>
    </p:spTree>
    <p:extLst>
      <p:ext uri="{BB962C8B-B14F-4D97-AF65-F5344CB8AC3E}">
        <p14:creationId xmlns:p14="http://schemas.microsoft.com/office/powerpoint/2010/main" val="3759906665"/>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50_Title and Content">
    <p:spTree>
      <p:nvGrpSpPr>
        <p:cNvPr id="1" name=""/>
        <p:cNvGrpSpPr/>
        <p:nvPr/>
      </p:nvGrpSpPr>
      <p:grpSpPr>
        <a:xfrm>
          <a:off x="0" y="0"/>
          <a:ext cx="0" cy="0"/>
          <a:chOff x="0" y="0"/>
          <a:chExt cx="0" cy="0"/>
        </a:xfrm>
      </p:grpSpPr>
      <p:sp>
        <p:nvSpPr>
          <p:cNvPr id="2" name="Picture Placeholder 3"/>
          <p:cNvSpPr>
            <a:spLocks noGrp="1"/>
          </p:cNvSpPr>
          <p:nvPr>
            <p:ph type="pic" sz="quarter" idx="10"/>
          </p:nvPr>
        </p:nvSpPr>
        <p:spPr>
          <a:xfrm>
            <a:off x="-24384" y="1876134"/>
            <a:ext cx="2029968" cy="2029968"/>
          </a:xfrm>
        </p:spPr>
        <p:txBody>
          <a:bodyPr rtlCol="0">
            <a:normAutofit/>
          </a:bodyPr>
          <a:lstStyle>
            <a:lvl1pPr>
              <a:defRPr sz="1351">
                <a:solidFill>
                  <a:srgbClr val="00B0F0"/>
                </a:solidFill>
              </a:defRPr>
            </a:lvl1pPr>
          </a:lstStyle>
          <a:p>
            <a:pPr lvl="0"/>
            <a:endParaRPr lang="id-ID" noProof="0"/>
          </a:p>
        </p:txBody>
      </p:sp>
      <p:sp>
        <p:nvSpPr>
          <p:cNvPr id="3" name="Picture Placeholder 3"/>
          <p:cNvSpPr>
            <a:spLocks noGrp="1"/>
          </p:cNvSpPr>
          <p:nvPr>
            <p:ph type="pic" sz="quarter" idx="11"/>
          </p:nvPr>
        </p:nvSpPr>
        <p:spPr>
          <a:xfrm>
            <a:off x="2016617" y="1865376"/>
            <a:ext cx="2029968" cy="2029968"/>
          </a:xfrm>
        </p:spPr>
        <p:txBody>
          <a:bodyPr rtlCol="0">
            <a:normAutofit/>
          </a:bodyPr>
          <a:lstStyle>
            <a:lvl1pPr>
              <a:defRPr sz="1351">
                <a:solidFill>
                  <a:srgbClr val="00B0F0"/>
                </a:solidFill>
              </a:defRPr>
            </a:lvl1pPr>
          </a:lstStyle>
          <a:p>
            <a:pPr lvl="0"/>
            <a:endParaRPr lang="id-ID" noProof="0" dirty="0"/>
          </a:p>
        </p:txBody>
      </p:sp>
      <p:sp>
        <p:nvSpPr>
          <p:cNvPr id="5" name="Picture Placeholder 3"/>
          <p:cNvSpPr>
            <a:spLocks noGrp="1"/>
          </p:cNvSpPr>
          <p:nvPr>
            <p:ph type="pic" sz="quarter" idx="13"/>
          </p:nvPr>
        </p:nvSpPr>
        <p:spPr>
          <a:xfrm>
            <a:off x="4054283" y="1865376"/>
            <a:ext cx="2029968" cy="2029968"/>
          </a:xfrm>
        </p:spPr>
        <p:txBody>
          <a:bodyPr rtlCol="0">
            <a:normAutofit/>
          </a:bodyPr>
          <a:lstStyle>
            <a:lvl1pPr>
              <a:defRPr sz="1351">
                <a:solidFill>
                  <a:srgbClr val="00B0F0"/>
                </a:solidFill>
              </a:defRPr>
            </a:lvl1pPr>
          </a:lstStyle>
          <a:p>
            <a:pPr lvl="0"/>
            <a:endParaRPr lang="id-ID" noProof="0"/>
          </a:p>
        </p:txBody>
      </p:sp>
      <p:sp>
        <p:nvSpPr>
          <p:cNvPr id="10" name="Picture Placeholder 3"/>
          <p:cNvSpPr>
            <a:spLocks noGrp="1"/>
          </p:cNvSpPr>
          <p:nvPr>
            <p:ph type="pic" sz="quarter" idx="14"/>
          </p:nvPr>
        </p:nvSpPr>
        <p:spPr>
          <a:xfrm>
            <a:off x="6095464" y="1865376"/>
            <a:ext cx="2029968" cy="2029968"/>
          </a:xfrm>
        </p:spPr>
        <p:txBody>
          <a:bodyPr rtlCol="0">
            <a:normAutofit/>
          </a:bodyPr>
          <a:lstStyle>
            <a:lvl1pPr>
              <a:defRPr sz="1351">
                <a:solidFill>
                  <a:srgbClr val="00B0F0"/>
                </a:solidFill>
              </a:defRPr>
            </a:lvl1pPr>
          </a:lstStyle>
          <a:p>
            <a:pPr lvl="0"/>
            <a:endParaRPr lang="id-ID" noProof="0"/>
          </a:p>
        </p:txBody>
      </p:sp>
      <p:sp>
        <p:nvSpPr>
          <p:cNvPr id="6" name="Picture Placeholder 3"/>
          <p:cNvSpPr>
            <a:spLocks noGrp="1"/>
          </p:cNvSpPr>
          <p:nvPr>
            <p:ph type="pic" sz="quarter" idx="15"/>
          </p:nvPr>
        </p:nvSpPr>
        <p:spPr>
          <a:xfrm>
            <a:off x="-25543" y="3903231"/>
            <a:ext cx="2029968" cy="2029968"/>
          </a:xfrm>
        </p:spPr>
        <p:txBody>
          <a:bodyPr rtlCol="0">
            <a:normAutofit/>
          </a:bodyPr>
          <a:lstStyle>
            <a:lvl1pPr>
              <a:defRPr sz="1351">
                <a:solidFill>
                  <a:srgbClr val="00B0F0"/>
                </a:solidFill>
              </a:defRPr>
            </a:lvl1pPr>
          </a:lstStyle>
          <a:p>
            <a:pPr lvl="0"/>
            <a:endParaRPr lang="id-ID" noProof="0"/>
          </a:p>
        </p:txBody>
      </p:sp>
      <p:sp>
        <p:nvSpPr>
          <p:cNvPr id="7" name="Picture Placeholder 3"/>
          <p:cNvSpPr>
            <a:spLocks noGrp="1"/>
          </p:cNvSpPr>
          <p:nvPr>
            <p:ph type="pic" sz="quarter" idx="16"/>
          </p:nvPr>
        </p:nvSpPr>
        <p:spPr>
          <a:xfrm>
            <a:off x="2015458" y="3903231"/>
            <a:ext cx="2029968" cy="2029968"/>
          </a:xfrm>
        </p:spPr>
        <p:txBody>
          <a:bodyPr rtlCol="0">
            <a:normAutofit/>
          </a:bodyPr>
          <a:lstStyle>
            <a:lvl1pPr>
              <a:defRPr sz="1351">
                <a:solidFill>
                  <a:srgbClr val="00B0F0"/>
                </a:solidFill>
              </a:defRPr>
            </a:lvl1pPr>
          </a:lstStyle>
          <a:p>
            <a:pPr lvl="0"/>
            <a:endParaRPr lang="id-ID" noProof="0" dirty="0"/>
          </a:p>
        </p:txBody>
      </p:sp>
      <p:sp>
        <p:nvSpPr>
          <p:cNvPr id="8" name="Picture Placeholder 3"/>
          <p:cNvSpPr>
            <a:spLocks noGrp="1"/>
          </p:cNvSpPr>
          <p:nvPr>
            <p:ph type="pic" sz="quarter" idx="17"/>
          </p:nvPr>
        </p:nvSpPr>
        <p:spPr>
          <a:xfrm>
            <a:off x="4053124" y="3903231"/>
            <a:ext cx="2029968" cy="2029968"/>
          </a:xfrm>
        </p:spPr>
        <p:txBody>
          <a:bodyPr rtlCol="0">
            <a:normAutofit/>
          </a:bodyPr>
          <a:lstStyle>
            <a:lvl1pPr>
              <a:defRPr sz="1351">
                <a:solidFill>
                  <a:srgbClr val="00B0F0"/>
                </a:solidFill>
              </a:defRPr>
            </a:lvl1pPr>
          </a:lstStyle>
          <a:p>
            <a:pPr lvl="0"/>
            <a:endParaRPr lang="id-ID" noProof="0"/>
          </a:p>
        </p:txBody>
      </p:sp>
      <p:sp>
        <p:nvSpPr>
          <p:cNvPr id="9" name="Picture Placeholder 3"/>
          <p:cNvSpPr>
            <a:spLocks noGrp="1"/>
          </p:cNvSpPr>
          <p:nvPr>
            <p:ph type="pic" sz="quarter" idx="18"/>
          </p:nvPr>
        </p:nvSpPr>
        <p:spPr>
          <a:xfrm>
            <a:off x="6105063" y="3903231"/>
            <a:ext cx="2029968" cy="2029968"/>
          </a:xfrm>
        </p:spPr>
        <p:txBody>
          <a:bodyPr rtlCol="0">
            <a:normAutofit/>
          </a:bodyPr>
          <a:lstStyle>
            <a:lvl1pPr>
              <a:defRPr sz="1351">
                <a:solidFill>
                  <a:srgbClr val="00B0F0"/>
                </a:solidFill>
              </a:defRPr>
            </a:lvl1pPr>
          </a:lstStyle>
          <a:p>
            <a:pPr lvl="0"/>
            <a:endParaRPr lang="id-ID" noProof="0"/>
          </a:p>
        </p:txBody>
      </p:sp>
      <p:sp>
        <p:nvSpPr>
          <p:cNvPr id="11" name="Picture Placeholder 3"/>
          <p:cNvSpPr>
            <a:spLocks noGrp="1"/>
          </p:cNvSpPr>
          <p:nvPr>
            <p:ph type="pic" sz="quarter" idx="19"/>
          </p:nvPr>
        </p:nvSpPr>
        <p:spPr>
          <a:xfrm>
            <a:off x="8124453" y="1865376"/>
            <a:ext cx="2029968" cy="2029968"/>
          </a:xfrm>
        </p:spPr>
        <p:txBody>
          <a:bodyPr rtlCol="0">
            <a:normAutofit/>
          </a:bodyPr>
          <a:lstStyle>
            <a:lvl1pPr>
              <a:defRPr sz="1351">
                <a:solidFill>
                  <a:srgbClr val="00B0F0"/>
                </a:solidFill>
              </a:defRPr>
            </a:lvl1pPr>
          </a:lstStyle>
          <a:p>
            <a:pPr lvl="0"/>
            <a:endParaRPr lang="id-ID" noProof="0"/>
          </a:p>
        </p:txBody>
      </p:sp>
      <p:sp>
        <p:nvSpPr>
          <p:cNvPr id="12" name="Picture Placeholder 3"/>
          <p:cNvSpPr>
            <a:spLocks noGrp="1"/>
          </p:cNvSpPr>
          <p:nvPr>
            <p:ph type="pic" sz="quarter" idx="20"/>
          </p:nvPr>
        </p:nvSpPr>
        <p:spPr>
          <a:xfrm>
            <a:off x="8134052" y="3903231"/>
            <a:ext cx="2029968" cy="2029968"/>
          </a:xfrm>
        </p:spPr>
        <p:txBody>
          <a:bodyPr rtlCol="0">
            <a:normAutofit/>
          </a:bodyPr>
          <a:lstStyle>
            <a:lvl1pPr>
              <a:defRPr sz="1351">
                <a:solidFill>
                  <a:srgbClr val="00B0F0"/>
                </a:solidFill>
              </a:defRPr>
            </a:lvl1pPr>
          </a:lstStyle>
          <a:p>
            <a:pPr lvl="0"/>
            <a:endParaRPr lang="id-ID" noProof="0"/>
          </a:p>
        </p:txBody>
      </p:sp>
      <p:sp>
        <p:nvSpPr>
          <p:cNvPr id="13" name="Picture Placeholder 3"/>
          <p:cNvSpPr>
            <a:spLocks noGrp="1"/>
          </p:cNvSpPr>
          <p:nvPr>
            <p:ph type="pic" sz="quarter" idx="21"/>
          </p:nvPr>
        </p:nvSpPr>
        <p:spPr>
          <a:xfrm>
            <a:off x="10150849" y="1863942"/>
            <a:ext cx="2029968" cy="2029968"/>
          </a:xfrm>
        </p:spPr>
        <p:txBody>
          <a:bodyPr rtlCol="0">
            <a:normAutofit/>
          </a:bodyPr>
          <a:lstStyle>
            <a:lvl1pPr>
              <a:defRPr sz="1351">
                <a:solidFill>
                  <a:srgbClr val="00B0F0"/>
                </a:solidFill>
              </a:defRPr>
            </a:lvl1pPr>
          </a:lstStyle>
          <a:p>
            <a:pPr lvl="0"/>
            <a:endParaRPr lang="id-ID" noProof="0"/>
          </a:p>
        </p:txBody>
      </p:sp>
      <p:sp>
        <p:nvSpPr>
          <p:cNvPr id="14" name="Picture Placeholder 3"/>
          <p:cNvSpPr>
            <a:spLocks noGrp="1"/>
          </p:cNvSpPr>
          <p:nvPr>
            <p:ph type="pic" sz="quarter" idx="22"/>
          </p:nvPr>
        </p:nvSpPr>
        <p:spPr>
          <a:xfrm>
            <a:off x="10150849" y="3901797"/>
            <a:ext cx="2029968" cy="2029968"/>
          </a:xfrm>
        </p:spPr>
        <p:txBody>
          <a:bodyPr rtlCol="0">
            <a:normAutofit/>
          </a:bodyPr>
          <a:lstStyle>
            <a:lvl1pPr>
              <a:defRPr sz="1351">
                <a:solidFill>
                  <a:srgbClr val="00B0F0"/>
                </a:solidFill>
              </a:defRPr>
            </a:lvl1pPr>
          </a:lstStyle>
          <a:p>
            <a:pPr lvl="0"/>
            <a:endParaRPr lang="id-ID" noProof="0"/>
          </a:p>
        </p:txBody>
      </p:sp>
    </p:spTree>
    <p:extLst>
      <p:ext uri="{BB962C8B-B14F-4D97-AF65-F5344CB8AC3E}">
        <p14:creationId xmlns:p14="http://schemas.microsoft.com/office/powerpoint/2010/main" val="1794256825"/>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35_Custom Layout">
    <p:spTree>
      <p:nvGrpSpPr>
        <p:cNvPr id="1" name=""/>
        <p:cNvGrpSpPr/>
        <p:nvPr/>
      </p:nvGrpSpPr>
      <p:grpSpPr>
        <a:xfrm>
          <a:off x="0" y="0"/>
          <a:ext cx="0" cy="0"/>
          <a:chOff x="0" y="0"/>
          <a:chExt cx="0" cy="0"/>
        </a:xfrm>
      </p:grpSpPr>
      <p:sp>
        <p:nvSpPr>
          <p:cNvPr id="5" name="Picture Placeholder 3"/>
          <p:cNvSpPr>
            <a:spLocks noGrp="1"/>
          </p:cNvSpPr>
          <p:nvPr>
            <p:ph type="pic" sz="quarter" idx="10"/>
          </p:nvPr>
        </p:nvSpPr>
        <p:spPr>
          <a:xfrm>
            <a:off x="-43407" y="2103050"/>
            <a:ext cx="1755648" cy="1755648"/>
          </a:xfrm>
        </p:spPr>
        <p:txBody>
          <a:bodyPr rtlCol="0">
            <a:normAutofit/>
          </a:bodyPr>
          <a:lstStyle>
            <a:lvl1pPr>
              <a:defRPr sz="1351">
                <a:solidFill>
                  <a:srgbClr val="00B0F0"/>
                </a:solidFill>
              </a:defRPr>
            </a:lvl1pPr>
          </a:lstStyle>
          <a:p>
            <a:pPr lvl="0"/>
            <a:endParaRPr lang="id-ID" noProof="0" dirty="0"/>
          </a:p>
        </p:txBody>
      </p:sp>
      <p:sp>
        <p:nvSpPr>
          <p:cNvPr id="6" name="Picture Placeholder 3"/>
          <p:cNvSpPr>
            <a:spLocks noGrp="1"/>
          </p:cNvSpPr>
          <p:nvPr>
            <p:ph type="pic" sz="quarter" idx="11"/>
          </p:nvPr>
        </p:nvSpPr>
        <p:spPr>
          <a:xfrm>
            <a:off x="1712241" y="2103050"/>
            <a:ext cx="1755648" cy="1755648"/>
          </a:xfrm>
        </p:spPr>
        <p:txBody>
          <a:bodyPr rtlCol="0">
            <a:normAutofit/>
          </a:bodyPr>
          <a:lstStyle>
            <a:lvl1pPr>
              <a:defRPr sz="1351">
                <a:solidFill>
                  <a:srgbClr val="00B0F0"/>
                </a:solidFill>
              </a:defRPr>
            </a:lvl1pPr>
          </a:lstStyle>
          <a:p>
            <a:pPr lvl="0"/>
            <a:endParaRPr lang="id-ID" noProof="0" dirty="0"/>
          </a:p>
        </p:txBody>
      </p:sp>
      <p:sp>
        <p:nvSpPr>
          <p:cNvPr id="7" name="Picture Placeholder 3"/>
          <p:cNvSpPr>
            <a:spLocks noGrp="1"/>
          </p:cNvSpPr>
          <p:nvPr>
            <p:ph type="pic" sz="quarter" idx="13"/>
          </p:nvPr>
        </p:nvSpPr>
        <p:spPr>
          <a:xfrm>
            <a:off x="3467889" y="2103050"/>
            <a:ext cx="1755648" cy="1755648"/>
          </a:xfrm>
        </p:spPr>
        <p:txBody>
          <a:bodyPr rtlCol="0">
            <a:normAutofit/>
          </a:bodyPr>
          <a:lstStyle>
            <a:lvl1pPr>
              <a:defRPr sz="1351">
                <a:solidFill>
                  <a:srgbClr val="00B0F0"/>
                </a:solidFill>
              </a:defRPr>
            </a:lvl1pPr>
          </a:lstStyle>
          <a:p>
            <a:pPr lvl="0"/>
            <a:endParaRPr lang="id-ID" noProof="0"/>
          </a:p>
        </p:txBody>
      </p:sp>
      <p:sp>
        <p:nvSpPr>
          <p:cNvPr id="8" name="Picture Placeholder 3"/>
          <p:cNvSpPr>
            <a:spLocks noGrp="1"/>
          </p:cNvSpPr>
          <p:nvPr>
            <p:ph type="pic" sz="quarter" idx="14"/>
          </p:nvPr>
        </p:nvSpPr>
        <p:spPr>
          <a:xfrm>
            <a:off x="5223537" y="2103050"/>
            <a:ext cx="1755648" cy="1755648"/>
          </a:xfrm>
        </p:spPr>
        <p:txBody>
          <a:bodyPr rtlCol="0">
            <a:normAutofit/>
          </a:bodyPr>
          <a:lstStyle>
            <a:lvl1pPr>
              <a:defRPr sz="1351">
                <a:solidFill>
                  <a:srgbClr val="00B0F0"/>
                </a:solidFill>
              </a:defRPr>
            </a:lvl1pPr>
          </a:lstStyle>
          <a:p>
            <a:pPr lvl="0"/>
            <a:endParaRPr lang="id-ID" noProof="0"/>
          </a:p>
        </p:txBody>
      </p:sp>
      <p:sp>
        <p:nvSpPr>
          <p:cNvPr id="9" name="Picture Placeholder 3"/>
          <p:cNvSpPr>
            <a:spLocks noGrp="1"/>
          </p:cNvSpPr>
          <p:nvPr>
            <p:ph type="pic" sz="quarter" idx="19"/>
          </p:nvPr>
        </p:nvSpPr>
        <p:spPr>
          <a:xfrm>
            <a:off x="6979185" y="2103050"/>
            <a:ext cx="1755648" cy="1755648"/>
          </a:xfrm>
        </p:spPr>
        <p:txBody>
          <a:bodyPr rtlCol="0">
            <a:normAutofit/>
          </a:bodyPr>
          <a:lstStyle>
            <a:lvl1pPr>
              <a:defRPr sz="1351">
                <a:solidFill>
                  <a:srgbClr val="00B0F0"/>
                </a:solidFill>
              </a:defRPr>
            </a:lvl1pPr>
          </a:lstStyle>
          <a:p>
            <a:pPr lvl="0"/>
            <a:endParaRPr lang="id-ID" noProof="0"/>
          </a:p>
        </p:txBody>
      </p:sp>
      <p:sp>
        <p:nvSpPr>
          <p:cNvPr id="10" name="Picture Placeholder 3"/>
          <p:cNvSpPr>
            <a:spLocks noGrp="1"/>
          </p:cNvSpPr>
          <p:nvPr>
            <p:ph type="pic" sz="quarter" idx="21"/>
          </p:nvPr>
        </p:nvSpPr>
        <p:spPr>
          <a:xfrm>
            <a:off x="8734833" y="2103050"/>
            <a:ext cx="1755648" cy="1755648"/>
          </a:xfrm>
        </p:spPr>
        <p:txBody>
          <a:bodyPr rtlCol="0">
            <a:normAutofit/>
          </a:bodyPr>
          <a:lstStyle>
            <a:lvl1pPr>
              <a:defRPr sz="1351">
                <a:solidFill>
                  <a:srgbClr val="00B0F0"/>
                </a:solidFill>
              </a:defRPr>
            </a:lvl1pPr>
          </a:lstStyle>
          <a:p>
            <a:pPr lvl="0"/>
            <a:endParaRPr lang="id-ID" noProof="0"/>
          </a:p>
        </p:txBody>
      </p:sp>
      <p:sp>
        <p:nvSpPr>
          <p:cNvPr id="11" name="Picture Placeholder 3"/>
          <p:cNvSpPr>
            <a:spLocks noGrp="1"/>
          </p:cNvSpPr>
          <p:nvPr>
            <p:ph type="pic" sz="quarter" idx="22"/>
          </p:nvPr>
        </p:nvSpPr>
        <p:spPr>
          <a:xfrm>
            <a:off x="10490481" y="2103050"/>
            <a:ext cx="1755648" cy="1755648"/>
          </a:xfrm>
        </p:spPr>
        <p:txBody>
          <a:bodyPr rtlCol="0">
            <a:normAutofit/>
          </a:bodyPr>
          <a:lstStyle>
            <a:lvl1pPr>
              <a:defRPr sz="1351">
                <a:solidFill>
                  <a:srgbClr val="00B0F0"/>
                </a:solidFill>
              </a:defRPr>
            </a:lvl1pPr>
          </a:lstStyle>
          <a:p>
            <a:pPr lvl="0"/>
            <a:endParaRPr lang="id-ID" noProof="0"/>
          </a:p>
        </p:txBody>
      </p:sp>
      <p:sp>
        <p:nvSpPr>
          <p:cNvPr id="20" name="Picture Placeholder 3"/>
          <p:cNvSpPr>
            <a:spLocks noGrp="1"/>
          </p:cNvSpPr>
          <p:nvPr>
            <p:ph type="pic" sz="quarter" idx="23"/>
          </p:nvPr>
        </p:nvSpPr>
        <p:spPr>
          <a:xfrm>
            <a:off x="-43407" y="3858698"/>
            <a:ext cx="1755648" cy="1755648"/>
          </a:xfrm>
        </p:spPr>
        <p:txBody>
          <a:bodyPr rtlCol="0">
            <a:normAutofit/>
          </a:bodyPr>
          <a:lstStyle>
            <a:lvl1pPr>
              <a:defRPr sz="1351">
                <a:solidFill>
                  <a:srgbClr val="00B0F0"/>
                </a:solidFill>
              </a:defRPr>
            </a:lvl1pPr>
          </a:lstStyle>
          <a:p>
            <a:pPr lvl="0"/>
            <a:endParaRPr lang="id-ID" noProof="0"/>
          </a:p>
        </p:txBody>
      </p:sp>
      <p:sp>
        <p:nvSpPr>
          <p:cNvPr id="21" name="Picture Placeholder 3"/>
          <p:cNvSpPr>
            <a:spLocks noGrp="1"/>
          </p:cNvSpPr>
          <p:nvPr>
            <p:ph type="pic" sz="quarter" idx="24"/>
          </p:nvPr>
        </p:nvSpPr>
        <p:spPr>
          <a:xfrm>
            <a:off x="1712241" y="3858698"/>
            <a:ext cx="1755648" cy="1755648"/>
          </a:xfrm>
        </p:spPr>
        <p:txBody>
          <a:bodyPr rtlCol="0">
            <a:normAutofit/>
          </a:bodyPr>
          <a:lstStyle>
            <a:lvl1pPr>
              <a:defRPr sz="1351">
                <a:solidFill>
                  <a:srgbClr val="00B0F0"/>
                </a:solidFill>
              </a:defRPr>
            </a:lvl1pPr>
          </a:lstStyle>
          <a:p>
            <a:pPr lvl="0"/>
            <a:endParaRPr lang="id-ID" noProof="0" dirty="0"/>
          </a:p>
        </p:txBody>
      </p:sp>
      <p:sp>
        <p:nvSpPr>
          <p:cNvPr id="22" name="Picture Placeholder 3"/>
          <p:cNvSpPr>
            <a:spLocks noGrp="1"/>
          </p:cNvSpPr>
          <p:nvPr>
            <p:ph type="pic" sz="quarter" idx="25"/>
          </p:nvPr>
        </p:nvSpPr>
        <p:spPr>
          <a:xfrm>
            <a:off x="3467889" y="3858698"/>
            <a:ext cx="1755648" cy="1755648"/>
          </a:xfrm>
        </p:spPr>
        <p:txBody>
          <a:bodyPr rtlCol="0">
            <a:normAutofit/>
          </a:bodyPr>
          <a:lstStyle>
            <a:lvl1pPr>
              <a:defRPr sz="1351">
                <a:solidFill>
                  <a:srgbClr val="00B0F0"/>
                </a:solidFill>
              </a:defRPr>
            </a:lvl1pPr>
          </a:lstStyle>
          <a:p>
            <a:pPr lvl="0"/>
            <a:endParaRPr lang="id-ID" noProof="0"/>
          </a:p>
        </p:txBody>
      </p:sp>
      <p:sp>
        <p:nvSpPr>
          <p:cNvPr id="23" name="Picture Placeholder 3"/>
          <p:cNvSpPr>
            <a:spLocks noGrp="1"/>
          </p:cNvSpPr>
          <p:nvPr>
            <p:ph type="pic" sz="quarter" idx="26"/>
          </p:nvPr>
        </p:nvSpPr>
        <p:spPr>
          <a:xfrm>
            <a:off x="5223537" y="3858698"/>
            <a:ext cx="1755648" cy="1755648"/>
          </a:xfrm>
        </p:spPr>
        <p:txBody>
          <a:bodyPr rtlCol="0">
            <a:normAutofit/>
          </a:bodyPr>
          <a:lstStyle>
            <a:lvl1pPr>
              <a:defRPr sz="1351">
                <a:solidFill>
                  <a:srgbClr val="00B0F0"/>
                </a:solidFill>
              </a:defRPr>
            </a:lvl1pPr>
          </a:lstStyle>
          <a:p>
            <a:pPr lvl="0"/>
            <a:endParaRPr lang="id-ID" noProof="0"/>
          </a:p>
        </p:txBody>
      </p:sp>
      <p:sp>
        <p:nvSpPr>
          <p:cNvPr id="24" name="Picture Placeholder 3"/>
          <p:cNvSpPr>
            <a:spLocks noGrp="1"/>
          </p:cNvSpPr>
          <p:nvPr>
            <p:ph type="pic" sz="quarter" idx="27"/>
          </p:nvPr>
        </p:nvSpPr>
        <p:spPr>
          <a:xfrm>
            <a:off x="6979185" y="3858698"/>
            <a:ext cx="1755648" cy="1755648"/>
          </a:xfrm>
        </p:spPr>
        <p:txBody>
          <a:bodyPr rtlCol="0">
            <a:normAutofit/>
          </a:bodyPr>
          <a:lstStyle>
            <a:lvl1pPr>
              <a:defRPr sz="1351">
                <a:solidFill>
                  <a:srgbClr val="00B0F0"/>
                </a:solidFill>
              </a:defRPr>
            </a:lvl1pPr>
          </a:lstStyle>
          <a:p>
            <a:pPr lvl="0"/>
            <a:endParaRPr lang="id-ID" noProof="0"/>
          </a:p>
        </p:txBody>
      </p:sp>
      <p:sp>
        <p:nvSpPr>
          <p:cNvPr id="25" name="Picture Placeholder 3"/>
          <p:cNvSpPr>
            <a:spLocks noGrp="1"/>
          </p:cNvSpPr>
          <p:nvPr>
            <p:ph type="pic" sz="quarter" idx="28"/>
          </p:nvPr>
        </p:nvSpPr>
        <p:spPr>
          <a:xfrm>
            <a:off x="8734833" y="3858698"/>
            <a:ext cx="1755648" cy="1755648"/>
          </a:xfrm>
        </p:spPr>
        <p:txBody>
          <a:bodyPr rtlCol="0">
            <a:normAutofit/>
          </a:bodyPr>
          <a:lstStyle>
            <a:lvl1pPr>
              <a:defRPr sz="1351">
                <a:solidFill>
                  <a:srgbClr val="00B0F0"/>
                </a:solidFill>
              </a:defRPr>
            </a:lvl1pPr>
          </a:lstStyle>
          <a:p>
            <a:pPr lvl="0"/>
            <a:endParaRPr lang="id-ID" noProof="0"/>
          </a:p>
        </p:txBody>
      </p:sp>
      <p:sp>
        <p:nvSpPr>
          <p:cNvPr id="26" name="Picture Placeholder 3"/>
          <p:cNvSpPr>
            <a:spLocks noGrp="1"/>
          </p:cNvSpPr>
          <p:nvPr>
            <p:ph type="pic" sz="quarter" idx="29"/>
          </p:nvPr>
        </p:nvSpPr>
        <p:spPr>
          <a:xfrm>
            <a:off x="10490481" y="3858698"/>
            <a:ext cx="1755648" cy="1755648"/>
          </a:xfrm>
        </p:spPr>
        <p:txBody>
          <a:bodyPr rtlCol="0">
            <a:normAutofit/>
          </a:bodyPr>
          <a:lstStyle>
            <a:lvl1pPr>
              <a:defRPr sz="1351">
                <a:solidFill>
                  <a:srgbClr val="00B0F0"/>
                </a:solidFill>
              </a:defRPr>
            </a:lvl1pPr>
          </a:lstStyle>
          <a:p>
            <a:pPr lvl="0"/>
            <a:endParaRPr lang="id-ID" noProof="0"/>
          </a:p>
        </p:txBody>
      </p:sp>
    </p:spTree>
    <p:extLst>
      <p:ext uri="{BB962C8B-B14F-4D97-AF65-F5344CB8AC3E}">
        <p14:creationId xmlns:p14="http://schemas.microsoft.com/office/powerpoint/2010/main" val="1804570880"/>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41_Title and Content">
    <p:spTree>
      <p:nvGrpSpPr>
        <p:cNvPr id="1" name=""/>
        <p:cNvGrpSpPr/>
        <p:nvPr/>
      </p:nvGrpSpPr>
      <p:grpSpPr>
        <a:xfrm>
          <a:off x="0" y="0"/>
          <a:ext cx="0" cy="0"/>
          <a:chOff x="0" y="0"/>
          <a:chExt cx="0" cy="0"/>
        </a:xfrm>
      </p:grpSpPr>
      <p:sp>
        <p:nvSpPr>
          <p:cNvPr id="3" name="Picture Placeholder 3"/>
          <p:cNvSpPr>
            <a:spLocks noGrp="1"/>
          </p:cNvSpPr>
          <p:nvPr>
            <p:ph type="pic" sz="quarter" idx="11"/>
          </p:nvPr>
        </p:nvSpPr>
        <p:spPr>
          <a:xfrm>
            <a:off x="3067565" y="1009404"/>
            <a:ext cx="3017520" cy="2420175"/>
          </a:xfrm>
          <a:ln>
            <a:noFill/>
          </a:ln>
        </p:spPr>
        <p:txBody>
          <a:bodyPr rtlCol="0">
            <a:normAutofit/>
          </a:bodyPr>
          <a:lstStyle>
            <a:lvl1pPr>
              <a:defRPr sz="1351">
                <a:solidFill>
                  <a:srgbClr val="00B0F0"/>
                </a:solidFill>
              </a:defRPr>
            </a:lvl1pPr>
          </a:lstStyle>
          <a:p>
            <a:pPr lvl="0"/>
            <a:endParaRPr lang="id-ID" noProof="0" dirty="0"/>
          </a:p>
        </p:txBody>
      </p:sp>
      <p:sp>
        <p:nvSpPr>
          <p:cNvPr id="5" name="Picture Placeholder 3"/>
          <p:cNvSpPr>
            <a:spLocks noGrp="1"/>
          </p:cNvSpPr>
          <p:nvPr>
            <p:ph type="pic" sz="quarter" idx="13"/>
          </p:nvPr>
        </p:nvSpPr>
        <p:spPr>
          <a:xfrm>
            <a:off x="6119782" y="1009404"/>
            <a:ext cx="3017520" cy="2420175"/>
          </a:xfrm>
          <a:ln>
            <a:noFill/>
          </a:ln>
        </p:spPr>
        <p:txBody>
          <a:bodyPr rtlCol="0">
            <a:normAutofit/>
          </a:bodyPr>
          <a:lstStyle>
            <a:lvl1pPr>
              <a:defRPr sz="1351">
                <a:solidFill>
                  <a:srgbClr val="00B0F0"/>
                </a:solidFill>
              </a:defRPr>
            </a:lvl1pPr>
          </a:lstStyle>
          <a:p>
            <a:pPr lvl="0"/>
            <a:endParaRPr lang="id-ID" noProof="0"/>
          </a:p>
        </p:txBody>
      </p:sp>
      <p:sp>
        <p:nvSpPr>
          <p:cNvPr id="10" name="Picture Placeholder 3"/>
          <p:cNvSpPr>
            <a:spLocks noGrp="1"/>
          </p:cNvSpPr>
          <p:nvPr>
            <p:ph type="pic" sz="quarter" idx="14"/>
          </p:nvPr>
        </p:nvSpPr>
        <p:spPr>
          <a:xfrm>
            <a:off x="9174480" y="1009404"/>
            <a:ext cx="3017520" cy="2420175"/>
          </a:xfrm>
          <a:ln>
            <a:noFill/>
          </a:ln>
        </p:spPr>
        <p:txBody>
          <a:bodyPr rtlCol="0">
            <a:normAutofit/>
          </a:bodyPr>
          <a:lstStyle>
            <a:lvl1pPr>
              <a:defRPr sz="1351">
                <a:solidFill>
                  <a:srgbClr val="00B0F0"/>
                </a:solidFill>
              </a:defRPr>
            </a:lvl1pPr>
          </a:lstStyle>
          <a:p>
            <a:pPr lvl="0"/>
            <a:endParaRPr lang="id-ID" noProof="0"/>
          </a:p>
        </p:txBody>
      </p:sp>
      <p:sp>
        <p:nvSpPr>
          <p:cNvPr id="7" name="Picture Placeholder 3"/>
          <p:cNvSpPr>
            <a:spLocks noGrp="1"/>
          </p:cNvSpPr>
          <p:nvPr>
            <p:ph type="pic" sz="quarter" idx="16"/>
          </p:nvPr>
        </p:nvSpPr>
        <p:spPr>
          <a:xfrm>
            <a:off x="3066406" y="3409097"/>
            <a:ext cx="3017520" cy="2420175"/>
          </a:xfrm>
          <a:ln>
            <a:noFill/>
          </a:ln>
        </p:spPr>
        <p:txBody>
          <a:bodyPr rtlCol="0">
            <a:normAutofit/>
          </a:bodyPr>
          <a:lstStyle>
            <a:lvl1pPr>
              <a:defRPr sz="1351">
                <a:solidFill>
                  <a:srgbClr val="00B0F0"/>
                </a:solidFill>
              </a:defRPr>
            </a:lvl1pPr>
          </a:lstStyle>
          <a:p>
            <a:pPr lvl="0"/>
            <a:endParaRPr lang="id-ID" noProof="0" dirty="0"/>
          </a:p>
        </p:txBody>
      </p:sp>
      <p:sp>
        <p:nvSpPr>
          <p:cNvPr id="8" name="Picture Placeholder 3"/>
          <p:cNvSpPr>
            <a:spLocks noGrp="1"/>
          </p:cNvSpPr>
          <p:nvPr>
            <p:ph type="pic" sz="quarter" idx="17"/>
          </p:nvPr>
        </p:nvSpPr>
        <p:spPr>
          <a:xfrm>
            <a:off x="6118623" y="3409097"/>
            <a:ext cx="3017520" cy="2420175"/>
          </a:xfrm>
          <a:ln>
            <a:noFill/>
          </a:ln>
        </p:spPr>
        <p:txBody>
          <a:bodyPr rtlCol="0">
            <a:normAutofit/>
          </a:bodyPr>
          <a:lstStyle>
            <a:lvl1pPr>
              <a:defRPr sz="1351">
                <a:solidFill>
                  <a:srgbClr val="00B0F0"/>
                </a:solidFill>
              </a:defRPr>
            </a:lvl1pPr>
          </a:lstStyle>
          <a:p>
            <a:pPr lvl="0"/>
            <a:endParaRPr lang="id-ID" noProof="0"/>
          </a:p>
        </p:txBody>
      </p:sp>
      <p:sp>
        <p:nvSpPr>
          <p:cNvPr id="9" name="Picture Placeholder 3"/>
          <p:cNvSpPr>
            <a:spLocks noGrp="1"/>
          </p:cNvSpPr>
          <p:nvPr>
            <p:ph type="pic" sz="quarter" idx="18"/>
          </p:nvPr>
        </p:nvSpPr>
        <p:spPr>
          <a:xfrm>
            <a:off x="9174351" y="3409097"/>
            <a:ext cx="3017520" cy="2420175"/>
          </a:xfrm>
          <a:ln>
            <a:noFill/>
          </a:ln>
        </p:spPr>
        <p:txBody>
          <a:bodyPr rtlCol="0">
            <a:normAutofit/>
          </a:bodyPr>
          <a:lstStyle>
            <a:lvl1pPr>
              <a:defRPr sz="1351">
                <a:solidFill>
                  <a:srgbClr val="00B0F0"/>
                </a:solidFill>
              </a:defRPr>
            </a:lvl1pPr>
          </a:lstStyle>
          <a:p>
            <a:pPr lvl="0"/>
            <a:endParaRPr lang="id-ID" noProof="0"/>
          </a:p>
        </p:txBody>
      </p:sp>
      <p:sp>
        <p:nvSpPr>
          <p:cNvPr id="14" name="Picture Placeholder 3"/>
          <p:cNvSpPr>
            <a:spLocks noGrp="1"/>
          </p:cNvSpPr>
          <p:nvPr>
            <p:ph type="pic" sz="quarter" idx="19"/>
          </p:nvPr>
        </p:nvSpPr>
        <p:spPr>
          <a:xfrm>
            <a:off x="1159" y="1009404"/>
            <a:ext cx="3017520" cy="2420175"/>
          </a:xfrm>
          <a:ln>
            <a:noFill/>
          </a:ln>
        </p:spPr>
        <p:txBody>
          <a:bodyPr rtlCol="0">
            <a:normAutofit/>
          </a:bodyPr>
          <a:lstStyle>
            <a:lvl1pPr>
              <a:defRPr sz="1351">
                <a:solidFill>
                  <a:srgbClr val="00B0F0"/>
                </a:solidFill>
              </a:defRPr>
            </a:lvl1pPr>
          </a:lstStyle>
          <a:p>
            <a:pPr lvl="0"/>
            <a:endParaRPr lang="id-ID" noProof="0" dirty="0"/>
          </a:p>
        </p:txBody>
      </p:sp>
      <p:sp>
        <p:nvSpPr>
          <p:cNvPr id="15" name="Picture Placeholder 3"/>
          <p:cNvSpPr>
            <a:spLocks noGrp="1"/>
          </p:cNvSpPr>
          <p:nvPr>
            <p:ph type="pic" sz="quarter" idx="20"/>
          </p:nvPr>
        </p:nvSpPr>
        <p:spPr>
          <a:xfrm>
            <a:off x="0" y="3409097"/>
            <a:ext cx="3017520" cy="2420175"/>
          </a:xfrm>
          <a:ln>
            <a:noFill/>
          </a:ln>
        </p:spPr>
        <p:txBody>
          <a:bodyPr rtlCol="0">
            <a:normAutofit/>
          </a:bodyPr>
          <a:lstStyle>
            <a:lvl1pPr>
              <a:defRPr sz="1351">
                <a:solidFill>
                  <a:srgbClr val="00B0F0"/>
                </a:solidFill>
              </a:defRPr>
            </a:lvl1pPr>
          </a:lstStyle>
          <a:p>
            <a:pPr lvl="0"/>
            <a:endParaRPr lang="id-ID" noProof="0" dirty="0"/>
          </a:p>
        </p:txBody>
      </p:sp>
    </p:spTree>
    <p:extLst>
      <p:ext uri="{BB962C8B-B14F-4D97-AF65-F5344CB8AC3E}">
        <p14:creationId xmlns:p14="http://schemas.microsoft.com/office/powerpoint/2010/main" val="3176054264"/>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35_Title and Content">
    <p:spTree>
      <p:nvGrpSpPr>
        <p:cNvPr id="1" name=""/>
        <p:cNvGrpSpPr/>
        <p:nvPr/>
      </p:nvGrpSpPr>
      <p:grpSpPr>
        <a:xfrm>
          <a:off x="0" y="0"/>
          <a:ext cx="0" cy="0"/>
          <a:chOff x="0" y="0"/>
          <a:chExt cx="0" cy="0"/>
        </a:xfrm>
      </p:grpSpPr>
      <p:sp>
        <p:nvSpPr>
          <p:cNvPr id="2" name="Picture Placeholder 3"/>
          <p:cNvSpPr>
            <a:spLocks noGrp="1"/>
          </p:cNvSpPr>
          <p:nvPr>
            <p:ph type="pic" sz="quarter" idx="10"/>
          </p:nvPr>
        </p:nvSpPr>
        <p:spPr>
          <a:xfrm>
            <a:off x="-10225" y="-8699"/>
            <a:ext cx="3044952" cy="3410712"/>
          </a:xfrm>
          <a:ln>
            <a:noFill/>
          </a:ln>
        </p:spPr>
        <p:txBody>
          <a:bodyPr rtlCol="0">
            <a:normAutofit/>
          </a:bodyPr>
          <a:lstStyle>
            <a:lvl1pPr>
              <a:defRPr sz="1351">
                <a:solidFill>
                  <a:srgbClr val="00B0F0"/>
                </a:solidFill>
              </a:defRPr>
            </a:lvl1pPr>
          </a:lstStyle>
          <a:p>
            <a:pPr lvl="0"/>
            <a:endParaRPr lang="id-ID" noProof="0"/>
          </a:p>
        </p:txBody>
      </p:sp>
      <p:sp>
        <p:nvSpPr>
          <p:cNvPr id="3" name="Picture Placeholder 3"/>
          <p:cNvSpPr>
            <a:spLocks noGrp="1"/>
          </p:cNvSpPr>
          <p:nvPr>
            <p:ph type="pic" sz="quarter" idx="11"/>
          </p:nvPr>
        </p:nvSpPr>
        <p:spPr>
          <a:xfrm>
            <a:off x="3046515" y="-8699"/>
            <a:ext cx="3044952" cy="3410712"/>
          </a:xfrm>
          <a:ln>
            <a:noFill/>
          </a:ln>
        </p:spPr>
        <p:txBody>
          <a:bodyPr rtlCol="0">
            <a:normAutofit/>
          </a:bodyPr>
          <a:lstStyle>
            <a:lvl1pPr>
              <a:defRPr sz="1351">
                <a:solidFill>
                  <a:srgbClr val="00B0F0"/>
                </a:solidFill>
              </a:defRPr>
            </a:lvl1pPr>
          </a:lstStyle>
          <a:p>
            <a:pPr lvl="0"/>
            <a:endParaRPr lang="id-ID" noProof="0" dirty="0"/>
          </a:p>
        </p:txBody>
      </p:sp>
      <p:sp>
        <p:nvSpPr>
          <p:cNvPr id="5" name="Picture Placeholder 3"/>
          <p:cNvSpPr>
            <a:spLocks noGrp="1"/>
          </p:cNvSpPr>
          <p:nvPr>
            <p:ph type="pic" sz="quarter" idx="13"/>
          </p:nvPr>
        </p:nvSpPr>
        <p:spPr>
          <a:xfrm>
            <a:off x="6089903" y="-8699"/>
            <a:ext cx="3044952" cy="3410712"/>
          </a:xfrm>
          <a:ln>
            <a:noFill/>
          </a:ln>
        </p:spPr>
        <p:txBody>
          <a:bodyPr rtlCol="0">
            <a:normAutofit/>
          </a:bodyPr>
          <a:lstStyle>
            <a:lvl1pPr>
              <a:defRPr sz="1351">
                <a:solidFill>
                  <a:srgbClr val="00B0F0"/>
                </a:solidFill>
              </a:defRPr>
            </a:lvl1pPr>
          </a:lstStyle>
          <a:p>
            <a:pPr lvl="0"/>
            <a:endParaRPr lang="id-ID" noProof="0"/>
          </a:p>
        </p:txBody>
      </p:sp>
      <p:sp>
        <p:nvSpPr>
          <p:cNvPr id="10" name="Picture Placeholder 3"/>
          <p:cNvSpPr>
            <a:spLocks noGrp="1"/>
          </p:cNvSpPr>
          <p:nvPr>
            <p:ph type="pic" sz="quarter" idx="14"/>
          </p:nvPr>
        </p:nvSpPr>
        <p:spPr>
          <a:xfrm>
            <a:off x="9135756" y="-8699"/>
            <a:ext cx="3044952" cy="3410712"/>
          </a:xfrm>
          <a:ln>
            <a:noFill/>
          </a:ln>
        </p:spPr>
        <p:txBody>
          <a:bodyPr rtlCol="0">
            <a:normAutofit/>
          </a:bodyPr>
          <a:lstStyle>
            <a:lvl1pPr>
              <a:defRPr sz="1351">
                <a:solidFill>
                  <a:srgbClr val="00B0F0"/>
                </a:solidFill>
              </a:defRPr>
            </a:lvl1pPr>
          </a:lstStyle>
          <a:p>
            <a:pPr lvl="0"/>
            <a:endParaRPr lang="id-ID" noProof="0"/>
          </a:p>
        </p:txBody>
      </p:sp>
      <p:sp>
        <p:nvSpPr>
          <p:cNvPr id="6" name="Picture Placeholder 3"/>
          <p:cNvSpPr>
            <a:spLocks noGrp="1"/>
          </p:cNvSpPr>
          <p:nvPr>
            <p:ph type="pic" sz="quarter" idx="15"/>
          </p:nvPr>
        </p:nvSpPr>
        <p:spPr>
          <a:xfrm>
            <a:off x="-10354" y="3416493"/>
            <a:ext cx="3044952" cy="3441507"/>
          </a:xfrm>
          <a:ln>
            <a:noFill/>
          </a:ln>
        </p:spPr>
        <p:txBody>
          <a:bodyPr rtlCol="0">
            <a:normAutofit/>
          </a:bodyPr>
          <a:lstStyle>
            <a:lvl1pPr>
              <a:defRPr sz="1351">
                <a:solidFill>
                  <a:srgbClr val="00B0F0"/>
                </a:solidFill>
              </a:defRPr>
            </a:lvl1pPr>
          </a:lstStyle>
          <a:p>
            <a:pPr lvl="0"/>
            <a:endParaRPr lang="id-ID" noProof="0"/>
          </a:p>
        </p:txBody>
      </p:sp>
      <p:sp>
        <p:nvSpPr>
          <p:cNvPr id="7" name="Picture Placeholder 3"/>
          <p:cNvSpPr>
            <a:spLocks noGrp="1"/>
          </p:cNvSpPr>
          <p:nvPr>
            <p:ph type="pic" sz="quarter" idx="16"/>
          </p:nvPr>
        </p:nvSpPr>
        <p:spPr>
          <a:xfrm>
            <a:off x="3045356" y="3416493"/>
            <a:ext cx="3044952" cy="3441507"/>
          </a:xfrm>
          <a:ln>
            <a:noFill/>
          </a:ln>
        </p:spPr>
        <p:txBody>
          <a:bodyPr rtlCol="0">
            <a:normAutofit/>
          </a:bodyPr>
          <a:lstStyle>
            <a:lvl1pPr>
              <a:defRPr sz="1351">
                <a:solidFill>
                  <a:srgbClr val="00B0F0"/>
                </a:solidFill>
              </a:defRPr>
            </a:lvl1pPr>
          </a:lstStyle>
          <a:p>
            <a:pPr lvl="0"/>
            <a:endParaRPr lang="id-ID" noProof="0" dirty="0"/>
          </a:p>
        </p:txBody>
      </p:sp>
      <p:sp>
        <p:nvSpPr>
          <p:cNvPr id="8" name="Picture Placeholder 3"/>
          <p:cNvSpPr>
            <a:spLocks noGrp="1"/>
          </p:cNvSpPr>
          <p:nvPr>
            <p:ph type="pic" sz="quarter" idx="17"/>
          </p:nvPr>
        </p:nvSpPr>
        <p:spPr>
          <a:xfrm>
            <a:off x="6088744" y="3416493"/>
            <a:ext cx="3044952" cy="3441507"/>
          </a:xfrm>
          <a:ln>
            <a:noFill/>
          </a:ln>
        </p:spPr>
        <p:txBody>
          <a:bodyPr rtlCol="0">
            <a:normAutofit/>
          </a:bodyPr>
          <a:lstStyle>
            <a:lvl1pPr>
              <a:defRPr sz="1351">
                <a:solidFill>
                  <a:srgbClr val="00B0F0"/>
                </a:solidFill>
              </a:defRPr>
            </a:lvl1pPr>
          </a:lstStyle>
          <a:p>
            <a:pPr lvl="0"/>
            <a:endParaRPr lang="id-ID" noProof="0"/>
          </a:p>
        </p:txBody>
      </p:sp>
      <p:sp>
        <p:nvSpPr>
          <p:cNvPr id="9" name="Picture Placeholder 3"/>
          <p:cNvSpPr>
            <a:spLocks noGrp="1"/>
          </p:cNvSpPr>
          <p:nvPr>
            <p:ph type="pic" sz="quarter" idx="18"/>
          </p:nvPr>
        </p:nvSpPr>
        <p:spPr>
          <a:xfrm>
            <a:off x="9135627" y="3416493"/>
            <a:ext cx="3044952" cy="3441507"/>
          </a:xfrm>
          <a:ln>
            <a:noFill/>
          </a:ln>
        </p:spPr>
        <p:txBody>
          <a:bodyPr rtlCol="0">
            <a:normAutofit/>
          </a:bodyPr>
          <a:lstStyle>
            <a:lvl1pPr>
              <a:defRPr sz="1351">
                <a:solidFill>
                  <a:srgbClr val="00B0F0"/>
                </a:solidFill>
              </a:defRPr>
            </a:lvl1pPr>
          </a:lstStyle>
          <a:p>
            <a:pPr lvl="0"/>
            <a:endParaRPr lang="id-ID" noProof="0"/>
          </a:p>
        </p:txBody>
      </p:sp>
    </p:spTree>
    <p:extLst>
      <p:ext uri="{BB962C8B-B14F-4D97-AF65-F5344CB8AC3E}">
        <p14:creationId xmlns:p14="http://schemas.microsoft.com/office/powerpoint/2010/main" val="674655245"/>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37_Title and Content">
    <p:spTree>
      <p:nvGrpSpPr>
        <p:cNvPr id="1" name=""/>
        <p:cNvGrpSpPr/>
        <p:nvPr/>
      </p:nvGrpSpPr>
      <p:grpSpPr>
        <a:xfrm>
          <a:off x="0" y="0"/>
          <a:ext cx="0" cy="0"/>
          <a:chOff x="0" y="0"/>
          <a:chExt cx="0" cy="0"/>
        </a:xfrm>
      </p:grpSpPr>
      <p:sp>
        <p:nvSpPr>
          <p:cNvPr id="2" name="Picture Placeholder 3"/>
          <p:cNvSpPr>
            <a:spLocks noGrp="1"/>
          </p:cNvSpPr>
          <p:nvPr>
            <p:ph type="pic" sz="quarter" idx="10"/>
          </p:nvPr>
        </p:nvSpPr>
        <p:spPr>
          <a:xfrm>
            <a:off x="17461" y="0"/>
            <a:ext cx="2441448" cy="3429000"/>
          </a:xfrm>
        </p:spPr>
        <p:txBody>
          <a:bodyPr rtlCol="0">
            <a:normAutofit/>
          </a:bodyPr>
          <a:lstStyle>
            <a:lvl1pPr>
              <a:defRPr sz="1351">
                <a:solidFill>
                  <a:srgbClr val="00B0F0"/>
                </a:solidFill>
              </a:defRPr>
            </a:lvl1pPr>
          </a:lstStyle>
          <a:p>
            <a:pPr lvl="0"/>
            <a:endParaRPr lang="id-ID" noProof="0"/>
          </a:p>
        </p:txBody>
      </p:sp>
      <p:sp>
        <p:nvSpPr>
          <p:cNvPr id="3" name="Picture Placeholder 3"/>
          <p:cNvSpPr>
            <a:spLocks noGrp="1"/>
          </p:cNvSpPr>
          <p:nvPr>
            <p:ph type="pic" sz="quarter" idx="11"/>
          </p:nvPr>
        </p:nvSpPr>
        <p:spPr>
          <a:xfrm>
            <a:off x="2455558" y="-10758"/>
            <a:ext cx="2441448" cy="3429000"/>
          </a:xfrm>
        </p:spPr>
        <p:txBody>
          <a:bodyPr rtlCol="0">
            <a:normAutofit/>
          </a:bodyPr>
          <a:lstStyle>
            <a:lvl1pPr>
              <a:defRPr sz="1351">
                <a:solidFill>
                  <a:srgbClr val="00B0F0"/>
                </a:solidFill>
              </a:defRPr>
            </a:lvl1pPr>
          </a:lstStyle>
          <a:p>
            <a:pPr lvl="0"/>
            <a:endParaRPr lang="id-ID" noProof="0" dirty="0"/>
          </a:p>
        </p:txBody>
      </p:sp>
      <p:sp>
        <p:nvSpPr>
          <p:cNvPr id="5" name="Picture Placeholder 3"/>
          <p:cNvSpPr>
            <a:spLocks noGrp="1"/>
          </p:cNvSpPr>
          <p:nvPr>
            <p:ph type="pic" sz="quarter" idx="13"/>
          </p:nvPr>
        </p:nvSpPr>
        <p:spPr>
          <a:xfrm>
            <a:off x="4882897" y="-10758"/>
            <a:ext cx="2441448" cy="3429000"/>
          </a:xfrm>
        </p:spPr>
        <p:txBody>
          <a:bodyPr rtlCol="0">
            <a:normAutofit/>
          </a:bodyPr>
          <a:lstStyle>
            <a:lvl1pPr>
              <a:defRPr sz="1351">
                <a:solidFill>
                  <a:srgbClr val="00B0F0"/>
                </a:solidFill>
              </a:defRPr>
            </a:lvl1pPr>
          </a:lstStyle>
          <a:p>
            <a:pPr lvl="0"/>
            <a:endParaRPr lang="id-ID" noProof="0"/>
          </a:p>
        </p:txBody>
      </p:sp>
      <p:sp>
        <p:nvSpPr>
          <p:cNvPr id="10" name="Picture Placeholder 3"/>
          <p:cNvSpPr>
            <a:spLocks noGrp="1"/>
          </p:cNvSpPr>
          <p:nvPr>
            <p:ph type="pic" sz="quarter" idx="14"/>
          </p:nvPr>
        </p:nvSpPr>
        <p:spPr>
          <a:xfrm>
            <a:off x="7322111" y="-10758"/>
            <a:ext cx="2441448" cy="3429000"/>
          </a:xfrm>
        </p:spPr>
        <p:txBody>
          <a:bodyPr rtlCol="0">
            <a:normAutofit/>
          </a:bodyPr>
          <a:lstStyle>
            <a:lvl1pPr>
              <a:defRPr sz="1351">
                <a:solidFill>
                  <a:srgbClr val="00B0F0"/>
                </a:solidFill>
              </a:defRPr>
            </a:lvl1pPr>
          </a:lstStyle>
          <a:p>
            <a:pPr lvl="0"/>
            <a:endParaRPr lang="id-ID" noProof="0"/>
          </a:p>
        </p:txBody>
      </p:sp>
      <p:sp>
        <p:nvSpPr>
          <p:cNvPr id="6" name="Picture Placeholder 3"/>
          <p:cNvSpPr>
            <a:spLocks noGrp="1"/>
          </p:cNvSpPr>
          <p:nvPr>
            <p:ph type="pic" sz="quarter" idx="15"/>
          </p:nvPr>
        </p:nvSpPr>
        <p:spPr>
          <a:xfrm>
            <a:off x="17461" y="3439758"/>
            <a:ext cx="2441448" cy="3429000"/>
          </a:xfrm>
        </p:spPr>
        <p:txBody>
          <a:bodyPr rtlCol="0">
            <a:normAutofit/>
          </a:bodyPr>
          <a:lstStyle>
            <a:lvl1pPr>
              <a:defRPr sz="1351">
                <a:solidFill>
                  <a:srgbClr val="00B0F0"/>
                </a:solidFill>
              </a:defRPr>
            </a:lvl1pPr>
          </a:lstStyle>
          <a:p>
            <a:pPr lvl="0"/>
            <a:endParaRPr lang="id-ID" noProof="0"/>
          </a:p>
        </p:txBody>
      </p:sp>
      <p:sp>
        <p:nvSpPr>
          <p:cNvPr id="7" name="Picture Placeholder 3"/>
          <p:cNvSpPr>
            <a:spLocks noGrp="1"/>
          </p:cNvSpPr>
          <p:nvPr>
            <p:ph type="pic" sz="quarter" idx="16"/>
          </p:nvPr>
        </p:nvSpPr>
        <p:spPr>
          <a:xfrm>
            <a:off x="2455558" y="3439758"/>
            <a:ext cx="2441448" cy="3429000"/>
          </a:xfrm>
        </p:spPr>
        <p:txBody>
          <a:bodyPr rtlCol="0">
            <a:normAutofit/>
          </a:bodyPr>
          <a:lstStyle>
            <a:lvl1pPr>
              <a:defRPr sz="1351">
                <a:solidFill>
                  <a:srgbClr val="00B0F0"/>
                </a:solidFill>
              </a:defRPr>
            </a:lvl1pPr>
          </a:lstStyle>
          <a:p>
            <a:pPr lvl="0"/>
            <a:endParaRPr lang="id-ID" noProof="0" dirty="0"/>
          </a:p>
        </p:txBody>
      </p:sp>
      <p:sp>
        <p:nvSpPr>
          <p:cNvPr id="8" name="Picture Placeholder 3"/>
          <p:cNvSpPr>
            <a:spLocks noGrp="1"/>
          </p:cNvSpPr>
          <p:nvPr>
            <p:ph type="pic" sz="quarter" idx="17"/>
          </p:nvPr>
        </p:nvSpPr>
        <p:spPr>
          <a:xfrm>
            <a:off x="4882897" y="3439758"/>
            <a:ext cx="2441448" cy="3429000"/>
          </a:xfrm>
        </p:spPr>
        <p:txBody>
          <a:bodyPr rtlCol="0">
            <a:normAutofit/>
          </a:bodyPr>
          <a:lstStyle>
            <a:lvl1pPr>
              <a:defRPr sz="1351">
                <a:solidFill>
                  <a:srgbClr val="00B0F0"/>
                </a:solidFill>
              </a:defRPr>
            </a:lvl1pPr>
          </a:lstStyle>
          <a:p>
            <a:pPr lvl="0"/>
            <a:endParaRPr lang="id-ID" noProof="0"/>
          </a:p>
        </p:txBody>
      </p:sp>
      <p:sp>
        <p:nvSpPr>
          <p:cNvPr id="9" name="Picture Placeholder 3"/>
          <p:cNvSpPr>
            <a:spLocks noGrp="1"/>
          </p:cNvSpPr>
          <p:nvPr>
            <p:ph type="pic" sz="quarter" idx="18"/>
          </p:nvPr>
        </p:nvSpPr>
        <p:spPr>
          <a:xfrm>
            <a:off x="7322111" y="3439758"/>
            <a:ext cx="2441448" cy="3429000"/>
          </a:xfrm>
        </p:spPr>
        <p:txBody>
          <a:bodyPr rtlCol="0">
            <a:normAutofit/>
          </a:bodyPr>
          <a:lstStyle>
            <a:lvl1pPr>
              <a:defRPr sz="1351">
                <a:solidFill>
                  <a:srgbClr val="00B0F0"/>
                </a:solidFill>
              </a:defRPr>
            </a:lvl1pPr>
          </a:lstStyle>
          <a:p>
            <a:pPr lvl="0"/>
            <a:endParaRPr lang="id-ID" noProof="0"/>
          </a:p>
        </p:txBody>
      </p:sp>
      <p:sp>
        <p:nvSpPr>
          <p:cNvPr id="11" name="Picture Placeholder 3"/>
          <p:cNvSpPr>
            <a:spLocks noGrp="1"/>
          </p:cNvSpPr>
          <p:nvPr>
            <p:ph type="pic" sz="quarter" idx="19"/>
          </p:nvPr>
        </p:nvSpPr>
        <p:spPr>
          <a:xfrm>
            <a:off x="9761325" y="-10758"/>
            <a:ext cx="2441448" cy="3429000"/>
          </a:xfrm>
        </p:spPr>
        <p:txBody>
          <a:bodyPr rtlCol="0">
            <a:normAutofit/>
          </a:bodyPr>
          <a:lstStyle>
            <a:lvl1pPr>
              <a:defRPr sz="1351">
                <a:solidFill>
                  <a:srgbClr val="00B0F0"/>
                </a:solidFill>
              </a:defRPr>
            </a:lvl1pPr>
          </a:lstStyle>
          <a:p>
            <a:pPr lvl="0"/>
            <a:endParaRPr lang="id-ID" noProof="0"/>
          </a:p>
        </p:txBody>
      </p:sp>
      <p:sp>
        <p:nvSpPr>
          <p:cNvPr id="12" name="Picture Placeholder 3"/>
          <p:cNvSpPr>
            <a:spLocks noGrp="1"/>
          </p:cNvSpPr>
          <p:nvPr>
            <p:ph type="pic" sz="quarter" idx="20"/>
          </p:nvPr>
        </p:nvSpPr>
        <p:spPr>
          <a:xfrm>
            <a:off x="9761325" y="3439758"/>
            <a:ext cx="2441448" cy="3429000"/>
          </a:xfrm>
        </p:spPr>
        <p:txBody>
          <a:bodyPr rtlCol="0">
            <a:normAutofit/>
          </a:bodyPr>
          <a:lstStyle>
            <a:lvl1pPr>
              <a:defRPr sz="1351">
                <a:solidFill>
                  <a:srgbClr val="00B0F0"/>
                </a:solidFill>
              </a:defRPr>
            </a:lvl1pPr>
          </a:lstStyle>
          <a:p>
            <a:pPr lvl="0"/>
            <a:endParaRPr lang="id-ID" noProof="0"/>
          </a:p>
        </p:txBody>
      </p:sp>
    </p:spTree>
    <p:extLst>
      <p:ext uri="{BB962C8B-B14F-4D97-AF65-F5344CB8AC3E}">
        <p14:creationId xmlns:p14="http://schemas.microsoft.com/office/powerpoint/2010/main" val="394992460"/>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48_Title and Content">
    <p:spTree>
      <p:nvGrpSpPr>
        <p:cNvPr id="1" name=""/>
        <p:cNvGrpSpPr/>
        <p:nvPr/>
      </p:nvGrpSpPr>
      <p:grpSpPr>
        <a:xfrm>
          <a:off x="0" y="0"/>
          <a:ext cx="0" cy="0"/>
          <a:chOff x="0" y="0"/>
          <a:chExt cx="0" cy="0"/>
        </a:xfrm>
      </p:grpSpPr>
      <p:sp>
        <p:nvSpPr>
          <p:cNvPr id="53" name="Picture Placeholder 7"/>
          <p:cNvSpPr>
            <a:spLocks noGrp="1"/>
          </p:cNvSpPr>
          <p:nvPr>
            <p:ph type="pic" sz="quarter" idx="4294967295"/>
          </p:nvPr>
        </p:nvSpPr>
        <p:spPr>
          <a:xfrm>
            <a:off x="63085" y="47500"/>
            <a:ext cx="2359152" cy="2212848"/>
          </a:xfrm>
          <a:noFill/>
          <a:ln>
            <a:noFill/>
          </a:ln>
        </p:spPr>
      </p:sp>
      <p:sp>
        <p:nvSpPr>
          <p:cNvPr id="54" name="Picture Placeholder 8"/>
          <p:cNvSpPr>
            <a:spLocks noGrp="1"/>
          </p:cNvSpPr>
          <p:nvPr>
            <p:ph type="pic" sz="quarter" idx="4294967295"/>
          </p:nvPr>
        </p:nvSpPr>
        <p:spPr>
          <a:xfrm>
            <a:off x="2482299" y="47500"/>
            <a:ext cx="2359152" cy="2212848"/>
          </a:xfrm>
          <a:noFill/>
          <a:ln>
            <a:noFill/>
          </a:ln>
        </p:spPr>
      </p:sp>
      <p:sp>
        <p:nvSpPr>
          <p:cNvPr id="55" name="Picture Placeholder 9"/>
          <p:cNvSpPr>
            <a:spLocks noGrp="1"/>
          </p:cNvSpPr>
          <p:nvPr>
            <p:ph type="pic" sz="quarter" idx="4294967295"/>
          </p:nvPr>
        </p:nvSpPr>
        <p:spPr>
          <a:xfrm>
            <a:off x="4915980" y="47500"/>
            <a:ext cx="2359152" cy="2212848"/>
          </a:xfrm>
          <a:noFill/>
          <a:ln>
            <a:noFill/>
          </a:ln>
        </p:spPr>
      </p:sp>
      <p:sp>
        <p:nvSpPr>
          <p:cNvPr id="56" name="Picture Placeholder 10"/>
          <p:cNvSpPr>
            <a:spLocks noGrp="1"/>
          </p:cNvSpPr>
          <p:nvPr>
            <p:ph type="pic" sz="quarter" idx="4294967295"/>
          </p:nvPr>
        </p:nvSpPr>
        <p:spPr>
          <a:xfrm>
            <a:off x="7345577" y="47500"/>
            <a:ext cx="2359152" cy="2212848"/>
          </a:xfrm>
          <a:noFill/>
          <a:ln>
            <a:noFill/>
          </a:ln>
        </p:spPr>
      </p:sp>
      <p:sp>
        <p:nvSpPr>
          <p:cNvPr id="57" name="Picture Placeholder 11"/>
          <p:cNvSpPr>
            <a:spLocks noGrp="1"/>
          </p:cNvSpPr>
          <p:nvPr>
            <p:ph type="pic" sz="quarter" idx="4294967295"/>
          </p:nvPr>
        </p:nvSpPr>
        <p:spPr>
          <a:xfrm>
            <a:off x="9775174" y="47500"/>
            <a:ext cx="2359152" cy="2212848"/>
          </a:xfrm>
          <a:noFill/>
          <a:ln>
            <a:noFill/>
          </a:ln>
        </p:spPr>
      </p:sp>
      <p:sp>
        <p:nvSpPr>
          <p:cNvPr id="58" name="Picture Placeholder 12"/>
          <p:cNvSpPr>
            <a:spLocks noGrp="1"/>
          </p:cNvSpPr>
          <p:nvPr>
            <p:ph type="pic" sz="quarter" idx="4294967295"/>
          </p:nvPr>
        </p:nvSpPr>
        <p:spPr>
          <a:xfrm>
            <a:off x="63085" y="2314261"/>
            <a:ext cx="2359152" cy="2212848"/>
          </a:xfrm>
          <a:noFill/>
          <a:ln>
            <a:noFill/>
          </a:ln>
        </p:spPr>
      </p:sp>
      <p:sp>
        <p:nvSpPr>
          <p:cNvPr id="59" name="Picture Placeholder 13"/>
          <p:cNvSpPr>
            <a:spLocks noGrp="1"/>
          </p:cNvSpPr>
          <p:nvPr>
            <p:ph type="pic" sz="quarter" idx="4294967295"/>
          </p:nvPr>
        </p:nvSpPr>
        <p:spPr>
          <a:xfrm>
            <a:off x="2482299" y="2314261"/>
            <a:ext cx="2359152" cy="2212848"/>
          </a:xfrm>
          <a:noFill/>
          <a:ln>
            <a:noFill/>
          </a:ln>
        </p:spPr>
      </p:sp>
      <p:sp>
        <p:nvSpPr>
          <p:cNvPr id="60" name="Picture Placeholder 14"/>
          <p:cNvSpPr>
            <a:spLocks noGrp="1"/>
          </p:cNvSpPr>
          <p:nvPr>
            <p:ph type="pic" sz="quarter" idx="4294967295"/>
          </p:nvPr>
        </p:nvSpPr>
        <p:spPr>
          <a:xfrm>
            <a:off x="4915980" y="2314261"/>
            <a:ext cx="2359152" cy="2212848"/>
          </a:xfrm>
          <a:noFill/>
          <a:ln>
            <a:noFill/>
          </a:ln>
        </p:spPr>
      </p:sp>
      <p:sp>
        <p:nvSpPr>
          <p:cNvPr id="61" name="Picture Placeholder 15"/>
          <p:cNvSpPr>
            <a:spLocks noGrp="1"/>
          </p:cNvSpPr>
          <p:nvPr>
            <p:ph type="pic" sz="quarter" idx="4294967295"/>
          </p:nvPr>
        </p:nvSpPr>
        <p:spPr>
          <a:xfrm>
            <a:off x="7345577" y="2314261"/>
            <a:ext cx="2359152" cy="2212848"/>
          </a:xfrm>
          <a:noFill/>
          <a:ln>
            <a:noFill/>
          </a:ln>
        </p:spPr>
      </p:sp>
      <p:sp>
        <p:nvSpPr>
          <p:cNvPr id="62" name="Picture Placeholder 16"/>
          <p:cNvSpPr>
            <a:spLocks noGrp="1"/>
          </p:cNvSpPr>
          <p:nvPr>
            <p:ph type="pic" sz="quarter" idx="4294967295"/>
          </p:nvPr>
        </p:nvSpPr>
        <p:spPr>
          <a:xfrm>
            <a:off x="9775174" y="2314261"/>
            <a:ext cx="2359152" cy="2212848"/>
          </a:xfrm>
          <a:noFill/>
          <a:ln>
            <a:noFill/>
          </a:ln>
        </p:spPr>
      </p:sp>
      <p:sp>
        <p:nvSpPr>
          <p:cNvPr id="63" name="Picture Placeholder 17"/>
          <p:cNvSpPr>
            <a:spLocks noGrp="1"/>
          </p:cNvSpPr>
          <p:nvPr>
            <p:ph type="pic" sz="quarter" idx="4294967295"/>
          </p:nvPr>
        </p:nvSpPr>
        <p:spPr>
          <a:xfrm>
            <a:off x="63085" y="4592897"/>
            <a:ext cx="2359152" cy="2212848"/>
          </a:xfrm>
          <a:noFill/>
          <a:ln>
            <a:noFill/>
          </a:ln>
        </p:spPr>
      </p:sp>
      <p:sp>
        <p:nvSpPr>
          <p:cNvPr id="64" name="Picture Placeholder 18"/>
          <p:cNvSpPr>
            <a:spLocks noGrp="1"/>
          </p:cNvSpPr>
          <p:nvPr>
            <p:ph type="pic" sz="quarter" idx="4294967295"/>
          </p:nvPr>
        </p:nvSpPr>
        <p:spPr>
          <a:xfrm>
            <a:off x="2482299" y="4592897"/>
            <a:ext cx="2359152" cy="2212848"/>
          </a:xfrm>
          <a:noFill/>
          <a:ln>
            <a:noFill/>
          </a:ln>
        </p:spPr>
      </p:sp>
      <p:sp>
        <p:nvSpPr>
          <p:cNvPr id="65" name="Picture Placeholder 19"/>
          <p:cNvSpPr>
            <a:spLocks noGrp="1"/>
          </p:cNvSpPr>
          <p:nvPr>
            <p:ph type="pic" sz="quarter" idx="4294967295"/>
          </p:nvPr>
        </p:nvSpPr>
        <p:spPr>
          <a:xfrm>
            <a:off x="4915980" y="4592897"/>
            <a:ext cx="2359152" cy="2212848"/>
          </a:xfrm>
          <a:noFill/>
          <a:ln>
            <a:noFill/>
          </a:ln>
        </p:spPr>
      </p:sp>
      <p:sp>
        <p:nvSpPr>
          <p:cNvPr id="66" name="Picture Placeholder 20"/>
          <p:cNvSpPr>
            <a:spLocks noGrp="1"/>
          </p:cNvSpPr>
          <p:nvPr>
            <p:ph type="pic" sz="quarter" idx="4294967295"/>
          </p:nvPr>
        </p:nvSpPr>
        <p:spPr>
          <a:xfrm>
            <a:off x="7345577" y="4592897"/>
            <a:ext cx="2359152" cy="2212848"/>
          </a:xfrm>
          <a:noFill/>
          <a:ln>
            <a:noFill/>
          </a:ln>
        </p:spPr>
      </p:sp>
      <p:sp>
        <p:nvSpPr>
          <p:cNvPr id="67" name="Picture Placeholder 21"/>
          <p:cNvSpPr>
            <a:spLocks noGrp="1"/>
          </p:cNvSpPr>
          <p:nvPr>
            <p:ph type="pic" sz="quarter" idx="4294967295"/>
          </p:nvPr>
        </p:nvSpPr>
        <p:spPr>
          <a:xfrm>
            <a:off x="9775174" y="4592897"/>
            <a:ext cx="2359152" cy="2212848"/>
          </a:xfrm>
          <a:noFill/>
          <a:ln>
            <a:noFill/>
          </a:ln>
        </p:spPr>
      </p:sp>
    </p:spTree>
    <p:extLst>
      <p:ext uri="{BB962C8B-B14F-4D97-AF65-F5344CB8AC3E}">
        <p14:creationId xmlns:p14="http://schemas.microsoft.com/office/powerpoint/2010/main" val="2346628994"/>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40_Title and Content">
    <p:spTree>
      <p:nvGrpSpPr>
        <p:cNvPr id="1" name=""/>
        <p:cNvGrpSpPr/>
        <p:nvPr/>
      </p:nvGrpSpPr>
      <p:grpSpPr>
        <a:xfrm>
          <a:off x="0" y="0"/>
          <a:ext cx="0" cy="0"/>
          <a:chOff x="0" y="0"/>
          <a:chExt cx="0" cy="0"/>
        </a:xfrm>
      </p:grpSpPr>
      <p:sp>
        <p:nvSpPr>
          <p:cNvPr id="2" name="Picture Placeholder 3"/>
          <p:cNvSpPr>
            <a:spLocks noGrp="1"/>
          </p:cNvSpPr>
          <p:nvPr>
            <p:ph type="pic" sz="quarter" idx="10"/>
          </p:nvPr>
        </p:nvSpPr>
        <p:spPr>
          <a:xfrm>
            <a:off x="-10274" y="0"/>
            <a:ext cx="2432304" cy="2286000"/>
          </a:xfrm>
          <a:ln>
            <a:noFill/>
          </a:ln>
        </p:spPr>
        <p:txBody>
          <a:bodyPr rtlCol="0">
            <a:normAutofit/>
          </a:bodyPr>
          <a:lstStyle>
            <a:lvl1pPr>
              <a:defRPr sz="1351">
                <a:solidFill>
                  <a:srgbClr val="00B0F0"/>
                </a:solidFill>
              </a:defRPr>
            </a:lvl1pPr>
          </a:lstStyle>
          <a:p>
            <a:pPr lvl="0"/>
            <a:endParaRPr lang="id-ID" noProof="0"/>
          </a:p>
        </p:txBody>
      </p:sp>
      <p:sp>
        <p:nvSpPr>
          <p:cNvPr id="3" name="Picture Placeholder 3"/>
          <p:cNvSpPr>
            <a:spLocks noGrp="1"/>
          </p:cNvSpPr>
          <p:nvPr>
            <p:ph type="pic" sz="quarter" idx="11"/>
          </p:nvPr>
        </p:nvSpPr>
        <p:spPr>
          <a:xfrm>
            <a:off x="2428709" y="0"/>
            <a:ext cx="2423160" cy="2286000"/>
          </a:xfrm>
          <a:ln>
            <a:noFill/>
          </a:ln>
        </p:spPr>
        <p:txBody>
          <a:bodyPr rtlCol="0">
            <a:normAutofit/>
          </a:bodyPr>
          <a:lstStyle>
            <a:lvl1pPr>
              <a:defRPr sz="1351">
                <a:solidFill>
                  <a:srgbClr val="00B0F0"/>
                </a:solidFill>
              </a:defRPr>
            </a:lvl1pPr>
          </a:lstStyle>
          <a:p>
            <a:pPr lvl="0"/>
            <a:endParaRPr lang="id-ID" noProof="0" dirty="0"/>
          </a:p>
        </p:txBody>
      </p:sp>
      <p:sp>
        <p:nvSpPr>
          <p:cNvPr id="5" name="Picture Placeholder 3"/>
          <p:cNvSpPr>
            <a:spLocks noGrp="1"/>
          </p:cNvSpPr>
          <p:nvPr>
            <p:ph type="pic" sz="quarter" idx="13"/>
          </p:nvPr>
        </p:nvSpPr>
        <p:spPr>
          <a:xfrm>
            <a:off x="4851869" y="0"/>
            <a:ext cx="2423160" cy="2286000"/>
          </a:xfrm>
          <a:ln>
            <a:noFill/>
          </a:ln>
        </p:spPr>
        <p:txBody>
          <a:bodyPr rtlCol="0">
            <a:normAutofit/>
          </a:bodyPr>
          <a:lstStyle>
            <a:lvl1pPr>
              <a:defRPr sz="1351">
                <a:solidFill>
                  <a:srgbClr val="00B0F0"/>
                </a:solidFill>
              </a:defRPr>
            </a:lvl1pPr>
          </a:lstStyle>
          <a:p>
            <a:pPr lvl="0"/>
            <a:endParaRPr lang="id-ID" noProof="0"/>
          </a:p>
        </p:txBody>
      </p:sp>
      <p:sp>
        <p:nvSpPr>
          <p:cNvPr id="10" name="Picture Placeholder 3"/>
          <p:cNvSpPr>
            <a:spLocks noGrp="1"/>
          </p:cNvSpPr>
          <p:nvPr>
            <p:ph type="pic" sz="quarter" idx="14"/>
          </p:nvPr>
        </p:nvSpPr>
        <p:spPr>
          <a:xfrm>
            <a:off x="7275054" y="0"/>
            <a:ext cx="2423160" cy="2286000"/>
          </a:xfrm>
          <a:ln>
            <a:noFill/>
          </a:ln>
        </p:spPr>
        <p:txBody>
          <a:bodyPr rtlCol="0">
            <a:normAutofit/>
          </a:bodyPr>
          <a:lstStyle>
            <a:lvl1pPr>
              <a:defRPr sz="1351">
                <a:solidFill>
                  <a:srgbClr val="00B0F0"/>
                </a:solidFill>
              </a:defRPr>
            </a:lvl1pPr>
          </a:lstStyle>
          <a:p>
            <a:pPr lvl="0"/>
            <a:endParaRPr lang="id-ID" noProof="0"/>
          </a:p>
        </p:txBody>
      </p:sp>
      <p:sp>
        <p:nvSpPr>
          <p:cNvPr id="6" name="Picture Placeholder 3"/>
          <p:cNvSpPr>
            <a:spLocks noGrp="1"/>
          </p:cNvSpPr>
          <p:nvPr>
            <p:ph type="pic" sz="quarter" idx="15"/>
          </p:nvPr>
        </p:nvSpPr>
        <p:spPr>
          <a:xfrm>
            <a:off x="-10274" y="2286000"/>
            <a:ext cx="2432304" cy="2286000"/>
          </a:xfrm>
          <a:ln>
            <a:noFill/>
          </a:ln>
        </p:spPr>
        <p:txBody>
          <a:bodyPr rtlCol="0">
            <a:normAutofit/>
          </a:bodyPr>
          <a:lstStyle>
            <a:lvl1pPr>
              <a:defRPr sz="1351">
                <a:solidFill>
                  <a:srgbClr val="00B0F0"/>
                </a:solidFill>
              </a:defRPr>
            </a:lvl1pPr>
          </a:lstStyle>
          <a:p>
            <a:pPr lvl="0"/>
            <a:endParaRPr lang="id-ID" noProof="0"/>
          </a:p>
        </p:txBody>
      </p:sp>
      <p:sp>
        <p:nvSpPr>
          <p:cNvPr id="7" name="Picture Placeholder 3"/>
          <p:cNvSpPr>
            <a:spLocks noGrp="1"/>
          </p:cNvSpPr>
          <p:nvPr>
            <p:ph type="pic" sz="quarter" idx="16"/>
          </p:nvPr>
        </p:nvSpPr>
        <p:spPr>
          <a:xfrm>
            <a:off x="2428709" y="2286000"/>
            <a:ext cx="2423160" cy="2286000"/>
          </a:xfrm>
          <a:ln>
            <a:noFill/>
          </a:ln>
        </p:spPr>
        <p:txBody>
          <a:bodyPr rtlCol="0">
            <a:normAutofit/>
          </a:bodyPr>
          <a:lstStyle>
            <a:lvl1pPr>
              <a:defRPr sz="1351">
                <a:solidFill>
                  <a:srgbClr val="00B0F0"/>
                </a:solidFill>
              </a:defRPr>
            </a:lvl1pPr>
          </a:lstStyle>
          <a:p>
            <a:pPr lvl="0"/>
            <a:endParaRPr lang="id-ID" noProof="0" dirty="0"/>
          </a:p>
        </p:txBody>
      </p:sp>
      <p:sp>
        <p:nvSpPr>
          <p:cNvPr id="8" name="Picture Placeholder 3"/>
          <p:cNvSpPr>
            <a:spLocks noGrp="1"/>
          </p:cNvSpPr>
          <p:nvPr>
            <p:ph type="pic" sz="quarter" idx="17"/>
          </p:nvPr>
        </p:nvSpPr>
        <p:spPr>
          <a:xfrm>
            <a:off x="4851869" y="2286000"/>
            <a:ext cx="2423160" cy="2286000"/>
          </a:xfrm>
          <a:ln>
            <a:noFill/>
          </a:ln>
        </p:spPr>
        <p:txBody>
          <a:bodyPr rtlCol="0">
            <a:normAutofit/>
          </a:bodyPr>
          <a:lstStyle>
            <a:lvl1pPr>
              <a:defRPr sz="1351">
                <a:solidFill>
                  <a:srgbClr val="00B0F0"/>
                </a:solidFill>
              </a:defRPr>
            </a:lvl1pPr>
          </a:lstStyle>
          <a:p>
            <a:pPr lvl="0"/>
            <a:endParaRPr lang="id-ID" noProof="0"/>
          </a:p>
        </p:txBody>
      </p:sp>
      <p:sp>
        <p:nvSpPr>
          <p:cNvPr id="9" name="Picture Placeholder 3"/>
          <p:cNvSpPr>
            <a:spLocks noGrp="1"/>
          </p:cNvSpPr>
          <p:nvPr>
            <p:ph type="pic" sz="quarter" idx="18"/>
          </p:nvPr>
        </p:nvSpPr>
        <p:spPr>
          <a:xfrm>
            <a:off x="7275054" y="2286000"/>
            <a:ext cx="2423160" cy="2286000"/>
          </a:xfrm>
          <a:ln>
            <a:noFill/>
          </a:ln>
        </p:spPr>
        <p:txBody>
          <a:bodyPr rtlCol="0">
            <a:normAutofit/>
          </a:bodyPr>
          <a:lstStyle>
            <a:lvl1pPr>
              <a:defRPr sz="1351">
                <a:solidFill>
                  <a:srgbClr val="00B0F0"/>
                </a:solidFill>
              </a:defRPr>
            </a:lvl1pPr>
          </a:lstStyle>
          <a:p>
            <a:pPr lvl="0"/>
            <a:endParaRPr lang="id-ID" noProof="0"/>
          </a:p>
        </p:txBody>
      </p:sp>
      <p:sp>
        <p:nvSpPr>
          <p:cNvPr id="11" name="Picture Placeholder 3"/>
          <p:cNvSpPr>
            <a:spLocks noGrp="1"/>
          </p:cNvSpPr>
          <p:nvPr>
            <p:ph type="pic" sz="quarter" idx="19"/>
          </p:nvPr>
        </p:nvSpPr>
        <p:spPr>
          <a:xfrm>
            <a:off x="9696716" y="0"/>
            <a:ext cx="2495284" cy="2286000"/>
          </a:xfrm>
          <a:ln>
            <a:noFill/>
          </a:ln>
        </p:spPr>
        <p:txBody>
          <a:bodyPr rtlCol="0">
            <a:normAutofit/>
          </a:bodyPr>
          <a:lstStyle>
            <a:lvl1pPr>
              <a:defRPr sz="1351">
                <a:solidFill>
                  <a:srgbClr val="00B0F0"/>
                </a:solidFill>
              </a:defRPr>
            </a:lvl1pPr>
          </a:lstStyle>
          <a:p>
            <a:pPr lvl="0"/>
            <a:endParaRPr lang="id-ID" noProof="0"/>
          </a:p>
        </p:txBody>
      </p:sp>
      <p:sp>
        <p:nvSpPr>
          <p:cNvPr id="12" name="Picture Placeholder 3"/>
          <p:cNvSpPr>
            <a:spLocks noGrp="1"/>
          </p:cNvSpPr>
          <p:nvPr>
            <p:ph type="pic" sz="quarter" idx="20"/>
          </p:nvPr>
        </p:nvSpPr>
        <p:spPr>
          <a:xfrm>
            <a:off x="9696716" y="2286000"/>
            <a:ext cx="2495284" cy="2286000"/>
          </a:xfrm>
          <a:ln>
            <a:noFill/>
          </a:ln>
        </p:spPr>
        <p:txBody>
          <a:bodyPr rtlCol="0">
            <a:normAutofit/>
          </a:bodyPr>
          <a:lstStyle>
            <a:lvl1pPr>
              <a:defRPr sz="1351">
                <a:solidFill>
                  <a:srgbClr val="00B0F0"/>
                </a:solidFill>
              </a:defRPr>
            </a:lvl1pPr>
          </a:lstStyle>
          <a:p>
            <a:pPr lvl="0"/>
            <a:endParaRPr lang="id-ID" noProof="0"/>
          </a:p>
        </p:txBody>
      </p:sp>
      <p:sp>
        <p:nvSpPr>
          <p:cNvPr id="16" name="Picture Placeholder 3"/>
          <p:cNvSpPr>
            <a:spLocks noGrp="1"/>
          </p:cNvSpPr>
          <p:nvPr>
            <p:ph type="pic" sz="quarter" idx="21"/>
          </p:nvPr>
        </p:nvSpPr>
        <p:spPr>
          <a:xfrm>
            <a:off x="-10274" y="4572000"/>
            <a:ext cx="2432304" cy="2286000"/>
          </a:xfrm>
          <a:ln>
            <a:noFill/>
          </a:ln>
        </p:spPr>
        <p:txBody>
          <a:bodyPr rtlCol="0">
            <a:normAutofit/>
          </a:bodyPr>
          <a:lstStyle>
            <a:lvl1pPr>
              <a:defRPr sz="1351">
                <a:solidFill>
                  <a:srgbClr val="00B0F0"/>
                </a:solidFill>
              </a:defRPr>
            </a:lvl1pPr>
          </a:lstStyle>
          <a:p>
            <a:pPr lvl="0"/>
            <a:endParaRPr lang="id-ID" noProof="0"/>
          </a:p>
        </p:txBody>
      </p:sp>
      <p:sp>
        <p:nvSpPr>
          <p:cNvPr id="17" name="Picture Placeholder 3"/>
          <p:cNvSpPr>
            <a:spLocks noGrp="1"/>
          </p:cNvSpPr>
          <p:nvPr>
            <p:ph type="pic" sz="quarter" idx="22"/>
          </p:nvPr>
        </p:nvSpPr>
        <p:spPr>
          <a:xfrm>
            <a:off x="2428709" y="4572000"/>
            <a:ext cx="2423160" cy="2286000"/>
          </a:xfrm>
          <a:ln>
            <a:noFill/>
          </a:ln>
        </p:spPr>
        <p:txBody>
          <a:bodyPr rtlCol="0">
            <a:normAutofit/>
          </a:bodyPr>
          <a:lstStyle>
            <a:lvl1pPr>
              <a:defRPr sz="1351">
                <a:solidFill>
                  <a:srgbClr val="00B0F0"/>
                </a:solidFill>
              </a:defRPr>
            </a:lvl1pPr>
          </a:lstStyle>
          <a:p>
            <a:pPr lvl="0"/>
            <a:endParaRPr lang="id-ID" noProof="0" dirty="0"/>
          </a:p>
        </p:txBody>
      </p:sp>
      <p:sp>
        <p:nvSpPr>
          <p:cNvPr id="18" name="Picture Placeholder 3"/>
          <p:cNvSpPr>
            <a:spLocks noGrp="1"/>
          </p:cNvSpPr>
          <p:nvPr>
            <p:ph type="pic" sz="quarter" idx="23"/>
          </p:nvPr>
        </p:nvSpPr>
        <p:spPr>
          <a:xfrm>
            <a:off x="4851869" y="4572000"/>
            <a:ext cx="2423160" cy="2286000"/>
          </a:xfrm>
          <a:ln>
            <a:noFill/>
          </a:ln>
        </p:spPr>
        <p:txBody>
          <a:bodyPr rtlCol="0">
            <a:normAutofit/>
          </a:bodyPr>
          <a:lstStyle>
            <a:lvl1pPr>
              <a:defRPr sz="1351">
                <a:solidFill>
                  <a:srgbClr val="00B0F0"/>
                </a:solidFill>
              </a:defRPr>
            </a:lvl1pPr>
          </a:lstStyle>
          <a:p>
            <a:pPr lvl="0"/>
            <a:endParaRPr lang="id-ID" noProof="0"/>
          </a:p>
        </p:txBody>
      </p:sp>
      <p:sp>
        <p:nvSpPr>
          <p:cNvPr id="19" name="Picture Placeholder 3"/>
          <p:cNvSpPr>
            <a:spLocks noGrp="1"/>
          </p:cNvSpPr>
          <p:nvPr>
            <p:ph type="pic" sz="quarter" idx="24"/>
          </p:nvPr>
        </p:nvSpPr>
        <p:spPr>
          <a:xfrm>
            <a:off x="7275054" y="4572000"/>
            <a:ext cx="2423160" cy="2286000"/>
          </a:xfrm>
          <a:ln>
            <a:noFill/>
          </a:ln>
        </p:spPr>
        <p:txBody>
          <a:bodyPr rtlCol="0">
            <a:normAutofit/>
          </a:bodyPr>
          <a:lstStyle>
            <a:lvl1pPr>
              <a:defRPr sz="1351">
                <a:solidFill>
                  <a:srgbClr val="00B0F0"/>
                </a:solidFill>
              </a:defRPr>
            </a:lvl1pPr>
          </a:lstStyle>
          <a:p>
            <a:pPr lvl="0"/>
            <a:endParaRPr lang="id-ID" noProof="0"/>
          </a:p>
        </p:txBody>
      </p:sp>
      <p:sp>
        <p:nvSpPr>
          <p:cNvPr id="20" name="Picture Placeholder 3"/>
          <p:cNvSpPr>
            <a:spLocks noGrp="1"/>
          </p:cNvSpPr>
          <p:nvPr>
            <p:ph type="pic" sz="quarter" idx="25"/>
          </p:nvPr>
        </p:nvSpPr>
        <p:spPr>
          <a:xfrm>
            <a:off x="9696716" y="4572000"/>
            <a:ext cx="2495284" cy="2286000"/>
          </a:xfrm>
          <a:ln>
            <a:noFill/>
          </a:ln>
        </p:spPr>
        <p:txBody>
          <a:bodyPr rtlCol="0">
            <a:normAutofit/>
          </a:bodyPr>
          <a:lstStyle>
            <a:lvl1pPr>
              <a:defRPr sz="1351">
                <a:solidFill>
                  <a:srgbClr val="00B0F0"/>
                </a:solidFill>
              </a:defRPr>
            </a:lvl1pPr>
          </a:lstStyle>
          <a:p>
            <a:pPr lvl="0"/>
            <a:endParaRPr lang="id-ID" noProof="0"/>
          </a:p>
        </p:txBody>
      </p:sp>
    </p:spTree>
    <p:extLst>
      <p:ext uri="{BB962C8B-B14F-4D97-AF65-F5344CB8AC3E}">
        <p14:creationId xmlns:p14="http://schemas.microsoft.com/office/powerpoint/2010/main" val="421253636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68_Custom Layout">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4765" y="1363662"/>
            <a:ext cx="12187237" cy="4660900"/>
          </a:xfrm>
          <a:custGeom>
            <a:avLst/>
            <a:gdLst>
              <a:gd name="connsiteX0" fmla="*/ 1285874 w 12187237"/>
              <a:gd name="connsiteY0" fmla="*/ 1681162 h 4660900"/>
              <a:gd name="connsiteX1" fmla="*/ 12187237 w 12187237"/>
              <a:gd name="connsiteY1" fmla="*/ 3269264 h 4660900"/>
              <a:gd name="connsiteX2" fmla="*/ 12187237 w 12187237"/>
              <a:gd name="connsiteY2" fmla="*/ 4660900 h 4660900"/>
              <a:gd name="connsiteX3" fmla="*/ 1285874 w 12187237"/>
              <a:gd name="connsiteY3" fmla="*/ 3073139 h 4660900"/>
              <a:gd name="connsiteX4" fmla="*/ 0 w 12187237"/>
              <a:gd name="connsiteY4" fmla="*/ 0 h 4660900"/>
              <a:gd name="connsiteX5" fmla="*/ 9275763 w 12187237"/>
              <a:gd name="connsiteY5" fmla="*/ 1350520 h 4660900"/>
              <a:gd name="connsiteX6" fmla="*/ 9275763 w 12187237"/>
              <a:gd name="connsiteY6" fmla="*/ 2741613 h 4660900"/>
              <a:gd name="connsiteX7" fmla="*/ 0 w 12187237"/>
              <a:gd name="connsiteY7" fmla="*/ 1391093 h 466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87237" h="4660900">
                <a:moveTo>
                  <a:pt x="1285874" y="1681162"/>
                </a:moveTo>
                <a:lnTo>
                  <a:pt x="12187237" y="3269264"/>
                </a:lnTo>
                <a:lnTo>
                  <a:pt x="12187237" y="4660900"/>
                </a:lnTo>
                <a:lnTo>
                  <a:pt x="1285874" y="3073139"/>
                </a:lnTo>
                <a:close/>
                <a:moveTo>
                  <a:pt x="0" y="0"/>
                </a:moveTo>
                <a:lnTo>
                  <a:pt x="9275763" y="1350520"/>
                </a:lnTo>
                <a:lnTo>
                  <a:pt x="9275763" y="2741613"/>
                </a:lnTo>
                <a:lnTo>
                  <a:pt x="0" y="1391093"/>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881498398"/>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291_Custom Layout">
    <p:spTree>
      <p:nvGrpSpPr>
        <p:cNvPr id="1" name=""/>
        <p:cNvGrpSpPr/>
        <p:nvPr/>
      </p:nvGrpSpPr>
      <p:grpSpPr>
        <a:xfrm>
          <a:off x="0" y="0"/>
          <a:ext cx="0" cy="0"/>
          <a:chOff x="0" y="0"/>
          <a:chExt cx="0" cy="0"/>
        </a:xfrm>
      </p:grpSpPr>
      <p:sp>
        <p:nvSpPr>
          <p:cNvPr id="26" name="Picture Placeholder 25"/>
          <p:cNvSpPr>
            <a:spLocks noGrp="1"/>
          </p:cNvSpPr>
          <p:nvPr>
            <p:ph type="pic" sz="quarter" idx="10"/>
          </p:nvPr>
        </p:nvSpPr>
        <p:spPr>
          <a:xfrm>
            <a:off x="1360185" y="747656"/>
            <a:ext cx="2634508" cy="2634508"/>
          </a:xfrm>
          <a:custGeom>
            <a:avLst/>
            <a:gdLst>
              <a:gd name="connsiteX0" fmla="*/ 1317254 w 2634508"/>
              <a:gd name="connsiteY0" fmla="*/ 0 h 2634508"/>
              <a:gd name="connsiteX1" fmla="*/ 2634508 w 2634508"/>
              <a:gd name="connsiteY1" fmla="*/ 1317254 h 2634508"/>
              <a:gd name="connsiteX2" fmla="*/ 1317254 w 2634508"/>
              <a:gd name="connsiteY2" fmla="*/ 2634508 h 2634508"/>
              <a:gd name="connsiteX3" fmla="*/ 0 w 2634508"/>
              <a:gd name="connsiteY3" fmla="*/ 1317254 h 2634508"/>
            </a:gdLst>
            <a:ahLst/>
            <a:cxnLst>
              <a:cxn ang="0">
                <a:pos x="connsiteX0" y="connsiteY0"/>
              </a:cxn>
              <a:cxn ang="0">
                <a:pos x="connsiteX1" y="connsiteY1"/>
              </a:cxn>
              <a:cxn ang="0">
                <a:pos x="connsiteX2" y="connsiteY2"/>
              </a:cxn>
              <a:cxn ang="0">
                <a:pos x="connsiteX3" y="connsiteY3"/>
              </a:cxn>
            </a:cxnLst>
            <a:rect l="l" t="t" r="r" b="b"/>
            <a:pathLst>
              <a:path w="2634508" h="2634508">
                <a:moveTo>
                  <a:pt x="1317254" y="0"/>
                </a:moveTo>
                <a:lnTo>
                  <a:pt x="2634508" y="1317254"/>
                </a:lnTo>
                <a:lnTo>
                  <a:pt x="1317254" y="2634508"/>
                </a:lnTo>
                <a:lnTo>
                  <a:pt x="0" y="1317254"/>
                </a:lnTo>
                <a:close/>
              </a:path>
            </a:pathLst>
          </a:custGeom>
        </p:spPr>
        <p:txBody>
          <a:bodyPr rtlCol="0">
            <a:noAutofit/>
          </a:bodyPr>
          <a:lstStyle>
            <a:lvl1pPr>
              <a:defRPr sz="1351">
                <a:solidFill>
                  <a:srgbClr val="00B0F0"/>
                </a:solidFill>
              </a:defRPr>
            </a:lvl1pPr>
          </a:lstStyle>
          <a:p>
            <a:pPr lvl="0"/>
            <a:r>
              <a:rPr lang="en-US" noProof="0"/>
              <a:t>Click icon to add picture</a:t>
            </a:r>
            <a:endParaRPr lang="id-ID" noProof="0"/>
          </a:p>
        </p:txBody>
      </p:sp>
      <p:sp>
        <p:nvSpPr>
          <p:cNvPr id="27" name="Picture Placeholder 26"/>
          <p:cNvSpPr>
            <a:spLocks noGrp="1"/>
          </p:cNvSpPr>
          <p:nvPr>
            <p:ph type="pic" sz="quarter" idx="11"/>
          </p:nvPr>
        </p:nvSpPr>
        <p:spPr>
          <a:xfrm>
            <a:off x="4080556" y="747655"/>
            <a:ext cx="2634508" cy="2634508"/>
          </a:xfrm>
          <a:custGeom>
            <a:avLst/>
            <a:gdLst>
              <a:gd name="connsiteX0" fmla="*/ 1317254 w 2634508"/>
              <a:gd name="connsiteY0" fmla="*/ 0 h 2634508"/>
              <a:gd name="connsiteX1" fmla="*/ 2634508 w 2634508"/>
              <a:gd name="connsiteY1" fmla="*/ 1317254 h 2634508"/>
              <a:gd name="connsiteX2" fmla="*/ 1317254 w 2634508"/>
              <a:gd name="connsiteY2" fmla="*/ 2634508 h 2634508"/>
              <a:gd name="connsiteX3" fmla="*/ 0 w 2634508"/>
              <a:gd name="connsiteY3" fmla="*/ 1317254 h 2634508"/>
            </a:gdLst>
            <a:ahLst/>
            <a:cxnLst>
              <a:cxn ang="0">
                <a:pos x="connsiteX0" y="connsiteY0"/>
              </a:cxn>
              <a:cxn ang="0">
                <a:pos x="connsiteX1" y="connsiteY1"/>
              </a:cxn>
              <a:cxn ang="0">
                <a:pos x="connsiteX2" y="connsiteY2"/>
              </a:cxn>
              <a:cxn ang="0">
                <a:pos x="connsiteX3" y="connsiteY3"/>
              </a:cxn>
            </a:cxnLst>
            <a:rect l="l" t="t" r="r" b="b"/>
            <a:pathLst>
              <a:path w="2634508" h="2634508">
                <a:moveTo>
                  <a:pt x="1317254" y="0"/>
                </a:moveTo>
                <a:lnTo>
                  <a:pt x="2634508" y="1317254"/>
                </a:lnTo>
                <a:lnTo>
                  <a:pt x="1317254" y="2634508"/>
                </a:lnTo>
                <a:lnTo>
                  <a:pt x="0" y="1317254"/>
                </a:lnTo>
                <a:close/>
              </a:path>
            </a:pathLst>
          </a:custGeom>
        </p:spPr>
        <p:txBody>
          <a:bodyPr rtlCol="0">
            <a:noAutofit/>
          </a:bodyPr>
          <a:lstStyle>
            <a:lvl1pPr>
              <a:defRPr sz="1351">
                <a:solidFill>
                  <a:srgbClr val="00B0F0"/>
                </a:solidFill>
              </a:defRPr>
            </a:lvl1pPr>
          </a:lstStyle>
          <a:p>
            <a:pPr lvl="0"/>
            <a:r>
              <a:rPr lang="en-US" noProof="0" dirty="0"/>
              <a:t>Click icon to add picture</a:t>
            </a:r>
            <a:endParaRPr lang="id-ID" noProof="0" dirty="0"/>
          </a:p>
        </p:txBody>
      </p:sp>
      <p:sp>
        <p:nvSpPr>
          <p:cNvPr id="28" name="Picture Placeholder 27"/>
          <p:cNvSpPr>
            <a:spLocks noGrp="1"/>
          </p:cNvSpPr>
          <p:nvPr>
            <p:ph type="pic" sz="quarter" idx="12"/>
          </p:nvPr>
        </p:nvSpPr>
        <p:spPr>
          <a:xfrm>
            <a:off x="6800926" y="747655"/>
            <a:ext cx="2634508" cy="2634508"/>
          </a:xfrm>
          <a:custGeom>
            <a:avLst/>
            <a:gdLst>
              <a:gd name="connsiteX0" fmla="*/ 1317254 w 2634508"/>
              <a:gd name="connsiteY0" fmla="*/ 0 h 2634508"/>
              <a:gd name="connsiteX1" fmla="*/ 2634508 w 2634508"/>
              <a:gd name="connsiteY1" fmla="*/ 1317254 h 2634508"/>
              <a:gd name="connsiteX2" fmla="*/ 1317254 w 2634508"/>
              <a:gd name="connsiteY2" fmla="*/ 2634508 h 2634508"/>
              <a:gd name="connsiteX3" fmla="*/ 0 w 2634508"/>
              <a:gd name="connsiteY3" fmla="*/ 1317254 h 2634508"/>
            </a:gdLst>
            <a:ahLst/>
            <a:cxnLst>
              <a:cxn ang="0">
                <a:pos x="connsiteX0" y="connsiteY0"/>
              </a:cxn>
              <a:cxn ang="0">
                <a:pos x="connsiteX1" y="connsiteY1"/>
              </a:cxn>
              <a:cxn ang="0">
                <a:pos x="connsiteX2" y="connsiteY2"/>
              </a:cxn>
              <a:cxn ang="0">
                <a:pos x="connsiteX3" y="connsiteY3"/>
              </a:cxn>
            </a:cxnLst>
            <a:rect l="l" t="t" r="r" b="b"/>
            <a:pathLst>
              <a:path w="2634508" h="2634508">
                <a:moveTo>
                  <a:pt x="1317254" y="0"/>
                </a:moveTo>
                <a:lnTo>
                  <a:pt x="2634508" y="1317254"/>
                </a:lnTo>
                <a:lnTo>
                  <a:pt x="1317254" y="2634508"/>
                </a:lnTo>
                <a:lnTo>
                  <a:pt x="0" y="1317254"/>
                </a:lnTo>
                <a:close/>
              </a:path>
            </a:pathLst>
          </a:custGeom>
        </p:spPr>
        <p:txBody>
          <a:bodyPr rtlCol="0">
            <a:noAutofit/>
          </a:bodyPr>
          <a:lstStyle>
            <a:lvl1pPr>
              <a:defRPr sz="1351">
                <a:solidFill>
                  <a:srgbClr val="00B0F0"/>
                </a:solidFill>
              </a:defRPr>
            </a:lvl1pPr>
          </a:lstStyle>
          <a:p>
            <a:pPr lvl="0"/>
            <a:r>
              <a:rPr lang="en-US" noProof="0"/>
              <a:t>Click icon to add picture</a:t>
            </a:r>
            <a:endParaRPr lang="id-ID" noProof="0"/>
          </a:p>
        </p:txBody>
      </p:sp>
      <p:sp>
        <p:nvSpPr>
          <p:cNvPr id="30" name="Picture Placeholder 29"/>
          <p:cNvSpPr>
            <a:spLocks noGrp="1"/>
          </p:cNvSpPr>
          <p:nvPr>
            <p:ph type="pic" sz="quarter" idx="13"/>
          </p:nvPr>
        </p:nvSpPr>
        <p:spPr>
          <a:xfrm>
            <a:off x="2720371" y="2111748"/>
            <a:ext cx="2634508" cy="2524563"/>
          </a:xfrm>
          <a:custGeom>
            <a:avLst/>
            <a:gdLst>
              <a:gd name="connsiteX0" fmla="*/ 1317254 w 2634508"/>
              <a:gd name="connsiteY0" fmla="*/ 0 h 2524563"/>
              <a:gd name="connsiteX1" fmla="*/ 2634508 w 2634508"/>
              <a:gd name="connsiteY1" fmla="*/ 1317254 h 2524563"/>
              <a:gd name="connsiteX2" fmla="*/ 1427199 w 2634508"/>
              <a:gd name="connsiteY2" fmla="*/ 2524563 h 2524563"/>
              <a:gd name="connsiteX3" fmla="*/ 1207309 w 2634508"/>
              <a:gd name="connsiteY3" fmla="*/ 2524563 h 2524563"/>
              <a:gd name="connsiteX4" fmla="*/ 0 w 2634508"/>
              <a:gd name="connsiteY4" fmla="*/ 1317254 h 2524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508" h="2524563">
                <a:moveTo>
                  <a:pt x="1317254" y="0"/>
                </a:moveTo>
                <a:lnTo>
                  <a:pt x="2634508" y="1317254"/>
                </a:lnTo>
                <a:lnTo>
                  <a:pt x="1427199" y="2524563"/>
                </a:lnTo>
                <a:lnTo>
                  <a:pt x="1207309" y="2524563"/>
                </a:lnTo>
                <a:lnTo>
                  <a:pt x="0" y="1317254"/>
                </a:lnTo>
                <a:close/>
              </a:path>
            </a:pathLst>
          </a:custGeom>
        </p:spPr>
        <p:txBody>
          <a:bodyPr rtlCol="0">
            <a:noAutofit/>
          </a:bodyPr>
          <a:lstStyle>
            <a:lvl1pPr>
              <a:defRPr sz="1351">
                <a:solidFill>
                  <a:srgbClr val="00B0F0"/>
                </a:solidFill>
              </a:defRPr>
            </a:lvl1pPr>
          </a:lstStyle>
          <a:p>
            <a:pPr lvl="0"/>
            <a:r>
              <a:rPr lang="en-US" noProof="0"/>
              <a:t>Click icon to add picture</a:t>
            </a:r>
            <a:endParaRPr lang="id-ID" noProof="0"/>
          </a:p>
        </p:txBody>
      </p:sp>
      <p:sp>
        <p:nvSpPr>
          <p:cNvPr id="33" name="Picture Placeholder 32"/>
          <p:cNvSpPr>
            <a:spLocks noGrp="1"/>
          </p:cNvSpPr>
          <p:nvPr>
            <p:ph type="pic" sz="quarter" idx="14"/>
          </p:nvPr>
        </p:nvSpPr>
        <p:spPr>
          <a:xfrm>
            <a:off x="5440741" y="2111747"/>
            <a:ext cx="2634508" cy="2634508"/>
          </a:xfrm>
          <a:custGeom>
            <a:avLst/>
            <a:gdLst>
              <a:gd name="connsiteX0" fmla="*/ 1317254 w 2634508"/>
              <a:gd name="connsiteY0" fmla="*/ 0 h 2634508"/>
              <a:gd name="connsiteX1" fmla="*/ 2634508 w 2634508"/>
              <a:gd name="connsiteY1" fmla="*/ 1317254 h 2634508"/>
              <a:gd name="connsiteX2" fmla="*/ 1317254 w 2634508"/>
              <a:gd name="connsiteY2" fmla="*/ 2634508 h 2634508"/>
              <a:gd name="connsiteX3" fmla="*/ 0 w 2634508"/>
              <a:gd name="connsiteY3" fmla="*/ 1317254 h 2634508"/>
            </a:gdLst>
            <a:ahLst/>
            <a:cxnLst>
              <a:cxn ang="0">
                <a:pos x="connsiteX0" y="connsiteY0"/>
              </a:cxn>
              <a:cxn ang="0">
                <a:pos x="connsiteX1" y="connsiteY1"/>
              </a:cxn>
              <a:cxn ang="0">
                <a:pos x="connsiteX2" y="connsiteY2"/>
              </a:cxn>
              <a:cxn ang="0">
                <a:pos x="connsiteX3" y="connsiteY3"/>
              </a:cxn>
            </a:cxnLst>
            <a:rect l="l" t="t" r="r" b="b"/>
            <a:pathLst>
              <a:path w="2634508" h="2634508">
                <a:moveTo>
                  <a:pt x="1317254" y="0"/>
                </a:moveTo>
                <a:lnTo>
                  <a:pt x="2634508" y="1317254"/>
                </a:lnTo>
                <a:lnTo>
                  <a:pt x="1317254" y="2634508"/>
                </a:lnTo>
                <a:lnTo>
                  <a:pt x="0" y="1317254"/>
                </a:lnTo>
                <a:close/>
              </a:path>
            </a:pathLst>
          </a:custGeom>
        </p:spPr>
        <p:txBody>
          <a:bodyPr rtlCol="0">
            <a:noAutofit/>
          </a:bodyPr>
          <a:lstStyle>
            <a:lvl1pPr>
              <a:defRPr sz="1351">
                <a:solidFill>
                  <a:srgbClr val="00B0F0"/>
                </a:solidFill>
              </a:defRPr>
            </a:lvl1pPr>
          </a:lstStyle>
          <a:p>
            <a:pPr lvl="0"/>
            <a:r>
              <a:rPr lang="en-US" noProof="0"/>
              <a:t>Click icon to add picture</a:t>
            </a:r>
            <a:endParaRPr lang="id-ID" noProof="0"/>
          </a:p>
        </p:txBody>
      </p:sp>
      <p:sp>
        <p:nvSpPr>
          <p:cNvPr id="34" name="Picture Placeholder 33"/>
          <p:cNvSpPr>
            <a:spLocks noGrp="1"/>
          </p:cNvSpPr>
          <p:nvPr>
            <p:ph type="pic" sz="quarter" idx="15"/>
          </p:nvPr>
        </p:nvSpPr>
        <p:spPr>
          <a:xfrm>
            <a:off x="8174768" y="2111747"/>
            <a:ext cx="2634508" cy="2634508"/>
          </a:xfrm>
          <a:custGeom>
            <a:avLst/>
            <a:gdLst>
              <a:gd name="connsiteX0" fmla="*/ 1317254 w 2634508"/>
              <a:gd name="connsiteY0" fmla="*/ 0 h 2634508"/>
              <a:gd name="connsiteX1" fmla="*/ 2634508 w 2634508"/>
              <a:gd name="connsiteY1" fmla="*/ 1317254 h 2634508"/>
              <a:gd name="connsiteX2" fmla="*/ 1317254 w 2634508"/>
              <a:gd name="connsiteY2" fmla="*/ 2634508 h 2634508"/>
              <a:gd name="connsiteX3" fmla="*/ 0 w 2634508"/>
              <a:gd name="connsiteY3" fmla="*/ 1317254 h 2634508"/>
            </a:gdLst>
            <a:ahLst/>
            <a:cxnLst>
              <a:cxn ang="0">
                <a:pos x="connsiteX0" y="connsiteY0"/>
              </a:cxn>
              <a:cxn ang="0">
                <a:pos x="connsiteX1" y="connsiteY1"/>
              </a:cxn>
              <a:cxn ang="0">
                <a:pos x="connsiteX2" y="connsiteY2"/>
              </a:cxn>
              <a:cxn ang="0">
                <a:pos x="connsiteX3" y="connsiteY3"/>
              </a:cxn>
            </a:cxnLst>
            <a:rect l="l" t="t" r="r" b="b"/>
            <a:pathLst>
              <a:path w="2634508" h="2634508">
                <a:moveTo>
                  <a:pt x="1317254" y="0"/>
                </a:moveTo>
                <a:lnTo>
                  <a:pt x="2634508" y="1317254"/>
                </a:lnTo>
                <a:lnTo>
                  <a:pt x="1317254" y="2634508"/>
                </a:lnTo>
                <a:lnTo>
                  <a:pt x="0" y="1317254"/>
                </a:lnTo>
                <a:close/>
              </a:path>
            </a:pathLst>
          </a:custGeom>
        </p:spPr>
        <p:txBody>
          <a:bodyPr rtlCol="0">
            <a:noAutofit/>
          </a:bodyPr>
          <a:lstStyle>
            <a:lvl1pPr>
              <a:defRPr sz="1351">
                <a:solidFill>
                  <a:srgbClr val="00B0F0"/>
                </a:solidFill>
              </a:defRPr>
            </a:lvl1pPr>
          </a:lstStyle>
          <a:p>
            <a:pPr lvl="0"/>
            <a:r>
              <a:rPr lang="en-US" noProof="0"/>
              <a:t>Click icon to add picture</a:t>
            </a:r>
            <a:endParaRPr lang="id-ID" noProof="0"/>
          </a:p>
        </p:txBody>
      </p:sp>
      <p:sp>
        <p:nvSpPr>
          <p:cNvPr id="29" name="Picture Placeholder 28"/>
          <p:cNvSpPr>
            <a:spLocks noGrp="1"/>
          </p:cNvSpPr>
          <p:nvPr>
            <p:ph type="pic" sz="quarter" idx="16"/>
          </p:nvPr>
        </p:nvSpPr>
        <p:spPr>
          <a:xfrm>
            <a:off x="1353357" y="3475837"/>
            <a:ext cx="2634508" cy="2634508"/>
          </a:xfrm>
          <a:custGeom>
            <a:avLst/>
            <a:gdLst>
              <a:gd name="connsiteX0" fmla="*/ 1317254 w 2634508"/>
              <a:gd name="connsiteY0" fmla="*/ 0 h 2634508"/>
              <a:gd name="connsiteX1" fmla="*/ 2634508 w 2634508"/>
              <a:gd name="connsiteY1" fmla="*/ 1317254 h 2634508"/>
              <a:gd name="connsiteX2" fmla="*/ 1317254 w 2634508"/>
              <a:gd name="connsiteY2" fmla="*/ 2634508 h 2634508"/>
              <a:gd name="connsiteX3" fmla="*/ 0 w 2634508"/>
              <a:gd name="connsiteY3" fmla="*/ 1317254 h 2634508"/>
            </a:gdLst>
            <a:ahLst/>
            <a:cxnLst>
              <a:cxn ang="0">
                <a:pos x="connsiteX0" y="connsiteY0"/>
              </a:cxn>
              <a:cxn ang="0">
                <a:pos x="connsiteX1" y="connsiteY1"/>
              </a:cxn>
              <a:cxn ang="0">
                <a:pos x="connsiteX2" y="connsiteY2"/>
              </a:cxn>
              <a:cxn ang="0">
                <a:pos x="connsiteX3" y="connsiteY3"/>
              </a:cxn>
            </a:cxnLst>
            <a:rect l="l" t="t" r="r" b="b"/>
            <a:pathLst>
              <a:path w="2634508" h="2634508">
                <a:moveTo>
                  <a:pt x="1317254" y="0"/>
                </a:moveTo>
                <a:lnTo>
                  <a:pt x="2634508" y="1317254"/>
                </a:lnTo>
                <a:lnTo>
                  <a:pt x="1317254" y="2634508"/>
                </a:lnTo>
                <a:lnTo>
                  <a:pt x="0" y="1317254"/>
                </a:lnTo>
                <a:close/>
              </a:path>
            </a:pathLst>
          </a:custGeom>
        </p:spPr>
        <p:txBody>
          <a:bodyPr rtlCol="0">
            <a:noAutofit/>
          </a:bodyPr>
          <a:lstStyle>
            <a:lvl1pPr>
              <a:defRPr sz="1351">
                <a:solidFill>
                  <a:srgbClr val="00B0F0"/>
                </a:solidFill>
              </a:defRPr>
            </a:lvl1pPr>
          </a:lstStyle>
          <a:p>
            <a:pPr lvl="0"/>
            <a:r>
              <a:rPr lang="en-US" noProof="0"/>
              <a:t>Click icon to add picture</a:t>
            </a:r>
            <a:endParaRPr lang="id-ID" noProof="0"/>
          </a:p>
        </p:txBody>
      </p:sp>
      <p:sp>
        <p:nvSpPr>
          <p:cNvPr id="31" name="Picture Placeholder 30"/>
          <p:cNvSpPr>
            <a:spLocks noGrp="1"/>
          </p:cNvSpPr>
          <p:nvPr>
            <p:ph type="pic" sz="quarter" idx="17"/>
          </p:nvPr>
        </p:nvSpPr>
        <p:spPr>
          <a:xfrm>
            <a:off x="4080556" y="3475837"/>
            <a:ext cx="2634508" cy="2634508"/>
          </a:xfrm>
          <a:custGeom>
            <a:avLst/>
            <a:gdLst>
              <a:gd name="connsiteX0" fmla="*/ 1317254 w 2634508"/>
              <a:gd name="connsiteY0" fmla="*/ 0 h 2634508"/>
              <a:gd name="connsiteX1" fmla="*/ 2634508 w 2634508"/>
              <a:gd name="connsiteY1" fmla="*/ 1317254 h 2634508"/>
              <a:gd name="connsiteX2" fmla="*/ 1317254 w 2634508"/>
              <a:gd name="connsiteY2" fmla="*/ 2634508 h 2634508"/>
              <a:gd name="connsiteX3" fmla="*/ 0 w 2634508"/>
              <a:gd name="connsiteY3" fmla="*/ 1317254 h 2634508"/>
            </a:gdLst>
            <a:ahLst/>
            <a:cxnLst>
              <a:cxn ang="0">
                <a:pos x="connsiteX0" y="connsiteY0"/>
              </a:cxn>
              <a:cxn ang="0">
                <a:pos x="connsiteX1" y="connsiteY1"/>
              </a:cxn>
              <a:cxn ang="0">
                <a:pos x="connsiteX2" y="connsiteY2"/>
              </a:cxn>
              <a:cxn ang="0">
                <a:pos x="connsiteX3" y="connsiteY3"/>
              </a:cxn>
            </a:cxnLst>
            <a:rect l="l" t="t" r="r" b="b"/>
            <a:pathLst>
              <a:path w="2634508" h="2634508">
                <a:moveTo>
                  <a:pt x="1317254" y="0"/>
                </a:moveTo>
                <a:lnTo>
                  <a:pt x="2634508" y="1317254"/>
                </a:lnTo>
                <a:lnTo>
                  <a:pt x="1317254" y="2634508"/>
                </a:lnTo>
                <a:lnTo>
                  <a:pt x="0" y="1317254"/>
                </a:lnTo>
                <a:close/>
              </a:path>
            </a:pathLst>
          </a:custGeom>
        </p:spPr>
        <p:txBody>
          <a:bodyPr rtlCol="0">
            <a:noAutofit/>
          </a:bodyPr>
          <a:lstStyle>
            <a:lvl1pPr>
              <a:defRPr sz="1351">
                <a:solidFill>
                  <a:srgbClr val="00B0F0"/>
                </a:solidFill>
              </a:defRPr>
            </a:lvl1pPr>
          </a:lstStyle>
          <a:p>
            <a:pPr lvl="0"/>
            <a:r>
              <a:rPr lang="en-US" noProof="0"/>
              <a:t>Click icon to add picture</a:t>
            </a:r>
            <a:endParaRPr lang="id-ID" noProof="0"/>
          </a:p>
        </p:txBody>
      </p:sp>
      <p:sp>
        <p:nvSpPr>
          <p:cNvPr id="32" name="Picture Placeholder 31"/>
          <p:cNvSpPr>
            <a:spLocks noGrp="1"/>
          </p:cNvSpPr>
          <p:nvPr>
            <p:ph type="pic" sz="quarter" idx="18"/>
          </p:nvPr>
        </p:nvSpPr>
        <p:spPr>
          <a:xfrm>
            <a:off x="6800926" y="3475837"/>
            <a:ext cx="2634508" cy="2634508"/>
          </a:xfrm>
          <a:custGeom>
            <a:avLst/>
            <a:gdLst>
              <a:gd name="connsiteX0" fmla="*/ 1317254 w 2634508"/>
              <a:gd name="connsiteY0" fmla="*/ 0 h 2634508"/>
              <a:gd name="connsiteX1" fmla="*/ 2634508 w 2634508"/>
              <a:gd name="connsiteY1" fmla="*/ 1317254 h 2634508"/>
              <a:gd name="connsiteX2" fmla="*/ 1317254 w 2634508"/>
              <a:gd name="connsiteY2" fmla="*/ 2634508 h 2634508"/>
              <a:gd name="connsiteX3" fmla="*/ 0 w 2634508"/>
              <a:gd name="connsiteY3" fmla="*/ 1317254 h 2634508"/>
            </a:gdLst>
            <a:ahLst/>
            <a:cxnLst>
              <a:cxn ang="0">
                <a:pos x="connsiteX0" y="connsiteY0"/>
              </a:cxn>
              <a:cxn ang="0">
                <a:pos x="connsiteX1" y="connsiteY1"/>
              </a:cxn>
              <a:cxn ang="0">
                <a:pos x="connsiteX2" y="connsiteY2"/>
              </a:cxn>
              <a:cxn ang="0">
                <a:pos x="connsiteX3" y="connsiteY3"/>
              </a:cxn>
            </a:cxnLst>
            <a:rect l="l" t="t" r="r" b="b"/>
            <a:pathLst>
              <a:path w="2634508" h="2634508">
                <a:moveTo>
                  <a:pt x="1317254" y="0"/>
                </a:moveTo>
                <a:lnTo>
                  <a:pt x="2634508" y="1317254"/>
                </a:lnTo>
                <a:lnTo>
                  <a:pt x="1317254" y="2634508"/>
                </a:lnTo>
                <a:lnTo>
                  <a:pt x="0" y="1317254"/>
                </a:lnTo>
                <a:close/>
              </a:path>
            </a:pathLst>
          </a:custGeom>
        </p:spPr>
        <p:txBody>
          <a:bodyPr rtlCol="0">
            <a:noAutofit/>
          </a:bodyPr>
          <a:lstStyle>
            <a:lvl1pPr>
              <a:defRPr sz="1351">
                <a:solidFill>
                  <a:srgbClr val="00B0F0"/>
                </a:solidFill>
              </a:defRPr>
            </a:lvl1pPr>
          </a:lstStyle>
          <a:p>
            <a:pPr lvl="0"/>
            <a:r>
              <a:rPr lang="en-US" noProof="0"/>
              <a:t>Click icon to add picture</a:t>
            </a:r>
            <a:endParaRPr lang="id-ID" noProof="0"/>
          </a:p>
        </p:txBody>
      </p:sp>
      <p:sp>
        <p:nvSpPr>
          <p:cNvPr id="25" name="Picture Placeholder 24"/>
          <p:cNvSpPr>
            <a:spLocks noGrp="1"/>
          </p:cNvSpPr>
          <p:nvPr>
            <p:ph type="pic" sz="quarter" idx="19"/>
          </p:nvPr>
        </p:nvSpPr>
        <p:spPr>
          <a:xfrm>
            <a:off x="9534953" y="3475837"/>
            <a:ext cx="2634508" cy="2634508"/>
          </a:xfrm>
          <a:custGeom>
            <a:avLst/>
            <a:gdLst>
              <a:gd name="connsiteX0" fmla="*/ 1317254 w 2634508"/>
              <a:gd name="connsiteY0" fmla="*/ 0 h 2634508"/>
              <a:gd name="connsiteX1" fmla="*/ 2634508 w 2634508"/>
              <a:gd name="connsiteY1" fmla="*/ 1317254 h 2634508"/>
              <a:gd name="connsiteX2" fmla="*/ 1317254 w 2634508"/>
              <a:gd name="connsiteY2" fmla="*/ 2634508 h 2634508"/>
              <a:gd name="connsiteX3" fmla="*/ 0 w 2634508"/>
              <a:gd name="connsiteY3" fmla="*/ 1317254 h 2634508"/>
            </a:gdLst>
            <a:ahLst/>
            <a:cxnLst>
              <a:cxn ang="0">
                <a:pos x="connsiteX0" y="connsiteY0"/>
              </a:cxn>
              <a:cxn ang="0">
                <a:pos x="connsiteX1" y="connsiteY1"/>
              </a:cxn>
              <a:cxn ang="0">
                <a:pos x="connsiteX2" y="connsiteY2"/>
              </a:cxn>
              <a:cxn ang="0">
                <a:pos x="connsiteX3" y="connsiteY3"/>
              </a:cxn>
            </a:cxnLst>
            <a:rect l="l" t="t" r="r" b="b"/>
            <a:pathLst>
              <a:path w="2634508" h="2634508">
                <a:moveTo>
                  <a:pt x="1317254" y="0"/>
                </a:moveTo>
                <a:lnTo>
                  <a:pt x="2634508" y="1317254"/>
                </a:lnTo>
                <a:lnTo>
                  <a:pt x="1317254" y="2634508"/>
                </a:lnTo>
                <a:lnTo>
                  <a:pt x="0" y="1317254"/>
                </a:lnTo>
                <a:close/>
              </a:path>
            </a:pathLst>
          </a:custGeom>
        </p:spPr>
        <p:txBody>
          <a:bodyPr rtlCol="0">
            <a:noAutofit/>
          </a:bodyPr>
          <a:lstStyle>
            <a:lvl1pPr>
              <a:defRPr sz="1351">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1427352947"/>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1_Comparison">
    <p:spTree>
      <p:nvGrpSpPr>
        <p:cNvPr id="1" name=""/>
        <p:cNvGrpSpPr/>
        <p:nvPr/>
      </p:nvGrpSpPr>
      <p:grpSpPr>
        <a:xfrm>
          <a:off x="0" y="0"/>
          <a:ext cx="0" cy="0"/>
          <a:chOff x="0" y="0"/>
          <a:chExt cx="0" cy="0"/>
        </a:xfrm>
      </p:grpSpPr>
      <p:sp>
        <p:nvSpPr>
          <p:cNvPr id="10" name="Picture Placeholder 3"/>
          <p:cNvSpPr>
            <a:spLocks noGrp="1"/>
          </p:cNvSpPr>
          <p:nvPr>
            <p:ph type="pic" sz="quarter" idx="10"/>
          </p:nvPr>
        </p:nvSpPr>
        <p:spPr>
          <a:xfrm>
            <a:off x="942553" y="1938866"/>
            <a:ext cx="4817404" cy="3343253"/>
          </a:xfrm>
        </p:spPr>
        <p:txBody>
          <a:bodyPr rtlCol="0">
            <a:normAutofit/>
          </a:bodyPr>
          <a:lstStyle>
            <a:lvl1pPr>
              <a:defRPr sz="1351">
                <a:solidFill>
                  <a:srgbClr val="00B0F0"/>
                </a:solidFill>
              </a:defRPr>
            </a:lvl1pPr>
          </a:lstStyle>
          <a:p>
            <a:pPr lvl="0"/>
            <a:r>
              <a:rPr lang="en-US" noProof="0"/>
              <a:t>Click icon to add picture</a:t>
            </a:r>
            <a:endParaRPr lang="id-ID" noProof="0"/>
          </a:p>
        </p:txBody>
      </p:sp>
      <p:sp>
        <p:nvSpPr>
          <p:cNvPr id="7" name="Picture Placeholder 3"/>
          <p:cNvSpPr>
            <a:spLocks noGrp="1"/>
          </p:cNvSpPr>
          <p:nvPr>
            <p:ph type="pic" sz="quarter" idx="11"/>
          </p:nvPr>
        </p:nvSpPr>
        <p:spPr>
          <a:xfrm>
            <a:off x="6106760" y="1938866"/>
            <a:ext cx="4817403" cy="3343253"/>
          </a:xfrm>
        </p:spPr>
        <p:txBody>
          <a:bodyPr rtlCol="0">
            <a:normAutofit/>
          </a:bodyPr>
          <a:lstStyle>
            <a:lvl1pPr>
              <a:defRPr sz="1351">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1154590212"/>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8_Comparison">
    <p:spTree>
      <p:nvGrpSpPr>
        <p:cNvPr id="1" name=""/>
        <p:cNvGrpSpPr/>
        <p:nvPr/>
      </p:nvGrpSpPr>
      <p:grpSpPr>
        <a:xfrm>
          <a:off x="0" y="0"/>
          <a:ext cx="0" cy="0"/>
          <a:chOff x="0" y="0"/>
          <a:chExt cx="0" cy="0"/>
        </a:xfrm>
      </p:grpSpPr>
      <p:sp>
        <p:nvSpPr>
          <p:cNvPr id="15" name="Picture Placeholder 14"/>
          <p:cNvSpPr>
            <a:spLocks noGrp="1"/>
          </p:cNvSpPr>
          <p:nvPr>
            <p:ph type="pic" sz="quarter" idx="10"/>
          </p:nvPr>
        </p:nvSpPr>
        <p:spPr>
          <a:xfrm>
            <a:off x="1112520" y="1911096"/>
            <a:ext cx="5611368" cy="3337560"/>
          </a:xfrm>
          <a:custGeom>
            <a:avLst/>
            <a:gdLst>
              <a:gd name="connsiteX0" fmla="*/ 0 w 5611368"/>
              <a:gd name="connsiteY0" fmla="*/ 0 h 3337560"/>
              <a:gd name="connsiteX1" fmla="*/ 3300236 w 5611368"/>
              <a:gd name="connsiteY1" fmla="*/ 0 h 3337560"/>
              <a:gd name="connsiteX2" fmla="*/ 3950208 w 5611368"/>
              <a:gd name="connsiteY2" fmla="*/ 0 h 3337560"/>
              <a:gd name="connsiteX3" fmla="*/ 5611368 w 5611368"/>
              <a:gd name="connsiteY3" fmla="*/ 0 h 3337560"/>
              <a:gd name="connsiteX4" fmla="*/ 3972292 w 5611368"/>
              <a:gd name="connsiteY4" fmla="*/ 3337560 h 3337560"/>
              <a:gd name="connsiteX5" fmla="*/ 3950208 w 5611368"/>
              <a:gd name="connsiteY5" fmla="*/ 3337560 h 3337560"/>
              <a:gd name="connsiteX6" fmla="*/ 1661160 w 5611368"/>
              <a:gd name="connsiteY6" fmla="*/ 3337560 h 3337560"/>
              <a:gd name="connsiteX7" fmla="*/ 0 w 5611368"/>
              <a:gd name="connsiteY7" fmla="*/ 3337560 h 333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11368" h="3337560">
                <a:moveTo>
                  <a:pt x="0" y="0"/>
                </a:moveTo>
                <a:lnTo>
                  <a:pt x="3300236" y="0"/>
                </a:lnTo>
                <a:lnTo>
                  <a:pt x="3950208" y="0"/>
                </a:lnTo>
                <a:lnTo>
                  <a:pt x="5611368" y="0"/>
                </a:lnTo>
                <a:lnTo>
                  <a:pt x="3972292" y="3337560"/>
                </a:lnTo>
                <a:lnTo>
                  <a:pt x="3950208" y="3337560"/>
                </a:lnTo>
                <a:lnTo>
                  <a:pt x="1661160" y="3337560"/>
                </a:lnTo>
                <a:lnTo>
                  <a:pt x="0" y="3337560"/>
                </a:lnTo>
                <a:close/>
              </a:path>
            </a:pathLst>
          </a:custGeom>
        </p:spPr>
        <p:txBody>
          <a:bodyPr rtlCol="0">
            <a:noAutofit/>
          </a:bodyPr>
          <a:lstStyle>
            <a:lvl1pPr>
              <a:defRPr sz="1351">
                <a:solidFill>
                  <a:srgbClr val="00B0F0"/>
                </a:solidFill>
              </a:defRPr>
            </a:lvl1pPr>
          </a:lstStyle>
          <a:p>
            <a:pPr lvl="0"/>
            <a:r>
              <a:rPr lang="en-US" noProof="0"/>
              <a:t>Click icon to add picture</a:t>
            </a:r>
            <a:endParaRPr lang="id-ID" noProof="0"/>
          </a:p>
        </p:txBody>
      </p:sp>
      <p:sp>
        <p:nvSpPr>
          <p:cNvPr id="16" name="Picture Placeholder 15"/>
          <p:cNvSpPr>
            <a:spLocks noGrp="1"/>
          </p:cNvSpPr>
          <p:nvPr>
            <p:ph type="pic" sz="quarter" idx="11"/>
          </p:nvPr>
        </p:nvSpPr>
        <p:spPr>
          <a:xfrm>
            <a:off x="5202936" y="1911096"/>
            <a:ext cx="5611368" cy="3337560"/>
          </a:xfrm>
          <a:custGeom>
            <a:avLst/>
            <a:gdLst>
              <a:gd name="connsiteX0" fmla="*/ 1639076 w 5611368"/>
              <a:gd name="connsiteY0" fmla="*/ 0 h 3337560"/>
              <a:gd name="connsiteX1" fmla="*/ 1661160 w 5611368"/>
              <a:gd name="connsiteY1" fmla="*/ 0 h 3337560"/>
              <a:gd name="connsiteX2" fmla="*/ 3950208 w 5611368"/>
              <a:gd name="connsiteY2" fmla="*/ 0 h 3337560"/>
              <a:gd name="connsiteX3" fmla="*/ 5611368 w 5611368"/>
              <a:gd name="connsiteY3" fmla="*/ 0 h 3337560"/>
              <a:gd name="connsiteX4" fmla="*/ 5611368 w 5611368"/>
              <a:gd name="connsiteY4" fmla="*/ 3337560 h 3337560"/>
              <a:gd name="connsiteX5" fmla="*/ 2311132 w 5611368"/>
              <a:gd name="connsiteY5" fmla="*/ 3337560 h 3337560"/>
              <a:gd name="connsiteX6" fmla="*/ 1661160 w 5611368"/>
              <a:gd name="connsiteY6" fmla="*/ 3337560 h 3337560"/>
              <a:gd name="connsiteX7" fmla="*/ 0 w 5611368"/>
              <a:gd name="connsiteY7" fmla="*/ 3337560 h 333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11368" h="3337560">
                <a:moveTo>
                  <a:pt x="1639076" y="0"/>
                </a:moveTo>
                <a:lnTo>
                  <a:pt x="1661160" y="0"/>
                </a:lnTo>
                <a:lnTo>
                  <a:pt x="3950208" y="0"/>
                </a:lnTo>
                <a:lnTo>
                  <a:pt x="5611368" y="0"/>
                </a:lnTo>
                <a:lnTo>
                  <a:pt x="5611368" y="3337560"/>
                </a:lnTo>
                <a:lnTo>
                  <a:pt x="2311132" y="3337560"/>
                </a:lnTo>
                <a:lnTo>
                  <a:pt x="1661160" y="3337560"/>
                </a:lnTo>
                <a:lnTo>
                  <a:pt x="0" y="3337560"/>
                </a:lnTo>
                <a:close/>
              </a:path>
            </a:pathLst>
          </a:custGeom>
        </p:spPr>
        <p:txBody>
          <a:bodyPr rtlCol="0">
            <a:noAutofit/>
          </a:bodyPr>
          <a:lstStyle>
            <a:lvl1pPr>
              <a:defRPr sz="1351">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442125316"/>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9_Comparison">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1112520" y="1911096"/>
            <a:ext cx="5611368" cy="3337560"/>
          </a:xfrm>
          <a:custGeom>
            <a:avLst/>
            <a:gdLst>
              <a:gd name="connsiteX0" fmla="*/ 0 w 5611368"/>
              <a:gd name="connsiteY0" fmla="*/ 0 h 3337560"/>
              <a:gd name="connsiteX1" fmla="*/ 1661160 w 5611368"/>
              <a:gd name="connsiteY1" fmla="*/ 0 h 3337560"/>
              <a:gd name="connsiteX2" fmla="*/ 3950208 w 5611368"/>
              <a:gd name="connsiteY2" fmla="*/ 0 h 3337560"/>
              <a:gd name="connsiteX3" fmla="*/ 3972292 w 5611368"/>
              <a:gd name="connsiteY3" fmla="*/ 0 h 3337560"/>
              <a:gd name="connsiteX4" fmla="*/ 5611368 w 5611368"/>
              <a:gd name="connsiteY4" fmla="*/ 3337560 h 3337560"/>
              <a:gd name="connsiteX5" fmla="*/ 3950208 w 5611368"/>
              <a:gd name="connsiteY5" fmla="*/ 3337560 h 3337560"/>
              <a:gd name="connsiteX6" fmla="*/ 3300236 w 5611368"/>
              <a:gd name="connsiteY6" fmla="*/ 3337560 h 3337560"/>
              <a:gd name="connsiteX7" fmla="*/ 0 w 5611368"/>
              <a:gd name="connsiteY7" fmla="*/ 3337560 h 333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11368" h="3337560">
                <a:moveTo>
                  <a:pt x="0" y="0"/>
                </a:moveTo>
                <a:lnTo>
                  <a:pt x="1661160" y="0"/>
                </a:lnTo>
                <a:lnTo>
                  <a:pt x="3950208" y="0"/>
                </a:lnTo>
                <a:lnTo>
                  <a:pt x="3972292" y="0"/>
                </a:lnTo>
                <a:lnTo>
                  <a:pt x="5611368" y="3337560"/>
                </a:lnTo>
                <a:lnTo>
                  <a:pt x="3950208" y="3337560"/>
                </a:lnTo>
                <a:lnTo>
                  <a:pt x="3300236" y="3337560"/>
                </a:lnTo>
                <a:lnTo>
                  <a:pt x="0" y="3337560"/>
                </a:lnTo>
                <a:close/>
              </a:path>
            </a:pathLst>
          </a:custGeom>
        </p:spPr>
        <p:txBody>
          <a:bodyPr rtlCol="0">
            <a:noAutofit/>
          </a:bodyPr>
          <a:lstStyle>
            <a:lvl1pPr>
              <a:defRPr sz="1351">
                <a:solidFill>
                  <a:srgbClr val="00B0F0"/>
                </a:solidFill>
              </a:defRPr>
            </a:lvl1pPr>
          </a:lstStyle>
          <a:p>
            <a:pPr lvl="0"/>
            <a:r>
              <a:rPr lang="en-US" noProof="0"/>
              <a:t>Click icon to add picture</a:t>
            </a:r>
            <a:endParaRPr lang="id-ID" noProof="0"/>
          </a:p>
        </p:txBody>
      </p:sp>
      <p:sp>
        <p:nvSpPr>
          <p:cNvPr id="11" name="Picture Placeholder 10"/>
          <p:cNvSpPr>
            <a:spLocks noGrp="1"/>
          </p:cNvSpPr>
          <p:nvPr>
            <p:ph type="pic" sz="quarter" idx="11"/>
          </p:nvPr>
        </p:nvSpPr>
        <p:spPr>
          <a:xfrm>
            <a:off x="5202936" y="1911096"/>
            <a:ext cx="5611368" cy="3337560"/>
          </a:xfrm>
          <a:custGeom>
            <a:avLst/>
            <a:gdLst>
              <a:gd name="connsiteX0" fmla="*/ 0 w 5611368"/>
              <a:gd name="connsiteY0" fmla="*/ 0 h 3337560"/>
              <a:gd name="connsiteX1" fmla="*/ 1661160 w 5611368"/>
              <a:gd name="connsiteY1" fmla="*/ 0 h 3337560"/>
              <a:gd name="connsiteX2" fmla="*/ 2311132 w 5611368"/>
              <a:gd name="connsiteY2" fmla="*/ 0 h 3337560"/>
              <a:gd name="connsiteX3" fmla="*/ 5611368 w 5611368"/>
              <a:gd name="connsiteY3" fmla="*/ 0 h 3337560"/>
              <a:gd name="connsiteX4" fmla="*/ 5611368 w 5611368"/>
              <a:gd name="connsiteY4" fmla="*/ 3337560 h 3337560"/>
              <a:gd name="connsiteX5" fmla="*/ 3950208 w 5611368"/>
              <a:gd name="connsiteY5" fmla="*/ 3337560 h 3337560"/>
              <a:gd name="connsiteX6" fmla="*/ 1661160 w 5611368"/>
              <a:gd name="connsiteY6" fmla="*/ 3337560 h 3337560"/>
              <a:gd name="connsiteX7" fmla="*/ 1639076 w 5611368"/>
              <a:gd name="connsiteY7" fmla="*/ 3337560 h 333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11368" h="3337560">
                <a:moveTo>
                  <a:pt x="0" y="0"/>
                </a:moveTo>
                <a:lnTo>
                  <a:pt x="1661160" y="0"/>
                </a:lnTo>
                <a:lnTo>
                  <a:pt x="2311132" y="0"/>
                </a:lnTo>
                <a:lnTo>
                  <a:pt x="5611368" y="0"/>
                </a:lnTo>
                <a:lnTo>
                  <a:pt x="5611368" y="3337560"/>
                </a:lnTo>
                <a:lnTo>
                  <a:pt x="3950208" y="3337560"/>
                </a:lnTo>
                <a:lnTo>
                  <a:pt x="1661160" y="3337560"/>
                </a:lnTo>
                <a:lnTo>
                  <a:pt x="1639076" y="3337560"/>
                </a:lnTo>
                <a:close/>
              </a:path>
            </a:pathLst>
          </a:custGeom>
        </p:spPr>
        <p:txBody>
          <a:bodyPr rtlCol="0">
            <a:noAutofit/>
          </a:bodyPr>
          <a:lstStyle>
            <a:lvl1pPr>
              <a:defRPr sz="1351">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3891780331"/>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284_Custom Layout">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2783394" y="993031"/>
            <a:ext cx="9408606" cy="2398975"/>
          </a:xfrm>
          <a:custGeom>
            <a:avLst/>
            <a:gdLst>
              <a:gd name="connsiteX0" fmla="*/ 1267618 w 9408606"/>
              <a:gd name="connsiteY0" fmla="*/ 0 h 2398975"/>
              <a:gd name="connsiteX1" fmla="*/ 9408606 w 9408606"/>
              <a:gd name="connsiteY1" fmla="*/ 0 h 2398975"/>
              <a:gd name="connsiteX2" fmla="*/ 9408606 w 9408606"/>
              <a:gd name="connsiteY2" fmla="*/ 2398975 h 2398975"/>
              <a:gd name="connsiteX3" fmla="*/ 0 w 9408606"/>
              <a:gd name="connsiteY3" fmla="*/ 2398975 h 2398975"/>
            </a:gdLst>
            <a:ahLst/>
            <a:cxnLst>
              <a:cxn ang="0">
                <a:pos x="connsiteX0" y="connsiteY0"/>
              </a:cxn>
              <a:cxn ang="0">
                <a:pos x="connsiteX1" y="connsiteY1"/>
              </a:cxn>
              <a:cxn ang="0">
                <a:pos x="connsiteX2" y="connsiteY2"/>
              </a:cxn>
              <a:cxn ang="0">
                <a:pos x="connsiteX3" y="connsiteY3"/>
              </a:cxn>
            </a:cxnLst>
            <a:rect l="l" t="t" r="r" b="b"/>
            <a:pathLst>
              <a:path w="9408606" h="2398975">
                <a:moveTo>
                  <a:pt x="1267618" y="0"/>
                </a:moveTo>
                <a:lnTo>
                  <a:pt x="9408606" y="0"/>
                </a:lnTo>
                <a:lnTo>
                  <a:pt x="9408606" y="2398975"/>
                </a:lnTo>
                <a:lnTo>
                  <a:pt x="0" y="2398975"/>
                </a:lnTo>
                <a:close/>
              </a:path>
            </a:pathLst>
          </a:custGeom>
        </p:spPr>
        <p:txBody>
          <a:bodyPr rtlCol="0">
            <a:noAutofit/>
          </a:bodyPr>
          <a:lstStyle>
            <a:lvl1pPr>
              <a:defRPr sz="1351">
                <a:solidFill>
                  <a:srgbClr val="00B0F0"/>
                </a:solidFill>
              </a:defRPr>
            </a:lvl1pPr>
          </a:lstStyle>
          <a:p>
            <a:pPr lvl="0"/>
            <a:r>
              <a:rPr lang="en-US" noProof="0"/>
              <a:t>Click icon to add picture</a:t>
            </a:r>
            <a:endParaRPr lang="id-ID" noProof="0"/>
          </a:p>
        </p:txBody>
      </p:sp>
      <p:sp>
        <p:nvSpPr>
          <p:cNvPr id="14" name="Picture Placeholder 13"/>
          <p:cNvSpPr>
            <a:spLocks noGrp="1"/>
          </p:cNvSpPr>
          <p:nvPr>
            <p:ph type="pic" sz="quarter" idx="11"/>
          </p:nvPr>
        </p:nvSpPr>
        <p:spPr>
          <a:xfrm>
            <a:off x="2" y="3465999"/>
            <a:ext cx="9437075" cy="2398975"/>
          </a:xfrm>
          <a:custGeom>
            <a:avLst/>
            <a:gdLst>
              <a:gd name="connsiteX0" fmla="*/ 0 w 9437075"/>
              <a:gd name="connsiteY0" fmla="*/ 0 h 2398975"/>
              <a:gd name="connsiteX1" fmla="*/ 9437075 w 9437075"/>
              <a:gd name="connsiteY1" fmla="*/ 0 h 2398975"/>
              <a:gd name="connsiteX2" fmla="*/ 8169457 w 9437075"/>
              <a:gd name="connsiteY2" fmla="*/ 2398975 h 2398975"/>
              <a:gd name="connsiteX3" fmla="*/ 0 w 9437075"/>
              <a:gd name="connsiteY3" fmla="*/ 2398975 h 2398975"/>
            </a:gdLst>
            <a:ahLst/>
            <a:cxnLst>
              <a:cxn ang="0">
                <a:pos x="connsiteX0" y="connsiteY0"/>
              </a:cxn>
              <a:cxn ang="0">
                <a:pos x="connsiteX1" y="connsiteY1"/>
              </a:cxn>
              <a:cxn ang="0">
                <a:pos x="connsiteX2" y="connsiteY2"/>
              </a:cxn>
              <a:cxn ang="0">
                <a:pos x="connsiteX3" y="connsiteY3"/>
              </a:cxn>
            </a:cxnLst>
            <a:rect l="l" t="t" r="r" b="b"/>
            <a:pathLst>
              <a:path w="9437075" h="2398975">
                <a:moveTo>
                  <a:pt x="0" y="0"/>
                </a:moveTo>
                <a:lnTo>
                  <a:pt x="9437075" y="0"/>
                </a:lnTo>
                <a:lnTo>
                  <a:pt x="8169457" y="2398975"/>
                </a:lnTo>
                <a:lnTo>
                  <a:pt x="0" y="2398975"/>
                </a:lnTo>
                <a:close/>
              </a:path>
            </a:pathLst>
          </a:custGeom>
        </p:spPr>
        <p:txBody>
          <a:bodyPr rtlCol="0">
            <a:noAutofit/>
          </a:bodyPr>
          <a:lstStyle>
            <a:lvl1pPr>
              <a:defRPr sz="1351">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3407634127"/>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286_Custom Layout">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0" y="993031"/>
            <a:ext cx="9408606" cy="2398975"/>
          </a:xfrm>
          <a:custGeom>
            <a:avLst/>
            <a:gdLst>
              <a:gd name="connsiteX0" fmla="*/ 0 w 9408606"/>
              <a:gd name="connsiteY0" fmla="*/ 0 h 2398975"/>
              <a:gd name="connsiteX1" fmla="*/ 8140988 w 9408606"/>
              <a:gd name="connsiteY1" fmla="*/ 0 h 2398975"/>
              <a:gd name="connsiteX2" fmla="*/ 9408606 w 9408606"/>
              <a:gd name="connsiteY2" fmla="*/ 2398975 h 2398975"/>
              <a:gd name="connsiteX3" fmla="*/ 0 w 9408606"/>
              <a:gd name="connsiteY3" fmla="*/ 2398975 h 2398975"/>
            </a:gdLst>
            <a:ahLst/>
            <a:cxnLst>
              <a:cxn ang="0">
                <a:pos x="connsiteX0" y="connsiteY0"/>
              </a:cxn>
              <a:cxn ang="0">
                <a:pos x="connsiteX1" y="connsiteY1"/>
              </a:cxn>
              <a:cxn ang="0">
                <a:pos x="connsiteX2" y="connsiteY2"/>
              </a:cxn>
              <a:cxn ang="0">
                <a:pos x="connsiteX3" y="connsiteY3"/>
              </a:cxn>
            </a:cxnLst>
            <a:rect l="l" t="t" r="r" b="b"/>
            <a:pathLst>
              <a:path w="9408606" h="2398975">
                <a:moveTo>
                  <a:pt x="0" y="0"/>
                </a:moveTo>
                <a:lnTo>
                  <a:pt x="8140988" y="0"/>
                </a:lnTo>
                <a:lnTo>
                  <a:pt x="9408606" y="2398975"/>
                </a:lnTo>
                <a:lnTo>
                  <a:pt x="0" y="2398975"/>
                </a:lnTo>
                <a:close/>
              </a:path>
            </a:pathLst>
          </a:custGeom>
        </p:spPr>
        <p:txBody>
          <a:bodyPr rtlCol="0">
            <a:noAutofit/>
          </a:bodyPr>
          <a:lstStyle>
            <a:lvl1pPr>
              <a:defRPr sz="1351">
                <a:solidFill>
                  <a:srgbClr val="00B0F0"/>
                </a:solidFill>
              </a:defRPr>
            </a:lvl1pPr>
          </a:lstStyle>
          <a:p>
            <a:pPr lvl="0"/>
            <a:r>
              <a:rPr lang="en-US" noProof="0"/>
              <a:t>Click icon to add picture</a:t>
            </a:r>
            <a:endParaRPr lang="id-ID" noProof="0"/>
          </a:p>
        </p:txBody>
      </p:sp>
      <p:sp>
        <p:nvSpPr>
          <p:cNvPr id="8" name="Picture Placeholder 7"/>
          <p:cNvSpPr>
            <a:spLocks noGrp="1"/>
          </p:cNvSpPr>
          <p:nvPr>
            <p:ph type="pic" sz="quarter" idx="11"/>
          </p:nvPr>
        </p:nvSpPr>
        <p:spPr>
          <a:xfrm>
            <a:off x="2754927" y="3465999"/>
            <a:ext cx="9437075" cy="2398975"/>
          </a:xfrm>
          <a:custGeom>
            <a:avLst/>
            <a:gdLst>
              <a:gd name="connsiteX0" fmla="*/ 0 w 9437075"/>
              <a:gd name="connsiteY0" fmla="*/ 0 h 2398975"/>
              <a:gd name="connsiteX1" fmla="*/ 9437075 w 9437075"/>
              <a:gd name="connsiteY1" fmla="*/ 0 h 2398975"/>
              <a:gd name="connsiteX2" fmla="*/ 9437075 w 9437075"/>
              <a:gd name="connsiteY2" fmla="*/ 2398975 h 2398975"/>
              <a:gd name="connsiteX3" fmla="*/ 1267618 w 9437075"/>
              <a:gd name="connsiteY3" fmla="*/ 2398975 h 2398975"/>
            </a:gdLst>
            <a:ahLst/>
            <a:cxnLst>
              <a:cxn ang="0">
                <a:pos x="connsiteX0" y="connsiteY0"/>
              </a:cxn>
              <a:cxn ang="0">
                <a:pos x="connsiteX1" y="connsiteY1"/>
              </a:cxn>
              <a:cxn ang="0">
                <a:pos x="connsiteX2" y="connsiteY2"/>
              </a:cxn>
              <a:cxn ang="0">
                <a:pos x="connsiteX3" y="connsiteY3"/>
              </a:cxn>
            </a:cxnLst>
            <a:rect l="l" t="t" r="r" b="b"/>
            <a:pathLst>
              <a:path w="9437075" h="2398975">
                <a:moveTo>
                  <a:pt x="0" y="0"/>
                </a:moveTo>
                <a:lnTo>
                  <a:pt x="9437075" y="0"/>
                </a:lnTo>
                <a:lnTo>
                  <a:pt x="9437075" y="2398975"/>
                </a:lnTo>
                <a:lnTo>
                  <a:pt x="1267618" y="2398975"/>
                </a:lnTo>
                <a:close/>
              </a:path>
            </a:pathLst>
          </a:custGeom>
        </p:spPr>
        <p:txBody>
          <a:bodyPr rtlCol="0">
            <a:noAutofit/>
          </a:bodyPr>
          <a:lstStyle>
            <a:lvl1pPr>
              <a:defRPr sz="1351">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3784359049"/>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10_Comparison">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5025136" y="0"/>
            <a:ext cx="3319938" cy="3383720"/>
          </a:xfrm>
          <a:custGeom>
            <a:avLst/>
            <a:gdLst>
              <a:gd name="connsiteX0" fmla="*/ 0 w 3319938"/>
              <a:gd name="connsiteY0" fmla="*/ 0 h 3383720"/>
              <a:gd name="connsiteX1" fmla="*/ 3319938 w 3319938"/>
              <a:gd name="connsiteY1" fmla="*/ 0 h 3383720"/>
              <a:gd name="connsiteX2" fmla="*/ 3319938 w 3319938"/>
              <a:gd name="connsiteY2" fmla="*/ 3383720 h 3383720"/>
              <a:gd name="connsiteX3" fmla="*/ 0 w 3319938"/>
              <a:gd name="connsiteY3" fmla="*/ 3383720 h 3383720"/>
            </a:gdLst>
            <a:ahLst/>
            <a:cxnLst>
              <a:cxn ang="0">
                <a:pos x="connsiteX0" y="connsiteY0"/>
              </a:cxn>
              <a:cxn ang="0">
                <a:pos x="connsiteX1" y="connsiteY1"/>
              </a:cxn>
              <a:cxn ang="0">
                <a:pos x="connsiteX2" y="connsiteY2"/>
              </a:cxn>
              <a:cxn ang="0">
                <a:pos x="connsiteX3" y="connsiteY3"/>
              </a:cxn>
            </a:cxnLst>
            <a:rect l="l" t="t" r="r" b="b"/>
            <a:pathLst>
              <a:path w="3319938" h="3383720">
                <a:moveTo>
                  <a:pt x="0" y="0"/>
                </a:moveTo>
                <a:lnTo>
                  <a:pt x="3319938" y="0"/>
                </a:lnTo>
                <a:lnTo>
                  <a:pt x="3319938" y="3383720"/>
                </a:lnTo>
                <a:lnTo>
                  <a:pt x="0" y="3383720"/>
                </a:lnTo>
                <a:close/>
              </a:path>
            </a:pathLst>
          </a:custGeom>
        </p:spPr>
        <p:txBody>
          <a:bodyPr rtlCol="0">
            <a:noAutofit/>
          </a:bodyPr>
          <a:lstStyle>
            <a:lvl1pPr>
              <a:defRPr sz="1351">
                <a:solidFill>
                  <a:srgbClr val="00B0F0"/>
                </a:solidFill>
              </a:defRPr>
            </a:lvl1pPr>
          </a:lstStyle>
          <a:p>
            <a:pPr lvl="0"/>
            <a:r>
              <a:rPr lang="en-US" noProof="0" dirty="0"/>
              <a:t>Click icon to add picture</a:t>
            </a:r>
            <a:endParaRPr lang="id-ID" noProof="0" dirty="0"/>
          </a:p>
        </p:txBody>
      </p:sp>
      <p:sp>
        <p:nvSpPr>
          <p:cNvPr id="9" name="Picture Placeholder 8"/>
          <p:cNvSpPr>
            <a:spLocks noGrp="1"/>
          </p:cNvSpPr>
          <p:nvPr>
            <p:ph type="pic" sz="quarter" idx="11"/>
          </p:nvPr>
        </p:nvSpPr>
        <p:spPr>
          <a:xfrm>
            <a:off x="5025136" y="3474280"/>
            <a:ext cx="3319938" cy="3383720"/>
          </a:xfrm>
          <a:custGeom>
            <a:avLst/>
            <a:gdLst>
              <a:gd name="connsiteX0" fmla="*/ 0 w 3319938"/>
              <a:gd name="connsiteY0" fmla="*/ 0 h 3383720"/>
              <a:gd name="connsiteX1" fmla="*/ 3319938 w 3319938"/>
              <a:gd name="connsiteY1" fmla="*/ 0 h 3383720"/>
              <a:gd name="connsiteX2" fmla="*/ 3319938 w 3319938"/>
              <a:gd name="connsiteY2" fmla="*/ 3383720 h 3383720"/>
              <a:gd name="connsiteX3" fmla="*/ 0 w 3319938"/>
              <a:gd name="connsiteY3" fmla="*/ 3383720 h 3383720"/>
            </a:gdLst>
            <a:ahLst/>
            <a:cxnLst>
              <a:cxn ang="0">
                <a:pos x="connsiteX0" y="connsiteY0"/>
              </a:cxn>
              <a:cxn ang="0">
                <a:pos x="connsiteX1" y="connsiteY1"/>
              </a:cxn>
              <a:cxn ang="0">
                <a:pos x="connsiteX2" y="connsiteY2"/>
              </a:cxn>
              <a:cxn ang="0">
                <a:pos x="connsiteX3" y="connsiteY3"/>
              </a:cxn>
            </a:cxnLst>
            <a:rect l="l" t="t" r="r" b="b"/>
            <a:pathLst>
              <a:path w="3319938" h="3383720">
                <a:moveTo>
                  <a:pt x="0" y="0"/>
                </a:moveTo>
                <a:lnTo>
                  <a:pt x="3319938" y="0"/>
                </a:lnTo>
                <a:lnTo>
                  <a:pt x="3319938" y="3383720"/>
                </a:lnTo>
                <a:lnTo>
                  <a:pt x="0" y="3383720"/>
                </a:lnTo>
                <a:close/>
              </a:path>
            </a:pathLst>
          </a:custGeom>
        </p:spPr>
        <p:txBody>
          <a:bodyPr rtlCol="0">
            <a:noAutofit/>
          </a:bodyPr>
          <a:lstStyle>
            <a:lvl1pPr>
              <a:defRPr sz="1351">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2972099212"/>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11_Comparison">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5583936" y="2"/>
            <a:ext cx="2706624" cy="2249633"/>
          </a:xfrm>
          <a:custGeom>
            <a:avLst/>
            <a:gdLst>
              <a:gd name="connsiteX0" fmla="*/ 0 w 2706624"/>
              <a:gd name="connsiteY0" fmla="*/ 0 h 2249633"/>
              <a:gd name="connsiteX1" fmla="*/ 2706624 w 2706624"/>
              <a:gd name="connsiteY1" fmla="*/ 0 h 2249633"/>
              <a:gd name="connsiteX2" fmla="*/ 2706624 w 2706624"/>
              <a:gd name="connsiteY2" fmla="*/ 2249633 h 2249633"/>
              <a:gd name="connsiteX3" fmla="*/ 0 w 2706624"/>
              <a:gd name="connsiteY3" fmla="*/ 2249633 h 2249633"/>
            </a:gdLst>
            <a:ahLst/>
            <a:cxnLst>
              <a:cxn ang="0">
                <a:pos x="connsiteX0" y="connsiteY0"/>
              </a:cxn>
              <a:cxn ang="0">
                <a:pos x="connsiteX1" y="connsiteY1"/>
              </a:cxn>
              <a:cxn ang="0">
                <a:pos x="connsiteX2" y="connsiteY2"/>
              </a:cxn>
              <a:cxn ang="0">
                <a:pos x="connsiteX3" y="connsiteY3"/>
              </a:cxn>
            </a:cxnLst>
            <a:rect l="l" t="t" r="r" b="b"/>
            <a:pathLst>
              <a:path w="2706624" h="2249633">
                <a:moveTo>
                  <a:pt x="0" y="0"/>
                </a:moveTo>
                <a:lnTo>
                  <a:pt x="2706624" y="0"/>
                </a:lnTo>
                <a:lnTo>
                  <a:pt x="2706624" y="2249633"/>
                </a:lnTo>
                <a:lnTo>
                  <a:pt x="0" y="2249633"/>
                </a:lnTo>
                <a:close/>
              </a:path>
            </a:pathLst>
          </a:custGeom>
        </p:spPr>
        <p:txBody>
          <a:bodyPr rtlCol="0">
            <a:noAutofit/>
          </a:bodyPr>
          <a:lstStyle>
            <a:lvl1pPr>
              <a:defRPr sz="1351">
                <a:solidFill>
                  <a:srgbClr val="00B0F0"/>
                </a:solidFill>
              </a:defRPr>
            </a:lvl1pPr>
          </a:lstStyle>
          <a:p>
            <a:pPr lvl="0"/>
            <a:r>
              <a:rPr lang="en-US" noProof="0" dirty="0"/>
              <a:t>Click icon to add picture</a:t>
            </a:r>
            <a:endParaRPr lang="id-ID" noProof="0" dirty="0"/>
          </a:p>
        </p:txBody>
      </p:sp>
      <p:sp>
        <p:nvSpPr>
          <p:cNvPr id="10" name="Picture Placeholder 9"/>
          <p:cNvSpPr>
            <a:spLocks noGrp="1"/>
          </p:cNvSpPr>
          <p:nvPr>
            <p:ph type="pic" sz="quarter" idx="11"/>
          </p:nvPr>
        </p:nvSpPr>
        <p:spPr>
          <a:xfrm>
            <a:off x="5583936" y="2304186"/>
            <a:ext cx="2706624" cy="2249633"/>
          </a:xfrm>
          <a:custGeom>
            <a:avLst/>
            <a:gdLst>
              <a:gd name="connsiteX0" fmla="*/ 0 w 2706624"/>
              <a:gd name="connsiteY0" fmla="*/ 0 h 2249633"/>
              <a:gd name="connsiteX1" fmla="*/ 2706624 w 2706624"/>
              <a:gd name="connsiteY1" fmla="*/ 0 h 2249633"/>
              <a:gd name="connsiteX2" fmla="*/ 2706624 w 2706624"/>
              <a:gd name="connsiteY2" fmla="*/ 2249633 h 2249633"/>
              <a:gd name="connsiteX3" fmla="*/ 0 w 2706624"/>
              <a:gd name="connsiteY3" fmla="*/ 2249633 h 2249633"/>
            </a:gdLst>
            <a:ahLst/>
            <a:cxnLst>
              <a:cxn ang="0">
                <a:pos x="connsiteX0" y="connsiteY0"/>
              </a:cxn>
              <a:cxn ang="0">
                <a:pos x="connsiteX1" y="connsiteY1"/>
              </a:cxn>
              <a:cxn ang="0">
                <a:pos x="connsiteX2" y="connsiteY2"/>
              </a:cxn>
              <a:cxn ang="0">
                <a:pos x="connsiteX3" y="connsiteY3"/>
              </a:cxn>
            </a:cxnLst>
            <a:rect l="l" t="t" r="r" b="b"/>
            <a:pathLst>
              <a:path w="2706624" h="2249633">
                <a:moveTo>
                  <a:pt x="0" y="0"/>
                </a:moveTo>
                <a:lnTo>
                  <a:pt x="2706624" y="0"/>
                </a:lnTo>
                <a:lnTo>
                  <a:pt x="2706624" y="2249633"/>
                </a:lnTo>
                <a:lnTo>
                  <a:pt x="0" y="2249633"/>
                </a:lnTo>
                <a:close/>
              </a:path>
            </a:pathLst>
          </a:custGeom>
        </p:spPr>
        <p:txBody>
          <a:bodyPr rtlCol="0">
            <a:noAutofit/>
          </a:bodyPr>
          <a:lstStyle>
            <a:lvl1pPr>
              <a:defRPr sz="1351">
                <a:solidFill>
                  <a:srgbClr val="00B0F0"/>
                </a:solidFill>
              </a:defRPr>
            </a:lvl1pPr>
          </a:lstStyle>
          <a:p>
            <a:pPr lvl="0"/>
            <a:r>
              <a:rPr lang="en-US" noProof="0" dirty="0"/>
              <a:t>Click icon to add picture</a:t>
            </a:r>
            <a:endParaRPr lang="id-ID" noProof="0" dirty="0"/>
          </a:p>
        </p:txBody>
      </p:sp>
      <p:sp>
        <p:nvSpPr>
          <p:cNvPr id="12" name="Picture Placeholder 11"/>
          <p:cNvSpPr>
            <a:spLocks noGrp="1"/>
          </p:cNvSpPr>
          <p:nvPr>
            <p:ph type="pic" sz="quarter" idx="12"/>
          </p:nvPr>
        </p:nvSpPr>
        <p:spPr>
          <a:xfrm>
            <a:off x="5583936" y="4608369"/>
            <a:ext cx="2706624" cy="2249633"/>
          </a:xfrm>
          <a:custGeom>
            <a:avLst/>
            <a:gdLst>
              <a:gd name="connsiteX0" fmla="*/ 0 w 2706624"/>
              <a:gd name="connsiteY0" fmla="*/ 0 h 2249633"/>
              <a:gd name="connsiteX1" fmla="*/ 2706624 w 2706624"/>
              <a:gd name="connsiteY1" fmla="*/ 0 h 2249633"/>
              <a:gd name="connsiteX2" fmla="*/ 2706624 w 2706624"/>
              <a:gd name="connsiteY2" fmla="*/ 2249633 h 2249633"/>
              <a:gd name="connsiteX3" fmla="*/ 0 w 2706624"/>
              <a:gd name="connsiteY3" fmla="*/ 2249633 h 2249633"/>
            </a:gdLst>
            <a:ahLst/>
            <a:cxnLst>
              <a:cxn ang="0">
                <a:pos x="connsiteX0" y="connsiteY0"/>
              </a:cxn>
              <a:cxn ang="0">
                <a:pos x="connsiteX1" y="connsiteY1"/>
              </a:cxn>
              <a:cxn ang="0">
                <a:pos x="connsiteX2" y="connsiteY2"/>
              </a:cxn>
              <a:cxn ang="0">
                <a:pos x="connsiteX3" y="connsiteY3"/>
              </a:cxn>
            </a:cxnLst>
            <a:rect l="l" t="t" r="r" b="b"/>
            <a:pathLst>
              <a:path w="2706624" h="2249633">
                <a:moveTo>
                  <a:pt x="0" y="0"/>
                </a:moveTo>
                <a:lnTo>
                  <a:pt x="2706624" y="0"/>
                </a:lnTo>
                <a:lnTo>
                  <a:pt x="2706624" y="2249633"/>
                </a:lnTo>
                <a:lnTo>
                  <a:pt x="0" y="2249633"/>
                </a:lnTo>
                <a:close/>
              </a:path>
            </a:pathLst>
          </a:custGeom>
        </p:spPr>
        <p:txBody>
          <a:bodyPr rtlCol="0">
            <a:noAutofit/>
          </a:bodyPr>
          <a:lstStyle>
            <a:lvl1pPr>
              <a:defRPr sz="1351">
                <a:solidFill>
                  <a:srgbClr val="00B0F0"/>
                </a:solidFill>
              </a:defRPr>
            </a:lvl1pPr>
          </a:lstStyle>
          <a:p>
            <a:pPr lvl="0"/>
            <a:r>
              <a:rPr lang="en-US" noProof="0" dirty="0"/>
              <a:t>Click icon to add picture</a:t>
            </a:r>
            <a:endParaRPr lang="id-ID" noProof="0" dirty="0"/>
          </a:p>
        </p:txBody>
      </p:sp>
    </p:spTree>
    <p:extLst>
      <p:ext uri="{BB962C8B-B14F-4D97-AF65-F5344CB8AC3E}">
        <p14:creationId xmlns:p14="http://schemas.microsoft.com/office/powerpoint/2010/main" val="1023914963"/>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6_Comparison">
    <p:spTree>
      <p:nvGrpSpPr>
        <p:cNvPr id="1" name=""/>
        <p:cNvGrpSpPr/>
        <p:nvPr/>
      </p:nvGrpSpPr>
      <p:grpSpPr>
        <a:xfrm>
          <a:off x="0" y="0"/>
          <a:ext cx="0" cy="0"/>
          <a:chOff x="0" y="0"/>
          <a:chExt cx="0" cy="0"/>
        </a:xfrm>
      </p:grpSpPr>
      <p:sp>
        <p:nvSpPr>
          <p:cNvPr id="10" name="Picture Placeholder 3"/>
          <p:cNvSpPr>
            <a:spLocks noGrp="1"/>
          </p:cNvSpPr>
          <p:nvPr>
            <p:ph type="pic" sz="quarter" idx="10"/>
          </p:nvPr>
        </p:nvSpPr>
        <p:spPr>
          <a:xfrm>
            <a:off x="-10757" y="1938867"/>
            <a:ext cx="6096000" cy="2650067"/>
          </a:xfrm>
        </p:spPr>
        <p:txBody>
          <a:bodyPr rtlCol="0">
            <a:normAutofit/>
          </a:bodyPr>
          <a:lstStyle>
            <a:lvl1pPr>
              <a:defRPr sz="1351">
                <a:solidFill>
                  <a:srgbClr val="00B0F0"/>
                </a:solidFill>
              </a:defRPr>
            </a:lvl1pPr>
          </a:lstStyle>
          <a:p>
            <a:pPr lvl="0"/>
            <a:r>
              <a:rPr lang="en-US" noProof="0"/>
              <a:t>Click icon to add picture</a:t>
            </a:r>
            <a:endParaRPr lang="id-ID" noProof="0"/>
          </a:p>
        </p:txBody>
      </p:sp>
      <p:sp>
        <p:nvSpPr>
          <p:cNvPr id="7" name="Picture Placeholder 3"/>
          <p:cNvSpPr>
            <a:spLocks noGrp="1"/>
          </p:cNvSpPr>
          <p:nvPr>
            <p:ph type="pic" sz="quarter" idx="11"/>
          </p:nvPr>
        </p:nvSpPr>
        <p:spPr>
          <a:xfrm>
            <a:off x="6106760" y="1938867"/>
            <a:ext cx="6095999" cy="2650067"/>
          </a:xfrm>
        </p:spPr>
        <p:txBody>
          <a:bodyPr rtlCol="0">
            <a:normAutofit/>
          </a:bodyPr>
          <a:lstStyle>
            <a:lvl1pPr>
              <a:defRPr sz="1351">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1612319111"/>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2_Comparison">
    <p:spTree>
      <p:nvGrpSpPr>
        <p:cNvPr id="1" name=""/>
        <p:cNvGrpSpPr/>
        <p:nvPr/>
      </p:nvGrpSpPr>
      <p:grpSpPr>
        <a:xfrm>
          <a:off x="0" y="0"/>
          <a:ext cx="0" cy="0"/>
          <a:chOff x="0" y="0"/>
          <a:chExt cx="0" cy="0"/>
        </a:xfrm>
      </p:grpSpPr>
      <p:sp>
        <p:nvSpPr>
          <p:cNvPr id="10" name="Picture Placeholder 3"/>
          <p:cNvSpPr>
            <a:spLocks noGrp="1"/>
          </p:cNvSpPr>
          <p:nvPr>
            <p:ph type="pic" sz="quarter" idx="10"/>
          </p:nvPr>
        </p:nvSpPr>
        <p:spPr>
          <a:xfrm>
            <a:off x="-10757" y="0"/>
            <a:ext cx="6096000" cy="3420932"/>
          </a:xfrm>
        </p:spPr>
        <p:txBody>
          <a:bodyPr rtlCol="0">
            <a:normAutofit/>
          </a:bodyPr>
          <a:lstStyle>
            <a:lvl1pPr>
              <a:defRPr sz="1351">
                <a:solidFill>
                  <a:srgbClr val="00B0F0"/>
                </a:solidFill>
              </a:defRPr>
            </a:lvl1pPr>
          </a:lstStyle>
          <a:p>
            <a:pPr lvl="0"/>
            <a:r>
              <a:rPr lang="en-US" noProof="0"/>
              <a:t>Click icon to add picture</a:t>
            </a:r>
            <a:endParaRPr lang="id-ID" noProof="0"/>
          </a:p>
        </p:txBody>
      </p:sp>
      <p:sp>
        <p:nvSpPr>
          <p:cNvPr id="7" name="Picture Placeholder 3"/>
          <p:cNvSpPr>
            <a:spLocks noGrp="1"/>
          </p:cNvSpPr>
          <p:nvPr>
            <p:ph type="pic" sz="quarter" idx="11"/>
          </p:nvPr>
        </p:nvSpPr>
        <p:spPr>
          <a:xfrm>
            <a:off x="6106760" y="0"/>
            <a:ext cx="6095999" cy="3420932"/>
          </a:xfrm>
        </p:spPr>
        <p:txBody>
          <a:bodyPr rtlCol="0">
            <a:normAutofit/>
          </a:bodyPr>
          <a:lstStyle>
            <a:lvl1pPr>
              <a:defRPr sz="1351">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251364666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15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5235386" y="0"/>
            <a:ext cx="5078507" cy="6858000"/>
          </a:xfrm>
          <a:custGeom>
            <a:avLst/>
            <a:gdLst>
              <a:gd name="connsiteX0" fmla="*/ 0 w 5078507"/>
              <a:gd name="connsiteY0" fmla="*/ 0 h 6858000"/>
              <a:gd name="connsiteX1" fmla="*/ 2346219 w 5078507"/>
              <a:gd name="connsiteY1" fmla="*/ 0 h 6858000"/>
              <a:gd name="connsiteX2" fmla="*/ 5078507 w 5078507"/>
              <a:gd name="connsiteY2" fmla="*/ 6858000 h 6858000"/>
              <a:gd name="connsiteX3" fmla="*/ 2732288 w 5078507"/>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5078507" h="6858000">
                <a:moveTo>
                  <a:pt x="0" y="0"/>
                </a:moveTo>
                <a:lnTo>
                  <a:pt x="2346219" y="0"/>
                </a:lnTo>
                <a:lnTo>
                  <a:pt x="5078507" y="6858000"/>
                </a:lnTo>
                <a:lnTo>
                  <a:pt x="2732288" y="6858000"/>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11" name="Picture Placeholder 10"/>
          <p:cNvSpPr>
            <a:spLocks noGrp="1"/>
          </p:cNvSpPr>
          <p:nvPr>
            <p:ph type="pic" sz="quarter" idx="11"/>
          </p:nvPr>
        </p:nvSpPr>
        <p:spPr>
          <a:xfrm>
            <a:off x="-2" y="0"/>
            <a:ext cx="5078507" cy="6858000"/>
          </a:xfrm>
          <a:custGeom>
            <a:avLst/>
            <a:gdLst>
              <a:gd name="connsiteX0" fmla="*/ 0 w 5078507"/>
              <a:gd name="connsiteY0" fmla="*/ 0 h 6858000"/>
              <a:gd name="connsiteX1" fmla="*/ 2346219 w 5078507"/>
              <a:gd name="connsiteY1" fmla="*/ 0 h 6858000"/>
              <a:gd name="connsiteX2" fmla="*/ 5078507 w 5078507"/>
              <a:gd name="connsiteY2" fmla="*/ 6858000 h 6858000"/>
              <a:gd name="connsiteX3" fmla="*/ 2732288 w 5078507"/>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5078507" h="6858000">
                <a:moveTo>
                  <a:pt x="0" y="0"/>
                </a:moveTo>
                <a:lnTo>
                  <a:pt x="2346219" y="0"/>
                </a:lnTo>
                <a:lnTo>
                  <a:pt x="5078507" y="6858000"/>
                </a:lnTo>
                <a:lnTo>
                  <a:pt x="2732288" y="6858000"/>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1082375905"/>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3_Comparison">
    <p:spTree>
      <p:nvGrpSpPr>
        <p:cNvPr id="1" name=""/>
        <p:cNvGrpSpPr/>
        <p:nvPr/>
      </p:nvGrpSpPr>
      <p:grpSpPr>
        <a:xfrm>
          <a:off x="0" y="0"/>
          <a:ext cx="0" cy="0"/>
          <a:chOff x="0" y="0"/>
          <a:chExt cx="0" cy="0"/>
        </a:xfrm>
      </p:grpSpPr>
      <p:sp>
        <p:nvSpPr>
          <p:cNvPr id="10" name="Picture Placeholder 3"/>
          <p:cNvSpPr>
            <a:spLocks noGrp="1"/>
          </p:cNvSpPr>
          <p:nvPr>
            <p:ph type="pic" sz="quarter" idx="10"/>
          </p:nvPr>
        </p:nvSpPr>
        <p:spPr>
          <a:xfrm>
            <a:off x="-10757" y="3437068"/>
            <a:ext cx="6096000" cy="3420932"/>
          </a:xfrm>
        </p:spPr>
        <p:txBody>
          <a:bodyPr rtlCol="0">
            <a:normAutofit/>
          </a:bodyPr>
          <a:lstStyle>
            <a:lvl1pPr>
              <a:defRPr sz="1351">
                <a:solidFill>
                  <a:srgbClr val="00B0F0"/>
                </a:solidFill>
              </a:defRPr>
            </a:lvl1pPr>
          </a:lstStyle>
          <a:p>
            <a:pPr lvl="0"/>
            <a:r>
              <a:rPr lang="en-US" noProof="0"/>
              <a:t>Click icon to add picture</a:t>
            </a:r>
            <a:endParaRPr lang="id-ID" noProof="0"/>
          </a:p>
        </p:txBody>
      </p:sp>
      <p:sp>
        <p:nvSpPr>
          <p:cNvPr id="7" name="Picture Placeholder 3"/>
          <p:cNvSpPr>
            <a:spLocks noGrp="1"/>
          </p:cNvSpPr>
          <p:nvPr>
            <p:ph type="pic" sz="quarter" idx="11"/>
          </p:nvPr>
        </p:nvSpPr>
        <p:spPr>
          <a:xfrm>
            <a:off x="6106760" y="3437068"/>
            <a:ext cx="6095999" cy="3420932"/>
          </a:xfrm>
        </p:spPr>
        <p:txBody>
          <a:bodyPr rtlCol="0">
            <a:normAutofit/>
          </a:bodyPr>
          <a:lstStyle>
            <a:lvl1pPr>
              <a:defRPr sz="1351">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2749148661"/>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33_Title and Content">
    <p:spTree>
      <p:nvGrpSpPr>
        <p:cNvPr id="1" name=""/>
        <p:cNvGrpSpPr/>
        <p:nvPr/>
      </p:nvGrpSpPr>
      <p:grpSpPr>
        <a:xfrm>
          <a:off x="0" y="0"/>
          <a:ext cx="0" cy="0"/>
          <a:chOff x="0" y="0"/>
          <a:chExt cx="0" cy="0"/>
        </a:xfrm>
      </p:grpSpPr>
      <p:sp>
        <p:nvSpPr>
          <p:cNvPr id="3" name="Picture Placeholder 3"/>
          <p:cNvSpPr>
            <a:spLocks noGrp="1"/>
          </p:cNvSpPr>
          <p:nvPr>
            <p:ph type="pic" sz="quarter" idx="11"/>
          </p:nvPr>
        </p:nvSpPr>
        <p:spPr>
          <a:xfrm>
            <a:off x="-16328" y="0"/>
            <a:ext cx="6099048" cy="6858000"/>
          </a:xfrm>
        </p:spPr>
        <p:txBody>
          <a:bodyPr rtlCol="0">
            <a:normAutofit/>
          </a:bodyPr>
          <a:lstStyle>
            <a:lvl1pPr>
              <a:defRPr sz="1351">
                <a:solidFill>
                  <a:srgbClr val="00B0F0"/>
                </a:solidFill>
              </a:defRPr>
            </a:lvl1pPr>
          </a:lstStyle>
          <a:p>
            <a:pPr lvl="0"/>
            <a:endParaRPr lang="id-ID" noProof="0" dirty="0"/>
          </a:p>
        </p:txBody>
      </p:sp>
      <p:sp>
        <p:nvSpPr>
          <p:cNvPr id="10" name="Picture Placeholder 3"/>
          <p:cNvSpPr>
            <a:spLocks noGrp="1"/>
          </p:cNvSpPr>
          <p:nvPr>
            <p:ph type="pic" sz="quarter" idx="14"/>
          </p:nvPr>
        </p:nvSpPr>
        <p:spPr>
          <a:xfrm>
            <a:off x="6084788" y="0"/>
            <a:ext cx="6099048" cy="6858000"/>
          </a:xfrm>
        </p:spPr>
        <p:txBody>
          <a:bodyPr rtlCol="0">
            <a:normAutofit/>
          </a:bodyPr>
          <a:lstStyle>
            <a:lvl1pPr>
              <a:defRPr sz="1351">
                <a:solidFill>
                  <a:srgbClr val="00B0F0"/>
                </a:solidFill>
              </a:defRPr>
            </a:lvl1pPr>
          </a:lstStyle>
          <a:p>
            <a:pPr lvl="0"/>
            <a:endParaRPr lang="id-ID" noProof="0"/>
          </a:p>
        </p:txBody>
      </p:sp>
    </p:spTree>
    <p:extLst>
      <p:ext uri="{BB962C8B-B14F-4D97-AF65-F5344CB8AC3E}">
        <p14:creationId xmlns:p14="http://schemas.microsoft.com/office/powerpoint/2010/main" val="1801189620"/>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34_Title and Content">
    <p:spTree>
      <p:nvGrpSpPr>
        <p:cNvPr id="1" name=""/>
        <p:cNvGrpSpPr/>
        <p:nvPr/>
      </p:nvGrpSpPr>
      <p:grpSpPr>
        <a:xfrm>
          <a:off x="0" y="0"/>
          <a:ext cx="0" cy="0"/>
          <a:chOff x="0" y="0"/>
          <a:chExt cx="0" cy="0"/>
        </a:xfrm>
      </p:grpSpPr>
      <p:sp>
        <p:nvSpPr>
          <p:cNvPr id="2" name="Picture Placeholder 3"/>
          <p:cNvSpPr>
            <a:spLocks noGrp="1"/>
          </p:cNvSpPr>
          <p:nvPr>
            <p:ph type="pic" sz="quarter" idx="10"/>
          </p:nvPr>
        </p:nvSpPr>
        <p:spPr>
          <a:xfrm>
            <a:off x="-16328" y="3429000"/>
            <a:ext cx="12208328" cy="3429000"/>
          </a:xfrm>
        </p:spPr>
        <p:txBody>
          <a:bodyPr rtlCol="0">
            <a:normAutofit/>
          </a:bodyPr>
          <a:lstStyle>
            <a:lvl1pPr>
              <a:defRPr sz="1351">
                <a:solidFill>
                  <a:srgbClr val="00B0F0"/>
                </a:solidFill>
              </a:defRPr>
            </a:lvl1pPr>
          </a:lstStyle>
          <a:p>
            <a:pPr lvl="0"/>
            <a:endParaRPr lang="id-ID" noProof="0" dirty="0"/>
          </a:p>
        </p:txBody>
      </p:sp>
      <p:sp>
        <p:nvSpPr>
          <p:cNvPr id="3" name="Picture Placeholder 3"/>
          <p:cNvSpPr>
            <a:spLocks noGrp="1"/>
          </p:cNvSpPr>
          <p:nvPr>
            <p:ph type="pic" sz="quarter" idx="11"/>
          </p:nvPr>
        </p:nvSpPr>
        <p:spPr>
          <a:xfrm>
            <a:off x="-16328" y="0"/>
            <a:ext cx="12208328" cy="3429000"/>
          </a:xfrm>
        </p:spPr>
        <p:txBody>
          <a:bodyPr rtlCol="0">
            <a:normAutofit/>
          </a:bodyPr>
          <a:lstStyle>
            <a:lvl1pPr>
              <a:defRPr sz="1351">
                <a:solidFill>
                  <a:srgbClr val="00B0F0"/>
                </a:solidFill>
              </a:defRPr>
            </a:lvl1pPr>
          </a:lstStyle>
          <a:p>
            <a:pPr lvl="0"/>
            <a:endParaRPr lang="id-ID" noProof="0" dirty="0"/>
          </a:p>
        </p:txBody>
      </p:sp>
    </p:spTree>
    <p:extLst>
      <p:ext uri="{BB962C8B-B14F-4D97-AF65-F5344CB8AC3E}">
        <p14:creationId xmlns:p14="http://schemas.microsoft.com/office/powerpoint/2010/main" val="155632854"/>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28_Title and Content">
    <p:spTree>
      <p:nvGrpSpPr>
        <p:cNvPr id="1" name=""/>
        <p:cNvGrpSpPr/>
        <p:nvPr/>
      </p:nvGrpSpPr>
      <p:grpSpPr>
        <a:xfrm>
          <a:off x="0" y="0"/>
          <a:ext cx="0" cy="0"/>
          <a:chOff x="0" y="0"/>
          <a:chExt cx="0" cy="0"/>
        </a:xfrm>
      </p:grpSpPr>
      <p:sp>
        <p:nvSpPr>
          <p:cNvPr id="2" name="Picture Placeholder 3"/>
          <p:cNvSpPr>
            <a:spLocks noGrp="1"/>
          </p:cNvSpPr>
          <p:nvPr>
            <p:ph type="pic" sz="quarter" idx="10"/>
          </p:nvPr>
        </p:nvSpPr>
        <p:spPr>
          <a:xfrm>
            <a:off x="-8164" y="0"/>
            <a:ext cx="4059936" cy="6858000"/>
          </a:xfrm>
        </p:spPr>
        <p:txBody>
          <a:bodyPr rtlCol="0">
            <a:normAutofit/>
          </a:bodyPr>
          <a:lstStyle>
            <a:lvl1pPr>
              <a:defRPr sz="1351">
                <a:solidFill>
                  <a:srgbClr val="00B0F0"/>
                </a:solidFill>
              </a:defRPr>
            </a:lvl1pPr>
          </a:lstStyle>
          <a:p>
            <a:pPr lvl="0"/>
            <a:endParaRPr lang="id-ID" noProof="0"/>
          </a:p>
        </p:txBody>
      </p:sp>
      <p:sp>
        <p:nvSpPr>
          <p:cNvPr id="3" name="Picture Placeholder 3"/>
          <p:cNvSpPr>
            <a:spLocks noGrp="1"/>
          </p:cNvSpPr>
          <p:nvPr>
            <p:ph type="pic" sz="quarter" idx="11"/>
          </p:nvPr>
        </p:nvSpPr>
        <p:spPr>
          <a:xfrm>
            <a:off x="4059936" y="0"/>
            <a:ext cx="4059936" cy="6858000"/>
          </a:xfrm>
        </p:spPr>
        <p:txBody>
          <a:bodyPr rtlCol="0">
            <a:normAutofit/>
          </a:bodyPr>
          <a:lstStyle>
            <a:lvl1pPr>
              <a:defRPr sz="1351">
                <a:solidFill>
                  <a:srgbClr val="00B0F0"/>
                </a:solidFill>
              </a:defRPr>
            </a:lvl1pPr>
          </a:lstStyle>
          <a:p>
            <a:pPr lvl="0"/>
            <a:endParaRPr lang="id-ID" noProof="0" dirty="0"/>
          </a:p>
        </p:txBody>
      </p:sp>
      <p:sp>
        <p:nvSpPr>
          <p:cNvPr id="5" name="Picture Placeholder 3"/>
          <p:cNvSpPr>
            <a:spLocks noGrp="1"/>
          </p:cNvSpPr>
          <p:nvPr>
            <p:ph type="pic" sz="quarter" idx="13"/>
          </p:nvPr>
        </p:nvSpPr>
        <p:spPr>
          <a:xfrm>
            <a:off x="8132064" y="0"/>
            <a:ext cx="4059936" cy="6858000"/>
          </a:xfrm>
        </p:spPr>
        <p:txBody>
          <a:bodyPr rtlCol="0">
            <a:normAutofit/>
          </a:bodyPr>
          <a:lstStyle>
            <a:lvl1pPr>
              <a:defRPr sz="1351">
                <a:solidFill>
                  <a:srgbClr val="00B0F0"/>
                </a:solidFill>
              </a:defRPr>
            </a:lvl1pPr>
          </a:lstStyle>
          <a:p>
            <a:pPr lvl="0"/>
            <a:endParaRPr lang="id-ID" noProof="0"/>
          </a:p>
        </p:txBody>
      </p:sp>
    </p:spTree>
    <p:extLst>
      <p:ext uri="{BB962C8B-B14F-4D97-AF65-F5344CB8AC3E}">
        <p14:creationId xmlns:p14="http://schemas.microsoft.com/office/powerpoint/2010/main" val="3018357749"/>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32_Title and Content">
    <p:spTree>
      <p:nvGrpSpPr>
        <p:cNvPr id="1" name=""/>
        <p:cNvGrpSpPr/>
        <p:nvPr/>
      </p:nvGrpSpPr>
      <p:grpSpPr>
        <a:xfrm>
          <a:off x="0" y="0"/>
          <a:ext cx="0" cy="0"/>
          <a:chOff x="0" y="0"/>
          <a:chExt cx="0" cy="0"/>
        </a:xfrm>
      </p:grpSpPr>
      <p:sp>
        <p:nvSpPr>
          <p:cNvPr id="2" name="Picture Placeholder 3"/>
          <p:cNvSpPr>
            <a:spLocks noGrp="1"/>
          </p:cNvSpPr>
          <p:nvPr>
            <p:ph type="pic" sz="quarter" idx="10"/>
          </p:nvPr>
        </p:nvSpPr>
        <p:spPr>
          <a:xfrm>
            <a:off x="-8163" y="0"/>
            <a:ext cx="2588564" cy="6858000"/>
          </a:xfrm>
        </p:spPr>
        <p:txBody>
          <a:bodyPr rtlCol="0">
            <a:normAutofit/>
          </a:bodyPr>
          <a:lstStyle>
            <a:lvl1pPr>
              <a:defRPr sz="1351">
                <a:solidFill>
                  <a:srgbClr val="00B0F0"/>
                </a:solidFill>
              </a:defRPr>
            </a:lvl1pPr>
          </a:lstStyle>
          <a:p>
            <a:pPr lvl="0"/>
            <a:endParaRPr lang="id-ID" noProof="0"/>
          </a:p>
        </p:txBody>
      </p:sp>
      <p:sp>
        <p:nvSpPr>
          <p:cNvPr id="3" name="Picture Placeholder 3"/>
          <p:cNvSpPr>
            <a:spLocks noGrp="1"/>
          </p:cNvSpPr>
          <p:nvPr>
            <p:ph type="pic" sz="quarter" idx="11"/>
          </p:nvPr>
        </p:nvSpPr>
        <p:spPr>
          <a:xfrm>
            <a:off x="2580401" y="0"/>
            <a:ext cx="2588564" cy="6858000"/>
          </a:xfrm>
        </p:spPr>
        <p:txBody>
          <a:bodyPr rtlCol="0">
            <a:normAutofit/>
          </a:bodyPr>
          <a:lstStyle>
            <a:lvl1pPr>
              <a:defRPr sz="1351">
                <a:solidFill>
                  <a:srgbClr val="00B0F0"/>
                </a:solidFill>
              </a:defRPr>
            </a:lvl1pPr>
          </a:lstStyle>
          <a:p>
            <a:pPr lvl="0"/>
            <a:endParaRPr lang="id-ID" noProof="0" dirty="0"/>
          </a:p>
        </p:txBody>
      </p:sp>
      <p:sp>
        <p:nvSpPr>
          <p:cNvPr id="5" name="Picture Placeholder 3"/>
          <p:cNvSpPr>
            <a:spLocks noGrp="1"/>
          </p:cNvSpPr>
          <p:nvPr>
            <p:ph type="pic" sz="quarter" idx="13"/>
          </p:nvPr>
        </p:nvSpPr>
        <p:spPr>
          <a:xfrm>
            <a:off x="5168965" y="0"/>
            <a:ext cx="2588564" cy="6858000"/>
          </a:xfrm>
        </p:spPr>
        <p:txBody>
          <a:bodyPr rtlCol="0">
            <a:normAutofit/>
          </a:bodyPr>
          <a:lstStyle>
            <a:lvl1pPr>
              <a:defRPr sz="1351">
                <a:solidFill>
                  <a:srgbClr val="00B0F0"/>
                </a:solidFill>
              </a:defRPr>
            </a:lvl1pPr>
          </a:lstStyle>
          <a:p>
            <a:pPr lvl="0"/>
            <a:endParaRPr lang="id-ID" noProof="0"/>
          </a:p>
        </p:txBody>
      </p:sp>
    </p:spTree>
    <p:extLst>
      <p:ext uri="{BB962C8B-B14F-4D97-AF65-F5344CB8AC3E}">
        <p14:creationId xmlns:p14="http://schemas.microsoft.com/office/powerpoint/2010/main" val="2893467656"/>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42_Title and Content">
    <p:spTree>
      <p:nvGrpSpPr>
        <p:cNvPr id="1" name=""/>
        <p:cNvGrpSpPr/>
        <p:nvPr/>
      </p:nvGrpSpPr>
      <p:grpSpPr>
        <a:xfrm>
          <a:off x="0" y="0"/>
          <a:ext cx="0" cy="0"/>
          <a:chOff x="0" y="0"/>
          <a:chExt cx="0" cy="0"/>
        </a:xfrm>
      </p:grpSpPr>
      <p:sp>
        <p:nvSpPr>
          <p:cNvPr id="2" name="Picture Placeholder 3"/>
          <p:cNvSpPr>
            <a:spLocks noGrp="1"/>
          </p:cNvSpPr>
          <p:nvPr>
            <p:ph type="pic" sz="quarter" idx="10"/>
          </p:nvPr>
        </p:nvSpPr>
        <p:spPr>
          <a:xfrm>
            <a:off x="4426308" y="0"/>
            <a:ext cx="2588564" cy="6858000"/>
          </a:xfrm>
        </p:spPr>
        <p:txBody>
          <a:bodyPr rtlCol="0">
            <a:normAutofit/>
          </a:bodyPr>
          <a:lstStyle>
            <a:lvl1pPr>
              <a:defRPr sz="1351">
                <a:solidFill>
                  <a:srgbClr val="00B0F0"/>
                </a:solidFill>
              </a:defRPr>
            </a:lvl1pPr>
          </a:lstStyle>
          <a:p>
            <a:pPr lvl="0"/>
            <a:endParaRPr lang="id-ID" noProof="0"/>
          </a:p>
        </p:txBody>
      </p:sp>
      <p:sp>
        <p:nvSpPr>
          <p:cNvPr id="3" name="Picture Placeholder 3"/>
          <p:cNvSpPr>
            <a:spLocks noGrp="1"/>
          </p:cNvSpPr>
          <p:nvPr>
            <p:ph type="pic" sz="quarter" idx="11"/>
          </p:nvPr>
        </p:nvSpPr>
        <p:spPr>
          <a:xfrm>
            <a:off x="7014872" y="0"/>
            <a:ext cx="2588564" cy="6858000"/>
          </a:xfrm>
        </p:spPr>
        <p:txBody>
          <a:bodyPr rtlCol="0">
            <a:normAutofit/>
          </a:bodyPr>
          <a:lstStyle>
            <a:lvl1pPr>
              <a:defRPr sz="1351">
                <a:solidFill>
                  <a:srgbClr val="00B0F0"/>
                </a:solidFill>
              </a:defRPr>
            </a:lvl1pPr>
          </a:lstStyle>
          <a:p>
            <a:pPr lvl="0"/>
            <a:endParaRPr lang="id-ID" noProof="0" dirty="0"/>
          </a:p>
        </p:txBody>
      </p:sp>
      <p:sp>
        <p:nvSpPr>
          <p:cNvPr id="5" name="Picture Placeholder 3"/>
          <p:cNvSpPr>
            <a:spLocks noGrp="1"/>
          </p:cNvSpPr>
          <p:nvPr>
            <p:ph type="pic" sz="quarter" idx="13"/>
          </p:nvPr>
        </p:nvSpPr>
        <p:spPr>
          <a:xfrm>
            <a:off x="9603436" y="0"/>
            <a:ext cx="2588564" cy="6858000"/>
          </a:xfrm>
        </p:spPr>
        <p:txBody>
          <a:bodyPr rtlCol="0">
            <a:normAutofit/>
          </a:bodyPr>
          <a:lstStyle>
            <a:lvl1pPr>
              <a:defRPr sz="1351">
                <a:solidFill>
                  <a:srgbClr val="00B0F0"/>
                </a:solidFill>
              </a:defRPr>
            </a:lvl1pPr>
          </a:lstStyle>
          <a:p>
            <a:pPr lvl="0"/>
            <a:endParaRPr lang="id-ID" noProof="0"/>
          </a:p>
        </p:txBody>
      </p:sp>
    </p:spTree>
    <p:extLst>
      <p:ext uri="{BB962C8B-B14F-4D97-AF65-F5344CB8AC3E}">
        <p14:creationId xmlns:p14="http://schemas.microsoft.com/office/powerpoint/2010/main" val="424245821"/>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31_Title and Content">
    <p:spTree>
      <p:nvGrpSpPr>
        <p:cNvPr id="1" name=""/>
        <p:cNvGrpSpPr/>
        <p:nvPr/>
      </p:nvGrpSpPr>
      <p:grpSpPr>
        <a:xfrm>
          <a:off x="0" y="0"/>
          <a:ext cx="0" cy="0"/>
          <a:chOff x="0" y="0"/>
          <a:chExt cx="0" cy="0"/>
        </a:xfrm>
      </p:grpSpPr>
      <p:sp>
        <p:nvSpPr>
          <p:cNvPr id="2" name="Picture Placeholder 3"/>
          <p:cNvSpPr>
            <a:spLocks noGrp="1"/>
          </p:cNvSpPr>
          <p:nvPr>
            <p:ph type="pic" sz="quarter" idx="10"/>
          </p:nvPr>
        </p:nvSpPr>
        <p:spPr>
          <a:xfrm>
            <a:off x="-2" y="0"/>
            <a:ext cx="6033409" cy="2286000"/>
          </a:xfrm>
        </p:spPr>
        <p:txBody>
          <a:bodyPr rtlCol="0">
            <a:normAutofit/>
          </a:bodyPr>
          <a:lstStyle>
            <a:lvl1pPr>
              <a:defRPr sz="1351">
                <a:solidFill>
                  <a:srgbClr val="00B0F0"/>
                </a:solidFill>
              </a:defRPr>
            </a:lvl1pPr>
          </a:lstStyle>
          <a:p>
            <a:pPr lvl="0"/>
            <a:endParaRPr lang="id-ID" noProof="0"/>
          </a:p>
        </p:txBody>
      </p:sp>
      <p:sp>
        <p:nvSpPr>
          <p:cNvPr id="3" name="Picture Placeholder 3"/>
          <p:cNvSpPr>
            <a:spLocks noGrp="1"/>
          </p:cNvSpPr>
          <p:nvPr>
            <p:ph type="pic" sz="quarter" idx="11"/>
          </p:nvPr>
        </p:nvSpPr>
        <p:spPr>
          <a:xfrm>
            <a:off x="-2" y="2286000"/>
            <a:ext cx="6033409" cy="2286000"/>
          </a:xfrm>
        </p:spPr>
        <p:txBody>
          <a:bodyPr rtlCol="0">
            <a:normAutofit/>
          </a:bodyPr>
          <a:lstStyle>
            <a:lvl1pPr>
              <a:defRPr sz="1351">
                <a:solidFill>
                  <a:srgbClr val="00B0F0"/>
                </a:solidFill>
              </a:defRPr>
            </a:lvl1pPr>
          </a:lstStyle>
          <a:p>
            <a:pPr lvl="0"/>
            <a:endParaRPr lang="id-ID" noProof="0" dirty="0"/>
          </a:p>
        </p:txBody>
      </p:sp>
      <p:sp>
        <p:nvSpPr>
          <p:cNvPr id="5" name="Picture Placeholder 3"/>
          <p:cNvSpPr>
            <a:spLocks noGrp="1"/>
          </p:cNvSpPr>
          <p:nvPr>
            <p:ph type="pic" sz="quarter" idx="13"/>
          </p:nvPr>
        </p:nvSpPr>
        <p:spPr>
          <a:xfrm>
            <a:off x="-2" y="4572000"/>
            <a:ext cx="6033409" cy="2286000"/>
          </a:xfrm>
        </p:spPr>
        <p:txBody>
          <a:bodyPr rtlCol="0">
            <a:normAutofit/>
          </a:bodyPr>
          <a:lstStyle>
            <a:lvl1pPr>
              <a:defRPr sz="1351">
                <a:solidFill>
                  <a:srgbClr val="00B0F0"/>
                </a:solidFill>
              </a:defRPr>
            </a:lvl1pPr>
          </a:lstStyle>
          <a:p>
            <a:pPr lvl="0"/>
            <a:endParaRPr lang="id-ID" noProof="0"/>
          </a:p>
        </p:txBody>
      </p:sp>
    </p:spTree>
    <p:extLst>
      <p:ext uri="{BB962C8B-B14F-4D97-AF65-F5344CB8AC3E}">
        <p14:creationId xmlns:p14="http://schemas.microsoft.com/office/powerpoint/2010/main" val="2386002675"/>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43_Title and Content">
    <p:spTree>
      <p:nvGrpSpPr>
        <p:cNvPr id="1" name=""/>
        <p:cNvGrpSpPr/>
        <p:nvPr/>
      </p:nvGrpSpPr>
      <p:grpSpPr>
        <a:xfrm>
          <a:off x="0" y="0"/>
          <a:ext cx="0" cy="0"/>
          <a:chOff x="0" y="0"/>
          <a:chExt cx="0" cy="0"/>
        </a:xfrm>
      </p:grpSpPr>
      <p:sp>
        <p:nvSpPr>
          <p:cNvPr id="2" name="Picture Placeholder 3"/>
          <p:cNvSpPr>
            <a:spLocks noGrp="1"/>
          </p:cNvSpPr>
          <p:nvPr>
            <p:ph type="pic" sz="quarter" idx="10"/>
          </p:nvPr>
        </p:nvSpPr>
        <p:spPr>
          <a:xfrm>
            <a:off x="6158592" y="0"/>
            <a:ext cx="6033409" cy="2286000"/>
          </a:xfrm>
        </p:spPr>
        <p:txBody>
          <a:bodyPr rtlCol="0">
            <a:normAutofit/>
          </a:bodyPr>
          <a:lstStyle>
            <a:lvl1pPr>
              <a:defRPr sz="1351">
                <a:solidFill>
                  <a:srgbClr val="00B0F0"/>
                </a:solidFill>
              </a:defRPr>
            </a:lvl1pPr>
          </a:lstStyle>
          <a:p>
            <a:pPr lvl="0"/>
            <a:endParaRPr lang="id-ID" noProof="0"/>
          </a:p>
        </p:txBody>
      </p:sp>
      <p:sp>
        <p:nvSpPr>
          <p:cNvPr id="3" name="Picture Placeholder 3"/>
          <p:cNvSpPr>
            <a:spLocks noGrp="1"/>
          </p:cNvSpPr>
          <p:nvPr>
            <p:ph type="pic" sz="quarter" idx="11"/>
          </p:nvPr>
        </p:nvSpPr>
        <p:spPr>
          <a:xfrm>
            <a:off x="6158592" y="2286000"/>
            <a:ext cx="6033409" cy="2286000"/>
          </a:xfrm>
        </p:spPr>
        <p:txBody>
          <a:bodyPr rtlCol="0">
            <a:normAutofit/>
          </a:bodyPr>
          <a:lstStyle>
            <a:lvl1pPr>
              <a:defRPr sz="1351">
                <a:solidFill>
                  <a:srgbClr val="00B0F0"/>
                </a:solidFill>
              </a:defRPr>
            </a:lvl1pPr>
          </a:lstStyle>
          <a:p>
            <a:pPr lvl="0"/>
            <a:endParaRPr lang="id-ID" noProof="0" dirty="0"/>
          </a:p>
        </p:txBody>
      </p:sp>
      <p:sp>
        <p:nvSpPr>
          <p:cNvPr id="5" name="Picture Placeholder 3"/>
          <p:cNvSpPr>
            <a:spLocks noGrp="1"/>
          </p:cNvSpPr>
          <p:nvPr>
            <p:ph type="pic" sz="quarter" idx="13"/>
          </p:nvPr>
        </p:nvSpPr>
        <p:spPr>
          <a:xfrm>
            <a:off x="6158592" y="4572000"/>
            <a:ext cx="6033409" cy="2286000"/>
          </a:xfrm>
        </p:spPr>
        <p:txBody>
          <a:bodyPr rtlCol="0">
            <a:normAutofit/>
          </a:bodyPr>
          <a:lstStyle>
            <a:lvl1pPr>
              <a:defRPr sz="1351">
                <a:solidFill>
                  <a:srgbClr val="00B0F0"/>
                </a:solidFill>
              </a:defRPr>
            </a:lvl1pPr>
          </a:lstStyle>
          <a:p>
            <a:pPr lvl="0"/>
            <a:endParaRPr lang="id-ID" noProof="0"/>
          </a:p>
        </p:txBody>
      </p:sp>
    </p:spTree>
    <p:extLst>
      <p:ext uri="{BB962C8B-B14F-4D97-AF65-F5344CB8AC3E}">
        <p14:creationId xmlns:p14="http://schemas.microsoft.com/office/powerpoint/2010/main" val="1663146953"/>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45_Title and Content">
    <p:spTree>
      <p:nvGrpSpPr>
        <p:cNvPr id="1" name=""/>
        <p:cNvGrpSpPr/>
        <p:nvPr/>
      </p:nvGrpSpPr>
      <p:grpSpPr>
        <a:xfrm>
          <a:off x="0" y="0"/>
          <a:ext cx="0" cy="0"/>
          <a:chOff x="0" y="0"/>
          <a:chExt cx="0" cy="0"/>
        </a:xfrm>
      </p:grpSpPr>
      <p:sp>
        <p:nvSpPr>
          <p:cNvPr id="2" name="Picture Placeholder 3"/>
          <p:cNvSpPr>
            <a:spLocks noGrp="1"/>
          </p:cNvSpPr>
          <p:nvPr>
            <p:ph type="pic" sz="quarter" idx="10"/>
          </p:nvPr>
        </p:nvSpPr>
        <p:spPr>
          <a:xfrm>
            <a:off x="0" y="0"/>
            <a:ext cx="6099048" cy="2286000"/>
          </a:xfrm>
        </p:spPr>
        <p:txBody>
          <a:bodyPr rtlCol="0">
            <a:normAutofit/>
          </a:bodyPr>
          <a:lstStyle>
            <a:lvl1pPr>
              <a:defRPr sz="1351">
                <a:solidFill>
                  <a:srgbClr val="00B0F0"/>
                </a:solidFill>
              </a:defRPr>
            </a:lvl1pPr>
          </a:lstStyle>
          <a:p>
            <a:pPr lvl="0"/>
            <a:endParaRPr lang="id-ID" noProof="0"/>
          </a:p>
        </p:txBody>
      </p:sp>
      <p:sp>
        <p:nvSpPr>
          <p:cNvPr id="3" name="Picture Placeholder 3"/>
          <p:cNvSpPr>
            <a:spLocks noGrp="1"/>
          </p:cNvSpPr>
          <p:nvPr>
            <p:ph type="pic" sz="quarter" idx="11"/>
          </p:nvPr>
        </p:nvSpPr>
        <p:spPr>
          <a:xfrm>
            <a:off x="6092952" y="2286000"/>
            <a:ext cx="6099048" cy="2286000"/>
          </a:xfrm>
        </p:spPr>
        <p:txBody>
          <a:bodyPr rtlCol="0">
            <a:normAutofit/>
          </a:bodyPr>
          <a:lstStyle>
            <a:lvl1pPr>
              <a:defRPr sz="1351">
                <a:solidFill>
                  <a:srgbClr val="00B0F0"/>
                </a:solidFill>
              </a:defRPr>
            </a:lvl1pPr>
          </a:lstStyle>
          <a:p>
            <a:pPr lvl="0"/>
            <a:endParaRPr lang="id-ID" noProof="0" dirty="0"/>
          </a:p>
        </p:txBody>
      </p:sp>
      <p:sp>
        <p:nvSpPr>
          <p:cNvPr id="5" name="Picture Placeholder 3"/>
          <p:cNvSpPr>
            <a:spLocks noGrp="1"/>
          </p:cNvSpPr>
          <p:nvPr>
            <p:ph type="pic" sz="quarter" idx="13"/>
          </p:nvPr>
        </p:nvSpPr>
        <p:spPr>
          <a:xfrm>
            <a:off x="0" y="4572000"/>
            <a:ext cx="6099048" cy="2286000"/>
          </a:xfrm>
        </p:spPr>
        <p:txBody>
          <a:bodyPr rtlCol="0">
            <a:normAutofit/>
          </a:bodyPr>
          <a:lstStyle>
            <a:lvl1pPr>
              <a:defRPr sz="1351">
                <a:solidFill>
                  <a:srgbClr val="00B0F0"/>
                </a:solidFill>
              </a:defRPr>
            </a:lvl1pPr>
          </a:lstStyle>
          <a:p>
            <a:pPr lvl="0"/>
            <a:endParaRPr lang="id-ID" noProof="0"/>
          </a:p>
        </p:txBody>
      </p:sp>
    </p:spTree>
    <p:extLst>
      <p:ext uri="{BB962C8B-B14F-4D97-AF65-F5344CB8AC3E}">
        <p14:creationId xmlns:p14="http://schemas.microsoft.com/office/powerpoint/2010/main" val="1688456189"/>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46_Title and Content">
    <p:spTree>
      <p:nvGrpSpPr>
        <p:cNvPr id="1" name=""/>
        <p:cNvGrpSpPr/>
        <p:nvPr/>
      </p:nvGrpSpPr>
      <p:grpSpPr>
        <a:xfrm>
          <a:off x="0" y="0"/>
          <a:ext cx="0" cy="0"/>
          <a:chOff x="0" y="0"/>
          <a:chExt cx="0" cy="0"/>
        </a:xfrm>
      </p:grpSpPr>
      <p:sp>
        <p:nvSpPr>
          <p:cNvPr id="2" name="Picture Placeholder 3"/>
          <p:cNvSpPr>
            <a:spLocks noGrp="1"/>
          </p:cNvSpPr>
          <p:nvPr>
            <p:ph type="pic" sz="quarter" idx="10"/>
          </p:nvPr>
        </p:nvSpPr>
        <p:spPr>
          <a:xfrm>
            <a:off x="6092952" y="0"/>
            <a:ext cx="6099048" cy="2286000"/>
          </a:xfrm>
        </p:spPr>
        <p:txBody>
          <a:bodyPr rtlCol="0">
            <a:normAutofit/>
          </a:bodyPr>
          <a:lstStyle>
            <a:lvl1pPr>
              <a:defRPr sz="1351">
                <a:solidFill>
                  <a:srgbClr val="00B0F0"/>
                </a:solidFill>
              </a:defRPr>
            </a:lvl1pPr>
          </a:lstStyle>
          <a:p>
            <a:pPr lvl="0"/>
            <a:endParaRPr lang="id-ID" noProof="0"/>
          </a:p>
        </p:txBody>
      </p:sp>
      <p:sp>
        <p:nvSpPr>
          <p:cNvPr id="3" name="Picture Placeholder 3"/>
          <p:cNvSpPr>
            <a:spLocks noGrp="1"/>
          </p:cNvSpPr>
          <p:nvPr>
            <p:ph type="pic" sz="quarter" idx="11"/>
          </p:nvPr>
        </p:nvSpPr>
        <p:spPr>
          <a:xfrm>
            <a:off x="0" y="2286000"/>
            <a:ext cx="6099048" cy="2286000"/>
          </a:xfrm>
        </p:spPr>
        <p:txBody>
          <a:bodyPr rtlCol="0">
            <a:normAutofit/>
          </a:bodyPr>
          <a:lstStyle>
            <a:lvl1pPr>
              <a:defRPr sz="1351">
                <a:solidFill>
                  <a:srgbClr val="00B0F0"/>
                </a:solidFill>
              </a:defRPr>
            </a:lvl1pPr>
          </a:lstStyle>
          <a:p>
            <a:pPr lvl="0"/>
            <a:endParaRPr lang="id-ID" noProof="0" dirty="0"/>
          </a:p>
        </p:txBody>
      </p:sp>
      <p:sp>
        <p:nvSpPr>
          <p:cNvPr id="5" name="Picture Placeholder 3"/>
          <p:cNvSpPr>
            <a:spLocks noGrp="1"/>
          </p:cNvSpPr>
          <p:nvPr>
            <p:ph type="pic" sz="quarter" idx="13"/>
          </p:nvPr>
        </p:nvSpPr>
        <p:spPr>
          <a:xfrm>
            <a:off x="6092952" y="4572000"/>
            <a:ext cx="6099048" cy="2286000"/>
          </a:xfrm>
        </p:spPr>
        <p:txBody>
          <a:bodyPr rtlCol="0">
            <a:normAutofit/>
          </a:bodyPr>
          <a:lstStyle>
            <a:lvl1pPr>
              <a:defRPr sz="1351">
                <a:solidFill>
                  <a:srgbClr val="00B0F0"/>
                </a:solidFill>
              </a:defRPr>
            </a:lvl1pPr>
          </a:lstStyle>
          <a:p>
            <a:pPr lvl="0"/>
            <a:endParaRPr lang="id-ID" noProof="0"/>
          </a:p>
        </p:txBody>
      </p:sp>
    </p:spTree>
    <p:extLst>
      <p:ext uri="{BB962C8B-B14F-4D97-AF65-F5344CB8AC3E}">
        <p14:creationId xmlns:p14="http://schemas.microsoft.com/office/powerpoint/2010/main" val="202206390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16_Custom Layout">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7113495" y="0"/>
            <a:ext cx="5078507" cy="6858000"/>
          </a:xfrm>
          <a:custGeom>
            <a:avLst/>
            <a:gdLst>
              <a:gd name="connsiteX0" fmla="*/ 2732288 w 5078507"/>
              <a:gd name="connsiteY0" fmla="*/ 0 h 6858000"/>
              <a:gd name="connsiteX1" fmla="*/ 5078507 w 5078507"/>
              <a:gd name="connsiteY1" fmla="*/ 0 h 6858000"/>
              <a:gd name="connsiteX2" fmla="*/ 2346219 w 5078507"/>
              <a:gd name="connsiteY2" fmla="*/ 6858000 h 6858000"/>
              <a:gd name="connsiteX3" fmla="*/ 0 w 5078507"/>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5078507" h="6858000">
                <a:moveTo>
                  <a:pt x="2732288" y="0"/>
                </a:moveTo>
                <a:lnTo>
                  <a:pt x="5078507" y="0"/>
                </a:lnTo>
                <a:lnTo>
                  <a:pt x="2346219" y="6858000"/>
                </a:lnTo>
                <a:lnTo>
                  <a:pt x="0" y="6858000"/>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9" name="Picture Placeholder 8"/>
          <p:cNvSpPr>
            <a:spLocks noGrp="1"/>
          </p:cNvSpPr>
          <p:nvPr>
            <p:ph type="pic" sz="quarter" idx="11"/>
          </p:nvPr>
        </p:nvSpPr>
        <p:spPr>
          <a:xfrm>
            <a:off x="1878107" y="0"/>
            <a:ext cx="5078507" cy="6858000"/>
          </a:xfrm>
          <a:custGeom>
            <a:avLst/>
            <a:gdLst>
              <a:gd name="connsiteX0" fmla="*/ 2732288 w 5078507"/>
              <a:gd name="connsiteY0" fmla="*/ 0 h 6858000"/>
              <a:gd name="connsiteX1" fmla="*/ 5078507 w 5078507"/>
              <a:gd name="connsiteY1" fmla="*/ 0 h 6858000"/>
              <a:gd name="connsiteX2" fmla="*/ 2346219 w 5078507"/>
              <a:gd name="connsiteY2" fmla="*/ 6858000 h 6858000"/>
              <a:gd name="connsiteX3" fmla="*/ 0 w 5078507"/>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5078507" h="6858000">
                <a:moveTo>
                  <a:pt x="2732288" y="0"/>
                </a:moveTo>
                <a:lnTo>
                  <a:pt x="5078507" y="0"/>
                </a:lnTo>
                <a:lnTo>
                  <a:pt x="2346219" y="6858000"/>
                </a:lnTo>
                <a:lnTo>
                  <a:pt x="0" y="6858000"/>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4088203835"/>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124_Custom Layout">
    <p:spTree>
      <p:nvGrpSpPr>
        <p:cNvPr id="1" name=""/>
        <p:cNvGrpSpPr/>
        <p:nvPr/>
      </p:nvGrpSpPr>
      <p:grpSpPr>
        <a:xfrm>
          <a:off x="0" y="0"/>
          <a:ext cx="0" cy="0"/>
          <a:chOff x="0" y="0"/>
          <a:chExt cx="0" cy="0"/>
        </a:xfrm>
      </p:grpSpPr>
      <p:sp>
        <p:nvSpPr>
          <p:cNvPr id="9" name="Picture Placeholder 8"/>
          <p:cNvSpPr>
            <a:spLocks noGrp="1"/>
          </p:cNvSpPr>
          <p:nvPr>
            <p:ph type="pic" sz="quarter" idx="16"/>
          </p:nvPr>
        </p:nvSpPr>
        <p:spPr>
          <a:xfrm>
            <a:off x="635330" y="565838"/>
            <a:ext cx="4690533" cy="1862667"/>
          </a:xfrm>
          <a:custGeom>
            <a:avLst/>
            <a:gdLst>
              <a:gd name="connsiteX0" fmla="*/ 0 w 4690533"/>
              <a:gd name="connsiteY0" fmla="*/ 0 h 1862667"/>
              <a:gd name="connsiteX1" fmla="*/ 4690533 w 4690533"/>
              <a:gd name="connsiteY1" fmla="*/ 0 h 1862667"/>
              <a:gd name="connsiteX2" fmla="*/ 4690533 w 4690533"/>
              <a:gd name="connsiteY2" fmla="*/ 1862667 h 1862667"/>
              <a:gd name="connsiteX3" fmla="*/ 0 w 4690533"/>
              <a:gd name="connsiteY3" fmla="*/ 1862667 h 1862667"/>
            </a:gdLst>
            <a:ahLst/>
            <a:cxnLst>
              <a:cxn ang="0">
                <a:pos x="connsiteX0" y="connsiteY0"/>
              </a:cxn>
              <a:cxn ang="0">
                <a:pos x="connsiteX1" y="connsiteY1"/>
              </a:cxn>
              <a:cxn ang="0">
                <a:pos x="connsiteX2" y="connsiteY2"/>
              </a:cxn>
              <a:cxn ang="0">
                <a:pos x="connsiteX3" y="connsiteY3"/>
              </a:cxn>
            </a:cxnLst>
            <a:rect l="l" t="t" r="r" b="b"/>
            <a:pathLst>
              <a:path w="4690533" h="1862667">
                <a:moveTo>
                  <a:pt x="0" y="0"/>
                </a:moveTo>
                <a:lnTo>
                  <a:pt x="4690533" y="0"/>
                </a:lnTo>
                <a:lnTo>
                  <a:pt x="4690533" y="1862667"/>
                </a:lnTo>
                <a:lnTo>
                  <a:pt x="0" y="1862667"/>
                </a:lnTo>
                <a:close/>
              </a:path>
            </a:pathLst>
          </a:custGeom>
        </p:spPr>
        <p:txBody>
          <a:bodyPr rtlCol="0">
            <a:noAutofit/>
          </a:bodyPr>
          <a:lstStyle>
            <a:lvl1pPr>
              <a:defRPr sz="1351">
                <a:solidFill>
                  <a:srgbClr val="00B0F0"/>
                </a:solidFill>
              </a:defRPr>
            </a:lvl1pPr>
          </a:lstStyle>
          <a:p>
            <a:pPr lvl="0"/>
            <a:endParaRPr lang="id-ID" noProof="0"/>
          </a:p>
        </p:txBody>
      </p:sp>
      <p:sp>
        <p:nvSpPr>
          <p:cNvPr id="11" name="Picture Placeholder 10"/>
          <p:cNvSpPr>
            <a:spLocks noGrp="1"/>
          </p:cNvSpPr>
          <p:nvPr>
            <p:ph type="pic" sz="quarter" idx="17"/>
          </p:nvPr>
        </p:nvSpPr>
        <p:spPr>
          <a:xfrm>
            <a:off x="635329" y="2516470"/>
            <a:ext cx="2286000" cy="3708400"/>
          </a:xfrm>
          <a:custGeom>
            <a:avLst/>
            <a:gdLst>
              <a:gd name="connsiteX0" fmla="*/ 0 w 2286000"/>
              <a:gd name="connsiteY0" fmla="*/ 0 h 3708400"/>
              <a:gd name="connsiteX1" fmla="*/ 2286000 w 2286000"/>
              <a:gd name="connsiteY1" fmla="*/ 0 h 3708400"/>
              <a:gd name="connsiteX2" fmla="*/ 2286000 w 2286000"/>
              <a:gd name="connsiteY2" fmla="*/ 3708400 h 3708400"/>
              <a:gd name="connsiteX3" fmla="*/ 0 w 2286000"/>
              <a:gd name="connsiteY3" fmla="*/ 3708400 h 3708400"/>
            </a:gdLst>
            <a:ahLst/>
            <a:cxnLst>
              <a:cxn ang="0">
                <a:pos x="connsiteX0" y="connsiteY0"/>
              </a:cxn>
              <a:cxn ang="0">
                <a:pos x="connsiteX1" y="connsiteY1"/>
              </a:cxn>
              <a:cxn ang="0">
                <a:pos x="connsiteX2" y="connsiteY2"/>
              </a:cxn>
              <a:cxn ang="0">
                <a:pos x="connsiteX3" y="connsiteY3"/>
              </a:cxn>
            </a:cxnLst>
            <a:rect l="l" t="t" r="r" b="b"/>
            <a:pathLst>
              <a:path w="2286000" h="3708400">
                <a:moveTo>
                  <a:pt x="0" y="0"/>
                </a:moveTo>
                <a:lnTo>
                  <a:pt x="2286000" y="0"/>
                </a:lnTo>
                <a:lnTo>
                  <a:pt x="2286000" y="3708400"/>
                </a:lnTo>
                <a:lnTo>
                  <a:pt x="0" y="3708400"/>
                </a:lnTo>
                <a:close/>
              </a:path>
            </a:pathLst>
          </a:custGeom>
        </p:spPr>
        <p:txBody>
          <a:bodyPr rtlCol="0">
            <a:noAutofit/>
          </a:bodyPr>
          <a:lstStyle>
            <a:lvl1pPr>
              <a:defRPr sz="1351">
                <a:solidFill>
                  <a:srgbClr val="00B0F0"/>
                </a:solidFill>
              </a:defRPr>
            </a:lvl1pPr>
          </a:lstStyle>
          <a:p>
            <a:pPr lvl="0"/>
            <a:endParaRPr lang="id-ID" noProof="0"/>
          </a:p>
        </p:txBody>
      </p:sp>
      <p:sp>
        <p:nvSpPr>
          <p:cNvPr id="12" name="Picture Placeholder 11"/>
          <p:cNvSpPr>
            <a:spLocks noGrp="1"/>
          </p:cNvSpPr>
          <p:nvPr>
            <p:ph type="pic" sz="quarter" idx="18"/>
          </p:nvPr>
        </p:nvSpPr>
        <p:spPr>
          <a:xfrm>
            <a:off x="3039862" y="2516470"/>
            <a:ext cx="2286000" cy="3708400"/>
          </a:xfrm>
          <a:custGeom>
            <a:avLst/>
            <a:gdLst>
              <a:gd name="connsiteX0" fmla="*/ 0 w 2286000"/>
              <a:gd name="connsiteY0" fmla="*/ 0 h 3708400"/>
              <a:gd name="connsiteX1" fmla="*/ 2286000 w 2286000"/>
              <a:gd name="connsiteY1" fmla="*/ 0 h 3708400"/>
              <a:gd name="connsiteX2" fmla="*/ 2286000 w 2286000"/>
              <a:gd name="connsiteY2" fmla="*/ 3708400 h 3708400"/>
              <a:gd name="connsiteX3" fmla="*/ 0 w 2286000"/>
              <a:gd name="connsiteY3" fmla="*/ 3708400 h 3708400"/>
            </a:gdLst>
            <a:ahLst/>
            <a:cxnLst>
              <a:cxn ang="0">
                <a:pos x="connsiteX0" y="connsiteY0"/>
              </a:cxn>
              <a:cxn ang="0">
                <a:pos x="connsiteX1" y="connsiteY1"/>
              </a:cxn>
              <a:cxn ang="0">
                <a:pos x="connsiteX2" y="connsiteY2"/>
              </a:cxn>
              <a:cxn ang="0">
                <a:pos x="connsiteX3" y="connsiteY3"/>
              </a:cxn>
            </a:cxnLst>
            <a:rect l="l" t="t" r="r" b="b"/>
            <a:pathLst>
              <a:path w="2286000" h="3708400">
                <a:moveTo>
                  <a:pt x="0" y="0"/>
                </a:moveTo>
                <a:lnTo>
                  <a:pt x="2286000" y="0"/>
                </a:lnTo>
                <a:lnTo>
                  <a:pt x="2286000" y="3708400"/>
                </a:lnTo>
                <a:lnTo>
                  <a:pt x="0" y="3708400"/>
                </a:lnTo>
                <a:close/>
              </a:path>
            </a:pathLst>
          </a:custGeom>
        </p:spPr>
        <p:txBody>
          <a:bodyPr rtlCol="0">
            <a:noAutofit/>
          </a:bodyPr>
          <a:lstStyle>
            <a:lvl1pPr>
              <a:defRPr sz="1351">
                <a:solidFill>
                  <a:srgbClr val="00B0F0"/>
                </a:solidFill>
              </a:defRPr>
            </a:lvl1pPr>
          </a:lstStyle>
          <a:p>
            <a:pPr lvl="0"/>
            <a:endParaRPr lang="id-ID" noProof="0"/>
          </a:p>
        </p:txBody>
      </p:sp>
    </p:spTree>
    <p:extLst>
      <p:ext uri="{BB962C8B-B14F-4D97-AF65-F5344CB8AC3E}">
        <p14:creationId xmlns:p14="http://schemas.microsoft.com/office/powerpoint/2010/main" val="3632015238"/>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127_Custom Layout">
    <p:spTree>
      <p:nvGrpSpPr>
        <p:cNvPr id="1" name=""/>
        <p:cNvGrpSpPr/>
        <p:nvPr/>
      </p:nvGrpSpPr>
      <p:grpSpPr>
        <a:xfrm>
          <a:off x="0" y="0"/>
          <a:ext cx="0" cy="0"/>
          <a:chOff x="0" y="0"/>
          <a:chExt cx="0" cy="0"/>
        </a:xfrm>
      </p:grpSpPr>
      <p:sp>
        <p:nvSpPr>
          <p:cNvPr id="9" name="Picture Placeholder 8"/>
          <p:cNvSpPr>
            <a:spLocks noGrp="1"/>
          </p:cNvSpPr>
          <p:nvPr>
            <p:ph type="pic" sz="quarter" idx="16"/>
          </p:nvPr>
        </p:nvSpPr>
        <p:spPr>
          <a:xfrm>
            <a:off x="6881751" y="565838"/>
            <a:ext cx="4690533" cy="1862667"/>
          </a:xfrm>
          <a:custGeom>
            <a:avLst/>
            <a:gdLst>
              <a:gd name="connsiteX0" fmla="*/ 0 w 4690533"/>
              <a:gd name="connsiteY0" fmla="*/ 0 h 1862667"/>
              <a:gd name="connsiteX1" fmla="*/ 4690533 w 4690533"/>
              <a:gd name="connsiteY1" fmla="*/ 0 h 1862667"/>
              <a:gd name="connsiteX2" fmla="*/ 4690533 w 4690533"/>
              <a:gd name="connsiteY2" fmla="*/ 1862667 h 1862667"/>
              <a:gd name="connsiteX3" fmla="*/ 0 w 4690533"/>
              <a:gd name="connsiteY3" fmla="*/ 1862667 h 1862667"/>
            </a:gdLst>
            <a:ahLst/>
            <a:cxnLst>
              <a:cxn ang="0">
                <a:pos x="connsiteX0" y="connsiteY0"/>
              </a:cxn>
              <a:cxn ang="0">
                <a:pos x="connsiteX1" y="connsiteY1"/>
              </a:cxn>
              <a:cxn ang="0">
                <a:pos x="connsiteX2" y="connsiteY2"/>
              </a:cxn>
              <a:cxn ang="0">
                <a:pos x="connsiteX3" y="connsiteY3"/>
              </a:cxn>
            </a:cxnLst>
            <a:rect l="l" t="t" r="r" b="b"/>
            <a:pathLst>
              <a:path w="4690533" h="1862667">
                <a:moveTo>
                  <a:pt x="0" y="0"/>
                </a:moveTo>
                <a:lnTo>
                  <a:pt x="4690533" y="0"/>
                </a:lnTo>
                <a:lnTo>
                  <a:pt x="4690533" y="1862667"/>
                </a:lnTo>
                <a:lnTo>
                  <a:pt x="0" y="1862667"/>
                </a:lnTo>
                <a:close/>
              </a:path>
            </a:pathLst>
          </a:custGeom>
        </p:spPr>
        <p:txBody>
          <a:bodyPr rtlCol="0">
            <a:noAutofit/>
          </a:bodyPr>
          <a:lstStyle>
            <a:lvl1pPr>
              <a:defRPr sz="1351">
                <a:solidFill>
                  <a:srgbClr val="00B0F0"/>
                </a:solidFill>
              </a:defRPr>
            </a:lvl1pPr>
          </a:lstStyle>
          <a:p>
            <a:pPr lvl="0"/>
            <a:endParaRPr lang="id-ID" noProof="0"/>
          </a:p>
        </p:txBody>
      </p:sp>
      <p:sp>
        <p:nvSpPr>
          <p:cNvPr id="11" name="Picture Placeholder 10"/>
          <p:cNvSpPr>
            <a:spLocks noGrp="1"/>
          </p:cNvSpPr>
          <p:nvPr>
            <p:ph type="pic" sz="quarter" idx="17"/>
          </p:nvPr>
        </p:nvSpPr>
        <p:spPr>
          <a:xfrm>
            <a:off x="6881750" y="2516470"/>
            <a:ext cx="2286000" cy="3708400"/>
          </a:xfrm>
          <a:custGeom>
            <a:avLst/>
            <a:gdLst>
              <a:gd name="connsiteX0" fmla="*/ 0 w 2286000"/>
              <a:gd name="connsiteY0" fmla="*/ 0 h 3708400"/>
              <a:gd name="connsiteX1" fmla="*/ 2286000 w 2286000"/>
              <a:gd name="connsiteY1" fmla="*/ 0 h 3708400"/>
              <a:gd name="connsiteX2" fmla="*/ 2286000 w 2286000"/>
              <a:gd name="connsiteY2" fmla="*/ 3708400 h 3708400"/>
              <a:gd name="connsiteX3" fmla="*/ 0 w 2286000"/>
              <a:gd name="connsiteY3" fmla="*/ 3708400 h 3708400"/>
            </a:gdLst>
            <a:ahLst/>
            <a:cxnLst>
              <a:cxn ang="0">
                <a:pos x="connsiteX0" y="connsiteY0"/>
              </a:cxn>
              <a:cxn ang="0">
                <a:pos x="connsiteX1" y="connsiteY1"/>
              </a:cxn>
              <a:cxn ang="0">
                <a:pos x="connsiteX2" y="connsiteY2"/>
              </a:cxn>
              <a:cxn ang="0">
                <a:pos x="connsiteX3" y="connsiteY3"/>
              </a:cxn>
            </a:cxnLst>
            <a:rect l="l" t="t" r="r" b="b"/>
            <a:pathLst>
              <a:path w="2286000" h="3708400">
                <a:moveTo>
                  <a:pt x="0" y="0"/>
                </a:moveTo>
                <a:lnTo>
                  <a:pt x="2286000" y="0"/>
                </a:lnTo>
                <a:lnTo>
                  <a:pt x="2286000" y="3708400"/>
                </a:lnTo>
                <a:lnTo>
                  <a:pt x="0" y="3708400"/>
                </a:lnTo>
                <a:close/>
              </a:path>
            </a:pathLst>
          </a:custGeom>
        </p:spPr>
        <p:txBody>
          <a:bodyPr rtlCol="0">
            <a:noAutofit/>
          </a:bodyPr>
          <a:lstStyle>
            <a:lvl1pPr>
              <a:defRPr sz="1351">
                <a:solidFill>
                  <a:srgbClr val="00B0F0"/>
                </a:solidFill>
              </a:defRPr>
            </a:lvl1pPr>
          </a:lstStyle>
          <a:p>
            <a:pPr lvl="0"/>
            <a:endParaRPr lang="id-ID" noProof="0"/>
          </a:p>
        </p:txBody>
      </p:sp>
      <p:sp>
        <p:nvSpPr>
          <p:cNvPr id="12" name="Picture Placeholder 11"/>
          <p:cNvSpPr>
            <a:spLocks noGrp="1"/>
          </p:cNvSpPr>
          <p:nvPr>
            <p:ph type="pic" sz="quarter" idx="18"/>
          </p:nvPr>
        </p:nvSpPr>
        <p:spPr>
          <a:xfrm>
            <a:off x="9286283" y="2516470"/>
            <a:ext cx="2286000" cy="3708400"/>
          </a:xfrm>
          <a:custGeom>
            <a:avLst/>
            <a:gdLst>
              <a:gd name="connsiteX0" fmla="*/ 0 w 2286000"/>
              <a:gd name="connsiteY0" fmla="*/ 0 h 3708400"/>
              <a:gd name="connsiteX1" fmla="*/ 2286000 w 2286000"/>
              <a:gd name="connsiteY1" fmla="*/ 0 h 3708400"/>
              <a:gd name="connsiteX2" fmla="*/ 2286000 w 2286000"/>
              <a:gd name="connsiteY2" fmla="*/ 3708400 h 3708400"/>
              <a:gd name="connsiteX3" fmla="*/ 0 w 2286000"/>
              <a:gd name="connsiteY3" fmla="*/ 3708400 h 3708400"/>
            </a:gdLst>
            <a:ahLst/>
            <a:cxnLst>
              <a:cxn ang="0">
                <a:pos x="connsiteX0" y="connsiteY0"/>
              </a:cxn>
              <a:cxn ang="0">
                <a:pos x="connsiteX1" y="connsiteY1"/>
              </a:cxn>
              <a:cxn ang="0">
                <a:pos x="connsiteX2" y="connsiteY2"/>
              </a:cxn>
              <a:cxn ang="0">
                <a:pos x="connsiteX3" y="connsiteY3"/>
              </a:cxn>
            </a:cxnLst>
            <a:rect l="l" t="t" r="r" b="b"/>
            <a:pathLst>
              <a:path w="2286000" h="3708400">
                <a:moveTo>
                  <a:pt x="0" y="0"/>
                </a:moveTo>
                <a:lnTo>
                  <a:pt x="2286000" y="0"/>
                </a:lnTo>
                <a:lnTo>
                  <a:pt x="2286000" y="3708400"/>
                </a:lnTo>
                <a:lnTo>
                  <a:pt x="0" y="3708400"/>
                </a:lnTo>
                <a:close/>
              </a:path>
            </a:pathLst>
          </a:custGeom>
        </p:spPr>
        <p:txBody>
          <a:bodyPr rtlCol="0">
            <a:noAutofit/>
          </a:bodyPr>
          <a:lstStyle>
            <a:lvl1pPr>
              <a:defRPr sz="1351">
                <a:solidFill>
                  <a:srgbClr val="00B0F0"/>
                </a:solidFill>
              </a:defRPr>
            </a:lvl1pPr>
          </a:lstStyle>
          <a:p>
            <a:pPr lvl="0"/>
            <a:endParaRPr lang="id-ID" noProof="0"/>
          </a:p>
        </p:txBody>
      </p:sp>
    </p:spTree>
    <p:extLst>
      <p:ext uri="{BB962C8B-B14F-4D97-AF65-F5344CB8AC3E}">
        <p14:creationId xmlns:p14="http://schemas.microsoft.com/office/powerpoint/2010/main" val="273541116"/>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103_Custom Layout">
    <p:spTree>
      <p:nvGrpSpPr>
        <p:cNvPr id="1" name=""/>
        <p:cNvGrpSpPr/>
        <p:nvPr/>
      </p:nvGrpSpPr>
      <p:grpSpPr>
        <a:xfrm>
          <a:off x="0" y="0"/>
          <a:ext cx="0" cy="0"/>
          <a:chOff x="0" y="0"/>
          <a:chExt cx="0" cy="0"/>
        </a:xfrm>
      </p:grpSpPr>
      <p:sp>
        <p:nvSpPr>
          <p:cNvPr id="8" name="Picture Placeholder 8"/>
          <p:cNvSpPr>
            <a:spLocks noGrp="1"/>
          </p:cNvSpPr>
          <p:nvPr>
            <p:ph type="pic" sz="quarter" idx="16"/>
          </p:nvPr>
        </p:nvSpPr>
        <p:spPr>
          <a:xfrm>
            <a:off x="390145" y="353568"/>
            <a:ext cx="3462528" cy="6193536"/>
          </a:xfrm>
          <a:custGeom>
            <a:avLst/>
            <a:gdLst>
              <a:gd name="connsiteX0" fmla="*/ 0 w 4690533"/>
              <a:gd name="connsiteY0" fmla="*/ 0 h 1862667"/>
              <a:gd name="connsiteX1" fmla="*/ 4690533 w 4690533"/>
              <a:gd name="connsiteY1" fmla="*/ 0 h 1862667"/>
              <a:gd name="connsiteX2" fmla="*/ 4690533 w 4690533"/>
              <a:gd name="connsiteY2" fmla="*/ 1862667 h 1862667"/>
              <a:gd name="connsiteX3" fmla="*/ 0 w 4690533"/>
              <a:gd name="connsiteY3" fmla="*/ 1862667 h 1862667"/>
            </a:gdLst>
            <a:ahLst/>
            <a:cxnLst>
              <a:cxn ang="0">
                <a:pos x="connsiteX0" y="connsiteY0"/>
              </a:cxn>
              <a:cxn ang="0">
                <a:pos x="connsiteX1" y="connsiteY1"/>
              </a:cxn>
              <a:cxn ang="0">
                <a:pos x="connsiteX2" y="connsiteY2"/>
              </a:cxn>
              <a:cxn ang="0">
                <a:pos x="connsiteX3" y="connsiteY3"/>
              </a:cxn>
            </a:cxnLst>
            <a:rect l="l" t="t" r="r" b="b"/>
            <a:pathLst>
              <a:path w="4690533" h="1862667">
                <a:moveTo>
                  <a:pt x="0" y="0"/>
                </a:moveTo>
                <a:lnTo>
                  <a:pt x="4690533" y="0"/>
                </a:lnTo>
                <a:lnTo>
                  <a:pt x="4690533" y="1862667"/>
                </a:lnTo>
                <a:lnTo>
                  <a:pt x="0" y="1862667"/>
                </a:lnTo>
                <a:close/>
              </a:path>
            </a:pathLst>
          </a:custGeom>
        </p:spPr>
        <p:txBody>
          <a:bodyPr rtlCol="0">
            <a:noAutofit/>
          </a:bodyPr>
          <a:lstStyle>
            <a:lvl1pPr>
              <a:defRPr sz="1351">
                <a:solidFill>
                  <a:srgbClr val="00B0F0"/>
                </a:solidFill>
              </a:defRPr>
            </a:lvl1pPr>
          </a:lstStyle>
          <a:p>
            <a:pPr lvl="0"/>
            <a:endParaRPr lang="id-ID" noProof="0"/>
          </a:p>
        </p:txBody>
      </p:sp>
      <p:sp>
        <p:nvSpPr>
          <p:cNvPr id="9" name="Picture Placeholder 8"/>
          <p:cNvSpPr>
            <a:spLocks noGrp="1"/>
          </p:cNvSpPr>
          <p:nvPr>
            <p:ph type="pic" sz="quarter" idx="17"/>
          </p:nvPr>
        </p:nvSpPr>
        <p:spPr>
          <a:xfrm>
            <a:off x="3956304" y="368112"/>
            <a:ext cx="3462528" cy="3044559"/>
          </a:xfrm>
          <a:custGeom>
            <a:avLst/>
            <a:gdLst>
              <a:gd name="connsiteX0" fmla="*/ 0 w 4690533"/>
              <a:gd name="connsiteY0" fmla="*/ 0 h 1862667"/>
              <a:gd name="connsiteX1" fmla="*/ 4690533 w 4690533"/>
              <a:gd name="connsiteY1" fmla="*/ 0 h 1862667"/>
              <a:gd name="connsiteX2" fmla="*/ 4690533 w 4690533"/>
              <a:gd name="connsiteY2" fmla="*/ 1862667 h 1862667"/>
              <a:gd name="connsiteX3" fmla="*/ 0 w 4690533"/>
              <a:gd name="connsiteY3" fmla="*/ 1862667 h 1862667"/>
            </a:gdLst>
            <a:ahLst/>
            <a:cxnLst>
              <a:cxn ang="0">
                <a:pos x="connsiteX0" y="connsiteY0"/>
              </a:cxn>
              <a:cxn ang="0">
                <a:pos x="connsiteX1" y="connsiteY1"/>
              </a:cxn>
              <a:cxn ang="0">
                <a:pos x="connsiteX2" y="connsiteY2"/>
              </a:cxn>
              <a:cxn ang="0">
                <a:pos x="connsiteX3" y="connsiteY3"/>
              </a:cxn>
            </a:cxnLst>
            <a:rect l="l" t="t" r="r" b="b"/>
            <a:pathLst>
              <a:path w="4690533" h="1862667">
                <a:moveTo>
                  <a:pt x="0" y="0"/>
                </a:moveTo>
                <a:lnTo>
                  <a:pt x="4690533" y="0"/>
                </a:lnTo>
                <a:lnTo>
                  <a:pt x="4690533" y="1862667"/>
                </a:lnTo>
                <a:lnTo>
                  <a:pt x="0" y="1862667"/>
                </a:lnTo>
                <a:close/>
              </a:path>
            </a:pathLst>
          </a:custGeom>
        </p:spPr>
        <p:txBody>
          <a:bodyPr rtlCol="0">
            <a:noAutofit/>
          </a:bodyPr>
          <a:lstStyle>
            <a:lvl1pPr>
              <a:defRPr sz="1351">
                <a:solidFill>
                  <a:srgbClr val="00B0F0"/>
                </a:solidFill>
              </a:defRPr>
            </a:lvl1pPr>
          </a:lstStyle>
          <a:p>
            <a:pPr lvl="0"/>
            <a:endParaRPr lang="id-ID" noProof="0"/>
          </a:p>
        </p:txBody>
      </p:sp>
      <p:sp>
        <p:nvSpPr>
          <p:cNvPr id="10" name="Picture Placeholder 8"/>
          <p:cNvSpPr>
            <a:spLocks noGrp="1"/>
          </p:cNvSpPr>
          <p:nvPr>
            <p:ph type="pic" sz="quarter" idx="18"/>
          </p:nvPr>
        </p:nvSpPr>
        <p:spPr>
          <a:xfrm>
            <a:off x="3956304" y="3502546"/>
            <a:ext cx="3462528" cy="3044559"/>
          </a:xfrm>
          <a:custGeom>
            <a:avLst/>
            <a:gdLst>
              <a:gd name="connsiteX0" fmla="*/ 0 w 4690533"/>
              <a:gd name="connsiteY0" fmla="*/ 0 h 1862667"/>
              <a:gd name="connsiteX1" fmla="*/ 4690533 w 4690533"/>
              <a:gd name="connsiteY1" fmla="*/ 0 h 1862667"/>
              <a:gd name="connsiteX2" fmla="*/ 4690533 w 4690533"/>
              <a:gd name="connsiteY2" fmla="*/ 1862667 h 1862667"/>
              <a:gd name="connsiteX3" fmla="*/ 0 w 4690533"/>
              <a:gd name="connsiteY3" fmla="*/ 1862667 h 1862667"/>
            </a:gdLst>
            <a:ahLst/>
            <a:cxnLst>
              <a:cxn ang="0">
                <a:pos x="connsiteX0" y="connsiteY0"/>
              </a:cxn>
              <a:cxn ang="0">
                <a:pos x="connsiteX1" y="connsiteY1"/>
              </a:cxn>
              <a:cxn ang="0">
                <a:pos x="connsiteX2" y="connsiteY2"/>
              </a:cxn>
              <a:cxn ang="0">
                <a:pos x="connsiteX3" y="connsiteY3"/>
              </a:cxn>
            </a:cxnLst>
            <a:rect l="l" t="t" r="r" b="b"/>
            <a:pathLst>
              <a:path w="4690533" h="1862667">
                <a:moveTo>
                  <a:pt x="0" y="0"/>
                </a:moveTo>
                <a:lnTo>
                  <a:pt x="4690533" y="0"/>
                </a:lnTo>
                <a:lnTo>
                  <a:pt x="4690533" y="1862667"/>
                </a:lnTo>
                <a:lnTo>
                  <a:pt x="0" y="1862667"/>
                </a:lnTo>
                <a:close/>
              </a:path>
            </a:pathLst>
          </a:custGeom>
        </p:spPr>
        <p:txBody>
          <a:bodyPr rtlCol="0">
            <a:noAutofit/>
          </a:bodyPr>
          <a:lstStyle>
            <a:lvl1pPr>
              <a:defRPr sz="1351">
                <a:solidFill>
                  <a:srgbClr val="00B0F0"/>
                </a:solidFill>
              </a:defRPr>
            </a:lvl1pPr>
          </a:lstStyle>
          <a:p>
            <a:pPr lvl="0"/>
            <a:endParaRPr lang="id-ID" noProof="0"/>
          </a:p>
        </p:txBody>
      </p:sp>
    </p:spTree>
    <p:extLst>
      <p:ext uri="{BB962C8B-B14F-4D97-AF65-F5344CB8AC3E}">
        <p14:creationId xmlns:p14="http://schemas.microsoft.com/office/powerpoint/2010/main" val="2819751165"/>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160_Custom Layout">
    <p:spTree>
      <p:nvGrpSpPr>
        <p:cNvPr id="1" name=""/>
        <p:cNvGrpSpPr/>
        <p:nvPr/>
      </p:nvGrpSpPr>
      <p:grpSpPr>
        <a:xfrm>
          <a:off x="0" y="0"/>
          <a:ext cx="0" cy="0"/>
          <a:chOff x="0" y="0"/>
          <a:chExt cx="0" cy="0"/>
        </a:xfrm>
      </p:grpSpPr>
      <p:sp>
        <p:nvSpPr>
          <p:cNvPr id="8" name="Picture Placeholder 8"/>
          <p:cNvSpPr>
            <a:spLocks noGrp="1"/>
          </p:cNvSpPr>
          <p:nvPr>
            <p:ph type="pic" sz="quarter" idx="16"/>
          </p:nvPr>
        </p:nvSpPr>
        <p:spPr>
          <a:xfrm>
            <a:off x="8272272" y="353568"/>
            <a:ext cx="3462528" cy="6193536"/>
          </a:xfrm>
          <a:custGeom>
            <a:avLst/>
            <a:gdLst>
              <a:gd name="connsiteX0" fmla="*/ 0 w 4690533"/>
              <a:gd name="connsiteY0" fmla="*/ 0 h 1862667"/>
              <a:gd name="connsiteX1" fmla="*/ 4690533 w 4690533"/>
              <a:gd name="connsiteY1" fmla="*/ 0 h 1862667"/>
              <a:gd name="connsiteX2" fmla="*/ 4690533 w 4690533"/>
              <a:gd name="connsiteY2" fmla="*/ 1862667 h 1862667"/>
              <a:gd name="connsiteX3" fmla="*/ 0 w 4690533"/>
              <a:gd name="connsiteY3" fmla="*/ 1862667 h 1862667"/>
            </a:gdLst>
            <a:ahLst/>
            <a:cxnLst>
              <a:cxn ang="0">
                <a:pos x="connsiteX0" y="connsiteY0"/>
              </a:cxn>
              <a:cxn ang="0">
                <a:pos x="connsiteX1" y="connsiteY1"/>
              </a:cxn>
              <a:cxn ang="0">
                <a:pos x="connsiteX2" y="connsiteY2"/>
              </a:cxn>
              <a:cxn ang="0">
                <a:pos x="connsiteX3" y="connsiteY3"/>
              </a:cxn>
            </a:cxnLst>
            <a:rect l="l" t="t" r="r" b="b"/>
            <a:pathLst>
              <a:path w="4690533" h="1862667">
                <a:moveTo>
                  <a:pt x="0" y="0"/>
                </a:moveTo>
                <a:lnTo>
                  <a:pt x="4690533" y="0"/>
                </a:lnTo>
                <a:lnTo>
                  <a:pt x="4690533" y="1862667"/>
                </a:lnTo>
                <a:lnTo>
                  <a:pt x="0" y="1862667"/>
                </a:lnTo>
                <a:close/>
              </a:path>
            </a:pathLst>
          </a:custGeom>
        </p:spPr>
        <p:txBody>
          <a:bodyPr rtlCol="0">
            <a:noAutofit/>
          </a:bodyPr>
          <a:lstStyle>
            <a:lvl1pPr>
              <a:defRPr sz="1351">
                <a:solidFill>
                  <a:srgbClr val="00B0F0"/>
                </a:solidFill>
              </a:defRPr>
            </a:lvl1pPr>
          </a:lstStyle>
          <a:p>
            <a:pPr lvl="0"/>
            <a:endParaRPr lang="id-ID" noProof="0"/>
          </a:p>
        </p:txBody>
      </p:sp>
      <p:sp>
        <p:nvSpPr>
          <p:cNvPr id="9" name="Picture Placeholder 8"/>
          <p:cNvSpPr>
            <a:spLocks noGrp="1"/>
          </p:cNvSpPr>
          <p:nvPr>
            <p:ph type="pic" sz="quarter" idx="17"/>
          </p:nvPr>
        </p:nvSpPr>
        <p:spPr>
          <a:xfrm>
            <a:off x="4706112" y="353569"/>
            <a:ext cx="3462528" cy="3044559"/>
          </a:xfrm>
          <a:custGeom>
            <a:avLst/>
            <a:gdLst>
              <a:gd name="connsiteX0" fmla="*/ 0 w 4690533"/>
              <a:gd name="connsiteY0" fmla="*/ 0 h 1862667"/>
              <a:gd name="connsiteX1" fmla="*/ 4690533 w 4690533"/>
              <a:gd name="connsiteY1" fmla="*/ 0 h 1862667"/>
              <a:gd name="connsiteX2" fmla="*/ 4690533 w 4690533"/>
              <a:gd name="connsiteY2" fmla="*/ 1862667 h 1862667"/>
              <a:gd name="connsiteX3" fmla="*/ 0 w 4690533"/>
              <a:gd name="connsiteY3" fmla="*/ 1862667 h 1862667"/>
            </a:gdLst>
            <a:ahLst/>
            <a:cxnLst>
              <a:cxn ang="0">
                <a:pos x="connsiteX0" y="connsiteY0"/>
              </a:cxn>
              <a:cxn ang="0">
                <a:pos x="connsiteX1" y="connsiteY1"/>
              </a:cxn>
              <a:cxn ang="0">
                <a:pos x="connsiteX2" y="connsiteY2"/>
              </a:cxn>
              <a:cxn ang="0">
                <a:pos x="connsiteX3" y="connsiteY3"/>
              </a:cxn>
            </a:cxnLst>
            <a:rect l="l" t="t" r="r" b="b"/>
            <a:pathLst>
              <a:path w="4690533" h="1862667">
                <a:moveTo>
                  <a:pt x="0" y="0"/>
                </a:moveTo>
                <a:lnTo>
                  <a:pt x="4690533" y="0"/>
                </a:lnTo>
                <a:lnTo>
                  <a:pt x="4690533" y="1862667"/>
                </a:lnTo>
                <a:lnTo>
                  <a:pt x="0" y="1862667"/>
                </a:lnTo>
                <a:close/>
              </a:path>
            </a:pathLst>
          </a:custGeom>
        </p:spPr>
        <p:txBody>
          <a:bodyPr rtlCol="0">
            <a:noAutofit/>
          </a:bodyPr>
          <a:lstStyle>
            <a:lvl1pPr>
              <a:defRPr sz="1351">
                <a:solidFill>
                  <a:srgbClr val="00B0F0"/>
                </a:solidFill>
              </a:defRPr>
            </a:lvl1pPr>
          </a:lstStyle>
          <a:p>
            <a:pPr lvl="0"/>
            <a:endParaRPr lang="id-ID" noProof="0" dirty="0"/>
          </a:p>
        </p:txBody>
      </p:sp>
      <p:sp>
        <p:nvSpPr>
          <p:cNvPr id="10" name="Picture Placeholder 8"/>
          <p:cNvSpPr>
            <a:spLocks noGrp="1"/>
          </p:cNvSpPr>
          <p:nvPr>
            <p:ph type="pic" sz="quarter" idx="18"/>
          </p:nvPr>
        </p:nvSpPr>
        <p:spPr>
          <a:xfrm>
            <a:off x="4706112" y="3502546"/>
            <a:ext cx="3462528" cy="3044559"/>
          </a:xfrm>
          <a:custGeom>
            <a:avLst/>
            <a:gdLst>
              <a:gd name="connsiteX0" fmla="*/ 0 w 4690533"/>
              <a:gd name="connsiteY0" fmla="*/ 0 h 1862667"/>
              <a:gd name="connsiteX1" fmla="*/ 4690533 w 4690533"/>
              <a:gd name="connsiteY1" fmla="*/ 0 h 1862667"/>
              <a:gd name="connsiteX2" fmla="*/ 4690533 w 4690533"/>
              <a:gd name="connsiteY2" fmla="*/ 1862667 h 1862667"/>
              <a:gd name="connsiteX3" fmla="*/ 0 w 4690533"/>
              <a:gd name="connsiteY3" fmla="*/ 1862667 h 1862667"/>
            </a:gdLst>
            <a:ahLst/>
            <a:cxnLst>
              <a:cxn ang="0">
                <a:pos x="connsiteX0" y="connsiteY0"/>
              </a:cxn>
              <a:cxn ang="0">
                <a:pos x="connsiteX1" y="connsiteY1"/>
              </a:cxn>
              <a:cxn ang="0">
                <a:pos x="connsiteX2" y="connsiteY2"/>
              </a:cxn>
              <a:cxn ang="0">
                <a:pos x="connsiteX3" y="connsiteY3"/>
              </a:cxn>
            </a:cxnLst>
            <a:rect l="l" t="t" r="r" b="b"/>
            <a:pathLst>
              <a:path w="4690533" h="1862667">
                <a:moveTo>
                  <a:pt x="0" y="0"/>
                </a:moveTo>
                <a:lnTo>
                  <a:pt x="4690533" y="0"/>
                </a:lnTo>
                <a:lnTo>
                  <a:pt x="4690533" y="1862667"/>
                </a:lnTo>
                <a:lnTo>
                  <a:pt x="0" y="1862667"/>
                </a:lnTo>
                <a:close/>
              </a:path>
            </a:pathLst>
          </a:custGeom>
        </p:spPr>
        <p:txBody>
          <a:bodyPr rtlCol="0">
            <a:noAutofit/>
          </a:bodyPr>
          <a:lstStyle>
            <a:lvl1pPr>
              <a:defRPr sz="1351">
                <a:solidFill>
                  <a:srgbClr val="00B0F0"/>
                </a:solidFill>
              </a:defRPr>
            </a:lvl1pPr>
          </a:lstStyle>
          <a:p>
            <a:pPr lvl="0"/>
            <a:endParaRPr lang="id-ID" noProof="0"/>
          </a:p>
        </p:txBody>
      </p:sp>
    </p:spTree>
    <p:extLst>
      <p:ext uri="{BB962C8B-B14F-4D97-AF65-F5344CB8AC3E}">
        <p14:creationId xmlns:p14="http://schemas.microsoft.com/office/powerpoint/2010/main" val="947563663"/>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110_Custom Layout">
    <p:spTree>
      <p:nvGrpSpPr>
        <p:cNvPr id="1" name=""/>
        <p:cNvGrpSpPr/>
        <p:nvPr/>
      </p:nvGrpSpPr>
      <p:grpSpPr>
        <a:xfrm>
          <a:off x="0" y="0"/>
          <a:ext cx="0" cy="0"/>
          <a:chOff x="0" y="0"/>
          <a:chExt cx="0" cy="0"/>
        </a:xfrm>
      </p:grpSpPr>
      <p:sp>
        <p:nvSpPr>
          <p:cNvPr id="5" name="Picture Placeholder 3"/>
          <p:cNvSpPr>
            <a:spLocks noGrp="1"/>
          </p:cNvSpPr>
          <p:nvPr>
            <p:ph type="pic" sz="quarter" idx="10"/>
          </p:nvPr>
        </p:nvSpPr>
        <p:spPr>
          <a:xfrm>
            <a:off x="4279350" y="2571750"/>
            <a:ext cx="2588564" cy="4286250"/>
          </a:xfrm>
        </p:spPr>
        <p:txBody>
          <a:bodyPr rtlCol="0">
            <a:normAutofit/>
          </a:bodyPr>
          <a:lstStyle>
            <a:lvl1pPr>
              <a:defRPr sz="1351">
                <a:solidFill>
                  <a:srgbClr val="00B0F0"/>
                </a:solidFill>
              </a:defRPr>
            </a:lvl1pPr>
          </a:lstStyle>
          <a:p>
            <a:pPr lvl="0"/>
            <a:endParaRPr lang="id-ID" noProof="0"/>
          </a:p>
        </p:txBody>
      </p:sp>
      <p:sp>
        <p:nvSpPr>
          <p:cNvPr id="6" name="Picture Placeholder 3"/>
          <p:cNvSpPr>
            <a:spLocks noGrp="1"/>
          </p:cNvSpPr>
          <p:nvPr>
            <p:ph type="pic" sz="quarter" idx="11"/>
          </p:nvPr>
        </p:nvSpPr>
        <p:spPr>
          <a:xfrm>
            <a:off x="6941393" y="3649434"/>
            <a:ext cx="2588564" cy="3208566"/>
          </a:xfrm>
        </p:spPr>
        <p:txBody>
          <a:bodyPr rtlCol="0">
            <a:normAutofit/>
          </a:bodyPr>
          <a:lstStyle>
            <a:lvl1pPr>
              <a:defRPr sz="1351">
                <a:solidFill>
                  <a:srgbClr val="00B0F0"/>
                </a:solidFill>
              </a:defRPr>
            </a:lvl1pPr>
          </a:lstStyle>
          <a:p>
            <a:pPr lvl="0"/>
            <a:endParaRPr lang="id-ID" noProof="0" dirty="0"/>
          </a:p>
        </p:txBody>
      </p:sp>
      <p:sp>
        <p:nvSpPr>
          <p:cNvPr id="7" name="Picture Placeholder 3"/>
          <p:cNvSpPr>
            <a:spLocks noGrp="1"/>
          </p:cNvSpPr>
          <p:nvPr>
            <p:ph type="pic" sz="quarter" idx="13"/>
          </p:nvPr>
        </p:nvSpPr>
        <p:spPr>
          <a:xfrm>
            <a:off x="9603436" y="4555670"/>
            <a:ext cx="2588564" cy="2302330"/>
          </a:xfrm>
        </p:spPr>
        <p:txBody>
          <a:bodyPr rtlCol="0">
            <a:normAutofit/>
          </a:bodyPr>
          <a:lstStyle>
            <a:lvl1pPr>
              <a:defRPr sz="1351">
                <a:solidFill>
                  <a:srgbClr val="00B0F0"/>
                </a:solidFill>
              </a:defRPr>
            </a:lvl1pPr>
          </a:lstStyle>
          <a:p>
            <a:pPr lvl="0"/>
            <a:endParaRPr lang="id-ID" noProof="0"/>
          </a:p>
        </p:txBody>
      </p:sp>
      <p:sp>
        <p:nvSpPr>
          <p:cNvPr id="8" name="Picture Placeholder 3"/>
          <p:cNvSpPr>
            <a:spLocks noGrp="1"/>
          </p:cNvSpPr>
          <p:nvPr>
            <p:ph type="pic" sz="quarter" idx="14"/>
          </p:nvPr>
        </p:nvSpPr>
        <p:spPr>
          <a:xfrm>
            <a:off x="4279350" y="0"/>
            <a:ext cx="2588564" cy="2498272"/>
          </a:xfrm>
        </p:spPr>
        <p:txBody>
          <a:bodyPr rtlCol="0">
            <a:normAutofit/>
          </a:bodyPr>
          <a:lstStyle>
            <a:lvl1pPr>
              <a:defRPr sz="1351">
                <a:solidFill>
                  <a:srgbClr val="00B0F0"/>
                </a:solidFill>
              </a:defRPr>
            </a:lvl1pPr>
          </a:lstStyle>
          <a:p>
            <a:pPr lvl="0"/>
            <a:endParaRPr lang="id-ID" noProof="0"/>
          </a:p>
        </p:txBody>
      </p:sp>
      <p:sp>
        <p:nvSpPr>
          <p:cNvPr id="9" name="Picture Placeholder 3"/>
          <p:cNvSpPr>
            <a:spLocks noGrp="1"/>
          </p:cNvSpPr>
          <p:nvPr>
            <p:ph type="pic" sz="quarter" idx="15"/>
          </p:nvPr>
        </p:nvSpPr>
        <p:spPr>
          <a:xfrm>
            <a:off x="6941393" y="-1"/>
            <a:ext cx="2588564" cy="3575957"/>
          </a:xfrm>
        </p:spPr>
        <p:txBody>
          <a:bodyPr rtlCol="0">
            <a:normAutofit/>
          </a:bodyPr>
          <a:lstStyle>
            <a:lvl1pPr>
              <a:defRPr sz="1351">
                <a:solidFill>
                  <a:srgbClr val="00B0F0"/>
                </a:solidFill>
              </a:defRPr>
            </a:lvl1pPr>
          </a:lstStyle>
          <a:p>
            <a:pPr lvl="0"/>
            <a:endParaRPr lang="id-ID" noProof="0" dirty="0"/>
          </a:p>
        </p:txBody>
      </p:sp>
      <p:sp>
        <p:nvSpPr>
          <p:cNvPr id="10" name="Picture Placeholder 3"/>
          <p:cNvSpPr>
            <a:spLocks noGrp="1"/>
          </p:cNvSpPr>
          <p:nvPr>
            <p:ph type="pic" sz="quarter" idx="16"/>
          </p:nvPr>
        </p:nvSpPr>
        <p:spPr>
          <a:xfrm>
            <a:off x="9603436" y="-1"/>
            <a:ext cx="2588564" cy="4482193"/>
          </a:xfrm>
        </p:spPr>
        <p:txBody>
          <a:bodyPr rtlCol="0">
            <a:normAutofit/>
          </a:bodyPr>
          <a:lstStyle>
            <a:lvl1pPr>
              <a:defRPr sz="1351">
                <a:solidFill>
                  <a:srgbClr val="00B0F0"/>
                </a:solidFill>
              </a:defRPr>
            </a:lvl1pPr>
          </a:lstStyle>
          <a:p>
            <a:pPr lvl="0"/>
            <a:endParaRPr lang="id-ID" noProof="0"/>
          </a:p>
        </p:txBody>
      </p:sp>
    </p:spTree>
    <p:extLst>
      <p:ext uri="{BB962C8B-B14F-4D97-AF65-F5344CB8AC3E}">
        <p14:creationId xmlns:p14="http://schemas.microsoft.com/office/powerpoint/2010/main" val="4267443905"/>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111_Custom Layout">
    <p:spTree>
      <p:nvGrpSpPr>
        <p:cNvPr id="1" name=""/>
        <p:cNvGrpSpPr/>
        <p:nvPr/>
      </p:nvGrpSpPr>
      <p:grpSpPr>
        <a:xfrm>
          <a:off x="0" y="0"/>
          <a:ext cx="0" cy="0"/>
          <a:chOff x="0" y="0"/>
          <a:chExt cx="0" cy="0"/>
        </a:xfrm>
      </p:grpSpPr>
      <p:sp>
        <p:nvSpPr>
          <p:cNvPr id="5" name="Picture Placeholder 3"/>
          <p:cNvSpPr>
            <a:spLocks noGrp="1"/>
          </p:cNvSpPr>
          <p:nvPr>
            <p:ph type="pic" sz="quarter" idx="10"/>
          </p:nvPr>
        </p:nvSpPr>
        <p:spPr>
          <a:xfrm>
            <a:off x="5326614" y="2571750"/>
            <a:ext cx="2588564" cy="4286250"/>
          </a:xfrm>
        </p:spPr>
        <p:txBody>
          <a:bodyPr rtlCol="0">
            <a:normAutofit/>
          </a:bodyPr>
          <a:lstStyle>
            <a:lvl1pPr>
              <a:defRPr sz="1351">
                <a:solidFill>
                  <a:srgbClr val="00B0F0"/>
                </a:solidFill>
              </a:defRPr>
            </a:lvl1pPr>
          </a:lstStyle>
          <a:p>
            <a:pPr lvl="0"/>
            <a:endParaRPr lang="id-ID" noProof="0"/>
          </a:p>
        </p:txBody>
      </p:sp>
      <p:sp>
        <p:nvSpPr>
          <p:cNvPr id="6" name="Picture Placeholder 3"/>
          <p:cNvSpPr>
            <a:spLocks noGrp="1"/>
          </p:cNvSpPr>
          <p:nvPr>
            <p:ph type="pic" sz="quarter" idx="11"/>
          </p:nvPr>
        </p:nvSpPr>
        <p:spPr>
          <a:xfrm>
            <a:off x="2663307" y="3649434"/>
            <a:ext cx="2588564" cy="3208566"/>
          </a:xfrm>
        </p:spPr>
        <p:txBody>
          <a:bodyPr rtlCol="0">
            <a:normAutofit/>
          </a:bodyPr>
          <a:lstStyle>
            <a:lvl1pPr>
              <a:defRPr sz="1351">
                <a:solidFill>
                  <a:srgbClr val="00B0F0"/>
                </a:solidFill>
              </a:defRPr>
            </a:lvl1pPr>
          </a:lstStyle>
          <a:p>
            <a:pPr lvl="0"/>
            <a:endParaRPr lang="id-ID" noProof="0" dirty="0"/>
          </a:p>
        </p:txBody>
      </p:sp>
      <p:sp>
        <p:nvSpPr>
          <p:cNvPr id="7" name="Picture Placeholder 3"/>
          <p:cNvSpPr>
            <a:spLocks noGrp="1"/>
          </p:cNvSpPr>
          <p:nvPr>
            <p:ph type="pic" sz="quarter" idx="13"/>
          </p:nvPr>
        </p:nvSpPr>
        <p:spPr>
          <a:xfrm>
            <a:off x="0" y="4555670"/>
            <a:ext cx="2588564" cy="2302330"/>
          </a:xfrm>
        </p:spPr>
        <p:txBody>
          <a:bodyPr rtlCol="0">
            <a:normAutofit/>
          </a:bodyPr>
          <a:lstStyle>
            <a:lvl1pPr>
              <a:defRPr sz="1351">
                <a:solidFill>
                  <a:srgbClr val="00B0F0"/>
                </a:solidFill>
              </a:defRPr>
            </a:lvl1pPr>
          </a:lstStyle>
          <a:p>
            <a:pPr lvl="0"/>
            <a:endParaRPr lang="id-ID" noProof="0"/>
          </a:p>
        </p:txBody>
      </p:sp>
      <p:sp>
        <p:nvSpPr>
          <p:cNvPr id="8" name="Picture Placeholder 3"/>
          <p:cNvSpPr>
            <a:spLocks noGrp="1"/>
          </p:cNvSpPr>
          <p:nvPr>
            <p:ph type="pic" sz="quarter" idx="14"/>
          </p:nvPr>
        </p:nvSpPr>
        <p:spPr>
          <a:xfrm>
            <a:off x="5326614" y="0"/>
            <a:ext cx="2588564" cy="2498272"/>
          </a:xfrm>
        </p:spPr>
        <p:txBody>
          <a:bodyPr rtlCol="0">
            <a:normAutofit/>
          </a:bodyPr>
          <a:lstStyle>
            <a:lvl1pPr>
              <a:defRPr sz="1351">
                <a:solidFill>
                  <a:srgbClr val="00B0F0"/>
                </a:solidFill>
              </a:defRPr>
            </a:lvl1pPr>
          </a:lstStyle>
          <a:p>
            <a:pPr lvl="0"/>
            <a:endParaRPr lang="id-ID" noProof="0"/>
          </a:p>
        </p:txBody>
      </p:sp>
      <p:sp>
        <p:nvSpPr>
          <p:cNvPr id="9" name="Picture Placeholder 3"/>
          <p:cNvSpPr>
            <a:spLocks noGrp="1"/>
          </p:cNvSpPr>
          <p:nvPr>
            <p:ph type="pic" sz="quarter" idx="15"/>
          </p:nvPr>
        </p:nvSpPr>
        <p:spPr>
          <a:xfrm>
            <a:off x="2663307" y="-1"/>
            <a:ext cx="2588564" cy="3575957"/>
          </a:xfrm>
        </p:spPr>
        <p:txBody>
          <a:bodyPr rtlCol="0">
            <a:normAutofit/>
          </a:bodyPr>
          <a:lstStyle>
            <a:lvl1pPr>
              <a:defRPr sz="1351">
                <a:solidFill>
                  <a:srgbClr val="00B0F0"/>
                </a:solidFill>
              </a:defRPr>
            </a:lvl1pPr>
          </a:lstStyle>
          <a:p>
            <a:pPr lvl="0"/>
            <a:endParaRPr lang="id-ID" noProof="0" dirty="0"/>
          </a:p>
        </p:txBody>
      </p:sp>
      <p:sp>
        <p:nvSpPr>
          <p:cNvPr id="10" name="Picture Placeholder 3"/>
          <p:cNvSpPr>
            <a:spLocks noGrp="1"/>
          </p:cNvSpPr>
          <p:nvPr>
            <p:ph type="pic" sz="quarter" idx="16"/>
          </p:nvPr>
        </p:nvSpPr>
        <p:spPr>
          <a:xfrm>
            <a:off x="0" y="-1"/>
            <a:ext cx="2588564" cy="4482193"/>
          </a:xfrm>
        </p:spPr>
        <p:txBody>
          <a:bodyPr rtlCol="0">
            <a:normAutofit/>
          </a:bodyPr>
          <a:lstStyle>
            <a:lvl1pPr>
              <a:defRPr sz="1351">
                <a:solidFill>
                  <a:srgbClr val="00B0F0"/>
                </a:solidFill>
              </a:defRPr>
            </a:lvl1pPr>
          </a:lstStyle>
          <a:p>
            <a:pPr lvl="0"/>
            <a:endParaRPr lang="id-ID" noProof="0"/>
          </a:p>
        </p:txBody>
      </p:sp>
    </p:spTree>
    <p:extLst>
      <p:ext uri="{BB962C8B-B14F-4D97-AF65-F5344CB8AC3E}">
        <p14:creationId xmlns:p14="http://schemas.microsoft.com/office/powerpoint/2010/main" val="3400392778"/>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34_Custom Layout">
    <p:spTree>
      <p:nvGrpSpPr>
        <p:cNvPr id="1" name=""/>
        <p:cNvGrpSpPr/>
        <p:nvPr/>
      </p:nvGrpSpPr>
      <p:grpSpPr>
        <a:xfrm>
          <a:off x="0" y="0"/>
          <a:ext cx="0" cy="0"/>
          <a:chOff x="0" y="0"/>
          <a:chExt cx="0" cy="0"/>
        </a:xfrm>
      </p:grpSpPr>
      <p:sp>
        <p:nvSpPr>
          <p:cNvPr id="5" name="Picture Placeholder 3"/>
          <p:cNvSpPr>
            <a:spLocks noGrp="1"/>
          </p:cNvSpPr>
          <p:nvPr>
            <p:ph type="pic" sz="quarter" idx="10"/>
          </p:nvPr>
        </p:nvSpPr>
        <p:spPr>
          <a:xfrm>
            <a:off x="-8164" y="0"/>
            <a:ext cx="4059936" cy="6858000"/>
          </a:xfrm>
        </p:spPr>
        <p:txBody>
          <a:bodyPr rtlCol="0">
            <a:normAutofit/>
          </a:bodyPr>
          <a:lstStyle>
            <a:lvl1pPr>
              <a:defRPr sz="1351">
                <a:solidFill>
                  <a:srgbClr val="00B0F0"/>
                </a:solidFill>
              </a:defRPr>
            </a:lvl1pPr>
          </a:lstStyle>
          <a:p>
            <a:pPr lvl="0"/>
            <a:endParaRPr lang="id-ID" noProof="0"/>
          </a:p>
        </p:txBody>
      </p:sp>
      <p:sp>
        <p:nvSpPr>
          <p:cNvPr id="6" name="Picture Placeholder 3"/>
          <p:cNvSpPr>
            <a:spLocks noGrp="1"/>
          </p:cNvSpPr>
          <p:nvPr>
            <p:ph type="pic" sz="quarter" idx="11"/>
          </p:nvPr>
        </p:nvSpPr>
        <p:spPr>
          <a:xfrm>
            <a:off x="4059936" y="1"/>
            <a:ext cx="4059936" cy="3431969"/>
          </a:xfrm>
        </p:spPr>
        <p:txBody>
          <a:bodyPr rtlCol="0">
            <a:normAutofit/>
          </a:bodyPr>
          <a:lstStyle>
            <a:lvl1pPr>
              <a:defRPr sz="1351">
                <a:solidFill>
                  <a:srgbClr val="00B0F0"/>
                </a:solidFill>
              </a:defRPr>
            </a:lvl1pPr>
          </a:lstStyle>
          <a:p>
            <a:pPr lvl="0"/>
            <a:endParaRPr lang="id-ID" noProof="0" dirty="0"/>
          </a:p>
        </p:txBody>
      </p:sp>
      <p:sp>
        <p:nvSpPr>
          <p:cNvPr id="7" name="Picture Placeholder 3"/>
          <p:cNvSpPr>
            <a:spLocks noGrp="1"/>
          </p:cNvSpPr>
          <p:nvPr>
            <p:ph type="pic" sz="quarter" idx="13"/>
          </p:nvPr>
        </p:nvSpPr>
        <p:spPr>
          <a:xfrm>
            <a:off x="8132064" y="0"/>
            <a:ext cx="4059936" cy="6858000"/>
          </a:xfrm>
        </p:spPr>
        <p:txBody>
          <a:bodyPr rtlCol="0">
            <a:normAutofit/>
          </a:bodyPr>
          <a:lstStyle>
            <a:lvl1pPr>
              <a:defRPr sz="1351">
                <a:solidFill>
                  <a:srgbClr val="00B0F0"/>
                </a:solidFill>
              </a:defRPr>
            </a:lvl1pPr>
          </a:lstStyle>
          <a:p>
            <a:pPr lvl="0"/>
            <a:endParaRPr lang="id-ID" noProof="0"/>
          </a:p>
        </p:txBody>
      </p:sp>
      <p:sp>
        <p:nvSpPr>
          <p:cNvPr id="8" name="Picture Placeholder 3"/>
          <p:cNvSpPr>
            <a:spLocks noGrp="1"/>
          </p:cNvSpPr>
          <p:nvPr>
            <p:ph type="pic" sz="quarter" idx="14"/>
          </p:nvPr>
        </p:nvSpPr>
        <p:spPr>
          <a:xfrm>
            <a:off x="4047744" y="3429001"/>
            <a:ext cx="4059936" cy="3431969"/>
          </a:xfrm>
        </p:spPr>
        <p:txBody>
          <a:bodyPr rtlCol="0">
            <a:normAutofit/>
          </a:bodyPr>
          <a:lstStyle>
            <a:lvl1pPr>
              <a:defRPr sz="1351">
                <a:solidFill>
                  <a:srgbClr val="00B0F0"/>
                </a:solidFill>
              </a:defRPr>
            </a:lvl1pPr>
          </a:lstStyle>
          <a:p>
            <a:pPr lvl="0"/>
            <a:endParaRPr lang="id-ID" noProof="0" dirty="0"/>
          </a:p>
        </p:txBody>
      </p:sp>
    </p:spTree>
    <p:extLst>
      <p:ext uri="{BB962C8B-B14F-4D97-AF65-F5344CB8AC3E}">
        <p14:creationId xmlns:p14="http://schemas.microsoft.com/office/powerpoint/2010/main" val="3695120883"/>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278_Custom Layout">
    <p:spTree>
      <p:nvGrpSpPr>
        <p:cNvPr id="1" name=""/>
        <p:cNvGrpSpPr/>
        <p:nvPr/>
      </p:nvGrpSpPr>
      <p:grpSpPr>
        <a:xfrm>
          <a:off x="0" y="0"/>
          <a:ext cx="0" cy="0"/>
          <a:chOff x="0" y="0"/>
          <a:chExt cx="0" cy="0"/>
        </a:xfrm>
      </p:grpSpPr>
      <p:sp>
        <p:nvSpPr>
          <p:cNvPr id="20" name="Picture Placeholder 19"/>
          <p:cNvSpPr>
            <a:spLocks noGrp="1"/>
          </p:cNvSpPr>
          <p:nvPr>
            <p:ph type="pic" sz="quarter" idx="10"/>
          </p:nvPr>
        </p:nvSpPr>
        <p:spPr>
          <a:xfrm>
            <a:off x="2" y="2"/>
            <a:ext cx="2983697" cy="2236763"/>
          </a:xfrm>
          <a:custGeom>
            <a:avLst/>
            <a:gdLst>
              <a:gd name="connsiteX0" fmla="*/ 0 w 2983697"/>
              <a:gd name="connsiteY0" fmla="*/ 0 h 2236763"/>
              <a:gd name="connsiteX1" fmla="*/ 2983697 w 2983697"/>
              <a:gd name="connsiteY1" fmla="*/ 0 h 2236763"/>
              <a:gd name="connsiteX2" fmla="*/ 2983697 w 2983697"/>
              <a:gd name="connsiteY2" fmla="*/ 2236763 h 2236763"/>
              <a:gd name="connsiteX3" fmla="*/ 0 w 2983697"/>
              <a:gd name="connsiteY3" fmla="*/ 2236763 h 2236763"/>
            </a:gdLst>
            <a:ahLst/>
            <a:cxnLst>
              <a:cxn ang="0">
                <a:pos x="connsiteX0" y="connsiteY0"/>
              </a:cxn>
              <a:cxn ang="0">
                <a:pos x="connsiteX1" y="connsiteY1"/>
              </a:cxn>
              <a:cxn ang="0">
                <a:pos x="connsiteX2" y="connsiteY2"/>
              </a:cxn>
              <a:cxn ang="0">
                <a:pos x="connsiteX3" y="connsiteY3"/>
              </a:cxn>
            </a:cxnLst>
            <a:rect l="l" t="t" r="r" b="b"/>
            <a:pathLst>
              <a:path w="2983697" h="2236763">
                <a:moveTo>
                  <a:pt x="0" y="0"/>
                </a:moveTo>
                <a:lnTo>
                  <a:pt x="2983697" y="0"/>
                </a:lnTo>
                <a:lnTo>
                  <a:pt x="2983697" y="2236763"/>
                </a:lnTo>
                <a:lnTo>
                  <a:pt x="0" y="2236763"/>
                </a:lnTo>
                <a:close/>
              </a:path>
            </a:pathLst>
          </a:custGeom>
          <a:ln>
            <a:noFill/>
          </a:ln>
        </p:spPr>
        <p:txBody>
          <a:bodyPr rtlCol="0">
            <a:noAutofit/>
          </a:bodyPr>
          <a:lstStyle>
            <a:lvl1pPr>
              <a:defRPr sz="1351">
                <a:solidFill>
                  <a:srgbClr val="00B0F0"/>
                </a:solidFill>
              </a:defRPr>
            </a:lvl1pPr>
          </a:lstStyle>
          <a:p>
            <a:pPr lvl="0"/>
            <a:endParaRPr lang="id-ID" noProof="0"/>
          </a:p>
        </p:txBody>
      </p:sp>
      <p:sp>
        <p:nvSpPr>
          <p:cNvPr id="18" name="Picture Placeholder 17"/>
          <p:cNvSpPr>
            <a:spLocks noGrp="1"/>
          </p:cNvSpPr>
          <p:nvPr>
            <p:ph type="pic" sz="quarter" idx="11"/>
          </p:nvPr>
        </p:nvSpPr>
        <p:spPr>
          <a:xfrm>
            <a:off x="6138870" y="2"/>
            <a:ext cx="2983697" cy="2236763"/>
          </a:xfrm>
          <a:custGeom>
            <a:avLst/>
            <a:gdLst>
              <a:gd name="connsiteX0" fmla="*/ 0 w 2983697"/>
              <a:gd name="connsiteY0" fmla="*/ 0 h 2236763"/>
              <a:gd name="connsiteX1" fmla="*/ 2983697 w 2983697"/>
              <a:gd name="connsiteY1" fmla="*/ 0 h 2236763"/>
              <a:gd name="connsiteX2" fmla="*/ 2983697 w 2983697"/>
              <a:gd name="connsiteY2" fmla="*/ 2236763 h 2236763"/>
              <a:gd name="connsiteX3" fmla="*/ 0 w 2983697"/>
              <a:gd name="connsiteY3" fmla="*/ 2236763 h 2236763"/>
            </a:gdLst>
            <a:ahLst/>
            <a:cxnLst>
              <a:cxn ang="0">
                <a:pos x="connsiteX0" y="connsiteY0"/>
              </a:cxn>
              <a:cxn ang="0">
                <a:pos x="connsiteX1" y="connsiteY1"/>
              </a:cxn>
              <a:cxn ang="0">
                <a:pos x="connsiteX2" y="connsiteY2"/>
              </a:cxn>
              <a:cxn ang="0">
                <a:pos x="connsiteX3" y="connsiteY3"/>
              </a:cxn>
            </a:cxnLst>
            <a:rect l="l" t="t" r="r" b="b"/>
            <a:pathLst>
              <a:path w="2983697" h="2236763">
                <a:moveTo>
                  <a:pt x="0" y="0"/>
                </a:moveTo>
                <a:lnTo>
                  <a:pt x="2983697" y="0"/>
                </a:lnTo>
                <a:lnTo>
                  <a:pt x="2983697" y="2236763"/>
                </a:lnTo>
                <a:lnTo>
                  <a:pt x="0" y="2236763"/>
                </a:lnTo>
                <a:close/>
              </a:path>
            </a:pathLst>
          </a:custGeom>
          <a:ln>
            <a:noFill/>
          </a:ln>
        </p:spPr>
        <p:txBody>
          <a:bodyPr rtlCol="0">
            <a:noAutofit/>
          </a:bodyPr>
          <a:lstStyle>
            <a:lvl1pPr>
              <a:defRPr sz="1351">
                <a:solidFill>
                  <a:srgbClr val="00B0F0"/>
                </a:solidFill>
              </a:defRPr>
            </a:lvl1pPr>
          </a:lstStyle>
          <a:p>
            <a:pPr lvl="0"/>
            <a:endParaRPr lang="id-ID" noProof="0"/>
          </a:p>
        </p:txBody>
      </p:sp>
      <p:sp>
        <p:nvSpPr>
          <p:cNvPr id="19" name="Picture Placeholder 18"/>
          <p:cNvSpPr>
            <a:spLocks noGrp="1"/>
          </p:cNvSpPr>
          <p:nvPr>
            <p:ph type="pic" sz="quarter" idx="12"/>
          </p:nvPr>
        </p:nvSpPr>
        <p:spPr>
          <a:xfrm>
            <a:off x="3069436" y="2"/>
            <a:ext cx="2983697" cy="2236763"/>
          </a:xfrm>
          <a:custGeom>
            <a:avLst/>
            <a:gdLst>
              <a:gd name="connsiteX0" fmla="*/ 0 w 2983697"/>
              <a:gd name="connsiteY0" fmla="*/ 0 h 2236763"/>
              <a:gd name="connsiteX1" fmla="*/ 2983697 w 2983697"/>
              <a:gd name="connsiteY1" fmla="*/ 0 h 2236763"/>
              <a:gd name="connsiteX2" fmla="*/ 2983697 w 2983697"/>
              <a:gd name="connsiteY2" fmla="*/ 2236763 h 2236763"/>
              <a:gd name="connsiteX3" fmla="*/ 0 w 2983697"/>
              <a:gd name="connsiteY3" fmla="*/ 2236763 h 2236763"/>
            </a:gdLst>
            <a:ahLst/>
            <a:cxnLst>
              <a:cxn ang="0">
                <a:pos x="connsiteX0" y="connsiteY0"/>
              </a:cxn>
              <a:cxn ang="0">
                <a:pos x="connsiteX1" y="connsiteY1"/>
              </a:cxn>
              <a:cxn ang="0">
                <a:pos x="connsiteX2" y="connsiteY2"/>
              </a:cxn>
              <a:cxn ang="0">
                <a:pos x="connsiteX3" y="connsiteY3"/>
              </a:cxn>
            </a:cxnLst>
            <a:rect l="l" t="t" r="r" b="b"/>
            <a:pathLst>
              <a:path w="2983697" h="2236763">
                <a:moveTo>
                  <a:pt x="0" y="0"/>
                </a:moveTo>
                <a:lnTo>
                  <a:pt x="2983697" y="0"/>
                </a:lnTo>
                <a:lnTo>
                  <a:pt x="2983697" y="2236763"/>
                </a:lnTo>
                <a:lnTo>
                  <a:pt x="0" y="2236763"/>
                </a:lnTo>
                <a:close/>
              </a:path>
            </a:pathLst>
          </a:custGeom>
          <a:ln>
            <a:noFill/>
          </a:ln>
        </p:spPr>
        <p:txBody>
          <a:bodyPr rtlCol="0">
            <a:noAutofit/>
          </a:bodyPr>
          <a:lstStyle>
            <a:lvl1pPr>
              <a:defRPr sz="1351">
                <a:solidFill>
                  <a:srgbClr val="00B0F0"/>
                </a:solidFill>
              </a:defRPr>
            </a:lvl1pPr>
          </a:lstStyle>
          <a:p>
            <a:pPr lvl="0"/>
            <a:endParaRPr lang="id-ID" noProof="0"/>
          </a:p>
        </p:txBody>
      </p:sp>
      <p:sp>
        <p:nvSpPr>
          <p:cNvPr id="17" name="Picture Placeholder 16"/>
          <p:cNvSpPr>
            <a:spLocks noGrp="1"/>
          </p:cNvSpPr>
          <p:nvPr>
            <p:ph type="pic" sz="quarter" idx="13"/>
          </p:nvPr>
        </p:nvSpPr>
        <p:spPr>
          <a:xfrm>
            <a:off x="9208305" y="2"/>
            <a:ext cx="2983697" cy="2236763"/>
          </a:xfrm>
          <a:custGeom>
            <a:avLst/>
            <a:gdLst>
              <a:gd name="connsiteX0" fmla="*/ 0 w 2983697"/>
              <a:gd name="connsiteY0" fmla="*/ 0 h 2236763"/>
              <a:gd name="connsiteX1" fmla="*/ 2983697 w 2983697"/>
              <a:gd name="connsiteY1" fmla="*/ 0 h 2236763"/>
              <a:gd name="connsiteX2" fmla="*/ 2983697 w 2983697"/>
              <a:gd name="connsiteY2" fmla="*/ 2236763 h 2236763"/>
              <a:gd name="connsiteX3" fmla="*/ 0 w 2983697"/>
              <a:gd name="connsiteY3" fmla="*/ 2236763 h 2236763"/>
            </a:gdLst>
            <a:ahLst/>
            <a:cxnLst>
              <a:cxn ang="0">
                <a:pos x="connsiteX0" y="connsiteY0"/>
              </a:cxn>
              <a:cxn ang="0">
                <a:pos x="connsiteX1" y="connsiteY1"/>
              </a:cxn>
              <a:cxn ang="0">
                <a:pos x="connsiteX2" y="connsiteY2"/>
              </a:cxn>
              <a:cxn ang="0">
                <a:pos x="connsiteX3" y="connsiteY3"/>
              </a:cxn>
            </a:cxnLst>
            <a:rect l="l" t="t" r="r" b="b"/>
            <a:pathLst>
              <a:path w="2983697" h="2236763">
                <a:moveTo>
                  <a:pt x="0" y="0"/>
                </a:moveTo>
                <a:lnTo>
                  <a:pt x="2983697" y="0"/>
                </a:lnTo>
                <a:lnTo>
                  <a:pt x="2983697" y="2236763"/>
                </a:lnTo>
                <a:lnTo>
                  <a:pt x="0" y="2236763"/>
                </a:lnTo>
                <a:close/>
              </a:path>
            </a:pathLst>
          </a:custGeom>
          <a:ln>
            <a:noFill/>
          </a:ln>
        </p:spPr>
        <p:txBody>
          <a:bodyPr rtlCol="0">
            <a:noAutofit/>
          </a:bodyPr>
          <a:lstStyle>
            <a:lvl1pPr>
              <a:defRPr sz="1351">
                <a:solidFill>
                  <a:srgbClr val="00B0F0"/>
                </a:solidFill>
              </a:defRPr>
            </a:lvl1pPr>
          </a:lstStyle>
          <a:p>
            <a:pPr lvl="0"/>
            <a:endParaRPr lang="id-ID" noProof="0"/>
          </a:p>
        </p:txBody>
      </p:sp>
      <p:sp>
        <p:nvSpPr>
          <p:cNvPr id="21" name="Picture Placeholder 20"/>
          <p:cNvSpPr>
            <a:spLocks noGrp="1"/>
          </p:cNvSpPr>
          <p:nvPr>
            <p:ph type="pic" sz="quarter" idx="14"/>
          </p:nvPr>
        </p:nvSpPr>
        <p:spPr>
          <a:xfrm>
            <a:off x="1" y="4621238"/>
            <a:ext cx="2983697" cy="2236763"/>
          </a:xfrm>
          <a:custGeom>
            <a:avLst/>
            <a:gdLst>
              <a:gd name="connsiteX0" fmla="*/ 0 w 2983697"/>
              <a:gd name="connsiteY0" fmla="*/ 0 h 2236763"/>
              <a:gd name="connsiteX1" fmla="*/ 2983697 w 2983697"/>
              <a:gd name="connsiteY1" fmla="*/ 0 h 2236763"/>
              <a:gd name="connsiteX2" fmla="*/ 2983697 w 2983697"/>
              <a:gd name="connsiteY2" fmla="*/ 2236763 h 2236763"/>
              <a:gd name="connsiteX3" fmla="*/ 0 w 2983697"/>
              <a:gd name="connsiteY3" fmla="*/ 2236763 h 2236763"/>
            </a:gdLst>
            <a:ahLst/>
            <a:cxnLst>
              <a:cxn ang="0">
                <a:pos x="connsiteX0" y="connsiteY0"/>
              </a:cxn>
              <a:cxn ang="0">
                <a:pos x="connsiteX1" y="connsiteY1"/>
              </a:cxn>
              <a:cxn ang="0">
                <a:pos x="connsiteX2" y="connsiteY2"/>
              </a:cxn>
              <a:cxn ang="0">
                <a:pos x="connsiteX3" y="connsiteY3"/>
              </a:cxn>
            </a:cxnLst>
            <a:rect l="l" t="t" r="r" b="b"/>
            <a:pathLst>
              <a:path w="2983697" h="2236763">
                <a:moveTo>
                  <a:pt x="0" y="0"/>
                </a:moveTo>
                <a:lnTo>
                  <a:pt x="2983697" y="0"/>
                </a:lnTo>
                <a:lnTo>
                  <a:pt x="2983697" y="2236763"/>
                </a:lnTo>
                <a:lnTo>
                  <a:pt x="0" y="2236763"/>
                </a:lnTo>
                <a:close/>
              </a:path>
            </a:pathLst>
          </a:custGeom>
          <a:ln>
            <a:noFill/>
          </a:ln>
        </p:spPr>
        <p:txBody>
          <a:bodyPr rtlCol="0">
            <a:noAutofit/>
          </a:bodyPr>
          <a:lstStyle>
            <a:lvl1pPr>
              <a:defRPr sz="1351">
                <a:solidFill>
                  <a:srgbClr val="00B0F0"/>
                </a:solidFill>
              </a:defRPr>
            </a:lvl1pPr>
          </a:lstStyle>
          <a:p>
            <a:pPr lvl="0"/>
            <a:endParaRPr lang="id-ID" noProof="0"/>
          </a:p>
        </p:txBody>
      </p:sp>
      <p:sp>
        <p:nvSpPr>
          <p:cNvPr id="22" name="Picture Placeholder 21"/>
          <p:cNvSpPr>
            <a:spLocks noGrp="1"/>
          </p:cNvSpPr>
          <p:nvPr>
            <p:ph type="pic" sz="quarter" idx="15"/>
          </p:nvPr>
        </p:nvSpPr>
        <p:spPr>
          <a:xfrm>
            <a:off x="6138870" y="4621238"/>
            <a:ext cx="2983697" cy="2236763"/>
          </a:xfrm>
          <a:custGeom>
            <a:avLst/>
            <a:gdLst>
              <a:gd name="connsiteX0" fmla="*/ 0 w 2983697"/>
              <a:gd name="connsiteY0" fmla="*/ 0 h 2236763"/>
              <a:gd name="connsiteX1" fmla="*/ 2983697 w 2983697"/>
              <a:gd name="connsiteY1" fmla="*/ 0 h 2236763"/>
              <a:gd name="connsiteX2" fmla="*/ 2983697 w 2983697"/>
              <a:gd name="connsiteY2" fmla="*/ 2236763 h 2236763"/>
              <a:gd name="connsiteX3" fmla="*/ 0 w 2983697"/>
              <a:gd name="connsiteY3" fmla="*/ 2236763 h 2236763"/>
            </a:gdLst>
            <a:ahLst/>
            <a:cxnLst>
              <a:cxn ang="0">
                <a:pos x="connsiteX0" y="connsiteY0"/>
              </a:cxn>
              <a:cxn ang="0">
                <a:pos x="connsiteX1" y="connsiteY1"/>
              </a:cxn>
              <a:cxn ang="0">
                <a:pos x="connsiteX2" y="connsiteY2"/>
              </a:cxn>
              <a:cxn ang="0">
                <a:pos x="connsiteX3" y="connsiteY3"/>
              </a:cxn>
            </a:cxnLst>
            <a:rect l="l" t="t" r="r" b="b"/>
            <a:pathLst>
              <a:path w="2983697" h="2236763">
                <a:moveTo>
                  <a:pt x="0" y="0"/>
                </a:moveTo>
                <a:lnTo>
                  <a:pt x="2983697" y="0"/>
                </a:lnTo>
                <a:lnTo>
                  <a:pt x="2983697" y="2236763"/>
                </a:lnTo>
                <a:lnTo>
                  <a:pt x="0" y="2236763"/>
                </a:lnTo>
                <a:close/>
              </a:path>
            </a:pathLst>
          </a:custGeom>
          <a:ln>
            <a:noFill/>
          </a:ln>
        </p:spPr>
        <p:txBody>
          <a:bodyPr rtlCol="0">
            <a:noAutofit/>
          </a:bodyPr>
          <a:lstStyle>
            <a:lvl1pPr>
              <a:defRPr sz="1351">
                <a:solidFill>
                  <a:srgbClr val="00B0F0"/>
                </a:solidFill>
              </a:defRPr>
            </a:lvl1pPr>
          </a:lstStyle>
          <a:p>
            <a:pPr lvl="0"/>
            <a:endParaRPr lang="id-ID" noProof="0"/>
          </a:p>
        </p:txBody>
      </p:sp>
      <p:sp>
        <p:nvSpPr>
          <p:cNvPr id="23" name="Picture Placeholder 22"/>
          <p:cNvSpPr>
            <a:spLocks noGrp="1"/>
          </p:cNvSpPr>
          <p:nvPr>
            <p:ph type="pic" sz="quarter" idx="16"/>
          </p:nvPr>
        </p:nvSpPr>
        <p:spPr>
          <a:xfrm>
            <a:off x="3069435" y="4621238"/>
            <a:ext cx="2983697" cy="2236763"/>
          </a:xfrm>
          <a:custGeom>
            <a:avLst/>
            <a:gdLst>
              <a:gd name="connsiteX0" fmla="*/ 0 w 2983697"/>
              <a:gd name="connsiteY0" fmla="*/ 0 h 2236763"/>
              <a:gd name="connsiteX1" fmla="*/ 2983697 w 2983697"/>
              <a:gd name="connsiteY1" fmla="*/ 0 h 2236763"/>
              <a:gd name="connsiteX2" fmla="*/ 2983697 w 2983697"/>
              <a:gd name="connsiteY2" fmla="*/ 2236763 h 2236763"/>
              <a:gd name="connsiteX3" fmla="*/ 0 w 2983697"/>
              <a:gd name="connsiteY3" fmla="*/ 2236763 h 2236763"/>
            </a:gdLst>
            <a:ahLst/>
            <a:cxnLst>
              <a:cxn ang="0">
                <a:pos x="connsiteX0" y="connsiteY0"/>
              </a:cxn>
              <a:cxn ang="0">
                <a:pos x="connsiteX1" y="connsiteY1"/>
              </a:cxn>
              <a:cxn ang="0">
                <a:pos x="connsiteX2" y="connsiteY2"/>
              </a:cxn>
              <a:cxn ang="0">
                <a:pos x="connsiteX3" y="connsiteY3"/>
              </a:cxn>
            </a:cxnLst>
            <a:rect l="l" t="t" r="r" b="b"/>
            <a:pathLst>
              <a:path w="2983697" h="2236763">
                <a:moveTo>
                  <a:pt x="0" y="0"/>
                </a:moveTo>
                <a:lnTo>
                  <a:pt x="2983697" y="0"/>
                </a:lnTo>
                <a:lnTo>
                  <a:pt x="2983697" y="2236763"/>
                </a:lnTo>
                <a:lnTo>
                  <a:pt x="0" y="2236763"/>
                </a:lnTo>
                <a:close/>
              </a:path>
            </a:pathLst>
          </a:custGeom>
          <a:ln>
            <a:noFill/>
          </a:ln>
        </p:spPr>
        <p:txBody>
          <a:bodyPr rtlCol="0">
            <a:noAutofit/>
          </a:bodyPr>
          <a:lstStyle>
            <a:lvl1pPr>
              <a:defRPr sz="1351">
                <a:solidFill>
                  <a:srgbClr val="00B0F0"/>
                </a:solidFill>
              </a:defRPr>
            </a:lvl1pPr>
          </a:lstStyle>
          <a:p>
            <a:pPr lvl="0"/>
            <a:endParaRPr lang="id-ID" noProof="0"/>
          </a:p>
        </p:txBody>
      </p:sp>
      <p:sp>
        <p:nvSpPr>
          <p:cNvPr id="24" name="Picture Placeholder 23"/>
          <p:cNvSpPr>
            <a:spLocks noGrp="1"/>
          </p:cNvSpPr>
          <p:nvPr>
            <p:ph type="pic" sz="quarter" idx="17"/>
          </p:nvPr>
        </p:nvSpPr>
        <p:spPr>
          <a:xfrm>
            <a:off x="9208304" y="4621238"/>
            <a:ext cx="2983697" cy="2236763"/>
          </a:xfrm>
          <a:custGeom>
            <a:avLst/>
            <a:gdLst>
              <a:gd name="connsiteX0" fmla="*/ 0 w 2983697"/>
              <a:gd name="connsiteY0" fmla="*/ 0 h 2236763"/>
              <a:gd name="connsiteX1" fmla="*/ 2983697 w 2983697"/>
              <a:gd name="connsiteY1" fmla="*/ 0 h 2236763"/>
              <a:gd name="connsiteX2" fmla="*/ 2983697 w 2983697"/>
              <a:gd name="connsiteY2" fmla="*/ 2236763 h 2236763"/>
              <a:gd name="connsiteX3" fmla="*/ 0 w 2983697"/>
              <a:gd name="connsiteY3" fmla="*/ 2236763 h 2236763"/>
            </a:gdLst>
            <a:ahLst/>
            <a:cxnLst>
              <a:cxn ang="0">
                <a:pos x="connsiteX0" y="connsiteY0"/>
              </a:cxn>
              <a:cxn ang="0">
                <a:pos x="connsiteX1" y="connsiteY1"/>
              </a:cxn>
              <a:cxn ang="0">
                <a:pos x="connsiteX2" y="connsiteY2"/>
              </a:cxn>
              <a:cxn ang="0">
                <a:pos x="connsiteX3" y="connsiteY3"/>
              </a:cxn>
            </a:cxnLst>
            <a:rect l="l" t="t" r="r" b="b"/>
            <a:pathLst>
              <a:path w="2983697" h="2236763">
                <a:moveTo>
                  <a:pt x="0" y="0"/>
                </a:moveTo>
                <a:lnTo>
                  <a:pt x="2983697" y="0"/>
                </a:lnTo>
                <a:lnTo>
                  <a:pt x="2983697" y="2236763"/>
                </a:lnTo>
                <a:lnTo>
                  <a:pt x="0" y="2236763"/>
                </a:lnTo>
                <a:close/>
              </a:path>
            </a:pathLst>
          </a:custGeom>
          <a:ln>
            <a:noFill/>
          </a:ln>
        </p:spPr>
        <p:txBody>
          <a:bodyPr rtlCol="0">
            <a:noAutofit/>
          </a:bodyPr>
          <a:lstStyle>
            <a:lvl1pPr>
              <a:defRPr sz="1351">
                <a:solidFill>
                  <a:srgbClr val="00B0F0"/>
                </a:solidFill>
              </a:defRPr>
            </a:lvl1pPr>
          </a:lstStyle>
          <a:p>
            <a:pPr lvl="0"/>
            <a:endParaRPr lang="id-ID" noProof="0"/>
          </a:p>
        </p:txBody>
      </p:sp>
    </p:spTree>
    <p:extLst>
      <p:ext uri="{BB962C8B-B14F-4D97-AF65-F5344CB8AC3E}">
        <p14:creationId xmlns:p14="http://schemas.microsoft.com/office/powerpoint/2010/main" val="3751567159"/>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279_Custom Layout">
    <p:spTree>
      <p:nvGrpSpPr>
        <p:cNvPr id="1" name=""/>
        <p:cNvGrpSpPr/>
        <p:nvPr/>
      </p:nvGrpSpPr>
      <p:grpSpPr>
        <a:xfrm>
          <a:off x="0" y="0"/>
          <a:ext cx="0" cy="0"/>
          <a:chOff x="0" y="0"/>
          <a:chExt cx="0" cy="0"/>
        </a:xfrm>
      </p:grpSpPr>
      <p:sp>
        <p:nvSpPr>
          <p:cNvPr id="16" name="Picture Placeholder 15"/>
          <p:cNvSpPr>
            <a:spLocks noGrp="1"/>
          </p:cNvSpPr>
          <p:nvPr>
            <p:ph type="pic" sz="quarter" idx="10"/>
          </p:nvPr>
        </p:nvSpPr>
        <p:spPr>
          <a:xfrm>
            <a:off x="0" y="0"/>
            <a:ext cx="3291840" cy="2213756"/>
          </a:xfrm>
          <a:custGeom>
            <a:avLst/>
            <a:gdLst>
              <a:gd name="connsiteX0" fmla="*/ 0 w 3291840"/>
              <a:gd name="connsiteY0" fmla="*/ 0 h 2213756"/>
              <a:gd name="connsiteX1" fmla="*/ 3291840 w 3291840"/>
              <a:gd name="connsiteY1" fmla="*/ 0 h 2213756"/>
              <a:gd name="connsiteX2" fmla="*/ 3291840 w 3291840"/>
              <a:gd name="connsiteY2" fmla="*/ 2213756 h 2213756"/>
              <a:gd name="connsiteX3" fmla="*/ 0 w 3291840"/>
              <a:gd name="connsiteY3" fmla="*/ 2213756 h 2213756"/>
            </a:gdLst>
            <a:ahLst/>
            <a:cxnLst>
              <a:cxn ang="0">
                <a:pos x="connsiteX0" y="connsiteY0"/>
              </a:cxn>
              <a:cxn ang="0">
                <a:pos x="connsiteX1" y="connsiteY1"/>
              </a:cxn>
              <a:cxn ang="0">
                <a:pos x="connsiteX2" y="connsiteY2"/>
              </a:cxn>
              <a:cxn ang="0">
                <a:pos x="connsiteX3" y="connsiteY3"/>
              </a:cxn>
            </a:cxnLst>
            <a:rect l="l" t="t" r="r" b="b"/>
            <a:pathLst>
              <a:path w="3291840" h="2213756">
                <a:moveTo>
                  <a:pt x="0" y="0"/>
                </a:moveTo>
                <a:lnTo>
                  <a:pt x="3291840" y="0"/>
                </a:lnTo>
                <a:lnTo>
                  <a:pt x="3291840" y="2213756"/>
                </a:lnTo>
                <a:lnTo>
                  <a:pt x="0" y="2213756"/>
                </a:lnTo>
                <a:close/>
              </a:path>
            </a:pathLst>
          </a:custGeom>
          <a:ln>
            <a:noFill/>
          </a:ln>
        </p:spPr>
        <p:txBody>
          <a:bodyPr rtlCol="0">
            <a:noAutofit/>
          </a:bodyPr>
          <a:lstStyle>
            <a:lvl1pPr>
              <a:defRPr sz="1351">
                <a:solidFill>
                  <a:srgbClr val="00B0F0"/>
                </a:solidFill>
              </a:defRPr>
            </a:lvl1pPr>
          </a:lstStyle>
          <a:p>
            <a:pPr lvl="0"/>
            <a:endParaRPr lang="id-ID" noProof="0"/>
          </a:p>
        </p:txBody>
      </p:sp>
      <p:sp>
        <p:nvSpPr>
          <p:cNvPr id="15" name="Picture Placeholder 14"/>
          <p:cNvSpPr>
            <a:spLocks noGrp="1"/>
          </p:cNvSpPr>
          <p:nvPr>
            <p:ph type="pic" sz="quarter" idx="11"/>
          </p:nvPr>
        </p:nvSpPr>
        <p:spPr>
          <a:xfrm>
            <a:off x="0" y="2322122"/>
            <a:ext cx="3291840" cy="2213756"/>
          </a:xfrm>
          <a:custGeom>
            <a:avLst/>
            <a:gdLst>
              <a:gd name="connsiteX0" fmla="*/ 0 w 3291840"/>
              <a:gd name="connsiteY0" fmla="*/ 0 h 2213756"/>
              <a:gd name="connsiteX1" fmla="*/ 3291840 w 3291840"/>
              <a:gd name="connsiteY1" fmla="*/ 0 h 2213756"/>
              <a:gd name="connsiteX2" fmla="*/ 3291840 w 3291840"/>
              <a:gd name="connsiteY2" fmla="*/ 2213756 h 2213756"/>
              <a:gd name="connsiteX3" fmla="*/ 0 w 3291840"/>
              <a:gd name="connsiteY3" fmla="*/ 2213756 h 2213756"/>
            </a:gdLst>
            <a:ahLst/>
            <a:cxnLst>
              <a:cxn ang="0">
                <a:pos x="connsiteX0" y="connsiteY0"/>
              </a:cxn>
              <a:cxn ang="0">
                <a:pos x="connsiteX1" y="connsiteY1"/>
              </a:cxn>
              <a:cxn ang="0">
                <a:pos x="connsiteX2" y="connsiteY2"/>
              </a:cxn>
              <a:cxn ang="0">
                <a:pos x="connsiteX3" y="connsiteY3"/>
              </a:cxn>
            </a:cxnLst>
            <a:rect l="l" t="t" r="r" b="b"/>
            <a:pathLst>
              <a:path w="3291840" h="2213756">
                <a:moveTo>
                  <a:pt x="0" y="0"/>
                </a:moveTo>
                <a:lnTo>
                  <a:pt x="3291840" y="0"/>
                </a:lnTo>
                <a:lnTo>
                  <a:pt x="3291840" y="2213756"/>
                </a:lnTo>
                <a:lnTo>
                  <a:pt x="0" y="2213756"/>
                </a:lnTo>
                <a:close/>
              </a:path>
            </a:pathLst>
          </a:custGeom>
          <a:ln>
            <a:noFill/>
          </a:ln>
        </p:spPr>
        <p:txBody>
          <a:bodyPr rtlCol="0">
            <a:noAutofit/>
          </a:bodyPr>
          <a:lstStyle>
            <a:lvl1pPr>
              <a:defRPr sz="1351">
                <a:solidFill>
                  <a:srgbClr val="00B0F0"/>
                </a:solidFill>
              </a:defRPr>
            </a:lvl1pPr>
          </a:lstStyle>
          <a:p>
            <a:pPr lvl="0"/>
            <a:endParaRPr lang="id-ID" noProof="0"/>
          </a:p>
        </p:txBody>
      </p:sp>
      <p:sp>
        <p:nvSpPr>
          <p:cNvPr id="14" name="Picture Placeholder 13"/>
          <p:cNvSpPr>
            <a:spLocks noGrp="1"/>
          </p:cNvSpPr>
          <p:nvPr>
            <p:ph type="pic" sz="quarter" idx="12"/>
          </p:nvPr>
        </p:nvSpPr>
        <p:spPr>
          <a:xfrm>
            <a:off x="0" y="4644244"/>
            <a:ext cx="3291840" cy="2213756"/>
          </a:xfrm>
          <a:custGeom>
            <a:avLst/>
            <a:gdLst>
              <a:gd name="connsiteX0" fmla="*/ 0 w 3291840"/>
              <a:gd name="connsiteY0" fmla="*/ 0 h 2213756"/>
              <a:gd name="connsiteX1" fmla="*/ 3291840 w 3291840"/>
              <a:gd name="connsiteY1" fmla="*/ 0 h 2213756"/>
              <a:gd name="connsiteX2" fmla="*/ 3291840 w 3291840"/>
              <a:gd name="connsiteY2" fmla="*/ 2213756 h 2213756"/>
              <a:gd name="connsiteX3" fmla="*/ 0 w 3291840"/>
              <a:gd name="connsiteY3" fmla="*/ 2213756 h 2213756"/>
            </a:gdLst>
            <a:ahLst/>
            <a:cxnLst>
              <a:cxn ang="0">
                <a:pos x="connsiteX0" y="connsiteY0"/>
              </a:cxn>
              <a:cxn ang="0">
                <a:pos x="connsiteX1" y="connsiteY1"/>
              </a:cxn>
              <a:cxn ang="0">
                <a:pos x="connsiteX2" y="connsiteY2"/>
              </a:cxn>
              <a:cxn ang="0">
                <a:pos x="connsiteX3" y="connsiteY3"/>
              </a:cxn>
            </a:cxnLst>
            <a:rect l="l" t="t" r="r" b="b"/>
            <a:pathLst>
              <a:path w="3291840" h="2213756">
                <a:moveTo>
                  <a:pt x="0" y="0"/>
                </a:moveTo>
                <a:lnTo>
                  <a:pt x="3291840" y="0"/>
                </a:lnTo>
                <a:lnTo>
                  <a:pt x="3291840" y="2213756"/>
                </a:lnTo>
                <a:lnTo>
                  <a:pt x="0" y="2213756"/>
                </a:lnTo>
                <a:close/>
              </a:path>
            </a:pathLst>
          </a:custGeom>
          <a:ln>
            <a:noFill/>
          </a:ln>
        </p:spPr>
        <p:txBody>
          <a:bodyPr rtlCol="0">
            <a:noAutofit/>
          </a:bodyPr>
          <a:lstStyle>
            <a:lvl1pPr>
              <a:defRPr sz="1351">
                <a:solidFill>
                  <a:srgbClr val="00B0F0"/>
                </a:solidFill>
              </a:defRPr>
            </a:lvl1pPr>
          </a:lstStyle>
          <a:p>
            <a:pPr lvl="0"/>
            <a:endParaRPr lang="id-ID" noProof="0"/>
          </a:p>
        </p:txBody>
      </p:sp>
      <p:sp>
        <p:nvSpPr>
          <p:cNvPr id="17" name="Picture Placeholder 16"/>
          <p:cNvSpPr>
            <a:spLocks noGrp="1"/>
          </p:cNvSpPr>
          <p:nvPr>
            <p:ph type="pic" sz="quarter" idx="13"/>
          </p:nvPr>
        </p:nvSpPr>
        <p:spPr>
          <a:xfrm>
            <a:off x="8900160" y="0"/>
            <a:ext cx="3291840" cy="2213756"/>
          </a:xfrm>
          <a:custGeom>
            <a:avLst/>
            <a:gdLst>
              <a:gd name="connsiteX0" fmla="*/ 0 w 3291840"/>
              <a:gd name="connsiteY0" fmla="*/ 0 h 2213756"/>
              <a:gd name="connsiteX1" fmla="*/ 3291840 w 3291840"/>
              <a:gd name="connsiteY1" fmla="*/ 0 h 2213756"/>
              <a:gd name="connsiteX2" fmla="*/ 3291840 w 3291840"/>
              <a:gd name="connsiteY2" fmla="*/ 2213756 h 2213756"/>
              <a:gd name="connsiteX3" fmla="*/ 0 w 3291840"/>
              <a:gd name="connsiteY3" fmla="*/ 2213756 h 2213756"/>
            </a:gdLst>
            <a:ahLst/>
            <a:cxnLst>
              <a:cxn ang="0">
                <a:pos x="connsiteX0" y="connsiteY0"/>
              </a:cxn>
              <a:cxn ang="0">
                <a:pos x="connsiteX1" y="connsiteY1"/>
              </a:cxn>
              <a:cxn ang="0">
                <a:pos x="connsiteX2" y="connsiteY2"/>
              </a:cxn>
              <a:cxn ang="0">
                <a:pos x="connsiteX3" y="connsiteY3"/>
              </a:cxn>
            </a:cxnLst>
            <a:rect l="l" t="t" r="r" b="b"/>
            <a:pathLst>
              <a:path w="3291840" h="2213756">
                <a:moveTo>
                  <a:pt x="0" y="0"/>
                </a:moveTo>
                <a:lnTo>
                  <a:pt x="3291840" y="0"/>
                </a:lnTo>
                <a:lnTo>
                  <a:pt x="3291840" y="2213756"/>
                </a:lnTo>
                <a:lnTo>
                  <a:pt x="0" y="2213756"/>
                </a:lnTo>
                <a:close/>
              </a:path>
            </a:pathLst>
          </a:custGeom>
          <a:ln>
            <a:noFill/>
          </a:ln>
        </p:spPr>
        <p:txBody>
          <a:bodyPr rtlCol="0">
            <a:noAutofit/>
          </a:bodyPr>
          <a:lstStyle>
            <a:lvl1pPr>
              <a:defRPr sz="1351">
                <a:solidFill>
                  <a:srgbClr val="00B0F0"/>
                </a:solidFill>
              </a:defRPr>
            </a:lvl1pPr>
          </a:lstStyle>
          <a:p>
            <a:pPr lvl="0"/>
            <a:endParaRPr lang="id-ID" noProof="0"/>
          </a:p>
        </p:txBody>
      </p:sp>
      <p:sp>
        <p:nvSpPr>
          <p:cNvPr id="18" name="Picture Placeholder 17"/>
          <p:cNvSpPr>
            <a:spLocks noGrp="1"/>
          </p:cNvSpPr>
          <p:nvPr>
            <p:ph type="pic" sz="quarter" idx="14"/>
          </p:nvPr>
        </p:nvSpPr>
        <p:spPr>
          <a:xfrm>
            <a:off x="8900160" y="2322122"/>
            <a:ext cx="3291840" cy="2213756"/>
          </a:xfrm>
          <a:custGeom>
            <a:avLst/>
            <a:gdLst>
              <a:gd name="connsiteX0" fmla="*/ 0 w 3291840"/>
              <a:gd name="connsiteY0" fmla="*/ 0 h 2213756"/>
              <a:gd name="connsiteX1" fmla="*/ 3291840 w 3291840"/>
              <a:gd name="connsiteY1" fmla="*/ 0 h 2213756"/>
              <a:gd name="connsiteX2" fmla="*/ 3291840 w 3291840"/>
              <a:gd name="connsiteY2" fmla="*/ 2213756 h 2213756"/>
              <a:gd name="connsiteX3" fmla="*/ 0 w 3291840"/>
              <a:gd name="connsiteY3" fmla="*/ 2213756 h 2213756"/>
            </a:gdLst>
            <a:ahLst/>
            <a:cxnLst>
              <a:cxn ang="0">
                <a:pos x="connsiteX0" y="connsiteY0"/>
              </a:cxn>
              <a:cxn ang="0">
                <a:pos x="connsiteX1" y="connsiteY1"/>
              </a:cxn>
              <a:cxn ang="0">
                <a:pos x="connsiteX2" y="connsiteY2"/>
              </a:cxn>
              <a:cxn ang="0">
                <a:pos x="connsiteX3" y="connsiteY3"/>
              </a:cxn>
            </a:cxnLst>
            <a:rect l="l" t="t" r="r" b="b"/>
            <a:pathLst>
              <a:path w="3291840" h="2213756">
                <a:moveTo>
                  <a:pt x="0" y="0"/>
                </a:moveTo>
                <a:lnTo>
                  <a:pt x="3291840" y="0"/>
                </a:lnTo>
                <a:lnTo>
                  <a:pt x="3291840" y="2213756"/>
                </a:lnTo>
                <a:lnTo>
                  <a:pt x="0" y="2213756"/>
                </a:lnTo>
                <a:close/>
              </a:path>
            </a:pathLst>
          </a:custGeom>
          <a:ln>
            <a:noFill/>
          </a:ln>
        </p:spPr>
        <p:txBody>
          <a:bodyPr rtlCol="0">
            <a:noAutofit/>
          </a:bodyPr>
          <a:lstStyle>
            <a:lvl1pPr>
              <a:defRPr sz="1351">
                <a:solidFill>
                  <a:srgbClr val="00B0F0"/>
                </a:solidFill>
              </a:defRPr>
            </a:lvl1pPr>
          </a:lstStyle>
          <a:p>
            <a:pPr lvl="0"/>
            <a:endParaRPr lang="id-ID" noProof="0"/>
          </a:p>
        </p:txBody>
      </p:sp>
      <p:sp>
        <p:nvSpPr>
          <p:cNvPr id="19" name="Picture Placeholder 18"/>
          <p:cNvSpPr>
            <a:spLocks noGrp="1"/>
          </p:cNvSpPr>
          <p:nvPr>
            <p:ph type="pic" sz="quarter" idx="15"/>
          </p:nvPr>
        </p:nvSpPr>
        <p:spPr>
          <a:xfrm>
            <a:off x="8900160" y="4644244"/>
            <a:ext cx="3291840" cy="2213756"/>
          </a:xfrm>
          <a:custGeom>
            <a:avLst/>
            <a:gdLst>
              <a:gd name="connsiteX0" fmla="*/ 0 w 3291840"/>
              <a:gd name="connsiteY0" fmla="*/ 0 h 2213756"/>
              <a:gd name="connsiteX1" fmla="*/ 3291840 w 3291840"/>
              <a:gd name="connsiteY1" fmla="*/ 0 h 2213756"/>
              <a:gd name="connsiteX2" fmla="*/ 3291840 w 3291840"/>
              <a:gd name="connsiteY2" fmla="*/ 2213756 h 2213756"/>
              <a:gd name="connsiteX3" fmla="*/ 0 w 3291840"/>
              <a:gd name="connsiteY3" fmla="*/ 2213756 h 2213756"/>
            </a:gdLst>
            <a:ahLst/>
            <a:cxnLst>
              <a:cxn ang="0">
                <a:pos x="connsiteX0" y="connsiteY0"/>
              </a:cxn>
              <a:cxn ang="0">
                <a:pos x="connsiteX1" y="connsiteY1"/>
              </a:cxn>
              <a:cxn ang="0">
                <a:pos x="connsiteX2" y="connsiteY2"/>
              </a:cxn>
              <a:cxn ang="0">
                <a:pos x="connsiteX3" y="connsiteY3"/>
              </a:cxn>
            </a:cxnLst>
            <a:rect l="l" t="t" r="r" b="b"/>
            <a:pathLst>
              <a:path w="3291840" h="2213756">
                <a:moveTo>
                  <a:pt x="0" y="0"/>
                </a:moveTo>
                <a:lnTo>
                  <a:pt x="3291840" y="0"/>
                </a:lnTo>
                <a:lnTo>
                  <a:pt x="3291840" y="2213756"/>
                </a:lnTo>
                <a:lnTo>
                  <a:pt x="0" y="2213756"/>
                </a:lnTo>
                <a:close/>
              </a:path>
            </a:pathLst>
          </a:custGeom>
          <a:ln>
            <a:noFill/>
          </a:ln>
        </p:spPr>
        <p:txBody>
          <a:bodyPr rtlCol="0">
            <a:noAutofit/>
          </a:bodyPr>
          <a:lstStyle>
            <a:lvl1pPr>
              <a:defRPr sz="1351">
                <a:solidFill>
                  <a:srgbClr val="00B0F0"/>
                </a:solidFill>
              </a:defRPr>
            </a:lvl1pPr>
          </a:lstStyle>
          <a:p>
            <a:pPr lvl="0"/>
            <a:endParaRPr lang="id-ID" noProof="0"/>
          </a:p>
        </p:txBody>
      </p:sp>
    </p:spTree>
    <p:extLst>
      <p:ext uri="{BB962C8B-B14F-4D97-AF65-F5344CB8AC3E}">
        <p14:creationId xmlns:p14="http://schemas.microsoft.com/office/powerpoint/2010/main" val="3446228252"/>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20_Custom Layout">
    <p:spTree>
      <p:nvGrpSpPr>
        <p:cNvPr id="1" name=""/>
        <p:cNvGrpSpPr/>
        <p:nvPr/>
      </p:nvGrpSpPr>
      <p:grpSpPr>
        <a:xfrm>
          <a:off x="0" y="0"/>
          <a:ext cx="0" cy="0"/>
          <a:chOff x="0" y="0"/>
          <a:chExt cx="0" cy="0"/>
        </a:xfrm>
      </p:grpSpPr>
      <p:sp>
        <p:nvSpPr>
          <p:cNvPr id="9" name="Picture Placeholder 8"/>
          <p:cNvSpPr>
            <a:spLocks noGrp="1"/>
          </p:cNvSpPr>
          <p:nvPr>
            <p:ph type="pic" sz="quarter" idx="11"/>
          </p:nvPr>
        </p:nvSpPr>
        <p:spPr>
          <a:xfrm>
            <a:off x="6216941" y="427044"/>
            <a:ext cx="5614717" cy="5986272"/>
          </a:xfrm>
          <a:custGeom>
            <a:avLst/>
            <a:gdLst>
              <a:gd name="connsiteX0" fmla="*/ 0 w 5614717"/>
              <a:gd name="connsiteY0" fmla="*/ 0 h 5986272"/>
              <a:gd name="connsiteX1" fmla="*/ 5614717 w 5614717"/>
              <a:gd name="connsiteY1" fmla="*/ 0 h 5986272"/>
              <a:gd name="connsiteX2" fmla="*/ 5614717 w 5614717"/>
              <a:gd name="connsiteY2" fmla="*/ 5986272 h 5986272"/>
              <a:gd name="connsiteX3" fmla="*/ 0 w 5614717"/>
              <a:gd name="connsiteY3" fmla="*/ 5986272 h 5986272"/>
            </a:gdLst>
            <a:ahLst/>
            <a:cxnLst>
              <a:cxn ang="0">
                <a:pos x="connsiteX0" y="connsiteY0"/>
              </a:cxn>
              <a:cxn ang="0">
                <a:pos x="connsiteX1" y="connsiteY1"/>
              </a:cxn>
              <a:cxn ang="0">
                <a:pos x="connsiteX2" y="connsiteY2"/>
              </a:cxn>
              <a:cxn ang="0">
                <a:pos x="connsiteX3" y="connsiteY3"/>
              </a:cxn>
            </a:cxnLst>
            <a:rect l="l" t="t" r="r" b="b"/>
            <a:pathLst>
              <a:path w="5614717" h="5986272">
                <a:moveTo>
                  <a:pt x="0" y="0"/>
                </a:moveTo>
                <a:lnTo>
                  <a:pt x="5614717" y="0"/>
                </a:lnTo>
                <a:lnTo>
                  <a:pt x="5614717" y="5986272"/>
                </a:lnTo>
                <a:lnTo>
                  <a:pt x="0" y="5986272"/>
                </a:lnTo>
                <a:close/>
              </a:path>
            </a:pathLst>
          </a:custGeom>
          <a:ln>
            <a:noFill/>
          </a:ln>
        </p:spPr>
        <p:txBody>
          <a:bodyPr rtlCol="0">
            <a:noAutofit/>
          </a:bodyPr>
          <a:lstStyle>
            <a:lvl1pPr>
              <a:defRPr sz="1351">
                <a:solidFill>
                  <a:srgbClr val="00B0F0"/>
                </a:solidFill>
              </a:defRPr>
            </a:lvl1pPr>
          </a:lstStyle>
          <a:p>
            <a:pPr lvl="0"/>
            <a:endParaRPr lang="id-ID" noProof="0"/>
          </a:p>
        </p:txBody>
      </p:sp>
      <p:sp>
        <p:nvSpPr>
          <p:cNvPr id="8" name="Picture Placeholder 7"/>
          <p:cNvSpPr>
            <a:spLocks noGrp="1"/>
          </p:cNvSpPr>
          <p:nvPr>
            <p:ph type="pic" sz="quarter" idx="10"/>
          </p:nvPr>
        </p:nvSpPr>
        <p:spPr>
          <a:xfrm>
            <a:off x="341377" y="427044"/>
            <a:ext cx="5614717" cy="5986272"/>
          </a:xfrm>
          <a:custGeom>
            <a:avLst/>
            <a:gdLst>
              <a:gd name="connsiteX0" fmla="*/ 0 w 5614717"/>
              <a:gd name="connsiteY0" fmla="*/ 0 h 5986272"/>
              <a:gd name="connsiteX1" fmla="*/ 5614717 w 5614717"/>
              <a:gd name="connsiteY1" fmla="*/ 0 h 5986272"/>
              <a:gd name="connsiteX2" fmla="*/ 5614717 w 5614717"/>
              <a:gd name="connsiteY2" fmla="*/ 5986272 h 5986272"/>
              <a:gd name="connsiteX3" fmla="*/ 0 w 5614717"/>
              <a:gd name="connsiteY3" fmla="*/ 5986272 h 5986272"/>
            </a:gdLst>
            <a:ahLst/>
            <a:cxnLst>
              <a:cxn ang="0">
                <a:pos x="connsiteX0" y="connsiteY0"/>
              </a:cxn>
              <a:cxn ang="0">
                <a:pos x="connsiteX1" y="connsiteY1"/>
              </a:cxn>
              <a:cxn ang="0">
                <a:pos x="connsiteX2" y="connsiteY2"/>
              </a:cxn>
              <a:cxn ang="0">
                <a:pos x="connsiteX3" y="connsiteY3"/>
              </a:cxn>
            </a:cxnLst>
            <a:rect l="l" t="t" r="r" b="b"/>
            <a:pathLst>
              <a:path w="5614717" h="5986272">
                <a:moveTo>
                  <a:pt x="0" y="0"/>
                </a:moveTo>
                <a:lnTo>
                  <a:pt x="5614717" y="0"/>
                </a:lnTo>
                <a:lnTo>
                  <a:pt x="5614717" y="5986272"/>
                </a:lnTo>
                <a:lnTo>
                  <a:pt x="0" y="5986272"/>
                </a:lnTo>
                <a:close/>
              </a:path>
            </a:pathLst>
          </a:custGeom>
          <a:ln>
            <a:noFill/>
          </a:ln>
        </p:spPr>
        <p:txBody>
          <a:bodyPr rtlCol="0">
            <a:noAutofit/>
          </a:bodyPr>
          <a:lstStyle>
            <a:lvl1pPr>
              <a:defRPr sz="1351">
                <a:solidFill>
                  <a:srgbClr val="00B0F0"/>
                </a:solidFill>
              </a:defRPr>
            </a:lvl1pPr>
          </a:lstStyle>
          <a:p>
            <a:pPr lvl="0"/>
            <a:endParaRPr lang="id-ID" noProof="0"/>
          </a:p>
        </p:txBody>
      </p:sp>
    </p:spTree>
    <p:extLst>
      <p:ext uri="{BB962C8B-B14F-4D97-AF65-F5344CB8AC3E}">
        <p14:creationId xmlns:p14="http://schemas.microsoft.com/office/powerpoint/2010/main" val="263592059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32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978725" y="988897"/>
            <a:ext cx="3388065" cy="4880209"/>
          </a:xfrm>
          <a:custGeom>
            <a:avLst/>
            <a:gdLst>
              <a:gd name="connsiteX0" fmla="*/ 847016 w 3388065"/>
              <a:gd name="connsiteY0" fmla="*/ 0 h 4880209"/>
              <a:gd name="connsiteX1" fmla="*/ 3388065 w 3388065"/>
              <a:gd name="connsiteY1" fmla="*/ 0 h 4880209"/>
              <a:gd name="connsiteX2" fmla="*/ 2541049 w 3388065"/>
              <a:gd name="connsiteY2" fmla="*/ 4880209 h 4880209"/>
              <a:gd name="connsiteX3" fmla="*/ 0 w 3388065"/>
              <a:gd name="connsiteY3" fmla="*/ 4880209 h 4880209"/>
            </a:gdLst>
            <a:ahLst/>
            <a:cxnLst>
              <a:cxn ang="0">
                <a:pos x="connsiteX0" y="connsiteY0"/>
              </a:cxn>
              <a:cxn ang="0">
                <a:pos x="connsiteX1" y="connsiteY1"/>
              </a:cxn>
              <a:cxn ang="0">
                <a:pos x="connsiteX2" y="connsiteY2"/>
              </a:cxn>
              <a:cxn ang="0">
                <a:pos x="connsiteX3" y="connsiteY3"/>
              </a:cxn>
            </a:cxnLst>
            <a:rect l="l" t="t" r="r" b="b"/>
            <a:pathLst>
              <a:path w="3388065" h="4880209">
                <a:moveTo>
                  <a:pt x="847016" y="0"/>
                </a:moveTo>
                <a:lnTo>
                  <a:pt x="3388065" y="0"/>
                </a:lnTo>
                <a:lnTo>
                  <a:pt x="2541049" y="4880209"/>
                </a:lnTo>
                <a:lnTo>
                  <a:pt x="0" y="4880209"/>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10" name="Picture Placeholder 9"/>
          <p:cNvSpPr>
            <a:spLocks noGrp="1"/>
          </p:cNvSpPr>
          <p:nvPr>
            <p:ph type="pic" sz="quarter" idx="11"/>
          </p:nvPr>
        </p:nvSpPr>
        <p:spPr>
          <a:xfrm>
            <a:off x="3624943" y="988897"/>
            <a:ext cx="3388065" cy="4880209"/>
          </a:xfrm>
          <a:custGeom>
            <a:avLst/>
            <a:gdLst>
              <a:gd name="connsiteX0" fmla="*/ 847016 w 3388065"/>
              <a:gd name="connsiteY0" fmla="*/ 0 h 4880209"/>
              <a:gd name="connsiteX1" fmla="*/ 3388065 w 3388065"/>
              <a:gd name="connsiteY1" fmla="*/ 0 h 4880209"/>
              <a:gd name="connsiteX2" fmla="*/ 2541049 w 3388065"/>
              <a:gd name="connsiteY2" fmla="*/ 4880209 h 4880209"/>
              <a:gd name="connsiteX3" fmla="*/ 0 w 3388065"/>
              <a:gd name="connsiteY3" fmla="*/ 4880209 h 4880209"/>
            </a:gdLst>
            <a:ahLst/>
            <a:cxnLst>
              <a:cxn ang="0">
                <a:pos x="connsiteX0" y="connsiteY0"/>
              </a:cxn>
              <a:cxn ang="0">
                <a:pos x="connsiteX1" y="connsiteY1"/>
              </a:cxn>
              <a:cxn ang="0">
                <a:pos x="connsiteX2" y="connsiteY2"/>
              </a:cxn>
              <a:cxn ang="0">
                <a:pos x="connsiteX3" y="connsiteY3"/>
              </a:cxn>
            </a:cxnLst>
            <a:rect l="l" t="t" r="r" b="b"/>
            <a:pathLst>
              <a:path w="3388065" h="4880209">
                <a:moveTo>
                  <a:pt x="847016" y="0"/>
                </a:moveTo>
                <a:lnTo>
                  <a:pt x="3388065" y="0"/>
                </a:lnTo>
                <a:lnTo>
                  <a:pt x="2541049" y="4880209"/>
                </a:lnTo>
                <a:lnTo>
                  <a:pt x="0" y="4880209"/>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790541210"/>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49_Custom Layout">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325050" y="277587"/>
            <a:ext cx="3716069" cy="6266359"/>
          </a:xfrm>
          <a:custGeom>
            <a:avLst/>
            <a:gdLst>
              <a:gd name="connsiteX0" fmla="*/ 0 w 3716069"/>
              <a:gd name="connsiteY0" fmla="*/ 0 h 5998464"/>
              <a:gd name="connsiteX1" fmla="*/ 3716069 w 3716069"/>
              <a:gd name="connsiteY1" fmla="*/ 0 h 5998464"/>
              <a:gd name="connsiteX2" fmla="*/ 3716069 w 3716069"/>
              <a:gd name="connsiteY2" fmla="*/ 5998464 h 5998464"/>
              <a:gd name="connsiteX3" fmla="*/ 0 w 3716069"/>
              <a:gd name="connsiteY3" fmla="*/ 5998464 h 5998464"/>
            </a:gdLst>
            <a:ahLst/>
            <a:cxnLst>
              <a:cxn ang="0">
                <a:pos x="connsiteX0" y="connsiteY0"/>
              </a:cxn>
              <a:cxn ang="0">
                <a:pos x="connsiteX1" y="connsiteY1"/>
              </a:cxn>
              <a:cxn ang="0">
                <a:pos x="connsiteX2" y="connsiteY2"/>
              </a:cxn>
              <a:cxn ang="0">
                <a:pos x="connsiteX3" y="connsiteY3"/>
              </a:cxn>
            </a:cxnLst>
            <a:rect l="l" t="t" r="r" b="b"/>
            <a:pathLst>
              <a:path w="3716069" h="5998464">
                <a:moveTo>
                  <a:pt x="0" y="0"/>
                </a:moveTo>
                <a:lnTo>
                  <a:pt x="3716069" y="0"/>
                </a:lnTo>
                <a:lnTo>
                  <a:pt x="3716069" y="5998464"/>
                </a:lnTo>
                <a:lnTo>
                  <a:pt x="0" y="5998464"/>
                </a:lnTo>
                <a:close/>
              </a:path>
            </a:pathLst>
          </a:custGeom>
          <a:ln>
            <a:noFill/>
          </a:ln>
        </p:spPr>
        <p:txBody>
          <a:bodyPr rtlCol="0">
            <a:noAutofit/>
          </a:bodyPr>
          <a:lstStyle>
            <a:lvl1pPr>
              <a:defRPr sz="1351">
                <a:solidFill>
                  <a:srgbClr val="00B0F0"/>
                </a:solidFill>
              </a:defRPr>
            </a:lvl1pPr>
          </a:lstStyle>
          <a:p>
            <a:pPr lvl="0"/>
            <a:endParaRPr lang="id-ID" noProof="0"/>
          </a:p>
        </p:txBody>
      </p:sp>
      <p:sp>
        <p:nvSpPr>
          <p:cNvPr id="7" name="Picture Placeholder 6"/>
          <p:cNvSpPr>
            <a:spLocks noGrp="1"/>
          </p:cNvSpPr>
          <p:nvPr>
            <p:ph type="pic" sz="quarter" idx="11"/>
          </p:nvPr>
        </p:nvSpPr>
        <p:spPr>
          <a:xfrm>
            <a:off x="4241186" y="277587"/>
            <a:ext cx="3716069" cy="6266359"/>
          </a:xfrm>
          <a:custGeom>
            <a:avLst/>
            <a:gdLst>
              <a:gd name="connsiteX0" fmla="*/ 0 w 3716069"/>
              <a:gd name="connsiteY0" fmla="*/ 0 h 5998464"/>
              <a:gd name="connsiteX1" fmla="*/ 3716069 w 3716069"/>
              <a:gd name="connsiteY1" fmla="*/ 0 h 5998464"/>
              <a:gd name="connsiteX2" fmla="*/ 3716069 w 3716069"/>
              <a:gd name="connsiteY2" fmla="*/ 5998464 h 5998464"/>
              <a:gd name="connsiteX3" fmla="*/ 0 w 3716069"/>
              <a:gd name="connsiteY3" fmla="*/ 5998464 h 5998464"/>
            </a:gdLst>
            <a:ahLst/>
            <a:cxnLst>
              <a:cxn ang="0">
                <a:pos x="connsiteX0" y="connsiteY0"/>
              </a:cxn>
              <a:cxn ang="0">
                <a:pos x="connsiteX1" y="connsiteY1"/>
              </a:cxn>
              <a:cxn ang="0">
                <a:pos x="connsiteX2" y="connsiteY2"/>
              </a:cxn>
              <a:cxn ang="0">
                <a:pos x="connsiteX3" y="connsiteY3"/>
              </a:cxn>
            </a:cxnLst>
            <a:rect l="l" t="t" r="r" b="b"/>
            <a:pathLst>
              <a:path w="3716069" h="5998464">
                <a:moveTo>
                  <a:pt x="0" y="0"/>
                </a:moveTo>
                <a:lnTo>
                  <a:pt x="3716069" y="0"/>
                </a:lnTo>
                <a:lnTo>
                  <a:pt x="3716069" y="5998464"/>
                </a:lnTo>
                <a:lnTo>
                  <a:pt x="0" y="5998464"/>
                </a:lnTo>
                <a:close/>
              </a:path>
            </a:pathLst>
          </a:custGeom>
          <a:ln>
            <a:noFill/>
          </a:ln>
        </p:spPr>
        <p:txBody>
          <a:bodyPr rtlCol="0">
            <a:noAutofit/>
          </a:bodyPr>
          <a:lstStyle>
            <a:lvl1pPr>
              <a:defRPr sz="1351">
                <a:solidFill>
                  <a:srgbClr val="00B0F0"/>
                </a:solidFill>
              </a:defRPr>
            </a:lvl1pPr>
          </a:lstStyle>
          <a:p>
            <a:pPr lvl="0"/>
            <a:endParaRPr lang="id-ID" noProof="0"/>
          </a:p>
        </p:txBody>
      </p:sp>
      <p:sp>
        <p:nvSpPr>
          <p:cNvPr id="8" name="Picture Placeholder 7"/>
          <p:cNvSpPr>
            <a:spLocks noGrp="1"/>
          </p:cNvSpPr>
          <p:nvPr>
            <p:ph type="pic" sz="quarter" idx="12"/>
          </p:nvPr>
        </p:nvSpPr>
        <p:spPr>
          <a:xfrm>
            <a:off x="8157322" y="277587"/>
            <a:ext cx="3716069" cy="6266359"/>
          </a:xfrm>
          <a:custGeom>
            <a:avLst/>
            <a:gdLst>
              <a:gd name="connsiteX0" fmla="*/ 0 w 3716069"/>
              <a:gd name="connsiteY0" fmla="*/ 0 h 5998464"/>
              <a:gd name="connsiteX1" fmla="*/ 3716069 w 3716069"/>
              <a:gd name="connsiteY1" fmla="*/ 0 h 5998464"/>
              <a:gd name="connsiteX2" fmla="*/ 3716069 w 3716069"/>
              <a:gd name="connsiteY2" fmla="*/ 5998464 h 5998464"/>
              <a:gd name="connsiteX3" fmla="*/ 0 w 3716069"/>
              <a:gd name="connsiteY3" fmla="*/ 5998464 h 5998464"/>
            </a:gdLst>
            <a:ahLst/>
            <a:cxnLst>
              <a:cxn ang="0">
                <a:pos x="connsiteX0" y="connsiteY0"/>
              </a:cxn>
              <a:cxn ang="0">
                <a:pos x="connsiteX1" y="connsiteY1"/>
              </a:cxn>
              <a:cxn ang="0">
                <a:pos x="connsiteX2" y="connsiteY2"/>
              </a:cxn>
              <a:cxn ang="0">
                <a:pos x="connsiteX3" y="connsiteY3"/>
              </a:cxn>
            </a:cxnLst>
            <a:rect l="l" t="t" r="r" b="b"/>
            <a:pathLst>
              <a:path w="3716069" h="5998464">
                <a:moveTo>
                  <a:pt x="0" y="0"/>
                </a:moveTo>
                <a:lnTo>
                  <a:pt x="3716069" y="0"/>
                </a:lnTo>
                <a:lnTo>
                  <a:pt x="3716069" y="5998464"/>
                </a:lnTo>
                <a:lnTo>
                  <a:pt x="0" y="5998464"/>
                </a:lnTo>
                <a:close/>
              </a:path>
            </a:pathLst>
          </a:custGeom>
          <a:ln>
            <a:noFill/>
          </a:ln>
        </p:spPr>
        <p:txBody>
          <a:bodyPr rtlCol="0">
            <a:noAutofit/>
          </a:bodyPr>
          <a:lstStyle>
            <a:lvl1pPr>
              <a:defRPr sz="1351">
                <a:solidFill>
                  <a:srgbClr val="00B0F0"/>
                </a:solidFill>
              </a:defRPr>
            </a:lvl1pPr>
          </a:lstStyle>
          <a:p>
            <a:pPr lvl="0"/>
            <a:endParaRPr lang="id-ID" noProof="0"/>
          </a:p>
        </p:txBody>
      </p:sp>
    </p:spTree>
    <p:extLst>
      <p:ext uri="{BB962C8B-B14F-4D97-AF65-F5344CB8AC3E}">
        <p14:creationId xmlns:p14="http://schemas.microsoft.com/office/powerpoint/2010/main" val="3211727537"/>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95_Custom Layout">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259735" y="269421"/>
            <a:ext cx="2833146" cy="6307184"/>
          </a:xfrm>
          <a:custGeom>
            <a:avLst/>
            <a:gdLst>
              <a:gd name="connsiteX0" fmla="*/ 0 w 2833146"/>
              <a:gd name="connsiteY0" fmla="*/ 0 h 5998464"/>
              <a:gd name="connsiteX1" fmla="*/ 2833146 w 2833146"/>
              <a:gd name="connsiteY1" fmla="*/ 0 h 5998464"/>
              <a:gd name="connsiteX2" fmla="*/ 2833146 w 2833146"/>
              <a:gd name="connsiteY2" fmla="*/ 5998464 h 5998464"/>
              <a:gd name="connsiteX3" fmla="*/ 0 w 2833146"/>
              <a:gd name="connsiteY3" fmla="*/ 5998464 h 5998464"/>
            </a:gdLst>
            <a:ahLst/>
            <a:cxnLst>
              <a:cxn ang="0">
                <a:pos x="connsiteX0" y="connsiteY0"/>
              </a:cxn>
              <a:cxn ang="0">
                <a:pos x="connsiteX1" y="connsiteY1"/>
              </a:cxn>
              <a:cxn ang="0">
                <a:pos x="connsiteX2" y="connsiteY2"/>
              </a:cxn>
              <a:cxn ang="0">
                <a:pos x="connsiteX3" y="connsiteY3"/>
              </a:cxn>
            </a:cxnLst>
            <a:rect l="l" t="t" r="r" b="b"/>
            <a:pathLst>
              <a:path w="2833146" h="5998464">
                <a:moveTo>
                  <a:pt x="0" y="0"/>
                </a:moveTo>
                <a:lnTo>
                  <a:pt x="2833146" y="0"/>
                </a:lnTo>
                <a:lnTo>
                  <a:pt x="2833146" y="5998464"/>
                </a:lnTo>
                <a:lnTo>
                  <a:pt x="0" y="5998464"/>
                </a:lnTo>
                <a:close/>
              </a:path>
            </a:pathLst>
          </a:custGeom>
          <a:ln>
            <a:noFill/>
          </a:ln>
        </p:spPr>
        <p:txBody>
          <a:bodyPr rtlCol="0">
            <a:noAutofit/>
          </a:bodyPr>
          <a:lstStyle>
            <a:lvl1pPr>
              <a:defRPr sz="1351">
                <a:solidFill>
                  <a:srgbClr val="00B0F0"/>
                </a:solidFill>
              </a:defRPr>
            </a:lvl1pPr>
          </a:lstStyle>
          <a:p>
            <a:pPr lvl="0"/>
            <a:endParaRPr lang="id-ID" noProof="0"/>
          </a:p>
        </p:txBody>
      </p:sp>
      <p:sp>
        <p:nvSpPr>
          <p:cNvPr id="7" name="Picture Placeholder 6"/>
          <p:cNvSpPr>
            <a:spLocks noGrp="1"/>
          </p:cNvSpPr>
          <p:nvPr>
            <p:ph type="pic" sz="quarter" idx="11"/>
          </p:nvPr>
        </p:nvSpPr>
        <p:spPr>
          <a:xfrm>
            <a:off x="3212485" y="269421"/>
            <a:ext cx="2833146" cy="6307184"/>
          </a:xfrm>
          <a:custGeom>
            <a:avLst/>
            <a:gdLst>
              <a:gd name="connsiteX0" fmla="*/ 0 w 2833146"/>
              <a:gd name="connsiteY0" fmla="*/ 0 h 5998464"/>
              <a:gd name="connsiteX1" fmla="*/ 2833146 w 2833146"/>
              <a:gd name="connsiteY1" fmla="*/ 0 h 5998464"/>
              <a:gd name="connsiteX2" fmla="*/ 2833146 w 2833146"/>
              <a:gd name="connsiteY2" fmla="*/ 5998464 h 5998464"/>
              <a:gd name="connsiteX3" fmla="*/ 0 w 2833146"/>
              <a:gd name="connsiteY3" fmla="*/ 5998464 h 5998464"/>
            </a:gdLst>
            <a:ahLst/>
            <a:cxnLst>
              <a:cxn ang="0">
                <a:pos x="connsiteX0" y="connsiteY0"/>
              </a:cxn>
              <a:cxn ang="0">
                <a:pos x="connsiteX1" y="connsiteY1"/>
              </a:cxn>
              <a:cxn ang="0">
                <a:pos x="connsiteX2" y="connsiteY2"/>
              </a:cxn>
              <a:cxn ang="0">
                <a:pos x="connsiteX3" y="connsiteY3"/>
              </a:cxn>
            </a:cxnLst>
            <a:rect l="l" t="t" r="r" b="b"/>
            <a:pathLst>
              <a:path w="2833146" h="5998464">
                <a:moveTo>
                  <a:pt x="0" y="0"/>
                </a:moveTo>
                <a:lnTo>
                  <a:pt x="2833146" y="0"/>
                </a:lnTo>
                <a:lnTo>
                  <a:pt x="2833146" y="5998464"/>
                </a:lnTo>
                <a:lnTo>
                  <a:pt x="0" y="5998464"/>
                </a:lnTo>
                <a:close/>
              </a:path>
            </a:pathLst>
          </a:custGeom>
          <a:ln>
            <a:noFill/>
          </a:ln>
        </p:spPr>
        <p:txBody>
          <a:bodyPr rtlCol="0">
            <a:noAutofit/>
          </a:bodyPr>
          <a:lstStyle>
            <a:lvl1pPr>
              <a:defRPr sz="1351">
                <a:solidFill>
                  <a:srgbClr val="00B0F0"/>
                </a:solidFill>
              </a:defRPr>
            </a:lvl1pPr>
          </a:lstStyle>
          <a:p>
            <a:pPr lvl="0"/>
            <a:endParaRPr lang="id-ID" noProof="0"/>
          </a:p>
        </p:txBody>
      </p:sp>
      <p:sp>
        <p:nvSpPr>
          <p:cNvPr id="8" name="Picture Placeholder 7"/>
          <p:cNvSpPr>
            <a:spLocks noGrp="1"/>
          </p:cNvSpPr>
          <p:nvPr>
            <p:ph type="pic" sz="quarter" idx="12"/>
          </p:nvPr>
        </p:nvSpPr>
        <p:spPr>
          <a:xfrm>
            <a:off x="6165235" y="269421"/>
            <a:ext cx="2833146" cy="6307184"/>
          </a:xfrm>
          <a:custGeom>
            <a:avLst/>
            <a:gdLst>
              <a:gd name="connsiteX0" fmla="*/ 0 w 2833146"/>
              <a:gd name="connsiteY0" fmla="*/ 0 h 5998464"/>
              <a:gd name="connsiteX1" fmla="*/ 2833146 w 2833146"/>
              <a:gd name="connsiteY1" fmla="*/ 0 h 5998464"/>
              <a:gd name="connsiteX2" fmla="*/ 2833146 w 2833146"/>
              <a:gd name="connsiteY2" fmla="*/ 5998464 h 5998464"/>
              <a:gd name="connsiteX3" fmla="*/ 0 w 2833146"/>
              <a:gd name="connsiteY3" fmla="*/ 5998464 h 5998464"/>
            </a:gdLst>
            <a:ahLst/>
            <a:cxnLst>
              <a:cxn ang="0">
                <a:pos x="connsiteX0" y="connsiteY0"/>
              </a:cxn>
              <a:cxn ang="0">
                <a:pos x="connsiteX1" y="connsiteY1"/>
              </a:cxn>
              <a:cxn ang="0">
                <a:pos x="connsiteX2" y="connsiteY2"/>
              </a:cxn>
              <a:cxn ang="0">
                <a:pos x="connsiteX3" y="connsiteY3"/>
              </a:cxn>
            </a:cxnLst>
            <a:rect l="l" t="t" r="r" b="b"/>
            <a:pathLst>
              <a:path w="2833146" h="5998464">
                <a:moveTo>
                  <a:pt x="0" y="0"/>
                </a:moveTo>
                <a:lnTo>
                  <a:pt x="2833146" y="0"/>
                </a:lnTo>
                <a:lnTo>
                  <a:pt x="2833146" y="5998464"/>
                </a:lnTo>
                <a:lnTo>
                  <a:pt x="0" y="5998464"/>
                </a:lnTo>
                <a:close/>
              </a:path>
            </a:pathLst>
          </a:custGeom>
          <a:ln>
            <a:noFill/>
          </a:ln>
        </p:spPr>
        <p:txBody>
          <a:bodyPr rtlCol="0">
            <a:noAutofit/>
          </a:bodyPr>
          <a:lstStyle>
            <a:lvl1pPr>
              <a:defRPr sz="1351">
                <a:solidFill>
                  <a:srgbClr val="00B0F0"/>
                </a:solidFill>
              </a:defRPr>
            </a:lvl1pPr>
          </a:lstStyle>
          <a:p>
            <a:pPr lvl="0"/>
            <a:endParaRPr lang="id-ID" noProof="0"/>
          </a:p>
        </p:txBody>
      </p:sp>
      <p:sp>
        <p:nvSpPr>
          <p:cNvPr id="9" name="Picture Placeholder 8"/>
          <p:cNvSpPr>
            <a:spLocks noGrp="1"/>
          </p:cNvSpPr>
          <p:nvPr>
            <p:ph type="pic" sz="quarter" idx="13"/>
          </p:nvPr>
        </p:nvSpPr>
        <p:spPr>
          <a:xfrm>
            <a:off x="9117985" y="269421"/>
            <a:ext cx="2833146" cy="6307184"/>
          </a:xfrm>
          <a:custGeom>
            <a:avLst/>
            <a:gdLst>
              <a:gd name="connsiteX0" fmla="*/ 0 w 2833146"/>
              <a:gd name="connsiteY0" fmla="*/ 0 h 5998464"/>
              <a:gd name="connsiteX1" fmla="*/ 2833146 w 2833146"/>
              <a:gd name="connsiteY1" fmla="*/ 0 h 5998464"/>
              <a:gd name="connsiteX2" fmla="*/ 2833146 w 2833146"/>
              <a:gd name="connsiteY2" fmla="*/ 5998464 h 5998464"/>
              <a:gd name="connsiteX3" fmla="*/ 0 w 2833146"/>
              <a:gd name="connsiteY3" fmla="*/ 5998464 h 5998464"/>
            </a:gdLst>
            <a:ahLst/>
            <a:cxnLst>
              <a:cxn ang="0">
                <a:pos x="connsiteX0" y="connsiteY0"/>
              </a:cxn>
              <a:cxn ang="0">
                <a:pos x="connsiteX1" y="connsiteY1"/>
              </a:cxn>
              <a:cxn ang="0">
                <a:pos x="connsiteX2" y="connsiteY2"/>
              </a:cxn>
              <a:cxn ang="0">
                <a:pos x="connsiteX3" y="connsiteY3"/>
              </a:cxn>
            </a:cxnLst>
            <a:rect l="l" t="t" r="r" b="b"/>
            <a:pathLst>
              <a:path w="2833146" h="5998464">
                <a:moveTo>
                  <a:pt x="0" y="0"/>
                </a:moveTo>
                <a:lnTo>
                  <a:pt x="2833146" y="0"/>
                </a:lnTo>
                <a:lnTo>
                  <a:pt x="2833146" y="5998464"/>
                </a:lnTo>
                <a:lnTo>
                  <a:pt x="0" y="5998464"/>
                </a:lnTo>
                <a:close/>
              </a:path>
            </a:pathLst>
          </a:custGeom>
          <a:ln>
            <a:noFill/>
          </a:ln>
        </p:spPr>
        <p:txBody>
          <a:bodyPr rtlCol="0">
            <a:noAutofit/>
          </a:bodyPr>
          <a:lstStyle>
            <a:lvl1pPr>
              <a:defRPr sz="1351">
                <a:solidFill>
                  <a:srgbClr val="00B0F0"/>
                </a:solidFill>
              </a:defRPr>
            </a:lvl1pPr>
          </a:lstStyle>
          <a:p>
            <a:pPr lvl="0"/>
            <a:endParaRPr lang="id-ID" noProof="0"/>
          </a:p>
        </p:txBody>
      </p:sp>
    </p:spTree>
    <p:extLst>
      <p:ext uri="{BB962C8B-B14F-4D97-AF65-F5344CB8AC3E}">
        <p14:creationId xmlns:p14="http://schemas.microsoft.com/office/powerpoint/2010/main" val="2231197832"/>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29_Title and Content">
    <p:spTree>
      <p:nvGrpSpPr>
        <p:cNvPr id="1" name=""/>
        <p:cNvGrpSpPr/>
        <p:nvPr/>
      </p:nvGrpSpPr>
      <p:grpSpPr>
        <a:xfrm>
          <a:off x="0" y="0"/>
          <a:ext cx="0" cy="0"/>
          <a:chOff x="0" y="0"/>
          <a:chExt cx="0" cy="0"/>
        </a:xfrm>
      </p:grpSpPr>
      <p:sp>
        <p:nvSpPr>
          <p:cNvPr id="2" name="Picture Placeholder 3"/>
          <p:cNvSpPr>
            <a:spLocks noGrp="1"/>
          </p:cNvSpPr>
          <p:nvPr>
            <p:ph type="pic" sz="quarter" idx="10"/>
          </p:nvPr>
        </p:nvSpPr>
        <p:spPr>
          <a:xfrm>
            <a:off x="3710" y="0"/>
            <a:ext cx="3044952" cy="6858000"/>
          </a:xfrm>
          <a:ln>
            <a:noFill/>
          </a:ln>
        </p:spPr>
        <p:txBody>
          <a:bodyPr rtlCol="0">
            <a:normAutofit/>
          </a:bodyPr>
          <a:lstStyle>
            <a:lvl1pPr>
              <a:defRPr sz="1351">
                <a:solidFill>
                  <a:srgbClr val="00B0F0"/>
                </a:solidFill>
              </a:defRPr>
            </a:lvl1pPr>
          </a:lstStyle>
          <a:p>
            <a:pPr lvl="0"/>
            <a:endParaRPr lang="id-ID" noProof="0"/>
          </a:p>
        </p:txBody>
      </p:sp>
      <p:sp>
        <p:nvSpPr>
          <p:cNvPr id="3" name="Picture Placeholder 3"/>
          <p:cNvSpPr>
            <a:spLocks noGrp="1"/>
          </p:cNvSpPr>
          <p:nvPr>
            <p:ph type="pic" sz="quarter" idx="11"/>
          </p:nvPr>
        </p:nvSpPr>
        <p:spPr>
          <a:xfrm>
            <a:off x="3058390" y="0"/>
            <a:ext cx="3044952" cy="6858000"/>
          </a:xfrm>
          <a:ln>
            <a:noFill/>
          </a:ln>
        </p:spPr>
        <p:txBody>
          <a:bodyPr rtlCol="0">
            <a:normAutofit/>
          </a:bodyPr>
          <a:lstStyle>
            <a:lvl1pPr>
              <a:defRPr sz="1351">
                <a:solidFill>
                  <a:srgbClr val="00B0F0"/>
                </a:solidFill>
              </a:defRPr>
            </a:lvl1pPr>
          </a:lstStyle>
          <a:p>
            <a:pPr lvl="0"/>
            <a:endParaRPr lang="id-ID" noProof="0" dirty="0"/>
          </a:p>
        </p:txBody>
      </p:sp>
      <p:sp>
        <p:nvSpPr>
          <p:cNvPr id="5" name="Picture Placeholder 3"/>
          <p:cNvSpPr>
            <a:spLocks noGrp="1"/>
          </p:cNvSpPr>
          <p:nvPr>
            <p:ph type="pic" sz="quarter" idx="13"/>
          </p:nvPr>
        </p:nvSpPr>
        <p:spPr>
          <a:xfrm>
            <a:off x="6101778" y="0"/>
            <a:ext cx="3044952" cy="6858000"/>
          </a:xfrm>
          <a:ln>
            <a:noFill/>
          </a:ln>
        </p:spPr>
        <p:txBody>
          <a:bodyPr rtlCol="0">
            <a:normAutofit/>
          </a:bodyPr>
          <a:lstStyle>
            <a:lvl1pPr>
              <a:defRPr sz="1351">
                <a:solidFill>
                  <a:srgbClr val="00B0F0"/>
                </a:solidFill>
              </a:defRPr>
            </a:lvl1pPr>
          </a:lstStyle>
          <a:p>
            <a:pPr lvl="0"/>
            <a:endParaRPr lang="id-ID" noProof="0"/>
          </a:p>
        </p:txBody>
      </p:sp>
      <p:sp>
        <p:nvSpPr>
          <p:cNvPr id="10" name="Picture Placeholder 3"/>
          <p:cNvSpPr>
            <a:spLocks noGrp="1"/>
          </p:cNvSpPr>
          <p:nvPr>
            <p:ph type="pic" sz="quarter" idx="14"/>
          </p:nvPr>
        </p:nvSpPr>
        <p:spPr>
          <a:xfrm>
            <a:off x="9145484" y="0"/>
            <a:ext cx="3044952" cy="6858000"/>
          </a:xfrm>
          <a:ln>
            <a:noFill/>
          </a:ln>
        </p:spPr>
        <p:txBody>
          <a:bodyPr rtlCol="0">
            <a:normAutofit/>
          </a:bodyPr>
          <a:lstStyle>
            <a:lvl1pPr>
              <a:defRPr sz="1351">
                <a:solidFill>
                  <a:srgbClr val="00B0F0"/>
                </a:solidFill>
              </a:defRPr>
            </a:lvl1pPr>
          </a:lstStyle>
          <a:p>
            <a:pPr lvl="0"/>
            <a:endParaRPr lang="id-ID" noProof="0"/>
          </a:p>
        </p:txBody>
      </p:sp>
    </p:spTree>
    <p:extLst>
      <p:ext uri="{BB962C8B-B14F-4D97-AF65-F5344CB8AC3E}">
        <p14:creationId xmlns:p14="http://schemas.microsoft.com/office/powerpoint/2010/main" val="2458556668"/>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47_Title and Content">
    <p:spTree>
      <p:nvGrpSpPr>
        <p:cNvPr id="1" name=""/>
        <p:cNvGrpSpPr/>
        <p:nvPr/>
      </p:nvGrpSpPr>
      <p:grpSpPr>
        <a:xfrm>
          <a:off x="0" y="0"/>
          <a:ext cx="0" cy="0"/>
          <a:chOff x="0" y="0"/>
          <a:chExt cx="0" cy="0"/>
        </a:xfrm>
      </p:grpSpPr>
      <p:sp>
        <p:nvSpPr>
          <p:cNvPr id="2" name="Picture Placeholder 3"/>
          <p:cNvSpPr>
            <a:spLocks noGrp="1"/>
          </p:cNvSpPr>
          <p:nvPr>
            <p:ph type="pic" sz="quarter" idx="10"/>
          </p:nvPr>
        </p:nvSpPr>
        <p:spPr>
          <a:xfrm>
            <a:off x="63085" y="47501"/>
            <a:ext cx="2359152" cy="6748272"/>
          </a:xfrm>
          <a:ln>
            <a:noFill/>
          </a:ln>
        </p:spPr>
        <p:txBody>
          <a:bodyPr rtlCol="0">
            <a:normAutofit/>
          </a:bodyPr>
          <a:lstStyle>
            <a:lvl1pPr>
              <a:defRPr sz="1351">
                <a:solidFill>
                  <a:srgbClr val="00B0F0"/>
                </a:solidFill>
              </a:defRPr>
            </a:lvl1pPr>
          </a:lstStyle>
          <a:p>
            <a:pPr lvl="0"/>
            <a:endParaRPr lang="id-ID" noProof="0"/>
          </a:p>
        </p:txBody>
      </p:sp>
      <p:sp>
        <p:nvSpPr>
          <p:cNvPr id="3" name="Picture Placeholder 3"/>
          <p:cNvSpPr>
            <a:spLocks noGrp="1"/>
          </p:cNvSpPr>
          <p:nvPr>
            <p:ph type="pic" sz="quarter" idx="11"/>
          </p:nvPr>
        </p:nvSpPr>
        <p:spPr>
          <a:xfrm>
            <a:off x="2482299" y="47501"/>
            <a:ext cx="2359152" cy="6748272"/>
          </a:xfrm>
          <a:ln>
            <a:noFill/>
          </a:ln>
        </p:spPr>
        <p:txBody>
          <a:bodyPr rtlCol="0">
            <a:normAutofit/>
          </a:bodyPr>
          <a:lstStyle>
            <a:lvl1pPr>
              <a:defRPr sz="1351">
                <a:solidFill>
                  <a:srgbClr val="00B0F0"/>
                </a:solidFill>
              </a:defRPr>
            </a:lvl1pPr>
          </a:lstStyle>
          <a:p>
            <a:pPr lvl="0"/>
            <a:endParaRPr lang="id-ID" noProof="0" dirty="0"/>
          </a:p>
        </p:txBody>
      </p:sp>
      <p:sp>
        <p:nvSpPr>
          <p:cNvPr id="5" name="Picture Placeholder 3"/>
          <p:cNvSpPr>
            <a:spLocks noGrp="1"/>
          </p:cNvSpPr>
          <p:nvPr>
            <p:ph type="pic" sz="quarter" idx="13"/>
          </p:nvPr>
        </p:nvSpPr>
        <p:spPr>
          <a:xfrm>
            <a:off x="4915980" y="47501"/>
            <a:ext cx="2359152" cy="6748272"/>
          </a:xfrm>
          <a:ln>
            <a:noFill/>
          </a:ln>
        </p:spPr>
        <p:txBody>
          <a:bodyPr rtlCol="0">
            <a:normAutofit/>
          </a:bodyPr>
          <a:lstStyle>
            <a:lvl1pPr>
              <a:defRPr sz="1351">
                <a:solidFill>
                  <a:srgbClr val="00B0F0"/>
                </a:solidFill>
              </a:defRPr>
            </a:lvl1pPr>
          </a:lstStyle>
          <a:p>
            <a:pPr lvl="0"/>
            <a:endParaRPr lang="id-ID" noProof="0"/>
          </a:p>
        </p:txBody>
      </p:sp>
      <p:sp>
        <p:nvSpPr>
          <p:cNvPr id="10" name="Picture Placeholder 3"/>
          <p:cNvSpPr>
            <a:spLocks noGrp="1"/>
          </p:cNvSpPr>
          <p:nvPr>
            <p:ph type="pic" sz="quarter" idx="14"/>
          </p:nvPr>
        </p:nvSpPr>
        <p:spPr>
          <a:xfrm>
            <a:off x="7345577" y="47501"/>
            <a:ext cx="2359152" cy="6748272"/>
          </a:xfrm>
          <a:ln>
            <a:noFill/>
          </a:ln>
        </p:spPr>
        <p:txBody>
          <a:bodyPr rtlCol="0">
            <a:normAutofit/>
          </a:bodyPr>
          <a:lstStyle>
            <a:lvl1pPr>
              <a:defRPr sz="1351">
                <a:solidFill>
                  <a:srgbClr val="00B0F0"/>
                </a:solidFill>
              </a:defRPr>
            </a:lvl1pPr>
          </a:lstStyle>
          <a:p>
            <a:pPr lvl="0"/>
            <a:endParaRPr lang="id-ID" noProof="0"/>
          </a:p>
        </p:txBody>
      </p:sp>
      <p:sp>
        <p:nvSpPr>
          <p:cNvPr id="12" name="Picture Placeholder 3"/>
          <p:cNvSpPr>
            <a:spLocks noGrp="1"/>
          </p:cNvSpPr>
          <p:nvPr>
            <p:ph type="pic" sz="quarter" idx="15"/>
          </p:nvPr>
        </p:nvSpPr>
        <p:spPr>
          <a:xfrm>
            <a:off x="9775174" y="47501"/>
            <a:ext cx="2359152" cy="6748272"/>
          </a:xfrm>
          <a:ln>
            <a:noFill/>
          </a:ln>
        </p:spPr>
        <p:txBody>
          <a:bodyPr rtlCol="0">
            <a:normAutofit/>
          </a:bodyPr>
          <a:lstStyle>
            <a:lvl1pPr>
              <a:defRPr sz="1351">
                <a:solidFill>
                  <a:srgbClr val="00B0F0"/>
                </a:solidFill>
              </a:defRPr>
            </a:lvl1pPr>
          </a:lstStyle>
          <a:p>
            <a:pPr lvl="0"/>
            <a:endParaRPr lang="id-ID" noProof="0"/>
          </a:p>
        </p:txBody>
      </p:sp>
    </p:spTree>
    <p:extLst>
      <p:ext uri="{BB962C8B-B14F-4D97-AF65-F5344CB8AC3E}">
        <p14:creationId xmlns:p14="http://schemas.microsoft.com/office/powerpoint/2010/main" val="1403817053"/>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39_Title and Content">
    <p:spTree>
      <p:nvGrpSpPr>
        <p:cNvPr id="1" name=""/>
        <p:cNvGrpSpPr/>
        <p:nvPr/>
      </p:nvGrpSpPr>
      <p:grpSpPr>
        <a:xfrm>
          <a:off x="0" y="0"/>
          <a:ext cx="0" cy="0"/>
          <a:chOff x="0" y="0"/>
          <a:chExt cx="0" cy="0"/>
        </a:xfrm>
      </p:grpSpPr>
      <p:sp>
        <p:nvSpPr>
          <p:cNvPr id="2" name="Picture Placeholder 3"/>
          <p:cNvSpPr>
            <a:spLocks noGrp="1"/>
          </p:cNvSpPr>
          <p:nvPr>
            <p:ph type="pic" sz="quarter" idx="10"/>
          </p:nvPr>
        </p:nvSpPr>
        <p:spPr>
          <a:xfrm>
            <a:off x="787321" y="2544184"/>
            <a:ext cx="1737360" cy="1737360"/>
          </a:xfrm>
        </p:spPr>
        <p:txBody>
          <a:bodyPr rtlCol="0">
            <a:normAutofit/>
          </a:bodyPr>
          <a:lstStyle>
            <a:lvl1pPr>
              <a:defRPr sz="1351">
                <a:solidFill>
                  <a:srgbClr val="00B0F0"/>
                </a:solidFill>
              </a:defRPr>
            </a:lvl1pPr>
          </a:lstStyle>
          <a:p>
            <a:pPr lvl="0"/>
            <a:endParaRPr lang="id-ID" noProof="0"/>
          </a:p>
        </p:txBody>
      </p:sp>
      <p:sp>
        <p:nvSpPr>
          <p:cNvPr id="3" name="Picture Placeholder 3"/>
          <p:cNvSpPr>
            <a:spLocks noGrp="1"/>
          </p:cNvSpPr>
          <p:nvPr>
            <p:ph type="pic" sz="quarter" idx="11"/>
          </p:nvPr>
        </p:nvSpPr>
        <p:spPr>
          <a:xfrm>
            <a:off x="2605902" y="2544184"/>
            <a:ext cx="1737360" cy="1737360"/>
          </a:xfrm>
        </p:spPr>
        <p:txBody>
          <a:bodyPr rtlCol="0">
            <a:normAutofit/>
          </a:bodyPr>
          <a:lstStyle>
            <a:lvl1pPr>
              <a:defRPr sz="1351">
                <a:solidFill>
                  <a:srgbClr val="00B0F0"/>
                </a:solidFill>
              </a:defRPr>
            </a:lvl1pPr>
          </a:lstStyle>
          <a:p>
            <a:pPr lvl="0"/>
            <a:endParaRPr lang="id-ID" noProof="0" dirty="0"/>
          </a:p>
        </p:txBody>
      </p:sp>
      <p:sp>
        <p:nvSpPr>
          <p:cNvPr id="5" name="Picture Placeholder 3"/>
          <p:cNvSpPr>
            <a:spLocks noGrp="1"/>
          </p:cNvSpPr>
          <p:nvPr>
            <p:ph type="pic" sz="quarter" idx="13"/>
          </p:nvPr>
        </p:nvSpPr>
        <p:spPr>
          <a:xfrm>
            <a:off x="4434661" y="2544184"/>
            <a:ext cx="1737360" cy="1737360"/>
          </a:xfrm>
        </p:spPr>
        <p:txBody>
          <a:bodyPr rtlCol="0">
            <a:normAutofit/>
          </a:bodyPr>
          <a:lstStyle>
            <a:lvl1pPr>
              <a:defRPr sz="1351">
                <a:solidFill>
                  <a:srgbClr val="00B0F0"/>
                </a:solidFill>
              </a:defRPr>
            </a:lvl1pPr>
          </a:lstStyle>
          <a:p>
            <a:pPr lvl="0"/>
            <a:endParaRPr lang="id-ID" noProof="0"/>
          </a:p>
        </p:txBody>
      </p:sp>
      <p:sp>
        <p:nvSpPr>
          <p:cNvPr id="10" name="Picture Placeholder 3"/>
          <p:cNvSpPr>
            <a:spLocks noGrp="1"/>
          </p:cNvSpPr>
          <p:nvPr>
            <p:ph type="pic" sz="quarter" idx="14"/>
          </p:nvPr>
        </p:nvSpPr>
        <p:spPr>
          <a:xfrm>
            <a:off x="787321" y="727262"/>
            <a:ext cx="1737360" cy="1737360"/>
          </a:xfrm>
        </p:spPr>
        <p:txBody>
          <a:bodyPr rtlCol="0">
            <a:normAutofit/>
          </a:bodyPr>
          <a:lstStyle>
            <a:lvl1pPr>
              <a:defRPr sz="1351">
                <a:solidFill>
                  <a:srgbClr val="00B0F0"/>
                </a:solidFill>
              </a:defRPr>
            </a:lvl1pPr>
          </a:lstStyle>
          <a:p>
            <a:pPr lvl="0"/>
            <a:endParaRPr lang="id-ID" noProof="0"/>
          </a:p>
        </p:txBody>
      </p:sp>
      <p:sp>
        <p:nvSpPr>
          <p:cNvPr id="6" name="Picture Placeholder 3"/>
          <p:cNvSpPr>
            <a:spLocks noGrp="1"/>
          </p:cNvSpPr>
          <p:nvPr>
            <p:ph type="pic" sz="quarter" idx="15"/>
          </p:nvPr>
        </p:nvSpPr>
        <p:spPr>
          <a:xfrm>
            <a:off x="787321" y="4371865"/>
            <a:ext cx="1737360" cy="1737360"/>
          </a:xfrm>
        </p:spPr>
        <p:txBody>
          <a:bodyPr rtlCol="0">
            <a:normAutofit/>
          </a:bodyPr>
          <a:lstStyle>
            <a:lvl1pPr>
              <a:defRPr sz="1351">
                <a:solidFill>
                  <a:srgbClr val="00B0F0"/>
                </a:solidFill>
              </a:defRPr>
            </a:lvl1pPr>
          </a:lstStyle>
          <a:p>
            <a:pPr lvl="0"/>
            <a:endParaRPr lang="id-ID" noProof="0"/>
          </a:p>
        </p:txBody>
      </p:sp>
      <p:sp>
        <p:nvSpPr>
          <p:cNvPr id="7" name="Picture Placeholder 3"/>
          <p:cNvSpPr>
            <a:spLocks noGrp="1"/>
          </p:cNvSpPr>
          <p:nvPr>
            <p:ph type="pic" sz="quarter" idx="16"/>
          </p:nvPr>
        </p:nvSpPr>
        <p:spPr>
          <a:xfrm>
            <a:off x="2605902" y="4371865"/>
            <a:ext cx="1737360" cy="1737360"/>
          </a:xfrm>
        </p:spPr>
        <p:txBody>
          <a:bodyPr rtlCol="0">
            <a:normAutofit/>
          </a:bodyPr>
          <a:lstStyle>
            <a:lvl1pPr>
              <a:defRPr sz="1351">
                <a:solidFill>
                  <a:srgbClr val="00B0F0"/>
                </a:solidFill>
              </a:defRPr>
            </a:lvl1pPr>
          </a:lstStyle>
          <a:p>
            <a:pPr lvl="0"/>
            <a:endParaRPr lang="id-ID" noProof="0" dirty="0"/>
          </a:p>
        </p:txBody>
      </p:sp>
      <p:sp>
        <p:nvSpPr>
          <p:cNvPr id="8" name="Picture Placeholder 3"/>
          <p:cNvSpPr>
            <a:spLocks noGrp="1"/>
          </p:cNvSpPr>
          <p:nvPr>
            <p:ph type="pic" sz="quarter" idx="17"/>
          </p:nvPr>
        </p:nvSpPr>
        <p:spPr>
          <a:xfrm>
            <a:off x="4434661" y="4371865"/>
            <a:ext cx="1737360" cy="1737360"/>
          </a:xfrm>
        </p:spPr>
        <p:txBody>
          <a:bodyPr rtlCol="0">
            <a:normAutofit/>
          </a:bodyPr>
          <a:lstStyle>
            <a:lvl1pPr>
              <a:defRPr sz="1351">
                <a:solidFill>
                  <a:srgbClr val="00B0F0"/>
                </a:solidFill>
              </a:defRPr>
            </a:lvl1pPr>
          </a:lstStyle>
          <a:p>
            <a:pPr lvl="0"/>
            <a:endParaRPr lang="id-ID" noProof="0"/>
          </a:p>
        </p:txBody>
      </p:sp>
      <p:sp>
        <p:nvSpPr>
          <p:cNvPr id="9" name="Picture Placeholder 3"/>
          <p:cNvSpPr>
            <a:spLocks noGrp="1"/>
          </p:cNvSpPr>
          <p:nvPr>
            <p:ph type="pic" sz="quarter" idx="18"/>
          </p:nvPr>
        </p:nvSpPr>
        <p:spPr>
          <a:xfrm>
            <a:off x="2605902" y="727262"/>
            <a:ext cx="1737360" cy="1737360"/>
          </a:xfrm>
        </p:spPr>
        <p:txBody>
          <a:bodyPr rtlCol="0">
            <a:normAutofit/>
          </a:bodyPr>
          <a:lstStyle>
            <a:lvl1pPr>
              <a:defRPr sz="1351">
                <a:solidFill>
                  <a:srgbClr val="00B0F0"/>
                </a:solidFill>
              </a:defRPr>
            </a:lvl1pPr>
          </a:lstStyle>
          <a:p>
            <a:pPr lvl="0"/>
            <a:endParaRPr lang="id-ID" noProof="0"/>
          </a:p>
        </p:txBody>
      </p:sp>
      <p:sp>
        <p:nvSpPr>
          <p:cNvPr id="11" name="Picture Placeholder 3"/>
          <p:cNvSpPr>
            <a:spLocks noGrp="1"/>
          </p:cNvSpPr>
          <p:nvPr>
            <p:ph type="pic" sz="quarter" idx="19"/>
          </p:nvPr>
        </p:nvSpPr>
        <p:spPr>
          <a:xfrm>
            <a:off x="4434661" y="727262"/>
            <a:ext cx="1737360" cy="1737360"/>
          </a:xfrm>
        </p:spPr>
        <p:txBody>
          <a:bodyPr rtlCol="0">
            <a:normAutofit/>
          </a:bodyPr>
          <a:lstStyle>
            <a:lvl1pPr>
              <a:defRPr sz="1351">
                <a:solidFill>
                  <a:srgbClr val="00B0F0"/>
                </a:solidFill>
              </a:defRPr>
            </a:lvl1pPr>
          </a:lstStyle>
          <a:p>
            <a:pPr lvl="0"/>
            <a:endParaRPr lang="id-ID" noProof="0"/>
          </a:p>
        </p:txBody>
      </p:sp>
    </p:spTree>
    <p:extLst>
      <p:ext uri="{BB962C8B-B14F-4D97-AF65-F5344CB8AC3E}">
        <p14:creationId xmlns:p14="http://schemas.microsoft.com/office/powerpoint/2010/main" val="2644267301"/>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44_Title and Content">
    <p:spTree>
      <p:nvGrpSpPr>
        <p:cNvPr id="1" name=""/>
        <p:cNvGrpSpPr/>
        <p:nvPr/>
      </p:nvGrpSpPr>
      <p:grpSpPr>
        <a:xfrm>
          <a:off x="0" y="0"/>
          <a:ext cx="0" cy="0"/>
          <a:chOff x="0" y="0"/>
          <a:chExt cx="0" cy="0"/>
        </a:xfrm>
      </p:grpSpPr>
      <p:sp>
        <p:nvSpPr>
          <p:cNvPr id="2" name="Picture Placeholder 3"/>
          <p:cNvSpPr>
            <a:spLocks noGrp="1"/>
          </p:cNvSpPr>
          <p:nvPr>
            <p:ph type="pic" sz="quarter" idx="10"/>
          </p:nvPr>
        </p:nvSpPr>
        <p:spPr>
          <a:xfrm>
            <a:off x="4477579" y="3457945"/>
            <a:ext cx="2227396" cy="2706092"/>
          </a:xfrm>
        </p:spPr>
        <p:txBody>
          <a:bodyPr rtlCol="0">
            <a:normAutofit/>
          </a:bodyPr>
          <a:lstStyle>
            <a:lvl1pPr>
              <a:defRPr sz="1351">
                <a:solidFill>
                  <a:srgbClr val="00B0F0"/>
                </a:solidFill>
              </a:defRPr>
            </a:lvl1pPr>
          </a:lstStyle>
          <a:p>
            <a:pPr lvl="0"/>
            <a:endParaRPr lang="id-ID" noProof="0"/>
          </a:p>
        </p:txBody>
      </p:sp>
      <p:sp>
        <p:nvSpPr>
          <p:cNvPr id="3" name="Picture Placeholder 3"/>
          <p:cNvSpPr>
            <a:spLocks noGrp="1"/>
          </p:cNvSpPr>
          <p:nvPr>
            <p:ph type="pic" sz="quarter" idx="11"/>
          </p:nvPr>
        </p:nvSpPr>
        <p:spPr>
          <a:xfrm>
            <a:off x="6835003" y="3457945"/>
            <a:ext cx="2227396" cy="2706092"/>
          </a:xfrm>
        </p:spPr>
        <p:txBody>
          <a:bodyPr rtlCol="0">
            <a:normAutofit/>
          </a:bodyPr>
          <a:lstStyle>
            <a:lvl1pPr>
              <a:defRPr sz="1351">
                <a:solidFill>
                  <a:srgbClr val="00B0F0"/>
                </a:solidFill>
              </a:defRPr>
            </a:lvl1pPr>
          </a:lstStyle>
          <a:p>
            <a:pPr lvl="0"/>
            <a:endParaRPr lang="id-ID" noProof="0" dirty="0"/>
          </a:p>
        </p:txBody>
      </p:sp>
      <p:sp>
        <p:nvSpPr>
          <p:cNvPr id="5" name="Picture Placeholder 3"/>
          <p:cNvSpPr>
            <a:spLocks noGrp="1"/>
          </p:cNvSpPr>
          <p:nvPr>
            <p:ph type="pic" sz="quarter" idx="13"/>
          </p:nvPr>
        </p:nvSpPr>
        <p:spPr>
          <a:xfrm>
            <a:off x="9192427" y="3457945"/>
            <a:ext cx="2227396" cy="2706092"/>
          </a:xfrm>
        </p:spPr>
        <p:txBody>
          <a:bodyPr rtlCol="0">
            <a:normAutofit/>
          </a:bodyPr>
          <a:lstStyle>
            <a:lvl1pPr>
              <a:defRPr sz="1351">
                <a:solidFill>
                  <a:srgbClr val="00B0F0"/>
                </a:solidFill>
              </a:defRPr>
            </a:lvl1pPr>
          </a:lstStyle>
          <a:p>
            <a:pPr lvl="0"/>
            <a:endParaRPr lang="id-ID" noProof="0"/>
          </a:p>
        </p:txBody>
      </p:sp>
      <p:sp>
        <p:nvSpPr>
          <p:cNvPr id="10" name="Picture Placeholder 3"/>
          <p:cNvSpPr>
            <a:spLocks noGrp="1"/>
          </p:cNvSpPr>
          <p:nvPr>
            <p:ph type="pic" sz="quarter" idx="14"/>
          </p:nvPr>
        </p:nvSpPr>
        <p:spPr>
          <a:xfrm>
            <a:off x="4477579" y="628651"/>
            <a:ext cx="2227396" cy="2706092"/>
          </a:xfrm>
        </p:spPr>
        <p:txBody>
          <a:bodyPr rtlCol="0">
            <a:normAutofit/>
          </a:bodyPr>
          <a:lstStyle>
            <a:lvl1pPr>
              <a:defRPr sz="1351">
                <a:solidFill>
                  <a:srgbClr val="00B0F0"/>
                </a:solidFill>
              </a:defRPr>
            </a:lvl1pPr>
          </a:lstStyle>
          <a:p>
            <a:pPr lvl="0"/>
            <a:endParaRPr lang="id-ID" noProof="0"/>
          </a:p>
        </p:txBody>
      </p:sp>
      <p:sp>
        <p:nvSpPr>
          <p:cNvPr id="9" name="Picture Placeholder 3"/>
          <p:cNvSpPr>
            <a:spLocks noGrp="1"/>
          </p:cNvSpPr>
          <p:nvPr>
            <p:ph type="pic" sz="quarter" idx="18"/>
          </p:nvPr>
        </p:nvSpPr>
        <p:spPr>
          <a:xfrm>
            <a:off x="6835003" y="628651"/>
            <a:ext cx="2227396" cy="2706092"/>
          </a:xfrm>
        </p:spPr>
        <p:txBody>
          <a:bodyPr rtlCol="0">
            <a:normAutofit/>
          </a:bodyPr>
          <a:lstStyle>
            <a:lvl1pPr>
              <a:defRPr sz="1351">
                <a:solidFill>
                  <a:srgbClr val="00B0F0"/>
                </a:solidFill>
              </a:defRPr>
            </a:lvl1pPr>
          </a:lstStyle>
          <a:p>
            <a:pPr lvl="0"/>
            <a:endParaRPr lang="id-ID" noProof="0"/>
          </a:p>
        </p:txBody>
      </p:sp>
      <p:sp>
        <p:nvSpPr>
          <p:cNvPr id="11" name="Picture Placeholder 3"/>
          <p:cNvSpPr>
            <a:spLocks noGrp="1"/>
          </p:cNvSpPr>
          <p:nvPr>
            <p:ph type="pic" sz="quarter" idx="19"/>
          </p:nvPr>
        </p:nvSpPr>
        <p:spPr>
          <a:xfrm>
            <a:off x="9192427" y="628651"/>
            <a:ext cx="2227396" cy="2706092"/>
          </a:xfrm>
        </p:spPr>
        <p:txBody>
          <a:bodyPr rtlCol="0">
            <a:normAutofit/>
          </a:bodyPr>
          <a:lstStyle>
            <a:lvl1pPr>
              <a:defRPr sz="1351">
                <a:solidFill>
                  <a:srgbClr val="00B0F0"/>
                </a:solidFill>
              </a:defRPr>
            </a:lvl1pPr>
          </a:lstStyle>
          <a:p>
            <a:pPr lvl="0"/>
            <a:endParaRPr lang="id-ID" noProof="0"/>
          </a:p>
        </p:txBody>
      </p:sp>
    </p:spTree>
    <p:extLst>
      <p:ext uri="{BB962C8B-B14F-4D97-AF65-F5344CB8AC3E}">
        <p14:creationId xmlns:p14="http://schemas.microsoft.com/office/powerpoint/2010/main" val="3388610836"/>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30_Title and Content">
    <p:spTree>
      <p:nvGrpSpPr>
        <p:cNvPr id="1" name=""/>
        <p:cNvGrpSpPr/>
        <p:nvPr/>
      </p:nvGrpSpPr>
      <p:grpSpPr>
        <a:xfrm>
          <a:off x="0" y="0"/>
          <a:ext cx="0" cy="0"/>
          <a:chOff x="0" y="0"/>
          <a:chExt cx="0" cy="0"/>
        </a:xfrm>
      </p:grpSpPr>
      <p:sp>
        <p:nvSpPr>
          <p:cNvPr id="2" name="Picture Placeholder 3"/>
          <p:cNvSpPr>
            <a:spLocks noGrp="1"/>
          </p:cNvSpPr>
          <p:nvPr>
            <p:ph type="pic" sz="quarter" idx="10"/>
          </p:nvPr>
        </p:nvSpPr>
        <p:spPr>
          <a:xfrm>
            <a:off x="-16328" y="3429000"/>
            <a:ext cx="6099048" cy="3429000"/>
          </a:xfrm>
        </p:spPr>
        <p:txBody>
          <a:bodyPr rtlCol="0">
            <a:normAutofit/>
          </a:bodyPr>
          <a:lstStyle>
            <a:lvl1pPr>
              <a:defRPr sz="1351">
                <a:solidFill>
                  <a:srgbClr val="00B0F0"/>
                </a:solidFill>
              </a:defRPr>
            </a:lvl1pPr>
          </a:lstStyle>
          <a:p>
            <a:pPr lvl="0"/>
            <a:endParaRPr lang="id-ID" noProof="0" dirty="0"/>
          </a:p>
        </p:txBody>
      </p:sp>
      <p:sp>
        <p:nvSpPr>
          <p:cNvPr id="3" name="Picture Placeholder 3"/>
          <p:cNvSpPr>
            <a:spLocks noGrp="1"/>
          </p:cNvSpPr>
          <p:nvPr>
            <p:ph type="pic" sz="quarter" idx="11"/>
          </p:nvPr>
        </p:nvSpPr>
        <p:spPr>
          <a:xfrm>
            <a:off x="-16328" y="0"/>
            <a:ext cx="6099048" cy="3429000"/>
          </a:xfrm>
        </p:spPr>
        <p:txBody>
          <a:bodyPr rtlCol="0">
            <a:normAutofit/>
          </a:bodyPr>
          <a:lstStyle>
            <a:lvl1pPr>
              <a:defRPr sz="1351">
                <a:solidFill>
                  <a:srgbClr val="00B0F0"/>
                </a:solidFill>
              </a:defRPr>
            </a:lvl1pPr>
          </a:lstStyle>
          <a:p>
            <a:pPr lvl="0"/>
            <a:endParaRPr lang="id-ID" noProof="0" dirty="0"/>
          </a:p>
        </p:txBody>
      </p:sp>
      <p:sp>
        <p:nvSpPr>
          <p:cNvPr id="5" name="Picture Placeholder 3"/>
          <p:cNvSpPr>
            <a:spLocks noGrp="1"/>
          </p:cNvSpPr>
          <p:nvPr>
            <p:ph type="pic" sz="quarter" idx="13"/>
          </p:nvPr>
        </p:nvSpPr>
        <p:spPr>
          <a:xfrm>
            <a:off x="6084788" y="3429000"/>
            <a:ext cx="6099048" cy="3429000"/>
          </a:xfrm>
        </p:spPr>
        <p:txBody>
          <a:bodyPr rtlCol="0">
            <a:normAutofit/>
          </a:bodyPr>
          <a:lstStyle>
            <a:lvl1pPr>
              <a:defRPr sz="1351">
                <a:solidFill>
                  <a:srgbClr val="00B0F0"/>
                </a:solidFill>
              </a:defRPr>
            </a:lvl1pPr>
          </a:lstStyle>
          <a:p>
            <a:pPr lvl="0"/>
            <a:endParaRPr lang="id-ID" noProof="0"/>
          </a:p>
        </p:txBody>
      </p:sp>
      <p:sp>
        <p:nvSpPr>
          <p:cNvPr id="10" name="Picture Placeholder 3"/>
          <p:cNvSpPr>
            <a:spLocks noGrp="1"/>
          </p:cNvSpPr>
          <p:nvPr>
            <p:ph type="pic" sz="quarter" idx="14"/>
          </p:nvPr>
        </p:nvSpPr>
        <p:spPr>
          <a:xfrm>
            <a:off x="6084788" y="0"/>
            <a:ext cx="6099048" cy="3429000"/>
          </a:xfrm>
        </p:spPr>
        <p:txBody>
          <a:bodyPr rtlCol="0">
            <a:normAutofit/>
          </a:bodyPr>
          <a:lstStyle>
            <a:lvl1pPr>
              <a:defRPr sz="1351">
                <a:solidFill>
                  <a:srgbClr val="00B0F0"/>
                </a:solidFill>
              </a:defRPr>
            </a:lvl1pPr>
          </a:lstStyle>
          <a:p>
            <a:pPr lvl="0"/>
            <a:endParaRPr lang="id-ID" noProof="0"/>
          </a:p>
        </p:txBody>
      </p:sp>
    </p:spTree>
    <p:extLst>
      <p:ext uri="{BB962C8B-B14F-4D97-AF65-F5344CB8AC3E}">
        <p14:creationId xmlns:p14="http://schemas.microsoft.com/office/powerpoint/2010/main" val="3558851613"/>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8" name="Picture Placeholder 5"/>
          <p:cNvSpPr>
            <a:spLocks noGrp="1"/>
          </p:cNvSpPr>
          <p:nvPr>
            <p:ph type="pic" sz="quarter" idx="10"/>
          </p:nvPr>
        </p:nvSpPr>
        <p:spPr>
          <a:xfrm>
            <a:off x="-16328" y="3429000"/>
            <a:ext cx="6370680" cy="3429000"/>
          </a:xfrm>
        </p:spPr>
      </p:sp>
      <p:sp>
        <p:nvSpPr>
          <p:cNvPr id="9" name="Picture Placeholder 6"/>
          <p:cNvSpPr>
            <a:spLocks noGrp="1"/>
          </p:cNvSpPr>
          <p:nvPr>
            <p:ph type="pic" sz="quarter" idx="11"/>
          </p:nvPr>
        </p:nvSpPr>
        <p:spPr>
          <a:xfrm>
            <a:off x="-16328" y="0"/>
            <a:ext cx="6370680" cy="3429000"/>
          </a:xfrm>
        </p:spPr>
      </p:sp>
      <p:sp>
        <p:nvSpPr>
          <p:cNvPr id="10" name="Picture Placeholder 8"/>
          <p:cNvSpPr>
            <a:spLocks noGrp="1"/>
          </p:cNvSpPr>
          <p:nvPr>
            <p:ph type="pic" sz="quarter" idx="14"/>
          </p:nvPr>
        </p:nvSpPr>
        <p:spPr>
          <a:xfrm>
            <a:off x="6354352" y="0"/>
            <a:ext cx="5837648" cy="6858000"/>
          </a:xfrm>
        </p:spPr>
      </p:sp>
    </p:spTree>
    <p:extLst>
      <p:ext uri="{BB962C8B-B14F-4D97-AF65-F5344CB8AC3E}">
        <p14:creationId xmlns:p14="http://schemas.microsoft.com/office/powerpoint/2010/main" val="1475962872"/>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5" name="Picture Placeholder 5"/>
          <p:cNvSpPr>
            <a:spLocks noGrp="1"/>
          </p:cNvSpPr>
          <p:nvPr>
            <p:ph type="pic" sz="quarter" idx="10"/>
          </p:nvPr>
        </p:nvSpPr>
        <p:spPr>
          <a:xfrm>
            <a:off x="5842836" y="3429000"/>
            <a:ext cx="6370680" cy="3429000"/>
          </a:xfrm>
        </p:spPr>
      </p:sp>
      <p:sp>
        <p:nvSpPr>
          <p:cNvPr id="6" name="Picture Placeholder 6"/>
          <p:cNvSpPr>
            <a:spLocks noGrp="1"/>
          </p:cNvSpPr>
          <p:nvPr>
            <p:ph type="pic" sz="quarter" idx="11"/>
          </p:nvPr>
        </p:nvSpPr>
        <p:spPr>
          <a:xfrm>
            <a:off x="5842836" y="0"/>
            <a:ext cx="6370680" cy="3429000"/>
          </a:xfrm>
        </p:spPr>
      </p:sp>
      <p:sp>
        <p:nvSpPr>
          <p:cNvPr id="7" name="Picture Placeholder 8"/>
          <p:cNvSpPr>
            <a:spLocks noGrp="1"/>
          </p:cNvSpPr>
          <p:nvPr>
            <p:ph type="pic" sz="quarter" idx="14"/>
          </p:nvPr>
        </p:nvSpPr>
        <p:spPr>
          <a:xfrm>
            <a:off x="-27086" y="0"/>
            <a:ext cx="5869922" cy="6858000"/>
          </a:xfrm>
        </p:spPr>
      </p:sp>
    </p:spTree>
    <p:extLst>
      <p:ext uri="{BB962C8B-B14F-4D97-AF65-F5344CB8AC3E}">
        <p14:creationId xmlns:p14="http://schemas.microsoft.com/office/powerpoint/2010/main" val="1310022655"/>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10" name="Picture Placeholder 3"/>
          <p:cNvSpPr>
            <a:spLocks noGrp="1"/>
          </p:cNvSpPr>
          <p:nvPr>
            <p:ph type="pic" sz="quarter" idx="10"/>
          </p:nvPr>
        </p:nvSpPr>
        <p:spPr>
          <a:xfrm>
            <a:off x="-16328" y="3429000"/>
            <a:ext cx="3163824" cy="3429000"/>
          </a:xfrm>
        </p:spPr>
        <p:txBody>
          <a:bodyPr rtlCol="0">
            <a:normAutofit/>
          </a:bodyPr>
          <a:lstStyle>
            <a:lvl1pPr>
              <a:defRPr sz="1351">
                <a:solidFill>
                  <a:srgbClr val="00B0F0"/>
                </a:solidFill>
              </a:defRPr>
            </a:lvl1pPr>
          </a:lstStyle>
          <a:p>
            <a:pPr lvl="0"/>
            <a:endParaRPr lang="id-ID" noProof="0" dirty="0"/>
          </a:p>
        </p:txBody>
      </p:sp>
      <p:sp>
        <p:nvSpPr>
          <p:cNvPr id="11" name="Picture Placeholder 3"/>
          <p:cNvSpPr>
            <a:spLocks noGrp="1"/>
          </p:cNvSpPr>
          <p:nvPr>
            <p:ph type="pic" sz="quarter" idx="11"/>
          </p:nvPr>
        </p:nvSpPr>
        <p:spPr>
          <a:xfrm>
            <a:off x="-16328" y="0"/>
            <a:ext cx="3163824" cy="3429000"/>
          </a:xfrm>
        </p:spPr>
        <p:txBody>
          <a:bodyPr rtlCol="0">
            <a:normAutofit/>
          </a:bodyPr>
          <a:lstStyle>
            <a:lvl1pPr>
              <a:defRPr sz="1351">
                <a:solidFill>
                  <a:srgbClr val="00B0F0"/>
                </a:solidFill>
              </a:defRPr>
            </a:lvl1pPr>
          </a:lstStyle>
          <a:p>
            <a:pPr lvl="0"/>
            <a:endParaRPr lang="id-ID" noProof="0" dirty="0"/>
          </a:p>
        </p:txBody>
      </p:sp>
      <p:sp>
        <p:nvSpPr>
          <p:cNvPr id="12" name="Picture Placeholder 3"/>
          <p:cNvSpPr>
            <a:spLocks noGrp="1"/>
          </p:cNvSpPr>
          <p:nvPr>
            <p:ph type="pic" sz="quarter" idx="13"/>
          </p:nvPr>
        </p:nvSpPr>
        <p:spPr>
          <a:xfrm>
            <a:off x="3145262" y="0"/>
            <a:ext cx="3163824" cy="6858000"/>
          </a:xfrm>
        </p:spPr>
        <p:txBody>
          <a:bodyPr rtlCol="0">
            <a:normAutofit/>
          </a:bodyPr>
          <a:lstStyle>
            <a:lvl1pPr>
              <a:defRPr sz="1351">
                <a:solidFill>
                  <a:srgbClr val="00B0F0"/>
                </a:solidFill>
              </a:defRPr>
            </a:lvl1pPr>
          </a:lstStyle>
          <a:p>
            <a:pPr lvl="0"/>
            <a:endParaRPr lang="id-ID" noProof="0"/>
          </a:p>
        </p:txBody>
      </p:sp>
    </p:spTree>
    <p:extLst>
      <p:ext uri="{BB962C8B-B14F-4D97-AF65-F5344CB8AC3E}">
        <p14:creationId xmlns:p14="http://schemas.microsoft.com/office/powerpoint/2010/main" val="265466448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285_Custom Layout">
    <p:spTree>
      <p:nvGrpSpPr>
        <p:cNvPr id="1" name=""/>
        <p:cNvGrpSpPr/>
        <p:nvPr/>
      </p:nvGrpSpPr>
      <p:grpSpPr>
        <a:xfrm>
          <a:off x="0" y="0"/>
          <a:ext cx="0" cy="0"/>
          <a:chOff x="0" y="0"/>
          <a:chExt cx="0" cy="0"/>
        </a:xfrm>
      </p:grpSpPr>
      <p:sp>
        <p:nvSpPr>
          <p:cNvPr id="13" name="Picture Placeholder 12"/>
          <p:cNvSpPr>
            <a:spLocks noGrp="1"/>
          </p:cNvSpPr>
          <p:nvPr>
            <p:ph type="pic" sz="quarter" idx="10"/>
          </p:nvPr>
        </p:nvSpPr>
        <p:spPr>
          <a:xfrm>
            <a:off x="0" y="0"/>
            <a:ext cx="6096000" cy="3429000"/>
          </a:xfrm>
          <a:custGeom>
            <a:avLst/>
            <a:gdLst>
              <a:gd name="connsiteX0" fmla="*/ 0 w 6096000"/>
              <a:gd name="connsiteY0" fmla="*/ 0 h 3429000"/>
              <a:gd name="connsiteX1" fmla="*/ 6096000 w 6096000"/>
              <a:gd name="connsiteY1" fmla="*/ 0 h 3429000"/>
              <a:gd name="connsiteX2" fmla="*/ 6096000 w 6096000"/>
              <a:gd name="connsiteY2" fmla="*/ 2031355 h 3429000"/>
              <a:gd name="connsiteX3" fmla="*/ 4698355 w 6096000"/>
              <a:gd name="connsiteY3" fmla="*/ 3429000 h 3429000"/>
              <a:gd name="connsiteX4" fmla="*/ 0 w 6096000"/>
              <a:gd name="connsiteY4" fmla="*/ 3429000 h 3429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6000" h="3429000">
                <a:moveTo>
                  <a:pt x="0" y="0"/>
                </a:moveTo>
                <a:lnTo>
                  <a:pt x="6096000" y="0"/>
                </a:lnTo>
                <a:lnTo>
                  <a:pt x="6096000" y="2031355"/>
                </a:lnTo>
                <a:lnTo>
                  <a:pt x="4698355" y="3429000"/>
                </a:lnTo>
                <a:lnTo>
                  <a:pt x="0" y="3429000"/>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14" name="Picture Placeholder 13"/>
          <p:cNvSpPr>
            <a:spLocks noGrp="1"/>
          </p:cNvSpPr>
          <p:nvPr>
            <p:ph type="pic" sz="quarter" idx="11"/>
          </p:nvPr>
        </p:nvSpPr>
        <p:spPr>
          <a:xfrm>
            <a:off x="6096000" y="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1397645 w 6096000"/>
              <a:gd name="connsiteY3" fmla="*/ 3429000 h 3429000"/>
              <a:gd name="connsiteX4" fmla="*/ 0 w 6096000"/>
              <a:gd name="connsiteY4" fmla="*/ 2031355 h 3429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6000" h="3429000">
                <a:moveTo>
                  <a:pt x="0" y="0"/>
                </a:moveTo>
                <a:lnTo>
                  <a:pt x="6096000" y="0"/>
                </a:lnTo>
                <a:lnTo>
                  <a:pt x="6096000" y="3429000"/>
                </a:lnTo>
                <a:lnTo>
                  <a:pt x="1397645" y="3429000"/>
                </a:lnTo>
                <a:lnTo>
                  <a:pt x="0" y="2031355"/>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15" name="Picture Placeholder 14"/>
          <p:cNvSpPr>
            <a:spLocks noGrp="1"/>
          </p:cNvSpPr>
          <p:nvPr>
            <p:ph type="pic" sz="quarter" idx="12"/>
          </p:nvPr>
        </p:nvSpPr>
        <p:spPr>
          <a:xfrm>
            <a:off x="0" y="3429000"/>
            <a:ext cx="6096000" cy="3429000"/>
          </a:xfrm>
          <a:custGeom>
            <a:avLst/>
            <a:gdLst>
              <a:gd name="connsiteX0" fmla="*/ 0 w 6096000"/>
              <a:gd name="connsiteY0" fmla="*/ 0 h 3429000"/>
              <a:gd name="connsiteX1" fmla="*/ 4698355 w 6096000"/>
              <a:gd name="connsiteY1" fmla="*/ 0 h 3429000"/>
              <a:gd name="connsiteX2" fmla="*/ 6096000 w 6096000"/>
              <a:gd name="connsiteY2" fmla="*/ 1397645 h 3429000"/>
              <a:gd name="connsiteX3" fmla="*/ 6096000 w 6096000"/>
              <a:gd name="connsiteY3" fmla="*/ 3429000 h 3429000"/>
              <a:gd name="connsiteX4" fmla="*/ 0 w 6096000"/>
              <a:gd name="connsiteY4" fmla="*/ 3429000 h 3429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6000" h="3429000">
                <a:moveTo>
                  <a:pt x="0" y="0"/>
                </a:moveTo>
                <a:lnTo>
                  <a:pt x="4698355" y="0"/>
                </a:lnTo>
                <a:lnTo>
                  <a:pt x="6096000" y="1397645"/>
                </a:lnTo>
                <a:lnTo>
                  <a:pt x="6096000" y="3429000"/>
                </a:lnTo>
                <a:lnTo>
                  <a:pt x="0" y="3429000"/>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16" name="Picture Placeholder 15"/>
          <p:cNvSpPr>
            <a:spLocks noGrp="1"/>
          </p:cNvSpPr>
          <p:nvPr>
            <p:ph type="pic" sz="quarter" idx="13"/>
          </p:nvPr>
        </p:nvSpPr>
        <p:spPr>
          <a:xfrm>
            <a:off x="6096000" y="3429000"/>
            <a:ext cx="6096000" cy="3429000"/>
          </a:xfrm>
          <a:custGeom>
            <a:avLst/>
            <a:gdLst>
              <a:gd name="connsiteX0" fmla="*/ 1397645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 name="connsiteX4" fmla="*/ 0 w 6096000"/>
              <a:gd name="connsiteY4" fmla="*/ 1397645 h 3429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6000" h="3429000">
                <a:moveTo>
                  <a:pt x="1397645" y="0"/>
                </a:moveTo>
                <a:lnTo>
                  <a:pt x="6096000" y="0"/>
                </a:lnTo>
                <a:lnTo>
                  <a:pt x="6096000" y="3429000"/>
                </a:lnTo>
                <a:lnTo>
                  <a:pt x="0" y="3429000"/>
                </a:lnTo>
                <a:lnTo>
                  <a:pt x="0" y="1397645"/>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146056442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33_Custom Layout">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4848236" y="988897"/>
            <a:ext cx="3388065" cy="4880209"/>
          </a:xfrm>
          <a:custGeom>
            <a:avLst/>
            <a:gdLst>
              <a:gd name="connsiteX0" fmla="*/ 0 w 3388065"/>
              <a:gd name="connsiteY0" fmla="*/ 0 h 4880209"/>
              <a:gd name="connsiteX1" fmla="*/ 2541049 w 3388065"/>
              <a:gd name="connsiteY1" fmla="*/ 0 h 4880209"/>
              <a:gd name="connsiteX2" fmla="*/ 3388065 w 3388065"/>
              <a:gd name="connsiteY2" fmla="*/ 4880209 h 4880209"/>
              <a:gd name="connsiteX3" fmla="*/ 847016 w 3388065"/>
              <a:gd name="connsiteY3" fmla="*/ 4880209 h 4880209"/>
            </a:gdLst>
            <a:ahLst/>
            <a:cxnLst>
              <a:cxn ang="0">
                <a:pos x="connsiteX0" y="connsiteY0"/>
              </a:cxn>
              <a:cxn ang="0">
                <a:pos x="connsiteX1" y="connsiteY1"/>
              </a:cxn>
              <a:cxn ang="0">
                <a:pos x="connsiteX2" y="connsiteY2"/>
              </a:cxn>
              <a:cxn ang="0">
                <a:pos x="connsiteX3" y="connsiteY3"/>
              </a:cxn>
            </a:cxnLst>
            <a:rect l="l" t="t" r="r" b="b"/>
            <a:pathLst>
              <a:path w="3388065" h="4880209">
                <a:moveTo>
                  <a:pt x="0" y="0"/>
                </a:moveTo>
                <a:lnTo>
                  <a:pt x="2541049" y="0"/>
                </a:lnTo>
                <a:lnTo>
                  <a:pt x="3388065" y="4880209"/>
                </a:lnTo>
                <a:lnTo>
                  <a:pt x="847016" y="4880209"/>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12" name="Picture Placeholder 11"/>
          <p:cNvSpPr>
            <a:spLocks noGrp="1"/>
          </p:cNvSpPr>
          <p:nvPr>
            <p:ph type="pic" sz="quarter" idx="11"/>
          </p:nvPr>
        </p:nvSpPr>
        <p:spPr>
          <a:xfrm>
            <a:off x="7476015" y="988897"/>
            <a:ext cx="3388065" cy="4880209"/>
          </a:xfrm>
          <a:custGeom>
            <a:avLst/>
            <a:gdLst>
              <a:gd name="connsiteX0" fmla="*/ 0 w 3388065"/>
              <a:gd name="connsiteY0" fmla="*/ 0 h 4880209"/>
              <a:gd name="connsiteX1" fmla="*/ 2541049 w 3388065"/>
              <a:gd name="connsiteY1" fmla="*/ 0 h 4880209"/>
              <a:gd name="connsiteX2" fmla="*/ 3388065 w 3388065"/>
              <a:gd name="connsiteY2" fmla="*/ 4880209 h 4880209"/>
              <a:gd name="connsiteX3" fmla="*/ 847016 w 3388065"/>
              <a:gd name="connsiteY3" fmla="*/ 4880209 h 4880209"/>
            </a:gdLst>
            <a:ahLst/>
            <a:cxnLst>
              <a:cxn ang="0">
                <a:pos x="connsiteX0" y="connsiteY0"/>
              </a:cxn>
              <a:cxn ang="0">
                <a:pos x="connsiteX1" y="connsiteY1"/>
              </a:cxn>
              <a:cxn ang="0">
                <a:pos x="connsiteX2" y="connsiteY2"/>
              </a:cxn>
              <a:cxn ang="0">
                <a:pos x="connsiteX3" y="connsiteY3"/>
              </a:cxn>
            </a:cxnLst>
            <a:rect l="l" t="t" r="r" b="b"/>
            <a:pathLst>
              <a:path w="3388065" h="4880209">
                <a:moveTo>
                  <a:pt x="0" y="0"/>
                </a:moveTo>
                <a:lnTo>
                  <a:pt x="2541049" y="0"/>
                </a:lnTo>
                <a:lnTo>
                  <a:pt x="3388065" y="4880209"/>
                </a:lnTo>
                <a:lnTo>
                  <a:pt x="847016" y="4880209"/>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3222562687"/>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204_Custom Layout">
    <p:spTree>
      <p:nvGrpSpPr>
        <p:cNvPr id="1" name=""/>
        <p:cNvGrpSpPr/>
        <p:nvPr/>
      </p:nvGrpSpPr>
      <p:grpSpPr>
        <a:xfrm>
          <a:off x="0" y="0"/>
          <a:ext cx="0" cy="0"/>
          <a:chOff x="0" y="0"/>
          <a:chExt cx="0" cy="0"/>
        </a:xfrm>
      </p:grpSpPr>
      <p:sp>
        <p:nvSpPr>
          <p:cNvPr id="10" name="Picture Placeholder 3"/>
          <p:cNvSpPr>
            <a:spLocks noGrp="1"/>
          </p:cNvSpPr>
          <p:nvPr>
            <p:ph type="pic" sz="quarter" idx="10"/>
          </p:nvPr>
        </p:nvSpPr>
        <p:spPr>
          <a:xfrm>
            <a:off x="-16328" y="3429000"/>
            <a:ext cx="3163824" cy="3429000"/>
          </a:xfrm>
        </p:spPr>
        <p:txBody>
          <a:bodyPr rtlCol="0">
            <a:normAutofit/>
          </a:bodyPr>
          <a:lstStyle>
            <a:lvl1pPr>
              <a:defRPr sz="1351">
                <a:solidFill>
                  <a:srgbClr val="00B0F0"/>
                </a:solidFill>
              </a:defRPr>
            </a:lvl1pPr>
          </a:lstStyle>
          <a:p>
            <a:pPr lvl="0"/>
            <a:endParaRPr lang="id-ID" noProof="0" dirty="0"/>
          </a:p>
        </p:txBody>
      </p:sp>
      <p:sp>
        <p:nvSpPr>
          <p:cNvPr id="11" name="Picture Placeholder 3"/>
          <p:cNvSpPr>
            <a:spLocks noGrp="1"/>
          </p:cNvSpPr>
          <p:nvPr>
            <p:ph type="pic" sz="quarter" idx="11"/>
          </p:nvPr>
        </p:nvSpPr>
        <p:spPr>
          <a:xfrm>
            <a:off x="-16328" y="0"/>
            <a:ext cx="3163824" cy="3429000"/>
          </a:xfrm>
        </p:spPr>
        <p:txBody>
          <a:bodyPr rtlCol="0">
            <a:normAutofit/>
          </a:bodyPr>
          <a:lstStyle>
            <a:lvl1pPr>
              <a:defRPr sz="1351">
                <a:solidFill>
                  <a:srgbClr val="00B0F0"/>
                </a:solidFill>
              </a:defRPr>
            </a:lvl1pPr>
          </a:lstStyle>
          <a:p>
            <a:pPr lvl="0"/>
            <a:endParaRPr lang="id-ID" noProof="0" dirty="0"/>
          </a:p>
        </p:txBody>
      </p:sp>
      <p:sp>
        <p:nvSpPr>
          <p:cNvPr id="12" name="Picture Placeholder 3"/>
          <p:cNvSpPr>
            <a:spLocks noGrp="1"/>
          </p:cNvSpPr>
          <p:nvPr>
            <p:ph type="pic" sz="quarter" idx="13"/>
          </p:nvPr>
        </p:nvSpPr>
        <p:spPr>
          <a:xfrm>
            <a:off x="3169012" y="3429000"/>
            <a:ext cx="3163824" cy="3429000"/>
          </a:xfrm>
        </p:spPr>
        <p:txBody>
          <a:bodyPr rtlCol="0">
            <a:normAutofit/>
          </a:bodyPr>
          <a:lstStyle>
            <a:lvl1pPr>
              <a:defRPr sz="1351">
                <a:solidFill>
                  <a:srgbClr val="00B0F0"/>
                </a:solidFill>
              </a:defRPr>
            </a:lvl1pPr>
          </a:lstStyle>
          <a:p>
            <a:pPr lvl="0"/>
            <a:endParaRPr lang="id-ID" noProof="0"/>
          </a:p>
        </p:txBody>
      </p:sp>
      <p:sp>
        <p:nvSpPr>
          <p:cNvPr id="13" name="Picture Placeholder 3"/>
          <p:cNvSpPr>
            <a:spLocks noGrp="1"/>
          </p:cNvSpPr>
          <p:nvPr>
            <p:ph type="pic" sz="quarter" idx="14"/>
          </p:nvPr>
        </p:nvSpPr>
        <p:spPr>
          <a:xfrm>
            <a:off x="3169012" y="0"/>
            <a:ext cx="3163824" cy="3429000"/>
          </a:xfrm>
        </p:spPr>
        <p:txBody>
          <a:bodyPr rtlCol="0">
            <a:normAutofit/>
          </a:bodyPr>
          <a:lstStyle>
            <a:lvl1pPr>
              <a:defRPr sz="1351">
                <a:solidFill>
                  <a:srgbClr val="00B0F0"/>
                </a:solidFill>
              </a:defRPr>
            </a:lvl1pPr>
          </a:lstStyle>
          <a:p>
            <a:pPr lvl="0"/>
            <a:endParaRPr lang="id-ID" noProof="0"/>
          </a:p>
        </p:txBody>
      </p:sp>
    </p:spTree>
    <p:extLst>
      <p:ext uri="{BB962C8B-B14F-4D97-AF65-F5344CB8AC3E}">
        <p14:creationId xmlns:p14="http://schemas.microsoft.com/office/powerpoint/2010/main" val="533010907"/>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10" name="Picture Placeholder 3"/>
          <p:cNvSpPr>
            <a:spLocks noGrp="1"/>
          </p:cNvSpPr>
          <p:nvPr>
            <p:ph type="pic" sz="quarter" idx="10"/>
          </p:nvPr>
        </p:nvSpPr>
        <p:spPr>
          <a:xfrm>
            <a:off x="5878461" y="3429000"/>
            <a:ext cx="3163824" cy="3429000"/>
          </a:xfrm>
        </p:spPr>
        <p:txBody>
          <a:bodyPr rtlCol="0">
            <a:normAutofit/>
          </a:bodyPr>
          <a:lstStyle>
            <a:lvl1pPr>
              <a:defRPr sz="1351">
                <a:solidFill>
                  <a:srgbClr val="00B0F0"/>
                </a:solidFill>
              </a:defRPr>
            </a:lvl1pPr>
          </a:lstStyle>
          <a:p>
            <a:pPr lvl="0"/>
            <a:endParaRPr lang="id-ID" noProof="0" dirty="0"/>
          </a:p>
        </p:txBody>
      </p:sp>
      <p:sp>
        <p:nvSpPr>
          <p:cNvPr id="11" name="Picture Placeholder 3"/>
          <p:cNvSpPr>
            <a:spLocks noGrp="1"/>
          </p:cNvSpPr>
          <p:nvPr>
            <p:ph type="pic" sz="quarter" idx="11"/>
          </p:nvPr>
        </p:nvSpPr>
        <p:spPr>
          <a:xfrm>
            <a:off x="5878461" y="0"/>
            <a:ext cx="3163824" cy="3429000"/>
          </a:xfrm>
        </p:spPr>
        <p:txBody>
          <a:bodyPr rtlCol="0">
            <a:normAutofit/>
          </a:bodyPr>
          <a:lstStyle>
            <a:lvl1pPr>
              <a:defRPr sz="1351">
                <a:solidFill>
                  <a:srgbClr val="00B0F0"/>
                </a:solidFill>
              </a:defRPr>
            </a:lvl1pPr>
          </a:lstStyle>
          <a:p>
            <a:pPr lvl="0"/>
            <a:endParaRPr lang="id-ID" noProof="0" dirty="0"/>
          </a:p>
        </p:txBody>
      </p:sp>
      <p:sp>
        <p:nvSpPr>
          <p:cNvPr id="12" name="Picture Placeholder 3"/>
          <p:cNvSpPr>
            <a:spLocks noGrp="1"/>
          </p:cNvSpPr>
          <p:nvPr>
            <p:ph type="pic" sz="quarter" idx="13"/>
          </p:nvPr>
        </p:nvSpPr>
        <p:spPr>
          <a:xfrm>
            <a:off x="9028176" y="3429000"/>
            <a:ext cx="3163824" cy="3429000"/>
          </a:xfrm>
        </p:spPr>
        <p:txBody>
          <a:bodyPr rtlCol="0">
            <a:normAutofit/>
          </a:bodyPr>
          <a:lstStyle>
            <a:lvl1pPr>
              <a:defRPr sz="1351">
                <a:solidFill>
                  <a:srgbClr val="00B0F0"/>
                </a:solidFill>
              </a:defRPr>
            </a:lvl1pPr>
          </a:lstStyle>
          <a:p>
            <a:pPr lvl="0"/>
            <a:endParaRPr lang="id-ID" noProof="0"/>
          </a:p>
        </p:txBody>
      </p:sp>
      <p:sp>
        <p:nvSpPr>
          <p:cNvPr id="13" name="Picture Placeholder 3"/>
          <p:cNvSpPr>
            <a:spLocks noGrp="1"/>
          </p:cNvSpPr>
          <p:nvPr>
            <p:ph type="pic" sz="quarter" idx="14"/>
          </p:nvPr>
        </p:nvSpPr>
        <p:spPr>
          <a:xfrm>
            <a:off x="9028176" y="0"/>
            <a:ext cx="3163824" cy="3429000"/>
          </a:xfrm>
        </p:spPr>
        <p:txBody>
          <a:bodyPr rtlCol="0">
            <a:normAutofit/>
          </a:bodyPr>
          <a:lstStyle>
            <a:lvl1pPr>
              <a:defRPr sz="1351">
                <a:solidFill>
                  <a:srgbClr val="00B0F0"/>
                </a:solidFill>
              </a:defRPr>
            </a:lvl1pPr>
          </a:lstStyle>
          <a:p>
            <a:pPr lvl="0"/>
            <a:endParaRPr lang="id-ID" noProof="0"/>
          </a:p>
        </p:txBody>
      </p:sp>
    </p:spTree>
    <p:extLst>
      <p:ext uri="{BB962C8B-B14F-4D97-AF65-F5344CB8AC3E}">
        <p14:creationId xmlns:p14="http://schemas.microsoft.com/office/powerpoint/2010/main" val="2177992728"/>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10" name="Picture Placeholder 3"/>
          <p:cNvSpPr>
            <a:spLocks noGrp="1"/>
          </p:cNvSpPr>
          <p:nvPr>
            <p:ph type="pic" sz="quarter" idx="10"/>
          </p:nvPr>
        </p:nvSpPr>
        <p:spPr>
          <a:xfrm>
            <a:off x="711200" y="2315634"/>
            <a:ext cx="2647963" cy="2226733"/>
          </a:xfrm>
        </p:spPr>
        <p:txBody>
          <a:bodyPr rtlCol="0">
            <a:normAutofit/>
          </a:bodyPr>
          <a:lstStyle>
            <a:lvl1pPr>
              <a:defRPr sz="1351">
                <a:solidFill>
                  <a:srgbClr val="00B0F0"/>
                </a:solidFill>
              </a:defRPr>
            </a:lvl1pPr>
          </a:lstStyle>
          <a:p>
            <a:pPr lvl="0"/>
            <a:endParaRPr lang="id-ID" noProof="0" dirty="0"/>
          </a:p>
        </p:txBody>
      </p:sp>
      <p:sp>
        <p:nvSpPr>
          <p:cNvPr id="11" name="Picture Placeholder 3"/>
          <p:cNvSpPr>
            <a:spLocks noGrp="1"/>
          </p:cNvSpPr>
          <p:nvPr>
            <p:ph type="pic" sz="quarter" idx="11"/>
          </p:nvPr>
        </p:nvSpPr>
        <p:spPr>
          <a:xfrm>
            <a:off x="711200" y="1"/>
            <a:ext cx="2647963" cy="2226733"/>
          </a:xfrm>
        </p:spPr>
        <p:txBody>
          <a:bodyPr rtlCol="0">
            <a:normAutofit/>
          </a:bodyPr>
          <a:lstStyle>
            <a:lvl1pPr>
              <a:defRPr sz="1351">
                <a:solidFill>
                  <a:srgbClr val="00B0F0"/>
                </a:solidFill>
              </a:defRPr>
            </a:lvl1pPr>
          </a:lstStyle>
          <a:p>
            <a:pPr lvl="0"/>
            <a:endParaRPr lang="id-ID" noProof="0" dirty="0"/>
          </a:p>
        </p:txBody>
      </p:sp>
      <p:sp>
        <p:nvSpPr>
          <p:cNvPr id="12" name="Picture Placeholder 3"/>
          <p:cNvSpPr>
            <a:spLocks noGrp="1"/>
          </p:cNvSpPr>
          <p:nvPr>
            <p:ph type="pic" sz="quarter" idx="13"/>
          </p:nvPr>
        </p:nvSpPr>
        <p:spPr>
          <a:xfrm>
            <a:off x="3430874" y="3429000"/>
            <a:ext cx="2647963" cy="3429000"/>
          </a:xfrm>
        </p:spPr>
        <p:txBody>
          <a:bodyPr rtlCol="0">
            <a:normAutofit/>
          </a:bodyPr>
          <a:lstStyle>
            <a:lvl1pPr>
              <a:defRPr sz="1351">
                <a:solidFill>
                  <a:srgbClr val="00B0F0"/>
                </a:solidFill>
              </a:defRPr>
            </a:lvl1pPr>
          </a:lstStyle>
          <a:p>
            <a:pPr lvl="0"/>
            <a:endParaRPr lang="id-ID" noProof="0"/>
          </a:p>
        </p:txBody>
      </p:sp>
      <p:sp>
        <p:nvSpPr>
          <p:cNvPr id="13" name="Picture Placeholder 3"/>
          <p:cNvSpPr>
            <a:spLocks noGrp="1"/>
          </p:cNvSpPr>
          <p:nvPr>
            <p:ph type="pic" sz="quarter" idx="14"/>
          </p:nvPr>
        </p:nvSpPr>
        <p:spPr>
          <a:xfrm>
            <a:off x="3430874" y="1"/>
            <a:ext cx="2647963" cy="3369733"/>
          </a:xfrm>
        </p:spPr>
        <p:txBody>
          <a:bodyPr rtlCol="0">
            <a:normAutofit/>
          </a:bodyPr>
          <a:lstStyle>
            <a:lvl1pPr>
              <a:defRPr sz="1351">
                <a:solidFill>
                  <a:srgbClr val="00B0F0"/>
                </a:solidFill>
              </a:defRPr>
            </a:lvl1pPr>
          </a:lstStyle>
          <a:p>
            <a:pPr lvl="0"/>
            <a:endParaRPr lang="id-ID" noProof="0"/>
          </a:p>
        </p:txBody>
      </p:sp>
      <p:sp>
        <p:nvSpPr>
          <p:cNvPr id="6" name="Picture Placeholder 3"/>
          <p:cNvSpPr>
            <a:spLocks noGrp="1"/>
          </p:cNvSpPr>
          <p:nvPr>
            <p:ph type="pic" sz="quarter" idx="15"/>
          </p:nvPr>
        </p:nvSpPr>
        <p:spPr>
          <a:xfrm>
            <a:off x="711200" y="4631267"/>
            <a:ext cx="2647963" cy="2226733"/>
          </a:xfrm>
        </p:spPr>
        <p:txBody>
          <a:bodyPr rtlCol="0">
            <a:normAutofit/>
          </a:bodyPr>
          <a:lstStyle>
            <a:lvl1pPr>
              <a:defRPr sz="1351">
                <a:solidFill>
                  <a:srgbClr val="00B0F0"/>
                </a:solidFill>
              </a:defRPr>
            </a:lvl1pPr>
          </a:lstStyle>
          <a:p>
            <a:pPr lvl="0"/>
            <a:endParaRPr lang="id-ID" noProof="0" dirty="0"/>
          </a:p>
        </p:txBody>
      </p:sp>
    </p:spTree>
    <p:extLst>
      <p:ext uri="{BB962C8B-B14F-4D97-AF65-F5344CB8AC3E}">
        <p14:creationId xmlns:p14="http://schemas.microsoft.com/office/powerpoint/2010/main" val="2642366587"/>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222_Custom Layout">
    <p:spTree>
      <p:nvGrpSpPr>
        <p:cNvPr id="1" name=""/>
        <p:cNvGrpSpPr/>
        <p:nvPr/>
      </p:nvGrpSpPr>
      <p:grpSpPr>
        <a:xfrm>
          <a:off x="0" y="0"/>
          <a:ext cx="0" cy="0"/>
          <a:chOff x="0" y="0"/>
          <a:chExt cx="0" cy="0"/>
        </a:xfrm>
      </p:grpSpPr>
      <p:sp>
        <p:nvSpPr>
          <p:cNvPr id="19" name="Picture Placeholder 18"/>
          <p:cNvSpPr>
            <a:spLocks noGrp="1"/>
          </p:cNvSpPr>
          <p:nvPr>
            <p:ph type="pic" sz="quarter" idx="14"/>
          </p:nvPr>
        </p:nvSpPr>
        <p:spPr>
          <a:xfrm>
            <a:off x="6595155" y="1"/>
            <a:ext cx="2499047" cy="2249633"/>
          </a:xfrm>
          <a:custGeom>
            <a:avLst/>
            <a:gdLst>
              <a:gd name="connsiteX0" fmla="*/ 0 w 2499047"/>
              <a:gd name="connsiteY0" fmla="*/ 0 h 2249633"/>
              <a:gd name="connsiteX1" fmla="*/ 2499047 w 2499047"/>
              <a:gd name="connsiteY1" fmla="*/ 0 h 2249633"/>
              <a:gd name="connsiteX2" fmla="*/ 2499047 w 2499047"/>
              <a:gd name="connsiteY2" fmla="*/ 2249633 h 2249633"/>
              <a:gd name="connsiteX3" fmla="*/ 0 w 2499047"/>
              <a:gd name="connsiteY3" fmla="*/ 2249633 h 2249633"/>
            </a:gdLst>
            <a:ahLst/>
            <a:cxnLst>
              <a:cxn ang="0">
                <a:pos x="connsiteX0" y="connsiteY0"/>
              </a:cxn>
              <a:cxn ang="0">
                <a:pos x="connsiteX1" y="connsiteY1"/>
              </a:cxn>
              <a:cxn ang="0">
                <a:pos x="connsiteX2" y="connsiteY2"/>
              </a:cxn>
              <a:cxn ang="0">
                <a:pos x="connsiteX3" y="connsiteY3"/>
              </a:cxn>
            </a:cxnLst>
            <a:rect l="l" t="t" r="r" b="b"/>
            <a:pathLst>
              <a:path w="2499047" h="2249633">
                <a:moveTo>
                  <a:pt x="0" y="0"/>
                </a:moveTo>
                <a:lnTo>
                  <a:pt x="2499047" y="0"/>
                </a:lnTo>
                <a:lnTo>
                  <a:pt x="2499047" y="2249633"/>
                </a:lnTo>
                <a:lnTo>
                  <a:pt x="0" y="2249633"/>
                </a:lnTo>
                <a:close/>
              </a:path>
            </a:pathLst>
          </a:custGeom>
        </p:spPr>
        <p:txBody>
          <a:bodyPr rtlCol="0">
            <a:noAutofit/>
          </a:bodyPr>
          <a:lstStyle>
            <a:lvl1pPr>
              <a:defRPr sz="1351">
                <a:solidFill>
                  <a:srgbClr val="00B0F0"/>
                </a:solidFill>
              </a:defRPr>
            </a:lvl1pPr>
          </a:lstStyle>
          <a:p>
            <a:pPr lvl="0"/>
            <a:endParaRPr lang="id-ID" noProof="0"/>
          </a:p>
        </p:txBody>
      </p:sp>
      <p:sp>
        <p:nvSpPr>
          <p:cNvPr id="21" name="Picture Placeholder 20"/>
          <p:cNvSpPr>
            <a:spLocks noGrp="1"/>
          </p:cNvSpPr>
          <p:nvPr>
            <p:ph type="pic" sz="quarter" idx="15"/>
          </p:nvPr>
        </p:nvSpPr>
        <p:spPr>
          <a:xfrm>
            <a:off x="9140726" y="1"/>
            <a:ext cx="2499047" cy="2249633"/>
          </a:xfrm>
          <a:custGeom>
            <a:avLst/>
            <a:gdLst>
              <a:gd name="connsiteX0" fmla="*/ 0 w 2499047"/>
              <a:gd name="connsiteY0" fmla="*/ 0 h 2249633"/>
              <a:gd name="connsiteX1" fmla="*/ 2499047 w 2499047"/>
              <a:gd name="connsiteY1" fmla="*/ 0 h 2249633"/>
              <a:gd name="connsiteX2" fmla="*/ 2499047 w 2499047"/>
              <a:gd name="connsiteY2" fmla="*/ 2249633 h 2249633"/>
              <a:gd name="connsiteX3" fmla="*/ 0 w 2499047"/>
              <a:gd name="connsiteY3" fmla="*/ 2249633 h 2249633"/>
            </a:gdLst>
            <a:ahLst/>
            <a:cxnLst>
              <a:cxn ang="0">
                <a:pos x="connsiteX0" y="connsiteY0"/>
              </a:cxn>
              <a:cxn ang="0">
                <a:pos x="connsiteX1" y="connsiteY1"/>
              </a:cxn>
              <a:cxn ang="0">
                <a:pos x="connsiteX2" y="connsiteY2"/>
              </a:cxn>
              <a:cxn ang="0">
                <a:pos x="connsiteX3" y="connsiteY3"/>
              </a:cxn>
            </a:cxnLst>
            <a:rect l="l" t="t" r="r" b="b"/>
            <a:pathLst>
              <a:path w="2499047" h="2249633">
                <a:moveTo>
                  <a:pt x="0" y="0"/>
                </a:moveTo>
                <a:lnTo>
                  <a:pt x="2499047" y="0"/>
                </a:lnTo>
                <a:lnTo>
                  <a:pt x="2499047" y="2249633"/>
                </a:lnTo>
                <a:lnTo>
                  <a:pt x="0" y="2249633"/>
                </a:lnTo>
                <a:close/>
              </a:path>
            </a:pathLst>
          </a:custGeom>
        </p:spPr>
        <p:txBody>
          <a:bodyPr rtlCol="0">
            <a:noAutofit/>
          </a:bodyPr>
          <a:lstStyle>
            <a:lvl1pPr>
              <a:defRPr sz="1351">
                <a:solidFill>
                  <a:srgbClr val="00B0F0"/>
                </a:solidFill>
              </a:defRPr>
            </a:lvl1pPr>
          </a:lstStyle>
          <a:p>
            <a:pPr lvl="0"/>
            <a:endParaRPr lang="id-ID" noProof="0" dirty="0"/>
          </a:p>
        </p:txBody>
      </p:sp>
      <p:sp>
        <p:nvSpPr>
          <p:cNvPr id="28" name="Picture Placeholder 27"/>
          <p:cNvSpPr>
            <a:spLocks noGrp="1"/>
          </p:cNvSpPr>
          <p:nvPr>
            <p:ph type="pic" sz="quarter" idx="16"/>
          </p:nvPr>
        </p:nvSpPr>
        <p:spPr>
          <a:xfrm>
            <a:off x="6595155" y="2304185"/>
            <a:ext cx="2499047" cy="2249633"/>
          </a:xfrm>
          <a:custGeom>
            <a:avLst/>
            <a:gdLst>
              <a:gd name="connsiteX0" fmla="*/ 0 w 2499047"/>
              <a:gd name="connsiteY0" fmla="*/ 0 h 2249633"/>
              <a:gd name="connsiteX1" fmla="*/ 2499047 w 2499047"/>
              <a:gd name="connsiteY1" fmla="*/ 0 h 2249633"/>
              <a:gd name="connsiteX2" fmla="*/ 2499047 w 2499047"/>
              <a:gd name="connsiteY2" fmla="*/ 2249633 h 2249633"/>
              <a:gd name="connsiteX3" fmla="*/ 0 w 2499047"/>
              <a:gd name="connsiteY3" fmla="*/ 2249633 h 2249633"/>
            </a:gdLst>
            <a:ahLst/>
            <a:cxnLst>
              <a:cxn ang="0">
                <a:pos x="connsiteX0" y="connsiteY0"/>
              </a:cxn>
              <a:cxn ang="0">
                <a:pos x="connsiteX1" y="connsiteY1"/>
              </a:cxn>
              <a:cxn ang="0">
                <a:pos x="connsiteX2" y="connsiteY2"/>
              </a:cxn>
              <a:cxn ang="0">
                <a:pos x="connsiteX3" y="connsiteY3"/>
              </a:cxn>
            </a:cxnLst>
            <a:rect l="l" t="t" r="r" b="b"/>
            <a:pathLst>
              <a:path w="2499047" h="2249633">
                <a:moveTo>
                  <a:pt x="0" y="0"/>
                </a:moveTo>
                <a:lnTo>
                  <a:pt x="2499047" y="0"/>
                </a:lnTo>
                <a:lnTo>
                  <a:pt x="2499047" y="2249633"/>
                </a:lnTo>
                <a:lnTo>
                  <a:pt x="0" y="2249633"/>
                </a:lnTo>
                <a:close/>
              </a:path>
            </a:pathLst>
          </a:custGeom>
        </p:spPr>
        <p:txBody>
          <a:bodyPr rtlCol="0">
            <a:noAutofit/>
          </a:bodyPr>
          <a:lstStyle>
            <a:lvl1pPr>
              <a:defRPr sz="1351">
                <a:solidFill>
                  <a:srgbClr val="00B0F0"/>
                </a:solidFill>
              </a:defRPr>
            </a:lvl1pPr>
          </a:lstStyle>
          <a:p>
            <a:pPr lvl="0"/>
            <a:endParaRPr lang="id-ID" noProof="0"/>
          </a:p>
        </p:txBody>
      </p:sp>
      <p:sp>
        <p:nvSpPr>
          <p:cNvPr id="29" name="Picture Placeholder 28"/>
          <p:cNvSpPr>
            <a:spLocks noGrp="1"/>
          </p:cNvSpPr>
          <p:nvPr>
            <p:ph type="pic" sz="quarter" idx="17"/>
          </p:nvPr>
        </p:nvSpPr>
        <p:spPr>
          <a:xfrm>
            <a:off x="9140726" y="2304185"/>
            <a:ext cx="2499047" cy="2249633"/>
          </a:xfrm>
          <a:custGeom>
            <a:avLst/>
            <a:gdLst>
              <a:gd name="connsiteX0" fmla="*/ 0 w 2499047"/>
              <a:gd name="connsiteY0" fmla="*/ 0 h 2249633"/>
              <a:gd name="connsiteX1" fmla="*/ 2499047 w 2499047"/>
              <a:gd name="connsiteY1" fmla="*/ 0 h 2249633"/>
              <a:gd name="connsiteX2" fmla="*/ 2499047 w 2499047"/>
              <a:gd name="connsiteY2" fmla="*/ 2249633 h 2249633"/>
              <a:gd name="connsiteX3" fmla="*/ 0 w 2499047"/>
              <a:gd name="connsiteY3" fmla="*/ 2249633 h 2249633"/>
            </a:gdLst>
            <a:ahLst/>
            <a:cxnLst>
              <a:cxn ang="0">
                <a:pos x="connsiteX0" y="connsiteY0"/>
              </a:cxn>
              <a:cxn ang="0">
                <a:pos x="connsiteX1" y="connsiteY1"/>
              </a:cxn>
              <a:cxn ang="0">
                <a:pos x="connsiteX2" y="connsiteY2"/>
              </a:cxn>
              <a:cxn ang="0">
                <a:pos x="connsiteX3" y="connsiteY3"/>
              </a:cxn>
            </a:cxnLst>
            <a:rect l="l" t="t" r="r" b="b"/>
            <a:pathLst>
              <a:path w="2499047" h="2249633">
                <a:moveTo>
                  <a:pt x="0" y="0"/>
                </a:moveTo>
                <a:lnTo>
                  <a:pt x="2499047" y="0"/>
                </a:lnTo>
                <a:lnTo>
                  <a:pt x="2499047" y="2249633"/>
                </a:lnTo>
                <a:lnTo>
                  <a:pt x="0" y="2249633"/>
                </a:lnTo>
                <a:close/>
              </a:path>
            </a:pathLst>
          </a:custGeom>
        </p:spPr>
        <p:txBody>
          <a:bodyPr rtlCol="0">
            <a:noAutofit/>
          </a:bodyPr>
          <a:lstStyle>
            <a:lvl1pPr>
              <a:defRPr sz="1351">
                <a:solidFill>
                  <a:srgbClr val="00B0F0"/>
                </a:solidFill>
              </a:defRPr>
            </a:lvl1pPr>
          </a:lstStyle>
          <a:p>
            <a:pPr lvl="0"/>
            <a:endParaRPr lang="id-ID" noProof="0"/>
          </a:p>
        </p:txBody>
      </p:sp>
      <p:sp>
        <p:nvSpPr>
          <p:cNvPr id="27" name="Picture Placeholder 26"/>
          <p:cNvSpPr>
            <a:spLocks noGrp="1"/>
          </p:cNvSpPr>
          <p:nvPr>
            <p:ph type="pic" sz="quarter" idx="18"/>
          </p:nvPr>
        </p:nvSpPr>
        <p:spPr>
          <a:xfrm>
            <a:off x="6595155" y="4608368"/>
            <a:ext cx="2499047" cy="2249633"/>
          </a:xfrm>
          <a:custGeom>
            <a:avLst/>
            <a:gdLst>
              <a:gd name="connsiteX0" fmla="*/ 0 w 2499047"/>
              <a:gd name="connsiteY0" fmla="*/ 0 h 2249633"/>
              <a:gd name="connsiteX1" fmla="*/ 2499047 w 2499047"/>
              <a:gd name="connsiteY1" fmla="*/ 0 h 2249633"/>
              <a:gd name="connsiteX2" fmla="*/ 2499047 w 2499047"/>
              <a:gd name="connsiteY2" fmla="*/ 2249633 h 2249633"/>
              <a:gd name="connsiteX3" fmla="*/ 0 w 2499047"/>
              <a:gd name="connsiteY3" fmla="*/ 2249633 h 2249633"/>
            </a:gdLst>
            <a:ahLst/>
            <a:cxnLst>
              <a:cxn ang="0">
                <a:pos x="connsiteX0" y="connsiteY0"/>
              </a:cxn>
              <a:cxn ang="0">
                <a:pos x="connsiteX1" y="connsiteY1"/>
              </a:cxn>
              <a:cxn ang="0">
                <a:pos x="connsiteX2" y="connsiteY2"/>
              </a:cxn>
              <a:cxn ang="0">
                <a:pos x="connsiteX3" y="connsiteY3"/>
              </a:cxn>
            </a:cxnLst>
            <a:rect l="l" t="t" r="r" b="b"/>
            <a:pathLst>
              <a:path w="2499047" h="2249633">
                <a:moveTo>
                  <a:pt x="0" y="0"/>
                </a:moveTo>
                <a:lnTo>
                  <a:pt x="2499047" y="0"/>
                </a:lnTo>
                <a:lnTo>
                  <a:pt x="2499047" y="2249633"/>
                </a:lnTo>
                <a:lnTo>
                  <a:pt x="0" y="2249633"/>
                </a:lnTo>
                <a:close/>
              </a:path>
            </a:pathLst>
          </a:custGeom>
        </p:spPr>
        <p:txBody>
          <a:bodyPr rtlCol="0">
            <a:noAutofit/>
          </a:bodyPr>
          <a:lstStyle>
            <a:lvl1pPr>
              <a:defRPr sz="1351">
                <a:solidFill>
                  <a:srgbClr val="00B0F0"/>
                </a:solidFill>
              </a:defRPr>
            </a:lvl1pPr>
          </a:lstStyle>
          <a:p>
            <a:pPr lvl="0"/>
            <a:endParaRPr lang="id-ID" noProof="0"/>
          </a:p>
        </p:txBody>
      </p:sp>
      <p:sp>
        <p:nvSpPr>
          <p:cNvPr id="26" name="Picture Placeholder 25"/>
          <p:cNvSpPr>
            <a:spLocks noGrp="1"/>
          </p:cNvSpPr>
          <p:nvPr>
            <p:ph type="pic" sz="quarter" idx="19"/>
          </p:nvPr>
        </p:nvSpPr>
        <p:spPr>
          <a:xfrm>
            <a:off x="9140726" y="4608368"/>
            <a:ext cx="2499047" cy="2249633"/>
          </a:xfrm>
          <a:custGeom>
            <a:avLst/>
            <a:gdLst>
              <a:gd name="connsiteX0" fmla="*/ 0 w 2499047"/>
              <a:gd name="connsiteY0" fmla="*/ 0 h 2249633"/>
              <a:gd name="connsiteX1" fmla="*/ 2499047 w 2499047"/>
              <a:gd name="connsiteY1" fmla="*/ 0 h 2249633"/>
              <a:gd name="connsiteX2" fmla="*/ 2499047 w 2499047"/>
              <a:gd name="connsiteY2" fmla="*/ 2249633 h 2249633"/>
              <a:gd name="connsiteX3" fmla="*/ 0 w 2499047"/>
              <a:gd name="connsiteY3" fmla="*/ 2249633 h 2249633"/>
            </a:gdLst>
            <a:ahLst/>
            <a:cxnLst>
              <a:cxn ang="0">
                <a:pos x="connsiteX0" y="connsiteY0"/>
              </a:cxn>
              <a:cxn ang="0">
                <a:pos x="connsiteX1" y="connsiteY1"/>
              </a:cxn>
              <a:cxn ang="0">
                <a:pos x="connsiteX2" y="connsiteY2"/>
              </a:cxn>
              <a:cxn ang="0">
                <a:pos x="connsiteX3" y="connsiteY3"/>
              </a:cxn>
            </a:cxnLst>
            <a:rect l="l" t="t" r="r" b="b"/>
            <a:pathLst>
              <a:path w="2499047" h="2249633">
                <a:moveTo>
                  <a:pt x="0" y="0"/>
                </a:moveTo>
                <a:lnTo>
                  <a:pt x="2499047" y="0"/>
                </a:lnTo>
                <a:lnTo>
                  <a:pt x="2499047" y="2249633"/>
                </a:lnTo>
                <a:lnTo>
                  <a:pt x="0" y="2249633"/>
                </a:lnTo>
                <a:close/>
              </a:path>
            </a:pathLst>
          </a:custGeom>
        </p:spPr>
        <p:txBody>
          <a:bodyPr rtlCol="0">
            <a:noAutofit/>
          </a:bodyPr>
          <a:lstStyle>
            <a:lvl1pPr>
              <a:defRPr sz="1351">
                <a:solidFill>
                  <a:srgbClr val="00B0F0"/>
                </a:solidFill>
              </a:defRPr>
            </a:lvl1pPr>
          </a:lstStyle>
          <a:p>
            <a:pPr lvl="0"/>
            <a:endParaRPr lang="id-ID" noProof="0" dirty="0"/>
          </a:p>
        </p:txBody>
      </p:sp>
    </p:spTree>
    <p:extLst>
      <p:ext uri="{BB962C8B-B14F-4D97-AF65-F5344CB8AC3E}">
        <p14:creationId xmlns:p14="http://schemas.microsoft.com/office/powerpoint/2010/main" val="2153470152"/>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91_Custom Layout">
    <p:spTree>
      <p:nvGrpSpPr>
        <p:cNvPr id="1" name=""/>
        <p:cNvGrpSpPr/>
        <p:nvPr/>
      </p:nvGrpSpPr>
      <p:grpSpPr>
        <a:xfrm>
          <a:off x="0" y="0"/>
          <a:ext cx="0" cy="0"/>
          <a:chOff x="0" y="0"/>
          <a:chExt cx="0" cy="0"/>
        </a:xfrm>
      </p:grpSpPr>
      <p:sp>
        <p:nvSpPr>
          <p:cNvPr id="5" name="Picture Placeholder 3"/>
          <p:cNvSpPr>
            <a:spLocks noGrp="1"/>
          </p:cNvSpPr>
          <p:nvPr>
            <p:ph type="pic" sz="quarter" idx="10"/>
          </p:nvPr>
        </p:nvSpPr>
        <p:spPr>
          <a:xfrm>
            <a:off x="-7782" y="1117"/>
            <a:ext cx="3110905" cy="3429000"/>
          </a:xfrm>
          <a:ln>
            <a:noFill/>
          </a:ln>
        </p:spPr>
        <p:txBody>
          <a:bodyPr rtlCol="0">
            <a:normAutofit/>
          </a:bodyPr>
          <a:lstStyle>
            <a:lvl1pPr>
              <a:defRPr sz="1351">
                <a:solidFill>
                  <a:srgbClr val="00B0F0"/>
                </a:solidFill>
              </a:defRPr>
            </a:lvl1pPr>
          </a:lstStyle>
          <a:p>
            <a:pPr lvl="0"/>
            <a:endParaRPr lang="id-ID" noProof="0" dirty="0"/>
          </a:p>
        </p:txBody>
      </p:sp>
      <p:sp>
        <p:nvSpPr>
          <p:cNvPr id="6" name="Picture Placeholder 3"/>
          <p:cNvSpPr>
            <a:spLocks noGrp="1"/>
          </p:cNvSpPr>
          <p:nvPr>
            <p:ph type="pic" sz="quarter" idx="11"/>
          </p:nvPr>
        </p:nvSpPr>
        <p:spPr>
          <a:xfrm>
            <a:off x="3103123" y="1117"/>
            <a:ext cx="2976821" cy="3429000"/>
          </a:xfrm>
          <a:ln>
            <a:noFill/>
          </a:ln>
        </p:spPr>
        <p:txBody>
          <a:bodyPr rtlCol="0">
            <a:normAutofit/>
          </a:bodyPr>
          <a:lstStyle>
            <a:lvl1pPr>
              <a:defRPr sz="1351">
                <a:solidFill>
                  <a:srgbClr val="00B0F0"/>
                </a:solidFill>
              </a:defRPr>
            </a:lvl1pPr>
          </a:lstStyle>
          <a:p>
            <a:pPr lvl="0"/>
            <a:endParaRPr lang="id-ID" noProof="0" dirty="0"/>
          </a:p>
        </p:txBody>
      </p:sp>
      <p:sp>
        <p:nvSpPr>
          <p:cNvPr id="8" name="Picture Placeholder 3"/>
          <p:cNvSpPr>
            <a:spLocks noGrp="1"/>
          </p:cNvSpPr>
          <p:nvPr>
            <p:ph type="pic" sz="quarter" idx="14"/>
          </p:nvPr>
        </p:nvSpPr>
        <p:spPr>
          <a:xfrm>
            <a:off x="6079944" y="1117"/>
            <a:ext cx="2976820" cy="2265428"/>
          </a:xfrm>
          <a:ln>
            <a:noFill/>
          </a:ln>
        </p:spPr>
        <p:txBody>
          <a:bodyPr rtlCol="0">
            <a:normAutofit/>
          </a:bodyPr>
          <a:lstStyle>
            <a:lvl1pPr>
              <a:defRPr sz="1351">
                <a:solidFill>
                  <a:srgbClr val="00B0F0"/>
                </a:solidFill>
              </a:defRPr>
            </a:lvl1pPr>
          </a:lstStyle>
          <a:p>
            <a:pPr lvl="0"/>
            <a:endParaRPr lang="id-ID" noProof="0"/>
          </a:p>
        </p:txBody>
      </p:sp>
      <p:sp>
        <p:nvSpPr>
          <p:cNvPr id="10" name="Picture Placeholder 3"/>
          <p:cNvSpPr>
            <a:spLocks noGrp="1"/>
          </p:cNvSpPr>
          <p:nvPr>
            <p:ph type="pic" sz="quarter" idx="21"/>
          </p:nvPr>
        </p:nvSpPr>
        <p:spPr>
          <a:xfrm>
            <a:off x="9056764" y="1117"/>
            <a:ext cx="3135236" cy="4590288"/>
          </a:xfrm>
          <a:ln>
            <a:noFill/>
          </a:ln>
        </p:spPr>
        <p:txBody>
          <a:bodyPr rtlCol="0">
            <a:normAutofit/>
          </a:bodyPr>
          <a:lstStyle>
            <a:lvl1pPr>
              <a:defRPr sz="1351">
                <a:solidFill>
                  <a:srgbClr val="00B0F0"/>
                </a:solidFill>
              </a:defRPr>
            </a:lvl1pPr>
          </a:lstStyle>
          <a:p>
            <a:pPr lvl="0"/>
            <a:endParaRPr lang="id-ID" noProof="0"/>
          </a:p>
        </p:txBody>
      </p:sp>
      <p:sp>
        <p:nvSpPr>
          <p:cNvPr id="11" name="Picture Placeholder 3"/>
          <p:cNvSpPr>
            <a:spLocks noGrp="1"/>
          </p:cNvSpPr>
          <p:nvPr>
            <p:ph type="pic" sz="quarter" idx="22"/>
          </p:nvPr>
        </p:nvSpPr>
        <p:spPr>
          <a:xfrm>
            <a:off x="-7782" y="3430117"/>
            <a:ext cx="6087726" cy="3429000"/>
          </a:xfrm>
          <a:ln>
            <a:noFill/>
          </a:ln>
        </p:spPr>
        <p:txBody>
          <a:bodyPr rtlCol="0">
            <a:normAutofit/>
          </a:bodyPr>
          <a:lstStyle>
            <a:lvl1pPr>
              <a:defRPr sz="1351">
                <a:solidFill>
                  <a:srgbClr val="00B0F0"/>
                </a:solidFill>
              </a:defRPr>
            </a:lvl1pPr>
          </a:lstStyle>
          <a:p>
            <a:pPr lvl="0"/>
            <a:endParaRPr lang="id-ID" noProof="0" dirty="0"/>
          </a:p>
        </p:txBody>
      </p:sp>
      <p:sp>
        <p:nvSpPr>
          <p:cNvPr id="17" name="Picture Placeholder 3"/>
          <p:cNvSpPr>
            <a:spLocks noGrp="1"/>
          </p:cNvSpPr>
          <p:nvPr>
            <p:ph type="pic" sz="quarter" idx="23"/>
          </p:nvPr>
        </p:nvSpPr>
        <p:spPr>
          <a:xfrm>
            <a:off x="6079944" y="2266545"/>
            <a:ext cx="2976820" cy="4592572"/>
          </a:xfrm>
          <a:ln>
            <a:noFill/>
          </a:ln>
        </p:spPr>
        <p:txBody>
          <a:bodyPr rtlCol="0">
            <a:normAutofit/>
          </a:bodyPr>
          <a:lstStyle>
            <a:lvl1pPr>
              <a:defRPr sz="1351">
                <a:solidFill>
                  <a:srgbClr val="00B0F0"/>
                </a:solidFill>
              </a:defRPr>
            </a:lvl1pPr>
          </a:lstStyle>
          <a:p>
            <a:pPr lvl="0"/>
            <a:endParaRPr lang="id-ID" noProof="0"/>
          </a:p>
        </p:txBody>
      </p:sp>
      <p:sp>
        <p:nvSpPr>
          <p:cNvPr id="18" name="Picture Placeholder 3"/>
          <p:cNvSpPr>
            <a:spLocks noGrp="1"/>
          </p:cNvSpPr>
          <p:nvPr>
            <p:ph type="pic" sz="quarter" idx="24"/>
          </p:nvPr>
        </p:nvSpPr>
        <p:spPr>
          <a:xfrm>
            <a:off x="9056764" y="4591405"/>
            <a:ext cx="3135236" cy="2267712"/>
          </a:xfrm>
          <a:ln>
            <a:noFill/>
          </a:ln>
        </p:spPr>
        <p:txBody>
          <a:bodyPr rtlCol="0">
            <a:normAutofit/>
          </a:bodyPr>
          <a:lstStyle>
            <a:lvl1pPr>
              <a:defRPr sz="1351">
                <a:solidFill>
                  <a:srgbClr val="00B0F0"/>
                </a:solidFill>
              </a:defRPr>
            </a:lvl1pPr>
          </a:lstStyle>
          <a:p>
            <a:pPr lvl="0"/>
            <a:endParaRPr lang="id-ID" noProof="0"/>
          </a:p>
        </p:txBody>
      </p:sp>
    </p:spTree>
    <p:extLst>
      <p:ext uri="{BB962C8B-B14F-4D97-AF65-F5344CB8AC3E}">
        <p14:creationId xmlns:p14="http://schemas.microsoft.com/office/powerpoint/2010/main" val="1131689068"/>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92_Custom Layout">
    <p:spTree>
      <p:nvGrpSpPr>
        <p:cNvPr id="1" name=""/>
        <p:cNvGrpSpPr/>
        <p:nvPr/>
      </p:nvGrpSpPr>
      <p:grpSpPr>
        <a:xfrm>
          <a:off x="0" y="0"/>
          <a:ext cx="0" cy="0"/>
          <a:chOff x="0" y="0"/>
          <a:chExt cx="0" cy="0"/>
        </a:xfrm>
      </p:grpSpPr>
      <p:sp>
        <p:nvSpPr>
          <p:cNvPr id="6" name="Picture Placeholder 3"/>
          <p:cNvSpPr>
            <a:spLocks noGrp="1"/>
          </p:cNvSpPr>
          <p:nvPr>
            <p:ph type="pic" sz="quarter" idx="11"/>
          </p:nvPr>
        </p:nvSpPr>
        <p:spPr>
          <a:xfrm>
            <a:off x="3046515" y="-8699"/>
            <a:ext cx="3044952" cy="1906777"/>
          </a:xfrm>
          <a:ln>
            <a:noFill/>
          </a:ln>
        </p:spPr>
        <p:txBody>
          <a:bodyPr rtlCol="0">
            <a:normAutofit/>
          </a:bodyPr>
          <a:lstStyle>
            <a:lvl1pPr>
              <a:defRPr sz="1351">
                <a:solidFill>
                  <a:srgbClr val="00B0F0"/>
                </a:solidFill>
              </a:defRPr>
            </a:lvl1pPr>
          </a:lstStyle>
          <a:p>
            <a:pPr lvl="0"/>
            <a:endParaRPr lang="id-ID" noProof="0" dirty="0"/>
          </a:p>
        </p:txBody>
      </p:sp>
      <p:sp>
        <p:nvSpPr>
          <p:cNvPr id="7" name="Picture Placeholder 3"/>
          <p:cNvSpPr>
            <a:spLocks noGrp="1"/>
          </p:cNvSpPr>
          <p:nvPr>
            <p:ph type="pic" sz="quarter" idx="13"/>
          </p:nvPr>
        </p:nvSpPr>
        <p:spPr>
          <a:xfrm>
            <a:off x="6089903" y="-8700"/>
            <a:ext cx="3044952" cy="4942705"/>
          </a:xfrm>
          <a:ln>
            <a:noFill/>
          </a:ln>
        </p:spPr>
        <p:txBody>
          <a:bodyPr rtlCol="0">
            <a:normAutofit/>
          </a:bodyPr>
          <a:lstStyle>
            <a:lvl1pPr>
              <a:defRPr sz="1351">
                <a:solidFill>
                  <a:srgbClr val="00B0F0"/>
                </a:solidFill>
              </a:defRPr>
            </a:lvl1pPr>
          </a:lstStyle>
          <a:p>
            <a:pPr lvl="0"/>
            <a:endParaRPr lang="id-ID" noProof="0"/>
          </a:p>
        </p:txBody>
      </p:sp>
      <p:sp>
        <p:nvSpPr>
          <p:cNvPr id="9" name="Picture Placeholder 3"/>
          <p:cNvSpPr>
            <a:spLocks noGrp="1"/>
          </p:cNvSpPr>
          <p:nvPr>
            <p:ph type="pic" sz="quarter" idx="15"/>
          </p:nvPr>
        </p:nvSpPr>
        <p:spPr>
          <a:xfrm>
            <a:off x="-10354" y="-8698"/>
            <a:ext cx="3044952" cy="6866698"/>
          </a:xfrm>
          <a:ln>
            <a:noFill/>
          </a:ln>
        </p:spPr>
        <p:txBody>
          <a:bodyPr rtlCol="0">
            <a:normAutofit/>
          </a:bodyPr>
          <a:lstStyle>
            <a:lvl1pPr>
              <a:defRPr sz="1351">
                <a:solidFill>
                  <a:srgbClr val="00B0F0"/>
                </a:solidFill>
              </a:defRPr>
            </a:lvl1pPr>
          </a:lstStyle>
          <a:p>
            <a:pPr lvl="0"/>
            <a:endParaRPr lang="id-ID" noProof="0"/>
          </a:p>
        </p:txBody>
      </p:sp>
      <p:sp>
        <p:nvSpPr>
          <p:cNvPr id="10" name="Picture Placeholder 3"/>
          <p:cNvSpPr>
            <a:spLocks noGrp="1"/>
          </p:cNvSpPr>
          <p:nvPr>
            <p:ph type="pic" sz="quarter" idx="16"/>
          </p:nvPr>
        </p:nvSpPr>
        <p:spPr>
          <a:xfrm>
            <a:off x="3045356" y="1898079"/>
            <a:ext cx="3044952" cy="4959921"/>
          </a:xfrm>
          <a:ln>
            <a:noFill/>
          </a:ln>
        </p:spPr>
        <p:txBody>
          <a:bodyPr rtlCol="0">
            <a:normAutofit/>
          </a:bodyPr>
          <a:lstStyle>
            <a:lvl1pPr>
              <a:defRPr sz="1351">
                <a:solidFill>
                  <a:srgbClr val="00B0F0"/>
                </a:solidFill>
              </a:defRPr>
            </a:lvl1pPr>
          </a:lstStyle>
          <a:p>
            <a:pPr lvl="0"/>
            <a:endParaRPr lang="id-ID" noProof="0" dirty="0"/>
          </a:p>
        </p:txBody>
      </p:sp>
      <p:sp>
        <p:nvSpPr>
          <p:cNvPr id="11" name="Picture Placeholder 3"/>
          <p:cNvSpPr>
            <a:spLocks noGrp="1"/>
          </p:cNvSpPr>
          <p:nvPr>
            <p:ph type="pic" sz="quarter" idx="17"/>
          </p:nvPr>
        </p:nvSpPr>
        <p:spPr>
          <a:xfrm>
            <a:off x="6088744" y="4934007"/>
            <a:ext cx="3044952" cy="1923993"/>
          </a:xfrm>
          <a:ln>
            <a:noFill/>
          </a:ln>
        </p:spPr>
        <p:txBody>
          <a:bodyPr rtlCol="0">
            <a:normAutofit/>
          </a:bodyPr>
          <a:lstStyle>
            <a:lvl1pPr>
              <a:defRPr sz="1351">
                <a:solidFill>
                  <a:srgbClr val="00B0F0"/>
                </a:solidFill>
              </a:defRPr>
            </a:lvl1pPr>
          </a:lstStyle>
          <a:p>
            <a:pPr lvl="0"/>
            <a:endParaRPr lang="id-ID" noProof="0"/>
          </a:p>
        </p:txBody>
      </p:sp>
      <p:sp>
        <p:nvSpPr>
          <p:cNvPr id="12" name="Picture Placeholder 3"/>
          <p:cNvSpPr>
            <a:spLocks noGrp="1"/>
          </p:cNvSpPr>
          <p:nvPr>
            <p:ph type="pic" sz="quarter" idx="18"/>
          </p:nvPr>
        </p:nvSpPr>
        <p:spPr>
          <a:xfrm>
            <a:off x="9135627" y="1"/>
            <a:ext cx="3044952" cy="6857999"/>
          </a:xfrm>
          <a:ln>
            <a:noFill/>
          </a:ln>
        </p:spPr>
        <p:txBody>
          <a:bodyPr rtlCol="0">
            <a:normAutofit/>
          </a:bodyPr>
          <a:lstStyle>
            <a:lvl1pPr>
              <a:defRPr sz="1351">
                <a:solidFill>
                  <a:srgbClr val="00B0F0"/>
                </a:solidFill>
              </a:defRPr>
            </a:lvl1pPr>
          </a:lstStyle>
          <a:p>
            <a:pPr lvl="0"/>
            <a:endParaRPr lang="id-ID" noProof="0"/>
          </a:p>
        </p:txBody>
      </p:sp>
    </p:spTree>
    <p:extLst>
      <p:ext uri="{BB962C8B-B14F-4D97-AF65-F5344CB8AC3E}">
        <p14:creationId xmlns:p14="http://schemas.microsoft.com/office/powerpoint/2010/main" val="53753980"/>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112_Custom Layout">
    <p:spTree>
      <p:nvGrpSpPr>
        <p:cNvPr id="1" name=""/>
        <p:cNvGrpSpPr/>
        <p:nvPr/>
      </p:nvGrpSpPr>
      <p:grpSpPr>
        <a:xfrm>
          <a:off x="0" y="0"/>
          <a:ext cx="0" cy="0"/>
          <a:chOff x="0" y="0"/>
          <a:chExt cx="0" cy="0"/>
        </a:xfrm>
      </p:grpSpPr>
      <p:sp>
        <p:nvSpPr>
          <p:cNvPr id="11" name="Picture Placeholder 3"/>
          <p:cNvSpPr>
            <a:spLocks noGrp="1"/>
          </p:cNvSpPr>
          <p:nvPr>
            <p:ph type="pic" sz="quarter" idx="11"/>
          </p:nvPr>
        </p:nvSpPr>
        <p:spPr>
          <a:xfrm>
            <a:off x="3166476" y="0"/>
            <a:ext cx="3163824" cy="6858000"/>
          </a:xfrm>
        </p:spPr>
        <p:txBody>
          <a:bodyPr rtlCol="0">
            <a:normAutofit/>
          </a:bodyPr>
          <a:lstStyle>
            <a:lvl1pPr>
              <a:defRPr sz="1351">
                <a:solidFill>
                  <a:srgbClr val="00B0F0"/>
                </a:solidFill>
              </a:defRPr>
            </a:lvl1pPr>
          </a:lstStyle>
          <a:p>
            <a:pPr lvl="0"/>
            <a:endParaRPr lang="id-ID" noProof="0" dirty="0"/>
          </a:p>
        </p:txBody>
      </p:sp>
      <p:sp>
        <p:nvSpPr>
          <p:cNvPr id="12" name="Picture Placeholder 3"/>
          <p:cNvSpPr>
            <a:spLocks noGrp="1"/>
          </p:cNvSpPr>
          <p:nvPr>
            <p:ph type="pic" sz="quarter" idx="13"/>
          </p:nvPr>
        </p:nvSpPr>
        <p:spPr>
          <a:xfrm>
            <a:off x="0" y="3429000"/>
            <a:ext cx="3163824" cy="3429000"/>
          </a:xfrm>
        </p:spPr>
        <p:txBody>
          <a:bodyPr rtlCol="0">
            <a:normAutofit/>
          </a:bodyPr>
          <a:lstStyle>
            <a:lvl1pPr>
              <a:defRPr sz="1351">
                <a:solidFill>
                  <a:srgbClr val="00B0F0"/>
                </a:solidFill>
              </a:defRPr>
            </a:lvl1pPr>
          </a:lstStyle>
          <a:p>
            <a:pPr lvl="0"/>
            <a:endParaRPr lang="id-ID" noProof="0"/>
          </a:p>
        </p:txBody>
      </p:sp>
      <p:sp>
        <p:nvSpPr>
          <p:cNvPr id="13" name="Picture Placeholder 3"/>
          <p:cNvSpPr>
            <a:spLocks noGrp="1"/>
          </p:cNvSpPr>
          <p:nvPr>
            <p:ph type="pic" sz="quarter" idx="14"/>
          </p:nvPr>
        </p:nvSpPr>
        <p:spPr>
          <a:xfrm>
            <a:off x="0" y="0"/>
            <a:ext cx="3163824" cy="3429000"/>
          </a:xfrm>
        </p:spPr>
        <p:txBody>
          <a:bodyPr rtlCol="0">
            <a:normAutofit/>
          </a:bodyPr>
          <a:lstStyle>
            <a:lvl1pPr>
              <a:defRPr sz="1351">
                <a:solidFill>
                  <a:srgbClr val="00B0F0"/>
                </a:solidFill>
              </a:defRPr>
            </a:lvl1pPr>
          </a:lstStyle>
          <a:p>
            <a:pPr lvl="0"/>
            <a:endParaRPr lang="id-ID" noProof="0"/>
          </a:p>
        </p:txBody>
      </p:sp>
    </p:spTree>
    <p:extLst>
      <p:ext uri="{BB962C8B-B14F-4D97-AF65-F5344CB8AC3E}">
        <p14:creationId xmlns:p14="http://schemas.microsoft.com/office/powerpoint/2010/main" val="2376740710"/>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11" name="Picture Placeholder 3"/>
          <p:cNvSpPr>
            <a:spLocks noGrp="1"/>
          </p:cNvSpPr>
          <p:nvPr>
            <p:ph type="pic" sz="quarter" idx="11"/>
          </p:nvPr>
        </p:nvSpPr>
        <p:spPr>
          <a:xfrm>
            <a:off x="5842836" y="0"/>
            <a:ext cx="3163824" cy="6858000"/>
          </a:xfrm>
        </p:spPr>
        <p:txBody>
          <a:bodyPr rtlCol="0">
            <a:normAutofit/>
          </a:bodyPr>
          <a:lstStyle>
            <a:lvl1pPr>
              <a:defRPr sz="1351">
                <a:solidFill>
                  <a:srgbClr val="00B0F0"/>
                </a:solidFill>
              </a:defRPr>
            </a:lvl1pPr>
          </a:lstStyle>
          <a:p>
            <a:pPr lvl="0"/>
            <a:endParaRPr lang="id-ID" noProof="0" dirty="0"/>
          </a:p>
        </p:txBody>
      </p:sp>
      <p:sp>
        <p:nvSpPr>
          <p:cNvPr id="12" name="Picture Placeholder 3"/>
          <p:cNvSpPr>
            <a:spLocks noGrp="1"/>
          </p:cNvSpPr>
          <p:nvPr>
            <p:ph type="pic" sz="quarter" idx="13"/>
          </p:nvPr>
        </p:nvSpPr>
        <p:spPr>
          <a:xfrm>
            <a:off x="9028176" y="3429000"/>
            <a:ext cx="3163824" cy="3429000"/>
          </a:xfrm>
        </p:spPr>
        <p:txBody>
          <a:bodyPr rtlCol="0">
            <a:normAutofit/>
          </a:bodyPr>
          <a:lstStyle>
            <a:lvl1pPr>
              <a:defRPr sz="1351">
                <a:solidFill>
                  <a:srgbClr val="00B0F0"/>
                </a:solidFill>
              </a:defRPr>
            </a:lvl1pPr>
          </a:lstStyle>
          <a:p>
            <a:pPr lvl="0"/>
            <a:endParaRPr lang="id-ID" noProof="0"/>
          </a:p>
        </p:txBody>
      </p:sp>
      <p:sp>
        <p:nvSpPr>
          <p:cNvPr id="13" name="Picture Placeholder 3"/>
          <p:cNvSpPr>
            <a:spLocks noGrp="1"/>
          </p:cNvSpPr>
          <p:nvPr>
            <p:ph type="pic" sz="quarter" idx="14"/>
          </p:nvPr>
        </p:nvSpPr>
        <p:spPr>
          <a:xfrm>
            <a:off x="9028176" y="0"/>
            <a:ext cx="3163824" cy="3429000"/>
          </a:xfrm>
        </p:spPr>
        <p:txBody>
          <a:bodyPr rtlCol="0">
            <a:normAutofit/>
          </a:bodyPr>
          <a:lstStyle>
            <a:lvl1pPr>
              <a:defRPr sz="1351">
                <a:solidFill>
                  <a:srgbClr val="00B0F0"/>
                </a:solidFill>
              </a:defRPr>
            </a:lvl1pPr>
          </a:lstStyle>
          <a:p>
            <a:pPr lvl="0"/>
            <a:endParaRPr lang="id-ID" noProof="0"/>
          </a:p>
        </p:txBody>
      </p:sp>
    </p:spTree>
    <p:extLst>
      <p:ext uri="{BB962C8B-B14F-4D97-AF65-F5344CB8AC3E}">
        <p14:creationId xmlns:p14="http://schemas.microsoft.com/office/powerpoint/2010/main" val="895409012"/>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5" name="Picture Placeholder 1"/>
          <p:cNvSpPr>
            <a:spLocks noGrp="1"/>
          </p:cNvSpPr>
          <p:nvPr>
            <p:ph type="pic" sz="quarter" idx="10"/>
          </p:nvPr>
        </p:nvSpPr>
        <p:spPr>
          <a:xfrm>
            <a:off x="-16328" y="0"/>
            <a:ext cx="3163824" cy="6858000"/>
          </a:xfrm>
        </p:spPr>
      </p:sp>
      <p:sp>
        <p:nvSpPr>
          <p:cNvPr id="6" name="Picture Placeholder 3"/>
          <p:cNvSpPr>
            <a:spLocks noGrp="1"/>
          </p:cNvSpPr>
          <p:nvPr>
            <p:ph type="pic" sz="quarter" idx="13"/>
          </p:nvPr>
        </p:nvSpPr>
        <p:spPr>
          <a:xfrm>
            <a:off x="3169012" y="0"/>
            <a:ext cx="3163824" cy="6858000"/>
          </a:xfrm>
        </p:spPr>
      </p:sp>
    </p:spTree>
    <p:extLst>
      <p:ext uri="{BB962C8B-B14F-4D97-AF65-F5344CB8AC3E}">
        <p14:creationId xmlns:p14="http://schemas.microsoft.com/office/powerpoint/2010/main" val="3185670977"/>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5" name="Picture Placeholder 1"/>
          <p:cNvSpPr>
            <a:spLocks noGrp="1"/>
          </p:cNvSpPr>
          <p:nvPr>
            <p:ph type="pic" sz="quarter" idx="10"/>
          </p:nvPr>
        </p:nvSpPr>
        <p:spPr>
          <a:xfrm>
            <a:off x="5842836" y="0"/>
            <a:ext cx="3163824" cy="6858000"/>
          </a:xfrm>
        </p:spPr>
      </p:sp>
      <p:sp>
        <p:nvSpPr>
          <p:cNvPr id="6" name="Picture Placeholder 3"/>
          <p:cNvSpPr>
            <a:spLocks noGrp="1"/>
          </p:cNvSpPr>
          <p:nvPr>
            <p:ph type="pic" sz="quarter" idx="13"/>
          </p:nvPr>
        </p:nvSpPr>
        <p:spPr>
          <a:xfrm>
            <a:off x="9028176" y="0"/>
            <a:ext cx="3163824" cy="6858000"/>
          </a:xfrm>
        </p:spPr>
      </p:sp>
    </p:spTree>
    <p:extLst>
      <p:ext uri="{BB962C8B-B14F-4D97-AF65-F5344CB8AC3E}">
        <p14:creationId xmlns:p14="http://schemas.microsoft.com/office/powerpoint/2010/main" val="300188143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21_Custom Layout">
    <p:spTree>
      <p:nvGrpSpPr>
        <p:cNvPr id="1" name=""/>
        <p:cNvGrpSpPr/>
        <p:nvPr/>
      </p:nvGrpSpPr>
      <p:grpSpPr>
        <a:xfrm>
          <a:off x="0" y="0"/>
          <a:ext cx="0" cy="0"/>
          <a:chOff x="0" y="0"/>
          <a:chExt cx="0" cy="0"/>
        </a:xfrm>
      </p:grpSpPr>
      <p:sp>
        <p:nvSpPr>
          <p:cNvPr id="10" name="Picture Placeholder 9"/>
          <p:cNvSpPr>
            <a:spLocks noGrp="1"/>
          </p:cNvSpPr>
          <p:nvPr>
            <p:ph type="pic" sz="quarter" idx="11"/>
          </p:nvPr>
        </p:nvSpPr>
        <p:spPr>
          <a:xfrm>
            <a:off x="0" y="0"/>
            <a:ext cx="12282488" cy="3495676"/>
          </a:xfrm>
          <a:custGeom>
            <a:avLst/>
            <a:gdLst>
              <a:gd name="connsiteX0" fmla="*/ 0 w 12282488"/>
              <a:gd name="connsiteY0" fmla="*/ 0 h 3495676"/>
              <a:gd name="connsiteX1" fmla="*/ 12270504 w 12282488"/>
              <a:gd name="connsiteY1" fmla="*/ 0 h 3495676"/>
              <a:gd name="connsiteX2" fmla="*/ 12282488 w 12282488"/>
              <a:gd name="connsiteY2" fmla="*/ 3495676 h 3495676"/>
              <a:gd name="connsiteX3" fmla="*/ 9062064 w 12282488"/>
              <a:gd name="connsiteY3" fmla="*/ 2798282 h 3495676"/>
              <a:gd name="connsiteX4" fmla="*/ 9062064 w 12282488"/>
              <a:gd name="connsiteY4" fmla="*/ 3495676 h 3495676"/>
              <a:gd name="connsiteX5" fmla="*/ 6109838 w 12282488"/>
              <a:gd name="connsiteY5" fmla="*/ 2856329 h 3495676"/>
              <a:gd name="connsiteX6" fmla="*/ 6109838 w 12282488"/>
              <a:gd name="connsiteY6" fmla="*/ 3495676 h 3495676"/>
              <a:gd name="connsiteX7" fmla="*/ 2993552 w 12282488"/>
              <a:gd name="connsiteY7" fmla="*/ 2821087 h 3495676"/>
              <a:gd name="connsiteX8" fmla="*/ 2993552 w 12282488"/>
              <a:gd name="connsiteY8" fmla="*/ 3495676 h 3495676"/>
              <a:gd name="connsiteX9" fmla="*/ 0 w 12282488"/>
              <a:gd name="connsiteY9" fmla="*/ 2847622 h 34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82488" h="3495676">
                <a:moveTo>
                  <a:pt x="0" y="0"/>
                </a:moveTo>
                <a:lnTo>
                  <a:pt x="12270504" y="0"/>
                </a:lnTo>
                <a:cubicBezTo>
                  <a:pt x="12274636" y="1164673"/>
                  <a:pt x="12282488" y="2319809"/>
                  <a:pt x="12282488" y="3495676"/>
                </a:cubicBezTo>
                <a:lnTo>
                  <a:pt x="9062064" y="2798282"/>
                </a:lnTo>
                <a:lnTo>
                  <a:pt x="9062064" y="3495676"/>
                </a:lnTo>
                <a:lnTo>
                  <a:pt x="6109838" y="2856329"/>
                </a:lnTo>
                <a:lnTo>
                  <a:pt x="6109838" y="3495676"/>
                </a:lnTo>
                <a:lnTo>
                  <a:pt x="2993552" y="2821087"/>
                </a:lnTo>
                <a:lnTo>
                  <a:pt x="2993552" y="3495676"/>
                </a:lnTo>
                <a:lnTo>
                  <a:pt x="0" y="2847622"/>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2271107312"/>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1_Section Header">
    <p:spTree>
      <p:nvGrpSpPr>
        <p:cNvPr id="1" name=""/>
        <p:cNvGrpSpPr/>
        <p:nvPr/>
      </p:nvGrpSpPr>
      <p:grpSpPr>
        <a:xfrm>
          <a:off x="0" y="0"/>
          <a:ext cx="0" cy="0"/>
          <a:chOff x="0" y="0"/>
          <a:chExt cx="0" cy="0"/>
        </a:xfrm>
      </p:grpSpPr>
      <p:sp>
        <p:nvSpPr>
          <p:cNvPr id="10" name="Picture Placeholder 2"/>
          <p:cNvSpPr>
            <a:spLocks noGrp="1"/>
          </p:cNvSpPr>
          <p:nvPr>
            <p:ph type="pic" sz="quarter" idx="13"/>
          </p:nvPr>
        </p:nvSpPr>
        <p:spPr>
          <a:xfrm>
            <a:off x="-8164" y="4155621"/>
            <a:ext cx="4059936" cy="2702379"/>
          </a:xfrm>
        </p:spPr>
        <p:txBody>
          <a:bodyPr rtlCol="0">
            <a:normAutofit/>
          </a:bodyPr>
          <a:lstStyle>
            <a:lvl1pPr>
              <a:defRPr sz="1500">
                <a:solidFill>
                  <a:srgbClr val="00B0F0"/>
                </a:solidFill>
              </a:defRPr>
            </a:lvl1pPr>
          </a:lstStyle>
          <a:p>
            <a:pPr lvl="0"/>
            <a:r>
              <a:rPr lang="en-US" noProof="0" dirty="0"/>
              <a:t>Click icon to add picture</a:t>
            </a:r>
            <a:endParaRPr lang="id-ID" noProof="0" dirty="0"/>
          </a:p>
        </p:txBody>
      </p:sp>
      <p:sp>
        <p:nvSpPr>
          <p:cNvPr id="11" name="Picture Placeholder 2"/>
          <p:cNvSpPr>
            <a:spLocks noGrp="1"/>
          </p:cNvSpPr>
          <p:nvPr>
            <p:ph type="pic" sz="quarter" idx="14"/>
          </p:nvPr>
        </p:nvSpPr>
        <p:spPr>
          <a:xfrm>
            <a:off x="4059936" y="4155621"/>
            <a:ext cx="4059936" cy="2702379"/>
          </a:xfrm>
        </p:spPr>
        <p:txBody>
          <a:bodyPr rtlCol="0">
            <a:normAutofit/>
          </a:bodyPr>
          <a:lstStyle>
            <a:lvl1pPr>
              <a:defRPr sz="1500">
                <a:solidFill>
                  <a:srgbClr val="00B0F0"/>
                </a:solidFill>
              </a:defRPr>
            </a:lvl1pPr>
          </a:lstStyle>
          <a:p>
            <a:pPr lvl="0"/>
            <a:r>
              <a:rPr lang="en-US" noProof="0"/>
              <a:t>Click icon to add picture</a:t>
            </a:r>
            <a:endParaRPr lang="id-ID" noProof="0"/>
          </a:p>
        </p:txBody>
      </p:sp>
      <p:sp>
        <p:nvSpPr>
          <p:cNvPr id="12" name="Picture Placeholder 2"/>
          <p:cNvSpPr>
            <a:spLocks noGrp="1"/>
          </p:cNvSpPr>
          <p:nvPr>
            <p:ph type="pic" sz="quarter" idx="15"/>
          </p:nvPr>
        </p:nvSpPr>
        <p:spPr>
          <a:xfrm>
            <a:off x="8132064" y="4155621"/>
            <a:ext cx="4059936" cy="2702379"/>
          </a:xfrm>
        </p:spPr>
        <p:txBody>
          <a:bodyPr rtlCol="0">
            <a:norm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3665754855"/>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2_Section Header">
    <p:spTree>
      <p:nvGrpSpPr>
        <p:cNvPr id="1" name=""/>
        <p:cNvGrpSpPr/>
        <p:nvPr/>
      </p:nvGrpSpPr>
      <p:grpSpPr>
        <a:xfrm>
          <a:off x="0" y="0"/>
          <a:ext cx="0" cy="0"/>
          <a:chOff x="0" y="0"/>
          <a:chExt cx="0" cy="0"/>
        </a:xfrm>
      </p:grpSpPr>
      <p:sp>
        <p:nvSpPr>
          <p:cNvPr id="10" name="Picture Placeholder 2"/>
          <p:cNvSpPr>
            <a:spLocks noGrp="1"/>
          </p:cNvSpPr>
          <p:nvPr>
            <p:ph type="pic" sz="quarter" idx="13"/>
          </p:nvPr>
        </p:nvSpPr>
        <p:spPr>
          <a:xfrm>
            <a:off x="-8164" y="4155621"/>
            <a:ext cx="3044952" cy="2702379"/>
          </a:xfrm>
        </p:spPr>
        <p:txBody>
          <a:bodyPr rtlCol="0">
            <a:normAutofit/>
          </a:bodyPr>
          <a:lstStyle>
            <a:lvl1pPr>
              <a:defRPr sz="1500">
                <a:solidFill>
                  <a:srgbClr val="00B0F0"/>
                </a:solidFill>
              </a:defRPr>
            </a:lvl1pPr>
          </a:lstStyle>
          <a:p>
            <a:pPr lvl="0"/>
            <a:r>
              <a:rPr lang="en-US" noProof="0" dirty="0"/>
              <a:t>Click icon to add picture</a:t>
            </a:r>
            <a:endParaRPr lang="id-ID" noProof="0" dirty="0"/>
          </a:p>
        </p:txBody>
      </p:sp>
      <p:sp>
        <p:nvSpPr>
          <p:cNvPr id="11" name="Picture Placeholder 2"/>
          <p:cNvSpPr>
            <a:spLocks noGrp="1"/>
          </p:cNvSpPr>
          <p:nvPr>
            <p:ph type="pic" sz="quarter" idx="14"/>
          </p:nvPr>
        </p:nvSpPr>
        <p:spPr>
          <a:xfrm>
            <a:off x="3036788" y="4155621"/>
            <a:ext cx="3044952" cy="2702379"/>
          </a:xfrm>
        </p:spPr>
        <p:txBody>
          <a:bodyPr rtlCol="0">
            <a:normAutofit/>
          </a:bodyPr>
          <a:lstStyle>
            <a:lvl1pPr>
              <a:defRPr sz="1500">
                <a:solidFill>
                  <a:srgbClr val="00B0F0"/>
                </a:solidFill>
              </a:defRPr>
            </a:lvl1pPr>
          </a:lstStyle>
          <a:p>
            <a:pPr lvl="0"/>
            <a:r>
              <a:rPr lang="en-US" noProof="0" dirty="0"/>
              <a:t>Click icon to add picture</a:t>
            </a:r>
            <a:endParaRPr lang="id-ID" noProof="0" dirty="0"/>
          </a:p>
        </p:txBody>
      </p:sp>
      <p:sp>
        <p:nvSpPr>
          <p:cNvPr id="12" name="Picture Placeholder 2"/>
          <p:cNvSpPr>
            <a:spLocks noGrp="1"/>
          </p:cNvSpPr>
          <p:nvPr>
            <p:ph type="pic" sz="quarter" idx="15"/>
          </p:nvPr>
        </p:nvSpPr>
        <p:spPr>
          <a:xfrm>
            <a:off x="6089904" y="4155621"/>
            <a:ext cx="3044952" cy="2702379"/>
          </a:xfrm>
        </p:spPr>
        <p:txBody>
          <a:bodyPr rtlCol="0">
            <a:normAutofit/>
          </a:bodyPr>
          <a:lstStyle>
            <a:lvl1pPr>
              <a:defRPr sz="1500">
                <a:solidFill>
                  <a:srgbClr val="00B0F0"/>
                </a:solidFill>
              </a:defRPr>
            </a:lvl1pPr>
          </a:lstStyle>
          <a:p>
            <a:pPr lvl="0"/>
            <a:r>
              <a:rPr lang="en-US" noProof="0"/>
              <a:t>Click icon to add picture</a:t>
            </a:r>
            <a:endParaRPr lang="id-ID" noProof="0"/>
          </a:p>
        </p:txBody>
      </p:sp>
      <p:sp>
        <p:nvSpPr>
          <p:cNvPr id="13" name="Picture Placeholder 2"/>
          <p:cNvSpPr>
            <a:spLocks noGrp="1"/>
          </p:cNvSpPr>
          <p:nvPr>
            <p:ph type="pic" sz="quarter" idx="16"/>
          </p:nvPr>
        </p:nvSpPr>
        <p:spPr>
          <a:xfrm>
            <a:off x="9134856" y="4155620"/>
            <a:ext cx="3044952" cy="2702379"/>
          </a:xfrm>
        </p:spPr>
        <p:txBody>
          <a:bodyPr rtlCol="0">
            <a:norm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4060155995"/>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113_Custom Layout">
    <p:spTree>
      <p:nvGrpSpPr>
        <p:cNvPr id="1" name=""/>
        <p:cNvGrpSpPr/>
        <p:nvPr/>
      </p:nvGrpSpPr>
      <p:grpSpPr>
        <a:xfrm>
          <a:off x="0" y="0"/>
          <a:ext cx="0" cy="0"/>
          <a:chOff x="0" y="0"/>
          <a:chExt cx="0" cy="0"/>
        </a:xfrm>
      </p:grpSpPr>
      <p:sp>
        <p:nvSpPr>
          <p:cNvPr id="5" name="Picture Placeholder 3"/>
          <p:cNvSpPr>
            <a:spLocks noGrp="1"/>
          </p:cNvSpPr>
          <p:nvPr>
            <p:ph type="pic" sz="quarter" idx="14"/>
          </p:nvPr>
        </p:nvSpPr>
        <p:spPr>
          <a:xfrm>
            <a:off x="8132064" y="0"/>
            <a:ext cx="4059936" cy="6858000"/>
          </a:xfrm>
        </p:spPr>
        <p:txBody>
          <a:bodyPr rtlCol="0">
            <a:normAutofit/>
          </a:bodyPr>
          <a:lstStyle>
            <a:lvl1pPr>
              <a:defRPr sz="1351">
                <a:solidFill>
                  <a:srgbClr val="00B0F0"/>
                </a:solidFill>
              </a:defRPr>
            </a:lvl1pPr>
          </a:lstStyle>
          <a:p>
            <a:pPr lvl="0"/>
            <a:endParaRPr lang="id-ID" noProof="0"/>
          </a:p>
        </p:txBody>
      </p:sp>
      <p:sp>
        <p:nvSpPr>
          <p:cNvPr id="6" name="Picture Placeholder 3"/>
          <p:cNvSpPr>
            <a:spLocks noGrp="1"/>
          </p:cNvSpPr>
          <p:nvPr>
            <p:ph type="pic" sz="quarter" idx="15"/>
          </p:nvPr>
        </p:nvSpPr>
        <p:spPr>
          <a:xfrm>
            <a:off x="4072128" y="0"/>
            <a:ext cx="4059936" cy="3429000"/>
          </a:xfrm>
        </p:spPr>
        <p:txBody>
          <a:bodyPr rtlCol="0">
            <a:normAutofit/>
          </a:bodyPr>
          <a:lstStyle>
            <a:lvl1pPr>
              <a:defRPr sz="1351">
                <a:solidFill>
                  <a:srgbClr val="00B0F0"/>
                </a:solidFill>
              </a:defRPr>
            </a:lvl1pPr>
          </a:lstStyle>
          <a:p>
            <a:pPr lvl="0"/>
            <a:endParaRPr lang="id-ID" noProof="0"/>
          </a:p>
        </p:txBody>
      </p:sp>
      <p:sp>
        <p:nvSpPr>
          <p:cNvPr id="7" name="Picture Placeholder 3"/>
          <p:cNvSpPr>
            <a:spLocks noGrp="1"/>
          </p:cNvSpPr>
          <p:nvPr>
            <p:ph type="pic" sz="quarter" idx="16"/>
          </p:nvPr>
        </p:nvSpPr>
        <p:spPr>
          <a:xfrm>
            <a:off x="0" y="0"/>
            <a:ext cx="4059936" cy="3429000"/>
          </a:xfrm>
        </p:spPr>
        <p:txBody>
          <a:bodyPr rtlCol="0">
            <a:normAutofit/>
          </a:bodyPr>
          <a:lstStyle>
            <a:lvl1pPr>
              <a:defRPr sz="1351">
                <a:solidFill>
                  <a:srgbClr val="00B0F0"/>
                </a:solidFill>
              </a:defRPr>
            </a:lvl1pPr>
          </a:lstStyle>
          <a:p>
            <a:pPr lvl="0"/>
            <a:endParaRPr lang="id-ID" noProof="0"/>
          </a:p>
        </p:txBody>
      </p:sp>
      <p:sp>
        <p:nvSpPr>
          <p:cNvPr id="9" name="Picture Placeholder 3"/>
          <p:cNvSpPr>
            <a:spLocks noGrp="1"/>
          </p:cNvSpPr>
          <p:nvPr>
            <p:ph type="pic" sz="quarter" idx="18"/>
          </p:nvPr>
        </p:nvSpPr>
        <p:spPr>
          <a:xfrm>
            <a:off x="4072128" y="3429000"/>
            <a:ext cx="4059936" cy="3429000"/>
          </a:xfrm>
        </p:spPr>
        <p:txBody>
          <a:bodyPr rtlCol="0">
            <a:normAutofit/>
          </a:bodyPr>
          <a:lstStyle>
            <a:lvl1pPr>
              <a:defRPr sz="1351">
                <a:solidFill>
                  <a:srgbClr val="00B0F0"/>
                </a:solidFill>
              </a:defRPr>
            </a:lvl1pPr>
          </a:lstStyle>
          <a:p>
            <a:pPr lvl="0"/>
            <a:endParaRPr lang="id-ID" noProof="0"/>
          </a:p>
        </p:txBody>
      </p:sp>
      <p:sp>
        <p:nvSpPr>
          <p:cNvPr id="10" name="Picture Placeholder 3"/>
          <p:cNvSpPr>
            <a:spLocks noGrp="1"/>
          </p:cNvSpPr>
          <p:nvPr>
            <p:ph type="pic" sz="quarter" idx="19"/>
          </p:nvPr>
        </p:nvSpPr>
        <p:spPr>
          <a:xfrm>
            <a:off x="0" y="3429000"/>
            <a:ext cx="4059936" cy="3429000"/>
          </a:xfrm>
        </p:spPr>
        <p:txBody>
          <a:bodyPr rtlCol="0">
            <a:normAutofit/>
          </a:bodyPr>
          <a:lstStyle>
            <a:lvl1pPr>
              <a:defRPr sz="1351">
                <a:solidFill>
                  <a:srgbClr val="00B0F0"/>
                </a:solidFill>
              </a:defRPr>
            </a:lvl1pPr>
          </a:lstStyle>
          <a:p>
            <a:pPr lvl="0"/>
            <a:endParaRPr lang="id-ID" noProof="0"/>
          </a:p>
        </p:txBody>
      </p:sp>
    </p:spTree>
    <p:extLst>
      <p:ext uri="{BB962C8B-B14F-4D97-AF65-F5344CB8AC3E}">
        <p14:creationId xmlns:p14="http://schemas.microsoft.com/office/powerpoint/2010/main" val="801314812"/>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114_Custom Layout">
    <p:spTree>
      <p:nvGrpSpPr>
        <p:cNvPr id="1" name=""/>
        <p:cNvGrpSpPr/>
        <p:nvPr/>
      </p:nvGrpSpPr>
      <p:grpSpPr>
        <a:xfrm>
          <a:off x="0" y="0"/>
          <a:ext cx="0" cy="0"/>
          <a:chOff x="0" y="0"/>
          <a:chExt cx="0" cy="0"/>
        </a:xfrm>
      </p:grpSpPr>
      <p:sp>
        <p:nvSpPr>
          <p:cNvPr id="5" name="Picture Placeholder 3"/>
          <p:cNvSpPr>
            <a:spLocks noGrp="1"/>
          </p:cNvSpPr>
          <p:nvPr>
            <p:ph type="pic" sz="quarter" idx="14"/>
          </p:nvPr>
        </p:nvSpPr>
        <p:spPr>
          <a:xfrm>
            <a:off x="0" y="0"/>
            <a:ext cx="4059936" cy="6858000"/>
          </a:xfrm>
        </p:spPr>
        <p:txBody>
          <a:bodyPr rtlCol="0">
            <a:normAutofit/>
          </a:bodyPr>
          <a:lstStyle>
            <a:lvl1pPr>
              <a:defRPr sz="1351">
                <a:solidFill>
                  <a:srgbClr val="00B0F0"/>
                </a:solidFill>
              </a:defRPr>
            </a:lvl1pPr>
          </a:lstStyle>
          <a:p>
            <a:pPr lvl="0"/>
            <a:endParaRPr lang="id-ID" noProof="0"/>
          </a:p>
        </p:txBody>
      </p:sp>
      <p:sp>
        <p:nvSpPr>
          <p:cNvPr id="6" name="Picture Placeholder 3"/>
          <p:cNvSpPr>
            <a:spLocks noGrp="1"/>
          </p:cNvSpPr>
          <p:nvPr>
            <p:ph type="pic" sz="quarter" idx="15"/>
          </p:nvPr>
        </p:nvSpPr>
        <p:spPr>
          <a:xfrm>
            <a:off x="8140228" y="0"/>
            <a:ext cx="4059936" cy="3429000"/>
          </a:xfrm>
        </p:spPr>
        <p:txBody>
          <a:bodyPr rtlCol="0">
            <a:normAutofit/>
          </a:bodyPr>
          <a:lstStyle>
            <a:lvl1pPr>
              <a:defRPr sz="1351">
                <a:solidFill>
                  <a:srgbClr val="00B0F0"/>
                </a:solidFill>
              </a:defRPr>
            </a:lvl1pPr>
          </a:lstStyle>
          <a:p>
            <a:pPr lvl="0"/>
            <a:endParaRPr lang="id-ID" noProof="0"/>
          </a:p>
        </p:txBody>
      </p:sp>
      <p:sp>
        <p:nvSpPr>
          <p:cNvPr id="7" name="Picture Placeholder 3"/>
          <p:cNvSpPr>
            <a:spLocks noGrp="1"/>
          </p:cNvSpPr>
          <p:nvPr>
            <p:ph type="pic" sz="quarter" idx="16"/>
          </p:nvPr>
        </p:nvSpPr>
        <p:spPr>
          <a:xfrm>
            <a:off x="4068100" y="0"/>
            <a:ext cx="4059936" cy="3429000"/>
          </a:xfrm>
        </p:spPr>
        <p:txBody>
          <a:bodyPr rtlCol="0">
            <a:normAutofit/>
          </a:bodyPr>
          <a:lstStyle>
            <a:lvl1pPr>
              <a:defRPr sz="1351">
                <a:solidFill>
                  <a:srgbClr val="00B0F0"/>
                </a:solidFill>
              </a:defRPr>
            </a:lvl1pPr>
          </a:lstStyle>
          <a:p>
            <a:pPr lvl="0"/>
            <a:endParaRPr lang="id-ID" noProof="0"/>
          </a:p>
        </p:txBody>
      </p:sp>
      <p:sp>
        <p:nvSpPr>
          <p:cNvPr id="9" name="Picture Placeholder 3"/>
          <p:cNvSpPr>
            <a:spLocks noGrp="1"/>
          </p:cNvSpPr>
          <p:nvPr>
            <p:ph type="pic" sz="quarter" idx="18"/>
          </p:nvPr>
        </p:nvSpPr>
        <p:spPr>
          <a:xfrm>
            <a:off x="8140228" y="3429000"/>
            <a:ext cx="4059936" cy="3429000"/>
          </a:xfrm>
        </p:spPr>
        <p:txBody>
          <a:bodyPr rtlCol="0">
            <a:normAutofit/>
          </a:bodyPr>
          <a:lstStyle>
            <a:lvl1pPr>
              <a:defRPr sz="1351">
                <a:solidFill>
                  <a:srgbClr val="00B0F0"/>
                </a:solidFill>
              </a:defRPr>
            </a:lvl1pPr>
          </a:lstStyle>
          <a:p>
            <a:pPr lvl="0"/>
            <a:endParaRPr lang="id-ID" noProof="0"/>
          </a:p>
        </p:txBody>
      </p:sp>
      <p:sp>
        <p:nvSpPr>
          <p:cNvPr id="10" name="Picture Placeholder 3"/>
          <p:cNvSpPr>
            <a:spLocks noGrp="1"/>
          </p:cNvSpPr>
          <p:nvPr>
            <p:ph type="pic" sz="quarter" idx="19"/>
          </p:nvPr>
        </p:nvSpPr>
        <p:spPr>
          <a:xfrm>
            <a:off x="4068100" y="3429000"/>
            <a:ext cx="4059936" cy="3429000"/>
          </a:xfrm>
        </p:spPr>
        <p:txBody>
          <a:bodyPr rtlCol="0">
            <a:normAutofit/>
          </a:bodyPr>
          <a:lstStyle>
            <a:lvl1pPr>
              <a:defRPr sz="1351">
                <a:solidFill>
                  <a:srgbClr val="00B0F0"/>
                </a:solidFill>
              </a:defRPr>
            </a:lvl1pPr>
          </a:lstStyle>
          <a:p>
            <a:pPr lvl="0"/>
            <a:endParaRPr lang="id-ID" noProof="0"/>
          </a:p>
        </p:txBody>
      </p:sp>
    </p:spTree>
    <p:extLst>
      <p:ext uri="{BB962C8B-B14F-4D97-AF65-F5344CB8AC3E}">
        <p14:creationId xmlns:p14="http://schemas.microsoft.com/office/powerpoint/2010/main" val="983262960"/>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p:cSld name="Section Header">
    <p:spTree>
      <p:nvGrpSpPr>
        <p:cNvPr id="1" name=""/>
        <p:cNvGrpSpPr/>
        <p:nvPr/>
      </p:nvGrpSpPr>
      <p:grpSpPr>
        <a:xfrm>
          <a:off x="0" y="0"/>
          <a:ext cx="0" cy="0"/>
          <a:chOff x="0" y="0"/>
          <a:chExt cx="0" cy="0"/>
        </a:xfrm>
      </p:grpSpPr>
      <p:sp>
        <p:nvSpPr>
          <p:cNvPr id="7" name="Picture Placeholder 2"/>
          <p:cNvSpPr>
            <a:spLocks noGrp="1"/>
          </p:cNvSpPr>
          <p:nvPr>
            <p:ph type="pic" sz="quarter" idx="10"/>
          </p:nvPr>
        </p:nvSpPr>
        <p:spPr>
          <a:xfrm>
            <a:off x="-8164" y="0"/>
            <a:ext cx="4059936" cy="3429000"/>
          </a:xfrm>
        </p:spPr>
        <p:txBody>
          <a:bodyPr rtlCol="0">
            <a:normAutofit/>
          </a:bodyPr>
          <a:lstStyle>
            <a:lvl1pPr>
              <a:defRPr sz="1500">
                <a:solidFill>
                  <a:srgbClr val="00B0F0"/>
                </a:solidFill>
              </a:defRPr>
            </a:lvl1pPr>
          </a:lstStyle>
          <a:p>
            <a:pPr lvl="0"/>
            <a:r>
              <a:rPr lang="en-US" noProof="0"/>
              <a:t>Click icon to add picture</a:t>
            </a:r>
            <a:endParaRPr lang="id-ID" noProof="0"/>
          </a:p>
        </p:txBody>
      </p:sp>
      <p:sp>
        <p:nvSpPr>
          <p:cNvPr id="8" name="Picture Placeholder 2"/>
          <p:cNvSpPr>
            <a:spLocks noGrp="1"/>
          </p:cNvSpPr>
          <p:nvPr>
            <p:ph type="pic" sz="quarter" idx="11"/>
          </p:nvPr>
        </p:nvSpPr>
        <p:spPr>
          <a:xfrm>
            <a:off x="4059936" y="0"/>
            <a:ext cx="4059936" cy="3429000"/>
          </a:xfrm>
        </p:spPr>
        <p:txBody>
          <a:bodyPr rtlCol="0">
            <a:normAutofit/>
          </a:bodyPr>
          <a:lstStyle>
            <a:lvl1pPr>
              <a:defRPr sz="1500">
                <a:solidFill>
                  <a:srgbClr val="00B0F0"/>
                </a:solidFill>
              </a:defRPr>
            </a:lvl1pPr>
          </a:lstStyle>
          <a:p>
            <a:pPr lvl="0"/>
            <a:r>
              <a:rPr lang="en-US" noProof="0"/>
              <a:t>Click icon to add picture</a:t>
            </a:r>
            <a:endParaRPr lang="id-ID" noProof="0"/>
          </a:p>
        </p:txBody>
      </p:sp>
      <p:sp>
        <p:nvSpPr>
          <p:cNvPr id="9" name="Picture Placeholder 2"/>
          <p:cNvSpPr>
            <a:spLocks noGrp="1"/>
          </p:cNvSpPr>
          <p:nvPr>
            <p:ph type="pic" sz="quarter" idx="12"/>
          </p:nvPr>
        </p:nvSpPr>
        <p:spPr>
          <a:xfrm>
            <a:off x="8132064" y="0"/>
            <a:ext cx="4059936" cy="3429000"/>
          </a:xfrm>
        </p:spPr>
        <p:txBody>
          <a:bodyPr rtlCol="0">
            <a:normAutofit/>
          </a:bodyPr>
          <a:lstStyle>
            <a:lvl1pPr>
              <a:defRPr sz="1500">
                <a:solidFill>
                  <a:srgbClr val="00B0F0"/>
                </a:solidFill>
              </a:defRPr>
            </a:lvl1pPr>
          </a:lstStyle>
          <a:p>
            <a:pPr lvl="0"/>
            <a:r>
              <a:rPr lang="en-US" noProof="0"/>
              <a:t>Click icon to add picture</a:t>
            </a:r>
            <a:endParaRPr lang="id-ID" noProof="0"/>
          </a:p>
        </p:txBody>
      </p:sp>
      <p:sp>
        <p:nvSpPr>
          <p:cNvPr id="10" name="Picture Placeholder 2"/>
          <p:cNvSpPr>
            <a:spLocks noGrp="1"/>
          </p:cNvSpPr>
          <p:nvPr>
            <p:ph type="pic" sz="quarter" idx="13"/>
          </p:nvPr>
        </p:nvSpPr>
        <p:spPr>
          <a:xfrm>
            <a:off x="-8164" y="3429000"/>
            <a:ext cx="4059936" cy="3429000"/>
          </a:xfrm>
        </p:spPr>
        <p:txBody>
          <a:bodyPr rtlCol="0">
            <a:normAutofit/>
          </a:bodyPr>
          <a:lstStyle>
            <a:lvl1pPr>
              <a:defRPr sz="1500">
                <a:solidFill>
                  <a:srgbClr val="00B0F0"/>
                </a:solidFill>
              </a:defRPr>
            </a:lvl1pPr>
          </a:lstStyle>
          <a:p>
            <a:pPr lvl="0"/>
            <a:r>
              <a:rPr lang="en-US" noProof="0"/>
              <a:t>Click icon to add picture</a:t>
            </a:r>
            <a:endParaRPr lang="id-ID" noProof="0"/>
          </a:p>
        </p:txBody>
      </p:sp>
      <p:sp>
        <p:nvSpPr>
          <p:cNvPr id="11" name="Picture Placeholder 2"/>
          <p:cNvSpPr>
            <a:spLocks noGrp="1"/>
          </p:cNvSpPr>
          <p:nvPr>
            <p:ph type="pic" sz="quarter" idx="14"/>
          </p:nvPr>
        </p:nvSpPr>
        <p:spPr>
          <a:xfrm>
            <a:off x="4059936" y="3429000"/>
            <a:ext cx="4059936" cy="3429000"/>
          </a:xfrm>
        </p:spPr>
        <p:txBody>
          <a:bodyPr rtlCol="0">
            <a:normAutofit/>
          </a:bodyPr>
          <a:lstStyle>
            <a:lvl1pPr>
              <a:defRPr sz="1500">
                <a:solidFill>
                  <a:srgbClr val="00B0F0"/>
                </a:solidFill>
              </a:defRPr>
            </a:lvl1pPr>
          </a:lstStyle>
          <a:p>
            <a:pPr lvl="0"/>
            <a:r>
              <a:rPr lang="en-US" noProof="0"/>
              <a:t>Click icon to add picture</a:t>
            </a:r>
            <a:endParaRPr lang="id-ID" noProof="0"/>
          </a:p>
        </p:txBody>
      </p:sp>
      <p:sp>
        <p:nvSpPr>
          <p:cNvPr id="12" name="Picture Placeholder 2"/>
          <p:cNvSpPr>
            <a:spLocks noGrp="1"/>
          </p:cNvSpPr>
          <p:nvPr>
            <p:ph type="pic" sz="quarter" idx="15"/>
          </p:nvPr>
        </p:nvSpPr>
        <p:spPr>
          <a:xfrm>
            <a:off x="8132064" y="3429000"/>
            <a:ext cx="4059936" cy="3429000"/>
          </a:xfrm>
        </p:spPr>
        <p:txBody>
          <a:bodyPr rtlCol="0">
            <a:norm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3799024709"/>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232_Custom Layout">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4399880" y="494853"/>
            <a:ext cx="2367209" cy="2759154"/>
          </a:xfrm>
          <a:custGeom>
            <a:avLst/>
            <a:gdLst>
              <a:gd name="connsiteX0" fmla="*/ 0 w 2367209"/>
              <a:gd name="connsiteY0" fmla="*/ 0 h 2759154"/>
              <a:gd name="connsiteX1" fmla="*/ 2367209 w 2367209"/>
              <a:gd name="connsiteY1" fmla="*/ 0 h 2759154"/>
              <a:gd name="connsiteX2" fmla="*/ 2367209 w 2367209"/>
              <a:gd name="connsiteY2" fmla="*/ 2759154 h 2759154"/>
              <a:gd name="connsiteX3" fmla="*/ 0 w 2367209"/>
              <a:gd name="connsiteY3" fmla="*/ 2759154 h 2759154"/>
            </a:gdLst>
            <a:ahLst/>
            <a:cxnLst>
              <a:cxn ang="0">
                <a:pos x="connsiteX0" y="connsiteY0"/>
              </a:cxn>
              <a:cxn ang="0">
                <a:pos x="connsiteX1" y="connsiteY1"/>
              </a:cxn>
              <a:cxn ang="0">
                <a:pos x="connsiteX2" y="connsiteY2"/>
              </a:cxn>
              <a:cxn ang="0">
                <a:pos x="connsiteX3" y="connsiteY3"/>
              </a:cxn>
            </a:cxnLst>
            <a:rect l="l" t="t" r="r" b="b"/>
            <a:pathLst>
              <a:path w="2367209" h="2759154">
                <a:moveTo>
                  <a:pt x="0" y="0"/>
                </a:moveTo>
                <a:lnTo>
                  <a:pt x="2367209" y="0"/>
                </a:lnTo>
                <a:lnTo>
                  <a:pt x="2367209" y="2759154"/>
                </a:lnTo>
                <a:lnTo>
                  <a:pt x="0" y="2759154"/>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14" name="Picture Placeholder 13"/>
          <p:cNvSpPr>
            <a:spLocks noGrp="1"/>
          </p:cNvSpPr>
          <p:nvPr>
            <p:ph type="pic" sz="quarter" idx="11"/>
          </p:nvPr>
        </p:nvSpPr>
        <p:spPr>
          <a:xfrm>
            <a:off x="4399880" y="3350125"/>
            <a:ext cx="2367209" cy="2759154"/>
          </a:xfrm>
          <a:custGeom>
            <a:avLst/>
            <a:gdLst>
              <a:gd name="connsiteX0" fmla="*/ 0 w 2367209"/>
              <a:gd name="connsiteY0" fmla="*/ 0 h 2759154"/>
              <a:gd name="connsiteX1" fmla="*/ 2367209 w 2367209"/>
              <a:gd name="connsiteY1" fmla="*/ 0 h 2759154"/>
              <a:gd name="connsiteX2" fmla="*/ 2367209 w 2367209"/>
              <a:gd name="connsiteY2" fmla="*/ 2759154 h 2759154"/>
              <a:gd name="connsiteX3" fmla="*/ 0 w 2367209"/>
              <a:gd name="connsiteY3" fmla="*/ 2759154 h 2759154"/>
            </a:gdLst>
            <a:ahLst/>
            <a:cxnLst>
              <a:cxn ang="0">
                <a:pos x="connsiteX0" y="connsiteY0"/>
              </a:cxn>
              <a:cxn ang="0">
                <a:pos x="connsiteX1" y="connsiteY1"/>
              </a:cxn>
              <a:cxn ang="0">
                <a:pos x="connsiteX2" y="connsiteY2"/>
              </a:cxn>
              <a:cxn ang="0">
                <a:pos x="connsiteX3" y="connsiteY3"/>
              </a:cxn>
            </a:cxnLst>
            <a:rect l="l" t="t" r="r" b="b"/>
            <a:pathLst>
              <a:path w="2367209" h="2759154">
                <a:moveTo>
                  <a:pt x="0" y="0"/>
                </a:moveTo>
                <a:lnTo>
                  <a:pt x="2367209" y="0"/>
                </a:lnTo>
                <a:lnTo>
                  <a:pt x="2367209" y="2759154"/>
                </a:lnTo>
                <a:lnTo>
                  <a:pt x="0" y="2759154"/>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16" name="Picture Placeholder 15"/>
          <p:cNvSpPr>
            <a:spLocks noGrp="1"/>
          </p:cNvSpPr>
          <p:nvPr>
            <p:ph type="pic" sz="quarter" idx="12"/>
          </p:nvPr>
        </p:nvSpPr>
        <p:spPr>
          <a:xfrm>
            <a:off x="6854979" y="494853"/>
            <a:ext cx="2367209" cy="2759154"/>
          </a:xfrm>
          <a:custGeom>
            <a:avLst/>
            <a:gdLst>
              <a:gd name="connsiteX0" fmla="*/ 0 w 2367209"/>
              <a:gd name="connsiteY0" fmla="*/ 0 h 2759154"/>
              <a:gd name="connsiteX1" fmla="*/ 2367209 w 2367209"/>
              <a:gd name="connsiteY1" fmla="*/ 0 h 2759154"/>
              <a:gd name="connsiteX2" fmla="*/ 2367209 w 2367209"/>
              <a:gd name="connsiteY2" fmla="*/ 2759154 h 2759154"/>
              <a:gd name="connsiteX3" fmla="*/ 0 w 2367209"/>
              <a:gd name="connsiteY3" fmla="*/ 2759154 h 2759154"/>
            </a:gdLst>
            <a:ahLst/>
            <a:cxnLst>
              <a:cxn ang="0">
                <a:pos x="connsiteX0" y="connsiteY0"/>
              </a:cxn>
              <a:cxn ang="0">
                <a:pos x="connsiteX1" y="connsiteY1"/>
              </a:cxn>
              <a:cxn ang="0">
                <a:pos x="connsiteX2" y="connsiteY2"/>
              </a:cxn>
              <a:cxn ang="0">
                <a:pos x="connsiteX3" y="connsiteY3"/>
              </a:cxn>
            </a:cxnLst>
            <a:rect l="l" t="t" r="r" b="b"/>
            <a:pathLst>
              <a:path w="2367209" h="2759154">
                <a:moveTo>
                  <a:pt x="0" y="0"/>
                </a:moveTo>
                <a:lnTo>
                  <a:pt x="2367209" y="0"/>
                </a:lnTo>
                <a:lnTo>
                  <a:pt x="2367209" y="2759154"/>
                </a:lnTo>
                <a:lnTo>
                  <a:pt x="0" y="2759154"/>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18" name="Picture Placeholder 17"/>
          <p:cNvSpPr>
            <a:spLocks noGrp="1"/>
          </p:cNvSpPr>
          <p:nvPr>
            <p:ph type="pic" sz="quarter" idx="13"/>
          </p:nvPr>
        </p:nvSpPr>
        <p:spPr>
          <a:xfrm>
            <a:off x="6854979" y="3350125"/>
            <a:ext cx="2367209" cy="2759154"/>
          </a:xfrm>
          <a:custGeom>
            <a:avLst/>
            <a:gdLst>
              <a:gd name="connsiteX0" fmla="*/ 0 w 2367209"/>
              <a:gd name="connsiteY0" fmla="*/ 0 h 2759154"/>
              <a:gd name="connsiteX1" fmla="*/ 2367209 w 2367209"/>
              <a:gd name="connsiteY1" fmla="*/ 0 h 2759154"/>
              <a:gd name="connsiteX2" fmla="*/ 2367209 w 2367209"/>
              <a:gd name="connsiteY2" fmla="*/ 2759154 h 2759154"/>
              <a:gd name="connsiteX3" fmla="*/ 0 w 2367209"/>
              <a:gd name="connsiteY3" fmla="*/ 2759154 h 2759154"/>
            </a:gdLst>
            <a:ahLst/>
            <a:cxnLst>
              <a:cxn ang="0">
                <a:pos x="connsiteX0" y="connsiteY0"/>
              </a:cxn>
              <a:cxn ang="0">
                <a:pos x="connsiteX1" y="connsiteY1"/>
              </a:cxn>
              <a:cxn ang="0">
                <a:pos x="connsiteX2" y="connsiteY2"/>
              </a:cxn>
              <a:cxn ang="0">
                <a:pos x="connsiteX3" y="connsiteY3"/>
              </a:cxn>
            </a:cxnLst>
            <a:rect l="l" t="t" r="r" b="b"/>
            <a:pathLst>
              <a:path w="2367209" h="2759154">
                <a:moveTo>
                  <a:pt x="0" y="0"/>
                </a:moveTo>
                <a:lnTo>
                  <a:pt x="2367209" y="0"/>
                </a:lnTo>
                <a:lnTo>
                  <a:pt x="2367209" y="2759154"/>
                </a:lnTo>
                <a:lnTo>
                  <a:pt x="0" y="2759154"/>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20" name="Picture Placeholder 19"/>
          <p:cNvSpPr>
            <a:spLocks noGrp="1"/>
          </p:cNvSpPr>
          <p:nvPr>
            <p:ph type="pic" sz="quarter" idx="14"/>
          </p:nvPr>
        </p:nvSpPr>
        <p:spPr>
          <a:xfrm>
            <a:off x="9310078" y="494853"/>
            <a:ext cx="2367208" cy="2759154"/>
          </a:xfrm>
          <a:custGeom>
            <a:avLst/>
            <a:gdLst>
              <a:gd name="connsiteX0" fmla="*/ 0 w 2367208"/>
              <a:gd name="connsiteY0" fmla="*/ 0 h 2759154"/>
              <a:gd name="connsiteX1" fmla="*/ 2367208 w 2367208"/>
              <a:gd name="connsiteY1" fmla="*/ 0 h 2759154"/>
              <a:gd name="connsiteX2" fmla="*/ 2367208 w 2367208"/>
              <a:gd name="connsiteY2" fmla="*/ 2759154 h 2759154"/>
              <a:gd name="connsiteX3" fmla="*/ 0 w 2367208"/>
              <a:gd name="connsiteY3" fmla="*/ 2759154 h 2759154"/>
            </a:gdLst>
            <a:ahLst/>
            <a:cxnLst>
              <a:cxn ang="0">
                <a:pos x="connsiteX0" y="connsiteY0"/>
              </a:cxn>
              <a:cxn ang="0">
                <a:pos x="connsiteX1" y="connsiteY1"/>
              </a:cxn>
              <a:cxn ang="0">
                <a:pos x="connsiteX2" y="connsiteY2"/>
              </a:cxn>
              <a:cxn ang="0">
                <a:pos x="connsiteX3" y="connsiteY3"/>
              </a:cxn>
            </a:cxnLst>
            <a:rect l="l" t="t" r="r" b="b"/>
            <a:pathLst>
              <a:path w="2367208" h="2759154">
                <a:moveTo>
                  <a:pt x="0" y="0"/>
                </a:moveTo>
                <a:lnTo>
                  <a:pt x="2367208" y="0"/>
                </a:lnTo>
                <a:lnTo>
                  <a:pt x="2367208" y="2759154"/>
                </a:lnTo>
                <a:lnTo>
                  <a:pt x="0" y="2759154"/>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22" name="Picture Placeholder 21"/>
          <p:cNvSpPr>
            <a:spLocks noGrp="1"/>
          </p:cNvSpPr>
          <p:nvPr>
            <p:ph type="pic" sz="quarter" idx="15"/>
          </p:nvPr>
        </p:nvSpPr>
        <p:spPr>
          <a:xfrm>
            <a:off x="9310078" y="3350125"/>
            <a:ext cx="2367208" cy="2759154"/>
          </a:xfrm>
          <a:custGeom>
            <a:avLst/>
            <a:gdLst>
              <a:gd name="connsiteX0" fmla="*/ 0 w 2367208"/>
              <a:gd name="connsiteY0" fmla="*/ 0 h 2759154"/>
              <a:gd name="connsiteX1" fmla="*/ 2367208 w 2367208"/>
              <a:gd name="connsiteY1" fmla="*/ 0 h 2759154"/>
              <a:gd name="connsiteX2" fmla="*/ 2367208 w 2367208"/>
              <a:gd name="connsiteY2" fmla="*/ 2759154 h 2759154"/>
              <a:gd name="connsiteX3" fmla="*/ 0 w 2367208"/>
              <a:gd name="connsiteY3" fmla="*/ 2759154 h 2759154"/>
            </a:gdLst>
            <a:ahLst/>
            <a:cxnLst>
              <a:cxn ang="0">
                <a:pos x="connsiteX0" y="connsiteY0"/>
              </a:cxn>
              <a:cxn ang="0">
                <a:pos x="connsiteX1" y="connsiteY1"/>
              </a:cxn>
              <a:cxn ang="0">
                <a:pos x="connsiteX2" y="connsiteY2"/>
              </a:cxn>
              <a:cxn ang="0">
                <a:pos x="connsiteX3" y="connsiteY3"/>
              </a:cxn>
            </a:cxnLst>
            <a:rect l="l" t="t" r="r" b="b"/>
            <a:pathLst>
              <a:path w="2367208" h="2759154">
                <a:moveTo>
                  <a:pt x="0" y="0"/>
                </a:moveTo>
                <a:lnTo>
                  <a:pt x="2367208" y="0"/>
                </a:lnTo>
                <a:lnTo>
                  <a:pt x="2367208" y="2759154"/>
                </a:lnTo>
                <a:lnTo>
                  <a:pt x="0" y="2759154"/>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2359317017"/>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235_Custom Layout">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5746939" y="494853"/>
            <a:ext cx="1956068" cy="2759154"/>
          </a:xfrm>
          <a:custGeom>
            <a:avLst/>
            <a:gdLst>
              <a:gd name="connsiteX0" fmla="*/ 0 w 2367209"/>
              <a:gd name="connsiteY0" fmla="*/ 0 h 2759154"/>
              <a:gd name="connsiteX1" fmla="*/ 2367209 w 2367209"/>
              <a:gd name="connsiteY1" fmla="*/ 0 h 2759154"/>
              <a:gd name="connsiteX2" fmla="*/ 2367209 w 2367209"/>
              <a:gd name="connsiteY2" fmla="*/ 2759154 h 2759154"/>
              <a:gd name="connsiteX3" fmla="*/ 0 w 2367209"/>
              <a:gd name="connsiteY3" fmla="*/ 2759154 h 2759154"/>
            </a:gdLst>
            <a:ahLst/>
            <a:cxnLst>
              <a:cxn ang="0">
                <a:pos x="connsiteX0" y="connsiteY0"/>
              </a:cxn>
              <a:cxn ang="0">
                <a:pos x="connsiteX1" y="connsiteY1"/>
              </a:cxn>
              <a:cxn ang="0">
                <a:pos x="connsiteX2" y="connsiteY2"/>
              </a:cxn>
              <a:cxn ang="0">
                <a:pos x="connsiteX3" y="connsiteY3"/>
              </a:cxn>
            </a:cxnLst>
            <a:rect l="l" t="t" r="r" b="b"/>
            <a:pathLst>
              <a:path w="2367209" h="2759154">
                <a:moveTo>
                  <a:pt x="0" y="0"/>
                </a:moveTo>
                <a:lnTo>
                  <a:pt x="2367209" y="0"/>
                </a:lnTo>
                <a:lnTo>
                  <a:pt x="2367209" y="2759154"/>
                </a:lnTo>
                <a:lnTo>
                  <a:pt x="0" y="2759154"/>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14" name="Picture Placeholder 13"/>
          <p:cNvSpPr>
            <a:spLocks noGrp="1"/>
          </p:cNvSpPr>
          <p:nvPr>
            <p:ph type="pic" sz="quarter" idx="11"/>
          </p:nvPr>
        </p:nvSpPr>
        <p:spPr>
          <a:xfrm>
            <a:off x="5746939" y="3350125"/>
            <a:ext cx="1956068" cy="2759154"/>
          </a:xfrm>
          <a:custGeom>
            <a:avLst/>
            <a:gdLst>
              <a:gd name="connsiteX0" fmla="*/ 0 w 2367209"/>
              <a:gd name="connsiteY0" fmla="*/ 0 h 2759154"/>
              <a:gd name="connsiteX1" fmla="*/ 2367209 w 2367209"/>
              <a:gd name="connsiteY1" fmla="*/ 0 h 2759154"/>
              <a:gd name="connsiteX2" fmla="*/ 2367209 w 2367209"/>
              <a:gd name="connsiteY2" fmla="*/ 2759154 h 2759154"/>
              <a:gd name="connsiteX3" fmla="*/ 0 w 2367209"/>
              <a:gd name="connsiteY3" fmla="*/ 2759154 h 2759154"/>
            </a:gdLst>
            <a:ahLst/>
            <a:cxnLst>
              <a:cxn ang="0">
                <a:pos x="connsiteX0" y="connsiteY0"/>
              </a:cxn>
              <a:cxn ang="0">
                <a:pos x="connsiteX1" y="connsiteY1"/>
              </a:cxn>
              <a:cxn ang="0">
                <a:pos x="connsiteX2" y="connsiteY2"/>
              </a:cxn>
              <a:cxn ang="0">
                <a:pos x="connsiteX3" y="connsiteY3"/>
              </a:cxn>
            </a:cxnLst>
            <a:rect l="l" t="t" r="r" b="b"/>
            <a:pathLst>
              <a:path w="2367209" h="2759154">
                <a:moveTo>
                  <a:pt x="0" y="0"/>
                </a:moveTo>
                <a:lnTo>
                  <a:pt x="2367209" y="0"/>
                </a:lnTo>
                <a:lnTo>
                  <a:pt x="2367209" y="2759154"/>
                </a:lnTo>
                <a:lnTo>
                  <a:pt x="0" y="2759154"/>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16" name="Picture Placeholder 15"/>
          <p:cNvSpPr>
            <a:spLocks noGrp="1"/>
          </p:cNvSpPr>
          <p:nvPr>
            <p:ph type="pic" sz="quarter" idx="12"/>
          </p:nvPr>
        </p:nvSpPr>
        <p:spPr>
          <a:xfrm>
            <a:off x="7771733" y="494853"/>
            <a:ext cx="1956068" cy="2759154"/>
          </a:xfrm>
          <a:custGeom>
            <a:avLst/>
            <a:gdLst>
              <a:gd name="connsiteX0" fmla="*/ 0 w 2367209"/>
              <a:gd name="connsiteY0" fmla="*/ 0 h 2759154"/>
              <a:gd name="connsiteX1" fmla="*/ 2367209 w 2367209"/>
              <a:gd name="connsiteY1" fmla="*/ 0 h 2759154"/>
              <a:gd name="connsiteX2" fmla="*/ 2367209 w 2367209"/>
              <a:gd name="connsiteY2" fmla="*/ 2759154 h 2759154"/>
              <a:gd name="connsiteX3" fmla="*/ 0 w 2367209"/>
              <a:gd name="connsiteY3" fmla="*/ 2759154 h 2759154"/>
            </a:gdLst>
            <a:ahLst/>
            <a:cxnLst>
              <a:cxn ang="0">
                <a:pos x="connsiteX0" y="connsiteY0"/>
              </a:cxn>
              <a:cxn ang="0">
                <a:pos x="connsiteX1" y="connsiteY1"/>
              </a:cxn>
              <a:cxn ang="0">
                <a:pos x="connsiteX2" y="connsiteY2"/>
              </a:cxn>
              <a:cxn ang="0">
                <a:pos x="connsiteX3" y="connsiteY3"/>
              </a:cxn>
            </a:cxnLst>
            <a:rect l="l" t="t" r="r" b="b"/>
            <a:pathLst>
              <a:path w="2367209" h="2759154">
                <a:moveTo>
                  <a:pt x="0" y="0"/>
                </a:moveTo>
                <a:lnTo>
                  <a:pt x="2367209" y="0"/>
                </a:lnTo>
                <a:lnTo>
                  <a:pt x="2367209" y="2759154"/>
                </a:lnTo>
                <a:lnTo>
                  <a:pt x="0" y="2759154"/>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18" name="Picture Placeholder 17"/>
          <p:cNvSpPr>
            <a:spLocks noGrp="1"/>
          </p:cNvSpPr>
          <p:nvPr>
            <p:ph type="pic" sz="quarter" idx="13"/>
          </p:nvPr>
        </p:nvSpPr>
        <p:spPr>
          <a:xfrm>
            <a:off x="7771733" y="3350125"/>
            <a:ext cx="1956068" cy="2759154"/>
          </a:xfrm>
          <a:custGeom>
            <a:avLst/>
            <a:gdLst>
              <a:gd name="connsiteX0" fmla="*/ 0 w 2367209"/>
              <a:gd name="connsiteY0" fmla="*/ 0 h 2759154"/>
              <a:gd name="connsiteX1" fmla="*/ 2367209 w 2367209"/>
              <a:gd name="connsiteY1" fmla="*/ 0 h 2759154"/>
              <a:gd name="connsiteX2" fmla="*/ 2367209 w 2367209"/>
              <a:gd name="connsiteY2" fmla="*/ 2759154 h 2759154"/>
              <a:gd name="connsiteX3" fmla="*/ 0 w 2367209"/>
              <a:gd name="connsiteY3" fmla="*/ 2759154 h 2759154"/>
            </a:gdLst>
            <a:ahLst/>
            <a:cxnLst>
              <a:cxn ang="0">
                <a:pos x="connsiteX0" y="connsiteY0"/>
              </a:cxn>
              <a:cxn ang="0">
                <a:pos x="connsiteX1" y="connsiteY1"/>
              </a:cxn>
              <a:cxn ang="0">
                <a:pos x="connsiteX2" y="connsiteY2"/>
              </a:cxn>
              <a:cxn ang="0">
                <a:pos x="connsiteX3" y="connsiteY3"/>
              </a:cxn>
            </a:cxnLst>
            <a:rect l="l" t="t" r="r" b="b"/>
            <a:pathLst>
              <a:path w="2367209" h="2759154">
                <a:moveTo>
                  <a:pt x="0" y="0"/>
                </a:moveTo>
                <a:lnTo>
                  <a:pt x="2367209" y="0"/>
                </a:lnTo>
                <a:lnTo>
                  <a:pt x="2367209" y="2759154"/>
                </a:lnTo>
                <a:lnTo>
                  <a:pt x="0" y="2759154"/>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20" name="Picture Placeholder 19"/>
          <p:cNvSpPr>
            <a:spLocks noGrp="1"/>
          </p:cNvSpPr>
          <p:nvPr>
            <p:ph type="pic" sz="quarter" idx="14"/>
          </p:nvPr>
        </p:nvSpPr>
        <p:spPr>
          <a:xfrm>
            <a:off x="9807281" y="494853"/>
            <a:ext cx="1956067" cy="2759154"/>
          </a:xfrm>
          <a:custGeom>
            <a:avLst/>
            <a:gdLst>
              <a:gd name="connsiteX0" fmla="*/ 0 w 2367208"/>
              <a:gd name="connsiteY0" fmla="*/ 0 h 2759154"/>
              <a:gd name="connsiteX1" fmla="*/ 2367208 w 2367208"/>
              <a:gd name="connsiteY1" fmla="*/ 0 h 2759154"/>
              <a:gd name="connsiteX2" fmla="*/ 2367208 w 2367208"/>
              <a:gd name="connsiteY2" fmla="*/ 2759154 h 2759154"/>
              <a:gd name="connsiteX3" fmla="*/ 0 w 2367208"/>
              <a:gd name="connsiteY3" fmla="*/ 2759154 h 2759154"/>
            </a:gdLst>
            <a:ahLst/>
            <a:cxnLst>
              <a:cxn ang="0">
                <a:pos x="connsiteX0" y="connsiteY0"/>
              </a:cxn>
              <a:cxn ang="0">
                <a:pos x="connsiteX1" y="connsiteY1"/>
              </a:cxn>
              <a:cxn ang="0">
                <a:pos x="connsiteX2" y="connsiteY2"/>
              </a:cxn>
              <a:cxn ang="0">
                <a:pos x="connsiteX3" y="connsiteY3"/>
              </a:cxn>
            </a:cxnLst>
            <a:rect l="l" t="t" r="r" b="b"/>
            <a:pathLst>
              <a:path w="2367208" h="2759154">
                <a:moveTo>
                  <a:pt x="0" y="0"/>
                </a:moveTo>
                <a:lnTo>
                  <a:pt x="2367208" y="0"/>
                </a:lnTo>
                <a:lnTo>
                  <a:pt x="2367208" y="2759154"/>
                </a:lnTo>
                <a:lnTo>
                  <a:pt x="0" y="2759154"/>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22" name="Picture Placeholder 21"/>
          <p:cNvSpPr>
            <a:spLocks noGrp="1"/>
          </p:cNvSpPr>
          <p:nvPr>
            <p:ph type="pic" sz="quarter" idx="15"/>
          </p:nvPr>
        </p:nvSpPr>
        <p:spPr>
          <a:xfrm>
            <a:off x="9807281" y="3350125"/>
            <a:ext cx="1956067" cy="2759154"/>
          </a:xfrm>
          <a:custGeom>
            <a:avLst/>
            <a:gdLst>
              <a:gd name="connsiteX0" fmla="*/ 0 w 2367208"/>
              <a:gd name="connsiteY0" fmla="*/ 0 h 2759154"/>
              <a:gd name="connsiteX1" fmla="*/ 2367208 w 2367208"/>
              <a:gd name="connsiteY1" fmla="*/ 0 h 2759154"/>
              <a:gd name="connsiteX2" fmla="*/ 2367208 w 2367208"/>
              <a:gd name="connsiteY2" fmla="*/ 2759154 h 2759154"/>
              <a:gd name="connsiteX3" fmla="*/ 0 w 2367208"/>
              <a:gd name="connsiteY3" fmla="*/ 2759154 h 2759154"/>
            </a:gdLst>
            <a:ahLst/>
            <a:cxnLst>
              <a:cxn ang="0">
                <a:pos x="connsiteX0" y="connsiteY0"/>
              </a:cxn>
              <a:cxn ang="0">
                <a:pos x="connsiteX1" y="connsiteY1"/>
              </a:cxn>
              <a:cxn ang="0">
                <a:pos x="connsiteX2" y="connsiteY2"/>
              </a:cxn>
              <a:cxn ang="0">
                <a:pos x="connsiteX3" y="connsiteY3"/>
              </a:cxn>
            </a:cxnLst>
            <a:rect l="l" t="t" r="r" b="b"/>
            <a:pathLst>
              <a:path w="2367208" h="2759154">
                <a:moveTo>
                  <a:pt x="0" y="0"/>
                </a:moveTo>
                <a:lnTo>
                  <a:pt x="2367208" y="0"/>
                </a:lnTo>
                <a:lnTo>
                  <a:pt x="2367208" y="2759154"/>
                </a:lnTo>
                <a:lnTo>
                  <a:pt x="0" y="2759154"/>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8" name="Picture Placeholder 7"/>
          <p:cNvSpPr>
            <a:spLocks noGrp="1"/>
          </p:cNvSpPr>
          <p:nvPr>
            <p:ph type="pic" sz="quarter" idx="16"/>
          </p:nvPr>
        </p:nvSpPr>
        <p:spPr>
          <a:xfrm>
            <a:off x="3722147" y="494853"/>
            <a:ext cx="1956068" cy="2759154"/>
          </a:xfrm>
          <a:custGeom>
            <a:avLst/>
            <a:gdLst>
              <a:gd name="connsiteX0" fmla="*/ 0 w 2367209"/>
              <a:gd name="connsiteY0" fmla="*/ 0 h 2759154"/>
              <a:gd name="connsiteX1" fmla="*/ 2367209 w 2367209"/>
              <a:gd name="connsiteY1" fmla="*/ 0 h 2759154"/>
              <a:gd name="connsiteX2" fmla="*/ 2367209 w 2367209"/>
              <a:gd name="connsiteY2" fmla="*/ 2759154 h 2759154"/>
              <a:gd name="connsiteX3" fmla="*/ 0 w 2367209"/>
              <a:gd name="connsiteY3" fmla="*/ 2759154 h 2759154"/>
            </a:gdLst>
            <a:ahLst/>
            <a:cxnLst>
              <a:cxn ang="0">
                <a:pos x="connsiteX0" y="connsiteY0"/>
              </a:cxn>
              <a:cxn ang="0">
                <a:pos x="connsiteX1" y="connsiteY1"/>
              </a:cxn>
              <a:cxn ang="0">
                <a:pos x="connsiteX2" y="connsiteY2"/>
              </a:cxn>
              <a:cxn ang="0">
                <a:pos x="connsiteX3" y="connsiteY3"/>
              </a:cxn>
            </a:cxnLst>
            <a:rect l="l" t="t" r="r" b="b"/>
            <a:pathLst>
              <a:path w="2367209" h="2759154">
                <a:moveTo>
                  <a:pt x="0" y="0"/>
                </a:moveTo>
                <a:lnTo>
                  <a:pt x="2367209" y="0"/>
                </a:lnTo>
                <a:lnTo>
                  <a:pt x="2367209" y="2759154"/>
                </a:lnTo>
                <a:lnTo>
                  <a:pt x="0" y="2759154"/>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9" name="Picture Placeholder 8"/>
          <p:cNvSpPr>
            <a:spLocks noGrp="1"/>
          </p:cNvSpPr>
          <p:nvPr>
            <p:ph type="pic" sz="quarter" idx="17"/>
          </p:nvPr>
        </p:nvSpPr>
        <p:spPr>
          <a:xfrm>
            <a:off x="3722147" y="3350125"/>
            <a:ext cx="1956068" cy="2759154"/>
          </a:xfrm>
          <a:custGeom>
            <a:avLst/>
            <a:gdLst>
              <a:gd name="connsiteX0" fmla="*/ 0 w 2367209"/>
              <a:gd name="connsiteY0" fmla="*/ 0 h 2759154"/>
              <a:gd name="connsiteX1" fmla="*/ 2367209 w 2367209"/>
              <a:gd name="connsiteY1" fmla="*/ 0 h 2759154"/>
              <a:gd name="connsiteX2" fmla="*/ 2367209 w 2367209"/>
              <a:gd name="connsiteY2" fmla="*/ 2759154 h 2759154"/>
              <a:gd name="connsiteX3" fmla="*/ 0 w 2367209"/>
              <a:gd name="connsiteY3" fmla="*/ 2759154 h 2759154"/>
            </a:gdLst>
            <a:ahLst/>
            <a:cxnLst>
              <a:cxn ang="0">
                <a:pos x="connsiteX0" y="connsiteY0"/>
              </a:cxn>
              <a:cxn ang="0">
                <a:pos x="connsiteX1" y="connsiteY1"/>
              </a:cxn>
              <a:cxn ang="0">
                <a:pos x="connsiteX2" y="connsiteY2"/>
              </a:cxn>
              <a:cxn ang="0">
                <a:pos x="connsiteX3" y="connsiteY3"/>
              </a:cxn>
            </a:cxnLst>
            <a:rect l="l" t="t" r="r" b="b"/>
            <a:pathLst>
              <a:path w="2367209" h="2759154">
                <a:moveTo>
                  <a:pt x="0" y="0"/>
                </a:moveTo>
                <a:lnTo>
                  <a:pt x="2367209" y="0"/>
                </a:lnTo>
                <a:lnTo>
                  <a:pt x="2367209" y="2759154"/>
                </a:lnTo>
                <a:lnTo>
                  <a:pt x="0" y="2759154"/>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3365294821"/>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230_Custom Layout">
    <p:spTree>
      <p:nvGrpSpPr>
        <p:cNvPr id="1" name=""/>
        <p:cNvGrpSpPr/>
        <p:nvPr/>
      </p:nvGrpSpPr>
      <p:grpSpPr>
        <a:xfrm>
          <a:off x="0" y="0"/>
          <a:ext cx="0" cy="0"/>
          <a:chOff x="0" y="0"/>
          <a:chExt cx="0" cy="0"/>
        </a:xfrm>
      </p:grpSpPr>
      <p:sp>
        <p:nvSpPr>
          <p:cNvPr id="17" name="Picture Placeholder 16"/>
          <p:cNvSpPr>
            <a:spLocks noGrp="1"/>
          </p:cNvSpPr>
          <p:nvPr>
            <p:ph type="pic" sz="quarter" idx="10"/>
          </p:nvPr>
        </p:nvSpPr>
        <p:spPr>
          <a:xfrm>
            <a:off x="4701097" y="110269"/>
            <a:ext cx="7349623" cy="6637467"/>
          </a:xfrm>
          <a:custGeom>
            <a:avLst/>
            <a:gdLst>
              <a:gd name="connsiteX0" fmla="*/ 4930821 w 7349623"/>
              <a:gd name="connsiteY0" fmla="*/ 4448903 h 6637467"/>
              <a:gd name="connsiteX1" fmla="*/ 7349623 w 7349623"/>
              <a:gd name="connsiteY1" fmla="*/ 4448903 h 6637467"/>
              <a:gd name="connsiteX2" fmla="*/ 7349623 w 7349623"/>
              <a:gd name="connsiteY2" fmla="*/ 6637467 h 6637467"/>
              <a:gd name="connsiteX3" fmla="*/ 4930821 w 7349623"/>
              <a:gd name="connsiteY3" fmla="*/ 6637467 h 6637467"/>
              <a:gd name="connsiteX4" fmla="*/ 2460032 w 7349623"/>
              <a:gd name="connsiteY4" fmla="*/ 4448903 h 6637467"/>
              <a:gd name="connsiteX5" fmla="*/ 4878834 w 7349623"/>
              <a:gd name="connsiteY5" fmla="*/ 4448903 h 6637467"/>
              <a:gd name="connsiteX6" fmla="*/ 4878834 w 7349623"/>
              <a:gd name="connsiteY6" fmla="*/ 6637467 h 6637467"/>
              <a:gd name="connsiteX7" fmla="*/ 2460032 w 7349623"/>
              <a:gd name="connsiteY7" fmla="*/ 6637467 h 6637467"/>
              <a:gd name="connsiteX8" fmla="*/ 0 w 7349623"/>
              <a:gd name="connsiteY8" fmla="*/ 4448903 h 6637467"/>
              <a:gd name="connsiteX9" fmla="*/ 2418802 w 7349623"/>
              <a:gd name="connsiteY9" fmla="*/ 4448903 h 6637467"/>
              <a:gd name="connsiteX10" fmla="*/ 2418802 w 7349623"/>
              <a:gd name="connsiteY10" fmla="*/ 6637467 h 6637467"/>
              <a:gd name="connsiteX11" fmla="*/ 0 w 7349623"/>
              <a:gd name="connsiteY11" fmla="*/ 6637467 h 6637467"/>
              <a:gd name="connsiteX12" fmla="*/ 4930821 w 7349623"/>
              <a:gd name="connsiteY12" fmla="*/ 2224451 h 6637467"/>
              <a:gd name="connsiteX13" fmla="*/ 7349623 w 7349623"/>
              <a:gd name="connsiteY13" fmla="*/ 2224451 h 6637467"/>
              <a:gd name="connsiteX14" fmla="*/ 7349623 w 7349623"/>
              <a:gd name="connsiteY14" fmla="*/ 4413015 h 6637467"/>
              <a:gd name="connsiteX15" fmla="*/ 4930821 w 7349623"/>
              <a:gd name="connsiteY15" fmla="*/ 4413015 h 6637467"/>
              <a:gd name="connsiteX16" fmla="*/ 2460032 w 7349623"/>
              <a:gd name="connsiteY16" fmla="*/ 2224451 h 6637467"/>
              <a:gd name="connsiteX17" fmla="*/ 4878834 w 7349623"/>
              <a:gd name="connsiteY17" fmla="*/ 2224451 h 6637467"/>
              <a:gd name="connsiteX18" fmla="*/ 4878834 w 7349623"/>
              <a:gd name="connsiteY18" fmla="*/ 4413015 h 6637467"/>
              <a:gd name="connsiteX19" fmla="*/ 2460032 w 7349623"/>
              <a:gd name="connsiteY19" fmla="*/ 4413015 h 6637467"/>
              <a:gd name="connsiteX20" fmla="*/ 0 w 7349623"/>
              <a:gd name="connsiteY20" fmla="*/ 2224451 h 6637467"/>
              <a:gd name="connsiteX21" fmla="*/ 2418802 w 7349623"/>
              <a:gd name="connsiteY21" fmla="*/ 2224451 h 6637467"/>
              <a:gd name="connsiteX22" fmla="*/ 2418802 w 7349623"/>
              <a:gd name="connsiteY22" fmla="*/ 4413015 h 6637467"/>
              <a:gd name="connsiteX23" fmla="*/ 0 w 7349623"/>
              <a:gd name="connsiteY23" fmla="*/ 4413015 h 6637467"/>
              <a:gd name="connsiteX24" fmla="*/ 0 w 7349623"/>
              <a:gd name="connsiteY24" fmla="*/ 1 h 6637467"/>
              <a:gd name="connsiteX25" fmla="*/ 2418802 w 7349623"/>
              <a:gd name="connsiteY25" fmla="*/ 1 h 6637467"/>
              <a:gd name="connsiteX26" fmla="*/ 2418802 w 7349623"/>
              <a:gd name="connsiteY26" fmla="*/ 2188564 h 6637467"/>
              <a:gd name="connsiteX27" fmla="*/ 0 w 7349623"/>
              <a:gd name="connsiteY27" fmla="*/ 2188564 h 6637467"/>
              <a:gd name="connsiteX28" fmla="*/ 4930821 w 7349623"/>
              <a:gd name="connsiteY28" fmla="*/ 0 h 6637467"/>
              <a:gd name="connsiteX29" fmla="*/ 7349623 w 7349623"/>
              <a:gd name="connsiteY29" fmla="*/ 0 h 6637467"/>
              <a:gd name="connsiteX30" fmla="*/ 7349623 w 7349623"/>
              <a:gd name="connsiteY30" fmla="*/ 2188564 h 6637467"/>
              <a:gd name="connsiteX31" fmla="*/ 4930821 w 7349623"/>
              <a:gd name="connsiteY31" fmla="*/ 2188564 h 6637467"/>
              <a:gd name="connsiteX32" fmla="*/ 2460032 w 7349623"/>
              <a:gd name="connsiteY32" fmla="*/ 0 h 6637467"/>
              <a:gd name="connsiteX33" fmla="*/ 4878834 w 7349623"/>
              <a:gd name="connsiteY33" fmla="*/ 0 h 6637467"/>
              <a:gd name="connsiteX34" fmla="*/ 4878834 w 7349623"/>
              <a:gd name="connsiteY34" fmla="*/ 2188564 h 6637467"/>
              <a:gd name="connsiteX35" fmla="*/ 2460032 w 7349623"/>
              <a:gd name="connsiteY35" fmla="*/ 2188564 h 663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349623" h="6637467">
                <a:moveTo>
                  <a:pt x="4930821" y="4448903"/>
                </a:moveTo>
                <a:lnTo>
                  <a:pt x="7349623" y="4448903"/>
                </a:lnTo>
                <a:lnTo>
                  <a:pt x="7349623" y="6637467"/>
                </a:lnTo>
                <a:lnTo>
                  <a:pt x="4930821" y="6637467"/>
                </a:lnTo>
                <a:close/>
                <a:moveTo>
                  <a:pt x="2460032" y="4448903"/>
                </a:moveTo>
                <a:lnTo>
                  <a:pt x="4878834" y="4448903"/>
                </a:lnTo>
                <a:lnTo>
                  <a:pt x="4878834" y="6637467"/>
                </a:lnTo>
                <a:lnTo>
                  <a:pt x="2460032" y="6637467"/>
                </a:lnTo>
                <a:close/>
                <a:moveTo>
                  <a:pt x="0" y="4448903"/>
                </a:moveTo>
                <a:lnTo>
                  <a:pt x="2418802" y="4448903"/>
                </a:lnTo>
                <a:lnTo>
                  <a:pt x="2418802" y="6637467"/>
                </a:lnTo>
                <a:lnTo>
                  <a:pt x="0" y="6637467"/>
                </a:lnTo>
                <a:close/>
                <a:moveTo>
                  <a:pt x="4930821" y="2224451"/>
                </a:moveTo>
                <a:lnTo>
                  <a:pt x="7349623" y="2224451"/>
                </a:lnTo>
                <a:lnTo>
                  <a:pt x="7349623" y="4413015"/>
                </a:lnTo>
                <a:lnTo>
                  <a:pt x="4930821" y="4413015"/>
                </a:lnTo>
                <a:close/>
                <a:moveTo>
                  <a:pt x="2460032" y="2224451"/>
                </a:moveTo>
                <a:lnTo>
                  <a:pt x="4878834" y="2224451"/>
                </a:lnTo>
                <a:lnTo>
                  <a:pt x="4878834" y="4413015"/>
                </a:lnTo>
                <a:lnTo>
                  <a:pt x="2460032" y="4413015"/>
                </a:lnTo>
                <a:close/>
                <a:moveTo>
                  <a:pt x="0" y="2224451"/>
                </a:moveTo>
                <a:lnTo>
                  <a:pt x="2418802" y="2224451"/>
                </a:lnTo>
                <a:lnTo>
                  <a:pt x="2418802" y="4413015"/>
                </a:lnTo>
                <a:lnTo>
                  <a:pt x="0" y="4413015"/>
                </a:lnTo>
                <a:close/>
                <a:moveTo>
                  <a:pt x="0" y="1"/>
                </a:moveTo>
                <a:lnTo>
                  <a:pt x="2418802" y="1"/>
                </a:lnTo>
                <a:lnTo>
                  <a:pt x="2418802" y="2188564"/>
                </a:lnTo>
                <a:lnTo>
                  <a:pt x="0" y="2188564"/>
                </a:lnTo>
                <a:close/>
                <a:moveTo>
                  <a:pt x="4930821" y="0"/>
                </a:moveTo>
                <a:lnTo>
                  <a:pt x="7349623" y="0"/>
                </a:lnTo>
                <a:lnTo>
                  <a:pt x="7349623" y="2188564"/>
                </a:lnTo>
                <a:lnTo>
                  <a:pt x="4930821" y="2188564"/>
                </a:lnTo>
                <a:close/>
                <a:moveTo>
                  <a:pt x="2460032" y="0"/>
                </a:moveTo>
                <a:lnTo>
                  <a:pt x="4878834" y="0"/>
                </a:lnTo>
                <a:lnTo>
                  <a:pt x="4878834" y="2188564"/>
                </a:lnTo>
                <a:lnTo>
                  <a:pt x="2460032" y="2188564"/>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3006310556"/>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231_Custom Layout">
    <p:spTree>
      <p:nvGrpSpPr>
        <p:cNvPr id="1" name=""/>
        <p:cNvGrpSpPr/>
        <p:nvPr/>
      </p:nvGrpSpPr>
      <p:grpSpPr>
        <a:xfrm>
          <a:off x="0" y="0"/>
          <a:ext cx="0" cy="0"/>
          <a:chOff x="0" y="0"/>
          <a:chExt cx="0" cy="0"/>
        </a:xfrm>
      </p:grpSpPr>
      <p:sp>
        <p:nvSpPr>
          <p:cNvPr id="15" name="Picture Placeholder 14"/>
          <p:cNvSpPr>
            <a:spLocks noGrp="1"/>
          </p:cNvSpPr>
          <p:nvPr>
            <p:ph type="pic" sz="quarter" idx="10"/>
          </p:nvPr>
        </p:nvSpPr>
        <p:spPr>
          <a:xfrm>
            <a:off x="4701095" y="110267"/>
            <a:ext cx="2418802" cy="2188564"/>
          </a:xfrm>
          <a:custGeom>
            <a:avLst/>
            <a:gdLst>
              <a:gd name="connsiteX0" fmla="*/ 0 w 2418802"/>
              <a:gd name="connsiteY0" fmla="*/ 0 h 2188564"/>
              <a:gd name="connsiteX1" fmla="*/ 2418802 w 2418802"/>
              <a:gd name="connsiteY1" fmla="*/ 0 h 2188564"/>
              <a:gd name="connsiteX2" fmla="*/ 2418802 w 2418802"/>
              <a:gd name="connsiteY2" fmla="*/ 2188564 h 2188564"/>
              <a:gd name="connsiteX3" fmla="*/ 0 w 2418802"/>
              <a:gd name="connsiteY3" fmla="*/ 2188564 h 2188564"/>
            </a:gdLst>
            <a:ahLst/>
            <a:cxnLst>
              <a:cxn ang="0">
                <a:pos x="connsiteX0" y="connsiteY0"/>
              </a:cxn>
              <a:cxn ang="0">
                <a:pos x="connsiteX1" y="connsiteY1"/>
              </a:cxn>
              <a:cxn ang="0">
                <a:pos x="connsiteX2" y="connsiteY2"/>
              </a:cxn>
              <a:cxn ang="0">
                <a:pos x="connsiteX3" y="connsiteY3"/>
              </a:cxn>
            </a:cxnLst>
            <a:rect l="l" t="t" r="r" b="b"/>
            <a:pathLst>
              <a:path w="2418802" h="2188564">
                <a:moveTo>
                  <a:pt x="0" y="0"/>
                </a:moveTo>
                <a:lnTo>
                  <a:pt x="2418802" y="0"/>
                </a:lnTo>
                <a:lnTo>
                  <a:pt x="2418802" y="2188564"/>
                </a:lnTo>
                <a:lnTo>
                  <a:pt x="0" y="2188564"/>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17" name="Picture Placeholder 16"/>
          <p:cNvSpPr>
            <a:spLocks noGrp="1"/>
          </p:cNvSpPr>
          <p:nvPr>
            <p:ph type="pic" sz="quarter" idx="11"/>
          </p:nvPr>
        </p:nvSpPr>
        <p:spPr>
          <a:xfrm>
            <a:off x="4701095" y="2334718"/>
            <a:ext cx="2418802" cy="2188564"/>
          </a:xfrm>
          <a:custGeom>
            <a:avLst/>
            <a:gdLst>
              <a:gd name="connsiteX0" fmla="*/ 0 w 2418802"/>
              <a:gd name="connsiteY0" fmla="*/ 0 h 2188564"/>
              <a:gd name="connsiteX1" fmla="*/ 2418802 w 2418802"/>
              <a:gd name="connsiteY1" fmla="*/ 0 h 2188564"/>
              <a:gd name="connsiteX2" fmla="*/ 2418802 w 2418802"/>
              <a:gd name="connsiteY2" fmla="*/ 2188564 h 2188564"/>
              <a:gd name="connsiteX3" fmla="*/ 0 w 2418802"/>
              <a:gd name="connsiteY3" fmla="*/ 2188564 h 2188564"/>
            </a:gdLst>
            <a:ahLst/>
            <a:cxnLst>
              <a:cxn ang="0">
                <a:pos x="connsiteX0" y="connsiteY0"/>
              </a:cxn>
              <a:cxn ang="0">
                <a:pos x="connsiteX1" y="connsiteY1"/>
              </a:cxn>
              <a:cxn ang="0">
                <a:pos x="connsiteX2" y="connsiteY2"/>
              </a:cxn>
              <a:cxn ang="0">
                <a:pos x="connsiteX3" y="connsiteY3"/>
              </a:cxn>
            </a:cxnLst>
            <a:rect l="l" t="t" r="r" b="b"/>
            <a:pathLst>
              <a:path w="2418802" h="2188564">
                <a:moveTo>
                  <a:pt x="0" y="0"/>
                </a:moveTo>
                <a:lnTo>
                  <a:pt x="2418802" y="0"/>
                </a:lnTo>
                <a:lnTo>
                  <a:pt x="2418802" y="2188564"/>
                </a:lnTo>
                <a:lnTo>
                  <a:pt x="0" y="2188564"/>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19" name="Picture Placeholder 18"/>
          <p:cNvSpPr>
            <a:spLocks noGrp="1"/>
          </p:cNvSpPr>
          <p:nvPr>
            <p:ph type="pic" sz="quarter" idx="12"/>
          </p:nvPr>
        </p:nvSpPr>
        <p:spPr>
          <a:xfrm>
            <a:off x="7161127" y="110267"/>
            <a:ext cx="2418802" cy="2188564"/>
          </a:xfrm>
          <a:custGeom>
            <a:avLst/>
            <a:gdLst>
              <a:gd name="connsiteX0" fmla="*/ 0 w 2418802"/>
              <a:gd name="connsiteY0" fmla="*/ 0 h 2188564"/>
              <a:gd name="connsiteX1" fmla="*/ 2418802 w 2418802"/>
              <a:gd name="connsiteY1" fmla="*/ 0 h 2188564"/>
              <a:gd name="connsiteX2" fmla="*/ 2418802 w 2418802"/>
              <a:gd name="connsiteY2" fmla="*/ 2188564 h 2188564"/>
              <a:gd name="connsiteX3" fmla="*/ 0 w 2418802"/>
              <a:gd name="connsiteY3" fmla="*/ 2188564 h 2188564"/>
            </a:gdLst>
            <a:ahLst/>
            <a:cxnLst>
              <a:cxn ang="0">
                <a:pos x="connsiteX0" y="connsiteY0"/>
              </a:cxn>
              <a:cxn ang="0">
                <a:pos x="connsiteX1" y="connsiteY1"/>
              </a:cxn>
              <a:cxn ang="0">
                <a:pos x="connsiteX2" y="connsiteY2"/>
              </a:cxn>
              <a:cxn ang="0">
                <a:pos x="connsiteX3" y="connsiteY3"/>
              </a:cxn>
            </a:cxnLst>
            <a:rect l="l" t="t" r="r" b="b"/>
            <a:pathLst>
              <a:path w="2418802" h="2188564">
                <a:moveTo>
                  <a:pt x="0" y="0"/>
                </a:moveTo>
                <a:lnTo>
                  <a:pt x="2418802" y="0"/>
                </a:lnTo>
                <a:lnTo>
                  <a:pt x="2418802" y="2188564"/>
                </a:lnTo>
                <a:lnTo>
                  <a:pt x="0" y="2188564"/>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21" name="Picture Placeholder 20"/>
          <p:cNvSpPr>
            <a:spLocks noGrp="1"/>
          </p:cNvSpPr>
          <p:nvPr>
            <p:ph type="pic" sz="quarter" idx="13"/>
          </p:nvPr>
        </p:nvSpPr>
        <p:spPr>
          <a:xfrm>
            <a:off x="7161127" y="2334718"/>
            <a:ext cx="2418802" cy="2188564"/>
          </a:xfrm>
          <a:custGeom>
            <a:avLst/>
            <a:gdLst>
              <a:gd name="connsiteX0" fmla="*/ 0 w 2418802"/>
              <a:gd name="connsiteY0" fmla="*/ 0 h 2188564"/>
              <a:gd name="connsiteX1" fmla="*/ 2418802 w 2418802"/>
              <a:gd name="connsiteY1" fmla="*/ 0 h 2188564"/>
              <a:gd name="connsiteX2" fmla="*/ 2418802 w 2418802"/>
              <a:gd name="connsiteY2" fmla="*/ 2188564 h 2188564"/>
              <a:gd name="connsiteX3" fmla="*/ 0 w 2418802"/>
              <a:gd name="connsiteY3" fmla="*/ 2188564 h 2188564"/>
            </a:gdLst>
            <a:ahLst/>
            <a:cxnLst>
              <a:cxn ang="0">
                <a:pos x="connsiteX0" y="connsiteY0"/>
              </a:cxn>
              <a:cxn ang="0">
                <a:pos x="connsiteX1" y="connsiteY1"/>
              </a:cxn>
              <a:cxn ang="0">
                <a:pos x="connsiteX2" y="connsiteY2"/>
              </a:cxn>
              <a:cxn ang="0">
                <a:pos x="connsiteX3" y="connsiteY3"/>
              </a:cxn>
            </a:cxnLst>
            <a:rect l="l" t="t" r="r" b="b"/>
            <a:pathLst>
              <a:path w="2418802" h="2188564">
                <a:moveTo>
                  <a:pt x="0" y="0"/>
                </a:moveTo>
                <a:lnTo>
                  <a:pt x="2418802" y="0"/>
                </a:lnTo>
                <a:lnTo>
                  <a:pt x="2418802" y="2188564"/>
                </a:lnTo>
                <a:lnTo>
                  <a:pt x="0" y="2188564"/>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23" name="Picture Placeholder 22"/>
          <p:cNvSpPr>
            <a:spLocks noGrp="1"/>
          </p:cNvSpPr>
          <p:nvPr>
            <p:ph type="pic" sz="quarter" idx="14"/>
          </p:nvPr>
        </p:nvSpPr>
        <p:spPr>
          <a:xfrm>
            <a:off x="4701095" y="4559170"/>
            <a:ext cx="2418802" cy="2188564"/>
          </a:xfrm>
          <a:custGeom>
            <a:avLst/>
            <a:gdLst>
              <a:gd name="connsiteX0" fmla="*/ 0 w 2418802"/>
              <a:gd name="connsiteY0" fmla="*/ 0 h 2188564"/>
              <a:gd name="connsiteX1" fmla="*/ 2418802 w 2418802"/>
              <a:gd name="connsiteY1" fmla="*/ 0 h 2188564"/>
              <a:gd name="connsiteX2" fmla="*/ 2418802 w 2418802"/>
              <a:gd name="connsiteY2" fmla="*/ 2188564 h 2188564"/>
              <a:gd name="connsiteX3" fmla="*/ 0 w 2418802"/>
              <a:gd name="connsiteY3" fmla="*/ 2188564 h 2188564"/>
            </a:gdLst>
            <a:ahLst/>
            <a:cxnLst>
              <a:cxn ang="0">
                <a:pos x="connsiteX0" y="connsiteY0"/>
              </a:cxn>
              <a:cxn ang="0">
                <a:pos x="connsiteX1" y="connsiteY1"/>
              </a:cxn>
              <a:cxn ang="0">
                <a:pos x="connsiteX2" y="connsiteY2"/>
              </a:cxn>
              <a:cxn ang="0">
                <a:pos x="connsiteX3" y="connsiteY3"/>
              </a:cxn>
            </a:cxnLst>
            <a:rect l="l" t="t" r="r" b="b"/>
            <a:pathLst>
              <a:path w="2418802" h="2188564">
                <a:moveTo>
                  <a:pt x="0" y="0"/>
                </a:moveTo>
                <a:lnTo>
                  <a:pt x="2418802" y="0"/>
                </a:lnTo>
                <a:lnTo>
                  <a:pt x="2418802" y="2188564"/>
                </a:lnTo>
                <a:lnTo>
                  <a:pt x="0" y="2188564"/>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25" name="Picture Placeholder 24"/>
          <p:cNvSpPr>
            <a:spLocks noGrp="1"/>
          </p:cNvSpPr>
          <p:nvPr>
            <p:ph type="pic" sz="quarter" idx="15"/>
          </p:nvPr>
        </p:nvSpPr>
        <p:spPr>
          <a:xfrm>
            <a:off x="7161127" y="4559170"/>
            <a:ext cx="2418802" cy="2188564"/>
          </a:xfrm>
          <a:custGeom>
            <a:avLst/>
            <a:gdLst>
              <a:gd name="connsiteX0" fmla="*/ 0 w 2418802"/>
              <a:gd name="connsiteY0" fmla="*/ 0 h 2188564"/>
              <a:gd name="connsiteX1" fmla="*/ 2418802 w 2418802"/>
              <a:gd name="connsiteY1" fmla="*/ 0 h 2188564"/>
              <a:gd name="connsiteX2" fmla="*/ 2418802 w 2418802"/>
              <a:gd name="connsiteY2" fmla="*/ 2188564 h 2188564"/>
              <a:gd name="connsiteX3" fmla="*/ 0 w 2418802"/>
              <a:gd name="connsiteY3" fmla="*/ 2188564 h 2188564"/>
            </a:gdLst>
            <a:ahLst/>
            <a:cxnLst>
              <a:cxn ang="0">
                <a:pos x="connsiteX0" y="connsiteY0"/>
              </a:cxn>
              <a:cxn ang="0">
                <a:pos x="connsiteX1" y="connsiteY1"/>
              </a:cxn>
              <a:cxn ang="0">
                <a:pos x="connsiteX2" y="connsiteY2"/>
              </a:cxn>
              <a:cxn ang="0">
                <a:pos x="connsiteX3" y="connsiteY3"/>
              </a:cxn>
            </a:cxnLst>
            <a:rect l="l" t="t" r="r" b="b"/>
            <a:pathLst>
              <a:path w="2418802" h="2188564">
                <a:moveTo>
                  <a:pt x="0" y="0"/>
                </a:moveTo>
                <a:lnTo>
                  <a:pt x="2418802" y="0"/>
                </a:lnTo>
                <a:lnTo>
                  <a:pt x="2418802" y="2188564"/>
                </a:lnTo>
                <a:lnTo>
                  <a:pt x="0" y="2188564"/>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27" name="Picture Placeholder 26"/>
          <p:cNvSpPr>
            <a:spLocks noGrp="1"/>
          </p:cNvSpPr>
          <p:nvPr>
            <p:ph type="pic" sz="quarter" idx="16"/>
          </p:nvPr>
        </p:nvSpPr>
        <p:spPr>
          <a:xfrm>
            <a:off x="9631916" y="110267"/>
            <a:ext cx="2418802" cy="2188564"/>
          </a:xfrm>
          <a:custGeom>
            <a:avLst/>
            <a:gdLst>
              <a:gd name="connsiteX0" fmla="*/ 0 w 2418802"/>
              <a:gd name="connsiteY0" fmla="*/ 0 h 2188564"/>
              <a:gd name="connsiteX1" fmla="*/ 2418802 w 2418802"/>
              <a:gd name="connsiteY1" fmla="*/ 0 h 2188564"/>
              <a:gd name="connsiteX2" fmla="*/ 2418802 w 2418802"/>
              <a:gd name="connsiteY2" fmla="*/ 2188564 h 2188564"/>
              <a:gd name="connsiteX3" fmla="*/ 0 w 2418802"/>
              <a:gd name="connsiteY3" fmla="*/ 2188564 h 2188564"/>
            </a:gdLst>
            <a:ahLst/>
            <a:cxnLst>
              <a:cxn ang="0">
                <a:pos x="connsiteX0" y="connsiteY0"/>
              </a:cxn>
              <a:cxn ang="0">
                <a:pos x="connsiteX1" y="connsiteY1"/>
              </a:cxn>
              <a:cxn ang="0">
                <a:pos x="connsiteX2" y="connsiteY2"/>
              </a:cxn>
              <a:cxn ang="0">
                <a:pos x="connsiteX3" y="connsiteY3"/>
              </a:cxn>
            </a:cxnLst>
            <a:rect l="l" t="t" r="r" b="b"/>
            <a:pathLst>
              <a:path w="2418802" h="2188564">
                <a:moveTo>
                  <a:pt x="0" y="0"/>
                </a:moveTo>
                <a:lnTo>
                  <a:pt x="2418802" y="0"/>
                </a:lnTo>
                <a:lnTo>
                  <a:pt x="2418802" y="2188564"/>
                </a:lnTo>
                <a:lnTo>
                  <a:pt x="0" y="2188564"/>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29" name="Picture Placeholder 28"/>
          <p:cNvSpPr>
            <a:spLocks noGrp="1"/>
          </p:cNvSpPr>
          <p:nvPr>
            <p:ph type="pic" sz="quarter" idx="17"/>
          </p:nvPr>
        </p:nvSpPr>
        <p:spPr>
          <a:xfrm>
            <a:off x="9631916" y="2334718"/>
            <a:ext cx="2418802" cy="2188564"/>
          </a:xfrm>
          <a:custGeom>
            <a:avLst/>
            <a:gdLst>
              <a:gd name="connsiteX0" fmla="*/ 0 w 2418802"/>
              <a:gd name="connsiteY0" fmla="*/ 0 h 2188564"/>
              <a:gd name="connsiteX1" fmla="*/ 2418802 w 2418802"/>
              <a:gd name="connsiteY1" fmla="*/ 0 h 2188564"/>
              <a:gd name="connsiteX2" fmla="*/ 2418802 w 2418802"/>
              <a:gd name="connsiteY2" fmla="*/ 2188564 h 2188564"/>
              <a:gd name="connsiteX3" fmla="*/ 0 w 2418802"/>
              <a:gd name="connsiteY3" fmla="*/ 2188564 h 2188564"/>
            </a:gdLst>
            <a:ahLst/>
            <a:cxnLst>
              <a:cxn ang="0">
                <a:pos x="connsiteX0" y="connsiteY0"/>
              </a:cxn>
              <a:cxn ang="0">
                <a:pos x="connsiteX1" y="connsiteY1"/>
              </a:cxn>
              <a:cxn ang="0">
                <a:pos x="connsiteX2" y="connsiteY2"/>
              </a:cxn>
              <a:cxn ang="0">
                <a:pos x="connsiteX3" y="connsiteY3"/>
              </a:cxn>
            </a:cxnLst>
            <a:rect l="l" t="t" r="r" b="b"/>
            <a:pathLst>
              <a:path w="2418802" h="2188564">
                <a:moveTo>
                  <a:pt x="0" y="0"/>
                </a:moveTo>
                <a:lnTo>
                  <a:pt x="2418802" y="0"/>
                </a:lnTo>
                <a:lnTo>
                  <a:pt x="2418802" y="2188564"/>
                </a:lnTo>
                <a:lnTo>
                  <a:pt x="0" y="2188564"/>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31" name="Picture Placeholder 30"/>
          <p:cNvSpPr>
            <a:spLocks noGrp="1"/>
          </p:cNvSpPr>
          <p:nvPr>
            <p:ph type="pic" sz="quarter" idx="18"/>
          </p:nvPr>
        </p:nvSpPr>
        <p:spPr>
          <a:xfrm>
            <a:off x="9631916" y="4559170"/>
            <a:ext cx="2418802" cy="2188564"/>
          </a:xfrm>
          <a:custGeom>
            <a:avLst/>
            <a:gdLst>
              <a:gd name="connsiteX0" fmla="*/ 0 w 2418802"/>
              <a:gd name="connsiteY0" fmla="*/ 0 h 2188564"/>
              <a:gd name="connsiteX1" fmla="*/ 2418802 w 2418802"/>
              <a:gd name="connsiteY1" fmla="*/ 0 h 2188564"/>
              <a:gd name="connsiteX2" fmla="*/ 2418802 w 2418802"/>
              <a:gd name="connsiteY2" fmla="*/ 2188564 h 2188564"/>
              <a:gd name="connsiteX3" fmla="*/ 0 w 2418802"/>
              <a:gd name="connsiteY3" fmla="*/ 2188564 h 2188564"/>
            </a:gdLst>
            <a:ahLst/>
            <a:cxnLst>
              <a:cxn ang="0">
                <a:pos x="connsiteX0" y="connsiteY0"/>
              </a:cxn>
              <a:cxn ang="0">
                <a:pos x="connsiteX1" y="connsiteY1"/>
              </a:cxn>
              <a:cxn ang="0">
                <a:pos x="connsiteX2" y="connsiteY2"/>
              </a:cxn>
              <a:cxn ang="0">
                <a:pos x="connsiteX3" y="connsiteY3"/>
              </a:cxn>
            </a:cxnLst>
            <a:rect l="l" t="t" r="r" b="b"/>
            <a:pathLst>
              <a:path w="2418802" h="2188564">
                <a:moveTo>
                  <a:pt x="0" y="0"/>
                </a:moveTo>
                <a:lnTo>
                  <a:pt x="2418802" y="0"/>
                </a:lnTo>
                <a:lnTo>
                  <a:pt x="2418802" y="2188564"/>
                </a:lnTo>
                <a:lnTo>
                  <a:pt x="0" y="2188564"/>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2795136088"/>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277_Custom Layout">
    <p:spTree>
      <p:nvGrpSpPr>
        <p:cNvPr id="1" name=""/>
        <p:cNvGrpSpPr/>
        <p:nvPr/>
      </p:nvGrpSpPr>
      <p:grpSpPr>
        <a:xfrm>
          <a:off x="0" y="0"/>
          <a:ext cx="0" cy="0"/>
          <a:chOff x="0" y="0"/>
          <a:chExt cx="0" cy="0"/>
        </a:xfrm>
      </p:grpSpPr>
      <p:sp>
        <p:nvSpPr>
          <p:cNvPr id="20" name="Picture Placeholder 19"/>
          <p:cNvSpPr>
            <a:spLocks noGrp="1"/>
          </p:cNvSpPr>
          <p:nvPr>
            <p:ph type="pic" sz="quarter" idx="11"/>
          </p:nvPr>
        </p:nvSpPr>
        <p:spPr>
          <a:xfrm>
            <a:off x="4290647" y="946052"/>
            <a:ext cx="2633785" cy="2482948"/>
          </a:xfrm>
          <a:custGeom>
            <a:avLst/>
            <a:gdLst>
              <a:gd name="connsiteX0" fmla="*/ 0 w 2633785"/>
              <a:gd name="connsiteY0" fmla="*/ 0 h 2482948"/>
              <a:gd name="connsiteX1" fmla="*/ 2633785 w 2633785"/>
              <a:gd name="connsiteY1" fmla="*/ 0 h 2482948"/>
              <a:gd name="connsiteX2" fmla="*/ 2633785 w 2633785"/>
              <a:gd name="connsiteY2" fmla="*/ 2482948 h 2482948"/>
              <a:gd name="connsiteX3" fmla="*/ 0 w 2633785"/>
              <a:gd name="connsiteY3" fmla="*/ 2482948 h 2482948"/>
            </a:gdLst>
            <a:ahLst/>
            <a:cxnLst>
              <a:cxn ang="0">
                <a:pos x="connsiteX0" y="connsiteY0"/>
              </a:cxn>
              <a:cxn ang="0">
                <a:pos x="connsiteX1" y="connsiteY1"/>
              </a:cxn>
              <a:cxn ang="0">
                <a:pos x="connsiteX2" y="connsiteY2"/>
              </a:cxn>
              <a:cxn ang="0">
                <a:pos x="connsiteX3" y="connsiteY3"/>
              </a:cxn>
            </a:cxnLst>
            <a:rect l="l" t="t" r="r" b="b"/>
            <a:pathLst>
              <a:path w="2633785" h="2482948">
                <a:moveTo>
                  <a:pt x="0" y="0"/>
                </a:moveTo>
                <a:lnTo>
                  <a:pt x="2633785" y="0"/>
                </a:lnTo>
                <a:lnTo>
                  <a:pt x="2633785" y="2482948"/>
                </a:lnTo>
                <a:lnTo>
                  <a:pt x="0" y="2482948"/>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21" name="Picture Placeholder 20"/>
          <p:cNvSpPr>
            <a:spLocks noGrp="1"/>
          </p:cNvSpPr>
          <p:nvPr>
            <p:ph type="pic" sz="quarter" idx="12"/>
          </p:nvPr>
        </p:nvSpPr>
        <p:spPr>
          <a:xfrm>
            <a:off x="6924432" y="946052"/>
            <a:ext cx="2633785" cy="2482948"/>
          </a:xfrm>
          <a:custGeom>
            <a:avLst/>
            <a:gdLst>
              <a:gd name="connsiteX0" fmla="*/ 0 w 2633785"/>
              <a:gd name="connsiteY0" fmla="*/ 0 h 2482948"/>
              <a:gd name="connsiteX1" fmla="*/ 2633785 w 2633785"/>
              <a:gd name="connsiteY1" fmla="*/ 0 h 2482948"/>
              <a:gd name="connsiteX2" fmla="*/ 2633785 w 2633785"/>
              <a:gd name="connsiteY2" fmla="*/ 2482948 h 2482948"/>
              <a:gd name="connsiteX3" fmla="*/ 0 w 2633785"/>
              <a:gd name="connsiteY3" fmla="*/ 2482948 h 2482948"/>
            </a:gdLst>
            <a:ahLst/>
            <a:cxnLst>
              <a:cxn ang="0">
                <a:pos x="connsiteX0" y="connsiteY0"/>
              </a:cxn>
              <a:cxn ang="0">
                <a:pos x="connsiteX1" y="connsiteY1"/>
              </a:cxn>
              <a:cxn ang="0">
                <a:pos x="connsiteX2" y="connsiteY2"/>
              </a:cxn>
              <a:cxn ang="0">
                <a:pos x="connsiteX3" y="connsiteY3"/>
              </a:cxn>
            </a:cxnLst>
            <a:rect l="l" t="t" r="r" b="b"/>
            <a:pathLst>
              <a:path w="2633785" h="2482948">
                <a:moveTo>
                  <a:pt x="0" y="0"/>
                </a:moveTo>
                <a:lnTo>
                  <a:pt x="2633785" y="0"/>
                </a:lnTo>
                <a:lnTo>
                  <a:pt x="2633785" y="2482948"/>
                </a:lnTo>
                <a:lnTo>
                  <a:pt x="0" y="2482948"/>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22" name="Picture Placeholder 21"/>
          <p:cNvSpPr>
            <a:spLocks noGrp="1"/>
          </p:cNvSpPr>
          <p:nvPr>
            <p:ph type="pic" sz="quarter" idx="13"/>
          </p:nvPr>
        </p:nvSpPr>
        <p:spPr>
          <a:xfrm>
            <a:off x="9558216" y="946052"/>
            <a:ext cx="2633785" cy="2482948"/>
          </a:xfrm>
          <a:custGeom>
            <a:avLst/>
            <a:gdLst>
              <a:gd name="connsiteX0" fmla="*/ 0 w 2633785"/>
              <a:gd name="connsiteY0" fmla="*/ 0 h 2482948"/>
              <a:gd name="connsiteX1" fmla="*/ 2633785 w 2633785"/>
              <a:gd name="connsiteY1" fmla="*/ 0 h 2482948"/>
              <a:gd name="connsiteX2" fmla="*/ 2633785 w 2633785"/>
              <a:gd name="connsiteY2" fmla="*/ 2482948 h 2482948"/>
              <a:gd name="connsiteX3" fmla="*/ 0 w 2633785"/>
              <a:gd name="connsiteY3" fmla="*/ 2482948 h 2482948"/>
            </a:gdLst>
            <a:ahLst/>
            <a:cxnLst>
              <a:cxn ang="0">
                <a:pos x="connsiteX0" y="connsiteY0"/>
              </a:cxn>
              <a:cxn ang="0">
                <a:pos x="connsiteX1" y="connsiteY1"/>
              </a:cxn>
              <a:cxn ang="0">
                <a:pos x="connsiteX2" y="connsiteY2"/>
              </a:cxn>
              <a:cxn ang="0">
                <a:pos x="connsiteX3" y="connsiteY3"/>
              </a:cxn>
            </a:cxnLst>
            <a:rect l="l" t="t" r="r" b="b"/>
            <a:pathLst>
              <a:path w="2633785" h="2482948">
                <a:moveTo>
                  <a:pt x="0" y="0"/>
                </a:moveTo>
                <a:lnTo>
                  <a:pt x="2633785" y="0"/>
                </a:lnTo>
                <a:lnTo>
                  <a:pt x="2633785" y="2482948"/>
                </a:lnTo>
                <a:lnTo>
                  <a:pt x="0" y="2482948"/>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25" name="Picture Placeholder 24"/>
          <p:cNvSpPr>
            <a:spLocks noGrp="1"/>
          </p:cNvSpPr>
          <p:nvPr>
            <p:ph type="pic" sz="quarter" idx="14"/>
          </p:nvPr>
        </p:nvSpPr>
        <p:spPr>
          <a:xfrm>
            <a:off x="9558215" y="3429000"/>
            <a:ext cx="2633785" cy="2482948"/>
          </a:xfrm>
          <a:custGeom>
            <a:avLst/>
            <a:gdLst>
              <a:gd name="connsiteX0" fmla="*/ 0 w 2633785"/>
              <a:gd name="connsiteY0" fmla="*/ 0 h 2482948"/>
              <a:gd name="connsiteX1" fmla="*/ 2633785 w 2633785"/>
              <a:gd name="connsiteY1" fmla="*/ 0 h 2482948"/>
              <a:gd name="connsiteX2" fmla="*/ 2633785 w 2633785"/>
              <a:gd name="connsiteY2" fmla="*/ 2482948 h 2482948"/>
              <a:gd name="connsiteX3" fmla="*/ 0 w 2633785"/>
              <a:gd name="connsiteY3" fmla="*/ 2482948 h 2482948"/>
            </a:gdLst>
            <a:ahLst/>
            <a:cxnLst>
              <a:cxn ang="0">
                <a:pos x="connsiteX0" y="connsiteY0"/>
              </a:cxn>
              <a:cxn ang="0">
                <a:pos x="connsiteX1" y="connsiteY1"/>
              </a:cxn>
              <a:cxn ang="0">
                <a:pos x="connsiteX2" y="connsiteY2"/>
              </a:cxn>
              <a:cxn ang="0">
                <a:pos x="connsiteX3" y="connsiteY3"/>
              </a:cxn>
            </a:cxnLst>
            <a:rect l="l" t="t" r="r" b="b"/>
            <a:pathLst>
              <a:path w="2633785" h="2482948">
                <a:moveTo>
                  <a:pt x="0" y="0"/>
                </a:moveTo>
                <a:lnTo>
                  <a:pt x="2633785" y="0"/>
                </a:lnTo>
                <a:lnTo>
                  <a:pt x="2633785" y="2482948"/>
                </a:lnTo>
                <a:lnTo>
                  <a:pt x="0" y="2482948"/>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24" name="Picture Placeholder 23"/>
          <p:cNvSpPr>
            <a:spLocks noGrp="1"/>
          </p:cNvSpPr>
          <p:nvPr>
            <p:ph type="pic" sz="quarter" idx="15"/>
          </p:nvPr>
        </p:nvSpPr>
        <p:spPr>
          <a:xfrm>
            <a:off x="6924431" y="3429000"/>
            <a:ext cx="2633785" cy="2482948"/>
          </a:xfrm>
          <a:custGeom>
            <a:avLst/>
            <a:gdLst>
              <a:gd name="connsiteX0" fmla="*/ 0 w 2633785"/>
              <a:gd name="connsiteY0" fmla="*/ 0 h 2482948"/>
              <a:gd name="connsiteX1" fmla="*/ 2633785 w 2633785"/>
              <a:gd name="connsiteY1" fmla="*/ 0 h 2482948"/>
              <a:gd name="connsiteX2" fmla="*/ 2633785 w 2633785"/>
              <a:gd name="connsiteY2" fmla="*/ 2482948 h 2482948"/>
              <a:gd name="connsiteX3" fmla="*/ 0 w 2633785"/>
              <a:gd name="connsiteY3" fmla="*/ 2482948 h 2482948"/>
            </a:gdLst>
            <a:ahLst/>
            <a:cxnLst>
              <a:cxn ang="0">
                <a:pos x="connsiteX0" y="connsiteY0"/>
              </a:cxn>
              <a:cxn ang="0">
                <a:pos x="connsiteX1" y="connsiteY1"/>
              </a:cxn>
              <a:cxn ang="0">
                <a:pos x="connsiteX2" y="connsiteY2"/>
              </a:cxn>
              <a:cxn ang="0">
                <a:pos x="connsiteX3" y="connsiteY3"/>
              </a:cxn>
            </a:cxnLst>
            <a:rect l="l" t="t" r="r" b="b"/>
            <a:pathLst>
              <a:path w="2633785" h="2482948">
                <a:moveTo>
                  <a:pt x="0" y="0"/>
                </a:moveTo>
                <a:lnTo>
                  <a:pt x="2633785" y="0"/>
                </a:lnTo>
                <a:lnTo>
                  <a:pt x="2633785" y="2482948"/>
                </a:lnTo>
                <a:lnTo>
                  <a:pt x="0" y="2482948"/>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23" name="Picture Placeholder 22"/>
          <p:cNvSpPr>
            <a:spLocks noGrp="1"/>
          </p:cNvSpPr>
          <p:nvPr>
            <p:ph type="pic" sz="quarter" idx="16"/>
          </p:nvPr>
        </p:nvSpPr>
        <p:spPr>
          <a:xfrm>
            <a:off x="4290646" y="3429000"/>
            <a:ext cx="2633785" cy="2482948"/>
          </a:xfrm>
          <a:custGeom>
            <a:avLst/>
            <a:gdLst>
              <a:gd name="connsiteX0" fmla="*/ 0 w 2633785"/>
              <a:gd name="connsiteY0" fmla="*/ 0 h 2482948"/>
              <a:gd name="connsiteX1" fmla="*/ 2633785 w 2633785"/>
              <a:gd name="connsiteY1" fmla="*/ 0 h 2482948"/>
              <a:gd name="connsiteX2" fmla="*/ 2633785 w 2633785"/>
              <a:gd name="connsiteY2" fmla="*/ 2482948 h 2482948"/>
              <a:gd name="connsiteX3" fmla="*/ 0 w 2633785"/>
              <a:gd name="connsiteY3" fmla="*/ 2482948 h 2482948"/>
            </a:gdLst>
            <a:ahLst/>
            <a:cxnLst>
              <a:cxn ang="0">
                <a:pos x="connsiteX0" y="connsiteY0"/>
              </a:cxn>
              <a:cxn ang="0">
                <a:pos x="connsiteX1" y="connsiteY1"/>
              </a:cxn>
              <a:cxn ang="0">
                <a:pos x="connsiteX2" y="connsiteY2"/>
              </a:cxn>
              <a:cxn ang="0">
                <a:pos x="connsiteX3" y="connsiteY3"/>
              </a:cxn>
            </a:cxnLst>
            <a:rect l="l" t="t" r="r" b="b"/>
            <a:pathLst>
              <a:path w="2633785" h="2482948">
                <a:moveTo>
                  <a:pt x="0" y="0"/>
                </a:moveTo>
                <a:lnTo>
                  <a:pt x="2633785" y="0"/>
                </a:lnTo>
                <a:lnTo>
                  <a:pt x="2633785" y="2482948"/>
                </a:lnTo>
                <a:lnTo>
                  <a:pt x="0" y="2482948"/>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229221285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22_Custom Layout">
    <p:spTree>
      <p:nvGrpSpPr>
        <p:cNvPr id="1" name=""/>
        <p:cNvGrpSpPr/>
        <p:nvPr/>
      </p:nvGrpSpPr>
      <p:grpSpPr>
        <a:xfrm>
          <a:off x="0" y="0"/>
          <a:ext cx="0" cy="0"/>
          <a:chOff x="0" y="0"/>
          <a:chExt cx="0" cy="0"/>
        </a:xfrm>
      </p:grpSpPr>
      <p:sp>
        <p:nvSpPr>
          <p:cNvPr id="4" name="Picture Placeholder 3"/>
          <p:cNvSpPr>
            <a:spLocks noGrp="1"/>
          </p:cNvSpPr>
          <p:nvPr>
            <p:ph type="pic" sz="quarter" idx="11"/>
          </p:nvPr>
        </p:nvSpPr>
        <p:spPr>
          <a:xfrm>
            <a:off x="0" y="0"/>
            <a:ext cx="12282488" cy="3495676"/>
          </a:xfrm>
          <a:custGeom>
            <a:avLst/>
            <a:gdLst>
              <a:gd name="connsiteX0" fmla="*/ 11984 w 12282488"/>
              <a:gd name="connsiteY0" fmla="*/ 0 h 3495676"/>
              <a:gd name="connsiteX1" fmla="*/ 12282488 w 12282488"/>
              <a:gd name="connsiteY1" fmla="*/ 0 h 3495676"/>
              <a:gd name="connsiteX2" fmla="*/ 12282488 w 12282488"/>
              <a:gd name="connsiteY2" fmla="*/ 2847622 h 3495676"/>
              <a:gd name="connsiteX3" fmla="*/ 9288936 w 12282488"/>
              <a:gd name="connsiteY3" fmla="*/ 3495676 h 3495676"/>
              <a:gd name="connsiteX4" fmla="*/ 9288936 w 12282488"/>
              <a:gd name="connsiteY4" fmla="*/ 2821087 h 3495676"/>
              <a:gd name="connsiteX5" fmla="*/ 6172651 w 12282488"/>
              <a:gd name="connsiteY5" fmla="*/ 3495676 h 3495676"/>
              <a:gd name="connsiteX6" fmla="*/ 6172651 w 12282488"/>
              <a:gd name="connsiteY6" fmla="*/ 2856329 h 3495676"/>
              <a:gd name="connsiteX7" fmla="*/ 3220424 w 12282488"/>
              <a:gd name="connsiteY7" fmla="*/ 3495676 h 3495676"/>
              <a:gd name="connsiteX8" fmla="*/ 3220424 w 12282488"/>
              <a:gd name="connsiteY8" fmla="*/ 2798282 h 3495676"/>
              <a:gd name="connsiteX9" fmla="*/ 0 w 12282488"/>
              <a:gd name="connsiteY9" fmla="*/ 3495676 h 3495676"/>
              <a:gd name="connsiteX10" fmla="*/ 11984 w 12282488"/>
              <a:gd name="connsiteY10" fmla="*/ 0 h 34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82488" h="3495676">
                <a:moveTo>
                  <a:pt x="11984" y="0"/>
                </a:moveTo>
                <a:lnTo>
                  <a:pt x="12282488" y="0"/>
                </a:lnTo>
                <a:lnTo>
                  <a:pt x="12282488" y="2847622"/>
                </a:lnTo>
                <a:lnTo>
                  <a:pt x="9288936" y="3495676"/>
                </a:lnTo>
                <a:lnTo>
                  <a:pt x="9288936" y="2821087"/>
                </a:lnTo>
                <a:lnTo>
                  <a:pt x="6172651" y="3495676"/>
                </a:lnTo>
                <a:lnTo>
                  <a:pt x="6172651" y="2856329"/>
                </a:lnTo>
                <a:lnTo>
                  <a:pt x="3220424" y="3495676"/>
                </a:lnTo>
                <a:lnTo>
                  <a:pt x="3220424" y="2798282"/>
                </a:lnTo>
                <a:lnTo>
                  <a:pt x="0" y="3495676"/>
                </a:lnTo>
                <a:cubicBezTo>
                  <a:pt x="0" y="2319809"/>
                  <a:pt x="7852" y="1164673"/>
                  <a:pt x="11984" y="0"/>
                </a:cubicBez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1877266768"/>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289_Custom Layout">
    <p:spTree>
      <p:nvGrpSpPr>
        <p:cNvPr id="1" name=""/>
        <p:cNvGrpSpPr/>
        <p:nvPr/>
      </p:nvGrpSpPr>
      <p:grpSpPr>
        <a:xfrm>
          <a:off x="0" y="0"/>
          <a:ext cx="0" cy="0"/>
          <a:chOff x="0" y="0"/>
          <a:chExt cx="0" cy="0"/>
        </a:xfrm>
      </p:grpSpPr>
      <p:sp>
        <p:nvSpPr>
          <p:cNvPr id="16" name="Picture Placeholder 15"/>
          <p:cNvSpPr>
            <a:spLocks noGrp="1"/>
          </p:cNvSpPr>
          <p:nvPr>
            <p:ph type="pic" sz="quarter" idx="10"/>
          </p:nvPr>
        </p:nvSpPr>
        <p:spPr>
          <a:xfrm>
            <a:off x="4324350" y="460002"/>
            <a:ext cx="2300942" cy="5921749"/>
          </a:xfrm>
          <a:custGeom>
            <a:avLst/>
            <a:gdLst>
              <a:gd name="connsiteX0" fmla="*/ 0 w 2300942"/>
              <a:gd name="connsiteY0" fmla="*/ 0 h 5921749"/>
              <a:gd name="connsiteX1" fmla="*/ 2300942 w 2300942"/>
              <a:gd name="connsiteY1" fmla="*/ 0 h 5921749"/>
              <a:gd name="connsiteX2" fmla="*/ 2300942 w 2300942"/>
              <a:gd name="connsiteY2" fmla="*/ 5921749 h 5921749"/>
              <a:gd name="connsiteX3" fmla="*/ 0 w 2300942"/>
              <a:gd name="connsiteY3" fmla="*/ 5921749 h 5921749"/>
            </a:gdLst>
            <a:ahLst/>
            <a:cxnLst>
              <a:cxn ang="0">
                <a:pos x="connsiteX0" y="connsiteY0"/>
              </a:cxn>
              <a:cxn ang="0">
                <a:pos x="connsiteX1" y="connsiteY1"/>
              </a:cxn>
              <a:cxn ang="0">
                <a:pos x="connsiteX2" y="connsiteY2"/>
              </a:cxn>
              <a:cxn ang="0">
                <a:pos x="connsiteX3" y="connsiteY3"/>
              </a:cxn>
            </a:cxnLst>
            <a:rect l="l" t="t" r="r" b="b"/>
            <a:pathLst>
              <a:path w="2300942" h="5921749">
                <a:moveTo>
                  <a:pt x="0" y="0"/>
                </a:moveTo>
                <a:lnTo>
                  <a:pt x="2300942" y="0"/>
                </a:lnTo>
                <a:lnTo>
                  <a:pt x="2300942" y="5921749"/>
                </a:lnTo>
                <a:lnTo>
                  <a:pt x="0" y="5921749"/>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17" name="Picture Placeholder 16"/>
          <p:cNvSpPr>
            <a:spLocks noGrp="1"/>
          </p:cNvSpPr>
          <p:nvPr>
            <p:ph type="pic" sz="quarter" idx="11"/>
          </p:nvPr>
        </p:nvSpPr>
        <p:spPr>
          <a:xfrm>
            <a:off x="6703291" y="460000"/>
            <a:ext cx="4964835" cy="2801688"/>
          </a:xfrm>
          <a:custGeom>
            <a:avLst/>
            <a:gdLst>
              <a:gd name="connsiteX0" fmla="*/ 0 w 4964835"/>
              <a:gd name="connsiteY0" fmla="*/ 0 h 2801688"/>
              <a:gd name="connsiteX1" fmla="*/ 4964835 w 4964835"/>
              <a:gd name="connsiteY1" fmla="*/ 0 h 2801688"/>
              <a:gd name="connsiteX2" fmla="*/ 4964835 w 4964835"/>
              <a:gd name="connsiteY2" fmla="*/ 2801688 h 2801688"/>
              <a:gd name="connsiteX3" fmla="*/ 0 w 4964835"/>
              <a:gd name="connsiteY3" fmla="*/ 2801688 h 2801688"/>
            </a:gdLst>
            <a:ahLst/>
            <a:cxnLst>
              <a:cxn ang="0">
                <a:pos x="connsiteX0" y="connsiteY0"/>
              </a:cxn>
              <a:cxn ang="0">
                <a:pos x="connsiteX1" y="connsiteY1"/>
              </a:cxn>
              <a:cxn ang="0">
                <a:pos x="connsiteX2" y="connsiteY2"/>
              </a:cxn>
              <a:cxn ang="0">
                <a:pos x="connsiteX3" y="connsiteY3"/>
              </a:cxn>
            </a:cxnLst>
            <a:rect l="l" t="t" r="r" b="b"/>
            <a:pathLst>
              <a:path w="4964835" h="2801688">
                <a:moveTo>
                  <a:pt x="0" y="0"/>
                </a:moveTo>
                <a:lnTo>
                  <a:pt x="4964835" y="0"/>
                </a:lnTo>
                <a:lnTo>
                  <a:pt x="4964835" y="2801688"/>
                </a:lnTo>
                <a:lnTo>
                  <a:pt x="0" y="2801688"/>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18" name="Picture Placeholder 17"/>
          <p:cNvSpPr>
            <a:spLocks noGrp="1"/>
          </p:cNvSpPr>
          <p:nvPr>
            <p:ph type="pic" sz="quarter" idx="12"/>
          </p:nvPr>
        </p:nvSpPr>
        <p:spPr>
          <a:xfrm>
            <a:off x="8831178" y="3346588"/>
            <a:ext cx="2836949" cy="1486659"/>
          </a:xfrm>
          <a:custGeom>
            <a:avLst/>
            <a:gdLst>
              <a:gd name="connsiteX0" fmla="*/ 0 w 2836949"/>
              <a:gd name="connsiteY0" fmla="*/ 0 h 1486659"/>
              <a:gd name="connsiteX1" fmla="*/ 2836949 w 2836949"/>
              <a:gd name="connsiteY1" fmla="*/ 0 h 1486659"/>
              <a:gd name="connsiteX2" fmla="*/ 2836949 w 2836949"/>
              <a:gd name="connsiteY2" fmla="*/ 1486659 h 1486659"/>
              <a:gd name="connsiteX3" fmla="*/ 0 w 2836949"/>
              <a:gd name="connsiteY3" fmla="*/ 1486659 h 1486659"/>
            </a:gdLst>
            <a:ahLst/>
            <a:cxnLst>
              <a:cxn ang="0">
                <a:pos x="connsiteX0" y="connsiteY0"/>
              </a:cxn>
              <a:cxn ang="0">
                <a:pos x="connsiteX1" y="connsiteY1"/>
              </a:cxn>
              <a:cxn ang="0">
                <a:pos x="connsiteX2" y="connsiteY2"/>
              </a:cxn>
              <a:cxn ang="0">
                <a:pos x="connsiteX3" y="connsiteY3"/>
              </a:cxn>
            </a:cxnLst>
            <a:rect l="l" t="t" r="r" b="b"/>
            <a:pathLst>
              <a:path w="2836949" h="1486659">
                <a:moveTo>
                  <a:pt x="0" y="0"/>
                </a:moveTo>
                <a:lnTo>
                  <a:pt x="2836949" y="0"/>
                </a:lnTo>
                <a:lnTo>
                  <a:pt x="2836949" y="1486659"/>
                </a:lnTo>
                <a:lnTo>
                  <a:pt x="0" y="1486659"/>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19" name="Picture Placeholder 18"/>
          <p:cNvSpPr>
            <a:spLocks noGrp="1"/>
          </p:cNvSpPr>
          <p:nvPr>
            <p:ph type="pic" sz="quarter" idx="13"/>
          </p:nvPr>
        </p:nvSpPr>
        <p:spPr>
          <a:xfrm>
            <a:off x="8831178" y="4918147"/>
            <a:ext cx="2836949" cy="1463603"/>
          </a:xfrm>
          <a:custGeom>
            <a:avLst/>
            <a:gdLst>
              <a:gd name="connsiteX0" fmla="*/ 0 w 2836949"/>
              <a:gd name="connsiteY0" fmla="*/ 0 h 1463603"/>
              <a:gd name="connsiteX1" fmla="*/ 2836949 w 2836949"/>
              <a:gd name="connsiteY1" fmla="*/ 0 h 1463603"/>
              <a:gd name="connsiteX2" fmla="*/ 2836949 w 2836949"/>
              <a:gd name="connsiteY2" fmla="*/ 1463603 h 1463603"/>
              <a:gd name="connsiteX3" fmla="*/ 0 w 2836949"/>
              <a:gd name="connsiteY3" fmla="*/ 1463603 h 1463603"/>
            </a:gdLst>
            <a:ahLst/>
            <a:cxnLst>
              <a:cxn ang="0">
                <a:pos x="connsiteX0" y="connsiteY0"/>
              </a:cxn>
              <a:cxn ang="0">
                <a:pos x="connsiteX1" y="connsiteY1"/>
              </a:cxn>
              <a:cxn ang="0">
                <a:pos x="connsiteX2" y="connsiteY2"/>
              </a:cxn>
              <a:cxn ang="0">
                <a:pos x="connsiteX3" y="connsiteY3"/>
              </a:cxn>
            </a:cxnLst>
            <a:rect l="l" t="t" r="r" b="b"/>
            <a:pathLst>
              <a:path w="2836949" h="1463603">
                <a:moveTo>
                  <a:pt x="0" y="0"/>
                </a:moveTo>
                <a:lnTo>
                  <a:pt x="2836949" y="0"/>
                </a:lnTo>
                <a:lnTo>
                  <a:pt x="2836949" y="1463603"/>
                </a:lnTo>
                <a:lnTo>
                  <a:pt x="0" y="1463603"/>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15" name="Picture Placeholder 14"/>
          <p:cNvSpPr>
            <a:spLocks noGrp="1"/>
          </p:cNvSpPr>
          <p:nvPr>
            <p:ph type="pic" sz="quarter" idx="14"/>
          </p:nvPr>
        </p:nvSpPr>
        <p:spPr>
          <a:xfrm>
            <a:off x="6703291" y="3346587"/>
            <a:ext cx="2049886" cy="3035162"/>
          </a:xfrm>
          <a:custGeom>
            <a:avLst/>
            <a:gdLst>
              <a:gd name="connsiteX0" fmla="*/ 0 w 2049886"/>
              <a:gd name="connsiteY0" fmla="*/ 0 h 3035162"/>
              <a:gd name="connsiteX1" fmla="*/ 2049886 w 2049886"/>
              <a:gd name="connsiteY1" fmla="*/ 0 h 3035162"/>
              <a:gd name="connsiteX2" fmla="*/ 2049886 w 2049886"/>
              <a:gd name="connsiteY2" fmla="*/ 3035162 h 3035162"/>
              <a:gd name="connsiteX3" fmla="*/ 0 w 2049886"/>
              <a:gd name="connsiteY3" fmla="*/ 3035162 h 3035162"/>
            </a:gdLst>
            <a:ahLst/>
            <a:cxnLst>
              <a:cxn ang="0">
                <a:pos x="connsiteX0" y="connsiteY0"/>
              </a:cxn>
              <a:cxn ang="0">
                <a:pos x="connsiteX1" y="connsiteY1"/>
              </a:cxn>
              <a:cxn ang="0">
                <a:pos x="connsiteX2" y="connsiteY2"/>
              </a:cxn>
              <a:cxn ang="0">
                <a:pos x="connsiteX3" y="connsiteY3"/>
              </a:cxn>
            </a:cxnLst>
            <a:rect l="l" t="t" r="r" b="b"/>
            <a:pathLst>
              <a:path w="2049886" h="3035162">
                <a:moveTo>
                  <a:pt x="0" y="0"/>
                </a:moveTo>
                <a:lnTo>
                  <a:pt x="2049886" y="0"/>
                </a:lnTo>
                <a:lnTo>
                  <a:pt x="2049886" y="3035162"/>
                </a:lnTo>
                <a:lnTo>
                  <a:pt x="0" y="3035162"/>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1013578648"/>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280_Custom Layout">
    <p:spTree>
      <p:nvGrpSpPr>
        <p:cNvPr id="1" name=""/>
        <p:cNvGrpSpPr/>
        <p:nvPr/>
      </p:nvGrpSpPr>
      <p:grpSpPr>
        <a:xfrm>
          <a:off x="0" y="0"/>
          <a:ext cx="0" cy="0"/>
          <a:chOff x="0" y="0"/>
          <a:chExt cx="0" cy="0"/>
        </a:xfrm>
      </p:grpSpPr>
      <p:sp>
        <p:nvSpPr>
          <p:cNvPr id="20" name="Picture Placeholder 19"/>
          <p:cNvSpPr>
            <a:spLocks noGrp="1"/>
          </p:cNvSpPr>
          <p:nvPr>
            <p:ph type="pic" sz="quarter" idx="13"/>
          </p:nvPr>
        </p:nvSpPr>
        <p:spPr>
          <a:xfrm>
            <a:off x="727365" y="1520180"/>
            <a:ext cx="2608341" cy="2446043"/>
          </a:xfrm>
          <a:custGeom>
            <a:avLst/>
            <a:gdLst>
              <a:gd name="connsiteX0" fmla="*/ 0 w 2608341"/>
              <a:gd name="connsiteY0" fmla="*/ 0 h 2446043"/>
              <a:gd name="connsiteX1" fmla="*/ 2608341 w 2608341"/>
              <a:gd name="connsiteY1" fmla="*/ 0 h 2446043"/>
              <a:gd name="connsiteX2" fmla="*/ 2608341 w 2608341"/>
              <a:gd name="connsiteY2" fmla="*/ 2446043 h 2446043"/>
              <a:gd name="connsiteX3" fmla="*/ 0 w 2608341"/>
              <a:gd name="connsiteY3" fmla="*/ 2446043 h 2446043"/>
            </a:gdLst>
            <a:ahLst/>
            <a:cxnLst>
              <a:cxn ang="0">
                <a:pos x="connsiteX0" y="connsiteY0"/>
              </a:cxn>
              <a:cxn ang="0">
                <a:pos x="connsiteX1" y="connsiteY1"/>
              </a:cxn>
              <a:cxn ang="0">
                <a:pos x="connsiteX2" y="connsiteY2"/>
              </a:cxn>
              <a:cxn ang="0">
                <a:pos x="connsiteX3" y="connsiteY3"/>
              </a:cxn>
            </a:cxnLst>
            <a:rect l="l" t="t" r="r" b="b"/>
            <a:pathLst>
              <a:path w="2608341" h="2446043">
                <a:moveTo>
                  <a:pt x="0" y="0"/>
                </a:moveTo>
                <a:lnTo>
                  <a:pt x="2608341" y="0"/>
                </a:lnTo>
                <a:lnTo>
                  <a:pt x="2608341" y="2446043"/>
                </a:lnTo>
                <a:lnTo>
                  <a:pt x="0" y="2446043"/>
                </a:lnTo>
                <a:close/>
              </a:path>
            </a:pathLst>
          </a:custGeom>
          <a:noFill/>
          <a:effectLst>
            <a:outerShdw blurRad="50800" dist="38100" dir="8100000" algn="tr" rotWithShape="0">
              <a:prstClr val="black">
                <a:alpha val="40000"/>
              </a:prstClr>
            </a:outerShdw>
          </a:effectLst>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15" name="Picture Placeholder 14"/>
          <p:cNvSpPr>
            <a:spLocks noGrp="1"/>
          </p:cNvSpPr>
          <p:nvPr>
            <p:ph type="pic" sz="quarter" idx="14"/>
          </p:nvPr>
        </p:nvSpPr>
        <p:spPr>
          <a:xfrm>
            <a:off x="8823046" y="1520180"/>
            <a:ext cx="2608341" cy="2446043"/>
          </a:xfrm>
          <a:custGeom>
            <a:avLst/>
            <a:gdLst>
              <a:gd name="connsiteX0" fmla="*/ 0 w 2608341"/>
              <a:gd name="connsiteY0" fmla="*/ 0 h 2446043"/>
              <a:gd name="connsiteX1" fmla="*/ 2608341 w 2608341"/>
              <a:gd name="connsiteY1" fmla="*/ 0 h 2446043"/>
              <a:gd name="connsiteX2" fmla="*/ 2608341 w 2608341"/>
              <a:gd name="connsiteY2" fmla="*/ 2446043 h 2446043"/>
              <a:gd name="connsiteX3" fmla="*/ 0 w 2608341"/>
              <a:gd name="connsiteY3" fmla="*/ 2446043 h 2446043"/>
            </a:gdLst>
            <a:ahLst/>
            <a:cxnLst>
              <a:cxn ang="0">
                <a:pos x="connsiteX0" y="connsiteY0"/>
              </a:cxn>
              <a:cxn ang="0">
                <a:pos x="connsiteX1" y="connsiteY1"/>
              </a:cxn>
              <a:cxn ang="0">
                <a:pos x="connsiteX2" y="connsiteY2"/>
              </a:cxn>
              <a:cxn ang="0">
                <a:pos x="connsiteX3" y="connsiteY3"/>
              </a:cxn>
            </a:cxnLst>
            <a:rect l="l" t="t" r="r" b="b"/>
            <a:pathLst>
              <a:path w="2608341" h="2446043">
                <a:moveTo>
                  <a:pt x="0" y="0"/>
                </a:moveTo>
                <a:lnTo>
                  <a:pt x="2608341" y="0"/>
                </a:lnTo>
                <a:lnTo>
                  <a:pt x="2608341" y="2446043"/>
                </a:lnTo>
                <a:lnTo>
                  <a:pt x="0" y="2446043"/>
                </a:lnTo>
                <a:close/>
              </a:path>
            </a:pathLst>
          </a:custGeom>
          <a:noFill/>
          <a:effectLst>
            <a:outerShdw blurRad="50800" dist="38100" algn="l" rotWithShape="0">
              <a:prstClr val="black">
                <a:alpha val="40000"/>
              </a:prstClr>
            </a:outerShdw>
          </a:effectLst>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19" name="Picture Placeholder 18"/>
          <p:cNvSpPr>
            <a:spLocks noGrp="1"/>
          </p:cNvSpPr>
          <p:nvPr>
            <p:ph type="pic" sz="quarter" idx="11"/>
          </p:nvPr>
        </p:nvSpPr>
        <p:spPr>
          <a:xfrm>
            <a:off x="2386315" y="1319525"/>
            <a:ext cx="3036272" cy="2847348"/>
          </a:xfrm>
          <a:custGeom>
            <a:avLst/>
            <a:gdLst>
              <a:gd name="connsiteX0" fmla="*/ 0 w 3036272"/>
              <a:gd name="connsiteY0" fmla="*/ 0 h 2847348"/>
              <a:gd name="connsiteX1" fmla="*/ 3036272 w 3036272"/>
              <a:gd name="connsiteY1" fmla="*/ 0 h 2847348"/>
              <a:gd name="connsiteX2" fmla="*/ 3036272 w 3036272"/>
              <a:gd name="connsiteY2" fmla="*/ 2847348 h 2847348"/>
              <a:gd name="connsiteX3" fmla="*/ 0 w 3036272"/>
              <a:gd name="connsiteY3" fmla="*/ 2847348 h 2847348"/>
            </a:gdLst>
            <a:ahLst/>
            <a:cxnLst>
              <a:cxn ang="0">
                <a:pos x="connsiteX0" y="connsiteY0"/>
              </a:cxn>
              <a:cxn ang="0">
                <a:pos x="connsiteX1" y="connsiteY1"/>
              </a:cxn>
              <a:cxn ang="0">
                <a:pos x="connsiteX2" y="connsiteY2"/>
              </a:cxn>
              <a:cxn ang="0">
                <a:pos x="connsiteX3" y="connsiteY3"/>
              </a:cxn>
            </a:cxnLst>
            <a:rect l="l" t="t" r="r" b="b"/>
            <a:pathLst>
              <a:path w="3036272" h="2847348">
                <a:moveTo>
                  <a:pt x="0" y="0"/>
                </a:moveTo>
                <a:lnTo>
                  <a:pt x="3036272" y="0"/>
                </a:lnTo>
                <a:lnTo>
                  <a:pt x="3036272" y="2847348"/>
                </a:lnTo>
                <a:lnTo>
                  <a:pt x="0" y="2847348"/>
                </a:lnTo>
                <a:close/>
              </a:path>
            </a:pathLst>
          </a:custGeom>
          <a:noFill/>
          <a:effectLst>
            <a:outerShdw blurRad="50800" dist="38100" dir="8100000" algn="tr" rotWithShape="0">
              <a:prstClr val="black">
                <a:alpha val="40000"/>
              </a:prstClr>
            </a:outerShdw>
          </a:effectLst>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17" name="Picture Placeholder 16"/>
          <p:cNvSpPr>
            <a:spLocks noGrp="1"/>
          </p:cNvSpPr>
          <p:nvPr>
            <p:ph type="pic" sz="quarter" idx="12"/>
          </p:nvPr>
        </p:nvSpPr>
        <p:spPr>
          <a:xfrm>
            <a:off x="6736162" y="1319525"/>
            <a:ext cx="3036272" cy="2847348"/>
          </a:xfrm>
          <a:custGeom>
            <a:avLst/>
            <a:gdLst>
              <a:gd name="connsiteX0" fmla="*/ 0 w 3036272"/>
              <a:gd name="connsiteY0" fmla="*/ 0 h 2847348"/>
              <a:gd name="connsiteX1" fmla="*/ 3036272 w 3036272"/>
              <a:gd name="connsiteY1" fmla="*/ 0 h 2847348"/>
              <a:gd name="connsiteX2" fmla="*/ 3036272 w 3036272"/>
              <a:gd name="connsiteY2" fmla="*/ 2847348 h 2847348"/>
              <a:gd name="connsiteX3" fmla="*/ 0 w 3036272"/>
              <a:gd name="connsiteY3" fmla="*/ 2847348 h 2847348"/>
            </a:gdLst>
            <a:ahLst/>
            <a:cxnLst>
              <a:cxn ang="0">
                <a:pos x="connsiteX0" y="connsiteY0"/>
              </a:cxn>
              <a:cxn ang="0">
                <a:pos x="connsiteX1" y="connsiteY1"/>
              </a:cxn>
              <a:cxn ang="0">
                <a:pos x="connsiteX2" y="connsiteY2"/>
              </a:cxn>
              <a:cxn ang="0">
                <a:pos x="connsiteX3" y="connsiteY3"/>
              </a:cxn>
            </a:cxnLst>
            <a:rect l="l" t="t" r="r" b="b"/>
            <a:pathLst>
              <a:path w="3036272" h="2847348">
                <a:moveTo>
                  <a:pt x="0" y="0"/>
                </a:moveTo>
                <a:lnTo>
                  <a:pt x="3036272" y="0"/>
                </a:lnTo>
                <a:lnTo>
                  <a:pt x="3036272" y="2847348"/>
                </a:lnTo>
                <a:lnTo>
                  <a:pt x="0" y="2847348"/>
                </a:lnTo>
                <a:close/>
              </a:path>
            </a:pathLst>
          </a:custGeom>
          <a:noFill/>
          <a:effectLst>
            <a:outerShdw blurRad="50800" dist="38100" algn="l" rotWithShape="0">
              <a:prstClr val="black">
                <a:alpha val="40000"/>
              </a:prstClr>
            </a:outerShdw>
          </a:effectLst>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18" name="Picture Placeholder 17"/>
          <p:cNvSpPr>
            <a:spLocks noGrp="1"/>
          </p:cNvSpPr>
          <p:nvPr>
            <p:ph type="pic" sz="quarter" idx="10"/>
          </p:nvPr>
        </p:nvSpPr>
        <p:spPr>
          <a:xfrm>
            <a:off x="4204631" y="1080654"/>
            <a:ext cx="3749491" cy="3325090"/>
          </a:xfrm>
          <a:custGeom>
            <a:avLst/>
            <a:gdLst>
              <a:gd name="connsiteX0" fmla="*/ 0 w 3749491"/>
              <a:gd name="connsiteY0" fmla="*/ 0 h 3325090"/>
              <a:gd name="connsiteX1" fmla="*/ 3749491 w 3749491"/>
              <a:gd name="connsiteY1" fmla="*/ 0 h 3325090"/>
              <a:gd name="connsiteX2" fmla="*/ 3749491 w 3749491"/>
              <a:gd name="connsiteY2" fmla="*/ 3325090 h 3325090"/>
              <a:gd name="connsiteX3" fmla="*/ 0 w 3749491"/>
              <a:gd name="connsiteY3" fmla="*/ 3325090 h 3325090"/>
            </a:gdLst>
            <a:ahLst/>
            <a:cxnLst>
              <a:cxn ang="0">
                <a:pos x="connsiteX0" y="connsiteY0"/>
              </a:cxn>
              <a:cxn ang="0">
                <a:pos x="connsiteX1" y="connsiteY1"/>
              </a:cxn>
              <a:cxn ang="0">
                <a:pos x="connsiteX2" y="connsiteY2"/>
              </a:cxn>
              <a:cxn ang="0">
                <a:pos x="connsiteX3" y="connsiteY3"/>
              </a:cxn>
            </a:cxnLst>
            <a:rect l="l" t="t" r="r" b="b"/>
            <a:pathLst>
              <a:path w="3749491" h="3325090">
                <a:moveTo>
                  <a:pt x="0" y="0"/>
                </a:moveTo>
                <a:lnTo>
                  <a:pt x="3749491" y="0"/>
                </a:lnTo>
                <a:lnTo>
                  <a:pt x="3749491" y="3325090"/>
                </a:lnTo>
                <a:lnTo>
                  <a:pt x="0" y="3325090"/>
                </a:lnTo>
                <a:close/>
              </a:path>
            </a:pathLst>
          </a:custGeom>
          <a:noFill/>
          <a:effectLst>
            <a:outerShdw blurRad="63500" sx="102000" sy="102000" algn="ctr" rotWithShape="0">
              <a:prstClr val="black">
                <a:alpha val="40000"/>
              </a:prstClr>
            </a:outerShdw>
          </a:effectLst>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Tree>
    <p:extLst>
      <p:ext uri="{BB962C8B-B14F-4D97-AF65-F5344CB8AC3E}">
        <p14:creationId xmlns:p14="http://schemas.microsoft.com/office/powerpoint/2010/main" val="3612176947"/>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21_Custom Layout">
    <p:spTree>
      <p:nvGrpSpPr>
        <p:cNvPr id="1" name=""/>
        <p:cNvGrpSpPr/>
        <p:nvPr/>
      </p:nvGrpSpPr>
      <p:grpSpPr>
        <a:xfrm>
          <a:off x="0" y="0"/>
          <a:ext cx="0" cy="0"/>
          <a:chOff x="0" y="0"/>
          <a:chExt cx="0" cy="0"/>
        </a:xfrm>
      </p:grpSpPr>
      <p:sp>
        <p:nvSpPr>
          <p:cNvPr id="5" name="1"/>
          <p:cNvSpPr>
            <a:spLocks noGrp="1"/>
          </p:cNvSpPr>
          <p:nvPr>
            <p:ph type="pic" sz="quarter" idx="13"/>
          </p:nvPr>
        </p:nvSpPr>
        <p:spPr>
          <a:xfrm>
            <a:off x="924877" y="1019175"/>
            <a:ext cx="2553652" cy="3648074"/>
          </a:xfrm>
          <a:prstGeom prst="parallelogram">
            <a:avLst/>
          </a:prstGeom>
          <a:noFill/>
        </p:spPr>
      </p:sp>
      <p:sp>
        <p:nvSpPr>
          <p:cNvPr id="6" name="2"/>
          <p:cNvSpPr>
            <a:spLocks noGrp="1"/>
          </p:cNvSpPr>
          <p:nvPr>
            <p:ph type="pic" sz="quarter" idx="14"/>
          </p:nvPr>
        </p:nvSpPr>
        <p:spPr>
          <a:xfrm>
            <a:off x="2888933" y="1019175"/>
            <a:ext cx="2553652" cy="3648074"/>
          </a:xfrm>
          <a:prstGeom prst="parallelogram">
            <a:avLst/>
          </a:prstGeom>
          <a:noFill/>
        </p:spPr>
      </p:sp>
      <p:sp>
        <p:nvSpPr>
          <p:cNvPr id="7" name="3"/>
          <p:cNvSpPr>
            <a:spLocks noGrp="1"/>
          </p:cNvSpPr>
          <p:nvPr>
            <p:ph type="pic" sz="quarter" idx="15"/>
          </p:nvPr>
        </p:nvSpPr>
        <p:spPr>
          <a:xfrm>
            <a:off x="4852989" y="1019175"/>
            <a:ext cx="2553652" cy="3648074"/>
          </a:xfrm>
          <a:prstGeom prst="parallelogram">
            <a:avLst/>
          </a:prstGeom>
          <a:noFill/>
        </p:spPr>
      </p:sp>
      <p:sp>
        <p:nvSpPr>
          <p:cNvPr id="8" name="4"/>
          <p:cNvSpPr>
            <a:spLocks noGrp="1"/>
          </p:cNvSpPr>
          <p:nvPr>
            <p:ph type="pic" sz="quarter" idx="16"/>
          </p:nvPr>
        </p:nvSpPr>
        <p:spPr>
          <a:xfrm>
            <a:off x="6817045" y="1019175"/>
            <a:ext cx="2553652" cy="3648074"/>
          </a:xfrm>
          <a:prstGeom prst="parallelogram">
            <a:avLst/>
          </a:prstGeom>
          <a:noFill/>
        </p:spPr>
      </p:sp>
      <p:sp>
        <p:nvSpPr>
          <p:cNvPr id="9" name="5"/>
          <p:cNvSpPr>
            <a:spLocks noGrp="1"/>
          </p:cNvSpPr>
          <p:nvPr>
            <p:ph type="pic" sz="quarter" idx="17"/>
          </p:nvPr>
        </p:nvSpPr>
        <p:spPr>
          <a:xfrm>
            <a:off x="8781101" y="1019175"/>
            <a:ext cx="2553652" cy="3648074"/>
          </a:xfrm>
          <a:prstGeom prst="parallelogram">
            <a:avLst/>
          </a:prstGeom>
          <a:noFill/>
        </p:spPr>
      </p:sp>
    </p:spTree>
    <p:extLst>
      <p:ext uri="{BB962C8B-B14F-4D97-AF65-F5344CB8AC3E}">
        <p14:creationId xmlns:p14="http://schemas.microsoft.com/office/powerpoint/2010/main" val="3996918340"/>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7" name="Picture Placeholder 6"/>
          <p:cNvSpPr>
            <a:spLocks noGrp="1"/>
          </p:cNvSpPr>
          <p:nvPr>
            <p:ph type="pic" sz="quarter" idx="13"/>
          </p:nvPr>
        </p:nvSpPr>
        <p:spPr>
          <a:xfrm>
            <a:off x="1199409" y="-443893"/>
            <a:ext cx="4515593" cy="7736105"/>
          </a:xfrm>
          <a:custGeom>
            <a:avLst/>
            <a:gdLst>
              <a:gd name="connsiteX0" fmla="*/ 2290766 w 4515593"/>
              <a:gd name="connsiteY0" fmla="*/ 5108254 h 7736105"/>
              <a:gd name="connsiteX1" fmla="*/ 4499209 w 4515593"/>
              <a:gd name="connsiteY1" fmla="*/ 7736105 h 7736105"/>
              <a:gd name="connsiteX2" fmla="*/ 2290766 w 4515593"/>
              <a:gd name="connsiteY2" fmla="*/ 7339303 h 7736105"/>
              <a:gd name="connsiteX3" fmla="*/ 2305511 w 4515593"/>
              <a:gd name="connsiteY3" fmla="*/ 5059105 h 7736105"/>
              <a:gd name="connsiteX4" fmla="*/ 4515593 w 4515593"/>
              <a:gd name="connsiteY4" fmla="*/ 5455908 h 7736105"/>
              <a:gd name="connsiteX5" fmla="*/ 4515593 w 4515593"/>
              <a:gd name="connsiteY5" fmla="*/ 7686956 h 7736105"/>
              <a:gd name="connsiteX6" fmla="*/ 2278891 w 4515593"/>
              <a:gd name="connsiteY6" fmla="*/ 2772022 h 7736105"/>
              <a:gd name="connsiteX7" fmla="*/ 4487334 w 4515593"/>
              <a:gd name="connsiteY7" fmla="*/ 5401512 h 7736105"/>
              <a:gd name="connsiteX8" fmla="*/ 2278891 w 4515593"/>
              <a:gd name="connsiteY8" fmla="*/ 5003690 h 7736105"/>
              <a:gd name="connsiteX9" fmla="*/ 2305511 w 4515593"/>
              <a:gd name="connsiteY9" fmla="*/ 2722874 h 7736105"/>
              <a:gd name="connsiteX10" fmla="*/ 4515593 w 4515593"/>
              <a:gd name="connsiteY10" fmla="*/ 3120448 h 7736105"/>
              <a:gd name="connsiteX11" fmla="*/ 4515593 w 4515593"/>
              <a:gd name="connsiteY11" fmla="*/ 5350724 h 7736105"/>
              <a:gd name="connsiteX12" fmla="*/ 0 w 4515593"/>
              <a:gd name="connsiteY12" fmla="*/ 2378828 h 7736105"/>
              <a:gd name="connsiteX13" fmla="*/ 2208443 w 4515593"/>
              <a:gd name="connsiteY13" fmla="*/ 5006679 h 7736105"/>
              <a:gd name="connsiteX14" fmla="*/ 0 w 4515593"/>
              <a:gd name="connsiteY14" fmla="*/ 4609877 h 7736105"/>
              <a:gd name="connsiteX15" fmla="*/ 26620 w 4515593"/>
              <a:gd name="connsiteY15" fmla="*/ 2329679 h 7736105"/>
              <a:gd name="connsiteX16" fmla="*/ 2236702 w 4515593"/>
              <a:gd name="connsiteY16" fmla="*/ 2726481 h 7736105"/>
              <a:gd name="connsiteX17" fmla="*/ 2236702 w 4515593"/>
              <a:gd name="connsiteY17" fmla="*/ 4957529 h 7736105"/>
              <a:gd name="connsiteX18" fmla="*/ 11875 w 4515593"/>
              <a:gd name="connsiteY18" fmla="*/ 49150 h 7736105"/>
              <a:gd name="connsiteX19" fmla="*/ 2220318 w 4515593"/>
              <a:gd name="connsiteY19" fmla="*/ 2677001 h 7736105"/>
              <a:gd name="connsiteX20" fmla="*/ 11875 w 4515593"/>
              <a:gd name="connsiteY20" fmla="*/ 2280198 h 7736105"/>
              <a:gd name="connsiteX21" fmla="*/ 26620 w 4515593"/>
              <a:gd name="connsiteY21" fmla="*/ 0 h 7736105"/>
              <a:gd name="connsiteX22" fmla="*/ 2236702 w 4515593"/>
              <a:gd name="connsiteY22" fmla="*/ 397575 h 7736105"/>
              <a:gd name="connsiteX23" fmla="*/ 2236702 w 4515593"/>
              <a:gd name="connsiteY23" fmla="*/ 2627851 h 7736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515593" h="7736105">
                <a:moveTo>
                  <a:pt x="2290766" y="5108254"/>
                </a:moveTo>
                <a:lnTo>
                  <a:pt x="4499209" y="7736105"/>
                </a:lnTo>
                <a:lnTo>
                  <a:pt x="2290766" y="7339303"/>
                </a:lnTo>
                <a:close/>
                <a:moveTo>
                  <a:pt x="2305511" y="5059105"/>
                </a:moveTo>
                <a:lnTo>
                  <a:pt x="4515593" y="5455908"/>
                </a:lnTo>
                <a:lnTo>
                  <a:pt x="4515593" y="7686956"/>
                </a:lnTo>
                <a:close/>
                <a:moveTo>
                  <a:pt x="2278891" y="2772022"/>
                </a:moveTo>
                <a:lnTo>
                  <a:pt x="4487334" y="5401512"/>
                </a:lnTo>
                <a:lnTo>
                  <a:pt x="2278891" y="5003690"/>
                </a:lnTo>
                <a:close/>
                <a:moveTo>
                  <a:pt x="2305511" y="2722874"/>
                </a:moveTo>
                <a:lnTo>
                  <a:pt x="4515593" y="3120448"/>
                </a:lnTo>
                <a:lnTo>
                  <a:pt x="4515593" y="5350724"/>
                </a:lnTo>
                <a:close/>
                <a:moveTo>
                  <a:pt x="0" y="2378828"/>
                </a:moveTo>
                <a:lnTo>
                  <a:pt x="2208443" y="5006679"/>
                </a:lnTo>
                <a:lnTo>
                  <a:pt x="0" y="4609877"/>
                </a:lnTo>
                <a:close/>
                <a:moveTo>
                  <a:pt x="26620" y="2329679"/>
                </a:moveTo>
                <a:lnTo>
                  <a:pt x="2236702" y="2726481"/>
                </a:lnTo>
                <a:lnTo>
                  <a:pt x="2236702" y="4957529"/>
                </a:lnTo>
                <a:close/>
                <a:moveTo>
                  <a:pt x="11875" y="49150"/>
                </a:moveTo>
                <a:lnTo>
                  <a:pt x="2220318" y="2677001"/>
                </a:lnTo>
                <a:lnTo>
                  <a:pt x="11875" y="2280198"/>
                </a:lnTo>
                <a:close/>
                <a:moveTo>
                  <a:pt x="26620" y="0"/>
                </a:moveTo>
                <a:lnTo>
                  <a:pt x="2236702" y="397575"/>
                </a:lnTo>
                <a:lnTo>
                  <a:pt x="2236702" y="2627851"/>
                </a:lnTo>
                <a:close/>
              </a:path>
            </a:pathLst>
          </a:custGeom>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Tree>
    <p:extLst>
      <p:ext uri="{BB962C8B-B14F-4D97-AF65-F5344CB8AC3E}">
        <p14:creationId xmlns:p14="http://schemas.microsoft.com/office/powerpoint/2010/main" val="1652038326"/>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31_Custom Layout">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xfrm>
            <a:off x="6377051" y="-443893"/>
            <a:ext cx="4515593" cy="7736105"/>
          </a:xfrm>
          <a:custGeom>
            <a:avLst/>
            <a:gdLst>
              <a:gd name="connsiteX0" fmla="*/ 2224827 w 4515593"/>
              <a:gd name="connsiteY0" fmla="*/ 5108254 h 7736105"/>
              <a:gd name="connsiteX1" fmla="*/ 2224827 w 4515593"/>
              <a:gd name="connsiteY1" fmla="*/ 7339303 h 7736105"/>
              <a:gd name="connsiteX2" fmla="*/ 16384 w 4515593"/>
              <a:gd name="connsiteY2" fmla="*/ 7736105 h 7736105"/>
              <a:gd name="connsiteX3" fmla="*/ 2210082 w 4515593"/>
              <a:gd name="connsiteY3" fmla="*/ 5059105 h 7736105"/>
              <a:gd name="connsiteX4" fmla="*/ 0 w 4515593"/>
              <a:gd name="connsiteY4" fmla="*/ 7686956 h 7736105"/>
              <a:gd name="connsiteX5" fmla="*/ 0 w 4515593"/>
              <a:gd name="connsiteY5" fmla="*/ 5455908 h 7736105"/>
              <a:gd name="connsiteX6" fmla="*/ 2236702 w 4515593"/>
              <a:gd name="connsiteY6" fmla="*/ 2772022 h 7736105"/>
              <a:gd name="connsiteX7" fmla="*/ 2236702 w 4515593"/>
              <a:gd name="connsiteY7" fmla="*/ 5003690 h 7736105"/>
              <a:gd name="connsiteX8" fmla="*/ 28259 w 4515593"/>
              <a:gd name="connsiteY8" fmla="*/ 5401512 h 7736105"/>
              <a:gd name="connsiteX9" fmla="*/ 2210082 w 4515593"/>
              <a:gd name="connsiteY9" fmla="*/ 2722874 h 7736105"/>
              <a:gd name="connsiteX10" fmla="*/ 0 w 4515593"/>
              <a:gd name="connsiteY10" fmla="*/ 5350724 h 7736105"/>
              <a:gd name="connsiteX11" fmla="*/ 0 w 4515593"/>
              <a:gd name="connsiteY11" fmla="*/ 3120448 h 7736105"/>
              <a:gd name="connsiteX12" fmla="*/ 4515593 w 4515593"/>
              <a:gd name="connsiteY12" fmla="*/ 2378828 h 7736105"/>
              <a:gd name="connsiteX13" fmla="*/ 4515593 w 4515593"/>
              <a:gd name="connsiteY13" fmla="*/ 4609877 h 7736105"/>
              <a:gd name="connsiteX14" fmla="*/ 2307150 w 4515593"/>
              <a:gd name="connsiteY14" fmla="*/ 5006679 h 7736105"/>
              <a:gd name="connsiteX15" fmla="*/ 4488973 w 4515593"/>
              <a:gd name="connsiteY15" fmla="*/ 2329679 h 7736105"/>
              <a:gd name="connsiteX16" fmla="*/ 2278891 w 4515593"/>
              <a:gd name="connsiteY16" fmla="*/ 4957529 h 7736105"/>
              <a:gd name="connsiteX17" fmla="*/ 2278891 w 4515593"/>
              <a:gd name="connsiteY17" fmla="*/ 2726481 h 7736105"/>
              <a:gd name="connsiteX18" fmla="*/ 4503718 w 4515593"/>
              <a:gd name="connsiteY18" fmla="*/ 49150 h 7736105"/>
              <a:gd name="connsiteX19" fmla="*/ 4503718 w 4515593"/>
              <a:gd name="connsiteY19" fmla="*/ 2280198 h 7736105"/>
              <a:gd name="connsiteX20" fmla="*/ 2295275 w 4515593"/>
              <a:gd name="connsiteY20" fmla="*/ 2677001 h 7736105"/>
              <a:gd name="connsiteX21" fmla="*/ 4488973 w 4515593"/>
              <a:gd name="connsiteY21" fmla="*/ 0 h 7736105"/>
              <a:gd name="connsiteX22" fmla="*/ 2278891 w 4515593"/>
              <a:gd name="connsiteY22" fmla="*/ 2627851 h 7736105"/>
              <a:gd name="connsiteX23" fmla="*/ 2278891 w 4515593"/>
              <a:gd name="connsiteY23" fmla="*/ 397575 h 7736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515593" h="7736105">
                <a:moveTo>
                  <a:pt x="2224827" y="5108254"/>
                </a:moveTo>
                <a:lnTo>
                  <a:pt x="2224827" y="7339303"/>
                </a:lnTo>
                <a:lnTo>
                  <a:pt x="16384" y="7736105"/>
                </a:lnTo>
                <a:close/>
                <a:moveTo>
                  <a:pt x="2210082" y="5059105"/>
                </a:moveTo>
                <a:lnTo>
                  <a:pt x="0" y="7686956"/>
                </a:lnTo>
                <a:lnTo>
                  <a:pt x="0" y="5455908"/>
                </a:lnTo>
                <a:close/>
                <a:moveTo>
                  <a:pt x="2236702" y="2772022"/>
                </a:moveTo>
                <a:lnTo>
                  <a:pt x="2236702" y="5003690"/>
                </a:lnTo>
                <a:lnTo>
                  <a:pt x="28259" y="5401512"/>
                </a:lnTo>
                <a:close/>
                <a:moveTo>
                  <a:pt x="2210082" y="2722874"/>
                </a:moveTo>
                <a:lnTo>
                  <a:pt x="0" y="5350724"/>
                </a:lnTo>
                <a:lnTo>
                  <a:pt x="0" y="3120448"/>
                </a:lnTo>
                <a:close/>
                <a:moveTo>
                  <a:pt x="4515593" y="2378828"/>
                </a:moveTo>
                <a:lnTo>
                  <a:pt x="4515593" y="4609877"/>
                </a:lnTo>
                <a:lnTo>
                  <a:pt x="2307150" y="5006679"/>
                </a:lnTo>
                <a:close/>
                <a:moveTo>
                  <a:pt x="4488973" y="2329679"/>
                </a:moveTo>
                <a:lnTo>
                  <a:pt x="2278891" y="4957529"/>
                </a:lnTo>
                <a:lnTo>
                  <a:pt x="2278891" y="2726481"/>
                </a:lnTo>
                <a:close/>
                <a:moveTo>
                  <a:pt x="4503718" y="49150"/>
                </a:moveTo>
                <a:lnTo>
                  <a:pt x="4503718" y="2280198"/>
                </a:lnTo>
                <a:lnTo>
                  <a:pt x="2295275" y="2677001"/>
                </a:lnTo>
                <a:close/>
                <a:moveTo>
                  <a:pt x="4488973" y="0"/>
                </a:moveTo>
                <a:lnTo>
                  <a:pt x="2278891" y="2627851"/>
                </a:lnTo>
                <a:lnTo>
                  <a:pt x="2278891" y="397575"/>
                </a:lnTo>
                <a:close/>
              </a:path>
            </a:pathLst>
          </a:custGeom>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Tree>
    <p:extLst>
      <p:ext uri="{BB962C8B-B14F-4D97-AF65-F5344CB8AC3E}">
        <p14:creationId xmlns:p14="http://schemas.microsoft.com/office/powerpoint/2010/main" val="1885728992"/>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22_Custom Layout">
    <p:spTree>
      <p:nvGrpSpPr>
        <p:cNvPr id="1" name=""/>
        <p:cNvGrpSpPr/>
        <p:nvPr/>
      </p:nvGrpSpPr>
      <p:grpSpPr>
        <a:xfrm>
          <a:off x="0" y="0"/>
          <a:ext cx="0" cy="0"/>
          <a:chOff x="0" y="0"/>
          <a:chExt cx="0" cy="0"/>
        </a:xfrm>
      </p:grpSpPr>
      <p:sp>
        <p:nvSpPr>
          <p:cNvPr id="18" name="Picture Placeholder 17"/>
          <p:cNvSpPr>
            <a:spLocks noGrp="1"/>
          </p:cNvSpPr>
          <p:nvPr>
            <p:ph type="pic" sz="quarter" idx="13"/>
          </p:nvPr>
        </p:nvSpPr>
        <p:spPr>
          <a:xfrm>
            <a:off x="1118681" y="1089497"/>
            <a:ext cx="5778230" cy="4510392"/>
          </a:xfrm>
          <a:custGeom>
            <a:avLst/>
            <a:gdLst>
              <a:gd name="connsiteX0" fmla="*/ 3504978 w 5778230"/>
              <a:gd name="connsiteY0" fmla="*/ 531779 h 4510392"/>
              <a:gd name="connsiteX1" fmla="*/ 4609904 w 5778230"/>
              <a:gd name="connsiteY1" fmla="*/ 531779 h 4510392"/>
              <a:gd name="connsiteX2" fmla="*/ 4609904 w 5778230"/>
              <a:gd name="connsiteY2" fmla="*/ 4510392 h 4510392"/>
              <a:gd name="connsiteX3" fmla="*/ 3504978 w 5778230"/>
              <a:gd name="connsiteY3" fmla="*/ 4510392 h 4510392"/>
              <a:gd name="connsiteX4" fmla="*/ 1168326 w 5778230"/>
              <a:gd name="connsiteY4" fmla="*/ 531779 h 4510392"/>
              <a:gd name="connsiteX5" fmla="*/ 2273252 w 5778230"/>
              <a:gd name="connsiteY5" fmla="*/ 531779 h 4510392"/>
              <a:gd name="connsiteX6" fmla="*/ 2273252 w 5778230"/>
              <a:gd name="connsiteY6" fmla="*/ 4510392 h 4510392"/>
              <a:gd name="connsiteX7" fmla="*/ 1168326 w 5778230"/>
              <a:gd name="connsiteY7" fmla="*/ 4510392 h 4510392"/>
              <a:gd name="connsiteX8" fmla="*/ 4673304 w 5778230"/>
              <a:gd name="connsiteY8" fmla="*/ 0 h 4510392"/>
              <a:gd name="connsiteX9" fmla="*/ 5778230 w 5778230"/>
              <a:gd name="connsiteY9" fmla="*/ 0 h 4510392"/>
              <a:gd name="connsiteX10" fmla="*/ 5778230 w 5778230"/>
              <a:gd name="connsiteY10" fmla="*/ 3978613 h 4510392"/>
              <a:gd name="connsiteX11" fmla="*/ 4673304 w 5778230"/>
              <a:gd name="connsiteY11" fmla="*/ 3978613 h 4510392"/>
              <a:gd name="connsiteX12" fmla="*/ 2336652 w 5778230"/>
              <a:gd name="connsiteY12" fmla="*/ 0 h 4510392"/>
              <a:gd name="connsiteX13" fmla="*/ 3441578 w 5778230"/>
              <a:gd name="connsiteY13" fmla="*/ 0 h 4510392"/>
              <a:gd name="connsiteX14" fmla="*/ 3441578 w 5778230"/>
              <a:gd name="connsiteY14" fmla="*/ 3978613 h 4510392"/>
              <a:gd name="connsiteX15" fmla="*/ 2336652 w 5778230"/>
              <a:gd name="connsiteY15" fmla="*/ 3978613 h 4510392"/>
              <a:gd name="connsiteX16" fmla="*/ 0 w 5778230"/>
              <a:gd name="connsiteY16" fmla="*/ 0 h 4510392"/>
              <a:gd name="connsiteX17" fmla="*/ 1104926 w 5778230"/>
              <a:gd name="connsiteY17" fmla="*/ 0 h 4510392"/>
              <a:gd name="connsiteX18" fmla="*/ 1104926 w 5778230"/>
              <a:gd name="connsiteY18" fmla="*/ 3978613 h 4510392"/>
              <a:gd name="connsiteX19" fmla="*/ 0 w 5778230"/>
              <a:gd name="connsiteY19" fmla="*/ 3978613 h 4510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78230" h="4510392">
                <a:moveTo>
                  <a:pt x="3504978" y="531779"/>
                </a:moveTo>
                <a:lnTo>
                  <a:pt x="4609904" y="531779"/>
                </a:lnTo>
                <a:lnTo>
                  <a:pt x="4609904" y="4510392"/>
                </a:lnTo>
                <a:lnTo>
                  <a:pt x="3504978" y="4510392"/>
                </a:lnTo>
                <a:close/>
                <a:moveTo>
                  <a:pt x="1168326" y="531779"/>
                </a:moveTo>
                <a:lnTo>
                  <a:pt x="2273252" y="531779"/>
                </a:lnTo>
                <a:lnTo>
                  <a:pt x="2273252" y="4510392"/>
                </a:lnTo>
                <a:lnTo>
                  <a:pt x="1168326" y="4510392"/>
                </a:lnTo>
                <a:close/>
                <a:moveTo>
                  <a:pt x="4673304" y="0"/>
                </a:moveTo>
                <a:lnTo>
                  <a:pt x="5778230" y="0"/>
                </a:lnTo>
                <a:lnTo>
                  <a:pt x="5778230" y="3978613"/>
                </a:lnTo>
                <a:lnTo>
                  <a:pt x="4673304" y="3978613"/>
                </a:lnTo>
                <a:close/>
                <a:moveTo>
                  <a:pt x="2336652" y="0"/>
                </a:moveTo>
                <a:lnTo>
                  <a:pt x="3441578" y="0"/>
                </a:lnTo>
                <a:lnTo>
                  <a:pt x="3441578" y="3978613"/>
                </a:lnTo>
                <a:lnTo>
                  <a:pt x="2336652" y="3978613"/>
                </a:lnTo>
                <a:close/>
                <a:moveTo>
                  <a:pt x="0" y="0"/>
                </a:moveTo>
                <a:lnTo>
                  <a:pt x="1104926" y="0"/>
                </a:lnTo>
                <a:lnTo>
                  <a:pt x="1104926" y="3978613"/>
                </a:lnTo>
                <a:lnTo>
                  <a:pt x="0" y="3978613"/>
                </a:lnTo>
                <a:close/>
              </a:path>
            </a:pathLst>
          </a:custGeom>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Tree>
    <p:extLst>
      <p:ext uri="{BB962C8B-B14F-4D97-AF65-F5344CB8AC3E}">
        <p14:creationId xmlns:p14="http://schemas.microsoft.com/office/powerpoint/2010/main" val="987492180"/>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83_Custom Layout">
    <p:spTree>
      <p:nvGrpSpPr>
        <p:cNvPr id="1" name=""/>
        <p:cNvGrpSpPr/>
        <p:nvPr/>
      </p:nvGrpSpPr>
      <p:grpSpPr>
        <a:xfrm>
          <a:off x="0" y="0"/>
          <a:ext cx="0" cy="0"/>
          <a:chOff x="0" y="0"/>
          <a:chExt cx="0" cy="0"/>
        </a:xfrm>
      </p:grpSpPr>
      <p:sp>
        <p:nvSpPr>
          <p:cNvPr id="9" name="Picture Placeholder 8"/>
          <p:cNvSpPr>
            <a:spLocks noGrp="1"/>
          </p:cNvSpPr>
          <p:nvPr>
            <p:ph type="pic" sz="quarter" idx="13"/>
          </p:nvPr>
        </p:nvSpPr>
        <p:spPr>
          <a:xfrm>
            <a:off x="1130030" y="1245141"/>
            <a:ext cx="6068438" cy="4220182"/>
          </a:xfrm>
          <a:custGeom>
            <a:avLst/>
            <a:gdLst>
              <a:gd name="connsiteX0" fmla="*/ 715474 w 6068438"/>
              <a:gd name="connsiteY0" fmla="*/ 3413190 h 4220182"/>
              <a:gd name="connsiteX1" fmla="*/ 6068438 w 6068438"/>
              <a:gd name="connsiteY1" fmla="*/ 3413190 h 4220182"/>
              <a:gd name="connsiteX2" fmla="*/ 6068438 w 6068438"/>
              <a:gd name="connsiteY2" fmla="*/ 4220182 h 4220182"/>
              <a:gd name="connsiteX3" fmla="*/ 715474 w 6068438"/>
              <a:gd name="connsiteY3" fmla="*/ 4220182 h 4220182"/>
              <a:gd name="connsiteX4" fmla="*/ 0 w 6068438"/>
              <a:gd name="connsiteY4" fmla="*/ 2559892 h 4220182"/>
              <a:gd name="connsiteX5" fmla="*/ 5352964 w 6068438"/>
              <a:gd name="connsiteY5" fmla="*/ 2559892 h 4220182"/>
              <a:gd name="connsiteX6" fmla="*/ 5352964 w 6068438"/>
              <a:gd name="connsiteY6" fmla="*/ 3366885 h 4220182"/>
              <a:gd name="connsiteX7" fmla="*/ 0 w 6068438"/>
              <a:gd name="connsiteY7" fmla="*/ 3366885 h 4220182"/>
              <a:gd name="connsiteX8" fmla="*/ 715474 w 6068438"/>
              <a:gd name="connsiteY8" fmla="*/ 1706595 h 4220182"/>
              <a:gd name="connsiteX9" fmla="*/ 6068438 w 6068438"/>
              <a:gd name="connsiteY9" fmla="*/ 1706595 h 4220182"/>
              <a:gd name="connsiteX10" fmla="*/ 6068438 w 6068438"/>
              <a:gd name="connsiteY10" fmla="*/ 2513587 h 4220182"/>
              <a:gd name="connsiteX11" fmla="*/ 715474 w 6068438"/>
              <a:gd name="connsiteY11" fmla="*/ 2513587 h 4220182"/>
              <a:gd name="connsiteX12" fmla="*/ 0 w 6068438"/>
              <a:gd name="connsiteY12" fmla="*/ 853298 h 4220182"/>
              <a:gd name="connsiteX13" fmla="*/ 5352964 w 6068438"/>
              <a:gd name="connsiteY13" fmla="*/ 853298 h 4220182"/>
              <a:gd name="connsiteX14" fmla="*/ 5352964 w 6068438"/>
              <a:gd name="connsiteY14" fmla="*/ 1660290 h 4220182"/>
              <a:gd name="connsiteX15" fmla="*/ 0 w 6068438"/>
              <a:gd name="connsiteY15" fmla="*/ 1660290 h 4220182"/>
              <a:gd name="connsiteX16" fmla="*/ 715474 w 6068438"/>
              <a:gd name="connsiteY16" fmla="*/ 0 h 4220182"/>
              <a:gd name="connsiteX17" fmla="*/ 6068438 w 6068438"/>
              <a:gd name="connsiteY17" fmla="*/ 0 h 4220182"/>
              <a:gd name="connsiteX18" fmla="*/ 6068438 w 6068438"/>
              <a:gd name="connsiteY18" fmla="*/ 806993 h 4220182"/>
              <a:gd name="connsiteX19" fmla="*/ 715474 w 6068438"/>
              <a:gd name="connsiteY19" fmla="*/ 806993 h 4220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68438" h="4220182">
                <a:moveTo>
                  <a:pt x="715474" y="3413190"/>
                </a:moveTo>
                <a:lnTo>
                  <a:pt x="6068438" y="3413190"/>
                </a:lnTo>
                <a:lnTo>
                  <a:pt x="6068438" y="4220182"/>
                </a:lnTo>
                <a:lnTo>
                  <a:pt x="715474" y="4220182"/>
                </a:lnTo>
                <a:close/>
                <a:moveTo>
                  <a:pt x="0" y="2559892"/>
                </a:moveTo>
                <a:lnTo>
                  <a:pt x="5352964" y="2559892"/>
                </a:lnTo>
                <a:lnTo>
                  <a:pt x="5352964" y="3366885"/>
                </a:lnTo>
                <a:lnTo>
                  <a:pt x="0" y="3366885"/>
                </a:lnTo>
                <a:close/>
                <a:moveTo>
                  <a:pt x="715474" y="1706595"/>
                </a:moveTo>
                <a:lnTo>
                  <a:pt x="6068438" y="1706595"/>
                </a:lnTo>
                <a:lnTo>
                  <a:pt x="6068438" y="2513587"/>
                </a:lnTo>
                <a:lnTo>
                  <a:pt x="715474" y="2513587"/>
                </a:lnTo>
                <a:close/>
                <a:moveTo>
                  <a:pt x="0" y="853298"/>
                </a:moveTo>
                <a:lnTo>
                  <a:pt x="5352964" y="853298"/>
                </a:lnTo>
                <a:lnTo>
                  <a:pt x="5352964" y="1660290"/>
                </a:lnTo>
                <a:lnTo>
                  <a:pt x="0" y="1660290"/>
                </a:lnTo>
                <a:close/>
                <a:moveTo>
                  <a:pt x="715474" y="0"/>
                </a:moveTo>
                <a:lnTo>
                  <a:pt x="6068438" y="0"/>
                </a:lnTo>
                <a:lnTo>
                  <a:pt x="6068438" y="806993"/>
                </a:lnTo>
                <a:lnTo>
                  <a:pt x="715474" y="806993"/>
                </a:lnTo>
                <a:close/>
              </a:path>
            </a:pathLst>
          </a:custGeom>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Tree>
    <p:extLst>
      <p:ext uri="{BB962C8B-B14F-4D97-AF65-F5344CB8AC3E}">
        <p14:creationId xmlns:p14="http://schemas.microsoft.com/office/powerpoint/2010/main" val="3311761660"/>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185_Custom Layout">
    <p:spTree>
      <p:nvGrpSpPr>
        <p:cNvPr id="1" name=""/>
        <p:cNvGrpSpPr/>
        <p:nvPr/>
      </p:nvGrpSpPr>
      <p:grpSpPr>
        <a:xfrm>
          <a:off x="0" y="0"/>
          <a:ext cx="0" cy="0"/>
          <a:chOff x="0" y="0"/>
          <a:chExt cx="0" cy="0"/>
        </a:xfrm>
      </p:grpSpPr>
      <p:sp>
        <p:nvSpPr>
          <p:cNvPr id="11" name="Picture Placeholder 10"/>
          <p:cNvSpPr>
            <a:spLocks noGrp="1"/>
          </p:cNvSpPr>
          <p:nvPr>
            <p:ph type="pic" sz="quarter" idx="10"/>
          </p:nvPr>
        </p:nvSpPr>
        <p:spPr>
          <a:xfrm>
            <a:off x="2596760" y="2"/>
            <a:ext cx="3983403" cy="3433967"/>
          </a:xfrm>
          <a:custGeom>
            <a:avLst/>
            <a:gdLst>
              <a:gd name="connsiteX0" fmla="*/ 1991702 w 3983403"/>
              <a:gd name="connsiteY0" fmla="*/ 0 h 3433967"/>
              <a:gd name="connsiteX1" fmla="*/ 3983403 w 3983403"/>
              <a:gd name="connsiteY1" fmla="*/ 3433967 h 3433967"/>
              <a:gd name="connsiteX2" fmla="*/ 0 w 3983403"/>
              <a:gd name="connsiteY2" fmla="*/ 3433967 h 3433967"/>
            </a:gdLst>
            <a:ahLst/>
            <a:cxnLst>
              <a:cxn ang="0">
                <a:pos x="connsiteX0" y="connsiteY0"/>
              </a:cxn>
              <a:cxn ang="0">
                <a:pos x="connsiteX1" y="connsiteY1"/>
              </a:cxn>
              <a:cxn ang="0">
                <a:pos x="connsiteX2" y="connsiteY2"/>
              </a:cxn>
            </a:cxnLst>
            <a:rect l="l" t="t" r="r" b="b"/>
            <a:pathLst>
              <a:path w="3983403" h="3433967">
                <a:moveTo>
                  <a:pt x="1991702" y="0"/>
                </a:moveTo>
                <a:lnTo>
                  <a:pt x="3983403" y="3433967"/>
                </a:lnTo>
                <a:lnTo>
                  <a:pt x="0" y="3433967"/>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12" name="Picture Placeholder 11"/>
          <p:cNvSpPr>
            <a:spLocks noGrp="1"/>
          </p:cNvSpPr>
          <p:nvPr>
            <p:ph type="pic" sz="quarter" idx="11"/>
          </p:nvPr>
        </p:nvSpPr>
        <p:spPr>
          <a:xfrm>
            <a:off x="601552" y="3433179"/>
            <a:ext cx="3983403" cy="3433967"/>
          </a:xfrm>
          <a:custGeom>
            <a:avLst/>
            <a:gdLst>
              <a:gd name="connsiteX0" fmla="*/ 1991702 w 3983403"/>
              <a:gd name="connsiteY0" fmla="*/ 0 h 3433967"/>
              <a:gd name="connsiteX1" fmla="*/ 3983403 w 3983403"/>
              <a:gd name="connsiteY1" fmla="*/ 3433967 h 3433967"/>
              <a:gd name="connsiteX2" fmla="*/ 0 w 3983403"/>
              <a:gd name="connsiteY2" fmla="*/ 3433967 h 3433967"/>
            </a:gdLst>
            <a:ahLst/>
            <a:cxnLst>
              <a:cxn ang="0">
                <a:pos x="connsiteX0" y="connsiteY0"/>
              </a:cxn>
              <a:cxn ang="0">
                <a:pos x="connsiteX1" y="connsiteY1"/>
              </a:cxn>
              <a:cxn ang="0">
                <a:pos x="connsiteX2" y="connsiteY2"/>
              </a:cxn>
            </a:cxnLst>
            <a:rect l="l" t="t" r="r" b="b"/>
            <a:pathLst>
              <a:path w="3983403" h="3433967">
                <a:moveTo>
                  <a:pt x="1991702" y="0"/>
                </a:moveTo>
                <a:lnTo>
                  <a:pt x="3983403" y="3433967"/>
                </a:lnTo>
                <a:lnTo>
                  <a:pt x="0" y="3433967"/>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13" name="Picture Placeholder 12"/>
          <p:cNvSpPr>
            <a:spLocks noGrp="1"/>
          </p:cNvSpPr>
          <p:nvPr>
            <p:ph type="pic" sz="quarter" idx="12"/>
          </p:nvPr>
        </p:nvSpPr>
        <p:spPr>
          <a:xfrm>
            <a:off x="4598980" y="3433178"/>
            <a:ext cx="3983403" cy="3433967"/>
          </a:xfrm>
          <a:custGeom>
            <a:avLst/>
            <a:gdLst>
              <a:gd name="connsiteX0" fmla="*/ 1991702 w 3983403"/>
              <a:gd name="connsiteY0" fmla="*/ 0 h 3433967"/>
              <a:gd name="connsiteX1" fmla="*/ 3983403 w 3983403"/>
              <a:gd name="connsiteY1" fmla="*/ 3433967 h 3433967"/>
              <a:gd name="connsiteX2" fmla="*/ 0 w 3983403"/>
              <a:gd name="connsiteY2" fmla="*/ 3433967 h 3433967"/>
            </a:gdLst>
            <a:ahLst/>
            <a:cxnLst>
              <a:cxn ang="0">
                <a:pos x="connsiteX0" y="connsiteY0"/>
              </a:cxn>
              <a:cxn ang="0">
                <a:pos x="connsiteX1" y="connsiteY1"/>
              </a:cxn>
              <a:cxn ang="0">
                <a:pos x="connsiteX2" y="connsiteY2"/>
              </a:cxn>
            </a:cxnLst>
            <a:rect l="l" t="t" r="r" b="b"/>
            <a:pathLst>
              <a:path w="3983403" h="3433967">
                <a:moveTo>
                  <a:pt x="1991702" y="0"/>
                </a:moveTo>
                <a:lnTo>
                  <a:pt x="3983403" y="3433967"/>
                </a:lnTo>
                <a:lnTo>
                  <a:pt x="0" y="3433967"/>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15" name="Picture Placeholder 14"/>
          <p:cNvSpPr>
            <a:spLocks noGrp="1"/>
          </p:cNvSpPr>
          <p:nvPr>
            <p:ph type="pic" sz="quarter" idx="13"/>
          </p:nvPr>
        </p:nvSpPr>
        <p:spPr>
          <a:xfrm>
            <a:off x="2600267" y="3433180"/>
            <a:ext cx="3983403" cy="3433967"/>
          </a:xfrm>
          <a:custGeom>
            <a:avLst/>
            <a:gdLst>
              <a:gd name="connsiteX0" fmla="*/ 0 w 3983403"/>
              <a:gd name="connsiteY0" fmla="*/ 0 h 3433967"/>
              <a:gd name="connsiteX1" fmla="*/ 3983403 w 3983403"/>
              <a:gd name="connsiteY1" fmla="*/ 0 h 3433967"/>
              <a:gd name="connsiteX2" fmla="*/ 1991702 w 3983403"/>
              <a:gd name="connsiteY2" fmla="*/ 3433967 h 3433967"/>
            </a:gdLst>
            <a:ahLst/>
            <a:cxnLst>
              <a:cxn ang="0">
                <a:pos x="connsiteX0" y="connsiteY0"/>
              </a:cxn>
              <a:cxn ang="0">
                <a:pos x="connsiteX1" y="connsiteY1"/>
              </a:cxn>
              <a:cxn ang="0">
                <a:pos x="connsiteX2" y="connsiteY2"/>
              </a:cxn>
            </a:cxnLst>
            <a:rect l="l" t="t" r="r" b="b"/>
            <a:pathLst>
              <a:path w="3983403" h="3433967">
                <a:moveTo>
                  <a:pt x="0" y="0"/>
                </a:moveTo>
                <a:lnTo>
                  <a:pt x="3983403" y="0"/>
                </a:lnTo>
                <a:lnTo>
                  <a:pt x="1991702" y="3433967"/>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3561346407"/>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184_Custom Layout">
    <p:spTree>
      <p:nvGrpSpPr>
        <p:cNvPr id="1" name=""/>
        <p:cNvGrpSpPr/>
        <p:nvPr/>
      </p:nvGrpSpPr>
      <p:grpSpPr>
        <a:xfrm>
          <a:off x="0" y="0"/>
          <a:ext cx="0" cy="0"/>
          <a:chOff x="0" y="0"/>
          <a:chExt cx="0" cy="0"/>
        </a:xfrm>
      </p:grpSpPr>
      <p:sp>
        <p:nvSpPr>
          <p:cNvPr id="15" name="Picture Placeholder 14"/>
          <p:cNvSpPr>
            <a:spLocks noGrp="1"/>
          </p:cNvSpPr>
          <p:nvPr>
            <p:ph type="pic" sz="quarter" idx="12"/>
          </p:nvPr>
        </p:nvSpPr>
        <p:spPr>
          <a:xfrm>
            <a:off x="610693" y="2"/>
            <a:ext cx="3983403" cy="3433967"/>
          </a:xfrm>
          <a:custGeom>
            <a:avLst/>
            <a:gdLst>
              <a:gd name="connsiteX0" fmla="*/ 0 w 3983403"/>
              <a:gd name="connsiteY0" fmla="*/ 0 h 3433967"/>
              <a:gd name="connsiteX1" fmla="*/ 3983403 w 3983403"/>
              <a:gd name="connsiteY1" fmla="*/ 0 h 3433967"/>
              <a:gd name="connsiteX2" fmla="*/ 1991702 w 3983403"/>
              <a:gd name="connsiteY2" fmla="*/ 3433967 h 3433967"/>
            </a:gdLst>
            <a:ahLst/>
            <a:cxnLst>
              <a:cxn ang="0">
                <a:pos x="connsiteX0" y="connsiteY0"/>
              </a:cxn>
              <a:cxn ang="0">
                <a:pos x="connsiteX1" y="connsiteY1"/>
              </a:cxn>
              <a:cxn ang="0">
                <a:pos x="connsiteX2" y="connsiteY2"/>
              </a:cxn>
            </a:cxnLst>
            <a:rect l="l" t="t" r="r" b="b"/>
            <a:pathLst>
              <a:path w="3983403" h="3433967">
                <a:moveTo>
                  <a:pt x="0" y="0"/>
                </a:moveTo>
                <a:lnTo>
                  <a:pt x="3983403" y="0"/>
                </a:lnTo>
                <a:lnTo>
                  <a:pt x="1991702" y="3433967"/>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16" name="Picture Placeholder 15"/>
          <p:cNvSpPr>
            <a:spLocks noGrp="1"/>
          </p:cNvSpPr>
          <p:nvPr>
            <p:ph type="pic" sz="quarter" idx="13"/>
          </p:nvPr>
        </p:nvSpPr>
        <p:spPr>
          <a:xfrm>
            <a:off x="2593250" y="3446650"/>
            <a:ext cx="3983403" cy="3433967"/>
          </a:xfrm>
          <a:custGeom>
            <a:avLst/>
            <a:gdLst>
              <a:gd name="connsiteX0" fmla="*/ 0 w 3983403"/>
              <a:gd name="connsiteY0" fmla="*/ 0 h 3433967"/>
              <a:gd name="connsiteX1" fmla="*/ 3983403 w 3983403"/>
              <a:gd name="connsiteY1" fmla="*/ 0 h 3433967"/>
              <a:gd name="connsiteX2" fmla="*/ 1991702 w 3983403"/>
              <a:gd name="connsiteY2" fmla="*/ 3433967 h 3433967"/>
            </a:gdLst>
            <a:ahLst/>
            <a:cxnLst>
              <a:cxn ang="0">
                <a:pos x="connsiteX0" y="connsiteY0"/>
              </a:cxn>
              <a:cxn ang="0">
                <a:pos x="connsiteX1" y="connsiteY1"/>
              </a:cxn>
              <a:cxn ang="0">
                <a:pos x="connsiteX2" y="connsiteY2"/>
              </a:cxn>
            </a:cxnLst>
            <a:rect l="l" t="t" r="r" b="b"/>
            <a:pathLst>
              <a:path w="3983403" h="3433967">
                <a:moveTo>
                  <a:pt x="0" y="0"/>
                </a:moveTo>
                <a:lnTo>
                  <a:pt x="3983403" y="0"/>
                </a:lnTo>
                <a:lnTo>
                  <a:pt x="1991702" y="3433967"/>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12" name="Picture Placeholder 11"/>
          <p:cNvSpPr>
            <a:spLocks noGrp="1"/>
          </p:cNvSpPr>
          <p:nvPr>
            <p:ph type="pic" sz="quarter" idx="10"/>
          </p:nvPr>
        </p:nvSpPr>
        <p:spPr>
          <a:xfrm>
            <a:off x="4588462" y="12684"/>
            <a:ext cx="3983403" cy="3433967"/>
          </a:xfrm>
          <a:custGeom>
            <a:avLst/>
            <a:gdLst>
              <a:gd name="connsiteX0" fmla="*/ 0 w 3983403"/>
              <a:gd name="connsiteY0" fmla="*/ 0 h 3433967"/>
              <a:gd name="connsiteX1" fmla="*/ 3983403 w 3983403"/>
              <a:gd name="connsiteY1" fmla="*/ 0 h 3433967"/>
              <a:gd name="connsiteX2" fmla="*/ 1991702 w 3983403"/>
              <a:gd name="connsiteY2" fmla="*/ 3433967 h 3433967"/>
            </a:gdLst>
            <a:ahLst/>
            <a:cxnLst>
              <a:cxn ang="0">
                <a:pos x="connsiteX0" y="connsiteY0"/>
              </a:cxn>
              <a:cxn ang="0">
                <a:pos x="connsiteX1" y="connsiteY1"/>
              </a:cxn>
              <a:cxn ang="0">
                <a:pos x="connsiteX2" y="connsiteY2"/>
              </a:cxn>
            </a:cxnLst>
            <a:rect l="l" t="t" r="r" b="b"/>
            <a:pathLst>
              <a:path w="3983403" h="3433967">
                <a:moveTo>
                  <a:pt x="0" y="0"/>
                </a:moveTo>
                <a:lnTo>
                  <a:pt x="3983403" y="0"/>
                </a:lnTo>
                <a:lnTo>
                  <a:pt x="1991702" y="3433967"/>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14" name="Picture Placeholder 13"/>
          <p:cNvSpPr>
            <a:spLocks noGrp="1"/>
          </p:cNvSpPr>
          <p:nvPr>
            <p:ph type="pic" sz="quarter" idx="11"/>
          </p:nvPr>
        </p:nvSpPr>
        <p:spPr>
          <a:xfrm>
            <a:off x="2600267" y="2"/>
            <a:ext cx="3983403" cy="3433967"/>
          </a:xfrm>
          <a:custGeom>
            <a:avLst/>
            <a:gdLst>
              <a:gd name="connsiteX0" fmla="*/ 1991702 w 3983403"/>
              <a:gd name="connsiteY0" fmla="*/ 0 h 3433967"/>
              <a:gd name="connsiteX1" fmla="*/ 3983403 w 3983403"/>
              <a:gd name="connsiteY1" fmla="*/ 3433967 h 3433967"/>
              <a:gd name="connsiteX2" fmla="*/ 0 w 3983403"/>
              <a:gd name="connsiteY2" fmla="*/ 3433967 h 3433967"/>
            </a:gdLst>
            <a:ahLst/>
            <a:cxnLst>
              <a:cxn ang="0">
                <a:pos x="connsiteX0" y="connsiteY0"/>
              </a:cxn>
              <a:cxn ang="0">
                <a:pos x="connsiteX1" y="connsiteY1"/>
              </a:cxn>
              <a:cxn ang="0">
                <a:pos x="connsiteX2" y="connsiteY2"/>
              </a:cxn>
            </a:cxnLst>
            <a:rect l="l" t="t" r="r" b="b"/>
            <a:pathLst>
              <a:path w="3983403" h="3433967">
                <a:moveTo>
                  <a:pt x="1991702" y="0"/>
                </a:moveTo>
                <a:lnTo>
                  <a:pt x="3983403" y="3433967"/>
                </a:lnTo>
                <a:lnTo>
                  <a:pt x="0" y="3433967"/>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663335920"/>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26_Custom Layout">
    <p:spTree>
      <p:nvGrpSpPr>
        <p:cNvPr id="1" name=""/>
        <p:cNvGrpSpPr/>
        <p:nvPr/>
      </p:nvGrpSpPr>
      <p:grpSpPr>
        <a:xfrm>
          <a:off x="0" y="0"/>
          <a:ext cx="0" cy="0"/>
          <a:chOff x="0" y="0"/>
          <a:chExt cx="0" cy="0"/>
        </a:xfrm>
      </p:grpSpPr>
      <p:sp>
        <p:nvSpPr>
          <p:cNvPr id="11" name="Picture Placeholder 10"/>
          <p:cNvSpPr>
            <a:spLocks noGrp="1"/>
          </p:cNvSpPr>
          <p:nvPr>
            <p:ph type="pic" sz="quarter" idx="13"/>
          </p:nvPr>
        </p:nvSpPr>
        <p:spPr>
          <a:xfrm>
            <a:off x="5895760" y="783773"/>
            <a:ext cx="5290794" cy="5306289"/>
          </a:xfrm>
          <a:custGeom>
            <a:avLst/>
            <a:gdLst>
              <a:gd name="connsiteX0" fmla="*/ 2697298 w 5290794"/>
              <a:gd name="connsiteY0" fmla="*/ 2712793 h 5306289"/>
              <a:gd name="connsiteX1" fmla="*/ 5290794 w 5290794"/>
              <a:gd name="connsiteY1" fmla="*/ 2712793 h 5306289"/>
              <a:gd name="connsiteX2" fmla="*/ 5290794 w 5290794"/>
              <a:gd name="connsiteY2" fmla="*/ 2712794 h 5306289"/>
              <a:gd name="connsiteX3" fmla="*/ 2697298 w 5290794"/>
              <a:gd name="connsiteY3" fmla="*/ 5306289 h 5306289"/>
              <a:gd name="connsiteX4" fmla="*/ 0 w 5290794"/>
              <a:gd name="connsiteY4" fmla="*/ 2712792 h 5306289"/>
              <a:gd name="connsiteX5" fmla="*/ 2593496 w 5290794"/>
              <a:gd name="connsiteY5" fmla="*/ 2712792 h 5306289"/>
              <a:gd name="connsiteX6" fmla="*/ 2593496 w 5290794"/>
              <a:gd name="connsiteY6" fmla="*/ 5306288 h 5306289"/>
              <a:gd name="connsiteX7" fmla="*/ 2697298 w 5290794"/>
              <a:gd name="connsiteY7" fmla="*/ 1 h 5306289"/>
              <a:gd name="connsiteX8" fmla="*/ 5290794 w 5290794"/>
              <a:gd name="connsiteY8" fmla="*/ 2593497 h 5306289"/>
              <a:gd name="connsiteX9" fmla="*/ 5290794 w 5290794"/>
              <a:gd name="connsiteY9" fmla="*/ 2593497 h 5306289"/>
              <a:gd name="connsiteX10" fmla="*/ 2697298 w 5290794"/>
              <a:gd name="connsiteY10" fmla="*/ 2593497 h 5306289"/>
              <a:gd name="connsiteX11" fmla="*/ 2593496 w 5290794"/>
              <a:gd name="connsiteY11" fmla="*/ 0 h 5306289"/>
              <a:gd name="connsiteX12" fmla="*/ 2593496 w 5290794"/>
              <a:gd name="connsiteY12" fmla="*/ 2593497 h 5306289"/>
              <a:gd name="connsiteX13" fmla="*/ 0 w 5290794"/>
              <a:gd name="connsiteY13" fmla="*/ 2593497 h 5306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90794" h="5306289">
                <a:moveTo>
                  <a:pt x="2697298" y="2712793"/>
                </a:moveTo>
                <a:lnTo>
                  <a:pt x="5290794" y="2712793"/>
                </a:lnTo>
                <a:lnTo>
                  <a:pt x="5290794" y="2712794"/>
                </a:lnTo>
                <a:lnTo>
                  <a:pt x="2697298" y="5306289"/>
                </a:lnTo>
                <a:close/>
                <a:moveTo>
                  <a:pt x="0" y="2712792"/>
                </a:moveTo>
                <a:lnTo>
                  <a:pt x="2593496" y="2712792"/>
                </a:lnTo>
                <a:lnTo>
                  <a:pt x="2593496" y="5306288"/>
                </a:lnTo>
                <a:close/>
                <a:moveTo>
                  <a:pt x="2697298" y="1"/>
                </a:moveTo>
                <a:lnTo>
                  <a:pt x="5290794" y="2593497"/>
                </a:lnTo>
                <a:lnTo>
                  <a:pt x="5290794" y="2593497"/>
                </a:lnTo>
                <a:lnTo>
                  <a:pt x="2697298" y="2593497"/>
                </a:lnTo>
                <a:close/>
                <a:moveTo>
                  <a:pt x="2593496" y="0"/>
                </a:moveTo>
                <a:lnTo>
                  <a:pt x="2593496" y="2593497"/>
                </a:lnTo>
                <a:lnTo>
                  <a:pt x="0" y="2593497"/>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65892942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61_Custom Layout">
    <p:spTree>
      <p:nvGrpSpPr>
        <p:cNvPr id="1" name=""/>
        <p:cNvGrpSpPr/>
        <p:nvPr/>
      </p:nvGrpSpPr>
      <p:grpSpPr>
        <a:xfrm>
          <a:off x="0" y="0"/>
          <a:ext cx="0" cy="0"/>
          <a:chOff x="0" y="0"/>
          <a:chExt cx="0" cy="0"/>
        </a:xfrm>
      </p:grpSpPr>
      <p:sp>
        <p:nvSpPr>
          <p:cNvPr id="10" name="Picture Placeholder 9"/>
          <p:cNvSpPr>
            <a:spLocks noGrp="1"/>
          </p:cNvSpPr>
          <p:nvPr>
            <p:ph type="pic" sz="quarter" idx="10"/>
          </p:nvPr>
        </p:nvSpPr>
        <p:spPr>
          <a:xfrm>
            <a:off x="7609490" y="2049519"/>
            <a:ext cx="2869324" cy="4808483"/>
          </a:xfrm>
          <a:custGeom>
            <a:avLst/>
            <a:gdLst>
              <a:gd name="connsiteX0" fmla="*/ 985355 w 2869324"/>
              <a:gd name="connsiteY0" fmla="*/ 0 h 4808483"/>
              <a:gd name="connsiteX1" fmla="*/ 2869324 w 2869324"/>
              <a:gd name="connsiteY1" fmla="*/ 0 h 4808483"/>
              <a:gd name="connsiteX2" fmla="*/ 1883969 w 2869324"/>
              <a:gd name="connsiteY2" fmla="*/ 4808483 h 4808483"/>
              <a:gd name="connsiteX3" fmla="*/ 0 w 2869324"/>
              <a:gd name="connsiteY3" fmla="*/ 4808483 h 4808483"/>
            </a:gdLst>
            <a:ahLst/>
            <a:cxnLst>
              <a:cxn ang="0">
                <a:pos x="connsiteX0" y="connsiteY0"/>
              </a:cxn>
              <a:cxn ang="0">
                <a:pos x="connsiteX1" y="connsiteY1"/>
              </a:cxn>
              <a:cxn ang="0">
                <a:pos x="connsiteX2" y="connsiteY2"/>
              </a:cxn>
              <a:cxn ang="0">
                <a:pos x="connsiteX3" y="connsiteY3"/>
              </a:cxn>
            </a:cxnLst>
            <a:rect l="l" t="t" r="r" b="b"/>
            <a:pathLst>
              <a:path w="2869324" h="4808483">
                <a:moveTo>
                  <a:pt x="985355" y="0"/>
                </a:moveTo>
                <a:lnTo>
                  <a:pt x="2869324" y="0"/>
                </a:lnTo>
                <a:lnTo>
                  <a:pt x="1883969" y="4808483"/>
                </a:lnTo>
                <a:lnTo>
                  <a:pt x="0" y="4808483"/>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11" name="Picture Placeholder 10"/>
          <p:cNvSpPr>
            <a:spLocks noGrp="1"/>
          </p:cNvSpPr>
          <p:nvPr>
            <p:ph type="pic" sz="quarter" idx="11"/>
          </p:nvPr>
        </p:nvSpPr>
        <p:spPr>
          <a:xfrm>
            <a:off x="6027682" y="1"/>
            <a:ext cx="2869324" cy="4808483"/>
          </a:xfrm>
          <a:custGeom>
            <a:avLst/>
            <a:gdLst>
              <a:gd name="connsiteX0" fmla="*/ 985355 w 2869324"/>
              <a:gd name="connsiteY0" fmla="*/ 0 h 4808483"/>
              <a:gd name="connsiteX1" fmla="*/ 2869324 w 2869324"/>
              <a:gd name="connsiteY1" fmla="*/ 0 h 4808483"/>
              <a:gd name="connsiteX2" fmla="*/ 1883969 w 2869324"/>
              <a:gd name="connsiteY2" fmla="*/ 4808483 h 4808483"/>
              <a:gd name="connsiteX3" fmla="*/ 0 w 2869324"/>
              <a:gd name="connsiteY3" fmla="*/ 4808483 h 4808483"/>
            </a:gdLst>
            <a:ahLst/>
            <a:cxnLst>
              <a:cxn ang="0">
                <a:pos x="connsiteX0" y="connsiteY0"/>
              </a:cxn>
              <a:cxn ang="0">
                <a:pos x="connsiteX1" y="connsiteY1"/>
              </a:cxn>
              <a:cxn ang="0">
                <a:pos x="connsiteX2" y="connsiteY2"/>
              </a:cxn>
              <a:cxn ang="0">
                <a:pos x="connsiteX3" y="connsiteY3"/>
              </a:cxn>
            </a:cxnLst>
            <a:rect l="l" t="t" r="r" b="b"/>
            <a:pathLst>
              <a:path w="2869324" h="4808483">
                <a:moveTo>
                  <a:pt x="985355" y="0"/>
                </a:moveTo>
                <a:lnTo>
                  <a:pt x="2869324" y="0"/>
                </a:lnTo>
                <a:lnTo>
                  <a:pt x="1883969" y="4808483"/>
                </a:lnTo>
                <a:lnTo>
                  <a:pt x="0" y="4808483"/>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465109459"/>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173_Custom Layout">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18952" y="-1"/>
            <a:ext cx="8269373" cy="6858000"/>
          </a:xfrm>
          <a:custGeom>
            <a:avLst/>
            <a:gdLst>
              <a:gd name="connsiteX0" fmla="*/ 2786648 w 8269373"/>
              <a:gd name="connsiteY0" fmla="*/ 4650615 h 6858000"/>
              <a:gd name="connsiteX1" fmla="*/ 5482722 w 8269373"/>
              <a:gd name="connsiteY1" fmla="*/ 4650615 h 6858000"/>
              <a:gd name="connsiteX2" fmla="*/ 4134685 w 8269373"/>
              <a:gd name="connsiteY2" fmla="*/ 6858000 h 6858000"/>
              <a:gd name="connsiteX3" fmla="*/ 4134686 w 8269373"/>
              <a:gd name="connsiteY3" fmla="*/ 2390222 h 6858000"/>
              <a:gd name="connsiteX4" fmla="*/ 5482722 w 8269373"/>
              <a:gd name="connsiteY4" fmla="*/ 4597607 h 6858000"/>
              <a:gd name="connsiteX5" fmla="*/ 2786648 w 8269373"/>
              <a:gd name="connsiteY5" fmla="*/ 4597607 h 6858000"/>
              <a:gd name="connsiteX6" fmla="*/ 4174553 w 8269373"/>
              <a:gd name="connsiteY6" fmla="*/ 2313402 h 6858000"/>
              <a:gd name="connsiteX7" fmla="*/ 6870627 w 8269373"/>
              <a:gd name="connsiteY7" fmla="*/ 2313402 h 6858000"/>
              <a:gd name="connsiteX8" fmla="*/ 5522590 w 8269373"/>
              <a:gd name="connsiteY8" fmla="*/ 4520787 h 6858000"/>
              <a:gd name="connsiteX9" fmla="*/ 1387903 w 8269373"/>
              <a:gd name="connsiteY9" fmla="*/ 2313402 h 6858000"/>
              <a:gd name="connsiteX10" fmla="*/ 4083977 w 8269373"/>
              <a:gd name="connsiteY10" fmla="*/ 2313402 h 6858000"/>
              <a:gd name="connsiteX11" fmla="*/ 2735940 w 8269373"/>
              <a:gd name="connsiteY11" fmla="*/ 4520787 h 6858000"/>
              <a:gd name="connsiteX12" fmla="*/ 5522590 w 8269373"/>
              <a:gd name="connsiteY12" fmla="*/ 53009 h 6858000"/>
              <a:gd name="connsiteX13" fmla="*/ 6870627 w 8269373"/>
              <a:gd name="connsiteY13" fmla="*/ 2260394 h 6858000"/>
              <a:gd name="connsiteX14" fmla="*/ 4174553 w 8269373"/>
              <a:gd name="connsiteY14" fmla="*/ 2260394 h 6858000"/>
              <a:gd name="connsiteX15" fmla="*/ 2735941 w 8269373"/>
              <a:gd name="connsiteY15" fmla="*/ 53009 h 6858000"/>
              <a:gd name="connsiteX16" fmla="*/ 4083978 w 8269373"/>
              <a:gd name="connsiteY16" fmla="*/ 2260394 h 6858000"/>
              <a:gd name="connsiteX17" fmla="*/ 1387903 w 8269373"/>
              <a:gd name="connsiteY17" fmla="*/ 2260394 h 6858000"/>
              <a:gd name="connsiteX18" fmla="*/ 5573299 w 8269373"/>
              <a:gd name="connsiteY18" fmla="*/ 0 h 6858000"/>
              <a:gd name="connsiteX19" fmla="*/ 8269373 w 8269373"/>
              <a:gd name="connsiteY19" fmla="*/ 0 h 6858000"/>
              <a:gd name="connsiteX20" fmla="*/ 6921336 w 8269373"/>
              <a:gd name="connsiteY20" fmla="*/ 2207385 h 6858000"/>
              <a:gd name="connsiteX21" fmla="*/ 2786650 w 8269373"/>
              <a:gd name="connsiteY21" fmla="*/ 0 h 6858000"/>
              <a:gd name="connsiteX22" fmla="*/ 5482723 w 8269373"/>
              <a:gd name="connsiteY22" fmla="*/ 0 h 6858000"/>
              <a:gd name="connsiteX23" fmla="*/ 4134686 w 8269373"/>
              <a:gd name="connsiteY23" fmla="*/ 2207385 h 6858000"/>
              <a:gd name="connsiteX24" fmla="*/ 0 w 8269373"/>
              <a:gd name="connsiteY24" fmla="*/ 0 h 6858000"/>
              <a:gd name="connsiteX25" fmla="*/ 2696074 w 8269373"/>
              <a:gd name="connsiteY25" fmla="*/ 0 h 6858000"/>
              <a:gd name="connsiteX26" fmla="*/ 1348037 w 8269373"/>
              <a:gd name="connsiteY26" fmla="*/ 220738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269373" h="6858000">
                <a:moveTo>
                  <a:pt x="2786648" y="4650615"/>
                </a:moveTo>
                <a:lnTo>
                  <a:pt x="5482722" y="4650615"/>
                </a:lnTo>
                <a:lnTo>
                  <a:pt x="4134685" y="6858000"/>
                </a:lnTo>
                <a:close/>
                <a:moveTo>
                  <a:pt x="4134686" y="2390222"/>
                </a:moveTo>
                <a:lnTo>
                  <a:pt x="5482722" y="4597607"/>
                </a:lnTo>
                <a:lnTo>
                  <a:pt x="2786648" y="4597607"/>
                </a:lnTo>
                <a:close/>
                <a:moveTo>
                  <a:pt x="4174553" y="2313402"/>
                </a:moveTo>
                <a:lnTo>
                  <a:pt x="6870627" y="2313402"/>
                </a:lnTo>
                <a:lnTo>
                  <a:pt x="5522590" y="4520787"/>
                </a:lnTo>
                <a:close/>
                <a:moveTo>
                  <a:pt x="1387903" y="2313402"/>
                </a:moveTo>
                <a:lnTo>
                  <a:pt x="4083977" y="2313402"/>
                </a:lnTo>
                <a:lnTo>
                  <a:pt x="2735940" y="4520787"/>
                </a:lnTo>
                <a:close/>
                <a:moveTo>
                  <a:pt x="5522590" y="53009"/>
                </a:moveTo>
                <a:lnTo>
                  <a:pt x="6870627" y="2260394"/>
                </a:lnTo>
                <a:lnTo>
                  <a:pt x="4174553" y="2260394"/>
                </a:lnTo>
                <a:close/>
                <a:moveTo>
                  <a:pt x="2735941" y="53009"/>
                </a:moveTo>
                <a:lnTo>
                  <a:pt x="4083978" y="2260394"/>
                </a:lnTo>
                <a:lnTo>
                  <a:pt x="1387903" y="2260394"/>
                </a:lnTo>
                <a:close/>
                <a:moveTo>
                  <a:pt x="5573299" y="0"/>
                </a:moveTo>
                <a:lnTo>
                  <a:pt x="8269373" y="0"/>
                </a:lnTo>
                <a:lnTo>
                  <a:pt x="6921336" y="2207385"/>
                </a:lnTo>
                <a:close/>
                <a:moveTo>
                  <a:pt x="2786650" y="0"/>
                </a:moveTo>
                <a:lnTo>
                  <a:pt x="5482723" y="0"/>
                </a:lnTo>
                <a:lnTo>
                  <a:pt x="4134686" y="2207385"/>
                </a:lnTo>
                <a:close/>
                <a:moveTo>
                  <a:pt x="0" y="0"/>
                </a:moveTo>
                <a:lnTo>
                  <a:pt x="2696074" y="0"/>
                </a:lnTo>
                <a:lnTo>
                  <a:pt x="1348037" y="2207385"/>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2260616542"/>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userDrawn="1">
  <p:cSld name="172_Custom Layout">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18952" y="2"/>
            <a:ext cx="8269373" cy="6857999"/>
          </a:xfrm>
          <a:custGeom>
            <a:avLst/>
            <a:gdLst>
              <a:gd name="connsiteX0" fmla="*/ 6921336 w 8269373"/>
              <a:gd name="connsiteY0" fmla="*/ 4650614 h 6857999"/>
              <a:gd name="connsiteX1" fmla="*/ 8269373 w 8269373"/>
              <a:gd name="connsiteY1" fmla="*/ 6857999 h 6857999"/>
              <a:gd name="connsiteX2" fmla="*/ 5573299 w 8269373"/>
              <a:gd name="connsiteY2" fmla="*/ 6857999 h 6857999"/>
              <a:gd name="connsiteX3" fmla="*/ 4134686 w 8269373"/>
              <a:gd name="connsiteY3" fmla="*/ 4650614 h 6857999"/>
              <a:gd name="connsiteX4" fmla="*/ 5482723 w 8269373"/>
              <a:gd name="connsiteY4" fmla="*/ 6857999 h 6857999"/>
              <a:gd name="connsiteX5" fmla="*/ 2786650 w 8269373"/>
              <a:gd name="connsiteY5" fmla="*/ 6857999 h 6857999"/>
              <a:gd name="connsiteX6" fmla="*/ 1348037 w 8269373"/>
              <a:gd name="connsiteY6" fmla="*/ 4650614 h 6857999"/>
              <a:gd name="connsiteX7" fmla="*/ 2696074 w 8269373"/>
              <a:gd name="connsiteY7" fmla="*/ 6857999 h 6857999"/>
              <a:gd name="connsiteX8" fmla="*/ 0 w 8269373"/>
              <a:gd name="connsiteY8" fmla="*/ 6857999 h 6857999"/>
              <a:gd name="connsiteX9" fmla="*/ 4174553 w 8269373"/>
              <a:gd name="connsiteY9" fmla="*/ 4597605 h 6857999"/>
              <a:gd name="connsiteX10" fmla="*/ 6870627 w 8269373"/>
              <a:gd name="connsiteY10" fmla="*/ 4597605 h 6857999"/>
              <a:gd name="connsiteX11" fmla="*/ 5522590 w 8269373"/>
              <a:gd name="connsiteY11" fmla="*/ 6804990 h 6857999"/>
              <a:gd name="connsiteX12" fmla="*/ 1387903 w 8269373"/>
              <a:gd name="connsiteY12" fmla="*/ 4597605 h 6857999"/>
              <a:gd name="connsiteX13" fmla="*/ 4083978 w 8269373"/>
              <a:gd name="connsiteY13" fmla="*/ 4597605 h 6857999"/>
              <a:gd name="connsiteX14" fmla="*/ 2735941 w 8269373"/>
              <a:gd name="connsiteY14" fmla="*/ 6804990 h 6857999"/>
              <a:gd name="connsiteX15" fmla="*/ 5522590 w 8269373"/>
              <a:gd name="connsiteY15" fmla="*/ 2337212 h 6857999"/>
              <a:gd name="connsiteX16" fmla="*/ 6870627 w 8269373"/>
              <a:gd name="connsiteY16" fmla="*/ 4544597 h 6857999"/>
              <a:gd name="connsiteX17" fmla="*/ 4174553 w 8269373"/>
              <a:gd name="connsiteY17" fmla="*/ 4544597 h 6857999"/>
              <a:gd name="connsiteX18" fmla="*/ 2735940 w 8269373"/>
              <a:gd name="connsiteY18" fmla="*/ 2337212 h 6857999"/>
              <a:gd name="connsiteX19" fmla="*/ 4083977 w 8269373"/>
              <a:gd name="connsiteY19" fmla="*/ 4544597 h 6857999"/>
              <a:gd name="connsiteX20" fmla="*/ 1387903 w 8269373"/>
              <a:gd name="connsiteY20" fmla="*/ 4544597 h 6857999"/>
              <a:gd name="connsiteX21" fmla="*/ 2786648 w 8269373"/>
              <a:gd name="connsiteY21" fmla="*/ 2260392 h 6857999"/>
              <a:gd name="connsiteX22" fmla="*/ 5482722 w 8269373"/>
              <a:gd name="connsiteY22" fmla="*/ 2260392 h 6857999"/>
              <a:gd name="connsiteX23" fmla="*/ 4134686 w 8269373"/>
              <a:gd name="connsiteY23" fmla="*/ 4467777 h 6857999"/>
              <a:gd name="connsiteX24" fmla="*/ 4134685 w 8269373"/>
              <a:gd name="connsiteY24" fmla="*/ 0 h 6857999"/>
              <a:gd name="connsiteX25" fmla="*/ 4134686 w 8269373"/>
              <a:gd name="connsiteY25" fmla="*/ 0 h 6857999"/>
              <a:gd name="connsiteX26" fmla="*/ 5482722 w 8269373"/>
              <a:gd name="connsiteY26" fmla="*/ 2207384 h 6857999"/>
              <a:gd name="connsiteX27" fmla="*/ 2786648 w 8269373"/>
              <a:gd name="connsiteY27" fmla="*/ 2207384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269373" h="6857999">
                <a:moveTo>
                  <a:pt x="6921336" y="4650614"/>
                </a:moveTo>
                <a:lnTo>
                  <a:pt x="8269373" y="6857999"/>
                </a:lnTo>
                <a:lnTo>
                  <a:pt x="5573299" y="6857999"/>
                </a:lnTo>
                <a:close/>
                <a:moveTo>
                  <a:pt x="4134686" y="4650614"/>
                </a:moveTo>
                <a:lnTo>
                  <a:pt x="5482723" y="6857999"/>
                </a:lnTo>
                <a:lnTo>
                  <a:pt x="2786650" y="6857999"/>
                </a:lnTo>
                <a:close/>
                <a:moveTo>
                  <a:pt x="1348037" y="4650614"/>
                </a:moveTo>
                <a:lnTo>
                  <a:pt x="2696074" y="6857999"/>
                </a:lnTo>
                <a:lnTo>
                  <a:pt x="0" y="6857999"/>
                </a:lnTo>
                <a:close/>
                <a:moveTo>
                  <a:pt x="4174553" y="4597605"/>
                </a:moveTo>
                <a:lnTo>
                  <a:pt x="6870627" y="4597605"/>
                </a:lnTo>
                <a:lnTo>
                  <a:pt x="5522590" y="6804990"/>
                </a:lnTo>
                <a:close/>
                <a:moveTo>
                  <a:pt x="1387903" y="4597605"/>
                </a:moveTo>
                <a:lnTo>
                  <a:pt x="4083978" y="4597605"/>
                </a:lnTo>
                <a:lnTo>
                  <a:pt x="2735941" y="6804990"/>
                </a:lnTo>
                <a:close/>
                <a:moveTo>
                  <a:pt x="5522590" y="2337212"/>
                </a:moveTo>
                <a:lnTo>
                  <a:pt x="6870627" y="4544597"/>
                </a:lnTo>
                <a:lnTo>
                  <a:pt x="4174553" y="4544597"/>
                </a:lnTo>
                <a:close/>
                <a:moveTo>
                  <a:pt x="2735940" y="2337212"/>
                </a:moveTo>
                <a:lnTo>
                  <a:pt x="4083977" y="4544597"/>
                </a:lnTo>
                <a:lnTo>
                  <a:pt x="1387903" y="4544597"/>
                </a:lnTo>
                <a:close/>
                <a:moveTo>
                  <a:pt x="2786648" y="2260392"/>
                </a:moveTo>
                <a:lnTo>
                  <a:pt x="5482722" y="2260392"/>
                </a:lnTo>
                <a:lnTo>
                  <a:pt x="4134686" y="4467777"/>
                </a:lnTo>
                <a:close/>
                <a:moveTo>
                  <a:pt x="4134685" y="0"/>
                </a:moveTo>
                <a:lnTo>
                  <a:pt x="4134686" y="0"/>
                </a:lnTo>
                <a:lnTo>
                  <a:pt x="5482722" y="2207384"/>
                </a:lnTo>
                <a:lnTo>
                  <a:pt x="2786648" y="2207384"/>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708497418"/>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176_Custom Layout">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4556235" y="2"/>
            <a:ext cx="7635764" cy="6449771"/>
          </a:xfrm>
          <a:custGeom>
            <a:avLst/>
            <a:gdLst>
              <a:gd name="connsiteX0" fmla="*/ 494615 w 7635764"/>
              <a:gd name="connsiteY0" fmla="*/ 0 h 6449771"/>
              <a:gd name="connsiteX1" fmla="*/ 7635764 w 7635764"/>
              <a:gd name="connsiteY1" fmla="*/ 0 h 6449771"/>
              <a:gd name="connsiteX2" fmla="*/ 7635764 w 7635764"/>
              <a:gd name="connsiteY2" fmla="*/ 5469285 h 6449771"/>
              <a:gd name="connsiteX3" fmla="*/ 7127168 w 7635764"/>
              <a:gd name="connsiteY3" fmla="*/ 5679483 h 6449771"/>
              <a:gd name="connsiteX4" fmla="*/ 5265287 w 7635764"/>
              <a:gd name="connsiteY4" fmla="*/ 6449771 h 6449771"/>
              <a:gd name="connsiteX5" fmla="*/ 3404198 w 7635764"/>
              <a:gd name="connsiteY5" fmla="*/ 5679483 h 6449771"/>
              <a:gd name="connsiteX6" fmla="*/ 1542317 w 7635764"/>
              <a:gd name="connsiteY6" fmla="*/ 4909987 h 6449771"/>
              <a:gd name="connsiteX7" fmla="*/ 770764 w 7635764"/>
              <a:gd name="connsiteY7" fmla="*/ 3051163 h 6449771"/>
              <a:gd name="connsiteX8" fmla="*/ 0 w 7635764"/>
              <a:gd name="connsiteY8" fmla="*/ 1192339 h 6449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35764" h="6449771">
                <a:moveTo>
                  <a:pt x="494615" y="0"/>
                </a:moveTo>
                <a:lnTo>
                  <a:pt x="7635764" y="0"/>
                </a:lnTo>
                <a:lnTo>
                  <a:pt x="7635764" y="5469285"/>
                </a:lnTo>
                <a:lnTo>
                  <a:pt x="7127168" y="5679483"/>
                </a:lnTo>
                <a:lnTo>
                  <a:pt x="5265287" y="6449771"/>
                </a:lnTo>
                <a:lnTo>
                  <a:pt x="3404198" y="5679483"/>
                </a:lnTo>
                <a:lnTo>
                  <a:pt x="1542317" y="4909987"/>
                </a:lnTo>
                <a:lnTo>
                  <a:pt x="770764" y="3051163"/>
                </a:lnTo>
                <a:lnTo>
                  <a:pt x="0" y="1192339"/>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3447477994"/>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177_Custom Layout">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0" y="2"/>
            <a:ext cx="7635764" cy="6449771"/>
          </a:xfrm>
          <a:custGeom>
            <a:avLst/>
            <a:gdLst>
              <a:gd name="connsiteX0" fmla="*/ 0 w 7635764"/>
              <a:gd name="connsiteY0" fmla="*/ 0 h 6449771"/>
              <a:gd name="connsiteX1" fmla="*/ 7141149 w 7635764"/>
              <a:gd name="connsiteY1" fmla="*/ 0 h 6449771"/>
              <a:gd name="connsiteX2" fmla="*/ 7635764 w 7635764"/>
              <a:gd name="connsiteY2" fmla="*/ 1192339 h 6449771"/>
              <a:gd name="connsiteX3" fmla="*/ 6865002 w 7635764"/>
              <a:gd name="connsiteY3" fmla="*/ 3051163 h 6449771"/>
              <a:gd name="connsiteX4" fmla="*/ 6093447 w 7635764"/>
              <a:gd name="connsiteY4" fmla="*/ 4909987 h 6449771"/>
              <a:gd name="connsiteX5" fmla="*/ 4231566 w 7635764"/>
              <a:gd name="connsiteY5" fmla="*/ 5679483 h 6449771"/>
              <a:gd name="connsiteX6" fmla="*/ 2370477 w 7635764"/>
              <a:gd name="connsiteY6" fmla="*/ 6449771 h 6449771"/>
              <a:gd name="connsiteX7" fmla="*/ 508596 w 7635764"/>
              <a:gd name="connsiteY7" fmla="*/ 5679483 h 6449771"/>
              <a:gd name="connsiteX8" fmla="*/ 0 w 7635764"/>
              <a:gd name="connsiteY8" fmla="*/ 5469285 h 6449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35764" h="6449771">
                <a:moveTo>
                  <a:pt x="0" y="0"/>
                </a:moveTo>
                <a:lnTo>
                  <a:pt x="7141149" y="0"/>
                </a:lnTo>
                <a:lnTo>
                  <a:pt x="7635764" y="1192339"/>
                </a:lnTo>
                <a:lnTo>
                  <a:pt x="6865002" y="3051163"/>
                </a:lnTo>
                <a:lnTo>
                  <a:pt x="6093447" y="4909987"/>
                </a:lnTo>
                <a:lnTo>
                  <a:pt x="4231566" y="5679483"/>
                </a:lnTo>
                <a:lnTo>
                  <a:pt x="2370477" y="6449771"/>
                </a:lnTo>
                <a:lnTo>
                  <a:pt x="508596" y="5679483"/>
                </a:lnTo>
                <a:lnTo>
                  <a:pt x="0" y="5469285"/>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3537206747"/>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178_Custom Layout">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713890" y="0"/>
            <a:ext cx="6934122" cy="5472308"/>
          </a:xfrm>
          <a:custGeom>
            <a:avLst/>
            <a:gdLst>
              <a:gd name="connsiteX0" fmla="*/ 834281 w 6934122"/>
              <a:gd name="connsiteY0" fmla="*/ 0 h 5472308"/>
              <a:gd name="connsiteX1" fmla="*/ 6099655 w 6934122"/>
              <a:gd name="connsiteY1" fmla="*/ 0 h 5472308"/>
              <a:gd name="connsiteX2" fmla="*/ 6426110 w 6934122"/>
              <a:gd name="connsiteY2" fmla="*/ 787304 h 5472308"/>
              <a:gd name="connsiteX3" fmla="*/ 6934122 w 6934122"/>
              <a:gd name="connsiteY3" fmla="*/ 2010680 h 5472308"/>
              <a:gd name="connsiteX4" fmla="*/ 6426110 w 6934122"/>
              <a:gd name="connsiteY4" fmla="*/ 3234578 h 5472308"/>
              <a:gd name="connsiteX5" fmla="*/ 5918621 w 6934122"/>
              <a:gd name="connsiteY5" fmla="*/ 4458475 h 5472308"/>
              <a:gd name="connsiteX6" fmla="*/ 4692710 w 6934122"/>
              <a:gd name="connsiteY6" fmla="*/ 4965131 h 5472308"/>
              <a:gd name="connsiteX7" fmla="*/ 3466800 w 6934122"/>
              <a:gd name="connsiteY7" fmla="*/ 5472308 h 5472308"/>
              <a:gd name="connsiteX8" fmla="*/ 2241412 w 6934122"/>
              <a:gd name="connsiteY8" fmla="*/ 4965131 h 5472308"/>
              <a:gd name="connsiteX9" fmla="*/ 1015501 w 6934122"/>
              <a:gd name="connsiteY9" fmla="*/ 4458475 h 5472308"/>
              <a:gd name="connsiteX10" fmla="*/ 507491 w 6934122"/>
              <a:gd name="connsiteY10" fmla="*/ 3234578 h 5472308"/>
              <a:gd name="connsiteX11" fmla="*/ 0 w 6934122"/>
              <a:gd name="connsiteY11" fmla="*/ 2010680 h 5472308"/>
              <a:gd name="connsiteX12" fmla="*/ 507491 w 6934122"/>
              <a:gd name="connsiteY12" fmla="*/ 787304 h 5472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34122" h="5472308">
                <a:moveTo>
                  <a:pt x="834281" y="0"/>
                </a:moveTo>
                <a:lnTo>
                  <a:pt x="6099655" y="0"/>
                </a:lnTo>
                <a:lnTo>
                  <a:pt x="6426110" y="787304"/>
                </a:lnTo>
                <a:lnTo>
                  <a:pt x="6934122" y="2010680"/>
                </a:lnTo>
                <a:lnTo>
                  <a:pt x="6426110" y="3234578"/>
                </a:lnTo>
                <a:lnTo>
                  <a:pt x="5918621" y="4458475"/>
                </a:lnTo>
                <a:lnTo>
                  <a:pt x="4692710" y="4965131"/>
                </a:lnTo>
                <a:lnTo>
                  <a:pt x="3466800" y="5472308"/>
                </a:lnTo>
                <a:lnTo>
                  <a:pt x="2241412" y="4965131"/>
                </a:lnTo>
                <a:lnTo>
                  <a:pt x="1015501" y="4458475"/>
                </a:lnTo>
                <a:lnTo>
                  <a:pt x="507491" y="3234578"/>
                </a:lnTo>
                <a:lnTo>
                  <a:pt x="0" y="2010680"/>
                </a:lnTo>
                <a:lnTo>
                  <a:pt x="507491" y="787304"/>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3429933511"/>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179_Custom Layout">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725214" y="1385692"/>
            <a:ext cx="6934122" cy="5472308"/>
          </a:xfrm>
          <a:custGeom>
            <a:avLst/>
            <a:gdLst>
              <a:gd name="connsiteX0" fmla="*/ 3466800 w 6934122"/>
              <a:gd name="connsiteY0" fmla="*/ 0 h 5472308"/>
              <a:gd name="connsiteX1" fmla="*/ 4692711 w 6934122"/>
              <a:gd name="connsiteY1" fmla="*/ 507177 h 5472308"/>
              <a:gd name="connsiteX2" fmla="*/ 5918621 w 6934122"/>
              <a:gd name="connsiteY2" fmla="*/ 1013833 h 5472308"/>
              <a:gd name="connsiteX3" fmla="*/ 6426110 w 6934122"/>
              <a:gd name="connsiteY3" fmla="*/ 2237730 h 5472308"/>
              <a:gd name="connsiteX4" fmla="*/ 6934122 w 6934122"/>
              <a:gd name="connsiteY4" fmla="*/ 3461628 h 5472308"/>
              <a:gd name="connsiteX5" fmla="*/ 6426110 w 6934122"/>
              <a:gd name="connsiteY5" fmla="*/ 4685004 h 5472308"/>
              <a:gd name="connsiteX6" fmla="*/ 6099656 w 6934122"/>
              <a:gd name="connsiteY6" fmla="*/ 5472308 h 5472308"/>
              <a:gd name="connsiteX7" fmla="*/ 834281 w 6934122"/>
              <a:gd name="connsiteY7" fmla="*/ 5472308 h 5472308"/>
              <a:gd name="connsiteX8" fmla="*/ 507490 w 6934122"/>
              <a:gd name="connsiteY8" fmla="*/ 4685004 h 5472308"/>
              <a:gd name="connsiteX9" fmla="*/ 0 w 6934122"/>
              <a:gd name="connsiteY9" fmla="*/ 3461628 h 5472308"/>
              <a:gd name="connsiteX10" fmla="*/ 507490 w 6934122"/>
              <a:gd name="connsiteY10" fmla="*/ 2237730 h 5472308"/>
              <a:gd name="connsiteX11" fmla="*/ 1015501 w 6934122"/>
              <a:gd name="connsiteY11" fmla="*/ 1013833 h 5472308"/>
              <a:gd name="connsiteX12" fmla="*/ 2241412 w 6934122"/>
              <a:gd name="connsiteY12" fmla="*/ 507177 h 5472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34122" h="5472308">
                <a:moveTo>
                  <a:pt x="3466800" y="0"/>
                </a:moveTo>
                <a:lnTo>
                  <a:pt x="4692711" y="507177"/>
                </a:lnTo>
                <a:lnTo>
                  <a:pt x="5918621" y="1013833"/>
                </a:lnTo>
                <a:lnTo>
                  <a:pt x="6426110" y="2237730"/>
                </a:lnTo>
                <a:lnTo>
                  <a:pt x="6934122" y="3461628"/>
                </a:lnTo>
                <a:lnTo>
                  <a:pt x="6426110" y="4685004"/>
                </a:lnTo>
                <a:lnTo>
                  <a:pt x="6099656" y="5472308"/>
                </a:lnTo>
                <a:lnTo>
                  <a:pt x="834281" y="5472308"/>
                </a:lnTo>
                <a:lnTo>
                  <a:pt x="507490" y="4685004"/>
                </a:lnTo>
                <a:lnTo>
                  <a:pt x="0" y="3461628"/>
                </a:lnTo>
                <a:lnTo>
                  <a:pt x="507490" y="2237730"/>
                </a:lnTo>
                <a:lnTo>
                  <a:pt x="1015501" y="1013833"/>
                </a:lnTo>
                <a:lnTo>
                  <a:pt x="2241412" y="507177"/>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1402440411"/>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275_Custom Layout">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5245698" y="1"/>
            <a:ext cx="6946300" cy="4934197"/>
          </a:xfrm>
          <a:custGeom>
            <a:avLst/>
            <a:gdLst>
              <a:gd name="connsiteX0" fmla="*/ 401656 w 6946300"/>
              <a:gd name="connsiteY0" fmla="*/ 0 h 4934197"/>
              <a:gd name="connsiteX1" fmla="*/ 6946300 w 6946300"/>
              <a:gd name="connsiteY1" fmla="*/ 0 h 4934197"/>
              <a:gd name="connsiteX2" fmla="*/ 6946300 w 6946300"/>
              <a:gd name="connsiteY2" fmla="*/ 3960905 h 4934197"/>
              <a:gd name="connsiteX3" fmla="*/ 6774865 w 6946300"/>
              <a:gd name="connsiteY3" fmla="*/ 4108698 h 4934197"/>
              <a:gd name="connsiteX4" fmla="*/ 3143057 w 6946300"/>
              <a:gd name="connsiteY4" fmla="*/ 4761200 h 4934197"/>
              <a:gd name="connsiteX5" fmla="*/ 1741194 w 6946300"/>
              <a:gd name="connsiteY5" fmla="*/ 4040434 h 4934197"/>
              <a:gd name="connsiteX6" fmla="*/ 1529994 w 6946300"/>
              <a:gd name="connsiteY6" fmla="*/ 3857762 h 4934197"/>
              <a:gd name="connsiteX7" fmla="*/ 0 w 6946300"/>
              <a:gd name="connsiteY7" fmla="*/ 4428600 h 4934197"/>
              <a:gd name="connsiteX8" fmla="*/ 815725 w 6946300"/>
              <a:gd name="connsiteY8" fmla="*/ 3004335 h 4934197"/>
              <a:gd name="connsiteX9" fmla="*/ 755708 w 6946300"/>
              <a:gd name="connsiteY9" fmla="*/ 2911838 h 4934197"/>
              <a:gd name="connsiteX10" fmla="*/ 388341 w 6946300"/>
              <a:gd name="connsiteY10" fmla="*/ 38826 h 4934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46300" h="4934197">
                <a:moveTo>
                  <a:pt x="401656" y="0"/>
                </a:moveTo>
                <a:lnTo>
                  <a:pt x="6946300" y="0"/>
                </a:lnTo>
                <a:lnTo>
                  <a:pt x="6946300" y="3960905"/>
                </a:lnTo>
                <a:lnTo>
                  <a:pt x="6774865" y="4108698"/>
                </a:lnTo>
                <a:cubicBezTo>
                  <a:pt x="5806936" y="4863197"/>
                  <a:pt x="4460151" y="5149709"/>
                  <a:pt x="3143057" y="4761200"/>
                </a:cubicBezTo>
                <a:cubicBezTo>
                  <a:pt x="2616221" y="4605796"/>
                  <a:pt x="2144010" y="4357101"/>
                  <a:pt x="1741194" y="4040434"/>
                </a:cubicBezTo>
                <a:lnTo>
                  <a:pt x="1529994" y="3857762"/>
                </a:lnTo>
                <a:lnTo>
                  <a:pt x="0" y="4428600"/>
                </a:lnTo>
                <a:lnTo>
                  <a:pt x="815725" y="3004335"/>
                </a:lnTo>
                <a:lnTo>
                  <a:pt x="755708" y="2911838"/>
                </a:lnTo>
                <a:cubicBezTo>
                  <a:pt x="257202" y="2057256"/>
                  <a:pt x="95360" y="1032067"/>
                  <a:pt x="388341" y="38826"/>
                </a:cubicBez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3117915211"/>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276_Custom Layout">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10073" y="1"/>
            <a:ext cx="6946300" cy="4934197"/>
          </a:xfrm>
          <a:custGeom>
            <a:avLst/>
            <a:gdLst>
              <a:gd name="connsiteX0" fmla="*/ 6544644 w 6946300"/>
              <a:gd name="connsiteY0" fmla="*/ 0 h 4934197"/>
              <a:gd name="connsiteX1" fmla="*/ 6557959 w 6946300"/>
              <a:gd name="connsiteY1" fmla="*/ 38826 h 4934197"/>
              <a:gd name="connsiteX2" fmla="*/ 6190592 w 6946300"/>
              <a:gd name="connsiteY2" fmla="*/ 2911838 h 4934197"/>
              <a:gd name="connsiteX3" fmla="*/ 6130575 w 6946300"/>
              <a:gd name="connsiteY3" fmla="*/ 3004335 h 4934197"/>
              <a:gd name="connsiteX4" fmla="*/ 6946300 w 6946300"/>
              <a:gd name="connsiteY4" fmla="*/ 4428600 h 4934197"/>
              <a:gd name="connsiteX5" fmla="*/ 5416306 w 6946300"/>
              <a:gd name="connsiteY5" fmla="*/ 3857762 h 4934197"/>
              <a:gd name="connsiteX6" fmla="*/ 5205106 w 6946300"/>
              <a:gd name="connsiteY6" fmla="*/ 4040434 h 4934197"/>
              <a:gd name="connsiteX7" fmla="*/ 3803243 w 6946300"/>
              <a:gd name="connsiteY7" fmla="*/ 4761200 h 4934197"/>
              <a:gd name="connsiteX8" fmla="*/ 171435 w 6946300"/>
              <a:gd name="connsiteY8" fmla="*/ 4108698 h 4934197"/>
              <a:gd name="connsiteX9" fmla="*/ 0 w 6946300"/>
              <a:gd name="connsiteY9" fmla="*/ 3960905 h 4934197"/>
              <a:gd name="connsiteX10" fmla="*/ 0 w 6946300"/>
              <a:gd name="connsiteY10" fmla="*/ 0 h 4934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46300" h="4934197">
                <a:moveTo>
                  <a:pt x="6544644" y="0"/>
                </a:moveTo>
                <a:lnTo>
                  <a:pt x="6557959" y="38826"/>
                </a:lnTo>
                <a:cubicBezTo>
                  <a:pt x="6850940" y="1032067"/>
                  <a:pt x="6689098" y="2057256"/>
                  <a:pt x="6190592" y="2911838"/>
                </a:cubicBezTo>
                <a:lnTo>
                  <a:pt x="6130575" y="3004335"/>
                </a:lnTo>
                <a:lnTo>
                  <a:pt x="6946300" y="4428600"/>
                </a:lnTo>
                <a:lnTo>
                  <a:pt x="5416306" y="3857762"/>
                </a:lnTo>
                <a:lnTo>
                  <a:pt x="5205106" y="4040434"/>
                </a:lnTo>
                <a:cubicBezTo>
                  <a:pt x="4802290" y="4357101"/>
                  <a:pt x="4330080" y="4605796"/>
                  <a:pt x="3803243" y="4761200"/>
                </a:cubicBezTo>
                <a:cubicBezTo>
                  <a:pt x="2486149" y="5149709"/>
                  <a:pt x="1139364" y="4863197"/>
                  <a:pt x="171435" y="4108698"/>
                </a:cubicBezTo>
                <a:lnTo>
                  <a:pt x="0" y="3960905"/>
                </a:lnTo>
                <a:lnTo>
                  <a:pt x="0" y="0"/>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2980051775"/>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266_Custom Layout">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1576257" y="2222805"/>
            <a:ext cx="9039486" cy="2470119"/>
          </a:xfrm>
          <a:custGeom>
            <a:avLst/>
            <a:gdLst>
              <a:gd name="connsiteX0" fmla="*/ 1879813 w 2830061"/>
              <a:gd name="connsiteY0" fmla="*/ 155760 h 773339"/>
              <a:gd name="connsiteX1" fmla="*/ 1749181 w 2830061"/>
              <a:gd name="connsiteY1" fmla="*/ 215478 h 773339"/>
              <a:gd name="connsiteX2" fmla="*/ 1703647 w 2830061"/>
              <a:gd name="connsiteY2" fmla="*/ 387165 h 773339"/>
              <a:gd name="connsiteX3" fmla="*/ 1749181 w 2830061"/>
              <a:gd name="connsiteY3" fmla="*/ 558852 h 773339"/>
              <a:gd name="connsiteX4" fmla="*/ 1879813 w 2830061"/>
              <a:gd name="connsiteY4" fmla="*/ 618569 h 773339"/>
              <a:gd name="connsiteX5" fmla="*/ 2011439 w 2830061"/>
              <a:gd name="connsiteY5" fmla="*/ 558852 h 773339"/>
              <a:gd name="connsiteX6" fmla="*/ 2057471 w 2830061"/>
              <a:gd name="connsiteY6" fmla="*/ 387165 h 773339"/>
              <a:gd name="connsiteX7" fmla="*/ 2011439 w 2830061"/>
              <a:gd name="connsiteY7" fmla="*/ 215726 h 773339"/>
              <a:gd name="connsiteX8" fmla="*/ 1879813 w 2830061"/>
              <a:gd name="connsiteY8" fmla="*/ 155760 h 773339"/>
              <a:gd name="connsiteX9" fmla="*/ 573735 w 2830061"/>
              <a:gd name="connsiteY9" fmla="*/ 19904 h 773339"/>
              <a:gd name="connsiteX10" fmla="*/ 762343 w 2830061"/>
              <a:gd name="connsiteY10" fmla="*/ 19904 h 773339"/>
              <a:gd name="connsiteX11" fmla="*/ 864857 w 2830061"/>
              <a:gd name="connsiteY11" fmla="*/ 539943 h 773339"/>
              <a:gd name="connsiteX12" fmla="*/ 962893 w 2830061"/>
              <a:gd name="connsiteY12" fmla="*/ 19904 h 773339"/>
              <a:gd name="connsiteX13" fmla="*/ 1162946 w 2830061"/>
              <a:gd name="connsiteY13" fmla="*/ 19904 h 773339"/>
              <a:gd name="connsiteX14" fmla="*/ 1259489 w 2830061"/>
              <a:gd name="connsiteY14" fmla="*/ 539943 h 773339"/>
              <a:gd name="connsiteX15" fmla="*/ 1362501 w 2830061"/>
              <a:gd name="connsiteY15" fmla="*/ 19904 h 773339"/>
              <a:gd name="connsiteX16" fmla="*/ 1551108 w 2830061"/>
              <a:gd name="connsiteY16" fmla="*/ 19904 h 773339"/>
              <a:gd name="connsiteX17" fmla="*/ 1349065 w 2830061"/>
              <a:gd name="connsiteY17" fmla="*/ 752934 h 773339"/>
              <a:gd name="connsiteX18" fmla="*/ 1165932 w 2830061"/>
              <a:gd name="connsiteY18" fmla="*/ 752934 h 773339"/>
              <a:gd name="connsiteX19" fmla="*/ 1061924 w 2830061"/>
              <a:gd name="connsiteY19" fmla="*/ 225929 h 773339"/>
              <a:gd name="connsiteX20" fmla="*/ 957917 w 2830061"/>
              <a:gd name="connsiteY20" fmla="*/ 752934 h 773339"/>
              <a:gd name="connsiteX21" fmla="*/ 774286 w 2830061"/>
              <a:gd name="connsiteY21" fmla="*/ 752934 h 773339"/>
              <a:gd name="connsiteX22" fmla="*/ 2222438 w 2830061"/>
              <a:gd name="connsiteY22" fmla="*/ 19902 h 773339"/>
              <a:gd name="connsiteX23" fmla="*/ 2830061 w 2830061"/>
              <a:gd name="connsiteY23" fmla="*/ 19902 h 773339"/>
              <a:gd name="connsiteX24" fmla="*/ 2830061 w 2830061"/>
              <a:gd name="connsiteY24" fmla="*/ 168698 h 773339"/>
              <a:gd name="connsiteX25" fmla="*/ 2620055 w 2830061"/>
              <a:gd name="connsiteY25" fmla="*/ 168698 h 773339"/>
              <a:gd name="connsiteX26" fmla="*/ 2620055 w 2830061"/>
              <a:gd name="connsiteY26" fmla="*/ 752932 h 773339"/>
              <a:gd name="connsiteX27" fmla="*/ 2432444 w 2830061"/>
              <a:gd name="connsiteY27" fmla="*/ 752932 h 773339"/>
              <a:gd name="connsiteX28" fmla="*/ 2432444 w 2830061"/>
              <a:gd name="connsiteY28" fmla="*/ 168698 h 773339"/>
              <a:gd name="connsiteX29" fmla="*/ 2222438 w 2830061"/>
              <a:gd name="connsiteY29" fmla="*/ 168698 h 773339"/>
              <a:gd name="connsiteX30" fmla="*/ 1879813 w 2830061"/>
              <a:gd name="connsiteY30" fmla="*/ 993 h 773339"/>
              <a:gd name="connsiteX31" fmla="*/ 2149287 w 2830061"/>
              <a:gd name="connsiteY31" fmla="*/ 105001 h 773339"/>
              <a:gd name="connsiteX32" fmla="*/ 2249065 w 2830061"/>
              <a:gd name="connsiteY32" fmla="*/ 387165 h 773339"/>
              <a:gd name="connsiteX33" fmla="*/ 2149287 w 2830061"/>
              <a:gd name="connsiteY33" fmla="*/ 669329 h 773339"/>
              <a:gd name="connsiteX34" fmla="*/ 1879813 w 2830061"/>
              <a:gd name="connsiteY34" fmla="*/ 773337 h 773339"/>
              <a:gd name="connsiteX35" fmla="*/ 1611831 w 2830061"/>
              <a:gd name="connsiteY35" fmla="*/ 669578 h 773339"/>
              <a:gd name="connsiteX36" fmla="*/ 1513049 w 2830061"/>
              <a:gd name="connsiteY36" fmla="*/ 387165 h 773339"/>
              <a:gd name="connsiteX37" fmla="*/ 1611831 w 2830061"/>
              <a:gd name="connsiteY37" fmla="*/ 104752 h 773339"/>
              <a:gd name="connsiteX38" fmla="*/ 1879813 w 2830061"/>
              <a:gd name="connsiteY38" fmla="*/ 993 h 773339"/>
              <a:gd name="connsiteX39" fmla="*/ 307544 w 2830061"/>
              <a:gd name="connsiteY39" fmla="*/ 0 h 773339"/>
              <a:gd name="connsiteX40" fmla="*/ 517549 w 2830061"/>
              <a:gd name="connsiteY40" fmla="*/ 65191 h 773339"/>
              <a:gd name="connsiteX41" fmla="*/ 595182 w 2830061"/>
              <a:gd name="connsiteY41" fmla="*/ 241357 h 773339"/>
              <a:gd name="connsiteX42" fmla="*/ 418518 w 2830061"/>
              <a:gd name="connsiteY42" fmla="*/ 241357 h 773339"/>
              <a:gd name="connsiteX43" fmla="*/ 382439 w 2830061"/>
              <a:gd name="connsiteY43" fmla="*/ 165715 h 773339"/>
              <a:gd name="connsiteX44" fmla="*/ 295600 w 2830061"/>
              <a:gd name="connsiteY44" fmla="*/ 141331 h 773339"/>
              <a:gd name="connsiteX45" fmla="*/ 221949 w 2830061"/>
              <a:gd name="connsiteY45" fmla="*/ 159992 h 773339"/>
              <a:gd name="connsiteX46" fmla="*/ 193583 w 2830061"/>
              <a:gd name="connsiteY46" fmla="*/ 207517 h 773339"/>
              <a:gd name="connsiteX47" fmla="*/ 328445 w 2830061"/>
              <a:gd name="connsiteY47" fmla="*/ 299581 h 773339"/>
              <a:gd name="connsiteX48" fmla="*/ 365768 w 2830061"/>
              <a:gd name="connsiteY48" fmla="*/ 311525 h 773339"/>
              <a:gd name="connsiteX49" fmla="*/ 373233 w 2830061"/>
              <a:gd name="connsiteY49" fmla="*/ 314013 h 773339"/>
              <a:gd name="connsiteX50" fmla="*/ 547408 w 2830061"/>
              <a:gd name="connsiteY50" fmla="*/ 387167 h 773339"/>
              <a:gd name="connsiteX51" fmla="*/ 601153 w 2830061"/>
              <a:gd name="connsiteY51" fmla="*/ 455095 h 773339"/>
              <a:gd name="connsiteX52" fmla="*/ 619566 w 2830061"/>
              <a:gd name="connsiteY52" fmla="*/ 541934 h 773339"/>
              <a:gd name="connsiteX53" fmla="*/ 535713 w 2830061"/>
              <a:gd name="connsiteY53" fmla="*/ 712377 h 773339"/>
              <a:gd name="connsiteX54" fmla="*/ 300577 w 2830061"/>
              <a:gd name="connsiteY54" fmla="*/ 773339 h 773339"/>
              <a:gd name="connsiteX55" fmla="*/ 83106 w 2830061"/>
              <a:gd name="connsiteY55" fmla="*/ 707898 h 773339"/>
              <a:gd name="connsiteX56" fmla="*/ 0 w 2830061"/>
              <a:gd name="connsiteY56" fmla="*/ 509587 h 773339"/>
              <a:gd name="connsiteX57" fmla="*/ 180147 w 2830061"/>
              <a:gd name="connsiteY57" fmla="*/ 509587 h 773339"/>
              <a:gd name="connsiteX58" fmla="*/ 216972 w 2830061"/>
              <a:gd name="connsiteY58" fmla="*/ 603891 h 773339"/>
              <a:gd name="connsiteX59" fmla="*/ 318989 w 2830061"/>
              <a:gd name="connsiteY59" fmla="*/ 635491 h 773339"/>
              <a:gd name="connsiteX60" fmla="*/ 407570 w 2830061"/>
              <a:gd name="connsiteY60" fmla="*/ 616581 h 773339"/>
              <a:gd name="connsiteX61" fmla="*/ 438922 w 2830061"/>
              <a:gd name="connsiteY61" fmla="*/ 563333 h 773339"/>
              <a:gd name="connsiteX62" fmla="*/ 431457 w 2830061"/>
              <a:gd name="connsiteY62" fmla="*/ 532230 h 773339"/>
              <a:gd name="connsiteX63" fmla="*/ 410556 w 2830061"/>
              <a:gd name="connsiteY63" fmla="*/ 511578 h 773339"/>
              <a:gd name="connsiteX64" fmla="*/ 310529 w 2830061"/>
              <a:gd name="connsiteY64" fmla="*/ 477240 h 773339"/>
              <a:gd name="connsiteX65" fmla="*/ 176166 w 2830061"/>
              <a:gd name="connsiteY65" fmla="*/ 431955 h 773339"/>
              <a:gd name="connsiteX66" fmla="*/ 55984 w 2830061"/>
              <a:gd name="connsiteY66" fmla="*/ 349097 h 773339"/>
              <a:gd name="connsiteX67" fmla="*/ 14929 w 2830061"/>
              <a:gd name="connsiteY67" fmla="*/ 228916 h 773339"/>
              <a:gd name="connsiteX68" fmla="*/ 93805 w 2830061"/>
              <a:gd name="connsiteY68" fmla="*/ 61956 h 773339"/>
              <a:gd name="connsiteX69" fmla="*/ 307544 w 2830061"/>
              <a:gd name="connsiteY69" fmla="*/ 0 h 77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830061" h="773339">
                <a:moveTo>
                  <a:pt x="1879813" y="155760"/>
                </a:moveTo>
                <a:cubicBezTo>
                  <a:pt x="1823081" y="155760"/>
                  <a:pt x="1779537" y="175666"/>
                  <a:pt x="1749181" y="215478"/>
                </a:cubicBezTo>
                <a:cubicBezTo>
                  <a:pt x="1718825" y="255289"/>
                  <a:pt x="1703647" y="312518"/>
                  <a:pt x="1703647" y="387165"/>
                </a:cubicBezTo>
                <a:cubicBezTo>
                  <a:pt x="1703647" y="461811"/>
                  <a:pt x="1718825" y="519040"/>
                  <a:pt x="1749181" y="558852"/>
                </a:cubicBezTo>
                <a:cubicBezTo>
                  <a:pt x="1779537" y="598664"/>
                  <a:pt x="1823081" y="618569"/>
                  <a:pt x="1879813" y="618569"/>
                </a:cubicBezTo>
                <a:cubicBezTo>
                  <a:pt x="1936876" y="618569"/>
                  <a:pt x="1980751" y="598664"/>
                  <a:pt x="2011439" y="558852"/>
                </a:cubicBezTo>
                <a:cubicBezTo>
                  <a:pt x="2042127" y="519040"/>
                  <a:pt x="2057471" y="461811"/>
                  <a:pt x="2057471" y="387165"/>
                </a:cubicBezTo>
                <a:cubicBezTo>
                  <a:pt x="2057471" y="312850"/>
                  <a:pt x="2042127" y="255704"/>
                  <a:pt x="2011439" y="215726"/>
                </a:cubicBezTo>
                <a:cubicBezTo>
                  <a:pt x="1980751" y="175749"/>
                  <a:pt x="1936876" y="155760"/>
                  <a:pt x="1879813" y="155760"/>
                </a:cubicBezTo>
                <a:close/>
                <a:moveTo>
                  <a:pt x="573735" y="19904"/>
                </a:moveTo>
                <a:lnTo>
                  <a:pt x="762343" y="19904"/>
                </a:lnTo>
                <a:lnTo>
                  <a:pt x="864857" y="539943"/>
                </a:lnTo>
                <a:lnTo>
                  <a:pt x="962893" y="19904"/>
                </a:lnTo>
                <a:lnTo>
                  <a:pt x="1162946" y="19904"/>
                </a:lnTo>
                <a:lnTo>
                  <a:pt x="1259489" y="539943"/>
                </a:lnTo>
                <a:lnTo>
                  <a:pt x="1362501" y="19904"/>
                </a:lnTo>
                <a:lnTo>
                  <a:pt x="1551108" y="19904"/>
                </a:lnTo>
                <a:lnTo>
                  <a:pt x="1349065" y="752934"/>
                </a:lnTo>
                <a:lnTo>
                  <a:pt x="1165932" y="752934"/>
                </a:lnTo>
                <a:lnTo>
                  <a:pt x="1061924" y="225929"/>
                </a:lnTo>
                <a:lnTo>
                  <a:pt x="957917" y="752934"/>
                </a:lnTo>
                <a:lnTo>
                  <a:pt x="774286" y="752934"/>
                </a:lnTo>
                <a:close/>
                <a:moveTo>
                  <a:pt x="2222438" y="19902"/>
                </a:moveTo>
                <a:lnTo>
                  <a:pt x="2830061" y="19902"/>
                </a:lnTo>
                <a:lnTo>
                  <a:pt x="2830061" y="168698"/>
                </a:lnTo>
                <a:lnTo>
                  <a:pt x="2620055" y="168698"/>
                </a:lnTo>
                <a:lnTo>
                  <a:pt x="2620055" y="752932"/>
                </a:lnTo>
                <a:lnTo>
                  <a:pt x="2432444" y="752932"/>
                </a:lnTo>
                <a:lnTo>
                  <a:pt x="2432444" y="168698"/>
                </a:lnTo>
                <a:lnTo>
                  <a:pt x="2222438" y="168698"/>
                </a:lnTo>
                <a:close/>
                <a:moveTo>
                  <a:pt x="1879813" y="993"/>
                </a:moveTo>
                <a:cubicBezTo>
                  <a:pt x="1992944" y="993"/>
                  <a:pt x="2082768" y="35662"/>
                  <a:pt x="2149287" y="105001"/>
                </a:cubicBezTo>
                <a:cubicBezTo>
                  <a:pt x="2215806" y="174339"/>
                  <a:pt x="2249065" y="268394"/>
                  <a:pt x="2249065" y="387165"/>
                </a:cubicBezTo>
                <a:cubicBezTo>
                  <a:pt x="2249065" y="505936"/>
                  <a:pt x="2215806" y="599991"/>
                  <a:pt x="2149287" y="669329"/>
                </a:cubicBezTo>
                <a:cubicBezTo>
                  <a:pt x="2082768" y="738667"/>
                  <a:pt x="1992944" y="773337"/>
                  <a:pt x="1879813" y="773337"/>
                </a:cubicBezTo>
                <a:cubicBezTo>
                  <a:pt x="1767013" y="773337"/>
                  <a:pt x="1677686" y="738750"/>
                  <a:pt x="1611831" y="669578"/>
                </a:cubicBezTo>
                <a:cubicBezTo>
                  <a:pt x="1545976" y="600405"/>
                  <a:pt x="1513049" y="506268"/>
                  <a:pt x="1513049" y="387165"/>
                </a:cubicBezTo>
                <a:cubicBezTo>
                  <a:pt x="1513049" y="268062"/>
                  <a:pt x="1545976" y="173924"/>
                  <a:pt x="1611831" y="104752"/>
                </a:cubicBezTo>
                <a:cubicBezTo>
                  <a:pt x="1677686" y="35579"/>
                  <a:pt x="1767013" y="993"/>
                  <a:pt x="1879813" y="993"/>
                </a:cubicBezTo>
                <a:close/>
                <a:moveTo>
                  <a:pt x="307544" y="0"/>
                </a:moveTo>
                <a:cubicBezTo>
                  <a:pt x="395792" y="0"/>
                  <a:pt x="465794" y="21730"/>
                  <a:pt x="517549" y="65191"/>
                </a:cubicBezTo>
                <a:cubicBezTo>
                  <a:pt x="569304" y="108652"/>
                  <a:pt x="595182" y="167374"/>
                  <a:pt x="595182" y="241357"/>
                </a:cubicBezTo>
                <a:lnTo>
                  <a:pt x="418518" y="241357"/>
                </a:lnTo>
                <a:cubicBezTo>
                  <a:pt x="414537" y="207186"/>
                  <a:pt x="402511" y="181972"/>
                  <a:pt x="382439" y="165715"/>
                </a:cubicBezTo>
                <a:cubicBezTo>
                  <a:pt x="362367" y="149459"/>
                  <a:pt x="333421" y="141331"/>
                  <a:pt x="295600" y="141331"/>
                </a:cubicBezTo>
                <a:cubicBezTo>
                  <a:pt x="265410" y="141331"/>
                  <a:pt x="240859" y="147551"/>
                  <a:pt x="221949" y="159992"/>
                </a:cubicBezTo>
                <a:cubicBezTo>
                  <a:pt x="203038" y="172433"/>
                  <a:pt x="193583" y="188275"/>
                  <a:pt x="193583" y="207517"/>
                </a:cubicBezTo>
                <a:cubicBezTo>
                  <a:pt x="193583" y="240030"/>
                  <a:pt x="238537" y="270718"/>
                  <a:pt x="328445" y="299581"/>
                </a:cubicBezTo>
                <a:cubicBezTo>
                  <a:pt x="344701" y="304890"/>
                  <a:pt x="357142" y="308871"/>
                  <a:pt x="365768" y="311525"/>
                </a:cubicBezTo>
                <a:lnTo>
                  <a:pt x="373233" y="314013"/>
                </a:lnTo>
                <a:cubicBezTo>
                  <a:pt x="466126" y="344204"/>
                  <a:pt x="524185" y="368588"/>
                  <a:pt x="547408" y="387167"/>
                </a:cubicBezTo>
                <a:cubicBezTo>
                  <a:pt x="570963" y="406409"/>
                  <a:pt x="588878" y="429052"/>
                  <a:pt x="601153" y="455095"/>
                </a:cubicBezTo>
                <a:cubicBezTo>
                  <a:pt x="613429" y="481139"/>
                  <a:pt x="619566" y="510085"/>
                  <a:pt x="619566" y="541934"/>
                </a:cubicBezTo>
                <a:cubicBezTo>
                  <a:pt x="619566" y="614922"/>
                  <a:pt x="591615" y="671736"/>
                  <a:pt x="535713" y="712377"/>
                </a:cubicBezTo>
                <a:cubicBezTo>
                  <a:pt x="479811" y="753018"/>
                  <a:pt x="401432" y="773339"/>
                  <a:pt x="300577" y="773339"/>
                </a:cubicBezTo>
                <a:cubicBezTo>
                  <a:pt x="205361" y="773339"/>
                  <a:pt x="132870" y="751525"/>
                  <a:pt x="83106" y="707898"/>
                </a:cubicBezTo>
                <a:cubicBezTo>
                  <a:pt x="33342" y="664272"/>
                  <a:pt x="5640" y="598168"/>
                  <a:pt x="0" y="509587"/>
                </a:cubicBezTo>
                <a:lnTo>
                  <a:pt x="180147" y="509587"/>
                </a:lnTo>
                <a:cubicBezTo>
                  <a:pt x="181474" y="551389"/>
                  <a:pt x="193749" y="582824"/>
                  <a:pt x="216972" y="603891"/>
                </a:cubicBezTo>
                <a:cubicBezTo>
                  <a:pt x="240196" y="624958"/>
                  <a:pt x="274201" y="635491"/>
                  <a:pt x="318989" y="635491"/>
                </a:cubicBezTo>
                <a:cubicBezTo>
                  <a:pt x="357142" y="635491"/>
                  <a:pt x="386669" y="629188"/>
                  <a:pt x="407570" y="616581"/>
                </a:cubicBezTo>
                <a:cubicBezTo>
                  <a:pt x="428471" y="603974"/>
                  <a:pt x="438922" y="586224"/>
                  <a:pt x="438922" y="563333"/>
                </a:cubicBezTo>
                <a:cubicBezTo>
                  <a:pt x="438922" y="551721"/>
                  <a:pt x="436433" y="541353"/>
                  <a:pt x="431457" y="532230"/>
                </a:cubicBezTo>
                <a:cubicBezTo>
                  <a:pt x="426480" y="523107"/>
                  <a:pt x="419513" y="516222"/>
                  <a:pt x="410556" y="511578"/>
                </a:cubicBezTo>
                <a:cubicBezTo>
                  <a:pt x="396954" y="504279"/>
                  <a:pt x="363611" y="492833"/>
                  <a:pt x="310529" y="477240"/>
                </a:cubicBezTo>
                <a:cubicBezTo>
                  <a:pt x="257447" y="461648"/>
                  <a:pt x="212659" y="446552"/>
                  <a:pt x="176166" y="431955"/>
                </a:cubicBezTo>
                <a:cubicBezTo>
                  <a:pt x="123415" y="411054"/>
                  <a:pt x="83355" y="383434"/>
                  <a:pt x="55984" y="349097"/>
                </a:cubicBezTo>
                <a:cubicBezTo>
                  <a:pt x="28614" y="314760"/>
                  <a:pt x="14929" y="274699"/>
                  <a:pt x="14929" y="228916"/>
                </a:cubicBezTo>
                <a:cubicBezTo>
                  <a:pt x="14929" y="158914"/>
                  <a:pt x="41221" y="103261"/>
                  <a:pt x="93805" y="61956"/>
                </a:cubicBezTo>
                <a:cubicBezTo>
                  <a:pt x="146390" y="20652"/>
                  <a:pt x="217636" y="0"/>
                  <a:pt x="307544" y="0"/>
                </a:cubicBezTo>
                <a:close/>
              </a:path>
            </a:pathLst>
          </a:custGeom>
        </p:spPr>
        <p:txBody>
          <a:bodyPr rtlCol="0">
            <a:noAutofit/>
          </a:bodyPr>
          <a:lstStyle>
            <a:lvl1pPr>
              <a:defRPr sz="1351">
                <a:solidFill>
                  <a:srgbClr val="00B0F0"/>
                </a:solidFill>
              </a:defRPr>
            </a:lvl1pPr>
          </a:lstStyle>
          <a:p>
            <a:pPr lvl="0"/>
            <a:endParaRPr lang="id-ID" noProof="0" dirty="0"/>
          </a:p>
        </p:txBody>
      </p:sp>
    </p:spTree>
    <p:extLst>
      <p:ext uri="{BB962C8B-B14F-4D97-AF65-F5344CB8AC3E}">
        <p14:creationId xmlns:p14="http://schemas.microsoft.com/office/powerpoint/2010/main" val="3571751591"/>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297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0" y="1"/>
            <a:ext cx="12192000" cy="4973043"/>
          </a:xfrm>
          <a:custGeom>
            <a:avLst/>
            <a:gdLst>
              <a:gd name="connsiteX0" fmla="*/ 0 w 12192000"/>
              <a:gd name="connsiteY0" fmla="*/ 0 h 4973043"/>
              <a:gd name="connsiteX1" fmla="*/ 12192000 w 12192000"/>
              <a:gd name="connsiteY1" fmla="*/ 0 h 4973043"/>
              <a:gd name="connsiteX2" fmla="*/ 12192000 w 12192000"/>
              <a:gd name="connsiteY2" fmla="*/ 4693549 h 4973043"/>
              <a:gd name="connsiteX3" fmla="*/ 0 w 12192000"/>
              <a:gd name="connsiteY3" fmla="*/ 4973043 h 4973043"/>
            </a:gdLst>
            <a:ahLst/>
            <a:cxnLst>
              <a:cxn ang="0">
                <a:pos x="connsiteX0" y="connsiteY0"/>
              </a:cxn>
              <a:cxn ang="0">
                <a:pos x="connsiteX1" y="connsiteY1"/>
              </a:cxn>
              <a:cxn ang="0">
                <a:pos x="connsiteX2" y="connsiteY2"/>
              </a:cxn>
              <a:cxn ang="0">
                <a:pos x="connsiteX3" y="connsiteY3"/>
              </a:cxn>
            </a:cxnLst>
            <a:rect l="l" t="t" r="r" b="b"/>
            <a:pathLst>
              <a:path w="12192000" h="4973043">
                <a:moveTo>
                  <a:pt x="0" y="0"/>
                </a:moveTo>
                <a:lnTo>
                  <a:pt x="12192000" y="0"/>
                </a:lnTo>
                <a:lnTo>
                  <a:pt x="12192000" y="4693549"/>
                </a:lnTo>
                <a:cubicBezTo>
                  <a:pt x="8975232" y="5669646"/>
                  <a:pt x="4063065" y="1980814"/>
                  <a:pt x="0" y="4973043"/>
                </a:cubicBezTo>
                <a:close/>
              </a:path>
            </a:pathLst>
          </a:custGeom>
        </p:spPr>
        <p:txBody>
          <a:bodyPr rtlCol="0">
            <a:noAutofit/>
          </a:bodyPr>
          <a:lstStyle>
            <a:lvl1pPr>
              <a:defRPr sz="1351">
                <a:solidFill>
                  <a:srgbClr val="00B0F0"/>
                </a:solidFill>
              </a:defRPr>
            </a:lvl1pPr>
          </a:lstStyle>
          <a:p>
            <a:pPr lvl="0"/>
            <a:endParaRPr lang="id-ID" noProof="0" dirty="0"/>
          </a:p>
        </p:txBody>
      </p:sp>
    </p:spTree>
    <p:extLst>
      <p:ext uri="{BB962C8B-B14F-4D97-AF65-F5344CB8AC3E}">
        <p14:creationId xmlns:p14="http://schemas.microsoft.com/office/powerpoint/2010/main" val="2638291190"/>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62_Custom Layout">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1355835" y="2"/>
            <a:ext cx="2869324" cy="4808483"/>
          </a:xfrm>
          <a:custGeom>
            <a:avLst/>
            <a:gdLst>
              <a:gd name="connsiteX0" fmla="*/ 0 w 2869324"/>
              <a:gd name="connsiteY0" fmla="*/ 0 h 4808483"/>
              <a:gd name="connsiteX1" fmla="*/ 1883969 w 2869324"/>
              <a:gd name="connsiteY1" fmla="*/ 0 h 4808483"/>
              <a:gd name="connsiteX2" fmla="*/ 2869324 w 2869324"/>
              <a:gd name="connsiteY2" fmla="*/ 4808483 h 4808483"/>
              <a:gd name="connsiteX3" fmla="*/ 985355 w 2869324"/>
              <a:gd name="connsiteY3" fmla="*/ 4808483 h 4808483"/>
            </a:gdLst>
            <a:ahLst/>
            <a:cxnLst>
              <a:cxn ang="0">
                <a:pos x="connsiteX0" y="connsiteY0"/>
              </a:cxn>
              <a:cxn ang="0">
                <a:pos x="connsiteX1" y="connsiteY1"/>
              </a:cxn>
              <a:cxn ang="0">
                <a:pos x="connsiteX2" y="connsiteY2"/>
              </a:cxn>
              <a:cxn ang="0">
                <a:pos x="connsiteX3" y="connsiteY3"/>
              </a:cxn>
            </a:cxnLst>
            <a:rect l="l" t="t" r="r" b="b"/>
            <a:pathLst>
              <a:path w="2869324" h="4808483">
                <a:moveTo>
                  <a:pt x="0" y="0"/>
                </a:moveTo>
                <a:lnTo>
                  <a:pt x="1883969" y="0"/>
                </a:lnTo>
                <a:lnTo>
                  <a:pt x="2869324" y="4808483"/>
                </a:lnTo>
                <a:lnTo>
                  <a:pt x="985355" y="4808483"/>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9" name="Picture Placeholder 8"/>
          <p:cNvSpPr>
            <a:spLocks noGrp="1"/>
          </p:cNvSpPr>
          <p:nvPr>
            <p:ph type="pic" sz="quarter" idx="11"/>
          </p:nvPr>
        </p:nvSpPr>
        <p:spPr>
          <a:xfrm>
            <a:off x="3794236" y="2049518"/>
            <a:ext cx="2869324" cy="4808483"/>
          </a:xfrm>
          <a:custGeom>
            <a:avLst/>
            <a:gdLst>
              <a:gd name="connsiteX0" fmla="*/ 0 w 2869324"/>
              <a:gd name="connsiteY0" fmla="*/ 0 h 4808483"/>
              <a:gd name="connsiteX1" fmla="*/ 1883969 w 2869324"/>
              <a:gd name="connsiteY1" fmla="*/ 0 h 4808483"/>
              <a:gd name="connsiteX2" fmla="*/ 2869324 w 2869324"/>
              <a:gd name="connsiteY2" fmla="*/ 4808483 h 4808483"/>
              <a:gd name="connsiteX3" fmla="*/ 985355 w 2869324"/>
              <a:gd name="connsiteY3" fmla="*/ 4808483 h 4808483"/>
            </a:gdLst>
            <a:ahLst/>
            <a:cxnLst>
              <a:cxn ang="0">
                <a:pos x="connsiteX0" y="connsiteY0"/>
              </a:cxn>
              <a:cxn ang="0">
                <a:pos x="connsiteX1" y="connsiteY1"/>
              </a:cxn>
              <a:cxn ang="0">
                <a:pos x="connsiteX2" y="connsiteY2"/>
              </a:cxn>
              <a:cxn ang="0">
                <a:pos x="connsiteX3" y="connsiteY3"/>
              </a:cxn>
            </a:cxnLst>
            <a:rect l="l" t="t" r="r" b="b"/>
            <a:pathLst>
              <a:path w="2869324" h="4808483">
                <a:moveTo>
                  <a:pt x="0" y="0"/>
                </a:moveTo>
                <a:lnTo>
                  <a:pt x="1883969" y="0"/>
                </a:lnTo>
                <a:lnTo>
                  <a:pt x="2869324" y="4808483"/>
                </a:lnTo>
                <a:lnTo>
                  <a:pt x="985355" y="4808483"/>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3705777965"/>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118_Custom Layout">
    <p:spTree>
      <p:nvGrpSpPr>
        <p:cNvPr id="1" name=""/>
        <p:cNvGrpSpPr/>
        <p:nvPr/>
      </p:nvGrpSpPr>
      <p:grpSpPr>
        <a:xfrm>
          <a:off x="0" y="0"/>
          <a:ext cx="0" cy="0"/>
          <a:chOff x="0" y="0"/>
          <a:chExt cx="0" cy="0"/>
        </a:xfrm>
      </p:grpSpPr>
      <p:sp>
        <p:nvSpPr>
          <p:cNvPr id="22" name="Picture Placeholder 21"/>
          <p:cNvSpPr>
            <a:spLocks noGrp="1"/>
          </p:cNvSpPr>
          <p:nvPr>
            <p:ph type="pic" sz="quarter" idx="11"/>
          </p:nvPr>
        </p:nvSpPr>
        <p:spPr>
          <a:xfrm>
            <a:off x="957409" y="546112"/>
            <a:ext cx="10277182" cy="3571817"/>
          </a:xfrm>
          <a:custGeom>
            <a:avLst/>
            <a:gdLst>
              <a:gd name="connsiteX0" fmla="*/ 9290555 w 10277182"/>
              <a:gd name="connsiteY0" fmla="*/ 1870735 h 3571817"/>
              <a:gd name="connsiteX1" fmla="*/ 10277182 w 10277182"/>
              <a:gd name="connsiteY1" fmla="*/ 3571817 h 3571817"/>
              <a:gd name="connsiteX2" fmla="*/ 8303927 w 10277182"/>
              <a:gd name="connsiteY2" fmla="*/ 3571817 h 3571817"/>
              <a:gd name="connsiteX3" fmla="*/ 5118581 w 10277182"/>
              <a:gd name="connsiteY3" fmla="*/ 1836542 h 3571817"/>
              <a:gd name="connsiteX4" fmla="*/ 6105208 w 10277182"/>
              <a:gd name="connsiteY4" fmla="*/ 3537624 h 3571817"/>
              <a:gd name="connsiteX5" fmla="*/ 4131953 w 10277182"/>
              <a:gd name="connsiteY5" fmla="*/ 3537624 h 3571817"/>
              <a:gd name="connsiteX6" fmla="*/ 986629 w 10277182"/>
              <a:gd name="connsiteY6" fmla="*/ 1836542 h 3571817"/>
              <a:gd name="connsiteX7" fmla="*/ 1973255 w 10277182"/>
              <a:gd name="connsiteY7" fmla="*/ 3537624 h 3571817"/>
              <a:gd name="connsiteX8" fmla="*/ 0 w 10277182"/>
              <a:gd name="connsiteY8" fmla="*/ 3537624 h 3571817"/>
              <a:gd name="connsiteX9" fmla="*/ 7266040 w 10277182"/>
              <a:gd name="connsiteY9" fmla="*/ 1827994 h 3571817"/>
              <a:gd name="connsiteX10" fmla="*/ 9239295 w 10277182"/>
              <a:gd name="connsiteY10" fmla="*/ 1827994 h 3571817"/>
              <a:gd name="connsiteX11" fmla="*/ 8252668 w 10277182"/>
              <a:gd name="connsiteY11" fmla="*/ 3529076 h 3571817"/>
              <a:gd name="connsiteX12" fmla="*/ 5197987 w 10277182"/>
              <a:gd name="connsiteY12" fmla="*/ 1827994 h 3571817"/>
              <a:gd name="connsiteX13" fmla="*/ 7171242 w 10277182"/>
              <a:gd name="connsiteY13" fmla="*/ 1827994 h 3571817"/>
              <a:gd name="connsiteX14" fmla="*/ 6184615 w 10277182"/>
              <a:gd name="connsiteY14" fmla="*/ 3529076 h 3571817"/>
              <a:gd name="connsiteX15" fmla="*/ 3105941 w 10277182"/>
              <a:gd name="connsiteY15" fmla="*/ 1793801 h 3571817"/>
              <a:gd name="connsiteX16" fmla="*/ 5079195 w 10277182"/>
              <a:gd name="connsiteY16" fmla="*/ 1793801 h 3571817"/>
              <a:gd name="connsiteX17" fmla="*/ 4092568 w 10277182"/>
              <a:gd name="connsiteY17" fmla="*/ 3494883 h 3571817"/>
              <a:gd name="connsiteX18" fmla="*/ 1037888 w 10277182"/>
              <a:gd name="connsiteY18" fmla="*/ 1793801 h 3571817"/>
              <a:gd name="connsiteX19" fmla="*/ 3011143 w 10277182"/>
              <a:gd name="connsiteY19" fmla="*/ 1793801 h 3571817"/>
              <a:gd name="connsiteX20" fmla="*/ 2024516 w 10277182"/>
              <a:gd name="connsiteY20" fmla="*/ 3494883 h 3571817"/>
              <a:gd name="connsiteX21" fmla="*/ 8252668 w 10277182"/>
              <a:gd name="connsiteY21" fmla="*/ 76934 h 3571817"/>
              <a:gd name="connsiteX22" fmla="*/ 9239295 w 10277182"/>
              <a:gd name="connsiteY22" fmla="*/ 1778016 h 3571817"/>
              <a:gd name="connsiteX23" fmla="*/ 7266040 w 10277182"/>
              <a:gd name="connsiteY23" fmla="*/ 1778016 h 3571817"/>
              <a:gd name="connsiteX24" fmla="*/ 6176892 w 10277182"/>
              <a:gd name="connsiteY24" fmla="*/ 76934 h 3571817"/>
              <a:gd name="connsiteX25" fmla="*/ 7163519 w 10277182"/>
              <a:gd name="connsiteY25" fmla="*/ 1778016 h 3571817"/>
              <a:gd name="connsiteX26" fmla="*/ 5190264 w 10277182"/>
              <a:gd name="connsiteY26" fmla="*/ 1778016 h 3571817"/>
              <a:gd name="connsiteX27" fmla="*/ 4092568 w 10277182"/>
              <a:gd name="connsiteY27" fmla="*/ 42741 h 3571817"/>
              <a:gd name="connsiteX28" fmla="*/ 5079195 w 10277182"/>
              <a:gd name="connsiteY28" fmla="*/ 1743823 h 3571817"/>
              <a:gd name="connsiteX29" fmla="*/ 3105942 w 10277182"/>
              <a:gd name="connsiteY29" fmla="*/ 1743823 h 3571817"/>
              <a:gd name="connsiteX30" fmla="*/ 2016794 w 10277182"/>
              <a:gd name="connsiteY30" fmla="*/ 42741 h 3571817"/>
              <a:gd name="connsiteX31" fmla="*/ 3003421 w 10277182"/>
              <a:gd name="connsiteY31" fmla="*/ 1743823 h 3571817"/>
              <a:gd name="connsiteX32" fmla="*/ 1030166 w 10277182"/>
              <a:gd name="connsiteY32" fmla="*/ 1743823 h 3571817"/>
              <a:gd name="connsiteX33" fmla="*/ 6228152 w 10277182"/>
              <a:gd name="connsiteY33" fmla="*/ 34193 h 3571817"/>
              <a:gd name="connsiteX34" fmla="*/ 8201407 w 10277182"/>
              <a:gd name="connsiteY34" fmla="*/ 34193 h 3571817"/>
              <a:gd name="connsiteX35" fmla="*/ 7214780 w 10277182"/>
              <a:gd name="connsiteY35" fmla="*/ 1735275 h 3571817"/>
              <a:gd name="connsiteX36" fmla="*/ 2068055 w 10277182"/>
              <a:gd name="connsiteY36" fmla="*/ 0 h 3571817"/>
              <a:gd name="connsiteX37" fmla="*/ 4041309 w 10277182"/>
              <a:gd name="connsiteY37" fmla="*/ 0 h 3571817"/>
              <a:gd name="connsiteX38" fmla="*/ 3054683 w 10277182"/>
              <a:gd name="connsiteY38" fmla="*/ 1701082 h 3571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277182" h="3571817">
                <a:moveTo>
                  <a:pt x="9290555" y="1870735"/>
                </a:moveTo>
                <a:lnTo>
                  <a:pt x="10277182" y="3571817"/>
                </a:lnTo>
                <a:lnTo>
                  <a:pt x="8303927" y="3571817"/>
                </a:lnTo>
                <a:close/>
                <a:moveTo>
                  <a:pt x="5118581" y="1836542"/>
                </a:moveTo>
                <a:lnTo>
                  <a:pt x="6105208" y="3537624"/>
                </a:lnTo>
                <a:lnTo>
                  <a:pt x="4131953" y="3537624"/>
                </a:lnTo>
                <a:close/>
                <a:moveTo>
                  <a:pt x="986629" y="1836542"/>
                </a:moveTo>
                <a:lnTo>
                  <a:pt x="1973255" y="3537624"/>
                </a:lnTo>
                <a:lnTo>
                  <a:pt x="0" y="3537624"/>
                </a:lnTo>
                <a:close/>
                <a:moveTo>
                  <a:pt x="7266040" y="1827994"/>
                </a:moveTo>
                <a:lnTo>
                  <a:pt x="9239295" y="1827994"/>
                </a:lnTo>
                <a:lnTo>
                  <a:pt x="8252668" y="3529076"/>
                </a:lnTo>
                <a:close/>
                <a:moveTo>
                  <a:pt x="5197987" y="1827994"/>
                </a:moveTo>
                <a:lnTo>
                  <a:pt x="7171242" y="1827994"/>
                </a:lnTo>
                <a:lnTo>
                  <a:pt x="6184615" y="3529076"/>
                </a:lnTo>
                <a:close/>
                <a:moveTo>
                  <a:pt x="3105941" y="1793801"/>
                </a:moveTo>
                <a:lnTo>
                  <a:pt x="5079195" y="1793801"/>
                </a:lnTo>
                <a:lnTo>
                  <a:pt x="4092568" y="3494883"/>
                </a:lnTo>
                <a:close/>
                <a:moveTo>
                  <a:pt x="1037888" y="1793801"/>
                </a:moveTo>
                <a:lnTo>
                  <a:pt x="3011143" y="1793801"/>
                </a:lnTo>
                <a:lnTo>
                  <a:pt x="2024516" y="3494883"/>
                </a:lnTo>
                <a:close/>
                <a:moveTo>
                  <a:pt x="8252668" y="76934"/>
                </a:moveTo>
                <a:lnTo>
                  <a:pt x="9239295" y="1778016"/>
                </a:lnTo>
                <a:lnTo>
                  <a:pt x="7266040" y="1778016"/>
                </a:lnTo>
                <a:close/>
                <a:moveTo>
                  <a:pt x="6176892" y="76934"/>
                </a:moveTo>
                <a:lnTo>
                  <a:pt x="7163519" y="1778016"/>
                </a:lnTo>
                <a:lnTo>
                  <a:pt x="5190264" y="1778016"/>
                </a:lnTo>
                <a:close/>
                <a:moveTo>
                  <a:pt x="4092568" y="42741"/>
                </a:moveTo>
                <a:lnTo>
                  <a:pt x="5079195" y="1743823"/>
                </a:lnTo>
                <a:lnTo>
                  <a:pt x="3105942" y="1743823"/>
                </a:lnTo>
                <a:close/>
                <a:moveTo>
                  <a:pt x="2016794" y="42741"/>
                </a:moveTo>
                <a:lnTo>
                  <a:pt x="3003421" y="1743823"/>
                </a:lnTo>
                <a:lnTo>
                  <a:pt x="1030166" y="1743823"/>
                </a:lnTo>
                <a:close/>
                <a:moveTo>
                  <a:pt x="6228152" y="34193"/>
                </a:moveTo>
                <a:lnTo>
                  <a:pt x="8201407" y="34193"/>
                </a:lnTo>
                <a:lnTo>
                  <a:pt x="7214780" y="1735275"/>
                </a:lnTo>
                <a:close/>
                <a:moveTo>
                  <a:pt x="2068055" y="0"/>
                </a:moveTo>
                <a:lnTo>
                  <a:pt x="4041309" y="0"/>
                </a:lnTo>
                <a:lnTo>
                  <a:pt x="3054683" y="1701082"/>
                </a:lnTo>
                <a:close/>
              </a:path>
            </a:pathLst>
          </a:custGeom>
        </p:spPr>
        <p:txBody>
          <a:bodyPr rtlCol="0">
            <a:noAutofit/>
          </a:bodyPr>
          <a:lstStyle>
            <a:lvl1pPr>
              <a:defRPr sz="1351">
                <a:solidFill>
                  <a:srgbClr val="00B0F0"/>
                </a:solidFill>
              </a:defRPr>
            </a:lvl1pPr>
          </a:lstStyle>
          <a:p>
            <a:pPr lvl="0"/>
            <a:endParaRPr lang="id-ID" noProof="0"/>
          </a:p>
        </p:txBody>
      </p:sp>
    </p:spTree>
    <p:extLst>
      <p:ext uri="{BB962C8B-B14F-4D97-AF65-F5344CB8AC3E}">
        <p14:creationId xmlns:p14="http://schemas.microsoft.com/office/powerpoint/2010/main" val="510170185"/>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44_Custom Layout">
    <p:spTree>
      <p:nvGrpSpPr>
        <p:cNvPr id="1" name=""/>
        <p:cNvGrpSpPr/>
        <p:nvPr/>
      </p:nvGrpSpPr>
      <p:grpSpPr>
        <a:xfrm>
          <a:off x="0" y="0"/>
          <a:ext cx="0" cy="0"/>
          <a:chOff x="0" y="0"/>
          <a:chExt cx="0" cy="0"/>
        </a:xfrm>
      </p:grpSpPr>
      <p:sp>
        <p:nvSpPr>
          <p:cNvPr id="5" name="Picture Placeholder 2"/>
          <p:cNvSpPr>
            <a:spLocks noGrp="1"/>
          </p:cNvSpPr>
          <p:nvPr>
            <p:ph type="pic" sz="quarter" idx="10"/>
          </p:nvPr>
        </p:nvSpPr>
        <p:spPr>
          <a:xfrm flipH="1">
            <a:off x="1886467" y="0"/>
            <a:ext cx="6993468" cy="6858000"/>
          </a:xfrm>
          <a:prstGeom prst="parallelogram">
            <a:avLst>
              <a:gd name="adj" fmla="val 50066"/>
            </a:avLst>
          </a:prstGeom>
        </p:spPr>
        <p:txBody>
          <a:bodyPr rtlCol="0">
            <a:normAutofit/>
          </a:bodyPr>
          <a:lstStyle>
            <a:lvl1pPr>
              <a:defRPr sz="1500">
                <a:solidFill>
                  <a:srgbClr val="00B0F0"/>
                </a:solidFill>
              </a:defRPr>
            </a:lvl1pPr>
          </a:lstStyle>
          <a:p>
            <a:pPr lvl="0"/>
            <a:r>
              <a:rPr lang="en-US" noProof="0"/>
              <a:t>Click icon to add picture</a:t>
            </a:r>
            <a:endParaRPr lang="id-ID" noProof="0"/>
          </a:p>
        </p:txBody>
      </p:sp>
      <p:sp>
        <p:nvSpPr>
          <p:cNvPr id="17" name="Picture Placeholder 16"/>
          <p:cNvSpPr>
            <a:spLocks noGrp="1"/>
          </p:cNvSpPr>
          <p:nvPr>
            <p:ph type="pic" sz="quarter" idx="11"/>
          </p:nvPr>
        </p:nvSpPr>
        <p:spPr>
          <a:xfrm>
            <a:off x="-1" y="0"/>
            <a:ext cx="5277678" cy="6858000"/>
          </a:xfrm>
          <a:custGeom>
            <a:avLst/>
            <a:gdLst>
              <a:gd name="connsiteX0" fmla="*/ 0 w 5277678"/>
              <a:gd name="connsiteY0" fmla="*/ 0 h 6858000"/>
              <a:gd name="connsiteX1" fmla="*/ 1828801 w 5277678"/>
              <a:gd name="connsiteY1" fmla="*/ 0 h 6858000"/>
              <a:gd name="connsiteX2" fmla="*/ 5277678 w 5277678"/>
              <a:gd name="connsiteY2" fmla="*/ 6858000 h 6858000"/>
              <a:gd name="connsiteX3" fmla="*/ 1828801 w 5277678"/>
              <a:gd name="connsiteY3" fmla="*/ 6858000 h 6858000"/>
              <a:gd name="connsiteX4" fmla="*/ 0 w 5277678"/>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7678" h="6858000">
                <a:moveTo>
                  <a:pt x="0" y="0"/>
                </a:moveTo>
                <a:lnTo>
                  <a:pt x="1828801" y="0"/>
                </a:lnTo>
                <a:lnTo>
                  <a:pt x="5277678" y="6858000"/>
                </a:lnTo>
                <a:lnTo>
                  <a:pt x="1828801" y="6858000"/>
                </a:lnTo>
                <a:lnTo>
                  <a:pt x="0" y="6858000"/>
                </a:lnTo>
                <a:close/>
              </a:path>
            </a:pathLst>
          </a:custGeom>
        </p:spPr>
        <p:txBody>
          <a:bodyPr rtlCol="0">
            <a:noAutofit/>
          </a:bodyPr>
          <a:lstStyle>
            <a:lvl1pPr>
              <a:defRPr sz="1351">
                <a:solidFill>
                  <a:srgbClr val="00B0F0"/>
                </a:solidFill>
              </a:defRPr>
            </a:lvl1pPr>
          </a:lstStyle>
          <a:p>
            <a:pPr lvl="0"/>
            <a:endParaRPr lang="id-ID" noProof="0"/>
          </a:p>
        </p:txBody>
      </p:sp>
    </p:spTree>
    <p:extLst>
      <p:ext uri="{BB962C8B-B14F-4D97-AF65-F5344CB8AC3E}">
        <p14:creationId xmlns:p14="http://schemas.microsoft.com/office/powerpoint/2010/main" val="1154375120"/>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39_Custom Layout">
    <p:spTree>
      <p:nvGrpSpPr>
        <p:cNvPr id="1" name=""/>
        <p:cNvGrpSpPr/>
        <p:nvPr/>
      </p:nvGrpSpPr>
      <p:grpSpPr>
        <a:xfrm>
          <a:off x="0" y="0"/>
          <a:ext cx="0" cy="0"/>
          <a:chOff x="0" y="0"/>
          <a:chExt cx="0" cy="0"/>
        </a:xfrm>
      </p:grpSpPr>
      <p:sp>
        <p:nvSpPr>
          <p:cNvPr id="17" name="Picture Placeholder 2"/>
          <p:cNvSpPr>
            <a:spLocks noGrp="1"/>
          </p:cNvSpPr>
          <p:nvPr>
            <p:ph type="pic" sz="quarter" idx="10"/>
          </p:nvPr>
        </p:nvSpPr>
        <p:spPr>
          <a:xfrm>
            <a:off x="3301989" y="0"/>
            <a:ext cx="6993468" cy="6858000"/>
          </a:xfrm>
          <a:prstGeom prst="parallelogram">
            <a:avLst>
              <a:gd name="adj" fmla="val 50066"/>
            </a:avLst>
          </a:prstGeom>
        </p:spPr>
        <p:txBody>
          <a:bodyPr rtlCol="0">
            <a:normAutofit/>
          </a:bodyPr>
          <a:lstStyle>
            <a:lvl1pPr>
              <a:defRPr sz="1500">
                <a:solidFill>
                  <a:srgbClr val="00B0F0"/>
                </a:solidFill>
              </a:defRPr>
            </a:lvl1pPr>
          </a:lstStyle>
          <a:p>
            <a:pPr lvl="0"/>
            <a:r>
              <a:rPr lang="en-US" noProof="0"/>
              <a:t>Click icon to add picture</a:t>
            </a:r>
            <a:endParaRPr lang="id-ID" noProof="0"/>
          </a:p>
        </p:txBody>
      </p:sp>
      <p:sp>
        <p:nvSpPr>
          <p:cNvPr id="20" name="Picture Placeholder 19"/>
          <p:cNvSpPr>
            <a:spLocks noGrp="1"/>
          </p:cNvSpPr>
          <p:nvPr>
            <p:ph type="pic" sz="quarter" idx="11"/>
          </p:nvPr>
        </p:nvSpPr>
        <p:spPr>
          <a:xfrm>
            <a:off x="6914322" y="0"/>
            <a:ext cx="5277678" cy="6858000"/>
          </a:xfrm>
          <a:custGeom>
            <a:avLst/>
            <a:gdLst>
              <a:gd name="connsiteX0" fmla="*/ 3448877 w 5277678"/>
              <a:gd name="connsiteY0" fmla="*/ 0 h 6858000"/>
              <a:gd name="connsiteX1" fmla="*/ 5277678 w 5277678"/>
              <a:gd name="connsiteY1" fmla="*/ 0 h 6858000"/>
              <a:gd name="connsiteX2" fmla="*/ 5277678 w 5277678"/>
              <a:gd name="connsiteY2" fmla="*/ 6858000 h 6858000"/>
              <a:gd name="connsiteX3" fmla="*/ 3448877 w 5277678"/>
              <a:gd name="connsiteY3" fmla="*/ 6858000 h 6858000"/>
              <a:gd name="connsiteX4" fmla="*/ 0 w 5277678"/>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7678" h="6858000">
                <a:moveTo>
                  <a:pt x="3448877" y="0"/>
                </a:moveTo>
                <a:lnTo>
                  <a:pt x="5277678" y="0"/>
                </a:lnTo>
                <a:lnTo>
                  <a:pt x="5277678" y="6858000"/>
                </a:lnTo>
                <a:lnTo>
                  <a:pt x="3448877" y="6858000"/>
                </a:lnTo>
                <a:lnTo>
                  <a:pt x="0" y="6858000"/>
                </a:lnTo>
                <a:close/>
              </a:path>
            </a:pathLst>
          </a:custGeom>
        </p:spPr>
        <p:txBody>
          <a:bodyPr rtlCol="0">
            <a:noAutofit/>
          </a:bodyPr>
          <a:lstStyle>
            <a:lvl1pPr>
              <a:defRPr sz="1351">
                <a:solidFill>
                  <a:srgbClr val="00B0F0"/>
                </a:solidFill>
              </a:defRPr>
            </a:lvl1pPr>
          </a:lstStyle>
          <a:p>
            <a:pPr lvl="0"/>
            <a:endParaRPr lang="id-ID" noProof="0" dirty="0"/>
          </a:p>
        </p:txBody>
      </p:sp>
    </p:spTree>
    <p:extLst>
      <p:ext uri="{BB962C8B-B14F-4D97-AF65-F5344CB8AC3E}">
        <p14:creationId xmlns:p14="http://schemas.microsoft.com/office/powerpoint/2010/main" val="933823251"/>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45_Custom Layout">
    <p:spTree>
      <p:nvGrpSpPr>
        <p:cNvPr id="1" name=""/>
        <p:cNvGrpSpPr/>
        <p:nvPr/>
      </p:nvGrpSpPr>
      <p:grpSpPr>
        <a:xfrm>
          <a:off x="0" y="0"/>
          <a:ext cx="0" cy="0"/>
          <a:chOff x="0" y="0"/>
          <a:chExt cx="0" cy="0"/>
        </a:xfrm>
      </p:grpSpPr>
      <p:sp>
        <p:nvSpPr>
          <p:cNvPr id="5" name="Picture Placeholder 2"/>
          <p:cNvSpPr>
            <a:spLocks noGrp="1"/>
          </p:cNvSpPr>
          <p:nvPr>
            <p:ph type="pic" sz="quarter" idx="10"/>
          </p:nvPr>
        </p:nvSpPr>
        <p:spPr>
          <a:xfrm flipH="1">
            <a:off x="1" y="0"/>
            <a:ext cx="5413513" cy="6858000"/>
          </a:xfrm>
          <a:prstGeom prst="parallelogram">
            <a:avLst>
              <a:gd name="adj" fmla="val 50066"/>
            </a:avLst>
          </a:prstGeom>
        </p:spPr>
        <p:txBody>
          <a:bodyPr rtlCol="0">
            <a:normAutofit/>
          </a:bodyPr>
          <a:lstStyle>
            <a:lvl1pPr>
              <a:defRPr sz="1500">
                <a:solidFill>
                  <a:srgbClr val="00B0F0"/>
                </a:solidFill>
              </a:defRPr>
            </a:lvl1pPr>
          </a:lstStyle>
          <a:p>
            <a:pPr lvl="0"/>
            <a:r>
              <a:rPr lang="en-US" noProof="0"/>
              <a:t>Click icon to add picture</a:t>
            </a:r>
            <a:endParaRPr lang="id-ID" noProof="0"/>
          </a:p>
        </p:txBody>
      </p:sp>
      <p:sp>
        <p:nvSpPr>
          <p:cNvPr id="6" name="Picture Placeholder 2"/>
          <p:cNvSpPr>
            <a:spLocks noGrp="1"/>
          </p:cNvSpPr>
          <p:nvPr>
            <p:ph type="pic" sz="quarter" idx="11"/>
          </p:nvPr>
        </p:nvSpPr>
        <p:spPr>
          <a:xfrm flipH="1">
            <a:off x="2756185" y="0"/>
            <a:ext cx="5413513" cy="6858000"/>
          </a:xfrm>
          <a:prstGeom prst="parallelogram">
            <a:avLst>
              <a:gd name="adj" fmla="val 50066"/>
            </a:avLst>
          </a:prstGeom>
        </p:spPr>
        <p:txBody>
          <a:bodyPr rtlCol="0">
            <a:normAutofit/>
          </a:bodyPr>
          <a:lstStyle>
            <a:lvl1pPr>
              <a:defRPr sz="1500">
                <a:solidFill>
                  <a:srgbClr val="00B0F0"/>
                </a:solidFill>
              </a:defRPr>
            </a:lvl1pPr>
          </a:lstStyle>
          <a:p>
            <a:pPr lvl="0"/>
            <a:r>
              <a:rPr lang="en-US" noProof="0" dirty="0"/>
              <a:t>Click icon to add picture</a:t>
            </a:r>
            <a:endParaRPr lang="id-ID" noProof="0" dirty="0"/>
          </a:p>
        </p:txBody>
      </p:sp>
    </p:spTree>
    <p:extLst>
      <p:ext uri="{BB962C8B-B14F-4D97-AF65-F5344CB8AC3E}">
        <p14:creationId xmlns:p14="http://schemas.microsoft.com/office/powerpoint/2010/main" val="3411936452"/>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46_Custom Layout">
    <p:spTree>
      <p:nvGrpSpPr>
        <p:cNvPr id="1" name=""/>
        <p:cNvGrpSpPr/>
        <p:nvPr/>
      </p:nvGrpSpPr>
      <p:grpSpPr>
        <a:xfrm>
          <a:off x="0" y="0"/>
          <a:ext cx="0" cy="0"/>
          <a:chOff x="0" y="0"/>
          <a:chExt cx="0" cy="0"/>
        </a:xfrm>
      </p:grpSpPr>
      <p:sp>
        <p:nvSpPr>
          <p:cNvPr id="5" name="Picture Placeholder 2"/>
          <p:cNvSpPr>
            <a:spLocks noGrp="1"/>
          </p:cNvSpPr>
          <p:nvPr>
            <p:ph type="pic" sz="quarter" idx="10"/>
          </p:nvPr>
        </p:nvSpPr>
        <p:spPr>
          <a:xfrm>
            <a:off x="4022304" y="0"/>
            <a:ext cx="5413513" cy="6858000"/>
          </a:xfrm>
          <a:prstGeom prst="parallelogram">
            <a:avLst>
              <a:gd name="adj" fmla="val 50066"/>
            </a:avLst>
          </a:prstGeom>
        </p:spPr>
        <p:txBody>
          <a:bodyPr rtlCol="0">
            <a:normAutofit/>
          </a:bodyPr>
          <a:lstStyle>
            <a:lvl1pPr>
              <a:defRPr sz="1500">
                <a:solidFill>
                  <a:srgbClr val="00B0F0"/>
                </a:solidFill>
              </a:defRPr>
            </a:lvl1pPr>
          </a:lstStyle>
          <a:p>
            <a:pPr lvl="0"/>
            <a:r>
              <a:rPr lang="en-US" noProof="0"/>
              <a:t>Click icon to add picture</a:t>
            </a:r>
            <a:endParaRPr lang="id-ID" noProof="0"/>
          </a:p>
        </p:txBody>
      </p:sp>
      <p:sp>
        <p:nvSpPr>
          <p:cNvPr id="6" name="Picture Placeholder 2"/>
          <p:cNvSpPr>
            <a:spLocks noGrp="1"/>
          </p:cNvSpPr>
          <p:nvPr>
            <p:ph type="pic" sz="quarter" idx="11"/>
          </p:nvPr>
        </p:nvSpPr>
        <p:spPr>
          <a:xfrm>
            <a:off x="6778488" y="0"/>
            <a:ext cx="5413513" cy="6858000"/>
          </a:xfrm>
          <a:prstGeom prst="parallelogram">
            <a:avLst>
              <a:gd name="adj" fmla="val 50066"/>
            </a:avLst>
          </a:prstGeom>
        </p:spPr>
        <p:txBody>
          <a:bodyPr rtlCol="0">
            <a:norm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121292151"/>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216_Custom Layout">
    <p:spTree>
      <p:nvGrpSpPr>
        <p:cNvPr id="1" name=""/>
        <p:cNvGrpSpPr/>
        <p:nvPr/>
      </p:nvGrpSpPr>
      <p:grpSpPr>
        <a:xfrm>
          <a:off x="0" y="0"/>
          <a:ext cx="0" cy="0"/>
          <a:chOff x="0" y="0"/>
          <a:chExt cx="0" cy="0"/>
        </a:xfrm>
      </p:grpSpPr>
      <p:sp>
        <p:nvSpPr>
          <p:cNvPr id="8" name="Picture Placeholder 7"/>
          <p:cNvSpPr>
            <a:spLocks noGrp="1"/>
          </p:cNvSpPr>
          <p:nvPr>
            <p:ph type="pic" sz="quarter" idx="11"/>
          </p:nvPr>
        </p:nvSpPr>
        <p:spPr>
          <a:xfrm flipH="1">
            <a:off x="3657602" y="0"/>
            <a:ext cx="5928563" cy="6858000"/>
          </a:xfrm>
          <a:custGeom>
            <a:avLst/>
            <a:gdLst>
              <a:gd name="connsiteX0" fmla="*/ 1661363 w 5928563"/>
              <a:gd name="connsiteY0" fmla="*/ 0 h 6858000"/>
              <a:gd name="connsiteX1" fmla="*/ 0 w 5928563"/>
              <a:gd name="connsiteY1" fmla="*/ 2670048 h 6858000"/>
              <a:gd name="connsiteX2" fmla="*/ 2605836 w 5928563"/>
              <a:gd name="connsiteY2" fmla="*/ 6858000 h 6858000"/>
              <a:gd name="connsiteX3" fmla="*/ 5928563 w 592856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5928563" h="6858000">
                <a:moveTo>
                  <a:pt x="1661363" y="0"/>
                </a:moveTo>
                <a:lnTo>
                  <a:pt x="0" y="2670048"/>
                </a:lnTo>
                <a:lnTo>
                  <a:pt x="2605836" y="6858000"/>
                </a:lnTo>
                <a:lnTo>
                  <a:pt x="5928563" y="6858000"/>
                </a:lnTo>
                <a:close/>
              </a:path>
            </a:pathLst>
          </a:custGeom>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
        <p:nvSpPr>
          <p:cNvPr id="5" name="Picture Placeholder 4"/>
          <p:cNvSpPr>
            <a:spLocks noGrp="1"/>
          </p:cNvSpPr>
          <p:nvPr>
            <p:ph type="pic" sz="quarter" idx="12"/>
          </p:nvPr>
        </p:nvSpPr>
        <p:spPr>
          <a:xfrm flipH="1">
            <a:off x="7229856" y="2870562"/>
            <a:ext cx="4962143" cy="3987438"/>
          </a:xfrm>
          <a:custGeom>
            <a:avLst/>
            <a:gdLst>
              <a:gd name="connsiteX0" fmla="*/ 2481071 w 4962143"/>
              <a:gd name="connsiteY0" fmla="*/ 0 h 3987438"/>
              <a:gd name="connsiteX1" fmla="*/ 0 w 4962143"/>
              <a:gd name="connsiteY1" fmla="*/ 3987438 h 3987438"/>
              <a:gd name="connsiteX2" fmla="*/ 4962143 w 4962143"/>
              <a:gd name="connsiteY2" fmla="*/ 3987438 h 3987438"/>
            </a:gdLst>
            <a:ahLst/>
            <a:cxnLst>
              <a:cxn ang="0">
                <a:pos x="connsiteX0" y="connsiteY0"/>
              </a:cxn>
              <a:cxn ang="0">
                <a:pos x="connsiteX1" y="connsiteY1"/>
              </a:cxn>
              <a:cxn ang="0">
                <a:pos x="connsiteX2" y="connsiteY2"/>
              </a:cxn>
            </a:cxnLst>
            <a:rect l="l" t="t" r="r" b="b"/>
            <a:pathLst>
              <a:path w="4962143" h="3987438">
                <a:moveTo>
                  <a:pt x="2481071" y="0"/>
                </a:moveTo>
                <a:lnTo>
                  <a:pt x="0" y="3987438"/>
                </a:lnTo>
                <a:lnTo>
                  <a:pt x="4962143" y="3987438"/>
                </a:lnTo>
                <a:close/>
              </a:path>
            </a:pathLst>
          </a:custGeom>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Tree>
    <p:extLst>
      <p:ext uri="{BB962C8B-B14F-4D97-AF65-F5344CB8AC3E}">
        <p14:creationId xmlns:p14="http://schemas.microsoft.com/office/powerpoint/2010/main" val="2667846717"/>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217_Custom Layout">
    <p:spTree>
      <p:nvGrpSpPr>
        <p:cNvPr id="1" name=""/>
        <p:cNvGrpSpPr/>
        <p:nvPr/>
      </p:nvGrpSpPr>
      <p:grpSpPr>
        <a:xfrm>
          <a:off x="0" y="0"/>
          <a:ext cx="0" cy="0"/>
          <a:chOff x="0" y="0"/>
          <a:chExt cx="0" cy="0"/>
        </a:xfrm>
      </p:grpSpPr>
      <p:sp>
        <p:nvSpPr>
          <p:cNvPr id="8" name="Picture Placeholder 7"/>
          <p:cNvSpPr>
            <a:spLocks noGrp="1"/>
          </p:cNvSpPr>
          <p:nvPr>
            <p:ph type="pic" sz="quarter" idx="11"/>
          </p:nvPr>
        </p:nvSpPr>
        <p:spPr>
          <a:xfrm flipH="1">
            <a:off x="2605837" y="0"/>
            <a:ext cx="5928563" cy="6858000"/>
          </a:xfrm>
          <a:custGeom>
            <a:avLst/>
            <a:gdLst>
              <a:gd name="connsiteX0" fmla="*/ 3322727 w 5928563"/>
              <a:gd name="connsiteY0" fmla="*/ 0 h 6858000"/>
              <a:gd name="connsiteX1" fmla="*/ 0 w 5928563"/>
              <a:gd name="connsiteY1" fmla="*/ 0 h 6858000"/>
              <a:gd name="connsiteX2" fmla="*/ 4267200 w 5928563"/>
              <a:gd name="connsiteY2" fmla="*/ 6858000 h 6858000"/>
              <a:gd name="connsiteX3" fmla="*/ 5928563 w 5928563"/>
              <a:gd name="connsiteY3" fmla="*/ 4187952 h 6858000"/>
            </a:gdLst>
            <a:ahLst/>
            <a:cxnLst>
              <a:cxn ang="0">
                <a:pos x="connsiteX0" y="connsiteY0"/>
              </a:cxn>
              <a:cxn ang="0">
                <a:pos x="connsiteX1" y="connsiteY1"/>
              </a:cxn>
              <a:cxn ang="0">
                <a:pos x="connsiteX2" y="connsiteY2"/>
              </a:cxn>
              <a:cxn ang="0">
                <a:pos x="connsiteX3" y="connsiteY3"/>
              </a:cxn>
            </a:cxnLst>
            <a:rect l="l" t="t" r="r" b="b"/>
            <a:pathLst>
              <a:path w="5928563" h="6858000">
                <a:moveTo>
                  <a:pt x="3322727" y="0"/>
                </a:moveTo>
                <a:lnTo>
                  <a:pt x="0" y="0"/>
                </a:lnTo>
                <a:lnTo>
                  <a:pt x="4267200" y="6858000"/>
                </a:lnTo>
                <a:lnTo>
                  <a:pt x="5928563" y="4187952"/>
                </a:lnTo>
                <a:close/>
              </a:path>
            </a:pathLst>
          </a:custGeom>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
        <p:nvSpPr>
          <p:cNvPr id="5" name="Picture Placeholder 4"/>
          <p:cNvSpPr>
            <a:spLocks noGrp="1"/>
          </p:cNvSpPr>
          <p:nvPr>
            <p:ph type="pic" sz="quarter" idx="12"/>
          </p:nvPr>
        </p:nvSpPr>
        <p:spPr>
          <a:xfrm flipH="1">
            <a:off x="2" y="0"/>
            <a:ext cx="4962143" cy="3987438"/>
          </a:xfrm>
          <a:custGeom>
            <a:avLst/>
            <a:gdLst>
              <a:gd name="connsiteX0" fmla="*/ 4962143 w 4962143"/>
              <a:gd name="connsiteY0" fmla="*/ 0 h 3987438"/>
              <a:gd name="connsiteX1" fmla="*/ 0 w 4962143"/>
              <a:gd name="connsiteY1" fmla="*/ 0 h 3987438"/>
              <a:gd name="connsiteX2" fmla="*/ 2481072 w 4962143"/>
              <a:gd name="connsiteY2" fmla="*/ 3987438 h 3987438"/>
            </a:gdLst>
            <a:ahLst/>
            <a:cxnLst>
              <a:cxn ang="0">
                <a:pos x="connsiteX0" y="connsiteY0"/>
              </a:cxn>
              <a:cxn ang="0">
                <a:pos x="connsiteX1" y="connsiteY1"/>
              </a:cxn>
              <a:cxn ang="0">
                <a:pos x="connsiteX2" y="connsiteY2"/>
              </a:cxn>
            </a:cxnLst>
            <a:rect l="l" t="t" r="r" b="b"/>
            <a:pathLst>
              <a:path w="4962143" h="3987438">
                <a:moveTo>
                  <a:pt x="4962143" y="0"/>
                </a:moveTo>
                <a:lnTo>
                  <a:pt x="0" y="0"/>
                </a:lnTo>
                <a:lnTo>
                  <a:pt x="2481072" y="3987438"/>
                </a:lnTo>
                <a:close/>
              </a:path>
            </a:pathLst>
          </a:custGeom>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Tree>
    <p:extLst>
      <p:ext uri="{BB962C8B-B14F-4D97-AF65-F5344CB8AC3E}">
        <p14:creationId xmlns:p14="http://schemas.microsoft.com/office/powerpoint/2010/main" val="252987902"/>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166_Custom Layout">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xfrm>
            <a:off x="6604000" y="825500"/>
            <a:ext cx="3987800" cy="3352800"/>
          </a:xfrm>
          <a:custGeom>
            <a:avLst/>
            <a:gdLst>
              <a:gd name="connsiteX0" fmla="*/ 3987800 w 3987800"/>
              <a:gd name="connsiteY0" fmla="*/ 0 h 3352800"/>
              <a:gd name="connsiteX1" fmla="*/ 3746500 w 3987800"/>
              <a:gd name="connsiteY1" fmla="*/ 2997200 h 3352800"/>
              <a:gd name="connsiteX2" fmla="*/ 0 w 3987800"/>
              <a:gd name="connsiteY2" fmla="*/ 3352800 h 3352800"/>
              <a:gd name="connsiteX3" fmla="*/ 508000 w 3987800"/>
              <a:gd name="connsiteY3" fmla="*/ 1295400 h 3352800"/>
            </a:gdLst>
            <a:ahLst/>
            <a:cxnLst>
              <a:cxn ang="0">
                <a:pos x="connsiteX0" y="connsiteY0"/>
              </a:cxn>
              <a:cxn ang="0">
                <a:pos x="connsiteX1" y="connsiteY1"/>
              </a:cxn>
              <a:cxn ang="0">
                <a:pos x="connsiteX2" y="connsiteY2"/>
              </a:cxn>
              <a:cxn ang="0">
                <a:pos x="connsiteX3" y="connsiteY3"/>
              </a:cxn>
            </a:cxnLst>
            <a:rect l="l" t="t" r="r" b="b"/>
            <a:pathLst>
              <a:path w="3987800" h="3352800">
                <a:moveTo>
                  <a:pt x="3987800" y="0"/>
                </a:moveTo>
                <a:lnTo>
                  <a:pt x="3746500" y="2997200"/>
                </a:lnTo>
                <a:lnTo>
                  <a:pt x="0" y="3352800"/>
                </a:lnTo>
                <a:lnTo>
                  <a:pt x="508000" y="1295400"/>
                </a:lnTo>
                <a:close/>
              </a:path>
            </a:pathLst>
          </a:custGeom>
        </p:spPr>
        <p:txBody>
          <a:bodyPr rtlCol="0">
            <a:noAutofit/>
          </a:bodyPr>
          <a:lstStyle>
            <a:lvl1pPr>
              <a:defRPr sz="1351">
                <a:solidFill>
                  <a:srgbClr val="00B0F0"/>
                </a:solidFill>
              </a:defRPr>
            </a:lvl1pPr>
          </a:lstStyle>
          <a:p>
            <a:pPr lvl="0"/>
            <a:endParaRPr lang="id-ID" noProof="0"/>
          </a:p>
        </p:txBody>
      </p:sp>
    </p:spTree>
    <p:extLst>
      <p:ext uri="{BB962C8B-B14F-4D97-AF65-F5344CB8AC3E}">
        <p14:creationId xmlns:p14="http://schemas.microsoft.com/office/powerpoint/2010/main" val="2348033572"/>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96_Custom Layout">
    <p:spTree>
      <p:nvGrpSpPr>
        <p:cNvPr id="1" name=""/>
        <p:cNvGrpSpPr/>
        <p:nvPr/>
      </p:nvGrpSpPr>
      <p:grpSpPr>
        <a:xfrm>
          <a:off x="0" y="0"/>
          <a:ext cx="0" cy="0"/>
          <a:chOff x="0" y="0"/>
          <a:chExt cx="0" cy="0"/>
        </a:xfrm>
      </p:grpSpPr>
      <p:sp>
        <p:nvSpPr>
          <p:cNvPr id="4" name="Picture Placeholder 3"/>
          <p:cNvSpPr>
            <a:spLocks noGrp="1"/>
          </p:cNvSpPr>
          <p:nvPr>
            <p:ph type="pic" sz="quarter" idx="16"/>
          </p:nvPr>
        </p:nvSpPr>
        <p:spPr>
          <a:xfrm>
            <a:off x="2280505" y="3023617"/>
            <a:ext cx="7630991" cy="3834384"/>
          </a:xfrm>
          <a:custGeom>
            <a:avLst/>
            <a:gdLst>
              <a:gd name="connsiteX0" fmla="*/ 3815496 w 7630991"/>
              <a:gd name="connsiteY0" fmla="*/ 0 h 3834384"/>
              <a:gd name="connsiteX1" fmla="*/ 7630991 w 7630991"/>
              <a:gd name="connsiteY1" fmla="*/ 3834384 h 3834384"/>
              <a:gd name="connsiteX2" fmla="*/ 5980618 w 7630991"/>
              <a:gd name="connsiteY2" fmla="*/ 3834384 h 3834384"/>
              <a:gd name="connsiteX3" fmla="*/ 3815496 w 7630991"/>
              <a:gd name="connsiteY3" fmla="*/ 1658544 h 3834384"/>
              <a:gd name="connsiteX4" fmla="*/ 1650374 w 7630991"/>
              <a:gd name="connsiteY4" fmla="*/ 3834384 h 3834384"/>
              <a:gd name="connsiteX5" fmla="*/ 0 w 7630991"/>
              <a:gd name="connsiteY5" fmla="*/ 3834384 h 3834384"/>
              <a:gd name="connsiteX6" fmla="*/ 3815496 w 7630991"/>
              <a:gd name="connsiteY6" fmla="*/ 0 h 3834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30991" h="3834384">
                <a:moveTo>
                  <a:pt x="3815496" y="0"/>
                </a:moveTo>
                <a:cubicBezTo>
                  <a:pt x="5922862" y="0"/>
                  <a:pt x="7630991" y="1716585"/>
                  <a:pt x="7630991" y="3834384"/>
                </a:cubicBezTo>
                <a:lnTo>
                  <a:pt x="5980618" y="3834384"/>
                </a:lnTo>
                <a:cubicBezTo>
                  <a:pt x="5980618" y="2632920"/>
                  <a:pt x="5011042" y="1658544"/>
                  <a:pt x="3815496" y="1658544"/>
                </a:cubicBezTo>
                <a:cubicBezTo>
                  <a:pt x="2619950" y="1658544"/>
                  <a:pt x="1650374" y="2632920"/>
                  <a:pt x="1650374" y="3834384"/>
                </a:cubicBezTo>
                <a:lnTo>
                  <a:pt x="0" y="3834384"/>
                </a:lnTo>
                <a:cubicBezTo>
                  <a:pt x="0" y="1716585"/>
                  <a:pt x="1708129" y="0"/>
                  <a:pt x="3815496" y="0"/>
                </a:cubicBezTo>
                <a:close/>
              </a:path>
            </a:pathLst>
          </a:custGeom>
        </p:spPr>
        <p:txBody>
          <a:bodyPr rtlCol="0">
            <a:noAutofit/>
          </a:bodyPr>
          <a:lstStyle>
            <a:lvl1pPr>
              <a:defRPr sz="1351">
                <a:solidFill>
                  <a:srgbClr val="00B0F0"/>
                </a:solidFill>
              </a:defRPr>
            </a:lvl1pPr>
          </a:lstStyle>
          <a:p>
            <a:pPr lvl="0"/>
            <a:endParaRPr lang="id-ID" noProof="0"/>
          </a:p>
        </p:txBody>
      </p:sp>
    </p:spTree>
    <p:extLst>
      <p:ext uri="{BB962C8B-B14F-4D97-AF65-F5344CB8AC3E}">
        <p14:creationId xmlns:p14="http://schemas.microsoft.com/office/powerpoint/2010/main" val="4099928979"/>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47_Custom Layout">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a:xfrm>
            <a:off x="2280505" y="0"/>
            <a:ext cx="7630991" cy="3834384"/>
          </a:xfrm>
          <a:custGeom>
            <a:avLst/>
            <a:gdLst>
              <a:gd name="connsiteX0" fmla="*/ 0 w 7630991"/>
              <a:gd name="connsiteY0" fmla="*/ 0 h 3834384"/>
              <a:gd name="connsiteX1" fmla="*/ 1650373 w 7630991"/>
              <a:gd name="connsiteY1" fmla="*/ 0 h 3834384"/>
              <a:gd name="connsiteX2" fmla="*/ 3815496 w 7630991"/>
              <a:gd name="connsiteY2" fmla="*/ 2175841 h 3834384"/>
              <a:gd name="connsiteX3" fmla="*/ 5980618 w 7630991"/>
              <a:gd name="connsiteY3" fmla="*/ 0 h 3834384"/>
              <a:gd name="connsiteX4" fmla="*/ 7630991 w 7630991"/>
              <a:gd name="connsiteY4" fmla="*/ 0 h 3834384"/>
              <a:gd name="connsiteX5" fmla="*/ 3815496 w 7630991"/>
              <a:gd name="connsiteY5" fmla="*/ 3834384 h 3834384"/>
              <a:gd name="connsiteX6" fmla="*/ 0 w 7630991"/>
              <a:gd name="connsiteY6" fmla="*/ 0 h 3834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30991" h="3834384">
                <a:moveTo>
                  <a:pt x="0" y="0"/>
                </a:moveTo>
                <a:lnTo>
                  <a:pt x="1650373" y="0"/>
                </a:lnTo>
                <a:cubicBezTo>
                  <a:pt x="1650373" y="1201465"/>
                  <a:pt x="2619950" y="2175841"/>
                  <a:pt x="3815496" y="2175841"/>
                </a:cubicBezTo>
                <a:cubicBezTo>
                  <a:pt x="5011042" y="2175841"/>
                  <a:pt x="5980618" y="1201465"/>
                  <a:pt x="5980618" y="0"/>
                </a:cubicBezTo>
                <a:lnTo>
                  <a:pt x="7630991" y="0"/>
                </a:lnTo>
                <a:cubicBezTo>
                  <a:pt x="7630991" y="2117799"/>
                  <a:pt x="5922862" y="3834384"/>
                  <a:pt x="3815496" y="3834384"/>
                </a:cubicBezTo>
                <a:cubicBezTo>
                  <a:pt x="1708129" y="3834384"/>
                  <a:pt x="0" y="2117799"/>
                  <a:pt x="0" y="0"/>
                </a:cubicBezTo>
                <a:close/>
              </a:path>
            </a:pathLst>
          </a:custGeom>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Tree>
    <p:extLst>
      <p:ext uri="{BB962C8B-B14F-4D97-AF65-F5344CB8AC3E}">
        <p14:creationId xmlns:p14="http://schemas.microsoft.com/office/powerpoint/2010/main" val="290096974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1472597" y="-1"/>
            <a:ext cx="4438054" cy="6858000"/>
          </a:xfrm>
          <a:custGeom>
            <a:avLst/>
            <a:gdLst>
              <a:gd name="connsiteX0" fmla="*/ 2393011 w 4438054"/>
              <a:gd name="connsiteY0" fmla="*/ 2617063 h 6858000"/>
              <a:gd name="connsiteX1" fmla="*/ 4438054 w 4438054"/>
              <a:gd name="connsiteY1" fmla="*/ 2617063 h 6858000"/>
              <a:gd name="connsiteX2" fmla="*/ 3756373 w 4438054"/>
              <a:gd name="connsiteY2" fmla="*/ 6858000 h 6858000"/>
              <a:gd name="connsiteX3" fmla="*/ 1711330 w 4438054"/>
              <a:gd name="connsiteY3" fmla="*/ 6858000 h 6858000"/>
              <a:gd name="connsiteX4" fmla="*/ 681681 w 4438054"/>
              <a:gd name="connsiteY4" fmla="*/ 0 h 6858000"/>
              <a:gd name="connsiteX5" fmla="*/ 2726724 w 4438054"/>
              <a:gd name="connsiteY5" fmla="*/ 0 h 6858000"/>
              <a:gd name="connsiteX6" fmla="*/ 2045043 w 4438054"/>
              <a:gd name="connsiteY6" fmla="*/ 4240937 h 6858000"/>
              <a:gd name="connsiteX7" fmla="*/ 0 w 4438054"/>
              <a:gd name="connsiteY7" fmla="*/ 4240937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38054" h="6858000">
                <a:moveTo>
                  <a:pt x="2393011" y="2617063"/>
                </a:moveTo>
                <a:lnTo>
                  <a:pt x="4438054" y="2617063"/>
                </a:lnTo>
                <a:lnTo>
                  <a:pt x="3756373" y="6858000"/>
                </a:lnTo>
                <a:lnTo>
                  <a:pt x="1711330" y="6858000"/>
                </a:lnTo>
                <a:close/>
                <a:moveTo>
                  <a:pt x="681681" y="0"/>
                </a:moveTo>
                <a:lnTo>
                  <a:pt x="2726724" y="0"/>
                </a:lnTo>
                <a:lnTo>
                  <a:pt x="2045043" y="4240937"/>
                </a:lnTo>
                <a:lnTo>
                  <a:pt x="0" y="4240937"/>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1239285657"/>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236_Custom Layout">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0" y="623693"/>
            <a:ext cx="6228678" cy="6234309"/>
          </a:xfrm>
          <a:custGeom>
            <a:avLst/>
            <a:gdLst>
              <a:gd name="connsiteX0" fmla="*/ 0 w 6228678"/>
              <a:gd name="connsiteY0" fmla="*/ 0 h 6234309"/>
              <a:gd name="connsiteX1" fmla="*/ 6228678 w 6228678"/>
              <a:gd name="connsiteY1" fmla="*/ 6234309 h 6234309"/>
              <a:gd name="connsiteX2" fmla="*/ 3385199 w 6228678"/>
              <a:gd name="connsiteY2" fmla="*/ 6234309 h 6234309"/>
              <a:gd name="connsiteX3" fmla="*/ 0 w 6228678"/>
              <a:gd name="connsiteY3" fmla="*/ 2846050 h 6234309"/>
            </a:gdLst>
            <a:ahLst/>
            <a:cxnLst>
              <a:cxn ang="0">
                <a:pos x="connsiteX0" y="connsiteY0"/>
              </a:cxn>
              <a:cxn ang="0">
                <a:pos x="connsiteX1" y="connsiteY1"/>
              </a:cxn>
              <a:cxn ang="0">
                <a:pos x="connsiteX2" y="connsiteY2"/>
              </a:cxn>
              <a:cxn ang="0">
                <a:pos x="connsiteX3" y="connsiteY3"/>
              </a:cxn>
            </a:cxnLst>
            <a:rect l="l" t="t" r="r" b="b"/>
            <a:pathLst>
              <a:path w="6228678" h="6234309">
                <a:moveTo>
                  <a:pt x="0" y="0"/>
                </a:moveTo>
                <a:cubicBezTo>
                  <a:pt x="3440029" y="0"/>
                  <a:pt x="6228678" y="2791171"/>
                  <a:pt x="6228678" y="6234309"/>
                </a:cubicBezTo>
                <a:lnTo>
                  <a:pt x="3385199" y="6234309"/>
                </a:lnTo>
                <a:cubicBezTo>
                  <a:pt x="3385199" y="4362919"/>
                  <a:pt x="1869700" y="2846050"/>
                  <a:pt x="0" y="2846050"/>
                </a:cubicBez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3775014565"/>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237_Custom Layout">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5963322" y="623693"/>
            <a:ext cx="6228678" cy="6234309"/>
          </a:xfrm>
          <a:custGeom>
            <a:avLst/>
            <a:gdLst>
              <a:gd name="connsiteX0" fmla="*/ 6228678 w 6228678"/>
              <a:gd name="connsiteY0" fmla="*/ 0 h 6234309"/>
              <a:gd name="connsiteX1" fmla="*/ 6228678 w 6228678"/>
              <a:gd name="connsiteY1" fmla="*/ 2846050 h 6234309"/>
              <a:gd name="connsiteX2" fmla="*/ 2843479 w 6228678"/>
              <a:gd name="connsiteY2" fmla="*/ 6234309 h 6234309"/>
              <a:gd name="connsiteX3" fmla="*/ 0 w 6228678"/>
              <a:gd name="connsiteY3" fmla="*/ 6234309 h 6234309"/>
              <a:gd name="connsiteX4" fmla="*/ 6228678 w 6228678"/>
              <a:gd name="connsiteY4" fmla="*/ 0 h 6234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8678" h="6234309">
                <a:moveTo>
                  <a:pt x="6228678" y="0"/>
                </a:moveTo>
                <a:lnTo>
                  <a:pt x="6228678" y="2846050"/>
                </a:lnTo>
                <a:cubicBezTo>
                  <a:pt x="4358978" y="2846050"/>
                  <a:pt x="2843479" y="4362919"/>
                  <a:pt x="2843479" y="6234309"/>
                </a:cubicBezTo>
                <a:lnTo>
                  <a:pt x="0" y="6234309"/>
                </a:lnTo>
                <a:cubicBezTo>
                  <a:pt x="0" y="2791171"/>
                  <a:pt x="2788649" y="0"/>
                  <a:pt x="6228678" y="0"/>
                </a:cubicBez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2546825048"/>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296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0" y="2030414"/>
            <a:ext cx="12192000" cy="4243386"/>
          </a:xfrm>
          <a:custGeom>
            <a:avLst/>
            <a:gdLst>
              <a:gd name="connsiteX0" fmla="*/ 12192000 w 12192000"/>
              <a:gd name="connsiteY0" fmla="*/ 0 h 4243386"/>
              <a:gd name="connsiteX1" fmla="*/ 12192000 w 12192000"/>
              <a:gd name="connsiteY1" fmla="*/ 2103835 h 4243386"/>
              <a:gd name="connsiteX2" fmla="*/ 0 w 12192000"/>
              <a:gd name="connsiteY2" fmla="*/ 4243386 h 4243386"/>
              <a:gd name="connsiteX3" fmla="*/ 0 w 12192000"/>
              <a:gd name="connsiteY3" fmla="*/ 107146 h 4243386"/>
              <a:gd name="connsiteX4" fmla="*/ 7600084 w 12192000"/>
              <a:gd name="connsiteY4" fmla="*/ 979813 h 4243386"/>
              <a:gd name="connsiteX5" fmla="*/ 12192000 w 12192000"/>
              <a:gd name="connsiteY5" fmla="*/ 0 h 4243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2000" h="4243386">
                <a:moveTo>
                  <a:pt x="12192000" y="0"/>
                </a:moveTo>
                <a:lnTo>
                  <a:pt x="12192000" y="2103835"/>
                </a:lnTo>
                <a:cubicBezTo>
                  <a:pt x="6998893" y="1905043"/>
                  <a:pt x="4247432" y="4076265"/>
                  <a:pt x="0" y="4243386"/>
                </a:cubicBezTo>
                <a:lnTo>
                  <a:pt x="0" y="107146"/>
                </a:lnTo>
                <a:cubicBezTo>
                  <a:pt x="1161073" y="1921889"/>
                  <a:pt x="3117340" y="2129443"/>
                  <a:pt x="7600084" y="979813"/>
                </a:cubicBezTo>
                <a:cubicBezTo>
                  <a:pt x="8924178" y="640855"/>
                  <a:pt x="10490225" y="339633"/>
                  <a:pt x="12192000" y="0"/>
                </a:cubicBez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256350171"/>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104_Custom Layout">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1307930" y="954024"/>
            <a:ext cx="5096256" cy="4949952"/>
          </a:xfrm>
          <a:custGeom>
            <a:avLst/>
            <a:gdLst>
              <a:gd name="connsiteX0" fmla="*/ 0 w 5096256"/>
              <a:gd name="connsiteY0" fmla="*/ 0 h 4949952"/>
              <a:gd name="connsiteX1" fmla="*/ 2718811 w 5096256"/>
              <a:gd name="connsiteY1" fmla="*/ 0 h 4949952"/>
              <a:gd name="connsiteX2" fmla="*/ 2718811 w 5096256"/>
              <a:gd name="connsiteY2" fmla="*/ 2474976 h 4949952"/>
              <a:gd name="connsiteX3" fmla="*/ 5096256 w 5096256"/>
              <a:gd name="connsiteY3" fmla="*/ 2474976 h 4949952"/>
              <a:gd name="connsiteX4" fmla="*/ 5096256 w 5096256"/>
              <a:gd name="connsiteY4" fmla="*/ 4949952 h 4949952"/>
              <a:gd name="connsiteX5" fmla="*/ 0 w 5096256"/>
              <a:gd name="connsiteY5" fmla="*/ 4949952 h 4949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6256" h="4949952">
                <a:moveTo>
                  <a:pt x="0" y="0"/>
                </a:moveTo>
                <a:lnTo>
                  <a:pt x="2718811" y="0"/>
                </a:lnTo>
                <a:lnTo>
                  <a:pt x="2718811" y="2474976"/>
                </a:lnTo>
                <a:lnTo>
                  <a:pt x="5096256" y="2474976"/>
                </a:lnTo>
                <a:lnTo>
                  <a:pt x="5096256" y="4949952"/>
                </a:lnTo>
                <a:lnTo>
                  <a:pt x="0" y="4949952"/>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2577829717"/>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userDrawn="1">
  <p:cSld name="126_Custom Layout">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5870787" y="954024"/>
            <a:ext cx="5096256" cy="4949952"/>
          </a:xfrm>
          <a:custGeom>
            <a:avLst/>
            <a:gdLst>
              <a:gd name="connsiteX0" fmla="*/ 0 w 5096256"/>
              <a:gd name="connsiteY0" fmla="*/ 0 h 4949952"/>
              <a:gd name="connsiteX1" fmla="*/ 5096256 w 5096256"/>
              <a:gd name="connsiteY1" fmla="*/ 0 h 4949952"/>
              <a:gd name="connsiteX2" fmla="*/ 5096256 w 5096256"/>
              <a:gd name="connsiteY2" fmla="*/ 4949952 h 4949952"/>
              <a:gd name="connsiteX3" fmla="*/ 2377445 w 5096256"/>
              <a:gd name="connsiteY3" fmla="*/ 4949952 h 4949952"/>
              <a:gd name="connsiteX4" fmla="*/ 2377445 w 5096256"/>
              <a:gd name="connsiteY4" fmla="*/ 2474976 h 4949952"/>
              <a:gd name="connsiteX5" fmla="*/ 0 w 5096256"/>
              <a:gd name="connsiteY5" fmla="*/ 2474976 h 4949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6256" h="4949952">
                <a:moveTo>
                  <a:pt x="0" y="0"/>
                </a:moveTo>
                <a:lnTo>
                  <a:pt x="5096256" y="0"/>
                </a:lnTo>
                <a:lnTo>
                  <a:pt x="5096256" y="4949952"/>
                </a:lnTo>
                <a:lnTo>
                  <a:pt x="2377445" y="4949952"/>
                </a:lnTo>
                <a:lnTo>
                  <a:pt x="2377445" y="2474976"/>
                </a:lnTo>
                <a:lnTo>
                  <a:pt x="0" y="2474976"/>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2851578523"/>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6_Title and Content">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5781438" y="853863"/>
            <a:ext cx="5127638" cy="4988059"/>
          </a:xfrm>
          <a:custGeom>
            <a:avLst/>
            <a:gdLst>
              <a:gd name="connsiteX0" fmla="*/ 50543 w 5127638"/>
              <a:gd name="connsiteY0" fmla="*/ 4889703 h 4988059"/>
              <a:gd name="connsiteX1" fmla="*/ 33492 w 5127638"/>
              <a:gd name="connsiteY1" fmla="*/ 4900561 h 4988059"/>
              <a:gd name="connsiteX2" fmla="*/ 33290 w 5127638"/>
              <a:gd name="connsiteY2" fmla="*/ 4900693 h 4988059"/>
              <a:gd name="connsiteX3" fmla="*/ 28551 w 5127638"/>
              <a:gd name="connsiteY3" fmla="*/ 4899217 h 4988059"/>
              <a:gd name="connsiteX4" fmla="*/ 43519 w 5127638"/>
              <a:gd name="connsiteY4" fmla="*/ 4892156 h 4988059"/>
              <a:gd name="connsiteX5" fmla="*/ 50543 w 5127638"/>
              <a:gd name="connsiteY5" fmla="*/ 4889703 h 4988059"/>
              <a:gd name="connsiteX6" fmla="*/ 3748699 w 5127638"/>
              <a:gd name="connsiteY6" fmla="*/ 4762306 h 4988059"/>
              <a:gd name="connsiteX7" fmla="*/ 3748735 w 5127638"/>
              <a:gd name="connsiteY7" fmla="*/ 4778602 h 4988059"/>
              <a:gd name="connsiteX8" fmla="*/ 3740148 w 5127638"/>
              <a:gd name="connsiteY8" fmla="*/ 4765639 h 4988059"/>
              <a:gd name="connsiteX9" fmla="*/ 3748699 w 5127638"/>
              <a:gd name="connsiteY9" fmla="*/ 4762306 h 4988059"/>
              <a:gd name="connsiteX10" fmla="*/ 888858 w 5127638"/>
              <a:gd name="connsiteY10" fmla="*/ 4714804 h 4988059"/>
              <a:gd name="connsiteX11" fmla="*/ 888858 w 5127638"/>
              <a:gd name="connsiteY11" fmla="*/ 4714804 h 4988059"/>
              <a:gd name="connsiteX12" fmla="*/ 675279 w 5127638"/>
              <a:gd name="connsiteY12" fmla="*/ 4567336 h 4988059"/>
              <a:gd name="connsiteX13" fmla="*/ 660621 w 5127638"/>
              <a:gd name="connsiteY13" fmla="*/ 4578107 h 4988059"/>
              <a:gd name="connsiteX14" fmla="*/ 667134 w 5127638"/>
              <a:gd name="connsiteY14" fmla="*/ 4571573 h 4988059"/>
              <a:gd name="connsiteX15" fmla="*/ 670670 w 5127638"/>
              <a:gd name="connsiteY15" fmla="*/ 4569561 h 4988059"/>
              <a:gd name="connsiteX16" fmla="*/ 675279 w 5127638"/>
              <a:gd name="connsiteY16" fmla="*/ 4567336 h 4988059"/>
              <a:gd name="connsiteX17" fmla="*/ 1794405 w 5127638"/>
              <a:gd name="connsiteY17" fmla="*/ 4541419 h 4988059"/>
              <a:gd name="connsiteX18" fmla="*/ 1763570 w 5127638"/>
              <a:gd name="connsiteY18" fmla="*/ 4544254 h 4988059"/>
              <a:gd name="connsiteX19" fmla="*/ 1754458 w 5127638"/>
              <a:gd name="connsiteY19" fmla="*/ 4575497 h 4988059"/>
              <a:gd name="connsiteX20" fmla="*/ 1753359 w 5127638"/>
              <a:gd name="connsiteY20" fmla="*/ 4612902 h 4988059"/>
              <a:gd name="connsiteX21" fmla="*/ 1761172 w 5127638"/>
              <a:gd name="connsiteY21" fmla="*/ 4635887 h 4988059"/>
              <a:gd name="connsiteX22" fmla="*/ 1768959 w 5127638"/>
              <a:gd name="connsiteY22" fmla="*/ 4658701 h 4988059"/>
              <a:gd name="connsiteX23" fmla="*/ 1776082 w 5127638"/>
              <a:gd name="connsiteY23" fmla="*/ 4667266 h 4988059"/>
              <a:gd name="connsiteX24" fmla="*/ 1790282 w 5127638"/>
              <a:gd name="connsiteY24" fmla="*/ 4674904 h 4988059"/>
              <a:gd name="connsiteX25" fmla="*/ 1795642 w 5127638"/>
              <a:gd name="connsiteY25" fmla="*/ 4651643 h 4988059"/>
              <a:gd name="connsiteX26" fmla="*/ 1794832 w 5127638"/>
              <a:gd name="connsiteY26" fmla="*/ 4636318 h 4988059"/>
              <a:gd name="connsiteX27" fmla="*/ 1838336 w 5127638"/>
              <a:gd name="connsiteY27" fmla="*/ 4629418 h 4988059"/>
              <a:gd name="connsiteX28" fmla="*/ 1887990 w 5127638"/>
              <a:gd name="connsiteY28" fmla="*/ 4614499 h 4988059"/>
              <a:gd name="connsiteX29" fmla="*/ 1860155 w 5127638"/>
              <a:gd name="connsiteY29" fmla="*/ 4576077 h 4988059"/>
              <a:gd name="connsiteX30" fmla="*/ 1840327 w 5127638"/>
              <a:gd name="connsiteY30" fmla="*/ 4543819 h 4988059"/>
              <a:gd name="connsiteX31" fmla="*/ 1794405 w 5127638"/>
              <a:gd name="connsiteY31" fmla="*/ 4541419 h 4988059"/>
              <a:gd name="connsiteX32" fmla="*/ 1300164 w 5127638"/>
              <a:gd name="connsiteY32" fmla="*/ 4531382 h 4988059"/>
              <a:gd name="connsiteX33" fmla="*/ 1300164 w 5127638"/>
              <a:gd name="connsiteY33" fmla="*/ 4531382 h 4988059"/>
              <a:gd name="connsiteX34" fmla="*/ 1042090 w 5127638"/>
              <a:gd name="connsiteY34" fmla="*/ 4493575 h 4988059"/>
              <a:gd name="connsiteX35" fmla="*/ 1036677 w 5127638"/>
              <a:gd name="connsiteY35" fmla="*/ 4501745 h 4988059"/>
              <a:gd name="connsiteX36" fmla="*/ 1042090 w 5127638"/>
              <a:gd name="connsiteY36" fmla="*/ 4493575 h 4988059"/>
              <a:gd name="connsiteX37" fmla="*/ 2034844 w 5127638"/>
              <a:gd name="connsiteY37" fmla="*/ 4489495 h 4988059"/>
              <a:gd name="connsiteX38" fmla="*/ 2021863 w 5127638"/>
              <a:gd name="connsiteY38" fmla="*/ 4491197 h 4988059"/>
              <a:gd name="connsiteX39" fmla="*/ 2015965 w 5127638"/>
              <a:gd name="connsiteY39" fmla="*/ 4491968 h 4988059"/>
              <a:gd name="connsiteX40" fmla="*/ 1992597 w 5127638"/>
              <a:gd name="connsiteY40" fmla="*/ 4533489 h 4988059"/>
              <a:gd name="connsiteX41" fmla="*/ 1969233 w 5127638"/>
              <a:gd name="connsiteY41" fmla="*/ 4575010 h 4988059"/>
              <a:gd name="connsiteX42" fmla="*/ 1996834 w 5127638"/>
              <a:gd name="connsiteY42" fmla="*/ 4575002 h 4988059"/>
              <a:gd name="connsiteX43" fmla="*/ 2016432 w 5127638"/>
              <a:gd name="connsiteY43" fmla="*/ 4568830 h 4988059"/>
              <a:gd name="connsiteX44" fmla="*/ 2026102 w 5127638"/>
              <a:gd name="connsiteY44" fmla="*/ 4532709 h 4988059"/>
              <a:gd name="connsiteX45" fmla="*/ 2034844 w 5127638"/>
              <a:gd name="connsiteY45" fmla="*/ 4489495 h 4988059"/>
              <a:gd name="connsiteX46" fmla="*/ 4706881 w 5127638"/>
              <a:gd name="connsiteY46" fmla="*/ 4411662 h 4988059"/>
              <a:gd name="connsiteX47" fmla="*/ 4712813 w 5127638"/>
              <a:gd name="connsiteY47" fmla="*/ 4414526 h 4988059"/>
              <a:gd name="connsiteX48" fmla="*/ 4717364 w 5127638"/>
              <a:gd name="connsiteY48" fmla="*/ 4417116 h 4988059"/>
              <a:gd name="connsiteX49" fmla="*/ 4725749 w 5127638"/>
              <a:gd name="connsiteY49" fmla="*/ 4425526 h 4988059"/>
              <a:gd name="connsiteX50" fmla="*/ 4706881 w 5127638"/>
              <a:gd name="connsiteY50" fmla="*/ 4411662 h 4988059"/>
              <a:gd name="connsiteX51" fmla="*/ 3899337 w 5127638"/>
              <a:gd name="connsiteY51" fmla="*/ 4366308 h 4988059"/>
              <a:gd name="connsiteX52" fmla="*/ 3892894 w 5127638"/>
              <a:gd name="connsiteY52" fmla="*/ 4368155 h 4988059"/>
              <a:gd name="connsiteX53" fmla="*/ 584141 w 5127638"/>
              <a:gd name="connsiteY53" fmla="*/ 4340193 h 4988059"/>
              <a:gd name="connsiteX54" fmla="*/ 553514 w 5127638"/>
              <a:gd name="connsiteY54" fmla="*/ 4354458 h 4988059"/>
              <a:gd name="connsiteX55" fmla="*/ 584141 w 5127638"/>
              <a:gd name="connsiteY55" fmla="*/ 4340193 h 4988059"/>
              <a:gd name="connsiteX56" fmla="*/ 4234740 w 5127638"/>
              <a:gd name="connsiteY56" fmla="*/ 4316721 h 4988059"/>
              <a:gd name="connsiteX57" fmla="*/ 4241706 w 5127638"/>
              <a:gd name="connsiteY57" fmla="*/ 4327237 h 4988059"/>
              <a:gd name="connsiteX58" fmla="*/ 4234740 w 5127638"/>
              <a:gd name="connsiteY58" fmla="*/ 4316721 h 4988059"/>
              <a:gd name="connsiteX59" fmla="*/ 382336 w 5127638"/>
              <a:gd name="connsiteY59" fmla="*/ 4165275 h 4988059"/>
              <a:gd name="connsiteX60" fmla="*/ 259366 w 5127638"/>
              <a:gd name="connsiteY60" fmla="*/ 4239568 h 4988059"/>
              <a:gd name="connsiteX61" fmla="*/ 246227 w 5127638"/>
              <a:gd name="connsiteY61" fmla="*/ 4247090 h 4988059"/>
              <a:gd name="connsiteX62" fmla="*/ 243971 w 5127638"/>
              <a:gd name="connsiteY62" fmla="*/ 4243449 h 4988059"/>
              <a:gd name="connsiteX63" fmla="*/ 268850 w 5127638"/>
              <a:gd name="connsiteY63" fmla="*/ 4226747 h 4988059"/>
              <a:gd name="connsiteX64" fmla="*/ 298955 w 5127638"/>
              <a:gd name="connsiteY64" fmla="*/ 4207014 h 4988059"/>
              <a:gd name="connsiteX65" fmla="*/ 300525 w 5127638"/>
              <a:gd name="connsiteY65" fmla="*/ 4214742 h 4988059"/>
              <a:gd name="connsiteX66" fmla="*/ 382336 w 5127638"/>
              <a:gd name="connsiteY66" fmla="*/ 4165275 h 4988059"/>
              <a:gd name="connsiteX67" fmla="*/ 4824190 w 5127638"/>
              <a:gd name="connsiteY67" fmla="*/ 4119295 h 4988059"/>
              <a:gd name="connsiteX68" fmla="*/ 4863610 w 5127638"/>
              <a:gd name="connsiteY68" fmla="*/ 4137656 h 4988059"/>
              <a:gd name="connsiteX69" fmla="*/ 4824190 w 5127638"/>
              <a:gd name="connsiteY69" fmla="*/ 4119295 h 4988059"/>
              <a:gd name="connsiteX70" fmla="*/ 995811 w 5127638"/>
              <a:gd name="connsiteY70" fmla="*/ 4028311 h 4988059"/>
              <a:gd name="connsiteX71" fmla="*/ 1003320 w 5127638"/>
              <a:gd name="connsiteY71" fmla="*/ 4030463 h 4988059"/>
              <a:gd name="connsiteX72" fmla="*/ 1003320 w 5127638"/>
              <a:gd name="connsiteY72" fmla="*/ 4030463 h 4988059"/>
              <a:gd name="connsiteX73" fmla="*/ 995811 w 5127638"/>
              <a:gd name="connsiteY73" fmla="*/ 4028311 h 4988059"/>
              <a:gd name="connsiteX74" fmla="*/ 755032 w 5127638"/>
              <a:gd name="connsiteY74" fmla="*/ 3802898 h 4988059"/>
              <a:gd name="connsiteX75" fmla="*/ 717953 w 5127638"/>
              <a:gd name="connsiteY75" fmla="*/ 3844993 h 4988059"/>
              <a:gd name="connsiteX76" fmla="*/ 679510 w 5127638"/>
              <a:gd name="connsiteY76" fmla="*/ 3880057 h 4988059"/>
              <a:gd name="connsiteX77" fmla="*/ 677816 w 5127638"/>
              <a:gd name="connsiteY77" fmla="*/ 3894698 h 4988059"/>
              <a:gd name="connsiteX78" fmla="*/ 683221 w 5127638"/>
              <a:gd name="connsiteY78" fmla="*/ 3908406 h 4988059"/>
              <a:gd name="connsiteX79" fmla="*/ 693146 w 5127638"/>
              <a:gd name="connsiteY79" fmla="*/ 3910708 h 4988059"/>
              <a:gd name="connsiteX80" fmla="*/ 702147 w 5127638"/>
              <a:gd name="connsiteY80" fmla="*/ 3905925 h 4988059"/>
              <a:gd name="connsiteX81" fmla="*/ 739704 w 5127638"/>
              <a:gd name="connsiteY81" fmla="*/ 3866168 h 4988059"/>
              <a:gd name="connsiteX82" fmla="*/ 776041 w 5127638"/>
              <a:gd name="connsiteY82" fmla="*/ 3819364 h 4988059"/>
              <a:gd name="connsiteX83" fmla="*/ 762523 w 5127638"/>
              <a:gd name="connsiteY83" fmla="*/ 3815130 h 4988059"/>
              <a:gd name="connsiteX84" fmla="*/ 755032 w 5127638"/>
              <a:gd name="connsiteY84" fmla="*/ 3802898 h 4988059"/>
              <a:gd name="connsiteX85" fmla="*/ 4294308 w 5127638"/>
              <a:gd name="connsiteY85" fmla="*/ 3717856 h 4988059"/>
              <a:gd name="connsiteX86" fmla="*/ 4284643 w 5127638"/>
              <a:gd name="connsiteY86" fmla="*/ 3720626 h 4988059"/>
              <a:gd name="connsiteX87" fmla="*/ 4279813 w 5127638"/>
              <a:gd name="connsiteY87" fmla="*/ 3721928 h 4988059"/>
              <a:gd name="connsiteX88" fmla="*/ 4276426 w 5127638"/>
              <a:gd name="connsiteY88" fmla="*/ 3722841 h 4988059"/>
              <a:gd name="connsiteX89" fmla="*/ 4275399 w 5127638"/>
              <a:gd name="connsiteY89" fmla="*/ 3723118 h 4988059"/>
              <a:gd name="connsiteX90" fmla="*/ 4279813 w 5127638"/>
              <a:gd name="connsiteY90" fmla="*/ 3721928 h 4988059"/>
              <a:gd name="connsiteX91" fmla="*/ 4281562 w 5127638"/>
              <a:gd name="connsiteY91" fmla="*/ 3721456 h 4988059"/>
              <a:gd name="connsiteX92" fmla="*/ 4284643 w 5127638"/>
              <a:gd name="connsiteY92" fmla="*/ 3720626 h 4988059"/>
              <a:gd name="connsiteX93" fmla="*/ 4294308 w 5127638"/>
              <a:gd name="connsiteY93" fmla="*/ 3717856 h 4988059"/>
              <a:gd name="connsiteX94" fmla="*/ 4352069 w 5127638"/>
              <a:gd name="connsiteY94" fmla="*/ 3341374 h 4988059"/>
              <a:gd name="connsiteX95" fmla="*/ 4405626 w 5127638"/>
              <a:gd name="connsiteY95" fmla="*/ 3411240 h 4988059"/>
              <a:gd name="connsiteX96" fmla="*/ 4466285 w 5127638"/>
              <a:gd name="connsiteY96" fmla="*/ 3480177 h 4988059"/>
              <a:gd name="connsiteX97" fmla="*/ 4428095 w 5127638"/>
              <a:gd name="connsiteY97" fmla="*/ 3390278 h 4988059"/>
              <a:gd name="connsiteX98" fmla="*/ 4352069 w 5127638"/>
              <a:gd name="connsiteY98" fmla="*/ 3341374 h 4988059"/>
              <a:gd name="connsiteX99" fmla="*/ 4119292 w 5127638"/>
              <a:gd name="connsiteY99" fmla="*/ 2698464 h 4988059"/>
              <a:gd name="connsiteX100" fmla="*/ 4117787 w 5127638"/>
              <a:gd name="connsiteY100" fmla="*/ 2700610 h 4988059"/>
              <a:gd name="connsiteX101" fmla="*/ 4117069 w 5127638"/>
              <a:gd name="connsiteY101" fmla="*/ 2700220 h 4988059"/>
              <a:gd name="connsiteX102" fmla="*/ 4082250 w 5127638"/>
              <a:gd name="connsiteY102" fmla="*/ 2645391 h 4988059"/>
              <a:gd name="connsiteX103" fmla="*/ 4085450 w 5127638"/>
              <a:gd name="connsiteY103" fmla="*/ 2646245 h 4988059"/>
              <a:gd name="connsiteX104" fmla="*/ 4080879 w 5127638"/>
              <a:gd name="connsiteY104" fmla="*/ 2646499 h 4988059"/>
              <a:gd name="connsiteX105" fmla="*/ 4082250 w 5127638"/>
              <a:gd name="connsiteY105" fmla="*/ 2645391 h 4988059"/>
              <a:gd name="connsiteX106" fmla="*/ 4088717 w 5127638"/>
              <a:gd name="connsiteY106" fmla="*/ 2641877 h 4988059"/>
              <a:gd name="connsiteX107" fmla="*/ 4092536 w 5127638"/>
              <a:gd name="connsiteY107" fmla="*/ 2643102 h 4988059"/>
              <a:gd name="connsiteX108" fmla="*/ 4085450 w 5127638"/>
              <a:gd name="connsiteY108" fmla="*/ 2646245 h 4988059"/>
              <a:gd name="connsiteX109" fmla="*/ 4087794 w 5127638"/>
              <a:gd name="connsiteY109" fmla="*/ 2641951 h 4988059"/>
              <a:gd name="connsiteX110" fmla="*/ 4087796 w 5127638"/>
              <a:gd name="connsiteY110" fmla="*/ 2642490 h 4988059"/>
              <a:gd name="connsiteX111" fmla="*/ 4105315 w 5127638"/>
              <a:gd name="connsiteY111" fmla="*/ 2592692 h 4988059"/>
              <a:gd name="connsiteX112" fmla="*/ 4104125 w 5127638"/>
              <a:gd name="connsiteY112" fmla="*/ 2597078 h 4988059"/>
              <a:gd name="connsiteX113" fmla="*/ 4078451 w 5127638"/>
              <a:gd name="connsiteY113" fmla="*/ 2610418 h 4988059"/>
              <a:gd name="connsiteX114" fmla="*/ 4074590 w 5127638"/>
              <a:gd name="connsiteY114" fmla="*/ 2612032 h 4988059"/>
              <a:gd name="connsiteX115" fmla="*/ 4082836 w 5127638"/>
              <a:gd name="connsiteY115" fmla="*/ 2604329 h 4988059"/>
              <a:gd name="connsiteX116" fmla="*/ 4088928 w 5127638"/>
              <a:gd name="connsiteY116" fmla="*/ 2598447 h 4988059"/>
              <a:gd name="connsiteX117" fmla="*/ 4096002 w 5127638"/>
              <a:gd name="connsiteY117" fmla="*/ 2595292 h 4988059"/>
              <a:gd name="connsiteX118" fmla="*/ 4105315 w 5127638"/>
              <a:gd name="connsiteY118" fmla="*/ 2592692 h 4988059"/>
              <a:gd name="connsiteX119" fmla="*/ 4026011 w 5127638"/>
              <a:gd name="connsiteY119" fmla="*/ 2574285 h 4988059"/>
              <a:gd name="connsiteX120" fmla="*/ 4031921 w 5127638"/>
              <a:gd name="connsiteY120" fmla="*/ 2576251 h 4988059"/>
              <a:gd name="connsiteX121" fmla="*/ 4026414 w 5127638"/>
              <a:gd name="connsiteY121" fmla="*/ 2578384 h 4988059"/>
              <a:gd name="connsiteX122" fmla="*/ 4026011 w 5127638"/>
              <a:gd name="connsiteY122" fmla="*/ 2574285 h 4988059"/>
              <a:gd name="connsiteX123" fmla="*/ 4112678 w 5127638"/>
              <a:gd name="connsiteY123" fmla="*/ 2562552 h 4988059"/>
              <a:gd name="connsiteX124" fmla="*/ 4111006 w 5127638"/>
              <a:gd name="connsiteY124" fmla="*/ 2567438 h 4988059"/>
              <a:gd name="connsiteX125" fmla="*/ 4104757 w 5127638"/>
              <a:gd name="connsiteY125" fmla="*/ 2575041 h 4988059"/>
              <a:gd name="connsiteX126" fmla="*/ 4068241 w 5127638"/>
              <a:gd name="connsiteY126" fmla="*/ 2594255 h 4988059"/>
              <a:gd name="connsiteX127" fmla="*/ 4068875 w 5127638"/>
              <a:gd name="connsiteY127" fmla="*/ 2593709 h 4988059"/>
              <a:gd name="connsiteX128" fmla="*/ 4105141 w 5127638"/>
              <a:gd name="connsiteY128" fmla="*/ 2565454 h 4988059"/>
              <a:gd name="connsiteX129" fmla="*/ 4109940 w 5127638"/>
              <a:gd name="connsiteY129" fmla="*/ 2562919 h 4988059"/>
              <a:gd name="connsiteX130" fmla="*/ 4112678 w 5127638"/>
              <a:gd name="connsiteY130" fmla="*/ 2562552 h 4988059"/>
              <a:gd name="connsiteX131" fmla="*/ 3874983 w 5127638"/>
              <a:gd name="connsiteY131" fmla="*/ 2512312 h 4988059"/>
              <a:gd name="connsiteX132" fmla="*/ 3871236 w 5127638"/>
              <a:gd name="connsiteY132" fmla="*/ 2513825 h 4988059"/>
              <a:gd name="connsiteX133" fmla="*/ 3868412 w 5127638"/>
              <a:gd name="connsiteY133" fmla="*/ 2516157 h 4988059"/>
              <a:gd name="connsiteX134" fmla="*/ 3869642 w 5127638"/>
              <a:gd name="connsiteY134" fmla="*/ 2517688 h 4988059"/>
              <a:gd name="connsiteX135" fmla="*/ 3874947 w 5127638"/>
              <a:gd name="connsiteY135" fmla="*/ 2515787 h 4988059"/>
              <a:gd name="connsiteX136" fmla="*/ 3891274 w 5127638"/>
              <a:gd name="connsiteY136" fmla="*/ 2503332 h 4988059"/>
              <a:gd name="connsiteX137" fmla="*/ 3891076 w 5127638"/>
              <a:gd name="connsiteY137" fmla="*/ 2503442 h 4988059"/>
              <a:gd name="connsiteX138" fmla="*/ 3882124 w 5127638"/>
              <a:gd name="connsiteY138" fmla="*/ 2509660 h 4988059"/>
              <a:gd name="connsiteX139" fmla="*/ 3882925 w 5127638"/>
              <a:gd name="connsiteY139" fmla="*/ 2510430 h 4988059"/>
              <a:gd name="connsiteX140" fmla="*/ 3896629 w 5127638"/>
              <a:gd name="connsiteY140" fmla="*/ 2459580 h 4988059"/>
              <a:gd name="connsiteX141" fmla="*/ 3896688 w 5127638"/>
              <a:gd name="connsiteY141" fmla="*/ 2462400 h 4988059"/>
              <a:gd name="connsiteX142" fmla="*/ 3896693 w 5127638"/>
              <a:gd name="connsiteY142" fmla="*/ 2462610 h 4988059"/>
              <a:gd name="connsiteX143" fmla="*/ 3896722 w 5127638"/>
              <a:gd name="connsiteY143" fmla="*/ 2464022 h 4988059"/>
              <a:gd name="connsiteX144" fmla="*/ 3896724 w 5127638"/>
              <a:gd name="connsiteY144" fmla="*/ 2464092 h 4988059"/>
              <a:gd name="connsiteX145" fmla="*/ 3896693 w 5127638"/>
              <a:gd name="connsiteY145" fmla="*/ 2462610 h 4988059"/>
              <a:gd name="connsiteX146" fmla="*/ 4130671 w 5127638"/>
              <a:gd name="connsiteY146" fmla="*/ 2433817 h 4988059"/>
              <a:gd name="connsiteX147" fmla="*/ 4099610 w 5127638"/>
              <a:gd name="connsiteY147" fmla="*/ 2465480 h 4988059"/>
              <a:gd name="connsiteX148" fmla="*/ 4075563 w 5127638"/>
              <a:gd name="connsiteY148" fmla="*/ 2488389 h 4988059"/>
              <a:gd name="connsiteX149" fmla="*/ 4072190 w 5127638"/>
              <a:gd name="connsiteY149" fmla="*/ 2491857 h 4988059"/>
              <a:gd name="connsiteX150" fmla="*/ 4039942 w 5127638"/>
              <a:gd name="connsiteY150" fmla="*/ 2509281 h 4988059"/>
              <a:gd name="connsiteX151" fmla="*/ 4075094 w 5127638"/>
              <a:gd name="connsiteY151" fmla="*/ 2481788 h 4988059"/>
              <a:gd name="connsiteX152" fmla="*/ 4112746 w 5127638"/>
              <a:gd name="connsiteY152" fmla="*/ 2444698 h 4988059"/>
              <a:gd name="connsiteX153" fmla="*/ 4125031 w 5127638"/>
              <a:gd name="connsiteY153" fmla="*/ 2434859 h 4988059"/>
              <a:gd name="connsiteX154" fmla="*/ 4126836 w 5127638"/>
              <a:gd name="connsiteY154" fmla="*/ 2434276 h 4988059"/>
              <a:gd name="connsiteX155" fmla="*/ 4129137 w 5127638"/>
              <a:gd name="connsiteY155" fmla="*/ 2334857 h 4988059"/>
              <a:gd name="connsiteX156" fmla="*/ 4121565 w 5127638"/>
              <a:gd name="connsiteY156" fmla="*/ 2342142 h 4988059"/>
              <a:gd name="connsiteX157" fmla="*/ 4070753 w 5127638"/>
              <a:gd name="connsiteY157" fmla="*/ 2388119 h 4988059"/>
              <a:gd name="connsiteX158" fmla="*/ 4047056 w 5127638"/>
              <a:gd name="connsiteY158" fmla="*/ 2398851 h 4988059"/>
              <a:gd name="connsiteX159" fmla="*/ 4016543 w 5127638"/>
              <a:gd name="connsiteY159" fmla="*/ 2415698 h 4988059"/>
              <a:gd name="connsiteX160" fmla="*/ 4027066 w 5127638"/>
              <a:gd name="connsiteY160" fmla="*/ 2405638 h 4988059"/>
              <a:gd name="connsiteX161" fmla="*/ 4081561 w 5127638"/>
              <a:gd name="connsiteY161" fmla="*/ 2365374 h 4988059"/>
              <a:gd name="connsiteX162" fmla="*/ 4106510 w 5127638"/>
              <a:gd name="connsiteY162" fmla="*/ 2343420 h 4988059"/>
              <a:gd name="connsiteX163" fmla="*/ 4106420 w 5127638"/>
              <a:gd name="connsiteY163" fmla="*/ 2344221 h 4988059"/>
              <a:gd name="connsiteX164" fmla="*/ 4122991 w 5127638"/>
              <a:gd name="connsiteY164" fmla="*/ 2337486 h 4988059"/>
              <a:gd name="connsiteX165" fmla="*/ 3914725 w 5127638"/>
              <a:gd name="connsiteY165" fmla="*/ 2308445 h 4988059"/>
              <a:gd name="connsiteX166" fmla="*/ 3910257 w 5127638"/>
              <a:gd name="connsiteY166" fmla="*/ 2310176 h 4988059"/>
              <a:gd name="connsiteX167" fmla="*/ 3914725 w 5127638"/>
              <a:gd name="connsiteY167" fmla="*/ 2308445 h 4988059"/>
              <a:gd name="connsiteX168" fmla="*/ 4199958 w 5127638"/>
              <a:gd name="connsiteY168" fmla="*/ 2265110 h 4988059"/>
              <a:gd name="connsiteX169" fmla="*/ 4180786 w 5127638"/>
              <a:gd name="connsiteY169" fmla="*/ 2285161 h 4988059"/>
              <a:gd name="connsiteX170" fmla="*/ 4161699 w 5127638"/>
              <a:gd name="connsiteY170" fmla="*/ 2303527 h 4988059"/>
              <a:gd name="connsiteX171" fmla="*/ 4149612 w 5127638"/>
              <a:gd name="connsiteY171" fmla="*/ 2307592 h 4988059"/>
              <a:gd name="connsiteX172" fmla="*/ 4144319 w 5127638"/>
              <a:gd name="connsiteY172" fmla="*/ 2309806 h 4988059"/>
              <a:gd name="connsiteX173" fmla="*/ 4186417 w 5127638"/>
              <a:gd name="connsiteY173" fmla="*/ 2271033 h 4988059"/>
              <a:gd name="connsiteX174" fmla="*/ 4192512 w 5127638"/>
              <a:gd name="connsiteY174" fmla="*/ 2268084 h 4988059"/>
              <a:gd name="connsiteX175" fmla="*/ 3879600 w 5127638"/>
              <a:gd name="connsiteY175" fmla="*/ 2244299 h 4988059"/>
              <a:gd name="connsiteX176" fmla="*/ 3875798 w 5127638"/>
              <a:gd name="connsiteY176" fmla="*/ 2246718 h 4988059"/>
              <a:gd name="connsiteX177" fmla="*/ 3862749 w 5127638"/>
              <a:gd name="connsiteY177" fmla="*/ 2256865 h 4988059"/>
              <a:gd name="connsiteX178" fmla="*/ 3871505 w 5127638"/>
              <a:gd name="connsiteY178" fmla="*/ 2250800 h 4988059"/>
              <a:gd name="connsiteX179" fmla="*/ 3879600 w 5127638"/>
              <a:gd name="connsiteY179" fmla="*/ 2244299 h 4988059"/>
              <a:gd name="connsiteX180" fmla="*/ 4046730 w 5127638"/>
              <a:gd name="connsiteY180" fmla="*/ 2243842 h 4988059"/>
              <a:gd name="connsiteX181" fmla="*/ 4032031 w 5127638"/>
              <a:gd name="connsiteY181" fmla="*/ 2259591 h 4988059"/>
              <a:gd name="connsiteX182" fmla="*/ 4042204 w 5127638"/>
              <a:gd name="connsiteY182" fmla="*/ 2246075 h 4988059"/>
              <a:gd name="connsiteX183" fmla="*/ 4046730 w 5127638"/>
              <a:gd name="connsiteY183" fmla="*/ 2243842 h 4988059"/>
              <a:gd name="connsiteX184" fmla="*/ 4050999 w 5127638"/>
              <a:gd name="connsiteY184" fmla="*/ 2111522 h 4988059"/>
              <a:gd name="connsiteX185" fmla="*/ 4046532 w 5127638"/>
              <a:gd name="connsiteY185" fmla="*/ 2113253 h 4988059"/>
              <a:gd name="connsiteX186" fmla="*/ 4050999 w 5127638"/>
              <a:gd name="connsiteY186" fmla="*/ 2111522 h 4988059"/>
              <a:gd name="connsiteX187" fmla="*/ 3995909 w 5127638"/>
              <a:gd name="connsiteY187" fmla="*/ 2111305 h 4988059"/>
              <a:gd name="connsiteX188" fmla="*/ 3989109 w 5127638"/>
              <a:gd name="connsiteY188" fmla="*/ 2117770 h 4988059"/>
              <a:gd name="connsiteX189" fmla="*/ 3990704 w 5127638"/>
              <a:gd name="connsiteY189" fmla="*/ 2115556 h 4988059"/>
              <a:gd name="connsiteX190" fmla="*/ 3992072 w 5127638"/>
              <a:gd name="connsiteY190" fmla="*/ 2113905 h 4988059"/>
              <a:gd name="connsiteX191" fmla="*/ 4060716 w 5127638"/>
              <a:gd name="connsiteY191" fmla="*/ 2104353 h 4988059"/>
              <a:gd name="connsiteX192" fmla="*/ 4060749 w 5127638"/>
              <a:gd name="connsiteY192" fmla="*/ 2108649 h 4988059"/>
              <a:gd name="connsiteX193" fmla="*/ 4060716 w 5127638"/>
              <a:gd name="connsiteY193" fmla="*/ 2104353 h 4988059"/>
              <a:gd name="connsiteX194" fmla="*/ 4158936 w 5127638"/>
              <a:gd name="connsiteY194" fmla="*/ 1774443 h 4988059"/>
              <a:gd name="connsiteX195" fmla="*/ 4119866 w 5127638"/>
              <a:gd name="connsiteY195" fmla="*/ 1807095 h 4988059"/>
              <a:gd name="connsiteX196" fmla="*/ 4073394 w 5127638"/>
              <a:gd name="connsiteY196" fmla="*/ 1845784 h 4988059"/>
              <a:gd name="connsiteX197" fmla="*/ 4065152 w 5127638"/>
              <a:gd name="connsiteY197" fmla="*/ 1862101 h 4988059"/>
              <a:gd name="connsiteX198" fmla="*/ 4116102 w 5127638"/>
              <a:gd name="connsiteY198" fmla="*/ 1820197 h 4988059"/>
              <a:gd name="connsiteX199" fmla="*/ 4155211 w 5127638"/>
              <a:gd name="connsiteY199" fmla="*/ 1788703 h 4988059"/>
              <a:gd name="connsiteX200" fmla="*/ 4157968 w 5127638"/>
              <a:gd name="connsiteY200" fmla="*/ 1783429 h 4988059"/>
              <a:gd name="connsiteX201" fmla="*/ 602778 w 5127638"/>
              <a:gd name="connsiteY201" fmla="*/ 1424415 h 4988059"/>
              <a:gd name="connsiteX202" fmla="*/ 611041 w 5127638"/>
              <a:gd name="connsiteY202" fmla="*/ 1424685 h 4988059"/>
              <a:gd name="connsiteX203" fmla="*/ 611041 w 5127638"/>
              <a:gd name="connsiteY203" fmla="*/ 1424685 h 4988059"/>
              <a:gd name="connsiteX204" fmla="*/ 602778 w 5127638"/>
              <a:gd name="connsiteY204" fmla="*/ 1424415 h 4988059"/>
              <a:gd name="connsiteX205" fmla="*/ 4617389 w 5127638"/>
              <a:gd name="connsiteY205" fmla="*/ 1408282 h 4988059"/>
              <a:gd name="connsiteX206" fmla="*/ 4585515 w 5127638"/>
              <a:gd name="connsiteY206" fmla="*/ 1432969 h 4988059"/>
              <a:gd name="connsiteX207" fmla="*/ 4617389 w 5127638"/>
              <a:gd name="connsiteY207" fmla="*/ 1408282 h 4988059"/>
              <a:gd name="connsiteX208" fmla="*/ 4628566 w 5127638"/>
              <a:gd name="connsiteY208" fmla="*/ 1396202 h 4988059"/>
              <a:gd name="connsiteX209" fmla="*/ 4627874 w 5127638"/>
              <a:gd name="connsiteY209" fmla="*/ 1399221 h 4988059"/>
              <a:gd name="connsiteX210" fmla="*/ 4628895 w 5127638"/>
              <a:gd name="connsiteY210" fmla="*/ 1402143 h 4988059"/>
              <a:gd name="connsiteX211" fmla="*/ 4628566 w 5127638"/>
              <a:gd name="connsiteY211" fmla="*/ 1396202 h 4988059"/>
              <a:gd name="connsiteX212" fmla="*/ 4585758 w 5127638"/>
              <a:gd name="connsiteY212" fmla="*/ 1347689 h 4988059"/>
              <a:gd name="connsiteX213" fmla="*/ 4580835 w 5127638"/>
              <a:gd name="connsiteY213" fmla="*/ 1348915 h 4988059"/>
              <a:gd name="connsiteX214" fmla="*/ 4576713 w 5127638"/>
              <a:gd name="connsiteY214" fmla="*/ 1351686 h 4988059"/>
              <a:gd name="connsiteX215" fmla="*/ 4569631 w 5127638"/>
              <a:gd name="connsiteY215" fmla="*/ 1360043 h 4988059"/>
              <a:gd name="connsiteX216" fmla="*/ 4585758 w 5127638"/>
              <a:gd name="connsiteY216" fmla="*/ 1347689 h 4988059"/>
              <a:gd name="connsiteX217" fmla="*/ 4679913 w 5127638"/>
              <a:gd name="connsiteY217" fmla="*/ 1282287 h 4988059"/>
              <a:gd name="connsiteX218" fmla="*/ 4675983 w 5127638"/>
              <a:gd name="connsiteY218" fmla="*/ 1282807 h 4988059"/>
              <a:gd name="connsiteX219" fmla="*/ 4669853 w 5127638"/>
              <a:gd name="connsiteY219" fmla="*/ 1286189 h 4988059"/>
              <a:gd name="connsiteX220" fmla="*/ 4596705 w 5127638"/>
              <a:gd name="connsiteY220" fmla="*/ 1338373 h 4988059"/>
              <a:gd name="connsiteX221" fmla="*/ 4663248 w 5127638"/>
              <a:gd name="connsiteY221" fmla="*/ 1298014 h 4988059"/>
              <a:gd name="connsiteX222" fmla="*/ 4679913 w 5127638"/>
              <a:gd name="connsiteY222" fmla="*/ 1282287 h 4988059"/>
              <a:gd name="connsiteX223" fmla="*/ 4839905 w 5127638"/>
              <a:gd name="connsiteY223" fmla="*/ 1238039 h 4988059"/>
              <a:gd name="connsiteX224" fmla="*/ 4835123 w 5127638"/>
              <a:gd name="connsiteY224" fmla="*/ 1240649 h 4988059"/>
              <a:gd name="connsiteX225" fmla="*/ 4707001 w 5127638"/>
              <a:gd name="connsiteY225" fmla="*/ 1315304 h 4988059"/>
              <a:gd name="connsiteX226" fmla="*/ 4570154 w 5127638"/>
              <a:gd name="connsiteY226" fmla="*/ 1410898 h 4988059"/>
              <a:gd name="connsiteX227" fmla="*/ 4472215 w 5127638"/>
              <a:gd name="connsiteY227" fmla="*/ 1484626 h 4988059"/>
              <a:gd name="connsiteX228" fmla="*/ 4443310 w 5127638"/>
              <a:gd name="connsiteY228" fmla="*/ 1514648 h 4988059"/>
              <a:gd name="connsiteX229" fmla="*/ 4459362 w 5127638"/>
              <a:gd name="connsiteY229" fmla="*/ 1507800 h 4988059"/>
              <a:gd name="connsiteX230" fmla="*/ 4700396 w 5127638"/>
              <a:gd name="connsiteY230" fmla="*/ 1327130 h 4988059"/>
              <a:gd name="connsiteX231" fmla="*/ 4823612 w 5127638"/>
              <a:gd name="connsiteY231" fmla="*/ 1254466 h 4988059"/>
              <a:gd name="connsiteX232" fmla="*/ 4846294 w 5127638"/>
              <a:gd name="connsiteY232" fmla="*/ 1242619 h 4988059"/>
              <a:gd name="connsiteX233" fmla="*/ 4813605 w 5127638"/>
              <a:gd name="connsiteY233" fmla="*/ 1219190 h 4988059"/>
              <a:gd name="connsiteX234" fmla="*/ 4809098 w 5127638"/>
              <a:gd name="connsiteY234" fmla="*/ 1221806 h 4988059"/>
              <a:gd name="connsiteX235" fmla="*/ 4682296 w 5127638"/>
              <a:gd name="connsiteY235" fmla="*/ 1296960 h 4988059"/>
              <a:gd name="connsiteX236" fmla="*/ 4466227 w 5127638"/>
              <a:gd name="connsiteY236" fmla="*/ 1459286 h 4988059"/>
              <a:gd name="connsiteX237" fmla="*/ 4462137 w 5127638"/>
              <a:gd name="connsiteY237" fmla="*/ 1468223 h 4988059"/>
              <a:gd name="connsiteX238" fmla="*/ 4516313 w 5127638"/>
              <a:gd name="connsiteY238" fmla="*/ 1425340 h 4988059"/>
              <a:gd name="connsiteX239" fmla="*/ 4711190 w 5127638"/>
              <a:gd name="connsiteY239" fmla="*/ 1287452 h 4988059"/>
              <a:gd name="connsiteX240" fmla="*/ 4822181 w 5127638"/>
              <a:gd name="connsiteY240" fmla="*/ 1225337 h 4988059"/>
              <a:gd name="connsiteX241" fmla="*/ 4972733 w 5127638"/>
              <a:gd name="connsiteY241" fmla="*/ 1201111 h 4988059"/>
              <a:gd name="connsiteX242" fmla="*/ 4971228 w 5127638"/>
              <a:gd name="connsiteY242" fmla="*/ 1203257 h 4988059"/>
              <a:gd name="connsiteX243" fmla="*/ 4970510 w 5127638"/>
              <a:gd name="connsiteY243" fmla="*/ 1202866 h 4988059"/>
              <a:gd name="connsiteX244" fmla="*/ 4935691 w 5127638"/>
              <a:gd name="connsiteY244" fmla="*/ 1148038 h 4988059"/>
              <a:gd name="connsiteX245" fmla="*/ 4938891 w 5127638"/>
              <a:gd name="connsiteY245" fmla="*/ 1148893 h 4988059"/>
              <a:gd name="connsiteX246" fmla="*/ 4934320 w 5127638"/>
              <a:gd name="connsiteY246" fmla="*/ 1149146 h 4988059"/>
              <a:gd name="connsiteX247" fmla="*/ 4935691 w 5127638"/>
              <a:gd name="connsiteY247" fmla="*/ 1148038 h 4988059"/>
              <a:gd name="connsiteX248" fmla="*/ 4942158 w 5127638"/>
              <a:gd name="connsiteY248" fmla="*/ 1144524 h 4988059"/>
              <a:gd name="connsiteX249" fmla="*/ 4945977 w 5127638"/>
              <a:gd name="connsiteY249" fmla="*/ 1145749 h 4988059"/>
              <a:gd name="connsiteX250" fmla="*/ 4938891 w 5127638"/>
              <a:gd name="connsiteY250" fmla="*/ 1148893 h 4988059"/>
              <a:gd name="connsiteX251" fmla="*/ 4941235 w 5127638"/>
              <a:gd name="connsiteY251" fmla="*/ 1144598 h 4988059"/>
              <a:gd name="connsiteX252" fmla="*/ 4941237 w 5127638"/>
              <a:gd name="connsiteY252" fmla="*/ 1145137 h 4988059"/>
              <a:gd name="connsiteX253" fmla="*/ 4958756 w 5127638"/>
              <a:gd name="connsiteY253" fmla="*/ 1095339 h 4988059"/>
              <a:gd name="connsiteX254" fmla="*/ 4957566 w 5127638"/>
              <a:gd name="connsiteY254" fmla="*/ 1099724 h 4988059"/>
              <a:gd name="connsiteX255" fmla="*/ 4931893 w 5127638"/>
              <a:gd name="connsiteY255" fmla="*/ 1113065 h 4988059"/>
              <a:gd name="connsiteX256" fmla="*/ 4928031 w 5127638"/>
              <a:gd name="connsiteY256" fmla="*/ 1114679 h 4988059"/>
              <a:gd name="connsiteX257" fmla="*/ 4936278 w 5127638"/>
              <a:gd name="connsiteY257" fmla="*/ 1106976 h 4988059"/>
              <a:gd name="connsiteX258" fmla="*/ 4942369 w 5127638"/>
              <a:gd name="connsiteY258" fmla="*/ 1101094 h 4988059"/>
              <a:gd name="connsiteX259" fmla="*/ 4949443 w 5127638"/>
              <a:gd name="connsiteY259" fmla="*/ 1097939 h 4988059"/>
              <a:gd name="connsiteX260" fmla="*/ 4958756 w 5127638"/>
              <a:gd name="connsiteY260" fmla="*/ 1095339 h 4988059"/>
              <a:gd name="connsiteX261" fmla="*/ 4879452 w 5127638"/>
              <a:gd name="connsiteY261" fmla="*/ 1076933 h 4988059"/>
              <a:gd name="connsiteX262" fmla="*/ 4885362 w 5127638"/>
              <a:gd name="connsiteY262" fmla="*/ 1078899 h 4988059"/>
              <a:gd name="connsiteX263" fmla="*/ 4879855 w 5127638"/>
              <a:gd name="connsiteY263" fmla="*/ 1081031 h 4988059"/>
              <a:gd name="connsiteX264" fmla="*/ 4879452 w 5127638"/>
              <a:gd name="connsiteY264" fmla="*/ 1076933 h 4988059"/>
              <a:gd name="connsiteX265" fmla="*/ 4966119 w 5127638"/>
              <a:gd name="connsiteY265" fmla="*/ 1065199 h 4988059"/>
              <a:gd name="connsiteX266" fmla="*/ 4964447 w 5127638"/>
              <a:gd name="connsiteY266" fmla="*/ 1070085 h 4988059"/>
              <a:gd name="connsiteX267" fmla="*/ 4958198 w 5127638"/>
              <a:gd name="connsiteY267" fmla="*/ 1077688 h 4988059"/>
              <a:gd name="connsiteX268" fmla="*/ 4921682 w 5127638"/>
              <a:gd name="connsiteY268" fmla="*/ 1096902 h 4988059"/>
              <a:gd name="connsiteX269" fmla="*/ 4922316 w 5127638"/>
              <a:gd name="connsiteY269" fmla="*/ 1096355 h 4988059"/>
              <a:gd name="connsiteX270" fmla="*/ 4958582 w 5127638"/>
              <a:gd name="connsiteY270" fmla="*/ 1068100 h 4988059"/>
              <a:gd name="connsiteX271" fmla="*/ 4963381 w 5127638"/>
              <a:gd name="connsiteY271" fmla="*/ 1065566 h 4988059"/>
              <a:gd name="connsiteX272" fmla="*/ 4966119 w 5127638"/>
              <a:gd name="connsiteY272" fmla="*/ 1065199 h 4988059"/>
              <a:gd name="connsiteX273" fmla="*/ 1072844 w 5127638"/>
              <a:gd name="connsiteY273" fmla="*/ 1016455 h 4988059"/>
              <a:gd name="connsiteX274" fmla="*/ 1072844 w 5127638"/>
              <a:gd name="connsiteY274" fmla="*/ 1016455 h 4988059"/>
              <a:gd name="connsiteX275" fmla="*/ 4728424 w 5127638"/>
              <a:gd name="connsiteY275" fmla="*/ 1014958 h 4988059"/>
              <a:gd name="connsiteX276" fmla="*/ 4724677 w 5127638"/>
              <a:gd name="connsiteY276" fmla="*/ 1016472 h 4988059"/>
              <a:gd name="connsiteX277" fmla="*/ 4721854 w 5127638"/>
              <a:gd name="connsiteY277" fmla="*/ 1018803 h 4988059"/>
              <a:gd name="connsiteX278" fmla="*/ 4723969 w 5127638"/>
              <a:gd name="connsiteY278" fmla="*/ 1021438 h 4988059"/>
              <a:gd name="connsiteX279" fmla="*/ 4728389 w 5127638"/>
              <a:gd name="connsiteY279" fmla="*/ 1018442 h 4988059"/>
              <a:gd name="connsiteX280" fmla="*/ 4728424 w 5127638"/>
              <a:gd name="connsiteY280" fmla="*/ 1014958 h 4988059"/>
              <a:gd name="connsiteX281" fmla="*/ 4750070 w 5127638"/>
              <a:gd name="connsiteY281" fmla="*/ 962228 h 4988059"/>
              <a:gd name="connsiteX282" fmla="*/ 4750129 w 5127638"/>
              <a:gd name="connsiteY282" fmla="*/ 965048 h 4988059"/>
              <a:gd name="connsiteX283" fmla="*/ 4750134 w 5127638"/>
              <a:gd name="connsiteY283" fmla="*/ 965258 h 4988059"/>
              <a:gd name="connsiteX284" fmla="*/ 4750163 w 5127638"/>
              <a:gd name="connsiteY284" fmla="*/ 966668 h 4988059"/>
              <a:gd name="connsiteX285" fmla="*/ 4750165 w 5127638"/>
              <a:gd name="connsiteY285" fmla="*/ 966739 h 4988059"/>
              <a:gd name="connsiteX286" fmla="*/ 4750134 w 5127638"/>
              <a:gd name="connsiteY286" fmla="*/ 965258 h 4988059"/>
              <a:gd name="connsiteX287" fmla="*/ 797757 w 5127638"/>
              <a:gd name="connsiteY287" fmla="*/ 960713 h 4988059"/>
              <a:gd name="connsiteX288" fmla="*/ 798690 w 5127638"/>
              <a:gd name="connsiteY288" fmla="*/ 964043 h 4988059"/>
              <a:gd name="connsiteX289" fmla="*/ 798912 w 5127638"/>
              <a:gd name="connsiteY289" fmla="*/ 964835 h 4988059"/>
              <a:gd name="connsiteX290" fmla="*/ 800244 w 5127638"/>
              <a:gd name="connsiteY290" fmla="*/ 969593 h 4988059"/>
              <a:gd name="connsiteX291" fmla="*/ 800555 w 5127638"/>
              <a:gd name="connsiteY291" fmla="*/ 970703 h 4988059"/>
              <a:gd name="connsiteX292" fmla="*/ 798912 w 5127638"/>
              <a:gd name="connsiteY292" fmla="*/ 964835 h 4988059"/>
              <a:gd name="connsiteX293" fmla="*/ 269318 w 5127638"/>
              <a:gd name="connsiteY293" fmla="*/ 948023 h 4988059"/>
              <a:gd name="connsiteX294" fmla="*/ 289350 w 5127638"/>
              <a:gd name="connsiteY294" fmla="*/ 976458 h 4988059"/>
              <a:gd name="connsiteX295" fmla="*/ 263128 w 5127638"/>
              <a:gd name="connsiteY295" fmla="*/ 952136 h 4988059"/>
              <a:gd name="connsiteX296" fmla="*/ 269318 w 5127638"/>
              <a:gd name="connsiteY296" fmla="*/ 948023 h 4988059"/>
              <a:gd name="connsiteX297" fmla="*/ 4984112 w 5127638"/>
              <a:gd name="connsiteY297" fmla="*/ 936464 h 4988059"/>
              <a:gd name="connsiteX298" fmla="*/ 4953051 w 5127638"/>
              <a:gd name="connsiteY298" fmla="*/ 968127 h 4988059"/>
              <a:gd name="connsiteX299" fmla="*/ 4929004 w 5127638"/>
              <a:gd name="connsiteY299" fmla="*/ 991035 h 4988059"/>
              <a:gd name="connsiteX300" fmla="*/ 4925631 w 5127638"/>
              <a:gd name="connsiteY300" fmla="*/ 994503 h 4988059"/>
              <a:gd name="connsiteX301" fmla="*/ 4893383 w 5127638"/>
              <a:gd name="connsiteY301" fmla="*/ 1011929 h 4988059"/>
              <a:gd name="connsiteX302" fmla="*/ 4928535 w 5127638"/>
              <a:gd name="connsiteY302" fmla="*/ 984435 h 4988059"/>
              <a:gd name="connsiteX303" fmla="*/ 4966187 w 5127638"/>
              <a:gd name="connsiteY303" fmla="*/ 947345 h 4988059"/>
              <a:gd name="connsiteX304" fmla="*/ 4978472 w 5127638"/>
              <a:gd name="connsiteY304" fmla="*/ 937506 h 4988059"/>
              <a:gd name="connsiteX305" fmla="*/ 4980277 w 5127638"/>
              <a:gd name="connsiteY305" fmla="*/ 936923 h 4988059"/>
              <a:gd name="connsiteX306" fmla="*/ 4840319 w 5127638"/>
              <a:gd name="connsiteY306" fmla="*/ 930665 h 4988059"/>
              <a:gd name="connsiteX307" fmla="*/ 4839300 w 5127638"/>
              <a:gd name="connsiteY307" fmla="*/ 934899 h 4988059"/>
              <a:gd name="connsiteX308" fmla="*/ 4838018 w 5127638"/>
              <a:gd name="connsiteY308" fmla="*/ 936786 h 4988059"/>
              <a:gd name="connsiteX309" fmla="*/ 4795724 w 5127638"/>
              <a:gd name="connsiteY309" fmla="*/ 961294 h 4988059"/>
              <a:gd name="connsiteX310" fmla="*/ 4799672 w 5127638"/>
              <a:gd name="connsiteY310" fmla="*/ 957833 h 4988059"/>
              <a:gd name="connsiteX311" fmla="*/ 4840319 w 5127638"/>
              <a:gd name="connsiteY311" fmla="*/ 930665 h 4988059"/>
              <a:gd name="connsiteX312" fmla="*/ 4982578 w 5127638"/>
              <a:gd name="connsiteY312" fmla="*/ 837504 h 4988059"/>
              <a:gd name="connsiteX313" fmla="*/ 4975006 w 5127638"/>
              <a:gd name="connsiteY313" fmla="*/ 844789 h 4988059"/>
              <a:gd name="connsiteX314" fmla="*/ 4924194 w 5127638"/>
              <a:gd name="connsiteY314" fmla="*/ 890766 h 4988059"/>
              <a:gd name="connsiteX315" fmla="*/ 4900497 w 5127638"/>
              <a:gd name="connsiteY315" fmla="*/ 901498 h 4988059"/>
              <a:gd name="connsiteX316" fmla="*/ 4869984 w 5127638"/>
              <a:gd name="connsiteY316" fmla="*/ 918345 h 4988059"/>
              <a:gd name="connsiteX317" fmla="*/ 4880507 w 5127638"/>
              <a:gd name="connsiteY317" fmla="*/ 908285 h 4988059"/>
              <a:gd name="connsiteX318" fmla="*/ 4935002 w 5127638"/>
              <a:gd name="connsiteY318" fmla="*/ 868020 h 4988059"/>
              <a:gd name="connsiteX319" fmla="*/ 4959951 w 5127638"/>
              <a:gd name="connsiteY319" fmla="*/ 846067 h 4988059"/>
              <a:gd name="connsiteX320" fmla="*/ 4959861 w 5127638"/>
              <a:gd name="connsiteY320" fmla="*/ 846868 h 4988059"/>
              <a:gd name="connsiteX321" fmla="*/ 4976432 w 5127638"/>
              <a:gd name="connsiteY321" fmla="*/ 840133 h 4988059"/>
              <a:gd name="connsiteX322" fmla="*/ 4768166 w 5127638"/>
              <a:gd name="connsiteY322" fmla="*/ 811093 h 4988059"/>
              <a:gd name="connsiteX323" fmla="*/ 4763698 w 5127638"/>
              <a:gd name="connsiteY323" fmla="*/ 812823 h 4988059"/>
              <a:gd name="connsiteX324" fmla="*/ 4768166 w 5127638"/>
              <a:gd name="connsiteY324" fmla="*/ 811093 h 4988059"/>
              <a:gd name="connsiteX325" fmla="*/ 4706115 w 5127638"/>
              <a:gd name="connsiteY325" fmla="*/ 771358 h 4988059"/>
              <a:gd name="connsiteX326" fmla="*/ 4704611 w 5127638"/>
              <a:gd name="connsiteY326" fmla="*/ 773504 h 4988059"/>
              <a:gd name="connsiteX327" fmla="*/ 4703892 w 5127638"/>
              <a:gd name="connsiteY327" fmla="*/ 773114 h 4988059"/>
              <a:gd name="connsiteX328" fmla="*/ 5053399 w 5127638"/>
              <a:gd name="connsiteY328" fmla="*/ 767758 h 4988059"/>
              <a:gd name="connsiteX329" fmla="*/ 5034227 w 5127638"/>
              <a:gd name="connsiteY329" fmla="*/ 787808 h 4988059"/>
              <a:gd name="connsiteX330" fmla="*/ 5015140 w 5127638"/>
              <a:gd name="connsiteY330" fmla="*/ 806174 h 4988059"/>
              <a:gd name="connsiteX331" fmla="*/ 5003053 w 5127638"/>
              <a:gd name="connsiteY331" fmla="*/ 810239 h 4988059"/>
              <a:gd name="connsiteX332" fmla="*/ 4997760 w 5127638"/>
              <a:gd name="connsiteY332" fmla="*/ 812454 h 4988059"/>
              <a:gd name="connsiteX333" fmla="*/ 5039858 w 5127638"/>
              <a:gd name="connsiteY333" fmla="*/ 773680 h 4988059"/>
              <a:gd name="connsiteX334" fmla="*/ 5045953 w 5127638"/>
              <a:gd name="connsiteY334" fmla="*/ 770730 h 4988059"/>
              <a:gd name="connsiteX335" fmla="*/ 443692 w 5127638"/>
              <a:gd name="connsiteY335" fmla="*/ 761609 h 4988059"/>
              <a:gd name="connsiteX336" fmla="*/ 451042 w 5127638"/>
              <a:gd name="connsiteY336" fmla="*/ 773484 h 4988059"/>
              <a:gd name="connsiteX337" fmla="*/ 448132 w 5127638"/>
              <a:gd name="connsiteY337" fmla="*/ 770308 h 4988059"/>
              <a:gd name="connsiteX338" fmla="*/ 4733041 w 5127638"/>
              <a:gd name="connsiteY338" fmla="*/ 746946 h 4988059"/>
              <a:gd name="connsiteX339" fmla="*/ 4729239 w 5127638"/>
              <a:gd name="connsiteY339" fmla="*/ 749365 h 4988059"/>
              <a:gd name="connsiteX340" fmla="*/ 4716191 w 5127638"/>
              <a:gd name="connsiteY340" fmla="*/ 759512 h 4988059"/>
              <a:gd name="connsiteX341" fmla="*/ 4724947 w 5127638"/>
              <a:gd name="connsiteY341" fmla="*/ 753447 h 4988059"/>
              <a:gd name="connsiteX342" fmla="*/ 4733041 w 5127638"/>
              <a:gd name="connsiteY342" fmla="*/ 746946 h 4988059"/>
              <a:gd name="connsiteX343" fmla="*/ 4900171 w 5127638"/>
              <a:gd name="connsiteY343" fmla="*/ 746489 h 4988059"/>
              <a:gd name="connsiteX344" fmla="*/ 4885472 w 5127638"/>
              <a:gd name="connsiteY344" fmla="*/ 762238 h 4988059"/>
              <a:gd name="connsiteX345" fmla="*/ 4895645 w 5127638"/>
              <a:gd name="connsiteY345" fmla="*/ 748722 h 4988059"/>
              <a:gd name="connsiteX346" fmla="*/ 4900171 w 5127638"/>
              <a:gd name="connsiteY346" fmla="*/ 746489 h 4988059"/>
              <a:gd name="connsiteX347" fmla="*/ 1297540 w 5127638"/>
              <a:gd name="connsiteY347" fmla="*/ 731845 h 4988059"/>
              <a:gd name="connsiteX348" fmla="*/ 1300989 w 5127638"/>
              <a:gd name="connsiteY348" fmla="*/ 744158 h 4988059"/>
              <a:gd name="connsiteX349" fmla="*/ 1297540 w 5127638"/>
              <a:gd name="connsiteY349" fmla="*/ 731845 h 4988059"/>
              <a:gd name="connsiteX350" fmla="*/ 4552362 w 5127638"/>
              <a:gd name="connsiteY350" fmla="*/ 721560 h 4988059"/>
              <a:gd name="connsiteX351" fmla="*/ 4552374 w 5127638"/>
              <a:gd name="connsiteY351" fmla="*/ 723112 h 4988059"/>
              <a:gd name="connsiteX352" fmla="*/ 4552374 w 5127638"/>
              <a:gd name="connsiteY352" fmla="*/ 723045 h 4988059"/>
              <a:gd name="connsiteX353" fmla="*/ 4552363 w 5127638"/>
              <a:gd name="connsiteY353" fmla="*/ 721560 h 4988059"/>
              <a:gd name="connsiteX354" fmla="*/ 4251625 w 5127638"/>
              <a:gd name="connsiteY354" fmla="*/ 710146 h 4988059"/>
              <a:gd name="connsiteX355" fmla="*/ 4250678 w 5127638"/>
              <a:gd name="connsiteY355" fmla="*/ 710629 h 4988059"/>
              <a:gd name="connsiteX356" fmla="*/ 4249707 w 5127638"/>
              <a:gd name="connsiteY356" fmla="*/ 712057 h 4988059"/>
              <a:gd name="connsiteX357" fmla="*/ 4250329 w 5127638"/>
              <a:gd name="connsiteY357" fmla="*/ 712895 h 4988059"/>
              <a:gd name="connsiteX358" fmla="*/ 4253050 w 5127638"/>
              <a:gd name="connsiteY358" fmla="*/ 711185 h 4988059"/>
              <a:gd name="connsiteX359" fmla="*/ 4251625 w 5127638"/>
              <a:gd name="connsiteY359" fmla="*/ 710146 h 4988059"/>
              <a:gd name="connsiteX360" fmla="*/ 4618873 w 5127638"/>
              <a:gd name="connsiteY360" fmla="*/ 707417 h 4988059"/>
              <a:gd name="connsiteX361" fmla="*/ 4602856 w 5127638"/>
              <a:gd name="connsiteY361" fmla="*/ 716793 h 4988059"/>
              <a:gd name="connsiteX362" fmla="*/ 4594320 w 5127638"/>
              <a:gd name="connsiteY362" fmla="*/ 725993 h 4988059"/>
              <a:gd name="connsiteX363" fmla="*/ 4591388 w 5127638"/>
              <a:gd name="connsiteY363" fmla="*/ 732057 h 4988059"/>
              <a:gd name="connsiteX364" fmla="*/ 4618079 w 5127638"/>
              <a:gd name="connsiteY364" fmla="*/ 708420 h 4988059"/>
              <a:gd name="connsiteX365" fmla="*/ 4250860 w 5127638"/>
              <a:gd name="connsiteY365" fmla="*/ 698210 h 4988059"/>
              <a:gd name="connsiteX366" fmla="*/ 4242794 w 5127638"/>
              <a:gd name="connsiteY366" fmla="*/ 702738 h 4988059"/>
              <a:gd name="connsiteX367" fmla="*/ 4243970 w 5127638"/>
              <a:gd name="connsiteY367" fmla="*/ 704323 h 4988059"/>
              <a:gd name="connsiteX368" fmla="*/ 4250552 w 5127638"/>
              <a:gd name="connsiteY368" fmla="*/ 698646 h 4988059"/>
              <a:gd name="connsiteX369" fmla="*/ 4283997 w 5127638"/>
              <a:gd name="connsiteY369" fmla="*/ 673883 h 4988059"/>
              <a:gd name="connsiteX370" fmla="*/ 4271075 w 5127638"/>
              <a:gd name="connsiteY370" fmla="*/ 683226 h 4988059"/>
              <a:gd name="connsiteX371" fmla="*/ 4260740 w 5127638"/>
              <a:gd name="connsiteY371" fmla="*/ 690726 h 4988059"/>
              <a:gd name="connsiteX372" fmla="*/ 4261637 w 5127638"/>
              <a:gd name="connsiteY372" fmla="*/ 693748 h 4988059"/>
              <a:gd name="connsiteX373" fmla="*/ 4283974 w 5127638"/>
              <a:gd name="connsiteY373" fmla="*/ 674129 h 4988059"/>
              <a:gd name="connsiteX374" fmla="*/ 4283802 w 5127638"/>
              <a:gd name="connsiteY374" fmla="*/ 672344 h 4988059"/>
              <a:gd name="connsiteX375" fmla="*/ 4282061 w 5127638"/>
              <a:gd name="connsiteY375" fmla="*/ 672411 h 4988059"/>
              <a:gd name="connsiteX376" fmla="*/ 4278396 w 5127638"/>
              <a:gd name="connsiteY376" fmla="*/ 674254 h 4988059"/>
              <a:gd name="connsiteX377" fmla="*/ 4271430 w 5127638"/>
              <a:gd name="connsiteY377" fmla="*/ 679208 h 4988059"/>
              <a:gd name="connsiteX378" fmla="*/ 4271224 w 5127638"/>
              <a:gd name="connsiteY378" fmla="*/ 679395 h 4988059"/>
              <a:gd name="connsiteX379" fmla="*/ 4314382 w 5127638"/>
              <a:gd name="connsiteY379" fmla="*/ 667849 h 4988059"/>
              <a:gd name="connsiteX380" fmla="*/ 4310170 w 5127638"/>
              <a:gd name="connsiteY380" fmla="*/ 669799 h 4988059"/>
              <a:gd name="connsiteX381" fmla="*/ 4296734 w 5127638"/>
              <a:gd name="connsiteY381" fmla="*/ 685844 h 4988059"/>
              <a:gd name="connsiteX382" fmla="*/ 4305801 w 5127638"/>
              <a:gd name="connsiteY382" fmla="*/ 677092 h 4988059"/>
              <a:gd name="connsiteX383" fmla="*/ 4314382 w 5127638"/>
              <a:gd name="connsiteY383" fmla="*/ 667849 h 4988059"/>
              <a:gd name="connsiteX384" fmla="*/ 691274 w 5127638"/>
              <a:gd name="connsiteY384" fmla="*/ 662634 h 4988059"/>
              <a:gd name="connsiteX385" fmla="*/ 718047 w 5127638"/>
              <a:gd name="connsiteY385" fmla="*/ 698038 h 4988059"/>
              <a:gd name="connsiteX386" fmla="*/ 691274 w 5127638"/>
              <a:gd name="connsiteY386" fmla="*/ 662634 h 4988059"/>
              <a:gd name="connsiteX387" fmla="*/ 4486830 w 5127638"/>
              <a:gd name="connsiteY387" fmla="*/ 655788 h 4988059"/>
              <a:gd name="connsiteX388" fmla="*/ 4486416 w 5127638"/>
              <a:gd name="connsiteY388" fmla="*/ 655972 h 4988059"/>
              <a:gd name="connsiteX389" fmla="*/ 4473814 w 5127638"/>
              <a:gd name="connsiteY389" fmla="*/ 662571 h 4988059"/>
              <a:gd name="connsiteX390" fmla="*/ 4471731 w 5127638"/>
              <a:gd name="connsiteY390" fmla="*/ 664145 h 4988059"/>
              <a:gd name="connsiteX391" fmla="*/ 4681719 w 5127638"/>
              <a:gd name="connsiteY391" fmla="*/ 653124 h 4988059"/>
              <a:gd name="connsiteX392" fmla="*/ 4677237 w 5127638"/>
              <a:gd name="connsiteY392" fmla="*/ 655482 h 4988059"/>
              <a:gd name="connsiteX393" fmla="*/ 4671133 w 5127638"/>
              <a:gd name="connsiteY393" fmla="*/ 661761 h 4988059"/>
              <a:gd name="connsiteX394" fmla="*/ 4651231 w 5127638"/>
              <a:gd name="connsiteY394" fmla="*/ 678373 h 4988059"/>
              <a:gd name="connsiteX395" fmla="*/ 4634792 w 5127638"/>
              <a:gd name="connsiteY395" fmla="*/ 691019 h 4988059"/>
              <a:gd name="connsiteX396" fmla="*/ 4643767 w 5127638"/>
              <a:gd name="connsiteY396" fmla="*/ 686419 h 4988059"/>
              <a:gd name="connsiteX397" fmla="*/ 4664519 w 5127638"/>
              <a:gd name="connsiteY397" fmla="*/ 668260 h 4988059"/>
              <a:gd name="connsiteX398" fmla="*/ 448645 w 5127638"/>
              <a:gd name="connsiteY398" fmla="*/ 640705 h 4988059"/>
              <a:gd name="connsiteX399" fmla="*/ 449780 w 5127638"/>
              <a:gd name="connsiteY399" fmla="*/ 644757 h 4988059"/>
              <a:gd name="connsiteX400" fmla="*/ 451133 w 5127638"/>
              <a:gd name="connsiteY400" fmla="*/ 649585 h 4988059"/>
              <a:gd name="connsiteX401" fmla="*/ 451443 w 5127638"/>
              <a:gd name="connsiteY401" fmla="*/ 650695 h 4988059"/>
              <a:gd name="connsiteX402" fmla="*/ 449780 w 5127638"/>
              <a:gd name="connsiteY402" fmla="*/ 644757 h 4988059"/>
              <a:gd name="connsiteX403" fmla="*/ 449578 w 5127638"/>
              <a:gd name="connsiteY403" fmla="*/ 644035 h 4988059"/>
              <a:gd name="connsiteX404" fmla="*/ 448645 w 5127638"/>
              <a:gd name="connsiteY404" fmla="*/ 640705 h 4988059"/>
              <a:gd name="connsiteX405" fmla="*/ 3366962 w 5127638"/>
              <a:gd name="connsiteY405" fmla="*/ 637809 h 4988059"/>
              <a:gd name="connsiteX406" fmla="*/ 3369957 w 5127638"/>
              <a:gd name="connsiteY406" fmla="*/ 643603 h 4988059"/>
              <a:gd name="connsiteX407" fmla="*/ 3366717 w 5127638"/>
              <a:gd name="connsiteY407" fmla="*/ 642866 h 4988059"/>
              <a:gd name="connsiteX408" fmla="*/ 3366962 w 5127638"/>
              <a:gd name="connsiteY408" fmla="*/ 637809 h 4988059"/>
              <a:gd name="connsiteX409" fmla="*/ 4366582 w 5127638"/>
              <a:gd name="connsiteY409" fmla="*/ 622384 h 4988059"/>
              <a:gd name="connsiteX410" fmla="*/ 4295494 w 5127638"/>
              <a:gd name="connsiteY410" fmla="*/ 663452 h 4988059"/>
              <a:gd name="connsiteX411" fmla="*/ 4292045 w 5127638"/>
              <a:gd name="connsiteY411" fmla="*/ 666736 h 4988059"/>
              <a:gd name="connsiteX412" fmla="*/ 4290533 w 5127638"/>
              <a:gd name="connsiteY412" fmla="*/ 668571 h 4988059"/>
              <a:gd name="connsiteX413" fmla="*/ 4290970 w 5127638"/>
              <a:gd name="connsiteY413" fmla="*/ 668327 h 4988059"/>
              <a:gd name="connsiteX414" fmla="*/ 4290172 w 5127638"/>
              <a:gd name="connsiteY414" fmla="*/ 669008 h 4988059"/>
              <a:gd name="connsiteX415" fmla="*/ 4289708 w 5127638"/>
              <a:gd name="connsiteY415" fmla="*/ 669574 h 4988059"/>
              <a:gd name="connsiteX416" fmla="*/ 4288712 w 5127638"/>
              <a:gd name="connsiteY416" fmla="*/ 672078 h 4988059"/>
              <a:gd name="connsiteX417" fmla="*/ 4327469 w 5127638"/>
              <a:gd name="connsiteY417" fmla="*/ 647470 h 4988059"/>
              <a:gd name="connsiteX418" fmla="*/ 4366582 w 5127638"/>
              <a:gd name="connsiteY418" fmla="*/ 622384 h 4988059"/>
              <a:gd name="connsiteX419" fmla="*/ 436328 w 5127638"/>
              <a:gd name="connsiteY419" fmla="*/ 618617 h 4988059"/>
              <a:gd name="connsiteX420" fmla="*/ 436328 w 5127638"/>
              <a:gd name="connsiteY420" fmla="*/ 618617 h 4988059"/>
              <a:gd name="connsiteX421" fmla="*/ 436328 w 5127638"/>
              <a:gd name="connsiteY421" fmla="*/ 618617 h 4988059"/>
              <a:gd name="connsiteX422" fmla="*/ 4904441 w 5127638"/>
              <a:gd name="connsiteY422" fmla="*/ 614170 h 4988059"/>
              <a:gd name="connsiteX423" fmla="*/ 4899973 w 5127638"/>
              <a:gd name="connsiteY423" fmla="*/ 615900 h 4988059"/>
              <a:gd name="connsiteX424" fmla="*/ 4904441 w 5127638"/>
              <a:gd name="connsiteY424" fmla="*/ 614170 h 4988059"/>
              <a:gd name="connsiteX425" fmla="*/ 4849350 w 5127638"/>
              <a:gd name="connsiteY425" fmla="*/ 613953 h 4988059"/>
              <a:gd name="connsiteX426" fmla="*/ 4842550 w 5127638"/>
              <a:gd name="connsiteY426" fmla="*/ 620418 h 4988059"/>
              <a:gd name="connsiteX427" fmla="*/ 4844145 w 5127638"/>
              <a:gd name="connsiteY427" fmla="*/ 618203 h 4988059"/>
              <a:gd name="connsiteX428" fmla="*/ 4845513 w 5127638"/>
              <a:gd name="connsiteY428" fmla="*/ 616552 h 4988059"/>
              <a:gd name="connsiteX429" fmla="*/ 4387282 w 5127638"/>
              <a:gd name="connsiteY429" fmla="*/ 609776 h 4988059"/>
              <a:gd name="connsiteX430" fmla="*/ 4385732 w 5127638"/>
              <a:gd name="connsiteY430" fmla="*/ 612842 h 4988059"/>
              <a:gd name="connsiteX431" fmla="*/ 4387611 w 5127638"/>
              <a:gd name="connsiteY431" fmla="*/ 615717 h 4988059"/>
              <a:gd name="connsiteX432" fmla="*/ 4387282 w 5127638"/>
              <a:gd name="connsiteY432" fmla="*/ 609776 h 4988059"/>
              <a:gd name="connsiteX433" fmla="*/ 4914157 w 5127638"/>
              <a:gd name="connsiteY433" fmla="*/ 607000 h 4988059"/>
              <a:gd name="connsiteX434" fmla="*/ 4914191 w 5127638"/>
              <a:gd name="connsiteY434" fmla="*/ 611296 h 4988059"/>
              <a:gd name="connsiteX435" fmla="*/ 4914157 w 5127638"/>
              <a:gd name="connsiteY435" fmla="*/ 607000 h 4988059"/>
              <a:gd name="connsiteX436" fmla="*/ 4617160 w 5127638"/>
              <a:gd name="connsiteY436" fmla="*/ 590026 h 4988059"/>
              <a:gd name="connsiteX437" fmla="*/ 4614363 w 5127638"/>
              <a:gd name="connsiteY437" fmla="*/ 594822 h 4988059"/>
              <a:gd name="connsiteX438" fmla="*/ 4617160 w 5127638"/>
              <a:gd name="connsiteY438" fmla="*/ 590026 h 4988059"/>
              <a:gd name="connsiteX439" fmla="*/ 4461760 w 5127638"/>
              <a:gd name="connsiteY439" fmla="*/ 587577 h 4988059"/>
              <a:gd name="connsiteX440" fmla="*/ 4455396 w 5127638"/>
              <a:gd name="connsiteY440" fmla="*/ 590693 h 4988059"/>
              <a:gd name="connsiteX441" fmla="*/ 4457350 w 5127638"/>
              <a:gd name="connsiteY441" fmla="*/ 591685 h 4988059"/>
              <a:gd name="connsiteX442" fmla="*/ 4461771 w 5127638"/>
              <a:gd name="connsiteY442" fmla="*/ 588689 h 4988059"/>
              <a:gd name="connsiteX443" fmla="*/ 4462458 w 5127638"/>
              <a:gd name="connsiteY443" fmla="*/ 587669 h 4988059"/>
              <a:gd name="connsiteX444" fmla="*/ 4592910 w 5127638"/>
              <a:gd name="connsiteY444" fmla="*/ 579907 h 4988059"/>
              <a:gd name="connsiteX445" fmla="*/ 4581404 w 5127638"/>
              <a:gd name="connsiteY445" fmla="*/ 586047 h 4988059"/>
              <a:gd name="connsiteX446" fmla="*/ 4586100 w 5127638"/>
              <a:gd name="connsiteY446" fmla="*/ 582004 h 4988059"/>
              <a:gd name="connsiteX447" fmla="*/ 4592910 w 5127638"/>
              <a:gd name="connsiteY447" fmla="*/ 579907 h 4988059"/>
              <a:gd name="connsiteX448" fmla="*/ 4665415 w 5127638"/>
              <a:gd name="connsiteY448" fmla="*/ 564432 h 4988059"/>
              <a:gd name="connsiteX449" fmla="*/ 4656221 w 5127638"/>
              <a:gd name="connsiteY449" fmla="*/ 570901 h 4988059"/>
              <a:gd name="connsiteX450" fmla="*/ 4654262 w 5127638"/>
              <a:gd name="connsiteY450" fmla="*/ 569691 h 4988059"/>
              <a:gd name="connsiteX451" fmla="*/ 4659527 w 5127638"/>
              <a:gd name="connsiteY451" fmla="*/ 565435 h 4988059"/>
              <a:gd name="connsiteX452" fmla="*/ 4665415 w 5127638"/>
              <a:gd name="connsiteY452" fmla="*/ 564432 h 4988059"/>
              <a:gd name="connsiteX453" fmla="*/ 4561682 w 5127638"/>
              <a:gd name="connsiteY453" fmla="*/ 533504 h 4988059"/>
              <a:gd name="connsiteX454" fmla="*/ 4551139 w 5127638"/>
              <a:gd name="connsiteY454" fmla="*/ 541050 h 4988059"/>
              <a:gd name="connsiteX455" fmla="*/ 4552615 w 5127638"/>
              <a:gd name="connsiteY455" fmla="*/ 542258 h 4988059"/>
              <a:gd name="connsiteX456" fmla="*/ 4558056 w 5127638"/>
              <a:gd name="connsiteY456" fmla="*/ 540812 h 4988059"/>
              <a:gd name="connsiteX457" fmla="*/ 4559402 w 5127638"/>
              <a:gd name="connsiteY457" fmla="*/ 540106 h 4988059"/>
              <a:gd name="connsiteX458" fmla="*/ 4562576 w 5127638"/>
              <a:gd name="connsiteY458" fmla="*/ 537580 h 4988059"/>
              <a:gd name="connsiteX459" fmla="*/ 4561682 w 5127638"/>
              <a:gd name="connsiteY459" fmla="*/ 533504 h 4988059"/>
              <a:gd name="connsiteX460" fmla="*/ 4483452 w 5127638"/>
              <a:gd name="connsiteY460" fmla="*/ 532475 h 4988059"/>
              <a:gd name="connsiteX461" fmla="*/ 4483537 w 5127638"/>
              <a:gd name="connsiteY461" fmla="*/ 536487 h 4988059"/>
              <a:gd name="connsiteX462" fmla="*/ 4483547 w 5127638"/>
              <a:gd name="connsiteY462" fmla="*/ 536986 h 4988059"/>
              <a:gd name="connsiteX463" fmla="*/ 4483546 w 5127638"/>
              <a:gd name="connsiteY463" fmla="*/ 536916 h 4988059"/>
              <a:gd name="connsiteX464" fmla="*/ 4483537 w 5127638"/>
              <a:gd name="connsiteY464" fmla="*/ 536487 h 4988059"/>
              <a:gd name="connsiteX465" fmla="*/ 4483512 w 5127638"/>
              <a:gd name="connsiteY465" fmla="*/ 535295 h 4988059"/>
              <a:gd name="connsiteX466" fmla="*/ 4483452 w 5127638"/>
              <a:gd name="connsiteY466" fmla="*/ 532475 h 4988059"/>
              <a:gd name="connsiteX467" fmla="*/ 4573702 w 5127638"/>
              <a:gd name="connsiteY467" fmla="*/ 500913 h 4988059"/>
              <a:gd name="connsiteX468" fmla="*/ 4572681 w 5127638"/>
              <a:gd name="connsiteY468" fmla="*/ 505146 h 4988059"/>
              <a:gd name="connsiteX469" fmla="*/ 4571402 w 5127638"/>
              <a:gd name="connsiteY469" fmla="*/ 507034 h 4988059"/>
              <a:gd name="connsiteX470" fmla="*/ 4529107 w 5127638"/>
              <a:gd name="connsiteY470" fmla="*/ 531541 h 4988059"/>
              <a:gd name="connsiteX471" fmla="*/ 4533054 w 5127638"/>
              <a:gd name="connsiteY471" fmla="*/ 528080 h 4988059"/>
              <a:gd name="connsiteX472" fmla="*/ 4573702 w 5127638"/>
              <a:gd name="connsiteY472" fmla="*/ 500913 h 4988059"/>
              <a:gd name="connsiteX473" fmla="*/ 4699769 w 5127638"/>
              <a:gd name="connsiteY473" fmla="*/ 460303 h 4988059"/>
              <a:gd name="connsiteX474" fmla="*/ 4681585 w 5127638"/>
              <a:gd name="connsiteY474" fmla="*/ 470020 h 4988059"/>
              <a:gd name="connsiteX475" fmla="*/ 4688754 w 5127638"/>
              <a:gd name="connsiteY475" fmla="*/ 464065 h 4988059"/>
              <a:gd name="connsiteX476" fmla="*/ 4699769 w 5127638"/>
              <a:gd name="connsiteY476" fmla="*/ 460303 h 4988059"/>
              <a:gd name="connsiteX477" fmla="*/ 4706855 w 5127638"/>
              <a:gd name="connsiteY477" fmla="*/ 457160 h 4988059"/>
              <a:gd name="connsiteX478" fmla="*/ 4699769 w 5127638"/>
              <a:gd name="connsiteY478" fmla="*/ 460303 h 4988059"/>
              <a:gd name="connsiteX479" fmla="*/ 4701398 w 5127638"/>
              <a:gd name="connsiteY479" fmla="*/ 457806 h 4988059"/>
              <a:gd name="connsiteX480" fmla="*/ 4706855 w 5127638"/>
              <a:gd name="connsiteY480" fmla="*/ 457160 h 4988059"/>
              <a:gd name="connsiteX481" fmla="*/ 4713941 w 5127638"/>
              <a:gd name="connsiteY481" fmla="*/ 454018 h 4988059"/>
              <a:gd name="connsiteX482" fmla="*/ 4706855 w 5127638"/>
              <a:gd name="connsiteY482" fmla="*/ 457160 h 4988059"/>
              <a:gd name="connsiteX483" fmla="*/ 4708484 w 5127638"/>
              <a:gd name="connsiteY483" fmla="*/ 454664 h 4988059"/>
              <a:gd name="connsiteX484" fmla="*/ 4713941 w 5127638"/>
              <a:gd name="connsiteY484" fmla="*/ 454018 h 4988059"/>
              <a:gd name="connsiteX485" fmla="*/ 4806841 w 5127638"/>
              <a:gd name="connsiteY485" fmla="*/ 434203 h 4988059"/>
              <a:gd name="connsiteX486" fmla="*/ 4797587 w 5127638"/>
              <a:gd name="connsiteY486" fmla="*/ 439250 h 4988059"/>
              <a:gd name="connsiteX487" fmla="*/ 4799198 w 5127638"/>
              <a:gd name="connsiteY487" fmla="*/ 437709 h 4988059"/>
              <a:gd name="connsiteX488" fmla="*/ 4715961 w 5127638"/>
              <a:gd name="connsiteY488" fmla="*/ 407752 h 4988059"/>
              <a:gd name="connsiteX489" fmla="*/ 4708388 w 5127638"/>
              <a:gd name="connsiteY489" fmla="*/ 415037 h 4988059"/>
              <a:gd name="connsiteX490" fmla="*/ 4657577 w 5127638"/>
              <a:gd name="connsiteY490" fmla="*/ 461013 h 4988059"/>
              <a:gd name="connsiteX491" fmla="*/ 4633879 w 5127638"/>
              <a:gd name="connsiteY491" fmla="*/ 471745 h 4988059"/>
              <a:gd name="connsiteX492" fmla="*/ 4603366 w 5127638"/>
              <a:gd name="connsiteY492" fmla="*/ 488592 h 4988059"/>
              <a:gd name="connsiteX493" fmla="*/ 4613889 w 5127638"/>
              <a:gd name="connsiteY493" fmla="*/ 478532 h 4988059"/>
              <a:gd name="connsiteX494" fmla="*/ 4668385 w 5127638"/>
              <a:gd name="connsiteY494" fmla="*/ 438268 h 4988059"/>
              <a:gd name="connsiteX495" fmla="*/ 4693333 w 5127638"/>
              <a:gd name="connsiteY495" fmla="*/ 416314 h 4988059"/>
              <a:gd name="connsiteX496" fmla="*/ 4693245 w 5127638"/>
              <a:gd name="connsiteY496" fmla="*/ 417115 h 4988059"/>
              <a:gd name="connsiteX497" fmla="*/ 4709815 w 5127638"/>
              <a:gd name="connsiteY497" fmla="*/ 410380 h 4988059"/>
              <a:gd name="connsiteX498" fmla="*/ 4501548 w 5127638"/>
              <a:gd name="connsiteY498" fmla="*/ 381339 h 4988059"/>
              <a:gd name="connsiteX499" fmla="*/ 4497081 w 5127638"/>
              <a:gd name="connsiteY499" fmla="*/ 383071 h 4988059"/>
              <a:gd name="connsiteX500" fmla="*/ 4501548 w 5127638"/>
              <a:gd name="connsiteY500" fmla="*/ 381339 h 4988059"/>
              <a:gd name="connsiteX501" fmla="*/ 4786781 w 5127638"/>
              <a:gd name="connsiteY501" fmla="*/ 338004 h 4988059"/>
              <a:gd name="connsiteX502" fmla="*/ 4767611 w 5127638"/>
              <a:gd name="connsiteY502" fmla="*/ 358055 h 4988059"/>
              <a:gd name="connsiteX503" fmla="*/ 4748522 w 5127638"/>
              <a:gd name="connsiteY503" fmla="*/ 376421 h 4988059"/>
              <a:gd name="connsiteX504" fmla="*/ 4736434 w 5127638"/>
              <a:gd name="connsiteY504" fmla="*/ 380485 h 4988059"/>
              <a:gd name="connsiteX505" fmla="*/ 4731144 w 5127638"/>
              <a:gd name="connsiteY505" fmla="*/ 382701 h 4988059"/>
              <a:gd name="connsiteX506" fmla="*/ 4773240 w 5127638"/>
              <a:gd name="connsiteY506" fmla="*/ 343928 h 4988059"/>
              <a:gd name="connsiteX507" fmla="*/ 4779334 w 5127638"/>
              <a:gd name="connsiteY507" fmla="*/ 340978 h 4988059"/>
              <a:gd name="connsiteX508" fmla="*/ 4633554 w 5127638"/>
              <a:gd name="connsiteY508" fmla="*/ 316736 h 4988059"/>
              <a:gd name="connsiteX509" fmla="*/ 4618854 w 5127638"/>
              <a:gd name="connsiteY509" fmla="*/ 332485 h 4988059"/>
              <a:gd name="connsiteX510" fmla="*/ 4629026 w 5127638"/>
              <a:gd name="connsiteY510" fmla="*/ 318970 h 4988059"/>
              <a:gd name="connsiteX511" fmla="*/ 4633554 w 5127638"/>
              <a:gd name="connsiteY511" fmla="*/ 316736 h 4988059"/>
              <a:gd name="connsiteX512" fmla="*/ 3896809 w 5127638"/>
              <a:gd name="connsiteY512" fmla="*/ 289600 h 4988059"/>
              <a:gd name="connsiteX513" fmla="*/ 3817334 w 5127638"/>
              <a:gd name="connsiteY513" fmla="*/ 342961 h 4988059"/>
              <a:gd name="connsiteX514" fmla="*/ 3721776 w 5127638"/>
              <a:gd name="connsiteY514" fmla="*/ 414165 h 4988059"/>
              <a:gd name="connsiteX515" fmla="*/ 3667600 w 5127638"/>
              <a:gd name="connsiteY515" fmla="*/ 457047 h 4988059"/>
              <a:gd name="connsiteX516" fmla="*/ 3671691 w 5127638"/>
              <a:gd name="connsiteY516" fmla="*/ 448110 h 4988059"/>
              <a:gd name="connsiteX517" fmla="*/ 3767787 w 5127638"/>
              <a:gd name="connsiteY517" fmla="*/ 371089 h 4988059"/>
              <a:gd name="connsiteX518" fmla="*/ 4285629 w 5127638"/>
              <a:gd name="connsiteY518" fmla="*/ 284551 h 4988059"/>
              <a:gd name="connsiteX519" fmla="*/ 4285724 w 5127638"/>
              <a:gd name="connsiteY519" fmla="*/ 289063 h 4988059"/>
              <a:gd name="connsiteX520" fmla="*/ 4285758 w 5127638"/>
              <a:gd name="connsiteY520" fmla="*/ 293359 h 4988059"/>
              <a:gd name="connsiteX521" fmla="*/ 4285724 w 5127638"/>
              <a:gd name="connsiteY521" fmla="*/ 289063 h 4988059"/>
              <a:gd name="connsiteX522" fmla="*/ 4285629 w 5127638"/>
              <a:gd name="connsiteY522" fmla="*/ 284551 h 4988059"/>
              <a:gd name="connsiteX523" fmla="*/ 4637822 w 5127638"/>
              <a:gd name="connsiteY523" fmla="*/ 184416 h 4988059"/>
              <a:gd name="connsiteX524" fmla="*/ 4633355 w 5127638"/>
              <a:gd name="connsiteY524" fmla="*/ 186147 h 4988059"/>
              <a:gd name="connsiteX525" fmla="*/ 4637822 w 5127638"/>
              <a:gd name="connsiteY525" fmla="*/ 184416 h 4988059"/>
              <a:gd name="connsiteX526" fmla="*/ 4582733 w 5127638"/>
              <a:gd name="connsiteY526" fmla="*/ 184199 h 4988059"/>
              <a:gd name="connsiteX527" fmla="*/ 4575932 w 5127638"/>
              <a:gd name="connsiteY527" fmla="*/ 190664 h 4988059"/>
              <a:gd name="connsiteX528" fmla="*/ 4577528 w 5127638"/>
              <a:gd name="connsiteY528" fmla="*/ 188451 h 4988059"/>
              <a:gd name="connsiteX529" fmla="*/ 4578896 w 5127638"/>
              <a:gd name="connsiteY529" fmla="*/ 186800 h 4988059"/>
              <a:gd name="connsiteX530" fmla="*/ 4647540 w 5127638"/>
              <a:gd name="connsiteY530" fmla="*/ 177248 h 4988059"/>
              <a:gd name="connsiteX531" fmla="*/ 4647572 w 5127638"/>
              <a:gd name="connsiteY531" fmla="*/ 181544 h 4988059"/>
              <a:gd name="connsiteX532" fmla="*/ 4647540 w 5127638"/>
              <a:gd name="connsiteY532" fmla="*/ 177248 h 4988059"/>
              <a:gd name="connsiteX533" fmla="*/ 4205120 w 5127638"/>
              <a:gd name="connsiteY533" fmla="*/ 165523 h 4988059"/>
              <a:gd name="connsiteX534" fmla="*/ 4170808 w 5127638"/>
              <a:gd name="connsiteY534" fmla="*/ 187594 h 4988059"/>
              <a:gd name="connsiteX535" fmla="*/ 4173245 w 5127638"/>
              <a:gd name="connsiteY535" fmla="*/ 190210 h 4988059"/>
              <a:gd name="connsiteX536" fmla="*/ 4205120 w 5127638"/>
              <a:gd name="connsiteY536" fmla="*/ 165523 h 4988059"/>
              <a:gd name="connsiteX537" fmla="*/ 4350542 w 5127638"/>
              <a:gd name="connsiteY537" fmla="*/ 160273 h 4988059"/>
              <a:gd name="connsiteX538" fmla="*/ 4347745 w 5127638"/>
              <a:gd name="connsiteY538" fmla="*/ 165069 h 4988059"/>
              <a:gd name="connsiteX539" fmla="*/ 4350542 w 5127638"/>
              <a:gd name="connsiteY539" fmla="*/ 160273 h 4988059"/>
              <a:gd name="connsiteX540" fmla="*/ 4326292 w 5127638"/>
              <a:gd name="connsiteY540" fmla="*/ 150155 h 4988059"/>
              <a:gd name="connsiteX541" fmla="*/ 4314787 w 5127638"/>
              <a:gd name="connsiteY541" fmla="*/ 156294 h 4988059"/>
              <a:gd name="connsiteX542" fmla="*/ 4319482 w 5127638"/>
              <a:gd name="connsiteY542" fmla="*/ 152251 h 4988059"/>
              <a:gd name="connsiteX543" fmla="*/ 4326292 w 5127638"/>
              <a:gd name="connsiteY543" fmla="*/ 150155 h 4988059"/>
              <a:gd name="connsiteX544" fmla="*/ 4398798 w 5127638"/>
              <a:gd name="connsiteY544" fmla="*/ 134680 h 4988059"/>
              <a:gd name="connsiteX545" fmla="*/ 4389605 w 5127638"/>
              <a:gd name="connsiteY545" fmla="*/ 141148 h 4988059"/>
              <a:gd name="connsiteX546" fmla="*/ 4387644 w 5127638"/>
              <a:gd name="connsiteY546" fmla="*/ 139939 h 4988059"/>
              <a:gd name="connsiteX547" fmla="*/ 4392909 w 5127638"/>
              <a:gd name="connsiteY547" fmla="*/ 135682 h 4988059"/>
              <a:gd name="connsiteX548" fmla="*/ 4398798 w 5127638"/>
              <a:gd name="connsiteY548" fmla="*/ 134680 h 4988059"/>
              <a:gd name="connsiteX549" fmla="*/ 4295064 w 5127638"/>
              <a:gd name="connsiteY549" fmla="*/ 103751 h 4988059"/>
              <a:gd name="connsiteX550" fmla="*/ 4284521 w 5127638"/>
              <a:gd name="connsiteY550" fmla="*/ 111298 h 4988059"/>
              <a:gd name="connsiteX551" fmla="*/ 4285996 w 5127638"/>
              <a:gd name="connsiteY551" fmla="*/ 112505 h 4988059"/>
              <a:gd name="connsiteX552" fmla="*/ 4295064 w 5127638"/>
              <a:gd name="connsiteY552" fmla="*/ 103751 h 4988059"/>
              <a:gd name="connsiteX553" fmla="*/ 4433151 w 5127638"/>
              <a:gd name="connsiteY553" fmla="*/ 30551 h 4988059"/>
              <a:gd name="connsiteX554" fmla="*/ 4414967 w 5127638"/>
              <a:gd name="connsiteY554" fmla="*/ 40267 h 4988059"/>
              <a:gd name="connsiteX555" fmla="*/ 4422136 w 5127638"/>
              <a:gd name="connsiteY555" fmla="*/ 34312 h 4988059"/>
              <a:gd name="connsiteX556" fmla="*/ 4433151 w 5127638"/>
              <a:gd name="connsiteY556" fmla="*/ 30551 h 4988059"/>
              <a:gd name="connsiteX557" fmla="*/ 4440237 w 5127638"/>
              <a:gd name="connsiteY557" fmla="*/ 27407 h 4988059"/>
              <a:gd name="connsiteX558" fmla="*/ 4433151 w 5127638"/>
              <a:gd name="connsiteY558" fmla="*/ 30551 h 4988059"/>
              <a:gd name="connsiteX559" fmla="*/ 4434780 w 5127638"/>
              <a:gd name="connsiteY559" fmla="*/ 28053 h 4988059"/>
              <a:gd name="connsiteX560" fmla="*/ 4440237 w 5127638"/>
              <a:gd name="connsiteY560" fmla="*/ 27407 h 4988059"/>
              <a:gd name="connsiteX561" fmla="*/ 4447323 w 5127638"/>
              <a:gd name="connsiteY561" fmla="*/ 24265 h 4988059"/>
              <a:gd name="connsiteX562" fmla="*/ 4440237 w 5127638"/>
              <a:gd name="connsiteY562" fmla="*/ 27407 h 4988059"/>
              <a:gd name="connsiteX563" fmla="*/ 4441866 w 5127638"/>
              <a:gd name="connsiteY563" fmla="*/ 24911 h 4988059"/>
              <a:gd name="connsiteX564" fmla="*/ 4447323 w 5127638"/>
              <a:gd name="connsiteY564" fmla="*/ 24265 h 4988059"/>
              <a:gd name="connsiteX565" fmla="*/ 4540223 w 5127638"/>
              <a:gd name="connsiteY565" fmla="*/ 4450 h 4988059"/>
              <a:gd name="connsiteX566" fmla="*/ 4530969 w 5127638"/>
              <a:gd name="connsiteY566" fmla="*/ 9497 h 4988059"/>
              <a:gd name="connsiteX567" fmla="*/ 4532579 w 5127638"/>
              <a:gd name="connsiteY567" fmla="*/ 7957 h 4988059"/>
              <a:gd name="connsiteX568" fmla="*/ 4521254 w 5127638"/>
              <a:gd name="connsiteY568" fmla="*/ 0 h 4988059"/>
              <a:gd name="connsiteX569" fmla="*/ 4349057 w 5127638"/>
              <a:gd name="connsiteY569" fmla="*/ 92051 h 4988059"/>
              <a:gd name="connsiteX570" fmla="*/ 4337729 w 5127638"/>
              <a:gd name="connsiteY570" fmla="*/ 101388 h 4988059"/>
              <a:gd name="connsiteX571" fmla="*/ 4349208 w 5127638"/>
              <a:gd name="connsiteY571" fmla="*/ 94793 h 4988059"/>
              <a:gd name="connsiteX572" fmla="*/ 4446459 w 5127638"/>
              <a:gd name="connsiteY572" fmla="*/ 47462 h 4988059"/>
              <a:gd name="connsiteX573" fmla="*/ 4509502 w 5127638"/>
              <a:gd name="connsiteY573" fmla="*/ 18543 h 4988059"/>
              <a:gd name="connsiteX574" fmla="*/ 4502036 w 5127638"/>
              <a:gd name="connsiteY574" fmla="*/ 25115 h 4988059"/>
              <a:gd name="connsiteX575" fmla="*/ 4501740 w 5127638"/>
              <a:gd name="connsiteY575" fmla="*/ 25436 h 4988059"/>
              <a:gd name="connsiteX576" fmla="*/ 4499053 w 5127638"/>
              <a:gd name="connsiteY576" fmla="*/ 26901 h 4988059"/>
              <a:gd name="connsiteX577" fmla="*/ 4455573 w 5127638"/>
              <a:gd name="connsiteY577" fmla="*/ 49020 h 4988059"/>
              <a:gd name="connsiteX578" fmla="*/ 4487877 w 5127638"/>
              <a:gd name="connsiteY578" fmla="*/ 38981 h 4988059"/>
              <a:gd name="connsiteX579" fmla="*/ 4490954 w 5127638"/>
              <a:gd name="connsiteY579" fmla="*/ 37335 h 4988059"/>
              <a:gd name="connsiteX580" fmla="*/ 4490748 w 5127638"/>
              <a:gd name="connsiteY580" fmla="*/ 42478 h 4988059"/>
              <a:gd name="connsiteX581" fmla="*/ 4500570 w 5127638"/>
              <a:gd name="connsiteY581" fmla="*/ 36092 h 4988059"/>
              <a:gd name="connsiteX582" fmla="*/ 4511336 w 5127638"/>
              <a:gd name="connsiteY582" fmla="*/ 26984 h 4988059"/>
              <a:gd name="connsiteX583" fmla="*/ 4520234 w 5127638"/>
              <a:gd name="connsiteY583" fmla="*/ 22977 h 4988059"/>
              <a:gd name="connsiteX584" fmla="*/ 4494887 w 5127638"/>
              <a:gd name="connsiteY584" fmla="*/ 41343 h 4988059"/>
              <a:gd name="connsiteX585" fmla="*/ 4329446 w 5127638"/>
              <a:gd name="connsiteY585" fmla="*/ 124309 h 4988059"/>
              <a:gd name="connsiteX586" fmla="*/ 4267728 w 5127638"/>
              <a:gd name="connsiteY586" fmla="*/ 162109 h 4988059"/>
              <a:gd name="connsiteX587" fmla="*/ 4277074 w 5127638"/>
              <a:gd name="connsiteY587" fmla="*/ 158382 h 4988059"/>
              <a:gd name="connsiteX588" fmla="*/ 4412824 w 5127638"/>
              <a:gd name="connsiteY588" fmla="*/ 91270 h 4988059"/>
              <a:gd name="connsiteX589" fmla="*/ 4463747 w 5127638"/>
              <a:gd name="connsiteY589" fmla="*/ 65529 h 4988059"/>
              <a:gd name="connsiteX590" fmla="*/ 4436138 w 5127638"/>
              <a:gd name="connsiteY590" fmla="*/ 84478 h 4988059"/>
              <a:gd name="connsiteX591" fmla="*/ 4286545 w 5127638"/>
              <a:gd name="connsiteY591" fmla="*/ 163817 h 4988059"/>
              <a:gd name="connsiteX592" fmla="*/ 4229221 w 5127638"/>
              <a:gd name="connsiteY592" fmla="*/ 198163 h 4988059"/>
              <a:gd name="connsiteX593" fmla="*/ 4270773 w 5127638"/>
              <a:gd name="connsiteY593" fmla="*/ 175692 h 4988059"/>
              <a:gd name="connsiteX594" fmla="*/ 4314787 w 5127638"/>
              <a:gd name="connsiteY594" fmla="*/ 156294 h 4988059"/>
              <a:gd name="connsiteX595" fmla="*/ 4241031 w 5127638"/>
              <a:gd name="connsiteY595" fmla="*/ 197509 h 4988059"/>
              <a:gd name="connsiteX596" fmla="*/ 4220635 w 5127638"/>
              <a:gd name="connsiteY596" fmla="*/ 215601 h 4988059"/>
              <a:gd name="connsiteX597" fmla="*/ 4138192 w 5127638"/>
              <a:gd name="connsiteY597" fmla="*/ 265550 h 4988059"/>
              <a:gd name="connsiteX598" fmla="*/ 4126864 w 5127638"/>
              <a:gd name="connsiteY598" fmla="*/ 274887 h 4988059"/>
              <a:gd name="connsiteX599" fmla="*/ 4150002 w 5127638"/>
              <a:gd name="connsiteY599" fmla="*/ 264896 h 4988059"/>
              <a:gd name="connsiteX600" fmla="*/ 4331951 w 5127638"/>
              <a:gd name="connsiteY600" fmla="*/ 169554 h 4988059"/>
              <a:gd name="connsiteX601" fmla="*/ 4182688 w 5127638"/>
              <a:gd name="connsiteY601" fmla="*/ 254833 h 4988059"/>
              <a:gd name="connsiteX602" fmla="*/ 4169530 w 5127638"/>
              <a:gd name="connsiteY602" fmla="*/ 272524 h 4988059"/>
              <a:gd name="connsiteX603" fmla="*/ 4348812 w 5127638"/>
              <a:gd name="connsiteY603" fmla="*/ 177330 h 4988059"/>
              <a:gd name="connsiteX604" fmla="*/ 4367858 w 5127638"/>
              <a:gd name="connsiteY604" fmla="*/ 176276 h 4988059"/>
              <a:gd name="connsiteX605" fmla="*/ 4250927 w 5127638"/>
              <a:gd name="connsiteY605" fmla="*/ 245095 h 4988059"/>
              <a:gd name="connsiteX606" fmla="*/ 4232664 w 5127638"/>
              <a:gd name="connsiteY606" fmla="*/ 260318 h 4988059"/>
              <a:gd name="connsiteX607" fmla="*/ 4333106 w 5127638"/>
              <a:gd name="connsiteY607" fmla="*/ 206793 h 4988059"/>
              <a:gd name="connsiteX608" fmla="*/ 4373344 w 5127638"/>
              <a:gd name="connsiteY608" fmla="*/ 184755 h 4988059"/>
              <a:gd name="connsiteX609" fmla="*/ 4359817 w 5127638"/>
              <a:gd name="connsiteY609" fmla="*/ 200778 h 4988059"/>
              <a:gd name="connsiteX610" fmla="*/ 4387601 w 5127638"/>
              <a:gd name="connsiteY610" fmla="*/ 186040 h 4988059"/>
              <a:gd name="connsiteX611" fmla="*/ 4409753 w 5127638"/>
              <a:gd name="connsiteY611" fmla="*/ 165580 h 4988059"/>
              <a:gd name="connsiteX612" fmla="*/ 4428253 w 5127638"/>
              <a:gd name="connsiteY612" fmla="*/ 155969 h 4988059"/>
              <a:gd name="connsiteX613" fmla="*/ 4430479 w 5127638"/>
              <a:gd name="connsiteY613" fmla="*/ 154802 h 4988059"/>
              <a:gd name="connsiteX614" fmla="*/ 4422106 w 5127638"/>
              <a:gd name="connsiteY614" fmla="*/ 163521 h 4988059"/>
              <a:gd name="connsiteX615" fmla="*/ 4387826 w 5127638"/>
              <a:gd name="connsiteY615" fmla="*/ 196734 h 4988059"/>
              <a:gd name="connsiteX616" fmla="*/ 4304139 w 5127638"/>
              <a:gd name="connsiteY616" fmla="*/ 271147 h 4988059"/>
              <a:gd name="connsiteX617" fmla="*/ 4333736 w 5127638"/>
              <a:gd name="connsiteY617" fmla="*/ 252871 h 4988059"/>
              <a:gd name="connsiteX618" fmla="*/ 4374123 w 5127638"/>
              <a:gd name="connsiteY618" fmla="*/ 219633 h 4988059"/>
              <a:gd name="connsiteX619" fmla="*/ 4392338 w 5127638"/>
              <a:gd name="connsiteY619" fmla="*/ 212575 h 4988059"/>
              <a:gd name="connsiteX620" fmla="*/ 4405245 w 5127638"/>
              <a:gd name="connsiteY620" fmla="*/ 196793 h 4988059"/>
              <a:gd name="connsiteX621" fmla="*/ 4423882 w 5127638"/>
              <a:gd name="connsiteY621" fmla="*/ 189573 h 4988059"/>
              <a:gd name="connsiteX622" fmla="*/ 4460431 w 5127638"/>
              <a:gd name="connsiteY622" fmla="*/ 154417 h 4988059"/>
              <a:gd name="connsiteX623" fmla="*/ 4446305 w 5127638"/>
              <a:gd name="connsiteY623" fmla="*/ 177480 h 4988059"/>
              <a:gd name="connsiteX624" fmla="*/ 4421140 w 5127638"/>
              <a:gd name="connsiteY624" fmla="*/ 201416 h 4988059"/>
              <a:gd name="connsiteX625" fmla="*/ 4417155 w 5127638"/>
              <a:gd name="connsiteY625" fmla="*/ 217145 h 4988059"/>
              <a:gd name="connsiteX626" fmla="*/ 4384614 w 5127638"/>
              <a:gd name="connsiteY626" fmla="*/ 248621 h 4988059"/>
              <a:gd name="connsiteX627" fmla="*/ 4342035 w 5127638"/>
              <a:gd name="connsiteY627" fmla="*/ 281373 h 4988059"/>
              <a:gd name="connsiteX628" fmla="*/ 4342882 w 5127638"/>
              <a:gd name="connsiteY628" fmla="*/ 280558 h 4988059"/>
              <a:gd name="connsiteX629" fmla="*/ 4344944 w 5127638"/>
              <a:gd name="connsiteY629" fmla="*/ 278632 h 4988059"/>
              <a:gd name="connsiteX630" fmla="*/ 4344465 w 5127638"/>
              <a:gd name="connsiteY630" fmla="*/ 279034 h 4988059"/>
              <a:gd name="connsiteX631" fmla="*/ 4342882 w 5127638"/>
              <a:gd name="connsiteY631" fmla="*/ 280558 h 4988059"/>
              <a:gd name="connsiteX632" fmla="*/ 4341887 w 5127638"/>
              <a:gd name="connsiteY632" fmla="*/ 281488 h 4988059"/>
              <a:gd name="connsiteX633" fmla="*/ 4342035 w 5127638"/>
              <a:gd name="connsiteY633" fmla="*/ 281373 h 4988059"/>
              <a:gd name="connsiteX634" fmla="*/ 4337002 w 5127638"/>
              <a:gd name="connsiteY634" fmla="*/ 286217 h 4988059"/>
              <a:gd name="connsiteX635" fmla="*/ 4324770 w 5127638"/>
              <a:gd name="connsiteY635" fmla="*/ 302305 h 4988059"/>
              <a:gd name="connsiteX636" fmla="*/ 4352476 w 5127638"/>
              <a:gd name="connsiteY636" fmla="*/ 277385 h 4988059"/>
              <a:gd name="connsiteX637" fmla="*/ 4441101 w 5127638"/>
              <a:gd name="connsiteY637" fmla="*/ 200490 h 4988059"/>
              <a:gd name="connsiteX638" fmla="*/ 4471123 w 5127638"/>
              <a:gd name="connsiteY638" fmla="*/ 182050 h 4988059"/>
              <a:gd name="connsiteX639" fmla="*/ 4499703 w 5127638"/>
              <a:gd name="connsiteY639" fmla="*/ 160195 h 4988059"/>
              <a:gd name="connsiteX640" fmla="*/ 4516473 w 5127638"/>
              <a:gd name="connsiteY640" fmla="*/ 167884 h 4988059"/>
              <a:gd name="connsiteX641" fmla="*/ 4573977 w 5127638"/>
              <a:gd name="connsiteY641" fmla="*/ 113828 h 4988059"/>
              <a:gd name="connsiteX642" fmla="*/ 4596152 w 5127638"/>
              <a:gd name="connsiteY642" fmla="*/ 93085 h 4988059"/>
              <a:gd name="connsiteX643" fmla="*/ 4599734 w 5127638"/>
              <a:gd name="connsiteY643" fmla="*/ 92379 h 4988059"/>
              <a:gd name="connsiteX644" fmla="*/ 4609814 w 5127638"/>
              <a:gd name="connsiteY644" fmla="*/ 89418 h 4988059"/>
              <a:gd name="connsiteX645" fmla="*/ 4602908 w 5127638"/>
              <a:gd name="connsiteY645" fmla="*/ 96306 h 4988059"/>
              <a:gd name="connsiteX646" fmla="*/ 4499157 w 5127638"/>
              <a:gd name="connsiteY646" fmla="*/ 199559 h 4988059"/>
              <a:gd name="connsiteX647" fmla="*/ 4458397 w 5127638"/>
              <a:gd name="connsiteY647" fmla="*/ 239750 h 4988059"/>
              <a:gd name="connsiteX648" fmla="*/ 4429473 w 5127638"/>
              <a:gd name="connsiteY648" fmla="*/ 271951 h 4988059"/>
              <a:gd name="connsiteX649" fmla="*/ 4412356 w 5127638"/>
              <a:gd name="connsiteY649" fmla="*/ 292768 h 4988059"/>
              <a:gd name="connsiteX650" fmla="*/ 4409695 w 5127638"/>
              <a:gd name="connsiteY650" fmla="*/ 314794 h 4988059"/>
              <a:gd name="connsiteX651" fmla="*/ 4476914 w 5127638"/>
              <a:gd name="connsiteY651" fmla="*/ 253570 h 4988059"/>
              <a:gd name="connsiteX652" fmla="*/ 4527467 w 5127638"/>
              <a:gd name="connsiteY652" fmla="*/ 216393 h 4988059"/>
              <a:gd name="connsiteX653" fmla="*/ 4541471 w 5127638"/>
              <a:gd name="connsiteY653" fmla="*/ 214371 h 4988059"/>
              <a:gd name="connsiteX654" fmla="*/ 4591947 w 5127638"/>
              <a:gd name="connsiteY654" fmla="*/ 167012 h 4988059"/>
              <a:gd name="connsiteX655" fmla="*/ 4582733 w 5127638"/>
              <a:gd name="connsiteY655" fmla="*/ 184199 h 4988059"/>
              <a:gd name="connsiteX656" fmla="*/ 4582461 w 5127638"/>
              <a:gd name="connsiteY656" fmla="*/ 182492 h 4988059"/>
              <a:gd name="connsiteX657" fmla="*/ 4584401 w 5127638"/>
              <a:gd name="connsiteY657" fmla="*/ 180149 h 4988059"/>
              <a:gd name="connsiteX658" fmla="*/ 4582286 w 5127638"/>
              <a:gd name="connsiteY658" fmla="*/ 181394 h 4988059"/>
              <a:gd name="connsiteX659" fmla="*/ 4582461 w 5127638"/>
              <a:gd name="connsiteY659" fmla="*/ 182492 h 4988059"/>
              <a:gd name="connsiteX660" fmla="*/ 4578896 w 5127638"/>
              <a:gd name="connsiteY660" fmla="*/ 186800 h 4988059"/>
              <a:gd name="connsiteX661" fmla="*/ 4575882 w 5127638"/>
              <a:gd name="connsiteY661" fmla="*/ 188839 h 4988059"/>
              <a:gd name="connsiteX662" fmla="*/ 4573162 w 5127638"/>
              <a:gd name="connsiteY662" fmla="*/ 191880 h 4988059"/>
              <a:gd name="connsiteX663" fmla="*/ 4571294 w 5127638"/>
              <a:gd name="connsiteY663" fmla="*/ 206789 h 4988059"/>
              <a:gd name="connsiteX664" fmla="*/ 4523362 w 5127638"/>
              <a:gd name="connsiteY664" fmla="*/ 253164 h 4988059"/>
              <a:gd name="connsiteX665" fmla="*/ 4521043 w 5127638"/>
              <a:gd name="connsiteY665" fmla="*/ 264843 h 4988059"/>
              <a:gd name="connsiteX666" fmla="*/ 4463539 w 5127638"/>
              <a:gd name="connsiteY666" fmla="*/ 318899 h 4988059"/>
              <a:gd name="connsiteX667" fmla="*/ 4402475 w 5127638"/>
              <a:gd name="connsiteY667" fmla="*/ 370361 h 4988059"/>
              <a:gd name="connsiteX668" fmla="*/ 4398860 w 5127638"/>
              <a:gd name="connsiteY668" fmla="*/ 379138 h 4988059"/>
              <a:gd name="connsiteX669" fmla="*/ 4458111 w 5127638"/>
              <a:gd name="connsiteY669" fmla="*/ 331215 h 4988059"/>
              <a:gd name="connsiteX670" fmla="*/ 4604804 w 5127638"/>
              <a:gd name="connsiteY670" fmla="*/ 202246 h 4988059"/>
              <a:gd name="connsiteX671" fmla="*/ 4676331 w 5127638"/>
              <a:gd name="connsiteY671" fmla="*/ 132671 h 4988059"/>
              <a:gd name="connsiteX672" fmla="*/ 4682989 w 5127638"/>
              <a:gd name="connsiteY672" fmla="*/ 130401 h 4988059"/>
              <a:gd name="connsiteX673" fmla="*/ 4698249 w 5127638"/>
              <a:gd name="connsiteY673" fmla="*/ 124158 h 4988059"/>
              <a:gd name="connsiteX674" fmla="*/ 4677191 w 5127638"/>
              <a:gd name="connsiteY674" fmla="*/ 147601 h 4988059"/>
              <a:gd name="connsiteX675" fmla="*/ 4658777 w 5127638"/>
              <a:gd name="connsiteY675" fmla="*/ 165517 h 4988059"/>
              <a:gd name="connsiteX676" fmla="*/ 4677191 w 5127638"/>
              <a:gd name="connsiteY676" fmla="*/ 147601 h 4988059"/>
              <a:gd name="connsiteX677" fmla="*/ 4700649 w 5127638"/>
              <a:gd name="connsiteY677" fmla="*/ 128217 h 4988059"/>
              <a:gd name="connsiteX678" fmla="*/ 4704100 w 5127638"/>
              <a:gd name="connsiteY678" fmla="*/ 134732 h 4988059"/>
              <a:gd name="connsiteX679" fmla="*/ 4699150 w 5127638"/>
              <a:gd name="connsiteY679" fmla="*/ 135007 h 4988059"/>
              <a:gd name="connsiteX680" fmla="*/ 4704100 w 5127638"/>
              <a:gd name="connsiteY680" fmla="*/ 134732 h 4988059"/>
              <a:gd name="connsiteX681" fmla="*/ 4713550 w 5127638"/>
              <a:gd name="connsiteY681" fmla="*/ 130016 h 4988059"/>
              <a:gd name="connsiteX682" fmla="*/ 4693137 w 5127638"/>
              <a:gd name="connsiteY682" fmla="*/ 151467 h 4988059"/>
              <a:gd name="connsiteX683" fmla="*/ 4685815 w 5127638"/>
              <a:gd name="connsiteY683" fmla="*/ 157083 h 4988059"/>
              <a:gd name="connsiteX684" fmla="*/ 4681748 w 5127638"/>
              <a:gd name="connsiteY684" fmla="*/ 158891 h 4988059"/>
              <a:gd name="connsiteX685" fmla="*/ 4684341 w 5127638"/>
              <a:gd name="connsiteY685" fmla="*/ 160711 h 4988059"/>
              <a:gd name="connsiteX686" fmla="*/ 4657030 w 5127638"/>
              <a:gd name="connsiteY686" fmla="*/ 189412 h 4988059"/>
              <a:gd name="connsiteX687" fmla="*/ 4646697 w 5127638"/>
              <a:gd name="connsiteY687" fmla="*/ 195234 h 4988059"/>
              <a:gd name="connsiteX688" fmla="*/ 4622542 w 5127638"/>
              <a:gd name="connsiteY688" fmla="*/ 207553 h 4988059"/>
              <a:gd name="connsiteX689" fmla="*/ 4595289 w 5127638"/>
              <a:gd name="connsiteY689" fmla="*/ 226023 h 4988059"/>
              <a:gd name="connsiteX690" fmla="*/ 4645857 w 5127638"/>
              <a:gd name="connsiteY690" fmla="*/ 200760 h 4988059"/>
              <a:gd name="connsiteX691" fmla="*/ 4646445 w 5127638"/>
              <a:gd name="connsiteY691" fmla="*/ 200535 h 4988059"/>
              <a:gd name="connsiteX692" fmla="*/ 4638999 w 5127638"/>
              <a:gd name="connsiteY692" fmla="*/ 208360 h 4988059"/>
              <a:gd name="connsiteX693" fmla="*/ 4503908 w 5127638"/>
              <a:gd name="connsiteY693" fmla="*/ 338436 h 4988059"/>
              <a:gd name="connsiteX694" fmla="*/ 4523208 w 5127638"/>
              <a:gd name="connsiteY694" fmla="*/ 325853 h 4988059"/>
              <a:gd name="connsiteX695" fmla="*/ 4518445 w 5127638"/>
              <a:gd name="connsiteY695" fmla="*/ 335354 h 4988059"/>
              <a:gd name="connsiteX696" fmla="*/ 4468440 w 5127638"/>
              <a:gd name="connsiteY696" fmla="*/ 364155 h 4988059"/>
              <a:gd name="connsiteX697" fmla="*/ 4508170 w 5127638"/>
              <a:gd name="connsiteY697" fmla="*/ 346340 h 4988059"/>
              <a:gd name="connsiteX698" fmla="*/ 4506213 w 5127638"/>
              <a:gd name="connsiteY698" fmla="*/ 348334 h 4988059"/>
              <a:gd name="connsiteX699" fmla="*/ 4462155 w 5127638"/>
              <a:gd name="connsiteY699" fmla="*/ 396603 h 4988059"/>
              <a:gd name="connsiteX700" fmla="*/ 4536205 w 5127638"/>
              <a:gd name="connsiteY700" fmla="*/ 339542 h 4988059"/>
              <a:gd name="connsiteX701" fmla="*/ 4537302 w 5127638"/>
              <a:gd name="connsiteY701" fmla="*/ 353303 h 4988059"/>
              <a:gd name="connsiteX702" fmla="*/ 4547893 w 5127638"/>
              <a:gd name="connsiteY702" fmla="*/ 349199 h 4988059"/>
              <a:gd name="connsiteX703" fmla="*/ 4513884 w 5127638"/>
              <a:gd name="connsiteY703" fmla="*/ 383370 h 4988059"/>
              <a:gd name="connsiteX704" fmla="*/ 4476462 w 5127638"/>
              <a:gd name="connsiteY704" fmla="*/ 415459 h 4988059"/>
              <a:gd name="connsiteX705" fmla="*/ 4476686 w 5127638"/>
              <a:gd name="connsiteY705" fmla="*/ 426153 h 4988059"/>
              <a:gd name="connsiteX706" fmla="*/ 4435505 w 5127638"/>
              <a:gd name="connsiteY706" fmla="*/ 466508 h 4988059"/>
              <a:gd name="connsiteX707" fmla="*/ 4475692 w 5127638"/>
              <a:gd name="connsiteY707" fmla="*/ 444128 h 4988059"/>
              <a:gd name="connsiteX708" fmla="*/ 4522830 w 5127638"/>
              <a:gd name="connsiteY708" fmla="*/ 404870 h 4988059"/>
              <a:gd name="connsiteX709" fmla="*/ 4618854 w 5127638"/>
              <a:gd name="connsiteY709" fmla="*/ 332485 h 4988059"/>
              <a:gd name="connsiteX710" fmla="*/ 4533498 w 5127638"/>
              <a:gd name="connsiteY710" fmla="*/ 410950 h 4988059"/>
              <a:gd name="connsiteX711" fmla="*/ 4495002 w 5127638"/>
              <a:gd name="connsiteY711" fmla="*/ 450831 h 4988059"/>
              <a:gd name="connsiteX712" fmla="*/ 4491017 w 5127638"/>
              <a:gd name="connsiteY712" fmla="*/ 466561 h 4988059"/>
              <a:gd name="connsiteX713" fmla="*/ 4447942 w 5127638"/>
              <a:gd name="connsiteY713" fmla="*/ 500273 h 4988059"/>
              <a:gd name="connsiteX714" fmla="*/ 4454996 w 5127638"/>
              <a:gd name="connsiteY714" fmla="*/ 515131 h 4988059"/>
              <a:gd name="connsiteX715" fmla="*/ 4404667 w 5127638"/>
              <a:gd name="connsiteY715" fmla="*/ 563001 h 4988059"/>
              <a:gd name="connsiteX716" fmla="*/ 4405265 w 5127638"/>
              <a:gd name="connsiteY716" fmla="*/ 565103 h 4988059"/>
              <a:gd name="connsiteX717" fmla="*/ 4405465 w 5127638"/>
              <a:gd name="connsiteY717" fmla="*/ 565803 h 4988059"/>
              <a:gd name="connsiteX718" fmla="*/ 4405376 w 5127638"/>
              <a:gd name="connsiteY718" fmla="*/ 565491 h 4988059"/>
              <a:gd name="connsiteX719" fmla="*/ 4405265 w 5127638"/>
              <a:gd name="connsiteY719" fmla="*/ 565103 h 4988059"/>
              <a:gd name="connsiteX720" fmla="*/ 4404933 w 5127638"/>
              <a:gd name="connsiteY720" fmla="*/ 563935 h 4988059"/>
              <a:gd name="connsiteX721" fmla="*/ 4404667 w 5127638"/>
              <a:gd name="connsiteY721" fmla="*/ 563001 h 4988059"/>
              <a:gd name="connsiteX722" fmla="*/ 4450137 w 5127638"/>
              <a:gd name="connsiteY722" fmla="*/ 527794 h 4988059"/>
              <a:gd name="connsiteX723" fmla="*/ 4522664 w 5127638"/>
              <a:gd name="connsiteY723" fmla="*/ 475294 h 4988059"/>
              <a:gd name="connsiteX724" fmla="*/ 4479166 w 5127638"/>
              <a:gd name="connsiteY724" fmla="*/ 527328 h 4988059"/>
              <a:gd name="connsiteX725" fmla="*/ 4511383 w 5127638"/>
              <a:gd name="connsiteY725" fmla="*/ 518249 h 4988059"/>
              <a:gd name="connsiteX726" fmla="*/ 4476503 w 5127638"/>
              <a:gd name="connsiteY726" fmla="*/ 549354 h 4988059"/>
              <a:gd name="connsiteX727" fmla="*/ 4441621 w 5127638"/>
              <a:gd name="connsiteY727" fmla="*/ 580458 h 4988059"/>
              <a:gd name="connsiteX728" fmla="*/ 4490506 w 5127638"/>
              <a:gd name="connsiteY728" fmla="*/ 547332 h 4988059"/>
              <a:gd name="connsiteX729" fmla="*/ 4486058 w 5127638"/>
              <a:gd name="connsiteY729" fmla="*/ 554703 h 4988059"/>
              <a:gd name="connsiteX730" fmla="*/ 4483946 w 5127638"/>
              <a:gd name="connsiteY730" fmla="*/ 557709 h 4988059"/>
              <a:gd name="connsiteX731" fmla="*/ 4442055 w 5127638"/>
              <a:gd name="connsiteY731" fmla="*/ 581982 h 4988059"/>
              <a:gd name="connsiteX732" fmla="*/ 4421925 w 5127638"/>
              <a:gd name="connsiteY732" fmla="*/ 593647 h 4988059"/>
              <a:gd name="connsiteX733" fmla="*/ 4456807 w 5127638"/>
              <a:gd name="connsiteY733" fmla="*/ 578843 h 4988059"/>
              <a:gd name="connsiteX734" fmla="*/ 4478005 w 5127638"/>
              <a:gd name="connsiteY734" fmla="*/ 567682 h 4988059"/>
              <a:gd name="connsiteX735" fmla="*/ 4477544 w 5127638"/>
              <a:gd name="connsiteY735" fmla="*/ 570787 h 4988059"/>
              <a:gd name="connsiteX736" fmla="*/ 4494145 w 5127638"/>
              <a:gd name="connsiteY736" fmla="*/ 560107 h 4988059"/>
              <a:gd name="connsiteX737" fmla="*/ 4497841 w 5127638"/>
              <a:gd name="connsiteY737" fmla="*/ 557258 h 4988059"/>
              <a:gd name="connsiteX738" fmla="*/ 4522575 w 5127638"/>
              <a:gd name="connsiteY738" fmla="*/ 544300 h 4988059"/>
              <a:gd name="connsiteX739" fmla="*/ 4557472 w 5127638"/>
              <a:gd name="connsiteY739" fmla="*/ 529754 h 4988059"/>
              <a:gd name="connsiteX740" fmla="*/ 4553270 w 5127638"/>
              <a:gd name="connsiteY740" fmla="*/ 532562 h 4988059"/>
              <a:gd name="connsiteX741" fmla="*/ 4609081 w 5127638"/>
              <a:gd name="connsiteY741" fmla="*/ 504521 h 4988059"/>
              <a:gd name="connsiteX742" fmla="*/ 4681585 w 5127638"/>
              <a:gd name="connsiteY742" fmla="*/ 470020 h 4988059"/>
              <a:gd name="connsiteX743" fmla="*/ 4598432 w 5127638"/>
              <a:gd name="connsiteY743" fmla="*/ 514049 h 4988059"/>
              <a:gd name="connsiteX744" fmla="*/ 4571029 w 5127638"/>
              <a:gd name="connsiteY744" fmla="*/ 529778 h 4988059"/>
              <a:gd name="connsiteX745" fmla="*/ 4574903 w 5127638"/>
              <a:gd name="connsiteY745" fmla="*/ 531604 h 4988059"/>
              <a:gd name="connsiteX746" fmla="*/ 4576191 w 5127638"/>
              <a:gd name="connsiteY746" fmla="*/ 531302 h 4988059"/>
              <a:gd name="connsiteX747" fmla="*/ 4584997 w 5127638"/>
              <a:gd name="connsiteY747" fmla="*/ 526685 h 4988059"/>
              <a:gd name="connsiteX748" fmla="*/ 4581852 w 5127638"/>
              <a:gd name="connsiteY748" fmla="*/ 529530 h 4988059"/>
              <a:gd name="connsiteX749" fmla="*/ 4581155 w 5127638"/>
              <a:gd name="connsiteY749" fmla="*/ 530140 h 4988059"/>
              <a:gd name="connsiteX750" fmla="*/ 4583437 w 5127638"/>
              <a:gd name="connsiteY750" fmla="*/ 529606 h 4988059"/>
              <a:gd name="connsiteX751" fmla="*/ 4598913 w 5127638"/>
              <a:gd name="connsiteY751" fmla="*/ 522733 h 4988059"/>
              <a:gd name="connsiteX752" fmla="*/ 4787872 w 5127638"/>
              <a:gd name="connsiteY752" fmla="*/ 429752 h 4988059"/>
              <a:gd name="connsiteX753" fmla="*/ 4615674 w 5127638"/>
              <a:gd name="connsiteY753" fmla="*/ 521805 h 4988059"/>
              <a:gd name="connsiteX754" fmla="*/ 4604346 w 5127638"/>
              <a:gd name="connsiteY754" fmla="*/ 531141 h 4988059"/>
              <a:gd name="connsiteX755" fmla="*/ 4615826 w 5127638"/>
              <a:gd name="connsiteY755" fmla="*/ 524546 h 4988059"/>
              <a:gd name="connsiteX756" fmla="*/ 4713077 w 5127638"/>
              <a:gd name="connsiteY756" fmla="*/ 477215 h 4988059"/>
              <a:gd name="connsiteX757" fmla="*/ 4776121 w 5127638"/>
              <a:gd name="connsiteY757" fmla="*/ 448296 h 4988059"/>
              <a:gd name="connsiteX758" fmla="*/ 4768654 w 5127638"/>
              <a:gd name="connsiteY758" fmla="*/ 454868 h 4988059"/>
              <a:gd name="connsiteX759" fmla="*/ 4768356 w 5127638"/>
              <a:gd name="connsiteY759" fmla="*/ 455190 h 4988059"/>
              <a:gd name="connsiteX760" fmla="*/ 4765671 w 5127638"/>
              <a:gd name="connsiteY760" fmla="*/ 456653 h 4988059"/>
              <a:gd name="connsiteX761" fmla="*/ 4722190 w 5127638"/>
              <a:gd name="connsiteY761" fmla="*/ 478773 h 4988059"/>
              <a:gd name="connsiteX762" fmla="*/ 4754495 w 5127638"/>
              <a:gd name="connsiteY762" fmla="*/ 468733 h 4988059"/>
              <a:gd name="connsiteX763" fmla="*/ 4757571 w 5127638"/>
              <a:gd name="connsiteY763" fmla="*/ 467088 h 4988059"/>
              <a:gd name="connsiteX764" fmla="*/ 4757367 w 5127638"/>
              <a:gd name="connsiteY764" fmla="*/ 472230 h 4988059"/>
              <a:gd name="connsiteX765" fmla="*/ 4767188 w 5127638"/>
              <a:gd name="connsiteY765" fmla="*/ 465844 h 4988059"/>
              <a:gd name="connsiteX766" fmla="*/ 4777954 w 5127638"/>
              <a:gd name="connsiteY766" fmla="*/ 456736 h 4988059"/>
              <a:gd name="connsiteX767" fmla="*/ 4786851 w 5127638"/>
              <a:gd name="connsiteY767" fmla="*/ 452730 h 4988059"/>
              <a:gd name="connsiteX768" fmla="*/ 4761504 w 5127638"/>
              <a:gd name="connsiteY768" fmla="*/ 471095 h 4988059"/>
              <a:gd name="connsiteX769" fmla="*/ 4596063 w 5127638"/>
              <a:gd name="connsiteY769" fmla="*/ 554062 h 4988059"/>
              <a:gd name="connsiteX770" fmla="*/ 4573864 w 5127638"/>
              <a:gd name="connsiteY770" fmla="*/ 565082 h 4988059"/>
              <a:gd name="connsiteX771" fmla="*/ 4565142 w 5127638"/>
              <a:gd name="connsiteY771" fmla="*/ 569533 h 4988059"/>
              <a:gd name="connsiteX772" fmla="*/ 4565894 w 5127638"/>
              <a:gd name="connsiteY772" fmla="*/ 569687 h 4988059"/>
              <a:gd name="connsiteX773" fmla="*/ 4573226 w 5127638"/>
              <a:gd name="connsiteY773" fmla="*/ 571537 h 4988059"/>
              <a:gd name="connsiteX774" fmla="*/ 4575250 w 5127638"/>
              <a:gd name="connsiteY774" fmla="*/ 572787 h 4988059"/>
              <a:gd name="connsiteX775" fmla="*/ 4612433 w 5127638"/>
              <a:gd name="connsiteY775" fmla="*/ 554703 h 4988059"/>
              <a:gd name="connsiteX776" fmla="*/ 4679442 w 5127638"/>
              <a:gd name="connsiteY776" fmla="*/ 521023 h 4988059"/>
              <a:gd name="connsiteX777" fmla="*/ 4730365 w 5127638"/>
              <a:gd name="connsiteY777" fmla="*/ 495282 h 4988059"/>
              <a:gd name="connsiteX778" fmla="*/ 4718455 w 5127638"/>
              <a:gd name="connsiteY778" fmla="*/ 507918 h 4988059"/>
              <a:gd name="connsiteX779" fmla="*/ 4715360 w 5127638"/>
              <a:gd name="connsiteY779" fmla="*/ 509233 h 4988059"/>
              <a:gd name="connsiteX780" fmla="*/ 4711626 w 5127638"/>
              <a:gd name="connsiteY780" fmla="*/ 513645 h 4988059"/>
              <a:gd name="connsiteX781" fmla="*/ 4686434 w 5127638"/>
              <a:gd name="connsiteY781" fmla="*/ 538375 h 4988059"/>
              <a:gd name="connsiteX782" fmla="*/ 4662387 w 5127638"/>
              <a:gd name="connsiteY782" fmla="*/ 561283 h 4988059"/>
              <a:gd name="connsiteX783" fmla="*/ 4659014 w 5127638"/>
              <a:gd name="connsiteY783" fmla="*/ 564751 h 4988059"/>
              <a:gd name="connsiteX784" fmla="*/ 4626765 w 5127638"/>
              <a:gd name="connsiteY784" fmla="*/ 582177 h 4988059"/>
              <a:gd name="connsiteX785" fmla="*/ 4661917 w 5127638"/>
              <a:gd name="connsiteY785" fmla="*/ 554682 h 4988059"/>
              <a:gd name="connsiteX786" fmla="*/ 4699569 w 5127638"/>
              <a:gd name="connsiteY786" fmla="*/ 517592 h 4988059"/>
              <a:gd name="connsiteX787" fmla="*/ 4704516 w 5127638"/>
              <a:gd name="connsiteY787" fmla="*/ 513630 h 4988059"/>
              <a:gd name="connsiteX788" fmla="*/ 4704149 w 5127638"/>
              <a:gd name="connsiteY788" fmla="*/ 513763 h 4988059"/>
              <a:gd name="connsiteX789" fmla="*/ 4702756 w 5127638"/>
              <a:gd name="connsiteY789" fmla="*/ 514230 h 4988059"/>
              <a:gd name="connsiteX790" fmla="*/ 4592444 w 5127638"/>
              <a:gd name="connsiteY790" fmla="*/ 573459 h 4988059"/>
              <a:gd name="connsiteX791" fmla="*/ 4570645 w 5127638"/>
              <a:gd name="connsiteY791" fmla="*/ 584620 h 4988059"/>
              <a:gd name="connsiteX792" fmla="*/ 4564204 w 5127638"/>
              <a:gd name="connsiteY792" fmla="*/ 591970 h 4988059"/>
              <a:gd name="connsiteX793" fmla="*/ 4561957 w 5127638"/>
              <a:gd name="connsiteY793" fmla="*/ 594333 h 4988059"/>
              <a:gd name="connsiteX794" fmla="*/ 4568891 w 5127638"/>
              <a:gd name="connsiteY794" fmla="*/ 591131 h 4988059"/>
              <a:gd name="connsiteX795" fmla="*/ 4581404 w 5127638"/>
              <a:gd name="connsiteY795" fmla="*/ 586047 h 4988059"/>
              <a:gd name="connsiteX796" fmla="*/ 4563523 w 5127638"/>
              <a:gd name="connsiteY796" fmla="*/ 597996 h 4988059"/>
              <a:gd name="connsiteX797" fmla="*/ 4553386 w 5127638"/>
              <a:gd name="connsiteY797" fmla="*/ 603180 h 4988059"/>
              <a:gd name="connsiteX798" fmla="*/ 4538897 w 5127638"/>
              <a:gd name="connsiteY798" fmla="*/ 617455 h 4988059"/>
              <a:gd name="connsiteX799" fmla="*/ 4527944 w 5127638"/>
              <a:gd name="connsiteY799" fmla="*/ 627585 h 4988059"/>
              <a:gd name="connsiteX800" fmla="*/ 4524404 w 5127638"/>
              <a:gd name="connsiteY800" fmla="*/ 634406 h 4988059"/>
              <a:gd name="connsiteX801" fmla="*/ 4527144 w 5127638"/>
              <a:gd name="connsiteY801" fmla="*/ 634120 h 4988059"/>
              <a:gd name="connsiteX802" fmla="*/ 4530964 w 5127638"/>
              <a:gd name="connsiteY802" fmla="*/ 632137 h 4988059"/>
              <a:gd name="connsiteX803" fmla="*/ 4536672 w 5127638"/>
              <a:gd name="connsiteY803" fmla="*/ 628502 h 4988059"/>
              <a:gd name="connsiteX804" fmla="*/ 4585898 w 5127638"/>
              <a:gd name="connsiteY804" fmla="*/ 594918 h 4988059"/>
              <a:gd name="connsiteX805" fmla="*/ 4581577 w 5127638"/>
              <a:gd name="connsiteY805" fmla="*/ 604260 h 4988059"/>
              <a:gd name="connsiteX806" fmla="*/ 4577910 w 5127638"/>
              <a:gd name="connsiteY806" fmla="*/ 608627 h 4988059"/>
              <a:gd name="connsiteX807" fmla="*/ 4572923 w 5127638"/>
              <a:gd name="connsiteY807" fmla="*/ 611329 h 4988059"/>
              <a:gd name="connsiteX808" fmla="*/ 4598570 w 5127638"/>
              <a:gd name="connsiteY808" fmla="*/ 599306 h 4988059"/>
              <a:gd name="connsiteX809" fmla="*/ 4486503 w 5127638"/>
              <a:gd name="connsiteY809" fmla="*/ 660823 h 4988059"/>
              <a:gd name="connsiteX810" fmla="*/ 4476600 w 5127638"/>
              <a:gd name="connsiteY810" fmla="*/ 667150 h 4988059"/>
              <a:gd name="connsiteX811" fmla="*/ 4481618 w 5127638"/>
              <a:gd name="connsiteY811" fmla="*/ 665062 h 4988059"/>
              <a:gd name="connsiteX812" fmla="*/ 4496549 w 5127638"/>
              <a:gd name="connsiteY812" fmla="*/ 657817 h 4988059"/>
              <a:gd name="connsiteX813" fmla="*/ 4568006 w 5127638"/>
              <a:gd name="connsiteY813" fmla="*/ 619077 h 4988059"/>
              <a:gd name="connsiteX814" fmla="*/ 4569940 w 5127638"/>
              <a:gd name="connsiteY814" fmla="*/ 618115 h 4988059"/>
              <a:gd name="connsiteX815" fmla="*/ 4569843 w 5127638"/>
              <a:gd name="connsiteY815" fmla="*/ 618230 h 4988059"/>
              <a:gd name="connsiteX816" fmla="*/ 4570103 w 5127638"/>
              <a:gd name="connsiteY816" fmla="*/ 622032 h 4988059"/>
              <a:gd name="connsiteX817" fmla="*/ 4591770 w 5127638"/>
              <a:gd name="connsiteY817" fmla="*/ 607255 h 4988059"/>
              <a:gd name="connsiteX818" fmla="*/ 4636567 w 5127638"/>
              <a:gd name="connsiteY818" fmla="*/ 584968 h 4988059"/>
              <a:gd name="connsiteX819" fmla="*/ 4642631 w 5127638"/>
              <a:gd name="connsiteY819" fmla="*/ 581623 h 4988059"/>
              <a:gd name="connsiteX820" fmla="*/ 4626336 w 5127638"/>
              <a:gd name="connsiteY820" fmla="*/ 598603 h 4988059"/>
              <a:gd name="connsiteX821" fmla="*/ 4619738 w 5127638"/>
              <a:gd name="connsiteY821" fmla="*/ 605239 h 4988059"/>
              <a:gd name="connsiteX822" fmla="*/ 4628581 w 5127638"/>
              <a:gd name="connsiteY822" fmla="*/ 601456 h 4988059"/>
              <a:gd name="connsiteX823" fmla="*/ 4634476 w 5127638"/>
              <a:gd name="connsiteY823" fmla="*/ 606028 h 4988059"/>
              <a:gd name="connsiteX824" fmla="*/ 4593368 w 5127638"/>
              <a:gd name="connsiteY824" fmla="*/ 630885 h 4988059"/>
              <a:gd name="connsiteX825" fmla="*/ 4584152 w 5127638"/>
              <a:gd name="connsiteY825" fmla="*/ 639569 h 4988059"/>
              <a:gd name="connsiteX826" fmla="*/ 4572502 w 5127638"/>
              <a:gd name="connsiteY826" fmla="*/ 651429 h 4988059"/>
              <a:gd name="connsiteX827" fmla="*/ 4599725 w 5127638"/>
              <a:gd name="connsiteY827" fmla="*/ 636546 h 4988059"/>
              <a:gd name="connsiteX828" fmla="*/ 4606681 w 5127638"/>
              <a:gd name="connsiteY828" fmla="*/ 632736 h 4988059"/>
              <a:gd name="connsiteX829" fmla="*/ 4611052 w 5127638"/>
              <a:gd name="connsiteY829" fmla="*/ 628304 h 4988059"/>
              <a:gd name="connsiteX830" fmla="*/ 4632222 w 5127638"/>
              <a:gd name="connsiteY830" fmla="*/ 615553 h 4988059"/>
              <a:gd name="connsiteX831" fmla="*/ 4628105 w 5127638"/>
              <a:gd name="connsiteY831" fmla="*/ 619108 h 4988059"/>
              <a:gd name="connsiteX832" fmla="*/ 4625699 w 5127638"/>
              <a:gd name="connsiteY832" fmla="*/ 622320 h 4988059"/>
              <a:gd name="connsiteX833" fmla="*/ 4639963 w 5127638"/>
              <a:gd name="connsiteY833" fmla="*/ 614507 h 4988059"/>
              <a:gd name="connsiteX834" fmla="*/ 4626435 w 5127638"/>
              <a:gd name="connsiteY834" fmla="*/ 630530 h 4988059"/>
              <a:gd name="connsiteX835" fmla="*/ 4654219 w 5127638"/>
              <a:gd name="connsiteY835" fmla="*/ 615792 h 4988059"/>
              <a:gd name="connsiteX836" fmla="*/ 4676371 w 5127638"/>
              <a:gd name="connsiteY836" fmla="*/ 595334 h 4988059"/>
              <a:gd name="connsiteX837" fmla="*/ 4694870 w 5127638"/>
              <a:gd name="connsiteY837" fmla="*/ 585722 h 4988059"/>
              <a:gd name="connsiteX838" fmla="*/ 4697098 w 5127638"/>
              <a:gd name="connsiteY838" fmla="*/ 584554 h 4988059"/>
              <a:gd name="connsiteX839" fmla="*/ 4688724 w 5127638"/>
              <a:gd name="connsiteY839" fmla="*/ 593273 h 4988059"/>
              <a:gd name="connsiteX840" fmla="*/ 4654443 w 5127638"/>
              <a:gd name="connsiteY840" fmla="*/ 626487 h 4988059"/>
              <a:gd name="connsiteX841" fmla="*/ 4634167 w 5127638"/>
              <a:gd name="connsiteY841" fmla="*/ 644414 h 4988059"/>
              <a:gd name="connsiteX842" fmla="*/ 4618647 w 5127638"/>
              <a:gd name="connsiteY842" fmla="*/ 657264 h 4988059"/>
              <a:gd name="connsiteX843" fmla="*/ 4619505 w 5127638"/>
              <a:gd name="connsiteY843" fmla="*/ 658213 h 4988059"/>
              <a:gd name="connsiteX844" fmla="*/ 4622238 w 5127638"/>
              <a:gd name="connsiteY844" fmla="*/ 661410 h 4988059"/>
              <a:gd name="connsiteX845" fmla="*/ 4658137 w 5127638"/>
              <a:gd name="connsiteY845" fmla="*/ 633883 h 4988059"/>
              <a:gd name="connsiteX846" fmla="*/ 4660987 w 5127638"/>
              <a:gd name="connsiteY846" fmla="*/ 639621 h 4988059"/>
              <a:gd name="connsiteX847" fmla="*/ 4657961 w 5127638"/>
              <a:gd name="connsiteY847" fmla="*/ 642713 h 4988059"/>
              <a:gd name="connsiteX848" fmla="*/ 4658955 w 5127638"/>
              <a:gd name="connsiteY848" fmla="*/ 642328 h 4988059"/>
              <a:gd name="connsiteX849" fmla="*/ 4671862 w 5127638"/>
              <a:gd name="connsiteY849" fmla="*/ 626547 h 4988059"/>
              <a:gd name="connsiteX850" fmla="*/ 4690500 w 5127638"/>
              <a:gd name="connsiteY850" fmla="*/ 619325 h 4988059"/>
              <a:gd name="connsiteX851" fmla="*/ 4727049 w 5127638"/>
              <a:gd name="connsiteY851" fmla="*/ 584170 h 4988059"/>
              <a:gd name="connsiteX852" fmla="*/ 4712923 w 5127638"/>
              <a:gd name="connsiteY852" fmla="*/ 607233 h 4988059"/>
              <a:gd name="connsiteX853" fmla="*/ 4687758 w 5127638"/>
              <a:gd name="connsiteY853" fmla="*/ 631169 h 4988059"/>
              <a:gd name="connsiteX854" fmla="*/ 4686719 w 5127638"/>
              <a:gd name="connsiteY854" fmla="*/ 638664 h 4988059"/>
              <a:gd name="connsiteX855" fmla="*/ 4685173 w 5127638"/>
              <a:gd name="connsiteY855" fmla="*/ 642987 h 4988059"/>
              <a:gd name="connsiteX856" fmla="*/ 4691965 w 5127638"/>
              <a:gd name="connsiteY856" fmla="*/ 638348 h 4988059"/>
              <a:gd name="connsiteX857" fmla="*/ 4699501 w 5127638"/>
              <a:gd name="connsiteY857" fmla="*/ 635446 h 4988059"/>
              <a:gd name="connsiteX858" fmla="*/ 4699642 w 5127638"/>
              <a:gd name="connsiteY858" fmla="*/ 637132 h 4988059"/>
              <a:gd name="connsiteX859" fmla="*/ 4699394 w 5127638"/>
              <a:gd name="connsiteY859" fmla="*/ 637570 h 4988059"/>
              <a:gd name="connsiteX860" fmla="*/ 4707719 w 5127638"/>
              <a:gd name="connsiteY860" fmla="*/ 630244 h 4988059"/>
              <a:gd name="connsiteX861" fmla="*/ 4737742 w 5127638"/>
              <a:gd name="connsiteY861" fmla="*/ 611803 h 4988059"/>
              <a:gd name="connsiteX862" fmla="*/ 4766321 w 5127638"/>
              <a:gd name="connsiteY862" fmla="*/ 589948 h 4988059"/>
              <a:gd name="connsiteX863" fmla="*/ 4783091 w 5127638"/>
              <a:gd name="connsiteY863" fmla="*/ 597636 h 4988059"/>
              <a:gd name="connsiteX864" fmla="*/ 4840594 w 5127638"/>
              <a:gd name="connsiteY864" fmla="*/ 543581 h 4988059"/>
              <a:gd name="connsiteX865" fmla="*/ 4862770 w 5127638"/>
              <a:gd name="connsiteY865" fmla="*/ 522838 h 4988059"/>
              <a:gd name="connsiteX866" fmla="*/ 4866352 w 5127638"/>
              <a:gd name="connsiteY866" fmla="*/ 522132 h 4988059"/>
              <a:gd name="connsiteX867" fmla="*/ 4876432 w 5127638"/>
              <a:gd name="connsiteY867" fmla="*/ 519170 h 4988059"/>
              <a:gd name="connsiteX868" fmla="*/ 4869526 w 5127638"/>
              <a:gd name="connsiteY868" fmla="*/ 526059 h 4988059"/>
              <a:gd name="connsiteX869" fmla="*/ 4765774 w 5127638"/>
              <a:gd name="connsiteY869" fmla="*/ 629312 h 4988059"/>
              <a:gd name="connsiteX870" fmla="*/ 4725015 w 5127638"/>
              <a:gd name="connsiteY870" fmla="*/ 669503 h 4988059"/>
              <a:gd name="connsiteX871" fmla="*/ 4696091 w 5127638"/>
              <a:gd name="connsiteY871" fmla="*/ 701704 h 4988059"/>
              <a:gd name="connsiteX872" fmla="*/ 4678974 w 5127638"/>
              <a:gd name="connsiteY872" fmla="*/ 722521 h 4988059"/>
              <a:gd name="connsiteX873" fmla="*/ 4677195 w 5127638"/>
              <a:gd name="connsiteY873" fmla="*/ 727448 h 4988059"/>
              <a:gd name="connsiteX874" fmla="*/ 4676670 w 5127638"/>
              <a:gd name="connsiteY874" fmla="*/ 729684 h 4988059"/>
              <a:gd name="connsiteX875" fmla="*/ 4697573 w 5127638"/>
              <a:gd name="connsiteY875" fmla="*/ 719743 h 4988059"/>
              <a:gd name="connsiteX876" fmla="*/ 4708135 w 5127638"/>
              <a:gd name="connsiteY876" fmla="*/ 715930 h 4988059"/>
              <a:gd name="connsiteX877" fmla="*/ 4708184 w 5127638"/>
              <a:gd name="connsiteY877" fmla="*/ 715885 h 4988059"/>
              <a:gd name="connsiteX878" fmla="*/ 4743532 w 5127638"/>
              <a:gd name="connsiteY878" fmla="*/ 683322 h 4988059"/>
              <a:gd name="connsiteX879" fmla="*/ 4794085 w 5127638"/>
              <a:gd name="connsiteY879" fmla="*/ 646146 h 4988059"/>
              <a:gd name="connsiteX880" fmla="*/ 4808090 w 5127638"/>
              <a:gd name="connsiteY880" fmla="*/ 644124 h 4988059"/>
              <a:gd name="connsiteX881" fmla="*/ 4858564 w 5127638"/>
              <a:gd name="connsiteY881" fmla="*/ 596765 h 4988059"/>
              <a:gd name="connsiteX882" fmla="*/ 4849350 w 5127638"/>
              <a:gd name="connsiteY882" fmla="*/ 613953 h 4988059"/>
              <a:gd name="connsiteX883" fmla="*/ 4849079 w 5127638"/>
              <a:gd name="connsiteY883" fmla="*/ 612245 h 4988059"/>
              <a:gd name="connsiteX884" fmla="*/ 4851018 w 5127638"/>
              <a:gd name="connsiteY884" fmla="*/ 609902 h 4988059"/>
              <a:gd name="connsiteX885" fmla="*/ 4848904 w 5127638"/>
              <a:gd name="connsiteY885" fmla="*/ 611146 h 4988059"/>
              <a:gd name="connsiteX886" fmla="*/ 4849079 w 5127638"/>
              <a:gd name="connsiteY886" fmla="*/ 612245 h 4988059"/>
              <a:gd name="connsiteX887" fmla="*/ 4845513 w 5127638"/>
              <a:gd name="connsiteY887" fmla="*/ 616552 h 4988059"/>
              <a:gd name="connsiteX888" fmla="*/ 4842500 w 5127638"/>
              <a:gd name="connsiteY888" fmla="*/ 618592 h 4988059"/>
              <a:gd name="connsiteX889" fmla="*/ 4839780 w 5127638"/>
              <a:gd name="connsiteY889" fmla="*/ 621633 h 4988059"/>
              <a:gd name="connsiteX890" fmla="*/ 4837912 w 5127638"/>
              <a:gd name="connsiteY890" fmla="*/ 636542 h 4988059"/>
              <a:gd name="connsiteX891" fmla="*/ 4789979 w 5127638"/>
              <a:gd name="connsiteY891" fmla="*/ 682917 h 4988059"/>
              <a:gd name="connsiteX892" fmla="*/ 4787661 w 5127638"/>
              <a:gd name="connsiteY892" fmla="*/ 694595 h 4988059"/>
              <a:gd name="connsiteX893" fmla="*/ 4744304 w 5127638"/>
              <a:gd name="connsiteY893" fmla="*/ 735572 h 4988059"/>
              <a:gd name="connsiteX894" fmla="*/ 4735188 w 5127638"/>
              <a:gd name="connsiteY894" fmla="*/ 744000 h 4988059"/>
              <a:gd name="connsiteX895" fmla="*/ 4738774 w 5127638"/>
              <a:gd name="connsiteY895" fmla="*/ 743534 h 4988059"/>
              <a:gd name="connsiteX896" fmla="*/ 4744545 w 5127638"/>
              <a:gd name="connsiteY896" fmla="*/ 740808 h 4988059"/>
              <a:gd name="connsiteX897" fmla="*/ 4701163 w 5127638"/>
              <a:gd name="connsiteY897" fmla="*/ 771632 h 4988059"/>
              <a:gd name="connsiteX898" fmla="*/ 4700741 w 5127638"/>
              <a:gd name="connsiteY898" fmla="*/ 771584 h 4988059"/>
              <a:gd name="connsiteX899" fmla="*/ 4699580 w 5127638"/>
              <a:gd name="connsiteY899" fmla="*/ 772562 h 4988059"/>
              <a:gd name="connsiteX900" fmla="*/ 4701163 w 5127638"/>
              <a:gd name="connsiteY900" fmla="*/ 771632 h 4988059"/>
              <a:gd name="connsiteX901" fmla="*/ 4703892 w 5127638"/>
              <a:gd name="connsiteY901" fmla="*/ 773114 h 4988059"/>
              <a:gd name="connsiteX902" fmla="*/ 4691254 w 5127638"/>
              <a:gd name="connsiteY902" fmla="*/ 783090 h 4988059"/>
              <a:gd name="connsiteX903" fmla="*/ 4681871 w 5127638"/>
              <a:gd name="connsiteY903" fmla="*/ 787919 h 4988059"/>
              <a:gd name="connsiteX904" fmla="*/ 4669092 w 5127638"/>
              <a:gd name="connsiteY904" fmla="*/ 800113 h 4988059"/>
              <a:gd name="connsiteX905" fmla="*/ 4665479 w 5127638"/>
              <a:gd name="connsiteY905" fmla="*/ 808891 h 4988059"/>
              <a:gd name="connsiteX906" fmla="*/ 4724728 w 5127638"/>
              <a:gd name="connsiteY906" fmla="*/ 760968 h 4988059"/>
              <a:gd name="connsiteX907" fmla="*/ 4871422 w 5127638"/>
              <a:gd name="connsiteY907" fmla="*/ 631998 h 4988059"/>
              <a:gd name="connsiteX908" fmla="*/ 4942948 w 5127638"/>
              <a:gd name="connsiteY908" fmla="*/ 562423 h 4988059"/>
              <a:gd name="connsiteX909" fmla="*/ 4949607 w 5127638"/>
              <a:gd name="connsiteY909" fmla="*/ 560153 h 4988059"/>
              <a:gd name="connsiteX910" fmla="*/ 4964867 w 5127638"/>
              <a:gd name="connsiteY910" fmla="*/ 553911 h 4988059"/>
              <a:gd name="connsiteX911" fmla="*/ 4943809 w 5127638"/>
              <a:gd name="connsiteY911" fmla="*/ 577354 h 4988059"/>
              <a:gd name="connsiteX912" fmla="*/ 4925395 w 5127638"/>
              <a:gd name="connsiteY912" fmla="*/ 595270 h 4988059"/>
              <a:gd name="connsiteX913" fmla="*/ 4943809 w 5127638"/>
              <a:gd name="connsiteY913" fmla="*/ 577354 h 4988059"/>
              <a:gd name="connsiteX914" fmla="*/ 4967267 w 5127638"/>
              <a:gd name="connsiteY914" fmla="*/ 557970 h 4988059"/>
              <a:gd name="connsiteX915" fmla="*/ 4970719 w 5127638"/>
              <a:gd name="connsiteY915" fmla="*/ 564486 h 4988059"/>
              <a:gd name="connsiteX916" fmla="*/ 4965767 w 5127638"/>
              <a:gd name="connsiteY916" fmla="*/ 564760 h 4988059"/>
              <a:gd name="connsiteX917" fmla="*/ 4970719 w 5127638"/>
              <a:gd name="connsiteY917" fmla="*/ 564486 h 4988059"/>
              <a:gd name="connsiteX918" fmla="*/ 4980167 w 5127638"/>
              <a:gd name="connsiteY918" fmla="*/ 559768 h 4988059"/>
              <a:gd name="connsiteX919" fmla="*/ 4959754 w 5127638"/>
              <a:gd name="connsiteY919" fmla="*/ 581219 h 4988059"/>
              <a:gd name="connsiteX920" fmla="*/ 4952433 w 5127638"/>
              <a:gd name="connsiteY920" fmla="*/ 586836 h 4988059"/>
              <a:gd name="connsiteX921" fmla="*/ 4948366 w 5127638"/>
              <a:gd name="connsiteY921" fmla="*/ 588644 h 4988059"/>
              <a:gd name="connsiteX922" fmla="*/ 4950958 w 5127638"/>
              <a:gd name="connsiteY922" fmla="*/ 590463 h 4988059"/>
              <a:gd name="connsiteX923" fmla="*/ 4923647 w 5127638"/>
              <a:gd name="connsiteY923" fmla="*/ 619165 h 4988059"/>
              <a:gd name="connsiteX924" fmla="*/ 4913315 w 5127638"/>
              <a:gd name="connsiteY924" fmla="*/ 624987 h 4988059"/>
              <a:gd name="connsiteX925" fmla="*/ 4889161 w 5127638"/>
              <a:gd name="connsiteY925" fmla="*/ 637306 h 4988059"/>
              <a:gd name="connsiteX926" fmla="*/ 4861907 w 5127638"/>
              <a:gd name="connsiteY926" fmla="*/ 655776 h 4988059"/>
              <a:gd name="connsiteX927" fmla="*/ 4912475 w 5127638"/>
              <a:gd name="connsiteY927" fmla="*/ 630513 h 4988059"/>
              <a:gd name="connsiteX928" fmla="*/ 4913062 w 5127638"/>
              <a:gd name="connsiteY928" fmla="*/ 630289 h 4988059"/>
              <a:gd name="connsiteX929" fmla="*/ 4905616 w 5127638"/>
              <a:gd name="connsiteY929" fmla="*/ 638113 h 4988059"/>
              <a:gd name="connsiteX930" fmla="*/ 4770527 w 5127638"/>
              <a:gd name="connsiteY930" fmla="*/ 768189 h 4988059"/>
              <a:gd name="connsiteX931" fmla="*/ 4789826 w 5127638"/>
              <a:gd name="connsiteY931" fmla="*/ 755605 h 4988059"/>
              <a:gd name="connsiteX932" fmla="*/ 4785063 w 5127638"/>
              <a:gd name="connsiteY932" fmla="*/ 765106 h 4988059"/>
              <a:gd name="connsiteX933" fmla="*/ 4735059 w 5127638"/>
              <a:gd name="connsiteY933" fmla="*/ 793908 h 4988059"/>
              <a:gd name="connsiteX934" fmla="*/ 4774788 w 5127638"/>
              <a:gd name="connsiteY934" fmla="*/ 776092 h 4988059"/>
              <a:gd name="connsiteX935" fmla="*/ 4772831 w 5127638"/>
              <a:gd name="connsiteY935" fmla="*/ 778087 h 4988059"/>
              <a:gd name="connsiteX936" fmla="*/ 4728773 w 5127638"/>
              <a:gd name="connsiteY936" fmla="*/ 826355 h 4988059"/>
              <a:gd name="connsiteX937" fmla="*/ 4802823 w 5127638"/>
              <a:gd name="connsiteY937" fmla="*/ 769294 h 4988059"/>
              <a:gd name="connsiteX938" fmla="*/ 4803920 w 5127638"/>
              <a:gd name="connsiteY938" fmla="*/ 783055 h 4988059"/>
              <a:gd name="connsiteX939" fmla="*/ 4814510 w 5127638"/>
              <a:gd name="connsiteY939" fmla="*/ 778952 h 4988059"/>
              <a:gd name="connsiteX940" fmla="*/ 4780503 w 5127638"/>
              <a:gd name="connsiteY940" fmla="*/ 813122 h 4988059"/>
              <a:gd name="connsiteX941" fmla="*/ 4743080 w 5127638"/>
              <a:gd name="connsiteY941" fmla="*/ 845211 h 4988059"/>
              <a:gd name="connsiteX942" fmla="*/ 4743305 w 5127638"/>
              <a:gd name="connsiteY942" fmla="*/ 855906 h 4988059"/>
              <a:gd name="connsiteX943" fmla="*/ 4702121 w 5127638"/>
              <a:gd name="connsiteY943" fmla="*/ 896261 h 4988059"/>
              <a:gd name="connsiteX944" fmla="*/ 4742309 w 5127638"/>
              <a:gd name="connsiteY944" fmla="*/ 873881 h 4988059"/>
              <a:gd name="connsiteX945" fmla="*/ 4789448 w 5127638"/>
              <a:gd name="connsiteY945" fmla="*/ 834623 h 4988059"/>
              <a:gd name="connsiteX946" fmla="*/ 4885472 w 5127638"/>
              <a:gd name="connsiteY946" fmla="*/ 762238 h 4988059"/>
              <a:gd name="connsiteX947" fmla="*/ 4800116 w 5127638"/>
              <a:gd name="connsiteY947" fmla="*/ 840702 h 4988059"/>
              <a:gd name="connsiteX948" fmla="*/ 4761620 w 5127638"/>
              <a:gd name="connsiteY948" fmla="*/ 880584 h 4988059"/>
              <a:gd name="connsiteX949" fmla="*/ 4757635 w 5127638"/>
              <a:gd name="connsiteY949" fmla="*/ 896313 h 4988059"/>
              <a:gd name="connsiteX950" fmla="*/ 4714560 w 5127638"/>
              <a:gd name="connsiteY950" fmla="*/ 930026 h 4988059"/>
              <a:gd name="connsiteX951" fmla="*/ 4721615 w 5127638"/>
              <a:gd name="connsiteY951" fmla="*/ 944883 h 4988059"/>
              <a:gd name="connsiteX952" fmla="*/ 4671285 w 5127638"/>
              <a:gd name="connsiteY952" fmla="*/ 992753 h 4988059"/>
              <a:gd name="connsiteX953" fmla="*/ 4671550 w 5127638"/>
              <a:gd name="connsiteY953" fmla="*/ 993688 h 4988059"/>
              <a:gd name="connsiteX954" fmla="*/ 4671883 w 5127638"/>
              <a:gd name="connsiteY954" fmla="*/ 994855 h 4988059"/>
              <a:gd name="connsiteX955" fmla="*/ 4672083 w 5127638"/>
              <a:gd name="connsiteY955" fmla="*/ 995556 h 4988059"/>
              <a:gd name="connsiteX956" fmla="*/ 4671995 w 5127638"/>
              <a:gd name="connsiteY956" fmla="*/ 995245 h 4988059"/>
              <a:gd name="connsiteX957" fmla="*/ 4671883 w 5127638"/>
              <a:gd name="connsiteY957" fmla="*/ 994855 h 4988059"/>
              <a:gd name="connsiteX958" fmla="*/ 4671285 w 5127638"/>
              <a:gd name="connsiteY958" fmla="*/ 992753 h 4988059"/>
              <a:gd name="connsiteX959" fmla="*/ 4716754 w 5127638"/>
              <a:gd name="connsiteY959" fmla="*/ 957546 h 4988059"/>
              <a:gd name="connsiteX960" fmla="*/ 4789282 w 5127638"/>
              <a:gd name="connsiteY960" fmla="*/ 905046 h 4988059"/>
              <a:gd name="connsiteX961" fmla="*/ 4745782 w 5127638"/>
              <a:gd name="connsiteY961" fmla="*/ 957080 h 4988059"/>
              <a:gd name="connsiteX962" fmla="*/ 4778001 w 5127638"/>
              <a:gd name="connsiteY962" fmla="*/ 948001 h 4988059"/>
              <a:gd name="connsiteX963" fmla="*/ 4743119 w 5127638"/>
              <a:gd name="connsiteY963" fmla="*/ 979106 h 4988059"/>
              <a:gd name="connsiteX964" fmla="*/ 4708240 w 5127638"/>
              <a:gd name="connsiteY964" fmla="*/ 1010211 h 4988059"/>
              <a:gd name="connsiteX965" fmla="*/ 4757125 w 5127638"/>
              <a:gd name="connsiteY965" fmla="*/ 977084 h 4988059"/>
              <a:gd name="connsiteX966" fmla="*/ 4752676 w 5127638"/>
              <a:gd name="connsiteY966" fmla="*/ 984455 h 4988059"/>
              <a:gd name="connsiteX967" fmla="*/ 4750563 w 5127638"/>
              <a:gd name="connsiteY967" fmla="*/ 987462 h 4988059"/>
              <a:gd name="connsiteX968" fmla="*/ 4708673 w 5127638"/>
              <a:gd name="connsiteY968" fmla="*/ 1011735 h 4988059"/>
              <a:gd name="connsiteX969" fmla="*/ 4688543 w 5127638"/>
              <a:gd name="connsiteY969" fmla="*/ 1023400 h 4988059"/>
              <a:gd name="connsiteX970" fmla="*/ 4723426 w 5127638"/>
              <a:gd name="connsiteY970" fmla="*/ 1008596 h 4988059"/>
              <a:gd name="connsiteX971" fmla="*/ 4744623 w 5127638"/>
              <a:gd name="connsiteY971" fmla="*/ 997434 h 4988059"/>
              <a:gd name="connsiteX972" fmla="*/ 4744161 w 5127638"/>
              <a:gd name="connsiteY972" fmla="*/ 1000539 h 4988059"/>
              <a:gd name="connsiteX973" fmla="*/ 4760764 w 5127638"/>
              <a:gd name="connsiteY973" fmla="*/ 989860 h 4988059"/>
              <a:gd name="connsiteX974" fmla="*/ 4764458 w 5127638"/>
              <a:gd name="connsiteY974" fmla="*/ 987011 h 4988059"/>
              <a:gd name="connsiteX975" fmla="*/ 4789191 w 5127638"/>
              <a:gd name="connsiteY975" fmla="*/ 974053 h 4988059"/>
              <a:gd name="connsiteX976" fmla="*/ 4824089 w 5127638"/>
              <a:gd name="connsiteY976" fmla="*/ 959506 h 4988059"/>
              <a:gd name="connsiteX977" fmla="*/ 4744517 w 5127638"/>
              <a:gd name="connsiteY977" fmla="*/ 1006089 h 4988059"/>
              <a:gd name="connsiteX978" fmla="*/ 4751551 w 5127638"/>
              <a:gd name="connsiteY978" fmla="*/ 1008908 h 4988059"/>
              <a:gd name="connsiteX979" fmla="*/ 4851614 w 5127638"/>
              <a:gd name="connsiteY979" fmla="*/ 956438 h 4988059"/>
              <a:gd name="connsiteX980" fmla="*/ 4848470 w 5127638"/>
              <a:gd name="connsiteY980" fmla="*/ 959282 h 4988059"/>
              <a:gd name="connsiteX981" fmla="*/ 4825847 w 5127638"/>
              <a:gd name="connsiteY981" fmla="*/ 982233 h 4988059"/>
              <a:gd name="connsiteX982" fmla="*/ 4816355 w 5127638"/>
              <a:gd name="connsiteY982" fmla="*/ 1000096 h 4988059"/>
              <a:gd name="connsiteX983" fmla="*/ 4823979 w 5127638"/>
              <a:gd name="connsiteY983" fmla="*/ 997142 h 4988059"/>
              <a:gd name="connsiteX984" fmla="*/ 4843714 w 5127638"/>
              <a:gd name="connsiteY984" fmla="*/ 1003681 h 4988059"/>
              <a:gd name="connsiteX985" fmla="*/ 4794562 w 5127638"/>
              <a:gd name="connsiteY985" fmla="*/ 1057338 h 4988059"/>
              <a:gd name="connsiteX986" fmla="*/ 4852514 w 5127638"/>
              <a:gd name="connsiteY986" fmla="*/ 1024670 h 4988059"/>
              <a:gd name="connsiteX987" fmla="*/ 4848194 w 5127638"/>
              <a:gd name="connsiteY987" fmla="*/ 1034013 h 4988059"/>
              <a:gd name="connsiteX988" fmla="*/ 4844527 w 5127638"/>
              <a:gd name="connsiteY988" fmla="*/ 1038379 h 4988059"/>
              <a:gd name="connsiteX989" fmla="*/ 4776248 w 5127638"/>
              <a:gd name="connsiteY989" fmla="*/ 1075385 h 4988059"/>
              <a:gd name="connsiteX990" fmla="*/ 4735077 w 5127638"/>
              <a:gd name="connsiteY990" fmla="*/ 1097836 h 4988059"/>
              <a:gd name="connsiteX991" fmla="*/ 4763168 w 5127638"/>
              <a:gd name="connsiteY991" fmla="*/ 1087570 h 4988059"/>
              <a:gd name="connsiteX992" fmla="*/ 4834625 w 5127638"/>
              <a:gd name="connsiteY992" fmla="*/ 1048830 h 4988059"/>
              <a:gd name="connsiteX993" fmla="*/ 4836558 w 5127638"/>
              <a:gd name="connsiteY993" fmla="*/ 1047868 h 4988059"/>
              <a:gd name="connsiteX994" fmla="*/ 4836462 w 5127638"/>
              <a:gd name="connsiteY994" fmla="*/ 1047984 h 4988059"/>
              <a:gd name="connsiteX995" fmla="*/ 4836721 w 5127638"/>
              <a:gd name="connsiteY995" fmla="*/ 1051784 h 4988059"/>
              <a:gd name="connsiteX996" fmla="*/ 4858388 w 5127638"/>
              <a:gd name="connsiteY996" fmla="*/ 1037007 h 4988059"/>
              <a:gd name="connsiteX997" fmla="*/ 4903185 w 5127638"/>
              <a:gd name="connsiteY997" fmla="*/ 1014721 h 4988059"/>
              <a:gd name="connsiteX998" fmla="*/ 4909250 w 5127638"/>
              <a:gd name="connsiteY998" fmla="*/ 1011375 h 4988059"/>
              <a:gd name="connsiteX999" fmla="*/ 4892954 w 5127638"/>
              <a:gd name="connsiteY999" fmla="*/ 1028356 h 4988059"/>
              <a:gd name="connsiteX1000" fmla="*/ 4866621 w 5127638"/>
              <a:gd name="connsiteY1000" fmla="*/ 1054385 h 4988059"/>
              <a:gd name="connsiteX1001" fmla="*/ 4836824 w 5127638"/>
              <a:gd name="connsiteY1001" fmla="*/ 1083520 h 4988059"/>
              <a:gd name="connsiteX1002" fmla="*/ 4867719 w 5127638"/>
              <a:gd name="connsiteY1002" fmla="*/ 1068144 h 4988059"/>
              <a:gd name="connsiteX1003" fmla="*/ 4898840 w 5127638"/>
              <a:gd name="connsiteY1003" fmla="*/ 1045306 h 4988059"/>
              <a:gd name="connsiteX1004" fmla="*/ 4869690 w 5127638"/>
              <a:gd name="connsiteY1004" fmla="*/ 1084971 h 4988059"/>
              <a:gd name="connsiteX1005" fmla="*/ 4861720 w 5127638"/>
              <a:gd name="connsiteY1005" fmla="*/ 1098272 h 4988059"/>
              <a:gd name="connsiteX1006" fmla="*/ 4879855 w 5127638"/>
              <a:gd name="connsiteY1006" fmla="*/ 1081031 h 4988059"/>
              <a:gd name="connsiteX1007" fmla="*/ 4888856 w 5127638"/>
              <a:gd name="connsiteY1007" fmla="*/ 1091163 h 4988059"/>
              <a:gd name="connsiteX1008" fmla="*/ 4924755 w 5127638"/>
              <a:gd name="connsiteY1008" fmla="*/ 1063635 h 4988059"/>
              <a:gd name="connsiteX1009" fmla="*/ 4922292 w 5127638"/>
              <a:gd name="connsiteY1009" fmla="*/ 1074803 h 4988059"/>
              <a:gd name="connsiteX1010" fmla="*/ 4910629 w 5127638"/>
              <a:gd name="connsiteY1010" fmla="*/ 1086698 h 4988059"/>
              <a:gd name="connsiteX1011" fmla="*/ 4921298 w 5127638"/>
              <a:gd name="connsiteY1011" fmla="*/ 1092778 h 4988059"/>
              <a:gd name="connsiteX1012" fmla="*/ 4915374 w 5127638"/>
              <a:gd name="connsiteY1012" fmla="*/ 1096439 h 4988059"/>
              <a:gd name="connsiteX1013" fmla="*/ 4903254 w 5127638"/>
              <a:gd name="connsiteY1013" fmla="*/ 1106598 h 4988059"/>
              <a:gd name="connsiteX1014" fmla="*/ 4902701 w 5127638"/>
              <a:gd name="connsiteY1014" fmla="*/ 1106889 h 4988059"/>
              <a:gd name="connsiteX1015" fmla="*/ 4756699 w 5127638"/>
              <a:gd name="connsiteY1015" fmla="*/ 1184653 h 4988059"/>
              <a:gd name="connsiteX1016" fmla="*/ 4596385 w 5127638"/>
              <a:gd name="connsiteY1016" fmla="*/ 1284298 h 4988059"/>
              <a:gd name="connsiteX1017" fmla="*/ 4453565 w 5127638"/>
              <a:gd name="connsiteY1017" fmla="*/ 1403144 h 4988059"/>
              <a:gd name="connsiteX1018" fmla="*/ 4692923 w 5127638"/>
              <a:gd name="connsiteY1018" fmla="*/ 1233569 h 4988059"/>
              <a:gd name="connsiteX1019" fmla="*/ 4922594 w 5127638"/>
              <a:gd name="connsiteY1019" fmla="*/ 1109912 h 4988059"/>
              <a:gd name="connsiteX1020" fmla="*/ 4924969 w 5127638"/>
              <a:gd name="connsiteY1020" fmla="*/ 1108853 h 4988059"/>
              <a:gd name="connsiteX1021" fmla="*/ 4915889 w 5127638"/>
              <a:gd name="connsiteY1021" fmla="*/ 1118581 h 4988059"/>
              <a:gd name="connsiteX1022" fmla="*/ 4914997 w 5127638"/>
              <a:gd name="connsiteY1022" fmla="*/ 1120319 h 4988059"/>
              <a:gd name="connsiteX1023" fmla="*/ 4911419 w 5127638"/>
              <a:gd name="connsiteY1023" fmla="*/ 1121992 h 4988059"/>
              <a:gd name="connsiteX1024" fmla="*/ 4691269 w 5127638"/>
              <a:gd name="connsiteY1024" fmla="*/ 1245120 h 4988059"/>
              <a:gd name="connsiteX1025" fmla="*/ 4515612 w 5127638"/>
              <a:gd name="connsiteY1025" fmla="*/ 1371286 h 4988059"/>
              <a:gd name="connsiteX1026" fmla="*/ 4490822 w 5127638"/>
              <a:gd name="connsiteY1026" fmla="*/ 1392829 h 4988059"/>
              <a:gd name="connsiteX1027" fmla="*/ 4520893 w 5127638"/>
              <a:gd name="connsiteY1027" fmla="*/ 1376953 h 4988059"/>
              <a:gd name="connsiteX1028" fmla="*/ 4555206 w 5127638"/>
              <a:gd name="connsiteY1028" fmla="*/ 1354883 h 4988059"/>
              <a:gd name="connsiteX1029" fmla="*/ 4609763 w 5127638"/>
              <a:gd name="connsiteY1029" fmla="*/ 1311979 h 4988059"/>
              <a:gd name="connsiteX1030" fmla="*/ 4696322 w 5127638"/>
              <a:gd name="connsiteY1030" fmla="*/ 1253550 h 4988059"/>
              <a:gd name="connsiteX1031" fmla="*/ 4740158 w 5127638"/>
              <a:gd name="connsiteY1031" fmla="*/ 1230953 h 4988059"/>
              <a:gd name="connsiteX1032" fmla="*/ 4751663 w 5127638"/>
              <a:gd name="connsiteY1032" fmla="*/ 1224814 h 4988059"/>
              <a:gd name="connsiteX1033" fmla="*/ 4931250 w 5127638"/>
              <a:gd name="connsiteY1033" fmla="*/ 1135104 h 4988059"/>
              <a:gd name="connsiteX1034" fmla="*/ 4745058 w 5127638"/>
              <a:gd name="connsiteY1034" fmla="*/ 1236642 h 4988059"/>
              <a:gd name="connsiteX1035" fmla="*/ 4683317 w 5127638"/>
              <a:gd name="connsiteY1035" fmla="*/ 1273983 h 4988059"/>
              <a:gd name="connsiteX1036" fmla="*/ 4695125 w 5127638"/>
              <a:gd name="connsiteY1036" fmla="*/ 1273329 h 4988059"/>
              <a:gd name="connsiteX1037" fmla="*/ 4711404 w 5127638"/>
              <a:gd name="connsiteY1037" fmla="*/ 1263717 h 4988059"/>
              <a:gd name="connsiteX1038" fmla="*/ 4934320 w 5127638"/>
              <a:gd name="connsiteY1038" fmla="*/ 1149146 h 4988059"/>
              <a:gd name="connsiteX1039" fmla="*/ 4837236 w 5127638"/>
              <a:gd name="connsiteY1039" fmla="*/ 1205479 h 4988059"/>
              <a:gd name="connsiteX1040" fmla="*/ 4844621 w 5127638"/>
              <a:gd name="connsiteY1040" fmla="*/ 1212777 h 4988059"/>
              <a:gd name="connsiteX1041" fmla="*/ 4920958 w 5127638"/>
              <a:gd name="connsiteY1041" fmla="*/ 1170056 h 4988059"/>
              <a:gd name="connsiteX1042" fmla="*/ 5002585 w 5127638"/>
              <a:gd name="connsiteY1042" fmla="*/ 1139864 h 4988059"/>
              <a:gd name="connsiteX1043" fmla="*/ 5023055 w 5127638"/>
              <a:gd name="connsiteY1043" fmla="*/ 1130020 h 4988059"/>
              <a:gd name="connsiteX1044" fmla="*/ 5037531 w 5127638"/>
              <a:gd name="connsiteY1044" fmla="*/ 1129218 h 4988059"/>
              <a:gd name="connsiteX1045" fmla="*/ 4963775 w 5127638"/>
              <a:gd name="connsiteY1045" fmla="*/ 1170435 h 4988059"/>
              <a:gd name="connsiteX1046" fmla="*/ 4859409 w 5127638"/>
              <a:gd name="connsiteY1046" fmla="*/ 1227394 h 4988059"/>
              <a:gd name="connsiteX1047" fmla="*/ 4864952 w 5127638"/>
              <a:gd name="connsiteY1047" fmla="*/ 1232872 h 4988059"/>
              <a:gd name="connsiteX1048" fmla="*/ 4950616 w 5127638"/>
              <a:gd name="connsiteY1048" fmla="*/ 1188124 h 4988059"/>
              <a:gd name="connsiteX1049" fmla="*/ 4989678 w 5127638"/>
              <a:gd name="connsiteY1049" fmla="*/ 1169000 h 4988059"/>
              <a:gd name="connsiteX1050" fmla="*/ 4999505 w 5127638"/>
              <a:gd name="connsiteY1050" fmla="*/ 1173956 h 4988059"/>
              <a:gd name="connsiteX1051" fmla="*/ 5011162 w 5127638"/>
              <a:gd name="connsiteY1051" fmla="*/ 1170560 h 4988059"/>
              <a:gd name="connsiteX1052" fmla="*/ 4967781 w 5127638"/>
              <a:gd name="connsiteY1052" fmla="*/ 1201385 h 4988059"/>
              <a:gd name="connsiteX1053" fmla="*/ 4965345 w 5127638"/>
              <a:gd name="connsiteY1053" fmla="*/ 1198769 h 4988059"/>
              <a:gd name="connsiteX1054" fmla="*/ 4999658 w 5127638"/>
              <a:gd name="connsiteY1054" fmla="*/ 1176699 h 4988059"/>
              <a:gd name="connsiteX1055" fmla="*/ 4967781 w 5127638"/>
              <a:gd name="connsiteY1055" fmla="*/ 1201385 h 4988059"/>
              <a:gd name="connsiteX1056" fmla="*/ 4970510 w 5127638"/>
              <a:gd name="connsiteY1056" fmla="*/ 1202866 h 4988059"/>
              <a:gd name="connsiteX1057" fmla="*/ 4957872 w 5127638"/>
              <a:gd name="connsiteY1057" fmla="*/ 1212843 h 4988059"/>
              <a:gd name="connsiteX1058" fmla="*/ 4903753 w 5127638"/>
              <a:gd name="connsiteY1058" fmla="*/ 1238853 h 4988059"/>
              <a:gd name="connsiteX1059" fmla="*/ 4883281 w 5127638"/>
              <a:gd name="connsiteY1059" fmla="*/ 1250988 h 4988059"/>
              <a:gd name="connsiteX1060" fmla="*/ 4905388 w 5127638"/>
              <a:gd name="connsiteY1060" fmla="*/ 1272837 h 4988059"/>
              <a:gd name="connsiteX1061" fmla="*/ 4887751 w 5127638"/>
              <a:gd name="connsiteY1061" fmla="*/ 1284742 h 4988059"/>
              <a:gd name="connsiteX1062" fmla="*/ 4865888 w 5127638"/>
              <a:gd name="connsiteY1062" fmla="*/ 1261297 h 4988059"/>
              <a:gd name="connsiteX1063" fmla="*/ 4733341 w 5127638"/>
              <a:gd name="connsiteY1063" fmla="*/ 1339859 h 4988059"/>
              <a:gd name="connsiteX1064" fmla="*/ 4572355 w 5127638"/>
              <a:gd name="connsiteY1064" fmla="*/ 1450658 h 4988059"/>
              <a:gd name="connsiteX1065" fmla="*/ 4452039 w 5127638"/>
              <a:gd name="connsiteY1065" fmla="*/ 1548087 h 4988059"/>
              <a:gd name="connsiteX1066" fmla="*/ 4329161 w 5127638"/>
              <a:gd name="connsiteY1066" fmla="*/ 1637178 h 4988059"/>
              <a:gd name="connsiteX1067" fmla="*/ 4245118 w 5127638"/>
              <a:gd name="connsiteY1067" fmla="*/ 1703988 h 4988059"/>
              <a:gd name="connsiteX1068" fmla="*/ 4224006 w 5127638"/>
              <a:gd name="connsiteY1068" fmla="*/ 1732204 h 4988059"/>
              <a:gd name="connsiteX1069" fmla="*/ 4255924 w 5127638"/>
              <a:gd name="connsiteY1069" fmla="*/ 1705011 h 4988059"/>
              <a:gd name="connsiteX1070" fmla="*/ 4311406 w 5127638"/>
              <a:gd name="connsiteY1070" fmla="*/ 1658103 h 4988059"/>
              <a:gd name="connsiteX1071" fmla="*/ 4372845 w 5127638"/>
              <a:gd name="connsiteY1071" fmla="*/ 1615276 h 4988059"/>
              <a:gd name="connsiteX1072" fmla="*/ 4416074 w 5127638"/>
              <a:gd name="connsiteY1072" fmla="*/ 1581710 h 4988059"/>
              <a:gd name="connsiteX1073" fmla="*/ 4411958 w 5127638"/>
              <a:gd name="connsiteY1073" fmla="*/ 1590189 h 4988059"/>
              <a:gd name="connsiteX1074" fmla="*/ 4241709 w 5127638"/>
              <a:gd name="connsiteY1074" fmla="*/ 1724307 h 4988059"/>
              <a:gd name="connsiteX1075" fmla="*/ 4207130 w 5127638"/>
              <a:gd name="connsiteY1075" fmla="*/ 1753758 h 4988059"/>
              <a:gd name="connsiteX1076" fmla="*/ 4102741 w 5127638"/>
              <a:gd name="connsiteY1076" fmla="*/ 1877040 h 4988059"/>
              <a:gd name="connsiteX1077" fmla="*/ 4140459 w 5127638"/>
              <a:gd name="connsiteY1077" fmla="*/ 1816913 h 4988059"/>
              <a:gd name="connsiteX1078" fmla="*/ 4146465 w 5127638"/>
              <a:gd name="connsiteY1078" fmla="*/ 1805427 h 4988059"/>
              <a:gd name="connsiteX1079" fmla="*/ 4056346 w 5127638"/>
              <a:gd name="connsiteY1079" fmla="*/ 1882183 h 4988059"/>
              <a:gd name="connsiteX1080" fmla="*/ 4054476 w 5127638"/>
              <a:gd name="connsiteY1080" fmla="*/ 1883810 h 4988059"/>
              <a:gd name="connsiteX1081" fmla="*/ 4042848 w 5127638"/>
              <a:gd name="connsiteY1081" fmla="*/ 1932873 h 4988059"/>
              <a:gd name="connsiteX1082" fmla="*/ 4044139 w 5127638"/>
              <a:gd name="connsiteY1082" fmla="*/ 1951899 h 4988059"/>
              <a:gd name="connsiteX1083" fmla="*/ 4038353 w 5127638"/>
              <a:gd name="connsiteY1083" fmla="*/ 1971853 h 4988059"/>
              <a:gd name="connsiteX1084" fmla="*/ 3987942 w 5127638"/>
              <a:gd name="connsiteY1084" fmla="*/ 2033642 h 4988059"/>
              <a:gd name="connsiteX1085" fmla="*/ 3978030 w 5127638"/>
              <a:gd name="connsiteY1085" fmla="*/ 2050159 h 4988059"/>
              <a:gd name="connsiteX1086" fmla="*/ 3987153 w 5127638"/>
              <a:gd name="connsiteY1086" fmla="*/ 2040934 h 4988059"/>
              <a:gd name="connsiteX1087" fmla="*/ 4009329 w 5127638"/>
              <a:gd name="connsiteY1087" fmla="*/ 2020191 h 4988059"/>
              <a:gd name="connsiteX1088" fmla="*/ 4012911 w 5127638"/>
              <a:gd name="connsiteY1088" fmla="*/ 2019485 h 4988059"/>
              <a:gd name="connsiteX1089" fmla="*/ 4022991 w 5127638"/>
              <a:gd name="connsiteY1089" fmla="*/ 2016523 h 4988059"/>
              <a:gd name="connsiteX1090" fmla="*/ 4016085 w 5127638"/>
              <a:gd name="connsiteY1090" fmla="*/ 2023411 h 4988059"/>
              <a:gd name="connsiteX1091" fmla="*/ 3961447 w 5127638"/>
              <a:gd name="connsiteY1091" fmla="*/ 2077787 h 4988059"/>
              <a:gd name="connsiteX1092" fmla="*/ 3947305 w 5127638"/>
              <a:gd name="connsiteY1092" fmla="*/ 2101349 h 4988059"/>
              <a:gd name="connsiteX1093" fmla="*/ 3915035 w 5127638"/>
              <a:gd name="connsiteY1093" fmla="*/ 2162332 h 4988059"/>
              <a:gd name="connsiteX1094" fmla="*/ 3940644 w 5127638"/>
              <a:gd name="connsiteY1094" fmla="*/ 2143499 h 4988059"/>
              <a:gd name="connsiteX1095" fmla="*/ 3954649 w 5127638"/>
              <a:gd name="connsiteY1095" fmla="*/ 2141477 h 4988059"/>
              <a:gd name="connsiteX1096" fmla="*/ 4005123 w 5127638"/>
              <a:gd name="connsiteY1096" fmla="*/ 2094118 h 4988059"/>
              <a:gd name="connsiteX1097" fmla="*/ 3995909 w 5127638"/>
              <a:gd name="connsiteY1097" fmla="*/ 2111305 h 4988059"/>
              <a:gd name="connsiteX1098" fmla="*/ 3995638 w 5127638"/>
              <a:gd name="connsiteY1098" fmla="*/ 2109598 h 4988059"/>
              <a:gd name="connsiteX1099" fmla="*/ 3997577 w 5127638"/>
              <a:gd name="connsiteY1099" fmla="*/ 2107255 h 4988059"/>
              <a:gd name="connsiteX1100" fmla="*/ 3995463 w 5127638"/>
              <a:gd name="connsiteY1100" fmla="*/ 2108500 h 4988059"/>
              <a:gd name="connsiteX1101" fmla="*/ 3995638 w 5127638"/>
              <a:gd name="connsiteY1101" fmla="*/ 2109598 h 4988059"/>
              <a:gd name="connsiteX1102" fmla="*/ 3992072 w 5127638"/>
              <a:gd name="connsiteY1102" fmla="*/ 2113905 h 4988059"/>
              <a:gd name="connsiteX1103" fmla="*/ 3989059 w 5127638"/>
              <a:gd name="connsiteY1103" fmla="*/ 2115945 h 4988059"/>
              <a:gd name="connsiteX1104" fmla="*/ 3986339 w 5127638"/>
              <a:gd name="connsiteY1104" fmla="*/ 2118985 h 4988059"/>
              <a:gd name="connsiteX1105" fmla="*/ 3984471 w 5127638"/>
              <a:gd name="connsiteY1105" fmla="*/ 2133895 h 4988059"/>
              <a:gd name="connsiteX1106" fmla="*/ 3936538 w 5127638"/>
              <a:gd name="connsiteY1106" fmla="*/ 2180270 h 4988059"/>
              <a:gd name="connsiteX1107" fmla="*/ 3934220 w 5127638"/>
              <a:gd name="connsiteY1107" fmla="*/ 2191948 h 4988059"/>
              <a:gd name="connsiteX1108" fmla="*/ 3890863 w 5127638"/>
              <a:gd name="connsiteY1108" fmla="*/ 2232925 h 4988059"/>
              <a:gd name="connsiteX1109" fmla="*/ 3881747 w 5127638"/>
              <a:gd name="connsiteY1109" fmla="*/ 2241352 h 4988059"/>
              <a:gd name="connsiteX1110" fmla="*/ 3885332 w 5127638"/>
              <a:gd name="connsiteY1110" fmla="*/ 2240887 h 4988059"/>
              <a:gd name="connsiteX1111" fmla="*/ 3891104 w 5127638"/>
              <a:gd name="connsiteY1111" fmla="*/ 2238161 h 4988059"/>
              <a:gd name="connsiteX1112" fmla="*/ 3877232 w 5127638"/>
              <a:gd name="connsiteY1112" fmla="*/ 2249874 h 4988059"/>
              <a:gd name="connsiteX1113" fmla="*/ 3858908 w 5127638"/>
              <a:gd name="connsiteY1113" fmla="*/ 2261741 h 4988059"/>
              <a:gd name="connsiteX1114" fmla="*/ 3840955 w 5127638"/>
              <a:gd name="connsiteY1114" fmla="*/ 2286725 h 4988059"/>
              <a:gd name="connsiteX1115" fmla="*/ 3841692 w 5127638"/>
              <a:gd name="connsiteY1115" fmla="*/ 2286101 h 4988059"/>
              <a:gd name="connsiteX1116" fmla="*/ 3871287 w 5127638"/>
              <a:gd name="connsiteY1116" fmla="*/ 2258321 h 4988059"/>
              <a:gd name="connsiteX1117" fmla="*/ 4017981 w 5127638"/>
              <a:gd name="connsiteY1117" fmla="*/ 2129352 h 4988059"/>
              <a:gd name="connsiteX1118" fmla="*/ 4089507 w 5127638"/>
              <a:gd name="connsiteY1118" fmla="*/ 2059777 h 4988059"/>
              <a:gd name="connsiteX1119" fmla="*/ 4096166 w 5127638"/>
              <a:gd name="connsiteY1119" fmla="*/ 2057506 h 4988059"/>
              <a:gd name="connsiteX1120" fmla="*/ 4111426 w 5127638"/>
              <a:gd name="connsiteY1120" fmla="*/ 2051264 h 4988059"/>
              <a:gd name="connsiteX1121" fmla="*/ 4090368 w 5127638"/>
              <a:gd name="connsiteY1121" fmla="*/ 2074707 h 4988059"/>
              <a:gd name="connsiteX1122" fmla="*/ 4071954 w 5127638"/>
              <a:gd name="connsiteY1122" fmla="*/ 2092623 h 4988059"/>
              <a:gd name="connsiteX1123" fmla="*/ 4090368 w 5127638"/>
              <a:gd name="connsiteY1123" fmla="*/ 2074707 h 4988059"/>
              <a:gd name="connsiteX1124" fmla="*/ 4113826 w 5127638"/>
              <a:gd name="connsiteY1124" fmla="*/ 2055323 h 4988059"/>
              <a:gd name="connsiteX1125" fmla="*/ 4117277 w 5127638"/>
              <a:gd name="connsiteY1125" fmla="*/ 2061838 h 4988059"/>
              <a:gd name="connsiteX1126" fmla="*/ 4112326 w 5127638"/>
              <a:gd name="connsiteY1126" fmla="*/ 2062113 h 4988059"/>
              <a:gd name="connsiteX1127" fmla="*/ 4117277 w 5127638"/>
              <a:gd name="connsiteY1127" fmla="*/ 2061838 h 4988059"/>
              <a:gd name="connsiteX1128" fmla="*/ 4126726 w 5127638"/>
              <a:gd name="connsiteY1128" fmla="*/ 2057121 h 4988059"/>
              <a:gd name="connsiteX1129" fmla="*/ 4106313 w 5127638"/>
              <a:gd name="connsiteY1129" fmla="*/ 2078572 h 4988059"/>
              <a:gd name="connsiteX1130" fmla="*/ 4098992 w 5127638"/>
              <a:gd name="connsiteY1130" fmla="*/ 2084189 h 4988059"/>
              <a:gd name="connsiteX1131" fmla="*/ 4094925 w 5127638"/>
              <a:gd name="connsiteY1131" fmla="*/ 2085996 h 4988059"/>
              <a:gd name="connsiteX1132" fmla="*/ 4097517 w 5127638"/>
              <a:gd name="connsiteY1132" fmla="*/ 2087816 h 4988059"/>
              <a:gd name="connsiteX1133" fmla="*/ 4070206 w 5127638"/>
              <a:gd name="connsiteY1133" fmla="*/ 2116517 h 4988059"/>
              <a:gd name="connsiteX1134" fmla="*/ 4059874 w 5127638"/>
              <a:gd name="connsiteY1134" fmla="*/ 2122340 h 4988059"/>
              <a:gd name="connsiteX1135" fmla="*/ 4035719 w 5127638"/>
              <a:gd name="connsiteY1135" fmla="*/ 2134659 h 4988059"/>
              <a:gd name="connsiteX1136" fmla="*/ 4008466 w 5127638"/>
              <a:gd name="connsiteY1136" fmla="*/ 2153129 h 4988059"/>
              <a:gd name="connsiteX1137" fmla="*/ 4059034 w 5127638"/>
              <a:gd name="connsiteY1137" fmla="*/ 2127866 h 4988059"/>
              <a:gd name="connsiteX1138" fmla="*/ 4059621 w 5127638"/>
              <a:gd name="connsiteY1138" fmla="*/ 2127641 h 4988059"/>
              <a:gd name="connsiteX1139" fmla="*/ 4052175 w 5127638"/>
              <a:gd name="connsiteY1139" fmla="*/ 2135466 h 4988059"/>
              <a:gd name="connsiteX1140" fmla="*/ 3917086 w 5127638"/>
              <a:gd name="connsiteY1140" fmla="*/ 2265542 h 4988059"/>
              <a:gd name="connsiteX1141" fmla="*/ 3936385 w 5127638"/>
              <a:gd name="connsiteY1141" fmla="*/ 2252958 h 4988059"/>
              <a:gd name="connsiteX1142" fmla="*/ 3931622 w 5127638"/>
              <a:gd name="connsiteY1142" fmla="*/ 2262460 h 4988059"/>
              <a:gd name="connsiteX1143" fmla="*/ 3881618 w 5127638"/>
              <a:gd name="connsiteY1143" fmla="*/ 2291261 h 4988059"/>
              <a:gd name="connsiteX1144" fmla="*/ 3921347 w 5127638"/>
              <a:gd name="connsiteY1144" fmla="*/ 2273446 h 4988059"/>
              <a:gd name="connsiteX1145" fmla="*/ 3919390 w 5127638"/>
              <a:gd name="connsiteY1145" fmla="*/ 2275440 h 4988059"/>
              <a:gd name="connsiteX1146" fmla="*/ 3875332 w 5127638"/>
              <a:gd name="connsiteY1146" fmla="*/ 2323708 h 4988059"/>
              <a:gd name="connsiteX1147" fmla="*/ 3949382 w 5127638"/>
              <a:gd name="connsiteY1147" fmla="*/ 2266647 h 4988059"/>
              <a:gd name="connsiteX1148" fmla="*/ 3950479 w 5127638"/>
              <a:gd name="connsiteY1148" fmla="*/ 2280407 h 4988059"/>
              <a:gd name="connsiteX1149" fmla="*/ 3961069 w 5127638"/>
              <a:gd name="connsiteY1149" fmla="*/ 2276305 h 4988059"/>
              <a:gd name="connsiteX1150" fmla="*/ 3927062 w 5127638"/>
              <a:gd name="connsiteY1150" fmla="*/ 2310475 h 4988059"/>
              <a:gd name="connsiteX1151" fmla="*/ 3889639 w 5127638"/>
              <a:gd name="connsiteY1151" fmla="*/ 2342564 h 4988059"/>
              <a:gd name="connsiteX1152" fmla="*/ 3889863 w 5127638"/>
              <a:gd name="connsiteY1152" fmla="*/ 2353259 h 4988059"/>
              <a:gd name="connsiteX1153" fmla="*/ 3889731 w 5127638"/>
              <a:gd name="connsiteY1153" fmla="*/ 2353394 h 4988059"/>
              <a:gd name="connsiteX1154" fmla="*/ 3890951 w 5127638"/>
              <a:gd name="connsiteY1154" fmla="*/ 2358268 h 4988059"/>
              <a:gd name="connsiteX1155" fmla="*/ 3890740 w 5127638"/>
              <a:gd name="connsiteY1155" fmla="*/ 2369516 h 4988059"/>
              <a:gd name="connsiteX1156" fmla="*/ 3916324 w 5127638"/>
              <a:gd name="connsiteY1156" fmla="*/ 2346056 h 4988059"/>
              <a:gd name="connsiteX1157" fmla="*/ 3936007 w 5127638"/>
              <a:gd name="connsiteY1157" fmla="*/ 2331976 h 4988059"/>
              <a:gd name="connsiteX1158" fmla="*/ 4032031 w 5127638"/>
              <a:gd name="connsiteY1158" fmla="*/ 2259591 h 4988059"/>
              <a:gd name="connsiteX1159" fmla="*/ 3946675 w 5127638"/>
              <a:gd name="connsiteY1159" fmla="*/ 2338056 h 4988059"/>
              <a:gd name="connsiteX1160" fmla="*/ 3908179 w 5127638"/>
              <a:gd name="connsiteY1160" fmla="*/ 2377937 h 4988059"/>
              <a:gd name="connsiteX1161" fmla="*/ 3904194 w 5127638"/>
              <a:gd name="connsiteY1161" fmla="*/ 2393666 h 4988059"/>
              <a:gd name="connsiteX1162" fmla="*/ 3883610 w 5127638"/>
              <a:gd name="connsiteY1162" fmla="*/ 2410154 h 4988059"/>
              <a:gd name="connsiteX1163" fmla="*/ 3870604 w 5127638"/>
              <a:gd name="connsiteY1163" fmla="*/ 2420114 h 4988059"/>
              <a:gd name="connsiteX1164" fmla="*/ 3867435 w 5127638"/>
              <a:gd name="connsiteY1164" fmla="*/ 2426134 h 4988059"/>
              <a:gd name="connsiteX1165" fmla="*/ 3863779 w 5127638"/>
              <a:gd name="connsiteY1165" fmla="*/ 2430530 h 4988059"/>
              <a:gd name="connsiteX1166" fmla="*/ 3866711 w 5127638"/>
              <a:gd name="connsiteY1166" fmla="*/ 2434007 h 4988059"/>
              <a:gd name="connsiteX1167" fmla="*/ 3868174 w 5127638"/>
              <a:gd name="connsiteY1167" fmla="*/ 2442235 h 4988059"/>
              <a:gd name="connsiteX1168" fmla="*/ 3841400 w 5127638"/>
              <a:gd name="connsiteY1168" fmla="*/ 2464241 h 4988059"/>
              <a:gd name="connsiteX1169" fmla="*/ 3834580 w 5127638"/>
              <a:gd name="connsiteY1169" fmla="*/ 2469474 h 4988059"/>
              <a:gd name="connsiteX1170" fmla="*/ 3827697 w 5127638"/>
              <a:gd name="connsiteY1170" fmla="*/ 2483183 h 4988059"/>
              <a:gd name="connsiteX1171" fmla="*/ 3841700 w 5127638"/>
              <a:gd name="connsiteY1171" fmla="*/ 2473345 h 4988059"/>
              <a:gd name="connsiteX1172" fmla="*/ 3863313 w 5127638"/>
              <a:gd name="connsiteY1172" fmla="*/ 2454898 h 4988059"/>
              <a:gd name="connsiteX1173" fmla="*/ 3935841 w 5127638"/>
              <a:gd name="connsiteY1173" fmla="*/ 2402398 h 4988059"/>
              <a:gd name="connsiteX1174" fmla="*/ 3892341 w 5127638"/>
              <a:gd name="connsiteY1174" fmla="*/ 2454433 h 4988059"/>
              <a:gd name="connsiteX1175" fmla="*/ 3924560 w 5127638"/>
              <a:gd name="connsiteY1175" fmla="*/ 2445354 h 4988059"/>
              <a:gd name="connsiteX1176" fmla="*/ 3889678 w 5127638"/>
              <a:gd name="connsiteY1176" fmla="*/ 2476459 h 4988059"/>
              <a:gd name="connsiteX1177" fmla="*/ 3854799 w 5127638"/>
              <a:gd name="connsiteY1177" fmla="*/ 2507563 h 4988059"/>
              <a:gd name="connsiteX1178" fmla="*/ 3903684 w 5127638"/>
              <a:gd name="connsiteY1178" fmla="*/ 2474437 h 4988059"/>
              <a:gd name="connsiteX1179" fmla="*/ 3899235 w 5127638"/>
              <a:gd name="connsiteY1179" fmla="*/ 2481809 h 4988059"/>
              <a:gd name="connsiteX1180" fmla="*/ 3897122 w 5127638"/>
              <a:gd name="connsiteY1180" fmla="*/ 2484815 h 4988059"/>
              <a:gd name="connsiteX1181" fmla="*/ 3855232 w 5127638"/>
              <a:gd name="connsiteY1181" fmla="*/ 2509087 h 4988059"/>
              <a:gd name="connsiteX1182" fmla="*/ 3835102 w 5127638"/>
              <a:gd name="connsiteY1182" fmla="*/ 2520752 h 4988059"/>
              <a:gd name="connsiteX1183" fmla="*/ 3869985 w 5127638"/>
              <a:gd name="connsiteY1183" fmla="*/ 2505949 h 4988059"/>
              <a:gd name="connsiteX1184" fmla="*/ 3891182 w 5127638"/>
              <a:gd name="connsiteY1184" fmla="*/ 2494786 h 4988059"/>
              <a:gd name="connsiteX1185" fmla="*/ 3890720 w 5127638"/>
              <a:gd name="connsiteY1185" fmla="*/ 2497892 h 4988059"/>
              <a:gd name="connsiteX1186" fmla="*/ 3905718 w 5127638"/>
              <a:gd name="connsiteY1186" fmla="*/ 2488245 h 4988059"/>
              <a:gd name="connsiteX1187" fmla="*/ 3967162 w 5127638"/>
              <a:gd name="connsiteY1187" fmla="*/ 2417870 h 4988059"/>
              <a:gd name="connsiteX1188" fmla="*/ 4038124 w 5127638"/>
              <a:gd name="connsiteY1188" fmla="*/ 2336591 h 4988059"/>
              <a:gd name="connsiteX1189" fmla="*/ 4052379 w 5127638"/>
              <a:gd name="connsiteY1189" fmla="*/ 2326326 h 4988059"/>
              <a:gd name="connsiteX1190" fmla="*/ 4074641 w 5127638"/>
              <a:gd name="connsiteY1190" fmla="*/ 2322209 h 4988059"/>
              <a:gd name="connsiteX1191" fmla="*/ 4033681 w 5127638"/>
              <a:gd name="connsiteY1191" fmla="*/ 2385163 h 4988059"/>
              <a:gd name="connsiteX1192" fmla="*/ 3985644 w 5127638"/>
              <a:gd name="connsiteY1192" fmla="*/ 2449041 h 4988059"/>
              <a:gd name="connsiteX1193" fmla="*/ 3976030 w 5127638"/>
              <a:gd name="connsiteY1193" fmla="*/ 2465402 h 4988059"/>
              <a:gd name="connsiteX1194" fmla="*/ 3998173 w 5127638"/>
              <a:gd name="connsiteY1194" fmla="*/ 2453790 h 4988059"/>
              <a:gd name="connsiteX1195" fmla="*/ 3995029 w 5127638"/>
              <a:gd name="connsiteY1195" fmla="*/ 2456635 h 4988059"/>
              <a:gd name="connsiteX1196" fmla="*/ 3967620 w 5127638"/>
              <a:gd name="connsiteY1196" fmla="*/ 2480944 h 4988059"/>
              <a:gd name="connsiteX1197" fmla="*/ 3965784 w 5127638"/>
              <a:gd name="connsiteY1197" fmla="*/ 2482839 h 4988059"/>
              <a:gd name="connsiteX1198" fmla="*/ 3964435 w 5127638"/>
              <a:gd name="connsiteY1198" fmla="*/ 2485134 h 4988059"/>
              <a:gd name="connsiteX1199" fmla="*/ 3972406 w 5127638"/>
              <a:gd name="connsiteY1199" fmla="*/ 2479586 h 4988059"/>
              <a:gd name="connsiteX1200" fmla="*/ 3962914 w 5127638"/>
              <a:gd name="connsiteY1200" fmla="*/ 2497449 h 4988059"/>
              <a:gd name="connsiteX1201" fmla="*/ 3970538 w 5127638"/>
              <a:gd name="connsiteY1201" fmla="*/ 2494495 h 4988059"/>
              <a:gd name="connsiteX1202" fmla="*/ 3990273 w 5127638"/>
              <a:gd name="connsiteY1202" fmla="*/ 2501033 h 4988059"/>
              <a:gd name="connsiteX1203" fmla="*/ 3941121 w 5127638"/>
              <a:gd name="connsiteY1203" fmla="*/ 2554691 h 4988059"/>
              <a:gd name="connsiteX1204" fmla="*/ 3999073 w 5127638"/>
              <a:gd name="connsiteY1204" fmla="*/ 2522023 h 4988059"/>
              <a:gd name="connsiteX1205" fmla="*/ 3994753 w 5127638"/>
              <a:gd name="connsiteY1205" fmla="*/ 2531366 h 4988059"/>
              <a:gd name="connsiteX1206" fmla="*/ 3991086 w 5127638"/>
              <a:gd name="connsiteY1206" fmla="*/ 2535732 h 4988059"/>
              <a:gd name="connsiteX1207" fmla="*/ 3922807 w 5127638"/>
              <a:gd name="connsiteY1207" fmla="*/ 2572738 h 4988059"/>
              <a:gd name="connsiteX1208" fmla="*/ 3914903 w 5127638"/>
              <a:gd name="connsiteY1208" fmla="*/ 2576293 h 4988059"/>
              <a:gd name="connsiteX1209" fmla="*/ 3913390 w 5127638"/>
              <a:gd name="connsiteY1209" fmla="*/ 2582936 h 4988059"/>
              <a:gd name="connsiteX1210" fmla="*/ 3981183 w 5127638"/>
              <a:gd name="connsiteY1210" fmla="*/ 2546183 h 4988059"/>
              <a:gd name="connsiteX1211" fmla="*/ 3983117 w 5127638"/>
              <a:gd name="connsiteY1211" fmla="*/ 2545221 h 4988059"/>
              <a:gd name="connsiteX1212" fmla="*/ 3983021 w 5127638"/>
              <a:gd name="connsiteY1212" fmla="*/ 2545336 h 4988059"/>
              <a:gd name="connsiteX1213" fmla="*/ 3983280 w 5127638"/>
              <a:gd name="connsiteY1213" fmla="*/ 2549137 h 4988059"/>
              <a:gd name="connsiteX1214" fmla="*/ 4004947 w 5127638"/>
              <a:gd name="connsiteY1214" fmla="*/ 2534361 h 4988059"/>
              <a:gd name="connsiteX1215" fmla="*/ 4049744 w 5127638"/>
              <a:gd name="connsiteY1215" fmla="*/ 2512074 h 4988059"/>
              <a:gd name="connsiteX1216" fmla="*/ 4055809 w 5127638"/>
              <a:gd name="connsiteY1216" fmla="*/ 2508728 h 4988059"/>
              <a:gd name="connsiteX1217" fmla="*/ 4039513 w 5127638"/>
              <a:gd name="connsiteY1217" fmla="*/ 2525708 h 4988059"/>
              <a:gd name="connsiteX1218" fmla="*/ 4013180 w 5127638"/>
              <a:gd name="connsiteY1218" fmla="*/ 2551737 h 4988059"/>
              <a:gd name="connsiteX1219" fmla="*/ 3983383 w 5127638"/>
              <a:gd name="connsiteY1219" fmla="*/ 2580873 h 4988059"/>
              <a:gd name="connsiteX1220" fmla="*/ 4014278 w 5127638"/>
              <a:gd name="connsiteY1220" fmla="*/ 2565497 h 4988059"/>
              <a:gd name="connsiteX1221" fmla="*/ 4045399 w 5127638"/>
              <a:gd name="connsiteY1221" fmla="*/ 2542659 h 4988059"/>
              <a:gd name="connsiteX1222" fmla="*/ 4016249 w 5127638"/>
              <a:gd name="connsiteY1222" fmla="*/ 2582323 h 4988059"/>
              <a:gd name="connsiteX1223" fmla="*/ 4008279 w 5127638"/>
              <a:gd name="connsiteY1223" fmla="*/ 2595624 h 4988059"/>
              <a:gd name="connsiteX1224" fmla="*/ 4026414 w 5127638"/>
              <a:gd name="connsiteY1224" fmla="*/ 2578384 h 4988059"/>
              <a:gd name="connsiteX1225" fmla="*/ 4035414 w 5127638"/>
              <a:gd name="connsiteY1225" fmla="*/ 2588516 h 4988059"/>
              <a:gd name="connsiteX1226" fmla="*/ 4071314 w 5127638"/>
              <a:gd name="connsiteY1226" fmla="*/ 2560988 h 4988059"/>
              <a:gd name="connsiteX1227" fmla="*/ 4068851 w 5127638"/>
              <a:gd name="connsiteY1227" fmla="*/ 2572156 h 4988059"/>
              <a:gd name="connsiteX1228" fmla="*/ 4057188 w 5127638"/>
              <a:gd name="connsiteY1228" fmla="*/ 2584051 h 4988059"/>
              <a:gd name="connsiteX1229" fmla="*/ 4067857 w 5127638"/>
              <a:gd name="connsiteY1229" fmla="*/ 2590131 h 4988059"/>
              <a:gd name="connsiteX1230" fmla="*/ 4061933 w 5127638"/>
              <a:gd name="connsiteY1230" fmla="*/ 2593792 h 4988059"/>
              <a:gd name="connsiteX1231" fmla="*/ 4049813 w 5127638"/>
              <a:gd name="connsiteY1231" fmla="*/ 2603950 h 4988059"/>
              <a:gd name="connsiteX1232" fmla="*/ 4049260 w 5127638"/>
              <a:gd name="connsiteY1232" fmla="*/ 2604241 h 4988059"/>
              <a:gd name="connsiteX1233" fmla="*/ 3936435 w 5127638"/>
              <a:gd name="connsiteY1233" fmla="*/ 2664335 h 4988059"/>
              <a:gd name="connsiteX1234" fmla="*/ 3937170 w 5127638"/>
              <a:gd name="connsiteY1234" fmla="*/ 2665336 h 4988059"/>
              <a:gd name="connsiteX1235" fmla="*/ 3937790 w 5127638"/>
              <a:gd name="connsiteY1235" fmla="*/ 2670064 h 4988059"/>
              <a:gd name="connsiteX1236" fmla="*/ 3938407 w 5127638"/>
              <a:gd name="connsiteY1236" fmla="*/ 2674787 h 4988059"/>
              <a:gd name="connsiteX1237" fmla="*/ 3939086 w 5127638"/>
              <a:gd name="connsiteY1237" fmla="*/ 2677295 h 4988059"/>
              <a:gd name="connsiteX1238" fmla="*/ 4069153 w 5127638"/>
              <a:gd name="connsiteY1238" fmla="*/ 2607266 h 4988059"/>
              <a:gd name="connsiteX1239" fmla="*/ 4071528 w 5127638"/>
              <a:gd name="connsiteY1239" fmla="*/ 2606207 h 4988059"/>
              <a:gd name="connsiteX1240" fmla="*/ 4062448 w 5127638"/>
              <a:gd name="connsiteY1240" fmla="*/ 2615934 h 4988059"/>
              <a:gd name="connsiteX1241" fmla="*/ 4061556 w 5127638"/>
              <a:gd name="connsiteY1241" fmla="*/ 2617673 h 4988059"/>
              <a:gd name="connsiteX1242" fmla="*/ 4057978 w 5127638"/>
              <a:gd name="connsiteY1242" fmla="*/ 2619345 h 4988059"/>
              <a:gd name="connsiteX1243" fmla="*/ 3953074 w 5127638"/>
              <a:gd name="connsiteY1243" fmla="*/ 2678560 h 4988059"/>
              <a:gd name="connsiteX1244" fmla="*/ 3941168 w 5127638"/>
              <a:gd name="connsiteY1244" fmla="*/ 2684982 h 4988059"/>
              <a:gd name="connsiteX1245" fmla="*/ 3944573 w 5127638"/>
              <a:gd name="connsiteY1245" fmla="*/ 2697554 h 4988059"/>
              <a:gd name="connsiteX1246" fmla="*/ 3984244 w 5127638"/>
              <a:gd name="connsiteY1246" fmla="*/ 2676489 h 4988059"/>
              <a:gd name="connsiteX1247" fmla="*/ 4077809 w 5127638"/>
              <a:gd name="connsiteY1247" fmla="*/ 2632457 h 4988059"/>
              <a:gd name="connsiteX1248" fmla="*/ 3985570 w 5127638"/>
              <a:gd name="connsiteY1248" fmla="*/ 2683178 h 4988059"/>
              <a:gd name="connsiteX1249" fmla="*/ 3946415 w 5127638"/>
              <a:gd name="connsiteY1249" fmla="*/ 2704356 h 4988059"/>
              <a:gd name="connsiteX1250" fmla="*/ 3947521 w 5127638"/>
              <a:gd name="connsiteY1250" fmla="*/ 2708437 h 4988059"/>
              <a:gd name="connsiteX1251" fmla="*/ 3967870 w 5127638"/>
              <a:gd name="connsiteY1251" fmla="*/ 2696478 h 4988059"/>
              <a:gd name="connsiteX1252" fmla="*/ 4080879 w 5127638"/>
              <a:gd name="connsiteY1252" fmla="*/ 2646499 h 4988059"/>
              <a:gd name="connsiteX1253" fmla="*/ 3955657 w 5127638"/>
              <a:gd name="connsiteY1253" fmla="*/ 2719158 h 4988059"/>
              <a:gd name="connsiteX1254" fmla="*/ 3951149 w 5127638"/>
              <a:gd name="connsiteY1254" fmla="*/ 2721831 h 4988059"/>
              <a:gd name="connsiteX1255" fmla="*/ 3953666 w 5127638"/>
              <a:gd name="connsiteY1255" fmla="*/ 2731126 h 4988059"/>
              <a:gd name="connsiteX1256" fmla="*/ 4067517 w 5127638"/>
              <a:gd name="connsiteY1256" fmla="*/ 2667409 h 4988059"/>
              <a:gd name="connsiteX1257" fmla="*/ 4149144 w 5127638"/>
              <a:gd name="connsiteY1257" fmla="*/ 2637217 h 4988059"/>
              <a:gd name="connsiteX1258" fmla="*/ 4169614 w 5127638"/>
              <a:gd name="connsiteY1258" fmla="*/ 2627373 h 4988059"/>
              <a:gd name="connsiteX1259" fmla="*/ 4184090 w 5127638"/>
              <a:gd name="connsiteY1259" fmla="*/ 2626571 h 4988059"/>
              <a:gd name="connsiteX1260" fmla="*/ 4110334 w 5127638"/>
              <a:gd name="connsiteY1260" fmla="*/ 2667787 h 4988059"/>
              <a:gd name="connsiteX1261" fmla="*/ 3981682 w 5127638"/>
              <a:gd name="connsiteY1261" fmla="*/ 2738002 h 4988059"/>
              <a:gd name="connsiteX1262" fmla="*/ 3960292 w 5127638"/>
              <a:gd name="connsiteY1262" fmla="*/ 2750465 h 4988059"/>
              <a:gd name="connsiteX1263" fmla="*/ 3964125 w 5127638"/>
              <a:gd name="connsiteY1263" fmla="*/ 2755385 h 4988059"/>
              <a:gd name="connsiteX1264" fmla="*/ 3970171 w 5127638"/>
              <a:gd name="connsiteY1264" fmla="*/ 2751819 h 4988059"/>
              <a:gd name="connsiteX1265" fmla="*/ 4097175 w 5127638"/>
              <a:gd name="connsiteY1265" fmla="*/ 2685477 h 4988059"/>
              <a:gd name="connsiteX1266" fmla="*/ 4136237 w 5127638"/>
              <a:gd name="connsiteY1266" fmla="*/ 2666353 h 4988059"/>
              <a:gd name="connsiteX1267" fmla="*/ 4146064 w 5127638"/>
              <a:gd name="connsiteY1267" fmla="*/ 2671309 h 4988059"/>
              <a:gd name="connsiteX1268" fmla="*/ 4157721 w 5127638"/>
              <a:gd name="connsiteY1268" fmla="*/ 2667913 h 4988059"/>
              <a:gd name="connsiteX1269" fmla="*/ 4114340 w 5127638"/>
              <a:gd name="connsiteY1269" fmla="*/ 2698738 h 4988059"/>
              <a:gd name="connsiteX1270" fmla="*/ 4111904 w 5127638"/>
              <a:gd name="connsiteY1270" fmla="*/ 2696123 h 4988059"/>
              <a:gd name="connsiteX1271" fmla="*/ 4146217 w 5127638"/>
              <a:gd name="connsiteY1271" fmla="*/ 2674052 h 4988059"/>
              <a:gd name="connsiteX1272" fmla="*/ 4114340 w 5127638"/>
              <a:gd name="connsiteY1272" fmla="*/ 2698738 h 4988059"/>
              <a:gd name="connsiteX1273" fmla="*/ 4117069 w 5127638"/>
              <a:gd name="connsiteY1273" fmla="*/ 2700220 h 4988059"/>
              <a:gd name="connsiteX1274" fmla="*/ 4104431 w 5127638"/>
              <a:gd name="connsiteY1274" fmla="*/ 2710196 h 4988059"/>
              <a:gd name="connsiteX1275" fmla="*/ 4050312 w 5127638"/>
              <a:gd name="connsiteY1275" fmla="*/ 2736207 h 4988059"/>
              <a:gd name="connsiteX1276" fmla="*/ 3981128 w 5127638"/>
              <a:gd name="connsiteY1276" fmla="*/ 2777214 h 4988059"/>
              <a:gd name="connsiteX1277" fmla="*/ 4000722 w 5127638"/>
              <a:gd name="connsiteY1277" fmla="*/ 2802369 h 4988059"/>
              <a:gd name="connsiteX1278" fmla="*/ 4102727 w 5127638"/>
              <a:gd name="connsiteY1278" fmla="*/ 2903131 h 4988059"/>
              <a:gd name="connsiteX1279" fmla="*/ 4122397 w 5127638"/>
              <a:gd name="connsiteY1279" fmla="*/ 2934191 h 4988059"/>
              <a:gd name="connsiteX1280" fmla="*/ 4149142 w 5127638"/>
              <a:gd name="connsiteY1280" fmla="*/ 2964323 h 4988059"/>
              <a:gd name="connsiteX1281" fmla="*/ 4245381 w 5127638"/>
              <a:gd name="connsiteY1281" fmla="*/ 3039409 h 4988059"/>
              <a:gd name="connsiteX1282" fmla="*/ 4342535 w 5127638"/>
              <a:gd name="connsiteY1282" fmla="*/ 3121587 h 4988059"/>
              <a:gd name="connsiteX1283" fmla="*/ 4376997 w 5127638"/>
              <a:gd name="connsiteY1283" fmla="*/ 3166325 h 4988059"/>
              <a:gd name="connsiteX1284" fmla="*/ 4412389 w 5127638"/>
              <a:gd name="connsiteY1284" fmla="*/ 3218148 h 4988059"/>
              <a:gd name="connsiteX1285" fmla="*/ 4432574 w 5127638"/>
              <a:gd name="connsiteY1285" fmla="*/ 3253950 h 4988059"/>
              <a:gd name="connsiteX1286" fmla="*/ 4459788 w 5127638"/>
              <a:gd name="connsiteY1286" fmla="*/ 3288824 h 4988059"/>
              <a:gd name="connsiteX1287" fmla="*/ 4558999 w 5127638"/>
              <a:gd name="connsiteY1287" fmla="*/ 3391151 h 4988059"/>
              <a:gd name="connsiteX1288" fmla="*/ 4559617 w 5127638"/>
              <a:gd name="connsiteY1288" fmla="*/ 3395875 h 4988059"/>
              <a:gd name="connsiteX1289" fmla="*/ 4560236 w 5127638"/>
              <a:gd name="connsiteY1289" fmla="*/ 3400599 h 4988059"/>
              <a:gd name="connsiteX1290" fmla="*/ 4542589 w 5127638"/>
              <a:gd name="connsiteY1290" fmla="*/ 3401709 h 4988059"/>
              <a:gd name="connsiteX1291" fmla="*/ 4531014 w 5127638"/>
              <a:gd name="connsiteY1291" fmla="*/ 3394816 h 4988059"/>
              <a:gd name="connsiteX1292" fmla="*/ 4418952 w 5127638"/>
              <a:gd name="connsiteY1292" fmla="*/ 3294171 h 4988059"/>
              <a:gd name="connsiteX1293" fmla="*/ 4313390 w 5127638"/>
              <a:gd name="connsiteY1293" fmla="*/ 3192676 h 4988059"/>
              <a:gd name="connsiteX1294" fmla="*/ 4281203 w 5127638"/>
              <a:gd name="connsiteY1294" fmla="*/ 3166859 h 4988059"/>
              <a:gd name="connsiteX1295" fmla="*/ 4248087 w 5127638"/>
              <a:gd name="connsiteY1295" fmla="*/ 3133959 h 4988059"/>
              <a:gd name="connsiteX1296" fmla="*/ 4233773 w 5127638"/>
              <a:gd name="connsiteY1296" fmla="*/ 3134630 h 4988059"/>
              <a:gd name="connsiteX1297" fmla="*/ 4218531 w 5127638"/>
              <a:gd name="connsiteY1297" fmla="*/ 3128221 h 4988059"/>
              <a:gd name="connsiteX1298" fmla="*/ 4216287 w 5127638"/>
              <a:gd name="connsiteY1298" fmla="*/ 3147733 h 4988059"/>
              <a:gd name="connsiteX1299" fmla="*/ 4214042 w 5127638"/>
              <a:gd name="connsiteY1299" fmla="*/ 3167248 h 4988059"/>
              <a:gd name="connsiteX1300" fmla="*/ 4221797 w 5127638"/>
              <a:gd name="connsiteY1300" fmla="*/ 3180645 h 4988059"/>
              <a:gd name="connsiteX1301" fmla="*/ 4236632 w 5127638"/>
              <a:gd name="connsiteY1301" fmla="*/ 3193119 h 4988059"/>
              <a:gd name="connsiteX1302" fmla="*/ 4322669 w 5127638"/>
              <a:gd name="connsiteY1302" fmla="*/ 3263537 h 4988059"/>
              <a:gd name="connsiteX1303" fmla="*/ 4408705 w 5127638"/>
              <a:gd name="connsiteY1303" fmla="*/ 3333957 h 4988059"/>
              <a:gd name="connsiteX1304" fmla="*/ 4444837 w 5127638"/>
              <a:gd name="connsiteY1304" fmla="*/ 3362859 h 4988059"/>
              <a:gd name="connsiteX1305" fmla="*/ 4473805 w 5127638"/>
              <a:gd name="connsiteY1305" fmla="*/ 3392699 h 4988059"/>
              <a:gd name="connsiteX1306" fmla="*/ 4568539 w 5127638"/>
              <a:gd name="connsiteY1306" fmla="*/ 3507283 h 4988059"/>
              <a:gd name="connsiteX1307" fmla="*/ 4682890 w 5127638"/>
              <a:gd name="connsiteY1307" fmla="*/ 3604291 h 4988059"/>
              <a:gd name="connsiteX1308" fmla="*/ 4706700 w 5127638"/>
              <a:gd name="connsiteY1308" fmla="*/ 3639535 h 4988059"/>
              <a:gd name="connsiteX1309" fmla="*/ 4746170 w 5127638"/>
              <a:gd name="connsiteY1309" fmla="*/ 3675231 h 4988059"/>
              <a:gd name="connsiteX1310" fmla="*/ 4790857 w 5127638"/>
              <a:gd name="connsiteY1310" fmla="*/ 3695819 h 4988059"/>
              <a:gd name="connsiteX1311" fmla="*/ 4947249 w 5127638"/>
              <a:gd name="connsiteY1311" fmla="*/ 3790721 h 4988059"/>
              <a:gd name="connsiteX1312" fmla="*/ 5007967 w 5127638"/>
              <a:gd name="connsiteY1312" fmla="*/ 3851281 h 4988059"/>
              <a:gd name="connsiteX1313" fmla="*/ 5069616 w 5127638"/>
              <a:gd name="connsiteY1313" fmla="*/ 3918926 h 4988059"/>
              <a:gd name="connsiteX1314" fmla="*/ 5086923 w 5127638"/>
              <a:gd name="connsiteY1314" fmla="*/ 3950313 h 4988059"/>
              <a:gd name="connsiteX1315" fmla="*/ 5094324 w 5127638"/>
              <a:gd name="connsiteY1315" fmla="*/ 3973687 h 4988059"/>
              <a:gd name="connsiteX1316" fmla="*/ 5075559 w 5127638"/>
              <a:gd name="connsiteY1316" fmla="*/ 3959466 h 4988059"/>
              <a:gd name="connsiteX1317" fmla="*/ 4915209 w 5127638"/>
              <a:gd name="connsiteY1317" fmla="*/ 3853846 h 4988059"/>
              <a:gd name="connsiteX1318" fmla="*/ 4940309 w 5127638"/>
              <a:gd name="connsiteY1318" fmla="*/ 3891737 h 4988059"/>
              <a:gd name="connsiteX1319" fmla="*/ 4995583 w 5127638"/>
              <a:gd name="connsiteY1319" fmla="*/ 3934029 h 4988059"/>
              <a:gd name="connsiteX1320" fmla="*/ 5079200 w 5127638"/>
              <a:gd name="connsiteY1320" fmla="*/ 4024796 h 4988059"/>
              <a:gd name="connsiteX1321" fmla="*/ 5114269 w 5127638"/>
              <a:gd name="connsiteY1321" fmla="*/ 4051841 h 4988059"/>
              <a:gd name="connsiteX1322" fmla="*/ 5115005 w 5127638"/>
              <a:gd name="connsiteY1322" fmla="*/ 4054810 h 4988059"/>
              <a:gd name="connsiteX1323" fmla="*/ 5120780 w 5127638"/>
              <a:gd name="connsiteY1323" fmla="*/ 4094703 h 4988059"/>
              <a:gd name="connsiteX1324" fmla="*/ 5118515 w 5127638"/>
              <a:gd name="connsiteY1324" fmla="*/ 4093622 h 4988059"/>
              <a:gd name="connsiteX1325" fmla="*/ 5099983 w 5127638"/>
              <a:gd name="connsiteY1325" fmla="*/ 4078640 h 4988059"/>
              <a:gd name="connsiteX1326" fmla="*/ 5099983 w 5127638"/>
              <a:gd name="connsiteY1326" fmla="*/ 4078640 h 4988059"/>
              <a:gd name="connsiteX1327" fmla="*/ 5118515 w 5127638"/>
              <a:gd name="connsiteY1327" fmla="*/ 4093622 h 4988059"/>
              <a:gd name="connsiteX1328" fmla="*/ 5121719 w 5127638"/>
              <a:gd name="connsiteY1328" fmla="*/ 4103334 h 4988059"/>
              <a:gd name="connsiteX1329" fmla="*/ 5122052 w 5127638"/>
              <a:gd name="connsiteY1329" fmla="*/ 4103493 h 4988059"/>
              <a:gd name="connsiteX1330" fmla="*/ 5127638 w 5127638"/>
              <a:gd name="connsiteY1330" fmla="*/ 4142098 h 4988059"/>
              <a:gd name="connsiteX1331" fmla="*/ 5118971 w 5127638"/>
              <a:gd name="connsiteY1331" fmla="*/ 4145512 h 4988059"/>
              <a:gd name="connsiteX1332" fmla="*/ 5099492 w 5127638"/>
              <a:gd name="connsiteY1332" fmla="*/ 4132047 h 4988059"/>
              <a:gd name="connsiteX1333" fmla="*/ 5116975 w 5127638"/>
              <a:gd name="connsiteY1333" fmla="*/ 4146297 h 4988059"/>
              <a:gd name="connsiteX1334" fmla="*/ 5077441 w 5127638"/>
              <a:gd name="connsiteY1334" fmla="*/ 4161864 h 4988059"/>
              <a:gd name="connsiteX1335" fmla="*/ 5065907 w 5127638"/>
              <a:gd name="connsiteY1335" fmla="*/ 4173586 h 4988059"/>
              <a:gd name="connsiteX1336" fmla="*/ 5048407 w 5127638"/>
              <a:gd name="connsiteY1336" fmla="*/ 4158892 h 4988059"/>
              <a:gd name="connsiteX1337" fmla="*/ 4976823 w 5127638"/>
              <a:gd name="connsiteY1337" fmla="*/ 4107138 h 4988059"/>
              <a:gd name="connsiteX1338" fmla="*/ 5056200 w 5127638"/>
              <a:gd name="connsiteY1338" fmla="*/ 4187983 h 4988059"/>
              <a:gd name="connsiteX1339" fmla="*/ 5058057 w 5127638"/>
              <a:gd name="connsiteY1339" fmla="*/ 4189339 h 4988059"/>
              <a:gd name="connsiteX1340" fmla="*/ 5062027 w 5127638"/>
              <a:gd name="connsiteY1340" fmla="*/ 4227378 h 4988059"/>
              <a:gd name="connsiteX1341" fmla="*/ 5059155 w 5127638"/>
              <a:gd name="connsiteY1341" fmla="*/ 4229529 h 4988059"/>
              <a:gd name="connsiteX1342" fmla="*/ 4666459 w 5127638"/>
              <a:gd name="connsiteY1342" fmla="*/ 3948322 h 4988059"/>
              <a:gd name="connsiteX1343" fmla="*/ 4528713 w 5127638"/>
              <a:gd name="connsiteY1343" fmla="*/ 3861665 h 4988059"/>
              <a:gd name="connsiteX1344" fmla="*/ 4580608 w 5127638"/>
              <a:gd name="connsiteY1344" fmla="*/ 3924848 h 4988059"/>
              <a:gd name="connsiteX1345" fmla="*/ 4811639 w 5127638"/>
              <a:gd name="connsiteY1345" fmla="*/ 4100349 h 4988059"/>
              <a:gd name="connsiteX1346" fmla="*/ 4754345 w 5127638"/>
              <a:gd name="connsiteY1346" fmla="*/ 4068003 h 4988059"/>
              <a:gd name="connsiteX1347" fmla="*/ 4557699 w 5127638"/>
              <a:gd name="connsiteY1347" fmla="*/ 3931415 h 4988059"/>
              <a:gd name="connsiteX1348" fmla="*/ 4336615 w 5127638"/>
              <a:gd name="connsiteY1348" fmla="*/ 3757933 h 4988059"/>
              <a:gd name="connsiteX1349" fmla="*/ 4397458 w 5127638"/>
              <a:gd name="connsiteY1349" fmla="*/ 3823795 h 4988059"/>
              <a:gd name="connsiteX1350" fmla="*/ 4498385 w 5127638"/>
              <a:gd name="connsiteY1350" fmla="*/ 3909015 h 4988059"/>
              <a:gd name="connsiteX1351" fmla="*/ 4526788 w 5127638"/>
              <a:gd name="connsiteY1351" fmla="*/ 3951892 h 4988059"/>
              <a:gd name="connsiteX1352" fmla="*/ 4570171 w 5127638"/>
              <a:gd name="connsiteY1352" fmla="*/ 3976237 h 4988059"/>
              <a:gd name="connsiteX1353" fmla="*/ 4599235 w 5127638"/>
              <a:gd name="connsiteY1353" fmla="*/ 4020110 h 4988059"/>
              <a:gd name="connsiteX1354" fmla="*/ 4701521 w 5127638"/>
              <a:gd name="connsiteY1354" fmla="*/ 4094386 h 4988059"/>
              <a:gd name="connsiteX1355" fmla="*/ 4641545 w 5127638"/>
              <a:gd name="connsiteY1355" fmla="*/ 4070990 h 4988059"/>
              <a:gd name="connsiteX1356" fmla="*/ 4571701 w 5127638"/>
              <a:gd name="connsiteY1356" fmla="*/ 4019697 h 4988059"/>
              <a:gd name="connsiteX1357" fmla="*/ 4534883 w 5127638"/>
              <a:gd name="connsiteY1357" fmla="*/ 4018261 h 4988059"/>
              <a:gd name="connsiteX1358" fmla="*/ 4390607 w 5127638"/>
              <a:gd name="connsiteY1358" fmla="*/ 3904013 h 4988059"/>
              <a:gd name="connsiteX1359" fmla="*/ 4342006 w 5127638"/>
              <a:gd name="connsiteY1359" fmla="*/ 3861129 h 4988059"/>
              <a:gd name="connsiteX1360" fmla="*/ 4344386 w 5127638"/>
              <a:gd name="connsiteY1360" fmla="*/ 3862856 h 4988059"/>
              <a:gd name="connsiteX1361" fmla="*/ 4349989 w 5127638"/>
              <a:gd name="connsiteY1361" fmla="*/ 3867046 h 4988059"/>
              <a:gd name="connsiteX1362" fmla="*/ 4348775 w 5127638"/>
              <a:gd name="connsiteY1362" fmla="*/ 3866040 h 4988059"/>
              <a:gd name="connsiteX1363" fmla="*/ 4344386 w 5127638"/>
              <a:gd name="connsiteY1363" fmla="*/ 3862856 h 4988059"/>
              <a:gd name="connsiteX1364" fmla="*/ 4341616 w 5127638"/>
              <a:gd name="connsiteY1364" fmla="*/ 3860785 h 4988059"/>
              <a:gd name="connsiteX1365" fmla="*/ 4342006 w 5127638"/>
              <a:gd name="connsiteY1365" fmla="*/ 3861129 h 4988059"/>
              <a:gd name="connsiteX1366" fmla="*/ 4327879 w 5127638"/>
              <a:gd name="connsiteY1366" fmla="*/ 3850875 h 4988059"/>
              <a:gd name="connsiteX1367" fmla="*/ 4284323 w 5127638"/>
              <a:gd name="connsiteY1367" fmla="*/ 3828438 h 4988059"/>
              <a:gd name="connsiteX1368" fmla="*/ 4358129 w 5127638"/>
              <a:gd name="connsiteY1368" fmla="*/ 3885714 h 4988059"/>
              <a:gd name="connsiteX1369" fmla="*/ 4588137 w 5127638"/>
              <a:gd name="connsiteY1369" fmla="*/ 4070500 h 4988059"/>
              <a:gd name="connsiteX1370" fmla="*/ 4649641 w 5127638"/>
              <a:gd name="connsiteY1370" fmla="*/ 4137359 h 4988059"/>
              <a:gd name="connsiteX1371" fmla="*/ 4717466 w 5127638"/>
              <a:gd name="connsiteY1371" fmla="*/ 4198598 h 4988059"/>
              <a:gd name="connsiteX1372" fmla="*/ 4713012 w 5127638"/>
              <a:gd name="connsiteY1372" fmla="*/ 4246021 h 4988059"/>
              <a:gd name="connsiteX1373" fmla="*/ 4871234 w 5127638"/>
              <a:gd name="connsiteY1373" fmla="*/ 4363589 h 4988059"/>
              <a:gd name="connsiteX1374" fmla="*/ 5036326 w 5127638"/>
              <a:gd name="connsiteY1374" fmla="*/ 4486863 h 4988059"/>
              <a:gd name="connsiteX1375" fmla="*/ 5034735 w 5127638"/>
              <a:gd name="connsiteY1375" fmla="*/ 4501480 h 4988059"/>
              <a:gd name="connsiteX1376" fmla="*/ 4929967 w 5127638"/>
              <a:gd name="connsiteY1376" fmla="*/ 4428158 h 4988059"/>
              <a:gd name="connsiteX1377" fmla="*/ 4632148 w 5127638"/>
              <a:gd name="connsiteY1377" fmla="*/ 4219245 h 4988059"/>
              <a:gd name="connsiteX1378" fmla="*/ 4515953 w 5127638"/>
              <a:gd name="connsiteY1378" fmla="*/ 4136966 h 4988059"/>
              <a:gd name="connsiteX1379" fmla="*/ 4425557 w 5127638"/>
              <a:gd name="connsiteY1379" fmla="*/ 4080638 h 4988059"/>
              <a:gd name="connsiteX1380" fmla="*/ 4368262 w 5127638"/>
              <a:gd name="connsiteY1380" fmla="*/ 4048291 h 4988059"/>
              <a:gd name="connsiteX1381" fmla="*/ 4318817 w 5127638"/>
              <a:gd name="connsiteY1381" fmla="*/ 4053786 h 4988059"/>
              <a:gd name="connsiteX1382" fmla="*/ 4499534 w 5127638"/>
              <a:gd name="connsiteY1382" fmla="*/ 4192316 h 4988059"/>
              <a:gd name="connsiteX1383" fmla="*/ 4616312 w 5127638"/>
              <a:gd name="connsiteY1383" fmla="*/ 4301468 h 4988059"/>
              <a:gd name="connsiteX1384" fmla="*/ 4630805 w 5127638"/>
              <a:gd name="connsiteY1384" fmla="*/ 4336342 h 4988059"/>
              <a:gd name="connsiteX1385" fmla="*/ 4769496 w 5127638"/>
              <a:gd name="connsiteY1385" fmla="*/ 4439587 h 4988059"/>
              <a:gd name="connsiteX1386" fmla="*/ 4725749 w 5127638"/>
              <a:gd name="connsiteY1386" fmla="*/ 4425526 h 4988059"/>
              <a:gd name="connsiteX1387" fmla="*/ 4729236 w 5127638"/>
              <a:gd name="connsiteY1387" fmla="*/ 4423871 h 4988059"/>
              <a:gd name="connsiteX1388" fmla="*/ 4735694 w 5127638"/>
              <a:gd name="connsiteY1388" fmla="*/ 4427546 h 4988059"/>
              <a:gd name="connsiteX1389" fmla="*/ 4731479 w 5127638"/>
              <a:gd name="connsiteY1389" fmla="*/ 4422807 h 4988059"/>
              <a:gd name="connsiteX1390" fmla="*/ 4729236 w 5127638"/>
              <a:gd name="connsiteY1390" fmla="*/ 4423871 h 4988059"/>
              <a:gd name="connsiteX1391" fmla="*/ 4717364 w 5127638"/>
              <a:gd name="connsiteY1391" fmla="*/ 4417116 h 4988059"/>
              <a:gd name="connsiteX1392" fmla="*/ 4710781 w 5127638"/>
              <a:gd name="connsiteY1392" fmla="*/ 4410514 h 4988059"/>
              <a:gd name="connsiteX1393" fmla="*/ 4702255 w 5127638"/>
              <a:gd name="connsiteY1393" fmla="*/ 4405221 h 4988059"/>
              <a:gd name="connsiteX1394" fmla="*/ 4668741 w 5127638"/>
              <a:gd name="connsiteY1394" fmla="*/ 4408773 h 4988059"/>
              <a:gd name="connsiteX1395" fmla="*/ 4534011 w 5127638"/>
              <a:gd name="connsiteY1395" fmla="*/ 4311510 h 4988059"/>
              <a:gd name="connsiteX1396" fmla="*/ 4507140 w 5127638"/>
              <a:gd name="connsiteY1396" fmla="*/ 4312095 h 4988059"/>
              <a:gd name="connsiteX1397" fmla="*/ 4348920 w 5127638"/>
              <a:gd name="connsiteY1397" fmla="*/ 4194528 h 4988059"/>
              <a:gd name="connsiteX1398" fmla="*/ 4193716 w 5127638"/>
              <a:gd name="connsiteY1398" fmla="*/ 4066355 h 4988059"/>
              <a:gd name="connsiteX1399" fmla="*/ 4172166 w 5127638"/>
              <a:gd name="connsiteY1399" fmla="*/ 4061980 h 4988059"/>
              <a:gd name="connsiteX1400" fmla="*/ 4318421 w 5127638"/>
              <a:gd name="connsiteY1400" fmla="*/ 4187472 h 4988059"/>
              <a:gd name="connsiteX1401" fmla="*/ 4702784 w 5127638"/>
              <a:gd name="connsiteY1401" fmla="*/ 4492386 h 4988059"/>
              <a:gd name="connsiteX1402" fmla="*/ 4723327 w 5127638"/>
              <a:gd name="connsiteY1402" fmla="*/ 4507135 h 4988059"/>
              <a:gd name="connsiteX1403" fmla="*/ 4707167 w 5127638"/>
              <a:gd name="connsiteY1403" fmla="*/ 4522397 h 4988059"/>
              <a:gd name="connsiteX1404" fmla="*/ 4677695 w 5127638"/>
              <a:gd name="connsiteY1404" fmla="*/ 4545302 h 4988059"/>
              <a:gd name="connsiteX1405" fmla="*/ 4663967 w 5127638"/>
              <a:gd name="connsiteY1405" fmla="*/ 4549000 h 4988059"/>
              <a:gd name="connsiteX1406" fmla="*/ 4618428 w 5127638"/>
              <a:gd name="connsiteY1406" fmla="*/ 4517599 h 4988059"/>
              <a:gd name="connsiteX1407" fmla="*/ 4335972 w 5127638"/>
              <a:gd name="connsiteY1407" fmla="*/ 4309270 h 4988059"/>
              <a:gd name="connsiteX1408" fmla="*/ 4350465 w 5127638"/>
              <a:gd name="connsiteY1408" fmla="*/ 4344144 h 4988059"/>
              <a:gd name="connsiteX1409" fmla="*/ 4180278 w 5127638"/>
              <a:gd name="connsiteY1409" fmla="*/ 4234504 h 4988059"/>
              <a:gd name="connsiteX1410" fmla="*/ 4180278 w 5127638"/>
              <a:gd name="connsiteY1410" fmla="*/ 4234504 h 4988059"/>
              <a:gd name="connsiteX1411" fmla="*/ 4356955 w 5127638"/>
              <a:gd name="connsiteY1411" fmla="*/ 4392928 h 4988059"/>
              <a:gd name="connsiteX1412" fmla="*/ 4328063 w 5127638"/>
              <a:gd name="connsiteY1412" fmla="*/ 4403458 h 4988059"/>
              <a:gd name="connsiteX1413" fmla="*/ 4344575 w 5127638"/>
              <a:gd name="connsiteY1413" fmla="*/ 4428386 h 4988059"/>
              <a:gd name="connsiteX1414" fmla="*/ 4246253 w 5127638"/>
              <a:gd name="connsiteY1414" fmla="*/ 4360093 h 4988059"/>
              <a:gd name="connsiteX1415" fmla="*/ 4149951 w 5127638"/>
              <a:gd name="connsiteY1415" fmla="*/ 4281853 h 4988059"/>
              <a:gd name="connsiteX1416" fmla="*/ 4127041 w 5127638"/>
              <a:gd name="connsiteY1416" fmla="*/ 4288419 h 4988059"/>
              <a:gd name="connsiteX1417" fmla="*/ 4010185 w 5127638"/>
              <a:gd name="connsiteY1417" fmla="*/ 4205143 h 4988059"/>
              <a:gd name="connsiteX1418" fmla="*/ 4087541 w 5127638"/>
              <a:gd name="connsiteY1418" fmla="*/ 4295933 h 4988059"/>
              <a:gd name="connsiteX1419" fmla="*/ 4206341 w 5127638"/>
              <a:gd name="connsiteY1419" fmla="*/ 4395138 h 4988059"/>
              <a:gd name="connsiteX1420" fmla="*/ 4319530 w 5127638"/>
              <a:gd name="connsiteY1420" fmla="*/ 4498060 h 4988059"/>
              <a:gd name="connsiteX1421" fmla="*/ 4367644 w 5127638"/>
              <a:gd name="connsiteY1421" fmla="*/ 4540351 h 4988059"/>
              <a:gd name="connsiteX1422" fmla="*/ 4349288 w 5127638"/>
              <a:gd name="connsiteY1422" fmla="*/ 4541725 h 4988059"/>
              <a:gd name="connsiteX1423" fmla="*/ 4315699 w 5127638"/>
              <a:gd name="connsiteY1423" fmla="*/ 4517455 h 4988059"/>
              <a:gd name="connsiteX1424" fmla="*/ 4200941 w 5127638"/>
              <a:gd name="connsiteY1424" fmla="*/ 4425974 h 4988059"/>
              <a:gd name="connsiteX1425" fmla="*/ 4087051 w 5127638"/>
              <a:gd name="connsiteY1425" fmla="*/ 4349341 h 4988059"/>
              <a:gd name="connsiteX1426" fmla="*/ 4050233 w 5127638"/>
              <a:gd name="connsiteY1426" fmla="*/ 4347906 h 4988059"/>
              <a:gd name="connsiteX1427" fmla="*/ 3946341 w 5127638"/>
              <a:gd name="connsiteY1427" fmla="*/ 4256042 h 4988059"/>
              <a:gd name="connsiteX1428" fmla="*/ 3919392 w 5127638"/>
              <a:gd name="connsiteY1428" fmla="*/ 4282501 h 4988059"/>
              <a:gd name="connsiteX1429" fmla="*/ 3779704 w 5127638"/>
              <a:gd name="connsiteY1429" fmla="*/ 4179918 h 4988059"/>
              <a:gd name="connsiteX1430" fmla="*/ 3779704 w 5127638"/>
              <a:gd name="connsiteY1430" fmla="*/ 4179918 h 4988059"/>
              <a:gd name="connsiteX1431" fmla="*/ 3888556 w 5127638"/>
              <a:gd name="connsiteY1431" fmla="*/ 4277102 h 4988059"/>
              <a:gd name="connsiteX1432" fmla="*/ 4054289 w 5127638"/>
              <a:gd name="connsiteY1432" fmla="*/ 4434167 h 4988059"/>
              <a:gd name="connsiteX1433" fmla="*/ 3910562 w 5127638"/>
              <a:gd name="connsiteY1433" fmla="*/ 4351475 h 4988059"/>
              <a:gd name="connsiteX1434" fmla="*/ 3953457 w 5127638"/>
              <a:gd name="connsiteY1434" fmla="*/ 4429227 h 4988059"/>
              <a:gd name="connsiteX1435" fmla="*/ 3861116 w 5127638"/>
              <a:gd name="connsiteY1435" fmla="*/ 4356969 h 4988059"/>
              <a:gd name="connsiteX1436" fmla="*/ 3768776 w 5127638"/>
              <a:gd name="connsiteY1436" fmla="*/ 4284712 h 4988059"/>
              <a:gd name="connsiteX1437" fmla="*/ 3768776 w 5127638"/>
              <a:gd name="connsiteY1437" fmla="*/ 4284712 h 4988059"/>
              <a:gd name="connsiteX1438" fmla="*/ 3875609 w 5127638"/>
              <a:gd name="connsiteY1438" fmla="*/ 4391844 h 4988059"/>
              <a:gd name="connsiteX1439" fmla="*/ 3850680 w 5127638"/>
              <a:gd name="connsiteY1439" fmla="*/ 4408357 h 4988059"/>
              <a:gd name="connsiteX1440" fmla="*/ 4035943 w 5127638"/>
              <a:gd name="connsiteY1440" fmla="*/ 4579744 h 4988059"/>
              <a:gd name="connsiteX1441" fmla="*/ 3953473 w 5127638"/>
              <a:gd name="connsiteY1441" fmla="*/ 4535381 h 4988059"/>
              <a:gd name="connsiteX1442" fmla="*/ 4113300 w 5127638"/>
              <a:gd name="connsiteY1442" fmla="*/ 4670534 h 4988059"/>
              <a:gd name="connsiteX1443" fmla="*/ 4230423 w 5127638"/>
              <a:gd name="connsiteY1443" fmla="*/ 4779556 h 4988059"/>
              <a:gd name="connsiteX1444" fmla="*/ 4215799 w 5127638"/>
              <a:gd name="connsiteY1444" fmla="*/ 4798580 h 4988059"/>
              <a:gd name="connsiteX1445" fmla="*/ 3980103 w 5127638"/>
              <a:gd name="connsiteY1445" fmla="*/ 4616734 h 4988059"/>
              <a:gd name="connsiteX1446" fmla="*/ 3914221 w 5127638"/>
              <a:gd name="connsiteY1446" fmla="*/ 4571425 h 4988059"/>
              <a:gd name="connsiteX1447" fmla="*/ 3868817 w 5127638"/>
              <a:gd name="connsiteY1447" fmla="*/ 4557027 h 4988059"/>
              <a:gd name="connsiteX1448" fmla="*/ 3880705 w 5127638"/>
              <a:gd name="connsiteY1448" fmla="*/ 4574975 h 4988059"/>
              <a:gd name="connsiteX1449" fmla="*/ 3880875 w 5127638"/>
              <a:gd name="connsiteY1449" fmla="*/ 4629380 h 4988059"/>
              <a:gd name="connsiteX1450" fmla="*/ 3729558 w 5127638"/>
              <a:gd name="connsiteY1450" fmla="*/ 4533064 h 4988059"/>
              <a:gd name="connsiteX1451" fmla="*/ 3841959 w 5127638"/>
              <a:gd name="connsiteY1451" fmla="*/ 4663765 h 4988059"/>
              <a:gd name="connsiteX1452" fmla="*/ 3772039 w 5127638"/>
              <a:gd name="connsiteY1452" fmla="*/ 4638348 h 4988059"/>
              <a:gd name="connsiteX1453" fmla="*/ 3983761 w 5127638"/>
              <a:gd name="connsiteY1453" fmla="*/ 4836684 h 4988059"/>
              <a:gd name="connsiteX1454" fmla="*/ 4091018 w 5127638"/>
              <a:gd name="connsiteY1454" fmla="*/ 4912710 h 4988059"/>
              <a:gd name="connsiteX1455" fmla="*/ 4112813 w 5127638"/>
              <a:gd name="connsiteY1455" fmla="*/ 4931583 h 4988059"/>
              <a:gd name="connsiteX1456" fmla="*/ 4106377 w 5127638"/>
              <a:gd name="connsiteY1456" fmla="*/ 4939746 h 4988059"/>
              <a:gd name="connsiteX1457" fmla="*/ 4099411 w 5127638"/>
              <a:gd name="connsiteY1457" fmla="*/ 4935465 h 4988059"/>
              <a:gd name="connsiteX1458" fmla="*/ 4036679 w 5127638"/>
              <a:gd name="connsiteY1458" fmla="*/ 4890579 h 4988059"/>
              <a:gd name="connsiteX1459" fmla="*/ 3788061 w 5127638"/>
              <a:gd name="connsiteY1459" fmla="*/ 4716684 h 4988059"/>
              <a:gd name="connsiteX1460" fmla="*/ 3703650 w 5127638"/>
              <a:gd name="connsiteY1460" fmla="*/ 4656392 h 4988059"/>
              <a:gd name="connsiteX1461" fmla="*/ 3759170 w 5127638"/>
              <a:gd name="connsiteY1461" fmla="*/ 4727215 h 4988059"/>
              <a:gd name="connsiteX1462" fmla="*/ 3830957 w 5127638"/>
              <a:gd name="connsiteY1462" fmla="*/ 4794435 h 4988059"/>
              <a:gd name="connsiteX1463" fmla="*/ 3724295 w 5127638"/>
              <a:gd name="connsiteY1463" fmla="*/ 4741709 h 4988059"/>
              <a:gd name="connsiteX1464" fmla="*/ 3689833 w 5127638"/>
              <a:gd name="connsiteY1464" fmla="*/ 4728668 h 4988059"/>
              <a:gd name="connsiteX1465" fmla="*/ 3740148 w 5127638"/>
              <a:gd name="connsiteY1465" fmla="*/ 4765639 h 4988059"/>
              <a:gd name="connsiteX1466" fmla="*/ 3724803 w 5127638"/>
              <a:gd name="connsiteY1466" fmla="*/ 4794455 h 4988059"/>
              <a:gd name="connsiteX1467" fmla="*/ 3810162 w 5127638"/>
              <a:gd name="connsiteY1467" fmla="*/ 4871336 h 4988059"/>
              <a:gd name="connsiteX1468" fmla="*/ 3784285 w 5127638"/>
              <a:gd name="connsiteY1468" fmla="*/ 4871260 h 4988059"/>
              <a:gd name="connsiteX1469" fmla="*/ 3750186 w 5127638"/>
              <a:gd name="connsiteY1469" fmla="*/ 4847938 h 4988059"/>
              <a:gd name="connsiteX1470" fmla="*/ 3760673 w 5127638"/>
              <a:gd name="connsiteY1470" fmla="*/ 4854329 h 4988059"/>
              <a:gd name="connsiteX1471" fmla="*/ 3761325 w 5127638"/>
              <a:gd name="connsiteY1471" fmla="*/ 4861791 h 4988059"/>
              <a:gd name="connsiteX1472" fmla="*/ 3667195 w 5127638"/>
              <a:gd name="connsiteY1472" fmla="*/ 4783381 h 4988059"/>
              <a:gd name="connsiteX1473" fmla="*/ 3643739 w 5127638"/>
              <a:gd name="connsiteY1473" fmla="*/ 4760061 h 4988059"/>
              <a:gd name="connsiteX1474" fmla="*/ 3615054 w 5127638"/>
              <a:gd name="connsiteY1474" fmla="*/ 4751820 h 4988059"/>
              <a:gd name="connsiteX1475" fmla="*/ 3386357 w 5127638"/>
              <a:gd name="connsiteY1475" fmla="*/ 4664289 h 4988059"/>
              <a:gd name="connsiteX1476" fmla="*/ 3198011 w 5127638"/>
              <a:gd name="connsiteY1476" fmla="*/ 4500021 h 4988059"/>
              <a:gd name="connsiteX1477" fmla="*/ 3079386 w 5127638"/>
              <a:gd name="connsiteY1477" fmla="*/ 4400686 h 4988059"/>
              <a:gd name="connsiteX1478" fmla="*/ 2960699 w 5127638"/>
              <a:gd name="connsiteY1478" fmla="*/ 4300917 h 4988059"/>
              <a:gd name="connsiteX1479" fmla="*/ 2821424 w 5127638"/>
              <a:gd name="connsiteY1479" fmla="*/ 4190556 h 4988059"/>
              <a:gd name="connsiteX1480" fmla="*/ 2683076 w 5127638"/>
              <a:gd name="connsiteY1480" fmla="*/ 4087280 h 4988059"/>
              <a:gd name="connsiteX1481" fmla="*/ 2527713 w 5127638"/>
              <a:gd name="connsiteY1481" fmla="*/ 4293929 h 4988059"/>
              <a:gd name="connsiteX1482" fmla="*/ 2371422 w 5127638"/>
              <a:gd name="connsiteY1482" fmla="*/ 4493489 h 4988059"/>
              <a:gd name="connsiteX1483" fmla="*/ 2226590 w 5127638"/>
              <a:gd name="connsiteY1483" fmla="*/ 4624777 h 4988059"/>
              <a:gd name="connsiteX1484" fmla="*/ 2054941 w 5127638"/>
              <a:gd name="connsiteY1484" fmla="*/ 4716222 h 4988059"/>
              <a:gd name="connsiteX1485" fmla="*/ 1997076 w 5127638"/>
              <a:gd name="connsiteY1485" fmla="*/ 4714301 h 4988059"/>
              <a:gd name="connsiteX1486" fmla="*/ 1892193 w 5127638"/>
              <a:gd name="connsiteY1486" fmla="*/ 4692423 h 4988059"/>
              <a:gd name="connsiteX1487" fmla="*/ 1785740 w 5127638"/>
              <a:gd name="connsiteY1487" fmla="*/ 4713490 h 4988059"/>
              <a:gd name="connsiteX1488" fmla="*/ 1771897 w 5127638"/>
              <a:gd name="connsiteY1488" fmla="*/ 4717676 h 4988059"/>
              <a:gd name="connsiteX1489" fmla="*/ 1756316 w 5127638"/>
              <a:gd name="connsiteY1489" fmla="*/ 4707845 h 4988059"/>
              <a:gd name="connsiteX1490" fmla="*/ 1674435 w 5127638"/>
              <a:gd name="connsiteY1490" fmla="*/ 4661585 h 4988059"/>
              <a:gd name="connsiteX1491" fmla="*/ 1641162 w 5127638"/>
              <a:gd name="connsiteY1491" fmla="*/ 4635996 h 4988059"/>
              <a:gd name="connsiteX1492" fmla="*/ 1656468 w 5127638"/>
              <a:gd name="connsiteY1492" fmla="*/ 4596747 h 4988059"/>
              <a:gd name="connsiteX1493" fmla="*/ 1611228 w 5127638"/>
              <a:gd name="connsiteY1493" fmla="*/ 4618297 h 4988059"/>
              <a:gd name="connsiteX1494" fmla="*/ 1566915 w 5127638"/>
              <a:gd name="connsiteY1494" fmla="*/ 4646937 h 4988059"/>
              <a:gd name="connsiteX1495" fmla="*/ 1533421 w 5127638"/>
              <a:gd name="connsiteY1495" fmla="*/ 4684774 h 4988059"/>
              <a:gd name="connsiteX1496" fmla="*/ 1499902 w 5127638"/>
              <a:gd name="connsiteY1496" fmla="*/ 4722437 h 4988059"/>
              <a:gd name="connsiteX1497" fmla="*/ 1456321 w 5127638"/>
              <a:gd name="connsiteY1497" fmla="*/ 4756636 h 4988059"/>
              <a:gd name="connsiteX1498" fmla="*/ 1455940 w 5127638"/>
              <a:gd name="connsiteY1498" fmla="*/ 4756935 h 4988059"/>
              <a:gd name="connsiteX1499" fmla="*/ 1454700 w 5127638"/>
              <a:gd name="connsiteY1499" fmla="*/ 4757469 h 4988059"/>
              <a:gd name="connsiteX1500" fmla="*/ 1389118 w 5127638"/>
              <a:gd name="connsiteY1500" fmla="*/ 4804310 h 4988059"/>
              <a:gd name="connsiteX1501" fmla="*/ 1195965 w 5127638"/>
              <a:gd name="connsiteY1501" fmla="*/ 4939412 h 4988059"/>
              <a:gd name="connsiteX1502" fmla="*/ 1129327 w 5127638"/>
              <a:gd name="connsiteY1502" fmla="*/ 4977750 h 4988059"/>
              <a:gd name="connsiteX1503" fmla="*/ 1237078 w 5127638"/>
              <a:gd name="connsiteY1503" fmla="*/ 4897539 h 4988059"/>
              <a:gd name="connsiteX1504" fmla="*/ 1401567 w 5127638"/>
              <a:gd name="connsiteY1504" fmla="*/ 4743450 h 4988059"/>
              <a:gd name="connsiteX1505" fmla="*/ 1347244 w 5127638"/>
              <a:gd name="connsiteY1505" fmla="*/ 4763197 h 4988059"/>
              <a:gd name="connsiteX1506" fmla="*/ 1434570 w 5127638"/>
              <a:gd name="connsiteY1506" fmla="*/ 4661654 h 4988059"/>
              <a:gd name="connsiteX1507" fmla="*/ 1317010 w 5127638"/>
              <a:gd name="connsiteY1507" fmla="*/ 4736484 h 4988059"/>
              <a:gd name="connsiteX1508" fmla="*/ 1317143 w 5127638"/>
              <a:gd name="connsiteY1508" fmla="*/ 4694216 h 4988059"/>
              <a:gd name="connsiteX1509" fmla="*/ 1326380 w 5127638"/>
              <a:gd name="connsiteY1509" fmla="*/ 4680271 h 4988059"/>
              <a:gd name="connsiteX1510" fmla="*/ 1291103 w 5127638"/>
              <a:gd name="connsiteY1510" fmla="*/ 4691457 h 4988059"/>
              <a:gd name="connsiteX1511" fmla="*/ 1239921 w 5127638"/>
              <a:gd name="connsiteY1511" fmla="*/ 4726658 h 4988059"/>
              <a:gd name="connsiteX1512" fmla="*/ 976899 w 5127638"/>
              <a:gd name="connsiteY1512" fmla="*/ 4929586 h 4988059"/>
              <a:gd name="connsiteX1513" fmla="*/ 921980 w 5127638"/>
              <a:gd name="connsiteY1513" fmla="*/ 4969452 h 4988059"/>
              <a:gd name="connsiteX1514" fmla="*/ 927710 w 5127638"/>
              <a:gd name="connsiteY1514" fmla="*/ 4958640 h 4988059"/>
              <a:gd name="connsiteX1515" fmla="*/ 928415 w 5127638"/>
              <a:gd name="connsiteY1515" fmla="*/ 4946898 h 4988059"/>
              <a:gd name="connsiteX1516" fmla="*/ 1038320 w 5127638"/>
              <a:gd name="connsiteY1516" fmla="*/ 4859786 h 4988059"/>
              <a:gd name="connsiteX1517" fmla="*/ 1136438 w 5127638"/>
              <a:gd name="connsiteY1517" fmla="*/ 4768456 h 4988059"/>
              <a:gd name="connsiteX1518" fmla="*/ 1260608 w 5127638"/>
              <a:gd name="connsiteY1518" fmla="*/ 4663454 h 4988059"/>
              <a:gd name="connsiteX1519" fmla="*/ 1196536 w 5127638"/>
              <a:gd name="connsiteY1519" fmla="*/ 4697920 h 4988059"/>
              <a:gd name="connsiteX1520" fmla="*/ 1340469 w 5127638"/>
              <a:gd name="connsiteY1520" fmla="*/ 4564769 h 4988059"/>
              <a:gd name="connsiteX1521" fmla="*/ 1321101 w 5127638"/>
              <a:gd name="connsiteY1521" fmla="*/ 4551939 h 4988059"/>
              <a:gd name="connsiteX1522" fmla="*/ 1404102 w 5127638"/>
              <a:gd name="connsiteY1522" fmla="*/ 4468707 h 4988059"/>
              <a:gd name="connsiteX1523" fmla="*/ 1404102 w 5127638"/>
              <a:gd name="connsiteY1523" fmla="*/ 4468707 h 4988059"/>
              <a:gd name="connsiteX1524" fmla="*/ 1332361 w 5127638"/>
              <a:gd name="connsiteY1524" fmla="*/ 4524844 h 4988059"/>
              <a:gd name="connsiteX1525" fmla="*/ 1260622 w 5127638"/>
              <a:gd name="connsiteY1525" fmla="*/ 4580982 h 4988059"/>
              <a:gd name="connsiteX1526" fmla="*/ 1293947 w 5127638"/>
              <a:gd name="connsiteY1526" fmla="*/ 4520576 h 4988059"/>
              <a:gd name="connsiteX1527" fmla="*/ 1182283 w 5127638"/>
              <a:gd name="connsiteY1527" fmla="*/ 4584820 h 4988059"/>
              <a:gd name="connsiteX1528" fmla="*/ 1311043 w 5127638"/>
              <a:gd name="connsiteY1528" fmla="*/ 4462795 h 4988059"/>
              <a:gd name="connsiteX1529" fmla="*/ 1395612 w 5127638"/>
              <a:gd name="connsiteY1529" fmla="*/ 4387291 h 4988059"/>
              <a:gd name="connsiteX1530" fmla="*/ 1287088 w 5127638"/>
              <a:gd name="connsiteY1530" fmla="*/ 4466989 h 4988059"/>
              <a:gd name="connsiteX1531" fmla="*/ 1266150 w 5127638"/>
              <a:gd name="connsiteY1531" fmla="*/ 4446433 h 4988059"/>
              <a:gd name="connsiteX1532" fmla="*/ 1185435 w 5127638"/>
              <a:gd name="connsiteY1532" fmla="*/ 4517803 h 4988059"/>
              <a:gd name="connsiteX1533" fmla="*/ 1156830 w 5127638"/>
              <a:gd name="connsiteY1533" fmla="*/ 4518918 h 4988059"/>
              <a:gd name="connsiteX1534" fmla="*/ 1068349 w 5127638"/>
              <a:gd name="connsiteY1534" fmla="*/ 4578455 h 4988059"/>
              <a:gd name="connsiteX1535" fmla="*/ 888858 w 5127638"/>
              <a:gd name="connsiteY1535" fmla="*/ 4714804 h 4988059"/>
              <a:gd name="connsiteX1536" fmla="*/ 1064153 w 5127638"/>
              <a:gd name="connsiteY1536" fmla="*/ 4554498 h 4988059"/>
              <a:gd name="connsiteX1537" fmla="*/ 1156450 w 5127638"/>
              <a:gd name="connsiteY1537" fmla="*/ 4477425 h 4988059"/>
              <a:gd name="connsiteX1538" fmla="*/ 1216548 w 5127638"/>
              <a:gd name="connsiteY1538" fmla="*/ 4406889 h 4988059"/>
              <a:gd name="connsiteX1539" fmla="*/ 1125762 w 5127638"/>
              <a:gd name="connsiteY1539" fmla="*/ 4471587 h 4988059"/>
              <a:gd name="connsiteX1540" fmla="*/ 1107965 w 5127638"/>
              <a:gd name="connsiteY1540" fmla="*/ 4466485 h 4988059"/>
              <a:gd name="connsiteX1541" fmla="*/ 1033145 w 5127638"/>
              <a:gd name="connsiteY1541" fmla="*/ 4527271 h 4988059"/>
              <a:gd name="connsiteX1542" fmla="*/ 956758 w 5127638"/>
              <a:gd name="connsiteY1542" fmla="*/ 4580329 h 4988059"/>
              <a:gd name="connsiteX1543" fmla="*/ 969586 w 5127638"/>
              <a:gd name="connsiteY1543" fmla="*/ 4560962 h 4988059"/>
              <a:gd name="connsiteX1544" fmla="*/ 947139 w 5127638"/>
              <a:gd name="connsiteY1544" fmla="*/ 4552780 h 4988059"/>
              <a:gd name="connsiteX1545" fmla="*/ 1084401 w 5127638"/>
              <a:gd name="connsiteY1545" fmla="*/ 4429700 h 4988059"/>
              <a:gd name="connsiteX1546" fmla="*/ 1084401 w 5127638"/>
              <a:gd name="connsiteY1546" fmla="*/ 4429700 h 4988059"/>
              <a:gd name="connsiteX1547" fmla="*/ 952181 w 5127638"/>
              <a:gd name="connsiteY1547" fmla="*/ 4514880 h 4988059"/>
              <a:gd name="connsiteX1548" fmla="*/ 963441 w 5127638"/>
              <a:gd name="connsiteY1548" fmla="*/ 4487786 h 4988059"/>
              <a:gd name="connsiteX1549" fmla="*/ 743998 w 5127638"/>
              <a:gd name="connsiteY1549" fmla="*/ 4649639 h 4988059"/>
              <a:gd name="connsiteX1550" fmla="*/ 714802 w 5127638"/>
              <a:gd name="connsiteY1550" fmla="*/ 4669771 h 4988059"/>
              <a:gd name="connsiteX1551" fmla="*/ 714358 w 5127638"/>
              <a:gd name="connsiteY1551" fmla="*/ 4669663 h 4988059"/>
              <a:gd name="connsiteX1552" fmla="*/ 643776 w 5127638"/>
              <a:gd name="connsiteY1552" fmla="*/ 4654954 h 4988059"/>
              <a:gd name="connsiteX1553" fmla="*/ 678461 w 5127638"/>
              <a:gd name="connsiteY1553" fmla="*/ 4630051 h 4988059"/>
              <a:gd name="connsiteX1554" fmla="*/ 977078 w 5127638"/>
              <a:gd name="connsiteY1554" fmla="*/ 4393160 h 4988059"/>
              <a:gd name="connsiteX1555" fmla="*/ 1090704 w 5127638"/>
              <a:gd name="connsiteY1555" fmla="*/ 4295664 h 4988059"/>
              <a:gd name="connsiteX1556" fmla="*/ 1073962 w 5127638"/>
              <a:gd name="connsiteY1556" fmla="*/ 4299063 h 4988059"/>
              <a:gd name="connsiteX1557" fmla="*/ 953383 w 5127638"/>
              <a:gd name="connsiteY1557" fmla="*/ 4398642 h 4988059"/>
              <a:gd name="connsiteX1558" fmla="*/ 830460 w 5127638"/>
              <a:gd name="connsiteY1558" fmla="*/ 4489981 h 4988059"/>
              <a:gd name="connsiteX1559" fmla="*/ 809582 w 5127638"/>
              <a:gd name="connsiteY1559" fmla="*/ 4489527 h 4988059"/>
              <a:gd name="connsiteX1560" fmla="*/ 704912 w 5127638"/>
              <a:gd name="connsiteY1560" fmla="*/ 4565091 h 4988059"/>
              <a:gd name="connsiteX1561" fmla="*/ 678872 w 5127638"/>
              <a:gd name="connsiteY1561" fmla="*/ 4562332 h 4988059"/>
              <a:gd name="connsiteX1562" fmla="*/ 672248 w 5127638"/>
              <a:gd name="connsiteY1562" fmla="*/ 4566443 h 4988059"/>
              <a:gd name="connsiteX1563" fmla="*/ 667134 w 5127638"/>
              <a:gd name="connsiteY1563" fmla="*/ 4571573 h 4988059"/>
              <a:gd name="connsiteX1564" fmla="*/ 652894 w 5127638"/>
              <a:gd name="connsiteY1564" fmla="*/ 4579676 h 4988059"/>
              <a:gd name="connsiteX1565" fmla="*/ 660621 w 5127638"/>
              <a:gd name="connsiteY1565" fmla="*/ 4578107 h 4988059"/>
              <a:gd name="connsiteX1566" fmla="*/ 626633 w 5127638"/>
              <a:gd name="connsiteY1566" fmla="*/ 4589031 h 4988059"/>
              <a:gd name="connsiteX1567" fmla="*/ 734383 w 5127638"/>
              <a:gd name="connsiteY1567" fmla="*/ 4508819 h 4988059"/>
              <a:gd name="connsiteX1568" fmla="*/ 745642 w 5127638"/>
              <a:gd name="connsiteY1568" fmla="*/ 4481725 h 4988059"/>
              <a:gd name="connsiteX1569" fmla="*/ 836369 w 5127638"/>
              <a:gd name="connsiteY1569" fmla="*/ 4396924 h 4988059"/>
              <a:gd name="connsiteX1570" fmla="*/ 976769 w 5127638"/>
              <a:gd name="connsiteY1570" fmla="*/ 4289298 h 4988059"/>
              <a:gd name="connsiteX1571" fmla="*/ 938355 w 5127638"/>
              <a:gd name="connsiteY1571" fmla="*/ 4285029 h 4988059"/>
              <a:gd name="connsiteX1572" fmla="*/ 893842 w 5127638"/>
              <a:gd name="connsiteY1572" fmla="*/ 4310160 h 4988059"/>
              <a:gd name="connsiteX1573" fmla="*/ 823612 w 5127638"/>
              <a:gd name="connsiteY1573" fmla="*/ 4353922 h 4988059"/>
              <a:gd name="connsiteX1574" fmla="*/ 733340 w 5127638"/>
              <a:gd name="connsiteY1574" fmla="*/ 4417845 h 4988059"/>
              <a:gd name="connsiteX1575" fmla="*/ 281964 w 5127638"/>
              <a:gd name="connsiteY1575" fmla="*/ 4734114 h 4988059"/>
              <a:gd name="connsiteX1576" fmla="*/ 190916 w 5127638"/>
              <a:gd name="connsiteY1576" fmla="*/ 4797524 h 4988059"/>
              <a:gd name="connsiteX1577" fmla="*/ 244122 w 5127638"/>
              <a:gd name="connsiteY1577" fmla="*/ 4749173 h 4988059"/>
              <a:gd name="connsiteX1578" fmla="*/ 547593 w 5127638"/>
              <a:gd name="connsiteY1578" fmla="*/ 4529987 h 4988059"/>
              <a:gd name="connsiteX1579" fmla="*/ 670515 w 5127638"/>
              <a:gd name="connsiteY1579" fmla="*/ 4438648 h 4988059"/>
              <a:gd name="connsiteX1580" fmla="*/ 667055 w 5127638"/>
              <a:gd name="connsiteY1580" fmla="*/ 4401804 h 4988059"/>
              <a:gd name="connsiteX1581" fmla="*/ 719748 w 5127638"/>
              <a:gd name="connsiteY1581" fmla="*/ 4354227 h 4988059"/>
              <a:gd name="connsiteX1582" fmla="*/ 767533 w 5127638"/>
              <a:gd name="connsiteY1582" fmla="*/ 4302284 h 4988059"/>
              <a:gd name="connsiteX1583" fmla="*/ 946227 w 5127638"/>
              <a:gd name="connsiteY1583" fmla="*/ 4158721 h 4988059"/>
              <a:gd name="connsiteX1584" fmla="*/ 1003568 w 5127638"/>
              <a:gd name="connsiteY1584" fmla="*/ 4114223 h 4988059"/>
              <a:gd name="connsiteX1585" fmla="*/ 969730 w 5127638"/>
              <a:gd name="connsiteY1585" fmla="*/ 4131655 h 4988059"/>
              <a:gd name="connsiteX1586" fmla="*/ 958750 w 5127638"/>
              <a:gd name="connsiteY1586" fmla="*/ 4139623 h 4988059"/>
              <a:gd name="connsiteX1587" fmla="*/ 959056 w 5127638"/>
              <a:gd name="connsiteY1587" fmla="*/ 4139353 h 4988059"/>
              <a:gd name="connsiteX1588" fmla="*/ 956885 w 5127638"/>
              <a:gd name="connsiteY1588" fmla="*/ 4140977 h 4988059"/>
              <a:gd name="connsiteX1589" fmla="*/ 953495 w 5127638"/>
              <a:gd name="connsiteY1589" fmla="*/ 4143437 h 4988059"/>
              <a:gd name="connsiteX1590" fmla="*/ 952551 w 5127638"/>
              <a:gd name="connsiteY1590" fmla="*/ 4144218 h 4988059"/>
              <a:gd name="connsiteX1591" fmla="*/ 956885 w 5127638"/>
              <a:gd name="connsiteY1591" fmla="*/ 4140977 h 4988059"/>
              <a:gd name="connsiteX1592" fmla="*/ 958750 w 5127638"/>
              <a:gd name="connsiteY1592" fmla="*/ 4139623 h 4988059"/>
              <a:gd name="connsiteX1593" fmla="*/ 920996 w 5127638"/>
              <a:gd name="connsiteY1593" fmla="*/ 4172938 h 4988059"/>
              <a:gd name="connsiteX1594" fmla="*/ 808907 w 5127638"/>
              <a:gd name="connsiteY1594" fmla="*/ 4261699 h 4988059"/>
              <a:gd name="connsiteX1595" fmla="*/ 780302 w 5127638"/>
              <a:gd name="connsiteY1595" fmla="*/ 4262814 h 4988059"/>
              <a:gd name="connsiteX1596" fmla="*/ 726038 w 5127638"/>
              <a:gd name="connsiteY1596" fmla="*/ 4302664 h 4988059"/>
              <a:gd name="connsiteX1597" fmla="*/ 679444 w 5127638"/>
              <a:gd name="connsiteY1597" fmla="*/ 4320841 h 4988059"/>
              <a:gd name="connsiteX1598" fmla="*/ 758911 w 5127638"/>
              <a:gd name="connsiteY1598" fmla="*/ 4263135 h 4988059"/>
              <a:gd name="connsiteX1599" fmla="*/ 781489 w 5127638"/>
              <a:gd name="connsiteY1599" fmla="*/ 4229049 h 4988059"/>
              <a:gd name="connsiteX1600" fmla="*/ 815196 w 5127638"/>
              <a:gd name="connsiteY1600" fmla="*/ 4210137 h 4988059"/>
              <a:gd name="connsiteX1601" fmla="*/ 837262 w 5127638"/>
              <a:gd name="connsiteY1601" fmla="*/ 4176824 h 4988059"/>
              <a:gd name="connsiteX1602" fmla="*/ 915672 w 5127638"/>
              <a:gd name="connsiteY1602" fmla="*/ 4110616 h 4988059"/>
              <a:gd name="connsiteX1603" fmla="*/ 962942 w 5127638"/>
              <a:gd name="connsiteY1603" fmla="*/ 4059447 h 4988059"/>
              <a:gd name="connsiteX1604" fmla="*/ 791181 w 5127638"/>
              <a:gd name="connsiteY1604" fmla="*/ 4194227 h 4988059"/>
              <a:gd name="connsiteX1605" fmla="*/ 638404 w 5127638"/>
              <a:gd name="connsiteY1605" fmla="*/ 4300344 h 4988059"/>
              <a:gd name="connsiteX1606" fmla="*/ 593891 w 5127638"/>
              <a:gd name="connsiteY1606" fmla="*/ 4325474 h 4988059"/>
              <a:gd name="connsiteX1607" fmla="*/ 773381 w 5127638"/>
              <a:gd name="connsiteY1607" fmla="*/ 4189125 h 4988059"/>
              <a:gd name="connsiteX1608" fmla="*/ 813699 w 5127638"/>
              <a:gd name="connsiteY1608" fmla="*/ 4140038 h 4988059"/>
              <a:gd name="connsiteX1609" fmla="*/ 706685 w 5127638"/>
              <a:gd name="connsiteY1609" fmla="*/ 4207362 h 4988059"/>
              <a:gd name="connsiteX1610" fmla="*/ 386855 w 5127638"/>
              <a:gd name="connsiteY1610" fmla="*/ 4436390 h 4988059"/>
              <a:gd name="connsiteX1611" fmla="*/ 389642 w 5127638"/>
              <a:gd name="connsiteY1611" fmla="*/ 4403964 h 4988059"/>
              <a:gd name="connsiteX1612" fmla="*/ 403890 w 5127638"/>
              <a:gd name="connsiteY1612" fmla="*/ 4393557 h 4988059"/>
              <a:gd name="connsiteX1613" fmla="*/ 465559 w 5127638"/>
              <a:gd name="connsiteY1613" fmla="*/ 4330748 h 4988059"/>
              <a:gd name="connsiteX1614" fmla="*/ 409943 w 5127638"/>
              <a:gd name="connsiteY1614" fmla="*/ 4370956 h 4988059"/>
              <a:gd name="connsiteX1615" fmla="*/ 391121 w 5127638"/>
              <a:gd name="connsiteY1615" fmla="*/ 4386761 h 4988059"/>
              <a:gd name="connsiteX1616" fmla="*/ 394402 w 5127638"/>
              <a:gd name="connsiteY1616" fmla="*/ 4348584 h 4988059"/>
              <a:gd name="connsiteX1617" fmla="*/ 390741 w 5127638"/>
              <a:gd name="connsiteY1617" fmla="*/ 4329834 h 4988059"/>
              <a:gd name="connsiteX1618" fmla="*/ 379988 w 5127638"/>
              <a:gd name="connsiteY1618" fmla="*/ 4312010 h 4988059"/>
              <a:gd name="connsiteX1619" fmla="*/ 368263 w 5127638"/>
              <a:gd name="connsiteY1619" fmla="*/ 4314298 h 4988059"/>
              <a:gd name="connsiteX1620" fmla="*/ 369875 w 5127638"/>
              <a:gd name="connsiteY1620" fmla="*/ 4308608 h 4988059"/>
              <a:gd name="connsiteX1621" fmla="*/ 369875 w 5127638"/>
              <a:gd name="connsiteY1621" fmla="*/ 4308608 h 4988059"/>
              <a:gd name="connsiteX1622" fmla="*/ 363434 w 5127638"/>
              <a:gd name="connsiteY1622" fmla="*/ 4309496 h 4988059"/>
              <a:gd name="connsiteX1623" fmla="*/ 356967 w 5127638"/>
              <a:gd name="connsiteY1623" fmla="*/ 4318234 h 4988059"/>
              <a:gd name="connsiteX1624" fmla="*/ 343378 w 5127638"/>
              <a:gd name="connsiteY1624" fmla="*/ 4326422 h 4988059"/>
              <a:gd name="connsiteX1625" fmla="*/ 330249 w 5127638"/>
              <a:gd name="connsiteY1625" fmla="*/ 4334151 h 4988059"/>
              <a:gd name="connsiteX1626" fmla="*/ 318052 w 5127638"/>
              <a:gd name="connsiteY1626" fmla="*/ 4348970 h 4988059"/>
              <a:gd name="connsiteX1627" fmla="*/ 293032 w 5127638"/>
              <a:gd name="connsiteY1627" fmla="*/ 4355851 h 4988059"/>
              <a:gd name="connsiteX1628" fmla="*/ 283298 w 5127638"/>
              <a:gd name="connsiteY1628" fmla="*/ 4346761 h 4988059"/>
              <a:gd name="connsiteX1629" fmla="*/ 282966 w 5127638"/>
              <a:gd name="connsiteY1629" fmla="*/ 4345585 h 4988059"/>
              <a:gd name="connsiteX1630" fmla="*/ 295732 w 5127638"/>
              <a:gd name="connsiteY1630" fmla="*/ 4336402 h 4988059"/>
              <a:gd name="connsiteX1631" fmla="*/ 450983 w 5127638"/>
              <a:gd name="connsiteY1631" fmla="*/ 4196258 h 4988059"/>
              <a:gd name="connsiteX1632" fmla="*/ 493927 w 5127638"/>
              <a:gd name="connsiteY1632" fmla="*/ 4163401 h 4988059"/>
              <a:gd name="connsiteX1633" fmla="*/ 513427 w 5127638"/>
              <a:gd name="connsiteY1633" fmla="*/ 4133963 h 4988059"/>
              <a:gd name="connsiteX1634" fmla="*/ 348557 w 5127638"/>
              <a:gd name="connsiteY1634" fmla="*/ 4246559 h 4988059"/>
              <a:gd name="connsiteX1635" fmla="*/ 269845 w 5127638"/>
              <a:gd name="connsiteY1635" fmla="*/ 4301041 h 4988059"/>
              <a:gd name="connsiteX1636" fmla="*/ 264312 w 5127638"/>
              <a:gd name="connsiteY1636" fmla="*/ 4282835 h 4988059"/>
              <a:gd name="connsiteX1637" fmla="*/ 300906 w 5127638"/>
              <a:gd name="connsiteY1637" fmla="*/ 4256234 h 4988059"/>
              <a:gd name="connsiteX1638" fmla="*/ 383452 w 5127638"/>
              <a:gd name="connsiteY1638" fmla="*/ 4193879 h 4988059"/>
              <a:gd name="connsiteX1639" fmla="*/ 386984 w 5127638"/>
              <a:gd name="connsiteY1639" fmla="*/ 4168354 h 4988059"/>
              <a:gd name="connsiteX1640" fmla="*/ 407540 w 5127638"/>
              <a:gd name="connsiteY1640" fmla="*/ 4147418 h 4988059"/>
              <a:gd name="connsiteX1641" fmla="*/ 298955 w 5127638"/>
              <a:gd name="connsiteY1641" fmla="*/ 4207014 h 4988059"/>
              <a:gd name="connsiteX1642" fmla="*/ 299750 w 5127638"/>
              <a:gd name="connsiteY1642" fmla="*/ 4199822 h 4988059"/>
              <a:gd name="connsiteX1643" fmla="*/ 305626 w 5127638"/>
              <a:gd name="connsiteY1643" fmla="*/ 4196943 h 4988059"/>
              <a:gd name="connsiteX1644" fmla="*/ 299961 w 5127638"/>
              <a:gd name="connsiteY1644" fmla="*/ 4197927 h 4988059"/>
              <a:gd name="connsiteX1645" fmla="*/ 299750 w 5127638"/>
              <a:gd name="connsiteY1645" fmla="*/ 4199822 h 4988059"/>
              <a:gd name="connsiteX1646" fmla="*/ 266360 w 5127638"/>
              <a:gd name="connsiteY1646" fmla="*/ 4216179 h 4988059"/>
              <a:gd name="connsiteX1647" fmla="*/ 238925 w 5127638"/>
              <a:gd name="connsiteY1647" fmla="*/ 4235302 h 4988059"/>
              <a:gd name="connsiteX1648" fmla="*/ 234158 w 5127638"/>
              <a:gd name="connsiteY1648" fmla="*/ 4227607 h 4988059"/>
              <a:gd name="connsiteX1649" fmla="*/ 208817 w 5127638"/>
              <a:gd name="connsiteY1649" fmla="*/ 4205861 h 4988059"/>
              <a:gd name="connsiteX1650" fmla="*/ 137268 w 5127638"/>
              <a:gd name="connsiteY1650" fmla="*/ 4209182 h 4988059"/>
              <a:gd name="connsiteX1651" fmla="*/ 86612 w 5127638"/>
              <a:gd name="connsiteY1651" fmla="*/ 4225435 h 4988059"/>
              <a:gd name="connsiteX1652" fmla="*/ 35950 w 5127638"/>
              <a:gd name="connsiteY1652" fmla="*/ 4241686 h 4988059"/>
              <a:gd name="connsiteX1653" fmla="*/ 17485 w 5127638"/>
              <a:gd name="connsiteY1653" fmla="*/ 4238095 h 4988059"/>
              <a:gd name="connsiteX1654" fmla="*/ 5167 w 5127638"/>
              <a:gd name="connsiteY1654" fmla="*/ 4226484 h 4988059"/>
              <a:gd name="connsiteX1655" fmla="*/ 252 w 5127638"/>
              <a:gd name="connsiteY1655" fmla="*/ 4216425 h 4988059"/>
              <a:gd name="connsiteX1656" fmla="*/ 1495 w 5127638"/>
              <a:gd name="connsiteY1656" fmla="*/ 4198429 h 4988059"/>
              <a:gd name="connsiteX1657" fmla="*/ 33112 w 5127638"/>
              <a:gd name="connsiteY1657" fmla="*/ 4146729 h 4988059"/>
              <a:gd name="connsiteX1658" fmla="*/ 64731 w 5127638"/>
              <a:gd name="connsiteY1658" fmla="*/ 4095027 h 4988059"/>
              <a:gd name="connsiteX1659" fmla="*/ 138990 w 5127638"/>
              <a:gd name="connsiteY1659" fmla="*/ 4075791 h 4988059"/>
              <a:gd name="connsiteX1660" fmla="*/ 193288 w 5127638"/>
              <a:gd name="connsiteY1660" fmla="*/ 4050660 h 4988059"/>
              <a:gd name="connsiteX1661" fmla="*/ 216488 w 5127638"/>
              <a:gd name="connsiteY1661" fmla="*/ 4007978 h 4988059"/>
              <a:gd name="connsiteX1662" fmla="*/ 274126 w 5127638"/>
              <a:gd name="connsiteY1662" fmla="*/ 3883907 h 4988059"/>
              <a:gd name="connsiteX1663" fmla="*/ 381693 w 5127638"/>
              <a:gd name="connsiteY1663" fmla="*/ 3803744 h 4988059"/>
              <a:gd name="connsiteX1664" fmla="*/ 421524 w 5127638"/>
              <a:gd name="connsiteY1664" fmla="*/ 3778106 h 4988059"/>
              <a:gd name="connsiteX1665" fmla="*/ 460425 w 5127638"/>
              <a:gd name="connsiteY1665" fmla="*/ 3745382 h 4988059"/>
              <a:gd name="connsiteX1666" fmla="*/ 476425 w 5127638"/>
              <a:gd name="connsiteY1666" fmla="*/ 3712052 h 4988059"/>
              <a:gd name="connsiteX1667" fmla="*/ 469397 w 5127638"/>
              <a:gd name="connsiteY1667" fmla="*/ 3667325 h 4988059"/>
              <a:gd name="connsiteX1668" fmla="*/ 458820 w 5127638"/>
              <a:gd name="connsiteY1668" fmla="*/ 3650692 h 4988059"/>
              <a:gd name="connsiteX1669" fmla="*/ 456247 w 5127638"/>
              <a:gd name="connsiteY1669" fmla="*/ 3640216 h 4988059"/>
              <a:gd name="connsiteX1670" fmla="*/ 606356 w 5127638"/>
              <a:gd name="connsiteY1670" fmla="*/ 3476404 h 4988059"/>
              <a:gd name="connsiteX1671" fmla="*/ 611078 w 5127638"/>
              <a:gd name="connsiteY1671" fmla="*/ 3475787 h 4988059"/>
              <a:gd name="connsiteX1672" fmla="*/ 615794 w 5127638"/>
              <a:gd name="connsiteY1672" fmla="*/ 3475169 h 4988059"/>
              <a:gd name="connsiteX1673" fmla="*/ 606431 w 5127638"/>
              <a:gd name="connsiteY1673" fmla="*/ 3513633 h 4988059"/>
              <a:gd name="connsiteX1674" fmla="*/ 596143 w 5127638"/>
              <a:gd name="connsiteY1674" fmla="*/ 3545011 h 4988059"/>
              <a:gd name="connsiteX1675" fmla="*/ 601943 w 5127638"/>
              <a:gd name="connsiteY1675" fmla="*/ 3552662 h 4988059"/>
              <a:gd name="connsiteX1676" fmla="*/ 606817 w 5127638"/>
              <a:gd name="connsiteY1676" fmla="*/ 3553223 h 4988059"/>
              <a:gd name="connsiteX1677" fmla="*/ 659739 w 5127638"/>
              <a:gd name="connsiteY1677" fmla="*/ 3517465 h 4988059"/>
              <a:gd name="connsiteX1678" fmla="*/ 736546 w 5127638"/>
              <a:gd name="connsiteY1678" fmla="*/ 3453345 h 4988059"/>
              <a:gd name="connsiteX1679" fmla="*/ 805348 w 5127638"/>
              <a:gd name="connsiteY1679" fmla="*/ 3383069 h 4988059"/>
              <a:gd name="connsiteX1680" fmla="*/ 855888 w 5127638"/>
              <a:gd name="connsiteY1680" fmla="*/ 3319989 h 4988059"/>
              <a:gd name="connsiteX1681" fmla="*/ 854094 w 5127638"/>
              <a:gd name="connsiteY1681" fmla="*/ 3242141 h 4988059"/>
              <a:gd name="connsiteX1682" fmla="*/ 858698 w 5127638"/>
              <a:gd name="connsiteY1682" fmla="*/ 3222317 h 4988059"/>
              <a:gd name="connsiteX1683" fmla="*/ 877458 w 5127638"/>
              <a:gd name="connsiteY1683" fmla="*/ 3200640 h 4988059"/>
              <a:gd name="connsiteX1684" fmla="*/ 978974 w 5127638"/>
              <a:gd name="connsiteY1684" fmla="*/ 3096098 h 4988059"/>
              <a:gd name="connsiteX1685" fmla="*/ 1080535 w 5127638"/>
              <a:gd name="connsiteY1685" fmla="*/ 2991882 h 4988059"/>
              <a:gd name="connsiteX1686" fmla="*/ 1176852 w 5127638"/>
              <a:gd name="connsiteY1686" fmla="*/ 2893468 h 4988059"/>
              <a:gd name="connsiteX1687" fmla="*/ 1266048 w 5127638"/>
              <a:gd name="connsiteY1687" fmla="*/ 2795651 h 4988059"/>
              <a:gd name="connsiteX1688" fmla="*/ 1302693 w 5127638"/>
              <a:gd name="connsiteY1688" fmla="*/ 2727265 h 4988059"/>
              <a:gd name="connsiteX1689" fmla="*/ 1267623 w 5127638"/>
              <a:gd name="connsiteY1689" fmla="*/ 2661080 h 4988059"/>
              <a:gd name="connsiteX1690" fmla="*/ 1187956 w 5127638"/>
              <a:gd name="connsiteY1690" fmla="*/ 2565939 h 4988059"/>
              <a:gd name="connsiteX1691" fmla="*/ 1108289 w 5127638"/>
              <a:gd name="connsiteY1691" fmla="*/ 2470799 h 4988059"/>
              <a:gd name="connsiteX1692" fmla="*/ 1014452 w 5127638"/>
              <a:gd name="connsiteY1692" fmla="*/ 2349924 h 4988059"/>
              <a:gd name="connsiteX1693" fmla="*/ 914461 w 5127638"/>
              <a:gd name="connsiteY1693" fmla="*/ 2237051 h 4988059"/>
              <a:gd name="connsiteX1694" fmla="*/ 739469 w 5127638"/>
              <a:gd name="connsiteY1694" fmla="*/ 2018831 h 4988059"/>
              <a:gd name="connsiteX1695" fmla="*/ 577708 w 5127638"/>
              <a:gd name="connsiteY1695" fmla="*/ 1791680 h 4988059"/>
              <a:gd name="connsiteX1696" fmla="*/ 355825 w 5127638"/>
              <a:gd name="connsiteY1696" fmla="*/ 1488426 h 4988059"/>
              <a:gd name="connsiteX1697" fmla="*/ 133750 w 5127638"/>
              <a:gd name="connsiteY1697" fmla="*/ 1177996 h 4988059"/>
              <a:gd name="connsiteX1698" fmla="*/ 109155 w 5127638"/>
              <a:gd name="connsiteY1698" fmla="*/ 1129931 h 4988059"/>
              <a:gd name="connsiteX1699" fmla="*/ 107107 w 5127638"/>
              <a:gd name="connsiteY1699" fmla="*/ 1108523 h 4988059"/>
              <a:gd name="connsiteX1700" fmla="*/ 113146 w 5127638"/>
              <a:gd name="connsiteY1700" fmla="*/ 1115995 h 4988059"/>
              <a:gd name="connsiteX1701" fmla="*/ 151108 w 5127638"/>
              <a:gd name="connsiteY1701" fmla="*/ 1161258 h 4988059"/>
              <a:gd name="connsiteX1702" fmla="*/ 141025 w 5127638"/>
              <a:gd name="connsiteY1702" fmla="*/ 1125264 h 4988059"/>
              <a:gd name="connsiteX1703" fmla="*/ 126621 w 5127638"/>
              <a:gd name="connsiteY1703" fmla="*/ 1108486 h 4988059"/>
              <a:gd name="connsiteX1704" fmla="*/ 108555 w 5127638"/>
              <a:gd name="connsiteY1704" fmla="*/ 1078408 h 4988059"/>
              <a:gd name="connsiteX1705" fmla="*/ 119272 w 5127638"/>
              <a:gd name="connsiteY1705" fmla="*/ 1047625 h 4988059"/>
              <a:gd name="connsiteX1706" fmla="*/ 149012 w 5127638"/>
              <a:gd name="connsiteY1706" fmla="*/ 1003242 h 4988059"/>
              <a:gd name="connsiteX1707" fmla="*/ 161945 w 5127638"/>
              <a:gd name="connsiteY1707" fmla="*/ 947561 h 4988059"/>
              <a:gd name="connsiteX1708" fmla="*/ 160826 w 5127638"/>
              <a:gd name="connsiteY1708" fmla="*/ 940132 h 4988059"/>
              <a:gd name="connsiteX1709" fmla="*/ 166811 w 5127638"/>
              <a:gd name="connsiteY1709" fmla="*/ 947448 h 4988059"/>
              <a:gd name="connsiteX1710" fmla="*/ 165857 w 5127638"/>
              <a:gd name="connsiteY1710" fmla="*/ 926264 h 4988059"/>
              <a:gd name="connsiteX1711" fmla="*/ 156544 w 5127638"/>
              <a:gd name="connsiteY1711" fmla="*/ 911744 h 4988059"/>
              <a:gd name="connsiteX1712" fmla="*/ 152897 w 5127638"/>
              <a:gd name="connsiteY1712" fmla="*/ 887561 h 4988059"/>
              <a:gd name="connsiteX1713" fmla="*/ 145717 w 5127638"/>
              <a:gd name="connsiteY1713" fmla="*/ 847691 h 4988059"/>
              <a:gd name="connsiteX1714" fmla="*/ 369656 w 5127638"/>
              <a:gd name="connsiteY1714" fmla="*/ 1150093 h 4988059"/>
              <a:gd name="connsiteX1715" fmla="*/ 455601 w 5127638"/>
              <a:gd name="connsiteY1715" fmla="*/ 1252687 h 4988059"/>
              <a:gd name="connsiteX1716" fmla="*/ 430929 w 5127638"/>
              <a:gd name="connsiteY1716" fmla="*/ 1190135 h 4988059"/>
              <a:gd name="connsiteX1717" fmla="*/ 294392 w 5127638"/>
              <a:gd name="connsiteY1717" fmla="*/ 994453 h 4988059"/>
              <a:gd name="connsiteX1718" fmla="*/ 331073 w 5127638"/>
              <a:gd name="connsiteY1718" fmla="*/ 1034233 h 4988059"/>
              <a:gd name="connsiteX1719" fmla="*/ 450517 w 5127638"/>
              <a:gd name="connsiteY1719" fmla="*/ 1190775 h 4988059"/>
              <a:gd name="connsiteX1720" fmla="*/ 579779 w 5127638"/>
              <a:gd name="connsiteY1720" fmla="*/ 1382366 h 4988059"/>
              <a:gd name="connsiteX1721" fmla="*/ 548778 w 5127638"/>
              <a:gd name="connsiteY1721" fmla="*/ 1315457 h 4988059"/>
              <a:gd name="connsiteX1722" fmla="*/ 491290 w 5127638"/>
              <a:gd name="connsiteY1722" fmla="*/ 1223280 h 4988059"/>
              <a:gd name="connsiteX1723" fmla="*/ 479880 w 5127638"/>
              <a:gd name="connsiteY1723" fmla="*/ 1182551 h 4988059"/>
              <a:gd name="connsiteX1724" fmla="*/ 452066 w 5127638"/>
              <a:gd name="connsiteY1724" fmla="*/ 1152545 h 4988059"/>
              <a:gd name="connsiteX1725" fmla="*/ 440392 w 5127638"/>
              <a:gd name="connsiteY1725" fmla="*/ 1110870 h 4988059"/>
              <a:gd name="connsiteX1726" fmla="*/ 379080 w 5127638"/>
              <a:gd name="connsiteY1726" fmla="*/ 1026915 h 4988059"/>
              <a:gd name="connsiteX1727" fmla="*/ 420117 w 5127638"/>
              <a:gd name="connsiteY1727" fmla="*/ 1060366 h 4988059"/>
              <a:gd name="connsiteX1728" fmla="*/ 461838 w 5127638"/>
              <a:gd name="connsiteY1728" fmla="*/ 1118142 h 4988059"/>
              <a:gd name="connsiteX1729" fmla="*/ 490295 w 5127638"/>
              <a:gd name="connsiteY1729" fmla="*/ 1128558 h 4988059"/>
              <a:gd name="connsiteX1730" fmla="*/ 574388 w 5127638"/>
              <a:gd name="connsiteY1730" fmla="*/ 1254399 h 4988059"/>
              <a:gd name="connsiteX1731" fmla="*/ 601605 w 5127638"/>
              <a:gd name="connsiteY1731" fmla="*/ 1300233 h 4988059"/>
              <a:gd name="connsiteX1732" fmla="*/ 600166 w 5127638"/>
              <a:gd name="connsiteY1732" fmla="*/ 1298263 h 4988059"/>
              <a:gd name="connsiteX1733" fmla="*/ 596849 w 5127638"/>
              <a:gd name="connsiteY1733" fmla="*/ 1293585 h 4988059"/>
              <a:gd name="connsiteX1734" fmla="*/ 597548 w 5127638"/>
              <a:gd name="connsiteY1734" fmla="*/ 1294679 h 4988059"/>
              <a:gd name="connsiteX1735" fmla="*/ 600166 w 5127638"/>
              <a:gd name="connsiteY1735" fmla="*/ 1298263 h 4988059"/>
              <a:gd name="connsiteX1736" fmla="*/ 601824 w 5127638"/>
              <a:gd name="connsiteY1736" fmla="*/ 1300600 h 4988059"/>
              <a:gd name="connsiteX1737" fmla="*/ 601605 w 5127638"/>
              <a:gd name="connsiteY1737" fmla="*/ 1300233 h 4988059"/>
              <a:gd name="connsiteX1738" fmla="*/ 610074 w 5127638"/>
              <a:gd name="connsiteY1738" fmla="*/ 1311824 h 4988059"/>
              <a:gd name="connsiteX1739" fmla="*/ 638504 w 5127638"/>
              <a:gd name="connsiteY1739" fmla="*/ 1340379 h 4988059"/>
              <a:gd name="connsiteX1740" fmla="*/ 595190 w 5127638"/>
              <a:gd name="connsiteY1740" fmla="*/ 1276920 h 4988059"/>
              <a:gd name="connsiteX1741" fmla="*/ 461797 w 5127638"/>
              <a:gd name="connsiteY1741" fmla="*/ 1074229 h 4988059"/>
              <a:gd name="connsiteX1742" fmla="*/ 430531 w 5127638"/>
              <a:gd name="connsiteY1742" fmla="*/ 1006374 h 4988059"/>
              <a:gd name="connsiteX1743" fmla="*/ 392901 w 5127638"/>
              <a:gd name="connsiteY1743" fmla="*/ 941322 h 4988059"/>
              <a:gd name="connsiteX1744" fmla="*/ 408357 w 5127638"/>
              <a:gd name="connsiteY1744" fmla="*/ 905326 h 4988059"/>
              <a:gd name="connsiteX1745" fmla="*/ 314187 w 5127638"/>
              <a:gd name="connsiteY1745" fmla="*/ 773370 h 4988059"/>
              <a:gd name="connsiteX1746" fmla="*/ 246940 w 5127638"/>
              <a:gd name="connsiteY1746" fmla="*/ 678671 h 4988059"/>
              <a:gd name="connsiteX1747" fmla="*/ 256172 w 5127638"/>
              <a:gd name="connsiteY1747" fmla="*/ 670591 h 4988059"/>
              <a:gd name="connsiteX1748" fmla="*/ 284512 w 5127638"/>
              <a:gd name="connsiteY1748" fmla="*/ 708006 h 4988059"/>
              <a:gd name="connsiteX1749" fmla="*/ 464892 w 5127638"/>
              <a:gd name="connsiteY1749" fmla="*/ 946695 h 4988059"/>
              <a:gd name="connsiteX1750" fmla="*/ 535072 w 5127638"/>
              <a:gd name="connsiteY1750" fmla="*/ 1040424 h 4988059"/>
              <a:gd name="connsiteX1751" fmla="*/ 591612 w 5127638"/>
              <a:gd name="connsiteY1751" fmla="*/ 1107329 h 4988059"/>
              <a:gd name="connsiteX1752" fmla="*/ 628293 w 5127638"/>
              <a:gd name="connsiteY1752" fmla="*/ 1147108 h 4988059"/>
              <a:gd name="connsiteX1753" fmla="*/ 668381 w 5127638"/>
              <a:gd name="connsiteY1753" fmla="*/ 1155288 h 4988059"/>
              <a:gd name="connsiteX1754" fmla="*/ 561896 w 5127638"/>
              <a:gd name="connsiteY1754" fmla="*/ 1001243 h 4988059"/>
              <a:gd name="connsiteX1755" fmla="*/ 498041 w 5127638"/>
              <a:gd name="connsiteY1755" fmla="*/ 886334 h 4988059"/>
              <a:gd name="connsiteX1756" fmla="*/ 495497 w 5127638"/>
              <a:gd name="connsiteY1756" fmla="*/ 855378 h 4988059"/>
              <a:gd name="connsiteX1757" fmla="*/ 413000 w 5127638"/>
              <a:gd name="connsiteY1757" fmla="*/ 739561 h 4988059"/>
              <a:gd name="connsiteX1758" fmla="*/ 443692 w 5127638"/>
              <a:gd name="connsiteY1758" fmla="*/ 761609 h 4988059"/>
              <a:gd name="connsiteX1759" fmla="*/ 440546 w 5127638"/>
              <a:gd name="connsiteY1759" fmla="*/ 762025 h 4988059"/>
              <a:gd name="connsiteX1760" fmla="*/ 436417 w 5127638"/>
              <a:gd name="connsiteY1760" fmla="*/ 757518 h 4988059"/>
              <a:gd name="connsiteX1761" fmla="*/ 438521 w 5127638"/>
              <a:gd name="connsiteY1761" fmla="*/ 762292 h 4988059"/>
              <a:gd name="connsiteX1762" fmla="*/ 440546 w 5127638"/>
              <a:gd name="connsiteY1762" fmla="*/ 762025 h 4988059"/>
              <a:gd name="connsiteX1763" fmla="*/ 448132 w 5127638"/>
              <a:gd name="connsiteY1763" fmla="*/ 770308 h 4988059"/>
              <a:gd name="connsiteX1764" fmla="*/ 451618 w 5127638"/>
              <a:gd name="connsiteY1764" fmla="*/ 777138 h 4988059"/>
              <a:gd name="connsiteX1765" fmla="*/ 456957 w 5127638"/>
              <a:gd name="connsiteY1765" fmla="*/ 783432 h 4988059"/>
              <a:gd name="connsiteX1766" fmla="*/ 484087 w 5127638"/>
              <a:gd name="connsiteY1766" fmla="*/ 789112 h 4988059"/>
              <a:gd name="connsiteX1767" fmla="*/ 564992 w 5127638"/>
              <a:gd name="connsiteY1767" fmla="*/ 899245 h 4988059"/>
              <a:gd name="connsiteX1768" fmla="*/ 586173 w 5127638"/>
              <a:gd name="connsiteY1768" fmla="*/ 905570 h 4988059"/>
              <a:gd name="connsiteX1769" fmla="*/ 680343 w 5127638"/>
              <a:gd name="connsiteY1769" fmla="*/ 1037528 h 4988059"/>
              <a:gd name="connsiteX1770" fmla="*/ 769475 w 5127638"/>
              <a:gd name="connsiteY1770" fmla="*/ 1177024 h 4988059"/>
              <a:gd name="connsiteX1771" fmla="*/ 785236 w 5127638"/>
              <a:gd name="connsiteY1771" fmla="*/ 1185889 h 4988059"/>
              <a:gd name="connsiteX1772" fmla="*/ 702434 w 5127638"/>
              <a:gd name="connsiteY1772" fmla="*/ 1050748 h 4988059"/>
              <a:gd name="connsiteX1773" fmla="*/ 478542 w 5127638"/>
              <a:gd name="connsiteY1773" fmla="*/ 715074 h 4988059"/>
              <a:gd name="connsiteX1774" fmla="*/ 379873 w 5127638"/>
              <a:gd name="connsiteY1774" fmla="*/ 581485 h 4988059"/>
              <a:gd name="connsiteX1775" fmla="*/ 394766 w 5127638"/>
              <a:gd name="connsiteY1775" fmla="*/ 572860 h 4988059"/>
              <a:gd name="connsiteX1776" fmla="*/ 397786 w 5127638"/>
              <a:gd name="connsiteY1776" fmla="*/ 579487 h 4988059"/>
              <a:gd name="connsiteX1777" fmla="*/ 415790 w 5127638"/>
              <a:gd name="connsiteY1777" fmla="*/ 592704 h 4988059"/>
              <a:gd name="connsiteX1778" fmla="*/ 415790 w 5127638"/>
              <a:gd name="connsiteY1778" fmla="*/ 592704 h 4988059"/>
              <a:gd name="connsiteX1779" fmla="*/ 399224 w 5127638"/>
              <a:gd name="connsiteY1779" fmla="*/ 570279 h 4988059"/>
              <a:gd name="connsiteX1780" fmla="*/ 424648 w 5127638"/>
              <a:gd name="connsiteY1780" fmla="*/ 555557 h 4988059"/>
              <a:gd name="connsiteX1781" fmla="*/ 492559 w 5127638"/>
              <a:gd name="connsiteY1781" fmla="*/ 640662 h 4988059"/>
              <a:gd name="connsiteX1782" fmla="*/ 719437 w 5127638"/>
              <a:gd name="connsiteY1782" fmla="*/ 950985 h 4988059"/>
              <a:gd name="connsiteX1783" fmla="*/ 716895 w 5127638"/>
              <a:gd name="connsiteY1783" fmla="*/ 920030 h 4988059"/>
              <a:gd name="connsiteX1784" fmla="*/ 822431 w 5127638"/>
              <a:gd name="connsiteY1784" fmla="*/ 1048802 h 4988059"/>
              <a:gd name="connsiteX1785" fmla="*/ 822431 w 5127638"/>
              <a:gd name="connsiteY1785" fmla="*/ 1048802 h 4988059"/>
              <a:gd name="connsiteX1786" fmla="*/ 724128 w 5127638"/>
              <a:gd name="connsiteY1786" fmla="*/ 880207 h 4988059"/>
              <a:gd name="connsiteX1787" fmla="*/ 749401 w 5127638"/>
              <a:gd name="connsiteY1787" fmla="*/ 879257 h 4988059"/>
              <a:gd name="connsiteX1788" fmla="*/ 742767 w 5127638"/>
              <a:gd name="connsiteY1788" fmla="*/ 855578 h 4988059"/>
              <a:gd name="connsiteX1789" fmla="*/ 802489 w 5127638"/>
              <a:gd name="connsiteY1789" fmla="*/ 933849 h 4988059"/>
              <a:gd name="connsiteX1790" fmla="*/ 858120 w 5127638"/>
              <a:gd name="connsiteY1790" fmla="*/ 1019397 h 4988059"/>
              <a:gd name="connsiteX1791" fmla="*/ 877709 w 5127638"/>
              <a:gd name="connsiteY1791" fmla="*/ 1020037 h 4988059"/>
              <a:gd name="connsiteX1792" fmla="*/ 948156 w 5127638"/>
              <a:gd name="connsiteY1792" fmla="*/ 1114714 h 4988059"/>
              <a:gd name="connsiteX1793" fmla="*/ 910523 w 5127638"/>
              <a:gd name="connsiteY1793" fmla="*/ 1024126 h 4988059"/>
              <a:gd name="connsiteX1794" fmla="*/ 842576 w 5127638"/>
              <a:gd name="connsiteY1794" fmla="*/ 916492 h 4988059"/>
              <a:gd name="connsiteX1795" fmla="*/ 718047 w 5127638"/>
              <a:gd name="connsiteY1795" fmla="*/ 698038 h 4988059"/>
              <a:gd name="connsiteX1796" fmla="*/ 854585 w 5127638"/>
              <a:gd name="connsiteY1796" fmla="*/ 893720 h 4988059"/>
              <a:gd name="connsiteX1797" fmla="*/ 924386 w 5127638"/>
              <a:gd name="connsiteY1797" fmla="*/ 982447 h 4988059"/>
              <a:gd name="connsiteX1798" fmla="*/ 952843 w 5127638"/>
              <a:gd name="connsiteY1798" fmla="*/ 992864 h 4988059"/>
              <a:gd name="connsiteX1799" fmla="*/ 1010976 w 5127638"/>
              <a:gd name="connsiteY1799" fmla="*/ 1090988 h 4988059"/>
              <a:gd name="connsiteX1800" fmla="*/ 1038747 w 5127638"/>
              <a:gd name="connsiteY1800" fmla="*/ 1077081 h 4988059"/>
              <a:gd name="connsiteX1801" fmla="*/ 1122193 w 5127638"/>
              <a:gd name="connsiteY1801" fmla="*/ 1192632 h 4988059"/>
              <a:gd name="connsiteX1802" fmla="*/ 1061521 w 5127638"/>
              <a:gd name="connsiteY1802" fmla="*/ 1089089 h 4988059"/>
              <a:gd name="connsiteX1803" fmla="*/ 971442 w 5127638"/>
              <a:gd name="connsiteY1803" fmla="*/ 924320 h 4988059"/>
              <a:gd name="connsiteX1804" fmla="*/ 1063068 w 5127638"/>
              <a:gd name="connsiteY1804" fmla="*/ 1025321 h 4988059"/>
              <a:gd name="connsiteX1805" fmla="*/ 1049119 w 5127638"/>
              <a:gd name="connsiteY1805" fmla="*/ 953638 h 4988059"/>
              <a:gd name="connsiteX1806" fmla="*/ 1103157 w 5127638"/>
              <a:gd name="connsiteY1806" fmla="*/ 1033502 h 4988059"/>
              <a:gd name="connsiteX1807" fmla="*/ 1157196 w 5127638"/>
              <a:gd name="connsiteY1807" fmla="*/ 1113364 h 4988059"/>
              <a:gd name="connsiteX1808" fmla="*/ 1157196 w 5127638"/>
              <a:gd name="connsiteY1808" fmla="*/ 1113364 h 4988059"/>
              <a:gd name="connsiteX1809" fmla="*/ 1100614 w 5127638"/>
              <a:gd name="connsiteY1809" fmla="*/ 1002546 h 4988059"/>
              <a:gd name="connsiteX1810" fmla="*/ 1124295 w 5127638"/>
              <a:gd name="connsiteY1810" fmla="*/ 995913 h 4988059"/>
              <a:gd name="connsiteX1811" fmla="*/ 1022543 w 5127638"/>
              <a:gd name="connsiteY1811" fmla="*/ 815004 h 4988059"/>
              <a:gd name="connsiteX1812" fmla="*/ 1075899 w 5127638"/>
              <a:gd name="connsiteY1812" fmla="*/ 870543 h 4988059"/>
              <a:gd name="connsiteX1813" fmla="*/ 984910 w 5127638"/>
              <a:gd name="connsiteY1813" fmla="*/ 724417 h 4988059"/>
              <a:gd name="connsiteX1814" fmla="*/ 915729 w 5127638"/>
              <a:gd name="connsiteY1814" fmla="*/ 600527 h 4988059"/>
              <a:gd name="connsiteX1815" fmla="*/ 833725 w 5127638"/>
              <a:gd name="connsiteY1815" fmla="*/ 477692 h 4988059"/>
              <a:gd name="connsiteX1816" fmla="*/ 840594 w 5127638"/>
              <a:gd name="connsiteY1816" fmla="*/ 481963 h 4988059"/>
              <a:gd name="connsiteX1817" fmla="*/ 854374 w 5127638"/>
              <a:gd name="connsiteY1817" fmla="*/ 479933 h 4988059"/>
              <a:gd name="connsiteX1818" fmla="*/ 876524 w 5127638"/>
              <a:gd name="connsiteY1818" fmla="*/ 510252 h 4988059"/>
              <a:gd name="connsiteX1819" fmla="*/ 1075587 w 5127638"/>
              <a:gd name="connsiteY1819" fmla="*/ 800146 h 4988059"/>
              <a:gd name="connsiteX1820" fmla="*/ 1115719 w 5127638"/>
              <a:gd name="connsiteY1820" fmla="*/ 852239 h 4988059"/>
              <a:gd name="connsiteX1821" fmla="*/ 1147623 w 5127638"/>
              <a:gd name="connsiteY1821" fmla="*/ 874968 h 4988059"/>
              <a:gd name="connsiteX1822" fmla="*/ 1142848 w 5127638"/>
              <a:gd name="connsiteY1822" fmla="*/ 857919 h 4988059"/>
              <a:gd name="connsiteX1823" fmla="*/ 1156447 w 5127638"/>
              <a:gd name="connsiteY1823" fmla="*/ 815291 h 4988059"/>
              <a:gd name="connsiteX1824" fmla="*/ 1250576 w 5127638"/>
              <a:gd name="connsiteY1824" fmla="*/ 928873 h 4988059"/>
              <a:gd name="connsiteX1825" fmla="*/ 1195585 w 5127638"/>
              <a:gd name="connsiteY1825" fmla="*/ 798200 h 4988059"/>
              <a:gd name="connsiteX1826" fmla="*/ 1243898 w 5127638"/>
              <a:gd name="connsiteY1826" fmla="*/ 835742 h 4988059"/>
              <a:gd name="connsiteX1827" fmla="*/ 1128239 w 5127638"/>
              <a:gd name="connsiteY1827" fmla="*/ 627063 h 4988059"/>
              <a:gd name="connsiteX1828" fmla="*/ 1045740 w 5127638"/>
              <a:gd name="connsiteY1828" fmla="*/ 511245 h 4988059"/>
              <a:gd name="connsiteX1829" fmla="*/ 1100421 w 5127638"/>
              <a:gd name="connsiteY1829" fmla="*/ 571521 h 4988059"/>
              <a:gd name="connsiteX1830" fmla="*/ 1251128 w 5127638"/>
              <a:gd name="connsiteY1830" fmla="*/ 770384 h 4988059"/>
              <a:gd name="connsiteX1831" fmla="*/ 1301985 w 5127638"/>
              <a:gd name="connsiteY1831" fmla="*/ 838881 h 4988059"/>
              <a:gd name="connsiteX1832" fmla="*/ 1276402 w 5127638"/>
              <a:gd name="connsiteY1832" fmla="*/ 769432 h 4988059"/>
              <a:gd name="connsiteX1833" fmla="*/ 1237179 w 5127638"/>
              <a:gd name="connsiteY1833" fmla="*/ 698698 h 4988059"/>
              <a:gd name="connsiteX1834" fmla="*/ 1307358 w 5127638"/>
              <a:gd name="connsiteY1834" fmla="*/ 766891 h 4988059"/>
              <a:gd name="connsiteX1835" fmla="*/ 1331041 w 5127638"/>
              <a:gd name="connsiteY1835" fmla="*/ 785795 h 4988059"/>
              <a:gd name="connsiteX1836" fmla="*/ 1300989 w 5127638"/>
              <a:gd name="connsiteY1836" fmla="*/ 744158 h 4988059"/>
              <a:gd name="connsiteX1837" fmla="*/ 1320274 w 5127638"/>
              <a:gd name="connsiteY1837" fmla="*/ 725476 h 4988059"/>
              <a:gd name="connsiteX1838" fmla="*/ 1272866 w 5127638"/>
              <a:gd name="connsiteY1838" fmla="*/ 643756 h 4988059"/>
              <a:gd name="connsiteX1839" fmla="*/ 1293101 w 5127638"/>
              <a:gd name="connsiteY1839" fmla="*/ 650347 h 4988059"/>
              <a:gd name="connsiteX1840" fmla="*/ 1313904 w 5127638"/>
              <a:gd name="connsiteY1840" fmla="*/ 677207 h 4988059"/>
              <a:gd name="connsiteX1841" fmla="*/ 1307308 w 5127638"/>
              <a:gd name="connsiteY1841" fmla="*/ 669558 h 4988059"/>
              <a:gd name="connsiteX1842" fmla="*/ 1308599 w 5127638"/>
              <a:gd name="connsiteY1842" fmla="*/ 663914 h 4988059"/>
              <a:gd name="connsiteX1843" fmla="*/ 1310296 w 5127638"/>
              <a:gd name="connsiteY1843" fmla="*/ 668781 h 4988059"/>
              <a:gd name="connsiteX1844" fmla="*/ 1326981 w 5127638"/>
              <a:gd name="connsiteY1844" fmla="*/ 695392 h 4988059"/>
              <a:gd name="connsiteX1845" fmla="*/ 1352488 w 5127638"/>
              <a:gd name="connsiteY1845" fmla="*/ 716044 h 4988059"/>
              <a:gd name="connsiteX1846" fmla="*/ 1370914 w 5127638"/>
              <a:gd name="connsiteY1846" fmla="*/ 737624 h 4988059"/>
              <a:gd name="connsiteX1847" fmla="*/ 1375297 w 5127638"/>
              <a:gd name="connsiteY1847" fmla="*/ 732647 h 4988059"/>
              <a:gd name="connsiteX1848" fmla="*/ 1376912 w 5127638"/>
              <a:gd name="connsiteY1848" fmla="*/ 734957 h 4988059"/>
              <a:gd name="connsiteX1849" fmla="*/ 1390411 w 5127638"/>
              <a:gd name="connsiteY1849" fmla="*/ 749756 h 4988059"/>
              <a:gd name="connsiteX1850" fmla="*/ 1385668 w 5127638"/>
              <a:gd name="connsiteY1850" fmla="*/ 729919 h 4988059"/>
              <a:gd name="connsiteX1851" fmla="*/ 1383746 w 5127638"/>
              <a:gd name="connsiteY1851" fmla="*/ 726968 h 4988059"/>
              <a:gd name="connsiteX1852" fmla="*/ 1388557 w 5127638"/>
              <a:gd name="connsiteY1852" fmla="*/ 725717 h 4988059"/>
              <a:gd name="connsiteX1853" fmla="*/ 1366577 w 5127638"/>
              <a:gd name="connsiteY1853" fmla="*/ 677008 h 4988059"/>
              <a:gd name="connsiteX1854" fmla="*/ 1338444 w 5127638"/>
              <a:gd name="connsiteY1854" fmla="*/ 636301 h 4988059"/>
              <a:gd name="connsiteX1855" fmla="*/ 1333554 w 5127638"/>
              <a:gd name="connsiteY1855" fmla="*/ 613593 h 4988059"/>
              <a:gd name="connsiteX1856" fmla="*/ 1334094 w 5127638"/>
              <a:gd name="connsiteY1856" fmla="*/ 614347 h 4988059"/>
              <a:gd name="connsiteX1857" fmla="*/ 1383091 w 5127638"/>
              <a:gd name="connsiteY1857" fmla="*/ 676214 h 4988059"/>
              <a:gd name="connsiteX1858" fmla="*/ 1353133 w 5127638"/>
              <a:gd name="connsiteY1858" fmla="*/ 623059 h 4988059"/>
              <a:gd name="connsiteX1859" fmla="*/ 1331869 w 5127638"/>
              <a:gd name="connsiteY1859" fmla="*/ 594054 h 4988059"/>
              <a:gd name="connsiteX1860" fmla="*/ 1340100 w 5127638"/>
              <a:gd name="connsiteY1860" fmla="*/ 566504 h 4988059"/>
              <a:gd name="connsiteX1861" fmla="*/ 1344345 w 5127638"/>
              <a:gd name="connsiteY1861" fmla="*/ 559928 h 4988059"/>
              <a:gd name="connsiteX1862" fmla="*/ 1374824 w 5127638"/>
              <a:gd name="connsiteY1862" fmla="*/ 602938 h 4988059"/>
              <a:gd name="connsiteX1863" fmla="*/ 1356780 w 5127638"/>
              <a:gd name="connsiteY1863" fmla="*/ 571345 h 4988059"/>
              <a:gd name="connsiteX1864" fmla="*/ 1347644 w 5127638"/>
              <a:gd name="connsiteY1864" fmla="*/ 554819 h 4988059"/>
              <a:gd name="connsiteX1865" fmla="*/ 1356000 w 5127638"/>
              <a:gd name="connsiteY1865" fmla="*/ 541870 h 4988059"/>
              <a:gd name="connsiteX1866" fmla="*/ 1358374 w 5127638"/>
              <a:gd name="connsiteY1866" fmla="*/ 544212 h 4988059"/>
              <a:gd name="connsiteX1867" fmla="*/ 1416239 w 5127638"/>
              <a:gd name="connsiteY1867" fmla="*/ 615853 h 4988059"/>
              <a:gd name="connsiteX1868" fmla="*/ 1376371 w 5127638"/>
              <a:gd name="connsiteY1868" fmla="*/ 539170 h 4988059"/>
              <a:gd name="connsiteX1869" fmla="*/ 1366583 w 5127638"/>
              <a:gd name="connsiteY1869" fmla="*/ 525475 h 4988059"/>
              <a:gd name="connsiteX1870" fmla="*/ 1379012 w 5127638"/>
              <a:gd name="connsiteY1870" fmla="*/ 506219 h 4988059"/>
              <a:gd name="connsiteX1871" fmla="*/ 1425221 w 5127638"/>
              <a:gd name="connsiteY1871" fmla="*/ 483371 h 4988059"/>
              <a:gd name="connsiteX1872" fmla="*/ 1484072 w 5127638"/>
              <a:gd name="connsiteY1872" fmla="*/ 502056 h 4988059"/>
              <a:gd name="connsiteX1873" fmla="*/ 1563105 w 5127638"/>
              <a:gd name="connsiteY1873" fmla="*/ 564889 h 4988059"/>
              <a:gd name="connsiteX1874" fmla="*/ 1635990 w 5127638"/>
              <a:gd name="connsiteY1874" fmla="*/ 635723 h 4988059"/>
              <a:gd name="connsiteX1875" fmla="*/ 1749476 w 5127638"/>
              <a:gd name="connsiteY1875" fmla="*/ 760024 h 4988059"/>
              <a:gd name="connsiteX1876" fmla="*/ 1870044 w 5127638"/>
              <a:gd name="connsiteY1876" fmla="*/ 883398 h 4988059"/>
              <a:gd name="connsiteX1877" fmla="*/ 2028799 w 5127638"/>
              <a:gd name="connsiteY1877" fmla="*/ 1050955 h 4988059"/>
              <a:gd name="connsiteX1878" fmla="*/ 2174325 w 5127638"/>
              <a:gd name="connsiteY1878" fmla="*/ 1227447 h 4988059"/>
              <a:gd name="connsiteX1879" fmla="*/ 2341862 w 5127638"/>
              <a:gd name="connsiteY1879" fmla="*/ 1407052 h 4988059"/>
              <a:gd name="connsiteX1880" fmla="*/ 2414742 w 5127638"/>
              <a:gd name="connsiteY1880" fmla="*/ 1477888 h 4988059"/>
              <a:gd name="connsiteX1881" fmla="*/ 2493775 w 5127638"/>
              <a:gd name="connsiteY1881" fmla="*/ 1540716 h 4988059"/>
              <a:gd name="connsiteX1882" fmla="*/ 2542052 w 5127638"/>
              <a:gd name="connsiteY1882" fmla="*/ 1542793 h 4988059"/>
              <a:gd name="connsiteX1883" fmla="*/ 2585695 w 5127638"/>
              <a:gd name="connsiteY1883" fmla="*/ 1509480 h 4988059"/>
              <a:gd name="connsiteX1884" fmla="*/ 2770635 w 5127638"/>
              <a:gd name="connsiteY1884" fmla="*/ 1308903 h 4988059"/>
              <a:gd name="connsiteX1885" fmla="*/ 2938000 w 5127638"/>
              <a:gd name="connsiteY1885" fmla="*/ 1134669 h 4988059"/>
              <a:gd name="connsiteX1886" fmla="*/ 2937952 w 5127638"/>
              <a:gd name="connsiteY1886" fmla="*/ 1133789 h 4988059"/>
              <a:gd name="connsiteX1887" fmla="*/ 2937384 w 5127638"/>
              <a:gd name="connsiteY1887" fmla="*/ 1133266 h 4988059"/>
              <a:gd name="connsiteX1888" fmla="*/ 2941387 w 5127638"/>
              <a:gd name="connsiteY1888" fmla="*/ 1131141 h 4988059"/>
              <a:gd name="connsiteX1889" fmla="*/ 2956508 w 5127638"/>
              <a:gd name="connsiteY1889" fmla="*/ 1115400 h 4988059"/>
              <a:gd name="connsiteX1890" fmla="*/ 3145818 w 5127638"/>
              <a:gd name="connsiteY1890" fmla="*/ 929844 h 4988059"/>
              <a:gd name="connsiteX1891" fmla="*/ 3351141 w 5127638"/>
              <a:gd name="connsiteY1891" fmla="*/ 756587 h 4988059"/>
              <a:gd name="connsiteX1892" fmla="*/ 3470671 w 5127638"/>
              <a:gd name="connsiteY1892" fmla="*/ 652154 h 4988059"/>
              <a:gd name="connsiteX1893" fmla="*/ 3581270 w 5127638"/>
              <a:gd name="connsiteY1893" fmla="*/ 534494 h 4988059"/>
              <a:gd name="connsiteX1894" fmla="*/ 3640657 w 5127638"/>
              <a:gd name="connsiteY1894" fmla="*/ 493121 h 4988059"/>
              <a:gd name="connsiteX1895" fmla="*/ 3664304 w 5127638"/>
              <a:gd name="connsiteY1895" fmla="*/ 485527 h 4988059"/>
              <a:gd name="connsiteX1896" fmla="*/ 3672177 w 5127638"/>
              <a:gd name="connsiteY1896" fmla="*/ 477809 h 4988059"/>
              <a:gd name="connsiteX1897" fmla="*/ 3677678 w 5127638"/>
              <a:gd name="connsiteY1897" fmla="*/ 473450 h 4988059"/>
              <a:gd name="connsiteX1898" fmla="*/ 3775616 w 5127638"/>
              <a:gd name="connsiteY1898" fmla="*/ 399722 h 4988059"/>
              <a:gd name="connsiteX1899" fmla="*/ 3912463 w 5127638"/>
              <a:gd name="connsiteY1899" fmla="*/ 304128 h 4988059"/>
              <a:gd name="connsiteX1900" fmla="*/ 3977509 w 5127638"/>
              <a:gd name="connsiteY1900" fmla="*/ 264834 h 4988059"/>
              <a:gd name="connsiteX1901" fmla="*/ 4024351 w 5127638"/>
              <a:gd name="connsiteY1901" fmla="*/ 238574 h 4988059"/>
              <a:gd name="connsiteX1902" fmla="*/ 4020484 w 5127638"/>
              <a:gd name="connsiteY1902" fmla="*/ 241885 h 4988059"/>
              <a:gd name="connsiteX1903" fmla="*/ 3987467 w 5127638"/>
              <a:gd name="connsiteY1903" fmla="*/ 265803 h 4988059"/>
              <a:gd name="connsiteX1904" fmla="*/ 3984432 w 5127638"/>
              <a:gd name="connsiteY1904" fmla="*/ 268350 h 4988059"/>
              <a:gd name="connsiteX1905" fmla="*/ 3965497 w 5127638"/>
              <a:gd name="connsiteY1905" fmla="*/ 278979 h 4988059"/>
              <a:gd name="connsiteX1906" fmla="*/ 3905859 w 5127638"/>
              <a:gd name="connsiteY1906" fmla="*/ 315954 h 4988059"/>
              <a:gd name="connsiteX1907" fmla="*/ 3784304 w 5127638"/>
              <a:gd name="connsiteY1907" fmla="*/ 403081 h 4988059"/>
              <a:gd name="connsiteX1908" fmla="*/ 3684999 w 5127638"/>
              <a:gd name="connsiteY1908" fmla="*/ 480829 h 4988059"/>
              <a:gd name="connsiteX1909" fmla="*/ 3717909 w 5127638"/>
              <a:gd name="connsiteY1909" fmla="*/ 478205 h 4988059"/>
              <a:gd name="connsiteX1910" fmla="*/ 3729580 w 5127638"/>
              <a:gd name="connsiteY1910" fmla="*/ 478546 h 4988059"/>
              <a:gd name="connsiteX1911" fmla="*/ 3777819 w 5127638"/>
              <a:gd name="connsiteY1911" fmla="*/ 439483 h 4988059"/>
              <a:gd name="connsiteX1912" fmla="*/ 3787253 w 5127638"/>
              <a:gd name="connsiteY1912" fmla="*/ 432990 h 4988059"/>
              <a:gd name="connsiteX1913" fmla="*/ 3788476 w 5127638"/>
              <a:gd name="connsiteY1913" fmla="*/ 430571 h 4988059"/>
              <a:gd name="connsiteX1914" fmla="*/ 3808229 w 5127638"/>
              <a:gd name="connsiteY1914" fmla="*/ 408432 h 4988059"/>
              <a:gd name="connsiteX1915" fmla="*/ 3790976 w 5127638"/>
              <a:gd name="connsiteY1915" fmla="*/ 421793 h 4988059"/>
              <a:gd name="connsiteX1916" fmla="*/ 3805086 w 5127638"/>
              <a:gd name="connsiteY1916" fmla="*/ 407488 h 4988059"/>
              <a:gd name="connsiteX1917" fmla="*/ 3813410 w 5127638"/>
              <a:gd name="connsiteY1917" fmla="*/ 402624 h 4988059"/>
              <a:gd name="connsiteX1918" fmla="*/ 3818168 w 5127638"/>
              <a:gd name="connsiteY1918" fmla="*/ 397291 h 4988059"/>
              <a:gd name="connsiteX1919" fmla="*/ 3833342 w 5127638"/>
              <a:gd name="connsiteY1919" fmla="*/ 388062 h 4988059"/>
              <a:gd name="connsiteX1920" fmla="*/ 3833336 w 5127638"/>
              <a:gd name="connsiteY1920" fmla="*/ 388046 h 4988059"/>
              <a:gd name="connsiteX1921" fmla="*/ 3834030 w 5127638"/>
              <a:gd name="connsiteY1921" fmla="*/ 385028 h 4988059"/>
              <a:gd name="connsiteX1922" fmla="*/ 3835623 w 5127638"/>
              <a:gd name="connsiteY1922" fmla="*/ 386675 h 4988059"/>
              <a:gd name="connsiteX1923" fmla="*/ 3872217 w 5127638"/>
              <a:gd name="connsiteY1923" fmla="*/ 364418 h 4988059"/>
              <a:gd name="connsiteX1924" fmla="*/ 3906421 w 5127638"/>
              <a:gd name="connsiteY1924" fmla="*/ 350973 h 4988059"/>
              <a:gd name="connsiteX1925" fmla="*/ 3938804 w 5127638"/>
              <a:gd name="connsiteY1925" fmla="*/ 328685 h 4988059"/>
              <a:gd name="connsiteX1926" fmla="*/ 4109217 w 5127638"/>
              <a:gd name="connsiteY1926" fmla="*/ 227679 h 4988059"/>
              <a:gd name="connsiteX1927" fmla="*/ 4163335 w 5127638"/>
              <a:gd name="connsiteY1927" fmla="*/ 201667 h 4988059"/>
              <a:gd name="connsiteX1928" fmla="*/ 4175974 w 5127638"/>
              <a:gd name="connsiteY1928" fmla="*/ 191691 h 4988059"/>
              <a:gd name="connsiteX1929" fmla="*/ 4176691 w 5127638"/>
              <a:gd name="connsiteY1929" fmla="*/ 192081 h 4988059"/>
              <a:gd name="connsiteX1930" fmla="*/ 4178196 w 5127638"/>
              <a:gd name="connsiteY1930" fmla="*/ 189935 h 4988059"/>
              <a:gd name="connsiteX1931" fmla="*/ 4175974 w 5127638"/>
              <a:gd name="connsiteY1931" fmla="*/ 191691 h 4988059"/>
              <a:gd name="connsiteX1932" fmla="*/ 4173245 w 5127638"/>
              <a:gd name="connsiteY1932" fmla="*/ 190210 h 4988059"/>
              <a:gd name="connsiteX1933" fmla="*/ 4216625 w 5127638"/>
              <a:gd name="connsiteY1933" fmla="*/ 159386 h 4988059"/>
              <a:gd name="connsiteX1934" fmla="*/ 4204969 w 5127638"/>
              <a:gd name="connsiteY1934" fmla="*/ 162780 h 4988059"/>
              <a:gd name="connsiteX1935" fmla="*/ 4195141 w 5127638"/>
              <a:gd name="connsiteY1935" fmla="*/ 157824 h 4988059"/>
              <a:gd name="connsiteX1936" fmla="*/ 4156079 w 5127638"/>
              <a:gd name="connsiteY1936" fmla="*/ 176949 h 4988059"/>
              <a:gd name="connsiteX1937" fmla="*/ 4093600 w 5127638"/>
              <a:gd name="connsiteY1937" fmla="*/ 209182 h 4988059"/>
              <a:gd name="connsiteX1938" fmla="*/ 4039701 w 5127638"/>
              <a:gd name="connsiteY1938" fmla="*/ 237674 h 4988059"/>
              <a:gd name="connsiteX1939" fmla="*/ 4052408 w 5127638"/>
              <a:gd name="connsiteY1939" fmla="*/ 229273 h 4988059"/>
              <a:gd name="connsiteX1940" fmla="*/ 4122308 w 5127638"/>
              <a:gd name="connsiteY1940" fmla="*/ 192625 h 4988059"/>
              <a:gd name="connsiteX1941" fmla="*/ 4265045 w 5127638"/>
              <a:gd name="connsiteY1941" fmla="*/ 113665 h 4988059"/>
              <a:gd name="connsiteX1942" fmla="*/ 4342463 w 5127638"/>
              <a:gd name="connsiteY1942" fmla="*/ 74768 h 4988059"/>
              <a:gd name="connsiteX1943" fmla="*/ 4414967 w 5127638"/>
              <a:gd name="connsiteY1943" fmla="*/ 40267 h 4988059"/>
              <a:gd name="connsiteX1944" fmla="*/ 4331814 w 5127638"/>
              <a:gd name="connsiteY1944" fmla="*/ 84297 h 4988059"/>
              <a:gd name="connsiteX1945" fmla="*/ 4304410 w 5127638"/>
              <a:gd name="connsiteY1945" fmla="*/ 100024 h 4988059"/>
              <a:gd name="connsiteX1946" fmla="*/ 4332295 w 5127638"/>
              <a:gd name="connsiteY1946" fmla="*/ 92980 h 4988059"/>
              <a:gd name="connsiteX1947" fmla="*/ 4521254 w 5127638"/>
              <a:gd name="connsiteY1947" fmla="*/ 0 h 4988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Lst>
            <a:rect l="l" t="t" r="r" b="b"/>
            <a:pathLst>
              <a:path w="5127638" h="4988059">
                <a:moveTo>
                  <a:pt x="50543" y="4889703"/>
                </a:moveTo>
                <a:cubicBezTo>
                  <a:pt x="49556" y="4890721"/>
                  <a:pt x="44555" y="4893957"/>
                  <a:pt x="33492" y="4900561"/>
                </a:cubicBezTo>
                <a:lnTo>
                  <a:pt x="33290" y="4900693"/>
                </a:lnTo>
                <a:lnTo>
                  <a:pt x="28551" y="4899217"/>
                </a:lnTo>
                <a:lnTo>
                  <a:pt x="43519" y="4892156"/>
                </a:lnTo>
                <a:cubicBezTo>
                  <a:pt x="48506" y="4889886"/>
                  <a:pt x="51530" y="4888685"/>
                  <a:pt x="50543" y="4889703"/>
                </a:cubicBezTo>
                <a:close/>
                <a:moveTo>
                  <a:pt x="3748699" y="4762306"/>
                </a:moveTo>
                <a:cubicBezTo>
                  <a:pt x="3750521" y="4763431"/>
                  <a:pt x="3750922" y="4767827"/>
                  <a:pt x="3748735" y="4778602"/>
                </a:cubicBezTo>
                <a:cubicBezTo>
                  <a:pt x="3748735" y="4778602"/>
                  <a:pt x="3744772" y="4772619"/>
                  <a:pt x="3740148" y="4765639"/>
                </a:cubicBezTo>
                <a:cubicBezTo>
                  <a:pt x="3743637" y="4763328"/>
                  <a:pt x="3746878" y="4761181"/>
                  <a:pt x="3748699" y="4762306"/>
                </a:cubicBezTo>
                <a:close/>
                <a:moveTo>
                  <a:pt x="888858" y="4714804"/>
                </a:moveTo>
                <a:cubicBezTo>
                  <a:pt x="852394" y="4759756"/>
                  <a:pt x="833761" y="4734038"/>
                  <a:pt x="888858" y="4714804"/>
                </a:cubicBezTo>
                <a:close/>
                <a:moveTo>
                  <a:pt x="675279" y="4567336"/>
                </a:moveTo>
                <a:cubicBezTo>
                  <a:pt x="674830" y="4568014"/>
                  <a:pt x="668208" y="4572544"/>
                  <a:pt x="660621" y="4578107"/>
                </a:cubicBezTo>
                <a:lnTo>
                  <a:pt x="667134" y="4571573"/>
                </a:lnTo>
                <a:lnTo>
                  <a:pt x="670670" y="4569561"/>
                </a:lnTo>
                <a:cubicBezTo>
                  <a:pt x="674184" y="4567621"/>
                  <a:pt x="675503" y="4566997"/>
                  <a:pt x="675279" y="4567336"/>
                </a:cubicBezTo>
                <a:close/>
                <a:moveTo>
                  <a:pt x="1794405" y="4541419"/>
                </a:moveTo>
                <a:cubicBezTo>
                  <a:pt x="1782868" y="4541929"/>
                  <a:pt x="1772592" y="4542875"/>
                  <a:pt x="1763570" y="4544254"/>
                </a:cubicBezTo>
                <a:cubicBezTo>
                  <a:pt x="1759867" y="4554157"/>
                  <a:pt x="1756831" y="4564571"/>
                  <a:pt x="1754458" y="4575497"/>
                </a:cubicBezTo>
                <a:cubicBezTo>
                  <a:pt x="1752094" y="4586425"/>
                  <a:pt x="1751723" y="4598894"/>
                  <a:pt x="1753359" y="4612902"/>
                </a:cubicBezTo>
                <a:cubicBezTo>
                  <a:pt x="1754939" y="4621915"/>
                  <a:pt x="1757545" y="4629577"/>
                  <a:pt x="1761172" y="4635887"/>
                </a:cubicBezTo>
                <a:cubicBezTo>
                  <a:pt x="1764799" y="4642200"/>
                  <a:pt x="1767395" y="4649803"/>
                  <a:pt x="1768959" y="4658701"/>
                </a:cubicBezTo>
                <a:cubicBezTo>
                  <a:pt x="1769717" y="4662957"/>
                  <a:pt x="1772090" y="4665810"/>
                  <a:pt x="1776082" y="4667266"/>
                </a:cubicBezTo>
                <a:cubicBezTo>
                  <a:pt x="1780075" y="4668721"/>
                  <a:pt x="1784807" y="4671269"/>
                  <a:pt x="1790282" y="4674904"/>
                </a:cubicBezTo>
                <a:cubicBezTo>
                  <a:pt x="1793612" y="4665168"/>
                  <a:pt x="1795393" y="4657416"/>
                  <a:pt x="1795642" y="4651643"/>
                </a:cubicBezTo>
                <a:cubicBezTo>
                  <a:pt x="1795883" y="4645875"/>
                  <a:pt x="1795615" y="4640765"/>
                  <a:pt x="1794832" y="4636318"/>
                </a:cubicBezTo>
                <a:cubicBezTo>
                  <a:pt x="1808819" y="4634685"/>
                  <a:pt x="1823324" y="4632386"/>
                  <a:pt x="1838336" y="4629418"/>
                </a:cubicBezTo>
                <a:cubicBezTo>
                  <a:pt x="1853350" y="4626450"/>
                  <a:pt x="1869899" y="4621477"/>
                  <a:pt x="1887990" y="4614499"/>
                </a:cubicBezTo>
                <a:cubicBezTo>
                  <a:pt x="1876864" y="4601331"/>
                  <a:pt x="1867587" y="4588527"/>
                  <a:pt x="1860155" y="4576077"/>
                </a:cubicBezTo>
                <a:cubicBezTo>
                  <a:pt x="1852722" y="4563629"/>
                  <a:pt x="1846114" y="4552876"/>
                  <a:pt x="1840327" y="4543819"/>
                </a:cubicBezTo>
                <a:cubicBezTo>
                  <a:pt x="1821246" y="4541711"/>
                  <a:pt x="1805939" y="4540910"/>
                  <a:pt x="1794405" y="4541419"/>
                </a:cubicBezTo>
                <a:close/>
                <a:moveTo>
                  <a:pt x="1300164" y="4531382"/>
                </a:moveTo>
                <a:cubicBezTo>
                  <a:pt x="1300164" y="4531382"/>
                  <a:pt x="1317963" y="4536485"/>
                  <a:pt x="1300164" y="4531382"/>
                </a:cubicBezTo>
                <a:close/>
                <a:moveTo>
                  <a:pt x="1042090" y="4493575"/>
                </a:moveTo>
                <a:cubicBezTo>
                  <a:pt x="1043894" y="4490851"/>
                  <a:pt x="1036677" y="4501745"/>
                  <a:pt x="1036677" y="4501745"/>
                </a:cubicBezTo>
                <a:cubicBezTo>
                  <a:pt x="1039886" y="4496904"/>
                  <a:pt x="1041488" y="4494483"/>
                  <a:pt x="1042090" y="4493575"/>
                </a:cubicBezTo>
                <a:close/>
                <a:moveTo>
                  <a:pt x="2034844" y="4489495"/>
                </a:moveTo>
                <a:cubicBezTo>
                  <a:pt x="2029928" y="4490141"/>
                  <a:pt x="2025601" y="4490706"/>
                  <a:pt x="2021863" y="4491197"/>
                </a:cubicBezTo>
                <a:cubicBezTo>
                  <a:pt x="2018130" y="4491687"/>
                  <a:pt x="2016161" y="4491942"/>
                  <a:pt x="2015965" y="4491968"/>
                </a:cubicBezTo>
                <a:cubicBezTo>
                  <a:pt x="2008332" y="4506990"/>
                  <a:pt x="2000543" y="4520832"/>
                  <a:pt x="1992597" y="4533489"/>
                </a:cubicBezTo>
                <a:cubicBezTo>
                  <a:pt x="1984654" y="4546149"/>
                  <a:pt x="1976865" y="4559992"/>
                  <a:pt x="1969233" y="4575010"/>
                </a:cubicBezTo>
                <a:cubicBezTo>
                  <a:pt x="1978945" y="4574343"/>
                  <a:pt x="1988148" y="4574340"/>
                  <a:pt x="1996834" y="4575002"/>
                </a:cubicBezTo>
                <a:cubicBezTo>
                  <a:pt x="2005526" y="4575667"/>
                  <a:pt x="2012056" y="4573609"/>
                  <a:pt x="2016432" y="4568830"/>
                </a:cubicBezTo>
                <a:cubicBezTo>
                  <a:pt x="2019887" y="4558563"/>
                  <a:pt x="2023111" y="4546522"/>
                  <a:pt x="2026102" y="4532709"/>
                </a:cubicBezTo>
                <a:cubicBezTo>
                  <a:pt x="2029094" y="4518894"/>
                  <a:pt x="2032008" y="4504489"/>
                  <a:pt x="2034844" y="4489495"/>
                </a:cubicBezTo>
                <a:close/>
                <a:moveTo>
                  <a:pt x="4706881" y="4411662"/>
                </a:moveTo>
                <a:cubicBezTo>
                  <a:pt x="4706591" y="4411226"/>
                  <a:pt x="4708289" y="4412029"/>
                  <a:pt x="4712813" y="4414526"/>
                </a:cubicBezTo>
                <a:lnTo>
                  <a:pt x="4717364" y="4417116"/>
                </a:lnTo>
                <a:lnTo>
                  <a:pt x="4725749" y="4425526"/>
                </a:lnTo>
                <a:cubicBezTo>
                  <a:pt x="4715984" y="4418366"/>
                  <a:pt x="4707460" y="4412535"/>
                  <a:pt x="4706881" y="4411662"/>
                </a:cubicBezTo>
                <a:close/>
                <a:moveTo>
                  <a:pt x="3899337" y="4366308"/>
                </a:moveTo>
                <a:cubicBezTo>
                  <a:pt x="3895758" y="4367334"/>
                  <a:pt x="3890746" y="4368771"/>
                  <a:pt x="3892894" y="4368155"/>
                </a:cubicBezTo>
                <a:close/>
                <a:moveTo>
                  <a:pt x="584141" y="4340193"/>
                </a:moveTo>
                <a:cubicBezTo>
                  <a:pt x="587280" y="4355648"/>
                  <a:pt x="551491" y="4367608"/>
                  <a:pt x="553514" y="4354458"/>
                </a:cubicBezTo>
                <a:cubicBezTo>
                  <a:pt x="559673" y="4345162"/>
                  <a:pt x="584141" y="4340193"/>
                  <a:pt x="584141" y="4340193"/>
                </a:cubicBezTo>
                <a:close/>
                <a:moveTo>
                  <a:pt x="4234740" y="4316721"/>
                </a:moveTo>
                <a:cubicBezTo>
                  <a:pt x="4235513" y="4317890"/>
                  <a:pt x="4237579" y="4321006"/>
                  <a:pt x="4241706" y="4327237"/>
                </a:cubicBezTo>
                <a:cubicBezTo>
                  <a:pt x="4241706" y="4327237"/>
                  <a:pt x="4232419" y="4313215"/>
                  <a:pt x="4234740" y="4316721"/>
                </a:cubicBezTo>
                <a:close/>
                <a:moveTo>
                  <a:pt x="382336" y="4165275"/>
                </a:moveTo>
                <a:cubicBezTo>
                  <a:pt x="324195" y="4200884"/>
                  <a:pt x="284656" y="4224711"/>
                  <a:pt x="259366" y="4239568"/>
                </a:cubicBezTo>
                <a:lnTo>
                  <a:pt x="246227" y="4247090"/>
                </a:lnTo>
                <a:lnTo>
                  <a:pt x="243971" y="4243449"/>
                </a:lnTo>
                <a:lnTo>
                  <a:pt x="268850" y="4226747"/>
                </a:lnTo>
                <a:cubicBezTo>
                  <a:pt x="278225" y="4220537"/>
                  <a:pt x="288441" y="4213843"/>
                  <a:pt x="298955" y="4207014"/>
                </a:cubicBezTo>
                <a:cubicBezTo>
                  <a:pt x="295876" y="4211663"/>
                  <a:pt x="295876" y="4211663"/>
                  <a:pt x="300525" y="4214742"/>
                </a:cubicBezTo>
                <a:cubicBezTo>
                  <a:pt x="295876" y="4211663"/>
                  <a:pt x="363029" y="4172548"/>
                  <a:pt x="382336" y="4165275"/>
                </a:cubicBezTo>
                <a:close/>
                <a:moveTo>
                  <a:pt x="4824190" y="4119295"/>
                </a:moveTo>
                <a:cubicBezTo>
                  <a:pt x="4824190" y="4119295"/>
                  <a:pt x="4855685" y="4125691"/>
                  <a:pt x="4863610" y="4137656"/>
                </a:cubicBezTo>
                <a:cubicBezTo>
                  <a:pt x="4866214" y="4154582"/>
                  <a:pt x="4820148" y="4139187"/>
                  <a:pt x="4824190" y="4119295"/>
                </a:cubicBezTo>
                <a:close/>
                <a:moveTo>
                  <a:pt x="995811" y="4028311"/>
                </a:moveTo>
                <a:cubicBezTo>
                  <a:pt x="996645" y="4028550"/>
                  <a:pt x="998870" y="4029188"/>
                  <a:pt x="1003320" y="4030463"/>
                </a:cubicBezTo>
                <a:cubicBezTo>
                  <a:pt x="1003320" y="4030463"/>
                  <a:pt x="1020344" y="4035052"/>
                  <a:pt x="1003320" y="4030463"/>
                </a:cubicBezTo>
                <a:cubicBezTo>
                  <a:pt x="1003320" y="4030463"/>
                  <a:pt x="993308" y="4027593"/>
                  <a:pt x="995811" y="4028311"/>
                </a:cubicBezTo>
                <a:close/>
                <a:moveTo>
                  <a:pt x="755032" y="3802898"/>
                </a:moveTo>
                <a:cubicBezTo>
                  <a:pt x="742965" y="3818694"/>
                  <a:pt x="730605" y="3832725"/>
                  <a:pt x="717953" y="3844993"/>
                </a:cubicBezTo>
                <a:cubicBezTo>
                  <a:pt x="705303" y="3857262"/>
                  <a:pt x="692486" y="3868951"/>
                  <a:pt x="679510" y="3880057"/>
                </a:cubicBezTo>
                <a:cubicBezTo>
                  <a:pt x="675990" y="3885327"/>
                  <a:pt x="675424" y="3890205"/>
                  <a:pt x="677816" y="3894698"/>
                </a:cubicBezTo>
                <a:cubicBezTo>
                  <a:pt x="680208" y="3899190"/>
                  <a:pt x="682012" y="3903759"/>
                  <a:pt x="683221" y="3908406"/>
                </a:cubicBezTo>
                <a:cubicBezTo>
                  <a:pt x="684086" y="3908894"/>
                  <a:pt x="687394" y="3909661"/>
                  <a:pt x="693146" y="3910708"/>
                </a:cubicBezTo>
                <a:cubicBezTo>
                  <a:pt x="698898" y="3911757"/>
                  <a:pt x="701898" y="3910161"/>
                  <a:pt x="702147" y="3905925"/>
                </a:cubicBezTo>
                <a:cubicBezTo>
                  <a:pt x="714970" y="3894436"/>
                  <a:pt x="727491" y="3881182"/>
                  <a:pt x="739704" y="3866168"/>
                </a:cubicBezTo>
                <a:cubicBezTo>
                  <a:pt x="751917" y="3851157"/>
                  <a:pt x="764029" y="3835556"/>
                  <a:pt x="776041" y="3819364"/>
                </a:cubicBezTo>
                <a:cubicBezTo>
                  <a:pt x="771187" y="3819800"/>
                  <a:pt x="766682" y="3818389"/>
                  <a:pt x="762523" y="3815130"/>
                </a:cubicBezTo>
                <a:cubicBezTo>
                  <a:pt x="758367" y="3811869"/>
                  <a:pt x="755869" y="3807792"/>
                  <a:pt x="755032" y="3802898"/>
                </a:cubicBezTo>
                <a:close/>
                <a:moveTo>
                  <a:pt x="4294308" y="3717856"/>
                </a:moveTo>
                <a:cubicBezTo>
                  <a:pt x="4297529" y="3716932"/>
                  <a:pt x="4284643" y="3720626"/>
                  <a:pt x="4284643" y="3720626"/>
                </a:cubicBezTo>
                <a:lnTo>
                  <a:pt x="4279813" y="3721928"/>
                </a:lnTo>
                <a:lnTo>
                  <a:pt x="4276426" y="3722841"/>
                </a:lnTo>
                <a:cubicBezTo>
                  <a:pt x="4275057" y="3723210"/>
                  <a:pt x="4274372" y="3723395"/>
                  <a:pt x="4275399" y="3723118"/>
                </a:cubicBezTo>
                <a:lnTo>
                  <a:pt x="4279813" y="3721928"/>
                </a:lnTo>
                <a:lnTo>
                  <a:pt x="4281562" y="3721456"/>
                </a:lnTo>
                <a:cubicBezTo>
                  <a:pt x="4283274" y="3720995"/>
                  <a:pt x="4284643" y="3720626"/>
                  <a:pt x="4284643" y="3720626"/>
                </a:cubicBezTo>
                <a:cubicBezTo>
                  <a:pt x="4290371" y="3718985"/>
                  <a:pt x="4293233" y="3718164"/>
                  <a:pt x="4294308" y="3717856"/>
                </a:cubicBezTo>
                <a:close/>
                <a:moveTo>
                  <a:pt x="4352069" y="3341374"/>
                </a:moveTo>
                <a:cubicBezTo>
                  <a:pt x="4375791" y="3359089"/>
                  <a:pt x="4393643" y="3382378"/>
                  <a:pt x="4405626" y="3411240"/>
                </a:cubicBezTo>
                <a:cubicBezTo>
                  <a:pt x="4417612" y="3440104"/>
                  <a:pt x="4437831" y="3463082"/>
                  <a:pt x="4466285" y="3480177"/>
                </a:cubicBezTo>
                <a:cubicBezTo>
                  <a:pt x="4460966" y="3442634"/>
                  <a:pt x="4448236" y="3412666"/>
                  <a:pt x="4428095" y="3390278"/>
                </a:cubicBezTo>
                <a:cubicBezTo>
                  <a:pt x="4407953" y="3367888"/>
                  <a:pt x="4382612" y="3351589"/>
                  <a:pt x="4352069" y="3341374"/>
                </a:cubicBezTo>
                <a:close/>
                <a:moveTo>
                  <a:pt x="4119292" y="2698464"/>
                </a:moveTo>
                <a:cubicBezTo>
                  <a:pt x="4119368" y="2699834"/>
                  <a:pt x="4118740" y="2700557"/>
                  <a:pt x="4117787" y="2700610"/>
                </a:cubicBezTo>
                <a:lnTo>
                  <a:pt x="4117069" y="2700220"/>
                </a:lnTo>
                <a:close/>
                <a:moveTo>
                  <a:pt x="4082250" y="2645391"/>
                </a:moveTo>
                <a:cubicBezTo>
                  <a:pt x="4083088" y="2645000"/>
                  <a:pt x="4084232" y="2644937"/>
                  <a:pt x="4085450" y="2646245"/>
                </a:cubicBezTo>
                <a:cubicBezTo>
                  <a:pt x="4085450" y="2646245"/>
                  <a:pt x="4083317" y="2649113"/>
                  <a:pt x="4080879" y="2646499"/>
                </a:cubicBezTo>
                <a:cubicBezTo>
                  <a:pt x="4080879" y="2646499"/>
                  <a:pt x="4081414" y="2645782"/>
                  <a:pt x="4082250" y="2645391"/>
                </a:cubicBezTo>
                <a:close/>
                <a:moveTo>
                  <a:pt x="4088717" y="2641877"/>
                </a:moveTo>
                <a:lnTo>
                  <a:pt x="4092536" y="2643102"/>
                </a:lnTo>
                <a:cubicBezTo>
                  <a:pt x="4092688" y="2645845"/>
                  <a:pt x="4090402" y="2645971"/>
                  <a:pt x="4085450" y="2646245"/>
                </a:cubicBezTo>
                <a:lnTo>
                  <a:pt x="4087794" y="2641951"/>
                </a:lnTo>
                <a:lnTo>
                  <a:pt x="4087796" y="2642490"/>
                </a:lnTo>
                <a:close/>
                <a:moveTo>
                  <a:pt x="4105315" y="2592692"/>
                </a:moveTo>
                <a:cubicBezTo>
                  <a:pt x="4106992" y="2592792"/>
                  <a:pt x="4106919" y="2594057"/>
                  <a:pt x="4104125" y="2597078"/>
                </a:cubicBezTo>
                <a:cubicBezTo>
                  <a:pt x="4098448" y="2601517"/>
                  <a:pt x="4088016" y="2606336"/>
                  <a:pt x="4078451" y="2610418"/>
                </a:cubicBezTo>
                <a:lnTo>
                  <a:pt x="4074590" y="2612032"/>
                </a:lnTo>
                <a:lnTo>
                  <a:pt x="4082836" y="2604329"/>
                </a:lnTo>
                <a:lnTo>
                  <a:pt x="4088928" y="2598447"/>
                </a:lnTo>
                <a:lnTo>
                  <a:pt x="4096002" y="2595292"/>
                </a:lnTo>
                <a:cubicBezTo>
                  <a:pt x="4100210" y="2593655"/>
                  <a:pt x="4103638" y="2592592"/>
                  <a:pt x="4105315" y="2592692"/>
                </a:cubicBezTo>
                <a:close/>
                <a:moveTo>
                  <a:pt x="4026011" y="2574285"/>
                </a:moveTo>
                <a:cubicBezTo>
                  <a:pt x="4026590" y="2573635"/>
                  <a:pt x="4028222" y="2573997"/>
                  <a:pt x="4031921" y="2576251"/>
                </a:cubicBezTo>
                <a:cubicBezTo>
                  <a:pt x="4031921" y="2576251"/>
                  <a:pt x="4029379" y="2577236"/>
                  <a:pt x="4026414" y="2578384"/>
                </a:cubicBezTo>
                <a:cubicBezTo>
                  <a:pt x="4025905" y="2576596"/>
                  <a:pt x="4025432" y="2574935"/>
                  <a:pt x="4026011" y="2574285"/>
                </a:cubicBezTo>
                <a:close/>
                <a:moveTo>
                  <a:pt x="4112678" y="2562552"/>
                </a:moveTo>
                <a:cubicBezTo>
                  <a:pt x="4113532" y="2563072"/>
                  <a:pt x="4112758" y="2564897"/>
                  <a:pt x="4111006" y="2567438"/>
                </a:cubicBezTo>
                <a:lnTo>
                  <a:pt x="4104757" y="2575041"/>
                </a:lnTo>
                <a:lnTo>
                  <a:pt x="4068241" y="2594255"/>
                </a:lnTo>
                <a:lnTo>
                  <a:pt x="4068875" y="2593709"/>
                </a:lnTo>
                <a:cubicBezTo>
                  <a:pt x="4074147" y="2588686"/>
                  <a:pt x="4093911" y="2572306"/>
                  <a:pt x="4105141" y="2565454"/>
                </a:cubicBezTo>
                <a:cubicBezTo>
                  <a:pt x="4107014" y="2564312"/>
                  <a:pt x="4108650" y="2563435"/>
                  <a:pt x="4109940" y="2562919"/>
                </a:cubicBezTo>
                <a:cubicBezTo>
                  <a:pt x="4111232" y="2562402"/>
                  <a:pt x="4112180" y="2562248"/>
                  <a:pt x="4112678" y="2562552"/>
                </a:cubicBezTo>
                <a:close/>
                <a:moveTo>
                  <a:pt x="3874983" y="2512312"/>
                </a:moveTo>
                <a:cubicBezTo>
                  <a:pt x="3873866" y="2512566"/>
                  <a:pt x="3872475" y="2513127"/>
                  <a:pt x="3871236" y="2513825"/>
                </a:cubicBezTo>
                <a:cubicBezTo>
                  <a:pt x="3869998" y="2514522"/>
                  <a:pt x="3868914" y="2515355"/>
                  <a:pt x="3868412" y="2516157"/>
                </a:cubicBezTo>
                <a:lnTo>
                  <a:pt x="3869642" y="2517688"/>
                </a:lnTo>
                <a:lnTo>
                  <a:pt x="3874947" y="2515787"/>
                </a:lnTo>
                <a:close/>
                <a:moveTo>
                  <a:pt x="3891274" y="2503332"/>
                </a:moveTo>
                <a:lnTo>
                  <a:pt x="3891076" y="2503442"/>
                </a:lnTo>
                <a:cubicBezTo>
                  <a:pt x="3885902" y="2506593"/>
                  <a:pt x="3883168" y="2508550"/>
                  <a:pt x="3882124" y="2509660"/>
                </a:cubicBezTo>
                <a:lnTo>
                  <a:pt x="3882925" y="2510430"/>
                </a:lnTo>
                <a:close/>
                <a:moveTo>
                  <a:pt x="3896629" y="2459580"/>
                </a:moveTo>
                <a:cubicBezTo>
                  <a:pt x="3896629" y="2459580"/>
                  <a:pt x="3896661" y="2461084"/>
                  <a:pt x="3896688" y="2462400"/>
                </a:cubicBezTo>
                <a:lnTo>
                  <a:pt x="3896693" y="2462610"/>
                </a:lnTo>
                <a:lnTo>
                  <a:pt x="3896722" y="2464022"/>
                </a:lnTo>
                <a:cubicBezTo>
                  <a:pt x="3896730" y="2464374"/>
                  <a:pt x="3896732" y="2464468"/>
                  <a:pt x="3896724" y="2464092"/>
                </a:cubicBezTo>
                <a:lnTo>
                  <a:pt x="3896693" y="2462610"/>
                </a:lnTo>
                <a:close/>
                <a:moveTo>
                  <a:pt x="4130671" y="2433817"/>
                </a:moveTo>
                <a:cubicBezTo>
                  <a:pt x="4127212" y="2439784"/>
                  <a:pt x="4102767" y="2461704"/>
                  <a:pt x="4099610" y="2465480"/>
                </a:cubicBezTo>
                <a:cubicBezTo>
                  <a:pt x="4089731" y="2474556"/>
                  <a:pt x="4082115" y="2481869"/>
                  <a:pt x="4075563" y="2488389"/>
                </a:cubicBezTo>
                <a:lnTo>
                  <a:pt x="4072190" y="2491857"/>
                </a:lnTo>
                <a:lnTo>
                  <a:pt x="4039942" y="2509281"/>
                </a:lnTo>
                <a:lnTo>
                  <a:pt x="4075094" y="2481788"/>
                </a:lnTo>
                <a:cubicBezTo>
                  <a:pt x="4082064" y="2476534"/>
                  <a:pt x="4098646" y="2457661"/>
                  <a:pt x="4112746" y="2444698"/>
                </a:cubicBezTo>
                <a:lnTo>
                  <a:pt x="4125031" y="2434859"/>
                </a:lnTo>
                <a:lnTo>
                  <a:pt x="4126836" y="2434276"/>
                </a:lnTo>
                <a:close/>
                <a:moveTo>
                  <a:pt x="4129137" y="2334857"/>
                </a:moveTo>
                <a:lnTo>
                  <a:pt x="4121565" y="2342142"/>
                </a:lnTo>
                <a:lnTo>
                  <a:pt x="4070753" y="2388119"/>
                </a:lnTo>
                <a:lnTo>
                  <a:pt x="4047056" y="2398851"/>
                </a:lnTo>
                <a:lnTo>
                  <a:pt x="4016543" y="2415698"/>
                </a:lnTo>
                <a:lnTo>
                  <a:pt x="4027066" y="2405638"/>
                </a:lnTo>
                <a:cubicBezTo>
                  <a:pt x="4045380" y="2393152"/>
                  <a:pt x="4063476" y="2379899"/>
                  <a:pt x="4081561" y="2365374"/>
                </a:cubicBezTo>
                <a:lnTo>
                  <a:pt x="4106510" y="2343420"/>
                </a:lnTo>
                <a:lnTo>
                  <a:pt x="4106420" y="2344221"/>
                </a:lnTo>
                <a:cubicBezTo>
                  <a:pt x="4108691" y="2343607"/>
                  <a:pt x="4113759" y="2341551"/>
                  <a:pt x="4122991" y="2337486"/>
                </a:cubicBezTo>
                <a:close/>
                <a:moveTo>
                  <a:pt x="3914725" y="2308445"/>
                </a:moveTo>
                <a:cubicBezTo>
                  <a:pt x="3912078" y="2309472"/>
                  <a:pt x="3910754" y="2309985"/>
                  <a:pt x="3910257" y="2310176"/>
                </a:cubicBezTo>
                <a:cubicBezTo>
                  <a:pt x="3908768" y="2310753"/>
                  <a:pt x="3914725" y="2308445"/>
                  <a:pt x="3914725" y="2308445"/>
                </a:cubicBezTo>
                <a:close/>
                <a:moveTo>
                  <a:pt x="4199958" y="2265110"/>
                </a:moveTo>
                <a:lnTo>
                  <a:pt x="4180786" y="2285161"/>
                </a:lnTo>
                <a:lnTo>
                  <a:pt x="4161699" y="2303527"/>
                </a:lnTo>
                <a:lnTo>
                  <a:pt x="4149612" y="2307592"/>
                </a:lnTo>
                <a:lnTo>
                  <a:pt x="4144319" y="2309806"/>
                </a:lnTo>
                <a:lnTo>
                  <a:pt x="4186417" y="2271033"/>
                </a:lnTo>
                <a:lnTo>
                  <a:pt x="4192512" y="2268084"/>
                </a:lnTo>
                <a:close/>
                <a:moveTo>
                  <a:pt x="3879600" y="2244299"/>
                </a:moveTo>
                <a:lnTo>
                  <a:pt x="3875798" y="2246718"/>
                </a:lnTo>
                <a:lnTo>
                  <a:pt x="3862749" y="2256865"/>
                </a:lnTo>
                <a:lnTo>
                  <a:pt x="3871505" y="2250800"/>
                </a:lnTo>
                <a:cubicBezTo>
                  <a:pt x="3875016" y="2248220"/>
                  <a:pt x="3877967" y="2245879"/>
                  <a:pt x="3879600" y="2244299"/>
                </a:cubicBezTo>
                <a:close/>
                <a:moveTo>
                  <a:pt x="4046730" y="2243842"/>
                </a:moveTo>
                <a:cubicBezTo>
                  <a:pt x="4049478" y="2244333"/>
                  <a:pt x="4046312" y="2252143"/>
                  <a:pt x="4032031" y="2259591"/>
                </a:cubicBezTo>
                <a:cubicBezTo>
                  <a:pt x="4035943" y="2252685"/>
                  <a:pt x="4039486" y="2248404"/>
                  <a:pt x="4042204" y="2246075"/>
                </a:cubicBezTo>
                <a:cubicBezTo>
                  <a:pt x="4044241" y="2244327"/>
                  <a:pt x="4045815" y="2243678"/>
                  <a:pt x="4046730" y="2243842"/>
                </a:cubicBezTo>
                <a:close/>
                <a:moveTo>
                  <a:pt x="4050999" y="2111522"/>
                </a:moveTo>
                <a:cubicBezTo>
                  <a:pt x="4048352" y="2112549"/>
                  <a:pt x="4047029" y="2113061"/>
                  <a:pt x="4046532" y="2113253"/>
                </a:cubicBezTo>
                <a:cubicBezTo>
                  <a:pt x="4045043" y="2113830"/>
                  <a:pt x="4050999" y="2111522"/>
                  <a:pt x="4050999" y="2111522"/>
                </a:cubicBezTo>
                <a:close/>
                <a:moveTo>
                  <a:pt x="3995909" y="2111305"/>
                </a:moveTo>
                <a:cubicBezTo>
                  <a:pt x="3992394" y="2114653"/>
                  <a:pt x="3989479" y="2117627"/>
                  <a:pt x="3989109" y="2117770"/>
                </a:cubicBezTo>
                <a:cubicBezTo>
                  <a:pt x="3988923" y="2117842"/>
                  <a:pt x="3989374" y="2117206"/>
                  <a:pt x="3990704" y="2115556"/>
                </a:cubicBezTo>
                <a:lnTo>
                  <a:pt x="3992072" y="2113905"/>
                </a:lnTo>
                <a:close/>
                <a:moveTo>
                  <a:pt x="4060716" y="2104353"/>
                </a:moveTo>
                <a:cubicBezTo>
                  <a:pt x="4060716" y="2104353"/>
                  <a:pt x="4060760" y="2110081"/>
                  <a:pt x="4060749" y="2108649"/>
                </a:cubicBezTo>
                <a:cubicBezTo>
                  <a:pt x="4060745" y="2108172"/>
                  <a:pt x="4060736" y="2106899"/>
                  <a:pt x="4060716" y="2104353"/>
                </a:cubicBezTo>
                <a:close/>
                <a:moveTo>
                  <a:pt x="4158936" y="1774443"/>
                </a:moveTo>
                <a:lnTo>
                  <a:pt x="4119866" y="1807095"/>
                </a:lnTo>
                <a:lnTo>
                  <a:pt x="4073394" y="1845784"/>
                </a:lnTo>
                <a:lnTo>
                  <a:pt x="4065152" y="1862101"/>
                </a:lnTo>
                <a:lnTo>
                  <a:pt x="4116102" y="1820197"/>
                </a:lnTo>
                <a:lnTo>
                  <a:pt x="4155211" y="1788703"/>
                </a:lnTo>
                <a:lnTo>
                  <a:pt x="4157968" y="1783429"/>
                </a:lnTo>
                <a:close/>
                <a:moveTo>
                  <a:pt x="602778" y="1424415"/>
                </a:moveTo>
                <a:cubicBezTo>
                  <a:pt x="603695" y="1424444"/>
                  <a:pt x="606145" y="1424524"/>
                  <a:pt x="611041" y="1424685"/>
                </a:cubicBezTo>
                <a:cubicBezTo>
                  <a:pt x="629684" y="1425592"/>
                  <a:pt x="611041" y="1424685"/>
                  <a:pt x="611041" y="1424685"/>
                </a:cubicBezTo>
                <a:cubicBezTo>
                  <a:pt x="611041" y="1424685"/>
                  <a:pt x="600023" y="1424322"/>
                  <a:pt x="602778" y="1424415"/>
                </a:cubicBezTo>
                <a:close/>
                <a:moveTo>
                  <a:pt x="4617389" y="1408282"/>
                </a:moveTo>
                <a:cubicBezTo>
                  <a:pt x="4605910" y="1414877"/>
                  <a:pt x="4592119" y="1421142"/>
                  <a:pt x="4585515" y="1432969"/>
                </a:cubicBezTo>
                <a:cubicBezTo>
                  <a:pt x="4596994" y="1426373"/>
                  <a:pt x="4608347" y="1417492"/>
                  <a:pt x="4617389" y="1408282"/>
                </a:cubicBezTo>
                <a:close/>
                <a:moveTo>
                  <a:pt x="4628566" y="1396202"/>
                </a:moveTo>
                <a:cubicBezTo>
                  <a:pt x="4628566" y="1396202"/>
                  <a:pt x="4628077" y="1397720"/>
                  <a:pt x="4627874" y="1399221"/>
                </a:cubicBezTo>
                <a:cubicBezTo>
                  <a:pt x="4627669" y="1400722"/>
                  <a:pt x="4627751" y="1402207"/>
                  <a:pt x="4628895" y="1402143"/>
                </a:cubicBezTo>
                <a:cubicBezTo>
                  <a:pt x="4631181" y="1402017"/>
                  <a:pt x="4633137" y="1395949"/>
                  <a:pt x="4628566" y="1396202"/>
                </a:cubicBezTo>
                <a:close/>
                <a:moveTo>
                  <a:pt x="4585758" y="1347689"/>
                </a:moveTo>
                <a:cubicBezTo>
                  <a:pt x="4583949" y="1347790"/>
                  <a:pt x="4582325" y="1348223"/>
                  <a:pt x="4580835" y="1348915"/>
                </a:cubicBezTo>
                <a:cubicBezTo>
                  <a:pt x="4579345" y="1349606"/>
                  <a:pt x="4577988" y="1350555"/>
                  <a:pt x="4576713" y="1351686"/>
                </a:cubicBezTo>
                <a:cubicBezTo>
                  <a:pt x="4574164" y="1353947"/>
                  <a:pt x="4571941" y="1356936"/>
                  <a:pt x="4569631" y="1360043"/>
                </a:cubicBezTo>
                <a:cubicBezTo>
                  <a:pt x="4579153" y="1359516"/>
                  <a:pt x="4581110" y="1353448"/>
                  <a:pt x="4585758" y="1347689"/>
                </a:cubicBezTo>
                <a:close/>
                <a:moveTo>
                  <a:pt x="4679913" y="1282287"/>
                </a:moveTo>
                <a:cubicBezTo>
                  <a:pt x="4679820" y="1281544"/>
                  <a:pt x="4678653" y="1281571"/>
                  <a:pt x="4675983" y="1282807"/>
                </a:cubicBezTo>
                <a:cubicBezTo>
                  <a:pt x="4674457" y="1283512"/>
                  <a:pt x="4672441" y="1284613"/>
                  <a:pt x="4669853" y="1286189"/>
                </a:cubicBezTo>
                <a:cubicBezTo>
                  <a:pt x="4649154" y="1298795"/>
                  <a:pt x="4617102" y="1320282"/>
                  <a:pt x="4596705" y="1338373"/>
                </a:cubicBezTo>
                <a:cubicBezTo>
                  <a:pt x="4620249" y="1328818"/>
                  <a:pt x="4638129" y="1313617"/>
                  <a:pt x="4663248" y="1298014"/>
                </a:cubicBezTo>
                <a:cubicBezTo>
                  <a:pt x="4670782" y="1293687"/>
                  <a:pt x="4680186" y="1284517"/>
                  <a:pt x="4679913" y="1282287"/>
                </a:cubicBezTo>
                <a:close/>
                <a:moveTo>
                  <a:pt x="4839905" y="1238039"/>
                </a:moveTo>
                <a:lnTo>
                  <a:pt x="4835123" y="1240649"/>
                </a:lnTo>
                <a:cubicBezTo>
                  <a:pt x="4793260" y="1263538"/>
                  <a:pt x="4751486" y="1287168"/>
                  <a:pt x="4707001" y="1315304"/>
                </a:cubicBezTo>
                <a:cubicBezTo>
                  <a:pt x="4656382" y="1346528"/>
                  <a:pt x="4620088" y="1374210"/>
                  <a:pt x="4570154" y="1410898"/>
                </a:cubicBezTo>
                <a:cubicBezTo>
                  <a:pt x="4545186" y="1429242"/>
                  <a:pt x="4499520" y="1460192"/>
                  <a:pt x="4472215" y="1484626"/>
                </a:cubicBezTo>
                <a:cubicBezTo>
                  <a:pt x="4469930" y="1484752"/>
                  <a:pt x="4443158" y="1511906"/>
                  <a:pt x="4443310" y="1514648"/>
                </a:cubicBezTo>
                <a:cubicBezTo>
                  <a:pt x="4443463" y="1517390"/>
                  <a:pt x="4457076" y="1507927"/>
                  <a:pt x="4459362" y="1507800"/>
                </a:cubicBezTo>
                <a:cubicBezTo>
                  <a:pt x="4541171" y="1446426"/>
                  <a:pt x="4615820" y="1379946"/>
                  <a:pt x="4700396" y="1327130"/>
                </a:cubicBezTo>
                <a:cubicBezTo>
                  <a:pt x="4738176" y="1302116"/>
                  <a:pt x="4780579" y="1277764"/>
                  <a:pt x="4823612" y="1254466"/>
                </a:cubicBezTo>
                <a:lnTo>
                  <a:pt x="4846294" y="1242619"/>
                </a:lnTo>
                <a:close/>
                <a:moveTo>
                  <a:pt x="4813605" y="1219190"/>
                </a:moveTo>
                <a:lnTo>
                  <a:pt x="4809098" y="1221806"/>
                </a:lnTo>
                <a:cubicBezTo>
                  <a:pt x="4766966" y="1245856"/>
                  <a:pt x="4724570" y="1270323"/>
                  <a:pt x="4682296" y="1296960"/>
                </a:cubicBezTo>
                <a:cubicBezTo>
                  <a:pt x="4604425" y="1346656"/>
                  <a:pt x="4536380" y="1401308"/>
                  <a:pt x="4466227" y="1459286"/>
                </a:cubicBezTo>
                <a:cubicBezTo>
                  <a:pt x="4457007" y="1465298"/>
                  <a:pt x="4445832" y="1477378"/>
                  <a:pt x="4462137" y="1468223"/>
                </a:cubicBezTo>
                <a:cubicBezTo>
                  <a:pt x="4477884" y="1455890"/>
                  <a:pt x="4504984" y="1434678"/>
                  <a:pt x="4516313" y="1425340"/>
                </a:cubicBezTo>
                <a:cubicBezTo>
                  <a:pt x="4578758" y="1376499"/>
                  <a:pt x="4643733" y="1330268"/>
                  <a:pt x="4711190" y="1287452"/>
                </a:cubicBezTo>
                <a:lnTo>
                  <a:pt x="4822181" y="1225337"/>
                </a:lnTo>
                <a:close/>
                <a:moveTo>
                  <a:pt x="4972733" y="1201111"/>
                </a:moveTo>
                <a:cubicBezTo>
                  <a:pt x="4972809" y="1202481"/>
                  <a:pt x="4972182" y="1203204"/>
                  <a:pt x="4971228" y="1203257"/>
                </a:cubicBezTo>
                <a:lnTo>
                  <a:pt x="4970510" y="1202866"/>
                </a:lnTo>
                <a:close/>
                <a:moveTo>
                  <a:pt x="4935691" y="1148038"/>
                </a:moveTo>
                <a:cubicBezTo>
                  <a:pt x="4936529" y="1147647"/>
                  <a:pt x="4937673" y="1147584"/>
                  <a:pt x="4938891" y="1148893"/>
                </a:cubicBezTo>
                <a:cubicBezTo>
                  <a:pt x="4938891" y="1148893"/>
                  <a:pt x="4936758" y="1151760"/>
                  <a:pt x="4934320" y="1149146"/>
                </a:cubicBezTo>
                <a:cubicBezTo>
                  <a:pt x="4934320" y="1149146"/>
                  <a:pt x="4934855" y="1148428"/>
                  <a:pt x="4935691" y="1148038"/>
                </a:cubicBezTo>
                <a:close/>
                <a:moveTo>
                  <a:pt x="4942158" y="1144524"/>
                </a:moveTo>
                <a:lnTo>
                  <a:pt x="4945977" y="1145749"/>
                </a:lnTo>
                <a:cubicBezTo>
                  <a:pt x="4946129" y="1148492"/>
                  <a:pt x="4943843" y="1148618"/>
                  <a:pt x="4938891" y="1148893"/>
                </a:cubicBezTo>
                <a:lnTo>
                  <a:pt x="4941235" y="1144598"/>
                </a:lnTo>
                <a:lnTo>
                  <a:pt x="4941237" y="1145137"/>
                </a:lnTo>
                <a:close/>
                <a:moveTo>
                  <a:pt x="4958756" y="1095339"/>
                </a:moveTo>
                <a:cubicBezTo>
                  <a:pt x="4960434" y="1095440"/>
                  <a:pt x="4960360" y="1096705"/>
                  <a:pt x="4957566" y="1099724"/>
                </a:cubicBezTo>
                <a:cubicBezTo>
                  <a:pt x="4951889" y="1104165"/>
                  <a:pt x="4941457" y="1108983"/>
                  <a:pt x="4931893" y="1113065"/>
                </a:cubicBezTo>
                <a:lnTo>
                  <a:pt x="4928031" y="1114679"/>
                </a:lnTo>
                <a:lnTo>
                  <a:pt x="4936278" y="1106976"/>
                </a:lnTo>
                <a:lnTo>
                  <a:pt x="4942369" y="1101094"/>
                </a:lnTo>
                <a:lnTo>
                  <a:pt x="4949443" y="1097939"/>
                </a:lnTo>
                <a:cubicBezTo>
                  <a:pt x="4953651" y="1096302"/>
                  <a:pt x="4957079" y="1095239"/>
                  <a:pt x="4958756" y="1095339"/>
                </a:cubicBezTo>
                <a:close/>
                <a:moveTo>
                  <a:pt x="4879452" y="1076933"/>
                </a:moveTo>
                <a:cubicBezTo>
                  <a:pt x="4880031" y="1076282"/>
                  <a:pt x="4881663" y="1076644"/>
                  <a:pt x="4885362" y="1078899"/>
                </a:cubicBezTo>
                <a:cubicBezTo>
                  <a:pt x="4885362" y="1078899"/>
                  <a:pt x="4882821" y="1079883"/>
                  <a:pt x="4879855" y="1081031"/>
                </a:cubicBezTo>
                <a:cubicBezTo>
                  <a:pt x="4879346" y="1079243"/>
                  <a:pt x="4878873" y="1077583"/>
                  <a:pt x="4879452" y="1076933"/>
                </a:cubicBezTo>
                <a:close/>
                <a:moveTo>
                  <a:pt x="4966119" y="1065199"/>
                </a:moveTo>
                <a:cubicBezTo>
                  <a:pt x="4966973" y="1065719"/>
                  <a:pt x="4966199" y="1067544"/>
                  <a:pt x="4964447" y="1070085"/>
                </a:cubicBezTo>
                <a:lnTo>
                  <a:pt x="4958198" y="1077688"/>
                </a:lnTo>
                <a:lnTo>
                  <a:pt x="4921682" y="1096902"/>
                </a:lnTo>
                <a:lnTo>
                  <a:pt x="4922316" y="1096355"/>
                </a:lnTo>
                <a:cubicBezTo>
                  <a:pt x="4927588" y="1091334"/>
                  <a:pt x="4947352" y="1074953"/>
                  <a:pt x="4958582" y="1068100"/>
                </a:cubicBezTo>
                <a:cubicBezTo>
                  <a:pt x="4960455" y="1066959"/>
                  <a:pt x="4962091" y="1066082"/>
                  <a:pt x="4963381" y="1065566"/>
                </a:cubicBezTo>
                <a:cubicBezTo>
                  <a:pt x="4964674" y="1065050"/>
                  <a:pt x="4965621" y="1064895"/>
                  <a:pt x="4966119" y="1065199"/>
                </a:cubicBezTo>
                <a:close/>
                <a:moveTo>
                  <a:pt x="1072844" y="1016455"/>
                </a:moveTo>
                <a:cubicBezTo>
                  <a:pt x="1072844" y="1016455"/>
                  <a:pt x="1092432" y="1017097"/>
                  <a:pt x="1072844" y="1016455"/>
                </a:cubicBezTo>
                <a:close/>
                <a:moveTo>
                  <a:pt x="4728424" y="1014958"/>
                </a:moveTo>
                <a:cubicBezTo>
                  <a:pt x="4727307" y="1015213"/>
                  <a:pt x="4725916" y="1015774"/>
                  <a:pt x="4724677" y="1016472"/>
                </a:cubicBezTo>
                <a:cubicBezTo>
                  <a:pt x="4723439" y="1017169"/>
                  <a:pt x="4722355" y="1018003"/>
                  <a:pt x="4721854" y="1018803"/>
                </a:cubicBezTo>
                <a:cubicBezTo>
                  <a:pt x="4721184" y="1019872"/>
                  <a:pt x="4721550" y="1020883"/>
                  <a:pt x="4723969" y="1021438"/>
                </a:cubicBezTo>
                <a:cubicBezTo>
                  <a:pt x="4726254" y="1021311"/>
                  <a:pt x="4726103" y="1018568"/>
                  <a:pt x="4728389" y="1018442"/>
                </a:cubicBezTo>
                <a:cubicBezTo>
                  <a:pt x="4731788" y="1015160"/>
                  <a:pt x="4730656" y="1014448"/>
                  <a:pt x="4728424" y="1014958"/>
                </a:cubicBezTo>
                <a:close/>
                <a:moveTo>
                  <a:pt x="4750070" y="962228"/>
                </a:moveTo>
                <a:cubicBezTo>
                  <a:pt x="4750070" y="962228"/>
                  <a:pt x="4750102" y="963731"/>
                  <a:pt x="4750129" y="965048"/>
                </a:cubicBezTo>
                <a:lnTo>
                  <a:pt x="4750134" y="965258"/>
                </a:lnTo>
                <a:lnTo>
                  <a:pt x="4750163" y="966668"/>
                </a:lnTo>
                <a:cubicBezTo>
                  <a:pt x="4750172" y="967021"/>
                  <a:pt x="4750173" y="967115"/>
                  <a:pt x="4750165" y="966739"/>
                </a:cubicBezTo>
                <a:lnTo>
                  <a:pt x="4750134" y="965258"/>
                </a:lnTo>
                <a:close/>
                <a:moveTo>
                  <a:pt x="797757" y="960713"/>
                </a:moveTo>
                <a:cubicBezTo>
                  <a:pt x="797757" y="960713"/>
                  <a:pt x="798172" y="962193"/>
                  <a:pt x="798690" y="964043"/>
                </a:cubicBezTo>
                <a:lnTo>
                  <a:pt x="798912" y="964835"/>
                </a:lnTo>
                <a:lnTo>
                  <a:pt x="800244" y="969593"/>
                </a:lnTo>
                <a:cubicBezTo>
                  <a:pt x="800659" y="971073"/>
                  <a:pt x="800866" y="971813"/>
                  <a:pt x="800555" y="970703"/>
                </a:cubicBezTo>
                <a:lnTo>
                  <a:pt x="798912" y="964835"/>
                </a:lnTo>
                <a:close/>
                <a:moveTo>
                  <a:pt x="269318" y="948023"/>
                </a:moveTo>
                <a:cubicBezTo>
                  <a:pt x="278925" y="949498"/>
                  <a:pt x="295487" y="965544"/>
                  <a:pt x="289350" y="976458"/>
                </a:cubicBezTo>
                <a:cubicBezTo>
                  <a:pt x="289350" y="976458"/>
                  <a:pt x="266311" y="963501"/>
                  <a:pt x="263128" y="952136"/>
                </a:cubicBezTo>
                <a:cubicBezTo>
                  <a:pt x="263688" y="948658"/>
                  <a:pt x="266116" y="947530"/>
                  <a:pt x="269318" y="948023"/>
                </a:cubicBezTo>
                <a:close/>
                <a:moveTo>
                  <a:pt x="4984112" y="936464"/>
                </a:moveTo>
                <a:cubicBezTo>
                  <a:pt x="4980653" y="942431"/>
                  <a:pt x="4956208" y="964351"/>
                  <a:pt x="4953051" y="968127"/>
                </a:cubicBezTo>
                <a:cubicBezTo>
                  <a:pt x="4943172" y="977203"/>
                  <a:pt x="4935556" y="984517"/>
                  <a:pt x="4929004" y="991035"/>
                </a:cubicBezTo>
                <a:lnTo>
                  <a:pt x="4925631" y="994503"/>
                </a:lnTo>
                <a:lnTo>
                  <a:pt x="4893383" y="1011929"/>
                </a:lnTo>
                <a:lnTo>
                  <a:pt x="4928535" y="984435"/>
                </a:lnTo>
                <a:cubicBezTo>
                  <a:pt x="4935506" y="979181"/>
                  <a:pt x="4952087" y="960308"/>
                  <a:pt x="4966187" y="947345"/>
                </a:cubicBezTo>
                <a:lnTo>
                  <a:pt x="4978472" y="937506"/>
                </a:lnTo>
                <a:lnTo>
                  <a:pt x="4980277" y="936923"/>
                </a:lnTo>
                <a:close/>
                <a:moveTo>
                  <a:pt x="4840319" y="930665"/>
                </a:moveTo>
                <a:cubicBezTo>
                  <a:pt x="4841590" y="930173"/>
                  <a:pt x="4840984" y="931968"/>
                  <a:pt x="4839300" y="934899"/>
                </a:cubicBezTo>
                <a:lnTo>
                  <a:pt x="4838018" y="936786"/>
                </a:lnTo>
                <a:lnTo>
                  <a:pt x="4795724" y="961294"/>
                </a:lnTo>
                <a:lnTo>
                  <a:pt x="4799672" y="957833"/>
                </a:lnTo>
                <a:cubicBezTo>
                  <a:pt x="4812544" y="946675"/>
                  <a:pt x="4825706" y="936327"/>
                  <a:pt x="4840319" y="930665"/>
                </a:cubicBezTo>
                <a:close/>
                <a:moveTo>
                  <a:pt x="4982578" y="837504"/>
                </a:moveTo>
                <a:lnTo>
                  <a:pt x="4975006" y="844789"/>
                </a:lnTo>
                <a:lnTo>
                  <a:pt x="4924194" y="890766"/>
                </a:lnTo>
                <a:lnTo>
                  <a:pt x="4900497" y="901498"/>
                </a:lnTo>
                <a:lnTo>
                  <a:pt x="4869984" y="918345"/>
                </a:lnTo>
                <a:lnTo>
                  <a:pt x="4880507" y="908285"/>
                </a:lnTo>
                <a:cubicBezTo>
                  <a:pt x="4898822" y="895799"/>
                  <a:pt x="4916917" y="882546"/>
                  <a:pt x="4935002" y="868020"/>
                </a:cubicBezTo>
                <a:lnTo>
                  <a:pt x="4959951" y="846067"/>
                </a:lnTo>
                <a:lnTo>
                  <a:pt x="4959861" y="846868"/>
                </a:lnTo>
                <a:cubicBezTo>
                  <a:pt x="4962132" y="846255"/>
                  <a:pt x="4967200" y="844198"/>
                  <a:pt x="4976432" y="840133"/>
                </a:cubicBezTo>
                <a:close/>
                <a:moveTo>
                  <a:pt x="4768166" y="811093"/>
                </a:moveTo>
                <a:cubicBezTo>
                  <a:pt x="4765519" y="812119"/>
                  <a:pt x="4764196" y="812632"/>
                  <a:pt x="4763698" y="812823"/>
                </a:cubicBezTo>
                <a:cubicBezTo>
                  <a:pt x="4762209" y="813401"/>
                  <a:pt x="4768166" y="811093"/>
                  <a:pt x="4768166" y="811093"/>
                </a:cubicBezTo>
                <a:close/>
                <a:moveTo>
                  <a:pt x="4706115" y="771358"/>
                </a:moveTo>
                <a:cubicBezTo>
                  <a:pt x="4706191" y="772729"/>
                  <a:pt x="4705563" y="773451"/>
                  <a:pt x="4704611" y="773504"/>
                </a:cubicBezTo>
                <a:lnTo>
                  <a:pt x="4703892" y="773114"/>
                </a:lnTo>
                <a:close/>
                <a:moveTo>
                  <a:pt x="5053399" y="767758"/>
                </a:moveTo>
                <a:lnTo>
                  <a:pt x="5034227" y="787808"/>
                </a:lnTo>
                <a:lnTo>
                  <a:pt x="5015140" y="806174"/>
                </a:lnTo>
                <a:lnTo>
                  <a:pt x="5003053" y="810239"/>
                </a:lnTo>
                <a:lnTo>
                  <a:pt x="4997760" y="812454"/>
                </a:lnTo>
                <a:lnTo>
                  <a:pt x="5039858" y="773680"/>
                </a:lnTo>
                <a:lnTo>
                  <a:pt x="5045953" y="770730"/>
                </a:lnTo>
                <a:close/>
                <a:moveTo>
                  <a:pt x="443692" y="761609"/>
                </a:moveTo>
                <a:cubicBezTo>
                  <a:pt x="452446" y="773714"/>
                  <a:pt x="459773" y="782770"/>
                  <a:pt x="451042" y="773484"/>
                </a:cubicBezTo>
                <a:lnTo>
                  <a:pt x="448132" y="770308"/>
                </a:lnTo>
                <a:close/>
                <a:moveTo>
                  <a:pt x="4733041" y="746946"/>
                </a:moveTo>
                <a:lnTo>
                  <a:pt x="4729239" y="749365"/>
                </a:lnTo>
                <a:lnTo>
                  <a:pt x="4716191" y="759512"/>
                </a:lnTo>
                <a:lnTo>
                  <a:pt x="4724947" y="753447"/>
                </a:lnTo>
                <a:cubicBezTo>
                  <a:pt x="4728457" y="750867"/>
                  <a:pt x="4731408" y="748527"/>
                  <a:pt x="4733041" y="746946"/>
                </a:cubicBezTo>
                <a:close/>
                <a:moveTo>
                  <a:pt x="4900171" y="746489"/>
                </a:moveTo>
                <a:cubicBezTo>
                  <a:pt x="4902919" y="746980"/>
                  <a:pt x="4899753" y="754789"/>
                  <a:pt x="4885472" y="762238"/>
                </a:cubicBezTo>
                <a:cubicBezTo>
                  <a:pt x="4889385" y="755332"/>
                  <a:pt x="4892927" y="751052"/>
                  <a:pt x="4895645" y="748722"/>
                </a:cubicBezTo>
                <a:cubicBezTo>
                  <a:pt x="4897682" y="746974"/>
                  <a:pt x="4899256" y="746325"/>
                  <a:pt x="4900171" y="746489"/>
                </a:cubicBezTo>
                <a:close/>
                <a:moveTo>
                  <a:pt x="1297540" y="731845"/>
                </a:moveTo>
                <a:cubicBezTo>
                  <a:pt x="1297540" y="731845"/>
                  <a:pt x="1299134" y="737528"/>
                  <a:pt x="1300989" y="744158"/>
                </a:cubicBezTo>
                <a:cubicBezTo>
                  <a:pt x="1294360" y="746015"/>
                  <a:pt x="1288676" y="747608"/>
                  <a:pt x="1297540" y="731845"/>
                </a:cubicBezTo>
                <a:close/>
                <a:moveTo>
                  <a:pt x="4552362" y="721560"/>
                </a:moveTo>
                <a:lnTo>
                  <a:pt x="4552374" y="723112"/>
                </a:lnTo>
                <a:cubicBezTo>
                  <a:pt x="4552378" y="723469"/>
                  <a:pt x="4552377" y="723380"/>
                  <a:pt x="4552374" y="723045"/>
                </a:cubicBezTo>
                <a:lnTo>
                  <a:pt x="4552363" y="721560"/>
                </a:lnTo>
                <a:close/>
                <a:moveTo>
                  <a:pt x="4251625" y="710146"/>
                </a:moveTo>
                <a:cubicBezTo>
                  <a:pt x="4251256" y="710081"/>
                  <a:pt x="4250968" y="710268"/>
                  <a:pt x="4250678" y="710629"/>
                </a:cubicBezTo>
                <a:lnTo>
                  <a:pt x="4249707" y="712057"/>
                </a:lnTo>
                <a:lnTo>
                  <a:pt x="4250329" y="712895"/>
                </a:lnTo>
                <a:lnTo>
                  <a:pt x="4253050" y="711185"/>
                </a:lnTo>
                <a:cubicBezTo>
                  <a:pt x="4252440" y="710530"/>
                  <a:pt x="4251993" y="710212"/>
                  <a:pt x="4251625" y="710146"/>
                </a:cubicBezTo>
                <a:close/>
                <a:moveTo>
                  <a:pt x="4618873" y="707417"/>
                </a:moveTo>
                <a:lnTo>
                  <a:pt x="4602856" y="716793"/>
                </a:lnTo>
                <a:lnTo>
                  <a:pt x="4594320" y="725993"/>
                </a:lnTo>
                <a:cubicBezTo>
                  <a:pt x="4591825" y="729051"/>
                  <a:pt x="4590392" y="731450"/>
                  <a:pt x="4591388" y="732057"/>
                </a:cubicBezTo>
                <a:cubicBezTo>
                  <a:pt x="4595140" y="736561"/>
                  <a:pt x="4613539" y="714105"/>
                  <a:pt x="4618079" y="708420"/>
                </a:cubicBezTo>
                <a:close/>
                <a:moveTo>
                  <a:pt x="4250860" y="698210"/>
                </a:moveTo>
                <a:lnTo>
                  <a:pt x="4242794" y="702738"/>
                </a:lnTo>
                <a:lnTo>
                  <a:pt x="4243970" y="704323"/>
                </a:lnTo>
                <a:lnTo>
                  <a:pt x="4250552" y="698646"/>
                </a:lnTo>
                <a:close/>
                <a:moveTo>
                  <a:pt x="4283997" y="673883"/>
                </a:moveTo>
                <a:lnTo>
                  <a:pt x="4271075" y="683226"/>
                </a:lnTo>
                <a:lnTo>
                  <a:pt x="4260740" y="690726"/>
                </a:lnTo>
                <a:lnTo>
                  <a:pt x="4261637" y="693748"/>
                </a:lnTo>
                <a:cubicBezTo>
                  <a:pt x="4263636" y="693637"/>
                  <a:pt x="4281251" y="679676"/>
                  <a:pt x="4283974" y="674129"/>
                </a:cubicBezTo>
                <a:close/>
                <a:moveTo>
                  <a:pt x="4283802" y="672344"/>
                </a:moveTo>
                <a:lnTo>
                  <a:pt x="4282061" y="672411"/>
                </a:lnTo>
                <a:cubicBezTo>
                  <a:pt x="4281066" y="672759"/>
                  <a:pt x="4279805" y="673402"/>
                  <a:pt x="4278396" y="674254"/>
                </a:cubicBezTo>
                <a:cubicBezTo>
                  <a:pt x="4276282" y="675532"/>
                  <a:pt x="4273830" y="677279"/>
                  <a:pt x="4271430" y="679208"/>
                </a:cubicBezTo>
                <a:lnTo>
                  <a:pt x="4271224" y="679395"/>
                </a:lnTo>
                <a:close/>
                <a:moveTo>
                  <a:pt x="4314382" y="667849"/>
                </a:moveTo>
                <a:cubicBezTo>
                  <a:pt x="4314125" y="667477"/>
                  <a:pt x="4312441" y="668311"/>
                  <a:pt x="4310170" y="669799"/>
                </a:cubicBezTo>
                <a:cubicBezTo>
                  <a:pt x="4303360" y="674261"/>
                  <a:pt x="4291292" y="684599"/>
                  <a:pt x="4296734" y="685844"/>
                </a:cubicBezTo>
                <a:cubicBezTo>
                  <a:pt x="4299019" y="685718"/>
                  <a:pt x="4305801" y="677092"/>
                  <a:pt x="4305801" y="677092"/>
                </a:cubicBezTo>
                <a:cubicBezTo>
                  <a:pt x="4312532" y="670989"/>
                  <a:pt x="4314726" y="668346"/>
                  <a:pt x="4314382" y="667849"/>
                </a:cubicBezTo>
                <a:close/>
                <a:moveTo>
                  <a:pt x="691274" y="662634"/>
                </a:moveTo>
                <a:cubicBezTo>
                  <a:pt x="694666" y="660152"/>
                  <a:pt x="706981" y="669471"/>
                  <a:pt x="718047" y="698038"/>
                </a:cubicBezTo>
                <a:cubicBezTo>
                  <a:pt x="693418" y="679400"/>
                  <a:pt x="687884" y="665116"/>
                  <a:pt x="691274" y="662634"/>
                </a:cubicBezTo>
                <a:close/>
                <a:moveTo>
                  <a:pt x="4486830" y="655788"/>
                </a:moveTo>
                <a:lnTo>
                  <a:pt x="4486416" y="655972"/>
                </a:lnTo>
                <a:cubicBezTo>
                  <a:pt x="4481667" y="658183"/>
                  <a:pt x="4477137" y="660468"/>
                  <a:pt x="4473814" y="662571"/>
                </a:cubicBezTo>
                <a:lnTo>
                  <a:pt x="4471731" y="664145"/>
                </a:lnTo>
                <a:close/>
                <a:moveTo>
                  <a:pt x="4681719" y="653124"/>
                </a:moveTo>
                <a:lnTo>
                  <a:pt x="4677237" y="655482"/>
                </a:lnTo>
                <a:lnTo>
                  <a:pt x="4671133" y="661761"/>
                </a:lnTo>
                <a:cubicBezTo>
                  <a:pt x="4665448" y="667084"/>
                  <a:pt x="4658552" y="672699"/>
                  <a:pt x="4651231" y="678373"/>
                </a:cubicBezTo>
                <a:lnTo>
                  <a:pt x="4634792" y="691019"/>
                </a:lnTo>
                <a:lnTo>
                  <a:pt x="4643767" y="686419"/>
                </a:lnTo>
                <a:lnTo>
                  <a:pt x="4664519" y="668260"/>
                </a:lnTo>
                <a:close/>
                <a:moveTo>
                  <a:pt x="448645" y="640705"/>
                </a:moveTo>
                <a:lnTo>
                  <a:pt x="449780" y="644757"/>
                </a:lnTo>
                <a:lnTo>
                  <a:pt x="451133" y="649585"/>
                </a:lnTo>
                <a:cubicBezTo>
                  <a:pt x="451547" y="651065"/>
                  <a:pt x="451754" y="651805"/>
                  <a:pt x="451443" y="650695"/>
                </a:cubicBezTo>
                <a:lnTo>
                  <a:pt x="449780" y="644757"/>
                </a:lnTo>
                <a:lnTo>
                  <a:pt x="449578" y="644035"/>
                </a:lnTo>
                <a:cubicBezTo>
                  <a:pt x="449060" y="642185"/>
                  <a:pt x="448645" y="640705"/>
                  <a:pt x="448645" y="640705"/>
                </a:cubicBezTo>
                <a:close/>
                <a:moveTo>
                  <a:pt x="3366962" y="637809"/>
                </a:moveTo>
                <a:lnTo>
                  <a:pt x="3369957" y="643603"/>
                </a:lnTo>
                <a:cubicBezTo>
                  <a:pt x="3368701" y="645048"/>
                  <a:pt x="3367418" y="644317"/>
                  <a:pt x="3366717" y="642866"/>
                </a:cubicBezTo>
                <a:cubicBezTo>
                  <a:pt x="3366016" y="641415"/>
                  <a:pt x="3365895" y="639244"/>
                  <a:pt x="3366962" y="637809"/>
                </a:cubicBezTo>
                <a:close/>
                <a:moveTo>
                  <a:pt x="4366582" y="622384"/>
                </a:moveTo>
                <a:cubicBezTo>
                  <a:pt x="4345732" y="632247"/>
                  <a:pt x="4318175" y="645234"/>
                  <a:pt x="4295494" y="663452"/>
                </a:cubicBezTo>
                <a:cubicBezTo>
                  <a:pt x="4295494" y="663452"/>
                  <a:pt x="4293761" y="664923"/>
                  <a:pt x="4292045" y="666736"/>
                </a:cubicBezTo>
                <a:lnTo>
                  <a:pt x="4290533" y="668571"/>
                </a:lnTo>
                <a:lnTo>
                  <a:pt x="4290970" y="668327"/>
                </a:lnTo>
                <a:lnTo>
                  <a:pt x="4290172" y="669008"/>
                </a:lnTo>
                <a:lnTo>
                  <a:pt x="4289708" y="669574"/>
                </a:lnTo>
                <a:cubicBezTo>
                  <a:pt x="4289078" y="670510"/>
                  <a:pt x="4288673" y="671393"/>
                  <a:pt x="4288712" y="672078"/>
                </a:cubicBezTo>
                <a:cubicBezTo>
                  <a:pt x="4296279" y="677619"/>
                  <a:pt x="4323050" y="650464"/>
                  <a:pt x="4327469" y="647470"/>
                </a:cubicBezTo>
                <a:cubicBezTo>
                  <a:pt x="4345883" y="634990"/>
                  <a:pt x="4357692" y="634336"/>
                  <a:pt x="4366582" y="622384"/>
                </a:cubicBezTo>
                <a:close/>
                <a:moveTo>
                  <a:pt x="436328" y="618617"/>
                </a:moveTo>
                <a:cubicBezTo>
                  <a:pt x="418330" y="623659"/>
                  <a:pt x="436328" y="618617"/>
                  <a:pt x="436328" y="618617"/>
                </a:cubicBezTo>
                <a:cubicBezTo>
                  <a:pt x="454971" y="619524"/>
                  <a:pt x="436328" y="618617"/>
                  <a:pt x="436328" y="618617"/>
                </a:cubicBezTo>
                <a:close/>
                <a:moveTo>
                  <a:pt x="4904441" y="614170"/>
                </a:moveTo>
                <a:cubicBezTo>
                  <a:pt x="4901793" y="615196"/>
                  <a:pt x="4900470" y="615709"/>
                  <a:pt x="4899973" y="615900"/>
                </a:cubicBezTo>
                <a:cubicBezTo>
                  <a:pt x="4898484" y="616478"/>
                  <a:pt x="4904441" y="614170"/>
                  <a:pt x="4904441" y="614170"/>
                </a:cubicBezTo>
                <a:close/>
                <a:moveTo>
                  <a:pt x="4849350" y="613953"/>
                </a:moveTo>
                <a:cubicBezTo>
                  <a:pt x="4845835" y="617300"/>
                  <a:pt x="4842920" y="620274"/>
                  <a:pt x="4842550" y="620418"/>
                </a:cubicBezTo>
                <a:cubicBezTo>
                  <a:pt x="4842364" y="620489"/>
                  <a:pt x="4842816" y="619853"/>
                  <a:pt x="4844145" y="618203"/>
                </a:cubicBezTo>
                <a:lnTo>
                  <a:pt x="4845513" y="616552"/>
                </a:lnTo>
                <a:close/>
                <a:moveTo>
                  <a:pt x="4387282" y="609776"/>
                </a:moveTo>
                <a:cubicBezTo>
                  <a:pt x="4386139" y="609839"/>
                  <a:pt x="4385650" y="611356"/>
                  <a:pt x="4385732" y="612842"/>
                </a:cubicBezTo>
                <a:cubicBezTo>
                  <a:pt x="4385816" y="614327"/>
                  <a:pt x="4386468" y="615780"/>
                  <a:pt x="4387611" y="615717"/>
                </a:cubicBezTo>
                <a:cubicBezTo>
                  <a:pt x="4387611" y="615717"/>
                  <a:pt x="4389416" y="606907"/>
                  <a:pt x="4387282" y="609776"/>
                </a:cubicBezTo>
                <a:close/>
                <a:moveTo>
                  <a:pt x="4914157" y="607000"/>
                </a:moveTo>
                <a:cubicBezTo>
                  <a:pt x="4914157" y="607000"/>
                  <a:pt x="4914201" y="612729"/>
                  <a:pt x="4914191" y="611296"/>
                </a:cubicBezTo>
                <a:cubicBezTo>
                  <a:pt x="4914186" y="610820"/>
                  <a:pt x="4914177" y="609546"/>
                  <a:pt x="4914157" y="607000"/>
                </a:cubicBezTo>
                <a:close/>
                <a:moveTo>
                  <a:pt x="4617160" y="590026"/>
                </a:moveTo>
                <a:cubicBezTo>
                  <a:pt x="4615503" y="592868"/>
                  <a:pt x="4614673" y="594289"/>
                  <a:pt x="4614363" y="594822"/>
                </a:cubicBezTo>
                <a:cubicBezTo>
                  <a:pt x="4613431" y="596420"/>
                  <a:pt x="4617160" y="590026"/>
                  <a:pt x="4617160" y="590026"/>
                </a:cubicBezTo>
                <a:close/>
                <a:moveTo>
                  <a:pt x="4461760" y="587577"/>
                </a:moveTo>
                <a:lnTo>
                  <a:pt x="4455396" y="590693"/>
                </a:lnTo>
                <a:lnTo>
                  <a:pt x="4457350" y="591685"/>
                </a:lnTo>
                <a:cubicBezTo>
                  <a:pt x="4459638" y="591559"/>
                  <a:pt x="4459485" y="588816"/>
                  <a:pt x="4461771" y="588689"/>
                </a:cubicBezTo>
                <a:lnTo>
                  <a:pt x="4462458" y="587669"/>
                </a:lnTo>
                <a:close/>
                <a:moveTo>
                  <a:pt x="4592910" y="579907"/>
                </a:moveTo>
                <a:cubicBezTo>
                  <a:pt x="4590929" y="585519"/>
                  <a:pt x="4588262" y="585667"/>
                  <a:pt x="4581404" y="586047"/>
                </a:cubicBezTo>
                <a:cubicBezTo>
                  <a:pt x="4582471" y="584612"/>
                  <a:pt x="4584109" y="583146"/>
                  <a:pt x="4586100" y="582004"/>
                </a:cubicBezTo>
                <a:cubicBezTo>
                  <a:pt x="4588091" y="580862"/>
                  <a:pt x="4590433" y="580044"/>
                  <a:pt x="4592910" y="579907"/>
                </a:cubicBezTo>
                <a:close/>
                <a:moveTo>
                  <a:pt x="4665415" y="564432"/>
                </a:moveTo>
                <a:cubicBezTo>
                  <a:pt x="4665415" y="564432"/>
                  <a:pt x="4660793" y="570648"/>
                  <a:pt x="4656221" y="570901"/>
                </a:cubicBezTo>
                <a:cubicBezTo>
                  <a:pt x="4654412" y="571002"/>
                  <a:pt x="4653930" y="570484"/>
                  <a:pt x="4654262" y="569691"/>
                </a:cubicBezTo>
                <a:cubicBezTo>
                  <a:pt x="4654761" y="568504"/>
                  <a:pt x="4657092" y="566698"/>
                  <a:pt x="4659527" y="565435"/>
                </a:cubicBezTo>
                <a:cubicBezTo>
                  <a:pt x="4661963" y="564173"/>
                  <a:pt x="4664502" y="563451"/>
                  <a:pt x="4665415" y="564432"/>
                </a:cubicBezTo>
                <a:close/>
                <a:moveTo>
                  <a:pt x="4561682" y="533504"/>
                </a:moveTo>
                <a:cubicBezTo>
                  <a:pt x="4561682" y="533504"/>
                  <a:pt x="4552724" y="538641"/>
                  <a:pt x="4551139" y="541050"/>
                </a:cubicBezTo>
                <a:cubicBezTo>
                  <a:pt x="4550609" y="541852"/>
                  <a:pt x="4550900" y="542353"/>
                  <a:pt x="4552615" y="542258"/>
                </a:cubicBezTo>
                <a:lnTo>
                  <a:pt x="4558056" y="540812"/>
                </a:lnTo>
                <a:lnTo>
                  <a:pt x="4559402" y="540106"/>
                </a:lnTo>
                <a:lnTo>
                  <a:pt x="4562576" y="537580"/>
                </a:lnTo>
                <a:cubicBezTo>
                  <a:pt x="4564273" y="535424"/>
                  <a:pt x="4564159" y="533367"/>
                  <a:pt x="4561682" y="533504"/>
                </a:cubicBezTo>
                <a:close/>
                <a:moveTo>
                  <a:pt x="4483452" y="532475"/>
                </a:moveTo>
                <a:lnTo>
                  <a:pt x="4483537" y="536487"/>
                </a:lnTo>
                <a:lnTo>
                  <a:pt x="4483547" y="536986"/>
                </a:lnTo>
                <a:cubicBezTo>
                  <a:pt x="4483555" y="537362"/>
                  <a:pt x="4483553" y="537268"/>
                  <a:pt x="4483546" y="536916"/>
                </a:cubicBezTo>
                <a:lnTo>
                  <a:pt x="4483537" y="536487"/>
                </a:lnTo>
                <a:lnTo>
                  <a:pt x="4483512" y="535295"/>
                </a:lnTo>
                <a:cubicBezTo>
                  <a:pt x="4483484" y="533979"/>
                  <a:pt x="4483452" y="532475"/>
                  <a:pt x="4483452" y="532475"/>
                </a:cubicBezTo>
                <a:close/>
                <a:moveTo>
                  <a:pt x="4573702" y="500913"/>
                </a:moveTo>
                <a:cubicBezTo>
                  <a:pt x="4574972" y="500421"/>
                  <a:pt x="4574367" y="502215"/>
                  <a:pt x="4572681" y="505146"/>
                </a:cubicBezTo>
                <a:lnTo>
                  <a:pt x="4571402" y="507034"/>
                </a:lnTo>
                <a:lnTo>
                  <a:pt x="4529107" y="531541"/>
                </a:lnTo>
                <a:lnTo>
                  <a:pt x="4533054" y="528080"/>
                </a:lnTo>
                <a:cubicBezTo>
                  <a:pt x="4545926" y="516922"/>
                  <a:pt x="4559088" y="506574"/>
                  <a:pt x="4573702" y="500913"/>
                </a:cubicBezTo>
                <a:close/>
                <a:moveTo>
                  <a:pt x="4699769" y="460303"/>
                </a:moveTo>
                <a:cubicBezTo>
                  <a:pt x="4695503" y="466041"/>
                  <a:pt x="4688441" y="469640"/>
                  <a:pt x="4681585" y="470020"/>
                </a:cubicBezTo>
                <a:cubicBezTo>
                  <a:pt x="4683706" y="466923"/>
                  <a:pt x="4685910" y="465311"/>
                  <a:pt x="4688754" y="464065"/>
                </a:cubicBezTo>
                <a:cubicBezTo>
                  <a:pt x="4691598" y="462819"/>
                  <a:pt x="4695084" y="461938"/>
                  <a:pt x="4699769" y="460303"/>
                </a:cubicBezTo>
                <a:close/>
                <a:moveTo>
                  <a:pt x="4706855" y="457160"/>
                </a:moveTo>
                <a:cubicBezTo>
                  <a:pt x="4707160" y="462644"/>
                  <a:pt x="4702055" y="460177"/>
                  <a:pt x="4699769" y="460303"/>
                </a:cubicBezTo>
                <a:cubicBezTo>
                  <a:pt x="4699693" y="458932"/>
                  <a:pt x="4700227" y="458215"/>
                  <a:pt x="4701398" y="457806"/>
                </a:cubicBezTo>
                <a:cubicBezTo>
                  <a:pt x="4702570" y="457398"/>
                  <a:pt x="4704379" y="457298"/>
                  <a:pt x="4706855" y="457160"/>
                </a:cubicBezTo>
                <a:close/>
                <a:moveTo>
                  <a:pt x="4713941" y="454018"/>
                </a:moveTo>
                <a:cubicBezTo>
                  <a:pt x="4714246" y="459501"/>
                  <a:pt x="4709141" y="457034"/>
                  <a:pt x="4706855" y="457160"/>
                </a:cubicBezTo>
                <a:cubicBezTo>
                  <a:pt x="4706779" y="455789"/>
                  <a:pt x="4707313" y="455072"/>
                  <a:pt x="4708484" y="454664"/>
                </a:cubicBezTo>
                <a:cubicBezTo>
                  <a:pt x="4709656" y="454255"/>
                  <a:pt x="4711465" y="454155"/>
                  <a:pt x="4713941" y="454018"/>
                </a:cubicBezTo>
                <a:close/>
                <a:moveTo>
                  <a:pt x="4806841" y="434203"/>
                </a:moveTo>
                <a:lnTo>
                  <a:pt x="4797587" y="439250"/>
                </a:lnTo>
                <a:lnTo>
                  <a:pt x="4799198" y="437709"/>
                </a:lnTo>
                <a:close/>
                <a:moveTo>
                  <a:pt x="4715961" y="407752"/>
                </a:moveTo>
                <a:lnTo>
                  <a:pt x="4708388" y="415037"/>
                </a:lnTo>
                <a:lnTo>
                  <a:pt x="4657577" y="461013"/>
                </a:lnTo>
                <a:lnTo>
                  <a:pt x="4633879" y="471745"/>
                </a:lnTo>
                <a:lnTo>
                  <a:pt x="4603366" y="488592"/>
                </a:lnTo>
                <a:lnTo>
                  <a:pt x="4613889" y="478532"/>
                </a:lnTo>
                <a:cubicBezTo>
                  <a:pt x="4632203" y="466046"/>
                  <a:pt x="4650299" y="452794"/>
                  <a:pt x="4668385" y="438268"/>
                </a:cubicBezTo>
                <a:lnTo>
                  <a:pt x="4693333" y="416314"/>
                </a:lnTo>
                <a:lnTo>
                  <a:pt x="4693245" y="417115"/>
                </a:lnTo>
                <a:cubicBezTo>
                  <a:pt x="4695514" y="416502"/>
                  <a:pt x="4700582" y="414445"/>
                  <a:pt x="4709815" y="410380"/>
                </a:cubicBezTo>
                <a:close/>
                <a:moveTo>
                  <a:pt x="4501548" y="381339"/>
                </a:moveTo>
                <a:cubicBezTo>
                  <a:pt x="4498901" y="382366"/>
                  <a:pt x="4497577" y="382880"/>
                  <a:pt x="4497081" y="383071"/>
                </a:cubicBezTo>
                <a:cubicBezTo>
                  <a:pt x="4495593" y="383648"/>
                  <a:pt x="4501548" y="381339"/>
                  <a:pt x="4501548" y="381339"/>
                </a:cubicBezTo>
                <a:close/>
                <a:moveTo>
                  <a:pt x="4786781" y="338004"/>
                </a:moveTo>
                <a:lnTo>
                  <a:pt x="4767611" y="358055"/>
                </a:lnTo>
                <a:lnTo>
                  <a:pt x="4748522" y="376421"/>
                </a:lnTo>
                <a:lnTo>
                  <a:pt x="4736434" y="380485"/>
                </a:lnTo>
                <a:lnTo>
                  <a:pt x="4731144" y="382701"/>
                </a:lnTo>
                <a:lnTo>
                  <a:pt x="4773240" y="343928"/>
                </a:lnTo>
                <a:lnTo>
                  <a:pt x="4779334" y="340978"/>
                </a:lnTo>
                <a:close/>
                <a:moveTo>
                  <a:pt x="4633554" y="316736"/>
                </a:moveTo>
                <a:cubicBezTo>
                  <a:pt x="4636301" y="317228"/>
                  <a:pt x="4633135" y="325037"/>
                  <a:pt x="4618854" y="332485"/>
                </a:cubicBezTo>
                <a:cubicBezTo>
                  <a:pt x="4622766" y="325579"/>
                  <a:pt x="4626309" y="321299"/>
                  <a:pt x="4629026" y="318970"/>
                </a:cubicBezTo>
                <a:cubicBezTo>
                  <a:pt x="4631065" y="317222"/>
                  <a:pt x="4632637" y="316572"/>
                  <a:pt x="4633554" y="316736"/>
                </a:cubicBezTo>
                <a:close/>
                <a:moveTo>
                  <a:pt x="3896809" y="289600"/>
                </a:moveTo>
                <a:lnTo>
                  <a:pt x="3817334" y="342961"/>
                </a:lnTo>
                <a:cubicBezTo>
                  <a:pt x="3784852" y="365976"/>
                  <a:pt x="3752998" y="389744"/>
                  <a:pt x="3721776" y="414165"/>
                </a:cubicBezTo>
                <a:cubicBezTo>
                  <a:pt x="3710447" y="423502"/>
                  <a:pt x="3683347" y="444716"/>
                  <a:pt x="3667600" y="457047"/>
                </a:cubicBezTo>
                <a:cubicBezTo>
                  <a:pt x="3651294" y="466202"/>
                  <a:pt x="3662470" y="454122"/>
                  <a:pt x="3671691" y="448110"/>
                </a:cubicBezTo>
                <a:lnTo>
                  <a:pt x="3767787" y="371089"/>
                </a:lnTo>
                <a:close/>
                <a:moveTo>
                  <a:pt x="4285629" y="284551"/>
                </a:moveTo>
                <a:cubicBezTo>
                  <a:pt x="4285597" y="283048"/>
                  <a:pt x="4285724" y="289063"/>
                  <a:pt x="4285724" y="289063"/>
                </a:cubicBezTo>
                <a:cubicBezTo>
                  <a:pt x="4285724" y="289063"/>
                  <a:pt x="4285768" y="294790"/>
                  <a:pt x="4285758" y="293359"/>
                </a:cubicBezTo>
                <a:cubicBezTo>
                  <a:pt x="4285753" y="292881"/>
                  <a:pt x="4285743" y="291609"/>
                  <a:pt x="4285724" y="289063"/>
                </a:cubicBezTo>
                <a:cubicBezTo>
                  <a:pt x="4285668" y="286389"/>
                  <a:pt x="4285640" y="285052"/>
                  <a:pt x="4285629" y="284551"/>
                </a:cubicBezTo>
                <a:close/>
                <a:moveTo>
                  <a:pt x="4637822" y="184416"/>
                </a:moveTo>
                <a:cubicBezTo>
                  <a:pt x="4635175" y="185442"/>
                  <a:pt x="4633851" y="185955"/>
                  <a:pt x="4633355" y="186147"/>
                </a:cubicBezTo>
                <a:cubicBezTo>
                  <a:pt x="4631867" y="186724"/>
                  <a:pt x="4637822" y="184416"/>
                  <a:pt x="4637822" y="184416"/>
                </a:cubicBezTo>
                <a:close/>
                <a:moveTo>
                  <a:pt x="4582733" y="184199"/>
                </a:moveTo>
                <a:cubicBezTo>
                  <a:pt x="4579218" y="187547"/>
                  <a:pt x="4576302" y="190521"/>
                  <a:pt x="4575932" y="190664"/>
                </a:cubicBezTo>
                <a:cubicBezTo>
                  <a:pt x="4575746" y="190736"/>
                  <a:pt x="4576197" y="190101"/>
                  <a:pt x="4577528" y="188451"/>
                </a:cubicBezTo>
                <a:lnTo>
                  <a:pt x="4578896" y="186800"/>
                </a:lnTo>
                <a:close/>
                <a:moveTo>
                  <a:pt x="4647540" y="177248"/>
                </a:moveTo>
                <a:cubicBezTo>
                  <a:pt x="4647559" y="179793"/>
                  <a:pt x="4647568" y="181066"/>
                  <a:pt x="4647572" y="181544"/>
                </a:cubicBezTo>
                <a:cubicBezTo>
                  <a:pt x="4647583" y="182976"/>
                  <a:pt x="4647540" y="177248"/>
                  <a:pt x="4647540" y="177248"/>
                </a:cubicBezTo>
                <a:close/>
                <a:moveTo>
                  <a:pt x="4205120" y="165523"/>
                </a:moveTo>
                <a:cubicBezTo>
                  <a:pt x="4198593" y="171844"/>
                  <a:pt x="4170959" y="190336"/>
                  <a:pt x="4170808" y="187594"/>
                </a:cubicBezTo>
                <a:cubicBezTo>
                  <a:pt x="4170959" y="190336"/>
                  <a:pt x="4170959" y="190336"/>
                  <a:pt x="4173245" y="190210"/>
                </a:cubicBezTo>
                <a:cubicBezTo>
                  <a:pt x="4136621" y="211949"/>
                  <a:pt x="4106931" y="227805"/>
                  <a:pt x="4205120" y="165523"/>
                </a:cubicBezTo>
                <a:close/>
                <a:moveTo>
                  <a:pt x="4350542" y="160273"/>
                </a:moveTo>
                <a:cubicBezTo>
                  <a:pt x="4350542" y="160273"/>
                  <a:pt x="4346813" y="166668"/>
                  <a:pt x="4347745" y="165069"/>
                </a:cubicBezTo>
                <a:cubicBezTo>
                  <a:pt x="4348055" y="164537"/>
                  <a:pt x="4348885" y="163116"/>
                  <a:pt x="4350542" y="160273"/>
                </a:cubicBezTo>
                <a:close/>
                <a:moveTo>
                  <a:pt x="4326292" y="150155"/>
                </a:moveTo>
                <a:cubicBezTo>
                  <a:pt x="4324310" y="155766"/>
                  <a:pt x="4321643" y="155914"/>
                  <a:pt x="4314787" y="156294"/>
                </a:cubicBezTo>
                <a:cubicBezTo>
                  <a:pt x="4315853" y="154860"/>
                  <a:pt x="4317491" y="153393"/>
                  <a:pt x="4319482" y="152251"/>
                </a:cubicBezTo>
                <a:cubicBezTo>
                  <a:pt x="4321473" y="151110"/>
                  <a:pt x="4323816" y="150292"/>
                  <a:pt x="4326292" y="150155"/>
                </a:cubicBezTo>
                <a:close/>
                <a:moveTo>
                  <a:pt x="4398798" y="134680"/>
                </a:moveTo>
                <a:cubicBezTo>
                  <a:pt x="4398798" y="134680"/>
                  <a:pt x="4394176" y="140895"/>
                  <a:pt x="4389605" y="141148"/>
                </a:cubicBezTo>
                <a:cubicBezTo>
                  <a:pt x="4387794" y="141248"/>
                  <a:pt x="4387312" y="140730"/>
                  <a:pt x="4387644" y="139939"/>
                </a:cubicBezTo>
                <a:cubicBezTo>
                  <a:pt x="4388143" y="138750"/>
                  <a:pt x="4390476" y="136946"/>
                  <a:pt x="4392909" y="135682"/>
                </a:cubicBezTo>
                <a:cubicBezTo>
                  <a:pt x="4395345" y="134420"/>
                  <a:pt x="4397884" y="133699"/>
                  <a:pt x="4398798" y="134680"/>
                </a:cubicBezTo>
                <a:close/>
                <a:moveTo>
                  <a:pt x="4295064" y="103751"/>
                </a:moveTo>
                <a:cubicBezTo>
                  <a:pt x="4295064" y="103751"/>
                  <a:pt x="4286106" y="108888"/>
                  <a:pt x="4284521" y="111298"/>
                </a:cubicBezTo>
                <a:cubicBezTo>
                  <a:pt x="4283992" y="112100"/>
                  <a:pt x="4284282" y="112600"/>
                  <a:pt x="4285996" y="112505"/>
                </a:cubicBezTo>
                <a:cubicBezTo>
                  <a:pt x="4295521" y="111977"/>
                  <a:pt x="4300017" y="103477"/>
                  <a:pt x="4295064" y="103751"/>
                </a:cubicBezTo>
                <a:close/>
                <a:moveTo>
                  <a:pt x="4433151" y="30551"/>
                </a:moveTo>
                <a:cubicBezTo>
                  <a:pt x="4428884" y="36288"/>
                  <a:pt x="4421824" y="39888"/>
                  <a:pt x="4414967" y="40267"/>
                </a:cubicBezTo>
                <a:cubicBezTo>
                  <a:pt x="4417088" y="37170"/>
                  <a:pt x="4419291" y="35558"/>
                  <a:pt x="4422136" y="34312"/>
                </a:cubicBezTo>
                <a:cubicBezTo>
                  <a:pt x="4424980" y="33066"/>
                  <a:pt x="4428467" y="32185"/>
                  <a:pt x="4433151" y="30551"/>
                </a:cubicBezTo>
                <a:close/>
                <a:moveTo>
                  <a:pt x="4440237" y="27407"/>
                </a:moveTo>
                <a:cubicBezTo>
                  <a:pt x="4440541" y="32892"/>
                  <a:pt x="4435437" y="30424"/>
                  <a:pt x="4433151" y="30551"/>
                </a:cubicBezTo>
                <a:cubicBezTo>
                  <a:pt x="4433075" y="29179"/>
                  <a:pt x="4433610" y="28462"/>
                  <a:pt x="4434780" y="28053"/>
                </a:cubicBezTo>
                <a:cubicBezTo>
                  <a:pt x="4435952" y="27645"/>
                  <a:pt x="4437762" y="27544"/>
                  <a:pt x="4440237" y="27407"/>
                </a:cubicBezTo>
                <a:close/>
                <a:moveTo>
                  <a:pt x="4447323" y="24265"/>
                </a:moveTo>
                <a:cubicBezTo>
                  <a:pt x="4447627" y="29749"/>
                  <a:pt x="4442523" y="27281"/>
                  <a:pt x="4440237" y="27407"/>
                </a:cubicBezTo>
                <a:cubicBezTo>
                  <a:pt x="4440162" y="26036"/>
                  <a:pt x="4440696" y="25320"/>
                  <a:pt x="4441866" y="24911"/>
                </a:cubicBezTo>
                <a:cubicBezTo>
                  <a:pt x="4443038" y="24502"/>
                  <a:pt x="4444847" y="24402"/>
                  <a:pt x="4447323" y="24265"/>
                </a:cubicBezTo>
                <a:close/>
                <a:moveTo>
                  <a:pt x="4540223" y="4450"/>
                </a:moveTo>
                <a:lnTo>
                  <a:pt x="4530969" y="9497"/>
                </a:lnTo>
                <a:lnTo>
                  <a:pt x="4532579" y="7957"/>
                </a:lnTo>
                <a:close/>
                <a:moveTo>
                  <a:pt x="4521254" y="0"/>
                </a:moveTo>
                <a:cubicBezTo>
                  <a:pt x="4471168" y="33946"/>
                  <a:pt x="4401961" y="60700"/>
                  <a:pt x="4349057" y="92051"/>
                </a:cubicBezTo>
                <a:cubicBezTo>
                  <a:pt x="4364957" y="82461"/>
                  <a:pt x="4335265" y="98316"/>
                  <a:pt x="4337729" y="101388"/>
                </a:cubicBezTo>
                <a:cubicBezTo>
                  <a:pt x="4342603" y="106620"/>
                  <a:pt x="4349208" y="94793"/>
                  <a:pt x="4349208" y="94793"/>
                </a:cubicBezTo>
                <a:cubicBezTo>
                  <a:pt x="4382708" y="78727"/>
                  <a:pt x="4414874" y="62735"/>
                  <a:pt x="4446459" y="47462"/>
                </a:cubicBezTo>
                <a:lnTo>
                  <a:pt x="4509502" y="18543"/>
                </a:lnTo>
                <a:lnTo>
                  <a:pt x="4502036" y="25115"/>
                </a:lnTo>
                <a:lnTo>
                  <a:pt x="4501740" y="25436"/>
                </a:lnTo>
                <a:lnTo>
                  <a:pt x="4499053" y="26901"/>
                </a:lnTo>
                <a:cubicBezTo>
                  <a:pt x="4491967" y="30044"/>
                  <a:pt x="4455421" y="46279"/>
                  <a:pt x="4455573" y="49020"/>
                </a:cubicBezTo>
                <a:cubicBezTo>
                  <a:pt x="4456054" y="57704"/>
                  <a:pt x="4492448" y="38727"/>
                  <a:pt x="4487877" y="38981"/>
                </a:cubicBezTo>
                <a:lnTo>
                  <a:pt x="4490954" y="37335"/>
                </a:lnTo>
                <a:lnTo>
                  <a:pt x="4490748" y="42478"/>
                </a:lnTo>
                <a:cubicBezTo>
                  <a:pt x="4492663" y="41975"/>
                  <a:pt x="4496251" y="39503"/>
                  <a:pt x="4500570" y="36092"/>
                </a:cubicBezTo>
                <a:lnTo>
                  <a:pt x="4511336" y="26984"/>
                </a:lnTo>
                <a:lnTo>
                  <a:pt x="4520234" y="22977"/>
                </a:lnTo>
                <a:cubicBezTo>
                  <a:pt x="4527242" y="25340"/>
                  <a:pt x="4494887" y="41343"/>
                  <a:pt x="4494887" y="41343"/>
                </a:cubicBezTo>
                <a:cubicBezTo>
                  <a:pt x="4433068" y="70437"/>
                  <a:pt x="4380012" y="99046"/>
                  <a:pt x="4329446" y="124309"/>
                </a:cubicBezTo>
                <a:cubicBezTo>
                  <a:pt x="4325026" y="127304"/>
                  <a:pt x="4264961" y="153552"/>
                  <a:pt x="4267728" y="162109"/>
                </a:cubicBezTo>
                <a:cubicBezTo>
                  <a:pt x="4270317" y="167467"/>
                  <a:pt x="4309227" y="145600"/>
                  <a:pt x="4277074" y="158382"/>
                </a:cubicBezTo>
                <a:cubicBezTo>
                  <a:pt x="4325507" y="135988"/>
                  <a:pt x="4366702" y="113994"/>
                  <a:pt x="4412824" y="91270"/>
                </a:cubicBezTo>
                <a:cubicBezTo>
                  <a:pt x="4415110" y="91143"/>
                  <a:pt x="4458643" y="63062"/>
                  <a:pt x="4463747" y="65529"/>
                </a:cubicBezTo>
                <a:cubicBezTo>
                  <a:pt x="4468799" y="73959"/>
                  <a:pt x="4436138" y="84478"/>
                  <a:pt x="4436138" y="84478"/>
                </a:cubicBezTo>
                <a:cubicBezTo>
                  <a:pt x="4376378" y="116210"/>
                  <a:pt x="4344173" y="134954"/>
                  <a:pt x="4286545" y="163817"/>
                </a:cubicBezTo>
                <a:cubicBezTo>
                  <a:pt x="4282126" y="166813"/>
                  <a:pt x="4226607" y="192349"/>
                  <a:pt x="4229221" y="198163"/>
                </a:cubicBezTo>
                <a:cubicBezTo>
                  <a:pt x="4234326" y="200632"/>
                  <a:pt x="4275192" y="172697"/>
                  <a:pt x="4270773" y="175692"/>
                </a:cubicBezTo>
                <a:cubicBezTo>
                  <a:pt x="4286849" y="169301"/>
                  <a:pt x="4296069" y="163289"/>
                  <a:pt x="4314787" y="156294"/>
                </a:cubicBezTo>
                <a:cubicBezTo>
                  <a:pt x="4292105" y="174511"/>
                  <a:pt x="4263864" y="182035"/>
                  <a:pt x="4241031" y="197509"/>
                </a:cubicBezTo>
                <a:cubicBezTo>
                  <a:pt x="4234326" y="200632"/>
                  <a:pt x="4229854" y="209589"/>
                  <a:pt x="4220635" y="215601"/>
                </a:cubicBezTo>
                <a:cubicBezTo>
                  <a:pt x="4198334" y="233797"/>
                  <a:pt x="4161025" y="250074"/>
                  <a:pt x="4138192" y="265550"/>
                </a:cubicBezTo>
                <a:cubicBezTo>
                  <a:pt x="4145127" y="259665"/>
                  <a:pt x="4126712" y="272145"/>
                  <a:pt x="4126864" y="274887"/>
                </a:cubicBezTo>
                <a:cubicBezTo>
                  <a:pt x="4127345" y="283570"/>
                  <a:pt x="4147716" y="265023"/>
                  <a:pt x="4150002" y="264896"/>
                </a:cubicBezTo>
                <a:cubicBezTo>
                  <a:pt x="4212278" y="230275"/>
                  <a:pt x="4271887" y="195801"/>
                  <a:pt x="4331951" y="169554"/>
                </a:cubicBezTo>
                <a:cubicBezTo>
                  <a:pt x="4279756" y="206825"/>
                  <a:pt x="4232977" y="217667"/>
                  <a:pt x="4182688" y="254833"/>
                </a:cubicBezTo>
                <a:cubicBezTo>
                  <a:pt x="4182510" y="251635"/>
                  <a:pt x="4150964" y="282262"/>
                  <a:pt x="4169530" y="272524"/>
                </a:cubicBezTo>
                <a:cubicBezTo>
                  <a:pt x="4234091" y="237777"/>
                  <a:pt x="4288899" y="206319"/>
                  <a:pt x="4348812" y="177330"/>
                </a:cubicBezTo>
                <a:cubicBezTo>
                  <a:pt x="4362959" y="170587"/>
                  <a:pt x="4397778" y="157657"/>
                  <a:pt x="4367858" y="176276"/>
                </a:cubicBezTo>
                <a:cubicBezTo>
                  <a:pt x="4331235" y="198015"/>
                  <a:pt x="4292121" y="223102"/>
                  <a:pt x="4250927" y="245095"/>
                </a:cubicBezTo>
                <a:cubicBezTo>
                  <a:pt x="4239447" y="251691"/>
                  <a:pt x="4198021" y="276448"/>
                  <a:pt x="4232664" y="260318"/>
                </a:cubicBezTo>
                <a:cubicBezTo>
                  <a:pt x="4265021" y="244315"/>
                  <a:pt x="4299505" y="225328"/>
                  <a:pt x="4333106" y="206793"/>
                </a:cubicBezTo>
                <a:lnTo>
                  <a:pt x="4373344" y="184755"/>
                </a:lnTo>
                <a:lnTo>
                  <a:pt x="4359817" y="200778"/>
                </a:lnTo>
                <a:cubicBezTo>
                  <a:pt x="4346564" y="226906"/>
                  <a:pt x="4372153" y="202807"/>
                  <a:pt x="4387601" y="186040"/>
                </a:cubicBezTo>
                <a:lnTo>
                  <a:pt x="4409753" y="165580"/>
                </a:lnTo>
                <a:lnTo>
                  <a:pt x="4428253" y="155969"/>
                </a:lnTo>
                <a:lnTo>
                  <a:pt x="4430479" y="154802"/>
                </a:lnTo>
                <a:lnTo>
                  <a:pt x="4422106" y="163521"/>
                </a:lnTo>
                <a:cubicBezTo>
                  <a:pt x="4410886" y="175316"/>
                  <a:pt x="4399573" y="186792"/>
                  <a:pt x="4387826" y="196734"/>
                </a:cubicBezTo>
                <a:cubicBezTo>
                  <a:pt x="4362661" y="220670"/>
                  <a:pt x="4328430" y="244146"/>
                  <a:pt x="4304139" y="271147"/>
                </a:cubicBezTo>
                <a:cubicBezTo>
                  <a:pt x="4276882" y="299299"/>
                  <a:pt x="4317268" y="266060"/>
                  <a:pt x="4333736" y="252871"/>
                </a:cubicBezTo>
                <a:cubicBezTo>
                  <a:pt x="4350203" y="239682"/>
                  <a:pt x="4369490" y="224833"/>
                  <a:pt x="4374123" y="219633"/>
                </a:cubicBezTo>
                <a:cubicBezTo>
                  <a:pt x="4379206" y="217663"/>
                  <a:pt x="4389796" y="213561"/>
                  <a:pt x="4392338" y="212575"/>
                </a:cubicBezTo>
                <a:cubicBezTo>
                  <a:pt x="4399088" y="206555"/>
                  <a:pt x="4401180" y="202340"/>
                  <a:pt x="4405245" y="196793"/>
                </a:cubicBezTo>
                <a:cubicBezTo>
                  <a:pt x="4407785" y="195809"/>
                  <a:pt x="4416852" y="196268"/>
                  <a:pt x="4423882" y="189573"/>
                </a:cubicBezTo>
                <a:cubicBezTo>
                  <a:pt x="4430633" y="183552"/>
                  <a:pt x="4445208" y="163720"/>
                  <a:pt x="4460431" y="154417"/>
                </a:cubicBezTo>
                <a:cubicBezTo>
                  <a:pt x="4484946" y="138109"/>
                  <a:pt x="4453480" y="171295"/>
                  <a:pt x="4446305" y="177480"/>
                </a:cubicBezTo>
                <a:cubicBezTo>
                  <a:pt x="4437608" y="188226"/>
                  <a:pt x="4425774" y="196216"/>
                  <a:pt x="4421140" y="201416"/>
                </a:cubicBezTo>
                <a:cubicBezTo>
                  <a:pt x="4419472" y="205466"/>
                  <a:pt x="4421364" y="212110"/>
                  <a:pt x="4417155" y="217145"/>
                </a:cubicBezTo>
                <a:cubicBezTo>
                  <a:pt x="4412197" y="226159"/>
                  <a:pt x="4399254" y="237274"/>
                  <a:pt x="4384614" y="248621"/>
                </a:cubicBezTo>
                <a:lnTo>
                  <a:pt x="4342035" y="281373"/>
                </a:lnTo>
                <a:lnTo>
                  <a:pt x="4342882" y="280558"/>
                </a:lnTo>
                <a:lnTo>
                  <a:pt x="4344944" y="278632"/>
                </a:lnTo>
                <a:cubicBezTo>
                  <a:pt x="4345318" y="278271"/>
                  <a:pt x="4345101" y="278451"/>
                  <a:pt x="4344465" y="279034"/>
                </a:cubicBezTo>
                <a:lnTo>
                  <a:pt x="4342882" y="280558"/>
                </a:lnTo>
                <a:lnTo>
                  <a:pt x="4341887" y="281488"/>
                </a:lnTo>
                <a:lnTo>
                  <a:pt x="4342035" y="281373"/>
                </a:lnTo>
                <a:lnTo>
                  <a:pt x="4337002" y="286217"/>
                </a:lnTo>
                <a:cubicBezTo>
                  <a:pt x="4330502" y="292707"/>
                  <a:pt x="4322778" y="301091"/>
                  <a:pt x="4324770" y="302305"/>
                </a:cubicBezTo>
                <a:cubicBezTo>
                  <a:pt x="4329058" y="307453"/>
                  <a:pt x="4352476" y="277385"/>
                  <a:pt x="4352476" y="277385"/>
                </a:cubicBezTo>
                <a:cubicBezTo>
                  <a:pt x="4385689" y="250331"/>
                  <a:pt x="4410854" y="226396"/>
                  <a:pt x="4441101" y="200490"/>
                </a:cubicBezTo>
                <a:cubicBezTo>
                  <a:pt x="4448276" y="194306"/>
                  <a:pt x="4458865" y="190203"/>
                  <a:pt x="4471123" y="182050"/>
                </a:cubicBezTo>
                <a:cubicBezTo>
                  <a:pt x="4485050" y="169845"/>
                  <a:pt x="4488240" y="161233"/>
                  <a:pt x="4499703" y="160195"/>
                </a:cubicBezTo>
                <a:cubicBezTo>
                  <a:pt x="4508770" y="160654"/>
                  <a:pt x="4511390" y="169854"/>
                  <a:pt x="4516473" y="167884"/>
                </a:cubicBezTo>
                <a:cubicBezTo>
                  <a:pt x="4529603" y="162796"/>
                  <a:pt x="4560197" y="126543"/>
                  <a:pt x="4573977" y="113828"/>
                </a:cubicBezTo>
                <a:lnTo>
                  <a:pt x="4596152" y="93085"/>
                </a:lnTo>
                <a:lnTo>
                  <a:pt x="4599734" y="92379"/>
                </a:lnTo>
                <a:lnTo>
                  <a:pt x="4609814" y="89418"/>
                </a:lnTo>
                <a:lnTo>
                  <a:pt x="4602908" y="96306"/>
                </a:lnTo>
                <a:cubicBezTo>
                  <a:pt x="4569597" y="129001"/>
                  <a:pt x="4535408" y="162533"/>
                  <a:pt x="4499157" y="199559"/>
                </a:cubicBezTo>
                <a:cubicBezTo>
                  <a:pt x="4492405" y="205579"/>
                  <a:pt x="4476811" y="221834"/>
                  <a:pt x="4458397" y="239750"/>
                </a:cubicBezTo>
                <a:cubicBezTo>
                  <a:pt x="4451223" y="245934"/>
                  <a:pt x="4398352" y="294791"/>
                  <a:pt x="4429473" y="271951"/>
                </a:cubicBezTo>
                <a:cubicBezTo>
                  <a:pt x="4458622" y="250444"/>
                  <a:pt x="4416566" y="287733"/>
                  <a:pt x="4412356" y="292768"/>
                </a:cubicBezTo>
                <a:cubicBezTo>
                  <a:pt x="4410265" y="296983"/>
                  <a:pt x="4406279" y="312713"/>
                  <a:pt x="4409695" y="314794"/>
                </a:cubicBezTo>
                <a:cubicBezTo>
                  <a:pt x="4412235" y="313810"/>
                  <a:pt x="4469739" y="259755"/>
                  <a:pt x="4476914" y="253570"/>
                </a:cubicBezTo>
                <a:cubicBezTo>
                  <a:pt x="4495923" y="239396"/>
                  <a:pt x="4512668" y="225531"/>
                  <a:pt x="4527467" y="216393"/>
                </a:cubicBezTo>
                <a:cubicBezTo>
                  <a:pt x="4530009" y="215409"/>
                  <a:pt x="4538931" y="215356"/>
                  <a:pt x="4541471" y="214371"/>
                </a:cubicBezTo>
                <a:cubicBezTo>
                  <a:pt x="4564319" y="202115"/>
                  <a:pt x="4586639" y="158287"/>
                  <a:pt x="4591947" y="167012"/>
                </a:cubicBezTo>
                <a:cubicBezTo>
                  <a:pt x="4591947" y="167012"/>
                  <a:pt x="4586069" y="176099"/>
                  <a:pt x="4582733" y="184199"/>
                </a:cubicBezTo>
                <a:lnTo>
                  <a:pt x="4582461" y="182492"/>
                </a:lnTo>
                <a:lnTo>
                  <a:pt x="4584401" y="180149"/>
                </a:lnTo>
                <a:cubicBezTo>
                  <a:pt x="4583131" y="180642"/>
                  <a:pt x="4582495" y="180888"/>
                  <a:pt x="4582286" y="181394"/>
                </a:cubicBezTo>
                <a:lnTo>
                  <a:pt x="4582461" y="182492"/>
                </a:lnTo>
                <a:lnTo>
                  <a:pt x="4578896" y="186800"/>
                </a:lnTo>
                <a:lnTo>
                  <a:pt x="4575882" y="188839"/>
                </a:lnTo>
                <a:cubicBezTo>
                  <a:pt x="4574178" y="190493"/>
                  <a:pt x="4573162" y="191880"/>
                  <a:pt x="4573162" y="191880"/>
                </a:cubicBezTo>
                <a:cubicBezTo>
                  <a:pt x="4573162" y="191880"/>
                  <a:pt x="4575782" y="201078"/>
                  <a:pt x="4571294" y="206789"/>
                </a:cubicBezTo>
                <a:cubicBezTo>
                  <a:pt x="4563325" y="220090"/>
                  <a:pt x="4532203" y="242929"/>
                  <a:pt x="4523362" y="253164"/>
                </a:cubicBezTo>
                <a:cubicBezTo>
                  <a:pt x="4520819" y="254149"/>
                  <a:pt x="4522711" y="260792"/>
                  <a:pt x="4521043" y="264843"/>
                </a:cubicBezTo>
                <a:cubicBezTo>
                  <a:pt x="4511406" y="282196"/>
                  <a:pt x="4478988" y="302132"/>
                  <a:pt x="4463539" y="318899"/>
                </a:cubicBezTo>
                <a:cubicBezTo>
                  <a:pt x="4446648" y="332251"/>
                  <a:pt x="4424674" y="347575"/>
                  <a:pt x="4402475" y="370361"/>
                </a:cubicBezTo>
                <a:cubicBezTo>
                  <a:pt x="4402475" y="370361"/>
                  <a:pt x="4397841" y="375561"/>
                  <a:pt x="4398860" y="379138"/>
                </a:cubicBezTo>
                <a:cubicBezTo>
                  <a:pt x="4408655" y="382152"/>
                  <a:pt x="4448395" y="338384"/>
                  <a:pt x="4458111" y="331215"/>
                </a:cubicBezTo>
                <a:cubicBezTo>
                  <a:pt x="4509274" y="290398"/>
                  <a:pt x="4557478" y="247038"/>
                  <a:pt x="4604804" y="202246"/>
                </a:cubicBezTo>
                <a:lnTo>
                  <a:pt x="4676331" y="132671"/>
                </a:lnTo>
                <a:lnTo>
                  <a:pt x="4682989" y="130401"/>
                </a:lnTo>
                <a:lnTo>
                  <a:pt x="4698249" y="124158"/>
                </a:lnTo>
                <a:lnTo>
                  <a:pt x="4677191" y="147601"/>
                </a:lnTo>
                <a:cubicBezTo>
                  <a:pt x="4666601" y="151704"/>
                  <a:pt x="4659574" y="158400"/>
                  <a:pt x="4658777" y="165517"/>
                </a:cubicBezTo>
                <a:cubicBezTo>
                  <a:pt x="4666826" y="162399"/>
                  <a:pt x="4673577" y="156378"/>
                  <a:pt x="4677191" y="147601"/>
                </a:cubicBezTo>
                <a:lnTo>
                  <a:pt x="4700649" y="128217"/>
                </a:lnTo>
                <a:lnTo>
                  <a:pt x="4704100" y="134732"/>
                </a:lnTo>
                <a:cubicBezTo>
                  <a:pt x="4701434" y="134880"/>
                  <a:pt x="4699150" y="135007"/>
                  <a:pt x="4699150" y="135007"/>
                </a:cubicBezTo>
                <a:cubicBezTo>
                  <a:pt x="4704429" y="140673"/>
                  <a:pt x="4704277" y="137931"/>
                  <a:pt x="4704100" y="134732"/>
                </a:cubicBezTo>
                <a:lnTo>
                  <a:pt x="4713550" y="130016"/>
                </a:lnTo>
                <a:lnTo>
                  <a:pt x="4693137" y="151467"/>
                </a:lnTo>
                <a:lnTo>
                  <a:pt x="4685815" y="157083"/>
                </a:lnTo>
                <a:cubicBezTo>
                  <a:pt x="4683365" y="158773"/>
                  <a:pt x="4681786" y="159576"/>
                  <a:pt x="4681748" y="158891"/>
                </a:cubicBezTo>
                <a:lnTo>
                  <a:pt x="4684341" y="160711"/>
                </a:lnTo>
                <a:lnTo>
                  <a:pt x="4657030" y="189412"/>
                </a:lnTo>
                <a:lnTo>
                  <a:pt x="4646697" y="195234"/>
                </a:lnTo>
                <a:cubicBezTo>
                  <a:pt x="4640065" y="198818"/>
                  <a:pt x="4632403" y="202766"/>
                  <a:pt x="4622542" y="207553"/>
                </a:cubicBezTo>
                <a:cubicBezTo>
                  <a:pt x="4618124" y="210548"/>
                  <a:pt x="4576395" y="229821"/>
                  <a:pt x="4595289" y="226023"/>
                </a:cubicBezTo>
                <a:cubicBezTo>
                  <a:pt x="4609233" y="222501"/>
                  <a:pt x="4636866" y="204009"/>
                  <a:pt x="4645857" y="200760"/>
                </a:cubicBezTo>
                <a:lnTo>
                  <a:pt x="4646445" y="200535"/>
                </a:lnTo>
                <a:lnTo>
                  <a:pt x="4638999" y="208360"/>
                </a:lnTo>
                <a:cubicBezTo>
                  <a:pt x="4597166" y="256344"/>
                  <a:pt x="4544866" y="287387"/>
                  <a:pt x="4503908" y="338436"/>
                </a:cubicBezTo>
                <a:cubicBezTo>
                  <a:pt x="4512992" y="331938"/>
                  <a:pt x="4524035" y="321170"/>
                  <a:pt x="4523208" y="325853"/>
                </a:cubicBezTo>
                <a:lnTo>
                  <a:pt x="4518445" y="335354"/>
                </a:lnTo>
                <a:lnTo>
                  <a:pt x="4468440" y="364155"/>
                </a:lnTo>
                <a:lnTo>
                  <a:pt x="4508170" y="346340"/>
                </a:lnTo>
                <a:lnTo>
                  <a:pt x="4506213" y="348334"/>
                </a:lnTo>
                <a:cubicBezTo>
                  <a:pt x="4490525" y="363695"/>
                  <a:pt x="4466117" y="386982"/>
                  <a:pt x="4462155" y="396603"/>
                </a:cubicBezTo>
                <a:cubicBezTo>
                  <a:pt x="4497260" y="376193"/>
                  <a:pt x="4507625" y="361396"/>
                  <a:pt x="4536205" y="339542"/>
                </a:cubicBezTo>
                <a:cubicBezTo>
                  <a:pt x="4573627" y="307452"/>
                  <a:pt x="4544254" y="336423"/>
                  <a:pt x="4537302" y="353303"/>
                </a:cubicBezTo>
                <a:cubicBezTo>
                  <a:pt x="4532021" y="366129"/>
                  <a:pt x="4547667" y="338505"/>
                  <a:pt x="4547893" y="349199"/>
                </a:cubicBezTo>
                <a:cubicBezTo>
                  <a:pt x="4548116" y="359893"/>
                  <a:pt x="4522728" y="373134"/>
                  <a:pt x="4513884" y="383370"/>
                </a:cubicBezTo>
                <a:cubicBezTo>
                  <a:pt x="4501772" y="392035"/>
                  <a:pt x="4486973" y="401173"/>
                  <a:pt x="4476462" y="415459"/>
                </a:cubicBezTo>
                <a:cubicBezTo>
                  <a:pt x="4476462" y="415459"/>
                  <a:pt x="4478355" y="422101"/>
                  <a:pt x="4476686" y="426153"/>
                </a:cubicBezTo>
                <a:cubicBezTo>
                  <a:pt x="4472053" y="431353"/>
                  <a:pt x="4442679" y="460324"/>
                  <a:pt x="4435505" y="466508"/>
                </a:cubicBezTo>
                <a:cubicBezTo>
                  <a:pt x="4405930" y="506337"/>
                  <a:pt x="4463434" y="452282"/>
                  <a:pt x="4475692" y="444128"/>
                </a:cubicBezTo>
                <a:cubicBezTo>
                  <a:pt x="4496646" y="425228"/>
                  <a:pt x="4512240" y="408973"/>
                  <a:pt x="4522830" y="404870"/>
                </a:cubicBezTo>
                <a:cubicBezTo>
                  <a:pt x="4559457" y="379897"/>
                  <a:pt x="4582081" y="356947"/>
                  <a:pt x="4618854" y="332485"/>
                </a:cubicBezTo>
                <a:cubicBezTo>
                  <a:pt x="4592894" y="363538"/>
                  <a:pt x="4562872" y="381978"/>
                  <a:pt x="4533498" y="410950"/>
                </a:cubicBezTo>
                <a:cubicBezTo>
                  <a:pt x="4519294" y="423829"/>
                  <a:pt x="4501953" y="433953"/>
                  <a:pt x="4495002" y="450831"/>
                </a:cubicBezTo>
                <a:cubicBezTo>
                  <a:pt x="4494208" y="457948"/>
                  <a:pt x="4495081" y="461014"/>
                  <a:pt x="4491017" y="466561"/>
                </a:cubicBezTo>
                <a:cubicBezTo>
                  <a:pt x="4480506" y="480847"/>
                  <a:pt x="4460995" y="485002"/>
                  <a:pt x="4447942" y="500273"/>
                </a:cubicBezTo>
                <a:cubicBezTo>
                  <a:pt x="4450484" y="499288"/>
                  <a:pt x="4457961" y="513981"/>
                  <a:pt x="4454996" y="515131"/>
                </a:cubicBezTo>
                <a:cubicBezTo>
                  <a:pt x="4452678" y="526809"/>
                  <a:pt x="4402696" y="546174"/>
                  <a:pt x="4404667" y="563001"/>
                </a:cubicBezTo>
                <a:lnTo>
                  <a:pt x="4405265" y="565103"/>
                </a:lnTo>
                <a:lnTo>
                  <a:pt x="4405465" y="565803"/>
                </a:lnTo>
                <a:cubicBezTo>
                  <a:pt x="4405554" y="566115"/>
                  <a:pt x="4405495" y="565908"/>
                  <a:pt x="4405376" y="565491"/>
                </a:cubicBezTo>
                <a:lnTo>
                  <a:pt x="4405265" y="565103"/>
                </a:lnTo>
                <a:lnTo>
                  <a:pt x="4404933" y="563935"/>
                </a:lnTo>
                <a:cubicBezTo>
                  <a:pt x="4404785" y="563416"/>
                  <a:pt x="4404667" y="563001"/>
                  <a:pt x="4404667" y="563001"/>
                </a:cubicBezTo>
                <a:cubicBezTo>
                  <a:pt x="4425422" y="554959"/>
                  <a:pt x="4432374" y="538081"/>
                  <a:pt x="4450137" y="527794"/>
                </a:cubicBezTo>
                <a:cubicBezTo>
                  <a:pt x="4475526" y="514551"/>
                  <a:pt x="4497354" y="498717"/>
                  <a:pt x="4522664" y="475294"/>
                </a:cubicBezTo>
                <a:cubicBezTo>
                  <a:pt x="4567711" y="440250"/>
                  <a:pt x="4478291" y="524261"/>
                  <a:pt x="4479166" y="527328"/>
                </a:cubicBezTo>
                <a:lnTo>
                  <a:pt x="4511383" y="518249"/>
                </a:lnTo>
                <a:cubicBezTo>
                  <a:pt x="4512256" y="521315"/>
                  <a:pt x="4476503" y="549354"/>
                  <a:pt x="4476503" y="549354"/>
                </a:cubicBezTo>
                <a:cubicBezTo>
                  <a:pt x="4460909" y="565609"/>
                  <a:pt x="4451986" y="565661"/>
                  <a:pt x="4441621" y="580458"/>
                </a:cubicBezTo>
                <a:cubicBezTo>
                  <a:pt x="4452211" y="576355"/>
                  <a:pt x="4489633" y="544266"/>
                  <a:pt x="4490506" y="547332"/>
                </a:cubicBezTo>
                <a:cubicBezTo>
                  <a:pt x="4490725" y="548098"/>
                  <a:pt x="4488668" y="551095"/>
                  <a:pt x="4486058" y="554703"/>
                </a:cubicBezTo>
                <a:lnTo>
                  <a:pt x="4483946" y="557709"/>
                </a:lnTo>
                <a:lnTo>
                  <a:pt x="4442055" y="581982"/>
                </a:lnTo>
                <a:lnTo>
                  <a:pt x="4421925" y="593647"/>
                </a:lnTo>
                <a:cubicBezTo>
                  <a:pt x="4434109" y="589419"/>
                  <a:pt x="4445625" y="584341"/>
                  <a:pt x="4456807" y="578843"/>
                </a:cubicBezTo>
                <a:lnTo>
                  <a:pt x="4478005" y="567682"/>
                </a:lnTo>
                <a:lnTo>
                  <a:pt x="4477544" y="570787"/>
                </a:lnTo>
                <a:cubicBezTo>
                  <a:pt x="4479611" y="570384"/>
                  <a:pt x="4484571" y="567363"/>
                  <a:pt x="4494145" y="560107"/>
                </a:cubicBezTo>
                <a:lnTo>
                  <a:pt x="4497841" y="557258"/>
                </a:lnTo>
                <a:lnTo>
                  <a:pt x="4522575" y="544300"/>
                </a:lnTo>
                <a:cubicBezTo>
                  <a:pt x="4533759" y="538861"/>
                  <a:pt x="4545281" y="533868"/>
                  <a:pt x="4557472" y="529754"/>
                </a:cubicBezTo>
                <a:lnTo>
                  <a:pt x="4553270" y="532562"/>
                </a:lnTo>
                <a:lnTo>
                  <a:pt x="4609081" y="504521"/>
                </a:lnTo>
                <a:cubicBezTo>
                  <a:pt x="4634167" y="491785"/>
                  <a:pt x="4658435" y="479783"/>
                  <a:pt x="4681585" y="470020"/>
                </a:cubicBezTo>
                <a:cubicBezTo>
                  <a:pt x="4656085" y="485643"/>
                  <a:pt x="4626369" y="501041"/>
                  <a:pt x="4598432" y="514049"/>
                </a:cubicBezTo>
                <a:lnTo>
                  <a:pt x="4571029" y="529778"/>
                </a:lnTo>
                <a:cubicBezTo>
                  <a:pt x="4571110" y="531262"/>
                  <a:pt x="4572618" y="531752"/>
                  <a:pt x="4574903" y="531604"/>
                </a:cubicBezTo>
                <a:lnTo>
                  <a:pt x="4576191" y="531302"/>
                </a:lnTo>
                <a:lnTo>
                  <a:pt x="4584997" y="526685"/>
                </a:lnTo>
                <a:lnTo>
                  <a:pt x="4581852" y="529530"/>
                </a:lnTo>
                <a:lnTo>
                  <a:pt x="4581155" y="530140"/>
                </a:lnTo>
                <a:lnTo>
                  <a:pt x="4583437" y="529606"/>
                </a:lnTo>
                <a:cubicBezTo>
                  <a:pt x="4589814" y="527476"/>
                  <a:pt x="4596703" y="524229"/>
                  <a:pt x="4598913" y="522733"/>
                </a:cubicBezTo>
                <a:cubicBezTo>
                  <a:pt x="4661492" y="493596"/>
                  <a:pt x="4730145" y="449911"/>
                  <a:pt x="4787872" y="429752"/>
                </a:cubicBezTo>
                <a:cubicBezTo>
                  <a:pt x="4737786" y="463699"/>
                  <a:pt x="4668578" y="490452"/>
                  <a:pt x="4615674" y="521805"/>
                </a:cubicBezTo>
                <a:cubicBezTo>
                  <a:pt x="4631573" y="512214"/>
                  <a:pt x="4601883" y="528069"/>
                  <a:pt x="4604346" y="531141"/>
                </a:cubicBezTo>
                <a:cubicBezTo>
                  <a:pt x="4609221" y="536373"/>
                  <a:pt x="4615826" y="524546"/>
                  <a:pt x="4615826" y="524546"/>
                </a:cubicBezTo>
                <a:cubicBezTo>
                  <a:pt x="4649326" y="508480"/>
                  <a:pt x="4681493" y="492488"/>
                  <a:pt x="4713077" y="477215"/>
                </a:cubicBezTo>
                <a:lnTo>
                  <a:pt x="4776121" y="448296"/>
                </a:lnTo>
                <a:lnTo>
                  <a:pt x="4768654" y="454868"/>
                </a:lnTo>
                <a:lnTo>
                  <a:pt x="4768356" y="455190"/>
                </a:lnTo>
                <a:lnTo>
                  <a:pt x="4765671" y="456653"/>
                </a:lnTo>
                <a:cubicBezTo>
                  <a:pt x="4758585" y="459796"/>
                  <a:pt x="4722040" y="476032"/>
                  <a:pt x="4722190" y="478773"/>
                </a:cubicBezTo>
                <a:cubicBezTo>
                  <a:pt x="4722671" y="487456"/>
                  <a:pt x="4759066" y="468480"/>
                  <a:pt x="4754495" y="468733"/>
                </a:cubicBezTo>
                <a:lnTo>
                  <a:pt x="4757571" y="467088"/>
                </a:lnTo>
                <a:lnTo>
                  <a:pt x="4757367" y="472230"/>
                </a:lnTo>
                <a:cubicBezTo>
                  <a:pt x="4759281" y="471728"/>
                  <a:pt x="4762868" y="469256"/>
                  <a:pt x="4767188" y="465844"/>
                </a:cubicBezTo>
                <a:lnTo>
                  <a:pt x="4777954" y="456736"/>
                </a:lnTo>
                <a:lnTo>
                  <a:pt x="4786851" y="452730"/>
                </a:lnTo>
                <a:cubicBezTo>
                  <a:pt x="4793861" y="455092"/>
                  <a:pt x="4761504" y="471095"/>
                  <a:pt x="4761504" y="471095"/>
                </a:cubicBezTo>
                <a:cubicBezTo>
                  <a:pt x="4699686" y="500190"/>
                  <a:pt x="4646630" y="528799"/>
                  <a:pt x="4596063" y="554062"/>
                </a:cubicBezTo>
                <a:cubicBezTo>
                  <a:pt x="4594406" y="555186"/>
                  <a:pt x="4584924" y="559578"/>
                  <a:pt x="4573864" y="565082"/>
                </a:cubicBezTo>
                <a:lnTo>
                  <a:pt x="4565142" y="569533"/>
                </a:lnTo>
                <a:lnTo>
                  <a:pt x="4565894" y="569687"/>
                </a:lnTo>
                <a:cubicBezTo>
                  <a:pt x="4568456" y="570220"/>
                  <a:pt x="4571129" y="570832"/>
                  <a:pt x="4573226" y="571537"/>
                </a:cubicBezTo>
                <a:lnTo>
                  <a:pt x="4575250" y="572787"/>
                </a:lnTo>
                <a:lnTo>
                  <a:pt x="4612433" y="554703"/>
                </a:lnTo>
                <a:cubicBezTo>
                  <a:pt x="4634552" y="543564"/>
                  <a:pt x="4656381" y="532385"/>
                  <a:pt x="4679442" y="521023"/>
                </a:cubicBezTo>
                <a:cubicBezTo>
                  <a:pt x="4681728" y="520895"/>
                  <a:pt x="4725262" y="492814"/>
                  <a:pt x="4730365" y="495282"/>
                </a:cubicBezTo>
                <a:cubicBezTo>
                  <a:pt x="4732891" y="499497"/>
                  <a:pt x="4725989" y="504234"/>
                  <a:pt x="4718455" y="507918"/>
                </a:cubicBezTo>
                <a:lnTo>
                  <a:pt x="4715360" y="509233"/>
                </a:lnTo>
                <a:lnTo>
                  <a:pt x="4711626" y="513645"/>
                </a:lnTo>
                <a:cubicBezTo>
                  <a:pt x="4703144" y="522505"/>
                  <a:pt x="4688802" y="535542"/>
                  <a:pt x="4686434" y="538375"/>
                </a:cubicBezTo>
                <a:cubicBezTo>
                  <a:pt x="4676554" y="547451"/>
                  <a:pt x="4668937" y="554764"/>
                  <a:pt x="4662387" y="561283"/>
                </a:cubicBezTo>
                <a:lnTo>
                  <a:pt x="4659014" y="564751"/>
                </a:lnTo>
                <a:lnTo>
                  <a:pt x="4626765" y="582177"/>
                </a:lnTo>
                <a:lnTo>
                  <a:pt x="4661917" y="554682"/>
                </a:lnTo>
                <a:cubicBezTo>
                  <a:pt x="4668887" y="549428"/>
                  <a:pt x="4685469" y="530555"/>
                  <a:pt x="4699569" y="517592"/>
                </a:cubicBezTo>
                <a:lnTo>
                  <a:pt x="4704516" y="513630"/>
                </a:lnTo>
                <a:lnTo>
                  <a:pt x="4704149" y="513763"/>
                </a:lnTo>
                <a:cubicBezTo>
                  <a:pt x="4703266" y="514066"/>
                  <a:pt x="4702756" y="514230"/>
                  <a:pt x="4702756" y="514230"/>
                </a:cubicBezTo>
                <a:cubicBezTo>
                  <a:pt x="4657936" y="538029"/>
                  <a:pt x="4628615" y="554523"/>
                  <a:pt x="4592444" y="573459"/>
                </a:cubicBezTo>
                <a:lnTo>
                  <a:pt x="4570645" y="584620"/>
                </a:lnTo>
                <a:lnTo>
                  <a:pt x="4564204" y="591970"/>
                </a:lnTo>
                <a:lnTo>
                  <a:pt x="4561957" y="594333"/>
                </a:lnTo>
                <a:lnTo>
                  <a:pt x="4568891" y="591131"/>
                </a:lnTo>
                <a:cubicBezTo>
                  <a:pt x="4572639" y="589483"/>
                  <a:pt x="4576725" y="587795"/>
                  <a:pt x="4581404" y="586047"/>
                </a:cubicBezTo>
                <a:cubicBezTo>
                  <a:pt x="4575734" y="590600"/>
                  <a:pt x="4569716" y="594487"/>
                  <a:pt x="4563523" y="597996"/>
                </a:cubicBezTo>
                <a:lnTo>
                  <a:pt x="4553386" y="603180"/>
                </a:lnTo>
                <a:lnTo>
                  <a:pt x="4538897" y="617455"/>
                </a:lnTo>
                <a:cubicBezTo>
                  <a:pt x="4533816" y="622295"/>
                  <a:pt x="4529739" y="626039"/>
                  <a:pt x="4527944" y="627585"/>
                </a:cubicBezTo>
                <a:cubicBezTo>
                  <a:pt x="4525353" y="631284"/>
                  <a:pt x="4524285" y="633444"/>
                  <a:pt x="4524404" y="634406"/>
                </a:cubicBezTo>
                <a:lnTo>
                  <a:pt x="4527144" y="634120"/>
                </a:lnTo>
                <a:lnTo>
                  <a:pt x="4530964" y="632137"/>
                </a:lnTo>
                <a:lnTo>
                  <a:pt x="4536672" y="628502"/>
                </a:lnTo>
                <a:cubicBezTo>
                  <a:pt x="4554274" y="616124"/>
                  <a:pt x="4584714" y="590766"/>
                  <a:pt x="4585898" y="594918"/>
                </a:cubicBezTo>
                <a:cubicBezTo>
                  <a:pt x="4586969" y="596205"/>
                  <a:pt x="4584891" y="599847"/>
                  <a:pt x="4581577" y="604260"/>
                </a:cubicBezTo>
                <a:lnTo>
                  <a:pt x="4577910" y="608627"/>
                </a:lnTo>
                <a:lnTo>
                  <a:pt x="4572923" y="611329"/>
                </a:lnTo>
                <a:lnTo>
                  <a:pt x="4598570" y="599306"/>
                </a:lnTo>
                <a:cubicBezTo>
                  <a:pt x="4559424" y="627260"/>
                  <a:pt x="4523323" y="640348"/>
                  <a:pt x="4486503" y="660823"/>
                </a:cubicBezTo>
                <a:lnTo>
                  <a:pt x="4476600" y="667150"/>
                </a:lnTo>
                <a:lnTo>
                  <a:pt x="4481618" y="665062"/>
                </a:lnTo>
                <a:cubicBezTo>
                  <a:pt x="4488270" y="661829"/>
                  <a:pt x="4495216" y="657891"/>
                  <a:pt x="4496549" y="657817"/>
                </a:cubicBezTo>
                <a:cubicBezTo>
                  <a:pt x="4521554" y="643597"/>
                  <a:pt x="4545022" y="630951"/>
                  <a:pt x="4568006" y="619077"/>
                </a:cubicBezTo>
                <a:lnTo>
                  <a:pt x="4569940" y="618115"/>
                </a:lnTo>
                <a:lnTo>
                  <a:pt x="4569843" y="618230"/>
                </a:lnTo>
                <a:cubicBezTo>
                  <a:pt x="4562105" y="626974"/>
                  <a:pt x="4557084" y="632466"/>
                  <a:pt x="4570103" y="622032"/>
                </a:cubicBezTo>
                <a:lnTo>
                  <a:pt x="4591770" y="607255"/>
                </a:lnTo>
                <a:lnTo>
                  <a:pt x="4636567" y="584968"/>
                </a:lnTo>
                <a:lnTo>
                  <a:pt x="4642631" y="581623"/>
                </a:lnTo>
                <a:lnTo>
                  <a:pt x="4626336" y="598603"/>
                </a:lnTo>
                <a:lnTo>
                  <a:pt x="4619738" y="605239"/>
                </a:lnTo>
                <a:lnTo>
                  <a:pt x="4628581" y="601456"/>
                </a:lnTo>
                <a:cubicBezTo>
                  <a:pt x="4642940" y="595846"/>
                  <a:pt x="4656916" y="592064"/>
                  <a:pt x="4634476" y="606028"/>
                </a:cubicBezTo>
                <a:lnTo>
                  <a:pt x="4593368" y="630885"/>
                </a:lnTo>
                <a:lnTo>
                  <a:pt x="4584152" y="639569"/>
                </a:lnTo>
                <a:lnTo>
                  <a:pt x="4572502" y="651429"/>
                </a:lnTo>
                <a:lnTo>
                  <a:pt x="4599725" y="636546"/>
                </a:lnTo>
                <a:lnTo>
                  <a:pt x="4606681" y="632736"/>
                </a:lnTo>
                <a:lnTo>
                  <a:pt x="4611052" y="628304"/>
                </a:lnTo>
                <a:cubicBezTo>
                  <a:pt x="4620533" y="618167"/>
                  <a:pt x="4628351" y="609393"/>
                  <a:pt x="4632222" y="615553"/>
                </a:cubicBezTo>
                <a:cubicBezTo>
                  <a:pt x="4632004" y="614787"/>
                  <a:pt x="4630431" y="616283"/>
                  <a:pt x="4628105" y="619108"/>
                </a:cubicBezTo>
                <a:lnTo>
                  <a:pt x="4625699" y="622320"/>
                </a:lnTo>
                <a:lnTo>
                  <a:pt x="4639963" y="614507"/>
                </a:lnTo>
                <a:lnTo>
                  <a:pt x="4626435" y="630530"/>
                </a:lnTo>
                <a:cubicBezTo>
                  <a:pt x="4613182" y="656659"/>
                  <a:pt x="4638770" y="632559"/>
                  <a:pt x="4654219" y="615792"/>
                </a:cubicBezTo>
                <a:lnTo>
                  <a:pt x="4676371" y="595334"/>
                </a:lnTo>
                <a:lnTo>
                  <a:pt x="4694870" y="585722"/>
                </a:lnTo>
                <a:lnTo>
                  <a:pt x="4697098" y="584554"/>
                </a:lnTo>
                <a:lnTo>
                  <a:pt x="4688724" y="593273"/>
                </a:lnTo>
                <a:cubicBezTo>
                  <a:pt x="4677502" y="605069"/>
                  <a:pt x="4666191" y="616544"/>
                  <a:pt x="4654443" y="626487"/>
                </a:cubicBezTo>
                <a:cubicBezTo>
                  <a:pt x="4648152" y="632471"/>
                  <a:pt x="4641294" y="638425"/>
                  <a:pt x="4634167" y="644414"/>
                </a:cubicBezTo>
                <a:lnTo>
                  <a:pt x="4618647" y="657264"/>
                </a:lnTo>
                <a:lnTo>
                  <a:pt x="4619505" y="658213"/>
                </a:lnTo>
                <a:cubicBezTo>
                  <a:pt x="4621165" y="660124"/>
                  <a:pt x="4622238" y="661410"/>
                  <a:pt x="4622238" y="661410"/>
                </a:cubicBezTo>
                <a:cubicBezTo>
                  <a:pt x="4627321" y="659441"/>
                  <a:pt x="4647547" y="637986"/>
                  <a:pt x="4658137" y="633883"/>
                </a:cubicBezTo>
                <a:cubicBezTo>
                  <a:pt x="4658137" y="633883"/>
                  <a:pt x="4670136" y="629234"/>
                  <a:pt x="4660987" y="639621"/>
                </a:cubicBezTo>
                <a:lnTo>
                  <a:pt x="4657961" y="642713"/>
                </a:lnTo>
                <a:lnTo>
                  <a:pt x="4658955" y="642328"/>
                </a:lnTo>
                <a:cubicBezTo>
                  <a:pt x="4665706" y="636308"/>
                  <a:pt x="4667798" y="632093"/>
                  <a:pt x="4671862" y="626547"/>
                </a:cubicBezTo>
                <a:cubicBezTo>
                  <a:pt x="4674404" y="625562"/>
                  <a:pt x="4683470" y="626021"/>
                  <a:pt x="4690500" y="619325"/>
                </a:cubicBezTo>
                <a:cubicBezTo>
                  <a:pt x="4697251" y="613306"/>
                  <a:pt x="4711826" y="593472"/>
                  <a:pt x="4727049" y="584170"/>
                </a:cubicBezTo>
                <a:cubicBezTo>
                  <a:pt x="4751564" y="567863"/>
                  <a:pt x="4720098" y="601048"/>
                  <a:pt x="4712923" y="607233"/>
                </a:cubicBezTo>
                <a:cubicBezTo>
                  <a:pt x="4704226" y="617979"/>
                  <a:pt x="4692392" y="625969"/>
                  <a:pt x="4687758" y="631169"/>
                </a:cubicBezTo>
                <a:cubicBezTo>
                  <a:pt x="4686924" y="633194"/>
                  <a:pt x="4686981" y="635867"/>
                  <a:pt x="4686719" y="638664"/>
                </a:cubicBezTo>
                <a:lnTo>
                  <a:pt x="4685173" y="642987"/>
                </a:lnTo>
                <a:lnTo>
                  <a:pt x="4691965" y="638348"/>
                </a:lnTo>
                <a:cubicBezTo>
                  <a:pt x="4695709" y="636065"/>
                  <a:pt x="4698505" y="634839"/>
                  <a:pt x="4699501" y="635446"/>
                </a:cubicBezTo>
                <a:cubicBezTo>
                  <a:pt x="4699929" y="635707"/>
                  <a:pt x="4699948" y="636293"/>
                  <a:pt x="4699642" y="637132"/>
                </a:cubicBezTo>
                <a:lnTo>
                  <a:pt x="4699394" y="637570"/>
                </a:lnTo>
                <a:lnTo>
                  <a:pt x="4707719" y="630244"/>
                </a:lnTo>
                <a:cubicBezTo>
                  <a:pt x="4714894" y="624058"/>
                  <a:pt x="4725483" y="619956"/>
                  <a:pt x="4737742" y="611803"/>
                </a:cubicBezTo>
                <a:cubicBezTo>
                  <a:pt x="4751667" y="599597"/>
                  <a:pt x="4754859" y="590986"/>
                  <a:pt x="4766321" y="589948"/>
                </a:cubicBezTo>
                <a:cubicBezTo>
                  <a:pt x="4775387" y="590408"/>
                  <a:pt x="4778007" y="599606"/>
                  <a:pt x="4783091" y="597636"/>
                </a:cubicBezTo>
                <a:cubicBezTo>
                  <a:pt x="4796221" y="592549"/>
                  <a:pt x="4826814" y="556297"/>
                  <a:pt x="4840594" y="543581"/>
                </a:cubicBezTo>
                <a:lnTo>
                  <a:pt x="4862770" y="522838"/>
                </a:lnTo>
                <a:lnTo>
                  <a:pt x="4866352" y="522132"/>
                </a:lnTo>
                <a:lnTo>
                  <a:pt x="4876432" y="519170"/>
                </a:lnTo>
                <a:lnTo>
                  <a:pt x="4869526" y="526059"/>
                </a:lnTo>
                <a:cubicBezTo>
                  <a:pt x="4836215" y="558754"/>
                  <a:pt x="4802026" y="592285"/>
                  <a:pt x="4765774" y="629312"/>
                </a:cubicBezTo>
                <a:cubicBezTo>
                  <a:pt x="4759023" y="635332"/>
                  <a:pt x="4743429" y="651587"/>
                  <a:pt x="4725015" y="669503"/>
                </a:cubicBezTo>
                <a:cubicBezTo>
                  <a:pt x="4717841" y="675686"/>
                  <a:pt x="4664971" y="724543"/>
                  <a:pt x="4696091" y="701704"/>
                </a:cubicBezTo>
                <a:cubicBezTo>
                  <a:pt x="4725240" y="680197"/>
                  <a:pt x="4683184" y="717486"/>
                  <a:pt x="4678974" y="722521"/>
                </a:cubicBezTo>
                <a:cubicBezTo>
                  <a:pt x="4678452" y="723575"/>
                  <a:pt x="4677810" y="725348"/>
                  <a:pt x="4677195" y="727448"/>
                </a:cubicBezTo>
                <a:lnTo>
                  <a:pt x="4676670" y="729684"/>
                </a:lnTo>
                <a:lnTo>
                  <a:pt x="4697573" y="719743"/>
                </a:lnTo>
                <a:lnTo>
                  <a:pt x="4708135" y="715930"/>
                </a:lnTo>
                <a:lnTo>
                  <a:pt x="4708184" y="715885"/>
                </a:lnTo>
                <a:cubicBezTo>
                  <a:pt x="4723775" y="701475"/>
                  <a:pt x="4739945" y="686415"/>
                  <a:pt x="4743532" y="683322"/>
                </a:cubicBezTo>
                <a:cubicBezTo>
                  <a:pt x="4762541" y="669150"/>
                  <a:pt x="4779287" y="655284"/>
                  <a:pt x="4794085" y="646146"/>
                </a:cubicBezTo>
                <a:cubicBezTo>
                  <a:pt x="4796626" y="645161"/>
                  <a:pt x="4805548" y="645110"/>
                  <a:pt x="4808090" y="644124"/>
                </a:cubicBezTo>
                <a:cubicBezTo>
                  <a:pt x="4830937" y="631868"/>
                  <a:pt x="4853257" y="588040"/>
                  <a:pt x="4858564" y="596765"/>
                </a:cubicBezTo>
                <a:cubicBezTo>
                  <a:pt x="4858564" y="596765"/>
                  <a:pt x="4852687" y="605851"/>
                  <a:pt x="4849350" y="613953"/>
                </a:cubicBezTo>
                <a:lnTo>
                  <a:pt x="4849079" y="612245"/>
                </a:lnTo>
                <a:lnTo>
                  <a:pt x="4851018" y="609902"/>
                </a:lnTo>
                <a:cubicBezTo>
                  <a:pt x="4849747" y="610394"/>
                  <a:pt x="4849112" y="610640"/>
                  <a:pt x="4848904" y="611146"/>
                </a:cubicBezTo>
                <a:lnTo>
                  <a:pt x="4849079" y="612245"/>
                </a:lnTo>
                <a:lnTo>
                  <a:pt x="4845513" y="616552"/>
                </a:lnTo>
                <a:lnTo>
                  <a:pt x="4842500" y="618592"/>
                </a:lnTo>
                <a:cubicBezTo>
                  <a:pt x="4840796" y="620246"/>
                  <a:pt x="4839780" y="621633"/>
                  <a:pt x="4839780" y="621633"/>
                </a:cubicBezTo>
                <a:cubicBezTo>
                  <a:pt x="4839780" y="621633"/>
                  <a:pt x="4842399" y="630831"/>
                  <a:pt x="4837912" y="636542"/>
                </a:cubicBezTo>
                <a:cubicBezTo>
                  <a:pt x="4829943" y="649843"/>
                  <a:pt x="4798822" y="672682"/>
                  <a:pt x="4789979" y="682917"/>
                </a:cubicBezTo>
                <a:cubicBezTo>
                  <a:pt x="4787438" y="683901"/>
                  <a:pt x="4789329" y="690545"/>
                  <a:pt x="4787661" y="694595"/>
                </a:cubicBezTo>
                <a:cubicBezTo>
                  <a:pt x="4780432" y="707610"/>
                  <a:pt x="4760391" y="722077"/>
                  <a:pt x="4744304" y="735572"/>
                </a:cubicBezTo>
                <a:lnTo>
                  <a:pt x="4735188" y="744000"/>
                </a:lnTo>
                <a:lnTo>
                  <a:pt x="4738774" y="743534"/>
                </a:lnTo>
                <a:cubicBezTo>
                  <a:pt x="4741706" y="743028"/>
                  <a:pt x="4744621" y="742179"/>
                  <a:pt x="4744545" y="740808"/>
                </a:cubicBezTo>
                <a:cubicBezTo>
                  <a:pt x="4744697" y="743550"/>
                  <a:pt x="4721863" y="759025"/>
                  <a:pt x="4701163" y="771632"/>
                </a:cubicBezTo>
                <a:lnTo>
                  <a:pt x="4700741" y="771584"/>
                </a:lnTo>
                <a:lnTo>
                  <a:pt x="4699580" y="772562"/>
                </a:lnTo>
                <a:lnTo>
                  <a:pt x="4701163" y="771632"/>
                </a:lnTo>
                <a:lnTo>
                  <a:pt x="4703892" y="773114"/>
                </a:lnTo>
                <a:lnTo>
                  <a:pt x="4691254" y="783090"/>
                </a:lnTo>
                <a:lnTo>
                  <a:pt x="4681871" y="787919"/>
                </a:lnTo>
                <a:lnTo>
                  <a:pt x="4669092" y="800113"/>
                </a:lnTo>
                <a:cubicBezTo>
                  <a:pt x="4669092" y="800113"/>
                  <a:pt x="4664459" y="805314"/>
                  <a:pt x="4665479" y="808891"/>
                </a:cubicBezTo>
                <a:cubicBezTo>
                  <a:pt x="4675273" y="811905"/>
                  <a:pt x="4715013" y="768137"/>
                  <a:pt x="4724728" y="760968"/>
                </a:cubicBezTo>
                <a:cubicBezTo>
                  <a:pt x="4775891" y="720150"/>
                  <a:pt x="4824096" y="676790"/>
                  <a:pt x="4871422" y="631998"/>
                </a:cubicBezTo>
                <a:lnTo>
                  <a:pt x="4942948" y="562423"/>
                </a:lnTo>
                <a:lnTo>
                  <a:pt x="4949607" y="560153"/>
                </a:lnTo>
                <a:lnTo>
                  <a:pt x="4964867" y="553911"/>
                </a:lnTo>
                <a:lnTo>
                  <a:pt x="4943809" y="577354"/>
                </a:lnTo>
                <a:cubicBezTo>
                  <a:pt x="4933220" y="581457"/>
                  <a:pt x="4926191" y="588152"/>
                  <a:pt x="4925395" y="595270"/>
                </a:cubicBezTo>
                <a:cubicBezTo>
                  <a:pt x="4933444" y="592151"/>
                  <a:pt x="4940195" y="586131"/>
                  <a:pt x="4943809" y="577354"/>
                </a:cubicBezTo>
                <a:lnTo>
                  <a:pt x="4967267" y="557970"/>
                </a:lnTo>
                <a:lnTo>
                  <a:pt x="4970719" y="564486"/>
                </a:lnTo>
                <a:cubicBezTo>
                  <a:pt x="4968053" y="564633"/>
                  <a:pt x="4965767" y="564760"/>
                  <a:pt x="4965767" y="564760"/>
                </a:cubicBezTo>
                <a:cubicBezTo>
                  <a:pt x="4971048" y="570426"/>
                  <a:pt x="4970896" y="567684"/>
                  <a:pt x="4970719" y="564486"/>
                </a:cubicBezTo>
                <a:lnTo>
                  <a:pt x="4980167" y="559768"/>
                </a:lnTo>
                <a:lnTo>
                  <a:pt x="4959754" y="581219"/>
                </a:lnTo>
                <a:lnTo>
                  <a:pt x="4952433" y="586836"/>
                </a:lnTo>
                <a:cubicBezTo>
                  <a:pt x="4949983" y="588526"/>
                  <a:pt x="4948404" y="589329"/>
                  <a:pt x="4948366" y="588644"/>
                </a:cubicBezTo>
                <a:lnTo>
                  <a:pt x="4950958" y="590463"/>
                </a:lnTo>
                <a:lnTo>
                  <a:pt x="4923647" y="619165"/>
                </a:lnTo>
                <a:lnTo>
                  <a:pt x="4913315" y="624987"/>
                </a:lnTo>
                <a:cubicBezTo>
                  <a:pt x="4906683" y="628571"/>
                  <a:pt x="4899021" y="632519"/>
                  <a:pt x="4889161" y="637306"/>
                </a:cubicBezTo>
                <a:cubicBezTo>
                  <a:pt x="4884742" y="640301"/>
                  <a:pt x="4843012" y="659573"/>
                  <a:pt x="4861907" y="655776"/>
                </a:cubicBezTo>
                <a:cubicBezTo>
                  <a:pt x="4875851" y="652254"/>
                  <a:pt x="4903484" y="633761"/>
                  <a:pt x="4912475" y="630513"/>
                </a:cubicBezTo>
                <a:lnTo>
                  <a:pt x="4913062" y="630289"/>
                </a:lnTo>
                <a:lnTo>
                  <a:pt x="4905616" y="638113"/>
                </a:lnTo>
                <a:cubicBezTo>
                  <a:pt x="4863784" y="686096"/>
                  <a:pt x="4811484" y="717140"/>
                  <a:pt x="4770527" y="768189"/>
                </a:cubicBezTo>
                <a:cubicBezTo>
                  <a:pt x="4779610" y="761691"/>
                  <a:pt x="4790654" y="750922"/>
                  <a:pt x="4789826" y="755605"/>
                </a:cubicBezTo>
                <a:lnTo>
                  <a:pt x="4785063" y="765106"/>
                </a:lnTo>
                <a:lnTo>
                  <a:pt x="4735059" y="793908"/>
                </a:lnTo>
                <a:lnTo>
                  <a:pt x="4774788" y="776092"/>
                </a:lnTo>
                <a:lnTo>
                  <a:pt x="4772831" y="778087"/>
                </a:lnTo>
                <a:cubicBezTo>
                  <a:pt x="4757143" y="793447"/>
                  <a:pt x="4732734" y="816736"/>
                  <a:pt x="4728773" y="826355"/>
                </a:cubicBezTo>
                <a:cubicBezTo>
                  <a:pt x="4763878" y="805946"/>
                  <a:pt x="4774243" y="791148"/>
                  <a:pt x="4802823" y="769294"/>
                </a:cubicBezTo>
                <a:cubicBezTo>
                  <a:pt x="4840245" y="737205"/>
                  <a:pt x="4810871" y="766176"/>
                  <a:pt x="4803920" y="783055"/>
                </a:cubicBezTo>
                <a:cubicBezTo>
                  <a:pt x="4798637" y="795882"/>
                  <a:pt x="4814285" y="768258"/>
                  <a:pt x="4814510" y="778952"/>
                </a:cubicBezTo>
                <a:cubicBezTo>
                  <a:pt x="4814734" y="789646"/>
                  <a:pt x="4789345" y="802887"/>
                  <a:pt x="4780503" y="813122"/>
                </a:cubicBezTo>
                <a:cubicBezTo>
                  <a:pt x="4768390" y="821788"/>
                  <a:pt x="4753590" y="830926"/>
                  <a:pt x="4743080" y="845211"/>
                </a:cubicBezTo>
                <a:cubicBezTo>
                  <a:pt x="4743080" y="845211"/>
                  <a:pt x="4744971" y="851855"/>
                  <a:pt x="4743305" y="855906"/>
                </a:cubicBezTo>
                <a:cubicBezTo>
                  <a:pt x="4738670" y="861105"/>
                  <a:pt x="4709296" y="890077"/>
                  <a:pt x="4702121" y="896261"/>
                </a:cubicBezTo>
                <a:cubicBezTo>
                  <a:pt x="4672548" y="936090"/>
                  <a:pt x="4730051" y="882035"/>
                  <a:pt x="4742309" y="873881"/>
                </a:cubicBezTo>
                <a:cubicBezTo>
                  <a:pt x="4763264" y="854981"/>
                  <a:pt x="4778858" y="838725"/>
                  <a:pt x="4789448" y="834623"/>
                </a:cubicBezTo>
                <a:cubicBezTo>
                  <a:pt x="4826075" y="809650"/>
                  <a:pt x="4848698" y="786700"/>
                  <a:pt x="4885472" y="762238"/>
                </a:cubicBezTo>
                <a:cubicBezTo>
                  <a:pt x="4859512" y="793290"/>
                  <a:pt x="4829491" y="811732"/>
                  <a:pt x="4800116" y="840702"/>
                </a:cubicBezTo>
                <a:cubicBezTo>
                  <a:pt x="4785912" y="853582"/>
                  <a:pt x="4768572" y="863706"/>
                  <a:pt x="4761620" y="880584"/>
                </a:cubicBezTo>
                <a:cubicBezTo>
                  <a:pt x="4760827" y="887701"/>
                  <a:pt x="4761699" y="890767"/>
                  <a:pt x="4757635" y="896313"/>
                </a:cubicBezTo>
                <a:cubicBezTo>
                  <a:pt x="4747124" y="910599"/>
                  <a:pt x="4727613" y="914755"/>
                  <a:pt x="4714560" y="930026"/>
                </a:cubicBezTo>
                <a:cubicBezTo>
                  <a:pt x="4717102" y="929041"/>
                  <a:pt x="4724580" y="943734"/>
                  <a:pt x="4721615" y="944883"/>
                </a:cubicBezTo>
                <a:cubicBezTo>
                  <a:pt x="4719296" y="956562"/>
                  <a:pt x="4669314" y="975927"/>
                  <a:pt x="4671285" y="992753"/>
                </a:cubicBezTo>
                <a:cubicBezTo>
                  <a:pt x="4671285" y="992753"/>
                  <a:pt x="4671403" y="993168"/>
                  <a:pt x="4671550" y="993688"/>
                </a:cubicBezTo>
                <a:lnTo>
                  <a:pt x="4671883" y="994855"/>
                </a:lnTo>
                <a:lnTo>
                  <a:pt x="4672083" y="995556"/>
                </a:lnTo>
                <a:cubicBezTo>
                  <a:pt x="4672171" y="995868"/>
                  <a:pt x="4672112" y="995660"/>
                  <a:pt x="4671995" y="995245"/>
                </a:cubicBezTo>
                <a:lnTo>
                  <a:pt x="4671883" y="994855"/>
                </a:lnTo>
                <a:lnTo>
                  <a:pt x="4671285" y="992753"/>
                </a:lnTo>
                <a:cubicBezTo>
                  <a:pt x="4692040" y="984712"/>
                  <a:pt x="4698990" y="967833"/>
                  <a:pt x="4716754" y="957546"/>
                </a:cubicBezTo>
                <a:cubicBezTo>
                  <a:pt x="4742143" y="944304"/>
                  <a:pt x="4763972" y="928470"/>
                  <a:pt x="4789282" y="905046"/>
                </a:cubicBezTo>
                <a:cubicBezTo>
                  <a:pt x="4834329" y="870003"/>
                  <a:pt x="4744909" y="954013"/>
                  <a:pt x="4745782" y="957080"/>
                </a:cubicBezTo>
                <a:lnTo>
                  <a:pt x="4778001" y="948001"/>
                </a:lnTo>
                <a:cubicBezTo>
                  <a:pt x="4778874" y="951067"/>
                  <a:pt x="4743119" y="979106"/>
                  <a:pt x="4743119" y="979106"/>
                </a:cubicBezTo>
                <a:cubicBezTo>
                  <a:pt x="4727525" y="995361"/>
                  <a:pt x="4718604" y="995413"/>
                  <a:pt x="4708240" y="1010211"/>
                </a:cubicBezTo>
                <a:cubicBezTo>
                  <a:pt x="4718828" y="1006107"/>
                  <a:pt x="4756251" y="974019"/>
                  <a:pt x="4757125" y="977084"/>
                </a:cubicBezTo>
                <a:cubicBezTo>
                  <a:pt x="4757343" y="977851"/>
                  <a:pt x="4755285" y="980847"/>
                  <a:pt x="4752676" y="984455"/>
                </a:cubicBezTo>
                <a:lnTo>
                  <a:pt x="4750563" y="987462"/>
                </a:lnTo>
                <a:lnTo>
                  <a:pt x="4708673" y="1011735"/>
                </a:lnTo>
                <a:lnTo>
                  <a:pt x="4688543" y="1023400"/>
                </a:lnTo>
                <a:cubicBezTo>
                  <a:pt x="4700727" y="1019172"/>
                  <a:pt x="4712243" y="1014093"/>
                  <a:pt x="4723426" y="1008596"/>
                </a:cubicBezTo>
                <a:lnTo>
                  <a:pt x="4744623" y="997434"/>
                </a:lnTo>
                <a:lnTo>
                  <a:pt x="4744161" y="1000539"/>
                </a:lnTo>
                <a:cubicBezTo>
                  <a:pt x="4746229" y="1000137"/>
                  <a:pt x="4751189" y="997116"/>
                  <a:pt x="4760764" y="989860"/>
                </a:cubicBezTo>
                <a:lnTo>
                  <a:pt x="4764458" y="987011"/>
                </a:lnTo>
                <a:lnTo>
                  <a:pt x="4789191" y="974053"/>
                </a:lnTo>
                <a:cubicBezTo>
                  <a:pt x="4800378" y="968613"/>
                  <a:pt x="4811899" y="963620"/>
                  <a:pt x="4824089" y="959506"/>
                </a:cubicBezTo>
                <a:cubicBezTo>
                  <a:pt x="4799122" y="977851"/>
                  <a:pt x="4771540" y="990380"/>
                  <a:pt x="4744517" y="1006089"/>
                </a:cubicBezTo>
                <a:cubicBezTo>
                  <a:pt x="4723816" y="1018696"/>
                  <a:pt x="4742179" y="1012177"/>
                  <a:pt x="4751551" y="1008908"/>
                </a:cubicBezTo>
                <a:lnTo>
                  <a:pt x="4851614" y="956438"/>
                </a:lnTo>
                <a:lnTo>
                  <a:pt x="4848470" y="959282"/>
                </a:lnTo>
                <a:cubicBezTo>
                  <a:pt x="4834546" y="971487"/>
                  <a:pt x="4796845" y="1004251"/>
                  <a:pt x="4825847" y="982233"/>
                </a:cubicBezTo>
                <a:cubicBezTo>
                  <a:pt x="4852759" y="964429"/>
                  <a:pt x="4822087" y="990498"/>
                  <a:pt x="4816355" y="1000096"/>
                </a:cubicBezTo>
                <a:cubicBezTo>
                  <a:pt x="4818896" y="999111"/>
                  <a:pt x="4821439" y="998127"/>
                  <a:pt x="4823979" y="997142"/>
                </a:cubicBezTo>
                <a:cubicBezTo>
                  <a:pt x="4821439" y="998127"/>
                  <a:pt x="4842697" y="1000104"/>
                  <a:pt x="4843714" y="1003681"/>
                </a:cubicBezTo>
                <a:cubicBezTo>
                  <a:pt x="4845462" y="1009813"/>
                  <a:pt x="4801737" y="1051154"/>
                  <a:pt x="4794562" y="1057338"/>
                </a:cubicBezTo>
                <a:cubicBezTo>
                  <a:pt x="4773832" y="1086931"/>
                  <a:pt x="4850623" y="1018027"/>
                  <a:pt x="4852514" y="1024670"/>
                </a:cubicBezTo>
                <a:cubicBezTo>
                  <a:pt x="4853587" y="1025957"/>
                  <a:pt x="4851508" y="1029599"/>
                  <a:pt x="4848194" y="1034013"/>
                </a:cubicBezTo>
                <a:lnTo>
                  <a:pt x="4844527" y="1038379"/>
                </a:lnTo>
                <a:lnTo>
                  <a:pt x="4776248" y="1075385"/>
                </a:lnTo>
                <a:cubicBezTo>
                  <a:pt x="4769568" y="1078964"/>
                  <a:pt x="4734749" y="1091894"/>
                  <a:pt x="4735077" y="1097836"/>
                </a:cubicBezTo>
                <a:cubicBezTo>
                  <a:pt x="4735381" y="1103320"/>
                  <a:pt x="4760501" y="1087718"/>
                  <a:pt x="4763168" y="1087570"/>
                </a:cubicBezTo>
                <a:cubicBezTo>
                  <a:pt x="4788172" y="1073350"/>
                  <a:pt x="4811639" y="1060705"/>
                  <a:pt x="4834625" y="1048830"/>
                </a:cubicBezTo>
                <a:lnTo>
                  <a:pt x="4836558" y="1047868"/>
                </a:lnTo>
                <a:lnTo>
                  <a:pt x="4836462" y="1047984"/>
                </a:lnTo>
                <a:cubicBezTo>
                  <a:pt x="4828722" y="1056727"/>
                  <a:pt x="4823702" y="1062219"/>
                  <a:pt x="4836721" y="1051784"/>
                </a:cubicBezTo>
                <a:lnTo>
                  <a:pt x="4858388" y="1037007"/>
                </a:lnTo>
                <a:lnTo>
                  <a:pt x="4903185" y="1014721"/>
                </a:lnTo>
                <a:lnTo>
                  <a:pt x="4909250" y="1011375"/>
                </a:lnTo>
                <a:lnTo>
                  <a:pt x="4892954" y="1028356"/>
                </a:lnTo>
                <a:cubicBezTo>
                  <a:pt x="4885896" y="1035568"/>
                  <a:pt x="4877516" y="1043921"/>
                  <a:pt x="4866621" y="1054385"/>
                </a:cubicBezTo>
                <a:cubicBezTo>
                  <a:pt x="4855237" y="1065604"/>
                  <a:pt x="4845666" y="1073284"/>
                  <a:pt x="4836824" y="1083520"/>
                </a:cubicBezTo>
                <a:cubicBezTo>
                  <a:pt x="4818040" y="1108388"/>
                  <a:pt x="4858003" y="1075314"/>
                  <a:pt x="4867719" y="1068144"/>
                </a:cubicBezTo>
                <a:cubicBezTo>
                  <a:pt x="4881499" y="1055428"/>
                  <a:pt x="4893679" y="1037092"/>
                  <a:pt x="4898840" y="1045306"/>
                </a:cubicBezTo>
                <a:cubicBezTo>
                  <a:pt x="4897967" y="1042240"/>
                  <a:pt x="4875422" y="1075373"/>
                  <a:pt x="4869690" y="1084971"/>
                </a:cubicBezTo>
                <a:cubicBezTo>
                  <a:pt x="4869690" y="1084971"/>
                  <a:pt x="4851925" y="1095258"/>
                  <a:pt x="4861720" y="1098272"/>
                </a:cubicBezTo>
                <a:cubicBezTo>
                  <a:pt x="4861720" y="1098272"/>
                  <a:pt x="4873104" y="1087052"/>
                  <a:pt x="4879855" y="1081031"/>
                </a:cubicBezTo>
                <a:cubicBezTo>
                  <a:pt x="4884567" y="1086015"/>
                  <a:pt x="4888856" y="1091163"/>
                  <a:pt x="4888856" y="1091163"/>
                </a:cubicBezTo>
                <a:cubicBezTo>
                  <a:pt x="4893938" y="1089193"/>
                  <a:pt x="4914165" y="1067738"/>
                  <a:pt x="4924755" y="1063635"/>
                </a:cubicBezTo>
                <a:cubicBezTo>
                  <a:pt x="4924755" y="1063635"/>
                  <a:pt x="4940427" y="1057563"/>
                  <a:pt x="4922292" y="1074803"/>
                </a:cubicBezTo>
                <a:cubicBezTo>
                  <a:pt x="4908089" y="1087683"/>
                  <a:pt x="4915912" y="1073871"/>
                  <a:pt x="4910629" y="1086698"/>
                </a:cubicBezTo>
                <a:cubicBezTo>
                  <a:pt x="4914244" y="1077921"/>
                  <a:pt x="4922093" y="1085662"/>
                  <a:pt x="4921298" y="1092778"/>
                </a:cubicBezTo>
                <a:cubicBezTo>
                  <a:pt x="4921715" y="1091765"/>
                  <a:pt x="4919267" y="1093388"/>
                  <a:pt x="4915374" y="1096439"/>
                </a:cubicBezTo>
                <a:lnTo>
                  <a:pt x="4903254" y="1106598"/>
                </a:lnTo>
                <a:lnTo>
                  <a:pt x="4902701" y="1106889"/>
                </a:lnTo>
                <a:cubicBezTo>
                  <a:pt x="4853002" y="1133134"/>
                  <a:pt x="4803634" y="1159363"/>
                  <a:pt x="4756699" y="1184653"/>
                </a:cubicBezTo>
                <a:cubicBezTo>
                  <a:pt x="4699224" y="1216259"/>
                  <a:pt x="4646472" y="1250352"/>
                  <a:pt x="4596385" y="1284298"/>
                </a:cubicBezTo>
                <a:cubicBezTo>
                  <a:pt x="4545944" y="1318723"/>
                  <a:pt x="4496314" y="1360894"/>
                  <a:pt x="4453565" y="1403144"/>
                </a:cubicBezTo>
                <a:cubicBezTo>
                  <a:pt x="4535856" y="1350453"/>
                  <a:pt x="4605857" y="1289733"/>
                  <a:pt x="4692923" y="1233569"/>
                </a:cubicBezTo>
                <a:cubicBezTo>
                  <a:pt x="4766145" y="1189632"/>
                  <a:pt x="4844116" y="1148640"/>
                  <a:pt x="4922594" y="1109912"/>
                </a:cubicBezTo>
                <a:lnTo>
                  <a:pt x="4924969" y="1108853"/>
                </a:lnTo>
                <a:lnTo>
                  <a:pt x="4915889" y="1118581"/>
                </a:lnTo>
                <a:lnTo>
                  <a:pt x="4914997" y="1120319"/>
                </a:lnTo>
                <a:lnTo>
                  <a:pt x="4911419" y="1121992"/>
                </a:lnTo>
                <a:cubicBezTo>
                  <a:pt x="4840481" y="1165803"/>
                  <a:pt x="4775997" y="1195045"/>
                  <a:pt x="4691269" y="1245120"/>
                </a:cubicBezTo>
                <a:cubicBezTo>
                  <a:pt x="4633946" y="1279467"/>
                  <a:pt x="4570169" y="1328383"/>
                  <a:pt x="4515612" y="1371286"/>
                </a:cubicBezTo>
                <a:cubicBezTo>
                  <a:pt x="4513326" y="1371412"/>
                  <a:pt x="4490822" y="1392829"/>
                  <a:pt x="4490822" y="1392829"/>
                </a:cubicBezTo>
                <a:cubicBezTo>
                  <a:pt x="4491126" y="1398314"/>
                  <a:pt x="4509388" y="1383091"/>
                  <a:pt x="4520893" y="1376953"/>
                </a:cubicBezTo>
                <a:cubicBezTo>
                  <a:pt x="4536792" y="1367362"/>
                  <a:pt x="4548120" y="1358025"/>
                  <a:pt x="4555206" y="1354883"/>
                </a:cubicBezTo>
                <a:cubicBezTo>
                  <a:pt x="4570651" y="1337066"/>
                  <a:pt x="4587107" y="1330654"/>
                  <a:pt x="4609763" y="1311979"/>
                </a:cubicBezTo>
                <a:cubicBezTo>
                  <a:pt x="4636865" y="1290767"/>
                  <a:pt x="4666783" y="1272147"/>
                  <a:pt x="4696322" y="1253550"/>
                </a:cubicBezTo>
                <a:cubicBezTo>
                  <a:pt x="4707802" y="1246956"/>
                  <a:pt x="4744096" y="1219274"/>
                  <a:pt x="4740158" y="1230953"/>
                </a:cubicBezTo>
                <a:cubicBezTo>
                  <a:pt x="4744729" y="1230700"/>
                  <a:pt x="4749682" y="1230425"/>
                  <a:pt x="4751663" y="1224814"/>
                </a:cubicBezTo>
                <a:cubicBezTo>
                  <a:pt x="4808909" y="1195973"/>
                  <a:pt x="4863947" y="1161752"/>
                  <a:pt x="4931250" y="1135104"/>
                </a:cubicBezTo>
                <a:cubicBezTo>
                  <a:pt x="4873774" y="1166710"/>
                  <a:pt x="4804819" y="1204909"/>
                  <a:pt x="4745058" y="1236642"/>
                </a:cubicBezTo>
                <a:cubicBezTo>
                  <a:pt x="4736219" y="1242631"/>
                  <a:pt x="4683012" y="1268498"/>
                  <a:pt x="4683317" y="1273983"/>
                </a:cubicBezTo>
                <a:cubicBezTo>
                  <a:pt x="4682118" y="1293760"/>
                  <a:pt x="4858735" y="1198714"/>
                  <a:pt x="4695125" y="1273329"/>
                </a:cubicBezTo>
                <a:cubicBezTo>
                  <a:pt x="4702211" y="1270185"/>
                  <a:pt x="4708914" y="1267064"/>
                  <a:pt x="4711404" y="1263717"/>
                </a:cubicBezTo>
                <a:cubicBezTo>
                  <a:pt x="4781657" y="1214443"/>
                  <a:pt x="4859932" y="1178936"/>
                  <a:pt x="4934320" y="1149146"/>
                </a:cubicBezTo>
                <a:lnTo>
                  <a:pt x="4837236" y="1205479"/>
                </a:lnTo>
                <a:lnTo>
                  <a:pt x="4844621" y="1212777"/>
                </a:lnTo>
                <a:lnTo>
                  <a:pt x="4920958" y="1170056"/>
                </a:lnTo>
                <a:cubicBezTo>
                  <a:pt x="4948896" y="1157047"/>
                  <a:pt x="4981100" y="1138302"/>
                  <a:pt x="5002585" y="1139864"/>
                </a:cubicBezTo>
                <a:cubicBezTo>
                  <a:pt x="5016527" y="1136340"/>
                  <a:pt x="5016350" y="1133142"/>
                  <a:pt x="5023055" y="1130020"/>
                </a:cubicBezTo>
                <a:cubicBezTo>
                  <a:pt x="5039361" y="1120865"/>
                  <a:pt x="5053279" y="1116886"/>
                  <a:pt x="5037531" y="1129218"/>
                </a:cubicBezTo>
                <a:cubicBezTo>
                  <a:pt x="5007611" y="1147836"/>
                  <a:pt x="4991712" y="1157427"/>
                  <a:pt x="4963775" y="1170435"/>
                </a:cubicBezTo>
                <a:lnTo>
                  <a:pt x="4859409" y="1227394"/>
                </a:lnTo>
                <a:lnTo>
                  <a:pt x="4864952" y="1232872"/>
                </a:lnTo>
                <a:lnTo>
                  <a:pt x="4950616" y="1188124"/>
                </a:lnTo>
                <a:cubicBezTo>
                  <a:pt x="4964408" y="1181860"/>
                  <a:pt x="4982973" y="1172122"/>
                  <a:pt x="4989678" y="1169000"/>
                </a:cubicBezTo>
                <a:cubicBezTo>
                  <a:pt x="4999202" y="1168472"/>
                  <a:pt x="4992650" y="1174336"/>
                  <a:pt x="4999505" y="1173956"/>
                </a:cubicBezTo>
                <a:cubicBezTo>
                  <a:pt x="4999505" y="1173956"/>
                  <a:pt x="5011314" y="1173302"/>
                  <a:pt x="5011162" y="1170560"/>
                </a:cubicBezTo>
                <a:cubicBezTo>
                  <a:pt x="5011314" y="1173302"/>
                  <a:pt x="4988481" y="1188778"/>
                  <a:pt x="4967781" y="1201385"/>
                </a:cubicBezTo>
                <a:cubicBezTo>
                  <a:pt x="4965496" y="1201512"/>
                  <a:pt x="4965496" y="1201512"/>
                  <a:pt x="4965345" y="1198769"/>
                </a:cubicBezTo>
                <a:cubicBezTo>
                  <a:pt x="4965496" y="1201512"/>
                  <a:pt x="4993131" y="1183020"/>
                  <a:pt x="4999658" y="1176699"/>
                </a:cubicBezTo>
                <a:cubicBezTo>
                  <a:pt x="4901468" y="1238980"/>
                  <a:pt x="4931158" y="1223125"/>
                  <a:pt x="4967781" y="1201385"/>
                </a:cubicBezTo>
                <a:lnTo>
                  <a:pt x="4970510" y="1202866"/>
                </a:lnTo>
                <a:lnTo>
                  <a:pt x="4957872" y="1212843"/>
                </a:lnTo>
                <a:cubicBezTo>
                  <a:pt x="4941854" y="1223077"/>
                  <a:pt x="4922725" y="1229552"/>
                  <a:pt x="4903753" y="1238853"/>
                </a:cubicBezTo>
                <a:lnTo>
                  <a:pt x="4883281" y="1250988"/>
                </a:lnTo>
                <a:lnTo>
                  <a:pt x="4905388" y="1272837"/>
                </a:lnTo>
                <a:cubicBezTo>
                  <a:pt x="4894175" y="1272707"/>
                  <a:pt x="4888295" y="1276674"/>
                  <a:pt x="4887751" y="1284742"/>
                </a:cubicBezTo>
                <a:lnTo>
                  <a:pt x="4865888" y="1261297"/>
                </a:lnTo>
                <a:lnTo>
                  <a:pt x="4733341" y="1339859"/>
                </a:lnTo>
                <a:cubicBezTo>
                  <a:pt x="4677615" y="1374577"/>
                  <a:pt x="4623458" y="1410926"/>
                  <a:pt x="4572355" y="1450658"/>
                </a:cubicBezTo>
                <a:cubicBezTo>
                  <a:pt x="4531412" y="1484097"/>
                  <a:pt x="4490850" y="1517517"/>
                  <a:pt x="4452039" y="1548087"/>
                </a:cubicBezTo>
                <a:cubicBezTo>
                  <a:pt x="4412201" y="1577340"/>
                  <a:pt x="4370643" y="1606574"/>
                  <a:pt x="4329161" y="1637178"/>
                </a:cubicBezTo>
                <a:lnTo>
                  <a:pt x="4245118" y="1703988"/>
                </a:lnTo>
                <a:lnTo>
                  <a:pt x="4224006" y="1732204"/>
                </a:lnTo>
                <a:lnTo>
                  <a:pt x="4255924" y="1705011"/>
                </a:lnTo>
                <a:cubicBezTo>
                  <a:pt x="4274583" y="1688334"/>
                  <a:pt x="4293247" y="1671715"/>
                  <a:pt x="4311406" y="1658103"/>
                </a:cubicBezTo>
                <a:cubicBezTo>
                  <a:pt x="4334215" y="1642170"/>
                  <a:pt x="4347879" y="1633620"/>
                  <a:pt x="4372845" y="1615276"/>
                </a:cubicBezTo>
                <a:cubicBezTo>
                  <a:pt x="4386839" y="1605791"/>
                  <a:pt x="4402588" y="1593460"/>
                  <a:pt x="4416074" y="1581710"/>
                </a:cubicBezTo>
                <a:cubicBezTo>
                  <a:pt x="4448102" y="1559766"/>
                  <a:pt x="4421178" y="1584178"/>
                  <a:pt x="4411958" y="1590189"/>
                </a:cubicBezTo>
                <a:cubicBezTo>
                  <a:pt x="4350443" y="1638521"/>
                  <a:pt x="4298551" y="1681277"/>
                  <a:pt x="4241709" y="1724307"/>
                </a:cubicBezTo>
                <a:lnTo>
                  <a:pt x="4207130" y="1753758"/>
                </a:lnTo>
                <a:lnTo>
                  <a:pt x="4102741" y="1877040"/>
                </a:lnTo>
                <a:cubicBezTo>
                  <a:pt x="4111776" y="1857464"/>
                  <a:pt x="4124347" y="1837420"/>
                  <a:pt x="4140459" y="1816913"/>
                </a:cubicBezTo>
                <a:lnTo>
                  <a:pt x="4146465" y="1805427"/>
                </a:lnTo>
                <a:lnTo>
                  <a:pt x="4056346" y="1882183"/>
                </a:lnTo>
                <a:lnTo>
                  <a:pt x="4054476" y="1883810"/>
                </a:lnTo>
                <a:lnTo>
                  <a:pt x="4042848" y="1932873"/>
                </a:lnTo>
                <a:cubicBezTo>
                  <a:pt x="4043715" y="1937959"/>
                  <a:pt x="4044144" y="1944301"/>
                  <a:pt x="4044139" y="1951899"/>
                </a:cubicBezTo>
                <a:cubicBezTo>
                  <a:pt x="4044134" y="1959499"/>
                  <a:pt x="4042205" y="1966148"/>
                  <a:pt x="4038353" y="1971853"/>
                </a:cubicBezTo>
                <a:cubicBezTo>
                  <a:pt x="4019921" y="1991463"/>
                  <a:pt x="4003117" y="2012059"/>
                  <a:pt x="3987942" y="2033642"/>
                </a:cubicBezTo>
                <a:lnTo>
                  <a:pt x="3978030" y="2050159"/>
                </a:lnTo>
                <a:lnTo>
                  <a:pt x="3987153" y="2040934"/>
                </a:lnTo>
                <a:lnTo>
                  <a:pt x="4009329" y="2020191"/>
                </a:lnTo>
                <a:lnTo>
                  <a:pt x="4012911" y="2019485"/>
                </a:lnTo>
                <a:lnTo>
                  <a:pt x="4022991" y="2016523"/>
                </a:lnTo>
                <a:lnTo>
                  <a:pt x="4016085" y="2023411"/>
                </a:lnTo>
                <a:lnTo>
                  <a:pt x="3961447" y="2077787"/>
                </a:lnTo>
                <a:lnTo>
                  <a:pt x="3947305" y="2101349"/>
                </a:lnTo>
                <a:lnTo>
                  <a:pt x="3915035" y="2162332"/>
                </a:lnTo>
                <a:lnTo>
                  <a:pt x="3940644" y="2143499"/>
                </a:lnTo>
                <a:cubicBezTo>
                  <a:pt x="3943185" y="2142514"/>
                  <a:pt x="3952107" y="2142462"/>
                  <a:pt x="3954649" y="2141477"/>
                </a:cubicBezTo>
                <a:cubicBezTo>
                  <a:pt x="3977496" y="2129221"/>
                  <a:pt x="3999816" y="2085393"/>
                  <a:pt x="4005123" y="2094118"/>
                </a:cubicBezTo>
                <a:cubicBezTo>
                  <a:pt x="4005123" y="2094118"/>
                  <a:pt x="3999246" y="2103204"/>
                  <a:pt x="3995909" y="2111305"/>
                </a:cubicBezTo>
                <a:lnTo>
                  <a:pt x="3995638" y="2109598"/>
                </a:lnTo>
                <a:lnTo>
                  <a:pt x="3997577" y="2107255"/>
                </a:lnTo>
                <a:cubicBezTo>
                  <a:pt x="3996306" y="2107747"/>
                  <a:pt x="3995671" y="2107994"/>
                  <a:pt x="3995463" y="2108500"/>
                </a:cubicBezTo>
                <a:lnTo>
                  <a:pt x="3995638" y="2109598"/>
                </a:lnTo>
                <a:lnTo>
                  <a:pt x="3992072" y="2113905"/>
                </a:lnTo>
                <a:lnTo>
                  <a:pt x="3989059" y="2115945"/>
                </a:lnTo>
                <a:cubicBezTo>
                  <a:pt x="3987355" y="2117599"/>
                  <a:pt x="3986339" y="2118985"/>
                  <a:pt x="3986339" y="2118985"/>
                </a:cubicBezTo>
                <a:cubicBezTo>
                  <a:pt x="3986339" y="2118985"/>
                  <a:pt x="3988958" y="2128184"/>
                  <a:pt x="3984471" y="2133895"/>
                </a:cubicBezTo>
                <a:cubicBezTo>
                  <a:pt x="3976502" y="2147196"/>
                  <a:pt x="3945380" y="2170034"/>
                  <a:pt x="3936538" y="2180270"/>
                </a:cubicBezTo>
                <a:cubicBezTo>
                  <a:pt x="3933996" y="2181254"/>
                  <a:pt x="3935888" y="2187898"/>
                  <a:pt x="3934220" y="2191948"/>
                </a:cubicBezTo>
                <a:cubicBezTo>
                  <a:pt x="3926991" y="2204963"/>
                  <a:pt x="3906950" y="2219430"/>
                  <a:pt x="3890863" y="2232925"/>
                </a:cubicBezTo>
                <a:lnTo>
                  <a:pt x="3881747" y="2241352"/>
                </a:lnTo>
                <a:lnTo>
                  <a:pt x="3885332" y="2240887"/>
                </a:lnTo>
                <a:cubicBezTo>
                  <a:pt x="3888265" y="2240380"/>
                  <a:pt x="3891179" y="2239532"/>
                  <a:pt x="3891104" y="2238161"/>
                </a:cubicBezTo>
                <a:cubicBezTo>
                  <a:pt x="3891180" y="2239532"/>
                  <a:pt x="3885509" y="2244087"/>
                  <a:pt x="3877232" y="2249874"/>
                </a:cubicBezTo>
                <a:lnTo>
                  <a:pt x="3858908" y="2261741"/>
                </a:lnTo>
                <a:lnTo>
                  <a:pt x="3840955" y="2286725"/>
                </a:lnTo>
                <a:lnTo>
                  <a:pt x="3841692" y="2286101"/>
                </a:lnTo>
                <a:cubicBezTo>
                  <a:pt x="3854066" y="2274640"/>
                  <a:pt x="3866430" y="2261905"/>
                  <a:pt x="3871287" y="2258321"/>
                </a:cubicBezTo>
                <a:cubicBezTo>
                  <a:pt x="3922450" y="2217503"/>
                  <a:pt x="3970655" y="2174143"/>
                  <a:pt x="4017981" y="2129352"/>
                </a:cubicBezTo>
                <a:lnTo>
                  <a:pt x="4089507" y="2059777"/>
                </a:lnTo>
                <a:lnTo>
                  <a:pt x="4096166" y="2057506"/>
                </a:lnTo>
                <a:lnTo>
                  <a:pt x="4111426" y="2051264"/>
                </a:lnTo>
                <a:lnTo>
                  <a:pt x="4090368" y="2074707"/>
                </a:lnTo>
                <a:cubicBezTo>
                  <a:pt x="4079779" y="2078810"/>
                  <a:pt x="4072750" y="2085506"/>
                  <a:pt x="4071954" y="2092623"/>
                </a:cubicBezTo>
                <a:cubicBezTo>
                  <a:pt x="4080003" y="2089504"/>
                  <a:pt x="4086754" y="2083483"/>
                  <a:pt x="4090368" y="2074707"/>
                </a:cubicBezTo>
                <a:lnTo>
                  <a:pt x="4113826" y="2055323"/>
                </a:lnTo>
                <a:lnTo>
                  <a:pt x="4117277" y="2061838"/>
                </a:lnTo>
                <a:cubicBezTo>
                  <a:pt x="4114612" y="2061986"/>
                  <a:pt x="4112326" y="2062113"/>
                  <a:pt x="4112326" y="2062113"/>
                </a:cubicBezTo>
                <a:cubicBezTo>
                  <a:pt x="4117606" y="2067779"/>
                  <a:pt x="4117455" y="2065036"/>
                  <a:pt x="4117277" y="2061838"/>
                </a:cubicBezTo>
                <a:lnTo>
                  <a:pt x="4126726" y="2057121"/>
                </a:lnTo>
                <a:lnTo>
                  <a:pt x="4106313" y="2078572"/>
                </a:lnTo>
                <a:lnTo>
                  <a:pt x="4098992" y="2084189"/>
                </a:lnTo>
                <a:cubicBezTo>
                  <a:pt x="4096542" y="2085879"/>
                  <a:pt x="4094963" y="2086683"/>
                  <a:pt x="4094925" y="2085996"/>
                </a:cubicBezTo>
                <a:lnTo>
                  <a:pt x="4097517" y="2087816"/>
                </a:lnTo>
                <a:lnTo>
                  <a:pt x="4070206" y="2116517"/>
                </a:lnTo>
                <a:lnTo>
                  <a:pt x="4059874" y="2122340"/>
                </a:lnTo>
                <a:cubicBezTo>
                  <a:pt x="4053242" y="2125923"/>
                  <a:pt x="4045580" y="2129872"/>
                  <a:pt x="4035719" y="2134659"/>
                </a:cubicBezTo>
                <a:cubicBezTo>
                  <a:pt x="4031301" y="2137654"/>
                  <a:pt x="3989571" y="2156926"/>
                  <a:pt x="4008466" y="2153129"/>
                </a:cubicBezTo>
                <a:cubicBezTo>
                  <a:pt x="4022410" y="2149607"/>
                  <a:pt x="4050043" y="2131114"/>
                  <a:pt x="4059034" y="2127866"/>
                </a:cubicBezTo>
                <a:lnTo>
                  <a:pt x="4059621" y="2127641"/>
                </a:lnTo>
                <a:lnTo>
                  <a:pt x="4052175" y="2135466"/>
                </a:lnTo>
                <a:cubicBezTo>
                  <a:pt x="4010343" y="2183449"/>
                  <a:pt x="3958043" y="2214493"/>
                  <a:pt x="3917086" y="2265542"/>
                </a:cubicBezTo>
                <a:cubicBezTo>
                  <a:pt x="3926169" y="2259044"/>
                  <a:pt x="3937213" y="2248275"/>
                  <a:pt x="3936385" y="2252958"/>
                </a:cubicBezTo>
                <a:lnTo>
                  <a:pt x="3931622" y="2262460"/>
                </a:lnTo>
                <a:lnTo>
                  <a:pt x="3881618" y="2291261"/>
                </a:lnTo>
                <a:lnTo>
                  <a:pt x="3921347" y="2273446"/>
                </a:lnTo>
                <a:lnTo>
                  <a:pt x="3919390" y="2275440"/>
                </a:lnTo>
                <a:cubicBezTo>
                  <a:pt x="3903702" y="2290800"/>
                  <a:pt x="3879293" y="2314088"/>
                  <a:pt x="3875332" y="2323708"/>
                </a:cubicBezTo>
                <a:cubicBezTo>
                  <a:pt x="3910437" y="2303299"/>
                  <a:pt x="3920802" y="2288501"/>
                  <a:pt x="3949382" y="2266647"/>
                </a:cubicBezTo>
                <a:cubicBezTo>
                  <a:pt x="3986804" y="2234558"/>
                  <a:pt x="3957430" y="2263529"/>
                  <a:pt x="3950479" y="2280407"/>
                </a:cubicBezTo>
                <a:cubicBezTo>
                  <a:pt x="3945196" y="2293235"/>
                  <a:pt x="3960844" y="2265611"/>
                  <a:pt x="3961069" y="2276305"/>
                </a:cubicBezTo>
                <a:cubicBezTo>
                  <a:pt x="3961293" y="2286998"/>
                  <a:pt x="3935904" y="2300240"/>
                  <a:pt x="3927062" y="2310475"/>
                </a:cubicBezTo>
                <a:cubicBezTo>
                  <a:pt x="3914949" y="2319140"/>
                  <a:pt x="3900149" y="2328279"/>
                  <a:pt x="3889639" y="2342564"/>
                </a:cubicBezTo>
                <a:cubicBezTo>
                  <a:pt x="3889639" y="2342564"/>
                  <a:pt x="3891530" y="2349207"/>
                  <a:pt x="3889863" y="2353259"/>
                </a:cubicBezTo>
                <a:lnTo>
                  <a:pt x="3889731" y="2353394"/>
                </a:lnTo>
                <a:lnTo>
                  <a:pt x="3890951" y="2358268"/>
                </a:lnTo>
                <a:lnTo>
                  <a:pt x="3890740" y="2369516"/>
                </a:lnTo>
                <a:lnTo>
                  <a:pt x="3916324" y="2346056"/>
                </a:lnTo>
                <a:cubicBezTo>
                  <a:pt x="3924166" y="2339116"/>
                  <a:pt x="3930712" y="2334026"/>
                  <a:pt x="3936007" y="2331976"/>
                </a:cubicBezTo>
                <a:cubicBezTo>
                  <a:pt x="3972634" y="2307003"/>
                  <a:pt x="3995257" y="2284053"/>
                  <a:pt x="4032031" y="2259591"/>
                </a:cubicBezTo>
                <a:cubicBezTo>
                  <a:pt x="4006071" y="2290643"/>
                  <a:pt x="3976049" y="2309085"/>
                  <a:pt x="3946675" y="2338056"/>
                </a:cubicBezTo>
                <a:cubicBezTo>
                  <a:pt x="3932471" y="2350935"/>
                  <a:pt x="3915130" y="2361059"/>
                  <a:pt x="3908179" y="2377937"/>
                </a:cubicBezTo>
                <a:cubicBezTo>
                  <a:pt x="3907385" y="2385053"/>
                  <a:pt x="3908258" y="2388120"/>
                  <a:pt x="3904194" y="2393666"/>
                </a:cubicBezTo>
                <a:cubicBezTo>
                  <a:pt x="3898938" y="2400810"/>
                  <a:pt x="3891433" y="2405420"/>
                  <a:pt x="3883610" y="2410154"/>
                </a:cubicBezTo>
                <a:lnTo>
                  <a:pt x="3870604" y="2420114"/>
                </a:lnTo>
                <a:lnTo>
                  <a:pt x="3867435" y="2426134"/>
                </a:lnTo>
                <a:lnTo>
                  <a:pt x="3863779" y="2430530"/>
                </a:lnTo>
                <a:lnTo>
                  <a:pt x="3866711" y="2434007"/>
                </a:lnTo>
                <a:cubicBezTo>
                  <a:pt x="3868527" y="2437700"/>
                  <a:pt x="3869655" y="2441662"/>
                  <a:pt x="3868174" y="2442235"/>
                </a:cubicBezTo>
                <a:cubicBezTo>
                  <a:pt x="3867014" y="2448075"/>
                  <a:pt x="3853939" y="2455836"/>
                  <a:pt x="3841400" y="2464241"/>
                </a:cubicBezTo>
                <a:lnTo>
                  <a:pt x="3834580" y="2469474"/>
                </a:lnTo>
                <a:lnTo>
                  <a:pt x="3827697" y="2483183"/>
                </a:lnTo>
                <a:lnTo>
                  <a:pt x="3841700" y="2473345"/>
                </a:lnTo>
                <a:cubicBezTo>
                  <a:pt x="3848253" y="2466835"/>
                  <a:pt x="3854431" y="2460043"/>
                  <a:pt x="3863313" y="2454898"/>
                </a:cubicBezTo>
                <a:cubicBezTo>
                  <a:pt x="3888702" y="2441657"/>
                  <a:pt x="3910531" y="2425823"/>
                  <a:pt x="3935841" y="2402398"/>
                </a:cubicBezTo>
                <a:cubicBezTo>
                  <a:pt x="3980888" y="2367356"/>
                  <a:pt x="3891468" y="2451367"/>
                  <a:pt x="3892341" y="2454433"/>
                </a:cubicBezTo>
                <a:lnTo>
                  <a:pt x="3924560" y="2445354"/>
                </a:lnTo>
                <a:cubicBezTo>
                  <a:pt x="3925433" y="2448420"/>
                  <a:pt x="3889678" y="2476459"/>
                  <a:pt x="3889678" y="2476459"/>
                </a:cubicBezTo>
                <a:cubicBezTo>
                  <a:pt x="3874084" y="2492714"/>
                  <a:pt x="3865163" y="2492766"/>
                  <a:pt x="3854799" y="2507563"/>
                </a:cubicBezTo>
                <a:cubicBezTo>
                  <a:pt x="3865387" y="2503460"/>
                  <a:pt x="3902810" y="2471372"/>
                  <a:pt x="3903684" y="2474437"/>
                </a:cubicBezTo>
                <a:cubicBezTo>
                  <a:pt x="3903902" y="2475204"/>
                  <a:pt x="3901844" y="2478199"/>
                  <a:pt x="3899235" y="2481809"/>
                </a:cubicBezTo>
                <a:lnTo>
                  <a:pt x="3897122" y="2484815"/>
                </a:lnTo>
                <a:lnTo>
                  <a:pt x="3855232" y="2509087"/>
                </a:lnTo>
                <a:lnTo>
                  <a:pt x="3835102" y="2520752"/>
                </a:lnTo>
                <a:cubicBezTo>
                  <a:pt x="3847286" y="2516525"/>
                  <a:pt x="3858802" y="2511446"/>
                  <a:pt x="3869985" y="2505949"/>
                </a:cubicBezTo>
                <a:lnTo>
                  <a:pt x="3891182" y="2494786"/>
                </a:lnTo>
                <a:lnTo>
                  <a:pt x="3890720" y="2497892"/>
                </a:lnTo>
                <a:lnTo>
                  <a:pt x="3905718" y="2488245"/>
                </a:lnTo>
                <a:lnTo>
                  <a:pt x="3967162" y="2417870"/>
                </a:lnTo>
                <a:cubicBezTo>
                  <a:pt x="3989637" y="2390931"/>
                  <a:pt x="4013287" y="2363838"/>
                  <a:pt x="4038124" y="2336591"/>
                </a:cubicBezTo>
                <a:cubicBezTo>
                  <a:pt x="4042052" y="2331479"/>
                  <a:pt x="4046805" y="2328056"/>
                  <a:pt x="4052379" y="2326326"/>
                </a:cubicBezTo>
                <a:cubicBezTo>
                  <a:pt x="4057954" y="2324598"/>
                  <a:pt x="4065373" y="2323224"/>
                  <a:pt x="4074641" y="2322209"/>
                </a:cubicBezTo>
                <a:cubicBezTo>
                  <a:pt x="4062760" y="2342961"/>
                  <a:pt x="4049106" y="2363946"/>
                  <a:pt x="4033681" y="2385163"/>
                </a:cubicBezTo>
                <a:cubicBezTo>
                  <a:pt x="4018259" y="2406379"/>
                  <a:pt x="4002247" y="2427670"/>
                  <a:pt x="3985644" y="2449041"/>
                </a:cubicBezTo>
                <a:lnTo>
                  <a:pt x="3976030" y="2465402"/>
                </a:lnTo>
                <a:lnTo>
                  <a:pt x="3998173" y="2453790"/>
                </a:lnTo>
                <a:lnTo>
                  <a:pt x="3995029" y="2456635"/>
                </a:lnTo>
                <a:cubicBezTo>
                  <a:pt x="3988066" y="2462737"/>
                  <a:pt x="3975160" y="2473980"/>
                  <a:pt x="3967620" y="2480944"/>
                </a:cubicBezTo>
                <a:lnTo>
                  <a:pt x="3965784" y="2482839"/>
                </a:lnTo>
                <a:lnTo>
                  <a:pt x="3964435" y="2485134"/>
                </a:lnTo>
                <a:lnTo>
                  <a:pt x="3972406" y="2479586"/>
                </a:lnTo>
                <a:cubicBezTo>
                  <a:pt x="3999318" y="2461782"/>
                  <a:pt x="3968646" y="2487851"/>
                  <a:pt x="3962914" y="2497449"/>
                </a:cubicBezTo>
                <a:cubicBezTo>
                  <a:pt x="3965455" y="2496464"/>
                  <a:pt x="3967998" y="2495480"/>
                  <a:pt x="3970538" y="2494495"/>
                </a:cubicBezTo>
                <a:cubicBezTo>
                  <a:pt x="3967998" y="2495480"/>
                  <a:pt x="3989255" y="2497457"/>
                  <a:pt x="3990273" y="2501033"/>
                </a:cubicBezTo>
                <a:cubicBezTo>
                  <a:pt x="3992021" y="2507166"/>
                  <a:pt x="3948296" y="2548506"/>
                  <a:pt x="3941121" y="2554691"/>
                </a:cubicBezTo>
                <a:cubicBezTo>
                  <a:pt x="3920390" y="2584284"/>
                  <a:pt x="3997182" y="2515379"/>
                  <a:pt x="3999073" y="2522023"/>
                </a:cubicBezTo>
                <a:cubicBezTo>
                  <a:pt x="4000146" y="2523310"/>
                  <a:pt x="3998067" y="2526952"/>
                  <a:pt x="3994753" y="2531366"/>
                </a:cubicBezTo>
                <a:lnTo>
                  <a:pt x="3991086" y="2535732"/>
                </a:lnTo>
                <a:lnTo>
                  <a:pt x="3922807" y="2572738"/>
                </a:lnTo>
                <a:lnTo>
                  <a:pt x="3914903" y="2576293"/>
                </a:lnTo>
                <a:lnTo>
                  <a:pt x="3913390" y="2582936"/>
                </a:lnTo>
                <a:lnTo>
                  <a:pt x="3981183" y="2546183"/>
                </a:lnTo>
                <a:lnTo>
                  <a:pt x="3983117" y="2545221"/>
                </a:lnTo>
                <a:lnTo>
                  <a:pt x="3983021" y="2545336"/>
                </a:lnTo>
                <a:cubicBezTo>
                  <a:pt x="3975281" y="2554080"/>
                  <a:pt x="3970261" y="2559572"/>
                  <a:pt x="3983280" y="2549137"/>
                </a:cubicBezTo>
                <a:lnTo>
                  <a:pt x="4004947" y="2534361"/>
                </a:lnTo>
                <a:lnTo>
                  <a:pt x="4049744" y="2512074"/>
                </a:lnTo>
                <a:lnTo>
                  <a:pt x="4055809" y="2508728"/>
                </a:lnTo>
                <a:lnTo>
                  <a:pt x="4039513" y="2525708"/>
                </a:lnTo>
                <a:cubicBezTo>
                  <a:pt x="4032455" y="2532921"/>
                  <a:pt x="4024075" y="2541274"/>
                  <a:pt x="4013180" y="2551737"/>
                </a:cubicBezTo>
                <a:cubicBezTo>
                  <a:pt x="4001796" y="2562957"/>
                  <a:pt x="3992225" y="2570637"/>
                  <a:pt x="3983383" y="2580873"/>
                </a:cubicBezTo>
                <a:cubicBezTo>
                  <a:pt x="3964598" y="2605740"/>
                  <a:pt x="4004562" y="2572667"/>
                  <a:pt x="4014278" y="2565497"/>
                </a:cubicBezTo>
                <a:cubicBezTo>
                  <a:pt x="4028058" y="2552782"/>
                  <a:pt x="4040238" y="2534445"/>
                  <a:pt x="4045399" y="2542659"/>
                </a:cubicBezTo>
                <a:cubicBezTo>
                  <a:pt x="4044526" y="2539592"/>
                  <a:pt x="4021981" y="2572726"/>
                  <a:pt x="4016249" y="2582323"/>
                </a:cubicBezTo>
                <a:cubicBezTo>
                  <a:pt x="4016249" y="2582323"/>
                  <a:pt x="3998484" y="2592610"/>
                  <a:pt x="4008279" y="2595624"/>
                </a:cubicBezTo>
                <a:cubicBezTo>
                  <a:pt x="4008279" y="2595624"/>
                  <a:pt x="4019663" y="2584405"/>
                  <a:pt x="4026414" y="2578384"/>
                </a:cubicBezTo>
                <a:cubicBezTo>
                  <a:pt x="4031126" y="2583368"/>
                  <a:pt x="4035414" y="2588516"/>
                  <a:pt x="4035414" y="2588516"/>
                </a:cubicBezTo>
                <a:cubicBezTo>
                  <a:pt x="4040497" y="2586547"/>
                  <a:pt x="4060724" y="2565091"/>
                  <a:pt x="4071314" y="2560988"/>
                </a:cubicBezTo>
                <a:cubicBezTo>
                  <a:pt x="4071314" y="2560988"/>
                  <a:pt x="4086986" y="2554916"/>
                  <a:pt x="4068851" y="2572156"/>
                </a:cubicBezTo>
                <a:cubicBezTo>
                  <a:pt x="4054647" y="2585036"/>
                  <a:pt x="4062471" y="2571223"/>
                  <a:pt x="4057188" y="2584051"/>
                </a:cubicBezTo>
                <a:cubicBezTo>
                  <a:pt x="4060803" y="2575275"/>
                  <a:pt x="4068652" y="2583015"/>
                  <a:pt x="4067857" y="2590131"/>
                </a:cubicBezTo>
                <a:cubicBezTo>
                  <a:pt x="4068274" y="2589119"/>
                  <a:pt x="4065826" y="2590741"/>
                  <a:pt x="4061933" y="2593792"/>
                </a:cubicBezTo>
                <a:lnTo>
                  <a:pt x="4049813" y="2603950"/>
                </a:lnTo>
                <a:lnTo>
                  <a:pt x="4049260" y="2604241"/>
                </a:lnTo>
                <a:lnTo>
                  <a:pt x="3936435" y="2664335"/>
                </a:lnTo>
                <a:lnTo>
                  <a:pt x="3937170" y="2665336"/>
                </a:lnTo>
                <a:cubicBezTo>
                  <a:pt x="3937220" y="2665730"/>
                  <a:pt x="3937427" y="2667307"/>
                  <a:pt x="3937790" y="2670064"/>
                </a:cubicBezTo>
                <a:cubicBezTo>
                  <a:pt x="3938150" y="2672821"/>
                  <a:pt x="3938355" y="2674396"/>
                  <a:pt x="3938407" y="2674787"/>
                </a:cubicBezTo>
                <a:lnTo>
                  <a:pt x="3939086" y="2677295"/>
                </a:lnTo>
                <a:lnTo>
                  <a:pt x="4069153" y="2607266"/>
                </a:lnTo>
                <a:lnTo>
                  <a:pt x="4071528" y="2606207"/>
                </a:lnTo>
                <a:lnTo>
                  <a:pt x="4062448" y="2615934"/>
                </a:lnTo>
                <a:lnTo>
                  <a:pt x="4061556" y="2617673"/>
                </a:lnTo>
                <a:lnTo>
                  <a:pt x="4057978" y="2619345"/>
                </a:lnTo>
                <a:cubicBezTo>
                  <a:pt x="4022509" y="2641250"/>
                  <a:pt x="3988653" y="2659514"/>
                  <a:pt x="3953074" y="2678560"/>
                </a:cubicBezTo>
                <a:lnTo>
                  <a:pt x="3941168" y="2684982"/>
                </a:lnTo>
                <a:lnTo>
                  <a:pt x="3944573" y="2697554"/>
                </a:lnTo>
                <a:lnTo>
                  <a:pt x="3984244" y="2676489"/>
                </a:lnTo>
                <a:cubicBezTo>
                  <a:pt x="4013572" y="2660998"/>
                  <a:pt x="4044158" y="2645781"/>
                  <a:pt x="4077809" y="2632457"/>
                </a:cubicBezTo>
                <a:cubicBezTo>
                  <a:pt x="4049071" y="2648260"/>
                  <a:pt x="4017463" y="2665711"/>
                  <a:pt x="3985570" y="2683178"/>
                </a:cubicBezTo>
                <a:lnTo>
                  <a:pt x="3946415" y="2704356"/>
                </a:lnTo>
                <a:lnTo>
                  <a:pt x="3947521" y="2708437"/>
                </a:lnTo>
                <a:lnTo>
                  <a:pt x="3967870" y="2696478"/>
                </a:lnTo>
                <a:cubicBezTo>
                  <a:pt x="4005519" y="2677719"/>
                  <a:pt x="4043685" y="2661394"/>
                  <a:pt x="4080879" y="2646499"/>
                </a:cubicBezTo>
                <a:cubicBezTo>
                  <a:pt x="4039657" y="2671472"/>
                  <a:pt x="3997789" y="2695108"/>
                  <a:pt x="3955657" y="2719158"/>
                </a:cubicBezTo>
                <a:lnTo>
                  <a:pt x="3951149" y="2721831"/>
                </a:lnTo>
                <a:lnTo>
                  <a:pt x="3953666" y="2731126"/>
                </a:lnTo>
                <a:lnTo>
                  <a:pt x="4067517" y="2667409"/>
                </a:lnTo>
                <a:cubicBezTo>
                  <a:pt x="4095454" y="2654401"/>
                  <a:pt x="4127659" y="2635655"/>
                  <a:pt x="4149144" y="2637217"/>
                </a:cubicBezTo>
                <a:cubicBezTo>
                  <a:pt x="4163086" y="2633693"/>
                  <a:pt x="4162909" y="2630495"/>
                  <a:pt x="4169614" y="2627373"/>
                </a:cubicBezTo>
                <a:cubicBezTo>
                  <a:pt x="4185920" y="2618219"/>
                  <a:pt x="4199838" y="2614239"/>
                  <a:pt x="4184090" y="2626571"/>
                </a:cubicBezTo>
                <a:cubicBezTo>
                  <a:pt x="4154170" y="2645189"/>
                  <a:pt x="4138271" y="2654780"/>
                  <a:pt x="4110334" y="2667787"/>
                </a:cubicBezTo>
                <a:cubicBezTo>
                  <a:pt x="4065493" y="2692963"/>
                  <a:pt x="4023543" y="2715112"/>
                  <a:pt x="3981682" y="2738002"/>
                </a:cubicBezTo>
                <a:lnTo>
                  <a:pt x="3960292" y="2750465"/>
                </a:lnTo>
                <a:lnTo>
                  <a:pt x="3964125" y="2755385"/>
                </a:lnTo>
                <a:lnTo>
                  <a:pt x="3970171" y="2751819"/>
                </a:lnTo>
                <a:cubicBezTo>
                  <a:pt x="4013204" y="2728520"/>
                  <a:pt x="4056869" y="2706276"/>
                  <a:pt x="4097175" y="2685477"/>
                </a:cubicBezTo>
                <a:cubicBezTo>
                  <a:pt x="4110966" y="2679213"/>
                  <a:pt x="4129532" y="2669474"/>
                  <a:pt x="4136237" y="2666353"/>
                </a:cubicBezTo>
                <a:cubicBezTo>
                  <a:pt x="4145761" y="2665825"/>
                  <a:pt x="4139208" y="2671689"/>
                  <a:pt x="4146064" y="2671309"/>
                </a:cubicBezTo>
                <a:cubicBezTo>
                  <a:pt x="4146064" y="2671309"/>
                  <a:pt x="4157873" y="2670655"/>
                  <a:pt x="4157721" y="2667913"/>
                </a:cubicBezTo>
                <a:cubicBezTo>
                  <a:pt x="4157873" y="2670655"/>
                  <a:pt x="4135040" y="2686131"/>
                  <a:pt x="4114340" y="2698738"/>
                </a:cubicBezTo>
                <a:cubicBezTo>
                  <a:pt x="4112055" y="2698865"/>
                  <a:pt x="4112055" y="2698865"/>
                  <a:pt x="4111904" y="2696123"/>
                </a:cubicBezTo>
                <a:cubicBezTo>
                  <a:pt x="4112055" y="2698865"/>
                  <a:pt x="4139690" y="2680372"/>
                  <a:pt x="4146217" y="2674052"/>
                </a:cubicBezTo>
                <a:cubicBezTo>
                  <a:pt x="4048027" y="2736334"/>
                  <a:pt x="4077716" y="2720478"/>
                  <a:pt x="4114340" y="2698738"/>
                </a:cubicBezTo>
                <a:lnTo>
                  <a:pt x="4117069" y="2700220"/>
                </a:lnTo>
                <a:lnTo>
                  <a:pt x="4104431" y="2710196"/>
                </a:lnTo>
                <a:cubicBezTo>
                  <a:pt x="4088413" y="2720430"/>
                  <a:pt x="4069284" y="2726905"/>
                  <a:pt x="4050312" y="2736207"/>
                </a:cubicBezTo>
                <a:lnTo>
                  <a:pt x="3981128" y="2777214"/>
                </a:lnTo>
                <a:lnTo>
                  <a:pt x="4000722" y="2802369"/>
                </a:lnTo>
                <a:cubicBezTo>
                  <a:pt x="4036697" y="2832697"/>
                  <a:pt x="4070697" y="2866282"/>
                  <a:pt x="4102727" y="2903131"/>
                </a:cubicBezTo>
                <a:cubicBezTo>
                  <a:pt x="4108537" y="2912380"/>
                  <a:pt x="4115095" y="2922734"/>
                  <a:pt x="4122397" y="2934191"/>
                </a:cubicBezTo>
                <a:cubicBezTo>
                  <a:pt x="4129695" y="2945651"/>
                  <a:pt x="4138613" y="2955692"/>
                  <a:pt x="4149142" y="2964323"/>
                </a:cubicBezTo>
                <a:cubicBezTo>
                  <a:pt x="4181145" y="2988762"/>
                  <a:pt x="4213225" y="3013790"/>
                  <a:pt x="4245381" y="3039409"/>
                </a:cubicBezTo>
                <a:cubicBezTo>
                  <a:pt x="4277537" y="3065033"/>
                  <a:pt x="4309924" y="3092423"/>
                  <a:pt x="4342535" y="3121587"/>
                </a:cubicBezTo>
                <a:cubicBezTo>
                  <a:pt x="4353791" y="3134729"/>
                  <a:pt x="4365277" y="3149640"/>
                  <a:pt x="4376997" y="3166325"/>
                </a:cubicBezTo>
                <a:cubicBezTo>
                  <a:pt x="4388719" y="3183011"/>
                  <a:pt x="4400514" y="3200282"/>
                  <a:pt x="4412389" y="3218148"/>
                </a:cubicBezTo>
                <a:cubicBezTo>
                  <a:pt x="4418685" y="3231341"/>
                  <a:pt x="4425413" y="3243273"/>
                  <a:pt x="4432574" y="3253950"/>
                </a:cubicBezTo>
                <a:cubicBezTo>
                  <a:pt x="4439732" y="3264621"/>
                  <a:pt x="4448803" y="3276248"/>
                  <a:pt x="4459788" y="3288824"/>
                </a:cubicBezTo>
                <a:cubicBezTo>
                  <a:pt x="4492857" y="3322934"/>
                  <a:pt x="4525927" y="3357045"/>
                  <a:pt x="4558999" y="3391151"/>
                </a:cubicBezTo>
                <a:cubicBezTo>
                  <a:pt x="4559052" y="3391545"/>
                  <a:pt x="4559258" y="3393118"/>
                  <a:pt x="4559617" y="3395875"/>
                </a:cubicBezTo>
                <a:cubicBezTo>
                  <a:pt x="4559980" y="3398630"/>
                  <a:pt x="4560186" y="3400205"/>
                  <a:pt x="4560236" y="3400599"/>
                </a:cubicBezTo>
                <a:cubicBezTo>
                  <a:pt x="4555013" y="3401483"/>
                  <a:pt x="4549132" y="3401854"/>
                  <a:pt x="4542589" y="3401709"/>
                </a:cubicBezTo>
                <a:cubicBezTo>
                  <a:pt x="4536046" y="3401565"/>
                  <a:pt x="4532188" y="3399268"/>
                  <a:pt x="4531014" y="3394816"/>
                </a:cubicBezTo>
                <a:cubicBezTo>
                  <a:pt x="4493205" y="3361330"/>
                  <a:pt x="4455851" y="3327781"/>
                  <a:pt x="4418952" y="3294171"/>
                </a:cubicBezTo>
                <a:cubicBezTo>
                  <a:pt x="4382053" y="3260565"/>
                  <a:pt x="4346865" y="3226732"/>
                  <a:pt x="4313390" y="3192676"/>
                </a:cubicBezTo>
                <a:cubicBezTo>
                  <a:pt x="4302737" y="3184663"/>
                  <a:pt x="4292007" y="3176057"/>
                  <a:pt x="4281203" y="3166859"/>
                </a:cubicBezTo>
                <a:cubicBezTo>
                  <a:pt x="4270395" y="3157664"/>
                  <a:pt x="4259358" y="3146696"/>
                  <a:pt x="4248087" y="3133959"/>
                </a:cubicBezTo>
                <a:cubicBezTo>
                  <a:pt x="4243393" y="3134774"/>
                  <a:pt x="4238622" y="3134998"/>
                  <a:pt x="4233773" y="3134630"/>
                </a:cubicBezTo>
                <a:cubicBezTo>
                  <a:pt x="4228924" y="3134266"/>
                  <a:pt x="4223843" y="3132129"/>
                  <a:pt x="4218531" y="3128221"/>
                </a:cubicBezTo>
                <a:cubicBezTo>
                  <a:pt x="4218808" y="3133387"/>
                  <a:pt x="4218059" y="3139895"/>
                  <a:pt x="4216287" y="3147733"/>
                </a:cubicBezTo>
                <a:cubicBezTo>
                  <a:pt x="4214512" y="3155572"/>
                  <a:pt x="4213765" y="3162080"/>
                  <a:pt x="4214042" y="3167248"/>
                </a:cubicBezTo>
                <a:cubicBezTo>
                  <a:pt x="4214858" y="3171946"/>
                  <a:pt x="4217442" y="3176412"/>
                  <a:pt x="4221797" y="3180645"/>
                </a:cubicBezTo>
                <a:cubicBezTo>
                  <a:pt x="4226151" y="3184882"/>
                  <a:pt x="4231097" y="3189038"/>
                  <a:pt x="4236632" y="3193119"/>
                </a:cubicBezTo>
                <a:cubicBezTo>
                  <a:pt x="4264285" y="3217928"/>
                  <a:pt x="4292965" y="3241401"/>
                  <a:pt x="4322669" y="3263537"/>
                </a:cubicBezTo>
                <a:cubicBezTo>
                  <a:pt x="4352373" y="3285673"/>
                  <a:pt x="4381052" y="3309147"/>
                  <a:pt x="4408705" y="3333957"/>
                </a:cubicBezTo>
                <a:cubicBezTo>
                  <a:pt x="4420021" y="3342486"/>
                  <a:pt x="4432068" y="3352118"/>
                  <a:pt x="4444837" y="3362859"/>
                </a:cubicBezTo>
                <a:cubicBezTo>
                  <a:pt x="4457607" y="3373600"/>
                  <a:pt x="4467263" y="3383544"/>
                  <a:pt x="4473805" y="3392699"/>
                </a:cubicBezTo>
                <a:cubicBezTo>
                  <a:pt x="4499516" y="3436579"/>
                  <a:pt x="4531093" y="3474775"/>
                  <a:pt x="4568539" y="3507283"/>
                </a:cubicBezTo>
                <a:cubicBezTo>
                  <a:pt x="4605983" y="3539791"/>
                  <a:pt x="4644099" y="3572130"/>
                  <a:pt x="4682890" y="3604291"/>
                </a:cubicBezTo>
                <a:cubicBezTo>
                  <a:pt x="4694919" y="3610645"/>
                  <a:pt x="4702855" y="3622392"/>
                  <a:pt x="4706700" y="3639535"/>
                </a:cubicBezTo>
                <a:cubicBezTo>
                  <a:pt x="4718708" y="3656392"/>
                  <a:pt x="4731864" y="3668290"/>
                  <a:pt x="4746170" y="3675231"/>
                </a:cubicBezTo>
                <a:cubicBezTo>
                  <a:pt x="4760475" y="3682171"/>
                  <a:pt x="4775371" y="3689034"/>
                  <a:pt x="4790857" y="3695819"/>
                </a:cubicBezTo>
                <a:cubicBezTo>
                  <a:pt x="4851183" y="3716766"/>
                  <a:pt x="4903317" y="3748400"/>
                  <a:pt x="4947249" y="3790721"/>
                </a:cubicBezTo>
                <a:cubicBezTo>
                  <a:pt x="4968281" y="3807797"/>
                  <a:pt x="4988519" y="3827983"/>
                  <a:pt x="5007967" y="3851281"/>
                </a:cubicBezTo>
                <a:cubicBezTo>
                  <a:pt x="5027413" y="3874572"/>
                  <a:pt x="5047963" y="3897121"/>
                  <a:pt x="5069616" y="3918926"/>
                </a:cubicBezTo>
                <a:cubicBezTo>
                  <a:pt x="5075822" y="3928129"/>
                  <a:pt x="5081589" y="3938592"/>
                  <a:pt x="5086923" y="3950313"/>
                </a:cubicBezTo>
                <a:lnTo>
                  <a:pt x="5094324" y="3973687"/>
                </a:lnTo>
                <a:lnTo>
                  <a:pt x="5075559" y="3959466"/>
                </a:lnTo>
                <a:cubicBezTo>
                  <a:pt x="5026589" y="3923712"/>
                  <a:pt x="4983006" y="3896092"/>
                  <a:pt x="4915209" y="3853846"/>
                </a:cubicBezTo>
                <a:cubicBezTo>
                  <a:pt x="4861878" y="3827483"/>
                  <a:pt x="4893297" y="3859753"/>
                  <a:pt x="4940309" y="3891737"/>
                </a:cubicBezTo>
                <a:cubicBezTo>
                  <a:pt x="4958181" y="3905722"/>
                  <a:pt x="4965162" y="3901099"/>
                  <a:pt x="4995583" y="3934029"/>
                </a:cubicBezTo>
                <a:cubicBezTo>
                  <a:pt x="5011085" y="3963931"/>
                  <a:pt x="5042426" y="3994459"/>
                  <a:pt x="5079200" y="4024796"/>
                </a:cubicBezTo>
                <a:lnTo>
                  <a:pt x="5114269" y="4051841"/>
                </a:lnTo>
                <a:lnTo>
                  <a:pt x="5115005" y="4054810"/>
                </a:lnTo>
                <a:lnTo>
                  <a:pt x="5120780" y="4094703"/>
                </a:lnTo>
                <a:lnTo>
                  <a:pt x="5118515" y="4093622"/>
                </a:lnTo>
                <a:cubicBezTo>
                  <a:pt x="5109928" y="4080659"/>
                  <a:pt x="5105965" y="4074677"/>
                  <a:pt x="5099983" y="4078640"/>
                </a:cubicBezTo>
                <a:cubicBezTo>
                  <a:pt x="5099983" y="4078640"/>
                  <a:pt x="5081035" y="4091190"/>
                  <a:pt x="5099983" y="4078640"/>
                </a:cubicBezTo>
                <a:cubicBezTo>
                  <a:pt x="5097961" y="4088586"/>
                  <a:pt x="5106548" y="4101548"/>
                  <a:pt x="5118515" y="4093622"/>
                </a:cubicBezTo>
                <a:cubicBezTo>
                  <a:pt x="5117505" y="4098595"/>
                  <a:pt x="5119485" y="4101586"/>
                  <a:pt x="5121719" y="4103334"/>
                </a:cubicBezTo>
                <a:lnTo>
                  <a:pt x="5122052" y="4103493"/>
                </a:lnTo>
                <a:lnTo>
                  <a:pt x="5127638" y="4142098"/>
                </a:lnTo>
                <a:lnTo>
                  <a:pt x="5118971" y="4145512"/>
                </a:lnTo>
                <a:lnTo>
                  <a:pt x="5099492" y="4132047"/>
                </a:lnTo>
                <a:lnTo>
                  <a:pt x="5116975" y="4146297"/>
                </a:lnTo>
                <a:lnTo>
                  <a:pt x="5077441" y="4161864"/>
                </a:lnTo>
                <a:lnTo>
                  <a:pt x="5065907" y="4173586"/>
                </a:lnTo>
                <a:lnTo>
                  <a:pt x="5048407" y="4158892"/>
                </a:lnTo>
                <a:cubicBezTo>
                  <a:pt x="5023753" y="4138460"/>
                  <a:pt x="4996036" y="4116650"/>
                  <a:pt x="4976823" y="4107138"/>
                </a:cubicBezTo>
                <a:cubicBezTo>
                  <a:pt x="4931419" y="4092740"/>
                  <a:pt x="5019794" y="4159015"/>
                  <a:pt x="5056200" y="4187983"/>
                </a:cubicBezTo>
                <a:lnTo>
                  <a:pt x="5058057" y="4189339"/>
                </a:lnTo>
                <a:lnTo>
                  <a:pt x="5062027" y="4227378"/>
                </a:lnTo>
                <a:lnTo>
                  <a:pt x="5059155" y="4229529"/>
                </a:lnTo>
                <a:lnTo>
                  <a:pt x="4666459" y="3948322"/>
                </a:lnTo>
                <a:cubicBezTo>
                  <a:pt x="4624070" y="3923317"/>
                  <a:pt x="4578082" y="3882046"/>
                  <a:pt x="4528713" y="3861665"/>
                </a:cubicBezTo>
                <a:cubicBezTo>
                  <a:pt x="4462756" y="3842232"/>
                  <a:pt x="4533260" y="3894521"/>
                  <a:pt x="4580608" y="3924848"/>
                </a:cubicBezTo>
                <a:cubicBezTo>
                  <a:pt x="4654080" y="3983780"/>
                  <a:pt x="4733869" y="4037092"/>
                  <a:pt x="4811639" y="4100349"/>
                </a:cubicBezTo>
                <a:cubicBezTo>
                  <a:pt x="4838097" y="4127297"/>
                  <a:pt x="4773213" y="4081328"/>
                  <a:pt x="4754345" y="4068003"/>
                </a:cubicBezTo>
                <a:cubicBezTo>
                  <a:pt x="4689461" y="4022034"/>
                  <a:pt x="4617597" y="3980687"/>
                  <a:pt x="4557699" y="3931415"/>
                </a:cubicBezTo>
                <a:cubicBezTo>
                  <a:pt x="4487855" y="3880123"/>
                  <a:pt x="4412441" y="3805261"/>
                  <a:pt x="4336615" y="3757933"/>
                </a:cubicBezTo>
                <a:cubicBezTo>
                  <a:pt x="4256164" y="3703624"/>
                  <a:pt x="4357092" y="3788844"/>
                  <a:pt x="4397458" y="3823795"/>
                </a:cubicBezTo>
                <a:cubicBezTo>
                  <a:pt x="4437826" y="3858745"/>
                  <a:pt x="4483815" y="3900015"/>
                  <a:pt x="4498385" y="3909015"/>
                </a:cubicBezTo>
                <a:cubicBezTo>
                  <a:pt x="4506311" y="3920981"/>
                  <a:pt x="4522825" y="3945908"/>
                  <a:pt x="4526788" y="3951892"/>
                </a:cubicBezTo>
                <a:cubicBezTo>
                  <a:pt x="4544659" y="3965877"/>
                  <a:pt x="4555265" y="3968893"/>
                  <a:pt x="4570171" y="3976237"/>
                </a:cubicBezTo>
                <a:cubicBezTo>
                  <a:pt x="4574135" y="3982219"/>
                  <a:pt x="4579705" y="4005789"/>
                  <a:pt x="4599235" y="4020110"/>
                </a:cubicBezTo>
                <a:cubicBezTo>
                  <a:pt x="4617107" y="4034095"/>
                  <a:pt x="4670437" y="4060458"/>
                  <a:pt x="4701521" y="4094386"/>
                </a:cubicBezTo>
                <a:cubicBezTo>
                  <a:pt x="4754437" y="4148283"/>
                  <a:pt x="4660078" y="4085971"/>
                  <a:pt x="4641545" y="4070990"/>
                </a:cubicBezTo>
                <a:cubicBezTo>
                  <a:pt x="4612069" y="4054648"/>
                  <a:pt x="4586272" y="4028696"/>
                  <a:pt x="4571701" y="4019697"/>
                </a:cubicBezTo>
                <a:cubicBezTo>
                  <a:pt x="4561755" y="4017677"/>
                  <a:pt x="4548792" y="4026264"/>
                  <a:pt x="4534883" y="4018261"/>
                </a:cubicBezTo>
                <a:cubicBezTo>
                  <a:pt x="4500333" y="4006716"/>
                  <a:pt x="4442589" y="3951623"/>
                  <a:pt x="4390607" y="3904013"/>
                </a:cubicBezTo>
                <a:lnTo>
                  <a:pt x="4342006" y="3861129"/>
                </a:lnTo>
                <a:lnTo>
                  <a:pt x="4344386" y="3862856"/>
                </a:lnTo>
                <a:lnTo>
                  <a:pt x="4349989" y="3867046"/>
                </a:lnTo>
                <a:cubicBezTo>
                  <a:pt x="4351040" y="3867801"/>
                  <a:pt x="4350492" y="3867347"/>
                  <a:pt x="4348775" y="3866040"/>
                </a:cubicBezTo>
                <a:lnTo>
                  <a:pt x="4344386" y="3862856"/>
                </a:lnTo>
                <a:lnTo>
                  <a:pt x="4341616" y="3860785"/>
                </a:lnTo>
                <a:lnTo>
                  <a:pt x="4342006" y="3861129"/>
                </a:lnTo>
                <a:lnTo>
                  <a:pt x="4327879" y="3850875"/>
                </a:lnTo>
                <a:cubicBezTo>
                  <a:pt x="4309175" y="3837800"/>
                  <a:pt x="4285501" y="3822636"/>
                  <a:pt x="4284323" y="3828438"/>
                </a:cubicBezTo>
                <a:cubicBezTo>
                  <a:pt x="4276320" y="3842347"/>
                  <a:pt x="4358129" y="3885714"/>
                  <a:pt x="4358129" y="3885714"/>
                </a:cubicBezTo>
                <a:cubicBezTo>
                  <a:pt x="4440523" y="3955950"/>
                  <a:pt x="4510367" y="4007242"/>
                  <a:pt x="4588137" y="4070500"/>
                </a:cubicBezTo>
                <a:cubicBezTo>
                  <a:pt x="4606670" y="4085483"/>
                  <a:pt x="4623183" y="4110411"/>
                  <a:pt x="4649641" y="4137359"/>
                </a:cubicBezTo>
                <a:cubicBezTo>
                  <a:pt x="4686046" y="4166328"/>
                  <a:pt x="4706935" y="4169705"/>
                  <a:pt x="4717466" y="4198598"/>
                </a:cubicBezTo>
                <a:cubicBezTo>
                  <a:pt x="4723035" y="4222167"/>
                  <a:pt x="4705085" y="4234056"/>
                  <a:pt x="4713012" y="4246021"/>
                </a:cubicBezTo>
                <a:cubicBezTo>
                  <a:pt x="4733488" y="4276932"/>
                  <a:pt x="4833831" y="4335282"/>
                  <a:pt x="4871234" y="4363589"/>
                </a:cubicBezTo>
                <a:lnTo>
                  <a:pt x="5036326" y="4486863"/>
                </a:lnTo>
                <a:lnTo>
                  <a:pt x="5034735" y="4501480"/>
                </a:lnTo>
                <a:lnTo>
                  <a:pt x="4929967" y="4428158"/>
                </a:lnTo>
                <a:cubicBezTo>
                  <a:pt x="4835331" y="4360829"/>
                  <a:pt x="4738255" y="4291709"/>
                  <a:pt x="4632148" y="4219245"/>
                </a:cubicBezTo>
                <a:cubicBezTo>
                  <a:pt x="4614276" y="4205260"/>
                  <a:pt x="4567925" y="4174273"/>
                  <a:pt x="4515953" y="4136966"/>
                </a:cubicBezTo>
                <a:cubicBezTo>
                  <a:pt x="4497421" y="4121984"/>
                  <a:pt x="4353769" y="4013417"/>
                  <a:pt x="4425557" y="4080638"/>
                </a:cubicBezTo>
                <a:cubicBezTo>
                  <a:pt x="4493045" y="4143533"/>
                  <a:pt x="4382171" y="4056294"/>
                  <a:pt x="4368262" y="4048291"/>
                </a:cubicBezTo>
                <a:cubicBezTo>
                  <a:pt x="4357656" y="4045275"/>
                  <a:pt x="4320837" y="4043840"/>
                  <a:pt x="4318817" y="4053786"/>
                </a:cubicBezTo>
                <a:cubicBezTo>
                  <a:pt x="4322780" y="4059768"/>
                  <a:pt x="4481001" y="4177335"/>
                  <a:pt x="4499534" y="4192316"/>
                </a:cubicBezTo>
                <a:cubicBezTo>
                  <a:pt x="4543865" y="4233250"/>
                  <a:pt x="4585891" y="4268538"/>
                  <a:pt x="4616312" y="4301468"/>
                </a:cubicBezTo>
                <a:cubicBezTo>
                  <a:pt x="4620275" y="4307451"/>
                  <a:pt x="4626843" y="4330361"/>
                  <a:pt x="4630805" y="4336342"/>
                </a:cubicBezTo>
                <a:cubicBezTo>
                  <a:pt x="4673777" y="4388219"/>
                  <a:pt x="4784480" y="4421055"/>
                  <a:pt x="4769496" y="4439587"/>
                </a:cubicBezTo>
                <a:cubicBezTo>
                  <a:pt x="4769496" y="4439587"/>
                  <a:pt x="4745641" y="4429565"/>
                  <a:pt x="4725749" y="4425526"/>
                </a:cubicBezTo>
                <a:lnTo>
                  <a:pt x="4729236" y="4423871"/>
                </a:lnTo>
                <a:lnTo>
                  <a:pt x="4735694" y="4427546"/>
                </a:lnTo>
                <a:cubicBezTo>
                  <a:pt x="4733712" y="4424555"/>
                  <a:pt x="4732722" y="4423059"/>
                  <a:pt x="4731479" y="4422807"/>
                </a:cubicBezTo>
                <a:lnTo>
                  <a:pt x="4729236" y="4423871"/>
                </a:lnTo>
                <a:lnTo>
                  <a:pt x="4717364" y="4417116"/>
                </a:lnTo>
                <a:lnTo>
                  <a:pt x="4710781" y="4410514"/>
                </a:lnTo>
                <a:cubicBezTo>
                  <a:pt x="4705981" y="4407057"/>
                  <a:pt x="4702255" y="4405221"/>
                  <a:pt x="4702255" y="4405221"/>
                </a:cubicBezTo>
                <a:cubicBezTo>
                  <a:pt x="4702255" y="4405221"/>
                  <a:pt x="4684307" y="4417111"/>
                  <a:pt x="4668741" y="4408773"/>
                </a:cubicBezTo>
                <a:cubicBezTo>
                  <a:pt x="4634279" y="4395733"/>
                  <a:pt x="4562492" y="4328512"/>
                  <a:pt x="4534011" y="4311510"/>
                </a:cubicBezTo>
                <a:cubicBezTo>
                  <a:pt x="4530049" y="4305528"/>
                  <a:pt x="4517085" y="4314114"/>
                  <a:pt x="4507140" y="4312095"/>
                </a:cubicBezTo>
                <a:cubicBezTo>
                  <a:pt x="4462732" y="4297037"/>
                  <a:pt x="4396267" y="4224856"/>
                  <a:pt x="4348920" y="4194528"/>
                </a:cubicBezTo>
                <a:cubicBezTo>
                  <a:pt x="4307890" y="4158580"/>
                  <a:pt x="4258936" y="4110667"/>
                  <a:pt x="4193716" y="4066355"/>
                </a:cubicBezTo>
                <a:cubicBezTo>
                  <a:pt x="4193716" y="4066355"/>
                  <a:pt x="4179146" y="4057356"/>
                  <a:pt x="4172166" y="4061980"/>
                </a:cubicBezTo>
                <a:cubicBezTo>
                  <a:pt x="4172749" y="4088851"/>
                  <a:pt x="4295925" y="4166506"/>
                  <a:pt x="4318421" y="4187472"/>
                </a:cubicBezTo>
                <a:cubicBezTo>
                  <a:pt x="4443494" y="4296151"/>
                  <a:pt x="4571912" y="4395800"/>
                  <a:pt x="4702784" y="4492386"/>
                </a:cubicBezTo>
                <a:lnTo>
                  <a:pt x="4723327" y="4507135"/>
                </a:lnTo>
                <a:lnTo>
                  <a:pt x="4707167" y="4522397"/>
                </a:lnTo>
                <a:cubicBezTo>
                  <a:pt x="4696945" y="4532635"/>
                  <a:pt x="4687119" y="4540269"/>
                  <a:pt x="4677695" y="4545302"/>
                </a:cubicBezTo>
                <a:lnTo>
                  <a:pt x="4663967" y="4549000"/>
                </a:lnTo>
                <a:lnTo>
                  <a:pt x="4618428" y="4517599"/>
                </a:lnTo>
                <a:cubicBezTo>
                  <a:pt x="4525959" y="4447041"/>
                  <a:pt x="4440798" y="4366801"/>
                  <a:pt x="4335972" y="4309270"/>
                </a:cubicBezTo>
                <a:cubicBezTo>
                  <a:pt x="4363428" y="4335557"/>
                  <a:pt x="4409780" y="4366544"/>
                  <a:pt x="4350465" y="4344144"/>
                </a:cubicBezTo>
                <a:cubicBezTo>
                  <a:pt x="4321987" y="4327142"/>
                  <a:pt x="4211775" y="4240899"/>
                  <a:pt x="4180278" y="4234504"/>
                </a:cubicBezTo>
                <a:cubicBezTo>
                  <a:pt x="4161333" y="4247054"/>
                  <a:pt x="4180278" y="4234504"/>
                  <a:pt x="4180278" y="4234504"/>
                </a:cubicBezTo>
                <a:cubicBezTo>
                  <a:pt x="4249709" y="4313328"/>
                  <a:pt x="4289131" y="4331689"/>
                  <a:pt x="4356955" y="4392928"/>
                </a:cubicBezTo>
                <a:cubicBezTo>
                  <a:pt x="4453259" y="4471167"/>
                  <a:pt x="4369505" y="4411874"/>
                  <a:pt x="4328063" y="4403458"/>
                </a:cubicBezTo>
                <a:cubicBezTo>
                  <a:pt x="4296567" y="4397062"/>
                  <a:pt x="4367485" y="4421819"/>
                  <a:pt x="4344575" y="4428386"/>
                </a:cubicBezTo>
                <a:cubicBezTo>
                  <a:pt x="4321667" y="4434953"/>
                  <a:pt x="4274732" y="4377095"/>
                  <a:pt x="4246253" y="4360093"/>
                </a:cubicBezTo>
                <a:cubicBezTo>
                  <a:pt x="4218796" y="4333805"/>
                  <a:pt x="4188375" y="4300873"/>
                  <a:pt x="4149951" y="4281853"/>
                </a:cubicBezTo>
                <a:cubicBezTo>
                  <a:pt x="4149951" y="4281853"/>
                  <a:pt x="4136987" y="4290439"/>
                  <a:pt x="4127041" y="4288419"/>
                </a:cubicBezTo>
                <a:cubicBezTo>
                  <a:pt x="4112471" y="4279420"/>
                  <a:pt x="4028717" y="4220125"/>
                  <a:pt x="4010185" y="4205143"/>
                </a:cubicBezTo>
                <a:cubicBezTo>
                  <a:pt x="3902863" y="4151418"/>
                  <a:pt x="4061083" y="4268986"/>
                  <a:pt x="4087541" y="4295933"/>
                </a:cubicBezTo>
                <a:cubicBezTo>
                  <a:pt x="4143477" y="4339223"/>
                  <a:pt x="4189827" y="4370210"/>
                  <a:pt x="4206341" y="4395138"/>
                </a:cubicBezTo>
                <a:cubicBezTo>
                  <a:pt x="4246528" y="4435230"/>
                  <a:pt x="4283091" y="4466603"/>
                  <a:pt x="4319530" y="4498060"/>
                </a:cubicBezTo>
                <a:lnTo>
                  <a:pt x="4367644" y="4540351"/>
                </a:lnTo>
                <a:lnTo>
                  <a:pt x="4349288" y="4541725"/>
                </a:lnTo>
                <a:lnTo>
                  <a:pt x="4315699" y="4517455"/>
                </a:lnTo>
                <a:cubicBezTo>
                  <a:pt x="4279133" y="4487160"/>
                  <a:pt x="4242819" y="4455621"/>
                  <a:pt x="4200941" y="4425974"/>
                </a:cubicBezTo>
                <a:cubicBezTo>
                  <a:pt x="4162879" y="4396670"/>
                  <a:pt x="4128494" y="4357755"/>
                  <a:pt x="4087051" y="4349341"/>
                </a:cubicBezTo>
                <a:cubicBezTo>
                  <a:pt x="4071123" y="4351283"/>
                  <a:pt x="4065140" y="4355247"/>
                  <a:pt x="4050233" y="4347906"/>
                </a:cubicBezTo>
                <a:cubicBezTo>
                  <a:pt x="4011808" y="4328884"/>
                  <a:pt x="3988728" y="4281046"/>
                  <a:pt x="3946341" y="4256042"/>
                </a:cubicBezTo>
                <a:cubicBezTo>
                  <a:pt x="3950304" y="4262025"/>
                  <a:pt x="3924015" y="4289481"/>
                  <a:pt x="3919392" y="4282501"/>
                </a:cubicBezTo>
                <a:cubicBezTo>
                  <a:pt x="3892519" y="4283085"/>
                  <a:pt x="3814579" y="4165424"/>
                  <a:pt x="3779704" y="4179918"/>
                </a:cubicBezTo>
                <a:cubicBezTo>
                  <a:pt x="3766740" y="4188505"/>
                  <a:pt x="3779704" y="4179918"/>
                  <a:pt x="3779704" y="4179918"/>
                </a:cubicBezTo>
                <a:cubicBezTo>
                  <a:pt x="3812068" y="4228778"/>
                  <a:pt x="3853511" y="4237192"/>
                  <a:pt x="3888556" y="4277102"/>
                </a:cubicBezTo>
                <a:cubicBezTo>
                  <a:pt x="3935491" y="4334962"/>
                  <a:pt x="3985442" y="4382215"/>
                  <a:pt x="4054289" y="4434167"/>
                </a:cubicBezTo>
                <a:cubicBezTo>
                  <a:pt x="4162482" y="4530356"/>
                  <a:pt x="3916545" y="4347512"/>
                  <a:pt x="3910562" y="4351475"/>
                </a:cubicBezTo>
                <a:lnTo>
                  <a:pt x="3953457" y="4429227"/>
                </a:lnTo>
                <a:cubicBezTo>
                  <a:pt x="3947474" y="4433190"/>
                  <a:pt x="3861116" y="4356969"/>
                  <a:pt x="3861116" y="4356969"/>
                </a:cubicBezTo>
                <a:cubicBezTo>
                  <a:pt x="3814767" y="4325982"/>
                  <a:pt x="3808199" y="4303073"/>
                  <a:pt x="3768776" y="4284712"/>
                </a:cubicBezTo>
                <a:cubicBezTo>
                  <a:pt x="3750828" y="4296601"/>
                  <a:pt x="3768776" y="4284712"/>
                  <a:pt x="3768776" y="4284712"/>
                </a:cubicBezTo>
                <a:cubicBezTo>
                  <a:pt x="3785290" y="4309640"/>
                  <a:pt x="3881592" y="4387882"/>
                  <a:pt x="3875609" y="4391844"/>
                </a:cubicBezTo>
                <a:cubicBezTo>
                  <a:pt x="3869627" y="4395807"/>
                  <a:pt x="3760361" y="4326154"/>
                  <a:pt x="3850680" y="4408357"/>
                </a:cubicBezTo>
                <a:cubicBezTo>
                  <a:pt x="3908558" y="4467576"/>
                  <a:pt x="3990368" y="4510942"/>
                  <a:pt x="4035943" y="4579744"/>
                </a:cubicBezTo>
                <a:cubicBezTo>
                  <a:pt x="4043870" y="4591710"/>
                  <a:pt x="3951117" y="4546986"/>
                  <a:pt x="3953473" y="4535381"/>
                </a:cubicBezTo>
                <a:cubicBezTo>
                  <a:pt x="3949097" y="4556930"/>
                  <a:pt x="4094768" y="4655552"/>
                  <a:pt x="4113300" y="4670534"/>
                </a:cubicBezTo>
                <a:lnTo>
                  <a:pt x="4230423" y="4779556"/>
                </a:lnTo>
                <a:lnTo>
                  <a:pt x="4215799" y="4798580"/>
                </a:lnTo>
                <a:lnTo>
                  <a:pt x="3980103" y="4616734"/>
                </a:lnTo>
                <a:cubicBezTo>
                  <a:pt x="3943697" y="4587767"/>
                  <a:pt x="3845736" y="4509190"/>
                  <a:pt x="3914221" y="4571425"/>
                </a:cubicBezTo>
                <a:cubicBezTo>
                  <a:pt x="3972099" y="4630643"/>
                  <a:pt x="3893668" y="4566388"/>
                  <a:pt x="3868817" y="4557027"/>
                </a:cubicBezTo>
                <a:cubicBezTo>
                  <a:pt x="3872779" y="4563010"/>
                  <a:pt x="3876742" y="4568992"/>
                  <a:pt x="3880705" y="4574975"/>
                </a:cubicBezTo>
                <a:cubicBezTo>
                  <a:pt x="3876742" y="4568992"/>
                  <a:pt x="3887855" y="4624755"/>
                  <a:pt x="3880875" y="4629380"/>
                </a:cubicBezTo>
                <a:cubicBezTo>
                  <a:pt x="3868909" y="4637306"/>
                  <a:pt x="3748091" y="4548046"/>
                  <a:pt x="3729558" y="4533064"/>
                </a:cubicBezTo>
                <a:cubicBezTo>
                  <a:pt x="3650713" y="4496341"/>
                  <a:pt x="3854924" y="4655179"/>
                  <a:pt x="3841959" y="4663765"/>
                </a:cubicBezTo>
                <a:cubicBezTo>
                  <a:pt x="3833957" y="4677674"/>
                  <a:pt x="3708178" y="4583093"/>
                  <a:pt x="3772039" y="4638348"/>
                </a:cubicBezTo>
                <a:cubicBezTo>
                  <a:pt x="3828920" y="4698227"/>
                  <a:pt x="3905331" y="4772428"/>
                  <a:pt x="3983761" y="4836684"/>
                </a:cubicBezTo>
                <a:cubicBezTo>
                  <a:pt x="4000137" y="4851660"/>
                  <a:pt x="4052850" y="4883722"/>
                  <a:pt x="4091018" y="4912710"/>
                </a:cubicBezTo>
                <a:lnTo>
                  <a:pt x="4112813" y="4931583"/>
                </a:lnTo>
                <a:lnTo>
                  <a:pt x="4106377" y="4939746"/>
                </a:lnTo>
                <a:lnTo>
                  <a:pt x="4099411" y="4935465"/>
                </a:lnTo>
                <a:cubicBezTo>
                  <a:pt x="4074831" y="4918392"/>
                  <a:pt x="4043634" y="4894581"/>
                  <a:pt x="4036679" y="4890579"/>
                </a:cubicBezTo>
                <a:cubicBezTo>
                  <a:pt x="3929770" y="4809321"/>
                  <a:pt x="3909877" y="4805282"/>
                  <a:pt x="3788061" y="4716684"/>
                </a:cubicBezTo>
                <a:cubicBezTo>
                  <a:pt x="3755620" y="4693699"/>
                  <a:pt x="3732127" y="4673394"/>
                  <a:pt x="3703650" y="4656392"/>
                </a:cubicBezTo>
                <a:cubicBezTo>
                  <a:pt x="3636408" y="4622027"/>
                  <a:pt x="3736673" y="4706249"/>
                  <a:pt x="3759170" y="4727215"/>
                </a:cubicBezTo>
                <a:cubicBezTo>
                  <a:pt x="3796572" y="4755522"/>
                  <a:pt x="3844943" y="4776563"/>
                  <a:pt x="3830957" y="4794435"/>
                </a:cubicBezTo>
                <a:cubicBezTo>
                  <a:pt x="3836940" y="4790472"/>
                  <a:pt x="3749147" y="4751070"/>
                  <a:pt x="3724295" y="4741709"/>
                </a:cubicBezTo>
                <a:cubicBezTo>
                  <a:pt x="3724295" y="4741709"/>
                  <a:pt x="3689249" y="4701798"/>
                  <a:pt x="3689833" y="4728668"/>
                </a:cubicBezTo>
                <a:cubicBezTo>
                  <a:pt x="3689833" y="4728668"/>
                  <a:pt x="3722275" y="4751654"/>
                  <a:pt x="3740148" y="4765639"/>
                </a:cubicBezTo>
                <a:cubicBezTo>
                  <a:pt x="3732804" y="4780546"/>
                  <a:pt x="3724803" y="4794455"/>
                  <a:pt x="3724803" y="4794455"/>
                </a:cubicBezTo>
                <a:cubicBezTo>
                  <a:pt x="3732727" y="4806420"/>
                  <a:pt x="3793648" y="4846408"/>
                  <a:pt x="3810162" y="4871336"/>
                </a:cubicBezTo>
                <a:cubicBezTo>
                  <a:pt x="3810162" y="4871336"/>
                  <a:pt x="3834600" y="4908230"/>
                  <a:pt x="3784285" y="4871260"/>
                </a:cubicBezTo>
                <a:cubicBezTo>
                  <a:pt x="3746223" y="4841956"/>
                  <a:pt x="3781682" y="4854334"/>
                  <a:pt x="3750186" y="4847938"/>
                </a:cubicBezTo>
                <a:cubicBezTo>
                  <a:pt x="3755574" y="4849032"/>
                  <a:pt x="3758925" y="4851385"/>
                  <a:pt x="3760673" y="4854329"/>
                </a:cubicBezTo>
                <a:lnTo>
                  <a:pt x="3761325" y="4861791"/>
                </a:lnTo>
                <a:lnTo>
                  <a:pt x="3667195" y="4783381"/>
                </a:lnTo>
                <a:cubicBezTo>
                  <a:pt x="3660991" y="4774198"/>
                  <a:pt x="3653171" y="4766423"/>
                  <a:pt x="3643739" y="4760061"/>
                </a:cubicBezTo>
                <a:cubicBezTo>
                  <a:pt x="3634303" y="4753698"/>
                  <a:pt x="3624743" y="4750952"/>
                  <a:pt x="3615054" y="4751820"/>
                </a:cubicBezTo>
                <a:cubicBezTo>
                  <a:pt x="3528742" y="4741916"/>
                  <a:pt x="3452510" y="4712739"/>
                  <a:pt x="3386357" y="4664289"/>
                </a:cubicBezTo>
                <a:cubicBezTo>
                  <a:pt x="3320200" y="4615842"/>
                  <a:pt x="3257419" y="4561088"/>
                  <a:pt x="3198011" y="4500021"/>
                </a:cubicBezTo>
                <a:cubicBezTo>
                  <a:pt x="3159664" y="4466861"/>
                  <a:pt x="3120121" y="4433752"/>
                  <a:pt x="3079386" y="4400686"/>
                </a:cubicBezTo>
                <a:cubicBezTo>
                  <a:pt x="3038648" y="4367622"/>
                  <a:pt x="2999084" y="4334365"/>
                  <a:pt x="2960699" y="4300917"/>
                </a:cubicBezTo>
                <a:cubicBezTo>
                  <a:pt x="2913018" y="4263693"/>
                  <a:pt x="2866593" y="4226907"/>
                  <a:pt x="2821424" y="4190556"/>
                </a:cubicBezTo>
                <a:cubicBezTo>
                  <a:pt x="2776254" y="4154203"/>
                  <a:pt x="2730142" y="4119774"/>
                  <a:pt x="2683076" y="4087280"/>
                </a:cubicBezTo>
                <a:cubicBezTo>
                  <a:pt x="2630185" y="4156908"/>
                  <a:pt x="2578398" y="4225790"/>
                  <a:pt x="2527713" y="4293929"/>
                </a:cubicBezTo>
                <a:cubicBezTo>
                  <a:pt x="2477027" y="4362066"/>
                  <a:pt x="2424931" y="4428587"/>
                  <a:pt x="2371422" y="4493489"/>
                </a:cubicBezTo>
                <a:cubicBezTo>
                  <a:pt x="2329698" y="4546045"/>
                  <a:pt x="2281422" y="4589809"/>
                  <a:pt x="2226590" y="4624777"/>
                </a:cubicBezTo>
                <a:cubicBezTo>
                  <a:pt x="2171760" y="4659748"/>
                  <a:pt x="2114544" y="4690226"/>
                  <a:pt x="2054941" y="4716222"/>
                </a:cubicBezTo>
                <a:cubicBezTo>
                  <a:pt x="2036266" y="4720249"/>
                  <a:pt x="2016975" y="4719609"/>
                  <a:pt x="1997076" y="4714301"/>
                </a:cubicBezTo>
                <a:cubicBezTo>
                  <a:pt x="1962248" y="4703429"/>
                  <a:pt x="1927286" y="4696137"/>
                  <a:pt x="1892193" y="4692423"/>
                </a:cubicBezTo>
                <a:cubicBezTo>
                  <a:pt x="1857105" y="4688709"/>
                  <a:pt x="1821617" y="4695730"/>
                  <a:pt x="1785740" y="4713490"/>
                </a:cubicBezTo>
                <a:cubicBezTo>
                  <a:pt x="1781575" y="4718387"/>
                  <a:pt x="1776963" y="4719785"/>
                  <a:pt x="1771897" y="4717676"/>
                </a:cubicBezTo>
                <a:cubicBezTo>
                  <a:pt x="1766835" y="4715569"/>
                  <a:pt x="1761641" y="4712292"/>
                  <a:pt x="1756316" y="4707845"/>
                </a:cubicBezTo>
                <a:cubicBezTo>
                  <a:pt x="1724365" y="4693036"/>
                  <a:pt x="1697072" y="4677614"/>
                  <a:pt x="1674435" y="4661585"/>
                </a:cubicBezTo>
                <a:cubicBezTo>
                  <a:pt x="1658135" y="4654361"/>
                  <a:pt x="1647042" y="4645834"/>
                  <a:pt x="1641162" y="4635996"/>
                </a:cubicBezTo>
                <a:cubicBezTo>
                  <a:pt x="1635282" y="4626162"/>
                  <a:pt x="1640386" y="4613080"/>
                  <a:pt x="1656468" y="4596747"/>
                </a:cubicBezTo>
                <a:cubicBezTo>
                  <a:pt x="1642491" y="4603185"/>
                  <a:pt x="1627410" y="4610370"/>
                  <a:pt x="1611228" y="4618297"/>
                </a:cubicBezTo>
                <a:cubicBezTo>
                  <a:pt x="1595040" y="4626227"/>
                  <a:pt x="1580273" y="4635775"/>
                  <a:pt x="1566915" y="4646937"/>
                </a:cubicBezTo>
                <a:cubicBezTo>
                  <a:pt x="1554421" y="4658582"/>
                  <a:pt x="1543257" y="4671195"/>
                  <a:pt x="1533421" y="4684774"/>
                </a:cubicBezTo>
                <a:cubicBezTo>
                  <a:pt x="1523584" y="4698355"/>
                  <a:pt x="1512413" y="4710907"/>
                  <a:pt x="1499902" y="4722437"/>
                </a:cubicBezTo>
                <a:cubicBezTo>
                  <a:pt x="1486559" y="4733681"/>
                  <a:pt x="1472029" y="4745080"/>
                  <a:pt x="1456321" y="4756636"/>
                </a:cubicBezTo>
                <a:lnTo>
                  <a:pt x="1455940" y="4756935"/>
                </a:lnTo>
                <a:lnTo>
                  <a:pt x="1454700" y="4757469"/>
                </a:lnTo>
                <a:cubicBezTo>
                  <a:pt x="1432575" y="4770678"/>
                  <a:pt x="1414322" y="4786453"/>
                  <a:pt x="1389118" y="4804310"/>
                </a:cubicBezTo>
                <a:cubicBezTo>
                  <a:pt x="1294478" y="4873143"/>
                  <a:pt x="1279024" y="4876281"/>
                  <a:pt x="1195965" y="4939412"/>
                </a:cubicBezTo>
                <a:cubicBezTo>
                  <a:pt x="1185158" y="4945628"/>
                  <a:pt x="1099022" y="5013405"/>
                  <a:pt x="1129327" y="4977750"/>
                </a:cubicBezTo>
                <a:cubicBezTo>
                  <a:pt x="1152963" y="4952166"/>
                  <a:pt x="1220114" y="4913052"/>
                  <a:pt x="1237078" y="4897539"/>
                </a:cubicBezTo>
                <a:cubicBezTo>
                  <a:pt x="1298011" y="4847618"/>
                  <a:pt x="1357375" y="4789971"/>
                  <a:pt x="1401567" y="4743450"/>
                </a:cubicBezTo>
                <a:cubicBezTo>
                  <a:pt x="1451181" y="4700522"/>
                  <a:pt x="1353461" y="4774003"/>
                  <a:pt x="1347244" y="4763197"/>
                </a:cubicBezTo>
                <a:cubicBezTo>
                  <a:pt x="1337172" y="4756526"/>
                  <a:pt x="1495825" y="4633124"/>
                  <a:pt x="1434570" y="4661654"/>
                </a:cubicBezTo>
                <a:cubicBezTo>
                  <a:pt x="1420172" y="4673294"/>
                  <a:pt x="1326308" y="4742641"/>
                  <a:pt x="1317010" y="4736484"/>
                </a:cubicBezTo>
                <a:cubicBezTo>
                  <a:pt x="1311587" y="4732890"/>
                  <a:pt x="1320221" y="4689567"/>
                  <a:pt x="1317143" y="4694216"/>
                </a:cubicBezTo>
                <a:cubicBezTo>
                  <a:pt x="1320221" y="4689567"/>
                  <a:pt x="1323300" y="4684919"/>
                  <a:pt x="1326380" y="4680271"/>
                </a:cubicBezTo>
                <a:cubicBezTo>
                  <a:pt x="1307071" y="4687544"/>
                  <a:pt x="1246139" y="4737464"/>
                  <a:pt x="1291103" y="4691457"/>
                </a:cubicBezTo>
                <a:cubicBezTo>
                  <a:pt x="1344310" y="4643106"/>
                  <a:pt x="1268203" y="4704153"/>
                  <a:pt x="1239921" y="4726658"/>
                </a:cubicBezTo>
                <a:cubicBezTo>
                  <a:pt x="1154040" y="4794048"/>
                  <a:pt x="1064364" y="4864220"/>
                  <a:pt x="976899" y="4929586"/>
                </a:cubicBezTo>
                <a:lnTo>
                  <a:pt x="921980" y="4969452"/>
                </a:lnTo>
                <a:lnTo>
                  <a:pt x="927710" y="4958640"/>
                </a:lnTo>
                <a:lnTo>
                  <a:pt x="928415" y="4946898"/>
                </a:lnTo>
                <a:lnTo>
                  <a:pt x="1038320" y="4859786"/>
                </a:lnTo>
                <a:cubicBezTo>
                  <a:pt x="1072833" y="4829982"/>
                  <a:pt x="1105216" y="4799604"/>
                  <a:pt x="1136438" y="4768456"/>
                </a:cubicBezTo>
                <a:cubicBezTo>
                  <a:pt x="1150835" y="4756816"/>
                  <a:pt x="1264009" y="4680196"/>
                  <a:pt x="1260608" y="4663454"/>
                </a:cubicBezTo>
                <a:cubicBezTo>
                  <a:pt x="1262440" y="4672470"/>
                  <a:pt x="1190379" y="4707217"/>
                  <a:pt x="1196536" y="4697920"/>
                </a:cubicBezTo>
                <a:cubicBezTo>
                  <a:pt x="1231944" y="4644467"/>
                  <a:pt x="1295504" y="4610776"/>
                  <a:pt x="1340469" y="4564769"/>
                </a:cubicBezTo>
                <a:cubicBezTo>
                  <a:pt x="1410640" y="4500904"/>
                  <a:pt x="1325750" y="4555018"/>
                  <a:pt x="1321101" y="4551939"/>
                </a:cubicBezTo>
                <a:cubicBezTo>
                  <a:pt x="1316453" y="4548860"/>
                  <a:pt x="1391272" y="4488074"/>
                  <a:pt x="1404102" y="4468707"/>
                </a:cubicBezTo>
                <a:cubicBezTo>
                  <a:pt x="1404102" y="4468707"/>
                  <a:pt x="1418047" y="4477944"/>
                  <a:pt x="1404102" y="4468707"/>
                </a:cubicBezTo>
                <a:cubicBezTo>
                  <a:pt x="1373474" y="4482972"/>
                  <a:pt x="1368372" y="4500770"/>
                  <a:pt x="1332361" y="4524844"/>
                </a:cubicBezTo>
                <a:cubicBezTo>
                  <a:pt x="1332361" y="4524844"/>
                  <a:pt x="1265270" y="4584061"/>
                  <a:pt x="1260622" y="4580982"/>
                </a:cubicBezTo>
                <a:lnTo>
                  <a:pt x="1293947" y="4520576"/>
                </a:lnTo>
                <a:cubicBezTo>
                  <a:pt x="1289298" y="4517497"/>
                  <a:pt x="1098228" y="4659550"/>
                  <a:pt x="1182283" y="4584820"/>
                </a:cubicBezTo>
                <a:cubicBezTo>
                  <a:pt x="1235771" y="4544458"/>
                  <a:pt x="1274579" y="4507747"/>
                  <a:pt x="1311043" y="4462795"/>
                </a:cubicBezTo>
                <a:cubicBezTo>
                  <a:pt x="1338270" y="4431788"/>
                  <a:pt x="1370467" y="4425251"/>
                  <a:pt x="1395612" y="4387291"/>
                </a:cubicBezTo>
                <a:cubicBezTo>
                  <a:pt x="1368517" y="4376031"/>
                  <a:pt x="1307965" y="4467443"/>
                  <a:pt x="1287088" y="4466989"/>
                </a:cubicBezTo>
                <a:cubicBezTo>
                  <a:pt x="1283495" y="4472412"/>
                  <a:pt x="1263071" y="4451082"/>
                  <a:pt x="1266150" y="4446433"/>
                </a:cubicBezTo>
                <a:cubicBezTo>
                  <a:pt x="1233219" y="4465859"/>
                  <a:pt x="1215287" y="4503024"/>
                  <a:pt x="1185435" y="4517803"/>
                </a:cubicBezTo>
                <a:cubicBezTo>
                  <a:pt x="1173855" y="4523506"/>
                  <a:pt x="1169206" y="4520427"/>
                  <a:pt x="1156830" y="4518918"/>
                </a:cubicBezTo>
                <a:cubicBezTo>
                  <a:pt x="1124634" y="4525455"/>
                  <a:pt x="1097919" y="4555688"/>
                  <a:pt x="1068349" y="4578455"/>
                </a:cubicBezTo>
                <a:cubicBezTo>
                  <a:pt x="1003280" y="4624521"/>
                  <a:pt x="955496" y="4676464"/>
                  <a:pt x="888858" y="4714804"/>
                </a:cubicBezTo>
                <a:cubicBezTo>
                  <a:pt x="950527" y="4651995"/>
                  <a:pt x="1001710" y="4616794"/>
                  <a:pt x="1064153" y="4554498"/>
                </a:cubicBezTo>
                <a:cubicBezTo>
                  <a:pt x="1076982" y="4535132"/>
                  <a:pt x="1112993" y="4511057"/>
                  <a:pt x="1156450" y="4477425"/>
                </a:cubicBezTo>
                <a:cubicBezTo>
                  <a:pt x="1177005" y="4456489"/>
                  <a:pt x="1299930" y="4365150"/>
                  <a:pt x="1216548" y="4406889"/>
                </a:cubicBezTo>
                <a:cubicBezTo>
                  <a:pt x="1202150" y="4418530"/>
                  <a:pt x="1137082" y="4464596"/>
                  <a:pt x="1125762" y="4471587"/>
                </a:cubicBezTo>
                <a:cubicBezTo>
                  <a:pt x="1118035" y="4473157"/>
                  <a:pt x="1107965" y="4466485"/>
                  <a:pt x="1107965" y="4466485"/>
                </a:cubicBezTo>
                <a:cubicBezTo>
                  <a:pt x="1078111" y="4481263"/>
                  <a:pt x="1054476" y="4506848"/>
                  <a:pt x="1033145" y="4527271"/>
                </a:cubicBezTo>
                <a:cubicBezTo>
                  <a:pt x="1011019" y="4540480"/>
                  <a:pt x="974556" y="4585431"/>
                  <a:pt x="956758" y="4580329"/>
                </a:cubicBezTo>
                <a:cubicBezTo>
                  <a:pt x="938958" y="4575227"/>
                  <a:pt x="994055" y="4555993"/>
                  <a:pt x="969586" y="4560962"/>
                </a:cubicBezTo>
                <a:cubicBezTo>
                  <a:pt x="937390" y="4567500"/>
                  <a:pt x="872321" y="4613566"/>
                  <a:pt x="947139" y="4552780"/>
                </a:cubicBezTo>
                <a:cubicBezTo>
                  <a:pt x="999833" y="4505204"/>
                  <a:pt x="1030460" y="4490939"/>
                  <a:pt x="1084401" y="4429700"/>
                </a:cubicBezTo>
                <a:cubicBezTo>
                  <a:pt x="1099121" y="4439450"/>
                  <a:pt x="1084401" y="4429700"/>
                  <a:pt x="1084401" y="4429700"/>
                </a:cubicBezTo>
                <a:cubicBezTo>
                  <a:pt x="1059932" y="4434668"/>
                  <a:pt x="974307" y="4501671"/>
                  <a:pt x="952181" y="4514880"/>
                </a:cubicBezTo>
                <a:cubicBezTo>
                  <a:pt x="906099" y="4532283"/>
                  <a:pt x="942110" y="4508209"/>
                  <a:pt x="963441" y="4487786"/>
                </a:cubicBezTo>
                <a:cubicBezTo>
                  <a:pt x="882003" y="4532483"/>
                  <a:pt x="815839" y="4594822"/>
                  <a:pt x="743998" y="4649639"/>
                </a:cubicBezTo>
                <a:lnTo>
                  <a:pt x="714802" y="4669771"/>
                </a:lnTo>
                <a:lnTo>
                  <a:pt x="714358" y="4669663"/>
                </a:lnTo>
                <a:lnTo>
                  <a:pt x="643776" y="4654954"/>
                </a:lnTo>
                <a:lnTo>
                  <a:pt x="678461" y="4630051"/>
                </a:lnTo>
                <a:cubicBezTo>
                  <a:pt x="780138" y="4555011"/>
                  <a:pt x="879907" y="4477594"/>
                  <a:pt x="977078" y="4393160"/>
                </a:cubicBezTo>
                <a:cubicBezTo>
                  <a:pt x="994555" y="4376872"/>
                  <a:pt x="1090251" y="4316541"/>
                  <a:pt x="1090704" y="4295664"/>
                </a:cubicBezTo>
                <a:cubicBezTo>
                  <a:pt x="1085281" y="4292072"/>
                  <a:pt x="1073962" y="4299063"/>
                  <a:pt x="1073962" y="4299063"/>
                </a:cubicBezTo>
                <a:cubicBezTo>
                  <a:pt x="1023292" y="4333490"/>
                  <a:pt x="985258" y="4370714"/>
                  <a:pt x="953383" y="4398642"/>
                </a:cubicBezTo>
                <a:cubicBezTo>
                  <a:pt x="916597" y="4422204"/>
                  <a:pt x="864960" y="4478282"/>
                  <a:pt x="830460" y="4489981"/>
                </a:cubicBezTo>
                <a:cubicBezTo>
                  <a:pt x="822732" y="4491550"/>
                  <a:pt x="812661" y="4484879"/>
                  <a:pt x="809582" y="4489527"/>
                </a:cubicBezTo>
                <a:cubicBezTo>
                  <a:pt x="787457" y="4502736"/>
                  <a:pt x="731684" y="4554960"/>
                  <a:pt x="704912" y="4565091"/>
                </a:cubicBezTo>
                <a:cubicBezTo>
                  <a:pt x="692817" y="4571569"/>
                  <a:pt x="678872" y="4562332"/>
                  <a:pt x="678872" y="4562332"/>
                </a:cubicBezTo>
                <a:cubicBezTo>
                  <a:pt x="678872" y="4562332"/>
                  <a:pt x="675978" y="4563758"/>
                  <a:pt x="672248" y="4566443"/>
                </a:cubicBezTo>
                <a:lnTo>
                  <a:pt x="667134" y="4571573"/>
                </a:lnTo>
                <a:lnTo>
                  <a:pt x="652894" y="4579676"/>
                </a:lnTo>
                <a:cubicBezTo>
                  <a:pt x="655972" y="4575028"/>
                  <a:pt x="655972" y="4575028"/>
                  <a:pt x="660621" y="4578107"/>
                </a:cubicBezTo>
                <a:cubicBezTo>
                  <a:pt x="645165" y="4581245"/>
                  <a:pt x="626633" y="4589031"/>
                  <a:pt x="626633" y="4589031"/>
                </a:cubicBezTo>
                <a:cubicBezTo>
                  <a:pt x="614993" y="4574633"/>
                  <a:pt x="700998" y="4549123"/>
                  <a:pt x="734383" y="4508819"/>
                </a:cubicBezTo>
                <a:cubicBezTo>
                  <a:pt x="737462" y="4504172"/>
                  <a:pt x="742563" y="4486373"/>
                  <a:pt x="745642" y="4481725"/>
                </a:cubicBezTo>
                <a:cubicBezTo>
                  <a:pt x="769277" y="4456141"/>
                  <a:pt x="801927" y="4428726"/>
                  <a:pt x="836369" y="4396924"/>
                </a:cubicBezTo>
                <a:cubicBezTo>
                  <a:pt x="850767" y="4385286"/>
                  <a:pt x="973690" y="4293946"/>
                  <a:pt x="976769" y="4289298"/>
                </a:cubicBezTo>
                <a:cubicBezTo>
                  <a:pt x="975200" y="4281571"/>
                  <a:pt x="946595" y="4282686"/>
                  <a:pt x="938355" y="4285029"/>
                </a:cubicBezTo>
                <a:cubicBezTo>
                  <a:pt x="927549" y="4291247"/>
                  <a:pt x="841411" y="4359024"/>
                  <a:pt x="893842" y="4310160"/>
                </a:cubicBezTo>
                <a:cubicBezTo>
                  <a:pt x="949614" y="4257935"/>
                  <a:pt x="838011" y="4342282"/>
                  <a:pt x="823612" y="4353922"/>
                </a:cubicBezTo>
                <a:cubicBezTo>
                  <a:pt x="783235" y="4382906"/>
                  <a:pt x="747224" y="4406980"/>
                  <a:pt x="733340" y="4417845"/>
                </a:cubicBezTo>
                <a:cubicBezTo>
                  <a:pt x="568469" y="4530441"/>
                  <a:pt x="431661" y="4632645"/>
                  <a:pt x="281964" y="4734114"/>
                </a:cubicBezTo>
                <a:cubicBezTo>
                  <a:pt x="267304" y="4744467"/>
                  <a:pt x="200988" y="4804195"/>
                  <a:pt x="190916" y="4797524"/>
                </a:cubicBezTo>
                <a:cubicBezTo>
                  <a:pt x="181621" y="4791366"/>
                  <a:pt x="240530" y="4754595"/>
                  <a:pt x="244122" y="4749173"/>
                </a:cubicBezTo>
                <a:cubicBezTo>
                  <a:pt x="356783" y="4673328"/>
                  <a:pt x="450648" y="4603982"/>
                  <a:pt x="547593" y="4529987"/>
                </a:cubicBezTo>
                <a:cubicBezTo>
                  <a:pt x="576650" y="4507995"/>
                  <a:pt x="654608" y="4462663"/>
                  <a:pt x="670515" y="4438648"/>
                </a:cubicBezTo>
                <a:cubicBezTo>
                  <a:pt x="676673" y="4429352"/>
                  <a:pt x="662728" y="4420115"/>
                  <a:pt x="667055" y="4401804"/>
                </a:cubicBezTo>
                <a:cubicBezTo>
                  <a:pt x="675236" y="4379357"/>
                  <a:pt x="691465" y="4376734"/>
                  <a:pt x="719748" y="4354227"/>
                </a:cubicBezTo>
                <a:cubicBezTo>
                  <a:pt x="740306" y="4333291"/>
                  <a:pt x="753133" y="4313924"/>
                  <a:pt x="767533" y="4302284"/>
                </a:cubicBezTo>
                <a:cubicBezTo>
                  <a:pt x="827952" y="4253138"/>
                  <a:pt x="882214" y="4213289"/>
                  <a:pt x="946227" y="4158721"/>
                </a:cubicBezTo>
                <a:cubicBezTo>
                  <a:pt x="946227" y="4158721"/>
                  <a:pt x="1009786" y="4125029"/>
                  <a:pt x="1003568" y="4114223"/>
                </a:cubicBezTo>
                <a:cubicBezTo>
                  <a:pt x="1002653" y="4109716"/>
                  <a:pt x="984261" y="4121497"/>
                  <a:pt x="969730" y="4131655"/>
                </a:cubicBezTo>
                <a:lnTo>
                  <a:pt x="958750" y="4139623"/>
                </a:lnTo>
                <a:lnTo>
                  <a:pt x="959056" y="4139353"/>
                </a:lnTo>
                <a:lnTo>
                  <a:pt x="956885" y="4140977"/>
                </a:lnTo>
                <a:lnTo>
                  <a:pt x="953495" y="4143437"/>
                </a:lnTo>
                <a:cubicBezTo>
                  <a:pt x="952161" y="4144452"/>
                  <a:pt x="951735" y="4144805"/>
                  <a:pt x="952551" y="4144218"/>
                </a:cubicBezTo>
                <a:lnTo>
                  <a:pt x="956885" y="4140977"/>
                </a:lnTo>
                <a:lnTo>
                  <a:pt x="958750" y="4139623"/>
                </a:lnTo>
                <a:lnTo>
                  <a:pt x="920996" y="4172938"/>
                </a:lnTo>
                <a:cubicBezTo>
                  <a:pt x="880611" y="4209927"/>
                  <a:pt x="835747" y="4252729"/>
                  <a:pt x="808907" y="4261699"/>
                </a:cubicBezTo>
                <a:cubicBezTo>
                  <a:pt x="798100" y="4267916"/>
                  <a:pt x="788029" y="4261245"/>
                  <a:pt x="780302" y="4262814"/>
                </a:cubicBezTo>
                <a:cubicBezTo>
                  <a:pt x="768982" y="4269806"/>
                  <a:pt x="748939" y="4289968"/>
                  <a:pt x="726038" y="4302664"/>
                </a:cubicBezTo>
                <a:cubicBezTo>
                  <a:pt x="711640" y="4314303"/>
                  <a:pt x="638332" y="4362714"/>
                  <a:pt x="679444" y="4320841"/>
                </a:cubicBezTo>
                <a:cubicBezTo>
                  <a:pt x="703592" y="4294482"/>
                  <a:pt x="745025" y="4274000"/>
                  <a:pt x="758911" y="4263135"/>
                </a:cubicBezTo>
                <a:cubicBezTo>
                  <a:pt x="774084" y="4252008"/>
                  <a:pt x="778411" y="4233697"/>
                  <a:pt x="781489" y="4229049"/>
                </a:cubicBezTo>
                <a:cubicBezTo>
                  <a:pt x="793071" y="4223344"/>
                  <a:pt x="801312" y="4221001"/>
                  <a:pt x="815196" y="4210137"/>
                </a:cubicBezTo>
                <a:cubicBezTo>
                  <a:pt x="818276" y="4205487"/>
                  <a:pt x="831103" y="4186121"/>
                  <a:pt x="837262" y="4176824"/>
                </a:cubicBezTo>
                <a:cubicBezTo>
                  <a:pt x="848581" y="4169832"/>
                  <a:pt x="884310" y="4137769"/>
                  <a:pt x="915672" y="4110616"/>
                </a:cubicBezTo>
                <a:cubicBezTo>
                  <a:pt x="947034" y="4083462"/>
                  <a:pt x="1025446" y="4017254"/>
                  <a:pt x="962942" y="4059447"/>
                </a:cubicBezTo>
                <a:cubicBezTo>
                  <a:pt x="904032" y="4096217"/>
                  <a:pt x="845442" y="4154378"/>
                  <a:pt x="791181" y="4194227"/>
                </a:cubicBezTo>
                <a:cubicBezTo>
                  <a:pt x="744644" y="4232507"/>
                  <a:pt x="688813" y="4264630"/>
                  <a:pt x="638404" y="4300344"/>
                </a:cubicBezTo>
                <a:cubicBezTo>
                  <a:pt x="623744" y="4310696"/>
                  <a:pt x="573336" y="4346410"/>
                  <a:pt x="593891" y="4325474"/>
                </a:cubicBezTo>
                <a:cubicBezTo>
                  <a:pt x="654312" y="4276329"/>
                  <a:pt x="716302" y="4234910"/>
                  <a:pt x="773381" y="4189125"/>
                </a:cubicBezTo>
                <a:cubicBezTo>
                  <a:pt x="810167" y="4165564"/>
                  <a:pt x="864942" y="4124940"/>
                  <a:pt x="813699" y="4140038"/>
                </a:cubicBezTo>
                <a:cubicBezTo>
                  <a:pt x="775344" y="4155872"/>
                  <a:pt x="739615" y="4187936"/>
                  <a:pt x="706685" y="4207362"/>
                </a:cubicBezTo>
                <a:lnTo>
                  <a:pt x="386855" y="4436390"/>
                </a:lnTo>
                <a:lnTo>
                  <a:pt x="389642" y="4403964"/>
                </a:lnTo>
                <a:lnTo>
                  <a:pt x="403890" y="4393557"/>
                </a:lnTo>
                <a:cubicBezTo>
                  <a:pt x="432173" y="4371052"/>
                  <a:pt x="500834" y="4319562"/>
                  <a:pt x="465559" y="4330748"/>
                </a:cubicBezTo>
                <a:cubicBezTo>
                  <a:pt x="450632" y="4338138"/>
                  <a:pt x="429097" y="4355082"/>
                  <a:pt x="409943" y="4370956"/>
                </a:cubicBezTo>
                <a:lnTo>
                  <a:pt x="391121" y="4386761"/>
                </a:lnTo>
                <a:lnTo>
                  <a:pt x="394402" y="4348584"/>
                </a:lnTo>
                <a:cubicBezTo>
                  <a:pt x="393927" y="4343438"/>
                  <a:pt x="392709" y="4337188"/>
                  <a:pt x="390741" y="4329834"/>
                </a:cubicBezTo>
                <a:cubicBezTo>
                  <a:pt x="388776" y="4322478"/>
                  <a:pt x="385189" y="4316538"/>
                  <a:pt x="379988" y="4312010"/>
                </a:cubicBezTo>
                <a:lnTo>
                  <a:pt x="368263" y="4314298"/>
                </a:lnTo>
                <a:lnTo>
                  <a:pt x="369875" y="4308608"/>
                </a:lnTo>
                <a:cubicBezTo>
                  <a:pt x="384595" y="4318358"/>
                  <a:pt x="369875" y="4308608"/>
                  <a:pt x="369875" y="4308608"/>
                </a:cubicBezTo>
                <a:cubicBezTo>
                  <a:pt x="367551" y="4307068"/>
                  <a:pt x="365619" y="4307461"/>
                  <a:pt x="363434" y="4309496"/>
                </a:cubicBezTo>
                <a:lnTo>
                  <a:pt x="356967" y="4318234"/>
                </a:lnTo>
                <a:lnTo>
                  <a:pt x="343378" y="4326422"/>
                </a:lnTo>
                <a:cubicBezTo>
                  <a:pt x="338769" y="4327225"/>
                  <a:pt x="334395" y="4329800"/>
                  <a:pt x="330249" y="4334151"/>
                </a:cubicBezTo>
                <a:cubicBezTo>
                  <a:pt x="326107" y="4338499"/>
                  <a:pt x="322042" y="4343438"/>
                  <a:pt x="318052" y="4348970"/>
                </a:cubicBezTo>
                <a:cubicBezTo>
                  <a:pt x="309097" y="4355549"/>
                  <a:pt x="300754" y="4357845"/>
                  <a:pt x="293032" y="4355851"/>
                </a:cubicBezTo>
                <a:cubicBezTo>
                  <a:pt x="289169" y="4354855"/>
                  <a:pt x="285925" y="4351825"/>
                  <a:pt x="283298" y="4346761"/>
                </a:cubicBezTo>
                <a:lnTo>
                  <a:pt x="282966" y="4345585"/>
                </a:lnTo>
                <a:lnTo>
                  <a:pt x="295732" y="4336402"/>
                </a:lnTo>
                <a:cubicBezTo>
                  <a:pt x="353586" y="4291130"/>
                  <a:pt x="426896" y="4242720"/>
                  <a:pt x="450983" y="4196258"/>
                </a:cubicBezTo>
                <a:cubicBezTo>
                  <a:pt x="474620" y="4170674"/>
                  <a:pt x="480043" y="4174266"/>
                  <a:pt x="493927" y="4163401"/>
                </a:cubicBezTo>
                <a:cubicBezTo>
                  <a:pt x="530451" y="4138552"/>
                  <a:pt x="554860" y="4113481"/>
                  <a:pt x="513427" y="4133963"/>
                </a:cubicBezTo>
                <a:cubicBezTo>
                  <a:pt x="443198" y="4177725"/>
                  <a:pt x="406411" y="4201286"/>
                  <a:pt x="348557" y="4246559"/>
                </a:cubicBezTo>
                <a:lnTo>
                  <a:pt x="269845" y="4301041"/>
                </a:lnTo>
                <a:lnTo>
                  <a:pt x="264312" y="4282835"/>
                </a:lnTo>
                <a:lnTo>
                  <a:pt x="300906" y="4256234"/>
                </a:lnTo>
                <a:cubicBezTo>
                  <a:pt x="329189" y="4233729"/>
                  <a:pt x="369566" y="4204745"/>
                  <a:pt x="383452" y="4193879"/>
                </a:cubicBezTo>
                <a:cubicBezTo>
                  <a:pt x="396280" y="4174512"/>
                  <a:pt x="377747" y="4182299"/>
                  <a:pt x="386984" y="4168354"/>
                </a:cubicBezTo>
                <a:cubicBezTo>
                  <a:pt x="386984" y="4168354"/>
                  <a:pt x="402893" y="4144339"/>
                  <a:pt x="407540" y="4147418"/>
                </a:cubicBezTo>
                <a:cubicBezTo>
                  <a:pt x="402893" y="4144339"/>
                  <a:pt x="347061" y="4176461"/>
                  <a:pt x="298955" y="4207014"/>
                </a:cubicBezTo>
                <a:lnTo>
                  <a:pt x="299750" y="4199822"/>
                </a:lnTo>
                <a:lnTo>
                  <a:pt x="305626" y="4196943"/>
                </a:lnTo>
                <a:cubicBezTo>
                  <a:pt x="303302" y="4195404"/>
                  <a:pt x="301242" y="4195990"/>
                  <a:pt x="299961" y="4197927"/>
                </a:cubicBezTo>
                <a:lnTo>
                  <a:pt x="299750" y="4199822"/>
                </a:lnTo>
                <a:lnTo>
                  <a:pt x="266360" y="4216179"/>
                </a:lnTo>
                <a:lnTo>
                  <a:pt x="238925" y="4235302"/>
                </a:lnTo>
                <a:lnTo>
                  <a:pt x="234158" y="4227607"/>
                </a:lnTo>
                <a:cubicBezTo>
                  <a:pt x="225560" y="4216920"/>
                  <a:pt x="217113" y="4209672"/>
                  <a:pt x="208817" y="4205861"/>
                </a:cubicBezTo>
                <a:cubicBezTo>
                  <a:pt x="192221" y="4198236"/>
                  <a:pt x="168374" y="4199344"/>
                  <a:pt x="137268" y="4209182"/>
                </a:cubicBezTo>
                <a:cubicBezTo>
                  <a:pt x="119357" y="4215934"/>
                  <a:pt x="102473" y="4221353"/>
                  <a:pt x="86612" y="4225435"/>
                </a:cubicBezTo>
                <a:cubicBezTo>
                  <a:pt x="70750" y="4229515"/>
                  <a:pt x="53863" y="4234930"/>
                  <a:pt x="35950" y="4241686"/>
                </a:cubicBezTo>
                <a:cubicBezTo>
                  <a:pt x="30619" y="4242183"/>
                  <a:pt x="24462" y="4240987"/>
                  <a:pt x="17485" y="4238095"/>
                </a:cubicBezTo>
                <a:cubicBezTo>
                  <a:pt x="10509" y="4235202"/>
                  <a:pt x="6403" y="4231331"/>
                  <a:pt x="5167" y="4226484"/>
                </a:cubicBezTo>
                <a:cubicBezTo>
                  <a:pt x="964" y="4226440"/>
                  <a:pt x="-677" y="4223088"/>
                  <a:pt x="252" y="4216425"/>
                </a:cubicBezTo>
                <a:cubicBezTo>
                  <a:pt x="1177" y="4209768"/>
                  <a:pt x="1593" y="4203767"/>
                  <a:pt x="1495" y="4198429"/>
                </a:cubicBezTo>
                <a:cubicBezTo>
                  <a:pt x="13365" y="4182208"/>
                  <a:pt x="23903" y="4164979"/>
                  <a:pt x="33112" y="4146729"/>
                </a:cubicBezTo>
                <a:cubicBezTo>
                  <a:pt x="42321" y="4128479"/>
                  <a:pt x="52859" y="4111247"/>
                  <a:pt x="64731" y="4095027"/>
                </a:cubicBezTo>
                <a:cubicBezTo>
                  <a:pt x="84155" y="4084556"/>
                  <a:pt x="108908" y="4078144"/>
                  <a:pt x="138990" y="4075791"/>
                </a:cubicBezTo>
                <a:cubicBezTo>
                  <a:pt x="162506" y="4072111"/>
                  <a:pt x="180602" y="4063734"/>
                  <a:pt x="193288" y="4050660"/>
                </a:cubicBezTo>
                <a:cubicBezTo>
                  <a:pt x="205971" y="4037586"/>
                  <a:pt x="213705" y="4023359"/>
                  <a:pt x="216488" y="4007978"/>
                </a:cubicBezTo>
                <a:cubicBezTo>
                  <a:pt x="224662" y="3955454"/>
                  <a:pt x="243871" y="3914095"/>
                  <a:pt x="274126" y="3883907"/>
                </a:cubicBezTo>
                <a:cubicBezTo>
                  <a:pt x="304380" y="3853713"/>
                  <a:pt x="340235" y="3826995"/>
                  <a:pt x="381693" y="3803744"/>
                </a:cubicBezTo>
                <a:cubicBezTo>
                  <a:pt x="395200" y="3796972"/>
                  <a:pt x="408478" y="3788424"/>
                  <a:pt x="421524" y="3778106"/>
                </a:cubicBezTo>
                <a:cubicBezTo>
                  <a:pt x="434567" y="3767787"/>
                  <a:pt x="447534" y="3756880"/>
                  <a:pt x="460425" y="3745382"/>
                </a:cubicBezTo>
                <a:cubicBezTo>
                  <a:pt x="468866" y="3735068"/>
                  <a:pt x="474202" y="3723957"/>
                  <a:pt x="476425" y="3712052"/>
                </a:cubicBezTo>
                <a:cubicBezTo>
                  <a:pt x="478650" y="3700149"/>
                  <a:pt x="476307" y="3685241"/>
                  <a:pt x="469397" y="3667325"/>
                </a:cubicBezTo>
                <a:cubicBezTo>
                  <a:pt x="464180" y="3662604"/>
                  <a:pt x="460653" y="3657057"/>
                  <a:pt x="458820" y="3650692"/>
                </a:cubicBezTo>
                <a:cubicBezTo>
                  <a:pt x="456986" y="3644325"/>
                  <a:pt x="456129" y="3640834"/>
                  <a:pt x="456247" y="3640216"/>
                </a:cubicBezTo>
                <a:cubicBezTo>
                  <a:pt x="506241" y="3585619"/>
                  <a:pt x="556276" y="3531013"/>
                  <a:pt x="606356" y="3476404"/>
                </a:cubicBezTo>
                <a:cubicBezTo>
                  <a:pt x="606750" y="3476353"/>
                  <a:pt x="608323" y="3476147"/>
                  <a:pt x="611078" y="3475787"/>
                </a:cubicBezTo>
                <a:cubicBezTo>
                  <a:pt x="613829" y="3475426"/>
                  <a:pt x="615402" y="3475220"/>
                  <a:pt x="615794" y="3475169"/>
                </a:cubicBezTo>
                <a:cubicBezTo>
                  <a:pt x="612909" y="3489761"/>
                  <a:pt x="609786" y="3502582"/>
                  <a:pt x="606431" y="3513633"/>
                </a:cubicBezTo>
                <a:cubicBezTo>
                  <a:pt x="603079" y="3524684"/>
                  <a:pt x="599649" y="3535142"/>
                  <a:pt x="596143" y="3545011"/>
                </a:cubicBezTo>
                <a:cubicBezTo>
                  <a:pt x="597129" y="3549488"/>
                  <a:pt x="599063" y="3552036"/>
                  <a:pt x="601943" y="3552662"/>
                </a:cubicBezTo>
                <a:cubicBezTo>
                  <a:pt x="604825" y="3553286"/>
                  <a:pt x="606452" y="3553473"/>
                  <a:pt x="606817" y="3553223"/>
                </a:cubicBezTo>
                <a:cubicBezTo>
                  <a:pt x="624456" y="3541301"/>
                  <a:pt x="642100" y="3529382"/>
                  <a:pt x="659739" y="3517465"/>
                </a:cubicBezTo>
                <a:cubicBezTo>
                  <a:pt x="685853" y="3495421"/>
                  <a:pt x="711456" y="3474049"/>
                  <a:pt x="736546" y="3453345"/>
                </a:cubicBezTo>
                <a:cubicBezTo>
                  <a:pt x="761636" y="3432640"/>
                  <a:pt x="784571" y="3409213"/>
                  <a:pt x="805348" y="3383069"/>
                </a:cubicBezTo>
                <a:cubicBezTo>
                  <a:pt x="824040" y="3362399"/>
                  <a:pt x="840889" y="3341374"/>
                  <a:pt x="855888" y="3319989"/>
                </a:cubicBezTo>
                <a:cubicBezTo>
                  <a:pt x="870887" y="3298604"/>
                  <a:pt x="870290" y="3272653"/>
                  <a:pt x="854094" y="3242141"/>
                </a:cubicBezTo>
                <a:cubicBezTo>
                  <a:pt x="853423" y="3237023"/>
                  <a:pt x="854956" y="3230414"/>
                  <a:pt x="858698" y="3222317"/>
                </a:cubicBezTo>
                <a:cubicBezTo>
                  <a:pt x="862438" y="3214221"/>
                  <a:pt x="868691" y="3206995"/>
                  <a:pt x="877458" y="3200640"/>
                </a:cubicBezTo>
                <a:cubicBezTo>
                  <a:pt x="911448" y="3166948"/>
                  <a:pt x="945288" y="3132100"/>
                  <a:pt x="978974" y="3096098"/>
                </a:cubicBezTo>
                <a:cubicBezTo>
                  <a:pt x="1012664" y="3060100"/>
                  <a:pt x="1046516" y="3025361"/>
                  <a:pt x="1080535" y="2991882"/>
                </a:cubicBezTo>
                <a:cubicBezTo>
                  <a:pt x="1114415" y="2958881"/>
                  <a:pt x="1146519" y="2926078"/>
                  <a:pt x="1176852" y="2893468"/>
                </a:cubicBezTo>
                <a:cubicBezTo>
                  <a:pt x="1207181" y="2860858"/>
                  <a:pt x="1236915" y="2828253"/>
                  <a:pt x="1266048" y="2795651"/>
                </a:cubicBezTo>
                <a:cubicBezTo>
                  <a:pt x="1291008" y="2769387"/>
                  <a:pt x="1303226" y="2746594"/>
                  <a:pt x="1302693" y="2727265"/>
                </a:cubicBezTo>
                <a:cubicBezTo>
                  <a:pt x="1302161" y="2707941"/>
                  <a:pt x="1290472" y="2685879"/>
                  <a:pt x="1267623" y="2661080"/>
                </a:cubicBezTo>
                <a:cubicBezTo>
                  <a:pt x="1243579" y="2630236"/>
                  <a:pt x="1217024" y="2598520"/>
                  <a:pt x="1187956" y="2565939"/>
                </a:cubicBezTo>
                <a:cubicBezTo>
                  <a:pt x="1158886" y="2533356"/>
                  <a:pt x="1132332" y="2501640"/>
                  <a:pt x="1108289" y="2470799"/>
                </a:cubicBezTo>
                <a:cubicBezTo>
                  <a:pt x="1075320" y="2431331"/>
                  <a:pt x="1044037" y="2391037"/>
                  <a:pt x="1014452" y="2349924"/>
                </a:cubicBezTo>
                <a:cubicBezTo>
                  <a:pt x="984864" y="2308809"/>
                  <a:pt x="951535" y="2271186"/>
                  <a:pt x="914461" y="2237051"/>
                </a:cubicBezTo>
                <a:cubicBezTo>
                  <a:pt x="849440" y="2168189"/>
                  <a:pt x="791106" y="2095449"/>
                  <a:pt x="739469" y="2018831"/>
                </a:cubicBezTo>
                <a:cubicBezTo>
                  <a:pt x="687833" y="1942217"/>
                  <a:pt x="633910" y="1866498"/>
                  <a:pt x="577708" y="1791680"/>
                </a:cubicBezTo>
                <a:cubicBezTo>
                  <a:pt x="502553" y="1691352"/>
                  <a:pt x="428591" y="1590266"/>
                  <a:pt x="355825" y="1488426"/>
                </a:cubicBezTo>
                <a:cubicBezTo>
                  <a:pt x="283061" y="1386585"/>
                  <a:pt x="209033" y="1283106"/>
                  <a:pt x="133750" y="1177996"/>
                </a:cubicBezTo>
                <a:cubicBezTo>
                  <a:pt x="122119" y="1160924"/>
                  <a:pt x="113922" y="1144903"/>
                  <a:pt x="109155" y="1129931"/>
                </a:cubicBezTo>
                <a:lnTo>
                  <a:pt x="107107" y="1108523"/>
                </a:lnTo>
                <a:lnTo>
                  <a:pt x="113146" y="1115995"/>
                </a:lnTo>
                <a:cubicBezTo>
                  <a:pt x="124534" y="1129756"/>
                  <a:pt x="136973" y="1144531"/>
                  <a:pt x="151108" y="1161258"/>
                </a:cubicBezTo>
                <a:cubicBezTo>
                  <a:pt x="186199" y="1195353"/>
                  <a:pt x="169749" y="1162164"/>
                  <a:pt x="141025" y="1125264"/>
                </a:cubicBezTo>
                <a:cubicBezTo>
                  <a:pt x="135795" y="1117535"/>
                  <a:pt x="131523" y="1114135"/>
                  <a:pt x="126621" y="1108486"/>
                </a:cubicBezTo>
                <a:lnTo>
                  <a:pt x="108555" y="1078408"/>
                </a:lnTo>
                <a:lnTo>
                  <a:pt x="119272" y="1047625"/>
                </a:lnTo>
                <a:cubicBezTo>
                  <a:pt x="126582" y="1033472"/>
                  <a:pt x="136494" y="1018678"/>
                  <a:pt x="149012" y="1003242"/>
                </a:cubicBezTo>
                <a:cubicBezTo>
                  <a:pt x="160143" y="986787"/>
                  <a:pt x="164456" y="968226"/>
                  <a:pt x="161945" y="947561"/>
                </a:cubicBezTo>
                <a:lnTo>
                  <a:pt x="160826" y="940132"/>
                </a:lnTo>
                <a:lnTo>
                  <a:pt x="166811" y="947448"/>
                </a:lnTo>
                <a:cubicBezTo>
                  <a:pt x="182764" y="958813"/>
                  <a:pt x="177629" y="945951"/>
                  <a:pt x="165857" y="926264"/>
                </a:cubicBezTo>
                <a:lnTo>
                  <a:pt x="156544" y="911744"/>
                </a:lnTo>
                <a:lnTo>
                  <a:pt x="152897" y="887561"/>
                </a:lnTo>
                <a:lnTo>
                  <a:pt x="145717" y="847691"/>
                </a:lnTo>
                <a:lnTo>
                  <a:pt x="369656" y="1150093"/>
                </a:lnTo>
                <a:cubicBezTo>
                  <a:pt x="396524" y="1180362"/>
                  <a:pt x="422103" y="1224274"/>
                  <a:pt x="455601" y="1252687"/>
                </a:cubicBezTo>
                <a:cubicBezTo>
                  <a:pt x="502323" y="1284546"/>
                  <a:pt x="460334" y="1225823"/>
                  <a:pt x="430929" y="1190135"/>
                </a:cubicBezTo>
                <a:cubicBezTo>
                  <a:pt x="388296" y="1125464"/>
                  <a:pt x="339298" y="1063596"/>
                  <a:pt x="294392" y="994453"/>
                </a:cubicBezTo>
                <a:cubicBezTo>
                  <a:pt x="280483" y="966683"/>
                  <a:pt x="319666" y="1019040"/>
                  <a:pt x="331073" y="1034233"/>
                </a:cubicBezTo>
                <a:cubicBezTo>
                  <a:pt x="370256" y="1086591"/>
                  <a:pt x="416071" y="1137092"/>
                  <a:pt x="450517" y="1190775"/>
                </a:cubicBezTo>
                <a:cubicBezTo>
                  <a:pt x="492240" y="1248552"/>
                  <a:pt x="532373" y="1326183"/>
                  <a:pt x="579779" y="1382366"/>
                </a:cubicBezTo>
                <a:cubicBezTo>
                  <a:pt x="629042" y="1445181"/>
                  <a:pt x="571554" y="1353003"/>
                  <a:pt x="548778" y="1315457"/>
                </a:cubicBezTo>
                <a:cubicBezTo>
                  <a:pt x="526002" y="1277912"/>
                  <a:pt x="500422" y="1234003"/>
                  <a:pt x="491290" y="1223280"/>
                </a:cubicBezTo>
                <a:cubicBezTo>
                  <a:pt x="488106" y="1211915"/>
                  <a:pt x="481473" y="1188235"/>
                  <a:pt x="479880" y="1182551"/>
                </a:cubicBezTo>
                <a:cubicBezTo>
                  <a:pt x="469422" y="1167094"/>
                  <a:pt x="461881" y="1162056"/>
                  <a:pt x="452066" y="1152545"/>
                </a:cubicBezTo>
                <a:cubicBezTo>
                  <a:pt x="450476" y="1146864"/>
                  <a:pt x="452064" y="1127009"/>
                  <a:pt x="440392" y="1110870"/>
                </a:cubicBezTo>
                <a:cubicBezTo>
                  <a:pt x="429934" y="1095412"/>
                  <a:pt x="394844" y="1061317"/>
                  <a:pt x="379080" y="1026915"/>
                </a:cubicBezTo>
                <a:cubicBezTo>
                  <a:pt x="351263" y="971372"/>
                  <a:pt x="409393" y="1043961"/>
                  <a:pt x="420117" y="1060366"/>
                </a:cubicBezTo>
                <a:cubicBezTo>
                  <a:pt x="439064" y="1080597"/>
                  <a:pt x="452706" y="1107420"/>
                  <a:pt x="461838" y="1118142"/>
                </a:cubicBezTo>
                <a:cubicBezTo>
                  <a:pt x="469115" y="1122234"/>
                  <a:pt x="481428" y="1118784"/>
                  <a:pt x="490295" y="1128558"/>
                </a:cubicBezTo>
                <a:cubicBezTo>
                  <a:pt x="514424" y="1146317"/>
                  <a:pt x="545718" y="1204012"/>
                  <a:pt x="574388" y="1254399"/>
                </a:cubicBezTo>
                <a:lnTo>
                  <a:pt x="601605" y="1300233"/>
                </a:lnTo>
                <a:lnTo>
                  <a:pt x="600166" y="1298263"/>
                </a:lnTo>
                <a:lnTo>
                  <a:pt x="596849" y="1293585"/>
                </a:lnTo>
                <a:cubicBezTo>
                  <a:pt x="596219" y="1292728"/>
                  <a:pt x="596534" y="1293223"/>
                  <a:pt x="597548" y="1294679"/>
                </a:cubicBezTo>
                <a:lnTo>
                  <a:pt x="600166" y="1298263"/>
                </a:lnTo>
                <a:lnTo>
                  <a:pt x="601824" y="1300600"/>
                </a:lnTo>
                <a:lnTo>
                  <a:pt x="601605" y="1300233"/>
                </a:lnTo>
                <a:lnTo>
                  <a:pt x="610074" y="1311824"/>
                </a:lnTo>
                <a:cubicBezTo>
                  <a:pt x="621414" y="1326779"/>
                  <a:pt x="636117" y="1344623"/>
                  <a:pt x="638504" y="1340379"/>
                </a:cubicBezTo>
                <a:cubicBezTo>
                  <a:pt x="648278" y="1331512"/>
                  <a:pt x="595190" y="1276920"/>
                  <a:pt x="595190" y="1276920"/>
                </a:cubicBezTo>
                <a:cubicBezTo>
                  <a:pt x="548425" y="1201148"/>
                  <a:pt x="506704" y="1143371"/>
                  <a:pt x="461797" y="1074229"/>
                </a:cubicBezTo>
                <a:cubicBezTo>
                  <a:pt x="451073" y="1057825"/>
                  <a:pt x="444439" y="1034144"/>
                  <a:pt x="430531" y="1006374"/>
                </a:cubicBezTo>
                <a:cubicBezTo>
                  <a:pt x="409347" y="974511"/>
                  <a:pt x="393850" y="966594"/>
                  <a:pt x="392901" y="941322"/>
                </a:cubicBezTo>
                <a:cubicBezTo>
                  <a:pt x="394490" y="921468"/>
                  <a:pt x="411539" y="916693"/>
                  <a:pt x="408357" y="905326"/>
                </a:cubicBezTo>
                <a:cubicBezTo>
                  <a:pt x="400130" y="875963"/>
                  <a:pt x="336317" y="804967"/>
                  <a:pt x="314187" y="773370"/>
                </a:cubicBezTo>
                <a:lnTo>
                  <a:pt x="246940" y="678671"/>
                </a:lnTo>
                <a:lnTo>
                  <a:pt x="256172" y="670591"/>
                </a:lnTo>
                <a:lnTo>
                  <a:pt x="284512" y="708006"/>
                </a:lnTo>
                <a:cubicBezTo>
                  <a:pt x="341592" y="784590"/>
                  <a:pt x="400130" y="863195"/>
                  <a:pt x="464892" y="946695"/>
                </a:cubicBezTo>
                <a:cubicBezTo>
                  <a:pt x="475351" y="962150"/>
                  <a:pt x="503810" y="998105"/>
                  <a:pt x="535072" y="1040424"/>
                </a:cubicBezTo>
                <a:cubicBezTo>
                  <a:pt x="545797" y="1056829"/>
                  <a:pt x="630834" y="1178064"/>
                  <a:pt x="591612" y="1107329"/>
                </a:cubicBezTo>
                <a:cubicBezTo>
                  <a:pt x="554662" y="1041065"/>
                  <a:pt x="619426" y="1137335"/>
                  <a:pt x="628293" y="1147108"/>
                </a:cubicBezTo>
                <a:cubicBezTo>
                  <a:pt x="635833" y="1152147"/>
                  <a:pt x="664289" y="1162563"/>
                  <a:pt x="668381" y="1155288"/>
                </a:cubicBezTo>
                <a:cubicBezTo>
                  <a:pt x="666789" y="1149604"/>
                  <a:pt x="572620" y="1017648"/>
                  <a:pt x="561896" y="1001243"/>
                </a:cubicBezTo>
                <a:cubicBezTo>
                  <a:pt x="537528" y="958015"/>
                  <a:pt x="513539" y="919787"/>
                  <a:pt x="498041" y="886334"/>
                </a:cubicBezTo>
                <a:cubicBezTo>
                  <a:pt x="496447" y="880651"/>
                  <a:pt x="497091" y="861062"/>
                  <a:pt x="495497" y="855378"/>
                </a:cubicBezTo>
                <a:cubicBezTo>
                  <a:pt x="474956" y="803928"/>
                  <a:pt x="396594" y="750285"/>
                  <a:pt x="413000" y="739561"/>
                </a:cubicBezTo>
                <a:cubicBezTo>
                  <a:pt x="413000" y="739561"/>
                  <a:pt x="429142" y="753427"/>
                  <a:pt x="443692" y="761609"/>
                </a:cubicBezTo>
                <a:lnTo>
                  <a:pt x="440546" y="762025"/>
                </a:lnTo>
                <a:lnTo>
                  <a:pt x="436417" y="757518"/>
                </a:lnTo>
                <a:cubicBezTo>
                  <a:pt x="437213" y="760360"/>
                  <a:pt x="437612" y="761781"/>
                  <a:pt x="438521" y="762292"/>
                </a:cubicBezTo>
                <a:lnTo>
                  <a:pt x="440546" y="762025"/>
                </a:lnTo>
                <a:lnTo>
                  <a:pt x="448132" y="770308"/>
                </a:lnTo>
                <a:lnTo>
                  <a:pt x="451618" y="777138"/>
                </a:lnTo>
                <a:cubicBezTo>
                  <a:pt x="454503" y="781054"/>
                  <a:pt x="456957" y="783432"/>
                  <a:pt x="456957" y="783432"/>
                </a:cubicBezTo>
                <a:cubicBezTo>
                  <a:pt x="456957" y="783432"/>
                  <a:pt x="474007" y="778656"/>
                  <a:pt x="484087" y="789112"/>
                </a:cubicBezTo>
                <a:cubicBezTo>
                  <a:pt x="507770" y="808016"/>
                  <a:pt x="546992" y="878750"/>
                  <a:pt x="564992" y="899245"/>
                </a:cubicBezTo>
                <a:cubicBezTo>
                  <a:pt x="566584" y="904929"/>
                  <a:pt x="578897" y="901480"/>
                  <a:pt x="586173" y="905570"/>
                </a:cubicBezTo>
                <a:cubicBezTo>
                  <a:pt x="617132" y="928567"/>
                  <a:pt x="650936" y="1001839"/>
                  <a:pt x="680343" y="1037528"/>
                </a:cubicBezTo>
                <a:cubicBezTo>
                  <a:pt x="703384" y="1076020"/>
                  <a:pt x="729608" y="1125879"/>
                  <a:pt x="769475" y="1177024"/>
                </a:cubicBezTo>
                <a:cubicBezTo>
                  <a:pt x="769475" y="1177024"/>
                  <a:pt x="778607" y="1187746"/>
                  <a:pt x="785236" y="1185889"/>
                </a:cubicBezTo>
                <a:cubicBezTo>
                  <a:pt x="791561" y="1164709"/>
                  <a:pt x="714749" y="1072836"/>
                  <a:pt x="702434" y="1050748"/>
                </a:cubicBezTo>
                <a:cubicBezTo>
                  <a:pt x="631966" y="934116"/>
                  <a:pt x="556601" y="823706"/>
                  <a:pt x="478542" y="715074"/>
                </a:cubicBezTo>
                <a:lnTo>
                  <a:pt x="379873" y="581485"/>
                </a:lnTo>
                <a:lnTo>
                  <a:pt x="394766" y="572860"/>
                </a:lnTo>
                <a:lnTo>
                  <a:pt x="397786" y="579487"/>
                </a:lnTo>
                <a:cubicBezTo>
                  <a:pt x="403153" y="586795"/>
                  <a:pt x="409311" y="591454"/>
                  <a:pt x="415790" y="592704"/>
                </a:cubicBezTo>
                <a:cubicBezTo>
                  <a:pt x="435378" y="593345"/>
                  <a:pt x="415790" y="592704"/>
                  <a:pt x="415790" y="592704"/>
                </a:cubicBezTo>
                <a:lnTo>
                  <a:pt x="399224" y="570279"/>
                </a:lnTo>
                <a:lnTo>
                  <a:pt x="424648" y="555557"/>
                </a:lnTo>
                <a:lnTo>
                  <a:pt x="492559" y="640662"/>
                </a:lnTo>
                <a:cubicBezTo>
                  <a:pt x="576911" y="737573"/>
                  <a:pt x="629401" y="855666"/>
                  <a:pt x="719437" y="950985"/>
                </a:cubicBezTo>
                <a:cubicBezTo>
                  <a:pt x="704582" y="923478"/>
                  <a:pt x="676122" y="887526"/>
                  <a:pt x="716895" y="920030"/>
                </a:cubicBezTo>
                <a:cubicBezTo>
                  <a:pt x="734895" y="940526"/>
                  <a:pt x="799393" y="1035846"/>
                  <a:pt x="822431" y="1048802"/>
                </a:cubicBezTo>
                <a:cubicBezTo>
                  <a:pt x="840428" y="1043762"/>
                  <a:pt x="822431" y="1048802"/>
                  <a:pt x="822431" y="1048802"/>
                </a:cubicBezTo>
                <a:cubicBezTo>
                  <a:pt x="787983" y="969581"/>
                  <a:pt x="761760" y="945258"/>
                  <a:pt x="724128" y="880207"/>
                </a:cubicBezTo>
                <a:cubicBezTo>
                  <a:pt x="668497" y="794660"/>
                  <a:pt x="719087" y="862210"/>
                  <a:pt x="749401" y="879257"/>
                </a:cubicBezTo>
                <a:cubicBezTo>
                  <a:pt x="772439" y="892212"/>
                  <a:pt x="723178" y="854935"/>
                  <a:pt x="742767" y="855578"/>
                </a:cubicBezTo>
                <a:cubicBezTo>
                  <a:pt x="762356" y="856220"/>
                  <a:pt x="784490" y="913354"/>
                  <a:pt x="802489" y="933849"/>
                </a:cubicBezTo>
                <a:cubicBezTo>
                  <a:pt x="817347" y="961353"/>
                  <a:pt x="832846" y="994810"/>
                  <a:pt x="858120" y="1019397"/>
                </a:cubicBezTo>
                <a:cubicBezTo>
                  <a:pt x="858120" y="1019397"/>
                  <a:pt x="870434" y="1015947"/>
                  <a:pt x="877709" y="1020037"/>
                </a:cubicBezTo>
                <a:cubicBezTo>
                  <a:pt x="886843" y="1030760"/>
                  <a:pt x="937432" y="1098310"/>
                  <a:pt x="948156" y="1114714"/>
                </a:cubicBezTo>
                <a:cubicBezTo>
                  <a:pt x="1018601" y="1183854"/>
                  <a:pt x="924431" y="1051897"/>
                  <a:pt x="910523" y="1024126"/>
                </a:cubicBezTo>
                <a:cubicBezTo>
                  <a:pt x="877668" y="976123"/>
                  <a:pt x="849209" y="940172"/>
                  <a:pt x="842576" y="916492"/>
                </a:cubicBezTo>
                <a:cubicBezTo>
                  <a:pt x="799903" y="833444"/>
                  <a:pt x="759773" y="781351"/>
                  <a:pt x="718047" y="698038"/>
                </a:cubicBezTo>
                <a:cubicBezTo>
                  <a:pt x="772730" y="758313"/>
                  <a:pt x="803994" y="826169"/>
                  <a:pt x="854585" y="893720"/>
                </a:cubicBezTo>
                <a:cubicBezTo>
                  <a:pt x="876982" y="926263"/>
                  <a:pt x="894073" y="965401"/>
                  <a:pt x="924386" y="982447"/>
                </a:cubicBezTo>
                <a:cubicBezTo>
                  <a:pt x="937345" y="984947"/>
                  <a:pt x="943029" y="983354"/>
                  <a:pt x="952843" y="992864"/>
                </a:cubicBezTo>
                <a:cubicBezTo>
                  <a:pt x="978119" y="1017451"/>
                  <a:pt x="984110" y="1060719"/>
                  <a:pt x="1010976" y="1090988"/>
                </a:cubicBezTo>
                <a:cubicBezTo>
                  <a:pt x="1009383" y="1085306"/>
                  <a:pt x="1036891" y="1070451"/>
                  <a:pt x="1038747" y="1077081"/>
                </a:cubicBezTo>
                <a:cubicBezTo>
                  <a:pt x="1059929" y="1083406"/>
                  <a:pt x="1091238" y="1195174"/>
                  <a:pt x="1122193" y="1192632"/>
                </a:cubicBezTo>
                <a:cubicBezTo>
                  <a:pt x="1109192" y="1146220"/>
                  <a:pt x="1078878" y="1129173"/>
                  <a:pt x="1061521" y="1089089"/>
                </a:cubicBezTo>
                <a:cubicBezTo>
                  <a:pt x="1039388" y="1031955"/>
                  <a:pt x="1012216" y="982361"/>
                  <a:pt x="971442" y="924320"/>
                </a:cubicBezTo>
                <a:cubicBezTo>
                  <a:pt x="911034" y="821724"/>
                  <a:pt x="1057385" y="1026914"/>
                  <a:pt x="1063068" y="1025321"/>
                </a:cubicBezTo>
                <a:lnTo>
                  <a:pt x="1049119" y="953638"/>
                </a:lnTo>
                <a:cubicBezTo>
                  <a:pt x="1054801" y="952045"/>
                  <a:pt x="1103157" y="1033502"/>
                  <a:pt x="1103157" y="1033502"/>
                </a:cubicBezTo>
                <a:cubicBezTo>
                  <a:pt x="1131615" y="1069453"/>
                  <a:pt x="1130973" y="1089042"/>
                  <a:pt x="1157196" y="1113364"/>
                </a:cubicBezTo>
                <a:cubicBezTo>
                  <a:pt x="1157196" y="1113364"/>
                  <a:pt x="1174247" y="1108589"/>
                  <a:pt x="1157196" y="1113364"/>
                </a:cubicBezTo>
                <a:cubicBezTo>
                  <a:pt x="1150562" y="1089684"/>
                  <a:pt x="1094931" y="1004138"/>
                  <a:pt x="1100614" y="1002546"/>
                </a:cubicBezTo>
                <a:cubicBezTo>
                  <a:pt x="1106299" y="1000955"/>
                  <a:pt x="1174243" y="1083052"/>
                  <a:pt x="1124295" y="995913"/>
                </a:cubicBezTo>
                <a:cubicBezTo>
                  <a:pt x="1093939" y="934952"/>
                  <a:pt x="1040850" y="880362"/>
                  <a:pt x="1022543" y="815004"/>
                </a:cubicBezTo>
                <a:cubicBezTo>
                  <a:pt x="1019359" y="803638"/>
                  <a:pt x="1080672" y="862056"/>
                  <a:pt x="1075899" y="870543"/>
                </a:cubicBezTo>
                <a:cubicBezTo>
                  <a:pt x="1084764" y="854781"/>
                  <a:pt x="995635" y="740822"/>
                  <a:pt x="984910" y="724417"/>
                </a:cubicBezTo>
                <a:cubicBezTo>
                  <a:pt x="963574" y="682892"/>
                  <a:pt x="940817" y="641766"/>
                  <a:pt x="915729" y="600527"/>
                </a:cubicBezTo>
                <a:lnTo>
                  <a:pt x="833725" y="477692"/>
                </a:lnTo>
                <a:lnTo>
                  <a:pt x="840594" y="481963"/>
                </a:lnTo>
                <a:lnTo>
                  <a:pt x="854374" y="479933"/>
                </a:lnTo>
                <a:lnTo>
                  <a:pt x="876524" y="510252"/>
                </a:lnTo>
                <a:cubicBezTo>
                  <a:pt x="943408" y="604521"/>
                  <a:pt x="1010956" y="704352"/>
                  <a:pt x="1075587" y="800146"/>
                </a:cubicBezTo>
                <a:cubicBezTo>
                  <a:pt x="1096772" y="832008"/>
                  <a:pt x="1153614" y="918237"/>
                  <a:pt x="1115719" y="852239"/>
                </a:cubicBezTo>
                <a:cubicBezTo>
                  <a:pt x="1085361" y="791279"/>
                  <a:pt x="1130534" y="861368"/>
                  <a:pt x="1147623" y="874968"/>
                </a:cubicBezTo>
                <a:cubicBezTo>
                  <a:pt x="1146031" y="869286"/>
                  <a:pt x="1144441" y="863602"/>
                  <a:pt x="1142848" y="857919"/>
                </a:cubicBezTo>
                <a:cubicBezTo>
                  <a:pt x="1144441" y="863602"/>
                  <a:pt x="1149815" y="817150"/>
                  <a:pt x="1156447" y="815291"/>
                </a:cubicBezTo>
                <a:cubicBezTo>
                  <a:pt x="1167812" y="812108"/>
                  <a:pt x="1239852" y="912468"/>
                  <a:pt x="1250576" y="928873"/>
                </a:cubicBezTo>
                <a:cubicBezTo>
                  <a:pt x="1303021" y="977517"/>
                  <a:pt x="1183271" y="801650"/>
                  <a:pt x="1195585" y="798200"/>
                </a:cubicBezTo>
                <a:cubicBezTo>
                  <a:pt x="1205360" y="789333"/>
                  <a:pt x="1279937" y="895110"/>
                  <a:pt x="1243898" y="835742"/>
                </a:cubicBezTo>
                <a:cubicBezTo>
                  <a:pt x="1214491" y="774517"/>
                  <a:pt x="1173410" y="697152"/>
                  <a:pt x="1128239" y="627063"/>
                </a:cubicBezTo>
                <a:cubicBezTo>
                  <a:pt x="1116186" y="605922"/>
                  <a:pt x="1061241" y="544700"/>
                  <a:pt x="1045740" y="511245"/>
                </a:cubicBezTo>
                <a:cubicBezTo>
                  <a:pt x="1026790" y="465478"/>
                  <a:pt x="1091555" y="561747"/>
                  <a:pt x="1100421" y="571521"/>
                </a:cubicBezTo>
                <a:cubicBezTo>
                  <a:pt x="1163594" y="662107"/>
                  <a:pt x="1178143" y="670290"/>
                  <a:pt x="1251128" y="770384"/>
                </a:cubicBezTo>
                <a:cubicBezTo>
                  <a:pt x="1270721" y="796562"/>
                  <a:pt x="1283985" y="818384"/>
                  <a:pt x="1301985" y="838881"/>
                </a:cubicBezTo>
                <a:cubicBezTo>
                  <a:pt x="1345941" y="882750"/>
                  <a:pt x="1288718" y="791521"/>
                  <a:pt x="1276402" y="769432"/>
                </a:cubicBezTo>
                <a:cubicBezTo>
                  <a:pt x="1254270" y="737836"/>
                  <a:pt x="1221720" y="709158"/>
                  <a:pt x="1237179" y="698698"/>
                </a:cubicBezTo>
                <a:cubicBezTo>
                  <a:pt x="1231495" y="700290"/>
                  <a:pt x="1290267" y="753290"/>
                  <a:pt x="1307358" y="766891"/>
                </a:cubicBezTo>
                <a:cubicBezTo>
                  <a:pt x="1307358" y="766891"/>
                  <a:pt x="1324715" y="806975"/>
                  <a:pt x="1331041" y="785795"/>
                </a:cubicBezTo>
                <a:cubicBezTo>
                  <a:pt x="1331041" y="785795"/>
                  <a:pt x="1311448" y="759615"/>
                  <a:pt x="1300989" y="744158"/>
                </a:cubicBezTo>
                <a:cubicBezTo>
                  <a:pt x="1310498" y="734345"/>
                  <a:pt x="1320274" y="725476"/>
                  <a:pt x="1320274" y="725476"/>
                </a:cubicBezTo>
                <a:cubicBezTo>
                  <a:pt x="1317090" y="714110"/>
                  <a:pt x="1279499" y="667436"/>
                  <a:pt x="1272866" y="643756"/>
                </a:cubicBezTo>
                <a:cubicBezTo>
                  <a:pt x="1272866" y="643756"/>
                  <a:pt x="1263049" y="608709"/>
                  <a:pt x="1293101" y="650347"/>
                </a:cubicBezTo>
                <a:cubicBezTo>
                  <a:pt x="1315495" y="682889"/>
                  <a:pt x="1290865" y="664251"/>
                  <a:pt x="1313904" y="677207"/>
                </a:cubicBezTo>
                <a:cubicBezTo>
                  <a:pt x="1309963" y="674990"/>
                  <a:pt x="1307933" y="672304"/>
                  <a:pt x="1307308" y="669558"/>
                </a:cubicBezTo>
                <a:lnTo>
                  <a:pt x="1308599" y="663914"/>
                </a:lnTo>
                <a:lnTo>
                  <a:pt x="1310296" y="668781"/>
                </a:lnTo>
                <a:cubicBezTo>
                  <a:pt x="1315266" y="677731"/>
                  <a:pt x="1320831" y="686598"/>
                  <a:pt x="1326981" y="695392"/>
                </a:cubicBezTo>
                <a:cubicBezTo>
                  <a:pt x="1337407" y="703223"/>
                  <a:pt x="1345912" y="710105"/>
                  <a:pt x="1352488" y="716044"/>
                </a:cubicBezTo>
                <a:cubicBezTo>
                  <a:pt x="1359065" y="721981"/>
                  <a:pt x="1365207" y="729173"/>
                  <a:pt x="1370914" y="737624"/>
                </a:cubicBezTo>
                <a:lnTo>
                  <a:pt x="1375297" y="732647"/>
                </a:lnTo>
                <a:lnTo>
                  <a:pt x="1376912" y="734957"/>
                </a:lnTo>
                <a:cubicBezTo>
                  <a:pt x="1383794" y="744139"/>
                  <a:pt x="1388989" y="750153"/>
                  <a:pt x="1390411" y="749756"/>
                </a:cubicBezTo>
                <a:cubicBezTo>
                  <a:pt x="1392693" y="746051"/>
                  <a:pt x="1390416" y="738836"/>
                  <a:pt x="1385668" y="729919"/>
                </a:cubicBezTo>
                <a:lnTo>
                  <a:pt x="1383746" y="726968"/>
                </a:lnTo>
                <a:lnTo>
                  <a:pt x="1388557" y="725717"/>
                </a:lnTo>
                <a:cubicBezTo>
                  <a:pt x="1381586" y="707634"/>
                  <a:pt x="1374263" y="691397"/>
                  <a:pt x="1366577" y="677008"/>
                </a:cubicBezTo>
                <a:cubicBezTo>
                  <a:pt x="1358891" y="662617"/>
                  <a:pt x="1349514" y="649050"/>
                  <a:pt x="1338444" y="636301"/>
                </a:cubicBezTo>
                <a:lnTo>
                  <a:pt x="1333554" y="613593"/>
                </a:lnTo>
                <a:lnTo>
                  <a:pt x="1334094" y="614347"/>
                </a:lnTo>
                <a:cubicBezTo>
                  <a:pt x="1326817" y="610256"/>
                  <a:pt x="1379000" y="683489"/>
                  <a:pt x="1383091" y="676214"/>
                </a:cubicBezTo>
                <a:cubicBezTo>
                  <a:pt x="1387183" y="668938"/>
                  <a:pt x="1371854" y="647950"/>
                  <a:pt x="1353133" y="623059"/>
                </a:cubicBezTo>
                <a:lnTo>
                  <a:pt x="1331869" y="594054"/>
                </a:lnTo>
                <a:lnTo>
                  <a:pt x="1340100" y="566504"/>
                </a:lnTo>
                <a:lnTo>
                  <a:pt x="1344345" y="559928"/>
                </a:lnTo>
                <a:lnTo>
                  <a:pt x="1374824" y="602938"/>
                </a:lnTo>
                <a:cubicBezTo>
                  <a:pt x="1402639" y="645712"/>
                  <a:pt x="1378072" y="608156"/>
                  <a:pt x="1356780" y="571345"/>
                </a:cubicBezTo>
                <a:lnTo>
                  <a:pt x="1347644" y="554819"/>
                </a:lnTo>
                <a:lnTo>
                  <a:pt x="1356000" y="541870"/>
                </a:lnTo>
                <a:lnTo>
                  <a:pt x="1358374" y="544212"/>
                </a:lnTo>
                <a:cubicBezTo>
                  <a:pt x="1368832" y="559669"/>
                  <a:pt x="1394413" y="603578"/>
                  <a:pt x="1416239" y="615853"/>
                </a:cubicBezTo>
                <a:cubicBezTo>
                  <a:pt x="1440869" y="634491"/>
                  <a:pt x="1397553" y="571032"/>
                  <a:pt x="1376371" y="539170"/>
                </a:cubicBezTo>
                <a:lnTo>
                  <a:pt x="1366583" y="525475"/>
                </a:lnTo>
                <a:lnTo>
                  <a:pt x="1379012" y="506219"/>
                </a:lnTo>
                <a:cubicBezTo>
                  <a:pt x="1388023" y="491042"/>
                  <a:pt x="1403425" y="483427"/>
                  <a:pt x="1425221" y="483371"/>
                </a:cubicBezTo>
                <a:cubicBezTo>
                  <a:pt x="1447017" y="483315"/>
                  <a:pt x="1466632" y="489545"/>
                  <a:pt x="1484072" y="502056"/>
                </a:cubicBezTo>
                <a:cubicBezTo>
                  <a:pt x="1510928" y="522335"/>
                  <a:pt x="1537272" y="543276"/>
                  <a:pt x="1563105" y="564889"/>
                </a:cubicBezTo>
                <a:cubicBezTo>
                  <a:pt x="1588940" y="586499"/>
                  <a:pt x="1613232" y="610109"/>
                  <a:pt x="1635990" y="635723"/>
                </a:cubicBezTo>
                <a:cubicBezTo>
                  <a:pt x="1671023" y="678721"/>
                  <a:pt x="1708853" y="720155"/>
                  <a:pt x="1749476" y="760024"/>
                </a:cubicBezTo>
                <a:cubicBezTo>
                  <a:pt x="1790102" y="799889"/>
                  <a:pt x="1830288" y="841013"/>
                  <a:pt x="1870044" y="883398"/>
                </a:cubicBezTo>
                <a:cubicBezTo>
                  <a:pt x="1921703" y="938815"/>
                  <a:pt x="1974625" y="994667"/>
                  <a:pt x="2028799" y="1050955"/>
                </a:cubicBezTo>
                <a:cubicBezTo>
                  <a:pt x="2082974" y="1107246"/>
                  <a:pt x="2131484" y="1166072"/>
                  <a:pt x="2174325" y="1227447"/>
                </a:cubicBezTo>
                <a:cubicBezTo>
                  <a:pt x="2230170" y="1287315"/>
                  <a:pt x="2286018" y="1347184"/>
                  <a:pt x="2341862" y="1407052"/>
                </a:cubicBezTo>
                <a:cubicBezTo>
                  <a:pt x="2364616" y="1432663"/>
                  <a:pt x="2388911" y="1456278"/>
                  <a:pt x="2414742" y="1477888"/>
                </a:cubicBezTo>
                <a:cubicBezTo>
                  <a:pt x="2440574" y="1499497"/>
                  <a:pt x="2466919" y="1520440"/>
                  <a:pt x="2493775" y="1540716"/>
                </a:cubicBezTo>
                <a:cubicBezTo>
                  <a:pt x="2510002" y="1551589"/>
                  <a:pt x="2526093" y="1552283"/>
                  <a:pt x="2542052" y="1542793"/>
                </a:cubicBezTo>
                <a:cubicBezTo>
                  <a:pt x="2558011" y="1533305"/>
                  <a:pt x="2572557" y="1522203"/>
                  <a:pt x="2585695" y="1509480"/>
                </a:cubicBezTo>
                <a:cubicBezTo>
                  <a:pt x="2648597" y="1443058"/>
                  <a:pt x="2710244" y="1376198"/>
                  <a:pt x="2770635" y="1308903"/>
                </a:cubicBezTo>
                <a:lnTo>
                  <a:pt x="2938000" y="1134669"/>
                </a:lnTo>
                <a:lnTo>
                  <a:pt x="2937952" y="1133789"/>
                </a:lnTo>
                <a:lnTo>
                  <a:pt x="2937384" y="1133266"/>
                </a:lnTo>
                <a:lnTo>
                  <a:pt x="2941387" y="1131141"/>
                </a:lnTo>
                <a:lnTo>
                  <a:pt x="2956508" y="1115400"/>
                </a:lnTo>
                <a:cubicBezTo>
                  <a:pt x="3015607" y="1050473"/>
                  <a:pt x="3078713" y="988620"/>
                  <a:pt x="3145818" y="929844"/>
                </a:cubicBezTo>
                <a:cubicBezTo>
                  <a:pt x="3212924" y="871067"/>
                  <a:pt x="3281363" y="813314"/>
                  <a:pt x="3351141" y="756587"/>
                </a:cubicBezTo>
                <a:cubicBezTo>
                  <a:pt x="3394552" y="726108"/>
                  <a:pt x="3434393" y="691295"/>
                  <a:pt x="3470671" y="652154"/>
                </a:cubicBezTo>
                <a:cubicBezTo>
                  <a:pt x="3506947" y="613010"/>
                  <a:pt x="3543814" y="573789"/>
                  <a:pt x="3581270" y="534494"/>
                </a:cubicBezTo>
                <a:cubicBezTo>
                  <a:pt x="3598241" y="517475"/>
                  <a:pt x="3618039" y="503686"/>
                  <a:pt x="3640657" y="493121"/>
                </a:cubicBezTo>
                <a:lnTo>
                  <a:pt x="3664304" y="485527"/>
                </a:lnTo>
                <a:lnTo>
                  <a:pt x="3672177" y="477809"/>
                </a:lnTo>
                <a:cubicBezTo>
                  <a:pt x="3675005" y="475202"/>
                  <a:pt x="3677107" y="473482"/>
                  <a:pt x="3677678" y="473450"/>
                </a:cubicBezTo>
                <a:cubicBezTo>
                  <a:pt x="3704983" y="449018"/>
                  <a:pt x="3750649" y="418066"/>
                  <a:pt x="3775616" y="399722"/>
                </a:cubicBezTo>
                <a:cubicBezTo>
                  <a:pt x="3825551" y="363035"/>
                  <a:pt x="3861845" y="335354"/>
                  <a:pt x="3912463" y="304128"/>
                </a:cubicBezTo>
                <a:cubicBezTo>
                  <a:pt x="3934707" y="290060"/>
                  <a:pt x="3956271" y="277120"/>
                  <a:pt x="3977509" y="264834"/>
                </a:cubicBezTo>
                <a:lnTo>
                  <a:pt x="4024351" y="238574"/>
                </a:lnTo>
                <a:lnTo>
                  <a:pt x="4020484" y="241885"/>
                </a:lnTo>
                <a:cubicBezTo>
                  <a:pt x="4010904" y="249149"/>
                  <a:pt x="3998330" y="257552"/>
                  <a:pt x="3987467" y="265803"/>
                </a:cubicBezTo>
                <a:lnTo>
                  <a:pt x="3984432" y="268350"/>
                </a:lnTo>
                <a:lnTo>
                  <a:pt x="3965497" y="278979"/>
                </a:lnTo>
                <a:cubicBezTo>
                  <a:pt x="3944795" y="291107"/>
                  <a:pt x="3924749" y="303448"/>
                  <a:pt x="3905859" y="315954"/>
                </a:cubicBezTo>
                <a:cubicBezTo>
                  <a:pt x="3863571" y="342363"/>
                  <a:pt x="3823765" y="372187"/>
                  <a:pt x="3784304" y="403081"/>
                </a:cubicBezTo>
                <a:lnTo>
                  <a:pt x="3684999" y="480829"/>
                </a:lnTo>
                <a:lnTo>
                  <a:pt x="3717909" y="478205"/>
                </a:lnTo>
                <a:lnTo>
                  <a:pt x="3729580" y="478546"/>
                </a:lnTo>
                <a:lnTo>
                  <a:pt x="3777819" y="439483"/>
                </a:lnTo>
                <a:lnTo>
                  <a:pt x="3787253" y="432990"/>
                </a:lnTo>
                <a:lnTo>
                  <a:pt x="3788476" y="430571"/>
                </a:lnTo>
                <a:lnTo>
                  <a:pt x="3808229" y="408432"/>
                </a:lnTo>
                <a:lnTo>
                  <a:pt x="3790976" y="421793"/>
                </a:lnTo>
                <a:cubicBezTo>
                  <a:pt x="3794279" y="415880"/>
                  <a:pt x="3799378" y="411357"/>
                  <a:pt x="3805086" y="407488"/>
                </a:cubicBezTo>
                <a:lnTo>
                  <a:pt x="3813410" y="402624"/>
                </a:lnTo>
                <a:lnTo>
                  <a:pt x="3818168" y="397291"/>
                </a:lnTo>
                <a:lnTo>
                  <a:pt x="3833342" y="388062"/>
                </a:lnTo>
                <a:lnTo>
                  <a:pt x="3833336" y="388046"/>
                </a:lnTo>
                <a:cubicBezTo>
                  <a:pt x="3833539" y="386544"/>
                  <a:pt x="3834030" y="385028"/>
                  <a:pt x="3834030" y="385028"/>
                </a:cubicBezTo>
                <a:lnTo>
                  <a:pt x="3835623" y="386675"/>
                </a:lnTo>
                <a:lnTo>
                  <a:pt x="3872217" y="364418"/>
                </a:lnTo>
                <a:lnTo>
                  <a:pt x="3906421" y="350973"/>
                </a:lnTo>
                <a:lnTo>
                  <a:pt x="3938804" y="328685"/>
                </a:lnTo>
                <a:cubicBezTo>
                  <a:pt x="3994531" y="293968"/>
                  <a:pt x="4051829" y="260883"/>
                  <a:pt x="4109217" y="227679"/>
                </a:cubicBezTo>
                <a:cubicBezTo>
                  <a:pt x="4128188" y="218376"/>
                  <a:pt x="4147317" y="211902"/>
                  <a:pt x="4163335" y="201667"/>
                </a:cubicBezTo>
                <a:lnTo>
                  <a:pt x="4175974" y="191691"/>
                </a:lnTo>
                <a:lnTo>
                  <a:pt x="4176691" y="192081"/>
                </a:lnTo>
                <a:cubicBezTo>
                  <a:pt x="4177644" y="192028"/>
                  <a:pt x="4178272" y="191306"/>
                  <a:pt x="4178196" y="189935"/>
                </a:cubicBezTo>
                <a:lnTo>
                  <a:pt x="4175974" y="191691"/>
                </a:lnTo>
                <a:lnTo>
                  <a:pt x="4173245" y="190210"/>
                </a:lnTo>
                <a:cubicBezTo>
                  <a:pt x="4193944" y="177603"/>
                  <a:pt x="4216777" y="162126"/>
                  <a:pt x="4216625" y="159386"/>
                </a:cubicBezTo>
                <a:cubicBezTo>
                  <a:pt x="4216777" y="162126"/>
                  <a:pt x="4204969" y="162780"/>
                  <a:pt x="4204969" y="162780"/>
                </a:cubicBezTo>
                <a:cubicBezTo>
                  <a:pt x="4198112" y="163160"/>
                  <a:pt x="4204666" y="157297"/>
                  <a:pt x="4195141" y="157824"/>
                </a:cubicBezTo>
                <a:cubicBezTo>
                  <a:pt x="4188437" y="160947"/>
                  <a:pt x="4169871" y="170684"/>
                  <a:pt x="4156079" y="176949"/>
                </a:cubicBezTo>
                <a:cubicBezTo>
                  <a:pt x="4135926" y="187348"/>
                  <a:pt x="4114933" y="198108"/>
                  <a:pt x="4093600" y="209182"/>
                </a:cubicBezTo>
                <a:lnTo>
                  <a:pt x="4039701" y="237674"/>
                </a:lnTo>
                <a:lnTo>
                  <a:pt x="4052408" y="229273"/>
                </a:lnTo>
                <a:cubicBezTo>
                  <a:pt x="4075646" y="215952"/>
                  <a:pt x="4099247" y="203988"/>
                  <a:pt x="4122308" y="192625"/>
                </a:cubicBezTo>
                <a:cubicBezTo>
                  <a:pt x="4168456" y="170357"/>
                  <a:pt x="4216408" y="139280"/>
                  <a:pt x="4265045" y="113665"/>
                </a:cubicBezTo>
                <a:cubicBezTo>
                  <a:pt x="4291471" y="100970"/>
                  <a:pt x="4317378" y="87502"/>
                  <a:pt x="4342463" y="74768"/>
                </a:cubicBezTo>
                <a:cubicBezTo>
                  <a:pt x="4367550" y="62032"/>
                  <a:pt x="4391817" y="50030"/>
                  <a:pt x="4414967" y="40267"/>
                </a:cubicBezTo>
                <a:cubicBezTo>
                  <a:pt x="4389467" y="55890"/>
                  <a:pt x="4359752" y="71288"/>
                  <a:pt x="4331814" y="84297"/>
                </a:cubicBezTo>
                <a:lnTo>
                  <a:pt x="4304410" y="100024"/>
                </a:lnTo>
                <a:cubicBezTo>
                  <a:pt x="4304739" y="105965"/>
                  <a:pt x="4327876" y="95975"/>
                  <a:pt x="4332295" y="92980"/>
                </a:cubicBezTo>
                <a:cubicBezTo>
                  <a:pt x="4394874" y="63843"/>
                  <a:pt x="4463526" y="20158"/>
                  <a:pt x="4521254" y="0"/>
                </a:cubicBez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1618587462"/>
      </p:ext>
    </p:extLst>
  </p:cSld>
  <p:clrMapOvr>
    <a:masterClrMapping/>
  </p:clrMapOvr>
  <p:hf hdr="0" ftr="0" dt="0"/>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102_Title and Content">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1158849" y="350520"/>
            <a:ext cx="3387024" cy="5957878"/>
          </a:xfrm>
          <a:custGeom>
            <a:avLst/>
            <a:gdLst>
              <a:gd name="connsiteX0" fmla="*/ 2251396 w 3387024"/>
              <a:gd name="connsiteY0" fmla="*/ 5837415 h 5957878"/>
              <a:gd name="connsiteX1" fmla="*/ 2314363 w 3387024"/>
              <a:gd name="connsiteY1" fmla="*/ 5929130 h 5957878"/>
              <a:gd name="connsiteX2" fmla="*/ 2318877 w 3387024"/>
              <a:gd name="connsiteY2" fmla="*/ 5942101 h 5957878"/>
              <a:gd name="connsiteX3" fmla="*/ 2323302 w 3387024"/>
              <a:gd name="connsiteY3" fmla="*/ 5957878 h 5957878"/>
              <a:gd name="connsiteX4" fmla="*/ 2290491 w 3387024"/>
              <a:gd name="connsiteY4" fmla="*/ 5915837 h 5957878"/>
              <a:gd name="connsiteX5" fmla="*/ 2260584 w 3387024"/>
              <a:gd name="connsiteY5" fmla="*/ 5874163 h 5957878"/>
              <a:gd name="connsiteX6" fmla="*/ 2254718 w 3387024"/>
              <a:gd name="connsiteY6" fmla="*/ 5848638 h 5957878"/>
              <a:gd name="connsiteX7" fmla="*/ 1579667 w 3387024"/>
              <a:gd name="connsiteY7" fmla="*/ 5735622 h 5957878"/>
              <a:gd name="connsiteX8" fmla="*/ 1582238 w 3387024"/>
              <a:gd name="connsiteY8" fmla="*/ 5740917 h 5957878"/>
              <a:gd name="connsiteX9" fmla="*/ 1578675 w 3387024"/>
              <a:gd name="connsiteY9" fmla="*/ 5737551 h 5957878"/>
              <a:gd name="connsiteX10" fmla="*/ 2606969 w 3387024"/>
              <a:gd name="connsiteY10" fmla="*/ 5687275 h 5957878"/>
              <a:gd name="connsiteX11" fmla="*/ 2614395 w 3387024"/>
              <a:gd name="connsiteY11" fmla="*/ 5687699 h 5957878"/>
              <a:gd name="connsiteX12" fmla="*/ 2606969 w 3387024"/>
              <a:gd name="connsiteY12" fmla="*/ 5687275 h 5957878"/>
              <a:gd name="connsiteX13" fmla="*/ 1675704 w 3387024"/>
              <a:gd name="connsiteY13" fmla="*/ 5676760 h 5957878"/>
              <a:gd name="connsiteX14" fmla="*/ 1682899 w 3387024"/>
              <a:gd name="connsiteY14" fmla="*/ 5682110 h 5957878"/>
              <a:gd name="connsiteX15" fmla="*/ 1681969 w 3387024"/>
              <a:gd name="connsiteY15" fmla="*/ 5682055 h 5957878"/>
              <a:gd name="connsiteX16" fmla="*/ 1682939 w 3387024"/>
              <a:gd name="connsiteY16" fmla="*/ 5684034 h 5957878"/>
              <a:gd name="connsiteX17" fmla="*/ 1680457 w 3387024"/>
              <a:gd name="connsiteY17" fmla="*/ 5691810 h 5957878"/>
              <a:gd name="connsiteX18" fmla="*/ 1675704 w 3387024"/>
              <a:gd name="connsiteY18" fmla="*/ 5676760 h 5957878"/>
              <a:gd name="connsiteX19" fmla="*/ 1675704 w 3387024"/>
              <a:gd name="connsiteY19" fmla="*/ 5667256 h 5957878"/>
              <a:gd name="connsiteX20" fmla="*/ 1675704 w 3387024"/>
              <a:gd name="connsiteY20" fmla="*/ 5676760 h 5957878"/>
              <a:gd name="connsiteX21" fmla="*/ 1675704 w 3387024"/>
              <a:gd name="connsiteY21" fmla="*/ 5667256 h 5957878"/>
              <a:gd name="connsiteX22" fmla="*/ 1735860 w 3387024"/>
              <a:gd name="connsiteY22" fmla="*/ 5658177 h 5957878"/>
              <a:gd name="connsiteX23" fmla="*/ 1748381 w 3387024"/>
              <a:gd name="connsiteY23" fmla="*/ 5676153 h 5957878"/>
              <a:gd name="connsiteX24" fmla="*/ 1757960 w 3387024"/>
              <a:gd name="connsiteY24" fmla="*/ 5689454 h 5957878"/>
              <a:gd name="connsiteX25" fmla="*/ 1762735 w 3387024"/>
              <a:gd name="connsiteY25" fmla="*/ 5704483 h 5957878"/>
              <a:gd name="connsiteX26" fmla="*/ 1758874 w 3387024"/>
              <a:gd name="connsiteY26" fmla="*/ 5721116 h 5957878"/>
              <a:gd name="connsiteX27" fmla="*/ 1738280 w 3387024"/>
              <a:gd name="connsiteY27" fmla="*/ 5666365 h 5957878"/>
              <a:gd name="connsiteX28" fmla="*/ 2600375 w 3387024"/>
              <a:gd name="connsiteY28" fmla="*/ 5657276 h 5957878"/>
              <a:gd name="connsiteX29" fmla="*/ 2602938 w 3387024"/>
              <a:gd name="connsiteY29" fmla="*/ 5666735 h 5957878"/>
              <a:gd name="connsiteX30" fmla="*/ 2600375 w 3387024"/>
              <a:gd name="connsiteY30" fmla="*/ 5657276 h 5957878"/>
              <a:gd name="connsiteX31" fmla="*/ 1767185 w 3387024"/>
              <a:gd name="connsiteY31" fmla="*/ 5647055 h 5957878"/>
              <a:gd name="connsiteX32" fmla="*/ 1768068 w 3387024"/>
              <a:gd name="connsiteY32" fmla="*/ 5648434 h 5957878"/>
              <a:gd name="connsiteX33" fmla="*/ 1817711 w 3387024"/>
              <a:gd name="connsiteY33" fmla="*/ 5742809 h 5957878"/>
              <a:gd name="connsiteX34" fmla="*/ 1809429 w 3387024"/>
              <a:gd name="connsiteY34" fmla="*/ 5738781 h 5957878"/>
              <a:gd name="connsiteX35" fmla="*/ 1796890 w 3387024"/>
              <a:gd name="connsiteY35" fmla="*/ 5724956 h 5957878"/>
              <a:gd name="connsiteX36" fmla="*/ 2348908 w 3387024"/>
              <a:gd name="connsiteY36" fmla="*/ 5610417 h 5957878"/>
              <a:gd name="connsiteX37" fmla="*/ 2348908 w 3387024"/>
              <a:gd name="connsiteY37" fmla="*/ 5610417 h 5957878"/>
              <a:gd name="connsiteX38" fmla="*/ 1916716 w 3387024"/>
              <a:gd name="connsiteY38" fmla="*/ 5598150 h 5957878"/>
              <a:gd name="connsiteX39" fmla="*/ 1960858 w 3387024"/>
              <a:gd name="connsiteY39" fmla="*/ 5674174 h 5957878"/>
              <a:gd name="connsiteX40" fmla="*/ 2021342 w 3387024"/>
              <a:gd name="connsiteY40" fmla="*/ 5756480 h 5957878"/>
              <a:gd name="connsiteX41" fmla="*/ 2037167 w 3387024"/>
              <a:gd name="connsiteY41" fmla="*/ 5783076 h 5957878"/>
              <a:gd name="connsiteX42" fmla="*/ 2038001 w 3387024"/>
              <a:gd name="connsiteY42" fmla="*/ 5786884 h 5957878"/>
              <a:gd name="connsiteX43" fmla="*/ 2038428 w 3387024"/>
              <a:gd name="connsiteY43" fmla="*/ 5794887 h 5957878"/>
              <a:gd name="connsiteX44" fmla="*/ 1986689 w 3387024"/>
              <a:gd name="connsiteY44" fmla="*/ 5726864 h 5957878"/>
              <a:gd name="connsiteX45" fmla="*/ 1949408 w 3387024"/>
              <a:gd name="connsiteY45" fmla="*/ 5674388 h 5957878"/>
              <a:gd name="connsiteX46" fmla="*/ 1943739 w 3387024"/>
              <a:gd name="connsiteY46" fmla="*/ 5666999 h 5957878"/>
              <a:gd name="connsiteX47" fmla="*/ 1805730 w 3387024"/>
              <a:gd name="connsiteY47" fmla="*/ 5561811 h 5957878"/>
              <a:gd name="connsiteX48" fmla="*/ 1801768 w 3387024"/>
              <a:gd name="connsiteY48" fmla="*/ 5573835 h 5957878"/>
              <a:gd name="connsiteX49" fmla="*/ 1798609 w 3387024"/>
              <a:gd name="connsiteY49" fmla="*/ 5562176 h 5957878"/>
              <a:gd name="connsiteX50" fmla="*/ 1805730 w 3387024"/>
              <a:gd name="connsiteY50" fmla="*/ 5561811 h 5957878"/>
              <a:gd name="connsiteX51" fmla="*/ 2080656 w 3387024"/>
              <a:gd name="connsiteY51" fmla="*/ 5560391 h 5957878"/>
              <a:gd name="connsiteX52" fmla="*/ 2097032 w 3387024"/>
              <a:gd name="connsiteY52" fmla="*/ 5583359 h 5957878"/>
              <a:gd name="connsiteX53" fmla="*/ 2161389 w 3387024"/>
              <a:gd name="connsiteY53" fmla="*/ 5700944 h 5957878"/>
              <a:gd name="connsiteX54" fmla="*/ 2196935 w 3387024"/>
              <a:gd name="connsiteY54" fmla="*/ 5755180 h 5957878"/>
              <a:gd name="connsiteX55" fmla="*/ 2195560 w 3387024"/>
              <a:gd name="connsiteY55" fmla="*/ 5754903 h 5957878"/>
              <a:gd name="connsiteX56" fmla="*/ 2205610 w 3387024"/>
              <a:gd name="connsiteY56" fmla="*/ 5790025 h 5957878"/>
              <a:gd name="connsiteX57" fmla="*/ 2209564 w 3387024"/>
              <a:gd name="connsiteY57" fmla="*/ 5803067 h 5957878"/>
              <a:gd name="connsiteX58" fmla="*/ 2197701 w 3387024"/>
              <a:gd name="connsiteY58" fmla="*/ 5786536 h 5957878"/>
              <a:gd name="connsiteX59" fmla="*/ 2123122 w 3387024"/>
              <a:gd name="connsiteY59" fmla="*/ 5675928 h 5957878"/>
              <a:gd name="connsiteX60" fmla="*/ 2106846 w 3387024"/>
              <a:gd name="connsiteY60" fmla="*/ 5625574 h 5957878"/>
              <a:gd name="connsiteX61" fmla="*/ 2598065 w 3387024"/>
              <a:gd name="connsiteY61" fmla="*/ 5537725 h 5957878"/>
              <a:gd name="connsiteX62" fmla="*/ 2601738 w 3387024"/>
              <a:gd name="connsiteY62" fmla="*/ 5541287 h 5957878"/>
              <a:gd name="connsiteX63" fmla="*/ 2604460 w 3387024"/>
              <a:gd name="connsiteY63" fmla="*/ 5544310 h 5957878"/>
              <a:gd name="connsiteX64" fmla="*/ 2608585 w 3387024"/>
              <a:gd name="connsiteY64" fmla="*/ 5552564 h 5957878"/>
              <a:gd name="connsiteX65" fmla="*/ 2598065 w 3387024"/>
              <a:gd name="connsiteY65" fmla="*/ 5537725 h 5957878"/>
              <a:gd name="connsiteX66" fmla="*/ 2039271 w 3387024"/>
              <a:gd name="connsiteY66" fmla="*/ 5524685 h 5957878"/>
              <a:gd name="connsiteX67" fmla="*/ 2039271 w 3387024"/>
              <a:gd name="connsiteY67" fmla="*/ 5524685 h 5957878"/>
              <a:gd name="connsiteX68" fmla="*/ 2028974 w 3387024"/>
              <a:gd name="connsiteY68" fmla="*/ 5500131 h 5957878"/>
              <a:gd name="connsiteX69" fmla="*/ 2028974 w 3387024"/>
              <a:gd name="connsiteY69" fmla="*/ 5500131 h 5957878"/>
              <a:gd name="connsiteX70" fmla="*/ 2923238 w 3387024"/>
              <a:gd name="connsiteY70" fmla="*/ 5485082 h 5957878"/>
              <a:gd name="connsiteX71" fmla="*/ 2923238 w 3387024"/>
              <a:gd name="connsiteY71" fmla="*/ 5485082 h 5957878"/>
              <a:gd name="connsiteX72" fmla="*/ 2915404 w 3387024"/>
              <a:gd name="connsiteY72" fmla="*/ 5465319 h 5957878"/>
              <a:gd name="connsiteX73" fmla="*/ 2917911 w 3387024"/>
              <a:gd name="connsiteY73" fmla="*/ 5468834 h 5957878"/>
              <a:gd name="connsiteX74" fmla="*/ 2923238 w 3387024"/>
              <a:gd name="connsiteY74" fmla="*/ 5485082 h 5957878"/>
              <a:gd name="connsiteX75" fmla="*/ 2932743 w 3387024"/>
              <a:gd name="connsiteY75" fmla="*/ 5446272 h 5957878"/>
              <a:gd name="connsiteX76" fmla="*/ 2932743 w 3387024"/>
              <a:gd name="connsiteY76" fmla="*/ 5446272 h 5957878"/>
              <a:gd name="connsiteX77" fmla="*/ 2013553 w 3387024"/>
              <a:gd name="connsiteY77" fmla="*/ 5401527 h 5957878"/>
              <a:gd name="connsiteX78" fmla="*/ 2019155 w 3387024"/>
              <a:gd name="connsiteY78" fmla="*/ 5410108 h 5957878"/>
              <a:gd name="connsiteX79" fmla="*/ 2062208 w 3387024"/>
              <a:gd name="connsiteY79" fmla="*/ 5497484 h 5957878"/>
              <a:gd name="connsiteX80" fmla="*/ 2054989 w 3387024"/>
              <a:gd name="connsiteY80" fmla="*/ 5494882 h 5957878"/>
              <a:gd name="connsiteX81" fmla="*/ 2051851 w 3387024"/>
              <a:gd name="connsiteY81" fmla="*/ 5492012 h 5957878"/>
              <a:gd name="connsiteX82" fmla="*/ 2273156 w 3387024"/>
              <a:gd name="connsiteY82" fmla="*/ 5352185 h 5957878"/>
              <a:gd name="connsiteX83" fmla="*/ 2275719 w 3387024"/>
              <a:gd name="connsiteY83" fmla="*/ 5361644 h 5957878"/>
              <a:gd name="connsiteX84" fmla="*/ 2273156 w 3387024"/>
              <a:gd name="connsiteY84" fmla="*/ 5352185 h 5957878"/>
              <a:gd name="connsiteX85" fmla="*/ 2008503 w 3387024"/>
              <a:gd name="connsiteY85" fmla="*/ 5306461 h 5957878"/>
              <a:gd name="connsiteX86" fmla="*/ 2016308 w 3387024"/>
              <a:gd name="connsiteY86" fmla="*/ 5306783 h 5957878"/>
              <a:gd name="connsiteX87" fmla="*/ 2008503 w 3387024"/>
              <a:gd name="connsiteY87" fmla="*/ 5306461 h 5957878"/>
              <a:gd name="connsiteX88" fmla="*/ 2893139 w 3387024"/>
              <a:gd name="connsiteY88" fmla="*/ 5275186 h 5957878"/>
              <a:gd name="connsiteX89" fmla="*/ 2897891 w 3387024"/>
              <a:gd name="connsiteY89" fmla="*/ 5290235 h 5957878"/>
              <a:gd name="connsiteX90" fmla="*/ 2893139 w 3387024"/>
              <a:gd name="connsiteY90" fmla="*/ 5275186 h 5957878"/>
              <a:gd name="connsiteX91" fmla="*/ 2888386 w 3387024"/>
              <a:gd name="connsiteY91" fmla="*/ 5260136 h 5957878"/>
              <a:gd name="connsiteX92" fmla="*/ 2893139 w 3387024"/>
              <a:gd name="connsiteY92" fmla="*/ 5275186 h 5957878"/>
              <a:gd name="connsiteX93" fmla="*/ 2888386 w 3387024"/>
              <a:gd name="connsiteY93" fmla="*/ 5260136 h 5957878"/>
              <a:gd name="connsiteX94" fmla="*/ 1921251 w 3387024"/>
              <a:gd name="connsiteY94" fmla="*/ 5241796 h 5957878"/>
              <a:gd name="connsiteX95" fmla="*/ 1916498 w 3387024"/>
              <a:gd name="connsiteY95" fmla="*/ 5245879 h 5957878"/>
              <a:gd name="connsiteX96" fmla="*/ 1921251 w 3387024"/>
              <a:gd name="connsiteY96" fmla="*/ 5255385 h 5957878"/>
              <a:gd name="connsiteX97" fmla="*/ 1921251 w 3387024"/>
              <a:gd name="connsiteY97" fmla="*/ 5241796 h 5957878"/>
              <a:gd name="connsiteX98" fmla="*/ 2873337 w 3387024"/>
              <a:gd name="connsiteY98" fmla="*/ 5221327 h 5957878"/>
              <a:gd name="connsiteX99" fmla="*/ 2888386 w 3387024"/>
              <a:gd name="connsiteY99" fmla="*/ 5260136 h 5957878"/>
              <a:gd name="connsiteX100" fmla="*/ 2873337 w 3387024"/>
              <a:gd name="connsiteY100" fmla="*/ 5221327 h 5957878"/>
              <a:gd name="connsiteX101" fmla="*/ 2703732 w 3387024"/>
              <a:gd name="connsiteY101" fmla="*/ 5153246 h 5957878"/>
              <a:gd name="connsiteX102" fmla="*/ 2711751 w 3387024"/>
              <a:gd name="connsiteY102" fmla="*/ 5176970 h 5957878"/>
              <a:gd name="connsiteX103" fmla="*/ 2701454 w 3387024"/>
              <a:gd name="connsiteY103" fmla="*/ 5157169 h 5957878"/>
              <a:gd name="connsiteX104" fmla="*/ 2703732 w 3387024"/>
              <a:gd name="connsiteY104" fmla="*/ 5153246 h 5957878"/>
              <a:gd name="connsiteX105" fmla="*/ 1886795 w 3387024"/>
              <a:gd name="connsiteY105" fmla="*/ 5094992 h 5957878"/>
              <a:gd name="connsiteX106" fmla="*/ 1881647 w 3387024"/>
              <a:gd name="connsiteY106" fmla="*/ 5098557 h 5957878"/>
              <a:gd name="connsiteX107" fmla="*/ 1891944 w 3387024"/>
              <a:gd name="connsiteY107" fmla="*/ 5098557 h 5957878"/>
              <a:gd name="connsiteX108" fmla="*/ 1886795 w 3387024"/>
              <a:gd name="connsiteY108" fmla="*/ 5094992 h 5957878"/>
              <a:gd name="connsiteX109" fmla="*/ 2664128 w 3387024"/>
              <a:gd name="connsiteY109" fmla="*/ 5067654 h 5957878"/>
              <a:gd name="connsiteX110" fmla="*/ 2672147 w 3387024"/>
              <a:gd name="connsiteY110" fmla="*/ 5074003 h 5957878"/>
              <a:gd name="connsiteX111" fmla="*/ 2664128 w 3387024"/>
              <a:gd name="connsiteY111" fmla="*/ 5067654 h 5957878"/>
              <a:gd name="connsiteX112" fmla="*/ 1272929 w 3387024"/>
              <a:gd name="connsiteY112" fmla="*/ 5003312 h 5957878"/>
              <a:gd name="connsiteX113" fmla="*/ 1267781 w 3387024"/>
              <a:gd name="connsiteY113" fmla="*/ 5005094 h 5957878"/>
              <a:gd name="connsiteX114" fmla="*/ 1278078 w 3387024"/>
              <a:gd name="connsiteY114" fmla="*/ 5005094 h 5957878"/>
              <a:gd name="connsiteX115" fmla="*/ 1272929 w 3387024"/>
              <a:gd name="connsiteY115" fmla="*/ 5003312 h 5957878"/>
              <a:gd name="connsiteX116" fmla="*/ 2682444 w 3387024"/>
              <a:gd name="connsiteY116" fmla="*/ 5000341 h 5957878"/>
              <a:gd name="connsiteX117" fmla="*/ 2691950 w 3387024"/>
              <a:gd name="connsiteY117" fmla="*/ 5024896 h 5957878"/>
              <a:gd name="connsiteX118" fmla="*/ 2682444 w 3387024"/>
              <a:gd name="connsiteY118" fmla="*/ 5000341 h 5957878"/>
              <a:gd name="connsiteX119" fmla="*/ 1381050 w 3387024"/>
              <a:gd name="connsiteY119" fmla="*/ 4945689 h 5957878"/>
              <a:gd name="connsiteX120" fmla="*/ 1444416 w 3387024"/>
              <a:gd name="connsiteY120" fmla="*/ 5088260 h 5957878"/>
              <a:gd name="connsiteX121" fmla="*/ 1464218 w 3387024"/>
              <a:gd name="connsiteY121" fmla="*/ 5103309 h 5957878"/>
              <a:gd name="connsiteX122" fmla="*/ 1381050 w 3387024"/>
              <a:gd name="connsiteY122" fmla="*/ 4945689 h 5957878"/>
              <a:gd name="connsiteX123" fmla="*/ 2763089 w 3387024"/>
              <a:gd name="connsiteY123" fmla="*/ 4942769 h 5957878"/>
              <a:gd name="connsiteX124" fmla="*/ 2760861 w 3387024"/>
              <a:gd name="connsiteY124" fmla="*/ 4945689 h 5957878"/>
              <a:gd name="connsiteX125" fmla="*/ 2775118 w 3387024"/>
              <a:gd name="connsiteY125" fmla="*/ 4965491 h 5957878"/>
              <a:gd name="connsiteX126" fmla="*/ 2763089 w 3387024"/>
              <a:gd name="connsiteY126" fmla="*/ 4942769 h 5957878"/>
              <a:gd name="connsiteX127" fmla="*/ 2448390 w 3387024"/>
              <a:gd name="connsiteY127" fmla="*/ 4924430 h 5957878"/>
              <a:gd name="connsiteX128" fmla="*/ 2455816 w 3387024"/>
              <a:gd name="connsiteY128" fmla="*/ 4924855 h 5957878"/>
              <a:gd name="connsiteX129" fmla="*/ 2455816 w 3387024"/>
              <a:gd name="connsiteY129" fmla="*/ 4924855 h 5957878"/>
              <a:gd name="connsiteX130" fmla="*/ 2448390 w 3387024"/>
              <a:gd name="connsiteY130" fmla="*/ 4924430 h 5957878"/>
              <a:gd name="connsiteX131" fmla="*/ 1218671 w 3387024"/>
              <a:gd name="connsiteY131" fmla="*/ 4911630 h 5957878"/>
              <a:gd name="connsiteX132" fmla="*/ 1258276 w 3387024"/>
              <a:gd name="connsiteY132" fmla="*/ 4980539 h 5957878"/>
              <a:gd name="connsiteX133" fmla="*/ 1218671 w 3387024"/>
              <a:gd name="connsiteY133" fmla="*/ 4911630 h 5957878"/>
              <a:gd name="connsiteX134" fmla="*/ 1772773 w 3387024"/>
              <a:gd name="connsiteY134" fmla="*/ 4899696 h 5957878"/>
              <a:gd name="connsiteX135" fmla="*/ 1769171 w 3387024"/>
              <a:gd name="connsiteY135" fmla="*/ 4902126 h 5957878"/>
              <a:gd name="connsiteX136" fmla="*/ 1783428 w 3387024"/>
              <a:gd name="connsiteY136" fmla="*/ 4921927 h 5957878"/>
              <a:gd name="connsiteX137" fmla="*/ 1772773 w 3387024"/>
              <a:gd name="connsiteY137" fmla="*/ 4899696 h 5957878"/>
              <a:gd name="connsiteX138" fmla="*/ 1793726 w 3387024"/>
              <a:gd name="connsiteY138" fmla="*/ 4887076 h 5957878"/>
              <a:gd name="connsiteX139" fmla="*/ 1832537 w 3387024"/>
              <a:gd name="connsiteY139" fmla="*/ 4970243 h 5957878"/>
              <a:gd name="connsiteX140" fmla="*/ 1872141 w 3387024"/>
              <a:gd name="connsiteY140" fmla="*/ 5054201 h 5957878"/>
              <a:gd name="connsiteX141" fmla="*/ 1807983 w 3387024"/>
              <a:gd name="connsiteY141" fmla="*/ 4902126 h 5957878"/>
              <a:gd name="connsiteX142" fmla="*/ 1793726 w 3387024"/>
              <a:gd name="connsiteY142" fmla="*/ 4887076 h 5957878"/>
              <a:gd name="connsiteX143" fmla="*/ 1346197 w 3387024"/>
              <a:gd name="connsiteY143" fmla="*/ 4887076 h 5957878"/>
              <a:gd name="connsiteX144" fmla="*/ 1366000 w 3387024"/>
              <a:gd name="connsiteY144" fmla="*/ 4921927 h 5957878"/>
              <a:gd name="connsiteX145" fmla="*/ 1346197 w 3387024"/>
              <a:gd name="connsiteY145" fmla="*/ 4887076 h 5957878"/>
              <a:gd name="connsiteX146" fmla="*/ 1758874 w 3387024"/>
              <a:gd name="connsiteY146" fmla="*/ 4828464 h 5957878"/>
              <a:gd name="connsiteX147" fmla="*/ 1793726 w 3387024"/>
              <a:gd name="connsiteY147" fmla="*/ 4877572 h 5957878"/>
              <a:gd name="connsiteX148" fmla="*/ 1758874 w 3387024"/>
              <a:gd name="connsiteY148" fmla="*/ 4828464 h 5957878"/>
              <a:gd name="connsiteX149" fmla="*/ 1691527 w 3387024"/>
              <a:gd name="connsiteY149" fmla="*/ 4688667 h 5957878"/>
              <a:gd name="connsiteX150" fmla="*/ 1685210 w 3387024"/>
              <a:gd name="connsiteY150" fmla="*/ 4690645 h 5957878"/>
              <a:gd name="connsiteX151" fmla="*/ 1720061 w 3387024"/>
              <a:gd name="connsiteY151" fmla="*/ 4754802 h 5957878"/>
              <a:gd name="connsiteX152" fmla="*/ 1758874 w 3387024"/>
              <a:gd name="connsiteY152" fmla="*/ 4808663 h 5957878"/>
              <a:gd name="connsiteX153" fmla="*/ 1691527 w 3387024"/>
              <a:gd name="connsiteY153" fmla="*/ 4688667 h 5957878"/>
              <a:gd name="connsiteX154" fmla="*/ 1659814 w 3387024"/>
              <a:gd name="connsiteY154" fmla="*/ 4680014 h 5957878"/>
              <a:gd name="connsiteX155" fmla="*/ 1685210 w 3387024"/>
              <a:gd name="connsiteY155" fmla="*/ 4744505 h 5957878"/>
              <a:gd name="connsiteX156" fmla="*/ 1724814 w 3387024"/>
              <a:gd name="connsiteY156" fmla="*/ 4798366 h 5957878"/>
              <a:gd name="connsiteX157" fmla="*/ 1729567 w 3387024"/>
              <a:gd name="connsiteY157" fmla="*/ 4808663 h 5957878"/>
              <a:gd name="connsiteX158" fmla="*/ 1724814 w 3387024"/>
              <a:gd name="connsiteY158" fmla="*/ 4798366 h 5957878"/>
              <a:gd name="connsiteX159" fmla="*/ 1670953 w 3387024"/>
              <a:gd name="connsiteY159" fmla="*/ 4690645 h 5957878"/>
              <a:gd name="connsiteX160" fmla="*/ 1659814 w 3387024"/>
              <a:gd name="connsiteY160" fmla="*/ 4680014 h 5957878"/>
              <a:gd name="connsiteX161" fmla="*/ 1410357 w 3387024"/>
              <a:gd name="connsiteY161" fmla="*/ 4533817 h 5957878"/>
              <a:gd name="connsiteX162" fmla="*/ 1410357 w 3387024"/>
              <a:gd name="connsiteY162" fmla="*/ 4538570 h 5957878"/>
              <a:gd name="connsiteX163" fmla="*/ 1449961 w 3387024"/>
              <a:gd name="connsiteY163" fmla="*/ 4612232 h 5957878"/>
              <a:gd name="connsiteX164" fmla="*/ 1705011 w 3387024"/>
              <a:gd name="connsiteY164" fmla="*/ 5093804 h 5957878"/>
              <a:gd name="connsiteX165" fmla="*/ 1720061 w 3387024"/>
              <a:gd name="connsiteY165" fmla="*/ 5112814 h 5957878"/>
              <a:gd name="connsiteX166" fmla="*/ 1499070 w 3387024"/>
              <a:gd name="connsiteY166" fmla="*/ 4675596 h 5957878"/>
              <a:gd name="connsiteX167" fmla="*/ 1410357 w 3387024"/>
              <a:gd name="connsiteY167" fmla="*/ 4533817 h 5957878"/>
              <a:gd name="connsiteX168" fmla="*/ 2780663 w 3387024"/>
              <a:gd name="connsiteY168" fmla="*/ 4130659 h 5957878"/>
              <a:gd name="connsiteX169" fmla="*/ 2799673 w 3387024"/>
              <a:gd name="connsiteY169" fmla="*/ 4130659 h 5957878"/>
              <a:gd name="connsiteX170" fmla="*/ 2780663 w 3387024"/>
              <a:gd name="connsiteY170" fmla="*/ 4130659 h 5957878"/>
              <a:gd name="connsiteX171" fmla="*/ 877284 w 3387024"/>
              <a:gd name="connsiteY171" fmla="*/ 4006801 h 5957878"/>
              <a:gd name="connsiteX172" fmla="*/ 875700 w 3387024"/>
              <a:gd name="connsiteY172" fmla="*/ 4013434 h 5957878"/>
              <a:gd name="connsiteX173" fmla="*/ 885997 w 3387024"/>
              <a:gd name="connsiteY173" fmla="*/ 4007890 h 5957878"/>
              <a:gd name="connsiteX174" fmla="*/ 877284 w 3387024"/>
              <a:gd name="connsiteY174" fmla="*/ 4006801 h 5957878"/>
              <a:gd name="connsiteX175" fmla="*/ 3281260 w 3387024"/>
              <a:gd name="connsiteY175" fmla="*/ 3992445 h 5957878"/>
              <a:gd name="connsiteX176" fmla="*/ 3286013 w 3387024"/>
              <a:gd name="connsiteY176" fmla="*/ 3993633 h 5957878"/>
              <a:gd name="connsiteX177" fmla="*/ 3276507 w 3387024"/>
              <a:gd name="connsiteY177" fmla="*/ 3998385 h 5957878"/>
              <a:gd name="connsiteX178" fmla="*/ 3281260 w 3387024"/>
              <a:gd name="connsiteY178" fmla="*/ 3992445 h 5957878"/>
              <a:gd name="connsiteX179" fmla="*/ 3354924 w 3387024"/>
              <a:gd name="connsiteY179" fmla="*/ 3783341 h 5957878"/>
              <a:gd name="connsiteX180" fmla="*/ 3350171 w 3387024"/>
              <a:gd name="connsiteY180" fmla="*/ 3786905 h 5957878"/>
              <a:gd name="connsiteX181" fmla="*/ 3359677 w 3387024"/>
              <a:gd name="connsiteY181" fmla="*/ 3786905 h 5957878"/>
              <a:gd name="connsiteX182" fmla="*/ 3354924 w 3387024"/>
              <a:gd name="connsiteY182" fmla="*/ 3783341 h 5957878"/>
              <a:gd name="connsiteX183" fmla="*/ 379854 w 3387024"/>
              <a:gd name="connsiteY183" fmla="*/ 3531862 h 5957878"/>
              <a:gd name="connsiteX184" fmla="*/ 390151 w 3387024"/>
              <a:gd name="connsiteY184" fmla="*/ 3546911 h 5957878"/>
              <a:gd name="connsiteX185" fmla="*/ 379854 w 3387024"/>
              <a:gd name="connsiteY185" fmla="*/ 3531862 h 5957878"/>
              <a:gd name="connsiteX186" fmla="*/ 3316187 w 3387024"/>
              <a:gd name="connsiteY186" fmla="*/ 3111265 h 5957878"/>
              <a:gd name="connsiteX187" fmla="*/ 3318092 w 3387024"/>
              <a:gd name="connsiteY187" fmla="*/ 3113950 h 5957878"/>
              <a:gd name="connsiteX188" fmla="*/ 3320864 w 3387024"/>
              <a:gd name="connsiteY188" fmla="*/ 3124743 h 5957878"/>
              <a:gd name="connsiteX189" fmla="*/ 3315320 w 3387024"/>
              <a:gd name="connsiteY189" fmla="*/ 3114445 h 5957878"/>
              <a:gd name="connsiteX190" fmla="*/ 3316187 w 3387024"/>
              <a:gd name="connsiteY190" fmla="*/ 3111265 h 5957878"/>
              <a:gd name="connsiteX191" fmla="*/ 3211866 w 3387024"/>
              <a:gd name="connsiteY191" fmla="*/ 2808265 h 5957878"/>
              <a:gd name="connsiteX192" fmla="*/ 3207597 w 3387024"/>
              <a:gd name="connsiteY192" fmla="*/ 2815047 h 5957878"/>
              <a:gd name="connsiteX193" fmla="*/ 3217101 w 3387024"/>
              <a:gd name="connsiteY193" fmla="*/ 2830095 h 5957878"/>
              <a:gd name="connsiteX194" fmla="*/ 3216211 w 3387024"/>
              <a:gd name="connsiteY194" fmla="*/ 2813066 h 5957878"/>
              <a:gd name="connsiteX195" fmla="*/ 3211866 w 3387024"/>
              <a:gd name="connsiteY195" fmla="*/ 2808265 h 5957878"/>
              <a:gd name="connsiteX196" fmla="*/ 3187312 w 3387024"/>
              <a:gd name="connsiteY196" fmla="*/ 2586364 h 5957878"/>
              <a:gd name="connsiteX197" fmla="*/ 3183041 w 3387024"/>
              <a:gd name="connsiteY197" fmla="*/ 2589310 h 5957878"/>
              <a:gd name="connsiteX198" fmla="*/ 3188092 w 3387024"/>
              <a:gd name="connsiteY198" fmla="*/ 2616240 h 5957878"/>
              <a:gd name="connsiteX199" fmla="*/ 3192376 w 3387024"/>
              <a:gd name="connsiteY199" fmla="*/ 2623252 h 5957878"/>
              <a:gd name="connsiteX200" fmla="*/ 3192547 w 3387024"/>
              <a:gd name="connsiteY200" fmla="*/ 2628913 h 5957878"/>
              <a:gd name="connsiteX201" fmla="*/ 3192733 w 3387024"/>
              <a:gd name="connsiteY201" fmla="*/ 2623838 h 5957878"/>
              <a:gd name="connsiteX202" fmla="*/ 3192376 w 3387024"/>
              <a:gd name="connsiteY202" fmla="*/ 2623252 h 5957878"/>
              <a:gd name="connsiteX203" fmla="*/ 3191656 w 3387024"/>
              <a:gd name="connsiteY203" fmla="*/ 2599607 h 5957878"/>
              <a:gd name="connsiteX204" fmla="*/ 3187312 w 3387024"/>
              <a:gd name="connsiteY204" fmla="*/ 2586364 h 5957878"/>
              <a:gd name="connsiteX205" fmla="*/ 3118883 w 3387024"/>
              <a:gd name="connsiteY205" fmla="*/ 2560004 h 5957878"/>
              <a:gd name="connsiteX206" fmla="*/ 3133933 w 3387024"/>
              <a:gd name="connsiteY206" fmla="*/ 2609111 h 5957878"/>
              <a:gd name="connsiteX207" fmla="*/ 3118883 w 3387024"/>
              <a:gd name="connsiteY207" fmla="*/ 2560004 h 5957878"/>
              <a:gd name="connsiteX208" fmla="*/ 3040467 w 3387024"/>
              <a:gd name="connsiteY208" fmla="*/ 2205952 h 5957878"/>
              <a:gd name="connsiteX209" fmla="*/ 3055516 w 3387024"/>
              <a:gd name="connsiteY209" fmla="*/ 2309713 h 5957878"/>
              <a:gd name="connsiteX210" fmla="*/ 3075318 w 3387024"/>
              <a:gd name="connsiteY210" fmla="*/ 2412680 h 5957878"/>
              <a:gd name="connsiteX211" fmla="*/ 3040467 w 3387024"/>
              <a:gd name="connsiteY211" fmla="*/ 2205952 h 5957878"/>
              <a:gd name="connsiteX212" fmla="*/ 2633336 w 3387024"/>
              <a:gd name="connsiteY212" fmla="*/ 2196448 h 5957878"/>
              <a:gd name="connsiteX213" fmla="*/ 2653137 w 3387024"/>
              <a:gd name="connsiteY213" fmla="*/ 2323970 h 5957878"/>
              <a:gd name="connsiteX214" fmla="*/ 2662643 w 3387024"/>
              <a:gd name="connsiteY214" fmla="*/ 2348523 h 5957878"/>
              <a:gd name="connsiteX215" fmla="*/ 2633336 w 3387024"/>
              <a:gd name="connsiteY215" fmla="*/ 2196448 h 5957878"/>
              <a:gd name="connsiteX216" fmla="*/ 1620754 w 3387024"/>
              <a:gd name="connsiteY216" fmla="*/ 2059949 h 5957878"/>
              <a:gd name="connsiteX217" fmla="*/ 1616237 w 3387024"/>
              <a:gd name="connsiteY217" fmla="*/ 2060968 h 5957878"/>
              <a:gd name="connsiteX218" fmla="*/ 1617387 w 3387024"/>
              <a:gd name="connsiteY218" fmla="*/ 2060708 h 5957878"/>
              <a:gd name="connsiteX219" fmla="*/ 1626596 w 3387024"/>
              <a:gd name="connsiteY219" fmla="*/ 2058629 h 5957878"/>
              <a:gd name="connsiteX220" fmla="*/ 1620754 w 3387024"/>
              <a:gd name="connsiteY220" fmla="*/ 2059949 h 5957878"/>
              <a:gd name="connsiteX221" fmla="*/ 1623143 w 3387024"/>
              <a:gd name="connsiteY221" fmla="*/ 2059409 h 5957878"/>
              <a:gd name="connsiteX222" fmla="*/ 1626596 w 3387024"/>
              <a:gd name="connsiteY222" fmla="*/ 2058629 h 5957878"/>
              <a:gd name="connsiteX223" fmla="*/ 1444416 w 3387024"/>
              <a:gd name="connsiteY223" fmla="*/ 1980215 h 5957878"/>
              <a:gd name="connsiteX224" fmla="*/ 1464218 w 3387024"/>
              <a:gd name="connsiteY224" fmla="*/ 1990513 h 5957878"/>
              <a:gd name="connsiteX225" fmla="*/ 1444416 w 3387024"/>
              <a:gd name="connsiteY225" fmla="*/ 1980215 h 5957878"/>
              <a:gd name="connsiteX226" fmla="*/ 1415109 w 3387024"/>
              <a:gd name="connsiteY226" fmla="*/ 1965958 h 5957878"/>
              <a:gd name="connsiteX227" fmla="*/ 1415109 w 3387024"/>
              <a:gd name="connsiteY227" fmla="*/ 1965958 h 5957878"/>
              <a:gd name="connsiteX228" fmla="*/ 1390554 w 3387024"/>
              <a:gd name="connsiteY228" fmla="*/ 1950909 h 5957878"/>
              <a:gd name="connsiteX229" fmla="*/ 1381050 w 3387024"/>
              <a:gd name="connsiteY229" fmla="*/ 1955661 h 5957878"/>
              <a:gd name="connsiteX230" fmla="*/ 1390554 w 3387024"/>
              <a:gd name="connsiteY230" fmla="*/ 1950909 h 5957878"/>
              <a:gd name="connsiteX231" fmla="*/ 1376297 w 3387024"/>
              <a:gd name="connsiteY231" fmla="*/ 1946157 h 5957878"/>
              <a:gd name="connsiteX232" fmla="*/ 1366000 w 3387024"/>
              <a:gd name="connsiteY232" fmla="*/ 1950909 h 5957878"/>
              <a:gd name="connsiteX233" fmla="*/ 1376297 w 3387024"/>
              <a:gd name="connsiteY233" fmla="*/ 1946157 h 5957878"/>
              <a:gd name="connsiteX234" fmla="*/ 3049836 w 3387024"/>
              <a:gd name="connsiteY234" fmla="*/ 1600484 h 5957878"/>
              <a:gd name="connsiteX235" fmla="*/ 3055516 w 3387024"/>
              <a:gd name="connsiteY235" fmla="*/ 1622204 h 5957878"/>
              <a:gd name="connsiteX236" fmla="*/ 3045219 w 3387024"/>
              <a:gd name="connsiteY236" fmla="*/ 1602402 h 5957878"/>
              <a:gd name="connsiteX237" fmla="*/ 3049836 w 3387024"/>
              <a:gd name="connsiteY237" fmla="*/ 1600484 h 5957878"/>
              <a:gd name="connsiteX238" fmla="*/ 3040467 w 3387024"/>
              <a:gd name="connsiteY238" fmla="*/ 1577849 h 5957878"/>
              <a:gd name="connsiteX239" fmla="*/ 3045219 w 3387024"/>
              <a:gd name="connsiteY239" fmla="*/ 1587353 h 5957878"/>
              <a:gd name="connsiteX240" fmla="*/ 3040467 w 3387024"/>
              <a:gd name="connsiteY240" fmla="*/ 1577849 h 5957878"/>
              <a:gd name="connsiteX241" fmla="*/ 2923238 w 3387024"/>
              <a:gd name="connsiteY241" fmla="*/ 1474881 h 5957878"/>
              <a:gd name="connsiteX242" fmla="*/ 2923238 w 3387024"/>
              <a:gd name="connsiteY242" fmla="*/ 1479633 h 5957878"/>
              <a:gd name="connsiteX243" fmla="*/ 2923238 w 3387024"/>
              <a:gd name="connsiteY243" fmla="*/ 1474881 h 5957878"/>
              <a:gd name="connsiteX244" fmla="*/ 2917693 w 3387024"/>
              <a:gd name="connsiteY244" fmla="*/ 1445574 h 5957878"/>
              <a:gd name="connsiteX245" fmla="*/ 2917693 w 3387024"/>
              <a:gd name="connsiteY245" fmla="*/ 1445574 h 5957878"/>
              <a:gd name="connsiteX246" fmla="*/ 2990350 w 3387024"/>
              <a:gd name="connsiteY246" fmla="*/ 1424797 h 5957878"/>
              <a:gd name="connsiteX247" fmla="*/ 2991357 w 3387024"/>
              <a:gd name="connsiteY247" fmla="*/ 1474881 h 5957878"/>
              <a:gd name="connsiteX248" fmla="*/ 2986604 w 3387024"/>
              <a:gd name="connsiteY248" fmla="*/ 1425773 h 5957878"/>
              <a:gd name="connsiteX249" fmla="*/ 2990350 w 3387024"/>
              <a:gd name="connsiteY249" fmla="*/ 1424797 h 5957878"/>
              <a:gd name="connsiteX250" fmla="*/ 2912941 w 3387024"/>
              <a:gd name="connsiteY250" fmla="*/ 1415477 h 5957878"/>
              <a:gd name="connsiteX251" fmla="*/ 2917693 w 3387024"/>
              <a:gd name="connsiteY251" fmla="*/ 1445574 h 5957878"/>
              <a:gd name="connsiteX252" fmla="*/ 2912941 w 3387024"/>
              <a:gd name="connsiteY252" fmla="*/ 1415477 h 5957878"/>
              <a:gd name="connsiteX253" fmla="*/ 2903436 w 3387024"/>
              <a:gd name="connsiteY253" fmla="*/ 1356864 h 5957878"/>
              <a:gd name="connsiteX254" fmla="*/ 2912941 w 3387024"/>
              <a:gd name="connsiteY254" fmla="*/ 1415477 h 5957878"/>
              <a:gd name="connsiteX255" fmla="*/ 2903436 w 3387024"/>
              <a:gd name="connsiteY255" fmla="*/ 1356864 h 5957878"/>
              <a:gd name="connsiteX256" fmla="*/ 2897086 w 3387024"/>
              <a:gd name="connsiteY256" fmla="*/ 1348510 h 5957878"/>
              <a:gd name="connsiteX257" fmla="*/ 2903436 w 3387024"/>
              <a:gd name="connsiteY257" fmla="*/ 1356864 h 5957878"/>
              <a:gd name="connsiteX258" fmla="*/ 2897086 w 3387024"/>
              <a:gd name="connsiteY258" fmla="*/ 1348510 h 5957878"/>
              <a:gd name="connsiteX259" fmla="*/ 2780663 w 3387024"/>
              <a:gd name="connsiteY259" fmla="*/ 1337062 h 5957878"/>
              <a:gd name="connsiteX260" fmla="*/ 2790168 w 3387024"/>
              <a:gd name="connsiteY260" fmla="*/ 1421021 h 5957878"/>
              <a:gd name="connsiteX261" fmla="*/ 2805217 w 3387024"/>
              <a:gd name="connsiteY261" fmla="*/ 1499434 h 5957878"/>
              <a:gd name="connsiteX262" fmla="*/ 2966803 w 3387024"/>
              <a:gd name="connsiteY262" fmla="*/ 2560004 h 5957878"/>
              <a:gd name="connsiteX263" fmla="*/ 2977100 w 3387024"/>
              <a:gd name="connsiteY263" fmla="*/ 2643170 h 5957878"/>
              <a:gd name="connsiteX264" fmla="*/ 2962050 w 3387024"/>
              <a:gd name="connsiteY264" fmla="*/ 2471292 h 5957878"/>
              <a:gd name="connsiteX265" fmla="*/ 2814723 w 3387024"/>
              <a:gd name="connsiteY265" fmla="*/ 1489138 h 5957878"/>
              <a:gd name="connsiteX266" fmla="*/ 2780663 w 3387024"/>
              <a:gd name="connsiteY266" fmla="*/ 1337062 h 5957878"/>
              <a:gd name="connsiteX267" fmla="*/ 2893882 w 3387024"/>
              <a:gd name="connsiteY267" fmla="*/ 1298214 h 5957878"/>
              <a:gd name="connsiteX268" fmla="*/ 2895516 w 3387024"/>
              <a:gd name="connsiteY268" fmla="*/ 1302706 h 5957878"/>
              <a:gd name="connsiteX269" fmla="*/ 2897891 w 3387024"/>
              <a:gd name="connsiteY269" fmla="*/ 1317260 h 5957878"/>
              <a:gd name="connsiteX270" fmla="*/ 2893139 w 3387024"/>
              <a:gd name="connsiteY270" fmla="*/ 1303003 h 5957878"/>
              <a:gd name="connsiteX271" fmla="*/ 2893882 w 3387024"/>
              <a:gd name="connsiteY271" fmla="*/ 1298214 h 5957878"/>
              <a:gd name="connsiteX272" fmla="*/ 2763047 w 3387024"/>
              <a:gd name="connsiteY272" fmla="*/ 1226089 h 5957878"/>
              <a:gd name="connsiteX273" fmla="*/ 2760861 w 3387024"/>
              <a:gd name="connsiteY273" fmla="*/ 1229342 h 5957878"/>
              <a:gd name="connsiteX274" fmla="*/ 2765613 w 3387024"/>
              <a:gd name="connsiteY274" fmla="*/ 1243599 h 5957878"/>
              <a:gd name="connsiteX275" fmla="*/ 2763047 w 3387024"/>
              <a:gd name="connsiteY275" fmla="*/ 1226089 h 5957878"/>
              <a:gd name="connsiteX276" fmla="*/ 1579776 w 3387024"/>
              <a:gd name="connsiteY276" fmla="*/ 1186086 h 5957878"/>
              <a:gd name="connsiteX277" fmla="*/ 1587807 w 3387024"/>
              <a:gd name="connsiteY277" fmla="*/ 1191263 h 5957878"/>
              <a:gd name="connsiteX278" fmla="*/ 1587807 w 3387024"/>
              <a:gd name="connsiteY278" fmla="*/ 1191263 h 5957878"/>
              <a:gd name="connsiteX279" fmla="*/ 1579776 w 3387024"/>
              <a:gd name="connsiteY279" fmla="*/ 1186086 h 5957878"/>
              <a:gd name="connsiteX280" fmla="*/ 2738460 w 3387024"/>
              <a:gd name="connsiteY280" fmla="*/ 1071734 h 5957878"/>
              <a:gd name="connsiteX281" fmla="*/ 2736306 w 3387024"/>
              <a:gd name="connsiteY281" fmla="*/ 1077266 h 5957878"/>
              <a:gd name="connsiteX282" fmla="*/ 2745811 w 3387024"/>
              <a:gd name="connsiteY282" fmla="*/ 1086771 h 5957878"/>
              <a:gd name="connsiteX283" fmla="*/ 2742841 w 3387024"/>
              <a:gd name="connsiteY283" fmla="*/ 1074593 h 5957878"/>
              <a:gd name="connsiteX284" fmla="*/ 2738460 w 3387024"/>
              <a:gd name="connsiteY284" fmla="*/ 1071734 h 5957878"/>
              <a:gd name="connsiteX285" fmla="*/ 2288114 w 3387024"/>
              <a:gd name="connsiteY285" fmla="*/ 1060928 h 5957878"/>
              <a:gd name="connsiteX286" fmla="*/ 2288114 w 3387024"/>
              <a:gd name="connsiteY286" fmla="*/ 1060928 h 5957878"/>
              <a:gd name="connsiteX287" fmla="*/ 2668367 w 3387024"/>
              <a:gd name="connsiteY287" fmla="*/ 922401 h 5957878"/>
              <a:gd name="connsiteX288" fmla="*/ 2668460 w 3387024"/>
              <a:gd name="connsiteY288" fmla="*/ 922588 h 5957878"/>
              <a:gd name="connsiteX289" fmla="*/ 2668306 w 3387024"/>
              <a:gd name="connsiteY289" fmla="*/ 922507 h 5957878"/>
              <a:gd name="connsiteX290" fmla="*/ 2679939 w 3387024"/>
              <a:gd name="connsiteY290" fmla="*/ 912282 h 5957878"/>
              <a:gd name="connsiteX291" fmla="*/ 2676044 w 3387024"/>
              <a:gd name="connsiteY291" fmla="*/ 926537 h 5957878"/>
              <a:gd name="connsiteX292" fmla="*/ 2675497 w 3387024"/>
              <a:gd name="connsiteY292" fmla="*/ 926253 h 5957878"/>
              <a:gd name="connsiteX293" fmla="*/ 2676900 w 3387024"/>
              <a:gd name="connsiteY293" fmla="*/ 919647 h 5957878"/>
              <a:gd name="connsiteX294" fmla="*/ 2676226 w 3387024"/>
              <a:gd name="connsiteY294" fmla="*/ 914787 h 5957878"/>
              <a:gd name="connsiteX295" fmla="*/ 1532230 w 3387024"/>
              <a:gd name="connsiteY295" fmla="*/ 515735 h 5957878"/>
              <a:gd name="connsiteX296" fmla="*/ 1535195 w 3387024"/>
              <a:gd name="connsiteY296" fmla="*/ 555822 h 5957878"/>
              <a:gd name="connsiteX297" fmla="*/ 1523650 w 3387024"/>
              <a:gd name="connsiteY297" fmla="*/ 516134 h 5957878"/>
              <a:gd name="connsiteX298" fmla="*/ 1532230 w 3387024"/>
              <a:gd name="connsiteY298" fmla="*/ 515735 h 5957878"/>
              <a:gd name="connsiteX299" fmla="*/ 2120062 w 3387024"/>
              <a:gd name="connsiteY299" fmla="*/ 483503 h 5957878"/>
              <a:gd name="connsiteX300" fmla="*/ 2125568 w 3387024"/>
              <a:gd name="connsiteY300" fmla="*/ 534504 h 5957878"/>
              <a:gd name="connsiteX301" fmla="*/ 2120062 w 3387024"/>
              <a:gd name="connsiteY301" fmla="*/ 483503 h 5957878"/>
              <a:gd name="connsiteX302" fmla="*/ 1815833 w 3387024"/>
              <a:gd name="connsiteY302" fmla="*/ 434534 h 5957878"/>
              <a:gd name="connsiteX303" fmla="*/ 1817728 w 3387024"/>
              <a:gd name="connsiteY303" fmla="*/ 456706 h 5957878"/>
              <a:gd name="connsiteX304" fmla="*/ 1815132 w 3387024"/>
              <a:gd name="connsiteY304" fmla="*/ 444828 h 5957878"/>
              <a:gd name="connsiteX305" fmla="*/ 1884691 w 3387024"/>
              <a:gd name="connsiteY305" fmla="*/ 286008 h 5957878"/>
              <a:gd name="connsiteX306" fmla="*/ 1893481 w 3387024"/>
              <a:gd name="connsiteY306" fmla="*/ 288409 h 5957878"/>
              <a:gd name="connsiteX307" fmla="*/ 1893481 w 3387024"/>
              <a:gd name="connsiteY307" fmla="*/ 288409 h 5957878"/>
              <a:gd name="connsiteX308" fmla="*/ 1884691 w 3387024"/>
              <a:gd name="connsiteY308" fmla="*/ 286008 h 5957878"/>
              <a:gd name="connsiteX309" fmla="*/ 1460811 w 3387024"/>
              <a:gd name="connsiteY309" fmla="*/ 257618 h 5957878"/>
              <a:gd name="connsiteX310" fmla="*/ 1461213 w 3387024"/>
              <a:gd name="connsiteY310" fmla="*/ 261540 h 5957878"/>
              <a:gd name="connsiteX311" fmla="*/ 1459466 w 3387024"/>
              <a:gd name="connsiteY311" fmla="*/ 262236 h 5957878"/>
              <a:gd name="connsiteX312" fmla="*/ 1460060 w 3387024"/>
              <a:gd name="connsiteY312" fmla="*/ 258870 h 5957878"/>
              <a:gd name="connsiteX313" fmla="*/ 2353240 w 3387024"/>
              <a:gd name="connsiteY313" fmla="*/ 72300 h 5957878"/>
              <a:gd name="connsiteX314" fmla="*/ 2394226 w 3387024"/>
              <a:gd name="connsiteY314" fmla="*/ 442498 h 5957878"/>
              <a:gd name="connsiteX315" fmla="*/ 2419172 w 3387024"/>
              <a:gd name="connsiteY315" fmla="*/ 845418 h 5957878"/>
              <a:gd name="connsiteX316" fmla="*/ 2406799 w 3387024"/>
              <a:gd name="connsiteY316" fmla="*/ 767571 h 5957878"/>
              <a:gd name="connsiteX317" fmla="*/ 2378846 w 3387024"/>
              <a:gd name="connsiteY317" fmla="*/ 575363 h 5957878"/>
              <a:gd name="connsiteX318" fmla="*/ 2379461 w 3387024"/>
              <a:gd name="connsiteY318" fmla="*/ 555280 h 5957878"/>
              <a:gd name="connsiteX319" fmla="*/ 2371026 w 3387024"/>
              <a:gd name="connsiteY319" fmla="*/ 382389 h 5957878"/>
              <a:gd name="connsiteX320" fmla="*/ 2367011 w 3387024"/>
              <a:gd name="connsiteY320" fmla="*/ 325300 h 5957878"/>
              <a:gd name="connsiteX321" fmla="*/ 2368482 w 3387024"/>
              <a:gd name="connsiteY321" fmla="*/ 317681 h 5957878"/>
              <a:gd name="connsiteX322" fmla="*/ 2363831 w 3387024"/>
              <a:gd name="connsiteY322" fmla="*/ 280113 h 5957878"/>
              <a:gd name="connsiteX323" fmla="*/ 2359447 w 3387024"/>
              <a:gd name="connsiteY323" fmla="*/ 217772 h 5957878"/>
              <a:gd name="connsiteX324" fmla="*/ 2353240 w 3387024"/>
              <a:gd name="connsiteY324" fmla="*/ 72300 h 5957878"/>
              <a:gd name="connsiteX325" fmla="*/ 1872863 w 3387024"/>
              <a:gd name="connsiteY325" fmla="*/ 0 h 5957878"/>
              <a:gd name="connsiteX326" fmla="*/ 1884617 w 3387024"/>
              <a:gd name="connsiteY326" fmla="*/ 3530 h 5957878"/>
              <a:gd name="connsiteX327" fmla="*/ 1890956 w 3387024"/>
              <a:gd name="connsiteY327" fmla="*/ 7588 h 5957878"/>
              <a:gd name="connsiteX328" fmla="*/ 1896498 w 3387024"/>
              <a:gd name="connsiteY328" fmla="*/ 48824 h 5957878"/>
              <a:gd name="connsiteX329" fmla="*/ 1936126 w 3387024"/>
              <a:gd name="connsiteY329" fmla="*/ 343669 h 5957878"/>
              <a:gd name="connsiteX330" fmla="*/ 1976675 w 3387024"/>
              <a:gd name="connsiteY330" fmla="*/ 786076 h 5957878"/>
              <a:gd name="connsiteX331" fmla="*/ 1992545 w 3387024"/>
              <a:gd name="connsiteY331" fmla="*/ 753881 h 5957878"/>
              <a:gd name="connsiteX332" fmla="*/ 2020663 w 3387024"/>
              <a:gd name="connsiteY332" fmla="*/ 944231 h 5957878"/>
              <a:gd name="connsiteX333" fmla="*/ 2023593 w 3387024"/>
              <a:gd name="connsiteY333" fmla="*/ 945032 h 5957878"/>
              <a:gd name="connsiteX334" fmla="*/ 2025566 w 3387024"/>
              <a:gd name="connsiteY334" fmla="*/ 945571 h 5957878"/>
              <a:gd name="connsiteX335" fmla="*/ 2029453 w 3387024"/>
              <a:gd name="connsiteY335" fmla="*/ 946633 h 5957878"/>
              <a:gd name="connsiteX336" fmla="*/ 2028476 w 3387024"/>
              <a:gd name="connsiteY336" fmla="*/ 946366 h 5957878"/>
              <a:gd name="connsiteX337" fmla="*/ 2025566 w 3387024"/>
              <a:gd name="connsiteY337" fmla="*/ 945571 h 5957878"/>
              <a:gd name="connsiteX338" fmla="*/ 2020663 w 3387024"/>
              <a:gd name="connsiteY338" fmla="*/ 944231 h 5957878"/>
              <a:gd name="connsiteX339" fmla="*/ 2023372 w 3387024"/>
              <a:gd name="connsiteY339" fmla="*/ 718703 h 5957878"/>
              <a:gd name="connsiteX340" fmla="*/ 2048990 w 3387024"/>
              <a:gd name="connsiteY340" fmla="*/ 732774 h 5957878"/>
              <a:gd name="connsiteX341" fmla="*/ 2056483 w 3387024"/>
              <a:gd name="connsiteY341" fmla="*/ 705360 h 5957878"/>
              <a:gd name="connsiteX342" fmla="*/ 2069187 w 3387024"/>
              <a:gd name="connsiteY342" fmla="*/ 818431 h 5957878"/>
              <a:gd name="connsiteX343" fmla="*/ 2073511 w 3387024"/>
              <a:gd name="connsiteY343" fmla="*/ 936282 h 5957878"/>
              <a:gd name="connsiteX344" fmla="*/ 2092549 w 3387024"/>
              <a:gd name="connsiteY344" fmla="*/ 948557 h 5957878"/>
              <a:gd name="connsiteX345" fmla="*/ 2106137 w 3387024"/>
              <a:gd name="connsiteY345" fmla="*/ 1084262 h 5957878"/>
              <a:gd name="connsiteX346" fmla="*/ 2122648 w 3387024"/>
              <a:gd name="connsiteY346" fmla="*/ 972103 h 5957878"/>
              <a:gd name="connsiteX347" fmla="*/ 2119235 w 3387024"/>
              <a:gd name="connsiteY347" fmla="*/ 825038 h 5957878"/>
              <a:gd name="connsiteX348" fmla="*/ 2125568 w 3387024"/>
              <a:gd name="connsiteY348" fmla="*/ 534504 h 5957878"/>
              <a:gd name="connsiteX349" fmla="*/ 2144669 w 3387024"/>
              <a:gd name="connsiteY349" fmla="*/ 809597 h 5957878"/>
              <a:gd name="connsiteX350" fmla="*/ 2161152 w 3387024"/>
              <a:gd name="connsiteY350" fmla="*/ 939023 h 5957878"/>
              <a:gd name="connsiteX351" fmla="*/ 2183173 w 3387024"/>
              <a:gd name="connsiteY351" fmla="*/ 966253 h 5957878"/>
              <a:gd name="connsiteX352" fmla="*/ 2182506 w 3387024"/>
              <a:gd name="connsiteY352" fmla="*/ 1098061 h 5957878"/>
              <a:gd name="connsiteX353" fmla="*/ 2218299 w 3387024"/>
              <a:gd name="connsiteY353" fmla="*/ 1100772 h 5957878"/>
              <a:gd name="connsiteX354" fmla="*/ 2232371 w 3387024"/>
              <a:gd name="connsiteY354" fmla="*/ 1264893 h 5957878"/>
              <a:gd name="connsiteX355" fmla="*/ 2232371 w 3387024"/>
              <a:gd name="connsiteY355" fmla="*/ 1264893 h 5957878"/>
              <a:gd name="connsiteX356" fmla="*/ 2233740 w 3387024"/>
              <a:gd name="connsiteY356" fmla="*/ 1126205 h 5957878"/>
              <a:gd name="connsiteX357" fmla="*/ 2242328 w 3387024"/>
              <a:gd name="connsiteY357" fmla="*/ 909355 h 5957878"/>
              <a:gd name="connsiteX358" fmla="*/ 2273157 w 3387024"/>
              <a:gd name="connsiteY358" fmla="*/ 1063912 h 5957878"/>
              <a:gd name="connsiteX359" fmla="*/ 2301914 w 3387024"/>
              <a:gd name="connsiteY359" fmla="*/ 984563 h 5957878"/>
              <a:gd name="connsiteX360" fmla="*/ 2308038 w 3387024"/>
              <a:gd name="connsiteY360" fmla="*/ 1095836 h 5957878"/>
              <a:gd name="connsiteX361" fmla="*/ 2314161 w 3387024"/>
              <a:gd name="connsiteY361" fmla="*/ 1207109 h 5957878"/>
              <a:gd name="connsiteX362" fmla="*/ 2314161 w 3387024"/>
              <a:gd name="connsiteY362" fmla="*/ 1207109 h 5957878"/>
              <a:gd name="connsiteX363" fmla="*/ 2323908 w 3387024"/>
              <a:gd name="connsiteY363" fmla="*/ 1063639 h 5957878"/>
              <a:gd name="connsiteX364" fmla="*/ 2351323 w 3387024"/>
              <a:gd name="connsiteY364" fmla="*/ 1071132 h 5957878"/>
              <a:gd name="connsiteX365" fmla="*/ 2357930 w 3387024"/>
              <a:gd name="connsiteY365" fmla="*/ 831349 h 5957878"/>
              <a:gd name="connsiteX366" fmla="*/ 2377825 w 3387024"/>
              <a:gd name="connsiteY366" fmla="*/ 918102 h 5957878"/>
              <a:gd name="connsiteX367" fmla="*/ 2374439 w 3387024"/>
              <a:gd name="connsiteY367" fmla="*/ 719190 h 5957878"/>
              <a:gd name="connsiteX368" fmla="*/ 2376743 w 3387024"/>
              <a:gd name="connsiteY368" fmla="*/ 644018 h 5957878"/>
              <a:gd name="connsiteX369" fmla="*/ 2417096 w 3387024"/>
              <a:gd name="connsiteY369" fmla="*/ 885588 h 5957878"/>
              <a:gd name="connsiteX370" fmla="*/ 2422980 w 3387024"/>
              <a:gd name="connsiteY370" fmla="*/ 919085 h 5957878"/>
              <a:gd name="connsiteX371" fmla="*/ 2423918 w 3387024"/>
              <a:gd name="connsiteY371" fmla="*/ 935412 h 5957878"/>
              <a:gd name="connsiteX372" fmla="*/ 2426393 w 3387024"/>
              <a:gd name="connsiteY372" fmla="*/ 955129 h 5957878"/>
              <a:gd name="connsiteX373" fmla="*/ 2427104 w 3387024"/>
              <a:gd name="connsiteY373" fmla="*/ 942556 h 5957878"/>
              <a:gd name="connsiteX374" fmla="*/ 2480265 w 3387024"/>
              <a:gd name="connsiteY374" fmla="*/ 1245183 h 5957878"/>
              <a:gd name="connsiteX375" fmla="*/ 2539869 w 3387024"/>
              <a:gd name="connsiteY375" fmla="*/ 1597650 h 5957878"/>
              <a:gd name="connsiteX376" fmla="*/ 2544621 w 3387024"/>
              <a:gd name="connsiteY376" fmla="*/ 1631709 h 5957878"/>
              <a:gd name="connsiteX377" fmla="*/ 2549374 w 3387024"/>
              <a:gd name="connsiteY377" fmla="*/ 1611908 h 5957878"/>
              <a:gd name="connsiteX378" fmla="*/ 2480463 w 3387024"/>
              <a:gd name="connsiteY378" fmla="*/ 1219046 h 5957878"/>
              <a:gd name="connsiteX379" fmla="*/ 2440364 w 3387024"/>
              <a:gd name="connsiteY379" fmla="*/ 978754 h 5957878"/>
              <a:gd name="connsiteX380" fmla="*/ 2429773 w 3387024"/>
              <a:gd name="connsiteY380" fmla="*/ 912124 h 5957878"/>
              <a:gd name="connsiteX381" fmla="*/ 2432344 w 3387024"/>
              <a:gd name="connsiteY381" fmla="*/ 893669 h 5957878"/>
              <a:gd name="connsiteX382" fmla="*/ 2446299 w 3387024"/>
              <a:gd name="connsiteY382" fmla="*/ 965099 h 5957878"/>
              <a:gd name="connsiteX383" fmla="*/ 2451694 w 3387024"/>
              <a:gd name="connsiteY383" fmla="*/ 945360 h 5957878"/>
              <a:gd name="connsiteX384" fmla="*/ 2490497 w 3387024"/>
              <a:gd name="connsiteY384" fmla="*/ 911182 h 5957878"/>
              <a:gd name="connsiteX385" fmla="*/ 2516333 w 3387024"/>
              <a:gd name="connsiteY385" fmla="*/ 1079696 h 5957878"/>
              <a:gd name="connsiteX386" fmla="*/ 2539450 w 3387024"/>
              <a:gd name="connsiteY386" fmla="*/ 917490 h 5957878"/>
              <a:gd name="connsiteX387" fmla="*/ 2565039 w 3387024"/>
              <a:gd name="connsiteY387" fmla="*/ 983408 h 5957878"/>
              <a:gd name="connsiteX388" fmla="*/ 2566618 w 3387024"/>
              <a:gd name="connsiteY388" fmla="*/ 959225 h 5957878"/>
              <a:gd name="connsiteX389" fmla="*/ 2593731 w 3387024"/>
              <a:gd name="connsiteY389" fmla="*/ 1062218 h 5957878"/>
              <a:gd name="connsiteX390" fmla="*/ 2593731 w 3387024"/>
              <a:gd name="connsiteY390" fmla="*/ 1017862 h 5957878"/>
              <a:gd name="connsiteX391" fmla="*/ 2574622 w 3387024"/>
              <a:gd name="connsiteY391" fmla="*/ 902618 h 5957878"/>
              <a:gd name="connsiteX392" fmla="*/ 2571629 w 3387024"/>
              <a:gd name="connsiteY392" fmla="*/ 882398 h 5957878"/>
              <a:gd name="connsiteX393" fmla="*/ 2573584 w 3387024"/>
              <a:gd name="connsiteY393" fmla="*/ 852428 h 5957878"/>
              <a:gd name="connsiteX394" fmla="*/ 2574357 w 3387024"/>
              <a:gd name="connsiteY394" fmla="*/ 707832 h 5957878"/>
              <a:gd name="connsiteX395" fmla="*/ 2561382 w 3387024"/>
              <a:gd name="connsiteY395" fmla="*/ 544011 h 5957878"/>
              <a:gd name="connsiteX396" fmla="*/ 2579779 w 3387024"/>
              <a:gd name="connsiteY396" fmla="*/ 636248 h 5957878"/>
              <a:gd name="connsiteX397" fmla="*/ 2611036 w 3387024"/>
              <a:gd name="connsiteY397" fmla="*/ 922913 h 5957878"/>
              <a:gd name="connsiteX398" fmla="*/ 2620757 w 3387024"/>
              <a:gd name="connsiteY398" fmla="*/ 1021027 h 5957878"/>
              <a:gd name="connsiteX399" fmla="*/ 2636653 w 3387024"/>
              <a:gd name="connsiteY399" fmla="*/ 936985 h 5957878"/>
              <a:gd name="connsiteX400" fmla="*/ 2639793 w 3387024"/>
              <a:gd name="connsiteY400" fmla="*/ 843564 h 5957878"/>
              <a:gd name="connsiteX401" fmla="*/ 2668850 w 3387024"/>
              <a:gd name="connsiteY401" fmla="*/ 952855 h 5957878"/>
              <a:gd name="connsiteX402" fmla="*/ 2681097 w 3387024"/>
              <a:gd name="connsiteY402" fmla="*/ 985665 h 5957878"/>
              <a:gd name="connsiteX403" fmla="*/ 2676044 w 3387024"/>
              <a:gd name="connsiteY403" fmla="*/ 926537 h 5957878"/>
              <a:gd name="connsiteX404" fmla="*/ 2706258 w 3387024"/>
              <a:gd name="connsiteY404" fmla="*/ 919474 h 5957878"/>
              <a:gd name="connsiteX405" fmla="*/ 2706151 w 3387024"/>
              <a:gd name="connsiteY405" fmla="*/ 911751 h 5957878"/>
              <a:gd name="connsiteX406" fmla="*/ 2709760 w 3387024"/>
              <a:gd name="connsiteY406" fmla="*/ 930847 h 5957878"/>
              <a:gd name="connsiteX407" fmla="*/ 2726801 w 3387024"/>
              <a:gd name="connsiteY407" fmla="*/ 1013109 h 5957878"/>
              <a:gd name="connsiteX408" fmla="*/ 2741058 w 3387024"/>
              <a:gd name="connsiteY408" fmla="*/ 1047168 h 5957878"/>
              <a:gd name="connsiteX409" fmla="*/ 2711751 w 3387024"/>
              <a:gd name="connsiteY409" fmla="*/ 875291 h 5957878"/>
              <a:gd name="connsiteX410" fmla="*/ 2721257 w 3387024"/>
              <a:gd name="connsiteY410" fmla="*/ 865787 h 5957878"/>
              <a:gd name="connsiteX411" fmla="*/ 2716826 w 3387024"/>
              <a:gd name="connsiteY411" fmla="*/ 829933 h 5957878"/>
              <a:gd name="connsiteX412" fmla="*/ 2710198 w 3387024"/>
              <a:gd name="connsiteY412" fmla="*/ 805317 h 5957878"/>
              <a:gd name="connsiteX413" fmla="*/ 2713986 w 3387024"/>
              <a:gd name="connsiteY413" fmla="*/ 797404 h 5957878"/>
              <a:gd name="connsiteX414" fmla="*/ 2723953 w 3387024"/>
              <a:gd name="connsiteY414" fmla="*/ 828853 h 5957878"/>
              <a:gd name="connsiteX415" fmla="*/ 2728619 w 3387024"/>
              <a:gd name="connsiteY415" fmla="*/ 867841 h 5957878"/>
              <a:gd name="connsiteX416" fmla="*/ 2754052 w 3387024"/>
              <a:gd name="connsiteY416" fmla="*/ 852399 h 5957878"/>
              <a:gd name="connsiteX417" fmla="*/ 2761362 w 3387024"/>
              <a:gd name="connsiteY417" fmla="*/ 985209 h 5957878"/>
              <a:gd name="connsiteX418" fmla="*/ 2762665 w 3387024"/>
              <a:gd name="connsiteY418" fmla="*/ 879170 h 5957878"/>
              <a:gd name="connsiteX419" fmla="*/ 2761757 w 3387024"/>
              <a:gd name="connsiteY419" fmla="*/ 855253 h 5957878"/>
              <a:gd name="connsiteX420" fmla="*/ 2780367 w 3387024"/>
              <a:gd name="connsiteY420" fmla="*/ 951031 h 5957878"/>
              <a:gd name="connsiteX421" fmla="*/ 2805217 w 3387024"/>
              <a:gd name="connsiteY421" fmla="*/ 1071722 h 5957878"/>
              <a:gd name="connsiteX422" fmla="*/ 2829771 w 3387024"/>
              <a:gd name="connsiteY422" fmla="*/ 1200036 h 5957878"/>
              <a:gd name="connsiteX423" fmla="*/ 2848783 w 3387024"/>
              <a:gd name="connsiteY423" fmla="*/ 1209540 h 5957878"/>
              <a:gd name="connsiteX424" fmla="*/ 2868584 w 3387024"/>
              <a:gd name="connsiteY424" fmla="*/ 1332309 h 5957878"/>
              <a:gd name="connsiteX425" fmla="*/ 3001654 w 3387024"/>
              <a:gd name="connsiteY425" fmla="*/ 2171893 h 5957878"/>
              <a:gd name="connsiteX426" fmla="*/ 3006407 w 3387024"/>
              <a:gd name="connsiteY426" fmla="*/ 2156845 h 5957878"/>
              <a:gd name="connsiteX427" fmla="*/ 2878881 w 3387024"/>
              <a:gd name="connsiteY427" fmla="*/ 1341815 h 5957878"/>
              <a:gd name="connsiteX428" fmla="*/ 2883634 w 3387024"/>
              <a:gd name="connsiteY428" fmla="*/ 1303003 h 5957878"/>
              <a:gd name="connsiteX429" fmla="*/ 2932743 w 3387024"/>
              <a:gd name="connsiteY429" fmla="*/ 1592106 h 5957878"/>
              <a:gd name="connsiteX430" fmla="*/ 2952546 w 3387024"/>
              <a:gd name="connsiteY430" fmla="*/ 1617452 h 5957878"/>
              <a:gd name="connsiteX431" fmla="*/ 2962050 w 3387024"/>
              <a:gd name="connsiteY431" fmla="*/ 1695865 h 5957878"/>
              <a:gd name="connsiteX432" fmla="*/ 3030961 w 3387024"/>
              <a:gd name="connsiteY432" fmla="*/ 2147341 h 5957878"/>
              <a:gd name="connsiteX433" fmla="*/ 3045219 w 3387024"/>
              <a:gd name="connsiteY433" fmla="*/ 2171893 h 5957878"/>
              <a:gd name="connsiteX434" fmla="*/ 2962050 w 3387024"/>
              <a:gd name="connsiteY434" fmla="*/ 1577849 h 5957878"/>
              <a:gd name="connsiteX435" fmla="*/ 2923238 w 3387024"/>
              <a:gd name="connsiteY435" fmla="*/ 1381418 h 5957878"/>
              <a:gd name="connsiteX436" fmla="*/ 2932743 w 3387024"/>
              <a:gd name="connsiteY436" fmla="*/ 1356864 h 5957878"/>
              <a:gd name="connsiteX437" fmla="*/ 3084823 w 3387024"/>
              <a:gd name="connsiteY437" fmla="*/ 2358820 h 5957878"/>
              <a:gd name="connsiteX438" fmla="*/ 3114130 w 3387024"/>
              <a:gd name="connsiteY438" fmla="*/ 2506144 h 5957878"/>
              <a:gd name="connsiteX439" fmla="*/ 3114130 w 3387024"/>
              <a:gd name="connsiteY439" fmla="*/ 2486342 h 5957878"/>
              <a:gd name="connsiteX440" fmla="*/ 3075318 w 3387024"/>
              <a:gd name="connsiteY440" fmla="*/ 2171893 h 5957878"/>
              <a:gd name="connsiteX441" fmla="*/ 3065021 w 3387024"/>
              <a:gd name="connsiteY441" fmla="*/ 2073679 h 5957878"/>
              <a:gd name="connsiteX442" fmla="*/ 3109378 w 3387024"/>
              <a:gd name="connsiteY442" fmla="*/ 2377829 h 5957878"/>
              <a:gd name="connsiteX443" fmla="*/ 3124427 w 3387024"/>
              <a:gd name="connsiteY443" fmla="*/ 2407928 h 5957878"/>
              <a:gd name="connsiteX444" fmla="*/ 3075318 w 3387024"/>
              <a:gd name="connsiteY444" fmla="*/ 1950909 h 5957878"/>
              <a:gd name="connsiteX445" fmla="*/ 3020664 w 3387024"/>
              <a:gd name="connsiteY445" fmla="*/ 1642005 h 5957878"/>
              <a:gd name="connsiteX446" fmla="*/ 3011160 w 3387024"/>
              <a:gd name="connsiteY446" fmla="*/ 1548543 h 5957878"/>
              <a:gd name="connsiteX447" fmla="*/ 3045219 w 3387024"/>
              <a:gd name="connsiteY447" fmla="*/ 1656262 h 5957878"/>
              <a:gd name="connsiteX448" fmla="*/ 3094328 w 3387024"/>
              <a:gd name="connsiteY448" fmla="*/ 1990513 h 5957878"/>
              <a:gd name="connsiteX449" fmla="*/ 3114130 w 3387024"/>
              <a:gd name="connsiteY449" fmla="*/ 2053877 h 5957878"/>
              <a:gd name="connsiteX450" fmla="*/ 3143437 w 3387024"/>
              <a:gd name="connsiteY450" fmla="*/ 2270110 h 5957878"/>
              <a:gd name="connsiteX451" fmla="*/ 3148983 w 3387024"/>
              <a:gd name="connsiteY451" fmla="*/ 2368325 h 5957878"/>
              <a:gd name="connsiteX452" fmla="*/ 3163240 w 3387024"/>
              <a:gd name="connsiteY452" fmla="*/ 2412680 h 5957878"/>
              <a:gd name="connsiteX453" fmla="*/ 3178290 w 3387024"/>
              <a:gd name="connsiteY453" fmla="*/ 2466541 h 5957878"/>
              <a:gd name="connsiteX454" fmla="*/ 3118883 w 3387024"/>
              <a:gd name="connsiteY454" fmla="*/ 1990513 h 5957878"/>
              <a:gd name="connsiteX455" fmla="*/ 3060269 w 3387024"/>
              <a:gd name="connsiteY455" fmla="*/ 1597650 h 5957878"/>
              <a:gd name="connsiteX456" fmla="*/ 3015911 w 3387024"/>
              <a:gd name="connsiteY456" fmla="*/ 1337062 h 5957878"/>
              <a:gd name="connsiteX457" fmla="*/ 3015911 w 3387024"/>
              <a:gd name="connsiteY457" fmla="*/ 1273697 h 5957878"/>
              <a:gd name="connsiteX458" fmla="*/ 3065021 w 3387024"/>
              <a:gd name="connsiteY458" fmla="*/ 1567552 h 5957878"/>
              <a:gd name="connsiteX459" fmla="*/ 3118883 w 3387024"/>
              <a:gd name="connsiteY459" fmla="*/ 1881999 h 5957878"/>
              <a:gd name="connsiteX460" fmla="*/ 3124427 w 3387024"/>
              <a:gd name="connsiteY460" fmla="*/ 1828140 h 5957878"/>
              <a:gd name="connsiteX461" fmla="*/ 3035714 w 3387024"/>
              <a:gd name="connsiteY461" fmla="*/ 1322805 h 5957878"/>
              <a:gd name="connsiteX462" fmla="*/ 3045219 w 3387024"/>
              <a:gd name="connsiteY462" fmla="*/ 1327558 h 5957878"/>
              <a:gd name="connsiteX463" fmla="*/ 3055516 w 3387024"/>
              <a:gd name="connsiteY463" fmla="*/ 1381418 h 5957878"/>
              <a:gd name="connsiteX464" fmla="*/ 3315320 w 3387024"/>
              <a:gd name="connsiteY464" fmla="*/ 3222958 h 5957878"/>
              <a:gd name="connsiteX465" fmla="*/ 3330370 w 3387024"/>
              <a:gd name="connsiteY465" fmla="*/ 3453447 h 5957878"/>
              <a:gd name="connsiteX466" fmla="*/ 3335121 w 3387024"/>
              <a:gd name="connsiteY466" fmla="*/ 3610275 h 5957878"/>
              <a:gd name="connsiteX467" fmla="*/ 3345419 w 3387024"/>
              <a:gd name="connsiteY467" fmla="*/ 3561168 h 5957878"/>
              <a:gd name="connsiteX468" fmla="*/ 3339874 w 3387024"/>
              <a:gd name="connsiteY468" fmla="*/ 3536613 h 5957878"/>
              <a:gd name="connsiteX469" fmla="*/ 3320864 w 3387024"/>
              <a:gd name="connsiteY469" fmla="*/ 3154049 h 5957878"/>
              <a:gd name="connsiteX470" fmla="*/ 3335121 w 3387024"/>
              <a:gd name="connsiteY470" fmla="*/ 3222958 h 5957878"/>
              <a:gd name="connsiteX471" fmla="*/ 3350171 w 3387024"/>
              <a:gd name="connsiteY471" fmla="*/ 3531862 h 5957878"/>
              <a:gd name="connsiteX472" fmla="*/ 3359677 w 3387024"/>
              <a:gd name="connsiteY472" fmla="*/ 3743342 h 5957878"/>
              <a:gd name="connsiteX473" fmla="*/ 3374726 w 3387024"/>
              <a:gd name="connsiteY473" fmla="*/ 3713243 h 5957878"/>
              <a:gd name="connsiteX474" fmla="*/ 3379479 w 3387024"/>
              <a:gd name="connsiteY474" fmla="*/ 3831261 h 5957878"/>
              <a:gd name="connsiteX475" fmla="*/ 3339874 w 3387024"/>
              <a:gd name="connsiteY475" fmla="*/ 3993633 h 5957878"/>
              <a:gd name="connsiteX476" fmla="*/ 3290766 w 3387024"/>
              <a:gd name="connsiteY476" fmla="*/ 3983336 h 5957878"/>
              <a:gd name="connsiteX477" fmla="*/ 3301063 w 3387024"/>
              <a:gd name="connsiteY477" fmla="*/ 3969078 h 5957878"/>
              <a:gd name="connsiteX478" fmla="*/ 3281260 w 3387024"/>
              <a:gd name="connsiteY478" fmla="*/ 3983336 h 5957878"/>
              <a:gd name="connsiteX479" fmla="*/ 3251953 w 3387024"/>
              <a:gd name="connsiteY479" fmla="*/ 4003137 h 5957878"/>
              <a:gd name="connsiteX480" fmla="*/ 3217101 w 3387024"/>
              <a:gd name="connsiteY480" fmla="*/ 3993633 h 5957878"/>
              <a:gd name="connsiteX481" fmla="*/ 3198091 w 3387024"/>
              <a:gd name="connsiteY481" fmla="*/ 4007890 h 5957878"/>
              <a:gd name="connsiteX482" fmla="*/ 3173537 w 3387024"/>
              <a:gd name="connsiteY482" fmla="*/ 4003137 h 5957878"/>
              <a:gd name="connsiteX483" fmla="*/ 3138686 w 3387024"/>
              <a:gd name="connsiteY483" fmla="*/ 4033236 h 5957878"/>
              <a:gd name="connsiteX484" fmla="*/ 3094328 w 3387024"/>
              <a:gd name="connsiteY484" fmla="*/ 4033236 h 5957878"/>
              <a:gd name="connsiteX485" fmla="*/ 3124427 w 3387024"/>
              <a:gd name="connsiteY485" fmla="*/ 4047493 h 5957878"/>
              <a:gd name="connsiteX486" fmla="*/ 3026209 w 3387024"/>
              <a:gd name="connsiteY486" fmla="*/ 4056997 h 5957878"/>
              <a:gd name="connsiteX487" fmla="*/ 2966803 w 3387024"/>
              <a:gd name="connsiteY487" fmla="*/ 4067295 h 5957878"/>
              <a:gd name="connsiteX488" fmla="*/ 2957297 w 3387024"/>
              <a:gd name="connsiteY488" fmla="*/ 4096600 h 5957878"/>
              <a:gd name="connsiteX489" fmla="*/ 2809970 w 3387024"/>
              <a:gd name="connsiteY489" fmla="*/ 4106105 h 5957878"/>
              <a:gd name="connsiteX490" fmla="*/ 2780663 w 3387024"/>
              <a:gd name="connsiteY490" fmla="*/ 4130659 h 5957878"/>
              <a:gd name="connsiteX491" fmla="*/ 2750564 w 3387024"/>
              <a:gd name="connsiteY491" fmla="*/ 4136203 h 5957878"/>
              <a:gd name="connsiteX492" fmla="*/ 2687197 w 3387024"/>
              <a:gd name="connsiteY492" fmla="*/ 4145708 h 5957878"/>
              <a:gd name="connsiteX493" fmla="*/ 2657890 w 3387024"/>
              <a:gd name="connsiteY493" fmla="*/ 4175014 h 5957878"/>
              <a:gd name="connsiteX494" fmla="*/ 2618286 w 3387024"/>
              <a:gd name="connsiteY494" fmla="*/ 4175014 h 5957878"/>
              <a:gd name="connsiteX495" fmla="*/ 2573929 w 3387024"/>
              <a:gd name="connsiteY495" fmla="*/ 4194816 h 5957878"/>
              <a:gd name="connsiteX496" fmla="*/ 2505017 w 3387024"/>
              <a:gd name="connsiteY496" fmla="*/ 4204321 h 5957878"/>
              <a:gd name="connsiteX497" fmla="*/ 2544621 w 3387024"/>
              <a:gd name="connsiteY497" fmla="*/ 4312833 h 5957878"/>
              <a:gd name="connsiteX498" fmla="*/ 2578681 w 3387024"/>
              <a:gd name="connsiteY498" fmla="*/ 4405504 h 5957878"/>
              <a:gd name="connsiteX499" fmla="*/ 2505017 w 3387024"/>
              <a:gd name="connsiteY499" fmla="*/ 4277982 h 5957878"/>
              <a:gd name="connsiteX500" fmla="*/ 2510561 w 3387024"/>
              <a:gd name="connsiteY500" fmla="*/ 4302536 h 5957878"/>
              <a:gd name="connsiteX501" fmla="*/ 2638087 w 3387024"/>
              <a:gd name="connsiteY501" fmla="*/ 4597182 h 5957878"/>
              <a:gd name="connsiteX502" fmla="*/ 2760861 w 3387024"/>
              <a:gd name="connsiteY502" fmla="*/ 4902126 h 5957878"/>
              <a:gd name="connsiteX503" fmla="*/ 2873337 w 3387024"/>
              <a:gd name="connsiteY503" fmla="*/ 5221327 h 5957878"/>
              <a:gd name="connsiteX504" fmla="*/ 2805217 w 3387024"/>
              <a:gd name="connsiteY504" fmla="*/ 5043904 h 5957878"/>
              <a:gd name="connsiteX505" fmla="*/ 2780663 w 3387024"/>
              <a:gd name="connsiteY505" fmla="*/ 4985292 h 5957878"/>
              <a:gd name="connsiteX506" fmla="*/ 2790168 w 3387024"/>
              <a:gd name="connsiteY506" fmla="*/ 5043904 h 5957878"/>
              <a:gd name="connsiteX507" fmla="*/ 2932743 w 3387024"/>
              <a:gd name="connsiteY507" fmla="*/ 5446272 h 5957878"/>
              <a:gd name="connsiteX508" fmla="*/ 2790168 w 3387024"/>
              <a:gd name="connsiteY508" fmla="*/ 5078755 h 5957878"/>
              <a:gd name="connsiteX509" fmla="*/ 2775118 w 3387024"/>
              <a:gd name="connsiteY509" fmla="*/ 5054201 h 5957878"/>
              <a:gd name="connsiteX510" fmla="*/ 2785416 w 3387024"/>
              <a:gd name="connsiteY510" fmla="*/ 5078755 h 5957878"/>
              <a:gd name="connsiteX511" fmla="*/ 2857891 w 3387024"/>
              <a:gd name="connsiteY511" fmla="*/ 5285780 h 5957878"/>
              <a:gd name="connsiteX512" fmla="*/ 2901828 w 3387024"/>
              <a:gd name="connsiteY512" fmla="*/ 5419782 h 5957878"/>
              <a:gd name="connsiteX513" fmla="*/ 2891186 w 3387024"/>
              <a:gd name="connsiteY513" fmla="*/ 5403553 h 5957878"/>
              <a:gd name="connsiteX514" fmla="*/ 2890659 w 3387024"/>
              <a:gd name="connsiteY514" fmla="*/ 5402898 h 5957878"/>
              <a:gd name="connsiteX515" fmla="*/ 2888386 w 3387024"/>
              <a:gd name="connsiteY515" fmla="*/ 5397163 h 5957878"/>
              <a:gd name="connsiteX516" fmla="*/ 2854327 w 3387024"/>
              <a:gd name="connsiteY516" fmla="*/ 5304493 h 5957878"/>
              <a:gd name="connsiteX517" fmla="*/ 2868584 w 3387024"/>
              <a:gd name="connsiteY517" fmla="*/ 5372610 h 5957878"/>
              <a:gd name="connsiteX518" fmla="*/ 2871132 w 3387024"/>
              <a:gd name="connsiteY518" fmla="*/ 5379176 h 5957878"/>
              <a:gd name="connsiteX519" fmla="*/ 2862266 w 3387024"/>
              <a:gd name="connsiteY519" fmla="*/ 5378160 h 5957878"/>
              <a:gd name="connsiteX520" fmla="*/ 2872360 w 3387024"/>
              <a:gd name="connsiteY520" fmla="*/ 5399252 h 5957878"/>
              <a:gd name="connsiteX521" fmla="*/ 2887067 w 3387024"/>
              <a:gd name="connsiteY521" fmla="*/ 5422616 h 5957878"/>
              <a:gd name="connsiteX522" fmla="*/ 2893139 w 3387024"/>
              <a:gd name="connsiteY522" fmla="*/ 5441519 h 5957878"/>
              <a:gd name="connsiteX523" fmla="*/ 2863831 w 3387024"/>
              <a:gd name="connsiteY523" fmla="*/ 5386867 h 5957878"/>
              <a:gd name="connsiteX524" fmla="*/ 2736306 w 3387024"/>
              <a:gd name="connsiteY524" fmla="*/ 5034400 h 5957878"/>
              <a:gd name="connsiteX525" fmla="*/ 2676900 w 3387024"/>
              <a:gd name="connsiteY525" fmla="*/ 4902126 h 5957878"/>
              <a:gd name="connsiteX526" fmla="*/ 2682444 w 3387024"/>
              <a:gd name="connsiteY526" fmla="*/ 4921927 h 5957878"/>
              <a:gd name="connsiteX527" fmla="*/ 2785416 w 3387024"/>
              <a:gd name="connsiteY527" fmla="*/ 5211029 h 5957878"/>
              <a:gd name="connsiteX528" fmla="*/ 2825020 w 3387024"/>
              <a:gd name="connsiteY528" fmla="*/ 5319542 h 5957878"/>
              <a:gd name="connsiteX529" fmla="*/ 2794920 w 3387024"/>
              <a:gd name="connsiteY529" fmla="*/ 5260136 h 5957878"/>
              <a:gd name="connsiteX530" fmla="*/ 2672147 w 3387024"/>
              <a:gd name="connsiteY530" fmla="*/ 4940937 h 5957878"/>
              <a:gd name="connsiteX531" fmla="*/ 2618286 w 3387024"/>
              <a:gd name="connsiteY531" fmla="*/ 4818167 h 5957878"/>
              <a:gd name="connsiteX532" fmla="*/ 2653137 w 3387024"/>
              <a:gd name="connsiteY532" fmla="*/ 4906878 h 5957878"/>
              <a:gd name="connsiteX533" fmla="*/ 2682444 w 3387024"/>
              <a:gd name="connsiteY533" fmla="*/ 5000341 h 5957878"/>
              <a:gd name="connsiteX534" fmla="*/ 2618286 w 3387024"/>
              <a:gd name="connsiteY534" fmla="*/ 4842722 h 5957878"/>
              <a:gd name="connsiteX535" fmla="*/ 2588978 w 3387024"/>
              <a:gd name="connsiteY535" fmla="*/ 4798366 h 5957878"/>
              <a:gd name="connsiteX536" fmla="*/ 2510561 w 3387024"/>
              <a:gd name="connsiteY536" fmla="*/ 4621736 h 5957878"/>
              <a:gd name="connsiteX537" fmla="*/ 2495513 w 3387024"/>
              <a:gd name="connsiteY537" fmla="*/ 4597182 h 5957878"/>
              <a:gd name="connsiteX538" fmla="*/ 2510561 w 3387024"/>
              <a:gd name="connsiteY538" fmla="*/ 4646291 h 5957878"/>
              <a:gd name="connsiteX539" fmla="*/ 2657890 w 3387024"/>
              <a:gd name="connsiteY539" fmla="*/ 5034400 h 5957878"/>
              <a:gd name="connsiteX540" fmla="*/ 2524820 w 3387024"/>
              <a:gd name="connsiteY540" fmla="*/ 4715199 h 5957878"/>
              <a:gd name="connsiteX541" fmla="*/ 2495513 w 3387024"/>
              <a:gd name="connsiteY541" fmla="*/ 4685893 h 5957878"/>
              <a:gd name="connsiteX542" fmla="*/ 2642840 w 3387024"/>
              <a:gd name="connsiteY542" fmla="*/ 5068458 h 5957878"/>
              <a:gd name="connsiteX543" fmla="*/ 2642840 w 3387024"/>
              <a:gd name="connsiteY543" fmla="*/ 5108061 h 5957878"/>
              <a:gd name="connsiteX544" fmla="*/ 2535117 w 3387024"/>
              <a:gd name="connsiteY544" fmla="*/ 4857771 h 5957878"/>
              <a:gd name="connsiteX545" fmla="*/ 2510561 w 3387024"/>
              <a:gd name="connsiteY545" fmla="*/ 4818167 h 5957878"/>
              <a:gd name="connsiteX546" fmla="*/ 2593434 w 3387024"/>
              <a:gd name="connsiteY546" fmla="*/ 5032519 h 5957878"/>
              <a:gd name="connsiteX547" fmla="*/ 2627663 w 3387024"/>
              <a:gd name="connsiteY547" fmla="*/ 5118459 h 5957878"/>
              <a:gd name="connsiteX548" fmla="*/ 2601273 w 3387024"/>
              <a:gd name="connsiteY548" fmla="*/ 5088578 h 5957878"/>
              <a:gd name="connsiteX549" fmla="*/ 2624079 w 3387024"/>
              <a:gd name="connsiteY549" fmla="*/ 5147864 h 5957878"/>
              <a:gd name="connsiteX550" fmla="*/ 2657309 w 3387024"/>
              <a:gd name="connsiteY550" fmla="*/ 5196132 h 5957878"/>
              <a:gd name="connsiteX551" fmla="*/ 2672147 w 3387024"/>
              <a:gd name="connsiteY551" fmla="*/ 5235583 h 5957878"/>
              <a:gd name="connsiteX552" fmla="*/ 2673951 w 3387024"/>
              <a:gd name="connsiteY552" fmla="*/ 5240333 h 5957878"/>
              <a:gd name="connsiteX553" fmla="*/ 2659686 w 3387024"/>
              <a:gd name="connsiteY553" fmla="*/ 5221974 h 5957878"/>
              <a:gd name="connsiteX554" fmla="*/ 2605579 w 3387024"/>
              <a:gd name="connsiteY554" fmla="*/ 5147101 h 5957878"/>
              <a:gd name="connsiteX555" fmla="*/ 2485010 w 3387024"/>
              <a:gd name="connsiteY555" fmla="*/ 4965082 h 5957878"/>
              <a:gd name="connsiteX556" fmla="*/ 2513757 w 3387024"/>
              <a:gd name="connsiteY556" fmla="*/ 5028534 h 5957878"/>
              <a:gd name="connsiteX557" fmla="*/ 2567324 w 3387024"/>
              <a:gd name="connsiteY557" fmla="*/ 5116069 h 5957878"/>
              <a:gd name="connsiteX558" fmla="*/ 2577775 w 3387024"/>
              <a:gd name="connsiteY558" fmla="*/ 5154635 h 5957878"/>
              <a:gd name="connsiteX559" fmla="*/ 2603809 w 3387024"/>
              <a:gd name="connsiteY559" fmla="*/ 5183202 h 5957878"/>
              <a:gd name="connsiteX560" fmla="*/ 2614502 w 3387024"/>
              <a:gd name="connsiteY560" fmla="*/ 5222665 h 5957878"/>
              <a:gd name="connsiteX561" fmla="*/ 2671749 w 3387024"/>
              <a:gd name="connsiteY561" fmla="*/ 5302464 h 5957878"/>
              <a:gd name="connsiteX562" fmla="*/ 2633251 w 3387024"/>
              <a:gd name="connsiteY562" fmla="*/ 5270535 h 5957878"/>
              <a:gd name="connsiteX563" fmla="*/ 2594301 w 3387024"/>
              <a:gd name="connsiteY563" fmla="*/ 5215623 h 5957878"/>
              <a:gd name="connsiteX564" fmla="*/ 2567504 w 3387024"/>
              <a:gd name="connsiteY564" fmla="*/ 5205556 h 5957878"/>
              <a:gd name="connsiteX565" fmla="*/ 2516233 w 3387024"/>
              <a:gd name="connsiteY565" fmla="*/ 5134487 h 5957878"/>
              <a:gd name="connsiteX566" fmla="*/ 2463714 w 3387024"/>
              <a:gd name="connsiteY566" fmla="*/ 5042466 h 5957878"/>
              <a:gd name="connsiteX567" fmla="*/ 2465047 w 3387024"/>
              <a:gd name="connsiteY567" fmla="*/ 5044323 h 5957878"/>
              <a:gd name="connsiteX568" fmla="*/ 2468172 w 3387024"/>
              <a:gd name="connsiteY568" fmla="*/ 5048811 h 5957878"/>
              <a:gd name="connsiteX569" fmla="*/ 2467522 w 3387024"/>
              <a:gd name="connsiteY569" fmla="*/ 5047772 h 5957878"/>
              <a:gd name="connsiteX570" fmla="*/ 2465047 w 3387024"/>
              <a:gd name="connsiteY570" fmla="*/ 5044323 h 5957878"/>
              <a:gd name="connsiteX571" fmla="*/ 2463530 w 3387024"/>
              <a:gd name="connsiteY571" fmla="*/ 5042145 h 5957878"/>
              <a:gd name="connsiteX572" fmla="*/ 2463714 w 3387024"/>
              <a:gd name="connsiteY572" fmla="*/ 5042466 h 5957878"/>
              <a:gd name="connsiteX573" fmla="*/ 2455826 w 3387024"/>
              <a:gd name="connsiteY573" fmla="*/ 5031476 h 5957878"/>
              <a:gd name="connsiteX574" fmla="*/ 2429199 w 3387024"/>
              <a:gd name="connsiteY574" fmla="*/ 5004274 h 5957878"/>
              <a:gd name="connsiteX575" fmla="*/ 2469606 w 3387024"/>
              <a:gd name="connsiteY575" fmla="*/ 5064567 h 5957878"/>
              <a:gd name="connsiteX576" fmla="*/ 2593989 w 3387024"/>
              <a:gd name="connsiteY576" fmla="*/ 5257106 h 5957878"/>
              <a:gd name="connsiteX577" fmla="*/ 2622980 w 3387024"/>
              <a:gd name="connsiteY577" fmla="*/ 5321456 h 5957878"/>
              <a:gd name="connsiteX578" fmla="*/ 2658007 w 3387024"/>
              <a:gd name="connsiteY578" fmla="*/ 5383207 h 5957878"/>
              <a:gd name="connsiteX579" fmla="*/ 2643118 w 3387024"/>
              <a:gd name="connsiteY579" fmla="*/ 5417087 h 5957878"/>
              <a:gd name="connsiteX580" fmla="*/ 2731016 w 3387024"/>
              <a:gd name="connsiteY580" fmla="*/ 5542493 h 5957878"/>
              <a:gd name="connsiteX581" fmla="*/ 2764736 w 3387024"/>
              <a:gd name="connsiteY581" fmla="*/ 5590842 h 5957878"/>
              <a:gd name="connsiteX582" fmla="*/ 2765613 w 3387024"/>
              <a:gd name="connsiteY582" fmla="*/ 5598347 h 5957878"/>
              <a:gd name="connsiteX583" fmla="*/ 2769765 w 3387024"/>
              <a:gd name="connsiteY583" fmla="*/ 5619583 h 5957878"/>
              <a:gd name="connsiteX584" fmla="*/ 2758524 w 3387024"/>
              <a:gd name="connsiteY584" fmla="*/ 5604477 h 5957878"/>
              <a:gd name="connsiteX585" fmla="*/ 2590044 w 3387024"/>
              <a:gd name="connsiteY585" fmla="*/ 5377556 h 5957878"/>
              <a:gd name="connsiteX586" fmla="*/ 2524499 w 3387024"/>
              <a:gd name="connsiteY586" fmla="*/ 5288452 h 5957878"/>
              <a:gd name="connsiteX587" fmla="*/ 2471627 w 3387024"/>
              <a:gd name="connsiteY587" fmla="*/ 5224798 h 5957878"/>
              <a:gd name="connsiteX588" fmla="*/ 2437295 w 3387024"/>
              <a:gd name="connsiteY588" fmla="*/ 5186926 h 5957878"/>
              <a:gd name="connsiteX589" fmla="*/ 2399492 w 3387024"/>
              <a:gd name="connsiteY589" fmla="*/ 5178878 h 5957878"/>
              <a:gd name="connsiteX590" fmla="*/ 2498847 w 3387024"/>
              <a:gd name="connsiteY590" fmla="*/ 5325249 h 5957878"/>
              <a:gd name="connsiteX591" fmla="*/ 2558247 w 3387024"/>
              <a:gd name="connsiteY591" fmla="*/ 5434309 h 5957878"/>
              <a:gd name="connsiteX592" fmla="*/ 2560400 w 3387024"/>
              <a:gd name="connsiteY592" fmla="*/ 5463570 h 5957878"/>
              <a:gd name="connsiteX593" fmla="*/ 2637402 w 3387024"/>
              <a:gd name="connsiteY593" fmla="*/ 5573637 h 5957878"/>
              <a:gd name="connsiteX594" fmla="*/ 2608585 w 3387024"/>
              <a:gd name="connsiteY594" fmla="*/ 5552564 h 5957878"/>
              <a:gd name="connsiteX595" fmla="*/ 2611562 w 3387024"/>
              <a:gd name="connsiteY595" fmla="*/ 5552197 h 5957878"/>
              <a:gd name="connsiteX596" fmla="*/ 2615424 w 3387024"/>
              <a:gd name="connsiteY596" fmla="*/ 5556487 h 5957878"/>
              <a:gd name="connsiteX597" fmla="*/ 2613476 w 3387024"/>
              <a:gd name="connsiteY597" fmla="*/ 5551961 h 5957878"/>
              <a:gd name="connsiteX598" fmla="*/ 2611562 w 3387024"/>
              <a:gd name="connsiteY598" fmla="*/ 5552197 h 5957878"/>
              <a:gd name="connsiteX599" fmla="*/ 2604460 w 3387024"/>
              <a:gd name="connsiteY599" fmla="*/ 5544310 h 5957878"/>
              <a:gd name="connsiteX600" fmla="*/ 2601223 w 3387024"/>
              <a:gd name="connsiteY600" fmla="*/ 5537831 h 5957878"/>
              <a:gd name="connsiteX601" fmla="*/ 2596230 w 3387024"/>
              <a:gd name="connsiteY601" fmla="*/ 5531843 h 5957878"/>
              <a:gd name="connsiteX602" fmla="*/ 2570648 w 3387024"/>
              <a:gd name="connsiteY602" fmla="*/ 5526260 h 5957878"/>
              <a:gd name="connsiteX603" fmla="*/ 2495104 w 3387024"/>
              <a:gd name="connsiteY603" fmla="*/ 5421575 h 5957878"/>
              <a:gd name="connsiteX604" fmla="*/ 2475146 w 3387024"/>
              <a:gd name="connsiteY604" fmla="*/ 5415430 h 5957878"/>
              <a:gd name="connsiteX605" fmla="*/ 2387248 w 3387024"/>
              <a:gd name="connsiteY605" fmla="*/ 5290023 h 5957878"/>
              <a:gd name="connsiteX606" fmla="*/ 2304170 w 3387024"/>
              <a:gd name="connsiteY606" fmla="*/ 5157535 h 5957878"/>
              <a:gd name="connsiteX607" fmla="*/ 2289351 w 3387024"/>
              <a:gd name="connsiteY607" fmla="*/ 5149035 h 5957878"/>
              <a:gd name="connsiteX608" fmla="*/ 2366486 w 3387024"/>
              <a:gd name="connsiteY608" fmla="*/ 5277357 h 5957878"/>
              <a:gd name="connsiteX609" fmla="*/ 2575292 w 3387024"/>
              <a:gd name="connsiteY609" fmla="*/ 5596245 h 5957878"/>
              <a:gd name="connsiteX610" fmla="*/ 2688664 w 3387024"/>
              <a:gd name="connsiteY610" fmla="*/ 5752498 h 5957878"/>
              <a:gd name="connsiteX611" fmla="*/ 2691949 w 3387024"/>
              <a:gd name="connsiteY611" fmla="*/ 5766561 h 5957878"/>
              <a:gd name="connsiteX612" fmla="*/ 2701275 w 3387024"/>
              <a:gd name="connsiteY612" fmla="*/ 5798911 h 5957878"/>
              <a:gd name="connsiteX613" fmla="*/ 2662783 w 3387024"/>
              <a:gd name="connsiteY613" fmla="*/ 5752569 h 5957878"/>
              <a:gd name="connsiteX614" fmla="*/ 2633589 w 3387024"/>
              <a:gd name="connsiteY614" fmla="*/ 5712343 h 5957878"/>
              <a:gd name="connsiteX615" fmla="*/ 2633589 w 3387024"/>
              <a:gd name="connsiteY615" fmla="*/ 5712343 h 5957878"/>
              <a:gd name="connsiteX616" fmla="*/ 2662783 w 3387024"/>
              <a:gd name="connsiteY616" fmla="*/ 5752569 h 5957878"/>
              <a:gd name="connsiteX617" fmla="*/ 2694031 w 3387024"/>
              <a:gd name="connsiteY617" fmla="*/ 5803420 h 5957878"/>
              <a:gd name="connsiteX618" fmla="*/ 2682444 w 3387024"/>
              <a:gd name="connsiteY618" fmla="*/ 5809826 h 5957878"/>
              <a:gd name="connsiteX619" fmla="*/ 2682444 w 3387024"/>
              <a:gd name="connsiteY619" fmla="*/ 5799531 h 5957878"/>
              <a:gd name="connsiteX620" fmla="*/ 2682444 w 3387024"/>
              <a:gd name="connsiteY620" fmla="*/ 5809826 h 5957878"/>
              <a:gd name="connsiteX621" fmla="*/ 2689690 w 3387024"/>
              <a:gd name="connsiteY621" fmla="*/ 5829954 h 5957878"/>
              <a:gd name="connsiteX622" fmla="*/ 2654578 w 3387024"/>
              <a:gd name="connsiteY622" fmla="*/ 5785178 h 5957878"/>
              <a:gd name="connsiteX623" fmla="*/ 2645575 w 3387024"/>
              <a:gd name="connsiteY623" fmla="*/ 5769357 h 5957878"/>
              <a:gd name="connsiteX624" fmla="*/ 2642840 w 3387024"/>
              <a:gd name="connsiteY624" fmla="*/ 5760719 h 5957878"/>
              <a:gd name="connsiteX625" fmla="*/ 2639448 w 3387024"/>
              <a:gd name="connsiteY625" fmla="*/ 5765884 h 5957878"/>
              <a:gd name="connsiteX626" fmla="*/ 2592469 w 3387024"/>
              <a:gd name="connsiteY626" fmla="*/ 5705975 h 5957878"/>
              <a:gd name="connsiteX627" fmla="*/ 2583397 w 3387024"/>
              <a:gd name="connsiteY627" fmla="*/ 5683889 h 5957878"/>
              <a:gd name="connsiteX628" fmla="*/ 2564424 w 3387024"/>
              <a:gd name="connsiteY628" fmla="*/ 5632405 h 5957878"/>
              <a:gd name="connsiteX629" fmla="*/ 2535117 w 3387024"/>
              <a:gd name="connsiteY629" fmla="*/ 5573792 h 5957878"/>
              <a:gd name="connsiteX630" fmla="*/ 2573929 w 3387024"/>
              <a:gd name="connsiteY630" fmla="*/ 5681513 h 5957878"/>
              <a:gd name="connsiteX631" fmla="*/ 2574261 w 3387024"/>
              <a:gd name="connsiteY631" fmla="*/ 5682756 h 5957878"/>
              <a:gd name="connsiteX632" fmla="*/ 2561454 w 3387024"/>
              <a:gd name="connsiteY632" fmla="*/ 5666424 h 5957878"/>
              <a:gd name="connsiteX633" fmla="*/ 2349625 w 3387024"/>
              <a:gd name="connsiteY633" fmla="*/ 5371462 h 5957878"/>
              <a:gd name="connsiteX634" fmla="*/ 2369522 w 3387024"/>
              <a:gd name="connsiteY634" fmla="*/ 5412913 h 5957878"/>
              <a:gd name="connsiteX635" fmla="*/ 2353561 w 3387024"/>
              <a:gd name="connsiteY635" fmla="*/ 5401949 h 5957878"/>
              <a:gd name="connsiteX636" fmla="*/ 2308580 w 3387024"/>
              <a:gd name="connsiteY636" fmla="*/ 5294988 h 5957878"/>
              <a:gd name="connsiteX637" fmla="*/ 2335562 w 3387024"/>
              <a:gd name="connsiteY637" fmla="*/ 5379390 h 5957878"/>
              <a:gd name="connsiteX638" fmla="*/ 2332303 w 3387024"/>
              <a:gd name="connsiteY638" fmla="*/ 5375103 h 5957878"/>
              <a:gd name="connsiteX639" fmla="*/ 2253116 w 3387024"/>
              <a:gd name="connsiteY639" fmla="*/ 5278234 h 5957878"/>
              <a:gd name="connsiteX640" fmla="*/ 2344625 w 3387024"/>
              <a:gd name="connsiteY640" fmla="*/ 5438283 h 5957878"/>
              <a:gd name="connsiteX641" fmla="*/ 2320744 w 3387024"/>
              <a:gd name="connsiteY641" fmla="*/ 5438978 h 5957878"/>
              <a:gd name="connsiteX642" fmla="*/ 2326820 w 3387024"/>
              <a:gd name="connsiteY642" fmla="*/ 5461400 h 5957878"/>
              <a:gd name="connsiteX643" fmla="*/ 2271032 w 3387024"/>
              <a:gd name="connsiteY643" fmla="*/ 5386983 h 5957878"/>
              <a:gd name="connsiteX644" fmla="*/ 2219167 w 3387024"/>
              <a:gd name="connsiteY644" fmla="*/ 5305726 h 5957878"/>
              <a:gd name="connsiteX645" fmla="*/ 2200667 w 3387024"/>
              <a:gd name="connsiteY645" fmla="*/ 5304962 h 5957878"/>
              <a:gd name="connsiteX646" fmla="*/ 2134879 w 3387024"/>
              <a:gd name="connsiteY646" fmla="*/ 5214963 h 5957878"/>
              <a:gd name="connsiteX647" fmla="*/ 2169703 w 3387024"/>
              <a:gd name="connsiteY647" fmla="*/ 5300837 h 5957878"/>
              <a:gd name="connsiteX648" fmla="*/ 2233026 w 3387024"/>
              <a:gd name="connsiteY648" fmla="*/ 5403058 h 5957878"/>
              <a:gd name="connsiteX649" fmla="*/ 2348908 w 3387024"/>
              <a:gd name="connsiteY649" fmla="*/ 5610417 h 5957878"/>
              <a:gd name="connsiteX650" fmla="*/ 2221499 w 3387024"/>
              <a:gd name="connsiteY650" fmla="*/ 5424474 h 5957878"/>
              <a:gd name="connsiteX651" fmla="*/ 2156273 w 3387024"/>
              <a:gd name="connsiteY651" fmla="*/ 5340098 h 5957878"/>
              <a:gd name="connsiteX652" fmla="*/ 2129475 w 3387024"/>
              <a:gd name="connsiteY652" fmla="*/ 5330031 h 5957878"/>
              <a:gd name="connsiteX653" fmla="*/ 2075347 w 3387024"/>
              <a:gd name="connsiteY653" fmla="*/ 5236871 h 5957878"/>
              <a:gd name="connsiteX654" fmla="*/ 2049001 w 3387024"/>
              <a:gd name="connsiteY654" fmla="*/ 5249787 h 5957878"/>
              <a:gd name="connsiteX655" fmla="*/ 1971102 w 3387024"/>
              <a:gd name="connsiteY655" fmla="*/ 5139963 h 5957878"/>
              <a:gd name="connsiteX656" fmla="*/ 1971102 w 3387024"/>
              <a:gd name="connsiteY656" fmla="*/ 5139963 h 5957878"/>
              <a:gd name="connsiteX657" fmla="*/ 2027585 w 3387024"/>
              <a:gd name="connsiteY657" fmla="*/ 5238260 h 5957878"/>
              <a:gd name="connsiteX658" fmla="*/ 2111358 w 3387024"/>
              <a:gd name="connsiteY658" fmla="*/ 5394630 h 5957878"/>
              <a:gd name="connsiteX659" fmla="*/ 2025613 w 3387024"/>
              <a:gd name="connsiteY659" fmla="*/ 5298486 h 5957878"/>
              <a:gd name="connsiteX660" fmla="*/ 2038216 w 3387024"/>
              <a:gd name="connsiteY660" fmla="*/ 5366313 h 5957878"/>
              <a:gd name="connsiteX661" fmla="*/ 1987809 w 3387024"/>
              <a:gd name="connsiteY661" fmla="*/ 5290437 h 5957878"/>
              <a:gd name="connsiteX662" fmla="*/ 1937402 w 3387024"/>
              <a:gd name="connsiteY662" fmla="*/ 5214561 h 5957878"/>
              <a:gd name="connsiteX663" fmla="*/ 1989962 w 3387024"/>
              <a:gd name="connsiteY663" fmla="*/ 5319699 h 5957878"/>
              <a:gd name="connsiteX664" fmla="*/ 1977651 w 3387024"/>
              <a:gd name="connsiteY664" fmla="*/ 5309632 h 5957878"/>
              <a:gd name="connsiteX665" fmla="*/ 1972659 w 3387024"/>
              <a:gd name="connsiteY665" fmla="*/ 5304908 h 5957878"/>
              <a:gd name="connsiteX666" fmla="*/ 1934727 w 3387024"/>
              <a:gd name="connsiteY666" fmla="*/ 5215286 h 5957878"/>
              <a:gd name="connsiteX667" fmla="*/ 1916498 w 3387024"/>
              <a:gd name="connsiteY667" fmla="*/ 5172219 h 5957878"/>
              <a:gd name="connsiteX668" fmla="*/ 1916498 w 3387024"/>
              <a:gd name="connsiteY668" fmla="*/ 5172219 h 5957878"/>
              <a:gd name="connsiteX669" fmla="*/ 1938739 w 3387024"/>
              <a:gd name="connsiteY669" fmla="*/ 5246227 h 5957878"/>
              <a:gd name="connsiteX670" fmla="*/ 1955997 w 3387024"/>
              <a:gd name="connsiteY670" fmla="*/ 5291450 h 5957878"/>
              <a:gd name="connsiteX671" fmla="*/ 1950676 w 3387024"/>
              <a:gd name="connsiteY671" fmla="*/ 5290136 h 5957878"/>
              <a:gd name="connsiteX672" fmla="*/ 1967539 w 3387024"/>
              <a:gd name="connsiteY672" fmla="*/ 5325775 h 5957878"/>
              <a:gd name="connsiteX673" fmla="*/ 1972109 w 3387024"/>
              <a:gd name="connsiteY673" fmla="*/ 5333763 h 5957878"/>
              <a:gd name="connsiteX674" fmla="*/ 1992131 w 3387024"/>
              <a:gd name="connsiteY674" fmla="*/ 5386520 h 5957878"/>
              <a:gd name="connsiteX675" fmla="*/ 2013926 w 3387024"/>
              <a:gd name="connsiteY675" fmla="*/ 5460529 h 5957878"/>
              <a:gd name="connsiteX676" fmla="*/ 1941053 w 3387024"/>
              <a:gd name="connsiteY676" fmla="*/ 5290235 h 5957878"/>
              <a:gd name="connsiteX677" fmla="*/ 1935508 w 3387024"/>
              <a:gd name="connsiteY677" fmla="*/ 5304493 h 5957878"/>
              <a:gd name="connsiteX678" fmla="*/ 2016595 w 3387024"/>
              <a:gd name="connsiteY678" fmla="*/ 5517939 h 5957878"/>
              <a:gd name="connsiteX679" fmla="*/ 2011981 w 3387024"/>
              <a:gd name="connsiteY679" fmla="*/ 5511095 h 5957878"/>
              <a:gd name="connsiteX680" fmla="*/ 1974490 w 3387024"/>
              <a:gd name="connsiteY680" fmla="*/ 5461564 h 5957878"/>
              <a:gd name="connsiteX681" fmla="*/ 1944532 w 3387024"/>
              <a:gd name="connsiteY681" fmla="*/ 5439837 h 5957878"/>
              <a:gd name="connsiteX682" fmla="*/ 1948907 w 3387024"/>
              <a:gd name="connsiteY682" fmla="*/ 5455981 h 5957878"/>
              <a:gd name="connsiteX683" fmla="*/ 1935720 w 3387024"/>
              <a:gd name="connsiteY683" fmla="*/ 5496139 h 5957878"/>
              <a:gd name="connsiteX684" fmla="*/ 1847712 w 3387024"/>
              <a:gd name="connsiteY684" fmla="*/ 5388091 h 5957878"/>
              <a:gd name="connsiteX685" fmla="*/ 1898611 w 3387024"/>
              <a:gd name="connsiteY685" fmla="*/ 5511971 h 5957878"/>
              <a:gd name="connsiteX686" fmla="*/ 1882881 w 3387024"/>
              <a:gd name="connsiteY686" fmla="*/ 5501943 h 5957878"/>
              <a:gd name="connsiteX687" fmla="*/ 1875688 w 3387024"/>
              <a:gd name="connsiteY687" fmla="*/ 5493841 h 5957878"/>
              <a:gd name="connsiteX688" fmla="*/ 1818280 w 3387024"/>
              <a:gd name="connsiteY688" fmla="*/ 5348055 h 5957878"/>
              <a:gd name="connsiteX689" fmla="*/ 1783428 w 3387024"/>
              <a:gd name="connsiteY689" fmla="*/ 5260136 h 5957878"/>
              <a:gd name="connsiteX690" fmla="*/ 1798478 w 3387024"/>
              <a:gd name="connsiteY690" fmla="*/ 5319542 h 5957878"/>
              <a:gd name="connsiteX691" fmla="*/ 1858577 w 3387024"/>
              <a:gd name="connsiteY691" fmla="*/ 5472112 h 5957878"/>
              <a:gd name="connsiteX692" fmla="*/ 1860055 w 3387024"/>
              <a:gd name="connsiteY692" fmla="*/ 5476232 h 5957878"/>
              <a:gd name="connsiteX693" fmla="*/ 1859865 w 3387024"/>
              <a:gd name="connsiteY693" fmla="*/ 5476018 h 5957878"/>
              <a:gd name="connsiteX694" fmla="*/ 1853273 w 3387024"/>
              <a:gd name="connsiteY694" fmla="*/ 5476120 h 5957878"/>
              <a:gd name="connsiteX695" fmla="*/ 1876731 w 3387024"/>
              <a:gd name="connsiteY695" fmla="*/ 5522729 h 5957878"/>
              <a:gd name="connsiteX696" fmla="*/ 1910954 w 3387024"/>
              <a:gd name="connsiteY696" fmla="*/ 5618148 h 5957878"/>
              <a:gd name="connsiteX697" fmla="*/ 1916153 w 3387024"/>
              <a:gd name="connsiteY697" fmla="*/ 5631103 h 5957878"/>
              <a:gd name="connsiteX698" fmla="*/ 1888373 w 3387024"/>
              <a:gd name="connsiteY698" fmla="*/ 5595375 h 5957878"/>
              <a:gd name="connsiteX699" fmla="*/ 1845919 w 3387024"/>
              <a:gd name="connsiteY699" fmla="*/ 5537802 h 5957878"/>
              <a:gd name="connsiteX700" fmla="*/ 1798428 w 3387024"/>
              <a:gd name="connsiteY700" fmla="*/ 5472689 h 5957878"/>
              <a:gd name="connsiteX701" fmla="*/ 1822038 w 3387024"/>
              <a:gd name="connsiteY701" fmla="*/ 5538498 h 5957878"/>
              <a:gd name="connsiteX702" fmla="*/ 1858522 w 3387024"/>
              <a:gd name="connsiteY702" fmla="*/ 5605630 h 5957878"/>
              <a:gd name="connsiteX703" fmla="*/ 1792775 w 3387024"/>
              <a:gd name="connsiteY703" fmla="*/ 5540651 h 5957878"/>
              <a:gd name="connsiteX704" fmla="*/ 1770555 w 3387024"/>
              <a:gd name="connsiteY704" fmla="*/ 5522603 h 5957878"/>
              <a:gd name="connsiteX705" fmla="*/ 1798609 w 3387024"/>
              <a:gd name="connsiteY705" fmla="*/ 5562176 h 5957878"/>
              <a:gd name="connsiteX706" fmla="*/ 1780242 w 3387024"/>
              <a:gd name="connsiteY706" fmla="*/ 5579669 h 5957878"/>
              <a:gd name="connsiteX707" fmla="*/ 1824371 w 3387024"/>
              <a:gd name="connsiteY707" fmla="*/ 5657246 h 5957878"/>
              <a:gd name="connsiteX708" fmla="*/ 1805310 w 3387024"/>
              <a:gd name="connsiteY708" fmla="*/ 5650858 h 5957878"/>
              <a:gd name="connsiteX709" fmla="*/ 1785873 w 3387024"/>
              <a:gd name="connsiteY709" fmla="*/ 5625317 h 5957878"/>
              <a:gd name="connsiteX710" fmla="*/ 1774346 w 3387024"/>
              <a:gd name="connsiteY710" fmla="*/ 5646733 h 5957878"/>
              <a:gd name="connsiteX711" fmla="*/ 1768588 w 3387024"/>
              <a:gd name="connsiteY711" fmla="*/ 5634033 h 5957878"/>
              <a:gd name="connsiteX712" fmla="*/ 1752195 w 3387024"/>
              <a:gd name="connsiteY712" fmla="*/ 5607745 h 5957878"/>
              <a:gd name="connsiteX713" fmla="*/ 1751745 w 3387024"/>
              <a:gd name="connsiteY713" fmla="*/ 5606565 h 5957878"/>
              <a:gd name="connsiteX714" fmla="*/ 1631348 w 3387024"/>
              <a:gd name="connsiteY714" fmla="*/ 5294988 h 5957878"/>
              <a:gd name="connsiteX715" fmla="*/ 1474516 w 3387024"/>
              <a:gd name="connsiteY715" fmla="*/ 4951233 h 5957878"/>
              <a:gd name="connsiteX716" fmla="*/ 1282831 w 3387024"/>
              <a:gd name="connsiteY716" fmla="*/ 4641538 h 5957878"/>
              <a:gd name="connsiteX717" fmla="*/ 1552931 w 3387024"/>
              <a:gd name="connsiteY717" fmla="*/ 5157169 h 5957878"/>
              <a:gd name="connsiteX718" fmla="*/ 1744616 w 3387024"/>
              <a:gd name="connsiteY718" fmla="*/ 5647454 h 5957878"/>
              <a:gd name="connsiteX719" fmla="*/ 1746218 w 3387024"/>
              <a:gd name="connsiteY719" fmla="*/ 5652498 h 5957878"/>
              <a:gd name="connsiteX720" fmla="*/ 1730279 w 3387024"/>
              <a:gd name="connsiteY720" fmla="*/ 5632560 h 5957878"/>
              <a:gd name="connsiteX721" fmla="*/ 1727361 w 3387024"/>
              <a:gd name="connsiteY721" fmla="*/ 5630511 h 5957878"/>
              <a:gd name="connsiteX722" fmla="*/ 1724814 w 3387024"/>
              <a:gd name="connsiteY722" fmla="*/ 5622902 h 5957878"/>
              <a:gd name="connsiteX723" fmla="*/ 1533130 w 3387024"/>
              <a:gd name="connsiteY723" fmla="*/ 5152417 h 5957878"/>
              <a:gd name="connsiteX724" fmla="*/ 1331940 w 3387024"/>
              <a:gd name="connsiteY724" fmla="*/ 4773812 h 5957878"/>
              <a:gd name="connsiteX725" fmla="*/ 1297088 w 3387024"/>
              <a:gd name="connsiteY725" fmla="*/ 4719952 h 5957878"/>
              <a:gd name="connsiteX726" fmla="*/ 1321643 w 3387024"/>
              <a:gd name="connsiteY726" fmla="*/ 4784108 h 5957878"/>
              <a:gd name="connsiteX727" fmla="*/ 1356494 w 3387024"/>
              <a:gd name="connsiteY727" fmla="*/ 4857771 h 5957878"/>
              <a:gd name="connsiteX728" fmla="*/ 1425406 w 3387024"/>
              <a:gd name="connsiteY728" fmla="*/ 4975788 h 5957878"/>
              <a:gd name="connsiteX729" fmla="*/ 1518080 w 3387024"/>
              <a:gd name="connsiteY729" fmla="*/ 5161922 h 5957878"/>
              <a:gd name="connsiteX730" fmla="*/ 1552931 w 3387024"/>
              <a:gd name="connsiteY730" fmla="*/ 5255385 h 5957878"/>
              <a:gd name="connsiteX731" fmla="*/ 1562437 w 3387024"/>
              <a:gd name="connsiteY731" fmla="*/ 5279938 h 5957878"/>
              <a:gd name="connsiteX732" fmla="*/ 1700260 w 3387024"/>
              <a:gd name="connsiteY732" fmla="*/ 5662504 h 5957878"/>
              <a:gd name="connsiteX733" fmla="*/ 1542634 w 3387024"/>
              <a:gd name="connsiteY733" fmla="*/ 5264889 h 5957878"/>
              <a:gd name="connsiteX734" fmla="*/ 1484020 w 3387024"/>
              <a:gd name="connsiteY734" fmla="*/ 5132616 h 5957878"/>
              <a:gd name="connsiteX735" fmla="*/ 1484020 w 3387024"/>
              <a:gd name="connsiteY735" fmla="*/ 5157169 h 5957878"/>
              <a:gd name="connsiteX736" fmla="*/ 1499070 w 3387024"/>
              <a:gd name="connsiteY736" fmla="*/ 5192020 h 5957878"/>
              <a:gd name="connsiteX737" fmla="*/ 1675704 w 3387024"/>
              <a:gd name="connsiteY737" fmla="*/ 5667256 h 5957878"/>
              <a:gd name="connsiteX738" fmla="*/ 1444416 w 3387024"/>
              <a:gd name="connsiteY738" fmla="*/ 5127863 h 5957878"/>
              <a:gd name="connsiteX739" fmla="*/ 1184613 w 3387024"/>
              <a:gd name="connsiteY739" fmla="*/ 4661340 h 5957878"/>
              <a:gd name="connsiteX740" fmla="*/ 1169563 w 3387024"/>
              <a:gd name="connsiteY740" fmla="*/ 4651835 h 5957878"/>
              <a:gd name="connsiteX741" fmla="*/ 1238474 w 3387024"/>
              <a:gd name="connsiteY741" fmla="*/ 4769060 h 5957878"/>
              <a:gd name="connsiteX742" fmla="*/ 1640853 w 3387024"/>
              <a:gd name="connsiteY742" fmla="*/ 5637158 h 5957878"/>
              <a:gd name="connsiteX743" fmla="*/ 1685210 w 3387024"/>
              <a:gd name="connsiteY743" fmla="*/ 5809826 h 5957878"/>
              <a:gd name="connsiteX744" fmla="*/ 1700260 w 3387024"/>
              <a:gd name="connsiteY744" fmla="*/ 5853390 h 5957878"/>
              <a:gd name="connsiteX745" fmla="*/ 1700260 w 3387024"/>
              <a:gd name="connsiteY745" fmla="*/ 5883489 h 5957878"/>
              <a:gd name="connsiteX746" fmla="*/ 1636101 w 3387024"/>
              <a:gd name="connsiteY746" fmla="*/ 5725869 h 5957878"/>
              <a:gd name="connsiteX747" fmla="*/ 1410357 w 3387024"/>
              <a:gd name="connsiteY747" fmla="*/ 5176970 h 5957878"/>
              <a:gd name="connsiteX748" fmla="*/ 1258276 w 3387024"/>
              <a:gd name="connsiteY748" fmla="*/ 4882324 h 5957878"/>
              <a:gd name="connsiteX749" fmla="*/ 1140256 w 3387024"/>
              <a:gd name="connsiteY749" fmla="*/ 4670843 h 5957878"/>
              <a:gd name="connsiteX750" fmla="*/ 1091147 w 3387024"/>
              <a:gd name="connsiteY750" fmla="*/ 4607479 h 5957878"/>
              <a:gd name="connsiteX751" fmla="*/ 1101444 w 3387024"/>
              <a:gd name="connsiteY751" fmla="*/ 4641538 h 5957878"/>
              <a:gd name="connsiteX752" fmla="*/ 1390554 w 3387024"/>
              <a:gd name="connsiteY752" fmla="*/ 5161922 h 5957878"/>
              <a:gd name="connsiteX753" fmla="*/ 1606794 w 3387024"/>
              <a:gd name="connsiteY753" fmla="*/ 5696562 h 5957878"/>
              <a:gd name="connsiteX754" fmla="*/ 1636101 w 3387024"/>
              <a:gd name="connsiteY754" fmla="*/ 5779729 h 5957878"/>
              <a:gd name="connsiteX755" fmla="*/ 1626596 w 3387024"/>
              <a:gd name="connsiteY755" fmla="*/ 5799531 h 5957878"/>
              <a:gd name="connsiteX756" fmla="*/ 1631348 w 3387024"/>
              <a:gd name="connsiteY756" fmla="*/ 5824084 h 5957878"/>
              <a:gd name="connsiteX757" fmla="*/ 1582238 w 3387024"/>
              <a:gd name="connsiteY757" fmla="*/ 5730620 h 5957878"/>
              <a:gd name="connsiteX758" fmla="*/ 1586991 w 3387024"/>
              <a:gd name="connsiteY758" fmla="*/ 5725869 h 5957878"/>
              <a:gd name="connsiteX759" fmla="*/ 1621843 w 3387024"/>
              <a:gd name="connsiteY759" fmla="*/ 5799531 h 5957878"/>
              <a:gd name="connsiteX760" fmla="*/ 1582238 w 3387024"/>
              <a:gd name="connsiteY760" fmla="*/ 5730620 h 5957878"/>
              <a:gd name="connsiteX761" fmla="*/ 1579667 w 3387024"/>
              <a:gd name="connsiteY761" fmla="*/ 5735622 h 5957878"/>
              <a:gd name="connsiteX762" fmla="*/ 1549070 w 3387024"/>
              <a:gd name="connsiteY762" fmla="*/ 5672603 h 5957878"/>
              <a:gd name="connsiteX763" fmla="*/ 1523624 w 3387024"/>
              <a:gd name="connsiteY763" fmla="*/ 5593594 h 5957878"/>
              <a:gd name="connsiteX764" fmla="*/ 1189364 w 3387024"/>
              <a:gd name="connsiteY764" fmla="*/ 4882324 h 5957878"/>
              <a:gd name="connsiteX765" fmla="*/ 1032533 w 3387024"/>
              <a:gd name="connsiteY765" fmla="*/ 4621736 h 5957878"/>
              <a:gd name="connsiteX766" fmla="*/ 733916 w 3387024"/>
              <a:gd name="connsiteY766" fmla="*/ 4091848 h 5957878"/>
              <a:gd name="connsiteX767" fmla="*/ 493122 w 3387024"/>
              <a:gd name="connsiteY767" fmla="*/ 3703739 h 5957878"/>
              <a:gd name="connsiteX768" fmla="*/ 433716 w 3387024"/>
              <a:gd name="connsiteY768" fmla="*/ 3605522 h 5957878"/>
              <a:gd name="connsiteX769" fmla="*/ 414706 w 3387024"/>
              <a:gd name="connsiteY769" fmla="*/ 3596018 h 5957878"/>
              <a:gd name="connsiteX770" fmla="*/ 478073 w 3387024"/>
              <a:gd name="connsiteY770" fmla="*/ 3703739 h 5957878"/>
              <a:gd name="connsiteX771" fmla="*/ 703817 w 3387024"/>
              <a:gd name="connsiteY771" fmla="*/ 4076799 h 5957878"/>
              <a:gd name="connsiteX772" fmla="*/ 855897 w 3387024"/>
              <a:gd name="connsiteY772" fmla="*/ 4317585 h 5957878"/>
              <a:gd name="connsiteX773" fmla="*/ 924017 w 3387024"/>
              <a:gd name="connsiteY773" fmla="*/ 4449859 h 5957878"/>
              <a:gd name="connsiteX774" fmla="*/ 977878 w 3387024"/>
              <a:gd name="connsiteY774" fmla="*/ 4543323 h 5957878"/>
              <a:gd name="connsiteX775" fmla="*/ 963621 w 3387024"/>
              <a:gd name="connsiteY775" fmla="*/ 4533817 h 5957878"/>
              <a:gd name="connsiteX776" fmla="*/ 748174 w 3387024"/>
              <a:gd name="connsiteY776" fmla="*/ 4165509 h 5957878"/>
              <a:gd name="connsiteX777" fmla="*/ 493122 w 3387024"/>
              <a:gd name="connsiteY777" fmla="*/ 3763143 h 5957878"/>
              <a:gd name="connsiteX778" fmla="*/ 237278 w 3387024"/>
              <a:gd name="connsiteY778" fmla="*/ 3364737 h 5957878"/>
              <a:gd name="connsiteX779" fmla="*/ 40842 w 3387024"/>
              <a:gd name="connsiteY779" fmla="*/ 2982172 h 5957878"/>
              <a:gd name="connsiteX780" fmla="*/ 21832 w 3387024"/>
              <a:gd name="connsiteY780" fmla="*/ 2918014 h 5957878"/>
              <a:gd name="connsiteX781" fmla="*/ 26584 w 3387024"/>
              <a:gd name="connsiteY781" fmla="*/ 2977419 h 5957878"/>
              <a:gd name="connsiteX782" fmla="*/ 11535 w 3387024"/>
              <a:gd name="connsiteY782" fmla="*/ 2947320 h 5957878"/>
              <a:gd name="connsiteX783" fmla="*/ 21832 w 3387024"/>
              <a:gd name="connsiteY783" fmla="*/ 2750889 h 5957878"/>
              <a:gd name="connsiteX784" fmla="*/ 11535 w 3387024"/>
              <a:gd name="connsiteY784" fmla="*/ 2800790 h 5957878"/>
              <a:gd name="connsiteX785" fmla="*/ 31337 w 3387024"/>
              <a:gd name="connsiteY785" fmla="*/ 2746138 h 5957878"/>
              <a:gd name="connsiteX786" fmla="*/ 55891 w 3387024"/>
              <a:gd name="connsiteY786" fmla="*/ 2741385 h 5957878"/>
              <a:gd name="connsiteX787" fmla="*/ 85198 w 3387024"/>
              <a:gd name="connsiteY787" fmla="*/ 2697030 h 5957878"/>
              <a:gd name="connsiteX788" fmla="*/ 149358 w 3387024"/>
              <a:gd name="connsiteY788" fmla="*/ 2658219 h 5957878"/>
              <a:gd name="connsiteX789" fmla="*/ 183417 w 3387024"/>
              <a:gd name="connsiteY789" fmla="*/ 2628913 h 5957878"/>
              <a:gd name="connsiteX790" fmla="*/ 212724 w 3387024"/>
              <a:gd name="connsiteY790" fmla="*/ 2618616 h 5957878"/>
              <a:gd name="connsiteX791" fmla="*/ 237278 w 3387024"/>
              <a:gd name="connsiteY791" fmla="*/ 2594062 h 5957878"/>
              <a:gd name="connsiteX792" fmla="*/ 227774 w 3387024"/>
              <a:gd name="connsiteY792" fmla="*/ 2618616 h 5957878"/>
              <a:gd name="connsiteX793" fmla="*/ 276883 w 3387024"/>
              <a:gd name="connsiteY793" fmla="*/ 2569508 h 5957878"/>
              <a:gd name="connsiteX794" fmla="*/ 301438 w 3387024"/>
              <a:gd name="connsiteY794" fmla="*/ 2564756 h 5957878"/>
              <a:gd name="connsiteX795" fmla="*/ 325993 w 3387024"/>
              <a:gd name="connsiteY795" fmla="*/ 2530697 h 5957878"/>
              <a:gd name="connsiteX796" fmla="*/ 365597 w 3387024"/>
              <a:gd name="connsiteY796" fmla="*/ 2530697 h 5957878"/>
              <a:gd name="connsiteX797" fmla="*/ 384607 w 3387024"/>
              <a:gd name="connsiteY797" fmla="*/ 2510895 h 5957878"/>
              <a:gd name="connsiteX798" fmla="*/ 433716 w 3387024"/>
              <a:gd name="connsiteY798" fmla="*/ 2476045 h 5957878"/>
              <a:gd name="connsiteX799" fmla="*/ 468568 w 3387024"/>
              <a:gd name="connsiteY799" fmla="*/ 2446739 h 5957878"/>
              <a:gd name="connsiteX800" fmla="*/ 502627 w 3387024"/>
              <a:gd name="connsiteY800" fmla="*/ 2437234 h 5957878"/>
              <a:gd name="connsiteX801" fmla="*/ 517677 w 3387024"/>
              <a:gd name="connsiteY801" fmla="*/ 2412680 h 5957878"/>
              <a:gd name="connsiteX802" fmla="*/ 551737 w 3387024"/>
              <a:gd name="connsiteY802" fmla="*/ 2407928 h 5957878"/>
              <a:gd name="connsiteX803" fmla="*/ 591341 w 3387024"/>
              <a:gd name="connsiteY803" fmla="*/ 2368325 h 5957878"/>
              <a:gd name="connsiteX804" fmla="*/ 611143 w 3387024"/>
              <a:gd name="connsiteY804" fmla="*/ 2368325 h 5957878"/>
              <a:gd name="connsiteX805" fmla="*/ 659460 w 3387024"/>
              <a:gd name="connsiteY805" fmla="*/ 2328722 h 5957878"/>
              <a:gd name="connsiteX806" fmla="*/ 703817 w 3387024"/>
              <a:gd name="connsiteY806" fmla="*/ 2314464 h 5957878"/>
              <a:gd name="connsiteX807" fmla="*/ 718867 w 3387024"/>
              <a:gd name="connsiteY807" fmla="*/ 2285158 h 5957878"/>
              <a:gd name="connsiteX808" fmla="*/ 748174 w 3387024"/>
              <a:gd name="connsiteY808" fmla="*/ 2285158 h 5957878"/>
              <a:gd name="connsiteX809" fmla="*/ 757678 w 3387024"/>
              <a:gd name="connsiteY809" fmla="*/ 2270110 h 5957878"/>
              <a:gd name="connsiteX810" fmla="*/ 777481 w 3387024"/>
              <a:gd name="connsiteY810" fmla="*/ 2265357 h 5957878"/>
              <a:gd name="connsiteX811" fmla="*/ 792530 w 3387024"/>
              <a:gd name="connsiteY811" fmla="*/ 2240803 h 5957878"/>
              <a:gd name="connsiteX812" fmla="*/ 817085 w 3387024"/>
              <a:gd name="connsiteY812" fmla="*/ 2230507 h 5957878"/>
              <a:gd name="connsiteX813" fmla="*/ 861441 w 3387024"/>
              <a:gd name="connsiteY813" fmla="*/ 2196448 h 5957878"/>
              <a:gd name="connsiteX814" fmla="*/ 875700 w 3387024"/>
              <a:gd name="connsiteY814" fmla="*/ 2181399 h 5957878"/>
              <a:gd name="connsiteX815" fmla="*/ 924017 w 3387024"/>
              <a:gd name="connsiteY815" fmla="*/ 2171893 h 5957878"/>
              <a:gd name="connsiteX816" fmla="*/ 909758 w 3387024"/>
              <a:gd name="connsiteY816" fmla="*/ 2171893 h 5957878"/>
              <a:gd name="connsiteX817" fmla="*/ 939066 w 3387024"/>
              <a:gd name="connsiteY817" fmla="*/ 2167142 h 5957878"/>
              <a:gd name="connsiteX818" fmla="*/ 973125 w 3387024"/>
              <a:gd name="connsiteY818" fmla="*/ 2122786 h 5957878"/>
              <a:gd name="connsiteX819" fmla="*/ 1007977 w 3387024"/>
              <a:gd name="connsiteY819" fmla="*/ 2107737 h 5957878"/>
              <a:gd name="connsiteX820" fmla="*/ 1032533 w 3387024"/>
              <a:gd name="connsiteY820" fmla="*/ 2083183 h 5957878"/>
              <a:gd name="connsiteX821" fmla="*/ 1061840 w 3387024"/>
              <a:gd name="connsiteY821" fmla="*/ 2078430 h 5957878"/>
              <a:gd name="connsiteX822" fmla="*/ 1076888 w 3387024"/>
              <a:gd name="connsiteY822" fmla="*/ 2058629 h 5957878"/>
              <a:gd name="connsiteX823" fmla="*/ 1106196 w 3387024"/>
              <a:gd name="connsiteY823" fmla="*/ 2053877 h 5957878"/>
              <a:gd name="connsiteX824" fmla="*/ 1106196 w 3387024"/>
              <a:gd name="connsiteY824" fmla="*/ 2034076 h 5957878"/>
              <a:gd name="connsiteX825" fmla="*/ 1125206 w 3387024"/>
              <a:gd name="connsiteY825" fmla="*/ 2034076 h 5957878"/>
              <a:gd name="connsiteX826" fmla="*/ 1145008 w 3387024"/>
              <a:gd name="connsiteY826" fmla="*/ 2010314 h 5957878"/>
              <a:gd name="connsiteX827" fmla="*/ 1199661 w 3387024"/>
              <a:gd name="connsiteY827" fmla="*/ 1995264 h 5957878"/>
              <a:gd name="connsiteX828" fmla="*/ 1213920 w 3387024"/>
              <a:gd name="connsiteY828" fmla="*/ 1950909 h 5957878"/>
              <a:gd name="connsiteX829" fmla="*/ 1307386 w 3387024"/>
              <a:gd name="connsiteY829" fmla="*/ 1950909 h 5957878"/>
              <a:gd name="connsiteX830" fmla="*/ 1327187 w 3387024"/>
              <a:gd name="connsiteY830" fmla="*/ 1955661 h 5957878"/>
              <a:gd name="connsiteX831" fmla="*/ 1302633 w 3387024"/>
              <a:gd name="connsiteY831" fmla="*/ 1946157 h 5957878"/>
              <a:gd name="connsiteX832" fmla="*/ 1508575 w 3387024"/>
              <a:gd name="connsiteY832" fmla="*/ 2019818 h 5957878"/>
              <a:gd name="connsiteX833" fmla="*/ 1508575 w 3387024"/>
              <a:gd name="connsiteY833" fmla="*/ 2019818 h 5957878"/>
              <a:gd name="connsiteX834" fmla="*/ 1503823 w 3387024"/>
              <a:gd name="connsiteY834" fmla="*/ 2010314 h 5957878"/>
              <a:gd name="connsiteX835" fmla="*/ 1680457 w 3387024"/>
              <a:gd name="connsiteY835" fmla="*/ 2102985 h 5957878"/>
              <a:gd name="connsiteX836" fmla="*/ 1680457 w 3387024"/>
              <a:gd name="connsiteY836" fmla="*/ 2102985 h 5957878"/>
              <a:gd name="connsiteX837" fmla="*/ 1640853 w 3387024"/>
              <a:gd name="connsiteY837" fmla="*/ 2068926 h 5957878"/>
              <a:gd name="connsiteX838" fmla="*/ 1700260 w 3387024"/>
              <a:gd name="connsiteY838" fmla="*/ 2098232 h 5957878"/>
              <a:gd name="connsiteX839" fmla="*/ 1685210 w 3387024"/>
              <a:gd name="connsiteY839" fmla="*/ 2064173 h 5957878"/>
              <a:gd name="connsiteX840" fmla="*/ 1700260 w 3387024"/>
              <a:gd name="connsiteY840" fmla="*/ 2064173 h 5957878"/>
              <a:gd name="connsiteX841" fmla="*/ 1685210 w 3387024"/>
              <a:gd name="connsiteY841" fmla="*/ 2029323 h 5957878"/>
              <a:gd name="connsiteX842" fmla="*/ 1689963 w 3387024"/>
              <a:gd name="connsiteY842" fmla="*/ 2015066 h 5957878"/>
              <a:gd name="connsiteX843" fmla="*/ 1689963 w 3387024"/>
              <a:gd name="connsiteY843" fmla="*/ 1984968 h 5957878"/>
              <a:gd name="connsiteX844" fmla="*/ 1665408 w 3387024"/>
              <a:gd name="connsiteY844" fmla="*/ 1823387 h 5957878"/>
              <a:gd name="connsiteX845" fmla="*/ 1591744 w 3387024"/>
              <a:gd name="connsiteY845" fmla="*/ 1401219 h 5957878"/>
              <a:gd name="connsiteX846" fmla="*/ 1557684 w 3387024"/>
              <a:gd name="connsiteY846" fmla="*/ 1184987 h 5957878"/>
              <a:gd name="connsiteX847" fmla="*/ 1528377 w 3387024"/>
              <a:gd name="connsiteY847" fmla="*/ 1116078 h 5957878"/>
              <a:gd name="connsiteX848" fmla="*/ 1499070 w 3387024"/>
              <a:gd name="connsiteY848" fmla="*/ 880836 h 5957878"/>
              <a:gd name="connsiteX849" fmla="*/ 1454713 w 3387024"/>
              <a:gd name="connsiteY849" fmla="*/ 458667 h 5957878"/>
              <a:gd name="connsiteX850" fmla="*/ 1464218 w 3387024"/>
              <a:gd name="connsiteY850" fmla="*/ 291542 h 5957878"/>
              <a:gd name="connsiteX851" fmla="*/ 1464269 w 3387024"/>
              <a:gd name="connsiteY851" fmla="*/ 291414 h 5957878"/>
              <a:gd name="connsiteX852" fmla="*/ 1464429 w 3387024"/>
              <a:gd name="connsiteY852" fmla="*/ 292977 h 5957878"/>
              <a:gd name="connsiteX853" fmla="*/ 1511649 w 3387024"/>
              <a:gd name="connsiteY853" fmla="*/ 775657 h 5957878"/>
              <a:gd name="connsiteX854" fmla="*/ 1535897 w 3387024"/>
              <a:gd name="connsiteY854" fmla="*/ 928416 h 5957878"/>
              <a:gd name="connsiteX855" fmla="*/ 1548601 w 3387024"/>
              <a:gd name="connsiteY855" fmla="*/ 851751 h 5957878"/>
              <a:gd name="connsiteX856" fmla="*/ 1529501 w 3387024"/>
              <a:gd name="connsiteY856" fmla="*/ 576657 h 5957878"/>
              <a:gd name="connsiteX857" fmla="*/ 1542232 w 3387024"/>
              <a:gd name="connsiteY857" fmla="*/ 637882 h 5957878"/>
              <a:gd name="connsiteX858" fmla="*/ 1567638 w 3387024"/>
              <a:gd name="connsiteY858" fmla="*/ 864024 h 5957878"/>
              <a:gd name="connsiteX859" fmla="*/ 1581956 w 3387024"/>
              <a:gd name="connsiteY859" fmla="*/ 1130740 h 5957878"/>
              <a:gd name="connsiteX860" fmla="*/ 1590973 w 3387024"/>
              <a:gd name="connsiteY860" fmla="*/ 1045996 h 5957878"/>
              <a:gd name="connsiteX861" fmla="*/ 1588747 w 3387024"/>
              <a:gd name="connsiteY861" fmla="*/ 920468 h 5957878"/>
              <a:gd name="connsiteX862" fmla="*/ 1601633 w 3387024"/>
              <a:gd name="connsiteY862" fmla="*/ 873315 h 5957878"/>
              <a:gd name="connsiteX863" fmla="*/ 1591886 w 3387024"/>
              <a:gd name="connsiteY863" fmla="*/ 827047 h 5957878"/>
              <a:gd name="connsiteX864" fmla="*/ 1605073 w 3387024"/>
              <a:gd name="connsiteY864" fmla="*/ 778797 h 5957878"/>
              <a:gd name="connsiteX865" fmla="*/ 1594168 w 3387024"/>
              <a:gd name="connsiteY865" fmla="*/ 659147 h 5957878"/>
              <a:gd name="connsiteX866" fmla="*/ 1614976 w 3387024"/>
              <a:gd name="connsiteY866" fmla="*/ 716687 h 5957878"/>
              <a:gd name="connsiteX867" fmla="*/ 1622012 w 3387024"/>
              <a:gd name="connsiteY867" fmla="*/ 798747 h 5957878"/>
              <a:gd name="connsiteX868" fmla="*/ 1644034 w 3387024"/>
              <a:gd name="connsiteY868" fmla="*/ 825978 h 5957878"/>
              <a:gd name="connsiteX869" fmla="*/ 1654048 w 3387024"/>
              <a:gd name="connsiteY869" fmla="*/ 932717 h 5957878"/>
              <a:gd name="connsiteX870" fmla="*/ 1652390 w 3387024"/>
              <a:gd name="connsiteY870" fmla="*/ 1062327 h 5957878"/>
              <a:gd name="connsiteX871" fmla="*/ 1652131 w 3387024"/>
              <a:gd name="connsiteY871" fmla="*/ 1059488 h 5957878"/>
              <a:gd name="connsiteX872" fmla="*/ 1651621 w 3387024"/>
              <a:gd name="connsiteY872" fmla="*/ 1052872 h 5957878"/>
              <a:gd name="connsiteX873" fmla="*/ 1651663 w 3387024"/>
              <a:gd name="connsiteY873" fmla="*/ 1054370 h 5957878"/>
              <a:gd name="connsiteX874" fmla="*/ 1652131 w 3387024"/>
              <a:gd name="connsiteY874" fmla="*/ 1059488 h 5957878"/>
              <a:gd name="connsiteX875" fmla="*/ 1652384 w 3387024"/>
              <a:gd name="connsiteY875" fmla="*/ 1062779 h 5957878"/>
              <a:gd name="connsiteX876" fmla="*/ 1652390 w 3387024"/>
              <a:gd name="connsiteY876" fmla="*/ 1062327 h 5957878"/>
              <a:gd name="connsiteX877" fmla="*/ 1653896 w 3387024"/>
              <a:gd name="connsiteY877" fmla="*/ 1078808 h 5957878"/>
              <a:gd name="connsiteX878" fmla="*/ 1665115 w 3387024"/>
              <a:gd name="connsiteY878" fmla="*/ 1124004 h 5957878"/>
              <a:gd name="connsiteX879" fmla="*/ 1659876 w 3387024"/>
              <a:gd name="connsiteY879" fmla="*/ 1035365 h 5957878"/>
              <a:gd name="connsiteX880" fmla="*/ 1648058 w 3387024"/>
              <a:gd name="connsiteY880" fmla="*/ 755191 h 5957878"/>
              <a:gd name="connsiteX881" fmla="*/ 1657376 w 3387024"/>
              <a:gd name="connsiteY881" fmla="*/ 669351 h 5957878"/>
              <a:gd name="connsiteX882" fmla="*/ 1658718 w 3387024"/>
              <a:gd name="connsiteY882" fmla="*/ 582510 h 5957878"/>
              <a:gd name="connsiteX883" fmla="*/ 1695424 w 3387024"/>
              <a:gd name="connsiteY883" fmla="*/ 556008 h 5957878"/>
              <a:gd name="connsiteX884" fmla="*/ 1680466 w 3387024"/>
              <a:gd name="connsiteY884" fmla="*/ 369255 h 5957878"/>
              <a:gd name="connsiteX885" fmla="*/ 1665098 w 3387024"/>
              <a:gd name="connsiteY885" fmla="*/ 171575 h 5957878"/>
              <a:gd name="connsiteX886" fmla="*/ 1667586 w 3387024"/>
              <a:gd name="connsiteY886" fmla="*/ 169566 h 5957878"/>
              <a:gd name="connsiteX887" fmla="*/ 1676446 w 3387024"/>
              <a:gd name="connsiteY887" fmla="*/ 163325 h 5957878"/>
              <a:gd name="connsiteX888" fmla="*/ 1689881 w 3387024"/>
              <a:gd name="connsiteY888" fmla="*/ 286830 h 5957878"/>
              <a:gd name="connsiteX889" fmla="*/ 1726891 w 3387024"/>
              <a:gd name="connsiteY889" fmla="*/ 630604 h 5957878"/>
              <a:gd name="connsiteX890" fmla="*/ 1740780 w 3387024"/>
              <a:gd name="connsiteY890" fmla="*/ 765212 h 5957878"/>
              <a:gd name="connsiteX891" fmla="*/ 1757079 w 3387024"/>
              <a:gd name="connsiteY891" fmla="*/ 865124 h 5957878"/>
              <a:gd name="connsiteX892" fmla="*/ 1769810 w 3387024"/>
              <a:gd name="connsiteY892" fmla="*/ 926349 h 5957878"/>
              <a:gd name="connsiteX893" fmla="*/ 1804691 w 3387024"/>
              <a:gd name="connsiteY893" fmla="*/ 958272 h 5957878"/>
              <a:gd name="connsiteX894" fmla="*/ 1790645 w 3387024"/>
              <a:gd name="connsiteY894" fmla="*/ 742307 h 5957878"/>
              <a:gd name="connsiteX895" fmla="*/ 1795611 w 3387024"/>
              <a:gd name="connsiteY895" fmla="*/ 590460 h 5957878"/>
              <a:gd name="connsiteX896" fmla="*/ 1811480 w 3387024"/>
              <a:gd name="connsiteY896" fmla="*/ 558265 h 5957878"/>
              <a:gd name="connsiteX897" fmla="*/ 1798504 w 3387024"/>
              <a:gd name="connsiteY897" fmla="*/ 394444 h 5957878"/>
              <a:gd name="connsiteX898" fmla="*/ 1815833 w 3387024"/>
              <a:gd name="connsiteY898" fmla="*/ 434534 h 5957878"/>
              <a:gd name="connsiteX899" fmla="*/ 1812574 w 3387024"/>
              <a:gd name="connsiteY899" fmla="*/ 433123 h 5957878"/>
              <a:gd name="connsiteX900" fmla="*/ 1811051 w 3387024"/>
              <a:gd name="connsiteY900" fmla="*/ 426156 h 5957878"/>
              <a:gd name="connsiteX901" fmla="*/ 1810300 w 3387024"/>
              <a:gd name="connsiteY901" fmla="*/ 432139 h 5957878"/>
              <a:gd name="connsiteX902" fmla="*/ 1812574 w 3387024"/>
              <a:gd name="connsiteY902" fmla="*/ 433123 h 5957878"/>
              <a:gd name="connsiteX903" fmla="*/ 1815132 w 3387024"/>
              <a:gd name="connsiteY903" fmla="*/ 444828 h 5957878"/>
              <a:gd name="connsiteX904" fmla="*/ 1814464 w 3387024"/>
              <a:gd name="connsiteY904" fmla="*/ 454636 h 5957878"/>
              <a:gd name="connsiteX905" fmla="*/ 1816017 w 3387024"/>
              <a:gd name="connsiteY905" fmla="*/ 464047 h 5957878"/>
              <a:gd name="connsiteX906" fmla="*/ 1839536 w 3387024"/>
              <a:gd name="connsiteY906" fmla="*/ 485795 h 5957878"/>
              <a:gd name="connsiteX907" fmla="*/ 1854311 w 3387024"/>
              <a:gd name="connsiteY907" fmla="*/ 643036 h 5957878"/>
              <a:gd name="connsiteX908" fmla="*/ 1871549 w 3387024"/>
              <a:gd name="connsiteY908" fmla="*/ 661889 h 5957878"/>
              <a:gd name="connsiteX909" fmla="*/ 1886507 w 3387024"/>
              <a:gd name="connsiteY909" fmla="*/ 848642 h 5957878"/>
              <a:gd name="connsiteX910" fmla="*/ 1891992 w 3387024"/>
              <a:gd name="connsiteY910" fmla="*/ 1039878 h 5957878"/>
              <a:gd name="connsiteX911" fmla="*/ 1902351 w 3387024"/>
              <a:gd name="connsiteY911" fmla="*/ 1058029 h 5957878"/>
              <a:gd name="connsiteX912" fmla="*/ 1900553 w 3387024"/>
              <a:gd name="connsiteY912" fmla="*/ 874872 h 5957878"/>
              <a:gd name="connsiteX913" fmla="*/ 1878026 w 3387024"/>
              <a:gd name="connsiteY913" fmla="*/ 409106 h 5957878"/>
              <a:gd name="connsiteX914" fmla="*/ 1840504 w 3387024"/>
              <a:gd name="connsiteY914" fmla="*/ 20564 h 5957878"/>
              <a:gd name="connsiteX915" fmla="*/ 1844920 w 3387024"/>
              <a:gd name="connsiteY915" fmla="*/ 12714 h 5957878"/>
              <a:gd name="connsiteX916" fmla="*/ 1855923 w 3387024"/>
              <a:gd name="connsiteY916" fmla="*/ 11699 h 5957878"/>
              <a:gd name="connsiteX917" fmla="*/ 1861408 w 3387024"/>
              <a:gd name="connsiteY917" fmla="*/ 59709 h 5957878"/>
              <a:gd name="connsiteX918" fmla="*/ 1882664 w 3387024"/>
              <a:gd name="connsiteY918" fmla="*/ 189996 h 5957878"/>
              <a:gd name="connsiteX919" fmla="*/ 1888515 w 3387024"/>
              <a:gd name="connsiteY919" fmla="*/ 250520 h 5957878"/>
              <a:gd name="connsiteX920" fmla="*/ 1888515 w 3387024"/>
              <a:gd name="connsiteY920" fmla="*/ 250520 h 5957878"/>
              <a:gd name="connsiteX921" fmla="*/ 1882664 w 3387024"/>
              <a:gd name="connsiteY921" fmla="*/ 189996 h 5957878"/>
              <a:gd name="connsiteX922" fmla="*/ 1880492 w 3387024"/>
              <a:gd name="connsiteY922" fmla="*/ 79288 h 5957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Lst>
            <a:rect l="l" t="t" r="r" b="b"/>
            <a:pathLst>
              <a:path w="3387024" h="5957878">
                <a:moveTo>
                  <a:pt x="2251396" y="5837415"/>
                </a:moveTo>
                <a:lnTo>
                  <a:pt x="2314363" y="5929130"/>
                </a:lnTo>
                <a:lnTo>
                  <a:pt x="2318877" y="5942101"/>
                </a:lnTo>
                <a:lnTo>
                  <a:pt x="2323302" y="5957878"/>
                </a:lnTo>
                <a:lnTo>
                  <a:pt x="2290491" y="5915837"/>
                </a:lnTo>
                <a:lnTo>
                  <a:pt x="2260584" y="5874163"/>
                </a:lnTo>
                <a:lnTo>
                  <a:pt x="2254718" y="5848638"/>
                </a:lnTo>
                <a:close/>
                <a:moveTo>
                  <a:pt x="1579667" y="5735622"/>
                </a:moveTo>
                <a:lnTo>
                  <a:pt x="1582238" y="5740917"/>
                </a:lnTo>
                <a:cubicBezTo>
                  <a:pt x="1579863" y="5740917"/>
                  <a:pt x="1578675" y="5739531"/>
                  <a:pt x="1578675" y="5737551"/>
                </a:cubicBezTo>
                <a:close/>
                <a:moveTo>
                  <a:pt x="2606969" y="5687275"/>
                </a:moveTo>
                <a:cubicBezTo>
                  <a:pt x="2607794" y="5687322"/>
                  <a:pt x="2609995" y="5687448"/>
                  <a:pt x="2614395" y="5687699"/>
                </a:cubicBezTo>
                <a:cubicBezTo>
                  <a:pt x="2614395" y="5687699"/>
                  <a:pt x="2604494" y="5687133"/>
                  <a:pt x="2606969" y="5687275"/>
                </a:cubicBezTo>
                <a:close/>
                <a:moveTo>
                  <a:pt x="1675704" y="5676760"/>
                </a:moveTo>
                <a:lnTo>
                  <a:pt x="1682899" y="5682110"/>
                </a:lnTo>
                <a:lnTo>
                  <a:pt x="1681969" y="5682055"/>
                </a:lnTo>
                <a:lnTo>
                  <a:pt x="1682939" y="5684034"/>
                </a:lnTo>
                <a:lnTo>
                  <a:pt x="1680457" y="5691810"/>
                </a:lnTo>
                <a:cubicBezTo>
                  <a:pt x="1675704" y="5691810"/>
                  <a:pt x="1675704" y="5687057"/>
                  <a:pt x="1675704" y="5676760"/>
                </a:cubicBezTo>
                <a:close/>
                <a:moveTo>
                  <a:pt x="1675704" y="5667256"/>
                </a:moveTo>
                <a:cubicBezTo>
                  <a:pt x="1675704" y="5667256"/>
                  <a:pt x="1680457" y="5672008"/>
                  <a:pt x="1675704" y="5676760"/>
                </a:cubicBezTo>
                <a:cubicBezTo>
                  <a:pt x="1675704" y="5676760"/>
                  <a:pt x="1670953" y="5672008"/>
                  <a:pt x="1675704" y="5667256"/>
                </a:cubicBezTo>
                <a:close/>
                <a:moveTo>
                  <a:pt x="1735860" y="5658177"/>
                </a:moveTo>
                <a:lnTo>
                  <a:pt x="1748381" y="5676153"/>
                </a:lnTo>
                <a:lnTo>
                  <a:pt x="1757960" y="5689454"/>
                </a:lnTo>
                <a:lnTo>
                  <a:pt x="1762735" y="5704483"/>
                </a:lnTo>
                <a:cubicBezTo>
                  <a:pt x="1767587" y="5722304"/>
                  <a:pt x="1768775" y="5733393"/>
                  <a:pt x="1758874" y="5721116"/>
                </a:cubicBezTo>
                <a:cubicBezTo>
                  <a:pt x="1751745" y="5708839"/>
                  <a:pt x="1744418" y="5686661"/>
                  <a:pt x="1738280" y="5666365"/>
                </a:cubicBezTo>
                <a:close/>
                <a:moveTo>
                  <a:pt x="2600375" y="5657276"/>
                </a:moveTo>
                <a:cubicBezTo>
                  <a:pt x="2599520" y="5654123"/>
                  <a:pt x="2602938" y="5666735"/>
                  <a:pt x="2602938" y="5666735"/>
                </a:cubicBezTo>
                <a:cubicBezTo>
                  <a:pt x="2601419" y="5661130"/>
                  <a:pt x="2600659" y="5658327"/>
                  <a:pt x="2600375" y="5657276"/>
                </a:cubicBezTo>
                <a:close/>
                <a:moveTo>
                  <a:pt x="1767185" y="5647055"/>
                </a:moveTo>
                <a:lnTo>
                  <a:pt x="1768068" y="5648434"/>
                </a:lnTo>
                <a:cubicBezTo>
                  <a:pt x="1778964" y="5663774"/>
                  <a:pt x="1822288" y="5734830"/>
                  <a:pt x="1817711" y="5742809"/>
                </a:cubicBezTo>
                <a:cubicBezTo>
                  <a:pt x="1816730" y="5744519"/>
                  <a:pt x="1813651" y="5742706"/>
                  <a:pt x="1809429" y="5738781"/>
                </a:cubicBezTo>
                <a:lnTo>
                  <a:pt x="1796890" y="5724956"/>
                </a:lnTo>
                <a:close/>
                <a:moveTo>
                  <a:pt x="2348908" y="5610417"/>
                </a:moveTo>
                <a:cubicBezTo>
                  <a:pt x="2395143" y="5646025"/>
                  <a:pt x="2369358" y="5664565"/>
                  <a:pt x="2348908" y="5610417"/>
                </a:cubicBezTo>
                <a:close/>
                <a:moveTo>
                  <a:pt x="1916716" y="5598150"/>
                </a:moveTo>
                <a:lnTo>
                  <a:pt x="1960858" y="5674174"/>
                </a:lnTo>
                <a:cubicBezTo>
                  <a:pt x="1969269" y="5689224"/>
                  <a:pt x="2000292" y="5725765"/>
                  <a:pt x="2021342" y="5756480"/>
                </a:cubicBezTo>
                <a:lnTo>
                  <a:pt x="2037167" y="5783076"/>
                </a:lnTo>
                <a:lnTo>
                  <a:pt x="2038001" y="5786884"/>
                </a:lnTo>
                <a:lnTo>
                  <a:pt x="2038428" y="5794887"/>
                </a:lnTo>
                <a:cubicBezTo>
                  <a:pt x="2028447" y="5787032"/>
                  <a:pt x="1992913" y="5733842"/>
                  <a:pt x="1986689" y="5726864"/>
                </a:cubicBezTo>
                <a:cubicBezTo>
                  <a:pt x="1971952" y="5705345"/>
                  <a:pt x="1960045" y="5688715"/>
                  <a:pt x="1949408" y="5674388"/>
                </a:cubicBezTo>
                <a:lnTo>
                  <a:pt x="1943739" y="5666999"/>
                </a:lnTo>
                <a:close/>
                <a:moveTo>
                  <a:pt x="1805730" y="5561811"/>
                </a:moveTo>
                <a:cubicBezTo>
                  <a:pt x="1806798" y="5563086"/>
                  <a:pt x="1806018" y="5566426"/>
                  <a:pt x="1801768" y="5573835"/>
                </a:cubicBezTo>
                <a:cubicBezTo>
                  <a:pt x="1801768" y="5573835"/>
                  <a:pt x="1800310" y="5568454"/>
                  <a:pt x="1798609" y="5562176"/>
                </a:cubicBezTo>
                <a:cubicBezTo>
                  <a:pt x="1801748" y="5561325"/>
                  <a:pt x="1804663" y="5560536"/>
                  <a:pt x="1805730" y="5561811"/>
                </a:cubicBezTo>
                <a:close/>
                <a:moveTo>
                  <a:pt x="2080656" y="5560391"/>
                </a:moveTo>
                <a:lnTo>
                  <a:pt x="2097032" y="5583359"/>
                </a:lnTo>
                <a:cubicBezTo>
                  <a:pt x="2116854" y="5622755"/>
                  <a:pt x="2138021" y="5661787"/>
                  <a:pt x="2161389" y="5700944"/>
                </a:cubicBezTo>
                <a:lnTo>
                  <a:pt x="2196935" y="5755180"/>
                </a:lnTo>
                <a:lnTo>
                  <a:pt x="2195560" y="5754903"/>
                </a:lnTo>
                <a:cubicBezTo>
                  <a:pt x="2196402" y="5759680"/>
                  <a:pt x="2199471" y="5770422"/>
                  <a:pt x="2205610" y="5790025"/>
                </a:cubicBezTo>
                <a:lnTo>
                  <a:pt x="2209564" y="5803067"/>
                </a:lnTo>
                <a:lnTo>
                  <a:pt x="2197701" y="5786536"/>
                </a:lnTo>
                <a:lnTo>
                  <a:pt x="2123122" y="5675928"/>
                </a:lnTo>
                <a:lnTo>
                  <a:pt x="2106846" y="5625574"/>
                </a:lnTo>
                <a:close/>
                <a:moveTo>
                  <a:pt x="2598065" y="5537725"/>
                </a:moveTo>
                <a:cubicBezTo>
                  <a:pt x="2597959" y="5537332"/>
                  <a:pt x="2599014" y="5538340"/>
                  <a:pt x="2601738" y="5541287"/>
                </a:cubicBezTo>
                <a:lnTo>
                  <a:pt x="2604460" y="5544310"/>
                </a:lnTo>
                <a:lnTo>
                  <a:pt x="2608585" y="5552564"/>
                </a:lnTo>
                <a:cubicBezTo>
                  <a:pt x="2603137" y="5544894"/>
                  <a:pt x="2598278" y="5538509"/>
                  <a:pt x="2598065" y="5537725"/>
                </a:cubicBezTo>
                <a:close/>
                <a:moveTo>
                  <a:pt x="2039271" y="5524685"/>
                </a:moveTo>
                <a:cubicBezTo>
                  <a:pt x="2039271" y="5524685"/>
                  <a:pt x="2053530" y="5529438"/>
                  <a:pt x="2039271" y="5524685"/>
                </a:cubicBezTo>
                <a:close/>
                <a:moveTo>
                  <a:pt x="2028974" y="5500131"/>
                </a:moveTo>
                <a:cubicBezTo>
                  <a:pt x="2028974" y="5500131"/>
                  <a:pt x="2044024" y="5504884"/>
                  <a:pt x="2028974" y="5500131"/>
                </a:cubicBezTo>
                <a:close/>
                <a:moveTo>
                  <a:pt x="2923238" y="5485082"/>
                </a:moveTo>
                <a:cubicBezTo>
                  <a:pt x="2937496" y="5490626"/>
                  <a:pt x="2923238" y="5485082"/>
                  <a:pt x="2923238" y="5485082"/>
                </a:cubicBezTo>
                <a:close/>
                <a:moveTo>
                  <a:pt x="2915404" y="5465319"/>
                </a:moveTo>
                <a:lnTo>
                  <a:pt x="2917911" y="5468834"/>
                </a:lnTo>
                <a:lnTo>
                  <a:pt x="2923238" y="5485082"/>
                </a:lnTo>
                <a:close/>
                <a:moveTo>
                  <a:pt x="2932743" y="5446272"/>
                </a:moveTo>
                <a:cubicBezTo>
                  <a:pt x="2947000" y="5451023"/>
                  <a:pt x="2932743" y="5446272"/>
                  <a:pt x="2932743" y="5446272"/>
                </a:cubicBezTo>
                <a:close/>
                <a:moveTo>
                  <a:pt x="2013553" y="5401527"/>
                </a:moveTo>
                <a:lnTo>
                  <a:pt x="2019155" y="5410108"/>
                </a:lnTo>
                <a:cubicBezTo>
                  <a:pt x="2037203" y="5438071"/>
                  <a:pt x="2053823" y="5466541"/>
                  <a:pt x="2062208" y="5497484"/>
                </a:cubicBezTo>
                <a:cubicBezTo>
                  <a:pt x="2062937" y="5500175"/>
                  <a:pt x="2059893" y="5498713"/>
                  <a:pt x="2054989" y="5494882"/>
                </a:cubicBezTo>
                <a:lnTo>
                  <a:pt x="2051851" y="5492012"/>
                </a:lnTo>
                <a:close/>
                <a:moveTo>
                  <a:pt x="2273156" y="5352185"/>
                </a:moveTo>
                <a:cubicBezTo>
                  <a:pt x="2272301" y="5349032"/>
                  <a:pt x="2275719" y="5361644"/>
                  <a:pt x="2275719" y="5361644"/>
                </a:cubicBezTo>
                <a:cubicBezTo>
                  <a:pt x="2274200" y="5356039"/>
                  <a:pt x="2273440" y="5353236"/>
                  <a:pt x="2273156" y="5352185"/>
                </a:cubicBezTo>
                <a:close/>
                <a:moveTo>
                  <a:pt x="2008503" y="5306461"/>
                </a:moveTo>
                <a:cubicBezTo>
                  <a:pt x="2005902" y="5306354"/>
                  <a:pt x="2016308" y="5306783"/>
                  <a:pt x="2016308" y="5306783"/>
                </a:cubicBezTo>
                <a:cubicBezTo>
                  <a:pt x="2011683" y="5306593"/>
                  <a:pt x="2009371" y="5306497"/>
                  <a:pt x="2008503" y="5306461"/>
                </a:cubicBezTo>
                <a:close/>
                <a:moveTo>
                  <a:pt x="2893139" y="5275186"/>
                </a:moveTo>
                <a:cubicBezTo>
                  <a:pt x="2897891" y="5275186"/>
                  <a:pt x="2897891" y="5279938"/>
                  <a:pt x="2897891" y="5290235"/>
                </a:cubicBezTo>
                <a:cubicBezTo>
                  <a:pt x="2888386" y="5290235"/>
                  <a:pt x="2893139" y="5279938"/>
                  <a:pt x="2893139" y="5275186"/>
                </a:cubicBezTo>
                <a:close/>
                <a:moveTo>
                  <a:pt x="2888386" y="5260136"/>
                </a:moveTo>
                <a:cubicBezTo>
                  <a:pt x="2893139" y="5260136"/>
                  <a:pt x="2893139" y="5264889"/>
                  <a:pt x="2893139" y="5275186"/>
                </a:cubicBezTo>
                <a:cubicBezTo>
                  <a:pt x="2883634" y="5275186"/>
                  <a:pt x="2888386" y="5264889"/>
                  <a:pt x="2888386" y="5260136"/>
                </a:cubicBezTo>
                <a:close/>
                <a:moveTo>
                  <a:pt x="1921251" y="5241796"/>
                </a:moveTo>
                <a:cubicBezTo>
                  <a:pt x="1919469" y="5240286"/>
                  <a:pt x="1917686" y="5240930"/>
                  <a:pt x="1916498" y="5245879"/>
                </a:cubicBezTo>
                <a:cubicBezTo>
                  <a:pt x="1916498" y="5250632"/>
                  <a:pt x="1921251" y="5250632"/>
                  <a:pt x="1921251" y="5255385"/>
                </a:cubicBezTo>
                <a:cubicBezTo>
                  <a:pt x="1931945" y="5270235"/>
                  <a:pt x="1926597" y="5246326"/>
                  <a:pt x="1921251" y="5241796"/>
                </a:cubicBezTo>
                <a:close/>
                <a:moveTo>
                  <a:pt x="2873337" y="5221327"/>
                </a:moveTo>
                <a:cubicBezTo>
                  <a:pt x="2883634" y="5230831"/>
                  <a:pt x="2883634" y="5240335"/>
                  <a:pt x="2888386" y="5260136"/>
                </a:cubicBezTo>
                <a:cubicBezTo>
                  <a:pt x="2878881" y="5250632"/>
                  <a:pt x="2873337" y="5235583"/>
                  <a:pt x="2873337" y="5221327"/>
                </a:cubicBezTo>
                <a:close/>
                <a:moveTo>
                  <a:pt x="2703732" y="5153246"/>
                </a:moveTo>
                <a:cubicBezTo>
                  <a:pt x="2707742" y="5155586"/>
                  <a:pt x="2715316" y="5173407"/>
                  <a:pt x="2711751" y="5176970"/>
                </a:cubicBezTo>
                <a:cubicBezTo>
                  <a:pt x="2711751" y="5176970"/>
                  <a:pt x="2701454" y="5166674"/>
                  <a:pt x="2701454" y="5157169"/>
                </a:cubicBezTo>
                <a:cubicBezTo>
                  <a:pt x="2701454" y="5153407"/>
                  <a:pt x="2702395" y="5152466"/>
                  <a:pt x="2703732" y="5153246"/>
                </a:cubicBezTo>
                <a:close/>
                <a:moveTo>
                  <a:pt x="1886795" y="5094992"/>
                </a:moveTo>
                <a:cubicBezTo>
                  <a:pt x="1884221" y="5094992"/>
                  <a:pt x="1881647" y="5096180"/>
                  <a:pt x="1881647" y="5098557"/>
                </a:cubicBezTo>
                <a:cubicBezTo>
                  <a:pt x="1881647" y="5098557"/>
                  <a:pt x="1896697" y="5103309"/>
                  <a:pt x="1891944" y="5098557"/>
                </a:cubicBezTo>
                <a:cubicBezTo>
                  <a:pt x="1891944" y="5096180"/>
                  <a:pt x="1889369" y="5094992"/>
                  <a:pt x="1886795" y="5094992"/>
                </a:cubicBezTo>
                <a:close/>
                <a:moveTo>
                  <a:pt x="2664128" y="5067654"/>
                </a:moveTo>
                <a:cubicBezTo>
                  <a:pt x="2665018" y="5068359"/>
                  <a:pt x="2667394" y="5070241"/>
                  <a:pt x="2672147" y="5074003"/>
                </a:cubicBezTo>
                <a:cubicBezTo>
                  <a:pt x="2672147" y="5074003"/>
                  <a:pt x="2661455" y="5065538"/>
                  <a:pt x="2664128" y="5067654"/>
                </a:cubicBezTo>
                <a:close/>
                <a:moveTo>
                  <a:pt x="1272929" y="5003312"/>
                </a:moveTo>
                <a:cubicBezTo>
                  <a:pt x="1270355" y="5002717"/>
                  <a:pt x="1267781" y="5002717"/>
                  <a:pt x="1267781" y="5005094"/>
                </a:cubicBezTo>
                <a:cubicBezTo>
                  <a:pt x="1267781" y="5009847"/>
                  <a:pt x="1278078" y="5014598"/>
                  <a:pt x="1278078" y="5005094"/>
                </a:cubicBezTo>
                <a:cubicBezTo>
                  <a:pt x="1278078" y="5005094"/>
                  <a:pt x="1275504" y="5003906"/>
                  <a:pt x="1272929" y="5003312"/>
                </a:cubicBezTo>
                <a:close/>
                <a:moveTo>
                  <a:pt x="2682444" y="5000341"/>
                </a:moveTo>
                <a:cubicBezTo>
                  <a:pt x="2687197" y="5005094"/>
                  <a:pt x="2691950" y="5014598"/>
                  <a:pt x="2691950" y="5024896"/>
                </a:cubicBezTo>
                <a:cubicBezTo>
                  <a:pt x="2682444" y="5020143"/>
                  <a:pt x="2682444" y="5014598"/>
                  <a:pt x="2682444" y="5000341"/>
                </a:cubicBezTo>
                <a:close/>
                <a:moveTo>
                  <a:pt x="1381050" y="4945689"/>
                </a:moveTo>
                <a:cubicBezTo>
                  <a:pt x="1395307" y="4995589"/>
                  <a:pt x="1419861" y="5034400"/>
                  <a:pt x="1444416" y="5088260"/>
                </a:cubicBezTo>
                <a:cubicBezTo>
                  <a:pt x="1454713" y="5112814"/>
                  <a:pt x="1484020" y="5147664"/>
                  <a:pt x="1464218" y="5103309"/>
                </a:cubicBezTo>
                <a:cubicBezTo>
                  <a:pt x="1444416" y="5058954"/>
                  <a:pt x="1410357" y="4990045"/>
                  <a:pt x="1381050" y="4945689"/>
                </a:cubicBezTo>
                <a:close/>
                <a:moveTo>
                  <a:pt x="2763089" y="4942769"/>
                </a:moveTo>
                <a:cubicBezTo>
                  <a:pt x="2761753" y="4941580"/>
                  <a:pt x="2760861" y="4942125"/>
                  <a:pt x="2760861" y="4945689"/>
                </a:cubicBezTo>
                <a:cubicBezTo>
                  <a:pt x="2760861" y="4965491"/>
                  <a:pt x="2775118" y="4975788"/>
                  <a:pt x="2775118" y="4965491"/>
                </a:cubicBezTo>
                <a:cubicBezTo>
                  <a:pt x="2775118" y="4965491"/>
                  <a:pt x="2767099" y="4946333"/>
                  <a:pt x="2763089" y="4942769"/>
                </a:cubicBezTo>
                <a:close/>
                <a:moveTo>
                  <a:pt x="2448390" y="4924430"/>
                </a:moveTo>
                <a:cubicBezTo>
                  <a:pt x="2445915" y="4924289"/>
                  <a:pt x="2455816" y="4924855"/>
                  <a:pt x="2455816" y="4924855"/>
                </a:cubicBezTo>
                <a:cubicBezTo>
                  <a:pt x="2474316" y="4925618"/>
                  <a:pt x="2455816" y="4924855"/>
                  <a:pt x="2455816" y="4924855"/>
                </a:cubicBezTo>
                <a:cubicBezTo>
                  <a:pt x="2451416" y="4924603"/>
                  <a:pt x="2449215" y="4924478"/>
                  <a:pt x="2448390" y="4924430"/>
                </a:cubicBezTo>
                <a:close/>
                <a:moveTo>
                  <a:pt x="1218671" y="4911630"/>
                </a:moveTo>
                <a:cubicBezTo>
                  <a:pt x="1228969" y="4936185"/>
                  <a:pt x="1243227" y="4960738"/>
                  <a:pt x="1258276" y="4980539"/>
                </a:cubicBezTo>
                <a:cubicBezTo>
                  <a:pt x="1247979" y="4955986"/>
                  <a:pt x="1238474" y="4926679"/>
                  <a:pt x="1218671" y="4911630"/>
                </a:cubicBezTo>
                <a:close/>
                <a:moveTo>
                  <a:pt x="1772773" y="4899696"/>
                </a:moveTo>
                <a:cubicBezTo>
                  <a:pt x="1771052" y="4899020"/>
                  <a:pt x="1769765" y="4899651"/>
                  <a:pt x="1769171" y="4902126"/>
                </a:cubicBezTo>
                <a:cubicBezTo>
                  <a:pt x="1769171" y="4906878"/>
                  <a:pt x="1783428" y="4921927"/>
                  <a:pt x="1783428" y="4921927"/>
                </a:cubicBezTo>
                <a:cubicBezTo>
                  <a:pt x="1818083" y="4973213"/>
                  <a:pt x="1784815" y="4904428"/>
                  <a:pt x="1772773" y="4899696"/>
                </a:cubicBezTo>
                <a:close/>
                <a:moveTo>
                  <a:pt x="1793726" y="4887076"/>
                </a:moveTo>
                <a:cubicBezTo>
                  <a:pt x="1783428" y="4902126"/>
                  <a:pt x="1827786" y="4960738"/>
                  <a:pt x="1832537" y="4970243"/>
                </a:cubicBezTo>
                <a:cubicBezTo>
                  <a:pt x="1852340" y="5009847"/>
                  <a:pt x="1852340" y="5034400"/>
                  <a:pt x="1872141" y="5054201"/>
                </a:cubicBezTo>
                <a:cubicBezTo>
                  <a:pt x="1857093" y="5009847"/>
                  <a:pt x="1837290" y="4951233"/>
                  <a:pt x="1807983" y="4902126"/>
                </a:cubicBezTo>
                <a:cubicBezTo>
                  <a:pt x="1807983" y="4902126"/>
                  <a:pt x="1798478" y="4887076"/>
                  <a:pt x="1793726" y="4887076"/>
                </a:cubicBezTo>
                <a:close/>
                <a:moveTo>
                  <a:pt x="1346197" y="4887076"/>
                </a:moveTo>
                <a:cubicBezTo>
                  <a:pt x="1346197" y="4906878"/>
                  <a:pt x="1356494" y="4911630"/>
                  <a:pt x="1366000" y="4921927"/>
                </a:cubicBezTo>
                <a:cubicBezTo>
                  <a:pt x="1366000" y="4906878"/>
                  <a:pt x="1356494" y="4897373"/>
                  <a:pt x="1346197" y="4887076"/>
                </a:cubicBezTo>
                <a:close/>
                <a:moveTo>
                  <a:pt x="1758874" y="4828464"/>
                </a:moveTo>
                <a:cubicBezTo>
                  <a:pt x="1758874" y="4833217"/>
                  <a:pt x="1788181" y="4882324"/>
                  <a:pt x="1793726" y="4877572"/>
                </a:cubicBezTo>
                <a:cubicBezTo>
                  <a:pt x="1798478" y="4872027"/>
                  <a:pt x="1763626" y="4813415"/>
                  <a:pt x="1758874" y="4828464"/>
                </a:cubicBezTo>
                <a:close/>
                <a:moveTo>
                  <a:pt x="1691527" y="4688667"/>
                </a:moveTo>
                <a:cubicBezTo>
                  <a:pt x="1688688" y="4687118"/>
                  <a:pt x="1686497" y="4687576"/>
                  <a:pt x="1685210" y="4690645"/>
                </a:cubicBezTo>
                <a:cubicBezTo>
                  <a:pt x="1685210" y="4700942"/>
                  <a:pt x="1709764" y="4735001"/>
                  <a:pt x="1720061" y="4754802"/>
                </a:cubicBezTo>
                <a:cubicBezTo>
                  <a:pt x="1724814" y="4759555"/>
                  <a:pt x="1754121" y="4818167"/>
                  <a:pt x="1758874" y="4808663"/>
                </a:cubicBezTo>
                <a:cubicBezTo>
                  <a:pt x="1763032" y="4808663"/>
                  <a:pt x="1711398" y="4699507"/>
                  <a:pt x="1691527" y="4688667"/>
                </a:cubicBezTo>
                <a:close/>
                <a:moveTo>
                  <a:pt x="1659814" y="4680014"/>
                </a:moveTo>
                <a:cubicBezTo>
                  <a:pt x="1658477" y="4685250"/>
                  <a:pt x="1681645" y="4730248"/>
                  <a:pt x="1685210" y="4744505"/>
                </a:cubicBezTo>
                <a:cubicBezTo>
                  <a:pt x="1700260" y="4769060"/>
                  <a:pt x="1714517" y="4784108"/>
                  <a:pt x="1724814" y="4798366"/>
                </a:cubicBezTo>
                <a:cubicBezTo>
                  <a:pt x="1724814" y="4808663"/>
                  <a:pt x="1729567" y="4808663"/>
                  <a:pt x="1729567" y="4808663"/>
                </a:cubicBezTo>
                <a:cubicBezTo>
                  <a:pt x="1734319" y="4803910"/>
                  <a:pt x="1729567" y="4803910"/>
                  <a:pt x="1724814" y="4798366"/>
                </a:cubicBezTo>
                <a:cubicBezTo>
                  <a:pt x="1714517" y="4764307"/>
                  <a:pt x="1689963" y="4725497"/>
                  <a:pt x="1670953" y="4690645"/>
                </a:cubicBezTo>
                <a:cubicBezTo>
                  <a:pt x="1663428" y="4680942"/>
                  <a:pt x="1660259" y="4678269"/>
                  <a:pt x="1659814" y="4680014"/>
                </a:cubicBezTo>
                <a:close/>
                <a:moveTo>
                  <a:pt x="1410357" y="4533817"/>
                </a:moveTo>
                <a:lnTo>
                  <a:pt x="1410357" y="4538570"/>
                </a:lnTo>
                <a:cubicBezTo>
                  <a:pt x="1410357" y="4543323"/>
                  <a:pt x="1439664" y="4592430"/>
                  <a:pt x="1449961" y="4612232"/>
                </a:cubicBezTo>
                <a:cubicBezTo>
                  <a:pt x="1537883" y="4773812"/>
                  <a:pt x="1631348" y="4921927"/>
                  <a:pt x="1705011" y="5093804"/>
                </a:cubicBezTo>
                <a:cubicBezTo>
                  <a:pt x="1714517" y="5108061"/>
                  <a:pt x="1739071" y="5152417"/>
                  <a:pt x="1720061" y="5112814"/>
                </a:cubicBezTo>
                <a:cubicBezTo>
                  <a:pt x="1655903" y="4951233"/>
                  <a:pt x="1572734" y="4808663"/>
                  <a:pt x="1499070" y="4675596"/>
                </a:cubicBezTo>
                <a:cubicBezTo>
                  <a:pt x="1469763" y="4627280"/>
                  <a:pt x="1444416" y="4563125"/>
                  <a:pt x="1410357" y="4533817"/>
                </a:cubicBezTo>
                <a:close/>
                <a:moveTo>
                  <a:pt x="2780663" y="4130659"/>
                </a:moveTo>
                <a:cubicBezTo>
                  <a:pt x="2785416" y="4130659"/>
                  <a:pt x="2794920" y="4130659"/>
                  <a:pt x="2799673" y="4130659"/>
                </a:cubicBezTo>
                <a:cubicBezTo>
                  <a:pt x="2785416" y="4136203"/>
                  <a:pt x="2780663" y="4136203"/>
                  <a:pt x="2780663" y="4130659"/>
                </a:cubicBezTo>
                <a:close/>
                <a:moveTo>
                  <a:pt x="877284" y="4006801"/>
                </a:moveTo>
                <a:cubicBezTo>
                  <a:pt x="874709" y="4008088"/>
                  <a:pt x="873323" y="4010663"/>
                  <a:pt x="875700" y="4013434"/>
                </a:cubicBezTo>
                <a:lnTo>
                  <a:pt x="885997" y="4007890"/>
                </a:lnTo>
                <a:cubicBezTo>
                  <a:pt x="883620" y="4005514"/>
                  <a:pt x="879858" y="4005514"/>
                  <a:pt x="877284" y="4006801"/>
                </a:cubicBezTo>
                <a:close/>
                <a:moveTo>
                  <a:pt x="3281260" y="3992445"/>
                </a:moveTo>
                <a:cubicBezTo>
                  <a:pt x="3283637" y="3991257"/>
                  <a:pt x="3286013" y="3991257"/>
                  <a:pt x="3286013" y="3993633"/>
                </a:cubicBezTo>
                <a:cubicBezTo>
                  <a:pt x="3290766" y="3993633"/>
                  <a:pt x="3276507" y="3998385"/>
                  <a:pt x="3276507" y="3998385"/>
                </a:cubicBezTo>
                <a:cubicBezTo>
                  <a:pt x="3276507" y="3996008"/>
                  <a:pt x="3278884" y="3993633"/>
                  <a:pt x="3281260" y="3992445"/>
                </a:cubicBezTo>
                <a:close/>
                <a:moveTo>
                  <a:pt x="3354924" y="3783341"/>
                </a:moveTo>
                <a:cubicBezTo>
                  <a:pt x="3352548" y="3783341"/>
                  <a:pt x="3350171" y="3784529"/>
                  <a:pt x="3350171" y="3786905"/>
                </a:cubicBezTo>
                <a:cubicBezTo>
                  <a:pt x="3350171" y="3792449"/>
                  <a:pt x="3359677" y="3792449"/>
                  <a:pt x="3359677" y="3786905"/>
                </a:cubicBezTo>
                <a:cubicBezTo>
                  <a:pt x="3359677" y="3784529"/>
                  <a:pt x="3357300" y="3783341"/>
                  <a:pt x="3354924" y="3783341"/>
                </a:cubicBezTo>
                <a:close/>
                <a:moveTo>
                  <a:pt x="379854" y="3531862"/>
                </a:moveTo>
                <a:cubicBezTo>
                  <a:pt x="379854" y="3542158"/>
                  <a:pt x="384607" y="3546911"/>
                  <a:pt x="390151" y="3546911"/>
                </a:cubicBezTo>
                <a:cubicBezTo>
                  <a:pt x="394904" y="3542158"/>
                  <a:pt x="390151" y="3536613"/>
                  <a:pt x="379854" y="3531862"/>
                </a:cubicBezTo>
                <a:close/>
                <a:moveTo>
                  <a:pt x="3316187" y="3111265"/>
                </a:moveTo>
                <a:cubicBezTo>
                  <a:pt x="3316706" y="3111352"/>
                  <a:pt x="3317399" y="3112416"/>
                  <a:pt x="3318092" y="3113950"/>
                </a:cubicBezTo>
                <a:cubicBezTo>
                  <a:pt x="3319478" y="3117020"/>
                  <a:pt x="3320864" y="3121971"/>
                  <a:pt x="3320864" y="3124743"/>
                </a:cubicBezTo>
                <a:cubicBezTo>
                  <a:pt x="3320864" y="3134247"/>
                  <a:pt x="3315320" y="3119198"/>
                  <a:pt x="3315320" y="3114445"/>
                </a:cubicBezTo>
                <a:cubicBezTo>
                  <a:pt x="3315320" y="3112070"/>
                  <a:pt x="3315667" y="3111179"/>
                  <a:pt x="3316187" y="3111265"/>
                </a:cubicBezTo>
                <a:close/>
                <a:moveTo>
                  <a:pt x="3211866" y="2808265"/>
                </a:moveTo>
                <a:cubicBezTo>
                  <a:pt x="3210319" y="2808215"/>
                  <a:pt x="3208785" y="2810096"/>
                  <a:pt x="3207597" y="2815047"/>
                </a:cubicBezTo>
                <a:cubicBezTo>
                  <a:pt x="3207597" y="2824551"/>
                  <a:pt x="3212349" y="2834848"/>
                  <a:pt x="3217101" y="2830095"/>
                </a:cubicBezTo>
                <a:cubicBezTo>
                  <a:pt x="3219874" y="2827323"/>
                  <a:pt x="3218686" y="2818610"/>
                  <a:pt x="3216211" y="2813066"/>
                </a:cubicBezTo>
                <a:cubicBezTo>
                  <a:pt x="3214973" y="2810294"/>
                  <a:pt x="3213413" y="2808314"/>
                  <a:pt x="3211866" y="2808265"/>
                </a:cubicBezTo>
                <a:close/>
                <a:moveTo>
                  <a:pt x="3187312" y="2586364"/>
                </a:moveTo>
                <a:cubicBezTo>
                  <a:pt x="3185765" y="2584013"/>
                  <a:pt x="3184229" y="2584359"/>
                  <a:pt x="3183041" y="2589310"/>
                </a:cubicBezTo>
                <a:cubicBezTo>
                  <a:pt x="3180666" y="2601587"/>
                  <a:pt x="3184428" y="2610101"/>
                  <a:pt x="3188092" y="2616240"/>
                </a:cubicBezTo>
                <a:lnTo>
                  <a:pt x="3192376" y="2623252"/>
                </a:lnTo>
                <a:lnTo>
                  <a:pt x="3192547" y="2628913"/>
                </a:lnTo>
                <a:cubicBezTo>
                  <a:pt x="3193933" y="2627527"/>
                  <a:pt x="3193735" y="2625893"/>
                  <a:pt x="3192733" y="2623838"/>
                </a:cubicBezTo>
                <a:lnTo>
                  <a:pt x="3192376" y="2623252"/>
                </a:lnTo>
                <a:lnTo>
                  <a:pt x="3191656" y="2599607"/>
                </a:lnTo>
                <a:cubicBezTo>
                  <a:pt x="3190418" y="2593765"/>
                  <a:pt x="3188859" y="2588715"/>
                  <a:pt x="3187312" y="2586364"/>
                </a:cubicBezTo>
                <a:close/>
                <a:moveTo>
                  <a:pt x="3118883" y="2560004"/>
                </a:moveTo>
                <a:cubicBezTo>
                  <a:pt x="3114130" y="2574260"/>
                  <a:pt x="3133933" y="2609111"/>
                  <a:pt x="3133933" y="2609111"/>
                </a:cubicBezTo>
                <a:cubicBezTo>
                  <a:pt x="3138686" y="2604359"/>
                  <a:pt x="3124427" y="2549707"/>
                  <a:pt x="3118883" y="2560004"/>
                </a:cubicBezTo>
                <a:close/>
                <a:moveTo>
                  <a:pt x="3040467" y="2205952"/>
                </a:moveTo>
                <a:cubicBezTo>
                  <a:pt x="3035714" y="2230507"/>
                  <a:pt x="3050764" y="2274861"/>
                  <a:pt x="3055516" y="2309713"/>
                </a:cubicBezTo>
                <a:cubicBezTo>
                  <a:pt x="3060269" y="2323970"/>
                  <a:pt x="3075318" y="2412680"/>
                  <a:pt x="3075318" y="2412680"/>
                </a:cubicBezTo>
                <a:cubicBezTo>
                  <a:pt x="3084823" y="2402383"/>
                  <a:pt x="3055516" y="2176646"/>
                  <a:pt x="3040467" y="2205952"/>
                </a:cubicBezTo>
                <a:close/>
                <a:moveTo>
                  <a:pt x="2633336" y="2196448"/>
                </a:moveTo>
                <a:cubicBezTo>
                  <a:pt x="2623038" y="2205952"/>
                  <a:pt x="2653137" y="2314464"/>
                  <a:pt x="2653137" y="2323970"/>
                </a:cubicBezTo>
                <a:cubicBezTo>
                  <a:pt x="2653137" y="2334266"/>
                  <a:pt x="2667394" y="2397631"/>
                  <a:pt x="2662643" y="2348523"/>
                </a:cubicBezTo>
                <a:cubicBezTo>
                  <a:pt x="2657890" y="2314464"/>
                  <a:pt x="2642840" y="2186944"/>
                  <a:pt x="2633336" y="2196448"/>
                </a:cubicBezTo>
                <a:close/>
                <a:moveTo>
                  <a:pt x="1620754" y="2059949"/>
                </a:moveTo>
                <a:lnTo>
                  <a:pt x="1616237" y="2060968"/>
                </a:lnTo>
                <a:cubicBezTo>
                  <a:pt x="1615086" y="2061228"/>
                  <a:pt x="1615853" y="2061055"/>
                  <a:pt x="1617387" y="2060708"/>
                </a:cubicBezTo>
                <a:close/>
                <a:moveTo>
                  <a:pt x="1626596" y="2058629"/>
                </a:moveTo>
                <a:lnTo>
                  <a:pt x="1620754" y="2059949"/>
                </a:lnTo>
                <a:lnTo>
                  <a:pt x="1623143" y="2059409"/>
                </a:lnTo>
                <a:cubicBezTo>
                  <a:pt x="1625061" y="2058976"/>
                  <a:pt x="1626596" y="2058629"/>
                  <a:pt x="1626596" y="2058629"/>
                </a:cubicBezTo>
                <a:close/>
                <a:moveTo>
                  <a:pt x="1444416" y="1980215"/>
                </a:moveTo>
                <a:cubicBezTo>
                  <a:pt x="1454713" y="1980215"/>
                  <a:pt x="1464218" y="1980215"/>
                  <a:pt x="1464218" y="1990513"/>
                </a:cubicBezTo>
                <a:cubicBezTo>
                  <a:pt x="1454713" y="1990513"/>
                  <a:pt x="1449961" y="1984968"/>
                  <a:pt x="1444416" y="1980215"/>
                </a:cubicBezTo>
                <a:close/>
                <a:moveTo>
                  <a:pt x="1415109" y="1965958"/>
                </a:moveTo>
                <a:cubicBezTo>
                  <a:pt x="1415109" y="1965958"/>
                  <a:pt x="1395307" y="1970711"/>
                  <a:pt x="1415109" y="1965958"/>
                </a:cubicBezTo>
                <a:close/>
                <a:moveTo>
                  <a:pt x="1390554" y="1950909"/>
                </a:moveTo>
                <a:lnTo>
                  <a:pt x="1381050" y="1955661"/>
                </a:lnTo>
                <a:cubicBezTo>
                  <a:pt x="1376297" y="1950909"/>
                  <a:pt x="1390554" y="1950909"/>
                  <a:pt x="1390554" y="1950909"/>
                </a:cubicBezTo>
                <a:close/>
                <a:moveTo>
                  <a:pt x="1376297" y="1946157"/>
                </a:moveTo>
                <a:lnTo>
                  <a:pt x="1366000" y="1950909"/>
                </a:lnTo>
                <a:cubicBezTo>
                  <a:pt x="1366000" y="1946157"/>
                  <a:pt x="1376297" y="1946157"/>
                  <a:pt x="1376297" y="1946157"/>
                </a:cubicBezTo>
                <a:close/>
                <a:moveTo>
                  <a:pt x="3049836" y="1600484"/>
                </a:moveTo>
                <a:cubicBezTo>
                  <a:pt x="3054626" y="1603492"/>
                  <a:pt x="3059081" y="1618640"/>
                  <a:pt x="3055516" y="1622204"/>
                </a:cubicBezTo>
                <a:cubicBezTo>
                  <a:pt x="3055516" y="1636461"/>
                  <a:pt x="3045219" y="1631709"/>
                  <a:pt x="3045219" y="1602402"/>
                </a:cubicBezTo>
                <a:cubicBezTo>
                  <a:pt x="3046605" y="1599828"/>
                  <a:pt x="3048239" y="1599482"/>
                  <a:pt x="3049836" y="1600484"/>
                </a:cubicBezTo>
                <a:close/>
                <a:moveTo>
                  <a:pt x="3040467" y="1577849"/>
                </a:moveTo>
                <a:cubicBezTo>
                  <a:pt x="3045219" y="1573096"/>
                  <a:pt x="3050764" y="1582600"/>
                  <a:pt x="3045219" y="1587353"/>
                </a:cubicBezTo>
                <a:cubicBezTo>
                  <a:pt x="3045219" y="1597650"/>
                  <a:pt x="3040467" y="1587353"/>
                  <a:pt x="3040467" y="1577849"/>
                </a:cubicBezTo>
                <a:close/>
                <a:moveTo>
                  <a:pt x="2923238" y="1474881"/>
                </a:moveTo>
                <a:cubicBezTo>
                  <a:pt x="2923238" y="1474881"/>
                  <a:pt x="2923238" y="1474881"/>
                  <a:pt x="2923238" y="1479633"/>
                </a:cubicBezTo>
                <a:cubicBezTo>
                  <a:pt x="2917693" y="1499434"/>
                  <a:pt x="2923238" y="1479633"/>
                  <a:pt x="2923238" y="1474881"/>
                </a:cubicBezTo>
                <a:close/>
                <a:moveTo>
                  <a:pt x="2917693" y="1445574"/>
                </a:moveTo>
                <a:cubicBezTo>
                  <a:pt x="2932743" y="1459831"/>
                  <a:pt x="2917693" y="1445574"/>
                  <a:pt x="2917693" y="1445574"/>
                </a:cubicBezTo>
                <a:close/>
                <a:moveTo>
                  <a:pt x="2990350" y="1424797"/>
                </a:moveTo>
                <a:cubicBezTo>
                  <a:pt x="2999328" y="1435983"/>
                  <a:pt x="3008685" y="1530326"/>
                  <a:pt x="2991357" y="1474881"/>
                </a:cubicBezTo>
                <a:cubicBezTo>
                  <a:pt x="2991357" y="1455080"/>
                  <a:pt x="2981853" y="1445574"/>
                  <a:pt x="2986604" y="1425773"/>
                </a:cubicBezTo>
                <a:cubicBezTo>
                  <a:pt x="2987792" y="1423298"/>
                  <a:pt x="2989067" y="1423199"/>
                  <a:pt x="2990350" y="1424797"/>
                </a:cubicBezTo>
                <a:close/>
                <a:moveTo>
                  <a:pt x="2912941" y="1415477"/>
                </a:moveTo>
                <a:cubicBezTo>
                  <a:pt x="2923238" y="1415477"/>
                  <a:pt x="2912941" y="1435278"/>
                  <a:pt x="2917693" y="1445574"/>
                </a:cubicBezTo>
                <a:cubicBezTo>
                  <a:pt x="2903436" y="1440030"/>
                  <a:pt x="2912941" y="1421021"/>
                  <a:pt x="2912941" y="1415477"/>
                </a:cubicBezTo>
                <a:close/>
                <a:moveTo>
                  <a:pt x="2903436" y="1356864"/>
                </a:moveTo>
                <a:cubicBezTo>
                  <a:pt x="2908188" y="1371913"/>
                  <a:pt x="2912941" y="1390922"/>
                  <a:pt x="2912941" y="1415477"/>
                </a:cubicBezTo>
                <a:cubicBezTo>
                  <a:pt x="2903436" y="1401219"/>
                  <a:pt x="2903436" y="1376665"/>
                  <a:pt x="2903436" y="1356864"/>
                </a:cubicBezTo>
                <a:close/>
                <a:moveTo>
                  <a:pt x="2897086" y="1348510"/>
                </a:moveTo>
                <a:cubicBezTo>
                  <a:pt x="2894970" y="1345725"/>
                  <a:pt x="2903436" y="1356864"/>
                  <a:pt x="2903436" y="1356864"/>
                </a:cubicBezTo>
                <a:cubicBezTo>
                  <a:pt x="2899674" y="1351914"/>
                  <a:pt x="2897792" y="1349438"/>
                  <a:pt x="2897086" y="1348510"/>
                </a:cubicBezTo>
                <a:close/>
                <a:moveTo>
                  <a:pt x="2780663" y="1337062"/>
                </a:moveTo>
                <a:cubicBezTo>
                  <a:pt x="2775118" y="1347359"/>
                  <a:pt x="2785416" y="1390922"/>
                  <a:pt x="2790168" y="1421021"/>
                </a:cubicBezTo>
                <a:cubicBezTo>
                  <a:pt x="2794920" y="1450327"/>
                  <a:pt x="2799673" y="1474881"/>
                  <a:pt x="2805217" y="1499434"/>
                </a:cubicBezTo>
                <a:cubicBezTo>
                  <a:pt x="2863831" y="1852693"/>
                  <a:pt x="2912941" y="2196448"/>
                  <a:pt x="2966803" y="2560004"/>
                </a:cubicBezTo>
                <a:cubicBezTo>
                  <a:pt x="2966803" y="2579804"/>
                  <a:pt x="2977100" y="2643170"/>
                  <a:pt x="2977100" y="2643170"/>
                </a:cubicBezTo>
                <a:cubicBezTo>
                  <a:pt x="2991357" y="2628913"/>
                  <a:pt x="2962050" y="2506144"/>
                  <a:pt x="2962050" y="2471292"/>
                </a:cubicBezTo>
                <a:cubicBezTo>
                  <a:pt x="2912941" y="2113282"/>
                  <a:pt x="2873337" y="1813883"/>
                  <a:pt x="2814723" y="1489138"/>
                </a:cubicBezTo>
                <a:cubicBezTo>
                  <a:pt x="2809970" y="1464584"/>
                  <a:pt x="2780663" y="1327558"/>
                  <a:pt x="2780663" y="1337062"/>
                </a:cubicBezTo>
                <a:close/>
                <a:moveTo>
                  <a:pt x="2893882" y="1298214"/>
                </a:moveTo>
                <a:cubicBezTo>
                  <a:pt x="2894328" y="1298474"/>
                  <a:pt x="2894922" y="1300281"/>
                  <a:pt x="2895516" y="1302706"/>
                </a:cubicBezTo>
                <a:cubicBezTo>
                  <a:pt x="2896703" y="1307558"/>
                  <a:pt x="2897891" y="1314885"/>
                  <a:pt x="2897891" y="1317260"/>
                </a:cubicBezTo>
                <a:cubicBezTo>
                  <a:pt x="2893139" y="1327558"/>
                  <a:pt x="2888386" y="1322805"/>
                  <a:pt x="2893139" y="1303003"/>
                </a:cubicBezTo>
                <a:cubicBezTo>
                  <a:pt x="2893139" y="1299241"/>
                  <a:pt x="2893436" y="1297954"/>
                  <a:pt x="2893882" y="1298214"/>
                </a:cubicBezTo>
                <a:close/>
                <a:moveTo>
                  <a:pt x="2763047" y="1226089"/>
                </a:moveTo>
                <a:cubicBezTo>
                  <a:pt x="2762210" y="1225926"/>
                  <a:pt x="2761455" y="1226867"/>
                  <a:pt x="2760861" y="1229342"/>
                </a:cubicBezTo>
                <a:cubicBezTo>
                  <a:pt x="2756108" y="1238847"/>
                  <a:pt x="2765613" y="1238847"/>
                  <a:pt x="2765613" y="1243599"/>
                </a:cubicBezTo>
                <a:cubicBezTo>
                  <a:pt x="2778782" y="1282411"/>
                  <a:pt x="2768905" y="1227226"/>
                  <a:pt x="2763047" y="1226089"/>
                </a:cubicBezTo>
                <a:close/>
                <a:moveTo>
                  <a:pt x="1579776" y="1186086"/>
                </a:moveTo>
                <a:cubicBezTo>
                  <a:pt x="1580668" y="1186661"/>
                  <a:pt x="1583048" y="1188195"/>
                  <a:pt x="1587807" y="1191263"/>
                </a:cubicBezTo>
                <a:cubicBezTo>
                  <a:pt x="1587807" y="1191263"/>
                  <a:pt x="1605748" y="1203237"/>
                  <a:pt x="1587807" y="1191263"/>
                </a:cubicBezTo>
                <a:cubicBezTo>
                  <a:pt x="1587807" y="1191263"/>
                  <a:pt x="1577099" y="1184359"/>
                  <a:pt x="1579776" y="1186086"/>
                </a:cubicBezTo>
                <a:close/>
                <a:moveTo>
                  <a:pt x="2738460" y="1071734"/>
                </a:moveTo>
                <a:cubicBezTo>
                  <a:pt x="2737197" y="1071920"/>
                  <a:pt x="2736306" y="1073504"/>
                  <a:pt x="2736306" y="1077266"/>
                </a:cubicBezTo>
                <a:cubicBezTo>
                  <a:pt x="2736306" y="1082019"/>
                  <a:pt x="2745811" y="1086771"/>
                  <a:pt x="2745811" y="1086771"/>
                </a:cubicBezTo>
                <a:cubicBezTo>
                  <a:pt x="2748187" y="1084395"/>
                  <a:pt x="2745811" y="1078256"/>
                  <a:pt x="2742841" y="1074593"/>
                </a:cubicBezTo>
                <a:cubicBezTo>
                  <a:pt x="2741356" y="1072761"/>
                  <a:pt x="2739722" y="1071548"/>
                  <a:pt x="2738460" y="1071734"/>
                </a:cubicBezTo>
                <a:close/>
                <a:moveTo>
                  <a:pt x="2288114" y="1060928"/>
                </a:moveTo>
                <a:cubicBezTo>
                  <a:pt x="2288114" y="1060928"/>
                  <a:pt x="2307152" y="1073202"/>
                  <a:pt x="2288114" y="1060928"/>
                </a:cubicBezTo>
                <a:close/>
                <a:moveTo>
                  <a:pt x="2668367" y="922401"/>
                </a:moveTo>
                <a:lnTo>
                  <a:pt x="2668460" y="922588"/>
                </a:lnTo>
                <a:lnTo>
                  <a:pt x="2668306" y="922507"/>
                </a:lnTo>
                <a:close/>
                <a:moveTo>
                  <a:pt x="2679939" y="912282"/>
                </a:moveTo>
                <a:cubicBezTo>
                  <a:pt x="2679939" y="912282"/>
                  <a:pt x="2678140" y="918862"/>
                  <a:pt x="2676044" y="926537"/>
                </a:cubicBezTo>
                <a:lnTo>
                  <a:pt x="2675497" y="926253"/>
                </a:lnTo>
                <a:lnTo>
                  <a:pt x="2676900" y="919647"/>
                </a:lnTo>
                <a:lnTo>
                  <a:pt x="2676226" y="914787"/>
                </a:lnTo>
                <a:close/>
                <a:moveTo>
                  <a:pt x="1532230" y="515735"/>
                </a:moveTo>
                <a:cubicBezTo>
                  <a:pt x="1540877" y="522904"/>
                  <a:pt x="1547761" y="548650"/>
                  <a:pt x="1535195" y="555822"/>
                </a:cubicBezTo>
                <a:cubicBezTo>
                  <a:pt x="1535195" y="555822"/>
                  <a:pt x="1520053" y="529293"/>
                  <a:pt x="1523650" y="516134"/>
                </a:cubicBezTo>
                <a:cubicBezTo>
                  <a:pt x="1526269" y="513020"/>
                  <a:pt x="1529347" y="513345"/>
                  <a:pt x="1532230" y="515735"/>
                </a:cubicBezTo>
                <a:close/>
                <a:moveTo>
                  <a:pt x="2120062" y="483503"/>
                </a:moveTo>
                <a:cubicBezTo>
                  <a:pt x="2124898" y="483057"/>
                  <a:pt x="2131570" y="499611"/>
                  <a:pt x="2125568" y="534504"/>
                </a:cubicBezTo>
                <a:cubicBezTo>
                  <a:pt x="2112225" y="501396"/>
                  <a:pt x="2115226" y="483950"/>
                  <a:pt x="2120062" y="483503"/>
                </a:cubicBezTo>
                <a:close/>
                <a:moveTo>
                  <a:pt x="1815833" y="434534"/>
                </a:moveTo>
                <a:cubicBezTo>
                  <a:pt x="1816824" y="446001"/>
                  <a:pt x="1817990" y="455747"/>
                  <a:pt x="1817728" y="456706"/>
                </a:cubicBezTo>
                <a:lnTo>
                  <a:pt x="1815132" y="444828"/>
                </a:lnTo>
                <a:close/>
                <a:moveTo>
                  <a:pt x="1884691" y="286008"/>
                </a:moveTo>
                <a:cubicBezTo>
                  <a:pt x="1885667" y="286275"/>
                  <a:pt x="1888272" y="286987"/>
                  <a:pt x="1893481" y="288409"/>
                </a:cubicBezTo>
                <a:cubicBezTo>
                  <a:pt x="1911421" y="300384"/>
                  <a:pt x="1893481" y="288409"/>
                  <a:pt x="1893481" y="288409"/>
                </a:cubicBezTo>
                <a:cubicBezTo>
                  <a:pt x="1893481" y="288409"/>
                  <a:pt x="1881761" y="285207"/>
                  <a:pt x="1884691" y="286008"/>
                </a:cubicBezTo>
                <a:close/>
                <a:moveTo>
                  <a:pt x="1460811" y="257618"/>
                </a:moveTo>
                <a:lnTo>
                  <a:pt x="1461213" y="261540"/>
                </a:lnTo>
                <a:lnTo>
                  <a:pt x="1459466" y="262236"/>
                </a:lnTo>
                <a:cubicBezTo>
                  <a:pt x="1457090" y="262236"/>
                  <a:pt x="1458278" y="260850"/>
                  <a:pt x="1460060" y="258870"/>
                </a:cubicBezTo>
                <a:close/>
                <a:moveTo>
                  <a:pt x="2353240" y="72300"/>
                </a:moveTo>
                <a:cubicBezTo>
                  <a:pt x="2370981" y="182035"/>
                  <a:pt x="2383926" y="309313"/>
                  <a:pt x="2394226" y="442498"/>
                </a:cubicBezTo>
                <a:lnTo>
                  <a:pt x="2419172" y="845418"/>
                </a:lnTo>
                <a:lnTo>
                  <a:pt x="2406799" y="767571"/>
                </a:lnTo>
                <a:lnTo>
                  <a:pt x="2378846" y="575363"/>
                </a:lnTo>
                <a:lnTo>
                  <a:pt x="2379461" y="555280"/>
                </a:lnTo>
                <a:cubicBezTo>
                  <a:pt x="2379092" y="499495"/>
                  <a:pt x="2376478" y="442214"/>
                  <a:pt x="2371026" y="382389"/>
                </a:cubicBezTo>
                <a:lnTo>
                  <a:pt x="2367011" y="325300"/>
                </a:lnTo>
                <a:lnTo>
                  <a:pt x="2368482" y="317681"/>
                </a:lnTo>
                <a:lnTo>
                  <a:pt x="2363831" y="280113"/>
                </a:lnTo>
                <a:lnTo>
                  <a:pt x="2359447" y="217772"/>
                </a:lnTo>
                <a:cubicBezTo>
                  <a:pt x="2355636" y="164877"/>
                  <a:pt x="2352720" y="115172"/>
                  <a:pt x="2353240" y="72300"/>
                </a:cubicBezTo>
                <a:close/>
                <a:moveTo>
                  <a:pt x="1872863" y="0"/>
                </a:moveTo>
                <a:lnTo>
                  <a:pt x="1884617" y="3530"/>
                </a:lnTo>
                <a:lnTo>
                  <a:pt x="1890956" y="7588"/>
                </a:lnTo>
                <a:lnTo>
                  <a:pt x="1896498" y="48824"/>
                </a:lnTo>
                <a:cubicBezTo>
                  <a:pt x="1908088" y="146564"/>
                  <a:pt x="1919677" y="244305"/>
                  <a:pt x="1936126" y="343669"/>
                </a:cubicBezTo>
                <a:cubicBezTo>
                  <a:pt x="1962173" y="489849"/>
                  <a:pt x="1944049" y="638098"/>
                  <a:pt x="1976675" y="786076"/>
                </a:cubicBezTo>
                <a:cubicBezTo>
                  <a:pt x="1978290" y="749985"/>
                  <a:pt x="1971437" y="697437"/>
                  <a:pt x="1992545" y="753881"/>
                </a:cubicBezTo>
                <a:cubicBezTo>
                  <a:pt x="1998213" y="784892"/>
                  <a:pt x="2005521" y="917700"/>
                  <a:pt x="2020663" y="944231"/>
                </a:cubicBezTo>
                <a:cubicBezTo>
                  <a:pt x="2020663" y="944231"/>
                  <a:pt x="2021965" y="944587"/>
                  <a:pt x="2023593" y="945032"/>
                </a:cubicBezTo>
                <a:lnTo>
                  <a:pt x="2025566" y="945571"/>
                </a:lnTo>
                <a:lnTo>
                  <a:pt x="2029453" y="946633"/>
                </a:lnTo>
                <a:cubicBezTo>
                  <a:pt x="2030430" y="946900"/>
                  <a:pt x="2029779" y="946722"/>
                  <a:pt x="2028476" y="946366"/>
                </a:cubicBezTo>
                <a:lnTo>
                  <a:pt x="2025566" y="945571"/>
                </a:lnTo>
                <a:lnTo>
                  <a:pt x="2020663" y="944231"/>
                </a:lnTo>
                <a:cubicBezTo>
                  <a:pt x="2033577" y="845232"/>
                  <a:pt x="2022032" y="805543"/>
                  <a:pt x="2023372" y="718703"/>
                </a:cubicBezTo>
                <a:cubicBezTo>
                  <a:pt x="2019048" y="600850"/>
                  <a:pt x="2029067" y="697868"/>
                  <a:pt x="2048990" y="732774"/>
                </a:cubicBezTo>
                <a:cubicBezTo>
                  <a:pt x="2064132" y="759303"/>
                  <a:pt x="2037445" y="693085"/>
                  <a:pt x="2056483" y="705360"/>
                </a:cubicBezTo>
                <a:cubicBezTo>
                  <a:pt x="2075520" y="717634"/>
                  <a:pt x="2063519" y="787420"/>
                  <a:pt x="2069187" y="818431"/>
                </a:cubicBezTo>
                <a:cubicBezTo>
                  <a:pt x="2067572" y="854523"/>
                  <a:pt x="2063062" y="896895"/>
                  <a:pt x="2073511" y="936282"/>
                </a:cubicBezTo>
                <a:cubicBezTo>
                  <a:pt x="2073511" y="936282"/>
                  <a:pt x="2087767" y="940179"/>
                  <a:pt x="2092549" y="948557"/>
                </a:cubicBezTo>
                <a:cubicBezTo>
                  <a:pt x="2095232" y="964611"/>
                  <a:pt x="2105253" y="1061628"/>
                  <a:pt x="2106137" y="1084262"/>
                </a:cubicBezTo>
                <a:cubicBezTo>
                  <a:pt x="2134895" y="1194649"/>
                  <a:pt x="2119937" y="1007895"/>
                  <a:pt x="2122648" y="972103"/>
                </a:cubicBezTo>
                <a:cubicBezTo>
                  <a:pt x="2118595" y="905000"/>
                  <a:pt x="2111743" y="852452"/>
                  <a:pt x="2119235" y="825038"/>
                </a:cubicBezTo>
                <a:cubicBezTo>
                  <a:pt x="2126272" y="717362"/>
                  <a:pt x="2117436" y="641881"/>
                  <a:pt x="2125568" y="534504"/>
                </a:cubicBezTo>
                <a:cubicBezTo>
                  <a:pt x="2143966" y="626741"/>
                  <a:pt x="2134649" y="712580"/>
                  <a:pt x="2144669" y="809597"/>
                </a:cubicBezTo>
                <a:cubicBezTo>
                  <a:pt x="2147536" y="855164"/>
                  <a:pt x="2141229" y="904115"/>
                  <a:pt x="2161152" y="939023"/>
                </a:cubicBezTo>
                <a:cubicBezTo>
                  <a:pt x="2172513" y="949199"/>
                  <a:pt x="2179093" y="950996"/>
                  <a:pt x="2183173" y="966253"/>
                </a:cubicBezTo>
                <a:cubicBezTo>
                  <a:pt x="2193622" y="1005641"/>
                  <a:pt x="2173856" y="1052093"/>
                  <a:pt x="2182506" y="1098061"/>
                </a:cubicBezTo>
                <a:cubicBezTo>
                  <a:pt x="2184304" y="1091482"/>
                  <a:pt x="2220397" y="1093097"/>
                  <a:pt x="2218299" y="1100772"/>
                </a:cubicBezTo>
                <a:cubicBezTo>
                  <a:pt x="2235538" y="1119626"/>
                  <a:pt x="2200174" y="1249022"/>
                  <a:pt x="2232371" y="1264893"/>
                </a:cubicBezTo>
                <a:cubicBezTo>
                  <a:pt x="2246627" y="1268789"/>
                  <a:pt x="2232371" y="1264893"/>
                  <a:pt x="2232371" y="1264893"/>
                </a:cubicBezTo>
                <a:cubicBezTo>
                  <a:pt x="2247056" y="1211160"/>
                  <a:pt x="2227134" y="1176253"/>
                  <a:pt x="2233740" y="1126205"/>
                </a:cubicBezTo>
                <a:cubicBezTo>
                  <a:pt x="2245741" y="1056419"/>
                  <a:pt x="2248269" y="991114"/>
                  <a:pt x="2242328" y="909355"/>
                </a:cubicBezTo>
                <a:cubicBezTo>
                  <a:pt x="2243397" y="771763"/>
                  <a:pt x="2266577" y="1062114"/>
                  <a:pt x="2273157" y="1063912"/>
                </a:cubicBezTo>
                <a:lnTo>
                  <a:pt x="2301914" y="984563"/>
                </a:lnTo>
                <a:cubicBezTo>
                  <a:pt x="2308493" y="986361"/>
                  <a:pt x="2308038" y="1095836"/>
                  <a:pt x="2308038" y="1095836"/>
                </a:cubicBezTo>
                <a:cubicBezTo>
                  <a:pt x="2314890" y="1148384"/>
                  <a:pt x="2302616" y="1167420"/>
                  <a:pt x="2314161" y="1207109"/>
                </a:cubicBezTo>
                <a:cubicBezTo>
                  <a:pt x="2314161" y="1207109"/>
                  <a:pt x="2333900" y="1212503"/>
                  <a:pt x="2314161" y="1207109"/>
                </a:cubicBezTo>
                <a:cubicBezTo>
                  <a:pt x="2321653" y="1179693"/>
                  <a:pt x="2317328" y="1061841"/>
                  <a:pt x="2323908" y="1063639"/>
                </a:cubicBezTo>
                <a:cubicBezTo>
                  <a:pt x="2330487" y="1065438"/>
                  <a:pt x="2349069" y="1187186"/>
                  <a:pt x="2351323" y="1071132"/>
                </a:cubicBezTo>
                <a:cubicBezTo>
                  <a:pt x="2357446" y="992669"/>
                  <a:pt x="2337251" y="907012"/>
                  <a:pt x="2357930" y="831349"/>
                </a:cubicBezTo>
                <a:cubicBezTo>
                  <a:pt x="2361525" y="818189"/>
                  <a:pt x="2387600" y="912523"/>
                  <a:pt x="2377825" y="918102"/>
                </a:cubicBezTo>
                <a:cubicBezTo>
                  <a:pt x="2395978" y="907742"/>
                  <a:pt x="2375325" y="741824"/>
                  <a:pt x="2374439" y="719190"/>
                </a:cubicBezTo>
                <a:lnTo>
                  <a:pt x="2376743" y="644018"/>
                </a:lnTo>
                <a:lnTo>
                  <a:pt x="2417096" y="885588"/>
                </a:lnTo>
                <a:lnTo>
                  <a:pt x="2422980" y="919085"/>
                </a:lnTo>
                <a:lnTo>
                  <a:pt x="2423918" y="935412"/>
                </a:lnTo>
                <a:cubicBezTo>
                  <a:pt x="2424791" y="947583"/>
                  <a:pt x="2425649" y="955625"/>
                  <a:pt x="2426393" y="955129"/>
                </a:cubicBezTo>
                <a:lnTo>
                  <a:pt x="2427104" y="942556"/>
                </a:lnTo>
                <a:lnTo>
                  <a:pt x="2480265" y="1245183"/>
                </a:lnTo>
                <a:cubicBezTo>
                  <a:pt x="2500464" y="1366764"/>
                  <a:pt x="2520067" y="1487158"/>
                  <a:pt x="2539869" y="1597650"/>
                </a:cubicBezTo>
                <a:cubicBezTo>
                  <a:pt x="2544621" y="1622204"/>
                  <a:pt x="2539869" y="1592106"/>
                  <a:pt x="2544621" y="1631709"/>
                </a:cubicBezTo>
                <a:cubicBezTo>
                  <a:pt x="2554919" y="1700618"/>
                  <a:pt x="2554919" y="1631709"/>
                  <a:pt x="2549374" y="1611908"/>
                </a:cubicBezTo>
                <a:cubicBezTo>
                  <a:pt x="2535117" y="1489138"/>
                  <a:pt x="2500265" y="1307756"/>
                  <a:pt x="2480463" y="1219046"/>
                </a:cubicBezTo>
                <a:cubicBezTo>
                  <a:pt x="2463433" y="1130730"/>
                  <a:pt x="2451354" y="1052317"/>
                  <a:pt x="2440364" y="978754"/>
                </a:cubicBezTo>
                <a:lnTo>
                  <a:pt x="2429773" y="912124"/>
                </a:lnTo>
                <a:lnTo>
                  <a:pt x="2432344" y="893669"/>
                </a:lnTo>
                <a:cubicBezTo>
                  <a:pt x="2436226" y="888764"/>
                  <a:pt x="2439653" y="947372"/>
                  <a:pt x="2446299" y="965099"/>
                </a:cubicBezTo>
                <a:cubicBezTo>
                  <a:pt x="2448097" y="958520"/>
                  <a:pt x="2449896" y="951939"/>
                  <a:pt x="2451694" y="945360"/>
                </a:cubicBezTo>
                <a:cubicBezTo>
                  <a:pt x="2449896" y="951939"/>
                  <a:pt x="2482821" y="909085"/>
                  <a:pt x="2490497" y="911182"/>
                </a:cubicBezTo>
                <a:cubicBezTo>
                  <a:pt x="2503657" y="914779"/>
                  <a:pt x="2515448" y="1057062"/>
                  <a:pt x="2516333" y="1079696"/>
                </a:cubicBezTo>
                <a:cubicBezTo>
                  <a:pt x="2539423" y="1159073"/>
                  <a:pt x="2525194" y="913594"/>
                  <a:pt x="2539450" y="917490"/>
                </a:cubicBezTo>
                <a:cubicBezTo>
                  <a:pt x="2554407" y="914507"/>
                  <a:pt x="2565497" y="1063671"/>
                  <a:pt x="2565039" y="983408"/>
                </a:cubicBezTo>
                <a:lnTo>
                  <a:pt x="2566618" y="959225"/>
                </a:lnTo>
                <a:lnTo>
                  <a:pt x="2593731" y="1062218"/>
                </a:lnTo>
                <a:cubicBezTo>
                  <a:pt x="2613533" y="1120829"/>
                  <a:pt x="2603236" y="1066969"/>
                  <a:pt x="2593731" y="1017862"/>
                </a:cubicBezTo>
                <a:cubicBezTo>
                  <a:pt x="2586206" y="978655"/>
                  <a:pt x="2580067" y="939448"/>
                  <a:pt x="2574622" y="902618"/>
                </a:cubicBezTo>
                <a:lnTo>
                  <a:pt x="2571629" y="882398"/>
                </a:lnTo>
                <a:lnTo>
                  <a:pt x="2573584" y="852428"/>
                </a:lnTo>
                <a:cubicBezTo>
                  <a:pt x="2575403" y="805344"/>
                  <a:pt x="2575927" y="755990"/>
                  <a:pt x="2574357" y="707832"/>
                </a:cubicBezTo>
                <a:cubicBezTo>
                  <a:pt x="2574970" y="679715"/>
                  <a:pt x="2556872" y="586383"/>
                  <a:pt x="2561382" y="544011"/>
                </a:cubicBezTo>
                <a:cubicBezTo>
                  <a:pt x="2569786" y="487385"/>
                  <a:pt x="2576795" y="621291"/>
                  <a:pt x="2579779" y="636248"/>
                </a:cubicBezTo>
                <a:cubicBezTo>
                  <a:pt x="2588586" y="763574"/>
                  <a:pt x="2598149" y="780329"/>
                  <a:pt x="2611036" y="922913"/>
                </a:cubicBezTo>
                <a:cubicBezTo>
                  <a:pt x="2614905" y="960504"/>
                  <a:pt x="2615089" y="990016"/>
                  <a:pt x="2620757" y="1021027"/>
                </a:cubicBezTo>
                <a:cubicBezTo>
                  <a:pt x="2638268" y="1090629"/>
                  <a:pt x="2635741" y="966197"/>
                  <a:pt x="2636653" y="936985"/>
                </a:cubicBezTo>
                <a:cubicBezTo>
                  <a:pt x="2633486" y="892515"/>
                  <a:pt x="2618256" y="844748"/>
                  <a:pt x="2639793" y="843564"/>
                </a:cubicBezTo>
                <a:cubicBezTo>
                  <a:pt x="2633213" y="841766"/>
                  <a:pt x="2659989" y="929221"/>
                  <a:pt x="2668850" y="952855"/>
                </a:cubicBezTo>
                <a:cubicBezTo>
                  <a:pt x="2668850" y="952855"/>
                  <a:pt x="2662244" y="1002903"/>
                  <a:pt x="2681097" y="985665"/>
                </a:cubicBezTo>
                <a:cubicBezTo>
                  <a:pt x="2681097" y="985665"/>
                  <a:pt x="2677228" y="948073"/>
                  <a:pt x="2676044" y="926537"/>
                </a:cubicBezTo>
                <a:cubicBezTo>
                  <a:pt x="2691300" y="922458"/>
                  <a:pt x="2706258" y="919474"/>
                  <a:pt x="2706258" y="919474"/>
                </a:cubicBezTo>
                <a:lnTo>
                  <a:pt x="2706151" y="911751"/>
                </a:lnTo>
                <a:lnTo>
                  <a:pt x="2709760" y="930847"/>
                </a:lnTo>
                <a:cubicBezTo>
                  <a:pt x="2715960" y="962368"/>
                  <a:pt x="2721852" y="990932"/>
                  <a:pt x="2726801" y="1013109"/>
                </a:cubicBezTo>
                <a:cubicBezTo>
                  <a:pt x="2731554" y="1032910"/>
                  <a:pt x="2741058" y="1096276"/>
                  <a:pt x="2741058" y="1047168"/>
                </a:cubicBezTo>
                <a:cubicBezTo>
                  <a:pt x="2736306" y="1003605"/>
                  <a:pt x="2706999" y="910141"/>
                  <a:pt x="2711751" y="875291"/>
                </a:cubicBezTo>
                <a:cubicBezTo>
                  <a:pt x="2711751" y="865787"/>
                  <a:pt x="2721257" y="875291"/>
                  <a:pt x="2721257" y="865787"/>
                </a:cubicBezTo>
                <a:cubicBezTo>
                  <a:pt x="2721257" y="853509"/>
                  <a:pt x="2719424" y="841530"/>
                  <a:pt x="2716826" y="829933"/>
                </a:cubicBezTo>
                <a:lnTo>
                  <a:pt x="2710198" y="805317"/>
                </a:lnTo>
                <a:lnTo>
                  <a:pt x="2713986" y="797404"/>
                </a:lnTo>
                <a:cubicBezTo>
                  <a:pt x="2717391" y="794651"/>
                  <a:pt x="2721426" y="799290"/>
                  <a:pt x="2723953" y="828853"/>
                </a:cubicBezTo>
                <a:cubicBezTo>
                  <a:pt x="2726821" y="874419"/>
                  <a:pt x="2713478" y="841311"/>
                  <a:pt x="2728619" y="867841"/>
                </a:cubicBezTo>
                <a:cubicBezTo>
                  <a:pt x="2718258" y="849688"/>
                  <a:pt x="2742692" y="842223"/>
                  <a:pt x="2754052" y="852399"/>
                </a:cubicBezTo>
                <a:cubicBezTo>
                  <a:pt x="2749271" y="844022"/>
                  <a:pt x="2754781" y="983410"/>
                  <a:pt x="2761362" y="985209"/>
                </a:cubicBezTo>
                <a:cubicBezTo>
                  <a:pt x="2774750" y="978263"/>
                  <a:pt x="2766239" y="915612"/>
                  <a:pt x="2762665" y="879170"/>
                </a:cubicBezTo>
                <a:lnTo>
                  <a:pt x="2761757" y="855253"/>
                </a:lnTo>
                <a:lnTo>
                  <a:pt x="2780367" y="951031"/>
                </a:lnTo>
                <a:cubicBezTo>
                  <a:pt x="2787793" y="989744"/>
                  <a:pt x="2795316" y="1027763"/>
                  <a:pt x="2805217" y="1071722"/>
                </a:cubicBezTo>
                <a:cubicBezTo>
                  <a:pt x="2814723" y="1116078"/>
                  <a:pt x="2819476" y="1184987"/>
                  <a:pt x="2829771" y="1200036"/>
                </a:cubicBezTo>
                <a:cubicBezTo>
                  <a:pt x="2834524" y="1204788"/>
                  <a:pt x="2844030" y="1204788"/>
                  <a:pt x="2848783" y="1209540"/>
                </a:cubicBezTo>
                <a:cubicBezTo>
                  <a:pt x="2859079" y="1243599"/>
                  <a:pt x="2859079" y="1287955"/>
                  <a:pt x="2868584" y="1332309"/>
                </a:cubicBezTo>
                <a:cubicBezTo>
                  <a:pt x="2912941" y="1607155"/>
                  <a:pt x="2962050" y="1886752"/>
                  <a:pt x="3001654" y="2171893"/>
                </a:cubicBezTo>
                <a:cubicBezTo>
                  <a:pt x="3011160" y="2240803"/>
                  <a:pt x="3011160" y="2171893"/>
                  <a:pt x="3006407" y="2156845"/>
                </a:cubicBezTo>
                <a:cubicBezTo>
                  <a:pt x="2977100" y="1852693"/>
                  <a:pt x="2917693" y="1611908"/>
                  <a:pt x="2878881" y="1341815"/>
                </a:cubicBezTo>
                <a:cubicBezTo>
                  <a:pt x="2868584" y="1303003"/>
                  <a:pt x="2868584" y="1249143"/>
                  <a:pt x="2883634" y="1303003"/>
                </a:cubicBezTo>
                <a:cubicBezTo>
                  <a:pt x="2903436" y="1390922"/>
                  <a:pt x="2912941" y="1533493"/>
                  <a:pt x="2932743" y="1592106"/>
                </a:cubicBezTo>
                <a:cubicBezTo>
                  <a:pt x="2932743" y="1597650"/>
                  <a:pt x="2947000" y="1607155"/>
                  <a:pt x="2952546" y="1617452"/>
                </a:cubicBezTo>
                <a:cubicBezTo>
                  <a:pt x="2957297" y="1631709"/>
                  <a:pt x="2952546" y="1665768"/>
                  <a:pt x="2962050" y="1695865"/>
                </a:cubicBezTo>
                <a:cubicBezTo>
                  <a:pt x="2986604" y="1843189"/>
                  <a:pt x="3011160" y="2004770"/>
                  <a:pt x="3030961" y="2147341"/>
                </a:cubicBezTo>
                <a:cubicBezTo>
                  <a:pt x="3035714" y="2167142"/>
                  <a:pt x="3050764" y="2230507"/>
                  <a:pt x="3045219" y="2171893"/>
                </a:cubicBezTo>
                <a:cubicBezTo>
                  <a:pt x="3030961" y="1965958"/>
                  <a:pt x="2991357" y="1759230"/>
                  <a:pt x="2962050" y="1577849"/>
                </a:cubicBezTo>
                <a:cubicBezTo>
                  <a:pt x="2947000" y="1508940"/>
                  <a:pt x="2927990" y="1440030"/>
                  <a:pt x="2923238" y="1381418"/>
                </a:cubicBezTo>
                <a:cubicBezTo>
                  <a:pt x="2917693" y="1341815"/>
                  <a:pt x="2923238" y="1307756"/>
                  <a:pt x="2932743" y="1356864"/>
                </a:cubicBezTo>
                <a:cubicBezTo>
                  <a:pt x="3001654" y="1695865"/>
                  <a:pt x="3035714" y="2004770"/>
                  <a:pt x="3084823" y="2358820"/>
                </a:cubicBezTo>
                <a:cubicBezTo>
                  <a:pt x="3089576" y="2373077"/>
                  <a:pt x="3109378" y="2506144"/>
                  <a:pt x="3114130" y="2506144"/>
                </a:cubicBezTo>
                <a:cubicBezTo>
                  <a:pt x="3129180" y="2506144"/>
                  <a:pt x="3114130" y="2486342"/>
                  <a:pt x="3114130" y="2486342"/>
                </a:cubicBezTo>
                <a:cubicBezTo>
                  <a:pt x="3104626" y="2358820"/>
                  <a:pt x="3089576" y="2274861"/>
                  <a:pt x="3075318" y="2171893"/>
                </a:cubicBezTo>
                <a:cubicBezTo>
                  <a:pt x="3075318" y="2162389"/>
                  <a:pt x="3055516" y="2010314"/>
                  <a:pt x="3065021" y="2073679"/>
                </a:cubicBezTo>
                <a:cubicBezTo>
                  <a:pt x="3084823" y="2181399"/>
                  <a:pt x="3094328" y="2270110"/>
                  <a:pt x="3109378" y="2377829"/>
                </a:cubicBezTo>
                <a:cubicBezTo>
                  <a:pt x="3114130" y="2388126"/>
                  <a:pt x="3129180" y="2451491"/>
                  <a:pt x="3124427" y="2407928"/>
                </a:cubicBezTo>
                <a:cubicBezTo>
                  <a:pt x="3114130" y="2255060"/>
                  <a:pt x="3094328" y="2107737"/>
                  <a:pt x="3075318" y="1950909"/>
                </a:cubicBezTo>
                <a:cubicBezTo>
                  <a:pt x="3065021" y="1843189"/>
                  <a:pt x="3035714" y="1734677"/>
                  <a:pt x="3020664" y="1642005"/>
                </a:cubicBezTo>
                <a:cubicBezTo>
                  <a:pt x="3020664" y="1622204"/>
                  <a:pt x="3020664" y="1548543"/>
                  <a:pt x="3011160" y="1548543"/>
                </a:cubicBezTo>
                <a:cubicBezTo>
                  <a:pt x="3030961" y="1543790"/>
                  <a:pt x="3050764" y="1671312"/>
                  <a:pt x="3045219" y="1656262"/>
                </a:cubicBezTo>
                <a:cubicBezTo>
                  <a:pt x="3069774" y="1774280"/>
                  <a:pt x="3069774" y="1862199"/>
                  <a:pt x="3094328" y="1990513"/>
                </a:cubicBezTo>
                <a:cubicBezTo>
                  <a:pt x="3099873" y="2010314"/>
                  <a:pt x="3114130" y="2034076"/>
                  <a:pt x="3114130" y="2053877"/>
                </a:cubicBezTo>
                <a:cubicBezTo>
                  <a:pt x="3129180" y="2113282"/>
                  <a:pt x="3138686" y="2221001"/>
                  <a:pt x="3143437" y="2270110"/>
                </a:cubicBezTo>
                <a:cubicBezTo>
                  <a:pt x="3148983" y="2314464"/>
                  <a:pt x="3148983" y="2348523"/>
                  <a:pt x="3148983" y="2368325"/>
                </a:cubicBezTo>
                <a:cubicBezTo>
                  <a:pt x="3148983" y="2377829"/>
                  <a:pt x="3158487" y="2392879"/>
                  <a:pt x="3163240" y="2412680"/>
                </a:cubicBezTo>
                <a:cubicBezTo>
                  <a:pt x="3178290" y="2476045"/>
                  <a:pt x="3178290" y="2544954"/>
                  <a:pt x="3178290" y="2466541"/>
                </a:cubicBezTo>
                <a:cubicBezTo>
                  <a:pt x="3178290" y="2304168"/>
                  <a:pt x="3133933" y="2162389"/>
                  <a:pt x="3118883" y="1990513"/>
                </a:cubicBezTo>
                <a:cubicBezTo>
                  <a:pt x="3109378" y="1832892"/>
                  <a:pt x="3080071" y="1710122"/>
                  <a:pt x="3060269" y="1597650"/>
                </a:cubicBezTo>
                <a:cubicBezTo>
                  <a:pt x="3050764" y="1528742"/>
                  <a:pt x="3030961" y="1415477"/>
                  <a:pt x="3015911" y="1337062"/>
                </a:cubicBezTo>
                <a:cubicBezTo>
                  <a:pt x="3011160" y="1292706"/>
                  <a:pt x="3001654" y="1204788"/>
                  <a:pt x="3015911" y="1273697"/>
                </a:cubicBezTo>
                <a:cubicBezTo>
                  <a:pt x="3045219" y="1386170"/>
                  <a:pt x="3045219" y="1455080"/>
                  <a:pt x="3065021" y="1567552"/>
                </a:cubicBezTo>
                <a:cubicBezTo>
                  <a:pt x="3084823" y="1656262"/>
                  <a:pt x="3099873" y="1783784"/>
                  <a:pt x="3118883" y="1881999"/>
                </a:cubicBezTo>
                <a:cubicBezTo>
                  <a:pt x="3133933" y="1946157"/>
                  <a:pt x="3129180" y="1847942"/>
                  <a:pt x="3124427" y="1828140"/>
                </a:cubicBezTo>
                <a:cubicBezTo>
                  <a:pt x="3099873" y="1646758"/>
                  <a:pt x="3065021" y="1489138"/>
                  <a:pt x="3035714" y="1322805"/>
                </a:cubicBezTo>
                <a:cubicBezTo>
                  <a:pt x="3026209" y="1249143"/>
                  <a:pt x="3040467" y="1292706"/>
                  <a:pt x="3045219" y="1327558"/>
                </a:cubicBezTo>
                <a:cubicBezTo>
                  <a:pt x="3060269" y="1381418"/>
                  <a:pt x="3050764" y="1352111"/>
                  <a:pt x="3055516" y="1381418"/>
                </a:cubicBezTo>
                <a:cubicBezTo>
                  <a:pt x="3153734" y="1965958"/>
                  <a:pt x="3247200" y="2647922"/>
                  <a:pt x="3315320" y="3222958"/>
                </a:cubicBezTo>
                <a:cubicBezTo>
                  <a:pt x="3325617" y="3301372"/>
                  <a:pt x="3325617" y="3389291"/>
                  <a:pt x="3330370" y="3453447"/>
                </a:cubicBezTo>
                <a:cubicBezTo>
                  <a:pt x="3330370" y="3462952"/>
                  <a:pt x="3330370" y="3605522"/>
                  <a:pt x="3335121" y="3610275"/>
                </a:cubicBezTo>
                <a:cubicBezTo>
                  <a:pt x="3339874" y="3620572"/>
                  <a:pt x="3345419" y="3585721"/>
                  <a:pt x="3345419" y="3561168"/>
                </a:cubicBezTo>
                <a:cubicBezTo>
                  <a:pt x="3339874" y="3536613"/>
                  <a:pt x="3339874" y="3561168"/>
                  <a:pt x="3339874" y="3536613"/>
                </a:cubicBezTo>
                <a:cubicBezTo>
                  <a:pt x="3335121" y="3409091"/>
                  <a:pt x="3320864" y="3272065"/>
                  <a:pt x="3320864" y="3154049"/>
                </a:cubicBezTo>
                <a:cubicBezTo>
                  <a:pt x="3320864" y="3094644"/>
                  <a:pt x="3330370" y="3188107"/>
                  <a:pt x="3335121" y="3222958"/>
                </a:cubicBezTo>
                <a:cubicBezTo>
                  <a:pt x="3345419" y="3330678"/>
                  <a:pt x="3345419" y="3433646"/>
                  <a:pt x="3350171" y="3531862"/>
                </a:cubicBezTo>
                <a:cubicBezTo>
                  <a:pt x="3350171" y="3580969"/>
                  <a:pt x="3369181" y="3694234"/>
                  <a:pt x="3359677" y="3743342"/>
                </a:cubicBezTo>
                <a:cubicBezTo>
                  <a:pt x="3350171" y="3792449"/>
                  <a:pt x="3379479" y="3718787"/>
                  <a:pt x="3374726" y="3713243"/>
                </a:cubicBezTo>
                <a:cubicBezTo>
                  <a:pt x="3399281" y="3723540"/>
                  <a:pt x="3379479" y="3821755"/>
                  <a:pt x="3379479" y="3831261"/>
                </a:cubicBezTo>
                <a:cubicBezTo>
                  <a:pt x="3369181" y="3895417"/>
                  <a:pt x="3379479" y="3978583"/>
                  <a:pt x="3339874" y="3993633"/>
                </a:cubicBezTo>
                <a:cubicBezTo>
                  <a:pt x="3335121" y="3993633"/>
                  <a:pt x="3296310" y="3988880"/>
                  <a:pt x="3290766" y="3983336"/>
                </a:cubicBezTo>
                <a:cubicBezTo>
                  <a:pt x="3290766" y="3983336"/>
                  <a:pt x="3305814" y="3969078"/>
                  <a:pt x="3301063" y="3969078"/>
                </a:cubicBezTo>
                <a:cubicBezTo>
                  <a:pt x="3286013" y="3969078"/>
                  <a:pt x="3301063" y="3969078"/>
                  <a:pt x="3281260" y="3983336"/>
                </a:cubicBezTo>
                <a:cubicBezTo>
                  <a:pt x="3256706" y="3998385"/>
                  <a:pt x="3236904" y="3983336"/>
                  <a:pt x="3251953" y="4003137"/>
                </a:cubicBezTo>
                <a:cubicBezTo>
                  <a:pt x="3271756" y="4027691"/>
                  <a:pt x="3222646" y="3993633"/>
                  <a:pt x="3217101" y="3993633"/>
                </a:cubicBezTo>
                <a:cubicBezTo>
                  <a:pt x="3202844" y="3988880"/>
                  <a:pt x="3217101" y="4003137"/>
                  <a:pt x="3198091" y="4007890"/>
                </a:cubicBezTo>
                <a:cubicBezTo>
                  <a:pt x="3192547" y="4007890"/>
                  <a:pt x="3178290" y="3998385"/>
                  <a:pt x="3173537" y="4003137"/>
                </a:cubicBezTo>
                <a:cubicBezTo>
                  <a:pt x="3158487" y="4007890"/>
                  <a:pt x="3153734" y="4027691"/>
                  <a:pt x="3138686" y="4033236"/>
                </a:cubicBezTo>
                <a:cubicBezTo>
                  <a:pt x="3118883" y="4037987"/>
                  <a:pt x="3104626" y="4013434"/>
                  <a:pt x="3094328" y="4033236"/>
                </a:cubicBezTo>
                <a:cubicBezTo>
                  <a:pt x="3089576" y="4042740"/>
                  <a:pt x="3138686" y="4033236"/>
                  <a:pt x="3124427" y="4047493"/>
                </a:cubicBezTo>
                <a:cubicBezTo>
                  <a:pt x="3114130" y="4056997"/>
                  <a:pt x="3065021" y="4052244"/>
                  <a:pt x="3026209" y="4056997"/>
                </a:cubicBezTo>
                <a:cubicBezTo>
                  <a:pt x="3020664" y="4056997"/>
                  <a:pt x="2966803" y="4062542"/>
                  <a:pt x="2966803" y="4067295"/>
                </a:cubicBezTo>
                <a:cubicBezTo>
                  <a:pt x="2957297" y="4067295"/>
                  <a:pt x="2962050" y="4091848"/>
                  <a:pt x="2957297" y="4096600"/>
                </a:cubicBezTo>
                <a:cubicBezTo>
                  <a:pt x="2932743" y="4111649"/>
                  <a:pt x="2825020" y="4101352"/>
                  <a:pt x="2809970" y="4106105"/>
                </a:cubicBezTo>
                <a:cubicBezTo>
                  <a:pt x="2799673" y="4106105"/>
                  <a:pt x="2780663" y="4125906"/>
                  <a:pt x="2780663" y="4130659"/>
                </a:cubicBezTo>
                <a:cubicBezTo>
                  <a:pt x="2770366" y="4130659"/>
                  <a:pt x="2760861" y="4130659"/>
                  <a:pt x="2750564" y="4136203"/>
                </a:cubicBezTo>
                <a:cubicBezTo>
                  <a:pt x="2741058" y="4136203"/>
                  <a:pt x="2691950" y="4145708"/>
                  <a:pt x="2687197" y="4145708"/>
                </a:cubicBezTo>
                <a:cubicBezTo>
                  <a:pt x="2672147" y="4155212"/>
                  <a:pt x="2667394" y="4175014"/>
                  <a:pt x="2657890" y="4175014"/>
                </a:cubicBezTo>
                <a:cubicBezTo>
                  <a:pt x="2653137" y="4179767"/>
                  <a:pt x="2633336" y="4175014"/>
                  <a:pt x="2618286" y="4175014"/>
                </a:cubicBezTo>
                <a:cubicBezTo>
                  <a:pt x="2603236" y="4179767"/>
                  <a:pt x="2584226" y="4194816"/>
                  <a:pt x="2573929" y="4194816"/>
                </a:cubicBezTo>
                <a:cubicBezTo>
                  <a:pt x="2544621" y="4204321"/>
                  <a:pt x="2515314" y="4190064"/>
                  <a:pt x="2505017" y="4204321"/>
                </a:cubicBezTo>
                <a:cubicBezTo>
                  <a:pt x="2500265" y="4214617"/>
                  <a:pt x="2530364" y="4283528"/>
                  <a:pt x="2544621" y="4312833"/>
                </a:cubicBezTo>
                <a:cubicBezTo>
                  <a:pt x="2559671" y="4346892"/>
                  <a:pt x="2569176" y="4366693"/>
                  <a:pt x="2578681" y="4405504"/>
                </a:cubicBezTo>
                <a:cubicBezTo>
                  <a:pt x="2559671" y="4381742"/>
                  <a:pt x="2530364" y="4312833"/>
                  <a:pt x="2505017" y="4277982"/>
                </a:cubicBezTo>
                <a:cubicBezTo>
                  <a:pt x="2480463" y="4243924"/>
                  <a:pt x="2505017" y="4293031"/>
                  <a:pt x="2510561" y="4302536"/>
                </a:cubicBezTo>
                <a:cubicBezTo>
                  <a:pt x="2564424" y="4396000"/>
                  <a:pt x="2603236" y="4498967"/>
                  <a:pt x="2638087" y="4597182"/>
                </a:cubicBezTo>
                <a:cubicBezTo>
                  <a:pt x="2672147" y="4695398"/>
                  <a:pt x="2721257" y="4798366"/>
                  <a:pt x="2760861" y="4902126"/>
                </a:cubicBezTo>
                <a:cubicBezTo>
                  <a:pt x="2799673" y="5014598"/>
                  <a:pt x="2844030" y="5123110"/>
                  <a:pt x="2873337" y="5221327"/>
                </a:cubicBezTo>
                <a:cubicBezTo>
                  <a:pt x="2848783" y="5166674"/>
                  <a:pt x="2825020" y="5103309"/>
                  <a:pt x="2805217" y="5043904"/>
                </a:cubicBezTo>
                <a:lnTo>
                  <a:pt x="2780663" y="4985292"/>
                </a:lnTo>
                <a:cubicBezTo>
                  <a:pt x="2770366" y="4985292"/>
                  <a:pt x="2785416" y="5034400"/>
                  <a:pt x="2790168" y="5043904"/>
                </a:cubicBezTo>
                <a:cubicBezTo>
                  <a:pt x="2834524" y="5176970"/>
                  <a:pt x="2903436" y="5324294"/>
                  <a:pt x="2932743" y="5446272"/>
                </a:cubicBezTo>
                <a:cubicBezTo>
                  <a:pt x="2878881" y="5338551"/>
                  <a:pt x="2839277" y="5192020"/>
                  <a:pt x="2790168" y="5078755"/>
                </a:cubicBezTo>
                <a:cubicBezTo>
                  <a:pt x="2805217" y="5112814"/>
                  <a:pt x="2780663" y="5049448"/>
                  <a:pt x="2775118" y="5054201"/>
                </a:cubicBezTo>
                <a:cubicBezTo>
                  <a:pt x="2765613" y="5063705"/>
                  <a:pt x="2785416" y="5078755"/>
                  <a:pt x="2785416" y="5078755"/>
                </a:cubicBezTo>
                <a:cubicBezTo>
                  <a:pt x="2809970" y="5150041"/>
                  <a:pt x="2834525" y="5218554"/>
                  <a:pt x="2857891" y="5285780"/>
                </a:cubicBezTo>
                <a:lnTo>
                  <a:pt x="2901828" y="5419782"/>
                </a:lnTo>
                <a:lnTo>
                  <a:pt x="2891186" y="5403553"/>
                </a:lnTo>
                <a:lnTo>
                  <a:pt x="2890659" y="5402898"/>
                </a:lnTo>
                <a:lnTo>
                  <a:pt x="2888386" y="5397163"/>
                </a:lnTo>
                <a:cubicBezTo>
                  <a:pt x="2883634" y="5382114"/>
                  <a:pt x="2859079" y="5304493"/>
                  <a:pt x="2854327" y="5304493"/>
                </a:cubicBezTo>
                <a:cubicBezTo>
                  <a:pt x="2839277" y="5304493"/>
                  <a:pt x="2868584" y="5382114"/>
                  <a:pt x="2868584" y="5372610"/>
                </a:cubicBezTo>
                <a:lnTo>
                  <a:pt x="2871132" y="5379176"/>
                </a:lnTo>
                <a:lnTo>
                  <a:pt x="2862266" y="5378160"/>
                </a:lnTo>
                <a:cubicBezTo>
                  <a:pt x="2862951" y="5382186"/>
                  <a:pt x="2866879" y="5389907"/>
                  <a:pt x="2872360" y="5399252"/>
                </a:cubicBezTo>
                <a:lnTo>
                  <a:pt x="2887067" y="5422616"/>
                </a:lnTo>
                <a:lnTo>
                  <a:pt x="2893139" y="5441519"/>
                </a:lnTo>
                <a:cubicBezTo>
                  <a:pt x="2888386" y="5455776"/>
                  <a:pt x="2863831" y="5386867"/>
                  <a:pt x="2863831" y="5386867"/>
                </a:cubicBezTo>
                <a:cubicBezTo>
                  <a:pt x="2819476" y="5255385"/>
                  <a:pt x="2775118" y="5142121"/>
                  <a:pt x="2736306" y="5034400"/>
                </a:cubicBezTo>
                <a:cubicBezTo>
                  <a:pt x="2731554" y="5024896"/>
                  <a:pt x="2691950" y="4897373"/>
                  <a:pt x="2676900" y="4902126"/>
                </a:cubicBezTo>
                <a:cubicBezTo>
                  <a:pt x="2667394" y="4906878"/>
                  <a:pt x="2701454" y="4990045"/>
                  <a:pt x="2682444" y="4921927"/>
                </a:cubicBezTo>
                <a:cubicBezTo>
                  <a:pt x="2716504" y="5024896"/>
                  <a:pt x="2750564" y="5112814"/>
                  <a:pt x="2785416" y="5211029"/>
                </a:cubicBezTo>
                <a:cubicBezTo>
                  <a:pt x="2785416" y="5215782"/>
                  <a:pt x="2829771" y="5309246"/>
                  <a:pt x="2825020" y="5319542"/>
                </a:cubicBezTo>
                <a:cubicBezTo>
                  <a:pt x="2809970" y="5329047"/>
                  <a:pt x="2794920" y="5260136"/>
                  <a:pt x="2794920" y="5260136"/>
                </a:cubicBezTo>
                <a:cubicBezTo>
                  <a:pt x="2745811" y="5132616"/>
                  <a:pt x="2716504" y="5063705"/>
                  <a:pt x="2672147" y="4940937"/>
                </a:cubicBezTo>
                <a:cubicBezTo>
                  <a:pt x="2667394" y="4931432"/>
                  <a:pt x="2628583" y="4813415"/>
                  <a:pt x="2618286" y="4818167"/>
                </a:cubicBezTo>
                <a:cubicBezTo>
                  <a:pt x="2613533" y="4828464"/>
                  <a:pt x="2657890" y="4916383"/>
                  <a:pt x="2653137" y="4906878"/>
                </a:cubicBezTo>
                <a:cubicBezTo>
                  <a:pt x="2662643" y="4940937"/>
                  <a:pt x="2672147" y="4960738"/>
                  <a:pt x="2682444" y="5000341"/>
                </a:cubicBezTo>
                <a:cubicBezTo>
                  <a:pt x="2653137" y="4951233"/>
                  <a:pt x="2642840" y="4891829"/>
                  <a:pt x="2618286" y="4842722"/>
                </a:cubicBezTo>
                <a:cubicBezTo>
                  <a:pt x="2613533" y="4828464"/>
                  <a:pt x="2598483" y="4818167"/>
                  <a:pt x="2588978" y="4798366"/>
                </a:cubicBezTo>
                <a:cubicBezTo>
                  <a:pt x="2559671" y="4750050"/>
                  <a:pt x="2535117" y="4670843"/>
                  <a:pt x="2510561" y="4621736"/>
                </a:cubicBezTo>
                <a:cubicBezTo>
                  <a:pt x="2520067" y="4636786"/>
                  <a:pt x="2500265" y="4597182"/>
                  <a:pt x="2495513" y="4597182"/>
                </a:cubicBezTo>
                <a:cubicBezTo>
                  <a:pt x="2480463" y="4597182"/>
                  <a:pt x="2510561" y="4641538"/>
                  <a:pt x="2510561" y="4646291"/>
                </a:cubicBezTo>
                <a:cubicBezTo>
                  <a:pt x="2564424" y="4779357"/>
                  <a:pt x="2618286" y="4906878"/>
                  <a:pt x="2657890" y="5034400"/>
                </a:cubicBezTo>
                <a:cubicBezTo>
                  <a:pt x="2598483" y="4921927"/>
                  <a:pt x="2584226" y="4823712"/>
                  <a:pt x="2524820" y="4715199"/>
                </a:cubicBezTo>
                <a:cubicBezTo>
                  <a:pt x="2530364" y="4715199"/>
                  <a:pt x="2480463" y="4646291"/>
                  <a:pt x="2495513" y="4685893"/>
                </a:cubicBezTo>
                <a:cubicBezTo>
                  <a:pt x="2549374" y="4823712"/>
                  <a:pt x="2598483" y="4940937"/>
                  <a:pt x="2642840" y="5068458"/>
                </a:cubicBezTo>
                <a:cubicBezTo>
                  <a:pt x="2653137" y="5098557"/>
                  <a:pt x="2672147" y="5172219"/>
                  <a:pt x="2642840" y="5108061"/>
                </a:cubicBezTo>
                <a:cubicBezTo>
                  <a:pt x="2608780" y="5029648"/>
                  <a:pt x="2569176" y="4945689"/>
                  <a:pt x="2535117" y="4857771"/>
                </a:cubicBezTo>
                <a:cubicBezTo>
                  <a:pt x="2524820" y="4833217"/>
                  <a:pt x="2486007" y="4744505"/>
                  <a:pt x="2510561" y="4818167"/>
                </a:cubicBezTo>
                <a:cubicBezTo>
                  <a:pt x="2535116" y="4887077"/>
                  <a:pt x="2564622" y="4960739"/>
                  <a:pt x="2593434" y="5032519"/>
                </a:cubicBezTo>
                <a:lnTo>
                  <a:pt x="2627663" y="5118459"/>
                </a:lnTo>
                <a:lnTo>
                  <a:pt x="2601273" y="5088578"/>
                </a:lnTo>
                <a:cubicBezTo>
                  <a:pt x="2557394" y="5058107"/>
                  <a:pt x="2596586" y="5113916"/>
                  <a:pt x="2624079" y="5147864"/>
                </a:cubicBezTo>
                <a:lnTo>
                  <a:pt x="2657309" y="5196132"/>
                </a:lnTo>
                <a:lnTo>
                  <a:pt x="2672147" y="5235583"/>
                </a:lnTo>
                <a:lnTo>
                  <a:pt x="2673951" y="5240333"/>
                </a:lnTo>
                <a:lnTo>
                  <a:pt x="2659686" y="5221974"/>
                </a:lnTo>
                <a:cubicBezTo>
                  <a:pt x="2640380" y="5197360"/>
                  <a:pt x="2621634" y="5172595"/>
                  <a:pt x="2605579" y="5147101"/>
                </a:cubicBezTo>
                <a:cubicBezTo>
                  <a:pt x="2566629" y="5092189"/>
                  <a:pt x="2529341" y="5018535"/>
                  <a:pt x="2485010" y="4965082"/>
                </a:cubicBezTo>
                <a:cubicBezTo>
                  <a:pt x="2438977" y="4905350"/>
                  <a:pt x="2492544" y="4992884"/>
                  <a:pt x="2513757" y="5028534"/>
                </a:cubicBezTo>
                <a:cubicBezTo>
                  <a:pt x="2534971" y="5064183"/>
                  <a:pt x="2558783" y="5105868"/>
                  <a:pt x="2567324" y="5116069"/>
                </a:cubicBezTo>
                <a:cubicBezTo>
                  <a:pt x="2570240" y="5126832"/>
                  <a:pt x="2576316" y="5149254"/>
                  <a:pt x="2577775" y="5154635"/>
                </a:cubicBezTo>
                <a:cubicBezTo>
                  <a:pt x="2587531" y="5169321"/>
                  <a:pt x="2594614" y="5174140"/>
                  <a:pt x="2603809" y="5183202"/>
                </a:cubicBezTo>
                <a:cubicBezTo>
                  <a:pt x="2605267" y="5188583"/>
                  <a:pt x="2603606" y="5207325"/>
                  <a:pt x="2614502" y="5222665"/>
                </a:cubicBezTo>
                <a:cubicBezTo>
                  <a:pt x="2624258" y="5237351"/>
                  <a:pt x="2657132" y="5269840"/>
                  <a:pt x="2671749" y="5302464"/>
                </a:cubicBezTo>
                <a:cubicBezTo>
                  <a:pt x="2697581" y="5355154"/>
                  <a:pt x="2643250" y="5286118"/>
                  <a:pt x="2633251" y="5270535"/>
                </a:cubicBezTo>
                <a:cubicBezTo>
                  <a:pt x="2615515" y="5251273"/>
                  <a:pt x="2602842" y="5225824"/>
                  <a:pt x="2594301" y="5215623"/>
                </a:cubicBezTo>
                <a:cubicBezTo>
                  <a:pt x="2587462" y="5211700"/>
                  <a:pt x="2575802" y="5214860"/>
                  <a:pt x="2567504" y="5205556"/>
                </a:cubicBezTo>
                <a:cubicBezTo>
                  <a:pt x="2552404" y="5194244"/>
                  <a:pt x="2534438" y="5166138"/>
                  <a:pt x="2516233" y="5134487"/>
                </a:cubicBezTo>
                <a:lnTo>
                  <a:pt x="2463714" y="5042466"/>
                </a:lnTo>
                <a:lnTo>
                  <a:pt x="2465047" y="5044323"/>
                </a:lnTo>
                <a:lnTo>
                  <a:pt x="2468172" y="5048811"/>
                </a:lnTo>
                <a:cubicBezTo>
                  <a:pt x="2468761" y="5049625"/>
                  <a:pt x="2468469" y="5049156"/>
                  <a:pt x="2467522" y="5047772"/>
                </a:cubicBezTo>
                <a:lnTo>
                  <a:pt x="2465047" y="5044323"/>
                </a:lnTo>
                <a:lnTo>
                  <a:pt x="2463530" y="5042145"/>
                </a:lnTo>
                <a:lnTo>
                  <a:pt x="2463714" y="5042466"/>
                </a:lnTo>
                <a:lnTo>
                  <a:pt x="2455826" y="5031476"/>
                </a:lnTo>
                <a:cubicBezTo>
                  <a:pt x="2445233" y="5017258"/>
                  <a:pt x="2431487" y="5000284"/>
                  <a:pt x="2429199" y="5004274"/>
                </a:cubicBezTo>
                <a:cubicBezTo>
                  <a:pt x="2419894" y="5012572"/>
                  <a:pt x="2469606" y="5064567"/>
                  <a:pt x="2469606" y="5064567"/>
                </a:cubicBezTo>
                <a:cubicBezTo>
                  <a:pt x="2513174" y="5136520"/>
                  <a:pt x="2552123" y="5191432"/>
                  <a:pt x="2593989" y="5257106"/>
                </a:cubicBezTo>
                <a:cubicBezTo>
                  <a:pt x="2603989" y="5272688"/>
                  <a:pt x="2610065" y="5295110"/>
                  <a:pt x="2622980" y="5321456"/>
                </a:cubicBezTo>
                <a:cubicBezTo>
                  <a:pt x="2642736" y="5351724"/>
                  <a:pt x="2657312" y="5359327"/>
                  <a:pt x="2658007" y="5383207"/>
                </a:cubicBezTo>
                <a:cubicBezTo>
                  <a:pt x="2656346" y="5401949"/>
                  <a:pt x="2640201" y="5406324"/>
                  <a:pt x="2643118" y="5417087"/>
                </a:cubicBezTo>
                <a:cubicBezTo>
                  <a:pt x="2650652" y="5444890"/>
                  <a:pt x="2710364" y="5512468"/>
                  <a:pt x="2731016" y="5542493"/>
                </a:cubicBezTo>
                <a:lnTo>
                  <a:pt x="2764736" y="5590842"/>
                </a:lnTo>
                <a:lnTo>
                  <a:pt x="2765613" y="5598347"/>
                </a:lnTo>
                <a:lnTo>
                  <a:pt x="2769765" y="5619583"/>
                </a:lnTo>
                <a:lnTo>
                  <a:pt x="2758524" y="5604477"/>
                </a:lnTo>
                <a:cubicBezTo>
                  <a:pt x="2705218" y="5531673"/>
                  <a:pt x="2650551" y="5456952"/>
                  <a:pt x="2590044" y="5377556"/>
                </a:cubicBezTo>
                <a:cubicBezTo>
                  <a:pt x="2580287" y="5362870"/>
                  <a:pt x="2553692" y="5328679"/>
                  <a:pt x="2524499" y="5288452"/>
                </a:cubicBezTo>
                <a:cubicBezTo>
                  <a:pt x="2514500" y="5272870"/>
                  <a:pt x="2435142" y="5157665"/>
                  <a:pt x="2471627" y="5224798"/>
                </a:cubicBezTo>
                <a:cubicBezTo>
                  <a:pt x="2505999" y="5287689"/>
                  <a:pt x="2445593" y="5196231"/>
                  <a:pt x="2437295" y="5186926"/>
                </a:cubicBezTo>
                <a:cubicBezTo>
                  <a:pt x="2430212" y="5182106"/>
                  <a:pt x="2403415" y="5172039"/>
                  <a:pt x="2399492" y="5178878"/>
                </a:cubicBezTo>
                <a:cubicBezTo>
                  <a:pt x="2400950" y="5184260"/>
                  <a:pt x="2488848" y="5309666"/>
                  <a:pt x="2498847" y="5325249"/>
                </a:cubicBezTo>
                <a:cubicBezTo>
                  <a:pt x="2521519" y="5366279"/>
                  <a:pt x="2543873" y="5402582"/>
                  <a:pt x="2558247" y="5434309"/>
                </a:cubicBezTo>
                <a:cubicBezTo>
                  <a:pt x="2559705" y="5439690"/>
                  <a:pt x="2558941" y="5458189"/>
                  <a:pt x="2560400" y="5463570"/>
                </a:cubicBezTo>
                <a:cubicBezTo>
                  <a:pt x="2579391" y="5512338"/>
                  <a:pt x="2652985" y="5563638"/>
                  <a:pt x="2637402" y="5573637"/>
                </a:cubicBezTo>
                <a:cubicBezTo>
                  <a:pt x="2637402" y="5573637"/>
                  <a:pt x="2622264" y="5560410"/>
                  <a:pt x="2608585" y="5552564"/>
                </a:cubicBezTo>
                <a:lnTo>
                  <a:pt x="2611562" y="5552197"/>
                </a:lnTo>
                <a:lnTo>
                  <a:pt x="2615424" y="5556487"/>
                </a:lnTo>
                <a:cubicBezTo>
                  <a:pt x="2614695" y="5553796"/>
                  <a:pt x="2614331" y="5552451"/>
                  <a:pt x="2613476" y="5551961"/>
                </a:cubicBezTo>
                <a:lnTo>
                  <a:pt x="2611562" y="5552197"/>
                </a:lnTo>
                <a:lnTo>
                  <a:pt x="2604460" y="5544310"/>
                </a:lnTo>
                <a:lnTo>
                  <a:pt x="2601223" y="5537831"/>
                </a:lnTo>
                <a:cubicBezTo>
                  <a:pt x="2598529" y="5534109"/>
                  <a:pt x="2596230" y="5531843"/>
                  <a:pt x="2596230" y="5531843"/>
                </a:cubicBezTo>
                <a:cubicBezTo>
                  <a:pt x="2596230" y="5531843"/>
                  <a:pt x="2580086" y="5536218"/>
                  <a:pt x="2570648" y="5526260"/>
                </a:cubicBezTo>
                <a:cubicBezTo>
                  <a:pt x="2548428" y="5508213"/>
                  <a:pt x="2511943" y="5441080"/>
                  <a:pt x="2495104" y="5421575"/>
                </a:cubicBezTo>
                <a:cubicBezTo>
                  <a:pt x="2493646" y="5416193"/>
                  <a:pt x="2481986" y="5419353"/>
                  <a:pt x="2475146" y="5415430"/>
                </a:cubicBezTo>
                <a:cubicBezTo>
                  <a:pt x="2446086" y="5393459"/>
                  <a:pt x="2414740" y="5323972"/>
                  <a:pt x="2387248" y="5290023"/>
                </a:cubicBezTo>
                <a:cubicBezTo>
                  <a:pt x="2365791" y="5253477"/>
                  <a:pt x="2341418" y="5206168"/>
                  <a:pt x="2304170" y="5157535"/>
                </a:cubicBezTo>
                <a:cubicBezTo>
                  <a:pt x="2304170" y="5157535"/>
                  <a:pt x="2295629" y="5147333"/>
                  <a:pt x="2289351" y="5149035"/>
                </a:cubicBezTo>
                <a:cubicBezTo>
                  <a:pt x="2283205" y="5168992"/>
                  <a:pt x="2355028" y="5256394"/>
                  <a:pt x="2366486" y="5277357"/>
                </a:cubicBezTo>
                <a:cubicBezTo>
                  <a:pt x="2432117" y="5388099"/>
                  <a:pt x="2502425" y="5493000"/>
                  <a:pt x="2575292" y="5596245"/>
                </a:cubicBezTo>
                <a:lnTo>
                  <a:pt x="2688664" y="5752498"/>
                </a:lnTo>
                <a:lnTo>
                  <a:pt x="2691949" y="5766561"/>
                </a:lnTo>
                <a:lnTo>
                  <a:pt x="2701275" y="5798911"/>
                </a:lnTo>
                <a:lnTo>
                  <a:pt x="2662783" y="5752569"/>
                </a:lnTo>
                <a:cubicBezTo>
                  <a:pt x="2656707" y="5730147"/>
                  <a:pt x="2645811" y="5714808"/>
                  <a:pt x="2633589" y="5712343"/>
                </a:cubicBezTo>
                <a:cubicBezTo>
                  <a:pt x="2615090" y="5711579"/>
                  <a:pt x="2633589" y="5712343"/>
                  <a:pt x="2633589" y="5712343"/>
                </a:cubicBezTo>
                <a:cubicBezTo>
                  <a:pt x="2638207" y="5729384"/>
                  <a:pt x="2647964" y="5744069"/>
                  <a:pt x="2662783" y="5752569"/>
                </a:cubicBezTo>
                <a:lnTo>
                  <a:pt x="2694031" y="5803420"/>
                </a:lnTo>
                <a:lnTo>
                  <a:pt x="2682444" y="5809826"/>
                </a:lnTo>
                <a:cubicBezTo>
                  <a:pt x="2682444" y="5804283"/>
                  <a:pt x="2682444" y="5799531"/>
                  <a:pt x="2682444" y="5799531"/>
                </a:cubicBezTo>
                <a:cubicBezTo>
                  <a:pt x="2672147" y="5809826"/>
                  <a:pt x="2676900" y="5809826"/>
                  <a:pt x="2682444" y="5809826"/>
                </a:cubicBezTo>
                <a:lnTo>
                  <a:pt x="2689690" y="5829954"/>
                </a:lnTo>
                <a:lnTo>
                  <a:pt x="2654578" y="5785178"/>
                </a:lnTo>
                <a:lnTo>
                  <a:pt x="2645575" y="5769357"/>
                </a:lnTo>
                <a:cubicBezTo>
                  <a:pt x="2642889" y="5764085"/>
                  <a:pt x="2641652" y="5760719"/>
                  <a:pt x="2642840" y="5760719"/>
                </a:cubicBezTo>
                <a:lnTo>
                  <a:pt x="2639448" y="5765884"/>
                </a:lnTo>
                <a:lnTo>
                  <a:pt x="2592469" y="5705975"/>
                </a:lnTo>
                <a:lnTo>
                  <a:pt x="2583397" y="5683889"/>
                </a:lnTo>
                <a:cubicBezTo>
                  <a:pt x="2577840" y="5669731"/>
                  <a:pt x="2571751" y="5653395"/>
                  <a:pt x="2564424" y="5632405"/>
                </a:cubicBezTo>
                <a:cubicBezTo>
                  <a:pt x="2559671" y="5622902"/>
                  <a:pt x="2530364" y="5534189"/>
                  <a:pt x="2535117" y="5573792"/>
                </a:cubicBezTo>
                <a:cubicBezTo>
                  <a:pt x="2539869" y="5603100"/>
                  <a:pt x="2569176" y="5662504"/>
                  <a:pt x="2573929" y="5681513"/>
                </a:cubicBezTo>
                <a:lnTo>
                  <a:pt x="2574261" y="5682756"/>
                </a:lnTo>
                <a:lnTo>
                  <a:pt x="2561454" y="5666424"/>
                </a:lnTo>
                <a:cubicBezTo>
                  <a:pt x="2482548" y="5574202"/>
                  <a:pt x="2433912" y="5462225"/>
                  <a:pt x="2349625" y="5371462"/>
                </a:cubicBezTo>
                <a:cubicBezTo>
                  <a:pt x="2359984" y="5391038"/>
                  <a:pt x="2377534" y="5415165"/>
                  <a:pt x="2369522" y="5412913"/>
                </a:cubicBezTo>
                <a:lnTo>
                  <a:pt x="2353561" y="5401949"/>
                </a:lnTo>
                <a:lnTo>
                  <a:pt x="2308580" y="5294988"/>
                </a:lnTo>
                <a:lnTo>
                  <a:pt x="2335562" y="5379390"/>
                </a:lnTo>
                <a:lnTo>
                  <a:pt x="2332303" y="5375103"/>
                </a:lnTo>
                <a:cubicBezTo>
                  <a:pt x="2307263" y="5340821"/>
                  <a:pt x="2269360" y="5287551"/>
                  <a:pt x="2253116" y="5278234"/>
                </a:cubicBezTo>
                <a:cubicBezTo>
                  <a:pt x="2285023" y="5353347"/>
                  <a:pt x="2309599" y="5376531"/>
                  <a:pt x="2344625" y="5438283"/>
                </a:cubicBezTo>
                <a:cubicBezTo>
                  <a:pt x="2396491" y="5519540"/>
                  <a:pt x="2349243" y="5455324"/>
                  <a:pt x="2320744" y="5438978"/>
                </a:cubicBezTo>
                <a:cubicBezTo>
                  <a:pt x="2299085" y="5426555"/>
                  <a:pt x="2345320" y="5462163"/>
                  <a:pt x="2326820" y="5461400"/>
                </a:cubicBezTo>
                <a:cubicBezTo>
                  <a:pt x="2308321" y="5460637"/>
                  <a:pt x="2287871" y="5406488"/>
                  <a:pt x="2271032" y="5386983"/>
                </a:cubicBezTo>
                <a:cubicBezTo>
                  <a:pt x="2257219" y="5360881"/>
                  <a:pt x="2242845" y="5329154"/>
                  <a:pt x="2219167" y="5305726"/>
                </a:cubicBezTo>
                <a:cubicBezTo>
                  <a:pt x="2219167" y="5305726"/>
                  <a:pt x="2207507" y="5308885"/>
                  <a:pt x="2200667" y="5304962"/>
                </a:cubicBezTo>
                <a:cubicBezTo>
                  <a:pt x="2192126" y="5294761"/>
                  <a:pt x="2144878" y="5230545"/>
                  <a:pt x="2134879" y="5214963"/>
                </a:cubicBezTo>
                <a:cubicBezTo>
                  <a:pt x="2068889" y="5149086"/>
                  <a:pt x="2156787" y="5274492"/>
                  <a:pt x="2169703" y="5300837"/>
                </a:cubicBezTo>
                <a:cubicBezTo>
                  <a:pt x="2200355" y="5346445"/>
                  <a:pt x="2226950" y="5380636"/>
                  <a:pt x="2233026" y="5403058"/>
                </a:cubicBezTo>
                <a:cubicBezTo>
                  <a:pt x="2272670" y="5481850"/>
                  <a:pt x="2310161" y="5531381"/>
                  <a:pt x="2348908" y="5610417"/>
                </a:cubicBezTo>
                <a:cubicBezTo>
                  <a:pt x="2297738" y="5553039"/>
                  <a:pt x="2268747" y="5488690"/>
                  <a:pt x="2221499" y="5424474"/>
                </a:cubicBezTo>
                <a:cubicBezTo>
                  <a:pt x="2200604" y="5393552"/>
                  <a:pt x="2184772" y="5356444"/>
                  <a:pt x="2156273" y="5340098"/>
                </a:cubicBezTo>
                <a:cubicBezTo>
                  <a:pt x="2144052" y="5337634"/>
                  <a:pt x="2138670" y="5339092"/>
                  <a:pt x="2129475" y="5330031"/>
                </a:cubicBezTo>
                <a:cubicBezTo>
                  <a:pt x="2105797" y="5306602"/>
                  <a:pt x="2100484" y="5265681"/>
                  <a:pt x="2075347" y="5236871"/>
                </a:cubicBezTo>
                <a:cubicBezTo>
                  <a:pt x="2076806" y="5242252"/>
                  <a:pt x="2050703" y="5256065"/>
                  <a:pt x="2049001" y="5249787"/>
                </a:cubicBezTo>
                <a:cubicBezTo>
                  <a:pt x="2029043" y="5243642"/>
                  <a:pt x="2000365" y="5137810"/>
                  <a:pt x="1971102" y="5139963"/>
                </a:cubicBezTo>
                <a:cubicBezTo>
                  <a:pt x="1959443" y="5143122"/>
                  <a:pt x="1971102" y="5139963"/>
                  <a:pt x="1971102" y="5139963"/>
                </a:cubicBezTo>
                <a:cubicBezTo>
                  <a:pt x="1983011" y="5183911"/>
                  <a:pt x="2011510" y="5200256"/>
                  <a:pt x="2027585" y="5238260"/>
                </a:cubicBezTo>
                <a:cubicBezTo>
                  <a:pt x="2048036" y="5292409"/>
                  <a:pt x="2073306" y="5339475"/>
                  <a:pt x="2111358" y="5394630"/>
                </a:cubicBezTo>
                <a:cubicBezTo>
                  <a:pt x="2167598" y="5492031"/>
                  <a:pt x="2030994" y="5297027"/>
                  <a:pt x="2025613" y="5298486"/>
                </a:cubicBezTo>
                <a:lnTo>
                  <a:pt x="2038216" y="5366313"/>
                </a:lnTo>
                <a:cubicBezTo>
                  <a:pt x="2032835" y="5367771"/>
                  <a:pt x="1987809" y="5290437"/>
                  <a:pt x="1987809" y="5290437"/>
                </a:cubicBezTo>
                <a:cubicBezTo>
                  <a:pt x="1961214" y="5256246"/>
                  <a:pt x="1961978" y="5237747"/>
                  <a:pt x="1937402" y="5214561"/>
                </a:cubicBezTo>
                <a:cubicBezTo>
                  <a:pt x="1943478" y="5236984"/>
                  <a:pt x="1995343" y="5318241"/>
                  <a:pt x="1989962" y="5319699"/>
                </a:cubicBezTo>
                <a:cubicBezTo>
                  <a:pt x="1988617" y="5320064"/>
                  <a:pt x="1983637" y="5315456"/>
                  <a:pt x="1977651" y="5309632"/>
                </a:cubicBezTo>
                <a:lnTo>
                  <a:pt x="1972659" y="5304908"/>
                </a:lnTo>
                <a:lnTo>
                  <a:pt x="1934727" y="5215286"/>
                </a:lnTo>
                <a:lnTo>
                  <a:pt x="1916498" y="5172219"/>
                </a:lnTo>
                <a:cubicBezTo>
                  <a:pt x="1921251" y="5152417"/>
                  <a:pt x="1901449" y="5172219"/>
                  <a:pt x="1916498" y="5172219"/>
                </a:cubicBezTo>
                <a:cubicBezTo>
                  <a:pt x="1922637" y="5197961"/>
                  <a:pt x="1930310" y="5222416"/>
                  <a:pt x="1938739" y="5246227"/>
                </a:cubicBezTo>
                <a:lnTo>
                  <a:pt x="1955997" y="5291450"/>
                </a:lnTo>
                <a:lnTo>
                  <a:pt x="1950676" y="5290136"/>
                </a:lnTo>
                <a:cubicBezTo>
                  <a:pt x="1951173" y="5294469"/>
                  <a:pt x="1955918" y="5305097"/>
                  <a:pt x="1967539" y="5325775"/>
                </a:cubicBezTo>
                <a:lnTo>
                  <a:pt x="1972109" y="5333763"/>
                </a:lnTo>
                <a:lnTo>
                  <a:pt x="1992131" y="5386520"/>
                </a:lnTo>
                <a:cubicBezTo>
                  <a:pt x="2000460" y="5410332"/>
                  <a:pt x="2007985" y="5434787"/>
                  <a:pt x="2013926" y="5460529"/>
                </a:cubicBezTo>
                <a:cubicBezTo>
                  <a:pt x="1984618" y="5406669"/>
                  <a:pt x="1965608" y="5348055"/>
                  <a:pt x="1941053" y="5290235"/>
                </a:cubicBezTo>
                <a:cubicBezTo>
                  <a:pt x="1921251" y="5245879"/>
                  <a:pt x="1930756" y="5284691"/>
                  <a:pt x="1935508" y="5304493"/>
                </a:cubicBezTo>
                <a:lnTo>
                  <a:pt x="2016595" y="5517939"/>
                </a:lnTo>
                <a:lnTo>
                  <a:pt x="2011981" y="5511095"/>
                </a:lnTo>
                <a:cubicBezTo>
                  <a:pt x="1992225" y="5480827"/>
                  <a:pt x="1939220" y="5398916"/>
                  <a:pt x="1974490" y="5461564"/>
                </a:cubicBezTo>
                <a:cubicBezTo>
                  <a:pt x="2002676" y="5519393"/>
                  <a:pt x="1960567" y="5452821"/>
                  <a:pt x="1944532" y="5439837"/>
                </a:cubicBezTo>
                <a:cubicBezTo>
                  <a:pt x="1945991" y="5445218"/>
                  <a:pt x="1947449" y="5450600"/>
                  <a:pt x="1948907" y="5455981"/>
                </a:cubicBezTo>
                <a:cubicBezTo>
                  <a:pt x="1947449" y="5450600"/>
                  <a:pt x="1941998" y="5494438"/>
                  <a:pt x="1935720" y="5496139"/>
                </a:cubicBezTo>
                <a:cubicBezTo>
                  <a:pt x="1924957" y="5499056"/>
                  <a:pt x="1857711" y="5403674"/>
                  <a:pt x="1847712" y="5388091"/>
                </a:cubicBezTo>
                <a:cubicBezTo>
                  <a:pt x="1798561" y="5341720"/>
                  <a:pt x="1910271" y="5508811"/>
                  <a:pt x="1898611" y="5511971"/>
                </a:cubicBezTo>
                <a:cubicBezTo>
                  <a:pt x="1896285" y="5514046"/>
                  <a:pt x="1890190" y="5509319"/>
                  <a:pt x="1882881" y="5501943"/>
                </a:cubicBezTo>
                <a:lnTo>
                  <a:pt x="1875688" y="5493841"/>
                </a:lnTo>
                <a:lnTo>
                  <a:pt x="1818280" y="5348055"/>
                </a:lnTo>
                <a:cubicBezTo>
                  <a:pt x="1812736" y="5333798"/>
                  <a:pt x="1793726" y="5260136"/>
                  <a:pt x="1783428" y="5260136"/>
                </a:cubicBezTo>
                <a:cubicBezTo>
                  <a:pt x="1773923" y="5260136"/>
                  <a:pt x="1798478" y="5313997"/>
                  <a:pt x="1798478" y="5319542"/>
                </a:cubicBezTo>
                <a:cubicBezTo>
                  <a:pt x="1820656" y="5373006"/>
                  <a:pt x="1840260" y="5423104"/>
                  <a:pt x="1858577" y="5472112"/>
                </a:cubicBezTo>
                <a:lnTo>
                  <a:pt x="1860055" y="5476232"/>
                </a:lnTo>
                <a:lnTo>
                  <a:pt x="1859865" y="5476018"/>
                </a:lnTo>
                <a:cubicBezTo>
                  <a:pt x="1845498" y="5458972"/>
                  <a:pt x="1836489" y="5447935"/>
                  <a:pt x="1853273" y="5476120"/>
                </a:cubicBezTo>
                <a:lnTo>
                  <a:pt x="1876731" y="5522729"/>
                </a:lnTo>
                <a:lnTo>
                  <a:pt x="1910954" y="5618148"/>
                </a:lnTo>
                <a:lnTo>
                  <a:pt x="1916153" y="5631103"/>
                </a:lnTo>
                <a:lnTo>
                  <a:pt x="1888373" y="5595375"/>
                </a:lnTo>
                <a:cubicBezTo>
                  <a:pt x="1876586" y="5579916"/>
                  <a:pt x="1862955" y="5561587"/>
                  <a:pt x="1845919" y="5537802"/>
                </a:cubicBezTo>
                <a:cubicBezTo>
                  <a:pt x="1827622" y="5512916"/>
                  <a:pt x="1815267" y="5492195"/>
                  <a:pt x="1798428" y="5472689"/>
                </a:cubicBezTo>
                <a:cubicBezTo>
                  <a:pt x="1757257" y="5430896"/>
                  <a:pt x="1810580" y="5517534"/>
                  <a:pt x="1822038" y="5538498"/>
                </a:cubicBezTo>
                <a:cubicBezTo>
                  <a:pt x="1842690" y="5568523"/>
                  <a:pt x="1873209" y="5595875"/>
                  <a:pt x="1858522" y="5605630"/>
                </a:cubicBezTo>
                <a:cubicBezTo>
                  <a:pt x="1863904" y="5604172"/>
                  <a:pt x="1808810" y="5553635"/>
                  <a:pt x="1792775" y="5540651"/>
                </a:cubicBezTo>
                <a:cubicBezTo>
                  <a:pt x="1792775" y="5540651"/>
                  <a:pt x="1776700" y="5502646"/>
                  <a:pt x="1770555" y="5522603"/>
                </a:cubicBezTo>
                <a:cubicBezTo>
                  <a:pt x="1770555" y="5522603"/>
                  <a:pt x="1788852" y="5547490"/>
                  <a:pt x="1798609" y="5562176"/>
                </a:cubicBezTo>
                <a:cubicBezTo>
                  <a:pt x="1789547" y="5571371"/>
                  <a:pt x="1780242" y="5579669"/>
                  <a:pt x="1780242" y="5579669"/>
                </a:cubicBezTo>
                <a:cubicBezTo>
                  <a:pt x="1783158" y="5590431"/>
                  <a:pt x="1818295" y="5634823"/>
                  <a:pt x="1824371" y="5657246"/>
                </a:cubicBezTo>
                <a:cubicBezTo>
                  <a:pt x="1824371" y="5657246"/>
                  <a:pt x="1833363" y="5690430"/>
                  <a:pt x="1805310" y="5650858"/>
                </a:cubicBezTo>
                <a:cubicBezTo>
                  <a:pt x="1784414" y="5619936"/>
                  <a:pt x="1807532" y="5637740"/>
                  <a:pt x="1785873" y="5625317"/>
                </a:cubicBezTo>
                <a:cubicBezTo>
                  <a:pt x="1800692" y="5633817"/>
                  <a:pt x="1786567" y="5649198"/>
                  <a:pt x="1774346" y="5646733"/>
                </a:cubicBezTo>
                <a:cubicBezTo>
                  <a:pt x="1776056" y="5647714"/>
                  <a:pt x="1773487" y="5642453"/>
                  <a:pt x="1768588" y="5634033"/>
                </a:cubicBezTo>
                <a:lnTo>
                  <a:pt x="1752195" y="5607745"/>
                </a:lnTo>
                <a:lnTo>
                  <a:pt x="1751745" y="5606565"/>
                </a:lnTo>
                <a:cubicBezTo>
                  <a:pt x="1711151" y="5500528"/>
                  <a:pt x="1670556" y="5395184"/>
                  <a:pt x="1631348" y="5294988"/>
                </a:cubicBezTo>
                <a:cubicBezTo>
                  <a:pt x="1582238" y="5172219"/>
                  <a:pt x="1528377" y="5058954"/>
                  <a:pt x="1474516" y="4951233"/>
                </a:cubicBezTo>
                <a:cubicBezTo>
                  <a:pt x="1419861" y="4842722"/>
                  <a:pt x="1351743" y="4735001"/>
                  <a:pt x="1282831" y="4641538"/>
                </a:cubicBezTo>
                <a:cubicBezTo>
                  <a:pt x="1366000" y="4818167"/>
                  <a:pt x="1464218" y="4970243"/>
                  <a:pt x="1552931" y="5157169"/>
                </a:cubicBezTo>
                <a:cubicBezTo>
                  <a:pt x="1621843" y="5313997"/>
                  <a:pt x="1685210" y="5480329"/>
                  <a:pt x="1744616" y="5647454"/>
                </a:cubicBezTo>
                <a:lnTo>
                  <a:pt x="1746218" y="5652498"/>
                </a:lnTo>
                <a:lnTo>
                  <a:pt x="1730279" y="5632560"/>
                </a:lnTo>
                <a:lnTo>
                  <a:pt x="1727361" y="5630511"/>
                </a:lnTo>
                <a:lnTo>
                  <a:pt x="1724814" y="5622902"/>
                </a:lnTo>
                <a:cubicBezTo>
                  <a:pt x="1655903" y="5470825"/>
                  <a:pt x="1611546" y="5333798"/>
                  <a:pt x="1533130" y="5152417"/>
                </a:cubicBezTo>
                <a:cubicBezTo>
                  <a:pt x="1479268" y="5029648"/>
                  <a:pt x="1400851" y="4891829"/>
                  <a:pt x="1331940" y="4773812"/>
                </a:cubicBezTo>
                <a:cubicBezTo>
                  <a:pt x="1331940" y="4769060"/>
                  <a:pt x="1297088" y="4719952"/>
                  <a:pt x="1297088" y="4719952"/>
                </a:cubicBezTo>
                <a:cubicBezTo>
                  <a:pt x="1287583" y="4719952"/>
                  <a:pt x="1312138" y="4759555"/>
                  <a:pt x="1321643" y="4784108"/>
                </a:cubicBezTo>
                <a:cubicBezTo>
                  <a:pt x="1336693" y="4818167"/>
                  <a:pt x="1351743" y="4842722"/>
                  <a:pt x="1356494" y="4857771"/>
                </a:cubicBezTo>
                <a:cubicBezTo>
                  <a:pt x="1385801" y="4891829"/>
                  <a:pt x="1395307" y="4926679"/>
                  <a:pt x="1425406" y="4975788"/>
                </a:cubicBezTo>
                <a:cubicBezTo>
                  <a:pt x="1459466" y="5034400"/>
                  <a:pt x="1488773" y="5098557"/>
                  <a:pt x="1518080" y="5161922"/>
                </a:cubicBezTo>
                <a:cubicBezTo>
                  <a:pt x="1528377" y="5186475"/>
                  <a:pt x="1572734" y="5264889"/>
                  <a:pt x="1552931" y="5255385"/>
                </a:cubicBezTo>
                <a:cubicBezTo>
                  <a:pt x="1552931" y="5264889"/>
                  <a:pt x="1552931" y="5275186"/>
                  <a:pt x="1562437" y="5279938"/>
                </a:cubicBezTo>
                <a:cubicBezTo>
                  <a:pt x="1606794" y="5401916"/>
                  <a:pt x="1660656" y="5519933"/>
                  <a:pt x="1700260" y="5662504"/>
                </a:cubicBezTo>
                <a:cubicBezTo>
                  <a:pt x="1651150" y="5539734"/>
                  <a:pt x="1591744" y="5392411"/>
                  <a:pt x="1542634" y="5264889"/>
                </a:cubicBezTo>
                <a:cubicBezTo>
                  <a:pt x="1533130" y="5245879"/>
                  <a:pt x="1493526" y="5132616"/>
                  <a:pt x="1484020" y="5132616"/>
                </a:cubicBezTo>
                <a:cubicBezTo>
                  <a:pt x="1449961" y="5127863"/>
                  <a:pt x="1597289" y="5504884"/>
                  <a:pt x="1484020" y="5157169"/>
                </a:cubicBezTo>
                <a:cubicBezTo>
                  <a:pt x="1488773" y="5172219"/>
                  <a:pt x="1493526" y="5186475"/>
                  <a:pt x="1499070" y="5192020"/>
                </a:cubicBezTo>
                <a:cubicBezTo>
                  <a:pt x="1577487" y="5343303"/>
                  <a:pt x="1631348" y="5509636"/>
                  <a:pt x="1675704" y="5667256"/>
                </a:cubicBezTo>
                <a:cubicBezTo>
                  <a:pt x="1597289" y="5490626"/>
                  <a:pt x="1528377" y="5309246"/>
                  <a:pt x="1444416" y="5127863"/>
                </a:cubicBezTo>
                <a:cubicBezTo>
                  <a:pt x="1366000" y="4960738"/>
                  <a:pt x="1278078" y="4813415"/>
                  <a:pt x="1184613" y="4661340"/>
                </a:cubicBezTo>
                <a:cubicBezTo>
                  <a:pt x="1175107" y="4641538"/>
                  <a:pt x="1155305" y="4616983"/>
                  <a:pt x="1169563" y="4651835"/>
                </a:cubicBezTo>
                <a:cubicBezTo>
                  <a:pt x="1189364" y="4685893"/>
                  <a:pt x="1223424" y="4744505"/>
                  <a:pt x="1238474" y="4769060"/>
                </a:cubicBezTo>
                <a:cubicBezTo>
                  <a:pt x="1395307" y="5039152"/>
                  <a:pt x="1533130" y="5329047"/>
                  <a:pt x="1640853" y="5637158"/>
                </a:cubicBezTo>
                <a:cubicBezTo>
                  <a:pt x="1660656" y="5696562"/>
                  <a:pt x="1689963" y="5765472"/>
                  <a:pt x="1685210" y="5809826"/>
                </a:cubicBezTo>
                <a:cubicBezTo>
                  <a:pt x="1689963" y="5839134"/>
                  <a:pt x="1695507" y="5839134"/>
                  <a:pt x="1700260" y="5853390"/>
                </a:cubicBezTo>
                <a:cubicBezTo>
                  <a:pt x="1714517" y="5888242"/>
                  <a:pt x="1720061" y="5917547"/>
                  <a:pt x="1700260" y="5883489"/>
                </a:cubicBezTo>
                <a:cubicBezTo>
                  <a:pt x="1670953" y="5819332"/>
                  <a:pt x="1655903" y="5785274"/>
                  <a:pt x="1636101" y="5725869"/>
                </a:cubicBezTo>
                <a:cubicBezTo>
                  <a:pt x="1557684" y="5534189"/>
                  <a:pt x="1499070" y="5367857"/>
                  <a:pt x="1410357" y="5176970"/>
                </a:cubicBezTo>
                <a:cubicBezTo>
                  <a:pt x="1361247" y="5068458"/>
                  <a:pt x="1316890" y="4990045"/>
                  <a:pt x="1258276" y="4882324"/>
                </a:cubicBezTo>
                <a:cubicBezTo>
                  <a:pt x="1228969" y="4828464"/>
                  <a:pt x="1179860" y="4730248"/>
                  <a:pt x="1140256" y="4670843"/>
                </a:cubicBezTo>
                <a:cubicBezTo>
                  <a:pt x="1140256" y="4666092"/>
                  <a:pt x="1095898" y="4607479"/>
                  <a:pt x="1091147" y="4607479"/>
                </a:cubicBezTo>
                <a:cubicBezTo>
                  <a:pt x="1086394" y="4607479"/>
                  <a:pt x="1101444" y="4636786"/>
                  <a:pt x="1101444" y="4641538"/>
                </a:cubicBezTo>
                <a:cubicBezTo>
                  <a:pt x="1199661" y="4818167"/>
                  <a:pt x="1307386" y="4980539"/>
                  <a:pt x="1390554" y="5161922"/>
                </a:cubicBezTo>
                <a:cubicBezTo>
                  <a:pt x="1469763" y="5324294"/>
                  <a:pt x="1542634" y="5524685"/>
                  <a:pt x="1606794" y="5696562"/>
                </a:cubicBezTo>
                <a:cubicBezTo>
                  <a:pt x="1616298" y="5725869"/>
                  <a:pt x="1631348" y="5765472"/>
                  <a:pt x="1636101" y="5779729"/>
                </a:cubicBezTo>
                <a:cubicBezTo>
                  <a:pt x="1636101" y="5799531"/>
                  <a:pt x="1626596" y="5785274"/>
                  <a:pt x="1626596" y="5799531"/>
                </a:cubicBezTo>
                <a:cubicBezTo>
                  <a:pt x="1626596" y="5799531"/>
                  <a:pt x="1626596" y="5824084"/>
                  <a:pt x="1631348" y="5824084"/>
                </a:cubicBezTo>
                <a:cubicBezTo>
                  <a:pt x="1626596" y="5824084"/>
                  <a:pt x="1602041" y="5774976"/>
                  <a:pt x="1582238" y="5730620"/>
                </a:cubicBezTo>
                <a:cubicBezTo>
                  <a:pt x="1582238" y="5725869"/>
                  <a:pt x="1582238" y="5725869"/>
                  <a:pt x="1586991" y="5725869"/>
                </a:cubicBezTo>
                <a:cubicBezTo>
                  <a:pt x="1582238" y="5725869"/>
                  <a:pt x="1611546" y="5785274"/>
                  <a:pt x="1621843" y="5799531"/>
                </a:cubicBezTo>
                <a:cubicBezTo>
                  <a:pt x="1523624" y="5588843"/>
                  <a:pt x="1548180" y="5652207"/>
                  <a:pt x="1582238" y="5730620"/>
                </a:cubicBezTo>
                <a:lnTo>
                  <a:pt x="1579667" y="5735622"/>
                </a:lnTo>
                <a:lnTo>
                  <a:pt x="1549070" y="5672603"/>
                </a:lnTo>
                <a:cubicBezTo>
                  <a:pt x="1540456" y="5647455"/>
                  <a:pt x="1533129" y="5620524"/>
                  <a:pt x="1523624" y="5593594"/>
                </a:cubicBezTo>
                <a:cubicBezTo>
                  <a:pt x="1419861" y="5348055"/>
                  <a:pt x="1316890" y="5103309"/>
                  <a:pt x="1189364" y="4882324"/>
                </a:cubicBezTo>
                <a:cubicBezTo>
                  <a:pt x="1135503" y="4793614"/>
                  <a:pt x="1081641" y="4705695"/>
                  <a:pt x="1032533" y="4621736"/>
                </a:cubicBezTo>
                <a:cubicBezTo>
                  <a:pt x="939066" y="4449859"/>
                  <a:pt x="846393" y="4263726"/>
                  <a:pt x="733916" y="4091848"/>
                </a:cubicBezTo>
                <a:cubicBezTo>
                  <a:pt x="654708" y="3969078"/>
                  <a:pt x="581044" y="3841557"/>
                  <a:pt x="493122" y="3703739"/>
                </a:cubicBezTo>
                <a:cubicBezTo>
                  <a:pt x="473320" y="3674433"/>
                  <a:pt x="453518" y="3634830"/>
                  <a:pt x="433716" y="3605522"/>
                </a:cubicBezTo>
                <a:cubicBezTo>
                  <a:pt x="424211" y="3591266"/>
                  <a:pt x="399657" y="3561168"/>
                  <a:pt x="414706" y="3596018"/>
                </a:cubicBezTo>
                <a:cubicBezTo>
                  <a:pt x="433716" y="3634830"/>
                  <a:pt x="463815" y="3679184"/>
                  <a:pt x="478073" y="3703739"/>
                </a:cubicBezTo>
                <a:cubicBezTo>
                  <a:pt x="561241" y="3836805"/>
                  <a:pt x="630153" y="3954030"/>
                  <a:pt x="703817" y="4076799"/>
                </a:cubicBezTo>
                <a:cubicBezTo>
                  <a:pt x="748174" y="4155212"/>
                  <a:pt x="812333" y="4239171"/>
                  <a:pt x="855897" y="4317585"/>
                </a:cubicBezTo>
                <a:cubicBezTo>
                  <a:pt x="881244" y="4366693"/>
                  <a:pt x="894710" y="4396000"/>
                  <a:pt x="924017" y="4449859"/>
                </a:cubicBezTo>
                <a:cubicBezTo>
                  <a:pt x="939066" y="4479957"/>
                  <a:pt x="958868" y="4514016"/>
                  <a:pt x="977878" y="4543323"/>
                </a:cubicBezTo>
                <a:cubicBezTo>
                  <a:pt x="1012730" y="4612232"/>
                  <a:pt x="973125" y="4553619"/>
                  <a:pt x="963621" y="4533817"/>
                </a:cubicBezTo>
                <a:cubicBezTo>
                  <a:pt x="885997" y="4400752"/>
                  <a:pt x="817085" y="4288279"/>
                  <a:pt x="748174" y="4165509"/>
                </a:cubicBezTo>
                <a:cubicBezTo>
                  <a:pt x="659460" y="4022939"/>
                  <a:pt x="576291" y="3890665"/>
                  <a:pt x="493122" y="3763143"/>
                </a:cubicBezTo>
                <a:cubicBezTo>
                  <a:pt x="409161" y="3625324"/>
                  <a:pt x="321240" y="3507308"/>
                  <a:pt x="237278" y="3364737"/>
                </a:cubicBezTo>
                <a:cubicBezTo>
                  <a:pt x="169160" y="3247512"/>
                  <a:pt x="85198" y="3124743"/>
                  <a:pt x="40842" y="2982172"/>
                </a:cubicBezTo>
                <a:cubicBezTo>
                  <a:pt x="40842" y="2977419"/>
                  <a:pt x="26584" y="2922767"/>
                  <a:pt x="21832" y="2918014"/>
                </a:cubicBezTo>
                <a:cubicBezTo>
                  <a:pt x="17080" y="2918014"/>
                  <a:pt x="21832" y="2967122"/>
                  <a:pt x="26584" y="2977419"/>
                </a:cubicBezTo>
                <a:cubicBezTo>
                  <a:pt x="36090" y="3011478"/>
                  <a:pt x="17080" y="2957618"/>
                  <a:pt x="11535" y="2947320"/>
                </a:cubicBezTo>
                <a:cubicBezTo>
                  <a:pt x="-2723" y="2899006"/>
                  <a:pt x="-8268" y="2770691"/>
                  <a:pt x="21832" y="2750889"/>
                </a:cubicBezTo>
                <a:cubicBezTo>
                  <a:pt x="26584" y="2770691"/>
                  <a:pt x="2030" y="2780988"/>
                  <a:pt x="11535" y="2800790"/>
                </a:cubicBezTo>
                <a:cubicBezTo>
                  <a:pt x="21832" y="2810294"/>
                  <a:pt x="36090" y="2741385"/>
                  <a:pt x="31337" y="2746138"/>
                </a:cubicBezTo>
                <a:cubicBezTo>
                  <a:pt x="31337" y="2741385"/>
                  <a:pt x="51140" y="2741385"/>
                  <a:pt x="55891" y="2741385"/>
                </a:cubicBezTo>
                <a:cubicBezTo>
                  <a:pt x="70941" y="2726336"/>
                  <a:pt x="65397" y="2712079"/>
                  <a:pt x="85198" y="2697030"/>
                </a:cubicBezTo>
                <a:cubicBezTo>
                  <a:pt x="105001" y="2678020"/>
                  <a:pt x="124803" y="2672476"/>
                  <a:pt x="149358" y="2658219"/>
                </a:cubicBezTo>
                <a:cubicBezTo>
                  <a:pt x="163615" y="2647922"/>
                  <a:pt x="173913" y="2633664"/>
                  <a:pt x="183417" y="2628913"/>
                </a:cubicBezTo>
                <a:cubicBezTo>
                  <a:pt x="193714" y="2623369"/>
                  <a:pt x="203220" y="2623369"/>
                  <a:pt x="212724" y="2618616"/>
                </a:cubicBezTo>
                <a:cubicBezTo>
                  <a:pt x="227774" y="2604359"/>
                  <a:pt x="223021" y="2598814"/>
                  <a:pt x="237278" y="2594062"/>
                </a:cubicBezTo>
                <a:cubicBezTo>
                  <a:pt x="237278" y="2594062"/>
                  <a:pt x="223021" y="2613863"/>
                  <a:pt x="227774" y="2618616"/>
                </a:cubicBezTo>
                <a:cubicBezTo>
                  <a:pt x="237278" y="2623369"/>
                  <a:pt x="276883" y="2569508"/>
                  <a:pt x="276883" y="2569508"/>
                </a:cubicBezTo>
                <a:cubicBezTo>
                  <a:pt x="291141" y="2560004"/>
                  <a:pt x="281635" y="2579804"/>
                  <a:pt x="301438" y="2564756"/>
                </a:cubicBezTo>
                <a:cubicBezTo>
                  <a:pt x="310943" y="2554458"/>
                  <a:pt x="306190" y="2540202"/>
                  <a:pt x="325993" y="2530697"/>
                </a:cubicBezTo>
                <a:cubicBezTo>
                  <a:pt x="330745" y="2525153"/>
                  <a:pt x="355300" y="2535449"/>
                  <a:pt x="365597" y="2530697"/>
                </a:cubicBezTo>
                <a:cubicBezTo>
                  <a:pt x="375101" y="2525153"/>
                  <a:pt x="375101" y="2520401"/>
                  <a:pt x="384607" y="2510895"/>
                </a:cubicBezTo>
                <a:cubicBezTo>
                  <a:pt x="404408" y="2491094"/>
                  <a:pt x="414706" y="2491094"/>
                  <a:pt x="433716" y="2476045"/>
                </a:cubicBezTo>
                <a:cubicBezTo>
                  <a:pt x="448766" y="2471292"/>
                  <a:pt x="458271" y="2451491"/>
                  <a:pt x="468568" y="2446739"/>
                </a:cubicBezTo>
                <a:cubicBezTo>
                  <a:pt x="482825" y="2441986"/>
                  <a:pt x="497875" y="2441986"/>
                  <a:pt x="502627" y="2437234"/>
                </a:cubicBezTo>
                <a:cubicBezTo>
                  <a:pt x="507380" y="2432482"/>
                  <a:pt x="512924" y="2417432"/>
                  <a:pt x="517677" y="2412680"/>
                </a:cubicBezTo>
                <a:cubicBezTo>
                  <a:pt x="527183" y="2407928"/>
                  <a:pt x="542231" y="2412680"/>
                  <a:pt x="551737" y="2407928"/>
                </a:cubicBezTo>
                <a:cubicBezTo>
                  <a:pt x="566787" y="2402383"/>
                  <a:pt x="576291" y="2383375"/>
                  <a:pt x="591341" y="2368325"/>
                </a:cubicBezTo>
                <a:cubicBezTo>
                  <a:pt x="596094" y="2368325"/>
                  <a:pt x="605598" y="2373077"/>
                  <a:pt x="611143" y="2368325"/>
                </a:cubicBezTo>
                <a:cubicBezTo>
                  <a:pt x="630153" y="2363573"/>
                  <a:pt x="645203" y="2339018"/>
                  <a:pt x="659460" y="2328722"/>
                </a:cubicBezTo>
                <a:cubicBezTo>
                  <a:pt x="674510" y="2323970"/>
                  <a:pt x="694311" y="2323970"/>
                  <a:pt x="703817" y="2314464"/>
                </a:cubicBezTo>
                <a:cubicBezTo>
                  <a:pt x="709361" y="2314464"/>
                  <a:pt x="714114" y="2289911"/>
                  <a:pt x="718867" y="2285158"/>
                </a:cubicBezTo>
                <a:cubicBezTo>
                  <a:pt x="723618" y="2279614"/>
                  <a:pt x="738668" y="2289911"/>
                  <a:pt x="748174" y="2285158"/>
                </a:cubicBezTo>
                <a:cubicBezTo>
                  <a:pt x="757678" y="2285158"/>
                  <a:pt x="752926" y="2274861"/>
                  <a:pt x="757678" y="2270110"/>
                </a:cubicBezTo>
                <a:cubicBezTo>
                  <a:pt x="763223" y="2270110"/>
                  <a:pt x="772728" y="2270110"/>
                  <a:pt x="777481" y="2265357"/>
                </a:cubicBezTo>
                <a:cubicBezTo>
                  <a:pt x="783025" y="2260604"/>
                  <a:pt x="783025" y="2250308"/>
                  <a:pt x="792530" y="2240803"/>
                </a:cubicBezTo>
                <a:cubicBezTo>
                  <a:pt x="797283" y="2236051"/>
                  <a:pt x="807580" y="2236051"/>
                  <a:pt x="817085" y="2230507"/>
                </a:cubicBezTo>
                <a:cubicBezTo>
                  <a:pt x="841640" y="2216249"/>
                  <a:pt x="836887" y="2205952"/>
                  <a:pt x="861441" y="2196448"/>
                </a:cubicBezTo>
                <a:cubicBezTo>
                  <a:pt x="866194" y="2196448"/>
                  <a:pt x="870947" y="2186944"/>
                  <a:pt x="875700" y="2181399"/>
                </a:cubicBezTo>
                <a:cubicBezTo>
                  <a:pt x="890748" y="2176646"/>
                  <a:pt x="914511" y="2176646"/>
                  <a:pt x="924017" y="2171893"/>
                </a:cubicBezTo>
                <a:cubicBezTo>
                  <a:pt x="924017" y="2171893"/>
                  <a:pt x="914511" y="2167142"/>
                  <a:pt x="909758" y="2171893"/>
                </a:cubicBezTo>
                <a:cubicBezTo>
                  <a:pt x="919264" y="2167142"/>
                  <a:pt x="924017" y="2167142"/>
                  <a:pt x="939066" y="2167142"/>
                </a:cubicBezTo>
                <a:cubicBezTo>
                  <a:pt x="953324" y="2156845"/>
                  <a:pt x="953324" y="2137835"/>
                  <a:pt x="973125" y="2122786"/>
                </a:cubicBezTo>
                <a:cubicBezTo>
                  <a:pt x="977878" y="2118033"/>
                  <a:pt x="992928" y="2113282"/>
                  <a:pt x="1007977" y="2107737"/>
                </a:cubicBezTo>
                <a:cubicBezTo>
                  <a:pt x="1017483" y="2098232"/>
                  <a:pt x="1026987" y="2088727"/>
                  <a:pt x="1032533" y="2083183"/>
                </a:cubicBezTo>
                <a:cubicBezTo>
                  <a:pt x="1046790" y="2073679"/>
                  <a:pt x="1051543" y="2083183"/>
                  <a:pt x="1061840" y="2078430"/>
                </a:cubicBezTo>
                <a:cubicBezTo>
                  <a:pt x="1071344" y="2073679"/>
                  <a:pt x="1071344" y="2064173"/>
                  <a:pt x="1076888" y="2058629"/>
                </a:cubicBezTo>
                <a:cubicBezTo>
                  <a:pt x="1091147" y="2049124"/>
                  <a:pt x="1106196" y="2053877"/>
                  <a:pt x="1106196" y="2053877"/>
                </a:cubicBezTo>
                <a:cubicBezTo>
                  <a:pt x="1106196" y="2053877"/>
                  <a:pt x="1091147" y="2039620"/>
                  <a:pt x="1106196" y="2034076"/>
                </a:cubicBezTo>
                <a:cubicBezTo>
                  <a:pt x="1110948" y="2029323"/>
                  <a:pt x="1120454" y="2034076"/>
                  <a:pt x="1125206" y="2034076"/>
                </a:cubicBezTo>
                <a:cubicBezTo>
                  <a:pt x="1135503" y="2029323"/>
                  <a:pt x="1135503" y="2015066"/>
                  <a:pt x="1145008" y="2010314"/>
                </a:cubicBezTo>
                <a:cubicBezTo>
                  <a:pt x="1164810" y="2000017"/>
                  <a:pt x="1189364" y="2004770"/>
                  <a:pt x="1199661" y="1995264"/>
                </a:cubicBezTo>
                <a:cubicBezTo>
                  <a:pt x="1209167" y="1984968"/>
                  <a:pt x="1209167" y="1955661"/>
                  <a:pt x="1213920" y="1950909"/>
                </a:cubicBezTo>
                <a:cubicBezTo>
                  <a:pt x="1218671" y="1950909"/>
                  <a:pt x="1302633" y="1950909"/>
                  <a:pt x="1307386" y="1950909"/>
                </a:cubicBezTo>
                <a:cubicBezTo>
                  <a:pt x="1307386" y="1950909"/>
                  <a:pt x="1321643" y="1960414"/>
                  <a:pt x="1327187" y="1955661"/>
                </a:cubicBezTo>
                <a:cubicBezTo>
                  <a:pt x="1327187" y="1950909"/>
                  <a:pt x="1312138" y="1946157"/>
                  <a:pt x="1302633" y="1946157"/>
                </a:cubicBezTo>
                <a:cubicBezTo>
                  <a:pt x="1376297" y="1935860"/>
                  <a:pt x="1449961" y="2004770"/>
                  <a:pt x="1508575" y="2019818"/>
                </a:cubicBezTo>
                <a:cubicBezTo>
                  <a:pt x="1513327" y="2039620"/>
                  <a:pt x="1533130" y="2019818"/>
                  <a:pt x="1508575" y="2019818"/>
                </a:cubicBezTo>
                <a:cubicBezTo>
                  <a:pt x="1508575" y="2015066"/>
                  <a:pt x="1503823" y="2015066"/>
                  <a:pt x="1503823" y="2010314"/>
                </a:cubicBezTo>
                <a:cubicBezTo>
                  <a:pt x="1562437" y="2039620"/>
                  <a:pt x="1621843" y="2073679"/>
                  <a:pt x="1680457" y="2102985"/>
                </a:cubicBezTo>
                <a:cubicBezTo>
                  <a:pt x="1685210" y="2118033"/>
                  <a:pt x="1705011" y="2098232"/>
                  <a:pt x="1680457" y="2102985"/>
                </a:cubicBezTo>
                <a:cubicBezTo>
                  <a:pt x="1670953" y="2083183"/>
                  <a:pt x="1651150" y="2083183"/>
                  <a:pt x="1640853" y="2068926"/>
                </a:cubicBezTo>
                <a:cubicBezTo>
                  <a:pt x="1660656" y="2053877"/>
                  <a:pt x="1685210" y="2102985"/>
                  <a:pt x="1700260" y="2098232"/>
                </a:cubicBezTo>
                <a:cubicBezTo>
                  <a:pt x="1720061" y="2093480"/>
                  <a:pt x="1689963" y="2083183"/>
                  <a:pt x="1685210" y="2064173"/>
                </a:cubicBezTo>
                <a:lnTo>
                  <a:pt x="1700260" y="2064173"/>
                </a:lnTo>
                <a:cubicBezTo>
                  <a:pt x="1709764" y="2058629"/>
                  <a:pt x="1689963" y="2034076"/>
                  <a:pt x="1685210" y="2029323"/>
                </a:cubicBezTo>
                <a:cubicBezTo>
                  <a:pt x="1685210" y="2024571"/>
                  <a:pt x="1689963" y="2019818"/>
                  <a:pt x="1689963" y="2015066"/>
                </a:cubicBezTo>
                <a:cubicBezTo>
                  <a:pt x="1695507" y="2004770"/>
                  <a:pt x="1695507" y="1995264"/>
                  <a:pt x="1689963" y="1984968"/>
                </a:cubicBezTo>
                <a:cubicBezTo>
                  <a:pt x="1685210" y="1926355"/>
                  <a:pt x="1675704" y="1881999"/>
                  <a:pt x="1665408" y="1823387"/>
                </a:cubicBezTo>
                <a:cubicBezTo>
                  <a:pt x="1636101" y="1690321"/>
                  <a:pt x="1616298" y="1538246"/>
                  <a:pt x="1591744" y="1401219"/>
                </a:cubicBezTo>
                <a:cubicBezTo>
                  <a:pt x="1577487" y="1327558"/>
                  <a:pt x="1572734" y="1249143"/>
                  <a:pt x="1557684" y="1184987"/>
                </a:cubicBezTo>
                <a:cubicBezTo>
                  <a:pt x="1548180" y="1160433"/>
                  <a:pt x="1533130" y="1140631"/>
                  <a:pt x="1528377" y="1116078"/>
                </a:cubicBezTo>
                <a:cubicBezTo>
                  <a:pt x="1508575" y="1052712"/>
                  <a:pt x="1508575" y="964002"/>
                  <a:pt x="1499070" y="880836"/>
                </a:cubicBezTo>
                <a:cubicBezTo>
                  <a:pt x="1479268" y="743017"/>
                  <a:pt x="1464218" y="595694"/>
                  <a:pt x="1454713" y="458667"/>
                </a:cubicBezTo>
                <a:cubicBezTo>
                  <a:pt x="1449961" y="389759"/>
                  <a:pt x="1439664" y="335106"/>
                  <a:pt x="1464218" y="291542"/>
                </a:cubicBezTo>
                <a:lnTo>
                  <a:pt x="1464269" y="291414"/>
                </a:lnTo>
                <a:lnTo>
                  <a:pt x="1464429" y="292977"/>
                </a:lnTo>
                <a:cubicBezTo>
                  <a:pt x="1480509" y="455142"/>
                  <a:pt x="1496327" y="618266"/>
                  <a:pt x="1511649" y="775657"/>
                </a:cubicBezTo>
                <a:cubicBezTo>
                  <a:pt x="1520299" y="821625"/>
                  <a:pt x="1519571" y="880350"/>
                  <a:pt x="1535897" y="928416"/>
                </a:cubicBezTo>
                <a:cubicBezTo>
                  <a:pt x="1563286" y="987755"/>
                  <a:pt x="1556550" y="904598"/>
                  <a:pt x="1548601" y="851751"/>
                </a:cubicBezTo>
                <a:cubicBezTo>
                  <a:pt x="1544759" y="762314"/>
                  <a:pt x="1532941" y="671877"/>
                  <a:pt x="1529501" y="576657"/>
                </a:cubicBezTo>
                <a:cubicBezTo>
                  <a:pt x="1532212" y="540866"/>
                  <a:pt x="1539950" y="616046"/>
                  <a:pt x="1542232" y="637882"/>
                </a:cubicBezTo>
                <a:cubicBezTo>
                  <a:pt x="1549970" y="713063"/>
                  <a:pt x="1565383" y="790343"/>
                  <a:pt x="1567638" y="864024"/>
                </a:cubicBezTo>
                <a:cubicBezTo>
                  <a:pt x="1574674" y="946085"/>
                  <a:pt x="1568340" y="1046881"/>
                  <a:pt x="1581956" y="1130740"/>
                </a:cubicBezTo>
                <a:cubicBezTo>
                  <a:pt x="1593474" y="1222274"/>
                  <a:pt x="1591246" y="1096746"/>
                  <a:pt x="1590973" y="1045996"/>
                </a:cubicBezTo>
                <a:cubicBezTo>
                  <a:pt x="1590702" y="995247"/>
                  <a:pt x="1591430" y="936522"/>
                  <a:pt x="1588747" y="920468"/>
                </a:cubicBezTo>
                <a:cubicBezTo>
                  <a:pt x="1592342" y="907309"/>
                  <a:pt x="1599836" y="879895"/>
                  <a:pt x="1601633" y="873315"/>
                </a:cubicBezTo>
                <a:cubicBezTo>
                  <a:pt x="1600448" y="851779"/>
                  <a:pt x="1595966" y="842304"/>
                  <a:pt x="1591886" y="827047"/>
                </a:cubicBezTo>
                <a:cubicBezTo>
                  <a:pt x="1593684" y="820468"/>
                  <a:pt x="1607055" y="801731"/>
                  <a:pt x="1605073" y="778797"/>
                </a:cubicBezTo>
                <a:cubicBezTo>
                  <a:pt x="1603887" y="757261"/>
                  <a:pt x="1589359" y="702615"/>
                  <a:pt x="1594168" y="659147"/>
                </a:cubicBezTo>
                <a:cubicBezTo>
                  <a:pt x="1599588" y="587563"/>
                  <a:pt x="1614090" y="694054"/>
                  <a:pt x="1614976" y="716687"/>
                </a:cubicBezTo>
                <a:cubicBezTo>
                  <a:pt x="1621740" y="747998"/>
                  <a:pt x="1619329" y="782694"/>
                  <a:pt x="1622012" y="798747"/>
                </a:cubicBezTo>
                <a:cubicBezTo>
                  <a:pt x="1626794" y="807126"/>
                  <a:pt x="1641050" y="811021"/>
                  <a:pt x="1644034" y="825978"/>
                </a:cubicBezTo>
                <a:cubicBezTo>
                  <a:pt x="1652946" y="847270"/>
                  <a:pt x="1654470" y="888050"/>
                  <a:pt x="1654048" y="932717"/>
                </a:cubicBezTo>
                <a:lnTo>
                  <a:pt x="1652390" y="1062327"/>
                </a:lnTo>
                <a:lnTo>
                  <a:pt x="1652131" y="1059488"/>
                </a:lnTo>
                <a:lnTo>
                  <a:pt x="1651621" y="1052872"/>
                </a:lnTo>
                <a:cubicBezTo>
                  <a:pt x="1651505" y="1051648"/>
                  <a:pt x="1651522" y="1052325"/>
                  <a:pt x="1651663" y="1054370"/>
                </a:cubicBezTo>
                <a:lnTo>
                  <a:pt x="1652131" y="1059488"/>
                </a:lnTo>
                <a:lnTo>
                  <a:pt x="1652384" y="1062779"/>
                </a:lnTo>
                <a:lnTo>
                  <a:pt x="1652390" y="1062327"/>
                </a:lnTo>
                <a:lnTo>
                  <a:pt x="1653896" y="1078808"/>
                </a:lnTo>
                <a:cubicBezTo>
                  <a:pt x="1656254" y="1100370"/>
                  <a:pt x="1660227" y="1126793"/>
                  <a:pt x="1665115" y="1124004"/>
                </a:cubicBezTo>
                <a:cubicBezTo>
                  <a:pt x="1680073" y="1121022"/>
                  <a:pt x="1659876" y="1035365"/>
                  <a:pt x="1659876" y="1035365"/>
                </a:cubicBezTo>
                <a:cubicBezTo>
                  <a:pt x="1658534" y="932470"/>
                  <a:pt x="1651499" y="850410"/>
                  <a:pt x="1648058" y="755191"/>
                </a:cubicBezTo>
                <a:cubicBezTo>
                  <a:pt x="1647173" y="732558"/>
                  <a:pt x="1654665" y="705143"/>
                  <a:pt x="1657376" y="669351"/>
                </a:cubicBezTo>
                <a:cubicBezTo>
                  <a:pt x="1655306" y="625181"/>
                  <a:pt x="1644645" y="608126"/>
                  <a:pt x="1658718" y="582510"/>
                </a:cubicBezTo>
                <a:cubicBezTo>
                  <a:pt x="1672088" y="563772"/>
                  <a:pt x="1691827" y="569167"/>
                  <a:pt x="1695424" y="556008"/>
                </a:cubicBezTo>
                <a:cubicBezTo>
                  <a:pt x="1704714" y="522014"/>
                  <a:pt x="1683633" y="413724"/>
                  <a:pt x="1680466" y="369255"/>
                </a:cubicBezTo>
                <a:lnTo>
                  <a:pt x="1665098" y="171575"/>
                </a:lnTo>
                <a:lnTo>
                  <a:pt x="1667586" y="169566"/>
                </a:lnTo>
                <a:lnTo>
                  <a:pt x="1676446" y="163325"/>
                </a:lnTo>
                <a:lnTo>
                  <a:pt x="1689881" y="286830"/>
                </a:lnTo>
                <a:cubicBezTo>
                  <a:pt x="1700966" y="396660"/>
                  <a:pt x="1712298" y="509356"/>
                  <a:pt x="1726891" y="630604"/>
                </a:cubicBezTo>
                <a:cubicBezTo>
                  <a:pt x="1728077" y="652140"/>
                  <a:pt x="1734929" y="704688"/>
                  <a:pt x="1740780" y="765212"/>
                </a:cubicBezTo>
                <a:cubicBezTo>
                  <a:pt x="1741666" y="787844"/>
                  <a:pt x="1753940" y="958544"/>
                  <a:pt x="1757079" y="865124"/>
                </a:cubicBezTo>
                <a:cubicBezTo>
                  <a:pt x="1759817" y="777485"/>
                  <a:pt x="1766827" y="911392"/>
                  <a:pt x="1769810" y="926349"/>
                </a:cubicBezTo>
                <a:cubicBezTo>
                  <a:pt x="1774292" y="935823"/>
                  <a:pt x="1796313" y="963053"/>
                  <a:pt x="1804691" y="958272"/>
                </a:cubicBezTo>
                <a:cubicBezTo>
                  <a:pt x="1806489" y="951693"/>
                  <a:pt x="1791531" y="764939"/>
                  <a:pt x="1790645" y="742307"/>
                </a:cubicBezTo>
                <a:cubicBezTo>
                  <a:pt x="1792171" y="684977"/>
                  <a:pt x="1791101" y="632832"/>
                  <a:pt x="1795611" y="590460"/>
                </a:cubicBezTo>
                <a:cubicBezTo>
                  <a:pt x="1797409" y="583881"/>
                  <a:pt x="1809682" y="564844"/>
                  <a:pt x="1811480" y="558265"/>
                </a:cubicBezTo>
                <a:cubicBezTo>
                  <a:pt x="1821683" y="495058"/>
                  <a:pt x="1775870" y="395330"/>
                  <a:pt x="1798504" y="394444"/>
                </a:cubicBezTo>
                <a:cubicBezTo>
                  <a:pt x="1798504" y="394444"/>
                  <a:pt x="1806270" y="417779"/>
                  <a:pt x="1815833" y="434534"/>
                </a:cubicBezTo>
                <a:lnTo>
                  <a:pt x="1812574" y="433123"/>
                </a:lnTo>
                <a:lnTo>
                  <a:pt x="1811051" y="426156"/>
                </a:lnTo>
                <a:cubicBezTo>
                  <a:pt x="1810152" y="429446"/>
                  <a:pt x="1809703" y="431091"/>
                  <a:pt x="1810300" y="432139"/>
                </a:cubicBezTo>
                <a:lnTo>
                  <a:pt x="1812574" y="433123"/>
                </a:lnTo>
                <a:lnTo>
                  <a:pt x="1815132" y="444828"/>
                </a:lnTo>
                <a:lnTo>
                  <a:pt x="1814464" y="454636"/>
                </a:lnTo>
                <a:cubicBezTo>
                  <a:pt x="1814996" y="460232"/>
                  <a:pt x="1816017" y="464047"/>
                  <a:pt x="1816017" y="464047"/>
                </a:cubicBezTo>
                <a:cubicBezTo>
                  <a:pt x="1816017" y="464047"/>
                  <a:pt x="1835756" y="469441"/>
                  <a:pt x="1839536" y="485795"/>
                </a:cubicBezTo>
                <a:cubicBezTo>
                  <a:pt x="1851783" y="518604"/>
                  <a:pt x="1848643" y="612025"/>
                  <a:pt x="1854311" y="643036"/>
                </a:cubicBezTo>
                <a:cubicBezTo>
                  <a:pt x="1852512" y="649615"/>
                  <a:pt x="1866768" y="653511"/>
                  <a:pt x="1871549" y="661889"/>
                </a:cubicBezTo>
                <a:cubicBezTo>
                  <a:pt x="1888577" y="703076"/>
                  <a:pt x="1878559" y="795795"/>
                  <a:pt x="1886507" y="848642"/>
                </a:cubicBezTo>
                <a:cubicBezTo>
                  <a:pt x="1886481" y="900488"/>
                  <a:pt x="1882857" y="965493"/>
                  <a:pt x="1891992" y="1039878"/>
                </a:cubicBezTo>
                <a:cubicBezTo>
                  <a:pt x="1891992" y="1039878"/>
                  <a:pt x="1894675" y="1055931"/>
                  <a:pt x="1902351" y="1058029"/>
                </a:cubicBezTo>
                <a:cubicBezTo>
                  <a:pt x="1921205" y="1040790"/>
                  <a:pt x="1899640" y="904085"/>
                  <a:pt x="1900553" y="874872"/>
                </a:cubicBezTo>
                <a:cubicBezTo>
                  <a:pt x="1899987" y="717389"/>
                  <a:pt x="1890870" y="563168"/>
                  <a:pt x="1878026" y="409106"/>
                </a:cubicBezTo>
                <a:lnTo>
                  <a:pt x="1840504" y="20564"/>
                </a:lnTo>
                <a:lnTo>
                  <a:pt x="1844920" y="12714"/>
                </a:lnTo>
                <a:lnTo>
                  <a:pt x="1855923" y="11699"/>
                </a:lnTo>
                <a:lnTo>
                  <a:pt x="1861408" y="59709"/>
                </a:lnTo>
                <a:cubicBezTo>
                  <a:pt x="1866482" y="103669"/>
                  <a:pt x="1872566" y="147168"/>
                  <a:pt x="1882664" y="189996"/>
                </a:cubicBezTo>
                <a:cubicBezTo>
                  <a:pt x="1875172" y="217411"/>
                  <a:pt x="1877154" y="240344"/>
                  <a:pt x="1888515" y="250520"/>
                </a:cubicBezTo>
                <a:cubicBezTo>
                  <a:pt x="1888515" y="250520"/>
                  <a:pt x="1907552" y="262794"/>
                  <a:pt x="1888515" y="250520"/>
                </a:cubicBezTo>
                <a:cubicBezTo>
                  <a:pt x="1894210" y="229685"/>
                  <a:pt x="1893024" y="208149"/>
                  <a:pt x="1882664" y="189996"/>
                </a:cubicBezTo>
                <a:cubicBezTo>
                  <a:pt x="1884179" y="152110"/>
                  <a:pt x="1883015" y="115406"/>
                  <a:pt x="1880492" y="79288"/>
                </a:cubicBez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3314328123"/>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userDrawn="1">
  <p:cSld name="Master Slide 1">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5779537" y="1241647"/>
            <a:ext cx="5440544" cy="4379704"/>
          </a:xfrm>
          <a:custGeom>
            <a:avLst/>
            <a:gdLst>
              <a:gd name="connsiteX0" fmla="*/ 1618498 w 5440544"/>
              <a:gd name="connsiteY0" fmla="*/ 4091441 h 4379704"/>
              <a:gd name="connsiteX1" fmla="*/ 1604338 w 5440544"/>
              <a:gd name="connsiteY1" fmla="*/ 4103499 h 4379704"/>
              <a:gd name="connsiteX2" fmla="*/ 1627067 w 5440544"/>
              <a:gd name="connsiteY2" fmla="*/ 4095244 h 4379704"/>
              <a:gd name="connsiteX3" fmla="*/ 1618498 w 5440544"/>
              <a:gd name="connsiteY3" fmla="*/ 4091441 h 4379704"/>
              <a:gd name="connsiteX4" fmla="*/ 2412686 w 5440544"/>
              <a:gd name="connsiteY4" fmla="*/ 3588804 h 4379704"/>
              <a:gd name="connsiteX5" fmla="*/ 2407093 w 5440544"/>
              <a:gd name="connsiteY5" fmla="*/ 3600599 h 4379704"/>
              <a:gd name="connsiteX6" fmla="*/ 2414078 w 5440544"/>
              <a:gd name="connsiteY6" fmla="*/ 3605564 h 4379704"/>
              <a:gd name="connsiteX7" fmla="*/ 3736444 w 5440544"/>
              <a:gd name="connsiteY7" fmla="*/ 3467301 h 4379704"/>
              <a:gd name="connsiteX8" fmla="*/ 3636106 w 5440544"/>
              <a:gd name="connsiteY8" fmla="*/ 3494501 h 4379704"/>
              <a:gd name="connsiteX9" fmla="*/ 3736444 w 5440544"/>
              <a:gd name="connsiteY9" fmla="*/ 3467301 h 4379704"/>
              <a:gd name="connsiteX10" fmla="*/ 3775017 w 5440544"/>
              <a:gd name="connsiteY10" fmla="*/ 3449613 h 4379704"/>
              <a:gd name="connsiteX11" fmla="*/ 3770380 w 5440544"/>
              <a:gd name="connsiteY11" fmla="*/ 3456114 h 4379704"/>
              <a:gd name="connsiteX12" fmla="*/ 3769917 w 5440544"/>
              <a:gd name="connsiteY12" fmla="*/ 3464084 h 4379704"/>
              <a:gd name="connsiteX13" fmla="*/ 3775017 w 5440544"/>
              <a:gd name="connsiteY13" fmla="*/ 3449613 h 4379704"/>
              <a:gd name="connsiteX14" fmla="*/ 4787618 w 5440544"/>
              <a:gd name="connsiteY14" fmla="*/ 3326040 h 4379704"/>
              <a:gd name="connsiteX15" fmla="*/ 4781911 w 5440544"/>
              <a:gd name="connsiteY15" fmla="*/ 3329657 h 4379704"/>
              <a:gd name="connsiteX16" fmla="*/ 4780586 w 5440544"/>
              <a:gd name="connsiteY16" fmla="*/ 3328016 h 4379704"/>
              <a:gd name="connsiteX17" fmla="*/ 3708219 w 5440544"/>
              <a:gd name="connsiteY17" fmla="*/ 3289757 h 4379704"/>
              <a:gd name="connsiteX18" fmla="*/ 3695663 w 5440544"/>
              <a:gd name="connsiteY18" fmla="*/ 3292272 h 4379704"/>
              <a:gd name="connsiteX19" fmla="*/ 3670521 w 5440544"/>
              <a:gd name="connsiteY19" fmla="*/ 3305154 h 4379704"/>
              <a:gd name="connsiteX20" fmla="*/ 3721154 w 5440544"/>
              <a:gd name="connsiteY20" fmla="*/ 3291716 h 4379704"/>
              <a:gd name="connsiteX21" fmla="*/ 3708219 w 5440544"/>
              <a:gd name="connsiteY21" fmla="*/ 3289757 h 4379704"/>
              <a:gd name="connsiteX22" fmla="*/ 4000219 w 5440544"/>
              <a:gd name="connsiteY22" fmla="*/ 3226614 h 4379704"/>
              <a:gd name="connsiteX23" fmla="*/ 3982276 w 5440544"/>
              <a:gd name="connsiteY23" fmla="*/ 3228594 h 4379704"/>
              <a:gd name="connsiteX24" fmla="*/ 3756444 w 5440544"/>
              <a:gd name="connsiteY24" fmla="*/ 3280379 h 4379704"/>
              <a:gd name="connsiteX25" fmla="*/ 3954838 w 5440544"/>
              <a:gd name="connsiteY25" fmla="*/ 3250207 h 4379704"/>
              <a:gd name="connsiteX26" fmla="*/ 4000219 w 5440544"/>
              <a:gd name="connsiteY26" fmla="*/ 3226614 h 4379704"/>
              <a:gd name="connsiteX27" fmla="*/ 4751999 w 5440544"/>
              <a:gd name="connsiteY27" fmla="*/ 3162999 h 4379704"/>
              <a:gd name="connsiteX28" fmla="*/ 4758769 w 5440544"/>
              <a:gd name="connsiteY28" fmla="*/ 3168201 h 4379704"/>
              <a:gd name="connsiteX29" fmla="*/ 4747637 w 5440544"/>
              <a:gd name="connsiteY29" fmla="*/ 3164277 h 4379704"/>
              <a:gd name="connsiteX30" fmla="*/ 4751999 w 5440544"/>
              <a:gd name="connsiteY30" fmla="*/ 3162999 h 4379704"/>
              <a:gd name="connsiteX31" fmla="*/ 4768601 w 5440544"/>
              <a:gd name="connsiteY31" fmla="*/ 3160300 h 4379704"/>
              <a:gd name="connsiteX32" fmla="*/ 4768076 w 5440544"/>
              <a:gd name="connsiteY32" fmla="*/ 3161584 h 4379704"/>
              <a:gd name="connsiteX33" fmla="*/ 4770875 w 5440544"/>
              <a:gd name="connsiteY33" fmla="*/ 3161038 h 4379704"/>
              <a:gd name="connsiteX34" fmla="*/ 4778753 w 5440544"/>
              <a:gd name="connsiteY34" fmla="*/ 3167737 h 4379704"/>
              <a:gd name="connsiteX35" fmla="*/ 4758769 w 5440544"/>
              <a:gd name="connsiteY35" fmla="*/ 3168201 h 4379704"/>
              <a:gd name="connsiteX36" fmla="*/ 4834359 w 5440544"/>
              <a:gd name="connsiteY36" fmla="*/ 3057348 h 4379704"/>
              <a:gd name="connsiteX37" fmla="*/ 4851930 w 5440544"/>
              <a:gd name="connsiteY37" fmla="*/ 3069642 h 4379704"/>
              <a:gd name="connsiteX38" fmla="*/ 4777593 w 5440544"/>
              <a:gd name="connsiteY38" fmla="*/ 3075973 h 4379704"/>
              <a:gd name="connsiteX39" fmla="*/ 4766803 w 5440544"/>
              <a:gd name="connsiteY39" fmla="*/ 3075992 h 4379704"/>
              <a:gd name="connsiteX40" fmla="*/ 4794063 w 5440544"/>
              <a:gd name="connsiteY40" fmla="*/ 3065820 h 4379704"/>
              <a:gd name="connsiteX41" fmla="*/ 4814389 w 5440544"/>
              <a:gd name="connsiteY41" fmla="*/ 3057851 h 4379704"/>
              <a:gd name="connsiteX42" fmla="*/ 4899607 w 5440544"/>
              <a:gd name="connsiteY42" fmla="*/ 2994080 h 4379704"/>
              <a:gd name="connsiteX43" fmla="*/ 4906488 w 5440544"/>
              <a:gd name="connsiteY43" fmla="*/ 2995918 h 4379704"/>
              <a:gd name="connsiteX44" fmla="*/ 4897667 w 5440544"/>
              <a:gd name="connsiteY44" fmla="*/ 3005893 h 4379704"/>
              <a:gd name="connsiteX45" fmla="*/ 4875260 w 5440544"/>
              <a:gd name="connsiteY45" fmla="*/ 3017805 h 4379704"/>
              <a:gd name="connsiteX46" fmla="*/ 4769294 w 5440544"/>
              <a:gd name="connsiteY46" fmla="*/ 3027380 h 4379704"/>
              <a:gd name="connsiteX47" fmla="*/ 4771346 w 5440544"/>
              <a:gd name="connsiteY47" fmla="*/ 3026708 h 4379704"/>
              <a:gd name="connsiteX48" fmla="*/ 4885671 w 5440544"/>
              <a:gd name="connsiteY48" fmla="*/ 2995362 h 4379704"/>
              <a:gd name="connsiteX49" fmla="*/ 4899607 w 5440544"/>
              <a:gd name="connsiteY49" fmla="*/ 2994080 h 4379704"/>
              <a:gd name="connsiteX50" fmla="*/ 4688537 w 5440544"/>
              <a:gd name="connsiteY50" fmla="*/ 2938012 h 4379704"/>
              <a:gd name="connsiteX51" fmla="*/ 4700658 w 5440544"/>
              <a:gd name="connsiteY51" fmla="*/ 2948545 h 4379704"/>
              <a:gd name="connsiteX52" fmla="*/ 4685436 w 5440544"/>
              <a:gd name="connsiteY52" fmla="*/ 2948170 h 4379704"/>
              <a:gd name="connsiteX53" fmla="*/ 4688537 w 5440544"/>
              <a:gd name="connsiteY53" fmla="*/ 2938012 h 4379704"/>
              <a:gd name="connsiteX54" fmla="*/ 4142064 w 5440544"/>
              <a:gd name="connsiteY54" fmla="*/ 2869647 h 4379704"/>
              <a:gd name="connsiteX55" fmla="*/ 4120154 w 5440544"/>
              <a:gd name="connsiteY55" fmla="*/ 2872990 h 4379704"/>
              <a:gd name="connsiteX56" fmla="*/ 3498532 w 5440544"/>
              <a:gd name="connsiteY56" fmla="*/ 3002996 h 4379704"/>
              <a:gd name="connsiteX57" fmla="*/ 3288508 w 5440544"/>
              <a:gd name="connsiteY57" fmla="*/ 3069116 h 4379704"/>
              <a:gd name="connsiteX58" fmla="*/ 3294075 w 5440544"/>
              <a:gd name="connsiteY58" fmla="*/ 3071078 h 4379704"/>
              <a:gd name="connsiteX59" fmla="*/ 3399981 w 5440544"/>
              <a:gd name="connsiteY59" fmla="*/ 3045842 h 4379704"/>
              <a:gd name="connsiteX60" fmla="*/ 4090431 w 5440544"/>
              <a:gd name="connsiteY60" fmla="*/ 2886290 h 4379704"/>
              <a:gd name="connsiteX61" fmla="*/ 4142064 w 5440544"/>
              <a:gd name="connsiteY61" fmla="*/ 2869647 h 4379704"/>
              <a:gd name="connsiteX62" fmla="*/ 3766228 w 5440544"/>
              <a:gd name="connsiteY62" fmla="*/ 2730152 h 4379704"/>
              <a:gd name="connsiteX63" fmla="*/ 3763496 w 5440544"/>
              <a:gd name="connsiteY63" fmla="*/ 2730362 h 4379704"/>
              <a:gd name="connsiteX64" fmla="*/ 3754175 w 5440544"/>
              <a:gd name="connsiteY64" fmla="*/ 2736462 h 4379704"/>
              <a:gd name="connsiteX65" fmla="*/ 3601311 w 5440544"/>
              <a:gd name="connsiteY65" fmla="*/ 2767669 h 4379704"/>
              <a:gd name="connsiteX66" fmla="*/ 3583340 w 5440544"/>
              <a:gd name="connsiteY66" fmla="*/ 2778932 h 4379704"/>
              <a:gd name="connsiteX67" fmla="*/ 3671463 w 5440544"/>
              <a:gd name="connsiteY67" fmla="*/ 2769875 h 4379704"/>
              <a:gd name="connsiteX68" fmla="*/ 3754175 w 5440544"/>
              <a:gd name="connsiteY68" fmla="*/ 2736462 h 4379704"/>
              <a:gd name="connsiteX69" fmla="*/ 3768591 w 5440544"/>
              <a:gd name="connsiteY69" fmla="*/ 2734035 h 4379704"/>
              <a:gd name="connsiteX70" fmla="*/ 3766228 w 5440544"/>
              <a:gd name="connsiteY70" fmla="*/ 2730152 h 4379704"/>
              <a:gd name="connsiteX71" fmla="*/ 5062374 w 5440544"/>
              <a:gd name="connsiteY71" fmla="*/ 2704151 h 4379704"/>
              <a:gd name="connsiteX72" fmla="*/ 5067248 w 5440544"/>
              <a:gd name="connsiteY72" fmla="*/ 2704552 h 4379704"/>
              <a:gd name="connsiteX73" fmla="*/ 5076833 w 5440544"/>
              <a:gd name="connsiteY73" fmla="*/ 2707256 h 4379704"/>
              <a:gd name="connsiteX74" fmla="*/ 4971522 w 5440544"/>
              <a:gd name="connsiteY74" fmla="*/ 2751873 h 4379704"/>
              <a:gd name="connsiteX75" fmla="*/ 4891584 w 5440544"/>
              <a:gd name="connsiteY75" fmla="*/ 2782594 h 4379704"/>
              <a:gd name="connsiteX76" fmla="*/ 4880120 w 5440544"/>
              <a:gd name="connsiteY76" fmla="*/ 2787509 h 4379704"/>
              <a:gd name="connsiteX77" fmla="*/ 4786085 w 5440544"/>
              <a:gd name="connsiteY77" fmla="*/ 2797053 h 4379704"/>
              <a:gd name="connsiteX78" fmla="*/ 4897006 w 5440544"/>
              <a:gd name="connsiteY78" fmla="*/ 2766415 h 4379704"/>
              <a:gd name="connsiteX79" fmla="*/ 5023381 w 5440544"/>
              <a:gd name="connsiteY79" fmla="*/ 2715407 h 4379704"/>
              <a:gd name="connsiteX80" fmla="*/ 3775307 w 5440544"/>
              <a:gd name="connsiteY80" fmla="*/ 2692277 h 4379704"/>
              <a:gd name="connsiteX81" fmla="*/ 3608373 w 5440544"/>
              <a:gd name="connsiteY81" fmla="*/ 2747634 h 4379704"/>
              <a:gd name="connsiteX82" fmla="*/ 3700791 w 5440544"/>
              <a:gd name="connsiteY82" fmla="*/ 2725152 h 4379704"/>
              <a:gd name="connsiteX83" fmla="*/ 3783109 w 5440544"/>
              <a:gd name="connsiteY83" fmla="*/ 2692851 h 4379704"/>
              <a:gd name="connsiteX84" fmla="*/ 3775307 w 5440544"/>
              <a:gd name="connsiteY84" fmla="*/ 2692277 h 4379704"/>
              <a:gd name="connsiteX85" fmla="*/ 3957531 w 5440544"/>
              <a:gd name="connsiteY85" fmla="*/ 2691612 h 4379704"/>
              <a:gd name="connsiteX86" fmla="*/ 3945570 w 5440544"/>
              <a:gd name="connsiteY86" fmla="*/ 2692082 h 4379704"/>
              <a:gd name="connsiteX87" fmla="*/ 3897690 w 5440544"/>
              <a:gd name="connsiteY87" fmla="*/ 2716976 h 4379704"/>
              <a:gd name="connsiteX88" fmla="*/ 3927948 w 5440544"/>
              <a:gd name="connsiteY88" fmla="*/ 2705117 h 4379704"/>
              <a:gd name="connsiteX89" fmla="*/ 3957531 w 5440544"/>
              <a:gd name="connsiteY89" fmla="*/ 2691612 h 4379704"/>
              <a:gd name="connsiteX90" fmla="*/ 3876065 w 5440544"/>
              <a:gd name="connsiteY90" fmla="*/ 2670459 h 4379704"/>
              <a:gd name="connsiteX91" fmla="*/ 3865512 w 5440544"/>
              <a:gd name="connsiteY91" fmla="*/ 2671217 h 4379704"/>
              <a:gd name="connsiteX92" fmla="*/ 3806303 w 5440544"/>
              <a:gd name="connsiteY92" fmla="*/ 2701028 h 4379704"/>
              <a:gd name="connsiteX93" fmla="*/ 3881092 w 5440544"/>
              <a:gd name="connsiteY93" fmla="*/ 2672330 h 4379704"/>
              <a:gd name="connsiteX94" fmla="*/ 3876065 w 5440544"/>
              <a:gd name="connsiteY94" fmla="*/ 2670459 h 4379704"/>
              <a:gd name="connsiteX95" fmla="*/ 4379944 w 5440544"/>
              <a:gd name="connsiteY95" fmla="*/ 2640772 h 4379704"/>
              <a:gd name="connsiteX96" fmla="*/ 4370910 w 5440544"/>
              <a:gd name="connsiteY96" fmla="*/ 2643527 h 4379704"/>
              <a:gd name="connsiteX97" fmla="*/ 4373337 w 5440544"/>
              <a:gd name="connsiteY97" fmla="*/ 2651892 h 4379704"/>
              <a:gd name="connsiteX98" fmla="*/ 4386827 w 5440544"/>
              <a:gd name="connsiteY98" fmla="*/ 2649138 h 4379704"/>
              <a:gd name="connsiteX99" fmla="*/ 4390362 w 5440544"/>
              <a:gd name="connsiteY99" fmla="*/ 2640880 h 4379704"/>
              <a:gd name="connsiteX100" fmla="*/ 4379944 w 5440544"/>
              <a:gd name="connsiteY100" fmla="*/ 2640772 h 4379704"/>
              <a:gd name="connsiteX101" fmla="*/ 4126837 w 5440544"/>
              <a:gd name="connsiteY101" fmla="*/ 2635073 h 4379704"/>
              <a:gd name="connsiteX102" fmla="*/ 3916918 w 5440544"/>
              <a:gd name="connsiteY102" fmla="*/ 2662435 h 4379704"/>
              <a:gd name="connsiteX103" fmla="*/ 3892225 w 5440544"/>
              <a:gd name="connsiteY103" fmla="*/ 2676254 h 4379704"/>
              <a:gd name="connsiteX104" fmla="*/ 4008872 w 5440544"/>
              <a:gd name="connsiteY104" fmla="*/ 2656058 h 4379704"/>
              <a:gd name="connsiteX105" fmla="*/ 4126837 w 5440544"/>
              <a:gd name="connsiteY105" fmla="*/ 2635073 h 4379704"/>
              <a:gd name="connsiteX106" fmla="*/ 4188605 w 5440544"/>
              <a:gd name="connsiteY106" fmla="*/ 2625561 h 4379704"/>
              <a:gd name="connsiteX107" fmla="*/ 4181878 w 5440544"/>
              <a:gd name="connsiteY107" fmla="*/ 2631325 h 4379704"/>
              <a:gd name="connsiteX108" fmla="*/ 4183504 w 5440544"/>
              <a:gd name="connsiteY108" fmla="*/ 2640031 h 4379704"/>
              <a:gd name="connsiteX109" fmla="*/ 4188605 w 5440544"/>
              <a:gd name="connsiteY109" fmla="*/ 2625561 h 4379704"/>
              <a:gd name="connsiteX110" fmla="*/ 4732376 w 5440544"/>
              <a:gd name="connsiteY110" fmla="*/ 2590730 h 4379704"/>
              <a:gd name="connsiteX111" fmla="*/ 4726881 w 5440544"/>
              <a:gd name="connsiteY111" fmla="*/ 2598824 h 4379704"/>
              <a:gd name="connsiteX112" fmla="*/ 4732376 w 5440544"/>
              <a:gd name="connsiteY112" fmla="*/ 2590730 h 4379704"/>
              <a:gd name="connsiteX113" fmla="*/ 4766073 w 5440544"/>
              <a:gd name="connsiteY113" fmla="*/ 2586867 h 4379704"/>
              <a:gd name="connsiteX114" fmla="*/ 4760744 w 5440544"/>
              <a:gd name="connsiteY114" fmla="*/ 2594494 h 4379704"/>
              <a:gd name="connsiteX115" fmla="*/ 4766073 w 5440544"/>
              <a:gd name="connsiteY115" fmla="*/ 2586867 h 4379704"/>
              <a:gd name="connsiteX116" fmla="*/ 4740244 w 5440544"/>
              <a:gd name="connsiteY116" fmla="*/ 2551029 h 4379704"/>
              <a:gd name="connsiteX117" fmla="*/ 4733621 w 5440544"/>
              <a:gd name="connsiteY117" fmla="*/ 2560099 h 4379704"/>
              <a:gd name="connsiteX118" fmla="*/ 4728704 w 5440544"/>
              <a:gd name="connsiteY118" fmla="*/ 2563323 h 4379704"/>
              <a:gd name="connsiteX119" fmla="*/ 4603740 w 5440544"/>
              <a:gd name="connsiteY119" fmla="*/ 2579777 h 4379704"/>
              <a:gd name="connsiteX120" fmla="*/ 4616567 w 5440544"/>
              <a:gd name="connsiteY120" fmla="*/ 2575448 h 4379704"/>
              <a:gd name="connsiteX121" fmla="*/ 4740244 w 5440544"/>
              <a:gd name="connsiteY121" fmla="*/ 2551029 h 4379704"/>
              <a:gd name="connsiteX122" fmla="*/ 4494124 w 5440544"/>
              <a:gd name="connsiteY122" fmla="*/ 2536782 h 4379704"/>
              <a:gd name="connsiteX123" fmla="*/ 4491274 w 5440544"/>
              <a:gd name="connsiteY123" fmla="*/ 2544059 h 4379704"/>
              <a:gd name="connsiteX124" fmla="*/ 4489947 w 5440544"/>
              <a:gd name="connsiteY124" fmla="*/ 2547447 h 4379704"/>
              <a:gd name="connsiteX125" fmla="*/ 4489881 w 5440544"/>
              <a:gd name="connsiteY125" fmla="*/ 2547617 h 4379704"/>
              <a:gd name="connsiteX126" fmla="*/ 4491274 w 5440544"/>
              <a:gd name="connsiteY126" fmla="*/ 2544059 h 4379704"/>
              <a:gd name="connsiteX127" fmla="*/ 4491472 w 5440544"/>
              <a:gd name="connsiteY127" fmla="*/ 2543554 h 4379704"/>
              <a:gd name="connsiteX128" fmla="*/ 4494124 w 5440544"/>
              <a:gd name="connsiteY128" fmla="*/ 2536782 h 4379704"/>
              <a:gd name="connsiteX129" fmla="*/ 5108846 w 5440544"/>
              <a:gd name="connsiteY129" fmla="*/ 2468115 h 4379704"/>
              <a:gd name="connsiteX130" fmla="*/ 5107840 w 5440544"/>
              <a:gd name="connsiteY130" fmla="*/ 2469932 h 4379704"/>
              <a:gd name="connsiteX131" fmla="*/ 5153959 w 5440544"/>
              <a:gd name="connsiteY131" fmla="*/ 2470313 h 4379704"/>
              <a:gd name="connsiteX132" fmla="*/ 5171196 w 5440544"/>
              <a:gd name="connsiteY132" fmla="*/ 2470142 h 4379704"/>
              <a:gd name="connsiteX133" fmla="*/ 5145955 w 5440544"/>
              <a:gd name="connsiteY133" fmla="*/ 2479986 h 4379704"/>
              <a:gd name="connsiteX134" fmla="*/ 4979446 w 5440544"/>
              <a:gd name="connsiteY134" fmla="*/ 2539115 h 4379704"/>
              <a:gd name="connsiteX135" fmla="*/ 4912399 w 5440544"/>
              <a:gd name="connsiteY135" fmla="*/ 2541194 h 4379704"/>
              <a:gd name="connsiteX136" fmla="*/ 4823072 w 5440544"/>
              <a:gd name="connsiteY136" fmla="*/ 2551081 h 4379704"/>
              <a:gd name="connsiteX137" fmla="*/ 4858088 w 5440544"/>
              <a:gd name="connsiteY137" fmla="*/ 2537553 h 4379704"/>
              <a:gd name="connsiteX138" fmla="*/ 5027707 w 5440544"/>
              <a:gd name="connsiteY138" fmla="*/ 2495670 h 4379704"/>
              <a:gd name="connsiteX139" fmla="*/ 5388210 w 5440544"/>
              <a:gd name="connsiteY139" fmla="*/ 2373940 h 4379704"/>
              <a:gd name="connsiteX140" fmla="*/ 5408883 w 5440544"/>
              <a:gd name="connsiteY140" fmla="*/ 2374238 h 4379704"/>
              <a:gd name="connsiteX141" fmla="*/ 5343382 w 5440544"/>
              <a:gd name="connsiteY141" fmla="*/ 2402985 h 4379704"/>
              <a:gd name="connsiteX142" fmla="*/ 5279751 w 5440544"/>
              <a:gd name="connsiteY142" fmla="*/ 2427803 h 4379704"/>
              <a:gd name="connsiteX143" fmla="*/ 5246945 w 5440544"/>
              <a:gd name="connsiteY143" fmla="*/ 2425507 h 4379704"/>
              <a:gd name="connsiteX144" fmla="*/ 5232153 w 5440544"/>
              <a:gd name="connsiteY144" fmla="*/ 2425540 h 4379704"/>
              <a:gd name="connsiteX145" fmla="*/ 5370780 w 5440544"/>
              <a:gd name="connsiteY145" fmla="*/ 2374928 h 4379704"/>
              <a:gd name="connsiteX146" fmla="*/ 4674549 w 5440544"/>
              <a:gd name="connsiteY146" fmla="*/ 2194589 h 4379704"/>
              <a:gd name="connsiteX147" fmla="*/ 4686899 w 5440544"/>
              <a:gd name="connsiteY147" fmla="*/ 2194894 h 4379704"/>
              <a:gd name="connsiteX148" fmla="*/ 4674549 w 5440544"/>
              <a:gd name="connsiteY148" fmla="*/ 2194589 h 4379704"/>
              <a:gd name="connsiteX149" fmla="*/ 5065156 w 5440544"/>
              <a:gd name="connsiteY149" fmla="*/ 2171837 h 4379704"/>
              <a:gd name="connsiteX150" fmla="*/ 5014562 w 5440544"/>
              <a:gd name="connsiteY150" fmla="*/ 2194773 h 4379704"/>
              <a:gd name="connsiteX151" fmla="*/ 5052166 w 5440544"/>
              <a:gd name="connsiteY151" fmla="*/ 2172669 h 4379704"/>
              <a:gd name="connsiteX152" fmla="*/ 5065156 w 5440544"/>
              <a:gd name="connsiteY152" fmla="*/ 2171837 h 4379704"/>
              <a:gd name="connsiteX153" fmla="*/ 4578530 w 5440544"/>
              <a:gd name="connsiteY153" fmla="*/ 2038839 h 4379704"/>
              <a:gd name="connsiteX154" fmla="*/ 4572821 w 5440544"/>
              <a:gd name="connsiteY154" fmla="*/ 2042456 h 4379704"/>
              <a:gd name="connsiteX155" fmla="*/ 4571497 w 5440544"/>
              <a:gd name="connsiteY155" fmla="*/ 2040815 h 4379704"/>
              <a:gd name="connsiteX156" fmla="*/ 4666808 w 5440544"/>
              <a:gd name="connsiteY156" fmla="*/ 2007387 h 4379704"/>
              <a:gd name="connsiteX157" fmla="*/ 4655364 w 5440544"/>
              <a:gd name="connsiteY157" fmla="*/ 2009381 h 4379704"/>
              <a:gd name="connsiteX158" fmla="*/ 4614247 w 5440544"/>
              <a:gd name="connsiteY158" fmla="*/ 2020614 h 4379704"/>
              <a:gd name="connsiteX159" fmla="*/ 4641100 w 5440544"/>
              <a:gd name="connsiteY159" fmla="*/ 2014847 h 4379704"/>
              <a:gd name="connsiteX160" fmla="*/ 4666808 w 5440544"/>
              <a:gd name="connsiteY160" fmla="*/ 2007387 h 4379704"/>
              <a:gd name="connsiteX161" fmla="*/ 5194028 w 5440544"/>
              <a:gd name="connsiteY161" fmla="*/ 1860745 h 4379704"/>
              <a:gd name="connsiteX162" fmla="*/ 5206378 w 5440544"/>
              <a:gd name="connsiteY162" fmla="*/ 1861049 h 4379704"/>
              <a:gd name="connsiteX163" fmla="*/ 5194028 w 5440544"/>
              <a:gd name="connsiteY163" fmla="*/ 1860745 h 4379704"/>
              <a:gd name="connsiteX164" fmla="*/ 5236610 w 5440544"/>
              <a:gd name="connsiteY164" fmla="*/ 1853606 h 4379704"/>
              <a:gd name="connsiteX165" fmla="*/ 5232434 w 5440544"/>
              <a:gd name="connsiteY165" fmla="*/ 1863865 h 4379704"/>
              <a:gd name="connsiteX166" fmla="*/ 5236610 w 5440544"/>
              <a:gd name="connsiteY166" fmla="*/ 1853606 h 4379704"/>
              <a:gd name="connsiteX167" fmla="*/ 5075439 w 5440544"/>
              <a:gd name="connsiteY167" fmla="*/ 1805967 h 4379704"/>
              <a:gd name="connsiteX168" fmla="*/ 5052845 w 5440544"/>
              <a:gd name="connsiteY168" fmla="*/ 1814622 h 4379704"/>
              <a:gd name="connsiteX169" fmla="*/ 5058837 w 5440544"/>
              <a:gd name="connsiteY169" fmla="*/ 1810932 h 4379704"/>
              <a:gd name="connsiteX170" fmla="*/ 5063727 w 5440544"/>
              <a:gd name="connsiteY170" fmla="*/ 1808355 h 4379704"/>
              <a:gd name="connsiteX171" fmla="*/ 4434161 w 5440544"/>
              <a:gd name="connsiteY171" fmla="*/ 1800201 h 4379704"/>
              <a:gd name="connsiteX172" fmla="*/ 4386742 w 5440544"/>
              <a:gd name="connsiteY172" fmla="*/ 1806658 h 4379704"/>
              <a:gd name="connsiteX173" fmla="*/ 4357307 w 5440544"/>
              <a:gd name="connsiteY173" fmla="*/ 1820104 h 4379704"/>
              <a:gd name="connsiteX174" fmla="*/ 4344321 w 5440544"/>
              <a:gd name="connsiteY174" fmla="*/ 1831640 h 4379704"/>
              <a:gd name="connsiteX175" fmla="*/ 4431277 w 5440544"/>
              <a:gd name="connsiteY175" fmla="*/ 1801802 h 4379704"/>
              <a:gd name="connsiteX176" fmla="*/ 4261809 w 5440544"/>
              <a:gd name="connsiteY176" fmla="*/ 1767995 h 4379704"/>
              <a:gd name="connsiteX177" fmla="*/ 4260301 w 5440544"/>
              <a:gd name="connsiteY177" fmla="*/ 1771701 h 4379704"/>
              <a:gd name="connsiteX178" fmla="*/ 4260367 w 5440544"/>
              <a:gd name="connsiteY178" fmla="*/ 1771541 h 4379704"/>
              <a:gd name="connsiteX179" fmla="*/ 4261810 w 5440544"/>
              <a:gd name="connsiteY179" fmla="*/ 1767995 h 4379704"/>
              <a:gd name="connsiteX180" fmla="*/ 4637555 w 5440544"/>
              <a:gd name="connsiteY180" fmla="*/ 1733190 h 4379704"/>
              <a:gd name="connsiteX181" fmla="*/ 4624550 w 5440544"/>
              <a:gd name="connsiteY181" fmla="*/ 1734365 h 4379704"/>
              <a:gd name="connsiteX182" fmla="*/ 4603799 w 5440544"/>
              <a:gd name="connsiteY182" fmla="*/ 1743267 h 4379704"/>
              <a:gd name="connsiteX183" fmla="*/ 4539965 w 5440544"/>
              <a:gd name="connsiteY183" fmla="*/ 1763104 h 4379704"/>
              <a:gd name="connsiteX184" fmla="*/ 4488298 w 5440544"/>
              <a:gd name="connsiteY184" fmla="*/ 1776929 h 4379704"/>
              <a:gd name="connsiteX185" fmla="*/ 4514225 w 5440544"/>
              <a:gd name="connsiteY185" fmla="*/ 1774866 h 4379704"/>
              <a:gd name="connsiteX186" fmla="*/ 4581615 w 5440544"/>
              <a:gd name="connsiteY186" fmla="*/ 1752189 h 4379704"/>
              <a:gd name="connsiteX187" fmla="*/ 4170939 w 5440544"/>
              <a:gd name="connsiteY187" fmla="*/ 1546503 h 4379704"/>
              <a:gd name="connsiteX188" fmla="*/ 4169772 w 5440544"/>
              <a:gd name="connsiteY188" fmla="*/ 1546529 h 4379704"/>
              <a:gd name="connsiteX189" fmla="*/ 4133233 w 5440544"/>
              <a:gd name="connsiteY189" fmla="*/ 1549761 h 4379704"/>
              <a:gd name="connsiteX190" fmla="*/ 4126715 w 5440544"/>
              <a:gd name="connsiteY190" fmla="*/ 1551444 h 4379704"/>
              <a:gd name="connsiteX191" fmla="*/ 4546355 w 5440544"/>
              <a:gd name="connsiteY191" fmla="*/ 1519028 h 4379704"/>
              <a:gd name="connsiteX192" fmla="*/ 4534945 w 5440544"/>
              <a:gd name="connsiteY192" fmla="*/ 1527674 h 4379704"/>
              <a:gd name="connsiteX193" fmla="*/ 4546355 w 5440544"/>
              <a:gd name="connsiteY193" fmla="*/ 1519028 h 4379704"/>
              <a:gd name="connsiteX194" fmla="*/ 4671576 w 5440544"/>
              <a:gd name="connsiteY194" fmla="*/ 1502447 h 4379704"/>
              <a:gd name="connsiteX195" fmla="*/ 4686587 w 5440544"/>
              <a:gd name="connsiteY195" fmla="*/ 1505892 h 4379704"/>
              <a:gd name="connsiteX196" fmla="*/ 4658292 w 5440544"/>
              <a:gd name="connsiteY196" fmla="*/ 1512186 h 4379704"/>
              <a:gd name="connsiteX197" fmla="*/ 4654825 w 5440544"/>
              <a:gd name="connsiteY197" fmla="*/ 1507364 h 4379704"/>
              <a:gd name="connsiteX198" fmla="*/ 4671576 w 5440544"/>
              <a:gd name="connsiteY198" fmla="*/ 1502447 h 4379704"/>
              <a:gd name="connsiteX199" fmla="*/ 4480354 w 5440544"/>
              <a:gd name="connsiteY199" fmla="*/ 1469166 h 4379704"/>
              <a:gd name="connsiteX200" fmla="*/ 4498643 w 5440544"/>
              <a:gd name="connsiteY200" fmla="*/ 1470920 h 4379704"/>
              <a:gd name="connsiteX201" fmla="*/ 4465171 w 5440544"/>
              <a:gd name="connsiteY201" fmla="*/ 1474139 h 4379704"/>
              <a:gd name="connsiteX202" fmla="*/ 4480354 w 5440544"/>
              <a:gd name="connsiteY202" fmla="*/ 1469166 h 4379704"/>
              <a:gd name="connsiteX203" fmla="*/ 3557139 w 5440544"/>
              <a:gd name="connsiteY203" fmla="*/ 1442951 h 4379704"/>
              <a:gd name="connsiteX204" fmla="*/ 3554407 w 5440544"/>
              <a:gd name="connsiteY204" fmla="*/ 1443162 h 4379704"/>
              <a:gd name="connsiteX205" fmla="*/ 3545086 w 5440544"/>
              <a:gd name="connsiteY205" fmla="*/ 1449262 h 4379704"/>
              <a:gd name="connsiteX206" fmla="*/ 3392222 w 5440544"/>
              <a:gd name="connsiteY206" fmla="*/ 1480468 h 4379704"/>
              <a:gd name="connsiteX207" fmla="*/ 3374251 w 5440544"/>
              <a:gd name="connsiteY207" fmla="*/ 1491731 h 4379704"/>
              <a:gd name="connsiteX208" fmla="*/ 3462375 w 5440544"/>
              <a:gd name="connsiteY208" fmla="*/ 1482675 h 4379704"/>
              <a:gd name="connsiteX209" fmla="*/ 3545086 w 5440544"/>
              <a:gd name="connsiteY209" fmla="*/ 1449262 h 4379704"/>
              <a:gd name="connsiteX210" fmla="*/ 3559502 w 5440544"/>
              <a:gd name="connsiteY210" fmla="*/ 1446835 h 4379704"/>
              <a:gd name="connsiteX211" fmla="*/ 3557139 w 5440544"/>
              <a:gd name="connsiteY211" fmla="*/ 1442951 h 4379704"/>
              <a:gd name="connsiteX212" fmla="*/ 3567141 w 5440544"/>
              <a:gd name="connsiteY212" fmla="*/ 1413775 h 4379704"/>
              <a:gd name="connsiteX213" fmla="*/ 3512092 w 5440544"/>
              <a:gd name="connsiteY213" fmla="*/ 1420261 h 4379704"/>
              <a:gd name="connsiteX214" fmla="*/ 3441919 w 5440544"/>
              <a:gd name="connsiteY214" fmla="*/ 1431639 h 4379704"/>
              <a:gd name="connsiteX215" fmla="*/ 3433376 w 5440544"/>
              <a:gd name="connsiteY215" fmla="*/ 1434224 h 4379704"/>
              <a:gd name="connsiteX216" fmla="*/ 3399285 w 5440544"/>
              <a:gd name="connsiteY216" fmla="*/ 1460433 h 4379704"/>
              <a:gd name="connsiteX217" fmla="*/ 3491702 w 5440544"/>
              <a:gd name="connsiteY217" fmla="*/ 1437951 h 4379704"/>
              <a:gd name="connsiteX218" fmla="*/ 3565975 w 5440544"/>
              <a:gd name="connsiteY218" fmla="*/ 1414508 h 4379704"/>
              <a:gd name="connsiteX219" fmla="*/ 3748442 w 5440544"/>
              <a:gd name="connsiteY219" fmla="*/ 1404412 h 4379704"/>
              <a:gd name="connsiteX220" fmla="*/ 3736481 w 5440544"/>
              <a:gd name="connsiteY220" fmla="*/ 1404881 h 4379704"/>
              <a:gd name="connsiteX221" fmla="*/ 3688601 w 5440544"/>
              <a:gd name="connsiteY221" fmla="*/ 1429775 h 4379704"/>
              <a:gd name="connsiteX222" fmla="*/ 3718859 w 5440544"/>
              <a:gd name="connsiteY222" fmla="*/ 1417917 h 4379704"/>
              <a:gd name="connsiteX223" fmla="*/ 3748442 w 5440544"/>
              <a:gd name="connsiteY223" fmla="*/ 1404412 h 4379704"/>
              <a:gd name="connsiteX224" fmla="*/ 3670125 w 5440544"/>
              <a:gd name="connsiteY224" fmla="*/ 1388681 h 4379704"/>
              <a:gd name="connsiteX225" fmla="*/ 3630107 w 5440544"/>
              <a:gd name="connsiteY225" fmla="*/ 1398127 h 4379704"/>
              <a:gd name="connsiteX226" fmla="*/ 3598076 w 5440544"/>
              <a:gd name="connsiteY226" fmla="*/ 1405746 h 4379704"/>
              <a:gd name="connsiteX227" fmla="*/ 3597214 w 5440544"/>
              <a:gd name="connsiteY227" fmla="*/ 1413827 h 4379704"/>
              <a:gd name="connsiteX228" fmla="*/ 3669828 w 5440544"/>
              <a:gd name="connsiteY228" fmla="*/ 1389244 h 4379704"/>
              <a:gd name="connsiteX229" fmla="*/ 3666976 w 5440544"/>
              <a:gd name="connsiteY229" fmla="*/ 1383259 h 4379704"/>
              <a:gd name="connsiteX230" fmla="*/ 3656424 w 5440544"/>
              <a:gd name="connsiteY230" fmla="*/ 1384016 h 4379704"/>
              <a:gd name="connsiteX231" fmla="*/ 3634932 w 5440544"/>
              <a:gd name="connsiteY231" fmla="*/ 1388913 h 4379704"/>
              <a:gd name="connsiteX232" fmla="*/ 3634258 w 5440544"/>
              <a:gd name="connsiteY232" fmla="*/ 1389154 h 4379704"/>
              <a:gd name="connsiteX233" fmla="*/ 3671186 w 5440544"/>
              <a:gd name="connsiteY233" fmla="*/ 1384825 h 4379704"/>
              <a:gd name="connsiteX234" fmla="*/ 4178813 w 5440544"/>
              <a:gd name="connsiteY234" fmla="*/ 1359278 h 4379704"/>
              <a:gd name="connsiteX235" fmla="*/ 4160576 w 5440544"/>
              <a:gd name="connsiteY235" fmla="*/ 1360394 h 4379704"/>
              <a:gd name="connsiteX236" fmla="*/ 4164248 w 5440544"/>
              <a:gd name="connsiteY236" fmla="*/ 1364691 h 4379704"/>
              <a:gd name="connsiteX237" fmla="*/ 4177739 w 5440544"/>
              <a:gd name="connsiteY237" fmla="*/ 1361938 h 4379704"/>
              <a:gd name="connsiteX238" fmla="*/ 4180385 w 5440544"/>
              <a:gd name="connsiteY238" fmla="*/ 1360189 h 4379704"/>
              <a:gd name="connsiteX239" fmla="*/ 3917748 w 5440544"/>
              <a:gd name="connsiteY239" fmla="*/ 1347873 h 4379704"/>
              <a:gd name="connsiteX240" fmla="*/ 3707829 w 5440544"/>
              <a:gd name="connsiteY240" fmla="*/ 1375233 h 4379704"/>
              <a:gd name="connsiteX241" fmla="*/ 3696366 w 5440544"/>
              <a:gd name="connsiteY241" fmla="*/ 1379639 h 4379704"/>
              <a:gd name="connsiteX242" fmla="*/ 3690949 w 5440544"/>
              <a:gd name="connsiteY242" fmla="*/ 1382510 h 4379704"/>
              <a:gd name="connsiteX243" fmla="*/ 3692229 w 5440544"/>
              <a:gd name="connsiteY243" fmla="*/ 1382359 h 4379704"/>
              <a:gd name="connsiteX244" fmla="*/ 3689655 w 5440544"/>
              <a:gd name="connsiteY244" fmla="*/ 1383194 h 4379704"/>
              <a:gd name="connsiteX245" fmla="*/ 3687988 w 5440544"/>
              <a:gd name="connsiteY245" fmla="*/ 1384078 h 4379704"/>
              <a:gd name="connsiteX246" fmla="*/ 3683136 w 5440544"/>
              <a:gd name="connsiteY246" fmla="*/ 1389054 h 4379704"/>
              <a:gd name="connsiteX247" fmla="*/ 3799783 w 5440544"/>
              <a:gd name="connsiteY247" fmla="*/ 1368857 h 4379704"/>
              <a:gd name="connsiteX248" fmla="*/ 3917748 w 5440544"/>
              <a:gd name="connsiteY248" fmla="*/ 1347873 h 4379704"/>
              <a:gd name="connsiteX249" fmla="*/ 3979517 w 5440544"/>
              <a:gd name="connsiteY249" fmla="*/ 1338361 h 4379704"/>
              <a:gd name="connsiteX250" fmla="*/ 3972789 w 5440544"/>
              <a:gd name="connsiteY250" fmla="*/ 1344124 h 4379704"/>
              <a:gd name="connsiteX251" fmla="*/ 3974416 w 5440544"/>
              <a:gd name="connsiteY251" fmla="*/ 1352831 h 4379704"/>
              <a:gd name="connsiteX252" fmla="*/ 3979517 w 5440544"/>
              <a:gd name="connsiteY252" fmla="*/ 1338361 h 4379704"/>
              <a:gd name="connsiteX253" fmla="*/ 5152270 w 5440544"/>
              <a:gd name="connsiteY253" fmla="*/ 1335928 h 4379704"/>
              <a:gd name="connsiteX254" fmla="*/ 5125241 w 5440544"/>
              <a:gd name="connsiteY254" fmla="*/ 1338777 h 4379704"/>
              <a:gd name="connsiteX255" fmla="*/ 5130599 w 5440544"/>
              <a:gd name="connsiteY255" fmla="*/ 1336705 h 4379704"/>
              <a:gd name="connsiteX256" fmla="*/ 4470259 w 5440544"/>
              <a:gd name="connsiteY256" fmla="*/ 1329516 h 4379704"/>
              <a:gd name="connsiteX257" fmla="*/ 4437685 w 5440544"/>
              <a:gd name="connsiteY257" fmla="*/ 1337036 h 4379704"/>
              <a:gd name="connsiteX258" fmla="*/ 4440001 w 5440544"/>
              <a:gd name="connsiteY258" fmla="*/ 1341374 h 4379704"/>
              <a:gd name="connsiteX259" fmla="*/ 4454388 w 5440544"/>
              <a:gd name="connsiteY259" fmla="*/ 1343322 h 4379704"/>
              <a:gd name="connsiteX260" fmla="*/ 4458293 w 5440544"/>
              <a:gd name="connsiteY260" fmla="*/ 1342975 h 4379704"/>
              <a:gd name="connsiteX261" fmla="*/ 4468351 w 5440544"/>
              <a:gd name="connsiteY261" fmla="*/ 1340105 h 4379704"/>
              <a:gd name="connsiteX262" fmla="*/ 4470259 w 5440544"/>
              <a:gd name="connsiteY262" fmla="*/ 1329516 h 4379704"/>
              <a:gd name="connsiteX263" fmla="*/ 5157990 w 5440544"/>
              <a:gd name="connsiteY263" fmla="*/ 1328441 h 4379704"/>
              <a:gd name="connsiteX264" fmla="*/ 5152270 w 5440544"/>
              <a:gd name="connsiteY264" fmla="*/ 1335928 h 4379704"/>
              <a:gd name="connsiteX265" fmla="*/ 5157990 w 5440544"/>
              <a:gd name="connsiteY265" fmla="*/ 1328441 h 4379704"/>
              <a:gd name="connsiteX266" fmla="*/ 4523288 w 5440544"/>
              <a:gd name="connsiteY266" fmla="*/ 1303530 h 4379704"/>
              <a:gd name="connsiteX267" fmla="*/ 4517792 w 5440544"/>
              <a:gd name="connsiteY267" fmla="*/ 1311624 h 4379704"/>
              <a:gd name="connsiteX268" fmla="*/ 4523288 w 5440544"/>
              <a:gd name="connsiteY268" fmla="*/ 1303530 h 4379704"/>
              <a:gd name="connsiteX269" fmla="*/ 4556984 w 5440544"/>
              <a:gd name="connsiteY269" fmla="*/ 1299667 h 4379704"/>
              <a:gd name="connsiteX270" fmla="*/ 4551655 w 5440544"/>
              <a:gd name="connsiteY270" fmla="*/ 1307293 h 4379704"/>
              <a:gd name="connsiteX271" fmla="*/ 4556984 w 5440544"/>
              <a:gd name="connsiteY271" fmla="*/ 1299667 h 4379704"/>
              <a:gd name="connsiteX272" fmla="*/ 5116848 w 5440544"/>
              <a:gd name="connsiteY272" fmla="*/ 1298920 h 4379704"/>
              <a:gd name="connsiteX273" fmla="*/ 5111519 w 5440544"/>
              <a:gd name="connsiteY273" fmla="*/ 1306545 h 4379704"/>
              <a:gd name="connsiteX274" fmla="*/ 5116848 w 5440544"/>
              <a:gd name="connsiteY274" fmla="*/ 1298920 h 4379704"/>
              <a:gd name="connsiteX275" fmla="*/ 4841560 w 5440544"/>
              <a:gd name="connsiteY275" fmla="*/ 1290059 h 4379704"/>
              <a:gd name="connsiteX276" fmla="*/ 4871511 w 5440544"/>
              <a:gd name="connsiteY276" fmla="*/ 1292016 h 4379704"/>
              <a:gd name="connsiteX277" fmla="*/ 4818595 w 5440544"/>
              <a:gd name="connsiteY277" fmla="*/ 1297137 h 4379704"/>
              <a:gd name="connsiteX278" fmla="*/ 4841560 w 5440544"/>
              <a:gd name="connsiteY278" fmla="*/ 1290059 h 4379704"/>
              <a:gd name="connsiteX279" fmla="*/ 4877863 w 5440544"/>
              <a:gd name="connsiteY279" fmla="*/ 1287683 h 4379704"/>
              <a:gd name="connsiteX280" fmla="*/ 4891494 w 5440544"/>
              <a:gd name="connsiteY280" fmla="*/ 1291551 h 4379704"/>
              <a:gd name="connsiteX281" fmla="*/ 4871511 w 5440544"/>
              <a:gd name="connsiteY281" fmla="*/ 1292016 h 4379704"/>
              <a:gd name="connsiteX282" fmla="*/ 4877863 w 5440544"/>
              <a:gd name="connsiteY282" fmla="*/ 1287683 h 4379704"/>
              <a:gd name="connsiteX283" fmla="*/ 4897844 w 5440544"/>
              <a:gd name="connsiteY283" fmla="*/ 1287220 h 4379704"/>
              <a:gd name="connsiteX284" fmla="*/ 4911476 w 5440544"/>
              <a:gd name="connsiteY284" fmla="*/ 1291088 h 4379704"/>
              <a:gd name="connsiteX285" fmla="*/ 4891494 w 5440544"/>
              <a:gd name="connsiteY285" fmla="*/ 1291551 h 4379704"/>
              <a:gd name="connsiteX286" fmla="*/ 4897844 w 5440544"/>
              <a:gd name="connsiteY286" fmla="*/ 1287220 h 4379704"/>
              <a:gd name="connsiteX287" fmla="*/ 4531155 w 5440544"/>
              <a:gd name="connsiteY287" fmla="*/ 1263828 h 4379704"/>
              <a:gd name="connsiteX288" fmla="*/ 4524532 w 5440544"/>
              <a:gd name="connsiteY288" fmla="*/ 1272899 h 4379704"/>
              <a:gd name="connsiteX289" fmla="*/ 4519615 w 5440544"/>
              <a:gd name="connsiteY289" fmla="*/ 1276123 h 4379704"/>
              <a:gd name="connsiteX290" fmla="*/ 4394651 w 5440544"/>
              <a:gd name="connsiteY290" fmla="*/ 1292577 h 4379704"/>
              <a:gd name="connsiteX291" fmla="*/ 4407477 w 5440544"/>
              <a:gd name="connsiteY291" fmla="*/ 1288248 h 4379704"/>
              <a:gd name="connsiteX292" fmla="*/ 4531155 w 5440544"/>
              <a:gd name="connsiteY292" fmla="*/ 1263828 h 4379704"/>
              <a:gd name="connsiteX293" fmla="*/ 4285036 w 5440544"/>
              <a:gd name="connsiteY293" fmla="*/ 1249581 h 4379704"/>
              <a:gd name="connsiteX294" fmla="*/ 4281262 w 5440544"/>
              <a:gd name="connsiteY294" fmla="*/ 1259216 h 4379704"/>
              <a:gd name="connsiteX295" fmla="*/ 4280858 w 5440544"/>
              <a:gd name="connsiteY295" fmla="*/ 1260247 h 4379704"/>
              <a:gd name="connsiteX296" fmla="*/ 4280792 w 5440544"/>
              <a:gd name="connsiteY296" fmla="*/ 1260416 h 4379704"/>
              <a:gd name="connsiteX297" fmla="*/ 4281262 w 5440544"/>
              <a:gd name="connsiteY297" fmla="*/ 1259216 h 4379704"/>
              <a:gd name="connsiteX298" fmla="*/ 4282384 w 5440544"/>
              <a:gd name="connsiteY298" fmla="*/ 1256353 h 4379704"/>
              <a:gd name="connsiteX299" fmla="*/ 4285036 w 5440544"/>
              <a:gd name="connsiteY299" fmla="*/ 1249581 h 4379704"/>
              <a:gd name="connsiteX300" fmla="*/ 4899757 w 5440544"/>
              <a:gd name="connsiteY300" fmla="*/ 1180914 h 4379704"/>
              <a:gd name="connsiteX301" fmla="*/ 4898751 w 5440544"/>
              <a:gd name="connsiteY301" fmla="*/ 1182732 h 4379704"/>
              <a:gd name="connsiteX302" fmla="*/ 4944871 w 5440544"/>
              <a:gd name="connsiteY302" fmla="*/ 1183112 h 4379704"/>
              <a:gd name="connsiteX303" fmla="*/ 4962107 w 5440544"/>
              <a:gd name="connsiteY303" fmla="*/ 1182942 h 4379704"/>
              <a:gd name="connsiteX304" fmla="*/ 4936865 w 5440544"/>
              <a:gd name="connsiteY304" fmla="*/ 1192785 h 4379704"/>
              <a:gd name="connsiteX305" fmla="*/ 4770357 w 5440544"/>
              <a:gd name="connsiteY305" fmla="*/ 1251914 h 4379704"/>
              <a:gd name="connsiteX306" fmla="*/ 4703310 w 5440544"/>
              <a:gd name="connsiteY306" fmla="*/ 1253994 h 4379704"/>
              <a:gd name="connsiteX307" fmla="*/ 4613982 w 5440544"/>
              <a:gd name="connsiteY307" fmla="*/ 1263881 h 4379704"/>
              <a:gd name="connsiteX308" fmla="*/ 4648999 w 5440544"/>
              <a:gd name="connsiteY308" fmla="*/ 1250353 h 4379704"/>
              <a:gd name="connsiteX309" fmla="*/ 4818617 w 5440544"/>
              <a:gd name="connsiteY309" fmla="*/ 1208469 h 4379704"/>
              <a:gd name="connsiteX310" fmla="*/ 5179121 w 5440544"/>
              <a:gd name="connsiteY310" fmla="*/ 1086740 h 4379704"/>
              <a:gd name="connsiteX311" fmla="*/ 5199794 w 5440544"/>
              <a:gd name="connsiteY311" fmla="*/ 1087037 h 4379704"/>
              <a:gd name="connsiteX312" fmla="*/ 5134293 w 5440544"/>
              <a:gd name="connsiteY312" fmla="*/ 1115785 h 4379704"/>
              <a:gd name="connsiteX313" fmla="*/ 5070662 w 5440544"/>
              <a:gd name="connsiteY313" fmla="*/ 1140603 h 4379704"/>
              <a:gd name="connsiteX314" fmla="*/ 5037857 w 5440544"/>
              <a:gd name="connsiteY314" fmla="*/ 1138306 h 4379704"/>
              <a:gd name="connsiteX315" fmla="*/ 5023065 w 5440544"/>
              <a:gd name="connsiteY315" fmla="*/ 1138340 h 4379704"/>
              <a:gd name="connsiteX316" fmla="*/ 5161690 w 5440544"/>
              <a:gd name="connsiteY316" fmla="*/ 1087727 h 4379704"/>
              <a:gd name="connsiteX317" fmla="*/ 4465460 w 5440544"/>
              <a:gd name="connsiteY317" fmla="*/ 907389 h 4379704"/>
              <a:gd name="connsiteX318" fmla="*/ 4477810 w 5440544"/>
              <a:gd name="connsiteY318" fmla="*/ 907694 h 4379704"/>
              <a:gd name="connsiteX319" fmla="*/ 4465460 w 5440544"/>
              <a:gd name="connsiteY319" fmla="*/ 907389 h 4379704"/>
              <a:gd name="connsiteX320" fmla="*/ 728456 w 5440544"/>
              <a:gd name="connsiteY320" fmla="*/ 897143 h 4379704"/>
              <a:gd name="connsiteX321" fmla="*/ 737026 w 5440544"/>
              <a:gd name="connsiteY321" fmla="*/ 900946 h 4379704"/>
              <a:gd name="connsiteX322" fmla="*/ 714297 w 5440544"/>
              <a:gd name="connsiteY322" fmla="*/ 909202 h 4379704"/>
              <a:gd name="connsiteX323" fmla="*/ 728456 w 5440544"/>
              <a:gd name="connsiteY323" fmla="*/ 897143 h 4379704"/>
              <a:gd name="connsiteX324" fmla="*/ 4856067 w 5440544"/>
              <a:gd name="connsiteY324" fmla="*/ 884637 h 4379704"/>
              <a:gd name="connsiteX325" fmla="*/ 4805474 w 5440544"/>
              <a:gd name="connsiteY325" fmla="*/ 907572 h 4379704"/>
              <a:gd name="connsiteX326" fmla="*/ 4843078 w 5440544"/>
              <a:gd name="connsiteY326" fmla="*/ 885469 h 4379704"/>
              <a:gd name="connsiteX327" fmla="*/ 4856067 w 5440544"/>
              <a:gd name="connsiteY327" fmla="*/ 884637 h 4379704"/>
              <a:gd name="connsiteX328" fmla="*/ 4984939 w 5440544"/>
              <a:gd name="connsiteY328" fmla="*/ 573544 h 4379704"/>
              <a:gd name="connsiteX329" fmla="*/ 4997289 w 5440544"/>
              <a:gd name="connsiteY329" fmla="*/ 573848 h 4379704"/>
              <a:gd name="connsiteX330" fmla="*/ 4984939 w 5440544"/>
              <a:gd name="connsiteY330" fmla="*/ 573544 h 4379704"/>
              <a:gd name="connsiteX331" fmla="*/ 5027521 w 5440544"/>
              <a:gd name="connsiteY331" fmla="*/ 566404 h 4379704"/>
              <a:gd name="connsiteX332" fmla="*/ 5023346 w 5440544"/>
              <a:gd name="connsiteY332" fmla="*/ 576665 h 4379704"/>
              <a:gd name="connsiteX333" fmla="*/ 5027521 w 5440544"/>
              <a:gd name="connsiteY333" fmla="*/ 566404 h 4379704"/>
              <a:gd name="connsiteX334" fmla="*/ 5064482 w 5440544"/>
              <a:gd name="connsiteY334" fmla="*/ 553220 h 4379704"/>
              <a:gd name="connsiteX335" fmla="*/ 5061653 w 5440544"/>
              <a:gd name="connsiteY335" fmla="*/ 560442 h 4379704"/>
              <a:gd name="connsiteX336" fmla="*/ 5064482 w 5440544"/>
              <a:gd name="connsiteY336" fmla="*/ 553220 h 4379704"/>
              <a:gd name="connsiteX337" fmla="*/ 4866350 w 5440544"/>
              <a:gd name="connsiteY337" fmla="*/ 518767 h 4379704"/>
              <a:gd name="connsiteX338" fmla="*/ 4843756 w 5440544"/>
              <a:gd name="connsiteY338" fmla="*/ 527422 h 4379704"/>
              <a:gd name="connsiteX339" fmla="*/ 4849748 w 5440544"/>
              <a:gd name="connsiteY339" fmla="*/ 523731 h 4379704"/>
              <a:gd name="connsiteX340" fmla="*/ 4854638 w 5440544"/>
              <a:gd name="connsiteY340" fmla="*/ 521155 h 4379704"/>
              <a:gd name="connsiteX341" fmla="*/ 4059633 w 5440544"/>
              <a:gd name="connsiteY341" fmla="*/ 463404 h 4379704"/>
              <a:gd name="connsiteX342" fmla="*/ 4055389 w 5440544"/>
              <a:gd name="connsiteY342" fmla="*/ 474240 h 4379704"/>
              <a:gd name="connsiteX343" fmla="*/ 4051212 w 5440544"/>
              <a:gd name="connsiteY343" fmla="*/ 484500 h 4379704"/>
              <a:gd name="connsiteX344" fmla="*/ 4055389 w 5440544"/>
              <a:gd name="connsiteY344" fmla="*/ 474240 h 4379704"/>
              <a:gd name="connsiteX345" fmla="*/ 4059633 w 5440544"/>
              <a:gd name="connsiteY345" fmla="*/ 463404 h 4379704"/>
              <a:gd name="connsiteX346" fmla="*/ 1522644 w 5440544"/>
              <a:gd name="connsiteY346" fmla="*/ 394507 h 4379704"/>
              <a:gd name="connsiteX347" fmla="*/ 1524037 w 5440544"/>
              <a:gd name="connsiteY347" fmla="*/ 411267 h 4379704"/>
              <a:gd name="connsiteX348" fmla="*/ 1517052 w 5440544"/>
              <a:gd name="connsiteY348" fmla="*/ 406302 h 4379704"/>
              <a:gd name="connsiteX349" fmla="*/ 1522644 w 5440544"/>
              <a:gd name="connsiteY349" fmla="*/ 394507 h 4379704"/>
              <a:gd name="connsiteX350" fmla="*/ 2846403 w 5440544"/>
              <a:gd name="connsiteY350" fmla="*/ 273004 h 4379704"/>
              <a:gd name="connsiteX351" fmla="*/ 2746064 w 5440544"/>
              <a:gd name="connsiteY351" fmla="*/ 300203 h 4379704"/>
              <a:gd name="connsiteX352" fmla="*/ 2846403 w 5440544"/>
              <a:gd name="connsiteY352" fmla="*/ 273004 h 4379704"/>
              <a:gd name="connsiteX353" fmla="*/ 2884976 w 5440544"/>
              <a:gd name="connsiteY353" fmla="*/ 255316 h 4379704"/>
              <a:gd name="connsiteX354" fmla="*/ 2879874 w 5440544"/>
              <a:gd name="connsiteY354" fmla="*/ 269785 h 4379704"/>
              <a:gd name="connsiteX355" fmla="*/ 2880338 w 5440544"/>
              <a:gd name="connsiteY355" fmla="*/ 261816 h 4379704"/>
              <a:gd name="connsiteX356" fmla="*/ 2884976 w 5440544"/>
              <a:gd name="connsiteY356" fmla="*/ 255316 h 4379704"/>
              <a:gd name="connsiteX357" fmla="*/ 4337266 w 5440544"/>
              <a:gd name="connsiteY357" fmla="*/ 231826 h 4379704"/>
              <a:gd name="connsiteX358" fmla="*/ 4325856 w 5440544"/>
              <a:gd name="connsiteY358" fmla="*/ 240473 h 4379704"/>
              <a:gd name="connsiteX359" fmla="*/ 4337266 w 5440544"/>
              <a:gd name="connsiteY359" fmla="*/ 231826 h 4379704"/>
              <a:gd name="connsiteX360" fmla="*/ 4462487 w 5440544"/>
              <a:gd name="connsiteY360" fmla="*/ 215246 h 4379704"/>
              <a:gd name="connsiteX361" fmla="*/ 4477499 w 5440544"/>
              <a:gd name="connsiteY361" fmla="*/ 218691 h 4379704"/>
              <a:gd name="connsiteX362" fmla="*/ 4449203 w 5440544"/>
              <a:gd name="connsiteY362" fmla="*/ 224985 h 4379704"/>
              <a:gd name="connsiteX363" fmla="*/ 4445736 w 5440544"/>
              <a:gd name="connsiteY363" fmla="*/ 220164 h 4379704"/>
              <a:gd name="connsiteX364" fmla="*/ 4462487 w 5440544"/>
              <a:gd name="connsiteY364" fmla="*/ 215246 h 4379704"/>
              <a:gd name="connsiteX365" fmla="*/ 4271265 w 5440544"/>
              <a:gd name="connsiteY365" fmla="*/ 181965 h 4379704"/>
              <a:gd name="connsiteX366" fmla="*/ 4289554 w 5440544"/>
              <a:gd name="connsiteY366" fmla="*/ 183719 h 4379704"/>
              <a:gd name="connsiteX367" fmla="*/ 4256082 w 5440544"/>
              <a:gd name="connsiteY367" fmla="*/ 186938 h 4379704"/>
              <a:gd name="connsiteX368" fmla="*/ 4271265 w 5440544"/>
              <a:gd name="connsiteY368" fmla="*/ 181965 h 4379704"/>
              <a:gd name="connsiteX369" fmla="*/ 3985856 w 5440544"/>
              <a:gd name="connsiteY369" fmla="*/ 100290 h 4379704"/>
              <a:gd name="connsiteX370" fmla="*/ 3882306 w 5440544"/>
              <a:gd name="connsiteY370" fmla="*/ 118849 h 4379704"/>
              <a:gd name="connsiteX371" fmla="*/ 3885515 w 5440544"/>
              <a:gd name="connsiteY371" fmla="*/ 127490 h 4379704"/>
              <a:gd name="connsiteX372" fmla="*/ 3985856 w 5440544"/>
              <a:gd name="connsiteY372" fmla="*/ 100290 h 4379704"/>
              <a:gd name="connsiteX373" fmla="*/ 3483140 w 5440544"/>
              <a:gd name="connsiteY373" fmla="*/ 95158 h 4379704"/>
              <a:gd name="connsiteX374" fmla="*/ 3470652 w 5440544"/>
              <a:gd name="connsiteY374" fmla="*/ 99210 h 4379704"/>
              <a:gd name="connsiteX375" fmla="*/ 3368359 w 5440544"/>
              <a:gd name="connsiteY375" fmla="*/ 123452 h 4379704"/>
              <a:gd name="connsiteX376" fmla="*/ 3358609 w 5440544"/>
              <a:gd name="connsiteY376" fmla="*/ 126509 h 4379704"/>
              <a:gd name="connsiteX377" fmla="*/ 3303003 w 5440544"/>
              <a:gd name="connsiteY377" fmla="*/ 133060 h 4379704"/>
              <a:gd name="connsiteX378" fmla="*/ 3124400 w 5440544"/>
              <a:gd name="connsiteY378" fmla="*/ 162018 h 4379704"/>
              <a:gd name="connsiteX379" fmla="*/ 2371613 w 5440544"/>
              <a:gd name="connsiteY379" fmla="*/ 353406 h 4379704"/>
              <a:gd name="connsiteX380" fmla="*/ 2326616 w 5440544"/>
              <a:gd name="connsiteY380" fmla="*/ 353813 h 4379704"/>
              <a:gd name="connsiteX381" fmla="*/ 2425167 w 5440544"/>
              <a:gd name="connsiteY381" fmla="*/ 310966 h 4379704"/>
              <a:gd name="connsiteX382" fmla="*/ 2731357 w 5440544"/>
              <a:gd name="connsiteY382" fmla="*/ 232447 h 4379704"/>
              <a:gd name="connsiteX383" fmla="*/ 3151836 w 5440544"/>
              <a:gd name="connsiteY383" fmla="*/ 140403 h 4379704"/>
              <a:gd name="connsiteX384" fmla="*/ 3345608 w 5440544"/>
              <a:gd name="connsiteY384" fmla="*/ 111279 h 4379704"/>
              <a:gd name="connsiteX385" fmla="*/ 3128956 w 5440544"/>
              <a:gd name="connsiteY385" fmla="*/ 90311 h 4379704"/>
              <a:gd name="connsiteX386" fmla="*/ 2886897 w 5440544"/>
              <a:gd name="connsiteY386" fmla="*/ 138631 h 4379704"/>
              <a:gd name="connsiteX387" fmla="*/ 2588872 w 5440544"/>
              <a:gd name="connsiteY387" fmla="*/ 213501 h 4379704"/>
              <a:gd name="connsiteX388" fmla="*/ 2417421 w 5440544"/>
              <a:gd name="connsiteY388" fmla="*/ 261933 h 4379704"/>
              <a:gd name="connsiteX389" fmla="*/ 2436010 w 5440544"/>
              <a:gd name="connsiteY389" fmla="*/ 244709 h 4379704"/>
              <a:gd name="connsiteX390" fmla="*/ 2741078 w 5440544"/>
              <a:gd name="connsiteY390" fmla="*/ 156523 h 4379704"/>
              <a:gd name="connsiteX391" fmla="*/ 4943182 w 5440544"/>
              <a:gd name="connsiteY391" fmla="*/ 48728 h 4379704"/>
              <a:gd name="connsiteX392" fmla="*/ 4916152 w 5440544"/>
              <a:gd name="connsiteY392" fmla="*/ 51576 h 4379704"/>
              <a:gd name="connsiteX393" fmla="*/ 4921511 w 5440544"/>
              <a:gd name="connsiteY393" fmla="*/ 49504 h 4379704"/>
              <a:gd name="connsiteX394" fmla="*/ 4261171 w 5440544"/>
              <a:gd name="connsiteY394" fmla="*/ 42315 h 4379704"/>
              <a:gd name="connsiteX395" fmla="*/ 4228596 w 5440544"/>
              <a:gd name="connsiteY395" fmla="*/ 49836 h 4379704"/>
              <a:gd name="connsiteX396" fmla="*/ 4230912 w 5440544"/>
              <a:gd name="connsiteY396" fmla="*/ 54173 h 4379704"/>
              <a:gd name="connsiteX397" fmla="*/ 4261171 w 5440544"/>
              <a:gd name="connsiteY397" fmla="*/ 42315 h 4379704"/>
              <a:gd name="connsiteX398" fmla="*/ 4948901 w 5440544"/>
              <a:gd name="connsiteY398" fmla="*/ 41241 h 4379704"/>
              <a:gd name="connsiteX399" fmla="*/ 4943182 w 5440544"/>
              <a:gd name="connsiteY399" fmla="*/ 48728 h 4379704"/>
              <a:gd name="connsiteX400" fmla="*/ 4948901 w 5440544"/>
              <a:gd name="connsiteY400" fmla="*/ 41241 h 4379704"/>
              <a:gd name="connsiteX401" fmla="*/ 4907759 w 5440544"/>
              <a:gd name="connsiteY401" fmla="*/ 11720 h 4379704"/>
              <a:gd name="connsiteX402" fmla="*/ 4902431 w 5440544"/>
              <a:gd name="connsiteY402" fmla="*/ 19345 h 4379704"/>
              <a:gd name="connsiteX403" fmla="*/ 4907759 w 5440544"/>
              <a:gd name="connsiteY403" fmla="*/ 11720 h 4379704"/>
              <a:gd name="connsiteX404" fmla="*/ 4609507 w 5440544"/>
              <a:gd name="connsiteY404" fmla="*/ 9937 h 4379704"/>
              <a:gd name="connsiteX405" fmla="*/ 4367932 w 5440544"/>
              <a:gd name="connsiteY405" fmla="*/ 32398 h 4379704"/>
              <a:gd name="connsiteX406" fmla="*/ 4287111 w 5440544"/>
              <a:gd name="connsiteY406" fmla="*/ 42699 h 4379704"/>
              <a:gd name="connsiteX407" fmla="*/ 4360477 w 5440544"/>
              <a:gd name="connsiteY407" fmla="*/ 53545 h 4379704"/>
              <a:gd name="connsiteX408" fmla="*/ 4902431 w 5440544"/>
              <a:gd name="connsiteY408" fmla="*/ 19345 h 4379704"/>
              <a:gd name="connsiteX409" fmla="*/ 4401300 w 5440544"/>
              <a:gd name="connsiteY409" fmla="*/ 67937 h 4379704"/>
              <a:gd name="connsiteX410" fmla="*/ 4365082 w 5440544"/>
              <a:gd name="connsiteY410" fmla="*/ 78947 h 4379704"/>
              <a:gd name="connsiteX411" fmla="*/ 4398946 w 5440544"/>
              <a:gd name="connsiteY411" fmla="*/ 74615 h 4379704"/>
              <a:gd name="connsiteX412" fmla="*/ 4677352 w 5440544"/>
              <a:gd name="connsiteY412" fmla="*/ 58257 h 4379704"/>
              <a:gd name="connsiteX413" fmla="*/ 4856085 w 5440544"/>
              <a:gd name="connsiteY413" fmla="*/ 51849 h 4379704"/>
              <a:gd name="connsiteX414" fmla="*/ 4831802 w 5440544"/>
              <a:gd name="connsiteY414" fmla="*/ 60102 h 4379704"/>
              <a:gd name="connsiteX415" fmla="*/ 4830775 w 5440544"/>
              <a:gd name="connsiteY415" fmla="*/ 60573 h 4379704"/>
              <a:gd name="connsiteX416" fmla="*/ 4822931 w 5440544"/>
              <a:gd name="connsiteY416" fmla="*/ 61398 h 4379704"/>
              <a:gd name="connsiteX417" fmla="*/ 4697507 w 5440544"/>
              <a:gd name="connsiteY417" fmla="*/ 70993 h 4379704"/>
              <a:gd name="connsiteX418" fmla="*/ 4784360 w 5440544"/>
              <a:gd name="connsiteY418" fmla="*/ 79087 h 4379704"/>
              <a:gd name="connsiteX419" fmla="*/ 4793314 w 5440544"/>
              <a:gd name="connsiteY419" fmla="*/ 78218 h 4379704"/>
              <a:gd name="connsiteX420" fmla="*/ 4787731 w 5440544"/>
              <a:gd name="connsiteY420" fmla="*/ 90257 h 4379704"/>
              <a:gd name="connsiteX421" fmla="*/ 4817439 w 5440544"/>
              <a:gd name="connsiteY421" fmla="*/ 84782 h 4379704"/>
              <a:gd name="connsiteX422" fmla="*/ 4852092 w 5440544"/>
              <a:gd name="connsiteY422" fmla="*/ 73763 h 4379704"/>
              <a:gd name="connsiteX423" fmla="*/ 4877243 w 5440544"/>
              <a:gd name="connsiteY423" fmla="*/ 73036 h 4379704"/>
              <a:gd name="connsiteX424" fmla="*/ 4798707 w 5440544"/>
              <a:gd name="connsiteY424" fmla="*/ 91654 h 4379704"/>
              <a:gd name="connsiteX425" fmla="*/ 4322661 w 5440544"/>
              <a:gd name="connsiteY425" fmla="*/ 125312 h 4379704"/>
              <a:gd name="connsiteX426" fmla="*/ 4138290 w 5440544"/>
              <a:gd name="connsiteY426" fmla="*/ 154172 h 4379704"/>
              <a:gd name="connsiteX427" fmla="*/ 4164230 w 5440544"/>
              <a:gd name="connsiteY427" fmla="*/ 154557 h 4379704"/>
              <a:gd name="connsiteX428" fmla="*/ 4553887 w 5440544"/>
              <a:gd name="connsiteY428" fmla="*/ 129236 h 4379704"/>
              <a:gd name="connsiteX429" fmla="*/ 4700617 w 5440544"/>
              <a:gd name="connsiteY429" fmla="*/ 118392 h 4379704"/>
              <a:gd name="connsiteX430" fmla="*/ 4616118 w 5440544"/>
              <a:gd name="connsiteY430" fmla="*/ 136159 h 4379704"/>
              <a:gd name="connsiteX431" fmla="*/ 4181396 w 5440544"/>
              <a:gd name="connsiteY431" fmla="*/ 176877 h 4379704"/>
              <a:gd name="connsiteX432" fmla="*/ 4010905 w 5440544"/>
              <a:gd name="connsiteY432" fmla="*/ 201869 h 4379704"/>
              <a:gd name="connsiteX433" fmla="*/ 4132083 w 5440544"/>
              <a:gd name="connsiteY433" fmla="*/ 189528 h 4379704"/>
              <a:gd name="connsiteX434" fmla="*/ 4256082 w 5440544"/>
              <a:gd name="connsiteY434" fmla="*/ 186938 h 4379704"/>
              <a:gd name="connsiteX435" fmla="*/ 4039668 w 5440544"/>
              <a:gd name="connsiteY435" fmla="*/ 212009 h 4379704"/>
              <a:gd name="connsiteX436" fmla="*/ 3973191 w 5440544"/>
              <a:gd name="connsiteY436" fmla="*/ 234879 h 4379704"/>
              <a:gd name="connsiteX437" fmla="*/ 3727445 w 5440544"/>
              <a:gd name="connsiteY437" fmla="*/ 272137 h 4379704"/>
              <a:gd name="connsiteX438" fmla="*/ 3691228 w 5440544"/>
              <a:gd name="connsiteY438" fmla="*/ 283144 h 4379704"/>
              <a:gd name="connsiteX439" fmla="*/ 3756208 w 5440544"/>
              <a:gd name="connsiteY439" fmla="*/ 282277 h 4379704"/>
              <a:gd name="connsiteX440" fmla="*/ 4283814 w 5440544"/>
              <a:gd name="connsiteY440" fmla="*/ 235507 h 4379704"/>
              <a:gd name="connsiteX441" fmla="*/ 3843988 w 5440544"/>
              <a:gd name="connsiteY441" fmla="*/ 290695 h 4379704"/>
              <a:gd name="connsiteX442" fmla="*/ 3795142 w 5440544"/>
              <a:gd name="connsiteY442" fmla="*/ 319777 h 4379704"/>
              <a:gd name="connsiteX443" fmla="*/ 4316252 w 5440544"/>
              <a:gd name="connsiteY443" fmla="*/ 270721 h 4379704"/>
              <a:gd name="connsiteX444" fmla="*/ 4362642 w 5440544"/>
              <a:gd name="connsiteY444" fmla="*/ 287075 h 4379704"/>
              <a:gd name="connsiteX445" fmla="*/ 4016095 w 5440544"/>
              <a:gd name="connsiteY445" fmla="*/ 335099 h 4379704"/>
              <a:gd name="connsiteX446" fmla="*/ 3957539 w 5440544"/>
              <a:gd name="connsiteY446" fmla="*/ 353252 h 4379704"/>
              <a:gd name="connsiteX447" fmla="*/ 4249679 w 5440544"/>
              <a:gd name="connsiteY447" fmla="*/ 325309 h 4379704"/>
              <a:gd name="connsiteX448" fmla="*/ 4367303 w 5440544"/>
              <a:gd name="connsiteY448" fmla="*/ 312695 h 4379704"/>
              <a:gd name="connsiteX449" fmla="*/ 4319228 w 5440544"/>
              <a:gd name="connsiteY449" fmla="*/ 337442 h 4379704"/>
              <a:gd name="connsiteX450" fmla="*/ 4399972 w 5440544"/>
              <a:gd name="connsiteY450" fmla="*/ 329875 h 4379704"/>
              <a:gd name="connsiteX451" fmla="*/ 4472974 w 5440544"/>
              <a:gd name="connsiteY451" fmla="*/ 303110 h 4379704"/>
              <a:gd name="connsiteX452" fmla="*/ 4526537 w 5440544"/>
              <a:gd name="connsiteY452" fmla="*/ 298549 h 4379704"/>
              <a:gd name="connsiteX453" fmla="*/ 4532994 w 5440544"/>
              <a:gd name="connsiteY453" fmla="*/ 297975 h 4379704"/>
              <a:gd name="connsiteX454" fmla="*/ 4504422 w 5440544"/>
              <a:gd name="connsiteY454" fmla="*/ 310441 h 4379704"/>
              <a:gd name="connsiteX455" fmla="*/ 4389913 w 5440544"/>
              <a:gd name="connsiteY455" fmla="*/ 355557 h 4379704"/>
              <a:gd name="connsiteX456" fmla="*/ 4116973 w 5440544"/>
              <a:gd name="connsiteY456" fmla="*/ 449825 h 4379704"/>
              <a:gd name="connsiteX457" fmla="*/ 4205539 w 5440544"/>
              <a:gd name="connsiteY457" fmla="*/ 435631 h 4379704"/>
              <a:gd name="connsiteX458" fmla="*/ 4334611 w 5440544"/>
              <a:gd name="connsiteY458" fmla="*/ 396501 h 4379704"/>
              <a:gd name="connsiteX459" fmla="*/ 4384964 w 5440544"/>
              <a:gd name="connsiteY459" fmla="*/ 397740 h 4379704"/>
              <a:gd name="connsiteX460" fmla="*/ 4431324 w 5440544"/>
              <a:gd name="connsiteY460" fmla="*/ 372952 h 4379704"/>
              <a:gd name="connsiteX461" fmla="*/ 4482847 w 5440544"/>
              <a:gd name="connsiteY461" fmla="*/ 374222 h 4379704"/>
              <a:gd name="connsiteX462" fmla="*/ 4604682 w 5440544"/>
              <a:gd name="connsiteY462" fmla="*/ 326726 h 4379704"/>
              <a:gd name="connsiteX463" fmla="*/ 4548209 w 5440544"/>
              <a:gd name="connsiteY463" fmla="*/ 367642 h 4379704"/>
              <a:gd name="connsiteX464" fmla="*/ 4464591 w 5440544"/>
              <a:gd name="connsiteY464" fmla="*/ 399702 h 4379704"/>
              <a:gd name="connsiteX465" fmla="*/ 4439524 w 5440544"/>
              <a:gd name="connsiteY465" fmla="*/ 433201 h 4379704"/>
              <a:gd name="connsiteX466" fmla="*/ 4330876 w 5440544"/>
              <a:gd name="connsiteY466" fmla="*/ 475904 h 4379704"/>
              <a:gd name="connsiteX467" fmla="*/ 4197068 w 5440544"/>
              <a:gd name="connsiteY467" fmla="*/ 511708 h 4379704"/>
              <a:gd name="connsiteX468" fmla="*/ 4199891 w 5440544"/>
              <a:gd name="connsiteY468" fmla="*/ 510606 h 4379704"/>
              <a:gd name="connsiteX469" fmla="*/ 4206708 w 5440544"/>
              <a:gd name="connsiteY469" fmla="*/ 508063 h 4379704"/>
              <a:gd name="connsiteX470" fmla="*/ 4205169 w 5440544"/>
              <a:gd name="connsiteY470" fmla="*/ 508547 h 4379704"/>
              <a:gd name="connsiteX471" fmla="*/ 4199891 w 5440544"/>
              <a:gd name="connsiteY471" fmla="*/ 510606 h 4379704"/>
              <a:gd name="connsiteX472" fmla="*/ 4196600 w 5440544"/>
              <a:gd name="connsiteY472" fmla="*/ 511834 h 4379704"/>
              <a:gd name="connsiteX473" fmla="*/ 4197068 w 5440544"/>
              <a:gd name="connsiteY473" fmla="*/ 511708 h 4379704"/>
              <a:gd name="connsiteX474" fmla="*/ 4180286 w 5440544"/>
              <a:gd name="connsiteY474" fmla="*/ 518254 h 4379704"/>
              <a:gd name="connsiteX475" fmla="*/ 4135231 w 5440544"/>
              <a:gd name="connsiteY475" fmla="*/ 544439 h 4379704"/>
              <a:gd name="connsiteX476" fmla="*/ 4225874 w 5440544"/>
              <a:gd name="connsiteY476" fmla="*/ 512555 h 4379704"/>
              <a:gd name="connsiteX477" fmla="*/ 4513028 w 5440544"/>
              <a:gd name="connsiteY477" fmla="*/ 417270 h 4379704"/>
              <a:gd name="connsiteX478" fmla="*/ 4602768 w 5440544"/>
              <a:gd name="connsiteY478" fmla="*/ 403103 h 4379704"/>
              <a:gd name="connsiteX479" fmla="*/ 4692454 w 5440544"/>
              <a:gd name="connsiteY479" fmla="*/ 379380 h 4379704"/>
              <a:gd name="connsiteX480" fmla="*/ 4724764 w 5440544"/>
              <a:gd name="connsiteY480" fmla="*/ 414294 h 4379704"/>
              <a:gd name="connsiteX481" fmla="*/ 4915205 w 5440544"/>
              <a:gd name="connsiteY481" fmla="*/ 342559 h 4379704"/>
              <a:gd name="connsiteX482" fmla="*/ 4988544 w 5440544"/>
              <a:gd name="connsiteY482" fmla="*/ 315138 h 4379704"/>
              <a:gd name="connsiteX483" fmla="*/ 4997771 w 5440544"/>
              <a:gd name="connsiteY483" fmla="*/ 317005 h 4379704"/>
              <a:gd name="connsiteX484" fmla="*/ 5024703 w 5440544"/>
              <a:gd name="connsiteY484" fmla="*/ 319940 h 4379704"/>
              <a:gd name="connsiteX485" fmla="*/ 5001439 w 5440544"/>
              <a:gd name="connsiteY485" fmla="*/ 329499 h 4379704"/>
              <a:gd name="connsiteX486" fmla="*/ 4652165 w 5440544"/>
              <a:gd name="connsiteY486" fmla="*/ 472553 h 4379704"/>
              <a:gd name="connsiteX487" fmla="*/ 4515321 w 5440544"/>
              <a:gd name="connsiteY487" fmla="*/ 527866 h 4379704"/>
              <a:gd name="connsiteX488" fmla="*/ 4414566 w 5440544"/>
              <a:gd name="connsiteY488" fmla="*/ 575880 h 4379704"/>
              <a:gd name="connsiteX489" fmla="*/ 4353195 w 5440544"/>
              <a:gd name="connsiteY489" fmla="*/ 608487 h 4379704"/>
              <a:gd name="connsiteX490" fmla="*/ 4325041 w 5440544"/>
              <a:gd name="connsiteY490" fmla="*/ 658288 h 4379704"/>
              <a:gd name="connsiteX491" fmla="*/ 4545716 w 5440544"/>
              <a:gd name="connsiteY491" fmla="*/ 579110 h 4379704"/>
              <a:gd name="connsiteX492" fmla="*/ 4702892 w 5440544"/>
              <a:gd name="connsiteY492" fmla="*/ 540672 h 4379704"/>
              <a:gd name="connsiteX493" fmla="*/ 4738234 w 5440544"/>
              <a:gd name="connsiteY493" fmla="*/ 549729 h 4379704"/>
              <a:gd name="connsiteX494" fmla="*/ 4905310 w 5440544"/>
              <a:gd name="connsiteY494" fmla="*/ 486972 h 4379704"/>
              <a:gd name="connsiteX495" fmla="*/ 4866350 w 5440544"/>
              <a:gd name="connsiteY495" fmla="*/ 518767 h 4379704"/>
              <a:gd name="connsiteX496" fmla="*/ 4867394 w 5440544"/>
              <a:gd name="connsiteY496" fmla="*/ 514431 h 4379704"/>
              <a:gd name="connsiteX497" fmla="*/ 4874333 w 5440544"/>
              <a:gd name="connsiteY497" fmla="*/ 510776 h 4379704"/>
              <a:gd name="connsiteX498" fmla="*/ 4868067 w 5440544"/>
              <a:gd name="connsiteY498" fmla="*/ 511644 h 4379704"/>
              <a:gd name="connsiteX499" fmla="*/ 4867394 w 5440544"/>
              <a:gd name="connsiteY499" fmla="*/ 514431 h 4379704"/>
              <a:gd name="connsiteX500" fmla="*/ 4854638 w 5440544"/>
              <a:gd name="connsiteY500" fmla="*/ 521155 h 4379704"/>
              <a:gd name="connsiteX501" fmla="*/ 4845445 w 5440544"/>
              <a:gd name="connsiteY501" fmla="*/ 523028 h 4379704"/>
              <a:gd name="connsiteX502" fmla="*/ 4835957 w 5440544"/>
              <a:gd name="connsiteY502" fmla="*/ 527572 h 4379704"/>
              <a:gd name="connsiteX503" fmla="*/ 4816744 w 5440544"/>
              <a:gd name="connsiteY503" fmla="*/ 561216 h 4379704"/>
              <a:gd name="connsiteX504" fmla="*/ 4656695 w 5440544"/>
              <a:gd name="connsiteY504" fmla="*/ 624146 h 4379704"/>
              <a:gd name="connsiteX505" fmla="*/ 4639610 w 5440544"/>
              <a:gd name="connsiteY505" fmla="*/ 649656 h 4379704"/>
              <a:gd name="connsiteX506" fmla="*/ 4449167 w 5440544"/>
              <a:gd name="connsiteY506" fmla="*/ 721390 h 4379704"/>
              <a:gd name="connsiteX507" fmla="*/ 4252818 w 5440544"/>
              <a:gd name="connsiteY507" fmla="*/ 783427 h 4379704"/>
              <a:gd name="connsiteX508" fmla="*/ 4235519 w 5440544"/>
              <a:gd name="connsiteY508" fmla="*/ 800741 h 4379704"/>
              <a:gd name="connsiteX509" fmla="*/ 4424045 w 5440544"/>
              <a:gd name="connsiteY509" fmla="*/ 745335 h 4379704"/>
              <a:gd name="connsiteX510" fmla="*/ 4901023 w 5440544"/>
              <a:gd name="connsiteY510" fmla="*/ 583590 h 4379704"/>
              <a:gd name="connsiteX511" fmla="*/ 5140217 w 5440544"/>
              <a:gd name="connsiteY511" fmla="*/ 488795 h 4379704"/>
              <a:gd name="connsiteX512" fmla="*/ 5158318 w 5440544"/>
              <a:gd name="connsiteY512" fmla="*/ 489986 h 4379704"/>
              <a:gd name="connsiteX513" fmla="*/ 5200832 w 5440544"/>
              <a:gd name="connsiteY513" fmla="*/ 490239 h 4379704"/>
              <a:gd name="connsiteX514" fmla="*/ 5127479 w 5440544"/>
              <a:gd name="connsiteY514" fmla="*/ 525194 h 4379704"/>
              <a:gd name="connsiteX515" fmla="*/ 5065897 w 5440544"/>
              <a:gd name="connsiteY515" fmla="*/ 549608 h 4379704"/>
              <a:gd name="connsiteX516" fmla="*/ 5127479 w 5440544"/>
              <a:gd name="connsiteY516" fmla="*/ 525194 h 4379704"/>
              <a:gd name="connsiteX517" fmla="*/ 5202525 w 5440544"/>
              <a:gd name="connsiteY517" fmla="*/ 502280 h 4379704"/>
              <a:gd name="connsiteX518" fmla="*/ 5204288 w 5440544"/>
              <a:gd name="connsiteY518" fmla="*/ 521208 h 4379704"/>
              <a:gd name="connsiteX519" fmla="*/ 5192230 w 5440544"/>
              <a:gd name="connsiteY519" fmla="*/ 516957 h 4379704"/>
              <a:gd name="connsiteX520" fmla="*/ 5204288 w 5440544"/>
              <a:gd name="connsiteY520" fmla="*/ 521208 h 4379704"/>
              <a:gd name="connsiteX521" fmla="*/ 5231455 w 5440544"/>
              <a:gd name="connsiteY521" fmla="*/ 519338 h 4379704"/>
              <a:gd name="connsiteX522" fmla="*/ 5161611 w 5440544"/>
              <a:gd name="connsiteY522" fmla="*/ 550190 h 4379704"/>
              <a:gd name="connsiteX523" fmla="*/ 5138619 w 5440544"/>
              <a:gd name="connsiteY523" fmla="*/ 556308 h 4379704"/>
              <a:gd name="connsiteX524" fmla="*/ 5127146 w 5440544"/>
              <a:gd name="connsiteY524" fmla="*/ 556585 h 4379704"/>
              <a:gd name="connsiteX525" fmla="*/ 5131516 w 5440544"/>
              <a:gd name="connsiteY525" fmla="*/ 563485 h 4379704"/>
              <a:gd name="connsiteX526" fmla="*/ 5038067 w 5440544"/>
              <a:gd name="connsiteY526" fmla="*/ 604763 h 4379704"/>
              <a:gd name="connsiteX527" fmla="*/ 5007702 w 5440544"/>
              <a:gd name="connsiteY527" fmla="*/ 608392 h 4379704"/>
              <a:gd name="connsiteX528" fmla="*/ 4937996 w 5440544"/>
              <a:gd name="connsiteY528" fmla="*/ 613794 h 4379704"/>
              <a:gd name="connsiteX529" fmla="*/ 4854820 w 5440544"/>
              <a:gd name="connsiteY529" fmla="*/ 630775 h 4379704"/>
              <a:gd name="connsiteX530" fmla="*/ 5000228 w 5440544"/>
              <a:gd name="connsiteY530" fmla="*/ 620716 h 4379704"/>
              <a:gd name="connsiteX531" fmla="*/ 5001850 w 5440544"/>
              <a:gd name="connsiteY531" fmla="*/ 620762 h 4379704"/>
              <a:gd name="connsiteX532" fmla="*/ 4976374 w 5440544"/>
              <a:gd name="connsiteY532" fmla="*/ 632015 h 4379704"/>
              <a:gd name="connsiteX533" fmla="*/ 4525924 w 5440544"/>
              <a:gd name="connsiteY533" fmla="*/ 807890 h 4379704"/>
              <a:gd name="connsiteX534" fmla="*/ 4584336 w 5440544"/>
              <a:gd name="connsiteY534" fmla="*/ 797046 h 4379704"/>
              <a:gd name="connsiteX535" fmla="*/ 4563586 w 5440544"/>
              <a:gd name="connsiteY535" fmla="*/ 814948 h 4379704"/>
              <a:gd name="connsiteX536" fmla="*/ 4416011 w 5440544"/>
              <a:gd name="connsiteY536" fmla="*/ 833989 h 4379704"/>
              <a:gd name="connsiteX537" fmla="*/ 4528243 w 5440544"/>
              <a:gd name="connsiteY537" fmla="*/ 830926 h 4379704"/>
              <a:gd name="connsiteX538" fmla="*/ 4521607 w 5440544"/>
              <a:gd name="connsiteY538" fmla="*/ 833735 h 4379704"/>
              <a:gd name="connsiteX539" fmla="*/ 4368909 w 5440544"/>
              <a:gd name="connsiteY539" fmla="*/ 905013 h 4379704"/>
              <a:gd name="connsiteX540" fmla="*/ 4601719 w 5440544"/>
              <a:gd name="connsiteY540" fmla="*/ 842509 h 4379704"/>
              <a:gd name="connsiteX541" fmla="*/ 4590702 w 5440544"/>
              <a:gd name="connsiteY541" fmla="*/ 876356 h 4379704"/>
              <a:gd name="connsiteX542" fmla="*/ 4619976 w 5440544"/>
              <a:gd name="connsiteY542" fmla="*/ 877076 h 4379704"/>
              <a:gd name="connsiteX543" fmla="*/ 4505170 w 5440544"/>
              <a:gd name="connsiteY543" fmla="*/ 924743 h 4379704"/>
              <a:gd name="connsiteX544" fmla="*/ 4384295 w 5440544"/>
              <a:gd name="connsiteY544" fmla="*/ 964073 h 4379704"/>
              <a:gd name="connsiteX545" fmla="*/ 4374234 w 5440544"/>
              <a:gd name="connsiteY545" fmla="*/ 989755 h 4379704"/>
              <a:gd name="connsiteX546" fmla="*/ 4236221 w 5440544"/>
              <a:gd name="connsiteY546" fmla="*/ 1045040 h 4379704"/>
              <a:gd name="connsiteX547" fmla="*/ 4354063 w 5440544"/>
              <a:gd name="connsiteY547" fmla="*/ 1031565 h 4379704"/>
              <a:gd name="connsiteX548" fmla="*/ 4505172 w 5440544"/>
              <a:gd name="connsiteY548" fmla="*/ 984791 h 4379704"/>
              <a:gd name="connsiteX549" fmla="*/ 4805474 w 5440544"/>
              <a:gd name="connsiteY549" fmla="*/ 907572 h 4379704"/>
              <a:gd name="connsiteX550" fmla="*/ 4524547 w 5440544"/>
              <a:gd name="connsiteY550" fmla="*/ 1009832 h 4379704"/>
              <a:gd name="connsiteX551" fmla="*/ 4393398 w 5440544"/>
              <a:gd name="connsiteY551" fmla="*/ 1066650 h 4379704"/>
              <a:gd name="connsiteX552" fmla="*/ 4368330 w 5440544"/>
              <a:gd name="connsiteY552" fmla="*/ 1100151 h 4379704"/>
              <a:gd name="connsiteX553" fmla="*/ 4232391 w 5440544"/>
              <a:gd name="connsiteY553" fmla="*/ 1137746 h 4379704"/>
              <a:gd name="connsiteX554" fmla="*/ 4234468 w 5440544"/>
              <a:gd name="connsiteY554" fmla="*/ 1180103 h 4379704"/>
              <a:gd name="connsiteX555" fmla="*/ 4067233 w 5440544"/>
              <a:gd name="connsiteY555" fmla="*/ 1244221 h 4379704"/>
              <a:gd name="connsiteX556" fmla="*/ 4066941 w 5440544"/>
              <a:gd name="connsiteY556" fmla="*/ 1246708 h 4379704"/>
              <a:gd name="connsiteX557" fmla="*/ 4066576 w 5440544"/>
              <a:gd name="connsiteY557" fmla="*/ 1249817 h 4379704"/>
              <a:gd name="connsiteX558" fmla="*/ 4066358 w 5440544"/>
              <a:gd name="connsiteY558" fmla="*/ 1251683 h 4379704"/>
              <a:gd name="connsiteX559" fmla="*/ 4066455 w 5440544"/>
              <a:gd name="connsiteY559" fmla="*/ 1250854 h 4379704"/>
              <a:gd name="connsiteX560" fmla="*/ 4066576 w 5440544"/>
              <a:gd name="connsiteY560" fmla="*/ 1249817 h 4379704"/>
              <a:gd name="connsiteX561" fmla="*/ 4067233 w 5440544"/>
              <a:gd name="connsiteY561" fmla="*/ 1244221 h 4379704"/>
              <a:gd name="connsiteX562" fmla="*/ 4210356 w 5440544"/>
              <a:gd name="connsiteY562" fmla="*/ 1205438 h 4379704"/>
              <a:gd name="connsiteX563" fmla="*/ 4435025 w 5440544"/>
              <a:gd name="connsiteY563" fmla="*/ 1152286 h 4379704"/>
              <a:gd name="connsiteX564" fmla="*/ 4279926 w 5440544"/>
              <a:gd name="connsiteY564" fmla="*/ 1233079 h 4379704"/>
              <a:gd name="connsiteX565" fmla="*/ 4365621 w 5440544"/>
              <a:gd name="connsiteY565" fmla="*/ 1243377 h 4379704"/>
              <a:gd name="connsiteX566" fmla="*/ 4251770 w 5440544"/>
              <a:gd name="connsiteY566" fmla="*/ 1282880 h 4379704"/>
              <a:gd name="connsiteX567" fmla="*/ 4137920 w 5440544"/>
              <a:gd name="connsiteY567" fmla="*/ 1322383 h 4379704"/>
              <a:gd name="connsiteX568" fmla="*/ 4287113 w 5440544"/>
              <a:gd name="connsiteY568" fmla="*/ 1291939 h 4379704"/>
              <a:gd name="connsiteX569" fmla="*/ 4269221 w 5440544"/>
              <a:gd name="connsiteY569" fmla="*/ 1305082 h 4379704"/>
              <a:gd name="connsiteX570" fmla="*/ 4261216 w 5440544"/>
              <a:gd name="connsiteY570" fmla="*/ 1310145 h 4379704"/>
              <a:gd name="connsiteX571" fmla="*/ 4137443 w 5440544"/>
              <a:gd name="connsiteY571" fmla="*/ 1326441 h 4379704"/>
              <a:gd name="connsiteX572" fmla="*/ 4077966 w 5440544"/>
              <a:gd name="connsiteY572" fmla="*/ 1334274 h 4379704"/>
              <a:gd name="connsiteX573" fmla="*/ 4077966 w 5440544"/>
              <a:gd name="connsiteY573" fmla="*/ 1334274 h 4379704"/>
              <a:gd name="connsiteX574" fmla="*/ 4175675 w 5440544"/>
              <a:gd name="connsiteY574" fmla="*/ 1333581 h 4379704"/>
              <a:gd name="connsiteX575" fmla="*/ 4237197 w 5440544"/>
              <a:gd name="connsiteY575" fmla="*/ 1328003 h 4379704"/>
              <a:gd name="connsiteX576" fmla="*/ 4233022 w 5440544"/>
              <a:gd name="connsiteY576" fmla="*/ 1334938 h 4379704"/>
              <a:gd name="connsiteX577" fmla="*/ 4283122 w 5440544"/>
              <a:gd name="connsiteY577" fmla="*/ 1325957 h 4379704"/>
              <a:gd name="connsiteX578" fmla="*/ 4294743 w 5440544"/>
              <a:gd name="connsiteY578" fmla="*/ 1322834 h 4379704"/>
              <a:gd name="connsiteX579" fmla="*/ 4366459 w 5440544"/>
              <a:gd name="connsiteY579" fmla="*/ 1316483 h 4379704"/>
              <a:gd name="connsiteX580" fmla="*/ 4463949 w 5440544"/>
              <a:gd name="connsiteY580" fmla="*/ 1316417 h 4379704"/>
              <a:gd name="connsiteX581" fmla="*/ 4451167 w 5440544"/>
              <a:gd name="connsiteY581" fmla="*/ 1318940 h 4379704"/>
              <a:gd name="connsiteX582" fmla="*/ 4611811 w 5440544"/>
              <a:gd name="connsiteY582" fmla="*/ 1307460 h 4379704"/>
              <a:gd name="connsiteX583" fmla="*/ 4818595 w 5440544"/>
              <a:gd name="connsiteY583" fmla="*/ 1297137 h 4379704"/>
              <a:gd name="connsiteX584" fmla="*/ 4577021 w 5440544"/>
              <a:gd name="connsiteY584" fmla="*/ 1319598 h 4379704"/>
              <a:gd name="connsiteX585" fmla="*/ 4496200 w 5440544"/>
              <a:gd name="connsiteY585" fmla="*/ 1329900 h 4379704"/>
              <a:gd name="connsiteX586" fmla="*/ 4503615 w 5440544"/>
              <a:gd name="connsiteY586" fmla="*/ 1338086 h 4379704"/>
              <a:gd name="connsiteX587" fmla="*/ 4506982 w 5440544"/>
              <a:gd name="connsiteY587" fmla="*/ 1338644 h 4379704"/>
              <a:gd name="connsiteX588" fmla="*/ 4532520 w 5440544"/>
              <a:gd name="connsiteY588" fmla="*/ 1336373 h 4379704"/>
              <a:gd name="connsiteX589" fmla="*/ 4522216 w 5440544"/>
              <a:gd name="connsiteY589" fmla="*/ 1340031 h 4379704"/>
              <a:gd name="connsiteX590" fmla="*/ 4519951 w 5440544"/>
              <a:gd name="connsiteY590" fmla="*/ 1340794 h 4379704"/>
              <a:gd name="connsiteX591" fmla="*/ 4525912 w 5440544"/>
              <a:gd name="connsiteY591" fmla="*/ 1341782 h 4379704"/>
              <a:gd name="connsiteX592" fmla="*/ 4569565 w 5440544"/>
              <a:gd name="connsiteY592" fmla="*/ 1340747 h 4379704"/>
              <a:gd name="connsiteX593" fmla="*/ 5111519 w 5440544"/>
              <a:gd name="connsiteY593" fmla="*/ 1306545 h 4379704"/>
              <a:gd name="connsiteX594" fmla="*/ 4610389 w 5440544"/>
              <a:gd name="connsiteY594" fmla="*/ 1355138 h 4379704"/>
              <a:gd name="connsiteX595" fmla="*/ 4574171 w 5440544"/>
              <a:gd name="connsiteY595" fmla="*/ 1366148 h 4379704"/>
              <a:gd name="connsiteX596" fmla="*/ 4608035 w 5440544"/>
              <a:gd name="connsiteY596" fmla="*/ 1361816 h 4379704"/>
              <a:gd name="connsiteX597" fmla="*/ 4886442 w 5440544"/>
              <a:gd name="connsiteY597" fmla="*/ 1345459 h 4379704"/>
              <a:gd name="connsiteX598" fmla="*/ 5065174 w 5440544"/>
              <a:gd name="connsiteY598" fmla="*/ 1339050 h 4379704"/>
              <a:gd name="connsiteX599" fmla="*/ 5040892 w 5440544"/>
              <a:gd name="connsiteY599" fmla="*/ 1347303 h 4379704"/>
              <a:gd name="connsiteX600" fmla="*/ 5039864 w 5440544"/>
              <a:gd name="connsiteY600" fmla="*/ 1347774 h 4379704"/>
              <a:gd name="connsiteX601" fmla="*/ 5032020 w 5440544"/>
              <a:gd name="connsiteY601" fmla="*/ 1348600 h 4379704"/>
              <a:gd name="connsiteX602" fmla="*/ 4906596 w 5440544"/>
              <a:gd name="connsiteY602" fmla="*/ 1358194 h 4379704"/>
              <a:gd name="connsiteX603" fmla="*/ 4993449 w 5440544"/>
              <a:gd name="connsiteY603" fmla="*/ 1366288 h 4379704"/>
              <a:gd name="connsiteX604" fmla="*/ 5002403 w 5440544"/>
              <a:gd name="connsiteY604" fmla="*/ 1365418 h 4379704"/>
              <a:gd name="connsiteX605" fmla="*/ 4996820 w 5440544"/>
              <a:gd name="connsiteY605" fmla="*/ 1377458 h 4379704"/>
              <a:gd name="connsiteX606" fmla="*/ 5026528 w 5440544"/>
              <a:gd name="connsiteY606" fmla="*/ 1371983 h 4379704"/>
              <a:gd name="connsiteX607" fmla="*/ 5061181 w 5440544"/>
              <a:gd name="connsiteY607" fmla="*/ 1360963 h 4379704"/>
              <a:gd name="connsiteX608" fmla="*/ 5086331 w 5440544"/>
              <a:gd name="connsiteY608" fmla="*/ 1360237 h 4379704"/>
              <a:gd name="connsiteX609" fmla="*/ 5007796 w 5440544"/>
              <a:gd name="connsiteY609" fmla="*/ 1378854 h 4379704"/>
              <a:gd name="connsiteX610" fmla="*/ 4531750 w 5440544"/>
              <a:gd name="connsiteY610" fmla="*/ 1412513 h 4379704"/>
              <a:gd name="connsiteX611" fmla="*/ 4467985 w 5440544"/>
              <a:gd name="connsiteY611" fmla="*/ 1416760 h 4379704"/>
              <a:gd name="connsiteX612" fmla="*/ 4442812 w 5440544"/>
              <a:gd name="connsiteY612" fmla="*/ 1418717 h 4379704"/>
              <a:gd name="connsiteX613" fmla="*/ 4444450 w 5440544"/>
              <a:gd name="connsiteY613" fmla="*/ 1419828 h 4379704"/>
              <a:gd name="connsiteX614" fmla="*/ 4460072 w 5440544"/>
              <a:gd name="connsiteY614" fmla="*/ 1431493 h 4379704"/>
              <a:gd name="connsiteX615" fmla="*/ 4463652 w 5440544"/>
              <a:gd name="connsiteY615" fmla="*/ 1436476 h 4379704"/>
              <a:gd name="connsiteX616" fmla="*/ 4570088 w 5440544"/>
              <a:gd name="connsiteY616" fmla="*/ 1430251 h 4379704"/>
              <a:gd name="connsiteX617" fmla="*/ 4762976 w 5440544"/>
              <a:gd name="connsiteY617" fmla="*/ 1416438 h 4379704"/>
              <a:gd name="connsiteX618" fmla="*/ 4909705 w 5440544"/>
              <a:gd name="connsiteY618" fmla="*/ 1405593 h 4379704"/>
              <a:gd name="connsiteX619" fmla="*/ 4868836 w 5440544"/>
              <a:gd name="connsiteY619" fmla="*/ 1423879 h 4379704"/>
              <a:gd name="connsiteX620" fmla="*/ 4860165 w 5440544"/>
              <a:gd name="connsiteY620" fmla="*/ 1423946 h 4379704"/>
              <a:gd name="connsiteX621" fmla="*/ 4846906 w 5440544"/>
              <a:gd name="connsiteY621" fmla="*/ 1430751 h 4379704"/>
              <a:gd name="connsiteX622" fmla="*/ 4762433 w 5440544"/>
              <a:gd name="connsiteY622" fmla="*/ 1464673 h 4379704"/>
              <a:gd name="connsiteX623" fmla="*/ 4682495 w 5440544"/>
              <a:gd name="connsiteY623" fmla="*/ 1495394 h 4379704"/>
              <a:gd name="connsiteX624" fmla="*/ 4671031 w 5440544"/>
              <a:gd name="connsiteY624" fmla="*/ 1500309 h 4379704"/>
              <a:gd name="connsiteX625" fmla="*/ 4576996 w 5440544"/>
              <a:gd name="connsiteY625" fmla="*/ 1509853 h 4379704"/>
              <a:gd name="connsiteX626" fmla="*/ 4687917 w 5440544"/>
              <a:gd name="connsiteY626" fmla="*/ 1479215 h 4379704"/>
              <a:gd name="connsiteX627" fmla="*/ 4814291 w 5440544"/>
              <a:gd name="connsiteY627" fmla="*/ 1428206 h 4379704"/>
              <a:gd name="connsiteX628" fmla="*/ 4829992 w 5440544"/>
              <a:gd name="connsiteY628" fmla="*/ 1423674 h 4379704"/>
              <a:gd name="connsiteX629" fmla="*/ 4828989 w 5440544"/>
              <a:gd name="connsiteY629" fmla="*/ 1423625 h 4379704"/>
              <a:gd name="connsiteX630" fmla="*/ 4825207 w 5440544"/>
              <a:gd name="connsiteY630" fmla="*/ 1423360 h 4379704"/>
              <a:gd name="connsiteX631" fmla="*/ 4503923 w 5440544"/>
              <a:gd name="connsiteY631" fmla="*/ 1455107 h 4379704"/>
              <a:gd name="connsiteX632" fmla="*/ 4440971 w 5440544"/>
              <a:gd name="connsiteY632" fmla="*/ 1460085 h 4379704"/>
              <a:gd name="connsiteX633" fmla="*/ 4418355 w 5440544"/>
              <a:gd name="connsiteY633" fmla="*/ 1471204 h 4379704"/>
              <a:gd name="connsiteX634" fmla="*/ 4410663 w 5440544"/>
              <a:gd name="connsiteY634" fmla="*/ 1474605 h 4379704"/>
              <a:gd name="connsiteX635" fmla="*/ 4430346 w 5440544"/>
              <a:gd name="connsiteY635" fmla="*/ 1473848 h 4379704"/>
              <a:gd name="connsiteX636" fmla="*/ 4465171 w 5440544"/>
              <a:gd name="connsiteY636" fmla="*/ 1474139 h 4379704"/>
              <a:gd name="connsiteX637" fmla="*/ 4410763 w 5440544"/>
              <a:gd name="connsiteY637" fmla="*/ 1484875 h 4379704"/>
              <a:gd name="connsiteX638" fmla="*/ 4381497 w 5440544"/>
              <a:gd name="connsiteY638" fmla="*/ 1487178 h 4379704"/>
              <a:gd name="connsiteX639" fmla="*/ 4332864 w 5440544"/>
              <a:gd name="connsiteY639" fmla="*/ 1506810 h 4379704"/>
              <a:gd name="connsiteX640" fmla="*/ 4296755 w 5440544"/>
              <a:gd name="connsiteY640" fmla="*/ 1520080 h 4379704"/>
              <a:gd name="connsiteX641" fmla="*/ 4281572 w 5440544"/>
              <a:gd name="connsiteY641" fmla="*/ 1532812 h 4379704"/>
              <a:gd name="connsiteX642" fmla="*/ 4288377 w 5440544"/>
              <a:gd name="connsiteY642" fmla="*/ 1534844 h 4379704"/>
              <a:gd name="connsiteX643" fmla="*/ 4299433 w 5440544"/>
              <a:gd name="connsiteY643" fmla="*/ 1533907 h 4379704"/>
              <a:gd name="connsiteX644" fmla="*/ 4316624 w 5440544"/>
              <a:gd name="connsiteY644" fmla="*/ 1530908 h 4379704"/>
              <a:gd name="connsiteX645" fmla="*/ 4467080 w 5440544"/>
              <a:gd name="connsiteY645" fmla="*/ 1499708 h 4379704"/>
              <a:gd name="connsiteX646" fmla="*/ 4447540 w 5440544"/>
              <a:gd name="connsiteY646" fmla="*/ 1517672 h 4379704"/>
              <a:gd name="connsiteX647" fmla="*/ 4434487 w 5440544"/>
              <a:gd name="connsiteY647" fmla="*/ 1524434 h 4379704"/>
              <a:gd name="connsiteX648" fmla="*/ 4419938 w 5440544"/>
              <a:gd name="connsiteY648" fmla="*/ 1525930 h 4379704"/>
              <a:gd name="connsiteX649" fmla="*/ 4492903 w 5440544"/>
              <a:gd name="connsiteY649" fmla="*/ 1522708 h 4379704"/>
              <a:gd name="connsiteX650" fmla="*/ 4165174 w 5440544"/>
              <a:gd name="connsiteY650" fmla="*/ 1558167 h 4379704"/>
              <a:gd name="connsiteX651" fmla="*/ 4135328 w 5440544"/>
              <a:gd name="connsiteY651" fmla="*/ 1563419 h 4379704"/>
              <a:gd name="connsiteX652" fmla="*/ 4149346 w 5440544"/>
              <a:gd name="connsiteY652" fmla="*/ 1563419 h 4379704"/>
              <a:gd name="connsiteX653" fmla="*/ 4192068 w 5440544"/>
              <a:gd name="connsiteY653" fmla="*/ 1560960 h 4379704"/>
              <a:gd name="connsiteX654" fmla="*/ 4400557 w 5440544"/>
              <a:gd name="connsiteY654" fmla="*/ 1539507 h 4379704"/>
              <a:gd name="connsiteX655" fmla="*/ 4406116 w 5440544"/>
              <a:gd name="connsiteY655" fmla="*/ 1539131 h 4379704"/>
              <a:gd name="connsiteX656" fmla="*/ 4405771 w 5440544"/>
              <a:gd name="connsiteY656" fmla="*/ 1539310 h 4379704"/>
              <a:gd name="connsiteX657" fmla="*/ 4402625 w 5440544"/>
              <a:gd name="connsiteY657" fmla="*/ 1548616 h 4379704"/>
              <a:gd name="connsiteX658" fmla="*/ 4468842 w 5440544"/>
              <a:gd name="connsiteY658" fmla="*/ 1534898 h 4379704"/>
              <a:gd name="connsiteX659" fmla="*/ 4597567 w 5440544"/>
              <a:gd name="connsiteY659" fmla="*/ 1526208 h 4379704"/>
              <a:gd name="connsiteX660" fmla="*/ 4615318 w 5440544"/>
              <a:gd name="connsiteY660" fmla="*/ 1524252 h 4379704"/>
              <a:gd name="connsiteX661" fmla="*/ 4559705 w 5440544"/>
              <a:gd name="connsiteY661" fmla="*/ 1548536 h 4379704"/>
              <a:gd name="connsiteX662" fmla="*/ 4537424 w 5440544"/>
              <a:gd name="connsiteY662" fmla="*/ 1557800 h 4379704"/>
              <a:gd name="connsiteX663" fmla="*/ 4562225 w 5440544"/>
              <a:gd name="connsiteY663" fmla="*/ 1557550 h 4379704"/>
              <a:gd name="connsiteX664" fmla="*/ 4571730 w 5440544"/>
              <a:gd name="connsiteY664" fmla="*/ 1574275 h 4379704"/>
              <a:gd name="connsiteX665" fmla="*/ 4449243 w 5440544"/>
              <a:gd name="connsiteY665" fmla="*/ 1592736 h 4379704"/>
              <a:gd name="connsiteX666" fmla="*/ 4418700 w 5440544"/>
              <a:gd name="connsiteY666" fmla="*/ 1604281 h 4379704"/>
              <a:gd name="connsiteX667" fmla="*/ 4379219 w 5440544"/>
              <a:gd name="connsiteY667" fmla="*/ 1620979 h 4379704"/>
              <a:gd name="connsiteX668" fmla="*/ 4458768 w 5440544"/>
              <a:gd name="connsiteY668" fmla="*/ 1612509 h 4379704"/>
              <a:gd name="connsiteX669" fmla="*/ 4479101 w 5440544"/>
              <a:gd name="connsiteY669" fmla="*/ 1610329 h 4379704"/>
              <a:gd name="connsiteX670" fmla="*/ 4493900 w 5440544"/>
              <a:gd name="connsiteY670" fmla="*/ 1604107 h 4379704"/>
              <a:gd name="connsiteX671" fmla="*/ 4556929 w 5440544"/>
              <a:gd name="connsiteY671" fmla="*/ 1594720 h 4379704"/>
              <a:gd name="connsiteX672" fmla="*/ 4543607 w 5440544"/>
              <a:gd name="connsiteY672" fmla="*/ 1599104 h 4379704"/>
              <a:gd name="connsiteX673" fmla="*/ 4534699 w 5440544"/>
              <a:gd name="connsiteY673" fmla="*/ 1604368 h 4379704"/>
              <a:gd name="connsiteX674" fmla="*/ 4576392 w 5440544"/>
              <a:gd name="connsiteY674" fmla="*/ 1599897 h 4379704"/>
              <a:gd name="connsiteX675" fmla="*/ 4528317 w 5440544"/>
              <a:gd name="connsiteY675" fmla="*/ 1624643 h 4379704"/>
              <a:gd name="connsiteX676" fmla="*/ 4609060 w 5440544"/>
              <a:gd name="connsiteY676" fmla="*/ 1617075 h 4379704"/>
              <a:gd name="connsiteX677" fmla="*/ 4682063 w 5440544"/>
              <a:gd name="connsiteY677" fmla="*/ 1590311 h 4379704"/>
              <a:gd name="connsiteX678" fmla="*/ 4735625 w 5440544"/>
              <a:gd name="connsiteY678" fmla="*/ 1585751 h 4379704"/>
              <a:gd name="connsiteX679" fmla="*/ 4742083 w 5440544"/>
              <a:gd name="connsiteY679" fmla="*/ 1585177 h 4379704"/>
              <a:gd name="connsiteX680" fmla="*/ 4713511 w 5440544"/>
              <a:gd name="connsiteY680" fmla="*/ 1597641 h 4379704"/>
              <a:gd name="connsiteX681" fmla="*/ 4599002 w 5440544"/>
              <a:gd name="connsiteY681" fmla="*/ 1642758 h 4379704"/>
              <a:gd name="connsiteX682" fmla="*/ 4532973 w 5440544"/>
              <a:gd name="connsiteY682" fmla="*/ 1665357 h 4379704"/>
              <a:gd name="connsiteX683" fmla="*/ 4483297 w 5440544"/>
              <a:gd name="connsiteY683" fmla="*/ 1680578 h 4379704"/>
              <a:gd name="connsiteX684" fmla="*/ 4484399 w 5440544"/>
              <a:gd name="connsiteY684" fmla="*/ 1683686 h 4379704"/>
              <a:gd name="connsiteX685" fmla="*/ 4487739 w 5440544"/>
              <a:gd name="connsiteY685" fmla="*/ 1694004 h 4379704"/>
              <a:gd name="connsiteX686" fmla="*/ 4600472 w 5440544"/>
              <a:gd name="connsiteY686" fmla="*/ 1664025 h 4379704"/>
              <a:gd name="connsiteX687" fmla="*/ 4601573 w 5440544"/>
              <a:gd name="connsiteY687" fmla="*/ 1680509 h 4379704"/>
              <a:gd name="connsiteX688" fmla="*/ 4591307 w 5440544"/>
              <a:gd name="connsiteY688" fmla="*/ 1684873 h 4379704"/>
              <a:gd name="connsiteX689" fmla="*/ 4594053 w 5440544"/>
              <a:gd name="connsiteY689" fmla="*/ 1684941 h 4379704"/>
              <a:gd name="connsiteX690" fmla="*/ 4640413 w 5440544"/>
              <a:gd name="connsiteY690" fmla="*/ 1660154 h 4379704"/>
              <a:gd name="connsiteX691" fmla="*/ 4691936 w 5440544"/>
              <a:gd name="connsiteY691" fmla="*/ 1661423 h 4379704"/>
              <a:gd name="connsiteX692" fmla="*/ 4813771 w 5440544"/>
              <a:gd name="connsiteY692" fmla="*/ 1613928 h 4379704"/>
              <a:gd name="connsiteX693" fmla="*/ 4757298 w 5440544"/>
              <a:gd name="connsiteY693" fmla="*/ 1654843 h 4379704"/>
              <a:gd name="connsiteX694" fmla="*/ 4673680 w 5440544"/>
              <a:gd name="connsiteY694" fmla="*/ 1686902 h 4379704"/>
              <a:gd name="connsiteX695" fmla="*/ 4663781 w 5440544"/>
              <a:gd name="connsiteY695" fmla="*/ 1703717 h 4379704"/>
              <a:gd name="connsiteX696" fmla="*/ 4655817 w 5440544"/>
              <a:gd name="connsiteY696" fmla="*/ 1712478 h 4379704"/>
              <a:gd name="connsiteX697" fmla="*/ 4676583 w 5440544"/>
              <a:gd name="connsiteY697" fmla="*/ 1708161 h 4379704"/>
              <a:gd name="connsiteX698" fmla="*/ 4697399 w 5440544"/>
              <a:gd name="connsiteY698" fmla="*/ 1708717 h 4379704"/>
              <a:gd name="connsiteX699" fmla="*/ 4696066 w 5440544"/>
              <a:gd name="connsiteY699" fmla="*/ 1712869 h 4379704"/>
              <a:gd name="connsiteX700" fmla="*/ 4695041 w 5440544"/>
              <a:gd name="connsiteY700" fmla="*/ 1713667 h 4379704"/>
              <a:gd name="connsiteX701" fmla="*/ 4722117 w 5440544"/>
              <a:gd name="connsiteY701" fmla="*/ 1704471 h 4379704"/>
              <a:gd name="connsiteX702" fmla="*/ 4811856 w 5440544"/>
              <a:gd name="connsiteY702" fmla="*/ 1690304 h 4379704"/>
              <a:gd name="connsiteX703" fmla="*/ 4901543 w 5440544"/>
              <a:gd name="connsiteY703" fmla="*/ 1666582 h 4379704"/>
              <a:gd name="connsiteX704" fmla="*/ 4933852 w 5440544"/>
              <a:gd name="connsiteY704" fmla="*/ 1701494 h 4379704"/>
              <a:gd name="connsiteX705" fmla="*/ 5124293 w 5440544"/>
              <a:gd name="connsiteY705" fmla="*/ 1629760 h 4379704"/>
              <a:gd name="connsiteX706" fmla="*/ 5197633 w 5440544"/>
              <a:gd name="connsiteY706" fmla="*/ 1602340 h 4379704"/>
              <a:gd name="connsiteX707" fmla="*/ 5206859 w 5440544"/>
              <a:gd name="connsiteY707" fmla="*/ 1604206 h 4379704"/>
              <a:gd name="connsiteX708" fmla="*/ 5233791 w 5440544"/>
              <a:gd name="connsiteY708" fmla="*/ 1607140 h 4379704"/>
              <a:gd name="connsiteX709" fmla="*/ 5210528 w 5440544"/>
              <a:gd name="connsiteY709" fmla="*/ 1616699 h 4379704"/>
              <a:gd name="connsiteX710" fmla="*/ 4861254 w 5440544"/>
              <a:gd name="connsiteY710" fmla="*/ 1759754 h 4379704"/>
              <a:gd name="connsiteX711" fmla="*/ 4724409 w 5440544"/>
              <a:gd name="connsiteY711" fmla="*/ 1815067 h 4379704"/>
              <a:gd name="connsiteX712" fmla="*/ 4623655 w 5440544"/>
              <a:gd name="connsiteY712" fmla="*/ 1863081 h 4379704"/>
              <a:gd name="connsiteX713" fmla="*/ 4562284 w 5440544"/>
              <a:gd name="connsiteY713" fmla="*/ 1895687 h 4379704"/>
              <a:gd name="connsiteX714" fmla="*/ 4553170 w 5440544"/>
              <a:gd name="connsiteY714" fmla="*/ 1905656 h 4379704"/>
              <a:gd name="connsiteX715" fmla="*/ 4549705 w 5440544"/>
              <a:gd name="connsiteY715" fmla="*/ 1910459 h 4379704"/>
              <a:gd name="connsiteX716" fmla="*/ 4609316 w 5440544"/>
              <a:gd name="connsiteY716" fmla="*/ 1907497 h 4379704"/>
              <a:gd name="connsiteX717" fmla="*/ 4638237 w 5440544"/>
              <a:gd name="connsiteY717" fmla="*/ 1908879 h 4379704"/>
              <a:gd name="connsiteX718" fmla="*/ 4638400 w 5440544"/>
              <a:gd name="connsiteY718" fmla="*/ 1908820 h 4379704"/>
              <a:gd name="connsiteX719" fmla="*/ 4754805 w 5440544"/>
              <a:gd name="connsiteY719" fmla="*/ 1866310 h 4379704"/>
              <a:gd name="connsiteX720" fmla="*/ 4911981 w 5440544"/>
              <a:gd name="connsiteY720" fmla="*/ 1827873 h 4379704"/>
              <a:gd name="connsiteX721" fmla="*/ 4947323 w 5440544"/>
              <a:gd name="connsiteY721" fmla="*/ 1836931 h 4379704"/>
              <a:gd name="connsiteX722" fmla="*/ 5114399 w 5440544"/>
              <a:gd name="connsiteY722" fmla="*/ 1774174 h 4379704"/>
              <a:gd name="connsiteX723" fmla="*/ 5075439 w 5440544"/>
              <a:gd name="connsiteY723" fmla="*/ 1805967 h 4379704"/>
              <a:gd name="connsiteX724" fmla="*/ 5076483 w 5440544"/>
              <a:gd name="connsiteY724" fmla="*/ 1801632 h 4379704"/>
              <a:gd name="connsiteX725" fmla="*/ 5083422 w 5440544"/>
              <a:gd name="connsiteY725" fmla="*/ 1797976 h 4379704"/>
              <a:gd name="connsiteX726" fmla="*/ 5077155 w 5440544"/>
              <a:gd name="connsiteY726" fmla="*/ 1798845 h 4379704"/>
              <a:gd name="connsiteX727" fmla="*/ 5076483 w 5440544"/>
              <a:gd name="connsiteY727" fmla="*/ 1801632 h 4379704"/>
              <a:gd name="connsiteX728" fmla="*/ 5063727 w 5440544"/>
              <a:gd name="connsiteY728" fmla="*/ 1808355 h 4379704"/>
              <a:gd name="connsiteX729" fmla="*/ 5054534 w 5440544"/>
              <a:gd name="connsiteY729" fmla="*/ 1810229 h 4379704"/>
              <a:gd name="connsiteX730" fmla="*/ 5045046 w 5440544"/>
              <a:gd name="connsiteY730" fmla="*/ 1814772 h 4379704"/>
              <a:gd name="connsiteX731" fmla="*/ 5025833 w 5440544"/>
              <a:gd name="connsiteY731" fmla="*/ 1848416 h 4379704"/>
              <a:gd name="connsiteX732" fmla="*/ 4865783 w 5440544"/>
              <a:gd name="connsiteY732" fmla="*/ 1911347 h 4379704"/>
              <a:gd name="connsiteX733" fmla="*/ 4848698 w 5440544"/>
              <a:gd name="connsiteY733" fmla="*/ 1936856 h 4379704"/>
              <a:gd name="connsiteX734" fmla="*/ 4704891 w 5440544"/>
              <a:gd name="connsiteY734" fmla="*/ 1991465 h 4379704"/>
              <a:gd name="connsiteX735" fmla="*/ 4674842 w 5440544"/>
              <a:gd name="connsiteY735" fmla="*/ 2002500 h 4379704"/>
              <a:gd name="connsiteX736" fmla="*/ 4683837 w 5440544"/>
              <a:gd name="connsiteY736" fmla="*/ 2004943 h 4379704"/>
              <a:gd name="connsiteX737" fmla="*/ 4700278 w 5440544"/>
              <a:gd name="connsiteY737" fmla="*/ 2004169 h 4379704"/>
              <a:gd name="connsiteX738" fmla="*/ 4566468 w 5440544"/>
              <a:gd name="connsiteY738" fmla="*/ 2034586 h 4379704"/>
              <a:gd name="connsiteX739" fmla="*/ 4565508 w 5440544"/>
              <a:gd name="connsiteY739" fmla="*/ 2034051 h 4379704"/>
              <a:gd name="connsiteX740" fmla="*/ 4561777 w 5440544"/>
              <a:gd name="connsiteY740" fmla="*/ 2035232 h 4379704"/>
              <a:gd name="connsiteX741" fmla="*/ 4566468 w 5440544"/>
              <a:gd name="connsiteY741" fmla="*/ 2034586 h 4379704"/>
              <a:gd name="connsiteX742" fmla="*/ 4571497 w 5440544"/>
              <a:gd name="connsiteY742" fmla="*/ 2040815 h 4379704"/>
              <a:gd name="connsiteX743" fmla="*/ 4531529 w 5440544"/>
              <a:gd name="connsiteY743" fmla="*/ 2052049 h 4379704"/>
              <a:gd name="connsiteX744" fmla="*/ 4504407 w 5440544"/>
              <a:gd name="connsiteY744" fmla="*/ 2054252 h 4379704"/>
              <a:gd name="connsiteX745" fmla="*/ 4461907 w 5440544"/>
              <a:gd name="connsiteY745" fmla="*/ 2070627 h 4379704"/>
              <a:gd name="connsiteX746" fmla="*/ 4444609 w 5440544"/>
              <a:gd name="connsiteY746" fmla="*/ 2087942 h 4379704"/>
              <a:gd name="connsiteX747" fmla="*/ 4633134 w 5440544"/>
              <a:gd name="connsiteY747" fmla="*/ 2032537 h 4379704"/>
              <a:gd name="connsiteX748" fmla="*/ 5110111 w 5440544"/>
              <a:gd name="connsiteY748" fmla="*/ 1870790 h 4379704"/>
              <a:gd name="connsiteX749" fmla="*/ 5349306 w 5440544"/>
              <a:gd name="connsiteY749" fmla="*/ 1775996 h 4379704"/>
              <a:gd name="connsiteX750" fmla="*/ 5367407 w 5440544"/>
              <a:gd name="connsiteY750" fmla="*/ 1777187 h 4379704"/>
              <a:gd name="connsiteX751" fmla="*/ 5409920 w 5440544"/>
              <a:gd name="connsiteY751" fmla="*/ 1777440 h 4379704"/>
              <a:gd name="connsiteX752" fmla="*/ 5336568 w 5440544"/>
              <a:gd name="connsiteY752" fmla="*/ 1812395 h 4379704"/>
              <a:gd name="connsiteX753" fmla="*/ 5274986 w 5440544"/>
              <a:gd name="connsiteY753" fmla="*/ 1836809 h 4379704"/>
              <a:gd name="connsiteX754" fmla="*/ 5274986 w 5440544"/>
              <a:gd name="connsiteY754" fmla="*/ 1836809 h 4379704"/>
              <a:gd name="connsiteX755" fmla="*/ 5336568 w 5440544"/>
              <a:gd name="connsiteY755" fmla="*/ 1812395 h 4379704"/>
              <a:gd name="connsiteX756" fmla="*/ 5411613 w 5440544"/>
              <a:gd name="connsiteY756" fmla="*/ 1789482 h 4379704"/>
              <a:gd name="connsiteX757" fmla="*/ 5413377 w 5440544"/>
              <a:gd name="connsiteY757" fmla="*/ 1808410 h 4379704"/>
              <a:gd name="connsiteX758" fmla="*/ 5401319 w 5440544"/>
              <a:gd name="connsiteY758" fmla="*/ 1804158 h 4379704"/>
              <a:gd name="connsiteX759" fmla="*/ 5413377 w 5440544"/>
              <a:gd name="connsiteY759" fmla="*/ 1808410 h 4379704"/>
              <a:gd name="connsiteX760" fmla="*/ 5440544 w 5440544"/>
              <a:gd name="connsiteY760" fmla="*/ 1806538 h 4379704"/>
              <a:gd name="connsiteX761" fmla="*/ 5370700 w 5440544"/>
              <a:gd name="connsiteY761" fmla="*/ 1837390 h 4379704"/>
              <a:gd name="connsiteX762" fmla="*/ 5347708 w 5440544"/>
              <a:gd name="connsiteY762" fmla="*/ 1843509 h 4379704"/>
              <a:gd name="connsiteX763" fmla="*/ 5336235 w 5440544"/>
              <a:gd name="connsiteY763" fmla="*/ 1843785 h 4379704"/>
              <a:gd name="connsiteX764" fmla="*/ 5340605 w 5440544"/>
              <a:gd name="connsiteY764" fmla="*/ 1850685 h 4379704"/>
              <a:gd name="connsiteX765" fmla="*/ 5247155 w 5440544"/>
              <a:gd name="connsiteY765" fmla="*/ 1891964 h 4379704"/>
              <a:gd name="connsiteX766" fmla="*/ 5216791 w 5440544"/>
              <a:gd name="connsiteY766" fmla="*/ 1895592 h 4379704"/>
              <a:gd name="connsiteX767" fmla="*/ 5147084 w 5440544"/>
              <a:gd name="connsiteY767" fmla="*/ 1900995 h 4379704"/>
              <a:gd name="connsiteX768" fmla="*/ 5063908 w 5440544"/>
              <a:gd name="connsiteY768" fmla="*/ 1917975 h 4379704"/>
              <a:gd name="connsiteX769" fmla="*/ 5209317 w 5440544"/>
              <a:gd name="connsiteY769" fmla="*/ 1907916 h 4379704"/>
              <a:gd name="connsiteX770" fmla="*/ 5210938 w 5440544"/>
              <a:gd name="connsiteY770" fmla="*/ 1907963 h 4379704"/>
              <a:gd name="connsiteX771" fmla="*/ 5185462 w 5440544"/>
              <a:gd name="connsiteY771" fmla="*/ 1919217 h 4379704"/>
              <a:gd name="connsiteX772" fmla="*/ 4735013 w 5440544"/>
              <a:gd name="connsiteY772" fmla="*/ 2095090 h 4379704"/>
              <a:gd name="connsiteX773" fmla="*/ 4793424 w 5440544"/>
              <a:gd name="connsiteY773" fmla="*/ 2084246 h 4379704"/>
              <a:gd name="connsiteX774" fmla="*/ 4772674 w 5440544"/>
              <a:gd name="connsiteY774" fmla="*/ 2102149 h 4379704"/>
              <a:gd name="connsiteX775" fmla="*/ 4625100 w 5440544"/>
              <a:gd name="connsiteY775" fmla="*/ 2121190 h 4379704"/>
              <a:gd name="connsiteX776" fmla="*/ 4737332 w 5440544"/>
              <a:gd name="connsiteY776" fmla="*/ 2118127 h 4379704"/>
              <a:gd name="connsiteX777" fmla="*/ 4730696 w 5440544"/>
              <a:gd name="connsiteY777" fmla="*/ 2120936 h 4379704"/>
              <a:gd name="connsiteX778" fmla="*/ 4577997 w 5440544"/>
              <a:gd name="connsiteY778" fmla="*/ 2192213 h 4379704"/>
              <a:gd name="connsiteX779" fmla="*/ 4810807 w 5440544"/>
              <a:gd name="connsiteY779" fmla="*/ 2129710 h 4379704"/>
              <a:gd name="connsiteX780" fmla="*/ 4799791 w 5440544"/>
              <a:gd name="connsiteY780" fmla="*/ 2163556 h 4379704"/>
              <a:gd name="connsiteX781" fmla="*/ 4829066 w 5440544"/>
              <a:gd name="connsiteY781" fmla="*/ 2164277 h 4379704"/>
              <a:gd name="connsiteX782" fmla="*/ 4714259 w 5440544"/>
              <a:gd name="connsiteY782" fmla="*/ 2211944 h 4379704"/>
              <a:gd name="connsiteX783" fmla="*/ 4593384 w 5440544"/>
              <a:gd name="connsiteY783" fmla="*/ 2251274 h 4379704"/>
              <a:gd name="connsiteX784" fmla="*/ 4583323 w 5440544"/>
              <a:gd name="connsiteY784" fmla="*/ 2276956 h 4379704"/>
              <a:gd name="connsiteX785" fmla="*/ 4445309 w 5440544"/>
              <a:gd name="connsiteY785" fmla="*/ 2332241 h 4379704"/>
              <a:gd name="connsiteX786" fmla="*/ 4563151 w 5440544"/>
              <a:gd name="connsiteY786" fmla="*/ 2318765 h 4379704"/>
              <a:gd name="connsiteX787" fmla="*/ 4714261 w 5440544"/>
              <a:gd name="connsiteY787" fmla="*/ 2271991 h 4379704"/>
              <a:gd name="connsiteX788" fmla="*/ 5014562 w 5440544"/>
              <a:gd name="connsiteY788" fmla="*/ 2194773 h 4379704"/>
              <a:gd name="connsiteX789" fmla="*/ 4733636 w 5440544"/>
              <a:gd name="connsiteY789" fmla="*/ 2297033 h 4379704"/>
              <a:gd name="connsiteX790" fmla="*/ 4602487 w 5440544"/>
              <a:gd name="connsiteY790" fmla="*/ 2353850 h 4379704"/>
              <a:gd name="connsiteX791" fmla="*/ 4577420 w 5440544"/>
              <a:gd name="connsiteY791" fmla="*/ 2387352 h 4379704"/>
              <a:gd name="connsiteX792" fmla="*/ 4441480 w 5440544"/>
              <a:gd name="connsiteY792" fmla="*/ 2424946 h 4379704"/>
              <a:gd name="connsiteX793" fmla="*/ 4443557 w 5440544"/>
              <a:gd name="connsiteY793" fmla="*/ 2467303 h 4379704"/>
              <a:gd name="connsiteX794" fmla="*/ 4276322 w 5440544"/>
              <a:gd name="connsiteY794" fmla="*/ 2531421 h 4379704"/>
              <a:gd name="connsiteX795" fmla="*/ 4276030 w 5440544"/>
              <a:gd name="connsiteY795" fmla="*/ 2533908 h 4379704"/>
              <a:gd name="connsiteX796" fmla="*/ 4275666 w 5440544"/>
              <a:gd name="connsiteY796" fmla="*/ 2537018 h 4379704"/>
              <a:gd name="connsiteX797" fmla="*/ 4275544 w 5440544"/>
              <a:gd name="connsiteY797" fmla="*/ 2538055 h 4379704"/>
              <a:gd name="connsiteX798" fmla="*/ 4275447 w 5440544"/>
              <a:gd name="connsiteY798" fmla="*/ 2538883 h 4379704"/>
              <a:gd name="connsiteX799" fmla="*/ 4275666 w 5440544"/>
              <a:gd name="connsiteY799" fmla="*/ 2537018 h 4379704"/>
              <a:gd name="connsiteX800" fmla="*/ 4276322 w 5440544"/>
              <a:gd name="connsiteY800" fmla="*/ 2531421 h 4379704"/>
              <a:gd name="connsiteX801" fmla="*/ 4419445 w 5440544"/>
              <a:gd name="connsiteY801" fmla="*/ 2492638 h 4379704"/>
              <a:gd name="connsiteX802" fmla="*/ 4644113 w 5440544"/>
              <a:gd name="connsiteY802" fmla="*/ 2439486 h 4379704"/>
              <a:gd name="connsiteX803" fmla="*/ 4489015 w 5440544"/>
              <a:gd name="connsiteY803" fmla="*/ 2520280 h 4379704"/>
              <a:gd name="connsiteX804" fmla="*/ 4574710 w 5440544"/>
              <a:gd name="connsiteY804" fmla="*/ 2530578 h 4379704"/>
              <a:gd name="connsiteX805" fmla="*/ 4460859 w 5440544"/>
              <a:gd name="connsiteY805" fmla="*/ 2570080 h 4379704"/>
              <a:gd name="connsiteX806" fmla="*/ 4347009 w 5440544"/>
              <a:gd name="connsiteY806" fmla="*/ 2609584 h 4379704"/>
              <a:gd name="connsiteX807" fmla="*/ 4496202 w 5440544"/>
              <a:gd name="connsiteY807" fmla="*/ 2579139 h 4379704"/>
              <a:gd name="connsiteX808" fmla="*/ 4478311 w 5440544"/>
              <a:gd name="connsiteY808" fmla="*/ 2592282 h 4379704"/>
              <a:gd name="connsiteX809" fmla="*/ 4470304 w 5440544"/>
              <a:gd name="connsiteY809" fmla="*/ 2597347 h 4379704"/>
              <a:gd name="connsiteX810" fmla="*/ 4346532 w 5440544"/>
              <a:gd name="connsiteY810" fmla="*/ 2613642 h 4379704"/>
              <a:gd name="connsiteX811" fmla="*/ 4287055 w 5440544"/>
              <a:gd name="connsiteY811" fmla="*/ 2621475 h 4379704"/>
              <a:gd name="connsiteX812" fmla="*/ 4287055 w 5440544"/>
              <a:gd name="connsiteY812" fmla="*/ 2621475 h 4379704"/>
              <a:gd name="connsiteX813" fmla="*/ 4384764 w 5440544"/>
              <a:gd name="connsiteY813" fmla="*/ 2620781 h 4379704"/>
              <a:gd name="connsiteX814" fmla="*/ 4446286 w 5440544"/>
              <a:gd name="connsiteY814" fmla="*/ 2615203 h 4379704"/>
              <a:gd name="connsiteX815" fmla="*/ 4442111 w 5440544"/>
              <a:gd name="connsiteY815" fmla="*/ 2622138 h 4379704"/>
              <a:gd name="connsiteX816" fmla="*/ 4492211 w 5440544"/>
              <a:gd name="connsiteY816" fmla="*/ 2613158 h 4379704"/>
              <a:gd name="connsiteX817" fmla="*/ 4503832 w 5440544"/>
              <a:gd name="connsiteY817" fmla="*/ 2610035 h 4379704"/>
              <a:gd name="connsiteX818" fmla="*/ 4575549 w 5440544"/>
              <a:gd name="connsiteY818" fmla="*/ 2603684 h 4379704"/>
              <a:gd name="connsiteX819" fmla="*/ 4673038 w 5440544"/>
              <a:gd name="connsiteY819" fmla="*/ 2603617 h 4379704"/>
              <a:gd name="connsiteX820" fmla="*/ 4437459 w 5440544"/>
              <a:gd name="connsiteY820" fmla="*/ 2635702 h 4379704"/>
              <a:gd name="connsiteX821" fmla="*/ 4451414 w 5440544"/>
              <a:gd name="connsiteY821" fmla="*/ 2649381 h 4379704"/>
              <a:gd name="connsiteX822" fmla="*/ 4741608 w 5440544"/>
              <a:gd name="connsiteY822" fmla="*/ 2623574 h 4379704"/>
              <a:gd name="connsiteX823" fmla="*/ 4731305 w 5440544"/>
              <a:gd name="connsiteY823" fmla="*/ 2627231 h 4379704"/>
              <a:gd name="connsiteX824" fmla="*/ 4654714 w 5440544"/>
              <a:gd name="connsiteY824" fmla="*/ 2659463 h 4379704"/>
              <a:gd name="connsiteX825" fmla="*/ 4614422 w 5440544"/>
              <a:gd name="connsiteY825" fmla="*/ 2692590 h 4379704"/>
              <a:gd name="connsiteX826" fmla="*/ 4635500 w 5440544"/>
              <a:gd name="connsiteY826" fmla="*/ 2693108 h 4379704"/>
              <a:gd name="connsiteX827" fmla="*/ 4676007 w 5440544"/>
              <a:gd name="connsiteY827" fmla="*/ 2728222 h 4379704"/>
              <a:gd name="connsiteX828" fmla="*/ 4505843 w 5440544"/>
              <a:gd name="connsiteY828" fmla="*/ 2807280 h 4379704"/>
              <a:gd name="connsiteX829" fmla="*/ 4676169 w 5440544"/>
              <a:gd name="connsiteY829" fmla="*/ 2786908 h 4379704"/>
              <a:gd name="connsiteX830" fmla="*/ 4656630 w 5440544"/>
              <a:gd name="connsiteY830" fmla="*/ 2804873 h 4379704"/>
              <a:gd name="connsiteX831" fmla="*/ 4643576 w 5440544"/>
              <a:gd name="connsiteY831" fmla="*/ 2811634 h 4379704"/>
              <a:gd name="connsiteX832" fmla="*/ 4444366 w 5440544"/>
              <a:gd name="connsiteY832" fmla="*/ 2832108 h 4379704"/>
              <a:gd name="connsiteX833" fmla="*/ 4324115 w 5440544"/>
              <a:gd name="connsiteY833" fmla="*/ 2844778 h 4379704"/>
              <a:gd name="connsiteX834" fmla="*/ 4401157 w 5440544"/>
              <a:gd name="connsiteY834" fmla="*/ 2848160 h 4379704"/>
              <a:gd name="connsiteX835" fmla="*/ 4609647 w 5440544"/>
              <a:gd name="connsiteY835" fmla="*/ 2826708 h 4379704"/>
              <a:gd name="connsiteX836" fmla="*/ 4615205 w 5440544"/>
              <a:gd name="connsiteY836" fmla="*/ 2826332 h 4379704"/>
              <a:gd name="connsiteX837" fmla="*/ 4614859 w 5440544"/>
              <a:gd name="connsiteY837" fmla="*/ 2826511 h 4379704"/>
              <a:gd name="connsiteX838" fmla="*/ 4611714 w 5440544"/>
              <a:gd name="connsiteY838" fmla="*/ 2835816 h 4379704"/>
              <a:gd name="connsiteX839" fmla="*/ 4677931 w 5440544"/>
              <a:gd name="connsiteY839" fmla="*/ 2822098 h 4379704"/>
              <a:gd name="connsiteX840" fmla="*/ 4806655 w 5440544"/>
              <a:gd name="connsiteY840" fmla="*/ 2813408 h 4379704"/>
              <a:gd name="connsiteX841" fmla="*/ 4824407 w 5440544"/>
              <a:gd name="connsiteY841" fmla="*/ 2811452 h 4379704"/>
              <a:gd name="connsiteX842" fmla="*/ 4768793 w 5440544"/>
              <a:gd name="connsiteY842" fmla="*/ 2835737 h 4379704"/>
              <a:gd name="connsiteX843" fmla="*/ 4680322 w 5440544"/>
              <a:gd name="connsiteY843" fmla="*/ 2871622 h 4379704"/>
              <a:gd name="connsiteX844" fmla="*/ 4580525 w 5440544"/>
              <a:gd name="connsiteY844" fmla="*/ 2911471 h 4379704"/>
              <a:gd name="connsiteX845" fmla="*/ 4669308 w 5440544"/>
              <a:gd name="connsiteY845" fmla="*/ 2905468 h 4379704"/>
              <a:gd name="connsiteX846" fmla="*/ 4766018 w 5440544"/>
              <a:gd name="connsiteY846" fmla="*/ 2881920 h 4379704"/>
              <a:gd name="connsiteX847" fmla="*/ 4657332 w 5440544"/>
              <a:gd name="connsiteY847" fmla="*/ 2947480 h 4379704"/>
              <a:gd name="connsiteX848" fmla="*/ 4625184 w 5440544"/>
              <a:gd name="connsiteY848" fmla="*/ 2971252 h 4379704"/>
              <a:gd name="connsiteX849" fmla="*/ 4685436 w 5440544"/>
              <a:gd name="connsiteY849" fmla="*/ 2948170 h 4379704"/>
              <a:gd name="connsiteX850" fmla="*/ 4696828 w 5440544"/>
              <a:gd name="connsiteY850" fmla="*/ 2981205 h 4379704"/>
              <a:gd name="connsiteX851" fmla="*/ 4809561 w 5440544"/>
              <a:gd name="connsiteY851" fmla="*/ 2951226 h 4379704"/>
              <a:gd name="connsiteX852" fmla="*/ 4792636 w 5440544"/>
              <a:gd name="connsiteY852" fmla="*/ 2975374 h 4379704"/>
              <a:gd name="connsiteX853" fmla="*/ 4753088 w 5440544"/>
              <a:gd name="connsiteY853" fmla="*/ 2992141 h 4379704"/>
              <a:gd name="connsiteX854" fmla="*/ 4772464 w 5440544"/>
              <a:gd name="connsiteY854" fmla="*/ 3017183 h 4379704"/>
              <a:gd name="connsiteX855" fmla="*/ 4754735 w 5440544"/>
              <a:gd name="connsiteY855" fmla="*/ 3020030 h 4379704"/>
              <a:gd name="connsiteX856" fmla="*/ 4715821 w 5440544"/>
              <a:gd name="connsiteY856" fmla="*/ 3032212 h 4379704"/>
              <a:gd name="connsiteX857" fmla="*/ 4714216 w 5440544"/>
              <a:gd name="connsiteY857" fmla="*/ 3032357 h 4379704"/>
              <a:gd name="connsiteX858" fmla="*/ 4289600 w 5440544"/>
              <a:gd name="connsiteY858" fmla="*/ 3072884 h 4379704"/>
              <a:gd name="connsiteX859" fmla="*/ 3809240 w 5440544"/>
              <a:gd name="connsiteY859" fmla="*/ 3151324 h 4379704"/>
              <a:gd name="connsiteX860" fmla="*/ 3351513 w 5440544"/>
              <a:gd name="connsiteY860" fmla="*/ 3292806 h 4379704"/>
              <a:gd name="connsiteX861" fmla="*/ 4089315 w 5440544"/>
              <a:gd name="connsiteY861" fmla="*/ 3126169 h 4379704"/>
              <a:gd name="connsiteX862" fmla="*/ 4758581 w 5440544"/>
              <a:gd name="connsiteY862" fmla="*/ 3059260 h 4379704"/>
              <a:gd name="connsiteX863" fmla="*/ 4765283 w 5440544"/>
              <a:gd name="connsiteY863" fmla="*/ 3059091 h 4379704"/>
              <a:gd name="connsiteX864" fmla="*/ 4734032 w 5440544"/>
              <a:gd name="connsiteY864" fmla="*/ 3073257 h 4379704"/>
              <a:gd name="connsiteX865" fmla="*/ 4730186 w 5440544"/>
              <a:gd name="connsiteY865" fmla="*/ 3076511 h 4379704"/>
              <a:gd name="connsiteX866" fmla="*/ 4720011 w 5440544"/>
              <a:gd name="connsiteY866" fmla="*/ 3076948 h 4379704"/>
              <a:gd name="connsiteX867" fmla="*/ 4073939 w 5440544"/>
              <a:gd name="connsiteY867" fmla="*/ 3152033 h 4379704"/>
              <a:gd name="connsiteX868" fmla="*/ 3530783 w 5440544"/>
              <a:gd name="connsiteY868" fmla="*/ 3278416 h 4379704"/>
              <a:gd name="connsiteX869" fmla="*/ 3450428 w 5440544"/>
              <a:gd name="connsiteY869" fmla="*/ 3305152 h 4379704"/>
              <a:gd name="connsiteX870" fmla="*/ 3537743 w 5440544"/>
              <a:gd name="connsiteY870" fmla="*/ 3297138 h 4379704"/>
              <a:gd name="connsiteX871" fmla="*/ 3641294 w 5440544"/>
              <a:gd name="connsiteY871" fmla="*/ 3278582 h 4379704"/>
              <a:gd name="connsiteX872" fmla="*/ 3813675 w 5440544"/>
              <a:gd name="connsiteY872" fmla="*/ 3230476 h 4379704"/>
              <a:gd name="connsiteX873" fmla="*/ 4077617 w 5440544"/>
              <a:gd name="connsiteY873" fmla="*/ 3177107 h 4379704"/>
              <a:gd name="connsiteX874" fmla="*/ 4204362 w 5440544"/>
              <a:gd name="connsiteY874" fmla="*/ 3166727 h 4379704"/>
              <a:gd name="connsiteX875" fmla="*/ 4237832 w 5440544"/>
              <a:gd name="connsiteY875" fmla="*/ 3163507 h 4379704"/>
              <a:gd name="connsiteX876" fmla="*/ 4754235 w 5440544"/>
              <a:gd name="connsiteY876" fmla="*/ 3127807 h 4379704"/>
              <a:gd name="connsiteX877" fmla="*/ 4210393 w 5440544"/>
              <a:gd name="connsiteY877" fmla="*/ 3185122 h 4379704"/>
              <a:gd name="connsiteX878" fmla="*/ 4026416 w 5440544"/>
              <a:gd name="connsiteY878" fmla="*/ 3212869 h 4379704"/>
              <a:gd name="connsiteX879" fmla="*/ 4055176 w 5440544"/>
              <a:gd name="connsiteY879" fmla="*/ 3223007 h 4379704"/>
              <a:gd name="connsiteX880" fmla="*/ 4103455 w 5440544"/>
              <a:gd name="connsiteY880" fmla="*/ 3216250 h 4379704"/>
              <a:gd name="connsiteX881" fmla="*/ 4747637 w 5440544"/>
              <a:gd name="connsiteY881" fmla="*/ 3164277 h 4379704"/>
              <a:gd name="connsiteX882" fmla="*/ 4001229 w 5440544"/>
              <a:gd name="connsiteY882" fmla="*/ 3266560 h 4379704"/>
              <a:gd name="connsiteX883" fmla="*/ 3326052 w 5440544"/>
              <a:gd name="connsiteY883" fmla="*/ 3439007 h 4379704"/>
              <a:gd name="connsiteX884" fmla="*/ 3307462 w 5440544"/>
              <a:gd name="connsiteY884" fmla="*/ 3456230 h 4379704"/>
              <a:gd name="connsiteX885" fmla="*/ 3478914 w 5440544"/>
              <a:gd name="connsiteY885" fmla="*/ 3407799 h 4379704"/>
              <a:gd name="connsiteX886" fmla="*/ 4695116 w 5440544"/>
              <a:gd name="connsiteY886" fmla="*/ 3200823 h 4379704"/>
              <a:gd name="connsiteX887" fmla="*/ 4919349 w 5440544"/>
              <a:gd name="connsiteY887" fmla="*/ 3209792 h 4379704"/>
              <a:gd name="connsiteX888" fmla="*/ 4977833 w 5440544"/>
              <a:gd name="connsiteY888" fmla="*/ 3206632 h 4379704"/>
              <a:gd name="connsiteX889" fmla="*/ 5013091 w 5440544"/>
              <a:gd name="connsiteY889" fmla="*/ 3219061 h 4379704"/>
              <a:gd name="connsiteX890" fmla="*/ 4796675 w 5440544"/>
              <a:gd name="connsiteY890" fmla="*/ 3244134 h 4379704"/>
              <a:gd name="connsiteX891" fmla="*/ 4041878 w 5440544"/>
              <a:gd name="connsiteY891" fmla="*/ 3334701 h 4379704"/>
              <a:gd name="connsiteX892" fmla="*/ 3621398 w 5440544"/>
              <a:gd name="connsiteY892" fmla="*/ 3426743 h 4379704"/>
              <a:gd name="connsiteX893" fmla="*/ 3315209 w 5440544"/>
              <a:gd name="connsiteY893" fmla="*/ 3505264 h 4379704"/>
              <a:gd name="connsiteX894" fmla="*/ 3216657 w 5440544"/>
              <a:gd name="connsiteY894" fmla="*/ 3548110 h 4379704"/>
              <a:gd name="connsiteX895" fmla="*/ 3261654 w 5440544"/>
              <a:gd name="connsiteY895" fmla="*/ 3547704 h 4379704"/>
              <a:gd name="connsiteX896" fmla="*/ 4014441 w 5440544"/>
              <a:gd name="connsiteY896" fmla="*/ 3356315 h 4379704"/>
              <a:gd name="connsiteX897" fmla="*/ 4747827 w 5440544"/>
              <a:gd name="connsiteY897" fmla="*/ 3273215 h 4379704"/>
              <a:gd name="connsiteX898" fmla="*/ 4859766 w 5440544"/>
              <a:gd name="connsiteY898" fmla="*/ 3266375 h 4379704"/>
              <a:gd name="connsiteX899" fmla="*/ 4878252 w 5440544"/>
              <a:gd name="connsiteY899" fmla="*/ 3287909 h 4379704"/>
              <a:gd name="connsiteX900" fmla="*/ 4909367 w 5440544"/>
              <a:gd name="connsiteY900" fmla="*/ 3291370 h 4379704"/>
              <a:gd name="connsiteX901" fmla="*/ 4775556 w 5440544"/>
              <a:gd name="connsiteY901" fmla="*/ 3321788 h 4379704"/>
              <a:gd name="connsiteX902" fmla="*/ 4772348 w 5440544"/>
              <a:gd name="connsiteY902" fmla="*/ 3313147 h 4379704"/>
              <a:gd name="connsiteX903" fmla="*/ 4875898 w 5440544"/>
              <a:gd name="connsiteY903" fmla="*/ 3294588 h 4379704"/>
              <a:gd name="connsiteX904" fmla="*/ 4775556 w 5440544"/>
              <a:gd name="connsiteY904" fmla="*/ 3321788 h 4379704"/>
              <a:gd name="connsiteX905" fmla="*/ 4780586 w 5440544"/>
              <a:gd name="connsiteY905" fmla="*/ 3328016 h 4379704"/>
              <a:gd name="connsiteX906" fmla="*/ 4740619 w 5440544"/>
              <a:gd name="connsiteY906" fmla="*/ 3339250 h 4379704"/>
              <a:gd name="connsiteX907" fmla="*/ 4586011 w 5440544"/>
              <a:gd name="connsiteY907" fmla="*/ 3347572 h 4379704"/>
              <a:gd name="connsiteX908" fmla="*/ 3587259 w 5440544"/>
              <a:gd name="connsiteY908" fmla="*/ 3523584 h 4379704"/>
              <a:gd name="connsiteX909" fmla="*/ 3204320 w 5440544"/>
              <a:gd name="connsiteY909" fmla="*/ 3636365 h 4379704"/>
              <a:gd name="connsiteX910" fmla="*/ 2435691 w 5440544"/>
              <a:gd name="connsiteY910" fmla="*/ 3837189 h 4379704"/>
              <a:gd name="connsiteX911" fmla="*/ 1861783 w 5440544"/>
              <a:gd name="connsiteY911" fmla="*/ 4015303 h 4379704"/>
              <a:gd name="connsiteX912" fmla="*/ 1717304 w 5440544"/>
              <a:gd name="connsiteY912" fmla="*/ 4058226 h 4379704"/>
              <a:gd name="connsiteX913" fmla="*/ 1696754 w 5440544"/>
              <a:gd name="connsiteY913" fmla="*/ 4081016 h 4379704"/>
              <a:gd name="connsiteX914" fmla="*/ 1854327 w 5440544"/>
              <a:gd name="connsiteY914" fmla="*/ 4036451 h 4379704"/>
              <a:gd name="connsiteX915" fmla="*/ 2403152 w 5440544"/>
              <a:gd name="connsiteY915" fmla="*/ 3873272 h 4379704"/>
              <a:gd name="connsiteX916" fmla="*/ 2760541 w 5440544"/>
              <a:gd name="connsiteY916" fmla="*/ 3758990 h 4379704"/>
              <a:gd name="connsiteX917" fmla="*/ 2949230 w 5440544"/>
              <a:gd name="connsiteY917" fmla="*/ 3717884 h 4379704"/>
              <a:gd name="connsiteX918" fmla="*/ 3085393 w 5440544"/>
              <a:gd name="connsiteY918" fmla="*/ 3680790 h 4379704"/>
              <a:gd name="connsiteX919" fmla="*/ 3067195 w 5440544"/>
              <a:gd name="connsiteY919" fmla="*/ 3696900 h 4379704"/>
              <a:gd name="connsiteX920" fmla="*/ 2529039 w 5440544"/>
              <a:gd name="connsiteY920" fmla="*/ 3847571 h 4379704"/>
              <a:gd name="connsiteX921" fmla="*/ 1931367 w 5440544"/>
              <a:gd name="connsiteY921" fmla="*/ 4039833 h 4379704"/>
              <a:gd name="connsiteX922" fmla="*/ 1337940 w 5440544"/>
              <a:gd name="connsiteY922" fmla="*/ 4234844 h 4379704"/>
              <a:gd name="connsiteX923" fmla="*/ 792501 w 5440544"/>
              <a:gd name="connsiteY923" fmla="*/ 4352912 h 4379704"/>
              <a:gd name="connsiteX924" fmla="*/ 707931 w 5440544"/>
              <a:gd name="connsiteY924" fmla="*/ 4353132 h 4379704"/>
              <a:gd name="connsiteX925" fmla="*/ 779870 w 5440544"/>
              <a:gd name="connsiteY925" fmla="*/ 4370985 h 4379704"/>
              <a:gd name="connsiteX926" fmla="*/ 737158 w 5440544"/>
              <a:gd name="connsiteY926" fmla="*/ 4379704 h 4379704"/>
              <a:gd name="connsiteX927" fmla="*/ 512166 w 5440544"/>
              <a:gd name="connsiteY927" fmla="*/ 4284120 h 4379704"/>
              <a:gd name="connsiteX928" fmla="*/ 565518 w 5440544"/>
              <a:gd name="connsiteY928" fmla="*/ 4319196 h 4379704"/>
              <a:gd name="connsiteX929" fmla="*/ 511310 w 5440544"/>
              <a:gd name="connsiteY929" fmla="*/ 4268801 h 4379704"/>
              <a:gd name="connsiteX930" fmla="*/ 517906 w 5440544"/>
              <a:gd name="connsiteY930" fmla="*/ 4232333 h 4379704"/>
              <a:gd name="connsiteX931" fmla="*/ 480468 w 5440544"/>
              <a:gd name="connsiteY931" fmla="*/ 4172832 h 4379704"/>
              <a:gd name="connsiteX932" fmla="*/ 466791 w 5440544"/>
              <a:gd name="connsiteY932" fmla="*/ 4066644 h 4379704"/>
              <a:gd name="connsiteX933" fmla="*/ 449336 w 5440544"/>
              <a:gd name="connsiteY933" fmla="*/ 4006681 h 4379704"/>
              <a:gd name="connsiteX934" fmla="*/ 451793 w 5440544"/>
              <a:gd name="connsiteY934" fmla="*/ 3961244 h 4379704"/>
              <a:gd name="connsiteX935" fmla="*/ 435195 w 5440544"/>
              <a:gd name="connsiteY935" fmla="*/ 3916600 h 4379704"/>
              <a:gd name="connsiteX936" fmla="*/ 459249 w 5440544"/>
              <a:gd name="connsiteY936" fmla="*/ 3940095 h 4379704"/>
              <a:gd name="connsiteX937" fmla="*/ 426054 w 5440544"/>
              <a:gd name="connsiteY937" fmla="*/ 3850805 h 4379704"/>
              <a:gd name="connsiteX938" fmla="*/ 432652 w 5440544"/>
              <a:gd name="connsiteY938" fmla="*/ 3814335 h 4379704"/>
              <a:gd name="connsiteX939" fmla="*/ 404921 w 5440544"/>
              <a:gd name="connsiteY939" fmla="*/ 3765765 h 4379704"/>
              <a:gd name="connsiteX940" fmla="*/ 424540 w 5440544"/>
              <a:gd name="connsiteY940" fmla="*/ 3710111 h 4379704"/>
              <a:gd name="connsiteX941" fmla="*/ 410763 w 5440544"/>
              <a:gd name="connsiteY941" fmla="*/ 3675219 h 4379704"/>
              <a:gd name="connsiteX942" fmla="*/ 394269 w 5440544"/>
              <a:gd name="connsiteY942" fmla="*/ 3591817 h 4379704"/>
              <a:gd name="connsiteX943" fmla="*/ 377206 w 5440544"/>
              <a:gd name="connsiteY943" fmla="*/ 3530739 h 4379704"/>
              <a:gd name="connsiteX944" fmla="*/ 382945 w 5440544"/>
              <a:gd name="connsiteY944" fmla="*/ 3478952 h 4379704"/>
              <a:gd name="connsiteX945" fmla="*/ 361639 w 5440544"/>
              <a:gd name="connsiteY945" fmla="*/ 3447663 h 4379704"/>
              <a:gd name="connsiteX946" fmla="*/ 372946 w 5440544"/>
              <a:gd name="connsiteY946" fmla="*/ 3397837 h 4379704"/>
              <a:gd name="connsiteX947" fmla="*/ 346176 w 5440544"/>
              <a:gd name="connsiteY947" fmla="*/ 3325829 h 4379704"/>
              <a:gd name="connsiteX948" fmla="*/ 355986 w 5440544"/>
              <a:gd name="connsiteY948" fmla="*/ 3298002 h 4379704"/>
              <a:gd name="connsiteX949" fmla="*/ 333532 w 5440544"/>
              <a:gd name="connsiteY949" fmla="*/ 3213750 h 4379704"/>
              <a:gd name="connsiteX950" fmla="*/ 338806 w 5440544"/>
              <a:gd name="connsiteY950" fmla="*/ 3145528 h 4379704"/>
              <a:gd name="connsiteX951" fmla="*/ 311933 w 5440544"/>
              <a:gd name="connsiteY951" fmla="*/ 3112277 h 4379704"/>
              <a:gd name="connsiteX952" fmla="*/ 326451 w 5440544"/>
              <a:gd name="connsiteY952" fmla="*/ 3071094 h 4379704"/>
              <a:gd name="connsiteX953" fmla="*/ 313533 w 5440544"/>
              <a:gd name="connsiteY953" fmla="*/ 3051523 h 4379704"/>
              <a:gd name="connsiteX954" fmla="*/ 317776 w 5440544"/>
              <a:gd name="connsiteY954" fmla="*/ 3021733 h 4379704"/>
              <a:gd name="connsiteX955" fmla="*/ 314569 w 5440544"/>
              <a:gd name="connsiteY955" fmla="*/ 3017312 h 4379704"/>
              <a:gd name="connsiteX956" fmla="*/ 312512 w 5440544"/>
              <a:gd name="connsiteY956" fmla="*/ 3015522 h 4379704"/>
              <a:gd name="connsiteX957" fmla="*/ 310751 w 5440544"/>
              <a:gd name="connsiteY957" fmla="*/ 3012051 h 4379704"/>
              <a:gd name="connsiteX958" fmla="*/ 308474 w 5440544"/>
              <a:gd name="connsiteY958" fmla="*/ 3008912 h 4379704"/>
              <a:gd name="connsiteX959" fmla="*/ 296470 w 5440544"/>
              <a:gd name="connsiteY959" fmla="*/ 2990445 h 4379704"/>
              <a:gd name="connsiteX960" fmla="*/ 296574 w 5440544"/>
              <a:gd name="connsiteY960" fmla="*/ 2951687 h 4379704"/>
              <a:gd name="connsiteX961" fmla="*/ 291715 w 5440544"/>
              <a:gd name="connsiteY961" fmla="*/ 2928113 h 4379704"/>
              <a:gd name="connsiteX962" fmla="*/ 285999 w 5440544"/>
              <a:gd name="connsiteY962" fmla="*/ 2913930 h 4379704"/>
              <a:gd name="connsiteX963" fmla="*/ 279097 w 5440544"/>
              <a:gd name="connsiteY963" fmla="*/ 2905441 h 4379704"/>
              <a:gd name="connsiteX964" fmla="*/ 271380 w 5440544"/>
              <a:gd name="connsiteY964" fmla="*/ 2885632 h 4379704"/>
              <a:gd name="connsiteX965" fmla="*/ 257702 w 5440544"/>
              <a:gd name="connsiteY965" fmla="*/ 2779443 h 4379704"/>
              <a:gd name="connsiteX966" fmla="*/ 240247 w 5440544"/>
              <a:gd name="connsiteY966" fmla="*/ 2719479 h 4379704"/>
              <a:gd name="connsiteX967" fmla="*/ 242704 w 5440544"/>
              <a:gd name="connsiteY967" fmla="*/ 2674043 h 4379704"/>
              <a:gd name="connsiteX968" fmla="*/ 226106 w 5440544"/>
              <a:gd name="connsiteY968" fmla="*/ 2629398 h 4379704"/>
              <a:gd name="connsiteX969" fmla="*/ 243059 w 5440544"/>
              <a:gd name="connsiteY969" fmla="*/ 2651213 h 4379704"/>
              <a:gd name="connsiteX970" fmla="*/ 246527 w 5440544"/>
              <a:gd name="connsiteY970" fmla="*/ 2652033 h 4379704"/>
              <a:gd name="connsiteX971" fmla="*/ 247332 w 5440544"/>
              <a:gd name="connsiteY971" fmla="*/ 2632736 h 4379704"/>
              <a:gd name="connsiteX972" fmla="*/ 238029 w 5440544"/>
              <a:gd name="connsiteY972" fmla="*/ 2607712 h 4379704"/>
              <a:gd name="connsiteX973" fmla="*/ 234270 w 5440544"/>
              <a:gd name="connsiteY973" fmla="*/ 2597596 h 4379704"/>
              <a:gd name="connsiteX974" fmla="*/ 223597 w 5440544"/>
              <a:gd name="connsiteY974" fmla="*/ 2575953 h 4379704"/>
              <a:gd name="connsiteX975" fmla="*/ 216965 w 5440544"/>
              <a:gd name="connsiteY975" fmla="*/ 2563604 h 4379704"/>
              <a:gd name="connsiteX976" fmla="*/ 223563 w 5440544"/>
              <a:gd name="connsiteY976" fmla="*/ 2527135 h 4379704"/>
              <a:gd name="connsiteX977" fmla="*/ 195832 w 5440544"/>
              <a:gd name="connsiteY977" fmla="*/ 2478564 h 4379704"/>
              <a:gd name="connsiteX978" fmla="*/ 215451 w 5440544"/>
              <a:gd name="connsiteY978" fmla="*/ 2422910 h 4379704"/>
              <a:gd name="connsiteX979" fmla="*/ 201674 w 5440544"/>
              <a:gd name="connsiteY979" fmla="*/ 2388019 h 4379704"/>
              <a:gd name="connsiteX980" fmla="*/ 185180 w 5440544"/>
              <a:gd name="connsiteY980" fmla="*/ 2304616 h 4379704"/>
              <a:gd name="connsiteX981" fmla="*/ 168117 w 5440544"/>
              <a:gd name="connsiteY981" fmla="*/ 2243538 h 4379704"/>
              <a:gd name="connsiteX982" fmla="*/ 173856 w 5440544"/>
              <a:gd name="connsiteY982" fmla="*/ 2191751 h 4379704"/>
              <a:gd name="connsiteX983" fmla="*/ 152550 w 5440544"/>
              <a:gd name="connsiteY983" fmla="*/ 2160462 h 4379704"/>
              <a:gd name="connsiteX984" fmla="*/ 163857 w 5440544"/>
              <a:gd name="connsiteY984" fmla="*/ 2110637 h 4379704"/>
              <a:gd name="connsiteX985" fmla="*/ 137087 w 5440544"/>
              <a:gd name="connsiteY985" fmla="*/ 2038628 h 4379704"/>
              <a:gd name="connsiteX986" fmla="*/ 146897 w 5440544"/>
              <a:gd name="connsiteY986" fmla="*/ 2010801 h 4379704"/>
              <a:gd name="connsiteX987" fmla="*/ 124444 w 5440544"/>
              <a:gd name="connsiteY987" fmla="*/ 1926549 h 4379704"/>
              <a:gd name="connsiteX988" fmla="*/ 129717 w 5440544"/>
              <a:gd name="connsiteY988" fmla="*/ 1858328 h 4379704"/>
              <a:gd name="connsiteX989" fmla="*/ 102844 w 5440544"/>
              <a:gd name="connsiteY989" fmla="*/ 1825077 h 4379704"/>
              <a:gd name="connsiteX990" fmla="*/ 117363 w 5440544"/>
              <a:gd name="connsiteY990" fmla="*/ 1783892 h 4379704"/>
              <a:gd name="connsiteX991" fmla="*/ 104444 w 5440544"/>
              <a:gd name="connsiteY991" fmla="*/ 1764323 h 4379704"/>
              <a:gd name="connsiteX992" fmla="*/ 108687 w 5440544"/>
              <a:gd name="connsiteY992" fmla="*/ 1734532 h 4379704"/>
              <a:gd name="connsiteX993" fmla="*/ 87381 w 5440544"/>
              <a:gd name="connsiteY993" fmla="*/ 1703244 h 4379704"/>
              <a:gd name="connsiteX994" fmla="*/ 87485 w 5440544"/>
              <a:gd name="connsiteY994" fmla="*/ 1664487 h 4379704"/>
              <a:gd name="connsiteX995" fmla="*/ 69564 w 5440544"/>
              <a:gd name="connsiteY995" fmla="*/ 1588090 h 4379704"/>
              <a:gd name="connsiteX996" fmla="*/ 58999 w 5440544"/>
              <a:gd name="connsiteY996" fmla="*/ 1561838 h 4379704"/>
              <a:gd name="connsiteX997" fmla="*/ 71800 w 5440544"/>
              <a:gd name="connsiteY997" fmla="*/ 1490014 h 4379704"/>
              <a:gd name="connsiteX998" fmla="*/ 64737 w 5440544"/>
              <a:gd name="connsiteY998" fmla="*/ 1510052 h 4379704"/>
              <a:gd name="connsiteX999" fmla="*/ 73690 w 5440544"/>
              <a:gd name="connsiteY999" fmla="*/ 1466905 h 4379704"/>
              <a:gd name="connsiteX1000" fmla="*/ 38606 w 5440544"/>
              <a:gd name="connsiteY1000" fmla="*/ 1400726 h 4379704"/>
              <a:gd name="connsiteX1001" fmla="*/ 38243 w 5440544"/>
              <a:gd name="connsiteY1001" fmla="*/ 1345535 h 4379704"/>
              <a:gd name="connsiteX1002" fmla="*/ 21647 w 5440544"/>
              <a:gd name="connsiteY1002" fmla="*/ 1300888 h 4379704"/>
              <a:gd name="connsiteX1003" fmla="*/ 30597 w 5440544"/>
              <a:gd name="connsiteY1003" fmla="*/ 1257741 h 4379704"/>
              <a:gd name="connsiteX1004" fmla="*/ 14859 w 5440544"/>
              <a:gd name="connsiteY1004" fmla="*/ 1228417 h 4379704"/>
              <a:gd name="connsiteX1005" fmla="*/ 23811 w 5440544"/>
              <a:gd name="connsiteY1005" fmla="*/ 1185270 h 4379704"/>
              <a:gd name="connsiteX1006" fmla="*/ 617 w 5440544"/>
              <a:gd name="connsiteY1006" fmla="*/ 1177093 h 4379704"/>
              <a:gd name="connsiteX1007" fmla="*/ 10034 w 5440544"/>
              <a:gd name="connsiteY1007" fmla="*/ 1150379 h 4379704"/>
              <a:gd name="connsiteX1008" fmla="*/ 9202 w 5440544"/>
              <a:gd name="connsiteY1008" fmla="*/ 1148574 h 4379704"/>
              <a:gd name="connsiteX1009" fmla="*/ 43354 w 5440544"/>
              <a:gd name="connsiteY1009" fmla="*/ 1145361 h 4379704"/>
              <a:gd name="connsiteX1010" fmla="*/ 447900 w 5440544"/>
              <a:gd name="connsiteY1010" fmla="*/ 1040547 h 4379704"/>
              <a:gd name="connsiteX1011" fmla="*/ 1041325 w 5440544"/>
              <a:gd name="connsiteY1011" fmla="*/ 845535 h 4379704"/>
              <a:gd name="connsiteX1012" fmla="*/ 1638997 w 5440544"/>
              <a:gd name="connsiteY1012" fmla="*/ 653273 h 4379704"/>
              <a:gd name="connsiteX1013" fmla="*/ 2177154 w 5440544"/>
              <a:gd name="connsiteY1013" fmla="*/ 502602 h 4379704"/>
              <a:gd name="connsiteX1014" fmla="*/ 2195352 w 5440544"/>
              <a:gd name="connsiteY1014" fmla="*/ 486493 h 4379704"/>
              <a:gd name="connsiteX1015" fmla="*/ 2059188 w 5440544"/>
              <a:gd name="connsiteY1015" fmla="*/ 523587 h 4379704"/>
              <a:gd name="connsiteX1016" fmla="*/ 1870500 w 5440544"/>
              <a:gd name="connsiteY1016" fmla="*/ 564692 h 4379704"/>
              <a:gd name="connsiteX1017" fmla="*/ 1513110 w 5440544"/>
              <a:gd name="connsiteY1017" fmla="*/ 678975 h 4379704"/>
              <a:gd name="connsiteX1018" fmla="*/ 964286 w 5440544"/>
              <a:gd name="connsiteY1018" fmla="*/ 842154 h 4379704"/>
              <a:gd name="connsiteX1019" fmla="*/ 806713 w 5440544"/>
              <a:gd name="connsiteY1019" fmla="*/ 886719 h 4379704"/>
              <a:gd name="connsiteX1020" fmla="*/ 827263 w 5440544"/>
              <a:gd name="connsiteY1020" fmla="*/ 863929 h 4379704"/>
              <a:gd name="connsiteX1021" fmla="*/ 971741 w 5440544"/>
              <a:gd name="connsiteY1021" fmla="*/ 821005 h 4379704"/>
              <a:gd name="connsiteX1022" fmla="*/ 1545649 w 5440544"/>
              <a:gd name="connsiteY1022" fmla="*/ 642892 h 4379704"/>
              <a:gd name="connsiteX1023" fmla="*/ 2314279 w 5440544"/>
              <a:gd name="connsiteY1023" fmla="*/ 442068 h 4379704"/>
              <a:gd name="connsiteX1024" fmla="*/ 2697218 w 5440544"/>
              <a:gd name="connsiteY1024" fmla="*/ 329286 h 4379704"/>
              <a:gd name="connsiteX1025" fmla="*/ 3695970 w 5440544"/>
              <a:gd name="connsiteY1025" fmla="*/ 153274 h 4379704"/>
              <a:gd name="connsiteX1026" fmla="*/ 3850578 w 5440544"/>
              <a:gd name="connsiteY1026" fmla="*/ 144953 h 4379704"/>
              <a:gd name="connsiteX1027" fmla="*/ 3890545 w 5440544"/>
              <a:gd name="connsiteY1027" fmla="*/ 133718 h 4379704"/>
              <a:gd name="connsiteX1028" fmla="*/ 3891869 w 5440544"/>
              <a:gd name="connsiteY1028" fmla="*/ 135359 h 4379704"/>
              <a:gd name="connsiteX1029" fmla="*/ 3897577 w 5440544"/>
              <a:gd name="connsiteY1029" fmla="*/ 131742 h 4379704"/>
              <a:gd name="connsiteX1030" fmla="*/ 3890545 w 5440544"/>
              <a:gd name="connsiteY1030" fmla="*/ 133718 h 4379704"/>
              <a:gd name="connsiteX1031" fmla="*/ 3885515 w 5440544"/>
              <a:gd name="connsiteY1031" fmla="*/ 127490 h 4379704"/>
              <a:gd name="connsiteX1032" fmla="*/ 4019326 w 5440544"/>
              <a:gd name="connsiteY1032" fmla="*/ 97072 h 4379704"/>
              <a:gd name="connsiteX1033" fmla="*/ 3988211 w 5440544"/>
              <a:gd name="connsiteY1033" fmla="*/ 93611 h 4379704"/>
              <a:gd name="connsiteX1034" fmla="*/ 3969724 w 5440544"/>
              <a:gd name="connsiteY1034" fmla="*/ 72077 h 4379704"/>
              <a:gd name="connsiteX1035" fmla="*/ 3857786 w 5440544"/>
              <a:gd name="connsiteY1035" fmla="*/ 78918 h 4379704"/>
              <a:gd name="connsiteX1036" fmla="*/ 3677114 w 5440544"/>
              <a:gd name="connsiteY1036" fmla="*/ 93773 h 4379704"/>
              <a:gd name="connsiteX1037" fmla="*/ 3520575 w 5440544"/>
              <a:gd name="connsiteY1037" fmla="*/ 108218 h 4379704"/>
              <a:gd name="connsiteX1038" fmla="*/ 3559147 w 5440544"/>
              <a:gd name="connsiteY1038" fmla="*/ 100803 h 4379704"/>
              <a:gd name="connsiteX1039" fmla="*/ 3761859 w 5440544"/>
              <a:gd name="connsiteY1039" fmla="*/ 82790 h 4379704"/>
              <a:gd name="connsiteX1040" fmla="*/ 4179883 w 5440544"/>
              <a:gd name="connsiteY1040" fmla="*/ 36184 h 4379704"/>
              <a:gd name="connsiteX1041" fmla="*/ 4402722 w 5440544"/>
              <a:gd name="connsiteY1041" fmla="*/ 20259 h 4379704"/>
              <a:gd name="connsiteX1042" fmla="*/ 4609507 w 5440544"/>
              <a:gd name="connsiteY1042" fmla="*/ 9937 h 4379704"/>
              <a:gd name="connsiteX1043" fmla="*/ 4632471 w 5440544"/>
              <a:gd name="connsiteY1043" fmla="*/ 2859 h 4379704"/>
              <a:gd name="connsiteX1044" fmla="*/ 4662421 w 5440544"/>
              <a:gd name="connsiteY1044" fmla="*/ 4814 h 4379704"/>
              <a:gd name="connsiteX1045" fmla="*/ 4609507 w 5440544"/>
              <a:gd name="connsiteY1045" fmla="*/ 9937 h 4379704"/>
              <a:gd name="connsiteX1046" fmla="*/ 4632471 w 5440544"/>
              <a:gd name="connsiteY1046" fmla="*/ 2859 h 4379704"/>
              <a:gd name="connsiteX1047" fmla="*/ 4668773 w 5440544"/>
              <a:gd name="connsiteY1047" fmla="*/ 483 h 4379704"/>
              <a:gd name="connsiteX1048" fmla="*/ 4682405 w 5440544"/>
              <a:gd name="connsiteY1048" fmla="*/ 4350 h 4379704"/>
              <a:gd name="connsiteX1049" fmla="*/ 4662421 w 5440544"/>
              <a:gd name="connsiteY1049" fmla="*/ 4814 h 4379704"/>
              <a:gd name="connsiteX1050" fmla="*/ 4668773 w 5440544"/>
              <a:gd name="connsiteY1050" fmla="*/ 483 h 4379704"/>
              <a:gd name="connsiteX1051" fmla="*/ 4688756 w 5440544"/>
              <a:gd name="connsiteY1051" fmla="*/ 19 h 4379704"/>
              <a:gd name="connsiteX1052" fmla="*/ 4702388 w 5440544"/>
              <a:gd name="connsiteY1052" fmla="*/ 3887 h 4379704"/>
              <a:gd name="connsiteX1053" fmla="*/ 4682405 w 5440544"/>
              <a:gd name="connsiteY1053" fmla="*/ 4350 h 4379704"/>
              <a:gd name="connsiteX1054" fmla="*/ 4688756 w 5440544"/>
              <a:gd name="connsiteY1054" fmla="*/ 19 h 437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5440544" h="4379704">
                <a:moveTo>
                  <a:pt x="1618498" y="4091441"/>
                </a:moveTo>
                <a:cubicBezTo>
                  <a:pt x="1614551" y="4093022"/>
                  <a:pt x="1609672" y="4097246"/>
                  <a:pt x="1604338" y="4103499"/>
                </a:cubicBezTo>
                <a:cubicBezTo>
                  <a:pt x="1616398" y="4107751"/>
                  <a:pt x="1624320" y="4103035"/>
                  <a:pt x="1627067" y="4095244"/>
                </a:cubicBezTo>
                <a:cubicBezTo>
                  <a:pt x="1625461" y="4090922"/>
                  <a:pt x="1622445" y="4089859"/>
                  <a:pt x="1618498" y="4091441"/>
                </a:cubicBezTo>
                <a:close/>
                <a:moveTo>
                  <a:pt x="2412686" y="3588804"/>
                </a:moveTo>
                <a:cubicBezTo>
                  <a:pt x="2408725" y="3591164"/>
                  <a:pt x="2406861" y="3596451"/>
                  <a:pt x="2407093" y="3600599"/>
                </a:cubicBezTo>
                <a:cubicBezTo>
                  <a:pt x="2407326" y="3604749"/>
                  <a:pt x="2409655" y="3607760"/>
                  <a:pt x="2414078" y="3605564"/>
                </a:cubicBezTo>
                <a:close/>
                <a:moveTo>
                  <a:pt x="3736444" y="3467301"/>
                </a:moveTo>
                <a:cubicBezTo>
                  <a:pt x="3702582" y="3471632"/>
                  <a:pt x="3663544" y="3472887"/>
                  <a:pt x="3636106" y="3494501"/>
                </a:cubicBezTo>
                <a:cubicBezTo>
                  <a:pt x="3669970" y="3490169"/>
                  <a:pt x="3705794" y="3480272"/>
                  <a:pt x="3736444" y="3467301"/>
                </a:cubicBezTo>
                <a:close/>
                <a:moveTo>
                  <a:pt x="3775017" y="3449613"/>
                </a:moveTo>
                <a:cubicBezTo>
                  <a:pt x="3775017" y="3449613"/>
                  <a:pt x="3772350" y="3452740"/>
                  <a:pt x="3770380" y="3456114"/>
                </a:cubicBezTo>
                <a:cubicBezTo>
                  <a:pt x="3768406" y="3459484"/>
                  <a:pt x="3767131" y="3463102"/>
                  <a:pt x="3769917" y="3464084"/>
                </a:cubicBezTo>
                <a:cubicBezTo>
                  <a:pt x="3775483" y="3466046"/>
                  <a:pt x="3786150" y="3453538"/>
                  <a:pt x="3775017" y="3449613"/>
                </a:cubicBezTo>
                <a:close/>
                <a:moveTo>
                  <a:pt x="4787618" y="3326040"/>
                </a:moveTo>
                <a:cubicBezTo>
                  <a:pt x="4786442" y="3329377"/>
                  <a:pt x="4784230" y="3330474"/>
                  <a:pt x="4781911" y="3329657"/>
                </a:cubicBezTo>
                <a:lnTo>
                  <a:pt x="4780586" y="3328016"/>
                </a:lnTo>
                <a:close/>
                <a:moveTo>
                  <a:pt x="3708219" y="3289757"/>
                </a:moveTo>
                <a:cubicBezTo>
                  <a:pt x="3703988" y="3289927"/>
                  <a:pt x="3699817" y="3290842"/>
                  <a:pt x="3695663" y="3292272"/>
                </a:cubicBezTo>
                <a:cubicBezTo>
                  <a:pt x="3687353" y="3295132"/>
                  <a:pt x="3679102" y="3300044"/>
                  <a:pt x="3670521" y="3305154"/>
                </a:cubicBezTo>
                <a:cubicBezTo>
                  <a:pt x="3693715" y="3313330"/>
                  <a:pt x="3704383" y="3300823"/>
                  <a:pt x="3721154" y="3291716"/>
                </a:cubicBezTo>
                <a:cubicBezTo>
                  <a:pt x="3716748" y="3290163"/>
                  <a:pt x="3712452" y="3289587"/>
                  <a:pt x="3708219" y="3289757"/>
                </a:cubicBezTo>
                <a:close/>
                <a:moveTo>
                  <a:pt x="4000219" y="3226614"/>
                </a:moveTo>
                <a:cubicBezTo>
                  <a:pt x="3995888" y="3226783"/>
                  <a:pt x="3989997" y="3227405"/>
                  <a:pt x="3982276" y="3228594"/>
                </a:cubicBezTo>
                <a:cubicBezTo>
                  <a:pt x="3920510" y="3238105"/>
                  <a:pt x="3822920" y="3257512"/>
                  <a:pt x="3756444" y="3280379"/>
                </a:cubicBezTo>
                <a:cubicBezTo>
                  <a:pt x="3821959" y="3280951"/>
                  <a:pt x="3879584" y="3262472"/>
                  <a:pt x="3954838" y="3250207"/>
                </a:cubicBezTo>
                <a:cubicBezTo>
                  <a:pt x="3984469" y="3246417"/>
                  <a:pt x="4030543" y="3225430"/>
                  <a:pt x="4000219" y="3226614"/>
                </a:cubicBezTo>
                <a:close/>
                <a:moveTo>
                  <a:pt x="4751999" y="3162999"/>
                </a:moveTo>
                <a:cubicBezTo>
                  <a:pt x="4754381" y="3162899"/>
                  <a:pt x="4757165" y="3163881"/>
                  <a:pt x="4758769" y="3168201"/>
                </a:cubicBezTo>
                <a:cubicBezTo>
                  <a:pt x="4758769" y="3168201"/>
                  <a:pt x="4750850" y="3172916"/>
                  <a:pt x="4747637" y="3164277"/>
                </a:cubicBezTo>
                <a:cubicBezTo>
                  <a:pt x="4747637" y="3164277"/>
                  <a:pt x="4749617" y="3163098"/>
                  <a:pt x="4751999" y="3162999"/>
                </a:cubicBezTo>
                <a:close/>
                <a:moveTo>
                  <a:pt x="4768601" y="3160300"/>
                </a:moveTo>
                <a:lnTo>
                  <a:pt x="4768076" y="3161584"/>
                </a:lnTo>
                <a:lnTo>
                  <a:pt x="4770875" y="3161038"/>
                </a:lnTo>
                <a:lnTo>
                  <a:pt x="4778753" y="3167737"/>
                </a:lnTo>
                <a:cubicBezTo>
                  <a:pt x="4776399" y="3174416"/>
                  <a:pt x="4770831" y="3172454"/>
                  <a:pt x="4758769" y="3168201"/>
                </a:cubicBezTo>
                <a:close/>
                <a:moveTo>
                  <a:pt x="4834359" y="3057348"/>
                </a:moveTo>
                <a:cubicBezTo>
                  <a:pt x="4857637" y="3057888"/>
                  <a:pt x="4871215" y="3060798"/>
                  <a:pt x="4851930" y="3069642"/>
                </a:cubicBezTo>
                <a:cubicBezTo>
                  <a:pt x="4834017" y="3074590"/>
                  <a:pt x="4804409" y="3075728"/>
                  <a:pt x="4777593" y="3075973"/>
                </a:cubicBezTo>
                <a:lnTo>
                  <a:pt x="4766803" y="3075992"/>
                </a:lnTo>
                <a:lnTo>
                  <a:pt x="4794063" y="3065820"/>
                </a:lnTo>
                <a:lnTo>
                  <a:pt x="4814389" y="3057851"/>
                </a:lnTo>
                <a:close/>
                <a:moveTo>
                  <a:pt x="4899607" y="2994080"/>
                </a:moveTo>
                <a:cubicBezTo>
                  <a:pt x="4903192" y="2994131"/>
                  <a:pt x="4905603" y="2994703"/>
                  <a:pt x="4906488" y="2995918"/>
                </a:cubicBezTo>
                <a:cubicBezTo>
                  <a:pt x="4908005" y="2998003"/>
                  <a:pt x="4904355" y="3001581"/>
                  <a:pt x="4897667" y="3005893"/>
                </a:cubicBezTo>
                <a:lnTo>
                  <a:pt x="4875260" y="3017805"/>
                </a:lnTo>
                <a:lnTo>
                  <a:pt x="4769294" y="3027380"/>
                </a:lnTo>
                <a:lnTo>
                  <a:pt x="4771346" y="3026708"/>
                </a:lnTo>
                <a:cubicBezTo>
                  <a:pt x="4788871" y="3019975"/>
                  <a:pt x="4852145" y="3000550"/>
                  <a:pt x="4885671" y="2995362"/>
                </a:cubicBezTo>
                <a:cubicBezTo>
                  <a:pt x="4891259" y="2994498"/>
                  <a:pt x="4896021" y="2994029"/>
                  <a:pt x="4899607" y="2994080"/>
                </a:cubicBezTo>
                <a:close/>
                <a:moveTo>
                  <a:pt x="4688537" y="2938012"/>
                </a:moveTo>
                <a:cubicBezTo>
                  <a:pt x="4690559" y="2937038"/>
                  <a:pt x="4694085" y="2939513"/>
                  <a:pt x="4700658" y="2948545"/>
                </a:cubicBezTo>
                <a:cubicBezTo>
                  <a:pt x="4700658" y="2948545"/>
                  <a:pt x="4693633" y="2948372"/>
                  <a:pt x="4685436" y="2948170"/>
                </a:cubicBezTo>
                <a:cubicBezTo>
                  <a:pt x="4685995" y="2943408"/>
                  <a:pt x="4686514" y="2938985"/>
                  <a:pt x="4688537" y="2938012"/>
                </a:cubicBezTo>
                <a:close/>
                <a:moveTo>
                  <a:pt x="4142064" y="2869647"/>
                </a:moveTo>
                <a:cubicBezTo>
                  <a:pt x="4140563" y="2869470"/>
                  <a:pt x="4134107" y="2870401"/>
                  <a:pt x="4120154" y="2872990"/>
                </a:cubicBezTo>
                <a:cubicBezTo>
                  <a:pt x="3899100" y="2896426"/>
                  <a:pt x="3690896" y="2954428"/>
                  <a:pt x="3498532" y="3002996"/>
                </a:cubicBezTo>
                <a:cubicBezTo>
                  <a:pt x="3427417" y="3024229"/>
                  <a:pt x="3339711" y="3033356"/>
                  <a:pt x="3288508" y="3069116"/>
                </a:cubicBezTo>
                <a:lnTo>
                  <a:pt x="3294075" y="3071078"/>
                </a:lnTo>
                <a:cubicBezTo>
                  <a:pt x="3299643" y="3073041"/>
                  <a:pt x="3371684" y="3052135"/>
                  <a:pt x="3399981" y="3045842"/>
                </a:cubicBezTo>
                <a:cubicBezTo>
                  <a:pt x="3632808" y="2989011"/>
                  <a:pt x="3852607" y="2918831"/>
                  <a:pt x="4090431" y="2886290"/>
                </a:cubicBezTo>
                <a:cubicBezTo>
                  <a:pt x="4106489" y="2880686"/>
                  <a:pt x="4146572" y="2870179"/>
                  <a:pt x="4142064" y="2869647"/>
                </a:cubicBezTo>
                <a:close/>
                <a:moveTo>
                  <a:pt x="3766228" y="2730152"/>
                </a:moveTo>
                <a:cubicBezTo>
                  <a:pt x="3765417" y="2729631"/>
                  <a:pt x="3764544" y="2729793"/>
                  <a:pt x="3763496" y="2730362"/>
                </a:cubicBezTo>
                <a:cubicBezTo>
                  <a:pt x="3761399" y="2731500"/>
                  <a:pt x="3758600" y="2734267"/>
                  <a:pt x="3754175" y="2736462"/>
                </a:cubicBezTo>
                <a:cubicBezTo>
                  <a:pt x="3709178" y="2736868"/>
                  <a:pt x="3651553" y="2755346"/>
                  <a:pt x="3601311" y="2767669"/>
                </a:cubicBezTo>
                <a:cubicBezTo>
                  <a:pt x="3586217" y="2774237"/>
                  <a:pt x="3581516" y="2777586"/>
                  <a:pt x="3583340" y="2778932"/>
                </a:cubicBezTo>
                <a:cubicBezTo>
                  <a:pt x="3588810" y="2782973"/>
                  <a:pt x="3652997" y="2768998"/>
                  <a:pt x="3671463" y="2769875"/>
                </a:cubicBezTo>
                <a:cubicBezTo>
                  <a:pt x="3707681" y="2758866"/>
                  <a:pt x="3732372" y="2745044"/>
                  <a:pt x="3754175" y="2736462"/>
                </a:cubicBezTo>
                <a:cubicBezTo>
                  <a:pt x="3766236" y="2740714"/>
                  <a:pt x="3768591" y="2734035"/>
                  <a:pt x="3768591" y="2734035"/>
                </a:cubicBezTo>
                <a:cubicBezTo>
                  <a:pt x="3767789" y="2731876"/>
                  <a:pt x="3767039" y="2730672"/>
                  <a:pt x="3766228" y="2730152"/>
                </a:cubicBezTo>
                <a:close/>
                <a:moveTo>
                  <a:pt x="5062374" y="2704151"/>
                </a:moveTo>
                <a:lnTo>
                  <a:pt x="5067248" y="2704552"/>
                </a:lnTo>
                <a:lnTo>
                  <a:pt x="5076833" y="2707256"/>
                </a:lnTo>
                <a:cubicBezTo>
                  <a:pt x="5062688" y="2718038"/>
                  <a:pt x="4982779" y="2746009"/>
                  <a:pt x="4971522" y="2751873"/>
                </a:cubicBezTo>
                <a:cubicBezTo>
                  <a:pt x="4939014" y="2763697"/>
                  <a:pt x="4913636" y="2773563"/>
                  <a:pt x="4891584" y="2782594"/>
                </a:cubicBezTo>
                <a:lnTo>
                  <a:pt x="4880120" y="2787509"/>
                </a:lnTo>
                <a:lnTo>
                  <a:pt x="4786085" y="2797053"/>
                </a:lnTo>
                <a:lnTo>
                  <a:pt x="4897006" y="2766415"/>
                </a:lnTo>
                <a:cubicBezTo>
                  <a:pt x="4918802" y="2760811"/>
                  <a:pt x="4976973" y="2732304"/>
                  <a:pt x="5023381" y="2715407"/>
                </a:cubicBezTo>
                <a:close/>
                <a:moveTo>
                  <a:pt x="3775307" y="2692277"/>
                </a:moveTo>
                <a:cubicBezTo>
                  <a:pt x="3738783" y="2695194"/>
                  <a:pt x="3587671" y="2726101"/>
                  <a:pt x="3608373" y="2747634"/>
                </a:cubicBezTo>
                <a:cubicBezTo>
                  <a:pt x="3620435" y="2751886"/>
                  <a:pt x="3672495" y="2731445"/>
                  <a:pt x="3700791" y="2725152"/>
                </a:cubicBezTo>
                <a:cubicBezTo>
                  <a:pt x="3708712" y="2720435"/>
                  <a:pt x="3791887" y="2703455"/>
                  <a:pt x="3783109" y="2692851"/>
                </a:cubicBezTo>
                <a:cubicBezTo>
                  <a:pt x="3783404" y="2692016"/>
                  <a:pt x="3780525" y="2691861"/>
                  <a:pt x="3775307" y="2692277"/>
                </a:cubicBezTo>
                <a:close/>
                <a:moveTo>
                  <a:pt x="3957531" y="2691612"/>
                </a:moveTo>
                <a:cubicBezTo>
                  <a:pt x="3957286" y="2690471"/>
                  <a:pt x="3952448" y="2690788"/>
                  <a:pt x="3945570" y="2692082"/>
                </a:cubicBezTo>
                <a:cubicBezTo>
                  <a:pt x="3924938" y="2695961"/>
                  <a:pt x="3885968" y="2708620"/>
                  <a:pt x="3897690" y="2716976"/>
                </a:cubicBezTo>
                <a:cubicBezTo>
                  <a:pt x="3903257" y="2718937"/>
                  <a:pt x="3927948" y="2705117"/>
                  <a:pt x="3927948" y="2705117"/>
                </a:cubicBezTo>
                <a:cubicBezTo>
                  <a:pt x="3950016" y="2697254"/>
                  <a:pt x="3957858" y="2693136"/>
                  <a:pt x="3957531" y="2691612"/>
                </a:cubicBezTo>
                <a:close/>
                <a:moveTo>
                  <a:pt x="3876065" y="2670459"/>
                </a:moveTo>
                <a:cubicBezTo>
                  <a:pt x="3873349" y="2670304"/>
                  <a:pt x="3869712" y="2670586"/>
                  <a:pt x="3865512" y="2671217"/>
                </a:cubicBezTo>
                <a:cubicBezTo>
                  <a:pt x="3840315" y="2675006"/>
                  <a:pt x="3794848" y="2691358"/>
                  <a:pt x="3806303" y="2701028"/>
                </a:cubicBezTo>
                <a:cubicBezTo>
                  <a:pt x="3811871" y="2702991"/>
                  <a:pt x="3883912" y="2682084"/>
                  <a:pt x="3881092" y="2672330"/>
                </a:cubicBezTo>
                <a:cubicBezTo>
                  <a:pt x="3880575" y="2671209"/>
                  <a:pt x="3878781" y="2670615"/>
                  <a:pt x="3876065" y="2670459"/>
                </a:cubicBezTo>
                <a:close/>
                <a:moveTo>
                  <a:pt x="4379944" y="2640772"/>
                </a:moveTo>
                <a:cubicBezTo>
                  <a:pt x="4376306" y="2641205"/>
                  <a:pt x="4372899" y="2642116"/>
                  <a:pt x="4370910" y="2643527"/>
                </a:cubicBezTo>
                <a:cubicBezTo>
                  <a:pt x="4368258" y="2645407"/>
                  <a:pt x="4368129" y="2648179"/>
                  <a:pt x="4373337" y="2651892"/>
                </a:cubicBezTo>
                <a:cubicBezTo>
                  <a:pt x="4378905" y="2653855"/>
                  <a:pt x="4381260" y="2647175"/>
                  <a:pt x="4386827" y="2649138"/>
                </a:cubicBezTo>
                <a:cubicBezTo>
                  <a:pt x="4398174" y="2644690"/>
                  <a:pt x="4396183" y="2641876"/>
                  <a:pt x="4390362" y="2640880"/>
                </a:cubicBezTo>
                <a:cubicBezTo>
                  <a:pt x="4387451" y="2640382"/>
                  <a:pt x="4383582" y="2640339"/>
                  <a:pt x="4379944" y="2640772"/>
                </a:cubicBezTo>
                <a:close/>
                <a:moveTo>
                  <a:pt x="4126837" y="2635073"/>
                </a:moveTo>
                <a:cubicBezTo>
                  <a:pt x="4067428" y="2637904"/>
                  <a:pt x="3988958" y="2641528"/>
                  <a:pt x="3916918" y="2662435"/>
                </a:cubicBezTo>
                <a:cubicBezTo>
                  <a:pt x="3916918" y="2662435"/>
                  <a:pt x="3894580" y="2669577"/>
                  <a:pt x="3892225" y="2676254"/>
                </a:cubicBezTo>
                <a:cubicBezTo>
                  <a:pt x="3904753" y="2696941"/>
                  <a:pt x="3995384" y="2658809"/>
                  <a:pt x="4008872" y="2656058"/>
                </a:cubicBezTo>
                <a:cubicBezTo>
                  <a:pt x="4065073" y="2644583"/>
                  <a:pt x="4093834" y="2654722"/>
                  <a:pt x="4126837" y="2635073"/>
                </a:cubicBezTo>
                <a:close/>
                <a:moveTo>
                  <a:pt x="4188605" y="2625561"/>
                </a:moveTo>
                <a:cubicBezTo>
                  <a:pt x="4185821" y="2624579"/>
                  <a:pt x="4183154" y="2627708"/>
                  <a:pt x="4181878" y="2631325"/>
                </a:cubicBezTo>
                <a:cubicBezTo>
                  <a:pt x="4180604" y="2634942"/>
                  <a:pt x="4180720" y="2639049"/>
                  <a:pt x="4183504" y="2640031"/>
                </a:cubicBezTo>
                <a:cubicBezTo>
                  <a:pt x="4183504" y="2640031"/>
                  <a:pt x="4196526" y="2620844"/>
                  <a:pt x="4188605" y="2625561"/>
                </a:cubicBezTo>
                <a:close/>
                <a:moveTo>
                  <a:pt x="4732376" y="2590730"/>
                </a:moveTo>
                <a:cubicBezTo>
                  <a:pt x="4731765" y="2591629"/>
                  <a:pt x="4730137" y="2594029"/>
                  <a:pt x="4726881" y="2598824"/>
                </a:cubicBezTo>
                <a:cubicBezTo>
                  <a:pt x="4726881" y="2598824"/>
                  <a:pt x="4734208" y="2588031"/>
                  <a:pt x="4732376" y="2590730"/>
                </a:cubicBezTo>
                <a:close/>
                <a:moveTo>
                  <a:pt x="4766073" y="2586867"/>
                </a:moveTo>
                <a:cubicBezTo>
                  <a:pt x="4767850" y="2584326"/>
                  <a:pt x="4760744" y="2594494"/>
                  <a:pt x="4760744" y="2594494"/>
                </a:cubicBezTo>
                <a:cubicBezTo>
                  <a:pt x="4763903" y="2589975"/>
                  <a:pt x="4765482" y="2587716"/>
                  <a:pt x="4766073" y="2586867"/>
                </a:cubicBezTo>
                <a:close/>
                <a:moveTo>
                  <a:pt x="4740244" y="2551029"/>
                </a:moveTo>
                <a:cubicBezTo>
                  <a:pt x="4743758" y="2551115"/>
                  <a:pt x="4740538" y="2554789"/>
                  <a:pt x="4733621" y="2560099"/>
                </a:cubicBezTo>
                <a:lnTo>
                  <a:pt x="4728704" y="2563323"/>
                </a:lnTo>
                <a:lnTo>
                  <a:pt x="4603740" y="2579777"/>
                </a:lnTo>
                <a:lnTo>
                  <a:pt x="4616567" y="2575448"/>
                </a:lnTo>
                <a:cubicBezTo>
                  <a:pt x="4658263" y="2561633"/>
                  <a:pt x="4699846" y="2550035"/>
                  <a:pt x="4740244" y="2551029"/>
                </a:cubicBezTo>
                <a:close/>
                <a:moveTo>
                  <a:pt x="4494124" y="2536782"/>
                </a:moveTo>
                <a:lnTo>
                  <a:pt x="4491274" y="2544059"/>
                </a:lnTo>
                <a:lnTo>
                  <a:pt x="4489947" y="2547447"/>
                </a:lnTo>
                <a:cubicBezTo>
                  <a:pt x="4489616" y="2548294"/>
                  <a:pt x="4489528" y="2548520"/>
                  <a:pt x="4489881" y="2547617"/>
                </a:cubicBezTo>
                <a:lnTo>
                  <a:pt x="4491274" y="2544059"/>
                </a:lnTo>
                <a:lnTo>
                  <a:pt x="4491472" y="2543554"/>
                </a:lnTo>
                <a:cubicBezTo>
                  <a:pt x="4492711" y="2540394"/>
                  <a:pt x="4494124" y="2536782"/>
                  <a:pt x="4494124" y="2536782"/>
                </a:cubicBezTo>
                <a:close/>
                <a:moveTo>
                  <a:pt x="5108846" y="2468115"/>
                </a:moveTo>
                <a:lnTo>
                  <a:pt x="5107840" y="2469932"/>
                </a:lnTo>
                <a:cubicBezTo>
                  <a:pt x="5113853" y="2470722"/>
                  <a:pt x="5127956" y="2470845"/>
                  <a:pt x="5153959" y="2470313"/>
                </a:cubicBezTo>
                <a:lnTo>
                  <a:pt x="5171196" y="2470142"/>
                </a:lnTo>
                <a:lnTo>
                  <a:pt x="5145955" y="2479986"/>
                </a:lnTo>
                <a:lnTo>
                  <a:pt x="4979446" y="2539115"/>
                </a:lnTo>
                <a:lnTo>
                  <a:pt x="4912399" y="2541194"/>
                </a:lnTo>
                <a:lnTo>
                  <a:pt x="4823072" y="2551081"/>
                </a:lnTo>
                <a:lnTo>
                  <a:pt x="4858088" y="2537553"/>
                </a:lnTo>
                <a:cubicBezTo>
                  <a:pt x="4914055" y="2525966"/>
                  <a:pt x="4970262" y="2512338"/>
                  <a:pt x="5027707" y="2495670"/>
                </a:cubicBezTo>
                <a:close/>
                <a:moveTo>
                  <a:pt x="5388210" y="2373940"/>
                </a:moveTo>
                <a:lnTo>
                  <a:pt x="5408883" y="2374238"/>
                </a:lnTo>
                <a:lnTo>
                  <a:pt x="5343382" y="2402985"/>
                </a:lnTo>
                <a:lnTo>
                  <a:pt x="5279751" y="2427803"/>
                </a:lnTo>
                <a:lnTo>
                  <a:pt x="5246945" y="2425507"/>
                </a:lnTo>
                <a:lnTo>
                  <a:pt x="5232153" y="2425540"/>
                </a:lnTo>
                <a:lnTo>
                  <a:pt x="5370780" y="2374928"/>
                </a:lnTo>
                <a:close/>
                <a:moveTo>
                  <a:pt x="4674549" y="2194589"/>
                </a:moveTo>
                <a:cubicBezTo>
                  <a:pt x="4670433" y="2194489"/>
                  <a:pt x="4686899" y="2194894"/>
                  <a:pt x="4686899" y="2194894"/>
                </a:cubicBezTo>
                <a:cubicBezTo>
                  <a:pt x="4679581" y="2194714"/>
                  <a:pt x="4675922" y="2194625"/>
                  <a:pt x="4674549" y="2194589"/>
                </a:cubicBezTo>
                <a:close/>
                <a:moveTo>
                  <a:pt x="5065156" y="2171837"/>
                </a:moveTo>
                <a:cubicBezTo>
                  <a:pt x="5071212" y="2175728"/>
                  <a:pt x="5055939" y="2191184"/>
                  <a:pt x="5014562" y="2194773"/>
                </a:cubicBezTo>
                <a:cubicBezTo>
                  <a:pt x="5030716" y="2182205"/>
                  <a:pt x="5043390" y="2175524"/>
                  <a:pt x="5052166" y="2172669"/>
                </a:cubicBezTo>
                <a:cubicBezTo>
                  <a:pt x="5058748" y="2170528"/>
                  <a:pt x="5063137" y="2170540"/>
                  <a:pt x="5065156" y="2171837"/>
                </a:cubicBezTo>
                <a:close/>
                <a:moveTo>
                  <a:pt x="4578530" y="2038839"/>
                </a:moveTo>
                <a:cubicBezTo>
                  <a:pt x="4577353" y="2042176"/>
                  <a:pt x="4575141" y="2043273"/>
                  <a:pt x="4572821" y="2042456"/>
                </a:cubicBezTo>
                <a:lnTo>
                  <a:pt x="4571497" y="2040815"/>
                </a:lnTo>
                <a:close/>
                <a:moveTo>
                  <a:pt x="4666808" y="2007387"/>
                </a:moveTo>
                <a:lnTo>
                  <a:pt x="4655364" y="2009381"/>
                </a:lnTo>
                <a:lnTo>
                  <a:pt x="4614247" y="2020614"/>
                </a:lnTo>
                <a:lnTo>
                  <a:pt x="4641100" y="2014847"/>
                </a:lnTo>
                <a:cubicBezTo>
                  <a:pt x="4652014" y="2012183"/>
                  <a:pt x="4661359" y="2009533"/>
                  <a:pt x="4666808" y="2007387"/>
                </a:cubicBezTo>
                <a:close/>
                <a:moveTo>
                  <a:pt x="5194028" y="1860745"/>
                </a:moveTo>
                <a:cubicBezTo>
                  <a:pt x="5189911" y="1860643"/>
                  <a:pt x="5206378" y="1861049"/>
                  <a:pt x="5206378" y="1861049"/>
                </a:cubicBezTo>
                <a:cubicBezTo>
                  <a:pt x="5199060" y="1860868"/>
                  <a:pt x="5195400" y="1860779"/>
                  <a:pt x="5194028" y="1860745"/>
                </a:cubicBezTo>
                <a:close/>
                <a:moveTo>
                  <a:pt x="5236610" y="1853606"/>
                </a:moveTo>
                <a:cubicBezTo>
                  <a:pt x="5236610" y="1853606"/>
                  <a:pt x="5231042" y="1867285"/>
                  <a:pt x="5232434" y="1863865"/>
                </a:cubicBezTo>
                <a:cubicBezTo>
                  <a:pt x="5232898" y="1862726"/>
                  <a:pt x="5234137" y="1859685"/>
                  <a:pt x="5236610" y="1853606"/>
                </a:cubicBezTo>
                <a:close/>
                <a:moveTo>
                  <a:pt x="5075439" y="1805967"/>
                </a:moveTo>
                <a:cubicBezTo>
                  <a:pt x="5063755" y="1810455"/>
                  <a:pt x="5053869" y="1814647"/>
                  <a:pt x="5052845" y="1814622"/>
                </a:cubicBezTo>
                <a:cubicBezTo>
                  <a:pt x="5052332" y="1814610"/>
                  <a:pt x="5054036" y="1813543"/>
                  <a:pt x="5058837" y="1810932"/>
                </a:cubicBezTo>
                <a:lnTo>
                  <a:pt x="5063727" y="1808355"/>
                </a:lnTo>
                <a:close/>
                <a:moveTo>
                  <a:pt x="4434161" y="1800201"/>
                </a:moveTo>
                <a:lnTo>
                  <a:pt x="4386742" y="1806658"/>
                </a:lnTo>
                <a:lnTo>
                  <a:pt x="4357307" y="1820104"/>
                </a:lnTo>
                <a:cubicBezTo>
                  <a:pt x="4348338" y="1824916"/>
                  <a:pt x="4342550" y="1829208"/>
                  <a:pt x="4344321" y="1831640"/>
                </a:cubicBezTo>
                <a:cubicBezTo>
                  <a:pt x="4348792" y="1846080"/>
                  <a:pt x="4414836" y="1810838"/>
                  <a:pt x="4431277" y="1801802"/>
                </a:cubicBezTo>
                <a:close/>
                <a:moveTo>
                  <a:pt x="4261809" y="1767995"/>
                </a:moveTo>
                <a:lnTo>
                  <a:pt x="4260301" y="1771701"/>
                </a:lnTo>
                <a:cubicBezTo>
                  <a:pt x="4259954" y="1772555"/>
                  <a:pt x="4260040" y="1772342"/>
                  <a:pt x="4260367" y="1771541"/>
                </a:cubicBezTo>
                <a:lnTo>
                  <a:pt x="4261810" y="1767995"/>
                </a:lnTo>
                <a:close/>
                <a:moveTo>
                  <a:pt x="4637555" y="1733190"/>
                </a:moveTo>
                <a:lnTo>
                  <a:pt x="4624550" y="1734365"/>
                </a:lnTo>
                <a:lnTo>
                  <a:pt x="4603799" y="1743267"/>
                </a:lnTo>
                <a:cubicBezTo>
                  <a:pt x="4584991" y="1750309"/>
                  <a:pt x="4563012" y="1756848"/>
                  <a:pt x="4539965" y="1763104"/>
                </a:cubicBezTo>
                <a:lnTo>
                  <a:pt x="4488298" y="1776929"/>
                </a:lnTo>
                <a:lnTo>
                  <a:pt x="4514225" y="1774866"/>
                </a:lnTo>
                <a:lnTo>
                  <a:pt x="4581615" y="1752189"/>
                </a:lnTo>
                <a:close/>
                <a:moveTo>
                  <a:pt x="4170939" y="1546503"/>
                </a:moveTo>
                <a:lnTo>
                  <a:pt x="4169772" y="1546529"/>
                </a:lnTo>
                <a:cubicBezTo>
                  <a:pt x="4156275" y="1547090"/>
                  <a:pt x="4143227" y="1548043"/>
                  <a:pt x="4133233" y="1549761"/>
                </a:cubicBezTo>
                <a:lnTo>
                  <a:pt x="4126715" y="1551444"/>
                </a:lnTo>
                <a:close/>
                <a:moveTo>
                  <a:pt x="4546355" y="1519028"/>
                </a:moveTo>
                <a:cubicBezTo>
                  <a:pt x="4546355" y="1519028"/>
                  <a:pt x="4531143" y="1530556"/>
                  <a:pt x="4534945" y="1527674"/>
                </a:cubicBezTo>
                <a:cubicBezTo>
                  <a:pt x="4536212" y="1526714"/>
                  <a:pt x="4539594" y="1524153"/>
                  <a:pt x="4546355" y="1519028"/>
                </a:cubicBezTo>
                <a:close/>
                <a:moveTo>
                  <a:pt x="4671576" y="1502447"/>
                </a:moveTo>
                <a:cubicBezTo>
                  <a:pt x="4678625" y="1501853"/>
                  <a:pt x="4685385" y="1502651"/>
                  <a:pt x="4686587" y="1505892"/>
                </a:cubicBezTo>
                <a:cubicBezTo>
                  <a:pt x="4686587" y="1505892"/>
                  <a:pt x="4669426" y="1516110"/>
                  <a:pt x="4658292" y="1512186"/>
                </a:cubicBezTo>
                <a:cubicBezTo>
                  <a:pt x="4653886" y="1510632"/>
                  <a:pt x="4653249" y="1508921"/>
                  <a:pt x="4654825" y="1507364"/>
                </a:cubicBezTo>
                <a:cubicBezTo>
                  <a:pt x="4657189" y="1505030"/>
                  <a:pt x="4664528" y="1503042"/>
                  <a:pt x="4671576" y="1502447"/>
                </a:cubicBezTo>
                <a:close/>
                <a:moveTo>
                  <a:pt x="4480354" y="1469166"/>
                </a:moveTo>
                <a:cubicBezTo>
                  <a:pt x="4486224" y="1468419"/>
                  <a:pt x="4492611" y="1468793"/>
                  <a:pt x="4498643" y="1470920"/>
                </a:cubicBezTo>
                <a:cubicBezTo>
                  <a:pt x="4488367" y="1482316"/>
                  <a:pt x="4481871" y="1480026"/>
                  <a:pt x="4465171" y="1474139"/>
                </a:cubicBezTo>
                <a:cubicBezTo>
                  <a:pt x="4469132" y="1471780"/>
                  <a:pt x="4474484" y="1469912"/>
                  <a:pt x="4480354" y="1469166"/>
                </a:cubicBezTo>
                <a:close/>
                <a:moveTo>
                  <a:pt x="3557139" y="1442951"/>
                </a:moveTo>
                <a:cubicBezTo>
                  <a:pt x="3556327" y="1442431"/>
                  <a:pt x="3555455" y="1442592"/>
                  <a:pt x="3554407" y="1443162"/>
                </a:cubicBezTo>
                <a:cubicBezTo>
                  <a:pt x="3552310" y="1444299"/>
                  <a:pt x="3549511" y="1447066"/>
                  <a:pt x="3545086" y="1449262"/>
                </a:cubicBezTo>
                <a:cubicBezTo>
                  <a:pt x="3500089" y="1449667"/>
                  <a:pt x="3442464" y="1468146"/>
                  <a:pt x="3392222" y="1480468"/>
                </a:cubicBezTo>
                <a:cubicBezTo>
                  <a:pt x="3377128" y="1487036"/>
                  <a:pt x="3372427" y="1490386"/>
                  <a:pt x="3374251" y="1491731"/>
                </a:cubicBezTo>
                <a:cubicBezTo>
                  <a:pt x="3379721" y="1495773"/>
                  <a:pt x="3443908" y="1481796"/>
                  <a:pt x="3462375" y="1482675"/>
                </a:cubicBezTo>
                <a:cubicBezTo>
                  <a:pt x="3498593" y="1471665"/>
                  <a:pt x="3523283" y="1457844"/>
                  <a:pt x="3545086" y="1449262"/>
                </a:cubicBezTo>
                <a:cubicBezTo>
                  <a:pt x="3557146" y="1453513"/>
                  <a:pt x="3559502" y="1446835"/>
                  <a:pt x="3559502" y="1446835"/>
                </a:cubicBezTo>
                <a:cubicBezTo>
                  <a:pt x="3558700" y="1444675"/>
                  <a:pt x="3557950" y="1443472"/>
                  <a:pt x="3557139" y="1442951"/>
                </a:cubicBezTo>
                <a:close/>
                <a:moveTo>
                  <a:pt x="3567141" y="1413775"/>
                </a:moveTo>
                <a:lnTo>
                  <a:pt x="3512092" y="1420261"/>
                </a:lnTo>
                <a:lnTo>
                  <a:pt x="3441919" y="1431639"/>
                </a:lnTo>
                <a:lnTo>
                  <a:pt x="3433376" y="1434224"/>
                </a:lnTo>
                <a:cubicBezTo>
                  <a:pt x="3407919" y="1442966"/>
                  <a:pt x="3391521" y="1452359"/>
                  <a:pt x="3399285" y="1460433"/>
                </a:cubicBezTo>
                <a:cubicBezTo>
                  <a:pt x="3411346" y="1464686"/>
                  <a:pt x="3463407" y="1444245"/>
                  <a:pt x="3491702" y="1437951"/>
                </a:cubicBezTo>
                <a:cubicBezTo>
                  <a:pt x="3497643" y="1434414"/>
                  <a:pt x="3545914" y="1423978"/>
                  <a:pt x="3565975" y="1414508"/>
                </a:cubicBezTo>
                <a:close/>
                <a:moveTo>
                  <a:pt x="3748442" y="1404412"/>
                </a:moveTo>
                <a:cubicBezTo>
                  <a:pt x="3748197" y="1403271"/>
                  <a:pt x="3743359" y="1403588"/>
                  <a:pt x="3736481" y="1404881"/>
                </a:cubicBezTo>
                <a:cubicBezTo>
                  <a:pt x="3715849" y="1408760"/>
                  <a:pt x="3676879" y="1421420"/>
                  <a:pt x="3688601" y="1429775"/>
                </a:cubicBezTo>
                <a:cubicBezTo>
                  <a:pt x="3694168" y="1431737"/>
                  <a:pt x="3718859" y="1417917"/>
                  <a:pt x="3718859" y="1417917"/>
                </a:cubicBezTo>
                <a:cubicBezTo>
                  <a:pt x="3740928" y="1410054"/>
                  <a:pt x="3748769" y="1405935"/>
                  <a:pt x="3748442" y="1404412"/>
                </a:cubicBezTo>
                <a:close/>
                <a:moveTo>
                  <a:pt x="3670125" y="1388681"/>
                </a:moveTo>
                <a:lnTo>
                  <a:pt x="3630107" y="1398127"/>
                </a:lnTo>
                <a:lnTo>
                  <a:pt x="3598076" y="1405746"/>
                </a:lnTo>
                <a:lnTo>
                  <a:pt x="3597214" y="1413827"/>
                </a:lnTo>
                <a:cubicBezTo>
                  <a:pt x="3602086" y="1415545"/>
                  <a:pt x="3657851" y="1399753"/>
                  <a:pt x="3669828" y="1389244"/>
                </a:cubicBezTo>
                <a:close/>
                <a:moveTo>
                  <a:pt x="3666976" y="1383259"/>
                </a:moveTo>
                <a:cubicBezTo>
                  <a:pt x="3664260" y="1383103"/>
                  <a:pt x="3660623" y="1383385"/>
                  <a:pt x="3656424" y="1384016"/>
                </a:cubicBezTo>
                <a:cubicBezTo>
                  <a:pt x="3650125" y="1384964"/>
                  <a:pt x="3642558" y="1386697"/>
                  <a:pt x="3634932" y="1388913"/>
                </a:cubicBezTo>
                <a:lnTo>
                  <a:pt x="3634258" y="1389154"/>
                </a:lnTo>
                <a:lnTo>
                  <a:pt x="3671186" y="1384825"/>
                </a:lnTo>
                <a:close/>
                <a:moveTo>
                  <a:pt x="4178813" y="1359278"/>
                </a:moveTo>
                <a:lnTo>
                  <a:pt x="4160576" y="1360394"/>
                </a:lnTo>
                <a:lnTo>
                  <a:pt x="4164248" y="1364691"/>
                </a:lnTo>
                <a:cubicBezTo>
                  <a:pt x="4169817" y="1366654"/>
                  <a:pt x="4172171" y="1359975"/>
                  <a:pt x="4177739" y="1361938"/>
                </a:cubicBezTo>
                <a:lnTo>
                  <a:pt x="4180385" y="1360189"/>
                </a:lnTo>
                <a:close/>
                <a:moveTo>
                  <a:pt x="3917748" y="1347873"/>
                </a:moveTo>
                <a:cubicBezTo>
                  <a:pt x="3858339" y="1350703"/>
                  <a:pt x="3779869" y="1354328"/>
                  <a:pt x="3707829" y="1375233"/>
                </a:cubicBezTo>
                <a:cubicBezTo>
                  <a:pt x="3707829" y="1375233"/>
                  <a:pt x="3702245" y="1377020"/>
                  <a:pt x="3696366" y="1379639"/>
                </a:cubicBezTo>
                <a:lnTo>
                  <a:pt x="3690949" y="1382510"/>
                </a:lnTo>
                <a:lnTo>
                  <a:pt x="3692229" y="1382359"/>
                </a:lnTo>
                <a:lnTo>
                  <a:pt x="3689655" y="1383194"/>
                </a:lnTo>
                <a:lnTo>
                  <a:pt x="3687988" y="1384078"/>
                </a:lnTo>
                <a:cubicBezTo>
                  <a:pt x="3685563" y="1385686"/>
                  <a:pt x="3683725" y="1387385"/>
                  <a:pt x="3683136" y="1389054"/>
                </a:cubicBezTo>
                <a:cubicBezTo>
                  <a:pt x="3695664" y="1409740"/>
                  <a:pt x="3786296" y="1371609"/>
                  <a:pt x="3799783" y="1368857"/>
                </a:cubicBezTo>
                <a:cubicBezTo>
                  <a:pt x="3855984" y="1357383"/>
                  <a:pt x="3884745" y="1367522"/>
                  <a:pt x="3917748" y="1347873"/>
                </a:cubicBezTo>
                <a:close/>
                <a:moveTo>
                  <a:pt x="3979517" y="1338361"/>
                </a:moveTo>
                <a:cubicBezTo>
                  <a:pt x="3976732" y="1337379"/>
                  <a:pt x="3974065" y="1340507"/>
                  <a:pt x="3972789" y="1344124"/>
                </a:cubicBezTo>
                <a:cubicBezTo>
                  <a:pt x="3971515" y="1347741"/>
                  <a:pt x="3971631" y="1351849"/>
                  <a:pt x="3974416" y="1352831"/>
                </a:cubicBezTo>
                <a:cubicBezTo>
                  <a:pt x="3974416" y="1352831"/>
                  <a:pt x="3987437" y="1333644"/>
                  <a:pt x="3979517" y="1338361"/>
                </a:cubicBezTo>
                <a:close/>
                <a:moveTo>
                  <a:pt x="5152270" y="1335928"/>
                </a:moveTo>
                <a:lnTo>
                  <a:pt x="5125241" y="1338777"/>
                </a:lnTo>
                <a:lnTo>
                  <a:pt x="5130599" y="1336705"/>
                </a:lnTo>
                <a:close/>
                <a:moveTo>
                  <a:pt x="4470259" y="1329516"/>
                </a:moveTo>
                <a:cubicBezTo>
                  <a:pt x="4470259" y="1329516"/>
                  <a:pt x="4443845" y="1332873"/>
                  <a:pt x="4437685" y="1337036"/>
                </a:cubicBezTo>
                <a:cubicBezTo>
                  <a:pt x="4435630" y="1338424"/>
                  <a:pt x="4435826" y="1339902"/>
                  <a:pt x="4440001" y="1341374"/>
                </a:cubicBezTo>
                <a:lnTo>
                  <a:pt x="4454388" y="1343322"/>
                </a:lnTo>
                <a:lnTo>
                  <a:pt x="4458293" y="1342975"/>
                </a:lnTo>
                <a:lnTo>
                  <a:pt x="4468351" y="1340105"/>
                </a:lnTo>
                <a:cubicBezTo>
                  <a:pt x="4474524" y="1336651"/>
                  <a:pt x="4476290" y="1331642"/>
                  <a:pt x="4470259" y="1329516"/>
                </a:cubicBezTo>
                <a:close/>
                <a:moveTo>
                  <a:pt x="5157990" y="1328441"/>
                </a:moveTo>
                <a:cubicBezTo>
                  <a:pt x="5159898" y="1325946"/>
                  <a:pt x="5152270" y="1335928"/>
                  <a:pt x="5152270" y="1335928"/>
                </a:cubicBezTo>
                <a:cubicBezTo>
                  <a:pt x="5155662" y="1331491"/>
                  <a:pt x="5157355" y="1329273"/>
                  <a:pt x="5157990" y="1328441"/>
                </a:cubicBezTo>
                <a:close/>
                <a:moveTo>
                  <a:pt x="4523288" y="1303530"/>
                </a:moveTo>
                <a:cubicBezTo>
                  <a:pt x="4522676" y="1304428"/>
                  <a:pt x="4521048" y="1306829"/>
                  <a:pt x="4517792" y="1311624"/>
                </a:cubicBezTo>
                <a:cubicBezTo>
                  <a:pt x="4517792" y="1311624"/>
                  <a:pt x="4525119" y="1300831"/>
                  <a:pt x="4523288" y="1303530"/>
                </a:cubicBezTo>
                <a:close/>
                <a:moveTo>
                  <a:pt x="4556984" y="1299667"/>
                </a:moveTo>
                <a:cubicBezTo>
                  <a:pt x="4558761" y="1297125"/>
                  <a:pt x="4551655" y="1307293"/>
                  <a:pt x="4551655" y="1307293"/>
                </a:cubicBezTo>
                <a:cubicBezTo>
                  <a:pt x="4554814" y="1302775"/>
                  <a:pt x="4556393" y="1300516"/>
                  <a:pt x="4556984" y="1299667"/>
                </a:cubicBezTo>
                <a:close/>
                <a:moveTo>
                  <a:pt x="5116848" y="1298920"/>
                </a:moveTo>
                <a:cubicBezTo>
                  <a:pt x="5116254" y="1299768"/>
                  <a:pt x="5114676" y="1302028"/>
                  <a:pt x="5111519" y="1306545"/>
                </a:cubicBezTo>
                <a:cubicBezTo>
                  <a:pt x="5111519" y="1306545"/>
                  <a:pt x="5118623" y="1296379"/>
                  <a:pt x="5116848" y="1298920"/>
                </a:cubicBezTo>
                <a:close/>
                <a:moveTo>
                  <a:pt x="4841560" y="1290059"/>
                </a:moveTo>
                <a:cubicBezTo>
                  <a:pt x="4849567" y="1289910"/>
                  <a:pt x="4858737" y="1291266"/>
                  <a:pt x="4871511" y="1292016"/>
                </a:cubicBezTo>
                <a:cubicBezTo>
                  <a:pt x="4855669" y="1301448"/>
                  <a:pt x="4835295" y="1303024"/>
                  <a:pt x="4818595" y="1297137"/>
                </a:cubicBezTo>
                <a:cubicBezTo>
                  <a:pt x="4826713" y="1291864"/>
                  <a:pt x="4833554" y="1290209"/>
                  <a:pt x="4841560" y="1290059"/>
                </a:cubicBezTo>
                <a:close/>
                <a:moveTo>
                  <a:pt x="4877863" y="1287683"/>
                </a:moveTo>
                <a:cubicBezTo>
                  <a:pt x="4881056" y="1287871"/>
                  <a:pt x="4885464" y="1289425"/>
                  <a:pt x="4891494" y="1291551"/>
                </a:cubicBezTo>
                <a:cubicBezTo>
                  <a:pt x="4886786" y="1304907"/>
                  <a:pt x="4877077" y="1293978"/>
                  <a:pt x="4871511" y="1292016"/>
                </a:cubicBezTo>
                <a:cubicBezTo>
                  <a:pt x="4872688" y="1288675"/>
                  <a:pt x="4874669" y="1287496"/>
                  <a:pt x="4877863" y="1287683"/>
                </a:cubicBezTo>
                <a:close/>
                <a:moveTo>
                  <a:pt x="4897844" y="1287220"/>
                </a:moveTo>
                <a:cubicBezTo>
                  <a:pt x="4901038" y="1287408"/>
                  <a:pt x="4905446" y="1288962"/>
                  <a:pt x="4911476" y="1291088"/>
                </a:cubicBezTo>
                <a:cubicBezTo>
                  <a:pt x="4906768" y="1304444"/>
                  <a:pt x="4897060" y="1293513"/>
                  <a:pt x="4891494" y="1291551"/>
                </a:cubicBezTo>
                <a:cubicBezTo>
                  <a:pt x="4892671" y="1288212"/>
                  <a:pt x="4894651" y="1287033"/>
                  <a:pt x="4897844" y="1287220"/>
                </a:cubicBezTo>
                <a:close/>
                <a:moveTo>
                  <a:pt x="4531155" y="1263828"/>
                </a:moveTo>
                <a:cubicBezTo>
                  <a:pt x="4534669" y="1263915"/>
                  <a:pt x="4531448" y="1267588"/>
                  <a:pt x="4524532" y="1272899"/>
                </a:cubicBezTo>
                <a:lnTo>
                  <a:pt x="4519615" y="1276123"/>
                </a:lnTo>
                <a:lnTo>
                  <a:pt x="4394651" y="1292577"/>
                </a:lnTo>
                <a:lnTo>
                  <a:pt x="4407477" y="1288248"/>
                </a:lnTo>
                <a:cubicBezTo>
                  <a:pt x="4449174" y="1274432"/>
                  <a:pt x="4490757" y="1262833"/>
                  <a:pt x="4531155" y="1263828"/>
                </a:cubicBezTo>
                <a:close/>
                <a:moveTo>
                  <a:pt x="4285036" y="1249581"/>
                </a:moveTo>
                <a:lnTo>
                  <a:pt x="4281262" y="1259216"/>
                </a:lnTo>
                <a:lnTo>
                  <a:pt x="4280858" y="1260247"/>
                </a:lnTo>
                <a:cubicBezTo>
                  <a:pt x="4280527" y="1261094"/>
                  <a:pt x="4280439" y="1261319"/>
                  <a:pt x="4280792" y="1260416"/>
                </a:cubicBezTo>
                <a:lnTo>
                  <a:pt x="4281262" y="1259216"/>
                </a:lnTo>
                <a:lnTo>
                  <a:pt x="4282384" y="1256353"/>
                </a:lnTo>
                <a:cubicBezTo>
                  <a:pt x="4283622" y="1253193"/>
                  <a:pt x="4285036" y="1249581"/>
                  <a:pt x="4285036" y="1249581"/>
                </a:cubicBezTo>
                <a:close/>
                <a:moveTo>
                  <a:pt x="4899757" y="1180914"/>
                </a:moveTo>
                <a:lnTo>
                  <a:pt x="4898751" y="1182732"/>
                </a:lnTo>
                <a:cubicBezTo>
                  <a:pt x="4904764" y="1183521"/>
                  <a:pt x="4918868" y="1183645"/>
                  <a:pt x="4944871" y="1183112"/>
                </a:cubicBezTo>
                <a:lnTo>
                  <a:pt x="4962107" y="1182942"/>
                </a:lnTo>
                <a:lnTo>
                  <a:pt x="4936865" y="1192785"/>
                </a:lnTo>
                <a:lnTo>
                  <a:pt x="4770357" y="1251914"/>
                </a:lnTo>
                <a:lnTo>
                  <a:pt x="4703310" y="1253994"/>
                </a:lnTo>
                <a:lnTo>
                  <a:pt x="4613982" y="1263881"/>
                </a:lnTo>
                <a:lnTo>
                  <a:pt x="4648999" y="1250353"/>
                </a:lnTo>
                <a:cubicBezTo>
                  <a:pt x="4704966" y="1238765"/>
                  <a:pt x="4761174" y="1225138"/>
                  <a:pt x="4818617" y="1208469"/>
                </a:cubicBezTo>
                <a:close/>
                <a:moveTo>
                  <a:pt x="5179121" y="1086740"/>
                </a:moveTo>
                <a:lnTo>
                  <a:pt x="5199794" y="1087037"/>
                </a:lnTo>
                <a:lnTo>
                  <a:pt x="5134293" y="1115785"/>
                </a:lnTo>
                <a:lnTo>
                  <a:pt x="5070662" y="1140603"/>
                </a:lnTo>
                <a:lnTo>
                  <a:pt x="5037857" y="1138306"/>
                </a:lnTo>
                <a:lnTo>
                  <a:pt x="5023065" y="1138340"/>
                </a:lnTo>
                <a:lnTo>
                  <a:pt x="5161690" y="1087727"/>
                </a:lnTo>
                <a:close/>
                <a:moveTo>
                  <a:pt x="4465460" y="907389"/>
                </a:moveTo>
                <a:cubicBezTo>
                  <a:pt x="4461344" y="907289"/>
                  <a:pt x="4477810" y="907694"/>
                  <a:pt x="4477810" y="907694"/>
                </a:cubicBezTo>
                <a:cubicBezTo>
                  <a:pt x="4470492" y="907514"/>
                  <a:pt x="4466833" y="907424"/>
                  <a:pt x="4465460" y="907389"/>
                </a:cubicBezTo>
                <a:close/>
                <a:moveTo>
                  <a:pt x="728456" y="897143"/>
                </a:moveTo>
                <a:cubicBezTo>
                  <a:pt x="732404" y="895562"/>
                  <a:pt x="735420" y="896625"/>
                  <a:pt x="737026" y="900946"/>
                </a:cubicBezTo>
                <a:cubicBezTo>
                  <a:pt x="734279" y="908737"/>
                  <a:pt x="726357" y="913453"/>
                  <a:pt x="714297" y="909202"/>
                </a:cubicBezTo>
                <a:cubicBezTo>
                  <a:pt x="719631" y="902949"/>
                  <a:pt x="724509" y="898724"/>
                  <a:pt x="728456" y="897143"/>
                </a:cubicBezTo>
                <a:close/>
                <a:moveTo>
                  <a:pt x="4856067" y="884637"/>
                </a:moveTo>
                <a:cubicBezTo>
                  <a:pt x="4862123" y="888527"/>
                  <a:pt x="4846850" y="903983"/>
                  <a:pt x="4805474" y="907572"/>
                </a:cubicBezTo>
                <a:cubicBezTo>
                  <a:pt x="4821627" y="895005"/>
                  <a:pt x="4834302" y="888323"/>
                  <a:pt x="4843078" y="885469"/>
                </a:cubicBezTo>
                <a:cubicBezTo>
                  <a:pt x="4849659" y="883327"/>
                  <a:pt x="4854049" y="883339"/>
                  <a:pt x="4856067" y="884637"/>
                </a:cubicBezTo>
                <a:close/>
                <a:moveTo>
                  <a:pt x="4984939" y="573544"/>
                </a:moveTo>
                <a:cubicBezTo>
                  <a:pt x="4980821" y="573443"/>
                  <a:pt x="4997289" y="573848"/>
                  <a:pt x="4997289" y="573848"/>
                </a:cubicBezTo>
                <a:cubicBezTo>
                  <a:pt x="4989970" y="573668"/>
                  <a:pt x="4986310" y="573578"/>
                  <a:pt x="4984939" y="573544"/>
                </a:cubicBezTo>
                <a:close/>
                <a:moveTo>
                  <a:pt x="5027521" y="566404"/>
                </a:moveTo>
                <a:cubicBezTo>
                  <a:pt x="5027521" y="566404"/>
                  <a:pt x="5021953" y="580085"/>
                  <a:pt x="5023346" y="576665"/>
                </a:cubicBezTo>
                <a:cubicBezTo>
                  <a:pt x="5023810" y="575525"/>
                  <a:pt x="5025047" y="572484"/>
                  <a:pt x="5027521" y="566404"/>
                </a:cubicBezTo>
                <a:close/>
                <a:moveTo>
                  <a:pt x="5064482" y="553220"/>
                </a:moveTo>
                <a:lnTo>
                  <a:pt x="5061653" y="560442"/>
                </a:lnTo>
                <a:cubicBezTo>
                  <a:pt x="5060710" y="562850"/>
                  <a:pt x="5062911" y="557232"/>
                  <a:pt x="5064482" y="553220"/>
                </a:cubicBezTo>
                <a:close/>
                <a:moveTo>
                  <a:pt x="4866350" y="518767"/>
                </a:moveTo>
                <a:cubicBezTo>
                  <a:pt x="4854666" y="523255"/>
                  <a:pt x="4844779" y="527447"/>
                  <a:pt x="4843756" y="527422"/>
                </a:cubicBezTo>
                <a:cubicBezTo>
                  <a:pt x="4843243" y="527408"/>
                  <a:pt x="4844947" y="526343"/>
                  <a:pt x="4849748" y="523731"/>
                </a:cubicBezTo>
                <a:lnTo>
                  <a:pt x="4854638" y="521155"/>
                </a:lnTo>
                <a:close/>
                <a:moveTo>
                  <a:pt x="4059633" y="463404"/>
                </a:moveTo>
                <a:cubicBezTo>
                  <a:pt x="4061046" y="459794"/>
                  <a:pt x="4055389" y="474240"/>
                  <a:pt x="4055389" y="474240"/>
                </a:cubicBezTo>
                <a:cubicBezTo>
                  <a:pt x="4052914" y="480319"/>
                  <a:pt x="4051677" y="483361"/>
                  <a:pt x="4051212" y="484500"/>
                </a:cubicBezTo>
                <a:cubicBezTo>
                  <a:pt x="4049821" y="487920"/>
                  <a:pt x="4055389" y="474240"/>
                  <a:pt x="4055389" y="474240"/>
                </a:cubicBezTo>
                <a:cubicBezTo>
                  <a:pt x="4057903" y="467819"/>
                  <a:pt x="4059162" y="464608"/>
                  <a:pt x="4059633" y="463404"/>
                </a:cubicBezTo>
                <a:close/>
                <a:moveTo>
                  <a:pt x="1522644" y="394507"/>
                </a:moveTo>
                <a:lnTo>
                  <a:pt x="1524037" y="411267"/>
                </a:lnTo>
                <a:cubicBezTo>
                  <a:pt x="1519614" y="413462"/>
                  <a:pt x="1517284" y="410452"/>
                  <a:pt x="1517052" y="406302"/>
                </a:cubicBezTo>
                <a:cubicBezTo>
                  <a:pt x="1516820" y="402153"/>
                  <a:pt x="1518683" y="396866"/>
                  <a:pt x="1522644" y="394507"/>
                </a:cubicBezTo>
                <a:close/>
                <a:moveTo>
                  <a:pt x="2846403" y="273004"/>
                </a:moveTo>
                <a:cubicBezTo>
                  <a:pt x="2815753" y="285974"/>
                  <a:pt x="2779929" y="295872"/>
                  <a:pt x="2746064" y="300203"/>
                </a:cubicBezTo>
                <a:cubicBezTo>
                  <a:pt x="2773503" y="278589"/>
                  <a:pt x="2812541" y="277334"/>
                  <a:pt x="2846403" y="273004"/>
                </a:cubicBezTo>
                <a:close/>
                <a:moveTo>
                  <a:pt x="2884976" y="255316"/>
                </a:moveTo>
                <a:cubicBezTo>
                  <a:pt x="2896108" y="259240"/>
                  <a:pt x="2885442" y="271748"/>
                  <a:pt x="2879874" y="269785"/>
                </a:cubicBezTo>
                <a:cubicBezTo>
                  <a:pt x="2877090" y="268804"/>
                  <a:pt x="2878365" y="265187"/>
                  <a:pt x="2880338" y="261816"/>
                </a:cubicBezTo>
                <a:cubicBezTo>
                  <a:pt x="2882309" y="258442"/>
                  <a:pt x="2884976" y="255316"/>
                  <a:pt x="2884976" y="255316"/>
                </a:cubicBezTo>
                <a:close/>
                <a:moveTo>
                  <a:pt x="4337266" y="231826"/>
                </a:moveTo>
                <a:cubicBezTo>
                  <a:pt x="4337266" y="231826"/>
                  <a:pt x="4322054" y="243356"/>
                  <a:pt x="4325856" y="240473"/>
                </a:cubicBezTo>
                <a:cubicBezTo>
                  <a:pt x="4327123" y="239513"/>
                  <a:pt x="4330504" y="236951"/>
                  <a:pt x="4337266" y="231826"/>
                </a:cubicBezTo>
                <a:close/>
                <a:moveTo>
                  <a:pt x="4462487" y="215246"/>
                </a:moveTo>
                <a:cubicBezTo>
                  <a:pt x="4469536" y="214651"/>
                  <a:pt x="4476296" y="215451"/>
                  <a:pt x="4477499" y="218691"/>
                </a:cubicBezTo>
                <a:cubicBezTo>
                  <a:pt x="4477499" y="218691"/>
                  <a:pt x="4460337" y="228910"/>
                  <a:pt x="4449203" y="224985"/>
                </a:cubicBezTo>
                <a:cubicBezTo>
                  <a:pt x="4444796" y="223431"/>
                  <a:pt x="4444160" y="221720"/>
                  <a:pt x="4445736" y="220164"/>
                </a:cubicBezTo>
                <a:cubicBezTo>
                  <a:pt x="4448100" y="217829"/>
                  <a:pt x="4455439" y="215841"/>
                  <a:pt x="4462487" y="215246"/>
                </a:cubicBezTo>
                <a:close/>
                <a:moveTo>
                  <a:pt x="4271265" y="181965"/>
                </a:moveTo>
                <a:cubicBezTo>
                  <a:pt x="4277135" y="181219"/>
                  <a:pt x="4283523" y="181593"/>
                  <a:pt x="4289554" y="183719"/>
                </a:cubicBezTo>
                <a:cubicBezTo>
                  <a:pt x="4279278" y="195115"/>
                  <a:pt x="4272782" y="192825"/>
                  <a:pt x="4256082" y="186938"/>
                </a:cubicBezTo>
                <a:cubicBezTo>
                  <a:pt x="4260042" y="184580"/>
                  <a:pt x="4265396" y="182712"/>
                  <a:pt x="4271265" y="181965"/>
                </a:cubicBezTo>
                <a:close/>
                <a:moveTo>
                  <a:pt x="3985856" y="100290"/>
                </a:moveTo>
                <a:cubicBezTo>
                  <a:pt x="3964055" y="108873"/>
                  <a:pt x="3879950" y="125528"/>
                  <a:pt x="3882306" y="118849"/>
                </a:cubicBezTo>
                <a:cubicBezTo>
                  <a:pt x="3879950" y="125528"/>
                  <a:pt x="3879950" y="125528"/>
                  <a:pt x="3885515" y="127490"/>
                </a:cubicBezTo>
                <a:cubicBezTo>
                  <a:pt x="3776793" y="142971"/>
                  <a:pt x="3690405" y="151312"/>
                  <a:pt x="3985856" y="100290"/>
                </a:cubicBezTo>
                <a:close/>
                <a:moveTo>
                  <a:pt x="3483140" y="95158"/>
                </a:moveTo>
                <a:lnTo>
                  <a:pt x="3470652" y="99210"/>
                </a:lnTo>
                <a:cubicBezTo>
                  <a:pt x="3440651" y="107015"/>
                  <a:pt x="3402394" y="114568"/>
                  <a:pt x="3368359" y="123452"/>
                </a:cubicBezTo>
                <a:lnTo>
                  <a:pt x="3358609" y="126509"/>
                </a:lnTo>
                <a:lnTo>
                  <a:pt x="3303003" y="133060"/>
                </a:lnTo>
                <a:cubicBezTo>
                  <a:pt x="3241706" y="141426"/>
                  <a:pt x="3181759" y="150953"/>
                  <a:pt x="3124400" y="162018"/>
                </a:cubicBezTo>
                <a:cubicBezTo>
                  <a:pt x="2870732" y="203991"/>
                  <a:pt x="2627168" y="288323"/>
                  <a:pt x="2371613" y="353406"/>
                </a:cubicBezTo>
                <a:cubicBezTo>
                  <a:pt x="2366046" y="351443"/>
                  <a:pt x="2324262" y="360492"/>
                  <a:pt x="2326616" y="353813"/>
                </a:cubicBezTo>
                <a:cubicBezTo>
                  <a:pt x="2328969" y="347135"/>
                  <a:pt x="2419602" y="309004"/>
                  <a:pt x="2425167" y="310966"/>
                </a:cubicBezTo>
                <a:cubicBezTo>
                  <a:pt x="2514372" y="279843"/>
                  <a:pt x="2653748" y="251389"/>
                  <a:pt x="2731357" y="232447"/>
                </a:cubicBezTo>
                <a:cubicBezTo>
                  <a:pt x="2886575" y="194560"/>
                  <a:pt x="3000400" y="164607"/>
                  <a:pt x="3151836" y="140403"/>
                </a:cubicBezTo>
                <a:cubicBezTo>
                  <a:pt x="3218724" y="128943"/>
                  <a:pt x="3282881" y="119493"/>
                  <a:pt x="3345608" y="111279"/>
                </a:cubicBezTo>
                <a:close/>
                <a:moveTo>
                  <a:pt x="3128956" y="90311"/>
                </a:moveTo>
                <a:lnTo>
                  <a:pt x="2886897" y="138631"/>
                </a:lnTo>
                <a:cubicBezTo>
                  <a:pt x="2786770" y="161252"/>
                  <a:pt x="2687391" y="186286"/>
                  <a:pt x="2588872" y="213501"/>
                </a:cubicBezTo>
                <a:cubicBezTo>
                  <a:pt x="2552654" y="224511"/>
                  <a:pt x="2467124" y="248171"/>
                  <a:pt x="2417421" y="261933"/>
                </a:cubicBezTo>
                <a:cubicBezTo>
                  <a:pt x="2369533" y="267577"/>
                  <a:pt x="2408105" y="249890"/>
                  <a:pt x="2436010" y="244709"/>
                </a:cubicBezTo>
                <a:lnTo>
                  <a:pt x="2741078" y="156523"/>
                </a:lnTo>
                <a:close/>
                <a:moveTo>
                  <a:pt x="4943182" y="48728"/>
                </a:moveTo>
                <a:lnTo>
                  <a:pt x="4916152" y="51576"/>
                </a:lnTo>
                <a:lnTo>
                  <a:pt x="4921511" y="49504"/>
                </a:lnTo>
                <a:close/>
                <a:moveTo>
                  <a:pt x="4261171" y="42315"/>
                </a:moveTo>
                <a:cubicBezTo>
                  <a:pt x="4261171" y="42315"/>
                  <a:pt x="4234756" y="45672"/>
                  <a:pt x="4228596" y="49836"/>
                </a:cubicBezTo>
                <a:cubicBezTo>
                  <a:pt x="4226541" y="51222"/>
                  <a:pt x="4226737" y="52701"/>
                  <a:pt x="4230912" y="54173"/>
                </a:cubicBezTo>
                <a:cubicBezTo>
                  <a:pt x="4254107" y="62350"/>
                  <a:pt x="4273233" y="46567"/>
                  <a:pt x="4261171" y="42315"/>
                </a:cubicBezTo>
                <a:close/>
                <a:moveTo>
                  <a:pt x="4948901" y="41241"/>
                </a:moveTo>
                <a:cubicBezTo>
                  <a:pt x="4950809" y="38746"/>
                  <a:pt x="4943182" y="48728"/>
                  <a:pt x="4943182" y="48728"/>
                </a:cubicBezTo>
                <a:cubicBezTo>
                  <a:pt x="4946572" y="44291"/>
                  <a:pt x="4948265" y="42072"/>
                  <a:pt x="4948901" y="41241"/>
                </a:cubicBezTo>
                <a:close/>
                <a:moveTo>
                  <a:pt x="4907759" y="11720"/>
                </a:moveTo>
                <a:cubicBezTo>
                  <a:pt x="4907165" y="12567"/>
                  <a:pt x="4905587" y="14827"/>
                  <a:pt x="4902431" y="19345"/>
                </a:cubicBezTo>
                <a:cubicBezTo>
                  <a:pt x="4902431" y="19345"/>
                  <a:pt x="4909534" y="9178"/>
                  <a:pt x="4907759" y="11720"/>
                </a:cubicBezTo>
                <a:close/>
                <a:moveTo>
                  <a:pt x="4609507" y="9937"/>
                </a:moveTo>
                <a:cubicBezTo>
                  <a:pt x="4533324" y="21873"/>
                  <a:pt x="4447327" y="29100"/>
                  <a:pt x="4367932" y="32398"/>
                </a:cubicBezTo>
                <a:lnTo>
                  <a:pt x="4287111" y="42699"/>
                </a:lnTo>
                <a:cubicBezTo>
                  <a:pt x="4282011" y="57169"/>
                  <a:pt x="4346990" y="56299"/>
                  <a:pt x="4360477" y="53545"/>
                </a:cubicBezTo>
                <a:cubicBezTo>
                  <a:pt x="4538320" y="46162"/>
                  <a:pt x="4745030" y="10159"/>
                  <a:pt x="4902431" y="19345"/>
                </a:cubicBezTo>
                <a:cubicBezTo>
                  <a:pt x="4749566" y="50552"/>
                  <a:pt x="4558304" y="45697"/>
                  <a:pt x="4401300" y="67937"/>
                </a:cubicBezTo>
                <a:cubicBezTo>
                  <a:pt x="4448651" y="60854"/>
                  <a:pt x="4362262" y="69192"/>
                  <a:pt x="4365082" y="78947"/>
                </a:cubicBezTo>
                <a:cubicBezTo>
                  <a:pt x="4371508" y="96229"/>
                  <a:pt x="4398946" y="74615"/>
                  <a:pt x="4398946" y="74615"/>
                </a:cubicBezTo>
                <a:cubicBezTo>
                  <a:pt x="4494612" y="69547"/>
                  <a:pt x="4587031" y="63332"/>
                  <a:pt x="4677352" y="58257"/>
                </a:cubicBezTo>
                <a:lnTo>
                  <a:pt x="4856085" y="51849"/>
                </a:lnTo>
                <a:lnTo>
                  <a:pt x="4831802" y="60102"/>
                </a:lnTo>
                <a:lnTo>
                  <a:pt x="4830775" y="60573"/>
                </a:lnTo>
                <a:lnTo>
                  <a:pt x="4822931" y="61398"/>
                </a:lnTo>
                <a:cubicBezTo>
                  <a:pt x="4802949" y="61862"/>
                  <a:pt x="4699861" y="64315"/>
                  <a:pt x="4697507" y="70993"/>
                </a:cubicBezTo>
                <a:cubicBezTo>
                  <a:pt x="4690051" y="92142"/>
                  <a:pt x="4795493" y="83012"/>
                  <a:pt x="4784360" y="79087"/>
                </a:cubicBezTo>
                <a:lnTo>
                  <a:pt x="4793314" y="78218"/>
                </a:lnTo>
                <a:lnTo>
                  <a:pt x="4787731" y="90257"/>
                </a:lnTo>
                <a:cubicBezTo>
                  <a:pt x="4792786" y="90957"/>
                  <a:pt x="4803777" y="88626"/>
                  <a:pt x="4817439" y="84782"/>
                </a:cubicBezTo>
                <a:lnTo>
                  <a:pt x="4852092" y="73763"/>
                </a:lnTo>
                <a:lnTo>
                  <a:pt x="4877243" y="73036"/>
                </a:lnTo>
                <a:cubicBezTo>
                  <a:pt x="4891588" y="85602"/>
                  <a:pt x="4798707" y="91654"/>
                  <a:pt x="4798707" y="91654"/>
                </a:cubicBezTo>
                <a:cubicBezTo>
                  <a:pt x="4622718" y="99690"/>
                  <a:pt x="4468069" y="115253"/>
                  <a:pt x="4322661" y="125312"/>
                </a:cubicBezTo>
                <a:cubicBezTo>
                  <a:pt x="4309174" y="128065"/>
                  <a:pt x="4140178" y="131060"/>
                  <a:pt x="4138290" y="154172"/>
                </a:cubicBezTo>
                <a:cubicBezTo>
                  <a:pt x="4139146" y="169492"/>
                  <a:pt x="4253439" y="155972"/>
                  <a:pt x="4164230" y="154557"/>
                </a:cubicBezTo>
                <a:cubicBezTo>
                  <a:pt x="4301718" y="149214"/>
                  <a:pt x="4421576" y="137656"/>
                  <a:pt x="4553887" y="129236"/>
                </a:cubicBezTo>
                <a:cubicBezTo>
                  <a:pt x="4559456" y="131199"/>
                  <a:pt x="4690910" y="107463"/>
                  <a:pt x="4700617" y="118392"/>
                </a:cubicBezTo>
                <a:cubicBezTo>
                  <a:pt x="4704295" y="143467"/>
                  <a:pt x="4616118" y="136159"/>
                  <a:pt x="4616118" y="136159"/>
                </a:cubicBezTo>
                <a:cubicBezTo>
                  <a:pt x="4442417" y="152512"/>
                  <a:pt x="4347178" y="165240"/>
                  <a:pt x="4181396" y="176877"/>
                </a:cubicBezTo>
                <a:cubicBezTo>
                  <a:pt x="4167909" y="179632"/>
                  <a:pt x="4010440" y="185438"/>
                  <a:pt x="4010905" y="201869"/>
                </a:cubicBezTo>
                <a:cubicBezTo>
                  <a:pt x="4020612" y="212801"/>
                  <a:pt x="4145573" y="186773"/>
                  <a:pt x="4132083" y="189528"/>
                </a:cubicBezTo>
                <a:cubicBezTo>
                  <a:pt x="4176689" y="190233"/>
                  <a:pt x="4204591" y="185054"/>
                  <a:pt x="4256082" y="186938"/>
                </a:cubicBezTo>
                <a:cubicBezTo>
                  <a:pt x="4184039" y="207844"/>
                  <a:pt x="4109354" y="197783"/>
                  <a:pt x="4039668" y="212009"/>
                </a:cubicBezTo>
                <a:cubicBezTo>
                  <a:pt x="4020612" y="212801"/>
                  <a:pt x="4001094" y="229698"/>
                  <a:pt x="3973191" y="234879"/>
                </a:cubicBezTo>
                <a:cubicBezTo>
                  <a:pt x="3902077" y="256111"/>
                  <a:pt x="3797132" y="257908"/>
                  <a:pt x="3727445" y="272137"/>
                </a:cubicBezTo>
                <a:cubicBezTo>
                  <a:pt x="3749783" y="264994"/>
                  <a:pt x="3693582" y="276467"/>
                  <a:pt x="3691228" y="283144"/>
                </a:cubicBezTo>
                <a:cubicBezTo>
                  <a:pt x="3683772" y="304294"/>
                  <a:pt x="3750640" y="280314"/>
                  <a:pt x="3756208" y="282277"/>
                </a:cubicBezTo>
                <a:cubicBezTo>
                  <a:pt x="3938762" y="261534"/>
                  <a:pt x="4114818" y="238502"/>
                  <a:pt x="4283814" y="235507"/>
                </a:cubicBezTo>
                <a:cubicBezTo>
                  <a:pt x="4122636" y="272544"/>
                  <a:pt x="4000527" y="252023"/>
                  <a:pt x="3843988" y="290695"/>
                </a:cubicBezTo>
                <a:cubicBezTo>
                  <a:pt x="3846735" y="282904"/>
                  <a:pt x="3741298" y="324573"/>
                  <a:pt x="3795142" y="319777"/>
                </a:cubicBezTo>
                <a:cubicBezTo>
                  <a:pt x="3983262" y="300999"/>
                  <a:pt x="4144904" y="280395"/>
                  <a:pt x="4316252" y="270721"/>
                </a:cubicBezTo>
                <a:cubicBezTo>
                  <a:pt x="4356611" y="268680"/>
                  <a:pt x="4452314" y="272384"/>
                  <a:pt x="4362642" y="287075"/>
                </a:cubicBezTo>
                <a:cubicBezTo>
                  <a:pt x="4253918" y="302558"/>
                  <a:pt x="4135952" y="323542"/>
                  <a:pt x="4016095" y="335099"/>
                </a:cubicBezTo>
                <a:cubicBezTo>
                  <a:pt x="3982231" y="339430"/>
                  <a:pt x="3859089" y="357339"/>
                  <a:pt x="3957539" y="353252"/>
                </a:cubicBezTo>
                <a:cubicBezTo>
                  <a:pt x="4050422" y="347202"/>
                  <a:pt x="4151324" y="336156"/>
                  <a:pt x="4249679" y="325309"/>
                </a:cubicBezTo>
                <a:lnTo>
                  <a:pt x="4367303" y="312695"/>
                </a:lnTo>
                <a:lnTo>
                  <a:pt x="4319228" y="337442"/>
                </a:lnTo>
                <a:cubicBezTo>
                  <a:pt x="4261798" y="386521"/>
                  <a:pt x="4346587" y="354492"/>
                  <a:pt x="4399972" y="329875"/>
                </a:cubicBezTo>
                <a:lnTo>
                  <a:pt x="4472974" y="303110"/>
                </a:lnTo>
                <a:lnTo>
                  <a:pt x="4526537" y="298549"/>
                </a:lnTo>
                <a:lnTo>
                  <a:pt x="4532994" y="297975"/>
                </a:lnTo>
                <a:lnTo>
                  <a:pt x="4504422" y="310441"/>
                </a:lnTo>
                <a:cubicBezTo>
                  <a:pt x="4466026" y="327407"/>
                  <a:pt x="4427730" y="343523"/>
                  <a:pt x="4389913" y="355557"/>
                </a:cubicBezTo>
                <a:cubicBezTo>
                  <a:pt x="4306296" y="387617"/>
                  <a:pt x="4201547" y="409602"/>
                  <a:pt x="4116973" y="449825"/>
                </a:cubicBezTo>
                <a:cubicBezTo>
                  <a:pt x="4024199" y="489849"/>
                  <a:pt x="4153271" y="450719"/>
                  <a:pt x="4205539" y="435631"/>
                </a:cubicBezTo>
                <a:cubicBezTo>
                  <a:pt x="4257806" y="420541"/>
                  <a:pt x="4318431" y="404292"/>
                  <a:pt x="4334611" y="396501"/>
                </a:cubicBezTo>
                <a:cubicBezTo>
                  <a:pt x="4348664" y="396848"/>
                  <a:pt x="4377938" y="397568"/>
                  <a:pt x="4384964" y="397740"/>
                </a:cubicBezTo>
                <a:cubicBezTo>
                  <a:pt x="4407000" y="390095"/>
                  <a:pt x="4416154" y="382132"/>
                  <a:pt x="4431324" y="372952"/>
                </a:cubicBezTo>
                <a:cubicBezTo>
                  <a:pt x="4438349" y="373125"/>
                  <a:pt x="4459481" y="383198"/>
                  <a:pt x="4482847" y="374222"/>
                </a:cubicBezTo>
                <a:cubicBezTo>
                  <a:pt x="4504883" y="366576"/>
                  <a:pt x="4559226" y="333796"/>
                  <a:pt x="4604682" y="326726"/>
                </a:cubicBezTo>
                <a:cubicBezTo>
                  <a:pt x="4679198" y="312184"/>
                  <a:pt x="4571416" y="360025"/>
                  <a:pt x="4548209" y="367642"/>
                </a:cubicBezTo>
                <a:cubicBezTo>
                  <a:pt x="4516860" y="384612"/>
                  <a:pt x="4480771" y="391912"/>
                  <a:pt x="4464591" y="399702"/>
                </a:cubicBezTo>
                <a:cubicBezTo>
                  <a:pt x="4456608" y="407692"/>
                  <a:pt x="4454533" y="425382"/>
                  <a:pt x="4439524" y="433201"/>
                </a:cubicBezTo>
                <a:cubicBezTo>
                  <a:pt x="4418792" y="449750"/>
                  <a:pt x="4376970" y="463391"/>
                  <a:pt x="4330876" y="475904"/>
                </a:cubicBezTo>
                <a:lnTo>
                  <a:pt x="4197068" y="511708"/>
                </a:lnTo>
                <a:lnTo>
                  <a:pt x="4199891" y="510606"/>
                </a:lnTo>
                <a:lnTo>
                  <a:pt x="4206708" y="508063"/>
                </a:lnTo>
                <a:cubicBezTo>
                  <a:pt x="4207955" y="507572"/>
                  <a:pt x="4207259" y="507788"/>
                  <a:pt x="4205169" y="508547"/>
                </a:cubicBezTo>
                <a:lnTo>
                  <a:pt x="4199891" y="510606"/>
                </a:lnTo>
                <a:lnTo>
                  <a:pt x="4196600" y="511834"/>
                </a:lnTo>
                <a:lnTo>
                  <a:pt x="4197068" y="511708"/>
                </a:lnTo>
                <a:lnTo>
                  <a:pt x="4180286" y="518254"/>
                </a:lnTo>
                <a:cubicBezTo>
                  <a:pt x="4158383" y="527269"/>
                  <a:pt x="4131691" y="539576"/>
                  <a:pt x="4135231" y="544439"/>
                </a:cubicBezTo>
                <a:cubicBezTo>
                  <a:pt x="4140342" y="560942"/>
                  <a:pt x="4225874" y="512555"/>
                  <a:pt x="4225874" y="512555"/>
                </a:cubicBezTo>
                <a:cubicBezTo>
                  <a:pt x="4331742" y="481042"/>
                  <a:pt x="4415359" y="448984"/>
                  <a:pt x="4513028" y="417270"/>
                </a:cubicBezTo>
                <a:cubicBezTo>
                  <a:pt x="4536235" y="409652"/>
                  <a:pt x="4565510" y="410372"/>
                  <a:pt x="4602768" y="403103"/>
                </a:cubicBezTo>
                <a:cubicBezTo>
                  <a:pt x="4648010" y="387839"/>
                  <a:pt x="4664137" y="370496"/>
                  <a:pt x="4692454" y="379380"/>
                </a:cubicBezTo>
                <a:cubicBezTo>
                  <a:pt x="4713584" y="389454"/>
                  <a:pt x="4710711" y="413949"/>
                  <a:pt x="4724764" y="414294"/>
                </a:cubicBezTo>
                <a:cubicBezTo>
                  <a:pt x="4761063" y="415187"/>
                  <a:pt x="4869804" y="359182"/>
                  <a:pt x="4915205" y="342559"/>
                </a:cubicBezTo>
                <a:lnTo>
                  <a:pt x="4988544" y="315138"/>
                </a:lnTo>
                <a:lnTo>
                  <a:pt x="4997771" y="317005"/>
                </a:lnTo>
                <a:lnTo>
                  <a:pt x="5024703" y="319940"/>
                </a:lnTo>
                <a:lnTo>
                  <a:pt x="5001439" y="329499"/>
                </a:lnTo>
                <a:cubicBezTo>
                  <a:pt x="4889750" y="374344"/>
                  <a:pt x="4775142" y="420310"/>
                  <a:pt x="4652165" y="472553"/>
                </a:cubicBezTo>
                <a:cubicBezTo>
                  <a:pt x="4630129" y="480200"/>
                  <a:pt x="4576904" y="503454"/>
                  <a:pt x="4515321" y="527866"/>
                </a:cubicBezTo>
                <a:cubicBezTo>
                  <a:pt x="4492115" y="535483"/>
                  <a:pt x="4317853" y="599430"/>
                  <a:pt x="4414566" y="575880"/>
                </a:cubicBezTo>
                <a:cubicBezTo>
                  <a:pt x="4505262" y="553549"/>
                  <a:pt x="4368206" y="600669"/>
                  <a:pt x="4353195" y="608487"/>
                </a:cubicBezTo>
                <a:cubicBezTo>
                  <a:pt x="4344041" y="616450"/>
                  <a:pt x="4318974" y="649951"/>
                  <a:pt x="4325041" y="658288"/>
                </a:cubicBezTo>
                <a:cubicBezTo>
                  <a:pt x="4332068" y="658461"/>
                  <a:pt x="4522509" y="586726"/>
                  <a:pt x="4545716" y="579110"/>
                </a:cubicBezTo>
                <a:cubicBezTo>
                  <a:pt x="4605009" y="564192"/>
                  <a:pt x="4658607" y="547770"/>
                  <a:pt x="4702892" y="540672"/>
                </a:cubicBezTo>
                <a:cubicBezTo>
                  <a:pt x="4709917" y="540845"/>
                  <a:pt x="4731208" y="549558"/>
                  <a:pt x="4738234" y="549729"/>
                </a:cubicBezTo>
                <a:cubicBezTo>
                  <a:pt x="4804767" y="543181"/>
                  <a:pt x="4901317" y="460945"/>
                  <a:pt x="4905310" y="486972"/>
                </a:cubicBezTo>
                <a:cubicBezTo>
                  <a:pt x="4905310" y="486972"/>
                  <a:pt x="4882317" y="502783"/>
                  <a:pt x="4866350" y="518767"/>
                </a:cubicBezTo>
                <a:lnTo>
                  <a:pt x="4867394" y="514431"/>
                </a:lnTo>
                <a:lnTo>
                  <a:pt x="4874333" y="510776"/>
                </a:lnTo>
                <a:cubicBezTo>
                  <a:pt x="4870819" y="510689"/>
                  <a:pt x="4869064" y="510644"/>
                  <a:pt x="4868067" y="511644"/>
                </a:cubicBezTo>
                <a:lnTo>
                  <a:pt x="4867394" y="514431"/>
                </a:lnTo>
                <a:lnTo>
                  <a:pt x="4854638" y="521155"/>
                </a:lnTo>
                <a:lnTo>
                  <a:pt x="4845445" y="523028"/>
                </a:lnTo>
                <a:cubicBezTo>
                  <a:pt x="4839751" y="525277"/>
                  <a:pt x="4835957" y="527572"/>
                  <a:pt x="4835957" y="527572"/>
                </a:cubicBezTo>
                <a:cubicBezTo>
                  <a:pt x="4835957" y="527572"/>
                  <a:pt x="4833084" y="552064"/>
                  <a:pt x="4816744" y="561216"/>
                </a:cubicBezTo>
                <a:cubicBezTo>
                  <a:pt x="4784596" y="584988"/>
                  <a:pt x="4687884" y="608537"/>
                  <a:pt x="4656695" y="624146"/>
                </a:cubicBezTo>
                <a:cubicBezTo>
                  <a:pt x="4649668" y="623973"/>
                  <a:pt x="4647593" y="641663"/>
                  <a:pt x="4639610" y="649656"/>
                </a:cubicBezTo>
                <a:cubicBezTo>
                  <a:pt x="4599477" y="681420"/>
                  <a:pt x="4502554" y="696775"/>
                  <a:pt x="4449167" y="721390"/>
                </a:cubicBezTo>
                <a:cubicBezTo>
                  <a:pt x="4395729" y="736452"/>
                  <a:pt x="4328237" y="751166"/>
                  <a:pt x="4252818" y="783427"/>
                </a:cubicBezTo>
                <a:cubicBezTo>
                  <a:pt x="4252818" y="783427"/>
                  <a:pt x="4236636" y="791216"/>
                  <a:pt x="4235519" y="800741"/>
                </a:cubicBezTo>
                <a:cubicBezTo>
                  <a:pt x="4255853" y="817619"/>
                  <a:pt x="4393813" y="752781"/>
                  <a:pt x="4424045" y="745335"/>
                </a:cubicBezTo>
                <a:cubicBezTo>
                  <a:pt x="4586278" y="698837"/>
                  <a:pt x="4743986" y="643353"/>
                  <a:pt x="4901023" y="583590"/>
                </a:cubicBezTo>
                <a:lnTo>
                  <a:pt x="5140217" y="488795"/>
                </a:lnTo>
                <a:lnTo>
                  <a:pt x="5158318" y="489986"/>
                </a:lnTo>
                <a:lnTo>
                  <a:pt x="5200832" y="490239"/>
                </a:lnTo>
                <a:lnTo>
                  <a:pt x="5127479" y="525194"/>
                </a:lnTo>
                <a:cubicBezTo>
                  <a:pt x="5098205" y="524474"/>
                  <a:pt x="5074840" y="533451"/>
                  <a:pt x="5065897" y="549608"/>
                </a:cubicBezTo>
                <a:cubicBezTo>
                  <a:pt x="5088146" y="550155"/>
                  <a:pt x="5110182" y="542509"/>
                  <a:pt x="5127479" y="525194"/>
                </a:cubicBezTo>
                <a:lnTo>
                  <a:pt x="5202525" y="502280"/>
                </a:lnTo>
                <a:lnTo>
                  <a:pt x="5204288" y="521208"/>
                </a:lnTo>
                <a:cubicBezTo>
                  <a:pt x="5197795" y="518920"/>
                  <a:pt x="5192230" y="516957"/>
                  <a:pt x="5192230" y="516957"/>
                </a:cubicBezTo>
                <a:cubicBezTo>
                  <a:pt x="5199188" y="535679"/>
                  <a:pt x="5201541" y="528999"/>
                  <a:pt x="5204288" y="521208"/>
                </a:cubicBezTo>
                <a:lnTo>
                  <a:pt x="5231455" y="519338"/>
                </a:lnTo>
                <a:lnTo>
                  <a:pt x="5161611" y="550190"/>
                </a:lnTo>
                <a:lnTo>
                  <a:pt x="5138619" y="556308"/>
                </a:lnTo>
                <a:cubicBezTo>
                  <a:pt x="5131113" y="557905"/>
                  <a:pt x="5126557" y="558254"/>
                  <a:pt x="5127146" y="556585"/>
                </a:cubicBezTo>
                <a:lnTo>
                  <a:pt x="5131516" y="563485"/>
                </a:lnTo>
                <a:lnTo>
                  <a:pt x="5038067" y="604763"/>
                </a:lnTo>
                <a:lnTo>
                  <a:pt x="5007702" y="608392"/>
                </a:lnTo>
                <a:cubicBezTo>
                  <a:pt x="4988365" y="610355"/>
                  <a:pt x="4966212" y="612165"/>
                  <a:pt x="4937996" y="613794"/>
                </a:cubicBezTo>
                <a:cubicBezTo>
                  <a:pt x="4924510" y="616549"/>
                  <a:pt x="4806075" y="621100"/>
                  <a:pt x="4854820" y="630775"/>
                </a:cubicBezTo>
                <a:cubicBezTo>
                  <a:pt x="4891504" y="636199"/>
                  <a:pt x="4975607" y="619545"/>
                  <a:pt x="5000228" y="620716"/>
                </a:cubicBezTo>
                <a:lnTo>
                  <a:pt x="5001850" y="620762"/>
                </a:lnTo>
                <a:lnTo>
                  <a:pt x="4976374" y="632015"/>
                </a:lnTo>
                <a:cubicBezTo>
                  <a:pt x="4829257" y="704817"/>
                  <a:pt x="4673996" y="726924"/>
                  <a:pt x="4525924" y="807890"/>
                </a:cubicBezTo>
                <a:cubicBezTo>
                  <a:pt x="4553986" y="801416"/>
                  <a:pt x="4590942" y="786717"/>
                  <a:pt x="4584336" y="797046"/>
                </a:cubicBezTo>
                <a:lnTo>
                  <a:pt x="4563586" y="814948"/>
                </a:lnTo>
                <a:lnTo>
                  <a:pt x="4416011" y="833989"/>
                </a:lnTo>
                <a:lnTo>
                  <a:pt x="4528243" y="830926"/>
                </a:lnTo>
                <a:lnTo>
                  <a:pt x="4521607" y="833735"/>
                </a:lnTo>
                <a:cubicBezTo>
                  <a:pt x="4469046" y="854767"/>
                  <a:pt x="4387869" y="886033"/>
                  <a:pt x="4368909" y="905013"/>
                </a:cubicBezTo>
                <a:cubicBezTo>
                  <a:pt x="4472701" y="891192"/>
                  <a:pt x="4512033" y="866231"/>
                  <a:pt x="4601719" y="842509"/>
                </a:cubicBezTo>
                <a:cubicBezTo>
                  <a:pt x="4722596" y="803179"/>
                  <a:pt x="4623968" y="843057"/>
                  <a:pt x="4590702" y="876356"/>
                </a:cubicBezTo>
                <a:cubicBezTo>
                  <a:pt x="4565420" y="901662"/>
                  <a:pt x="4630035" y="851394"/>
                  <a:pt x="4619976" y="877076"/>
                </a:cubicBezTo>
                <a:cubicBezTo>
                  <a:pt x="4609919" y="902758"/>
                  <a:pt x="4536359" y="909134"/>
                  <a:pt x="4505170" y="924743"/>
                </a:cubicBezTo>
                <a:cubicBezTo>
                  <a:pt x="4467752" y="933376"/>
                  <a:pt x="4423466" y="940474"/>
                  <a:pt x="4384295" y="964073"/>
                </a:cubicBezTo>
                <a:cubicBezTo>
                  <a:pt x="4384295" y="964073"/>
                  <a:pt x="4382218" y="981763"/>
                  <a:pt x="4374234" y="989755"/>
                </a:cubicBezTo>
                <a:cubicBezTo>
                  <a:pt x="4358053" y="997545"/>
                  <a:pt x="4259426" y="1037424"/>
                  <a:pt x="4236221" y="1045040"/>
                </a:cubicBezTo>
                <a:cubicBezTo>
                  <a:pt x="4126364" y="1110571"/>
                  <a:pt x="4316804" y="1038836"/>
                  <a:pt x="4354063" y="1031565"/>
                </a:cubicBezTo>
                <a:cubicBezTo>
                  <a:pt x="4422671" y="1007324"/>
                  <a:pt x="4475897" y="984070"/>
                  <a:pt x="4505172" y="984791"/>
                </a:cubicBezTo>
                <a:cubicBezTo>
                  <a:pt x="4617105" y="961616"/>
                  <a:pt x="4693698" y="929385"/>
                  <a:pt x="4805474" y="907572"/>
                </a:cubicBezTo>
                <a:cubicBezTo>
                  <a:pt x="4712913" y="955786"/>
                  <a:pt x="4623174" y="969954"/>
                  <a:pt x="4524547" y="1009832"/>
                </a:cubicBezTo>
                <a:cubicBezTo>
                  <a:pt x="4477974" y="1026426"/>
                  <a:pt x="4426664" y="1033351"/>
                  <a:pt x="4393398" y="1066650"/>
                </a:cubicBezTo>
                <a:cubicBezTo>
                  <a:pt x="4384458" y="1082806"/>
                  <a:pt x="4383500" y="1090971"/>
                  <a:pt x="4368330" y="1100151"/>
                </a:cubicBezTo>
                <a:cubicBezTo>
                  <a:pt x="4329156" y="1123750"/>
                  <a:pt x="4278591" y="1114318"/>
                  <a:pt x="4232391" y="1137746"/>
                </a:cubicBezTo>
                <a:cubicBezTo>
                  <a:pt x="4239416" y="1137918"/>
                  <a:pt x="4242665" y="1180304"/>
                  <a:pt x="4234468" y="1180103"/>
                </a:cubicBezTo>
                <a:cubicBezTo>
                  <a:pt x="4217383" y="1205612"/>
                  <a:pt x="4079208" y="1202209"/>
                  <a:pt x="4067233" y="1244221"/>
                </a:cubicBezTo>
                <a:cubicBezTo>
                  <a:pt x="4067233" y="1244221"/>
                  <a:pt x="4067103" y="1245326"/>
                  <a:pt x="4066941" y="1246708"/>
                </a:cubicBezTo>
                <a:lnTo>
                  <a:pt x="4066576" y="1249817"/>
                </a:lnTo>
                <a:lnTo>
                  <a:pt x="4066358" y="1251683"/>
                </a:lnTo>
                <a:cubicBezTo>
                  <a:pt x="4066260" y="1252513"/>
                  <a:pt x="4066325" y="1251960"/>
                  <a:pt x="4066455" y="1250854"/>
                </a:cubicBezTo>
                <a:lnTo>
                  <a:pt x="4066576" y="1249817"/>
                </a:lnTo>
                <a:lnTo>
                  <a:pt x="4067233" y="1244221"/>
                </a:lnTo>
                <a:cubicBezTo>
                  <a:pt x="4124612" y="1245634"/>
                  <a:pt x="4157876" y="1212334"/>
                  <a:pt x="4210356" y="1205438"/>
                </a:cubicBezTo>
                <a:cubicBezTo>
                  <a:pt x="4283916" y="1199059"/>
                  <a:pt x="4351567" y="1182983"/>
                  <a:pt x="4435025" y="1152286"/>
                </a:cubicBezTo>
                <a:cubicBezTo>
                  <a:pt x="4576979" y="1113475"/>
                  <a:pt x="4280883" y="1224915"/>
                  <a:pt x="4279926" y="1233079"/>
                </a:cubicBezTo>
                <a:lnTo>
                  <a:pt x="4365621" y="1243377"/>
                </a:lnTo>
                <a:cubicBezTo>
                  <a:pt x="4364663" y="1251541"/>
                  <a:pt x="4251770" y="1282880"/>
                  <a:pt x="4251770" y="1282880"/>
                </a:cubicBezTo>
                <a:cubicBezTo>
                  <a:pt x="4198545" y="1306134"/>
                  <a:pt x="4177253" y="1297421"/>
                  <a:pt x="4137920" y="1322383"/>
                </a:cubicBezTo>
                <a:cubicBezTo>
                  <a:pt x="4167195" y="1323105"/>
                  <a:pt x="4288072" y="1283774"/>
                  <a:pt x="4287113" y="1291939"/>
                </a:cubicBezTo>
                <a:cubicBezTo>
                  <a:pt x="4286875" y="1293979"/>
                  <a:pt x="4279010" y="1299074"/>
                  <a:pt x="4269221" y="1305082"/>
                </a:cubicBezTo>
                <a:lnTo>
                  <a:pt x="4261216" y="1310145"/>
                </a:lnTo>
                <a:lnTo>
                  <a:pt x="4137443" y="1326441"/>
                </a:lnTo>
                <a:lnTo>
                  <a:pt x="4077966" y="1334274"/>
                </a:lnTo>
                <a:cubicBezTo>
                  <a:pt x="4057125" y="1319418"/>
                  <a:pt x="4070510" y="1355422"/>
                  <a:pt x="4077966" y="1334274"/>
                </a:cubicBezTo>
                <a:cubicBezTo>
                  <a:pt x="4111160" y="1336277"/>
                  <a:pt x="4143607" y="1335593"/>
                  <a:pt x="4175675" y="1333581"/>
                </a:cubicBezTo>
                <a:lnTo>
                  <a:pt x="4237197" y="1328003"/>
                </a:lnTo>
                <a:lnTo>
                  <a:pt x="4233022" y="1334938"/>
                </a:lnTo>
                <a:cubicBezTo>
                  <a:pt x="4238343" y="1336029"/>
                  <a:pt x="4253144" y="1333749"/>
                  <a:pt x="4283122" y="1325957"/>
                </a:cubicBezTo>
                <a:lnTo>
                  <a:pt x="4294743" y="1322834"/>
                </a:lnTo>
                <a:lnTo>
                  <a:pt x="4366459" y="1316483"/>
                </a:lnTo>
                <a:cubicBezTo>
                  <a:pt x="4398478" y="1314612"/>
                  <a:pt x="4430853" y="1314136"/>
                  <a:pt x="4463949" y="1316417"/>
                </a:cubicBezTo>
                <a:lnTo>
                  <a:pt x="4451167" y="1318940"/>
                </a:lnTo>
                <a:lnTo>
                  <a:pt x="4611811" y="1307460"/>
                </a:lnTo>
                <a:cubicBezTo>
                  <a:pt x="4684149" y="1301987"/>
                  <a:pt x="4753812" y="1297449"/>
                  <a:pt x="4818595" y="1297137"/>
                </a:cubicBezTo>
                <a:cubicBezTo>
                  <a:pt x="4742413" y="1309074"/>
                  <a:pt x="4656416" y="1316301"/>
                  <a:pt x="4577021" y="1319598"/>
                </a:cubicBezTo>
                <a:lnTo>
                  <a:pt x="4496200" y="1329900"/>
                </a:lnTo>
                <a:cubicBezTo>
                  <a:pt x="4494925" y="1333517"/>
                  <a:pt x="4498030" y="1336176"/>
                  <a:pt x="4503615" y="1338086"/>
                </a:cubicBezTo>
                <a:lnTo>
                  <a:pt x="4506982" y="1338644"/>
                </a:lnTo>
                <a:lnTo>
                  <a:pt x="4532520" y="1336373"/>
                </a:lnTo>
                <a:lnTo>
                  <a:pt x="4522216" y="1340031"/>
                </a:lnTo>
                <a:lnTo>
                  <a:pt x="4519951" y="1340794"/>
                </a:lnTo>
                <a:lnTo>
                  <a:pt x="4525912" y="1341782"/>
                </a:lnTo>
                <a:cubicBezTo>
                  <a:pt x="4543205" y="1343029"/>
                  <a:pt x="4562822" y="1342123"/>
                  <a:pt x="4569565" y="1340747"/>
                </a:cubicBezTo>
                <a:cubicBezTo>
                  <a:pt x="4747409" y="1333363"/>
                  <a:pt x="4954119" y="1297360"/>
                  <a:pt x="5111519" y="1306545"/>
                </a:cubicBezTo>
                <a:cubicBezTo>
                  <a:pt x="4958654" y="1337753"/>
                  <a:pt x="4767392" y="1332898"/>
                  <a:pt x="4610389" y="1355138"/>
                </a:cubicBezTo>
                <a:cubicBezTo>
                  <a:pt x="4657740" y="1348054"/>
                  <a:pt x="4571350" y="1356393"/>
                  <a:pt x="4574171" y="1366148"/>
                </a:cubicBezTo>
                <a:cubicBezTo>
                  <a:pt x="4580596" y="1383430"/>
                  <a:pt x="4608035" y="1361816"/>
                  <a:pt x="4608035" y="1361816"/>
                </a:cubicBezTo>
                <a:cubicBezTo>
                  <a:pt x="4703702" y="1356748"/>
                  <a:pt x="4796120" y="1350534"/>
                  <a:pt x="4886442" y="1345459"/>
                </a:cubicBezTo>
                <a:lnTo>
                  <a:pt x="5065174" y="1339050"/>
                </a:lnTo>
                <a:lnTo>
                  <a:pt x="5040892" y="1347303"/>
                </a:lnTo>
                <a:lnTo>
                  <a:pt x="5039864" y="1347774"/>
                </a:lnTo>
                <a:lnTo>
                  <a:pt x="5032020" y="1348600"/>
                </a:lnTo>
                <a:cubicBezTo>
                  <a:pt x="5012037" y="1349063"/>
                  <a:pt x="4908950" y="1351516"/>
                  <a:pt x="4906596" y="1358194"/>
                </a:cubicBezTo>
                <a:cubicBezTo>
                  <a:pt x="4899140" y="1379343"/>
                  <a:pt x="5004582" y="1370212"/>
                  <a:pt x="4993449" y="1366288"/>
                </a:cubicBezTo>
                <a:lnTo>
                  <a:pt x="5002403" y="1365418"/>
                </a:lnTo>
                <a:lnTo>
                  <a:pt x="4996820" y="1377458"/>
                </a:lnTo>
                <a:cubicBezTo>
                  <a:pt x="5001875" y="1378158"/>
                  <a:pt x="5012866" y="1375826"/>
                  <a:pt x="5026528" y="1371983"/>
                </a:cubicBezTo>
                <a:lnTo>
                  <a:pt x="5061181" y="1360963"/>
                </a:lnTo>
                <a:lnTo>
                  <a:pt x="5086331" y="1360237"/>
                </a:lnTo>
                <a:cubicBezTo>
                  <a:pt x="5100677" y="1372803"/>
                  <a:pt x="5007796" y="1378854"/>
                  <a:pt x="5007796" y="1378854"/>
                </a:cubicBezTo>
                <a:cubicBezTo>
                  <a:pt x="4831807" y="1386890"/>
                  <a:pt x="4677158" y="1402454"/>
                  <a:pt x="4531750" y="1412513"/>
                </a:cubicBezTo>
                <a:cubicBezTo>
                  <a:pt x="4526692" y="1413545"/>
                  <a:pt x="4499766" y="1414611"/>
                  <a:pt x="4467985" y="1416760"/>
                </a:cubicBezTo>
                <a:lnTo>
                  <a:pt x="4442812" y="1418717"/>
                </a:lnTo>
                <a:lnTo>
                  <a:pt x="4444450" y="1419828"/>
                </a:lnTo>
                <a:cubicBezTo>
                  <a:pt x="4450021" y="1423633"/>
                  <a:pt x="4455779" y="1427741"/>
                  <a:pt x="4460072" y="1431493"/>
                </a:cubicBezTo>
                <a:lnTo>
                  <a:pt x="4463652" y="1436476"/>
                </a:lnTo>
                <a:lnTo>
                  <a:pt x="4570088" y="1430251"/>
                </a:lnTo>
                <a:cubicBezTo>
                  <a:pt x="4633779" y="1425642"/>
                  <a:pt x="4696821" y="1420647"/>
                  <a:pt x="4762976" y="1416438"/>
                </a:cubicBezTo>
                <a:cubicBezTo>
                  <a:pt x="4768544" y="1418400"/>
                  <a:pt x="4899998" y="1394665"/>
                  <a:pt x="4909705" y="1405593"/>
                </a:cubicBezTo>
                <a:cubicBezTo>
                  <a:pt x="4911544" y="1418130"/>
                  <a:pt x="4890421" y="1422572"/>
                  <a:pt x="4868836" y="1423879"/>
                </a:cubicBezTo>
                <a:lnTo>
                  <a:pt x="4860165" y="1423946"/>
                </a:lnTo>
                <a:lnTo>
                  <a:pt x="4846906" y="1430751"/>
                </a:lnTo>
                <a:cubicBezTo>
                  <a:pt x="4817935" y="1443441"/>
                  <a:pt x="4770876" y="1460274"/>
                  <a:pt x="4762433" y="1464673"/>
                </a:cubicBezTo>
                <a:cubicBezTo>
                  <a:pt x="4729925" y="1476496"/>
                  <a:pt x="4704547" y="1486362"/>
                  <a:pt x="4682495" y="1495394"/>
                </a:cubicBezTo>
                <a:lnTo>
                  <a:pt x="4671031" y="1500309"/>
                </a:lnTo>
                <a:lnTo>
                  <a:pt x="4576996" y="1509853"/>
                </a:lnTo>
                <a:lnTo>
                  <a:pt x="4687917" y="1479215"/>
                </a:lnTo>
                <a:cubicBezTo>
                  <a:pt x="4709713" y="1473610"/>
                  <a:pt x="4767884" y="1445103"/>
                  <a:pt x="4814291" y="1428206"/>
                </a:cubicBezTo>
                <a:lnTo>
                  <a:pt x="4829992" y="1423674"/>
                </a:lnTo>
                <a:lnTo>
                  <a:pt x="4828989" y="1423625"/>
                </a:lnTo>
                <a:cubicBezTo>
                  <a:pt x="4826585" y="1423474"/>
                  <a:pt x="4825207" y="1423360"/>
                  <a:pt x="4825207" y="1423360"/>
                </a:cubicBezTo>
                <a:cubicBezTo>
                  <a:pt x="4694931" y="1435624"/>
                  <a:pt x="4608790" y="1445850"/>
                  <a:pt x="4503923" y="1455107"/>
                </a:cubicBezTo>
                <a:lnTo>
                  <a:pt x="4440971" y="1460085"/>
                </a:lnTo>
                <a:lnTo>
                  <a:pt x="4418355" y="1471204"/>
                </a:lnTo>
                <a:lnTo>
                  <a:pt x="4410663" y="1474605"/>
                </a:lnTo>
                <a:lnTo>
                  <a:pt x="4430346" y="1473848"/>
                </a:lnTo>
                <a:cubicBezTo>
                  <a:pt x="4440900" y="1473638"/>
                  <a:pt x="4452297" y="1473668"/>
                  <a:pt x="4465171" y="1474139"/>
                </a:cubicBezTo>
                <a:cubicBezTo>
                  <a:pt x="4447160" y="1479365"/>
                  <a:pt x="4428984" y="1482656"/>
                  <a:pt x="4410763" y="1484875"/>
                </a:cubicBezTo>
                <a:lnTo>
                  <a:pt x="4381497" y="1487178"/>
                </a:lnTo>
                <a:lnTo>
                  <a:pt x="4332864" y="1506810"/>
                </a:lnTo>
                <a:cubicBezTo>
                  <a:pt x="4315973" y="1513303"/>
                  <a:pt x="4302557" y="1518175"/>
                  <a:pt x="4296755" y="1520080"/>
                </a:cubicBezTo>
                <a:cubicBezTo>
                  <a:pt x="4286922" y="1526320"/>
                  <a:pt x="4282240" y="1530405"/>
                  <a:pt x="4281572" y="1532812"/>
                </a:cubicBezTo>
                <a:lnTo>
                  <a:pt x="4288377" y="1534844"/>
                </a:lnTo>
                <a:lnTo>
                  <a:pt x="4299433" y="1533907"/>
                </a:lnTo>
                <a:lnTo>
                  <a:pt x="4316624" y="1530908"/>
                </a:lnTo>
                <a:cubicBezTo>
                  <a:pt x="4370790" y="1518874"/>
                  <a:pt x="4468377" y="1488652"/>
                  <a:pt x="4467080" y="1499708"/>
                </a:cubicBezTo>
                <a:cubicBezTo>
                  <a:pt x="4468358" y="1503834"/>
                  <a:pt x="4459802" y="1510447"/>
                  <a:pt x="4447540" y="1517672"/>
                </a:cubicBezTo>
                <a:lnTo>
                  <a:pt x="4434487" y="1524434"/>
                </a:lnTo>
                <a:lnTo>
                  <a:pt x="4419938" y="1525930"/>
                </a:lnTo>
                <a:lnTo>
                  <a:pt x="4492903" y="1522708"/>
                </a:lnTo>
                <a:cubicBezTo>
                  <a:pt x="4372019" y="1550486"/>
                  <a:pt x="4273113" y="1545887"/>
                  <a:pt x="4165174" y="1558167"/>
                </a:cubicBezTo>
                <a:lnTo>
                  <a:pt x="4135328" y="1563419"/>
                </a:lnTo>
                <a:lnTo>
                  <a:pt x="4149346" y="1563419"/>
                </a:lnTo>
                <a:cubicBezTo>
                  <a:pt x="4168383" y="1562309"/>
                  <a:pt x="4188820" y="1559815"/>
                  <a:pt x="4192068" y="1560960"/>
                </a:cubicBezTo>
                <a:cubicBezTo>
                  <a:pt x="4265682" y="1551871"/>
                  <a:pt x="4334077" y="1545010"/>
                  <a:pt x="4400557" y="1539507"/>
                </a:cubicBezTo>
                <a:lnTo>
                  <a:pt x="4406116" y="1539131"/>
                </a:lnTo>
                <a:lnTo>
                  <a:pt x="4405771" y="1539310"/>
                </a:lnTo>
                <a:cubicBezTo>
                  <a:pt x="4378687" y="1552461"/>
                  <a:pt x="4361294" y="1560563"/>
                  <a:pt x="4402625" y="1548616"/>
                </a:cubicBezTo>
                <a:lnTo>
                  <a:pt x="4468842" y="1534898"/>
                </a:lnTo>
                <a:lnTo>
                  <a:pt x="4597567" y="1526208"/>
                </a:lnTo>
                <a:lnTo>
                  <a:pt x="4615318" y="1524252"/>
                </a:lnTo>
                <a:lnTo>
                  <a:pt x="4559705" y="1548536"/>
                </a:lnTo>
                <a:lnTo>
                  <a:pt x="4537424" y="1557800"/>
                </a:lnTo>
                <a:lnTo>
                  <a:pt x="4562225" y="1557550"/>
                </a:lnTo>
                <a:cubicBezTo>
                  <a:pt x="4601965" y="1558419"/>
                  <a:pt x="4638984" y="1563257"/>
                  <a:pt x="4571730" y="1574275"/>
                </a:cubicBezTo>
                <a:lnTo>
                  <a:pt x="4449243" y="1592736"/>
                </a:lnTo>
                <a:lnTo>
                  <a:pt x="4418700" y="1604281"/>
                </a:lnTo>
                <a:lnTo>
                  <a:pt x="4379219" y="1620979"/>
                </a:lnTo>
                <a:lnTo>
                  <a:pt x="4458768" y="1612509"/>
                </a:lnTo>
                <a:lnTo>
                  <a:pt x="4479101" y="1610329"/>
                </a:lnTo>
                <a:lnTo>
                  <a:pt x="4493900" y="1604107"/>
                </a:lnTo>
                <a:cubicBezTo>
                  <a:pt x="4526512" y="1589364"/>
                  <a:pt x="4553816" y="1576219"/>
                  <a:pt x="4556929" y="1594720"/>
                </a:cubicBezTo>
                <a:cubicBezTo>
                  <a:pt x="4557169" y="1592679"/>
                  <a:pt x="4551943" y="1594682"/>
                  <a:pt x="4543607" y="1599104"/>
                </a:cubicBezTo>
                <a:lnTo>
                  <a:pt x="4534699" y="1604368"/>
                </a:lnTo>
                <a:lnTo>
                  <a:pt x="4576392" y="1599897"/>
                </a:lnTo>
                <a:lnTo>
                  <a:pt x="4528317" y="1624643"/>
                </a:lnTo>
                <a:cubicBezTo>
                  <a:pt x="4470886" y="1673722"/>
                  <a:pt x="4555675" y="1641692"/>
                  <a:pt x="4609060" y="1617075"/>
                </a:cubicBezTo>
                <a:lnTo>
                  <a:pt x="4682063" y="1590311"/>
                </a:lnTo>
                <a:lnTo>
                  <a:pt x="4735625" y="1585751"/>
                </a:lnTo>
                <a:lnTo>
                  <a:pt x="4742083" y="1585177"/>
                </a:lnTo>
                <a:lnTo>
                  <a:pt x="4713511" y="1597641"/>
                </a:lnTo>
                <a:cubicBezTo>
                  <a:pt x="4675114" y="1614608"/>
                  <a:pt x="4636819" y="1630725"/>
                  <a:pt x="4599002" y="1642758"/>
                </a:cubicBezTo>
                <a:cubicBezTo>
                  <a:pt x="4578097" y="1650773"/>
                  <a:pt x="4555873" y="1658158"/>
                  <a:pt x="4532973" y="1665357"/>
                </a:cubicBezTo>
                <a:lnTo>
                  <a:pt x="4483297" y="1680578"/>
                </a:lnTo>
                <a:lnTo>
                  <a:pt x="4484399" y="1683686"/>
                </a:lnTo>
                <a:cubicBezTo>
                  <a:pt x="4486461" y="1689878"/>
                  <a:pt x="4487739" y="1694004"/>
                  <a:pt x="4487739" y="1694004"/>
                </a:cubicBezTo>
                <a:cubicBezTo>
                  <a:pt x="4501791" y="1694350"/>
                  <a:pt x="4571196" y="1663305"/>
                  <a:pt x="4600472" y="1664025"/>
                </a:cubicBezTo>
                <a:cubicBezTo>
                  <a:pt x="4600472" y="1664025"/>
                  <a:pt x="4633643" y="1664842"/>
                  <a:pt x="4601573" y="1680509"/>
                </a:cubicBezTo>
                <a:lnTo>
                  <a:pt x="4591307" y="1684873"/>
                </a:lnTo>
                <a:lnTo>
                  <a:pt x="4594053" y="1684941"/>
                </a:lnTo>
                <a:cubicBezTo>
                  <a:pt x="4616089" y="1677296"/>
                  <a:pt x="4625243" y="1669332"/>
                  <a:pt x="4640413" y="1660154"/>
                </a:cubicBezTo>
                <a:cubicBezTo>
                  <a:pt x="4647438" y="1660326"/>
                  <a:pt x="4668569" y="1670400"/>
                  <a:pt x="4691936" y="1661423"/>
                </a:cubicBezTo>
                <a:cubicBezTo>
                  <a:pt x="4713971" y="1653778"/>
                  <a:pt x="4768315" y="1620996"/>
                  <a:pt x="4813771" y="1613928"/>
                </a:cubicBezTo>
                <a:cubicBezTo>
                  <a:pt x="4888287" y="1599385"/>
                  <a:pt x="4780505" y="1647226"/>
                  <a:pt x="4757298" y="1654843"/>
                </a:cubicBezTo>
                <a:cubicBezTo>
                  <a:pt x="4725949" y="1671813"/>
                  <a:pt x="4689860" y="1679113"/>
                  <a:pt x="4673680" y="1686902"/>
                </a:cubicBezTo>
                <a:cubicBezTo>
                  <a:pt x="4669688" y="1690898"/>
                  <a:pt x="4667173" y="1697317"/>
                  <a:pt x="4663781" y="1703717"/>
                </a:cubicBezTo>
                <a:lnTo>
                  <a:pt x="4655817" y="1712478"/>
                </a:lnTo>
                <a:lnTo>
                  <a:pt x="4676583" y="1708161"/>
                </a:lnTo>
                <a:cubicBezTo>
                  <a:pt x="4687758" y="1706433"/>
                  <a:pt x="4695629" y="1706286"/>
                  <a:pt x="4697399" y="1708717"/>
                </a:cubicBezTo>
                <a:cubicBezTo>
                  <a:pt x="4698157" y="1709760"/>
                  <a:pt x="4697625" y="1711175"/>
                  <a:pt x="4696066" y="1712869"/>
                </a:cubicBezTo>
                <a:lnTo>
                  <a:pt x="4695041" y="1713667"/>
                </a:lnTo>
                <a:lnTo>
                  <a:pt x="4722117" y="1704471"/>
                </a:lnTo>
                <a:cubicBezTo>
                  <a:pt x="4745324" y="1696853"/>
                  <a:pt x="4774598" y="1697573"/>
                  <a:pt x="4811856" y="1690304"/>
                </a:cubicBezTo>
                <a:cubicBezTo>
                  <a:pt x="4857098" y="1675040"/>
                  <a:pt x="4873226" y="1657697"/>
                  <a:pt x="4901543" y="1666582"/>
                </a:cubicBezTo>
                <a:cubicBezTo>
                  <a:pt x="4922674" y="1676654"/>
                  <a:pt x="4919800" y="1701149"/>
                  <a:pt x="4933852" y="1701494"/>
                </a:cubicBezTo>
                <a:cubicBezTo>
                  <a:pt x="4970152" y="1702388"/>
                  <a:pt x="5078893" y="1646383"/>
                  <a:pt x="5124293" y="1629760"/>
                </a:cubicBezTo>
                <a:lnTo>
                  <a:pt x="5197633" y="1602340"/>
                </a:lnTo>
                <a:lnTo>
                  <a:pt x="5206859" y="1604206"/>
                </a:lnTo>
                <a:lnTo>
                  <a:pt x="5233791" y="1607140"/>
                </a:lnTo>
                <a:lnTo>
                  <a:pt x="5210528" y="1616699"/>
                </a:lnTo>
                <a:cubicBezTo>
                  <a:pt x="5098839" y="1661545"/>
                  <a:pt x="4984231" y="1707512"/>
                  <a:pt x="4861254" y="1759754"/>
                </a:cubicBezTo>
                <a:cubicBezTo>
                  <a:pt x="4839218" y="1767400"/>
                  <a:pt x="4785992" y="1790655"/>
                  <a:pt x="4724409" y="1815067"/>
                </a:cubicBezTo>
                <a:cubicBezTo>
                  <a:pt x="4701204" y="1822684"/>
                  <a:pt x="4526942" y="1886630"/>
                  <a:pt x="4623655" y="1863081"/>
                </a:cubicBezTo>
                <a:cubicBezTo>
                  <a:pt x="4714351" y="1840749"/>
                  <a:pt x="4577295" y="1887869"/>
                  <a:pt x="4562284" y="1895687"/>
                </a:cubicBezTo>
                <a:cubicBezTo>
                  <a:pt x="4559995" y="1897679"/>
                  <a:pt x="4556713" y="1901265"/>
                  <a:pt x="4553170" y="1905656"/>
                </a:cubicBezTo>
                <a:lnTo>
                  <a:pt x="4549705" y="1910459"/>
                </a:lnTo>
                <a:lnTo>
                  <a:pt x="4609316" y="1907497"/>
                </a:lnTo>
                <a:lnTo>
                  <a:pt x="4638237" y="1908879"/>
                </a:lnTo>
                <a:lnTo>
                  <a:pt x="4638400" y="1908820"/>
                </a:lnTo>
                <a:cubicBezTo>
                  <a:pt x="4689789" y="1889956"/>
                  <a:pt x="4743201" y="1870118"/>
                  <a:pt x="4754805" y="1866310"/>
                </a:cubicBezTo>
                <a:cubicBezTo>
                  <a:pt x="4814098" y="1851393"/>
                  <a:pt x="4867696" y="1834971"/>
                  <a:pt x="4911981" y="1827873"/>
                </a:cubicBezTo>
                <a:cubicBezTo>
                  <a:pt x="4919006" y="1828046"/>
                  <a:pt x="4940297" y="1836758"/>
                  <a:pt x="4947323" y="1836931"/>
                </a:cubicBezTo>
                <a:cubicBezTo>
                  <a:pt x="5013856" y="1830381"/>
                  <a:pt x="5110405" y="1748146"/>
                  <a:pt x="5114399" y="1774174"/>
                </a:cubicBezTo>
                <a:cubicBezTo>
                  <a:pt x="5114399" y="1774174"/>
                  <a:pt x="5091406" y="1789984"/>
                  <a:pt x="5075439" y="1805967"/>
                </a:cubicBezTo>
                <a:lnTo>
                  <a:pt x="5076483" y="1801632"/>
                </a:lnTo>
                <a:lnTo>
                  <a:pt x="5083422" y="1797976"/>
                </a:lnTo>
                <a:cubicBezTo>
                  <a:pt x="5079908" y="1797889"/>
                  <a:pt x="5078153" y="1797845"/>
                  <a:pt x="5077155" y="1798845"/>
                </a:cubicBezTo>
                <a:lnTo>
                  <a:pt x="5076483" y="1801632"/>
                </a:lnTo>
                <a:lnTo>
                  <a:pt x="5063727" y="1808355"/>
                </a:lnTo>
                <a:lnTo>
                  <a:pt x="5054534" y="1810229"/>
                </a:lnTo>
                <a:cubicBezTo>
                  <a:pt x="5048839" y="1812478"/>
                  <a:pt x="5045046" y="1814772"/>
                  <a:pt x="5045046" y="1814772"/>
                </a:cubicBezTo>
                <a:cubicBezTo>
                  <a:pt x="5045046" y="1814772"/>
                  <a:pt x="5042173" y="1839266"/>
                  <a:pt x="5025833" y="1848416"/>
                </a:cubicBezTo>
                <a:cubicBezTo>
                  <a:pt x="4993686" y="1872189"/>
                  <a:pt x="4896974" y="1895738"/>
                  <a:pt x="4865783" y="1911347"/>
                </a:cubicBezTo>
                <a:cubicBezTo>
                  <a:pt x="4858757" y="1911173"/>
                  <a:pt x="4856682" y="1928864"/>
                  <a:pt x="4848698" y="1936856"/>
                </a:cubicBezTo>
                <a:cubicBezTo>
                  <a:pt x="4818599" y="1960680"/>
                  <a:pt x="4756555" y="1975272"/>
                  <a:pt x="4704891" y="1991465"/>
                </a:cubicBezTo>
                <a:lnTo>
                  <a:pt x="4674842" y="2002500"/>
                </a:lnTo>
                <a:lnTo>
                  <a:pt x="4683837" y="2004943"/>
                </a:lnTo>
                <a:cubicBezTo>
                  <a:pt x="4691322" y="2006643"/>
                  <a:pt x="4699101" y="2007508"/>
                  <a:pt x="4700278" y="2004169"/>
                </a:cubicBezTo>
                <a:cubicBezTo>
                  <a:pt x="4697923" y="2010847"/>
                  <a:pt x="4628236" y="2025075"/>
                  <a:pt x="4566468" y="2034586"/>
                </a:cubicBezTo>
                <a:lnTo>
                  <a:pt x="4565508" y="2034051"/>
                </a:lnTo>
                <a:lnTo>
                  <a:pt x="4561777" y="2035232"/>
                </a:lnTo>
                <a:lnTo>
                  <a:pt x="4566468" y="2034586"/>
                </a:lnTo>
                <a:lnTo>
                  <a:pt x="4571497" y="2040815"/>
                </a:lnTo>
                <a:lnTo>
                  <a:pt x="4531529" y="2052049"/>
                </a:lnTo>
                <a:lnTo>
                  <a:pt x="4504407" y="2054252"/>
                </a:lnTo>
                <a:lnTo>
                  <a:pt x="4461907" y="2070627"/>
                </a:lnTo>
                <a:cubicBezTo>
                  <a:pt x="4461907" y="2070627"/>
                  <a:pt x="4445724" y="2078417"/>
                  <a:pt x="4444609" y="2087942"/>
                </a:cubicBezTo>
                <a:cubicBezTo>
                  <a:pt x="4464942" y="2104820"/>
                  <a:pt x="4602902" y="2039982"/>
                  <a:pt x="4633134" y="2032537"/>
                </a:cubicBezTo>
                <a:cubicBezTo>
                  <a:pt x="4795367" y="1986037"/>
                  <a:pt x="4953076" y="1930554"/>
                  <a:pt x="5110111" y="1870790"/>
                </a:cubicBezTo>
                <a:lnTo>
                  <a:pt x="5349306" y="1775996"/>
                </a:lnTo>
                <a:lnTo>
                  <a:pt x="5367407" y="1777187"/>
                </a:lnTo>
                <a:lnTo>
                  <a:pt x="5409920" y="1777440"/>
                </a:lnTo>
                <a:lnTo>
                  <a:pt x="5336568" y="1812395"/>
                </a:lnTo>
                <a:cubicBezTo>
                  <a:pt x="5307293" y="1811674"/>
                  <a:pt x="5283928" y="1820652"/>
                  <a:pt x="5274986" y="1836809"/>
                </a:cubicBezTo>
                <a:cubicBezTo>
                  <a:pt x="5264926" y="1862490"/>
                  <a:pt x="5274986" y="1836809"/>
                  <a:pt x="5274986" y="1836809"/>
                </a:cubicBezTo>
                <a:cubicBezTo>
                  <a:pt x="5297235" y="1837357"/>
                  <a:pt x="5319270" y="1829710"/>
                  <a:pt x="5336568" y="1812395"/>
                </a:cubicBezTo>
                <a:lnTo>
                  <a:pt x="5411613" y="1789482"/>
                </a:lnTo>
                <a:lnTo>
                  <a:pt x="5413377" y="1808410"/>
                </a:lnTo>
                <a:cubicBezTo>
                  <a:pt x="5406884" y="1806121"/>
                  <a:pt x="5401319" y="1804158"/>
                  <a:pt x="5401319" y="1804158"/>
                </a:cubicBezTo>
                <a:cubicBezTo>
                  <a:pt x="5408277" y="1822879"/>
                  <a:pt x="5410631" y="1816200"/>
                  <a:pt x="5413377" y="1808410"/>
                </a:cubicBezTo>
                <a:lnTo>
                  <a:pt x="5440544" y="1806538"/>
                </a:lnTo>
                <a:lnTo>
                  <a:pt x="5370700" y="1837390"/>
                </a:lnTo>
                <a:lnTo>
                  <a:pt x="5347708" y="1843509"/>
                </a:lnTo>
                <a:cubicBezTo>
                  <a:pt x="5340202" y="1845107"/>
                  <a:pt x="5335646" y="1845454"/>
                  <a:pt x="5336235" y="1843785"/>
                </a:cubicBezTo>
                <a:lnTo>
                  <a:pt x="5340605" y="1850685"/>
                </a:lnTo>
                <a:lnTo>
                  <a:pt x="5247155" y="1891964"/>
                </a:lnTo>
                <a:lnTo>
                  <a:pt x="5216791" y="1895592"/>
                </a:lnTo>
                <a:cubicBezTo>
                  <a:pt x="5197453" y="1897555"/>
                  <a:pt x="5175301" y="1899366"/>
                  <a:pt x="5147084" y="1900995"/>
                </a:cubicBezTo>
                <a:cubicBezTo>
                  <a:pt x="5133598" y="1903750"/>
                  <a:pt x="5015164" y="1908301"/>
                  <a:pt x="5063908" y="1917975"/>
                </a:cubicBezTo>
                <a:cubicBezTo>
                  <a:pt x="5100594" y="1923400"/>
                  <a:pt x="5184696" y="1906745"/>
                  <a:pt x="5209317" y="1907916"/>
                </a:cubicBezTo>
                <a:lnTo>
                  <a:pt x="5210938" y="1907963"/>
                </a:lnTo>
                <a:lnTo>
                  <a:pt x="5185462" y="1919217"/>
                </a:lnTo>
                <a:cubicBezTo>
                  <a:pt x="5038346" y="1992018"/>
                  <a:pt x="4883086" y="2014125"/>
                  <a:pt x="4735013" y="2095090"/>
                </a:cubicBezTo>
                <a:cubicBezTo>
                  <a:pt x="4763075" y="2088617"/>
                  <a:pt x="4800032" y="2073918"/>
                  <a:pt x="4793424" y="2084246"/>
                </a:cubicBezTo>
                <a:lnTo>
                  <a:pt x="4772674" y="2102149"/>
                </a:lnTo>
                <a:lnTo>
                  <a:pt x="4625100" y="2121190"/>
                </a:lnTo>
                <a:lnTo>
                  <a:pt x="4737332" y="2118127"/>
                </a:lnTo>
                <a:lnTo>
                  <a:pt x="4730696" y="2120936"/>
                </a:lnTo>
                <a:cubicBezTo>
                  <a:pt x="4678135" y="2141968"/>
                  <a:pt x="4596958" y="2173234"/>
                  <a:pt x="4577997" y="2192213"/>
                </a:cubicBezTo>
                <a:cubicBezTo>
                  <a:pt x="4681789" y="2178393"/>
                  <a:pt x="4721122" y="2153431"/>
                  <a:pt x="4810807" y="2129710"/>
                </a:cubicBezTo>
                <a:cubicBezTo>
                  <a:pt x="4931684" y="2090379"/>
                  <a:pt x="4833057" y="2130258"/>
                  <a:pt x="4799791" y="2163556"/>
                </a:cubicBezTo>
                <a:cubicBezTo>
                  <a:pt x="4774509" y="2188863"/>
                  <a:pt x="4839124" y="2138595"/>
                  <a:pt x="4829066" y="2164277"/>
                </a:cubicBezTo>
                <a:cubicBezTo>
                  <a:pt x="4819008" y="2189958"/>
                  <a:pt x="4745448" y="2196335"/>
                  <a:pt x="4714259" y="2211944"/>
                </a:cubicBezTo>
                <a:cubicBezTo>
                  <a:pt x="4676841" y="2220576"/>
                  <a:pt x="4632555" y="2227674"/>
                  <a:pt x="4593384" y="2251274"/>
                </a:cubicBezTo>
                <a:cubicBezTo>
                  <a:pt x="4593384" y="2251274"/>
                  <a:pt x="4591306" y="2268964"/>
                  <a:pt x="4583323" y="2276956"/>
                </a:cubicBezTo>
                <a:cubicBezTo>
                  <a:pt x="4567143" y="2284746"/>
                  <a:pt x="4468515" y="2324624"/>
                  <a:pt x="4445309" y="2332241"/>
                </a:cubicBezTo>
                <a:cubicBezTo>
                  <a:pt x="4335453" y="2397772"/>
                  <a:pt x="4525893" y="2326037"/>
                  <a:pt x="4563151" y="2318765"/>
                </a:cubicBezTo>
                <a:cubicBezTo>
                  <a:pt x="4631760" y="2294524"/>
                  <a:pt x="4684986" y="2271270"/>
                  <a:pt x="4714261" y="2271991"/>
                </a:cubicBezTo>
                <a:cubicBezTo>
                  <a:pt x="4826194" y="2248817"/>
                  <a:pt x="4902786" y="2216585"/>
                  <a:pt x="5014562" y="2194773"/>
                </a:cubicBezTo>
                <a:cubicBezTo>
                  <a:pt x="4922001" y="2242986"/>
                  <a:pt x="4832263" y="2257154"/>
                  <a:pt x="4733636" y="2297033"/>
                </a:cubicBezTo>
                <a:cubicBezTo>
                  <a:pt x="4687063" y="2313627"/>
                  <a:pt x="4635753" y="2320552"/>
                  <a:pt x="4602487" y="2353850"/>
                </a:cubicBezTo>
                <a:cubicBezTo>
                  <a:pt x="4593547" y="2370006"/>
                  <a:pt x="4592589" y="2378172"/>
                  <a:pt x="4577420" y="2387352"/>
                </a:cubicBezTo>
                <a:cubicBezTo>
                  <a:pt x="4538245" y="2410951"/>
                  <a:pt x="4487680" y="2401519"/>
                  <a:pt x="4441480" y="2424946"/>
                </a:cubicBezTo>
                <a:cubicBezTo>
                  <a:pt x="4448505" y="2425118"/>
                  <a:pt x="4451754" y="2467504"/>
                  <a:pt x="4443557" y="2467303"/>
                </a:cubicBezTo>
                <a:cubicBezTo>
                  <a:pt x="4426472" y="2492812"/>
                  <a:pt x="4288297" y="2489410"/>
                  <a:pt x="4276322" y="2531421"/>
                </a:cubicBezTo>
                <a:cubicBezTo>
                  <a:pt x="4276322" y="2531421"/>
                  <a:pt x="4276192" y="2532526"/>
                  <a:pt x="4276030" y="2533908"/>
                </a:cubicBezTo>
                <a:lnTo>
                  <a:pt x="4275666" y="2537018"/>
                </a:lnTo>
                <a:lnTo>
                  <a:pt x="4275544" y="2538055"/>
                </a:lnTo>
                <a:cubicBezTo>
                  <a:pt x="4275414" y="2539160"/>
                  <a:pt x="4275349" y="2539713"/>
                  <a:pt x="4275447" y="2538883"/>
                </a:cubicBezTo>
                <a:lnTo>
                  <a:pt x="4275666" y="2537018"/>
                </a:lnTo>
                <a:lnTo>
                  <a:pt x="4276322" y="2531421"/>
                </a:lnTo>
                <a:cubicBezTo>
                  <a:pt x="4333700" y="2532834"/>
                  <a:pt x="4366965" y="2499535"/>
                  <a:pt x="4419445" y="2492638"/>
                </a:cubicBezTo>
                <a:cubicBezTo>
                  <a:pt x="4493005" y="2486260"/>
                  <a:pt x="4560656" y="2470184"/>
                  <a:pt x="4644113" y="2439486"/>
                </a:cubicBezTo>
                <a:cubicBezTo>
                  <a:pt x="4786067" y="2400676"/>
                  <a:pt x="4489972" y="2512115"/>
                  <a:pt x="4489015" y="2520280"/>
                </a:cubicBezTo>
                <a:lnTo>
                  <a:pt x="4574710" y="2530578"/>
                </a:lnTo>
                <a:cubicBezTo>
                  <a:pt x="4573751" y="2538741"/>
                  <a:pt x="4460859" y="2570080"/>
                  <a:pt x="4460859" y="2570080"/>
                </a:cubicBezTo>
                <a:cubicBezTo>
                  <a:pt x="4407634" y="2593335"/>
                  <a:pt x="4386343" y="2584622"/>
                  <a:pt x="4347009" y="2609584"/>
                </a:cubicBezTo>
                <a:cubicBezTo>
                  <a:pt x="4376284" y="2610305"/>
                  <a:pt x="4497161" y="2570974"/>
                  <a:pt x="4496202" y="2579139"/>
                </a:cubicBezTo>
                <a:cubicBezTo>
                  <a:pt x="4495964" y="2581179"/>
                  <a:pt x="4488099" y="2586275"/>
                  <a:pt x="4478311" y="2592282"/>
                </a:cubicBezTo>
                <a:lnTo>
                  <a:pt x="4470304" y="2597347"/>
                </a:lnTo>
                <a:lnTo>
                  <a:pt x="4346532" y="2613642"/>
                </a:lnTo>
                <a:lnTo>
                  <a:pt x="4287055" y="2621475"/>
                </a:lnTo>
                <a:cubicBezTo>
                  <a:pt x="4266214" y="2606618"/>
                  <a:pt x="4279599" y="2642622"/>
                  <a:pt x="4287055" y="2621475"/>
                </a:cubicBezTo>
                <a:cubicBezTo>
                  <a:pt x="4320249" y="2623478"/>
                  <a:pt x="4352696" y="2622793"/>
                  <a:pt x="4384764" y="2620781"/>
                </a:cubicBezTo>
                <a:lnTo>
                  <a:pt x="4446286" y="2615203"/>
                </a:lnTo>
                <a:lnTo>
                  <a:pt x="4442111" y="2622138"/>
                </a:lnTo>
                <a:cubicBezTo>
                  <a:pt x="4447432" y="2623229"/>
                  <a:pt x="4462233" y="2620950"/>
                  <a:pt x="4492211" y="2613158"/>
                </a:cubicBezTo>
                <a:lnTo>
                  <a:pt x="4503832" y="2610035"/>
                </a:lnTo>
                <a:lnTo>
                  <a:pt x="4575549" y="2603684"/>
                </a:lnTo>
                <a:cubicBezTo>
                  <a:pt x="4607568" y="2601812"/>
                  <a:pt x="4639942" y="2601336"/>
                  <a:pt x="4673038" y="2603617"/>
                </a:cubicBezTo>
                <a:cubicBezTo>
                  <a:pt x="4595429" y="2622562"/>
                  <a:pt x="4517353" y="2625072"/>
                  <a:pt x="4437459" y="2635702"/>
                </a:cubicBezTo>
                <a:cubicBezTo>
                  <a:pt x="4375692" y="2645213"/>
                  <a:pt x="4425864" y="2647883"/>
                  <a:pt x="4451414" y="2649381"/>
                </a:cubicBezTo>
                <a:lnTo>
                  <a:pt x="4741608" y="2623574"/>
                </a:lnTo>
                <a:lnTo>
                  <a:pt x="4731305" y="2627231"/>
                </a:lnTo>
                <a:cubicBezTo>
                  <a:pt x="4686064" y="2642495"/>
                  <a:pt x="4563857" y="2683156"/>
                  <a:pt x="4654714" y="2659463"/>
                </a:cubicBezTo>
                <a:cubicBezTo>
                  <a:pt x="4736417" y="2643734"/>
                  <a:pt x="4637576" y="2675418"/>
                  <a:pt x="4614422" y="2692590"/>
                </a:cubicBezTo>
                <a:cubicBezTo>
                  <a:pt x="4621448" y="2692762"/>
                  <a:pt x="4628475" y="2692935"/>
                  <a:pt x="4635500" y="2693108"/>
                </a:cubicBezTo>
                <a:cubicBezTo>
                  <a:pt x="4628475" y="2692935"/>
                  <a:pt x="4677125" y="2718698"/>
                  <a:pt x="4676007" y="2728222"/>
                </a:cubicBezTo>
                <a:cubicBezTo>
                  <a:pt x="4674092" y="2744552"/>
                  <a:pt x="4529051" y="2799664"/>
                  <a:pt x="4505843" y="2807280"/>
                </a:cubicBezTo>
                <a:cubicBezTo>
                  <a:pt x="4427177" y="2857202"/>
                  <a:pt x="4678245" y="2769219"/>
                  <a:pt x="4676169" y="2786908"/>
                </a:cubicBezTo>
                <a:cubicBezTo>
                  <a:pt x="4677447" y="2791034"/>
                  <a:pt x="4668890" y="2797647"/>
                  <a:pt x="4656630" y="2804873"/>
                </a:cubicBezTo>
                <a:lnTo>
                  <a:pt x="4643576" y="2811634"/>
                </a:lnTo>
                <a:lnTo>
                  <a:pt x="4444366" y="2832108"/>
                </a:lnTo>
                <a:cubicBezTo>
                  <a:pt x="4424920" y="2834011"/>
                  <a:pt x="4329217" y="2830307"/>
                  <a:pt x="4324115" y="2844778"/>
                </a:cubicBezTo>
                <a:cubicBezTo>
                  <a:pt x="4319406" y="2858136"/>
                  <a:pt x="4394662" y="2845870"/>
                  <a:pt x="4401157" y="2848160"/>
                </a:cubicBezTo>
                <a:cubicBezTo>
                  <a:pt x="4474771" y="2839072"/>
                  <a:pt x="4543166" y="2832211"/>
                  <a:pt x="4609647" y="2826708"/>
                </a:cubicBezTo>
                <a:lnTo>
                  <a:pt x="4615205" y="2826332"/>
                </a:lnTo>
                <a:lnTo>
                  <a:pt x="4614859" y="2826511"/>
                </a:lnTo>
                <a:cubicBezTo>
                  <a:pt x="4587775" y="2839662"/>
                  <a:pt x="4570384" y="2847764"/>
                  <a:pt x="4611714" y="2835816"/>
                </a:cubicBezTo>
                <a:lnTo>
                  <a:pt x="4677931" y="2822098"/>
                </a:lnTo>
                <a:lnTo>
                  <a:pt x="4806655" y="2813408"/>
                </a:lnTo>
                <a:lnTo>
                  <a:pt x="4824407" y="2811452"/>
                </a:lnTo>
                <a:lnTo>
                  <a:pt x="4768793" y="2835737"/>
                </a:lnTo>
                <a:cubicBezTo>
                  <a:pt x="4744846" y="2845917"/>
                  <a:pt x="4716624" y="2857503"/>
                  <a:pt x="4680322" y="2871622"/>
                </a:cubicBezTo>
                <a:cubicBezTo>
                  <a:pt x="4642108" y="2887058"/>
                  <a:pt x="4611715" y="2895863"/>
                  <a:pt x="4580525" y="2911471"/>
                </a:cubicBezTo>
                <a:cubicBezTo>
                  <a:pt x="4511173" y="2952070"/>
                  <a:pt x="4639075" y="2912913"/>
                  <a:pt x="4669308" y="2905468"/>
                </a:cubicBezTo>
                <a:cubicBezTo>
                  <a:pt x="4714709" y="2888845"/>
                  <a:pt x="4761867" y="2857252"/>
                  <a:pt x="4766018" y="2881920"/>
                </a:cubicBezTo>
                <a:cubicBezTo>
                  <a:pt x="4766976" y="2873755"/>
                  <a:pt x="4680486" y="2930308"/>
                  <a:pt x="4657332" y="2947480"/>
                </a:cubicBezTo>
                <a:cubicBezTo>
                  <a:pt x="4657332" y="2947480"/>
                  <a:pt x="4604851" y="2954376"/>
                  <a:pt x="4625184" y="2971252"/>
                </a:cubicBezTo>
                <a:cubicBezTo>
                  <a:pt x="4625184" y="2971252"/>
                  <a:pt x="4663400" y="2955816"/>
                  <a:pt x="4685436" y="2948170"/>
                </a:cubicBezTo>
                <a:cubicBezTo>
                  <a:pt x="4691718" y="2964702"/>
                  <a:pt x="4696828" y="2981205"/>
                  <a:pt x="4696828" y="2981205"/>
                </a:cubicBezTo>
                <a:cubicBezTo>
                  <a:pt x="4710880" y="2981551"/>
                  <a:pt x="4780285" y="2950505"/>
                  <a:pt x="4809561" y="2951226"/>
                </a:cubicBezTo>
                <a:cubicBezTo>
                  <a:pt x="4809561" y="2951226"/>
                  <a:pt x="4852887" y="2952293"/>
                  <a:pt x="4792636" y="2975374"/>
                </a:cubicBezTo>
                <a:cubicBezTo>
                  <a:pt x="4746062" y="2991969"/>
                  <a:pt x="4778371" y="2966834"/>
                  <a:pt x="4753088" y="2992141"/>
                </a:cubicBezTo>
                <a:cubicBezTo>
                  <a:pt x="4770386" y="2974826"/>
                  <a:pt x="4781406" y="3001027"/>
                  <a:pt x="4772464" y="3017183"/>
                </a:cubicBezTo>
                <a:cubicBezTo>
                  <a:pt x="4774460" y="3015185"/>
                  <a:pt x="4767025" y="3016623"/>
                  <a:pt x="4754735" y="3020030"/>
                </a:cubicBezTo>
                <a:lnTo>
                  <a:pt x="4715821" y="3032212"/>
                </a:lnTo>
                <a:lnTo>
                  <a:pt x="4714216" y="3032357"/>
                </a:lnTo>
                <a:cubicBezTo>
                  <a:pt x="4569897" y="3045615"/>
                  <a:pt x="4426389" y="3059161"/>
                  <a:pt x="4289600" y="3072884"/>
                </a:cubicBezTo>
                <a:cubicBezTo>
                  <a:pt x="4121463" y="3091200"/>
                  <a:pt x="3962104" y="3120117"/>
                  <a:pt x="3809240" y="3151324"/>
                </a:cubicBezTo>
                <a:cubicBezTo>
                  <a:pt x="3655059" y="3183319"/>
                  <a:pt x="3495132" y="3234562"/>
                  <a:pt x="3351513" y="3292806"/>
                </a:cubicBezTo>
                <a:cubicBezTo>
                  <a:pt x="3599612" y="3248869"/>
                  <a:pt x="3826408" y="3173645"/>
                  <a:pt x="4089315" y="3126169"/>
                </a:cubicBezTo>
                <a:cubicBezTo>
                  <a:pt x="4307157" y="3094090"/>
                  <a:pt x="4533386" y="3073728"/>
                  <a:pt x="4758581" y="3059260"/>
                </a:cubicBezTo>
                <a:lnTo>
                  <a:pt x="4765283" y="3059091"/>
                </a:lnTo>
                <a:lnTo>
                  <a:pt x="4734032" y="3073257"/>
                </a:lnTo>
                <a:lnTo>
                  <a:pt x="4730186" y="3076511"/>
                </a:lnTo>
                <a:lnTo>
                  <a:pt x="4720011" y="3076948"/>
                </a:lnTo>
                <a:cubicBezTo>
                  <a:pt x="4507734" y="3110987"/>
                  <a:pt x="4325251" y="3116737"/>
                  <a:pt x="4073939" y="3152033"/>
                </a:cubicBezTo>
                <a:cubicBezTo>
                  <a:pt x="3903448" y="3177027"/>
                  <a:pt x="3703164" y="3230312"/>
                  <a:pt x="3530783" y="3278416"/>
                </a:cubicBezTo>
                <a:cubicBezTo>
                  <a:pt x="3525216" y="3276454"/>
                  <a:pt x="3450428" y="3305152"/>
                  <a:pt x="3450428" y="3305152"/>
                </a:cubicBezTo>
                <a:cubicBezTo>
                  <a:pt x="3445719" y="3318509"/>
                  <a:pt x="3504273" y="3300356"/>
                  <a:pt x="3537743" y="3297138"/>
                </a:cubicBezTo>
                <a:cubicBezTo>
                  <a:pt x="3585094" y="3290054"/>
                  <a:pt x="3621312" y="3279044"/>
                  <a:pt x="3641294" y="3278582"/>
                </a:cubicBezTo>
                <a:cubicBezTo>
                  <a:pt x="3695708" y="3251462"/>
                  <a:pt x="3741239" y="3252494"/>
                  <a:pt x="3813675" y="3230476"/>
                </a:cubicBezTo>
                <a:cubicBezTo>
                  <a:pt x="3899204" y="3206816"/>
                  <a:pt x="3988875" y="3192125"/>
                  <a:pt x="4077617" y="3177107"/>
                </a:cubicBezTo>
                <a:cubicBezTo>
                  <a:pt x="4111478" y="3172776"/>
                  <a:pt x="4225305" y="3142823"/>
                  <a:pt x="4204362" y="3166727"/>
                </a:cubicBezTo>
                <a:cubicBezTo>
                  <a:pt x="4215494" y="3170651"/>
                  <a:pt x="4227557" y="3174903"/>
                  <a:pt x="4237832" y="3163507"/>
                </a:cubicBezTo>
                <a:cubicBezTo>
                  <a:pt x="4402688" y="3151543"/>
                  <a:pt x="4567612" y="3124587"/>
                  <a:pt x="4754235" y="3127807"/>
                </a:cubicBezTo>
                <a:cubicBezTo>
                  <a:pt x="4586098" y="3146123"/>
                  <a:pt x="4384098" y="3168768"/>
                  <a:pt x="4210393" y="3185122"/>
                </a:cubicBezTo>
                <a:cubicBezTo>
                  <a:pt x="4183417" y="3190627"/>
                  <a:pt x="4031125" y="3199510"/>
                  <a:pt x="4026416" y="3212869"/>
                </a:cubicBezTo>
                <a:cubicBezTo>
                  <a:pt x="4003976" y="3258768"/>
                  <a:pt x="4518593" y="3207421"/>
                  <a:pt x="4055176" y="3223007"/>
                </a:cubicBezTo>
                <a:cubicBezTo>
                  <a:pt x="4075159" y="3222544"/>
                  <a:pt x="4094213" y="3221751"/>
                  <a:pt x="4103455" y="3216250"/>
                </a:cubicBezTo>
                <a:cubicBezTo>
                  <a:pt x="4319511" y="3168524"/>
                  <a:pt x="4541032" y="3161521"/>
                  <a:pt x="4747637" y="3164277"/>
                </a:cubicBezTo>
                <a:cubicBezTo>
                  <a:pt x="4501891" y="3201533"/>
                  <a:pt x="4255289" y="3223474"/>
                  <a:pt x="4001229" y="3266560"/>
                </a:cubicBezTo>
                <a:cubicBezTo>
                  <a:pt x="3766616" y="3307743"/>
                  <a:pt x="3550490" y="3370461"/>
                  <a:pt x="3326052" y="3439007"/>
                </a:cubicBezTo>
                <a:cubicBezTo>
                  <a:pt x="3298146" y="3444187"/>
                  <a:pt x="3259574" y="3461876"/>
                  <a:pt x="3307462" y="3456230"/>
                </a:cubicBezTo>
                <a:cubicBezTo>
                  <a:pt x="3357166" y="3442469"/>
                  <a:pt x="3442695" y="3418809"/>
                  <a:pt x="3478914" y="3407799"/>
                </a:cubicBezTo>
                <a:cubicBezTo>
                  <a:pt x="3872987" y="3298939"/>
                  <a:pt x="4280837" y="3224971"/>
                  <a:pt x="4695116" y="3200823"/>
                </a:cubicBezTo>
                <a:cubicBezTo>
                  <a:pt x="4774511" y="3197525"/>
                  <a:pt x="4869748" y="3184797"/>
                  <a:pt x="4919349" y="3209792"/>
                </a:cubicBezTo>
                <a:cubicBezTo>
                  <a:pt x="4956033" y="3215215"/>
                  <a:pt x="4958781" y="3207424"/>
                  <a:pt x="4977833" y="3206632"/>
                </a:cubicBezTo>
                <a:cubicBezTo>
                  <a:pt x="5025721" y="3200989"/>
                  <a:pt x="5062795" y="3205299"/>
                  <a:pt x="5013091" y="3219061"/>
                </a:cubicBezTo>
                <a:cubicBezTo>
                  <a:pt x="4923420" y="3233752"/>
                  <a:pt x="4876070" y="3240837"/>
                  <a:pt x="4796675" y="3244134"/>
                </a:cubicBezTo>
                <a:cubicBezTo>
                  <a:pt x="4533299" y="3275178"/>
                  <a:pt x="4309428" y="3288861"/>
                  <a:pt x="4041878" y="3334701"/>
                </a:cubicBezTo>
                <a:cubicBezTo>
                  <a:pt x="3890442" y="3358905"/>
                  <a:pt x="3776616" y="3388857"/>
                  <a:pt x="3621398" y="3426743"/>
                </a:cubicBezTo>
                <a:cubicBezTo>
                  <a:pt x="3543789" y="3445687"/>
                  <a:pt x="3404414" y="3474141"/>
                  <a:pt x="3315209" y="3505264"/>
                </a:cubicBezTo>
                <a:cubicBezTo>
                  <a:pt x="3309643" y="3503302"/>
                  <a:pt x="3219011" y="3541433"/>
                  <a:pt x="3216657" y="3548110"/>
                </a:cubicBezTo>
                <a:cubicBezTo>
                  <a:pt x="3214303" y="3554788"/>
                  <a:pt x="3256087" y="3545741"/>
                  <a:pt x="3261654" y="3547704"/>
                </a:cubicBezTo>
                <a:cubicBezTo>
                  <a:pt x="3517209" y="3482621"/>
                  <a:pt x="3760773" y="3398288"/>
                  <a:pt x="4014441" y="3356315"/>
                </a:cubicBezTo>
                <a:cubicBezTo>
                  <a:pt x="4243878" y="3312056"/>
                  <a:pt x="4514710" y="3292402"/>
                  <a:pt x="4747827" y="3273215"/>
                </a:cubicBezTo>
                <a:cubicBezTo>
                  <a:pt x="4786864" y="3271962"/>
                  <a:pt x="4840710" y="3267167"/>
                  <a:pt x="4859766" y="3266375"/>
                </a:cubicBezTo>
                <a:cubicBezTo>
                  <a:pt x="4882961" y="3274552"/>
                  <a:pt x="4861552" y="3282022"/>
                  <a:pt x="4878252" y="3287909"/>
                </a:cubicBezTo>
                <a:cubicBezTo>
                  <a:pt x="4878252" y="3287909"/>
                  <a:pt x="4907013" y="3298048"/>
                  <a:pt x="4909367" y="3291370"/>
                </a:cubicBezTo>
                <a:cubicBezTo>
                  <a:pt x="4907013" y="3298048"/>
                  <a:pt x="4837325" y="3312275"/>
                  <a:pt x="4775556" y="3321788"/>
                </a:cubicBezTo>
                <a:cubicBezTo>
                  <a:pt x="4769992" y="3319825"/>
                  <a:pt x="4769992" y="3319825"/>
                  <a:pt x="4772348" y="3313147"/>
                </a:cubicBezTo>
                <a:cubicBezTo>
                  <a:pt x="4769992" y="3319825"/>
                  <a:pt x="4854097" y="3303171"/>
                  <a:pt x="4875898" y="3294588"/>
                </a:cubicBezTo>
                <a:cubicBezTo>
                  <a:pt x="4580446" y="3345610"/>
                  <a:pt x="4666833" y="3337268"/>
                  <a:pt x="4775556" y="3321788"/>
                </a:cubicBezTo>
                <a:lnTo>
                  <a:pt x="4780586" y="3328016"/>
                </a:lnTo>
                <a:lnTo>
                  <a:pt x="4740619" y="3339250"/>
                </a:lnTo>
                <a:cubicBezTo>
                  <a:pt x="4692346" y="3347750"/>
                  <a:pt x="4640391" y="3344218"/>
                  <a:pt x="4586011" y="3347572"/>
                </a:cubicBezTo>
                <a:cubicBezTo>
                  <a:pt x="4246990" y="3391993"/>
                  <a:pt x="3909290" y="3435629"/>
                  <a:pt x="3587259" y="3523584"/>
                </a:cubicBezTo>
                <a:cubicBezTo>
                  <a:pt x="3456664" y="3562641"/>
                  <a:pt x="3326995" y="3602026"/>
                  <a:pt x="3204320" y="3636365"/>
                </a:cubicBezTo>
                <a:cubicBezTo>
                  <a:pt x="2956685" y="3696736"/>
                  <a:pt x="2692744" y="3750105"/>
                  <a:pt x="2435691" y="3837189"/>
                </a:cubicBezTo>
                <a:cubicBezTo>
                  <a:pt x="2252642" y="3897801"/>
                  <a:pt x="2066775" y="3948660"/>
                  <a:pt x="1861783" y="4015303"/>
                </a:cubicBezTo>
                <a:cubicBezTo>
                  <a:pt x="1817644" y="4031029"/>
                  <a:pt x="1761445" y="4042502"/>
                  <a:pt x="1717304" y="4058226"/>
                </a:cubicBezTo>
                <a:cubicBezTo>
                  <a:pt x="1695896" y="4065697"/>
                  <a:pt x="1648476" y="4087773"/>
                  <a:pt x="1696754" y="4081016"/>
                </a:cubicBezTo>
                <a:cubicBezTo>
                  <a:pt x="1751635" y="4070329"/>
                  <a:pt x="1818501" y="4046348"/>
                  <a:pt x="1854327" y="4036451"/>
                </a:cubicBezTo>
                <a:cubicBezTo>
                  <a:pt x="2051398" y="3974526"/>
                  <a:pt x="2222851" y="3926093"/>
                  <a:pt x="2403152" y="3873272"/>
                </a:cubicBezTo>
                <a:cubicBezTo>
                  <a:pt x="2516977" y="3843318"/>
                  <a:pt x="2647108" y="3787828"/>
                  <a:pt x="2760541" y="3758990"/>
                </a:cubicBezTo>
                <a:cubicBezTo>
                  <a:pt x="2830622" y="3743649"/>
                  <a:pt x="2871622" y="3736828"/>
                  <a:pt x="2949230" y="3717884"/>
                </a:cubicBezTo>
                <a:cubicBezTo>
                  <a:pt x="2991941" y="3709165"/>
                  <a:pt x="3041646" y="3695402"/>
                  <a:pt x="3085393" y="3680790"/>
                </a:cubicBezTo>
                <a:cubicBezTo>
                  <a:pt x="3183377" y="3660269"/>
                  <a:pt x="3095099" y="3691722"/>
                  <a:pt x="3067195" y="3696900"/>
                </a:cubicBezTo>
                <a:cubicBezTo>
                  <a:pt x="2872872" y="3751034"/>
                  <a:pt x="2706986" y="3801429"/>
                  <a:pt x="2529039" y="3847571"/>
                </a:cubicBezTo>
                <a:cubicBezTo>
                  <a:pt x="2318088" y="3913364"/>
                  <a:pt x="2121944" y="3975618"/>
                  <a:pt x="1931367" y="4039833"/>
                </a:cubicBezTo>
                <a:cubicBezTo>
                  <a:pt x="1728335" y="4100910"/>
                  <a:pt x="1546539" y="4175728"/>
                  <a:pt x="1337940" y="4234844"/>
                </a:cubicBezTo>
                <a:cubicBezTo>
                  <a:pt x="1166881" y="4282161"/>
                  <a:pt x="981479" y="4349453"/>
                  <a:pt x="792501" y="4352912"/>
                </a:cubicBezTo>
                <a:cubicBezTo>
                  <a:pt x="786934" y="4350949"/>
                  <a:pt x="715853" y="4348417"/>
                  <a:pt x="707931" y="4353132"/>
                </a:cubicBezTo>
                <a:cubicBezTo>
                  <a:pt x="705577" y="4359811"/>
                  <a:pt x="765454" y="4373412"/>
                  <a:pt x="779870" y="4370985"/>
                </a:cubicBezTo>
                <a:cubicBezTo>
                  <a:pt x="824475" y="4371691"/>
                  <a:pt x="751968" y="4376165"/>
                  <a:pt x="737158" y="4379704"/>
                </a:cubicBezTo>
                <a:cubicBezTo>
                  <a:pt x="673501" y="4379790"/>
                  <a:pt x="520450" y="4334595"/>
                  <a:pt x="512166" y="4284120"/>
                </a:cubicBezTo>
                <a:cubicBezTo>
                  <a:pt x="537715" y="4285619"/>
                  <a:pt x="537613" y="4324376"/>
                  <a:pt x="565518" y="4319196"/>
                </a:cubicBezTo>
                <a:cubicBezTo>
                  <a:pt x="581751" y="4308651"/>
                  <a:pt x="508096" y="4260158"/>
                  <a:pt x="511310" y="4268801"/>
                </a:cubicBezTo>
                <a:cubicBezTo>
                  <a:pt x="505742" y="4266838"/>
                  <a:pt x="515552" y="4239009"/>
                  <a:pt x="517906" y="4232333"/>
                </a:cubicBezTo>
                <a:cubicBezTo>
                  <a:pt x="507734" y="4204970"/>
                  <a:pt x="488287" y="4206873"/>
                  <a:pt x="480468" y="4172832"/>
                </a:cubicBezTo>
                <a:cubicBezTo>
                  <a:pt x="468011" y="4137154"/>
                  <a:pt x="471327" y="4107038"/>
                  <a:pt x="466791" y="4066644"/>
                </a:cubicBezTo>
                <a:cubicBezTo>
                  <a:pt x="461793" y="4042357"/>
                  <a:pt x="450193" y="4021998"/>
                  <a:pt x="449336" y="4006681"/>
                </a:cubicBezTo>
                <a:cubicBezTo>
                  <a:pt x="447943" y="3989921"/>
                  <a:pt x="452652" y="3976562"/>
                  <a:pt x="451793" y="3961244"/>
                </a:cubicBezTo>
                <a:cubicBezTo>
                  <a:pt x="442549" y="3934207"/>
                  <a:pt x="433698" y="3938597"/>
                  <a:pt x="435195" y="3916600"/>
                </a:cubicBezTo>
                <a:cubicBezTo>
                  <a:pt x="435195" y="3916600"/>
                  <a:pt x="451327" y="3944811"/>
                  <a:pt x="459249" y="3940095"/>
                </a:cubicBezTo>
                <a:cubicBezTo>
                  <a:pt x="469525" y="3928701"/>
                  <a:pt x="426054" y="3850805"/>
                  <a:pt x="426054" y="3850805"/>
                </a:cubicBezTo>
                <a:cubicBezTo>
                  <a:pt x="421984" y="3826844"/>
                  <a:pt x="440468" y="3848378"/>
                  <a:pt x="432652" y="3814335"/>
                </a:cubicBezTo>
                <a:cubicBezTo>
                  <a:pt x="425298" y="3796726"/>
                  <a:pt x="406244" y="3797518"/>
                  <a:pt x="404921" y="3765765"/>
                </a:cubicBezTo>
                <a:cubicBezTo>
                  <a:pt x="400780" y="3756798"/>
                  <a:pt x="425006" y="3726543"/>
                  <a:pt x="424540" y="3710111"/>
                </a:cubicBezTo>
                <a:cubicBezTo>
                  <a:pt x="422754" y="3694465"/>
                  <a:pt x="417188" y="3692503"/>
                  <a:pt x="410763" y="3675219"/>
                </a:cubicBezTo>
                <a:cubicBezTo>
                  <a:pt x="397378" y="3639217"/>
                  <a:pt x="402479" y="3624746"/>
                  <a:pt x="394269" y="3591817"/>
                </a:cubicBezTo>
                <a:cubicBezTo>
                  <a:pt x="396157" y="3568705"/>
                  <a:pt x="377672" y="3547172"/>
                  <a:pt x="377206" y="3530739"/>
                </a:cubicBezTo>
                <a:cubicBezTo>
                  <a:pt x="378702" y="3508741"/>
                  <a:pt x="386157" y="3487592"/>
                  <a:pt x="382945" y="3478952"/>
                </a:cubicBezTo>
                <a:cubicBezTo>
                  <a:pt x="379734" y="3470310"/>
                  <a:pt x="364851" y="3456305"/>
                  <a:pt x="361639" y="3447663"/>
                </a:cubicBezTo>
                <a:cubicBezTo>
                  <a:pt x="360782" y="3432343"/>
                  <a:pt x="373804" y="3413158"/>
                  <a:pt x="372946" y="3397837"/>
                </a:cubicBezTo>
                <a:cubicBezTo>
                  <a:pt x="373906" y="3374398"/>
                  <a:pt x="356350" y="3353194"/>
                  <a:pt x="346176" y="3325829"/>
                </a:cubicBezTo>
                <a:cubicBezTo>
                  <a:pt x="348531" y="3319150"/>
                  <a:pt x="358806" y="3307757"/>
                  <a:pt x="355986" y="3298002"/>
                </a:cubicBezTo>
                <a:cubicBezTo>
                  <a:pt x="359837" y="3269326"/>
                  <a:pt x="338530" y="3238036"/>
                  <a:pt x="333532" y="3213750"/>
                </a:cubicBezTo>
                <a:cubicBezTo>
                  <a:pt x="335422" y="3190638"/>
                  <a:pt x="345231" y="3162813"/>
                  <a:pt x="338806" y="3145528"/>
                </a:cubicBezTo>
                <a:cubicBezTo>
                  <a:pt x="341552" y="3137738"/>
                  <a:pt x="315146" y="3120919"/>
                  <a:pt x="311933" y="3112277"/>
                </a:cubicBezTo>
                <a:cubicBezTo>
                  <a:pt x="307793" y="3103312"/>
                  <a:pt x="327310" y="3086415"/>
                  <a:pt x="326451" y="3071094"/>
                </a:cubicBezTo>
                <a:cubicBezTo>
                  <a:pt x="331160" y="3057737"/>
                  <a:pt x="316744" y="3060163"/>
                  <a:pt x="313533" y="3051523"/>
                </a:cubicBezTo>
                <a:cubicBezTo>
                  <a:pt x="316280" y="3043731"/>
                  <a:pt x="320989" y="3030374"/>
                  <a:pt x="317776" y="3021733"/>
                </a:cubicBezTo>
                <a:lnTo>
                  <a:pt x="314569" y="3017312"/>
                </a:lnTo>
                <a:lnTo>
                  <a:pt x="312512" y="3015522"/>
                </a:lnTo>
                <a:lnTo>
                  <a:pt x="310751" y="3012051"/>
                </a:lnTo>
                <a:lnTo>
                  <a:pt x="308474" y="3008912"/>
                </a:lnTo>
                <a:cubicBezTo>
                  <a:pt x="304304" y="3004470"/>
                  <a:pt x="299682" y="2999086"/>
                  <a:pt x="296470" y="2990445"/>
                </a:cubicBezTo>
                <a:cubicBezTo>
                  <a:pt x="293257" y="2981804"/>
                  <a:pt x="298359" y="2967334"/>
                  <a:pt x="296574" y="2951687"/>
                </a:cubicBezTo>
                <a:cubicBezTo>
                  <a:pt x="295440" y="2941589"/>
                  <a:pt x="293688" y="2934166"/>
                  <a:pt x="291715" y="2928113"/>
                </a:cubicBezTo>
                <a:lnTo>
                  <a:pt x="285999" y="2913930"/>
                </a:lnTo>
                <a:lnTo>
                  <a:pt x="279097" y="2905441"/>
                </a:lnTo>
                <a:cubicBezTo>
                  <a:pt x="276016" y="2900406"/>
                  <a:pt x="273334" y="2894142"/>
                  <a:pt x="271380" y="2885632"/>
                </a:cubicBezTo>
                <a:cubicBezTo>
                  <a:pt x="258922" y="2849954"/>
                  <a:pt x="262238" y="2819837"/>
                  <a:pt x="257702" y="2779443"/>
                </a:cubicBezTo>
                <a:cubicBezTo>
                  <a:pt x="252704" y="2755156"/>
                  <a:pt x="241104" y="2734797"/>
                  <a:pt x="240247" y="2719479"/>
                </a:cubicBezTo>
                <a:cubicBezTo>
                  <a:pt x="238854" y="2702720"/>
                  <a:pt x="243563" y="2689362"/>
                  <a:pt x="242704" y="2674043"/>
                </a:cubicBezTo>
                <a:cubicBezTo>
                  <a:pt x="233459" y="2647007"/>
                  <a:pt x="224610" y="2651396"/>
                  <a:pt x="226106" y="2629398"/>
                </a:cubicBezTo>
                <a:cubicBezTo>
                  <a:pt x="226106" y="2629398"/>
                  <a:pt x="235180" y="2645268"/>
                  <a:pt x="243059" y="2651213"/>
                </a:cubicBezTo>
                <a:lnTo>
                  <a:pt x="246527" y="2652033"/>
                </a:lnTo>
                <a:lnTo>
                  <a:pt x="247332" y="2632736"/>
                </a:lnTo>
                <a:cubicBezTo>
                  <a:pt x="244120" y="2624094"/>
                  <a:pt x="240908" y="2615453"/>
                  <a:pt x="238029" y="2607712"/>
                </a:cubicBezTo>
                <a:lnTo>
                  <a:pt x="234270" y="2597596"/>
                </a:lnTo>
                <a:lnTo>
                  <a:pt x="223597" y="2575953"/>
                </a:lnTo>
                <a:cubicBezTo>
                  <a:pt x="219682" y="2568472"/>
                  <a:pt x="216965" y="2563604"/>
                  <a:pt x="216965" y="2563604"/>
                </a:cubicBezTo>
                <a:cubicBezTo>
                  <a:pt x="212896" y="2539642"/>
                  <a:pt x="231379" y="2561178"/>
                  <a:pt x="223563" y="2527135"/>
                </a:cubicBezTo>
                <a:cubicBezTo>
                  <a:pt x="216209" y="2509525"/>
                  <a:pt x="197155" y="2510318"/>
                  <a:pt x="195832" y="2478564"/>
                </a:cubicBezTo>
                <a:cubicBezTo>
                  <a:pt x="191692" y="2469597"/>
                  <a:pt x="215917" y="2439342"/>
                  <a:pt x="215451" y="2422910"/>
                </a:cubicBezTo>
                <a:cubicBezTo>
                  <a:pt x="213666" y="2407265"/>
                  <a:pt x="208100" y="2405303"/>
                  <a:pt x="201674" y="2388019"/>
                </a:cubicBezTo>
                <a:cubicBezTo>
                  <a:pt x="188288" y="2352016"/>
                  <a:pt x="193391" y="2337545"/>
                  <a:pt x="185180" y="2304616"/>
                </a:cubicBezTo>
                <a:cubicBezTo>
                  <a:pt x="187068" y="2281505"/>
                  <a:pt x="168582" y="2259970"/>
                  <a:pt x="168117" y="2243538"/>
                </a:cubicBezTo>
                <a:cubicBezTo>
                  <a:pt x="169613" y="2221540"/>
                  <a:pt x="177068" y="2200391"/>
                  <a:pt x="173856" y="2191751"/>
                </a:cubicBezTo>
                <a:cubicBezTo>
                  <a:pt x="170645" y="2183109"/>
                  <a:pt x="155762" y="2169104"/>
                  <a:pt x="152550" y="2160462"/>
                </a:cubicBezTo>
                <a:cubicBezTo>
                  <a:pt x="151693" y="2145141"/>
                  <a:pt x="164715" y="2125957"/>
                  <a:pt x="163857" y="2110637"/>
                </a:cubicBezTo>
                <a:cubicBezTo>
                  <a:pt x="164818" y="2087197"/>
                  <a:pt x="147261" y="2065992"/>
                  <a:pt x="137087" y="2038628"/>
                </a:cubicBezTo>
                <a:cubicBezTo>
                  <a:pt x="139442" y="2031949"/>
                  <a:pt x="149717" y="2020556"/>
                  <a:pt x="146897" y="2010801"/>
                </a:cubicBezTo>
                <a:cubicBezTo>
                  <a:pt x="150749" y="1982125"/>
                  <a:pt x="129441" y="1950836"/>
                  <a:pt x="124444" y="1926549"/>
                </a:cubicBezTo>
                <a:cubicBezTo>
                  <a:pt x="126333" y="1903438"/>
                  <a:pt x="136143" y="1875612"/>
                  <a:pt x="129717" y="1858328"/>
                </a:cubicBezTo>
                <a:cubicBezTo>
                  <a:pt x="132463" y="1850537"/>
                  <a:pt x="106057" y="1833719"/>
                  <a:pt x="102844" y="1825077"/>
                </a:cubicBezTo>
                <a:cubicBezTo>
                  <a:pt x="98704" y="1816112"/>
                  <a:pt x="118221" y="1799214"/>
                  <a:pt x="117363" y="1783892"/>
                </a:cubicBezTo>
                <a:cubicBezTo>
                  <a:pt x="122071" y="1770537"/>
                  <a:pt x="107656" y="1772963"/>
                  <a:pt x="104444" y="1764323"/>
                </a:cubicBezTo>
                <a:cubicBezTo>
                  <a:pt x="107191" y="1756531"/>
                  <a:pt x="111900" y="1743174"/>
                  <a:pt x="108687" y="1734532"/>
                </a:cubicBezTo>
                <a:cubicBezTo>
                  <a:pt x="105866" y="1724778"/>
                  <a:pt x="93806" y="1720527"/>
                  <a:pt x="87381" y="1703244"/>
                </a:cubicBezTo>
                <a:cubicBezTo>
                  <a:pt x="84169" y="1694603"/>
                  <a:pt x="89271" y="1680133"/>
                  <a:pt x="87485" y="1664487"/>
                </a:cubicBezTo>
                <a:cubicBezTo>
                  <a:pt x="82947" y="1624092"/>
                  <a:pt x="68532" y="1626520"/>
                  <a:pt x="69564" y="1588090"/>
                </a:cubicBezTo>
                <a:cubicBezTo>
                  <a:pt x="71917" y="1581410"/>
                  <a:pt x="63140" y="1570807"/>
                  <a:pt x="58999" y="1561838"/>
                </a:cubicBezTo>
                <a:cubicBezTo>
                  <a:pt x="60887" y="1538729"/>
                  <a:pt x="72659" y="1505335"/>
                  <a:pt x="71800" y="1490014"/>
                </a:cubicBezTo>
                <a:cubicBezTo>
                  <a:pt x="71800" y="1490014"/>
                  <a:pt x="61526" y="1501410"/>
                  <a:pt x="64737" y="1510052"/>
                </a:cubicBezTo>
                <a:cubicBezTo>
                  <a:pt x="63881" y="1494731"/>
                  <a:pt x="66235" y="1488052"/>
                  <a:pt x="73690" y="1466905"/>
                </a:cubicBezTo>
                <a:cubicBezTo>
                  <a:pt x="68692" y="1442616"/>
                  <a:pt x="46424" y="1434766"/>
                  <a:pt x="38606" y="1400726"/>
                </a:cubicBezTo>
                <a:cubicBezTo>
                  <a:pt x="35393" y="1392084"/>
                  <a:pt x="37283" y="1368973"/>
                  <a:pt x="38243" y="1345535"/>
                </a:cubicBezTo>
                <a:cubicBezTo>
                  <a:pt x="31818" y="1328252"/>
                  <a:pt x="25393" y="1310971"/>
                  <a:pt x="21647" y="1300888"/>
                </a:cubicBezTo>
                <a:cubicBezTo>
                  <a:pt x="17577" y="1276928"/>
                  <a:pt x="31064" y="1274174"/>
                  <a:pt x="30597" y="1257741"/>
                </a:cubicBezTo>
                <a:cubicBezTo>
                  <a:pt x="29741" y="1242423"/>
                  <a:pt x="18606" y="1238498"/>
                  <a:pt x="14859" y="1228417"/>
                </a:cubicBezTo>
                <a:cubicBezTo>
                  <a:pt x="10788" y="1204455"/>
                  <a:pt x="23811" y="1185270"/>
                  <a:pt x="23811" y="1185270"/>
                </a:cubicBezTo>
                <a:cubicBezTo>
                  <a:pt x="23811" y="1185270"/>
                  <a:pt x="-345" y="1200530"/>
                  <a:pt x="617" y="1177093"/>
                </a:cubicBezTo>
                <a:cubicBezTo>
                  <a:pt x="-2597" y="1168453"/>
                  <a:pt x="7680" y="1157057"/>
                  <a:pt x="10034" y="1150379"/>
                </a:cubicBezTo>
                <a:lnTo>
                  <a:pt x="9202" y="1148574"/>
                </a:lnTo>
                <a:lnTo>
                  <a:pt x="43354" y="1145361"/>
                </a:lnTo>
                <a:cubicBezTo>
                  <a:pt x="183243" y="1122758"/>
                  <a:pt x="319605" y="1076035"/>
                  <a:pt x="447900" y="1040547"/>
                </a:cubicBezTo>
                <a:cubicBezTo>
                  <a:pt x="656498" y="981431"/>
                  <a:pt x="838294" y="906612"/>
                  <a:pt x="1041325" y="845535"/>
                </a:cubicBezTo>
                <a:cubicBezTo>
                  <a:pt x="1231903" y="781320"/>
                  <a:pt x="1428046" y="719067"/>
                  <a:pt x="1638997" y="653273"/>
                </a:cubicBezTo>
                <a:cubicBezTo>
                  <a:pt x="1816944" y="607132"/>
                  <a:pt x="1982831" y="556736"/>
                  <a:pt x="2177154" y="502602"/>
                </a:cubicBezTo>
                <a:cubicBezTo>
                  <a:pt x="2205058" y="497424"/>
                  <a:pt x="2293336" y="465972"/>
                  <a:pt x="2195352" y="486493"/>
                </a:cubicBezTo>
                <a:cubicBezTo>
                  <a:pt x="2151605" y="501105"/>
                  <a:pt x="2101900" y="514867"/>
                  <a:pt x="2059188" y="523587"/>
                </a:cubicBezTo>
                <a:cubicBezTo>
                  <a:pt x="1981581" y="542530"/>
                  <a:pt x="1940581" y="549352"/>
                  <a:pt x="1870500" y="564692"/>
                </a:cubicBezTo>
                <a:cubicBezTo>
                  <a:pt x="1757067" y="593531"/>
                  <a:pt x="1626936" y="649021"/>
                  <a:pt x="1513110" y="678975"/>
                </a:cubicBezTo>
                <a:cubicBezTo>
                  <a:pt x="1332810" y="731796"/>
                  <a:pt x="1161357" y="780229"/>
                  <a:pt x="964286" y="842154"/>
                </a:cubicBezTo>
                <a:cubicBezTo>
                  <a:pt x="928459" y="852050"/>
                  <a:pt x="861593" y="876031"/>
                  <a:pt x="806713" y="886719"/>
                </a:cubicBezTo>
                <a:cubicBezTo>
                  <a:pt x="758435" y="893475"/>
                  <a:pt x="805855" y="871399"/>
                  <a:pt x="827263" y="863929"/>
                </a:cubicBezTo>
                <a:cubicBezTo>
                  <a:pt x="871403" y="848204"/>
                  <a:pt x="927603" y="836731"/>
                  <a:pt x="971741" y="821005"/>
                </a:cubicBezTo>
                <a:cubicBezTo>
                  <a:pt x="1176733" y="754362"/>
                  <a:pt x="1362601" y="703504"/>
                  <a:pt x="1545649" y="642892"/>
                </a:cubicBezTo>
                <a:cubicBezTo>
                  <a:pt x="1802704" y="555807"/>
                  <a:pt x="2066644" y="502438"/>
                  <a:pt x="2314279" y="442068"/>
                </a:cubicBezTo>
                <a:cubicBezTo>
                  <a:pt x="2436954" y="407728"/>
                  <a:pt x="2566623" y="368343"/>
                  <a:pt x="2697218" y="329286"/>
                </a:cubicBezTo>
                <a:cubicBezTo>
                  <a:pt x="3019249" y="241332"/>
                  <a:pt x="3356949" y="197696"/>
                  <a:pt x="3695970" y="153274"/>
                </a:cubicBezTo>
                <a:cubicBezTo>
                  <a:pt x="3750350" y="149921"/>
                  <a:pt x="3802305" y="153452"/>
                  <a:pt x="3850578" y="144953"/>
                </a:cubicBezTo>
                <a:lnTo>
                  <a:pt x="3890545" y="133718"/>
                </a:lnTo>
                <a:lnTo>
                  <a:pt x="3891869" y="135359"/>
                </a:lnTo>
                <a:cubicBezTo>
                  <a:pt x="3894189" y="136177"/>
                  <a:pt x="3896401" y="135081"/>
                  <a:pt x="3897577" y="131742"/>
                </a:cubicBezTo>
                <a:lnTo>
                  <a:pt x="3890545" y="133718"/>
                </a:lnTo>
                <a:lnTo>
                  <a:pt x="3885515" y="127490"/>
                </a:lnTo>
                <a:cubicBezTo>
                  <a:pt x="3947283" y="117978"/>
                  <a:pt x="4016972" y="103750"/>
                  <a:pt x="4019326" y="97072"/>
                </a:cubicBezTo>
                <a:cubicBezTo>
                  <a:pt x="4016972" y="103750"/>
                  <a:pt x="3988211" y="93611"/>
                  <a:pt x="3988211" y="93611"/>
                </a:cubicBezTo>
                <a:cubicBezTo>
                  <a:pt x="3971510" y="87724"/>
                  <a:pt x="3992920" y="80254"/>
                  <a:pt x="3969724" y="72077"/>
                </a:cubicBezTo>
                <a:cubicBezTo>
                  <a:pt x="3950669" y="72869"/>
                  <a:pt x="3896823" y="77664"/>
                  <a:pt x="3857786" y="78918"/>
                </a:cubicBezTo>
                <a:cubicBezTo>
                  <a:pt x="3799507" y="83715"/>
                  <a:pt x="3738870" y="88539"/>
                  <a:pt x="3677114" y="93773"/>
                </a:cubicBezTo>
                <a:lnTo>
                  <a:pt x="3520575" y="108218"/>
                </a:lnTo>
                <a:lnTo>
                  <a:pt x="3559147" y="100803"/>
                </a:lnTo>
                <a:cubicBezTo>
                  <a:pt x="3627666" y="92108"/>
                  <a:pt x="3695704" y="86999"/>
                  <a:pt x="3761859" y="82790"/>
                </a:cubicBezTo>
                <a:cubicBezTo>
                  <a:pt x="3893780" y="75484"/>
                  <a:pt x="4038722" y="48991"/>
                  <a:pt x="4179883" y="36184"/>
                </a:cubicBezTo>
                <a:cubicBezTo>
                  <a:pt x="4255371" y="32136"/>
                  <a:pt x="4330385" y="25730"/>
                  <a:pt x="4402722" y="20259"/>
                </a:cubicBezTo>
                <a:cubicBezTo>
                  <a:pt x="4475061" y="14786"/>
                  <a:pt x="4544723" y="10249"/>
                  <a:pt x="4609507" y="9937"/>
                </a:cubicBezTo>
                <a:close/>
                <a:moveTo>
                  <a:pt x="4632471" y="2859"/>
                </a:moveTo>
                <a:cubicBezTo>
                  <a:pt x="4640478" y="2709"/>
                  <a:pt x="4649648" y="4065"/>
                  <a:pt x="4662421" y="4814"/>
                </a:cubicBezTo>
                <a:cubicBezTo>
                  <a:pt x="4646580" y="14247"/>
                  <a:pt x="4626206" y="15824"/>
                  <a:pt x="4609507" y="9937"/>
                </a:cubicBezTo>
                <a:cubicBezTo>
                  <a:pt x="4617624" y="4663"/>
                  <a:pt x="4624465" y="3008"/>
                  <a:pt x="4632471" y="2859"/>
                </a:cubicBezTo>
                <a:close/>
                <a:moveTo>
                  <a:pt x="4668773" y="483"/>
                </a:moveTo>
                <a:cubicBezTo>
                  <a:pt x="4671967" y="670"/>
                  <a:pt x="4676375" y="2224"/>
                  <a:pt x="4682405" y="4350"/>
                </a:cubicBezTo>
                <a:cubicBezTo>
                  <a:pt x="4677697" y="17707"/>
                  <a:pt x="4667989" y="6777"/>
                  <a:pt x="4662421" y="4814"/>
                </a:cubicBezTo>
                <a:cubicBezTo>
                  <a:pt x="4663599" y="1474"/>
                  <a:pt x="4665580" y="295"/>
                  <a:pt x="4668773" y="483"/>
                </a:cubicBezTo>
                <a:close/>
                <a:moveTo>
                  <a:pt x="4688756" y="19"/>
                </a:moveTo>
                <a:cubicBezTo>
                  <a:pt x="4691949" y="207"/>
                  <a:pt x="4696357" y="1761"/>
                  <a:pt x="4702388" y="3887"/>
                </a:cubicBezTo>
                <a:cubicBezTo>
                  <a:pt x="4697679" y="17244"/>
                  <a:pt x="4687972" y="6312"/>
                  <a:pt x="4682405" y="4350"/>
                </a:cubicBezTo>
                <a:cubicBezTo>
                  <a:pt x="4683582" y="1011"/>
                  <a:pt x="4685562" y="-168"/>
                  <a:pt x="4688756" y="19"/>
                </a:cubicBez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2920817391"/>
      </p:ext>
    </p:extLst>
  </p:cSld>
  <p:clrMapOvr>
    <a:masterClrMapping/>
  </p:clrMapOvr>
  <p:transition advClick="0"/>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7_Title Slide">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1424860" y="516097"/>
            <a:ext cx="9706874" cy="3735869"/>
          </a:xfrm>
          <a:custGeom>
            <a:avLst/>
            <a:gdLst>
              <a:gd name="connsiteX0" fmla="*/ 2586625 w 9706874"/>
              <a:gd name="connsiteY0" fmla="*/ 3686423 h 3735869"/>
              <a:gd name="connsiteX1" fmla="*/ 2581214 w 9706874"/>
              <a:gd name="connsiteY1" fmla="*/ 3698510 h 3735869"/>
              <a:gd name="connsiteX2" fmla="*/ 2586625 w 9706874"/>
              <a:gd name="connsiteY2" fmla="*/ 3686423 h 3735869"/>
              <a:gd name="connsiteX3" fmla="*/ 2665216 w 9706874"/>
              <a:gd name="connsiteY3" fmla="*/ 3660499 h 3735869"/>
              <a:gd name="connsiteX4" fmla="*/ 2715574 w 9706874"/>
              <a:gd name="connsiteY4" fmla="*/ 3673712 h 3735869"/>
              <a:gd name="connsiteX5" fmla="*/ 2641764 w 9706874"/>
              <a:gd name="connsiteY5" fmla="*/ 3680960 h 3735869"/>
              <a:gd name="connsiteX6" fmla="*/ 2610384 w 9706874"/>
              <a:gd name="connsiteY6" fmla="*/ 3685794 h 3735869"/>
              <a:gd name="connsiteX7" fmla="*/ 2581214 w 9706874"/>
              <a:gd name="connsiteY7" fmla="*/ 3668878 h 3735869"/>
              <a:gd name="connsiteX8" fmla="*/ 2665216 w 9706874"/>
              <a:gd name="connsiteY8" fmla="*/ 3660499 h 3735869"/>
              <a:gd name="connsiteX9" fmla="*/ 2873814 w 9706874"/>
              <a:gd name="connsiteY9" fmla="*/ 3645342 h 3735869"/>
              <a:gd name="connsiteX10" fmla="*/ 2764856 w 9706874"/>
              <a:gd name="connsiteY10" fmla="*/ 3675292 h 3735869"/>
              <a:gd name="connsiteX11" fmla="*/ 2873814 w 9706874"/>
              <a:gd name="connsiteY11" fmla="*/ 3645342 h 3735869"/>
              <a:gd name="connsiteX12" fmla="*/ 2284255 w 9706874"/>
              <a:gd name="connsiteY12" fmla="*/ 3593545 h 3735869"/>
              <a:gd name="connsiteX13" fmla="*/ 2291660 w 9706874"/>
              <a:gd name="connsiteY13" fmla="*/ 3603832 h 3735869"/>
              <a:gd name="connsiteX14" fmla="*/ 2284255 w 9706874"/>
              <a:gd name="connsiteY14" fmla="*/ 3593545 h 3735869"/>
              <a:gd name="connsiteX15" fmla="*/ 3130355 w 9706874"/>
              <a:gd name="connsiteY15" fmla="*/ 3580524 h 3735869"/>
              <a:gd name="connsiteX16" fmla="*/ 3130702 w 9706874"/>
              <a:gd name="connsiteY16" fmla="*/ 3587758 h 3735869"/>
              <a:gd name="connsiteX17" fmla="*/ 3128235 w 9706874"/>
              <a:gd name="connsiteY17" fmla="*/ 3582612 h 3735869"/>
              <a:gd name="connsiteX18" fmla="*/ 3130355 w 9706874"/>
              <a:gd name="connsiteY18" fmla="*/ 3580524 h 3735869"/>
              <a:gd name="connsiteX19" fmla="*/ 2029852 w 9706874"/>
              <a:gd name="connsiteY19" fmla="*/ 3578615 h 3735869"/>
              <a:gd name="connsiteX20" fmla="*/ 1995520 w 9706874"/>
              <a:gd name="connsiteY20" fmla="*/ 3581653 h 3735869"/>
              <a:gd name="connsiteX21" fmla="*/ 2056209 w 9706874"/>
              <a:gd name="connsiteY21" fmla="*/ 3593803 h 3735869"/>
              <a:gd name="connsiteX22" fmla="*/ 2029852 w 9706874"/>
              <a:gd name="connsiteY22" fmla="*/ 3578615 h 3735869"/>
              <a:gd name="connsiteX23" fmla="*/ 3116469 w 9706874"/>
              <a:gd name="connsiteY23" fmla="*/ 3577786 h 3735869"/>
              <a:gd name="connsiteX24" fmla="*/ 3129752 w 9706874"/>
              <a:gd name="connsiteY24" fmla="*/ 3587650 h 3735869"/>
              <a:gd name="connsiteX25" fmla="*/ 3090693 w 9706874"/>
              <a:gd name="connsiteY25" fmla="*/ 3607229 h 3735869"/>
              <a:gd name="connsiteX26" fmla="*/ 3074894 w 9706874"/>
              <a:gd name="connsiteY26" fmla="*/ 3614570 h 3735869"/>
              <a:gd name="connsiteX27" fmla="*/ 3069626 w 9706874"/>
              <a:gd name="connsiteY27" fmla="*/ 3594992 h 3735869"/>
              <a:gd name="connsiteX28" fmla="*/ 3116469 w 9706874"/>
              <a:gd name="connsiteY28" fmla="*/ 3577786 h 3735869"/>
              <a:gd name="connsiteX29" fmla="*/ 3185931 w 9706874"/>
              <a:gd name="connsiteY29" fmla="*/ 3567904 h 3735869"/>
              <a:gd name="connsiteX30" fmla="*/ 3203987 w 9706874"/>
              <a:gd name="connsiteY30" fmla="*/ 3570553 h 3735869"/>
              <a:gd name="connsiteX31" fmla="*/ 3130190 w 9706874"/>
              <a:gd name="connsiteY31" fmla="*/ 3577928 h 3735869"/>
              <a:gd name="connsiteX32" fmla="*/ 3185931 w 9706874"/>
              <a:gd name="connsiteY32" fmla="*/ 3567904 h 3735869"/>
              <a:gd name="connsiteX33" fmla="*/ 1935938 w 9706874"/>
              <a:gd name="connsiteY33" fmla="*/ 3567377 h 3735869"/>
              <a:gd name="connsiteX34" fmla="*/ 1916224 w 9706874"/>
              <a:gd name="connsiteY34" fmla="*/ 3569504 h 3735869"/>
              <a:gd name="connsiteX35" fmla="*/ 1947676 w 9706874"/>
              <a:gd name="connsiteY35" fmla="*/ 3581654 h 3735869"/>
              <a:gd name="connsiteX36" fmla="*/ 1935938 w 9706874"/>
              <a:gd name="connsiteY36" fmla="*/ 3567377 h 3735869"/>
              <a:gd name="connsiteX37" fmla="*/ 1885991 w 9706874"/>
              <a:gd name="connsiteY37" fmla="*/ 3558265 h 3735869"/>
              <a:gd name="connsiteX38" fmla="*/ 1871039 w 9706874"/>
              <a:gd name="connsiteY38" fmla="*/ 3559785 h 3735869"/>
              <a:gd name="connsiteX39" fmla="*/ 1894960 w 9706874"/>
              <a:gd name="connsiteY39" fmla="*/ 3569504 h 3735869"/>
              <a:gd name="connsiteX40" fmla="*/ 1885991 w 9706874"/>
              <a:gd name="connsiteY40" fmla="*/ 3558265 h 3735869"/>
              <a:gd name="connsiteX41" fmla="*/ 1823638 w 9706874"/>
              <a:gd name="connsiteY41" fmla="*/ 3547634 h 3735869"/>
              <a:gd name="connsiteX42" fmla="*/ 1839587 w 9706874"/>
              <a:gd name="connsiteY42" fmla="*/ 3559785 h 3735869"/>
              <a:gd name="connsiteX43" fmla="*/ 1823638 w 9706874"/>
              <a:gd name="connsiteY43" fmla="*/ 3547634 h 3735869"/>
              <a:gd name="connsiteX44" fmla="*/ 1787811 w 9706874"/>
              <a:gd name="connsiteY44" fmla="*/ 3532801 h 3735869"/>
              <a:gd name="connsiteX45" fmla="*/ 1768279 w 9706874"/>
              <a:gd name="connsiteY45" fmla="*/ 3535890 h 3735869"/>
              <a:gd name="connsiteX46" fmla="*/ 1799717 w 9706874"/>
              <a:gd name="connsiteY46" fmla="*/ 3547635 h 3735869"/>
              <a:gd name="connsiteX47" fmla="*/ 1787811 w 9706874"/>
              <a:gd name="connsiteY47" fmla="*/ 3532801 h 3735869"/>
              <a:gd name="connsiteX48" fmla="*/ 1746023 w 9706874"/>
              <a:gd name="connsiteY48" fmla="*/ 3522525 h 3735869"/>
              <a:gd name="connsiteX49" fmla="*/ 1731073 w 9706874"/>
              <a:gd name="connsiteY49" fmla="*/ 3523741 h 3735869"/>
              <a:gd name="connsiteX50" fmla="*/ 1754992 w 9706874"/>
              <a:gd name="connsiteY50" fmla="*/ 3535890 h 3735869"/>
              <a:gd name="connsiteX51" fmla="*/ 1746023 w 9706874"/>
              <a:gd name="connsiteY51" fmla="*/ 3522525 h 3735869"/>
              <a:gd name="connsiteX52" fmla="*/ 3380473 w 9706874"/>
              <a:gd name="connsiteY52" fmla="*/ 3502450 h 3735869"/>
              <a:gd name="connsiteX53" fmla="*/ 3385683 w 9706874"/>
              <a:gd name="connsiteY53" fmla="*/ 3524010 h 3735869"/>
              <a:gd name="connsiteX54" fmla="*/ 3354860 w 9706874"/>
              <a:gd name="connsiteY54" fmla="*/ 3535987 h 3735869"/>
              <a:gd name="connsiteX55" fmla="*/ 3380473 w 9706874"/>
              <a:gd name="connsiteY55" fmla="*/ 3502450 h 3735869"/>
              <a:gd name="connsiteX56" fmla="*/ 3411103 w 9706874"/>
              <a:gd name="connsiteY56" fmla="*/ 3498877 h 3735869"/>
              <a:gd name="connsiteX57" fmla="*/ 3403701 w 9706874"/>
              <a:gd name="connsiteY57" fmla="*/ 3510976 h 3735869"/>
              <a:gd name="connsiteX58" fmla="*/ 3411103 w 9706874"/>
              <a:gd name="connsiteY58" fmla="*/ 3498877 h 3735869"/>
              <a:gd name="connsiteX59" fmla="*/ 3272253 w 9706874"/>
              <a:gd name="connsiteY59" fmla="*/ 3476447 h 3735869"/>
              <a:gd name="connsiteX60" fmla="*/ 3287605 w 9706874"/>
              <a:gd name="connsiteY60" fmla="*/ 3482053 h 3735869"/>
              <a:gd name="connsiteX61" fmla="*/ 3263039 w 9706874"/>
              <a:gd name="connsiteY61" fmla="*/ 3489531 h 3735869"/>
              <a:gd name="connsiteX62" fmla="*/ 3272253 w 9706874"/>
              <a:gd name="connsiteY62" fmla="*/ 3476447 h 3735869"/>
              <a:gd name="connsiteX63" fmla="*/ 3317317 w 9706874"/>
              <a:gd name="connsiteY63" fmla="*/ 3465472 h 3735869"/>
              <a:gd name="connsiteX64" fmla="*/ 3302113 w 9706874"/>
              <a:gd name="connsiteY64" fmla="*/ 3477056 h 3735869"/>
              <a:gd name="connsiteX65" fmla="*/ 3317317 w 9706874"/>
              <a:gd name="connsiteY65" fmla="*/ 3465472 h 3735869"/>
              <a:gd name="connsiteX66" fmla="*/ 3514851 w 9706874"/>
              <a:gd name="connsiteY66" fmla="*/ 3456010 h 3735869"/>
              <a:gd name="connsiteX67" fmla="*/ 3535901 w 9706874"/>
              <a:gd name="connsiteY67" fmla="*/ 3460686 h 3735869"/>
              <a:gd name="connsiteX68" fmla="*/ 3514851 w 9706874"/>
              <a:gd name="connsiteY68" fmla="*/ 3477054 h 3735869"/>
              <a:gd name="connsiteX69" fmla="*/ 3514851 w 9706874"/>
              <a:gd name="connsiteY69" fmla="*/ 3456010 h 3735869"/>
              <a:gd name="connsiteX70" fmla="*/ 3533240 w 9706874"/>
              <a:gd name="connsiteY70" fmla="*/ 3452478 h 3735869"/>
              <a:gd name="connsiteX71" fmla="*/ 3532434 w 9706874"/>
              <a:gd name="connsiteY71" fmla="*/ 3455613 h 3735869"/>
              <a:gd name="connsiteX72" fmla="*/ 3532897 w 9706874"/>
              <a:gd name="connsiteY72" fmla="*/ 3453810 h 3735869"/>
              <a:gd name="connsiteX73" fmla="*/ 3534260 w 9706874"/>
              <a:gd name="connsiteY73" fmla="*/ 3448511 h 3735869"/>
              <a:gd name="connsiteX74" fmla="*/ 3533861 w 9706874"/>
              <a:gd name="connsiteY74" fmla="*/ 3450065 h 3735869"/>
              <a:gd name="connsiteX75" fmla="*/ 3533240 w 9706874"/>
              <a:gd name="connsiteY75" fmla="*/ 3452478 h 3735869"/>
              <a:gd name="connsiteX76" fmla="*/ 3533987 w 9706874"/>
              <a:gd name="connsiteY76" fmla="*/ 3449572 h 3735869"/>
              <a:gd name="connsiteX77" fmla="*/ 3534715 w 9706874"/>
              <a:gd name="connsiteY77" fmla="*/ 3446738 h 3735869"/>
              <a:gd name="connsiteX78" fmla="*/ 3534681 w 9706874"/>
              <a:gd name="connsiteY78" fmla="*/ 3446877 h 3735869"/>
              <a:gd name="connsiteX79" fmla="*/ 3534260 w 9706874"/>
              <a:gd name="connsiteY79" fmla="*/ 3448511 h 3735869"/>
              <a:gd name="connsiteX80" fmla="*/ 3549580 w 9706874"/>
              <a:gd name="connsiteY80" fmla="*/ 3443507 h 3735869"/>
              <a:gd name="connsiteX81" fmla="*/ 3539595 w 9706874"/>
              <a:gd name="connsiteY81" fmla="*/ 3455593 h 3735869"/>
              <a:gd name="connsiteX82" fmla="*/ 3534386 w 9706874"/>
              <a:gd name="connsiteY82" fmla="*/ 3448507 h 3735869"/>
              <a:gd name="connsiteX83" fmla="*/ 3549580 w 9706874"/>
              <a:gd name="connsiteY83" fmla="*/ 3443507 h 3735869"/>
              <a:gd name="connsiteX84" fmla="*/ 2740077 w 9706874"/>
              <a:gd name="connsiteY84" fmla="*/ 3442693 h 3735869"/>
              <a:gd name="connsiteX85" fmla="*/ 2725128 w 9706874"/>
              <a:gd name="connsiteY85" fmla="*/ 3443959 h 3735869"/>
              <a:gd name="connsiteX86" fmla="*/ 2749050 w 9706874"/>
              <a:gd name="connsiteY86" fmla="*/ 3455704 h 3735869"/>
              <a:gd name="connsiteX87" fmla="*/ 2740077 w 9706874"/>
              <a:gd name="connsiteY87" fmla="*/ 3442693 h 3735869"/>
              <a:gd name="connsiteX88" fmla="*/ 3566465 w 9706874"/>
              <a:gd name="connsiteY88" fmla="*/ 3442184 h 3735869"/>
              <a:gd name="connsiteX89" fmla="*/ 3571094 w 9706874"/>
              <a:gd name="connsiteY89" fmla="*/ 3445078 h 3735869"/>
              <a:gd name="connsiteX90" fmla="*/ 3563689 w 9706874"/>
              <a:gd name="connsiteY90" fmla="*/ 3445078 h 3735869"/>
              <a:gd name="connsiteX91" fmla="*/ 3566465 w 9706874"/>
              <a:gd name="connsiteY91" fmla="*/ 3442184 h 3735869"/>
              <a:gd name="connsiteX92" fmla="*/ 2757024 w 9706874"/>
              <a:gd name="connsiteY92" fmla="*/ 3431809 h 3735869"/>
              <a:gd name="connsiteX93" fmla="*/ 2772969 w 9706874"/>
              <a:gd name="connsiteY93" fmla="*/ 3443959 h 3735869"/>
              <a:gd name="connsiteX94" fmla="*/ 2757024 w 9706874"/>
              <a:gd name="connsiteY94" fmla="*/ 3431809 h 3735869"/>
              <a:gd name="connsiteX95" fmla="*/ 3412328 w 9706874"/>
              <a:gd name="connsiteY95" fmla="*/ 3426105 h 3735869"/>
              <a:gd name="connsiteX96" fmla="*/ 3434511 w 9706874"/>
              <a:gd name="connsiteY96" fmla="*/ 3436678 h 3735869"/>
              <a:gd name="connsiteX97" fmla="*/ 3386116 w 9706874"/>
              <a:gd name="connsiteY97" fmla="*/ 3455608 h 3735869"/>
              <a:gd name="connsiteX98" fmla="*/ 3386118 w 9706874"/>
              <a:gd name="connsiteY98" fmla="*/ 3431844 h 3735869"/>
              <a:gd name="connsiteX99" fmla="*/ 3412328 w 9706874"/>
              <a:gd name="connsiteY99" fmla="*/ 3426105 h 3735869"/>
              <a:gd name="connsiteX100" fmla="*/ 3643374 w 9706874"/>
              <a:gd name="connsiteY100" fmla="*/ 3420286 h 3735869"/>
              <a:gd name="connsiteX101" fmla="*/ 3635971 w 9706874"/>
              <a:gd name="connsiteY101" fmla="*/ 3432386 h 3735869"/>
              <a:gd name="connsiteX102" fmla="*/ 3643374 w 9706874"/>
              <a:gd name="connsiteY102" fmla="*/ 3420286 h 3735869"/>
              <a:gd name="connsiteX103" fmla="*/ 3476690 w 9706874"/>
              <a:gd name="connsiteY103" fmla="*/ 3407738 h 3735869"/>
              <a:gd name="connsiteX104" fmla="*/ 3491165 w 9706874"/>
              <a:gd name="connsiteY104" fmla="*/ 3412596 h 3735869"/>
              <a:gd name="connsiteX105" fmla="*/ 3441356 w 9706874"/>
              <a:gd name="connsiteY105" fmla="*/ 3431395 h 3735869"/>
              <a:gd name="connsiteX106" fmla="*/ 3436492 w 9706874"/>
              <a:gd name="connsiteY106" fmla="*/ 3426195 h 3735869"/>
              <a:gd name="connsiteX107" fmla="*/ 3437738 w 9706874"/>
              <a:gd name="connsiteY107" fmla="*/ 3429909 h 3735869"/>
              <a:gd name="connsiteX108" fmla="*/ 3435709 w 9706874"/>
              <a:gd name="connsiteY108" fmla="*/ 3435958 h 3735869"/>
              <a:gd name="connsiteX109" fmla="*/ 3433005 w 9706874"/>
              <a:gd name="connsiteY109" fmla="*/ 3431119 h 3735869"/>
              <a:gd name="connsiteX110" fmla="*/ 3435311 w 9706874"/>
              <a:gd name="connsiteY110" fmla="*/ 3424929 h 3735869"/>
              <a:gd name="connsiteX111" fmla="*/ 3434957 w 9706874"/>
              <a:gd name="connsiteY111" fmla="*/ 3424553 h 3735869"/>
              <a:gd name="connsiteX112" fmla="*/ 3435612 w 9706874"/>
              <a:gd name="connsiteY112" fmla="*/ 3424119 h 3735869"/>
              <a:gd name="connsiteX113" fmla="*/ 3435709 w 9706874"/>
              <a:gd name="connsiteY113" fmla="*/ 3423860 h 3735869"/>
              <a:gd name="connsiteX114" fmla="*/ 3435763 w 9706874"/>
              <a:gd name="connsiteY114" fmla="*/ 3424018 h 3735869"/>
              <a:gd name="connsiteX115" fmla="*/ 3447913 w 9706874"/>
              <a:gd name="connsiteY115" fmla="*/ 3415960 h 3735869"/>
              <a:gd name="connsiteX116" fmla="*/ 3476690 w 9706874"/>
              <a:gd name="connsiteY116" fmla="*/ 3407738 h 3735869"/>
              <a:gd name="connsiteX117" fmla="*/ 2878955 w 9706874"/>
              <a:gd name="connsiteY117" fmla="*/ 3406905 h 3735869"/>
              <a:gd name="connsiteX118" fmla="*/ 2854924 w 9706874"/>
              <a:gd name="connsiteY118" fmla="*/ 3417231 h 3735869"/>
              <a:gd name="connsiteX119" fmla="*/ 2825687 w 9706874"/>
              <a:gd name="connsiteY119" fmla="*/ 3426952 h 3735869"/>
              <a:gd name="connsiteX120" fmla="*/ 2796448 w 9706874"/>
              <a:gd name="connsiteY120" fmla="*/ 3431811 h 3735869"/>
              <a:gd name="connsiteX121" fmla="*/ 2809738 w 9706874"/>
              <a:gd name="connsiteY121" fmla="*/ 3441529 h 3735869"/>
              <a:gd name="connsiteX122" fmla="*/ 2836318 w 9706874"/>
              <a:gd name="connsiteY122" fmla="*/ 3429381 h 3735869"/>
              <a:gd name="connsiteX123" fmla="*/ 2860240 w 9706874"/>
              <a:gd name="connsiteY123" fmla="*/ 3424521 h 3735869"/>
              <a:gd name="connsiteX124" fmla="*/ 2868213 w 9706874"/>
              <a:gd name="connsiteY124" fmla="*/ 3419661 h 3735869"/>
              <a:gd name="connsiteX125" fmla="*/ 2904979 w 9706874"/>
              <a:gd name="connsiteY125" fmla="*/ 3419662 h 3735869"/>
              <a:gd name="connsiteX126" fmla="*/ 2904979 w 9706874"/>
              <a:gd name="connsiteY126" fmla="*/ 3407511 h 3735869"/>
              <a:gd name="connsiteX127" fmla="*/ 2878955 w 9706874"/>
              <a:gd name="connsiteY127" fmla="*/ 3406905 h 3735869"/>
              <a:gd name="connsiteX128" fmla="*/ 3489454 w 9706874"/>
              <a:gd name="connsiteY128" fmla="*/ 3403712 h 3735869"/>
              <a:gd name="connsiteX129" fmla="*/ 3493154 w 9706874"/>
              <a:gd name="connsiteY129" fmla="*/ 3407569 h 3735869"/>
              <a:gd name="connsiteX130" fmla="*/ 3485753 w 9706874"/>
              <a:gd name="connsiteY130" fmla="*/ 3407570 h 3735869"/>
              <a:gd name="connsiteX131" fmla="*/ 3489454 w 9706874"/>
              <a:gd name="connsiteY131" fmla="*/ 3403712 h 3735869"/>
              <a:gd name="connsiteX132" fmla="*/ 3690247 w 9706874"/>
              <a:gd name="connsiteY132" fmla="*/ 3395281 h 3735869"/>
              <a:gd name="connsiteX133" fmla="*/ 3675042 w 9706874"/>
              <a:gd name="connsiteY133" fmla="*/ 3406867 h 3735869"/>
              <a:gd name="connsiteX134" fmla="*/ 3690247 w 9706874"/>
              <a:gd name="connsiteY134" fmla="*/ 3395281 h 3735869"/>
              <a:gd name="connsiteX135" fmla="*/ 3541043 w 9706874"/>
              <a:gd name="connsiteY135" fmla="*/ 3384431 h 3735869"/>
              <a:gd name="connsiteX136" fmla="*/ 3557388 w 9706874"/>
              <a:gd name="connsiteY136" fmla="*/ 3390629 h 3735869"/>
              <a:gd name="connsiteX137" fmla="*/ 3489660 w 9706874"/>
              <a:gd name="connsiteY137" fmla="*/ 3402908 h 3735869"/>
              <a:gd name="connsiteX138" fmla="*/ 3541043 w 9706874"/>
              <a:gd name="connsiteY138" fmla="*/ 3384431 h 3735869"/>
              <a:gd name="connsiteX139" fmla="*/ 3554883 w 9706874"/>
              <a:gd name="connsiteY139" fmla="*/ 3383443 h 3735869"/>
              <a:gd name="connsiteX140" fmla="*/ 3553922 w 9706874"/>
              <a:gd name="connsiteY140" fmla="*/ 3385939 h 3735869"/>
              <a:gd name="connsiteX141" fmla="*/ 3554555 w 9706874"/>
              <a:gd name="connsiteY141" fmla="*/ 3384292 h 3735869"/>
              <a:gd name="connsiteX142" fmla="*/ 3556779 w 9706874"/>
              <a:gd name="connsiteY142" fmla="*/ 3378512 h 3735869"/>
              <a:gd name="connsiteX143" fmla="*/ 3555874 w 9706874"/>
              <a:gd name="connsiteY143" fmla="*/ 3380867 h 3735869"/>
              <a:gd name="connsiteX144" fmla="*/ 3554883 w 9706874"/>
              <a:gd name="connsiteY144" fmla="*/ 3383443 h 3735869"/>
              <a:gd name="connsiteX145" fmla="*/ 3556045 w 9706874"/>
              <a:gd name="connsiteY145" fmla="*/ 3380416 h 3735869"/>
              <a:gd name="connsiteX146" fmla="*/ 3557043 w 9706874"/>
              <a:gd name="connsiteY146" fmla="*/ 3377823 h 3735869"/>
              <a:gd name="connsiteX147" fmla="*/ 3556995 w 9706874"/>
              <a:gd name="connsiteY147" fmla="*/ 3377950 h 3735869"/>
              <a:gd name="connsiteX148" fmla="*/ 3556779 w 9706874"/>
              <a:gd name="connsiteY148" fmla="*/ 3378512 h 3735869"/>
              <a:gd name="connsiteX149" fmla="*/ 3739876 w 9706874"/>
              <a:gd name="connsiteY149" fmla="*/ 3361343 h 3735869"/>
              <a:gd name="connsiteX150" fmla="*/ 3744947 w 9706874"/>
              <a:gd name="connsiteY150" fmla="*/ 3385932 h 3735869"/>
              <a:gd name="connsiteX151" fmla="*/ 3729740 w 9706874"/>
              <a:gd name="connsiteY151" fmla="*/ 3385933 h 3735869"/>
              <a:gd name="connsiteX152" fmla="*/ 3739876 w 9706874"/>
              <a:gd name="connsiteY152" fmla="*/ 3361343 h 3735869"/>
              <a:gd name="connsiteX153" fmla="*/ 3617127 w 9706874"/>
              <a:gd name="connsiteY153" fmla="*/ 3346076 h 3735869"/>
              <a:gd name="connsiteX154" fmla="*/ 3633581 w 9706874"/>
              <a:gd name="connsiteY154" fmla="*/ 3357441 h 3735869"/>
              <a:gd name="connsiteX155" fmla="*/ 3589355 w 9706874"/>
              <a:gd name="connsiteY155" fmla="*/ 3374574 h 3735869"/>
              <a:gd name="connsiteX156" fmla="*/ 3557830 w 9706874"/>
              <a:gd name="connsiteY156" fmla="*/ 3379062 h 3735869"/>
              <a:gd name="connsiteX157" fmla="*/ 3617127 w 9706874"/>
              <a:gd name="connsiteY157" fmla="*/ 3346076 h 3735869"/>
              <a:gd name="connsiteX158" fmla="*/ 3636186 w 9706874"/>
              <a:gd name="connsiteY158" fmla="*/ 3345268 h 3735869"/>
              <a:gd name="connsiteX159" fmla="*/ 3641397 w 9706874"/>
              <a:gd name="connsiteY159" fmla="*/ 3352528 h 3735869"/>
              <a:gd name="connsiteX160" fmla="*/ 3634016 w 9706874"/>
              <a:gd name="connsiteY160" fmla="*/ 3352527 h 3735869"/>
              <a:gd name="connsiteX161" fmla="*/ 3636186 w 9706874"/>
              <a:gd name="connsiteY161" fmla="*/ 3345268 h 3735869"/>
              <a:gd name="connsiteX162" fmla="*/ 3655053 w 9706874"/>
              <a:gd name="connsiteY162" fmla="*/ 3338124 h 3735869"/>
              <a:gd name="connsiteX163" fmla="*/ 3635971 w 9706874"/>
              <a:gd name="connsiteY163" fmla="*/ 3345076 h 3735869"/>
              <a:gd name="connsiteX164" fmla="*/ 3655053 w 9706874"/>
              <a:gd name="connsiteY164" fmla="*/ 3338124 h 3735869"/>
              <a:gd name="connsiteX165" fmla="*/ 3746878 w 9706874"/>
              <a:gd name="connsiteY165" fmla="*/ 3282751 h 3735869"/>
              <a:gd name="connsiteX166" fmla="*/ 3728074 w 9706874"/>
              <a:gd name="connsiteY166" fmla="*/ 3316055 h 3735869"/>
              <a:gd name="connsiteX167" fmla="*/ 3682858 w 9706874"/>
              <a:gd name="connsiteY167" fmla="*/ 3337722 h 3735869"/>
              <a:gd name="connsiteX168" fmla="*/ 3746878 w 9706874"/>
              <a:gd name="connsiteY168" fmla="*/ 3282751 h 3735869"/>
              <a:gd name="connsiteX169" fmla="*/ 3798767 w 9706874"/>
              <a:gd name="connsiteY169" fmla="*/ 3275608 h 3735869"/>
              <a:gd name="connsiteX170" fmla="*/ 3803543 w 9706874"/>
              <a:gd name="connsiteY170" fmla="*/ 3282866 h 3735869"/>
              <a:gd name="connsiteX171" fmla="*/ 3796163 w 9706874"/>
              <a:gd name="connsiteY171" fmla="*/ 3282868 h 3735869"/>
              <a:gd name="connsiteX172" fmla="*/ 3798767 w 9706874"/>
              <a:gd name="connsiteY172" fmla="*/ 3275608 h 3735869"/>
              <a:gd name="connsiteX173" fmla="*/ 3836981 w 9706874"/>
              <a:gd name="connsiteY173" fmla="*/ 3253598 h 3735869"/>
              <a:gd name="connsiteX174" fmla="*/ 3840682 w 9706874"/>
              <a:gd name="connsiteY174" fmla="*/ 3257228 h 3735869"/>
              <a:gd name="connsiteX175" fmla="*/ 3839449 w 9706874"/>
              <a:gd name="connsiteY175" fmla="*/ 3259951 h 3735869"/>
              <a:gd name="connsiteX176" fmla="*/ 3838262 w 9706874"/>
              <a:gd name="connsiteY176" fmla="*/ 3264318 h 3735869"/>
              <a:gd name="connsiteX177" fmla="*/ 3838706 w 9706874"/>
              <a:gd name="connsiteY177" fmla="*/ 3264933 h 3735869"/>
              <a:gd name="connsiteX178" fmla="*/ 3800069 w 9706874"/>
              <a:gd name="connsiteY178" fmla="*/ 3274517 h 3735869"/>
              <a:gd name="connsiteX179" fmla="*/ 3833498 w 9706874"/>
              <a:gd name="connsiteY179" fmla="*/ 3257747 h 3735869"/>
              <a:gd name="connsiteX180" fmla="*/ 3835683 w 9706874"/>
              <a:gd name="connsiteY180" fmla="*/ 3260764 h 3735869"/>
              <a:gd name="connsiteX181" fmla="*/ 3833280 w 9706874"/>
              <a:gd name="connsiteY181" fmla="*/ 3257228 h 3735869"/>
              <a:gd name="connsiteX182" fmla="*/ 3836981 w 9706874"/>
              <a:gd name="connsiteY182" fmla="*/ 3253598 h 3735869"/>
              <a:gd name="connsiteX183" fmla="*/ 3216843 w 9706874"/>
              <a:gd name="connsiteY183" fmla="*/ 3245520 h 3735869"/>
              <a:gd name="connsiteX184" fmla="*/ 3224815 w 9706874"/>
              <a:gd name="connsiteY184" fmla="*/ 3257668 h 3735869"/>
              <a:gd name="connsiteX185" fmla="*/ 3216843 w 9706874"/>
              <a:gd name="connsiteY185" fmla="*/ 3245520 h 3735869"/>
              <a:gd name="connsiteX186" fmla="*/ 3859570 w 9706874"/>
              <a:gd name="connsiteY186" fmla="*/ 3244483 h 3735869"/>
              <a:gd name="connsiteX187" fmla="*/ 3866043 w 9706874"/>
              <a:gd name="connsiteY187" fmla="*/ 3246347 h 3735869"/>
              <a:gd name="connsiteX188" fmla="*/ 3839140 w 9706874"/>
              <a:gd name="connsiteY188" fmla="*/ 3253362 h 3735869"/>
              <a:gd name="connsiteX189" fmla="*/ 3859570 w 9706874"/>
              <a:gd name="connsiteY189" fmla="*/ 3244483 h 3735869"/>
              <a:gd name="connsiteX190" fmla="*/ 3530273 w 9706874"/>
              <a:gd name="connsiteY190" fmla="*/ 3235456 h 3735869"/>
              <a:gd name="connsiteX191" fmla="*/ 3533975 w 9706874"/>
              <a:gd name="connsiteY191" fmla="*/ 3241243 h 3735869"/>
              <a:gd name="connsiteX192" fmla="*/ 3526571 w 9706874"/>
              <a:gd name="connsiteY192" fmla="*/ 3241242 h 3735869"/>
              <a:gd name="connsiteX193" fmla="*/ 3530273 w 9706874"/>
              <a:gd name="connsiteY193" fmla="*/ 3235456 h 3735869"/>
              <a:gd name="connsiteX194" fmla="*/ 3270001 w 9706874"/>
              <a:gd name="connsiteY194" fmla="*/ 3233370 h 3735869"/>
              <a:gd name="connsiteX195" fmla="*/ 3277974 w 9706874"/>
              <a:gd name="connsiteY195" fmla="*/ 3245520 h 3735869"/>
              <a:gd name="connsiteX196" fmla="*/ 3270001 w 9706874"/>
              <a:gd name="connsiteY196" fmla="*/ 3233370 h 3735869"/>
              <a:gd name="connsiteX197" fmla="*/ 3910954 w 9706874"/>
              <a:gd name="connsiteY197" fmla="*/ 3232740 h 3735869"/>
              <a:gd name="connsiteX198" fmla="*/ 3899702 w 9706874"/>
              <a:gd name="connsiteY198" fmla="*/ 3244840 h 3735869"/>
              <a:gd name="connsiteX199" fmla="*/ 3910954 w 9706874"/>
              <a:gd name="connsiteY199" fmla="*/ 3232740 h 3735869"/>
              <a:gd name="connsiteX200" fmla="*/ 3922732 w 9706874"/>
              <a:gd name="connsiteY200" fmla="*/ 3222023 h 3735869"/>
              <a:gd name="connsiteX201" fmla="*/ 3915328 w 9706874"/>
              <a:gd name="connsiteY201" fmla="*/ 3234108 h 3735869"/>
              <a:gd name="connsiteX202" fmla="*/ 3922732 w 9706874"/>
              <a:gd name="connsiteY202" fmla="*/ 3222023 h 3735869"/>
              <a:gd name="connsiteX203" fmla="*/ 3193364 w 9706874"/>
              <a:gd name="connsiteY203" fmla="*/ 3199757 h 3735869"/>
              <a:gd name="connsiteX204" fmla="*/ 3209310 w 9706874"/>
              <a:gd name="connsiteY204" fmla="*/ 3211905 h 3735869"/>
              <a:gd name="connsiteX205" fmla="*/ 3193364 w 9706874"/>
              <a:gd name="connsiteY205" fmla="*/ 3199757 h 3735869"/>
              <a:gd name="connsiteX206" fmla="*/ 3957170 w 9706874"/>
              <a:gd name="connsiteY206" fmla="*/ 3199443 h 3735869"/>
              <a:gd name="connsiteX207" fmla="*/ 3971556 w 9706874"/>
              <a:gd name="connsiteY207" fmla="*/ 3200643 h 3735869"/>
              <a:gd name="connsiteX208" fmla="*/ 3948541 w 9706874"/>
              <a:gd name="connsiteY208" fmla="*/ 3212638 h 3735869"/>
              <a:gd name="connsiteX209" fmla="*/ 3957170 w 9706874"/>
              <a:gd name="connsiteY209" fmla="*/ 3199443 h 3735869"/>
              <a:gd name="connsiteX210" fmla="*/ 3246081 w 9706874"/>
              <a:gd name="connsiteY210" fmla="*/ 3187606 h 3735869"/>
              <a:gd name="connsiteX211" fmla="*/ 3224814 w 9706874"/>
              <a:gd name="connsiteY211" fmla="*/ 3199757 h 3735869"/>
              <a:gd name="connsiteX212" fmla="*/ 3216843 w 9706874"/>
              <a:gd name="connsiteY212" fmla="*/ 3211906 h 3735869"/>
              <a:gd name="connsiteX213" fmla="*/ 3235448 w 9706874"/>
              <a:gd name="connsiteY213" fmla="*/ 3199756 h 3735869"/>
              <a:gd name="connsiteX214" fmla="*/ 3246081 w 9706874"/>
              <a:gd name="connsiteY214" fmla="*/ 3187606 h 3735869"/>
              <a:gd name="connsiteX215" fmla="*/ 3618874 w 9706874"/>
              <a:gd name="connsiteY215" fmla="*/ 3187160 h 3735869"/>
              <a:gd name="connsiteX216" fmla="*/ 3631623 w 9706874"/>
              <a:gd name="connsiteY216" fmla="*/ 3188286 h 3735869"/>
              <a:gd name="connsiteX217" fmla="*/ 3578826 w 9706874"/>
              <a:gd name="connsiteY217" fmla="*/ 3220104 h 3735869"/>
              <a:gd name="connsiteX218" fmla="*/ 3545042 w 9706874"/>
              <a:gd name="connsiteY218" fmla="*/ 3235881 h 3735869"/>
              <a:gd name="connsiteX219" fmla="*/ 3539656 w 9706874"/>
              <a:gd name="connsiteY219" fmla="*/ 3234222 h 3735869"/>
              <a:gd name="connsiteX220" fmla="*/ 3535210 w 9706874"/>
              <a:gd name="connsiteY220" fmla="*/ 3239453 h 3735869"/>
              <a:gd name="connsiteX221" fmla="*/ 3532434 w 9706874"/>
              <a:gd name="connsiteY221" fmla="*/ 3234008 h 3735869"/>
              <a:gd name="connsiteX222" fmla="*/ 3535211 w 9706874"/>
              <a:gd name="connsiteY222" fmla="*/ 3230379 h 3735869"/>
              <a:gd name="connsiteX223" fmla="*/ 3536316 w 9706874"/>
              <a:gd name="connsiteY223" fmla="*/ 3231247 h 3735869"/>
              <a:gd name="connsiteX224" fmla="*/ 3534387 w 9706874"/>
              <a:gd name="connsiteY224" fmla="*/ 3229487 h 3735869"/>
              <a:gd name="connsiteX225" fmla="*/ 3618874 w 9706874"/>
              <a:gd name="connsiteY225" fmla="*/ 3187160 h 3735869"/>
              <a:gd name="connsiteX226" fmla="*/ 3655038 w 9706874"/>
              <a:gd name="connsiteY226" fmla="*/ 3177371 h 3735869"/>
              <a:gd name="connsiteX227" fmla="*/ 3643786 w 9706874"/>
              <a:gd name="connsiteY227" fmla="*/ 3187657 h 3735869"/>
              <a:gd name="connsiteX228" fmla="*/ 3655038 w 9706874"/>
              <a:gd name="connsiteY228" fmla="*/ 3177371 h 3735869"/>
              <a:gd name="connsiteX229" fmla="*/ 3674631 w 9706874"/>
              <a:gd name="connsiteY229" fmla="*/ 3166652 h 3735869"/>
              <a:gd name="connsiteX230" fmla="*/ 3667227 w 9706874"/>
              <a:gd name="connsiteY230" fmla="*/ 3178752 h 3735869"/>
              <a:gd name="connsiteX231" fmla="*/ 3674631 w 9706874"/>
              <a:gd name="connsiteY231" fmla="*/ 3166652 h 3735869"/>
              <a:gd name="connsiteX232" fmla="*/ 3285951 w 9706874"/>
              <a:gd name="connsiteY232" fmla="*/ 3165739 h 3735869"/>
              <a:gd name="connsiteX233" fmla="*/ 3301454 w 9706874"/>
              <a:gd name="connsiteY233" fmla="*/ 3177888 h 3735869"/>
              <a:gd name="connsiteX234" fmla="*/ 3285951 w 9706874"/>
              <a:gd name="connsiteY234" fmla="*/ 3165739 h 3735869"/>
              <a:gd name="connsiteX235" fmla="*/ 4051632 w 9706874"/>
              <a:gd name="connsiteY235" fmla="*/ 3154148 h 3735869"/>
              <a:gd name="connsiteX236" fmla="*/ 4032959 w 9706874"/>
              <a:gd name="connsiteY236" fmla="*/ 3183316 h 3735869"/>
              <a:gd name="connsiteX237" fmla="*/ 3987610 w 9706874"/>
              <a:gd name="connsiteY237" fmla="*/ 3188178 h 3735869"/>
              <a:gd name="connsiteX238" fmla="*/ 4051632 w 9706874"/>
              <a:gd name="connsiteY238" fmla="*/ 3154148 h 3735869"/>
              <a:gd name="connsiteX239" fmla="*/ 3691487 w 9706874"/>
              <a:gd name="connsiteY239" fmla="*/ 3153152 h 3735869"/>
              <a:gd name="connsiteX240" fmla="*/ 3705872 w 9706874"/>
              <a:gd name="connsiteY240" fmla="*/ 3154382 h 3735869"/>
              <a:gd name="connsiteX241" fmla="*/ 3682856 w 9706874"/>
              <a:gd name="connsiteY241" fmla="*/ 3166682 h 3735869"/>
              <a:gd name="connsiteX242" fmla="*/ 3691487 w 9706874"/>
              <a:gd name="connsiteY242" fmla="*/ 3153152 h 3735869"/>
              <a:gd name="connsiteX243" fmla="*/ 4211847 w 9706874"/>
              <a:gd name="connsiteY243" fmla="*/ 3153069 h 3735869"/>
              <a:gd name="connsiteX244" fmla="*/ 4196641 w 9706874"/>
              <a:gd name="connsiteY244" fmla="*/ 3165531 h 3735869"/>
              <a:gd name="connsiteX245" fmla="*/ 4211847 w 9706874"/>
              <a:gd name="connsiteY245" fmla="*/ 3153069 h 3735869"/>
              <a:gd name="connsiteX246" fmla="*/ 3737556 w 9706874"/>
              <a:gd name="connsiteY246" fmla="*/ 3129140 h 3735869"/>
              <a:gd name="connsiteX247" fmla="*/ 3748810 w 9706874"/>
              <a:gd name="connsiteY247" fmla="*/ 3141645 h 3735869"/>
              <a:gd name="connsiteX248" fmla="*/ 3737556 w 9706874"/>
              <a:gd name="connsiteY248" fmla="*/ 3153731 h 3735869"/>
              <a:gd name="connsiteX249" fmla="*/ 3737556 w 9706874"/>
              <a:gd name="connsiteY249" fmla="*/ 3129140 h 3735869"/>
              <a:gd name="connsiteX250" fmla="*/ 901508 w 9706874"/>
              <a:gd name="connsiteY250" fmla="*/ 3125266 h 3735869"/>
              <a:gd name="connsiteX251" fmla="*/ 901670 w 9706874"/>
              <a:gd name="connsiteY251" fmla="*/ 3125313 h 3735869"/>
              <a:gd name="connsiteX252" fmla="*/ 901670 w 9706874"/>
              <a:gd name="connsiteY252" fmla="*/ 3125329 h 3735869"/>
              <a:gd name="connsiteX253" fmla="*/ 902072 w 9706874"/>
              <a:gd name="connsiteY253" fmla="*/ 3121607 h 3735869"/>
              <a:gd name="connsiteX254" fmla="*/ 922289 w 9706874"/>
              <a:gd name="connsiteY254" fmla="*/ 3131372 h 3735869"/>
              <a:gd name="connsiteX255" fmla="*/ 901670 w 9706874"/>
              <a:gd name="connsiteY255" fmla="*/ 3125313 h 3735869"/>
              <a:gd name="connsiteX256" fmla="*/ 860675 w 9706874"/>
              <a:gd name="connsiteY256" fmla="*/ 3113264 h 3735869"/>
              <a:gd name="connsiteX257" fmla="*/ 885503 w 9706874"/>
              <a:gd name="connsiteY257" fmla="*/ 3118863 h 3735869"/>
              <a:gd name="connsiteX258" fmla="*/ 901508 w 9706874"/>
              <a:gd name="connsiteY258" fmla="*/ 3125266 h 3735869"/>
              <a:gd name="connsiteX259" fmla="*/ 3807440 w 9706874"/>
              <a:gd name="connsiteY259" fmla="*/ 3113067 h 3735869"/>
              <a:gd name="connsiteX260" fmla="*/ 3770767 w 9706874"/>
              <a:gd name="connsiteY260" fmla="*/ 3143016 h 3735869"/>
              <a:gd name="connsiteX261" fmla="*/ 3770766 w 9706874"/>
              <a:gd name="connsiteY261" fmla="*/ 3118058 h 3735869"/>
              <a:gd name="connsiteX262" fmla="*/ 3807440 w 9706874"/>
              <a:gd name="connsiteY262" fmla="*/ 3113067 h 3735869"/>
              <a:gd name="connsiteX263" fmla="*/ 4159100 w 9706874"/>
              <a:gd name="connsiteY263" fmla="*/ 3107708 h 3735869"/>
              <a:gd name="connsiteX264" fmla="*/ 4159100 w 9706874"/>
              <a:gd name="connsiteY264" fmla="*/ 3128753 h 3735869"/>
              <a:gd name="connsiteX265" fmla="*/ 4143893 w 9706874"/>
              <a:gd name="connsiteY265" fmla="*/ 3128752 h 3735869"/>
              <a:gd name="connsiteX266" fmla="*/ 4143895 w 9706874"/>
              <a:gd name="connsiteY266" fmla="*/ 3107708 h 3735869"/>
              <a:gd name="connsiteX267" fmla="*/ 4159100 w 9706874"/>
              <a:gd name="connsiteY267" fmla="*/ 3107708 h 3735869"/>
              <a:gd name="connsiteX268" fmla="*/ 3750791 w 9706874"/>
              <a:gd name="connsiteY268" fmla="*/ 3095735 h 3735869"/>
              <a:gd name="connsiteX269" fmla="*/ 3737556 w 9706874"/>
              <a:gd name="connsiteY269" fmla="*/ 3107321 h 3735869"/>
              <a:gd name="connsiteX270" fmla="*/ 3750791 w 9706874"/>
              <a:gd name="connsiteY270" fmla="*/ 3095735 h 3735869"/>
              <a:gd name="connsiteX271" fmla="*/ 3441880 w 9706874"/>
              <a:gd name="connsiteY271" fmla="*/ 3095677 h 3735869"/>
              <a:gd name="connsiteX272" fmla="*/ 3457828 w 9706874"/>
              <a:gd name="connsiteY272" fmla="*/ 3107826 h 3735869"/>
              <a:gd name="connsiteX273" fmla="*/ 3441880 w 9706874"/>
              <a:gd name="connsiteY273" fmla="*/ 3095677 h 3735869"/>
              <a:gd name="connsiteX274" fmla="*/ 3605572 w 9706874"/>
              <a:gd name="connsiteY274" fmla="*/ 3095676 h 3735869"/>
              <a:gd name="connsiteX275" fmla="*/ 3621518 w 9706874"/>
              <a:gd name="connsiteY275" fmla="*/ 3107826 h 3735869"/>
              <a:gd name="connsiteX276" fmla="*/ 3605572 w 9706874"/>
              <a:gd name="connsiteY276" fmla="*/ 3095676 h 3735869"/>
              <a:gd name="connsiteX277" fmla="*/ 4196640 w 9706874"/>
              <a:gd name="connsiteY277" fmla="*/ 3095207 h 3735869"/>
              <a:gd name="connsiteX278" fmla="*/ 4204044 w 9706874"/>
              <a:gd name="connsiteY278" fmla="*/ 3107304 h 3735869"/>
              <a:gd name="connsiteX279" fmla="*/ 4196640 w 9706874"/>
              <a:gd name="connsiteY279" fmla="*/ 3095207 h 3735869"/>
              <a:gd name="connsiteX280" fmla="*/ 3830885 w 9706874"/>
              <a:gd name="connsiteY280" fmla="*/ 3095205 h 3735869"/>
              <a:gd name="connsiteX281" fmla="*/ 3822946 w 9706874"/>
              <a:gd name="connsiteY281" fmla="*/ 3116250 h 3735869"/>
              <a:gd name="connsiteX282" fmla="*/ 3817653 w 9706874"/>
              <a:gd name="connsiteY282" fmla="*/ 3102221 h 3735869"/>
              <a:gd name="connsiteX283" fmla="*/ 3830885 w 9706874"/>
              <a:gd name="connsiteY283" fmla="*/ 3095205 h 3735869"/>
              <a:gd name="connsiteX284" fmla="*/ 3846954 w 9706874"/>
              <a:gd name="connsiteY284" fmla="*/ 3084489 h 3735869"/>
              <a:gd name="connsiteX285" fmla="*/ 3854358 w 9706874"/>
              <a:gd name="connsiteY285" fmla="*/ 3096589 h 3735869"/>
              <a:gd name="connsiteX286" fmla="*/ 3846954 w 9706874"/>
              <a:gd name="connsiteY286" fmla="*/ 3084489 h 3735869"/>
              <a:gd name="connsiteX287" fmla="*/ 4188414 w 9706874"/>
              <a:gd name="connsiteY287" fmla="*/ 3084489 h 3735869"/>
              <a:gd name="connsiteX288" fmla="*/ 4188414 w 9706874"/>
              <a:gd name="connsiteY288" fmla="*/ 3109086 h 3735869"/>
              <a:gd name="connsiteX289" fmla="*/ 4181012 w 9706874"/>
              <a:gd name="connsiteY289" fmla="*/ 3109086 h 3735869"/>
              <a:gd name="connsiteX290" fmla="*/ 4181010 w 9706874"/>
              <a:gd name="connsiteY290" fmla="*/ 3084490 h 3735869"/>
              <a:gd name="connsiteX291" fmla="*/ 4188414 w 9706874"/>
              <a:gd name="connsiteY291" fmla="*/ 3084489 h 3735869"/>
              <a:gd name="connsiteX292" fmla="*/ 3481305 w 9706874"/>
              <a:gd name="connsiteY292" fmla="*/ 3083527 h 3735869"/>
              <a:gd name="connsiteX293" fmla="*/ 3494595 w 9706874"/>
              <a:gd name="connsiteY293" fmla="*/ 3095676 h 3735869"/>
              <a:gd name="connsiteX294" fmla="*/ 3481305 w 9706874"/>
              <a:gd name="connsiteY294" fmla="*/ 3083527 h 3735869"/>
              <a:gd name="connsiteX295" fmla="*/ 3634365 w 9706874"/>
              <a:gd name="connsiteY295" fmla="*/ 3083527 h 3735869"/>
              <a:gd name="connsiteX296" fmla="*/ 3642339 w 9706874"/>
              <a:gd name="connsiteY296" fmla="*/ 3095675 h 3735869"/>
              <a:gd name="connsiteX297" fmla="*/ 3634365 w 9706874"/>
              <a:gd name="connsiteY297" fmla="*/ 3083527 h 3735869"/>
              <a:gd name="connsiteX298" fmla="*/ 3870191 w 9706874"/>
              <a:gd name="connsiteY298" fmla="*/ 3081247 h 3735869"/>
              <a:gd name="connsiteX299" fmla="*/ 3873894 w 9706874"/>
              <a:gd name="connsiteY299" fmla="*/ 3083970 h 3735869"/>
              <a:gd name="connsiteX300" fmla="*/ 3871424 w 9706874"/>
              <a:gd name="connsiteY300" fmla="*/ 3091229 h 3735869"/>
              <a:gd name="connsiteX301" fmla="*/ 3866490 w 9706874"/>
              <a:gd name="connsiteY301" fmla="*/ 3083970 h 3735869"/>
              <a:gd name="connsiteX302" fmla="*/ 3870191 w 9706874"/>
              <a:gd name="connsiteY302" fmla="*/ 3081247 h 3735869"/>
              <a:gd name="connsiteX303" fmla="*/ 752732 w 9706874"/>
              <a:gd name="connsiteY303" fmla="*/ 3080821 h 3735869"/>
              <a:gd name="connsiteX304" fmla="*/ 750116 w 9706874"/>
              <a:gd name="connsiteY304" fmla="*/ 3084322 h 3735869"/>
              <a:gd name="connsiteX305" fmla="*/ 763317 w 9706874"/>
              <a:gd name="connsiteY305" fmla="*/ 3087507 h 3735869"/>
              <a:gd name="connsiteX306" fmla="*/ 763264 w 9706874"/>
              <a:gd name="connsiteY306" fmla="*/ 3085510 h 3735869"/>
              <a:gd name="connsiteX307" fmla="*/ 752732 w 9706874"/>
              <a:gd name="connsiteY307" fmla="*/ 3080821 h 3735869"/>
              <a:gd name="connsiteX308" fmla="*/ 3878000 w 9706874"/>
              <a:gd name="connsiteY308" fmla="*/ 3075699 h 3735869"/>
              <a:gd name="connsiteX309" fmla="*/ 3885603 w 9706874"/>
              <a:gd name="connsiteY309" fmla="*/ 3078356 h 3735869"/>
              <a:gd name="connsiteX310" fmla="*/ 3870396 w 9706874"/>
              <a:gd name="connsiteY310" fmla="*/ 3078356 h 3735869"/>
              <a:gd name="connsiteX311" fmla="*/ 3878000 w 9706874"/>
              <a:gd name="connsiteY311" fmla="*/ 3075699 h 3735869"/>
              <a:gd name="connsiteX312" fmla="*/ 3658285 w 9706874"/>
              <a:gd name="connsiteY312" fmla="*/ 3071378 h 3735869"/>
              <a:gd name="connsiteX313" fmla="*/ 3674232 w 9706874"/>
              <a:gd name="connsiteY313" fmla="*/ 3083528 h 3735869"/>
              <a:gd name="connsiteX314" fmla="*/ 3658285 w 9706874"/>
              <a:gd name="connsiteY314" fmla="*/ 3071378 h 3735869"/>
              <a:gd name="connsiteX315" fmla="*/ 3884022 w 9706874"/>
              <a:gd name="connsiteY315" fmla="*/ 3066614 h 3735869"/>
              <a:gd name="connsiteX316" fmla="*/ 3882118 w 9706874"/>
              <a:gd name="connsiteY316" fmla="*/ 3071576 h 3735869"/>
              <a:gd name="connsiteX317" fmla="*/ 3882749 w 9706874"/>
              <a:gd name="connsiteY317" fmla="*/ 3069926 h 3735869"/>
              <a:gd name="connsiteX318" fmla="*/ 3884092 w 9706874"/>
              <a:gd name="connsiteY318" fmla="*/ 3066431 h 3735869"/>
              <a:gd name="connsiteX319" fmla="*/ 3884022 w 9706874"/>
              <a:gd name="connsiteY319" fmla="*/ 3066614 h 3735869"/>
              <a:gd name="connsiteX320" fmla="*/ 3884063 w 9706874"/>
              <a:gd name="connsiteY320" fmla="*/ 3066503 h 3735869"/>
              <a:gd name="connsiteX321" fmla="*/ 3885083 w 9706874"/>
              <a:gd name="connsiteY321" fmla="*/ 3063844 h 3735869"/>
              <a:gd name="connsiteX322" fmla="*/ 3884238 w 9706874"/>
              <a:gd name="connsiteY322" fmla="*/ 3066051 h 3735869"/>
              <a:gd name="connsiteX323" fmla="*/ 3884092 w 9706874"/>
              <a:gd name="connsiteY323" fmla="*/ 3066431 h 3735869"/>
              <a:gd name="connsiteX324" fmla="*/ 3885231 w 9706874"/>
              <a:gd name="connsiteY324" fmla="*/ 3063459 h 3735869"/>
              <a:gd name="connsiteX325" fmla="*/ 3885184 w 9706874"/>
              <a:gd name="connsiteY325" fmla="*/ 3063586 h 3735869"/>
              <a:gd name="connsiteX326" fmla="*/ 3885083 w 9706874"/>
              <a:gd name="connsiteY326" fmla="*/ 3063844 h 3735869"/>
              <a:gd name="connsiteX327" fmla="*/ 3922702 w 9706874"/>
              <a:gd name="connsiteY327" fmla="*/ 3054124 h 3735869"/>
              <a:gd name="connsiteX328" fmla="*/ 3888235 w 9706874"/>
              <a:gd name="connsiteY328" fmla="*/ 3071561 h 3735869"/>
              <a:gd name="connsiteX329" fmla="*/ 3886027 w 9706874"/>
              <a:gd name="connsiteY329" fmla="*/ 3066882 h 3735869"/>
              <a:gd name="connsiteX330" fmla="*/ 3922702 w 9706874"/>
              <a:gd name="connsiteY330" fmla="*/ 3054124 h 3735869"/>
              <a:gd name="connsiteX331" fmla="*/ 765486 w 9706874"/>
              <a:gd name="connsiteY331" fmla="*/ 3027791 h 3735869"/>
              <a:gd name="connsiteX332" fmla="*/ 778232 w 9706874"/>
              <a:gd name="connsiteY332" fmla="*/ 3032700 h 3735869"/>
              <a:gd name="connsiteX333" fmla="*/ 771813 w 9706874"/>
              <a:gd name="connsiteY333" fmla="*/ 3031750 h 3735869"/>
              <a:gd name="connsiteX334" fmla="*/ 765486 w 9706874"/>
              <a:gd name="connsiteY334" fmla="*/ 3027791 h 3735869"/>
              <a:gd name="connsiteX335" fmla="*/ 3971232 w 9706874"/>
              <a:gd name="connsiteY335" fmla="*/ 3025544 h 3735869"/>
              <a:gd name="connsiteX336" fmla="*/ 3965823 w 9706874"/>
              <a:gd name="connsiteY336" fmla="*/ 3063835 h 3735869"/>
              <a:gd name="connsiteX337" fmla="*/ 3938774 w 9706874"/>
              <a:gd name="connsiteY337" fmla="*/ 3059049 h 3735869"/>
              <a:gd name="connsiteX338" fmla="*/ 3971232 w 9706874"/>
              <a:gd name="connsiteY338" fmla="*/ 3025544 h 3735869"/>
              <a:gd name="connsiteX339" fmla="*/ 597518 w 9706874"/>
              <a:gd name="connsiteY339" fmla="*/ 3025067 h 3735869"/>
              <a:gd name="connsiteX340" fmla="*/ 617675 w 9706874"/>
              <a:gd name="connsiteY340" fmla="*/ 3032816 h 3735869"/>
              <a:gd name="connsiteX341" fmla="*/ 608045 w 9706874"/>
              <a:gd name="connsiteY341" fmla="*/ 3031216 h 3735869"/>
              <a:gd name="connsiteX342" fmla="*/ 597518 w 9706874"/>
              <a:gd name="connsiteY342" fmla="*/ 3025067 h 3735869"/>
              <a:gd name="connsiteX343" fmla="*/ 4006693 w 9706874"/>
              <a:gd name="connsiteY343" fmla="*/ 3023759 h 3735869"/>
              <a:gd name="connsiteX344" fmla="*/ 3987610 w 9706874"/>
              <a:gd name="connsiteY344" fmla="*/ 3037662 h 3735869"/>
              <a:gd name="connsiteX345" fmla="*/ 4006693 w 9706874"/>
              <a:gd name="connsiteY345" fmla="*/ 3023759 h 3735869"/>
              <a:gd name="connsiteX346" fmla="*/ 594773 w 9706874"/>
              <a:gd name="connsiteY346" fmla="*/ 3021191 h 3735869"/>
              <a:gd name="connsiteX347" fmla="*/ 597518 w 9706874"/>
              <a:gd name="connsiteY347" fmla="*/ 3025067 h 3735869"/>
              <a:gd name="connsiteX348" fmla="*/ 594424 w 9706874"/>
              <a:gd name="connsiteY348" fmla="*/ 3025486 h 3735869"/>
              <a:gd name="connsiteX349" fmla="*/ 590175 w 9706874"/>
              <a:gd name="connsiteY349" fmla="*/ 3021605 h 3735869"/>
              <a:gd name="connsiteX350" fmla="*/ 594773 w 9706874"/>
              <a:gd name="connsiteY350" fmla="*/ 3021191 h 3735869"/>
              <a:gd name="connsiteX351" fmla="*/ 4352479 w 9706874"/>
              <a:gd name="connsiteY351" fmla="*/ 3018401 h 3735869"/>
              <a:gd name="connsiteX352" fmla="*/ 4259154 w 9706874"/>
              <a:gd name="connsiteY352" fmla="*/ 3071580 h 3735869"/>
              <a:gd name="connsiteX353" fmla="*/ 4352479 w 9706874"/>
              <a:gd name="connsiteY353" fmla="*/ 3018401 h 3735869"/>
              <a:gd name="connsiteX354" fmla="*/ 3674232 w 9706874"/>
              <a:gd name="connsiteY354" fmla="*/ 3018325 h 3735869"/>
              <a:gd name="connsiteX355" fmla="*/ 3542227 w 9706874"/>
              <a:gd name="connsiteY355" fmla="*/ 3071376 h 3735869"/>
              <a:gd name="connsiteX356" fmla="*/ 3674232 w 9706874"/>
              <a:gd name="connsiteY356" fmla="*/ 3018325 h 3735869"/>
              <a:gd name="connsiteX357" fmla="*/ 587429 w 9706874"/>
              <a:gd name="connsiteY357" fmla="*/ 3017729 h 3735869"/>
              <a:gd name="connsiteX358" fmla="*/ 590175 w 9706874"/>
              <a:gd name="connsiteY358" fmla="*/ 3021605 h 3735869"/>
              <a:gd name="connsiteX359" fmla="*/ 587079 w 9706874"/>
              <a:gd name="connsiteY359" fmla="*/ 3022025 h 3735869"/>
              <a:gd name="connsiteX360" fmla="*/ 582830 w 9706874"/>
              <a:gd name="connsiteY360" fmla="*/ 3018144 h 3735869"/>
              <a:gd name="connsiteX361" fmla="*/ 587429 w 9706874"/>
              <a:gd name="connsiteY361" fmla="*/ 3017729 h 3735869"/>
              <a:gd name="connsiteX362" fmla="*/ 3441881 w 9706874"/>
              <a:gd name="connsiteY362" fmla="*/ 3013467 h 3735869"/>
              <a:gd name="connsiteX363" fmla="*/ 3457828 w 9706874"/>
              <a:gd name="connsiteY363" fmla="*/ 3025616 h 3735869"/>
              <a:gd name="connsiteX364" fmla="*/ 3441881 w 9706874"/>
              <a:gd name="connsiteY364" fmla="*/ 3013467 h 3735869"/>
              <a:gd name="connsiteX365" fmla="*/ 4018867 w 9706874"/>
              <a:gd name="connsiteY365" fmla="*/ 3004641 h 3735869"/>
              <a:gd name="connsiteX366" fmla="*/ 4032102 w 9706874"/>
              <a:gd name="connsiteY366" fmla="*/ 3013909 h 3735869"/>
              <a:gd name="connsiteX367" fmla="*/ 4018867 w 9706874"/>
              <a:gd name="connsiteY367" fmla="*/ 3004641 h 3735869"/>
              <a:gd name="connsiteX368" fmla="*/ 3480309 w 9706874"/>
              <a:gd name="connsiteY368" fmla="*/ 3002380 h 3735869"/>
              <a:gd name="connsiteX369" fmla="*/ 3468557 w 9706874"/>
              <a:gd name="connsiteY369" fmla="*/ 3003454 h 3735869"/>
              <a:gd name="connsiteX370" fmla="*/ 3465447 w 9706874"/>
              <a:gd name="connsiteY370" fmla="*/ 3004039 h 3735869"/>
              <a:gd name="connsiteX371" fmla="*/ 3467975 w 9706874"/>
              <a:gd name="connsiteY371" fmla="*/ 3012441 h 3735869"/>
              <a:gd name="connsiteX372" fmla="*/ 3489280 w 9706874"/>
              <a:gd name="connsiteY372" fmla="*/ 3013466 h 3735869"/>
              <a:gd name="connsiteX373" fmla="*/ 3480309 w 9706874"/>
              <a:gd name="connsiteY373" fmla="*/ 3002380 h 3735869"/>
              <a:gd name="connsiteX374" fmla="*/ 4371344 w 9706874"/>
              <a:gd name="connsiteY374" fmla="*/ 3001330 h 3735869"/>
              <a:gd name="connsiteX375" fmla="*/ 4371141 w 9706874"/>
              <a:gd name="connsiteY375" fmla="*/ 3001912 h 3735869"/>
              <a:gd name="connsiteX376" fmla="*/ 4370505 w 9706874"/>
              <a:gd name="connsiteY376" fmla="*/ 3003715 h 3735869"/>
              <a:gd name="connsiteX377" fmla="*/ 3501301 w 9706874"/>
              <a:gd name="connsiteY377" fmla="*/ 2997552 h 3735869"/>
              <a:gd name="connsiteX378" fmla="*/ 3496138 w 9706874"/>
              <a:gd name="connsiteY378" fmla="*/ 2998404 h 3735869"/>
              <a:gd name="connsiteX379" fmla="*/ 3496590 w 9706874"/>
              <a:gd name="connsiteY379" fmla="*/ 3000405 h 3735869"/>
              <a:gd name="connsiteX380" fmla="*/ 3502570 w 9706874"/>
              <a:gd name="connsiteY380" fmla="*/ 3003745 h 3735869"/>
              <a:gd name="connsiteX381" fmla="*/ 4373362 w 9706874"/>
              <a:gd name="connsiteY381" fmla="*/ 2995600 h 3735869"/>
              <a:gd name="connsiteX382" fmla="*/ 4372632 w 9706874"/>
              <a:gd name="connsiteY382" fmla="*/ 2997673 h 3735869"/>
              <a:gd name="connsiteX383" fmla="*/ 4371344 w 9706874"/>
              <a:gd name="connsiteY383" fmla="*/ 3001330 h 3735869"/>
              <a:gd name="connsiteX384" fmla="*/ 4372458 w 9706874"/>
              <a:gd name="connsiteY384" fmla="*/ 2998166 h 3735869"/>
              <a:gd name="connsiteX385" fmla="*/ 4373630 w 9706874"/>
              <a:gd name="connsiteY385" fmla="*/ 2994839 h 3735869"/>
              <a:gd name="connsiteX386" fmla="*/ 4373362 w 9706874"/>
              <a:gd name="connsiteY386" fmla="*/ 2995600 h 3735869"/>
              <a:gd name="connsiteX387" fmla="*/ 4373580 w 9706874"/>
              <a:gd name="connsiteY387" fmla="*/ 2994977 h 3735869"/>
              <a:gd name="connsiteX388" fmla="*/ 4373630 w 9706874"/>
              <a:gd name="connsiteY388" fmla="*/ 2994839 h 3735869"/>
              <a:gd name="connsiteX389" fmla="*/ 4391560 w 9706874"/>
              <a:gd name="connsiteY389" fmla="*/ 2991607 h 3735869"/>
              <a:gd name="connsiteX390" fmla="*/ 4378973 w 9706874"/>
              <a:gd name="connsiteY390" fmla="*/ 3003708 h 3735869"/>
              <a:gd name="connsiteX391" fmla="*/ 4376367 w 9706874"/>
              <a:gd name="connsiteY391" fmla="*/ 2996852 h 3735869"/>
              <a:gd name="connsiteX392" fmla="*/ 4391560 w 9706874"/>
              <a:gd name="connsiteY392" fmla="*/ 2991607 h 3735869"/>
              <a:gd name="connsiteX393" fmla="*/ 3494597 w 9706874"/>
              <a:gd name="connsiteY393" fmla="*/ 2991597 h 3735869"/>
              <a:gd name="connsiteX394" fmla="*/ 3494734 w 9706874"/>
              <a:gd name="connsiteY394" fmla="*/ 2992209 h 3735869"/>
              <a:gd name="connsiteX395" fmla="*/ 3495674 w 9706874"/>
              <a:gd name="connsiteY395" fmla="*/ 2992034 h 3735869"/>
              <a:gd name="connsiteX396" fmla="*/ 3524485 w 9706874"/>
              <a:gd name="connsiteY396" fmla="*/ 2983164 h 3735869"/>
              <a:gd name="connsiteX397" fmla="*/ 3520332 w 9706874"/>
              <a:gd name="connsiteY397" fmla="*/ 2983720 h 3735869"/>
              <a:gd name="connsiteX398" fmla="*/ 3519239 w 9706874"/>
              <a:gd name="connsiteY398" fmla="*/ 2983876 h 3735869"/>
              <a:gd name="connsiteX399" fmla="*/ 3520079 w 9706874"/>
              <a:gd name="connsiteY399" fmla="*/ 2987495 h 3735869"/>
              <a:gd name="connsiteX400" fmla="*/ 3525205 w 9706874"/>
              <a:gd name="connsiteY400" fmla="*/ 2986541 h 3735869"/>
              <a:gd name="connsiteX401" fmla="*/ 703552 w 9706874"/>
              <a:gd name="connsiteY401" fmla="*/ 2980948 h 3735869"/>
              <a:gd name="connsiteX402" fmla="*/ 714977 w 9706874"/>
              <a:gd name="connsiteY402" fmla="*/ 2983800 h 3735869"/>
              <a:gd name="connsiteX403" fmla="*/ 715361 w 9706874"/>
              <a:gd name="connsiteY403" fmla="*/ 2986181 h 3735869"/>
              <a:gd name="connsiteX404" fmla="*/ 708382 w 9706874"/>
              <a:gd name="connsiteY404" fmla="*/ 2984925 h 3735869"/>
              <a:gd name="connsiteX405" fmla="*/ 703552 w 9706874"/>
              <a:gd name="connsiteY405" fmla="*/ 2980948 h 3735869"/>
              <a:gd name="connsiteX406" fmla="*/ 4428878 w 9706874"/>
              <a:gd name="connsiteY406" fmla="*/ 2980263 h 3735869"/>
              <a:gd name="connsiteX407" fmla="*/ 4436485 w 9706874"/>
              <a:gd name="connsiteY407" fmla="*/ 2988290 h 3735869"/>
              <a:gd name="connsiteX408" fmla="*/ 4423255 w 9706874"/>
              <a:gd name="connsiteY408" fmla="*/ 2992968 h 3735869"/>
              <a:gd name="connsiteX409" fmla="*/ 4428878 w 9706874"/>
              <a:gd name="connsiteY409" fmla="*/ 2980263 h 3735869"/>
              <a:gd name="connsiteX410" fmla="*/ 4063799 w 9706874"/>
              <a:gd name="connsiteY410" fmla="*/ 2979105 h 3735869"/>
              <a:gd name="connsiteX411" fmla="*/ 4077018 w 9706874"/>
              <a:gd name="connsiteY411" fmla="*/ 2989107 h 3735869"/>
              <a:gd name="connsiteX412" fmla="*/ 4063800 w 9706874"/>
              <a:gd name="connsiteY412" fmla="*/ 3003695 h 3735869"/>
              <a:gd name="connsiteX413" fmla="*/ 4063799 w 9706874"/>
              <a:gd name="connsiteY413" fmla="*/ 2979105 h 3735869"/>
              <a:gd name="connsiteX414" fmla="*/ 3564595 w 9706874"/>
              <a:gd name="connsiteY414" fmla="*/ 2976620 h 3735869"/>
              <a:gd name="connsiteX415" fmla="*/ 3558655 w 9706874"/>
              <a:gd name="connsiteY415" fmla="*/ 2977678 h 3735869"/>
              <a:gd name="connsiteX416" fmla="*/ 3562382 w 9706874"/>
              <a:gd name="connsiteY416" fmla="*/ 2977726 h 3735869"/>
              <a:gd name="connsiteX417" fmla="*/ 4449393 w 9706874"/>
              <a:gd name="connsiteY417" fmla="*/ 2969929 h 3735869"/>
              <a:gd name="connsiteX418" fmla="*/ 4459944 w 9706874"/>
              <a:gd name="connsiteY418" fmla="*/ 2974440 h 3735869"/>
              <a:gd name="connsiteX419" fmla="*/ 4442682 w 9706874"/>
              <a:gd name="connsiteY419" fmla="*/ 2978498 h 3735869"/>
              <a:gd name="connsiteX420" fmla="*/ 4438785 w 9706874"/>
              <a:gd name="connsiteY420" fmla="*/ 2975752 h 3735869"/>
              <a:gd name="connsiteX421" fmla="*/ 4438695 w 9706874"/>
              <a:gd name="connsiteY421" fmla="*/ 2978332 h 3735869"/>
              <a:gd name="connsiteX422" fmla="*/ 4437678 w 9706874"/>
              <a:gd name="connsiteY422" fmla="*/ 2985862 h 3735869"/>
              <a:gd name="connsiteX423" fmla="*/ 4434974 w 9706874"/>
              <a:gd name="connsiteY423" fmla="*/ 2978912 h 3735869"/>
              <a:gd name="connsiteX424" fmla="*/ 4436326 w 9706874"/>
              <a:gd name="connsiteY424" fmla="*/ 2975726 h 3735869"/>
              <a:gd name="connsiteX425" fmla="*/ 4437288 w 9706874"/>
              <a:gd name="connsiteY425" fmla="*/ 2974696 h 3735869"/>
              <a:gd name="connsiteX426" fmla="*/ 4436927 w 9706874"/>
              <a:gd name="connsiteY426" fmla="*/ 2974440 h 3735869"/>
              <a:gd name="connsiteX427" fmla="*/ 4449393 w 9706874"/>
              <a:gd name="connsiteY427" fmla="*/ 2969929 h 3735869"/>
              <a:gd name="connsiteX428" fmla="*/ 4110272 w 9706874"/>
              <a:gd name="connsiteY428" fmla="*/ 2968388 h 3735869"/>
              <a:gd name="connsiteX429" fmla="*/ 4102870 w 9706874"/>
              <a:gd name="connsiteY429" fmla="*/ 2980490 h 3735869"/>
              <a:gd name="connsiteX430" fmla="*/ 4110272 w 9706874"/>
              <a:gd name="connsiteY430" fmla="*/ 2968388 h 3735869"/>
              <a:gd name="connsiteX431" fmla="*/ 503487 w 9706874"/>
              <a:gd name="connsiteY431" fmla="*/ 2958116 h 3735869"/>
              <a:gd name="connsiteX432" fmla="*/ 513825 w 9706874"/>
              <a:gd name="connsiteY432" fmla="*/ 2961991 h 3735869"/>
              <a:gd name="connsiteX433" fmla="*/ 511502 w 9706874"/>
              <a:gd name="connsiteY433" fmla="*/ 2961771 h 3735869"/>
              <a:gd name="connsiteX434" fmla="*/ 4499007 w 9706874"/>
              <a:gd name="connsiteY434" fmla="*/ 2948740 h 3735869"/>
              <a:gd name="connsiteX435" fmla="*/ 4465580 w 9706874"/>
              <a:gd name="connsiteY435" fmla="*/ 2967986 h 3735869"/>
              <a:gd name="connsiteX436" fmla="*/ 4461123 w 9706874"/>
              <a:gd name="connsiteY436" fmla="*/ 2961811 h 3735869"/>
              <a:gd name="connsiteX437" fmla="*/ 4461123 w 9706874"/>
              <a:gd name="connsiteY437" fmla="*/ 2975147 h 3735869"/>
              <a:gd name="connsiteX438" fmla="*/ 4458417 w 9706874"/>
              <a:gd name="connsiteY438" fmla="*/ 2968195 h 3735869"/>
              <a:gd name="connsiteX439" fmla="*/ 4460978 w 9706874"/>
              <a:gd name="connsiteY439" fmla="*/ 2961613 h 3735869"/>
              <a:gd name="connsiteX440" fmla="*/ 4460371 w 9706874"/>
              <a:gd name="connsiteY440" fmla="*/ 2960769 h 3735869"/>
              <a:gd name="connsiteX441" fmla="*/ 4499007 w 9706874"/>
              <a:gd name="connsiteY441" fmla="*/ 2948740 h 3735869"/>
              <a:gd name="connsiteX442" fmla="*/ 3846101 w 9706874"/>
              <a:gd name="connsiteY442" fmla="*/ 2943403 h 3735869"/>
              <a:gd name="connsiteX443" fmla="*/ 3822181 w 9706874"/>
              <a:gd name="connsiteY443" fmla="*/ 2960413 h 3735869"/>
              <a:gd name="connsiteX444" fmla="*/ 3846101 w 9706874"/>
              <a:gd name="connsiteY444" fmla="*/ 2955553 h 3735869"/>
              <a:gd name="connsiteX445" fmla="*/ 3846101 w 9706874"/>
              <a:gd name="connsiteY445" fmla="*/ 2943403 h 3735869"/>
              <a:gd name="connsiteX446" fmla="*/ 4150916 w 9706874"/>
              <a:gd name="connsiteY446" fmla="*/ 2936623 h 3735869"/>
              <a:gd name="connsiteX447" fmla="*/ 4156482 w 9706874"/>
              <a:gd name="connsiteY447" fmla="*/ 2936846 h 3735869"/>
              <a:gd name="connsiteX448" fmla="*/ 4166903 w 9706874"/>
              <a:gd name="connsiteY448" fmla="*/ 2956010 h 3735869"/>
              <a:gd name="connsiteX449" fmla="*/ 4143459 w 9706874"/>
              <a:gd name="connsiteY449" fmla="*/ 2967988 h 3735869"/>
              <a:gd name="connsiteX450" fmla="*/ 4136080 w 9706874"/>
              <a:gd name="connsiteY450" fmla="*/ 2944033 h 3735869"/>
              <a:gd name="connsiteX451" fmla="*/ 4150916 w 9706874"/>
              <a:gd name="connsiteY451" fmla="*/ 2936623 h 3735869"/>
              <a:gd name="connsiteX452" fmla="*/ 3882812 w 9706874"/>
              <a:gd name="connsiteY452" fmla="*/ 2930648 h 3735869"/>
              <a:gd name="connsiteX453" fmla="*/ 3870022 w 9706874"/>
              <a:gd name="connsiteY453" fmla="*/ 2933685 h 3735869"/>
              <a:gd name="connsiteX454" fmla="*/ 3885968 w 9706874"/>
              <a:gd name="connsiteY454" fmla="*/ 2938545 h 3735869"/>
              <a:gd name="connsiteX455" fmla="*/ 3882812 w 9706874"/>
              <a:gd name="connsiteY455" fmla="*/ 2930648 h 3735869"/>
              <a:gd name="connsiteX456" fmla="*/ 854499 w 9706874"/>
              <a:gd name="connsiteY456" fmla="*/ 2924996 h 3735869"/>
              <a:gd name="connsiteX457" fmla="*/ 855145 w 9706874"/>
              <a:gd name="connsiteY457" fmla="*/ 2925099 h 3735869"/>
              <a:gd name="connsiteX458" fmla="*/ 856399 w 9706874"/>
              <a:gd name="connsiteY458" fmla="*/ 2925215 h 3735869"/>
              <a:gd name="connsiteX459" fmla="*/ 856390 w 9706874"/>
              <a:gd name="connsiteY459" fmla="*/ 2925198 h 3735869"/>
              <a:gd name="connsiteX460" fmla="*/ 4551515 w 9706874"/>
              <a:gd name="connsiteY460" fmla="*/ 2924509 h 3735869"/>
              <a:gd name="connsiteX461" fmla="*/ 4555671 w 9706874"/>
              <a:gd name="connsiteY461" fmla="*/ 2926909 h 3735869"/>
              <a:gd name="connsiteX462" fmla="*/ 4540465 w 9706874"/>
              <a:gd name="connsiteY462" fmla="*/ 2934054 h 3735869"/>
              <a:gd name="connsiteX463" fmla="*/ 4551515 w 9706874"/>
              <a:gd name="connsiteY463" fmla="*/ 2924509 h 3735869"/>
              <a:gd name="connsiteX464" fmla="*/ 4551324 w 9706874"/>
              <a:gd name="connsiteY464" fmla="*/ 2918707 h 3735869"/>
              <a:gd name="connsiteX465" fmla="*/ 4550869 w 9706874"/>
              <a:gd name="connsiteY465" fmla="*/ 2919890 h 3735869"/>
              <a:gd name="connsiteX466" fmla="*/ 4550234 w 9706874"/>
              <a:gd name="connsiteY466" fmla="*/ 2921538 h 3735869"/>
              <a:gd name="connsiteX467" fmla="*/ 4553024 w 9706874"/>
              <a:gd name="connsiteY467" fmla="*/ 2914290 h 3735869"/>
              <a:gd name="connsiteX468" fmla="*/ 4552359 w 9706874"/>
              <a:gd name="connsiteY468" fmla="*/ 2916015 h 3735869"/>
              <a:gd name="connsiteX469" fmla="*/ 4551324 w 9706874"/>
              <a:gd name="connsiteY469" fmla="*/ 2918707 h 3735869"/>
              <a:gd name="connsiteX470" fmla="*/ 4552186 w 9706874"/>
              <a:gd name="connsiteY470" fmla="*/ 2916466 h 3735869"/>
              <a:gd name="connsiteX471" fmla="*/ 4553357 w 9706874"/>
              <a:gd name="connsiteY471" fmla="*/ 2913423 h 3735869"/>
              <a:gd name="connsiteX472" fmla="*/ 4553309 w 9706874"/>
              <a:gd name="connsiteY472" fmla="*/ 2913548 h 3735869"/>
              <a:gd name="connsiteX473" fmla="*/ 4553024 w 9706874"/>
              <a:gd name="connsiteY473" fmla="*/ 2914290 h 3735869"/>
              <a:gd name="connsiteX474" fmla="*/ 4592770 w 9706874"/>
              <a:gd name="connsiteY474" fmla="*/ 2909447 h 3735869"/>
              <a:gd name="connsiteX475" fmla="*/ 4592770 w 9706874"/>
              <a:gd name="connsiteY475" fmla="*/ 2934035 h 3735869"/>
              <a:gd name="connsiteX476" fmla="*/ 4558746 w 9706874"/>
              <a:gd name="connsiteY476" fmla="*/ 2921532 h 3735869"/>
              <a:gd name="connsiteX477" fmla="*/ 4556095 w 9706874"/>
              <a:gd name="connsiteY477" fmla="*/ 2916947 h 3735869"/>
              <a:gd name="connsiteX478" fmla="*/ 4592770 w 9706874"/>
              <a:gd name="connsiteY478" fmla="*/ 2909447 h 3735869"/>
              <a:gd name="connsiteX479" fmla="*/ 3994051 w 9706874"/>
              <a:gd name="connsiteY479" fmla="*/ 2875773 h 3735869"/>
              <a:gd name="connsiteX480" fmla="*/ 3993107 w 9706874"/>
              <a:gd name="connsiteY480" fmla="*/ 2875807 h 3735869"/>
              <a:gd name="connsiteX481" fmla="*/ 3963312 w 9706874"/>
              <a:gd name="connsiteY481" fmla="*/ 2883538 h 3735869"/>
              <a:gd name="connsiteX482" fmla="*/ 3962977 w 9706874"/>
              <a:gd name="connsiteY482" fmla="*/ 2883622 h 3735869"/>
              <a:gd name="connsiteX483" fmla="*/ 3959292 w 9706874"/>
              <a:gd name="connsiteY483" fmla="*/ 2886022 h 3735869"/>
              <a:gd name="connsiteX484" fmla="*/ 3954628 w 9706874"/>
              <a:gd name="connsiteY484" fmla="*/ 2900071 h 3735869"/>
              <a:gd name="connsiteX485" fmla="*/ 3994052 w 9706874"/>
              <a:gd name="connsiteY485" fmla="*/ 2887922 h 3735869"/>
              <a:gd name="connsiteX486" fmla="*/ 3994051 w 9706874"/>
              <a:gd name="connsiteY486" fmla="*/ 2875773 h 3735869"/>
              <a:gd name="connsiteX487" fmla="*/ 4274782 w 9706874"/>
              <a:gd name="connsiteY487" fmla="*/ 2875508 h 3735869"/>
              <a:gd name="connsiteX488" fmla="*/ 4286035 w 9706874"/>
              <a:gd name="connsiteY488" fmla="*/ 2885347 h 3735869"/>
              <a:gd name="connsiteX489" fmla="*/ 4274783 w 9706874"/>
              <a:gd name="connsiteY489" fmla="*/ 2900105 h 3735869"/>
              <a:gd name="connsiteX490" fmla="*/ 4274782 w 9706874"/>
              <a:gd name="connsiteY490" fmla="*/ 2875508 h 3735869"/>
              <a:gd name="connsiteX491" fmla="*/ 4311900 w 9706874"/>
              <a:gd name="connsiteY491" fmla="*/ 2863005 h 3735869"/>
              <a:gd name="connsiteX492" fmla="*/ 4319302 w 9706874"/>
              <a:gd name="connsiteY492" fmla="*/ 2875104 h 3735869"/>
              <a:gd name="connsiteX493" fmla="*/ 4311900 w 9706874"/>
              <a:gd name="connsiteY493" fmla="*/ 2863005 h 3735869"/>
              <a:gd name="connsiteX494" fmla="*/ 4704097 w 9706874"/>
              <a:gd name="connsiteY494" fmla="*/ 2852288 h 3735869"/>
              <a:gd name="connsiteX495" fmla="*/ 4692843 w 9706874"/>
              <a:gd name="connsiteY495" fmla="*/ 2864387 h 3735869"/>
              <a:gd name="connsiteX496" fmla="*/ 4704097 w 9706874"/>
              <a:gd name="connsiteY496" fmla="*/ 2852288 h 3735869"/>
              <a:gd name="connsiteX497" fmla="*/ 4335342 w 9706874"/>
              <a:gd name="connsiteY497" fmla="*/ 2852288 h 3735869"/>
              <a:gd name="connsiteX498" fmla="*/ 4342746 w 9706874"/>
              <a:gd name="connsiteY498" fmla="*/ 2864388 h 3735869"/>
              <a:gd name="connsiteX499" fmla="*/ 4335342 w 9706874"/>
              <a:gd name="connsiteY499" fmla="*/ 2852288 h 3735869"/>
              <a:gd name="connsiteX500" fmla="*/ 4110991 w 9706874"/>
              <a:gd name="connsiteY500" fmla="*/ 2845217 h 3735869"/>
              <a:gd name="connsiteX501" fmla="*/ 4109714 w 9706874"/>
              <a:gd name="connsiteY501" fmla="*/ 2845550 h 3735869"/>
              <a:gd name="connsiteX502" fmla="*/ 4110552 w 9706874"/>
              <a:gd name="connsiteY502" fmla="*/ 2846615 h 3735869"/>
              <a:gd name="connsiteX503" fmla="*/ 4111016 w 9706874"/>
              <a:gd name="connsiteY503" fmla="*/ 2845286 h 3735869"/>
              <a:gd name="connsiteX504" fmla="*/ 4374207 w 9706874"/>
              <a:gd name="connsiteY504" fmla="*/ 2835677 h 3735869"/>
              <a:gd name="connsiteX505" fmla="*/ 4377910 w 9706874"/>
              <a:gd name="connsiteY505" fmla="*/ 2839428 h 3735869"/>
              <a:gd name="connsiteX506" fmla="*/ 4375441 w 9706874"/>
              <a:gd name="connsiteY506" fmla="*/ 2846512 h 3735869"/>
              <a:gd name="connsiteX507" fmla="*/ 4370505 w 9706874"/>
              <a:gd name="connsiteY507" fmla="*/ 2839427 h 3735869"/>
              <a:gd name="connsiteX508" fmla="*/ 4374207 w 9706874"/>
              <a:gd name="connsiteY508" fmla="*/ 2835677 h 3735869"/>
              <a:gd name="connsiteX509" fmla="*/ 4385917 w 9706874"/>
              <a:gd name="connsiteY509" fmla="*/ 2831337 h 3735869"/>
              <a:gd name="connsiteX510" fmla="*/ 4391561 w 9706874"/>
              <a:gd name="connsiteY510" fmla="*/ 2838867 h 3735869"/>
              <a:gd name="connsiteX511" fmla="*/ 4376367 w 9706874"/>
              <a:gd name="connsiteY511" fmla="*/ 2834232 h 3735869"/>
              <a:gd name="connsiteX512" fmla="*/ 4385917 w 9706874"/>
              <a:gd name="connsiteY512" fmla="*/ 2831337 h 3735869"/>
              <a:gd name="connsiteX513" fmla="*/ 4074724 w 9706874"/>
              <a:gd name="connsiteY513" fmla="*/ 2823779 h 3735869"/>
              <a:gd name="connsiteX514" fmla="*/ 4063736 w 9706874"/>
              <a:gd name="connsiteY514" fmla="*/ 2830016 h 3735869"/>
              <a:gd name="connsiteX515" fmla="*/ 4068549 w 9706874"/>
              <a:gd name="connsiteY515" fmla="*/ 2829244 h 3735869"/>
              <a:gd name="connsiteX516" fmla="*/ 4076576 w 9706874"/>
              <a:gd name="connsiteY516" fmla="*/ 2825611 h 3735869"/>
              <a:gd name="connsiteX517" fmla="*/ 4786174 w 9706874"/>
              <a:gd name="connsiteY517" fmla="*/ 2817096 h 3735869"/>
              <a:gd name="connsiteX518" fmla="*/ 4772939 w 9706874"/>
              <a:gd name="connsiteY518" fmla="*/ 2828681 h 3735869"/>
              <a:gd name="connsiteX519" fmla="*/ 4786174 w 9706874"/>
              <a:gd name="connsiteY519" fmla="*/ 2817096 h 3735869"/>
              <a:gd name="connsiteX520" fmla="*/ 648260 w 9706874"/>
              <a:gd name="connsiteY520" fmla="*/ 2809770 h 3735869"/>
              <a:gd name="connsiteX521" fmla="*/ 678408 w 9706874"/>
              <a:gd name="connsiteY521" fmla="*/ 2821517 h 3735869"/>
              <a:gd name="connsiteX522" fmla="*/ 674548 w 9706874"/>
              <a:gd name="connsiteY522" fmla="*/ 2818168 h 3735869"/>
              <a:gd name="connsiteX523" fmla="*/ 668949 w 9706874"/>
              <a:gd name="connsiteY523" fmla="*/ 2813313 h 3735869"/>
              <a:gd name="connsiteX524" fmla="*/ 4252276 w 9706874"/>
              <a:gd name="connsiteY524" fmla="*/ 2808558 h 3735869"/>
              <a:gd name="connsiteX525" fmla="*/ 4208585 w 9706874"/>
              <a:gd name="connsiteY525" fmla="*/ 2819894 h 3735869"/>
              <a:gd name="connsiteX526" fmla="*/ 4187185 w 9706874"/>
              <a:gd name="connsiteY526" fmla="*/ 2832086 h 3735869"/>
              <a:gd name="connsiteX527" fmla="*/ 4157948 w 9706874"/>
              <a:gd name="connsiteY527" fmla="*/ 2846615 h 3735869"/>
              <a:gd name="connsiteX528" fmla="*/ 4129157 w 9706874"/>
              <a:gd name="connsiteY528" fmla="*/ 2853903 h 3735869"/>
              <a:gd name="connsiteX529" fmla="*/ 4110552 w 9706874"/>
              <a:gd name="connsiteY529" fmla="*/ 2863622 h 3735869"/>
              <a:gd name="connsiteX530" fmla="*/ 4060054 w 9706874"/>
              <a:gd name="connsiteY530" fmla="*/ 2890352 h 3735869"/>
              <a:gd name="connsiteX531" fmla="*/ 3941338 w 9706874"/>
              <a:gd name="connsiteY531" fmla="*/ 2945834 h 3735869"/>
              <a:gd name="connsiteX532" fmla="*/ 3819524 w 9706874"/>
              <a:gd name="connsiteY532" fmla="*/ 2998886 h 3735869"/>
              <a:gd name="connsiteX533" fmla="*/ 3790731 w 9706874"/>
              <a:gd name="connsiteY533" fmla="*/ 3011037 h 3735869"/>
              <a:gd name="connsiteX534" fmla="*/ 3769469 w 9706874"/>
              <a:gd name="connsiteY534" fmla="*/ 3028045 h 3735869"/>
              <a:gd name="connsiteX535" fmla="*/ 3745550 w 9706874"/>
              <a:gd name="connsiteY535" fmla="*/ 3040194 h 3735869"/>
              <a:gd name="connsiteX536" fmla="*/ 3716756 w 9706874"/>
              <a:gd name="connsiteY536" fmla="*/ 3047484 h 3735869"/>
              <a:gd name="connsiteX537" fmla="*/ 3777442 w 9706874"/>
              <a:gd name="connsiteY537" fmla="*/ 3030474 h 3735869"/>
              <a:gd name="connsiteX538" fmla="*/ 3843444 w 9706874"/>
              <a:gd name="connsiteY538" fmla="*/ 3001316 h 3735869"/>
              <a:gd name="connsiteX539" fmla="*/ 3909447 w 9706874"/>
              <a:gd name="connsiteY539" fmla="*/ 2970133 h 3735869"/>
              <a:gd name="connsiteX540" fmla="*/ 3941339 w 9706874"/>
              <a:gd name="connsiteY540" fmla="*/ 2955554 h 3735869"/>
              <a:gd name="connsiteX541" fmla="*/ 3970575 w 9706874"/>
              <a:gd name="connsiteY541" fmla="*/ 2936115 h 3735869"/>
              <a:gd name="connsiteX542" fmla="*/ 4033918 w 9706874"/>
              <a:gd name="connsiteY542" fmla="*/ 2909792 h 3735869"/>
              <a:gd name="connsiteX543" fmla="*/ 4102578 w 9706874"/>
              <a:gd name="connsiteY543" fmla="*/ 2875773 h 3735869"/>
              <a:gd name="connsiteX544" fmla="*/ 4163266 w 9706874"/>
              <a:gd name="connsiteY544" fmla="*/ 2849044 h 3735869"/>
              <a:gd name="connsiteX545" fmla="*/ 4221292 w 9706874"/>
              <a:gd name="connsiteY545" fmla="*/ 2830010 h 3735869"/>
              <a:gd name="connsiteX546" fmla="*/ 4247870 w 9706874"/>
              <a:gd name="connsiteY546" fmla="*/ 2810571 h 3735869"/>
              <a:gd name="connsiteX547" fmla="*/ 8822242 w 9706874"/>
              <a:gd name="connsiteY547" fmla="*/ 2805848 h 3735869"/>
              <a:gd name="connsiteX548" fmla="*/ 8814839 w 9706874"/>
              <a:gd name="connsiteY548" fmla="*/ 2817947 h 3735869"/>
              <a:gd name="connsiteX549" fmla="*/ 8822242 w 9706874"/>
              <a:gd name="connsiteY549" fmla="*/ 2805848 h 3735869"/>
              <a:gd name="connsiteX550" fmla="*/ 8867173 w 9706874"/>
              <a:gd name="connsiteY550" fmla="*/ 2805847 h 3735869"/>
              <a:gd name="connsiteX551" fmla="*/ 8859771 w 9706874"/>
              <a:gd name="connsiteY551" fmla="*/ 2817947 h 3735869"/>
              <a:gd name="connsiteX552" fmla="*/ 8867173 w 9706874"/>
              <a:gd name="connsiteY552" fmla="*/ 2805847 h 3735869"/>
              <a:gd name="connsiteX553" fmla="*/ 4809644 w 9706874"/>
              <a:gd name="connsiteY553" fmla="*/ 2805847 h 3735869"/>
              <a:gd name="connsiteX554" fmla="*/ 4802242 w 9706874"/>
              <a:gd name="connsiteY554" fmla="*/ 2817948 h 3735869"/>
              <a:gd name="connsiteX555" fmla="*/ 4809644 w 9706874"/>
              <a:gd name="connsiteY555" fmla="*/ 2805847 h 3735869"/>
              <a:gd name="connsiteX556" fmla="*/ 4175838 w 9706874"/>
              <a:gd name="connsiteY556" fmla="*/ 2799900 h 3735869"/>
              <a:gd name="connsiteX557" fmla="*/ 4156290 w 9706874"/>
              <a:gd name="connsiteY557" fmla="*/ 2806004 h 3735869"/>
              <a:gd name="connsiteX558" fmla="*/ 4151982 w 9706874"/>
              <a:gd name="connsiteY558" fmla="*/ 2810340 h 3735869"/>
              <a:gd name="connsiteX559" fmla="*/ 4152068 w 9706874"/>
              <a:gd name="connsiteY559" fmla="*/ 2810324 h 3735869"/>
              <a:gd name="connsiteX560" fmla="*/ 8806614 w 9706874"/>
              <a:gd name="connsiteY560" fmla="*/ 2793346 h 3735869"/>
              <a:gd name="connsiteX561" fmla="*/ 8799210 w 9706874"/>
              <a:gd name="connsiteY561" fmla="*/ 2805444 h 3735869"/>
              <a:gd name="connsiteX562" fmla="*/ 8806614 w 9706874"/>
              <a:gd name="connsiteY562" fmla="*/ 2793346 h 3735869"/>
              <a:gd name="connsiteX563" fmla="*/ 536994 w 9706874"/>
              <a:gd name="connsiteY563" fmla="*/ 2764615 h 3735869"/>
              <a:gd name="connsiteX564" fmla="*/ 555192 w 9706874"/>
              <a:gd name="connsiteY564" fmla="*/ 2772461 h 3735869"/>
              <a:gd name="connsiteX565" fmla="*/ 630308 w 9706874"/>
              <a:gd name="connsiteY565" fmla="*/ 2802597 h 3735869"/>
              <a:gd name="connsiteX566" fmla="*/ 633114 w 9706874"/>
              <a:gd name="connsiteY566" fmla="*/ 2799382 h 3735869"/>
              <a:gd name="connsiteX567" fmla="*/ 642510 w 9706874"/>
              <a:gd name="connsiteY567" fmla="*/ 2794881 h 3735869"/>
              <a:gd name="connsiteX568" fmla="*/ 712091 w 9706874"/>
              <a:gd name="connsiteY568" fmla="*/ 2801087 h 3735869"/>
              <a:gd name="connsiteX569" fmla="*/ 716824 w 9706874"/>
              <a:gd name="connsiteY569" fmla="*/ 2799051 h 3735869"/>
              <a:gd name="connsiteX570" fmla="*/ 718225 w 9706874"/>
              <a:gd name="connsiteY570" fmla="*/ 2798103 h 3735869"/>
              <a:gd name="connsiteX571" fmla="*/ 654274 w 9706874"/>
              <a:gd name="connsiteY571" fmla="*/ 2776712 h 3735869"/>
              <a:gd name="connsiteX572" fmla="*/ 615954 w 9706874"/>
              <a:gd name="connsiteY572" fmla="*/ 2771443 h 3735869"/>
              <a:gd name="connsiteX573" fmla="*/ 4901460 w 9706874"/>
              <a:gd name="connsiteY573" fmla="*/ 2759409 h 3735869"/>
              <a:gd name="connsiteX574" fmla="*/ 4894058 w 9706874"/>
              <a:gd name="connsiteY574" fmla="*/ 2769696 h 3735869"/>
              <a:gd name="connsiteX575" fmla="*/ 4901460 w 9706874"/>
              <a:gd name="connsiteY575" fmla="*/ 2759409 h 3735869"/>
              <a:gd name="connsiteX576" fmla="*/ 8757394 w 9706874"/>
              <a:gd name="connsiteY576" fmla="*/ 2759407 h 3735869"/>
              <a:gd name="connsiteX577" fmla="*/ 8767532 w 9706874"/>
              <a:gd name="connsiteY577" fmla="*/ 2764650 h 3735869"/>
              <a:gd name="connsiteX578" fmla="*/ 8752327 w 9706874"/>
              <a:gd name="connsiteY578" fmla="*/ 2764650 h 3735869"/>
              <a:gd name="connsiteX579" fmla="*/ 8757394 w 9706874"/>
              <a:gd name="connsiteY579" fmla="*/ 2759407 h 3735869"/>
              <a:gd name="connsiteX580" fmla="*/ 8790986 w 9706874"/>
              <a:gd name="connsiteY580" fmla="*/ 2748691 h 3735869"/>
              <a:gd name="connsiteX581" fmla="*/ 8783584 w 9706874"/>
              <a:gd name="connsiteY581" fmla="*/ 2760776 h 3735869"/>
              <a:gd name="connsiteX582" fmla="*/ 8790986 w 9706874"/>
              <a:gd name="connsiteY582" fmla="*/ 2748691 h 3735869"/>
              <a:gd name="connsiteX583" fmla="*/ 8738651 w 9706874"/>
              <a:gd name="connsiteY583" fmla="*/ 2748690 h 3735869"/>
              <a:gd name="connsiteX584" fmla="*/ 8751885 w 9706874"/>
              <a:gd name="connsiteY584" fmla="*/ 2753325 h 3735869"/>
              <a:gd name="connsiteX585" fmla="*/ 8738651 w 9706874"/>
              <a:gd name="connsiteY585" fmla="*/ 2748690 h 3735869"/>
              <a:gd name="connsiteX586" fmla="*/ 499227 w 9706874"/>
              <a:gd name="connsiteY586" fmla="*/ 2747502 h 3735869"/>
              <a:gd name="connsiteX587" fmla="*/ 499669 w 9706874"/>
              <a:gd name="connsiteY587" fmla="*/ 2748819 h 3735869"/>
              <a:gd name="connsiteX588" fmla="*/ 505338 w 9706874"/>
              <a:gd name="connsiteY588" fmla="*/ 2751193 h 3735869"/>
              <a:gd name="connsiteX589" fmla="*/ 523069 w 9706874"/>
              <a:gd name="connsiteY589" fmla="*/ 2751527 h 3735869"/>
              <a:gd name="connsiteX590" fmla="*/ 549879 w 9706874"/>
              <a:gd name="connsiteY590" fmla="*/ 2753842 h 3735869"/>
              <a:gd name="connsiteX591" fmla="*/ 523069 w 9706874"/>
              <a:gd name="connsiteY591" fmla="*/ 2751527 h 3735869"/>
              <a:gd name="connsiteX592" fmla="*/ 552367 w 9706874"/>
              <a:gd name="connsiteY592" fmla="*/ 2737094 h 3735869"/>
              <a:gd name="connsiteX593" fmla="*/ 548750 w 9706874"/>
              <a:gd name="connsiteY593" fmla="*/ 2737460 h 3735869"/>
              <a:gd name="connsiteX594" fmla="*/ 551421 w 9706874"/>
              <a:gd name="connsiteY594" fmla="*/ 2737972 h 3735869"/>
              <a:gd name="connsiteX595" fmla="*/ 552572 w 9706874"/>
              <a:gd name="connsiteY595" fmla="*/ 2738027 h 3735869"/>
              <a:gd name="connsiteX596" fmla="*/ 497475 w 9706874"/>
              <a:gd name="connsiteY596" fmla="*/ 2736994 h 3735869"/>
              <a:gd name="connsiteX597" fmla="*/ 496462 w 9706874"/>
              <a:gd name="connsiteY597" fmla="*/ 2737671 h 3735869"/>
              <a:gd name="connsiteX598" fmla="*/ 496844 w 9706874"/>
              <a:gd name="connsiteY598" fmla="*/ 2740412 h 3735869"/>
              <a:gd name="connsiteX599" fmla="*/ 497413 w 9706874"/>
              <a:gd name="connsiteY599" fmla="*/ 2742102 h 3735869"/>
              <a:gd name="connsiteX600" fmla="*/ 498048 w 9706874"/>
              <a:gd name="connsiteY600" fmla="*/ 2742760 h 3735869"/>
              <a:gd name="connsiteX601" fmla="*/ 497475 w 9706874"/>
              <a:gd name="connsiteY601" fmla="*/ 2736994 h 3735869"/>
              <a:gd name="connsiteX602" fmla="*/ 4605757 w 9706874"/>
              <a:gd name="connsiteY602" fmla="*/ 2736187 h 3735869"/>
              <a:gd name="connsiteX603" fmla="*/ 4608399 w 9706874"/>
              <a:gd name="connsiteY603" fmla="*/ 2743460 h 3735869"/>
              <a:gd name="connsiteX604" fmla="*/ 4563907 w 9706874"/>
              <a:gd name="connsiteY604" fmla="*/ 2769721 h 3735869"/>
              <a:gd name="connsiteX605" fmla="*/ 4563910 w 9706874"/>
              <a:gd name="connsiteY605" fmla="*/ 2748309 h 3735869"/>
              <a:gd name="connsiteX606" fmla="*/ 4574040 w 9706874"/>
              <a:gd name="connsiteY606" fmla="*/ 2743461 h 3735869"/>
              <a:gd name="connsiteX607" fmla="*/ 4605757 w 9706874"/>
              <a:gd name="connsiteY607" fmla="*/ 2736187 h 3735869"/>
              <a:gd name="connsiteX608" fmla="*/ 4313253 w 9706874"/>
              <a:gd name="connsiteY608" fmla="*/ 2733668 h 3735869"/>
              <a:gd name="connsiteX609" fmla="*/ 4296995 w 9706874"/>
              <a:gd name="connsiteY609" fmla="*/ 2738251 h 3735869"/>
              <a:gd name="connsiteX610" fmla="*/ 4202115 w 9706874"/>
              <a:gd name="connsiteY610" fmla="*/ 2762835 h 3735869"/>
              <a:gd name="connsiteX611" fmla="*/ 4184340 w 9706874"/>
              <a:gd name="connsiteY611" fmla="*/ 2774107 h 3735869"/>
              <a:gd name="connsiteX612" fmla="*/ 4281116 w 9706874"/>
              <a:gd name="connsiteY612" fmla="*/ 2752798 h 3735869"/>
              <a:gd name="connsiteX613" fmla="*/ 4282393 w 9706874"/>
              <a:gd name="connsiteY613" fmla="*/ 2752260 h 3735869"/>
              <a:gd name="connsiteX614" fmla="*/ 8709928 w 9706874"/>
              <a:gd name="connsiteY614" fmla="*/ 2726177 h 3735869"/>
              <a:gd name="connsiteX615" fmla="*/ 8716897 w 9706874"/>
              <a:gd name="connsiteY615" fmla="*/ 2726178 h 3735869"/>
              <a:gd name="connsiteX616" fmla="*/ 8720066 w 9706874"/>
              <a:gd name="connsiteY616" fmla="*/ 2733655 h 3735869"/>
              <a:gd name="connsiteX617" fmla="*/ 8707393 w 9706874"/>
              <a:gd name="connsiteY617" fmla="*/ 2731163 h 3735869"/>
              <a:gd name="connsiteX618" fmla="*/ 8709928 w 9706874"/>
              <a:gd name="connsiteY618" fmla="*/ 2726177 h 3735869"/>
              <a:gd name="connsiteX619" fmla="*/ 8754013 w 9706874"/>
              <a:gd name="connsiteY619" fmla="*/ 2725664 h 3735869"/>
              <a:gd name="connsiteX620" fmla="*/ 8759718 w 9706874"/>
              <a:gd name="connsiteY620" fmla="*/ 2735801 h 3735869"/>
              <a:gd name="connsiteX621" fmla="*/ 8744510 w 9706874"/>
              <a:gd name="connsiteY621" fmla="*/ 2731167 h 3735869"/>
              <a:gd name="connsiteX622" fmla="*/ 8754013 w 9706874"/>
              <a:gd name="connsiteY622" fmla="*/ 2725664 h 3735869"/>
              <a:gd name="connsiteX623" fmla="*/ 9242233 w 9706874"/>
              <a:gd name="connsiteY623" fmla="*/ 2725471 h 3735869"/>
              <a:gd name="connsiteX624" fmla="*/ 9234853 w 9706874"/>
              <a:gd name="connsiteY624" fmla="*/ 2735760 h 3735869"/>
              <a:gd name="connsiteX625" fmla="*/ 9242233 w 9706874"/>
              <a:gd name="connsiteY625" fmla="*/ 2725471 h 3735869"/>
              <a:gd name="connsiteX626" fmla="*/ 8591665 w 9706874"/>
              <a:gd name="connsiteY626" fmla="*/ 2725469 h 3735869"/>
              <a:gd name="connsiteX627" fmla="*/ 8583228 w 9706874"/>
              <a:gd name="connsiteY627" fmla="*/ 2746514 h 3735869"/>
              <a:gd name="connsiteX628" fmla="*/ 8591665 w 9706874"/>
              <a:gd name="connsiteY628" fmla="*/ 2725469 h 3735869"/>
              <a:gd name="connsiteX629" fmla="*/ 481809 w 9706874"/>
              <a:gd name="connsiteY629" fmla="*/ 2724852 h 3735869"/>
              <a:gd name="connsiteX630" fmla="*/ 495951 w 9706874"/>
              <a:gd name="connsiteY630" fmla="*/ 2734006 h 3735869"/>
              <a:gd name="connsiteX631" fmla="*/ 496137 w 9706874"/>
              <a:gd name="connsiteY631" fmla="*/ 2735338 h 3735869"/>
              <a:gd name="connsiteX632" fmla="*/ 515209 w 9706874"/>
              <a:gd name="connsiteY632" fmla="*/ 2736247 h 3735869"/>
              <a:gd name="connsiteX633" fmla="*/ 515612 w 9706874"/>
              <a:gd name="connsiteY633" fmla="*/ 2736330 h 3735869"/>
              <a:gd name="connsiteX634" fmla="*/ 498692 w 9706874"/>
              <a:gd name="connsiteY634" fmla="*/ 2731358 h 3735869"/>
              <a:gd name="connsiteX635" fmla="*/ 528682 w 9706874"/>
              <a:gd name="connsiteY635" fmla="*/ 2738120 h 3735869"/>
              <a:gd name="connsiteX636" fmla="*/ 528557 w 9706874"/>
              <a:gd name="connsiteY636" fmla="*/ 2736883 h 3735869"/>
              <a:gd name="connsiteX637" fmla="*/ 535708 w 9706874"/>
              <a:gd name="connsiteY637" fmla="*/ 2737224 h 3735869"/>
              <a:gd name="connsiteX638" fmla="*/ 506691 w 9706874"/>
              <a:gd name="connsiteY638" fmla="*/ 2728781 h 3735869"/>
              <a:gd name="connsiteX639" fmla="*/ 481809 w 9706874"/>
              <a:gd name="connsiteY639" fmla="*/ 2724852 h 3735869"/>
              <a:gd name="connsiteX640" fmla="*/ 4657231 w 9706874"/>
              <a:gd name="connsiteY640" fmla="*/ 2718326 h 3735869"/>
              <a:gd name="connsiteX641" fmla="*/ 4634716 w 9706874"/>
              <a:gd name="connsiteY641" fmla="*/ 2726113 h 3735869"/>
              <a:gd name="connsiteX642" fmla="*/ 4614222 w 9706874"/>
              <a:gd name="connsiteY642" fmla="*/ 2735769 h 3735869"/>
              <a:gd name="connsiteX643" fmla="*/ 4609354 w 9706874"/>
              <a:gd name="connsiteY643" fmla="*/ 2742928 h 3735869"/>
              <a:gd name="connsiteX644" fmla="*/ 4606888 w 9706874"/>
              <a:gd name="connsiteY644" fmla="*/ 2735669 h 3735869"/>
              <a:gd name="connsiteX645" fmla="*/ 4610395 w 9706874"/>
              <a:gd name="connsiteY645" fmla="*/ 2732229 h 3735869"/>
              <a:gd name="connsiteX646" fmla="*/ 4608839 w 9706874"/>
              <a:gd name="connsiteY646" fmla="*/ 2730789 h 3735869"/>
              <a:gd name="connsiteX647" fmla="*/ 4657231 w 9706874"/>
              <a:gd name="connsiteY647" fmla="*/ 2718326 h 3735869"/>
              <a:gd name="connsiteX648" fmla="*/ 8702207 w 9706874"/>
              <a:gd name="connsiteY648" fmla="*/ 2718147 h 3735869"/>
              <a:gd name="connsiteX649" fmla="*/ 8706943 w 9706874"/>
              <a:gd name="connsiteY649" fmla="*/ 2719112 h 3735869"/>
              <a:gd name="connsiteX650" fmla="*/ 8701531 w 9706874"/>
              <a:gd name="connsiteY650" fmla="*/ 2726828 h 3735869"/>
              <a:gd name="connsiteX651" fmla="*/ 8702207 w 9706874"/>
              <a:gd name="connsiteY651" fmla="*/ 2718147 h 3735869"/>
              <a:gd name="connsiteX652" fmla="*/ 4469667 w 9706874"/>
              <a:gd name="connsiteY652" fmla="*/ 2715227 h 3735869"/>
              <a:gd name="connsiteX653" fmla="*/ 4447141 w 9706874"/>
              <a:gd name="connsiteY653" fmla="*/ 2721685 h 3735869"/>
              <a:gd name="connsiteX654" fmla="*/ 4408642 w 9706874"/>
              <a:gd name="connsiteY654" fmla="*/ 2738501 h 3735869"/>
              <a:gd name="connsiteX655" fmla="*/ 4339099 w 9706874"/>
              <a:gd name="connsiteY655" fmla="*/ 2758639 h 3735869"/>
              <a:gd name="connsiteX656" fmla="*/ 4325006 w 9706874"/>
              <a:gd name="connsiteY656" fmla="*/ 2761947 h 3735869"/>
              <a:gd name="connsiteX657" fmla="*/ 4283544 w 9706874"/>
              <a:gd name="connsiteY657" fmla="*/ 2780899 h 3735869"/>
              <a:gd name="connsiteX658" fmla="*/ 4298934 w 9706874"/>
              <a:gd name="connsiteY658" fmla="*/ 2776734 h 3735869"/>
              <a:gd name="connsiteX659" fmla="*/ 4371895 w 9706874"/>
              <a:gd name="connsiteY659" fmla="*/ 2755437 h 3735869"/>
              <a:gd name="connsiteX660" fmla="*/ 4375906 w 9706874"/>
              <a:gd name="connsiteY660" fmla="*/ 2754429 h 3735869"/>
              <a:gd name="connsiteX661" fmla="*/ 8986340 w 9706874"/>
              <a:gd name="connsiteY661" fmla="*/ 2714754 h 3735869"/>
              <a:gd name="connsiteX662" fmla="*/ 8978938 w 9706874"/>
              <a:gd name="connsiteY662" fmla="*/ 2726855 h 3735869"/>
              <a:gd name="connsiteX663" fmla="*/ 8986340 w 9706874"/>
              <a:gd name="connsiteY663" fmla="*/ 2714754 h 3735869"/>
              <a:gd name="connsiteX664" fmla="*/ 4347492 w 9706874"/>
              <a:gd name="connsiteY664" fmla="*/ 2711769 h 3735869"/>
              <a:gd name="connsiteX665" fmla="*/ 4214066 w 9706874"/>
              <a:gd name="connsiteY665" fmla="*/ 2746415 h 3735869"/>
              <a:gd name="connsiteX666" fmla="*/ 4206231 w 9706874"/>
              <a:gd name="connsiteY666" fmla="*/ 2749571 h 3735869"/>
              <a:gd name="connsiteX667" fmla="*/ 4181010 w 9706874"/>
              <a:gd name="connsiteY667" fmla="*/ 2763666 h 3735869"/>
              <a:gd name="connsiteX668" fmla="*/ 4237784 w 9706874"/>
              <a:gd name="connsiteY668" fmla="*/ 2750504 h 3735869"/>
              <a:gd name="connsiteX669" fmla="*/ 4322475 w 9706874"/>
              <a:gd name="connsiteY669" fmla="*/ 2727818 h 3735869"/>
              <a:gd name="connsiteX670" fmla="*/ 4347288 w 9706874"/>
              <a:gd name="connsiteY670" fmla="*/ 2711875 h 3735869"/>
              <a:gd name="connsiteX671" fmla="*/ 5024052 w 9706874"/>
              <a:gd name="connsiteY671" fmla="*/ 2710593 h 3735869"/>
              <a:gd name="connsiteX672" fmla="*/ 5023629 w 9706874"/>
              <a:gd name="connsiteY672" fmla="*/ 2711389 h 3735869"/>
              <a:gd name="connsiteX673" fmla="*/ 5022991 w 9706874"/>
              <a:gd name="connsiteY673" fmla="*/ 2712581 h 3735869"/>
              <a:gd name="connsiteX674" fmla="*/ 8723835 w 9706874"/>
              <a:gd name="connsiteY674" fmla="*/ 2708746 h 3735869"/>
              <a:gd name="connsiteX675" fmla="*/ 8744066 w 9706874"/>
              <a:gd name="connsiteY675" fmla="*/ 2719469 h 3735869"/>
              <a:gd name="connsiteX676" fmla="*/ 8741404 w 9706874"/>
              <a:gd name="connsiteY676" fmla="*/ 2726848 h 3735869"/>
              <a:gd name="connsiteX677" fmla="*/ 8726640 w 9706874"/>
              <a:gd name="connsiteY677" fmla="*/ 2724080 h 3735869"/>
              <a:gd name="connsiteX678" fmla="*/ 8721508 w 9706874"/>
              <a:gd name="connsiteY678" fmla="*/ 2720768 h 3735869"/>
              <a:gd name="connsiteX679" fmla="*/ 8724570 w 9706874"/>
              <a:gd name="connsiteY679" fmla="*/ 2726041 h 3735869"/>
              <a:gd name="connsiteX680" fmla="*/ 8719736 w 9706874"/>
              <a:gd name="connsiteY680" fmla="*/ 2726042 h 3735869"/>
              <a:gd name="connsiteX681" fmla="*/ 8720025 w 9706874"/>
              <a:gd name="connsiteY681" fmla="*/ 2719809 h 3735869"/>
              <a:gd name="connsiteX682" fmla="*/ 8719677 w 9706874"/>
              <a:gd name="connsiteY682" fmla="*/ 2719584 h 3735869"/>
              <a:gd name="connsiteX683" fmla="*/ 8717873 w 9706874"/>
              <a:gd name="connsiteY683" fmla="*/ 2712089 h 3735869"/>
              <a:gd name="connsiteX684" fmla="*/ 8723835 w 9706874"/>
              <a:gd name="connsiteY684" fmla="*/ 2708746 h 3735869"/>
              <a:gd name="connsiteX685" fmla="*/ 5025169 w 9706874"/>
              <a:gd name="connsiteY685" fmla="*/ 2708494 h 3735869"/>
              <a:gd name="connsiteX686" fmla="*/ 5024945 w 9706874"/>
              <a:gd name="connsiteY686" fmla="*/ 2708916 h 3735869"/>
              <a:gd name="connsiteX687" fmla="*/ 5024052 w 9706874"/>
              <a:gd name="connsiteY687" fmla="*/ 2710593 h 3735869"/>
              <a:gd name="connsiteX688" fmla="*/ 5026117 w 9706874"/>
              <a:gd name="connsiteY688" fmla="*/ 2706716 h 3735869"/>
              <a:gd name="connsiteX689" fmla="*/ 5025169 w 9706874"/>
              <a:gd name="connsiteY689" fmla="*/ 2708494 h 3735869"/>
              <a:gd name="connsiteX690" fmla="*/ 5026068 w 9706874"/>
              <a:gd name="connsiteY690" fmla="*/ 2706808 h 3735869"/>
              <a:gd name="connsiteX691" fmla="*/ 5026117 w 9706874"/>
              <a:gd name="connsiteY691" fmla="*/ 2706716 h 3735869"/>
              <a:gd name="connsiteX692" fmla="*/ 4686776 w 9706874"/>
              <a:gd name="connsiteY692" fmla="*/ 2699010 h 3735869"/>
              <a:gd name="connsiteX693" fmla="*/ 4690479 w 9706874"/>
              <a:gd name="connsiteY693" fmla="*/ 2701734 h 3735869"/>
              <a:gd name="connsiteX694" fmla="*/ 4685543 w 9706874"/>
              <a:gd name="connsiteY694" fmla="*/ 2708993 h 3735869"/>
              <a:gd name="connsiteX695" fmla="*/ 4683075 w 9706874"/>
              <a:gd name="connsiteY695" fmla="*/ 2701733 h 3735869"/>
              <a:gd name="connsiteX696" fmla="*/ 4686776 w 9706874"/>
              <a:gd name="connsiteY696" fmla="*/ 2699010 h 3735869"/>
              <a:gd name="connsiteX697" fmla="*/ 5034147 w 9706874"/>
              <a:gd name="connsiteY697" fmla="*/ 2696893 h 3735869"/>
              <a:gd name="connsiteX698" fmla="*/ 5042088 w 9706874"/>
              <a:gd name="connsiteY698" fmla="*/ 2714337 h 3735869"/>
              <a:gd name="connsiteX699" fmla="*/ 5028855 w 9706874"/>
              <a:gd name="connsiteY699" fmla="*/ 2709354 h 3735869"/>
              <a:gd name="connsiteX700" fmla="*/ 5034147 w 9706874"/>
              <a:gd name="connsiteY700" fmla="*/ 2696893 h 3735869"/>
              <a:gd name="connsiteX701" fmla="*/ 4081136 w 9706874"/>
              <a:gd name="connsiteY701" fmla="*/ 2692972 h 3735869"/>
              <a:gd name="connsiteX702" fmla="*/ 4073175 w 9706874"/>
              <a:gd name="connsiteY702" fmla="*/ 2695142 h 3735869"/>
              <a:gd name="connsiteX703" fmla="*/ 4056701 w 9706874"/>
              <a:gd name="connsiteY703" fmla="*/ 2698947 h 3735869"/>
              <a:gd name="connsiteX704" fmla="*/ 4051969 w 9706874"/>
              <a:gd name="connsiteY704" fmla="*/ 2701328 h 3735869"/>
              <a:gd name="connsiteX705" fmla="*/ 4033934 w 9706874"/>
              <a:gd name="connsiteY705" fmla="*/ 2707940 h 3735869"/>
              <a:gd name="connsiteX706" fmla="*/ 4039336 w 9706874"/>
              <a:gd name="connsiteY706" fmla="*/ 2707879 h 3735869"/>
              <a:gd name="connsiteX707" fmla="*/ 4063548 w 9706874"/>
              <a:gd name="connsiteY707" fmla="*/ 2702024 h 3735869"/>
              <a:gd name="connsiteX708" fmla="*/ 4073343 w 9706874"/>
              <a:gd name="connsiteY708" fmla="*/ 2696771 h 3735869"/>
              <a:gd name="connsiteX709" fmla="*/ 4694569 w 9706874"/>
              <a:gd name="connsiteY709" fmla="*/ 2692820 h 3735869"/>
              <a:gd name="connsiteX710" fmla="*/ 4704110 w 9706874"/>
              <a:gd name="connsiteY710" fmla="*/ 2696678 h 3735869"/>
              <a:gd name="connsiteX711" fmla="*/ 4685029 w 9706874"/>
              <a:gd name="connsiteY711" fmla="*/ 2696677 h 3735869"/>
              <a:gd name="connsiteX712" fmla="*/ 4694569 w 9706874"/>
              <a:gd name="connsiteY712" fmla="*/ 2692820 h 3735869"/>
              <a:gd name="connsiteX713" fmla="*/ 355697 w 9706874"/>
              <a:gd name="connsiteY713" fmla="*/ 2688377 h 3735869"/>
              <a:gd name="connsiteX714" fmla="*/ 352230 w 9706874"/>
              <a:gd name="connsiteY714" fmla="*/ 2693017 h 3735869"/>
              <a:gd name="connsiteX715" fmla="*/ 369720 w 9706874"/>
              <a:gd name="connsiteY715" fmla="*/ 2697234 h 3735869"/>
              <a:gd name="connsiteX716" fmla="*/ 369647 w 9706874"/>
              <a:gd name="connsiteY716" fmla="*/ 2694590 h 3735869"/>
              <a:gd name="connsiteX717" fmla="*/ 355697 w 9706874"/>
              <a:gd name="connsiteY717" fmla="*/ 2688377 h 3735869"/>
              <a:gd name="connsiteX718" fmla="*/ 4699793 w 9706874"/>
              <a:gd name="connsiteY718" fmla="*/ 2685460 h 3735869"/>
              <a:gd name="connsiteX719" fmla="*/ 4699465 w 9706874"/>
              <a:gd name="connsiteY719" fmla="*/ 2686633 h 3735869"/>
              <a:gd name="connsiteX720" fmla="*/ 4698703 w 9706874"/>
              <a:gd name="connsiteY720" fmla="*/ 2689336 h 3735869"/>
              <a:gd name="connsiteX721" fmla="*/ 4700985 w 9706874"/>
              <a:gd name="connsiteY721" fmla="*/ 2681222 h 3735869"/>
              <a:gd name="connsiteX722" fmla="*/ 4700733 w 9706874"/>
              <a:gd name="connsiteY722" fmla="*/ 2682123 h 3735869"/>
              <a:gd name="connsiteX723" fmla="*/ 4700620 w 9706874"/>
              <a:gd name="connsiteY723" fmla="*/ 2682523 h 3735869"/>
              <a:gd name="connsiteX724" fmla="*/ 8658145 w 9706874"/>
              <a:gd name="connsiteY724" fmla="*/ 2677245 h 3735869"/>
              <a:gd name="connsiteX725" fmla="*/ 8650740 w 9706874"/>
              <a:gd name="connsiteY725" fmla="*/ 2689330 h 3735869"/>
              <a:gd name="connsiteX726" fmla="*/ 8658145 w 9706874"/>
              <a:gd name="connsiteY726" fmla="*/ 2677245 h 3735869"/>
              <a:gd name="connsiteX727" fmla="*/ 4427248 w 9706874"/>
              <a:gd name="connsiteY727" fmla="*/ 2674765 h 3735869"/>
              <a:gd name="connsiteX728" fmla="*/ 4366876 w 9706874"/>
              <a:gd name="connsiteY728" fmla="*/ 2691099 h 3735869"/>
              <a:gd name="connsiteX729" fmla="*/ 4357061 w 9706874"/>
              <a:gd name="connsiteY729" fmla="*/ 2696974 h 3735869"/>
              <a:gd name="connsiteX730" fmla="*/ 4338389 w 9706874"/>
              <a:gd name="connsiteY730" fmla="*/ 2705810 h 3735869"/>
              <a:gd name="connsiteX731" fmla="*/ 4373420 w 9706874"/>
              <a:gd name="connsiteY731" fmla="*/ 2698003 h 3735869"/>
              <a:gd name="connsiteX732" fmla="*/ 4380316 w 9706874"/>
              <a:gd name="connsiteY732" fmla="*/ 2694341 h 3735869"/>
              <a:gd name="connsiteX733" fmla="*/ 4419742 w 9706874"/>
              <a:gd name="connsiteY733" fmla="*/ 2680167 h 3735869"/>
              <a:gd name="connsiteX734" fmla="*/ 4426737 w 9706874"/>
              <a:gd name="connsiteY734" fmla="*/ 2680494 h 3735869"/>
              <a:gd name="connsiteX735" fmla="*/ 4425205 w 9706874"/>
              <a:gd name="connsiteY735" fmla="*/ 2677577 h 3735869"/>
              <a:gd name="connsiteX736" fmla="*/ 5253102 w 9706874"/>
              <a:gd name="connsiteY736" fmla="*/ 2666529 h 3735869"/>
              <a:gd name="connsiteX737" fmla="*/ 5245697 w 9706874"/>
              <a:gd name="connsiteY737" fmla="*/ 2678628 h 3735869"/>
              <a:gd name="connsiteX738" fmla="*/ 5253102 w 9706874"/>
              <a:gd name="connsiteY738" fmla="*/ 2666529 h 3735869"/>
              <a:gd name="connsiteX739" fmla="*/ 4689558 w 9706874"/>
              <a:gd name="connsiteY739" fmla="*/ 2660657 h 3735869"/>
              <a:gd name="connsiteX740" fmla="*/ 4691203 w 9706874"/>
              <a:gd name="connsiteY740" fmla="*/ 2663182 h 3735869"/>
              <a:gd name="connsiteX741" fmla="*/ 4677904 w 9706874"/>
              <a:gd name="connsiteY741" fmla="*/ 2668302 h 3735869"/>
              <a:gd name="connsiteX742" fmla="*/ 4689558 w 9706874"/>
              <a:gd name="connsiteY742" fmla="*/ 2660657 h 3735869"/>
              <a:gd name="connsiteX743" fmla="*/ 4704745 w 9706874"/>
              <a:gd name="connsiteY743" fmla="*/ 2655839 h 3735869"/>
              <a:gd name="connsiteX744" fmla="*/ 4699133 w 9706874"/>
              <a:gd name="connsiteY744" fmla="*/ 2659398 h 3735869"/>
              <a:gd name="connsiteX745" fmla="*/ 4704745 w 9706874"/>
              <a:gd name="connsiteY745" fmla="*/ 2655839 h 3735869"/>
              <a:gd name="connsiteX746" fmla="*/ 9171925 w 9706874"/>
              <a:gd name="connsiteY746" fmla="*/ 2655811 h 3735869"/>
              <a:gd name="connsiteX747" fmla="*/ 9164524 w 9706874"/>
              <a:gd name="connsiteY747" fmla="*/ 2666100 h 3735869"/>
              <a:gd name="connsiteX748" fmla="*/ 9171925 w 9706874"/>
              <a:gd name="connsiteY748" fmla="*/ 2655811 h 3735869"/>
              <a:gd name="connsiteX749" fmla="*/ 4525299 w 9706874"/>
              <a:gd name="connsiteY749" fmla="*/ 2647662 h 3735869"/>
              <a:gd name="connsiteX750" fmla="*/ 4481059 w 9706874"/>
              <a:gd name="connsiteY750" fmla="*/ 2660206 h 3735869"/>
              <a:gd name="connsiteX751" fmla="*/ 4429280 w 9706874"/>
              <a:gd name="connsiteY751" fmla="*/ 2674216 h 3735869"/>
              <a:gd name="connsiteX752" fmla="*/ 4432608 w 9706874"/>
              <a:gd name="connsiteY752" fmla="*/ 2677577 h 3735869"/>
              <a:gd name="connsiteX753" fmla="*/ 4430509 w 9706874"/>
              <a:gd name="connsiteY753" fmla="*/ 2680670 h 3735869"/>
              <a:gd name="connsiteX754" fmla="*/ 4436021 w 9706874"/>
              <a:gd name="connsiteY754" fmla="*/ 2680928 h 3735869"/>
              <a:gd name="connsiteX755" fmla="*/ 4447918 w 9706874"/>
              <a:gd name="connsiteY755" fmla="*/ 2680433 h 3735869"/>
              <a:gd name="connsiteX756" fmla="*/ 4463888 w 9706874"/>
              <a:gd name="connsiteY756" fmla="*/ 2676226 h 3735869"/>
              <a:gd name="connsiteX757" fmla="*/ 4491279 w 9706874"/>
              <a:gd name="connsiteY757" fmla="*/ 2664980 h 3735869"/>
              <a:gd name="connsiteX758" fmla="*/ 8403014 w 9706874"/>
              <a:gd name="connsiteY758" fmla="*/ 2643306 h 3735869"/>
              <a:gd name="connsiteX759" fmla="*/ 8427583 w 9706874"/>
              <a:gd name="connsiteY759" fmla="*/ 2648119 h 3735869"/>
              <a:gd name="connsiteX760" fmla="*/ 8394827 w 9706874"/>
              <a:gd name="connsiteY760" fmla="*/ 2643307 h 3735869"/>
              <a:gd name="connsiteX761" fmla="*/ 8403014 w 9706874"/>
              <a:gd name="connsiteY761" fmla="*/ 2643306 h 3735869"/>
              <a:gd name="connsiteX762" fmla="*/ 4286980 w 9706874"/>
              <a:gd name="connsiteY762" fmla="*/ 2636875 h 3735869"/>
              <a:gd name="connsiteX763" fmla="*/ 4233801 w 9706874"/>
              <a:gd name="connsiteY763" fmla="*/ 2651367 h 3735869"/>
              <a:gd name="connsiteX764" fmla="*/ 4216420 w 9706874"/>
              <a:gd name="connsiteY764" fmla="*/ 2660728 h 3735869"/>
              <a:gd name="connsiteX765" fmla="*/ 4213146 w 9706874"/>
              <a:gd name="connsiteY765" fmla="*/ 2662953 h 3735869"/>
              <a:gd name="connsiteX766" fmla="*/ 4282909 w 9706874"/>
              <a:gd name="connsiteY766" fmla="*/ 2644673 h 3735869"/>
              <a:gd name="connsiteX767" fmla="*/ 4283751 w 9706874"/>
              <a:gd name="connsiteY767" fmla="*/ 2640378 h 3735869"/>
              <a:gd name="connsiteX768" fmla="*/ 4309014 w 9706874"/>
              <a:gd name="connsiteY768" fmla="*/ 2630870 h 3735869"/>
              <a:gd name="connsiteX769" fmla="*/ 4290281 w 9706874"/>
              <a:gd name="connsiteY769" fmla="*/ 2635976 h 3735869"/>
              <a:gd name="connsiteX770" fmla="*/ 4295711 w 9706874"/>
              <a:gd name="connsiteY770" fmla="*/ 2636428 h 3735869"/>
              <a:gd name="connsiteX771" fmla="*/ 4291839 w 9706874"/>
              <a:gd name="connsiteY771" fmla="*/ 2642329 h 3735869"/>
              <a:gd name="connsiteX772" fmla="*/ 4308491 w 9706874"/>
              <a:gd name="connsiteY772" fmla="*/ 2637895 h 3735869"/>
              <a:gd name="connsiteX773" fmla="*/ 4308162 w 9706874"/>
              <a:gd name="connsiteY773" fmla="*/ 2632520 h 3735869"/>
              <a:gd name="connsiteX774" fmla="*/ 4680265 w 9706874"/>
              <a:gd name="connsiteY774" fmla="*/ 2622442 h 3735869"/>
              <a:gd name="connsiteX775" fmla="*/ 4547573 w 9706874"/>
              <a:gd name="connsiteY775" fmla="*/ 2659245 h 3735869"/>
              <a:gd name="connsiteX776" fmla="*/ 4544214 w 9706874"/>
              <a:gd name="connsiteY776" fmla="*/ 2660728 h 3735869"/>
              <a:gd name="connsiteX777" fmla="*/ 4414427 w 9706874"/>
              <a:gd name="connsiteY777" fmla="*/ 2721069 h 3735869"/>
              <a:gd name="connsiteX778" fmla="*/ 4414030 w 9706874"/>
              <a:gd name="connsiteY778" fmla="*/ 2721251 h 3735869"/>
              <a:gd name="connsiteX779" fmla="*/ 4470597 w 9706874"/>
              <a:gd name="connsiteY779" fmla="*/ 2707314 h 3735869"/>
              <a:gd name="connsiteX780" fmla="*/ 4521225 w 9706874"/>
              <a:gd name="connsiteY780" fmla="*/ 2692943 h 3735869"/>
              <a:gd name="connsiteX781" fmla="*/ 4642108 w 9706874"/>
              <a:gd name="connsiteY781" fmla="*/ 2638859 h 3735869"/>
              <a:gd name="connsiteX782" fmla="*/ 4673946 w 9706874"/>
              <a:gd name="connsiteY782" fmla="*/ 2625242 h 3735869"/>
              <a:gd name="connsiteX783" fmla="*/ 4341303 w 9706874"/>
              <a:gd name="connsiteY783" fmla="*/ 2622072 h 3735869"/>
              <a:gd name="connsiteX784" fmla="*/ 4326176 w 9706874"/>
              <a:gd name="connsiteY784" fmla="*/ 2626193 h 3735869"/>
              <a:gd name="connsiteX785" fmla="*/ 4327161 w 9706874"/>
              <a:gd name="connsiteY785" fmla="*/ 2626709 h 3735869"/>
              <a:gd name="connsiteX786" fmla="*/ 4324503 w 9706874"/>
              <a:gd name="connsiteY786" fmla="*/ 2631570 h 3735869"/>
              <a:gd name="connsiteX787" fmla="*/ 4325189 w 9706874"/>
              <a:gd name="connsiteY787" fmla="*/ 2633452 h 3735869"/>
              <a:gd name="connsiteX788" fmla="*/ 4331603 w 9706874"/>
              <a:gd name="connsiteY788" fmla="*/ 2631745 h 3735869"/>
              <a:gd name="connsiteX789" fmla="*/ 4335716 w 9706874"/>
              <a:gd name="connsiteY789" fmla="*/ 2625153 h 3735869"/>
              <a:gd name="connsiteX790" fmla="*/ 381436 w 9706874"/>
              <a:gd name="connsiteY790" fmla="*/ 2617680 h 3735869"/>
              <a:gd name="connsiteX791" fmla="*/ 389477 w 9706874"/>
              <a:gd name="connsiteY791" fmla="*/ 2624631 h 3735869"/>
              <a:gd name="connsiteX792" fmla="*/ 380974 w 9706874"/>
              <a:gd name="connsiteY792" fmla="*/ 2623373 h 3735869"/>
              <a:gd name="connsiteX793" fmla="*/ 372594 w 9706874"/>
              <a:gd name="connsiteY793" fmla="*/ 2618127 h 3735869"/>
              <a:gd name="connsiteX794" fmla="*/ 381436 w 9706874"/>
              <a:gd name="connsiteY794" fmla="*/ 2617680 h 3735869"/>
              <a:gd name="connsiteX795" fmla="*/ 150080 w 9706874"/>
              <a:gd name="connsiteY795" fmla="*/ 2614518 h 3735869"/>
              <a:gd name="connsiteX796" fmla="*/ 176781 w 9706874"/>
              <a:gd name="connsiteY796" fmla="*/ 2624785 h 3735869"/>
              <a:gd name="connsiteX797" fmla="*/ 164025 w 9706874"/>
              <a:gd name="connsiteY797" fmla="*/ 2622665 h 3735869"/>
              <a:gd name="connsiteX798" fmla="*/ 150080 w 9706874"/>
              <a:gd name="connsiteY798" fmla="*/ 2614518 h 3735869"/>
              <a:gd name="connsiteX799" fmla="*/ 4378101 w 9706874"/>
              <a:gd name="connsiteY799" fmla="*/ 2612044 h 3735869"/>
              <a:gd name="connsiteX800" fmla="*/ 4363868 w 9706874"/>
              <a:gd name="connsiteY800" fmla="*/ 2615921 h 3735869"/>
              <a:gd name="connsiteX801" fmla="*/ 4372343 w 9706874"/>
              <a:gd name="connsiteY801" fmla="*/ 2614561 h 3735869"/>
              <a:gd name="connsiteX802" fmla="*/ 4796564 w 9706874"/>
              <a:gd name="connsiteY802" fmla="*/ 2611788 h 3735869"/>
              <a:gd name="connsiteX803" fmla="*/ 4797528 w 9706874"/>
              <a:gd name="connsiteY803" fmla="*/ 2613885 h 3735869"/>
              <a:gd name="connsiteX804" fmla="*/ 4765758 w 9706874"/>
              <a:gd name="connsiteY804" fmla="*/ 2618660 h 3735869"/>
              <a:gd name="connsiteX805" fmla="*/ 4796564 w 9706874"/>
              <a:gd name="connsiteY805" fmla="*/ 2611788 h 3735869"/>
              <a:gd name="connsiteX806" fmla="*/ 146442 w 9706874"/>
              <a:gd name="connsiteY806" fmla="*/ 2609384 h 3735869"/>
              <a:gd name="connsiteX807" fmla="*/ 150080 w 9706874"/>
              <a:gd name="connsiteY807" fmla="*/ 2614518 h 3735869"/>
              <a:gd name="connsiteX808" fmla="*/ 145981 w 9706874"/>
              <a:gd name="connsiteY808" fmla="*/ 2615075 h 3735869"/>
              <a:gd name="connsiteX809" fmla="*/ 140349 w 9706874"/>
              <a:gd name="connsiteY809" fmla="*/ 2609933 h 3735869"/>
              <a:gd name="connsiteX810" fmla="*/ 146442 w 9706874"/>
              <a:gd name="connsiteY810" fmla="*/ 2609384 h 3735869"/>
              <a:gd name="connsiteX811" fmla="*/ 8551224 w 9706874"/>
              <a:gd name="connsiteY811" fmla="*/ 2608843 h 3735869"/>
              <a:gd name="connsiteX812" fmla="*/ 8574117 w 9706874"/>
              <a:gd name="connsiteY812" fmla="*/ 2626826 h 3735869"/>
              <a:gd name="connsiteX813" fmla="*/ 8543296 w 9706874"/>
              <a:gd name="connsiteY813" fmla="*/ 2614648 h 3735869"/>
              <a:gd name="connsiteX814" fmla="*/ 8551224 w 9706874"/>
              <a:gd name="connsiteY814" fmla="*/ 2608843 h 3735869"/>
              <a:gd name="connsiteX815" fmla="*/ 4593500 w 9706874"/>
              <a:gd name="connsiteY815" fmla="*/ 2607936 h 3735869"/>
              <a:gd name="connsiteX816" fmla="*/ 4586869 w 9706874"/>
              <a:gd name="connsiteY816" fmla="*/ 2609849 h 3735869"/>
              <a:gd name="connsiteX817" fmla="*/ 4427573 w 9706874"/>
              <a:gd name="connsiteY817" fmla="*/ 2654027 h 3735869"/>
              <a:gd name="connsiteX818" fmla="*/ 4409257 w 9706874"/>
              <a:gd name="connsiteY818" fmla="*/ 2665569 h 3735869"/>
              <a:gd name="connsiteX819" fmla="*/ 4469310 w 9706874"/>
              <a:gd name="connsiteY819" fmla="*/ 2650641 h 3735869"/>
              <a:gd name="connsiteX820" fmla="*/ 4570505 w 9706874"/>
              <a:gd name="connsiteY820" fmla="*/ 2621406 h 3735869"/>
              <a:gd name="connsiteX821" fmla="*/ 136712 w 9706874"/>
              <a:gd name="connsiteY821" fmla="*/ 2604798 h 3735869"/>
              <a:gd name="connsiteX822" fmla="*/ 140349 w 9706874"/>
              <a:gd name="connsiteY822" fmla="*/ 2609933 h 3735869"/>
              <a:gd name="connsiteX823" fmla="*/ 136251 w 9706874"/>
              <a:gd name="connsiteY823" fmla="*/ 2610488 h 3735869"/>
              <a:gd name="connsiteX824" fmla="*/ 130621 w 9706874"/>
              <a:gd name="connsiteY824" fmla="*/ 2605348 h 3735869"/>
              <a:gd name="connsiteX825" fmla="*/ 136712 w 9706874"/>
              <a:gd name="connsiteY825" fmla="*/ 2604798 h 3735869"/>
              <a:gd name="connsiteX826" fmla="*/ 8538450 w 9706874"/>
              <a:gd name="connsiteY826" fmla="*/ 2602046 h 3735869"/>
              <a:gd name="connsiteX827" fmla="*/ 8542845 w 9706874"/>
              <a:gd name="connsiteY827" fmla="*/ 2603011 h 3735869"/>
              <a:gd name="connsiteX828" fmla="*/ 8540138 w 9706874"/>
              <a:gd name="connsiteY828" fmla="*/ 2610727 h 3735869"/>
              <a:gd name="connsiteX829" fmla="*/ 8538450 w 9706874"/>
              <a:gd name="connsiteY829" fmla="*/ 2602046 h 3735869"/>
              <a:gd name="connsiteX830" fmla="*/ 8309738 w 9706874"/>
              <a:gd name="connsiteY830" fmla="*/ 2591508 h 3735869"/>
              <a:gd name="connsiteX831" fmla="*/ 8310713 w 9706874"/>
              <a:gd name="connsiteY831" fmla="*/ 2597558 h 3735869"/>
              <a:gd name="connsiteX832" fmla="*/ 8309887 w 9706874"/>
              <a:gd name="connsiteY832" fmla="*/ 2602677 h 3735869"/>
              <a:gd name="connsiteX833" fmla="*/ 8310387 w 9706874"/>
              <a:gd name="connsiteY833" fmla="*/ 2603263 h 3735869"/>
              <a:gd name="connsiteX834" fmla="*/ 8309741 w 9706874"/>
              <a:gd name="connsiteY834" fmla="*/ 2603582 h 3735869"/>
              <a:gd name="connsiteX835" fmla="*/ 8309737 w 9706874"/>
              <a:gd name="connsiteY835" fmla="*/ 2603609 h 3735869"/>
              <a:gd name="connsiteX836" fmla="*/ 8309723 w 9706874"/>
              <a:gd name="connsiteY836" fmla="*/ 2603591 h 3735869"/>
              <a:gd name="connsiteX837" fmla="*/ 8295194 w 9706874"/>
              <a:gd name="connsiteY837" fmla="*/ 2610741 h 3735869"/>
              <a:gd name="connsiteX838" fmla="*/ 8301000 w 9706874"/>
              <a:gd name="connsiteY838" fmla="*/ 2597656 h 3735869"/>
              <a:gd name="connsiteX839" fmla="*/ 8305422 w 9706874"/>
              <a:gd name="connsiteY839" fmla="*/ 2598069 h 3735869"/>
              <a:gd name="connsiteX840" fmla="*/ 9081102 w 9706874"/>
              <a:gd name="connsiteY840" fmla="*/ 2586150 h 3735869"/>
              <a:gd name="connsiteX841" fmla="*/ 9093773 w 9706874"/>
              <a:gd name="connsiteY841" fmla="*/ 2590991 h 3735869"/>
              <a:gd name="connsiteX842" fmla="*/ 9078568 w 9706874"/>
              <a:gd name="connsiteY842" fmla="*/ 2590991 h 3735869"/>
              <a:gd name="connsiteX843" fmla="*/ 9081102 w 9706874"/>
              <a:gd name="connsiteY843" fmla="*/ 2586150 h 3735869"/>
              <a:gd name="connsiteX844" fmla="*/ 8527256 w 9706874"/>
              <a:gd name="connsiteY844" fmla="*/ 2586150 h 3735869"/>
              <a:gd name="connsiteX845" fmla="*/ 8519853 w 9706874"/>
              <a:gd name="connsiteY845" fmla="*/ 2598251 h 3735869"/>
              <a:gd name="connsiteX846" fmla="*/ 8527256 w 9706874"/>
              <a:gd name="connsiteY846" fmla="*/ 2586150 h 3735869"/>
              <a:gd name="connsiteX847" fmla="*/ 4674884 w 9706874"/>
              <a:gd name="connsiteY847" fmla="*/ 2584460 h 3735869"/>
              <a:gd name="connsiteX848" fmla="*/ 4652282 w 9706874"/>
              <a:gd name="connsiteY848" fmla="*/ 2590980 h 3735869"/>
              <a:gd name="connsiteX849" fmla="*/ 4656319 w 9706874"/>
              <a:gd name="connsiteY849" fmla="*/ 2596263 h 3735869"/>
              <a:gd name="connsiteX850" fmla="*/ 4673132 w 9706874"/>
              <a:gd name="connsiteY850" fmla="*/ 2591310 h 3735869"/>
              <a:gd name="connsiteX851" fmla="*/ 4751969 w 9706874"/>
              <a:gd name="connsiteY851" fmla="*/ 2578796 h 3735869"/>
              <a:gd name="connsiteX852" fmla="*/ 4759527 w 9706874"/>
              <a:gd name="connsiteY852" fmla="*/ 2579037 h 3735869"/>
              <a:gd name="connsiteX853" fmla="*/ 4756504 w 9706874"/>
              <a:gd name="connsiteY853" fmla="*/ 2579434 h 3735869"/>
              <a:gd name="connsiteX854" fmla="*/ 4751969 w 9706874"/>
              <a:gd name="connsiteY854" fmla="*/ 2578796 h 3735869"/>
              <a:gd name="connsiteX855" fmla="*/ 9065896 w 9706874"/>
              <a:gd name="connsiteY855" fmla="*/ 2573647 h 3735869"/>
              <a:gd name="connsiteX856" fmla="*/ 9078146 w 9706874"/>
              <a:gd name="connsiteY856" fmla="*/ 2578486 h 3735869"/>
              <a:gd name="connsiteX857" fmla="*/ 9062939 w 9706874"/>
              <a:gd name="connsiteY857" fmla="*/ 2578486 h 3735869"/>
              <a:gd name="connsiteX858" fmla="*/ 9065896 w 9706874"/>
              <a:gd name="connsiteY858" fmla="*/ 2573647 h 3735869"/>
              <a:gd name="connsiteX859" fmla="*/ 9382911 w 9706874"/>
              <a:gd name="connsiteY859" fmla="*/ 2573647 h 3735869"/>
              <a:gd name="connsiteX860" fmla="*/ 9375508 w 9706874"/>
              <a:gd name="connsiteY860" fmla="*/ 2585746 h 3735869"/>
              <a:gd name="connsiteX861" fmla="*/ 9382911 w 9706874"/>
              <a:gd name="connsiteY861" fmla="*/ 2573647 h 3735869"/>
              <a:gd name="connsiteX862" fmla="*/ 8494045 w 9706874"/>
              <a:gd name="connsiteY862" fmla="*/ 2573646 h 3735869"/>
              <a:gd name="connsiteX863" fmla="*/ 8486642 w 9706874"/>
              <a:gd name="connsiteY863" fmla="*/ 2585746 h 3735869"/>
              <a:gd name="connsiteX864" fmla="*/ 8494045 w 9706874"/>
              <a:gd name="connsiteY864" fmla="*/ 2573646 h 3735869"/>
              <a:gd name="connsiteX865" fmla="*/ 9367283 w 9706874"/>
              <a:gd name="connsiteY865" fmla="*/ 2561144 h 3735869"/>
              <a:gd name="connsiteX866" fmla="*/ 9359881 w 9706874"/>
              <a:gd name="connsiteY866" fmla="*/ 2573244 h 3735869"/>
              <a:gd name="connsiteX867" fmla="*/ 9367283 w 9706874"/>
              <a:gd name="connsiteY867" fmla="*/ 2561144 h 3735869"/>
              <a:gd name="connsiteX868" fmla="*/ 290549 w 9706874"/>
              <a:gd name="connsiteY868" fmla="*/ 2556073 h 3735869"/>
              <a:gd name="connsiteX869" fmla="*/ 305682 w 9706874"/>
              <a:gd name="connsiteY869" fmla="*/ 2559852 h 3735869"/>
              <a:gd name="connsiteX870" fmla="*/ 306189 w 9706874"/>
              <a:gd name="connsiteY870" fmla="*/ 2563005 h 3735869"/>
              <a:gd name="connsiteX871" fmla="*/ 296944 w 9706874"/>
              <a:gd name="connsiteY871" fmla="*/ 2561342 h 3735869"/>
              <a:gd name="connsiteX872" fmla="*/ 290549 w 9706874"/>
              <a:gd name="connsiteY872" fmla="*/ 2556073 h 3735869"/>
              <a:gd name="connsiteX873" fmla="*/ 8449114 w 9706874"/>
              <a:gd name="connsiteY873" fmla="*/ 2552215 h 3735869"/>
              <a:gd name="connsiteX874" fmla="*/ 8441709 w 9706874"/>
              <a:gd name="connsiteY874" fmla="*/ 2562502 h 3735869"/>
              <a:gd name="connsiteX875" fmla="*/ 8449114 w 9706874"/>
              <a:gd name="connsiteY875" fmla="*/ 2552215 h 3735869"/>
              <a:gd name="connsiteX876" fmla="*/ 4832038 w 9706874"/>
              <a:gd name="connsiteY876" fmla="*/ 2551682 h 3735869"/>
              <a:gd name="connsiteX877" fmla="*/ 4819372 w 9706874"/>
              <a:gd name="connsiteY877" fmla="*/ 2555518 h 3735869"/>
              <a:gd name="connsiteX878" fmla="*/ 4685820 w 9706874"/>
              <a:gd name="connsiteY878" fmla="*/ 2594372 h 3735869"/>
              <a:gd name="connsiteX879" fmla="*/ 4671506 w 9706874"/>
              <a:gd name="connsiteY879" fmla="*/ 2608010 h 3735869"/>
              <a:gd name="connsiteX880" fmla="*/ 4650615 w 9706874"/>
              <a:gd name="connsiteY880" fmla="*/ 2612519 h 3735869"/>
              <a:gd name="connsiteX881" fmla="*/ 4642323 w 9706874"/>
              <a:gd name="connsiteY881" fmla="*/ 2614752 h 3735869"/>
              <a:gd name="connsiteX882" fmla="*/ 4639452 w 9706874"/>
              <a:gd name="connsiteY882" fmla="*/ 2616992 h 3735869"/>
              <a:gd name="connsiteX883" fmla="*/ 4610218 w 9706874"/>
              <a:gd name="connsiteY883" fmla="*/ 2631569 h 3735869"/>
              <a:gd name="connsiteX884" fmla="*/ 4585186 w 9706874"/>
              <a:gd name="connsiteY884" fmla="*/ 2642628 h 3735869"/>
              <a:gd name="connsiteX885" fmla="*/ 4697569 w 9706874"/>
              <a:gd name="connsiteY885" fmla="*/ 2610226 h 3735869"/>
              <a:gd name="connsiteX886" fmla="*/ 4718534 w 9706874"/>
              <a:gd name="connsiteY886" fmla="*/ 2602858 h 3735869"/>
              <a:gd name="connsiteX887" fmla="*/ 4724058 w 9706874"/>
              <a:gd name="connsiteY887" fmla="*/ 2599020 h 3735869"/>
              <a:gd name="connsiteX888" fmla="*/ 4733525 w 9706874"/>
              <a:gd name="connsiteY888" fmla="*/ 2597063 h 3735869"/>
              <a:gd name="connsiteX889" fmla="*/ 4733953 w 9706874"/>
              <a:gd name="connsiteY889" fmla="*/ 2597441 h 3735869"/>
              <a:gd name="connsiteX890" fmla="*/ 4740929 w 9706874"/>
              <a:gd name="connsiteY890" fmla="*/ 2594989 h 3735869"/>
              <a:gd name="connsiteX891" fmla="*/ 4740931 w 9706874"/>
              <a:gd name="connsiteY891" fmla="*/ 2591508 h 3735869"/>
              <a:gd name="connsiteX892" fmla="*/ 4741904 w 9706874"/>
              <a:gd name="connsiteY892" fmla="*/ 2594645 h 3735869"/>
              <a:gd name="connsiteX893" fmla="*/ 4745111 w 9706874"/>
              <a:gd name="connsiteY893" fmla="*/ 2593520 h 3735869"/>
              <a:gd name="connsiteX894" fmla="*/ 4741682 w 9706874"/>
              <a:gd name="connsiteY894" fmla="*/ 2590055 h 3735869"/>
              <a:gd name="connsiteX895" fmla="*/ 4754001 w 9706874"/>
              <a:gd name="connsiteY895" fmla="*/ 2586317 h 3735869"/>
              <a:gd name="connsiteX896" fmla="*/ 4759937 w 9706874"/>
              <a:gd name="connsiteY896" fmla="*/ 2586551 h 3735869"/>
              <a:gd name="connsiteX897" fmla="*/ 4761623 w 9706874"/>
              <a:gd name="connsiteY897" fmla="*/ 2587796 h 3735869"/>
              <a:gd name="connsiteX898" fmla="*/ 4762749 w 9706874"/>
              <a:gd name="connsiteY898" fmla="*/ 2587469 h 3735869"/>
              <a:gd name="connsiteX899" fmla="*/ 4762231 w 9706874"/>
              <a:gd name="connsiteY899" fmla="*/ 2586825 h 3735869"/>
              <a:gd name="connsiteX900" fmla="*/ 4763924 w 9706874"/>
              <a:gd name="connsiteY900" fmla="*/ 2579007 h 3735869"/>
              <a:gd name="connsiteX901" fmla="*/ 4766627 w 9706874"/>
              <a:gd name="connsiteY901" fmla="*/ 2585956 h 3735869"/>
              <a:gd name="connsiteX902" fmla="*/ 4765875 w 9706874"/>
              <a:gd name="connsiteY902" fmla="*/ 2586566 h 3735869"/>
              <a:gd name="connsiteX903" fmla="*/ 4777164 w 9706874"/>
              <a:gd name="connsiteY903" fmla="*/ 2583305 h 3735869"/>
              <a:gd name="connsiteX904" fmla="*/ 4773554 w 9706874"/>
              <a:gd name="connsiteY904" fmla="*/ 2584123 h 3735869"/>
              <a:gd name="connsiteX905" fmla="*/ 4765124 w 9706874"/>
              <a:gd name="connsiteY905" fmla="*/ 2578500 h 3735869"/>
              <a:gd name="connsiteX906" fmla="*/ 4777284 w 9706874"/>
              <a:gd name="connsiteY906" fmla="*/ 2572849 h 3735869"/>
              <a:gd name="connsiteX907" fmla="*/ 4778222 w 9706874"/>
              <a:gd name="connsiteY907" fmla="*/ 2572622 h 3735869"/>
              <a:gd name="connsiteX908" fmla="*/ 4781029 w 9706874"/>
              <a:gd name="connsiteY908" fmla="*/ 2568907 h 3735869"/>
              <a:gd name="connsiteX909" fmla="*/ 4796376 w 9706874"/>
              <a:gd name="connsiteY909" fmla="*/ 2568079 h 3735869"/>
              <a:gd name="connsiteX910" fmla="*/ 4792535 w 9706874"/>
              <a:gd name="connsiteY910" fmla="*/ 2570098 h 3735869"/>
              <a:gd name="connsiteX911" fmla="*/ 4799843 w 9706874"/>
              <a:gd name="connsiteY911" fmla="*/ 2571302 h 3735869"/>
              <a:gd name="connsiteX912" fmla="*/ 4791413 w 9706874"/>
              <a:gd name="connsiteY912" fmla="*/ 2576473 h 3735869"/>
              <a:gd name="connsiteX913" fmla="*/ 4783456 w 9706874"/>
              <a:gd name="connsiteY913" fmla="*/ 2581486 h 3735869"/>
              <a:gd name="connsiteX914" fmla="*/ 4818986 w 9706874"/>
              <a:gd name="connsiteY914" fmla="*/ 2571220 h 3735869"/>
              <a:gd name="connsiteX915" fmla="*/ 4830478 w 9706874"/>
              <a:gd name="connsiteY915" fmla="*/ 2569498 h 3735869"/>
              <a:gd name="connsiteX916" fmla="*/ 4831483 w 9706874"/>
              <a:gd name="connsiteY916" fmla="*/ 2558023 h 3735869"/>
              <a:gd name="connsiteX917" fmla="*/ 4796376 w 9706874"/>
              <a:gd name="connsiteY917" fmla="*/ 2568079 h 3735869"/>
              <a:gd name="connsiteX918" fmla="*/ 4812938 w 9706874"/>
              <a:gd name="connsiteY918" fmla="*/ 2560964 h 3735869"/>
              <a:gd name="connsiteX919" fmla="*/ 4831496 w 9706874"/>
              <a:gd name="connsiteY919" fmla="*/ 2557865 h 3735869"/>
              <a:gd name="connsiteX920" fmla="*/ 9023869 w 9706874"/>
              <a:gd name="connsiteY920" fmla="*/ 2545068 h 3735869"/>
              <a:gd name="connsiteX921" fmla="*/ 9062504 w 9706874"/>
              <a:gd name="connsiteY921" fmla="*/ 2569024 h 3735869"/>
              <a:gd name="connsiteX922" fmla="*/ 9023869 w 9706874"/>
              <a:gd name="connsiteY922" fmla="*/ 2545068 h 3735869"/>
              <a:gd name="connsiteX923" fmla="*/ 4622065 w 9706874"/>
              <a:gd name="connsiteY923" fmla="*/ 2543673 h 3735869"/>
              <a:gd name="connsiteX924" fmla="*/ 4609830 w 9706874"/>
              <a:gd name="connsiteY924" fmla="*/ 2547113 h 3735869"/>
              <a:gd name="connsiteX925" fmla="*/ 4613537 w 9706874"/>
              <a:gd name="connsiteY925" fmla="*/ 2550269 h 3735869"/>
              <a:gd name="connsiteX926" fmla="*/ 4622942 w 9706874"/>
              <a:gd name="connsiteY926" fmla="*/ 2551702 h 3735869"/>
              <a:gd name="connsiteX927" fmla="*/ 4623464 w 9706874"/>
              <a:gd name="connsiteY927" fmla="*/ 2551549 h 3735869"/>
              <a:gd name="connsiteX928" fmla="*/ 4622135 w 9706874"/>
              <a:gd name="connsiteY928" fmla="*/ 2543740 h 3735869"/>
              <a:gd name="connsiteX929" fmla="*/ 4838784 w 9706874"/>
              <a:gd name="connsiteY929" fmla="*/ 2537181 h 3735869"/>
              <a:gd name="connsiteX930" fmla="*/ 4730697 w 9706874"/>
              <a:gd name="connsiteY930" fmla="*/ 2568359 h 3735869"/>
              <a:gd name="connsiteX931" fmla="*/ 4726706 w 9706874"/>
              <a:gd name="connsiteY931" fmla="*/ 2575525 h 3735869"/>
              <a:gd name="connsiteX932" fmla="*/ 4834918 w 9706874"/>
              <a:gd name="connsiteY932" fmla="*/ 2543640 h 3735869"/>
              <a:gd name="connsiteX933" fmla="*/ 4646814 w 9706874"/>
              <a:gd name="connsiteY933" fmla="*/ 2536711 h 3735869"/>
              <a:gd name="connsiteX934" fmla="*/ 4643735 w 9706874"/>
              <a:gd name="connsiteY934" fmla="*/ 2537576 h 3735869"/>
              <a:gd name="connsiteX935" fmla="*/ 4647424 w 9706874"/>
              <a:gd name="connsiteY935" fmla="*/ 2539639 h 3735869"/>
              <a:gd name="connsiteX936" fmla="*/ 559683 w 9706874"/>
              <a:gd name="connsiteY936" fmla="*/ 2530706 h 3735869"/>
              <a:gd name="connsiteX937" fmla="*/ 555205 w 9706874"/>
              <a:gd name="connsiteY937" fmla="*/ 2534640 h 3735869"/>
              <a:gd name="connsiteX938" fmla="*/ 550554 w 9706874"/>
              <a:gd name="connsiteY938" fmla="*/ 2538834 h 3735869"/>
              <a:gd name="connsiteX939" fmla="*/ 555205 w 9706874"/>
              <a:gd name="connsiteY939" fmla="*/ 2534640 h 3735869"/>
              <a:gd name="connsiteX940" fmla="*/ 559683 w 9706874"/>
              <a:gd name="connsiteY940" fmla="*/ 2530706 h 3735869"/>
              <a:gd name="connsiteX941" fmla="*/ 8689401 w 9706874"/>
              <a:gd name="connsiteY941" fmla="*/ 2527207 h 3735869"/>
              <a:gd name="connsiteX942" fmla="*/ 8681998 w 9706874"/>
              <a:gd name="connsiteY942" fmla="*/ 2539306 h 3735869"/>
              <a:gd name="connsiteX943" fmla="*/ 8689401 w 9706874"/>
              <a:gd name="connsiteY943" fmla="*/ 2527207 h 3735869"/>
              <a:gd name="connsiteX944" fmla="*/ 25513 w 9706874"/>
              <a:gd name="connsiteY944" fmla="*/ 2525827 h 3735869"/>
              <a:gd name="connsiteX945" fmla="*/ 39208 w 9706874"/>
              <a:gd name="connsiteY945" fmla="*/ 2530960 h 3735869"/>
              <a:gd name="connsiteX946" fmla="*/ 36130 w 9706874"/>
              <a:gd name="connsiteY946" fmla="*/ 2530667 h 3735869"/>
              <a:gd name="connsiteX947" fmla="*/ 4881610 w 9706874"/>
              <a:gd name="connsiteY947" fmla="*/ 2525433 h 3735869"/>
              <a:gd name="connsiteX948" fmla="*/ 4856822 w 9706874"/>
              <a:gd name="connsiteY948" fmla="*/ 2532171 h 3735869"/>
              <a:gd name="connsiteX949" fmla="*/ 4856870 w 9706874"/>
              <a:gd name="connsiteY949" fmla="*/ 2532214 h 3735869"/>
              <a:gd name="connsiteX950" fmla="*/ 4876841 w 9706874"/>
              <a:gd name="connsiteY950" fmla="*/ 2529077 h 3735869"/>
              <a:gd name="connsiteX951" fmla="*/ 9327728 w 9706874"/>
              <a:gd name="connsiteY951" fmla="*/ 2516490 h 3735869"/>
              <a:gd name="connsiteX952" fmla="*/ 9320810 w 9706874"/>
              <a:gd name="connsiteY952" fmla="*/ 2541081 h 3735869"/>
              <a:gd name="connsiteX953" fmla="*/ 9327728 w 9706874"/>
              <a:gd name="connsiteY953" fmla="*/ 2516490 h 3735869"/>
              <a:gd name="connsiteX954" fmla="*/ 8355343 w 9706874"/>
              <a:gd name="connsiteY954" fmla="*/ 2503987 h 3735869"/>
              <a:gd name="connsiteX955" fmla="*/ 8347940 w 9706874"/>
              <a:gd name="connsiteY955" fmla="*/ 2516087 h 3735869"/>
              <a:gd name="connsiteX956" fmla="*/ 8355343 w 9706874"/>
              <a:gd name="connsiteY956" fmla="*/ 2503987 h 3735869"/>
              <a:gd name="connsiteX957" fmla="*/ 8146315 w 9706874"/>
              <a:gd name="connsiteY957" fmla="*/ 2503987 h 3735869"/>
              <a:gd name="connsiteX958" fmla="*/ 8138910 w 9706874"/>
              <a:gd name="connsiteY958" fmla="*/ 2528578 h 3735869"/>
              <a:gd name="connsiteX959" fmla="*/ 8146315 w 9706874"/>
              <a:gd name="connsiteY959" fmla="*/ 2503987 h 3735869"/>
              <a:gd name="connsiteX960" fmla="*/ 8130662 w 9706874"/>
              <a:gd name="connsiteY960" fmla="*/ 2491484 h 3735869"/>
              <a:gd name="connsiteX961" fmla="*/ 8123281 w 9706874"/>
              <a:gd name="connsiteY961" fmla="*/ 2503584 h 3735869"/>
              <a:gd name="connsiteX962" fmla="*/ 8130662 w 9706874"/>
              <a:gd name="connsiteY962" fmla="*/ 2491484 h 3735869"/>
              <a:gd name="connsiteX963" fmla="*/ 8867174 w 9706874"/>
              <a:gd name="connsiteY963" fmla="*/ 2491484 h 3735869"/>
              <a:gd name="connsiteX964" fmla="*/ 8859770 w 9706874"/>
              <a:gd name="connsiteY964" fmla="*/ 2503584 h 3735869"/>
              <a:gd name="connsiteX965" fmla="*/ 8867174 w 9706874"/>
              <a:gd name="connsiteY965" fmla="*/ 2491484 h 3735869"/>
              <a:gd name="connsiteX966" fmla="*/ 4834161 w 9706874"/>
              <a:gd name="connsiteY966" fmla="*/ 2484579 h 3735869"/>
              <a:gd name="connsiteX967" fmla="*/ 4781618 w 9706874"/>
              <a:gd name="connsiteY967" fmla="*/ 2497130 h 3735869"/>
              <a:gd name="connsiteX968" fmla="*/ 4733110 w 9706874"/>
              <a:gd name="connsiteY968" fmla="*/ 2512442 h 3735869"/>
              <a:gd name="connsiteX969" fmla="*/ 4688970 w 9706874"/>
              <a:gd name="connsiteY969" fmla="*/ 2524854 h 3735869"/>
              <a:gd name="connsiteX970" fmla="*/ 4662058 w 9706874"/>
              <a:gd name="connsiteY970" fmla="*/ 2540196 h 3735869"/>
              <a:gd name="connsiteX971" fmla="*/ 4740529 w 9706874"/>
              <a:gd name="connsiteY971" fmla="*/ 2517110 h 3735869"/>
              <a:gd name="connsiteX972" fmla="*/ 4834161 w 9706874"/>
              <a:gd name="connsiteY972" fmla="*/ 2484579 h 3735869"/>
              <a:gd name="connsiteX973" fmla="*/ 8622938 w 9706874"/>
              <a:gd name="connsiteY973" fmla="*/ 2481473 h 3735869"/>
              <a:gd name="connsiteX974" fmla="*/ 8603855 w 9706874"/>
              <a:gd name="connsiteY974" fmla="*/ 2491443 h 3735869"/>
              <a:gd name="connsiteX975" fmla="*/ 8622938 w 9706874"/>
              <a:gd name="connsiteY975" fmla="*/ 2481473 h 3735869"/>
              <a:gd name="connsiteX976" fmla="*/ 4900880 w 9706874"/>
              <a:gd name="connsiteY976" fmla="*/ 2464050 h 3735869"/>
              <a:gd name="connsiteX977" fmla="*/ 4892244 w 9706874"/>
              <a:gd name="connsiteY977" fmla="*/ 2468007 h 3735869"/>
              <a:gd name="connsiteX978" fmla="*/ 4900880 w 9706874"/>
              <a:gd name="connsiteY978" fmla="*/ 2464050 h 3735869"/>
              <a:gd name="connsiteX979" fmla="*/ 8814838 w 9706874"/>
              <a:gd name="connsiteY979" fmla="*/ 2457547 h 3735869"/>
              <a:gd name="connsiteX980" fmla="*/ 8830044 w 9706874"/>
              <a:gd name="connsiteY980" fmla="*/ 2464498 h 3735869"/>
              <a:gd name="connsiteX981" fmla="*/ 8814838 w 9706874"/>
              <a:gd name="connsiteY981" fmla="*/ 2457547 h 3735869"/>
              <a:gd name="connsiteX982" fmla="*/ 8419753 w 9706874"/>
              <a:gd name="connsiteY982" fmla="*/ 2448616 h 3735869"/>
              <a:gd name="connsiteX983" fmla="*/ 8411313 w 9706874"/>
              <a:gd name="connsiteY983" fmla="*/ 2469654 h 3735869"/>
              <a:gd name="connsiteX984" fmla="*/ 8419753 w 9706874"/>
              <a:gd name="connsiteY984" fmla="*/ 2448616 h 3735869"/>
              <a:gd name="connsiteX985" fmla="*/ 9062506 w 9706874"/>
              <a:gd name="connsiteY985" fmla="*/ 2436114 h 3735869"/>
              <a:gd name="connsiteX986" fmla="*/ 9055126 w 9706874"/>
              <a:gd name="connsiteY986" fmla="*/ 2448213 h 3735869"/>
              <a:gd name="connsiteX987" fmla="*/ 9062506 w 9706874"/>
              <a:gd name="connsiteY987" fmla="*/ 2436114 h 3735869"/>
              <a:gd name="connsiteX988" fmla="*/ 5120533 w 9706874"/>
              <a:gd name="connsiteY988" fmla="*/ 2431068 h 3735869"/>
              <a:gd name="connsiteX989" fmla="*/ 5119731 w 9706874"/>
              <a:gd name="connsiteY989" fmla="*/ 2432060 h 3735869"/>
              <a:gd name="connsiteX990" fmla="*/ 5116764 w 9706874"/>
              <a:gd name="connsiteY990" fmla="*/ 2435727 h 3735869"/>
              <a:gd name="connsiteX991" fmla="*/ 9226628 w 9706874"/>
              <a:gd name="connsiteY991" fmla="*/ 2423610 h 3735869"/>
              <a:gd name="connsiteX992" fmla="*/ 9219226 w 9706874"/>
              <a:gd name="connsiteY992" fmla="*/ 2435710 h 3735869"/>
              <a:gd name="connsiteX993" fmla="*/ 9226628 w 9706874"/>
              <a:gd name="connsiteY993" fmla="*/ 2423610 h 3735869"/>
              <a:gd name="connsiteX994" fmla="*/ 8543295 w 9706874"/>
              <a:gd name="connsiteY994" fmla="*/ 2423610 h 3735869"/>
              <a:gd name="connsiteX995" fmla="*/ 8552656 w 9706874"/>
              <a:gd name="connsiteY995" fmla="*/ 2433448 h 3735869"/>
              <a:gd name="connsiteX996" fmla="*/ 8543296 w 9706874"/>
              <a:gd name="connsiteY996" fmla="*/ 2448207 h 3735869"/>
              <a:gd name="connsiteX997" fmla="*/ 8543295 w 9706874"/>
              <a:gd name="connsiteY997" fmla="*/ 2423610 h 3735869"/>
              <a:gd name="connsiteX998" fmla="*/ 8752327 w 9706874"/>
              <a:gd name="connsiteY998" fmla="*/ 2423609 h 3735869"/>
              <a:gd name="connsiteX999" fmla="*/ 8767532 w 9706874"/>
              <a:gd name="connsiteY999" fmla="*/ 2430561 h 3735869"/>
              <a:gd name="connsiteX1000" fmla="*/ 8752327 w 9706874"/>
              <a:gd name="connsiteY1000" fmla="*/ 2423609 h 3735869"/>
              <a:gd name="connsiteX1001" fmla="*/ 5073786 w 9706874"/>
              <a:gd name="connsiteY1001" fmla="*/ 2413432 h 3735869"/>
              <a:gd name="connsiteX1002" fmla="*/ 5042009 w 9706874"/>
              <a:gd name="connsiteY1002" fmla="*/ 2423942 h 3735869"/>
              <a:gd name="connsiteX1003" fmla="*/ 5039946 w 9706874"/>
              <a:gd name="connsiteY1003" fmla="*/ 2429705 h 3735869"/>
              <a:gd name="connsiteX1004" fmla="*/ 5039959 w 9706874"/>
              <a:gd name="connsiteY1004" fmla="*/ 2429701 h 3735869"/>
              <a:gd name="connsiteX1005" fmla="*/ 5056496 w 9706874"/>
              <a:gd name="connsiteY1005" fmla="*/ 2423948 h 3735869"/>
              <a:gd name="connsiteX1006" fmla="*/ 5056204 w 9706874"/>
              <a:gd name="connsiteY1006" fmla="*/ 2423092 h 3735869"/>
              <a:gd name="connsiteX1007" fmla="*/ 5059905 w 9706874"/>
              <a:gd name="connsiteY1007" fmla="*/ 2420370 h 3735869"/>
              <a:gd name="connsiteX1008" fmla="*/ 5062115 w 9706874"/>
              <a:gd name="connsiteY1008" fmla="*/ 2421994 h 3735869"/>
              <a:gd name="connsiteX1009" fmla="*/ 5070048 w 9706874"/>
              <a:gd name="connsiteY1009" fmla="*/ 2419234 h 3735869"/>
              <a:gd name="connsiteX1010" fmla="*/ 5073785 w 9706874"/>
              <a:gd name="connsiteY1010" fmla="*/ 2418046 h 3735869"/>
              <a:gd name="connsiteX1011" fmla="*/ 8486219 w 9706874"/>
              <a:gd name="connsiteY1011" fmla="*/ 2411815 h 3735869"/>
              <a:gd name="connsiteX1012" fmla="*/ 8471013 w 9706874"/>
              <a:gd name="connsiteY1012" fmla="*/ 2424275 h 3735869"/>
              <a:gd name="connsiteX1013" fmla="*/ 8486219 w 9706874"/>
              <a:gd name="connsiteY1013" fmla="*/ 2411815 h 3735869"/>
              <a:gd name="connsiteX1014" fmla="*/ 8517477 w 9706874"/>
              <a:gd name="connsiteY1014" fmla="*/ 2411814 h 3735869"/>
              <a:gd name="connsiteX1015" fmla="*/ 8502270 w 9706874"/>
              <a:gd name="connsiteY1015" fmla="*/ 2424275 h 3735869"/>
              <a:gd name="connsiteX1016" fmla="*/ 8517477 w 9706874"/>
              <a:gd name="connsiteY1016" fmla="*/ 2411814 h 3735869"/>
              <a:gd name="connsiteX1017" fmla="*/ 5132900 w 9706874"/>
              <a:gd name="connsiteY1017" fmla="*/ 2411247 h 3735869"/>
              <a:gd name="connsiteX1018" fmla="*/ 5127911 w 9706874"/>
              <a:gd name="connsiteY1018" fmla="*/ 2415058 h 3735869"/>
              <a:gd name="connsiteX1019" fmla="*/ 5131377 w 9706874"/>
              <a:gd name="connsiteY1019" fmla="*/ 2414028 h 3735869"/>
              <a:gd name="connsiteX1020" fmla="*/ 8122870 w 9706874"/>
              <a:gd name="connsiteY1020" fmla="*/ 2400392 h 3735869"/>
              <a:gd name="connsiteX1021" fmla="*/ 8115468 w 9706874"/>
              <a:gd name="connsiteY1021" fmla="*/ 2412491 h 3735869"/>
              <a:gd name="connsiteX1022" fmla="*/ 8122870 w 9706874"/>
              <a:gd name="connsiteY1022" fmla="*/ 2400392 h 3735869"/>
              <a:gd name="connsiteX1023" fmla="*/ 5106763 w 9706874"/>
              <a:gd name="connsiteY1023" fmla="*/ 2397282 h 3735869"/>
              <a:gd name="connsiteX1024" fmla="*/ 5112386 w 9706874"/>
              <a:gd name="connsiteY1024" fmla="*/ 2400177 h 3735869"/>
              <a:gd name="connsiteX1025" fmla="*/ 5101137 w 9706874"/>
              <a:gd name="connsiteY1025" fmla="*/ 2400177 h 3735869"/>
              <a:gd name="connsiteX1026" fmla="*/ 5106763 w 9706874"/>
              <a:gd name="connsiteY1026" fmla="*/ 2397282 h 3735869"/>
              <a:gd name="connsiteX1027" fmla="*/ 5093250 w 9706874"/>
              <a:gd name="connsiteY1027" fmla="*/ 2388509 h 3735869"/>
              <a:gd name="connsiteX1028" fmla="*/ 5095185 w 9706874"/>
              <a:gd name="connsiteY1028" fmla="*/ 2390460 h 3735869"/>
              <a:gd name="connsiteX1029" fmla="*/ 5085759 w 9706874"/>
              <a:gd name="connsiteY1029" fmla="*/ 2389386 h 3735869"/>
              <a:gd name="connsiteX1030" fmla="*/ 5085890 w 9706874"/>
              <a:gd name="connsiteY1030" fmla="*/ 2389044 h 3735869"/>
              <a:gd name="connsiteX1031" fmla="*/ 5090221 w 9706874"/>
              <a:gd name="connsiteY1031" fmla="*/ 2389307 h 3735869"/>
              <a:gd name="connsiteX1032" fmla="*/ 8494044 w 9706874"/>
              <a:gd name="connsiteY1032" fmla="*/ 2387887 h 3735869"/>
              <a:gd name="connsiteX1033" fmla="*/ 8486642 w 9706874"/>
              <a:gd name="connsiteY1033" fmla="*/ 2399987 h 3735869"/>
              <a:gd name="connsiteX1034" fmla="*/ 8494044 w 9706874"/>
              <a:gd name="connsiteY1034" fmla="*/ 2387887 h 3735869"/>
              <a:gd name="connsiteX1035" fmla="*/ 7810715 w 9706874"/>
              <a:gd name="connsiteY1035" fmla="*/ 2387886 h 3735869"/>
              <a:gd name="connsiteX1036" fmla="*/ 7843468 w 9706874"/>
              <a:gd name="connsiteY1036" fmla="*/ 2387887 h 3735869"/>
              <a:gd name="connsiteX1037" fmla="*/ 7835280 w 9706874"/>
              <a:gd name="connsiteY1037" fmla="*/ 2412484 h 3735869"/>
              <a:gd name="connsiteX1038" fmla="*/ 7810715 w 9706874"/>
              <a:gd name="connsiteY1038" fmla="*/ 2387886 h 3735869"/>
              <a:gd name="connsiteX1039" fmla="*/ 5087616 w 9706874"/>
              <a:gd name="connsiteY1039" fmla="*/ 2384548 h 3735869"/>
              <a:gd name="connsiteX1040" fmla="*/ 5087687 w 9706874"/>
              <a:gd name="connsiteY1040" fmla="*/ 2384574 h 3735869"/>
              <a:gd name="connsiteX1041" fmla="*/ 5087578 w 9706874"/>
              <a:gd name="connsiteY1041" fmla="*/ 2384644 h 3735869"/>
              <a:gd name="connsiteX1042" fmla="*/ 5237884 w 9706874"/>
              <a:gd name="connsiteY1042" fmla="*/ 2378957 h 3735869"/>
              <a:gd name="connsiteX1043" fmla="*/ 5260893 w 9706874"/>
              <a:gd name="connsiteY1043" fmla="*/ 2383634 h 3735869"/>
              <a:gd name="connsiteX1044" fmla="*/ 5237884 w 9706874"/>
              <a:gd name="connsiteY1044" fmla="*/ 2378957 h 3735869"/>
              <a:gd name="connsiteX1045" fmla="*/ 7788802 w 9706874"/>
              <a:gd name="connsiteY1045" fmla="*/ 2377765 h 3735869"/>
              <a:gd name="connsiteX1046" fmla="*/ 7773594 w 9706874"/>
              <a:gd name="connsiteY1046" fmla="*/ 2386894 h 3735869"/>
              <a:gd name="connsiteX1047" fmla="*/ 7788802 w 9706874"/>
              <a:gd name="connsiteY1047" fmla="*/ 2377765 h 3735869"/>
              <a:gd name="connsiteX1048" fmla="*/ 5256290 w 9706874"/>
              <a:gd name="connsiteY1048" fmla="*/ 2376411 h 3735869"/>
              <a:gd name="connsiteX1049" fmla="*/ 5255466 w 9706874"/>
              <a:gd name="connsiteY1049" fmla="*/ 2378553 h 3735869"/>
              <a:gd name="connsiteX1050" fmla="*/ 5256099 w 9706874"/>
              <a:gd name="connsiteY1050" fmla="*/ 2376905 h 3735869"/>
              <a:gd name="connsiteX1051" fmla="*/ 5257419 w 9706874"/>
              <a:gd name="connsiteY1051" fmla="*/ 2373478 h 3735869"/>
              <a:gd name="connsiteX1052" fmla="*/ 5256290 w 9706874"/>
              <a:gd name="connsiteY1052" fmla="*/ 2376411 h 3735869"/>
              <a:gd name="connsiteX1053" fmla="*/ 5257418 w 9706874"/>
              <a:gd name="connsiteY1053" fmla="*/ 2373480 h 3735869"/>
              <a:gd name="connsiteX1054" fmla="*/ 5258438 w 9706874"/>
              <a:gd name="connsiteY1054" fmla="*/ 2370824 h 3735869"/>
              <a:gd name="connsiteX1055" fmla="*/ 5257419 w 9706874"/>
              <a:gd name="connsiteY1055" fmla="*/ 2373478 h 3735869"/>
              <a:gd name="connsiteX1056" fmla="*/ 5257591 w 9706874"/>
              <a:gd name="connsiteY1056" fmla="*/ 2373028 h 3735869"/>
              <a:gd name="connsiteX1057" fmla="*/ 8433896 w 9706874"/>
              <a:gd name="connsiteY1057" fmla="*/ 2370696 h 3735869"/>
              <a:gd name="connsiteX1058" fmla="*/ 8470571 w 9706874"/>
              <a:gd name="connsiteY1058" fmla="*/ 2382565 h 3735869"/>
              <a:gd name="connsiteX1059" fmla="*/ 8449804 w 9706874"/>
              <a:gd name="connsiteY1059" fmla="*/ 2387478 h 3735869"/>
              <a:gd name="connsiteX1060" fmla="*/ 8433896 w 9706874"/>
              <a:gd name="connsiteY1060" fmla="*/ 2370696 h 3735869"/>
              <a:gd name="connsiteX1061" fmla="*/ 5011613 w 9706874"/>
              <a:gd name="connsiteY1061" fmla="*/ 2370621 h 3735869"/>
              <a:gd name="connsiteX1062" fmla="*/ 5008542 w 9706874"/>
              <a:gd name="connsiteY1062" fmla="*/ 2372500 h 3735869"/>
              <a:gd name="connsiteX1063" fmla="*/ 5010878 w 9706874"/>
              <a:gd name="connsiteY1063" fmla="*/ 2372565 h 3735869"/>
              <a:gd name="connsiteX1064" fmla="*/ 5010983 w 9706874"/>
              <a:gd name="connsiteY1064" fmla="*/ 2372492 h 3735869"/>
              <a:gd name="connsiteX1065" fmla="*/ 5258588 w 9706874"/>
              <a:gd name="connsiteY1065" fmla="*/ 2370434 h 3735869"/>
              <a:gd name="connsiteX1066" fmla="*/ 5258541 w 9706874"/>
              <a:gd name="connsiteY1066" fmla="*/ 2370561 h 3735869"/>
              <a:gd name="connsiteX1067" fmla="*/ 5258438 w 9706874"/>
              <a:gd name="connsiteY1067" fmla="*/ 2370824 h 3735869"/>
              <a:gd name="connsiteX1068" fmla="*/ 5272835 w 9706874"/>
              <a:gd name="connsiteY1068" fmla="*/ 2368536 h 3735869"/>
              <a:gd name="connsiteX1069" fmla="*/ 5284343 w 9706874"/>
              <a:gd name="connsiteY1069" fmla="*/ 2371217 h 3735869"/>
              <a:gd name="connsiteX1070" fmla="*/ 5261326 w 9706874"/>
              <a:gd name="connsiteY1070" fmla="*/ 2371217 h 3735869"/>
              <a:gd name="connsiteX1071" fmla="*/ 5272835 w 9706874"/>
              <a:gd name="connsiteY1071" fmla="*/ 2368536 h 3735869"/>
              <a:gd name="connsiteX1072" fmla="*/ 5173416 w 9706874"/>
              <a:gd name="connsiteY1072" fmla="*/ 2366452 h 3735869"/>
              <a:gd name="connsiteX1073" fmla="*/ 5188624 w 9706874"/>
              <a:gd name="connsiteY1073" fmla="*/ 2366453 h 3735869"/>
              <a:gd name="connsiteX1074" fmla="*/ 5188623 w 9706874"/>
              <a:gd name="connsiteY1074" fmla="*/ 2378553 h 3735869"/>
              <a:gd name="connsiteX1075" fmla="*/ 5173418 w 9706874"/>
              <a:gd name="connsiteY1075" fmla="*/ 2378552 h 3735869"/>
              <a:gd name="connsiteX1076" fmla="*/ 5173416 w 9706874"/>
              <a:gd name="connsiteY1076" fmla="*/ 2366452 h 3735869"/>
              <a:gd name="connsiteX1077" fmla="*/ 5302958 w 9706874"/>
              <a:gd name="connsiteY1077" fmla="*/ 2366356 h 3735869"/>
              <a:gd name="connsiteX1078" fmla="*/ 5313650 w 9706874"/>
              <a:gd name="connsiteY1078" fmla="*/ 2376783 h 3735869"/>
              <a:gd name="connsiteX1079" fmla="*/ 5298445 w 9706874"/>
              <a:gd name="connsiteY1079" fmla="*/ 2369831 h 3735869"/>
              <a:gd name="connsiteX1080" fmla="*/ 5302958 w 9706874"/>
              <a:gd name="connsiteY1080" fmla="*/ 2366356 h 3735869"/>
              <a:gd name="connsiteX1081" fmla="*/ 5280377 w 9706874"/>
              <a:gd name="connsiteY1081" fmla="*/ 2363310 h 3735869"/>
              <a:gd name="connsiteX1082" fmla="*/ 5278909 w 9706874"/>
              <a:gd name="connsiteY1082" fmla="*/ 2366067 h 3735869"/>
              <a:gd name="connsiteX1083" fmla="*/ 5279949 w 9706874"/>
              <a:gd name="connsiteY1083" fmla="*/ 2364111 h 3735869"/>
              <a:gd name="connsiteX1084" fmla="*/ 5282031 w 9706874"/>
              <a:gd name="connsiteY1084" fmla="*/ 2360201 h 3735869"/>
              <a:gd name="connsiteX1085" fmla="*/ 5281685 w 9706874"/>
              <a:gd name="connsiteY1085" fmla="*/ 2360853 h 3735869"/>
              <a:gd name="connsiteX1086" fmla="*/ 5280377 w 9706874"/>
              <a:gd name="connsiteY1086" fmla="*/ 2363310 h 3735869"/>
              <a:gd name="connsiteX1087" fmla="*/ 7726749 w 9706874"/>
              <a:gd name="connsiteY1087" fmla="*/ 2353949 h 3735869"/>
              <a:gd name="connsiteX1088" fmla="*/ 7724067 w 9706874"/>
              <a:gd name="connsiteY1088" fmla="*/ 2377764 h 3735869"/>
              <a:gd name="connsiteX1089" fmla="*/ 7694967 w 9706874"/>
              <a:gd name="connsiteY1089" fmla="*/ 2377765 h 3735869"/>
              <a:gd name="connsiteX1090" fmla="*/ 7689593 w 9706874"/>
              <a:gd name="connsiteY1090" fmla="*/ 2363477 h 3735869"/>
              <a:gd name="connsiteX1091" fmla="*/ 7726749 w 9706874"/>
              <a:gd name="connsiteY1091" fmla="*/ 2353949 h 3735869"/>
              <a:gd name="connsiteX1092" fmla="*/ 8093730 w 9706874"/>
              <a:gd name="connsiteY1092" fmla="*/ 2352804 h 3735869"/>
              <a:gd name="connsiteX1093" fmla="*/ 8107215 w 9706874"/>
              <a:gd name="connsiteY1093" fmla="*/ 2354004 h 3735869"/>
              <a:gd name="connsiteX1094" fmla="*/ 8086163 w 9706874"/>
              <a:gd name="connsiteY1094" fmla="*/ 2365999 h 3735869"/>
              <a:gd name="connsiteX1095" fmla="*/ 8093730 w 9706874"/>
              <a:gd name="connsiteY1095" fmla="*/ 2352804 h 3735869"/>
              <a:gd name="connsiteX1096" fmla="*/ 4706573 w 9706874"/>
              <a:gd name="connsiteY1096" fmla="*/ 2348654 h 3735869"/>
              <a:gd name="connsiteX1097" fmla="*/ 4646351 w 9706874"/>
              <a:gd name="connsiteY1097" fmla="*/ 2366311 h 3735869"/>
              <a:gd name="connsiteX1098" fmla="*/ 4625118 w 9706874"/>
              <a:gd name="connsiteY1098" fmla="*/ 2371924 h 3735869"/>
              <a:gd name="connsiteX1099" fmla="*/ 4608042 w 9706874"/>
              <a:gd name="connsiteY1099" fmla="*/ 2377519 h 3735869"/>
              <a:gd name="connsiteX1100" fmla="*/ 4608036 w 9706874"/>
              <a:gd name="connsiteY1100" fmla="*/ 2377717 h 3735869"/>
              <a:gd name="connsiteX1101" fmla="*/ 4607991 w 9706874"/>
              <a:gd name="connsiteY1101" fmla="*/ 2377911 h 3735869"/>
              <a:gd name="connsiteX1102" fmla="*/ 4611015 w 9706874"/>
              <a:gd name="connsiteY1102" fmla="*/ 2378716 h 3735869"/>
              <a:gd name="connsiteX1103" fmla="*/ 4638150 w 9706874"/>
              <a:gd name="connsiteY1103" fmla="*/ 2373032 h 3735869"/>
              <a:gd name="connsiteX1104" fmla="*/ 4675474 w 9706874"/>
              <a:gd name="connsiteY1104" fmla="*/ 2363186 h 3735869"/>
              <a:gd name="connsiteX1105" fmla="*/ 4686850 w 9706874"/>
              <a:gd name="connsiteY1105" fmla="*/ 2359572 h 3735869"/>
              <a:gd name="connsiteX1106" fmla="*/ 5017015 w 9706874"/>
              <a:gd name="connsiteY1106" fmla="*/ 2343145 h 3735869"/>
              <a:gd name="connsiteX1107" fmla="*/ 4991911 w 9706874"/>
              <a:gd name="connsiteY1107" fmla="*/ 2352857 h 3735869"/>
              <a:gd name="connsiteX1108" fmla="*/ 4997919 w 9706874"/>
              <a:gd name="connsiteY1108" fmla="*/ 2356099 h 3735869"/>
              <a:gd name="connsiteX1109" fmla="*/ 5017437 w 9706874"/>
              <a:gd name="connsiteY1109" fmla="*/ 2349989 h 3735869"/>
              <a:gd name="connsiteX1110" fmla="*/ 5024476 w 9706874"/>
              <a:gd name="connsiteY1110" fmla="*/ 2340258 h 3735869"/>
              <a:gd name="connsiteX1111" fmla="*/ 5022623 w 9706874"/>
              <a:gd name="connsiteY1111" fmla="*/ 2340977 h 3735869"/>
              <a:gd name="connsiteX1112" fmla="*/ 5024242 w 9706874"/>
              <a:gd name="connsiteY1112" fmla="*/ 2343444 h 3735869"/>
              <a:gd name="connsiteX1113" fmla="*/ 5393722 w 9706874"/>
              <a:gd name="connsiteY1113" fmla="*/ 2336088 h 3735869"/>
              <a:gd name="connsiteX1114" fmla="*/ 5329701 w 9706874"/>
              <a:gd name="connsiteY1114" fmla="*/ 2366037 h 3735869"/>
              <a:gd name="connsiteX1115" fmla="*/ 5393722 w 9706874"/>
              <a:gd name="connsiteY1115" fmla="*/ 2336088 h 3735869"/>
              <a:gd name="connsiteX1116" fmla="*/ 8313469 w 9706874"/>
              <a:gd name="connsiteY1116" fmla="*/ 2332517 h 3735869"/>
              <a:gd name="connsiteX1117" fmla="*/ 8324054 w 9706874"/>
              <a:gd name="connsiteY1117" fmla="*/ 2344618 h 3735869"/>
              <a:gd name="connsiteX1118" fmla="*/ 8310824 w 9706874"/>
              <a:gd name="connsiteY1118" fmla="*/ 2337357 h 3735869"/>
              <a:gd name="connsiteX1119" fmla="*/ 8313469 w 9706874"/>
              <a:gd name="connsiteY1119" fmla="*/ 2332517 h 3735869"/>
              <a:gd name="connsiteX1120" fmla="*/ 7360985 w 9706874"/>
              <a:gd name="connsiteY1120" fmla="*/ 2332517 h 3735869"/>
              <a:gd name="connsiteX1121" fmla="*/ 7353579 w 9706874"/>
              <a:gd name="connsiteY1121" fmla="*/ 2344617 h 3735869"/>
              <a:gd name="connsiteX1122" fmla="*/ 7360985 w 9706874"/>
              <a:gd name="connsiteY1122" fmla="*/ 2332517 h 3735869"/>
              <a:gd name="connsiteX1123" fmla="*/ 8379957 w 9706874"/>
              <a:gd name="connsiteY1123" fmla="*/ 2331521 h 3735869"/>
              <a:gd name="connsiteX1124" fmla="*/ 8394389 w 9706874"/>
              <a:gd name="connsiteY1124" fmla="*/ 2332750 h 3735869"/>
              <a:gd name="connsiteX1125" fmla="*/ 8371383 w 9706874"/>
              <a:gd name="connsiteY1125" fmla="*/ 2345049 h 3735869"/>
              <a:gd name="connsiteX1126" fmla="*/ 8379957 w 9706874"/>
              <a:gd name="connsiteY1126" fmla="*/ 2331521 h 3735869"/>
              <a:gd name="connsiteX1127" fmla="*/ 8036902 w 9706874"/>
              <a:gd name="connsiteY1127" fmla="*/ 2331437 h 3735869"/>
              <a:gd name="connsiteX1128" fmla="*/ 8021698 w 9706874"/>
              <a:gd name="connsiteY1128" fmla="*/ 2343899 h 3735869"/>
              <a:gd name="connsiteX1129" fmla="*/ 8036902 w 9706874"/>
              <a:gd name="connsiteY1129" fmla="*/ 2331437 h 3735869"/>
              <a:gd name="connsiteX1130" fmla="*/ 5025214 w 9706874"/>
              <a:gd name="connsiteY1130" fmla="*/ 2330308 h 3735869"/>
              <a:gd name="connsiteX1131" fmla="*/ 5024547 w 9706874"/>
              <a:gd name="connsiteY1131" fmla="*/ 2330520 h 3735869"/>
              <a:gd name="connsiteX1132" fmla="*/ 5025186 w 9706874"/>
              <a:gd name="connsiteY1132" fmla="*/ 2330685 h 3735869"/>
              <a:gd name="connsiteX1133" fmla="*/ 5407453 w 9706874"/>
              <a:gd name="connsiteY1133" fmla="*/ 2325372 h 3735869"/>
              <a:gd name="connsiteX1134" fmla="*/ 5415199 w 9706874"/>
              <a:gd name="connsiteY1134" fmla="*/ 2332589 h 3735869"/>
              <a:gd name="connsiteX1135" fmla="*/ 5401983 w 9706874"/>
              <a:gd name="connsiteY1135" fmla="*/ 2344619 h 3735869"/>
              <a:gd name="connsiteX1136" fmla="*/ 5407453 w 9706874"/>
              <a:gd name="connsiteY1136" fmla="*/ 2325372 h 3735869"/>
              <a:gd name="connsiteX1137" fmla="*/ 5436396 w 9706874"/>
              <a:gd name="connsiteY1137" fmla="*/ 2320970 h 3735869"/>
              <a:gd name="connsiteX1138" fmla="*/ 5437448 w 9706874"/>
              <a:gd name="connsiteY1138" fmla="*/ 2322667 h 3735869"/>
              <a:gd name="connsiteX1139" fmla="*/ 5437352 w 9706874"/>
              <a:gd name="connsiteY1139" fmla="*/ 2321640 h 3735869"/>
              <a:gd name="connsiteX1140" fmla="*/ 8295194 w 9706874"/>
              <a:gd name="connsiteY1140" fmla="*/ 2320013 h 3735869"/>
              <a:gd name="connsiteX1141" fmla="*/ 8310387 w 9706874"/>
              <a:gd name="connsiteY1141" fmla="*/ 2324648 h 3735869"/>
              <a:gd name="connsiteX1142" fmla="*/ 8295194 w 9706874"/>
              <a:gd name="connsiteY1142" fmla="*/ 2320013 h 3735869"/>
              <a:gd name="connsiteX1143" fmla="*/ 5090098 w 9706874"/>
              <a:gd name="connsiteY1143" fmla="*/ 2319236 h 3735869"/>
              <a:gd name="connsiteX1144" fmla="*/ 5091467 w 9706874"/>
              <a:gd name="connsiteY1144" fmla="*/ 2326232 h 3735869"/>
              <a:gd name="connsiteX1145" fmla="*/ 5093216 w 9706874"/>
              <a:gd name="connsiteY1145" fmla="*/ 2327979 h 3735869"/>
              <a:gd name="connsiteX1146" fmla="*/ 5104289 w 9706874"/>
              <a:gd name="connsiteY1146" fmla="*/ 2324959 h 3735869"/>
              <a:gd name="connsiteX1147" fmla="*/ 5104622 w 9706874"/>
              <a:gd name="connsiteY1147" fmla="*/ 2324935 h 3735869"/>
              <a:gd name="connsiteX1148" fmla="*/ 5104270 w 9706874"/>
              <a:gd name="connsiteY1148" fmla="*/ 2323319 h 3735869"/>
              <a:gd name="connsiteX1149" fmla="*/ 5097464 w 9706874"/>
              <a:gd name="connsiteY1149" fmla="*/ 2319236 h 3735869"/>
              <a:gd name="connsiteX1150" fmla="*/ 5090098 w 9706874"/>
              <a:gd name="connsiteY1150" fmla="*/ 2319236 h 3735869"/>
              <a:gd name="connsiteX1151" fmla="*/ 5074632 w 9706874"/>
              <a:gd name="connsiteY1151" fmla="*/ 2319235 h 3735869"/>
              <a:gd name="connsiteX1152" fmla="*/ 5076399 w 9706874"/>
              <a:gd name="connsiteY1152" fmla="*/ 2328010 h 3735869"/>
              <a:gd name="connsiteX1153" fmla="*/ 5081941 w 9706874"/>
              <a:gd name="connsiteY1153" fmla="*/ 2331221 h 3735869"/>
              <a:gd name="connsiteX1154" fmla="*/ 5082109 w 9706874"/>
              <a:gd name="connsiteY1154" fmla="*/ 2331172 h 3735869"/>
              <a:gd name="connsiteX1155" fmla="*/ 5080374 w 9706874"/>
              <a:gd name="connsiteY1155" fmla="*/ 2322563 h 3735869"/>
              <a:gd name="connsiteX1156" fmla="*/ 5074632 w 9706874"/>
              <a:gd name="connsiteY1156" fmla="*/ 2319235 h 3735869"/>
              <a:gd name="connsiteX1157" fmla="*/ 8582326 w 9706874"/>
              <a:gd name="connsiteY1157" fmla="*/ 2318487 h 3735869"/>
              <a:gd name="connsiteX1158" fmla="*/ 8617114 w 9706874"/>
              <a:gd name="connsiteY1158" fmla="*/ 2339557 h 3735869"/>
              <a:gd name="connsiteX1159" fmla="*/ 8699135 w 9706874"/>
              <a:gd name="connsiteY1159" fmla="*/ 2387484 h 3735869"/>
              <a:gd name="connsiteX1160" fmla="*/ 8574552 w 9706874"/>
              <a:gd name="connsiteY1160" fmla="*/ 2325057 h 3735869"/>
              <a:gd name="connsiteX1161" fmla="*/ 8582326 w 9706874"/>
              <a:gd name="connsiteY1161" fmla="*/ 2318487 h 3735869"/>
              <a:gd name="connsiteX1162" fmla="*/ 175592 w 9706874"/>
              <a:gd name="connsiteY1162" fmla="*/ 2318079 h 3735869"/>
              <a:gd name="connsiteX1163" fmla="*/ 188550 w 9706874"/>
              <a:gd name="connsiteY1163" fmla="*/ 2319348 h 3735869"/>
              <a:gd name="connsiteX1164" fmla="*/ 184777 w 9706874"/>
              <a:gd name="connsiteY1164" fmla="*/ 2319683 h 3735869"/>
              <a:gd name="connsiteX1165" fmla="*/ 181806 w 9706874"/>
              <a:gd name="connsiteY1165" fmla="*/ 2319748 h 3735869"/>
              <a:gd name="connsiteX1166" fmla="*/ 8086165 w 9706874"/>
              <a:gd name="connsiteY1166" fmla="*/ 2312868 h 3735869"/>
              <a:gd name="connsiteX1167" fmla="*/ 8154575 w 9706874"/>
              <a:gd name="connsiteY1167" fmla="*/ 2320210 h 3735869"/>
              <a:gd name="connsiteX1168" fmla="*/ 8204891 w 9706874"/>
              <a:gd name="connsiteY1168" fmla="*/ 2354470 h 3735869"/>
              <a:gd name="connsiteX1169" fmla="*/ 8086165 w 9706874"/>
              <a:gd name="connsiteY1169" fmla="*/ 2312868 h 3735869"/>
              <a:gd name="connsiteX1170" fmla="*/ 5437661 w 9706874"/>
              <a:gd name="connsiteY1170" fmla="*/ 2312868 h 3735869"/>
              <a:gd name="connsiteX1171" fmla="*/ 5440437 w 9706874"/>
              <a:gd name="connsiteY1171" fmla="*/ 2318919 h 3735869"/>
              <a:gd name="connsiteX1172" fmla="*/ 5438178 w 9706874"/>
              <a:gd name="connsiteY1172" fmla="*/ 2323844 h 3735869"/>
              <a:gd name="connsiteX1173" fmla="*/ 5438659 w 9706874"/>
              <a:gd name="connsiteY1173" fmla="*/ 2324623 h 3735869"/>
              <a:gd name="connsiteX1174" fmla="*/ 5425423 w 9706874"/>
              <a:gd name="connsiteY1174" fmla="*/ 2332101 h 3735869"/>
              <a:gd name="connsiteX1175" fmla="*/ 5431051 w 9706874"/>
              <a:gd name="connsiteY1175" fmla="*/ 2319016 h 3735869"/>
              <a:gd name="connsiteX1176" fmla="*/ 5435415 w 9706874"/>
              <a:gd name="connsiteY1176" fmla="*/ 2319477 h 3735869"/>
              <a:gd name="connsiteX1177" fmla="*/ 7974376 w 9706874"/>
              <a:gd name="connsiteY1177" fmla="*/ 2308217 h 3735869"/>
              <a:gd name="connsiteX1178" fmla="*/ 7959184 w 9706874"/>
              <a:gd name="connsiteY1178" fmla="*/ 2320678 h 3735869"/>
              <a:gd name="connsiteX1179" fmla="*/ 7974376 w 9706874"/>
              <a:gd name="connsiteY1179" fmla="*/ 2308217 h 3735869"/>
              <a:gd name="connsiteX1180" fmla="*/ 5446504 w 9706874"/>
              <a:gd name="connsiteY1180" fmla="*/ 2307509 h 3735869"/>
              <a:gd name="connsiteX1181" fmla="*/ 5439100 w 9706874"/>
              <a:gd name="connsiteY1181" fmla="*/ 2312351 h 3735869"/>
              <a:gd name="connsiteX1182" fmla="*/ 5446504 w 9706874"/>
              <a:gd name="connsiteY1182" fmla="*/ 2307509 h 3735869"/>
              <a:gd name="connsiteX1183" fmla="*/ 5018784 w 9706874"/>
              <a:gd name="connsiteY1183" fmla="*/ 2299634 h 3735869"/>
              <a:gd name="connsiteX1184" fmla="*/ 4995981 w 9706874"/>
              <a:gd name="connsiteY1184" fmla="*/ 2304850 h 3735869"/>
              <a:gd name="connsiteX1185" fmla="*/ 4973713 w 9706874"/>
              <a:gd name="connsiteY1185" fmla="*/ 2309297 h 3735869"/>
              <a:gd name="connsiteX1186" fmla="*/ 5008660 w 9706874"/>
              <a:gd name="connsiteY1186" fmla="*/ 2313531 h 3735869"/>
              <a:gd name="connsiteX1187" fmla="*/ 5023795 w 9706874"/>
              <a:gd name="connsiteY1187" fmla="*/ 2311894 h 3735869"/>
              <a:gd name="connsiteX1188" fmla="*/ 5021589 w 9706874"/>
              <a:gd name="connsiteY1188" fmla="*/ 2302289 h 3735869"/>
              <a:gd name="connsiteX1189" fmla="*/ 8074032 w 9706874"/>
              <a:gd name="connsiteY1189" fmla="*/ 2295006 h 3735869"/>
              <a:gd name="connsiteX1190" fmla="*/ 8066626 w 9706874"/>
              <a:gd name="connsiteY1190" fmla="*/ 2307091 h 3735869"/>
              <a:gd name="connsiteX1191" fmla="*/ 8074032 w 9706874"/>
              <a:gd name="connsiteY1191" fmla="*/ 2295006 h 3735869"/>
              <a:gd name="connsiteX1192" fmla="*/ 8551600 w 9706874"/>
              <a:gd name="connsiteY1192" fmla="*/ 2286075 h 3735869"/>
              <a:gd name="connsiteX1193" fmla="*/ 8553835 w 9706874"/>
              <a:gd name="connsiteY1193" fmla="*/ 2307112 h 3735869"/>
              <a:gd name="connsiteX1194" fmla="*/ 8535482 w 9706874"/>
              <a:gd name="connsiteY1194" fmla="*/ 2307112 h 3735869"/>
              <a:gd name="connsiteX1195" fmla="*/ 8551600 w 9706874"/>
              <a:gd name="connsiteY1195" fmla="*/ 2286075 h 3735869"/>
              <a:gd name="connsiteX1196" fmla="*/ 7896669 w 9706874"/>
              <a:gd name="connsiteY1196" fmla="*/ 2284290 h 3735869"/>
              <a:gd name="connsiteX1197" fmla="*/ 7919686 w 9706874"/>
              <a:gd name="connsiteY1197" fmla="*/ 2291659 h 3735869"/>
              <a:gd name="connsiteX1198" fmla="*/ 7896669 w 9706874"/>
              <a:gd name="connsiteY1198" fmla="*/ 2284290 h 3735869"/>
              <a:gd name="connsiteX1199" fmla="*/ 8574117 w 9706874"/>
              <a:gd name="connsiteY1199" fmla="*/ 2284289 h 3735869"/>
              <a:gd name="connsiteX1200" fmla="*/ 8558925 w 9706874"/>
              <a:gd name="connsiteY1200" fmla="*/ 2312473 h 3735869"/>
              <a:gd name="connsiteX1201" fmla="*/ 8574117 w 9706874"/>
              <a:gd name="connsiteY1201" fmla="*/ 2284289 h 3735869"/>
              <a:gd name="connsiteX1202" fmla="*/ 8295953 w 9706874"/>
              <a:gd name="connsiteY1202" fmla="*/ 2283234 h 3735869"/>
              <a:gd name="connsiteX1203" fmla="*/ 8310387 w 9706874"/>
              <a:gd name="connsiteY1203" fmla="*/ 2284452 h 3735869"/>
              <a:gd name="connsiteX1204" fmla="*/ 8287380 w 9706874"/>
              <a:gd name="connsiteY1204" fmla="*/ 2296629 h 3735869"/>
              <a:gd name="connsiteX1205" fmla="*/ 8295953 w 9706874"/>
              <a:gd name="connsiteY1205" fmla="*/ 2283234 h 3735869"/>
              <a:gd name="connsiteX1206" fmla="*/ 8011561 w 9706874"/>
              <a:gd name="connsiteY1206" fmla="*/ 2281147 h 3735869"/>
              <a:gd name="connsiteX1207" fmla="*/ 8031009 w 9706874"/>
              <a:gd name="connsiteY1207" fmla="*/ 2283269 h 3735869"/>
              <a:gd name="connsiteX1208" fmla="*/ 7998256 w 9706874"/>
              <a:gd name="connsiteY1208" fmla="*/ 2295388 h 3735869"/>
              <a:gd name="connsiteX1209" fmla="*/ 8011561 w 9706874"/>
              <a:gd name="connsiteY1209" fmla="*/ 2281147 h 3735869"/>
              <a:gd name="connsiteX1210" fmla="*/ 5076504 w 9706874"/>
              <a:gd name="connsiteY1210" fmla="*/ 2278455 h 3735869"/>
              <a:gd name="connsiteX1211" fmla="*/ 5078219 w 9706874"/>
              <a:gd name="connsiteY1211" fmla="*/ 2279891 h 3735869"/>
              <a:gd name="connsiteX1212" fmla="*/ 5082143 w 9706874"/>
              <a:gd name="connsiteY1212" fmla="*/ 2278486 h 3735869"/>
              <a:gd name="connsiteX1213" fmla="*/ 5252856 w 9706874"/>
              <a:gd name="connsiteY1213" fmla="*/ 2274059 h 3735869"/>
              <a:gd name="connsiteX1214" fmla="*/ 5268814 w 9706874"/>
              <a:gd name="connsiteY1214" fmla="*/ 2283804 h 3735869"/>
              <a:gd name="connsiteX1215" fmla="*/ 5252856 w 9706874"/>
              <a:gd name="connsiteY1215" fmla="*/ 2274059 h 3735869"/>
              <a:gd name="connsiteX1216" fmla="*/ 5790329 w 9706874"/>
              <a:gd name="connsiteY1216" fmla="*/ 2273573 h 3735869"/>
              <a:gd name="connsiteX1217" fmla="*/ 5782925 w 9706874"/>
              <a:gd name="connsiteY1217" fmla="*/ 2283862 h 3735869"/>
              <a:gd name="connsiteX1218" fmla="*/ 5790329 w 9706874"/>
              <a:gd name="connsiteY1218" fmla="*/ 2273573 h 3735869"/>
              <a:gd name="connsiteX1219" fmla="*/ 7990029 w 9706874"/>
              <a:gd name="connsiteY1219" fmla="*/ 2273573 h 3735869"/>
              <a:gd name="connsiteX1220" fmla="*/ 7982625 w 9706874"/>
              <a:gd name="connsiteY1220" fmla="*/ 2283861 h 3735869"/>
              <a:gd name="connsiteX1221" fmla="*/ 7990029 w 9706874"/>
              <a:gd name="connsiteY1221" fmla="*/ 2273573 h 3735869"/>
              <a:gd name="connsiteX1222" fmla="*/ 7379558 w 9706874"/>
              <a:gd name="connsiteY1222" fmla="*/ 2273571 h 3735869"/>
              <a:gd name="connsiteX1223" fmla="*/ 7392229 w 9706874"/>
              <a:gd name="connsiteY1223" fmla="*/ 2273572 h 3735869"/>
              <a:gd name="connsiteX1224" fmla="*/ 7387161 w 9706874"/>
              <a:gd name="connsiteY1224" fmla="*/ 2294616 h 3735869"/>
              <a:gd name="connsiteX1225" fmla="*/ 7377026 w 9706874"/>
              <a:gd name="connsiteY1225" fmla="*/ 2278250 h 3735869"/>
              <a:gd name="connsiteX1226" fmla="*/ 7379558 w 9706874"/>
              <a:gd name="connsiteY1226" fmla="*/ 2273571 h 3735869"/>
              <a:gd name="connsiteX1227" fmla="*/ 5568033 w 9706874"/>
              <a:gd name="connsiteY1227" fmla="*/ 2270390 h 3735869"/>
              <a:gd name="connsiteX1228" fmla="*/ 5579311 w 9706874"/>
              <a:gd name="connsiteY1228" fmla="*/ 2278429 h 3735869"/>
              <a:gd name="connsiteX1229" fmla="*/ 5478173 w 9706874"/>
              <a:gd name="connsiteY1229" fmla="*/ 2299967 h 3735869"/>
              <a:gd name="connsiteX1230" fmla="*/ 5531192 w 9706874"/>
              <a:gd name="connsiteY1230" fmla="*/ 2280821 h 3735869"/>
              <a:gd name="connsiteX1231" fmla="*/ 5568033 w 9706874"/>
              <a:gd name="connsiteY1231" fmla="*/ 2270390 h 3735869"/>
              <a:gd name="connsiteX1232" fmla="*/ 7180230 w 9706874"/>
              <a:gd name="connsiteY1232" fmla="*/ 2266428 h 3735869"/>
              <a:gd name="connsiteX1233" fmla="*/ 7185167 w 9706874"/>
              <a:gd name="connsiteY1233" fmla="*/ 2273688 h 3735869"/>
              <a:gd name="connsiteX1234" fmla="*/ 7177762 w 9706874"/>
              <a:gd name="connsiteY1234" fmla="*/ 2273688 h 3735869"/>
              <a:gd name="connsiteX1235" fmla="*/ 7180230 w 9706874"/>
              <a:gd name="connsiteY1235" fmla="*/ 2266428 h 3735869"/>
              <a:gd name="connsiteX1236" fmla="*/ 7371840 w 9706874"/>
              <a:gd name="connsiteY1236" fmla="*/ 2266250 h 3735869"/>
              <a:gd name="connsiteX1237" fmla="*/ 7376574 w 9706874"/>
              <a:gd name="connsiteY1237" fmla="*/ 2267214 h 3735869"/>
              <a:gd name="connsiteX1238" fmla="*/ 7371164 w 9706874"/>
              <a:gd name="connsiteY1238" fmla="*/ 2274931 h 3735869"/>
              <a:gd name="connsiteX1239" fmla="*/ 7371840 w 9706874"/>
              <a:gd name="connsiteY1239" fmla="*/ 2266250 h 3735869"/>
              <a:gd name="connsiteX1240" fmla="*/ 8261699 w 9706874"/>
              <a:gd name="connsiteY1240" fmla="*/ 2264641 h 3735869"/>
              <a:gd name="connsiteX1241" fmla="*/ 8269371 w 9706874"/>
              <a:gd name="connsiteY1241" fmla="*/ 2283889 h 3735869"/>
              <a:gd name="connsiteX1242" fmla="*/ 8246354 w 9706874"/>
              <a:gd name="connsiteY1242" fmla="*/ 2283889 h 3735869"/>
              <a:gd name="connsiteX1243" fmla="*/ 8261699 w 9706874"/>
              <a:gd name="connsiteY1243" fmla="*/ 2264641 h 3735869"/>
              <a:gd name="connsiteX1244" fmla="*/ 5160818 w 9706874"/>
              <a:gd name="connsiteY1244" fmla="*/ 2263960 h 3735869"/>
              <a:gd name="connsiteX1245" fmla="*/ 5150652 w 9706874"/>
              <a:gd name="connsiteY1245" fmla="*/ 2268803 h 3735869"/>
              <a:gd name="connsiteX1246" fmla="*/ 5121921 w 9706874"/>
              <a:gd name="connsiteY1246" fmla="*/ 2283328 h 3735869"/>
              <a:gd name="connsiteX1247" fmla="*/ 5121921 w 9706874"/>
              <a:gd name="connsiteY1247" fmla="*/ 2307131 h 3735869"/>
              <a:gd name="connsiteX1248" fmla="*/ 5147999 w 9706874"/>
              <a:gd name="connsiteY1248" fmla="*/ 2297853 h 3735869"/>
              <a:gd name="connsiteX1249" fmla="*/ 5168775 w 9706874"/>
              <a:gd name="connsiteY1249" fmla="*/ 2283327 h 3735869"/>
              <a:gd name="connsiteX1250" fmla="*/ 5160818 w 9706874"/>
              <a:gd name="connsiteY1250" fmla="*/ 2263960 h 3735869"/>
              <a:gd name="connsiteX1251" fmla="*/ 5459517 w 9706874"/>
              <a:gd name="connsiteY1251" fmla="*/ 2263159 h 3735869"/>
              <a:gd name="connsiteX1252" fmla="*/ 5469917 w 9706874"/>
              <a:gd name="connsiteY1252" fmla="*/ 2267227 h 3735869"/>
              <a:gd name="connsiteX1253" fmla="*/ 5335117 w 9706874"/>
              <a:gd name="connsiteY1253" fmla="*/ 2317897 h 3735869"/>
              <a:gd name="connsiteX1254" fmla="*/ 5301085 w 9706874"/>
              <a:gd name="connsiteY1254" fmla="*/ 2351948 h 3735869"/>
              <a:gd name="connsiteX1255" fmla="*/ 5287826 w 9706874"/>
              <a:gd name="connsiteY1255" fmla="*/ 2349518 h 3735869"/>
              <a:gd name="connsiteX1256" fmla="*/ 5237884 w 9706874"/>
              <a:gd name="connsiteY1256" fmla="*/ 2349517 h 3735869"/>
              <a:gd name="connsiteX1257" fmla="*/ 5261308 w 9706874"/>
              <a:gd name="connsiteY1257" fmla="*/ 2332490 h 3735869"/>
              <a:gd name="connsiteX1258" fmla="*/ 5266613 w 9706874"/>
              <a:gd name="connsiteY1258" fmla="*/ 2315465 h 3735869"/>
              <a:gd name="connsiteX1259" fmla="*/ 5287827 w 9706874"/>
              <a:gd name="connsiteY1259" fmla="*/ 2308168 h 3735869"/>
              <a:gd name="connsiteX1260" fmla="*/ 5335118 w 9706874"/>
              <a:gd name="connsiteY1260" fmla="*/ 2296413 h 3735869"/>
              <a:gd name="connsiteX1261" fmla="*/ 5356330 w 9706874"/>
              <a:gd name="connsiteY1261" fmla="*/ 2291548 h 3735869"/>
              <a:gd name="connsiteX1262" fmla="*/ 5366937 w 9706874"/>
              <a:gd name="connsiteY1262" fmla="*/ 2284250 h 3735869"/>
              <a:gd name="connsiteX1263" fmla="*/ 5424835 w 9706874"/>
              <a:gd name="connsiteY1263" fmla="*/ 2269659 h 3735869"/>
              <a:gd name="connsiteX1264" fmla="*/ 5459517 w 9706874"/>
              <a:gd name="connsiteY1264" fmla="*/ 2263159 h 3735869"/>
              <a:gd name="connsiteX1265" fmla="*/ 5276794 w 9706874"/>
              <a:gd name="connsiteY1265" fmla="*/ 2261882 h 3735869"/>
              <a:gd name="connsiteX1266" fmla="*/ 5284772 w 9706874"/>
              <a:gd name="connsiteY1266" fmla="*/ 2274060 h 3735869"/>
              <a:gd name="connsiteX1267" fmla="*/ 5276794 w 9706874"/>
              <a:gd name="connsiteY1267" fmla="*/ 2261882 h 3735869"/>
              <a:gd name="connsiteX1268" fmla="*/ 7056230 w 9706874"/>
              <a:gd name="connsiteY1268" fmla="*/ 2261071 h 3735869"/>
              <a:gd name="connsiteX1269" fmla="*/ 7048827 w 9706874"/>
              <a:gd name="connsiteY1269" fmla="*/ 2273170 h 3735869"/>
              <a:gd name="connsiteX1270" fmla="*/ 7056230 w 9706874"/>
              <a:gd name="connsiteY1270" fmla="*/ 2261071 h 3735869"/>
              <a:gd name="connsiteX1271" fmla="*/ 7708694 w 9706874"/>
              <a:gd name="connsiteY1271" fmla="*/ 2261070 h 3735869"/>
              <a:gd name="connsiteX1272" fmla="*/ 7701315 w 9706874"/>
              <a:gd name="connsiteY1272" fmla="*/ 2273170 h 3735869"/>
              <a:gd name="connsiteX1273" fmla="*/ 7708694 w 9706874"/>
              <a:gd name="connsiteY1273" fmla="*/ 2261070 h 3735869"/>
              <a:gd name="connsiteX1274" fmla="*/ 7312144 w 9706874"/>
              <a:gd name="connsiteY1274" fmla="*/ 2261070 h 3735869"/>
              <a:gd name="connsiteX1275" fmla="*/ 7304742 w 9706874"/>
              <a:gd name="connsiteY1275" fmla="*/ 2273171 h 3735869"/>
              <a:gd name="connsiteX1276" fmla="*/ 7312144 w 9706874"/>
              <a:gd name="connsiteY1276" fmla="*/ 2261070 h 3735869"/>
              <a:gd name="connsiteX1277" fmla="*/ 8227514 w 9706874"/>
              <a:gd name="connsiteY1277" fmla="*/ 2261069 h 3735869"/>
              <a:gd name="connsiteX1278" fmla="*/ 8238099 w 9706874"/>
              <a:gd name="connsiteY1278" fmla="*/ 2273170 h 3735869"/>
              <a:gd name="connsiteX1279" fmla="*/ 8224867 w 9706874"/>
              <a:gd name="connsiteY1279" fmla="*/ 2265910 h 3735869"/>
              <a:gd name="connsiteX1280" fmla="*/ 8227514 w 9706874"/>
              <a:gd name="connsiteY1280" fmla="*/ 2261069 h 3735869"/>
              <a:gd name="connsiteX1281" fmla="*/ 9454233 w 9706874"/>
              <a:gd name="connsiteY1281" fmla="*/ 2261069 h 3735869"/>
              <a:gd name="connsiteX1282" fmla="*/ 9466905 w 9706874"/>
              <a:gd name="connsiteY1282" fmla="*/ 2277437 h 3735869"/>
              <a:gd name="connsiteX1283" fmla="*/ 9451699 w 9706874"/>
              <a:gd name="connsiteY1283" fmla="*/ 2282113 h 3735869"/>
              <a:gd name="connsiteX1284" fmla="*/ 9454233 w 9706874"/>
              <a:gd name="connsiteY1284" fmla="*/ 2261069 h 3735869"/>
              <a:gd name="connsiteX1285" fmla="*/ 125824 w 9706874"/>
              <a:gd name="connsiteY1285" fmla="*/ 2260062 h 3735869"/>
              <a:gd name="connsiteX1286" fmla="*/ 131695 w 9706874"/>
              <a:gd name="connsiteY1286" fmla="*/ 2263179 h 3735869"/>
              <a:gd name="connsiteX1287" fmla="*/ 125824 w 9706874"/>
              <a:gd name="connsiteY1287" fmla="*/ 2260062 h 3735869"/>
              <a:gd name="connsiteX1288" fmla="*/ 5470546 w 9706874"/>
              <a:gd name="connsiteY1288" fmla="*/ 2256658 h 3735869"/>
              <a:gd name="connsiteX1289" fmla="*/ 5468403 w 9706874"/>
              <a:gd name="connsiteY1289" fmla="*/ 2260682 h 3735869"/>
              <a:gd name="connsiteX1290" fmla="*/ 5469444 w 9706874"/>
              <a:gd name="connsiteY1290" fmla="*/ 2258727 h 3735869"/>
              <a:gd name="connsiteX1291" fmla="*/ 5471527 w 9706874"/>
              <a:gd name="connsiteY1291" fmla="*/ 2254817 h 3735869"/>
              <a:gd name="connsiteX1292" fmla="*/ 5471179 w 9706874"/>
              <a:gd name="connsiteY1292" fmla="*/ 2255469 h 3735869"/>
              <a:gd name="connsiteX1293" fmla="*/ 5470546 w 9706874"/>
              <a:gd name="connsiteY1293" fmla="*/ 2256658 h 3735869"/>
              <a:gd name="connsiteX1294" fmla="*/ 113960 w 9706874"/>
              <a:gd name="connsiteY1294" fmla="*/ 2252434 h 3735869"/>
              <a:gd name="connsiteX1295" fmla="*/ 109482 w 9706874"/>
              <a:gd name="connsiteY1295" fmla="*/ 2256369 h 3735869"/>
              <a:gd name="connsiteX1296" fmla="*/ 113960 w 9706874"/>
              <a:gd name="connsiteY1296" fmla="*/ 2252434 h 3735869"/>
              <a:gd name="connsiteX1297" fmla="*/ 7110919 w 9706874"/>
              <a:gd name="connsiteY1297" fmla="*/ 2249097 h 3735869"/>
              <a:gd name="connsiteX1298" fmla="*/ 7095710 w 9706874"/>
              <a:gd name="connsiteY1298" fmla="*/ 2260683 h 3735869"/>
              <a:gd name="connsiteX1299" fmla="*/ 7110919 w 9706874"/>
              <a:gd name="connsiteY1299" fmla="*/ 2249097 h 3735869"/>
              <a:gd name="connsiteX1300" fmla="*/ 5305051 w 9706874"/>
              <a:gd name="connsiteY1300" fmla="*/ 2248486 h 3735869"/>
              <a:gd name="connsiteX1301" fmla="*/ 5290090 w 9706874"/>
              <a:gd name="connsiteY1301" fmla="*/ 2249703 h 3735869"/>
              <a:gd name="connsiteX1302" fmla="*/ 5314027 w 9706874"/>
              <a:gd name="connsiteY1302" fmla="*/ 2261882 h 3735869"/>
              <a:gd name="connsiteX1303" fmla="*/ 5305051 w 9706874"/>
              <a:gd name="connsiteY1303" fmla="*/ 2248486 h 3735869"/>
              <a:gd name="connsiteX1304" fmla="*/ 8191348 w 9706874"/>
              <a:gd name="connsiteY1304" fmla="*/ 2247807 h 3735869"/>
              <a:gd name="connsiteX1305" fmla="*/ 8224427 w 9706874"/>
              <a:gd name="connsiteY1305" fmla="*/ 2256686 h 3735869"/>
              <a:gd name="connsiteX1306" fmla="*/ 8179935 w 9706874"/>
              <a:gd name="connsiteY1306" fmla="*/ 2249671 h 3735869"/>
              <a:gd name="connsiteX1307" fmla="*/ 8191348 w 9706874"/>
              <a:gd name="connsiteY1307" fmla="*/ 2247807 h 3735869"/>
              <a:gd name="connsiteX1308" fmla="*/ 5515073 w 9706874"/>
              <a:gd name="connsiteY1308" fmla="*/ 2247419 h 3735869"/>
              <a:gd name="connsiteX1309" fmla="*/ 5532438 w 9706874"/>
              <a:gd name="connsiteY1309" fmla="*/ 2257645 h 3735869"/>
              <a:gd name="connsiteX1310" fmla="*/ 5501614 w 9706874"/>
              <a:gd name="connsiteY1310" fmla="*/ 2262455 h 3735869"/>
              <a:gd name="connsiteX1311" fmla="*/ 5515073 w 9706874"/>
              <a:gd name="connsiteY1311" fmla="*/ 2247419 h 3735869"/>
              <a:gd name="connsiteX1312" fmla="*/ 7947463 w 9706874"/>
              <a:gd name="connsiteY1312" fmla="*/ 2244995 h 3735869"/>
              <a:gd name="connsiteX1313" fmla="*/ 7974357 w 9706874"/>
              <a:gd name="connsiteY1313" fmla="*/ 2274943 h 3735869"/>
              <a:gd name="connsiteX1314" fmla="*/ 7950196 w 9706874"/>
              <a:gd name="connsiteY1314" fmla="*/ 2274944 h 3735869"/>
              <a:gd name="connsiteX1315" fmla="*/ 7947463 w 9706874"/>
              <a:gd name="connsiteY1315" fmla="*/ 2244995 h 3735869"/>
              <a:gd name="connsiteX1316" fmla="*/ 8396514 w 9706874"/>
              <a:gd name="connsiteY1316" fmla="*/ 2240269 h 3735869"/>
              <a:gd name="connsiteX1317" fmla="*/ 8402217 w 9706874"/>
              <a:gd name="connsiteY1317" fmla="*/ 2249949 h 3735869"/>
              <a:gd name="connsiteX1318" fmla="*/ 8387012 w 9706874"/>
              <a:gd name="connsiteY1318" fmla="*/ 2245110 h 3735869"/>
              <a:gd name="connsiteX1319" fmla="*/ 8396514 w 9706874"/>
              <a:gd name="connsiteY1319" fmla="*/ 2240269 h 3735869"/>
              <a:gd name="connsiteX1320" fmla="*/ 5546298 w 9706874"/>
              <a:gd name="connsiteY1320" fmla="*/ 2239709 h 3735869"/>
              <a:gd name="connsiteX1321" fmla="*/ 5555888 w 9706874"/>
              <a:gd name="connsiteY1321" fmla="*/ 2249332 h 3735869"/>
              <a:gd name="connsiteX1322" fmla="*/ 5537545 w 9706874"/>
              <a:gd name="connsiteY1322" fmla="*/ 2248319 h 3735869"/>
              <a:gd name="connsiteX1323" fmla="*/ 5534774 w 9706874"/>
              <a:gd name="connsiteY1323" fmla="*/ 2246066 h 3735869"/>
              <a:gd name="connsiteX1324" fmla="*/ 5535133 w 9706874"/>
              <a:gd name="connsiteY1324" fmla="*/ 2246507 h 3735869"/>
              <a:gd name="connsiteX1325" fmla="*/ 5536367 w 9706874"/>
              <a:gd name="connsiteY1325" fmla="*/ 2249833 h 3735869"/>
              <a:gd name="connsiteX1326" fmla="*/ 5533900 w 9706874"/>
              <a:gd name="connsiteY1326" fmla="*/ 2257093 h 3735869"/>
              <a:gd name="connsiteX1327" fmla="*/ 5531122 w 9706874"/>
              <a:gd name="connsiteY1327" fmla="*/ 2250136 h 3735869"/>
              <a:gd name="connsiteX1328" fmla="*/ 5533764 w 9706874"/>
              <a:gd name="connsiteY1328" fmla="*/ 2245245 h 3735869"/>
              <a:gd name="connsiteX1329" fmla="*/ 5532872 w 9706874"/>
              <a:gd name="connsiteY1329" fmla="*/ 2244521 h 3735869"/>
              <a:gd name="connsiteX1330" fmla="*/ 5546298 w 9706874"/>
              <a:gd name="connsiteY1330" fmla="*/ 2239709 h 3735869"/>
              <a:gd name="connsiteX1331" fmla="*/ 5206626 w 9706874"/>
              <a:gd name="connsiteY1331" fmla="*/ 2237850 h 3735869"/>
              <a:gd name="connsiteX1332" fmla="*/ 5219861 w 9706874"/>
              <a:gd name="connsiteY1332" fmla="*/ 2250149 h 3735869"/>
              <a:gd name="connsiteX1333" fmla="*/ 5206628 w 9706874"/>
              <a:gd name="connsiteY1333" fmla="*/ 2262448 h 3735869"/>
              <a:gd name="connsiteX1334" fmla="*/ 5206626 w 9706874"/>
              <a:gd name="connsiteY1334" fmla="*/ 2237850 h 3735869"/>
              <a:gd name="connsiteX1335" fmla="*/ 9073970 w 9706874"/>
              <a:gd name="connsiteY1335" fmla="*/ 2236254 h 3735869"/>
              <a:gd name="connsiteX1336" fmla="*/ 9066157 w 9706874"/>
              <a:gd name="connsiteY1336" fmla="*/ 2248353 h 3735869"/>
              <a:gd name="connsiteX1337" fmla="*/ 9073970 w 9706874"/>
              <a:gd name="connsiteY1337" fmla="*/ 2236254 h 3735869"/>
              <a:gd name="connsiteX1338" fmla="*/ 9026555 w 9706874"/>
              <a:gd name="connsiteY1338" fmla="*/ 2236254 h 3735869"/>
              <a:gd name="connsiteX1339" fmla="*/ 9018740 w 9706874"/>
              <a:gd name="connsiteY1339" fmla="*/ 2248353 h 3735869"/>
              <a:gd name="connsiteX1340" fmla="*/ 9026555 w 9706874"/>
              <a:gd name="connsiteY1340" fmla="*/ 2236254 h 3735869"/>
              <a:gd name="connsiteX1341" fmla="*/ 7194456 w 9706874"/>
              <a:gd name="connsiteY1341" fmla="*/ 2235918 h 3735869"/>
              <a:gd name="connsiteX1342" fmla="*/ 7202713 w 9706874"/>
              <a:gd name="connsiteY1342" fmla="*/ 2237474 h 3735869"/>
              <a:gd name="connsiteX1343" fmla="*/ 7173855 w 9706874"/>
              <a:gd name="connsiteY1343" fmla="*/ 2249937 h 3735869"/>
              <a:gd name="connsiteX1344" fmla="*/ 7194456 w 9706874"/>
              <a:gd name="connsiteY1344" fmla="*/ 2235918 h 3735869"/>
              <a:gd name="connsiteX1345" fmla="*/ 7912042 w 9706874"/>
              <a:gd name="connsiteY1345" fmla="*/ 2233893 h 3735869"/>
              <a:gd name="connsiteX1346" fmla="*/ 7937246 w 9706874"/>
              <a:gd name="connsiteY1346" fmla="*/ 2237556 h 3735869"/>
              <a:gd name="connsiteX1347" fmla="*/ 7929180 w 9706874"/>
              <a:gd name="connsiteY1347" fmla="*/ 2257091 h 3735869"/>
              <a:gd name="connsiteX1348" fmla="*/ 7915736 w 9706874"/>
              <a:gd name="connsiteY1348" fmla="*/ 2254649 h 3735869"/>
              <a:gd name="connsiteX1349" fmla="*/ 7888857 w 9706874"/>
              <a:gd name="connsiteY1349" fmla="*/ 2244881 h 3735869"/>
              <a:gd name="connsiteX1350" fmla="*/ 7912042 w 9706874"/>
              <a:gd name="connsiteY1350" fmla="*/ 2233893 h 3735869"/>
              <a:gd name="connsiteX1351" fmla="*/ 5098774 w 9706874"/>
              <a:gd name="connsiteY1351" fmla="*/ 2232675 h 3735869"/>
              <a:gd name="connsiteX1352" fmla="*/ 5081238 w 9706874"/>
              <a:gd name="connsiteY1352" fmla="*/ 2240048 h 3735869"/>
              <a:gd name="connsiteX1353" fmla="*/ 5100335 w 9706874"/>
              <a:gd name="connsiteY1353" fmla="*/ 2234872 h 3735869"/>
              <a:gd name="connsiteX1354" fmla="*/ 5099079 w 9706874"/>
              <a:gd name="connsiteY1354" fmla="*/ 2234120 h 3735869"/>
              <a:gd name="connsiteX1355" fmla="*/ 5707365 w 9706874"/>
              <a:gd name="connsiteY1355" fmla="*/ 2232491 h 3735869"/>
              <a:gd name="connsiteX1356" fmla="*/ 5718012 w 9706874"/>
              <a:gd name="connsiteY1356" fmla="*/ 2244781 h 3735869"/>
              <a:gd name="connsiteX1357" fmla="*/ 5638590 w 9706874"/>
              <a:gd name="connsiteY1357" fmla="*/ 2261987 h 3735869"/>
              <a:gd name="connsiteX1358" fmla="*/ 5603981 w 9706874"/>
              <a:gd name="connsiteY1358" fmla="*/ 2269361 h 3735869"/>
              <a:gd name="connsiteX1359" fmla="*/ 5584138 w 9706874"/>
              <a:gd name="connsiteY1359" fmla="*/ 2271781 h 3735869"/>
              <a:gd name="connsiteX1360" fmla="*/ 5578856 w 9706874"/>
              <a:gd name="connsiteY1360" fmla="*/ 2267714 h 3735869"/>
              <a:gd name="connsiteX1361" fmla="*/ 5580895 w 9706874"/>
              <a:gd name="connsiteY1361" fmla="*/ 2274248 h 3735869"/>
              <a:gd name="connsiteX1362" fmla="*/ 5575847 w 9706874"/>
              <a:gd name="connsiteY1362" fmla="*/ 2273381 h 3735869"/>
              <a:gd name="connsiteX1363" fmla="*/ 5578169 w 9706874"/>
              <a:gd name="connsiteY1363" fmla="*/ 2267187 h 3735869"/>
              <a:gd name="connsiteX1364" fmla="*/ 5577802 w 9706874"/>
              <a:gd name="connsiteY1364" fmla="*/ 2266902 h 3735869"/>
              <a:gd name="connsiteX1365" fmla="*/ 5578334 w 9706874"/>
              <a:gd name="connsiteY1365" fmla="*/ 2266744 h 3735869"/>
              <a:gd name="connsiteX1366" fmla="*/ 5578453 w 9706874"/>
              <a:gd name="connsiteY1366" fmla="*/ 2266430 h 3735869"/>
              <a:gd name="connsiteX1367" fmla="*/ 5578533 w 9706874"/>
              <a:gd name="connsiteY1367" fmla="*/ 2266685 h 3735869"/>
              <a:gd name="connsiteX1368" fmla="*/ 5651900 w 9706874"/>
              <a:gd name="connsiteY1368" fmla="*/ 2244782 h 3735869"/>
              <a:gd name="connsiteX1369" fmla="*/ 5688728 w 9706874"/>
              <a:gd name="connsiteY1369" fmla="*/ 2237406 h 3735869"/>
              <a:gd name="connsiteX1370" fmla="*/ 5707365 w 9706874"/>
              <a:gd name="connsiteY1370" fmla="*/ 2232491 h 3735869"/>
              <a:gd name="connsiteX1371" fmla="*/ 5123595 w 9706874"/>
              <a:gd name="connsiteY1371" fmla="*/ 2228566 h 3735869"/>
              <a:gd name="connsiteX1372" fmla="*/ 5103336 w 9706874"/>
              <a:gd name="connsiteY1372" fmla="*/ 2231309 h 3735869"/>
              <a:gd name="connsiteX1373" fmla="*/ 5103885 w 9706874"/>
              <a:gd name="connsiteY1373" fmla="*/ 2233910 h 3735869"/>
              <a:gd name="connsiteX1374" fmla="*/ 9404928 w 9706874"/>
              <a:gd name="connsiteY1374" fmla="*/ 2226561 h 3735869"/>
              <a:gd name="connsiteX1375" fmla="*/ 9427820 w 9706874"/>
              <a:gd name="connsiteY1375" fmla="*/ 2237440 h 3735869"/>
              <a:gd name="connsiteX1376" fmla="*/ 9422612 w 9706874"/>
              <a:gd name="connsiteY1376" fmla="*/ 2257089 h 3735869"/>
              <a:gd name="connsiteX1377" fmla="*/ 9396997 w 9706874"/>
              <a:gd name="connsiteY1377" fmla="*/ 2232529 h 3735869"/>
              <a:gd name="connsiteX1378" fmla="*/ 9404928 w 9706874"/>
              <a:gd name="connsiteY1378" fmla="*/ 2226561 h 3735869"/>
              <a:gd name="connsiteX1379" fmla="*/ 7858155 w 9706874"/>
              <a:gd name="connsiteY1379" fmla="*/ 2225910 h 3735869"/>
              <a:gd name="connsiteX1380" fmla="*/ 7864985 w 9706874"/>
              <a:gd name="connsiteY1380" fmla="*/ 2226359 h 3735869"/>
              <a:gd name="connsiteX1381" fmla="*/ 7841969 w 9706874"/>
              <a:gd name="connsiteY1381" fmla="*/ 2238863 h 3735869"/>
              <a:gd name="connsiteX1382" fmla="*/ 7858155 w 9706874"/>
              <a:gd name="connsiteY1382" fmla="*/ 2225910 h 3735869"/>
              <a:gd name="connsiteX1383" fmla="*/ 5593918 w 9706874"/>
              <a:gd name="connsiteY1383" fmla="*/ 2225909 h 3735869"/>
              <a:gd name="connsiteX1384" fmla="*/ 5600811 w 9706874"/>
              <a:gd name="connsiteY1384" fmla="*/ 2226359 h 3735869"/>
              <a:gd name="connsiteX1385" fmla="*/ 5577801 w 9706874"/>
              <a:gd name="connsiteY1385" fmla="*/ 2238862 h 3735869"/>
              <a:gd name="connsiteX1386" fmla="*/ 5593918 w 9706874"/>
              <a:gd name="connsiteY1386" fmla="*/ 2225909 h 3735869"/>
              <a:gd name="connsiteX1387" fmla="*/ 7873226 w 9706874"/>
              <a:gd name="connsiteY1387" fmla="*/ 2225347 h 3735869"/>
              <a:gd name="connsiteX1388" fmla="*/ 7888420 w 9706874"/>
              <a:gd name="connsiteY1388" fmla="*/ 2232565 h 3735869"/>
              <a:gd name="connsiteX1389" fmla="*/ 7878002 w 9706874"/>
              <a:gd name="connsiteY1389" fmla="*/ 2244594 h 3735869"/>
              <a:gd name="connsiteX1390" fmla="*/ 7873226 w 9706874"/>
              <a:gd name="connsiteY1390" fmla="*/ 2225347 h 3735869"/>
              <a:gd name="connsiteX1391" fmla="*/ 8146315 w 9706874"/>
              <a:gd name="connsiteY1391" fmla="*/ 2225347 h 3735869"/>
              <a:gd name="connsiteX1392" fmla="*/ 8138910 w 9706874"/>
              <a:gd name="connsiteY1392" fmla="*/ 2237447 h 3735869"/>
              <a:gd name="connsiteX1393" fmla="*/ 8146315 w 9706874"/>
              <a:gd name="connsiteY1393" fmla="*/ 2225347 h 3735869"/>
              <a:gd name="connsiteX1394" fmla="*/ 7632940 w 9706874"/>
              <a:gd name="connsiteY1394" fmla="*/ 2225346 h 3735869"/>
              <a:gd name="connsiteX1395" fmla="*/ 7655957 w 9706874"/>
              <a:gd name="connsiteY1395" fmla="*/ 2262443 h 3735869"/>
              <a:gd name="connsiteX1396" fmla="*/ 7632940 w 9706874"/>
              <a:gd name="connsiteY1396" fmla="*/ 2225346 h 3735869"/>
              <a:gd name="connsiteX1397" fmla="*/ 5253101 w 9706874"/>
              <a:gd name="connsiteY1397" fmla="*/ 2225346 h 3735869"/>
              <a:gd name="connsiteX1398" fmla="*/ 5245698 w 9706874"/>
              <a:gd name="connsiteY1398" fmla="*/ 2237447 h 3735869"/>
              <a:gd name="connsiteX1399" fmla="*/ 5253101 w 9706874"/>
              <a:gd name="connsiteY1399" fmla="*/ 2225346 h 3735869"/>
              <a:gd name="connsiteX1400" fmla="*/ 456184 w 9706874"/>
              <a:gd name="connsiteY1400" fmla="*/ 2224373 h 3735869"/>
              <a:gd name="connsiteX1401" fmla="*/ 462056 w 9706874"/>
              <a:gd name="connsiteY1401" fmla="*/ 2227490 h 3735869"/>
              <a:gd name="connsiteX1402" fmla="*/ 456184 w 9706874"/>
              <a:gd name="connsiteY1402" fmla="*/ 2224373 h 3735869"/>
              <a:gd name="connsiteX1403" fmla="*/ 9010062 w 9706874"/>
              <a:gd name="connsiteY1403" fmla="*/ 2223751 h 3735869"/>
              <a:gd name="connsiteX1404" fmla="*/ 9002250 w 9706874"/>
              <a:gd name="connsiteY1404" fmla="*/ 2235851 h 3735869"/>
              <a:gd name="connsiteX1405" fmla="*/ 9010062 w 9706874"/>
              <a:gd name="connsiteY1405" fmla="*/ 2223751 h 3735869"/>
              <a:gd name="connsiteX1406" fmla="*/ 5139879 w 9706874"/>
              <a:gd name="connsiteY1406" fmla="*/ 2221100 h 3735869"/>
              <a:gd name="connsiteX1407" fmla="*/ 5137922 w 9706874"/>
              <a:gd name="connsiteY1407" fmla="*/ 2223843 h 3735869"/>
              <a:gd name="connsiteX1408" fmla="*/ 5137772 w 9706874"/>
              <a:gd name="connsiteY1408" fmla="*/ 2226414 h 3735869"/>
              <a:gd name="connsiteX1409" fmla="*/ 5140444 w 9706874"/>
              <a:gd name="connsiteY1409" fmla="*/ 2225658 h 3735869"/>
              <a:gd name="connsiteX1410" fmla="*/ 5141446 w 9706874"/>
              <a:gd name="connsiteY1410" fmla="*/ 2225086 h 3735869"/>
              <a:gd name="connsiteX1411" fmla="*/ 5139879 w 9706874"/>
              <a:gd name="connsiteY1411" fmla="*/ 2221100 h 3735869"/>
              <a:gd name="connsiteX1412" fmla="*/ 7822300 w 9706874"/>
              <a:gd name="connsiteY1412" fmla="*/ 2214877 h 3735869"/>
              <a:gd name="connsiteX1413" fmla="*/ 7829795 w 9706874"/>
              <a:gd name="connsiteY1413" fmla="*/ 2224949 h 3735869"/>
              <a:gd name="connsiteX1414" fmla="*/ 7810715 w 9706874"/>
              <a:gd name="connsiteY1414" fmla="*/ 2220582 h 3735869"/>
              <a:gd name="connsiteX1415" fmla="*/ 7822300 w 9706874"/>
              <a:gd name="connsiteY1415" fmla="*/ 2214877 h 3735869"/>
              <a:gd name="connsiteX1416" fmla="*/ 8059570 w 9706874"/>
              <a:gd name="connsiteY1416" fmla="*/ 2213758 h 3735869"/>
              <a:gd name="connsiteX1417" fmla="*/ 8066188 w 9706874"/>
              <a:gd name="connsiteY1417" fmla="*/ 2214273 h 3735869"/>
              <a:gd name="connsiteX1418" fmla="*/ 8045138 w 9706874"/>
              <a:gd name="connsiteY1418" fmla="*/ 2226360 h 3735869"/>
              <a:gd name="connsiteX1419" fmla="*/ 8059570 w 9706874"/>
              <a:gd name="connsiteY1419" fmla="*/ 2213758 h 3735869"/>
              <a:gd name="connsiteX1420" fmla="*/ 8107719 w 9706874"/>
              <a:gd name="connsiteY1420" fmla="*/ 2213256 h 3735869"/>
              <a:gd name="connsiteX1421" fmla="*/ 8120902 w 9706874"/>
              <a:gd name="connsiteY1421" fmla="*/ 2224948 h 3735869"/>
              <a:gd name="connsiteX1422" fmla="*/ 8097885 w 9706874"/>
              <a:gd name="connsiteY1422" fmla="*/ 2220584 h 3735869"/>
              <a:gd name="connsiteX1423" fmla="*/ 8102920 w 9706874"/>
              <a:gd name="connsiteY1423" fmla="*/ 2213281 h 3735869"/>
              <a:gd name="connsiteX1424" fmla="*/ 8107719 w 9706874"/>
              <a:gd name="connsiteY1424" fmla="*/ 2213256 h 3735869"/>
              <a:gd name="connsiteX1425" fmla="*/ 5764932 w 9706874"/>
              <a:gd name="connsiteY1425" fmla="*/ 2212844 h 3735869"/>
              <a:gd name="connsiteX1426" fmla="*/ 5757528 w 9706874"/>
              <a:gd name="connsiteY1426" fmla="*/ 2224929 h 3735869"/>
              <a:gd name="connsiteX1427" fmla="*/ 5764932 w 9706874"/>
              <a:gd name="connsiteY1427" fmla="*/ 2212844 h 3735869"/>
              <a:gd name="connsiteX1428" fmla="*/ 5532460 w 9706874"/>
              <a:gd name="connsiteY1428" fmla="*/ 2212843 h 3735869"/>
              <a:gd name="connsiteX1429" fmla="*/ 5525057 w 9706874"/>
              <a:gd name="connsiteY1429" fmla="*/ 2224929 h 3735869"/>
              <a:gd name="connsiteX1430" fmla="*/ 5532460 w 9706874"/>
              <a:gd name="connsiteY1430" fmla="*/ 2212843 h 3735869"/>
              <a:gd name="connsiteX1431" fmla="*/ 7554590 w 9706874"/>
              <a:gd name="connsiteY1431" fmla="*/ 2211388 h 3735869"/>
              <a:gd name="connsiteX1432" fmla="*/ 7558294 w 9706874"/>
              <a:gd name="connsiteY1432" fmla="*/ 2214111 h 3735869"/>
              <a:gd name="connsiteX1433" fmla="*/ 7553357 w 9706874"/>
              <a:gd name="connsiteY1433" fmla="*/ 2221371 h 3735869"/>
              <a:gd name="connsiteX1434" fmla="*/ 7552759 w 9706874"/>
              <a:gd name="connsiteY1434" fmla="*/ 2219612 h 3735869"/>
              <a:gd name="connsiteX1435" fmla="*/ 7548936 w 9706874"/>
              <a:gd name="connsiteY1435" fmla="*/ 2219613 h 3735869"/>
              <a:gd name="connsiteX1436" fmla="*/ 7551001 w 9706874"/>
              <a:gd name="connsiteY1436" fmla="*/ 2214441 h 3735869"/>
              <a:gd name="connsiteX1437" fmla="*/ 7550890 w 9706874"/>
              <a:gd name="connsiteY1437" fmla="*/ 2214111 h 3735869"/>
              <a:gd name="connsiteX1438" fmla="*/ 7551236 w 9706874"/>
              <a:gd name="connsiteY1438" fmla="*/ 2213855 h 3735869"/>
              <a:gd name="connsiteX1439" fmla="*/ 7551641 w 9706874"/>
              <a:gd name="connsiteY1439" fmla="*/ 2212844 h 3735869"/>
              <a:gd name="connsiteX1440" fmla="*/ 7551862 w 9706874"/>
              <a:gd name="connsiteY1440" fmla="*/ 2213396 h 3735869"/>
              <a:gd name="connsiteX1441" fmla="*/ 9043045 w 9706874"/>
              <a:gd name="connsiteY1441" fmla="*/ 2211248 h 3735869"/>
              <a:gd name="connsiteX1442" fmla="*/ 9042031 w 9706874"/>
              <a:gd name="connsiteY1442" fmla="*/ 2215812 h 3735869"/>
              <a:gd name="connsiteX1443" fmla="*/ 9046898 w 9706874"/>
              <a:gd name="connsiteY1443" fmla="*/ 2212843 h 3735869"/>
              <a:gd name="connsiteX1444" fmla="*/ 9039495 w 9706874"/>
              <a:gd name="connsiteY1444" fmla="*/ 2224929 h 3735869"/>
              <a:gd name="connsiteX1445" fmla="*/ 9040464 w 9706874"/>
              <a:gd name="connsiteY1445" fmla="*/ 2220376 h 3735869"/>
              <a:gd name="connsiteX1446" fmla="*/ 9035235 w 9706874"/>
              <a:gd name="connsiteY1446" fmla="*/ 2223347 h 3735869"/>
              <a:gd name="connsiteX1447" fmla="*/ 9043045 w 9706874"/>
              <a:gd name="connsiteY1447" fmla="*/ 2211248 h 3735869"/>
              <a:gd name="connsiteX1448" fmla="*/ 5641987 w 9706874"/>
              <a:gd name="connsiteY1448" fmla="*/ 2205698 h 3735869"/>
              <a:gd name="connsiteX1449" fmla="*/ 5649658 w 9706874"/>
              <a:gd name="connsiteY1449" fmla="*/ 2224937 h 3735869"/>
              <a:gd name="connsiteX1450" fmla="*/ 5626641 w 9706874"/>
              <a:gd name="connsiteY1450" fmla="*/ 2224937 h 3735869"/>
              <a:gd name="connsiteX1451" fmla="*/ 5641987 w 9706874"/>
              <a:gd name="connsiteY1451" fmla="*/ 2205698 h 3735869"/>
              <a:gd name="connsiteX1452" fmla="*/ 8015572 w 9706874"/>
              <a:gd name="connsiteY1452" fmla="*/ 2204546 h 3735869"/>
              <a:gd name="connsiteX1453" fmla="*/ 8021275 w 9706874"/>
              <a:gd name="connsiteY1453" fmla="*/ 2214225 h 3735869"/>
              <a:gd name="connsiteX1454" fmla="*/ 8006069 w 9706874"/>
              <a:gd name="connsiteY1454" fmla="*/ 2209387 h 3735869"/>
              <a:gd name="connsiteX1455" fmla="*/ 8015572 w 9706874"/>
              <a:gd name="connsiteY1455" fmla="*/ 2204546 h 3735869"/>
              <a:gd name="connsiteX1456" fmla="*/ 5929007 w 9706874"/>
              <a:gd name="connsiteY1456" fmla="*/ 2204444 h 3735869"/>
              <a:gd name="connsiteX1457" fmla="*/ 5913813 w 9706874"/>
              <a:gd name="connsiteY1457" fmla="*/ 2213712 h 3735869"/>
              <a:gd name="connsiteX1458" fmla="*/ 5929007 w 9706874"/>
              <a:gd name="connsiteY1458" fmla="*/ 2204444 h 3735869"/>
              <a:gd name="connsiteX1459" fmla="*/ 9378141 w 9706874"/>
              <a:gd name="connsiteY1459" fmla="*/ 2203913 h 3735869"/>
              <a:gd name="connsiteX1460" fmla="*/ 9396560 w 9706874"/>
              <a:gd name="connsiteY1460" fmla="*/ 2220583 h 3735869"/>
              <a:gd name="connsiteX1461" fmla="*/ 9375510 w 9706874"/>
              <a:gd name="connsiteY1461" fmla="*/ 2208676 h 3735869"/>
              <a:gd name="connsiteX1462" fmla="*/ 9378141 w 9706874"/>
              <a:gd name="connsiteY1462" fmla="*/ 2203913 h 3735869"/>
              <a:gd name="connsiteX1463" fmla="*/ 8903911 w 9706874"/>
              <a:gd name="connsiteY1463" fmla="*/ 2203912 h 3735869"/>
              <a:gd name="connsiteX1464" fmla="*/ 8914048 w 9706874"/>
              <a:gd name="connsiteY1464" fmla="*/ 2214201 h 3735869"/>
              <a:gd name="connsiteX1465" fmla="*/ 8898843 w 9706874"/>
              <a:gd name="connsiteY1465" fmla="*/ 2209056 h 3735869"/>
              <a:gd name="connsiteX1466" fmla="*/ 8903911 w 9706874"/>
              <a:gd name="connsiteY1466" fmla="*/ 2203912 h 3735869"/>
              <a:gd name="connsiteX1467" fmla="*/ 5795675 w 9706874"/>
              <a:gd name="connsiteY1467" fmla="*/ 2202424 h 3735869"/>
              <a:gd name="connsiteX1468" fmla="*/ 5805912 w 9706874"/>
              <a:gd name="connsiteY1468" fmla="*/ 2213439 h 3735869"/>
              <a:gd name="connsiteX1469" fmla="*/ 5789534 w 9706874"/>
              <a:gd name="connsiteY1469" fmla="*/ 2227332 h 3735869"/>
              <a:gd name="connsiteX1470" fmla="*/ 5773157 w 9706874"/>
              <a:gd name="connsiteY1470" fmla="*/ 2236858 h 3735869"/>
              <a:gd name="connsiteX1471" fmla="*/ 5781344 w 9706874"/>
              <a:gd name="connsiteY1471" fmla="*/ 2203912 h 3735869"/>
              <a:gd name="connsiteX1472" fmla="*/ 5795675 w 9706874"/>
              <a:gd name="connsiteY1472" fmla="*/ 2202424 h 3735869"/>
              <a:gd name="connsiteX1473" fmla="*/ 5684172 w 9706874"/>
              <a:gd name="connsiteY1473" fmla="*/ 2195139 h 3735869"/>
              <a:gd name="connsiteX1474" fmla="*/ 5692835 w 9706874"/>
              <a:gd name="connsiteY1474" fmla="*/ 2195693 h 3735869"/>
              <a:gd name="connsiteX1475" fmla="*/ 5702389 w 9706874"/>
              <a:gd name="connsiteY1475" fmla="*/ 2206434 h 3735869"/>
              <a:gd name="connsiteX1476" fmla="*/ 5657899 w 9706874"/>
              <a:gd name="connsiteY1476" fmla="*/ 2208830 h 3735869"/>
              <a:gd name="connsiteX1477" fmla="*/ 5684172 w 9706874"/>
              <a:gd name="connsiteY1477" fmla="*/ 2195139 h 3735869"/>
              <a:gd name="connsiteX1478" fmla="*/ 7778898 w 9706874"/>
              <a:gd name="connsiteY1478" fmla="*/ 2194983 h 3735869"/>
              <a:gd name="connsiteX1479" fmla="*/ 7810272 w 9706874"/>
              <a:gd name="connsiteY1479" fmla="*/ 2209821 h 3735869"/>
              <a:gd name="connsiteX1480" fmla="*/ 7773594 w 9706874"/>
              <a:gd name="connsiteY1480" fmla="*/ 2214769 h 3735869"/>
              <a:gd name="connsiteX1481" fmla="*/ 7778898 w 9706874"/>
              <a:gd name="connsiteY1481" fmla="*/ 2194983 h 3735869"/>
              <a:gd name="connsiteX1482" fmla="*/ 8883213 w 9706874"/>
              <a:gd name="connsiteY1482" fmla="*/ 2191409 h 3735869"/>
              <a:gd name="connsiteX1483" fmla="*/ 8898408 w 9706874"/>
              <a:gd name="connsiteY1483" fmla="*/ 2196250 h 3735869"/>
              <a:gd name="connsiteX1484" fmla="*/ 8883213 w 9706874"/>
              <a:gd name="connsiteY1484" fmla="*/ 2191409 h 3735869"/>
              <a:gd name="connsiteX1485" fmla="*/ 5718458 w 9706874"/>
              <a:gd name="connsiteY1485" fmla="*/ 2191409 h 3735869"/>
              <a:gd name="connsiteX1486" fmla="*/ 5733662 w 9706874"/>
              <a:gd name="connsiteY1486" fmla="*/ 2203509 h 3735869"/>
              <a:gd name="connsiteX1487" fmla="*/ 5718458 w 9706874"/>
              <a:gd name="connsiteY1487" fmla="*/ 2191409 h 3735869"/>
              <a:gd name="connsiteX1488" fmla="*/ 7733387 w 9706874"/>
              <a:gd name="connsiteY1488" fmla="*/ 2190264 h 3735869"/>
              <a:gd name="connsiteX1489" fmla="*/ 7747774 w 9706874"/>
              <a:gd name="connsiteY1489" fmla="*/ 2191463 h 3735869"/>
              <a:gd name="connsiteX1490" fmla="*/ 7724757 w 9706874"/>
              <a:gd name="connsiteY1490" fmla="*/ 2203459 h 3735869"/>
              <a:gd name="connsiteX1491" fmla="*/ 7733387 w 9706874"/>
              <a:gd name="connsiteY1491" fmla="*/ 2190264 h 3735869"/>
              <a:gd name="connsiteX1492" fmla="*/ 5596144 w 9706874"/>
              <a:gd name="connsiteY1492" fmla="*/ 2190264 h 3735869"/>
              <a:gd name="connsiteX1493" fmla="*/ 5610580 w 9706874"/>
              <a:gd name="connsiteY1493" fmla="*/ 2191463 h 3735869"/>
              <a:gd name="connsiteX1494" fmla="*/ 5587570 w 9706874"/>
              <a:gd name="connsiteY1494" fmla="*/ 2203460 h 3735869"/>
              <a:gd name="connsiteX1495" fmla="*/ 5596144 w 9706874"/>
              <a:gd name="connsiteY1495" fmla="*/ 2190264 h 3735869"/>
              <a:gd name="connsiteX1496" fmla="*/ 7033960 w 9706874"/>
              <a:gd name="connsiteY1496" fmla="*/ 2190263 h 3735869"/>
              <a:gd name="connsiteX1497" fmla="*/ 7048394 w 9706874"/>
              <a:gd name="connsiteY1497" fmla="*/ 2191463 h 3735869"/>
              <a:gd name="connsiteX1498" fmla="*/ 7025385 w 9706874"/>
              <a:gd name="connsiteY1498" fmla="*/ 2203460 h 3735869"/>
              <a:gd name="connsiteX1499" fmla="*/ 7033960 w 9706874"/>
              <a:gd name="connsiteY1499" fmla="*/ 2190263 h 3735869"/>
              <a:gd name="connsiteX1500" fmla="*/ 8958119 w 9706874"/>
              <a:gd name="connsiteY1500" fmla="*/ 2189813 h 3735869"/>
              <a:gd name="connsiteX1501" fmla="*/ 8968817 w 9706874"/>
              <a:gd name="connsiteY1501" fmla="*/ 2195057 h 3735869"/>
              <a:gd name="connsiteX1502" fmla="*/ 8952772 w 9706874"/>
              <a:gd name="connsiteY1502" fmla="*/ 2195057 h 3735869"/>
              <a:gd name="connsiteX1503" fmla="*/ 8958119 w 9706874"/>
              <a:gd name="connsiteY1503" fmla="*/ 2189813 h 3735869"/>
              <a:gd name="connsiteX1504" fmla="*/ 8650305 w 9706874"/>
              <a:gd name="connsiteY1504" fmla="*/ 2184266 h 3735869"/>
              <a:gd name="connsiteX1505" fmla="*/ 8658120 w 9706874"/>
              <a:gd name="connsiteY1505" fmla="*/ 2214214 h 3735869"/>
              <a:gd name="connsiteX1506" fmla="*/ 8627299 w 9706874"/>
              <a:gd name="connsiteY1506" fmla="*/ 2184266 h 3735869"/>
              <a:gd name="connsiteX1507" fmla="*/ 8650305 w 9706874"/>
              <a:gd name="connsiteY1507" fmla="*/ 2184266 h 3735869"/>
              <a:gd name="connsiteX1508" fmla="*/ 7951369 w 9706874"/>
              <a:gd name="connsiteY1508" fmla="*/ 2184265 h 3735869"/>
              <a:gd name="connsiteX1509" fmla="*/ 8007572 w 9706874"/>
              <a:gd name="connsiteY1509" fmla="*/ 2195956 h 3735869"/>
              <a:gd name="connsiteX1510" fmla="*/ 7983293 w 9706874"/>
              <a:gd name="connsiteY1510" fmla="*/ 2195956 h 3735869"/>
              <a:gd name="connsiteX1511" fmla="*/ 7951369 w 9706874"/>
              <a:gd name="connsiteY1511" fmla="*/ 2184265 h 3735869"/>
              <a:gd name="connsiteX1512" fmla="*/ 8938340 w 9706874"/>
              <a:gd name="connsiteY1512" fmla="*/ 2179097 h 3735869"/>
              <a:gd name="connsiteX1513" fmla="*/ 8952305 w 9706874"/>
              <a:gd name="connsiteY1513" fmla="*/ 2183732 h 3735869"/>
              <a:gd name="connsiteX1514" fmla="*/ 8938340 w 9706874"/>
              <a:gd name="connsiteY1514" fmla="*/ 2179097 h 3735869"/>
              <a:gd name="connsiteX1515" fmla="*/ 8052954 w 9706874"/>
              <a:gd name="connsiteY1515" fmla="*/ 2178906 h 3735869"/>
              <a:gd name="connsiteX1516" fmla="*/ 8096129 w 9706874"/>
              <a:gd name="connsiteY1516" fmla="*/ 2212446 h 3735869"/>
              <a:gd name="connsiteX1517" fmla="*/ 8069144 w 9706874"/>
              <a:gd name="connsiteY1517" fmla="*/ 2202862 h 3735869"/>
              <a:gd name="connsiteX1518" fmla="*/ 8052953 w 9706874"/>
              <a:gd name="connsiteY1518" fmla="*/ 2202863 h 3735869"/>
              <a:gd name="connsiteX1519" fmla="*/ 8052954 w 9706874"/>
              <a:gd name="connsiteY1519" fmla="*/ 2178906 h 3735869"/>
              <a:gd name="connsiteX1520" fmla="*/ 8981570 w 9706874"/>
              <a:gd name="connsiteY1520" fmla="*/ 2178905 h 3735869"/>
              <a:gd name="connsiteX1521" fmla="*/ 8988813 w 9706874"/>
              <a:gd name="connsiteY1521" fmla="*/ 2181846 h 3735869"/>
              <a:gd name="connsiteX1522" fmla="*/ 8993570 w 9706874"/>
              <a:gd name="connsiteY1522" fmla="*/ 2179098 h 3735869"/>
              <a:gd name="connsiteX1523" fmla="*/ 8992622 w 9706874"/>
              <a:gd name="connsiteY1523" fmla="*/ 2183393 h 3735869"/>
              <a:gd name="connsiteX1524" fmla="*/ 8999988 w 9706874"/>
              <a:gd name="connsiteY1524" fmla="*/ 2186383 h 3735869"/>
              <a:gd name="connsiteX1525" fmla="*/ 8989463 w 9706874"/>
              <a:gd name="connsiteY1525" fmla="*/ 2191055 h 3735869"/>
              <a:gd name="connsiteX1526" fmla="*/ 8987538 w 9706874"/>
              <a:gd name="connsiteY1526" fmla="*/ 2190201 h 3735869"/>
              <a:gd name="connsiteX1527" fmla="*/ 8985755 w 9706874"/>
              <a:gd name="connsiteY1527" fmla="*/ 2191183 h 3735869"/>
              <a:gd name="connsiteX1528" fmla="*/ 8986118 w 9706874"/>
              <a:gd name="connsiteY1528" fmla="*/ 2189572 h 3735869"/>
              <a:gd name="connsiteX1529" fmla="*/ 8978937 w 9706874"/>
              <a:gd name="connsiteY1529" fmla="*/ 2186383 h 3735869"/>
              <a:gd name="connsiteX1530" fmla="*/ 8981570 w 9706874"/>
              <a:gd name="connsiteY1530" fmla="*/ 2178905 h 3735869"/>
              <a:gd name="connsiteX1531" fmla="*/ 5521421 w 9706874"/>
              <a:gd name="connsiteY1531" fmla="*/ 2176627 h 3735869"/>
              <a:gd name="connsiteX1532" fmla="*/ 5515840 w 9706874"/>
              <a:gd name="connsiteY1532" fmla="*/ 2177081 h 3735869"/>
              <a:gd name="connsiteX1533" fmla="*/ 5482239 w 9706874"/>
              <a:gd name="connsiteY1533" fmla="*/ 2178023 h 3735869"/>
              <a:gd name="connsiteX1534" fmla="*/ 5371249 w 9706874"/>
              <a:gd name="connsiteY1534" fmla="*/ 2193753 h 3735869"/>
              <a:gd name="connsiteX1535" fmla="*/ 5361455 w 9706874"/>
              <a:gd name="connsiteY1535" fmla="*/ 2208701 h 3735869"/>
              <a:gd name="connsiteX1536" fmla="*/ 5520141 w 9706874"/>
              <a:gd name="connsiteY1536" fmla="*/ 2177039 h 3735869"/>
              <a:gd name="connsiteX1537" fmla="*/ 7700902 w 9706874"/>
              <a:gd name="connsiteY1537" fmla="*/ 2169976 h 3735869"/>
              <a:gd name="connsiteX1538" fmla="*/ 7693499 w 9706874"/>
              <a:gd name="connsiteY1538" fmla="*/ 2180264 h 3735869"/>
              <a:gd name="connsiteX1539" fmla="*/ 7700902 w 9706874"/>
              <a:gd name="connsiteY1539" fmla="*/ 2169976 h 3735869"/>
              <a:gd name="connsiteX1540" fmla="*/ 8963308 w 9706874"/>
              <a:gd name="connsiteY1540" fmla="*/ 2169976 h 3735869"/>
              <a:gd name="connsiteX1541" fmla="*/ 8978503 w 9706874"/>
              <a:gd name="connsiteY1541" fmla="*/ 2174816 h 3735869"/>
              <a:gd name="connsiteX1542" fmla="*/ 8963308 w 9706874"/>
              <a:gd name="connsiteY1542" fmla="*/ 2169976 h 3735869"/>
              <a:gd name="connsiteX1543" fmla="*/ 6884319 w 9706874"/>
              <a:gd name="connsiteY1543" fmla="*/ 2169976 h 3735869"/>
              <a:gd name="connsiteX1544" fmla="*/ 6876915 w 9706874"/>
              <a:gd name="connsiteY1544" fmla="*/ 2180264 h 3735869"/>
              <a:gd name="connsiteX1545" fmla="*/ 6884319 w 9706874"/>
              <a:gd name="connsiteY1545" fmla="*/ 2169976 h 3735869"/>
              <a:gd name="connsiteX1546" fmla="*/ 6263088 w 9706874"/>
              <a:gd name="connsiteY1546" fmla="*/ 2169976 h 3735869"/>
              <a:gd name="connsiteX1547" fmla="*/ 6255684 w 9706874"/>
              <a:gd name="connsiteY1547" fmla="*/ 2180266 h 3735869"/>
              <a:gd name="connsiteX1548" fmla="*/ 6263088 w 9706874"/>
              <a:gd name="connsiteY1548" fmla="*/ 2169976 h 3735869"/>
              <a:gd name="connsiteX1549" fmla="*/ 7376614 w 9706874"/>
              <a:gd name="connsiteY1549" fmla="*/ 2169975 h 3735869"/>
              <a:gd name="connsiteX1550" fmla="*/ 7369210 w 9706874"/>
              <a:gd name="connsiteY1550" fmla="*/ 2180264 h 3735869"/>
              <a:gd name="connsiteX1551" fmla="*/ 7376614 w 9706874"/>
              <a:gd name="connsiteY1551" fmla="*/ 2169975 h 3735869"/>
              <a:gd name="connsiteX1552" fmla="*/ 8567334 w 9706874"/>
              <a:gd name="connsiteY1552" fmla="*/ 2168382 h 3735869"/>
              <a:gd name="connsiteX1553" fmla="*/ 8574118 w 9706874"/>
              <a:gd name="connsiteY1553" fmla="*/ 2178519 h 3735869"/>
              <a:gd name="connsiteX1554" fmla="*/ 8558924 w 9706874"/>
              <a:gd name="connsiteY1554" fmla="*/ 2173886 h 3735869"/>
              <a:gd name="connsiteX1555" fmla="*/ 8567334 w 9706874"/>
              <a:gd name="connsiteY1555" fmla="*/ 2168382 h 3735869"/>
              <a:gd name="connsiteX1556" fmla="*/ 7935064 w 9706874"/>
              <a:gd name="connsiteY1556" fmla="*/ 2168261 h 3735869"/>
              <a:gd name="connsiteX1557" fmla="*/ 7947008 w 9706874"/>
              <a:gd name="connsiteY1557" fmla="*/ 2180292 h 3735869"/>
              <a:gd name="connsiteX1558" fmla="*/ 7914253 w 9706874"/>
              <a:gd name="connsiteY1558" fmla="*/ 2175480 h 3735869"/>
              <a:gd name="connsiteX1559" fmla="*/ 7916980 w 9706874"/>
              <a:gd name="connsiteY1559" fmla="*/ 2170669 h 3735869"/>
              <a:gd name="connsiteX1560" fmla="*/ 7935064 w 9706874"/>
              <a:gd name="connsiteY1560" fmla="*/ 2168261 h 3735869"/>
              <a:gd name="connsiteX1561" fmla="*/ 5560717 w 9706874"/>
              <a:gd name="connsiteY1561" fmla="*/ 2163541 h 3735869"/>
              <a:gd name="connsiteX1562" fmla="*/ 5538925 w 9706874"/>
              <a:gd name="connsiteY1562" fmla="*/ 2167455 h 3735869"/>
              <a:gd name="connsiteX1563" fmla="*/ 5531972 w 9706874"/>
              <a:gd name="connsiteY1563" fmla="*/ 2171130 h 3735869"/>
              <a:gd name="connsiteX1564" fmla="*/ 5543092 w 9706874"/>
              <a:gd name="connsiteY1564" fmla="*/ 2169665 h 3735869"/>
              <a:gd name="connsiteX1565" fmla="*/ 5555990 w 9706874"/>
              <a:gd name="connsiteY1565" fmla="*/ 2165520 h 3735869"/>
              <a:gd name="connsiteX1566" fmla="*/ 6807099 w 9706874"/>
              <a:gd name="connsiteY1566" fmla="*/ 2162831 h 3735869"/>
              <a:gd name="connsiteX1567" fmla="*/ 6812035 w 9706874"/>
              <a:gd name="connsiteY1567" fmla="*/ 2170091 h 3735869"/>
              <a:gd name="connsiteX1568" fmla="*/ 6804633 w 9706874"/>
              <a:gd name="connsiteY1568" fmla="*/ 2170090 h 3735869"/>
              <a:gd name="connsiteX1569" fmla="*/ 6807099 w 9706874"/>
              <a:gd name="connsiteY1569" fmla="*/ 2162831 h 3735869"/>
              <a:gd name="connsiteX1570" fmla="*/ 5098078 w 9706874"/>
              <a:gd name="connsiteY1570" fmla="*/ 2158932 h 3735869"/>
              <a:gd name="connsiteX1571" fmla="*/ 5095766 w 9706874"/>
              <a:gd name="connsiteY1571" fmla="*/ 2160116 h 3735869"/>
              <a:gd name="connsiteX1572" fmla="*/ 5097985 w 9706874"/>
              <a:gd name="connsiteY1572" fmla="*/ 2160097 h 3735869"/>
              <a:gd name="connsiteX1573" fmla="*/ 6046654 w 9706874"/>
              <a:gd name="connsiteY1573" fmla="*/ 2158004 h 3735869"/>
              <a:gd name="connsiteX1574" fmla="*/ 6061861 w 9706874"/>
              <a:gd name="connsiteY1574" fmla="*/ 2169590 h 3735869"/>
              <a:gd name="connsiteX1575" fmla="*/ 6046654 w 9706874"/>
              <a:gd name="connsiteY1575" fmla="*/ 2158004 h 3735869"/>
              <a:gd name="connsiteX1576" fmla="*/ 7896670 w 9706874"/>
              <a:gd name="connsiteY1576" fmla="*/ 2157473 h 3735869"/>
              <a:gd name="connsiteX1577" fmla="*/ 7911876 w 9706874"/>
              <a:gd name="connsiteY1577" fmla="*/ 2162314 h 3735869"/>
              <a:gd name="connsiteX1578" fmla="*/ 7896670 w 9706874"/>
              <a:gd name="connsiteY1578" fmla="*/ 2157473 h 3735869"/>
              <a:gd name="connsiteX1579" fmla="*/ 7421542 w 9706874"/>
              <a:gd name="connsiteY1579" fmla="*/ 2157473 h 3735869"/>
              <a:gd name="connsiteX1580" fmla="*/ 7414141 w 9706874"/>
              <a:gd name="connsiteY1580" fmla="*/ 2169574 h 3735869"/>
              <a:gd name="connsiteX1581" fmla="*/ 7421542 w 9706874"/>
              <a:gd name="connsiteY1581" fmla="*/ 2157473 h 3735869"/>
              <a:gd name="connsiteX1582" fmla="*/ 6823745 w 9706874"/>
              <a:gd name="connsiteY1582" fmla="*/ 2157472 h 3735869"/>
              <a:gd name="connsiteX1583" fmla="*/ 6813607 w 9706874"/>
              <a:gd name="connsiteY1583" fmla="*/ 2169573 h 3735869"/>
              <a:gd name="connsiteX1584" fmla="*/ 6808540 w 9706874"/>
              <a:gd name="connsiteY1584" fmla="*/ 2162314 h 3735869"/>
              <a:gd name="connsiteX1585" fmla="*/ 6823745 w 9706874"/>
              <a:gd name="connsiteY1585" fmla="*/ 2157472 h 3735869"/>
              <a:gd name="connsiteX1586" fmla="*/ 6232241 w 9706874"/>
              <a:gd name="connsiteY1586" fmla="*/ 2157471 h 3735869"/>
              <a:gd name="connsiteX1587" fmla="*/ 6245476 w 9706874"/>
              <a:gd name="connsiteY1587" fmla="*/ 2166825 h 3735869"/>
              <a:gd name="connsiteX1588" fmla="*/ 6232243 w 9706874"/>
              <a:gd name="connsiteY1588" fmla="*/ 2178516 h 3735869"/>
              <a:gd name="connsiteX1589" fmla="*/ 6232241 w 9706874"/>
              <a:gd name="connsiteY1589" fmla="*/ 2157471 h 3735869"/>
              <a:gd name="connsiteX1590" fmla="*/ 8589459 w 9706874"/>
              <a:gd name="connsiteY1590" fmla="*/ 2156947 h 3735869"/>
              <a:gd name="connsiteX1591" fmla="*/ 8611233 w 9706874"/>
              <a:gd name="connsiteY1591" fmla="*/ 2174928 h 3735869"/>
              <a:gd name="connsiteX1592" fmla="*/ 8582366 w 9706874"/>
              <a:gd name="connsiteY1592" fmla="*/ 2162750 h 3735869"/>
              <a:gd name="connsiteX1593" fmla="*/ 8589459 w 9706874"/>
              <a:gd name="connsiteY1593" fmla="*/ 2156947 h 3735869"/>
              <a:gd name="connsiteX1594" fmla="*/ 8915383 w 9706874"/>
              <a:gd name="connsiteY1594" fmla="*/ 2156584 h 3735869"/>
              <a:gd name="connsiteX1595" fmla="*/ 8918726 w 9706874"/>
              <a:gd name="connsiteY1595" fmla="*/ 2164061 h 3735869"/>
              <a:gd name="connsiteX1596" fmla="*/ 8905352 w 9706874"/>
              <a:gd name="connsiteY1596" fmla="*/ 2161568 h 3735869"/>
              <a:gd name="connsiteX1597" fmla="*/ 8908028 w 9706874"/>
              <a:gd name="connsiteY1597" fmla="*/ 2156585 h 3735869"/>
              <a:gd name="connsiteX1598" fmla="*/ 8915383 w 9706874"/>
              <a:gd name="connsiteY1598" fmla="*/ 2156584 h 3735869"/>
              <a:gd name="connsiteX1599" fmla="*/ 8954553 w 9706874"/>
              <a:gd name="connsiteY1599" fmla="*/ 2156071 h 3735869"/>
              <a:gd name="connsiteX1600" fmla="*/ 8960571 w 9706874"/>
              <a:gd name="connsiteY1600" fmla="*/ 2166207 h 3735869"/>
              <a:gd name="connsiteX1601" fmla="*/ 8944525 w 9706874"/>
              <a:gd name="connsiteY1601" fmla="*/ 2161574 h 3735869"/>
              <a:gd name="connsiteX1602" fmla="*/ 8954553 w 9706874"/>
              <a:gd name="connsiteY1602" fmla="*/ 2156071 h 3735869"/>
              <a:gd name="connsiteX1603" fmla="*/ 9469777 w 9706874"/>
              <a:gd name="connsiteY1603" fmla="*/ 2155877 h 3735869"/>
              <a:gd name="connsiteX1604" fmla="*/ 9461987 w 9706874"/>
              <a:gd name="connsiteY1604" fmla="*/ 2166165 h 3735869"/>
              <a:gd name="connsiteX1605" fmla="*/ 9469777 w 9706874"/>
              <a:gd name="connsiteY1605" fmla="*/ 2155877 h 3735869"/>
              <a:gd name="connsiteX1606" fmla="*/ 5015125 w 9706874"/>
              <a:gd name="connsiteY1606" fmla="*/ 2155572 h 3735869"/>
              <a:gd name="connsiteX1607" fmla="*/ 5007198 w 9706874"/>
              <a:gd name="connsiteY1607" fmla="*/ 2158507 h 3735869"/>
              <a:gd name="connsiteX1608" fmla="*/ 5007793 w 9706874"/>
              <a:gd name="connsiteY1608" fmla="*/ 2160487 h 3735869"/>
              <a:gd name="connsiteX1609" fmla="*/ 5015240 w 9706874"/>
              <a:gd name="connsiteY1609" fmla="*/ 2161047 h 3735869"/>
              <a:gd name="connsiteX1610" fmla="*/ 5019185 w 9706874"/>
              <a:gd name="connsiteY1610" fmla="*/ 2160352 h 3735869"/>
              <a:gd name="connsiteX1611" fmla="*/ 5011270 w 9706874"/>
              <a:gd name="connsiteY1611" fmla="*/ 2158060 h 3735869"/>
              <a:gd name="connsiteX1612" fmla="*/ 5111681 w 9706874"/>
              <a:gd name="connsiteY1612" fmla="*/ 2153616 h 3735869"/>
              <a:gd name="connsiteX1613" fmla="*/ 5106380 w 9706874"/>
              <a:gd name="connsiteY1613" fmla="*/ 2154678 h 3735869"/>
              <a:gd name="connsiteX1614" fmla="*/ 5105853 w 9706874"/>
              <a:gd name="connsiteY1614" fmla="*/ 2154948 h 3735869"/>
              <a:gd name="connsiteX1615" fmla="*/ 5106020 w 9706874"/>
              <a:gd name="connsiteY1615" fmla="*/ 2155543 h 3735869"/>
              <a:gd name="connsiteX1616" fmla="*/ 5104919 w 9706874"/>
              <a:gd name="connsiteY1616" fmla="*/ 2160037 h 3735869"/>
              <a:gd name="connsiteX1617" fmla="*/ 5107471 w 9706874"/>
              <a:gd name="connsiteY1617" fmla="*/ 2160015 h 3735869"/>
              <a:gd name="connsiteX1618" fmla="*/ 5117141 w 9706874"/>
              <a:gd name="connsiteY1618" fmla="*/ 2154443 h 3735869"/>
              <a:gd name="connsiteX1619" fmla="*/ 5111681 w 9706874"/>
              <a:gd name="connsiteY1619" fmla="*/ 2153616 h 3735869"/>
              <a:gd name="connsiteX1620" fmla="*/ 5412081 w 9706874"/>
              <a:gd name="connsiteY1620" fmla="*/ 2151188 h 3735869"/>
              <a:gd name="connsiteX1621" fmla="*/ 5297458 w 9706874"/>
              <a:gd name="connsiteY1621" fmla="*/ 2166564 h 3735869"/>
              <a:gd name="connsiteX1622" fmla="*/ 5298033 w 9706874"/>
              <a:gd name="connsiteY1622" fmla="*/ 2169573 h 3735869"/>
              <a:gd name="connsiteX1623" fmla="*/ 5296288 w 9706874"/>
              <a:gd name="connsiteY1623" fmla="*/ 2166721 h 3735869"/>
              <a:gd name="connsiteX1624" fmla="*/ 5252534 w 9706874"/>
              <a:gd name="connsiteY1624" fmla="*/ 2172590 h 3735869"/>
              <a:gd name="connsiteX1625" fmla="*/ 5196017 w 9706874"/>
              <a:gd name="connsiteY1625" fmla="*/ 2183656 h 3735869"/>
              <a:gd name="connsiteX1626" fmla="*/ 5151795 w 9706874"/>
              <a:gd name="connsiteY1626" fmla="*/ 2200872 h 3735869"/>
              <a:gd name="connsiteX1627" fmla="*/ 5136791 w 9706874"/>
              <a:gd name="connsiteY1627" fmla="*/ 2205843 h 3735869"/>
              <a:gd name="connsiteX1628" fmla="*/ 5240952 w 9706874"/>
              <a:gd name="connsiteY1628" fmla="*/ 2181714 h 3735869"/>
              <a:gd name="connsiteX1629" fmla="*/ 5378743 w 9706874"/>
              <a:gd name="connsiteY1629" fmla="*/ 2162495 h 3735869"/>
              <a:gd name="connsiteX1630" fmla="*/ 5387982 w 9706874"/>
              <a:gd name="connsiteY1630" fmla="*/ 2159226 h 3735869"/>
              <a:gd name="connsiteX1631" fmla="*/ 693633 w 9706874"/>
              <a:gd name="connsiteY1631" fmla="*/ 2151074 h 3735869"/>
              <a:gd name="connsiteX1632" fmla="*/ 695659 w 9706874"/>
              <a:gd name="connsiteY1632" fmla="*/ 2154515 h 3735869"/>
              <a:gd name="connsiteX1633" fmla="*/ 705943 w 9706874"/>
              <a:gd name="connsiteY1633" fmla="*/ 2161195 h 3735869"/>
              <a:gd name="connsiteX1634" fmla="*/ 718988 w 9706874"/>
              <a:gd name="connsiteY1634" fmla="*/ 2164963 h 3735869"/>
              <a:gd name="connsiteX1635" fmla="*/ 721321 w 9706874"/>
              <a:gd name="connsiteY1635" fmla="*/ 2164407 h 3735869"/>
              <a:gd name="connsiteX1636" fmla="*/ 711748 w 9706874"/>
              <a:gd name="connsiteY1636" fmla="*/ 2153514 h 3735869"/>
              <a:gd name="connsiteX1637" fmla="*/ 695529 w 9706874"/>
              <a:gd name="connsiteY1637" fmla="*/ 2151361 h 3735869"/>
              <a:gd name="connsiteX1638" fmla="*/ 8899882 w 9706874"/>
              <a:gd name="connsiteY1638" fmla="*/ 2148554 h 3735869"/>
              <a:gd name="connsiteX1639" fmla="*/ 8904878 w 9706874"/>
              <a:gd name="connsiteY1639" fmla="*/ 2149518 h 3735869"/>
              <a:gd name="connsiteX1640" fmla="*/ 8899168 w 9706874"/>
              <a:gd name="connsiteY1640" fmla="*/ 2157234 h 3735869"/>
              <a:gd name="connsiteX1641" fmla="*/ 8899882 w 9706874"/>
              <a:gd name="connsiteY1641" fmla="*/ 2148554 h 3735869"/>
              <a:gd name="connsiteX1642" fmla="*/ 6452547 w 9706874"/>
              <a:gd name="connsiteY1642" fmla="*/ 2146790 h 3735869"/>
              <a:gd name="connsiteX1643" fmla="*/ 6439116 w 9706874"/>
              <a:gd name="connsiteY1643" fmla="*/ 2169583 h 3735869"/>
              <a:gd name="connsiteX1644" fmla="*/ 6388527 w 9706874"/>
              <a:gd name="connsiteY1644" fmla="*/ 2169581 h 3735869"/>
              <a:gd name="connsiteX1645" fmla="*/ 6401958 w 9706874"/>
              <a:gd name="connsiteY1645" fmla="*/ 2146791 h 3735869"/>
              <a:gd name="connsiteX1646" fmla="*/ 6452547 w 9706874"/>
              <a:gd name="connsiteY1646" fmla="*/ 2146790 h 3735869"/>
              <a:gd name="connsiteX1647" fmla="*/ 6091154 w 9706874"/>
              <a:gd name="connsiteY1647" fmla="*/ 2146790 h 3735869"/>
              <a:gd name="connsiteX1648" fmla="*/ 6083772 w 9706874"/>
              <a:gd name="connsiteY1648" fmla="*/ 2158828 h 3735869"/>
              <a:gd name="connsiteX1649" fmla="*/ 6091154 w 9706874"/>
              <a:gd name="connsiteY1649" fmla="*/ 2146790 h 3735869"/>
              <a:gd name="connsiteX1650" fmla="*/ 5044689 w 9706874"/>
              <a:gd name="connsiteY1650" fmla="*/ 2146741 h 3735869"/>
              <a:gd name="connsiteX1651" fmla="*/ 5043821 w 9706874"/>
              <a:gd name="connsiteY1651" fmla="*/ 2146969 h 3735869"/>
              <a:gd name="connsiteX1652" fmla="*/ 5048788 w 9706874"/>
              <a:gd name="connsiteY1652" fmla="*/ 2155106 h 3735869"/>
              <a:gd name="connsiteX1653" fmla="*/ 5057722 w 9706874"/>
              <a:gd name="connsiteY1653" fmla="*/ 2153505 h 3735869"/>
              <a:gd name="connsiteX1654" fmla="*/ 5054784 w 9706874"/>
              <a:gd name="connsiteY1654" fmla="*/ 2147198 h 3735869"/>
              <a:gd name="connsiteX1655" fmla="*/ 6707772 w 9706874"/>
              <a:gd name="connsiteY1655" fmla="*/ 2145726 h 3735869"/>
              <a:gd name="connsiteX1656" fmla="*/ 6722156 w 9706874"/>
              <a:gd name="connsiteY1656" fmla="*/ 2147066 h 3735869"/>
              <a:gd name="connsiteX1657" fmla="*/ 6699140 w 9706874"/>
              <a:gd name="connsiteY1657" fmla="*/ 2158572 h 3735869"/>
              <a:gd name="connsiteX1658" fmla="*/ 6707772 w 9706874"/>
              <a:gd name="connsiteY1658" fmla="*/ 2145726 h 3735869"/>
              <a:gd name="connsiteX1659" fmla="*/ 9199729 w 9706874"/>
              <a:gd name="connsiteY1659" fmla="*/ 2145161 h 3735869"/>
              <a:gd name="connsiteX1660" fmla="*/ 9191917 w 9706874"/>
              <a:gd name="connsiteY1660" fmla="*/ 2157261 h 3735869"/>
              <a:gd name="connsiteX1661" fmla="*/ 9199729 w 9706874"/>
              <a:gd name="connsiteY1661" fmla="*/ 2145161 h 3735869"/>
              <a:gd name="connsiteX1662" fmla="*/ 7353369 w 9706874"/>
              <a:gd name="connsiteY1662" fmla="*/ 2141432 h 3735869"/>
              <a:gd name="connsiteX1663" fmla="*/ 7360973 w 9706874"/>
              <a:gd name="connsiteY1663" fmla="*/ 2157081 h 3735869"/>
              <a:gd name="connsiteX1664" fmla="*/ 7345768 w 9706874"/>
              <a:gd name="connsiteY1664" fmla="*/ 2157080 h 3735869"/>
              <a:gd name="connsiteX1665" fmla="*/ 7353369 w 9706874"/>
              <a:gd name="connsiteY1665" fmla="*/ 2141432 h 3735869"/>
              <a:gd name="connsiteX1666" fmla="*/ 5253673 w 9706874"/>
              <a:gd name="connsiteY1666" fmla="*/ 2141231 h 3735869"/>
              <a:gd name="connsiteX1667" fmla="*/ 5235374 w 9706874"/>
              <a:gd name="connsiteY1667" fmla="*/ 2143824 h 3735869"/>
              <a:gd name="connsiteX1668" fmla="*/ 5091250 w 9706874"/>
              <a:gd name="connsiteY1668" fmla="*/ 2175891 h 3735869"/>
              <a:gd name="connsiteX1669" fmla="*/ 4996889 w 9706874"/>
              <a:gd name="connsiteY1669" fmla="*/ 2203169 h 3735869"/>
              <a:gd name="connsiteX1670" fmla="*/ 4995181 w 9706874"/>
              <a:gd name="connsiteY1670" fmla="*/ 2208293 h 3735869"/>
              <a:gd name="connsiteX1671" fmla="*/ 4994855 w 9706874"/>
              <a:gd name="connsiteY1671" fmla="*/ 2208338 h 3735869"/>
              <a:gd name="connsiteX1672" fmla="*/ 4993719 w 9706874"/>
              <a:gd name="connsiteY1672" fmla="*/ 2204085 h 3735869"/>
              <a:gd name="connsiteX1673" fmla="*/ 4965343 w 9706874"/>
              <a:gd name="connsiteY1673" fmla="*/ 2212287 h 3735869"/>
              <a:gd name="connsiteX1674" fmla="*/ 4965338 w 9706874"/>
              <a:gd name="connsiteY1674" fmla="*/ 2212424 h 3735869"/>
              <a:gd name="connsiteX1675" fmla="*/ 4965308 w 9706874"/>
              <a:gd name="connsiteY1675" fmla="*/ 2212427 h 3735869"/>
              <a:gd name="connsiteX1676" fmla="*/ 4965157 w 9706874"/>
              <a:gd name="connsiteY1676" fmla="*/ 2212341 h 3735869"/>
              <a:gd name="connsiteX1677" fmla="*/ 4964447 w 9706874"/>
              <a:gd name="connsiteY1677" fmla="*/ 2212547 h 3735869"/>
              <a:gd name="connsiteX1678" fmla="*/ 4965308 w 9706874"/>
              <a:gd name="connsiteY1678" fmla="*/ 2212427 h 3735869"/>
              <a:gd name="connsiteX1679" fmla="*/ 4965336 w 9706874"/>
              <a:gd name="connsiteY1679" fmla="*/ 2212445 h 3735869"/>
              <a:gd name="connsiteX1680" fmla="*/ 4965338 w 9706874"/>
              <a:gd name="connsiteY1680" fmla="*/ 2212424 h 3735869"/>
              <a:gd name="connsiteX1681" fmla="*/ 4994855 w 9706874"/>
              <a:gd name="connsiteY1681" fmla="*/ 2208338 h 3735869"/>
              <a:gd name="connsiteX1682" fmla="*/ 4994994 w 9706874"/>
              <a:gd name="connsiteY1682" fmla="*/ 2208856 h 3735869"/>
              <a:gd name="connsiteX1683" fmla="*/ 4995181 w 9706874"/>
              <a:gd name="connsiteY1683" fmla="*/ 2208293 h 3735869"/>
              <a:gd name="connsiteX1684" fmla="*/ 5000656 w 9706874"/>
              <a:gd name="connsiteY1684" fmla="*/ 2207535 h 3735869"/>
              <a:gd name="connsiteX1685" fmla="*/ 5014879 w 9706874"/>
              <a:gd name="connsiteY1685" fmla="*/ 2203448 h 3735869"/>
              <a:gd name="connsiteX1686" fmla="*/ 5163821 w 9706874"/>
              <a:gd name="connsiteY1686" fmla="*/ 2169902 h 3735869"/>
              <a:gd name="connsiteX1687" fmla="*/ 5171729 w 9706874"/>
              <a:gd name="connsiteY1687" fmla="*/ 2166906 h 3735869"/>
              <a:gd name="connsiteX1688" fmla="*/ 5231252 w 9706874"/>
              <a:gd name="connsiteY1688" fmla="*/ 2148428 h 3735869"/>
              <a:gd name="connsiteX1689" fmla="*/ 274978 w 9706874"/>
              <a:gd name="connsiteY1689" fmla="*/ 2140689 h 3735869"/>
              <a:gd name="connsiteX1690" fmla="*/ 298446 w 9706874"/>
              <a:gd name="connsiteY1690" fmla="*/ 2145590 h 3735869"/>
              <a:gd name="connsiteX1691" fmla="*/ 275029 w 9706874"/>
              <a:gd name="connsiteY1691" fmla="*/ 2147180 h 3735869"/>
              <a:gd name="connsiteX1692" fmla="*/ 268575 w 9706874"/>
              <a:gd name="connsiteY1692" fmla="*/ 2144455 h 3735869"/>
              <a:gd name="connsiteX1693" fmla="*/ 274978 w 9706874"/>
              <a:gd name="connsiteY1693" fmla="*/ 2140689 h 3735869"/>
              <a:gd name="connsiteX1694" fmla="*/ 8922706 w 9706874"/>
              <a:gd name="connsiteY1694" fmla="*/ 2139154 h 3735869"/>
              <a:gd name="connsiteX1695" fmla="*/ 8935556 w 9706874"/>
              <a:gd name="connsiteY1695" fmla="*/ 2143865 h 3735869"/>
              <a:gd name="connsiteX1696" fmla="*/ 8938197 w 9706874"/>
              <a:gd name="connsiteY1696" fmla="*/ 2145733 h 3735869"/>
              <a:gd name="connsiteX1697" fmla="*/ 8939444 w 9706874"/>
              <a:gd name="connsiteY1697" fmla="*/ 2145666 h 3735869"/>
              <a:gd name="connsiteX1698" fmla="*/ 8939107 w 9706874"/>
              <a:gd name="connsiteY1698" fmla="*/ 2146376 h 3735869"/>
              <a:gd name="connsiteX1699" fmla="*/ 8944055 w 9706874"/>
              <a:gd name="connsiteY1699" fmla="*/ 2149876 h 3735869"/>
              <a:gd name="connsiteX1700" fmla="*/ 8941245 w 9706874"/>
              <a:gd name="connsiteY1700" fmla="*/ 2157254 h 3735869"/>
              <a:gd name="connsiteX1701" fmla="*/ 8933255 w 9706874"/>
              <a:gd name="connsiteY1701" fmla="*/ 2155835 h 3735869"/>
              <a:gd name="connsiteX1702" fmla="*/ 8924239 w 9706874"/>
              <a:gd name="connsiteY1702" fmla="*/ 2157064 h 3735869"/>
              <a:gd name="connsiteX1703" fmla="*/ 8924902 w 9706874"/>
              <a:gd name="connsiteY1703" fmla="*/ 2154021 h 3735869"/>
              <a:gd name="connsiteX1704" fmla="*/ 8920251 w 9706874"/>
              <a:gd name="connsiteY1704" fmla="*/ 2151174 h 3735869"/>
              <a:gd name="connsiteX1705" fmla="*/ 8923480 w 9706874"/>
              <a:gd name="connsiteY1705" fmla="*/ 2156448 h 3735869"/>
              <a:gd name="connsiteX1706" fmla="*/ 8918379 w 9706874"/>
              <a:gd name="connsiteY1706" fmla="*/ 2156448 h 3735869"/>
              <a:gd name="connsiteX1707" fmla="*/ 8918683 w 9706874"/>
              <a:gd name="connsiteY1707" fmla="*/ 2150214 h 3735869"/>
              <a:gd name="connsiteX1708" fmla="*/ 8918313 w 9706874"/>
              <a:gd name="connsiteY1708" fmla="*/ 2149990 h 3735869"/>
              <a:gd name="connsiteX1709" fmla="*/ 8916412 w 9706874"/>
              <a:gd name="connsiteY1709" fmla="*/ 2142495 h 3735869"/>
              <a:gd name="connsiteX1710" fmla="*/ 8922706 w 9706874"/>
              <a:gd name="connsiteY1710" fmla="*/ 2139154 h 3735869"/>
              <a:gd name="connsiteX1711" fmla="*/ 5019463 w 9706874"/>
              <a:gd name="connsiteY1711" fmla="*/ 2138900 h 3735869"/>
              <a:gd name="connsiteX1712" fmla="*/ 5018283 w 9706874"/>
              <a:gd name="connsiteY1712" fmla="*/ 2141000 h 3735869"/>
              <a:gd name="connsiteX1713" fmla="*/ 5019225 w 9706874"/>
              <a:gd name="connsiteY1713" fmla="*/ 2139321 h 3735869"/>
              <a:gd name="connsiteX1714" fmla="*/ 7635581 w 9706874"/>
              <a:gd name="connsiteY1714" fmla="*/ 2137967 h 3735869"/>
              <a:gd name="connsiteX1715" fmla="*/ 7667949 w 9706874"/>
              <a:gd name="connsiteY1715" fmla="*/ 2156519 h 3735869"/>
              <a:gd name="connsiteX1716" fmla="*/ 7681333 w 9706874"/>
              <a:gd name="connsiteY1716" fmla="*/ 2190999 h 3735869"/>
              <a:gd name="connsiteX1717" fmla="*/ 7641184 w 9706874"/>
              <a:gd name="connsiteY1717" fmla="*/ 2168832 h 3735869"/>
              <a:gd name="connsiteX1718" fmla="*/ 7625122 w 9706874"/>
              <a:gd name="connsiteY1718" fmla="*/ 2147524 h 3735869"/>
              <a:gd name="connsiteX1719" fmla="*/ 7635581 w 9706874"/>
              <a:gd name="connsiteY1719" fmla="*/ 2137967 h 3735869"/>
              <a:gd name="connsiteX1720" fmla="*/ 5020462 w 9706874"/>
              <a:gd name="connsiteY1720" fmla="*/ 2137123 h 3735869"/>
              <a:gd name="connsiteX1721" fmla="*/ 5019463 w 9706874"/>
              <a:gd name="connsiteY1721" fmla="*/ 2138900 h 3735869"/>
              <a:gd name="connsiteX1722" fmla="*/ 5020410 w 9706874"/>
              <a:gd name="connsiteY1722" fmla="*/ 2137215 h 3735869"/>
              <a:gd name="connsiteX1723" fmla="*/ 5020462 w 9706874"/>
              <a:gd name="connsiteY1723" fmla="*/ 2137123 h 3735869"/>
              <a:gd name="connsiteX1724" fmla="*/ 7312146 w 9706874"/>
              <a:gd name="connsiteY1724" fmla="*/ 2134287 h 3735869"/>
              <a:gd name="connsiteX1725" fmla="*/ 7304741 w 9706874"/>
              <a:gd name="connsiteY1725" fmla="*/ 2146386 h 3735869"/>
              <a:gd name="connsiteX1726" fmla="*/ 7312146 w 9706874"/>
              <a:gd name="connsiteY1726" fmla="*/ 2134287 h 3735869"/>
              <a:gd name="connsiteX1727" fmla="*/ 5027177 w 9706874"/>
              <a:gd name="connsiteY1727" fmla="*/ 2131227 h 3735869"/>
              <a:gd name="connsiteX1728" fmla="*/ 4984371 w 9706874"/>
              <a:gd name="connsiteY1728" fmla="*/ 2146564 h 3735869"/>
              <a:gd name="connsiteX1729" fmla="*/ 4985402 w 9706874"/>
              <a:gd name="connsiteY1729" fmla="*/ 2146529 h 3735869"/>
              <a:gd name="connsiteX1730" fmla="*/ 5017950 w 9706874"/>
              <a:gd name="connsiteY1730" fmla="*/ 2141594 h 3735869"/>
              <a:gd name="connsiteX1731" fmla="*/ 5018283 w 9706874"/>
              <a:gd name="connsiteY1731" fmla="*/ 2141000 h 3735869"/>
              <a:gd name="connsiteX1732" fmla="*/ 5017951 w 9706874"/>
              <a:gd name="connsiteY1732" fmla="*/ 2141593 h 3735869"/>
              <a:gd name="connsiteX1733" fmla="*/ 5024447 w 9706874"/>
              <a:gd name="connsiteY1733" fmla="*/ 2140609 h 3735869"/>
              <a:gd name="connsiteX1734" fmla="*/ 5024493 w 9706874"/>
              <a:gd name="connsiteY1734" fmla="*/ 2140599 h 3735869"/>
              <a:gd name="connsiteX1735" fmla="*/ 5023351 w 9706874"/>
              <a:gd name="connsiteY1735" fmla="*/ 2139761 h 3735869"/>
              <a:gd name="connsiteX1736" fmla="*/ 5103628 w 9706874"/>
              <a:gd name="connsiteY1736" fmla="*/ 2131186 h 3735869"/>
              <a:gd name="connsiteX1737" fmla="*/ 5070751 w 9706874"/>
              <a:gd name="connsiteY1737" fmla="*/ 2139862 h 3735869"/>
              <a:gd name="connsiteX1738" fmla="*/ 5066784 w 9706874"/>
              <a:gd name="connsiteY1738" fmla="*/ 2151881 h 3735869"/>
              <a:gd name="connsiteX1739" fmla="*/ 5074551 w 9706874"/>
              <a:gd name="connsiteY1739" fmla="*/ 2150490 h 3735869"/>
              <a:gd name="connsiteX1740" fmla="*/ 5074566 w 9706874"/>
              <a:gd name="connsiteY1740" fmla="*/ 2146791 h 3735869"/>
              <a:gd name="connsiteX1741" fmla="*/ 5077685 w 9706874"/>
              <a:gd name="connsiteY1741" fmla="*/ 2149928 h 3735869"/>
              <a:gd name="connsiteX1742" fmla="*/ 5083428 w 9706874"/>
              <a:gd name="connsiteY1742" fmla="*/ 2148899 h 3735869"/>
              <a:gd name="connsiteX1743" fmla="*/ 5099291 w 9706874"/>
              <a:gd name="connsiteY1743" fmla="*/ 2143713 h 3735869"/>
              <a:gd name="connsiteX1744" fmla="*/ 5100042 w 9706874"/>
              <a:gd name="connsiteY1744" fmla="*/ 2134288 h 3735869"/>
              <a:gd name="connsiteX1745" fmla="*/ 5102406 w 9706874"/>
              <a:gd name="connsiteY1745" fmla="*/ 2142695 h 3735869"/>
              <a:gd name="connsiteX1746" fmla="*/ 5116960 w 9706874"/>
              <a:gd name="connsiteY1746" fmla="*/ 2137937 h 3735869"/>
              <a:gd name="connsiteX1747" fmla="*/ 5122380 w 9706874"/>
              <a:gd name="connsiteY1747" fmla="*/ 2136647 h 3735869"/>
              <a:gd name="connsiteX1748" fmla="*/ 5111752 w 9706874"/>
              <a:gd name="connsiteY1748" fmla="*/ 2134903 h 3735869"/>
              <a:gd name="connsiteX1749" fmla="*/ 5111636 w 9706874"/>
              <a:gd name="connsiteY1749" fmla="*/ 2134767 h 3735869"/>
              <a:gd name="connsiteX1750" fmla="*/ 5106762 w 9706874"/>
              <a:gd name="connsiteY1750" fmla="*/ 2137125 h 3735869"/>
              <a:gd name="connsiteX1751" fmla="*/ 5101135 w 9706874"/>
              <a:gd name="connsiteY1751" fmla="*/ 2134402 h 3735869"/>
              <a:gd name="connsiteX1752" fmla="*/ 7888853 w 9706874"/>
              <a:gd name="connsiteY1752" fmla="*/ 2127147 h 3735869"/>
              <a:gd name="connsiteX1753" fmla="*/ 8002827 w 9706874"/>
              <a:gd name="connsiteY1753" fmla="*/ 2155843 h 3735869"/>
              <a:gd name="connsiteX1754" fmla="*/ 8037421 w 9706874"/>
              <a:gd name="connsiteY1754" fmla="*/ 2173083 h 3735869"/>
              <a:gd name="connsiteX1755" fmla="*/ 8021455 w 9706874"/>
              <a:gd name="connsiteY1755" fmla="*/ 2192787 h 3735869"/>
              <a:gd name="connsiteX1756" fmla="*/ 7888853 w 9706874"/>
              <a:gd name="connsiteY1756" fmla="*/ 2127147 h 3735869"/>
              <a:gd name="connsiteX1757" fmla="*/ 5234948 w 9706874"/>
              <a:gd name="connsiteY1757" fmla="*/ 2126961 h 3735869"/>
              <a:gd name="connsiteX1758" fmla="*/ 5227374 w 9706874"/>
              <a:gd name="connsiteY1758" fmla="*/ 2127796 h 3735869"/>
              <a:gd name="connsiteX1759" fmla="*/ 5132039 w 9706874"/>
              <a:gd name="connsiteY1759" fmla="*/ 2149658 h 3735869"/>
              <a:gd name="connsiteX1760" fmla="*/ 5215790 w 9706874"/>
              <a:gd name="connsiteY1760" fmla="*/ 2136920 h 3735869"/>
              <a:gd name="connsiteX1761" fmla="*/ 5234948 w 9706874"/>
              <a:gd name="connsiteY1761" fmla="*/ 2126961 h 3735869"/>
              <a:gd name="connsiteX1762" fmla="*/ 5317972 w 9706874"/>
              <a:gd name="connsiteY1762" fmla="*/ 2124266 h 3735869"/>
              <a:gd name="connsiteX1763" fmla="*/ 5309884 w 9706874"/>
              <a:gd name="connsiteY1763" fmla="*/ 2128330 h 3735869"/>
              <a:gd name="connsiteX1764" fmla="*/ 5321887 w 9706874"/>
              <a:gd name="connsiteY1764" fmla="*/ 2128097 h 3735869"/>
              <a:gd name="connsiteX1765" fmla="*/ 5337450 w 9706874"/>
              <a:gd name="connsiteY1765" fmla="*/ 2124719 h 3735869"/>
              <a:gd name="connsiteX1766" fmla="*/ 7515301 w 9706874"/>
              <a:gd name="connsiteY1766" fmla="*/ 2121784 h 3735869"/>
              <a:gd name="connsiteX1767" fmla="*/ 7500097 w 9706874"/>
              <a:gd name="connsiteY1767" fmla="*/ 2133368 h 3735869"/>
              <a:gd name="connsiteX1768" fmla="*/ 7515301 w 9706874"/>
              <a:gd name="connsiteY1768" fmla="*/ 2121784 h 3735869"/>
              <a:gd name="connsiteX1769" fmla="*/ 8173759 w 9706874"/>
              <a:gd name="connsiteY1769" fmla="*/ 2119618 h 3735869"/>
              <a:gd name="connsiteX1770" fmla="*/ 8173704 w 9706874"/>
              <a:gd name="connsiteY1770" fmla="*/ 2119678 h 3735869"/>
              <a:gd name="connsiteX1771" fmla="*/ 8172121 w 9706874"/>
              <a:gd name="connsiteY1771" fmla="*/ 2121379 h 3735869"/>
              <a:gd name="connsiteX1772" fmla="*/ 8176604 w 9706874"/>
              <a:gd name="connsiteY1772" fmla="*/ 2116559 h 3735869"/>
              <a:gd name="connsiteX1773" fmla="*/ 8173759 w 9706874"/>
              <a:gd name="connsiteY1773" fmla="*/ 2119618 h 3735869"/>
              <a:gd name="connsiteX1774" fmla="*/ 8176340 w 9706874"/>
              <a:gd name="connsiteY1774" fmla="*/ 2116843 h 3735869"/>
              <a:gd name="connsiteX1775" fmla="*/ 5168288 w 9706874"/>
              <a:gd name="connsiteY1775" fmla="*/ 2115160 h 3735869"/>
              <a:gd name="connsiteX1776" fmla="*/ 5151722 w 9706874"/>
              <a:gd name="connsiteY1776" fmla="*/ 2118494 h 3735869"/>
              <a:gd name="connsiteX1777" fmla="*/ 5144935 w 9706874"/>
              <a:gd name="connsiteY1777" fmla="*/ 2120285 h 3735869"/>
              <a:gd name="connsiteX1778" fmla="*/ 5144112 w 9706874"/>
              <a:gd name="connsiteY1778" fmla="*/ 2121392 h 3735869"/>
              <a:gd name="connsiteX1779" fmla="*/ 5144220 w 9706874"/>
              <a:gd name="connsiteY1779" fmla="*/ 2120474 h 3735869"/>
              <a:gd name="connsiteX1780" fmla="*/ 5127091 w 9706874"/>
              <a:gd name="connsiteY1780" fmla="*/ 2124994 h 3735869"/>
              <a:gd name="connsiteX1781" fmla="*/ 5135866 w 9706874"/>
              <a:gd name="connsiteY1781" fmla="*/ 2127013 h 3735869"/>
              <a:gd name="connsiteX1782" fmla="*/ 5124764 w 9706874"/>
              <a:gd name="connsiteY1782" fmla="*/ 2136079 h 3735869"/>
              <a:gd name="connsiteX1783" fmla="*/ 5156198 w 9706874"/>
              <a:gd name="connsiteY1783" fmla="*/ 2128591 h 3735869"/>
              <a:gd name="connsiteX1784" fmla="*/ 5168627 w 9706874"/>
              <a:gd name="connsiteY1784" fmla="*/ 2126078 h 3735869"/>
              <a:gd name="connsiteX1785" fmla="*/ 5168066 w 9706874"/>
              <a:gd name="connsiteY1785" fmla="*/ 2125269 h 3735869"/>
              <a:gd name="connsiteX1786" fmla="*/ 6232243 w 9706874"/>
              <a:gd name="connsiteY1786" fmla="*/ 2109282 h 3735869"/>
              <a:gd name="connsiteX1787" fmla="*/ 6239647 w 9706874"/>
              <a:gd name="connsiteY1787" fmla="*/ 2121381 h 3735869"/>
              <a:gd name="connsiteX1788" fmla="*/ 6232243 w 9706874"/>
              <a:gd name="connsiteY1788" fmla="*/ 2109282 h 3735869"/>
              <a:gd name="connsiteX1789" fmla="*/ 7864991 w 9706874"/>
              <a:gd name="connsiteY1789" fmla="*/ 2109282 h 3735869"/>
              <a:gd name="connsiteX1790" fmla="*/ 7849785 w 9706874"/>
              <a:gd name="connsiteY1790" fmla="*/ 2120866 h 3735869"/>
              <a:gd name="connsiteX1791" fmla="*/ 7864991 w 9706874"/>
              <a:gd name="connsiteY1791" fmla="*/ 2109282 h 3735869"/>
              <a:gd name="connsiteX1792" fmla="*/ 8122871 w 9706874"/>
              <a:gd name="connsiteY1792" fmla="*/ 2109281 h 3735869"/>
              <a:gd name="connsiteX1793" fmla="*/ 8115468 w 9706874"/>
              <a:gd name="connsiteY1793" fmla="*/ 2121378 h 3735869"/>
              <a:gd name="connsiteX1794" fmla="*/ 8122871 w 9706874"/>
              <a:gd name="connsiteY1794" fmla="*/ 2109281 h 3735869"/>
              <a:gd name="connsiteX1795" fmla="*/ 7376614 w 9706874"/>
              <a:gd name="connsiteY1795" fmla="*/ 2109281 h 3735869"/>
              <a:gd name="connsiteX1796" fmla="*/ 7369208 w 9706874"/>
              <a:gd name="connsiteY1796" fmla="*/ 2121380 h 3735869"/>
              <a:gd name="connsiteX1797" fmla="*/ 7376614 w 9706874"/>
              <a:gd name="connsiteY1797" fmla="*/ 2109281 h 3735869"/>
              <a:gd name="connsiteX1798" fmla="*/ 8853381 w 9706874"/>
              <a:gd name="connsiteY1798" fmla="*/ 2107651 h 3735869"/>
              <a:gd name="connsiteX1799" fmla="*/ 8845568 w 9706874"/>
              <a:gd name="connsiteY1799" fmla="*/ 2119738 h 3735869"/>
              <a:gd name="connsiteX1800" fmla="*/ 8853381 w 9706874"/>
              <a:gd name="connsiteY1800" fmla="*/ 2107651 h 3735869"/>
              <a:gd name="connsiteX1801" fmla="*/ 5206628 w 9706874"/>
              <a:gd name="connsiteY1801" fmla="*/ 2107442 h 3735869"/>
              <a:gd name="connsiteX1802" fmla="*/ 5171675 w 9706874"/>
              <a:gd name="connsiteY1802" fmla="*/ 2114478 h 3735869"/>
              <a:gd name="connsiteX1803" fmla="*/ 5174394 w 9706874"/>
              <a:gd name="connsiteY1803" fmla="*/ 2118812 h 3735869"/>
              <a:gd name="connsiteX1804" fmla="*/ 5174251 w 9706874"/>
              <a:gd name="connsiteY1804" fmla="*/ 2124941 h 3735869"/>
              <a:gd name="connsiteX1805" fmla="*/ 5206627 w 9706874"/>
              <a:gd name="connsiteY1805" fmla="*/ 2118395 h 3735869"/>
              <a:gd name="connsiteX1806" fmla="*/ 8162354 w 9706874"/>
              <a:gd name="connsiteY1806" fmla="*/ 2105715 h 3735869"/>
              <a:gd name="connsiteX1807" fmla="*/ 8366130 w 9706874"/>
              <a:gd name="connsiteY1807" fmla="*/ 2173250 h 3735869"/>
              <a:gd name="connsiteX1808" fmla="*/ 8458717 w 9706874"/>
              <a:gd name="connsiteY1808" fmla="*/ 2217215 h 3735869"/>
              <a:gd name="connsiteX1809" fmla="*/ 8482197 w 9706874"/>
              <a:gd name="connsiteY1809" fmla="*/ 2251001 h 3735869"/>
              <a:gd name="connsiteX1810" fmla="*/ 8519409 w 9706874"/>
              <a:gd name="connsiteY1810" fmla="*/ 2280311 h 3735869"/>
              <a:gd name="connsiteX1811" fmla="*/ 8440114 w 9706874"/>
              <a:gd name="connsiteY1811" fmla="*/ 2248560 h 3735869"/>
              <a:gd name="connsiteX1812" fmla="*/ 8400242 w 9706874"/>
              <a:gd name="connsiteY1812" fmla="*/ 2233905 h 3735869"/>
              <a:gd name="connsiteX1813" fmla="*/ 8382080 w 9706874"/>
              <a:gd name="connsiteY1813" fmla="*/ 2238789 h 3735869"/>
              <a:gd name="connsiteX1814" fmla="*/ 8371448 w 9706874"/>
              <a:gd name="connsiteY1814" fmla="*/ 2233904 h 3735869"/>
              <a:gd name="connsiteX1815" fmla="*/ 8379422 w 9706874"/>
              <a:gd name="connsiteY1815" fmla="*/ 2222099 h 3735869"/>
              <a:gd name="connsiteX1816" fmla="*/ 8238992 w 9706874"/>
              <a:gd name="connsiteY1816" fmla="*/ 2170808 h 3735869"/>
              <a:gd name="connsiteX1817" fmla="*/ 8238990 w 9706874"/>
              <a:gd name="connsiteY1817" fmla="*/ 2147237 h 3735869"/>
              <a:gd name="connsiteX1818" fmla="*/ 8228359 w 9706874"/>
              <a:gd name="connsiteY1818" fmla="*/ 2142351 h 3735869"/>
              <a:gd name="connsiteX1819" fmla="*/ 8204880 w 9706874"/>
              <a:gd name="connsiteY1819" fmla="*/ 2132582 h 3735869"/>
              <a:gd name="connsiteX1820" fmla="*/ 8183617 w 9706874"/>
              <a:gd name="connsiteY1820" fmla="*/ 2121898 h 3735869"/>
              <a:gd name="connsiteX1821" fmla="*/ 8176604 w 9706874"/>
              <a:gd name="connsiteY1821" fmla="*/ 2116559 h 3735869"/>
              <a:gd name="connsiteX1822" fmla="*/ 5362367 w 9706874"/>
              <a:gd name="connsiteY1822" fmla="*/ 2105501 h 3735869"/>
              <a:gd name="connsiteX1823" fmla="*/ 5323673 w 9706874"/>
              <a:gd name="connsiteY1823" fmla="*/ 2109444 h 3735869"/>
              <a:gd name="connsiteX1824" fmla="*/ 5246007 w 9706874"/>
              <a:gd name="connsiteY1824" fmla="*/ 2121158 h 3735869"/>
              <a:gd name="connsiteX1825" fmla="*/ 5271418 w 9706874"/>
              <a:gd name="connsiteY1825" fmla="*/ 2129075 h 3735869"/>
              <a:gd name="connsiteX1826" fmla="*/ 5286357 w 9706874"/>
              <a:gd name="connsiteY1826" fmla="*/ 2128786 h 3735869"/>
              <a:gd name="connsiteX1827" fmla="*/ 5302141 w 9706874"/>
              <a:gd name="connsiteY1827" fmla="*/ 2124420 h 3735869"/>
              <a:gd name="connsiteX1828" fmla="*/ 5258148 w 9706874"/>
              <a:gd name="connsiteY1828" fmla="*/ 2125439 h 3735869"/>
              <a:gd name="connsiteX1829" fmla="*/ 5278529 w 9706874"/>
              <a:gd name="connsiteY1829" fmla="*/ 2122586 h 3735869"/>
              <a:gd name="connsiteX1830" fmla="*/ 5350683 w 9706874"/>
              <a:gd name="connsiteY1830" fmla="*/ 2112633 h 3735869"/>
              <a:gd name="connsiteX1831" fmla="*/ 5352734 w 9706874"/>
              <a:gd name="connsiteY1831" fmla="*/ 2109282 h 3735869"/>
              <a:gd name="connsiteX1832" fmla="*/ 5352132 w 9706874"/>
              <a:gd name="connsiteY1832" fmla="*/ 2112433 h 3735869"/>
              <a:gd name="connsiteX1833" fmla="*/ 5364198 w 9706874"/>
              <a:gd name="connsiteY1833" fmla="*/ 2110768 h 3735869"/>
              <a:gd name="connsiteX1834" fmla="*/ 5360959 w 9706874"/>
              <a:gd name="connsiteY1834" fmla="*/ 2110423 h 3735869"/>
              <a:gd name="connsiteX1835" fmla="*/ 7434388 w 9706874"/>
              <a:gd name="connsiteY1835" fmla="*/ 2100349 h 3735869"/>
              <a:gd name="connsiteX1836" fmla="*/ 7437052 w 9706874"/>
              <a:gd name="connsiteY1836" fmla="*/ 2105025 h 3735869"/>
              <a:gd name="connsiteX1837" fmla="*/ 7460581 w 9706874"/>
              <a:gd name="connsiteY1837" fmla="*/ 2121392 h 3735869"/>
              <a:gd name="connsiteX1838" fmla="*/ 7431724 w 9706874"/>
              <a:gd name="connsiteY1838" fmla="*/ 2121393 h 3735869"/>
              <a:gd name="connsiteX1839" fmla="*/ 7434388 w 9706874"/>
              <a:gd name="connsiteY1839" fmla="*/ 2100349 h 3735869"/>
              <a:gd name="connsiteX1840" fmla="*/ 7841544 w 9706874"/>
              <a:gd name="connsiteY1840" fmla="*/ 2100348 h 3735869"/>
              <a:gd name="connsiteX1841" fmla="*/ 7833871 w 9706874"/>
              <a:gd name="connsiteY1841" fmla="*/ 2121393 h 3735869"/>
              <a:gd name="connsiteX1842" fmla="*/ 7818527 w 9706874"/>
              <a:gd name="connsiteY1842" fmla="*/ 2100349 h 3735869"/>
              <a:gd name="connsiteX1843" fmla="*/ 7841544 w 9706874"/>
              <a:gd name="connsiteY1843" fmla="*/ 2100348 h 3735869"/>
              <a:gd name="connsiteX1844" fmla="*/ 5552311 w 9706874"/>
              <a:gd name="connsiteY1844" fmla="*/ 2100106 h 3735869"/>
              <a:gd name="connsiteX1845" fmla="*/ 5555169 w 9706874"/>
              <a:gd name="connsiteY1845" fmla="*/ 2102301 h 3735869"/>
              <a:gd name="connsiteX1846" fmla="*/ 5550470 w 9706874"/>
              <a:gd name="connsiteY1846" fmla="*/ 2100645 h 3735869"/>
              <a:gd name="connsiteX1847" fmla="*/ 5552311 w 9706874"/>
              <a:gd name="connsiteY1847" fmla="*/ 2100106 h 3735869"/>
              <a:gd name="connsiteX1848" fmla="*/ 5559320 w 9706874"/>
              <a:gd name="connsiteY1848" fmla="*/ 2098966 h 3735869"/>
              <a:gd name="connsiteX1849" fmla="*/ 5559098 w 9706874"/>
              <a:gd name="connsiteY1849" fmla="*/ 2099508 h 3735869"/>
              <a:gd name="connsiteX1850" fmla="*/ 5560280 w 9706874"/>
              <a:gd name="connsiteY1850" fmla="*/ 2099278 h 3735869"/>
              <a:gd name="connsiteX1851" fmla="*/ 5563606 w 9706874"/>
              <a:gd name="connsiteY1851" fmla="*/ 2102105 h 3735869"/>
              <a:gd name="connsiteX1852" fmla="*/ 5555169 w 9706874"/>
              <a:gd name="connsiteY1852" fmla="*/ 2102301 h 3735869"/>
              <a:gd name="connsiteX1853" fmla="*/ 5260002 w 9706874"/>
              <a:gd name="connsiteY1853" fmla="*/ 2096934 h 3735869"/>
              <a:gd name="connsiteX1854" fmla="*/ 5252189 w 9706874"/>
              <a:gd name="connsiteY1854" fmla="*/ 2109033 h 3735869"/>
              <a:gd name="connsiteX1855" fmla="*/ 5260002 w 9706874"/>
              <a:gd name="connsiteY1855" fmla="*/ 2096934 h 3735869"/>
              <a:gd name="connsiteX1856" fmla="*/ 7437349 w 9706874"/>
              <a:gd name="connsiteY1856" fmla="*/ 2093204 h 3735869"/>
              <a:gd name="connsiteX1857" fmla="*/ 7442976 w 9706874"/>
              <a:gd name="connsiteY1857" fmla="*/ 2100920 h 3735869"/>
              <a:gd name="connsiteX1858" fmla="*/ 7437349 w 9706874"/>
              <a:gd name="connsiteY1858" fmla="*/ 2093204 h 3735869"/>
              <a:gd name="connsiteX1859" fmla="*/ 8965940 w 9706874"/>
              <a:gd name="connsiteY1859" fmla="*/ 2093025 h 3735869"/>
              <a:gd name="connsiteX1860" fmla="*/ 8970673 w 9706874"/>
              <a:gd name="connsiteY1860" fmla="*/ 2093992 h 3735869"/>
              <a:gd name="connsiteX1861" fmla="*/ 8965264 w 9706874"/>
              <a:gd name="connsiteY1861" fmla="*/ 2101707 h 3735869"/>
              <a:gd name="connsiteX1862" fmla="*/ 8965940 w 9706874"/>
              <a:gd name="connsiteY1862" fmla="*/ 2093025 h 3735869"/>
              <a:gd name="connsiteX1863" fmla="*/ 9059705 w 9706874"/>
              <a:gd name="connsiteY1863" fmla="*/ 2093024 h 3735869"/>
              <a:gd name="connsiteX1864" fmla="*/ 9064408 w 9706874"/>
              <a:gd name="connsiteY1864" fmla="*/ 2093990 h 3735869"/>
              <a:gd name="connsiteX1865" fmla="*/ 9059035 w 9706874"/>
              <a:gd name="connsiteY1865" fmla="*/ 2101706 h 3735869"/>
              <a:gd name="connsiteX1866" fmla="*/ 9059705 w 9706874"/>
              <a:gd name="connsiteY1866" fmla="*/ 2093024 h 3735869"/>
              <a:gd name="connsiteX1867" fmla="*/ 7174479 w 9706874"/>
              <a:gd name="connsiteY1867" fmla="*/ 2087844 h 3735869"/>
              <a:gd name="connsiteX1868" fmla="*/ 7166041 w 9706874"/>
              <a:gd name="connsiteY1868" fmla="*/ 2108889 h 3735869"/>
              <a:gd name="connsiteX1869" fmla="*/ 7174479 w 9706874"/>
              <a:gd name="connsiteY1869" fmla="*/ 2087844 h 3735869"/>
              <a:gd name="connsiteX1870" fmla="*/ 7801593 w 9706874"/>
              <a:gd name="connsiteY1870" fmla="*/ 2086698 h 3735869"/>
              <a:gd name="connsiteX1871" fmla="*/ 7810267 w 9706874"/>
              <a:gd name="connsiteY1871" fmla="*/ 2099894 h 3735869"/>
              <a:gd name="connsiteX1872" fmla="*/ 7789224 w 9706874"/>
              <a:gd name="connsiteY1872" fmla="*/ 2087898 h 3735869"/>
              <a:gd name="connsiteX1873" fmla="*/ 7801593 w 9706874"/>
              <a:gd name="connsiteY1873" fmla="*/ 2086698 h 3735869"/>
              <a:gd name="connsiteX1874" fmla="*/ 9395580 w 9706874"/>
              <a:gd name="connsiteY1874" fmla="*/ 2086217 h 3735869"/>
              <a:gd name="connsiteX1875" fmla="*/ 9387768 w 9706874"/>
              <a:gd name="connsiteY1875" fmla="*/ 2096505 h 3735869"/>
              <a:gd name="connsiteX1876" fmla="*/ 9395580 w 9706874"/>
              <a:gd name="connsiteY1876" fmla="*/ 2086217 h 3735869"/>
              <a:gd name="connsiteX1877" fmla="*/ 8700320 w 9706874"/>
              <a:gd name="connsiteY1877" fmla="*/ 2077532 h 3735869"/>
              <a:gd name="connsiteX1878" fmla="*/ 8706971 w 9706874"/>
              <a:gd name="connsiteY1878" fmla="*/ 2089215 h 3735869"/>
              <a:gd name="connsiteX1879" fmla="*/ 8691767 w 9706874"/>
              <a:gd name="connsiteY1879" fmla="*/ 2084231 h 3735869"/>
              <a:gd name="connsiteX1880" fmla="*/ 8700320 w 9706874"/>
              <a:gd name="connsiteY1880" fmla="*/ 2077532 h 3735869"/>
              <a:gd name="connsiteX1881" fmla="*/ 7097214 w 9706874"/>
              <a:gd name="connsiteY1881" fmla="*/ 2077129 h 3735869"/>
              <a:gd name="connsiteX1882" fmla="*/ 7097215 w 9706874"/>
              <a:gd name="connsiteY1882" fmla="*/ 2089214 h 3735869"/>
              <a:gd name="connsiteX1883" fmla="*/ 7097214 w 9706874"/>
              <a:gd name="connsiteY1883" fmla="*/ 2077129 h 3735869"/>
              <a:gd name="connsiteX1884" fmla="*/ 9281287 w 9706874"/>
              <a:gd name="connsiteY1884" fmla="*/ 2077129 h 3735869"/>
              <a:gd name="connsiteX1885" fmla="*/ 9275877 w 9706874"/>
              <a:gd name="connsiteY1885" fmla="*/ 2089213 h 3735869"/>
              <a:gd name="connsiteX1886" fmla="*/ 9281287 w 9706874"/>
              <a:gd name="connsiteY1886" fmla="*/ 2077129 h 3735869"/>
              <a:gd name="connsiteX1887" fmla="*/ 7291068 w 9706874"/>
              <a:gd name="connsiteY1887" fmla="*/ 2077129 h 3735869"/>
              <a:gd name="connsiteX1888" fmla="*/ 7304302 w 9706874"/>
              <a:gd name="connsiteY1888" fmla="*/ 2081495 h 3735869"/>
              <a:gd name="connsiteX1889" fmla="*/ 7293714 w 9706874"/>
              <a:gd name="connsiteY1889" fmla="*/ 2098166 h 3735869"/>
              <a:gd name="connsiteX1890" fmla="*/ 7291068 w 9706874"/>
              <a:gd name="connsiteY1890" fmla="*/ 2077129 h 3735869"/>
              <a:gd name="connsiteX1891" fmla="*/ 9046901 w 9706874"/>
              <a:gd name="connsiteY1891" fmla="*/ 2077128 h 3735869"/>
              <a:gd name="connsiteX1892" fmla="*/ 9039495 w 9706874"/>
              <a:gd name="connsiteY1892" fmla="*/ 2089214 h 3735869"/>
              <a:gd name="connsiteX1893" fmla="*/ 9046901 w 9706874"/>
              <a:gd name="connsiteY1893" fmla="*/ 2077128 h 3735869"/>
              <a:gd name="connsiteX1894" fmla="*/ 8859320 w 9706874"/>
              <a:gd name="connsiteY1894" fmla="*/ 2077128 h 3735869"/>
              <a:gd name="connsiteX1895" fmla="*/ 8853911 w 9706874"/>
              <a:gd name="connsiteY1895" fmla="*/ 2089214 h 3735869"/>
              <a:gd name="connsiteX1896" fmla="*/ 8859320 w 9706874"/>
              <a:gd name="connsiteY1896" fmla="*/ 2077128 h 3735869"/>
              <a:gd name="connsiteX1897" fmla="*/ 6286531 w 9706874"/>
              <a:gd name="connsiteY1897" fmla="*/ 2077128 h 3735869"/>
              <a:gd name="connsiteX1898" fmla="*/ 6279127 w 9706874"/>
              <a:gd name="connsiteY1898" fmla="*/ 2089214 h 3735869"/>
              <a:gd name="connsiteX1899" fmla="*/ 6286531 w 9706874"/>
              <a:gd name="connsiteY1899" fmla="*/ 2077128 h 3735869"/>
              <a:gd name="connsiteX1900" fmla="*/ 8463086 w 9706874"/>
              <a:gd name="connsiteY1900" fmla="*/ 2070559 h 3735869"/>
              <a:gd name="connsiteX1901" fmla="*/ 8461815 w 9706874"/>
              <a:gd name="connsiteY1901" fmla="*/ 2079140 h 3735869"/>
              <a:gd name="connsiteX1902" fmla="*/ 8463417 w 9706874"/>
              <a:gd name="connsiteY1902" fmla="*/ 2081292 h 3735869"/>
              <a:gd name="connsiteX1903" fmla="*/ 8463871 w 9706874"/>
              <a:gd name="connsiteY1903" fmla="*/ 2075904 h 3735869"/>
              <a:gd name="connsiteX1904" fmla="*/ 8468572 w 9706874"/>
              <a:gd name="connsiteY1904" fmla="*/ 2077013 h 3735869"/>
              <a:gd name="connsiteX1905" fmla="*/ 8466069 w 9706874"/>
              <a:gd name="connsiteY1905" fmla="*/ 2079382 h 3735869"/>
              <a:gd name="connsiteX1906" fmla="*/ 8464186 w 9706874"/>
              <a:gd name="connsiteY1906" fmla="*/ 2082327 h 3735869"/>
              <a:gd name="connsiteX1907" fmla="*/ 8467186 w 9706874"/>
              <a:gd name="connsiteY1907" fmla="*/ 2086354 h 3735869"/>
              <a:gd name="connsiteX1908" fmla="*/ 8481249 w 9706874"/>
              <a:gd name="connsiteY1908" fmla="*/ 2094861 h 3735869"/>
              <a:gd name="connsiteX1909" fmla="*/ 8531748 w 9706874"/>
              <a:gd name="connsiteY1909" fmla="*/ 2109440 h 3735869"/>
              <a:gd name="connsiteX1910" fmla="*/ 8489223 w 9706874"/>
              <a:gd name="connsiteY1910" fmla="*/ 2087568 h 3735869"/>
              <a:gd name="connsiteX1911" fmla="*/ 8463086 w 9706874"/>
              <a:gd name="connsiteY1911" fmla="*/ 2070559 h 3735869"/>
              <a:gd name="connsiteX1912" fmla="*/ 7024945 w 9706874"/>
              <a:gd name="connsiteY1912" fmla="*/ 2067007 h 3735869"/>
              <a:gd name="connsiteX1913" fmla="*/ 7011710 w 9706874"/>
              <a:gd name="connsiteY1913" fmla="*/ 2076531 h 3735869"/>
              <a:gd name="connsiteX1914" fmla="*/ 7024945 w 9706874"/>
              <a:gd name="connsiteY1914" fmla="*/ 2067007 h 3735869"/>
              <a:gd name="connsiteX1915" fmla="*/ 7724756 w 9706874"/>
              <a:gd name="connsiteY1915" fmla="*/ 2067006 h 3735869"/>
              <a:gd name="connsiteX1916" fmla="*/ 7739962 w 9706874"/>
              <a:gd name="connsiteY1916" fmla="*/ 2076531 h 3735869"/>
              <a:gd name="connsiteX1917" fmla="*/ 7724756 w 9706874"/>
              <a:gd name="connsiteY1917" fmla="*/ 2067006 h 3735869"/>
              <a:gd name="connsiteX1918" fmla="*/ 8138240 w 9706874"/>
              <a:gd name="connsiteY1918" fmla="*/ 2066411 h 3735869"/>
              <a:gd name="connsiteX1919" fmla="*/ 8154097 w 9706874"/>
              <a:gd name="connsiteY1919" fmla="*/ 2121381 h 3735869"/>
              <a:gd name="connsiteX1920" fmla="*/ 8114891 w 9706874"/>
              <a:gd name="connsiteY1920" fmla="*/ 2094900 h 3735869"/>
              <a:gd name="connsiteX1921" fmla="*/ 8138240 w 9706874"/>
              <a:gd name="connsiteY1921" fmla="*/ 2066411 h 3735869"/>
              <a:gd name="connsiteX1922" fmla="*/ 6395930 w 9706874"/>
              <a:gd name="connsiteY1922" fmla="*/ 2066411 h 3735869"/>
              <a:gd name="connsiteX1923" fmla="*/ 6388527 w 9706874"/>
              <a:gd name="connsiteY1923" fmla="*/ 2076699 h 3735869"/>
              <a:gd name="connsiteX1924" fmla="*/ 6395930 w 9706874"/>
              <a:gd name="connsiteY1924" fmla="*/ 2066411 h 3735869"/>
              <a:gd name="connsiteX1925" fmla="*/ 7353580 w 9706874"/>
              <a:gd name="connsiteY1925" fmla="*/ 2066410 h 3735869"/>
              <a:gd name="connsiteX1926" fmla="*/ 7368775 w 9706874"/>
              <a:gd name="connsiteY1926" fmla="*/ 2070994 h 3735869"/>
              <a:gd name="connsiteX1927" fmla="*/ 7353580 w 9706874"/>
              <a:gd name="connsiteY1927" fmla="*/ 2066410 h 3735869"/>
              <a:gd name="connsiteX1928" fmla="*/ 7618071 w 9706874"/>
              <a:gd name="connsiteY1928" fmla="*/ 2064787 h 3735869"/>
              <a:gd name="connsiteX1929" fmla="*/ 7632505 w 9706874"/>
              <a:gd name="connsiteY1929" fmla="*/ 2067222 h 3735869"/>
              <a:gd name="connsiteX1930" fmla="*/ 7609497 w 9706874"/>
              <a:gd name="connsiteY1930" fmla="*/ 2076966 h 3735869"/>
              <a:gd name="connsiteX1931" fmla="*/ 7618071 w 9706874"/>
              <a:gd name="connsiteY1931" fmla="*/ 2064787 h 3735869"/>
              <a:gd name="connsiteX1932" fmla="*/ 5587079 w 9706874"/>
              <a:gd name="connsiteY1932" fmla="*/ 2055505 h 3735869"/>
              <a:gd name="connsiteX1933" fmla="*/ 5594496 w 9706874"/>
              <a:gd name="connsiteY1933" fmla="*/ 2060695 h 3735869"/>
              <a:gd name="connsiteX1934" fmla="*/ 5563116 w 9706874"/>
              <a:gd name="connsiteY1934" fmla="*/ 2063368 h 3735869"/>
              <a:gd name="connsiteX1935" fmla="*/ 5558560 w 9706874"/>
              <a:gd name="connsiteY1935" fmla="*/ 2063376 h 3735869"/>
              <a:gd name="connsiteX1936" fmla="*/ 5570069 w 9706874"/>
              <a:gd name="connsiteY1936" fmla="*/ 2059082 h 3735869"/>
              <a:gd name="connsiteX1937" fmla="*/ 5578649 w 9706874"/>
              <a:gd name="connsiteY1937" fmla="*/ 2055717 h 3735869"/>
              <a:gd name="connsiteX1938" fmla="*/ 5829359 w 9706874"/>
              <a:gd name="connsiteY1938" fmla="*/ 2054962 h 3735869"/>
              <a:gd name="connsiteX1939" fmla="*/ 5823950 w 9706874"/>
              <a:gd name="connsiteY1939" fmla="*/ 2057078 h 3735869"/>
              <a:gd name="connsiteX1940" fmla="*/ 5829279 w 9706874"/>
              <a:gd name="connsiteY1940" fmla="*/ 2054966 h 3735869"/>
              <a:gd name="connsiteX1941" fmla="*/ 8837859 w 9706874"/>
              <a:gd name="connsiteY1941" fmla="*/ 2054438 h 3735869"/>
              <a:gd name="connsiteX1942" fmla="*/ 8822654 w 9706874"/>
              <a:gd name="connsiteY1942" fmla="*/ 2066023 h 3735869"/>
              <a:gd name="connsiteX1943" fmla="*/ 8837859 w 9706874"/>
              <a:gd name="connsiteY1943" fmla="*/ 2054438 h 3735869"/>
              <a:gd name="connsiteX1944" fmla="*/ 7601260 w 9706874"/>
              <a:gd name="connsiteY1944" fmla="*/ 2054438 h 3735869"/>
              <a:gd name="connsiteX1945" fmla="*/ 7586054 w 9706874"/>
              <a:gd name="connsiteY1945" fmla="*/ 2066022 h 3735869"/>
              <a:gd name="connsiteX1946" fmla="*/ 7601260 w 9706874"/>
              <a:gd name="connsiteY1946" fmla="*/ 2054438 h 3735869"/>
              <a:gd name="connsiteX1947" fmla="*/ 6337814 w 9706874"/>
              <a:gd name="connsiteY1947" fmla="*/ 2053908 h 3735869"/>
              <a:gd name="connsiteX1948" fmla="*/ 6350971 w 9706874"/>
              <a:gd name="connsiteY1948" fmla="*/ 2071344 h 3735869"/>
              <a:gd name="connsiteX1949" fmla="*/ 6337814 w 9706874"/>
              <a:gd name="connsiteY1949" fmla="*/ 2053908 h 3735869"/>
              <a:gd name="connsiteX1950" fmla="*/ 7230038 w 9706874"/>
              <a:gd name="connsiteY1950" fmla="*/ 2053907 h 3735869"/>
              <a:gd name="connsiteX1951" fmla="*/ 7221598 w 9706874"/>
              <a:gd name="connsiteY1951" fmla="*/ 2074952 h 3735869"/>
              <a:gd name="connsiteX1952" fmla="*/ 7230038 w 9706874"/>
              <a:gd name="connsiteY1952" fmla="*/ 2053907 h 3735869"/>
              <a:gd name="connsiteX1953" fmla="*/ 6941382 w 9706874"/>
              <a:gd name="connsiteY1953" fmla="*/ 2053906 h 3735869"/>
              <a:gd name="connsiteX1954" fmla="*/ 6956575 w 9706874"/>
              <a:gd name="connsiteY1954" fmla="*/ 2058584 h 3735869"/>
              <a:gd name="connsiteX1955" fmla="*/ 6941381 w 9706874"/>
              <a:gd name="connsiteY1955" fmla="*/ 2074952 h 3735869"/>
              <a:gd name="connsiteX1956" fmla="*/ 6941382 w 9706874"/>
              <a:gd name="connsiteY1956" fmla="*/ 2053906 h 3735869"/>
              <a:gd name="connsiteX1957" fmla="*/ 6535860 w 9706874"/>
              <a:gd name="connsiteY1957" fmla="*/ 2053015 h 3735869"/>
              <a:gd name="connsiteX1958" fmla="*/ 6550244 w 9706874"/>
              <a:gd name="connsiteY1958" fmla="*/ 2054264 h 3735869"/>
              <a:gd name="connsiteX1959" fmla="*/ 6527228 w 9706874"/>
              <a:gd name="connsiteY1959" fmla="*/ 2066768 h 3735869"/>
              <a:gd name="connsiteX1960" fmla="*/ 6535860 w 9706874"/>
              <a:gd name="connsiteY1960" fmla="*/ 2053015 h 3735869"/>
              <a:gd name="connsiteX1961" fmla="*/ 5835637 w 9706874"/>
              <a:gd name="connsiteY1961" fmla="*/ 2053008 h 3735869"/>
              <a:gd name="connsiteX1962" fmla="*/ 5834609 w 9706874"/>
              <a:gd name="connsiteY1962" fmla="*/ 2054664 h 3735869"/>
              <a:gd name="connsiteX1963" fmla="*/ 5829359 w 9706874"/>
              <a:gd name="connsiteY1963" fmla="*/ 2054962 h 3735869"/>
              <a:gd name="connsiteX1964" fmla="*/ 5833686 w 9706874"/>
              <a:gd name="connsiteY1964" fmla="*/ 2053270 h 3735869"/>
              <a:gd name="connsiteX1965" fmla="*/ 6644033 w 9706874"/>
              <a:gd name="connsiteY1965" fmla="*/ 2046762 h 3735869"/>
              <a:gd name="connsiteX1966" fmla="*/ 6657664 w 9706874"/>
              <a:gd name="connsiteY1966" fmla="*/ 2053980 h 3735869"/>
              <a:gd name="connsiteX1967" fmla="*/ 6638582 w 9706874"/>
              <a:gd name="connsiteY1967" fmla="*/ 2066010 h 3735869"/>
              <a:gd name="connsiteX1968" fmla="*/ 6644033 w 9706874"/>
              <a:gd name="connsiteY1968" fmla="*/ 2046762 h 3735869"/>
              <a:gd name="connsiteX1969" fmla="*/ 6330597 w 9706874"/>
              <a:gd name="connsiteY1969" fmla="*/ 2046583 h 3735869"/>
              <a:gd name="connsiteX1970" fmla="*/ 6335330 w 9706874"/>
              <a:gd name="connsiteY1970" fmla="*/ 2047549 h 3735869"/>
              <a:gd name="connsiteX1971" fmla="*/ 6329920 w 9706874"/>
              <a:gd name="connsiteY1971" fmla="*/ 2055263 h 3735869"/>
              <a:gd name="connsiteX1972" fmla="*/ 6330597 w 9706874"/>
              <a:gd name="connsiteY1972" fmla="*/ 2046583 h 3735869"/>
              <a:gd name="connsiteX1973" fmla="*/ 6502437 w 9706874"/>
              <a:gd name="connsiteY1973" fmla="*/ 2043190 h 3735869"/>
              <a:gd name="connsiteX1974" fmla="*/ 6513111 w 9706874"/>
              <a:gd name="connsiteY1974" fmla="*/ 2059959 h 3735869"/>
              <a:gd name="connsiteX1975" fmla="*/ 6470419 w 9706874"/>
              <a:gd name="connsiteY1975" fmla="*/ 2073934 h 3735869"/>
              <a:gd name="connsiteX1976" fmla="*/ 6404155 w 9706874"/>
              <a:gd name="connsiteY1976" fmla="*/ 2076728 h 3735869"/>
              <a:gd name="connsiteX1977" fmla="*/ 6404156 w 9706874"/>
              <a:gd name="connsiteY1977" fmla="*/ 2055167 h 3735869"/>
              <a:gd name="connsiteX1978" fmla="*/ 6417496 w 9706874"/>
              <a:gd name="connsiteY1978" fmla="*/ 2052773 h 3735869"/>
              <a:gd name="connsiteX1979" fmla="*/ 6441067 w 9706874"/>
              <a:gd name="connsiteY1979" fmla="*/ 2052772 h 3735869"/>
              <a:gd name="connsiteX1980" fmla="*/ 6499769 w 9706874"/>
              <a:gd name="connsiteY1980" fmla="*/ 2047981 h 3735869"/>
              <a:gd name="connsiteX1981" fmla="*/ 6502437 w 9706874"/>
              <a:gd name="connsiteY1981" fmla="*/ 2043190 h 3735869"/>
              <a:gd name="connsiteX1982" fmla="*/ 7951369 w 9706874"/>
              <a:gd name="connsiteY1982" fmla="*/ 2043189 h 3735869"/>
              <a:gd name="connsiteX1983" fmla="*/ 7966576 w 9706874"/>
              <a:gd name="connsiteY1983" fmla="*/ 2043189 h 3735869"/>
              <a:gd name="connsiteX1984" fmla="*/ 7966574 w 9706874"/>
              <a:gd name="connsiteY1984" fmla="*/ 2055288 h 3735869"/>
              <a:gd name="connsiteX1985" fmla="*/ 7951369 w 9706874"/>
              <a:gd name="connsiteY1985" fmla="*/ 2055289 h 3735869"/>
              <a:gd name="connsiteX1986" fmla="*/ 7951369 w 9706874"/>
              <a:gd name="connsiteY1986" fmla="*/ 2043189 h 3735869"/>
              <a:gd name="connsiteX1987" fmla="*/ 8859770 w 9706874"/>
              <a:gd name="connsiteY1987" fmla="*/ 2043189 h 3735869"/>
              <a:gd name="connsiteX1988" fmla="*/ 8867174 w 9706874"/>
              <a:gd name="connsiteY1988" fmla="*/ 2055288 h 3735869"/>
              <a:gd name="connsiteX1989" fmla="*/ 8859770 w 9706874"/>
              <a:gd name="connsiteY1989" fmla="*/ 2043189 h 3735869"/>
              <a:gd name="connsiteX1990" fmla="*/ 7677462 w 9706874"/>
              <a:gd name="connsiteY1990" fmla="*/ 2043189 h 3735869"/>
              <a:gd name="connsiteX1991" fmla="*/ 7670057 w 9706874"/>
              <a:gd name="connsiteY1991" fmla="*/ 2055288 h 3735869"/>
              <a:gd name="connsiteX1992" fmla="*/ 7677462 w 9706874"/>
              <a:gd name="connsiteY1992" fmla="*/ 2043189 h 3735869"/>
              <a:gd name="connsiteX1993" fmla="*/ 5626231 w 9706874"/>
              <a:gd name="connsiteY1993" fmla="*/ 2043189 h 3735869"/>
              <a:gd name="connsiteX1994" fmla="*/ 5618825 w 9706874"/>
              <a:gd name="connsiteY1994" fmla="*/ 2055289 h 3735869"/>
              <a:gd name="connsiteX1995" fmla="*/ 5626231 w 9706874"/>
              <a:gd name="connsiteY1995" fmla="*/ 2043189 h 3735869"/>
              <a:gd name="connsiteX1996" fmla="*/ 7656379 w 9706874"/>
              <a:gd name="connsiteY1996" fmla="*/ 2043189 h 3735869"/>
              <a:gd name="connsiteX1997" fmla="*/ 7663785 w 9706874"/>
              <a:gd name="connsiteY1997" fmla="*/ 2055288 h 3735869"/>
              <a:gd name="connsiteX1998" fmla="*/ 7656379 w 9706874"/>
              <a:gd name="connsiteY1998" fmla="*/ 2043189 h 3735869"/>
              <a:gd name="connsiteX1999" fmla="*/ 6847188 w 9706874"/>
              <a:gd name="connsiteY1999" fmla="*/ 2042109 h 3735869"/>
              <a:gd name="connsiteX2000" fmla="*/ 6831982 w 9706874"/>
              <a:gd name="connsiteY2000" fmla="*/ 2054570 h 3735869"/>
              <a:gd name="connsiteX2001" fmla="*/ 6847188 w 9706874"/>
              <a:gd name="connsiteY2001" fmla="*/ 2042109 h 3735869"/>
              <a:gd name="connsiteX2002" fmla="*/ 8635112 w 9706874"/>
              <a:gd name="connsiteY2002" fmla="*/ 2041934 h 3735869"/>
              <a:gd name="connsiteX2003" fmla="*/ 8650307 w 9706874"/>
              <a:gd name="connsiteY2003" fmla="*/ 2053518 h 3735869"/>
              <a:gd name="connsiteX2004" fmla="*/ 8635112 w 9706874"/>
              <a:gd name="connsiteY2004" fmla="*/ 2041934 h 3735869"/>
              <a:gd name="connsiteX2005" fmla="*/ 8740547 w 9706874"/>
              <a:gd name="connsiteY2005" fmla="*/ 2039250 h 3735869"/>
              <a:gd name="connsiteX2006" fmla="*/ 8764706 w 9706874"/>
              <a:gd name="connsiteY2006" fmla="*/ 2057232 h 3735869"/>
              <a:gd name="connsiteX2007" fmla="*/ 8732180 w 9706874"/>
              <a:gd name="connsiteY2007" fmla="*/ 2045055 h 3735869"/>
              <a:gd name="connsiteX2008" fmla="*/ 8740547 w 9706874"/>
              <a:gd name="connsiteY2008" fmla="*/ 2039250 h 3735869"/>
              <a:gd name="connsiteX2009" fmla="*/ 7122352 w 9706874"/>
              <a:gd name="connsiteY2009" fmla="*/ 2035787 h 3735869"/>
              <a:gd name="connsiteX2010" fmla="*/ 7148988 w 9706874"/>
              <a:gd name="connsiteY2010" fmla="*/ 2042683 h 3735869"/>
              <a:gd name="connsiteX2011" fmla="*/ 7135556 w 9706874"/>
              <a:gd name="connsiteY2011" fmla="*/ 2057079 h 3735869"/>
              <a:gd name="connsiteX2012" fmla="*/ 7103770 w 9706874"/>
              <a:gd name="connsiteY2012" fmla="*/ 2054679 h 3735869"/>
              <a:gd name="connsiteX2013" fmla="*/ 7095712 w 9706874"/>
              <a:gd name="connsiteY2013" fmla="*/ 2037885 h 3735869"/>
              <a:gd name="connsiteX2014" fmla="*/ 7122352 w 9706874"/>
              <a:gd name="connsiteY2014" fmla="*/ 2035787 h 3735869"/>
              <a:gd name="connsiteX2015" fmla="*/ 8727063 w 9706874"/>
              <a:gd name="connsiteY2015" fmla="*/ 2032453 h 3735869"/>
              <a:gd name="connsiteX2016" fmla="*/ 8731703 w 9706874"/>
              <a:gd name="connsiteY2016" fmla="*/ 2033418 h 3735869"/>
              <a:gd name="connsiteX2017" fmla="*/ 8728848 w 9706874"/>
              <a:gd name="connsiteY2017" fmla="*/ 2041135 h 3735869"/>
              <a:gd name="connsiteX2018" fmla="*/ 8727063 w 9706874"/>
              <a:gd name="connsiteY2018" fmla="*/ 2032453 h 3735869"/>
              <a:gd name="connsiteX2019" fmla="*/ 6309973 w 9706874"/>
              <a:gd name="connsiteY2019" fmla="*/ 2030687 h 3735869"/>
              <a:gd name="connsiteX2020" fmla="*/ 6302571 w 9706874"/>
              <a:gd name="connsiteY2020" fmla="*/ 2055284 h 3735869"/>
              <a:gd name="connsiteX2021" fmla="*/ 6309973 w 9706874"/>
              <a:gd name="connsiteY2021" fmla="*/ 2030687 h 3735869"/>
              <a:gd name="connsiteX2022" fmla="*/ 6419784 w 9706874"/>
              <a:gd name="connsiteY2022" fmla="*/ 2030686 h 3735869"/>
              <a:gd name="connsiteX2023" fmla="*/ 6427188 w 9706874"/>
              <a:gd name="connsiteY2023" fmla="*/ 2042785 h 3735869"/>
              <a:gd name="connsiteX2024" fmla="*/ 6419784 w 9706874"/>
              <a:gd name="connsiteY2024" fmla="*/ 2030686 h 3735869"/>
              <a:gd name="connsiteX2025" fmla="*/ 6480343 w 9706874"/>
              <a:gd name="connsiteY2025" fmla="*/ 2030686 h 3735869"/>
              <a:gd name="connsiteX2026" fmla="*/ 6499425 w 9706874"/>
              <a:gd name="connsiteY2026" fmla="*/ 2035323 h 3735869"/>
              <a:gd name="connsiteX2027" fmla="*/ 6480343 w 9706874"/>
              <a:gd name="connsiteY2027" fmla="*/ 2030686 h 3735869"/>
              <a:gd name="connsiteX2028" fmla="*/ 9039087 w 9706874"/>
              <a:gd name="connsiteY2028" fmla="*/ 2030685 h 3735869"/>
              <a:gd name="connsiteX2029" fmla="*/ 9031682 w 9706874"/>
              <a:gd name="connsiteY2029" fmla="*/ 2042784 h 3735869"/>
              <a:gd name="connsiteX2030" fmla="*/ 9039087 w 9706874"/>
              <a:gd name="connsiteY2030" fmla="*/ 2030685 h 3735869"/>
              <a:gd name="connsiteX2031" fmla="*/ 8853500 w 9706874"/>
              <a:gd name="connsiteY2031" fmla="*/ 2030685 h 3735869"/>
              <a:gd name="connsiteX2032" fmla="*/ 8846096 w 9706874"/>
              <a:gd name="connsiteY2032" fmla="*/ 2042785 h 3735869"/>
              <a:gd name="connsiteX2033" fmla="*/ 8853500 w 9706874"/>
              <a:gd name="connsiteY2033" fmla="*/ 2030685 h 3735869"/>
              <a:gd name="connsiteX2034" fmla="*/ 5650084 w 9706874"/>
              <a:gd name="connsiteY2034" fmla="*/ 2030685 h 3735869"/>
              <a:gd name="connsiteX2035" fmla="*/ 5657486 w 9706874"/>
              <a:gd name="connsiteY2035" fmla="*/ 2042785 h 3735869"/>
              <a:gd name="connsiteX2036" fmla="*/ 5650084 w 9706874"/>
              <a:gd name="connsiteY2036" fmla="*/ 2030685 h 3735869"/>
              <a:gd name="connsiteX2037" fmla="*/ 8462363 w 9706874"/>
              <a:gd name="connsiteY2037" fmla="*/ 2029261 h 3735869"/>
              <a:gd name="connsiteX2038" fmla="*/ 8463243 w 9706874"/>
              <a:gd name="connsiteY2038" fmla="*/ 2030900 h 3735869"/>
              <a:gd name="connsiteX2039" fmla="*/ 8462803 w 9706874"/>
              <a:gd name="connsiteY2039" fmla="*/ 2030083 h 3735869"/>
              <a:gd name="connsiteX2040" fmla="*/ 5614624 w 9706874"/>
              <a:gd name="connsiteY2040" fmla="*/ 2028796 h 3735869"/>
              <a:gd name="connsiteX2041" fmla="*/ 5617528 w 9706874"/>
              <a:gd name="connsiteY2041" fmla="*/ 2029573 h 3735869"/>
              <a:gd name="connsiteX2042" fmla="*/ 5613805 w 9706874"/>
              <a:gd name="connsiteY2042" fmla="*/ 2033784 h 3735869"/>
              <a:gd name="connsiteX2043" fmla="*/ 5604346 w 9706874"/>
              <a:gd name="connsiteY2043" fmla="*/ 2038812 h 3735869"/>
              <a:gd name="connsiteX2044" fmla="*/ 5559612 w 9706874"/>
              <a:gd name="connsiteY2044" fmla="*/ 2042854 h 3735869"/>
              <a:gd name="connsiteX2045" fmla="*/ 5560479 w 9706874"/>
              <a:gd name="connsiteY2045" fmla="*/ 2042571 h 3735869"/>
              <a:gd name="connsiteX2046" fmla="*/ 5608741 w 9706874"/>
              <a:gd name="connsiteY2046" fmla="*/ 2029338 h 3735869"/>
              <a:gd name="connsiteX2047" fmla="*/ 5614624 w 9706874"/>
              <a:gd name="connsiteY2047" fmla="*/ 2028796 h 3735869"/>
              <a:gd name="connsiteX2048" fmla="*/ 9196364 w 9706874"/>
              <a:gd name="connsiteY2048" fmla="*/ 2025971 h 3735869"/>
              <a:gd name="connsiteX2049" fmla="*/ 9231073 w 9706874"/>
              <a:gd name="connsiteY2049" fmla="*/ 2045353 h 3735869"/>
              <a:gd name="connsiteX2050" fmla="*/ 9245034 w 9706874"/>
              <a:gd name="connsiteY2050" fmla="*/ 2062868 h 3735869"/>
              <a:gd name="connsiteX2051" fmla="*/ 9256478 w 9706874"/>
              <a:gd name="connsiteY2051" fmla="*/ 2082280 h 3735869"/>
              <a:gd name="connsiteX2052" fmla="*/ 9257017 w 9706874"/>
              <a:gd name="connsiteY2052" fmla="*/ 2075904 h 3735869"/>
              <a:gd name="connsiteX2053" fmla="*/ 9261752 w 9706874"/>
              <a:gd name="connsiteY2053" fmla="*/ 2077013 h 3735869"/>
              <a:gd name="connsiteX2054" fmla="*/ 9259047 w 9706874"/>
              <a:gd name="connsiteY2054" fmla="*/ 2079383 h 3735869"/>
              <a:gd name="connsiteX2055" fmla="*/ 9256883 w 9706874"/>
              <a:gd name="connsiteY2055" fmla="*/ 2082969 h 3735869"/>
              <a:gd name="connsiteX2056" fmla="*/ 9257322 w 9706874"/>
              <a:gd name="connsiteY2056" fmla="*/ 2083716 h 3735869"/>
              <a:gd name="connsiteX2057" fmla="*/ 9377016 w 9706874"/>
              <a:gd name="connsiteY2057" fmla="*/ 2196751 h 3735869"/>
              <a:gd name="connsiteX2058" fmla="*/ 9347649 w 9706874"/>
              <a:gd name="connsiteY2058" fmla="*/ 2184637 h 3735869"/>
              <a:gd name="connsiteX2059" fmla="*/ 9308049 w 9706874"/>
              <a:gd name="connsiteY2059" fmla="*/ 2148698 h 3735869"/>
              <a:gd name="connsiteX2060" fmla="*/ 9217721 w 9706874"/>
              <a:gd name="connsiteY2060" fmla="*/ 2069583 h 3735869"/>
              <a:gd name="connsiteX2061" fmla="*/ 9196364 w 9706874"/>
              <a:gd name="connsiteY2061" fmla="*/ 2025971 h 3735869"/>
              <a:gd name="connsiteX2062" fmla="*/ 7993892 w 9706874"/>
              <a:gd name="connsiteY2062" fmla="*/ 2019968 h 3735869"/>
              <a:gd name="connsiteX2063" fmla="*/ 7991168 w 9706874"/>
              <a:gd name="connsiteY2063" fmla="*/ 2053504 h 3735869"/>
              <a:gd name="connsiteX2064" fmla="*/ 7974811 w 9706874"/>
              <a:gd name="connsiteY2064" fmla="*/ 2034342 h 3735869"/>
              <a:gd name="connsiteX2065" fmla="*/ 7993892 w 9706874"/>
              <a:gd name="connsiteY2065" fmla="*/ 2019968 h 3735869"/>
              <a:gd name="connsiteX2066" fmla="*/ 564782 w 9706874"/>
              <a:gd name="connsiteY2066" fmla="*/ 2018524 h 3735869"/>
              <a:gd name="connsiteX2067" fmla="*/ 561315 w 9706874"/>
              <a:gd name="connsiteY2067" fmla="*/ 2023162 h 3735869"/>
              <a:gd name="connsiteX2068" fmla="*/ 578804 w 9706874"/>
              <a:gd name="connsiteY2068" fmla="*/ 2027378 h 3735869"/>
              <a:gd name="connsiteX2069" fmla="*/ 578732 w 9706874"/>
              <a:gd name="connsiteY2069" fmla="*/ 2024735 h 3735869"/>
              <a:gd name="connsiteX2070" fmla="*/ 572276 w 9706874"/>
              <a:gd name="connsiteY2070" fmla="*/ 2020335 h 3735869"/>
              <a:gd name="connsiteX2071" fmla="*/ 570313 w 9706874"/>
              <a:gd name="connsiteY2071" fmla="*/ 2019564 h 3735869"/>
              <a:gd name="connsiteX2072" fmla="*/ 7677462 w 9706874"/>
              <a:gd name="connsiteY2072" fmla="*/ 2018182 h 3735869"/>
              <a:gd name="connsiteX2073" fmla="*/ 7670057 w 9706874"/>
              <a:gd name="connsiteY2073" fmla="*/ 2030282 h 3735869"/>
              <a:gd name="connsiteX2074" fmla="*/ 7677462 w 9706874"/>
              <a:gd name="connsiteY2074" fmla="*/ 2018182 h 3735869"/>
              <a:gd name="connsiteX2075" fmla="*/ 8666369 w 9706874"/>
              <a:gd name="connsiteY2075" fmla="*/ 2018182 h 3735869"/>
              <a:gd name="connsiteX2076" fmla="*/ 8689386 w 9706874"/>
              <a:gd name="connsiteY2076" fmla="*/ 2023022 h 3735869"/>
              <a:gd name="connsiteX2077" fmla="*/ 8666369 w 9706874"/>
              <a:gd name="connsiteY2077" fmla="*/ 2030282 h 3735869"/>
              <a:gd name="connsiteX2078" fmla="*/ 8666369 w 9706874"/>
              <a:gd name="connsiteY2078" fmla="*/ 2018182 h 3735869"/>
              <a:gd name="connsiteX2079" fmla="*/ 8589769 w 9706874"/>
              <a:gd name="connsiteY2079" fmla="*/ 2018182 h 3735869"/>
              <a:gd name="connsiteX2080" fmla="*/ 8582367 w 9706874"/>
              <a:gd name="connsiteY2080" fmla="*/ 2030282 h 3735869"/>
              <a:gd name="connsiteX2081" fmla="*/ 8589769 w 9706874"/>
              <a:gd name="connsiteY2081" fmla="*/ 2018182 h 3735869"/>
              <a:gd name="connsiteX2082" fmla="*/ 8715253 w 9706874"/>
              <a:gd name="connsiteY2082" fmla="*/ 2016557 h 3735869"/>
              <a:gd name="connsiteX2083" fmla="*/ 8707438 w 9706874"/>
              <a:gd name="connsiteY2083" fmla="*/ 2028657 h 3735869"/>
              <a:gd name="connsiteX2084" fmla="*/ 8715253 w 9706874"/>
              <a:gd name="connsiteY2084" fmla="*/ 2016557 h 3735869"/>
              <a:gd name="connsiteX2085" fmla="*/ 9299732 w 9706874"/>
              <a:gd name="connsiteY2085" fmla="*/ 2016556 h 3735869"/>
              <a:gd name="connsiteX2086" fmla="*/ 9313104 w 9706874"/>
              <a:gd name="connsiteY2086" fmla="*/ 2021398 h 3735869"/>
              <a:gd name="connsiteX2087" fmla="*/ 9297058 w 9706874"/>
              <a:gd name="connsiteY2087" fmla="*/ 2021398 h 3735869"/>
              <a:gd name="connsiteX2088" fmla="*/ 9299732 w 9706874"/>
              <a:gd name="connsiteY2088" fmla="*/ 2016556 h 3735869"/>
              <a:gd name="connsiteX2089" fmla="*/ 8817806 w 9706874"/>
              <a:gd name="connsiteY2089" fmla="*/ 2012161 h 3735869"/>
              <a:gd name="connsiteX2090" fmla="*/ 8822204 w 9706874"/>
              <a:gd name="connsiteY2090" fmla="*/ 2013293 h 3735869"/>
              <a:gd name="connsiteX2091" fmla="*/ 8819498 w 9706874"/>
              <a:gd name="connsiteY2091" fmla="*/ 2017806 h 3735869"/>
              <a:gd name="connsiteX2092" fmla="*/ 8817806 w 9706874"/>
              <a:gd name="connsiteY2092" fmla="*/ 2012161 h 3735869"/>
              <a:gd name="connsiteX2093" fmla="*/ 8742443 w 9706874"/>
              <a:gd name="connsiteY2093" fmla="*/ 2009500 h 3735869"/>
              <a:gd name="connsiteX2094" fmla="*/ 8767518 w 9706874"/>
              <a:gd name="connsiteY2094" fmla="*/ 2041004 h 3735869"/>
              <a:gd name="connsiteX2095" fmla="*/ 8730835 w 9706874"/>
              <a:gd name="connsiteY2095" fmla="*/ 2029047 h 3735869"/>
              <a:gd name="connsiteX2096" fmla="*/ 8742443 w 9706874"/>
              <a:gd name="connsiteY2096" fmla="*/ 2009500 h 3735869"/>
              <a:gd name="connsiteX2097" fmla="*/ 9156276 w 9706874"/>
              <a:gd name="connsiteY2097" fmla="*/ 2006385 h 3735869"/>
              <a:gd name="connsiteX2098" fmla="*/ 9141082 w 9706874"/>
              <a:gd name="connsiteY2098" fmla="*/ 2018845 h 3735869"/>
              <a:gd name="connsiteX2099" fmla="*/ 9156276 w 9706874"/>
              <a:gd name="connsiteY2099" fmla="*/ 2006385 h 3735869"/>
              <a:gd name="connsiteX2100" fmla="*/ 8994361 w 9706874"/>
              <a:gd name="connsiteY2100" fmla="*/ 2005927 h 3735869"/>
              <a:gd name="connsiteX2101" fmla="*/ 8999985 w 9706874"/>
              <a:gd name="connsiteY2101" fmla="*/ 2017766 h 3735869"/>
              <a:gd name="connsiteX2102" fmla="*/ 8986752 w 9706874"/>
              <a:gd name="connsiteY2102" fmla="*/ 2012781 h 3735869"/>
              <a:gd name="connsiteX2103" fmla="*/ 8994361 w 9706874"/>
              <a:gd name="connsiteY2103" fmla="*/ 2005927 h 3735869"/>
              <a:gd name="connsiteX2104" fmla="*/ 8658112 w 9706874"/>
              <a:gd name="connsiteY2104" fmla="*/ 2005679 h 3735869"/>
              <a:gd name="connsiteX2105" fmla="*/ 8650120 w 9706874"/>
              <a:gd name="connsiteY2105" fmla="*/ 2030275 h 3735869"/>
              <a:gd name="connsiteX2106" fmla="*/ 8629253 w 9706874"/>
              <a:gd name="connsiteY2106" fmla="*/ 2005679 h 3735869"/>
              <a:gd name="connsiteX2107" fmla="*/ 8658112 w 9706874"/>
              <a:gd name="connsiteY2107" fmla="*/ 2005679 h 3735869"/>
              <a:gd name="connsiteX2108" fmla="*/ 7937694 w 9706874"/>
              <a:gd name="connsiteY2108" fmla="*/ 2005679 h 3735869"/>
              <a:gd name="connsiteX2109" fmla="*/ 7958743 w 9706874"/>
              <a:gd name="connsiteY2109" fmla="*/ 2022897 h 3735869"/>
              <a:gd name="connsiteX2110" fmla="*/ 7937694 w 9706874"/>
              <a:gd name="connsiteY2110" fmla="*/ 2005679 h 3735869"/>
              <a:gd name="connsiteX2111" fmla="*/ 6644443 w 9706874"/>
              <a:gd name="connsiteY2111" fmla="*/ 2005678 h 3735869"/>
              <a:gd name="connsiteX2112" fmla="*/ 6651845 w 9706874"/>
              <a:gd name="connsiteY2112" fmla="*/ 2017778 h 3735869"/>
              <a:gd name="connsiteX2113" fmla="*/ 6644443 w 9706874"/>
              <a:gd name="connsiteY2113" fmla="*/ 2005678 h 3735869"/>
              <a:gd name="connsiteX2114" fmla="*/ 5525521 w 9706874"/>
              <a:gd name="connsiteY2114" fmla="*/ 2005128 h 3735869"/>
              <a:gd name="connsiteX2115" fmla="*/ 5530638 w 9706874"/>
              <a:gd name="connsiteY2115" fmla="*/ 2009574 h 3735869"/>
              <a:gd name="connsiteX2116" fmla="*/ 5524212 w 9706874"/>
              <a:gd name="connsiteY2116" fmla="*/ 2009416 h 3735869"/>
              <a:gd name="connsiteX2117" fmla="*/ 5525521 w 9706874"/>
              <a:gd name="connsiteY2117" fmla="*/ 2005128 h 3735869"/>
              <a:gd name="connsiteX2118" fmla="*/ 8680205 w 9706874"/>
              <a:gd name="connsiteY2118" fmla="*/ 2004054 h 3735869"/>
              <a:gd name="connsiteX2119" fmla="*/ 8672392 w 9706874"/>
              <a:gd name="connsiteY2119" fmla="*/ 2016152 h 3735869"/>
              <a:gd name="connsiteX2120" fmla="*/ 8680205 w 9706874"/>
              <a:gd name="connsiteY2120" fmla="*/ 2004054 h 3735869"/>
              <a:gd name="connsiteX2121" fmla="*/ 9283685 w 9706874"/>
              <a:gd name="connsiteY2121" fmla="*/ 2004054 h 3735869"/>
              <a:gd name="connsiteX2122" fmla="*/ 9296610 w 9706874"/>
              <a:gd name="connsiteY2122" fmla="*/ 2008893 h 3735869"/>
              <a:gd name="connsiteX2123" fmla="*/ 9280565 w 9706874"/>
              <a:gd name="connsiteY2123" fmla="*/ 2008893 h 3735869"/>
              <a:gd name="connsiteX2124" fmla="*/ 9283685 w 9706874"/>
              <a:gd name="connsiteY2124" fmla="*/ 2004054 h 3735869"/>
              <a:gd name="connsiteX2125" fmla="*/ 9618234 w 9706874"/>
              <a:gd name="connsiteY2125" fmla="*/ 2004052 h 3735869"/>
              <a:gd name="connsiteX2126" fmla="*/ 9610422 w 9706874"/>
              <a:gd name="connsiteY2126" fmla="*/ 2016153 h 3735869"/>
              <a:gd name="connsiteX2127" fmla="*/ 9618234 w 9706874"/>
              <a:gd name="connsiteY2127" fmla="*/ 2004052 h 3735869"/>
              <a:gd name="connsiteX2128" fmla="*/ 6894496 w 9706874"/>
              <a:gd name="connsiteY2128" fmla="*/ 2003892 h 3735869"/>
              <a:gd name="connsiteX2129" fmla="*/ 6958518 w 9706874"/>
              <a:gd name="connsiteY2129" fmla="*/ 2006208 h 3735869"/>
              <a:gd name="connsiteX2130" fmla="*/ 6899869 w 9706874"/>
              <a:gd name="connsiteY2130" fmla="*/ 2017794 h 3735869"/>
              <a:gd name="connsiteX2131" fmla="*/ 6894496 w 9706874"/>
              <a:gd name="connsiteY2131" fmla="*/ 2003892 h 3735869"/>
              <a:gd name="connsiteX2132" fmla="*/ 6206635 w 9706874"/>
              <a:gd name="connsiteY2132" fmla="*/ 2003434 h 3735869"/>
              <a:gd name="connsiteX2133" fmla="*/ 6214239 w 9706874"/>
              <a:gd name="connsiteY2133" fmla="*/ 2007798 h 3735869"/>
              <a:gd name="connsiteX2134" fmla="*/ 6199032 w 9706874"/>
              <a:gd name="connsiteY2134" fmla="*/ 2017766 h 3735869"/>
              <a:gd name="connsiteX2135" fmla="*/ 6206635 w 9706874"/>
              <a:gd name="connsiteY2135" fmla="*/ 2003434 h 3735869"/>
              <a:gd name="connsiteX2136" fmla="*/ 7032996 w 9706874"/>
              <a:gd name="connsiteY2136" fmla="*/ 2000321 h 3735869"/>
              <a:gd name="connsiteX2137" fmla="*/ 7051798 w 9706874"/>
              <a:gd name="connsiteY2137" fmla="*/ 2017242 h 3735869"/>
              <a:gd name="connsiteX2138" fmla="*/ 7062543 w 9706874"/>
              <a:gd name="connsiteY2138" fmla="*/ 2034162 h 3735869"/>
              <a:gd name="connsiteX2139" fmla="*/ 7025384 w 9706874"/>
              <a:gd name="connsiteY2139" fmla="*/ 2041418 h 3735869"/>
              <a:gd name="connsiteX2140" fmla="*/ 7032996 w 9706874"/>
              <a:gd name="connsiteY2140" fmla="*/ 2000321 h 3735869"/>
              <a:gd name="connsiteX2141" fmla="*/ 8981568 w 9706874"/>
              <a:gd name="connsiteY2141" fmla="*/ 1999624 h 3735869"/>
              <a:gd name="connsiteX2142" fmla="*/ 8986303 w 9706874"/>
              <a:gd name="connsiteY2142" fmla="*/ 2000518 h 3735869"/>
              <a:gd name="connsiteX2143" fmla="*/ 8980892 w 9706874"/>
              <a:gd name="connsiteY2143" fmla="*/ 2005280 h 3735869"/>
              <a:gd name="connsiteX2144" fmla="*/ 8981568 w 9706874"/>
              <a:gd name="connsiteY2144" fmla="*/ 1999624 h 3735869"/>
              <a:gd name="connsiteX2145" fmla="*/ 6985565 w 9706874"/>
              <a:gd name="connsiteY2145" fmla="*/ 1998533 h 3735869"/>
              <a:gd name="connsiteX2146" fmla="*/ 7003468 w 9706874"/>
              <a:gd name="connsiteY2146" fmla="*/ 2017772 h 3735869"/>
              <a:gd name="connsiteX2147" fmla="*/ 6980452 w 9706874"/>
              <a:gd name="connsiteY2147" fmla="*/ 2017771 h 3735869"/>
              <a:gd name="connsiteX2148" fmla="*/ 6985565 w 9706874"/>
              <a:gd name="connsiteY2148" fmla="*/ 1998533 h 3735869"/>
              <a:gd name="connsiteX2149" fmla="*/ 6171237 w 9706874"/>
              <a:gd name="connsiteY2149" fmla="*/ 1996751 h 3735869"/>
              <a:gd name="connsiteX2150" fmla="*/ 6155251 w 9706874"/>
              <a:gd name="connsiteY2150" fmla="*/ 2020881 h 3735869"/>
              <a:gd name="connsiteX2151" fmla="*/ 6107287 w 9706874"/>
              <a:gd name="connsiteY2151" fmla="*/ 2025707 h 3735869"/>
              <a:gd name="connsiteX2152" fmla="*/ 6011804 w 9706874"/>
              <a:gd name="connsiteY2152" fmla="*/ 2035361 h 3735869"/>
              <a:gd name="connsiteX2153" fmla="*/ 5911438 w 9706874"/>
              <a:gd name="connsiteY2153" fmla="*/ 2047425 h 3735869"/>
              <a:gd name="connsiteX2154" fmla="*/ 5863476 w 9706874"/>
              <a:gd name="connsiteY2154" fmla="*/ 2052252 h 3735869"/>
              <a:gd name="connsiteX2155" fmla="*/ 5843546 w 9706874"/>
              <a:gd name="connsiteY2155" fmla="*/ 2051952 h 3735869"/>
              <a:gd name="connsiteX2156" fmla="*/ 5835637 w 9706874"/>
              <a:gd name="connsiteY2156" fmla="*/ 2053008 h 3735869"/>
              <a:gd name="connsiteX2157" fmla="*/ 5839827 w 9706874"/>
              <a:gd name="connsiteY2157" fmla="*/ 2046255 h 3735869"/>
              <a:gd name="connsiteX2158" fmla="*/ 5860810 w 9706874"/>
              <a:gd name="connsiteY2158" fmla="*/ 2037773 h 3735869"/>
              <a:gd name="connsiteX2159" fmla="*/ 5900779 w 9706874"/>
              <a:gd name="connsiteY2159" fmla="*/ 2032947 h 3735869"/>
              <a:gd name="connsiteX2160" fmla="*/ 5990933 w 9706874"/>
              <a:gd name="connsiteY2160" fmla="*/ 2020881 h 3735869"/>
              <a:gd name="connsiteX2161" fmla="*/ 6171237 w 9706874"/>
              <a:gd name="connsiteY2161" fmla="*/ 1996751 h 3735869"/>
              <a:gd name="connsiteX2162" fmla="*/ 9078157 w 9706874"/>
              <a:gd name="connsiteY2162" fmla="*/ 1996747 h 3735869"/>
              <a:gd name="connsiteX2163" fmla="*/ 9070753 w 9706874"/>
              <a:gd name="connsiteY2163" fmla="*/ 2007035 h 3735869"/>
              <a:gd name="connsiteX2164" fmla="*/ 9078157 w 9706874"/>
              <a:gd name="connsiteY2164" fmla="*/ 1996747 h 3735869"/>
              <a:gd name="connsiteX2165" fmla="*/ 6185140 w 9706874"/>
              <a:gd name="connsiteY2165" fmla="*/ 1995430 h 3735869"/>
              <a:gd name="connsiteX2166" fmla="*/ 6194689 w 9706874"/>
              <a:gd name="connsiteY2166" fmla="*/ 1995892 h 3735869"/>
              <a:gd name="connsiteX2167" fmla="*/ 6179496 w 9706874"/>
              <a:gd name="connsiteY2167" fmla="*/ 2005715 h 3735869"/>
              <a:gd name="connsiteX2168" fmla="*/ 6185140 w 9706874"/>
              <a:gd name="connsiteY2168" fmla="*/ 1995430 h 3735869"/>
              <a:gd name="connsiteX2169" fmla="*/ 5841269 w 9706874"/>
              <a:gd name="connsiteY2169" fmla="*/ 1992477 h 3735869"/>
              <a:gd name="connsiteX2170" fmla="*/ 5866486 w 9706874"/>
              <a:gd name="connsiteY2170" fmla="*/ 1996556 h 3735869"/>
              <a:gd name="connsiteX2171" fmla="*/ 5821997 w 9706874"/>
              <a:gd name="connsiteY2171" fmla="*/ 2006222 h 3735869"/>
              <a:gd name="connsiteX2172" fmla="*/ 5841269 w 9706874"/>
              <a:gd name="connsiteY2172" fmla="*/ 1992477 h 3735869"/>
              <a:gd name="connsiteX2173" fmla="*/ 9601743 w 9706874"/>
              <a:gd name="connsiteY2173" fmla="*/ 1991551 h 3735869"/>
              <a:gd name="connsiteX2174" fmla="*/ 9593929 w 9706874"/>
              <a:gd name="connsiteY2174" fmla="*/ 2003651 h 3735869"/>
              <a:gd name="connsiteX2175" fmla="*/ 9601743 w 9706874"/>
              <a:gd name="connsiteY2175" fmla="*/ 1991551 h 3735869"/>
              <a:gd name="connsiteX2176" fmla="*/ 757593 w 9706874"/>
              <a:gd name="connsiteY2176" fmla="*/ 1990744 h 3735869"/>
              <a:gd name="connsiteX2177" fmla="*/ 758161 w 9706874"/>
              <a:gd name="connsiteY2177" fmla="*/ 1991012 h 3735869"/>
              <a:gd name="connsiteX2178" fmla="*/ 776524 w 9706874"/>
              <a:gd name="connsiteY2178" fmla="*/ 1998248 h 3735869"/>
              <a:gd name="connsiteX2179" fmla="*/ 780066 w 9706874"/>
              <a:gd name="connsiteY2179" fmla="*/ 1999007 h 3735869"/>
              <a:gd name="connsiteX2180" fmla="*/ 5243359 w 9706874"/>
              <a:gd name="connsiteY2180" fmla="*/ 1984976 h 3735869"/>
              <a:gd name="connsiteX2181" fmla="*/ 5177680 w 9706874"/>
              <a:gd name="connsiteY2181" fmla="*/ 1996327 h 3735869"/>
              <a:gd name="connsiteX2182" fmla="*/ 5153333 w 9706874"/>
              <a:gd name="connsiteY2182" fmla="*/ 2007662 h 3735869"/>
              <a:gd name="connsiteX2183" fmla="*/ 5190095 w 9706874"/>
              <a:gd name="connsiteY2183" fmla="*/ 2000178 h 3735869"/>
              <a:gd name="connsiteX2184" fmla="*/ 5189046 w 9706874"/>
              <a:gd name="connsiteY2184" fmla="*/ 1995756 h 3735869"/>
              <a:gd name="connsiteX2185" fmla="*/ 5237103 w 9706874"/>
              <a:gd name="connsiteY2185" fmla="*/ 1986626 h 3735869"/>
              <a:gd name="connsiteX2186" fmla="*/ 5634032 w 9706874"/>
              <a:gd name="connsiteY2186" fmla="*/ 1984951 h 3735869"/>
              <a:gd name="connsiteX2187" fmla="*/ 5618827 w 9706874"/>
              <a:gd name="connsiteY2187" fmla="*/ 1996997 h 3735869"/>
              <a:gd name="connsiteX2188" fmla="*/ 5634032 w 9706874"/>
              <a:gd name="connsiteY2188" fmla="*/ 1984951 h 3735869"/>
              <a:gd name="connsiteX2189" fmla="*/ 6831981 w 9706874"/>
              <a:gd name="connsiteY2189" fmla="*/ 1984244 h 3735869"/>
              <a:gd name="connsiteX2190" fmla="*/ 6876474 w 9706874"/>
              <a:gd name="connsiteY2190" fmla="*/ 1984244 h 3735869"/>
              <a:gd name="connsiteX2191" fmla="*/ 6855771 w 9706874"/>
              <a:gd name="connsiteY2191" fmla="*/ 2017776 h 3735869"/>
              <a:gd name="connsiteX2192" fmla="*/ 6831981 w 9706874"/>
              <a:gd name="connsiteY2192" fmla="*/ 1984244 h 3735869"/>
              <a:gd name="connsiteX2193" fmla="*/ 5906000 w 9706874"/>
              <a:gd name="connsiteY2193" fmla="*/ 1984244 h 3735869"/>
              <a:gd name="connsiteX2194" fmla="*/ 5913402 w 9706874"/>
              <a:gd name="connsiteY2194" fmla="*/ 1996329 h 3735869"/>
              <a:gd name="connsiteX2195" fmla="*/ 5906000 w 9706874"/>
              <a:gd name="connsiteY2195" fmla="*/ 1984244 h 3735869"/>
              <a:gd name="connsiteX2196" fmla="*/ 9111780 w 9706874"/>
              <a:gd name="connsiteY2196" fmla="*/ 1984244 h 3735869"/>
              <a:gd name="connsiteX2197" fmla="*/ 9126984 w 9706874"/>
              <a:gd name="connsiteY2197" fmla="*/ 1989243 h 3735869"/>
              <a:gd name="connsiteX2198" fmla="*/ 9111780 w 9706874"/>
              <a:gd name="connsiteY2198" fmla="*/ 1984244 h 3735869"/>
              <a:gd name="connsiteX2199" fmla="*/ 6231830 w 9706874"/>
              <a:gd name="connsiteY2199" fmla="*/ 1984243 h 3735869"/>
              <a:gd name="connsiteX2200" fmla="*/ 6224430 w 9706874"/>
              <a:gd name="connsiteY2200" fmla="*/ 1996329 h 3735869"/>
              <a:gd name="connsiteX2201" fmla="*/ 6231830 w 9706874"/>
              <a:gd name="connsiteY2201" fmla="*/ 1984243 h 3735869"/>
              <a:gd name="connsiteX2202" fmla="*/ 8632787 w 9706874"/>
              <a:gd name="connsiteY2202" fmla="*/ 1982619 h 3735869"/>
              <a:gd name="connsiteX2203" fmla="*/ 8624976 w 9706874"/>
              <a:gd name="connsiteY2203" fmla="*/ 1992908 h 3735869"/>
              <a:gd name="connsiteX2204" fmla="*/ 8632787 w 9706874"/>
              <a:gd name="connsiteY2204" fmla="*/ 1982619 h 3735869"/>
              <a:gd name="connsiteX2205" fmla="*/ 5265796 w 9706874"/>
              <a:gd name="connsiteY2205" fmla="*/ 1981098 h 3735869"/>
              <a:gd name="connsiteX2206" fmla="*/ 5256031 w 9706874"/>
              <a:gd name="connsiteY2206" fmla="*/ 1982786 h 3735869"/>
              <a:gd name="connsiteX2207" fmla="*/ 5260756 w 9706874"/>
              <a:gd name="connsiteY2207" fmla="*/ 1983277 h 3735869"/>
              <a:gd name="connsiteX2208" fmla="*/ 5263473 w 9706874"/>
              <a:gd name="connsiteY2208" fmla="*/ 1985238 h 3735869"/>
              <a:gd name="connsiteX2209" fmla="*/ 5264108 w 9706874"/>
              <a:gd name="connsiteY2209" fmla="*/ 1985109 h 3735869"/>
              <a:gd name="connsiteX2210" fmla="*/ 5263281 w 9706874"/>
              <a:gd name="connsiteY2210" fmla="*/ 1984050 h 3735869"/>
              <a:gd name="connsiteX2211" fmla="*/ 6798404 w 9706874"/>
              <a:gd name="connsiteY2211" fmla="*/ 1980780 h 3735869"/>
              <a:gd name="connsiteX2212" fmla="*/ 6817854 w 9706874"/>
              <a:gd name="connsiteY2212" fmla="*/ 1983860 h 3735869"/>
              <a:gd name="connsiteX2213" fmla="*/ 6785097 w 9706874"/>
              <a:gd name="connsiteY2213" fmla="*/ 1995576 h 3735869"/>
              <a:gd name="connsiteX2214" fmla="*/ 6798404 w 9706874"/>
              <a:gd name="connsiteY2214" fmla="*/ 1980780 h 3735869"/>
              <a:gd name="connsiteX2215" fmla="*/ 5271537 w 9706874"/>
              <a:gd name="connsiteY2215" fmla="*/ 1980106 h 3735869"/>
              <a:gd name="connsiteX2216" fmla="*/ 5267865 w 9706874"/>
              <a:gd name="connsiteY2216" fmla="*/ 1980740 h 3735869"/>
              <a:gd name="connsiteX2217" fmla="*/ 5270481 w 9706874"/>
              <a:gd name="connsiteY2217" fmla="*/ 1983812 h 3735869"/>
              <a:gd name="connsiteX2218" fmla="*/ 5273031 w 9706874"/>
              <a:gd name="connsiteY2218" fmla="*/ 1983293 h 3735869"/>
              <a:gd name="connsiteX2219" fmla="*/ 5276184 w 9706874"/>
              <a:gd name="connsiteY2219" fmla="*/ 1982332 h 3735869"/>
              <a:gd name="connsiteX2220" fmla="*/ 5974615 w 9706874"/>
              <a:gd name="connsiteY2220" fmla="*/ 1977939 h 3735869"/>
              <a:gd name="connsiteX2221" fmla="*/ 5994553 w 9706874"/>
              <a:gd name="connsiteY2221" fmla="*/ 1981745 h 3735869"/>
              <a:gd name="connsiteX2222" fmla="*/ 5997213 w 9706874"/>
              <a:gd name="connsiteY2222" fmla="*/ 1996331 h 3735869"/>
              <a:gd name="connsiteX2223" fmla="*/ 5962651 w 9706874"/>
              <a:gd name="connsiteY2223" fmla="*/ 1996331 h 3735869"/>
              <a:gd name="connsiteX2224" fmla="*/ 5974615 w 9706874"/>
              <a:gd name="connsiteY2224" fmla="*/ 1977939 h 3735869"/>
              <a:gd name="connsiteX2225" fmla="*/ 9239333 w 9706874"/>
              <a:gd name="connsiteY2225" fmla="*/ 1975476 h 3735869"/>
              <a:gd name="connsiteX2226" fmla="*/ 9280106 w 9706874"/>
              <a:gd name="connsiteY2226" fmla="*/ 1999430 h 3735869"/>
              <a:gd name="connsiteX2227" fmla="*/ 9239333 w 9706874"/>
              <a:gd name="connsiteY2227" fmla="*/ 1975476 h 3735869"/>
              <a:gd name="connsiteX2228" fmla="*/ 289315 w 9706874"/>
              <a:gd name="connsiteY2228" fmla="*/ 1975362 h 3735869"/>
              <a:gd name="connsiteX2229" fmla="*/ 303832 w 9706874"/>
              <a:gd name="connsiteY2229" fmla="*/ 1976698 h 3735869"/>
              <a:gd name="connsiteX2230" fmla="*/ 398203 w 9706874"/>
              <a:gd name="connsiteY2230" fmla="*/ 1988304 h 3735869"/>
              <a:gd name="connsiteX2231" fmla="*/ 430974 w 9706874"/>
              <a:gd name="connsiteY2231" fmla="*/ 2003434 h 3735869"/>
              <a:gd name="connsiteX2232" fmla="*/ 476346 w 9706874"/>
              <a:gd name="connsiteY2232" fmla="*/ 2020171 h 3735869"/>
              <a:gd name="connsiteX2233" fmla="*/ 456238 w 9706874"/>
              <a:gd name="connsiteY2233" fmla="*/ 2018255 h 3735869"/>
              <a:gd name="connsiteX2234" fmla="*/ 364520 w 9706874"/>
              <a:gd name="connsiteY2234" fmla="*/ 1997601 h 3735869"/>
              <a:gd name="connsiteX2235" fmla="*/ 318837 w 9706874"/>
              <a:gd name="connsiteY2235" fmla="*/ 1991341 h 3735869"/>
              <a:gd name="connsiteX2236" fmla="*/ 319758 w 9706874"/>
              <a:gd name="connsiteY2236" fmla="*/ 1990709 h 3735869"/>
              <a:gd name="connsiteX2237" fmla="*/ 297652 w 9706874"/>
              <a:gd name="connsiteY2237" fmla="*/ 1979428 h 3735869"/>
              <a:gd name="connsiteX2238" fmla="*/ 5937417 w 9706874"/>
              <a:gd name="connsiteY2238" fmla="*/ 1975312 h 3735869"/>
              <a:gd name="connsiteX2239" fmla="*/ 5942679 w 9706874"/>
              <a:gd name="connsiteY2239" fmla="*/ 1996349 h 3735869"/>
              <a:gd name="connsiteX2240" fmla="*/ 5921627 w 9706874"/>
              <a:gd name="connsiteY2240" fmla="*/ 1996349 h 3735869"/>
              <a:gd name="connsiteX2241" fmla="*/ 5937417 w 9706874"/>
              <a:gd name="connsiteY2241" fmla="*/ 1975312 h 3735869"/>
              <a:gd name="connsiteX2242" fmla="*/ 9227778 w 9706874"/>
              <a:gd name="connsiteY2242" fmla="*/ 1973776 h 3735869"/>
              <a:gd name="connsiteX2243" fmla="*/ 9234431 w 9706874"/>
              <a:gd name="connsiteY2243" fmla="*/ 1985614 h 3735869"/>
              <a:gd name="connsiteX2244" fmla="*/ 9219224 w 9706874"/>
              <a:gd name="connsiteY2244" fmla="*/ 1980628 h 3735869"/>
              <a:gd name="connsiteX2245" fmla="*/ 9227778 w 9706874"/>
              <a:gd name="connsiteY2245" fmla="*/ 1973776 h 3735869"/>
              <a:gd name="connsiteX2246" fmla="*/ 5534400 w 9706874"/>
              <a:gd name="connsiteY2246" fmla="*/ 1972093 h 3735869"/>
              <a:gd name="connsiteX2247" fmla="*/ 5522053 w 9706874"/>
              <a:gd name="connsiteY2247" fmla="*/ 1977101 h 3735869"/>
              <a:gd name="connsiteX2248" fmla="*/ 5479923 w 9706874"/>
              <a:gd name="connsiteY2248" fmla="*/ 1993924 h 3735869"/>
              <a:gd name="connsiteX2249" fmla="*/ 5517404 w 9706874"/>
              <a:gd name="connsiteY2249" fmla="*/ 1991390 h 3735869"/>
              <a:gd name="connsiteX2250" fmla="*/ 5533811 w 9706874"/>
              <a:gd name="connsiteY2250" fmla="*/ 1984382 h 3735869"/>
              <a:gd name="connsiteX2251" fmla="*/ 7865768 w 9706874"/>
              <a:gd name="connsiteY2251" fmla="*/ 1971743 h 3735869"/>
              <a:gd name="connsiteX2252" fmla="*/ 7894628 w 9706874"/>
              <a:gd name="connsiteY2252" fmla="*/ 1983765 h 3735869"/>
              <a:gd name="connsiteX2253" fmla="*/ 7905284 w 9706874"/>
              <a:gd name="connsiteY2253" fmla="*/ 2005004 h 3735869"/>
              <a:gd name="connsiteX2254" fmla="*/ 7913276 w 9706874"/>
              <a:gd name="connsiteY2254" fmla="*/ 1986170 h 3735869"/>
              <a:gd name="connsiteX2255" fmla="*/ 7924264 w 9706874"/>
              <a:gd name="connsiteY2255" fmla="*/ 2009863 h 3735869"/>
              <a:gd name="connsiteX2256" fmla="*/ 7934891 w 9706874"/>
              <a:gd name="connsiteY2256" fmla="*/ 2029497 h 3735869"/>
              <a:gd name="connsiteX2257" fmla="*/ 7936767 w 9706874"/>
              <a:gd name="connsiteY2257" fmla="*/ 2023541 h 3735869"/>
              <a:gd name="connsiteX2258" fmla="*/ 7939237 w 9706874"/>
              <a:gd name="connsiteY2258" fmla="*/ 2030492 h 3735869"/>
              <a:gd name="connsiteX2259" fmla="*/ 7936568 w 9706874"/>
              <a:gd name="connsiteY2259" fmla="*/ 2032599 h 3735869"/>
              <a:gd name="connsiteX2260" fmla="*/ 7937250 w 9706874"/>
              <a:gd name="connsiteY2260" fmla="*/ 2033856 h 3735869"/>
              <a:gd name="connsiteX2261" fmla="*/ 7849785 w 9706874"/>
              <a:gd name="connsiteY2261" fmla="*/ 2012215 h 3735869"/>
              <a:gd name="connsiteX2262" fmla="*/ 7865768 w 9706874"/>
              <a:gd name="connsiteY2262" fmla="*/ 2005004 h 3735869"/>
              <a:gd name="connsiteX2263" fmla="*/ 7865768 w 9706874"/>
              <a:gd name="connsiteY2263" fmla="*/ 1971743 h 3735869"/>
              <a:gd name="connsiteX2264" fmla="*/ 6748032 w 9706874"/>
              <a:gd name="connsiteY2264" fmla="*/ 1971740 h 3735869"/>
              <a:gd name="connsiteX2265" fmla="*/ 6776840 w 9706874"/>
              <a:gd name="connsiteY2265" fmla="*/ 1983824 h 3735869"/>
              <a:gd name="connsiteX2266" fmla="*/ 6726760 w 9706874"/>
              <a:gd name="connsiteY2266" fmla="*/ 1995504 h 3735869"/>
              <a:gd name="connsiteX2267" fmla="*/ 6674020 w 9706874"/>
              <a:gd name="connsiteY2267" fmla="*/ 1988656 h 3735869"/>
              <a:gd name="connsiteX2268" fmla="*/ 6628814 w 9706874"/>
              <a:gd name="connsiteY2268" fmla="*/ 1976573 h 3735869"/>
              <a:gd name="connsiteX2269" fmla="*/ 6748032 w 9706874"/>
              <a:gd name="connsiteY2269" fmla="*/ 1971740 h 3735869"/>
              <a:gd name="connsiteX2270" fmla="*/ 6030592 w 9706874"/>
              <a:gd name="connsiteY2270" fmla="*/ 1971740 h 3735869"/>
              <a:gd name="connsiteX2271" fmla="*/ 6030592 w 9706874"/>
              <a:gd name="connsiteY2271" fmla="*/ 1983841 h 3735869"/>
              <a:gd name="connsiteX2272" fmla="*/ 5999769 w 9706874"/>
              <a:gd name="connsiteY2272" fmla="*/ 1983841 h 3735869"/>
              <a:gd name="connsiteX2273" fmla="*/ 6030592 w 9706874"/>
              <a:gd name="connsiteY2273" fmla="*/ 1971740 h 3735869"/>
              <a:gd name="connsiteX2274" fmla="*/ 8666369 w 9706874"/>
              <a:gd name="connsiteY2274" fmla="*/ 1971739 h 3735869"/>
              <a:gd name="connsiteX2275" fmla="*/ 8730387 w 9706874"/>
              <a:gd name="connsiteY2275" fmla="*/ 2000802 h 3735869"/>
              <a:gd name="connsiteX2276" fmla="*/ 8703973 w 9706874"/>
              <a:gd name="connsiteY2276" fmla="*/ 2003258 h 3735869"/>
              <a:gd name="connsiteX2277" fmla="*/ 8666369 w 9706874"/>
              <a:gd name="connsiteY2277" fmla="*/ 1995891 h 3735869"/>
              <a:gd name="connsiteX2278" fmla="*/ 8666369 w 9706874"/>
              <a:gd name="connsiteY2278" fmla="*/ 1971739 h 3735869"/>
              <a:gd name="connsiteX2279" fmla="*/ 5572237 w 9706874"/>
              <a:gd name="connsiteY2279" fmla="*/ 1971079 h 3735869"/>
              <a:gd name="connsiteX2280" fmla="*/ 5575438 w 9706874"/>
              <a:gd name="connsiteY2280" fmla="*/ 1973007 h 3735869"/>
              <a:gd name="connsiteX2281" fmla="*/ 5572970 w 9706874"/>
              <a:gd name="connsiteY2281" fmla="*/ 1974823 h 3735869"/>
              <a:gd name="connsiteX2282" fmla="*/ 5571242 w 9706874"/>
              <a:gd name="connsiteY2282" fmla="*/ 1978636 h 3735869"/>
              <a:gd name="connsiteX2283" fmla="*/ 5571286 w 9706874"/>
              <a:gd name="connsiteY2283" fmla="*/ 1978747 h 3735869"/>
              <a:gd name="connsiteX2284" fmla="*/ 5566080 w 9706874"/>
              <a:gd name="connsiteY2284" fmla="*/ 1996332 h 3735869"/>
              <a:gd name="connsiteX2285" fmla="*/ 5568547 w 9706874"/>
              <a:gd name="connsiteY2285" fmla="*/ 1971740 h 3735869"/>
              <a:gd name="connsiteX2286" fmla="*/ 5570354 w 9706874"/>
              <a:gd name="connsiteY2286" fmla="*/ 1976365 h 3735869"/>
              <a:gd name="connsiteX2287" fmla="*/ 5570195 w 9706874"/>
              <a:gd name="connsiteY2287" fmla="*/ 1972099 h 3735869"/>
              <a:gd name="connsiteX2288" fmla="*/ 5572237 w 9706874"/>
              <a:gd name="connsiteY2288" fmla="*/ 1971079 h 3735869"/>
              <a:gd name="connsiteX2289" fmla="*/ 151838 w 9706874"/>
              <a:gd name="connsiteY2289" fmla="*/ 1964331 h 3735869"/>
              <a:gd name="connsiteX2290" fmla="*/ 190280 w 9706874"/>
              <a:gd name="connsiteY2290" fmla="*/ 1966255 h 3735869"/>
              <a:gd name="connsiteX2291" fmla="*/ 226880 w 9706874"/>
              <a:gd name="connsiteY2291" fmla="*/ 1969621 h 3735869"/>
              <a:gd name="connsiteX2292" fmla="*/ 242116 w 9706874"/>
              <a:gd name="connsiteY2292" fmla="*/ 1978620 h 3735869"/>
              <a:gd name="connsiteX2293" fmla="*/ 249244 w 9706874"/>
              <a:gd name="connsiteY2293" fmla="*/ 1982162 h 3735869"/>
              <a:gd name="connsiteX2294" fmla="*/ 170343 w 9706874"/>
              <a:gd name="connsiteY2294" fmla="*/ 1973166 h 3735869"/>
              <a:gd name="connsiteX2295" fmla="*/ 161717 w 9706874"/>
              <a:gd name="connsiteY2295" fmla="*/ 1969449 h 3735869"/>
              <a:gd name="connsiteX2296" fmla="*/ 9211200 w 9706874"/>
              <a:gd name="connsiteY2296" fmla="*/ 1962866 h 3735869"/>
              <a:gd name="connsiteX2297" fmla="*/ 9218801 w 9706874"/>
              <a:gd name="connsiteY2297" fmla="*/ 1966496 h 3735869"/>
              <a:gd name="connsiteX2298" fmla="*/ 9216267 w 9706874"/>
              <a:gd name="connsiteY2298" fmla="*/ 1971336 h 3735869"/>
              <a:gd name="connsiteX2299" fmla="*/ 9203596 w 9706874"/>
              <a:gd name="connsiteY2299" fmla="*/ 1966496 h 3735869"/>
              <a:gd name="connsiteX2300" fmla="*/ 9211200 w 9706874"/>
              <a:gd name="connsiteY2300" fmla="*/ 1962866 h 3735869"/>
              <a:gd name="connsiteX2301" fmla="*/ 8931629 w 9706874"/>
              <a:gd name="connsiteY2301" fmla="*/ 1959943 h 3735869"/>
              <a:gd name="connsiteX2302" fmla="*/ 8916423 w 9706874"/>
              <a:gd name="connsiteY2302" fmla="*/ 1972403 h 3735869"/>
              <a:gd name="connsiteX2303" fmla="*/ 8931629 w 9706874"/>
              <a:gd name="connsiteY2303" fmla="*/ 1959943 h 3735869"/>
              <a:gd name="connsiteX2304" fmla="*/ 8730429 w 9706874"/>
              <a:gd name="connsiteY2304" fmla="*/ 1959239 h 3735869"/>
              <a:gd name="connsiteX2305" fmla="*/ 8721070 w 9706874"/>
              <a:gd name="connsiteY2305" fmla="*/ 1971336 h 3735869"/>
              <a:gd name="connsiteX2306" fmla="*/ 8730429 w 9706874"/>
              <a:gd name="connsiteY2306" fmla="*/ 1959239 h 3735869"/>
              <a:gd name="connsiteX2307" fmla="*/ 7828260 w 9706874"/>
              <a:gd name="connsiteY2307" fmla="*/ 1959238 h 3735869"/>
              <a:gd name="connsiteX2308" fmla="*/ 7828262 w 9706874"/>
              <a:gd name="connsiteY2308" fmla="*/ 1993049 h 3735869"/>
              <a:gd name="connsiteX2309" fmla="*/ 7838770 w 9706874"/>
              <a:gd name="connsiteY2309" fmla="*/ 1961682 h 3735869"/>
              <a:gd name="connsiteX2310" fmla="*/ 7857160 w 9706874"/>
              <a:gd name="connsiteY2310" fmla="*/ 1976348 h 3735869"/>
              <a:gd name="connsiteX2311" fmla="*/ 7849277 w 9706874"/>
              <a:gd name="connsiteY2311" fmla="*/ 1991012 h 3735869"/>
              <a:gd name="connsiteX2312" fmla="*/ 7846651 w 9706874"/>
              <a:gd name="connsiteY2312" fmla="*/ 2005270 h 3735869"/>
              <a:gd name="connsiteX2313" fmla="*/ 7781409 w 9706874"/>
              <a:gd name="connsiteY2313" fmla="*/ 1988569 h 3735869"/>
              <a:gd name="connsiteX2314" fmla="*/ 7812498 w 9706874"/>
              <a:gd name="connsiteY2314" fmla="*/ 1986124 h 3735869"/>
              <a:gd name="connsiteX2315" fmla="*/ 7828260 w 9706874"/>
              <a:gd name="connsiteY2315" fmla="*/ 1959238 h 3735869"/>
              <a:gd name="connsiteX2316" fmla="*/ 8886365 w 9706874"/>
              <a:gd name="connsiteY2316" fmla="*/ 1957615 h 3735869"/>
              <a:gd name="connsiteX2317" fmla="*/ 8878554 w 9706874"/>
              <a:gd name="connsiteY2317" fmla="*/ 1969714 h 3735869"/>
              <a:gd name="connsiteX2318" fmla="*/ 8886365 w 9706874"/>
              <a:gd name="connsiteY2318" fmla="*/ 1957615 h 3735869"/>
              <a:gd name="connsiteX2319" fmla="*/ 9070756 w 9706874"/>
              <a:gd name="connsiteY2319" fmla="*/ 1955665 h 3735869"/>
              <a:gd name="connsiteX2320" fmla="*/ 9089125 w 9706874"/>
              <a:gd name="connsiteY2320" fmla="*/ 1973110 h 3735869"/>
              <a:gd name="connsiteX2321" fmla="*/ 9070756 w 9706874"/>
              <a:gd name="connsiteY2321" fmla="*/ 1955665 h 3735869"/>
              <a:gd name="connsiteX2322" fmla="*/ 9195570 w 9706874"/>
              <a:gd name="connsiteY2322" fmla="*/ 1952148 h 3735869"/>
              <a:gd name="connsiteX2323" fmla="*/ 9203173 w 9706874"/>
              <a:gd name="connsiteY2323" fmla="*/ 1955778 h 3735869"/>
              <a:gd name="connsiteX2324" fmla="*/ 9198105 w 9706874"/>
              <a:gd name="connsiteY2324" fmla="*/ 1960617 h 3735869"/>
              <a:gd name="connsiteX2325" fmla="*/ 9187968 w 9706874"/>
              <a:gd name="connsiteY2325" fmla="*/ 1955778 h 3735869"/>
              <a:gd name="connsiteX2326" fmla="*/ 9195570 w 9706874"/>
              <a:gd name="connsiteY2326" fmla="*/ 1952148 h 3735869"/>
              <a:gd name="connsiteX2327" fmla="*/ 6575862 w 9706874"/>
              <a:gd name="connsiteY2327" fmla="*/ 1948521 h 3735869"/>
              <a:gd name="connsiteX2328" fmla="*/ 6620556 w 9706874"/>
              <a:gd name="connsiteY2328" fmla="*/ 1973101 h 3735869"/>
              <a:gd name="connsiteX2329" fmla="*/ 6615246 w 9706874"/>
              <a:gd name="connsiteY2329" fmla="*/ 1992764 h 3735869"/>
              <a:gd name="connsiteX2330" fmla="*/ 6602414 w 9706874"/>
              <a:gd name="connsiteY2330" fmla="*/ 1992763 h 3735869"/>
              <a:gd name="connsiteX2331" fmla="*/ 6575861 w 9706874"/>
              <a:gd name="connsiteY2331" fmla="*/ 1990307 h 3735869"/>
              <a:gd name="connsiteX2332" fmla="*/ 6520544 w 9706874"/>
              <a:gd name="connsiteY2332" fmla="*/ 1985391 h 3735869"/>
              <a:gd name="connsiteX2333" fmla="*/ 6404156 w 9706874"/>
              <a:gd name="connsiteY2333" fmla="*/ 1978016 h 3735869"/>
              <a:gd name="connsiteX2334" fmla="*/ 6509922 w 9706874"/>
              <a:gd name="connsiteY2334" fmla="*/ 1965727 h 3735869"/>
              <a:gd name="connsiteX2335" fmla="*/ 6567894 w 9706874"/>
              <a:gd name="connsiteY2335" fmla="*/ 1963269 h 3735869"/>
              <a:gd name="connsiteX2336" fmla="*/ 6586483 w 9706874"/>
              <a:gd name="connsiteY2336" fmla="*/ 1965726 h 3735869"/>
              <a:gd name="connsiteX2337" fmla="*/ 6575860 w 9706874"/>
              <a:gd name="connsiteY2337" fmla="*/ 1960810 h 3735869"/>
              <a:gd name="connsiteX2338" fmla="*/ 6575862 w 9706874"/>
              <a:gd name="connsiteY2338" fmla="*/ 1948521 h 3735869"/>
              <a:gd name="connsiteX2339" fmla="*/ 6628403 w 9706874"/>
              <a:gd name="connsiteY2339" fmla="*/ 1948520 h 3735869"/>
              <a:gd name="connsiteX2340" fmla="*/ 6621000 w 9706874"/>
              <a:gd name="connsiteY2340" fmla="*/ 1960617 h 3735869"/>
              <a:gd name="connsiteX2341" fmla="*/ 6628403 w 9706874"/>
              <a:gd name="connsiteY2341" fmla="*/ 1948520 h 3735869"/>
              <a:gd name="connsiteX2342" fmla="*/ 7345298 w 9706874"/>
              <a:gd name="connsiteY2342" fmla="*/ 1948519 h 3735869"/>
              <a:gd name="connsiteX2343" fmla="*/ 7345297 w 9706874"/>
              <a:gd name="connsiteY2343" fmla="*/ 1960618 h 3735869"/>
              <a:gd name="connsiteX2344" fmla="*/ 7345298 w 9706874"/>
              <a:gd name="connsiteY2344" fmla="*/ 1948519 h 3735869"/>
              <a:gd name="connsiteX2345" fmla="*/ 6396340 w 9706874"/>
              <a:gd name="connsiteY2345" fmla="*/ 1948518 h 3735869"/>
              <a:gd name="connsiteX2346" fmla="*/ 6403744 w 9706874"/>
              <a:gd name="connsiteY2346" fmla="*/ 1960618 h 3735869"/>
              <a:gd name="connsiteX2347" fmla="*/ 6396340 w 9706874"/>
              <a:gd name="connsiteY2347" fmla="*/ 1948518 h 3735869"/>
              <a:gd name="connsiteX2348" fmla="*/ 9031273 w 9706874"/>
              <a:gd name="connsiteY2348" fmla="*/ 1948518 h 3735869"/>
              <a:gd name="connsiteX2349" fmla="*/ 9023868 w 9706874"/>
              <a:gd name="connsiteY2349" fmla="*/ 1960617 h 3735869"/>
              <a:gd name="connsiteX2350" fmla="*/ 9031273 w 9706874"/>
              <a:gd name="connsiteY2350" fmla="*/ 1948518 h 3735869"/>
              <a:gd name="connsiteX2351" fmla="*/ 590520 w 9706874"/>
              <a:gd name="connsiteY2351" fmla="*/ 1947825 h 3735869"/>
              <a:gd name="connsiteX2352" fmla="*/ 598563 w 9706874"/>
              <a:gd name="connsiteY2352" fmla="*/ 1954776 h 3735869"/>
              <a:gd name="connsiteX2353" fmla="*/ 590060 w 9706874"/>
              <a:gd name="connsiteY2353" fmla="*/ 1953517 h 3735869"/>
              <a:gd name="connsiteX2354" fmla="*/ 581678 w 9706874"/>
              <a:gd name="connsiteY2354" fmla="*/ 1948273 h 3735869"/>
              <a:gd name="connsiteX2355" fmla="*/ 590520 w 9706874"/>
              <a:gd name="connsiteY2355" fmla="*/ 1947825 h 3735869"/>
              <a:gd name="connsiteX2356" fmla="*/ 8714786 w 9706874"/>
              <a:gd name="connsiteY2356" fmla="*/ 1947439 h 3735869"/>
              <a:gd name="connsiteX2357" fmla="*/ 8699580 w 9706874"/>
              <a:gd name="connsiteY2357" fmla="*/ 1959902 h 3735869"/>
              <a:gd name="connsiteX2358" fmla="*/ 8714786 w 9706874"/>
              <a:gd name="connsiteY2358" fmla="*/ 1947439 h 3735869"/>
              <a:gd name="connsiteX2359" fmla="*/ 9560000 w 9706874"/>
              <a:gd name="connsiteY2359" fmla="*/ 1946897 h 3735869"/>
              <a:gd name="connsiteX2360" fmla="*/ 9552698 w 9706874"/>
              <a:gd name="connsiteY2360" fmla="*/ 1971487 h 3735869"/>
              <a:gd name="connsiteX2361" fmla="*/ 9560000 w 9706874"/>
              <a:gd name="connsiteY2361" fmla="*/ 1946897 h 3735869"/>
              <a:gd name="connsiteX2362" fmla="*/ 359165 w 9706874"/>
              <a:gd name="connsiteY2362" fmla="*/ 1944664 h 3735869"/>
              <a:gd name="connsiteX2363" fmla="*/ 385866 w 9706874"/>
              <a:gd name="connsiteY2363" fmla="*/ 1954929 h 3735869"/>
              <a:gd name="connsiteX2364" fmla="*/ 373109 w 9706874"/>
              <a:gd name="connsiteY2364" fmla="*/ 1952811 h 3735869"/>
              <a:gd name="connsiteX2365" fmla="*/ 359165 w 9706874"/>
              <a:gd name="connsiteY2365" fmla="*/ 1944664 h 3735869"/>
              <a:gd name="connsiteX2366" fmla="*/ 7848250 w 9706874"/>
              <a:gd name="connsiteY2366" fmla="*/ 1942501 h 3735869"/>
              <a:gd name="connsiteX2367" fmla="*/ 7851180 w 9706874"/>
              <a:gd name="connsiteY2367" fmla="*/ 1943630 h 3735869"/>
              <a:gd name="connsiteX2368" fmla="*/ 7847831 w 9706874"/>
              <a:gd name="connsiteY2368" fmla="*/ 1948144 h 3735869"/>
              <a:gd name="connsiteX2369" fmla="*/ 7848250 w 9706874"/>
              <a:gd name="connsiteY2369" fmla="*/ 1942501 h 3735869"/>
              <a:gd name="connsiteX2370" fmla="*/ 355527 w 9706874"/>
              <a:gd name="connsiteY2370" fmla="*/ 1939527 h 3735869"/>
              <a:gd name="connsiteX2371" fmla="*/ 359165 w 9706874"/>
              <a:gd name="connsiteY2371" fmla="*/ 1944664 h 3735869"/>
              <a:gd name="connsiteX2372" fmla="*/ 355066 w 9706874"/>
              <a:gd name="connsiteY2372" fmla="*/ 1945219 h 3735869"/>
              <a:gd name="connsiteX2373" fmla="*/ 349435 w 9706874"/>
              <a:gd name="connsiteY2373" fmla="*/ 1940078 h 3735869"/>
              <a:gd name="connsiteX2374" fmla="*/ 355527 w 9706874"/>
              <a:gd name="connsiteY2374" fmla="*/ 1939527 h 3735869"/>
              <a:gd name="connsiteX2375" fmla="*/ 9055886 w 9706874"/>
              <a:gd name="connsiteY2375" fmla="*/ 1936266 h 3735869"/>
              <a:gd name="connsiteX2376" fmla="*/ 9062505 w 9706874"/>
              <a:gd name="connsiteY2376" fmla="*/ 1948104 h 3735869"/>
              <a:gd name="connsiteX2377" fmla="*/ 9047312 w 9706874"/>
              <a:gd name="connsiteY2377" fmla="*/ 1943119 h 3735869"/>
              <a:gd name="connsiteX2378" fmla="*/ 9055886 w 9706874"/>
              <a:gd name="connsiteY2378" fmla="*/ 1936266 h 3735869"/>
              <a:gd name="connsiteX2379" fmla="*/ 8730835 w 9706874"/>
              <a:gd name="connsiteY2379" fmla="*/ 1936016 h 3735869"/>
              <a:gd name="connsiteX2380" fmla="*/ 8744071 w 9706874"/>
              <a:gd name="connsiteY2380" fmla="*/ 1942967 h 3735869"/>
              <a:gd name="connsiteX2381" fmla="*/ 8730835 w 9706874"/>
              <a:gd name="connsiteY2381" fmla="*/ 1936016 h 3735869"/>
              <a:gd name="connsiteX2382" fmla="*/ 9172338 w 9706874"/>
              <a:gd name="connsiteY2382" fmla="*/ 1936015 h 3735869"/>
              <a:gd name="connsiteX2383" fmla="*/ 9187545 w 9706874"/>
              <a:gd name="connsiteY2383" fmla="*/ 1942966 h 3735869"/>
              <a:gd name="connsiteX2384" fmla="*/ 9172338 w 9706874"/>
              <a:gd name="connsiteY2384" fmla="*/ 1936015 h 3735869"/>
              <a:gd name="connsiteX2385" fmla="*/ 345798 w 9706874"/>
              <a:gd name="connsiteY2385" fmla="*/ 1934943 h 3735869"/>
              <a:gd name="connsiteX2386" fmla="*/ 349435 w 9706874"/>
              <a:gd name="connsiteY2386" fmla="*/ 1940078 h 3735869"/>
              <a:gd name="connsiteX2387" fmla="*/ 345337 w 9706874"/>
              <a:gd name="connsiteY2387" fmla="*/ 1940636 h 3735869"/>
              <a:gd name="connsiteX2388" fmla="*/ 339706 w 9706874"/>
              <a:gd name="connsiteY2388" fmla="*/ 1935493 h 3735869"/>
              <a:gd name="connsiteX2389" fmla="*/ 345798 w 9706874"/>
              <a:gd name="connsiteY2389" fmla="*/ 1934943 h 3735869"/>
              <a:gd name="connsiteX2390" fmla="*/ 8533831 w 9706874"/>
              <a:gd name="connsiteY2390" fmla="*/ 1934394 h 3735869"/>
              <a:gd name="connsiteX2391" fmla="*/ 8526018 w 9706874"/>
              <a:gd name="connsiteY2391" fmla="*/ 1946495 h 3735869"/>
              <a:gd name="connsiteX2392" fmla="*/ 8533831 w 9706874"/>
              <a:gd name="connsiteY2392" fmla="*/ 1934394 h 3735869"/>
              <a:gd name="connsiteX2393" fmla="*/ 9039288 w 9706874"/>
              <a:gd name="connsiteY2393" fmla="*/ 1927548 h 3735869"/>
              <a:gd name="connsiteX2394" fmla="*/ 9046888 w 9706874"/>
              <a:gd name="connsiteY2394" fmla="*/ 1930442 h 3735869"/>
              <a:gd name="connsiteX2395" fmla="*/ 9044356 w 9706874"/>
              <a:gd name="connsiteY2395" fmla="*/ 1935586 h 3735869"/>
              <a:gd name="connsiteX2396" fmla="*/ 9031683 w 9706874"/>
              <a:gd name="connsiteY2396" fmla="*/ 1930443 h 3735869"/>
              <a:gd name="connsiteX2397" fmla="*/ 9039288 w 9706874"/>
              <a:gd name="connsiteY2397" fmla="*/ 1927548 h 3735869"/>
              <a:gd name="connsiteX2398" fmla="*/ 5090940 w 9706874"/>
              <a:gd name="connsiteY2398" fmla="*/ 1926973 h 3735869"/>
              <a:gd name="connsiteX2399" fmla="*/ 5089191 w 9706874"/>
              <a:gd name="connsiteY2399" fmla="*/ 1927421 h 3735869"/>
              <a:gd name="connsiteX2400" fmla="*/ 5091274 w 9706874"/>
              <a:gd name="connsiteY2400" fmla="*/ 1927092 h 3735869"/>
              <a:gd name="connsiteX2401" fmla="*/ 7259388 w 9706874"/>
              <a:gd name="connsiteY2401" fmla="*/ 1925299 h 3735869"/>
              <a:gd name="connsiteX2402" fmla="*/ 7251786 w 9706874"/>
              <a:gd name="connsiteY2402" fmla="*/ 1946342 h 3735869"/>
              <a:gd name="connsiteX2403" fmla="*/ 7244181 w 9706874"/>
              <a:gd name="connsiteY2403" fmla="*/ 1932314 h 3735869"/>
              <a:gd name="connsiteX2404" fmla="*/ 7259388 w 9706874"/>
              <a:gd name="connsiteY2404" fmla="*/ 1925299 h 3735869"/>
              <a:gd name="connsiteX2405" fmla="*/ 9073971 w 9706874"/>
              <a:gd name="connsiteY2405" fmla="*/ 1921890 h 3735869"/>
              <a:gd name="connsiteX2406" fmla="*/ 9066159 w 9706874"/>
              <a:gd name="connsiteY2406" fmla="*/ 1933990 h 3735869"/>
              <a:gd name="connsiteX2407" fmla="*/ 9073971 w 9706874"/>
              <a:gd name="connsiteY2407" fmla="*/ 1921890 h 3735869"/>
              <a:gd name="connsiteX2408" fmla="*/ 5079278 w 9706874"/>
              <a:gd name="connsiteY2408" fmla="*/ 1920857 h 3735869"/>
              <a:gd name="connsiteX2409" fmla="*/ 5071325 w 9706874"/>
              <a:gd name="connsiteY2409" fmla="*/ 1922214 h 3735869"/>
              <a:gd name="connsiteX2410" fmla="*/ 5069531 w 9706874"/>
              <a:gd name="connsiteY2410" fmla="*/ 1924760 h 3735869"/>
              <a:gd name="connsiteX2411" fmla="*/ 5079804 w 9706874"/>
              <a:gd name="connsiteY2411" fmla="*/ 1922893 h 3735869"/>
              <a:gd name="connsiteX2412" fmla="*/ 9016035 w 9706874"/>
              <a:gd name="connsiteY2412" fmla="*/ 1919801 h 3735869"/>
              <a:gd name="connsiteX2413" fmla="*/ 9015656 w 9706874"/>
              <a:gd name="connsiteY2413" fmla="*/ 1921153 h 3735869"/>
              <a:gd name="connsiteX2414" fmla="*/ 9015128 w 9706874"/>
              <a:gd name="connsiteY2414" fmla="*/ 1923027 h 3735869"/>
              <a:gd name="connsiteX2415" fmla="*/ 9016383 w 9706874"/>
              <a:gd name="connsiteY2415" fmla="*/ 1918559 h 3735869"/>
              <a:gd name="connsiteX2416" fmla="*/ 9016035 w 9706874"/>
              <a:gd name="connsiteY2416" fmla="*/ 1919801 h 3735869"/>
              <a:gd name="connsiteX2417" fmla="*/ 9016130 w 9706874"/>
              <a:gd name="connsiteY2417" fmla="*/ 1919461 h 3735869"/>
              <a:gd name="connsiteX2418" fmla="*/ 9016383 w 9706874"/>
              <a:gd name="connsiteY2418" fmla="*/ 1918559 h 3735869"/>
              <a:gd name="connsiteX2419" fmla="*/ 9021917 w 9706874"/>
              <a:gd name="connsiteY2419" fmla="*/ 1916565 h 3735869"/>
              <a:gd name="connsiteX2420" fmla="*/ 9033170 w 9706874"/>
              <a:gd name="connsiteY2420" fmla="*/ 1918946 h 3735869"/>
              <a:gd name="connsiteX2421" fmla="*/ 9021917 w 9706874"/>
              <a:gd name="connsiteY2421" fmla="*/ 1916565 h 3735869"/>
              <a:gd name="connsiteX2422" fmla="*/ 5855607 w 9706874"/>
              <a:gd name="connsiteY2422" fmla="*/ 1913525 h 3735869"/>
              <a:gd name="connsiteX2423" fmla="*/ 5871681 w 9706874"/>
              <a:gd name="connsiteY2423" fmla="*/ 1914805 h 3735869"/>
              <a:gd name="connsiteX2424" fmla="*/ 5874304 w 9706874"/>
              <a:gd name="connsiteY2424" fmla="*/ 1919308 h 3735869"/>
              <a:gd name="connsiteX2425" fmla="*/ 5845440 w 9706874"/>
              <a:gd name="connsiteY2425" fmla="*/ 1926675 h 3735869"/>
              <a:gd name="connsiteX2426" fmla="*/ 5855607 w 9706874"/>
              <a:gd name="connsiteY2426" fmla="*/ 1913525 h 3735869"/>
              <a:gd name="connsiteX2427" fmla="*/ 7579057 w 9706874"/>
              <a:gd name="connsiteY2427" fmla="*/ 1913476 h 3735869"/>
              <a:gd name="connsiteX2428" fmla="*/ 7593442 w 9706874"/>
              <a:gd name="connsiteY2428" fmla="*/ 1914743 h 3735869"/>
              <a:gd name="connsiteX2429" fmla="*/ 7570426 w 9706874"/>
              <a:gd name="connsiteY2429" fmla="*/ 1926515 h 3735869"/>
              <a:gd name="connsiteX2430" fmla="*/ 7579057 w 9706874"/>
              <a:gd name="connsiteY2430" fmla="*/ 1913476 h 3735869"/>
              <a:gd name="connsiteX2431" fmla="*/ 5800985 w 9706874"/>
              <a:gd name="connsiteY2431" fmla="*/ 1912792 h 3735869"/>
              <a:gd name="connsiteX2432" fmla="*/ 5835228 w 9706874"/>
              <a:gd name="connsiteY2432" fmla="*/ 1931509 h 3735869"/>
              <a:gd name="connsiteX2433" fmla="*/ 5745097 w 9706874"/>
              <a:gd name="connsiteY2433" fmla="*/ 1948640 h 3735869"/>
              <a:gd name="connsiteX2434" fmla="*/ 5689156 w 9706874"/>
              <a:gd name="connsiteY2434" fmla="*/ 1946194 h 3735869"/>
              <a:gd name="connsiteX2435" fmla="*/ 5771293 w 9706874"/>
              <a:gd name="connsiteY2435" fmla="*/ 1914781 h 3735869"/>
              <a:gd name="connsiteX2436" fmla="*/ 5788027 w 9706874"/>
              <a:gd name="connsiteY2436" fmla="*/ 1912978 h 3735869"/>
              <a:gd name="connsiteX2437" fmla="*/ 5800985 w 9706874"/>
              <a:gd name="connsiteY2437" fmla="*/ 1912792 h 3735869"/>
              <a:gd name="connsiteX2438" fmla="*/ 8816227 w 9706874"/>
              <a:gd name="connsiteY2438" fmla="*/ 1911880 h 3735869"/>
              <a:gd name="connsiteX2439" fmla="*/ 8796090 w 9706874"/>
              <a:gd name="connsiteY2439" fmla="*/ 1921848 h 3735869"/>
              <a:gd name="connsiteX2440" fmla="*/ 8816227 w 9706874"/>
              <a:gd name="connsiteY2440" fmla="*/ 1911880 h 3735869"/>
              <a:gd name="connsiteX2441" fmla="*/ 5876492 w 9706874"/>
              <a:gd name="connsiteY2441" fmla="*/ 1910043 h 3735869"/>
              <a:gd name="connsiteX2442" fmla="*/ 5878824 w 9706874"/>
              <a:gd name="connsiteY2442" fmla="*/ 1912780 h 3735869"/>
              <a:gd name="connsiteX2443" fmla="*/ 5880192 w 9706874"/>
              <a:gd name="connsiteY2443" fmla="*/ 1914387 h 3735869"/>
              <a:gd name="connsiteX2444" fmla="*/ 5872788 w 9706874"/>
              <a:gd name="connsiteY2444" fmla="*/ 1914389 h 3735869"/>
              <a:gd name="connsiteX2445" fmla="*/ 5875334 w 9706874"/>
              <a:gd name="connsiteY2445" fmla="*/ 1910804 h 3735869"/>
              <a:gd name="connsiteX2446" fmla="*/ 5875991 w 9706874"/>
              <a:gd name="connsiteY2446" fmla="*/ 1910369 h 3735869"/>
              <a:gd name="connsiteX2447" fmla="*/ 5683336 w 9706874"/>
              <a:gd name="connsiteY2447" fmla="*/ 1906404 h 3735869"/>
              <a:gd name="connsiteX2448" fmla="*/ 5685393 w 9706874"/>
              <a:gd name="connsiteY2448" fmla="*/ 1906572 h 3735869"/>
              <a:gd name="connsiteX2449" fmla="*/ 5689440 w 9706874"/>
              <a:gd name="connsiteY2449" fmla="*/ 1907715 h 3735869"/>
              <a:gd name="connsiteX2450" fmla="*/ 5644982 w 9706874"/>
              <a:gd name="connsiteY2450" fmla="*/ 1926549 h 3735869"/>
              <a:gd name="connsiteX2451" fmla="*/ 5611237 w 9706874"/>
              <a:gd name="connsiteY2451" fmla="*/ 1939518 h 3735869"/>
              <a:gd name="connsiteX2452" fmla="*/ 5606397 w 9706874"/>
              <a:gd name="connsiteY2452" fmla="*/ 1941593 h 3735869"/>
              <a:gd name="connsiteX2453" fmla="*/ 5566701 w 9706874"/>
              <a:gd name="connsiteY2453" fmla="*/ 1945621 h 3735869"/>
              <a:gd name="connsiteX2454" fmla="*/ 5613526 w 9706874"/>
              <a:gd name="connsiteY2454" fmla="*/ 1932688 h 3735869"/>
              <a:gd name="connsiteX2455" fmla="*/ 5666875 w 9706874"/>
              <a:gd name="connsiteY2455" fmla="*/ 1911155 h 3735869"/>
              <a:gd name="connsiteX2456" fmla="*/ 5940717 w 9706874"/>
              <a:gd name="connsiteY2456" fmla="*/ 1902077 h 3735869"/>
              <a:gd name="connsiteX2457" fmla="*/ 5890370 w 9706874"/>
              <a:gd name="connsiteY2457" fmla="*/ 1914177 h 3735869"/>
              <a:gd name="connsiteX2458" fmla="*/ 5940717 w 9706874"/>
              <a:gd name="connsiteY2458" fmla="*/ 1902077 h 3735869"/>
              <a:gd name="connsiteX2459" fmla="*/ 7725573 w 9706874"/>
              <a:gd name="connsiteY2459" fmla="*/ 1900932 h 3735869"/>
              <a:gd name="connsiteX2460" fmla="*/ 7739959 w 9706874"/>
              <a:gd name="connsiteY2460" fmla="*/ 1902131 h 3735869"/>
              <a:gd name="connsiteX2461" fmla="*/ 7716942 w 9706874"/>
              <a:gd name="connsiteY2461" fmla="*/ 1914128 h 3735869"/>
              <a:gd name="connsiteX2462" fmla="*/ 7725573 w 9706874"/>
              <a:gd name="connsiteY2462" fmla="*/ 1900932 h 3735869"/>
              <a:gd name="connsiteX2463" fmla="*/ 7700903 w 9706874"/>
              <a:gd name="connsiteY2463" fmla="*/ 1893146 h 3735869"/>
              <a:gd name="connsiteX2464" fmla="*/ 7693500 w 9706874"/>
              <a:gd name="connsiteY2464" fmla="*/ 1903434 h 3735869"/>
              <a:gd name="connsiteX2465" fmla="*/ 7700903 w 9706874"/>
              <a:gd name="connsiteY2465" fmla="*/ 1893146 h 3735869"/>
              <a:gd name="connsiteX2466" fmla="*/ 7104388 w 9706874"/>
              <a:gd name="connsiteY2466" fmla="*/ 1893146 h 3735869"/>
              <a:gd name="connsiteX2467" fmla="*/ 7112826 w 9706874"/>
              <a:gd name="connsiteY2467" fmla="*/ 1914190 h 3735869"/>
              <a:gd name="connsiteX2468" fmla="*/ 7104388 w 9706874"/>
              <a:gd name="connsiteY2468" fmla="*/ 1893146 h 3735869"/>
              <a:gd name="connsiteX2469" fmla="*/ 9103552 w 9706874"/>
              <a:gd name="connsiteY2469" fmla="*/ 1893146 h 3735869"/>
              <a:gd name="connsiteX2470" fmla="*/ 9096151 w 9706874"/>
              <a:gd name="connsiteY2470" fmla="*/ 1903433 h 3735869"/>
              <a:gd name="connsiteX2471" fmla="*/ 9103552 w 9706874"/>
              <a:gd name="connsiteY2471" fmla="*/ 1893146 h 3735869"/>
              <a:gd name="connsiteX2472" fmla="*/ 499632 w 9706874"/>
              <a:gd name="connsiteY2472" fmla="*/ 1886216 h 3735869"/>
              <a:gd name="connsiteX2473" fmla="*/ 514766 w 9706874"/>
              <a:gd name="connsiteY2473" fmla="*/ 1889996 h 3735869"/>
              <a:gd name="connsiteX2474" fmla="*/ 515274 w 9706874"/>
              <a:gd name="connsiteY2474" fmla="*/ 1893152 h 3735869"/>
              <a:gd name="connsiteX2475" fmla="*/ 506029 w 9706874"/>
              <a:gd name="connsiteY2475" fmla="*/ 1891487 h 3735869"/>
              <a:gd name="connsiteX2476" fmla="*/ 499632 w 9706874"/>
              <a:gd name="connsiteY2476" fmla="*/ 1886216 h 3735869"/>
              <a:gd name="connsiteX2477" fmla="*/ 8318225 w 9706874"/>
              <a:gd name="connsiteY2477" fmla="*/ 1880644 h 3735869"/>
              <a:gd name="connsiteX2478" fmla="*/ 8310823 w 9706874"/>
              <a:gd name="connsiteY2478" fmla="*/ 1892742 h 3735869"/>
              <a:gd name="connsiteX2479" fmla="*/ 8318225 w 9706874"/>
              <a:gd name="connsiteY2479" fmla="*/ 1880644 h 3735869"/>
              <a:gd name="connsiteX2480" fmla="*/ 7586054 w 9706874"/>
              <a:gd name="connsiteY2480" fmla="*/ 1880643 h 3735869"/>
              <a:gd name="connsiteX2481" fmla="*/ 7593457 w 9706874"/>
              <a:gd name="connsiteY2481" fmla="*/ 1892742 h 3735869"/>
              <a:gd name="connsiteX2482" fmla="*/ 7586054 w 9706874"/>
              <a:gd name="connsiteY2482" fmla="*/ 1880643 h 3735869"/>
              <a:gd name="connsiteX2483" fmla="*/ 7567680 w 9706874"/>
              <a:gd name="connsiteY2483" fmla="*/ 1880643 h 3735869"/>
              <a:gd name="connsiteX2484" fmla="*/ 7577818 w 9706874"/>
              <a:gd name="connsiteY2484" fmla="*/ 1892741 h 3735869"/>
              <a:gd name="connsiteX2485" fmla="*/ 7562611 w 9706874"/>
              <a:gd name="connsiteY2485" fmla="*/ 1885482 h 3735869"/>
              <a:gd name="connsiteX2486" fmla="*/ 7567680 w 9706874"/>
              <a:gd name="connsiteY2486" fmla="*/ 1880643 h 3735869"/>
              <a:gd name="connsiteX2487" fmla="*/ 5244099 w 9706874"/>
              <a:gd name="connsiteY2487" fmla="*/ 1880527 h 3735869"/>
              <a:gd name="connsiteX2488" fmla="*/ 5229023 w 9706874"/>
              <a:gd name="connsiteY2488" fmla="*/ 1883340 h 3735869"/>
              <a:gd name="connsiteX2489" fmla="*/ 5233591 w 9706874"/>
              <a:gd name="connsiteY2489" fmla="*/ 1887713 h 3735869"/>
              <a:gd name="connsiteX2490" fmla="*/ 5238601 w 9706874"/>
              <a:gd name="connsiteY2490" fmla="*/ 1886101 h 3735869"/>
              <a:gd name="connsiteX2491" fmla="*/ 5244100 w 9706874"/>
              <a:gd name="connsiteY2491" fmla="*/ 1885497 h 3735869"/>
              <a:gd name="connsiteX2492" fmla="*/ 8601803 w 9706874"/>
              <a:gd name="connsiteY2492" fmla="*/ 1879022 h 3735869"/>
              <a:gd name="connsiteX2493" fmla="*/ 8592896 w 9706874"/>
              <a:gd name="connsiteY2493" fmla="*/ 1900060 h 3735869"/>
              <a:gd name="connsiteX2494" fmla="*/ 8601803 w 9706874"/>
              <a:gd name="connsiteY2494" fmla="*/ 1879022 h 3735869"/>
              <a:gd name="connsiteX2495" fmla="*/ 5420603 w 9706874"/>
              <a:gd name="connsiteY2495" fmla="*/ 1877391 h 3735869"/>
              <a:gd name="connsiteX2496" fmla="*/ 5420588 w 9706874"/>
              <a:gd name="connsiteY2496" fmla="*/ 1877495 h 3735869"/>
              <a:gd name="connsiteX2497" fmla="*/ 5420135 w 9706874"/>
              <a:gd name="connsiteY2497" fmla="*/ 1880816 h 3735869"/>
              <a:gd name="connsiteX2498" fmla="*/ 5287920 w 9706874"/>
              <a:gd name="connsiteY2498" fmla="*/ 1877276 h 3735869"/>
              <a:gd name="connsiteX2499" fmla="*/ 5279797 w 9706874"/>
              <a:gd name="connsiteY2499" fmla="*/ 1877835 h 3735869"/>
              <a:gd name="connsiteX2500" fmla="*/ 5283004 w 9706874"/>
              <a:gd name="connsiteY2500" fmla="*/ 1878697 h 3735869"/>
              <a:gd name="connsiteX2501" fmla="*/ 5287959 w 9706874"/>
              <a:gd name="connsiteY2501" fmla="*/ 1877362 h 3735869"/>
              <a:gd name="connsiteX2502" fmla="*/ 6996079 w 9706874"/>
              <a:gd name="connsiteY2502" fmla="*/ 1875284 h 3735869"/>
              <a:gd name="connsiteX2503" fmla="*/ 7015163 w 9706874"/>
              <a:gd name="connsiteY2503" fmla="*/ 1877777 h 3735869"/>
              <a:gd name="connsiteX2504" fmla="*/ 7004259 w 9706874"/>
              <a:gd name="connsiteY2504" fmla="*/ 1892731 h 3735869"/>
              <a:gd name="connsiteX2505" fmla="*/ 6996079 w 9706874"/>
              <a:gd name="connsiteY2505" fmla="*/ 1875284 h 3735869"/>
              <a:gd name="connsiteX2506" fmla="*/ 5467938 w 9706874"/>
              <a:gd name="connsiteY2506" fmla="*/ 1872234 h 3735869"/>
              <a:gd name="connsiteX2507" fmla="*/ 5445340 w 9706874"/>
              <a:gd name="connsiteY2507" fmla="*/ 1874696 h 3735869"/>
              <a:gd name="connsiteX2508" fmla="*/ 5463961 w 9706874"/>
              <a:gd name="connsiteY2508" fmla="*/ 1873945 h 3735869"/>
              <a:gd name="connsiteX2509" fmla="*/ 7664139 w 9706874"/>
              <a:gd name="connsiteY2509" fmla="*/ 1869154 h 3735869"/>
              <a:gd name="connsiteX2510" fmla="*/ 7680986 w 9706874"/>
              <a:gd name="connsiteY2510" fmla="*/ 1874917 h 3735869"/>
              <a:gd name="connsiteX2511" fmla="*/ 7675701 w 9706874"/>
              <a:gd name="connsiteY2511" fmla="*/ 1891901 h 3735869"/>
              <a:gd name="connsiteX2512" fmla="*/ 7659843 w 9706874"/>
              <a:gd name="connsiteY2512" fmla="*/ 1901608 h 3735869"/>
              <a:gd name="connsiteX2513" fmla="*/ 7709616 w 9706874"/>
              <a:gd name="connsiteY2513" fmla="*/ 1921020 h 3735869"/>
              <a:gd name="connsiteX2514" fmla="*/ 7762470 w 9706874"/>
              <a:gd name="connsiteY2514" fmla="*/ 1940027 h 3735869"/>
              <a:gd name="connsiteX2515" fmla="*/ 7780970 w 9706874"/>
              <a:gd name="connsiteY2515" fmla="*/ 1978850 h 3735869"/>
              <a:gd name="connsiteX2516" fmla="*/ 7722829 w 9706874"/>
              <a:gd name="connsiteY2516" fmla="*/ 1973997 h 3735869"/>
              <a:gd name="connsiteX2517" fmla="*/ 7649274 w 9706874"/>
              <a:gd name="connsiteY2517" fmla="*/ 1971572 h 3735869"/>
              <a:gd name="connsiteX2518" fmla="*/ 7649274 w 9706874"/>
              <a:gd name="connsiteY2518" fmla="*/ 1947307 h 3735869"/>
              <a:gd name="connsiteX2519" fmla="*/ 7618001 w 9706874"/>
              <a:gd name="connsiteY2519" fmla="*/ 1959442 h 3735869"/>
              <a:gd name="connsiteX2520" fmla="*/ 7630774 w 9706874"/>
              <a:gd name="connsiteY2520" fmla="*/ 1918189 h 3735869"/>
              <a:gd name="connsiteX2521" fmla="*/ 7649273 w 9706874"/>
              <a:gd name="connsiteY2521" fmla="*/ 1879768 h 3735869"/>
              <a:gd name="connsiteX2522" fmla="*/ 7664139 w 9706874"/>
              <a:gd name="connsiteY2522" fmla="*/ 1869154 h 3735869"/>
              <a:gd name="connsiteX2523" fmla="*/ 6179075 w 9706874"/>
              <a:gd name="connsiteY2523" fmla="*/ 1868670 h 3735869"/>
              <a:gd name="connsiteX2524" fmla="*/ 6163869 w 9706874"/>
              <a:gd name="connsiteY2524" fmla="*/ 1880256 h 3735869"/>
              <a:gd name="connsiteX2525" fmla="*/ 6179075 w 9706874"/>
              <a:gd name="connsiteY2525" fmla="*/ 1868670 h 3735869"/>
              <a:gd name="connsiteX2526" fmla="*/ 6131284 w 9706874"/>
              <a:gd name="connsiteY2526" fmla="*/ 1868140 h 3735869"/>
              <a:gd name="connsiteX2527" fmla="*/ 6122845 w 9706874"/>
              <a:gd name="connsiteY2527" fmla="*/ 1892737 h 3735869"/>
              <a:gd name="connsiteX2528" fmla="*/ 6131284 w 9706874"/>
              <a:gd name="connsiteY2528" fmla="*/ 1868140 h 3735869"/>
              <a:gd name="connsiteX2529" fmla="*/ 8634700 w 9706874"/>
              <a:gd name="connsiteY2529" fmla="*/ 1868140 h 3735869"/>
              <a:gd name="connsiteX2530" fmla="*/ 8627299 w 9706874"/>
              <a:gd name="connsiteY2530" fmla="*/ 1880241 h 3735869"/>
              <a:gd name="connsiteX2531" fmla="*/ 8634700 w 9706874"/>
              <a:gd name="connsiteY2531" fmla="*/ 1868140 h 3735869"/>
              <a:gd name="connsiteX2532" fmla="*/ 8449114 w 9706874"/>
              <a:gd name="connsiteY2532" fmla="*/ 1868140 h 3735869"/>
              <a:gd name="connsiteX2533" fmla="*/ 8441710 w 9706874"/>
              <a:gd name="connsiteY2533" fmla="*/ 1880241 h 3735869"/>
              <a:gd name="connsiteX2534" fmla="*/ 8449114 w 9706874"/>
              <a:gd name="connsiteY2534" fmla="*/ 1868140 h 3735869"/>
              <a:gd name="connsiteX2535" fmla="*/ 9280105 w 9706874"/>
              <a:gd name="connsiteY2535" fmla="*/ 1866521 h 3735869"/>
              <a:gd name="connsiteX2536" fmla="*/ 9272319 w 9706874"/>
              <a:gd name="connsiteY2536" fmla="*/ 1878620 h 3735869"/>
              <a:gd name="connsiteX2537" fmla="*/ 9280105 w 9706874"/>
              <a:gd name="connsiteY2537" fmla="*/ 1866521 h 3735869"/>
              <a:gd name="connsiteX2538" fmla="*/ 9048587 w 9706874"/>
              <a:gd name="connsiteY2538" fmla="*/ 1864951 h 3735869"/>
              <a:gd name="connsiteX2539" fmla="*/ 9085949 w 9706874"/>
              <a:gd name="connsiteY2539" fmla="*/ 1883814 h 3735869"/>
              <a:gd name="connsiteX2540" fmla="*/ 9039494 w 9706874"/>
              <a:gd name="connsiteY2540" fmla="*/ 1874234 h 3735869"/>
              <a:gd name="connsiteX2541" fmla="*/ 9048587 w 9706874"/>
              <a:gd name="connsiteY2541" fmla="*/ 1864951 h 3735869"/>
              <a:gd name="connsiteX2542" fmla="*/ 8374351 w 9706874"/>
              <a:gd name="connsiteY2542" fmla="*/ 1862122 h 3735869"/>
              <a:gd name="connsiteX2543" fmla="*/ 8378743 w 9706874"/>
              <a:gd name="connsiteY2543" fmla="*/ 1863249 h 3735869"/>
              <a:gd name="connsiteX2544" fmla="*/ 8376040 w 9706874"/>
              <a:gd name="connsiteY2544" fmla="*/ 1867762 h 3735869"/>
              <a:gd name="connsiteX2545" fmla="*/ 8374351 w 9706874"/>
              <a:gd name="connsiteY2545" fmla="*/ 1862122 h 3735869"/>
              <a:gd name="connsiteX2546" fmla="*/ 6915564 w 9706874"/>
              <a:gd name="connsiteY2546" fmla="*/ 1856343 h 3735869"/>
              <a:gd name="connsiteX2547" fmla="*/ 6900358 w 9706874"/>
              <a:gd name="connsiteY2547" fmla="*/ 1868804 h 3735869"/>
              <a:gd name="connsiteX2548" fmla="*/ 6915564 w 9706874"/>
              <a:gd name="connsiteY2548" fmla="*/ 1856343 h 3735869"/>
              <a:gd name="connsiteX2549" fmla="*/ 8622938 w 9706874"/>
              <a:gd name="connsiteY2549" fmla="*/ 1856342 h 3735869"/>
              <a:gd name="connsiteX2550" fmla="*/ 8603857 w 9706874"/>
              <a:gd name="connsiteY2550" fmla="*/ 1868804 h 3735869"/>
              <a:gd name="connsiteX2551" fmla="*/ 8622938 w 9706874"/>
              <a:gd name="connsiteY2551" fmla="*/ 1856342 h 3735869"/>
              <a:gd name="connsiteX2552" fmla="*/ 234599 w 9706874"/>
              <a:gd name="connsiteY2552" fmla="*/ 1855971 h 3735869"/>
              <a:gd name="connsiteX2553" fmla="*/ 248293 w 9706874"/>
              <a:gd name="connsiteY2553" fmla="*/ 1861104 h 3735869"/>
              <a:gd name="connsiteX2554" fmla="*/ 245216 w 9706874"/>
              <a:gd name="connsiteY2554" fmla="*/ 1860812 h 3735869"/>
              <a:gd name="connsiteX2555" fmla="*/ 7494915 w 9706874"/>
              <a:gd name="connsiteY2555" fmla="*/ 1855638 h 3735869"/>
              <a:gd name="connsiteX2556" fmla="*/ 7560219 w 9706874"/>
              <a:gd name="connsiteY2556" fmla="*/ 1875171 h 3735869"/>
              <a:gd name="connsiteX2557" fmla="*/ 7531732 w 9706874"/>
              <a:gd name="connsiteY2557" fmla="*/ 1872729 h 3735869"/>
              <a:gd name="connsiteX2558" fmla="*/ 7492284 w 9706874"/>
              <a:gd name="connsiteY2558" fmla="*/ 1862962 h 3735869"/>
              <a:gd name="connsiteX2559" fmla="*/ 7494915 w 9706874"/>
              <a:gd name="connsiteY2559" fmla="*/ 1855638 h 3735869"/>
              <a:gd name="connsiteX2560" fmla="*/ 6933567 w 9706874"/>
              <a:gd name="connsiteY2560" fmla="*/ 1855637 h 3735869"/>
              <a:gd name="connsiteX2561" fmla="*/ 6964390 w 9706874"/>
              <a:gd name="connsiteY2561" fmla="*/ 1863015 h 3735869"/>
              <a:gd name="connsiteX2562" fmla="*/ 6946158 w 9706874"/>
              <a:gd name="connsiteY2562" fmla="*/ 1880234 h 3735869"/>
              <a:gd name="connsiteX2563" fmla="*/ 6933567 w 9706874"/>
              <a:gd name="connsiteY2563" fmla="*/ 1880234 h 3735869"/>
              <a:gd name="connsiteX2564" fmla="*/ 6933567 w 9706874"/>
              <a:gd name="connsiteY2564" fmla="*/ 1855637 h 3735869"/>
              <a:gd name="connsiteX2565" fmla="*/ 9453307 w 9706874"/>
              <a:gd name="connsiteY2565" fmla="*/ 1854016 h 3735869"/>
              <a:gd name="connsiteX2566" fmla="*/ 9445494 w 9706874"/>
              <a:gd name="connsiteY2566" fmla="*/ 1866116 h 3735869"/>
              <a:gd name="connsiteX2567" fmla="*/ 9453307 w 9706874"/>
              <a:gd name="connsiteY2567" fmla="*/ 1854016 h 3735869"/>
              <a:gd name="connsiteX2568" fmla="*/ 8732177 w 9706874"/>
              <a:gd name="connsiteY2568" fmla="*/ 1854016 h 3735869"/>
              <a:gd name="connsiteX2569" fmla="*/ 8742057 w 9706874"/>
              <a:gd name="connsiteY2569" fmla="*/ 1863857 h 3735869"/>
              <a:gd name="connsiteX2570" fmla="*/ 8732178 w 9706874"/>
              <a:gd name="connsiteY2570" fmla="*/ 1878614 h 3735869"/>
              <a:gd name="connsiteX2571" fmla="*/ 8732177 w 9706874"/>
              <a:gd name="connsiteY2571" fmla="*/ 1854016 h 3735869"/>
              <a:gd name="connsiteX2572" fmla="*/ 5694297 w 9706874"/>
              <a:gd name="connsiteY2572" fmla="*/ 1846419 h 3735869"/>
              <a:gd name="connsiteX2573" fmla="*/ 5686330 w 9706874"/>
              <a:gd name="connsiteY2573" fmla="*/ 1868197 h 3735869"/>
              <a:gd name="connsiteX2574" fmla="*/ 5710233 w 9706874"/>
              <a:gd name="connsiteY2574" fmla="*/ 1868198 h 3735869"/>
              <a:gd name="connsiteX2575" fmla="*/ 5694297 w 9706874"/>
              <a:gd name="connsiteY2575" fmla="*/ 1846419 h 3735869"/>
              <a:gd name="connsiteX2576" fmla="*/ 6319684 w 9706874"/>
              <a:gd name="connsiteY2576" fmla="*/ 1844922 h 3735869"/>
              <a:gd name="connsiteX2577" fmla="*/ 6311244 w 9706874"/>
              <a:gd name="connsiteY2577" fmla="*/ 1869511 h 3735869"/>
              <a:gd name="connsiteX2578" fmla="*/ 6319684 w 9706874"/>
              <a:gd name="connsiteY2578" fmla="*/ 1844922 h 3735869"/>
              <a:gd name="connsiteX2579" fmla="*/ 8590180 w 9706874"/>
              <a:gd name="connsiteY2579" fmla="*/ 1844921 h 3735869"/>
              <a:gd name="connsiteX2580" fmla="*/ 8597583 w 9706874"/>
              <a:gd name="connsiteY2580" fmla="*/ 1857005 h 3735869"/>
              <a:gd name="connsiteX2581" fmla="*/ 8590180 w 9706874"/>
              <a:gd name="connsiteY2581" fmla="*/ 1844921 h 3735869"/>
              <a:gd name="connsiteX2582" fmla="*/ 7461027 w 9706874"/>
              <a:gd name="connsiteY2582" fmla="*/ 1844921 h 3735869"/>
              <a:gd name="connsiteX2583" fmla="*/ 7493782 w 9706874"/>
              <a:gd name="connsiteY2583" fmla="*/ 1852005 h 3735869"/>
              <a:gd name="connsiteX2584" fmla="*/ 7461027 w 9706874"/>
              <a:gd name="connsiteY2584" fmla="*/ 1844921 h 3735869"/>
              <a:gd name="connsiteX2585" fmla="*/ 6847613 w 9706874"/>
              <a:gd name="connsiteY2585" fmla="*/ 1844921 h 3735869"/>
              <a:gd name="connsiteX2586" fmla="*/ 6884287 w 9706874"/>
              <a:gd name="connsiteY2586" fmla="*/ 1864510 h 3735869"/>
              <a:gd name="connsiteX2587" fmla="*/ 6847611 w 9706874"/>
              <a:gd name="connsiteY2587" fmla="*/ 1869510 h 3735869"/>
              <a:gd name="connsiteX2588" fmla="*/ 6847613 w 9706874"/>
              <a:gd name="connsiteY2588" fmla="*/ 1844921 h 3735869"/>
              <a:gd name="connsiteX2589" fmla="*/ 7270272 w 9706874"/>
              <a:gd name="connsiteY2589" fmla="*/ 1844920 h 3735869"/>
              <a:gd name="connsiteX2590" fmla="*/ 7280858 w 9706874"/>
              <a:gd name="connsiteY2590" fmla="*/ 1857003 h 3735869"/>
              <a:gd name="connsiteX2591" fmla="*/ 7267626 w 9706874"/>
              <a:gd name="connsiteY2591" fmla="*/ 1852003 h 3735869"/>
              <a:gd name="connsiteX2592" fmla="*/ 7270272 w 9706874"/>
              <a:gd name="connsiteY2592" fmla="*/ 1844920 h 3735869"/>
              <a:gd name="connsiteX2593" fmla="*/ 6370534 w 9706874"/>
              <a:gd name="connsiteY2593" fmla="*/ 1844920 h 3735869"/>
              <a:gd name="connsiteX2594" fmla="*/ 6363131 w 9706874"/>
              <a:gd name="connsiteY2594" fmla="*/ 1857005 h 3735869"/>
              <a:gd name="connsiteX2595" fmla="*/ 6370534 w 9706874"/>
              <a:gd name="connsiteY2595" fmla="*/ 1844920 h 3735869"/>
              <a:gd name="connsiteX2596" fmla="*/ 6224428 w 9706874"/>
              <a:gd name="connsiteY2596" fmla="*/ 1844920 h 3735869"/>
              <a:gd name="connsiteX2597" fmla="*/ 6266504 w 9706874"/>
              <a:gd name="connsiteY2597" fmla="*/ 1844921 h 3735869"/>
              <a:gd name="connsiteX2598" fmla="*/ 6287104 w 9706874"/>
              <a:gd name="connsiteY2598" fmla="*/ 1854257 h 3735869"/>
              <a:gd name="connsiteX2599" fmla="*/ 6240207 w 9706874"/>
              <a:gd name="connsiteY2599" fmla="*/ 1868869 h 3735869"/>
              <a:gd name="connsiteX2600" fmla="*/ 6224428 w 9706874"/>
              <a:gd name="connsiteY2600" fmla="*/ 1844920 h 3735869"/>
              <a:gd name="connsiteX2601" fmla="*/ 6823186 w 9706874"/>
              <a:gd name="connsiteY2601" fmla="*/ 1844327 h 3735869"/>
              <a:gd name="connsiteX2602" fmla="*/ 6839371 w 9706874"/>
              <a:gd name="connsiteY2602" fmla="*/ 1856778 h 3735869"/>
              <a:gd name="connsiteX2603" fmla="*/ 6816354 w 9706874"/>
              <a:gd name="connsiteY2603" fmla="*/ 1844891 h 3735869"/>
              <a:gd name="connsiteX2604" fmla="*/ 6823186 w 9706874"/>
              <a:gd name="connsiteY2604" fmla="*/ 1844327 h 3735869"/>
              <a:gd name="connsiteX2605" fmla="*/ 7881456 w 9706874"/>
              <a:gd name="connsiteY2605" fmla="*/ 1843760 h 3735869"/>
              <a:gd name="connsiteX2606" fmla="*/ 7888984 w 9706874"/>
              <a:gd name="connsiteY2606" fmla="*/ 1855505 h 3735869"/>
              <a:gd name="connsiteX2607" fmla="*/ 7881456 w 9706874"/>
              <a:gd name="connsiteY2607" fmla="*/ 1843760 h 3735869"/>
              <a:gd name="connsiteX2608" fmla="*/ 6401893 w 9706874"/>
              <a:gd name="connsiteY2608" fmla="*/ 1843682 h 3735869"/>
              <a:gd name="connsiteX2609" fmla="*/ 6423279 w 9706874"/>
              <a:gd name="connsiteY2609" fmla="*/ 1844919 h 3735869"/>
              <a:gd name="connsiteX2610" fmla="*/ 6489666 w 9706874"/>
              <a:gd name="connsiteY2610" fmla="*/ 1844920 h 3735869"/>
              <a:gd name="connsiteX2611" fmla="*/ 6457588 w 9706874"/>
              <a:gd name="connsiteY2611" fmla="*/ 1858811 h 3735869"/>
              <a:gd name="connsiteX2612" fmla="*/ 6388526 w 9706874"/>
              <a:gd name="connsiteY2612" fmla="*/ 1856429 h 3735869"/>
              <a:gd name="connsiteX2613" fmla="*/ 6401893 w 9706874"/>
              <a:gd name="connsiteY2613" fmla="*/ 1843682 h 3735869"/>
              <a:gd name="connsiteX2614" fmla="*/ 8704932 w 9706874"/>
              <a:gd name="connsiteY2614" fmla="*/ 1842221 h 3735869"/>
              <a:gd name="connsiteX2615" fmla="*/ 8688886 w 9706874"/>
              <a:gd name="connsiteY2615" fmla="*/ 1854683 h 3735869"/>
              <a:gd name="connsiteX2616" fmla="*/ 8704932 w 9706874"/>
              <a:gd name="connsiteY2616" fmla="*/ 1842221 h 3735869"/>
              <a:gd name="connsiteX2617" fmla="*/ 8671946 w 9706874"/>
              <a:gd name="connsiteY2617" fmla="*/ 1842220 h 3735869"/>
              <a:gd name="connsiteX2618" fmla="*/ 8655899 w 9706874"/>
              <a:gd name="connsiteY2618" fmla="*/ 1854682 h 3735869"/>
              <a:gd name="connsiteX2619" fmla="*/ 8671946 w 9706874"/>
              <a:gd name="connsiteY2619" fmla="*/ 1842220 h 3735869"/>
              <a:gd name="connsiteX2620" fmla="*/ 6591642 w 9706874"/>
              <a:gd name="connsiteY2620" fmla="*/ 1841579 h 3735869"/>
              <a:gd name="connsiteX2621" fmla="*/ 6614705 w 9706874"/>
              <a:gd name="connsiteY2621" fmla="*/ 1844697 h 3735869"/>
              <a:gd name="connsiteX2622" fmla="*/ 6576067 w 9706874"/>
              <a:gd name="connsiteY2622" fmla="*/ 1856566 h 3735869"/>
              <a:gd name="connsiteX2623" fmla="*/ 6591642 w 9706874"/>
              <a:gd name="connsiteY2623" fmla="*/ 1841579 h 3735869"/>
              <a:gd name="connsiteX2624" fmla="*/ 5773585 w 9706874"/>
              <a:gd name="connsiteY2624" fmla="*/ 1841331 h 3735869"/>
              <a:gd name="connsiteX2625" fmla="*/ 5750070 w 9706874"/>
              <a:gd name="connsiteY2625" fmla="*/ 1844402 h 3735869"/>
              <a:gd name="connsiteX2626" fmla="*/ 5789464 w 9706874"/>
              <a:gd name="connsiteY2626" fmla="*/ 1856099 h 3735869"/>
              <a:gd name="connsiteX2627" fmla="*/ 5773585 w 9706874"/>
              <a:gd name="connsiteY2627" fmla="*/ 1841331 h 3735869"/>
              <a:gd name="connsiteX2628" fmla="*/ 5656663 w 9706874"/>
              <a:gd name="connsiteY2628" fmla="*/ 1840873 h 3735869"/>
              <a:gd name="connsiteX2629" fmla="*/ 5659437 w 9706874"/>
              <a:gd name="connsiteY2629" fmla="*/ 1844805 h 3735869"/>
              <a:gd name="connsiteX2630" fmla="*/ 5652037 w 9706874"/>
              <a:gd name="connsiteY2630" fmla="*/ 1844804 h 3735869"/>
              <a:gd name="connsiteX2631" fmla="*/ 5656663 w 9706874"/>
              <a:gd name="connsiteY2631" fmla="*/ 1840873 h 3735869"/>
              <a:gd name="connsiteX2632" fmla="*/ 7264393 w 9706874"/>
              <a:gd name="connsiteY2632" fmla="*/ 1838851 h 3735869"/>
              <a:gd name="connsiteX2633" fmla="*/ 7269127 w 9706874"/>
              <a:gd name="connsiteY2633" fmla="*/ 1839649 h 3735869"/>
              <a:gd name="connsiteX2634" fmla="*/ 7263717 w 9706874"/>
              <a:gd name="connsiteY2634" fmla="*/ 1844544 h 3735869"/>
              <a:gd name="connsiteX2635" fmla="*/ 7264393 w 9706874"/>
              <a:gd name="connsiteY2635" fmla="*/ 1838851 h 3735869"/>
              <a:gd name="connsiteX2636" fmla="*/ 5442447 w 9706874"/>
              <a:gd name="connsiteY2636" fmla="*/ 1838309 h 3735869"/>
              <a:gd name="connsiteX2637" fmla="*/ 5442246 w 9706874"/>
              <a:gd name="connsiteY2637" fmla="*/ 1838821 h 3735869"/>
              <a:gd name="connsiteX2638" fmla="*/ 5441658 w 9706874"/>
              <a:gd name="connsiteY2638" fmla="*/ 1840322 h 3735869"/>
              <a:gd name="connsiteX2639" fmla="*/ 5441686 w 9706874"/>
              <a:gd name="connsiteY2639" fmla="*/ 1840251 h 3735869"/>
              <a:gd name="connsiteX2640" fmla="*/ 5442246 w 9706874"/>
              <a:gd name="connsiteY2640" fmla="*/ 1838821 h 3735869"/>
              <a:gd name="connsiteX2641" fmla="*/ 5442330 w 9706874"/>
              <a:gd name="connsiteY2641" fmla="*/ 1838607 h 3735869"/>
              <a:gd name="connsiteX2642" fmla="*/ 6800724 w 9706874"/>
              <a:gd name="connsiteY2642" fmla="*/ 1832418 h 3735869"/>
              <a:gd name="connsiteX2643" fmla="*/ 6808130 w 9706874"/>
              <a:gd name="connsiteY2643" fmla="*/ 1844517 h 3735869"/>
              <a:gd name="connsiteX2644" fmla="*/ 6800724 w 9706874"/>
              <a:gd name="connsiteY2644" fmla="*/ 1832418 h 3735869"/>
              <a:gd name="connsiteX2645" fmla="*/ 5913388 w 9706874"/>
              <a:gd name="connsiteY2645" fmla="*/ 1832416 h 3735869"/>
              <a:gd name="connsiteX2646" fmla="*/ 5913391 w 9706874"/>
              <a:gd name="connsiteY2646" fmla="*/ 1844517 h 3735869"/>
              <a:gd name="connsiteX2647" fmla="*/ 5898186 w 9706874"/>
              <a:gd name="connsiteY2647" fmla="*/ 1844517 h 3735869"/>
              <a:gd name="connsiteX2648" fmla="*/ 5898186 w 9706874"/>
              <a:gd name="connsiteY2648" fmla="*/ 1832417 h 3735869"/>
              <a:gd name="connsiteX2649" fmla="*/ 5913388 w 9706874"/>
              <a:gd name="connsiteY2649" fmla="*/ 1832416 h 3735869"/>
              <a:gd name="connsiteX2650" fmla="*/ 6660069 w 9706874"/>
              <a:gd name="connsiteY2650" fmla="*/ 1832416 h 3735869"/>
              <a:gd name="connsiteX2651" fmla="*/ 6667472 w 9706874"/>
              <a:gd name="connsiteY2651" fmla="*/ 1844518 h 3735869"/>
              <a:gd name="connsiteX2652" fmla="*/ 6660069 w 9706874"/>
              <a:gd name="connsiteY2652" fmla="*/ 1832416 h 3735869"/>
              <a:gd name="connsiteX2653" fmla="*/ 7517680 w 9706874"/>
              <a:gd name="connsiteY2653" fmla="*/ 1832415 h 3735869"/>
              <a:gd name="connsiteX2654" fmla="*/ 7525084 w 9706874"/>
              <a:gd name="connsiteY2654" fmla="*/ 1844516 h 3735869"/>
              <a:gd name="connsiteX2655" fmla="*/ 7517680 w 9706874"/>
              <a:gd name="connsiteY2655" fmla="*/ 1832415 h 3735869"/>
              <a:gd name="connsiteX2656" fmla="*/ 8581954 w 9706874"/>
              <a:gd name="connsiteY2656" fmla="*/ 1832415 h 3735869"/>
              <a:gd name="connsiteX2657" fmla="*/ 8574550 w 9706874"/>
              <a:gd name="connsiteY2657" fmla="*/ 1844516 h 3735869"/>
              <a:gd name="connsiteX2658" fmla="*/ 8581954 w 9706874"/>
              <a:gd name="connsiteY2658" fmla="*/ 1832415 h 3735869"/>
              <a:gd name="connsiteX2659" fmla="*/ 6774918 w 9706874"/>
              <a:gd name="connsiteY2659" fmla="*/ 1832414 h 3735869"/>
              <a:gd name="connsiteX2660" fmla="*/ 6774919 w 9706874"/>
              <a:gd name="connsiteY2660" fmla="*/ 1857004 h 3735869"/>
              <a:gd name="connsiteX2661" fmla="*/ 6767515 w 9706874"/>
              <a:gd name="connsiteY2661" fmla="*/ 1857005 h 3735869"/>
              <a:gd name="connsiteX2662" fmla="*/ 6767515 w 9706874"/>
              <a:gd name="connsiteY2662" fmla="*/ 1832415 h 3735869"/>
              <a:gd name="connsiteX2663" fmla="*/ 6774918 w 9706874"/>
              <a:gd name="connsiteY2663" fmla="*/ 1832414 h 3735869"/>
              <a:gd name="connsiteX2664" fmla="*/ 6722584 w 9706874"/>
              <a:gd name="connsiteY2664" fmla="*/ 1832414 h 3735869"/>
              <a:gd name="connsiteX2665" fmla="*/ 6735819 w 9706874"/>
              <a:gd name="connsiteY2665" fmla="*/ 1832415 h 3735869"/>
              <a:gd name="connsiteX2666" fmla="*/ 6722584 w 9706874"/>
              <a:gd name="connsiteY2666" fmla="*/ 1832414 h 3735869"/>
              <a:gd name="connsiteX2667" fmla="*/ 8288499 w 9706874"/>
              <a:gd name="connsiteY2667" fmla="*/ 1830797 h 3735869"/>
              <a:gd name="connsiteX2668" fmla="*/ 8280688 w 9706874"/>
              <a:gd name="connsiteY2668" fmla="*/ 1842898 h 3735869"/>
              <a:gd name="connsiteX2669" fmla="*/ 8288499 w 9706874"/>
              <a:gd name="connsiteY2669" fmla="*/ 1830797 h 3735869"/>
              <a:gd name="connsiteX2670" fmla="*/ 5933909 w 9706874"/>
              <a:gd name="connsiteY2670" fmla="*/ 1829273 h 3735869"/>
              <a:gd name="connsiteX2671" fmla="*/ 5954382 w 9706874"/>
              <a:gd name="connsiteY2671" fmla="*/ 1831395 h 3735869"/>
              <a:gd name="connsiteX2672" fmla="*/ 5921627 w 9706874"/>
              <a:gd name="connsiteY2672" fmla="*/ 1843516 h 3735869"/>
              <a:gd name="connsiteX2673" fmla="*/ 5933909 w 9706874"/>
              <a:gd name="connsiteY2673" fmla="*/ 1829273 h 3735869"/>
              <a:gd name="connsiteX2674" fmla="*/ 7423674 w 9706874"/>
              <a:gd name="connsiteY2674" fmla="*/ 1829122 h 3735869"/>
              <a:gd name="connsiteX2675" fmla="*/ 7444962 w 9706874"/>
              <a:gd name="connsiteY2675" fmla="*/ 1832193 h 3735869"/>
              <a:gd name="connsiteX2676" fmla="*/ 7408281 w 9706874"/>
              <a:gd name="connsiteY2676" fmla="*/ 1844472 h 3735869"/>
              <a:gd name="connsiteX2677" fmla="*/ 7423674 w 9706874"/>
              <a:gd name="connsiteY2677" fmla="*/ 1829122 h 3735869"/>
              <a:gd name="connsiteX2678" fmla="*/ 7850998 w 9706874"/>
              <a:gd name="connsiteY2678" fmla="*/ 1828620 h 3735869"/>
              <a:gd name="connsiteX2679" fmla="*/ 7853073 w 9706874"/>
              <a:gd name="connsiteY2679" fmla="*/ 1833256 h 3735869"/>
              <a:gd name="connsiteX2680" fmla="*/ 7851261 w 9706874"/>
              <a:gd name="connsiteY2680" fmla="*/ 1837099 h 3735869"/>
              <a:gd name="connsiteX2681" fmla="*/ 7857534 w 9706874"/>
              <a:gd name="connsiteY2681" fmla="*/ 1840931 h 3735869"/>
              <a:gd name="connsiteX2682" fmla="*/ 7873480 w 9706874"/>
              <a:gd name="connsiteY2682" fmla="*/ 1843760 h 3735869"/>
              <a:gd name="connsiteX2683" fmla="*/ 7857534 w 9706874"/>
              <a:gd name="connsiteY2683" fmla="*/ 1831608 h 3735869"/>
              <a:gd name="connsiteX2684" fmla="*/ 7344348 w 9706874"/>
              <a:gd name="connsiteY2684" fmla="*/ 1822943 h 3735869"/>
              <a:gd name="connsiteX2685" fmla="*/ 7328363 w 9706874"/>
              <a:gd name="connsiteY2685" fmla="*/ 1844827 h 3735869"/>
              <a:gd name="connsiteX2686" fmla="*/ 7360331 w 9706874"/>
              <a:gd name="connsiteY2686" fmla="*/ 1844827 h 3735869"/>
              <a:gd name="connsiteX2687" fmla="*/ 7344348 w 9706874"/>
              <a:gd name="connsiteY2687" fmla="*/ 1822943 h 3735869"/>
              <a:gd name="connsiteX2688" fmla="*/ 6638583 w 9706874"/>
              <a:gd name="connsiteY2688" fmla="*/ 1822229 h 3735869"/>
              <a:gd name="connsiteX2689" fmla="*/ 6651815 w 9706874"/>
              <a:gd name="connsiteY2689" fmla="*/ 1831496 h 3735869"/>
              <a:gd name="connsiteX2690" fmla="*/ 6638583 w 9706874"/>
              <a:gd name="connsiteY2690" fmla="*/ 1822229 h 3735869"/>
              <a:gd name="connsiteX2691" fmla="*/ 7828298 w 9706874"/>
              <a:gd name="connsiteY2691" fmla="*/ 1821888 h 3735869"/>
              <a:gd name="connsiteX2692" fmla="*/ 7844246 w 9706874"/>
              <a:gd name="connsiteY2692" fmla="*/ 1831608 h 3735869"/>
              <a:gd name="connsiteX2693" fmla="*/ 7849056 w 9706874"/>
              <a:gd name="connsiteY2693" fmla="*/ 1835575 h 3735869"/>
              <a:gd name="connsiteX2694" fmla="*/ 7847828 w 9706874"/>
              <a:gd name="connsiteY2694" fmla="*/ 1832057 h 3735869"/>
              <a:gd name="connsiteX2695" fmla="*/ 7849064 w 9706874"/>
              <a:gd name="connsiteY2695" fmla="*/ 1829557 h 3735869"/>
              <a:gd name="connsiteX2696" fmla="*/ 7849796 w 9706874"/>
              <a:gd name="connsiteY2696" fmla="*/ 1828071 h 3735869"/>
              <a:gd name="connsiteX2697" fmla="*/ 7849561 w 9706874"/>
              <a:gd name="connsiteY2697" fmla="*/ 1827963 h 3735869"/>
              <a:gd name="connsiteX2698" fmla="*/ 7841585 w 9706874"/>
              <a:gd name="connsiteY2698" fmla="*/ 1824318 h 3735869"/>
              <a:gd name="connsiteX2699" fmla="*/ 7828298 w 9706874"/>
              <a:gd name="connsiteY2699" fmla="*/ 1821888 h 3735869"/>
              <a:gd name="connsiteX2700" fmla="*/ 7400054 w 9706874"/>
              <a:gd name="connsiteY2700" fmla="*/ 1821699 h 3735869"/>
              <a:gd name="connsiteX2701" fmla="*/ 7392651 w 9706874"/>
              <a:gd name="connsiteY2701" fmla="*/ 1831985 h 3735869"/>
              <a:gd name="connsiteX2702" fmla="*/ 7400054 w 9706874"/>
              <a:gd name="connsiteY2702" fmla="*/ 1821699 h 3735869"/>
              <a:gd name="connsiteX2703" fmla="*/ 7700903 w 9706874"/>
              <a:gd name="connsiteY2703" fmla="*/ 1821699 h 3735869"/>
              <a:gd name="connsiteX2704" fmla="*/ 7693500 w 9706874"/>
              <a:gd name="connsiteY2704" fmla="*/ 1831985 h 3735869"/>
              <a:gd name="connsiteX2705" fmla="*/ 7700903 w 9706874"/>
              <a:gd name="connsiteY2705" fmla="*/ 1821699 h 3735869"/>
              <a:gd name="connsiteX2706" fmla="*/ 8680204 w 9706874"/>
              <a:gd name="connsiteY2706" fmla="*/ 1818294 h 3735869"/>
              <a:gd name="connsiteX2707" fmla="*/ 8672391 w 9706874"/>
              <a:gd name="connsiteY2707" fmla="*/ 1830394 h 3735869"/>
              <a:gd name="connsiteX2708" fmla="*/ 8680204 w 9706874"/>
              <a:gd name="connsiteY2708" fmla="*/ 1818294 h 3735869"/>
              <a:gd name="connsiteX2709" fmla="*/ 7471470 w 9706874"/>
              <a:gd name="connsiteY2709" fmla="*/ 1814376 h 3735869"/>
              <a:gd name="connsiteX2710" fmla="*/ 7476205 w 9706874"/>
              <a:gd name="connsiteY2710" fmla="*/ 1815340 h 3735869"/>
              <a:gd name="connsiteX2711" fmla="*/ 7470792 w 9706874"/>
              <a:gd name="connsiteY2711" fmla="*/ 1823056 h 3735869"/>
              <a:gd name="connsiteX2712" fmla="*/ 7471470 w 9706874"/>
              <a:gd name="connsiteY2712" fmla="*/ 1814376 h 3735869"/>
              <a:gd name="connsiteX2713" fmla="*/ 8383523 w 9706874"/>
              <a:gd name="connsiteY2713" fmla="*/ 1814375 h 3735869"/>
              <a:gd name="connsiteX2714" fmla="*/ 8386453 w 9706874"/>
              <a:gd name="connsiteY2714" fmla="*/ 1815340 h 3735869"/>
              <a:gd name="connsiteX2715" fmla="*/ 8383105 w 9706874"/>
              <a:gd name="connsiteY2715" fmla="*/ 1823055 h 3735869"/>
              <a:gd name="connsiteX2716" fmla="*/ 8383523 w 9706874"/>
              <a:gd name="connsiteY2716" fmla="*/ 1814375 h 3735869"/>
              <a:gd name="connsiteX2717" fmla="*/ 6614732 w 9706874"/>
              <a:gd name="connsiteY2717" fmla="*/ 1810980 h 3735869"/>
              <a:gd name="connsiteX2718" fmla="*/ 6607406 w 9706874"/>
              <a:gd name="connsiteY2718" fmla="*/ 1832024 h 3735869"/>
              <a:gd name="connsiteX2719" fmla="*/ 6614732 w 9706874"/>
              <a:gd name="connsiteY2719" fmla="*/ 1810980 h 3735869"/>
              <a:gd name="connsiteX2720" fmla="*/ 6270880 w 9706874"/>
              <a:gd name="connsiteY2720" fmla="*/ 1809726 h 3735869"/>
              <a:gd name="connsiteX2721" fmla="*/ 6255686 w 9706874"/>
              <a:gd name="connsiteY2721" fmla="*/ 1821311 h 3735869"/>
              <a:gd name="connsiteX2722" fmla="*/ 6270880 w 9706874"/>
              <a:gd name="connsiteY2722" fmla="*/ 1809726 h 3735869"/>
              <a:gd name="connsiteX2723" fmla="*/ 5702954 w 9706874"/>
              <a:gd name="connsiteY2723" fmla="*/ 1806760 h 3735869"/>
              <a:gd name="connsiteX2724" fmla="*/ 5702529 w 9706874"/>
              <a:gd name="connsiteY2724" fmla="*/ 1807528 h 3735869"/>
              <a:gd name="connsiteX2725" fmla="*/ 5721998 w 9706874"/>
              <a:gd name="connsiteY2725" fmla="*/ 1807689 h 3735869"/>
              <a:gd name="connsiteX2726" fmla="*/ 5729276 w 9706874"/>
              <a:gd name="connsiteY2726" fmla="*/ 1807616 h 3735869"/>
              <a:gd name="connsiteX2727" fmla="*/ 5718619 w 9706874"/>
              <a:gd name="connsiteY2727" fmla="*/ 1811772 h 3735869"/>
              <a:gd name="connsiteX2728" fmla="*/ 5648328 w 9706874"/>
              <a:gd name="connsiteY2728" fmla="*/ 1836733 h 3735869"/>
              <a:gd name="connsiteX2729" fmla="*/ 5620024 w 9706874"/>
              <a:gd name="connsiteY2729" fmla="*/ 1837611 h 3735869"/>
              <a:gd name="connsiteX2730" fmla="*/ 5582314 w 9706874"/>
              <a:gd name="connsiteY2730" fmla="*/ 1841785 h 3735869"/>
              <a:gd name="connsiteX2731" fmla="*/ 5597097 w 9706874"/>
              <a:gd name="connsiteY2731" fmla="*/ 1836074 h 3735869"/>
              <a:gd name="connsiteX2732" fmla="*/ 5668701 w 9706874"/>
              <a:gd name="connsiteY2732" fmla="*/ 1818393 h 3735869"/>
              <a:gd name="connsiteX2733" fmla="*/ 693719 w 9706874"/>
              <a:gd name="connsiteY2733" fmla="*/ 1805224 h 3735869"/>
              <a:gd name="connsiteX2734" fmla="*/ 691944 w 9706874"/>
              <a:gd name="connsiteY2734" fmla="*/ 1805302 h 3735869"/>
              <a:gd name="connsiteX2735" fmla="*/ 716321 w 9706874"/>
              <a:gd name="connsiteY2735" fmla="*/ 1813601 h 3735869"/>
              <a:gd name="connsiteX2736" fmla="*/ 733725 w 9706874"/>
              <a:gd name="connsiteY2736" fmla="*/ 1814214 h 3735869"/>
              <a:gd name="connsiteX2737" fmla="*/ 742750 w 9706874"/>
              <a:gd name="connsiteY2737" fmla="*/ 1811786 h 3735869"/>
              <a:gd name="connsiteX2738" fmla="*/ 693719 w 9706874"/>
              <a:gd name="connsiteY2738" fmla="*/ 1805224 h 3735869"/>
              <a:gd name="connsiteX2739" fmla="*/ 8616728 w 9706874"/>
              <a:gd name="connsiteY2739" fmla="*/ 1801102 h 3735869"/>
              <a:gd name="connsiteX2740" fmla="*/ 8655434 w 9706874"/>
              <a:gd name="connsiteY2740" fmla="*/ 1812972 h 3735869"/>
              <a:gd name="connsiteX2741" fmla="*/ 8633515 w 9706874"/>
              <a:gd name="connsiteY2741" fmla="*/ 1817885 h 3735869"/>
              <a:gd name="connsiteX2742" fmla="*/ 8616728 w 9706874"/>
              <a:gd name="connsiteY2742" fmla="*/ 1801102 h 3735869"/>
              <a:gd name="connsiteX2743" fmla="*/ 7302390 w 9706874"/>
              <a:gd name="connsiteY2743" fmla="*/ 1797110 h 3735869"/>
              <a:gd name="connsiteX2744" fmla="*/ 7317707 w 9706874"/>
              <a:gd name="connsiteY2744" fmla="*/ 1801062 h 3735869"/>
              <a:gd name="connsiteX2745" fmla="*/ 7367878 w 9706874"/>
              <a:gd name="connsiteY2745" fmla="*/ 1810785 h 3735869"/>
              <a:gd name="connsiteX2746" fmla="*/ 7389189 w 9706874"/>
              <a:gd name="connsiteY2746" fmla="*/ 1861439 h 3735869"/>
              <a:gd name="connsiteX2747" fmla="*/ 7463337 w 9706874"/>
              <a:gd name="connsiteY2747" fmla="*/ 1878459 h 3735869"/>
              <a:gd name="connsiteX2748" fmla="*/ 7532600 w 9706874"/>
              <a:gd name="connsiteY2748" fmla="*/ 1895477 h 3735869"/>
              <a:gd name="connsiteX2749" fmla="*/ 7556130 w 9706874"/>
              <a:gd name="connsiteY2749" fmla="*/ 1900340 h 3735869"/>
              <a:gd name="connsiteX2750" fmla="*/ 7561458 w 9706874"/>
              <a:gd name="connsiteY2750" fmla="*/ 1926677 h 3735869"/>
              <a:gd name="connsiteX2751" fmla="*/ 7293732 w 9706874"/>
              <a:gd name="connsiteY2751" fmla="*/ 1863871 h 3735869"/>
              <a:gd name="connsiteX2752" fmla="*/ 7304386 w 9706874"/>
              <a:gd name="connsiteY2752" fmla="*/ 1810786 h 3735869"/>
              <a:gd name="connsiteX2753" fmla="*/ 7291068 w 9706874"/>
              <a:gd name="connsiteY2753" fmla="*/ 1805925 h 3735869"/>
              <a:gd name="connsiteX2754" fmla="*/ 7302390 w 9706874"/>
              <a:gd name="connsiteY2754" fmla="*/ 1797110 h 3735869"/>
              <a:gd name="connsiteX2755" fmla="*/ 8310824 w 9706874"/>
              <a:gd name="connsiteY2755" fmla="*/ 1793118 h 3735869"/>
              <a:gd name="connsiteX2756" fmla="*/ 8343281 w 9706874"/>
              <a:gd name="connsiteY2756" fmla="*/ 1795614 h 3735869"/>
              <a:gd name="connsiteX2757" fmla="*/ 8348692 w 9706874"/>
              <a:gd name="connsiteY2757" fmla="*/ 1823067 h 3735869"/>
              <a:gd name="connsiteX2758" fmla="*/ 8310824 w 9706874"/>
              <a:gd name="connsiteY2758" fmla="*/ 1793118 h 3735869"/>
              <a:gd name="connsiteX2759" fmla="*/ 577925 w 9706874"/>
              <a:gd name="connsiteY2759" fmla="*/ 1788614 h 3735869"/>
              <a:gd name="connsiteX2760" fmla="*/ 584467 w 9706874"/>
              <a:gd name="connsiteY2760" fmla="*/ 1791179 h 3735869"/>
              <a:gd name="connsiteX2761" fmla="*/ 596597 w 9706874"/>
              <a:gd name="connsiteY2761" fmla="*/ 1791888 h 3735869"/>
              <a:gd name="connsiteX2762" fmla="*/ 632094 w 9706874"/>
              <a:gd name="connsiteY2762" fmla="*/ 1797698 h 3735869"/>
              <a:gd name="connsiteX2763" fmla="*/ 660288 w 9706874"/>
              <a:gd name="connsiteY2763" fmla="*/ 1803475 h 3735869"/>
              <a:gd name="connsiteX2764" fmla="*/ 647313 w 9706874"/>
              <a:gd name="connsiteY2764" fmla="*/ 1798230 h 3735869"/>
              <a:gd name="connsiteX2765" fmla="*/ 609421 w 9706874"/>
              <a:gd name="connsiteY2765" fmla="*/ 1792929 h 3735869"/>
              <a:gd name="connsiteX2766" fmla="*/ 9078145 w 9706874"/>
              <a:gd name="connsiteY2766" fmla="*/ 1788291 h 3735869"/>
              <a:gd name="connsiteX2767" fmla="*/ 9062940 w 9706874"/>
              <a:gd name="connsiteY2767" fmla="*/ 1797560 h 3735869"/>
              <a:gd name="connsiteX2768" fmla="*/ 9078145 w 9706874"/>
              <a:gd name="connsiteY2768" fmla="*/ 1788291 h 3735869"/>
              <a:gd name="connsiteX2769" fmla="*/ 5977474 w 9706874"/>
              <a:gd name="connsiteY2769" fmla="*/ 1788138 h 3735869"/>
              <a:gd name="connsiteX2770" fmla="*/ 5966519 w 9706874"/>
              <a:gd name="connsiteY2770" fmla="*/ 1788743 h 3735869"/>
              <a:gd name="connsiteX2771" fmla="*/ 5982453 w 9706874"/>
              <a:gd name="connsiteY2771" fmla="*/ 1798424 h 3735869"/>
              <a:gd name="connsiteX2772" fmla="*/ 5977474 w 9706874"/>
              <a:gd name="connsiteY2772" fmla="*/ 1788138 h 3735869"/>
              <a:gd name="connsiteX2773" fmla="*/ 8257746 w 9706874"/>
              <a:gd name="connsiteY2773" fmla="*/ 1783209 h 3735869"/>
              <a:gd name="connsiteX2774" fmla="*/ 8271977 w 9706874"/>
              <a:gd name="connsiteY2774" fmla="*/ 1784411 h 3735869"/>
              <a:gd name="connsiteX2775" fmla="*/ 8249763 w 9706874"/>
              <a:gd name="connsiteY2775" fmla="*/ 1796407 h 3735869"/>
              <a:gd name="connsiteX2776" fmla="*/ 8257746 w 9706874"/>
              <a:gd name="connsiteY2776" fmla="*/ 1783209 h 3735869"/>
              <a:gd name="connsiteX2777" fmla="*/ 5445083 w 9706874"/>
              <a:gd name="connsiteY2777" fmla="*/ 1782207 h 3735869"/>
              <a:gd name="connsiteX2778" fmla="*/ 5421226 w 9706874"/>
              <a:gd name="connsiteY2778" fmla="*/ 1788537 h 3735869"/>
              <a:gd name="connsiteX2779" fmla="*/ 5422103 w 9706874"/>
              <a:gd name="connsiteY2779" fmla="*/ 1806418 h 3735869"/>
              <a:gd name="connsiteX2780" fmla="*/ 5407454 w 9706874"/>
              <a:gd name="connsiteY2780" fmla="*/ 1811642 h 3735869"/>
              <a:gd name="connsiteX2781" fmla="*/ 5403122 w 9706874"/>
              <a:gd name="connsiteY2781" fmla="*/ 1812755 h 3735869"/>
              <a:gd name="connsiteX2782" fmla="*/ 5394043 w 9706874"/>
              <a:gd name="connsiteY2782" fmla="*/ 1815974 h 3735869"/>
              <a:gd name="connsiteX2783" fmla="*/ 5363654 w 9706874"/>
              <a:gd name="connsiteY2783" fmla="*/ 1823289 h 3735869"/>
              <a:gd name="connsiteX2784" fmla="*/ 5356515 w 9706874"/>
              <a:gd name="connsiteY2784" fmla="*/ 1829280 h 3735869"/>
              <a:gd name="connsiteX2785" fmla="*/ 5394043 w 9706874"/>
              <a:gd name="connsiteY2785" fmla="*/ 1815974 h 3735869"/>
              <a:gd name="connsiteX2786" fmla="*/ 5397929 w 9706874"/>
              <a:gd name="connsiteY2786" fmla="*/ 1815039 h 3735869"/>
              <a:gd name="connsiteX2787" fmla="*/ 5407454 w 9706874"/>
              <a:gd name="connsiteY2787" fmla="*/ 1811642 h 3735869"/>
              <a:gd name="connsiteX2788" fmla="*/ 5419678 w 9706874"/>
              <a:gd name="connsiteY2788" fmla="*/ 1808501 h 3735869"/>
              <a:gd name="connsiteX2789" fmla="*/ 5434573 w 9706874"/>
              <a:gd name="connsiteY2789" fmla="*/ 1800604 h 3735869"/>
              <a:gd name="connsiteX2790" fmla="*/ 8245916 w 9706874"/>
              <a:gd name="connsiteY2790" fmla="*/ 1780616 h 3735869"/>
              <a:gd name="connsiteX2791" fmla="*/ 8224867 w 9706874"/>
              <a:gd name="connsiteY2791" fmla="*/ 1798062 h 3735869"/>
              <a:gd name="connsiteX2792" fmla="*/ 8245916 w 9706874"/>
              <a:gd name="connsiteY2792" fmla="*/ 1780616 h 3735869"/>
              <a:gd name="connsiteX2793" fmla="*/ 7238001 w 9706874"/>
              <a:gd name="connsiteY2793" fmla="*/ 1777597 h 3735869"/>
              <a:gd name="connsiteX2794" fmla="*/ 7243756 w 9706874"/>
              <a:gd name="connsiteY2794" fmla="*/ 1780421 h 3735869"/>
              <a:gd name="connsiteX2795" fmla="*/ 7220740 w 9706874"/>
              <a:gd name="connsiteY2795" fmla="*/ 1787373 h 3735869"/>
              <a:gd name="connsiteX2796" fmla="*/ 7238001 w 9706874"/>
              <a:gd name="connsiteY2796" fmla="*/ 1777597 h 3735869"/>
              <a:gd name="connsiteX2797" fmla="*/ 7384416 w 9706874"/>
              <a:gd name="connsiteY2797" fmla="*/ 1777042 h 3735869"/>
              <a:gd name="connsiteX2798" fmla="*/ 7384417 w 9706874"/>
              <a:gd name="connsiteY2798" fmla="*/ 1789142 h 3735869"/>
              <a:gd name="connsiteX2799" fmla="*/ 7369209 w 9706874"/>
              <a:gd name="connsiteY2799" fmla="*/ 1789142 h 3735869"/>
              <a:gd name="connsiteX2800" fmla="*/ 7369209 w 9706874"/>
              <a:gd name="connsiteY2800" fmla="*/ 1777043 h 3735869"/>
              <a:gd name="connsiteX2801" fmla="*/ 7384416 w 9706874"/>
              <a:gd name="connsiteY2801" fmla="*/ 1777042 h 3735869"/>
              <a:gd name="connsiteX2802" fmla="*/ 7407859 w 9706874"/>
              <a:gd name="connsiteY2802" fmla="*/ 1775963 h 3735869"/>
              <a:gd name="connsiteX2803" fmla="*/ 7392654 w 9706874"/>
              <a:gd name="connsiteY2803" fmla="*/ 1788426 h 3735869"/>
              <a:gd name="connsiteX2804" fmla="*/ 7407859 w 9706874"/>
              <a:gd name="connsiteY2804" fmla="*/ 1775963 h 3735869"/>
              <a:gd name="connsiteX2805" fmla="*/ 7865508 w 9706874"/>
              <a:gd name="connsiteY2805" fmla="*/ 1775719 h 3735869"/>
              <a:gd name="connsiteX2806" fmla="*/ 7865508 w 9706874"/>
              <a:gd name="connsiteY2806" fmla="*/ 1785562 h 3735869"/>
              <a:gd name="connsiteX2807" fmla="*/ 7870472 w 9706874"/>
              <a:gd name="connsiteY2807" fmla="*/ 1784356 h 3735869"/>
              <a:gd name="connsiteX2808" fmla="*/ 7872243 w 9706874"/>
              <a:gd name="connsiteY2808" fmla="*/ 1797158 h 3735869"/>
              <a:gd name="connsiteX2809" fmla="*/ 7872062 w 9706874"/>
              <a:gd name="connsiteY2809" fmla="*/ 1797589 h 3735869"/>
              <a:gd name="connsiteX2810" fmla="*/ 7875696 w 9706874"/>
              <a:gd name="connsiteY2810" fmla="*/ 1797589 h 3735869"/>
              <a:gd name="connsiteX2811" fmla="*/ 7896960 w 9706874"/>
              <a:gd name="connsiteY2811" fmla="*/ 1797589 h 3735869"/>
              <a:gd name="connsiteX2812" fmla="*/ 7927590 w 9706874"/>
              <a:gd name="connsiteY2812" fmla="*/ 1808359 h 3735869"/>
              <a:gd name="connsiteX2813" fmla="*/ 7935953 w 9706874"/>
              <a:gd name="connsiteY2813" fmla="*/ 1808172 h 3735869"/>
              <a:gd name="connsiteX2814" fmla="*/ 7934597 w 9706874"/>
              <a:gd name="connsiteY2814" fmla="*/ 1810172 h 3735869"/>
              <a:gd name="connsiteX2815" fmla="*/ 7966065 w 9706874"/>
              <a:gd name="connsiteY2815" fmla="*/ 1814599 h 3735869"/>
              <a:gd name="connsiteX2816" fmla="*/ 7923536 w 9706874"/>
              <a:gd name="connsiteY2816" fmla="*/ 1792731 h 3735869"/>
              <a:gd name="connsiteX2817" fmla="*/ 7865508 w 9706874"/>
              <a:gd name="connsiteY2817" fmla="*/ 1775719 h 3735869"/>
              <a:gd name="connsiteX2818" fmla="*/ 8286349 w 9706874"/>
              <a:gd name="connsiteY2818" fmla="*/ 1774261 h 3735869"/>
              <a:gd name="connsiteX2819" fmla="*/ 8300619 w 9706874"/>
              <a:gd name="connsiteY2819" fmla="*/ 1775492 h 3735869"/>
              <a:gd name="connsiteX2820" fmla="*/ 8277612 w 9706874"/>
              <a:gd name="connsiteY2820" fmla="*/ 1787790 h 3735869"/>
              <a:gd name="connsiteX2821" fmla="*/ 8286349 w 9706874"/>
              <a:gd name="connsiteY2821" fmla="*/ 1774261 h 3735869"/>
              <a:gd name="connsiteX2822" fmla="*/ 6105973 w 9706874"/>
              <a:gd name="connsiteY2822" fmla="*/ 1774260 h 3735869"/>
              <a:gd name="connsiteX2823" fmla="*/ 6114603 w 9706874"/>
              <a:gd name="connsiteY2823" fmla="*/ 1787790 h 3735869"/>
              <a:gd name="connsiteX2824" fmla="*/ 6091586 w 9706874"/>
              <a:gd name="connsiteY2824" fmla="*/ 1775491 h 3735869"/>
              <a:gd name="connsiteX2825" fmla="*/ 6105973 w 9706874"/>
              <a:gd name="connsiteY2825" fmla="*/ 1774260 h 3735869"/>
              <a:gd name="connsiteX2826" fmla="*/ 5489055 w 9706874"/>
              <a:gd name="connsiteY2826" fmla="*/ 1773267 h 3735869"/>
              <a:gd name="connsiteX2827" fmla="*/ 5469125 w 9706874"/>
              <a:gd name="connsiteY2827" fmla="*/ 1776305 h 3735869"/>
              <a:gd name="connsiteX2828" fmla="*/ 5501018 w 9706874"/>
              <a:gd name="connsiteY2828" fmla="*/ 1788455 h 3735869"/>
              <a:gd name="connsiteX2829" fmla="*/ 5489055 w 9706874"/>
              <a:gd name="connsiteY2829" fmla="*/ 1773267 h 3735869"/>
              <a:gd name="connsiteX2830" fmla="*/ 7242021 w 9706874"/>
              <a:gd name="connsiteY2830" fmla="*/ 1772811 h 3735869"/>
              <a:gd name="connsiteX2831" fmla="*/ 7245723 w 9706874"/>
              <a:gd name="connsiteY2831" fmla="*/ 1776196 h 3735869"/>
              <a:gd name="connsiteX2832" fmla="*/ 7238320 w 9706874"/>
              <a:gd name="connsiteY2832" fmla="*/ 1776197 h 3735869"/>
              <a:gd name="connsiteX2833" fmla="*/ 7242021 w 9706874"/>
              <a:gd name="connsiteY2833" fmla="*/ 1772811 h 3735869"/>
              <a:gd name="connsiteX2834" fmla="*/ 9039087 w 9706874"/>
              <a:gd name="connsiteY2834" fmla="*/ 1764541 h 3735869"/>
              <a:gd name="connsiteX2835" fmla="*/ 9031682 w 9706874"/>
              <a:gd name="connsiteY2835" fmla="*/ 1776640 h 3735869"/>
              <a:gd name="connsiteX2836" fmla="*/ 9039087 w 9706874"/>
              <a:gd name="connsiteY2836" fmla="*/ 1764541 h 3735869"/>
              <a:gd name="connsiteX2837" fmla="*/ 6069687 w 9706874"/>
              <a:gd name="connsiteY2837" fmla="*/ 1764540 h 3735869"/>
              <a:gd name="connsiteX2838" fmla="*/ 6062284 w 9706874"/>
              <a:gd name="connsiteY2838" fmla="*/ 1776641 h 3735869"/>
              <a:gd name="connsiteX2839" fmla="*/ 6069687 w 9706874"/>
              <a:gd name="connsiteY2839" fmla="*/ 1764540 h 3735869"/>
              <a:gd name="connsiteX2840" fmla="*/ 6964412 w 9706874"/>
              <a:gd name="connsiteY2840" fmla="*/ 1764540 h 3735869"/>
              <a:gd name="connsiteX2841" fmla="*/ 6957009 w 9706874"/>
              <a:gd name="connsiteY2841" fmla="*/ 1776640 h 3735869"/>
              <a:gd name="connsiteX2842" fmla="*/ 6964412 w 9706874"/>
              <a:gd name="connsiteY2842" fmla="*/ 1764540 h 3735869"/>
              <a:gd name="connsiteX2843" fmla="*/ 7360985 w 9706874"/>
              <a:gd name="connsiteY2843" fmla="*/ 1764540 h 3735869"/>
              <a:gd name="connsiteX2844" fmla="*/ 7353580 w 9706874"/>
              <a:gd name="connsiteY2844" fmla="*/ 1776640 h 3735869"/>
              <a:gd name="connsiteX2845" fmla="*/ 7360985 w 9706874"/>
              <a:gd name="connsiteY2845" fmla="*/ 1764540 h 3735869"/>
              <a:gd name="connsiteX2846" fmla="*/ 8697204 w 9706874"/>
              <a:gd name="connsiteY2846" fmla="*/ 1763284 h 3735869"/>
              <a:gd name="connsiteX2847" fmla="*/ 8681998 w 9706874"/>
              <a:gd name="connsiteY2847" fmla="*/ 1774869 h 3735869"/>
              <a:gd name="connsiteX2848" fmla="*/ 8697204 w 9706874"/>
              <a:gd name="connsiteY2848" fmla="*/ 1763284 h 3735869"/>
              <a:gd name="connsiteX2849" fmla="*/ 5531472 w 9706874"/>
              <a:gd name="connsiteY2849" fmla="*/ 1763093 h 3735869"/>
              <a:gd name="connsiteX2850" fmla="*/ 5516521 w 9706874"/>
              <a:gd name="connsiteY2850" fmla="*/ 1764156 h 3735869"/>
              <a:gd name="connsiteX2851" fmla="*/ 5540442 w 9706874"/>
              <a:gd name="connsiteY2851" fmla="*/ 1776305 h 3735869"/>
              <a:gd name="connsiteX2852" fmla="*/ 5531472 w 9706874"/>
              <a:gd name="connsiteY2852" fmla="*/ 1763093 h 3735869"/>
              <a:gd name="connsiteX2853" fmla="*/ 8489642 w 9706874"/>
              <a:gd name="connsiteY2853" fmla="*/ 1762923 h 3735869"/>
              <a:gd name="connsiteX2854" fmla="*/ 8500813 w 9706874"/>
              <a:gd name="connsiteY2854" fmla="*/ 1775022 h 3735869"/>
              <a:gd name="connsiteX2855" fmla="*/ 8486849 w 9706874"/>
              <a:gd name="connsiteY2855" fmla="*/ 1767764 h 3735869"/>
              <a:gd name="connsiteX2856" fmla="*/ 8489642 w 9706874"/>
              <a:gd name="connsiteY2856" fmla="*/ 1762923 h 3735869"/>
              <a:gd name="connsiteX2857" fmla="*/ 7484474 w 9706874"/>
              <a:gd name="connsiteY2857" fmla="*/ 1762922 h 3735869"/>
              <a:gd name="connsiteX2858" fmla="*/ 7476659 w 9706874"/>
              <a:gd name="connsiteY2858" fmla="*/ 1775023 h 3735869"/>
              <a:gd name="connsiteX2859" fmla="*/ 7484474 w 9706874"/>
              <a:gd name="connsiteY2859" fmla="*/ 1762922 h 3735869"/>
              <a:gd name="connsiteX2860" fmla="*/ 8559807 w 9706874"/>
              <a:gd name="connsiteY2860" fmla="*/ 1761928 h 3735869"/>
              <a:gd name="connsiteX2861" fmla="*/ 8575036 w 9706874"/>
              <a:gd name="connsiteY2861" fmla="*/ 1763157 h 3735869"/>
              <a:gd name="connsiteX2862" fmla="*/ 8550756 w 9706874"/>
              <a:gd name="connsiteY2862" fmla="*/ 1775455 h 3735869"/>
              <a:gd name="connsiteX2863" fmla="*/ 8559807 w 9706874"/>
              <a:gd name="connsiteY2863" fmla="*/ 1761928 h 3735869"/>
              <a:gd name="connsiteX2864" fmla="*/ 8197777 w 9706874"/>
              <a:gd name="connsiteY2864" fmla="*/ 1761843 h 3735869"/>
              <a:gd name="connsiteX2865" fmla="*/ 8181731 w 9706874"/>
              <a:gd name="connsiteY2865" fmla="*/ 1774304 h 3735869"/>
              <a:gd name="connsiteX2866" fmla="*/ 8197777 w 9706874"/>
              <a:gd name="connsiteY2866" fmla="*/ 1761843 h 3735869"/>
              <a:gd name="connsiteX2867" fmla="*/ 6212338 w 9706874"/>
              <a:gd name="connsiteY2867" fmla="*/ 1760875 h 3735869"/>
              <a:gd name="connsiteX2868" fmla="*/ 6231788 w 9706874"/>
              <a:gd name="connsiteY2868" fmla="*/ 1763754 h 3735869"/>
              <a:gd name="connsiteX2869" fmla="*/ 6199032 w 9706874"/>
              <a:gd name="connsiteY2869" fmla="*/ 1775872 h 3735869"/>
              <a:gd name="connsiteX2870" fmla="*/ 6212338 w 9706874"/>
              <a:gd name="connsiteY2870" fmla="*/ 1760875 h 3735869"/>
              <a:gd name="connsiteX2871" fmla="*/ 6923526 w 9706874"/>
              <a:gd name="connsiteY2871" fmla="*/ 1760217 h 3735869"/>
              <a:gd name="connsiteX2872" fmla="*/ 6940926 w 9706874"/>
              <a:gd name="connsiteY2872" fmla="*/ 1764124 h 3735869"/>
              <a:gd name="connsiteX2873" fmla="*/ 6940927 w 9706874"/>
              <a:gd name="connsiteY2873" fmla="*/ 1776625 h 3735869"/>
              <a:gd name="connsiteX2874" fmla="*/ 6908172 w 9706874"/>
              <a:gd name="connsiteY2874" fmla="*/ 1769124 h 3735869"/>
              <a:gd name="connsiteX2875" fmla="*/ 6923526 w 9706874"/>
              <a:gd name="connsiteY2875" fmla="*/ 1760217 h 3735869"/>
              <a:gd name="connsiteX2876" fmla="*/ 5422235 w 9706874"/>
              <a:gd name="connsiteY2876" fmla="*/ 1757960 h 3735869"/>
              <a:gd name="connsiteX2877" fmla="*/ 5416250 w 9706874"/>
              <a:gd name="connsiteY2877" fmla="*/ 1759035 h 3735869"/>
              <a:gd name="connsiteX2878" fmla="*/ 5411030 w 9706874"/>
              <a:gd name="connsiteY2878" fmla="*/ 1760260 h 3735869"/>
              <a:gd name="connsiteX2879" fmla="*/ 5422084 w 9706874"/>
              <a:gd name="connsiteY2879" fmla="*/ 1758463 h 3735869"/>
              <a:gd name="connsiteX2880" fmla="*/ 5428536 w 9706874"/>
              <a:gd name="connsiteY2880" fmla="*/ 1756830 h 3735869"/>
              <a:gd name="connsiteX2881" fmla="*/ 5424835 w 9706874"/>
              <a:gd name="connsiteY2881" fmla="*/ 1757494 h 3735869"/>
              <a:gd name="connsiteX2882" fmla="*/ 5425226 w 9706874"/>
              <a:gd name="connsiteY2882" fmla="*/ 1757839 h 3735869"/>
              <a:gd name="connsiteX2883" fmla="*/ 8185372 w 9706874"/>
              <a:gd name="connsiteY2883" fmla="*/ 1752742 h 3735869"/>
              <a:gd name="connsiteX2884" fmla="*/ 8170165 w 9706874"/>
              <a:gd name="connsiteY2884" fmla="*/ 1764789 h 3735869"/>
              <a:gd name="connsiteX2885" fmla="*/ 8185372 w 9706874"/>
              <a:gd name="connsiteY2885" fmla="*/ 1752742 h 3735869"/>
              <a:gd name="connsiteX2886" fmla="*/ 8898590 w 9706874"/>
              <a:gd name="connsiteY2886" fmla="*/ 1752577 h 3735869"/>
              <a:gd name="connsiteX2887" fmla="*/ 8915989 w 9706874"/>
              <a:gd name="connsiteY2887" fmla="*/ 1756883 h 3735869"/>
              <a:gd name="connsiteX2888" fmla="*/ 8913386 w 9706874"/>
              <a:gd name="connsiteY2888" fmla="*/ 1764113 h 3735869"/>
              <a:gd name="connsiteX2889" fmla="*/ 8892981 w 9706874"/>
              <a:gd name="connsiteY2889" fmla="*/ 1756882 h 3735869"/>
              <a:gd name="connsiteX2890" fmla="*/ 8898590 w 9706874"/>
              <a:gd name="connsiteY2890" fmla="*/ 1752577 h 3735869"/>
              <a:gd name="connsiteX2891" fmla="*/ 5577651 w 9706874"/>
              <a:gd name="connsiteY2891" fmla="*/ 1752412 h 3735869"/>
              <a:gd name="connsiteX2892" fmla="*/ 5593157 w 9706874"/>
              <a:gd name="connsiteY2892" fmla="*/ 1764156 h 3735869"/>
              <a:gd name="connsiteX2893" fmla="*/ 5577651 w 9706874"/>
              <a:gd name="connsiteY2893" fmla="*/ 1752412 h 3735869"/>
              <a:gd name="connsiteX2894" fmla="*/ 7313892 w 9706874"/>
              <a:gd name="connsiteY2894" fmla="*/ 1752353 h 3735869"/>
              <a:gd name="connsiteX2895" fmla="*/ 7323526 w 9706874"/>
              <a:gd name="connsiteY2895" fmla="*/ 1756571 h 3735869"/>
              <a:gd name="connsiteX2896" fmla="*/ 7323527 w 9706874"/>
              <a:gd name="connsiteY2896" fmla="*/ 1773470 h 3735869"/>
              <a:gd name="connsiteX2897" fmla="*/ 7291069 w 9706874"/>
              <a:gd name="connsiteY2897" fmla="*/ 1775943 h 3735869"/>
              <a:gd name="connsiteX2898" fmla="*/ 7313892 w 9706874"/>
              <a:gd name="connsiteY2898" fmla="*/ 1752353 h 3735869"/>
              <a:gd name="connsiteX2899" fmla="*/ 6871055 w 9706874"/>
              <a:gd name="connsiteY2899" fmla="*/ 1752037 h 3735869"/>
              <a:gd name="connsiteX2900" fmla="*/ 6907734 w 9706874"/>
              <a:gd name="connsiteY2900" fmla="*/ 1757038 h 3735869"/>
              <a:gd name="connsiteX2901" fmla="*/ 6871055 w 9706874"/>
              <a:gd name="connsiteY2901" fmla="*/ 1752037 h 3735869"/>
              <a:gd name="connsiteX2902" fmla="*/ 9085973 w 9706874"/>
              <a:gd name="connsiteY2902" fmla="*/ 1752037 h 3735869"/>
              <a:gd name="connsiteX2903" fmla="*/ 9078568 w 9706874"/>
              <a:gd name="connsiteY2903" fmla="*/ 1764122 h 3735869"/>
              <a:gd name="connsiteX2904" fmla="*/ 9085973 w 9706874"/>
              <a:gd name="connsiteY2904" fmla="*/ 1752037 h 3735869"/>
              <a:gd name="connsiteX2905" fmla="*/ 8970713 w 9706874"/>
              <a:gd name="connsiteY2905" fmla="*/ 1752037 h 3735869"/>
              <a:gd name="connsiteX2906" fmla="*/ 8963307 w 9706874"/>
              <a:gd name="connsiteY2906" fmla="*/ 1764122 h 3735869"/>
              <a:gd name="connsiteX2907" fmla="*/ 8970713 w 9706874"/>
              <a:gd name="connsiteY2907" fmla="*/ 1752037 h 3735869"/>
              <a:gd name="connsiteX2908" fmla="*/ 6576067 w 9706874"/>
              <a:gd name="connsiteY2908" fmla="*/ 1752037 h 3735869"/>
              <a:gd name="connsiteX2909" fmla="*/ 6583471 w 9706874"/>
              <a:gd name="connsiteY2909" fmla="*/ 1764122 h 3735869"/>
              <a:gd name="connsiteX2910" fmla="*/ 6576067 w 9706874"/>
              <a:gd name="connsiteY2910" fmla="*/ 1752037 h 3735869"/>
              <a:gd name="connsiteX2911" fmla="*/ 6309974 w 9706874"/>
              <a:gd name="connsiteY2911" fmla="*/ 1752037 h 3735869"/>
              <a:gd name="connsiteX2912" fmla="*/ 6302571 w 9706874"/>
              <a:gd name="connsiteY2912" fmla="*/ 1764123 h 3735869"/>
              <a:gd name="connsiteX2913" fmla="*/ 6309974 w 9706874"/>
              <a:gd name="connsiteY2913" fmla="*/ 1752037 h 3735869"/>
              <a:gd name="connsiteX2914" fmla="*/ 8470356 w 9706874"/>
              <a:gd name="connsiteY2914" fmla="*/ 1750420 h 3735869"/>
              <a:gd name="connsiteX2915" fmla="*/ 8486389 w 9706874"/>
              <a:gd name="connsiteY2915" fmla="*/ 1755054 h 3735869"/>
              <a:gd name="connsiteX2916" fmla="*/ 8470356 w 9706874"/>
              <a:gd name="connsiteY2916" fmla="*/ 1750420 h 3735869"/>
              <a:gd name="connsiteX2917" fmla="*/ 8874451 w 9706874"/>
              <a:gd name="connsiteY2917" fmla="*/ 1748059 h 3735869"/>
              <a:gd name="connsiteX2918" fmla="*/ 8874207 w 9706874"/>
              <a:gd name="connsiteY2918" fmla="*/ 1748929 h 3735869"/>
              <a:gd name="connsiteX2919" fmla="*/ 8873445 w 9706874"/>
              <a:gd name="connsiteY2919" fmla="*/ 1751634 h 3735869"/>
              <a:gd name="connsiteX2920" fmla="*/ 8875257 w 9706874"/>
              <a:gd name="connsiteY2920" fmla="*/ 1745184 h 3735869"/>
              <a:gd name="connsiteX2921" fmla="*/ 8874451 w 9706874"/>
              <a:gd name="connsiteY2921" fmla="*/ 1748059 h 3735869"/>
              <a:gd name="connsiteX2922" fmla="*/ 8874998 w 9706874"/>
              <a:gd name="connsiteY2922" fmla="*/ 1746108 h 3735869"/>
              <a:gd name="connsiteX2923" fmla="*/ 8387012 w 9706874"/>
              <a:gd name="connsiteY2923" fmla="*/ 1744892 h 3735869"/>
              <a:gd name="connsiteX2924" fmla="*/ 8451034 w 9706874"/>
              <a:gd name="connsiteY2924" fmla="*/ 1757259 h 3735869"/>
              <a:gd name="connsiteX2925" fmla="*/ 8427025 w 9706874"/>
              <a:gd name="connsiteY2925" fmla="*/ 1776630 h 3735869"/>
              <a:gd name="connsiteX2926" fmla="*/ 8387012 w 9706874"/>
              <a:gd name="connsiteY2926" fmla="*/ 1744892 h 3735869"/>
              <a:gd name="connsiteX2927" fmla="*/ 7677870 w 9706874"/>
              <a:gd name="connsiteY2927" fmla="*/ 1744892 h 3735869"/>
              <a:gd name="connsiteX2928" fmla="*/ 7741891 w 9706874"/>
              <a:gd name="connsiteY2928" fmla="*/ 1752037 h 3735869"/>
              <a:gd name="connsiteX2929" fmla="*/ 7677870 w 9706874"/>
              <a:gd name="connsiteY2929" fmla="*/ 1744892 h 3735869"/>
              <a:gd name="connsiteX2930" fmla="*/ 8875728 w 9706874"/>
              <a:gd name="connsiteY2930" fmla="*/ 1743515 h 3735869"/>
              <a:gd name="connsiteX2931" fmla="*/ 8875257 w 9706874"/>
              <a:gd name="connsiteY2931" fmla="*/ 1745184 h 3735869"/>
              <a:gd name="connsiteX2932" fmla="*/ 8875473 w 9706874"/>
              <a:gd name="connsiteY2932" fmla="*/ 1744417 h 3735869"/>
              <a:gd name="connsiteX2933" fmla="*/ 8875728 w 9706874"/>
              <a:gd name="connsiteY2933" fmla="*/ 1743515 h 3735869"/>
              <a:gd name="connsiteX2934" fmla="*/ 8882684 w 9706874"/>
              <a:gd name="connsiteY2934" fmla="*/ 1743466 h 3735869"/>
              <a:gd name="connsiteX2935" fmla="*/ 8890604 w 9706874"/>
              <a:gd name="connsiteY2935" fmla="*/ 1744372 h 3735869"/>
              <a:gd name="connsiteX2936" fmla="*/ 8880466 w 9706874"/>
              <a:gd name="connsiteY2936" fmla="*/ 1751632 h 3735869"/>
              <a:gd name="connsiteX2937" fmla="*/ 8882684 w 9706874"/>
              <a:gd name="connsiteY2937" fmla="*/ 1743466 h 3735869"/>
              <a:gd name="connsiteX2938" fmla="*/ 8249763 w 9706874"/>
              <a:gd name="connsiteY2938" fmla="*/ 1743276 h 3735869"/>
              <a:gd name="connsiteX2939" fmla="*/ 8321958 w 9706874"/>
              <a:gd name="connsiteY2939" fmla="*/ 1750617 h 3735869"/>
              <a:gd name="connsiteX2940" fmla="*/ 8375058 w 9706874"/>
              <a:gd name="connsiteY2940" fmla="*/ 1784877 h 3735869"/>
              <a:gd name="connsiteX2941" fmla="*/ 8249763 w 9706874"/>
              <a:gd name="connsiteY2941" fmla="*/ 1743276 h 3735869"/>
              <a:gd name="connsiteX2942" fmla="*/ 5733574 w 9706874"/>
              <a:gd name="connsiteY2942" fmla="*/ 1740263 h 3735869"/>
              <a:gd name="connsiteX2943" fmla="*/ 5741547 w 9706874"/>
              <a:gd name="connsiteY2943" fmla="*/ 1764156 h 3735869"/>
              <a:gd name="connsiteX2944" fmla="*/ 5733574 w 9706874"/>
              <a:gd name="connsiteY2944" fmla="*/ 1740263 h 3735869"/>
              <a:gd name="connsiteX2945" fmla="*/ 9019508 w 9706874"/>
              <a:gd name="connsiteY2945" fmla="*/ 1740240 h 3735869"/>
              <a:gd name="connsiteX2946" fmla="*/ 9000427 w 9706874"/>
              <a:gd name="connsiteY2946" fmla="*/ 1752700 h 3735869"/>
              <a:gd name="connsiteX2947" fmla="*/ 9019508 w 9706874"/>
              <a:gd name="connsiteY2947" fmla="*/ 1740240 h 3735869"/>
              <a:gd name="connsiteX2948" fmla="*/ 6130657 w 9706874"/>
              <a:gd name="connsiteY2948" fmla="*/ 1739533 h 3735869"/>
              <a:gd name="connsiteX2949" fmla="*/ 6138061 w 9706874"/>
              <a:gd name="connsiteY2949" fmla="*/ 1751633 h 3735869"/>
              <a:gd name="connsiteX2950" fmla="*/ 6130657 w 9706874"/>
              <a:gd name="connsiteY2950" fmla="*/ 1739533 h 3735869"/>
              <a:gd name="connsiteX2951" fmla="*/ 6231830 w 9706874"/>
              <a:gd name="connsiteY2951" fmla="*/ 1739531 h 3735869"/>
              <a:gd name="connsiteX2952" fmla="*/ 6224429 w 9706874"/>
              <a:gd name="connsiteY2952" fmla="*/ 1751633 h 3735869"/>
              <a:gd name="connsiteX2953" fmla="*/ 6231830 w 9706874"/>
              <a:gd name="connsiteY2953" fmla="*/ 1739531 h 3735869"/>
              <a:gd name="connsiteX2954" fmla="*/ 6199033 w 9706874"/>
              <a:gd name="connsiteY2954" fmla="*/ 1739531 h 3735869"/>
              <a:gd name="connsiteX2955" fmla="*/ 6218114 w 9706874"/>
              <a:gd name="connsiteY2955" fmla="*/ 1739533 h 3735869"/>
              <a:gd name="connsiteX2956" fmla="*/ 6218114 w 9706874"/>
              <a:gd name="connsiteY2956" fmla="*/ 1751633 h 3735869"/>
              <a:gd name="connsiteX2957" fmla="*/ 6199033 w 9706874"/>
              <a:gd name="connsiteY2957" fmla="*/ 1751632 h 3735869"/>
              <a:gd name="connsiteX2958" fmla="*/ 6199033 w 9706874"/>
              <a:gd name="connsiteY2958" fmla="*/ 1739531 h 3735869"/>
              <a:gd name="connsiteX2959" fmla="*/ 5500522 w 9706874"/>
              <a:gd name="connsiteY2959" fmla="*/ 1733584 h 3735869"/>
              <a:gd name="connsiteX2960" fmla="*/ 5463675 w 9706874"/>
              <a:gd name="connsiteY2960" fmla="*/ 1739835 h 3735869"/>
              <a:gd name="connsiteX2961" fmla="*/ 5463584 w 9706874"/>
              <a:gd name="connsiteY2961" fmla="*/ 1740247 h 3735869"/>
              <a:gd name="connsiteX2962" fmla="*/ 5473571 w 9706874"/>
              <a:gd name="connsiteY2962" fmla="*/ 1738200 h 3735869"/>
              <a:gd name="connsiteX2963" fmla="*/ 5475075 w 9706874"/>
              <a:gd name="connsiteY2963" fmla="*/ 1739479 h 3735869"/>
              <a:gd name="connsiteX2964" fmla="*/ 5477578 w 9706874"/>
              <a:gd name="connsiteY2964" fmla="*/ 1741904 h 3735869"/>
              <a:gd name="connsiteX2965" fmla="*/ 8105698 w 9706874"/>
              <a:gd name="connsiteY2965" fmla="*/ 1732388 h 3735869"/>
              <a:gd name="connsiteX2966" fmla="*/ 8129623 w 9706874"/>
              <a:gd name="connsiteY2966" fmla="*/ 1738758 h 3735869"/>
              <a:gd name="connsiteX2967" fmla="*/ 8131793 w 9706874"/>
              <a:gd name="connsiteY2967" fmla="*/ 1738623 h 3735869"/>
              <a:gd name="connsiteX2968" fmla="*/ 8131682 w 9706874"/>
              <a:gd name="connsiteY2968" fmla="*/ 1739306 h 3735869"/>
              <a:gd name="connsiteX2969" fmla="*/ 8152149 w 9706874"/>
              <a:gd name="connsiteY2969" fmla="*/ 1744754 h 3735869"/>
              <a:gd name="connsiteX2970" fmla="*/ 8113512 w 9706874"/>
              <a:gd name="connsiteY2970" fmla="*/ 1764127 h 3735869"/>
              <a:gd name="connsiteX2971" fmla="*/ 8118273 w 9706874"/>
              <a:gd name="connsiteY2971" fmla="*/ 1750943 h 3735869"/>
              <a:gd name="connsiteX2972" fmla="*/ 8115760 w 9706874"/>
              <a:gd name="connsiteY2972" fmla="*/ 1751084 h 3735869"/>
              <a:gd name="connsiteX2973" fmla="*/ 8116634 w 9706874"/>
              <a:gd name="connsiteY2973" fmla="*/ 1746924 h 3735869"/>
              <a:gd name="connsiteX2974" fmla="*/ 6736260 w 9706874"/>
              <a:gd name="connsiteY2974" fmla="*/ 1732387 h 3735869"/>
              <a:gd name="connsiteX2975" fmla="*/ 6854984 w 9706874"/>
              <a:gd name="connsiteY2975" fmla="*/ 1739805 h 3735869"/>
              <a:gd name="connsiteX2976" fmla="*/ 6815263 w 9706874"/>
              <a:gd name="connsiteY2976" fmla="*/ 1754646 h 3735869"/>
              <a:gd name="connsiteX2977" fmla="*/ 6775541 w 9706874"/>
              <a:gd name="connsiteY2977" fmla="*/ 1752172 h 3735869"/>
              <a:gd name="connsiteX2978" fmla="*/ 6736260 w 9706874"/>
              <a:gd name="connsiteY2978" fmla="*/ 1732387 h 3735869"/>
              <a:gd name="connsiteX2979" fmla="*/ 8933743 w 9706874"/>
              <a:gd name="connsiteY2979" fmla="*/ 1729064 h 3735869"/>
              <a:gd name="connsiteX2980" fmla="*/ 8939442 w 9706874"/>
              <a:gd name="connsiteY2980" fmla="*/ 1740904 h 3735869"/>
              <a:gd name="connsiteX2981" fmla="*/ 8924239 w 9706874"/>
              <a:gd name="connsiteY2981" fmla="*/ 1735918 h 3735869"/>
              <a:gd name="connsiteX2982" fmla="*/ 8933743 w 9706874"/>
              <a:gd name="connsiteY2982" fmla="*/ 1729064 h 3735869"/>
              <a:gd name="connsiteX2983" fmla="*/ 8994154 w 9706874"/>
              <a:gd name="connsiteY2983" fmla="*/ 1728816 h 3735869"/>
              <a:gd name="connsiteX2984" fmla="*/ 8986753 w 9706874"/>
              <a:gd name="connsiteY2984" fmla="*/ 1740916 h 3735869"/>
              <a:gd name="connsiteX2985" fmla="*/ 8994154 w 9706874"/>
              <a:gd name="connsiteY2985" fmla="*/ 1728816 h 3735869"/>
              <a:gd name="connsiteX2986" fmla="*/ 6255264 w 9706874"/>
              <a:gd name="connsiteY2986" fmla="*/ 1728814 h 3735869"/>
              <a:gd name="connsiteX2987" fmla="*/ 6240058 w 9706874"/>
              <a:gd name="connsiteY2987" fmla="*/ 1740400 h 3735869"/>
              <a:gd name="connsiteX2988" fmla="*/ 6255264 w 9706874"/>
              <a:gd name="connsiteY2988" fmla="*/ 1728814 h 3735869"/>
              <a:gd name="connsiteX2989" fmla="*/ 6990494 w 9706874"/>
              <a:gd name="connsiteY2989" fmla="*/ 1728353 h 3735869"/>
              <a:gd name="connsiteX2990" fmla="*/ 7024950 w 9706874"/>
              <a:gd name="connsiteY2990" fmla="*/ 1735693 h 3735869"/>
              <a:gd name="connsiteX2991" fmla="*/ 7132730 w 9706874"/>
              <a:gd name="connsiteY2991" fmla="*/ 1757708 h 3735869"/>
              <a:gd name="connsiteX2992" fmla="*/ 7056312 w 9706874"/>
              <a:gd name="connsiteY2992" fmla="*/ 1776869 h 3735869"/>
              <a:gd name="connsiteX2993" fmla="*/ 7172487 w 9706874"/>
              <a:gd name="connsiteY2993" fmla="*/ 1776870 h 3735869"/>
              <a:gd name="connsiteX2994" fmla="*/ 7151283 w 9706874"/>
              <a:gd name="connsiteY2994" fmla="*/ 1764640 h 3735869"/>
              <a:gd name="connsiteX2995" fmla="*/ 7188388 w 9706874"/>
              <a:gd name="connsiteY2995" fmla="*/ 1769531 h 3735869"/>
              <a:gd name="connsiteX2996" fmla="*/ 7211799 w 9706874"/>
              <a:gd name="connsiteY2996" fmla="*/ 1811117 h 3735869"/>
              <a:gd name="connsiteX2997" fmla="*/ 7196339 w 9706874"/>
              <a:gd name="connsiteY2997" fmla="*/ 1816010 h 3735869"/>
              <a:gd name="connsiteX2998" fmla="*/ 7209149 w 9706874"/>
              <a:gd name="connsiteY2998" fmla="*/ 1825795 h 3735869"/>
              <a:gd name="connsiteX2999" fmla="*/ 7251556 w 9706874"/>
              <a:gd name="connsiteY2999" fmla="*/ 1811118 h 3735869"/>
              <a:gd name="connsiteX3000" fmla="*/ 7243604 w 9706874"/>
              <a:gd name="connsiteY3000" fmla="*/ 1835579 h 3735869"/>
              <a:gd name="connsiteX3001" fmla="*/ 7225050 w 9706874"/>
              <a:gd name="connsiteY3001" fmla="*/ 1835579 h 3735869"/>
              <a:gd name="connsiteX3002" fmla="*/ 7188387 w 9706874"/>
              <a:gd name="connsiteY3002" fmla="*/ 1833132 h 3735869"/>
              <a:gd name="connsiteX3003" fmla="*/ 7119480 w 9706874"/>
              <a:gd name="connsiteY3003" fmla="*/ 1823349 h 3735869"/>
              <a:gd name="connsiteX3004" fmla="*/ 6979894 w 9706874"/>
              <a:gd name="connsiteY3004" fmla="*/ 1798886 h 3735869"/>
              <a:gd name="connsiteX3005" fmla="*/ 6998445 w 9706874"/>
              <a:gd name="connsiteY3005" fmla="*/ 1757708 h 3735869"/>
              <a:gd name="connsiteX3006" fmla="*/ 7040411 w 9706874"/>
              <a:gd name="connsiteY3006" fmla="*/ 1757708 h 3735869"/>
              <a:gd name="connsiteX3007" fmla="*/ 7011697 w 9706874"/>
              <a:gd name="connsiteY3007" fmla="*/ 1740584 h 3735869"/>
              <a:gd name="connsiteX3008" fmla="*/ 7003746 w 9706874"/>
              <a:gd name="connsiteY3008" fmla="*/ 1752815 h 3735869"/>
              <a:gd name="connsiteX3009" fmla="*/ 6993145 w 9706874"/>
              <a:gd name="connsiteY3009" fmla="*/ 1743031 h 3735869"/>
              <a:gd name="connsiteX3010" fmla="*/ 6982544 w 9706874"/>
              <a:gd name="connsiteY3010" fmla="*/ 1764639 h 3735869"/>
              <a:gd name="connsiteX3011" fmla="*/ 6990494 w 9706874"/>
              <a:gd name="connsiteY3011" fmla="*/ 1728353 h 3735869"/>
              <a:gd name="connsiteX3012" fmla="*/ 6619249 w 9706874"/>
              <a:gd name="connsiteY3012" fmla="*/ 1727816 h 3735869"/>
              <a:gd name="connsiteX3013" fmla="*/ 6624494 w 9706874"/>
              <a:gd name="connsiteY3013" fmla="*/ 1727817 h 3735869"/>
              <a:gd name="connsiteX3014" fmla="*/ 6620155 w 9706874"/>
              <a:gd name="connsiteY3014" fmla="*/ 1734599 h 3735869"/>
              <a:gd name="connsiteX3015" fmla="*/ 6620548 w 9706874"/>
              <a:gd name="connsiteY3015" fmla="*/ 1735584 h 3735869"/>
              <a:gd name="connsiteX3016" fmla="*/ 6615139 w 9706874"/>
              <a:gd name="connsiteY3016" fmla="*/ 1735583 h 3735869"/>
              <a:gd name="connsiteX3017" fmla="*/ 6617842 w 9706874"/>
              <a:gd name="connsiteY3017" fmla="*/ 1728815 h 3735869"/>
              <a:gd name="connsiteX3018" fmla="*/ 6619451 w 9706874"/>
              <a:gd name="connsiteY3018" fmla="*/ 1732841 h 3735869"/>
              <a:gd name="connsiteX3019" fmla="*/ 8236959 w 9706874"/>
              <a:gd name="connsiteY3019" fmla="*/ 1725413 h 3735869"/>
              <a:gd name="connsiteX3020" fmla="*/ 8229145 w 9706874"/>
              <a:gd name="connsiteY3020" fmla="*/ 1737498 h 3735869"/>
              <a:gd name="connsiteX3021" fmla="*/ 8236959 w 9706874"/>
              <a:gd name="connsiteY3021" fmla="*/ 1725413 h 3735869"/>
              <a:gd name="connsiteX3022" fmla="*/ 7225303 w 9706874"/>
              <a:gd name="connsiteY3022" fmla="*/ 1723265 h 3735869"/>
              <a:gd name="connsiteX3023" fmla="*/ 7280858 w 9706874"/>
              <a:gd name="connsiteY3023" fmla="*/ 1756594 h 3735869"/>
              <a:gd name="connsiteX3024" fmla="*/ 7246433 w 9706874"/>
              <a:gd name="connsiteY3024" fmla="*/ 1770605 h 3735869"/>
              <a:gd name="connsiteX3025" fmla="*/ 7233193 w 9706874"/>
              <a:gd name="connsiteY3025" fmla="*/ 1749388 h 3735869"/>
              <a:gd name="connsiteX3026" fmla="*/ 7198768 w 9706874"/>
              <a:gd name="connsiteY3026" fmla="*/ 1742183 h 3735869"/>
              <a:gd name="connsiteX3027" fmla="*/ 7162133 w 9706874"/>
              <a:gd name="connsiteY3027" fmla="*/ 1727769 h 3735869"/>
              <a:gd name="connsiteX3028" fmla="*/ 7225303 w 9706874"/>
              <a:gd name="connsiteY3028" fmla="*/ 1723265 h 3735869"/>
              <a:gd name="connsiteX3029" fmla="*/ 6616643 w 9706874"/>
              <a:gd name="connsiteY3029" fmla="*/ 1722201 h 3735869"/>
              <a:gd name="connsiteX3030" fmla="*/ 6560439 w 9706874"/>
              <a:gd name="connsiteY3030" fmla="*/ 1731470 h 3735869"/>
              <a:gd name="connsiteX3031" fmla="*/ 6616643 w 9706874"/>
              <a:gd name="connsiteY3031" fmla="*/ 1722201 h 3735869"/>
              <a:gd name="connsiteX3032" fmla="*/ 8920126 w 9706874"/>
              <a:gd name="connsiteY3032" fmla="*/ 1720348 h 3735869"/>
              <a:gd name="connsiteX3033" fmla="*/ 8923829 w 9706874"/>
              <a:gd name="connsiteY3033" fmla="*/ 1723241 h 3735869"/>
              <a:gd name="connsiteX3034" fmla="*/ 8918892 w 9706874"/>
              <a:gd name="connsiteY3034" fmla="*/ 1728385 h 3735869"/>
              <a:gd name="connsiteX3035" fmla="*/ 8916422 w 9706874"/>
              <a:gd name="connsiteY3035" fmla="*/ 1723240 h 3735869"/>
              <a:gd name="connsiteX3036" fmla="*/ 8920126 w 9706874"/>
              <a:gd name="connsiteY3036" fmla="*/ 1720348 h 3735869"/>
              <a:gd name="connsiteX3037" fmla="*/ 7126765 w 9706874"/>
              <a:gd name="connsiteY3037" fmla="*/ 1718732 h 3735869"/>
              <a:gd name="connsiteX3038" fmla="*/ 7132387 w 9706874"/>
              <a:gd name="connsiteY3038" fmla="*/ 1728412 h 3735869"/>
              <a:gd name="connsiteX3039" fmla="*/ 7119156 w 9706874"/>
              <a:gd name="connsiteY3039" fmla="*/ 1723570 h 3735869"/>
              <a:gd name="connsiteX3040" fmla="*/ 7126765 w 9706874"/>
              <a:gd name="connsiteY3040" fmla="*/ 1718732 h 3735869"/>
              <a:gd name="connsiteX3041" fmla="*/ 8978503 w 9706874"/>
              <a:gd name="connsiteY3041" fmla="*/ 1718629 h 3735869"/>
              <a:gd name="connsiteX3042" fmla="*/ 8963306 w 9706874"/>
              <a:gd name="connsiteY3042" fmla="*/ 1727897 h 3735869"/>
              <a:gd name="connsiteX3043" fmla="*/ 8978503 w 9706874"/>
              <a:gd name="connsiteY3043" fmla="*/ 1718629 h 3735869"/>
              <a:gd name="connsiteX3044" fmla="*/ 8603854 w 9706874"/>
              <a:gd name="connsiteY3044" fmla="*/ 1718098 h 3735869"/>
              <a:gd name="connsiteX3045" fmla="*/ 8611259 w 9706874"/>
              <a:gd name="connsiteY3045" fmla="*/ 1728386 h 3735869"/>
              <a:gd name="connsiteX3046" fmla="*/ 8603854 w 9706874"/>
              <a:gd name="connsiteY3046" fmla="*/ 1718098 h 3735869"/>
              <a:gd name="connsiteX3047" fmla="*/ 7151953 w 9706874"/>
              <a:gd name="connsiteY3047" fmla="*/ 1718098 h 3735869"/>
              <a:gd name="connsiteX3048" fmla="*/ 7144551 w 9706874"/>
              <a:gd name="connsiteY3048" fmla="*/ 1728386 h 3735869"/>
              <a:gd name="connsiteX3049" fmla="*/ 7151953 w 9706874"/>
              <a:gd name="connsiteY3049" fmla="*/ 1718098 h 3735869"/>
              <a:gd name="connsiteX3050" fmla="*/ 6964824 w 9706874"/>
              <a:gd name="connsiteY3050" fmla="*/ 1718098 h 3735869"/>
              <a:gd name="connsiteX3051" fmla="*/ 6980030 w 9706874"/>
              <a:gd name="connsiteY3051" fmla="*/ 1722937 h 3735869"/>
              <a:gd name="connsiteX3052" fmla="*/ 6964824 w 9706874"/>
              <a:gd name="connsiteY3052" fmla="*/ 1718098 h 3735869"/>
              <a:gd name="connsiteX3053" fmla="*/ 6697354 w 9706874"/>
              <a:gd name="connsiteY3053" fmla="*/ 1716874 h 3735869"/>
              <a:gd name="connsiteX3054" fmla="*/ 6682405 w 9706874"/>
              <a:gd name="connsiteY3054" fmla="*/ 1718394 h 3735869"/>
              <a:gd name="connsiteX3055" fmla="*/ 6706325 w 9706874"/>
              <a:gd name="connsiteY3055" fmla="*/ 1728112 h 3735869"/>
              <a:gd name="connsiteX3056" fmla="*/ 6697354 w 9706874"/>
              <a:gd name="connsiteY3056" fmla="*/ 1716874 h 3735869"/>
              <a:gd name="connsiteX3057" fmla="*/ 8471158 w 9706874"/>
              <a:gd name="connsiteY3057" fmla="*/ 1713640 h 3735869"/>
              <a:gd name="connsiteX3058" fmla="*/ 8486388 w 9706874"/>
              <a:gd name="connsiteY3058" fmla="*/ 1714858 h 3735869"/>
              <a:gd name="connsiteX3059" fmla="*/ 8462108 w 9706874"/>
              <a:gd name="connsiteY3059" fmla="*/ 1727036 h 3735869"/>
              <a:gd name="connsiteX3060" fmla="*/ 8471158 w 9706874"/>
              <a:gd name="connsiteY3060" fmla="*/ 1713640 h 3735869"/>
              <a:gd name="connsiteX3061" fmla="*/ 8171033 w 9706874"/>
              <a:gd name="connsiteY3061" fmla="*/ 1711553 h 3735869"/>
              <a:gd name="connsiteX3062" fmla="*/ 8191559 w 9706874"/>
              <a:gd name="connsiteY3062" fmla="*/ 1713674 h 3735869"/>
              <a:gd name="connsiteX3063" fmla="*/ 8156991 w 9706874"/>
              <a:gd name="connsiteY3063" fmla="*/ 1725795 h 3735869"/>
              <a:gd name="connsiteX3064" fmla="*/ 8171033 w 9706874"/>
              <a:gd name="connsiteY3064" fmla="*/ 1711553 h 3735869"/>
              <a:gd name="connsiteX3065" fmla="*/ 5633021 w 9706874"/>
              <a:gd name="connsiteY3065" fmla="*/ 1711103 h 3735869"/>
              <a:gd name="connsiteX3066" fmla="*/ 5595126 w 9706874"/>
              <a:gd name="connsiteY3066" fmla="*/ 1717532 h 3735869"/>
              <a:gd name="connsiteX3067" fmla="*/ 5544560 w 9706874"/>
              <a:gd name="connsiteY3067" fmla="*/ 1734539 h 3735869"/>
              <a:gd name="connsiteX3068" fmla="*/ 5514770 w 9706874"/>
              <a:gd name="connsiteY3068" fmla="*/ 1743887 h 3735869"/>
              <a:gd name="connsiteX3069" fmla="*/ 5491702 w 9706874"/>
              <a:gd name="connsiteY3069" fmla="*/ 1757089 h 3735869"/>
              <a:gd name="connsiteX3070" fmla="*/ 5543099 w 9706874"/>
              <a:gd name="connsiteY3070" fmla="*/ 1749983 h 3735869"/>
              <a:gd name="connsiteX3071" fmla="*/ 5595811 w 9706874"/>
              <a:gd name="connsiteY3071" fmla="*/ 1742690 h 3735869"/>
              <a:gd name="connsiteX3072" fmla="*/ 5606890 w 9706874"/>
              <a:gd name="connsiteY3072" fmla="*/ 1742692 h 3735869"/>
              <a:gd name="connsiteX3073" fmla="*/ 5605153 w 9706874"/>
              <a:gd name="connsiteY3073" fmla="*/ 1741104 h 3735869"/>
              <a:gd name="connsiteX3074" fmla="*/ 5609198 w 9706874"/>
              <a:gd name="connsiteY3074" fmla="*/ 1738651 h 3735869"/>
              <a:gd name="connsiteX3075" fmla="*/ 5610394 w 9706874"/>
              <a:gd name="connsiteY3075" fmla="*/ 1738732 h 3735869"/>
              <a:gd name="connsiteX3076" fmla="*/ 5609101 w 9706874"/>
              <a:gd name="connsiteY3076" fmla="*/ 1735401 h 3735869"/>
              <a:gd name="connsiteX3077" fmla="*/ 5633021 w 9706874"/>
              <a:gd name="connsiteY3077" fmla="*/ 1711103 h 3735869"/>
              <a:gd name="connsiteX3078" fmla="*/ 7115924 w 9706874"/>
              <a:gd name="connsiteY3078" fmla="*/ 1710776 h 3735869"/>
              <a:gd name="connsiteX3079" fmla="*/ 7120658 w 9706874"/>
              <a:gd name="connsiteY3079" fmla="*/ 1711740 h 3735869"/>
              <a:gd name="connsiteX3080" fmla="*/ 7115248 w 9706874"/>
              <a:gd name="connsiteY3080" fmla="*/ 1719455 h 3735869"/>
              <a:gd name="connsiteX3081" fmla="*/ 7115924 w 9706874"/>
              <a:gd name="connsiteY3081" fmla="*/ 1710776 h 3735869"/>
              <a:gd name="connsiteX3082" fmla="*/ 8904323 w 9706874"/>
              <a:gd name="connsiteY3082" fmla="*/ 1707319 h 3735869"/>
              <a:gd name="connsiteX3083" fmla="*/ 8915989 w 9706874"/>
              <a:gd name="connsiteY3083" fmla="*/ 1711991 h 3735869"/>
              <a:gd name="connsiteX3084" fmla="*/ 8913385 w 9706874"/>
              <a:gd name="connsiteY3084" fmla="*/ 1719468 h 3735869"/>
              <a:gd name="connsiteX3085" fmla="*/ 8892982 w 9706874"/>
              <a:gd name="connsiteY3085" fmla="*/ 1711991 h 3735869"/>
              <a:gd name="connsiteX3086" fmla="*/ 8904323 w 9706874"/>
              <a:gd name="connsiteY3086" fmla="*/ 1707319 h 3735869"/>
              <a:gd name="connsiteX3087" fmla="*/ 8574117 w 9706874"/>
              <a:gd name="connsiteY3087" fmla="*/ 1706301 h 3735869"/>
              <a:gd name="connsiteX3088" fmla="*/ 8558925 w 9706874"/>
              <a:gd name="connsiteY3088" fmla="*/ 1718760 h 3735869"/>
              <a:gd name="connsiteX3089" fmla="*/ 8574117 w 9706874"/>
              <a:gd name="connsiteY3089" fmla="*/ 1706301 h 3735869"/>
              <a:gd name="connsiteX3090" fmla="*/ 5640994 w 9706874"/>
              <a:gd name="connsiteY3090" fmla="*/ 1706244 h 3735869"/>
              <a:gd name="connsiteX3091" fmla="*/ 5648969 w 9706874"/>
              <a:gd name="connsiteY3091" fmla="*/ 1718393 h 3735869"/>
              <a:gd name="connsiteX3092" fmla="*/ 5640994 w 9706874"/>
              <a:gd name="connsiteY3092" fmla="*/ 1706244 h 3735869"/>
              <a:gd name="connsiteX3093" fmla="*/ 7236368 w 9706874"/>
              <a:gd name="connsiteY3093" fmla="*/ 1705592 h 3735869"/>
              <a:gd name="connsiteX3094" fmla="*/ 7243771 w 9706874"/>
              <a:gd name="connsiteY3094" fmla="*/ 1717693 h 3735869"/>
              <a:gd name="connsiteX3095" fmla="*/ 7236368 w 9706874"/>
              <a:gd name="connsiteY3095" fmla="*/ 1705592 h 3735869"/>
              <a:gd name="connsiteX3096" fmla="*/ 8148312 w 9706874"/>
              <a:gd name="connsiteY3096" fmla="*/ 1703980 h 3735869"/>
              <a:gd name="connsiteX3097" fmla="*/ 8140498 w 9706874"/>
              <a:gd name="connsiteY3097" fmla="*/ 1714268 h 3735869"/>
              <a:gd name="connsiteX3098" fmla="*/ 8148312 w 9706874"/>
              <a:gd name="connsiteY3098" fmla="*/ 1703980 h 3735869"/>
              <a:gd name="connsiteX3099" fmla="*/ 6512114 w 9706874"/>
              <a:gd name="connsiteY3099" fmla="*/ 1702022 h 3735869"/>
              <a:gd name="connsiteX3100" fmla="*/ 6509647 w 9706874"/>
              <a:gd name="connsiteY3100" fmla="*/ 1707166 h 3735869"/>
              <a:gd name="connsiteX3101" fmla="*/ 6512114 w 9706874"/>
              <a:gd name="connsiteY3101" fmla="*/ 1702022 h 3735869"/>
              <a:gd name="connsiteX3102" fmla="*/ 7293722 w 9706874"/>
              <a:gd name="connsiteY3102" fmla="*/ 1696836 h 3735869"/>
              <a:gd name="connsiteX3103" fmla="*/ 7298930 w 9706874"/>
              <a:gd name="connsiteY3103" fmla="*/ 1704095 h 3735869"/>
              <a:gd name="connsiteX3104" fmla="*/ 7291116 w 9706874"/>
              <a:gd name="connsiteY3104" fmla="*/ 1704094 h 3735869"/>
              <a:gd name="connsiteX3105" fmla="*/ 7293722 w 9706874"/>
              <a:gd name="connsiteY3105" fmla="*/ 1696836 h 3735869"/>
              <a:gd name="connsiteX3106" fmla="*/ 8435006 w 9706874"/>
              <a:gd name="connsiteY3106" fmla="*/ 1695047 h 3735869"/>
              <a:gd name="connsiteX3107" fmla="*/ 8440068 w 9706874"/>
              <a:gd name="connsiteY3107" fmla="*/ 1703768 h 3735869"/>
              <a:gd name="connsiteX3108" fmla="*/ 8440697 w 9706874"/>
              <a:gd name="connsiteY3108" fmla="*/ 1705954 h 3735869"/>
              <a:gd name="connsiteX3109" fmla="*/ 8441299 w 9706874"/>
              <a:gd name="connsiteY3109" fmla="*/ 1705594 h 3735869"/>
              <a:gd name="connsiteX3110" fmla="*/ 8441000 w 9706874"/>
              <a:gd name="connsiteY3110" fmla="*/ 1707004 h 3735869"/>
              <a:gd name="connsiteX3111" fmla="*/ 8443103 w 9706874"/>
              <a:gd name="connsiteY3111" fmla="*/ 1714297 h 3735869"/>
              <a:gd name="connsiteX3112" fmla="*/ 8439463 w 9706874"/>
              <a:gd name="connsiteY3112" fmla="*/ 1714295 h 3735869"/>
              <a:gd name="connsiteX3113" fmla="*/ 8439447 w 9706874"/>
              <a:gd name="connsiteY3113" fmla="*/ 1714365 h 3735869"/>
              <a:gd name="connsiteX3114" fmla="*/ 8433897 w 9706874"/>
              <a:gd name="connsiteY3114" fmla="*/ 1717693 h 3735869"/>
              <a:gd name="connsiteX3115" fmla="*/ 8434613 w 9706874"/>
              <a:gd name="connsiteY3115" fmla="*/ 1714296 h 3735869"/>
              <a:gd name="connsiteX3116" fmla="*/ 8418814 w 9706874"/>
              <a:gd name="connsiteY3116" fmla="*/ 1714295 h 3735869"/>
              <a:gd name="connsiteX3117" fmla="*/ 8435006 w 9706874"/>
              <a:gd name="connsiteY3117" fmla="*/ 1695047 h 3735869"/>
              <a:gd name="connsiteX3118" fmla="*/ 7173855 w 9706874"/>
              <a:gd name="connsiteY3118" fmla="*/ 1693621 h 3735869"/>
              <a:gd name="connsiteX3119" fmla="*/ 7189060 w 9706874"/>
              <a:gd name="connsiteY3119" fmla="*/ 1705207 h 3735869"/>
              <a:gd name="connsiteX3120" fmla="*/ 7173855 w 9706874"/>
              <a:gd name="connsiteY3120" fmla="*/ 1693621 h 3735869"/>
              <a:gd name="connsiteX3121" fmla="*/ 8169745 w 9706874"/>
              <a:gd name="connsiteY3121" fmla="*/ 1693621 h 3735869"/>
              <a:gd name="connsiteX3122" fmla="*/ 8154539 w 9706874"/>
              <a:gd name="connsiteY3122" fmla="*/ 1705207 h 3735869"/>
              <a:gd name="connsiteX3123" fmla="*/ 8169745 w 9706874"/>
              <a:gd name="connsiteY3123" fmla="*/ 1693621 h 3735869"/>
              <a:gd name="connsiteX3124" fmla="*/ 7432934 w 9706874"/>
              <a:gd name="connsiteY3124" fmla="*/ 1691477 h 3735869"/>
              <a:gd name="connsiteX3125" fmla="*/ 7425120 w 9706874"/>
              <a:gd name="connsiteY3125" fmla="*/ 1703577 h 3735869"/>
              <a:gd name="connsiteX3126" fmla="*/ 7432934 w 9706874"/>
              <a:gd name="connsiteY3126" fmla="*/ 1691477 h 3735869"/>
              <a:gd name="connsiteX3127" fmla="*/ 9693501 w 9706874"/>
              <a:gd name="connsiteY3127" fmla="*/ 1691475 h 3735869"/>
              <a:gd name="connsiteX3128" fmla="*/ 9706874 w 9706874"/>
              <a:gd name="connsiteY3128" fmla="*/ 1707843 h 3735869"/>
              <a:gd name="connsiteX3129" fmla="*/ 9690827 w 9706874"/>
              <a:gd name="connsiteY3129" fmla="*/ 1712520 h 3735869"/>
              <a:gd name="connsiteX3130" fmla="*/ 9693501 w 9706874"/>
              <a:gd name="connsiteY3130" fmla="*/ 1691475 h 3735869"/>
              <a:gd name="connsiteX3131" fmla="*/ 7162862 w 9706874"/>
              <a:gd name="connsiteY3131" fmla="*/ 1691475 h 3735869"/>
              <a:gd name="connsiteX3132" fmla="*/ 7155050 w 9706874"/>
              <a:gd name="connsiteY3132" fmla="*/ 1703576 h 3735869"/>
              <a:gd name="connsiteX3133" fmla="*/ 7162862 w 9706874"/>
              <a:gd name="connsiteY3133" fmla="*/ 1691475 h 3735869"/>
              <a:gd name="connsiteX3134" fmla="*/ 7851415 w 9706874"/>
              <a:gd name="connsiteY3134" fmla="*/ 1691475 h 3735869"/>
              <a:gd name="connsiteX3135" fmla="*/ 7843625 w 9706874"/>
              <a:gd name="connsiteY3135" fmla="*/ 1703577 h 3735869"/>
              <a:gd name="connsiteX3136" fmla="*/ 7851415 w 9706874"/>
              <a:gd name="connsiteY3136" fmla="*/ 1691475 h 3735869"/>
              <a:gd name="connsiteX3137" fmla="*/ 6172682 w 9706874"/>
              <a:gd name="connsiteY3137" fmla="*/ 1686153 h 3735869"/>
              <a:gd name="connsiteX3138" fmla="*/ 6171890 w 9706874"/>
              <a:gd name="connsiteY3138" fmla="*/ 1687380 h 3735869"/>
              <a:gd name="connsiteX3139" fmla="*/ 6171607 w 9706874"/>
              <a:gd name="connsiteY3139" fmla="*/ 1687817 h 3735869"/>
              <a:gd name="connsiteX3140" fmla="*/ 7151954 w 9706874"/>
              <a:gd name="connsiteY3140" fmla="*/ 1682374 h 3735869"/>
              <a:gd name="connsiteX3141" fmla="*/ 7144550 w 9706874"/>
              <a:gd name="connsiteY3141" fmla="*/ 1694460 h 3735869"/>
              <a:gd name="connsiteX3142" fmla="*/ 7151954 w 9706874"/>
              <a:gd name="connsiteY3142" fmla="*/ 1682374 h 3735869"/>
              <a:gd name="connsiteX3143" fmla="*/ 6175119 w 9706874"/>
              <a:gd name="connsiteY3143" fmla="*/ 1682374 h 3735869"/>
              <a:gd name="connsiteX3144" fmla="*/ 6172682 w 9706874"/>
              <a:gd name="connsiteY3144" fmla="*/ 1686153 h 3735869"/>
              <a:gd name="connsiteX3145" fmla="*/ 6173538 w 9706874"/>
              <a:gd name="connsiteY3145" fmla="*/ 1684825 h 3735869"/>
              <a:gd name="connsiteX3146" fmla="*/ 6175119 w 9706874"/>
              <a:gd name="connsiteY3146" fmla="*/ 1682374 h 3735869"/>
              <a:gd name="connsiteX3147" fmla="*/ 8986341 w 9706874"/>
              <a:gd name="connsiteY3147" fmla="*/ 1682372 h 3735869"/>
              <a:gd name="connsiteX3148" fmla="*/ 8978938 w 9706874"/>
              <a:gd name="connsiteY3148" fmla="*/ 1694460 h 3735869"/>
              <a:gd name="connsiteX3149" fmla="*/ 8986341 w 9706874"/>
              <a:gd name="connsiteY3149" fmla="*/ 1682372 h 3735869"/>
              <a:gd name="connsiteX3150" fmla="*/ 7116985 w 9706874"/>
              <a:gd name="connsiteY3150" fmla="*/ 1681747 h 3735869"/>
              <a:gd name="connsiteX3151" fmla="*/ 7126537 w 9706874"/>
              <a:gd name="connsiteY3151" fmla="*/ 1694451 h 3735869"/>
              <a:gd name="connsiteX3152" fmla="*/ 7103525 w 9706874"/>
              <a:gd name="connsiteY3152" fmla="*/ 1689774 h 3735869"/>
              <a:gd name="connsiteX3153" fmla="*/ 7116985 w 9706874"/>
              <a:gd name="connsiteY3153" fmla="*/ 1681747 h 3735869"/>
              <a:gd name="connsiteX3154" fmla="*/ 7220577 w 9706874"/>
              <a:gd name="connsiteY3154" fmla="*/ 1679504 h 3735869"/>
              <a:gd name="connsiteX3155" fmla="*/ 7204529 w 9706874"/>
              <a:gd name="connsiteY3155" fmla="*/ 1691088 h 3735869"/>
              <a:gd name="connsiteX3156" fmla="*/ 7220577 w 9706874"/>
              <a:gd name="connsiteY3156" fmla="*/ 1679504 h 3735869"/>
              <a:gd name="connsiteX3157" fmla="*/ 7096466 w 9706874"/>
              <a:gd name="connsiteY3157" fmla="*/ 1677014 h 3735869"/>
              <a:gd name="connsiteX3158" fmla="*/ 7095704 w 9706874"/>
              <a:gd name="connsiteY3158" fmla="*/ 1684842 h 3735869"/>
              <a:gd name="connsiteX3159" fmla="*/ 7095167 w 9706874"/>
              <a:gd name="connsiteY3159" fmla="*/ 1684014 h 3735869"/>
              <a:gd name="connsiteX3160" fmla="*/ 7097215 w 9706874"/>
              <a:gd name="connsiteY3160" fmla="*/ 1689140 h 3735869"/>
              <a:gd name="connsiteX3161" fmla="*/ 7092820 w 9706874"/>
              <a:gd name="connsiteY3161" fmla="*/ 1688295 h 3735869"/>
              <a:gd name="connsiteX3162" fmla="*/ 7094384 w 9706874"/>
              <a:gd name="connsiteY3162" fmla="*/ 1682814 h 3735869"/>
              <a:gd name="connsiteX3163" fmla="*/ 7093761 w 9706874"/>
              <a:gd name="connsiteY3163" fmla="*/ 1681854 h 3735869"/>
              <a:gd name="connsiteX3164" fmla="*/ 7096466 w 9706874"/>
              <a:gd name="connsiteY3164" fmla="*/ 1677014 h 3735869"/>
              <a:gd name="connsiteX3165" fmla="*/ 8964999 w 9706874"/>
              <a:gd name="connsiteY3165" fmla="*/ 1671848 h 3735869"/>
              <a:gd name="connsiteX3166" fmla="*/ 8970702 w 9706874"/>
              <a:gd name="connsiteY3166" fmla="*/ 1681987 h 3735869"/>
              <a:gd name="connsiteX3167" fmla="*/ 8955496 w 9706874"/>
              <a:gd name="connsiteY3167" fmla="*/ 1677352 h 3735869"/>
              <a:gd name="connsiteX3168" fmla="*/ 8964999 w 9706874"/>
              <a:gd name="connsiteY3168" fmla="*/ 1671848 h 3735869"/>
              <a:gd name="connsiteX3169" fmla="*/ 7960534 w 9706874"/>
              <a:gd name="connsiteY3169" fmla="*/ 1671656 h 3735869"/>
              <a:gd name="connsiteX3170" fmla="*/ 7979469 w 9706874"/>
              <a:gd name="connsiteY3170" fmla="*/ 1692693 h 3735869"/>
              <a:gd name="connsiteX3171" fmla="*/ 7980330 w 9706874"/>
              <a:gd name="connsiteY3171" fmla="*/ 1694963 h 3735869"/>
              <a:gd name="connsiteX3172" fmla="*/ 7981186 w 9706874"/>
              <a:gd name="connsiteY3172" fmla="*/ 1689518 h 3735869"/>
              <a:gd name="connsiteX3173" fmla="*/ 7982719 w 9706874"/>
              <a:gd name="connsiteY3173" fmla="*/ 1690361 h 3735869"/>
              <a:gd name="connsiteX3174" fmla="*/ 7996608 w 9706874"/>
              <a:gd name="connsiteY3174" fmla="*/ 1682705 h 3735869"/>
              <a:gd name="connsiteX3175" fmla="*/ 8010530 w 9706874"/>
              <a:gd name="connsiteY3175" fmla="*/ 1680870 h 3735869"/>
              <a:gd name="connsiteX3176" fmla="*/ 8091578 w 9706874"/>
              <a:gd name="connsiteY3176" fmla="*/ 1724385 h 3735869"/>
              <a:gd name="connsiteX3177" fmla="*/ 8072844 w 9706874"/>
              <a:gd name="connsiteY3177" fmla="*/ 1722499 h 3735869"/>
              <a:gd name="connsiteX3178" fmla="*/ 8058896 w 9706874"/>
              <a:gd name="connsiteY3178" fmla="*/ 1727436 h 3735869"/>
              <a:gd name="connsiteX3179" fmla="*/ 8053454 w 9706874"/>
              <a:gd name="connsiteY3179" fmla="*/ 1725090 h 3735869"/>
              <a:gd name="connsiteX3180" fmla="*/ 8050305 w 9706874"/>
              <a:gd name="connsiteY3180" fmla="*/ 1726113 h 3735869"/>
              <a:gd name="connsiteX3181" fmla="*/ 8038657 w 9706874"/>
              <a:gd name="connsiteY3181" fmla="*/ 1739121 h 3735869"/>
              <a:gd name="connsiteX3182" fmla="*/ 8009641 w 9706874"/>
              <a:gd name="connsiteY3182" fmla="*/ 1719218 h 3735869"/>
              <a:gd name="connsiteX3183" fmla="*/ 7986108 w 9706874"/>
              <a:gd name="connsiteY3183" fmla="*/ 1694125 h 3735869"/>
              <a:gd name="connsiteX3184" fmla="*/ 7981186 w 9706874"/>
              <a:gd name="connsiteY3184" fmla="*/ 1701606 h 3735869"/>
              <a:gd name="connsiteX3185" fmla="*/ 7980872 w 9706874"/>
              <a:gd name="connsiteY3185" fmla="*/ 1699502 h 3735869"/>
              <a:gd name="connsiteX3186" fmla="*/ 7964820 w 9706874"/>
              <a:gd name="connsiteY3186" fmla="*/ 1695372 h 3735869"/>
              <a:gd name="connsiteX3187" fmla="*/ 7947463 w 9706874"/>
              <a:gd name="connsiteY3187" fmla="*/ 1692692 h 3735869"/>
              <a:gd name="connsiteX3188" fmla="*/ 7960534 w 9706874"/>
              <a:gd name="connsiteY3188" fmla="*/ 1671656 h 3735869"/>
              <a:gd name="connsiteX3189" fmla="*/ 8577280 w 9706874"/>
              <a:gd name="connsiteY3189" fmla="*/ 1670676 h 3735869"/>
              <a:gd name="connsiteX3190" fmla="*/ 8583297 w 9706874"/>
              <a:gd name="connsiteY3190" fmla="*/ 1680356 h 3735869"/>
              <a:gd name="connsiteX3191" fmla="*/ 8567251 w 9706874"/>
              <a:gd name="connsiteY3191" fmla="*/ 1675516 h 3735869"/>
              <a:gd name="connsiteX3192" fmla="*/ 8577280 w 9706874"/>
              <a:gd name="connsiteY3192" fmla="*/ 1670676 h 3735869"/>
              <a:gd name="connsiteX3193" fmla="*/ 7896670 w 9706874"/>
              <a:gd name="connsiteY3193" fmla="*/ 1669872 h 3735869"/>
              <a:gd name="connsiteX3194" fmla="*/ 7925535 w 9706874"/>
              <a:gd name="connsiteY3194" fmla="*/ 1677373 h 3735869"/>
              <a:gd name="connsiteX3195" fmla="*/ 7896670 w 9706874"/>
              <a:gd name="connsiteY3195" fmla="*/ 1669872 h 3735869"/>
              <a:gd name="connsiteX3196" fmla="*/ 8371381 w 9706874"/>
              <a:gd name="connsiteY3196" fmla="*/ 1669872 h 3735869"/>
              <a:gd name="connsiteX3197" fmla="*/ 8386575 w 9706874"/>
              <a:gd name="connsiteY3197" fmla="*/ 1677526 h 3735869"/>
              <a:gd name="connsiteX3198" fmla="*/ 8378362 w 9706874"/>
              <a:gd name="connsiteY3198" fmla="*/ 1680736 h 3735869"/>
              <a:gd name="connsiteX3199" fmla="*/ 8391666 w 9706874"/>
              <a:gd name="connsiteY3199" fmla="*/ 1685621 h 3735869"/>
              <a:gd name="connsiteX3200" fmla="*/ 8393482 w 9706874"/>
              <a:gd name="connsiteY3200" fmla="*/ 1684184 h 3735869"/>
              <a:gd name="connsiteX3201" fmla="*/ 8413913 w 9706874"/>
              <a:gd name="connsiteY3201" fmla="*/ 1693796 h 3735869"/>
              <a:gd name="connsiteX3202" fmla="*/ 8406646 w 9706874"/>
              <a:gd name="connsiteY3202" fmla="*/ 1693991 h 3735869"/>
              <a:gd name="connsiteX3203" fmla="*/ 8410102 w 9706874"/>
              <a:gd name="connsiteY3203" fmla="*/ 1703577 h 3735869"/>
              <a:gd name="connsiteX3204" fmla="*/ 8396139 w 9706874"/>
              <a:gd name="connsiteY3204" fmla="*/ 1696316 h 3735869"/>
              <a:gd name="connsiteX3205" fmla="*/ 8397916 w 9706874"/>
              <a:gd name="connsiteY3205" fmla="*/ 1693236 h 3735869"/>
              <a:gd name="connsiteX3206" fmla="*/ 8387031 w 9706874"/>
              <a:gd name="connsiteY3206" fmla="*/ 1689301 h 3735869"/>
              <a:gd name="connsiteX3207" fmla="*/ 8383238 w 9706874"/>
              <a:gd name="connsiteY3207" fmla="*/ 1690270 h 3735869"/>
              <a:gd name="connsiteX3208" fmla="*/ 8348721 w 9706874"/>
              <a:gd name="connsiteY3208" fmla="*/ 1680077 h 3735869"/>
              <a:gd name="connsiteX3209" fmla="*/ 8360764 w 9706874"/>
              <a:gd name="connsiteY3209" fmla="*/ 1678213 h 3735869"/>
              <a:gd name="connsiteX3210" fmla="*/ 8375568 w 9706874"/>
              <a:gd name="connsiteY3210" fmla="*/ 1680241 h 3735869"/>
              <a:gd name="connsiteX3211" fmla="*/ 8373084 w 9706874"/>
              <a:gd name="connsiteY3211" fmla="*/ 1678782 h 3735869"/>
              <a:gd name="connsiteX3212" fmla="*/ 8371381 w 9706874"/>
              <a:gd name="connsiteY3212" fmla="*/ 1669872 h 3735869"/>
              <a:gd name="connsiteX3213" fmla="*/ 8113091 w 9706874"/>
              <a:gd name="connsiteY3213" fmla="*/ 1669870 h 3735869"/>
              <a:gd name="connsiteX3214" fmla="*/ 8111784 w 9706874"/>
              <a:gd name="connsiteY3214" fmla="*/ 1677591 h 3735869"/>
              <a:gd name="connsiteX3215" fmla="*/ 8110192 w 9706874"/>
              <a:gd name="connsiteY3215" fmla="*/ 1679181 h 3735869"/>
              <a:gd name="connsiteX3216" fmla="*/ 8121910 w 9706874"/>
              <a:gd name="connsiteY3216" fmla="*/ 1685697 h 3735869"/>
              <a:gd name="connsiteX3217" fmla="*/ 8131771 w 9706874"/>
              <a:gd name="connsiteY3217" fmla="*/ 1705349 h 3735869"/>
              <a:gd name="connsiteX3218" fmla="*/ 8106273 w 9706874"/>
              <a:gd name="connsiteY3218" fmla="*/ 1705349 h 3735869"/>
              <a:gd name="connsiteX3219" fmla="*/ 8103962 w 9706874"/>
              <a:gd name="connsiteY3219" fmla="*/ 1681344 h 3735869"/>
              <a:gd name="connsiteX3220" fmla="*/ 8097883 w 9706874"/>
              <a:gd name="connsiteY3220" fmla="*/ 1681778 h 3735869"/>
              <a:gd name="connsiteX3221" fmla="*/ 8113091 w 9706874"/>
              <a:gd name="connsiteY3221" fmla="*/ 1669870 h 3735869"/>
              <a:gd name="connsiteX3222" fmla="*/ 8914047 w 9706874"/>
              <a:gd name="connsiteY3222" fmla="*/ 1669870 h 3735869"/>
              <a:gd name="connsiteX3223" fmla="*/ 8898844 w 9706874"/>
              <a:gd name="connsiteY3223" fmla="*/ 1681776 h 3735869"/>
              <a:gd name="connsiteX3224" fmla="*/ 8914047 w 9706874"/>
              <a:gd name="connsiteY3224" fmla="*/ 1669870 h 3735869"/>
              <a:gd name="connsiteX3225" fmla="*/ 8494457 w 9706874"/>
              <a:gd name="connsiteY3225" fmla="*/ 1669870 h 3735869"/>
              <a:gd name="connsiteX3226" fmla="*/ 8509662 w 9706874"/>
              <a:gd name="connsiteY3226" fmla="*/ 1677014 h 3735869"/>
              <a:gd name="connsiteX3227" fmla="*/ 8494457 w 9706874"/>
              <a:gd name="connsiteY3227" fmla="*/ 1669870 h 3735869"/>
              <a:gd name="connsiteX3228" fmla="*/ 6792910 w 9706874"/>
              <a:gd name="connsiteY3228" fmla="*/ 1669870 h 3735869"/>
              <a:gd name="connsiteX3229" fmla="*/ 6808118 w 9706874"/>
              <a:gd name="connsiteY3229" fmla="*/ 1681777 h 3735869"/>
              <a:gd name="connsiteX3230" fmla="*/ 6792910 w 9706874"/>
              <a:gd name="connsiteY3230" fmla="*/ 1669870 h 3735869"/>
              <a:gd name="connsiteX3231" fmla="*/ 8066011 w 9706874"/>
              <a:gd name="connsiteY3231" fmla="*/ 1664300 h 3735869"/>
              <a:gd name="connsiteX3232" fmla="*/ 8092609 w 9706874"/>
              <a:gd name="connsiteY3232" fmla="*/ 1667963 h 3735869"/>
              <a:gd name="connsiteX3233" fmla="*/ 8084097 w 9706874"/>
              <a:gd name="connsiteY3233" fmla="*/ 1687496 h 3735869"/>
              <a:gd name="connsiteX3234" fmla="*/ 8069912 w 9706874"/>
              <a:gd name="connsiteY3234" fmla="*/ 1685056 h 3735869"/>
              <a:gd name="connsiteX3235" fmla="*/ 8041542 w 9706874"/>
              <a:gd name="connsiteY3235" fmla="*/ 1675289 h 3735869"/>
              <a:gd name="connsiteX3236" fmla="*/ 8066011 w 9706874"/>
              <a:gd name="connsiteY3236" fmla="*/ 1664300 h 3735869"/>
              <a:gd name="connsiteX3237" fmla="*/ 7373417 w 9706874"/>
              <a:gd name="connsiteY3237" fmla="*/ 1659990 h 3735869"/>
              <a:gd name="connsiteX3238" fmla="*/ 7384405 w 9706874"/>
              <a:gd name="connsiteY3238" fmla="*/ 1681966 h 3735869"/>
              <a:gd name="connsiteX3239" fmla="*/ 7368773 w 9706874"/>
              <a:gd name="connsiteY3239" fmla="*/ 1664873 h 3735869"/>
              <a:gd name="connsiteX3240" fmla="*/ 7373417 w 9706874"/>
              <a:gd name="connsiteY3240" fmla="*/ 1659990 h 3735869"/>
              <a:gd name="connsiteX3241" fmla="*/ 6996636 w 9706874"/>
              <a:gd name="connsiteY3241" fmla="*/ 1658214 h 3735869"/>
              <a:gd name="connsiteX3242" fmla="*/ 7003468 w 9706874"/>
              <a:gd name="connsiteY3242" fmla="*/ 1658714 h 3735869"/>
              <a:gd name="connsiteX3243" fmla="*/ 6980452 w 9706874"/>
              <a:gd name="connsiteY3243" fmla="*/ 1671011 h 3735869"/>
              <a:gd name="connsiteX3244" fmla="*/ 6996636 w 9706874"/>
              <a:gd name="connsiteY3244" fmla="*/ 1658214 h 3735869"/>
              <a:gd name="connsiteX3245" fmla="*/ 6426371 w 9706874"/>
              <a:gd name="connsiteY3245" fmla="*/ 1658052 h 3735869"/>
              <a:gd name="connsiteX3246" fmla="*/ 6428513 w 9706874"/>
              <a:gd name="connsiteY3246" fmla="*/ 1659247 h 3735869"/>
              <a:gd name="connsiteX3247" fmla="*/ 6426743 w 9706874"/>
              <a:gd name="connsiteY3247" fmla="*/ 1659845 h 3735869"/>
              <a:gd name="connsiteX3248" fmla="*/ 6449848 w 9706874"/>
              <a:gd name="connsiteY3248" fmla="*/ 1658052 h 3735869"/>
              <a:gd name="connsiteX3249" fmla="*/ 6449846 w 9706874"/>
              <a:gd name="connsiteY3249" fmla="*/ 1670202 h 3735869"/>
              <a:gd name="connsiteX3250" fmla="*/ 6449848 w 9706874"/>
              <a:gd name="connsiteY3250" fmla="*/ 1658052 h 3735869"/>
              <a:gd name="connsiteX3251" fmla="*/ 7312146 w 9706874"/>
              <a:gd name="connsiteY3251" fmla="*/ 1657367 h 3735869"/>
              <a:gd name="connsiteX3252" fmla="*/ 7310375 w 9706874"/>
              <a:gd name="connsiteY3252" fmla="*/ 1666618 h 3735869"/>
              <a:gd name="connsiteX3253" fmla="*/ 7317446 w 9706874"/>
              <a:gd name="connsiteY3253" fmla="*/ 1667881 h 3735869"/>
              <a:gd name="connsiteX3254" fmla="*/ 7286994 w 9706874"/>
              <a:gd name="connsiteY3254" fmla="*/ 1680343 h 3735869"/>
              <a:gd name="connsiteX3255" fmla="*/ 7296135 w 9706874"/>
              <a:gd name="connsiteY3255" fmla="*/ 1668076 h 3735869"/>
              <a:gd name="connsiteX3256" fmla="*/ 7305305 w 9706874"/>
              <a:gd name="connsiteY3256" fmla="*/ 1666802 h 3735869"/>
              <a:gd name="connsiteX3257" fmla="*/ 7306592 w 9706874"/>
              <a:gd name="connsiteY3257" fmla="*/ 1660694 h 3735869"/>
              <a:gd name="connsiteX3258" fmla="*/ 7312146 w 9706874"/>
              <a:gd name="connsiteY3258" fmla="*/ 1657367 h 3735869"/>
              <a:gd name="connsiteX3259" fmla="*/ 8939867 w 9706874"/>
              <a:gd name="connsiteY3259" fmla="*/ 1657366 h 3735869"/>
              <a:gd name="connsiteX3260" fmla="*/ 8955074 w 9706874"/>
              <a:gd name="connsiteY3260" fmla="*/ 1664626 h 3735869"/>
              <a:gd name="connsiteX3261" fmla="*/ 8950005 w 9706874"/>
              <a:gd name="connsiteY3261" fmla="*/ 1669467 h 3735869"/>
              <a:gd name="connsiteX3262" fmla="*/ 8939867 w 9706874"/>
              <a:gd name="connsiteY3262" fmla="*/ 1657366 h 3735869"/>
              <a:gd name="connsiteX3263" fmla="*/ 7105012 w 9706874"/>
              <a:gd name="connsiteY3263" fmla="*/ 1657366 h 3735869"/>
              <a:gd name="connsiteX3264" fmla="*/ 7105010 w 9706874"/>
              <a:gd name="connsiteY3264" fmla="*/ 1677043 h 3735869"/>
              <a:gd name="connsiteX3265" fmla="*/ 7099386 w 9706874"/>
              <a:gd name="connsiteY3265" fmla="*/ 1681963 h 3735869"/>
              <a:gd name="connsiteX3266" fmla="*/ 7105012 w 9706874"/>
              <a:gd name="connsiteY3266" fmla="*/ 1657366 h 3735869"/>
              <a:gd name="connsiteX3267" fmla="*/ 6884731 w 9706874"/>
              <a:gd name="connsiteY3267" fmla="*/ 1657366 h 3735869"/>
              <a:gd name="connsiteX3268" fmla="*/ 6895983 w 9706874"/>
              <a:gd name="connsiteY3268" fmla="*/ 1669467 h 3735869"/>
              <a:gd name="connsiteX3269" fmla="*/ 6884731 w 9706874"/>
              <a:gd name="connsiteY3269" fmla="*/ 1657366 h 3735869"/>
              <a:gd name="connsiteX3270" fmla="*/ 8471014 w 9706874"/>
              <a:gd name="connsiteY3270" fmla="*/ 1657366 h 3735869"/>
              <a:gd name="connsiteX3271" fmla="*/ 8486218 w 9706874"/>
              <a:gd name="connsiteY3271" fmla="*/ 1668952 h 3735869"/>
              <a:gd name="connsiteX3272" fmla="*/ 8471014 w 9706874"/>
              <a:gd name="connsiteY3272" fmla="*/ 1657366 h 3735869"/>
              <a:gd name="connsiteX3273" fmla="*/ 9641468 w 9706874"/>
              <a:gd name="connsiteY3273" fmla="*/ 1656968 h 3735869"/>
              <a:gd name="connsiteX3274" fmla="*/ 9665629 w 9706874"/>
              <a:gd name="connsiteY3274" fmla="*/ 1667848 h 3735869"/>
              <a:gd name="connsiteX3275" fmla="*/ 9660131 w 9706874"/>
              <a:gd name="connsiteY3275" fmla="*/ 1687494 h 3735869"/>
              <a:gd name="connsiteX3276" fmla="*/ 9633100 w 9706874"/>
              <a:gd name="connsiteY3276" fmla="*/ 1662935 h 3735869"/>
              <a:gd name="connsiteX3277" fmla="*/ 9641468 w 9706874"/>
              <a:gd name="connsiteY3277" fmla="*/ 1656968 h 3735869"/>
              <a:gd name="connsiteX3278" fmla="*/ 8025048 w 9706874"/>
              <a:gd name="connsiteY3278" fmla="*/ 1655753 h 3735869"/>
              <a:gd name="connsiteX3279" fmla="*/ 8041083 w 9706874"/>
              <a:gd name="connsiteY3279" fmla="*/ 1662971 h 3735869"/>
              <a:gd name="connsiteX3280" fmla="*/ 8030087 w 9706874"/>
              <a:gd name="connsiteY3280" fmla="*/ 1675001 h 3735869"/>
              <a:gd name="connsiteX3281" fmla="*/ 8025048 w 9706874"/>
              <a:gd name="connsiteY3281" fmla="*/ 1655753 h 3735869"/>
              <a:gd name="connsiteX3282" fmla="*/ 8313240 w 9706874"/>
              <a:gd name="connsiteY3282" fmla="*/ 1655753 h 3735869"/>
              <a:gd name="connsiteX3283" fmla="*/ 8305426 w 9706874"/>
              <a:gd name="connsiteY3283" fmla="*/ 1667854 h 3735869"/>
              <a:gd name="connsiteX3284" fmla="*/ 8313240 w 9706874"/>
              <a:gd name="connsiteY3284" fmla="*/ 1655753 h 3735869"/>
              <a:gd name="connsiteX3285" fmla="*/ 7771470 w 9706874"/>
              <a:gd name="connsiteY3285" fmla="*/ 1655752 h 3735869"/>
              <a:gd name="connsiteX3286" fmla="*/ 7795761 w 9706874"/>
              <a:gd name="connsiteY3286" fmla="*/ 1692849 h 3735869"/>
              <a:gd name="connsiteX3287" fmla="*/ 7771470 w 9706874"/>
              <a:gd name="connsiteY3287" fmla="*/ 1655752 h 3735869"/>
              <a:gd name="connsiteX3288" fmla="*/ 5666551 w 9706874"/>
              <a:gd name="connsiteY3288" fmla="*/ 1655344 h 3735869"/>
              <a:gd name="connsiteX3289" fmla="*/ 5666687 w 9706874"/>
              <a:gd name="connsiteY3289" fmla="*/ 1655926 h 3735869"/>
              <a:gd name="connsiteX3290" fmla="*/ 5672446 w 9706874"/>
              <a:gd name="connsiteY3290" fmla="*/ 1658052 h 3735869"/>
              <a:gd name="connsiteX3291" fmla="*/ 5671399 w 9706874"/>
              <a:gd name="connsiteY3291" fmla="*/ 1655344 h 3735869"/>
              <a:gd name="connsiteX3292" fmla="*/ 683497 w 9706874"/>
              <a:gd name="connsiteY3292" fmla="*/ 1655337 h 3735869"/>
              <a:gd name="connsiteX3293" fmla="*/ 683739 w 9706874"/>
              <a:gd name="connsiteY3293" fmla="*/ 1656445 h 3735869"/>
              <a:gd name="connsiteX3294" fmla="*/ 679879 w 9706874"/>
              <a:gd name="connsiteY3294" fmla="*/ 1655704 h 3735869"/>
              <a:gd name="connsiteX3295" fmla="*/ 683497 w 9706874"/>
              <a:gd name="connsiteY3295" fmla="*/ 1655337 h 3735869"/>
              <a:gd name="connsiteX3296" fmla="*/ 7465154 w 9706874"/>
              <a:gd name="connsiteY3296" fmla="*/ 1655020 h 3735869"/>
              <a:gd name="connsiteX3297" fmla="*/ 7531092 w 9706874"/>
              <a:gd name="connsiteY3297" fmla="*/ 1674428 h 3735869"/>
              <a:gd name="connsiteX3298" fmla="*/ 7642263 w 9706874"/>
              <a:gd name="connsiteY3298" fmla="*/ 1717430 h 3735869"/>
              <a:gd name="connsiteX3299" fmla="*/ 7631590 w 9706874"/>
              <a:gd name="connsiteY3299" fmla="*/ 1736719 h 3735869"/>
              <a:gd name="connsiteX3300" fmla="*/ 7608022 w 9706874"/>
              <a:gd name="connsiteY3300" fmla="*/ 1739131 h 3735869"/>
              <a:gd name="connsiteX3301" fmla="*/ 7559994 w 9706874"/>
              <a:gd name="connsiteY3301" fmla="*/ 1729486 h 3735869"/>
              <a:gd name="connsiteX3302" fmla="*/ 7541318 w 9706874"/>
              <a:gd name="connsiteY3302" fmla="*/ 1710195 h 3735869"/>
              <a:gd name="connsiteX3303" fmla="*/ 7515867 w 9706874"/>
              <a:gd name="connsiteY3303" fmla="*/ 1710195 h 3735869"/>
              <a:gd name="connsiteX3304" fmla="*/ 7512096 w 9706874"/>
              <a:gd name="connsiteY3304" fmla="*/ 1725023 h 3735869"/>
              <a:gd name="connsiteX3305" fmla="*/ 7501715 w 9706874"/>
              <a:gd name="connsiteY3305" fmla="*/ 1709139 h 3735869"/>
              <a:gd name="connsiteX3306" fmla="*/ 7488403 w 9706874"/>
              <a:gd name="connsiteY3306" fmla="*/ 1708086 h 3735869"/>
              <a:gd name="connsiteX3307" fmla="*/ 7461723 w 9706874"/>
              <a:gd name="connsiteY3307" fmla="*/ 1700550 h 3735869"/>
              <a:gd name="connsiteX3308" fmla="*/ 7467057 w 9706874"/>
              <a:gd name="connsiteY3308" fmla="*/ 1693317 h 3735869"/>
              <a:gd name="connsiteX3309" fmla="*/ 7438151 w 9706874"/>
              <a:gd name="connsiteY3309" fmla="*/ 1688895 h 3735869"/>
              <a:gd name="connsiteX3310" fmla="*/ 7414140 w 9706874"/>
              <a:gd name="connsiteY3310" fmla="*/ 1664783 h 3735869"/>
              <a:gd name="connsiteX3311" fmla="*/ 7442919 w 9706874"/>
              <a:gd name="connsiteY3311" fmla="*/ 1655099 h 3735869"/>
              <a:gd name="connsiteX3312" fmla="*/ 7465154 w 9706874"/>
              <a:gd name="connsiteY3312" fmla="*/ 1655020 h 3735869"/>
              <a:gd name="connsiteX3313" fmla="*/ 8870267 w 9706874"/>
              <a:gd name="connsiteY3313" fmla="*/ 1652110 h 3735869"/>
              <a:gd name="connsiteX3314" fmla="*/ 8888638 w 9706874"/>
              <a:gd name="connsiteY3314" fmla="*/ 1658604 h 3735869"/>
              <a:gd name="connsiteX3315" fmla="*/ 8866495 w 9706874"/>
              <a:gd name="connsiteY3315" fmla="*/ 1670774 h 3735869"/>
              <a:gd name="connsiteX3316" fmla="*/ 8865096 w 9706874"/>
              <a:gd name="connsiteY3316" fmla="*/ 1669785 h 3735869"/>
              <a:gd name="connsiteX3317" fmla="*/ 8861519 w 9706874"/>
              <a:gd name="connsiteY3317" fmla="*/ 1673512 h 3735869"/>
              <a:gd name="connsiteX3318" fmla="*/ 8857816 w 9706874"/>
              <a:gd name="connsiteY3318" fmla="*/ 1669655 h 3735869"/>
              <a:gd name="connsiteX3319" fmla="*/ 8859667 w 9706874"/>
              <a:gd name="connsiteY3319" fmla="*/ 1667123 h 3735869"/>
              <a:gd name="connsiteX3320" fmla="*/ 8860972 w 9706874"/>
              <a:gd name="connsiteY3320" fmla="*/ 1666869 h 3735869"/>
              <a:gd name="connsiteX3321" fmla="*/ 8859773 w 9706874"/>
              <a:gd name="connsiteY3321" fmla="*/ 1666022 h 3735869"/>
              <a:gd name="connsiteX3322" fmla="*/ 8870267 w 9706874"/>
              <a:gd name="connsiteY3322" fmla="*/ 1652110 h 3735869"/>
              <a:gd name="connsiteX3323" fmla="*/ 7062475 w 9706874"/>
              <a:gd name="connsiteY3323" fmla="*/ 1650222 h 3735869"/>
              <a:gd name="connsiteX3324" fmla="*/ 7081582 w 9706874"/>
              <a:gd name="connsiteY3324" fmla="*/ 1657549 h 3735869"/>
              <a:gd name="connsiteX3325" fmla="*/ 7076123 w 9706874"/>
              <a:gd name="connsiteY3325" fmla="*/ 1681966 h 3735869"/>
              <a:gd name="connsiteX3326" fmla="*/ 7048827 w 9706874"/>
              <a:gd name="connsiteY3326" fmla="*/ 1677084 h 3735869"/>
              <a:gd name="connsiteX3327" fmla="*/ 7062475 w 9706874"/>
              <a:gd name="connsiteY3327" fmla="*/ 1650222 h 3735869"/>
              <a:gd name="connsiteX3328" fmla="*/ 629821 w 9706874"/>
              <a:gd name="connsiteY3328" fmla="*/ 1649602 h 3735869"/>
              <a:gd name="connsiteX3329" fmla="*/ 635809 w 9706874"/>
              <a:gd name="connsiteY3329" fmla="*/ 1651395 h 3735869"/>
              <a:gd name="connsiteX3330" fmla="*/ 658302 w 9706874"/>
              <a:gd name="connsiteY3330" fmla="*/ 1655882 h 3735869"/>
              <a:gd name="connsiteX3331" fmla="*/ 643988 w 9706874"/>
              <a:gd name="connsiteY3331" fmla="*/ 1652196 h 3735869"/>
              <a:gd name="connsiteX3332" fmla="*/ 629821 w 9706874"/>
              <a:gd name="connsiteY3332" fmla="*/ 1649602 h 3735869"/>
              <a:gd name="connsiteX3333" fmla="*/ 8456917 w 9706874"/>
              <a:gd name="connsiteY3333" fmla="*/ 1649141 h 3735869"/>
              <a:gd name="connsiteX3334" fmla="*/ 8441710 w 9706874"/>
              <a:gd name="connsiteY3334" fmla="*/ 1659109 h 3735869"/>
              <a:gd name="connsiteX3335" fmla="*/ 8456917 w 9706874"/>
              <a:gd name="connsiteY3335" fmla="*/ 1649141 h 3735869"/>
              <a:gd name="connsiteX3336" fmla="*/ 6591696 w 9706874"/>
              <a:gd name="connsiteY3336" fmla="*/ 1648966 h 3735869"/>
              <a:gd name="connsiteX3337" fmla="*/ 6606890 w 9706874"/>
              <a:gd name="connsiteY3337" fmla="*/ 1658235 h 3735869"/>
              <a:gd name="connsiteX3338" fmla="*/ 6591696 w 9706874"/>
              <a:gd name="connsiteY3338" fmla="*/ 1648966 h 3735869"/>
              <a:gd name="connsiteX3339" fmla="*/ 6386150 w 9706874"/>
              <a:gd name="connsiteY3339" fmla="*/ 1648966 h 3735869"/>
              <a:gd name="connsiteX3340" fmla="*/ 6370943 w 9706874"/>
              <a:gd name="connsiteY3340" fmla="*/ 1658235 h 3735869"/>
              <a:gd name="connsiteX3341" fmla="*/ 6386150 w 9706874"/>
              <a:gd name="connsiteY3341" fmla="*/ 1648966 h 3735869"/>
              <a:gd name="connsiteX3342" fmla="*/ 7407854 w 9706874"/>
              <a:gd name="connsiteY3342" fmla="*/ 1648437 h 3735869"/>
              <a:gd name="connsiteX3343" fmla="*/ 7402740 w 9706874"/>
              <a:gd name="connsiteY3343" fmla="*/ 1670572 h 3735869"/>
              <a:gd name="connsiteX3344" fmla="*/ 7384839 w 9706874"/>
              <a:gd name="connsiteY3344" fmla="*/ 1655816 h 3735869"/>
              <a:gd name="connsiteX3345" fmla="*/ 7407854 w 9706874"/>
              <a:gd name="connsiteY3345" fmla="*/ 1648437 h 3735869"/>
              <a:gd name="connsiteX3346" fmla="*/ 7982623 w 9706874"/>
              <a:gd name="connsiteY3346" fmla="*/ 1648435 h 3735869"/>
              <a:gd name="connsiteX3347" fmla="*/ 8005643 w 9706874"/>
              <a:gd name="connsiteY3347" fmla="*/ 1653420 h 3735869"/>
              <a:gd name="connsiteX3348" fmla="*/ 7998221 w 9706874"/>
              <a:gd name="connsiteY3348" fmla="*/ 1657725 h 3735869"/>
              <a:gd name="connsiteX3349" fmla="*/ 8009143 w 9706874"/>
              <a:gd name="connsiteY3349" fmla="*/ 1656316 h 3735869"/>
              <a:gd name="connsiteX3350" fmla="*/ 8016351 w 9706874"/>
              <a:gd name="connsiteY3350" fmla="*/ 1656765 h 3735869"/>
              <a:gd name="connsiteX3351" fmla="*/ 8015393 w 9706874"/>
              <a:gd name="connsiteY3351" fmla="*/ 1660519 h 3735869"/>
              <a:gd name="connsiteX3352" fmla="*/ 8021273 w 9706874"/>
              <a:gd name="connsiteY3352" fmla="*/ 1669482 h 3735869"/>
              <a:gd name="connsiteX3353" fmla="*/ 8013678 w 9706874"/>
              <a:gd name="connsiteY3353" fmla="*/ 1667168 h 3735869"/>
              <a:gd name="connsiteX3354" fmla="*/ 8007243 w 9706874"/>
              <a:gd name="connsiteY3354" fmla="*/ 1670519 h 3735869"/>
              <a:gd name="connsiteX3355" fmla="*/ 7992063 w 9706874"/>
              <a:gd name="connsiteY3355" fmla="*/ 1669268 h 3735869"/>
              <a:gd name="connsiteX3356" fmla="*/ 7997430 w 9706874"/>
              <a:gd name="connsiteY3356" fmla="*/ 1658183 h 3735869"/>
              <a:gd name="connsiteX3357" fmla="*/ 7992216 w 9706874"/>
              <a:gd name="connsiteY3357" fmla="*/ 1661208 h 3735869"/>
              <a:gd name="connsiteX3358" fmla="*/ 7982623 w 9706874"/>
              <a:gd name="connsiteY3358" fmla="*/ 1648435 h 3735869"/>
              <a:gd name="connsiteX3359" fmla="*/ 7259810 w 9706874"/>
              <a:gd name="connsiteY3359" fmla="*/ 1648433 h 3735869"/>
              <a:gd name="connsiteX3360" fmla="*/ 7267213 w 9706874"/>
              <a:gd name="connsiteY3360" fmla="*/ 1658724 h 3735869"/>
              <a:gd name="connsiteX3361" fmla="*/ 7259810 w 9706874"/>
              <a:gd name="connsiteY3361" fmla="*/ 1648433 h 3735869"/>
              <a:gd name="connsiteX3362" fmla="*/ 384677 w 9706874"/>
              <a:gd name="connsiteY3362" fmla="*/ 1648223 h 3735869"/>
              <a:gd name="connsiteX3363" fmla="*/ 397635 w 9706874"/>
              <a:gd name="connsiteY3363" fmla="*/ 1649494 h 3735869"/>
              <a:gd name="connsiteX3364" fmla="*/ 393863 w 9706874"/>
              <a:gd name="connsiteY3364" fmla="*/ 1649827 h 3735869"/>
              <a:gd name="connsiteX3365" fmla="*/ 390889 w 9706874"/>
              <a:gd name="connsiteY3365" fmla="*/ 1649892 h 3735869"/>
              <a:gd name="connsiteX3366" fmla="*/ 8716107 w 9706874"/>
              <a:gd name="connsiteY3366" fmla="*/ 1647240 h 3735869"/>
              <a:gd name="connsiteX3367" fmla="*/ 8744070 w 9706874"/>
              <a:gd name="connsiteY3367" fmla="*/ 1664108 h 3735869"/>
              <a:gd name="connsiteX3368" fmla="*/ 8707392 w 9706874"/>
              <a:gd name="connsiteY3368" fmla="*/ 1652113 h 3735869"/>
              <a:gd name="connsiteX3369" fmla="*/ 8716107 w 9706874"/>
              <a:gd name="connsiteY3369" fmla="*/ 1647240 h 3735869"/>
              <a:gd name="connsiteX3370" fmla="*/ 7036443 w 9706874"/>
              <a:gd name="connsiteY3370" fmla="*/ 1646284 h 3735869"/>
              <a:gd name="connsiteX3371" fmla="*/ 7048869 w 9706874"/>
              <a:gd name="connsiteY3371" fmla="*/ 1651275 h 3735869"/>
              <a:gd name="connsiteX3372" fmla="*/ 7040808 w 9706874"/>
              <a:gd name="connsiteY3372" fmla="*/ 1668744 h 3735869"/>
              <a:gd name="connsiteX3373" fmla="*/ 7011709 w 9706874"/>
              <a:gd name="connsiteY3373" fmla="*/ 1671240 h 3735869"/>
              <a:gd name="connsiteX3374" fmla="*/ 7022006 w 9706874"/>
              <a:gd name="connsiteY3374" fmla="*/ 1648780 h 3735869"/>
              <a:gd name="connsiteX3375" fmla="*/ 7036443 w 9706874"/>
              <a:gd name="connsiteY3375" fmla="*/ 1646284 h 3735869"/>
              <a:gd name="connsiteX3376" fmla="*/ 6933313 w 9706874"/>
              <a:gd name="connsiteY3376" fmla="*/ 1645650 h 3735869"/>
              <a:gd name="connsiteX3377" fmla="*/ 6944840 w 9706874"/>
              <a:gd name="connsiteY3377" fmla="*/ 1645651 h 3735869"/>
              <a:gd name="connsiteX3378" fmla="*/ 6923799 w 9706874"/>
              <a:gd name="connsiteY3378" fmla="*/ 1653367 h 3735869"/>
              <a:gd name="connsiteX3379" fmla="*/ 6933313 w 9706874"/>
              <a:gd name="connsiteY3379" fmla="*/ 1645650 h 3735869"/>
              <a:gd name="connsiteX3380" fmla="*/ 6159594 w 9706874"/>
              <a:gd name="connsiteY3380" fmla="*/ 1645044 h 3735869"/>
              <a:gd name="connsiteX3381" fmla="*/ 6179041 w 9706874"/>
              <a:gd name="connsiteY3381" fmla="*/ 1647487 h 3735869"/>
              <a:gd name="connsiteX3382" fmla="*/ 6146288 w 9706874"/>
              <a:gd name="connsiteY3382" fmla="*/ 1657253 h 3735869"/>
              <a:gd name="connsiteX3383" fmla="*/ 6159594 w 9706874"/>
              <a:gd name="connsiteY3383" fmla="*/ 1645044 h 3735869"/>
              <a:gd name="connsiteX3384" fmla="*/ 8272509 w 9706874"/>
              <a:gd name="connsiteY3384" fmla="*/ 1643662 h 3735869"/>
              <a:gd name="connsiteX3385" fmla="*/ 8286422 w 9706874"/>
              <a:gd name="connsiteY3385" fmla="*/ 1655356 h 3735869"/>
              <a:gd name="connsiteX3386" fmla="*/ 8262132 w 9706874"/>
              <a:gd name="connsiteY3386" fmla="*/ 1650990 h 3735869"/>
              <a:gd name="connsiteX3387" fmla="*/ 8267445 w 9706874"/>
              <a:gd name="connsiteY3387" fmla="*/ 1643690 h 3735869"/>
              <a:gd name="connsiteX3388" fmla="*/ 8272509 w 9706874"/>
              <a:gd name="connsiteY3388" fmla="*/ 1643662 h 3735869"/>
              <a:gd name="connsiteX3389" fmla="*/ 7688790 w 9706874"/>
              <a:gd name="connsiteY3389" fmla="*/ 1641795 h 3735869"/>
              <a:gd name="connsiteX3390" fmla="*/ 7692696 w 9706874"/>
              <a:gd name="connsiteY3390" fmla="*/ 1644517 h 3735869"/>
              <a:gd name="connsiteX3391" fmla="*/ 7687487 w 9706874"/>
              <a:gd name="connsiteY3391" fmla="*/ 1651776 h 3735869"/>
              <a:gd name="connsiteX3392" fmla="*/ 7686854 w 9706874"/>
              <a:gd name="connsiteY3392" fmla="*/ 1650018 h 3735869"/>
              <a:gd name="connsiteX3393" fmla="*/ 7682821 w 9706874"/>
              <a:gd name="connsiteY3393" fmla="*/ 1650019 h 3735869"/>
              <a:gd name="connsiteX3394" fmla="*/ 7685002 w 9706874"/>
              <a:gd name="connsiteY3394" fmla="*/ 1644848 h 3735869"/>
              <a:gd name="connsiteX3395" fmla="*/ 7684882 w 9706874"/>
              <a:gd name="connsiteY3395" fmla="*/ 1644518 h 3735869"/>
              <a:gd name="connsiteX3396" fmla="*/ 7685249 w 9706874"/>
              <a:gd name="connsiteY3396" fmla="*/ 1644263 h 3735869"/>
              <a:gd name="connsiteX3397" fmla="*/ 7685676 w 9706874"/>
              <a:gd name="connsiteY3397" fmla="*/ 1643249 h 3735869"/>
              <a:gd name="connsiteX3398" fmla="*/ 7685909 w 9706874"/>
              <a:gd name="connsiteY3398" fmla="*/ 1643802 h 3735869"/>
              <a:gd name="connsiteX3399" fmla="*/ 8197330 w 9706874"/>
              <a:gd name="connsiteY3399" fmla="*/ 1641292 h 3735869"/>
              <a:gd name="connsiteX3400" fmla="*/ 8211235 w 9706874"/>
              <a:gd name="connsiteY3400" fmla="*/ 1645589 h 3735869"/>
              <a:gd name="connsiteX3401" fmla="*/ 8211302 w 9706874"/>
              <a:gd name="connsiteY3401" fmla="*/ 1645431 h 3735869"/>
              <a:gd name="connsiteX3402" fmla="*/ 8221698 w 9706874"/>
              <a:gd name="connsiteY3402" fmla="*/ 1644164 h 3735869"/>
              <a:gd name="connsiteX3403" fmla="*/ 8228683 w 9706874"/>
              <a:gd name="connsiteY3403" fmla="*/ 1644678 h 3735869"/>
              <a:gd name="connsiteX3404" fmla="*/ 8227059 w 9706874"/>
              <a:gd name="connsiteY3404" fmla="*/ 1651855 h 3735869"/>
              <a:gd name="connsiteX3405" fmla="*/ 8240046 w 9706874"/>
              <a:gd name="connsiteY3405" fmla="*/ 1657962 h 3735869"/>
              <a:gd name="connsiteX3406" fmla="*/ 8194634 w 9706874"/>
              <a:gd name="connsiteY3406" fmla="*/ 1665105 h 3735869"/>
              <a:gd name="connsiteX3407" fmla="*/ 8197330 w 9706874"/>
              <a:gd name="connsiteY3407" fmla="*/ 1641292 h 3735869"/>
              <a:gd name="connsiteX3408" fmla="*/ 7368123 w 9706874"/>
              <a:gd name="connsiteY3408" fmla="*/ 1641291 h 3735869"/>
              <a:gd name="connsiteX3409" fmla="*/ 7370728 w 9706874"/>
              <a:gd name="connsiteY3409" fmla="*/ 1649006 h 3735869"/>
              <a:gd name="connsiteX3410" fmla="*/ 7368123 w 9706874"/>
              <a:gd name="connsiteY3410" fmla="*/ 1641291 h 3735869"/>
              <a:gd name="connsiteX3411" fmla="*/ 8706943 w 9706874"/>
              <a:gd name="connsiteY3411" fmla="*/ 1641290 h 3735869"/>
              <a:gd name="connsiteX3412" fmla="*/ 8701532 w 9706874"/>
              <a:gd name="connsiteY3412" fmla="*/ 1648060 h 3735869"/>
              <a:gd name="connsiteX3413" fmla="*/ 8706943 w 9706874"/>
              <a:gd name="connsiteY3413" fmla="*/ 1641290 h 3735869"/>
              <a:gd name="connsiteX3414" fmla="*/ 5729514 w 9706874"/>
              <a:gd name="connsiteY3414" fmla="*/ 1637914 h 3735869"/>
              <a:gd name="connsiteX3415" fmla="*/ 5709618 w 9706874"/>
              <a:gd name="connsiteY3415" fmla="*/ 1642531 h 3735869"/>
              <a:gd name="connsiteX3416" fmla="*/ 5695230 w 9706874"/>
              <a:gd name="connsiteY3416" fmla="*/ 1640417 h 3735869"/>
              <a:gd name="connsiteX3417" fmla="*/ 5698441 w 9706874"/>
              <a:gd name="connsiteY3417" fmla="*/ 1649358 h 3735869"/>
              <a:gd name="connsiteX3418" fmla="*/ 5733575 w 9706874"/>
              <a:gd name="connsiteY3418" fmla="*/ 1648334 h 3735869"/>
              <a:gd name="connsiteX3419" fmla="*/ 7841970 w 9706874"/>
              <a:gd name="connsiteY3419" fmla="*/ 1635934 h 3735869"/>
              <a:gd name="connsiteX3420" fmla="*/ 7876158 w 9706874"/>
              <a:gd name="connsiteY3420" fmla="*/ 1640724 h 3735869"/>
              <a:gd name="connsiteX3421" fmla="*/ 7857954 w 9706874"/>
              <a:gd name="connsiteY3421" fmla="*/ 1669471 h 3735869"/>
              <a:gd name="connsiteX3422" fmla="*/ 7841970 w 9706874"/>
              <a:gd name="connsiteY3422" fmla="*/ 1635934 h 3735869"/>
              <a:gd name="connsiteX3423" fmla="*/ 9234431 w 9706874"/>
              <a:gd name="connsiteY3423" fmla="*/ 1635930 h 3735869"/>
              <a:gd name="connsiteX3424" fmla="*/ 9219226 w 9706874"/>
              <a:gd name="connsiteY3424" fmla="*/ 1647516 h 3735869"/>
              <a:gd name="connsiteX3425" fmla="*/ 9234431 w 9706874"/>
              <a:gd name="connsiteY3425" fmla="*/ 1635930 h 3735869"/>
              <a:gd name="connsiteX3426" fmla="*/ 8175267 w 9706874"/>
              <a:gd name="connsiteY3426" fmla="*/ 1634953 h 3735869"/>
              <a:gd name="connsiteX3427" fmla="*/ 8181285 w 9706874"/>
              <a:gd name="connsiteY3427" fmla="*/ 1644633 h 3735869"/>
              <a:gd name="connsiteX3428" fmla="*/ 8165237 w 9706874"/>
              <a:gd name="connsiteY3428" fmla="*/ 1639794 h 3735869"/>
              <a:gd name="connsiteX3429" fmla="*/ 8175267 w 9706874"/>
              <a:gd name="connsiteY3429" fmla="*/ 1634953 h 3735869"/>
              <a:gd name="connsiteX3430" fmla="*/ 9613201 w 9706874"/>
              <a:gd name="connsiteY3430" fmla="*/ 1634319 h 3735869"/>
              <a:gd name="connsiteX3431" fmla="*/ 9632636 w 9706874"/>
              <a:gd name="connsiteY3431" fmla="*/ 1650988 h 3735869"/>
              <a:gd name="connsiteX3432" fmla="*/ 9610424 w 9706874"/>
              <a:gd name="connsiteY3432" fmla="*/ 1639082 h 3735869"/>
              <a:gd name="connsiteX3433" fmla="*/ 9613201 w 9706874"/>
              <a:gd name="connsiteY3433" fmla="*/ 1634319 h 3735869"/>
              <a:gd name="connsiteX3434" fmla="*/ 9112740 w 9706874"/>
              <a:gd name="connsiteY3434" fmla="*/ 1634319 h 3735869"/>
              <a:gd name="connsiteX3435" fmla="*/ 9123438 w 9706874"/>
              <a:gd name="connsiteY3435" fmla="*/ 1644607 h 3735869"/>
              <a:gd name="connsiteX3436" fmla="*/ 9107391 w 9706874"/>
              <a:gd name="connsiteY3436" fmla="*/ 1639464 h 3735869"/>
              <a:gd name="connsiteX3437" fmla="*/ 9112740 w 9706874"/>
              <a:gd name="connsiteY3437" fmla="*/ 1634319 h 3735869"/>
              <a:gd name="connsiteX3438" fmla="*/ 7331234 w 9706874"/>
              <a:gd name="connsiteY3438" fmla="*/ 1632316 h 3735869"/>
              <a:gd name="connsiteX3439" fmla="*/ 7368764 w 9706874"/>
              <a:gd name="connsiteY3439" fmla="*/ 1652832 h 3735869"/>
              <a:gd name="connsiteX3440" fmla="*/ 7349654 w 9706874"/>
              <a:gd name="connsiteY3440" fmla="*/ 1653877 h 3735869"/>
              <a:gd name="connsiteX3441" fmla="*/ 7350313 w 9706874"/>
              <a:gd name="connsiteY3441" fmla="*/ 1657271 h 3735869"/>
              <a:gd name="connsiteX3442" fmla="*/ 7352380 w 9706874"/>
              <a:gd name="connsiteY3442" fmla="*/ 1656213 h 3735869"/>
              <a:gd name="connsiteX3443" fmla="*/ 7352759 w 9706874"/>
              <a:gd name="connsiteY3443" fmla="*/ 1664041 h 3735869"/>
              <a:gd name="connsiteX3444" fmla="*/ 7352757 w 9706874"/>
              <a:gd name="connsiteY3444" fmla="*/ 1664060 h 3735869"/>
              <a:gd name="connsiteX3445" fmla="*/ 7353169 w 9706874"/>
              <a:gd name="connsiteY3445" fmla="*/ 1665197 h 3735869"/>
              <a:gd name="connsiteX3446" fmla="*/ 7352592 w 9706874"/>
              <a:gd name="connsiteY3446" fmla="*/ 1664856 h 3735869"/>
              <a:gd name="connsiteX3447" fmla="*/ 7352378 w 9706874"/>
              <a:gd name="connsiteY3447" fmla="*/ 1665894 h 3735869"/>
              <a:gd name="connsiteX3448" fmla="*/ 7351824 w 9706874"/>
              <a:gd name="connsiteY3448" fmla="*/ 1664403 h 3735869"/>
              <a:gd name="connsiteX3449" fmla="*/ 7333789 w 9706874"/>
              <a:gd name="connsiteY3449" fmla="*/ 1653760 h 3735869"/>
              <a:gd name="connsiteX3450" fmla="*/ 7318417 w 9706874"/>
              <a:gd name="connsiteY3450" fmla="*/ 1633051 h 3735869"/>
              <a:gd name="connsiteX3451" fmla="*/ 7331234 w 9706874"/>
              <a:gd name="connsiteY3451" fmla="*/ 1632316 h 3735869"/>
              <a:gd name="connsiteX3452" fmla="*/ 6874586 w 9706874"/>
              <a:gd name="connsiteY3452" fmla="*/ 1625313 h 3735869"/>
              <a:gd name="connsiteX3453" fmla="*/ 6907734 w 9706874"/>
              <a:gd name="connsiteY3453" fmla="*/ 1641703 h 3735869"/>
              <a:gd name="connsiteX3454" fmla="*/ 6870916 w 9706874"/>
              <a:gd name="connsiteY3454" fmla="*/ 1646649 h 3735869"/>
              <a:gd name="connsiteX3455" fmla="*/ 6839796 w 9706874"/>
              <a:gd name="connsiteY3455" fmla="*/ 1629334 h 3735869"/>
              <a:gd name="connsiteX3456" fmla="*/ 6874586 w 9706874"/>
              <a:gd name="connsiteY3456" fmla="*/ 1625313 h 3735869"/>
              <a:gd name="connsiteX3457" fmla="*/ 7818085 w 9706874"/>
              <a:gd name="connsiteY3457" fmla="*/ 1623426 h 3735869"/>
              <a:gd name="connsiteX3458" fmla="*/ 7818084 w 9706874"/>
              <a:gd name="connsiteY3458" fmla="*/ 1647421 h 3735869"/>
              <a:gd name="connsiteX3459" fmla="*/ 7797215 w 9706874"/>
              <a:gd name="connsiteY3459" fmla="*/ 1645021 h 3735869"/>
              <a:gd name="connsiteX3460" fmla="*/ 7818085 w 9706874"/>
              <a:gd name="connsiteY3460" fmla="*/ 1623426 h 3735869"/>
              <a:gd name="connsiteX3461" fmla="*/ 7927487 w 9706874"/>
              <a:gd name="connsiteY3461" fmla="*/ 1623426 h 3735869"/>
              <a:gd name="connsiteX3462" fmla="*/ 7927028 w 9706874"/>
              <a:gd name="connsiteY3462" fmla="*/ 1626075 h 3735869"/>
              <a:gd name="connsiteX3463" fmla="*/ 7940082 w 9706874"/>
              <a:gd name="connsiteY3463" fmla="*/ 1631925 h 3735869"/>
              <a:gd name="connsiteX3464" fmla="*/ 7940323 w 9706874"/>
              <a:gd name="connsiteY3464" fmla="*/ 1628931 h 3735869"/>
              <a:gd name="connsiteX3465" fmla="*/ 7945057 w 9706874"/>
              <a:gd name="connsiteY3465" fmla="*/ 1632147 h 3735869"/>
              <a:gd name="connsiteX3466" fmla="*/ 7943624 w 9706874"/>
              <a:gd name="connsiteY3466" fmla="*/ 1633512 h 3735869"/>
              <a:gd name="connsiteX3467" fmla="*/ 7951404 w 9706874"/>
              <a:gd name="connsiteY3467" fmla="*/ 1636998 h 3735869"/>
              <a:gd name="connsiteX3468" fmla="*/ 7955868 w 9706874"/>
              <a:gd name="connsiteY3468" fmla="*/ 1634312 h 3735869"/>
              <a:gd name="connsiteX3469" fmla="*/ 7966560 w 9706874"/>
              <a:gd name="connsiteY3469" fmla="*/ 1635559 h 3735869"/>
              <a:gd name="connsiteX3470" fmla="*/ 7966560 w 9706874"/>
              <a:gd name="connsiteY3470" fmla="*/ 1647498 h 3735869"/>
              <a:gd name="connsiteX3471" fmla="*/ 7971304 w 9706874"/>
              <a:gd name="connsiteY3471" fmla="*/ 1645284 h 3735869"/>
              <a:gd name="connsiteX3472" fmla="*/ 7979212 w 9706874"/>
              <a:gd name="connsiteY3472" fmla="*/ 1655355 h 3735869"/>
              <a:gd name="connsiteX3473" fmla="*/ 7959078 w 9706874"/>
              <a:gd name="connsiteY3473" fmla="*/ 1650990 h 3735869"/>
              <a:gd name="connsiteX3474" fmla="*/ 7965925 w 9706874"/>
              <a:gd name="connsiteY3474" fmla="*/ 1647795 h 3735869"/>
              <a:gd name="connsiteX3475" fmla="*/ 7954521 w 9706874"/>
              <a:gd name="connsiteY3475" fmla="*/ 1643744 h 3735869"/>
              <a:gd name="connsiteX3476" fmla="*/ 7949415 w 9706874"/>
              <a:gd name="connsiteY3476" fmla="*/ 1648130 h 3735869"/>
              <a:gd name="connsiteX3477" fmla="*/ 7919906 w 9706874"/>
              <a:gd name="connsiteY3477" fmla="*/ 1645176 h 3735869"/>
              <a:gd name="connsiteX3478" fmla="*/ 7922979 w 9706874"/>
              <a:gd name="connsiteY3478" fmla="*/ 1634308 h 3735869"/>
              <a:gd name="connsiteX3479" fmla="*/ 7922853 w 9706874"/>
              <a:gd name="connsiteY3479" fmla="*/ 1634435 h 3735869"/>
              <a:gd name="connsiteX3480" fmla="*/ 7914252 w 9706874"/>
              <a:gd name="connsiteY3480" fmla="*/ 1635015 h 3735869"/>
              <a:gd name="connsiteX3481" fmla="*/ 7927487 w 9706874"/>
              <a:gd name="connsiteY3481" fmla="*/ 1623426 h 3735869"/>
              <a:gd name="connsiteX3482" fmla="*/ 9090898 w 9706874"/>
              <a:gd name="connsiteY3482" fmla="*/ 1621816 h 3735869"/>
              <a:gd name="connsiteX3483" fmla="*/ 9106932 w 9706874"/>
              <a:gd name="connsiteY3483" fmla="*/ 1626656 h 3735869"/>
              <a:gd name="connsiteX3484" fmla="*/ 9090898 w 9706874"/>
              <a:gd name="connsiteY3484" fmla="*/ 1621816 h 3735869"/>
              <a:gd name="connsiteX3485" fmla="*/ 7119156 w 9706874"/>
              <a:gd name="connsiteY3485" fmla="*/ 1619857 h 3735869"/>
              <a:gd name="connsiteX3486" fmla="*/ 7137909 w 9706874"/>
              <a:gd name="connsiteY3486" fmla="*/ 1621400 h 3735869"/>
              <a:gd name="connsiteX3487" fmla="*/ 7139360 w 9706874"/>
              <a:gd name="connsiteY3487" fmla="*/ 1620671 h 3735869"/>
              <a:gd name="connsiteX3488" fmla="*/ 7154593 w 9706874"/>
              <a:gd name="connsiteY3488" fmla="*/ 1621869 h 3735869"/>
              <a:gd name="connsiteX3489" fmla="*/ 7154352 w 9706874"/>
              <a:gd name="connsiteY3489" fmla="*/ 1622755 h 3735869"/>
              <a:gd name="connsiteX3490" fmla="*/ 7164598 w 9706874"/>
              <a:gd name="connsiteY3490" fmla="*/ 1623597 h 3735869"/>
              <a:gd name="connsiteX3491" fmla="*/ 7211699 w 9706874"/>
              <a:gd name="connsiteY3491" fmla="*/ 1627339 h 3735869"/>
              <a:gd name="connsiteX3492" fmla="*/ 7251553 w 9706874"/>
              <a:gd name="connsiteY3492" fmla="*/ 1649804 h 3735869"/>
              <a:gd name="connsiteX3493" fmla="*/ 7203730 w 9706874"/>
              <a:gd name="connsiteY3493" fmla="*/ 1649804 h 3735869"/>
              <a:gd name="connsiteX3494" fmla="*/ 7151992 w 9706874"/>
              <a:gd name="connsiteY3494" fmla="*/ 1631485 h 3735869"/>
              <a:gd name="connsiteX3495" fmla="*/ 7151894 w 9706874"/>
              <a:gd name="connsiteY3495" fmla="*/ 1631842 h 3735869"/>
              <a:gd name="connsiteX3496" fmla="*/ 7130312 w 9706874"/>
              <a:gd name="connsiteY3496" fmla="*/ 1633866 h 3735869"/>
              <a:gd name="connsiteX3497" fmla="*/ 7132742 w 9706874"/>
              <a:gd name="connsiteY3497" fmla="*/ 1624666 h 3735869"/>
              <a:gd name="connsiteX3498" fmla="*/ 7789142 w 9706874"/>
              <a:gd name="connsiteY3498" fmla="*/ 1616770 h 3735869"/>
              <a:gd name="connsiteX3499" fmla="*/ 7794464 w 9706874"/>
              <a:gd name="connsiteY3499" fmla="*/ 1621346 h 3735869"/>
              <a:gd name="connsiteX3500" fmla="*/ 7773596 w 9706874"/>
              <a:gd name="connsiteY3500" fmla="*/ 1635999 h 3735869"/>
              <a:gd name="connsiteX3501" fmla="*/ 7789142 w 9706874"/>
              <a:gd name="connsiteY3501" fmla="*/ 1616770 h 3735869"/>
              <a:gd name="connsiteX3502" fmla="*/ 8107513 w 9706874"/>
              <a:gd name="connsiteY3502" fmla="*/ 1614672 h 3735869"/>
              <a:gd name="connsiteX3503" fmla="*/ 8166824 w 9706874"/>
              <a:gd name="connsiteY3503" fmla="*/ 1626361 h 3735869"/>
              <a:gd name="connsiteX3504" fmla="*/ 8141202 w 9706874"/>
              <a:gd name="connsiteY3504" fmla="*/ 1626361 h 3735869"/>
              <a:gd name="connsiteX3505" fmla="*/ 8107513 w 9706874"/>
              <a:gd name="connsiteY3505" fmla="*/ 1614672 h 3735869"/>
              <a:gd name="connsiteX3506" fmla="*/ 8674183 w 9706874"/>
              <a:gd name="connsiteY3506" fmla="*/ 1614496 h 3735869"/>
              <a:gd name="connsiteX3507" fmla="*/ 8681584 w 9706874"/>
              <a:gd name="connsiteY3507" fmla="*/ 1624781 h 3735869"/>
              <a:gd name="connsiteX3508" fmla="*/ 8674183 w 9706874"/>
              <a:gd name="connsiteY3508" fmla="*/ 1614496 h 3735869"/>
              <a:gd name="connsiteX3509" fmla="*/ 8658145 w 9706874"/>
              <a:gd name="connsiteY3509" fmla="*/ 1614495 h 3735869"/>
              <a:gd name="connsiteX3510" fmla="*/ 8650741 w 9706874"/>
              <a:gd name="connsiteY3510" fmla="*/ 1635541 h 3735869"/>
              <a:gd name="connsiteX3511" fmla="*/ 8658145 w 9706874"/>
              <a:gd name="connsiteY3511" fmla="*/ 1614495 h 3735869"/>
              <a:gd name="connsiteX3512" fmla="*/ 7904051 w 9706874"/>
              <a:gd name="connsiteY3512" fmla="*/ 1614495 h 3735869"/>
              <a:gd name="connsiteX3513" fmla="*/ 7904050 w 9706874"/>
              <a:gd name="connsiteY3513" fmla="*/ 1635541 h 3735869"/>
              <a:gd name="connsiteX3514" fmla="*/ 7888423 w 9706874"/>
              <a:gd name="connsiteY3514" fmla="*/ 1635542 h 3735869"/>
              <a:gd name="connsiteX3515" fmla="*/ 7887210 w 9706874"/>
              <a:gd name="connsiteY3515" fmla="*/ 1633236 h 3735869"/>
              <a:gd name="connsiteX3516" fmla="*/ 7883547 w 9706874"/>
              <a:gd name="connsiteY3516" fmla="*/ 1635066 h 3735869"/>
              <a:gd name="connsiteX3517" fmla="*/ 7868365 w 9706874"/>
              <a:gd name="connsiteY3517" fmla="*/ 1633866 h 3735869"/>
              <a:gd name="connsiteX3518" fmla="*/ 7877475 w 9706874"/>
              <a:gd name="connsiteY3518" fmla="*/ 1620670 h 3735869"/>
              <a:gd name="connsiteX3519" fmla="*/ 7882495 w 9706874"/>
              <a:gd name="connsiteY3519" fmla="*/ 1621067 h 3735869"/>
              <a:gd name="connsiteX3520" fmla="*/ 7273484 w 9706874"/>
              <a:gd name="connsiteY3520" fmla="*/ 1614494 h 3735869"/>
              <a:gd name="connsiteX3521" fmla="*/ 7310161 w 9706874"/>
              <a:gd name="connsiteY3521" fmla="*/ 1623846 h 3735869"/>
              <a:gd name="connsiteX3522" fmla="*/ 7273483 w 9706874"/>
              <a:gd name="connsiteY3522" fmla="*/ 1635542 h 3735869"/>
              <a:gd name="connsiteX3523" fmla="*/ 7273484 w 9706874"/>
              <a:gd name="connsiteY3523" fmla="*/ 1614494 h 3735869"/>
              <a:gd name="connsiteX3524" fmla="*/ 8866246 w 9706874"/>
              <a:gd name="connsiteY3524" fmla="*/ 1613499 h 3735869"/>
              <a:gd name="connsiteX3525" fmla="*/ 8878851 w 9706874"/>
              <a:gd name="connsiteY3525" fmla="*/ 1614121 h 3735869"/>
              <a:gd name="connsiteX3526" fmla="*/ 8859769 w 9706874"/>
              <a:gd name="connsiteY3526" fmla="*/ 1624090 h 3735869"/>
              <a:gd name="connsiteX3527" fmla="*/ 8866246 w 9706874"/>
              <a:gd name="connsiteY3527" fmla="*/ 1613499 h 3735869"/>
              <a:gd name="connsiteX3528" fmla="*/ 5516030 w 9706874"/>
              <a:gd name="connsiteY3528" fmla="*/ 1612321 h 3735869"/>
              <a:gd name="connsiteX3529" fmla="*/ 5511516 w 9706874"/>
              <a:gd name="connsiteY3529" fmla="*/ 1613107 h 3735869"/>
              <a:gd name="connsiteX3530" fmla="*/ 5510716 w 9706874"/>
              <a:gd name="connsiteY3530" fmla="*/ 1613325 h 3735869"/>
              <a:gd name="connsiteX3531" fmla="*/ 8214716 w 9706874"/>
              <a:gd name="connsiteY3531" fmla="*/ 1609312 h 3735869"/>
              <a:gd name="connsiteX3532" fmla="*/ 8260279 w 9706874"/>
              <a:gd name="connsiteY3532" fmla="*/ 1642850 h 3735869"/>
              <a:gd name="connsiteX3533" fmla="*/ 8231801 w 9706874"/>
              <a:gd name="connsiteY3533" fmla="*/ 1633268 h 3735869"/>
              <a:gd name="connsiteX3534" fmla="*/ 8214716 w 9706874"/>
              <a:gd name="connsiteY3534" fmla="*/ 1633268 h 3735869"/>
              <a:gd name="connsiteX3535" fmla="*/ 8214716 w 9706874"/>
              <a:gd name="connsiteY3535" fmla="*/ 1609312 h 3735869"/>
              <a:gd name="connsiteX3536" fmla="*/ 9194694 w 9706874"/>
              <a:gd name="connsiteY3536" fmla="*/ 1609311 h 3735869"/>
              <a:gd name="connsiteX3537" fmla="*/ 9214131 w 9706874"/>
              <a:gd name="connsiteY3537" fmla="*/ 1616789 h 3735869"/>
              <a:gd name="connsiteX3538" fmla="*/ 9191917 w 9706874"/>
              <a:gd name="connsiteY3538" fmla="*/ 1616790 h 3735869"/>
              <a:gd name="connsiteX3539" fmla="*/ 9194694 w 9706874"/>
              <a:gd name="connsiteY3539" fmla="*/ 1609311 h 3735869"/>
              <a:gd name="connsiteX3540" fmla="*/ 7872805 w 9706874"/>
              <a:gd name="connsiteY3540" fmla="*/ 1602757 h 3735869"/>
              <a:gd name="connsiteX3541" fmla="*/ 7857599 w 9706874"/>
              <a:gd name="connsiteY3541" fmla="*/ 1615092 h 3735869"/>
              <a:gd name="connsiteX3542" fmla="*/ 7872805 w 9706874"/>
              <a:gd name="connsiteY3542" fmla="*/ 1602757 h 3735869"/>
              <a:gd name="connsiteX3543" fmla="*/ 7048415 w 9706874"/>
              <a:gd name="connsiteY3543" fmla="*/ 1601993 h 3735869"/>
              <a:gd name="connsiteX3544" fmla="*/ 7041013 w 9706874"/>
              <a:gd name="connsiteY3544" fmla="*/ 1614078 h 3735869"/>
              <a:gd name="connsiteX3545" fmla="*/ 7048415 w 9706874"/>
              <a:gd name="connsiteY3545" fmla="*/ 1601993 h 3735869"/>
              <a:gd name="connsiteX3546" fmla="*/ 5981080 w 9706874"/>
              <a:gd name="connsiteY3546" fmla="*/ 1601303 h 3735869"/>
              <a:gd name="connsiteX3547" fmla="*/ 5966131 w 9706874"/>
              <a:gd name="connsiteY3547" fmla="*/ 1602567 h 3735869"/>
              <a:gd name="connsiteX3548" fmla="*/ 5990051 w 9706874"/>
              <a:gd name="connsiteY3548" fmla="*/ 1614311 h 3735869"/>
              <a:gd name="connsiteX3549" fmla="*/ 5981080 w 9706874"/>
              <a:gd name="connsiteY3549" fmla="*/ 1601303 h 3735869"/>
              <a:gd name="connsiteX3550" fmla="*/ 8629004 w 9706874"/>
              <a:gd name="connsiteY3550" fmla="*/ 1600887 h 3735869"/>
              <a:gd name="connsiteX3551" fmla="*/ 8642490 w 9706874"/>
              <a:gd name="connsiteY3551" fmla="*/ 1602155 h 3735869"/>
              <a:gd name="connsiteX3552" fmla="*/ 8621437 w 9706874"/>
              <a:gd name="connsiteY3552" fmla="*/ 1613926 h 3735869"/>
              <a:gd name="connsiteX3553" fmla="*/ 8629004 w 9706874"/>
              <a:gd name="connsiteY3553" fmla="*/ 1600887 h 3735869"/>
              <a:gd name="connsiteX3554" fmla="*/ 9175422 w 9706874"/>
              <a:gd name="connsiteY3554" fmla="*/ 1600383 h 3735869"/>
              <a:gd name="connsiteX3555" fmla="*/ 9191458 w 9706874"/>
              <a:gd name="connsiteY3555" fmla="*/ 1605223 h 3735869"/>
              <a:gd name="connsiteX3556" fmla="*/ 9175422 w 9706874"/>
              <a:gd name="connsiteY3556" fmla="*/ 1600383 h 3735869"/>
              <a:gd name="connsiteX3557" fmla="*/ 7843193 w 9706874"/>
              <a:gd name="connsiteY3557" fmla="*/ 1600383 h 3735869"/>
              <a:gd name="connsiteX3558" fmla="*/ 7835379 w 9706874"/>
              <a:gd name="connsiteY3558" fmla="*/ 1610671 h 3735869"/>
              <a:gd name="connsiteX3559" fmla="*/ 7843193 w 9706874"/>
              <a:gd name="connsiteY3559" fmla="*/ 1600383 h 3735869"/>
              <a:gd name="connsiteX3560" fmla="*/ 6981442 w 9706874"/>
              <a:gd name="connsiteY3560" fmla="*/ 1600382 h 3735869"/>
              <a:gd name="connsiteX3561" fmla="*/ 6973630 w 9706874"/>
              <a:gd name="connsiteY3561" fmla="*/ 1610671 h 3735869"/>
              <a:gd name="connsiteX3562" fmla="*/ 6981442 w 9706874"/>
              <a:gd name="connsiteY3562" fmla="*/ 1600382 h 3735869"/>
              <a:gd name="connsiteX3563" fmla="*/ 8090305 w 9706874"/>
              <a:gd name="connsiteY3563" fmla="*/ 1598668 h 3735869"/>
              <a:gd name="connsiteX3564" fmla="*/ 8102910 w 9706874"/>
              <a:gd name="connsiteY3564" fmla="*/ 1610698 h 3735869"/>
              <a:gd name="connsiteX3565" fmla="*/ 8095832 w 9706874"/>
              <a:gd name="connsiteY3565" fmla="*/ 1609713 h 3735869"/>
              <a:gd name="connsiteX3566" fmla="*/ 8095623 w 9706874"/>
              <a:gd name="connsiteY3566" fmla="*/ 1610692 h 3735869"/>
              <a:gd name="connsiteX3567" fmla="*/ 8090070 w 9706874"/>
              <a:gd name="connsiteY3567" fmla="*/ 1614078 h 3735869"/>
              <a:gd name="connsiteX3568" fmla="*/ 8091036 w 9706874"/>
              <a:gd name="connsiteY3568" fmla="*/ 1609046 h 3735869"/>
              <a:gd name="connsiteX3569" fmla="*/ 8068342 w 9706874"/>
              <a:gd name="connsiteY3569" fmla="*/ 1605888 h 3735869"/>
              <a:gd name="connsiteX3570" fmla="*/ 8071222 w 9706874"/>
              <a:gd name="connsiteY3570" fmla="*/ 1601075 h 3735869"/>
              <a:gd name="connsiteX3571" fmla="*/ 8090305 w 9706874"/>
              <a:gd name="connsiteY3571" fmla="*/ 1598668 h 3735869"/>
              <a:gd name="connsiteX3572" fmla="*/ 6899953 w 9706874"/>
              <a:gd name="connsiteY3572" fmla="*/ 1593237 h 3735869"/>
              <a:gd name="connsiteX3573" fmla="*/ 6905161 w 9706874"/>
              <a:gd name="connsiteY3573" fmla="*/ 1600497 h 3735869"/>
              <a:gd name="connsiteX3574" fmla="*/ 6897349 w 9706874"/>
              <a:gd name="connsiteY3574" fmla="*/ 1600497 h 3735869"/>
              <a:gd name="connsiteX3575" fmla="*/ 6899953 w 9706874"/>
              <a:gd name="connsiteY3575" fmla="*/ 1593237 h 3735869"/>
              <a:gd name="connsiteX3576" fmla="*/ 334909 w 9706874"/>
              <a:gd name="connsiteY3576" fmla="*/ 1590207 h 3735869"/>
              <a:gd name="connsiteX3577" fmla="*/ 340779 w 9706874"/>
              <a:gd name="connsiteY3577" fmla="*/ 1593323 h 3735869"/>
              <a:gd name="connsiteX3578" fmla="*/ 334909 w 9706874"/>
              <a:gd name="connsiteY3578" fmla="*/ 1590207 h 3735869"/>
              <a:gd name="connsiteX3579" fmla="*/ 8833203 w 9706874"/>
              <a:gd name="connsiteY3579" fmla="*/ 1589563 h 3735869"/>
              <a:gd name="connsiteX3580" fmla="*/ 8845669 w 9706874"/>
              <a:gd name="connsiteY3580" fmla="*/ 1596780 h 3735869"/>
              <a:gd name="connsiteX3581" fmla="*/ 8840556 w 9706874"/>
              <a:gd name="connsiteY3581" fmla="*/ 1601592 h 3735869"/>
              <a:gd name="connsiteX3582" fmla="*/ 8822654 w 9706874"/>
              <a:gd name="connsiteY3582" fmla="*/ 1596780 h 3735869"/>
              <a:gd name="connsiteX3583" fmla="*/ 8833203 w 9706874"/>
              <a:gd name="connsiteY3583" fmla="*/ 1589563 h 3735869"/>
              <a:gd name="connsiteX3584" fmla="*/ 7202071 w 9706874"/>
              <a:gd name="connsiteY3584" fmla="*/ 1589490 h 3735869"/>
              <a:gd name="connsiteX3585" fmla="*/ 7235933 w 9706874"/>
              <a:gd name="connsiteY3585" fmla="*/ 1614079 h 3735869"/>
              <a:gd name="connsiteX3586" fmla="*/ 7189482 w 9706874"/>
              <a:gd name="connsiteY3586" fmla="*/ 1614079 h 3735869"/>
              <a:gd name="connsiteX3587" fmla="*/ 7202071 w 9706874"/>
              <a:gd name="connsiteY3587" fmla="*/ 1589490 h 3735869"/>
              <a:gd name="connsiteX3588" fmla="*/ 8049789 w 9706874"/>
              <a:gd name="connsiteY3588" fmla="*/ 1587880 h 3735869"/>
              <a:gd name="connsiteX3589" fmla="*/ 8062860 w 9706874"/>
              <a:gd name="connsiteY3589" fmla="*/ 1591822 h 3735869"/>
              <a:gd name="connsiteX3590" fmla="*/ 8066178 w 9706874"/>
              <a:gd name="connsiteY3590" fmla="*/ 1589489 h 3735869"/>
              <a:gd name="connsiteX3591" fmla="*/ 8060769 w 9706874"/>
              <a:gd name="connsiteY3591" fmla="*/ 1601589 h 3735869"/>
              <a:gd name="connsiteX3592" fmla="*/ 8061282 w 9706874"/>
              <a:gd name="connsiteY3592" fmla="*/ 1594916 h 3735869"/>
              <a:gd name="connsiteX3593" fmla="*/ 8055807 w 9706874"/>
              <a:gd name="connsiteY3593" fmla="*/ 1597559 h 3735869"/>
              <a:gd name="connsiteX3594" fmla="*/ 8049789 w 9706874"/>
              <a:gd name="connsiteY3594" fmla="*/ 1587880 h 3735869"/>
              <a:gd name="connsiteX3595" fmla="*/ 6917520 w 9706874"/>
              <a:gd name="connsiteY3595" fmla="*/ 1587880 h 3735869"/>
              <a:gd name="connsiteX3596" fmla="*/ 6906821 w 9706874"/>
              <a:gd name="connsiteY3596" fmla="*/ 1599979 h 3735869"/>
              <a:gd name="connsiteX3597" fmla="*/ 6901472 w 9706874"/>
              <a:gd name="connsiteY3597" fmla="*/ 1592720 h 3735869"/>
              <a:gd name="connsiteX3598" fmla="*/ 6917520 w 9706874"/>
              <a:gd name="connsiteY3598" fmla="*/ 1587880 h 3735869"/>
              <a:gd name="connsiteX3599" fmla="*/ 7548382 w 9706874"/>
              <a:gd name="connsiteY3599" fmla="*/ 1587879 h 3735869"/>
              <a:gd name="connsiteX3600" fmla="*/ 7540569 w 9706874"/>
              <a:gd name="connsiteY3600" fmla="*/ 1599979 h 3735869"/>
              <a:gd name="connsiteX3601" fmla="*/ 7548382 w 9706874"/>
              <a:gd name="connsiteY3601" fmla="*/ 1587879 h 3735869"/>
              <a:gd name="connsiteX3602" fmla="*/ 5605777 w 9706874"/>
              <a:gd name="connsiteY3602" fmla="*/ 1585559 h 3735869"/>
              <a:gd name="connsiteX3603" fmla="*/ 5571087 w 9706874"/>
              <a:gd name="connsiteY3603" fmla="*/ 1592911 h 3735869"/>
              <a:gd name="connsiteX3604" fmla="*/ 5566193 w 9706874"/>
              <a:gd name="connsiteY3604" fmla="*/ 1595225 h 3735869"/>
              <a:gd name="connsiteX3605" fmla="*/ 5532424 w 9706874"/>
              <a:gd name="connsiteY3605" fmla="*/ 1605544 h 3735869"/>
              <a:gd name="connsiteX3606" fmla="*/ 5519739 w 9706874"/>
              <a:gd name="connsiteY3606" fmla="*/ 1610203 h 3735869"/>
              <a:gd name="connsiteX3607" fmla="*/ 5522816 w 9706874"/>
              <a:gd name="connsiteY3607" fmla="*/ 1611038 h 3735869"/>
              <a:gd name="connsiteX3608" fmla="*/ 5541812 w 9706874"/>
              <a:gd name="connsiteY3608" fmla="*/ 1607446 h 3735869"/>
              <a:gd name="connsiteX3609" fmla="*/ 5579643 w 9706874"/>
              <a:gd name="connsiteY3609" fmla="*/ 1595926 h 3735869"/>
              <a:gd name="connsiteX3610" fmla="*/ 8817806 w 9706874"/>
              <a:gd name="connsiteY3610" fmla="*/ 1583472 h 3735869"/>
              <a:gd name="connsiteX3611" fmla="*/ 8822204 w 9706874"/>
              <a:gd name="connsiteY3611" fmla="*/ 1584600 h 3735869"/>
              <a:gd name="connsiteX3612" fmla="*/ 8819498 w 9706874"/>
              <a:gd name="connsiteY3612" fmla="*/ 1589113 h 3735869"/>
              <a:gd name="connsiteX3613" fmla="*/ 8817806 w 9706874"/>
              <a:gd name="connsiteY3613" fmla="*/ 1583472 h 3735869"/>
              <a:gd name="connsiteX3614" fmla="*/ 323044 w 9706874"/>
              <a:gd name="connsiteY3614" fmla="*/ 1582581 h 3735869"/>
              <a:gd name="connsiteX3615" fmla="*/ 318568 w 9706874"/>
              <a:gd name="connsiteY3615" fmla="*/ 1586513 h 3735869"/>
              <a:gd name="connsiteX3616" fmla="*/ 323044 w 9706874"/>
              <a:gd name="connsiteY3616" fmla="*/ 1582581 h 3735869"/>
              <a:gd name="connsiteX3617" fmla="*/ 6061368 w 9706874"/>
              <a:gd name="connsiteY3617" fmla="*/ 1580700 h 3735869"/>
              <a:gd name="connsiteX3618" fmla="*/ 5998025 w 9706874"/>
              <a:gd name="connsiteY3618" fmla="*/ 1595279 h 3735869"/>
              <a:gd name="connsiteX3619" fmla="*/ 6013528 w 9706874"/>
              <a:gd name="connsiteY3619" fmla="*/ 1614311 h 3735869"/>
              <a:gd name="connsiteX3620" fmla="*/ 6032133 w 9706874"/>
              <a:gd name="connsiteY3620" fmla="*/ 1609452 h 3735869"/>
              <a:gd name="connsiteX3621" fmla="*/ 6069342 w 9706874"/>
              <a:gd name="connsiteY3621" fmla="*/ 1602567 h 3735869"/>
              <a:gd name="connsiteX3622" fmla="*/ 6061368 w 9706874"/>
              <a:gd name="connsiteY3622" fmla="*/ 1580700 h 3735869"/>
              <a:gd name="connsiteX3623" fmla="*/ 8658144 w 9706874"/>
              <a:gd name="connsiteY3623" fmla="*/ 1578773 h 3735869"/>
              <a:gd name="connsiteX3624" fmla="*/ 8650741 w 9706874"/>
              <a:gd name="connsiteY3624" fmla="*/ 1590872 h 3735869"/>
              <a:gd name="connsiteX3625" fmla="*/ 8658144 w 9706874"/>
              <a:gd name="connsiteY3625" fmla="*/ 1578773 h 3735869"/>
              <a:gd name="connsiteX3626" fmla="*/ 7120015 w 9706874"/>
              <a:gd name="connsiteY3626" fmla="*/ 1578772 h 3735869"/>
              <a:gd name="connsiteX3627" fmla="*/ 7128453 w 9706874"/>
              <a:gd name="connsiteY3627" fmla="*/ 1603370 h 3735869"/>
              <a:gd name="connsiteX3628" fmla="*/ 7120015 w 9706874"/>
              <a:gd name="connsiteY3628" fmla="*/ 1578772 h 3735869"/>
              <a:gd name="connsiteX3629" fmla="*/ 7132830 w 9706874"/>
              <a:gd name="connsiteY3629" fmla="*/ 1578772 h 3735869"/>
              <a:gd name="connsiteX3630" fmla="*/ 7146062 w 9706874"/>
              <a:gd name="connsiteY3630" fmla="*/ 1591071 h 3735869"/>
              <a:gd name="connsiteX3631" fmla="*/ 7132830 w 9706874"/>
              <a:gd name="connsiteY3631" fmla="*/ 1603369 h 3735869"/>
              <a:gd name="connsiteX3632" fmla="*/ 7132830 w 9706874"/>
              <a:gd name="connsiteY3632" fmla="*/ 1578772 h 3735869"/>
              <a:gd name="connsiteX3633" fmla="*/ 7103104 w 9706874"/>
              <a:gd name="connsiteY3633" fmla="*/ 1577692 h 3735869"/>
              <a:gd name="connsiteX3634" fmla="*/ 7087899 w 9706874"/>
              <a:gd name="connsiteY3634" fmla="*/ 1590153 h 3735869"/>
              <a:gd name="connsiteX3635" fmla="*/ 7103104 w 9706874"/>
              <a:gd name="connsiteY3635" fmla="*/ 1577692 h 3735869"/>
              <a:gd name="connsiteX3636" fmla="*/ 6144406 w 9706874"/>
              <a:gd name="connsiteY3636" fmla="*/ 1577197 h 3735869"/>
              <a:gd name="connsiteX3637" fmla="*/ 6136618 w 9706874"/>
              <a:gd name="connsiteY3637" fmla="*/ 1589234 h 3735869"/>
              <a:gd name="connsiteX3638" fmla="*/ 6144406 w 9706874"/>
              <a:gd name="connsiteY3638" fmla="*/ 1577197 h 3735869"/>
              <a:gd name="connsiteX3639" fmla="*/ 6795131 w 9706874"/>
              <a:gd name="connsiteY3639" fmla="*/ 1576133 h 3735869"/>
              <a:gd name="connsiteX3640" fmla="*/ 6810313 w 9706874"/>
              <a:gd name="connsiteY3640" fmla="*/ 1577472 h 3735869"/>
              <a:gd name="connsiteX3641" fmla="*/ 6786023 w 9706874"/>
              <a:gd name="connsiteY3641" fmla="*/ 1588980 h 3735869"/>
              <a:gd name="connsiteX3642" fmla="*/ 6795131 w 9706874"/>
              <a:gd name="connsiteY3642" fmla="*/ 1576133 h 3735869"/>
              <a:gd name="connsiteX3643" fmla="*/ 9150238 w 9706874"/>
              <a:gd name="connsiteY3643" fmla="*/ 1576073 h 3735869"/>
              <a:gd name="connsiteX3644" fmla="*/ 9148230 w 9706874"/>
              <a:gd name="connsiteY3644" fmla="*/ 1580067 h 3735869"/>
              <a:gd name="connsiteX3645" fmla="*/ 9146726 w 9706874"/>
              <a:gd name="connsiteY3645" fmla="*/ 1588452 h 3735869"/>
              <a:gd name="connsiteX3646" fmla="*/ 9141081 w 9706874"/>
              <a:gd name="connsiteY3646" fmla="*/ 1590871 h 3735869"/>
              <a:gd name="connsiteX3647" fmla="*/ 9142407 w 9706874"/>
              <a:gd name="connsiteY3647" fmla="*/ 1586410 h 3735869"/>
              <a:gd name="connsiteX3648" fmla="*/ 9134192 w 9706874"/>
              <a:gd name="connsiteY3648" fmla="*/ 1587471 h 3735869"/>
              <a:gd name="connsiteX3649" fmla="*/ 9150238 w 9706874"/>
              <a:gd name="connsiteY3649" fmla="*/ 1576073 h 3735869"/>
              <a:gd name="connsiteX3650" fmla="*/ 5786349 w 9706874"/>
              <a:gd name="connsiteY3650" fmla="*/ 1572694 h 3735869"/>
              <a:gd name="connsiteX3651" fmla="*/ 5719830 w 9706874"/>
              <a:gd name="connsiteY3651" fmla="*/ 1587548 h 3735869"/>
              <a:gd name="connsiteX3652" fmla="*/ 5788945 w 9706874"/>
              <a:gd name="connsiteY3652" fmla="*/ 1578269 h 3735869"/>
              <a:gd name="connsiteX3653" fmla="*/ 7476437 w 9706874"/>
              <a:gd name="connsiteY3653" fmla="*/ 1571839 h 3735869"/>
              <a:gd name="connsiteX3654" fmla="*/ 7484462 w 9706874"/>
              <a:gd name="connsiteY3654" fmla="*/ 1587487 h 3735869"/>
              <a:gd name="connsiteX3655" fmla="*/ 7468414 w 9706874"/>
              <a:gd name="connsiteY3655" fmla="*/ 1587487 h 3735869"/>
              <a:gd name="connsiteX3656" fmla="*/ 7476437 w 9706874"/>
              <a:gd name="connsiteY3656" fmla="*/ 1571839 h 3735869"/>
              <a:gd name="connsiteX3657" fmla="*/ 5802379 w 9706874"/>
              <a:gd name="connsiteY3657" fmla="*/ 1569171 h 3735869"/>
              <a:gd name="connsiteX3658" fmla="*/ 5801426 w 9706874"/>
              <a:gd name="connsiteY3658" fmla="*/ 1569328 h 3735869"/>
              <a:gd name="connsiteX3659" fmla="*/ 5797384 w 9706874"/>
              <a:gd name="connsiteY3659" fmla="*/ 1570232 h 3735869"/>
              <a:gd name="connsiteX3660" fmla="*/ 5797914 w 9706874"/>
              <a:gd name="connsiteY3660" fmla="*/ 1574928 h 3735869"/>
              <a:gd name="connsiteX3661" fmla="*/ 5804889 w 9706874"/>
              <a:gd name="connsiteY3661" fmla="*/ 1578269 h 3735869"/>
              <a:gd name="connsiteX3662" fmla="*/ 5802898 w 9706874"/>
              <a:gd name="connsiteY3662" fmla="*/ 1569461 h 3735869"/>
              <a:gd name="connsiteX3663" fmla="*/ 6999467 w 9706874"/>
              <a:gd name="connsiteY3663" fmla="*/ 1568588 h 3735869"/>
              <a:gd name="connsiteX3664" fmla="*/ 7034711 w 9706874"/>
              <a:gd name="connsiteY3664" fmla="*/ 1603524 h 3735869"/>
              <a:gd name="connsiteX3665" fmla="*/ 6998150 w 9706874"/>
              <a:gd name="connsiteY3665" fmla="*/ 1603524 h 3735869"/>
              <a:gd name="connsiteX3666" fmla="*/ 6995508 w 9706874"/>
              <a:gd name="connsiteY3666" fmla="*/ 1571458 h 3735869"/>
              <a:gd name="connsiteX3667" fmla="*/ 6999467 w 9706874"/>
              <a:gd name="connsiteY3667" fmla="*/ 1568588 h 3735869"/>
              <a:gd name="connsiteX3668" fmla="*/ 7774258 w 9706874"/>
              <a:gd name="connsiteY3668" fmla="*/ 1568374 h 3735869"/>
              <a:gd name="connsiteX3669" fmla="*/ 7808417 w 9706874"/>
              <a:gd name="connsiteY3669" fmla="*/ 1586925 h 3735869"/>
              <a:gd name="connsiteX3670" fmla="*/ 7817706 w 9706874"/>
              <a:gd name="connsiteY3670" fmla="*/ 1598061 h 3735869"/>
              <a:gd name="connsiteX3671" fmla="*/ 7820001 w 9706874"/>
              <a:gd name="connsiteY3671" fmla="*/ 1590680 h 3735869"/>
              <a:gd name="connsiteX3672" fmla="*/ 7826012 w 9706874"/>
              <a:gd name="connsiteY3672" fmla="*/ 1588671 h 3735869"/>
              <a:gd name="connsiteX3673" fmla="*/ 7841523 w 9706874"/>
              <a:gd name="connsiteY3673" fmla="*/ 1590680 h 3735869"/>
              <a:gd name="connsiteX3674" fmla="*/ 7833452 w 9706874"/>
              <a:gd name="connsiteY3674" fmla="*/ 1606705 h 3735869"/>
              <a:gd name="connsiteX3675" fmla="*/ 7821305 w 9706874"/>
              <a:gd name="connsiteY3675" fmla="*/ 1612267 h 3735869"/>
              <a:gd name="connsiteX3676" fmla="*/ 7822539 w 9706874"/>
              <a:gd name="connsiteY3676" fmla="*/ 1621406 h 3735869"/>
              <a:gd name="connsiteX3677" fmla="*/ 7780171 w 9706874"/>
              <a:gd name="connsiteY3677" fmla="*/ 1599239 h 3735869"/>
              <a:gd name="connsiteX3678" fmla="*/ 7763223 w 9706874"/>
              <a:gd name="connsiteY3678" fmla="*/ 1577930 h 3735869"/>
              <a:gd name="connsiteX3679" fmla="*/ 7774258 w 9706874"/>
              <a:gd name="connsiteY3679" fmla="*/ 1568374 h 3735869"/>
              <a:gd name="connsiteX3680" fmla="*/ 6652254 w 9706874"/>
              <a:gd name="connsiteY3680" fmla="*/ 1566270 h 3735869"/>
              <a:gd name="connsiteX3681" fmla="*/ 6659658 w 9706874"/>
              <a:gd name="connsiteY3681" fmla="*/ 1578369 h 3735869"/>
              <a:gd name="connsiteX3682" fmla="*/ 6652254 w 9706874"/>
              <a:gd name="connsiteY3682" fmla="*/ 1566270 h 3735869"/>
              <a:gd name="connsiteX3683" fmla="*/ 8254170 w 9706874"/>
              <a:gd name="connsiteY3683" fmla="*/ 1566270 h 3735869"/>
              <a:gd name="connsiteX3684" fmla="*/ 8261575 w 9706874"/>
              <a:gd name="connsiteY3684" fmla="*/ 1578369 h 3735869"/>
              <a:gd name="connsiteX3685" fmla="*/ 8254170 w 9706874"/>
              <a:gd name="connsiteY3685" fmla="*/ 1566270 h 3735869"/>
              <a:gd name="connsiteX3686" fmla="*/ 7560247 w 9706874"/>
              <a:gd name="connsiteY3686" fmla="*/ 1566270 h 3735869"/>
              <a:gd name="connsiteX3687" fmla="*/ 7552844 w 9706874"/>
              <a:gd name="connsiteY3687" fmla="*/ 1578369 h 3735869"/>
              <a:gd name="connsiteX3688" fmla="*/ 7560247 w 9706874"/>
              <a:gd name="connsiteY3688" fmla="*/ 1566270 h 3735869"/>
              <a:gd name="connsiteX3689" fmla="*/ 7056201 w 9706874"/>
              <a:gd name="connsiteY3689" fmla="*/ 1566270 h 3735869"/>
              <a:gd name="connsiteX3690" fmla="*/ 7048262 w 9706874"/>
              <a:gd name="connsiteY3690" fmla="*/ 1590866 h 3735869"/>
              <a:gd name="connsiteX3691" fmla="*/ 7042967 w 9706874"/>
              <a:gd name="connsiteY3691" fmla="*/ 1576109 h 3735869"/>
              <a:gd name="connsiteX3692" fmla="*/ 7056201 w 9706874"/>
              <a:gd name="connsiteY3692" fmla="*/ 1566270 h 3735869"/>
              <a:gd name="connsiteX3693" fmla="*/ 9134809 w 9706874"/>
              <a:gd name="connsiteY3693" fmla="*/ 1566269 h 3735869"/>
              <a:gd name="connsiteX3694" fmla="*/ 9127406 w 9706874"/>
              <a:gd name="connsiteY3694" fmla="*/ 1578369 h 3735869"/>
              <a:gd name="connsiteX3695" fmla="*/ 9134809 w 9706874"/>
              <a:gd name="connsiteY3695" fmla="*/ 1566269 h 3735869"/>
              <a:gd name="connsiteX3696" fmla="*/ 8235242 w 9706874"/>
              <a:gd name="connsiteY3696" fmla="*/ 1566173 h 3735869"/>
              <a:gd name="connsiteX3697" fmla="*/ 8245932 w 9706874"/>
              <a:gd name="connsiteY3697" fmla="*/ 1576600 h 3735869"/>
              <a:gd name="connsiteX3698" fmla="*/ 8230727 w 9706874"/>
              <a:gd name="connsiteY3698" fmla="*/ 1569648 h 3735869"/>
              <a:gd name="connsiteX3699" fmla="*/ 8235242 w 9706874"/>
              <a:gd name="connsiteY3699" fmla="*/ 1566173 h 3735869"/>
              <a:gd name="connsiteX3700" fmla="*/ 6130028 w 9706874"/>
              <a:gd name="connsiteY3700" fmla="*/ 1566121 h 3735869"/>
              <a:gd name="connsiteX3701" fmla="*/ 6135343 w 9706874"/>
              <a:gd name="connsiteY3701" fmla="*/ 1590418 h 3735869"/>
              <a:gd name="connsiteX3702" fmla="*/ 6164578 w 9706874"/>
              <a:gd name="connsiteY3702" fmla="*/ 1590420 h 3735869"/>
              <a:gd name="connsiteX3703" fmla="*/ 6219949 w 9706874"/>
              <a:gd name="connsiteY3703" fmla="*/ 1592848 h 3735869"/>
              <a:gd name="connsiteX3704" fmla="*/ 6301896 w 9706874"/>
              <a:gd name="connsiteY3704" fmla="*/ 1570980 h 3735869"/>
              <a:gd name="connsiteX3705" fmla="*/ 6130028 w 9706874"/>
              <a:gd name="connsiteY3705" fmla="*/ 1566121 h 3735869"/>
              <a:gd name="connsiteX3706" fmla="*/ 6434345 w 9706874"/>
              <a:gd name="connsiteY3706" fmla="*/ 1566120 h 3735869"/>
              <a:gd name="connsiteX3707" fmla="*/ 6441874 w 9706874"/>
              <a:gd name="connsiteY3707" fmla="*/ 1578269 h 3735869"/>
              <a:gd name="connsiteX3708" fmla="*/ 6434345 w 9706874"/>
              <a:gd name="connsiteY3708" fmla="*/ 1566120 h 3735869"/>
              <a:gd name="connsiteX3709" fmla="*/ 8535711 w 9706874"/>
              <a:gd name="connsiteY3709" fmla="*/ 1565828 h 3735869"/>
              <a:gd name="connsiteX3710" fmla="*/ 8543689 w 9706874"/>
              <a:gd name="connsiteY3710" fmla="*/ 1577975 h 3735869"/>
              <a:gd name="connsiteX3711" fmla="*/ 8535711 w 9706874"/>
              <a:gd name="connsiteY3711" fmla="*/ 1565828 h 3735869"/>
              <a:gd name="connsiteX3712" fmla="*/ 7750707 w 9706874"/>
              <a:gd name="connsiteY3712" fmla="*/ 1565331 h 3735869"/>
              <a:gd name="connsiteX3713" fmla="*/ 7757540 w 9706874"/>
              <a:gd name="connsiteY3713" fmla="*/ 1565830 h 3735869"/>
              <a:gd name="connsiteX3714" fmla="*/ 7734524 w 9706874"/>
              <a:gd name="connsiteY3714" fmla="*/ 1578129 h 3735869"/>
              <a:gd name="connsiteX3715" fmla="*/ 7750707 w 9706874"/>
              <a:gd name="connsiteY3715" fmla="*/ 1565331 h 3735869"/>
              <a:gd name="connsiteX3716" fmla="*/ 8635869 w 9706874"/>
              <a:gd name="connsiteY3716" fmla="*/ 1565330 h 3735869"/>
              <a:gd name="connsiteX3717" fmla="*/ 8642490 w 9706874"/>
              <a:gd name="connsiteY3717" fmla="*/ 1565830 h 3735869"/>
              <a:gd name="connsiteX3718" fmla="*/ 8621438 w 9706874"/>
              <a:gd name="connsiteY3718" fmla="*/ 1578129 h 3735869"/>
              <a:gd name="connsiteX3719" fmla="*/ 8635869 w 9706874"/>
              <a:gd name="connsiteY3719" fmla="*/ 1565330 h 3735869"/>
              <a:gd name="connsiteX3720" fmla="*/ 5836139 w 9706874"/>
              <a:gd name="connsiteY3720" fmla="*/ 1563619 h 3735869"/>
              <a:gd name="connsiteX3721" fmla="*/ 5813305 w 9706874"/>
              <a:gd name="connsiteY3721" fmla="*/ 1567375 h 3735869"/>
              <a:gd name="connsiteX3722" fmla="*/ 5817487 w 9706874"/>
              <a:gd name="connsiteY3722" fmla="*/ 1579294 h 3735869"/>
              <a:gd name="connsiteX3723" fmla="*/ 5849631 w 9706874"/>
              <a:gd name="connsiteY3723" fmla="*/ 1578270 h 3735869"/>
              <a:gd name="connsiteX3724" fmla="*/ 5845007 w 9706874"/>
              <a:gd name="connsiteY3724" fmla="*/ 1566119 h 3735869"/>
              <a:gd name="connsiteX3725" fmla="*/ 7007058 w 9706874"/>
              <a:gd name="connsiteY3725" fmla="*/ 1563367 h 3735869"/>
              <a:gd name="connsiteX3726" fmla="*/ 7009480 w 9706874"/>
              <a:gd name="connsiteY3726" fmla="*/ 1565250 h 3735869"/>
              <a:gd name="connsiteX3727" fmla="*/ 7008859 w 9706874"/>
              <a:gd name="connsiteY3727" fmla="*/ 1564768 h 3735869"/>
              <a:gd name="connsiteX3728" fmla="*/ 5490898 w 9706874"/>
              <a:gd name="connsiteY3728" fmla="*/ 1561646 h 3735869"/>
              <a:gd name="connsiteX3729" fmla="*/ 5475323 w 9706874"/>
              <a:gd name="connsiteY3729" fmla="*/ 1563894 h 3735869"/>
              <a:gd name="connsiteX3730" fmla="*/ 5472223 w 9706874"/>
              <a:gd name="connsiteY3730" fmla="*/ 1565112 h 3735869"/>
              <a:gd name="connsiteX3731" fmla="*/ 5469281 w 9706874"/>
              <a:gd name="connsiteY3731" fmla="*/ 1568329 h 3735869"/>
              <a:gd name="connsiteX3732" fmla="*/ 5469971 w 9706874"/>
              <a:gd name="connsiteY3732" fmla="*/ 1568260 h 3735869"/>
              <a:gd name="connsiteX3733" fmla="*/ 7006825 w 9706874"/>
              <a:gd name="connsiteY3733" fmla="*/ 1560254 h 3735869"/>
              <a:gd name="connsiteX3734" fmla="*/ 7007058 w 9706874"/>
              <a:gd name="connsiteY3734" fmla="*/ 1563367 h 3735869"/>
              <a:gd name="connsiteX3735" fmla="*/ 7007243 w 9706874"/>
              <a:gd name="connsiteY3735" fmla="*/ 1565893 h 3735869"/>
              <a:gd name="connsiteX3736" fmla="*/ 7003896 w 9706874"/>
              <a:gd name="connsiteY3736" fmla="*/ 1561381 h 3735869"/>
              <a:gd name="connsiteX3737" fmla="*/ 7006825 w 9706874"/>
              <a:gd name="connsiteY3737" fmla="*/ 1560254 h 3735869"/>
              <a:gd name="connsiteX3738" fmla="*/ 8310081 w 9706874"/>
              <a:gd name="connsiteY3738" fmla="*/ 1555554 h 3735869"/>
              <a:gd name="connsiteX3739" fmla="*/ 8358250 w 9706874"/>
              <a:gd name="connsiteY3739" fmla="*/ 1606588 h 3735869"/>
              <a:gd name="connsiteX3740" fmla="*/ 8435403 w 9706874"/>
              <a:gd name="connsiteY3740" fmla="*/ 1640881 h 3735869"/>
              <a:gd name="connsiteX3741" fmla="*/ 8347545 w 9706874"/>
              <a:gd name="connsiteY3741" fmla="*/ 1631086 h 3735869"/>
              <a:gd name="connsiteX3742" fmla="*/ 8352895 w 9706874"/>
              <a:gd name="connsiteY3742" fmla="*/ 1623734 h 3735869"/>
              <a:gd name="connsiteX3743" fmla="*/ 8331488 w 9706874"/>
              <a:gd name="connsiteY3743" fmla="*/ 1621283 h 3735869"/>
              <a:gd name="connsiteX3744" fmla="*/ 8323461 w 9706874"/>
              <a:gd name="connsiteY3744" fmla="*/ 1594748 h 3735869"/>
              <a:gd name="connsiteX3745" fmla="*/ 8315433 w 9706874"/>
              <a:gd name="connsiteY3745" fmla="*/ 1611894 h 3735869"/>
              <a:gd name="connsiteX3746" fmla="*/ 8302053 w 9706874"/>
              <a:gd name="connsiteY3746" fmla="*/ 1599647 h 3735869"/>
              <a:gd name="connsiteX3747" fmla="*/ 8299377 w 9706874"/>
              <a:gd name="connsiteY3747" fmla="*/ 1570252 h 3735869"/>
              <a:gd name="connsiteX3748" fmla="*/ 8310081 w 9706874"/>
              <a:gd name="connsiteY3748" fmla="*/ 1555554 h 3735869"/>
              <a:gd name="connsiteX3749" fmla="*/ 665269 w 9706874"/>
              <a:gd name="connsiteY3749" fmla="*/ 1554518 h 3735869"/>
              <a:gd name="connsiteX3750" fmla="*/ 671139 w 9706874"/>
              <a:gd name="connsiteY3750" fmla="*/ 1557635 h 3735869"/>
              <a:gd name="connsiteX3751" fmla="*/ 665269 w 9706874"/>
              <a:gd name="connsiteY3751" fmla="*/ 1554518 h 3735869"/>
              <a:gd name="connsiteX3752" fmla="*/ 8217125 w 9706874"/>
              <a:gd name="connsiteY3752" fmla="*/ 1554488 h 3735869"/>
              <a:gd name="connsiteX3753" fmla="*/ 8230292 w 9706874"/>
              <a:gd name="connsiteY3753" fmla="*/ 1560098 h 3735869"/>
              <a:gd name="connsiteX3754" fmla="*/ 8207283 w 9706874"/>
              <a:gd name="connsiteY3754" fmla="*/ 1560098 h 3735869"/>
              <a:gd name="connsiteX3755" fmla="*/ 8212345 w 9706874"/>
              <a:gd name="connsiteY3755" fmla="*/ 1554837 h 3735869"/>
              <a:gd name="connsiteX3756" fmla="*/ 8217125 w 9706874"/>
              <a:gd name="connsiteY3756" fmla="*/ 1554488 h 3735869"/>
              <a:gd name="connsiteX3757" fmla="*/ 5906793 w 9706874"/>
              <a:gd name="connsiteY3757" fmla="*/ 1554180 h 3735869"/>
              <a:gd name="connsiteX3758" fmla="*/ 5905496 w 9706874"/>
              <a:gd name="connsiteY3758" fmla="*/ 1554276 h 3735869"/>
              <a:gd name="connsiteX3759" fmla="*/ 5906808 w 9706874"/>
              <a:gd name="connsiteY3759" fmla="*/ 1562020 h 3735869"/>
              <a:gd name="connsiteX3760" fmla="*/ 5920949 w 9706874"/>
              <a:gd name="connsiteY3760" fmla="*/ 1566120 h 3735869"/>
              <a:gd name="connsiteX3761" fmla="*/ 5915189 w 9706874"/>
              <a:gd name="connsiteY3761" fmla="*/ 1555489 h 3735869"/>
              <a:gd name="connsiteX3762" fmla="*/ 8078213 w 9706874"/>
              <a:gd name="connsiteY3762" fmla="*/ 1554016 h 3735869"/>
              <a:gd name="connsiteX3763" fmla="*/ 8084922 w 9706874"/>
              <a:gd name="connsiteY3763" fmla="*/ 1564608 h 3735869"/>
              <a:gd name="connsiteX3764" fmla="*/ 8101678 w 9706874"/>
              <a:gd name="connsiteY3764" fmla="*/ 1569284 h 3735869"/>
              <a:gd name="connsiteX3765" fmla="*/ 8161818 w 9706874"/>
              <a:gd name="connsiteY3765" fmla="*/ 1586249 h 3735869"/>
              <a:gd name="connsiteX3766" fmla="*/ 8198324 w 9706874"/>
              <a:gd name="connsiteY3766" fmla="*/ 1603489 h 3735869"/>
              <a:gd name="connsiteX3767" fmla="*/ 8181475 w 9706874"/>
              <a:gd name="connsiteY3767" fmla="*/ 1623192 h 3735869"/>
              <a:gd name="connsiteX3768" fmla="*/ 8041539 w 9706874"/>
              <a:gd name="connsiteY3768" fmla="*/ 1557554 h 3735869"/>
              <a:gd name="connsiteX3769" fmla="*/ 8066975 w 9706874"/>
              <a:gd name="connsiteY3769" fmla="*/ 1560460 h 3735869"/>
              <a:gd name="connsiteX3770" fmla="*/ 8071909 w 9706874"/>
              <a:gd name="connsiteY3770" fmla="*/ 1554640 h 3735869"/>
              <a:gd name="connsiteX3771" fmla="*/ 8078213 w 9706874"/>
              <a:gd name="connsiteY3771" fmla="*/ 1554016 h 3735869"/>
              <a:gd name="connsiteX3772" fmla="*/ 8272331 w 9706874"/>
              <a:gd name="connsiteY3772" fmla="*/ 1553765 h 3735869"/>
              <a:gd name="connsiteX3773" fmla="*/ 8285003 w 9706874"/>
              <a:gd name="connsiteY3773" fmla="*/ 1565865 h 3735869"/>
              <a:gd name="connsiteX3774" fmla="*/ 8269798 w 9706874"/>
              <a:gd name="connsiteY3774" fmla="*/ 1561026 h 3735869"/>
              <a:gd name="connsiteX3775" fmla="*/ 8272331 w 9706874"/>
              <a:gd name="connsiteY3775" fmla="*/ 1553765 h 3735869"/>
              <a:gd name="connsiteX3776" fmla="*/ 6988055 w 9706874"/>
              <a:gd name="connsiteY3776" fmla="*/ 1553764 h 3735869"/>
              <a:gd name="connsiteX3777" fmla="*/ 6995657 w 9706874"/>
              <a:gd name="connsiteY3777" fmla="*/ 1560716 h 3735869"/>
              <a:gd name="connsiteX3778" fmla="*/ 6980452 w 9706874"/>
              <a:gd name="connsiteY3778" fmla="*/ 1553766 h 3735869"/>
              <a:gd name="connsiteX3779" fmla="*/ 6988055 w 9706874"/>
              <a:gd name="connsiteY3779" fmla="*/ 1553764 h 3735869"/>
              <a:gd name="connsiteX3780" fmla="*/ 7647327 w 9706874"/>
              <a:gd name="connsiteY3780" fmla="*/ 1552189 h 3735869"/>
              <a:gd name="connsiteX3781" fmla="*/ 7641311 w 9706874"/>
              <a:gd name="connsiteY3781" fmla="*/ 1563196 h 3735869"/>
              <a:gd name="connsiteX3782" fmla="*/ 7631601 w 9706874"/>
              <a:gd name="connsiteY3782" fmla="*/ 1563757 h 3735869"/>
              <a:gd name="connsiteX3783" fmla="*/ 7631406 w 9706874"/>
              <a:gd name="connsiteY3783" fmla="*/ 1563517 h 3735869"/>
              <a:gd name="connsiteX3784" fmla="*/ 7636295 w 9706874"/>
              <a:gd name="connsiteY3784" fmla="*/ 1553638 h 3735869"/>
              <a:gd name="connsiteX3785" fmla="*/ 7647327 w 9706874"/>
              <a:gd name="connsiteY3785" fmla="*/ 1552189 h 3735869"/>
              <a:gd name="connsiteX3786" fmla="*/ 6583665 w 9706874"/>
              <a:gd name="connsiteY3786" fmla="*/ 1550377 h 3735869"/>
              <a:gd name="connsiteX3787" fmla="*/ 6599076 w 9706874"/>
              <a:gd name="connsiteY3787" fmla="*/ 1565569 h 3735869"/>
              <a:gd name="connsiteX3788" fmla="*/ 6560439 w 9706874"/>
              <a:gd name="connsiteY3788" fmla="*/ 1553416 h 3735869"/>
              <a:gd name="connsiteX3789" fmla="*/ 6583665 w 9706874"/>
              <a:gd name="connsiteY3789" fmla="*/ 1550377 h 3735869"/>
              <a:gd name="connsiteX3790" fmla="*/ 8342204 w 9706874"/>
              <a:gd name="connsiteY3790" fmla="*/ 1550023 h 3735869"/>
              <a:gd name="connsiteX3791" fmla="*/ 8342145 w 9706874"/>
              <a:gd name="connsiteY3791" fmla="*/ 1550084 h 3735869"/>
              <a:gd name="connsiteX3792" fmla="*/ 8340474 w 9706874"/>
              <a:gd name="connsiteY3792" fmla="*/ 1551786 h 3735869"/>
              <a:gd name="connsiteX3793" fmla="*/ 8345205 w 9706874"/>
              <a:gd name="connsiteY3793" fmla="*/ 1546966 h 3735869"/>
              <a:gd name="connsiteX3794" fmla="*/ 8344928 w 9706874"/>
              <a:gd name="connsiteY3794" fmla="*/ 1547249 h 3735869"/>
              <a:gd name="connsiteX3795" fmla="*/ 8342204 w 9706874"/>
              <a:gd name="connsiteY3795" fmla="*/ 1550023 h 3735869"/>
              <a:gd name="connsiteX3796" fmla="*/ 8246355 w 9706874"/>
              <a:gd name="connsiteY3796" fmla="*/ 1544835 h 3735869"/>
              <a:gd name="connsiteX3797" fmla="*/ 8269371 w 9706874"/>
              <a:gd name="connsiteY3797" fmla="*/ 1549820 h 3735869"/>
              <a:gd name="connsiteX3798" fmla="*/ 8246355 w 9706874"/>
              <a:gd name="connsiteY3798" fmla="*/ 1544835 h 3735869"/>
              <a:gd name="connsiteX3799" fmla="*/ 8052953 w 9706874"/>
              <a:gd name="connsiteY3799" fmla="*/ 1544834 h 3735869"/>
              <a:gd name="connsiteX3800" fmla="*/ 8066187 w 9706874"/>
              <a:gd name="connsiteY3800" fmla="*/ 1549676 h 3735869"/>
              <a:gd name="connsiteX3801" fmla="*/ 8052953 w 9706874"/>
              <a:gd name="connsiteY3801" fmla="*/ 1544834 h 3735869"/>
              <a:gd name="connsiteX3802" fmla="*/ 6908171 w 9706874"/>
              <a:gd name="connsiteY3802" fmla="*/ 1543580 h 3735869"/>
              <a:gd name="connsiteX3803" fmla="*/ 6923377 w 9706874"/>
              <a:gd name="connsiteY3803" fmla="*/ 1552847 h 3735869"/>
              <a:gd name="connsiteX3804" fmla="*/ 6908171 w 9706874"/>
              <a:gd name="connsiteY3804" fmla="*/ 1543580 h 3735869"/>
              <a:gd name="connsiteX3805" fmla="*/ 8288499 w 9706874"/>
              <a:gd name="connsiteY3805" fmla="*/ 1539689 h 3735869"/>
              <a:gd name="connsiteX3806" fmla="*/ 8280688 w 9706874"/>
              <a:gd name="connsiteY3806" fmla="*/ 1551786 h 3735869"/>
              <a:gd name="connsiteX3807" fmla="*/ 8288499 w 9706874"/>
              <a:gd name="connsiteY3807" fmla="*/ 1539689 h 3735869"/>
              <a:gd name="connsiteX3808" fmla="*/ 8016356 w 9706874"/>
              <a:gd name="connsiteY3808" fmla="*/ 1539688 h 3735869"/>
              <a:gd name="connsiteX3809" fmla="*/ 8000310 w 9706874"/>
              <a:gd name="connsiteY3809" fmla="*/ 1551273 h 3735869"/>
              <a:gd name="connsiteX3810" fmla="*/ 8016356 w 9706874"/>
              <a:gd name="connsiteY3810" fmla="*/ 1539688 h 3735869"/>
              <a:gd name="connsiteX3811" fmla="*/ 7500966 w 9706874"/>
              <a:gd name="connsiteY3811" fmla="*/ 1539688 h 3735869"/>
              <a:gd name="connsiteX3812" fmla="*/ 7493152 w 9706874"/>
              <a:gd name="connsiteY3812" fmla="*/ 1551785 h 3735869"/>
              <a:gd name="connsiteX3813" fmla="*/ 7500966 w 9706874"/>
              <a:gd name="connsiteY3813" fmla="*/ 1539688 h 3735869"/>
              <a:gd name="connsiteX3814" fmla="*/ 6293301 w 9706874"/>
              <a:gd name="connsiteY3814" fmla="*/ 1539687 h 3735869"/>
              <a:gd name="connsiteX3815" fmla="*/ 6301115 w 9706874"/>
              <a:gd name="connsiteY3815" fmla="*/ 1551786 h 3735869"/>
              <a:gd name="connsiteX3816" fmla="*/ 6293301 w 9706874"/>
              <a:gd name="connsiteY3816" fmla="*/ 1539687 h 3735869"/>
              <a:gd name="connsiteX3817" fmla="*/ 8207051 w 9706874"/>
              <a:gd name="connsiteY3817" fmla="*/ 1537692 h 3735869"/>
              <a:gd name="connsiteX3818" fmla="*/ 8212675 w 9706874"/>
              <a:gd name="connsiteY3818" fmla="*/ 1545406 h 3735869"/>
              <a:gd name="connsiteX3819" fmla="*/ 8207051 w 9706874"/>
              <a:gd name="connsiteY3819" fmla="*/ 1537692 h 3735869"/>
              <a:gd name="connsiteX3820" fmla="*/ 5582546 w 9706874"/>
              <a:gd name="connsiteY3820" fmla="*/ 1537153 h 3735869"/>
              <a:gd name="connsiteX3821" fmla="*/ 5576258 w 9706874"/>
              <a:gd name="connsiteY3821" fmla="*/ 1538172 h 3735869"/>
              <a:gd name="connsiteX3822" fmla="*/ 5534324 w 9706874"/>
              <a:gd name="connsiteY3822" fmla="*/ 1543814 h 3735869"/>
              <a:gd name="connsiteX3823" fmla="*/ 5491756 w 9706874"/>
              <a:gd name="connsiteY3823" fmla="*/ 1550207 h 3735869"/>
              <a:gd name="connsiteX3824" fmla="*/ 5486175 w 9706874"/>
              <a:gd name="connsiteY3824" fmla="*/ 1552825 h 3735869"/>
              <a:gd name="connsiteX3825" fmla="*/ 5498131 w 9706874"/>
              <a:gd name="connsiteY3825" fmla="*/ 1551346 h 3735869"/>
              <a:gd name="connsiteX3826" fmla="*/ 5501911 w 9706874"/>
              <a:gd name="connsiteY3826" fmla="*/ 1553456 h 3735869"/>
              <a:gd name="connsiteX3827" fmla="*/ 5500650 w 9706874"/>
              <a:gd name="connsiteY3827" fmla="*/ 1553951 h 3735869"/>
              <a:gd name="connsiteX3828" fmla="*/ 5528214 w 9706874"/>
              <a:gd name="connsiteY3828" fmla="*/ 1549866 h 3735869"/>
              <a:gd name="connsiteX3829" fmla="*/ 5539482 w 9706874"/>
              <a:gd name="connsiteY3829" fmla="*/ 1548509 h 3735869"/>
              <a:gd name="connsiteX3830" fmla="*/ 7991613 w 9706874"/>
              <a:gd name="connsiteY3830" fmla="*/ 1530754 h 3735869"/>
              <a:gd name="connsiteX3831" fmla="*/ 7983516 w 9706874"/>
              <a:gd name="connsiteY3831" fmla="*/ 1551800 h 3735869"/>
              <a:gd name="connsiteX3832" fmla="*/ 7967324 w 9706874"/>
              <a:gd name="connsiteY3832" fmla="*/ 1530755 h 3735869"/>
              <a:gd name="connsiteX3833" fmla="*/ 7991613 w 9706874"/>
              <a:gd name="connsiteY3833" fmla="*/ 1530754 h 3735869"/>
              <a:gd name="connsiteX3834" fmla="*/ 8570811 w 9706874"/>
              <a:gd name="connsiteY3834" fmla="*/ 1529316 h 3735869"/>
              <a:gd name="connsiteX3835" fmla="*/ 8569657 w 9706874"/>
              <a:gd name="connsiteY3835" fmla="*/ 1530743 h 3735869"/>
              <a:gd name="connsiteX3836" fmla="*/ 8568693 w 9706874"/>
              <a:gd name="connsiteY3836" fmla="*/ 1531933 h 3735869"/>
              <a:gd name="connsiteX3837" fmla="*/ 8550457 w 9706874"/>
              <a:gd name="connsiteY3837" fmla="*/ 1526973 h 3735869"/>
              <a:gd name="connsiteX3838" fmla="*/ 8552630 w 9706874"/>
              <a:gd name="connsiteY3838" fmla="*/ 1531066 h 3735869"/>
              <a:gd name="connsiteX3839" fmla="*/ 8551297 w 9706874"/>
              <a:gd name="connsiteY3839" fmla="*/ 1532329 h 3735869"/>
              <a:gd name="connsiteX3840" fmla="*/ 8549102 w 9706874"/>
              <a:gd name="connsiteY3840" fmla="*/ 1534413 h 3735869"/>
              <a:gd name="connsiteX3841" fmla="*/ 8545248 w 9706874"/>
              <a:gd name="connsiteY3841" fmla="*/ 1531066 h 3735869"/>
              <a:gd name="connsiteX3842" fmla="*/ 8550457 w 9706874"/>
              <a:gd name="connsiteY3842" fmla="*/ 1526973 h 3735869"/>
              <a:gd name="connsiteX3843" fmla="*/ 8572742 w 9706874"/>
              <a:gd name="connsiteY3843" fmla="*/ 1526935 h 3735869"/>
              <a:gd name="connsiteX3844" fmla="*/ 8570811 w 9706874"/>
              <a:gd name="connsiteY3844" fmla="*/ 1529316 h 3735869"/>
              <a:gd name="connsiteX3845" fmla="*/ 8571660 w 9706874"/>
              <a:gd name="connsiteY3845" fmla="*/ 1528269 h 3735869"/>
              <a:gd name="connsiteX3846" fmla="*/ 8573440 w 9706874"/>
              <a:gd name="connsiteY3846" fmla="*/ 1526072 h 3735869"/>
              <a:gd name="connsiteX3847" fmla="*/ 8573367 w 9706874"/>
              <a:gd name="connsiteY3847" fmla="*/ 1526164 h 3735869"/>
              <a:gd name="connsiteX3848" fmla="*/ 8572742 w 9706874"/>
              <a:gd name="connsiteY3848" fmla="*/ 1526935 h 3735869"/>
              <a:gd name="connsiteX3849" fmla="*/ 9178200 w 9706874"/>
              <a:gd name="connsiteY3849" fmla="*/ 1523432 h 3735869"/>
              <a:gd name="connsiteX3850" fmla="*/ 9183197 w 9706874"/>
              <a:gd name="connsiteY3850" fmla="*/ 1524398 h 3735869"/>
              <a:gd name="connsiteX3851" fmla="*/ 9177487 w 9706874"/>
              <a:gd name="connsiteY3851" fmla="*/ 1532113 h 3735869"/>
              <a:gd name="connsiteX3852" fmla="*/ 9178200 w 9706874"/>
              <a:gd name="connsiteY3852" fmla="*/ 1523432 h 3735869"/>
              <a:gd name="connsiteX3853" fmla="*/ 9277151 w 9706874"/>
              <a:gd name="connsiteY3853" fmla="*/ 1523432 h 3735869"/>
              <a:gd name="connsiteX3854" fmla="*/ 9282114 w 9706874"/>
              <a:gd name="connsiteY3854" fmla="*/ 1524398 h 3735869"/>
              <a:gd name="connsiteX3855" fmla="*/ 9276443 w 9706874"/>
              <a:gd name="connsiteY3855" fmla="*/ 1532112 h 3735869"/>
              <a:gd name="connsiteX3856" fmla="*/ 9277151 w 9706874"/>
              <a:gd name="connsiteY3856" fmla="*/ 1523432 h 3735869"/>
              <a:gd name="connsiteX3857" fmla="*/ 8146315 w 9706874"/>
              <a:gd name="connsiteY3857" fmla="*/ 1519827 h 3735869"/>
              <a:gd name="connsiteX3858" fmla="*/ 8138910 w 9706874"/>
              <a:gd name="connsiteY3858" fmla="*/ 1531913 h 3735869"/>
              <a:gd name="connsiteX3859" fmla="*/ 8146315 w 9706874"/>
              <a:gd name="connsiteY3859" fmla="*/ 1519827 h 3735869"/>
              <a:gd name="connsiteX3860" fmla="*/ 7949452 w 9706874"/>
              <a:gd name="connsiteY3860" fmla="*/ 1517106 h 3735869"/>
              <a:gd name="connsiteX3861" fmla="*/ 7958606 w 9706874"/>
              <a:gd name="connsiteY3861" fmla="*/ 1530301 h 3735869"/>
              <a:gd name="connsiteX3862" fmla="*/ 7936400 w 9706874"/>
              <a:gd name="connsiteY3862" fmla="*/ 1518305 h 3735869"/>
              <a:gd name="connsiteX3863" fmla="*/ 7949452 w 9706874"/>
              <a:gd name="connsiteY3863" fmla="*/ 1517106 h 3735869"/>
              <a:gd name="connsiteX3864" fmla="*/ 5827283 w 9706874"/>
              <a:gd name="connsiteY3864" fmla="*/ 1516513 h 3735869"/>
              <a:gd name="connsiteX3865" fmla="*/ 5822228 w 9706874"/>
              <a:gd name="connsiteY3865" fmla="*/ 1518922 h 3735869"/>
              <a:gd name="connsiteX3866" fmla="*/ 5826154 w 9706874"/>
              <a:gd name="connsiteY3866" fmla="*/ 1520357 h 3735869"/>
              <a:gd name="connsiteX3867" fmla="*/ 6846550 w 9706874"/>
              <a:gd name="connsiteY3867" fmla="*/ 1515842 h 3735869"/>
              <a:gd name="connsiteX3868" fmla="*/ 6872212 w 9706874"/>
              <a:gd name="connsiteY3868" fmla="*/ 1520155 h 3735869"/>
              <a:gd name="connsiteX3869" fmla="*/ 6880175 w 9706874"/>
              <a:gd name="connsiteY3869" fmla="*/ 1563590 h 3735869"/>
              <a:gd name="connsiteX3870" fmla="*/ 6896104 w 9706874"/>
              <a:gd name="connsiteY3870" fmla="*/ 1531928 h 3735869"/>
              <a:gd name="connsiteX3871" fmla="*/ 6896103 w 9706874"/>
              <a:gd name="connsiteY3871" fmla="*/ 1566028 h 3735869"/>
              <a:gd name="connsiteX3872" fmla="*/ 6912032 w 9706874"/>
              <a:gd name="connsiteY3872" fmla="*/ 1570898 h 3735869"/>
              <a:gd name="connsiteX3873" fmla="*/ 6948752 w 9706874"/>
              <a:gd name="connsiteY3873" fmla="*/ 1585512 h 3735869"/>
              <a:gd name="connsiteX3874" fmla="*/ 6840798 w 9706874"/>
              <a:gd name="connsiteY3874" fmla="*/ 1570898 h 3735869"/>
              <a:gd name="connsiteX3875" fmla="*/ 6824870 w 9706874"/>
              <a:gd name="connsiteY3875" fmla="*/ 1529492 h 3735869"/>
              <a:gd name="connsiteX3876" fmla="*/ 6846550 w 9706874"/>
              <a:gd name="connsiteY3876" fmla="*/ 1515842 h 3735869"/>
              <a:gd name="connsiteX3877" fmla="*/ 5772998 w 9706874"/>
              <a:gd name="connsiteY3877" fmla="*/ 1514623 h 3735869"/>
              <a:gd name="connsiteX3878" fmla="*/ 5765492 w 9706874"/>
              <a:gd name="connsiteY3878" fmla="*/ 1516959 h 3735869"/>
              <a:gd name="connsiteX3879" fmla="*/ 5766019 w 9706874"/>
              <a:gd name="connsiteY3879" fmla="*/ 1524105 h 3735869"/>
              <a:gd name="connsiteX3880" fmla="*/ 5769724 w 9706874"/>
              <a:gd name="connsiteY3880" fmla="*/ 1528351 h 3735869"/>
              <a:gd name="connsiteX3881" fmla="*/ 5772998 w 9706874"/>
              <a:gd name="connsiteY3881" fmla="*/ 1527054 h 3735869"/>
              <a:gd name="connsiteX3882" fmla="*/ 8897888 w 9706874"/>
              <a:gd name="connsiteY3882" fmla="*/ 1507939 h 3735869"/>
              <a:gd name="connsiteX3883" fmla="*/ 8904909 w 9706874"/>
              <a:gd name="connsiteY3883" fmla="*/ 1519622 h 3735869"/>
              <a:gd name="connsiteX3884" fmla="*/ 8888862 w 9706874"/>
              <a:gd name="connsiteY3884" fmla="*/ 1514638 h 3735869"/>
              <a:gd name="connsiteX3885" fmla="*/ 8897888 w 9706874"/>
              <a:gd name="connsiteY3885" fmla="*/ 1507939 h 3735869"/>
              <a:gd name="connsiteX3886" fmla="*/ 9263639 w 9706874"/>
              <a:gd name="connsiteY3886" fmla="*/ 1507535 h 3735869"/>
              <a:gd name="connsiteX3887" fmla="*/ 9255825 w 9706874"/>
              <a:gd name="connsiteY3887" fmla="*/ 1519620 h 3735869"/>
              <a:gd name="connsiteX3888" fmla="*/ 9263639 w 9706874"/>
              <a:gd name="connsiteY3888" fmla="*/ 1507535 h 3735869"/>
              <a:gd name="connsiteX3889" fmla="*/ 7410690 w 9706874"/>
              <a:gd name="connsiteY3889" fmla="*/ 1507535 h 3735869"/>
              <a:gd name="connsiteX3890" fmla="*/ 7424656 w 9706874"/>
              <a:gd name="connsiteY3890" fmla="*/ 1511902 h 3735869"/>
              <a:gd name="connsiteX3891" fmla="*/ 7413484 w 9706874"/>
              <a:gd name="connsiteY3891" fmla="*/ 1528573 h 3735869"/>
              <a:gd name="connsiteX3892" fmla="*/ 7410690 w 9706874"/>
              <a:gd name="connsiteY3892" fmla="*/ 1507535 h 3735869"/>
              <a:gd name="connsiteX3893" fmla="*/ 7206112 w 9706874"/>
              <a:gd name="connsiteY3893" fmla="*/ 1507535 h 3735869"/>
              <a:gd name="connsiteX3894" fmla="*/ 7206114 w 9706874"/>
              <a:gd name="connsiteY3894" fmla="*/ 1519620 h 3735869"/>
              <a:gd name="connsiteX3895" fmla="*/ 7206112 w 9706874"/>
              <a:gd name="connsiteY3895" fmla="*/ 1507535 h 3735869"/>
              <a:gd name="connsiteX3896" fmla="*/ 6309359 w 9706874"/>
              <a:gd name="connsiteY3896" fmla="*/ 1507535 h 3735869"/>
              <a:gd name="connsiteX3897" fmla="*/ 6301546 w 9706874"/>
              <a:gd name="connsiteY3897" fmla="*/ 1519620 h 3735869"/>
              <a:gd name="connsiteX3898" fmla="*/ 6309359 w 9706874"/>
              <a:gd name="connsiteY3898" fmla="*/ 1507535 h 3735869"/>
              <a:gd name="connsiteX3899" fmla="*/ 9510989 w 9706874"/>
              <a:gd name="connsiteY3899" fmla="*/ 1507535 h 3735869"/>
              <a:gd name="connsiteX3900" fmla="*/ 9505281 w 9706874"/>
              <a:gd name="connsiteY3900" fmla="*/ 1519620 h 3735869"/>
              <a:gd name="connsiteX3901" fmla="*/ 9510989 w 9706874"/>
              <a:gd name="connsiteY3901" fmla="*/ 1507535 h 3735869"/>
              <a:gd name="connsiteX3902" fmla="*/ 8406352 w 9706874"/>
              <a:gd name="connsiteY3902" fmla="*/ 1505506 h 3735869"/>
              <a:gd name="connsiteX3903" fmla="*/ 8405635 w 9706874"/>
              <a:gd name="connsiteY3903" fmla="*/ 1507547 h 3735869"/>
              <a:gd name="connsiteX3904" fmla="*/ 8404658 w 9706874"/>
              <a:gd name="connsiteY3904" fmla="*/ 1510321 h 3735869"/>
              <a:gd name="connsiteX3905" fmla="*/ 6556960 w 9706874"/>
              <a:gd name="connsiteY3905" fmla="*/ 1503976 h 3735869"/>
              <a:gd name="connsiteX3906" fmla="*/ 6544648 w 9706874"/>
              <a:gd name="connsiteY3906" fmla="*/ 1504342 h 3735869"/>
              <a:gd name="connsiteX3907" fmla="*/ 6505542 w 9706874"/>
              <a:gd name="connsiteY3907" fmla="*/ 1505904 h 3735869"/>
              <a:gd name="connsiteX3908" fmla="*/ 6507489 w 9706874"/>
              <a:gd name="connsiteY3908" fmla="*/ 1509727 h 3735869"/>
              <a:gd name="connsiteX3909" fmla="*/ 6516293 w 9706874"/>
              <a:gd name="connsiteY3909" fmla="*/ 1513068 h 3735869"/>
              <a:gd name="connsiteX3910" fmla="*/ 6537168 w 9706874"/>
              <a:gd name="connsiteY3910" fmla="*/ 1512763 h 3735869"/>
              <a:gd name="connsiteX3911" fmla="*/ 8384187 w 9706874"/>
              <a:gd name="connsiteY3911" fmla="*/ 1503792 h 3735869"/>
              <a:gd name="connsiteX3912" fmla="*/ 8394704 w 9706874"/>
              <a:gd name="connsiteY3912" fmla="*/ 1505742 h 3735869"/>
              <a:gd name="connsiteX3913" fmla="*/ 8404658 w 9706874"/>
              <a:gd name="connsiteY3913" fmla="*/ 1510321 h 3735869"/>
              <a:gd name="connsiteX3914" fmla="*/ 8404811 w 9706874"/>
              <a:gd name="connsiteY3914" fmla="*/ 1510391 h 3735869"/>
              <a:gd name="connsiteX3915" fmla="*/ 8410021 w 9706874"/>
              <a:gd name="connsiteY3915" fmla="*/ 1515189 h 3735869"/>
              <a:gd name="connsiteX3916" fmla="*/ 8363567 w 9706874"/>
              <a:gd name="connsiteY3916" fmla="*/ 1515189 h 3735869"/>
              <a:gd name="connsiteX3917" fmla="*/ 8384187 w 9706874"/>
              <a:gd name="connsiteY3917" fmla="*/ 1503792 h 3735869"/>
              <a:gd name="connsiteX3918" fmla="*/ 8407363 w 9706874"/>
              <a:gd name="connsiteY3918" fmla="*/ 1502630 h 3735869"/>
              <a:gd name="connsiteX3919" fmla="*/ 8406720 w 9706874"/>
              <a:gd name="connsiteY3919" fmla="*/ 1504464 h 3735869"/>
              <a:gd name="connsiteX3920" fmla="*/ 8406352 w 9706874"/>
              <a:gd name="connsiteY3920" fmla="*/ 1505506 h 3735869"/>
              <a:gd name="connsiteX3921" fmla="*/ 8407717 w 9706874"/>
              <a:gd name="connsiteY3921" fmla="*/ 1501630 h 3735869"/>
              <a:gd name="connsiteX3922" fmla="*/ 8407369 w 9706874"/>
              <a:gd name="connsiteY3922" fmla="*/ 1502616 h 3735869"/>
              <a:gd name="connsiteX3923" fmla="*/ 8407363 w 9706874"/>
              <a:gd name="connsiteY3923" fmla="*/ 1502630 h 3735869"/>
              <a:gd name="connsiteX3924" fmla="*/ 8647534 w 9706874"/>
              <a:gd name="connsiteY3924" fmla="*/ 1500966 h 3735869"/>
              <a:gd name="connsiteX3925" fmla="*/ 8646189 w 9706874"/>
              <a:gd name="connsiteY3925" fmla="*/ 1509546 h 3735869"/>
              <a:gd name="connsiteX3926" fmla="*/ 8647880 w 9706874"/>
              <a:gd name="connsiteY3926" fmla="*/ 1511700 h 3735869"/>
              <a:gd name="connsiteX3927" fmla="*/ 8648362 w 9706874"/>
              <a:gd name="connsiteY3927" fmla="*/ 1506310 h 3735869"/>
              <a:gd name="connsiteX3928" fmla="*/ 8653324 w 9706874"/>
              <a:gd name="connsiteY3928" fmla="*/ 1507420 h 3735869"/>
              <a:gd name="connsiteX3929" fmla="*/ 8650682 w 9706874"/>
              <a:gd name="connsiteY3929" fmla="*/ 1509790 h 3735869"/>
              <a:gd name="connsiteX3930" fmla="*/ 8648695 w 9706874"/>
              <a:gd name="connsiteY3930" fmla="*/ 1512734 h 3735869"/>
              <a:gd name="connsiteX3931" fmla="*/ 8651860 w 9706874"/>
              <a:gd name="connsiteY3931" fmla="*/ 1516760 h 3735869"/>
              <a:gd name="connsiteX3932" fmla="*/ 8666701 w 9706874"/>
              <a:gd name="connsiteY3932" fmla="*/ 1525267 h 3735869"/>
              <a:gd name="connsiteX3933" fmla="*/ 8719994 w 9706874"/>
              <a:gd name="connsiteY3933" fmla="*/ 1539846 h 3735869"/>
              <a:gd name="connsiteX3934" fmla="*/ 8675115 w 9706874"/>
              <a:gd name="connsiteY3934" fmla="*/ 1517976 h 3735869"/>
              <a:gd name="connsiteX3935" fmla="*/ 8647534 w 9706874"/>
              <a:gd name="connsiteY3935" fmla="*/ 1500966 h 3735869"/>
              <a:gd name="connsiteX3936" fmla="*/ 7797038 w 9706874"/>
              <a:gd name="connsiteY3936" fmla="*/ 1498394 h 3735869"/>
              <a:gd name="connsiteX3937" fmla="*/ 7804418 w 9706874"/>
              <a:gd name="connsiteY3937" fmla="*/ 1510492 h 3735869"/>
              <a:gd name="connsiteX3938" fmla="*/ 7797038 w 9706874"/>
              <a:gd name="connsiteY3938" fmla="*/ 1498394 h 3735869"/>
              <a:gd name="connsiteX3939" fmla="*/ 8878838 w 9706874"/>
              <a:gd name="connsiteY3939" fmla="*/ 1498392 h 3735869"/>
              <a:gd name="connsiteX3940" fmla="*/ 8867585 w 9706874"/>
              <a:gd name="connsiteY3940" fmla="*/ 1510492 h 3735869"/>
              <a:gd name="connsiteX3941" fmla="*/ 8878838 w 9706874"/>
              <a:gd name="connsiteY3941" fmla="*/ 1498392 h 3735869"/>
              <a:gd name="connsiteX3942" fmla="*/ 7868367 w 9706874"/>
              <a:gd name="connsiteY3942" fmla="*/ 1497412 h 3735869"/>
              <a:gd name="connsiteX3943" fmla="*/ 7884413 w 9706874"/>
              <a:gd name="connsiteY3943" fmla="*/ 1506938 h 3735869"/>
              <a:gd name="connsiteX3944" fmla="*/ 7868367 w 9706874"/>
              <a:gd name="connsiteY3944" fmla="*/ 1497412 h 3735869"/>
              <a:gd name="connsiteX3945" fmla="*/ 8304720 w 9706874"/>
              <a:gd name="connsiteY3945" fmla="*/ 1496818 h 3735869"/>
              <a:gd name="connsiteX3946" fmla="*/ 8321456 w 9706874"/>
              <a:gd name="connsiteY3946" fmla="*/ 1551787 h 3735869"/>
              <a:gd name="connsiteX3947" fmla="*/ 8280079 w 9706874"/>
              <a:gd name="connsiteY3947" fmla="*/ 1525307 h 3735869"/>
              <a:gd name="connsiteX3948" fmla="*/ 8304720 w 9706874"/>
              <a:gd name="connsiteY3948" fmla="*/ 1496818 h 3735869"/>
              <a:gd name="connsiteX3949" fmla="*/ 8086909 w 9706874"/>
              <a:gd name="connsiteY3949" fmla="*/ 1496774 h 3735869"/>
              <a:gd name="connsiteX3950" fmla="*/ 8097458 w 9706874"/>
              <a:gd name="connsiteY3950" fmla="*/ 1503005 h 3735869"/>
              <a:gd name="connsiteX3951" fmla="*/ 8074443 w 9706874"/>
              <a:gd name="connsiteY3951" fmla="*/ 1510481 h 3735869"/>
              <a:gd name="connsiteX3952" fmla="*/ 8074443 w 9706874"/>
              <a:gd name="connsiteY3952" fmla="*/ 1498020 h 3735869"/>
              <a:gd name="connsiteX3953" fmla="*/ 8086909 w 9706874"/>
              <a:gd name="connsiteY3953" fmla="*/ 1496774 h 3735869"/>
              <a:gd name="connsiteX3954" fmla="*/ 5503998 w 9706874"/>
              <a:gd name="connsiteY3954" fmla="*/ 1496514 h 3735869"/>
              <a:gd name="connsiteX3955" fmla="*/ 5498509 w 9706874"/>
              <a:gd name="connsiteY3955" fmla="*/ 1497010 h 3735869"/>
              <a:gd name="connsiteX3956" fmla="*/ 5489748 w 9706874"/>
              <a:gd name="connsiteY3956" fmla="*/ 1500767 h 3735869"/>
              <a:gd name="connsiteX3957" fmla="*/ 5485269 w 9706874"/>
              <a:gd name="connsiteY3957" fmla="*/ 1502159 h 3735869"/>
              <a:gd name="connsiteX3958" fmla="*/ 5490276 w 9706874"/>
              <a:gd name="connsiteY3958" fmla="*/ 1501173 h 3735869"/>
              <a:gd name="connsiteX3959" fmla="*/ 7755780 w 9706874"/>
              <a:gd name="connsiteY3959" fmla="*/ 1495194 h 3735869"/>
              <a:gd name="connsiteX3960" fmla="*/ 7771013 w 9706874"/>
              <a:gd name="connsiteY3960" fmla="*/ 1497629 h 3735869"/>
              <a:gd name="connsiteX3961" fmla="*/ 7746730 w 9706874"/>
              <a:gd name="connsiteY3961" fmla="*/ 1507373 h 3735869"/>
              <a:gd name="connsiteX3962" fmla="*/ 7755780 w 9706874"/>
              <a:gd name="connsiteY3962" fmla="*/ 1495194 h 3735869"/>
              <a:gd name="connsiteX3963" fmla="*/ 8097692 w 9706874"/>
              <a:gd name="connsiteY3963" fmla="*/ 1493004 h 3735869"/>
              <a:gd name="connsiteX3964" fmla="*/ 8095933 w 9706874"/>
              <a:gd name="connsiteY3964" fmla="*/ 1498004 h 3735869"/>
              <a:gd name="connsiteX3965" fmla="*/ 8096973 w 9706874"/>
              <a:gd name="connsiteY3965" fmla="*/ 1495045 h 3735869"/>
              <a:gd name="connsiteX3966" fmla="*/ 8098078 w 9706874"/>
              <a:gd name="connsiteY3966" fmla="*/ 1491906 h 3735869"/>
              <a:gd name="connsiteX3967" fmla="*/ 8097692 w 9706874"/>
              <a:gd name="connsiteY3967" fmla="*/ 1493004 h 3735869"/>
              <a:gd name="connsiteX3968" fmla="*/ 8098058 w 9706874"/>
              <a:gd name="connsiteY3968" fmla="*/ 1491961 h 3735869"/>
              <a:gd name="connsiteX3969" fmla="*/ 8097885 w 9706874"/>
              <a:gd name="connsiteY3969" fmla="*/ 1491249 h 3735869"/>
              <a:gd name="connsiteX3970" fmla="*/ 8098283 w 9706874"/>
              <a:gd name="connsiteY3970" fmla="*/ 1491320 h 3735869"/>
              <a:gd name="connsiteX3971" fmla="*/ 8102617 w 9706874"/>
              <a:gd name="connsiteY3971" fmla="*/ 1492094 h 3735869"/>
              <a:gd name="connsiteX3972" fmla="*/ 8103294 w 9706874"/>
              <a:gd name="connsiteY3972" fmla="*/ 1498017 h 3735869"/>
              <a:gd name="connsiteX3973" fmla="*/ 8098179 w 9706874"/>
              <a:gd name="connsiteY3973" fmla="*/ 1491616 h 3735869"/>
              <a:gd name="connsiteX3974" fmla="*/ 8098179 w 9706874"/>
              <a:gd name="connsiteY3974" fmla="*/ 1491617 h 3735869"/>
              <a:gd name="connsiteX3975" fmla="*/ 8099055 w 9706874"/>
              <a:gd name="connsiteY3975" fmla="*/ 1489126 h 3735869"/>
              <a:gd name="connsiteX3976" fmla="*/ 8098709 w 9706874"/>
              <a:gd name="connsiteY3976" fmla="*/ 1490112 h 3735869"/>
              <a:gd name="connsiteX3977" fmla="*/ 8098283 w 9706874"/>
              <a:gd name="connsiteY3977" fmla="*/ 1491320 h 3735869"/>
              <a:gd name="connsiteX3978" fmla="*/ 7517268 w 9706874"/>
              <a:gd name="connsiteY3978" fmla="*/ 1485890 h 3735869"/>
              <a:gd name="connsiteX3979" fmla="*/ 7509866 w 9706874"/>
              <a:gd name="connsiteY3979" fmla="*/ 1497991 h 3735869"/>
              <a:gd name="connsiteX3980" fmla="*/ 7517268 w 9706874"/>
              <a:gd name="connsiteY3980" fmla="*/ 1485890 h 3735869"/>
              <a:gd name="connsiteX3981" fmla="*/ 8144257 w 9706874"/>
              <a:gd name="connsiteY3981" fmla="*/ 1485890 h 3735869"/>
              <a:gd name="connsiteX3982" fmla="*/ 8162971 w 9706874"/>
              <a:gd name="connsiteY3982" fmla="*/ 1495714 h 3735869"/>
              <a:gd name="connsiteX3983" fmla="*/ 8192374 w 9706874"/>
              <a:gd name="connsiteY3983" fmla="*/ 1507994 h 3735869"/>
              <a:gd name="connsiteX3984" fmla="*/ 8221784 w 9706874"/>
              <a:gd name="connsiteY3984" fmla="*/ 1522730 h 3735869"/>
              <a:gd name="connsiteX3985" fmla="*/ 8240050 w 9706874"/>
              <a:gd name="connsiteY3985" fmla="*/ 1532146 h 3735869"/>
              <a:gd name="connsiteX3986" fmla="*/ 8240048 w 9706874"/>
              <a:gd name="connsiteY3986" fmla="*/ 1544426 h 3735869"/>
              <a:gd name="connsiteX3987" fmla="*/ 8213762 w 9706874"/>
              <a:gd name="connsiteY3987" fmla="*/ 1544426 h 3735869"/>
              <a:gd name="connsiteX3988" fmla="*/ 8192375 w 9706874"/>
              <a:gd name="connsiteY3988" fmla="*/ 1529690 h 3735869"/>
              <a:gd name="connsiteX3989" fmla="*/ 8138910 w 9706874"/>
              <a:gd name="connsiteY3989" fmla="*/ 1510450 h 3735869"/>
              <a:gd name="connsiteX3990" fmla="*/ 8144257 w 9706874"/>
              <a:gd name="connsiteY3990" fmla="*/ 1485890 h 3735869"/>
              <a:gd name="connsiteX3991" fmla="*/ 5868133 w 9706874"/>
              <a:gd name="connsiteY3991" fmla="*/ 1485368 h 3735869"/>
              <a:gd name="connsiteX3992" fmla="*/ 5862424 w 9706874"/>
              <a:gd name="connsiteY3992" fmla="*/ 1487484 h 3735869"/>
              <a:gd name="connsiteX3993" fmla="*/ 5868048 w 9706874"/>
              <a:gd name="connsiteY3993" fmla="*/ 1485373 h 3735869"/>
              <a:gd name="connsiteX3994" fmla="*/ 7738036 w 9706874"/>
              <a:gd name="connsiteY3994" fmla="*/ 1484844 h 3735869"/>
              <a:gd name="connsiteX3995" fmla="*/ 7721990 w 9706874"/>
              <a:gd name="connsiteY3995" fmla="*/ 1496430 h 3735869"/>
              <a:gd name="connsiteX3996" fmla="*/ 7738036 w 9706874"/>
              <a:gd name="connsiteY3996" fmla="*/ 1484844 h 3735869"/>
              <a:gd name="connsiteX3997" fmla="*/ 9043035 w 9706874"/>
              <a:gd name="connsiteY3997" fmla="*/ 1484843 h 3735869"/>
              <a:gd name="connsiteX3998" fmla="*/ 9026987 w 9706874"/>
              <a:gd name="connsiteY3998" fmla="*/ 1496430 h 3735869"/>
              <a:gd name="connsiteX3999" fmla="*/ 9043035 w 9706874"/>
              <a:gd name="connsiteY3999" fmla="*/ 1484843 h 3735869"/>
              <a:gd name="connsiteX4000" fmla="*/ 7346283 w 9706874"/>
              <a:gd name="connsiteY4000" fmla="*/ 1484314 h 3735869"/>
              <a:gd name="connsiteX4001" fmla="*/ 7337380 w 9706874"/>
              <a:gd name="connsiteY4001" fmla="*/ 1505357 h 3735869"/>
              <a:gd name="connsiteX4002" fmla="*/ 7346283 w 9706874"/>
              <a:gd name="connsiteY4002" fmla="*/ 1484314 h 3735869"/>
              <a:gd name="connsiteX4003" fmla="*/ 6404711 w 9706874"/>
              <a:gd name="connsiteY4003" fmla="*/ 1484314 h 3735869"/>
              <a:gd name="connsiteX4004" fmla="*/ 6418595 w 9706874"/>
              <a:gd name="connsiteY4004" fmla="*/ 1501750 h 3735869"/>
              <a:gd name="connsiteX4005" fmla="*/ 6404711 w 9706874"/>
              <a:gd name="connsiteY4005" fmla="*/ 1484314 h 3735869"/>
              <a:gd name="connsiteX4006" fmla="*/ 5874757 w 9706874"/>
              <a:gd name="connsiteY4006" fmla="*/ 1483414 h 3735869"/>
              <a:gd name="connsiteX4007" fmla="*/ 5873673 w 9706874"/>
              <a:gd name="connsiteY4007" fmla="*/ 1485070 h 3735869"/>
              <a:gd name="connsiteX4008" fmla="*/ 5868133 w 9706874"/>
              <a:gd name="connsiteY4008" fmla="*/ 1485368 h 3735869"/>
              <a:gd name="connsiteX4009" fmla="*/ 5872698 w 9706874"/>
              <a:gd name="connsiteY4009" fmla="*/ 1483677 h 3735869"/>
              <a:gd name="connsiteX4010" fmla="*/ 6727868 w 9706874"/>
              <a:gd name="connsiteY4010" fmla="*/ 1477168 h 3735869"/>
              <a:gd name="connsiteX4011" fmla="*/ 6742251 w 9706874"/>
              <a:gd name="connsiteY4011" fmla="*/ 1484387 h 3735869"/>
              <a:gd name="connsiteX4012" fmla="*/ 6722114 w 9706874"/>
              <a:gd name="connsiteY4012" fmla="*/ 1496414 h 3735869"/>
              <a:gd name="connsiteX4013" fmla="*/ 6727868 w 9706874"/>
              <a:gd name="connsiteY4013" fmla="*/ 1477168 h 3735869"/>
              <a:gd name="connsiteX4014" fmla="*/ 6219949 w 9706874"/>
              <a:gd name="connsiteY4014" fmla="*/ 1476617 h 3735869"/>
              <a:gd name="connsiteX4015" fmla="*/ 6203669 w 9706874"/>
              <a:gd name="connsiteY4015" fmla="*/ 1478442 h 3735869"/>
              <a:gd name="connsiteX4016" fmla="*/ 6190391 w 9706874"/>
              <a:gd name="connsiteY4016" fmla="*/ 1482416 h 3735869"/>
              <a:gd name="connsiteX4017" fmla="*/ 6225140 w 9706874"/>
              <a:gd name="connsiteY4017" fmla="*/ 1480484 h 3735869"/>
              <a:gd name="connsiteX4018" fmla="*/ 6518951 w 9706874"/>
              <a:gd name="connsiteY4018" fmla="*/ 1474189 h 3735869"/>
              <a:gd name="connsiteX4019" fmla="*/ 6518950 w 9706874"/>
              <a:gd name="connsiteY4019" fmla="*/ 1482771 h 3735869"/>
              <a:gd name="connsiteX4020" fmla="*/ 6543345 w 9706874"/>
              <a:gd name="connsiteY4020" fmla="*/ 1480883 h 3735869"/>
              <a:gd name="connsiteX4021" fmla="*/ 6539769 w 9706874"/>
              <a:gd name="connsiteY4021" fmla="*/ 1479657 h 3735869"/>
              <a:gd name="connsiteX4022" fmla="*/ 6534454 w 9706874"/>
              <a:gd name="connsiteY4022" fmla="*/ 1481480 h 3735869"/>
              <a:gd name="connsiteX4023" fmla="*/ 6518951 w 9706874"/>
              <a:gd name="connsiteY4023" fmla="*/ 1474189 h 3735869"/>
              <a:gd name="connsiteX4024" fmla="*/ 9066159 w 9706874"/>
              <a:gd name="connsiteY4024" fmla="*/ 1473596 h 3735869"/>
              <a:gd name="connsiteX4025" fmla="*/ 9073971 w 9706874"/>
              <a:gd name="connsiteY4025" fmla="*/ 1485695 h 3735869"/>
              <a:gd name="connsiteX4026" fmla="*/ 9066159 w 9706874"/>
              <a:gd name="connsiteY4026" fmla="*/ 1473596 h 3735869"/>
              <a:gd name="connsiteX4027" fmla="*/ 8123560 w 9706874"/>
              <a:gd name="connsiteY4027" fmla="*/ 1473596 h 3735869"/>
              <a:gd name="connsiteX4028" fmla="*/ 8123560 w 9706874"/>
              <a:gd name="connsiteY4028" fmla="*/ 1485695 h 3735869"/>
              <a:gd name="connsiteX4029" fmla="*/ 8107514 w 9706874"/>
              <a:gd name="connsiteY4029" fmla="*/ 1485695 h 3735869"/>
              <a:gd name="connsiteX4030" fmla="*/ 8107514 w 9706874"/>
              <a:gd name="connsiteY4030" fmla="*/ 1473596 h 3735869"/>
              <a:gd name="connsiteX4031" fmla="*/ 8123560 w 9706874"/>
              <a:gd name="connsiteY4031" fmla="*/ 1473596 h 3735869"/>
              <a:gd name="connsiteX4032" fmla="*/ 7818454 w 9706874"/>
              <a:gd name="connsiteY4032" fmla="*/ 1473596 h 3735869"/>
              <a:gd name="connsiteX4033" fmla="*/ 7810641 w 9706874"/>
              <a:gd name="connsiteY4033" fmla="*/ 1485695 h 3735869"/>
              <a:gd name="connsiteX4034" fmla="*/ 7818454 w 9706874"/>
              <a:gd name="connsiteY4034" fmla="*/ 1473596 h 3735869"/>
              <a:gd name="connsiteX4035" fmla="*/ 7796208 w 9706874"/>
              <a:gd name="connsiteY4035" fmla="*/ 1473595 h 3735869"/>
              <a:gd name="connsiteX4036" fmla="*/ 7804020 w 9706874"/>
              <a:gd name="connsiteY4036" fmla="*/ 1485695 h 3735869"/>
              <a:gd name="connsiteX4037" fmla="*/ 7796208 w 9706874"/>
              <a:gd name="connsiteY4037" fmla="*/ 1473595 h 3735869"/>
              <a:gd name="connsiteX4038" fmla="*/ 8829074 w 9706874"/>
              <a:gd name="connsiteY4038" fmla="*/ 1472340 h 3735869"/>
              <a:gd name="connsiteX4039" fmla="*/ 8845110 w 9706874"/>
              <a:gd name="connsiteY4039" fmla="*/ 1483926 h 3735869"/>
              <a:gd name="connsiteX4040" fmla="*/ 8829074 w 9706874"/>
              <a:gd name="connsiteY4040" fmla="*/ 1472340 h 3735869"/>
              <a:gd name="connsiteX4041" fmla="*/ 484062 w 9706874"/>
              <a:gd name="connsiteY4041" fmla="*/ 1470832 h 3735869"/>
              <a:gd name="connsiteX4042" fmla="*/ 507532 w 9706874"/>
              <a:gd name="connsiteY4042" fmla="*/ 1475735 h 3735869"/>
              <a:gd name="connsiteX4043" fmla="*/ 484113 w 9706874"/>
              <a:gd name="connsiteY4043" fmla="*/ 1477326 h 3735869"/>
              <a:gd name="connsiteX4044" fmla="*/ 477662 w 9706874"/>
              <a:gd name="connsiteY4044" fmla="*/ 1474601 h 3735869"/>
              <a:gd name="connsiteX4045" fmla="*/ 484062 w 9706874"/>
              <a:gd name="connsiteY4045" fmla="*/ 1470832 h 3735869"/>
              <a:gd name="connsiteX4046" fmla="*/ 7232640 w 9706874"/>
              <a:gd name="connsiteY4046" fmla="*/ 1466193 h 3735869"/>
              <a:gd name="connsiteX4047" fmla="*/ 7260751 w 9706874"/>
              <a:gd name="connsiteY4047" fmla="*/ 1473091 h 3735869"/>
              <a:gd name="connsiteX4048" fmla="*/ 7246577 w 9706874"/>
              <a:gd name="connsiteY4048" fmla="*/ 1487485 h 3735869"/>
              <a:gd name="connsiteX4049" fmla="*/ 7213034 w 9706874"/>
              <a:gd name="connsiteY4049" fmla="*/ 1485086 h 3735869"/>
              <a:gd name="connsiteX4050" fmla="*/ 7204527 w 9706874"/>
              <a:gd name="connsiteY4050" fmla="*/ 1468290 h 3735869"/>
              <a:gd name="connsiteX4051" fmla="*/ 7232640 w 9706874"/>
              <a:gd name="connsiteY4051" fmla="*/ 1466193 h 3735869"/>
              <a:gd name="connsiteX4052" fmla="*/ 7791395 w 9706874"/>
              <a:gd name="connsiteY4052" fmla="*/ 1462671 h 3735869"/>
              <a:gd name="connsiteX4053" fmla="*/ 7804419 w 9706874"/>
              <a:gd name="connsiteY4053" fmla="*/ 1474768 h 3735869"/>
              <a:gd name="connsiteX4054" fmla="*/ 7789223 w 9706874"/>
              <a:gd name="connsiteY4054" fmla="*/ 1467509 h 3735869"/>
              <a:gd name="connsiteX4055" fmla="*/ 7791395 w 9706874"/>
              <a:gd name="connsiteY4055" fmla="*/ 1462671 h 3735869"/>
              <a:gd name="connsiteX4056" fmla="*/ 8429108 w 9706874"/>
              <a:gd name="connsiteY4056" fmla="*/ 1461571 h 3735869"/>
              <a:gd name="connsiteX4057" fmla="*/ 8435095 w 9706874"/>
              <a:gd name="connsiteY4057" fmla="*/ 1481213 h 3735869"/>
              <a:gd name="connsiteX4058" fmla="*/ 8464347 w 9706874"/>
              <a:gd name="connsiteY4058" fmla="*/ 1510363 h 3735869"/>
              <a:gd name="connsiteX4059" fmla="*/ 8451051 w 9706874"/>
              <a:gd name="connsiteY4059" fmla="*/ 1520080 h 3735869"/>
              <a:gd name="connsiteX4060" fmla="*/ 8464349 w 9706874"/>
              <a:gd name="connsiteY4060" fmla="*/ 1527367 h 3735869"/>
              <a:gd name="connsiteX4061" fmla="*/ 8469224 w 9706874"/>
              <a:gd name="connsiteY4061" fmla="*/ 1529392 h 3735869"/>
              <a:gd name="connsiteX4062" fmla="*/ 8517094 w 9706874"/>
              <a:gd name="connsiteY4062" fmla="*/ 1520079 h 3735869"/>
              <a:gd name="connsiteX4063" fmla="*/ 8524294 w 9706874"/>
              <a:gd name="connsiteY4063" fmla="*/ 1522966 h 3735869"/>
              <a:gd name="connsiteX4064" fmla="*/ 8521808 w 9706874"/>
              <a:gd name="connsiteY4064" fmla="*/ 1519309 h 3735869"/>
              <a:gd name="connsiteX4065" fmla="*/ 8526743 w 9706874"/>
              <a:gd name="connsiteY4065" fmla="*/ 1514469 h 3735869"/>
              <a:gd name="connsiteX4066" fmla="*/ 8528594 w 9706874"/>
              <a:gd name="connsiteY4066" fmla="*/ 1520519 h 3735869"/>
              <a:gd name="connsiteX4067" fmla="*/ 8527455 w 9706874"/>
              <a:gd name="connsiteY4067" fmla="*/ 1524235 h 3735869"/>
              <a:gd name="connsiteX4068" fmla="*/ 8530723 w 9706874"/>
              <a:gd name="connsiteY4068" fmla="*/ 1525544 h 3735869"/>
              <a:gd name="connsiteX4069" fmla="*/ 8546348 w 9706874"/>
              <a:gd name="connsiteY4069" fmla="*/ 1534654 h 3735869"/>
              <a:gd name="connsiteX4070" fmla="*/ 8564521 w 9706874"/>
              <a:gd name="connsiteY4070" fmla="*/ 1539108 h 3735869"/>
              <a:gd name="connsiteX4071" fmla="*/ 8612392 w 9706874"/>
              <a:gd name="connsiteY4071" fmla="*/ 1558543 h 3735869"/>
              <a:gd name="connsiteX4072" fmla="*/ 8569840 w 9706874"/>
              <a:gd name="connsiteY4072" fmla="*/ 1590120 h 3735869"/>
              <a:gd name="connsiteX4073" fmla="*/ 8665136 w 9706874"/>
              <a:gd name="connsiteY4073" fmla="*/ 1665021 h 3735869"/>
              <a:gd name="connsiteX4074" fmla="*/ 8715665 w 9706874"/>
              <a:gd name="connsiteY4074" fmla="*/ 1703481 h 3735869"/>
              <a:gd name="connsiteX4075" fmla="*/ 8732896 w 9706874"/>
              <a:gd name="connsiteY4075" fmla="*/ 1715932 h 3735869"/>
              <a:gd name="connsiteX4076" fmla="*/ 8738676 w 9706874"/>
              <a:gd name="connsiteY4076" fmla="*/ 1717995 h 3735869"/>
              <a:gd name="connsiteX4077" fmla="*/ 8740942 w 9706874"/>
              <a:gd name="connsiteY4077" fmla="*/ 1716482 h 3735869"/>
              <a:gd name="connsiteX4078" fmla="*/ 8741213 w 9706874"/>
              <a:gd name="connsiteY4078" fmla="*/ 1718900 h 3735869"/>
              <a:gd name="connsiteX4079" fmla="*/ 8752457 w 9706874"/>
              <a:gd name="connsiteY4079" fmla="*/ 1722915 h 3735869"/>
              <a:gd name="connsiteX4080" fmla="*/ 8739159 w 9706874"/>
              <a:gd name="connsiteY4080" fmla="*/ 1682025 h 3735869"/>
              <a:gd name="connsiteX4081" fmla="*/ 8768411 w 9706874"/>
              <a:gd name="connsiteY4081" fmla="*/ 1669878 h 3735869"/>
              <a:gd name="connsiteX4082" fmla="*/ 8768411 w 9706874"/>
              <a:gd name="connsiteY4082" fmla="*/ 1705912 h 3735869"/>
              <a:gd name="connsiteX4083" fmla="*/ 8789688 w 9706874"/>
              <a:gd name="connsiteY4083" fmla="*/ 1691337 h 3735869"/>
              <a:gd name="connsiteX4084" fmla="*/ 8823819 w 9706874"/>
              <a:gd name="connsiteY4084" fmla="*/ 1710769 h 3735869"/>
              <a:gd name="connsiteX4085" fmla="*/ 8819892 w 9706874"/>
              <a:gd name="connsiteY4085" fmla="*/ 1729425 h 3735869"/>
              <a:gd name="connsiteX4086" fmla="*/ 8823406 w 9706874"/>
              <a:gd name="connsiteY4086" fmla="*/ 1734250 h 3735869"/>
              <a:gd name="connsiteX4087" fmla="*/ 8828972 w 9706874"/>
              <a:gd name="connsiteY4087" fmla="*/ 1741894 h 3735869"/>
              <a:gd name="connsiteX4088" fmla="*/ 8847754 w 9706874"/>
              <a:gd name="connsiteY4088" fmla="*/ 1727774 h 3735869"/>
              <a:gd name="connsiteX4089" fmla="*/ 8823818 w 9706874"/>
              <a:gd name="connsiteY4089" fmla="*/ 1722915 h 3735869"/>
              <a:gd name="connsiteX4090" fmla="*/ 8879666 w 9706874"/>
              <a:gd name="connsiteY4090" fmla="*/ 1735061 h 3735869"/>
              <a:gd name="connsiteX4091" fmla="*/ 8861051 w 9706874"/>
              <a:gd name="connsiteY4091" fmla="*/ 1752065 h 3735869"/>
              <a:gd name="connsiteX4092" fmla="*/ 8892963 w 9706874"/>
              <a:gd name="connsiteY4092" fmla="*/ 1785668 h 3735869"/>
              <a:gd name="connsiteX4093" fmla="*/ 8932413 w 9706874"/>
              <a:gd name="connsiteY4093" fmla="*/ 1817248 h 3735869"/>
              <a:gd name="connsiteX4094" fmla="*/ 9041009 w 9706874"/>
              <a:gd name="connsiteY4094" fmla="*/ 1862999 h 3735869"/>
              <a:gd name="connsiteX4095" fmla="*/ 9033029 w 9706874"/>
              <a:gd name="connsiteY4095" fmla="*/ 1889720 h 3735869"/>
              <a:gd name="connsiteX4096" fmla="*/ 9029185 w 9706874"/>
              <a:gd name="connsiteY4096" fmla="*/ 1892478 h 3735869"/>
              <a:gd name="connsiteX4097" fmla="*/ 9034788 w 9706874"/>
              <a:gd name="connsiteY4097" fmla="*/ 1894904 h 3735869"/>
              <a:gd name="connsiteX4098" fmla="*/ 9024759 w 9706874"/>
              <a:gd name="connsiteY4098" fmla="*/ 1898380 h 3735869"/>
              <a:gd name="connsiteX4099" fmla="*/ 9022413 w 9706874"/>
              <a:gd name="connsiteY4099" fmla="*/ 1896825 h 3735869"/>
              <a:gd name="connsiteX4100" fmla="*/ 9014414 w 9706874"/>
              <a:gd name="connsiteY4100" fmla="*/ 1899435 h 3735869"/>
              <a:gd name="connsiteX4101" fmla="*/ 9019733 w 9706874"/>
              <a:gd name="connsiteY4101" fmla="*/ 1909151 h 3735869"/>
              <a:gd name="connsiteX4102" fmla="*/ 9014414 w 9706874"/>
              <a:gd name="connsiteY4102" fmla="*/ 1914010 h 3735869"/>
              <a:gd name="connsiteX4103" fmla="*/ 9015029 w 9706874"/>
              <a:gd name="connsiteY4103" fmla="*/ 1923379 h 3735869"/>
              <a:gd name="connsiteX4104" fmla="*/ 9015079 w 9706874"/>
              <a:gd name="connsiteY4104" fmla="*/ 1924131 h 3735869"/>
              <a:gd name="connsiteX4105" fmla="*/ 9019733 w 9706874"/>
              <a:gd name="connsiteY4105" fmla="*/ 1930611 h 3735869"/>
              <a:gd name="connsiteX4106" fmla="*/ 9001116 w 9706874"/>
              <a:gd name="connsiteY4106" fmla="*/ 1942754 h 3735869"/>
              <a:gd name="connsiteX4107" fmla="*/ 8995797 w 9706874"/>
              <a:gd name="connsiteY4107" fmla="*/ 1918463 h 3735869"/>
              <a:gd name="connsiteX4108" fmla="*/ 8998456 w 9706874"/>
              <a:gd name="connsiteY4108" fmla="*/ 1911582 h 3735869"/>
              <a:gd name="connsiteX4109" fmla="*/ 8993138 w 9706874"/>
              <a:gd name="connsiteY4109" fmla="*/ 1909151 h 3735869"/>
              <a:gd name="connsiteX4110" fmla="*/ 8964326 w 9706874"/>
              <a:gd name="connsiteY4110" fmla="*/ 1901864 h 3735869"/>
              <a:gd name="connsiteX4111" fmla="*/ 8871690 w 9706874"/>
              <a:gd name="connsiteY4111" fmla="*/ 1838700 h 3735869"/>
              <a:gd name="connsiteX4112" fmla="*/ 8773733 w 9706874"/>
              <a:gd name="connsiteY4112" fmla="*/ 1773523 h 3735869"/>
              <a:gd name="connsiteX4113" fmla="*/ 8728965 w 9706874"/>
              <a:gd name="connsiteY4113" fmla="*/ 1744778 h 3735869"/>
              <a:gd name="connsiteX4114" fmla="*/ 8705030 w 9706874"/>
              <a:gd name="connsiteY4114" fmla="*/ 1732632 h 3735869"/>
              <a:gd name="connsiteX4115" fmla="*/ 8699710 w 9706874"/>
              <a:gd name="connsiteY4115" fmla="*/ 1710769 h 3735869"/>
              <a:gd name="connsiteX4116" fmla="*/ 8698501 w 9706874"/>
              <a:gd name="connsiteY4116" fmla="*/ 1709478 h 3735869"/>
              <a:gd name="connsiteX4117" fmla="*/ 8684824 w 9706874"/>
              <a:gd name="connsiteY4117" fmla="*/ 1707475 h 3735869"/>
              <a:gd name="connsiteX4118" fmla="*/ 8623288 w 9706874"/>
              <a:gd name="connsiteY4118" fmla="*/ 1678966 h 3735869"/>
              <a:gd name="connsiteX4119" fmla="*/ 8581213 w 9706874"/>
              <a:gd name="connsiteY4119" fmla="*/ 1664311 h 3735869"/>
              <a:gd name="connsiteX4120" fmla="*/ 8580440 w 9706874"/>
              <a:gd name="connsiteY4120" fmla="*/ 1664552 h 3735869"/>
              <a:gd name="connsiteX4121" fmla="*/ 8580104 w 9706874"/>
              <a:gd name="connsiteY4121" fmla="*/ 1666139 h 3735869"/>
              <a:gd name="connsiteX4122" fmla="*/ 8574552 w 9706874"/>
              <a:gd name="connsiteY4122" fmla="*/ 1669467 h 3735869"/>
              <a:gd name="connsiteX4123" fmla="*/ 8574887 w 9706874"/>
              <a:gd name="connsiteY4123" fmla="*/ 1666276 h 3735869"/>
              <a:gd name="connsiteX4124" fmla="*/ 8570403 w 9706874"/>
              <a:gd name="connsiteY4124" fmla="*/ 1667670 h 3735869"/>
              <a:gd name="connsiteX4125" fmla="*/ 8562046 w 9706874"/>
              <a:gd name="connsiteY4125" fmla="*/ 1669196 h 3735869"/>
              <a:gd name="connsiteX4126" fmla="*/ 8550827 w 9706874"/>
              <a:gd name="connsiteY4126" fmla="*/ 1664312 h 3735869"/>
              <a:gd name="connsiteX4127" fmla="*/ 8559240 w 9706874"/>
              <a:gd name="connsiteY4127" fmla="*/ 1652506 h 3735869"/>
              <a:gd name="connsiteX4128" fmla="*/ 8411044 w 9706874"/>
              <a:gd name="connsiteY4128" fmla="*/ 1601215 h 3735869"/>
              <a:gd name="connsiteX4129" fmla="*/ 8411044 w 9706874"/>
              <a:gd name="connsiteY4129" fmla="*/ 1577644 h 3735869"/>
              <a:gd name="connsiteX4130" fmla="*/ 8399823 w 9706874"/>
              <a:gd name="connsiteY4130" fmla="*/ 1572760 h 3735869"/>
              <a:gd name="connsiteX4131" fmla="*/ 8375046 w 9706874"/>
              <a:gd name="connsiteY4131" fmla="*/ 1562989 h 3735869"/>
              <a:gd name="connsiteX4132" fmla="*/ 8352605 w 9706874"/>
              <a:gd name="connsiteY4132" fmla="*/ 1552303 h 3735869"/>
              <a:gd name="connsiteX4133" fmla="*/ 8345205 w 9706874"/>
              <a:gd name="connsiteY4133" fmla="*/ 1546966 h 3735869"/>
              <a:gd name="connsiteX4134" fmla="*/ 8330166 w 9706874"/>
              <a:gd name="connsiteY4134" fmla="*/ 1536121 h 3735869"/>
              <a:gd name="connsiteX4135" fmla="*/ 8384477 w 9706874"/>
              <a:gd name="connsiteY4135" fmla="*/ 1541986 h 3735869"/>
              <a:gd name="connsiteX4136" fmla="*/ 8424140 w 9706874"/>
              <a:gd name="connsiteY4136" fmla="*/ 1553278 h 3735869"/>
              <a:gd name="connsiteX4137" fmla="*/ 8424130 w 9706874"/>
              <a:gd name="connsiteY4137" fmla="*/ 1553247 h 3735869"/>
              <a:gd name="connsiteX4138" fmla="*/ 8424130 w 9706874"/>
              <a:gd name="connsiteY4138" fmla="*/ 1548409 h 3735869"/>
              <a:gd name="connsiteX4139" fmla="*/ 8427364 w 9706874"/>
              <a:gd name="connsiteY4139" fmla="*/ 1554196 h 3735869"/>
              <a:gd name="connsiteX4140" fmla="*/ 8438568 w 9706874"/>
              <a:gd name="connsiteY4140" fmla="*/ 1557387 h 3735869"/>
              <a:gd name="connsiteX4141" fmla="*/ 8439840 w 9706874"/>
              <a:gd name="connsiteY4141" fmla="*/ 1557900 h 3735869"/>
              <a:gd name="connsiteX4142" fmla="*/ 8429775 w 9706874"/>
              <a:gd name="connsiteY4142" fmla="*/ 1551253 h 3735869"/>
              <a:gd name="connsiteX4143" fmla="*/ 8411159 w 9706874"/>
              <a:gd name="connsiteY4143" fmla="*/ 1524938 h 3735869"/>
              <a:gd name="connsiteX4144" fmla="*/ 8427116 w 9706874"/>
              <a:gd name="connsiteY4144" fmla="*/ 1510363 h 3735869"/>
              <a:gd name="connsiteX4145" fmla="*/ 8411159 w 9706874"/>
              <a:gd name="connsiteY4145" fmla="*/ 1503075 h 3735869"/>
              <a:gd name="connsiteX4146" fmla="*/ 8427115 w 9706874"/>
              <a:gd name="connsiteY4146" fmla="*/ 1498217 h 3735869"/>
              <a:gd name="connsiteX4147" fmla="*/ 8424456 w 9706874"/>
              <a:gd name="connsiteY4147" fmla="*/ 1461779 h 3735869"/>
              <a:gd name="connsiteX4148" fmla="*/ 8429108 w 9706874"/>
              <a:gd name="connsiteY4148" fmla="*/ 1461571 h 3735869"/>
              <a:gd name="connsiteX4149" fmla="*/ 6633467 w 9706874"/>
              <a:gd name="connsiteY4149" fmla="*/ 1461125 h 3735869"/>
              <a:gd name="connsiteX4150" fmla="*/ 6644016 w 9706874"/>
              <a:gd name="connsiteY4150" fmla="*/ 1466049 h 3735869"/>
              <a:gd name="connsiteX4151" fmla="*/ 6620998 w 9706874"/>
              <a:gd name="connsiteY4151" fmla="*/ 1473001 h 3735869"/>
              <a:gd name="connsiteX4152" fmla="*/ 6620998 w 9706874"/>
              <a:gd name="connsiteY4152" fmla="*/ 1461415 h 3735869"/>
              <a:gd name="connsiteX4153" fmla="*/ 6633467 w 9706874"/>
              <a:gd name="connsiteY4153" fmla="*/ 1461125 h 3735869"/>
              <a:gd name="connsiteX4154" fmla="*/ 9255393 w 9706874"/>
              <a:gd name="connsiteY4154" fmla="*/ 1461093 h 3735869"/>
              <a:gd name="connsiteX4155" fmla="*/ 9247580 w 9706874"/>
              <a:gd name="connsiteY4155" fmla="*/ 1473192 h 3735869"/>
              <a:gd name="connsiteX4156" fmla="*/ 9255393 w 9706874"/>
              <a:gd name="connsiteY4156" fmla="*/ 1461093 h 3735869"/>
              <a:gd name="connsiteX4157" fmla="*/ 9059541 w 9706874"/>
              <a:gd name="connsiteY4157" fmla="*/ 1461093 h 3735869"/>
              <a:gd name="connsiteX4158" fmla="*/ 9051726 w 9706874"/>
              <a:gd name="connsiteY4158" fmla="*/ 1473192 h 3735869"/>
              <a:gd name="connsiteX4159" fmla="*/ 9059541 w 9706874"/>
              <a:gd name="connsiteY4159" fmla="*/ 1461093 h 3735869"/>
              <a:gd name="connsiteX4160" fmla="*/ 6491215 w 9706874"/>
              <a:gd name="connsiteY4160" fmla="*/ 1461092 h 3735869"/>
              <a:gd name="connsiteX4161" fmla="*/ 6499027 w 9706874"/>
              <a:gd name="connsiteY4161" fmla="*/ 1473192 h 3735869"/>
              <a:gd name="connsiteX4162" fmla="*/ 6491215 w 9706874"/>
              <a:gd name="connsiteY4162" fmla="*/ 1461092 h 3735869"/>
              <a:gd name="connsiteX4163" fmla="*/ 8646769 w 9706874"/>
              <a:gd name="connsiteY4163" fmla="*/ 1459667 h 3735869"/>
              <a:gd name="connsiteX4164" fmla="*/ 8647235 w 9706874"/>
              <a:gd name="connsiteY4164" fmla="*/ 1460490 h 3735869"/>
              <a:gd name="connsiteX4165" fmla="*/ 8647697 w 9706874"/>
              <a:gd name="connsiteY4165" fmla="*/ 1461307 h 3735869"/>
              <a:gd name="connsiteX4166" fmla="*/ 7281131 w 9706874"/>
              <a:gd name="connsiteY4166" fmla="*/ 1459121 h 3735869"/>
              <a:gd name="connsiteX4167" fmla="*/ 7296487 w 9706874"/>
              <a:gd name="connsiteY4167" fmla="*/ 1474316 h 3735869"/>
              <a:gd name="connsiteX4168" fmla="*/ 7259809 w 9706874"/>
              <a:gd name="connsiteY4168" fmla="*/ 1462037 h 3735869"/>
              <a:gd name="connsiteX4169" fmla="*/ 7281131 w 9706874"/>
              <a:gd name="connsiteY4169" fmla="*/ 1459121 h 3735869"/>
              <a:gd name="connsiteX4170" fmla="*/ 8369089 w 9706874"/>
              <a:gd name="connsiteY4170" fmla="*/ 1458399 h 3735869"/>
              <a:gd name="connsiteX4171" fmla="*/ 8411959 w 9706874"/>
              <a:gd name="connsiteY4171" fmla="*/ 1478341 h 3735869"/>
              <a:gd name="connsiteX4172" fmla="*/ 8355755 w 9706874"/>
              <a:gd name="connsiteY4172" fmla="*/ 1466220 h 3735869"/>
              <a:gd name="connsiteX4173" fmla="*/ 8369089 w 9706874"/>
              <a:gd name="connsiteY4173" fmla="*/ 1458399 h 3735869"/>
              <a:gd name="connsiteX4174" fmla="*/ 9421370 w 9706874"/>
              <a:gd name="connsiteY4174" fmla="*/ 1456377 h 3735869"/>
              <a:gd name="connsiteX4175" fmla="*/ 9457997 w 9706874"/>
              <a:gd name="connsiteY4175" fmla="*/ 1475760 h 3735869"/>
              <a:gd name="connsiteX4176" fmla="*/ 9472731 w 9706874"/>
              <a:gd name="connsiteY4176" fmla="*/ 1493276 h 3735869"/>
              <a:gd name="connsiteX4177" fmla="*/ 9484809 w 9706874"/>
              <a:gd name="connsiteY4177" fmla="*/ 1512688 h 3735869"/>
              <a:gd name="connsiteX4178" fmla="*/ 9485380 w 9706874"/>
              <a:gd name="connsiteY4178" fmla="*/ 1506311 h 3735869"/>
              <a:gd name="connsiteX4179" fmla="*/ 9490375 w 9706874"/>
              <a:gd name="connsiteY4179" fmla="*/ 1507421 h 3735869"/>
              <a:gd name="connsiteX4180" fmla="*/ 9487521 w 9706874"/>
              <a:gd name="connsiteY4180" fmla="*/ 1509788 h 3735869"/>
              <a:gd name="connsiteX4181" fmla="*/ 9485236 w 9706874"/>
              <a:gd name="connsiteY4181" fmla="*/ 1513377 h 3735869"/>
              <a:gd name="connsiteX4182" fmla="*/ 9485701 w 9706874"/>
              <a:gd name="connsiteY4182" fmla="*/ 1514123 h 3735869"/>
              <a:gd name="connsiteX4183" fmla="*/ 9612013 w 9706874"/>
              <a:gd name="connsiteY4183" fmla="*/ 1627158 h 3735869"/>
              <a:gd name="connsiteX4184" fmla="*/ 9581023 w 9706874"/>
              <a:gd name="connsiteY4184" fmla="*/ 1615044 h 3735869"/>
              <a:gd name="connsiteX4185" fmla="*/ 9539232 w 9706874"/>
              <a:gd name="connsiteY4185" fmla="*/ 1579105 h 3735869"/>
              <a:gd name="connsiteX4186" fmla="*/ 9443910 w 9706874"/>
              <a:gd name="connsiteY4186" fmla="*/ 1499991 h 3735869"/>
              <a:gd name="connsiteX4187" fmla="*/ 9421370 w 9706874"/>
              <a:gd name="connsiteY4187" fmla="*/ 1456377 h 3735869"/>
              <a:gd name="connsiteX4188" fmla="*/ 8413081 w 9706874"/>
              <a:gd name="connsiteY4188" fmla="*/ 1454914 h 3735869"/>
              <a:gd name="connsiteX4189" fmla="*/ 8417816 w 9706874"/>
              <a:gd name="connsiteY4189" fmla="*/ 1456371 h 3735869"/>
              <a:gd name="connsiteX4190" fmla="*/ 8412408 w 9706874"/>
              <a:gd name="connsiteY4190" fmla="*/ 1460507 h 3735869"/>
              <a:gd name="connsiteX4191" fmla="*/ 8413081 w 9706874"/>
              <a:gd name="connsiteY4191" fmla="*/ 1454914 h 3735869"/>
              <a:gd name="connsiteX4192" fmla="*/ 7784038 w 9706874"/>
              <a:gd name="connsiteY4192" fmla="*/ 1454914 h 3735869"/>
              <a:gd name="connsiteX4193" fmla="*/ 7788774 w 9706874"/>
              <a:gd name="connsiteY4193" fmla="*/ 1456371 h 3735869"/>
              <a:gd name="connsiteX4194" fmla="*/ 7783364 w 9706874"/>
              <a:gd name="connsiteY4194" fmla="*/ 1460508 h 3735869"/>
              <a:gd name="connsiteX4195" fmla="*/ 7784038 w 9706874"/>
              <a:gd name="connsiteY4195" fmla="*/ 1454914 h 3735869"/>
              <a:gd name="connsiteX4196" fmla="*/ 8152390 w 9706874"/>
              <a:gd name="connsiteY4196" fmla="*/ 1450375 h 3735869"/>
              <a:gd name="connsiteX4197" fmla="*/ 8149512 w 9706874"/>
              <a:gd name="connsiteY4197" fmla="*/ 1483912 h 3735869"/>
              <a:gd name="connsiteX4198" fmla="*/ 8132253 w 9706874"/>
              <a:gd name="connsiteY4198" fmla="*/ 1464747 h 3735869"/>
              <a:gd name="connsiteX4199" fmla="*/ 8152390 w 9706874"/>
              <a:gd name="connsiteY4199" fmla="*/ 1450375 h 3735869"/>
              <a:gd name="connsiteX4200" fmla="*/ 6526481 w 9706874"/>
              <a:gd name="connsiteY4200" fmla="*/ 1450295 h 3735869"/>
              <a:gd name="connsiteX4201" fmla="*/ 6534453 w 9706874"/>
              <a:gd name="connsiteY4201" fmla="*/ 1462040 h 3735869"/>
              <a:gd name="connsiteX4202" fmla="*/ 6526481 w 9706874"/>
              <a:gd name="connsiteY4202" fmla="*/ 1450295 h 3735869"/>
              <a:gd name="connsiteX4203" fmla="*/ 7212925 w 9706874"/>
              <a:gd name="connsiteY4203" fmla="*/ 1450168 h 3735869"/>
              <a:gd name="connsiteX4204" fmla="*/ 7220329 w 9706874"/>
              <a:gd name="connsiteY4204" fmla="*/ 1462253 h 3735869"/>
              <a:gd name="connsiteX4205" fmla="*/ 7212925 w 9706874"/>
              <a:gd name="connsiteY4205" fmla="*/ 1450168 h 3735869"/>
              <a:gd name="connsiteX4206" fmla="*/ 7818454 w 9706874"/>
              <a:gd name="connsiteY4206" fmla="*/ 1448590 h 3735869"/>
              <a:gd name="connsiteX4207" fmla="*/ 7810641 w 9706874"/>
              <a:gd name="connsiteY4207" fmla="*/ 1460689 h 3735869"/>
              <a:gd name="connsiteX4208" fmla="*/ 7818454 w 9706874"/>
              <a:gd name="connsiteY4208" fmla="*/ 1448590 h 3735869"/>
              <a:gd name="connsiteX4209" fmla="*/ 8862059 w 9706874"/>
              <a:gd name="connsiteY4209" fmla="*/ 1448588 h 3735869"/>
              <a:gd name="connsiteX4210" fmla="*/ 8886350 w 9706874"/>
              <a:gd name="connsiteY4210" fmla="*/ 1453429 h 3735869"/>
              <a:gd name="connsiteX4211" fmla="*/ 8862059 w 9706874"/>
              <a:gd name="connsiteY4211" fmla="*/ 1460689 h 3735869"/>
              <a:gd name="connsiteX4212" fmla="*/ 8862059 w 9706874"/>
              <a:gd name="connsiteY4212" fmla="*/ 1448588 h 3735869"/>
              <a:gd name="connsiteX4213" fmla="*/ 8781222 w 9706874"/>
              <a:gd name="connsiteY4213" fmla="*/ 1448588 h 3735869"/>
              <a:gd name="connsiteX4214" fmla="*/ 8773411 w 9706874"/>
              <a:gd name="connsiteY4214" fmla="*/ 1460689 h 3735869"/>
              <a:gd name="connsiteX4215" fmla="*/ 8781222 w 9706874"/>
              <a:gd name="connsiteY4215" fmla="*/ 1448588 h 3735869"/>
              <a:gd name="connsiteX4216" fmla="*/ 8318337 w 9706874"/>
              <a:gd name="connsiteY4216" fmla="*/ 1444866 h 3735869"/>
              <a:gd name="connsiteX4217" fmla="*/ 8333822 w 9706874"/>
              <a:gd name="connsiteY4217" fmla="*/ 1446075 h 3735869"/>
              <a:gd name="connsiteX4218" fmla="*/ 8312511 w 9706874"/>
              <a:gd name="connsiteY4218" fmla="*/ 1450915 h 3735869"/>
              <a:gd name="connsiteX4219" fmla="*/ 8318337 w 9706874"/>
              <a:gd name="connsiteY4219" fmla="*/ 1444866 h 3735869"/>
              <a:gd name="connsiteX4220" fmla="*/ 6699141 w 9706874"/>
              <a:gd name="connsiteY4220" fmla="*/ 1444833 h 3735869"/>
              <a:gd name="connsiteX4221" fmla="*/ 6855291 w 9706874"/>
              <a:gd name="connsiteY4221" fmla="*/ 1464223 h 3735869"/>
              <a:gd name="connsiteX4222" fmla="*/ 6929847 w 9706874"/>
              <a:gd name="connsiteY4222" fmla="*/ 1474495 h 3735869"/>
              <a:gd name="connsiteX4223" fmla="*/ 6931225 w 9706874"/>
              <a:gd name="connsiteY4223" fmla="*/ 1473138 h 3735869"/>
              <a:gd name="connsiteX4224" fmla="*/ 6942257 w 9706874"/>
              <a:gd name="connsiteY4224" fmla="*/ 1472516 h 3735869"/>
              <a:gd name="connsiteX4225" fmla="*/ 6941494 w 9706874"/>
              <a:gd name="connsiteY4225" fmla="*/ 1476100 h 3735869"/>
              <a:gd name="connsiteX4226" fmla="*/ 7011441 w 9706874"/>
              <a:gd name="connsiteY4226" fmla="*/ 1485739 h 3735869"/>
              <a:gd name="connsiteX4227" fmla="*/ 7018396 w 9706874"/>
              <a:gd name="connsiteY4227" fmla="*/ 1486743 h 3735869"/>
              <a:gd name="connsiteX4228" fmla="*/ 7022674 w 9706874"/>
              <a:gd name="connsiteY4228" fmla="*/ 1484313 h 3735869"/>
              <a:gd name="connsiteX4229" fmla="*/ 7022016 w 9706874"/>
              <a:gd name="connsiteY4229" fmla="*/ 1487266 h 3735869"/>
              <a:gd name="connsiteX4230" fmla="*/ 7041660 w 9706874"/>
              <a:gd name="connsiteY4230" fmla="*/ 1490102 h 3735869"/>
              <a:gd name="connsiteX4231" fmla="*/ 7041662 w 9706874"/>
              <a:gd name="connsiteY4231" fmla="*/ 1484315 h 3735869"/>
              <a:gd name="connsiteX4232" fmla="*/ 7057697 w 9706874"/>
              <a:gd name="connsiteY4232" fmla="*/ 1488991 h 3735869"/>
              <a:gd name="connsiteX4233" fmla="*/ 7054757 w 9706874"/>
              <a:gd name="connsiteY4233" fmla="*/ 1491992 h 3735869"/>
              <a:gd name="connsiteX4234" fmla="*/ 7085087 w 9706874"/>
              <a:gd name="connsiteY4234" fmla="*/ 1496369 h 3735869"/>
              <a:gd name="connsiteX4235" fmla="*/ 7117607 w 9706874"/>
              <a:gd name="connsiteY4235" fmla="*/ 1503676 h 3735869"/>
              <a:gd name="connsiteX4236" fmla="*/ 7120768 w 9706874"/>
              <a:gd name="connsiteY4236" fmla="*/ 1497710 h 3735869"/>
              <a:gd name="connsiteX4237" fmla="*/ 7129846 w 9706874"/>
              <a:gd name="connsiteY4237" fmla="*/ 1497413 h 3735869"/>
              <a:gd name="connsiteX4238" fmla="*/ 7125517 w 9706874"/>
              <a:gd name="connsiteY4238" fmla="*/ 1505453 h 3735869"/>
              <a:gd name="connsiteX4239" fmla="*/ 7156738 w 9706874"/>
              <a:gd name="connsiteY4239" fmla="*/ 1512469 h 3735869"/>
              <a:gd name="connsiteX4240" fmla="*/ 7229387 w 9706874"/>
              <a:gd name="connsiteY4240" fmla="*/ 1527757 h 3735869"/>
              <a:gd name="connsiteX4241" fmla="*/ 7229829 w 9706874"/>
              <a:gd name="connsiteY4241" fmla="*/ 1527839 h 3735869"/>
              <a:gd name="connsiteX4242" fmla="*/ 7231222 w 9706874"/>
              <a:gd name="connsiteY4242" fmla="*/ 1521578 h 3735869"/>
              <a:gd name="connsiteX4243" fmla="*/ 7237082 w 9706874"/>
              <a:gd name="connsiteY4243" fmla="*/ 1518250 h 3735869"/>
              <a:gd name="connsiteX4244" fmla="*/ 7235128 w 9706874"/>
              <a:gd name="connsiteY4244" fmla="*/ 1527024 h 3735869"/>
              <a:gd name="connsiteX4245" fmla="*/ 7232741 w 9706874"/>
              <a:gd name="connsiteY4245" fmla="*/ 1528378 h 3735869"/>
              <a:gd name="connsiteX4246" fmla="*/ 7278934 w 9706874"/>
              <a:gd name="connsiteY4246" fmla="*/ 1536941 h 3735869"/>
              <a:gd name="connsiteX4247" fmla="*/ 7279861 w 9706874"/>
              <a:gd name="connsiteY4247" fmla="*/ 1525266 h 3735869"/>
              <a:gd name="connsiteX4248" fmla="*/ 7287654 w 9706874"/>
              <a:gd name="connsiteY4248" fmla="*/ 1518251 h 3735869"/>
              <a:gd name="connsiteX4249" fmla="*/ 7287653 w 9706874"/>
              <a:gd name="connsiteY4249" fmla="*/ 1532281 h 3735869"/>
              <a:gd name="connsiteX4250" fmla="*/ 7281203 w 9706874"/>
              <a:gd name="connsiteY4250" fmla="*/ 1537362 h 3735869"/>
              <a:gd name="connsiteX4251" fmla="*/ 7302036 w 9706874"/>
              <a:gd name="connsiteY4251" fmla="*/ 1541223 h 3735869"/>
              <a:gd name="connsiteX4252" fmla="*/ 7425412 w 9706874"/>
              <a:gd name="connsiteY4252" fmla="*/ 1575832 h 3735869"/>
              <a:gd name="connsiteX4253" fmla="*/ 7428050 w 9706874"/>
              <a:gd name="connsiteY4253" fmla="*/ 1567114 h 3735869"/>
              <a:gd name="connsiteX4254" fmla="*/ 7432933 w 9706874"/>
              <a:gd name="connsiteY4254" fmla="*/ 1564693 h 3735869"/>
              <a:gd name="connsiteX4255" fmla="*/ 7430980 w 9706874"/>
              <a:gd name="connsiteY4255" fmla="*/ 1574374 h 3735869"/>
              <a:gd name="connsiteX4256" fmla="*/ 7426625 w 9706874"/>
              <a:gd name="connsiteY4256" fmla="*/ 1576171 h 3735869"/>
              <a:gd name="connsiteX4257" fmla="*/ 7457964 w 9706874"/>
              <a:gd name="connsiteY4257" fmla="*/ 1584963 h 3735869"/>
              <a:gd name="connsiteX4258" fmla="*/ 7593074 w 9706874"/>
              <a:gd name="connsiteY4258" fmla="*/ 1625862 h 3735869"/>
              <a:gd name="connsiteX4259" fmla="*/ 7653762 w 9706874"/>
              <a:gd name="connsiteY4259" fmla="*/ 1645310 h 3735869"/>
              <a:gd name="connsiteX4260" fmla="*/ 7725084 w 9706874"/>
              <a:gd name="connsiteY4260" fmla="*/ 1669609 h 3735869"/>
              <a:gd name="connsiteX4261" fmla="*/ 7796846 w 9706874"/>
              <a:gd name="connsiteY4261" fmla="*/ 1695934 h 3735869"/>
              <a:gd name="connsiteX4262" fmla="*/ 7894301 w 9706874"/>
              <a:gd name="connsiteY4262" fmla="*/ 1725095 h 3735869"/>
              <a:gd name="connsiteX4263" fmla="*/ 7918221 w 9706874"/>
              <a:gd name="connsiteY4263" fmla="*/ 1729956 h 3735869"/>
              <a:gd name="connsiteX4264" fmla="*/ 8026752 w 9706874"/>
              <a:gd name="connsiteY4264" fmla="*/ 1766405 h 3735869"/>
              <a:gd name="connsiteX4265" fmla="*/ 8055546 w 9706874"/>
              <a:gd name="connsiteY4265" fmla="*/ 1785439 h 3735869"/>
              <a:gd name="connsiteX4266" fmla="*/ 8180023 w 9706874"/>
              <a:gd name="connsiteY4266" fmla="*/ 1831608 h 3735869"/>
              <a:gd name="connsiteX4267" fmla="*/ 8206601 w 9706874"/>
              <a:gd name="connsiteY4267" fmla="*/ 1840931 h 3735869"/>
              <a:gd name="connsiteX4268" fmla="*/ 8259315 w 9706874"/>
              <a:gd name="connsiteY4268" fmla="*/ 1879804 h 3735869"/>
              <a:gd name="connsiteX4269" fmla="*/ 8412587 w 9706874"/>
              <a:gd name="connsiteY4269" fmla="*/ 1952300 h 3735869"/>
              <a:gd name="connsiteX4270" fmla="*/ 8526434 w 9706874"/>
              <a:gd name="connsiteY4270" fmla="*/ 2010213 h 3735869"/>
              <a:gd name="connsiteX4271" fmla="*/ 8645152 w 9706874"/>
              <a:gd name="connsiteY4271" fmla="*/ 2072988 h 3735869"/>
              <a:gd name="connsiteX4272" fmla="*/ 8700968 w 9706874"/>
              <a:gd name="connsiteY4272" fmla="*/ 2099718 h 3735869"/>
              <a:gd name="connsiteX4273" fmla="*/ 8814371 w 9706874"/>
              <a:gd name="connsiteY4273" fmla="*/ 2138598 h 3735869"/>
              <a:gd name="connsiteX4274" fmla="*/ 8854238 w 9706874"/>
              <a:gd name="connsiteY4274" fmla="*/ 2164483 h 3735869"/>
              <a:gd name="connsiteX4275" fmla="*/ 8872842 w 9706874"/>
              <a:gd name="connsiteY4275" fmla="*/ 2203363 h 3735869"/>
              <a:gd name="connsiteX4276" fmla="*/ 8843421 w 9706874"/>
              <a:gd name="connsiteY4276" fmla="*/ 2190472 h 3735869"/>
              <a:gd name="connsiteX4277" fmla="*/ 8782280 w 9706874"/>
              <a:gd name="connsiteY4277" fmla="*/ 2167761 h 3735869"/>
              <a:gd name="connsiteX4278" fmla="*/ 8782110 w 9706874"/>
              <a:gd name="connsiteY4278" fmla="*/ 2169907 h 3735869"/>
              <a:gd name="connsiteX4279" fmla="*/ 8774319 w 9706874"/>
              <a:gd name="connsiteY4279" fmla="*/ 2176921 h 3735869"/>
              <a:gd name="connsiteX4280" fmla="*/ 8774318 w 9706874"/>
              <a:gd name="connsiteY4280" fmla="*/ 2164886 h 3735869"/>
              <a:gd name="connsiteX4281" fmla="*/ 8703342 w 9706874"/>
              <a:gd name="connsiteY4281" fmla="*/ 2139492 h 3735869"/>
              <a:gd name="connsiteX4282" fmla="*/ 8632306 w 9706874"/>
              <a:gd name="connsiteY4282" fmla="*/ 2114300 h 3735869"/>
              <a:gd name="connsiteX4283" fmla="*/ 8529091 w 9706874"/>
              <a:gd name="connsiteY4283" fmla="*/ 2068533 h 3735869"/>
              <a:gd name="connsiteX4284" fmla="*/ 8482468 w 9706874"/>
              <a:gd name="connsiteY4284" fmla="*/ 2037552 h 3735869"/>
              <a:gd name="connsiteX4285" fmla="*/ 8480131 w 9706874"/>
              <a:gd name="connsiteY4285" fmla="*/ 2036589 h 3735869"/>
              <a:gd name="connsiteX4286" fmla="*/ 8470356 w 9706874"/>
              <a:gd name="connsiteY4286" fmla="*/ 2041147 h 3735869"/>
              <a:gd name="connsiteX4287" fmla="*/ 8473727 w 9706874"/>
              <a:gd name="connsiteY4287" fmla="*/ 2033948 h 3735869"/>
              <a:gd name="connsiteX4288" fmla="*/ 8462363 w 9706874"/>
              <a:gd name="connsiteY4288" fmla="*/ 2029261 h 3735869"/>
              <a:gd name="connsiteX4289" fmla="*/ 8433853 w 9706874"/>
              <a:gd name="connsiteY4289" fmla="*/ 2017504 h 3735869"/>
              <a:gd name="connsiteX4290" fmla="*/ 8457771 w 9706874"/>
              <a:gd name="connsiteY4290" fmla="*/ 2036944 h 3735869"/>
              <a:gd name="connsiteX4291" fmla="*/ 8502514 w 9706874"/>
              <a:gd name="connsiteY4291" fmla="*/ 2066104 h 3735869"/>
              <a:gd name="connsiteX4292" fmla="*/ 8527901 w 9706874"/>
              <a:gd name="connsiteY4292" fmla="*/ 2078893 h 3735869"/>
              <a:gd name="connsiteX4293" fmla="*/ 8533616 w 9706874"/>
              <a:gd name="connsiteY4293" fmla="*/ 2082692 h 3735869"/>
              <a:gd name="connsiteX4294" fmla="*/ 8531573 w 9706874"/>
              <a:gd name="connsiteY4294" fmla="*/ 2077013 h 3735869"/>
              <a:gd name="connsiteX4295" fmla="*/ 8538977 w 9706874"/>
              <a:gd name="connsiteY4295" fmla="*/ 2077014 h 3735869"/>
              <a:gd name="connsiteX4296" fmla="*/ 8535584 w 9706874"/>
              <a:gd name="connsiteY4296" fmla="*/ 2079382 h 3735869"/>
              <a:gd name="connsiteX4297" fmla="*/ 8534290 w 9706874"/>
              <a:gd name="connsiteY4297" fmla="*/ 2083141 h 3735869"/>
              <a:gd name="connsiteX4298" fmla="*/ 8552458 w 9706874"/>
              <a:gd name="connsiteY4298" fmla="*/ 2095213 h 3735869"/>
              <a:gd name="connsiteX4299" fmla="*/ 8600410 w 9706874"/>
              <a:gd name="connsiteY4299" fmla="*/ 2133740 h 3735869"/>
              <a:gd name="connsiteX4300" fmla="*/ 8579148 w 9706874"/>
              <a:gd name="connsiteY4300" fmla="*/ 2150307 h 3735869"/>
              <a:gd name="connsiteX4301" fmla="*/ 8571175 w 9706874"/>
              <a:gd name="connsiteY4301" fmla="*/ 2159623 h 3735869"/>
              <a:gd name="connsiteX4302" fmla="*/ 8542381 w 9706874"/>
              <a:gd name="connsiteY4302" fmla="*/ 2145889 h 3735869"/>
              <a:gd name="connsiteX4303" fmla="*/ 8548192 w 9706874"/>
              <a:gd name="connsiteY4303" fmla="*/ 2155472 h 3735869"/>
              <a:gd name="connsiteX4304" fmla="*/ 8553189 w 9706874"/>
              <a:gd name="connsiteY4304" fmla="*/ 2157933 h 3735869"/>
              <a:gd name="connsiteX4305" fmla="*/ 8558000 w 9706874"/>
              <a:gd name="connsiteY4305" fmla="*/ 2155620 h 3735869"/>
              <a:gd name="connsiteX4306" fmla="*/ 8560466 w 9706874"/>
              <a:gd name="connsiteY4306" fmla="*/ 2157995 h 3735869"/>
              <a:gd name="connsiteX4307" fmla="*/ 8558000 w 9706874"/>
              <a:gd name="connsiteY4307" fmla="*/ 2160506 h 3735869"/>
              <a:gd name="connsiteX4308" fmla="*/ 8553824 w 9706874"/>
              <a:gd name="connsiteY4308" fmla="*/ 2158380 h 3735869"/>
              <a:gd name="connsiteX4309" fmla="*/ 8558329 w 9706874"/>
              <a:gd name="connsiteY4309" fmla="*/ 2162053 h 3735869"/>
              <a:gd name="connsiteX4310" fmla="*/ 8529090 w 9706874"/>
              <a:gd name="connsiteY4310" fmla="*/ 2157192 h 3735869"/>
              <a:gd name="connsiteX4311" fmla="*/ 8489224 w 9706874"/>
              <a:gd name="connsiteY4311" fmla="*/ 2138599 h 3735869"/>
              <a:gd name="connsiteX4312" fmla="*/ 8401957 w 9706874"/>
              <a:gd name="connsiteY4312" fmla="*/ 2094860 h 3735869"/>
              <a:gd name="connsiteX4313" fmla="*/ 8224763 w 9706874"/>
              <a:gd name="connsiteY4313" fmla="*/ 2010214 h 3735869"/>
              <a:gd name="connsiteX4314" fmla="*/ 8044915 w 9706874"/>
              <a:gd name="connsiteY4314" fmla="*/ 1937719 h 3735869"/>
              <a:gd name="connsiteX4315" fmla="*/ 8002831 w 9706874"/>
              <a:gd name="connsiteY4315" fmla="*/ 1925568 h 3735869"/>
              <a:gd name="connsiteX4316" fmla="*/ 7981568 w 9706874"/>
              <a:gd name="connsiteY4316" fmla="*/ 1899244 h 3735869"/>
              <a:gd name="connsiteX4317" fmla="*/ 7960306 w 9706874"/>
              <a:gd name="connsiteY4317" fmla="*/ 1908964 h 3735869"/>
              <a:gd name="connsiteX4318" fmla="*/ 7809692 w 9706874"/>
              <a:gd name="connsiteY4318" fmla="*/ 1848216 h 3735869"/>
              <a:gd name="connsiteX4319" fmla="*/ 7780898 w 9706874"/>
              <a:gd name="connsiteY4319" fmla="*/ 1824319 h 3735869"/>
              <a:gd name="connsiteX4320" fmla="*/ 7764951 w 9706874"/>
              <a:gd name="connsiteY4320" fmla="*/ 1809739 h 3735869"/>
              <a:gd name="connsiteX4321" fmla="*/ 7792305 w 9706874"/>
              <a:gd name="connsiteY4321" fmla="*/ 1813080 h 3735869"/>
              <a:gd name="connsiteX4322" fmla="*/ 7796114 w 9706874"/>
              <a:gd name="connsiteY4322" fmla="*/ 1814403 h 3735869"/>
              <a:gd name="connsiteX4323" fmla="*/ 7794777 w 9706874"/>
              <a:gd name="connsiteY4323" fmla="*/ 1809480 h 3735869"/>
              <a:gd name="connsiteX4324" fmla="*/ 7798581 w 9706874"/>
              <a:gd name="connsiteY4324" fmla="*/ 1810765 h 3735869"/>
              <a:gd name="connsiteX4325" fmla="*/ 7796781 w 9706874"/>
              <a:gd name="connsiteY4325" fmla="*/ 1813338 h 3735869"/>
              <a:gd name="connsiteX4326" fmla="*/ 7796657 w 9706874"/>
              <a:gd name="connsiteY4326" fmla="*/ 1814591 h 3735869"/>
              <a:gd name="connsiteX4327" fmla="*/ 7817665 w 9706874"/>
              <a:gd name="connsiteY4327" fmla="*/ 1821888 h 3735869"/>
              <a:gd name="connsiteX4328" fmla="*/ 7804375 w 9706874"/>
              <a:gd name="connsiteY4328" fmla="*/ 1809739 h 3735869"/>
              <a:gd name="connsiteX4329" fmla="*/ 7780897 w 9706874"/>
              <a:gd name="connsiteY4329" fmla="*/ 1797589 h 3735869"/>
              <a:gd name="connsiteX4330" fmla="*/ 7754319 w 9706874"/>
              <a:gd name="connsiteY4330" fmla="*/ 1790299 h 3735869"/>
              <a:gd name="connsiteX4331" fmla="*/ 7749004 w 9706874"/>
              <a:gd name="connsiteY4331" fmla="*/ 1763569 h 3735869"/>
              <a:gd name="connsiteX4332" fmla="*/ 7854875 w 9706874"/>
              <a:gd name="connsiteY4332" fmla="*/ 1773289 h 3735869"/>
              <a:gd name="connsiteX4333" fmla="*/ 7801718 w 9706874"/>
              <a:gd name="connsiteY4333" fmla="*/ 1761140 h 3735869"/>
              <a:gd name="connsiteX4334" fmla="*/ 7770266 w 9706874"/>
              <a:gd name="connsiteY4334" fmla="*/ 1754254 h 3735869"/>
              <a:gd name="connsiteX4335" fmla="*/ 7762293 w 9706874"/>
              <a:gd name="connsiteY4335" fmla="*/ 1732384 h 3735869"/>
              <a:gd name="connsiteX4336" fmla="*/ 7749004 w 9706874"/>
              <a:gd name="connsiteY4336" fmla="*/ 1720234 h 3735869"/>
              <a:gd name="connsiteX4337" fmla="*/ 7709136 w 9706874"/>
              <a:gd name="connsiteY4337" fmla="*/ 1712943 h 3735869"/>
              <a:gd name="connsiteX4338" fmla="*/ 7566494 w 9706874"/>
              <a:gd name="connsiteY4338" fmla="*/ 1674468 h 3735869"/>
              <a:gd name="connsiteX4339" fmla="*/ 7333931 w 9706874"/>
              <a:gd name="connsiteY4339" fmla="*/ 1608856 h 3735869"/>
              <a:gd name="connsiteX4340" fmla="*/ 7304693 w 9706874"/>
              <a:gd name="connsiteY4340" fmla="*/ 1604405 h 3735869"/>
              <a:gd name="connsiteX4341" fmla="*/ 7296721 w 9706874"/>
              <a:gd name="connsiteY4341" fmla="*/ 1582534 h 3735869"/>
              <a:gd name="connsiteX4342" fmla="*/ 7265270 w 9706874"/>
              <a:gd name="connsiteY4342" fmla="*/ 1572812 h 3735869"/>
              <a:gd name="connsiteX4343" fmla="*/ 7228059 w 9706874"/>
              <a:gd name="connsiteY4343" fmla="*/ 1565523 h 3735869"/>
              <a:gd name="connsiteX4344" fmla="*/ 7151424 w 9706874"/>
              <a:gd name="connsiteY4344" fmla="*/ 1550943 h 3735869"/>
              <a:gd name="connsiteX4345" fmla="*/ 6995493 w 9706874"/>
              <a:gd name="connsiteY4345" fmla="*/ 1522189 h 3735869"/>
              <a:gd name="connsiteX4346" fmla="*/ 6966257 w 9706874"/>
              <a:gd name="connsiteY4346" fmla="*/ 1505179 h 3735869"/>
              <a:gd name="connsiteX4347" fmla="*/ 6932148 w 9706874"/>
              <a:gd name="connsiteY4347" fmla="*/ 1495457 h 3735869"/>
              <a:gd name="connsiteX4348" fmla="*/ 6855511 w 9706874"/>
              <a:gd name="connsiteY4348" fmla="*/ 1480881 h 3735869"/>
              <a:gd name="connsiteX4349" fmla="*/ 6699141 w 9706874"/>
              <a:gd name="connsiteY4349" fmla="*/ 1444833 h 3735869"/>
              <a:gd name="connsiteX4350" fmla="*/ 9021874 w 9706874"/>
              <a:gd name="connsiteY4350" fmla="*/ 1442569 h 3735869"/>
              <a:gd name="connsiteX4351" fmla="*/ 9026512 w 9706874"/>
              <a:gd name="connsiteY4351" fmla="*/ 1443700 h 3735869"/>
              <a:gd name="connsiteX4352" fmla="*/ 9023658 w 9706874"/>
              <a:gd name="connsiteY4352" fmla="*/ 1448212 h 3735869"/>
              <a:gd name="connsiteX4353" fmla="*/ 9021874 w 9706874"/>
              <a:gd name="connsiteY4353" fmla="*/ 1442569 h 3735869"/>
              <a:gd name="connsiteX4354" fmla="*/ 6675696 w 9706874"/>
              <a:gd name="connsiteY4354" fmla="*/ 1439981 h 3735869"/>
              <a:gd name="connsiteX4355" fmla="*/ 6690892 w 9706874"/>
              <a:gd name="connsiteY4355" fmla="*/ 1449248 h 3735869"/>
              <a:gd name="connsiteX4356" fmla="*/ 6675696 w 9706874"/>
              <a:gd name="connsiteY4356" fmla="*/ 1439981 h 3735869"/>
              <a:gd name="connsiteX4357" fmla="*/ 8942340 w 9706874"/>
              <a:gd name="connsiteY4357" fmla="*/ 1439905 h 3735869"/>
              <a:gd name="connsiteX4358" fmla="*/ 8968802 w 9706874"/>
              <a:gd name="connsiteY4358" fmla="*/ 1471411 h 3735869"/>
              <a:gd name="connsiteX4359" fmla="*/ 8930092 w 9706874"/>
              <a:gd name="connsiteY4359" fmla="*/ 1459453 h 3735869"/>
              <a:gd name="connsiteX4360" fmla="*/ 8942340 w 9706874"/>
              <a:gd name="connsiteY4360" fmla="*/ 1439905 h 3735869"/>
              <a:gd name="connsiteX4361" fmla="*/ 9379064 w 9706874"/>
              <a:gd name="connsiteY4361" fmla="*/ 1436792 h 3735869"/>
              <a:gd name="connsiteX4362" fmla="*/ 9363029 w 9706874"/>
              <a:gd name="connsiteY4362" fmla="*/ 1449252 h 3735869"/>
              <a:gd name="connsiteX4363" fmla="*/ 9379064 w 9706874"/>
              <a:gd name="connsiteY4363" fmla="*/ 1436792 h 3735869"/>
              <a:gd name="connsiteX4364" fmla="*/ 9208194 w 9706874"/>
              <a:gd name="connsiteY4364" fmla="*/ 1436335 h 3735869"/>
              <a:gd name="connsiteX4365" fmla="*/ 9214128 w 9706874"/>
              <a:gd name="connsiteY4365" fmla="*/ 1448172 h 3735869"/>
              <a:gd name="connsiteX4366" fmla="*/ 9200163 w 9706874"/>
              <a:gd name="connsiteY4366" fmla="*/ 1443187 h 3735869"/>
              <a:gd name="connsiteX4367" fmla="*/ 9208194 w 9706874"/>
              <a:gd name="connsiteY4367" fmla="*/ 1436335 h 3735869"/>
              <a:gd name="connsiteX4368" fmla="*/ 6728298 w 9706874"/>
              <a:gd name="connsiteY4368" fmla="*/ 1436086 h 3735869"/>
              <a:gd name="connsiteX4369" fmla="*/ 6736110 w 9706874"/>
              <a:gd name="connsiteY4369" fmla="*/ 1448185 h 3735869"/>
              <a:gd name="connsiteX4370" fmla="*/ 6728298 w 9706874"/>
              <a:gd name="connsiteY4370" fmla="*/ 1436086 h 3735869"/>
              <a:gd name="connsiteX4371" fmla="*/ 8093082 w 9706874"/>
              <a:gd name="connsiteY4371" fmla="*/ 1436086 h 3735869"/>
              <a:gd name="connsiteX4372" fmla="*/ 8115296 w 9706874"/>
              <a:gd name="connsiteY4372" fmla="*/ 1453304 h 3735869"/>
              <a:gd name="connsiteX4373" fmla="*/ 8093082 w 9706874"/>
              <a:gd name="connsiteY4373" fmla="*/ 1436086 h 3735869"/>
              <a:gd name="connsiteX4374" fmla="*/ 8822889 w 9706874"/>
              <a:gd name="connsiteY4374" fmla="*/ 1436085 h 3735869"/>
              <a:gd name="connsiteX4375" fmla="*/ 8853346 w 9706874"/>
              <a:gd name="connsiteY4375" fmla="*/ 1436086 h 3735869"/>
              <a:gd name="connsiteX4376" fmla="*/ 8844912 w 9706874"/>
              <a:gd name="connsiteY4376" fmla="*/ 1460681 h 3735869"/>
              <a:gd name="connsiteX4377" fmla="*/ 8822889 w 9706874"/>
              <a:gd name="connsiteY4377" fmla="*/ 1436085 h 3735869"/>
              <a:gd name="connsiteX4378" fmla="*/ 6266276 w 9706874"/>
              <a:gd name="connsiteY4378" fmla="*/ 1433842 h 3735869"/>
              <a:gd name="connsiteX4379" fmla="*/ 6274300 w 9706874"/>
              <a:gd name="connsiteY4379" fmla="*/ 1438204 h 3735869"/>
              <a:gd name="connsiteX4380" fmla="*/ 6258253 w 9706874"/>
              <a:gd name="connsiteY4380" fmla="*/ 1448173 h 3735869"/>
              <a:gd name="connsiteX4381" fmla="*/ 6266276 w 9706874"/>
              <a:gd name="connsiteY4381" fmla="*/ 1433842 h 3735869"/>
              <a:gd name="connsiteX4382" fmla="*/ 844968 w 9706874"/>
              <a:gd name="connsiteY4382" fmla="*/ 1432153 h 3735869"/>
              <a:gd name="connsiteX4383" fmla="*/ 844894 w 9706874"/>
              <a:gd name="connsiteY4383" fmla="*/ 1432219 h 3735869"/>
              <a:gd name="connsiteX4384" fmla="*/ 843440 w 9706874"/>
              <a:gd name="connsiteY4384" fmla="*/ 1433531 h 3735869"/>
              <a:gd name="connsiteX4385" fmla="*/ 843222 w 9706874"/>
              <a:gd name="connsiteY4385" fmla="*/ 1433726 h 3735869"/>
              <a:gd name="connsiteX4386" fmla="*/ 840317 w 9706874"/>
              <a:gd name="connsiteY4386" fmla="*/ 1436349 h 3735869"/>
              <a:gd name="connsiteX4387" fmla="*/ 843440 w 9706874"/>
              <a:gd name="connsiteY4387" fmla="*/ 1433531 h 3735869"/>
              <a:gd name="connsiteX4388" fmla="*/ 7138342 w 9706874"/>
              <a:gd name="connsiteY4388" fmla="*/ 1430728 h 3735869"/>
              <a:gd name="connsiteX4389" fmla="*/ 7158186 w 9706874"/>
              <a:gd name="connsiteY4389" fmla="*/ 1447651 h 3735869"/>
              <a:gd name="connsiteX4390" fmla="*/ 7169525 w 9706874"/>
              <a:gd name="connsiteY4390" fmla="*/ 1464571 h 3735869"/>
              <a:gd name="connsiteX4391" fmla="*/ 7130312 w 9706874"/>
              <a:gd name="connsiteY4391" fmla="*/ 1471824 h 3735869"/>
              <a:gd name="connsiteX4392" fmla="*/ 7138342 w 9706874"/>
              <a:gd name="connsiteY4392" fmla="*/ 1430728 h 3735869"/>
              <a:gd name="connsiteX4393" fmla="*/ 9194691 w 9706874"/>
              <a:gd name="connsiteY4393" fmla="*/ 1430032 h 3735869"/>
              <a:gd name="connsiteX4394" fmla="*/ 9199689 w 9706874"/>
              <a:gd name="connsiteY4394" fmla="*/ 1430924 h 3735869"/>
              <a:gd name="connsiteX4395" fmla="*/ 9193979 w 9706874"/>
              <a:gd name="connsiteY4395" fmla="*/ 1435688 h 3735869"/>
              <a:gd name="connsiteX4396" fmla="*/ 9194691 w 9706874"/>
              <a:gd name="connsiteY4396" fmla="*/ 1430032 h 3735869"/>
              <a:gd name="connsiteX4397" fmla="*/ 7088291 w 9706874"/>
              <a:gd name="connsiteY4397" fmla="*/ 1428941 h 3735869"/>
              <a:gd name="connsiteX4398" fmla="*/ 7107182 w 9706874"/>
              <a:gd name="connsiteY4398" fmla="*/ 1448178 h 3735869"/>
              <a:gd name="connsiteX4399" fmla="*/ 7082894 w 9706874"/>
              <a:gd name="connsiteY4399" fmla="*/ 1448177 h 3735869"/>
              <a:gd name="connsiteX4400" fmla="*/ 7088291 w 9706874"/>
              <a:gd name="connsiteY4400" fmla="*/ 1428941 h 3735869"/>
              <a:gd name="connsiteX4401" fmla="*/ 7072269 w 9706874"/>
              <a:gd name="connsiteY4401" fmla="*/ 1428732 h 3735869"/>
              <a:gd name="connsiteX4402" fmla="*/ 7079672 w 9706874"/>
              <a:gd name="connsiteY4402" fmla="*/ 1440832 h 3735869"/>
              <a:gd name="connsiteX4403" fmla="*/ 7072269 w 9706874"/>
              <a:gd name="connsiteY4403" fmla="*/ 1428732 h 3735869"/>
              <a:gd name="connsiteX4404" fmla="*/ 7035153 w 9706874"/>
              <a:gd name="connsiteY4404" fmla="*/ 1428731 h 3735869"/>
              <a:gd name="connsiteX4405" fmla="*/ 7039886 w 9706874"/>
              <a:gd name="connsiteY4405" fmla="*/ 1432060 h 3735869"/>
              <a:gd name="connsiteX4406" fmla="*/ 7040187 w 9706874"/>
              <a:gd name="connsiteY4406" fmla="*/ 1435944 h 3735869"/>
              <a:gd name="connsiteX4407" fmla="*/ 7059746 w 9706874"/>
              <a:gd name="connsiteY4407" fmla="*/ 1436615 h 3735869"/>
              <a:gd name="connsiteX4408" fmla="*/ 7040516 w 9706874"/>
              <a:gd name="connsiteY4408" fmla="*/ 1440216 h 3735869"/>
              <a:gd name="connsiteX4409" fmla="*/ 7040563 w 9706874"/>
              <a:gd name="connsiteY4409" fmla="*/ 1440833 h 3735869"/>
              <a:gd name="connsiteX4410" fmla="*/ 7039860 w 9706874"/>
              <a:gd name="connsiteY4410" fmla="*/ 1440338 h 3735869"/>
              <a:gd name="connsiteX4411" fmla="*/ 6997853 w 9706874"/>
              <a:gd name="connsiteY4411" fmla="*/ 1448202 h 3735869"/>
              <a:gd name="connsiteX4412" fmla="*/ 6992183 w 9706874"/>
              <a:gd name="connsiteY4412" fmla="*/ 1434299 h 3735869"/>
              <a:gd name="connsiteX4413" fmla="*/ 7035697 w 9706874"/>
              <a:gd name="connsiteY4413" fmla="*/ 1435790 h 3735869"/>
              <a:gd name="connsiteX4414" fmla="*/ 9296625 w 9706874"/>
              <a:gd name="connsiteY4414" fmla="*/ 1427153 h 3735869"/>
              <a:gd name="connsiteX4415" fmla="*/ 9288811 w 9706874"/>
              <a:gd name="connsiteY4415" fmla="*/ 1437441 h 3735869"/>
              <a:gd name="connsiteX4416" fmla="*/ 9296625 w 9706874"/>
              <a:gd name="connsiteY4416" fmla="*/ 1427153 h 3735869"/>
              <a:gd name="connsiteX4417" fmla="*/ 6243592 w 9706874"/>
              <a:gd name="connsiteY4417" fmla="*/ 1425838 h 3735869"/>
              <a:gd name="connsiteX4418" fmla="*/ 6253671 w 9706874"/>
              <a:gd name="connsiteY4418" fmla="*/ 1426298 h 3735869"/>
              <a:gd name="connsiteX4419" fmla="*/ 6237636 w 9706874"/>
              <a:gd name="connsiteY4419" fmla="*/ 1436121 h 3735869"/>
              <a:gd name="connsiteX4420" fmla="*/ 6243592 w 9706874"/>
              <a:gd name="connsiteY4420" fmla="*/ 1425838 h 3735869"/>
              <a:gd name="connsiteX4421" fmla="*/ 5787899 w 9706874"/>
              <a:gd name="connsiteY4421" fmla="*/ 1423455 h 3735869"/>
              <a:gd name="connsiteX4422" fmla="*/ 5778209 w 9706874"/>
              <a:gd name="connsiteY4422" fmla="*/ 1426442 h 3735869"/>
              <a:gd name="connsiteX4423" fmla="*/ 5755743 w 9706874"/>
              <a:gd name="connsiteY4423" fmla="*/ 1427839 h 3735869"/>
              <a:gd name="connsiteX4424" fmla="*/ 5756045 w 9706874"/>
              <a:gd name="connsiteY4424" fmla="*/ 1429111 h 3735869"/>
              <a:gd name="connsiteX4425" fmla="*/ 5762921 w 9706874"/>
              <a:gd name="connsiteY4425" fmla="*/ 1430249 h 3735869"/>
              <a:gd name="connsiteX4426" fmla="*/ 5786287 w 9706874"/>
              <a:gd name="connsiteY4426" fmla="*/ 1428426 h 3735869"/>
              <a:gd name="connsiteX4427" fmla="*/ 6077913 w 9706874"/>
              <a:gd name="connsiteY4427" fmla="*/ 1416229 h 3735869"/>
              <a:gd name="connsiteX4428" fmla="*/ 6091132 w 9706874"/>
              <a:gd name="connsiteY4428" fmla="*/ 1421148 h 3735869"/>
              <a:gd name="connsiteX4429" fmla="*/ 6077913 w 9706874"/>
              <a:gd name="connsiteY4429" fmla="*/ 1440826 h 3735869"/>
              <a:gd name="connsiteX4430" fmla="*/ 6077913 w 9706874"/>
              <a:gd name="connsiteY4430" fmla="*/ 1416229 h 3735869"/>
              <a:gd name="connsiteX4431" fmla="*/ 6996079 w 9706874"/>
              <a:gd name="connsiteY4431" fmla="*/ 1416228 h 3735869"/>
              <a:gd name="connsiteX4432" fmla="*/ 7003484 w 9706874"/>
              <a:gd name="connsiteY4432" fmla="*/ 1428327 h 3735869"/>
              <a:gd name="connsiteX4433" fmla="*/ 6996079 w 9706874"/>
              <a:gd name="connsiteY4433" fmla="*/ 1416228 h 3735869"/>
              <a:gd name="connsiteX4434" fmla="*/ 7897486 w 9706874"/>
              <a:gd name="connsiteY4434" fmla="*/ 1415083 h 3735869"/>
              <a:gd name="connsiteX4435" fmla="*/ 7911872 w 9706874"/>
              <a:gd name="connsiteY4435" fmla="*/ 1416281 h 3735869"/>
              <a:gd name="connsiteX4436" fmla="*/ 7888855 w 9706874"/>
              <a:gd name="connsiteY4436" fmla="*/ 1428279 h 3735869"/>
              <a:gd name="connsiteX4437" fmla="*/ 7897486 w 9706874"/>
              <a:gd name="connsiteY4437" fmla="*/ 1415083 h 3735869"/>
              <a:gd name="connsiteX4438" fmla="*/ 6292866 w 9706874"/>
              <a:gd name="connsiteY4438" fmla="*/ 1414651 h 3735869"/>
              <a:gd name="connsiteX4439" fmla="*/ 6285053 w 9706874"/>
              <a:gd name="connsiteY4439" fmla="*/ 1426735 h 3735869"/>
              <a:gd name="connsiteX4440" fmla="*/ 6292866 w 9706874"/>
              <a:gd name="connsiteY4440" fmla="*/ 1414651 h 3735869"/>
              <a:gd name="connsiteX4441" fmla="*/ 9332107 w 9706874"/>
              <a:gd name="connsiteY4441" fmla="*/ 1414649 h 3735869"/>
              <a:gd name="connsiteX4442" fmla="*/ 9348152 w 9706874"/>
              <a:gd name="connsiteY4442" fmla="*/ 1419651 h 3735869"/>
              <a:gd name="connsiteX4443" fmla="*/ 9332107 w 9706874"/>
              <a:gd name="connsiteY4443" fmla="*/ 1414649 h 3735869"/>
              <a:gd name="connsiteX4444" fmla="*/ 6890775 w 9706874"/>
              <a:gd name="connsiteY4444" fmla="*/ 1411185 h 3735869"/>
              <a:gd name="connsiteX4445" fmla="*/ 6911301 w 9706874"/>
              <a:gd name="connsiteY4445" fmla="*/ 1414267 h 3735869"/>
              <a:gd name="connsiteX4446" fmla="*/ 6876734 w 9706874"/>
              <a:gd name="connsiteY4446" fmla="*/ 1425984 h 3735869"/>
              <a:gd name="connsiteX4447" fmla="*/ 6890775 w 9706874"/>
              <a:gd name="connsiteY4447" fmla="*/ 1411185 h 3735869"/>
              <a:gd name="connsiteX4448" fmla="*/ 6021423 w 9706874"/>
              <a:gd name="connsiteY4448" fmla="*/ 1408346 h 3735869"/>
              <a:gd name="connsiteX4449" fmla="*/ 6042464 w 9706874"/>
              <a:gd name="connsiteY4449" fmla="*/ 1412152 h 3735869"/>
              <a:gd name="connsiteX4450" fmla="*/ 6045270 w 9706874"/>
              <a:gd name="connsiteY4450" fmla="*/ 1426737 h 3735869"/>
              <a:gd name="connsiteX4451" fmla="*/ 6008798 w 9706874"/>
              <a:gd name="connsiteY4451" fmla="*/ 1426737 h 3735869"/>
              <a:gd name="connsiteX4452" fmla="*/ 6021423 w 9706874"/>
              <a:gd name="connsiteY4452" fmla="*/ 1408346 h 3735869"/>
              <a:gd name="connsiteX4453" fmla="*/ 918996 w 9706874"/>
              <a:gd name="connsiteY4453" fmla="*/ 1408086 h 3735869"/>
              <a:gd name="connsiteX4454" fmla="*/ 915308 w 9706874"/>
              <a:gd name="connsiteY4454" fmla="*/ 1411211 h 3735869"/>
              <a:gd name="connsiteX4455" fmla="*/ 920293 w 9706874"/>
              <a:gd name="connsiteY4455" fmla="*/ 1413770 h 3735869"/>
              <a:gd name="connsiteX4456" fmla="*/ 925306 w 9706874"/>
              <a:gd name="connsiteY4456" fmla="*/ 1414618 h 3735869"/>
              <a:gd name="connsiteX4457" fmla="*/ 926151 w 9706874"/>
              <a:gd name="connsiteY4457" fmla="*/ 1410008 h 3735869"/>
              <a:gd name="connsiteX4458" fmla="*/ 918996 w 9706874"/>
              <a:gd name="connsiteY4458" fmla="*/ 1408086 h 3735869"/>
              <a:gd name="connsiteX4459" fmla="*/ 9454521 w 9706874"/>
              <a:gd name="connsiteY4459" fmla="*/ 1404182 h 3735869"/>
              <a:gd name="connsiteX4460" fmla="*/ 9461539 w 9706874"/>
              <a:gd name="connsiteY4460" fmla="*/ 1416021 h 3735869"/>
              <a:gd name="connsiteX4461" fmla="*/ 9445495 w 9706874"/>
              <a:gd name="connsiteY4461" fmla="*/ 1411034 h 3735869"/>
              <a:gd name="connsiteX4462" fmla="*/ 9454521 w 9706874"/>
              <a:gd name="connsiteY4462" fmla="*/ 1404182 h 3735869"/>
              <a:gd name="connsiteX4463" fmla="*/ 6954644 w 9706874"/>
              <a:gd name="connsiteY4463" fmla="*/ 1403725 h 3735869"/>
              <a:gd name="connsiteX4464" fmla="*/ 6952794 w 9706874"/>
              <a:gd name="connsiteY4464" fmla="*/ 1413405 h 3735869"/>
              <a:gd name="connsiteX4465" fmla="*/ 6949934 w 9706874"/>
              <a:gd name="connsiteY4465" fmla="*/ 1414651 h 3735869"/>
              <a:gd name="connsiteX4466" fmla="*/ 6973166 w 9706874"/>
              <a:gd name="connsiteY4466" fmla="*/ 1414651 h 3735869"/>
              <a:gd name="connsiteX4467" fmla="*/ 6972771 w 9706874"/>
              <a:gd name="connsiteY4467" fmla="*/ 1416287 h 3735869"/>
              <a:gd name="connsiteX4468" fmla="*/ 6978191 w 9706874"/>
              <a:gd name="connsiteY4468" fmla="*/ 1418648 h 3735869"/>
              <a:gd name="connsiteX4469" fmla="*/ 6980041 w 9706874"/>
              <a:gd name="connsiteY4469" fmla="*/ 1428327 h 3735869"/>
              <a:gd name="connsiteX4470" fmla="*/ 6974488 w 9706874"/>
              <a:gd name="connsiteY4470" fmla="*/ 1425001 h 3735869"/>
              <a:gd name="connsiteX4471" fmla="*/ 6972706 w 9706874"/>
              <a:gd name="connsiteY4471" fmla="*/ 1416557 h 3735869"/>
              <a:gd name="connsiteX4472" fmla="*/ 6970469 w 9706874"/>
              <a:gd name="connsiteY4472" fmla="*/ 1425855 h 3735869"/>
              <a:gd name="connsiteX4473" fmla="*/ 6951316 w 9706874"/>
              <a:gd name="connsiteY4473" fmla="*/ 1448183 h 3735869"/>
              <a:gd name="connsiteX4474" fmla="*/ 6926211 w 9706874"/>
              <a:gd name="connsiteY4474" fmla="*/ 1414652 h 3735869"/>
              <a:gd name="connsiteX4475" fmla="*/ 6938278 w 9706874"/>
              <a:gd name="connsiteY4475" fmla="*/ 1414651 h 3735869"/>
              <a:gd name="connsiteX4476" fmla="*/ 6935418 w 9706874"/>
              <a:gd name="connsiteY4476" fmla="*/ 1413404 h 3735869"/>
              <a:gd name="connsiteX4477" fmla="*/ 6933568 w 9706874"/>
              <a:gd name="connsiteY4477" fmla="*/ 1403725 h 3735869"/>
              <a:gd name="connsiteX4478" fmla="*/ 6938967 w 9706874"/>
              <a:gd name="connsiteY4478" fmla="*/ 1406144 h 3735869"/>
              <a:gd name="connsiteX4479" fmla="*/ 6940729 w 9706874"/>
              <a:gd name="connsiteY4479" fmla="*/ 1414651 h 3735869"/>
              <a:gd name="connsiteX4480" fmla="*/ 6947465 w 9706874"/>
              <a:gd name="connsiteY4480" fmla="*/ 1414650 h 3735869"/>
              <a:gd name="connsiteX4481" fmla="*/ 6949093 w 9706874"/>
              <a:gd name="connsiteY4481" fmla="*/ 1406145 h 3735869"/>
              <a:gd name="connsiteX4482" fmla="*/ 6954644 w 9706874"/>
              <a:gd name="connsiteY4482" fmla="*/ 1403725 h 3735869"/>
              <a:gd name="connsiteX4483" fmla="*/ 6080494 w 9706874"/>
              <a:gd name="connsiteY4483" fmla="*/ 1402147 h 3735869"/>
              <a:gd name="connsiteX4484" fmla="*/ 6080496 w 9706874"/>
              <a:gd name="connsiteY4484" fmla="*/ 1414248 h 3735869"/>
              <a:gd name="connsiteX4485" fmla="*/ 6047968 w 9706874"/>
              <a:gd name="connsiteY4485" fmla="*/ 1414248 h 3735869"/>
              <a:gd name="connsiteX4486" fmla="*/ 6080494 w 9706874"/>
              <a:gd name="connsiteY4486" fmla="*/ 1402147 h 3735869"/>
              <a:gd name="connsiteX4487" fmla="*/ 8862058 w 9706874"/>
              <a:gd name="connsiteY4487" fmla="*/ 1402146 h 3735869"/>
              <a:gd name="connsiteX4488" fmla="*/ 8929619 w 9706874"/>
              <a:gd name="connsiteY4488" fmla="*/ 1431210 h 3735869"/>
              <a:gd name="connsiteX4489" fmla="*/ 8901744 w 9706874"/>
              <a:gd name="connsiteY4489" fmla="*/ 1433665 h 3735869"/>
              <a:gd name="connsiteX4490" fmla="*/ 8862059 w 9706874"/>
              <a:gd name="connsiteY4490" fmla="*/ 1426296 h 3735869"/>
              <a:gd name="connsiteX4491" fmla="*/ 8862058 w 9706874"/>
              <a:gd name="connsiteY4491" fmla="*/ 1402146 h 3735869"/>
              <a:gd name="connsiteX4492" fmla="*/ 5751987 w 9706874"/>
              <a:gd name="connsiteY4492" fmla="*/ 1396268 h 3735869"/>
              <a:gd name="connsiteX4493" fmla="*/ 5741547 w 9706874"/>
              <a:gd name="connsiteY4493" fmla="*/ 1397401 h 3735869"/>
              <a:gd name="connsiteX4494" fmla="*/ 5741548 w 9706874"/>
              <a:gd name="connsiteY4494" fmla="*/ 1406616 h 3735869"/>
              <a:gd name="connsiteX4495" fmla="*/ 5759080 w 9706874"/>
              <a:gd name="connsiteY4495" fmla="*/ 1407098 h 3735869"/>
              <a:gd name="connsiteX4496" fmla="*/ 5753618 w 9706874"/>
              <a:gd name="connsiteY4496" fmla="*/ 1399319 h 3735869"/>
              <a:gd name="connsiteX4497" fmla="*/ 5852288 w 9706874"/>
              <a:gd name="connsiteY4497" fmla="*/ 1394410 h 3735869"/>
              <a:gd name="connsiteX4498" fmla="*/ 5840218 w 9706874"/>
              <a:gd name="connsiteY4498" fmla="*/ 1401699 h 3735869"/>
              <a:gd name="connsiteX4499" fmla="*/ 5838952 w 9706874"/>
              <a:gd name="connsiteY4499" fmla="*/ 1403345 h 3735869"/>
              <a:gd name="connsiteX4500" fmla="*/ 5842771 w 9706874"/>
              <a:gd name="connsiteY4500" fmla="*/ 1403475 h 3735869"/>
              <a:gd name="connsiteX4501" fmla="*/ 5848454 w 9706874"/>
              <a:gd name="connsiteY4501" fmla="*/ 1409366 h 3735869"/>
              <a:gd name="connsiteX4502" fmla="*/ 5840101 w 9706874"/>
              <a:gd name="connsiteY4502" fmla="*/ 1409670 h 3735869"/>
              <a:gd name="connsiteX4503" fmla="*/ 5835182 w 9706874"/>
              <a:gd name="connsiteY4503" fmla="*/ 1410822 h 3735869"/>
              <a:gd name="connsiteX4504" fmla="*/ 5834128 w 9706874"/>
              <a:gd name="connsiteY4504" fmla="*/ 1416277 h 3735869"/>
              <a:gd name="connsiteX4505" fmla="*/ 5857604 w 9706874"/>
              <a:gd name="connsiteY4505" fmla="*/ 1416277 h 3735869"/>
              <a:gd name="connsiteX4506" fmla="*/ 5852288 w 9706874"/>
              <a:gd name="connsiteY4506" fmla="*/ 1394410 h 3735869"/>
              <a:gd name="connsiteX4507" fmla="*/ 9437024 w 9706874"/>
              <a:gd name="connsiteY4507" fmla="*/ 1393273 h 3735869"/>
              <a:gd name="connsiteX4508" fmla="*/ 9445046 w 9706874"/>
              <a:gd name="connsiteY4508" fmla="*/ 1396902 h 3735869"/>
              <a:gd name="connsiteX4509" fmla="*/ 9442374 w 9706874"/>
              <a:gd name="connsiteY4509" fmla="*/ 1401742 h 3735869"/>
              <a:gd name="connsiteX4510" fmla="*/ 9429001 w 9706874"/>
              <a:gd name="connsiteY4510" fmla="*/ 1396901 h 3735869"/>
              <a:gd name="connsiteX4511" fmla="*/ 9437024 w 9706874"/>
              <a:gd name="connsiteY4511" fmla="*/ 1393273 h 3735869"/>
              <a:gd name="connsiteX4512" fmla="*/ 7087834 w 9706874"/>
              <a:gd name="connsiteY4512" fmla="*/ 1392389 h 3735869"/>
              <a:gd name="connsiteX4513" fmla="*/ 7090299 w 9706874"/>
              <a:gd name="connsiteY4513" fmla="*/ 1393764 h 3735869"/>
              <a:gd name="connsiteX4514" fmla="*/ 7088002 w 9706874"/>
              <a:gd name="connsiteY4514" fmla="*/ 1393213 h 3735869"/>
              <a:gd name="connsiteX4515" fmla="*/ 5928922 w 9706874"/>
              <a:gd name="connsiteY4515" fmla="*/ 1391979 h 3735869"/>
              <a:gd name="connsiteX4516" fmla="*/ 5936894 w 9706874"/>
              <a:gd name="connsiteY4516" fmla="*/ 1404128 h 3735869"/>
              <a:gd name="connsiteX4517" fmla="*/ 5928922 w 9706874"/>
              <a:gd name="connsiteY4517" fmla="*/ 1391979 h 3735869"/>
              <a:gd name="connsiteX4518" fmla="*/ 6871055 w 9706874"/>
              <a:gd name="connsiteY4518" fmla="*/ 1391222 h 3735869"/>
              <a:gd name="connsiteX4519" fmla="*/ 6884289 w 9706874"/>
              <a:gd name="connsiteY4519" fmla="*/ 1402807 h 3735869"/>
              <a:gd name="connsiteX4520" fmla="*/ 6871055 w 9706874"/>
              <a:gd name="connsiteY4520" fmla="*/ 1391222 h 3735869"/>
              <a:gd name="connsiteX4521" fmla="*/ 9141992 w 9706874"/>
              <a:gd name="connsiteY4521" fmla="*/ 1390349 h 3735869"/>
              <a:gd name="connsiteX4522" fmla="*/ 9125945 w 9706874"/>
              <a:gd name="connsiteY4522" fmla="*/ 1402811 h 3735869"/>
              <a:gd name="connsiteX4523" fmla="*/ 9141992 w 9706874"/>
              <a:gd name="connsiteY4523" fmla="*/ 1390349 h 3735869"/>
              <a:gd name="connsiteX4524" fmla="*/ 8929662 w 9706874"/>
              <a:gd name="connsiteY4524" fmla="*/ 1389644 h 3735869"/>
              <a:gd name="connsiteX4525" fmla="*/ 8919786 w 9706874"/>
              <a:gd name="connsiteY4525" fmla="*/ 1401742 h 3735869"/>
              <a:gd name="connsiteX4526" fmla="*/ 8929662 w 9706874"/>
              <a:gd name="connsiteY4526" fmla="*/ 1389644 h 3735869"/>
              <a:gd name="connsiteX4527" fmla="*/ 7523334 w 9706874"/>
              <a:gd name="connsiteY4527" fmla="*/ 1388859 h 3735869"/>
              <a:gd name="connsiteX4528" fmla="*/ 7527037 w 9706874"/>
              <a:gd name="connsiteY4528" fmla="*/ 1392489 h 3735869"/>
              <a:gd name="connsiteX4529" fmla="*/ 7524358 w 9706874"/>
              <a:gd name="connsiteY4529" fmla="*/ 1397742 h 3735869"/>
              <a:gd name="connsiteX4530" fmla="*/ 7525070 w 9706874"/>
              <a:gd name="connsiteY4530" fmla="*/ 1398236 h 3735869"/>
              <a:gd name="connsiteX4531" fmla="*/ 7509865 w 9706874"/>
              <a:gd name="connsiteY4531" fmla="*/ 1391220 h 3735869"/>
              <a:gd name="connsiteX4532" fmla="*/ 7517468 w 9706874"/>
              <a:gd name="connsiteY4532" fmla="*/ 1392975 h 3735869"/>
              <a:gd name="connsiteX4533" fmla="*/ 7523723 w 9706874"/>
              <a:gd name="connsiteY4533" fmla="*/ 1397304 h 3735869"/>
              <a:gd name="connsiteX4534" fmla="*/ 7519631 w 9706874"/>
              <a:gd name="connsiteY4534" fmla="*/ 1392488 h 3735869"/>
              <a:gd name="connsiteX4535" fmla="*/ 7523334 w 9706874"/>
              <a:gd name="connsiteY4535" fmla="*/ 1388859 h 3735869"/>
              <a:gd name="connsiteX4536" fmla="*/ 7573045 w 9706874"/>
              <a:gd name="connsiteY4536" fmla="*/ 1387419 h 3735869"/>
              <a:gd name="connsiteX4537" fmla="*/ 7579446 w 9706874"/>
              <a:gd name="connsiteY4537" fmla="*/ 1388995 h 3735869"/>
              <a:gd name="connsiteX4538" fmla="*/ 7621562 w 9706874"/>
              <a:gd name="connsiteY4538" fmla="*/ 1401284 h 3735869"/>
              <a:gd name="connsiteX4539" fmla="*/ 7666787 w 9706874"/>
              <a:gd name="connsiteY4539" fmla="*/ 1411116 h 3735869"/>
              <a:gd name="connsiteX4540" fmla="*/ 7677428 w 9706874"/>
              <a:gd name="connsiteY4540" fmla="*/ 1428321 h 3735869"/>
              <a:gd name="connsiteX4541" fmla="*/ 7552842 w 9706874"/>
              <a:gd name="connsiteY4541" fmla="*/ 1398827 h 3735869"/>
              <a:gd name="connsiteX4542" fmla="*/ 7573045 w 9706874"/>
              <a:gd name="connsiteY4542" fmla="*/ 1387419 h 3735869"/>
              <a:gd name="connsiteX4543" fmla="*/ 9288812 w 9706874"/>
              <a:gd name="connsiteY4543" fmla="*/ 1386072 h 3735869"/>
              <a:gd name="connsiteX4544" fmla="*/ 9308198 w 9706874"/>
              <a:gd name="connsiteY4544" fmla="*/ 1403517 h 3735869"/>
              <a:gd name="connsiteX4545" fmla="*/ 9288812 w 9706874"/>
              <a:gd name="connsiteY4545" fmla="*/ 1386072 h 3735869"/>
              <a:gd name="connsiteX4546" fmla="*/ 9420532 w 9706874"/>
              <a:gd name="connsiteY4546" fmla="*/ 1382555 h 3735869"/>
              <a:gd name="connsiteX4547" fmla="*/ 9428556 w 9706874"/>
              <a:gd name="connsiteY4547" fmla="*/ 1386185 h 3735869"/>
              <a:gd name="connsiteX4548" fmla="*/ 9423207 w 9706874"/>
              <a:gd name="connsiteY4548" fmla="*/ 1391024 h 3735869"/>
              <a:gd name="connsiteX4549" fmla="*/ 9412508 w 9706874"/>
              <a:gd name="connsiteY4549" fmla="*/ 1386184 h 3735869"/>
              <a:gd name="connsiteX4550" fmla="*/ 9420532 w 9706874"/>
              <a:gd name="connsiteY4550" fmla="*/ 1382555 h 3735869"/>
              <a:gd name="connsiteX4551" fmla="*/ 6775330 w 9706874"/>
              <a:gd name="connsiteY4551" fmla="*/ 1380505 h 3735869"/>
              <a:gd name="connsiteX4552" fmla="*/ 6790535 w 9706874"/>
              <a:gd name="connsiteY4552" fmla="*/ 1387590 h 3735869"/>
              <a:gd name="connsiteX4553" fmla="*/ 6775829 w 9706874"/>
              <a:gd name="connsiteY4553" fmla="*/ 1404520 h 3735869"/>
              <a:gd name="connsiteX4554" fmla="*/ 6837618 w 9706874"/>
              <a:gd name="connsiteY4554" fmla="*/ 1402148 h 3735869"/>
              <a:gd name="connsiteX4555" fmla="*/ 6868020 w 9706874"/>
              <a:gd name="connsiteY4555" fmla="*/ 1414231 h 3735869"/>
              <a:gd name="connsiteX4556" fmla="*/ 6815168 w 9706874"/>
              <a:gd name="connsiteY4556" fmla="*/ 1425911 h 3735869"/>
              <a:gd name="connsiteX4557" fmla="*/ 6759512 w 9706874"/>
              <a:gd name="connsiteY4557" fmla="*/ 1419063 h 3735869"/>
              <a:gd name="connsiteX4558" fmla="*/ 6711806 w 9706874"/>
              <a:gd name="connsiteY4558" fmla="*/ 1406979 h 3735869"/>
              <a:gd name="connsiteX4559" fmla="*/ 6775330 w 9706874"/>
              <a:gd name="connsiteY4559" fmla="*/ 1404541 h 3735869"/>
              <a:gd name="connsiteX4560" fmla="*/ 7445398 w 9706874"/>
              <a:gd name="connsiteY4560" fmla="*/ 1380504 h 3735869"/>
              <a:gd name="connsiteX4561" fmla="*/ 7452777 w 9706874"/>
              <a:gd name="connsiteY4561" fmla="*/ 1392590 h 3735869"/>
              <a:gd name="connsiteX4562" fmla="*/ 7445398 w 9706874"/>
              <a:gd name="connsiteY4562" fmla="*/ 1380504 h 3735869"/>
              <a:gd name="connsiteX4563" fmla="*/ 6435412 w 9706874"/>
              <a:gd name="connsiteY4563" fmla="*/ 1380504 h 3735869"/>
              <a:gd name="connsiteX4564" fmla="*/ 6442793 w 9706874"/>
              <a:gd name="connsiteY4564" fmla="*/ 1392590 h 3735869"/>
              <a:gd name="connsiteX4565" fmla="*/ 6435412 w 9706874"/>
              <a:gd name="connsiteY4565" fmla="*/ 1380504 h 3735869"/>
              <a:gd name="connsiteX4566" fmla="*/ 5912117 w 9706874"/>
              <a:gd name="connsiteY4566" fmla="*/ 1380252 h 3735869"/>
              <a:gd name="connsiteX4567" fmla="*/ 5893255 w 9706874"/>
              <a:gd name="connsiteY4567" fmla="*/ 1382383 h 3735869"/>
              <a:gd name="connsiteX4568" fmla="*/ 5865923 w 9706874"/>
              <a:gd name="connsiteY4568" fmla="*/ 1385637 h 3735869"/>
              <a:gd name="connsiteX4569" fmla="*/ 5865577 w 9706874"/>
              <a:gd name="connsiteY4569" fmla="*/ 1387119 h 3735869"/>
              <a:gd name="connsiteX4570" fmla="*/ 5889497 w 9706874"/>
              <a:gd name="connsiteY4570" fmla="*/ 1406557 h 3735869"/>
              <a:gd name="connsiteX4571" fmla="*/ 5920948 w 9706874"/>
              <a:gd name="connsiteY4571" fmla="*/ 1399267 h 3735869"/>
              <a:gd name="connsiteX4572" fmla="*/ 5914193 w 9706874"/>
              <a:gd name="connsiteY4572" fmla="*/ 1380942 h 3735869"/>
              <a:gd name="connsiteX4573" fmla="*/ 5942211 w 9706874"/>
              <a:gd name="connsiteY4573" fmla="*/ 1380234 h 3735869"/>
              <a:gd name="connsiteX4574" fmla="*/ 5960814 w 9706874"/>
              <a:gd name="connsiteY4574" fmla="*/ 1391979 h 3735869"/>
              <a:gd name="connsiteX4575" fmla="*/ 5942211 w 9706874"/>
              <a:gd name="connsiteY4575" fmla="*/ 1380234 h 3735869"/>
              <a:gd name="connsiteX4576" fmla="*/ 6466474 w 9706874"/>
              <a:gd name="connsiteY4576" fmla="*/ 1378925 h 3735869"/>
              <a:gd name="connsiteX4577" fmla="*/ 6474287 w 9706874"/>
              <a:gd name="connsiteY4577" fmla="*/ 1391024 h 3735869"/>
              <a:gd name="connsiteX4578" fmla="*/ 6466474 w 9706874"/>
              <a:gd name="connsiteY4578" fmla="*/ 1378925 h 3735869"/>
              <a:gd name="connsiteX4579" fmla="*/ 7467919 w 9706874"/>
              <a:gd name="connsiteY4579" fmla="*/ 1378925 h 3735869"/>
              <a:gd name="connsiteX4580" fmla="*/ 7467919 w 9706874"/>
              <a:gd name="connsiteY4580" fmla="*/ 1391024 h 3735869"/>
              <a:gd name="connsiteX4581" fmla="*/ 7467919 w 9706874"/>
              <a:gd name="connsiteY4581" fmla="*/ 1378925 h 3735869"/>
              <a:gd name="connsiteX4582" fmla="*/ 9247146 w 9706874"/>
              <a:gd name="connsiteY4582" fmla="*/ 1378923 h 3735869"/>
              <a:gd name="connsiteX4583" fmla="*/ 9239332 w 9706874"/>
              <a:gd name="connsiteY4583" fmla="*/ 1391024 h 3735869"/>
              <a:gd name="connsiteX4584" fmla="*/ 9247146 w 9706874"/>
              <a:gd name="connsiteY4584" fmla="*/ 1378923 h 3735869"/>
              <a:gd name="connsiteX4585" fmla="*/ 8913154 w 9706874"/>
              <a:gd name="connsiteY4585" fmla="*/ 1377846 h 3735869"/>
              <a:gd name="connsiteX4586" fmla="*/ 8897106 w 9706874"/>
              <a:gd name="connsiteY4586" fmla="*/ 1390308 h 3735869"/>
              <a:gd name="connsiteX4587" fmla="*/ 8913154 w 9706874"/>
              <a:gd name="connsiteY4587" fmla="*/ 1377846 h 3735869"/>
              <a:gd name="connsiteX4588" fmla="*/ 6821847 w 9706874"/>
              <a:gd name="connsiteY4588" fmla="*/ 1377312 h 3735869"/>
              <a:gd name="connsiteX4589" fmla="*/ 6841295 w 9706874"/>
              <a:gd name="connsiteY4589" fmla="*/ 1379484 h 3735869"/>
              <a:gd name="connsiteX4590" fmla="*/ 6808540 w 9706874"/>
              <a:gd name="connsiteY4590" fmla="*/ 1391200 h 3735869"/>
              <a:gd name="connsiteX4591" fmla="*/ 6821847 w 9706874"/>
              <a:gd name="connsiteY4591" fmla="*/ 1377312 h 3735869"/>
              <a:gd name="connsiteX4592" fmla="*/ 7050578 w 9706874"/>
              <a:gd name="connsiteY4592" fmla="*/ 1373366 h 3735869"/>
              <a:gd name="connsiteX4593" fmla="*/ 7068367 w 9706874"/>
              <a:gd name="connsiteY4593" fmla="*/ 1388500 h 3735869"/>
              <a:gd name="connsiteX4594" fmla="*/ 7088002 w 9706874"/>
              <a:gd name="connsiteY4594" fmla="*/ 1393213 h 3735869"/>
              <a:gd name="connsiteX4595" fmla="*/ 7089828 w 9706874"/>
              <a:gd name="connsiteY4595" fmla="*/ 1402102 h 3735869"/>
              <a:gd name="connsiteX4596" fmla="*/ 7095816 w 9706874"/>
              <a:gd name="connsiteY4596" fmla="*/ 1404531 h 3735869"/>
              <a:gd name="connsiteX4597" fmla="*/ 7093820 w 9706874"/>
              <a:gd name="connsiteY4597" fmla="*/ 1395728 h 3735869"/>
              <a:gd name="connsiteX4598" fmla="*/ 7090299 w 9706874"/>
              <a:gd name="connsiteY4598" fmla="*/ 1393764 h 3735869"/>
              <a:gd name="connsiteX4599" fmla="*/ 7091104 w 9706874"/>
              <a:gd name="connsiteY4599" fmla="*/ 1393958 h 3735869"/>
              <a:gd name="connsiteX4600" fmla="*/ 7135288 w 9706874"/>
              <a:gd name="connsiteY4600" fmla="*/ 1394816 h 3735869"/>
              <a:gd name="connsiteX4601" fmla="*/ 7241284 w 9706874"/>
              <a:gd name="connsiteY4601" fmla="*/ 1416673 h 3735869"/>
              <a:gd name="connsiteX4602" fmla="*/ 7346063 w 9706874"/>
              <a:gd name="connsiteY4602" fmla="*/ 1446676 h 3735869"/>
              <a:gd name="connsiteX4603" fmla="*/ 7418788 w 9706874"/>
              <a:gd name="connsiteY4603" fmla="*/ 1470625 h 3735869"/>
              <a:gd name="connsiteX4604" fmla="*/ 7416917 w 9706874"/>
              <a:gd name="connsiteY4604" fmla="*/ 1467813 h 3735869"/>
              <a:gd name="connsiteX4605" fmla="*/ 7421544 w 9706874"/>
              <a:gd name="connsiteY4605" fmla="*/ 1462670 h 3735869"/>
              <a:gd name="connsiteX4606" fmla="*/ 7421542 w 9706874"/>
              <a:gd name="connsiteY4606" fmla="*/ 1468720 h 3735869"/>
              <a:gd name="connsiteX4607" fmla="*/ 7421541 w 9706874"/>
              <a:gd name="connsiteY4607" fmla="*/ 1471533 h 3735869"/>
              <a:gd name="connsiteX4608" fmla="*/ 7452836 w 9706874"/>
              <a:gd name="connsiteY4608" fmla="*/ 1481839 h 3735869"/>
              <a:gd name="connsiteX4609" fmla="*/ 7556171 w 9706874"/>
              <a:gd name="connsiteY4609" fmla="*/ 1518264 h 3735869"/>
              <a:gd name="connsiteX4610" fmla="*/ 7606731 w 9706874"/>
              <a:gd name="connsiteY4610" fmla="*/ 1530003 h 3735869"/>
              <a:gd name="connsiteX4611" fmla="*/ 7620037 w 9706874"/>
              <a:gd name="connsiteY4611" fmla="*/ 1549431 h 3735869"/>
              <a:gd name="connsiteX4612" fmla="*/ 7631406 w 9706874"/>
              <a:gd name="connsiteY4612" fmla="*/ 1563517 h 3735869"/>
              <a:gd name="connsiteX4613" fmla="*/ 7631281 w 9706874"/>
              <a:gd name="connsiteY4613" fmla="*/ 1563775 h 3735869"/>
              <a:gd name="connsiteX4614" fmla="*/ 7631601 w 9706874"/>
              <a:gd name="connsiteY4614" fmla="*/ 1563757 h 3735869"/>
              <a:gd name="connsiteX4615" fmla="*/ 7632289 w 9706874"/>
              <a:gd name="connsiteY4615" fmla="*/ 1564608 h 3735869"/>
              <a:gd name="connsiteX4616" fmla="*/ 7648864 w 9706874"/>
              <a:gd name="connsiteY4616" fmla="*/ 1568858 h 3735869"/>
              <a:gd name="connsiteX4617" fmla="*/ 7694101 w 9706874"/>
              <a:gd name="connsiteY4617" fmla="*/ 1581001 h 3735869"/>
              <a:gd name="connsiteX4618" fmla="*/ 7720270 w 9706874"/>
              <a:gd name="connsiteY4618" fmla="*/ 1600428 h 3735869"/>
              <a:gd name="connsiteX4619" fmla="*/ 7737897 w 9706874"/>
              <a:gd name="connsiteY4619" fmla="*/ 1612671 h 3735869"/>
              <a:gd name="connsiteX4620" fmla="*/ 7755578 w 9706874"/>
              <a:gd name="connsiteY4620" fmla="*/ 1618779 h 3735869"/>
              <a:gd name="connsiteX4621" fmla="*/ 7756981 w 9706874"/>
              <a:gd name="connsiteY4621" fmla="*/ 1612640 h 3735869"/>
              <a:gd name="connsiteX4622" fmla="*/ 7762764 w 9706874"/>
              <a:gd name="connsiteY4622" fmla="*/ 1609313 h 3735869"/>
              <a:gd name="connsiteX4623" fmla="*/ 7754975 w 9706874"/>
              <a:gd name="connsiteY4623" fmla="*/ 1621414 h 3735869"/>
              <a:gd name="connsiteX4624" fmla="*/ 7755483 w 9706874"/>
              <a:gd name="connsiteY4624" fmla="*/ 1619192 h 3735869"/>
              <a:gd name="connsiteX4625" fmla="*/ 7710303 w 9706874"/>
              <a:gd name="connsiteY4625" fmla="*/ 1613480 h 3735869"/>
              <a:gd name="connsiteX4626" fmla="*/ 7569478 w 9706874"/>
              <a:gd name="connsiteY4626" fmla="*/ 1561572 h 3735869"/>
              <a:gd name="connsiteX4627" fmla="*/ 7593427 w 9706874"/>
              <a:gd name="connsiteY4627" fmla="*/ 1544572 h 3735869"/>
              <a:gd name="connsiteX4628" fmla="*/ 7587940 w 9706874"/>
              <a:gd name="connsiteY4628" fmla="*/ 1546242 h 3735869"/>
              <a:gd name="connsiteX4629" fmla="*/ 7589580 w 9706874"/>
              <a:gd name="connsiteY4629" fmla="*/ 1551801 h 3735869"/>
              <a:gd name="connsiteX4630" fmla="*/ 7565474 w 9706874"/>
              <a:gd name="connsiteY4630" fmla="*/ 1551800 h 3735869"/>
              <a:gd name="connsiteX4631" fmla="*/ 7563489 w 9706874"/>
              <a:gd name="connsiteY4631" fmla="*/ 1552087 h 3735869"/>
              <a:gd name="connsiteX4632" fmla="*/ 7562411 w 9706874"/>
              <a:gd name="connsiteY4632" fmla="*/ 1551800 h 3735869"/>
              <a:gd name="connsiteX4633" fmla="*/ 7559126 w 9706874"/>
              <a:gd name="connsiteY4633" fmla="*/ 1551799 h 3735869"/>
              <a:gd name="connsiteX4634" fmla="*/ 7559239 w 9706874"/>
              <a:gd name="connsiteY4634" fmla="*/ 1550955 h 3735869"/>
              <a:gd name="connsiteX4635" fmla="*/ 7553508 w 9706874"/>
              <a:gd name="connsiteY4635" fmla="*/ 1549431 h 3735869"/>
              <a:gd name="connsiteX4636" fmla="*/ 7560954 w 9706874"/>
              <a:gd name="connsiteY4636" fmla="*/ 1538108 h 3735869"/>
              <a:gd name="connsiteX4637" fmla="*/ 7561084 w 9706874"/>
              <a:gd name="connsiteY4637" fmla="*/ 1537150 h 3735869"/>
              <a:gd name="connsiteX4638" fmla="*/ 7394571 w 9706874"/>
              <a:gd name="connsiteY4638" fmla="*/ 1481381 h 3735869"/>
              <a:gd name="connsiteX4639" fmla="*/ 7225316 w 9706874"/>
              <a:gd name="connsiteY4639" fmla="*/ 1428817 h 3735869"/>
              <a:gd name="connsiteX4640" fmla="*/ 7145932 w 9706874"/>
              <a:gd name="connsiteY4640" fmla="*/ 1409388 h 3735869"/>
              <a:gd name="connsiteX4641" fmla="*/ 7119321 w 9706874"/>
              <a:gd name="connsiteY4641" fmla="*/ 1404531 h 3735869"/>
              <a:gd name="connsiteX4642" fmla="*/ 7106015 w 9706874"/>
              <a:gd name="connsiteY4642" fmla="*/ 1423960 h 3735869"/>
              <a:gd name="connsiteX4643" fmla="*/ 7029291 w 9706874"/>
              <a:gd name="connsiteY4643" fmla="*/ 1399674 h 3735869"/>
              <a:gd name="connsiteX4644" fmla="*/ 6947242 w 9706874"/>
              <a:gd name="connsiteY4644" fmla="*/ 1375794 h 3735869"/>
              <a:gd name="connsiteX4645" fmla="*/ 7050578 w 9706874"/>
              <a:gd name="connsiteY4645" fmla="*/ 1373366 h 3735869"/>
              <a:gd name="connsiteX4646" fmla="*/ 7998688 w 9706874"/>
              <a:gd name="connsiteY4646" fmla="*/ 1372909 h 3735869"/>
              <a:gd name="connsiteX4647" fmla="*/ 8001782 w 9706874"/>
              <a:gd name="connsiteY4647" fmla="*/ 1374037 h 3735869"/>
              <a:gd name="connsiteX4648" fmla="*/ 7998248 w 9706874"/>
              <a:gd name="connsiteY4648" fmla="*/ 1378551 h 3735869"/>
              <a:gd name="connsiteX4649" fmla="*/ 7998688 w 9706874"/>
              <a:gd name="connsiteY4649" fmla="*/ 1372909 h 3735869"/>
              <a:gd name="connsiteX4650" fmla="*/ 6939006 w 9706874"/>
              <a:gd name="connsiteY4650" fmla="*/ 1370552 h 3735869"/>
              <a:gd name="connsiteX4651" fmla="*/ 6923799 w 9706874"/>
              <a:gd name="connsiteY4651" fmla="*/ 1380759 h 3735869"/>
              <a:gd name="connsiteX4652" fmla="*/ 6939006 w 9706874"/>
              <a:gd name="connsiteY4652" fmla="*/ 1370552 h 3735869"/>
              <a:gd name="connsiteX4653" fmla="*/ 7492283 w 9706874"/>
              <a:gd name="connsiteY4653" fmla="*/ 1369788 h 3735869"/>
              <a:gd name="connsiteX4654" fmla="*/ 7499686 w 9706874"/>
              <a:gd name="connsiteY4654" fmla="*/ 1380076 h 3735869"/>
              <a:gd name="connsiteX4655" fmla="*/ 7492283 w 9706874"/>
              <a:gd name="connsiteY4655" fmla="*/ 1369788 h 3735869"/>
              <a:gd name="connsiteX4656" fmla="*/ 7435211 w 9706874"/>
              <a:gd name="connsiteY4656" fmla="*/ 1368048 h 3735869"/>
              <a:gd name="connsiteX4657" fmla="*/ 7436710 w 9706874"/>
              <a:gd name="connsiteY4657" fmla="*/ 1370374 h 3735869"/>
              <a:gd name="connsiteX4658" fmla="*/ 7435943 w 9706874"/>
              <a:gd name="connsiteY4658" fmla="*/ 1369186 h 3735869"/>
              <a:gd name="connsiteX4659" fmla="*/ 7434828 w 9706874"/>
              <a:gd name="connsiteY4659" fmla="*/ 1367457 h 3735869"/>
              <a:gd name="connsiteX4660" fmla="*/ 7434956 w 9706874"/>
              <a:gd name="connsiteY4660" fmla="*/ 1367652 h 3735869"/>
              <a:gd name="connsiteX4661" fmla="*/ 7435211 w 9706874"/>
              <a:gd name="connsiteY4661" fmla="*/ 1368048 h 3735869"/>
              <a:gd name="connsiteX4662" fmla="*/ 733796 w 9706874"/>
              <a:gd name="connsiteY4662" fmla="*/ 1367129 h 3735869"/>
              <a:gd name="connsiteX4663" fmla="*/ 797904 w 9706874"/>
              <a:gd name="connsiteY4663" fmla="*/ 1389279 h 3735869"/>
              <a:gd name="connsiteX4664" fmla="*/ 790689 w 9706874"/>
              <a:gd name="connsiteY4664" fmla="*/ 1388276 h 3735869"/>
              <a:gd name="connsiteX4665" fmla="*/ 725285 w 9706874"/>
              <a:gd name="connsiteY4665" fmla="*/ 1370270 h 3735869"/>
              <a:gd name="connsiteX4666" fmla="*/ 730655 w 9706874"/>
              <a:gd name="connsiteY4666" fmla="*/ 1367499 h 3735869"/>
              <a:gd name="connsiteX4667" fmla="*/ 9273119 w 9706874"/>
              <a:gd name="connsiteY4667" fmla="*/ 1366672 h 3735869"/>
              <a:gd name="connsiteX4668" fmla="*/ 9280106 w 9706874"/>
              <a:gd name="connsiteY4668" fmla="*/ 1378511 h 3735869"/>
              <a:gd name="connsiteX4669" fmla="*/ 9264072 w 9706874"/>
              <a:gd name="connsiteY4669" fmla="*/ 1373526 h 3735869"/>
              <a:gd name="connsiteX4670" fmla="*/ 9273119 w 9706874"/>
              <a:gd name="connsiteY4670" fmla="*/ 1366672 h 3735869"/>
              <a:gd name="connsiteX4671" fmla="*/ 8930092 w 9706874"/>
              <a:gd name="connsiteY4671" fmla="*/ 1366423 h 3735869"/>
              <a:gd name="connsiteX4672" fmla="*/ 8944059 w 9706874"/>
              <a:gd name="connsiteY4672" fmla="*/ 1373374 h 3735869"/>
              <a:gd name="connsiteX4673" fmla="*/ 8930092 w 9706874"/>
              <a:gd name="connsiteY4673" fmla="*/ 1366423 h 3735869"/>
              <a:gd name="connsiteX4674" fmla="*/ 9396014 w 9706874"/>
              <a:gd name="connsiteY4674" fmla="*/ 1366422 h 3735869"/>
              <a:gd name="connsiteX4675" fmla="*/ 9412062 w 9706874"/>
              <a:gd name="connsiteY4675" fmla="*/ 1373374 h 3735869"/>
              <a:gd name="connsiteX4676" fmla="*/ 9396014 w 9706874"/>
              <a:gd name="connsiteY4676" fmla="*/ 1366422 h 3735869"/>
              <a:gd name="connsiteX4677" fmla="*/ 5905443 w 9706874"/>
              <a:gd name="connsiteY4677" fmla="*/ 1363226 h 3735869"/>
              <a:gd name="connsiteX4678" fmla="*/ 5880529 w 9706874"/>
              <a:gd name="connsiteY4678" fmla="*/ 1365302 h 3735869"/>
              <a:gd name="connsiteX4679" fmla="*/ 5870995 w 9706874"/>
              <a:gd name="connsiteY4679" fmla="*/ 1370596 h 3735869"/>
              <a:gd name="connsiteX4680" fmla="*/ 5900513 w 9706874"/>
              <a:gd name="connsiteY4680" fmla="*/ 1370740 h 3735869"/>
              <a:gd name="connsiteX4681" fmla="*/ 7431725 w 9706874"/>
              <a:gd name="connsiteY4681" fmla="*/ 1362643 h 3735869"/>
              <a:gd name="connsiteX4682" fmla="*/ 7433308 w 9706874"/>
              <a:gd name="connsiteY4682" fmla="*/ 1365097 h 3735869"/>
              <a:gd name="connsiteX4683" fmla="*/ 7434216 w 9706874"/>
              <a:gd name="connsiteY4683" fmla="*/ 1366510 h 3735869"/>
              <a:gd name="connsiteX4684" fmla="*/ 6667626 w 9706874"/>
              <a:gd name="connsiteY4684" fmla="*/ 1360856 h 3735869"/>
              <a:gd name="connsiteX4685" fmla="*/ 6680826 w 9706874"/>
              <a:gd name="connsiteY4685" fmla="*/ 1380504 h 3735869"/>
              <a:gd name="connsiteX4686" fmla="*/ 6709429 w 9706874"/>
              <a:gd name="connsiteY4686" fmla="*/ 1377639 h 3735869"/>
              <a:gd name="connsiteX4687" fmla="*/ 6767075 w 9706874"/>
              <a:gd name="connsiteY4687" fmla="*/ 1387463 h 3735869"/>
              <a:gd name="connsiteX4688" fmla="*/ 6703984 w 9706874"/>
              <a:gd name="connsiteY4688" fmla="*/ 1402199 h 3735869"/>
              <a:gd name="connsiteX4689" fmla="*/ 6698167 w 9706874"/>
              <a:gd name="connsiteY4689" fmla="*/ 1400942 h 3735869"/>
              <a:gd name="connsiteX4690" fmla="*/ 6703092 w 9706874"/>
              <a:gd name="connsiteY4690" fmla="*/ 1403508 h 3735869"/>
              <a:gd name="connsiteX4691" fmla="*/ 6697489 w 9706874"/>
              <a:gd name="connsiteY4691" fmla="*/ 1423171 h 3735869"/>
              <a:gd name="connsiteX4692" fmla="*/ 6683946 w 9706874"/>
              <a:gd name="connsiteY4692" fmla="*/ 1423170 h 3735869"/>
              <a:gd name="connsiteX4693" fmla="*/ 6655925 w 9706874"/>
              <a:gd name="connsiteY4693" fmla="*/ 1420713 h 3735869"/>
              <a:gd name="connsiteX4694" fmla="*/ 6597546 w 9706874"/>
              <a:gd name="connsiteY4694" fmla="*/ 1415798 h 3735869"/>
              <a:gd name="connsiteX4695" fmla="*/ 6474721 w 9706874"/>
              <a:gd name="connsiteY4695" fmla="*/ 1408424 h 3735869"/>
              <a:gd name="connsiteX4696" fmla="*/ 6586339 w 9706874"/>
              <a:gd name="connsiteY4696" fmla="*/ 1396134 h 3735869"/>
              <a:gd name="connsiteX4697" fmla="*/ 6647518 w 9706874"/>
              <a:gd name="connsiteY4697" fmla="*/ 1393675 h 3735869"/>
              <a:gd name="connsiteX4698" fmla="*/ 6667131 w 9706874"/>
              <a:gd name="connsiteY4698" fmla="*/ 1396134 h 3735869"/>
              <a:gd name="connsiteX4699" fmla="*/ 6664302 w 9706874"/>
              <a:gd name="connsiteY4699" fmla="*/ 1393496 h 3735869"/>
              <a:gd name="connsiteX4700" fmla="*/ 6638582 w 9706874"/>
              <a:gd name="connsiteY4700" fmla="*/ 1387463 h 3735869"/>
              <a:gd name="connsiteX4701" fmla="*/ 6667626 w 9706874"/>
              <a:gd name="connsiteY4701" fmla="*/ 1360856 h 3735869"/>
              <a:gd name="connsiteX4702" fmla="*/ 9255603 w 9706874"/>
              <a:gd name="connsiteY4702" fmla="*/ 1357954 h 3735869"/>
              <a:gd name="connsiteX4703" fmla="*/ 9263626 w 9706874"/>
              <a:gd name="connsiteY4703" fmla="*/ 1360850 h 3735869"/>
              <a:gd name="connsiteX4704" fmla="*/ 9260952 w 9706874"/>
              <a:gd name="connsiteY4704" fmla="*/ 1365994 h 3735869"/>
              <a:gd name="connsiteX4705" fmla="*/ 9247579 w 9706874"/>
              <a:gd name="connsiteY4705" fmla="*/ 1360848 h 3735869"/>
              <a:gd name="connsiteX4706" fmla="*/ 9255603 w 9706874"/>
              <a:gd name="connsiteY4706" fmla="*/ 1357954 h 3735869"/>
              <a:gd name="connsiteX4707" fmla="*/ 6905202 w 9706874"/>
              <a:gd name="connsiteY4707" fmla="*/ 1355984 h 3735869"/>
              <a:gd name="connsiteX4708" fmla="*/ 6917484 w 9706874"/>
              <a:gd name="connsiteY4708" fmla="*/ 1370330 h 3735869"/>
              <a:gd name="connsiteX4709" fmla="*/ 6884730 w 9706874"/>
              <a:gd name="connsiteY4709" fmla="*/ 1358122 h 3735869"/>
              <a:gd name="connsiteX4710" fmla="*/ 6905202 w 9706874"/>
              <a:gd name="connsiteY4710" fmla="*/ 1355984 h 3735869"/>
              <a:gd name="connsiteX4711" fmla="*/ 7377257 w 9706874"/>
              <a:gd name="connsiteY4711" fmla="*/ 1355705 h 3735869"/>
              <a:gd name="connsiteX4712" fmla="*/ 7369235 w 9706874"/>
              <a:gd name="connsiteY4712" fmla="*/ 1376748 h 3735869"/>
              <a:gd name="connsiteX4713" fmla="*/ 7361209 w 9706874"/>
              <a:gd name="connsiteY4713" fmla="*/ 1362719 h 3735869"/>
              <a:gd name="connsiteX4714" fmla="*/ 7377257 w 9706874"/>
              <a:gd name="connsiteY4714" fmla="*/ 1355705 h 3735869"/>
              <a:gd name="connsiteX4715" fmla="*/ 9231066 w 9706874"/>
              <a:gd name="connsiteY4715" fmla="*/ 1350207 h 3735869"/>
              <a:gd name="connsiteX4716" fmla="*/ 9230666 w 9706874"/>
              <a:gd name="connsiteY4716" fmla="*/ 1351559 h 3735869"/>
              <a:gd name="connsiteX4717" fmla="*/ 9230109 w 9706874"/>
              <a:gd name="connsiteY4717" fmla="*/ 1353434 h 3735869"/>
              <a:gd name="connsiteX4718" fmla="*/ 9231433 w 9706874"/>
              <a:gd name="connsiteY4718" fmla="*/ 1348966 h 3735869"/>
              <a:gd name="connsiteX4719" fmla="*/ 9231066 w 9706874"/>
              <a:gd name="connsiteY4719" fmla="*/ 1350207 h 3735869"/>
              <a:gd name="connsiteX4720" fmla="*/ 9231165 w 9706874"/>
              <a:gd name="connsiteY4720" fmla="*/ 1349868 h 3735869"/>
              <a:gd name="connsiteX4721" fmla="*/ 9231433 w 9706874"/>
              <a:gd name="connsiteY4721" fmla="*/ 1348966 h 3735869"/>
              <a:gd name="connsiteX4722" fmla="*/ 9237273 w 9706874"/>
              <a:gd name="connsiteY4722" fmla="*/ 1346971 h 3735869"/>
              <a:gd name="connsiteX4723" fmla="*/ 9249147 w 9706874"/>
              <a:gd name="connsiteY4723" fmla="*/ 1349355 h 3735869"/>
              <a:gd name="connsiteX4724" fmla="*/ 9237273 w 9706874"/>
              <a:gd name="connsiteY4724" fmla="*/ 1346971 h 3735869"/>
              <a:gd name="connsiteX4725" fmla="*/ 6591697 w 9706874"/>
              <a:gd name="connsiteY4725" fmla="*/ 1346566 h 3735869"/>
              <a:gd name="connsiteX4726" fmla="*/ 6606890 w 9706874"/>
              <a:gd name="connsiteY4726" fmla="*/ 1358151 h 3735869"/>
              <a:gd name="connsiteX4727" fmla="*/ 6591697 w 9706874"/>
              <a:gd name="connsiteY4727" fmla="*/ 1346566 h 3735869"/>
              <a:gd name="connsiteX4728" fmla="*/ 6800304 w 9706874"/>
              <a:gd name="connsiteY4728" fmla="*/ 1345486 h 3735869"/>
              <a:gd name="connsiteX4729" fmla="*/ 6785098 w 9706874"/>
              <a:gd name="connsiteY4729" fmla="*/ 1357948 h 3735869"/>
              <a:gd name="connsiteX4730" fmla="*/ 6800304 w 9706874"/>
              <a:gd name="connsiteY4730" fmla="*/ 1345486 h 3735869"/>
              <a:gd name="connsiteX4731" fmla="*/ 7437133 w 9706874"/>
              <a:gd name="connsiteY4731" fmla="*/ 1341209 h 3735869"/>
              <a:gd name="connsiteX4732" fmla="*/ 7434770 w 9706874"/>
              <a:gd name="connsiteY4732" fmla="*/ 1367368 h 3735869"/>
              <a:gd name="connsiteX4733" fmla="*/ 7434428 w 9706874"/>
              <a:gd name="connsiteY4733" fmla="*/ 1371157 h 3735869"/>
              <a:gd name="connsiteX4734" fmla="*/ 7434216 w 9706874"/>
              <a:gd name="connsiteY4734" fmla="*/ 1366510 h 3735869"/>
              <a:gd name="connsiteX4735" fmla="*/ 7433752 w 9706874"/>
              <a:gd name="connsiteY4735" fmla="*/ 1356182 h 3735869"/>
              <a:gd name="connsiteX4736" fmla="*/ 7437133 w 9706874"/>
              <a:gd name="connsiteY4736" fmla="*/ 1341209 h 3735869"/>
              <a:gd name="connsiteX4737" fmla="*/ 5965232 w 9706874"/>
              <a:gd name="connsiteY4737" fmla="*/ 1337134 h 3735869"/>
              <a:gd name="connsiteX4738" fmla="*/ 5959875 w 9706874"/>
              <a:gd name="connsiteY4738" fmla="*/ 1338355 h 3735869"/>
              <a:gd name="connsiteX4739" fmla="*/ 5963583 w 9706874"/>
              <a:gd name="connsiteY4739" fmla="*/ 1337900 h 3735869"/>
              <a:gd name="connsiteX4740" fmla="*/ 6722585 w 9706874"/>
              <a:gd name="connsiteY4740" fmla="*/ 1335849 h 3735869"/>
              <a:gd name="connsiteX4741" fmla="*/ 6735818 w 9706874"/>
              <a:gd name="connsiteY4741" fmla="*/ 1335850 h 3735869"/>
              <a:gd name="connsiteX4742" fmla="*/ 6735820 w 9706874"/>
              <a:gd name="connsiteY4742" fmla="*/ 1356894 h 3735869"/>
              <a:gd name="connsiteX4743" fmla="*/ 6722585 w 9706874"/>
              <a:gd name="connsiteY4743" fmla="*/ 1356894 h 3735869"/>
              <a:gd name="connsiteX4744" fmla="*/ 6722585 w 9706874"/>
              <a:gd name="connsiteY4744" fmla="*/ 1335849 h 3735869"/>
              <a:gd name="connsiteX4745" fmla="*/ 8962898 w 9706874"/>
              <a:gd name="connsiteY4745" fmla="*/ 1335848 h 3735869"/>
              <a:gd name="connsiteX4746" fmla="*/ 8955496 w 9706874"/>
              <a:gd name="connsiteY4746" fmla="*/ 1346137 h 3735869"/>
              <a:gd name="connsiteX4747" fmla="*/ 8962898 w 9706874"/>
              <a:gd name="connsiteY4747" fmla="*/ 1335848 h 3735869"/>
              <a:gd name="connsiteX4748" fmla="*/ 7869226 w 9706874"/>
              <a:gd name="connsiteY4748" fmla="*/ 1331338 h 3735869"/>
              <a:gd name="connsiteX4749" fmla="*/ 7884410 w 9706874"/>
              <a:gd name="connsiteY4749" fmla="*/ 1332538 h 3735869"/>
              <a:gd name="connsiteX4750" fmla="*/ 7860120 w 9706874"/>
              <a:gd name="connsiteY4750" fmla="*/ 1344534 h 3735869"/>
              <a:gd name="connsiteX4751" fmla="*/ 7869226 w 9706874"/>
              <a:gd name="connsiteY4751" fmla="*/ 1331338 h 3735869"/>
              <a:gd name="connsiteX4752" fmla="*/ 7400545 w 9706874"/>
              <a:gd name="connsiteY4752" fmla="*/ 1329324 h 3735869"/>
              <a:gd name="connsiteX4753" fmla="*/ 7413702 w 9706874"/>
              <a:gd name="connsiteY4753" fmla="*/ 1346164 h 3735869"/>
              <a:gd name="connsiteX4754" fmla="*/ 7392652 w 9706874"/>
              <a:gd name="connsiteY4754" fmla="*/ 1346165 h 3735869"/>
              <a:gd name="connsiteX4755" fmla="*/ 7400545 w 9706874"/>
              <a:gd name="connsiteY4755" fmla="*/ 1329324 h 3735869"/>
              <a:gd name="connsiteX4756" fmla="*/ 9323424 w 9706874"/>
              <a:gd name="connsiteY4756" fmla="*/ 1323554 h 3735869"/>
              <a:gd name="connsiteX4757" fmla="*/ 9315613 w 9706874"/>
              <a:gd name="connsiteY4757" fmla="*/ 1333841 h 3735869"/>
              <a:gd name="connsiteX4758" fmla="*/ 9323424 w 9706874"/>
              <a:gd name="connsiteY4758" fmla="*/ 1323554 h 3735869"/>
              <a:gd name="connsiteX4759" fmla="*/ 7843191 w 9706874"/>
              <a:gd name="connsiteY4759" fmla="*/ 1323553 h 3735869"/>
              <a:gd name="connsiteX4760" fmla="*/ 7835378 w 9706874"/>
              <a:gd name="connsiteY4760" fmla="*/ 1333841 h 3735869"/>
              <a:gd name="connsiteX4761" fmla="*/ 7843191 w 9706874"/>
              <a:gd name="connsiteY4761" fmla="*/ 1323553 h 3735869"/>
              <a:gd name="connsiteX4762" fmla="*/ 7213683 w 9706874"/>
              <a:gd name="connsiteY4762" fmla="*/ 1323553 h 3735869"/>
              <a:gd name="connsiteX4763" fmla="*/ 7222588 w 9706874"/>
              <a:gd name="connsiteY4763" fmla="*/ 1344598 h 3735869"/>
              <a:gd name="connsiteX4764" fmla="*/ 7213683 w 9706874"/>
              <a:gd name="connsiteY4764" fmla="*/ 1323553 h 3735869"/>
              <a:gd name="connsiteX4765" fmla="*/ 6160924 w 9706874"/>
              <a:gd name="connsiteY4765" fmla="*/ 1323133 h 3735869"/>
              <a:gd name="connsiteX4766" fmla="*/ 6145974 w 9706874"/>
              <a:gd name="connsiteY4766" fmla="*/ 1324347 h 3735869"/>
              <a:gd name="connsiteX4767" fmla="*/ 6169895 w 9706874"/>
              <a:gd name="connsiteY4767" fmla="*/ 1336497 h 3735869"/>
              <a:gd name="connsiteX4768" fmla="*/ 6160924 w 9706874"/>
              <a:gd name="connsiteY4768" fmla="*/ 1323133 h 3735869"/>
              <a:gd name="connsiteX4769" fmla="*/ 6657748 w 9706874"/>
              <a:gd name="connsiteY4769" fmla="*/ 1321612 h 3735869"/>
              <a:gd name="connsiteX4770" fmla="*/ 6677197 w 9706874"/>
              <a:gd name="connsiteY4770" fmla="*/ 1324606 h 3735869"/>
              <a:gd name="connsiteX4771" fmla="*/ 6644442 w 9706874"/>
              <a:gd name="connsiteY4771" fmla="*/ 1336584 h 3735869"/>
              <a:gd name="connsiteX4772" fmla="*/ 6657748 w 9706874"/>
              <a:gd name="connsiteY4772" fmla="*/ 1321612 h 3735869"/>
              <a:gd name="connsiteX4773" fmla="*/ 6451040 w 9706874"/>
              <a:gd name="connsiteY4773" fmla="*/ 1312630 h 3735869"/>
              <a:gd name="connsiteX4774" fmla="*/ 6551557 w 9706874"/>
              <a:gd name="connsiteY4774" fmla="*/ 1312631 h 3735869"/>
              <a:gd name="connsiteX4775" fmla="*/ 6538271 w 9706874"/>
              <a:gd name="connsiteY4775" fmla="*/ 1344475 h 3735869"/>
              <a:gd name="connsiteX4776" fmla="*/ 6583438 w 9706874"/>
              <a:gd name="connsiteY4776" fmla="*/ 1346924 h 3735869"/>
              <a:gd name="connsiteX4777" fmla="*/ 6583439 w 9706874"/>
              <a:gd name="connsiteY4777" fmla="*/ 1371420 h 3735869"/>
              <a:gd name="connsiteX4778" fmla="*/ 6551555 w 9706874"/>
              <a:gd name="connsiteY4778" fmla="*/ 1364073 h 3735869"/>
              <a:gd name="connsiteX4779" fmla="*/ 6583438 w 9706874"/>
              <a:gd name="connsiteY4779" fmla="*/ 1393058 h 3735869"/>
              <a:gd name="connsiteX4780" fmla="*/ 6530302 w 9706874"/>
              <a:gd name="connsiteY4780" fmla="*/ 1393059 h 3735869"/>
              <a:gd name="connsiteX4781" fmla="*/ 6504177 w 9706874"/>
              <a:gd name="connsiteY4781" fmla="*/ 1395509 h 3735869"/>
              <a:gd name="connsiteX4782" fmla="*/ 6509490 w 9706874"/>
              <a:gd name="connsiteY4782" fmla="*/ 1381220 h 3735869"/>
              <a:gd name="connsiteX4783" fmla="*/ 6530302 w 9706874"/>
              <a:gd name="connsiteY4783" fmla="*/ 1366521 h 3735869"/>
              <a:gd name="connsiteX4784" fmla="*/ 6524988 w 9706874"/>
              <a:gd name="connsiteY4784" fmla="*/ 1327329 h 3735869"/>
              <a:gd name="connsiteX4785" fmla="*/ 6493550 w 9706874"/>
              <a:gd name="connsiteY4785" fmla="*/ 1324879 h 3735869"/>
              <a:gd name="connsiteX4786" fmla="*/ 6451040 w 9706874"/>
              <a:gd name="connsiteY4786" fmla="*/ 1312630 h 3735869"/>
              <a:gd name="connsiteX4787" fmla="*/ 6568253 w 9706874"/>
              <a:gd name="connsiteY4787" fmla="*/ 1312629 h 3735869"/>
              <a:gd name="connsiteX4788" fmla="*/ 6583458 w 9706874"/>
              <a:gd name="connsiteY4788" fmla="*/ 1312629 h 3735869"/>
              <a:gd name="connsiteX4789" fmla="*/ 6583459 w 9706874"/>
              <a:gd name="connsiteY4789" fmla="*/ 1337227 h 3735869"/>
              <a:gd name="connsiteX4790" fmla="*/ 6568253 w 9706874"/>
              <a:gd name="connsiteY4790" fmla="*/ 1337227 h 3735869"/>
              <a:gd name="connsiteX4791" fmla="*/ 6568253 w 9706874"/>
              <a:gd name="connsiteY4791" fmla="*/ 1312629 h 3735869"/>
              <a:gd name="connsiteX4792" fmla="*/ 7647032 w 9706874"/>
              <a:gd name="connsiteY4792" fmla="*/ 1312197 h 3735869"/>
              <a:gd name="connsiteX4793" fmla="*/ 7639651 w 9706874"/>
              <a:gd name="connsiteY4793" fmla="*/ 1312198 h 3735869"/>
              <a:gd name="connsiteX4794" fmla="*/ 7644023 w 9706874"/>
              <a:gd name="connsiteY4794" fmla="*/ 1321529 h 3735869"/>
              <a:gd name="connsiteX4795" fmla="*/ 7655489 w 9706874"/>
              <a:gd name="connsiteY4795" fmla="*/ 1323845 h 3735869"/>
              <a:gd name="connsiteX4796" fmla="*/ 7653853 w 9706874"/>
              <a:gd name="connsiteY4796" fmla="*/ 1316297 h 3735869"/>
              <a:gd name="connsiteX4797" fmla="*/ 7647032 w 9706874"/>
              <a:gd name="connsiteY4797" fmla="*/ 1312197 h 3735869"/>
              <a:gd name="connsiteX4798" fmla="*/ 7721992 w 9706874"/>
              <a:gd name="connsiteY4798" fmla="*/ 1311050 h 3735869"/>
              <a:gd name="connsiteX4799" fmla="*/ 7729804 w 9706874"/>
              <a:gd name="connsiteY4799" fmla="*/ 1323148 h 3735869"/>
              <a:gd name="connsiteX4800" fmla="*/ 7721992 w 9706874"/>
              <a:gd name="connsiteY4800" fmla="*/ 1311050 h 3735869"/>
              <a:gd name="connsiteX4801" fmla="*/ 8494661 w 9706874"/>
              <a:gd name="connsiteY4801" fmla="*/ 1311050 h 3735869"/>
              <a:gd name="connsiteX4802" fmla="*/ 8486848 w 9706874"/>
              <a:gd name="connsiteY4802" fmla="*/ 1323148 h 3735869"/>
              <a:gd name="connsiteX4803" fmla="*/ 8494661 w 9706874"/>
              <a:gd name="connsiteY4803" fmla="*/ 1311050 h 3735869"/>
              <a:gd name="connsiteX4804" fmla="*/ 498399 w 9706874"/>
              <a:gd name="connsiteY4804" fmla="*/ 1305509 h 3735869"/>
              <a:gd name="connsiteX4805" fmla="*/ 512917 w 9706874"/>
              <a:gd name="connsiteY4805" fmla="*/ 1306843 h 3735869"/>
              <a:gd name="connsiteX4806" fmla="*/ 607287 w 9706874"/>
              <a:gd name="connsiteY4806" fmla="*/ 1318450 h 3735869"/>
              <a:gd name="connsiteX4807" fmla="*/ 640059 w 9706874"/>
              <a:gd name="connsiteY4807" fmla="*/ 1333580 h 3735869"/>
              <a:gd name="connsiteX4808" fmla="*/ 685431 w 9706874"/>
              <a:gd name="connsiteY4808" fmla="*/ 1350316 h 3735869"/>
              <a:gd name="connsiteX4809" fmla="*/ 665323 w 9706874"/>
              <a:gd name="connsiteY4809" fmla="*/ 1348401 h 3735869"/>
              <a:gd name="connsiteX4810" fmla="*/ 573606 w 9706874"/>
              <a:gd name="connsiteY4810" fmla="*/ 1327747 h 3735869"/>
              <a:gd name="connsiteX4811" fmla="*/ 527923 w 9706874"/>
              <a:gd name="connsiteY4811" fmla="*/ 1321486 h 3735869"/>
              <a:gd name="connsiteX4812" fmla="*/ 528843 w 9706874"/>
              <a:gd name="connsiteY4812" fmla="*/ 1320854 h 3735869"/>
              <a:gd name="connsiteX4813" fmla="*/ 506736 w 9706874"/>
              <a:gd name="connsiteY4813" fmla="*/ 1309573 h 3735869"/>
              <a:gd name="connsiteX4814" fmla="*/ 5815459 w 9706874"/>
              <a:gd name="connsiteY4814" fmla="*/ 1303035 h 3735869"/>
              <a:gd name="connsiteX4815" fmla="*/ 5791326 w 9706874"/>
              <a:gd name="connsiteY4815" fmla="*/ 1306784 h 3735869"/>
              <a:gd name="connsiteX4816" fmla="*/ 5792930 w 9706874"/>
              <a:gd name="connsiteY4816" fmla="*/ 1308142 h 3735869"/>
              <a:gd name="connsiteX4817" fmla="*/ 5804994 w 9706874"/>
              <a:gd name="connsiteY4817" fmla="*/ 1321631 h 3735869"/>
              <a:gd name="connsiteX4818" fmla="*/ 5696685 w 9706874"/>
              <a:gd name="connsiteY4818" fmla="*/ 1336814 h 3735869"/>
              <a:gd name="connsiteX4819" fmla="*/ 5692973 w 9706874"/>
              <a:gd name="connsiteY4819" fmla="*/ 1339085 h 3735869"/>
              <a:gd name="connsiteX4820" fmla="*/ 5693449 w 9706874"/>
              <a:gd name="connsiteY4820" fmla="*/ 1339072 h 3735869"/>
              <a:gd name="connsiteX4821" fmla="*/ 5692050 w 9706874"/>
              <a:gd name="connsiteY4821" fmla="*/ 1339650 h 3735869"/>
              <a:gd name="connsiteX4822" fmla="*/ 5687575 w 9706874"/>
              <a:gd name="connsiteY4822" fmla="*/ 1342388 h 3735869"/>
              <a:gd name="connsiteX4823" fmla="*/ 5778532 w 9706874"/>
              <a:gd name="connsiteY4823" fmla="*/ 1346650 h 3735869"/>
              <a:gd name="connsiteX4824" fmla="*/ 5779179 w 9706874"/>
              <a:gd name="connsiteY4824" fmla="*/ 1346702 h 3735869"/>
              <a:gd name="connsiteX4825" fmla="*/ 5773854 w 9706874"/>
              <a:gd name="connsiteY4825" fmla="*/ 1337931 h 3735869"/>
              <a:gd name="connsiteX4826" fmla="*/ 5813605 w 9706874"/>
              <a:gd name="connsiteY4826" fmla="*/ 1323348 h 3735869"/>
              <a:gd name="connsiteX4827" fmla="*/ 5821555 w 9706874"/>
              <a:gd name="connsiteY4827" fmla="*/ 1340363 h 3735869"/>
              <a:gd name="connsiteX4828" fmla="*/ 5813772 w 9706874"/>
              <a:gd name="connsiteY4828" fmla="*/ 1344481 h 3735869"/>
              <a:gd name="connsiteX4829" fmla="*/ 5821814 w 9706874"/>
              <a:gd name="connsiteY4829" fmla="*/ 1343660 h 3735869"/>
              <a:gd name="connsiteX4830" fmla="*/ 5823496 w 9706874"/>
              <a:gd name="connsiteY4830" fmla="*/ 1336497 h 3735869"/>
              <a:gd name="connsiteX4831" fmla="*/ 5820755 w 9706874"/>
              <a:gd name="connsiteY4831" fmla="*/ 1317348 h 3735869"/>
              <a:gd name="connsiteX4832" fmla="*/ 5892226 w 9706874"/>
              <a:gd name="connsiteY4832" fmla="*/ 1302577 h 3735869"/>
              <a:gd name="connsiteX4833" fmla="*/ 5889063 w 9706874"/>
              <a:gd name="connsiteY4833" fmla="*/ 1307485 h 3735869"/>
              <a:gd name="connsiteX4834" fmla="*/ 5892226 w 9706874"/>
              <a:gd name="connsiteY4834" fmla="*/ 1302577 h 3735869"/>
              <a:gd name="connsiteX4835" fmla="*/ 5886258 w 9706874"/>
              <a:gd name="connsiteY4835" fmla="*/ 1301813 h 3735869"/>
              <a:gd name="connsiteX4836" fmla="*/ 5889959 w 9706874"/>
              <a:gd name="connsiteY4836" fmla="*/ 1305088 h 3735869"/>
              <a:gd name="connsiteX4837" fmla="*/ 5882557 w 9706874"/>
              <a:gd name="connsiteY4837" fmla="*/ 1305088 h 3735869"/>
              <a:gd name="connsiteX4838" fmla="*/ 5886258 w 9706874"/>
              <a:gd name="connsiteY4838" fmla="*/ 1301813 h 3735869"/>
              <a:gd name="connsiteX4839" fmla="*/ 5909672 w 9706874"/>
              <a:gd name="connsiteY4839" fmla="*/ 1300127 h 3735869"/>
              <a:gd name="connsiteX4840" fmla="*/ 5915299 w 9706874"/>
              <a:gd name="connsiteY4840" fmla="*/ 1324723 h 3735869"/>
              <a:gd name="connsiteX4841" fmla="*/ 5909672 w 9706874"/>
              <a:gd name="connsiteY4841" fmla="*/ 1300127 h 3735869"/>
              <a:gd name="connsiteX4842" fmla="*/ 6279127 w 9706874"/>
              <a:gd name="connsiteY4842" fmla="*/ 1300125 h 3735869"/>
              <a:gd name="connsiteX4843" fmla="*/ 6298209 w 9706874"/>
              <a:gd name="connsiteY4843" fmla="*/ 1312425 h 3735869"/>
              <a:gd name="connsiteX4844" fmla="*/ 6279130 w 9706874"/>
              <a:gd name="connsiteY4844" fmla="*/ 1324723 h 3735869"/>
              <a:gd name="connsiteX4845" fmla="*/ 6279127 w 9706874"/>
              <a:gd name="connsiteY4845" fmla="*/ 1300125 h 3735869"/>
              <a:gd name="connsiteX4846" fmla="*/ 6237190 w 9706874"/>
              <a:gd name="connsiteY4846" fmla="*/ 1299078 h 3735869"/>
              <a:gd name="connsiteX4847" fmla="*/ 6221145 w 9706874"/>
              <a:gd name="connsiteY4847" fmla="*/ 1310664 h 3735869"/>
              <a:gd name="connsiteX4848" fmla="*/ 6237190 w 9706874"/>
              <a:gd name="connsiteY4848" fmla="*/ 1299078 h 3735869"/>
              <a:gd name="connsiteX4849" fmla="*/ 7607204 w 9706874"/>
              <a:gd name="connsiteY4849" fmla="*/ 1298985 h 3735869"/>
              <a:gd name="connsiteX4850" fmla="*/ 7592253 w 9706874"/>
              <a:gd name="connsiteY4850" fmla="*/ 1300049 h 3735869"/>
              <a:gd name="connsiteX4851" fmla="*/ 7594689 w 9706874"/>
              <a:gd name="connsiteY4851" fmla="*/ 1309449 h 3735869"/>
              <a:gd name="connsiteX4852" fmla="*/ 7607652 w 9706874"/>
              <a:gd name="connsiteY4852" fmla="*/ 1312891 h 3735869"/>
              <a:gd name="connsiteX4853" fmla="*/ 7616172 w 9706874"/>
              <a:gd name="connsiteY4853" fmla="*/ 1312197 h 3735869"/>
              <a:gd name="connsiteX4854" fmla="*/ 7607204 w 9706874"/>
              <a:gd name="connsiteY4854" fmla="*/ 1298985 h 3735869"/>
              <a:gd name="connsiteX4855" fmla="*/ 6359004 w 9706874"/>
              <a:gd name="connsiteY4855" fmla="*/ 1298666 h 3735869"/>
              <a:gd name="connsiteX4856" fmla="*/ 6370509 w 9706874"/>
              <a:gd name="connsiteY4856" fmla="*/ 1313041 h 3735869"/>
              <a:gd name="connsiteX4857" fmla="*/ 6339686 w 9706874"/>
              <a:gd name="connsiteY4857" fmla="*/ 1300676 h 3735869"/>
              <a:gd name="connsiteX4858" fmla="*/ 6359004 w 9706874"/>
              <a:gd name="connsiteY4858" fmla="*/ 1298666 h 3735869"/>
              <a:gd name="connsiteX4859" fmla="*/ 8632788 w 9706874"/>
              <a:gd name="connsiteY4859" fmla="*/ 1298548 h 3735869"/>
              <a:gd name="connsiteX4860" fmla="*/ 8624973 w 9706874"/>
              <a:gd name="connsiteY4860" fmla="*/ 1310647 h 3735869"/>
              <a:gd name="connsiteX4861" fmla="*/ 8632788 w 9706874"/>
              <a:gd name="connsiteY4861" fmla="*/ 1298548 h 3735869"/>
              <a:gd name="connsiteX4862" fmla="*/ 8828640 w 9706874"/>
              <a:gd name="connsiteY4862" fmla="*/ 1298547 h 3735869"/>
              <a:gd name="connsiteX4863" fmla="*/ 8820829 w 9706874"/>
              <a:gd name="connsiteY4863" fmla="*/ 1310648 h 3735869"/>
              <a:gd name="connsiteX4864" fmla="*/ 8828640 w 9706874"/>
              <a:gd name="connsiteY4864" fmla="*/ 1298547 h 3735869"/>
              <a:gd name="connsiteX4865" fmla="*/ 7987577 w 9706874"/>
              <a:gd name="connsiteY4865" fmla="*/ 1295999 h 3735869"/>
              <a:gd name="connsiteX4866" fmla="*/ 7987294 w 9706874"/>
              <a:gd name="connsiteY4866" fmla="*/ 1297010 h 3735869"/>
              <a:gd name="connsiteX4867" fmla="*/ 7986534 w 9706874"/>
              <a:gd name="connsiteY4867" fmla="*/ 1299716 h 3735869"/>
              <a:gd name="connsiteX4868" fmla="*/ 9265418 w 9706874"/>
              <a:gd name="connsiteY4868" fmla="*/ 1295358 h 3735869"/>
              <a:gd name="connsiteX4869" fmla="*/ 9304845 w 9706874"/>
              <a:gd name="connsiteY4869" fmla="*/ 1314222 h 3735869"/>
              <a:gd name="connsiteX4870" fmla="*/ 9255825 w 9706874"/>
              <a:gd name="connsiteY4870" fmla="*/ 1304640 h 3735869"/>
              <a:gd name="connsiteX4871" fmla="*/ 9265418 w 9706874"/>
              <a:gd name="connsiteY4871" fmla="*/ 1295358 h 3735869"/>
              <a:gd name="connsiteX4872" fmla="*/ 360923 w 9706874"/>
              <a:gd name="connsiteY4872" fmla="*/ 1294476 h 3735869"/>
              <a:gd name="connsiteX4873" fmla="*/ 399365 w 9706874"/>
              <a:gd name="connsiteY4873" fmla="*/ 1296400 h 3735869"/>
              <a:gd name="connsiteX4874" fmla="*/ 435964 w 9706874"/>
              <a:gd name="connsiteY4874" fmla="*/ 1299765 h 3735869"/>
              <a:gd name="connsiteX4875" fmla="*/ 451200 w 9706874"/>
              <a:gd name="connsiteY4875" fmla="*/ 1308766 h 3735869"/>
              <a:gd name="connsiteX4876" fmla="*/ 458328 w 9706874"/>
              <a:gd name="connsiteY4876" fmla="*/ 1312308 h 3735869"/>
              <a:gd name="connsiteX4877" fmla="*/ 379427 w 9706874"/>
              <a:gd name="connsiteY4877" fmla="*/ 1303313 h 3735869"/>
              <a:gd name="connsiteX4878" fmla="*/ 370801 w 9706874"/>
              <a:gd name="connsiteY4878" fmla="*/ 1299594 h 3735869"/>
              <a:gd name="connsiteX4879" fmla="*/ 5905575 w 9706874"/>
              <a:gd name="connsiteY4879" fmla="*/ 1292978 h 3735869"/>
              <a:gd name="connsiteX4880" fmla="*/ 5903041 w 9706874"/>
              <a:gd name="connsiteY4880" fmla="*/ 1299727 h 3735869"/>
              <a:gd name="connsiteX4881" fmla="*/ 5890370 w 9706874"/>
              <a:gd name="connsiteY4881" fmla="*/ 1292980 h 3735869"/>
              <a:gd name="connsiteX4882" fmla="*/ 5905575 w 9706874"/>
              <a:gd name="connsiteY4882" fmla="*/ 1292978 h 3735869"/>
              <a:gd name="connsiteX4883" fmla="*/ 8553889 w 9706874"/>
              <a:gd name="connsiteY4883" fmla="*/ 1292530 h 3735869"/>
              <a:gd name="connsiteX4884" fmla="*/ 8558527 w 9706874"/>
              <a:gd name="connsiteY4884" fmla="*/ 1293656 h 3735869"/>
              <a:gd name="connsiteX4885" fmla="*/ 8555671 w 9706874"/>
              <a:gd name="connsiteY4885" fmla="*/ 1298169 h 3735869"/>
              <a:gd name="connsiteX4886" fmla="*/ 8553889 w 9706874"/>
              <a:gd name="connsiteY4886" fmla="*/ 1292530 h 3735869"/>
              <a:gd name="connsiteX4887" fmla="*/ 5739406 w 9706874"/>
              <a:gd name="connsiteY4887" fmla="*/ 1291673 h 3735869"/>
              <a:gd name="connsiteX4888" fmla="*/ 5718577 w 9706874"/>
              <a:gd name="connsiteY4888" fmla="*/ 1295018 h 3735869"/>
              <a:gd name="connsiteX4889" fmla="*/ 5717193 w 9706874"/>
              <a:gd name="connsiteY4889" fmla="*/ 1298605 h 3735869"/>
              <a:gd name="connsiteX4890" fmla="*/ 5719392 w 9706874"/>
              <a:gd name="connsiteY4890" fmla="*/ 1298604 h 3735869"/>
              <a:gd name="connsiteX4891" fmla="*/ 5740987 w 9706874"/>
              <a:gd name="connsiteY4891" fmla="*/ 1295310 h 3735869"/>
              <a:gd name="connsiteX4892" fmla="*/ 7972762 w 9706874"/>
              <a:gd name="connsiteY4892" fmla="*/ 1288303 h 3735869"/>
              <a:gd name="connsiteX4893" fmla="*/ 7988709 w 9706874"/>
              <a:gd name="connsiteY4893" fmla="*/ 1304908 h 3735869"/>
              <a:gd name="connsiteX4894" fmla="*/ 7991449 w 9706874"/>
              <a:gd name="connsiteY4894" fmla="*/ 1297701 h 3735869"/>
              <a:gd name="connsiteX4895" fmla="*/ 7988031 w 9706874"/>
              <a:gd name="connsiteY4895" fmla="*/ 1294389 h 3735869"/>
              <a:gd name="connsiteX4896" fmla="*/ 7986715 w 9706874"/>
              <a:gd name="connsiteY4896" fmla="*/ 1293114 h 3735869"/>
              <a:gd name="connsiteX4897" fmla="*/ 7972762 w 9706874"/>
              <a:gd name="connsiteY4897" fmla="*/ 1288303 h 3735869"/>
              <a:gd name="connsiteX4898" fmla="*/ 6411559 w 9706874"/>
              <a:gd name="connsiteY4898" fmla="*/ 1287623 h 3735869"/>
              <a:gd name="connsiteX4899" fmla="*/ 6404156 w 9706874"/>
              <a:gd name="connsiteY4899" fmla="*/ 1299708 h 3735869"/>
              <a:gd name="connsiteX4900" fmla="*/ 6411559 w 9706874"/>
              <a:gd name="connsiteY4900" fmla="*/ 1287623 h 3735869"/>
              <a:gd name="connsiteX4901" fmla="*/ 5929030 w 9706874"/>
              <a:gd name="connsiteY4901" fmla="*/ 1287622 h 3735869"/>
              <a:gd name="connsiteX4902" fmla="*/ 5921628 w 9706874"/>
              <a:gd name="connsiteY4902" fmla="*/ 1299708 h 3735869"/>
              <a:gd name="connsiteX4903" fmla="*/ 5929030 w 9706874"/>
              <a:gd name="connsiteY4903" fmla="*/ 1287622 h 3735869"/>
              <a:gd name="connsiteX4904" fmla="*/ 8816227 w 9706874"/>
              <a:gd name="connsiteY4904" fmla="*/ 1286749 h 3735869"/>
              <a:gd name="connsiteX4905" fmla="*/ 8796090 w 9706874"/>
              <a:gd name="connsiteY4905" fmla="*/ 1299210 h 3735869"/>
              <a:gd name="connsiteX4906" fmla="*/ 8816227 w 9706874"/>
              <a:gd name="connsiteY4906" fmla="*/ 1286749 h 3735869"/>
              <a:gd name="connsiteX4907" fmla="*/ 7572319 w 9706874"/>
              <a:gd name="connsiteY4907" fmla="*/ 1286127 h 3735869"/>
              <a:gd name="connsiteX4908" fmla="*/ 7552387 w 9706874"/>
              <a:gd name="connsiteY4908" fmla="*/ 1288304 h 3735869"/>
              <a:gd name="connsiteX4909" fmla="*/ 7556249 w 9706874"/>
              <a:gd name="connsiteY4909" fmla="*/ 1300220 h 3735869"/>
              <a:gd name="connsiteX4910" fmla="*/ 7564921 w 9706874"/>
              <a:gd name="connsiteY4910" fmla="*/ 1303000 h 3735869"/>
              <a:gd name="connsiteX4911" fmla="*/ 7565466 w 9706874"/>
              <a:gd name="connsiteY4911" fmla="*/ 1303116 h 3735869"/>
              <a:gd name="connsiteX4912" fmla="*/ 7584278 w 9706874"/>
              <a:gd name="connsiteY4912" fmla="*/ 1300048 h 3735869"/>
              <a:gd name="connsiteX4913" fmla="*/ 7572319 w 9706874"/>
              <a:gd name="connsiteY4913" fmla="*/ 1286127 h 3735869"/>
              <a:gd name="connsiteX4914" fmla="*/ 5797552 w 9706874"/>
              <a:gd name="connsiteY4914" fmla="*/ 1284594 h 3735869"/>
              <a:gd name="connsiteX4915" fmla="*/ 5792646 w 9706874"/>
              <a:gd name="connsiteY4915" fmla="*/ 1287653 h 3735869"/>
              <a:gd name="connsiteX4916" fmla="*/ 5803699 w 9706874"/>
              <a:gd name="connsiteY4916" fmla="*/ 1286045 h 3735869"/>
              <a:gd name="connsiteX4917" fmla="*/ 5803313 w 9706874"/>
              <a:gd name="connsiteY4917" fmla="*/ 1285584 h 3735869"/>
              <a:gd name="connsiteX4918" fmla="*/ 5797552 w 9706874"/>
              <a:gd name="connsiteY4918" fmla="*/ 1284594 h 3735869"/>
              <a:gd name="connsiteX4919" fmla="*/ 5790888 w 9706874"/>
              <a:gd name="connsiteY4919" fmla="*/ 1282428 h 3735869"/>
              <a:gd name="connsiteX4920" fmla="*/ 5789420 w 9706874"/>
              <a:gd name="connsiteY4920" fmla="*/ 1282506 h 3735869"/>
              <a:gd name="connsiteX4921" fmla="*/ 5787482 w 9706874"/>
              <a:gd name="connsiteY4921" fmla="*/ 1282728 h 3735869"/>
              <a:gd name="connsiteX4922" fmla="*/ 5789377 w 9706874"/>
              <a:gd name="connsiteY4922" fmla="*/ 1287696 h 3735869"/>
              <a:gd name="connsiteX4923" fmla="*/ 5790500 w 9706874"/>
              <a:gd name="connsiteY4923" fmla="*/ 1287965 h 3735869"/>
              <a:gd name="connsiteX4924" fmla="*/ 5791544 w 9706874"/>
              <a:gd name="connsiteY4924" fmla="*/ 1287813 h 3735869"/>
              <a:gd name="connsiteX4925" fmla="*/ 6385578 w 9706874"/>
              <a:gd name="connsiteY4925" fmla="*/ 1275329 h 3735869"/>
              <a:gd name="connsiteX4926" fmla="*/ 6376673 w 9706874"/>
              <a:gd name="connsiteY4926" fmla="*/ 1299918 h 3735869"/>
              <a:gd name="connsiteX4927" fmla="*/ 6385578 w 9706874"/>
              <a:gd name="connsiteY4927" fmla="*/ 1275329 h 3735869"/>
              <a:gd name="connsiteX4928" fmla="*/ 7388742 w 9706874"/>
              <a:gd name="connsiteY4928" fmla="*/ 1275327 h 3735869"/>
              <a:gd name="connsiteX4929" fmla="*/ 7399915 w 9706874"/>
              <a:gd name="connsiteY4929" fmla="*/ 1287411 h 3735869"/>
              <a:gd name="connsiteX4930" fmla="*/ 7385951 w 9706874"/>
              <a:gd name="connsiteY4930" fmla="*/ 1282411 h 3735869"/>
              <a:gd name="connsiteX4931" fmla="*/ 7388742 w 9706874"/>
              <a:gd name="connsiteY4931" fmla="*/ 1275327 h 3735869"/>
              <a:gd name="connsiteX4932" fmla="*/ 6439239 w 9706874"/>
              <a:gd name="connsiteY4932" fmla="*/ 1275327 h 3735869"/>
              <a:gd name="connsiteX4933" fmla="*/ 6431428 w 9706874"/>
              <a:gd name="connsiteY4933" fmla="*/ 1287411 h 3735869"/>
              <a:gd name="connsiteX4934" fmla="*/ 6439239 w 9706874"/>
              <a:gd name="connsiteY4934" fmla="*/ 1275327 h 3735869"/>
              <a:gd name="connsiteX4935" fmla="*/ 8781658 w 9706874"/>
              <a:gd name="connsiteY4935" fmla="*/ 1275327 h 3735869"/>
              <a:gd name="connsiteX4936" fmla="*/ 8789470 w 9706874"/>
              <a:gd name="connsiteY4936" fmla="*/ 1287411 h 3735869"/>
              <a:gd name="connsiteX4937" fmla="*/ 8781658 w 9706874"/>
              <a:gd name="connsiteY4937" fmla="*/ 1275327 h 3735869"/>
              <a:gd name="connsiteX4938" fmla="*/ 6285054 w 9706874"/>
              <a:gd name="connsiteY4938" fmla="*/ 1275326 h 3735869"/>
              <a:gd name="connsiteX4939" fmla="*/ 6329457 w 9706874"/>
              <a:gd name="connsiteY4939" fmla="*/ 1275327 h 3735869"/>
              <a:gd name="connsiteX4940" fmla="*/ 6351195 w 9706874"/>
              <a:gd name="connsiteY4940" fmla="*/ 1284663 h 3735869"/>
              <a:gd name="connsiteX4941" fmla="*/ 6301705 w 9706874"/>
              <a:gd name="connsiteY4941" fmla="*/ 1299275 h 3735869"/>
              <a:gd name="connsiteX4942" fmla="*/ 6285054 w 9706874"/>
              <a:gd name="connsiteY4942" fmla="*/ 1275326 h 3735869"/>
              <a:gd name="connsiteX4943" fmla="*/ 6472333 w 9706874"/>
              <a:gd name="connsiteY4943" fmla="*/ 1274089 h 3735869"/>
              <a:gd name="connsiteX4944" fmla="*/ 6494903 w 9706874"/>
              <a:gd name="connsiteY4944" fmla="*/ 1275327 h 3735869"/>
              <a:gd name="connsiteX4945" fmla="*/ 6564961 w 9706874"/>
              <a:gd name="connsiteY4945" fmla="*/ 1275326 h 3735869"/>
              <a:gd name="connsiteX4946" fmla="*/ 6531108 w 9706874"/>
              <a:gd name="connsiteY4946" fmla="*/ 1289218 h 3735869"/>
              <a:gd name="connsiteX4947" fmla="*/ 6458229 w 9706874"/>
              <a:gd name="connsiteY4947" fmla="*/ 1286836 h 3735869"/>
              <a:gd name="connsiteX4948" fmla="*/ 6472333 w 9706874"/>
              <a:gd name="connsiteY4948" fmla="*/ 1274089 h 3735869"/>
              <a:gd name="connsiteX4949" fmla="*/ 7534336 w 9706874"/>
              <a:gd name="connsiteY4949" fmla="*/ 1274028 h 3735869"/>
              <a:gd name="connsiteX4950" fmla="*/ 7515619 w 9706874"/>
              <a:gd name="connsiteY4950" fmla="*/ 1276154 h 3735869"/>
              <a:gd name="connsiteX4951" fmla="*/ 7547069 w 9706874"/>
              <a:gd name="connsiteY4951" fmla="*/ 1288304 h 3735869"/>
              <a:gd name="connsiteX4952" fmla="*/ 7543278 w 9706874"/>
              <a:gd name="connsiteY4952" fmla="*/ 1277181 h 3735869"/>
              <a:gd name="connsiteX4953" fmla="*/ 7538979 w 9706874"/>
              <a:gd name="connsiteY4953" fmla="*/ 1275665 h 3735869"/>
              <a:gd name="connsiteX4954" fmla="*/ 7534384 w 9706874"/>
              <a:gd name="connsiteY4954" fmla="*/ 1274881 h 3735869"/>
              <a:gd name="connsiteX4955" fmla="*/ 7534678 w 9706874"/>
              <a:gd name="connsiteY4955" fmla="*/ 1274148 h 3735869"/>
              <a:gd name="connsiteX4956" fmla="*/ 6672578 w 9706874"/>
              <a:gd name="connsiteY4956" fmla="*/ 1271986 h 3735869"/>
              <a:gd name="connsiteX4957" fmla="*/ 6696917 w 9706874"/>
              <a:gd name="connsiteY4957" fmla="*/ 1275104 h 3735869"/>
              <a:gd name="connsiteX4958" fmla="*/ 6656143 w 9706874"/>
              <a:gd name="connsiteY4958" fmla="*/ 1286973 h 3735869"/>
              <a:gd name="connsiteX4959" fmla="*/ 6672578 w 9706874"/>
              <a:gd name="connsiteY4959" fmla="*/ 1271986 h 3735869"/>
              <a:gd name="connsiteX4960" fmla="*/ 8634701 w 9706874"/>
              <a:gd name="connsiteY4960" fmla="*/ 1266188 h 3735869"/>
              <a:gd name="connsiteX4961" fmla="*/ 8627298 w 9706874"/>
              <a:gd name="connsiteY4961" fmla="*/ 1276475 h 3735869"/>
              <a:gd name="connsiteX4962" fmla="*/ 8634701 w 9706874"/>
              <a:gd name="connsiteY4962" fmla="*/ 1266188 h 3735869"/>
              <a:gd name="connsiteX4963" fmla="*/ 7481462 w 9706874"/>
              <a:gd name="connsiteY4963" fmla="*/ 1265703 h 3735869"/>
              <a:gd name="connsiteX4964" fmla="*/ 7475753 w 9706874"/>
              <a:gd name="connsiteY4964" fmla="*/ 1266435 h 3735869"/>
              <a:gd name="connsiteX4965" fmla="*/ 7478579 w 9706874"/>
              <a:gd name="connsiteY4965" fmla="*/ 1274295 h 3735869"/>
              <a:gd name="connsiteX4966" fmla="*/ 7483784 w 9706874"/>
              <a:gd name="connsiteY4966" fmla="*/ 1275233 h 3735869"/>
              <a:gd name="connsiteX4967" fmla="*/ 7496255 w 9706874"/>
              <a:gd name="connsiteY4967" fmla="*/ 1264422 h 3735869"/>
              <a:gd name="connsiteX4968" fmla="*/ 7497723 w 9706874"/>
              <a:gd name="connsiteY4968" fmla="*/ 1271990 h 3735869"/>
              <a:gd name="connsiteX4969" fmla="*/ 7500429 w 9706874"/>
              <a:gd name="connsiteY4969" fmla="*/ 1277429 h 3735869"/>
              <a:gd name="connsiteX4970" fmla="*/ 7507648 w 9706874"/>
              <a:gd name="connsiteY4970" fmla="*/ 1276155 h 3735869"/>
              <a:gd name="connsiteX4971" fmla="*/ 7503784 w 9706874"/>
              <a:gd name="connsiteY4971" fmla="*/ 1266436 h 3735869"/>
              <a:gd name="connsiteX4972" fmla="*/ 6744790 w 9706874"/>
              <a:gd name="connsiteY4972" fmla="*/ 1262824 h 3735869"/>
              <a:gd name="connsiteX4973" fmla="*/ 6752602 w 9706874"/>
              <a:gd name="connsiteY4973" fmla="*/ 1274923 h 3735869"/>
              <a:gd name="connsiteX4974" fmla="*/ 6744790 w 9706874"/>
              <a:gd name="connsiteY4974" fmla="*/ 1262824 h 3735869"/>
              <a:gd name="connsiteX4975" fmla="*/ 8772977 w 9706874"/>
              <a:gd name="connsiteY4975" fmla="*/ 1262822 h 3735869"/>
              <a:gd name="connsiteX4976" fmla="*/ 8765164 w 9706874"/>
              <a:gd name="connsiteY4976" fmla="*/ 1274923 h 3735869"/>
              <a:gd name="connsiteX4977" fmla="*/ 8772977 w 9706874"/>
              <a:gd name="connsiteY4977" fmla="*/ 1262822 h 3735869"/>
              <a:gd name="connsiteX4978" fmla="*/ 6810764 w 9706874"/>
              <a:gd name="connsiteY4978" fmla="*/ 1262821 h 3735869"/>
              <a:gd name="connsiteX4979" fmla="*/ 6824730 w 9706874"/>
              <a:gd name="connsiteY4979" fmla="*/ 1262822 h 3735869"/>
              <a:gd name="connsiteX4980" fmla="*/ 6810764 w 9706874"/>
              <a:gd name="connsiteY4980" fmla="*/ 1262821 h 3735869"/>
              <a:gd name="connsiteX4981" fmla="*/ 5859666 w 9706874"/>
              <a:gd name="connsiteY4981" fmla="*/ 1257566 h 3735869"/>
              <a:gd name="connsiteX4982" fmla="*/ 5856429 w 9706874"/>
              <a:gd name="connsiteY4982" fmla="*/ 1258753 h 3735869"/>
              <a:gd name="connsiteX4983" fmla="*/ 5861511 w 9706874"/>
              <a:gd name="connsiteY4983" fmla="*/ 1258619 h 3735869"/>
              <a:gd name="connsiteX4984" fmla="*/ 5871919 w 9706874"/>
              <a:gd name="connsiteY4984" fmla="*/ 1257832 h 3735869"/>
              <a:gd name="connsiteX4985" fmla="*/ 7462967 w 9706874"/>
              <a:gd name="connsiteY4985" fmla="*/ 1255057 h 3735869"/>
              <a:gd name="connsiteX4986" fmla="*/ 7454361 w 9706874"/>
              <a:gd name="connsiteY4986" fmla="*/ 1258778 h 3735869"/>
              <a:gd name="connsiteX4987" fmla="*/ 7457814 w 9706874"/>
              <a:gd name="connsiteY4987" fmla="*/ 1264916 h 3735869"/>
              <a:gd name="connsiteX4988" fmla="*/ 7467779 w 9706874"/>
              <a:gd name="connsiteY4988" fmla="*/ 1266435 h 3735869"/>
              <a:gd name="connsiteX4989" fmla="*/ 7466410 w 9706874"/>
              <a:gd name="connsiteY4989" fmla="*/ 1258386 h 3735869"/>
              <a:gd name="connsiteX4990" fmla="*/ 8611230 w 9706874"/>
              <a:gd name="connsiteY4990" fmla="*/ 1254216 h 3735869"/>
              <a:gd name="connsiteX4991" fmla="*/ 8597996 w 9706874"/>
              <a:gd name="connsiteY4991" fmla="*/ 1265802 h 3735869"/>
              <a:gd name="connsiteX4992" fmla="*/ 8611230 w 9706874"/>
              <a:gd name="connsiteY4992" fmla="*/ 1254216 h 3735869"/>
              <a:gd name="connsiteX4993" fmla="*/ 8563569 w 9706874"/>
              <a:gd name="connsiteY4993" fmla="*/ 1244783 h 3735869"/>
              <a:gd name="connsiteX4994" fmla="*/ 8566660 w 9706874"/>
              <a:gd name="connsiteY4994" fmla="*/ 1245747 h 3735869"/>
              <a:gd name="connsiteX4995" fmla="*/ 8563127 w 9706874"/>
              <a:gd name="connsiteY4995" fmla="*/ 1253462 h 3735869"/>
              <a:gd name="connsiteX4996" fmla="*/ 8563569 w 9706874"/>
              <a:gd name="connsiteY4996" fmla="*/ 1244783 h 3735869"/>
              <a:gd name="connsiteX4997" fmla="*/ 5988042 w 9706874"/>
              <a:gd name="connsiteY4997" fmla="*/ 1244015 h 3735869"/>
              <a:gd name="connsiteX4998" fmla="*/ 5915252 w 9706874"/>
              <a:gd name="connsiteY4998" fmla="*/ 1253030 h 3735869"/>
              <a:gd name="connsiteX4999" fmla="*/ 5877892 w 9706874"/>
              <a:gd name="connsiteY4999" fmla="*/ 1257379 h 3735869"/>
              <a:gd name="connsiteX5000" fmla="*/ 5903215 w 9706874"/>
              <a:gd name="connsiteY5000" fmla="*/ 1255459 h 3735869"/>
              <a:gd name="connsiteX5001" fmla="*/ 5928394 w 9706874"/>
              <a:gd name="connsiteY5001" fmla="*/ 1253429 h 3735869"/>
              <a:gd name="connsiteX5002" fmla="*/ 5976707 w 9706874"/>
              <a:gd name="connsiteY5002" fmla="*/ 1254784 h 3735869"/>
              <a:gd name="connsiteX5003" fmla="*/ 5927204 w 9706874"/>
              <a:gd name="connsiteY5003" fmla="*/ 1262344 h 3735869"/>
              <a:gd name="connsiteX5004" fmla="*/ 5927180 w 9706874"/>
              <a:gd name="connsiteY5004" fmla="*/ 1262458 h 3735869"/>
              <a:gd name="connsiteX5005" fmla="*/ 5921627 w 9706874"/>
              <a:gd name="connsiteY5005" fmla="*/ 1265784 h 3735869"/>
              <a:gd name="connsiteX5006" fmla="*/ 5922241 w 9706874"/>
              <a:gd name="connsiteY5006" fmla="*/ 1263101 h 3735869"/>
              <a:gd name="connsiteX5007" fmla="*/ 5849348 w 9706874"/>
              <a:gd name="connsiteY5007" fmla="*/ 1274235 h 3735869"/>
              <a:gd name="connsiteX5008" fmla="*/ 5848628 w 9706874"/>
              <a:gd name="connsiteY5008" fmla="*/ 1275531 h 3735869"/>
              <a:gd name="connsiteX5009" fmla="*/ 5851255 w 9706874"/>
              <a:gd name="connsiteY5009" fmla="*/ 1276826 h 3735869"/>
              <a:gd name="connsiteX5010" fmla="*/ 5873678 w 9706874"/>
              <a:gd name="connsiteY5010" fmla="*/ 1271990 h 3735869"/>
              <a:gd name="connsiteX5011" fmla="*/ 5888684 w 9706874"/>
              <a:gd name="connsiteY5011" fmla="*/ 1270676 h 3735869"/>
              <a:gd name="connsiteX5012" fmla="*/ 5895972 w 9706874"/>
              <a:gd name="connsiteY5012" fmla="*/ 1272638 h 3735869"/>
              <a:gd name="connsiteX5013" fmla="*/ 5897295 w 9706874"/>
              <a:gd name="connsiteY5013" fmla="*/ 1272446 h 3735869"/>
              <a:gd name="connsiteX5014" fmla="*/ 5940766 w 9706874"/>
              <a:gd name="connsiteY5014" fmla="*/ 1266665 h 3735869"/>
              <a:gd name="connsiteX5015" fmla="*/ 5940766 w 9706874"/>
              <a:gd name="connsiteY5015" fmla="*/ 1262823 h 3735869"/>
              <a:gd name="connsiteX5016" fmla="*/ 5956811 w 9706874"/>
              <a:gd name="connsiteY5016" fmla="*/ 1262822 h 3735869"/>
              <a:gd name="connsiteX5017" fmla="*/ 5956810 w 9706874"/>
              <a:gd name="connsiteY5017" fmla="*/ 1264532 h 3735869"/>
              <a:gd name="connsiteX5018" fmla="*/ 5969268 w 9706874"/>
              <a:gd name="connsiteY5018" fmla="*/ 1262876 h 3735869"/>
              <a:gd name="connsiteX5019" fmla="*/ 5969285 w 9706874"/>
              <a:gd name="connsiteY5019" fmla="*/ 1262825 h 3735869"/>
              <a:gd name="connsiteX5020" fmla="*/ 5978465 w 9706874"/>
              <a:gd name="connsiteY5020" fmla="*/ 1259680 h 3735869"/>
              <a:gd name="connsiteX5021" fmla="*/ 5981540 w 9706874"/>
              <a:gd name="connsiteY5021" fmla="*/ 1259982 h 3735869"/>
              <a:gd name="connsiteX5022" fmla="*/ 5978281 w 9706874"/>
              <a:gd name="connsiteY5022" fmla="*/ 1250643 h 3735869"/>
              <a:gd name="connsiteX5023" fmla="*/ 8583104 w 9706874"/>
              <a:gd name="connsiteY5023" fmla="*/ 1243217 h 3735869"/>
              <a:gd name="connsiteX5024" fmla="*/ 8589757 w 9706874"/>
              <a:gd name="connsiteY5024" fmla="*/ 1255055 h 3735869"/>
              <a:gd name="connsiteX5025" fmla="*/ 8574552 w 9706874"/>
              <a:gd name="connsiteY5025" fmla="*/ 1250071 h 3735869"/>
              <a:gd name="connsiteX5026" fmla="*/ 8583104 w 9706874"/>
              <a:gd name="connsiteY5026" fmla="*/ 1243217 h 3735869"/>
              <a:gd name="connsiteX5027" fmla="*/ 7407092 w 9706874"/>
              <a:gd name="connsiteY5027" fmla="*/ 1242136 h 3735869"/>
              <a:gd name="connsiteX5028" fmla="*/ 7420385 w 9706874"/>
              <a:gd name="connsiteY5028" fmla="*/ 1254285 h 3735869"/>
              <a:gd name="connsiteX5029" fmla="*/ 7407092 w 9706874"/>
              <a:gd name="connsiteY5029" fmla="*/ 1242136 h 3735869"/>
              <a:gd name="connsiteX5030" fmla="*/ 6434486 w 9706874"/>
              <a:gd name="connsiteY5030" fmla="*/ 1239726 h 3735869"/>
              <a:gd name="connsiteX5031" fmla="*/ 6436952 w 9706874"/>
              <a:gd name="connsiteY5031" fmla="*/ 1242449 h 3735869"/>
              <a:gd name="connsiteX5032" fmla="*/ 6434896 w 9706874"/>
              <a:gd name="connsiteY5032" fmla="*/ 1249709 h 3735869"/>
              <a:gd name="connsiteX5033" fmla="*/ 6429551 w 9706874"/>
              <a:gd name="connsiteY5033" fmla="*/ 1242449 h 3735869"/>
              <a:gd name="connsiteX5034" fmla="*/ 6434486 w 9706874"/>
              <a:gd name="connsiteY5034" fmla="*/ 1239726 h 3735869"/>
              <a:gd name="connsiteX5035" fmla="*/ 8561475 w 9706874"/>
              <a:gd name="connsiteY5035" fmla="*/ 1231816 h 3735869"/>
              <a:gd name="connsiteX5036" fmla="*/ 8574118 w 9706874"/>
              <a:gd name="connsiteY5036" fmla="*/ 1236160 h 3735869"/>
              <a:gd name="connsiteX5037" fmla="*/ 8568908 w 9706874"/>
              <a:gd name="connsiteY5037" fmla="*/ 1240794 h 3735869"/>
              <a:gd name="connsiteX5038" fmla="*/ 8551110 w 9706874"/>
              <a:gd name="connsiteY5038" fmla="*/ 1236160 h 3735869"/>
              <a:gd name="connsiteX5039" fmla="*/ 8561475 w 9706874"/>
              <a:gd name="connsiteY5039" fmla="*/ 1231816 h 3735869"/>
              <a:gd name="connsiteX5040" fmla="*/ 5995366 w 9706874"/>
              <a:gd name="connsiteY5040" fmla="*/ 1225531 h 3735869"/>
              <a:gd name="connsiteX5041" fmla="*/ 5990714 w 9706874"/>
              <a:gd name="connsiteY5041" fmla="*/ 1225754 h 3735869"/>
              <a:gd name="connsiteX5042" fmla="*/ 5991159 w 9706874"/>
              <a:gd name="connsiteY5042" fmla="*/ 1226712 h 3735869"/>
              <a:gd name="connsiteX5043" fmla="*/ 5998865 w 9706874"/>
              <a:gd name="connsiteY5043" fmla="*/ 1228830 h 3735869"/>
              <a:gd name="connsiteX5044" fmla="*/ 5997345 w 9706874"/>
              <a:gd name="connsiteY5044" fmla="*/ 1225544 h 3735869"/>
              <a:gd name="connsiteX5045" fmla="*/ 6028734 w 9706874"/>
              <a:gd name="connsiteY5045" fmla="*/ 1223746 h 3735869"/>
              <a:gd name="connsiteX5046" fmla="*/ 6019895 w 9706874"/>
              <a:gd name="connsiteY5046" fmla="*/ 1225685 h 3735869"/>
              <a:gd name="connsiteX5047" fmla="*/ 6017263 w 9706874"/>
              <a:gd name="connsiteY5047" fmla="*/ 1225667 h 3735869"/>
              <a:gd name="connsiteX5048" fmla="*/ 6019187 w 9706874"/>
              <a:gd name="connsiteY5048" fmla="*/ 1228527 h 3735869"/>
              <a:gd name="connsiteX5049" fmla="*/ 6024578 w 9706874"/>
              <a:gd name="connsiteY5049" fmla="*/ 1228683 h 3735869"/>
              <a:gd name="connsiteX5050" fmla="*/ 6029512 w 9706874"/>
              <a:gd name="connsiteY5050" fmla="*/ 1227860 h 3735869"/>
              <a:gd name="connsiteX5051" fmla="*/ 8486848 w 9706874"/>
              <a:gd name="connsiteY5051" fmla="*/ 1223526 h 3735869"/>
              <a:gd name="connsiteX5052" fmla="*/ 8521103 w 9706874"/>
              <a:gd name="connsiteY5052" fmla="*/ 1226021 h 3735869"/>
              <a:gd name="connsiteX5053" fmla="*/ 8526812 w 9706874"/>
              <a:gd name="connsiteY5053" fmla="*/ 1253474 h 3735869"/>
              <a:gd name="connsiteX5054" fmla="*/ 8486848 w 9706874"/>
              <a:gd name="connsiteY5054" fmla="*/ 1223526 h 3735869"/>
              <a:gd name="connsiteX5055" fmla="*/ 8539175 w 9706874"/>
              <a:gd name="connsiteY5055" fmla="*/ 1221087 h 3735869"/>
              <a:gd name="connsiteX5056" fmla="*/ 8550682 w 9706874"/>
              <a:gd name="connsiteY5056" fmla="*/ 1225700 h 3735869"/>
              <a:gd name="connsiteX5057" fmla="*/ 8527665 w 9706874"/>
              <a:gd name="connsiteY5057" fmla="*/ 1225700 h 3735869"/>
              <a:gd name="connsiteX5058" fmla="*/ 8539175 w 9706874"/>
              <a:gd name="connsiteY5058" fmla="*/ 1221087 h 3735869"/>
              <a:gd name="connsiteX5059" fmla="*/ 6598895 w 9706874"/>
              <a:gd name="connsiteY5059" fmla="*/ 1221047 h 3735869"/>
              <a:gd name="connsiteX5060" fmla="*/ 6606880 w 9706874"/>
              <a:gd name="connsiteY5060" fmla="*/ 1242562 h 3735869"/>
              <a:gd name="connsiteX5061" fmla="*/ 6466669 w 9706874"/>
              <a:gd name="connsiteY5061" fmla="*/ 1242561 h 3735869"/>
              <a:gd name="connsiteX5062" fmla="*/ 6469062 w 9706874"/>
              <a:gd name="connsiteY5062" fmla="*/ 1238017 h 3735869"/>
              <a:gd name="connsiteX5063" fmla="*/ 6468427 w 9706874"/>
              <a:gd name="connsiteY5063" fmla="*/ 1237655 h 3735869"/>
              <a:gd name="connsiteX5064" fmla="*/ 6466474 w 9706874"/>
              <a:gd name="connsiteY5064" fmla="*/ 1228884 h 3735869"/>
              <a:gd name="connsiteX5065" fmla="*/ 6472170 w 9706874"/>
              <a:gd name="connsiteY5065" fmla="*/ 1232118 h 3735869"/>
              <a:gd name="connsiteX5066" fmla="*/ 6474114 w 9706874"/>
              <a:gd name="connsiteY5066" fmla="*/ 1228429 h 3735869"/>
              <a:gd name="connsiteX5067" fmla="*/ 6511927 w 9706874"/>
              <a:gd name="connsiteY5067" fmla="*/ 1225917 h 3735869"/>
              <a:gd name="connsiteX5068" fmla="*/ 6598895 w 9706874"/>
              <a:gd name="connsiteY5068" fmla="*/ 1221047 h 3735869"/>
              <a:gd name="connsiteX5069" fmla="*/ 6187311 w 9706874"/>
              <a:gd name="connsiteY5069" fmla="*/ 1220342 h 3735869"/>
              <a:gd name="connsiteX5070" fmla="*/ 6200544 w 9706874"/>
              <a:gd name="connsiteY5070" fmla="*/ 1231852 h 3735869"/>
              <a:gd name="connsiteX5071" fmla="*/ 6187311 w 9706874"/>
              <a:gd name="connsiteY5071" fmla="*/ 1220342 h 3735869"/>
              <a:gd name="connsiteX5072" fmla="*/ 6438233 w 9706874"/>
              <a:gd name="connsiteY5072" fmla="*/ 1219748 h 3735869"/>
              <a:gd name="connsiteX5073" fmla="*/ 6448652 w 9706874"/>
              <a:gd name="connsiteY5073" fmla="*/ 1231258 h 3735869"/>
              <a:gd name="connsiteX5074" fmla="*/ 6438234 w 9706874"/>
              <a:gd name="connsiteY5074" fmla="*/ 1240784 h 3735869"/>
              <a:gd name="connsiteX5075" fmla="*/ 6438233 w 9706874"/>
              <a:gd name="connsiteY5075" fmla="*/ 1219748 h 3735869"/>
              <a:gd name="connsiteX5076" fmla="*/ 9296611 w 9706874"/>
              <a:gd name="connsiteY5076" fmla="*/ 1218698 h 3735869"/>
              <a:gd name="connsiteX5077" fmla="*/ 9280566 w 9706874"/>
              <a:gd name="connsiteY5077" fmla="*/ 1227967 h 3735869"/>
              <a:gd name="connsiteX5078" fmla="*/ 9296611 w 9706874"/>
              <a:gd name="connsiteY5078" fmla="*/ 1218698 h 3735869"/>
              <a:gd name="connsiteX5079" fmla="*/ 600871 w 9706874"/>
              <a:gd name="connsiteY5079" fmla="*/ 1214088 h 3735869"/>
              <a:gd name="connsiteX5080" fmla="*/ 662294 w 9706874"/>
              <a:gd name="connsiteY5080" fmla="*/ 1217952 h 3735869"/>
              <a:gd name="connsiteX5081" fmla="*/ 708162 w 9706874"/>
              <a:gd name="connsiteY5081" fmla="*/ 1222400 h 3735869"/>
              <a:gd name="connsiteX5082" fmla="*/ 714862 w 9706874"/>
              <a:gd name="connsiteY5082" fmla="*/ 1222792 h 3735869"/>
              <a:gd name="connsiteX5083" fmla="*/ 762418 w 9706874"/>
              <a:gd name="connsiteY5083" fmla="*/ 1240825 h 3735869"/>
              <a:gd name="connsiteX5084" fmla="*/ 701658 w 9706874"/>
              <a:gd name="connsiteY5084" fmla="*/ 1228883 h 3735869"/>
              <a:gd name="connsiteX5085" fmla="*/ 628559 w 9706874"/>
              <a:gd name="connsiteY5085" fmla="*/ 1223026 h 3735869"/>
              <a:gd name="connsiteX5086" fmla="*/ 607085 w 9706874"/>
              <a:gd name="connsiteY5086" fmla="*/ 1219061 h 3735869"/>
              <a:gd name="connsiteX5087" fmla="*/ 604834 w 9706874"/>
              <a:gd name="connsiteY5087" fmla="*/ 1217696 h 3735869"/>
              <a:gd name="connsiteX5088" fmla="*/ 8418350 w 9706874"/>
              <a:gd name="connsiteY5088" fmla="*/ 1211024 h 3735869"/>
              <a:gd name="connsiteX5089" fmla="*/ 8396137 w 9706874"/>
              <a:gd name="connsiteY5089" fmla="*/ 1228469 h 3735869"/>
              <a:gd name="connsiteX5090" fmla="*/ 8418350 w 9706874"/>
              <a:gd name="connsiteY5090" fmla="*/ 1211024 h 3735869"/>
              <a:gd name="connsiteX5091" fmla="*/ 6318199 w 9706874"/>
              <a:gd name="connsiteY5091" fmla="*/ 1209031 h 3735869"/>
              <a:gd name="connsiteX5092" fmla="*/ 6325602 w 9706874"/>
              <a:gd name="connsiteY5092" fmla="*/ 1221129 h 3735869"/>
              <a:gd name="connsiteX5093" fmla="*/ 6318199 w 9706874"/>
              <a:gd name="connsiteY5093" fmla="*/ 1209031 h 3735869"/>
              <a:gd name="connsiteX5094" fmla="*/ 6370943 w 9706874"/>
              <a:gd name="connsiteY5094" fmla="*/ 1209030 h 3735869"/>
              <a:gd name="connsiteX5095" fmla="*/ 6378348 w 9706874"/>
              <a:gd name="connsiteY5095" fmla="*/ 1221129 h 3735869"/>
              <a:gd name="connsiteX5096" fmla="*/ 6370943 w 9706874"/>
              <a:gd name="connsiteY5096" fmla="*/ 1209030 h 3735869"/>
              <a:gd name="connsiteX5097" fmla="*/ 8733325 w 9706874"/>
              <a:gd name="connsiteY5097" fmla="*/ 1209030 h 3735869"/>
              <a:gd name="connsiteX5098" fmla="*/ 8754535 w 9706874"/>
              <a:gd name="connsiteY5098" fmla="*/ 1216252 h 3735869"/>
              <a:gd name="connsiteX5099" fmla="*/ 8789001 w 9706874"/>
              <a:gd name="connsiteY5099" fmla="*/ 1247148 h 3735869"/>
              <a:gd name="connsiteX5100" fmla="*/ 8778395 w 9706874"/>
              <a:gd name="connsiteY5100" fmla="*/ 1264000 h 3735869"/>
              <a:gd name="connsiteX5101" fmla="*/ 8715209 w 9706874"/>
              <a:gd name="connsiteY5101" fmla="*/ 1225882 h 3735869"/>
              <a:gd name="connsiteX5102" fmla="*/ 8733325 w 9706874"/>
              <a:gd name="connsiteY5102" fmla="*/ 1209030 h 3735869"/>
              <a:gd name="connsiteX5103" fmla="*/ 8507385 w 9706874"/>
              <a:gd name="connsiteY5103" fmla="*/ 1209029 h 3735869"/>
              <a:gd name="connsiteX5104" fmla="*/ 8525287 w 9706874"/>
              <a:gd name="connsiteY5104" fmla="*/ 1213870 h 3735869"/>
              <a:gd name="connsiteX5105" fmla="*/ 8502270 w 9706874"/>
              <a:gd name="connsiteY5105" fmla="*/ 1213869 h 3735869"/>
              <a:gd name="connsiteX5106" fmla="*/ 8507385 w 9706874"/>
              <a:gd name="connsiteY5106" fmla="*/ 1209029 h 3735869"/>
              <a:gd name="connsiteX5107" fmla="*/ 8016903 w 9706874"/>
              <a:gd name="connsiteY5107" fmla="*/ 1206126 h 3735869"/>
              <a:gd name="connsiteX5108" fmla="*/ 8016902 w 9706874"/>
              <a:gd name="connsiteY5108" fmla="*/ 1227996 h 3735869"/>
              <a:gd name="connsiteX5109" fmla="*/ 8027655 w 9706874"/>
              <a:gd name="connsiteY5109" fmla="*/ 1227996 h 3735869"/>
              <a:gd name="connsiteX5110" fmla="*/ 8050094 w 9706874"/>
              <a:gd name="connsiteY5110" fmla="*/ 1227996 h 3735869"/>
              <a:gd name="connsiteX5111" fmla="*/ 8076419 w 9706874"/>
              <a:gd name="connsiteY5111" fmla="*/ 1236768 h 3735869"/>
              <a:gd name="connsiteX5112" fmla="*/ 8074442 w 9706874"/>
              <a:gd name="connsiteY5112" fmla="*/ 1232251 h 3735869"/>
              <a:gd name="connsiteX5113" fmla="*/ 8082177 w 9706874"/>
              <a:gd name="connsiteY5113" fmla="*/ 1234500 h 3735869"/>
              <a:gd name="connsiteX5114" fmla="*/ 8084321 w 9706874"/>
              <a:gd name="connsiteY5114" fmla="*/ 1239402 h 3735869"/>
              <a:gd name="connsiteX5115" fmla="*/ 8086555 w 9706874"/>
              <a:gd name="connsiteY5115" fmla="*/ 1240146 h 3735869"/>
              <a:gd name="connsiteX5116" fmla="*/ 8123019 w 9706874"/>
              <a:gd name="connsiteY5116" fmla="*/ 1245006 h 3735869"/>
              <a:gd name="connsiteX5117" fmla="*/ 8078142 w 9706874"/>
              <a:gd name="connsiteY5117" fmla="*/ 1223136 h 3735869"/>
              <a:gd name="connsiteX5118" fmla="*/ 8016903 w 9706874"/>
              <a:gd name="connsiteY5118" fmla="*/ 1206126 h 3735869"/>
              <a:gd name="connsiteX5119" fmla="*/ 6160046 w 9706874"/>
              <a:gd name="connsiteY5119" fmla="*/ 1204667 h 3735869"/>
              <a:gd name="connsiteX5120" fmla="*/ 6169154 w 9706874"/>
              <a:gd name="connsiteY5120" fmla="*/ 1218198 h 3735869"/>
              <a:gd name="connsiteX5121" fmla="*/ 6144864 w 9706874"/>
              <a:gd name="connsiteY5121" fmla="*/ 1205898 h 3735869"/>
              <a:gd name="connsiteX5122" fmla="*/ 6160046 w 9706874"/>
              <a:gd name="connsiteY5122" fmla="*/ 1204667 h 3735869"/>
              <a:gd name="connsiteX5123" fmla="*/ 8461021 w 9706874"/>
              <a:gd name="connsiteY5123" fmla="*/ 1204667 h 3735869"/>
              <a:gd name="connsiteX5124" fmla="*/ 8476081 w 9706874"/>
              <a:gd name="connsiteY5124" fmla="*/ 1205898 h 3735869"/>
              <a:gd name="connsiteX5125" fmla="*/ 8451798 w 9706874"/>
              <a:gd name="connsiteY5125" fmla="*/ 1218195 h 3735869"/>
              <a:gd name="connsiteX5126" fmla="*/ 8461021 w 9706874"/>
              <a:gd name="connsiteY5126" fmla="*/ 1204667 h 3735869"/>
              <a:gd name="connsiteX5127" fmla="*/ 7358931 w 9706874"/>
              <a:gd name="connsiteY5127" fmla="*/ 1203220 h 3735869"/>
              <a:gd name="connsiteX5128" fmla="*/ 7362839 w 9706874"/>
              <a:gd name="connsiteY5128" fmla="*/ 1206603 h 3735869"/>
              <a:gd name="connsiteX5129" fmla="*/ 7355025 w 9706874"/>
              <a:gd name="connsiteY5129" fmla="*/ 1206603 h 3735869"/>
              <a:gd name="connsiteX5130" fmla="*/ 7358931 w 9706874"/>
              <a:gd name="connsiteY5130" fmla="*/ 1203220 h 3735869"/>
              <a:gd name="connsiteX5131" fmla="*/ 6737466 w 9706874"/>
              <a:gd name="connsiteY5131" fmla="*/ 1201886 h 3735869"/>
              <a:gd name="connsiteX5132" fmla="*/ 6755369 w 9706874"/>
              <a:gd name="connsiteY5132" fmla="*/ 1221131 h 3735869"/>
              <a:gd name="connsiteX5133" fmla="*/ 6732351 w 9706874"/>
              <a:gd name="connsiteY5133" fmla="*/ 1221131 h 3735869"/>
              <a:gd name="connsiteX5134" fmla="*/ 6737466 w 9706874"/>
              <a:gd name="connsiteY5134" fmla="*/ 1201886 h 3735869"/>
              <a:gd name="connsiteX5135" fmla="*/ 8730387 w 9706874"/>
              <a:gd name="connsiteY5135" fmla="*/ 1201884 h 3735869"/>
              <a:gd name="connsiteX5136" fmla="*/ 8724977 w 9706874"/>
              <a:gd name="connsiteY5136" fmla="*/ 1208653 h 3735869"/>
              <a:gd name="connsiteX5137" fmla="*/ 8730387 w 9706874"/>
              <a:gd name="connsiteY5137" fmla="*/ 1201884 h 3735869"/>
              <a:gd name="connsiteX5138" fmla="*/ 6709075 w 9706874"/>
              <a:gd name="connsiteY5138" fmla="*/ 1199437 h 3735869"/>
              <a:gd name="connsiteX5139" fmla="*/ 6709422 w 9706874"/>
              <a:gd name="connsiteY5139" fmla="*/ 1208627 h 3735869"/>
              <a:gd name="connsiteX5140" fmla="*/ 6706955 w 9706874"/>
              <a:gd name="connsiteY5140" fmla="*/ 1201368 h 3735869"/>
              <a:gd name="connsiteX5141" fmla="*/ 6709075 w 9706874"/>
              <a:gd name="connsiteY5141" fmla="*/ 1199437 h 3735869"/>
              <a:gd name="connsiteX5142" fmla="*/ 8482736 w 9706874"/>
              <a:gd name="connsiteY5142" fmla="*/ 1196526 h 3735869"/>
              <a:gd name="connsiteX5143" fmla="*/ 8503786 w 9706874"/>
              <a:gd name="connsiteY5143" fmla="*/ 1201338 h 3735869"/>
              <a:gd name="connsiteX5144" fmla="*/ 8482736 w 9706874"/>
              <a:gd name="connsiteY5144" fmla="*/ 1196526 h 3735869"/>
              <a:gd name="connsiteX5145" fmla="*/ 6121753 w 9706874"/>
              <a:gd name="connsiteY5145" fmla="*/ 1194948 h 3735869"/>
              <a:gd name="connsiteX5146" fmla="*/ 6113939 w 9706874"/>
              <a:gd name="connsiteY5146" fmla="*/ 1207048 h 3735869"/>
              <a:gd name="connsiteX5147" fmla="*/ 6121753 w 9706874"/>
              <a:gd name="connsiteY5147" fmla="*/ 1194948 h 3735869"/>
              <a:gd name="connsiteX5148" fmla="*/ 9255394 w 9706874"/>
              <a:gd name="connsiteY5148" fmla="*/ 1194947 h 3735869"/>
              <a:gd name="connsiteX5149" fmla="*/ 9247580 w 9706874"/>
              <a:gd name="connsiteY5149" fmla="*/ 1207046 h 3735869"/>
              <a:gd name="connsiteX5150" fmla="*/ 9255394 w 9706874"/>
              <a:gd name="connsiteY5150" fmla="*/ 1194947 h 3735869"/>
              <a:gd name="connsiteX5151" fmla="*/ 8894599 w 9706874"/>
              <a:gd name="connsiteY5151" fmla="*/ 1193692 h 3735869"/>
              <a:gd name="connsiteX5152" fmla="*/ 8878553 w 9706874"/>
              <a:gd name="connsiteY5152" fmla="*/ 1205276 h 3735869"/>
              <a:gd name="connsiteX5153" fmla="*/ 8894599 w 9706874"/>
              <a:gd name="connsiteY5153" fmla="*/ 1193692 h 3735869"/>
              <a:gd name="connsiteX5154" fmla="*/ 5962604 w 9706874"/>
              <a:gd name="connsiteY5154" fmla="*/ 1184826 h 3735869"/>
              <a:gd name="connsiteX5155" fmla="*/ 5883916 w 9706874"/>
              <a:gd name="connsiteY5155" fmla="*/ 1194563 h 3735869"/>
              <a:gd name="connsiteX5156" fmla="*/ 5873748 w 9706874"/>
              <a:gd name="connsiteY5156" fmla="*/ 1196198 h 3735869"/>
              <a:gd name="connsiteX5157" fmla="*/ 5873884 w 9706874"/>
              <a:gd name="connsiteY5157" fmla="*/ 1196374 h 3735869"/>
              <a:gd name="connsiteX5158" fmla="*/ 5894813 w 9706874"/>
              <a:gd name="connsiteY5158" fmla="*/ 1196375 h 3735869"/>
              <a:gd name="connsiteX5159" fmla="*/ 5931578 w 9706874"/>
              <a:gd name="connsiteY5159" fmla="*/ 1201233 h 3735869"/>
              <a:gd name="connsiteX5160" fmla="*/ 5962226 w 9706874"/>
              <a:gd name="connsiteY5160" fmla="*/ 1186198 h 3735869"/>
              <a:gd name="connsiteX5161" fmla="*/ 8470581 w 9706874"/>
              <a:gd name="connsiteY5161" fmla="*/ 1184023 h 3735869"/>
              <a:gd name="connsiteX5162" fmla="*/ 8463199 w 9706874"/>
              <a:gd name="connsiteY5162" fmla="*/ 1196123 h 3735869"/>
              <a:gd name="connsiteX5163" fmla="*/ 8470581 w 9706874"/>
              <a:gd name="connsiteY5163" fmla="*/ 1184023 h 3735869"/>
              <a:gd name="connsiteX5164" fmla="*/ 8354459 w 9706874"/>
              <a:gd name="connsiteY5164" fmla="*/ 1183150 h 3735869"/>
              <a:gd name="connsiteX5165" fmla="*/ 8338410 w 9706874"/>
              <a:gd name="connsiteY5165" fmla="*/ 1195194 h 3735869"/>
              <a:gd name="connsiteX5166" fmla="*/ 8354459 w 9706874"/>
              <a:gd name="connsiteY5166" fmla="*/ 1183150 h 3735869"/>
              <a:gd name="connsiteX5167" fmla="*/ 9107126 w 9706874"/>
              <a:gd name="connsiteY5167" fmla="*/ 1182984 h 3735869"/>
              <a:gd name="connsiteX5168" fmla="*/ 9125488 w 9706874"/>
              <a:gd name="connsiteY5168" fmla="*/ 1187290 h 3735869"/>
              <a:gd name="connsiteX5169" fmla="*/ 9122738 w 9706874"/>
              <a:gd name="connsiteY5169" fmla="*/ 1194520 h 3735869"/>
              <a:gd name="connsiteX5170" fmla="*/ 9101206 w 9706874"/>
              <a:gd name="connsiteY5170" fmla="*/ 1187289 h 3735869"/>
              <a:gd name="connsiteX5171" fmla="*/ 9107126 w 9706874"/>
              <a:gd name="connsiteY5171" fmla="*/ 1182984 h 3735869"/>
              <a:gd name="connsiteX5172" fmla="*/ 9304872 w 9706874"/>
              <a:gd name="connsiteY5172" fmla="*/ 1182444 h 3735869"/>
              <a:gd name="connsiteX5173" fmla="*/ 9297058 w 9706874"/>
              <a:gd name="connsiteY5173" fmla="*/ 1194529 h 3735869"/>
              <a:gd name="connsiteX5174" fmla="*/ 9304872 w 9706874"/>
              <a:gd name="connsiteY5174" fmla="*/ 1182444 h 3735869"/>
              <a:gd name="connsiteX5175" fmla="*/ 9183237 w 9706874"/>
              <a:gd name="connsiteY5175" fmla="*/ 1182444 h 3735869"/>
              <a:gd name="connsiteX5176" fmla="*/ 9175422 w 9706874"/>
              <a:gd name="connsiteY5176" fmla="*/ 1194529 h 3735869"/>
              <a:gd name="connsiteX5177" fmla="*/ 9183237 w 9706874"/>
              <a:gd name="connsiteY5177" fmla="*/ 1182444 h 3735869"/>
              <a:gd name="connsiteX5178" fmla="*/ 9081651 w 9706874"/>
              <a:gd name="connsiteY5178" fmla="*/ 1178466 h 3735869"/>
              <a:gd name="connsiteX5179" fmla="*/ 9081393 w 9706874"/>
              <a:gd name="connsiteY5179" fmla="*/ 1179335 h 3735869"/>
              <a:gd name="connsiteX5180" fmla="*/ 9080588 w 9706874"/>
              <a:gd name="connsiteY5180" fmla="*/ 1182043 h 3735869"/>
              <a:gd name="connsiteX5181" fmla="*/ 9082502 w 9706874"/>
              <a:gd name="connsiteY5181" fmla="*/ 1175590 h 3735869"/>
              <a:gd name="connsiteX5182" fmla="*/ 9082229 w 9706874"/>
              <a:gd name="connsiteY5182" fmla="*/ 1176515 h 3735869"/>
              <a:gd name="connsiteX5183" fmla="*/ 9081651 w 9706874"/>
              <a:gd name="connsiteY5183" fmla="*/ 1178466 h 3735869"/>
              <a:gd name="connsiteX5184" fmla="*/ 8567251 w 9706874"/>
              <a:gd name="connsiteY5184" fmla="*/ 1175299 h 3735869"/>
              <a:gd name="connsiteX5185" fmla="*/ 8634814 w 9706874"/>
              <a:gd name="connsiteY5185" fmla="*/ 1187666 h 3735869"/>
              <a:gd name="connsiteX5186" fmla="*/ 8609479 w 9706874"/>
              <a:gd name="connsiteY5186" fmla="*/ 1207039 h 3735869"/>
              <a:gd name="connsiteX5187" fmla="*/ 8567251 w 9706874"/>
              <a:gd name="connsiteY5187" fmla="*/ 1175299 h 3735869"/>
              <a:gd name="connsiteX5188" fmla="*/ 7818888 w 9706874"/>
              <a:gd name="connsiteY5188" fmla="*/ 1175299 h 3735869"/>
              <a:gd name="connsiteX5189" fmla="*/ 7886448 w 9706874"/>
              <a:gd name="connsiteY5189" fmla="*/ 1182443 h 3735869"/>
              <a:gd name="connsiteX5190" fmla="*/ 7818888 w 9706874"/>
              <a:gd name="connsiteY5190" fmla="*/ 1175299 h 3735869"/>
              <a:gd name="connsiteX5191" fmla="*/ 9082999 w 9706874"/>
              <a:gd name="connsiteY5191" fmla="*/ 1173921 h 3735869"/>
              <a:gd name="connsiteX5192" fmla="*/ 9082731 w 9706874"/>
              <a:gd name="connsiteY5192" fmla="*/ 1174825 h 3735869"/>
              <a:gd name="connsiteX5193" fmla="*/ 9082502 w 9706874"/>
              <a:gd name="connsiteY5193" fmla="*/ 1175590 h 3735869"/>
              <a:gd name="connsiteX5194" fmla="*/ 9090340 w 9706874"/>
              <a:gd name="connsiteY5194" fmla="*/ 1173871 h 3735869"/>
              <a:gd name="connsiteX5195" fmla="*/ 9098698 w 9706874"/>
              <a:gd name="connsiteY5195" fmla="*/ 1174780 h 3735869"/>
              <a:gd name="connsiteX5196" fmla="*/ 9087998 w 9706874"/>
              <a:gd name="connsiteY5196" fmla="*/ 1182039 h 3735869"/>
              <a:gd name="connsiteX5197" fmla="*/ 9090340 w 9706874"/>
              <a:gd name="connsiteY5197" fmla="*/ 1173871 h 3735869"/>
              <a:gd name="connsiteX5198" fmla="*/ 6690378 w 9706874"/>
              <a:gd name="connsiteY5198" fmla="*/ 1172074 h 3735869"/>
              <a:gd name="connsiteX5199" fmla="*/ 6698352 w 9706874"/>
              <a:gd name="connsiteY5199" fmla="*/ 1184224 h 3735869"/>
              <a:gd name="connsiteX5200" fmla="*/ 6690378 w 9706874"/>
              <a:gd name="connsiteY5200" fmla="*/ 1172074 h 3735869"/>
              <a:gd name="connsiteX5201" fmla="*/ 9234731 w 9706874"/>
              <a:gd name="connsiteY5201" fmla="*/ 1170646 h 3735869"/>
              <a:gd name="connsiteX5202" fmla="*/ 9214593 w 9706874"/>
              <a:gd name="connsiteY5202" fmla="*/ 1183108 h 3735869"/>
              <a:gd name="connsiteX5203" fmla="*/ 9234731 w 9706874"/>
              <a:gd name="connsiteY5203" fmla="*/ 1170646 h 3735869"/>
              <a:gd name="connsiteX5204" fmla="*/ 7736392 w 9706874"/>
              <a:gd name="connsiteY5204" fmla="*/ 1170221 h 3735869"/>
              <a:gd name="connsiteX5205" fmla="*/ 7749698 w 9706874"/>
              <a:gd name="connsiteY5205" fmla="*/ 1184566 h 3735869"/>
              <a:gd name="connsiteX5206" fmla="*/ 7716944 w 9706874"/>
              <a:gd name="connsiteY5206" fmla="*/ 1172356 h 3735869"/>
              <a:gd name="connsiteX5207" fmla="*/ 7736392 w 9706874"/>
              <a:gd name="connsiteY5207" fmla="*/ 1170221 h 3735869"/>
              <a:gd name="connsiteX5208" fmla="*/ 6258253 w 9706874"/>
              <a:gd name="connsiteY5208" fmla="*/ 1169939 h 3735869"/>
              <a:gd name="connsiteX5209" fmla="*/ 6278390 w 9706874"/>
              <a:gd name="connsiteY5209" fmla="*/ 1169939 h 3735869"/>
              <a:gd name="connsiteX5210" fmla="*/ 6278389 w 9706874"/>
              <a:gd name="connsiteY5210" fmla="*/ 1172179 h 3735869"/>
              <a:gd name="connsiteX5211" fmla="*/ 6287432 w 9706874"/>
              <a:gd name="connsiteY5211" fmla="*/ 1173025 h 3735869"/>
              <a:gd name="connsiteX5212" fmla="*/ 6292866 w 9706874"/>
              <a:gd name="connsiteY5212" fmla="*/ 1169939 h 3735869"/>
              <a:gd name="connsiteX5213" fmla="*/ 6292155 w 9706874"/>
              <a:gd name="connsiteY5213" fmla="*/ 1173465 h 3735869"/>
              <a:gd name="connsiteX5214" fmla="*/ 6403713 w 9706874"/>
              <a:gd name="connsiteY5214" fmla="*/ 1183885 h 3735869"/>
              <a:gd name="connsiteX5215" fmla="*/ 6340390 w 9706874"/>
              <a:gd name="connsiteY5215" fmla="*/ 1196251 h 3735869"/>
              <a:gd name="connsiteX5216" fmla="*/ 6297880 w 9706874"/>
              <a:gd name="connsiteY5216" fmla="*/ 1196251 h 3735869"/>
              <a:gd name="connsiteX5217" fmla="*/ 6292108 w 9706874"/>
              <a:gd name="connsiteY5217" fmla="*/ 1196250 h 3735869"/>
              <a:gd name="connsiteX5218" fmla="*/ 6289038 w 9706874"/>
              <a:gd name="connsiteY5218" fmla="*/ 1205258 h 3735869"/>
              <a:gd name="connsiteX5219" fmla="*/ 6258253 w 9706874"/>
              <a:gd name="connsiteY5219" fmla="*/ 1206279 h 3735869"/>
              <a:gd name="connsiteX5220" fmla="*/ 6262437 w 9706874"/>
              <a:gd name="connsiteY5220" fmla="*/ 1194330 h 3735869"/>
              <a:gd name="connsiteX5221" fmla="*/ 6271313 w 9706874"/>
              <a:gd name="connsiteY5221" fmla="*/ 1191585 h 3735869"/>
              <a:gd name="connsiteX5222" fmla="*/ 6271315 w 9706874"/>
              <a:gd name="connsiteY5222" fmla="*/ 1182039 h 3735869"/>
              <a:gd name="connsiteX5223" fmla="*/ 6258252 w 9706874"/>
              <a:gd name="connsiteY5223" fmla="*/ 1182039 h 3735869"/>
              <a:gd name="connsiteX5224" fmla="*/ 6258253 w 9706874"/>
              <a:gd name="connsiteY5224" fmla="*/ 1169939 h 3735869"/>
              <a:gd name="connsiteX5225" fmla="*/ 8270378 w 9706874"/>
              <a:gd name="connsiteY5225" fmla="*/ 1162794 h 3735869"/>
              <a:gd name="connsiteX5226" fmla="*/ 8319398 w 9706874"/>
              <a:gd name="connsiteY5226" fmla="*/ 1175160 h 3735869"/>
              <a:gd name="connsiteX5227" fmla="*/ 8278624 w 9706874"/>
              <a:gd name="connsiteY5227" fmla="*/ 1194534 h 3735869"/>
              <a:gd name="connsiteX5228" fmla="*/ 8284122 w 9706874"/>
              <a:gd name="connsiteY5228" fmla="*/ 1180106 h 3735869"/>
              <a:gd name="connsiteX5229" fmla="*/ 8270378 w 9706874"/>
              <a:gd name="connsiteY5229" fmla="*/ 1162794 h 3735869"/>
              <a:gd name="connsiteX5230" fmla="*/ 6224428 w 9706874"/>
              <a:gd name="connsiteY5230" fmla="*/ 1162589 h 3735869"/>
              <a:gd name="connsiteX5231" fmla="*/ 6231832 w 9706874"/>
              <a:gd name="connsiteY5231" fmla="*/ 1172877 h 3735869"/>
              <a:gd name="connsiteX5232" fmla="*/ 6224428 w 9706874"/>
              <a:gd name="connsiteY5232" fmla="*/ 1162589 h 3735869"/>
              <a:gd name="connsiteX5233" fmla="*/ 9144222 w 9706874"/>
              <a:gd name="connsiteY5233" fmla="*/ 1159471 h 3735869"/>
              <a:gd name="connsiteX5234" fmla="*/ 9150238 w 9706874"/>
              <a:gd name="connsiteY5234" fmla="*/ 1171310 h 3735869"/>
              <a:gd name="connsiteX5235" fmla="*/ 9134192 w 9706874"/>
              <a:gd name="connsiteY5235" fmla="*/ 1166327 h 3735869"/>
              <a:gd name="connsiteX5236" fmla="*/ 9144222 w 9706874"/>
              <a:gd name="connsiteY5236" fmla="*/ 1159471 h 3735869"/>
              <a:gd name="connsiteX5237" fmla="*/ 6317594 w 9706874"/>
              <a:gd name="connsiteY5237" fmla="*/ 1159222 h 3735869"/>
              <a:gd name="connsiteX5238" fmla="*/ 6301547 w 9706874"/>
              <a:gd name="connsiteY5238" fmla="*/ 1170808 h 3735869"/>
              <a:gd name="connsiteX5239" fmla="*/ 6317594 w 9706874"/>
              <a:gd name="connsiteY5239" fmla="*/ 1159222 h 3735869"/>
              <a:gd name="connsiteX5240" fmla="*/ 9207975 w 9706874"/>
              <a:gd name="connsiteY5240" fmla="*/ 1159221 h 3735869"/>
              <a:gd name="connsiteX5241" fmla="*/ 9200164 w 9706874"/>
              <a:gd name="connsiteY5241" fmla="*/ 1171322 h 3735869"/>
              <a:gd name="connsiteX5242" fmla="*/ 9207975 w 9706874"/>
              <a:gd name="connsiteY5242" fmla="*/ 1159221 h 3735869"/>
              <a:gd name="connsiteX5243" fmla="*/ 6209234 w 9706874"/>
              <a:gd name="connsiteY5243" fmla="*/ 1158170 h 3735869"/>
              <a:gd name="connsiteX5244" fmla="*/ 6198365 w 9706874"/>
              <a:gd name="connsiteY5244" fmla="*/ 1159394 h 3735869"/>
              <a:gd name="connsiteX5245" fmla="*/ 6199455 w 9706874"/>
              <a:gd name="connsiteY5245" fmla="*/ 1161761 h 3735869"/>
              <a:gd name="connsiteX5246" fmla="*/ 6210348 w 9706874"/>
              <a:gd name="connsiteY5246" fmla="*/ 1163296 h 3735869"/>
              <a:gd name="connsiteX5247" fmla="*/ 9129853 w 9706874"/>
              <a:gd name="connsiteY5247" fmla="*/ 1150755 h 3735869"/>
              <a:gd name="connsiteX5248" fmla="*/ 9133757 w 9706874"/>
              <a:gd name="connsiteY5248" fmla="*/ 1153648 h 3735869"/>
              <a:gd name="connsiteX5249" fmla="*/ 9128550 w 9706874"/>
              <a:gd name="connsiteY5249" fmla="*/ 1158792 h 3735869"/>
              <a:gd name="connsiteX5250" fmla="*/ 9125944 w 9706874"/>
              <a:gd name="connsiteY5250" fmla="*/ 1153648 h 3735869"/>
              <a:gd name="connsiteX5251" fmla="*/ 9129853 w 9706874"/>
              <a:gd name="connsiteY5251" fmla="*/ 1150755 h 3735869"/>
              <a:gd name="connsiteX5252" fmla="*/ 6907431 w 9706874"/>
              <a:gd name="connsiteY5252" fmla="*/ 1150206 h 3735869"/>
              <a:gd name="connsiteX5253" fmla="*/ 6907430 w 9706874"/>
              <a:gd name="connsiteY5253" fmla="*/ 1162356 h 3735869"/>
              <a:gd name="connsiteX5254" fmla="*/ 6907431 w 9706874"/>
              <a:gd name="connsiteY5254" fmla="*/ 1150206 h 3735869"/>
              <a:gd name="connsiteX5255" fmla="*/ 8644424 w 9706874"/>
              <a:gd name="connsiteY5255" fmla="*/ 1150084 h 3735869"/>
              <a:gd name="connsiteX5256" fmla="*/ 8636235 w 9706874"/>
              <a:gd name="connsiteY5256" fmla="*/ 1171130 h 3735869"/>
              <a:gd name="connsiteX5257" fmla="*/ 8611671 w 9706874"/>
              <a:gd name="connsiteY5257" fmla="*/ 1150084 h 3735869"/>
              <a:gd name="connsiteX5258" fmla="*/ 8644424 w 9706874"/>
              <a:gd name="connsiteY5258" fmla="*/ 1150084 h 3735869"/>
              <a:gd name="connsiteX5259" fmla="*/ 9191457 w 9706874"/>
              <a:gd name="connsiteY5259" fmla="*/ 1149035 h 3735869"/>
              <a:gd name="connsiteX5260" fmla="*/ 9175423 w 9706874"/>
              <a:gd name="connsiteY5260" fmla="*/ 1158304 h 3735869"/>
              <a:gd name="connsiteX5261" fmla="*/ 9191457 w 9706874"/>
              <a:gd name="connsiteY5261" fmla="*/ 1149035 h 3735869"/>
              <a:gd name="connsiteX5262" fmla="*/ 8796088 w 9706874"/>
              <a:gd name="connsiteY5262" fmla="*/ 1148505 h 3735869"/>
              <a:gd name="connsiteX5263" fmla="*/ 8803902 w 9706874"/>
              <a:gd name="connsiteY5263" fmla="*/ 1158793 h 3735869"/>
              <a:gd name="connsiteX5264" fmla="*/ 8796088 w 9706874"/>
              <a:gd name="connsiteY5264" fmla="*/ 1148505 h 3735869"/>
              <a:gd name="connsiteX5265" fmla="*/ 6542429 w 9706874"/>
              <a:gd name="connsiteY5265" fmla="*/ 1148320 h 3735869"/>
              <a:gd name="connsiteX5266" fmla="*/ 6542428 w 9706874"/>
              <a:gd name="connsiteY5266" fmla="*/ 1150206 h 3735869"/>
              <a:gd name="connsiteX5267" fmla="*/ 6546855 w 9706874"/>
              <a:gd name="connsiteY5267" fmla="*/ 1150206 h 3735869"/>
              <a:gd name="connsiteX5268" fmla="*/ 6545379 w 9706874"/>
              <a:gd name="connsiteY5268" fmla="*/ 1148800 h 3735869"/>
              <a:gd name="connsiteX5269" fmla="*/ 6784137 w 9706874"/>
              <a:gd name="connsiteY5269" fmla="*/ 1147282 h 3735869"/>
              <a:gd name="connsiteX5270" fmla="*/ 6768360 w 9706874"/>
              <a:gd name="connsiteY5270" fmla="*/ 1148800 h 3735869"/>
              <a:gd name="connsiteX5271" fmla="*/ 6768794 w 9706874"/>
              <a:gd name="connsiteY5271" fmla="*/ 1150164 h 3735869"/>
              <a:gd name="connsiteX5272" fmla="*/ 6790379 w 9706874"/>
              <a:gd name="connsiteY5272" fmla="*/ 1149649 h 3735869"/>
              <a:gd name="connsiteX5273" fmla="*/ 6586988 w 9706874"/>
              <a:gd name="connsiteY5273" fmla="*/ 1141879 h 3735869"/>
              <a:gd name="connsiteX5274" fmla="*/ 6576528 w 9706874"/>
              <a:gd name="connsiteY5274" fmla="*/ 1150206 h 3735869"/>
              <a:gd name="connsiteX5275" fmla="*/ 6590268 w 9706874"/>
              <a:gd name="connsiteY5275" fmla="*/ 1150206 h 3735869"/>
              <a:gd name="connsiteX5276" fmla="*/ 6802019 w 9706874"/>
              <a:gd name="connsiteY5276" fmla="*/ 1141511 h 3735869"/>
              <a:gd name="connsiteX5277" fmla="*/ 6807386 w 9706874"/>
              <a:gd name="connsiteY5277" fmla="*/ 1149648 h 3735869"/>
              <a:gd name="connsiteX5278" fmla="*/ 6830798 w 9706874"/>
              <a:gd name="connsiteY5278" fmla="*/ 1150205 h 3735869"/>
              <a:gd name="connsiteX5279" fmla="*/ 6858269 w 9706874"/>
              <a:gd name="connsiteY5279" fmla="*/ 1145422 h 3735869"/>
              <a:gd name="connsiteX5280" fmla="*/ 6858044 w 9706874"/>
              <a:gd name="connsiteY5280" fmla="*/ 1144283 h 3735869"/>
              <a:gd name="connsiteX5281" fmla="*/ 9113175 w 9706874"/>
              <a:gd name="connsiteY5281" fmla="*/ 1137725 h 3735869"/>
              <a:gd name="connsiteX5282" fmla="*/ 9125488 w 9706874"/>
              <a:gd name="connsiteY5282" fmla="*/ 1142397 h 3735869"/>
              <a:gd name="connsiteX5283" fmla="*/ 9122738 w 9706874"/>
              <a:gd name="connsiteY5283" fmla="*/ 1149875 h 3735869"/>
              <a:gd name="connsiteX5284" fmla="*/ 9101207 w 9706874"/>
              <a:gd name="connsiteY5284" fmla="*/ 1142398 h 3735869"/>
              <a:gd name="connsiteX5285" fmla="*/ 9113175 w 9706874"/>
              <a:gd name="connsiteY5285" fmla="*/ 1137725 h 3735869"/>
              <a:gd name="connsiteX5286" fmla="*/ 6750510 w 9706874"/>
              <a:gd name="connsiteY5286" fmla="*/ 1137197 h 3735869"/>
              <a:gd name="connsiteX5287" fmla="*/ 6735560 w 9706874"/>
              <a:gd name="connsiteY5287" fmla="*/ 1138461 h 3735869"/>
              <a:gd name="connsiteX5288" fmla="*/ 6759482 w 9706874"/>
              <a:gd name="connsiteY5288" fmla="*/ 1150206 h 3735869"/>
              <a:gd name="connsiteX5289" fmla="*/ 6750510 w 9706874"/>
              <a:gd name="connsiteY5289" fmla="*/ 1137197 h 3735869"/>
              <a:gd name="connsiteX5290" fmla="*/ 8764706 w 9706874"/>
              <a:gd name="connsiteY5290" fmla="*/ 1136708 h 3735869"/>
              <a:gd name="connsiteX5291" fmla="*/ 8748672 w 9706874"/>
              <a:gd name="connsiteY5291" fmla="*/ 1149168 h 3735869"/>
              <a:gd name="connsiteX5292" fmla="*/ 8764706 w 9706874"/>
              <a:gd name="connsiteY5292" fmla="*/ 1136708 h 3735869"/>
              <a:gd name="connsiteX5293" fmla="*/ 5918512 w 9706874"/>
              <a:gd name="connsiteY5293" fmla="*/ 1136335 h 3735869"/>
              <a:gd name="connsiteX5294" fmla="*/ 5873553 w 9706874"/>
              <a:gd name="connsiteY5294" fmla="*/ 1143321 h 3735869"/>
              <a:gd name="connsiteX5295" fmla="*/ 5881524 w 9706874"/>
              <a:gd name="connsiteY5295" fmla="*/ 1155065 h 3735869"/>
              <a:gd name="connsiteX5296" fmla="*/ 5868988 w 9706874"/>
              <a:gd name="connsiteY5296" fmla="*/ 1158370 h 3735869"/>
              <a:gd name="connsiteX5297" fmla="*/ 5872304 w 9706874"/>
              <a:gd name="connsiteY5297" fmla="*/ 1160153 h 3735869"/>
              <a:gd name="connsiteX5298" fmla="*/ 5897940 w 9706874"/>
              <a:gd name="connsiteY5298" fmla="*/ 1153658 h 3735869"/>
              <a:gd name="connsiteX5299" fmla="*/ 5923984 w 9706874"/>
              <a:gd name="connsiteY5299" fmla="*/ 1146503 h 3735869"/>
              <a:gd name="connsiteX5300" fmla="*/ 5923632 w 9706874"/>
              <a:gd name="connsiteY5300" fmla="*/ 1146282 h 3735869"/>
              <a:gd name="connsiteX5301" fmla="*/ 5921628 w 9706874"/>
              <a:gd name="connsiteY5301" fmla="*/ 1137582 h 3735869"/>
              <a:gd name="connsiteX5302" fmla="*/ 5927178 w 9706874"/>
              <a:gd name="connsiteY5302" fmla="*/ 1140030 h 3735869"/>
              <a:gd name="connsiteX5303" fmla="*/ 5928199 w 9706874"/>
              <a:gd name="connsiteY5303" fmla="*/ 1145344 h 3735869"/>
              <a:gd name="connsiteX5304" fmla="*/ 5954750 w 9706874"/>
              <a:gd name="connsiteY5304" fmla="*/ 1138048 h 3735869"/>
              <a:gd name="connsiteX5305" fmla="*/ 6686614 w 9706874"/>
              <a:gd name="connsiteY5305" fmla="*/ 1136032 h 3735869"/>
              <a:gd name="connsiteX5306" fmla="*/ 6642981 w 9706874"/>
              <a:gd name="connsiteY5306" fmla="*/ 1143321 h 3735869"/>
              <a:gd name="connsiteX5307" fmla="*/ 6663386 w 9706874"/>
              <a:gd name="connsiteY5307" fmla="*/ 1154468 h 3735869"/>
              <a:gd name="connsiteX5308" fmla="*/ 6668416 w 9706874"/>
              <a:gd name="connsiteY5308" fmla="*/ 1152899 h 3735869"/>
              <a:gd name="connsiteX5309" fmla="*/ 6698962 w 9706874"/>
              <a:gd name="connsiteY5309" fmla="*/ 1152609 h 3735869"/>
              <a:gd name="connsiteX5310" fmla="*/ 6684289 w 9706874"/>
              <a:gd name="connsiteY5310" fmla="*/ 1158619 h 3735869"/>
              <a:gd name="connsiteX5311" fmla="*/ 6682793 w 9706874"/>
              <a:gd name="connsiteY5311" fmla="*/ 1158830 h 3735869"/>
              <a:gd name="connsiteX5312" fmla="*/ 6688163 w 9706874"/>
              <a:gd name="connsiteY5312" fmla="*/ 1159925 h 3735869"/>
              <a:gd name="connsiteX5313" fmla="*/ 6730245 w 9706874"/>
              <a:gd name="connsiteY5313" fmla="*/ 1143322 h 3735869"/>
              <a:gd name="connsiteX5314" fmla="*/ 6686614 w 9706874"/>
              <a:gd name="connsiteY5314" fmla="*/ 1136032 h 3735869"/>
              <a:gd name="connsiteX5315" fmla="*/ 6620720 w 9706874"/>
              <a:gd name="connsiteY5315" fmla="*/ 1135374 h 3735869"/>
              <a:gd name="connsiteX5316" fmla="*/ 6597799 w 9706874"/>
              <a:gd name="connsiteY5316" fmla="*/ 1138461 h 3735869"/>
              <a:gd name="connsiteX5317" fmla="*/ 6637664 w 9706874"/>
              <a:gd name="connsiteY5317" fmla="*/ 1150204 h 3735869"/>
              <a:gd name="connsiteX5318" fmla="*/ 6620720 w 9706874"/>
              <a:gd name="connsiteY5318" fmla="*/ 1135374 h 3735869"/>
              <a:gd name="connsiteX5319" fmla="*/ 941245 w 9706874"/>
              <a:gd name="connsiteY5319" fmla="*/ 1126562 h 3735869"/>
              <a:gd name="connsiteX5320" fmla="*/ 945575 w 9706874"/>
              <a:gd name="connsiteY5320" fmla="*/ 1134770 h 3735869"/>
              <a:gd name="connsiteX5321" fmla="*/ 958255 w 9706874"/>
              <a:gd name="connsiteY5321" fmla="*/ 1139131 h 3735869"/>
              <a:gd name="connsiteX5322" fmla="*/ 967592 w 9706874"/>
              <a:gd name="connsiteY5322" fmla="*/ 1138265 h 3735869"/>
              <a:gd name="connsiteX5323" fmla="*/ 8337966 w 9706874"/>
              <a:gd name="connsiteY5323" fmla="*/ 1124028 h 3735869"/>
              <a:gd name="connsiteX5324" fmla="*/ 8335804 w 9706874"/>
              <a:gd name="connsiteY5324" fmla="*/ 1127671 h 3735869"/>
              <a:gd name="connsiteX5325" fmla="*/ 8338890 w 9706874"/>
              <a:gd name="connsiteY5325" fmla="*/ 1129285 h 3735869"/>
              <a:gd name="connsiteX5326" fmla="*/ 8341668 w 9706874"/>
              <a:gd name="connsiteY5326" fmla="*/ 1138966 h 3735869"/>
              <a:gd name="connsiteX5327" fmla="*/ 8336116 w 9706874"/>
              <a:gd name="connsiteY5327" fmla="*/ 1136545 h 3735869"/>
              <a:gd name="connsiteX5328" fmla="*/ 8334756 w 9706874"/>
              <a:gd name="connsiteY5328" fmla="*/ 1129436 h 3735869"/>
              <a:gd name="connsiteX5329" fmla="*/ 8331950 w 9706874"/>
              <a:gd name="connsiteY5329" fmla="*/ 1134166 h 3735869"/>
              <a:gd name="connsiteX5330" fmla="*/ 8321919 w 9706874"/>
              <a:gd name="connsiteY5330" fmla="*/ 1135614 h 3735869"/>
              <a:gd name="connsiteX5331" fmla="*/ 8337966 w 9706874"/>
              <a:gd name="connsiteY5331" fmla="*/ 1124028 h 3735869"/>
              <a:gd name="connsiteX5332" fmla="*/ 731143 w 9706874"/>
              <a:gd name="connsiteY5332" fmla="*/ 1123500 h 3735869"/>
              <a:gd name="connsiteX5333" fmla="*/ 755432 w 9706874"/>
              <a:gd name="connsiteY5333" fmla="*/ 1130975 h 3735869"/>
              <a:gd name="connsiteX5334" fmla="*/ 731143 w 9706874"/>
              <a:gd name="connsiteY5334" fmla="*/ 1123500 h 3735869"/>
              <a:gd name="connsiteX5335" fmla="*/ 964914 w 9706874"/>
              <a:gd name="connsiteY5335" fmla="*/ 1118517 h 3735869"/>
              <a:gd name="connsiteX5336" fmla="*/ 939942 w 9706874"/>
              <a:gd name="connsiteY5336" fmla="*/ 1119926 h 3735869"/>
              <a:gd name="connsiteX5337" fmla="*/ 985011 w 9706874"/>
              <a:gd name="connsiteY5337" fmla="*/ 1136637 h 3735869"/>
              <a:gd name="connsiteX5338" fmla="*/ 980447 w 9706874"/>
              <a:gd name="connsiteY5338" fmla="*/ 1125858 h 3735869"/>
              <a:gd name="connsiteX5339" fmla="*/ 6230445 w 9706874"/>
              <a:gd name="connsiteY5339" fmla="*/ 1116560 h 3735869"/>
              <a:gd name="connsiteX5340" fmla="*/ 6229610 w 9706874"/>
              <a:gd name="connsiteY5340" fmla="*/ 1117786 h 3735869"/>
              <a:gd name="connsiteX5341" fmla="*/ 6229310 w 9706874"/>
              <a:gd name="connsiteY5341" fmla="*/ 1118224 h 3735869"/>
              <a:gd name="connsiteX5342" fmla="*/ 8551112 w 9706874"/>
              <a:gd name="connsiteY5342" fmla="*/ 1114363 h 3735869"/>
              <a:gd name="connsiteX5343" fmla="*/ 8569411 w 9706874"/>
              <a:gd name="connsiteY5343" fmla="*/ 1118085 h 3735869"/>
              <a:gd name="connsiteX5344" fmla="*/ 8574081 w 9706874"/>
              <a:gd name="connsiteY5344" fmla="*/ 1114592 h 3735869"/>
              <a:gd name="connsiteX5345" fmla="*/ 8595640 w 9706874"/>
              <a:gd name="connsiteY5345" fmla="*/ 1124204 h 3735869"/>
              <a:gd name="connsiteX5346" fmla="*/ 8588412 w 9706874"/>
              <a:gd name="connsiteY5346" fmla="*/ 1124388 h 3735869"/>
              <a:gd name="connsiteX5347" fmla="*/ 8592215 w 9706874"/>
              <a:gd name="connsiteY5347" fmla="*/ 1126152 h 3735869"/>
              <a:gd name="connsiteX5348" fmla="*/ 8603414 w 9706874"/>
              <a:gd name="connsiteY5348" fmla="*/ 1138318 h 3735869"/>
              <a:gd name="connsiteX5349" fmla="*/ 8551112 w 9706874"/>
              <a:gd name="connsiteY5349" fmla="*/ 1114363 h 3735869"/>
              <a:gd name="connsiteX5350" fmla="*/ 8310824 w 9706874"/>
              <a:gd name="connsiteY5350" fmla="*/ 1114362 h 3735869"/>
              <a:gd name="connsiteX5351" fmla="*/ 8318227 w 9706874"/>
              <a:gd name="connsiteY5351" fmla="*/ 1126462 h 3735869"/>
              <a:gd name="connsiteX5352" fmla="*/ 8310824 w 9706874"/>
              <a:gd name="connsiteY5352" fmla="*/ 1114362 h 3735869"/>
              <a:gd name="connsiteX5353" fmla="*/ 772613 w 9706874"/>
              <a:gd name="connsiteY5353" fmla="*/ 1113119 h 3735869"/>
              <a:gd name="connsiteX5354" fmla="*/ 825920 w 9706874"/>
              <a:gd name="connsiteY5354" fmla="*/ 1134006 h 3735869"/>
              <a:gd name="connsiteX5355" fmla="*/ 824771 w 9706874"/>
              <a:gd name="connsiteY5355" fmla="*/ 1133838 h 3735869"/>
              <a:gd name="connsiteX5356" fmla="*/ 762203 w 9706874"/>
              <a:gd name="connsiteY5356" fmla="*/ 1121415 h 3735869"/>
              <a:gd name="connsiteX5357" fmla="*/ 755186 w 9706874"/>
              <a:gd name="connsiteY5357" fmla="*/ 1118680 h 3735869"/>
              <a:gd name="connsiteX5358" fmla="*/ 752318 w 9706874"/>
              <a:gd name="connsiteY5358" fmla="*/ 1116139 h 3735869"/>
              <a:gd name="connsiteX5359" fmla="*/ 758963 w 9706874"/>
              <a:gd name="connsiteY5359" fmla="*/ 1113461 h 3735869"/>
              <a:gd name="connsiteX5360" fmla="*/ 6233019 w 9706874"/>
              <a:gd name="connsiteY5360" fmla="*/ 1112780 h 3735869"/>
              <a:gd name="connsiteX5361" fmla="*/ 6230445 w 9706874"/>
              <a:gd name="connsiteY5361" fmla="*/ 1116560 h 3735869"/>
              <a:gd name="connsiteX5362" fmla="*/ 6231349 w 9706874"/>
              <a:gd name="connsiteY5362" fmla="*/ 1115232 h 3735869"/>
              <a:gd name="connsiteX5363" fmla="*/ 6233019 w 9706874"/>
              <a:gd name="connsiteY5363" fmla="*/ 1112780 h 3735869"/>
              <a:gd name="connsiteX5364" fmla="*/ 9199729 w 9706874"/>
              <a:gd name="connsiteY5364" fmla="*/ 1112780 h 3735869"/>
              <a:gd name="connsiteX5365" fmla="*/ 9191915 w 9706874"/>
              <a:gd name="connsiteY5365" fmla="*/ 1124868 h 3735869"/>
              <a:gd name="connsiteX5366" fmla="*/ 9199729 w 9706874"/>
              <a:gd name="connsiteY5366" fmla="*/ 1112780 h 3735869"/>
              <a:gd name="connsiteX5367" fmla="*/ 9177206 w 9706874"/>
              <a:gd name="connsiteY5367" fmla="*/ 1102256 h 3735869"/>
              <a:gd name="connsiteX5368" fmla="*/ 9183224 w 9706874"/>
              <a:gd name="connsiteY5368" fmla="*/ 1112393 h 3735869"/>
              <a:gd name="connsiteX5369" fmla="*/ 9167177 w 9706874"/>
              <a:gd name="connsiteY5369" fmla="*/ 1107758 h 3735869"/>
              <a:gd name="connsiteX5370" fmla="*/ 9177206 w 9706874"/>
              <a:gd name="connsiteY5370" fmla="*/ 1102256 h 3735869"/>
              <a:gd name="connsiteX5371" fmla="*/ 8117186 w 9706874"/>
              <a:gd name="connsiteY5371" fmla="*/ 1102064 h 3735869"/>
              <a:gd name="connsiteX5372" fmla="*/ 8137169 w 9706874"/>
              <a:gd name="connsiteY5372" fmla="*/ 1123100 h 3735869"/>
              <a:gd name="connsiteX5373" fmla="*/ 8138074 w 9706874"/>
              <a:gd name="connsiteY5373" fmla="*/ 1125369 h 3735869"/>
              <a:gd name="connsiteX5374" fmla="*/ 8138978 w 9706874"/>
              <a:gd name="connsiteY5374" fmla="*/ 1119925 h 3735869"/>
              <a:gd name="connsiteX5375" fmla="*/ 8140597 w 9706874"/>
              <a:gd name="connsiteY5375" fmla="*/ 1120766 h 3735869"/>
              <a:gd name="connsiteX5376" fmla="*/ 8155254 w 9706874"/>
              <a:gd name="connsiteY5376" fmla="*/ 1113112 h 3735869"/>
              <a:gd name="connsiteX5377" fmla="*/ 8169945 w 9706874"/>
              <a:gd name="connsiteY5377" fmla="*/ 1111277 h 3735869"/>
              <a:gd name="connsiteX5378" fmla="*/ 8255479 w 9706874"/>
              <a:gd name="connsiteY5378" fmla="*/ 1154792 h 3735869"/>
              <a:gd name="connsiteX5379" fmla="*/ 8199630 w 9706874"/>
              <a:gd name="connsiteY5379" fmla="*/ 1169528 h 3735869"/>
              <a:gd name="connsiteX5380" fmla="*/ 8169008 w 9706874"/>
              <a:gd name="connsiteY5380" fmla="*/ 1149625 h 3735869"/>
              <a:gd name="connsiteX5381" fmla="*/ 8144174 w 9706874"/>
              <a:gd name="connsiteY5381" fmla="*/ 1124532 h 3735869"/>
              <a:gd name="connsiteX5382" fmla="*/ 8138979 w 9706874"/>
              <a:gd name="connsiteY5382" fmla="*/ 1132011 h 3735869"/>
              <a:gd name="connsiteX5383" fmla="*/ 8138649 w 9706874"/>
              <a:gd name="connsiteY5383" fmla="*/ 1129909 h 3735869"/>
              <a:gd name="connsiteX5384" fmla="*/ 8121707 w 9706874"/>
              <a:gd name="connsiteY5384" fmla="*/ 1125779 h 3735869"/>
              <a:gd name="connsiteX5385" fmla="*/ 8103389 w 9706874"/>
              <a:gd name="connsiteY5385" fmla="*/ 1123099 h 3735869"/>
              <a:gd name="connsiteX5386" fmla="*/ 8117186 w 9706874"/>
              <a:gd name="connsiteY5386" fmla="*/ 1102064 h 3735869"/>
              <a:gd name="connsiteX5387" fmla="*/ 8550757 w 9706874"/>
              <a:gd name="connsiteY5387" fmla="*/ 1100278 h 3735869"/>
              <a:gd name="connsiteX5388" fmla="*/ 8566792 w 9706874"/>
              <a:gd name="connsiteY5388" fmla="*/ 1107933 h 3735869"/>
              <a:gd name="connsiteX5389" fmla="*/ 8550757 w 9706874"/>
              <a:gd name="connsiteY5389" fmla="*/ 1100278 h 3735869"/>
              <a:gd name="connsiteX5390" fmla="*/ 8049789 w 9706874"/>
              <a:gd name="connsiteY5390" fmla="*/ 1100277 h 3735869"/>
              <a:gd name="connsiteX5391" fmla="*/ 8080249 w 9706874"/>
              <a:gd name="connsiteY5391" fmla="*/ 1107779 h 3735869"/>
              <a:gd name="connsiteX5392" fmla="*/ 8049789 w 9706874"/>
              <a:gd name="connsiteY5392" fmla="*/ 1100277 h 3735869"/>
              <a:gd name="connsiteX5393" fmla="*/ 9123438 w 9706874"/>
              <a:gd name="connsiteY5393" fmla="*/ 1100277 h 3735869"/>
              <a:gd name="connsiteX5394" fmla="*/ 9107392 w 9706874"/>
              <a:gd name="connsiteY5394" fmla="*/ 1112182 h 3735869"/>
              <a:gd name="connsiteX5395" fmla="*/ 9123438 w 9706874"/>
              <a:gd name="connsiteY5395" fmla="*/ 1100277 h 3735869"/>
              <a:gd name="connsiteX5396" fmla="*/ 8680639 w 9706874"/>
              <a:gd name="connsiteY5396" fmla="*/ 1100276 h 3735869"/>
              <a:gd name="connsiteX5397" fmla="*/ 8696685 w 9706874"/>
              <a:gd name="connsiteY5397" fmla="*/ 1107422 h 3735869"/>
              <a:gd name="connsiteX5398" fmla="*/ 8680639 w 9706874"/>
              <a:gd name="connsiteY5398" fmla="*/ 1100276 h 3735869"/>
              <a:gd name="connsiteX5399" fmla="*/ 8278179 w 9706874"/>
              <a:gd name="connsiteY5399" fmla="*/ 1100276 h 3735869"/>
              <a:gd name="connsiteX5400" fmla="*/ 8262130 w 9706874"/>
              <a:gd name="connsiteY5400" fmla="*/ 1112185 h 3735869"/>
              <a:gd name="connsiteX5401" fmla="*/ 8278179 w 9706874"/>
              <a:gd name="connsiteY5401" fmla="*/ 1100276 h 3735869"/>
              <a:gd name="connsiteX5402" fmla="*/ 796317 w 9706874"/>
              <a:gd name="connsiteY5402" fmla="*/ 1093782 h 3735869"/>
              <a:gd name="connsiteX5403" fmla="*/ 833618 w 9706874"/>
              <a:gd name="connsiteY5403" fmla="*/ 1108621 h 3735869"/>
              <a:gd name="connsiteX5404" fmla="*/ 838816 w 9706874"/>
              <a:gd name="connsiteY5404" fmla="*/ 1111208 h 3735869"/>
              <a:gd name="connsiteX5405" fmla="*/ 823248 w 9706874"/>
              <a:gd name="connsiteY5405" fmla="*/ 1109546 h 3735869"/>
              <a:gd name="connsiteX5406" fmla="*/ 811548 w 9706874"/>
              <a:gd name="connsiteY5406" fmla="*/ 1108490 h 3735869"/>
              <a:gd name="connsiteX5407" fmla="*/ 801815 w 9706874"/>
              <a:gd name="connsiteY5407" fmla="*/ 1103927 h 3735869"/>
              <a:gd name="connsiteX5408" fmla="*/ 796317 w 9706874"/>
              <a:gd name="connsiteY5408" fmla="*/ 1093782 h 3735869"/>
              <a:gd name="connsiteX5409" fmla="*/ 7497593 w 9706874"/>
              <a:gd name="connsiteY5409" fmla="*/ 1090397 h 3735869"/>
              <a:gd name="connsiteX5410" fmla="*/ 7509189 w 9706874"/>
              <a:gd name="connsiteY5410" fmla="*/ 1112373 h 3735869"/>
              <a:gd name="connsiteX5411" fmla="*/ 7492696 w 9706874"/>
              <a:gd name="connsiteY5411" fmla="*/ 1095281 h 3735869"/>
              <a:gd name="connsiteX5412" fmla="*/ 7497593 w 9706874"/>
              <a:gd name="connsiteY5412" fmla="*/ 1090397 h 3735869"/>
              <a:gd name="connsiteX5413" fmla="*/ 8174264 w 9706874"/>
              <a:gd name="connsiteY5413" fmla="*/ 1089753 h 3735869"/>
              <a:gd name="connsiteX5414" fmla="*/ 8181285 w 9706874"/>
              <a:gd name="connsiteY5414" fmla="*/ 1099889 h 3735869"/>
              <a:gd name="connsiteX5415" fmla="*/ 8165237 w 9706874"/>
              <a:gd name="connsiteY5415" fmla="*/ 1095256 h 3735869"/>
              <a:gd name="connsiteX5416" fmla="*/ 8174264 w 9706874"/>
              <a:gd name="connsiteY5416" fmla="*/ 1089753 h 3735869"/>
              <a:gd name="connsiteX5417" fmla="*/ 9150686 w 9706874"/>
              <a:gd name="connsiteY5417" fmla="*/ 1087773 h 3735869"/>
              <a:gd name="connsiteX5418" fmla="*/ 9166733 w 9706874"/>
              <a:gd name="connsiteY5418" fmla="*/ 1095033 h 3735869"/>
              <a:gd name="connsiteX5419" fmla="*/ 9161383 w 9706874"/>
              <a:gd name="connsiteY5419" fmla="*/ 1099874 h 3735869"/>
              <a:gd name="connsiteX5420" fmla="*/ 9150686 w 9706874"/>
              <a:gd name="connsiteY5420" fmla="*/ 1087773 h 3735869"/>
              <a:gd name="connsiteX5421" fmla="*/ 7432933 w 9706874"/>
              <a:gd name="connsiteY5421" fmla="*/ 1087773 h 3735869"/>
              <a:gd name="connsiteX5422" fmla="*/ 7425119 w 9706874"/>
              <a:gd name="connsiteY5422" fmla="*/ 1099873 h 3735869"/>
              <a:gd name="connsiteX5423" fmla="*/ 7432933 w 9706874"/>
              <a:gd name="connsiteY5423" fmla="*/ 1087773 h 3735869"/>
              <a:gd name="connsiteX5424" fmla="*/ 8655899 w 9706874"/>
              <a:gd name="connsiteY5424" fmla="*/ 1087772 h 3735869"/>
              <a:gd name="connsiteX5425" fmla="*/ 8671946 w 9706874"/>
              <a:gd name="connsiteY5425" fmla="*/ 1099358 h 3735869"/>
              <a:gd name="connsiteX5426" fmla="*/ 8655899 w 9706874"/>
              <a:gd name="connsiteY5426" fmla="*/ 1087772 h 3735869"/>
              <a:gd name="connsiteX5427" fmla="*/ 6233417 w 9706874"/>
              <a:gd name="connsiteY5427" fmla="*/ 1087535 h 3735869"/>
              <a:gd name="connsiteX5428" fmla="*/ 6232969 w 9706874"/>
              <a:gd name="connsiteY5428" fmla="*/ 1088691 h 3735869"/>
              <a:gd name="connsiteX5429" fmla="*/ 6223113 w 9706874"/>
              <a:gd name="connsiteY5429" fmla="*/ 1091018 h 3735869"/>
              <a:gd name="connsiteX5430" fmla="*/ 6208363 w 9706874"/>
              <a:gd name="connsiteY5430" fmla="*/ 1088604 h 3735869"/>
              <a:gd name="connsiteX5431" fmla="*/ 6186617 w 9706874"/>
              <a:gd name="connsiteY5431" fmla="*/ 1089750 h 3735869"/>
              <a:gd name="connsiteX5432" fmla="*/ 6098521 w 9706874"/>
              <a:gd name="connsiteY5432" fmla="*/ 1106227 h 3735869"/>
              <a:gd name="connsiteX5433" fmla="*/ 6062105 w 9706874"/>
              <a:gd name="connsiteY5433" fmla="*/ 1123450 h 3735869"/>
              <a:gd name="connsiteX5434" fmla="*/ 6080426 w 9706874"/>
              <a:gd name="connsiteY5434" fmla="*/ 1128752 h 3735869"/>
              <a:gd name="connsiteX5435" fmla="*/ 6094815 w 9706874"/>
              <a:gd name="connsiteY5435" fmla="*/ 1135720 h 3735869"/>
              <a:gd name="connsiteX5436" fmla="*/ 6100990 w 9706874"/>
              <a:gd name="connsiteY5436" fmla="*/ 1137219 h 3735869"/>
              <a:gd name="connsiteX5437" fmla="*/ 6099508 w 9706874"/>
              <a:gd name="connsiteY5437" fmla="*/ 1136117 h 3735869"/>
              <a:gd name="connsiteX5438" fmla="*/ 6107323 w 9706874"/>
              <a:gd name="connsiteY5438" fmla="*/ 1136117 h 3735869"/>
              <a:gd name="connsiteX5439" fmla="*/ 6105540 w 9706874"/>
              <a:gd name="connsiteY5439" fmla="*/ 1138325 h 3735869"/>
              <a:gd name="connsiteX5440" fmla="*/ 6106109 w 9706874"/>
              <a:gd name="connsiteY5440" fmla="*/ 1138462 h 3735869"/>
              <a:gd name="connsiteX5441" fmla="*/ 6105943 w 9706874"/>
              <a:gd name="connsiteY5441" fmla="*/ 1139933 h 3735869"/>
              <a:gd name="connsiteX5442" fmla="*/ 6114807 w 9706874"/>
              <a:gd name="connsiteY5442" fmla="*/ 1141738 h 3735869"/>
              <a:gd name="connsiteX5443" fmla="*/ 6122223 w 9706874"/>
              <a:gd name="connsiteY5443" fmla="*/ 1140645 h 3735869"/>
              <a:gd name="connsiteX5444" fmla="*/ 6123640 w 9706874"/>
              <a:gd name="connsiteY5444" fmla="*/ 1139147 h 3735869"/>
              <a:gd name="connsiteX5445" fmla="*/ 6142070 w 9706874"/>
              <a:gd name="connsiteY5445" fmla="*/ 1137129 h 3735869"/>
              <a:gd name="connsiteX5446" fmla="*/ 6154579 w 9706874"/>
              <a:gd name="connsiteY5446" fmla="*/ 1134220 h 3735869"/>
              <a:gd name="connsiteX5447" fmla="*/ 6160790 w 9706874"/>
              <a:gd name="connsiteY5447" fmla="*/ 1135081 h 3735869"/>
              <a:gd name="connsiteX5448" fmla="*/ 6168533 w 9706874"/>
              <a:gd name="connsiteY5448" fmla="*/ 1134233 h 3735869"/>
              <a:gd name="connsiteX5449" fmla="*/ 6179646 w 9706874"/>
              <a:gd name="connsiteY5449" fmla="*/ 1133291 h 3735869"/>
              <a:gd name="connsiteX5450" fmla="*/ 6185430 w 9706874"/>
              <a:gd name="connsiteY5450" fmla="*/ 1124501 h 3735869"/>
              <a:gd name="connsiteX5451" fmla="*/ 6205064 w 9706874"/>
              <a:gd name="connsiteY5451" fmla="*/ 1122072 h 3735869"/>
              <a:gd name="connsiteX5452" fmla="*/ 6213479 w 9706874"/>
              <a:gd name="connsiteY5452" fmla="*/ 1110328 h 3735869"/>
              <a:gd name="connsiteX5453" fmla="*/ 6227284 w 9706874"/>
              <a:gd name="connsiteY5453" fmla="*/ 1116306 h 3735869"/>
              <a:gd name="connsiteX5454" fmla="*/ 6229094 w 9706874"/>
              <a:gd name="connsiteY5454" fmla="*/ 1118544 h 3735869"/>
              <a:gd name="connsiteX5455" fmla="*/ 6230309 w 9706874"/>
              <a:gd name="connsiteY5455" fmla="*/ 1120045 h 3735869"/>
              <a:gd name="connsiteX5456" fmla="*/ 6252281 w 9706874"/>
              <a:gd name="connsiteY5456" fmla="*/ 1120045 h 3735869"/>
              <a:gd name="connsiteX5457" fmla="*/ 6366807 w 9706874"/>
              <a:gd name="connsiteY5457" fmla="*/ 1098177 h 3735869"/>
              <a:gd name="connsiteX5458" fmla="*/ 6411932 w 9706874"/>
              <a:gd name="connsiteY5458" fmla="*/ 1102964 h 3735869"/>
              <a:gd name="connsiteX5459" fmla="*/ 6415367 w 9706874"/>
              <a:gd name="connsiteY5459" fmla="*/ 1101368 h 3735869"/>
              <a:gd name="connsiteX5460" fmla="*/ 6418398 w 9706874"/>
              <a:gd name="connsiteY5460" fmla="*/ 1092294 h 3735869"/>
              <a:gd name="connsiteX5461" fmla="*/ 6324323 w 9706874"/>
              <a:gd name="connsiteY5461" fmla="*/ 1090776 h 3735869"/>
              <a:gd name="connsiteX5462" fmla="*/ 7594408 w 9706874"/>
              <a:gd name="connsiteY5462" fmla="*/ 1085427 h 3735869"/>
              <a:gd name="connsiteX5463" fmla="*/ 7663990 w 9706874"/>
              <a:gd name="connsiteY5463" fmla="*/ 1104833 h 3735869"/>
              <a:gd name="connsiteX5464" fmla="*/ 7781308 w 9706874"/>
              <a:gd name="connsiteY5464" fmla="*/ 1147837 h 3735869"/>
              <a:gd name="connsiteX5465" fmla="*/ 7770045 w 9706874"/>
              <a:gd name="connsiteY5465" fmla="*/ 1167127 h 3735869"/>
              <a:gd name="connsiteX5466" fmla="*/ 7745175 w 9706874"/>
              <a:gd name="connsiteY5466" fmla="*/ 1169538 h 3735869"/>
              <a:gd name="connsiteX5467" fmla="*/ 7719833 w 9706874"/>
              <a:gd name="connsiteY5467" fmla="*/ 1167428 h 3735869"/>
              <a:gd name="connsiteX5468" fmla="*/ 7707712 w 9706874"/>
              <a:gd name="connsiteY5468" fmla="*/ 1163825 h 3735869"/>
              <a:gd name="connsiteX5469" fmla="*/ 7701832 w 9706874"/>
              <a:gd name="connsiteY5469" fmla="*/ 1176615 h 3735869"/>
              <a:gd name="connsiteX5470" fmla="*/ 7690695 w 9706874"/>
              <a:gd name="connsiteY5470" fmla="*/ 1178746 h 3735869"/>
              <a:gd name="connsiteX5471" fmla="*/ 7648566 w 9706874"/>
              <a:gd name="connsiteY5471" fmla="*/ 1154390 h 3735869"/>
              <a:gd name="connsiteX5472" fmla="*/ 7664036 w 9706874"/>
              <a:gd name="connsiteY5472" fmla="*/ 1142820 h 3735869"/>
              <a:gd name="connsiteX5473" fmla="*/ 7677531 w 9706874"/>
              <a:gd name="connsiteY5473" fmla="*/ 1154390 h 3735869"/>
              <a:gd name="connsiteX5474" fmla="*/ 7692287 w 9706874"/>
              <a:gd name="connsiteY5474" fmla="*/ 1164437 h 3735869"/>
              <a:gd name="connsiteX5475" fmla="*/ 7703482 w 9706874"/>
              <a:gd name="connsiteY5475" fmla="*/ 1162568 h 3735869"/>
              <a:gd name="connsiteX5476" fmla="*/ 7694491 w 9706874"/>
              <a:gd name="connsiteY5476" fmla="*/ 1159893 h 3735869"/>
              <a:gd name="connsiteX5477" fmla="*/ 7674783 w 9706874"/>
              <a:gd name="connsiteY5477" fmla="*/ 1140602 h 3735869"/>
              <a:gd name="connsiteX5478" fmla="*/ 7647095 w 9706874"/>
              <a:gd name="connsiteY5478" fmla="*/ 1140603 h 3735869"/>
              <a:gd name="connsiteX5479" fmla="*/ 7639722 w 9706874"/>
              <a:gd name="connsiteY5479" fmla="*/ 1140050 h 3735869"/>
              <a:gd name="connsiteX5480" fmla="*/ 7637761 w 9706874"/>
              <a:gd name="connsiteY5480" fmla="*/ 1147632 h 3735869"/>
              <a:gd name="connsiteX5481" fmla="*/ 7617309 w 9706874"/>
              <a:gd name="connsiteY5481" fmla="*/ 1149518 h 3735869"/>
              <a:gd name="connsiteX5482" fmla="*/ 7619805 w 9706874"/>
              <a:gd name="connsiteY5482" fmla="*/ 1139629 h 3735869"/>
              <a:gd name="connsiteX5483" fmla="*/ 7621611 w 9706874"/>
              <a:gd name="connsiteY5483" fmla="*/ 1138693 h 3735869"/>
              <a:gd name="connsiteX5484" fmla="*/ 7618938 w 9706874"/>
              <a:gd name="connsiteY5484" fmla="*/ 1138492 h 3735869"/>
              <a:gd name="connsiteX5485" fmla="*/ 7590783 w 9706874"/>
              <a:gd name="connsiteY5485" fmla="*/ 1130958 h 3735869"/>
              <a:gd name="connsiteX5486" fmla="*/ 7596413 w 9706874"/>
              <a:gd name="connsiteY5486" fmla="*/ 1123723 h 3735869"/>
              <a:gd name="connsiteX5487" fmla="*/ 7565911 w 9706874"/>
              <a:gd name="connsiteY5487" fmla="*/ 1119302 h 3735869"/>
              <a:gd name="connsiteX5488" fmla="*/ 7540569 w 9706874"/>
              <a:gd name="connsiteY5488" fmla="*/ 1095189 h 3735869"/>
              <a:gd name="connsiteX5489" fmla="*/ 7570940 w 9706874"/>
              <a:gd name="connsiteY5489" fmla="*/ 1085506 h 3735869"/>
              <a:gd name="connsiteX5490" fmla="*/ 7594408 w 9706874"/>
              <a:gd name="connsiteY5490" fmla="*/ 1085427 h 3735869"/>
              <a:gd name="connsiteX5491" fmla="*/ 9077235 w 9706874"/>
              <a:gd name="connsiteY5491" fmla="*/ 1082518 h 3735869"/>
              <a:gd name="connsiteX5492" fmla="*/ 9096622 w 9706874"/>
              <a:gd name="connsiteY5492" fmla="*/ 1089009 h 3735869"/>
              <a:gd name="connsiteX5493" fmla="*/ 9073256 w 9706874"/>
              <a:gd name="connsiteY5493" fmla="*/ 1101182 h 3735869"/>
              <a:gd name="connsiteX5494" fmla="*/ 9071779 w 9706874"/>
              <a:gd name="connsiteY5494" fmla="*/ 1100191 h 3735869"/>
              <a:gd name="connsiteX5495" fmla="*/ 9068002 w 9706874"/>
              <a:gd name="connsiteY5495" fmla="*/ 1103921 h 3735869"/>
              <a:gd name="connsiteX5496" fmla="*/ 9064097 w 9706874"/>
              <a:gd name="connsiteY5496" fmla="*/ 1100061 h 3735869"/>
              <a:gd name="connsiteX5497" fmla="*/ 9066050 w 9706874"/>
              <a:gd name="connsiteY5497" fmla="*/ 1097529 h 3735869"/>
              <a:gd name="connsiteX5498" fmla="*/ 9067426 w 9706874"/>
              <a:gd name="connsiteY5498" fmla="*/ 1097276 h 3735869"/>
              <a:gd name="connsiteX5499" fmla="*/ 9066161 w 9706874"/>
              <a:gd name="connsiteY5499" fmla="*/ 1096429 h 3735869"/>
              <a:gd name="connsiteX5500" fmla="*/ 9077235 w 9706874"/>
              <a:gd name="connsiteY5500" fmla="*/ 1082518 h 3735869"/>
              <a:gd name="connsiteX5501" fmla="*/ 7904486 w 9706874"/>
              <a:gd name="connsiteY5501" fmla="*/ 1080424 h 3735869"/>
              <a:gd name="connsiteX5502" fmla="*/ 7937240 w 9706874"/>
              <a:gd name="connsiteY5502" fmla="*/ 1096792 h 3735869"/>
              <a:gd name="connsiteX5503" fmla="*/ 7904486 w 9706874"/>
              <a:gd name="connsiteY5503" fmla="*/ 1080424 h 3735869"/>
              <a:gd name="connsiteX5504" fmla="*/ 8641022 w 9706874"/>
              <a:gd name="connsiteY5504" fmla="*/ 1079548 h 3735869"/>
              <a:gd name="connsiteX5505" fmla="*/ 8624976 w 9706874"/>
              <a:gd name="connsiteY5505" fmla="*/ 1089517 h 3735869"/>
              <a:gd name="connsiteX5506" fmla="*/ 8641022 w 9706874"/>
              <a:gd name="connsiteY5506" fmla="*/ 1079548 h 3735869"/>
              <a:gd name="connsiteX5507" fmla="*/ 7533936 w 9706874"/>
              <a:gd name="connsiteY5507" fmla="*/ 1078843 h 3735869"/>
              <a:gd name="connsiteX5508" fmla="*/ 7533260 w 9706874"/>
              <a:gd name="connsiteY5508" fmla="*/ 1092679 h 3735869"/>
              <a:gd name="connsiteX5509" fmla="*/ 7532509 w 9706874"/>
              <a:gd name="connsiteY5509" fmla="*/ 1094002 h 3735869"/>
              <a:gd name="connsiteX5510" fmla="*/ 7535913 w 9706874"/>
              <a:gd name="connsiteY5510" fmla="*/ 1095177 h 3735869"/>
              <a:gd name="connsiteX5511" fmla="*/ 7538761 w 9706874"/>
              <a:gd name="connsiteY5511" fmla="*/ 1103216 h 3735869"/>
              <a:gd name="connsiteX5512" fmla="*/ 7532403 w 9706874"/>
              <a:gd name="connsiteY5512" fmla="*/ 1100966 h 3735869"/>
              <a:gd name="connsiteX5513" fmla="*/ 7530875 w 9706874"/>
              <a:gd name="connsiteY5513" fmla="*/ 1096873 h 3735869"/>
              <a:gd name="connsiteX5514" fmla="*/ 7528538 w 9706874"/>
              <a:gd name="connsiteY5514" fmla="*/ 1100980 h 3735869"/>
              <a:gd name="connsiteX5515" fmla="*/ 7509648 w 9706874"/>
              <a:gd name="connsiteY5515" fmla="*/ 1086222 h 3735869"/>
              <a:gd name="connsiteX5516" fmla="*/ 7533936 w 9706874"/>
              <a:gd name="connsiteY5516" fmla="*/ 1078843 h 3735869"/>
              <a:gd name="connsiteX5517" fmla="*/ 8140496 w 9706874"/>
              <a:gd name="connsiteY5517" fmla="*/ 1078842 h 3735869"/>
              <a:gd name="connsiteX5518" fmla="*/ 8164787 w 9706874"/>
              <a:gd name="connsiteY5518" fmla="*/ 1083826 h 3735869"/>
              <a:gd name="connsiteX5519" fmla="*/ 8140496 w 9706874"/>
              <a:gd name="connsiteY5519" fmla="*/ 1078842 h 3735869"/>
              <a:gd name="connsiteX5520" fmla="*/ 7377704 w 9706874"/>
              <a:gd name="connsiteY5520" fmla="*/ 1078841 h 3735869"/>
              <a:gd name="connsiteX5521" fmla="*/ 7382587 w 9706874"/>
              <a:gd name="connsiteY5521" fmla="*/ 1081093 h 3735869"/>
              <a:gd name="connsiteX5522" fmla="*/ 7382718 w 9706874"/>
              <a:gd name="connsiteY5522" fmla="*/ 1081450 h 3735869"/>
              <a:gd name="connsiteX5523" fmla="*/ 7384428 w 9706874"/>
              <a:gd name="connsiteY5523" fmla="*/ 1080426 h 3735869"/>
              <a:gd name="connsiteX5524" fmla="*/ 7383664 w 9706874"/>
              <a:gd name="connsiteY5524" fmla="*/ 1084046 h 3735869"/>
              <a:gd name="connsiteX5525" fmla="*/ 7385516 w 9706874"/>
              <a:gd name="connsiteY5525" fmla="*/ 1089130 h 3735869"/>
              <a:gd name="connsiteX5526" fmla="*/ 7382809 w 9706874"/>
              <a:gd name="connsiteY5526" fmla="*/ 1088091 h 3735869"/>
              <a:gd name="connsiteX5527" fmla="*/ 7382577 w 9706874"/>
              <a:gd name="connsiteY5527" fmla="*/ 1089197 h 3735869"/>
              <a:gd name="connsiteX5528" fmla="*/ 7377026 w 9706874"/>
              <a:gd name="connsiteY5528" fmla="*/ 1092524 h 3735869"/>
              <a:gd name="connsiteX5529" fmla="*/ 7378875 w 9706874"/>
              <a:gd name="connsiteY5529" fmla="*/ 1083752 h 3735869"/>
              <a:gd name="connsiteX5530" fmla="*/ 7378894 w 9706874"/>
              <a:gd name="connsiteY5530" fmla="*/ 1083741 h 3735869"/>
              <a:gd name="connsiteX5531" fmla="*/ 8914549 w 9706874"/>
              <a:gd name="connsiteY5531" fmla="*/ 1077646 h 3735869"/>
              <a:gd name="connsiteX5532" fmla="*/ 8944058 w 9706874"/>
              <a:gd name="connsiteY5532" fmla="*/ 1094516 h 3735869"/>
              <a:gd name="connsiteX5533" fmla="*/ 8905354 w 9706874"/>
              <a:gd name="connsiteY5533" fmla="*/ 1082519 h 3735869"/>
              <a:gd name="connsiteX5534" fmla="*/ 8914549 w 9706874"/>
              <a:gd name="connsiteY5534" fmla="*/ 1077646 h 3735869"/>
              <a:gd name="connsiteX5535" fmla="*/ 8226440 w 9706874"/>
              <a:gd name="connsiteY5535" fmla="*/ 1077367 h 3735869"/>
              <a:gd name="connsiteX5536" fmla="*/ 8263489 w 9706874"/>
              <a:gd name="connsiteY5536" fmla="*/ 1091936 h 3735869"/>
              <a:gd name="connsiteX5537" fmla="*/ 8263489 w 9706874"/>
              <a:gd name="connsiteY5537" fmla="*/ 1101462 h 3735869"/>
              <a:gd name="connsiteX5538" fmla="*/ 8215097 w 9706874"/>
              <a:gd name="connsiteY5538" fmla="*/ 1084791 h 3735869"/>
              <a:gd name="connsiteX5539" fmla="*/ 8226440 w 9706874"/>
              <a:gd name="connsiteY5539" fmla="*/ 1077367 h 3735869"/>
              <a:gd name="connsiteX5540" fmla="*/ 7865414 w 9706874"/>
              <a:gd name="connsiteY5540" fmla="*/ 1071729 h 3735869"/>
              <a:gd name="connsiteX5541" fmla="*/ 7896235 w 9706874"/>
              <a:gd name="connsiteY5541" fmla="*/ 1091120 h 3735869"/>
              <a:gd name="connsiteX5542" fmla="*/ 7865414 w 9706874"/>
              <a:gd name="connsiteY5542" fmla="*/ 1071729 h 3735869"/>
              <a:gd name="connsiteX5543" fmla="*/ 8367078 w 9706874"/>
              <a:gd name="connsiteY5543" fmla="*/ 1071698 h 3735869"/>
              <a:gd name="connsiteX5544" fmla="*/ 8412156 w 9706874"/>
              <a:gd name="connsiteY5544" fmla="*/ 1088368 h 3735869"/>
              <a:gd name="connsiteX5545" fmla="*/ 8364232 w 9706874"/>
              <a:gd name="connsiteY5545" fmla="*/ 1095513 h 3735869"/>
              <a:gd name="connsiteX5546" fmla="*/ 8367078 w 9706874"/>
              <a:gd name="connsiteY5546" fmla="*/ 1071698 h 3735869"/>
              <a:gd name="connsiteX5547" fmla="*/ 7492006 w 9706874"/>
              <a:gd name="connsiteY5547" fmla="*/ 1071698 h 3735869"/>
              <a:gd name="connsiteX5548" fmla="*/ 7494758 w 9706874"/>
              <a:gd name="connsiteY5548" fmla="*/ 1079414 h 3735869"/>
              <a:gd name="connsiteX5549" fmla="*/ 7492006 w 9706874"/>
              <a:gd name="connsiteY5549" fmla="*/ 1071698 h 3735869"/>
              <a:gd name="connsiteX5550" fmla="*/ 8904878 w 9706874"/>
              <a:gd name="connsiteY5550" fmla="*/ 1071697 h 3735869"/>
              <a:gd name="connsiteX5551" fmla="*/ 8899168 w 9706874"/>
              <a:gd name="connsiteY5551" fmla="*/ 1078465 h 3735869"/>
              <a:gd name="connsiteX5552" fmla="*/ 8904878 w 9706874"/>
              <a:gd name="connsiteY5552" fmla="*/ 1071697 h 3735869"/>
              <a:gd name="connsiteX5553" fmla="*/ 8201424 w 9706874"/>
              <a:gd name="connsiteY5553" fmla="*/ 1067921 h 3735869"/>
              <a:gd name="connsiteX5554" fmla="*/ 8214643 w 9706874"/>
              <a:gd name="connsiteY5554" fmla="*/ 1074872 h 3735869"/>
              <a:gd name="connsiteX5555" fmla="*/ 8201424 w 9706874"/>
              <a:gd name="connsiteY5555" fmla="*/ 1067921 h 3735869"/>
              <a:gd name="connsiteX5556" fmla="*/ 7992063 w 9706874"/>
              <a:gd name="connsiteY5556" fmla="*/ 1066341 h 3735869"/>
              <a:gd name="connsiteX5557" fmla="*/ 8028142 w 9706874"/>
              <a:gd name="connsiteY5557" fmla="*/ 1071131 h 3735869"/>
              <a:gd name="connsiteX5558" fmla="*/ 8008931 w 9706874"/>
              <a:gd name="connsiteY5558" fmla="*/ 1099876 h 3735869"/>
              <a:gd name="connsiteX5559" fmla="*/ 7992063 w 9706874"/>
              <a:gd name="connsiteY5559" fmla="*/ 1066341 h 3735869"/>
              <a:gd name="connsiteX5560" fmla="*/ 9461540 w 9706874"/>
              <a:gd name="connsiteY5560" fmla="*/ 1066338 h 3735869"/>
              <a:gd name="connsiteX5561" fmla="*/ 9445495 w 9706874"/>
              <a:gd name="connsiteY5561" fmla="*/ 1077924 h 3735869"/>
              <a:gd name="connsiteX5562" fmla="*/ 9461540 w 9706874"/>
              <a:gd name="connsiteY5562" fmla="*/ 1066338 h 3735869"/>
              <a:gd name="connsiteX5563" fmla="*/ 8112262 w 9706874"/>
              <a:gd name="connsiteY5563" fmla="*/ 1064718 h 3735869"/>
              <a:gd name="connsiteX5564" fmla="*/ 8123544 w 9706874"/>
              <a:gd name="connsiteY5564" fmla="*/ 1065966 h 3735869"/>
              <a:gd name="connsiteX5565" fmla="*/ 8123543 w 9706874"/>
              <a:gd name="connsiteY5565" fmla="*/ 1078427 h 3735869"/>
              <a:gd name="connsiteX5566" fmla="*/ 8101328 w 9706874"/>
              <a:gd name="connsiteY5566" fmla="*/ 1070948 h 3735869"/>
              <a:gd name="connsiteX5567" fmla="*/ 8112262 w 9706874"/>
              <a:gd name="connsiteY5567" fmla="*/ 1064718 h 3735869"/>
              <a:gd name="connsiteX5568" fmla="*/ 7453076 w 9706874"/>
              <a:gd name="connsiteY5568" fmla="*/ 1062723 h 3735869"/>
              <a:gd name="connsiteX5569" fmla="*/ 7492683 w 9706874"/>
              <a:gd name="connsiteY5569" fmla="*/ 1083240 h 3735869"/>
              <a:gd name="connsiteX5570" fmla="*/ 7490254 w 9706874"/>
              <a:gd name="connsiteY5570" fmla="*/ 1084856 h 3735869"/>
              <a:gd name="connsiteX5571" fmla="*/ 7491872 w 9706874"/>
              <a:gd name="connsiteY5571" fmla="*/ 1092525 h 3735869"/>
              <a:gd name="connsiteX5572" fmla="*/ 7486320 w 9706874"/>
              <a:gd name="connsiteY5572" fmla="*/ 1089196 h 3735869"/>
              <a:gd name="connsiteX5573" fmla="*/ 7485966 w 9706874"/>
              <a:gd name="connsiteY5573" fmla="*/ 1087524 h 3735869"/>
              <a:gd name="connsiteX5574" fmla="*/ 7479748 w 9706874"/>
              <a:gd name="connsiteY5574" fmla="*/ 1086500 h 3735869"/>
              <a:gd name="connsiteX5575" fmla="*/ 7472518 w 9706874"/>
              <a:gd name="connsiteY5575" fmla="*/ 1084283 h 3735869"/>
              <a:gd name="connsiteX5576" fmla="*/ 7473211 w 9706874"/>
              <a:gd name="connsiteY5576" fmla="*/ 1087678 h 3735869"/>
              <a:gd name="connsiteX5577" fmla="*/ 7475393 w 9706874"/>
              <a:gd name="connsiteY5577" fmla="*/ 1086620 h 3735869"/>
              <a:gd name="connsiteX5578" fmla="*/ 7475793 w 9706874"/>
              <a:gd name="connsiteY5578" fmla="*/ 1094448 h 3735869"/>
              <a:gd name="connsiteX5579" fmla="*/ 7475790 w 9706874"/>
              <a:gd name="connsiteY5579" fmla="*/ 1094468 h 3735869"/>
              <a:gd name="connsiteX5580" fmla="*/ 7476228 w 9706874"/>
              <a:gd name="connsiteY5580" fmla="*/ 1095605 h 3735869"/>
              <a:gd name="connsiteX5581" fmla="*/ 7475617 w 9706874"/>
              <a:gd name="connsiteY5581" fmla="*/ 1095263 h 3735869"/>
              <a:gd name="connsiteX5582" fmla="*/ 7475393 w 9706874"/>
              <a:gd name="connsiteY5582" fmla="*/ 1096301 h 3735869"/>
              <a:gd name="connsiteX5583" fmla="*/ 7474806 w 9706874"/>
              <a:gd name="connsiteY5583" fmla="*/ 1094811 h 3735869"/>
              <a:gd name="connsiteX5584" fmla="*/ 7455773 w 9706874"/>
              <a:gd name="connsiteY5584" fmla="*/ 1084167 h 3735869"/>
              <a:gd name="connsiteX5585" fmla="*/ 7439552 w 9706874"/>
              <a:gd name="connsiteY5585" fmla="*/ 1063456 h 3735869"/>
              <a:gd name="connsiteX5586" fmla="*/ 7453076 w 9706874"/>
              <a:gd name="connsiteY5586" fmla="*/ 1062723 h 3735869"/>
              <a:gd name="connsiteX5587" fmla="*/ 8095857 w 9706874"/>
              <a:gd name="connsiteY5587" fmla="*/ 1059337 h 3735869"/>
              <a:gd name="connsiteX5588" fmla="*/ 8100852 w 9706874"/>
              <a:gd name="connsiteY5588" fmla="*/ 1062555 h 3735869"/>
              <a:gd name="connsiteX5589" fmla="*/ 8095141 w 9706874"/>
              <a:gd name="connsiteY5589" fmla="*/ 1067696 h 3735869"/>
              <a:gd name="connsiteX5590" fmla="*/ 8095857 w 9706874"/>
              <a:gd name="connsiteY5590" fmla="*/ 1059337 h 3735869"/>
              <a:gd name="connsiteX5591" fmla="*/ 6690376 w 9706874"/>
              <a:gd name="connsiteY5591" fmla="*/ 1058680 h 3735869"/>
              <a:gd name="connsiteX5592" fmla="*/ 6706324 w 9706874"/>
              <a:gd name="connsiteY5592" fmla="*/ 1067995 h 3735869"/>
              <a:gd name="connsiteX5593" fmla="*/ 6690376 w 9706874"/>
              <a:gd name="connsiteY5593" fmla="*/ 1058680 h 3735869"/>
              <a:gd name="connsiteX5594" fmla="*/ 6739021 w 9706874"/>
              <a:gd name="connsiteY5594" fmla="*/ 1056966 h 3735869"/>
              <a:gd name="connsiteX5595" fmla="*/ 6722270 w 9706874"/>
              <a:gd name="connsiteY5595" fmla="*/ 1067995 h 3735869"/>
              <a:gd name="connsiteX5596" fmla="*/ 6755273 w 9706874"/>
              <a:gd name="connsiteY5596" fmla="*/ 1065414 h 3735869"/>
              <a:gd name="connsiteX5597" fmla="*/ 6760674 w 9706874"/>
              <a:gd name="connsiteY5597" fmla="*/ 1065836 h 3735869"/>
              <a:gd name="connsiteX5598" fmla="*/ 6754991 w 9706874"/>
              <a:gd name="connsiteY5598" fmla="*/ 1062611 h 3735869"/>
              <a:gd name="connsiteX5599" fmla="*/ 6753889 w 9706874"/>
              <a:gd name="connsiteY5599" fmla="*/ 1057659 h 3735869"/>
              <a:gd name="connsiteX5600" fmla="*/ 7966855 w 9706874"/>
              <a:gd name="connsiteY5600" fmla="*/ 1053834 h 3735869"/>
              <a:gd name="connsiteX5601" fmla="*/ 7966855 w 9706874"/>
              <a:gd name="connsiteY5601" fmla="*/ 1077827 h 3735869"/>
              <a:gd name="connsiteX5602" fmla="*/ 7944832 w 9706874"/>
              <a:gd name="connsiteY5602" fmla="*/ 1075428 h 3735869"/>
              <a:gd name="connsiteX5603" fmla="*/ 7966855 w 9706874"/>
              <a:gd name="connsiteY5603" fmla="*/ 1053834 h 3735869"/>
              <a:gd name="connsiteX5604" fmla="*/ 8082309 w 9706874"/>
              <a:gd name="connsiteY5604" fmla="*/ 1053832 h 3735869"/>
              <a:gd name="connsiteX5605" fmla="*/ 8068343 w 9706874"/>
              <a:gd name="connsiteY5605" fmla="*/ 1065422 h 3735869"/>
              <a:gd name="connsiteX5606" fmla="*/ 8082309 w 9706874"/>
              <a:gd name="connsiteY5606" fmla="*/ 1053832 h 3735869"/>
              <a:gd name="connsiteX5607" fmla="*/ 7936312 w 9706874"/>
              <a:gd name="connsiteY5607" fmla="*/ 1047175 h 3735869"/>
              <a:gd name="connsiteX5608" fmla="*/ 7941928 w 9706874"/>
              <a:gd name="connsiteY5608" fmla="*/ 1051753 h 3735869"/>
              <a:gd name="connsiteX5609" fmla="*/ 7919908 w 9706874"/>
              <a:gd name="connsiteY5609" fmla="*/ 1066406 h 3735869"/>
              <a:gd name="connsiteX5610" fmla="*/ 7936312 w 9706874"/>
              <a:gd name="connsiteY5610" fmla="*/ 1047175 h 3735869"/>
              <a:gd name="connsiteX5611" fmla="*/ 7384426 w 9706874"/>
              <a:gd name="connsiteY5611" fmla="*/ 1046489 h 3735869"/>
              <a:gd name="connsiteX5612" fmla="*/ 7377025 w 9706874"/>
              <a:gd name="connsiteY5612" fmla="*/ 1058589 h 3735869"/>
              <a:gd name="connsiteX5613" fmla="*/ 7384426 w 9706874"/>
              <a:gd name="connsiteY5613" fmla="*/ 1046489 h 3735869"/>
              <a:gd name="connsiteX5614" fmla="*/ 7857600 w 9706874"/>
              <a:gd name="connsiteY5614" fmla="*/ 1046489 h 3735869"/>
              <a:gd name="connsiteX5615" fmla="*/ 7872805 w 9706874"/>
              <a:gd name="connsiteY5615" fmla="*/ 1046489 h 3735869"/>
              <a:gd name="connsiteX5616" fmla="*/ 7872805 w 9706874"/>
              <a:gd name="connsiteY5616" fmla="*/ 1058587 h 3735869"/>
              <a:gd name="connsiteX5617" fmla="*/ 7857600 w 9706874"/>
              <a:gd name="connsiteY5617" fmla="*/ 1058588 h 3735869"/>
              <a:gd name="connsiteX5618" fmla="*/ 7857600 w 9706874"/>
              <a:gd name="connsiteY5618" fmla="*/ 1046489 h 3735869"/>
              <a:gd name="connsiteX5619" fmla="*/ 8057576 w 9706874"/>
              <a:gd name="connsiteY5619" fmla="*/ 1044902 h 3735869"/>
              <a:gd name="connsiteX5620" fmla="*/ 8057577 w 9706874"/>
              <a:gd name="connsiteY5620" fmla="*/ 1065949 h 3735869"/>
              <a:gd name="connsiteX5621" fmla="*/ 8041084 w 9706874"/>
              <a:gd name="connsiteY5621" fmla="*/ 1065948 h 3735869"/>
              <a:gd name="connsiteX5622" fmla="*/ 8033293 w 9706874"/>
              <a:gd name="connsiteY5622" fmla="*/ 1051917 h 3735869"/>
              <a:gd name="connsiteX5623" fmla="*/ 8057576 w 9706874"/>
              <a:gd name="connsiteY5623" fmla="*/ 1044902 h 3735869"/>
              <a:gd name="connsiteX5624" fmla="*/ 8870304 w 9706874"/>
              <a:gd name="connsiteY5624" fmla="*/ 1044902 h 3735869"/>
              <a:gd name="connsiteX5625" fmla="*/ 8878118 w 9706874"/>
              <a:gd name="connsiteY5625" fmla="*/ 1055189 h 3735869"/>
              <a:gd name="connsiteX5626" fmla="*/ 8870304 w 9706874"/>
              <a:gd name="connsiteY5626" fmla="*/ 1044902 h 3735869"/>
              <a:gd name="connsiteX5627" fmla="*/ 7392135 w 9706874"/>
              <a:gd name="connsiteY5627" fmla="*/ 1044902 h 3735869"/>
              <a:gd name="connsiteX5628" fmla="*/ 7430838 w 9706874"/>
              <a:gd name="connsiteY5628" fmla="*/ 1054253 h 3735869"/>
              <a:gd name="connsiteX5629" fmla="*/ 7392134 w 9706874"/>
              <a:gd name="connsiteY5629" fmla="*/ 1065949 h 3735869"/>
              <a:gd name="connsiteX5630" fmla="*/ 7392135 w 9706874"/>
              <a:gd name="connsiteY5630" fmla="*/ 1044902 h 3735869"/>
              <a:gd name="connsiteX5631" fmla="*/ 8853381 w 9706874"/>
              <a:gd name="connsiteY5631" fmla="*/ 1044901 h 3735869"/>
              <a:gd name="connsiteX5632" fmla="*/ 8845568 w 9706874"/>
              <a:gd name="connsiteY5632" fmla="*/ 1065948 h 3735869"/>
              <a:gd name="connsiteX5633" fmla="*/ 8853381 w 9706874"/>
              <a:gd name="connsiteY5633" fmla="*/ 1044901 h 3735869"/>
              <a:gd name="connsiteX5634" fmla="*/ 9072992 w 9706874"/>
              <a:gd name="connsiteY5634" fmla="*/ 1043905 h 3735869"/>
              <a:gd name="connsiteX5635" fmla="*/ 9086294 w 9706874"/>
              <a:gd name="connsiteY5635" fmla="*/ 1044529 h 3735869"/>
              <a:gd name="connsiteX5636" fmla="*/ 9066158 w 9706874"/>
              <a:gd name="connsiteY5636" fmla="*/ 1054496 h 3735869"/>
              <a:gd name="connsiteX5637" fmla="*/ 9072992 w 9706874"/>
              <a:gd name="connsiteY5637" fmla="*/ 1043905 h 3735869"/>
              <a:gd name="connsiteX5638" fmla="*/ 8024603 w 9706874"/>
              <a:gd name="connsiteY5638" fmla="*/ 1033165 h 3735869"/>
              <a:gd name="connsiteX5639" fmla="*/ 8008556 w 9706874"/>
              <a:gd name="connsiteY5639" fmla="*/ 1045498 h 3735869"/>
              <a:gd name="connsiteX5640" fmla="*/ 8024603 w 9706874"/>
              <a:gd name="connsiteY5640" fmla="*/ 1033165 h 3735869"/>
              <a:gd name="connsiteX5641" fmla="*/ 8261699 w 9706874"/>
              <a:gd name="connsiteY5641" fmla="*/ 1032400 h 3735869"/>
              <a:gd name="connsiteX5642" fmla="*/ 8253884 w 9706874"/>
              <a:gd name="connsiteY5642" fmla="*/ 1044485 h 3735869"/>
              <a:gd name="connsiteX5643" fmla="*/ 8261699 w 9706874"/>
              <a:gd name="connsiteY5643" fmla="*/ 1032400 h 3735869"/>
              <a:gd name="connsiteX5644" fmla="*/ 8822628 w 9706874"/>
              <a:gd name="connsiteY5644" fmla="*/ 1031293 h 3735869"/>
              <a:gd name="connsiteX5645" fmla="*/ 8836858 w 9706874"/>
              <a:gd name="connsiteY5645" fmla="*/ 1032562 h 3735869"/>
              <a:gd name="connsiteX5646" fmla="*/ 8814643 w 9706874"/>
              <a:gd name="connsiteY5646" fmla="*/ 1044333 h 3735869"/>
              <a:gd name="connsiteX5647" fmla="*/ 8822628 w 9706874"/>
              <a:gd name="connsiteY5647" fmla="*/ 1031293 h 3735869"/>
              <a:gd name="connsiteX5648" fmla="*/ 8130662 w 9706874"/>
              <a:gd name="connsiteY5648" fmla="*/ 1022187 h 3735869"/>
              <a:gd name="connsiteX5649" fmla="*/ 8115468 w 9706874"/>
              <a:gd name="connsiteY5649" fmla="*/ 1034649 h 3735869"/>
              <a:gd name="connsiteX5650" fmla="*/ 8130662 w 9706874"/>
              <a:gd name="connsiteY5650" fmla="*/ 1022187 h 3735869"/>
              <a:gd name="connsiteX5651" fmla="*/ 7724346 w 9706874"/>
              <a:gd name="connsiteY5651" fmla="*/ 1021482 h 3735869"/>
              <a:gd name="connsiteX5652" fmla="*/ 7716943 w 9706874"/>
              <a:gd name="connsiteY5652" fmla="*/ 1033581 h 3735869"/>
              <a:gd name="connsiteX5653" fmla="*/ 7724346 w 9706874"/>
              <a:gd name="connsiteY5653" fmla="*/ 1021482 h 3735869"/>
              <a:gd name="connsiteX5654" fmla="*/ 9038122 w 9706874"/>
              <a:gd name="connsiteY5654" fmla="*/ 1019969 h 3735869"/>
              <a:gd name="connsiteX5655" fmla="*/ 9051278 w 9706874"/>
              <a:gd name="connsiteY5655" fmla="*/ 1027188 h 3735869"/>
              <a:gd name="connsiteX5656" fmla="*/ 9045879 w 9706874"/>
              <a:gd name="connsiteY5656" fmla="*/ 1031998 h 3735869"/>
              <a:gd name="connsiteX5657" fmla="*/ 9026987 w 9706874"/>
              <a:gd name="connsiteY5657" fmla="*/ 1027187 h 3735869"/>
              <a:gd name="connsiteX5658" fmla="*/ 9038122 w 9706874"/>
              <a:gd name="connsiteY5658" fmla="*/ 1019969 h 3735869"/>
              <a:gd name="connsiteX5659" fmla="*/ 9222405 w 9706874"/>
              <a:gd name="connsiteY5659" fmla="*/ 1019896 h 3735869"/>
              <a:gd name="connsiteX5660" fmla="*/ 9214594 w 9706874"/>
              <a:gd name="connsiteY5660" fmla="*/ 1031997 h 3735869"/>
              <a:gd name="connsiteX5661" fmla="*/ 9222405 w 9706874"/>
              <a:gd name="connsiteY5661" fmla="*/ 1019896 h 3735869"/>
              <a:gd name="connsiteX5662" fmla="*/ 7975221 w 9706874"/>
              <a:gd name="connsiteY5662" fmla="*/ 1019076 h 3735869"/>
              <a:gd name="connsiteX5663" fmla="*/ 7991591 w 9706874"/>
              <a:gd name="connsiteY5663" fmla="*/ 1021086 h 3735869"/>
              <a:gd name="connsiteX5664" fmla="*/ 7966040 w 9706874"/>
              <a:gd name="connsiteY5664" fmla="*/ 1044505 h 3735869"/>
              <a:gd name="connsiteX5665" fmla="*/ 7968879 w 9706874"/>
              <a:gd name="connsiteY5665" fmla="*/ 1021087 h 3735869"/>
              <a:gd name="connsiteX5666" fmla="*/ 7975221 w 9706874"/>
              <a:gd name="connsiteY5666" fmla="*/ 1019076 h 3735869"/>
              <a:gd name="connsiteX5667" fmla="*/ 9021874 w 9706874"/>
              <a:gd name="connsiteY5667" fmla="*/ 1013878 h 3735869"/>
              <a:gd name="connsiteX5668" fmla="*/ 9026513 w 9706874"/>
              <a:gd name="connsiteY5668" fmla="*/ 1015007 h 3735869"/>
              <a:gd name="connsiteX5669" fmla="*/ 9023657 w 9706874"/>
              <a:gd name="connsiteY5669" fmla="*/ 1019519 h 3735869"/>
              <a:gd name="connsiteX5670" fmla="*/ 9021874 w 9706874"/>
              <a:gd name="connsiteY5670" fmla="*/ 1013878 h 3735869"/>
              <a:gd name="connsiteX5671" fmla="*/ 7230176 w 9706874"/>
              <a:gd name="connsiteY5671" fmla="*/ 1009180 h 3735869"/>
              <a:gd name="connsiteX5672" fmla="*/ 7239082 w 9706874"/>
              <a:gd name="connsiteY5672" fmla="*/ 1033776 h 3735869"/>
              <a:gd name="connsiteX5673" fmla="*/ 7230176 w 9706874"/>
              <a:gd name="connsiteY5673" fmla="*/ 1009180 h 3735869"/>
              <a:gd name="connsiteX5674" fmla="*/ 7243700 w 9706874"/>
              <a:gd name="connsiteY5674" fmla="*/ 1009180 h 3735869"/>
              <a:gd name="connsiteX5675" fmla="*/ 7257665 w 9706874"/>
              <a:gd name="connsiteY5675" fmla="*/ 1021477 h 3735869"/>
              <a:gd name="connsiteX5676" fmla="*/ 7255550 w 9706874"/>
              <a:gd name="connsiteY5676" fmla="*/ 1023340 h 3735869"/>
              <a:gd name="connsiteX5677" fmla="*/ 7256622 w 9706874"/>
              <a:gd name="connsiteY5677" fmla="*/ 1023901 h 3735869"/>
              <a:gd name="connsiteX5678" fmla="*/ 7259400 w 9706874"/>
              <a:gd name="connsiteY5678" fmla="*/ 1033582 h 3735869"/>
              <a:gd name="connsiteX5679" fmla="*/ 7253848 w 9706874"/>
              <a:gd name="connsiteY5679" fmla="*/ 1031162 h 3735869"/>
              <a:gd name="connsiteX5680" fmla="*/ 7252811 w 9706874"/>
              <a:gd name="connsiteY5680" fmla="*/ 1025750 h 3735869"/>
              <a:gd name="connsiteX5681" fmla="*/ 7243700 w 9706874"/>
              <a:gd name="connsiteY5681" fmla="*/ 1033776 h 3735869"/>
              <a:gd name="connsiteX5682" fmla="*/ 7243700 w 9706874"/>
              <a:gd name="connsiteY5682" fmla="*/ 1009180 h 3735869"/>
              <a:gd name="connsiteX5683" fmla="*/ 9370819 w 9706874"/>
              <a:gd name="connsiteY5683" fmla="*/ 1009179 h 3735869"/>
              <a:gd name="connsiteX5684" fmla="*/ 9363028 w 9706874"/>
              <a:gd name="connsiteY5684" fmla="*/ 1021280 h 3735869"/>
              <a:gd name="connsiteX5685" fmla="*/ 9370819 w 9706874"/>
              <a:gd name="connsiteY5685" fmla="*/ 1009179 h 3735869"/>
              <a:gd name="connsiteX5686" fmla="*/ 8853381 w 9706874"/>
              <a:gd name="connsiteY5686" fmla="*/ 1009178 h 3735869"/>
              <a:gd name="connsiteX5687" fmla="*/ 8845567 w 9706874"/>
              <a:gd name="connsiteY5687" fmla="*/ 1021279 h 3735869"/>
              <a:gd name="connsiteX5688" fmla="*/ 8853381 w 9706874"/>
              <a:gd name="connsiteY5688" fmla="*/ 1009178 h 3735869"/>
              <a:gd name="connsiteX5689" fmla="*/ 7189265 w 9706874"/>
              <a:gd name="connsiteY5689" fmla="*/ 1007376 h 3735869"/>
              <a:gd name="connsiteX5690" fmla="*/ 7201930 w 9706874"/>
              <a:gd name="connsiteY5690" fmla="*/ 1009034 h 3735869"/>
              <a:gd name="connsiteX5691" fmla="*/ 7202300 w 9706874"/>
              <a:gd name="connsiteY5691" fmla="*/ 1008722 h 3735869"/>
              <a:gd name="connsiteX5692" fmla="*/ 7212329 w 9706874"/>
              <a:gd name="connsiteY5692" fmla="*/ 1008098 h 3735869"/>
              <a:gd name="connsiteX5693" fmla="*/ 7211856 w 9706874"/>
              <a:gd name="connsiteY5693" fmla="*/ 1010331 h 3735869"/>
              <a:gd name="connsiteX5694" fmla="*/ 7212492 w 9706874"/>
              <a:gd name="connsiteY5694" fmla="*/ 1010416 h 3735869"/>
              <a:gd name="connsiteX5695" fmla="*/ 7210802 w 9706874"/>
              <a:gd name="connsiteY5695" fmla="*/ 1015284 h 3735869"/>
              <a:gd name="connsiteX5696" fmla="*/ 7210574 w 9706874"/>
              <a:gd name="connsiteY5696" fmla="*/ 1016354 h 3735869"/>
              <a:gd name="connsiteX5697" fmla="*/ 7210371 w 9706874"/>
              <a:gd name="connsiteY5697" fmla="*/ 1016525 h 3735869"/>
              <a:gd name="connsiteX5698" fmla="*/ 7207919 w 9706874"/>
              <a:gd name="connsiteY5698" fmla="*/ 1023593 h 3735869"/>
              <a:gd name="connsiteX5699" fmla="*/ 7173855 w 9706874"/>
              <a:gd name="connsiteY5699" fmla="*/ 1022568 h 3735869"/>
              <a:gd name="connsiteX5700" fmla="*/ 7189265 w 9706874"/>
              <a:gd name="connsiteY5700" fmla="*/ 1007376 h 3735869"/>
              <a:gd name="connsiteX5701" fmla="*/ 8427060 w 9706874"/>
              <a:gd name="connsiteY5701" fmla="*/ 996677 h 3735869"/>
              <a:gd name="connsiteX5702" fmla="*/ 8434875 w 9706874"/>
              <a:gd name="connsiteY5702" fmla="*/ 1008776 h 3735869"/>
              <a:gd name="connsiteX5703" fmla="*/ 8427060 w 9706874"/>
              <a:gd name="connsiteY5703" fmla="*/ 996677 h 3735869"/>
              <a:gd name="connsiteX5704" fmla="*/ 7694758 w 9706874"/>
              <a:gd name="connsiteY5704" fmla="*/ 996677 h 3735869"/>
              <a:gd name="connsiteX5705" fmla="*/ 7686944 w 9706874"/>
              <a:gd name="connsiteY5705" fmla="*/ 1008776 h 3735869"/>
              <a:gd name="connsiteX5706" fmla="*/ 7694758 w 9706874"/>
              <a:gd name="connsiteY5706" fmla="*/ 996677 h 3735869"/>
              <a:gd name="connsiteX5707" fmla="*/ 9356410 w 9706874"/>
              <a:gd name="connsiteY5707" fmla="*/ 996676 h 3735869"/>
              <a:gd name="connsiteX5708" fmla="*/ 9348599 w 9706874"/>
              <a:gd name="connsiteY5708" fmla="*/ 1008775 h 3735869"/>
              <a:gd name="connsiteX5709" fmla="*/ 9356410 w 9706874"/>
              <a:gd name="connsiteY5709" fmla="*/ 996676 h 3735869"/>
              <a:gd name="connsiteX5710" fmla="*/ 8407085 w 9706874"/>
              <a:gd name="connsiteY5710" fmla="*/ 996579 h 3735869"/>
              <a:gd name="connsiteX5711" fmla="*/ 8418367 w 9706874"/>
              <a:gd name="connsiteY5711" fmla="*/ 1007007 h 3735869"/>
              <a:gd name="connsiteX5712" fmla="*/ 8402322 w 9706874"/>
              <a:gd name="connsiteY5712" fmla="*/ 1000056 h 3735869"/>
              <a:gd name="connsiteX5713" fmla="*/ 8407085 w 9706874"/>
              <a:gd name="connsiteY5713" fmla="*/ 996579 h 3735869"/>
              <a:gd name="connsiteX5714" fmla="*/ 8724175 w 9706874"/>
              <a:gd name="connsiteY5714" fmla="*/ 996235 h 3735869"/>
              <a:gd name="connsiteX5715" fmla="*/ 8732592 w 9706874"/>
              <a:gd name="connsiteY5715" fmla="*/ 1008382 h 3735869"/>
              <a:gd name="connsiteX5716" fmla="*/ 8724175 w 9706874"/>
              <a:gd name="connsiteY5716" fmla="*/ 996235 h 3735869"/>
              <a:gd name="connsiteX5717" fmla="*/ 8829872 w 9706874"/>
              <a:gd name="connsiteY5717" fmla="*/ 995737 h 3735869"/>
              <a:gd name="connsiteX5718" fmla="*/ 8836860 w 9706874"/>
              <a:gd name="connsiteY5718" fmla="*/ 996237 h 3735869"/>
              <a:gd name="connsiteX5719" fmla="*/ 8814643 w 9706874"/>
              <a:gd name="connsiteY5719" fmla="*/ 1008534 h 3735869"/>
              <a:gd name="connsiteX5720" fmla="*/ 8829872 w 9706874"/>
              <a:gd name="connsiteY5720" fmla="*/ 995737 h 3735869"/>
              <a:gd name="connsiteX5721" fmla="*/ 7895751 w 9706874"/>
              <a:gd name="connsiteY5721" fmla="*/ 995737 h 3735869"/>
              <a:gd name="connsiteX5722" fmla="*/ 7902963 w 9706874"/>
              <a:gd name="connsiteY5722" fmla="*/ 996237 h 3735869"/>
              <a:gd name="connsiteX5723" fmla="*/ 7878673 w 9706874"/>
              <a:gd name="connsiteY5723" fmla="*/ 1008534 h 3735869"/>
              <a:gd name="connsiteX5724" fmla="*/ 7895751 w 9706874"/>
              <a:gd name="connsiteY5724" fmla="*/ 995737 h 3735869"/>
              <a:gd name="connsiteX5725" fmla="*/ 7110969 w 9706874"/>
              <a:gd name="connsiteY5725" fmla="*/ 993773 h 3735869"/>
              <a:gd name="connsiteX5726" fmla="*/ 7112872 w 9706874"/>
              <a:gd name="connsiteY5726" fmla="*/ 995174 h 3735869"/>
              <a:gd name="connsiteX5727" fmla="*/ 7113527 w 9706874"/>
              <a:gd name="connsiteY5727" fmla="*/ 995657 h 3735869"/>
              <a:gd name="connsiteX5728" fmla="*/ 7323060 w 9706874"/>
              <a:gd name="connsiteY5728" fmla="*/ 992120 h 3735869"/>
              <a:gd name="connsiteX5729" fmla="*/ 7324064 w 9706874"/>
              <a:gd name="connsiteY5729" fmla="*/ 995756 h 3735869"/>
              <a:gd name="connsiteX5730" fmla="*/ 7330046 w 9706874"/>
              <a:gd name="connsiteY5730" fmla="*/ 997832 h 3735869"/>
              <a:gd name="connsiteX5731" fmla="*/ 7328783 w 9706874"/>
              <a:gd name="connsiteY5731" fmla="*/ 993151 h 3735869"/>
              <a:gd name="connsiteX5732" fmla="*/ 7110724 w 9706874"/>
              <a:gd name="connsiteY5732" fmla="*/ 990660 h 3735869"/>
              <a:gd name="connsiteX5733" fmla="*/ 7110969 w 9706874"/>
              <a:gd name="connsiteY5733" fmla="*/ 993773 h 3735869"/>
              <a:gd name="connsiteX5734" fmla="*/ 7111168 w 9706874"/>
              <a:gd name="connsiteY5734" fmla="*/ 996300 h 3735869"/>
              <a:gd name="connsiteX5735" fmla="*/ 7107633 w 9706874"/>
              <a:gd name="connsiteY5735" fmla="*/ 991787 h 3735869"/>
              <a:gd name="connsiteX5736" fmla="*/ 7110724 w 9706874"/>
              <a:gd name="connsiteY5736" fmla="*/ 990660 h 3735869"/>
              <a:gd name="connsiteX5737" fmla="*/ 8037589 w 9706874"/>
              <a:gd name="connsiteY5737" fmla="*/ 987342 h 3735869"/>
              <a:gd name="connsiteX5738" fmla="*/ 8046430 w 9706874"/>
              <a:gd name="connsiteY5738" fmla="*/ 998190 h 3735869"/>
              <a:gd name="connsiteX5739" fmla="*/ 8030813 w 9706874"/>
              <a:gd name="connsiteY5739" fmla="*/ 1010523 h 3735869"/>
              <a:gd name="connsiteX5740" fmla="*/ 8051896 w 9706874"/>
              <a:gd name="connsiteY5740" fmla="*/ 1013644 h 3735869"/>
              <a:gd name="connsiteX5741" fmla="*/ 8054133 w 9706874"/>
              <a:gd name="connsiteY5741" fmla="*/ 1021679 h 3735869"/>
              <a:gd name="connsiteX5742" fmla="*/ 8061553 w 9706874"/>
              <a:gd name="connsiteY5742" fmla="*/ 1022929 h 3735869"/>
              <a:gd name="connsiteX5743" fmla="*/ 8066188 w 9706874"/>
              <a:gd name="connsiteY5743" fmla="*/ 1033066 h 3735869"/>
              <a:gd name="connsiteX5744" fmla="*/ 8054277 w 9706874"/>
              <a:gd name="connsiteY5744" fmla="*/ 1029157 h 3735869"/>
              <a:gd name="connsiteX5745" fmla="*/ 8053166 w 9706874"/>
              <a:gd name="connsiteY5745" fmla="*/ 1022708 h 3735869"/>
              <a:gd name="connsiteX5746" fmla="*/ 8036649 w 9706874"/>
              <a:gd name="connsiteY5746" fmla="*/ 1020814 h 3735869"/>
              <a:gd name="connsiteX5747" fmla="*/ 7982627 w 9706874"/>
              <a:gd name="connsiteY5747" fmla="*/ 1003124 h 3735869"/>
              <a:gd name="connsiteX5748" fmla="*/ 8037589 w 9706874"/>
              <a:gd name="connsiteY5748" fmla="*/ 987342 h 3735869"/>
              <a:gd name="connsiteX5749" fmla="*/ 8486065 w 9706874"/>
              <a:gd name="connsiteY5749" fmla="*/ 985961 h 3735869"/>
              <a:gd name="connsiteX5750" fmla="*/ 8536898 w 9706874"/>
              <a:gd name="connsiteY5750" fmla="*/ 1036993 h 3735869"/>
              <a:gd name="connsiteX5751" fmla="*/ 8618319 w 9706874"/>
              <a:gd name="connsiteY5751" fmla="*/ 1071288 h 3735869"/>
              <a:gd name="connsiteX5752" fmla="*/ 8525601 w 9706874"/>
              <a:gd name="connsiteY5752" fmla="*/ 1061492 h 3735869"/>
              <a:gd name="connsiteX5753" fmla="*/ 8531248 w 9706874"/>
              <a:gd name="connsiteY5753" fmla="*/ 1054141 h 3735869"/>
              <a:gd name="connsiteX5754" fmla="*/ 8508658 w 9706874"/>
              <a:gd name="connsiteY5754" fmla="*/ 1051691 h 3735869"/>
              <a:gd name="connsiteX5755" fmla="*/ 8500184 w 9706874"/>
              <a:gd name="connsiteY5755" fmla="*/ 1025154 h 3735869"/>
              <a:gd name="connsiteX5756" fmla="*/ 8491714 w 9706874"/>
              <a:gd name="connsiteY5756" fmla="*/ 1042300 h 3735869"/>
              <a:gd name="connsiteX5757" fmla="*/ 8477591 w 9706874"/>
              <a:gd name="connsiteY5757" fmla="*/ 1030053 h 3735869"/>
              <a:gd name="connsiteX5758" fmla="*/ 8474770 w 9706874"/>
              <a:gd name="connsiteY5758" fmla="*/ 1000659 h 3735869"/>
              <a:gd name="connsiteX5759" fmla="*/ 8486065 w 9706874"/>
              <a:gd name="connsiteY5759" fmla="*/ 985961 h 3735869"/>
              <a:gd name="connsiteX5760" fmla="*/ 892582 w 9706874"/>
              <a:gd name="connsiteY5760" fmla="*/ 985481 h 3735869"/>
              <a:gd name="connsiteX5761" fmla="*/ 892825 w 9706874"/>
              <a:gd name="connsiteY5761" fmla="*/ 986590 h 3735869"/>
              <a:gd name="connsiteX5762" fmla="*/ 888963 w 9706874"/>
              <a:gd name="connsiteY5762" fmla="*/ 985849 h 3735869"/>
              <a:gd name="connsiteX5763" fmla="*/ 892582 w 9706874"/>
              <a:gd name="connsiteY5763" fmla="*/ 985481 h 3735869"/>
              <a:gd name="connsiteX5764" fmla="*/ 8387967 w 9706874"/>
              <a:gd name="connsiteY5764" fmla="*/ 984894 h 3735869"/>
              <a:gd name="connsiteX5765" fmla="*/ 8401862 w 9706874"/>
              <a:gd name="connsiteY5765" fmla="*/ 990505 h 3735869"/>
              <a:gd name="connsiteX5766" fmla="*/ 8377581 w 9706874"/>
              <a:gd name="connsiteY5766" fmla="*/ 990505 h 3735869"/>
              <a:gd name="connsiteX5767" fmla="*/ 8382923 w 9706874"/>
              <a:gd name="connsiteY5767" fmla="*/ 985244 h 3735869"/>
              <a:gd name="connsiteX5768" fmla="*/ 8387967 w 9706874"/>
              <a:gd name="connsiteY5768" fmla="*/ 984894 h 3735869"/>
              <a:gd name="connsiteX5769" fmla="*/ 8446227 w 9706874"/>
              <a:gd name="connsiteY5769" fmla="*/ 984172 h 3735869"/>
              <a:gd name="connsiteX5770" fmla="*/ 8459599 w 9706874"/>
              <a:gd name="connsiteY5770" fmla="*/ 996272 h 3735869"/>
              <a:gd name="connsiteX5771" fmla="*/ 8443553 w 9706874"/>
              <a:gd name="connsiteY5771" fmla="*/ 991432 h 3735869"/>
              <a:gd name="connsiteX5772" fmla="*/ 8446227 w 9706874"/>
              <a:gd name="connsiteY5772" fmla="*/ 984172 h 3735869"/>
              <a:gd name="connsiteX5773" fmla="*/ 7090918 w 9706874"/>
              <a:gd name="connsiteY5773" fmla="*/ 984172 h 3735869"/>
              <a:gd name="connsiteX5774" fmla="*/ 7094700 w 9706874"/>
              <a:gd name="connsiteY5774" fmla="*/ 987449 h 3735869"/>
              <a:gd name="connsiteX5775" fmla="*/ 7105029 w 9706874"/>
              <a:gd name="connsiteY5775" fmla="*/ 988948 h 3735869"/>
              <a:gd name="connsiteX5776" fmla="*/ 7064456 w 9706874"/>
              <a:gd name="connsiteY5776" fmla="*/ 998239 h 3735869"/>
              <a:gd name="connsiteX5777" fmla="*/ 7081698 w 9706874"/>
              <a:gd name="connsiteY5777" fmla="*/ 985563 h 3735869"/>
              <a:gd name="connsiteX5778" fmla="*/ 7084249 w 9706874"/>
              <a:gd name="connsiteY5778" fmla="*/ 985933 h 3735869"/>
              <a:gd name="connsiteX5779" fmla="*/ 7082894 w 9706874"/>
              <a:gd name="connsiteY5779" fmla="*/ 984173 h 3735869"/>
              <a:gd name="connsiteX5780" fmla="*/ 7090918 w 9706874"/>
              <a:gd name="connsiteY5780" fmla="*/ 984172 h 3735869"/>
              <a:gd name="connsiteX5781" fmla="*/ 8977499 w 9706874"/>
              <a:gd name="connsiteY5781" fmla="*/ 983719 h 3735869"/>
              <a:gd name="connsiteX5782" fmla="*/ 9003829 w 9706874"/>
              <a:gd name="connsiteY5782" fmla="*/ 1001617 h 3735869"/>
              <a:gd name="connsiteX5783" fmla="*/ 8969264 w 9706874"/>
              <a:gd name="connsiteY5783" fmla="*/ 991634 h 3735869"/>
              <a:gd name="connsiteX5784" fmla="*/ 8977499 w 9706874"/>
              <a:gd name="connsiteY5784" fmla="*/ 983719 h 3735869"/>
              <a:gd name="connsiteX5785" fmla="*/ 8606422 w 9706874"/>
              <a:gd name="connsiteY5785" fmla="*/ 978815 h 3735869"/>
              <a:gd name="connsiteX5786" fmla="*/ 8609276 w 9706874"/>
              <a:gd name="connsiteY5786" fmla="*/ 990913 h 3735869"/>
              <a:gd name="connsiteX5787" fmla="*/ 8606421 w 9706874"/>
              <a:gd name="connsiteY5787" fmla="*/ 983653 h 3735869"/>
              <a:gd name="connsiteX5788" fmla="*/ 8606422 w 9706874"/>
              <a:gd name="connsiteY5788" fmla="*/ 978815 h 3735869"/>
              <a:gd name="connsiteX5789" fmla="*/ 7166963 w 9706874"/>
              <a:gd name="connsiteY5789" fmla="*/ 975647 h 3735869"/>
              <a:gd name="connsiteX5790" fmla="*/ 7171477 w 9706874"/>
              <a:gd name="connsiteY5790" fmla="*/ 975805 h 3735869"/>
              <a:gd name="connsiteX5791" fmla="*/ 7156272 w 9706874"/>
              <a:gd name="connsiteY5791" fmla="*/ 988564 h 3735869"/>
              <a:gd name="connsiteX5792" fmla="*/ 7166963 w 9706874"/>
              <a:gd name="connsiteY5792" fmla="*/ 975647 h 3735869"/>
              <a:gd name="connsiteX5793" fmla="*/ 8001132 w 9706874"/>
              <a:gd name="connsiteY5793" fmla="*/ 975646 h 3735869"/>
              <a:gd name="connsiteX5794" fmla="*/ 8005646 w 9706874"/>
              <a:gd name="connsiteY5794" fmla="*/ 975806 h 3735869"/>
              <a:gd name="connsiteX5795" fmla="*/ 7990439 w 9706874"/>
              <a:gd name="connsiteY5795" fmla="*/ 988565 h 3735869"/>
              <a:gd name="connsiteX5796" fmla="*/ 8001132 w 9706874"/>
              <a:gd name="connsiteY5796" fmla="*/ 975646 h 3735869"/>
              <a:gd name="connsiteX5797" fmla="*/ 8952771 w 9706874"/>
              <a:gd name="connsiteY5797" fmla="*/ 975241 h 3735869"/>
              <a:gd name="connsiteX5798" fmla="*/ 8968818 w 9706874"/>
              <a:gd name="connsiteY5798" fmla="*/ 980384 h 3735869"/>
              <a:gd name="connsiteX5799" fmla="*/ 8966144 w 9706874"/>
              <a:gd name="connsiteY5799" fmla="*/ 985530 h 3735869"/>
              <a:gd name="connsiteX5800" fmla="*/ 8952771 w 9706874"/>
              <a:gd name="connsiteY5800" fmla="*/ 975241 h 3735869"/>
              <a:gd name="connsiteX5801" fmla="*/ 8418812 w 9706874"/>
              <a:gd name="connsiteY5801" fmla="*/ 975241 h 3735869"/>
              <a:gd name="connsiteX5802" fmla="*/ 8443104 w 9706874"/>
              <a:gd name="connsiteY5802" fmla="*/ 980226 h 3735869"/>
              <a:gd name="connsiteX5803" fmla="*/ 8418812 w 9706874"/>
              <a:gd name="connsiteY5803" fmla="*/ 975241 h 3735869"/>
              <a:gd name="connsiteX5804" fmla="*/ 1132682 w 9706874"/>
              <a:gd name="connsiteY5804" fmla="*/ 974162 h 3735869"/>
              <a:gd name="connsiteX5805" fmla="*/ 1116647 w 9706874"/>
              <a:gd name="connsiteY5805" fmla="*/ 984131 h 3735869"/>
              <a:gd name="connsiteX5806" fmla="*/ 1132682 w 9706874"/>
              <a:gd name="connsiteY5806" fmla="*/ 974162 h 3735869"/>
              <a:gd name="connsiteX5807" fmla="*/ 7006615 w 9706874"/>
              <a:gd name="connsiteY5807" fmla="*/ 973986 h 3735869"/>
              <a:gd name="connsiteX5808" fmla="*/ 7022660 w 9706874"/>
              <a:gd name="connsiteY5808" fmla="*/ 983255 h 3735869"/>
              <a:gd name="connsiteX5809" fmla="*/ 7006615 w 9706874"/>
              <a:gd name="connsiteY5809" fmla="*/ 973986 h 3735869"/>
              <a:gd name="connsiteX5810" fmla="*/ 8377335 w 9706874"/>
              <a:gd name="connsiteY5810" fmla="*/ 968098 h 3735869"/>
              <a:gd name="connsiteX5811" fmla="*/ 8383273 w 9706874"/>
              <a:gd name="connsiteY5811" fmla="*/ 975812 h 3735869"/>
              <a:gd name="connsiteX5812" fmla="*/ 8377335 w 9706874"/>
              <a:gd name="connsiteY5812" fmla="*/ 968098 h 3735869"/>
              <a:gd name="connsiteX5813" fmla="*/ 7974377 w 9706874"/>
              <a:gd name="connsiteY5813" fmla="*/ 963067 h 3735869"/>
              <a:gd name="connsiteX5814" fmla="*/ 7959185 w 9706874"/>
              <a:gd name="connsiteY5814" fmla="*/ 974653 h 3735869"/>
              <a:gd name="connsiteX5815" fmla="*/ 7974377 w 9706874"/>
              <a:gd name="connsiteY5815" fmla="*/ 963067 h 3735869"/>
              <a:gd name="connsiteX5816" fmla="*/ 7476655 w 9706874"/>
              <a:gd name="connsiteY5816" fmla="*/ 963067 h 3735869"/>
              <a:gd name="connsiteX5817" fmla="*/ 7491859 w 9706874"/>
              <a:gd name="connsiteY5817" fmla="*/ 974653 h 3735869"/>
              <a:gd name="connsiteX5818" fmla="*/ 7476655 w 9706874"/>
              <a:gd name="connsiteY5818" fmla="*/ 963067 h 3735869"/>
              <a:gd name="connsiteX5819" fmla="*/ 8761216 w 9706874"/>
              <a:gd name="connsiteY5819" fmla="*/ 959723 h 3735869"/>
              <a:gd name="connsiteX5820" fmla="*/ 8759998 w 9706874"/>
              <a:gd name="connsiteY5820" fmla="*/ 961149 h 3735869"/>
              <a:gd name="connsiteX5821" fmla="*/ 8758979 w 9706874"/>
              <a:gd name="connsiteY5821" fmla="*/ 962339 h 3735869"/>
              <a:gd name="connsiteX5822" fmla="*/ 8739738 w 9706874"/>
              <a:gd name="connsiteY5822" fmla="*/ 957379 h 3735869"/>
              <a:gd name="connsiteX5823" fmla="*/ 8742028 w 9706874"/>
              <a:gd name="connsiteY5823" fmla="*/ 961473 h 3735869"/>
              <a:gd name="connsiteX5824" fmla="*/ 8740623 w 9706874"/>
              <a:gd name="connsiteY5824" fmla="*/ 962737 h 3735869"/>
              <a:gd name="connsiteX5825" fmla="*/ 8738306 w 9706874"/>
              <a:gd name="connsiteY5825" fmla="*/ 964821 h 3735869"/>
              <a:gd name="connsiteX5826" fmla="*/ 8734240 w 9706874"/>
              <a:gd name="connsiteY5826" fmla="*/ 961472 h 3735869"/>
              <a:gd name="connsiteX5827" fmla="*/ 8739738 w 9706874"/>
              <a:gd name="connsiteY5827" fmla="*/ 957379 h 3735869"/>
              <a:gd name="connsiteX5828" fmla="*/ 8763253 w 9706874"/>
              <a:gd name="connsiteY5828" fmla="*/ 957341 h 3735869"/>
              <a:gd name="connsiteX5829" fmla="*/ 8762112 w 9706874"/>
              <a:gd name="connsiteY5829" fmla="*/ 958677 h 3735869"/>
              <a:gd name="connsiteX5830" fmla="*/ 8761216 w 9706874"/>
              <a:gd name="connsiteY5830" fmla="*/ 959723 h 3735869"/>
              <a:gd name="connsiteX5831" fmla="*/ 8763991 w 9706874"/>
              <a:gd name="connsiteY5831" fmla="*/ 956478 h 3735869"/>
              <a:gd name="connsiteX5832" fmla="*/ 8763913 w 9706874"/>
              <a:gd name="connsiteY5832" fmla="*/ 956571 h 3735869"/>
              <a:gd name="connsiteX5833" fmla="*/ 8763253 w 9706874"/>
              <a:gd name="connsiteY5833" fmla="*/ 957341 h 3735869"/>
              <a:gd name="connsiteX5834" fmla="*/ 6905875 w 9706874"/>
              <a:gd name="connsiteY5834" fmla="*/ 952981 h 3735869"/>
              <a:gd name="connsiteX5835" fmla="*/ 6897615 w 9706874"/>
              <a:gd name="connsiteY5835" fmla="*/ 958458 h 3735869"/>
              <a:gd name="connsiteX5836" fmla="*/ 6891306 w 9706874"/>
              <a:gd name="connsiteY5836" fmla="*/ 981947 h 3735869"/>
              <a:gd name="connsiteX5837" fmla="*/ 6913393 w 9706874"/>
              <a:gd name="connsiteY5837" fmla="*/ 987073 h 3735869"/>
              <a:gd name="connsiteX5838" fmla="*/ 6914822 w 9706874"/>
              <a:gd name="connsiteY5838" fmla="*/ 991357 h 3735869"/>
              <a:gd name="connsiteX5839" fmla="*/ 6926036 w 9706874"/>
              <a:gd name="connsiteY5839" fmla="*/ 993478 h 3735869"/>
              <a:gd name="connsiteX5840" fmla="*/ 6931395 w 9706874"/>
              <a:gd name="connsiteY5840" fmla="*/ 994573 h 3735869"/>
              <a:gd name="connsiteX5841" fmla="*/ 6923960 w 9706874"/>
              <a:gd name="connsiteY5841" fmla="*/ 982428 h 3735869"/>
              <a:gd name="connsiteX5842" fmla="*/ 6918707 w 9706874"/>
              <a:gd name="connsiteY5842" fmla="*/ 959899 h 3735869"/>
              <a:gd name="connsiteX5843" fmla="*/ 6923197 w 9706874"/>
              <a:gd name="connsiteY5843" fmla="*/ 953856 h 3735869"/>
              <a:gd name="connsiteX5844" fmla="*/ 7080921 w 9706874"/>
              <a:gd name="connsiteY5844" fmla="*/ 952530 h 3735869"/>
              <a:gd name="connsiteX5845" fmla="*/ 7104784 w 9706874"/>
              <a:gd name="connsiteY5845" fmla="*/ 955025 h 3735869"/>
              <a:gd name="connsiteX5846" fmla="*/ 7096827 w 9706874"/>
              <a:gd name="connsiteY5846" fmla="*/ 977487 h 3735869"/>
              <a:gd name="connsiteX5847" fmla="*/ 7072968 w 9706874"/>
              <a:gd name="connsiteY5847" fmla="*/ 977488 h 3735869"/>
              <a:gd name="connsiteX5848" fmla="*/ 7080921 w 9706874"/>
              <a:gd name="connsiteY5848" fmla="*/ 952530 h 3735869"/>
              <a:gd name="connsiteX5849" fmla="*/ 6777805 w 9706874"/>
              <a:gd name="connsiteY5849" fmla="*/ 948922 h 3735869"/>
              <a:gd name="connsiteX5850" fmla="*/ 6779580 w 9706874"/>
              <a:gd name="connsiteY5850" fmla="*/ 962509 h 3735869"/>
              <a:gd name="connsiteX5851" fmla="*/ 6871671 w 9706874"/>
              <a:gd name="connsiteY5851" fmla="*/ 960078 h 3735869"/>
              <a:gd name="connsiteX5852" fmla="*/ 6826132 w 9706874"/>
              <a:gd name="connsiteY5852" fmla="*/ 949538 h 3735869"/>
              <a:gd name="connsiteX5853" fmla="*/ 6742293 w 9706874"/>
              <a:gd name="connsiteY5853" fmla="*/ 948469 h 3735869"/>
              <a:gd name="connsiteX5854" fmla="*/ 6740780 w 9706874"/>
              <a:gd name="connsiteY5854" fmla="*/ 950765 h 3735869"/>
              <a:gd name="connsiteX5855" fmla="*/ 6760414 w 9706874"/>
              <a:gd name="connsiteY5855" fmla="*/ 958054 h 3735869"/>
              <a:gd name="connsiteX5856" fmla="*/ 6760625 w 9706874"/>
              <a:gd name="connsiteY5856" fmla="*/ 948704 h 3735869"/>
              <a:gd name="connsiteX5857" fmla="*/ 6684115 w 9706874"/>
              <a:gd name="connsiteY5857" fmla="*/ 947727 h 3735869"/>
              <a:gd name="connsiteX5858" fmla="*/ 6695904 w 9706874"/>
              <a:gd name="connsiteY5858" fmla="*/ 953193 h 3735869"/>
              <a:gd name="connsiteX5859" fmla="*/ 6718386 w 9706874"/>
              <a:gd name="connsiteY5859" fmla="*/ 949094 h 3735869"/>
              <a:gd name="connsiteX5860" fmla="*/ 6718701 w 9706874"/>
              <a:gd name="connsiteY5860" fmla="*/ 948169 h 3735869"/>
              <a:gd name="connsiteX5861" fmla="*/ 6662527 w 9706874"/>
              <a:gd name="connsiteY5861" fmla="*/ 947452 h 3735869"/>
              <a:gd name="connsiteX5862" fmla="*/ 6669891 w 9706874"/>
              <a:gd name="connsiteY5862" fmla="*/ 950288 h 3735869"/>
              <a:gd name="connsiteX5863" fmla="*/ 6671127 w 9706874"/>
              <a:gd name="connsiteY5863" fmla="*/ 950482 h 3735869"/>
              <a:gd name="connsiteX5864" fmla="*/ 6671115 w 9706874"/>
              <a:gd name="connsiteY5864" fmla="*/ 947562 h 3735869"/>
              <a:gd name="connsiteX5865" fmla="*/ 8888862 w 9706874"/>
              <a:gd name="connsiteY5865" fmla="*/ 941303 h 3735869"/>
              <a:gd name="connsiteX5866" fmla="*/ 8917250 w 9706874"/>
              <a:gd name="connsiteY5866" fmla="*/ 950572 h 3735869"/>
              <a:gd name="connsiteX5867" fmla="*/ 8888862 w 9706874"/>
              <a:gd name="connsiteY5867" fmla="*/ 941303 h 3735869"/>
              <a:gd name="connsiteX5868" fmla="*/ 7853691 w 9706874"/>
              <a:gd name="connsiteY5868" fmla="*/ 938137 h 3735869"/>
              <a:gd name="connsiteX5869" fmla="*/ 7939199 w 9706874"/>
              <a:gd name="connsiteY5869" fmla="*/ 959675 h 3735869"/>
              <a:gd name="connsiteX5870" fmla="*/ 7906967 w 9706874"/>
              <a:gd name="connsiteY5870" fmla="*/ 976428 h 3735869"/>
              <a:gd name="connsiteX5871" fmla="*/ 7906967 w 9706874"/>
              <a:gd name="connsiteY5871" fmla="*/ 954890 h 3735869"/>
              <a:gd name="connsiteX5872" fmla="*/ 7872495 w 9706874"/>
              <a:gd name="connsiteY5872" fmla="*/ 959676 h 3735869"/>
              <a:gd name="connsiteX5873" fmla="*/ 7853691 w 9706874"/>
              <a:gd name="connsiteY5873" fmla="*/ 938137 h 3735869"/>
              <a:gd name="connsiteX5874" fmla="*/ 8587662 w 9706874"/>
              <a:gd name="connsiteY5874" fmla="*/ 935913 h 3735869"/>
              <a:gd name="connsiteX5875" fmla="*/ 8585873 w 9706874"/>
              <a:gd name="connsiteY5875" fmla="*/ 940727 h 3735869"/>
              <a:gd name="connsiteX5876" fmla="*/ 8586903 w 9706874"/>
              <a:gd name="connsiteY5876" fmla="*/ 937954 h 3735869"/>
              <a:gd name="connsiteX5877" fmla="*/ 8564272 w 9706874"/>
              <a:gd name="connsiteY5877" fmla="*/ 934199 h 3735869"/>
              <a:gd name="connsiteX5878" fmla="*/ 8575369 w 9706874"/>
              <a:gd name="connsiteY5878" fmla="*/ 936149 h 3735869"/>
              <a:gd name="connsiteX5879" fmla="*/ 8585873 w 9706874"/>
              <a:gd name="connsiteY5879" fmla="*/ 940727 h 3735869"/>
              <a:gd name="connsiteX5880" fmla="*/ 8586034 w 9706874"/>
              <a:gd name="connsiteY5880" fmla="*/ 940797 h 3735869"/>
              <a:gd name="connsiteX5881" fmla="*/ 8591531 w 9706874"/>
              <a:gd name="connsiteY5881" fmla="*/ 945595 h 3735869"/>
              <a:gd name="connsiteX5882" fmla="*/ 8542510 w 9706874"/>
              <a:gd name="connsiteY5882" fmla="*/ 945596 h 3735869"/>
              <a:gd name="connsiteX5883" fmla="*/ 8564272 w 9706874"/>
              <a:gd name="connsiteY5883" fmla="*/ 934199 h 3735869"/>
              <a:gd name="connsiteX5884" fmla="*/ 8588729 w 9706874"/>
              <a:gd name="connsiteY5884" fmla="*/ 933036 h 3735869"/>
              <a:gd name="connsiteX5885" fmla="*/ 8588049 w 9706874"/>
              <a:gd name="connsiteY5885" fmla="*/ 934872 h 3735869"/>
              <a:gd name="connsiteX5886" fmla="*/ 8587662 w 9706874"/>
              <a:gd name="connsiteY5886" fmla="*/ 935913 h 3735869"/>
              <a:gd name="connsiteX5887" fmla="*/ 8589102 w 9706874"/>
              <a:gd name="connsiteY5887" fmla="*/ 932034 h 3735869"/>
              <a:gd name="connsiteX5888" fmla="*/ 8588729 w 9706874"/>
              <a:gd name="connsiteY5888" fmla="*/ 933036 h 3735869"/>
              <a:gd name="connsiteX5889" fmla="*/ 8588733 w 9706874"/>
              <a:gd name="connsiteY5889" fmla="*/ 933023 h 3735869"/>
              <a:gd name="connsiteX5890" fmla="*/ 8589102 w 9706874"/>
              <a:gd name="connsiteY5890" fmla="*/ 932034 h 3735869"/>
              <a:gd name="connsiteX5891" fmla="*/ 7328184 w 9706874"/>
              <a:gd name="connsiteY5891" fmla="*/ 930386 h 3735869"/>
              <a:gd name="connsiteX5892" fmla="*/ 7335588 w 9706874"/>
              <a:gd name="connsiteY5892" fmla="*/ 942484 h 3735869"/>
              <a:gd name="connsiteX5893" fmla="*/ 7328184 w 9706874"/>
              <a:gd name="connsiteY5893" fmla="*/ 930386 h 3735869"/>
              <a:gd name="connsiteX5894" fmla="*/ 7437583 w 9706874"/>
              <a:gd name="connsiteY5894" fmla="*/ 930385 h 3735869"/>
              <a:gd name="connsiteX5895" fmla="*/ 7444987 w 9706874"/>
              <a:gd name="connsiteY5895" fmla="*/ 942483 h 3735869"/>
              <a:gd name="connsiteX5896" fmla="*/ 7437583 w 9706874"/>
              <a:gd name="connsiteY5896" fmla="*/ 930385 h 3735869"/>
              <a:gd name="connsiteX5897" fmla="*/ 9086280 w 9706874"/>
              <a:gd name="connsiteY5897" fmla="*/ 928800 h 3735869"/>
              <a:gd name="connsiteX5898" fmla="*/ 9074406 w 9706874"/>
              <a:gd name="connsiteY5898" fmla="*/ 940898 h 3735869"/>
              <a:gd name="connsiteX5899" fmla="*/ 9086280 w 9706874"/>
              <a:gd name="connsiteY5899" fmla="*/ 928800 h 3735869"/>
              <a:gd name="connsiteX5900" fmla="*/ 8888385 w 9706874"/>
              <a:gd name="connsiteY5900" fmla="*/ 928800 h 3735869"/>
              <a:gd name="connsiteX5901" fmla="*/ 8888385 w 9706874"/>
              <a:gd name="connsiteY5901" fmla="*/ 940899 h 3735869"/>
              <a:gd name="connsiteX5902" fmla="*/ 8888385 w 9706874"/>
              <a:gd name="connsiteY5902" fmla="*/ 928800 h 3735869"/>
              <a:gd name="connsiteX5903" fmla="*/ 7944644 w 9706874"/>
              <a:gd name="connsiteY5903" fmla="*/ 928799 h 3735869"/>
              <a:gd name="connsiteX5904" fmla="*/ 7952434 w 9706874"/>
              <a:gd name="connsiteY5904" fmla="*/ 940899 h 3735869"/>
              <a:gd name="connsiteX5905" fmla="*/ 7944644 w 9706874"/>
              <a:gd name="connsiteY5905" fmla="*/ 928799 h 3735869"/>
              <a:gd name="connsiteX5906" fmla="*/ 8250549 w 9706874"/>
              <a:gd name="connsiteY5906" fmla="*/ 927180 h 3735869"/>
              <a:gd name="connsiteX5907" fmla="*/ 8261680 w 9706874"/>
              <a:gd name="connsiteY5907" fmla="*/ 933411 h 3735869"/>
              <a:gd name="connsiteX5908" fmla="*/ 8237394 w 9706874"/>
              <a:gd name="connsiteY5908" fmla="*/ 940888 h 3735869"/>
              <a:gd name="connsiteX5909" fmla="*/ 8237394 w 9706874"/>
              <a:gd name="connsiteY5909" fmla="*/ 928426 h 3735869"/>
              <a:gd name="connsiteX5910" fmla="*/ 8250549 w 9706874"/>
              <a:gd name="connsiteY5910" fmla="*/ 927180 h 3735869"/>
              <a:gd name="connsiteX5911" fmla="*/ 8261929 w 9706874"/>
              <a:gd name="connsiteY5911" fmla="*/ 923410 h 3735869"/>
              <a:gd name="connsiteX5912" fmla="*/ 8260072 w 9706874"/>
              <a:gd name="connsiteY5912" fmla="*/ 928410 h 3735869"/>
              <a:gd name="connsiteX5913" fmla="*/ 8261170 w 9706874"/>
              <a:gd name="connsiteY5913" fmla="*/ 925451 h 3735869"/>
              <a:gd name="connsiteX5914" fmla="*/ 8262334 w 9706874"/>
              <a:gd name="connsiteY5914" fmla="*/ 922314 h 3735869"/>
              <a:gd name="connsiteX5915" fmla="*/ 8261929 w 9706874"/>
              <a:gd name="connsiteY5915" fmla="*/ 923410 h 3735869"/>
              <a:gd name="connsiteX5916" fmla="*/ 8262313 w 9706874"/>
              <a:gd name="connsiteY5916" fmla="*/ 922368 h 3735869"/>
              <a:gd name="connsiteX5917" fmla="*/ 8262131 w 9706874"/>
              <a:gd name="connsiteY5917" fmla="*/ 921655 h 3735869"/>
              <a:gd name="connsiteX5918" fmla="*/ 8262553 w 9706874"/>
              <a:gd name="connsiteY5918" fmla="*/ 921727 h 3735869"/>
              <a:gd name="connsiteX5919" fmla="*/ 8267127 w 9706874"/>
              <a:gd name="connsiteY5919" fmla="*/ 922501 h 3735869"/>
              <a:gd name="connsiteX5920" fmla="*/ 8267841 w 9706874"/>
              <a:gd name="connsiteY5920" fmla="*/ 928424 h 3735869"/>
              <a:gd name="connsiteX5921" fmla="*/ 8262443 w 9706874"/>
              <a:gd name="connsiteY5921" fmla="*/ 922024 h 3735869"/>
              <a:gd name="connsiteX5922" fmla="*/ 8262334 w 9706874"/>
              <a:gd name="connsiteY5922" fmla="*/ 922314 h 3735869"/>
              <a:gd name="connsiteX5923" fmla="*/ 8262442 w 9706874"/>
              <a:gd name="connsiteY5923" fmla="*/ 922024 h 3735869"/>
              <a:gd name="connsiteX5924" fmla="*/ 8263368 w 9706874"/>
              <a:gd name="connsiteY5924" fmla="*/ 919533 h 3735869"/>
              <a:gd name="connsiteX5925" fmla="*/ 8262553 w 9706874"/>
              <a:gd name="connsiteY5925" fmla="*/ 921727 h 3735869"/>
              <a:gd name="connsiteX5926" fmla="*/ 8263002 w 9706874"/>
              <a:gd name="connsiteY5926" fmla="*/ 920518 h 3735869"/>
              <a:gd name="connsiteX5927" fmla="*/ 8263368 w 9706874"/>
              <a:gd name="connsiteY5927" fmla="*/ 919533 h 3735869"/>
              <a:gd name="connsiteX5928" fmla="*/ 7810256 w 9706874"/>
              <a:gd name="connsiteY5928" fmla="*/ 918222 h 3735869"/>
              <a:gd name="connsiteX5929" fmla="*/ 7797039 w 9706874"/>
              <a:gd name="connsiteY5929" fmla="*/ 930981 h 3735869"/>
              <a:gd name="connsiteX5930" fmla="*/ 7810256 w 9706874"/>
              <a:gd name="connsiteY5930" fmla="*/ 918222 h 3735869"/>
              <a:gd name="connsiteX5931" fmla="*/ 7649403 w 9706874"/>
              <a:gd name="connsiteY5931" fmla="*/ 916297 h 3735869"/>
              <a:gd name="connsiteX5932" fmla="*/ 7641588 w 9706874"/>
              <a:gd name="connsiteY5932" fmla="*/ 928397 h 3735869"/>
              <a:gd name="connsiteX5933" fmla="*/ 7649403 w 9706874"/>
              <a:gd name="connsiteY5933" fmla="*/ 916297 h 3735869"/>
              <a:gd name="connsiteX5934" fmla="*/ 8311069 w 9706874"/>
              <a:gd name="connsiteY5934" fmla="*/ 916297 h 3735869"/>
              <a:gd name="connsiteX5935" fmla="*/ 8330818 w 9706874"/>
              <a:gd name="connsiteY5935" fmla="*/ 926121 h 3735869"/>
              <a:gd name="connsiteX5936" fmla="*/ 8361850 w 9706874"/>
              <a:gd name="connsiteY5936" fmla="*/ 938401 h 3735869"/>
              <a:gd name="connsiteX5937" fmla="*/ 8392883 w 9706874"/>
              <a:gd name="connsiteY5937" fmla="*/ 953137 h 3735869"/>
              <a:gd name="connsiteX5938" fmla="*/ 8412161 w 9706874"/>
              <a:gd name="connsiteY5938" fmla="*/ 962552 h 3735869"/>
              <a:gd name="connsiteX5939" fmla="*/ 8412161 w 9706874"/>
              <a:gd name="connsiteY5939" fmla="*/ 974832 h 3735869"/>
              <a:gd name="connsiteX5940" fmla="*/ 8384419 w 9706874"/>
              <a:gd name="connsiteY5940" fmla="*/ 974831 h 3735869"/>
              <a:gd name="connsiteX5941" fmla="*/ 8361849 w 9706874"/>
              <a:gd name="connsiteY5941" fmla="*/ 960097 h 3735869"/>
              <a:gd name="connsiteX5942" fmla="*/ 8305426 w 9706874"/>
              <a:gd name="connsiteY5942" fmla="*/ 940857 h 3735869"/>
              <a:gd name="connsiteX5943" fmla="*/ 8311069 w 9706874"/>
              <a:gd name="connsiteY5943" fmla="*/ 916297 h 3735869"/>
              <a:gd name="connsiteX5944" fmla="*/ 917567 w 9706874"/>
              <a:gd name="connsiteY5944" fmla="*/ 914677 h 3735869"/>
              <a:gd name="connsiteX5945" fmla="*/ 998902 w 9706874"/>
              <a:gd name="connsiteY5945" fmla="*/ 938881 h 3735869"/>
              <a:gd name="connsiteX5946" fmla="*/ 1107932 w 9706874"/>
              <a:gd name="connsiteY5946" fmla="*/ 974837 h 3735869"/>
              <a:gd name="connsiteX5947" fmla="*/ 1038208 w 9706874"/>
              <a:gd name="connsiteY5947" fmla="*/ 962717 h 3735869"/>
              <a:gd name="connsiteX5948" fmla="*/ 889871 w 9706874"/>
              <a:gd name="connsiteY5948" fmla="*/ 917064 h 3735869"/>
              <a:gd name="connsiteX5949" fmla="*/ 917567 w 9706874"/>
              <a:gd name="connsiteY5949" fmla="*/ 914677 h 3735869"/>
              <a:gd name="connsiteX5950" fmla="*/ 6503776 w 9706874"/>
              <a:gd name="connsiteY5950" fmla="*/ 911887 h 3735869"/>
              <a:gd name="connsiteX5951" fmla="*/ 6455941 w 9706874"/>
              <a:gd name="connsiteY5951" fmla="*/ 914022 h 3735869"/>
              <a:gd name="connsiteX5952" fmla="*/ 6500346 w 9706874"/>
              <a:gd name="connsiteY5952" fmla="*/ 913287 h 3735869"/>
              <a:gd name="connsiteX5953" fmla="*/ 6503623 w 9706874"/>
              <a:gd name="connsiteY5953" fmla="*/ 913334 h 3735869"/>
              <a:gd name="connsiteX5954" fmla="*/ 6280327 w 9706874"/>
              <a:gd name="connsiteY5954" fmla="*/ 907022 h 3735869"/>
              <a:gd name="connsiteX5955" fmla="*/ 6243864 w 9706874"/>
              <a:gd name="connsiteY5955" fmla="*/ 914317 h 3735869"/>
              <a:gd name="connsiteX5956" fmla="*/ 6219432 w 9706874"/>
              <a:gd name="connsiteY5956" fmla="*/ 917935 h 3735869"/>
              <a:gd name="connsiteX5957" fmla="*/ 6291951 w 9706874"/>
              <a:gd name="connsiteY5957" fmla="*/ 916736 h 3735869"/>
              <a:gd name="connsiteX5958" fmla="*/ 6289792 w 9706874"/>
              <a:gd name="connsiteY5958" fmla="*/ 913709 h 3735869"/>
              <a:gd name="connsiteX5959" fmla="*/ 6280327 w 9706874"/>
              <a:gd name="connsiteY5959" fmla="*/ 907022 h 3735869"/>
              <a:gd name="connsiteX5960" fmla="*/ 7251997 w 9706874"/>
              <a:gd name="connsiteY5960" fmla="*/ 905379 h 3735869"/>
              <a:gd name="connsiteX5961" fmla="*/ 7259399 w 9706874"/>
              <a:gd name="connsiteY5961" fmla="*/ 917465 h 3735869"/>
              <a:gd name="connsiteX5962" fmla="*/ 7251997 w 9706874"/>
              <a:gd name="connsiteY5962" fmla="*/ 905379 h 3735869"/>
              <a:gd name="connsiteX5963" fmla="*/ 6595864 w 9706874"/>
              <a:gd name="connsiteY5963" fmla="*/ 904595 h 3735869"/>
              <a:gd name="connsiteX5964" fmla="*/ 6595867 w 9706874"/>
              <a:gd name="connsiteY5964" fmla="*/ 914666 h 3735869"/>
              <a:gd name="connsiteX5965" fmla="*/ 6623447 w 9706874"/>
              <a:gd name="connsiteY5965" fmla="*/ 915067 h 3735869"/>
              <a:gd name="connsiteX5966" fmla="*/ 6623446 w 9706874"/>
              <a:gd name="connsiteY5966" fmla="*/ 911888 h 3735869"/>
              <a:gd name="connsiteX5967" fmla="*/ 6612227 w 9706874"/>
              <a:gd name="connsiteY5967" fmla="*/ 911888 h 3735869"/>
              <a:gd name="connsiteX5968" fmla="*/ 6595864 w 9706874"/>
              <a:gd name="connsiteY5968" fmla="*/ 904595 h 3735869"/>
              <a:gd name="connsiteX5969" fmla="*/ 6369614 w 9706874"/>
              <a:gd name="connsiteY5969" fmla="*/ 902165 h 3735869"/>
              <a:gd name="connsiteX5970" fmla="*/ 6335954 w 9706874"/>
              <a:gd name="connsiteY5970" fmla="*/ 904595 h 3735869"/>
              <a:gd name="connsiteX5971" fmla="*/ 6313985 w 9706874"/>
              <a:gd name="connsiteY5971" fmla="*/ 904595 h 3735869"/>
              <a:gd name="connsiteX5972" fmla="*/ 6308375 w 9706874"/>
              <a:gd name="connsiteY5972" fmla="*/ 909608 h 3735869"/>
              <a:gd name="connsiteX5973" fmla="*/ 6307367 w 9706874"/>
              <a:gd name="connsiteY5973" fmla="*/ 916481 h 3735869"/>
              <a:gd name="connsiteX5974" fmla="*/ 6381245 w 9706874"/>
              <a:gd name="connsiteY5974" fmla="*/ 915258 h 3735869"/>
              <a:gd name="connsiteX5975" fmla="*/ 6380115 w 9706874"/>
              <a:gd name="connsiteY5975" fmla="*/ 909769 h 3735869"/>
              <a:gd name="connsiteX5976" fmla="*/ 6369614 w 9706874"/>
              <a:gd name="connsiteY5976" fmla="*/ 902165 h 3735869"/>
              <a:gd name="connsiteX5977" fmla="*/ 8832160 w 9706874"/>
              <a:gd name="connsiteY5977" fmla="*/ 902018 h 3735869"/>
              <a:gd name="connsiteX5978" fmla="*/ 8869847 w 9706874"/>
              <a:gd name="connsiteY5978" fmla="*/ 921248 h 3735869"/>
              <a:gd name="connsiteX5979" fmla="*/ 8820829 w 9706874"/>
              <a:gd name="connsiteY5979" fmla="*/ 909039 h 3735869"/>
              <a:gd name="connsiteX5980" fmla="*/ 8832160 w 9706874"/>
              <a:gd name="connsiteY5980" fmla="*/ 902018 h 3735869"/>
              <a:gd name="connsiteX5981" fmla="*/ 6684607 w 9706874"/>
              <a:gd name="connsiteY5981" fmla="*/ 898350 h 3735869"/>
              <a:gd name="connsiteX5982" fmla="*/ 6681413 w 9706874"/>
              <a:gd name="connsiteY5982" fmla="*/ 904898 h 3735869"/>
              <a:gd name="connsiteX5983" fmla="*/ 6671128 w 9706874"/>
              <a:gd name="connsiteY5983" fmla="*/ 911888 h 3735869"/>
              <a:gd name="connsiteX5984" fmla="*/ 6667968 w 9706874"/>
              <a:gd name="connsiteY5984" fmla="*/ 915538 h 3735869"/>
              <a:gd name="connsiteX5985" fmla="*/ 6801562 w 9706874"/>
              <a:gd name="connsiteY5985" fmla="*/ 916122 h 3735869"/>
              <a:gd name="connsiteX5986" fmla="*/ 6864905 w 9706874"/>
              <a:gd name="connsiteY5986" fmla="*/ 918147 h 3735869"/>
              <a:gd name="connsiteX5987" fmla="*/ 6894142 w 9706874"/>
              <a:gd name="connsiteY5987" fmla="*/ 927866 h 3735869"/>
              <a:gd name="connsiteX5988" fmla="*/ 6920719 w 9706874"/>
              <a:gd name="connsiteY5988" fmla="*/ 925435 h 3735869"/>
              <a:gd name="connsiteX5989" fmla="*/ 6949513 w 9706874"/>
              <a:gd name="connsiteY5989" fmla="*/ 940014 h 3735869"/>
              <a:gd name="connsiteX5990" fmla="*/ 6984063 w 9706874"/>
              <a:gd name="connsiteY5990" fmla="*/ 944874 h 3735869"/>
              <a:gd name="connsiteX5991" fmla="*/ 7034116 w 9706874"/>
              <a:gd name="connsiteY5991" fmla="*/ 959454 h 3735869"/>
              <a:gd name="connsiteX5992" fmla="*/ 6967946 w 9706874"/>
              <a:gd name="connsiteY5992" fmla="*/ 956114 h 3735869"/>
              <a:gd name="connsiteX5993" fmla="*/ 6965514 w 9706874"/>
              <a:gd name="connsiteY5993" fmla="*/ 974868 h 3735869"/>
              <a:gd name="connsiteX5994" fmla="*/ 6977070 w 9706874"/>
              <a:gd name="connsiteY5994" fmla="*/ 993998 h 3735869"/>
              <a:gd name="connsiteX5995" fmla="*/ 6993879 w 9706874"/>
              <a:gd name="connsiteY5995" fmla="*/ 962334 h 3735869"/>
              <a:gd name="connsiteX5996" fmla="*/ 6993879 w 9706874"/>
              <a:gd name="connsiteY5996" fmla="*/ 976514 h 3735869"/>
              <a:gd name="connsiteX5997" fmla="*/ 7002652 w 9706874"/>
              <a:gd name="connsiteY5997" fmla="*/ 975771 h 3735869"/>
              <a:gd name="connsiteX5998" fmla="*/ 7011282 w 9706874"/>
              <a:gd name="connsiteY5998" fmla="*/ 989166 h 3735869"/>
              <a:gd name="connsiteX5999" fmla="*/ 6996898 w 9706874"/>
              <a:gd name="connsiteY5999" fmla="*/ 990233 h 3735869"/>
              <a:gd name="connsiteX6000" fmla="*/ 6993878 w 9706874"/>
              <a:gd name="connsiteY6000" fmla="*/ 988607 h 3735869"/>
              <a:gd name="connsiteX6001" fmla="*/ 6993878 w 9706874"/>
              <a:gd name="connsiteY6001" fmla="*/ 996434 h 3735869"/>
              <a:gd name="connsiteX6002" fmla="*/ 7010688 w 9706874"/>
              <a:gd name="connsiteY6002" fmla="*/ 1001304 h 3735869"/>
              <a:gd name="connsiteX6003" fmla="*/ 7049442 w 9706874"/>
              <a:gd name="connsiteY6003" fmla="*/ 1015919 h 3735869"/>
              <a:gd name="connsiteX6004" fmla="*/ 6992478 w 9706874"/>
              <a:gd name="connsiteY6004" fmla="*/ 1007699 h 3735869"/>
              <a:gd name="connsiteX6005" fmla="*/ 6964706 w 9706874"/>
              <a:gd name="connsiteY6005" fmla="*/ 1004581 h 3735869"/>
              <a:gd name="connsiteX6006" fmla="*/ 6966510 w 9706874"/>
              <a:gd name="connsiteY6006" fmla="*/ 1005274 h 3735869"/>
              <a:gd name="connsiteX6007" fmla="*/ 7005327 w 9706874"/>
              <a:gd name="connsiteY6007" fmla="*/ 1017372 h 3735869"/>
              <a:gd name="connsiteX6008" fmla="*/ 7096687 w 9706874"/>
              <a:gd name="connsiteY6008" fmla="*/ 1032255 h 3735869"/>
              <a:gd name="connsiteX6009" fmla="*/ 7101316 w 9706874"/>
              <a:gd name="connsiteY6009" fmla="*/ 1033083 h 3735869"/>
              <a:gd name="connsiteX6010" fmla="*/ 7097039 w 9706874"/>
              <a:gd name="connsiteY6010" fmla="*/ 1018823 h 3735869"/>
              <a:gd name="connsiteX6011" fmla="*/ 7098782 w 9706874"/>
              <a:gd name="connsiteY6011" fmla="*/ 1001865 h 3735869"/>
              <a:gd name="connsiteX6012" fmla="*/ 7102962 w 9706874"/>
              <a:gd name="connsiteY6012" fmla="*/ 998994 h 3735869"/>
              <a:gd name="connsiteX6013" fmla="*/ 7113294 w 9706874"/>
              <a:gd name="connsiteY6013" fmla="*/ 1001033 h 3735869"/>
              <a:gd name="connsiteX6014" fmla="*/ 7113295 w 9706874"/>
              <a:gd name="connsiteY6014" fmla="*/ 998259 h 3735869"/>
              <a:gd name="connsiteX6015" fmla="*/ 7139286 w 9706874"/>
              <a:gd name="connsiteY6015" fmla="*/ 998260 h 3735869"/>
              <a:gd name="connsiteX6016" fmla="*/ 7157786 w 9706874"/>
              <a:gd name="connsiteY6016" fmla="*/ 998259 h 3735869"/>
              <a:gd name="connsiteX6017" fmla="*/ 7157786 w 9706874"/>
              <a:gd name="connsiteY6017" fmla="*/ 1000232 h 3735869"/>
              <a:gd name="connsiteX6018" fmla="*/ 7162833 w 9706874"/>
              <a:gd name="connsiteY6018" fmla="*/ 996676 h 3735869"/>
              <a:gd name="connsiteX6019" fmla="*/ 7154451 w 9706874"/>
              <a:gd name="connsiteY6019" fmla="*/ 1021273 h 3735869"/>
              <a:gd name="connsiteX6020" fmla="*/ 7150321 w 9706874"/>
              <a:gd name="connsiteY6020" fmla="*/ 1010358 h 3735869"/>
              <a:gd name="connsiteX6021" fmla="*/ 7128711 w 9706874"/>
              <a:gd name="connsiteY6021" fmla="*/ 1010360 h 3735869"/>
              <a:gd name="connsiteX6022" fmla="*/ 7126394 w 9706874"/>
              <a:gd name="connsiteY6022" fmla="*/ 1010359 h 3735869"/>
              <a:gd name="connsiteX6023" fmla="*/ 7140152 w 9706874"/>
              <a:gd name="connsiteY6023" fmla="*/ 1033931 h 3735869"/>
              <a:gd name="connsiteX6024" fmla="*/ 7120397 w 9706874"/>
              <a:gd name="connsiteY6024" fmla="*/ 1036498 h 3735869"/>
              <a:gd name="connsiteX6025" fmla="*/ 7147441 w 9706874"/>
              <a:gd name="connsiteY6025" fmla="*/ 1041337 h 3735869"/>
              <a:gd name="connsiteX6026" fmla="*/ 7148757 w 9706874"/>
              <a:gd name="connsiteY6026" fmla="*/ 1034848 h 3735869"/>
              <a:gd name="connsiteX6027" fmla="*/ 7154617 w 9706874"/>
              <a:gd name="connsiteY6027" fmla="*/ 1032400 h 3735869"/>
              <a:gd name="connsiteX6028" fmla="*/ 7152665 w 9706874"/>
              <a:gd name="connsiteY6028" fmla="*/ 1041100 h 3735869"/>
              <a:gd name="connsiteX6029" fmla="*/ 7151114 w 9706874"/>
              <a:gd name="connsiteY6029" fmla="*/ 1041996 h 3735869"/>
              <a:gd name="connsiteX6030" fmla="*/ 7190041 w 9706874"/>
              <a:gd name="connsiteY6030" fmla="*/ 1048961 h 3735869"/>
              <a:gd name="connsiteX6031" fmla="*/ 7235221 w 9706874"/>
              <a:gd name="connsiteY6031" fmla="*/ 1057465 h 3735869"/>
              <a:gd name="connsiteX6032" fmla="*/ 7270548 w 9706874"/>
              <a:gd name="connsiteY6032" fmla="*/ 1064115 h 3735869"/>
              <a:gd name="connsiteX6033" fmla="*/ 7229270 w 9706874"/>
              <a:gd name="connsiteY6033" fmla="*/ 1050263 h 3735869"/>
              <a:gd name="connsiteX6034" fmla="*/ 7277225 w 9706874"/>
              <a:gd name="connsiteY6034" fmla="*/ 1054004 h 3735869"/>
              <a:gd name="connsiteX6035" fmla="*/ 7309421 w 9706874"/>
              <a:gd name="connsiteY6035" fmla="*/ 1056428 h 3735869"/>
              <a:gd name="connsiteX6036" fmla="*/ 7312655 w 9706874"/>
              <a:gd name="connsiteY6036" fmla="*/ 1051551 h 3735869"/>
              <a:gd name="connsiteX6037" fmla="*/ 7291068 w 9706874"/>
              <a:gd name="connsiteY6037" fmla="*/ 1039343 h 3735869"/>
              <a:gd name="connsiteX6038" fmla="*/ 7305623 w 9706874"/>
              <a:gd name="connsiteY6038" fmla="*/ 1040527 h 3735869"/>
              <a:gd name="connsiteX6039" fmla="*/ 7316772 w 9706874"/>
              <a:gd name="connsiteY6039" fmla="*/ 1019897 h 3735869"/>
              <a:gd name="connsiteX6040" fmla="*/ 7352507 w 9706874"/>
              <a:gd name="connsiteY6040" fmla="*/ 1044486 h 3735869"/>
              <a:gd name="connsiteX6041" fmla="*/ 7329952 w 9706874"/>
              <a:gd name="connsiteY6041" fmla="*/ 1044487 h 3735869"/>
              <a:gd name="connsiteX6042" fmla="*/ 7353133 w 9706874"/>
              <a:gd name="connsiteY6042" fmla="*/ 1051552 h 3735869"/>
              <a:gd name="connsiteX6043" fmla="*/ 7338628 w 9706874"/>
              <a:gd name="connsiteY6043" fmla="*/ 1057962 h 3735869"/>
              <a:gd name="connsiteX6044" fmla="*/ 7337740 w 9706874"/>
              <a:gd name="connsiteY6044" fmla="*/ 1058547 h 3735869"/>
              <a:gd name="connsiteX6045" fmla="*/ 7352167 w 9706874"/>
              <a:gd name="connsiteY6045" fmla="*/ 1059619 h 3735869"/>
              <a:gd name="connsiteX6046" fmla="*/ 7368989 w 9706874"/>
              <a:gd name="connsiteY6046" fmla="*/ 1080212 h 3735869"/>
              <a:gd name="connsiteX6047" fmla="*/ 7343662 w 9706874"/>
              <a:gd name="connsiteY6047" fmla="*/ 1080211 h 3735869"/>
              <a:gd name="connsiteX6048" fmla="*/ 7338270 w 9706874"/>
              <a:gd name="connsiteY6048" fmla="*/ 1084398 h 3735869"/>
              <a:gd name="connsiteX6049" fmla="*/ 7335778 w 9706874"/>
              <a:gd name="connsiteY6049" fmla="*/ 1092293 h 3735869"/>
              <a:gd name="connsiteX6050" fmla="*/ 7565675 w 9706874"/>
              <a:gd name="connsiteY6050" fmla="*/ 1152635 h 3735869"/>
              <a:gd name="connsiteX6051" fmla="*/ 7676860 w 9706874"/>
              <a:gd name="connsiteY6051" fmla="*/ 1186654 h 3735869"/>
              <a:gd name="connsiteX6052" fmla="*/ 7726916 w 9706874"/>
              <a:gd name="connsiteY6052" fmla="*/ 1206093 h 3735869"/>
              <a:gd name="connsiteX6053" fmla="*/ 7740205 w 9706874"/>
              <a:gd name="connsiteY6053" fmla="*/ 1232416 h 3735869"/>
              <a:gd name="connsiteX6054" fmla="*/ 7748179 w 9706874"/>
              <a:gd name="connsiteY6054" fmla="*/ 1206093 h 3735869"/>
              <a:gd name="connsiteX6055" fmla="*/ 7756153 w 9706874"/>
              <a:gd name="connsiteY6055" fmla="*/ 1184223 h 3735869"/>
              <a:gd name="connsiteX6056" fmla="*/ 7829793 w 9706874"/>
              <a:gd name="connsiteY6056" fmla="*/ 1190906 h 3735869"/>
              <a:gd name="connsiteX6057" fmla="*/ 7893645 w 9706874"/>
              <a:gd name="connsiteY6057" fmla="*/ 1206606 h 3735869"/>
              <a:gd name="connsiteX6058" fmla="*/ 7893955 w 9706874"/>
              <a:gd name="connsiteY6058" fmla="*/ 1193976 h 3735869"/>
              <a:gd name="connsiteX6059" fmla="*/ 8005681 w 9706874"/>
              <a:gd name="connsiteY6059" fmla="*/ 1203695 h 3735869"/>
              <a:gd name="connsiteX6060" fmla="*/ 7950584 w 9706874"/>
              <a:gd name="connsiteY6060" fmla="*/ 1191764 h 3735869"/>
              <a:gd name="connsiteX6061" fmla="*/ 7950921 w 9706874"/>
              <a:gd name="connsiteY6061" fmla="*/ 1196123 h 3735869"/>
              <a:gd name="connsiteX6062" fmla="*/ 7946184 w 9706874"/>
              <a:gd name="connsiteY6062" fmla="*/ 1192795 h 3735869"/>
              <a:gd name="connsiteX6063" fmla="*/ 7946048 w 9706874"/>
              <a:gd name="connsiteY6063" fmla="*/ 1191040 h 3735869"/>
              <a:gd name="connsiteX6064" fmla="*/ 7932988 w 9706874"/>
              <a:gd name="connsiteY6064" fmla="*/ 1189166 h 3735869"/>
              <a:gd name="connsiteX6065" fmla="*/ 7916392 w 9706874"/>
              <a:gd name="connsiteY6065" fmla="*/ 1184660 h 3735869"/>
              <a:gd name="connsiteX6066" fmla="*/ 7907980 w 9706874"/>
              <a:gd name="connsiteY6066" fmla="*/ 1162791 h 3735869"/>
              <a:gd name="connsiteX6067" fmla="*/ 7893953 w 9706874"/>
              <a:gd name="connsiteY6067" fmla="*/ 1150641 h 3735869"/>
              <a:gd name="connsiteX6068" fmla="*/ 7851881 w 9706874"/>
              <a:gd name="connsiteY6068" fmla="*/ 1143349 h 3735869"/>
              <a:gd name="connsiteX6069" fmla="*/ 7701352 w 9706874"/>
              <a:gd name="connsiteY6069" fmla="*/ 1104875 h 3735869"/>
              <a:gd name="connsiteX6070" fmla="*/ 7498676 w 9706874"/>
              <a:gd name="connsiteY6070" fmla="*/ 1049174 h 3735869"/>
              <a:gd name="connsiteX6071" fmla="*/ 7466070 w 9706874"/>
              <a:gd name="connsiteY6071" fmla="*/ 1041616 h 3735869"/>
              <a:gd name="connsiteX6072" fmla="*/ 7452468 w 9706874"/>
              <a:gd name="connsiteY6072" fmla="*/ 1038936 h 3735869"/>
              <a:gd name="connsiteX6073" fmla="*/ 7440496 w 9706874"/>
              <a:gd name="connsiteY6073" fmla="*/ 1037796 h 3735869"/>
              <a:gd name="connsiteX6074" fmla="*/ 7425070 w 9706874"/>
              <a:gd name="connsiteY6074" fmla="*/ 1034811 h 3735869"/>
              <a:gd name="connsiteX6075" fmla="*/ 7416654 w 9706874"/>
              <a:gd name="connsiteY6075" fmla="*/ 1027520 h 3735869"/>
              <a:gd name="connsiteX6076" fmla="*/ 7416655 w 9706874"/>
              <a:gd name="connsiteY6076" fmla="*/ 1021932 h 3735869"/>
              <a:gd name="connsiteX6077" fmla="*/ 7393418 w 9706874"/>
              <a:gd name="connsiteY6077" fmla="*/ 1014850 h 3735869"/>
              <a:gd name="connsiteX6078" fmla="*/ 7401394 w 9706874"/>
              <a:gd name="connsiteY6078" fmla="*/ 1002695 h 3735869"/>
              <a:gd name="connsiteX6079" fmla="*/ 7400727 w 9706874"/>
              <a:gd name="connsiteY6079" fmla="*/ 1002658 h 3735869"/>
              <a:gd name="connsiteX6080" fmla="*/ 7383462 w 9706874"/>
              <a:gd name="connsiteY6080" fmla="*/ 1003219 h 3735869"/>
              <a:gd name="connsiteX6081" fmla="*/ 7372113 w 9706874"/>
              <a:gd name="connsiteY6081" fmla="*/ 1001112 h 3735869"/>
              <a:gd name="connsiteX6082" fmla="*/ 7311433 w 9706874"/>
              <a:gd name="connsiteY6082" fmla="*/ 997832 h 3735869"/>
              <a:gd name="connsiteX6083" fmla="*/ 7312646 w 9706874"/>
              <a:gd name="connsiteY6083" fmla="*/ 990243 h 3735869"/>
              <a:gd name="connsiteX6084" fmla="*/ 7263322 w 9706874"/>
              <a:gd name="connsiteY6084" fmla="*/ 981350 h 3735869"/>
              <a:gd name="connsiteX6085" fmla="*/ 7262482 w 9706874"/>
              <a:gd name="connsiteY6085" fmla="*/ 981221 h 3735869"/>
              <a:gd name="connsiteX6086" fmla="*/ 7253380 w 9706874"/>
              <a:gd name="connsiteY6086" fmla="*/ 981220 h 3735869"/>
              <a:gd name="connsiteX6087" fmla="*/ 7261358 w 9706874"/>
              <a:gd name="connsiteY6087" fmla="*/ 993375 h 3735869"/>
              <a:gd name="connsiteX6088" fmla="*/ 7221472 w 9706874"/>
              <a:gd name="connsiteY6088" fmla="*/ 997832 h 3735869"/>
              <a:gd name="connsiteX6089" fmla="*/ 7221472 w 9706874"/>
              <a:gd name="connsiteY6089" fmla="*/ 976359 h 3735869"/>
              <a:gd name="connsiteX6090" fmla="*/ 7237424 w 9706874"/>
              <a:gd name="connsiteY6090" fmla="*/ 986082 h 3735869"/>
              <a:gd name="connsiteX6091" fmla="*/ 7240439 w 9706874"/>
              <a:gd name="connsiteY6091" fmla="*/ 977816 h 3735869"/>
              <a:gd name="connsiteX6092" fmla="*/ 7202156 w 9706874"/>
              <a:gd name="connsiteY6092" fmla="*/ 971903 h 3735869"/>
              <a:gd name="connsiteX6093" fmla="*/ 7203747 w 9706874"/>
              <a:gd name="connsiteY6093" fmla="*/ 974838 h 3735869"/>
              <a:gd name="connsiteX6094" fmla="*/ 7213496 w 9706874"/>
              <a:gd name="connsiteY6094" fmla="*/ 976358 h 3735869"/>
              <a:gd name="connsiteX6095" fmla="*/ 7197984 w 9706874"/>
              <a:gd name="connsiteY6095" fmla="*/ 988512 h 3735869"/>
              <a:gd name="connsiteX6096" fmla="*/ 7195308 w 9706874"/>
              <a:gd name="connsiteY6096" fmla="*/ 986601 h 3735869"/>
              <a:gd name="connsiteX6097" fmla="*/ 7193895 w 9706874"/>
              <a:gd name="connsiteY6097" fmla="*/ 992946 h 3735869"/>
              <a:gd name="connsiteX6098" fmla="*/ 7188035 w 9706874"/>
              <a:gd name="connsiteY6098" fmla="*/ 996272 h 3735869"/>
              <a:gd name="connsiteX6099" fmla="*/ 7189990 w 9706874"/>
              <a:gd name="connsiteY6099" fmla="*/ 987500 h 3735869"/>
              <a:gd name="connsiteX6100" fmla="*/ 7193653 w 9706874"/>
              <a:gd name="connsiteY6100" fmla="*/ 985418 h 3735869"/>
              <a:gd name="connsiteX6101" fmla="*/ 7187351 w 9706874"/>
              <a:gd name="connsiteY6101" fmla="*/ 980917 h 3735869"/>
              <a:gd name="connsiteX6102" fmla="*/ 7185506 w 9706874"/>
              <a:gd name="connsiteY6102" fmla="*/ 969332 h 3735869"/>
              <a:gd name="connsiteX6103" fmla="*/ 7181044 w 9706874"/>
              <a:gd name="connsiteY6103" fmla="*/ 968642 h 3735869"/>
              <a:gd name="connsiteX6104" fmla="*/ 7098768 w 9706874"/>
              <a:gd name="connsiteY6104" fmla="*/ 952595 h 3735869"/>
              <a:gd name="connsiteX6105" fmla="*/ 7083340 w 9706874"/>
              <a:gd name="connsiteY6105" fmla="*/ 944090 h 3735869"/>
              <a:gd name="connsiteX6106" fmla="*/ 7071434 w 9706874"/>
              <a:gd name="connsiteY6106" fmla="*/ 937526 h 3735869"/>
              <a:gd name="connsiteX6107" fmla="*/ 7044100 w 9706874"/>
              <a:gd name="connsiteY6107" fmla="*/ 933208 h 3735869"/>
              <a:gd name="connsiteX6108" fmla="*/ 6901515 w 9706874"/>
              <a:gd name="connsiteY6108" fmla="*/ 920445 h 3735869"/>
              <a:gd name="connsiteX6109" fmla="*/ 6879829 w 9706874"/>
              <a:gd name="connsiteY6109" fmla="*/ 912580 h 3735869"/>
              <a:gd name="connsiteX6110" fmla="*/ 6877840 w 9706874"/>
              <a:gd name="connsiteY6110" fmla="*/ 912199 h 3735869"/>
              <a:gd name="connsiteX6111" fmla="*/ 6882307 w 9706874"/>
              <a:gd name="connsiteY6111" fmla="*/ 917822 h 3735869"/>
              <a:gd name="connsiteX6112" fmla="*/ 6876328 w 9706874"/>
              <a:gd name="connsiteY6112" fmla="*/ 918813 h 3735869"/>
              <a:gd name="connsiteX6113" fmla="*/ 6876628 w 9706874"/>
              <a:gd name="connsiteY6113" fmla="*/ 911965 h 3735869"/>
              <a:gd name="connsiteX6114" fmla="*/ 6872269 w 9706874"/>
              <a:gd name="connsiteY6114" fmla="*/ 911124 h 3735869"/>
              <a:gd name="connsiteX6115" fmla="*/ 6835485 w 9706874"/>
              <a:gd name="connsiteY6115" fmla="*/ 908695 h 3735869"/>
              <a:gd name="connsiteX6116" fmla="*/ 6766797 w 9706874"/>
              <a:gd name="connsiteY6116" fmla="*/ 903832 h 3735869"/>
              <a:gd name="connsiteX6117" fmla="*/ 6714307 w 9706874"/>
              <a:gd name="connsiteY6117" fmla="*/ 900331 h 3735869"/>
              <a:gd name="connsiteX6118" fmla="*/ 6703558 w 9706874"/>
              <a:gd name="connsiteY6118" fmla="*/ 903406 h 3735869"/>
              <a:gd name="connsiteX6119" fmla="*/ 6703559 w 9706874"/>
              <a:gd name="connsiteY6119" fmla="*/ 899614 h 3735869"/>
              <a:gd name="connsiteX6120" fmla="*/ 7709129 w 9706874"/>
              <a:gd name="connsiteY6120" fmla="*/ 894663 h 3735869"/>
              <a:gd name="connsiteX6121" fmla="*/ 7780967 w 9706874"/>
              <a:gd name="connsiteY6121" fmla="*/ 912109 h 3735869"/>
              <a:gd name="connsiteX6122" fmla="*/ 7709129 w 9706874"/>
              <a:gd name="connsiteY6122" fmla="*/ 894663 h 3735869"/>
              <a:gd name="connsiteX6123" fmla="*/ 7938691 w 9706874"/>
              <a:gd name="connsiteY6123" fmla="*/ 893077 h 3735869"/>
              <a:gd name="connsiteX6124" fmla="*/ 7952433 w 9706874"/>
              <a:gd name="connsiteY6124" fmla="*/ 905175 h 3735869"/>
              <a:gd name="connsiteX6125" fmla="*/ 7936400 w 9706874"/>
              <a:gd name="connsiteY6125" fmla="*/ 897916 h 3735869"/>
              <a:gd name="connsiteX6126" fmla="*/ 7938691 w 9706874"/>
              <a:gd name="connsiteY6126" fmla="*/ 893077 h 3735869"/>
              <a:gd name="connsiteX6127" fmla="*/ 8611678 w 9706874"/>
              <a:gd name="connsiteY6127" fmla="*/ 891976 h 3735869"/>
              <a:gd name="connsiteX6128" fmla="*/ 8617994 w 9706874"/>
              <a:gd name="connsiteY6128" fmla="*/ 911620 h 3735869"/>
              <a:gd name="connsiteX6129" fmla="*/ 8648866 w 9706874"/>
              <a:gd name="connsiteY6129" fmla="*/ 940768 h 3735869"/>
              <a:gd name="connsiteX6130" fmla="*/ 8634832 w 9706874"/>
              <a:gd name="connsiteY6130" fmla="*/ 950485 h 3735869"/>
              <a:gd name="connsiteX6131" fmla="*/ 8648866 w 9706874"/>
              <a:gd name="connsiteY6131" fmla="*/ 957772 h 3735869"/>
              <a:gd name="connsiteX6132" fmla="*/ 8654009 w 9706874"/>
              <a:gd name="connsiteY6132" fmla="*/ 959798 h 3735869"/>
              <a:gd name="connsiteX6133" fmla="*/ 8704529 w 9706874"/>
              <a:gd name="connsiteY6133" fmla="*/ 950486 h 3735869"/>
              <a:gd name="connsiteX6134" fmla="*/ 8712127 w 9706874"/>
              <a:gd name="connsiteY6134" fmla="*/ 953373 h 3735869"/>
              <a:gd name="connsiteX6135" fmla="*/ 8709503 w 9706874"/>
              <a:gd name="connsiteY6135" fmla="*/ 949716 h 3735869"/>
              <a:gd name="connsiteX6136" fmla="*/ 8714708 w 9706874"/>
              <a:gd name="connsiteY6136" fmla="*/ 944875 h 3735869"/>
              <a:gd name="connsiteX6137" fmla="*/ 8716664 w 9706874"/>
              <a:gd name="connsiteY6137" fmla="*/ 950925 h 3735869"/>
              <a:gd name="connsiteX6138" fmla="*/ 8715464 w 9706874"/>
              <a:gd name="connsiteY6138" fmla="*/ 954642 h 3735869"/>
              <a:gd name="connsiteX6139" fmla="*/ 8718912 w 9706874"/>
              <a:gd name="connsiteY6139" fmla="*/ 955952 h 3735869"/>
              <a:gd name="connsiteX6140" fmla="*/ 8735400 w 9706874"/>
              <a:gd name="connsiteY6140" fmla="*/ 965059 h 3735869"/>
              <a:gd name="connsiteX6141" fmla="*/ 8754579 w 9706874"/>
              <a:gd name="connsiteY6141" fmla="*/ 969514 h 3735869"/>
              <a:gd name="connsiteX6142" fmla="*/ 8805097 w 9706874"/>
              <a:gd name="connsiteY6142" fmla="*/ 988948 h 3735869"/>
              <a:gd name="connsiteX6143" fmla="*/ 8760190 w 9706874"/>
              <a:gd name="connsiteY6143" fmla="*/ 1020526 h 3735869"/>
              <a:gd name="connsiteX6144" fmla="*/ 8860760 w 9706874"/>
              <a:gd name="connsiteY6144" fmla="*/ 1095427 h 3735869"/>
              <a:gd name="connsiteX6145" fmla="*/ 8914084 w 9706874"/>
              <a:gd name="connsiteY6145" fmla="*/ 1133889 h 3735869"/>
              <a:gd name="connsiteX6146" fmla="*/ 8952909 w 9706874"/>
              <a:gd name="connsiteY6146" fmla="*/ 1153322 h 3735869"/>
              <a:gd name="connsiteX6147" fmla="*/ 8938874 w 9706874"/>
              <a:gd name="connsiteY6147" fmla="*/ 1112432 h 3735869"/>
              <a:gd name="connsiteX6148" fmla="*/ 8969747 w 9706874"/>
              <a:gd name="connsiteY6148" fmla="*/ 1100286 h 3735869"/>
              <a:gd name="connsiteX6149" fmla="*/ 8969747 w 9706874"/>
              <a:gd name="connsiteY6149" fmla="*/ 1136319 h 3735869"/>
              <a:gd name="connsiteX6150" fmla="*/ 8992200 w 9706874"/>
              <a:gd name="connsiteY6150" fmla="*/ 1121744 h 3735869"/>
              <a:gd name="connsiteX6151" fmla="*/ 9028218 w 9706874"/>
              <a:gd name="connsiteY6151" fmla="*/ 1141176 h 3735869"/>
              <a:gd name="connsiteX6152" fmla="*/ 9024073 w 9706874"/>
              <a:gd name="connsiteY6152" fmla="*/ 1159832 h 3735869"/>
              <a:gd name="connsiteX6153" fmla="*/ 9027781 w 9706874"/>
              <a:gd name="connsiteY6153" fmla="*/ 1164658 h 3735869"/>
              <a:gd name="connsiteX6154" fmla="*/ 9033656 w 9706874"/>
              <a:gd name="connsiteY6154" fmla="*/ 1172302 h 3735869"/>
              <a:gd name="connsiteX6155" fmla="*/ 9053477 w 9706874"/>
              <a:gd name="connsiteY6155" fmla="*/ 1158182 h 3735869"/>
              <a:gd name="connsiteX6156" fmla="*/ 9028218 w 9706874"/>
              <a:gd name="connsiteY6156" fmla="*/ 1153322 h 3735869"/>
              <a:gd name="connsiteX6157" fmla="*/ 9087154 w 9706874"/>
              <a:gd name="connsiteY6157" fmla="*/ 1165468 h 3735869"/>
              <a:gd name="connsiteX6158" fmla="*/ 9067509 w 9706874"/>
              <a:gd name="connsiteY6158" fmla="*/ 1182473 h 3735869"/>
              <a:gd name="connsiteX6159" fmla="*/ 9101187 w 9706874"/>
              <a:gd name="connsiteY6159" fmla="*/ 1216075 h 3735869"/>
              <a:gd name="connsiteX6160" fmla="*/ 9142817 w 9706874"/>
              <a:gd name="connsiteY6160" fmla="*/ 1247655 h 3735869"/>
              <a:gd name="connsiteX6161" fmla="*/ 9257421 w 9706874"/>
              <a:gd name="connsiteY6161" fmla="*/ 1293404 h 3735869"/>
              <a:gd name="connsiteX6162" fmla="*/ 9249000 w 9706874"/>
              <a:gd name="connsiteY6162" fmla="*/ 1320125 h 3735869"/>
              <a:gd name="connsiteX6163" fmla="*/ 9229355 w 9706874"/>
              <a:gd name="connsiteY6163" fmla="*/ 1329842 h 3735869"/>
              <a:gd name="connsiteX6164" fmla="*/ 9234968 w 9706874"/>
              <a:gd name="connsiteY6164" fmla="*/ 1339559 h 3735869"/>
              <a:gd name="connsiteX6165" fmla="*/ 9229354 w 9706874"/>
              <a:gd name="connsiteY6165" fmla="*/ 1344416 h 3735869"/>
              <a:gd name="connsiteX6166" fmla="*/ 9230004 w 9706874"/>
              <a:gd name="connsiteY6166" fmla="*/ 1353786 h 3735869"/>
              <a:gd name="connsiteX6167" fmla="*/ 9230056 w 9706874"/>
              <a:gd name="connsiteY6167" fmla="*/ 1354538 h 3735869"/>
              <a:gd name="connsiteX6168" fmla="*/ 9234968 w 9706874"/>
              <a:gd name="connsiteY6168" fmla="*/ 1361018 h 3735869"/>
              <a:gd name="connsiteX6169" fmla="*/ 9215321 w 9706874"/>
              <a:gd name="connsiteY6169" fmla="*/ 1373161 h 3735869"/>
              <a:gd name="connsiteX6170" fmla="*/ 9209709 w 9706874"/>
              <a:gd name="connsiteY6170" fmla="*/ 1348872 h 3735869"/>
              <a:gd name="connsiteX6171" fmla="*/ 9212514 w 9706874"/>
              <a:gd name="connsiteY6171" fmla="*/ 1341988 h 3735869"/>
              <a:gd name="connsiteX6172" fmla="*/ 9206902 w 9706874"/>
              <a:gd name="connsiteY6172" fmla="*/ 1339559 h 3735869"/>
              <a:gd name="connsiteX6173" fmla="*/ 9176497 w 9706874"/>
              <a:gd name="connsiteY6173" fmla="*/ 1332270 h 3735869"/>
              <a:gd name="connsiteX6174" fmla="*/ 9078736 w 9706874"/>
              <a:gd name="connsiteY6174" fmla="*/ 1269107 h 3735869"/>
              <a:gd name="connsiteX6175" fmla="*/ 8975361 w 9706874"/>
              <a:gd name="connsiteY6175" fmla="*/ 1203930 h 3735869"/>
              <a:gd name="connsiteX6176" fmla="*/ 8928116 w 9706874"/>
              <a:gd name="connsiteY6176" fmla="*/ 1175184 h 3735869"/>
              <a:gd name="connsiteX6177" fmla="*/ 8902859 w 9706874"/>
              <a:gd name="connsiteY6177" fmla="*/ 1163038 h 3735869"/>
              <a:gd name="connsiteX6178" fmla="*/ 8897245 w 9706874"/>
              <a:gd name="connsiteY6178" fmla="*/ 1141177 h 3735869"/>
              <a:gd name="connsiteX6179" fmla="*/ 8857954 w 9706874"/>
              <a:gd name="connsiteY6179" fmla="*/ 1114456 h 3735869"/>
              <a:gd name="connsiteX6180" fmla="*/ 8813516 w 9706874"/>
              <a:gd name="connsiteY6180" fmla="*/ 1092998 h 3735869"/>
              <a:gd name="connsiteX6181" fmla="*/ 8707334 w 9706874"/>
              <a:gd name="connsiteY6181" fmla="*/ 1037126 h 3735869"/>
              <a:gd name="connsiteX6182" fmla="*/ 8612378 w 9706874"/>
              <a:gd name="connsiteY6182" fmla="*/ 981661 h 3735869"/>
              <a:gd name="connsiteX6183" fmla="*/ 8592734 w 9706874"/>
              <a:gd name="connsiteY6183" fmla="*/ 955345 h 3735869"/>
              <a:gd name="connsiteX6184" fmla="*/ 8609573 w 9706874"/>
              <a:gd name="connsiteY6184" fmla="*/ 940768 h 3735869"/>
              <a:gd name="connsiteX6185" fmla="*/ 8592734 w 9706874"/>
              <a:gd name="connsiteY6185" fmla="*/ 933481 h 3735869"/>
              <a:gd name="connsiteX6186" fmla="*/ 8609573 w 9706874"/>
              <a:gd name="connsiteY6186" fmla="*/ 928622 h 3735869"/>
              <a:gd name="connsiteX6187" fmla="*/ 8606766 w 9706874"/>
              <a:gd name="connsiteY6187" fmla="*/ 892185 h 3735869"/>
              <a:gd name="connsiteX6188" fmla="*/ 8611678 w 9706874"/>
              <a:gd name="connsiteY6188" fmla="*/ 891976 h 3735869"/>
              <a:gd name="connsiteX6189" fmla="*/ 7400204 w 9706874"/>
              <a:gd name="connsiteY6189" fmla="*/ 889526 h 3735869"/>
              <a:gd name="connsiteX6190" fmla="*/ 7416407 w 9706874"/>
              <a:gd name="connsiteY6190" fmla="*/ 904723 h 3735869"/>
              <a:gd name="connsiteX6191" fmla="*/ 7377703 w 9706874"/>
              <a:gd name="connsiteY6191" fmla="*/ 892444 h 3735869"/>
              <a:gd name="connsiteX6192" fmla="*/ 7400204 w 9706874"/>
              <a:gd name="connsiteY6192" fmla="*/ 889526 h 3735869"/>
              <a:gd name="connsiteX6193" fmla="*/ 8548336 w 9706874"/>
              <a:gd name="connsiteY6193" fmla="*/ 888806 h 3735869"/>
              <a:gd name="connsiteX6194" fmla="*/ 8593579 w 9706874"/>
              <a:gd name="connsiteY6194" fmla="*/ 908747 h 3735869"/>
              <a:gd name="connsiteX6195" fmla="*/ 8534266 w 9706874"/>
              <a:gd name="connsiteY6195" fmla="*/ 896626 h 3735869"/>
              <a:gd name="connsiteX6196" fmla="*/ 8548336 w 9706874"/>
              <a:gd name="connsiteY6196" fmla="*/ 888806 h 3735869"/>
              <a:gd name="connsiteX6197" fmla="*/ 6833103 w 9706874"/>
              <a:gd name="connsiteY6197" fmla="*/ 885524 h 3735869"/>
              <a:gd name="connsiteX6198" fmla="*/ 6832828 w 9706874"/>
              <a:gd name="connsiteY6198" fmla="*/ 886815 h 3735869"/>
              <a:gd name="connsiteX6199" fmla="*/ 6841901 w 9706874"/>
              <a:gd name="connsiteY6199" fmla="*/ 887446 h 3735869"/>
              <a:gd name="connsiteX6200" fmla="*/ 8594764 w 9706874"/>
              <a:gd name="connsiteY6200" fmla="*/ 885319 h 3735869"/>
              <a:gd name="connsiteX6201" fmla="*/ 8599760 w 9706874"/>
              <a:gd name="connsiteY6201" fmla="*/ 886777 h 3735869"/>
              <a:gd name="connsiteX6202" fmla="*/ 8594052 w 9706874"/>
              <a:gd name="connsiteY6202" fmla="*/ 890914 h 3735869"/>
              <a:gd name="connsiteX6203" fmla="*/ 8594764 w 9706874"/>
              <a:gd name="connsiteY6203" fmla="*/ 885319 h 3735869"/>
              <a:gd name="connsiteX6204" fmla="*/ 7930927 w 9706874"/>
              <a:gd name="connsiteY6204" fmla="*/ 885319 h 3735869"/>
              <a:gd name="connsiteX6205" fmla="*/ 7935923 w 9706874"/>
              <a:gd name="connsiteY6205" fmla="*/ 886777 h 3735869"/>
              <a:gd name="connsiteX6206" fmla="*/ 7930213 w 9706874"/>
              <a:gd name="connsiteY6206" fmla="*/ 890914 h 3735869"/>
              <a:gd name="connsiteX6207" fmla="*/ 7930927 w 9706874"/>
              <a:gd name="connsiteY6207" fmla="*/ 885319 h 3735869"/>
              <a:gd name="connsiteX6208" fmla="*/ 7688083 w 9706874"/>
              <a:gd name="connsiteY6208" fmla="*/ 884310 h 3735869"/>
              <a:gd name="connsiteX6209" fmla="*/ 7702106 w 9706874"/>
              <a:gd name="connsiteY6209" fmla="*/ 889537 h 3735869"/>
              <a:gd name="connsiteX6210" fmla="*/ 7670058 w 9706874"/>
              <a:gd name="connsiteY6210" fmla="*/ 884617 h 3735869"/>
              <a:gd name="connsiteX6211" fmla="*/ 7688083 w 9706874"/>
              <a:gd name="connsiteY6211" fmla="*/ 884310 h 3735869"/>
              <a:gd name="connsiteX6212" fmla="*/ 7212514 w 9706874"/>
              <a:gd name="connsiteY6212" fmla="*/ 883945 h 3735869"/>
              <a:gd name="connsiteX6213" fmla="*/ 7205111 w 9706874"/>
              <a:gd name="connsiteY6213" fmla="*/ 894233 h 3735869"/>
              <a:gd name="connsiteX6214" fmla="*/ 7212514 w 9706874"/>
              <a:gd name="connsiteY6214" fmla="*/ 883945 h 3735869"/>
              <a:gd name="connsiteX6215" fmla="*/ 6712852 w 9706874"/>
              <a:gd name="connsiteY6215" fmla="*/ 883935 h 3735869"/>
              <a:gd name="connsiteX6216" fmla="*/ 6715280 w 9706874"/>
              <a:gd name="connsiteY6216" fmla="*/ 884990 h 3735869"/>
              <a:gd name="connsiteX6217" fmla="*/ 6715363 w 9706874"/>
              <a:gd name="connsiteY6217" fmla="*/ 884987 h 3735869"/>
              <a:gd name="connsiteX6218" fmla="*/ 6713002 w 9706874"/>
              <a:gd name="connsiteY6218" fmla="*/ 883949 h 3735869"/>
              <a:gd name="connsiteX6219" fmla="*/ 8030753 w 9706874"/>
              <a:gd name="connsiteY6219" fmla="*/ 882831 h 3735869"/>
              <a:gd name="connsiteX6220" fmla="*/ 8060963 w 9706874"/>
              <a:gd name="connsiteY6220" fmla="*/ 890711 h 3735869"/>
              <a:gd name="connsiteX6221" fmla="*/ 8087571 w 9706874"/>
              <a:gd name="connsiteY6221" fmla="*/ 910107 h 3735869"/>
              <a:gd name="connsiteX6222" fmla="*/ 8124823 w 9706874"/>
              <a:gd name="connsiteY6222" fmla="*/ 921825 h 3735869"/>
              <a:gd name="connsiteX6223" fmla="*/ 8264963 w 9706874"/>
              <a:gd name="connsiteY6223" fmla="*/ 975166 h 3735869"/>
              <a:gd name="connsiteX6224" fmla="*/ 8407760 w 9706874"/>
              <a:gd name="connsiteY6224" fmla="*/ 1035374 h 3735869"/>
              <a:gd name="connsiteX6225" fmla="*/ 8479161 w 9706874"/>
              <a:gd name="connsiteY6225" fmla="*/ 1066488 h 3735869"/>
              <a:gd name="connsiteX6226" fmla="*/ 8516414 w 9706874"/>
              <a:gd name="connsiteY6226" fmla="*/ 1083460 h 3735869"/>
              <a:gd name="connsiteX6227" fmla="*/ 8535037 w 9706874"/>
              <a:gd name="connsiteY6227" fmla="*/ 1090733 h 3735869"/>
              <a:gd name="connsiteX6228" fmla="*/ 8535038 w 9706874"/>
              <a:gd name="connsiteY6228" fmla="*/ 1107704 h 3735869"/>
              <a:gd name="connsiteX6229" fmla="*/ 8489804 w 9706874"/>
              <a:gd name="connsiteY6229" fmla="*/ 1098006 h 3735869"/>
              <a:gd name="connsiteX6230" fmla="*/ 8426387 w 9706874"/>
              <a:gd name="connsiteY6230" fmla="*/ 1069316 h 3735869"/>
              <a:gd name="connsiteX6231" fmla="*/ 8283587 w 9706874"/>
              <a:gd name="connsiteY6231" fmla="*/ 1011129 h 3735869"/>
              <a:gd name="connsiteX6232" fmla="*/ 8245823 w 9706874"/>
              <a:gd name="connsiteY6232" fmla="*/ 995404 h 3735869"/>
              <a:gd name="connsiteX6233" fmla="*/ 8229146 w 9706874"/>
              <a:gd name="connsiteY6233" fmla="*/ 991276 h 3735869"/>
              <a:gd name="connsiteX6234" fmla="*/ 8230982 w 9706874"/>
              <a:gd name="connsiteY6234" fmla="*/ 989225 h 3735869"/>
              <a:gd name="connsiteX6235" fmla="*/ 8000208 w 9706874"/>
              <a:gd name="connsiteY6235" fmla="*/ 893136 h 3735869"/>
              <a:gd name="connsiteX6236" fmla="*/ 8030753 w 9706874"/>
              <a:gd name="connsiteY6236" fmla="*/ 882831 h 3735869"/>
              <a:gd name="connsiteX6237" fmla="*/ 6682619 w 9706874"/>
              <a:gd name="connsiteY6237" fmla="*/ 881100 h 3735869"/>
              <a:gd name="connsiteX6238" fmla="*/ 6692348 w 9706874"/>
              <a:gd name="connsiteY6238" fmla="*/ 884383 h 3735869"/>
              <a:gd name="connsiteX6239" fmla="*/ 6692068 w 9706874"/>
              <a:gd name="connsiteY6239" fmla="*/ 881953 h 3735869"/>
              <a:gd name="connsiteX6240" fmla="*/ 6683232 w 9706874"/>
              <a:gd name="connsiteY6240" fmla="*/ 881108 h 3735869"/>
              <a:gd name="connsiteX6241" fmla="*/ 6603813 w 9706874"/>
              <a:gd name="connsiteY6241" fmla="*/ 880703 h 3735869"/>
              <a:gd name="connsiteX6242" fmla="*/ 6612227 w 9706874"/>
              <a:gd name="connsiteY6242" fmla="*/ 892447 h 3735869"/>
              <a:gd name="connsiteX6243" fmla="*/ 6603813 w 9706874"/>
              <a:gd name="connsiteY6243" fmla="*/ 880703 h 3735869"/>
              <a:gd name="connsiteX6244" fmla="*/ 7328225 w 9706874"/>
              <a:gd name="connsiteY6244" fmla="*/ 880574 h 3735869"/>
              <a:gd name="connsiteX6245" fmla="*/ 7336036 w 9706874"/>
              <a:gd name="connsiteY6245" fmla="*/ 892660 h 3735869"/>
              <a:gd name="connsiteX6246" fmla="*/ 7328225 w 9706874"/>
              <a:gd name="connsiteY6246" fmla="*/ 880574 h 3735869"/>
              <a:gd name="connsiteX6247" fmla="*/ 7957880 w 9706874"/>
              <a:gd name="connsiteY6247" fmla="*/ 876800 h 3735869"/>
              <a:gd name="connsiteX6248" fmla="*/ 7962655 w 9706874"/>
              <a:gd name="connsiteY6248" fmla="*/ 884059 h 3735869"/>
              <a:gd name="connsiteX6249" fmla="*/ 7957878 w 9706874"/>
              <a:gd name="connsiteY6249" fmla="*/ 888899 h 3735869"/>
              <a:gd name="connsiteX6250" fmla="*/ 7957724 w 9706874"/>
              <a:gd name="connsiteY6250" fmla="*/ 888412 h 3735869"/>
              <a:gd name="connsiteX6251" fmla="*/ 7953236 w 9706874"/>
              <a:gd name="connsiteY6251" fmla="*/ 890496 h 3735869"/>
              <a:gd name="connsiteX6252" fmla="*/ 7937693 w 9706874"/>
              <a:gd name="connsiteY6252" fmla="*/ 883262 h 3735869"/>
              <a:gd name="connsiteX6253" fmla="*/ 7948219 w 9706874"/>
              <a:gd name="connsiteY6253" fmla="*/ 882094 h 3735869"/>
              <a:gd name="connsiteX6254" fmla="*/ 7953978 w 9706874"/>
              <a:gd name="connsiteY6254" fmla="*/ 883262 h 3735869"/>
              <a:gd name="connsiteX6255" fmla="*/ 7957026 w 9706874"/>
              <a:gd name="connsiteY6255" fmla="*/ 886251 h 3735869"/>
              <a:gd name="connsiteX6256" fmla="*/ 7955926 w 9706874"/>
              <a:gd name="connsiteY6256" fmla="*/ 882849 h 3735869"/>
              <a:gd name="connsiteX6257" fmla="*/ 7957880 w 9706874"/>
              <a:gd name="connsiteY6257" fmla="*/ 876800 h 3735869"/>
              <a:gd name="connsiteX6258" fmla="*/ 8494778 w 9706874"/>
              <a:gd name="connsiteY6258" fmla="*/ 875272 h 3735869"/>
              <a:gd name="connsiteX6259" fmla="*/ 8511118 w 9706874"/>
              <a:gd name="connsiteY6259" fmla="*/ 876483 h 3735869"/>
              <a:gd name="connsiteX6260" fmla="*/ 8488629 w 9706874"/>
              <a:gd name="connsiteY6260" fmla="*/ 881323 h 3735869"/>
              <a:gd name="connsiteX6261" fmla="*/ 8494778 w 9706874"/>
              <a:gd name="connsiteY6261" fmla="*/ 875272 h 3735869"/>
              <a:gd name="connsiteX6262" fmla="*/ 6763562 w 9706874"/>
              <a:gd name="connsiteY6262" fmla="*/ 873729 h 3735869"/>
              <a:gd name="connsiteX6263" fmla="*/ 6761479 w 9706874"/>
              <a:gd name="connsiteY6263" fmla="*/ 877090 h 3735869"/>
              <a:gd name="connsiteX6264" fmla="*/ 6767035 w 9706874"/>
              <a:gd name="connsiteY6264" fmla="*/ 878815 h 3735869"/>
              <a:gd name="connsiteX6265" fmla="*/ 8836888 w 9706874"/>
              <a:gd name="connsiteY6265" fmla="*/ 871641 h 3735869"/>
              <a:gd name="connsiteX6266" fmla="*/ 8829075 w 9706874"/>
              <a:gd name="connsiteY6266" fmla="*/ 881930 h 3735869"/>
              <a:gd name="connsiteX6267" fmla="*/ 8836888 w 9706874"/>
              <a:gd name="connsiteY6267" fmla="*/ 871641 h 3735869"/>
              <a:gd name="connsiteX6268" fmla="*/ 7974378 w 9706874"/>
              <a:gd name="connsiteY6268" fmla="*/ 871441 h 3735869"/>
              <a:gd name="connsiteX6269" fmla="*/ 7959184 w 9706874"/>
              <a:gd name="connsiteY6269" fmla="*/ 876281 h 3735869"/>
              <a:gd name="connsiteX6270" fmla="*/ 7974378 w 9706874"/>
              <a:gd name="connsiteY6270" fmla="*/ 871441 h 3735869"/>
              <a:gd name="connsiteX6271" fmla="*/ 7643550 w 9706874"/>
              <a:gd name="connsiteY6271" fmla="*/ 868648 h 3735869"/>
              <a:gd name="connsiteX6272" fmla="*/ 7657880 w 9706874"/>
              <a:gd name="connsiteY6272" fmla="*/ 883553 h 3735869"/>
              <a:gd name="connsiteX6273" fmla="*/ 7625123 w 9706874"/>
              <a:gd name="connsiteY6273" fmla="*/ 876539 h 3735869"/>
              <a:gd name="connsiteX6274" fmla="*/ 7643550 w 9706874"/>
              <a:gd name="connsiteY6274" fmla="*/ 868648 h 3735869"/>
              <a:gd name="connsiteX6275" fmla="*/ 7201475 w 9706874"/>
              <a:gd name="connsiteY6275" fmla="*/ 862534 h 3735869"/>
              <a:gd name="connsiteX6276" fmla="*/ 7206114 w 9706874"/>
              <a:gd name="connsiteY6276" fmla="*/ 863497 h 3735869"/>
              <a:gd name="connsiteX6277" fmla="*/ 7203260 w 9706874"/>
              <a:gd name="connsiteY6277" fmla="*/ 871214 h 3735869"/>
              <a:gd name="connsiteX6278" fmla="*/ 7201475 w 9706874"/>
              <a:gd name="connsiteY6278" fmla="*/ 862534 h 3735869"/>
              <a:gd name="connsiteX6279" fmla="*/ 6894495 w 9706874"/>
              <a:gd name="connsiteY6279" fmla="*/ 860724 h 3735869"/>
              <a:gd name="connsiteX6280" fmla="*/ 6907730 w 9706874"/>
              <a:gd name="connsiteY6280" fmla="*/ 867676 h 3735869"/>
              <a:gd name="connsiteX6281" fmla="*/ 6894495 w 9706874"/>
              <a:gd name="connsiteY6281" fmla="*/ 860724 h 3735869"/>
              <a:gd name="connsiteX6282" fmla="*/ 7586054 w 9706874"/>
              <a:gd name="connsiteY6282" fmla="*/ 860723 h 3735869"/>
              <a:gd name="connsiteX6283" fmla="*/ 7624691 w 9706874"/>
              <a:gd name="connsiteY6283" fmla="*/ 867737 h 3735869"/>
              <a:gd name="connsiteX6284" fmla="*/ 7586054 w 9706874"/>
              <a:gd name="connsiteY6284" fmla="*/ 860723 h 3735869"/>
              <a:gd name="connsiteX6285" fmla="*/ 6109267 w 9706874"/>
              <a:gd name="connsiteY6285" fmla="*/ 860695 h 3735869"/>
              <a:gd name="connsiteX6286" fmla="*/ 6027373 w 9706874"/>
              <a:gd name="connsiteY6286" fmla="*/ 868757 h 3735869"/>
              <a:gd name="connsiteX6287" fmla="*/ 6026494 w 9706874"/>
              <a:gd name="connsiteY6287" fmla="*/ 870983 h 3735869"/>
              <a:gd name="connsiteX6288" fmla="*/ 6006860 w 9706874"/>
              <a:gd name="connsiteY6288" fmla="*/ 875845 h 3735869"/>
              <a:gd name="connsiteX6289" fmla="*/ 5974646 w 9706874"/>
              <a:gd name="connsiteY6289" fmla="*/ 879215 h 3735869"/>
              <a:gd name="connsiteX6290" fmla="*/ 5913418 w 9706874"/>
              <a:gd name="connsiteY6290" fmla="*/ 894253 h 3735869"/>
              <a:gd name="connsiteX6291" fmla="*/ 5913004 w 9706874"/>
              <a:gd name="connsiteY6291" fmla="*/ 887354 h 3735869"/>
              <a:gd name="connsiteX6292" fmla="*/ 5904928 w 9706874"/>
              <a:gd name="connsiteY6292" fmla="*/ 888764 h 3735869"/>
              <a:gd name="connsiteX6293" fmla="*/ 5907505 w 9706874"/>
              <a:gd name="connsiteY6293" fmla="*/ 894979 h 3735869"/>
              <a:gd name="connsiteX6294" fmla="*/ 5883559 w 9706874"/>
              <a:gd name="connsiteY6294" fmla="*/ 899022 h 3735869"/>
              <a:gd name="connsiteX6295" fmla="*/ 5882292 w 9706874"/>
              <a:gd name="connsiteY6295" fmla="*/ 906917 h 3735869"/>
              <a:gd name="connsiteX6296" fmla="*/ 5792210 w 9706874"/>
              <a:gd name="connsiteY6296" fmla="*/ 911212 h 3735869"/>
              <a:gd name="connsiteX6297" fmla="*/ 5864133 w 9706874"/>
              <a:gd name="connsiteY6297" fmla="*/ 911979 h 3735869"/>
              <a:gd name="connsiteX6298" fmla="*/ 5880356 w 9706874"/>
              <a:gd name="connsiteY6298" fmla="*/ 911444 h 3735869"/>
              <a:gd name="connsiteX6299" fmla="*/ 5870845 w 9706874"/>
              <a:gd name="connsiteY6299" fmla="*/ 913045 h 3735869"/>
              <a:gd name="connsiteX6300" fmla="*/ 5886304 w 9706874"/>
              <a:gd name="connsiteY6300" fmla="*/ 912018 h 3735869"/>
              <a:gd name="connsiteX6301" fmla="*/ 5913534 w 9706874"/>
              <a:gd name="connsiteY6301" fmla="*/ 910360 h 3735869"/>
              <a:gd name="connsiteX6302" fmla="*/ 5948286 w 9706874"/>
              <a:gd name="connsiteY6302" fmla="*/ 911398 h 3735869"/>
              <a:gd name="connsiteX6303" fmla="*/ 6015274 w 9706874"/>
              <a:gd name="connsiteY6303" fmla="*/ 899736 h 3735869"/>
              <a:gd name="connsiteX6304" fmla="*/ 6054072 w 9706874"/>
              <a:gd name="connsiteY6304" fmla="*/ 894876 h 3735869"/>
              <a:gd name="connsiteX6305" fmla="*/ 6082122 w 9706874"/>
              <a:gd name="connsiteY6305" fmla="*/ 904594 h 3735869"/>
              <a:gd name="connsiteX6306" fmla="*/ 6100792 w 9706874"/>
              <a:gd name="connsiteY6306" fmla="*/ 902790 h 3735869"/>
              <a:gd name="connsiteX6307" fmla="*/ 6100792 w 9706874"/>
              <a:gd name="connsiteY6307" fmla="*/ 879675 h 3735869"/>
              <a:gd name="connsiteX6308" fmla="*/ 6114080 w 9706874"/>
              <a:gd name="connsiteY6308" fmla="*/ 865094 h 3735869"/>
              <a:gd name="connsiteX6309" fmla="*/ 7179789 w 9706874"/>
              <a:gd name="connsiteY6309" fmla="*/ 859139 h 3735869"/>
              <a:gd name="connsiteX6310" fmla="*/ 7187603 w 9706874"/>
              <a:gd name="connsiteY6310" fmla="*/ 871238 h 3735869"/>
              <a:gd name="connsiteX6311" fmla="*/ 7179789 w 9706874"/>
              <a:gd name="connsiteY6311" fmla="*/ 859139 h 3735869"/>
              <a:gd name="connsiteX6312" fmla="*/ 8820380 w 9706874"/>
              <a:gd name="connsiteY6312" fmla="*/ 857883 h 3735869"/>
              <a:gd name="connsiteX6313" fmla="*/ 8804333 w 9706874"/>
              <a:gd name="connsiteY6313" fmla="*/ 869469 h 3735869"/>
              <a:gd name="connsiteX6314" fmla="*/ 8820380 w 9706874"/>
              <a:gd name="connsiteY6314" fmla="*/ 857883 h 3735869"/>
              <a:gd name="connsiteX6315" fmla="*/ 6130434 w 9706874"/>
              <a:gd name="connsiteY6315" fmla="*/ 847988 h 3735869"/>
              <a:gd name="connsiteX6316" fmla="*/ 6130151 w 9706874"/>
              <a:gd name="connsiteY6316" fmla="*/ 848055 h 3735869"/>
              <a:gd name="connsiteX6317" fmla="*/ 6130433 w 9706874"/>
              <a:gd name="connsiteY6317" fmla="*/ 848025 h 3735869"/>
              <a:gd name="connsiteX6318" fmla="*/ 7003472 w 9706874"/>
              <a:gd name="connsiteY6318" fmla="*/ 847140 h 3735869"/>
              <a:gd name="connsiteX6319" fmla="*/ 6988266 w 9706874"/>
              <a:gd name="connsiteY6319" fmla="*/ 859604 h 3735869"/>
              <a:gd name="connsiteX6320" fmla="*/ 7003472 w 9706874"/>
              <a:gd name="connsiteY6320" fmla="*/ 847140 h 3735869"/>
              <a:gd name="connsiteX6321" fmla="*/ 7099386 w 9706874"/>
              <a:gd name="connsiteY6321" fmla="*/ 846636 h 3735869"/>
              <a:gd name="connsiteX6322" fmla="*/ 7107198 w 9706874"/>
              <a:gd name="connsiteY6322" fmla="*/ 858734 h 3735869"/>
              <a:gd name="connsiteX6323" fmla="*/ 7099386 w 9706874"/>
              <a:gd name="connsiteY6323" fmla="*/ 846636 h 3735869"/>
              <a:gd name="connsiteX6324" fmla="*/ 7074647 w 9706874"/>
              <a:gd name="connsiteY6324" fmla="*/ 846635 h 3735869"/>
              <a:gd name="connsiteX6325" fmla="*/ 7082460 w 9706874"/>
              <a:gd name="connsiteY6325" fmla="*/ 858734 h 3735869"/>
              <a:gd name="connsiteX6326" fmla="*/ 7074647 w 9706874"/>
              <a:gd name="connsiteY6326" fmla="*/ 846635 h 3735869"/>
              <a:gd name="connsiteX6327" fmla="*/ 8050649 w 9706874"/>
              <a:gd name="connsiteY6327" fmla="*/ 845489 h 3735869"/>
              <a:gd name="connsiteX6328" fmla="*/ 8065830 w 9706874"/>
              <a:gd name="connsiteY6328" fmla="*/ 846687 h 3735869"/>
              <a:gd name="connsiteX6329" fmla="*/ 8041540 w 9706874"/>
              <a:gd name="connsiteY6329" fmla="*/ 858685 h 3735869"/>
              <a:gd name="connsiteX6330" fmla="*/ 8050649 w 9706874"/>
              <a:gd name="connsiteY6330" fmla="*/ 845489 h 3735869"/>
              <a:gd name="connsiteX6331" fmla="*/ 8785560 w 9706874"/>
              <a:gd name="connsiteY6331" fmla="*/ 844602 h 3735869"/>
              <a:gd name="connsiteX6332" fmla="*/ 8795626 w 9706874"/>
              <a:gd name="connsiteY6332" fmla="*/ 858735 h 3735869"/>
              <a:gd name="connsiteX6333" fmla="*/ 8773410 w 9706874"/>
              <a:gd name="connsiteY6333" fmla="*/ 853925 h 3735869"/>
              <a:gd name="connsiteX6334" fmla="*/ 8785560 w 9706874"/>
              <a:gd name="connsiteY6334" fmla="*/ 844602 h 3735869"/>
              <a:gd name="connsiteX6335" fmla="*/ 6330597 w 9706874"/>
              <a:gd name="connsiteY6335" fmla="*/ 842205 h 3735869"/>
              <a:gd name="connsiteX6336" fmla="*/ 6335329 w 9706874"/>
              <a:gd name="connsiteY6336" fmla="*/ 843332 h 3735869"/>
              <a:gd name="connsiteX6337" fmla="*/ 6329921 w 9706874"/>
              <a:gd name="connsiteY6337" fmla="*/ 847846 h 3735869"/>
              <a:gd name="connsiteX6338" fmla="*/ 6330597 w 9706874"/>
              <a:gd name="connsiteY6338" fmla="*/ 842205 h 3735869"/>
              <a:gd name="connsiteX6339" fmla="*/ 8759610 w 9706874"/>
              <a:gd name="connsiteY6339" fmla="*/ 837270 h 3735869"/>
              <a:gd name="connsiteX6340" fmla="*/ 8772953 w 9706874"/>
              <a:gd name="connsiteY6340" fmla="*/ 841615 h 3735869"/>
              <a:gd name="connsiteX6341" fmla="*/ 8767455 w 9706874"/>
              <a:gd name="connsiteY6341" fmla="*/ 846248 h 3735869"/>
              <a:gd name="connsiteX6342" fmla="*/ 8748671 w 9706874"/>
              <a:gd name="connsiteY6342" fmla="*/ 841614 h 3735869"/>
              <a:gd name="connsiteX6343" fmla="*/ 8759610 w 9706874"/>
              <a:gd name="connsiteY6343" fmla="*/ 837270 h 3735869"/>
              <a:gd name="connsiteX6344" fmla="*/ 6923800 w 9706874"/>
              <a:gd name="connsiteY6344" fmla="*/ 835718 h 3735869"/>
              <a:gd name="connsiteX6345" fmla="*/ 6931202 w 9706874"/>
              <a:gd name="connsiteY6345" fmla="*/ 847818 h 3735869"/>
              <a:gd name="connsiteX6346" fmla="*/ 6923800 w 9706874"/>
              <a:gd name="connsiteY6346" fmla="*/ 835718 h 3735869"/>
              <a:gd name="connsiteX6347" fmla="*/ 6876914 w 9706874"/>
              <a:gd name="connsiteY6347" fmla="*/ 835717 h 3735869"/>
              <a:gd name="connsiteX6348" fmla="*/ 6885355 w 9706874"/>
              <a:gd name="connsiteY6348" fmla="*/ 860315 h 3735869"/>
              <a:gd name="connsiteX6349" fmla="*/ 6876914 w 9706874"/>
              <a:gd name="connsiteY6349" fmla="*/ 835717 h 3735869"/>
              <a:gd name="connsiteX6350" fmla="*/ 6583469 w 9706874"/>
              <a:gd name="connsiteY6350" fmla="*/ 835717 h 3735869"/>
              <a:gd name="connsiteX6351" fmla="*/ 6576067 w 9706874"/>
              <a:gd name="connsiteY6351" fmla="*/ 847818 h 3735869"/>
              <a:gd name="connsiteX6352" fmla="*/ 6583469 w 9706874"/>
              <a:gd name="connsiteY6352" fmla="*/ 835717 h 3735869"/>
              <a:gd name="connsiteX6353" fmla="*/ 7055660 w 9706874"/>
              <a:gd name="connsiteY6353" fmla="*/ 834132 h 3735869"/>
              <a:gd name="connsiteX6354" fmla="*/ 7047847 w 9706874"/>
              <a:gd name="connsiteY6354" fmla="*/ 846231 h 3735869"/>
              <a:gd name="connsiteX6355" fmla="*/ 7055660 w 9706874"/>
              <a:gd name="connsiteY6355" fmla="*/ 834132 h 3735869"/>
              <a:gd name="connsiteX6356" fmla="*/ 8024615 w 9706874"/>
              <a:gd name="connsiteY6356" fmla="*/ 834131 h 3735869"/>
              <a:gd name="connsiteX6357" fmla="*/ 8016801 w 9706874"/>
              <a:gd name="connsiteY6357" fmla="*/ 846232 h 3735869"/>
              <a:gd name="connsiteX6358" fmla="*/ 8024615 w 9706874"/>
              <a:gd name="connsiteY6358" fmla="*/ 834131 h 3735869"/>
              <a:gd name="connsiteX6359" fmla="*/ 7033416 w 9706874"/>
              <a:gd name="connsiteY6359" fmla="*/ 834131 h 3735869"/>
              <a:gd name="connsiteX6360" fmla="*/ 7041227 w 9706874"/>
              <a:gd name="connsiteY6360" fmla="*/ 846231 h 3735869"/>
              <a:gd name="connsiteX6361" fmla="*/ 7033416 w 9706874"/>
              <a:gd name="connsiteY6361" fmla="*/ 834131 h 3735869"/>
              <a:gd name="connsiteX6362" fmla="*/ 5775465 w 9706874"/>
              <a:gd name="connsiteY6362" fmla="*/ 829904 h 3735869"/>
              <a:gd name="connsiteX6363" fmla="*/ 5775465 w 9706874"/>
              <a:gd name="connsiteY6363" fmla="*/ 831866 h 3735869"/>
              <a:gd name="connsiteX6364" fmla="*/ 5789449 w 9706874"/>
              <a:gd name="connsiteY6364" fmla="*/ 831408 h 3735869"/>
              <a:gd name="connsiteX6365" fmla="*/ 5788448 w 9706874"/>
              <a:gd name="connsiteY6365" fmla="*/ 830058 h 3735869"/>
              <a:gd name="connsiteX6366" fmla="*/ 8049790 w 9706874"/>
              <a:gd name="connsiteY6366" fmla="*/ 828775 h 3735869"/>
              <a:gd name="connsiteX6367" fmla="*/ 8236925 w 9706874"/>
              <a:gd name="connsiteY6367" fmla="*/ 895958 h 3735869"/>
              <a:gd name="connsiteX6368" fmla="*/ 8212131 w 9706874"/>
              <a:gd name="connsiteY6368" fmla="*/ 908027 h 3735869"/>
              <a:gd name="connsiteX6369" fmla="*/ 8175639 w 9706874"/>
              <a:gd name="connsiteY6369" fmla="*/ 900784 h 3735869"/>
              <a:gd name="connsiteX6370" fmla="*/ 8155990 w 9706874"/>
              <a:gd name="connsiteY6370" fmla="*/ 883890 h 3735869"/>
              <a:gd name="connsiteX6371" fmla="*/ 8130724 w 9706874"/>
              <a:gd name="connsiteY6371" fmla="*/ 886705 h 3735869"/>
              <a:gd name="connsiteX6372" fmla="*/ 8139145 w 9706874"/>
              <a:gd name="connsiteY6372" fmla="*/ 869809 h 3735869"/>
              <a:gd name="connsiteX6373" fmla="*/ 8127918 w 9706874"/>
              <a:gd name="connsiteY6373" fmla="*/ 879465 h 3735869"/>
              <a:gd name="connsiteX6374" fmla="*/ 8097506 w 9706874"/>
              <a:gd name="connsiteY6374" fmla="*/ 845672 h 3735869"/>
              <a:gd name="connsiteX6375" fmla="*/ 8049790 w 9706874"/>
              <a:gd name="connsiteY6375" fmla="*/ 828775 h 3735869"/>
              <a:gd name="connsiteX6376" fmla="*/ 6112985 w 9706874"/>
              <a:gd name="connsiteY6376" fmla="*/ 828654 h 3735869"/>
              <a:gd name="connsiteX6377" fmla="*/ 6107306 w 9706874"/>
              <a:gd name="connsiteY6377" fmla="*/ 829371 h 3735869"/>
              <a:gd name="connsiteX6378" fmla="*/ 6070902 w 9706874"/>
              <a:gd name="connsiteY6378" fmla="*/ 832106 h 3735869"/>
              <a:gd name="connsiteX6379" fmla="*/ 6070528 w 9706874"/>
              <a:gd name="connsiteY6379" fmla="*/ 832086 h 3735869"/>
              <a:gd name="connsiteX6380" fmla="*/ 6069342 w 9706874"/>
              <a:gd name="connsiteY6380" fmla="*/ 833911 h 3735869"/>
              <a:gd name="connsiteX6381" fmla="*/ 6063528 w 9706874"/>
              <a:gd name="connsiteY6381" fmla="*/ 849205 h 3735869"/>
              <a:gd name="connsiteX6382" fmla="*/ 6056811 w 9706874"/>
              <a:gd name="connsiteY6382" fmla="*/ 855574 h 3735869"/>
              <a:gd name="connsiteX6383" fmla="*/ 6057227 w 9706874"/>
              <a:gd name="connsiteY6383" fmla="*/ 855595 h 3735869"/>
              <a:gd name="connsiteX6384" fmla="*/ 6090764 w 9706874"/>
              <a:gd name="connsiteY6384" fmla="*/ 852752 h 3735869"/>
              <a:gd name="connsiteX6385" fmla="*/ 6099433 w 9706874"/>
              <a:gd name="connsiteY6385" fmla="*/ 851703 h 3735869"/>
              <a:gd name="connsiteX6386" fmla="*/ 6090161 w 9706874"/>
              <a:gd name="connsiteY6386" fmla="*/ 843227 h 3735869"/>
              <a:gd name="connsiteX6387" fmla="*/ 6111465 w 9706874"/>
              <a:gd name="connsiteY6387" fmla="*/ 834854 h 3735869"/>
              <a:gd name="connsiteX6388" fmla="*/ 5892331 w 9706874"/>
              <a:gd name="connsiteY6388" fmla="*/ 824817 h 3735869"/>
              <a:gd name="connsiteX6389" fmla="*/ 5887917 w 9706874"/>
              <a:gd name="connsiteY6389" fmla="*/ 827342 h 3735869"/>
              <a:gd name="connsiteX6390" fmla="*/ 5892921 w 9706874"/>
              <a:gd name="connsiteY6390" fmla="*/ 827118 h 3735869"/>
              <a:gd name="connsiteX6391" fmla="*/ 7196213 w 9706874"/>
              <a:gd name="connsiteY6391" fmla="*/ 822796 h 3735869"/>
              <a:gd name="connsiteX6392" fmla="*/ 7198816 w 9706874"/>
              <a:gd name="connsiteY6392" fmla="*/ 824171 h 3735869"/>
              <a:gd name="connsiteX6393" fmla="*/ 7196392 w 9706874"/>
              <a:gd name="connsiteY6393" fmla="*/ 823619 h 3735869"/>
              <a:gd name="connsiteX6394" fmla="*/ 7457831 w 9706874"/>
              <a:gd name="connsiteY6394" fmla="*/ 822570 h 3735869"/>
              <a:gd name="connsiteX6395" fmla="*/ 7569985 w 9706874"/>
              <a:gd name="connsiteY6395" fmla="*/ 855351 h 3735869"/>
              <a:gd name="connsiteX6396" fmla="*/ 7488377 w 9706874"/>
              <a:gd name="connsiteY6396" fmla="*/ 860166 h 3735869"/>
              <a:gd name="connsiteX6397" fmla="*/ 7420003 w 9706874"/>
              <a:gd name="connsiteY6397" fmla="*/ 824456 h 3735869"/>
              <a:gd name="connsiteX6398" fmla="*/ 7457831 w 9706874"/>
              <a:gd name="connsiteY6398" fmla="*/ 822570 h 3735869"/>
              <a:gd name="connsiteX6399" fmla="*/ 8667024 w 9706874"/>
              <a:gd name="connsiteY6399" fmla="*/ 821766 h 3735869"/>
              <a:gd name="connsiteX6400" fmla="*/ 8686396 w 9706874"/>
              <a:gd name="connsiteY6400" fmla="*/ 829049 h 3735869"/>
              <a:gd name="connsiteX6401" fmla="*/ 8731207 w 9706874"/>
              <a:gd name="connsiteY6401" fmla="*/ 846041 h 3735869"/>
              <a:gd name="connsiteX6402" fmla="*/ 8820361 w 9706874"/>
              <a:gd name="connsiteY6402" fmla="*/ 896610 h 3735869"/>
              <a:gd name="connsiteX6403" fmla="*/ 8792354 w 9706874"/>
              <a:gd name="connsiteY6403" fmla="*/ 894183 h 3735869"/>
              <a:gd name="connsiteX6404" fmla="*/ 8748008 w 9706874"/>
              <a:gd name="connsiteY6404" fmla="*/ 875169 h 3735869"/>
              <a:gd name="connsiteX6405" fmla="*/ 8706000 w 9706874"/>
              <a:gd name="connsiteY6405" fmla="*/ 855750 h 3735869"/>
              <a:gd name="connsiteX6406" fmla="*/ 8672391 w 9706874"/>
              <a:gd name="connsiteY6406" fmla="*/ 833904 h 3735869"/>
              <a:gd name="connsiteX6407" fmla="*/ 8647653 w 9706874"/>
              <a:gd name="connsiteY6407" fmla="*/ 829049 h 3735869"/>
              <a:gd name="connsiteX6408" fmla="*/ 8667024 w 9706874"/>
              <a:gd name="connsiteY6408" fmla="*/ 821766 h 3735869"/>
              <a:gd name="connsiteX6409" fmla="*/ 8732180 w 9706874"/>
              <a:gd name="connsiteY6409" fmla="*/ 821628 h 3735869"/>
              <a:gd name="connsiteX6410" fmla="*/ 8748227 w 9706874"/>
              <a:gd name="connsiteY6410" fmla="*/ 828581 h 3735869"/>
              <a:gd name="connsiteX6411" fmla="*/ 8732180 w 9706874"/>
              <a:gd name="connsiteY6411" fmla="*/ 821628 h 3735869"/>
              <a:gd name="connsiteX6412" fmla="*/ 7655804 w 9706874"/>
              <a:gd name="connsiteY6412" fmla="*/ 819267 h 3735869"/>
              <a:gd name="connsiteX6413" fmla="*/ 7659710 w 9706874"/>
              <a:gd name="connsiteY6413" fmla="*/ 822896 h 3735869"/>
              <a:gd name="connsiteX6414" fmla="*/ 7656883 w 9706874"/>
              <a:gd name="connsiteY6414" fmla="*/ 828148 h 3735869"/>
              <a:gd name="connsiteX6415" fmla="*/ 7657635 w 9706874"/>
              <a:gd name="connsiteY6415" fmla="*/ 828642 h 3735869"/>
              <a:gd name="connsiteX6416" fmla="*/ 7641588 w 9706874"/>
              <a:gd name="connsiteY6416" fmla="*/ 821627 h 3735869"/>
              <a:gd name="connsiteX6417" fmla="*/ 7649612 w 9706874"/>
              <a:gd name="connsiteY6417" fmla="*/ 823381 h 3735869"/>
              <a:gd name="connsiteX6418" fmla="*/ 7656216 w 9706874"/>
              <a:gd name="connsiteY6418" fmla="*/ 827710 h 3735869"/>
              <a:gd name="connsiteX6419" fmla="*/ 7651895 w 9706874"/>
              <a:gd name="connsiteY6419" fmla="*/ 822895 h 3735869"/>
              <a:gd name="connsiteX6420" fmla="*/ 7655804 w 9706874"/>
              <a:gd name="connsiteY6420" fmla="*/ 819267 h 3735869"/>
              <a:gd name="connsiteX6421" fmla="*/ 6450004 w 9706874"/>
              <a:gd name="connsiteY6421" fmla="*/ 818687 h 3735869"/>
              <a:gd name="connsiteX6422" fmla="*/ 6479897 w 9706874"/>
              <a:gd name="connsiteY6422" fmla="*/ 848234 h 3735869"/>
              <a:gd name="connsiteX6423" fmla="*/ 6439742 w 9706874"/>
              <a:gd name="connsiteY6423" fmla="*/ 848235 h 3735869"/>
              <a:gd name="connsiteX6424" fmla="*/ 6408061 w 9706874"/>
              <a:gd name="connsiteY6424" fmla="*/ 823980 h 3735869"/>
              <a:gd name="connsiteX6425" fmla="*/ 6450004 w 9706874"/>
              <a:gd name="connsiteY6425" fmla="*/ 818687 h 3735869"/>
              <a:gd name="connsiteX6426" fmla="*/ 8646033 w 9706874"/>
              <a:gd name="connsiteY6426" fmla="*/ 815611 h 3735869"/>
              <a:gd name="connsiteX6427" fmla="*/ 8649123 w 9706874"/>
              <a:gd name="connsiteY6427" fmla="*/ 816739 h 3735869"/>
              <a:gd name="connsiteX6428" fmla="*/ 8645590 w 9706874"/>
              <a:gd name="connsiteY6428" fmla="*/ 821253 h 3735869"/>
              <a:gd name="connsiteX6429" fmla="*/ 8646033 w 9706874"/>
              <a:gd name="connsiteY6429" fmla="*/ 815611 h 3735869"/>
              <a:gd name="connsiteX6430" fmla="*/ 6866426 w 9706874"/>
              <a:gd name="connsiteY6430" fmla="*/ 810912 h 3735869"/>
              <a:gd name="connsiteX6431" fmla="*/ 6882473 w 9706874"/>
              <a:gd name="connsiteY6431" fmla="*/ 817997 h 3735869"/>
              <a:gd name="connsiteX6432" fmla="*/ 6866426 w 9706874"/>
              <a:gd name="connsiteY6432" fmla="*/ 835502 h 3735869"/>
              <a:gd name="connsiteX6433" fmla="*/ 6866426 w 9706874"/>
              <a:gd name="connsiteY6433" fmla="*/ 810912 h 3735869"/>
              <a:gd name="connsiteX6434" fmla="*/ 7573554 w 9706874"/>
              <a:gd name="connsiteY6434" fmla="*/ 810912 h 3735869"/>
              <a:gd name="connsiteX6435" fmla="*/ 7581342 w 9706874"/>
              <a:gd name="connsiteY6435" fmla="*/ 822996 h 3735869"/>
              <a:gd name="connsiteX6436" fmla="*/ 7573554 w 9706874"/>
              <a:gd name="connsiteY6436" fmla="*/ 810912 h 3735869"/>
              <a:gd name="connsiteX6437" fmla="*/ 6507708 w 9706874"/>
              <a:gd name="connsiteY6437" fmla="*/ 810911 h 3735869"/>
              <a:gd name="connsiteX6438" fmla="*/ 6515495 w 9706874"/>
              <a:gd name="connsiteY6438" fmla="*/ 822997 h 3735869"/>
              <a:gd name="connsiteX6439" fmla="*/ 6507708 w 9706874"/>
              <a:gd name="connsiteY6439" fmla="*/ 810911 h 3735869"/>
              <a:gd name="connsiteX6440" fmla="*/ 5955469 w 9706874"/>
              <a:gd name="connsiteY6440" fmla="*/ 810658 h 3735869"/>
              <a:gd name="connsiteX6441" fmla="*/ 5935563 w 9706874"/>
              <a:gd name="connsiteY6441" fmla="*/ 812789 h 3735869"/>
              <a:gd name="connsiteX6442" fmla="*/ 5906719 w 9706874"/>
              <a:gd name="connsiteY6442" fmla="*/ 816044 h 3735869"/>
              <a:gd name="connsiteX6443" fmla="*/ 5906354 w 9706874"/>
              <a:gd name="connsiteY6443" fmla="*/ 817527 h 3735869"/>
              <a:gd name="connsiteX6444" fmla="*/ 5909313 w 9706874"/>
              <a:gd name="connsiteY6444" fmla="*/ 826892 h 3735869"/>
              <a:gd name="connsiteX6445" fmla="*/ 5929667 w 9706874"/>
              <a:gd name="connsiteY6445" fmla="*/ 828513 h 3735869"/>
              <a:gd name="connsiteX6446" fmla="*/ 5934488 w 9706874"/>
              <a:gd name="connsiteY6446" fmla="*/ 829068 h 3735869"/>
              <a:gd name="connsiteX6447" fmla="*/ 5942211 w 9706874"/>
              <a:gd name="connsiteY6447" fmla="*/ 826622 h 3735869"/>
              <a:gd name="connsiteX6448" fmla="*/ 5965125 w 9706874"/>
              <a:gd name="connsiteY6448" fmla="*/ 821384 h 3735869"/>
              <a:gd name="connsiteX6449" fmla="*/ 5965256 w 9706874"/>
              <a:gd name="connsiteY6449" fmla="*/ 818195 h 3735869"/>
              <a:gd name="connsiteX6450" fmla="*/ 5957659 w 9706874"/>
              <a:gd name="connsiteY6450" fmla="*/ 811350 h 3735869"/>
              <a:gd name="connsiteX6451" fmla="*/ 5987226 w 9706874"/>
              <a:gd name="connsiteY6451" fmla="*/ 810641 h 3735869"/>
              <a:gd name="connsiteX6452" fmla="*/ 5988452 w 9706874"/>
              <a:gd name="connsiteY6452" fmla="*/ 815719 h 3735869"/>
              <a:gd name="connsiteX6453" fmla="*/ 6001997 w 9706874"/>
              <a:gd name="connsiteY6453" fmla="*/ 812309 h 3735869"/>
              <a:gd name="connsiteX6454" fmla="*/ 6000199 w 9706874"/>
              <a:gd name="connsiteY6454" fmla="*/ 811045 h 3735869"/>
              <a:gd name="connsiteX6455" fmla="*/ 5987226 w 9706874"/>
              <a:gd name="connsiteY6455" fmla="*/ 810641 h 3735869"/>
              <a:gd name="connsiteX6456" fmla="*/ 6958584 w 9706874"/>
              <a:gd name="connsiteY6456" fmla="*/ 807988 h 3735869"/>
              <a:gd name="connsiteX6457" fmla="*/ 6980018 w 9706874"/>
              <a:gd name="connsiteY6457" fmla="*/ 824591 h 3735869"/>
              <a:gd name="connsiteX6458" fmla="*/ 6977252 w 9706874"/>
              <a:gd name="connsiteY6458" fmla="*/ 824591 h 3735869"/>
              <a:gd name="connsiteX6459" fmla="*/ 6981412 w 9706874"/>
              <a:gd name="connsiteY6459" fmla="*/ 833215 h 3735869"/>
              <a:gd name="connsiteX6460" fmla="*/ 6968841 w 9706874"/>
              <a:gd name="connsiteY6460" fmla="*/ 829305 h 3735869"/>
              <a:gd name="connsiteX6461" fmla="*/ 6967984 w 9706874"/>
              <a:gd name="connsiteY6461" fmla="*/ 824591 h 3735869"/>
              <a:gd name="connsiteX6462" fmla="*/ 6947776 w 9706874"/>
              <a:gd name="connsiteY6462" fmla="*/ 824592 h 3735869"/>
              <a:gd name="connsiteX6463" fmla="*/ 6948402 w 9706874"/>
              <a:gd name="connsiteY6463" fmla="*/ 824956 h 3735869"/>
              <a:gd name="connsiteX6464" fmla="*/ 6950518 w 9706874"/>
              <a:gd name="connsiteY6464" fmla="*/ 833729 h 3735869"/>
              <a:gd name="connsiteX6465" fmla="*/ 6944658 w 9706874"/>
              <a:gd name="connsiteY6465" fmla="*/ 830400 h 3735869"/>
              <a:gd name="connsiteX6466" fmla="*/ 6943364 w 9706874"/>
              <a:gd name="connsiteY6466" fmla="*/ 824591 h 3735869"/>
              <a:gd name="connsiteX6467" fmla="*/ 6933567 w 9706874"/>
              <a:gd name="connsiteY6467" fmla="*/ 824591 h 3735869"/>
              <a:gd name="connsiteX6468" fmla="*/ 6958584 w 9706874"/>
              <a:gd name="connsiteY6468" fmla="*/ 807988 h 3735869"/>
              <a:gd name="connsiteX6469" fmla="*/ 7156898 w 9706874"/>
              <a:gd name="connsiteY6469" fmla="*/ 803772 h 3735869"/>
              <a:gd name="connsiteX6470" fmla="*/ 7175671 w 9706874"/>
              <a:gd name="connsiteY6470" fmla="*/ 818906 h 3735869"/>
              <a:gd name="connsiteX6471" fmla="*/ 7196392 w 9706874"/>
              <a:gd name="connsiteY6471" fmla="*/ 823619 h 3735869"/>
              <a:gd name="connsiteX6472" fmla="*/ 7198320 w 9706874"/>
              <a:gd name="connsiteY6472" fmla="*/ 832510 h 3735869"/>
              <a:gd name="connsiteX6473" fmla="*/ 7204636 w 9706874"/>
              <a:gd name="connsiteY6473" fmla="*/ 834938 h 3735869"/>
              <a:gd name="connsiteX6474" fmla="*/ 7202532 w 9706874"/>
              <a:gd name="connsiteY6474" fmla="*/ 826134 h 3735869"/>
              <a:gd name="connsiteX6475" fmla="*/ 7198816 w 9706874"/>
              <a:gd name="connsiteY6475" fmla="*/ 824171 h 3735869"/>
              <a:gd name="connsiteX6476" fmla="*/ 7199665 w 9706874"/>
              <a:gd name="connsiteY6476" fmla="*/ 824363 h 3735869"/>
              <a:gd name="connsiteX6477" fmla="*/ 7246293 w 9706874"/>
              <a:gd name="connsiteY6477" fmla="*/ 825225 h 3735869"/>
              <a:gd name="connsiteX6478" fmla="*/ 7358154 w 9706874"/>
              <a:gd name="connsiteY6478" fmla="*/ 847079 h 3735869"/>
              <a:gd name="connsiteX6479" fmla="*/ 7468724 w 9706874"/>
              <a:gd name="connsiteY6479" fmla="*/ 877083 h 3735869"/>
              <a:gd name="connsiteX6480" fmla="*/ 7545474 w 9706874"/>
              <a:gd name="connsiteY6480" fmla="*/ 901031 h 3735869"/>
              <a:gd name="connsiteX6481" fmla="*/ 7543499 w 9706874"/>
              <a:gd name="connsiteY6481" fmla="*/ 898220 h 3735869"/>
              <a:gd name="connsiteX6482" fmla="*/ 7548383 w 9706874"/>
              <a:gd name="connsiteY6482" fmla="*/ 893077 h 3735869"/>
              <a:gd name="connsiteX6483" fmla="*/ 7548382 w 9706874"/>
              <a:gd name="connsiteY6483" fmla="*/ 899127 h 3735869"/>
              <a:gd name="connsiteX6484" fmla="*/ 7548382 w 9706874"/>
              <a:gd name="connsiteY6484" fmla="*/ 901939 h 3735869"/>
              <a:gd name="connsiteX6485" fmla="*/ 7581404 w 9706874"/>
              <a:gd name="connsiteY6485" fmla="*/ 912244 h 3735869"/>
              <a:gd name="connsiteX6486" fmla="*/ 7690457 w 9706874"/>
              <a:gd name="connsiteY6486" fmla="*/ 948672 h 3735869"/>
              <a:gd name="connsiteX6487" fmla="*/ 7743812 w 9706874"/>
              <a:gd name="connsiteY6487" fmla="*/ 960409 h 3735869"/>
              <a:gd name="connsiteX6488" fmla="*/ 7757854 w 9706874"/>
              <a:gd name="connsiteY6488" fmla="*/ 979838 h 3735869"/>
              <a:gd name="connsiteX6489" fmla="*/ 7788276 w 9706874"/>
              <a:gd name="connsiteY6489" fmla="*/ 999265 h 3735869"/>
              <a:gd name="connsiteX6490" fmla="*/ 7836016 w 9706874"/>
              <a:gd name="connsiteY6490" fmla="*/ 1011407 h 3735869"/>
              <a:gd name="connsiteX6491" fmla="*/ 7863631 w 9706874"/>
              <a:gd name="connsiteY6491" fmla="*/ 1030835 h 3735869"/>
              <a:gd name="connsiteX6492" fmla="*/ 7902945 w 9706874"/>
              <a:gd name="connsiteY6492" fmla="*/ 1049857 h 3735869"/>
              <a:gd name="connsiteX6493" fmla="*/ 7803722 w 9706874"/>
              <a:gd name="connsiteY6493" fmla="*/ 1029114 h 3735869"/>
              <a:gd name="connsiteX6494" fmla="*/ 7724141 w 9706874"/>
              <a:gd name="connsiteY6494" fmla="*/ 999331 h 3735869"/>
              <a:gd name="connsiteX6495" fmla="*/ 7722495 w 9706874"/>
              <a:gd name="connsiteY6495" fmla="*/ 1007939 h 3735869"/>
              <a:gd name="connsiteX6496" fmla="*/ 7716943 w 9706874"/>
              <a:gd name="connsiteY6496" fmla="*/ 1010359 h 3735869"/>
              <a:gd name="connsiteX6497" fmla="*/ 7718793 w 9706874"/>
              <a:gd name="connsiteY6497" fmla="*/ 1001587 h 3735869"/>
              <a:gd name="connsiteX6498" fmla="*/ 7723167 w 9706874"/>
              <a:gd name="connsiteY6498" fmla="*/ 998966 h 3735869"/>
              <a:gd name="connsiteX6499" fmla="*/ 7704496 w 9706874"/>
              <a:gd name="connsiteY6499" fmla="*/ 991978 h 3735869"/>
              <a:gd name="connsiteX6500" fmla="*/ 7729772 w 9706874"/>
              <a:gd name="connsiteY6500" fmla="*/ 974981 h 3735869"/>
              <a:gd name="connsiteX6501" fmla="*/ 7687648 w 9706874"/>
              <a:gd name="connsiteY6501" fmla="*/ 979838 h 3735869"/>
              <a:gd name="connsiteX6502" fmla="*/ 7696073 w 9706874"/>
              <a:gd name="connsiteY6502" fmla="*/ 967694 h 3735869"/>
              <a:gd name="connsiteX6503" fmla="*/ 7341304 w 9706874"/>
              <a:gd name="connsiteY6503" fmla="*/ 859222 h 3735869"/>
              <a:gd name="connsiteX6504" fmla="*/ 7257525 w 9706874"/>
              <a:gd name="connsiteY6504" fmla="*/ 839795 h 3735869"/>
              <a:gd name="connsiteX6505" fmla="*/ 7229443 w 9706874"/>
              <a:gd name="connsiteY6505" fmla="*/ 834938 h 3735869"/>
              <a:gd name="connsiteX6506" fmla="*/ 7215403 w 9706874"/>
              <a:gd name="connsiteY6506" fmla="*/ 854367 h 3735869"/>
              <a:gd name="connsiteX6507" fmla="*/ 7134434 w 9706874"/>
              <a:gd name="connsiteY6507" fmla="*/ 830082 h 3735869"/>
              <a:gd name="connsiteX6508" fmla="*/ 7047847 w 9706874"/>
              <a:gd name="connsiteY6508" fmla="*/ 806200 h 3735869"/>
              <a:gd name="connsiteX6509" fmla="*/ 7156898 w 9706874"/>
              <a:gd name="connsiteY6509" fmla="*/ 803772 h 3735869"/>
              <a:gd name="connsiteX6510" fmla="*/ 6908171 w 9706874"/>
              <a:gd name="connsiteY6510" fmla="*/ 801781 h 3735869"/>
              <a:gd name="connsiteX6511" fmla="*/ 6913723 w 9706874"/>
              <a:gd name="connsiteY6511" fmla="*/ 805108 h 3735869"/>
              <a:gd name="connsiteX6512" fmla="*/ 6914351 w 9706874"/>
              <a:gd name="connsiteY6512" fmla="*/ 808077 h 3735869"/>
              <a:gd name="connsiteX6513" fmla="*/ 6915515 w 9706874"/>
              <a:gd name="connsiteY6513" fmla="*/ 807719 h 3735869"/>
              <a:gd name="connsiteX6514" fmla="*/ 6936040 w 9706874"/>
              <a:gd name="connsiteY6514" fmla="*/ 809891 h 3735869"/>
              <a:gd name="connsiteX6515" fmla="*/ 6901473 w 9706874"/>
              <a:gd name="connsiteY6515" fmla="*/ 821607 h 3735869"/>
              <a:gd name="connsiteX6516" fmla="*/ 6905659 w 9706874"/>
              <a:gd name="connsiteY6516" fmla="*/ 810743 h 3735869"/>
              <a:gd name="connsiteX6517" fmla="*/ 6909794 w 9706874"/>
              <a:gd name="connsiteY6517" fmla="*/ 809474 h 3735869"/>
              <a:gd name="connsiteX6518" fmla="*/ 7361396 w 9706874"/>
              <a:gd name="connsiteY6518" fmla="*/ 801780 h 3735869"/>
              <a:gd name="connsiteX6519" fmla="*/ 7400032 w 9706874"/>
              <a:gd name="connsiteY6519" fmla="*/ 813901 h 3735869"/>
              <a:gd name="connsiteX6520" fmla="*/ 7376590 w 9706874"/>
              <a:gd name="connsiteY6520" fmla="*/ 835313 h 3735869"/>
              <a:gd name="connsiteX6521" fmla="*/ 7361396 w 9706874"/>
              <a:gd name="connsiteY6521" fmla="*/ 823598 h 3735869"/>
              <a:gd name="connsiteX6522" fmla="*/ 7361396 w 9706874"/>
              <a:gd name="connsiteY6522" fmla="*/ 801780 h 3735869"/>
              <a:gd name="connsiteX6523" fmla="*/ 8600235 w 9706874"/>
              <a:gd name="connsiteY6523" fmla="*/ 800959 h 3735869"/>
              <a:gd name="connsiteX6524" fmla="*/ 8616280 w 9706874"/>
              <a:gd name="connsiteY6524" fmla="*/ 811164 h 3735869"/>
              <a:gd name="connsiteX6525" fmla="*/ 8600235 w 9706874"/>
              <a:gd name="connsiteY6525" fmla="*/ 800959 h 3735869"/>
              <a:gd name="connsiteX6526" fmla="*/ 7039153 w 9706874"/>
              <a:gd name="connsiteY6526" fmla="*/ 800959 h 3735869"/>
              <a:gd name="connsiteX6527" fmla="*/ 7023108 w 9706874"/>
              <a:gd name="connsiteY6527" fmla="*/ 811165 h 3735869"/>
              <a:gd name="connsiteX6528" fmla="*/ 7039153 w 9706874"/>
              <a:gd name="connsiteY6528" fmla="*/ 800959 h 3735869"/>
              <a:gd name="connsiteX6529" fmla="*/ 8680639 w 9706874"/>
              <a:gd name="connsiteY6529" fmla="*/ 800194 h 3735869"/>
              <a:gd name="connsiteX6530" fmla="*/ 8688452 w 9706874"/>
              <a:gd name="connsiteY6530" fmla="*/ 810482 h 3735869"/>
              <a:gd name="connsiteX6531" fmla="*/ 8680639 w 9706874"/>
              <a:gd name="connsiteY6531" fmla="*/ 800194 h 3735869"/>
              <a:gd name="connsiteX6532" fmla="*/ 7562804 w 9706874"/>
              <a:gd name="connsiteY6532" fmla="*/ 798455 h 3735869"/>
              <a:gd name="connsiteX6533" fmla="*/ 7563580 w 9706874"/>
              <a:gd name="connsiteY6533" fmla="*/ 799593 h 3735869"/>
              <a:gd name="connsiteX6534" fmla="*/ 7564386 w 9706874"/>
              <a:gd name="connsiteY6534" fmla="*/ 800780 h 3735869"/>
              <a:gd name="connsiteX6535" fmla="*/ 7562401 w 9706874"/>
              <a:gd name="connsiteY6535" fmla="*/ 797865 h 3735869"/>
              <a:gd name="connsiteX6536" fmla="*/ 7562534 w 9706874"/>
              <a:gd name="connsiteY6536" fmla="*/ 798059 h 3735869"/>
              <a:gd name="connsiteX6537" fmla="*/ 7562804 w 9706874"/>
              <a:gd name="connsiteY6537" fmla="*/ 798455 h 3735869"/>
              <a:gd name="connsiteX6538" fmla="*/ 6630276 w 9706874"/>
              <a:gd name="connsiteY6538" fmla="*/ 794477 h 3735869"/>
              <a:gd name="connsiteX6539" fmla="*/ 6630338 w 9706874"/>
              <a:gd name="connsiteY6539" fmla="*/ 794526 h 3735869"/>
              <a:gd name="connsiteX6540" fmla="*/ 6630359 w 9706874"/>
              <a:gd name="connsiteY6540" fmla="*/ 794497 h 3735869"/>
              <a:gd name="connsiteX6541" fmla="*/ 5948427 w 9706874"/>
              <a:gd name="connsiteY6541" fmla="*/ 793632 h 3735869"/>
              <a:gd name="connsiteX6542" fmla="*/ 5922132 w 9706874"/>
              <a:gd name="connsiteY6542" fmla="*/ 795708 h 3735869"/>
              <a:gd name="connsiteX6543" fmla="*/ 5918985 w 9706874"/>
              <a:gd name="connsiteY6543" fmla="*/ 797364 h 3735869"/>
              <a:gd name="connsiteX6544" fmla="*/ 5923247 w 9706874"/>
              <a:gd name="connsiteY6544" fmla="*/ 796782 h 3735869"/>
              <a:gd name="connsiteX6545" fmla="*/ 5946951 w 9706874"/>
              <a:gd name="connsiteY6545" fmla="*/ 795762 h 3735869"/>
              <a:gd name="connsiteX6546" fmla="*/ 7559125 w 9706874"/>
              <a:gd name="connsiteY6546" fmla="*/ 793050 h 3735869"/>
              <a:gd name="connsiteX6547" fmla="*/ 7560796 w 9706874"/>
              <a:gd name="connsiteY6547" fmla="*/ 795503 h 3735869"/>
              <a:gd name="connsiteX6548" fmla="*/ 7561756 w 9706874"/>
              <a:gd name="connsiteY6548" fmla="*/ 796917 h 3735869"/>
              <a:gd name="connsiteX6549" fmla="*/ 8370964 w 9706874"/>
              <a:gd name="connsiteY6549" fmla="*/ 791897 h 3735869"/>
              <a:gd name="connsiteX6550" fmla="*/ 8363152 w 9706874"/>
              <a:gd name="connsiteY6550" fmla="*/ 801575 h 3735869"/>
              <a:gd name="connsiteX6551" fmla="*/ 8370964 w 9706874"/>
              <a:gd name="connsiteY6551" fmla="*/ 791897 h 3735869"/>
              <a:gd name="connsiteX6552" fmla="*/ 7989486 w 9706874"/>
              <a:gd name="connsiteY6552" fmla="*/ 791263 h 3735869"/>
              <a:gd name="connsiteX6553" fmla="*/ 8003658 w 9706874"/>
              <a:gd name="connsiteY6553" fmla="*/ 796086 h 3735869"/>
              <a:gd name="connsiteX6554" fmla="*/ 8028698 w 9706874"/>
              <a:gd name="connsiteY6554" fmla="*/ 803320 h 3735869"/>
              <a:gd name="connsiteX6555" fmla="*/ 8040037 w 9706874"/>
              <a:gd name="connsiteY6555" fmla="*/ 827032 h 3735869"/>
              <a:gd name="connsiteX6556" fmla="*/ 7983815 w 9706874"/>
              <a:gd name="connsiteY6556" fmla="*/ 810553 h 3735869"/>
              <a:gd name="connsiteX6557" fmla="*/ 7989486 w 9706874"/>
              <a:gd name="connsiteY6557" fmla="*/ 791263 h 3735869"/>
              <a:gd name="connsiteX6558" fmla="*/ 6752764 w 9706874"/>
              <a:gd name="connsiteY6558" fmla="*/ 791263 h 3735869"/>
              <a:gd name="connsiteX6559" fmla="*/ 6766697 w 9706874"/>
              <a:gd name="connsiteY6559" fmla="*/ 810911 h 3735869"/>
              <a:gd name="connsiteX6560" fmla="*/ 6796881 w 9706874"/>
              <a:gd name="connsiteY6560" fmla="*/ 808045 h 3735869"/>
              <a:gd name="connsiteX6561" fmla="*/ 6857715 w 9706874"/>
              <a:gd name="connsiteY6561" fmla="*/ 817870 h 3735869"/>
              <a:gd name="connsiteX6562" fmla="*/ 6845792 w 9706874"/>
              <a:gd name="connsiteY6562" fmla="*/ 823214 h 3735869"/>
              <a:gd name="connsiteX6563" fmla="*/ 6856933 w 9706874"/>
              <a:gd name="connsiteY6563" fmla="*/ 823215 h 3735869"/>
              <a:gd name="connsiteX6564" fmla="*/ 6856933 w 9706874"/>
              <a:gd name="connsiteY6564" fmla="*/ 835301 h 3735869"/>
              <a:gd name="connsiteX6565" fmla="*/ 6827360 w 9706874"/>
              <a:gd name="connsiteY6565" fmla="*/ 835300 h 3735869"/>
              <a:gd name="connsiteX6566" fmla="*/ 6808542 w 9706874"/>
              <a:gd name="connsiteY6566" fmla="*/ 835300 h 3735869"/>
              <a:gd name="connsiteX6567" fmla="*/ 6808542 w 9706874"/>
              <a:gd name="connsiteY6567" fmla="*/ 832487 h 3735869"/>
              <a:gd name="connsiteX6568" fmla="*/ 6791133 w 9706874"/>
              <a:gd name="connsiteY6568" fmla="*/ 832605 h 3735869"/>
              <a:gd name="connsiteX6569" fmla="*/ 6765300 w 9706874"/>
              <a:gd name="connsiteY6569" fmla="*/ 827312 h 3735869"/>
              <a:gd name="connsiteX6570" fmla="*/ 6761440 w 9706874"/>
              <a:gd name="connsiteY6570" fmla="*/ 836192 h 3735869"/>
              <a:gd name="connsiteX6571" fmla="*/ 6751888 w 9706874"/>
              <a:gd name="connsiteY6571" fmla="*/ 839777 h 3735869"/>
              <a:gd name="connsiteX6572" fmla="*/ 6733654 w 9706874"/>
              <a:gd name="connsiteY6572" fmla="*/ 847050 h 3735869"/>
              <a:gd name="connsiteX6573" fmla="*/ 6731050 w 9706874"/>
              <a:gd name="connsiteY6573" fmla="*/ 823213 h 3735869"/>
              <a:gd name="connsiteX6574" fmla="*/ 6746155 w 9706874"/>
              <a:gd name="connsiteY6574" fmla="*/ 823213 h 3735869"/>
              <a:gd name="connsiteX6575" fmla="*/ 6722114 w 9706874"/>
              <a:gd name="connsiteY6575" fmla="*/ 817870 h 3735869"/>
              <a:gd name="connsiteX6576" fmla="*/ 6752764 w 9706874"/>
              <a:gd name="connsiteY6576" fmla="*/ 791263 h 3735869"/>
              <a:gd name="connsiteX6577" fmla="*/ 5956842 w 9706874"/>
              <a:gd name="connsiteY6577" fmla="*/ 788773 h 3735869"/>
              <a:gd name="connsiteX6578" fmla="*/ 5958349 w 9706874"/>
              <a:gd name="connsiteY6578" fmla="*/ 795272 h 3735869"/>
              <a:gd name="connsiteX6579" fmla="*/ 5963541 w 9706874"/>
              <a:gd name="connsiteY6579" fmla="*/ 795048 h 3735869"/>
              <a:gd name="connsiteX6580" fmla="*/ 5962918 w 9706874"/>
              <a:gd name="connsiteY6580" fmla="*/ 792113 h 3735869"/>
              <a:gd name="connsiteX6581" fmla="*/ 5956842 w 9706874"/>
              <a:gd name="connsiteY6581" fmla="*/ 788773 h 3735869"/>
              <a:gd name="connsiteX6582" fmla="*/ 7003480 w 9706874"/>
              <a:gd name="connsiteY6582" fmla="*/ 786391 h 3735869"/>
              <a:gd name="connsiteX6583" fmla="*/ 7016443 w 9706874"/>
              <a:gd name="connsiteY6583" fmla="*/ 800737 h 3735869"/>
              <a:gd name="connsiteX6584" fmla="*/ 6981877 w 9706874"/>
              <a:gd name="connsiteY6584" fmla="*/ 788529 h 3735869"/>
              <a:gd name="connsiteX6585" fmla="*/ 7003480 w 9706874"/>
              <a:gd name="connsiteY6585" fmla="*/ 786391 h 3735869"/>
              <a:gd name="connsiteX6586" fmla="*/ 7221430 w 9706874"/>
              <a:gd name="connsiteY6586" fmla="*/ 780346 h 3735869"/>
              <a:gd name="connsiteX6587" fmla="*/ 7353142 w 9706874"/>
              <a:gd name="connsiteY6587" fmla="*/ 801868 h 3735869"/>
              <a:gd name="connsiteX6588" fmla="*/ 7302924 w 9706874"/>
              <a:gd name="connsiteY6588" fmla="*/ 813824 h 3735869"/>
              <a:gd name="connsiteX6589" fmla="*/ 7245218 w 9706874"/>
              <a:gd name="connsiteY6589" fmla="*/ 804261 h 3735869"/>
              <a:gd name="connsiteX6590" fmla="*/ 7224071 w 9706874"/>
              <a:gd name="connsiteY6590" fmla="*/ 804260 h 3735869"/>
              <a:gd name="connsiteX6591" fmla="*/ 7221430 w 9706874"/>
              <a:gd name="connsiteY6591" fmla="*/ 780346 h 3735869"/>
              <a:gd name="connsiteX6592" fmla="*/ 7931070 w 9706874"/>
              <a:gd name="connsiteY6592" fmla="*/ 779352 h 3735869"/>
              <a:gd name="connsiteX6593" fmla="*/ 7977164 w 9706874"/>
              <a:gd name="connsiteY6593" fmla="*/ 794443 h 3735869"/>
              <a:gd name="connsiteX6594" fmla="*/ 7910390 w 9706874"/>
              <a:gd name="connsiteY6594" fmla="*/ 806922 h 3735869"/>
              <a:gd name="connsiteX6595" fmla="*/ 7927199 w 9706874"/>
              <a:gd name="connsiteY6595" fmla="*/ 789452 h 3735869"/>
              <a:gd name="connsiteX6596" fmla="*/ 7904789 w 9706874"/>
              <a:gd name="connsiteY6596" fmla="*/ 801931 h 3735869"/>
              <a:gd name="connsiteX6597" fmla="*/ 7868367 w 9706874"/>
              <a:gd name="connsiteY6597" fmla="*/ 794443 h 3735869"/>
              <a:gd name="connsiteX6598" fmla="*/ 7903038 w 9706874"/>
              <a:gd name="connsiteY6598" fmla="*/ 779353 h 3735869"/>
              <a:gd name="connsiteX6599" fmla="*/ 7915994 w 9706874"/>
              <a:gd name="connsiteY6599" fmla="*/ 779470 h 3735869"/>
              <a:gd name="connsiteX6600" fmla="*/ 7931070 w 9706874"/>
              <a:gd name="connsiteY6600" fmla="*/ 779352 h 3735869"/>
              <a:gd name="connsiteX6601" fmla="*/ 6576012 w 9706874"/>
              <a:gd name="connsiteY6601" fmla="*/ 776388 h 3735869"/>
              <a:gd name="connsiteX6602" fmla="*/ 6588458 w 9706874"/>
              <a:gd name="connsiteY6602" fmla="*/ 778682 h 3735869"/>
              <a:gd name="connsiteX6603" fmla="*/ 6588109 w 9706874"/>
              <a:gd name="connsiteY6603" fmla="*/ 776974 h 3735869"/>
              <a:gd name="connsiteX6604" fmla="*/ 6592396 w 9706874"/>
              <a:gd name="connsiteY6604" fmla="*/ 779409 h 3735869"/>
              <a:gd name="connsiteX6605" fmla="*/ 6599074 w 9706874"/>
              <a:gd name="connsiteY6605" fmla="*/ 780641 h 3735869"/>
              <a:gd name="connsiteX6606" fmla="*/ 6595789 w 9706874"/>
              <a:gd name="connsiteY6606" fmla="*/ 788477 h 3735869"/>
              <a:gd name="connsiteX6607" fmla="*/ 6595921 w 9706874"/>
              <a:gd name="connsiteY6607" fmla="*/ 789075 h 3735869"/>
              <a:gd name="connsiteX6608" fmla="*/ 6595609 w 9706874"/>
              <a:gd name="connsiteY6608" fmla="*/ 788902 h 3735869"/>
              <a:gd name="connsiteX6609" fmla="*/ 6594138 w 9706874"/>
              <a:gd name="connsiteY6609" fmla="*/ 792414 h 3735869"/>
              <a:gd name="connsiteX6610" fmla="*/ 6560438 w 9706874"/>
              <a:gd name="connsiteY6610" fmla="*/ 790364 h 3735869"/>
              <a:gd name="connsiteX6611" fmla="*/ 6576012 w 9706874"/>
              <a:gd name="connsiteY6611" fmla="*/ 776388 h 3735869"/>
              <a:gd name="connsiteX6612" fmla="*/ 6892780 w 9706874"/>
              <a:gd name="connsiteY6612" fmla="*/ 775893 h 3735869"/>
              <a:gd name="connsiteX6613" fmla="*/ 6876733 w 9706874"/>
              <a:gd name="connsiteY6613" fmla="*/ 788355 h 3735869"/>
              <a:gd name="connsiteX6614" fmla="*/ 6892780 w 9706874"/>
              <a:gd name="connsiteY6614" fmla="*/ 775893 h 3735869"/>
              <a:gd name="connsiteX6615" fmla="*/ 9174989 w 9706874"/>
              <a:gd name="connsiteY6615" fmla="*/ 766256 h 3735869"/>
              <a:gd name="connsiteX6616" fmla="*/ 9167178 w 9706874"/>
              <a:gd name="connsiteY6616" fmla="*/ 776543 h 3735869"/>
              <a:gd name="connsiteX6617" fmla="*/ 9174989 w 9706874"/>
              <a:gd name="connsiteY6617" fmla="*/ 766256 h 3735869"/>
              <a:gd name="connsiteX6618" fmla="*/ 6810763 w 9706874"/>
              <a:gd name="connsiteY6618" fmla="*/ 766256 h 3735869"/>
              <a:gd name="connsiteX6619" fmla="*/ 6824730 w 9706874"/>
              <a:gd name="connsiteY6619" fmla="*/ 766257 h 3735869"/>
              <a:gd name="connsiteX6620" fmla="*/ 6824728 w 9706874"/>
              <a:gd name="connsiteY6620" fmla="*/ 787300 h 3735869"/>
              <a:gd name="connsiteX6621" fmla="*/ 6810763 w 9706874"/>
              <a:gd name="connsiteY6621" fmla="*/ 787300 h 3735869"/>
              <a:gd name="connsiteX6622" fmla="*/ 6810763 w 9706874"/>
              <a:gd name="connsiteY6622" fmla="*/ 766256 h 3735869"/>
              <a:gd name="connsiteX6623" fmla="*/ 8575497 w 9706874"/>
              <a:gd name="connsiteY6623" fmla="*/ 753752 h 3735869"/>
              <a:gd name="connsiteX6624" fmla="*/ 8583307 w 9706874"/>
              <a:gd name="connsiteY6624" fmla="*/ 765853 h 3735869"/>
              <a:gd name="connsiteX6625" fmla="*/ 8575497 w 9706874"/>
              <a:gd name="connsiteY6625" fmla="*/ 753752 h 3735869"/>
              <a:gd name="connsiteX6626" fmla="*/ 6218037 w 9706874"/>
              <a:gd name="connsiteY6626" fmla="*/ 753539 h 3735869"/>
              <a:gd name="connsiteX6627" fmla="*/ 6202259 w 9706874"/>
              <a:gd name="connsiteY6627" fmla="*/ 754755 h 3735869"/>
              <a:gd name="connsiteX6628" fmla="*/ 6227503 w 9706874"/>
              <a:gd name="connsiteY6628" fmla="*/ 766903 h 3735869"/>
              <a:gd name="connsiteX6629" fmla="*/ 6218037 w 9706874"/>
              <a:gd name="connsiteY6629" fmla="*/ 753539 h 3735869"/>
              <a:gd name="connsiteX6630" fmla="*/ 6742342 w 9706874"/>
              <a:gd name="connsiteY6630" fmla="*/ 752018 h 3735869"/>
              <a:gd name="connsiteX6631" fmla="*/ 6762864 w 9706874"/>
              <a:gd name="connsiteY6631" fmla="*/ 755012 h 3735869"/>
              <a:gd name="connsiteX6632" fmla="*/ 6728298 w 9706874"/>
              <a:gd name="connsiteY6632" fmla="*/ 766990 h 3735869"/>
              <a:gd name="connsiteX6633" fmla="*/ 6742342 w 9706874"/>
              <a:gd name="connsiteY6633" fmla="*/ 752018 h 3735869"/>
              <a:gd name="connsiteX6634" fmla="*/ 6380374 w 9706874"/>
              <a:gd name="connsiteY6634" fmla="*/ 751744 h 3735869"/>
              <a:gd name="connsiteX6635" fmla="*/ 6403703 w 9706874"/>
              <a:gd name="connsiteY6635" fmla="*/ 755786 h 3735869"/>
              <a:gd name="connsiteX6636" fmla="*/ 6363130 w 9706874"/>
              <a:gd name="connsiteY6636" fmla="*/ 767657 h 3735869"/>
              <a:gd name="connsiteX6637" fmla="*/ 6380374 w 9706874"/>
              <a:gd name="connsiteY6637" fmla="*/ 751744 h 3735869"/>
              <a:gd name="connsiteX6638" fmla="*/ 7186226 w 9706874"/>
              <a:gd name="connsiteY6638" fmla="*/ 744623 h 3735869"/>
              <a:gd name="connsiteX6639" fmla="*/ 7188896 w 9706874"/>
              <a:gd name="connsiteY6639" fmla="*/ 768385 h 3735869"/>
              <a:gd name="connsiteX6640" fmla="*/ 7212480 w 9706874"/>
              <a:gd name="connsiteY6640" fmla="*/ 768385 h 3735869"/>
              <a:gd name="connsiteX6641" fmla="*/ 7201800 w 9706874"/>
              <a:gd name="connsiteY6641" fmla="*/ 785302 h 3735869"/>
              <a:gd name="connsiteX6642" fmla="*/ 7180886 w 9706874"/>
              <a:gd name="connsiteY6642" fmla="*/ 782885 h 3735869"/>
              <a:gd name="connsiteX6643" fmla="*/ 7132830 w 9706874"/>
              <a:gd name="connsiteY6643" fmla="*/ 761538 h 3735869"/>
              <a:gd name="connsiteX6644" fmla="*/ 7164867 w 9706874"/>
              <a:gd name="connsiteY6644" fmla="*/ 761539 h 3735869"/>
              <a:gd name="connsiteX6645" fmla="*/ 7186226 w 9706874"/>
              <a:gd name="connsiteY6645" fmla="*/ 744623 h 3735869"/>
              <a:gd name="connsiteX6646" fmla="*/ 6663942 w 9706874"/>
              <a:gd name="connsiteY6646" fmla="*/ 743035 h 3735869"/>
              <a:gd name="connsiteX6647" fmla="*/ 6663943 w 9706874"/>
              <a:gd name="connsiteY6647" fmla="*/ 767632 h 3735869"/>
              <a:gd name="connsiteX6648" fmla="*/ 6647897 w 9706874"/>
              <a:gd name="connsiteY6648" fmla="*/ 767633 h 3735869"/>
              <a:gd name="connsiteX6649" fmla="*/ 6647895 w 9706874"/>
              <a:gd name="connsiteY6649" fmla="*/ 743037 h 3735869"/>
              <a:gd name="connsiteX6650" fmla="*/ 6663942 w 9706874"/>
              <a:gd name="connsiteY6650" fmla="*/ 743035 h 3735869"/>
              <a:gd name="connsiteX6651" fmla="*/ 7778553 w 9706874"/>
              <a:gd name="connsiteY6651" fmla="*/ 742604 h 3735869"/>
              <a:gd name="connsiteX6652" fmla="*/ 7795383 w 9706874"/>
              <a:gd name="connsiteY6652" fmla="*/ 754753 h 3735869"/>
              <a:gd name="connsiteX6653" fmla="*/ 7778553 w 9706874"/>
              <a:gd name="connsiteY6653" fmla="*/ 742604 h 3735869"/>
              <a:gd name="connsiteX6654" fmla="*/ 8467034 w 9706874"/>
              <a:gd name="connsiteY6654" fmla="*/ 742040 h 3735869"/>
              <a:gd name="connsiteX6655" fmla="*/ 8476082 w 9706874"/>
              <a:gd name="connsiteY6655" fmla="*/ 755569 h 3735869"/>
              <a:gd name="connsiteX6656" fmla="*/ 8451800 w 9706874"/>
              <a:gd name="connsiteY6656" fmla="*/ 743270 h 3735869"/>
              <a:gd name="connsiteX6657" fmla="*/ 8467034 w 9706874"/>
              <a:gd name="connsiteY6657" fmla="*/ 742040 h 3735869"/>
              <a:gd name="connsiteX6658" fmla="*/ 6233308 w 9706874"/>
              <a:gd name="connsiteY6658" fmla="*/ 739509 h 3735869"/>
              <a:gd name="connsiteX6659" fmla="*/ 6198686 w 9706874"/>
              <a:gd name="connsiteY6659" fmla="*/ 744059 h 3735869"/>
              <a:gd name="connsiteX6660" fmla="*/ 6190101 w 9706874"/>
              <a:gd name="connsiteY6660" fmla="*/ 745875 h 3735869"/>
              <a:gd name="connsiteX6661" fmla="*/ 6205063 w 9706874"/>
              <a:gd name="connsiteY6661" fmla="*/ 745034 h 3735869"/>
              <a:gd name="connsiteX6662" fmla="*/ 6249474 w 9706874"/>
              <a:gd name="connsiteY6662" fmla="*/ 745035 h 3735869"/>
              <a:gd name="connsiteX6663" fmla="*/ 6263498 w 9706874"/>
              <a:gd name="connsiteY6663" fmla="*/ 742908 h 3735869"/>
              <a:gd name="connsiteX6664" fmla="*/ 6269764 w 9706874"/>
              <a:gd name="connsiteY6664" fmla="*/ 742773 h 3735869"/>
              <a:gd name="connsiteX6665" fmla="*/ 6267347 w 9706874"/>
              <a:gd name="connsiteY6665" fmla="*/ 741983 h 3735869"/>
              <a:gd name="connsiteX6666" fmla="*/ 6233308 w 9706874"/>
              <a:gd name="connsiteY6666" fmla="*/ 739509 h 3735869"/>
              <a:gd name="connsiteX6667" fmla="*/ 6337722 w 9706874"/>
              <a:gd name="connsiteY6667" fmla="*/ 732872 h 3735869"/>
              <a:gd name="connsiteX6668" fmla="*/ 6304556 w 9706874"/>
              <a:gd name="connsiteY6668" fmla="*/ 734694 h 3735869"/>
              <a:gd name="connsiteX6669" fmla="*/ 6285950 w 9706874"/>
              <a:gd name="connsiteY6669" fmla="*/ 744412 h 3735869"/>
              <a:gd name="connsiteX6670" fmla="*/ 6279937 w 9706874"/>
              <a:gd name="connsiteY6670" fmla="*/ 744805 h 3735869"/>
              <a:gd name="connsiteX6671" fmla="*/ 6284183 w 9706874"/>
              <a:gd name="connsiteY6671" fmla="*/ 748679 h 3735869"/>
              <a:gd name="connsiteX6672" fmla="*/ 6280326 w 9706874"/>
              <a:gd name="connsiteY6672" fmla="*/ 754754 h 3735869"/>
              <a:gd name="connsiteX6673" fmla="*/ 6257889 w 9706874"/>
              <a:gd name="connsiteY6673" fmla="*/ 754754 h 3735869"/>
              <a:gd name="connsiteX6674" fmla="*/ 6263236 w 9706874"/>
              <a:gd name="connsiteY6674" fmla="*/ 773851 h 3735869"/>
              <a:gd name="connsiteX6675" fmla="*/ 6270678 w 9706874"/>
              <a:gd name="connsiteY6675" fmla="*/ 781257 h 3735869"/>
              <a:gd name="connsiteX6676" fmla="*/ 6284546 w 9706874"/>
              <a:gd name="connsiteY6676" fmla="*/ 780043 h 3735869"/>
              <a:gd name="connsiteX6677" fmla="*/ 6287706 w 9706874"/>
              <a:gd name="connsiteY6677" fmla="*/ 778577 h 3735869"/>
              <a:gd name="connsiteX6678" fmla="*/ 6296855 w 9706874"/>
              <a:gd name="connsiteY6678" fmla="*/ 753997 h 3735869"/>
              <a:gd name="connsiteX6679" fmla="*/ 6310639 w 9706874"/>
              <a:gd name="connsiteY6679" fmla="*/ 744755 h 3735869"/>
              <a:gd name="connsiteX6680" fmla="*/ 6324212 w 9706874"/>
              <a:gd name="connsiteY6680" fmla="*/ 745947 h 3735869"/>
              <a:gd name="connsiteX6681" fmla="*/ 6340989 w 9706874"/>
              <a:gd name="connsiteY6681" fmla="*/ 749006 h 3735869"/>
              <a:gd name="connsiteX6682" fmla="*/ 6342777 w 9706874"/>
              <a:gd name="connsiteY6682" fmla="*/ 749839 h 3735869"/>
              <a:gd name="connsiteX6683" fmla="*/ 6342778 w 9706874"/>
              <a:gd name="connsiteY6683" fmla="*/ 733152 h 3735869"/>
              <a:gd name="connsiteX6684" fmla="*/ 8427060 w 9706874"/>
              <a:gd name="connsiteY6684" fmla="*/ 730530 h 3735869"/>
              <a:gd name="connsiteX6685" fmla="*/ 8434875 w 9706874"/>
              <a:gd name="connsiteY6685" fmla="*/ 742632 h 3735869"/>
              <a:gd name="connsiteX6686" fmla="*/ 8427060 w 9706874"/>
              <a:gd name="connsiteY6686" fmla="*/ 730530 h 3735869"/>
              <a:gd name="connsiteX6687" fmla="*/ 7744311 w 9706874"/>
              <a:gd name="connsiteY6687" fmla="*/ 729392 h 3735869"/>
              <a:gd name="connsiteX6688" fmla="*/ 7728533 w 9706874"/>
              <a:gd name="connsiteY6688" fmla="*/ 730454 h 3735869"/>
              <a:gd name="connsiteX6689" fmla="*/ 7753778 w 9706874"/>
              <a:gd name="connsiteY6689" fmla="*/ 742605 h 3735869"/>
              <a:gd name="connsiteX6690" fmla="*/ 7744311 w 9706874"/>
              <a:gd name="connsiteY6690" fmla="*/ 729392 h 3735869"/>
              <a:gd name="connsiteX6691" fmla="*/ 8145724 w 9706874"/>
              <a:gd name="connsiteY6691" fmla="*/ 726405 h 3735869"/>
              <a:gd name="connsiteX6692" fmla="*/ 8145425 w 9706874"/>
              <a:gd name="connsiteY6692" fmla="*/ 727415 h 3735869"/>
              <a:gd name="connsiteX6693" fmla="*/ 8144622 w 9706874"/>
              <a:gd name="connsiteY6693" fmla="*/ 730121 h 3735869"/>
              <a:gd name="connsiteX6694" fmla="*/ 6004065 w 9706874"/>
              <a:gd name="connsiteY6694" fmla="*/ 718938 h 3735869"/>
              <a:gd name="connsiteX6695" fmla="*/ 5992156 w 9706874"/>
              <a:gd name="connsiteY6695" fmla="*/ 721186 h 3735869"/>
              <a:gd name="connsiteX6696" fmla="*/ 6013501 w 9706874"/>
              <a:gd name="connsiteY6696" fmla="*/ 719490 h 3735869"/>
              <a:gd name="connsiteX6697" fmla="*/ 8130087 w 9706874"/>
              <a:gd name="connsiteY6697" fmla="*/ 718711 h 3735869"/>
              <a:gd name="connsiteX6698" fmla="*/ 8146917 w 9706874"/>
              <a:gd name="connsiteY6698" fmla="*/ 735315 h 3735869"/>
              <a:gd name="connsiteX6699" fmla="*/ 8149810 w 9706874"/>
              <a:gd name="connsiteY6699" fmla="*/ 728108 h 3735869"/>
              <a:gd name="connsiteX6700" fmla="*/ 8146201 w 9706874"/>
              <a:gd name="connsiteY6700" fmla="*/ 724796 h 3735869"/>
              <a:gd name="connsiteX6701" fmla="*/ 8144813 w 9706874"/>
              <a:gd name="connsiteY6701" fmla="*/ 723520 h 3735869"/>
              <a:gd name="connsiteX6702" fmla="*/ 8130087 w 9706874"/>
              <a:gd name="connsiteY6702" fmla="*/ 718711 h 3735869"/>
              <a:gd name="connsiteX6703" fmla="*/ 7707498 w 9706874"/>
              <a:gd name="connsiteY6703" fmla="*/ 716534 h 3735869"/>
              <a:gd name="connsiteX6704" fmla="*/ 7686463 w 9706874"/>
              <a:gd name="connsiteY6704" fmla="*/ 718710 h 3735869"/>
              <a:gd name="connsiteX6705" fmla="*/ 7720119 w 9706874"/>
              <a:gd name="connsiteY6705" fmla="*/ 730455 h 3735869"/>
              <a:gd name="connsiteX6706" fmla="*/ 7707498 w 9706874"/>
              <a:gd name="connsiteY6706" fmla="*/ 716534 h 3735869"/>
              <a:gd name="connsiteX6707" fmla="*/ 5916075 w 9706874"/>
              <a:gd name="connsiteY6707" fmla="*/ 715255 h 3735869"/>
              <a:gd name="connsiteX6708" fmla="*/ 5908844 w 9706874"/>
              <a:gd name="connsiteY6708" fmla="*/ 722354 h 3735869"/>
              <a:gd name="connsiteX6709" fmla="*/ 5923184 w 9706874"/>
              <a:gd name="connsiteY6709" fmla="*/ 723571 h 3735869"/>
              <a:gd name="connsiteX6710" fmla="*/ 5916445 w 9706874"/>
              <a:gd name="connsiteY6710" fmla="*/ 728659 h 3735869"/>
              <a:gd name="connsiteX6711" fmla="*/ 5938127 w 9706874"/>
              <a:gd name="connsiteY6711" fmla="*/ 726216 h 3735869"/>
              <a:gd name="connsiteX6712" fmla="*/ 5932519 w 9706874"/>
              <a:gd name="connsiteY6712" fmla="*/ 723385 h 3735869"/>
              <a:gd name="connsiteX6713" fmla="*/ 5939302 w 9706874"/>
              <a:gd name="connsiteY6713" fmla="*/ 723386 h 3735869"/>
              <a:gd name="connsiteX6714" fmla="*/ 5929974 w 9706874"/>
              <a:gd name="connsiteY6714" fmla="*/ 718292 h 3735869"/>
              <a:gd name="connsiteX6715" fmla="*/ 5916075 w 9706874"/>
              <a:gd name="connsiteY6715" fmla="*/ 715255 h 3735869"/>
              <a:gd name="connsiteX6716" fmla="*/ 5885783 w 9706874"/>
              <a:gd name="connsiteY6716" fmla="*/ 710524 h 3735869"/>
              <a:gd name="connsiteX6717" fmla="*/ 5883778 w 9706874"/>
              <a:gd name="connsiteY6717" fmla="*/ 713945 h 3735869"/>
              <a:gd name="connsiteX6718" fmla="*/ 5884188 w 9706874"/>
              <a:gd name="connsiteY6718" fmla="*/ 714589 h 3735869"/>
              <a:gd name="connsiteX6719" fmla="*/ 5897048 w 9706874"/>
              <a:gd name="connsiteY6719" fmla="*/ 719451 h 3735869"/>
              <a:gd name="connsiteX6720" fmla="*/ 5891490 w 9706874"/>
              <a:gd name="connsiteY6720" fmla="*/ 710699 h 3735869"/>
              <a:gd name="connsiteX6721" fmla="*/ 5972998 w 9706874"/>
              <a:gd name="connsiteY6721" fmla="*/ 705512 h 3735869"/>
              <a:gd name="connsiteX6722" fmla="*/ 5967837 w 9706874"/>
              <a:gd name="connsiteY6722" fmla="*/ 705788 h 3735869"/>
              <a:gd name="connsiteX6723" fmla="*/ 5968122 w 9706874"/>
              <a:gd name="connsiteY6723" fmla="*/ 707055 h 3735869"/>
              <a:gd name="connsiteX6724" fmla="*/ 5974103 w 9706874"/>
              <a:gd name="connsiteY6724" fmla="*/ 710395 h 3735869"/>
              <a:gd name="connsiteX6725" fmla="*/ 7667413 w 9706874"/>
              <a:gd name="connsiteY6725" fmla="*/ 704434 h 3735869"/>
              <a:gd name="connsiteX6726" fmla="*/ 7647661 w 9706874"/>
              <a:gd name="connsiteY6726" fmla="*/ 706561 h 3735869"/>
              <a:gd name="connsiteX6727" fmla="*/ 7680853 w 9706874"/>
              <a:gd name="connsiteY6727" fmla="*/ 718711 h 3735869"/>
              <a:gd name="connsiteX6728" fmla="*/ 7667413 w 9706874"/>
              <a:gd name="connsiteY6728" fmla="*/ 704434 h 3735869"/>
              <a:gd name="connsiteX6729" fmla="*/ 5966131 w 9706874"/>
              <a:gd name="connsiteY6729" fmla="*/ 698245 h 3735869"/>
              <a:gd name="connsiteX6730" fmla="*/ 5966415 w 9706874"/>
              <a:gd name="connsiteY6730" fmla="*/ 699502 h 3735869"/>
              <a:gd name="connsiteX6731" fmla="*/ 5968016 w 9706874"/>
              <a:gd name="connsiteY6731" fmla="*/ 699300 h 3735869"/>
              <a:gd name="connsiteX6732" fmla="*/ 8828640 w 9706874"/>
              <a:gd name="connsiteY6732" fmla="*/ 696594 h 3735869"/>
              <a:gd name="connsiteX6733" fmla="*/ 8820829 w 9706874"/>
              <a:gd name="connsiteY6733" fmla="*/ 706882 h 3735869"/>
              <a:gd name="connsiteX6734" fmla="*/ 8828640 w 9706874"/>
              <a:gd name="connsiteY6734" fmla="*/ 696594 h 3735869"/>
              <a:gd name="connsiteX6735" fmla="*/ 7625575 w 9706874"/>
              <a:gd name="connsiteY6735" fmla="*/ 694411 h 3735869"/>
              <a:gd name="connsiteX6736" fmla="*/ 7605590 w 9706874"/>
              <a:gd name="connsiteY6736" fmla="*/ 696842 h 3735869"/>
              <a:gd name="connsiteX6737" fmla="*/ 7639248 w 9706874"/>
              <a:gd name="connsiteY6737" fmla="*/ 706562 h 3735869"/>
              <a:gd name="connsiteX6738" fmla="*/ 7625575 w 9706874"/>
              <a:gd name="connsiteY6738" fmla="*/ 694411 h 3735869"/>
              <a:gd name="connsiteX6739" fmla="*/ 7580346 w 9706874"/>
              <a:gd name="connsiteY6739" fmla="*/ 684692 h 3735869"/>
              <a:gd name="connsiteX6740" fmla="*/ 7597178 w 9706874"/>
              <a:gd name="connsiteY6740" fmla="*/ 696841 h 3735869"/>
              <a:gd name="connsiteX6741" fmla="*/ 7580346 w 9706874"/>
              <a:gd name="connsiteY6741" fmla="*/ 684692 h 3735869"/>
              <a:gd name="connsiteX6742" fmla="*/ 8803870 w 9706874"/>
              <a:gd name="connsiteY6742" fmla="*/ 684623 h 3735869"/>
              <a:gd name="connsiteX6743" fmla="*/ 8789905 w 9706874"/>
              <a:gd name="connsiteY6743" fmla="*/ 696209 h 3735869"/>
              <a:gd name="connsiteX6744" fmla="*/ 8803870 w 9706874"/>
              <a:gd name="connsiteY6744" fmla="*/ 684623 h 3735869"/>
              <a:gd name="connsiteX6745" fmla="*/ 8774190 w 9706874"/>
              <a:gd name="connsiteY6745" fmla="*/ 673624 h 3735869"/>
              <a:gd name="connsiteX6746" fmla="*/ 8781211 w 9706874"/>
              <a:gd name="connsiteY6746" fmla="*/ 685461 h 3735869"/>
              <a:gd name="connsiteX6747" fmla="*/ 8765164 w 9706874"/>
              <a:gd name="connsiteY6747" fmla="*/ 680477 h 3735869"/>
              <a:gd name="connsiteX6748" fmla="*/ 8774190 w 9706874"/>
              <a:gd name="connsiteY6748" fmla="*/ 673624 h 3735869"/>
              <a:gd name="connsiteX6749" fmla="*/ 7533134 w 9706874"/>
              <a:gd name="connsiteY6749" fmla="*/ 672542 h 3735869"/>
              <a:gd name="connsiteX6750" fmla="*/ 7547158 w 9706874"/>
              <a:gd name="connsiteY6750" fmla="*/ 684691 h 3735869"/>
              <a:gd name="connsiteX6751" fmla="*/ 7533134 w 9706874"/>
              <a:gd name="connsiteY6751" fmla="*/ 672542 h 3735869"/>
              <a:gd name="connsiteX6752" fmla="*/ 6506729 w 9706874"/>
              <a:gd name="connsiteY6752" fmla="*/ 670134 h 3735869"/>
              <a:gd name="connsiteX6753" fmla="*/ 6509334 w 9706874"/>
              <a:gd name="connsiteY6753" fmla="*/ 672855 h 3735869"/>
              <a:gd name="connsiteX6754" fmla="*/ 6507163 w 9706874"/>
              <a:gd name="connsiteY6754" fmla="*/ 680115 h 3735869"/>
              <a:gd name="connsiteX6755" fmla="*/ 6501522 w 9706874"/>
              <a:gd name="connsiteY6755" fmla="*/ 672855 h 3735869"/>
              <a:gd name="connsiteX6756" fmla="*/ 6506729 w 9706874"/>
              <a:gd name="connsiteY6756" fmla="*/ 670134 h 3735869"/>
              <a:gd name="connsiteX6757" fmla="*/ 6254501 w 9706874"/>
              <a:gd name="connsiteY6757" fmla="*/ 664633 h 3735869"/>
              <a:gd name="connsiteX6758" fmla="*/ 6196029 w 9706874"/>
              <a:gd name="connsiteY6758" fmla="*/ 679213 h 3735869"/>
              <a:gd name="connsiteX6759" fmla="*/ 6187114 w 9706874"/>
              <a:gd name="connsiteY6759" fmla="*/ 677997 h 3735869"/>
              <a:gd name="connsiteX6760" fmla="*/ 6182086 w 9706874"/>
              <a:gd name="connsiteY6760" fmla="*/ 682634 h 3735869"/>
              <a:gd name="connsiteX6761" fmla="*/ 6201088 w 9706874"/>
              <a:gd name="connsiteY6761" fmla="*/ 681829 h 3735869"/>
              <a:gd name="connsiteX6762" fmla="*/ 6239810 w 9706874"/>
              <a:gd name="connsiteY6762" fmla="*/ 679471 h 3735869"/>
              <a:gd name="connsiteX6763" fmla="*/ 6244978 w 9706874"/>
              <a:gd name="connsiteY6763" fmla="*/ 680334 h 3735869"/>
              <a:gd name="connsiteX6764" fmla="*/ 6255250 w 9706874"/>
              <a:gd name="connsiteY6764" fmla="*/ 679234 h 3735869"/>
              <a:gd name="connsiteX6765" fmla="*/ 6254112 w 9706874"/>
              <a:gd name="connsiteY6765" fmla="*/ 677339 h 3735869"/>
              <a:gd name="connsiteX6766" fmla="*/ 6254501 w 9706874"/>
              <a:gd name="connsiteY6766" fmla="*/ 664633 h 3735869"/>
              <a:gd name="connsiteX6767" fmla="*/ 6317843 w 9706874"/>
              <a:gd name="connsiteY6767" fmla="*/ 664633 h 3735869"/>
              <a:gd name="connsiteX6768" fmla="*/ 6318841 w 9706874"/>
              <a:gd name="connsiteY6768" fmla="*/ 674353 h 3735869"/>
              <a:gd name="connsiteX6769" fmla="*/ 6318796 w 9706874"/>
              <a:gd name="connsiteY6769" fmla="*/ 674802 h 3735869"/>
              <a:gd name="connsiteX6770" fmla="*/ 6381951 w 9706874"/>
              <a:gd name="connsiteY6770" fmla="*/ 672466 h 3735869"/>
              <a:gd name="connsiteX6771" fmla="*/ 6389686 w 9706874"/>
              <a:gd name="connsiteY6771" fmla="*/ 667629 h 3735869"/>
              <a:gd name="connsiteX6772" fmla="*/ 6269562 w 9706874"/>
              <a:gd name="connsiteY6772" fmla="*/ 663721 h 3735869"/>
              <a:gd name="connsiteX6773" fmla="*/ 6262475 w 9706874"/>
              <a:gd name="connsiteY6773" fmla="*/ 676782 h 3735869"/>
              <a:gd name="connsiteX6774" fmla="*/ 6277978 w 9706874"/>
              <a:gd name="connsiteY6774" fmla="*/ 676784 h 3735869"/>
              <a:gd name="connsiteX6775" fmla="*/ 6277708 w 9706874"/>
              <a:gd name="connsiteY6775" fmla="*/ 677160 h 3735869"/>
              <a:gd name="connsiteX6776" fmla="*/ 6285227 w 9706874"/>
              <a:gd name="connsiteY6776" fmla="*/ 676702 h 3735869"/>
              <a:gd name="connsiteX6777" fmla="*/ 6280637 w 9706874"/>
              <a:gd name="connsiteY6777" fmla="*/ 667063 h 3735869"/>
              <a:gd name="connsiteX6778" fmla="*/ 6269562 w 9706874"/>
              <a:gd name="connsiteY6778" fmla="*/ 663721 h 3735869"/>
              <a:gd name="connsiteX6779" fmla="*/ 7199032 w 9706874"/>
              <a:gd name="connsiteY6779" fmla="*/ 663628 h 3735869"/>
              <a:gd name="connsiteX6780" fmla="*/ 7205988 w 9706874"/>
              <a:gd name="connsiteY6780" fmla="*/ 664634 h 3735869"/>
              <a:gd name="connsiteX6781" fmla="*/ 7348180 w 9706874"/>
              <a:gd name="connsiteY6781" fmla="*/ 692989 h 3735869"/>
              <a:gd name="connsiteX6782" fmla="*/ 7346850 w 9706874"/>
              <a:gd name="connsiteY6782" fmla="*/ 690159 h 3735869"/>
              <a:gd name="connsiteX6783" fmla="*/ 7334928 w 9706874"/>
              <a:gd name="connsiteY6783" fmla="*/ 677403 h 3735869"/>
              <a:gd name="connsiteX6784" fmla="*/ 7310153 w 9706874"/>
              <a:gd name="connsiteY6784" fmla="*/ 672543 h 3735869"/>
              <a:gd name="connsiteX6785" fmla="*/ 7234423 w 9706874"/>
              <a:gd name="connsiteY6785" fmla="*/ 667683 h 3735869"/>
              <a:gd name="connsiteX6786" fmla="*/ 8237394 w 9706874"/>
              <a:gd name="connsiteY6786" fmla="*/ 662656 h 3735869"/>
              <a:gd name="connsiteX6787" fmla="*/ 8249268 w 9706874"/>
              <a:gd name="connsiteY6787" fmla="*/ 672943 h 3735869"/>
              <a:gd name="connsiteX6788" fmla="*/ 8237394 w 9706874"/>
              <a:gd name="connsiteY6788" fmla="*/ 662656 h 3735869"/>
              <a:gd name="connsiteX6789" fmla="*/ 8751363 w 9706874"/>
              <a:gd name="connsiteY6789" fmla="*/ 662222 h 3735869"/>
              <a:gd name="connsiteX6790" fmla="*/ 8764706 w 9706874"/>
              <a:gd name="connsiteY6790" fmla="*/ 666567 h 3735869"/>
              <a:gd name="connsiteX6791" fmla="*/ 8759209 w 9706874"/>
              <a:gd name="connsiteY6791" fmla="*/ 671200 h 3735869"/>
              <a:gd name="connsiteX6792" fmla="*/ 8740424 w 9706874"/>
              <a:gd name="connsiteY6792" fmla="*/ 666567 h 3735869"/>
              <a:gd name="connsiteX6793" fmla="*/ 8751363 w 9706874"/>
              <a:gd name="connsiteY6793" fmla="*/ 662222 h 3735869"/>
              <a:gd name="connsiteX6794" fmla="*/ 6582295 w 9706874"/>
              <a:gd name="connsiteY6794" fmla="*/ 652484 h 3735869"/>
              <a:gd name="connsiteX6795" fmla="*/ 6582367 w 9706874"/>
              <a:gd name="connsiteY6795" fmla="*/ 655731 h 3735869"/>
              <a:gd name="connsiteX6796" fmla="*/ 6588452 w 9706874"/>
              <a:gd name="connsiteY6796" fmla="*/ 656325 h 3735869"/>
              <a:gd name="connsiteX6797" fmla="*/ 6623587 w 9706874"/>
              <a:gd name="connsiteY6797" fmla="*/ 655625 h 3735869"/>
              <a:gd name="connsiteX6798" fmla="*/ 6569006 w 9706874"/>
              <a:gd name="connsiteY6798" fmla="*/ 652484 h 3735869"/>
              <a:gd name="connsiteX6799" fmla="*/ 6564930 w 9706874"/>
              <a:gd name="connsiteY6799" fmla="*/ 654029 h 3735869"/>
              <a:gd name="connsiteX6800" fmla="*/ 6569287 w 9706874"/>
              <a:gd name="connsiteY6800" fmla="*/ 654454 h 3735869"/>
              <a:gd name="connsiteX6801" fmla="*/ 8727830 w 9706874"/>
              <a:gd name="connsiteY6801" fmla="*/ 651494 h 3735869"/>
              <a:gd name="connsiteX6802" fmla="*/ 8739975 w 9706874"/>
              <a:gd name="connsiteY6802" fmla="*/ 656107 h 3735869"/>
              <a:gd name="connsiteX6803" fmla="*/ 8715686 w 9706874"/>
              <a:gd name="connsiteY6803" fmla="*/ 656107 h 3735869"/>
              <a:gd name="connsiteX6804" fmla="*/ 8727830 w 9706874"/>
              <a:gd name="connsiteY6804" fmla="*/ 651494 h 3735869"/>
              <a:gd name="connsiteX6805" fmla="*/ 8313672 w 9706874"/>
              <a:gd name="connsiteY6805" fmla="*/ 650154 h 3735869"/>
              <a:gd name="connsiteX6806" fmla="*/ 8337961 w 9706874"/>
              <a:gd name="connsiteY6806" fmla="*/ 654916 h 3735869"/>
              <a:gd name="connsiteX6807" fmla="*/ 8313672 w 9706874"/>
              <a:gd name="connsiteY6807" fmla="*/ 661665 h 3735869"/>
              <a:gd name="connsiteX6808" fmla="*/ 8313672 w 9706874"/>
              <a:gd name="connsiteY6808" fmla="*/ 650154 h 3735869"/>
              <a:gd name="connsiteX6809" fmla="*/ 8932719 w 9706874"/>
              <a:gd name="connsiteY6809" fmla="*/ 639436 h 3735869"/>
              <a:gd name="connsiteX6810" fmla="*/ 8955103 w 9706874"/>
              <a:gd name="connsiteY6810" fmla="*/ 646659 h 3735869"/>
              <a:gd name="connsiteX6811" fmla="*/ 8991474 w 9706874"/>
              <a:gd name="connsiteY6811" fmla="*/ 677554 h 3735869"/>
              <a:gd name="connsiteX6812" fmla="*/ 8980284 w 9706874"/>
              <a:gd name="connsiteY6812" fmla="*/ 694405 h 3735869"/>
              <a:gd name="connsiteX6813" fmla="*/ 8913601 w 9706874"/>
              <a:gd name="connsiteY6813" fmla="*/ 656288 h 3735869"/>
              <a:gd name="connsiteX6814" fmla="*/ 8932719 w 9706874"/>
              <a:gd name="connsiteY6814" fmla="*/ 639436 h 3735869"/>
              <a:gd name="connsiteX6815" fmla="*/ 8694283 w 9706874"/>
              <a:gd name="connsiteY6815" fmla="*/ 639435 h 3735869"/>
              <a:gd name="connsiteX6816" fmla="*/ 8713174 w 9706874"/>
              <a:gd name="connsiteY6816" fmla="*/ 644276 h 3735869"/>
              <a:gd name="connsiteX6817" fmla="*/ 8688886 w 9706874"/>
              <a:gd name="connsiteY6817" fmla="*/ 644276 h 3735869"/>
              <a:gd name="connsiteX6818" fmla="*/ 8694283 w 9706874"/>
              <a:gd name="connsiteY6818" fmla="*/ 639435 h 3735869"/>
              <a:gd name="connsiteX6819" fmla="*/ 8292090 w 9706874"/>
              <a:gd name="connsiteY6819" fmla="*/ 638257 h 3735869"/>
              <a:gd name="connsiteX6820" fmla="*/ 8296723 w 9706874"/>
              <a:gd name="connsiteY6820" fmla="*/ 638416 h 3735869"/>
              <a:gd name="connsiteX6821" fmla="*/ 8280688 w 9706874"/>
              <a:gd name="connsiteY6821" fmla="*/ 651175 h 3735869"/>
              <a:gd name="connsiteX6822" fmla="*/ 8292090 w 9706874"/>
              <a:gd name="connsiteY6822" fmla="*/ 638257 h 3735869"/>
              <a:gd name="connsiteX6823" fmla="*/ 8929618 w 9706874"/>
              <a:gd name="connsiteY6823" fmla="*/ 632291 h 3735869"/>
              <a:gd name="connsiteX6824" fmla="*/ 8923909 w 9706874"/>
              <a:gd name="connsiteY6824" fmla="*/ 639061 h 3735869"/>
              <a:gd name="connsiteX6825" fmla="*/ 8929618 w 9706874"/>
              <a:gd name="connsiteY6825" fmla="*/ 632291 h 3735869"/>
              <a:gd name="connsiteX6826" fmla="*/ 8668270 w 9706874"/>
              <a:gd name="connsiteY6826" fmla="*/ 626932 h 3735869"/>
              <a:gd name="connsiteX6827" fmla="*/ 8690484 w 9706874"/>
              <a:gd name="connsiteY6827" fmla="*/ 631745 h 3735869"/>
              <a:gd name="connsiteX6828" fmla="*/ 8668270 w 9706874"/>
              <a:gd name="connsiteY6828" fmla="*/ 626932 h 3735869"/>
              <a:gd name="connsiteX6829" fmla="*/ 8655441 w 9706874"/>
              <a:gd name="connsiteY6829" fmla="*/ 614429 h 3735869"/>
              <a:gd name="connsiteX6830" fmla="*/ 8647652 w 9706874"/>
              <a:gd name="connsiteY6830" fmla="*/ 626528 h 3735869"/>
              <a:gd name="connsiteX6831" fmla="*/ 8655441 w 9706874"/>
              <a:gd name="connsiteY6831" fmla="*/ 614429 h 3735869"/>
              <a:gd name="connsiteX6832" fmla="*/ 8174561 w 9706874"/>
              <a:gd name="connsiteY6832" fmla="*/ 601503 h 3735869"/>
              <a:gd name="connsiteX6833" fmla="*/ 8196349 w 9706874"/>
              <a:gd name="connsiteY6833" fmla="*/ 607579 h 3735869"/>
              <a:gd name="connsiteX6834" fmla="*/ 8249294 w 9706874"/>
              <a:gd name="connsiteY6834" fmla="*/ 631887 h 3735869"/>
              <a:gd name="connsiteX6835" fmla="*/ 8156992 w 9706874"/>
              <a:gd name="connsiteY6835" fmla="*/ 610011 h 3735869"/>
              <a:gd name="connsiteX6836" fmla="*/ 8174561 w 9706874"/>
              <a:gd name="connsiteY6836" fmla="*/ 601503 h 3735869"/>
              <a:gd name="connsiteX6837" fmla="*/ 7880644 w 9706874"/>
              <a:gd name="connsiteY6837" fmla="*/ 600627 h 3735869"/>
              <a:gd name="connsiteX6838" fmla="*/ 7894686 w 9706874"/>
              <a:gd name="connsiteY6838" fmla="*/ 614973 h 3735869"/>
              <a:gd name="connsiteX6839" fmla="*/ 7860121 w 9706874"/>
              <a:gd name="connsiteY6839" fmla="*/ 602764 h 3735869"/>
              <a:gd name="connsiteX6840" fmla="*/ 7880644 w 9706874"/>
              <a:gd name="connsiteY6840" fmla="*/ 600627 h 3735869"/>
              <a:gd name="connsiteX6841" fmla="*/ 8140497 w 9706874"/>
              <a:gd name="connsiteY6841" fmla="*/ 592995 h 3735869"/>
              <a:gd name="connsiteX6842" fmla="*/ 8156543 w 9706874"/>
              <a:gd name="connsiteY6842" fmla="*/ 598140 h 3735869"/>
              <a:gd name="connsiteX6843" fmla="*/ 8153871 w 9706874"/>
              <a:gd name="connsiteY6843" fmla="*/ 603284 h 3735869"/>
              <a:gd name="connsiteX6844" fmla="*/ 8140497 w 9706874"/>
              <a:gd name="connsiteY6844" fmla="*/ 592995 h 3735869"/>
              <a:gd name="connsiteX6845" fmla="*/ 6253473 w 9706874"/>
              <a:gd name="connsiteY6845" fmla="*/ 581423 h 3735869"/>
              <a:gd name="connsiteX6846" fmla="*/ 6255876 w 9706874"/>
              <a:gd name="connsiteY6846" fmla="*/ 586365 h 3735869"/>
              <a:gd name="connsiteX6847" fmla="*/ 6266240 w 9706874"/>
              <a:gd name="connsiteY6847" fmla="*/ 585461 h 3735869"/>
              <a:gd name="connsiteX6848" fmla="*/ 6267884 w 9706874"/>
              <a:gd name="connsiteY6848" fmla="*/ 585355 h 3735869"/>
              <a:gd name="connsiteX6849" fmla="*/ 6263925 w 9706874"/>
              <a:gd name="connsiteY6849" fmla="*/ 582191 h 3735869"/>
              <a:gd name="connsiteX6850" fmla="*/ 6253473 w 9706874"/>
              <a:gd name="connsiteY6850" fmla="*/ 581423 h 3735869"/>
              <a:gd name="connsiteX6851" fmla="*/ 6286914 w 9706874"/>
              <a:gd name="connsiteY6851" fmla="*/ 581423 h 3735869"/>
              <a:gd name="connsiteX6852" fmla="*/ 6281271 w 9706874"/>
              <a:gd name="connsiteY6852" fmla="*/ 584491 h 3735869"/>
              <a:gd name="connsiteX6853" fmla="*/ 6291476 w 9706874"/>
              <a:gd name="connsiteY6853" fmla="*/ 583832 h 3735869"/>
              <a:gd name="connsiteX6854" fmla="*/ 7005833 w 9706874"/>
              <a:gd name="connsiteY6854" fmla="*/ 580612 h 3735869"/>
              <a:gd name="connsiteX6855" fmla="*/ 7005834 w 9706874"/>
              <a:gd name="connsiteY6855" fmla="*/ 592763 h 3735869"/>
              <a:gd name="connsiteX6856" fmla="*/ 7005833 w 9706874"/>
              <a:gd name="connsiteY6856" fmla="*/ 580612 h 3735869"/>
              <a:gd name="connsiteX6857" fmla="*/ 8838902 w 9706874"/>
              <a:gd name="connsiteY6857" fmla="*/ 580491 h 3735869"/>
              <a:gd name="connsiteX6858" fmla="*/ 8830259 w 9706874"/>
              <a:gd name="connsiteY6858" fmla="*/ 601536 h 3735869"/>
              <a:gd name="connsiteX6859" fmla="*/ 8804335 w 9706874"/>
              <a:gd name="connsiteY6859" fmla="*/ 580492 h 3735869"/>
              <a:gd name="connsiteX6860" fmla="*/ 8838902 w 9706874"/>
              <a:gd name="connsiteY6860" fmla="*/ 580491 h 3735869"/>
              <a:gd name="connsiteX6861" fmla="*/ 7804288 w 9706874"/>
              <a:gd name="connsiteY6861" fmla="*/ 573228 h 3735869"/>
              <a:gd name="connsiteX6862" fmla="*/ 7818529 w 9706874"/>
              <a:gd name="connsiteY6862" fmla="*/ 584795 h 3735869"/>
              <a:gd name="connsiteX6863" fmla="*/ 7851411 w 9706874"/>
              <a:gd name="connsiteY6863" fmla="*/ 592101 h 3735869"/>
              <a:gd name="connsiteX6864" fmla="*/ 7832421 w 9706874"/>
              <a:gd name="connsiteY6864" fmla="*/ 609152 h 3735869"/>
              <a:gd name="connsiteX6865" fmla="*/ 7787962 w 9706874"/>
              <a:gd name="connsiteY6865" fmla="*/ 584797 h 3735869"/>
              <a:gd name="connsiteX6866" fmla="*/ 7804288 w 9706874"/>
              <a:gd name="connsiteY6866" fmla="*/ 573228 h 3735869"/>
              <a:gd name="connsiteX6867" fmla="*/ 5965504 w 9706874"/>
              <a:gd name="connsiteY6867" fmla="*/ 567989 h 3735869"/>
              <a:gd name="connsiteX6868" fmla="*/ 5973317 w 9706874"/>
              <a:gd name="connsiteY6868" fmla="*/ 580074 h 3735869"/>
              <a:gd name="connsiteX6869" fmla="*/ 5965504 w 9706874"/>
              <a:gd name="connsiteY6869" fmla="*/ 567989 h 3735869"/>
              <a:gd name="connsiteX6870" fmla="*/ 6840233 w 9706874"/>
              <a:gd name="connsiteY6870" fmla="*/ 567601 h 3735869"/>
              <a:gd name="connsiteX6871" fmla="*/ 6824457 w 9706874"/>
              <a:gd name="connsiteY6871" fmla="*/ 568867 h 3735869"/>
              <a:gd name="connsiteX6872" fmla="*/ 6849699 w 9706874"/>
              <a:gd name="connsiteY6872" fmla="*/ 580613 h 3735869"/>
              <a:gd name="connsiteX6873" fmla="*/ 6840233 w 9706874"/>
              <a:gd name="connsiteY6873" fmla="*/ 567601 h 3735869"/>
              <a:gd name="connsiteX6874" fmla="*/ 7764024 w 9706874"/>
              <a:gd name="connsiteY6874" fmla="*/ 566883 h 3735869"/>
              <a:gd name="connsiteX6875" fmla="*/ 7779258 w 9706874"/>
              <a:gd name="connsiteY6875" fmla="*/ 568152 h 3735869"/>
              <a:gd name="connsiteX6876" fmla="*/ 7754973 w 9706874"/>
              <a:gd name="connsiteY6876" fmla="*/ 579924 h 3735869"/>
              <a:gd name="connsiteX6877" fmla="*/ 7764024 w 9706874"/>
              <a:gd name="connsiteY6877" fmla="*/ 566883 h 3735869"/>
              <a:gd name="connsiteX6878" fmla="*/ 5962216 w 9706874"/>
              <a:gd name="connsiteY6878" fmla="*/ 566742 h 3735869"/>
              <a:gd name="connsiteX6879" fmla="*/ 5914769 w 9706874"/>
              <a:gd name="connsiteY6879" fmla="*/ 573727 h 3735869"/>
              <a:gd name="connsiteX6880" fmla="*/ 5923183 w 9706874"/>
              <a:gd name="connsiteY6880" fmla="*/ 585472 h 3735869"/>
              <a:gd name="connsiteX6881" fmla="*/ 5895135 w 9706874"/>
              <a:gd name="connsiteY6881" fmla="*/ 600052 h 3735869"/>
              <a:gd name="connsiteX6882" fmla="*/ 5909159 w 9706874"/>
              <a:gd name="connsiteY6882" fmla="*/ 619489 h 3735869"/>
              <a:gd name="connsiteX6883" fmla="*/ 5910153 w 9706874"/>
              <a:gd name="connsiteY6883" fmla="*/ 620707 h 3735869"/>
              <a:gd name="connsiteX6884" fmla="*/ 5946363 w 9706874"/>
              <a:gd name="connsiteY6884" fmla="*/ 616390 h 3735869"/>
              <a:gd name="connsiteX6885" fmla="*/ 6010395 w 9706874"/>
              <a:gd name="connsiteY6885" fmla="*/ 609594 h 3735869"/>
              <a:gd name="connsiteX6886" fmla="*/ 6012470 w 9706874"/>
              <a:gd name="connsiteY6886" fmla="*/ 602482 h 3735869"/>
              <a:gd name="connsiteX6887" fmla="*/ 5964787 w 9706874"/>
              <a:gd name="connsiteY6887" fmla="*/ 602481 h 3735869"/>
              <a:gd name="connsiteX6888" fmla="*/ 6009665 w 9706874"/>
              <a:gd name="connsiteY6888" fmla="*/ 568867 h 3735869"/>
              <a:gd name="connsiteX6889" fmla="*/ 5962216 w 9706874"/>
              <a:gd name="connsiteY6889" fmla="*/ 566742 h 3735869"/>
              <a:gd name="connsiteX6890" fmla="*/ 6772801 w 9706874"/>
              <a:gd name="connsiteY6890" fmla="*/ 566438 h 3735869"/>
              <a:gd name="connsiteX6891" fmla="*/ 6726755 w 9706874"/>
              <a:gd name="connsiteY6891" fmla="*/ 573727 h 3735869"/>
              <a:gd name="connsiteX6892" fmla="*/ 6748489 w 9706874"/>
              <a:gd name="connsiteY6892" fmla="*/ 584977 h 3735869"/>
              <a:gd name="connsiteX6893" fmla="*/ 6787074 w 9706874"/>
              <a:gd name="connsiteY6893" fmla="*/ 587051 h 3735869"/>
              <a:gd name="connsiteX6894" fmla="*/ 6796468 w 9706874"/>
              <a:gd name="connsiteY6894" fmla="*/ 584611 h 3735869"/>
              <a:gd name="connsiteX6895" fmla="*/ 6818848 w 9706874"/>
              <a:gd name="connsiteY6895" fmla="*/ 573727 h 3735869"/>
              <a:gd name="connsiteX6896" fmla="*/ 6772801 w 9706874"/>
              <a:gd name="connsiteY6896" fmla="*/ 566438 h 3735869"/>
              <a:gd name="connsiteX6897" fmla="*/ 6703267 w 9706874"/>
              <a:gd name="connsiteY6897" fmla="*/ 565780 h 3735869"/>
              <a:gd name="connsiteX6898" fmla="*/ 6679075 w 9706874"/>
              <a:gd name="connsiteY6898" fmla="*/ 568868 h 3735869"/>
              <a:gd name="connsiteX6899" fmla="*/ 6721146 w 9706874"/>
              <a:gd name="connsiteY6899" fmla="*/ 580612 h 3735869"/>
              <a:gd name="connsiteX6900" fmla="*/ 6703267 w 9706874"/>
              <a:gd name="connsiteY6900" fmla="*/ 565780 h 3735869"/>
              <a:gd name="connsiteX6901" fmla="*/ 6598438 w 9706874"/>
              <a:gd name="connsiteY6901" fmla="*/ 562491 h 3735869"/>
              <a:gd name="connsiteX6902" fmla="*/ 6584645 w 9706874"/>
              <a:gd name="connsiteY6902" fmla="*/ 568868 h 3735869"/>
              <a:gd name="connsiteX6903" fmla="*/ 6612228 w 9706874"/>
              <a:gd name="connsiteY6903" fmla="*/ 568868 h 3735869"/>
              <a:gd name="connsiteX6904" fmla="*/ 6598438 w 9706874"/>
              <a:gd name="connsiteY6904" fmla="*/ 562491 h 3735869"/>
              <a:gd name="connsiteX6905" fmla="*/ 6866061 w 9706874"/>
              <a:gd name="connsiteY6905" fmla="*/ 559149 h 3735869"/>
              <a:gd name="connsiteX6906" fmla="*/ 6857646 w 9706874"/>
              <a:gd name="connsiteY6906" fmla="*/ 580613 h 3735869"/>
              <a:gd name="connsiteX6907" fmla="*/ 6924962 w 9706874"/>
              <a:gd name="connsiteY6907" fmla="*/ 580613 h 3735869"/>
              <a:gd name="connsiteX6908" fmla="*/ 6953009 w 9706874"/>
              <a:gd name="connsiteY6908" fmla="*/ 571298 h 3735869"/>
              <a:gd name="connsiteX6909" fmla="*/ 6866061 w 9706874"/>
              <a:gd name="connsiteY6909" fmla="*/ 559149 h 3735869"/>
              <a:gd name="connsiteX6910" fmla="*/ 8511586 w 9706874"/>
              <a:gd name="connsiteY6910" fmla="*/ 557271 h 3735869"/>
              <a:gd name="connsiteX6911" fmla="*/ 8519400 w 9706874"/>
              <a:gd name="connsiteY6911" fmla="*/ 569371 h 3735869"/>
              <a:gd name="connsiteX6912" fmla="*/ 8511586 w 9706874"/>
              <a:gd name="connsiteY6912" fmla="*/ 557271 h 3735869"/>
              <a:gd name="connsiteX6913" fmla="*/ 6620642 w 9706874"/>
              <a:gd name="connsiteY6913" fmla="*/ 556719 h 3735869"/>
              <a:gd name="connsiteX6914" fmla="*/ 6620642 w 9706874"/>
              <a:gd name="connsiteY6914" fmla="*/ 580612 h 3735869"/>
              <a:gd name="connsiteX6915" fmla="*/ 6640274 w 9706874"/>
              <a:gd name="connsiteY6915" fmla="*/ 580612 h 3735869"/>
              <a:gd name="connsiteX6916" fmla="*/ 6671128 w 9706874"/>
              <a:gd name="connsiteY6916" fmla="*/ 580612 h 3735869"/>
              <a:gd name="connsiteX6917" fmla="*/ 6620642 w 9706874"/>
              <a:gd name="connsiteY6917" fmla="*/ 556719 h 3735869"/>
              <a:gd name="connsiteX6918" fmla="*/ 8486848 w 9706874"/>
              <a:gd name="connsiteY6918" fmla="*/ 544769 h 3735869"/>
              <a:gd name="connsiteX6919" fmla="*/ 8494662 w 9706874"/>
              <a:gd name="connsiteY6919" fmla="*/ 556869 h 3735869"/>
              <a:gd name="connsiteX6920" fmla="*/ 8486848 w 9706874"/>
              <a:gd name="connsiteY6920" fmla="*/ 544769 h 3735869"/>
              <a:gd name="connsiteX6921" fmla="*/ 7763224 w 9706874"/>
              <a:gd name="connsiteY6921" fmla="*/ 544769 h 3735869"/>
              <a:gd name="connsiteX6922" fmla="*/ 7771037 w 9706874"/>
              <a:gd name="connsiteY6922" fmla="*/ 556870 h 3735869"/>
              <a:gd name="connsiteX6923" fmla="*/ 7763224 w 9706874"/>
              <a:gd name="connsiteY6923" fmla="*/ 544769 h 3735869"/>
              <a:gd name="connsiteX6924" fmla="*/ 8740427 w 9706874"/>
              <a:gd name="connsiteY6924" fmla="*/ 544768 h 3735869"/>
              <a:gd name="connsiteX6925" fmla="*/ 8795625 w 9706874"/>
              <a:gd name="connsiteY6925" fmla="*/ 568724 h 3735869"/>
              <a:gd name="connsiteX6926" fmla="*/ 8740427 w 9706874"/>
              <a:gd name="connsiteY6926" fmla="*/ 544768 h 3735869"/>
              <a:gd name="connsiteX6927" fmla="*/ 6447680 w 9706874"/>
              <a:gd name="connsiteY6927" fmla="*/ 544569 h 3735869"/>
              <a:gd name="connsiteX6928" fmla="*/ 6453290 w 9706874"/>
              <a:gd name="connsiteY6928" fmla="*/ 556718 h 3735869"/>
              <a:gd name="connsiteX6929" fmla="*/ 6464510 w 9706874"/>
              <a:gd name="connsiteY6929" fmla="*/ 559149 h 3735869"/>
              <a:gd name="connsiteX6930" fmla="*/ 6465560 w 9706874"/>
              <a:gd name="connsiteY6930" fmla="*/ 569120 h 3735869"/>
              <a:gd name="connsiteX6931" fmla="*/ 6465215 w 9706874"/>
              <a:gd name="connsiteY6931" fmla="*/ 572892 h 3735869"/>
              <a:gd name="connsiteX6932" fmla="*/ 6468452 w 9706874"/>
              <a:gd name="connsiteY6932" fmla="*/ 572705 h 3735869"/>
              <a:gd name="connsiteX6933" fmla="*/ 6500345 w 9706874"/>
              <a:gd name="connsiteY6933" fmla="*/ 570274 h 3735869"/>
              <a:gd name="connsiteX6934" fmla="*/ 6510977 w 9706874"/>
              <a:gd name="connsiteY6934" fmla="*/ 582423 h 3735869"/>
              <a:gd name="connsiteX6935" fmla="*/ 6518282 w 9706874"/>
              <a:gd name="connsiteY6935" fmla="*/ 582424 h 3735869"/>
              <a:gd name="connsiteX6936" fmla="*/ 6517332 w 9706874"/>
              <a:gd name="connsiteY6936" fmla="*/ 578587 h 3735869"/>
              <a:gd name="connsiteX6937" fmla="*/ 6484142 w 9706874"/>
              <a:gd name="connsiteY6937" fmla="*/ 564008 h 3735869"/>
              <a:gd name="connsiteX6938" fmla="*/ 6466961 w 9706874"/>
              <a:gd name="connsiteY6938" fmla="*/ 554288 h 3735869"/>
              <a:gd name="connsiteX6939" fmla="*/ 6465645 w 9706874"/>
              <a:gd name="connsiteY6939" fmla="*/ 553624 h 3735869"/>
              <a:gd name="connsiteX6940" fmla="*/ 6466989 w 9706874"/>
              <a:gd name="connsiteY6940" fmla="*/ 558870 h 3735869"/>
              <a:gd name="connsiteX6941" fmla="*/ 6462351 w 9706874"/>
              <a:gd name="connsiteY6941" fmla="*/ 556754 h 3735869"/>
              <a:gd name="connsiteX6942" fmla="*/ 6463779 w 9706874"/>
              <a:gd name="connsiteY6942" fmla="*/ 553426 h 3735869"/>
              <a:gd name="connsiteX6943" fmla="*/ 6464254 w 9706874"/>
              <a:gd name="connsiteY6943" fmla="*/ 552923 h 3735869"/>
              <a:gd name="connsiteX6944" fmla="*/ 7662205 w 9706874"/>
              <a:gd name="connsiteY6944" fmla="*/ 523334 h 3735869"/>
              <a:gd name="connsiteX6945" fmla="*/ 7672083 w 9706874"/>
              <a:gd name="connsiteY6945" fmla="*/ 533622 h 3735869"/>
              <a:gd name="connsiteX6946" fmla="*/ 7662205 w 9706874"/>
              <a:gd name="connsiteY6946" fmla="*/ 523334 h 3735869"/>
              <a:gd name="connsiteX6947" fmla="*/ 6291545 w 9706874"/>
              <a:gd name="connsiteY6947" fmla="*/ 517840 h 3735869"/>
              <a:gd name="connsiteX6948" fmla="*/ 6107364 w 9706874"/>
              <a:gd name="connsiteY6948" fmla="*/ 556719 h 3735869"/>
              <a:gd name="connsiteX6949" fmla="*/ 6160189 w 9706874"/>
              <a:gd name="connsiteY6949" fmla="*/ 568868 h 3735869"/>
              <a:gd name="connsiteX6950" fmla="*/ 6157384 w 9706874"/>
              <a:gd name="connsiteY6950" fmla="*/ 592761 h 3735869"/>
              <a:gd name="connsiteX6951" fmla="*/ 6138217 w 9706874"/>
              <a:gd name="connsiteY6951" fmla="*/ 595191 h 3735869"/>
              <a:gd name="connsiteX6952" fmla="*/ 6140976 w 9706874"/>
              <a:gd name="connsiteY6952" fmla="*/ 596390 h 3735869"/>
              <a:gd name="connsiteX6953" fmla="*/ 6223481 w 9706874"/>
              <a:gd name="connsiteY6953" fmla="*/ 589191 h 3735869"/>
              <a:gd name="connsiteX6954" fmla="*/ 6207256 w 9706874"/>
              <a:gd name="connsiteY6954" fmla="*/ 585721 h 3735869"/>
              <a:gd name="connsiteX6955" fmla="*/ 6170329 w 9706874"/>
              <a:gd name="connsiteY6955" fmla="*/ 593702 h 3735869"/>
              <a:gd name="connsiteX6956" fmla="*/ 6178690 w 9706874"/>
              <a:gd name="connsiteY6956" fmla="*/ 569553 h 3735869"/>
              <a:gd name="connsiteX6957" fmla="*/ 6226067 w 9706874"/>
              <a:gd name="connsiteY6957" fmla="*/ 564640 h 3735869"/>
              <a:gd name="connsiteX6958" fmla="*/ 6317575 w 9706874"/>
              <a:gd name="connsiteY6958" fmla="*/ 557273 h 3735869"/>
              <a:gd name="connsiteX6959" fmla="*/ 6315484 w 9706874"/>
              <a:gd name="connsiteY6959" fmla="*/ 573954 h 3735869"/>
              <a:gd name="connsiteX6960" fmla="*/ 6311862 w 9706874"/>
              <a:gd name="connsiteY6960" fmla="*/ 582519 h 3735869"/>
              <a:gd name="connsiteX6961" fmla="*/ 6413576 w 9706874"/>
              <a:gd name="connsiteY6961" fmla="*/ 575960 h 3735869"/>
              <a:gd name="connsiteX6962" fmla="*/ 6335955 w 9706874"/>
              <a:gd name="connsiteY6962" fmla="*/ 568868 h 3735869"/>
              <a:gd name="connsiteX6963" fmla="*/ 6430851 w 9706874"/>
              <a:gd name="connsiteY6963" fmla="*/ 556719 h 3735869"/>
              <a:gd name="connsiteX6964" fmla="*/ 6439266 w 9706874"/>
              <a:gd name="connsiteY6964" fmla="*/ 532419 h 3735869"/>
              <a:gd name="connsiteX6965" fmla="*/ 6461704 w 9706874"/>
              <a:gd name="connsiteY6965" fmla="*/ 534851 h 3735869"/>
              <a:gd name="connsiteX6966" fmla="*/ 6489752 w 9706874"/>
              <a:gd name="connsiteY6966" fmla="*/ 522701 h 3735869"/>
              <a:gd name="connsiteX6967" fmla="*/ 6291545 w 9706874"/>
              <a:gd name="connsiteY6967" fmla="*/ 517840 h 3735869"/>
              <a:gd name="connsiteX6968" fmla="*/ 8058033 w 9706874"/>
              <a:gd name="connsiteY6968" fmla="*/ 510831 h 3735869"/>
              <a:gd name="connsiteX6969" fmla="*/ 8092601 w 9706874"/>
              <a:gd name="connsiteY6969" fmla="*/ 527199 h 3735869"/>
              <a:gd name="connsiteX6970" fmla="*/ 8058033 w 9706874"/>
              <a:gd name="connsiteY6970" fmla="*/ 510831 h 3735869"/>
              <a:gd name="connsiteX6971" fmla="*/ 8397798 w 9706874"/>
              <a:gd name="connsiteY6971" fmla="*/ 507772 h 3735869"/>
              <a:gd name="connsiteX6972" fmla="*/ 8436897 w 9706874"/>
              <a:gd name="connsiteY6972" fmla="*/ 522342 h 3735869"/>
              <a:gd name="connsiteX6973" fmla="*/ 8436897 w 9706874"/>
              <a:gd name="connsiteY6973" fmla="*/ 531868 h 3735869"/>
              <a:gd name="connsiteX6974" fmla="*/ 8385827 w 9706874"/>
              <a:gd name="connsiteY6974" fmla="*/ 515199 h 3735869"/>
              <a:gd name="connsiteX6975" fmla="*/ 8397798 w 9706874"/>
              <a:gd name="connsiteY6975" fmla="*/ 507772 h 3735869"/>
              <a:gd name="connsiteX6976" fmla="*/ 8016804 w 9706874"/>
              <a:gd name="connsiteY6976" fmla="*/ 502135 h 3735869"/>
              <a:gd name="connsiteX6977" fmla="*/ 8049330 w 9706874"/>
              <a:gd name="connsiteY6977" fmla="*/ 521527 h 3735869"/>
              <a:gd name="connsiteX6978" fmla="*/ 8016804 w 9706874"/>
              <a:gd name="connsiteY6978" fmla="*/ 502135 h 3735869"/>
              <a:gd name="connsiteX6979" fmla="*/ 8371398 w 9706874"/>
              <a:gd name="connsiteY6979" fmla="*/ 498327 h 3735869"/>
              <a:gd name="connsiteX6980" fmla="*/ 8385346 w 9706874"/>
              <a:gd name="connsiteY6980" fmla="*/ 505278 h 3735869"/>
              <a:gd name="connsiteX6981" fmla="*/ 8371398 w 9706874"/>
              <a:gd name="connsiteY6981" fmla="*/ 498327 h 3735869"/>
              <a:gd name="connsiteX6982" fmla="*/ 6776775 w 9706874"/>
              <a:gd name="connsiteY6982" fmla="*/ 489087 h 3735869"/>
              <a:gd name="connsiteX6983" fmla="*/ 6793603 w 9706874"/>
              <a:gd name="connsiteY6983" fmla="*/ 498402 h 3735869"/>
              <a:gd name="connsiteX6984" fmla="*/ 6776775 w 9706874"/>
              <a:gd name="connsiteY6984" fmla="*/ 489087 h 3735869"/>
              <a:gd name="connsiteX6985" fmla="*/ 7509213 w 9706874"/>
              <a:gd name="connsiteY6985" fmla="*/ 476895 h 3735869"/>
              <a:gd name="connsiteX6986" fmla="*/ 7501400 w 9706874"/>
              <a:gd name="connsiteY6986" fmla="*/ 488995 h 3735869"/>
              <a:gd name="connsiteX6987" fmla="*/ 7509213 w 9706874"/>
              <a:gd name="connsiteY6987" fmla="*/ 476895 h 3735869"/>
              <a:gd name="connsiteX6988" fmla="*/ 8008555 w 9706874"/>
              <a:gd name="connsiteY6988" fmla="*/ 476894 h 3735869"/>
              <a:gd name="connsiteX6989" fmla="*/ 8024603 w 9706874"/>
              <a:gd name="connsiteY6989" fmla="*/ 476894 h 3735869"/>
              <a:gd name="connsiteX6990" fmla="*/ 8024603 w 9706874"/>
              <a:gd name="connsiteY6990" fmla="*/ 488994 h 3735869"/>
              <a:gd name="connsiteX6991" fmla="*/ 8008556 w 9706874"/>
              <a:gd name="connsiteY6991" fmla="*/ 488994 h 3735869"/>
              <a:gd name="connsiteX6992" fmla="*/ 8008555 w 9706874"/>
              <a:gd name="connsiteY6992" fmla="*/ 476894 h 3735869"/>
              <a:gd name="connsiteX6993" fmla="*/ 7410690 w 9706874"/>
              <a:gd name="connsiteY6993" fmla="*/ 469748 h 3735869"/>
              <a:gd name="connsiteX6994" fmla="*/ 7476188 w 9706874"/>
              <a:gd name="connsiteY6994" fmla="*/ 481958 h 3735869"/>
              <a:gd name="connsiteX6995" fmla="*/ 7447710 w 9706874"/>
              <a:gd name="connsiteY6995" fmla="*/ 496610 h 3735869"/>
              <a:gd name="connsiteX6996" fmla="*/ 7424928 w 9706874"/>
              <a:gd name="connsiteY6996" fmla="*/ 494167 h 3735869"/>
              <a:gd name="connsiteX6997" fmla="*/ 7433471 w 9706874"/>
              <a:gd name="connsiteY6997" fmla="*/ 481958 h 3735869"/>
              <a:gd name="connsiteX6998" fmla="*/ 7410690 w 9706874"/>
              <a:gd name="connsiteY6998" fmla="*/ 469748 h 3735869"/>
              <a:gd name="connsiteX6999" fmla="*/ 8296722 w 9706874"/>
              <a:gd name="connsiteY6999" fmla="*/ 452593 h 3735869"/>
              <a:gd name="connsiteX7000" fmla="*/ 8280687 w 9706874"/>
              <a:gd name="connsiteY7000" fmla="*/ 465056 h 3735869"/>
              <a:gd name="connsiteX7001" fmla="*/ 8296722 w 9706874"/>
              <a:gd name="connsiteY7001" fmla="*/ 452593 h 3735869"/>
              <a:gd name="connsiteX7002" fmla="*/ 7369456 w 9706874"/>
              <a:gd name="connsiteY7002" fmla="*/ 451888 h 3735869"/>
              <a:gd name="connsiteX7003" fmla="*/ 7377271 w 9706874"/>
              <a:gd name="connsiteY7003" fmla="*/ 463989 h 3735869"/>
              <a:gd name="connsiteX7004" fmla="*/ 7369456 w 9706874"/>
              <a:gd name="connsiteY7004" fmla="*/ 451888 h 3735869"/>
              <a:gd name="connsiteX7005" fmla="*/ 7867932 w 9706874"/>
              <a:gd name="connsiteY7005" fmla="*/ 451887 h 3735869"/>
              <a:gd name="connsiteX7006" fmla="*/ 7860118 w 9706874"/>
              <a:gd name="connsiteY7006" fmla="*/ 463988 h 3735869"/>
              <a:gd name="connsiteX7007" fmla="*/ 7867932 w 9706874"/>
              <a:gd name="connsiteY7007" fmla="*/ 451887 h 3735869"/>
              <a:gd name="connsiteX7008" fmla="*/ 7303258 w 9706874"/>
              <a:gd name="connsiteY7008" fmla="*/ 437784 h 3735869"/>
              <a:gd name="connsiteX7009" fmla="*/ 7327768 w 9706874"/>
              <a:gd name="connsiteY7009" fmla="*/ 440821 h 3735869"/>
              <a:gd name="connsiteX7010" fmla="*/ 7286994 w 9706874"/>
              <a:gd name="connsiteY7010" fmla="*/ 452974 h 3735869"/>
              <a:gd name="connsiteX7011" fmla="*/ 7303258 w 9706874"/>
              <a:gd name="connsiteY7011" fmla="*/ 437784 h 3735869"/>
              <a:gd name="connsiteX7012" fmla="*/ 7223083 w 9706874"/>
              <a:gd name="connsiteY7012" fmla="*/ 428667 h 3735869"/>
              <a:gd name="connsiteX7013" fmla="*/ 7250512 w 9706874"/>
              <a:gd name="connsiteY7013" fmla="*/ 428667 h 3735869"/>
              <a:gd name="connsiteX7014" fmla="*/ 7270037 w 9706874"/>
              <a:gd name="connsiteY7014" fmla="*/ 428668 h 3735869"/>
              <a:gd name="connsiteX7015" fmla="*/ 7270038 w 9706874"/>
              <a:gd name="connsiteY7015" fmla="*/ 440766 h 3735869"/>
              <a:gd name="connsiteX7016" fmla="*/ 7239355 w 9706874"/>
              <a:gd name="connsiteY7016" fmla="*/ 440766 h 3735869"/>
              <a:gd name="connsiteX7017" fmla="*/ 7223084 w 9706874"/>
              <a:gd name="connsiteY7017" fmla="*/ 440766 h 3735869"/>
              <a:gd name="connsiteX7018" fmla="*/ 7223083 w 9706874"/>
              <a:gd name="connsiteY7018" fmla="*/ 428667 h 3735869"/>
              <a:gd name="connsiteX7019" fmla="*/ 7867931 w 9706874"/>
              <a:gd name="connsiteY7019" fmla="*/ 428667 h 3735869"/>
              <a:gd name="connsiteX7020" fmla="*/ 7860120 w 9706874"/>
              <a:gd name="connsiteY7020" fmla="*/ 440766 h 3735869"/>
              <a:gd name="connsiteX7021" fmla="*/ 7867931 w 9706874"/>
              <a:gd name="connsiteY7021" fmla="*/ 428667 h 3735869"/>
              <a:gd name="connsiteX7022" fmla="*/ 7443405 w 9706874"/>
              <a:gd name="connsiteY7022" fmla="*/ 418920 h 3735869"/>
              <a:gd name="connsiteX7023" fmla="*/ 7451823 w 9706874"/>
              <a:gd name="connsiteY7023" fmla="*/ 428240 h 3735869"/>
              <a:gd name="connsiteX7024" fmla="*/ 7443405 w 9706874"/>
              <a:gd name="connsiteY7024" fmla="*/ 418920 h 3735869"/>
              <a:gd name="connsiteX7025" fmla="*/ 8198502 w 9706874"/>
              <a:gd name="connsiteY7025" fmla="*/ 417747 h 3735869"/>
              <a:gd name="connsiteX7026" fmla="*/ 8207832 w 9706874"/>
              <a:gd name="connsiteY7026" fmla="*/ 428596 h 3735869"/>
              <a:gd name="connsiteX7027" fmla="*/ 8191352 w 9706874"/>
              <a:gd name="connsiteY7027" fmla="*/ 440930 h 3735869"/>
              <a:gd name="connsiteX7028" fmla="*/ 8213600 w 9706874"/>
              <a:gd name="connsiteY7028" fmla="*/ 444051 h 3735869"/>
              <a:gd name="connsiteX7029" fmla="*/ 8215960 w 9706874"/>
              <a:gd name="connsiteY7029" fmla="*/ 452086 h 3735869"/>
              <a:gd name="connsiteX7030" fmla="*/ 8223793 w 9706874"/>
              <a:gd name="connsiteY7030" fmla="*/ 453336 h 3735869"/>
              <a:gd name="connsiteX7031" fmla="*/ 8228681 w 9706874"/>
              <a:gd name="connsiteY7031" fmla="*/ 463473 h 3735869"/>
              <a:gd name="connsiteX7032" fmla="*/ 8216112 w 9706874"/>
              <a:gd name="connsiteY7032" fmla="*/ 459563 h 3735869"/>
              <a:gd name="connsiteX7033" fmla="*/ 8214941 w 9706874"/>
              <a:gd name="connsiteY7033" fmla="*/ 453113 h 3735869"/>
              <a:gd name="connsiteX7034" fmla="*/ 8197509 w 9706874"/>
              <a:gd name="connsiteY7034" fmla="*/ 451221 h 3735869"/>
              <a:gd name="connsiteX7035" fmla="*/ 8140500 w 9706874"/>
              <a:gd name="connsiteY7035" fmla="*/ 433528 h 3735869"/>
              <a:gd name="connsiteX7036" fmla="*/ 8198502 w 9706874"/>
              <a:gd name="connsiteY7036" fmla="*/ 417747 h 3735869"/>
              <a:gd name="connsiteX7037" fmla="*/ 7189740 w 9706874"/>
              <a:gd name="connsiteY7037" fmla="*/ 415970 h 3735869"/>
              <a:gd name="connsiteX7038" fmla="*/ 7214362 w 9706874"/>
              <a:gd name="connsiteY7038" fmla="*/ 419353 h 3735869"/>
              <a:gd name="connsiteX7039" fmla="*/ 7171543 w 9706874"/>
              <a:gd name="connsiteY7039" fmla="*/ 428646 h 3735869"/>
              <a:gd name="connsiteX7040" fmla="*/ 7189740 w 9706874"/>
              <a:gd name="connsiteY7040" fmla="*/ 415970 h 3735869"/>
              <a:gd name="connsiteX7041" fmla="*/ 7106321 w 9706874"/>
              <a:gd name="connsiteY7041" fmla="*/ 406177 h 3735869"/>
              <a:gd name="connsiteX7042" fmla="*/ 7115429 w 9706874"/>
              <a:gd name="connsiteY7042" fmla="*/ 419573 h 3735869"/>
              <a:gd name="connsiteX7043" fmla="*/ 7091140 w 9706874"/>
              <a:gd name="connsiteY7043" fmla="*/ 407396 h 3735869"/>
              <a:gd name="connsiteX7044" fmla="*/ 7106321 w 9706874"/>
              <a:gd name="connsiteY7044" fmla="*/ 406177 h 3735869"/>
              <a:gd name="connsiteX7045" fmla="*/ 8160025 w 9706874"/>
              <a:gd name="connsiteY7045" fmla="*/ 406053 h 3735869"/>
              <a:gd name="connsiteX7046" fmla="*/ 8164791 w 9706874"/>
              <a:gd name="connsiteY7046" fmla="*/ 406213 h 3735869"/>
              <a:gd name="connsiteX7047" fmla="*/ 8148745 w 9706874"/>
              <a:gd name="connsiteY7047" fmla="*/ 418972 h 3735869"/>
              <a:gd name="connsiteX7048" fmla="*/ 8160025 w 9706874"/>
              <a:gd name="connsiteY7048" fmla="*/ 406053 h 3735869"/>
              <a:gd name="connsiteX7049" fmla="*/ 7279721 w 9706874"/>
              <a:gd name="connsiteY7049" fmla="*/ 406053 h 3735869"/>
              <a:gd name="connsiteX7050" fmla="*/ 7284485 w 9706874"/>
              <a:gd name="connsiteY7050" fmla="*/ 406212 h 3735869"/>
              <a:gd name="connsiteX7051" fmla="*/ 7268439 w 9706874"/>
              <a:gd name="connsiteY7051" fmla="*/ 418971 h 3735869"/>
              <a:gd name="connsiteX7052" fmla="*/ 7279721 w 9706874"/>
              <a:gd name="connsiteY7052" fmla="*/ 406053 h 3735869"/>
              <a:gd name="connsiteX7053" fmla="*/ 7606541 w 9706874"/>
              <a:gd name="connsiteY7053" fmla="*/ 393475 h 3735869"/>
              <a:gd name="connsiteX7054" fmla="*/ 7622588 w 9706874"/>
              <a:gd name="connsiteY7054" fmla="*/ 405060 h 3735869"/>
              <a:gd name="connsiteX7055" fmla="*/ 7606541 w 9706874"/>
              <a:gd name="connsiteY7055" fmla="*/ 393475 h 3735869"/>
              <a:gd name="connsiteX7056" fmla="*/ 8131793 w 9706874"/>
              <a:gd name="connsiteY7056" fmla="*/ 393474 h 3735869"/>
              <a:gd name="connsiteX7057" fmla="*/ 8115761 w 9706874"/>
              <a:gd name="connsiteY7057" fmla="*/ 405060 h 3735869"/>
              <a:gd name="connsiteX7058" fmla="*/ 8131793 w 9706874"/>
              <a:gd name="connsiteY7058" fmla="*/ 393474 h 3735869"/>
              <a:gd name="connsiteX7059" fmla="*/ 7581344 w 9706874"/>
              <a:gd name="connsiteY7059" fmla="*/ 385238 h 3735869"/>
              <a:gd name="connsiteX7060" fmla="*/ 7581342 w 9706874"/>
              <a:gd name="connsiteY7060" fmla="*/ 406834 h 3735869"/>
              <a:gd name="connsiteX7061" fmla="*/ 7540570 w 9706874"/>
              <a:gd name="connsiteY7061" fmla="*/ 402035 h 3735869"/>
              <a:gd name="connsiteX7062" fmla="*/ 7581344 w 9706874"/>
              <a:gd name="connsiteY7062" fmla="*/ 385238 h 3735869"/>
              <a:gd name="connsiteX7063" fmla="*/ 7188921 w 9706874"/>
              <a:gd name="connsiteY7063" fmla="*/ 382936 h 3735869"/>
              <a:gd name="connsiteX7064" fmla="*/ 7214101 w 9706874"/>
              <a:gd name="connsiteY7064" fmla="*/ 385431 h 3735869"/>
              <a:gd name="connsiteX7065" fmla="*/ 7205707 w 9706874"/>
              <a:gd name="connsiteY7065" fmla="*/ 407892 h 3735869"/>
              <a:gd name="connsiteX7066" fmla="*/ 7180525 w 9706874"/>
              <a:gd name="connsiteY7066" fmla="*/ 407893 h 3735869"/>
              <a:gd name="connsiteX7067" fmla="*/ 7188921 w 9706874"/>
              <a:gd name="connsiteY7067" fmla="*/ 382936 h 3735869"/>
              <a:gd name="connsiteX7068" fmla="*/ 8004432 w 9706874"/>
              <a:gd name="connsiteY7068" fmla="*/ 368542 h 3735869"/>
              <a:gd name="connsiteX7069" fmla="*/ 8094671 w 9706874"/>
              <a:gd name="connsiteY7069" fmla="*/ 390082 h 3735869"/>
              <a:gd name="connsiteX7070" fmla="*/ 8060654 w 9706874"/>
              <a:gd name="connsiteY7070" fmla="*/ 406835 h 3735869"/>
              <a:gd name="connsiteX7071" fmla="*/ 8060655 w 9706874"/>
              <a:gd name="connsiteY7071" fmla="*/ 385295 h 3735869"/>
              <a:gd name="connsiteX7072" fmla="*/ 8024276 w 9706874"/>
              <a:gd name="connsiteY7072" fmla="*/ 390081 h 3735869"/>
              <a:gd name="connsiteX7073" fmla="*/ 8004432 w 9706874"/>
              <a:gd name="connsiteY7073" fmla="*/ 368542 h 3735869"/>
              <a:gd name="connsiteX7074" fmla="*/ 7565308 w 9706874"/>
              <a:gd name="connsiteY7074" fmla="*/ 360792 h 3735869"/>
              <a:gd name="connsiteX7075" fmla="*/ 7573123 w 9706874"/>
              <a:gd name="connsiteY7075" fmla="*/ 372890 h 3735869"/>
              <a:gd name="connsiteX7076" fmla="*/ 7565308 w 9706874"/>
              <a:gd name="connsiteY7076" fmla="*/ 360792 h 3735869"/>
              <a:gd name="connsiteX7077" fmla="*/ 7449860 w 9706874"/>
              <a:gd name="connsiteY7077" fmla="*/ 360791 h 3735869"/>
              <a:gd name="connsiteX7078" fmla="*/ 7457671 w 9706874"/>
              <a:gd name="connsiteY7078" fmla="*/ 372890 h 3735869"/>
              <a:gd name="connsiteX7079" fmla="*/ 7449860 w 9706874"/>
              <a:gd name="connsiteY7079" fmla="*/ 360791 h 3735869"/>
              <a:gd name="connsiteX7080" fmla="*/ 7958596 w 9706874"/>
              <a:gd name="connsiteY7080" fmla="*/ 348629 h 3735869"/>
              <a:gd name="connsiteX7081" fmla="*/ 7944647 w 9706874"/>
              <a:gd name="connsiteY7081" fmla="*/ 361387 h 3735869"/>
              <a:gd name="connsiteX7082" fmla="*/ 7958596 w 9706874"/>
              <a:gd name="connsiteY7082" fmla="*/ 348629 h 3735869"/>
              <a:gd name="connsiteX7083" fmla="*/ 7369458 w 9706874"/>
              <a:gd name="connsiteY7083" fmla="*/ 335786 h 3735869"/>
              <a:gd name="connsiteX7084" fmla="*/ 7377272 w 9706874"/>
              <a:gd name="connsiteY7084" fmla="*/ 347871 h 3735869"/>
              <a:gd name="connsiteX7085" fmla="*/ 7369458 w 9706874"/>
              <a:gd name="connsiteY7085" fmla="*/ 335786 h 3735869"/>
              <a:gd name="connsiteX7086" fmla="*/ 7278534 w 9706874"/>
              <a:gd name="connsiteY7086" fmla="*/ 334227 h 3735869"/>
              <a:gd name="connsiteX7087" fmla="*/ 7294779 w 9706874"/>
              <a:gd name="connsiteY7087" fmla="*/ 349220 h 3735869"/>
              <a:gd name="connsiteX7088" fmla="*/ 7256068 w 9706874"/>
              <a:gd name="connsiteY7088" fmla="*/ 337348 h 3735869"/>
              <a:gd name="connsiteX7089" fmla="*/ 7278534 w 9706874"/>
              <a:gd name="connsiteY7089" fmla="*/ 334227 h 3735869"/>
              <a:gd name="connsiteX7090" fmla="*/ 7851873 w 9706874"/>
              <a:gd name="connsiteY7090" fmla="*/ 325068 h 3735869"/>
              <a:gd name="connsiteX7091" fmla="*/ 7927685 w 9706874"/>
              <a:gd name="connsiteY7091" fmla="*/ 342515 h 3735869"/>
              <a:gd name="connsiteX7092" fmla="*/ 7851873 w 9706874"/>
              <a:gd name="connsiteY7092" fmla="*/ 325068 h 3735869"/>
              <a:gd name="connsiteX7093" fmla="*/ 7829666 w 9706874"/>
              <a:gd name="connsiteY7093" fmla="*/ 314717 h 3735869"/>
              <a:gd name="connsiteX7094" fmla="*/ 7844460 w 9706874"/>
              <a:gd name="connsiteY7094" fmla="*/ 319943 h 3735869"/>
              <a:gd name="connsiteX7095" fmla="*/ 7810639 w 9706874"/>
              <a:gd name="connsiteY7095" fmla="*/ 315023 h 3735869"/>
              <a:gd name="connsiteX7096" fmla="*/ 7829666 w 9706874"/>
              <a:gd name="connsiteY7096" fmla="*/ 314717 h 3735869"/>
              <a:gd name="connsiteX7097" fmla="*/ 7327790 w 9706874"/>
              <a:gd name="connsiteY7097" fmla="*/ 314352 h 3735869"/>
              <a:gd name="connsiteX7098" fmla="*/ 7319979 w 9706874"/>
              <a:gd name="connsiteY7098" fmla="*/ 324640 h 3735869"/>
              <a:gd name="connsiteX7099" fmla="*/ 7327790 w 9706874"/>
              <a:gd name="connsiteY7099" fmla="*/ 314352 h 3735869"/>
              <a:gd name="connsiteX7100" fmla="*/ 8191288 w 9706874"/>
              <a:gd name="connsiteY7100" fmla="*/ 313238 h 3735869"/>
              <a:gd name="connsiteX7101" fmla="*/ 8223170 w 9706874"/>
              <a:gd name="connsiteY7101" fmla="*/ 321117 h 3735869"/>
              <a:gd name="connsiteX7102" fmla="*/ 8251248 w 9706874"/>
              <a:gd name="connsiteY7102" fmla="*/ 340513 h 3735869"/>
              <a:gd name="connsiteX7103" fmla="*/ 8290563 w 9706874"/>
              <a:gd name="connsiteY7103" fmla="*/ 352232 h 3735869"/>
              <a:gd name="connsiteX7104" fmla="*/ 8438451 w 9706874"/>
              <a:gd name="connsiteY7104" fmla="*/ 405571 h 3735869"/>
              <a:gd name="connsiteX7105" fmla="*/ 8589149 w 9706874"/>
              <a:gd name="connsiteY7105" fmla="*/ 465780 h 3735869"/>
              <a:gd name="connsiteX7106" fmla="*/ 8664497 w 9706874"/>
              <a:gd name="connsiteY7106" fmla="*/ 496895 h 3735869"/>
              <a:gd name="connsiteX7107" fmla="*/ 8703808 w 9706874"/>
              <a:gd name="connsiteY7107" fmla="*/ 513866 h 3735869"/>
              <a:gd name="connsiteX7108" fmla="*/ 8723465 w 9706874"/>
              <a:gd name="connsiteY7108" fmla="*/ 521140 h 3735869"/>
              <a:gd name="connsiteX7109" fmla="*/ 8723465 w 9706874"/>
              <a:gd name="connsiteY7109" fmla="*/ 538110 h 3735869"/>
              <a:gd name="connsiteX7110" fmla="*/ 8675729 w 9706874"/>
              <a:gd name="connsiteY7110" fmla="*/ 528413 h 3735869"/>
              <a:gd name="connsiteX7111" fmla="*/ 8608803 w 9706874"/>
              <a:gd name="connsiteY7111" fmla="*/ 499722 h 3735869"/>
              <a:gd name="connsiteX7112" fmla="*/ 8458107 w 9706874"/>
              <a:gd name="connsiteY7112" fmla="*/ 441535 h 3735869"/>
              <a:gd name="connsiteX7113" fmla="*/ 8159051 w 9706874"/>
              <a:gd name="connsiteY7113" fmla="*/ 323542 h 3735869"/>
              <a:gd name="connsiteX7114" fmla="*/ 8191288 w 9706874"/>
              <a:gd name="connsiteY7114" fmla="*/ 313238 h 3735869"/>
              <a:gd name="connsiteX7115" fmla="*/ 8114384 w 9706874"/>
              <a:gd name="connsiteY7115" fmla="*/ 307206 h 3735869"/>
              <a:gd name="connsiteX7116" fmla="*/ 8119423 w 9706874"/>
              <a:gd name="connsiteY7116" fmla="*/ 314466 h 3735869"/>
              <a:gd name="connsiteX7117" fmla="*/ 8114385 w 9706874"/>
              <a:gd name="connsiteY7117" fmla="*/ 319305 h 3735869"/>
              <a:gd name="connsiteX7118" fmla="*/ 8114217 w 9706874"/>
              <a:gd name="connsiteY7118" fmla="*/ 318819 h 3735869"/>
              <a:gd name="connsiteX7119" fmla="*/ 8109484 w 9706874"/>
              <a:gd name="connsiteY7119" fmla="*/ 320902 h 3735869"/>
              <a:gd name="connsiteX7120" fmla="*/ 8093080 w 9706874"/>
              <a:gd name="connsiteY7120" fmla="*/ 313669 h 3735869"/>
              <a:gd name="connsiteX7121" fmla="*/ 8104189 w 9706874"/>
              <a:gd name="connsiteY7121" fmla="*/ 312500 h 3735869"/>
              <a:gd name="connsiteX7122" fmla="*/ 8110265 w 9706874"/>
              <a:gd name="connsiteY7122" fmla="*/ 313669 h 3735869"/>
              <a:gd name="connsiteX7123" fmla="*/ 8113482 w 9706874"/>
              <a:gd name="connsiteY7123" fmla="*/ 316659 h 3735869"/>
              <a:gd name="connsiteX7124" fmla="*/ 8112322 w 9706874"/>
              <a:gd name="connsiteY7124" fmla="*/ 313256 h 3735869"/>
              <a:gd name="connsiteX7125" fmla="*/ 8114384 w 9706874"/>
              <a:gd name="connsiteY7125" fmla="*/ 307206 h 3735869"/>
              <a:gd name="connsiteX7126" fmla="*/ 6501040 w 9706874"/>
              <a:gd name="connsiteY7126" fmla="*/ 306524 h 3735869"/>
              <a:gd name="connsiteX7127" fmla="*/ 6466476 w 9706874"/>
              <a:gd name="connsiteY7127" fmla="*/ 322891 h 3735869"/>
              <a:gd name="connsiteX7128" fmla="*/ 6501040 w 9706874"/>
              <a:gd name="connsiteY7128" fmla="*/ 306524 h 3735869"/>
              <a:gd name="connsiteX7129" fmla="*/ 8131792 w 9706874"/>
              <a:gd name="connsiteY7129" fmla="*/ 301846 h 3735869"/>
              <a:gd name="connsiteX7130" fmla="*/ 8115761 w 9706874"/>
              <a:gd name="connsiteY7130" fmla="*/ 306689 h 3735869"/>
              <a:gd name="connsiteX7131" fmla="*/ 8131792 w 9706874"/>
              <a:gd name="connsiteY7131" fmla="*/ 301846 h 3735869"/>
              <a:gd name="connsiteX7132" fmla="*/ 7782666 w 9706874"/>
              <a:gd name="connsiteY7132" fmla="*/ 299055 h 3735869"/>
              <a:gd name="connsiteX7133" fmla="*/ 7797791 w 9706874"/>
              <a:gd name="connsiteY7133" fmla="*/ 313961 h 3735869"/>
              <a:gd name="connsiteX7134" fmla="*/ 7763223 w 9706874"/>
              <a:gd name="connsiteY7134" fmla="*/ 306947 h 3735869"/>
              <a:gd name="connsiteX7135" fmla="*/ 7782666 w 9706874"/>
              <a:gd name="connsiteY7135" fmla="*/ 299055 h 3735869"/>
              <a:gd name="connsiteX7136" fmla="*/ 6992184 w 9706874"/>
              <a:gd name="connsiteY7136" fmla="*/ 291130 h 3735869"/>
              <a:gd name="connsiteX7137" fmla="*/ 7006149 w 9706874"/>
              <a:gd name="connsiteY7137" fmla="*/ 298081 h 3735869"/>
              <a:gd name="connsiteX7138" fmla="*/ 6992184 w 9706874"/>
              <a:gd name="connsiteY7138" fmla="*/ 291130 h 3735869"/>
              <a:gd name="connsiteX7139" fmla="*/ 7721992 w 9706874"/>
              <a:gd name="connsiteY7139" fmla="*/ 291130 h 3735869"/>
              <a:gd name="connsiteX7140" fmla="*/ 7762766 w 9706874"/>
              <a:gd name="connsiteY7140" fmla="*/ 298145 h 3735869"/>
              <a:gd name="connsiteX7141" fmla="*/ 7721992 w 9706874"/>
              <a:gd name="connsiteY7141" fmla="*/ 291130 h 3735869"/>
              <a:gd name="connsiteX7142" fmla="*/ 6163525 w 9706874"/>
              <a:gd name="connsiteY7142" fmla="*/ 291101 h 3735869"/>
              <a:gd name="connsiteX7143" fmla="*/ 6059227 w 9706874"/>
              <a:gd name="connsiteY7143" fmla="*/ 300828 h 3735869"/>
              <a:gd name="connsiteX7144" fmla="*/ 5956842 w 9706874"/>
              <a:gd name="connsiteY7144" fmla="*/ 324659 h 3735869"/>
              <a:gd name="connsiteX7145" fmla="*/ 5955918 w 9706874"/>
              <a:gd name="connsiteY7145" fmla="*/ 310132 h 3735869"/>
              <a:gd name="connsiteX7146" fmla="*/ 5941428 w 9706874"/>
              <a:gd name="connsiteY7146" fmla="*/ 311464 h 3735869"/>
              <a:gd name="connsiteX7147" fmla="*/ 5873662 w 9706874"/>
              <a:gd name="connsiteY7147" fmla="*/ 321041 h 3735869"/>
              <a:gd name="connsiteX7148" fmla="*/ 5886774 w 9706874"/>
              <a:gd name="connsiteY7148" fmla="*/ 321635 h 3735869"/>
              <a:gd name="connsiteX7149" fmla="*/ 5894939 w 9706874"/>
              <a:gd name="connsiteY7149" fmla="*/ 316027 h 3735869"/>
              <a:gd name="connsiteX7150" fmla="*/ 5916565 w 9706874"/>
              <a:gd name="connsiteY7150" fmla="*/ 315404 h 3735869"/>
              <a:gd name="connsiteX7151" fmla="*/ 5935710 w 9706874"/>
              <a:gd name="connsiteY7151" fmla="*/ 311972 h 3735869"/>
              <a:gd name="connsiteX7152" fmla="*/ 5950602 w 9706874"/>
              <a:gd name="connsiteY7152" fmla="*/ 325386 h 3735869"/>
              <a:gd name="connsiteX7153" fmla="*/ 5888201 w 9706874"/>
              <a:gd name="connsiteY7153" fmla="*/ 335368 h 3735869"/>
              <a:gd name="connsiteX7154" fmla="*/ 5886863 w 9706874"/>
              <a:gd name="connsiteY7154" fmla="*/ 323611 h 3735869"/>
              <a:gd name="connsiteX7155" fmla="*/ 5878992 w 9706874"/>
              <a:gd name="connsiteY7155" fmla="*/ 324729 h 3735869"/>
              <a:gd name="connsiteX7156" fmla="*/ 5832133 w 9706874"/>
              <a:gd name="connsiteY7156" fmla="*/ 328524 h 3735869"/>
              <a:gd name="connsiteX7157" fmla="*/ 5810480 w 9706874"/>
              <a:gd name="connsiteY7157" fmla="*/ 349020 h 3735869"/>
              <a:gd name="connsiteX7158" fmla="*/ 5956964 w 9706874"/>
              <a:gd name="connsiteY7158" fmla="*/ 340766 h 3735869"/>
              <a:gd name="connsiteX7159" fmla="*/ 6059957 w 9706874"/>
              <a:gd name="connsiteY7159" fmla="*/ 343685 h 3735869"/>
              <a:gd name="connsiteX7160" fmla="*/ 6061867 w 9706874"/>
              <a:gd name="connsiteY7160" fmla="*/ 344500 h 3735869"/>
              <a:gd name="connsiteX7161" fmla="*/ 6112975 w 9706874"/>
              <a:gd name="connsiteY7161" fmla="*/ 336809 h 3735869"/>
              <a:gd name="connsiteX7162" fmla="*/ 6104559 w 9706874"/>
              <a:gd name="connsiteY7162" fmla="*/ 348756 h 3735869"/>
              <a:gd name="connsiteX7163" fmla="*/ 6099093 w 9706874"/>
              <a:gd name="connsiteY7163" fmla="*/ 352750 h 3735869"/>
              <a:gd name="connsiteX7164" fmla="*/ 6117160 w 9706874"/>
              <a:gd name="connsiteY7164" fmla="*/ 352478 h 3735869"/>
              <a:gd name="connsiteX7165" fmla="*/ 6121389 w 9706874"/>
              <a:gd name="connsiteY7165" fmla="*/ 351770 h 3735869"/>
              <a:gd name="connsiteX7166" fmla="*/ 6121389 w 9706874"/>
              <a:gd name="connsiteY7166" fmla="*/ 336809 h 3735869"/>
              <a:gd name="connsiteX7167" fmla="*/ 6137984 w 9706874"/>
              <a:gd name="connsiteY7167" fmla="*/ 338024 h 3735869"/>
              <a:gd name="connsiteX7168" fmla="*/ 6154141 w 9706874"/>
              <a:gd name="connsiteY7168" fmla="*/ 346305 h 3735869"/>
              <a:gd name="connsiteX7169" fmla="*/ 6154578 w 9706874"/>
              <a:gd name="connsiteY7169" fmla="*/ 346231 h 3735869"/>
              <a:gd name="connsiteX7170" fmla="*/ 6154579 w 9706874"/>
              <a:gd name="connsiteY7170" fmla="*/ 310080 h 3735869"/>
              <a:gd name="connsiteX7171" fmla="*/ 6168602 w 9706874"/>
              <a:gd name="connsiteY7171" fmla="*/ 295503 h 3735869"/>
              <a:gd name="connsiteX7172" fmla="*/ 6419077 w 9706874"/>
              <a:gd name="connsiteY7172" fmla="*/ 278629 h 3735869"/>
              <a:gd name="connsiteX7173" fmla="*/ 6432656 w 9706874"/>
              <a:gd name="connsiteY7173" fmla="*/ 312364 h 3735869"/>
              <a:gd name="connsiteX7174" fmla="*/ 6449514 w 9706874"/>
              <a:gd name="connsiteY7174" fmla="*/ 324414 h 3735869"/>
              <a:gd name="connsiteX7175" fmla="*/ 6301546 w 9706874"/>
              <a:gd name="connsiteY7175" fmla="*/ 314775 h 3735869"/>
              <a:gd name="connsiteX7176" fmla="*/ 6318401 w 9706874"/>
              <a:gd name="connsiteY7176" fmla="*/ 314773 h 3735869"/>
              <a:gd name="connsiteX7177" fmla="*/ 6318402 w 9706874"/>
              <a:gd name="connsiteY7177" fmla="*/ 290677 h 3735869"/>
              <a:gd name="connsiteX7178" fmla="*/ 6343221 w 9706874"/>
              <a:gd name="connsiteY7178" fmla="*/ 295497 h 3735869"/>
              <a:gd name="connsiteX7179" fmla="*/ 6334792 w 9706874"/>
              <a:gd name="connsiteY7179" fmla="*/ 307545 h 3735869"/>
              <a:gd name="connsiteX7180" fmla="*/ 6393792 w 9706874"/>
              <a:gd name="connsiteY7180" fmla="*/ 307545 h 3735869"/>
              <a:gd name="connsiteX7181" fmla="*/ 6385362 w 9706874"/>
              <a:gd name="connsiteY7181" fmla="*/ 295497 h 3735869"/>
              <a:gd name="connsiteX7182" fmla="*/ 6419077 w 9706874"/>
              <a:gd name="connsiteY7182" fmla="*/ 278629 h 3735869"/>
              <a:gd name="connsiteX7183" fmla="*/ 7107188 w 9706874"/>
              <a:gd name="connsiteY7183" fmla="*/ 277549 h 3735869"/>
              <a:gd name="connsiteX7184" fmla="*/ 7091141 w 9706874"/>
              <a:gd name="connsiteY7184" fmla="*/ 290010 h 3735869"/>
              <a:gd name="connsiteX7185" fmla="*/ 7107188 w 9706874"/>
              <a:gd name="connsiteY7185" fmla="*/ 277549 h 3735869"/>
              <a:gd name="connsiteX7186" fmla="*/ 6397095 w 9706874"/>
              <a:gd name="connsiteY7186" fmla="*/ 272610 h 3735869"/>
              <a:gd name="connsiteX7187" fmla="*/ 6402089 w 9706874"/>
              <a:gd name="connsiteY7187" fmla="*/ 273738 h 3735869"/>
              <a:gd name="connsiteX7188" fmla="*/ 6396382 w 9706874"/>
              <a:gd name="connsiteY7188" fmla="*/ 278251 h 3735869"/>
              <a:gd name="connsiteX7189" fmla="*/ 6397095 w 9706874"/>
              <a:gd name="connsiteY7189" fmla="*/ 272610 h 3735869"/>
              <a:gd name="connsiteX7190" fmla="*/ 6616216 w 9706874"/>
              <a:gd name="connsiteY7190" fmla="*/ 269697 h 3735869"/>
              <a:gd name="connsiteX7191" fmla="*/ 6621826 w 9706874"/>
              <a:gd name="connsiteY7191" fmla="*/ 303000 h 3735869"/>
              <a:gd name="connsiteX7192" fmla="*/ 6641471 w 9706874"/>
              <a:gd name="connsiteY7192" fmla="*/ 303000 h 3735869"/>
              <a:gd name="connsiteX7193" fmla="*/ 6663921 w 9706874"/>
              <a:gd name="connsiteY7193" fmla="*/ 302999 h 3735869"/>
              <a:gd name="connsiteX7194" fmla="*/ 6663921 w 9706874"/>
              <a:gd name="connsiteY7194" fmla="*/ 324667 h 3735869"/>
              <a:gd name="connsiteX7195" fmla="*/ 6597039 w 9706874"/>
              <a:gd name="connsiteY7195" fmla="*/ 315038 h 3735869"/>
              <a:gd name="connsiteX7196" fmla="*/ 6507707 w 9706874"/>
              <a:gd name="connsiteY7196" fmla="*/ 324668 h 3735869"/>
              <a:gd name="connsiteX7197" fmla="*/ 6552139 w 9706874"/>
              <a:gd name="connsiteY7197" fmla="*/ 300593 h 3735869"/>
              <a:gd name="connsiteX7198" fmla="*/ 6616216 w 9706874"/>
              <a:gd name="connsiteY7198" fmla="*/ 269697 h 3735869"/>
              <a:gd name="connsiteX7199" fmla="*/ 6663955 w 9706874"/>
              <a:gd name="connsiteY7199" fmla="*/ 266124 h 3735869"/>
              <a:gd name="connsiteX7200" fmla="*/ 6656140 w 9706874"/>
              <a:gd name="connsiteY7200" fmla="*/ 278224 h 3735869"/>
              <a:gd name="connsiteX7201" fmla="*/ 6663955 w 9706874"/>
              <a:gd name="connsiteY7201" fmla="*/ 266124 h 3735869"/>
              <a:gd name="connsiteX7202" fmla="*/ 6973629 w 9706874"/>
              <a:gd name="connsiteY7202" fmla="*/ 266124 h 3735869"/>
              <a:gd name="connsiteX7203" fmla="*/ 6982535 w 9706874"/>
              <a:gd name="connsiteY7203" fmla="*/ 290721 h 3735869"/>
              <a:gd name="connsiteX7204" fmla="*/ 6973629 w 9706874"/>
              <a:gd name="connsiteY7204" fmla="*/ 266124 h 3735869"/>
              <a:gd name="connsiteX7205" fmla="*/ 7023108 w 9706874"/>
              <a:gd name="connsiteY7205" fmla="*/ 266123 h 3735869"/>
              <a:gd name="connsiteX7206" fmla="*/ 7030921 w 9706874"/>
              <a:gd name="connsiteY7206" fmla="*/ 278223 h 3735869"/>
              <a:gd name="connsiteX7207" fmla="*/ 7023108 w 9706874"/>
              <a:gd name="connsiteY7207" fmla="*/ 266123 h 3735869"/>
              <a:gd name="connsiteX7208" fmla="*/ 5715307 w 9706874"/>
              <a:gd name="connsiteY7208" fmla="*/ 262114 h 3735869"/>
              <a:gd name="connsiteX7209" fmla="*/ 5707202 w 9706874"/>
              <a:gd name="connsiteY7209" fmla="*/ 263145 h 3735869"/>
              <a:gd name="connsiteX7210" fmla="*/ 5699362 w 9706874"/>
              <a:gd name="connsiteY7210" fmla="*/ 266453 h 3735869"/>
              <a:gd name="connsiteX7211" fmla="*/ 5700201 w 9706874"/>
              <a:gd name="connsiteY7211" fmla="*/ 266343 h 3735869"/>
              <a:gd name="connsiteX7212" fmla="*/ 5707505 w 9706874"/>
              <a:gd name="connsiteY7212" fmla="*/ 269685 h 3735869"/>
              <a:gd name="connsiteX7213" fmla="*/ 5707635 w 9706874"/>
              <a:gd name="connsiteY7213" fmla="*/ 270011 h 3735869"/>
              <a:gd name="connsiteX7214" fmla="*/ 5708314 w 9706874"/>
              <a:gd name="connsiteY7214" fmla="*/ 270225 h 3735869"/>
              <a:gd name="connsiteX7215" fmla="*/ 5720335 w 9706874"/>
              <a:gd name="connsiteY7215" fmla="*/ 269367 h 3735869"/>
              <a:gd name="connsiteX7216" fmla="*/ 5747187 w 9706874"/>
              <a:gd name="connsiteY7216" fmla="*/ 259602 h 3735869"/>
              <a:gd name="connsiteX7217" fmla="*/ 5736405 w 9706874"/>
              <a:gd name="connsiteY7217" fmla="*/ 267594 h 3735869"/>
              <a:gd name="connsiteX7218" fmla="*/ 5749079 w 9706874"/>
              <a:gd name="connsiteY7218" fmla="*/ 265637 h 3735869"/>
              <a:gd name="connsiteX7219" fmla="*/ 5758190 w 9706874"/>
              <a:gd name="connsiteY7219" fmla="*/ 263919 h 3735869"/>
              <a:gd name="connsiteX7220" fmla="*/ 5767050 w 9706874"/>
              <a:gd name="connsiteY7220" fmla="*/ 263645 h 3735869"/>
              <a:gd name="connsiteX7221" fmla="*/ 5767050 w 9706874"/>
              <a:gd name="connsiteY7221" fmla="*/ 259822 h 3735869"/>
              <a:gd name="connsiteX7222" fmla="*/ 6952541 w 9706874"/>
              <a:gd name="connsiteY7222" fmla="*/ 253620 h 3735869"/>
              <a:gd name="connsiteX7223" fmla="*/ 6952542 w 9706874"/>
              <a:gd name="connsiteY7223" fmla="*/ 265707 h 3735869"/>
              <a:gd name="connsiteX7224" fmla="*/ 6921333 w 9706874"/>
              <a:gd name="connsiteY7224" fmla="*/ 265708 h 3735869"/>
              <a:gd name="connsiteX7225" fmla="*/ 6901474 w 9706874"/>
              <a:gd name="connsiteY7225" fmla="*/ 265707 h 3735869"/>
              <a:gd name="connsiteX7226" fmla="*/ 6901474 w 9706874"/>
              <a:gd name="connsiteY7226" fmla="*/ 253621 h 3735869"/>
              <a:gd name="connsiteX7227" fmla="*/ 6932682 w 9706874"/>
              <a:gd name="connsiteY7227" fmla="*/ 253620 h 3735869"/>
              <a:gd name="connsiteX7228" fmla="*/ 6952541 w 9706874"/>
              <a:gd name="connsiteY7228" fmla="*/ 253620 h 3735869"/>
              <a:gd name="connsiteX7229" fmla="*/ 6857723 w 9706874"/>
              <a:gd name="connsiteY7229" fmla="*/ 253619 h 3735869"/>
              <a:gd name="connsiteX7230" fmla="*/ 6841687 w 9706874"/>
              <a:gd name="connsiteY7230" fmla="*/ 270184 h 3735869"/>
              <a:gd name="connsiteX7231" fmla="*/ 6822445 w 9706874"/>
              <a:gd name="connsiteY7231" fmla="*/ 277458 h 3735869"/>
              <a:gd name="connsiteX7232" fmla="*/ 6819696 w 9706874"/>
              <a:gd name="connsiteY7232" fmla="*/ 253620 h 3735869"/>
              <a:gd name="connsiteX7233" fmla="*/ 6857723 w 9706874"/>
              <a:gd name="connsiteY7233" fmla="*/ 253619 h 3735869"/>
              <a:gd name="connsiteX7234" fmla="*/ 7586676 w 9706874"/>
              <a:gd name="connsiteY7234" fmla="*/ 252976 h 3735869"/>
              <a:gd name="connsiteX7235" fmla="*/ 7705033 w 9706874"/>
              <a:gd name="connsiteY7235" fmla="*/ 285758 h 3735869"/>
              <a:gd name="connsiteX7236" fmla="*/ 7618913 w 9706874"/>
              <a:gd name="connsiteY7236" fmla="*/ 290573 h 3735869"/>
              <a:gd name="connsiteX7237" fmla="*/ 7546757 w 9706874"/>
              <a:gd name="connsiteY7237" fmla="*/ 254863 h 3735869"/>
              <a:gd name="connsiteX7238" fmla="*/ 7586676 w 9706874"/>
              <a:gd name="connsiteY7238" fmla="*/ 252976 h 3735869"/>
              <a:gd name="connsiteX7239" fmla="*/ 6142891 w 9706874"/>
              <a:gd name="connsiteY7239" fmla="*/ 251257 h 3735869"/>
              <a:gd name="connsiteX7240" fmla="*/ 6121387 w 9706874"/>
              <a:gd name="connsiteY7240" fmla="*/ 264318 h 3735869"/>
              <a:gd name="connsiteX7241" fmla="*/ 6115253 w 9706874"/>
              <a:gd name="connsiteY7241" fmla="*/ 279613 h 3735869"/>
              <a:gd name="connsiteX7242" fmla="*/ 6108164 w 9706874"/>
              <a:gd name="connsiteY7242" fmla="*/ 285980 h 3735869"/>
              <a:gd name="connsiteX7243" fmla="*/ 6108603 w 9706874"/>
              <a:gd name="connsiteY7243" fmla="*/ 286001 h 3735869"/>
              <a:gd name="connsiteX7244" fmla="*/ 6143997 w 9706874"/>
              <a:gd name="connsiteY7244" fmla="*/ 283160 h 3735869"/>
              <a:gd name="connsiteX7245" fmla="*/ 6153145 w 9706874"/>
              <a:gd name="connsiteY7245" fmla="*/ 282110 h 3735869"/>
              <a:gd name="connsiteX7246" fmla="*/ 6143359 w 9706874"/>
              <a:gd name="connsiteY7246" fmla="*/ 273633 h 3735869"/>
              <a:gd name="connsiteX7247" fmla="*/ 6168603 w 9706874"/>
              <a:gd name="connsiteY7247" fmla="*/ 254598 h 3735869"/>
              <a:gd name="connsiteX7248" fmla="*/ 6142891 w 9706874"/>
              <a:gd name="connsiteY7248" fmla="*/ 251257 h 3735869"/>
              <a:gd name="connsiteX7249" fmla="*/ 6523106 w 9706874"/>
              <a:gd name="connsiteY7249" fmla="*/ 249094 h 3735869"/>
              <a:gd name="connsiteX7250" fmla="*/ 6554651 w 9706874"/>
              <a:gd name="connsiteY7250" fmla="*/ 278641 h 3735869"/>
              <a:gd name="connsiteX7251" fmla="*/ 6512276 w 9706874"/>
              <a:gd name="connsiteY7251" fmla="*/ 278641 h 3735869"/>
              <a:gd name="connsiteX7252" fmla="*/ 6478844 w 9706874"/>
              <a:gd name="connsiteY7252" fmla="*/ 254386 h 3735869"/>
              <a:gd name="connsiteX7253" fmla="*/ 6523106 w 9706874"/>
              <a:gd name="connsiteY7253" fmla="*/ 249094 h 3735869"/>
              <a:gd name="connsiteX7254" fmla="*/ 6756873 w 9706874"/>
              <a:gd name="connsiteY7254" fmla="*/ 247125 h 3735869"/>
              <a:gd name="connsiteX7255" fmla="*/ 6765291 w 9706874"/>
              <a:gd name="connsiteY7255" fmla="*/ 251988 h 3735869"/>
              <a:gd name="connsiteX7256" fmla="*/ 6748452 w 9706874"/>
              <a:gd name="connsiteY7256" fmla="*/ 256850 h 3735869"/>
              <a:gd name="connsiteX7257" fmla="*/ 6765290 w 9706874"/>
              <a:gd name="connsiteY7257" fmla="*/ 269005 h 3735869"/>
              <a:gd name="connsiteX7258" fmla="*/ 6787271 w 9706874"/>
              <a:gd name="connsiteY7258" fmla="*/ 273462 h 3735869"/>
              <a:gd name="connsiteX7259" fmla="*/ 6773710 w 9706874"/>
              <a:gd name="connsiteY7259" fmla="*/ 278325 h 3735869"/>
              <a:gd name="connsiteX7260" fmla="*/ 6754065 w 9706874"/>
              <a:gd name="connsiteY7260" fmla="*/ 278325 h 3735869"/>
              <a:gd name="connsiteX7261" fmla="*/ 6748454 w 9706874"/>
              <a:gd name="connsiteY7261" fmla="*/ 305066 h 3735869"/>
              <a:gd name="connsiteX7262" fmla="*/ 6778853 w 9706874"/>
              <a:gd name="connsiteY7262" fmla="*/ 314790 h 3735869"/>
              <a:gd name="connsiteX7263" fmla="*/ 6781659 w 9706874"/>
              <a:gd name="connsiteY7263" fmla="*/ 290479 h 3735869"/>
              <a:gd name="connsiteX7264" fmla="*/ 6795689 w 9706874"/>
              <a:gd name="connsiteY7264" fmla="*/ 290479 h 3735869"/>
              <a:gd name="connsiteX7265" fmla="*/ 6795690 w 9706874"/>
              <a:gd name="connsiteY7265" fmla="*/ 312358 h 3735869"/>
              <a:gd name="connsiteX7266" fmla="*/ 6812525 w 9706874"/>
              <a:gd name="connsiteY7266" fmla="*/ 314790 h 3735869"/>
              <a:gd name="connsiteX7267" fmla="*/ 6837779 w 9706874"/>
              <a:gd name="connsiteY7267" fmla="*/ 283187 h 3735869"/>
              <a:gd name="connsiteX7268" fmla="*/ 6859759 w 9706874"/>
              <a:gd name="connsiteY7268" fmla="*/ 295341 h 3735869"/>
              <a:gd name="connsiteX7269" fmla="*/ 6851808 w 9706874"/>
              <a:gd name="connsiteY7269" fmla="*/ 307496 h 3735869"/>
              <a:gd name="connsiteX7270" fmla="*/ 6876595 w 9706874"/>
              <a:gd name="connsiteY7270" fmla="*/ 314790 h 3735869"/>
              <a:gd name="connsiteX7271" fmla="*/ 6887819 w 9706874"/>
              <a:gd name="connsiteY7271" fmla="*/ 288049 h 3735869"/>
              <a:gd name="connsiteX7272" fmla="*/ 6915880 w 9706874"/>
              <a:gd name="connsiteY7272" fmla="*/ 285617 h 3735869"/>
              <a:gd name="connsiteX7273" fmla="*/ 6949083 w 9706874"/>
              <a:gd name="connsiteY7273" fmla="*/ 288049 h 3735869"/>
              <a:gd name="connsiteX7274" fmla="*/ 6935521 w 9706874"/>
              <a:gd name="connsiteY7274" fmla="*/ 292912 h 3735869"/>
              <a:gd name="connsiteX7275" fmla="*/ 6927102 w 9706874"/>
              <a:gd name="connsiteY7275" fmla="*/ 317219 h 3735869"/>
              <a:gd name="connsiteX7276" fmla="*/ 7008008 w 9706874"/>
              <a:gd name="connsiteY7276" fmla="*/ 324514 h 3735869"/>
              <a:gd name="connsiteX7277" fmla="*/ 7013621 w 9706874"/>
              <a:gd name="connsiteY7277" fmla="*/ 302635 h 3735869"/>
              <a:gd name="connsiteX7278" fmla="*/ 7041681 w 9706874"/>
              <a:gd name="connsiteY7278" fmla="*/ 307496 h 3735869"/>
              <a:gd name="connsiteX7279" fmla="*/ 7036068 w 9706874"/>
              <a:gd name="connsiteY7279" fmla="*/ 324514 h 3735869"/>
              <a:gd name="connsiteX7280" fmla="*/ 7069273 w 9706874"/>
              <a:gd name="connsiteY7280" fmla="*/ 336669 h 3735869"/>
              <a:gd name="connsiteX7281" fmla="*/ 7085845 w 9706874"/>
              <a:gd name="connsiteY7281" fmla="*/ 327097 h 3735869"/>
              <a:gd name="connsiteX7282" fmla="*/ 7088052 w 9706874"/>
              <a:gd name="connsiteY7282" fmla="*/ 328865 h 3735869"/>
              <a:gd name="connsiteX7283" fmla="*/ 7084956 w 9706874"/>
              <a:gd name="connsiteY7283" fmla="*/ 324550 h 3735869"/>
              <a:gd name="connsiteX7284" fmla="*/ 7088862 w 9706874"/>
              <a:gd name="connsiteY7284" fmla="*/ 320920 h 3735869"/>
              <a:gd name="connsiteX7285" fmla="*/ 7091722 w 9706874"/>
              <a:gd name="connsiteY7285" fmla="*/ 323577 h 3735869"/>
              <a:gd name="connsiteX7286" fmla="*/ 7091721 w 9706874"/>
              <a:gd name="connsiteY7286" fmla="*/ 327469 h 3735869"/>
              <a:gd name="connsiteX7287" fmla="*/ 7090513 w 9706874"/>
              <a:gd name="connsiteY7287" fmla="*/ 330837 h 3735869"/>
              <a:gd name="connsiteX7288" fmla="*/ 7091722 w 9706874"/>
              <a:gd name="connsiteY7288" fmla="*/ 331807 h 3735869"/>
              <a:gd name="connsiteX7289" fmla="*/ 7091721 w 9706874"/>
              <a:gd name="connsiteY7289" fmla="*/ 327469 h 3735869"/>
              <a:gd name="connsiteX7290" fmla="*/ 7092769 w 9706874"/>
              <a:gd name="connsiteY7290" fmla="*/ 324550 h 3735869"/>
              <a:gd name="connsiteX7291" fmla="*/ 7091722 w 9706874"/>
              <a:gd name="connsiteY7291" fmla="*/ 323577 h 3735869"/>
              <a:gd name="connsiteX7292" fmla="*/ 7091722 w 9706874"/>
              <a:gd name="connsiteY7292" fmla="*/ 319653 h 3735869"/>
              <a:gd name="connsiteX7293" fmla="*/ 7114169 w 9706874"/>
              <a:gd name="connsiteY7293" fmla="*/ 319653 h 3735869"/>
              <a:gd name="connsiteX7294" fmla="*/ 7127732 w 9706874"/>
              <a:gd name="connsiteY7294" fmla="*/ 334238 h 3735869"/>
              <a:gd name="connsiteX7295" fmla="*/ 7195075 w 9706874"/>
              <a:gd name="connsiteY7295" fmla="*/ 339101 h 3735869"/>
              <a:gd name="connsiteX7296" fmla="*/ 7195076 w 9706874"/>
              <a:gd name="connsiteY7296" fmla="*/ 317221 h 3735869"/>
              <a:gd name="connsiteX7297" fmla="*/ 7217055 w 9706874"/>
              <a:gd name="connsiteY7297" fmla="*/ 322083 h 3735869"/>
              <a:gd name="connsiteX7298" fmla="*/ 7220328 w 9706874"/>
              <a:gd name="connsiteY7298" fmla="*/ 353282 h 3735869"/>
              <a:gd name="connsiteX7299" fmla="*/ 7281593 w 9706874"/>
              <a:gd name="connsiteY7299" fmla="*/ 365437 h 3735869"/>
              <a:gd name="connsiteX7300" fmla="*/ 7326020 w 9706874"/>
              <a:gd name="connsiteY7300" fmla="*/ 370298 h 3735869"/>
              <a:gd name="connsiteX7301" fmla="*/ 7351276 w 9706874"/>
              <a:gd name="connsiteY7301" fmla="*/ 382454 h 3735869"/>
              <a:gd name="connsiteX7302" fmla="*/ 7406928 w 9706874"/>
              <a:gd name="connsiteY7302" fmla="*/ 372729 h 3735869"/>
              <a:gd name="connsiteX7303" fmla="*/ 7423762 w 9706874"/>
              <a:gd name="connsiteY7303" fmla="*/ 392179 h 3735869"/>
              <a:gd name="connsiteX7304" fmla="*/ 7457436 w 9706874"/>
              <a:gd name="connsiteY7304" fmla="*/ 382453 h 3735869"/>
              <a:gd name="connsiteX7305" fmla="*/ 7491107 w 9706874"/>
              <a:gd name="connsiteY7305" fmla="*/ 382454 h 3735869"/>
              <a:gd name="connsiteX7306" fmla="*/ 7515893 w 9706874"/>
              <a:gd name="connsiteY7306" fmla="*/ 409195 h 3735869"/>
              <a:gd name="connsiteX7307" fmla="*/ 7658532 w 9706874"/>
              <a:gd name="connsiteY7307" fmla="*/ 440394 h 3735869"/>
              <a:gd name="connsiteX7308" fmla="*/ 7664144 w 9706874"/>
              <a:gd name="connsiteY7308" fmla="*/ 418920 h 3735869"/>
              <a:gd name="connsiteX7309" fmla="*/ 7664143 w 9706874"/>
              <a:gd name="connsiteY7309" fmla="*/ 440394 h 3735869"/>
              <a:gd name="connsiteX7310" fmla="*/ 7683319 w 9706874"/>
              <a:gd name="connsiteY7310" fmla="*/ 440395 h 3735869"/>
              <a:gd name="connsiteX7311" fmla="*/ 7697349 w 9706874"/>
              <a:gd name="connsiteY7311" fmla="*/ 452549 h 3735869"/>
              <a:gd name="connsiteX7312" fmla="*/ 7719797 w 9706874"/>
              <a:gd name="connsiteY7312" fmla="*/ 442826 h 3735869"/>
              <a:gd name="connsiteX7313" fmla="*/ 7722603 w 9706874"/>
              <a:gd name="connsiteY7313" fmla="*/ 423783 h 3735869"/>
              <a:gd name="connsiteX7314" fmla="*/ 7731020 w 9706874"/>
              <a:gd name="connsiteY7314" fmla="*/ 452549 h 3735869"/>
              <a:gd name="connsiteX7315" fmla="*/ 7750663 w 9706874"/>
              <a:gd name="connsiteY7315" fmla="*/ 457412 h 3735869"/>
              <a:gd name="connsiteX7316" fmla="*/ 7772643 w 9706874"/>
              <a:gd name="connsiteY7316" fmla="*/ 464705 h 3735869"/>
              <a:gd name="connsiteX7317" fmla="*/ 7775450 w 9706874"/>
              <a:gd name="connsiteY7317" fmla="*/ 440394 h 3735869"/>
              <a:gd name="connsiteX7318" fmla="*/ 7789480 w 9706874"/>
              <a:gd name="connsiteY7318" fmla="*/ 474429 h 3735869"/>
              <a:gd name="connsiteX7319" fmla="*/ 7831567 w 9706874"/>
              <a:gd name="connsiteY7319" fmla="*/ 452550 h 3735869"/>
              <a:gd name="connsiteX7320" fmla="*/ 7828763 w 9706874"/>
              <a:gd name="connsiteY7320" fmla="*/ 476860 h 3735869"/>
              <a:gd name="connsiteX7321" fmla="*/ 7861967 w 9706874"/>
              <a:gd name="connsiteY7321" fmla="*/ 486584 h 3735869"/>
              <a:gd name="connsiteX7322" fmla="*/ 7904057 w 9706874"/>
              <a:gd name="connsiteY7322" fmla="*/ 496307 h 3735869"/>
              <a:gd name="connsiteX7323" fmla="*/ 7940068 w 9706874"/>
              <a:gd name="connsiteY7323" fmla="*/ 498335 h 3735869"/>
              <a:gd name="connsiteX7324" fmla="*/ 7965322 w 9706874"/>
              <a:gd name="connsiteY7324" fmla="*/ 525076 h 3735869"/>
              <a:gd name="connsiteX7325" fmla="*/ 8013023 w 9706874"/>
              <a:gd name="connsiteY7325" fmla="*/ 537231 h 3735869"/>
              <a:gd name="connsiteX7326" fmla="*/ 8096736 w 9706874"/>
              <a:gd name="connsiteY7326" fmla="*/ 568835 h 3735869"/>
              <a:gd name="connsiteX7327" fmla="*/ 8088318 w 9706874"/>
              <a:gd name="connsiteY7327" fmla="*/ 585447 h 3735869"/>
              <a:gd name="connsiteX7328" fmla="*/ 8068675 w 9706874"/>
              <a:gd name="connsiteY7328" fmla="*/ 580584 h 3735869"/>
              <a:gd name="connsiteX7329" fmla="*/ 8029389 w 9706874"/>
              <a:gd name="connsiteY7329" fmla="*/ 571265 h 3735869"/>
              <a:gd name="connsiteX7330" fmla="*/ 7954096 w 9706874"/>
              <a:gd name="connsiteY7330" fmla="*/ 551818 h 3735869"/>
              <a:gd name="connsiteX7331" fmla="*/ 7803508 w 9706874"/>
              <a:gd name="connsiteY7331" fmla="*/ 515352 h 3735869"/>
              <a:gd name="connsiteX7332" fmla="*/ 7647307 w 9706874"/>
              <a:gd name="connsiteY7332" fmla="*/ 481721 h 3735869"/>
              <a:gd name="connsiteX7333" fmla="*/ 7569207 w 9706874"/>
              <a:gd name="connsiteY7333" fmla="*/ 467135 h 3735869"/>
              <a:gd name="connsiteX7334" fmla="*/ 7543953 w 9706874"/>
              <a:gd name="connsiteY7334" fmla="*/ 452550 h 3735869"/>
              <a:gd name="connsiteX7335" fmla="*/ 7518700 w 9706874"/>
              <a:gd name="connsiteY7335" fmla="*/ 445256 h 3735869"/>
              <a:gd name="connsiteX7336" fmla="*/ 7527117 w 9706874"/>
              <a:gd name="connsiteY7336" fmla="*/ 433102 h 3735869"/>
              <a:gd name="connsiteX7337" fmla="*/ 7432181 w 9706874"/>
              <a:gd name="connsiteY7337" fmla="*/ 428239 h 3735869"/>
              <a:gd name="connsiteX7338" fmla="*/ 7434988 w 9706874"/>
              <a:gd name="connsiteY7338" fmla="*/ 411628 h 3735869"/>
              <a:gd name="connsiteX7339" fmla="*/ 7370918 w 9706874"/>
              <a:gd name="connsiteY7339" fmla="*/ 411628 h 3735869"/>
              <a:gd name="connsiteX7340" fmla="*/ 7379336 w 9706874"/>
              <a:gd name="connsiteY7340" fmla="*/ 423783 h 3735869"/>
              <a:gd name="connsiteX7341" fmla="*/ 7337245 w 9706874"/>
              <a:gd name="connsiteY7341" fmla="*/ 428239 h 3735869"/>
              <a:gd name="connsiteX7342" fmla="*/ 7337246 w 9706874"/>
              <a:gd name="connsiteY7342" fmla="*/ 406765 h 3735869"/>
              <a:gd name="connsiteX7343" fmla="*/ 7354082 w 9706874"/>
              <a:gd name="connsiteY7343" fmla="*/ 416489 h 3735869"/>
              <a:gd name="connsiteX7344" fmla="*/ 7362500 w 9706874"/>
              <a:gd name="connsiteY7344" fmla="*/ 394609 h 3735869"/>
              <a:gd name="connsiteX7345" fmla="*/ 7312460 w 9706874"/>
              <a:gd name="connsiteY7345" fmla="*/ 394610 h 3735869"/>
              <a:gd name="connsiteX7346" fmla="*/ 7328826 w 9706874"/>
              <a:gd name="connsiteY7346" fmla="*/ 406764 h 3735869"/>
              <a:gd name="connsiteX7347" fmla="*/ 7312458 w 9706874"/>
              <a:gd name="connsiteY7347" fmla="*/ 418919 h 3735869"/>
              <a:gd name="connsiteX7348" fmla="*/ 7298429 w 9706874"/>
              <a:gd name="connsiteY7348" fmla="*/ 394609 h 3735869"/>
              <a:gd name="connsiteX7349" fmla="*/ 6999591 w 9706874"/>
              <a:gd name="connsiteY7349" fmla="*/ 350850 h 3735869"/>
              <a:gd name="connsiteX7350" fmla="*/ 6976706 w 9706874"/>
              <a:gd name="connsiteY7350" fmla="*/ 342987 h 3735869"/>
              <a:gd name="connsiteX7351" fmla="*/ 6974606 w 9706874"/>
              <a:gd name="connsiteY7351" fmla="*/ 342604 h 3735869"/>
              <a:gd name="connsiteX7352" fmla="*/ 6979320 w 9706874"/>
              <a:gd name="connsiteY7352" fmla="*/ 348228 h 3735869"/>
              <a:gd name="connsiteX7353" fmla="*/ 6973011 w 9706874"/>
              <a:gd name="connsiteY7353" fmla="*/ 349220 h 3735869"/>
              <a:gd name="connsiteX7354" fmla="*/ 6973326 w 9706874"/>
              <a:gd name="connsiteY7354" fmla="*/ 342372 h 3735869"/>
              <a:gd name="connsiteX7355" fmla="*/ 6968726 w 9706874"/>
              <a:gd name="connsiteY7355" fmla="*/ 341531 h 3735869"/>
              <a:gd name="connsiteX7356" fmla="*/ 6929909 w 9706874"/>
              <a:gd name="connsiteY7356" fmla="*/ 339101 h 3735869"/>
              <a:gd name="connsiteX7357" fmla="*/ 6857421 w 9706874"/>
              <a:gd name="connsiteY7357" fmla="*/ 334238 h 3735869"/>
              <a:gd name="connsiteX7358" fmla="*/ 6703558 w 9706874"/>
              <a:gd name="connsiteY7358" fmla="*/ 324514 h 3735869"/>
              <a:gd name="connsiteX7359" fmla="*/ 6723201 w 9706874"/>
              <a:gd name="connsiteY7359" fmla="*/ 295341 h 3735869"/>
              <a:gd name="connsiteX7360" fmla="*/ 6737231 w 9706874"/>
              <a:gd name="connsiteY7360" fmla="*/ 278324 h 3735869"/>
              <a:gd name="connsiteX7361" fmla="*/ 6711977 w 9706874"/>
              <a:gd name="connsiteY7361" fmla="*/ 278324 h 3735869"/>
              <a:gd name="connsiteX7362" fmla="*/ 6748454 w 9706874"/>
              <a:gd name="connsiteY7362" fmla="*/ 249557 h 3735869"/>
              <a:gd name="connsiteX7363" fmla="*/ 6756873 w 9706874"/>
              <a:gd name="connsiteY7363" fmla="*/ 247125 h 3735869"/>
              <a:gd name="connsiteX7364" fmla="*/ 6688693 w 9706874"/>
              <a:gd name="connsiteY7364" fmla="*/ 244691 h 3735869"/>
              <a:gd name="connsiteX7365" fmla="*/ 6680881 w 9706874"/>
              <a:gd name="connsiteY7365" fmla="*/ 254977 h 3735869"/>
              <a:gd name="connsiteX7366" fmla="*/ 6688693 w 9706874"/>
              <a:gd name="connsiteY7366" fmla="*/ 244691 h 3735869"/>
              <a:gd name="connsiteX7367" fmla="*/ 6634160 w 9706874"/>
              <a:gd name="connsiteY7367" fmla="*/ 240672 h 3735869"/>
              <a:gd name="connsiteX7368" fmla="*/ 6672166 w 9706874"/>
              <a:gd name="connsiteY7368" fmla="*/ 244900 h 3735869"/>
              <a:gd name="connsiteX7369" fmla="*/ 6604601 w 9706874"/>
              <a:gd name="connsiteY7369" fmla="*/ 254567 h 3735869"/>
              <a:gd name="connsiteX7370" fmla="*/ 6634160 w 9706874"/>
              <a:gd name="connsiteY7370" fmla="*/ 240672 h 3735869"/>
              <a:gd name="connsiteX7371" fmla="*/ 7059814 w 9706874"/>
              <a:gd name="connsiteY7371" fmla="*/ 238394 h 3735869"/>
              <a:gd name="connsiteX7372" fmla="*/ 7082437 w 9706874"/>
              <a:gd name="connsiteY7372" fmla="*/ 254998 h 3735869"/>
              <a:gd name="connsiteX7373" fmla="*/ 7033416 w 9706874"/>
              <a:gd name="connsiteY7373" fmla="*/ 254998 h 3735869"/>
              <a:gd name="connsiteX7374" fmla="*/ 7059814 w 9706874"/>
              <a:gd name="connsiteY7374" fmla="*/ 238394 h 3735869"/>
              <a:gd name="connsiteX7375" fmla="*/ 6402118 w 9706874"/>
              <a:gd name="connsiteY7375" fmla="*/ 235772 h 3735869"/>
              <a:gd name="connsiteX7376" fmla="*/ 6430964 w 9706874"/>
              <a:gd name="connsiteY7376" fmla="*/ 253903 h 3735869"/>
              <a:gd name="connsiteX7377" fmla="*/ 6356392 w 9706874"/>
              <a:gd name="connsiteY7377" fmla="*/ 265717 h 3735869"/>
              <a:gd name="connsiteX7378" fmla="*/ 6326286 w 9706874"/>
              <a:gd name="connsiteY7378" fmla="*/ 244125 h 3735869"/>
              <a:gd name="connsiteX7379" fmla="*/ 6402118 w 9706874"/>
              <a:gd name="connsiteY7379" fmla="*/ 235772 h 3735869"/>
              <a:gd name="connsiteX7380" fmla="*/ 7484906 w 9706874"/>
              <a:gd name="connsiteY7380" fmla="*/ 232188 h 3735869"/>
              <a:gd name="connsiteX7381" fmla="*/ 7525679 w 9706874"/>
              <a:gd name="connsiteY7381" fmla="*/ 244307 h 3735869"/>
              <a:gd name="connsiteX7382" fmla="*/ 7500943 w 9706874"/>
              <a:gd name="connsiteY7382" fmla="*/ 265719 h 3735869"/>
              <a:gd name="connsiteX7383" fmla="*/ 7484907 w 9706874"/>
              <a:gd name="connsiteY7383" fmla="*/ 254003 h 3735869"/>
              <a:gd name="connsiteX7384" fmla="*/ 7484906 w 9706874"/>
              <a:gd name="connsiteY7384" fmla="*/ 232188 h 3735869"/>
              <a:gd name="connsiteX7385" fmla="*/ 5874684 w 9706874"/>
              <a:gd name="connsiteY7385" fmla="*/ 219367 h 3735869"/>
              <a:gd name="connsiteX7386" fmla="*/ 5859140 w 9706874"/>
              <a:gd name="connsiteY7386" fmla="*/ 220581 h 3735869"/>
              <a:gd name="connsiteX7387" fmla="*/ 5861124 w 9706874"/>
              <a:gd name="connsiteY7387" fmla="*/ 228041 h 3735869"/>
              <a:gd name="connsiteX7388" fmla="*/ 5868103 w 9706874"/>
              <a:gd name="connsiteY7388" fmla="*/ 229693 h 3735869"/>
              <a:gd name="connsiteX7389" fmla="*/ 5882412 w 9706874"/>
              <a:gd name="connsiteY7389" fmla="*/ 227081 h 3735869"/>
              <a:gd name="connsiteX7390" fmla="*/ 5881229 w 9706874"/>
              <a:gd name="connsiteY7390" fmla="*/ 222631 h 3735869"/>
              <a:gd name="connsiteX7391" fmla="*/ 5874684 w 9706874"/>
              <a:gd name="connsiteY7391" fmla="*/ 219367 h 3735869"/>
              <a:gd name="connsiteX7392" fmla="*/ 6725974 w 9706874"/>
              <a:gd name="connsiteY7392" fmla="*/ 217652 h 3735869"/>
              <a:gd name="connsiteX7393" fmla="*/ 6736095 w 9706874"/>
              <a:gd name="connsiteY7393" fmla="*/ 231786 h 3735869"/>
              <a:gd name="connsiteX7394" fmla="*/ 6711805 w 9706874"/>
              <a:gd name="connsiteY7394" fmla="*/ 226973 h 3735869"/>
              <a:gd name="connsiteX7395" fmla="*/ 6725974 w 9706874"/>
              <a:gd name="connsiteY7395" fmla="*/ 217652 h 3735869"/>
              <a:gd name="connsiteX7396" fmla="*/ 6494973 w 9706874"/>
              <a:gd name="connsiteY7396" fmla="*/ 215403 h 3735869"/>
              <a:gd name="connsiteX7397" fmla="*/ 6503628 w 9706874"/>
              <a:gd name="connsiteY7397" fmla="*/ 215577 h 3735869"/>
              <a:gd name="connsiteX7398" fmla="*/ 6513674 w 9706874"/>
              <a:gd name="connsiteY7398" fmla="*/ 216344 h 3735869"/>
              <a:gd name="connsiteX7399" fmla="*/ 6589702 w 9706874"/>
              <a:gd name="connsiteY7399" fmla="*/ 216345 h 3735869"/>
              <a:gd name="connsiteX7400" fmla="*/ 6474720 w 9706874"/>
              <a:gd name="connsiteY7400" fmla="*/ 233562 h 3735869"/>
              <a:gd name="connsiteX7401" fmla="*/ 6494973 w 9706874"/>
              <a:gd name="connsiteY7401" fmla="*/ 215403 h 3735869"/>
              <a:gd name="connsiteX7402" fmla="*/ 6708123 w 9706874"/>
              <a:gd name="connsiteY7402" fmla="*/ 213666 h 3735869"/>
              <a:gd name="connsiteX7403" fmla="*/ 6711216 w 9706874"/>
              <a:gd name="connsiteY7403" fmla="*/ 214795 h 3735869"/>
              <a:gd name="connsiteX7404" fmla="*/ 6707682 w 9706874"/>
              <a:gd name="connsiteY7404" fmla="*/ 219307 h 3735869"/>
              <a:gd name="connsiteX7405" fmla="*/ 6708123 w 9706874"/>
              <a:gd name="connsiteY7405" fmla="*/ 213666 h 3735869"/>
              <a:gd name="connsiteX7406" fmla="*/ 5554820 w 9706874"/>
              <a:gd name="connsiteY7406" fmla="*/ 210861 h 3735869"/>
              <a:gd name="connsiteX7407" fmla="*/ 5556748 w 9706874"/>
              <a:gd name="connsiteY7407" fmla="*/ 217819 h 3735869"/>
              <a:gd name="connsiteX7408" fmla="*/ 5562270 w 9706874"/>
              <a:gd name="connsiteY7408" fmla="*/ 217101 h 3735869"/>
              <a:gd name="connsiteX7409" fmla="*/ 5561132 w 9706874"/>
              <a:gd name="connsiteY7409" fmla="*/ 212988 h 3735869"/>
              <a:gd name="connsiteX7410" fmla="*/ 5554820 w 9706874"/>
              <a:gd name="connsiteY7410" fmla="*/ 210861 h 3735869"/>
              <a:gd name="connsiteX7411" fmla="*/ 6604602 w 9706874"/>
              <a:gd name="connsiteY7411" fmla="*/ 210753 h 3735869"/>
              <a:gd name="connsiteX7412" fmla="*/ 6612414 w 9706874"/>
              <a:gd name="connsiteY7412" fmla="*/ 221042 h 3735869"/>
              <a:gd name="connsiteX7413" fmla="*/ 6604602 w 9706874"/>
              <a:gd name="connsiteY7413" fmla="*/ 210753 h 3735869"/>
              <a:gd name="connsiteX7414" fmla="*/ 7337198 w 9706874"/>
              <a:gd name="connsiteY7414" fmla="*/ 210752 h 3735869"/>
              <a:gd name="connsiteX7415" fmla="*/ 7476198 w 9706874"/>
              <a:gd name="connsiteY7415" fmla="*/ 232275 h 3735869"/>
              <a:gd name="connsiteX7416" fmla="*/ 7423202 w 9706874"/>
              <a:gd name="connsiteY7416" fmla="*/ 244232 h 3735869"/>
              <a:gd name="connsiteX7417" fmla="*/ 7362301 w 9706874"/>
              <a:gd name="connsiteY7417" fmla="*/ 234666 h 3735869"/>
              <a:gd name="connsiteX7418" fmla="*/ 7339988 w 9706874"/>
              <a:gd name="connsiteY7418" fmla="*/ 234666 h 3735869"/>
              <a:gd name="connsiteX7419" fmla="*/ 7337198 w 9706874"/>
              <a:gd name="connsiteY7419" fmla="*/ 210752 h 3735869"/>
              <a:gd name="connsiteX7420" fmla="*/ 6773499 w 9706874"/>
              <a:gd name="connsiteY7420" fmla="*/ 210512 h 3735869"/>
              <a:gd name="connsiteX7421" fmla="*/ 6814419 w 9706874"/>
              <a:gd name="connsiteY7421" fmla="*/ 219281 h 3735869"/>
              <a:gd name="connsiteX7422" fmla="*/ 6744792 w 9706874"/>
              <a:gd name="connsiteY7422" fmla="*/ 219282 h 3735869"/>
              <a:gd name="connsiteX7423" fmla="*/ 6759220 w 9706874"/>
              <a:gd name="connsiteY7423" fmla="*/ 210824 h 3735869"/>
              <a:gd name="connsiteX7424" fmla="*/ 6773499 w 9706874"/>
              <a:gd name="connsiteY7424" fmla="*/ 210512 h 3735869"/>
              <a:gd name="connsiteX7425" fmla="*/ 6656082 w 9706874"/>
              <a:gd name="connsiteY7425" fmla="*/ 206794 h 3735869"/>
              <a:gd name="connsiteX7426" fmla="*/ 6680423 w 9706874"/>
              <a:gd name="connsiteY7426" fmla="*/ 211048 h 3735869"/>
              <a:gd name="connsiteX7427" fmla="*/ 6639648 w 9706874"/>
              <a:gd name="connsiteY7427" fmla="*/ 220770 h 3735869"/>
              <a:gd name="connsiteX7428" fmla="*/ 6656082 w 9706874"/>
              <a:gd name="connsiteY7428" fmla="*/ 206794 h 3735869"/>
              <a:gd name="connsiteX7429" fmla="*/ 6620661 w 9706874"/>
              <a:gd name="connsiteY7429" fmla="*/ 187532 h 3735869"/>
              <a:gd name="connsiteX7430" fmla="*/ 6612848 w 9706874"/>
              <a:gd name="connsiteY7430" fmla="*/ 199620 h 3735869"/>
              <a:gd name="connsiteX7431" fmla="*/ 6620661 w 9706874"/>
              <a:gd name="connsiteY7431" fmla="*/ 187532 h 3735869"/>
              <a:gd name="connsiteX7432" fmla="*/ 6449625 w 9706874"/>
              <a:gd name="connsiteY7432" fmla="*/ 182150 h 3735869"/>
              <a:gd name="connsiteX7433" fmla="*/ 6474246 w 9706874"/>
              <a:gd name="connsiteY7433" fmla="*/ 186192 h 3735869"/>
              <a:gd name="connsiteX7434" fmla="*/ 6431425 w 9706874"/>
              <a:gd name="connsiteY7434" fmla="*/ 198064 h 3735869"/>
              <a:gd name="connsiteX7435" fmla="*/ 6449625 w 9706874"/>
              <a:gd name="connsiteY7435" fmla="*/ 182150 h 3735869"/>
              <a:gd name="connsiteX7436" fmla="*/ 6376033 w 9706874"/>
              <a:gd name="connsiteY7436" fmla="*/ 175162 h 3735869"/>
              <a:gd name="connsiteX7437" fmla="*/ 6390357 w 9706874"/>
              <a:gd name="connsiteY7437" fmla="*/ 176354 h 3735869"/>
              <a:gd name="connsiteX7438" fmla="*/ 6423328 w 9706874"/>
              <a:gd name="connsiteY7438" fmla="*/ 186143 h 3735869"/>
              <a:gd name="connsiteX7439" fmla="*/ 6423329 w 9706874"/>
              <a:gd name="connsiteY7439" fmla="*/ 210213 h 3735869"/>
              <a:gd name="connsiteX7440" fmla="*/ 6370853 w 9706874"/>
              <a:gd name="connsiteY7440" fmla="*/ 227347 h 3735869"/>
              <a:gd name="connsiteX7441" fmla="*/ 6293299 w 9706874"/>
              <a:gd name="connsiteY7441" fmla="*/ 232242 h 3735869"/>
              <a:gd name="connsiteX7442" fmla="*/ 6351349 w 9706874"/>
              <a:gd name="connsiteY7442" fmla="*/ 210212 h 3735869"/>
              <a:gd name="connsiteX7443" fmla="*/ 6376033 w 9706874"/>
              <a:gd name="connsiteY7443" fmla="*/ 175162 h 3735869"/>
              <a:gd name="connsiteX7444" fmla="*/ 7300050 w 9706874"/>
              <a:gd name="connsiteY7444" fmla="*/ 175028 h 3735869"/>
              <a:gd name="connsiteX7445" fmla="*/ 7302868 w 9706874"/>
              <a:gd name="connsiteY7445" fmla="*/ 198792 h 3735869"/>
              <a:gd name="connsiteX7446" fmla="*/ 7327755 w 9706874"/>
              <a:gd name="connsiteY7446" fmla="*/ 198791 h 3735869"/>
              <a:gd name="connsiteX7447" fmla="*/ 7316486 w 9706874"/>
              <a:gd name="connsiteY7447" fmla="*/ 215709 h 3735869"/>
              <a:gd name="connsiteX7448" fmla="*/ 7294415 w 9706874"/>
              <a:gd name="connsiteY7448" fmla="*/ 213291 h 3735869"/>
              <a:gd name="connsiteX7449" fmla="*/ 7243697 w 9706874"/>
              <a:gd name="connsiteY7449" fmla="*/ 191945 h 3735869"/>
              <a:gd name="connsiteX7450" fmla="*/ 7277508 w 9706874"/>
              <a:gd name="connsiteY7450" fmla="*/ 191945 h 3735869"/>
              <a:gd name="connsiteX7451" fmla="*/ 7300050 w 9706874"/>
              <a:gd name="connsiteY7451" fmla="*/ 175028 h 3735869"/>
              <a:gd name="connsiteX7452" fmla="*/ 6537209 w 9706874"/>
              <a:gd name="connsiteY7452" fmla="*/ 173850 h 3735869"/>
              <a:gd name="connsiteX7453" fmla="*/ 6548492 w 9706874"/>
              <a:gd name="connsiteY7453" fmla="*/ 186767 h 3735869"/>
              <a:gd name="connsiteX7454" fmla="*/ 6532446 w 9706874"/>
              <a:gd name="connsiteY7454" fmla="*/ 174009 h 3735869"/>
              <a:gd name="connsiteX7455" fmla="*/ 6537209 w 9706874"/>
              <a:gd name="connsiteY7455" fmla="*/ 173850 h 3735869"/>
              <a:gd name="connsiteX7456" fmla="*/ 5897941 w 9706874"/>
              <a:gd name="connsiteY7456" fmla="*/ 162670 h 3735869"/>
              <a:gd name="connsiteX7457" fmla="*/ 5897938 w 9706874"/>
              <a:gd name="connsiteY7457" fmla="*/ 165692 h 3735869"/>
              <a:gd name="connsiteX7458" fmla="*/ 5908631 w 9706874"/>
              <a:gd name="connsiteY7458" fmla="*/ 164552 h 3735869"/>
              <a:gd name="connsiteX7459" fmla="*/ 6052502 w 9706874"/>
              <a:gd name="connsiteY7459" fmla="*/ 149344 h 3735869"/>
              <a:gd name="connsiteX7460" fmla="*/ 6039937 w 9706874"/>
              <a:gd name="connsiteY7460" fmla="*/ 151593 h 3735869"/>
              <a:gd name="connsiteX7461" fmla="*/ 6062460 w 9706874"/>
              <a:gd name="connsiteY7461" fmla="*/ 149898 h 3735869"/>
              <a:gd name="connsiteX7462" fmla="*/ 5959645 w 9706874"/>
              <a:gd name="connsiteY7462" fmla="*/ 145662 h 3735869"/>
              <a:gd name="connsiteX7463" fmla="*/ 5950179 w 9706874"/>
              <a:gd name="connsiteY7463" fmla="*/ 154469 h 3735869"/>
              <a:gd name="connsiteX7464" fmla="*/ 5945957 w 9706874"/>
              <a:gd name="connsiteY7464" fmla="*/ 160567 h 3735869"/>
              <a:gd name="connsiteX7465" fmla="*/ 5985620 w 9706874"/>
              <a:gd name="connsiteY7465" fmla="*/ 156335 h 3735869"/>
              <a:gd name="connsiteX7466" fmla="*/ 5987225 w 9706874"/>
              <a:gd name="connsiteY7466" fmla="*/ 155380 h 3735869"/>
              <a:gd name="connsiteX7467" fmla="*/ 5959645 w 9706874"/>
              <a:gd name="connsiteY7467" fmla="*/ 145662 h 3735869"/>
              <a:gd name="connsiteX7468" fmla="*/ 5923184 w 9706874"/>
              <a:gd name="connsiteY7468" fmla="*/ 140802 h 3735869"/>
              <a:gd name="connsiteX7469" fmla="*/ 5940013 w 9706874"/>
              <a:gd name="connsiteY7469" fmla="*/ 150522 h 3735869"/>
              <a:gd name="connsiteX7470" fmla="*/ 5923184 w 9706874"/>
              <a:gd name="connsiteY7470" fmla="*/ 140802 h 3735869"/>
              <a:gd name="connsiteX7471" fmla="*/ 6949692 w 9706874"/>
              <a:gd name="connsiteY7471" fmla="*/ 114775 h 3735869"/>
              <a:gd name="connsiteX7472" fmla="*/ 6958740 w 9706874"/>
              <a:gd name="connsiteY7472" fmla="*/ 128020 h 3735869"/>
              <a:gd name="connsiteX7473" fmla="*/ 6934459 w 9706874"/>
              <a:gd name="connsiteY7473" fmla="*/ 115841 h 3735869"/>
              <a:gd name="connsiteX7474" fmla="*/ 6949692 w 9706874"/>
              <a:gd name="connsiteY7474" fmla="*/ 114775 h 3735869"/>
              <a:gd name="connsiteX7475" fmla="*/ 6837090 w 9706874"/>
              <a:gd name="connsiteY7475" fmla="*/ 107155 h 3735869"/>
              <a:gd name="connsiteX7476" fmla="*/ 6837092 w 9706874"/>
              <a:gd name="connsiteY7476" fmla="*/ 115713 h 3735869"/>
              <a:gd name="connsiteX7477" fmla="*/ 6805882 w 9706874"/>
              <a:gd name="connsiteY7477" fmla="*/ 115712 h 3735869"/>
              <a:gd name="connsiteX7478" fmla="*/ 6786023 w 9706874"/>
              <a:gd name="connsiteY7478" fmla="*/ 115713 h 3735869"/>
              <a:gd name="connsiteX7479" fmla="*/ 6786021 w 9706874"/>
              <a:gd name="connsiteY7479" fmla="*/ 107155 h 3735869"/>
              <a:gd name="connsiteX7480" fmla="*/ 6817231 w 9706874"/>
              <a:gd name="connsiteY7480" fmla="*/ 107156 h 3735869"/>
              <a:gd name="connsiteX7481" fmla="*/ 6837090 w 9706874"/>
              <a:gd name="connsiteY7481" fmla="*/ 107155 h 3735869"/>
              <a:gd name="connsiteX7482" fmla="*/ 6505295 w 9706874"/>
              <a:gd name="connsiteY7482" fmla="*/ 90787 h 3735869"/>
              <a:gd name="connsiteX7483" fmla="*/ 6503482 w 9706874"/>
              <a:gd name="connsiteY7483" fmla="*/ 92610 h 3735869"/>
              <a:gd name="connsiteX7484" fmla="*/ 6503603 w 9706874"/>
              <a:gd name="connsiteY7484" fmla="*/ 92894 h 3735869"/>
              <a:gd name="connsiteX7485" fmla="*/ 6506207 w 9706874"/>
              <a:gd name="connsiteY7485" fmla="*/ 90967 h 3735869"/>
              <a:gd name="connsiteX7486" fmla="*/ 6576232 w 9706874"/>
              <a:gd name="connsiteY7486" fmla="*/ 681 h 3735869"/>
              <a:gd name="connsiteX7487" fmla="*/ 6587453 w 9706874"/>
              <a:gd name="connsiteY7487" fmla="*/ 12830 h 3735869"/>
              <a:gd name="connsiteX7488" fmla="*/ 6609423 w 9706874"/>
              <a:gd name="connsiteY7488" fmla="*/ 12830 h 3735869"/>
              <a:gd name="connsiteX7489" fmla="*/ 6648690 w 9706874"/>
              <a:gd name="connsiteY7489" fmla="*/ 12830 h 3735869"/>
              <a:gd name="connsiteX7490" fmla="*/ 6810433 w 9706874"/>
              <a:gd name="connsiteY7490" fmla="*/ 37128 h 3735869"/>
              <a:gd name="connsiteX7491" fmla="*/ 6810433 w 9706874"/>
              <a:gd name="connsiteY7491" fmla="*/ 12830 h 3735869"/>
              <a:gd name="connsiteX7492" fmla="*/ 6835676 w 9706874"/>
              <a:gd name="connsiteY7492" fmla="*/ 15260 h 3735869"/>
              <a:gd name="connsiteX7493" fmla="*/ 7003028 w 9706874"/>
              <a:gd name="connsiteY7493" fmla="*/ 27408 h 3735869"/>
              <a:gd name="connsiteX7494" fmla="*/ 7083900 w 9706874"/>
              <a:gd name="connsiteY7494" fmla="*/ 44014 h 3735869"/>
              <a:gd name="connsiteX7495" fmla="*/ 7156357 w 9706874"/>
              <a:gd name="connsiteY7495" fmla="*/ 70741 h 3735869"/>
              <a:gd name="connsiteX7496" fmla="*/ 7320906 w 9706874"/>
              <a:gd name="connsiteY7496" fmla="*/ 95040 h 3735869"/>
              <a:gd name="connsiteX7497" fmla="*/ 7485920 w 9706874"/>
              <a:gd name="connsiteY7497" fmla="*/ 126223 h 3735869"/>
              <a:gd name="connsiteX7498" fmla="*/ 7653273 w 9706874"/>
              <a:gd name="connsiteY7498" fmla="*/ 160241 h 3735869"/>
              <a:gd name="connsiteX7499" fmla="*/ 7815016 w 9706874"/>
              <a:gd name="connsiteY7499" fmla="*/ 196283 h 3735869"/>
              <a:gd name="connsiteX7500" fmla="*/ 7976758 w 9706874"/>
              <a:gd name="connsiteY7500" fmla="*/ 254598 h 3735869"/>
              <a:gd name="connsiteX7501" fmla="*/ 8057629 w 9706874"/>
              <a:gd name="connsiteY7501" fmla="*/ 283352 h 3735869"/>
              <a:gd name="connsiteX7502" fmla="*/ 8091287 w 9706874"/>
              <a:gd name="connsiteY7502" fmla="*/ 314940 h 3735869"/>
              <a:gd name="connsiteX7503" fmla="*/ 8004806 w 9706874"/>
              <a:gd name="connsiteY7503" fmla="*/ 293071 h 3735869"/>
              <a:gd name="connsiteX7504" fmla="*/ 7337734 w 9706874"/>
              <a:gd name="connsiteY7504" fmla="*/ 148092 h 3735869"/>
              <a:gd name="connsiteX7505" fmla="*/ 6662713 w 9706874"/>
              <a:gd name="connsiteY7505" fmla="*/ 82892 h 3735869"/>
              <a:gd name="connsiteX7506" fmla="*/ 6657103 w 9706874"/>
              <a:gd name="connsiteY7506" fmla="*/ 107189 h 3735869"/>
              <a:gd name="connsiteX7507" fmla="*/ 6648690 w 9706874"/>
              <a:gd name="connsiteY7507" fmla="*/ 82891 h 3735869"/>
              <a:gd name="connsiteX7508" fmla="*/ 6556598 w 9706874"/>
              <a:gd name="connsiteY7508" fmla="*/ 82891 h 3735869"/>
              <a:gd name="connsiteX7509" fmla="*/ 6514528 w 9706874"/>
              <a:gd name="connsiteY7509" fmla="*/ 92610 h 3735869"/>
              <a:gd name="connsiteX7510" fmla="*/ 6507112 w 9706874"/>
              <a:gd name="connsiteY7510" fmla="*/ 91146 h 3735869"/>
              <a:gd name="connsiteX7511" fmla="*/ 6509333 w 9706874"/>
              <a:gd name="connsiteY7511" fmla="*/ 94438 h 3735869"/>
              <a:gd name="connsiteX7512" fmla="*/ 6506728 w 9706874"/>
              <a:gd name="connsiteY7512" fmla="*/ 97332 h 3735869"/>
              <a:gd name="connsiteX7513" fmla="*/ 6505381 w 9706874"/>
              <a:gd name="connsiteY7513" fmla="*/ 97076 h 3735869"/>
              <a:gd name="connsiteX7514" fmla="*/ 6506581 w 9706874"/>
              <a:gd name="connsiteY7514" fmla="*/ 99899 h 3735869"/>
              <a:gd name="connsiteX7515" fmla="*/ 6383636 w 9706874"/>
              <a:gd name="connsiteY7515" fmla="*/ 95039 h 3735869"/>
              <a:gd name="connsiteX7516" fmla="*/ 6383637 w 9706874"/>
              <a:gd name="connsiteY7516" fmla="*/ 114479 h 3735869"/>
              <a:gd name="connsiteX7517" fmla="*/ 6361197 w 9706874"/>
              <a:gd name="connsiteY7517" fmla="*/ 118933 h 3735869"/>
              <a:gd name="connsiteX7518" fmla="*/ 6344370 w 9706874"/>
              <a:gd name="connsiteY7518" fmla="*/ 97470 h 3735869"/>
              <a:gd name="connsiteX7519" fmla="*/ 6325204 w 9706874"/>
              <a:gd name="connsiteY7519" fmla="*/ 107188 h 3735869"/>
              <a:gd name="connsiteX7520" fmla="*/ 6341563 w 9706874"/>
              <a:gd name="connsiteY7520" fmla="*/ 107189 h 3735869"/>
              <a:gd name="connsiteX7521" fmla="*/ 6321932 w 9706874"/>
              <a:gd name="connsiteY7521" fmla="*/ 116503 h 3735869"/>
              <a:gd name="connsiteX7522" fmla="*/ 6316788 w 9706874"/>
              <a:gd name="connsiteY7522" fmla="*/ 95039 h 3735869"/>
              <a:gd name="connsiteX7523" fmla="*/ 6255082 w 9706874"/>
              <a:gd name="connsiteY7523" fmla="*/ 109619 h 3735869"/>
              <a:gd name="connsiteX7524" fmla="*/ 6238721 w 9706874"/>
              <a:gd name="connsiteY7524" fmla="*/ 114477 h 3735869"/>
              <a:gd name="connsiteX7525" fmla="*/ 6224699 w 9706874"/>
              <a:gd name="connsiteY7525" fmla="*/ 131082 h 3735869"/>
              <a:gd name="connsiteX7526" fmla="*/ 6171408 w 9706874"/>
              <a:gd name="connsiteY7526" fmla="*/ 135941 h 3735869"/>
              <a:gd name="connsiteX7527" fmla="*/ 6104559 w 9706874"/>
              <a:gd name="connsiteY7527" fmla="*/ 145661 h 3735869"/>
              <a:gd name="connsiteX7528" fmla="*/ 6127855 w 9706874"/>
              <a:gd name="connsiteY7528" fmla="*/ 144974 h 3735869"/>
              <a:gd name="connsiteX7529" fmla="*/ 6149352 w 9706874"/>
              <a:gd name="connsiteY7529" fmla="*/ 143354 h 3735869"/>
              <a:gd name="connsiteX7530" fmla="*/ 6239104 w 9706874"/>
              <a:gd name="connsiteY7530" fmla="*/ 141588 h 3735869"/>
              <a:gd name="connsiteX7531" fmla="*/ 6239396 w 9706874"/>
              <a:gd name="connsiteY7531" fmla="*/ 141679 h 3735869"/>
              <a:gd name="connsiteX7532" fmla="*/ 6269108 w 9706874"/>
              <a:gd name="connsiteY7532" fmla="*/ 140802 h 3735869"/>
              <a:gd name="connsiteX7533" fmla="*/ 6313985 w 9706874"/>
              <a:gd name="connsiteY7533" fmla="*/ 143231 h 3735869"/>
              <a:gd name="connsiteX7534" fmla="*/ 6344370 w 9706874"/>
              <a:gd name="connsiteY7534" fmla="*/ 131082 h 3735869"/>
              <a:gd name="connsiteX7535" fmla="*/ 6408881 w 9706874"/>
              <a:gd name="connsiteY7535" fmla="*/ 128651 h 3735869"/>
              <a:gd name="connsiteX7536" fmla="*/ 6576232 w 9706874"/>
              <a:gd name="connsiteY7536" fmla="*/ 131082 h 3735869"/>
              <a:gd name="connsiteX7537" fmla="*/ 6715537 w 9706874"/>
              <a:gd name="connsiteY7537" fmla="*/ 140801 h 3735869"/>
              <a:gd name="connsiteX7538" fmla="*/ 6737975 w 9706874"/>
              <a:gd name="connsiteY7538" fmla="*/ 135942 h 3735869"/>
              <a:gd name="connsiteX7539" fmla="*/ 6749195 w 9706874"/>
              <a:gd name="connsiteY7539" fmla="*/ 121364 h 3735869"/>
              <a:gd name="connsiteX7540" fmla="*/ 6796408 w 9706874"/>
              <a:gd name="connsiteY7540" fmla="*/ 140801 h 3735869"/>
              <a:gd name="connsiteX7541" fmla="*/ 6874476 w 9706874"/>
              <a:gd name="connsiteY7541" fmla="*/ 148091 h 3735869"/>
              <a:gd name="connsiteX7542" fmla="*/ 6955347 w 9706874"/>
              <a:gd name="connsiteY7542" fmla="*/ 155380 h 3735869"/>
              <a:gd name="connsiteX7543" fmla="*/ 7125504 w 9706874"/>
              <a:gd name="connsiteY7543" fmla="*/ 174820 h 3735869"/>
              <a:gd name="connsiteX7544" fmla="*/ 7190014 w 9706874"/>
              <a:gd name="connsiteY7544" fmla="*/ 179679 h 3735869"/>
              <a:gd name="connsiteX7545" fmla="*/ 7220867 w 9706874"/>
              <a:gd name="connsiteY7545" fmla="*/ 198712 h 3735869"/>
              <a:gd name="connsiteX7546" fmla="*/ 7064266 w 9706874"/>
              <a:gd name="connsiteY7546" fmla="*/ 191828 h 3735869"/>
              <a:gd name="connsiteX7547" fmla="*/ 7042295 w 9706874"/>
              <a:gd name="connsiteY7547" fmla="*/ 186969 h 3735869"/>
              <a:gd name="connsiteX7548" fmla="*/ 7019857 w 9706874"/>
              <a:gd name="connsiteY7548" fmla="*/ 177249 h 3735869"/>
              <a:gd name="connsiteX7549" fmla="*/ 6944596 w 9706874"/>
              <a:gd name="connsiteY7549" fmla="*/ 179679 h 3735869"/>
              <a:gd name="connsiteX7550" fmla="*/ 6609423 w 9706874"/>
              <a:gd name="connsiteY7550" fmla="*/ 165100 h 3735869"/>
              <a:gd name="connsiteX7551" fmla="*/ 6439266 w 9706874"/>
              <a:gd name="connsiteY7551" fmla="*/ 165101 h 3735869"/>
              <a:gd name="connsiteX7552" fmla="*/ 6369612 w 9706874"/>
              <a:gd name="connsiteY7552" fmla="*/ 165100 h 3735869"/>
              <a:gd name="connsiteX7553" fmla="*/ 6349980 w 9706874"/>
              <a:gd name="connsiteY7553" fmla="*/ 174819 h 3735869"/>
              <a:gd name="connsiteX7554" fmla="*/ 6330346 w 9706874"/>
              <a:gd name="connsiteY7554" fmla="*/ 172389 h 3735869"/>
              <a:gd name="connsiteX7555" fmla="*/ 6185432 w 9706874"/>
              <a:gd name="connsiteY7555" fmla="*/ 188993 h 3735869"/>
              <a:gd name="connsiteX7556" fmla="*/ 6018080 w 9706874"/>
              <a:gd name="connsiteY7556" fmla="*/ 206002 h 3735869"/>
              <a:gd name="connsiteX7557" fmla="*/ 5931597 w 9706874"/>
              <a:gd name="connsiteY7557" fmla="*/ 215722 h 3735869"/>
              <a:gd name="connsiteX7558" fmla="*/ 5900744 w 9706874"/>
              <a:gd name="connsiteY7558" fmla="*/ 220581 h 3735869"/>
              <a:gd name="connsiteX7559" fmla="*/ 5900215 w 9706874"/>
              <a:gd name="connsiteY7559" fmla="*/ 224247 h 3735869"/>
              <a:gd name="connsiteX7560" fmla="*/ 5911689 w 9706874"/>
              <a:gd name="connsiteY7560" fmla="*/ 228673 h 3735869"/>
              <a:gd name="connsiteX7561" fmla="*/ 5932213 w 9706874"/>
              <a:gd name="connsiteY7561" fmla="*/ 231714 h 3735869"/>
              <a:gd name="connsiteX7562" fmla="*/ 6013369 w 9706874"/>
              <a:gd name="connsiteY7562" fmla="*/ 225307 h 3735869"/>
              <a:gd name="connsiteX7563" fmla="*/ 5974342 w 9706874"/>
              <a:gd name="connsiteY7563" fmla="*/ 237533 h 3735869"/>
              <a:gd name="connsiteX7564" fmla="*/ 5918682 w 9706874"/>
              <a:gd name="connsiteY7564" fmla="*/ 241669 h 3735869"/>
              <a:gd name="connsiteX7565" fmla="*/ 5900211 w 9706874"/>
              <a:gd name="connsiteY7565" fmla="*/ 254611 h 3735869"/>
              <a:gd name="connsiteX7566" fmla="*/ 5827814 w 9706874"/>
              <a:gd name="connsiteY7566" fmla="*/ 260494 h 3735869"/>
              <a:gd name="connsiteX7567" fmla="*/ 5793574 w 9706874"/>
              <a:gd name="connsiteY7567" fmla="*/ 260116 h 3735869"/>
              <a:gd name="connsiteX7568" fmla="*/ 5780295 w 9706874"/>
              <a:gd name="connsiteY7568" fmla="*/ 263233 h 3735869"/>
              <a:gd name="connsiteX7569" fmla="*/ 5855159 w 9706874"/>
              <a:gd name="connsiteY7569" fmla="*/ 260909 h 3735869"/>
              <a:gd name="connsiteX7570" fmla="*/ 5948226 w 9706874"/>
              <a:gd name="connsiteY7570" fmla="*/ 256974 h 3735869"/>
              <a:gd name="connsiteX7571" fmla="*/ 5973990 w 9706874"/>
              <a:gd name="connsiteY7571" fmla="*/ 258920 h 3735869"/>
              <a:gd name="connsiteX7572" fmla="*/ 5979076 w 9706874"/>
              <a:gd name="connsiteY7572" fmla="*/ 259473 h 3735869"/>
              <a:gd name="connsiteX7573" fmla="*/ 5987226 w 9706874"/>
              <a:gd name="connsiteY7573" fmla="*/ 257029 h 3735869"/>
              <a:gd name="connsiteX7574" fmla="*/ 6020884 w 9706874"/>
              <a:gd name="connsiteY7574" fmla="*/ 249739 h 3735869"/>
              <a:gd name="connsiteX7575" fmla="*/ 6162992 w 9706874"/>
              <a:gd name="connsiteY7575" fmla="*/ 225441 h 3735869"/>
              <a:gd name="connsiteX7576" fmla="*/ 6232644 w 9706874"/>
              <a:gd name="connsiteY7576" fmla="*/ 230300 h 3735869"/>
              <a:gd name="connsiteX7577" fmla="*/ 6257889 w 9706874"/>
              <a:gd name="connsiteY7577" fmla="*/ 237590 h 3735869"/>
              <a:gd name="connsiteX7578" fmla="*/ 6246670 w 9706874"/>
              <a:gd name="connsiteY7578" fmla="*/ 247310 h 3735869"/>
              <a:gd name="connsiteX7579" fmla="*/ 6202258 w 9706874"/>
              <a:gd name="connsiteY7579" fmla="*/ 266344 h 3735869"/>
              <a:gd name="connsiteX7580" fmla="*/ 6195949 w 9706874"/>
              <a:gd name="connsiteY7580" fmla="*/ 276062 h 3735869"/>
              <a:gd name="connsiteX7581" fmla="*/ 6185564 w 9706874"/>
              <a:gd name="connsiteY7581" fmla="*/ 278462 h 3735869"/>
              <a:gd name="connsiteX7582" fmla="*/ 6209996 w 9706874"/>
              <a:gd name="connsiteY7582" fmla="*/ 276020 h 3735869"/>
              <a:gd name="connsiteX7583" fmla="*/ 6301546 w 9706874"/>
              <a:gd name="connsiteY7583" fmla="*/ 269853 h 3735869"/>
              <a:gd name="connsiteX7584" fmla="*/ 6301548 w 9706874"/>
              <a:gd name="connsiteY7584" fmla="*/ 253621 h 3735869"/>
              <a:gd name="connsiteX7585" fmla="*/ 6317592 w 9706874"/>
              <a:gd name="connsiteY7585" fmla="*/ 253621 h 3735869"/>
              <a:gd name="connsiteX7586" fmla="*/ 6310495 w 9706874"/>
              <a:gd name="connsiteY7586" fmla="*/ 269250 h 3735869"/>
              <a:gd name="connsiteX7587" fmla="*/ 6344079 w 9706874"/>
              <a:gd name="connsiteY7587" fmla="*/ 266988 h 3735869"/>
              <a:gd name="connsiteX7588" fmla="*/ 6345441 w 9706874"/>
              <a:gd name="connsiteY7588" fmla="*/ 268450 h 3735869"/>
              <a:gd name="connsiteX7589" fmla="*/ 6349675 w 9706874"/>
              <a:gd name="connsiteY7589" fmla="*/ 273657 h 3735869"/>
              <a:gd name="connsiteX7590" fmla="*/ 6306650 w 9706874"/>
              <a:gd name="connsiteY7590" fmla="*/ 277711 h 3735869"/>
              <a:gd name="connsiteX7591" fmla="*/ 6301546 w 9706874"/>
              <a:gd name="connsiteY7591" fmla="*/ 288946 h 3735869"/>
              <a:gd name="connsiteX7592" fmla="*/ 6301546 w 9706874"/>
              <a:gd name="connsiteY7592" fmla="*/ 278193 h 3735869"/>
              <a:gd name="connsiteX7593" fmla="*/ 6265904 w 9706874"/>
              <a:gd name="connsiteY7593" fmla="*/ 281553 h 3735869"/>
              <a:gd name="connsiteX7594" fmla="*/ 6217450 w 9706874"/>
              <a:gd name="connsiteY7594" fmla="*/ 286071 h 3735869"/>
              <a:gd name="connsiteX7595" fmla="*/ 6218636 w 9706874"/>
              <a:gd name="connsiteY7595" fmla="*/ 290726 h 3735869"/>
              <a:gd name="connsiteX7596" fmla="*/ 6206567 w 9706874"/>
              <a:gd name="connsiteY7596" fmla="*/ 287086 h 3735869"/>
              <a:gd name="connsiteX7597" fmla="*/ 6183887 w 9706874"/>
              <a:gd name="connsiteY7597" fmla="*/ 289202 h 3735869"/>
              <a:gd name="connsiteX7598" fmla="*/ 6179822 w 9706874"/>
              <a:gd name="connsiteY7598" fmla="*/ 317370 h 3735869"/>
              <a:gd name="connsiteX7599" fmla="*/ 6216285 w 9706874"/>
              <a:gd name="connsiteY7599" fmla="*/ 319799 h 3735869"/>
              <a:gd name="connsiteX7600" fmla="*/ 6249474 w 9706874"/>
              <a:gd name="connsiteY7600" fmla="*/ 324660 h 3735869"/>
              <a:gd name="connsiteX7601" fmla="*/ 6238723 w 9706874"/>
              <a:gd name="connsiteY7601" fmla="*/ 339239 h 3735869"/>
              <a:gd name="connsiteX7602" fmla="*/ 6205065 w 9706874"/>
              <a:gd name="connsiteY7602" fmla="*/ 336808 h 3735869"/>
              <a:gd name="connsiteX7603" fmla="*/ 6177015 w 9706874"/>
              <a:gd name="connsiteY7603" fmla="*/ 341668 h 3735869"/>
              <a:gd name="connsiteX7604" fmla="*/ 6177154 w 9706874"/>
              <a:gd name="connsiteY7604" fmla="*/ 342498 h 3735869"/>
              <a:gd name="connsiteX7605" fmla="*/ 6181325 w 9706874"/>
              <a:gd name="connsiteY7605" fmla="*/ 341808 h 3735869"/>
              <a:gd name="connsiteX7606" fmla="*/ 6192912 w 9706874"/>
              <a:gd name="connsiteY7606" fmla="*/ 345385 h 3735869"/>
              <a:gd name="connsiteX7607" fmla="*/ 6183577 w 9706874"/>
              <a:gd name="connsiteY7607" fmla="*/ 348370 h 3735869"/>
              <a:gd name="connsiteX7608" fmla="*/ 6180836 w 9706874"/>
              <a:gd name="connsiteY7608" fmla="*/ 349474 h 3735869"/>
              <a:gd name="connsiteX7609" fmla="*/ 6183328 w 9706874"/>
              <a:gd name="connsiteY7609" fmla="*/ 350729 h 3735869"/>
              <a:gd name="connsiteX7610" fmla="*/ 6193846 w 9706874"/>
              <a:gd name="connsiteY7610" fmla="*/ 350983 h 3735869"/>
              <a:gd name="connsiteX7611" fmla="*/ 6266303 w 9706874"/>
              <a:gd name="connsiteY7611" fmla="*/ 348553 h 3735869"/>
              <a:gd name="connsiteX7612" fmla="*/ 6576231 w 9706874"/>
              <a:gd name="connsiteY7612" fmla="*/ 343693 h 3735869"/>
              <a:gd name="connsiteX7613" fmla="*/ 6894110 w 9706874"/>
              <a:gd name="connsiteY7613" fmla="*/ 346528 h 3735869"/>
              <a:gd name="connsiteX7614" fmla="*/ 6960958 w 9706874"/>
              <a:gd name="connsiteY7614" fmla="*/ 348553 h 3735869"/>
              <a:gd name="connsiteX7615" fmla="*/ 6991809 w 9706874"/>
              <a:gd name="connsiteY7615" fmla="*/ 358271 h 3735869"/>
              <a:gd name="connsiteX7616" fmla="*/ 7019857 w 9706874"/>
              <a:gd name="connsiteY7616" fmla="*/ 355842 h 3735869"/>
              <a:gd name="connsiteX7617" fmla="*/ 7050243 w 9706874"/>
              <a:gd name="connsiteY7617" fmla="*/ 370421 h 3735869"/>
              <a:gd name="connsiteX7618" fmla="*/ 7086704 w 9706874"/>
              <a:gd name="connsiteY7618" fmla="*/ 375281 h 3735869"/>
              <a:gd name="connsiteX7619" fmla="*/ 7139528 w 9706874"/>
              <a:gd name="connsiteY7619" fmla="*/ 389860 h 3735869"/>
              <a:gd name="connsiteX7620" fmla="*/ 6735170 w 9706874"/>
              <a:gd name="connsiteY7620" fmla="*/ 377711 h 3735869"/>
              <a:gd name="connsiteX7621" fmla="*/ 6930571 w 9706874"/>
              <a:gd name="connsiteY7621" fmla="*/ 406875 h 3735869"/>
              <a:gd name="connsiteX7622" fmla="*/ 7025465 w 9706874"/>
              <a:gd name="connsiteY7622" fmla="*/ 423886 h 3735869"/>
              <a:gd name="connsiteX7623" fmla="*/ 7109143 w 9706874"/>
              <a:gd name="connsiteY7623" fmla="*/ 447779 h 3735869"/>
              <a:gd name="connsiteX7624" fmla="*/ 7304076 w 9706874"/>
              <a:gd name="connsiteY7624" fmla="*/ 479368 h 3735869"/>
              <a:gd name="connsiteX7625" fmla="*/ 7399438 w 9706874"/>
              <a:gd name="connsiteY7625" fmla="*/ 496376 h 3735869"/>
              <a:gd name="connsiteX7626" fmla="*/ 7443848 w 9706874"/>
              <a:gd name="connsiteY7626" fmla="*/ 505691 h 3735869"/>
              <a:gd name="connsiteX7627" fmla="*/ 7457872 w 9706874"/>
              <a:gd name="connsiteY7627" fmla="*/ 498401 h 3735869"/>
              <a:gd name="connsiteX7628" fmla="*/ 7474700 w 9706874"/>
              <a:gd name="connsiteY7628" fmla="*/ 498402 h 3735869"/>
              <a:gd name="connsiteX7629" fmla="*/ 7457871 w 9706874"/>
              <a:gd name="connsiteY7629" fmla="*/ 522699 h 3735869"/>
              <a:gd name="connsiteX7630" fmla="*/ 7700486 w 9706874"/>
              <a:gd name="connsiteY7630" fmla="*/ 583041 h 3735869"/>
              <a:gd name="connsiteX7631" fmla="*/ 7817820 w 9706874"/>
              <a:gd name="connsiteY7631" fmla="*/ 617060 h 3735869"/>
              <a:gd name="connsiteX7632" fmla="*/ 7870646 w 9706874"/>
              <a:gd name="connsiteY7632" fmla="*/ 636499 h 3735869"/>
              <a:gd name="connsiteX7633" fmla="*/ 7884669 w 9706874"/>
              <a:gd name="connsiteY7633" fmla="*/ 662823 h 3735869"/>
              <a:gd name="connsiteX7634" fmla="*/ 7893083 w 9706874"/>
              <a:gd name="connsiteY7634" fmla="*/ 636499 h 3735869"/>
              <a:gd name="connsiteX7635" fmla="*/ 7901498 w 9706874"/>
              <a:gd name="connsiteY7635" fmla="*/ 614631 h 3735869"/>
              <a:gd name="connsiteX7636" fmla="*/ 8054824 w 9706874"/>
              <a:gd name="connsiteY7636" fmla="*/ 638929 h 3735869"/>
              <a:gd name="connsiteX7637" fmla="*/ 8122139 w 9706874"/>
              <a:gd name="connsiteY7637" fmla="*/ 672542 h 3735869"/>
              <a:gd name="connsiteX7638" fmla="*/ 8188989 w 9706874"/>
              <a:gd name="connsiteY7638" fmla="*/ 684692 h 3735869"/>
              <a:gd name="connsiteX7639" fmla="*/ 8487232 w 9706874"/>
              <a:gd name="connsiteY7639" fmla="*/ 774193 h 3735869"/>
              <a:gd name="connsiteX7640" fmla="*/ 9065018 w 9706874"/>
              <a:gd name="connsiteY7640" fmla="*/ 1071452 h 3735869"/>
              <a:gd name="connsiteX7641" fmla="*/ 9053799 w 9706874"/>
              <a:gd name="connsiteY7641" fmla="*/ 1088458 h 3735869"/>
              <a:gd name="connsiteX7642" fmla="*/ 9053495 w 9706874"/>
              <a:gd name="connsiteY7642" fmla="*/ 1088418 h 3735869"/>
              <a:gd name="connsiteX7643" fmla="*/ 9053789 w 9706874"/>
              <a:gd name="connsiteY7643" fmla="*/ 1090251 h 3735869"/>
              <a:gd name="connsiteX7644" fmla="*/ 9052812 w 9706874"/>
              <a:gd name="connsiteY7644" fmla="*/ 1096301 h 3735869"/>
              <a:gd name="connsiteX7645" fmla="*/ 9049885 w 9706874"/>
              <a:gd name="connsiteY7645" fmla="*/ 1090251 h 3735869"/>
              <a:gd name="connsiteX7646" fmla="*/ 9050941 w 9706874"/>
              <a:gd name="connsiteY7646" fmla="*/ 1088068 h 3735869"/>
              <a:gd name="connsiteX7647" fmla="*/ 9047137 w 9706874"/>
              <a:gd name="connsiteY7647" fmla="*/ 1087549 h 3735869"/>
              <a:gd name="connsiteX7648" fmla="*/ 9042580 w 9706874"/>
              <a:gd name="connsiteY7648" fmla="*/ 1088459 h 3735869"/>
              <a:gd name="connsiteX7649" fmla="*/ 9067823 w 9706874"/>
              <a:gd name="connsiteY7649" fmla="*/ 1110327 h 3735869"/>
              <a:gd name="connsiteX7650" fmla="*/ 9098677 w 9706874"/>
              <a:gd name="connsiteY7650" fmla="*/ 1131790 h 3735869"/>
              <a:gd name="connsiteX7651" fmla="*/ 9059410 w 9706874"/>
              <a:gd name="connsiteY7651" fmla="*/ 1114780 h 3735869"/>
              <a:gd name="connsiteX7652" fmla="*/ 9003780 w 9706874"/>
              <a:gd name="connsiteY7652" fmla="*/ 1088459 h 3735869"/>
              <a:gd name="connsiteX7653" fmla="*/ 8998170 w 9706874"/>
              <a:gd name="connsiteY7653" fmla="*/ 1059297 h 3735869"/>
              <a:gd name="connsiteX7654" fmla="*/ 8981344 w 9706874"/>
              <a:gd name="connsiteY7654" fmla="*/ 1039858 h 3735869"/>
              <a:gd name="connsiteX7655" fmla="*/ 8920104 w 9706874"/>
              <a:gd name="connsiteY7655" fmla="*/ 1015965 h 3735869"/>
              <a:gd name="connsiteX7656" fmla="*/ 8852789 w 9706874"/>
              <a:gd name="connsiteY7656" fmla="*/ 991667 h 3735869"/>
              <a:gd name="connsiteX7657" fmla="*/ 8797162 w 9706874"/>
              <a:gd name="connsiteY7657" fmla="*/ 960077 h 3735869"/>
              <a:gd name="connsiteX7658" fmla="*/ 8763503 w 9706874"/>
              <a:gd name="connsiteY7658" fmla="*/ 945905 h 3735869"/>
              <a:gd name="connsiteX7659" fmla="*/ 8716290 w 9706874"/>
              <a:gd name="connsiteY7659" fmla="*/ 921605 h 3735869"/>
              <a:gd name="connsiteX7660" fmla="*/ 8434409 w 9706874"/>
              <a:gd name="connsiteY7660" fmla="*/ 815095 h 3735869"/>
              <a:gd name="connsiteX7661" fmla="*/ 8369673 w 9706874"/>
              <a:gd name="connsiteY7661" fmla="*/ 791088 h 3735869"/>
              <a:gd name="connsiteX7662" fmla="*/ 8369138 w 9706874"/>
              <a:gd name="connsiteY7662" fmla="*/ 791775 h 3735869"/>
              <a:gd name="connsiteX7663" fmla="*/ 8365213 w 9706874"/>
              <a:gd name="connsiteY7663" fmla="*/ 789477 h 3735869"/>
              <a:gd name="connsiteX7664" fmla="*/ 8365349 w 9706874"/>
              <a:gd name="connsiteY7664" fmla="*/ 789477 h 3735869"/>
              <a:gd name="connsiteX7665" fmla="*/ 8294636 w 9706874"/>
              <a:gd name="connsiteY7665" fmla="*/ 762043 h 3735869"/>
              <a:gd name="connsiteX7666" fmla="*/ 8230593 w 9706874"/>
              <a:gd name="connsiteY7666" fmla="*/ 737744 h 3735869"/>
              <a:gd name="connsiteX7667" fmla="*/ 8166549 w 9706874"/>
              <a:gd name="connsiteY7667" fmla="*/ 742605 h 3735869"/>
              <a:gd name="connsiteX7668" fmla="*/ 8350731 w 9706874"/>
              <a:gd name="connsiteY7668" fmla="*/ 812667 h 3735869"/>
              <a:gd name="connsiteX7669" fmla="*/ 8434409 w 9706874"/>
              <a:gd name="connsiteY7669" fmla="*/ 849116 h 3735869"/>
              <a:gd name="connsiteX7670" fmla="*/ 8451235 w 9706874"/>
              <a:gd name="connsiteY7670" fmla="*/ 861263 h 3735869"/>
              <a:gd name="connsiteX7671" fmla="*/ 8434408 w 9706874"/>
              <a:gd name="connsiteY7671" fmla="*/ 880702 h 3735869"/>
              <a:gd name="connsiteX7672" fmla="*/ 8459651 w 9706874"/>
              <a:gd name="connsiteY7672" fmla="*/ 890016 h 3735869"/>
              <a:gd name="connsiteX7673" fmla="*/ 8462456 w 9706874"/>
              <a:gd name="connsiteY7673" fmla="*/ 868555 h 3735869"/>
              <a:gd name="connsiteX7674" fmla="*/ 8484428 w 9706874"/>
              <a:gd name="connsiteY7674" fmla="*/ 863693 h 3735869"/>
              <a:gd name="connsiteX7675" fmla="*/ 8482674 w 9706874"/>
              <a:gd name="connsiteY7675" fmla="*/ 880247 h 3735869"/>
              <a:gd name="connsiteX7676" fmla="*/ 8483138 w 9706874"/>
              <a:gd name="connsiteY7676" fmla="*/ 880525 h 3735869"/>
              <a:gd name="connsiteX7677" fmla="*/ 8485702 w 9706874"/>
              <a:gd name="connsiteY7677" fmla="*/ 875214 h 3735869"/>
              <a:gd name="connsiteX7678" fmla="*/ 8486732 w 9706874"/>
              <a:gd name="connsiteY7678" fmla="*/ 881265 h 3735869"/>
              <a:gd name="connsiteX7679" fmla="*/ 8486515 w 9706874"/>
              <a:gd name="connsiteY7679" fmla="*/ 882541 h 3735869"/>
              <a:gd name="connsiteX7680" fmla="*/ 8495646 w 9706874"/>
              <a:gd name="connsiteY7680" fmla="*/ 887992 h 3735869"/>
              <a:gd name="connsiteX7681" fmla="*/ 8512474 w 9706874"/>
              <a:gd name="connsiteY7681" fmla="*/ 883133 h 3735869"/>
              <a:gd name="connsiteX7682" fmla="*/ 8532108 w 9706874"/>
              <a:gd name="connsiteY7682" fmla="*/ 887993 h 3735869"/>
              <a:gd name="connsiteX7683" fmla="*/ 8509671 w 9706874"/>
              <a:gd name="connsiteY7683" fmla="*/ 909460 h 3735869"/>
              <a:gd name="connsiteX7684" fmla="*/ 8540524 w 9706874"/>
              <a:gd name="connsiteY7684" fmla="*/ 933753 h 3735869"/>
              <a:gd name="connsiteX7685" fmla="*/ 8506866 w 9706874"/>
              <a:gd name="connsiteY7685" fmla="*/ 926465 h 3735869"/>
              <a:gd name="connsiteX7686" fmla="*/ 8468065 w 9706874"/>
              <a:gd name="connsiteY7686" fmla="*/ 909460 h 3735869"/>
              <a:gd name="connsiteX7687" fmla="*/ 8381585 w 9706874"/>
              <a:gd name="connsiteY7687" fmla="*/ 870984 h 3735869"/>
              <a:gd name="connsiteX7688" fmla="*/ 8308659 w 9706874"/>
              <a:gd name="connsiteY7688" fmla="*/ 836965 h 3735869"/>
              <a:gd name="connsiteX7689" fmla="*/ 8227789 w 9706874"/>
              <a:gd name="connsiteY7689" fmla="*/ 815095 h 3735869"/>
              <a:gd name="connsiteX7690" fmla="*/ 7862230 w 9706874"/>
              <a:gd name="connsiteY7690" fmla="*/ 713849 h 3735869"/>
              <a:gd name="connsiteX7691" fmla="*/ 7533133 w 9706874"/>
              <a:gd name="connsiteY7691" fmla="*/ 626780 h 3735869"/>
              <a:gd name="connsiteX7692" fmla="*/ 7371390 w 9706874"/>
              <a:gd name="connsiteY7692" fmla="*/ 587902 h 3735869"/>
              <a:gd name="connsiteX7693" fmla="*/ 7293325 w 9706874"/>
              <a:gd name="connsiteY7693" fmla="*/ 566438 h 3735869"/>
              <a:gd name="connsiteX7694" fmla="*/ 7228813 w 9706874"/>
              <a:gd name="connsiteY7694" fmla="*/ 546998 h 3735869"/>
              <a:gd name="connsiteX7695" fmla="*/ 7161967 w 9706874"/>
              <a:gd name="connsiteY7695" fmla="*/ 539709 h 3735869"/>
              <a:gd name="connsiteX7696" fmla="*/ 7089508 w 9706874"/>
              <a:gd name="connsiteY7696" fmla="*/ 520271 h 3735869"/>
              <a:gd name="connsiteX7697" fmla="*/ 6936181 w 9706874"/>
              <a:gd name="connsiteY7697" fmla="*/ 503260 h 3735869"/>
              <a:gd name="connsiteX7698" fmla="*/ 6810433 w 9706874"/>
              <a:gd name="connsiteY7698" fmla="*/ 498402 h 3735869"/>
              <a:gd name="connsiteX7699" fmla="*/ 6880086 w 9706874"/>
              <a:gd name="connsiteY7699" fmla="*/ 498403 h 3735869"/>
              <a:gd name="connsiteX7700" fmla="*/ 6890731 w 9706874"/>
              <a:gd name="connsiteY7700" fmla="*/ 502245 h 3735869"/>
              <a:gd name="connsiteX7701" fmla="*/ 6889103 w 9706874"/>
              <a:gd name="connsiteY7701" fmla="*/ 497554 h 3735869"/>
              <a:gd name="connsiteX7702" fmla="*/ 6896916 w 9706874"/>
              <a:gd name="connsiteY7702" fmla="*/ 497554 h 3735869"/>
              <a:gd name="connsiteX7703" fmla="*/ 6893072 w 9706874"/>
              <a:gd name="connsiteY7703" fmla="*/ 503089 h 3735869"/>
              <a:gd name="connsiteX7704" fmla="*/ 6909535 w 9706874"/>
              <a:gd name="connsiteY7704" fmla="*/ 509032 h 3735869"/>
              <a:gd name="connsiteX7705" fmla="*/ 6938987 w 9706874"/>
              <a:gd name="connsiteY7705" fmla="*/ 517841 h 3735869"/>
              <a:gd name="connsiteX7706" fmla="*/ 7078290 w 9706874"/>
              <a:gd name="connsiteY7706" fmla="*/ 549429 h 3735869"/>
              <a:gd name="connsiteX7707" fmla="*/ 7354563 w 9706874"/>
              <a:gd name="connsiteY7707" fmla="*/ 617061 h 3735869"/>
              <a:gd name="connsiteX7708" fmla="*/ 7628030 w 9706874"/>
              <a:gd name="connsiteY7708" fmla="*/ 687121 h 3735869"/>
              <a:gd name="connsiteX7709" fmla="*/ 7770139 w 9706874"/>
              <a:gd name="connsiteY7709" fmla="*/ 723571 h 3735869"/>
              <a:gd name="connsiteX7710" fmla="*/ 7831845 w 9706874"/>
              <a:gd name="connsiteY7710" fmla="*/ 737745 h 3735869"/>
              <a:gd name="connsiteX7711" fmla="*/ 7843064 w 9706874"/>
              <a:gd name="connsiteY7711" fmla="*/ 776623 h 3735869"/>
              <a:gd name="connsiteX7712" fmla="*/ 7862230 w 9706874"/>
              <a:gd name="connsiteY7712" fmla="*/ 776624 h 3735869"/>
              <a:gd name="connsiteX7713" fmla="*/ 7865034 w 9706874"/>
              <a:gd name="connsiteY7713" fmla="*/ 788772 h 3735869"/>
              <a:gd name="connsiteX7714" fmla="*/ 7812212 w 9706874"/>
              <a:gd name="connsiteY7714" fmla="*/ 776624 h 3735869"/>
              <a:gd name="connsiteX7715" fmla="*/ 7661686 w 9706874"/>
              <a:gd name="connsiteY7715" fmla="*/ 737745 h 3735869"/>
              <a:gd name="connsiteX7716" fmla="*/ 7360172 w 9706874"/>
              <a:gd name="connsiteY7716" fmla="*/ 684692 h 3735869"/>
              <a:gd name="connsiteX7717" fmla="*/ 7359546 w 9706874"/>
              <a:gd name="connsiteY7717" fmla="*/ 695255 h 3735869"/>
              <a:gd name="connsiteX7718" fmla="*/ 7362355 w 9706874"/>
              <a:gd name="connsiteY7718" fmla="*/ 695815 h 3735869"/>
              <a:gd name="connsiteX7719" fmla="*/ 7520937 w 9706874"/>
              <a:gd name="connsiteY7719" fmla="*/ 729833 h 3735869"/>
              <a:gd name="connsiteX7720" fmla="*/ 7674201 w 9706874"/>
              <a:gd name="connsiteY7720" fmla="*/ 765876 h 3735869"/>
              <a:gd name="connsiteX7721" fmla="*/ 7827467 w 9706874"/>
              <a:gd name="connsiteY7721" fmla="*/ 824192 h 3735869"/>
              <a:gd name="connsiteX7722" fmla="*/ 7904101 w 9706874"/>
              <a:gd name="connsiteY7722" fmla="*/ 852946 h 3735869"/>
              <a:gd name="connsiteX7723" fmla="*/ 7935994 w 9706874"/>
              <a:gd name="connsiteY7723" fmla="*/ 884533 h 3735869"/>
              <a:gd name="connsiteX7724" fmla="*/ 7854046 w 9706874"/>
              <a:gd name="connsiteY7724" fmla="*/ 862664 h 3735869"/>
              <a:gd name="connsiteX7725" fmla="*/ 7816826 w 9706874"/>
              <a:gd name="connsiteY7725" fmla="*/ 853150 h 3735869"/>
              <a:gd name="connsiteX7726" fmla="*/ 7818417 w 9706874"/>
              <a:gd name="connsiteY7726" fmla="*/ 858729 h 3735869"/>
              <a:gd name="connsiteX7727" fmla="*/ 7686945 w 9706874"/>
              <a:gd name="connsiteY7727" fmla="*/ 829233 h 3735869"/>
              <a:gd name="connsiteX7728" fmla="*/ 7694409 w 9706874"/>
              <a:gd name="connsiteY7728" fmla="*/ 821857 h 3735869"/>
              <a:gd name="connsiteX7729" fmla="*/ 7629583 w 9706874"/>
              <a:gd name="connsiteY7729" fmla="*/ 805285 h 3735869"/>
              <a:gd name="connsiteX7730" fmla="*/ 7630847 w 9706874"/>
              <a:gd name="connsiteY7730" fmla="*/ 810482 h 3735869"/>
              <a:gd name="connsiteX7731" fmla="*/ 7624988 w 9706874"/>
              <a:gd name="connsiteY7731" fmla="*/ 808070 h 3735869"/>
              <a:gd name="connsiteX7732" fmla="*/ 7623936 w 9706874"/>
              <a:gd name="connsiteY7732" fmla="*/ 803842 h 3735869"/>
              <a:gd name="connsiteX7733" fmla="*/ 7563239 w 9706874"/>
              <a:gd name="connsiteY7733" fmla="*/ 788325 h 3735869"/>
              <a:gd name="connsiteX7734" fmla="*/ 7562341 w 9706874"/>
              <a:gd name="connsiteY7734" fmla="*/ 797775 h 3735869"/>
              <a:gd name="connsiteX7735" fmla="*/ 7561979 w 9706874"/>
              <a:gd name="connsiteY7735" fmla="*/ 801564 h 3735869"/>
              <a:gd name="connsiteX7736" fmla="*/ 7561756 w 9706874"/>
              <a:gd name="connsiteY7736" fmla="*/ 796917 h 3735869"/>
              <a:gd name="connsiteX7737" fmla="*/ 7561326 w 9706874"/>
              <a:gd name="connsiteY7737" fmla="*/ 787837 h 3735869"/>
              <a:gd name="connsiteX7738" fmla="*/ 7538988 w 9706874"/>
              <a:gd name="connsiteY7738" fmla="*/ 782126 h 3735869"/>
              <a:gd name="connsiteX7739" fmla="*/ 7389690 w 9706874"/>
              <a:gd name="connsiteY7739" fmla="*/ 751781 h 3735869"/>
              <a:gd name="connsiteX7740" fmla="*/ 7323709 w 9706874"/>
              <a:gd name="connsiteY7740" fmla="*/ 745034 h 3735869"/>
              <a:gd name="connsiteX7741" fmla="*/ 7265275 w 9706874"/>
              <a:gd name="connsiteY7741" fmla="*/ 740174 h 3735869"/>
              <a:gd name="connsiteX7742" fmla="*/ 7263468 w 9706874"/>
              <a:gd name="connsiteY7742" fmla="*/ 737952 h 3735869"/>
              <a:gd name="connsiteX7743" fmla="*/ 7263882 w 9706874"/>
              <a:gd name="connsiteY7743" fmla="*/ 740818 h 3735869"/>
              <a:gd name="connsiteX7744" fmla="*/ 7262178 w 9706874"/>
              <a:gd name="connsiteY7744" fmla="*/ 740445 h 3735869"/>
              <a:gd name="connsiteX7745" fmla="*/ 7263881 w 9706874"/>
              <a:gd name="connsiteY7745" fmla="*/ 742660 h 3735869"/>
              <a:gd name="connsiteX7746" fmla="*/ 7256067 w 9706874"/>
              <a:gd name="connsiteY7746" fmla="*/ 742659 h 3735869"/>
              <a:gd name="connsiteX7747" fmla="*/ 7258407 w 9706874"/>
              <a:gd name="connsiteY7747" fmla="*/ 739618 h 3735869"/>
              <a:gd name="connsiteX7748" fmla="*/ 7258021 w 9706874"/>
              <a:gd name="connsiteY7748" fmla="*/ 739533 h 3735869"/>
              <a:gd name="connsiteX7749" fmla="*/ 7256556 w 9706874"/>
              <a:gd name="connsiteY7749" fmla="*/ 736480 h 3735869"/>
              <a:gd name="connsiteX7750" fmla="*/ 7256137 w 9706874"/>
              <a:gd name="connsiteY7750" fmla="*/ 731373 h 3735869"/>
              <a:gd name="connsiteX7751" fmla="*/ 7254056 w 9706874"/>
              <a:gd name="connsiteY7751" fmla="*/ 733291 h 3735869"/>
              <a:gd name="connsiteX7752" fmla="*/ 7237226 w 9706874"/>
              <a:gd name="connsiteY7752" fmla="*/ 737744 h 3735869"/>
              <a:gd name="connsiteX7753" fmla="*/ 7198428 w 9706874"/>
              <a:gd name="connsiteY7753" fmla="*/ 735315 h 3735869"/>
              <a:gd name="connsiteX7754" fmla="*/ 7187208 w 9706874"/>
              <a:gd name="connsiteY7754" fmla="*/ 713850 h 3735869"/>
              <a:gd name="connsiteX7755" fmla="*/ 7185736 w 9706874"/>
              <a:gd name="connsiteY7755" fmla="*/ 712331 h 3735869"/>
              <a:gd name="connsiteX7756" fmla="*/ 7155566 w 9706874"/>
              <a:gd name="connsiteY7756" fmla="*/ 707870 h 3735869"/>
              <a:gd name="connsiteX7757" fmla="*/ 7145139 w 9706874"/>
              <a:gd name="connsiteY7757" fmla="*/ 718711 h 3735869"/>
              <a:gd name="connsiteX7758" fmla="*/ 7170381 w 9706874"/>
              <a:gd name="connsiteY7758" fmla="*/ 730456 h 3735869"/>
              <a:gd name="connsiteX7759" fmla="*/ 7103681 w 9706874"/>
              <a:gd name="connsiteY7759" fmla="*/ 719709 h 3735869"/>
              <a:gd name="connsiteX7760" fmla="*/ 7109079 w 9706874"/>
              <a:gd name="connsiteY7760" fmla="*/ 722944 h 3735869"/>
              <a:gd name="connsiteX7761" fmla="*/ 7110930 w 9706874"/>
              <a:gd name="connsiteY7761" fmla="*/ 731715 h 3735869"/>
              <a:gd name="connsiteX7762" fmla="*/ 7105222 w 9706874"/>
              <a:gd name="connsiteY7762" fmla="*/ 728389 h 3735869"/>
              <a:gd name="connsiteX7763" fmla="*/ 7103541 w 9706874"/>
              <a:gd name="connsiteY7763" fmla="*/ 719687 h 3735869"/>
              <a:gd name="connsiteX7764" fmla="*/ 6948218 w 9706874"/>
              <a:gd name="connsiteY7764" fmla="*/ 694665 h 3735869"/>
              <a:gd name="connsiteX7765" fmla="*/ 6858733 w 9706874"/>
              <a:gd name="connsiteY7765" fmla="*/ 686807 h 3735869"/>
              <a:gd name="connsiteX7766" fmla="*/ 6860310 w 9706874"/>
              <a:gd name="connsiteY7766" fmla="*/ 687661 h 3735869"/>
              <a:gd name="connsiteX7767" fmla="*/ 6862806 w 9706874"/>
              <a:gd name="connsiteY7767" fmla="*/ 697612 h 3735869"/>
              <a:gd name="connsiteX7768" fmla="*/ 6839796 w 9706874"/>
              <a:gd name="connsiteY7768" fmla="*/ 685434 h 3735869"/>
              <a:gd name="connsiteX7769" fmla="*/ 6841593 w 9706874"/>
              <a:gd name="connsiteY7769" fmla="*/ 685302 h 3735869"/>
              <a:gd name="connsiteX7770" fmla="*/ 6747532 w 9706874"/>
              <a:gd name="connsiteY7770" fmla="*/ 677044 h 3735869"/>
              <a:gd name="connsiteX7771" fmla="*/ 6747532 w 9706874"/>
              <a:gd name="connsiteY7771" fmla="*/ 685307 h 3735869"/>
              <a:gd name="connsiteX7772" fmla="*/ 6717960 w 9706874"/>
              <a:gd name="connsiteY7772" fmla="*/ 685306 h 3735869"/>
              <a:gd name="connsiteX7773" fmla="*/ 6699141 w 9706874"/>
              <a:gd name="connsiteY7773" fmla="*/ 685308 h 3735869"/>
              <a:gd name="connsiteX7774" fmla="*/ 6699141 w 9706874"/>
              <a:gd name="connsiteY7774" fmla="*/ 676749 h 3735869"/>
              <a:gd name="connsiteX7775" fmla="*/ 6728713 w 9706874"/>
              <a:gd name="connsiteY7775" fmla="*/ 676750 h 3735869"/>
              <a:gd name="connsiteX7776" fmla="*/ 6744188 w 9706874"/>
              <a:gd name="connsiteY7776" fmla="*/ 676749 h 3735869"/>
              <a:gd name="connsiteX7777" fmla="*/ 6723951 w 9706874"/>
              <a:gd name="connsiteY7777" fmla="*/ 674974 h 3735869"/>
              <a:gd name="connsiteX7778" fmla="*/ 6727946 w 9706874"/>
              <a:gd name="connsiteY7778" fmla="*/ 663562 h 3735869"/>
              <a:gd name="connsiteX7779" fmla="*/ 6683656 w 9706874"/>
              <a:gd name="connsiteY7779" fmla="*/ 660193 h 3735869"/>
              <a:gd name="connsiteX7780" fmla="*/ 6688661 w 9706874"/>
              <a:gd name="connsiteY7780" fmla="*/ 672966 h 3735869"/>
              <a:gd name="connsiteX7781" fmla="*/ 6581401 w 9706874"/>
              <a:gd name="connsiteY7781" fmla="*/ 672966 h 3735869"/>
              <a:gd name="connsiteX7782" fmla="*/ 6581173 w 9706874"/>
              <a:gd name="connsiteY7782" fmla="*/ 674011 h 3735869"/>
              <a:gd name="connsiteX7783" fmla="*/ 6576979 w 9706874"/>
              <a:gd name="connsiteY7783" fmla="*/ 676783 h 3735869"/>
              <a:gd name="connsiteX7784" fmla="*/ 6572742 w 9706874"/>
              <a:gd name="connsiteY7784" fmla="*/ 673669 h 3735869"/>
              <a:gd name="connsiteX7785" fmla="*/ 6572574 w 9706874"/>
              <a:gd name="connsiteY7785" fmla="*/ 672967 h 3735869"/>
              <a:gd name="connsiteX7786" fmla="*/ 6540693 w 9706874"/>
              <a:gd name="connsiteY7786" fmla="*/ 672967 h 3735869"/>
              <a:gd name="connsiteX7787" fmla="*/ 6547756 w 9706874"/>
              <a:gd name="connsiteY7787" fmla="*/ 660265 h 3735869"/>
              <a:gd name="connsiteX7788" fmla="*/ 6526371 w 9706874"/>
              <a:gd name="connsiteY7788" fmla="*/ 657040 h 3735869"/>
              <a:gd name="connsiteX7789" fmla="*/ 6514416 w 9706874"/>
              <a:gd name="connsiteY7789" fmla="*/ 654061 h 3735869"/>
              <a:gd name="connsiteX7790" fmla="*/ 6521679 w 9706874"/>
              <a:gd name="connsiteY7790" fmla="*/ 661664 h 3735869"/>
              <a:gd name="connsiteX7791" fmla="*/ 6510684 w 9706874"/>
              <a:gd name="connsiteY7791" fmla="*/ 671190 h 3735869"/>
              <a:gd name="connsiteX7792" fmla="*/ 6507935 w 9706874"/>
              <a:gd name="connsiteY7792" fmla="*/ 661415 h 3735869"/>
              <a:gd name="connsiteX7793" fmla="*/ 6509999 w 9706874"/>
              <a:gd name="connsiteY7793" fmla="*/ 652960 h 3735869"/>
              <a:gd name="connsiteX7794" fmla="*/ 6503973 w 9706874"/>
              <a:gd name="connsiteY7794" fmla="*/ 651460 h 3735869"/>
              <a:gd name="connsiteX7795" fmla="*/ 6481742 w 9706874"/>
              <a:gd name="connsiteY7795" fmla="*/ 652484 h 3735869"/>
              <a:gd name="connsiteX7796" fmla="*/ 6461809 w 9706874"/>
              <a:gd name="connsiteY7796" fmla="*/ 660988 h 3735869"/>
              <a:gd name="connsiteX7797" fmla="*/ 6444896 w 9706874"/>
              <a:gd name="connsiteY7797" fmla="*/ 662020 h 3735869"/>
              <a:gd name="connsiteX7798" fmla="*/ 6448535 w 9706874"/>
              <a:gd name="connsiteY7798" fmla="*/ 662558 h 3735869"/>
              <a:gd name="connsiteX7799" fmla="*/ 6478382 w 9706874"/>
              <a:gd name="connsiteY7799" fmla="*/ 673188 h 3735869"/>
              <a:gd name="connsiteX7800" fmla="*/ 6367519 w 9706874"/>
              <a:gd name="connsiteY7800" fmla="*/ 685468 h 3735869"/>
              <a:gd name="connsiteX7801" fmla="*/ 6378758 w 9706874"/>
              <a:gd name="connsiteY7801" fmla="*/ 675114 h 3735869"/>
              <a:gd name="connsiteX7802" fmla="*/ 6333959 w 9706874"/>
              <a:gd name="connsiteY7802" fmla="*/ 680240 h 3735869"/>
              <a:gd name="connsiteX7803" fmla="*/ 6335369 w 9706874"/>
              <a:gd name="connsiteY7803" fmla="*/ 685307 h 3735869"/>
              <a:gd name="connsiteX7804" fmla="*/ 6329818 w 9706874"/>
              <a:gd name="connsiteY7804" fmla="*/ 683539 h 3735869"/>
              <a:gd name="connsiteX7805" fmla="*/ 6329069 w 9706874"/>
              <a:gd name="connsiteY7805" fmla="*/ 680799 h 3735869"/>
              <a:gd name="connsiteX7806" fmla="*/ 6318050 w 9706874"/>
              <a:gd name="connsiteY7806" fmla="*/ 682061 h 3735869"/>
              <a:gd name="connsiteX7807" fmla="*/ 6317845 w 9706874"/>
              <a:gd name="connsiteY7807" fmla="*/ 684072 h 3735869"/>
              <a:gd name="connsiteX7808" fmla="*/ 6296581 w 9706874"/>
              <a:gd name="connsiteY7808" fmla="*/ 688526 h 3735869"/>
              <a:gd name="connsiteX7809" fmla="*/ 6292605 w 9706874"/>
              <a:gd name="connsiteY7809" fmla="*/ 684971 h 3735869"/>
              <a:gd name="connsiteX7810" fmla="*/ 6291830 w 9706874"/>
              <a:gd name="connsiteY7810" fmla="*/ 685059 h 3735869"/>
              <a:gd name="connsiteX7811" fmla="*/ 6270861 w 9706874"/>
              <a:gd name="connsiteY7811" fmla="*/ 686719 h 3735869"/>
              <a:gd name="connsiteX7812" fmla="*/ 6270834 w 9706874"/>
              <a:gd name="connsiteY7812" fmla="*/ 686755 h 3735869"/>
              <a:gd name="connsiteX7813" fmla="*/ 6270588 w 9706874"/>
              <a:gd name="connsiteY7813" fmla="*/ 686740 h 3735869"/>
              <a:gd name="connsiteX7814" fmla="*/ 6176034 w 9706874"/>
              <a:gd name="connsiteY7814" fmla="*/ 694221 h 3735869"/>
              <a:gd name="connsiteX7815" fmla="*/ 6175707 w 9706874"/>
              <a:gd name="connsiteY7815" fmla="*/ 694956 h 3735869"/>
              <a:gd name="connsiteX7816" fmla="*/ 6167236 w 9706874"/>
              <a:gd name="connsiteY7816" fmla="*/ 700676 h 3735869"/>
              <a:gd name="connsiteX7817" fmla="*/ 6116740 w 9706874"/>
              <a:gd name="connsiteY7817" fmla="*/ 705536 h 3735869"/>
              <a:gd name="connsiteX7818" fmla="*/ 6053394 w 9706874"/>
              <a:gd name="connsiteY7818" fmla="*/ 715255 h 3735869"/>
              <a:gd name="connsiteX7819" fmla="*/ 6075471 w 9706874"/>
              <a:gd name="connsiteY7819" fmla="*/ 714566 h 3735869"/>
              <a:gd name="connsiteX7820" fmla="*/ 6095838 w 9706874"/>
              <a:gd name="connsiteY7820" fmla="*/ 712948 h 3735869"/>
              <a:gd name="connsiteX7821" fmla="*/ 6180885 w 9706874"/>
              <a:gd name="connsiteY7821" fmla="*/ 711181 h 3735869"/>
              <a:gd name="connsiteX7822" fmla="*/ 6181163 w 9706874"/>
              <a:gd name="connsiteY7822" fmla="*/ 711272 h 3735869"/>
              <a:gd name="connsiteX7823" fmla="*/ 6209318 w 9706874"/>
              <a:gd name="connsiteY7823" fmla="*/ 710395 h 3735869"/>
              <a:gd name="connsiteX7824" fmla="*/ 6251842 w 9706874"/>
              <a:gd name="connsiteY7824" fmla="*/ 712825 h 3735869"/>
              <a:gd name="connsiteX7825" fmla="*/ 6280636 w 9706874"/>
              <a:gd name="connsiteY7825" fmla="*/ 700676 h 3735869"/>
              <a:gd name="connsiteX7826" fmla="*/ 6341766 w 9706874"/>
              <a:gd name="connsiteY7826" fmla="*/ 698245 h 3735869"/>
              <a:gd name="connsiteX7827" fmla="*/ 6500347 w 9706874"/>
              <a:gd name="connsiteY7827" fmla="*/ 700676 h 3735869"/>
              <a:gd name="connsiteX7828" fmla="*/ 6632349 w 9706874"/>
              <a:gd name="connsiteY7828" fmla="*/ 710394 h 3735869"/>
              <a:gd name="connsiteX7829" fmla="*/ 6653611 w 9706874"/>
              <a:gd name="connsiteY7829" fmla="*/ 705536 h 3735869"/>
              <a:gd name="connsiteX7830" fmla="*/ 6664243 w 9706874"/>
              <a:gd name="connsiteY7830" fmla="*/ 690957 h 3735869"/>
              <a:gd name="connsiteX7831" fmla="*/ 6708983 w 9706874"/>
              <a:gd name="connsiteY7831" fmla="*/ 710395 h 3735869"/>
              <a:gd name="connsiteX7832" fmla="*/ 6782956 w 9706874"/>
              <a:gd name="connsiteY7832" fmla="*/ 717684 h 3735869"/>
              <a:gd name="connsiteX7833" fmla="*/ 6859590 w 9706874"/>
              <a:gd name="connsiteY7833" fmla="*/ 724975 h 3735869"/>
              <a:gd name="connsiteX7834" fmla="*/ 7020831 w 9706874"/>
              <a:gd name="connsiteY7834" fmla="*/ 744413 h 3735869"/>
              <a:gd name="connsiteX7835" fmla="*/ 7081958 w 9706874"/>
              <a:gd name="connsiteY7835" fmla="*/ 749273 h 3735869"/>
              <a:gd name="connsiteX7836" fmla="*/ 7111195 w 9706874"/>
              <a:gd name="connsiteY7836" fmla="*/ 768306 h 3735869"/>
              <a:gd name="connsiteX7837" fmla="*/ 6962801 w 9706874"/>
              <a:gd name="connsiteY7837" fmla="*/ 761421 h 3735869"/>
              <a:gd name="connsiteX7838" fmla="*/ 6941982 w 9706874"/>
              <a:gd name="connsiteY7838" fmla="*/ 756562 h 3735869"/>
              <a:gd name="connsiteX7839" fmla="*/ 6920720 w 9706874"/>
              <a:gd name="connsiteY7839" fmla="*/ 746844 h 3735869"/>
              <a:gd name="connsiteX7840" fmla="*/ 6849401 w 9706874"/>
              <a:gd name="connsiteY7840" fmla="*/ 749272 h 3735869"/>
              <a:gd name="connsiteX7841" fmla="*/ 6531795 w 9706874"/>
              <a:gd name="connsiteY7841" fmla="*/ 734694 h 3735869"/>
              <a:gd name="connsiteX7842" fmla="*/ 6450345 w 9706874"/>
              <a:gd name="connsiteY7842" fmla="*/ 733783 h 3735869"/>
              <a:gd name="connsiteX7843" fmla="*/ 6436200 w 9706874"/>
              <a:gd name="connsiteY7843" fmla="*/ 733944 h 3735869"/>
              <a:gd name="connsiteX7844" fmla="*/ 6439214 w 9706874"/>
              <a:gd name="connsiteY7844" fmla="*/ 743448 h 3735869"/>
              <a:gd name="connsiteX7845" fmla="*/ 6410610 w 9706874"/>
              <a:gd name="connsiteY7845" fmla="*/ 742404 h 3735869"/>
              <a:gd name="connsiteX7846" fmla="*/ 6407791 w 9706874"/>
              <a:gd name="connsiteY7846" fmla="*/ 734269 h 3735869"/>
              <a:gd name="connsiteX7847" fmla="*/ 6370557 w 9706874"/>
              <a:gd name="connsiteY7847" fmla="*/ 734693 h 3735869"/>
              <a:gd name="connsiteX7848" fmla="*/ 6347496 w 9706874"/>
              <a:gd name="connsiteY7848" fmla="*/ 733414 h 3735869"/>
              <a:gd name="connsiteX7849" fmla="*/ 6362915 w 9706874"/>
              <a:gd name="connsiteY7849" fmla="*/ 742830 h 3735869"/>
              <a:gd name="connsiteX7850" fmla="*/ 6347695 w 9706874"/>
              <a:gd name="connsiteY7850" fmla="*/ 752127 h 3735869"/>
              <a:gd name="connsiteX7851" fmla="*/ 6355457 w 9706874"/>
              <a:gd name="connsiteY7851" fmla="*/ 755738 h 3735869"/>
              <a:gd name="connsiteX7852" fmla="*/ 6355457 w 9706874"/>
              <a:gd name="connsiteY7852" fmla="*/ 779807 h 3735869"/>
              <a:gd name="connsiteX7853" fmla="*/ 6353803 w 9706874"/>
              <a:gd name="connsiteY7853" fmla="*/ 783029 h 3735869"/>
              <a:gd name="connsiteX7854" fmla="*/ 6359444 w 9706874"/>
              <a:gd name="connsiteY7854" fmla="*/ 781787 h 3735869"/>
              <a:gd name="connsiteX7855" fmla="*/ 6378028 w 9706874"/>
              <a:gd name="connsiteY7855" fmla="*/ 779052 h 3735869"/>
              <a:gd name="connsiteX7856" fmla="*/ 6408879 w 9706874"/>
              <a:gd name="connsiteY7856" fmla="*/ 774193 h 3735869"/>
              <a:gd name="connsiteX7857" fmla="*/ 6472923 w 9706874"/>
              <a:gd name="connsiteY7857" fmla="*/ 766904 h 3735869"/>
              <a:gd name="connsiteX7858" fmla="*/ 6468552 w 9706874"/>
              <a:gd name="connsiteY7858" fmla="*/ 755940 h 3735869"/>
              <a:gd name="connsiteX7859" fmla="*/ 6463607 w 9706874"/>
              <a:gd name="connsiteY7859" fmla="*/ 755563 h 3735869"/>
              <a:gd name="connsiteX7860" fmla="*/ 6460161 w 9706874"/>
              <a:gd name="connsiteY7860" fmla="*/ 751876 h 3735869"/>
              <a:gd name="connsiteX7861" fmla="*/ 6459247 w 9706874"/>
              <a:gd name="connsiteY7861" fmla="*/ 746093 h 3735869"/>
              <a:gd name="connsiteX7862" fmla="*/ 6453289 w 9706874"/>
              <a:gd name="connsiteY7862" fmla="*/ 742604 h 3735869"/>
              <a:gd name="connsiteX7863" fmla="*/ 6461609 w 9706874"/>
              <a:gd name="connsiteY7863" fmla="*/ 743505 h 3735869"/>
              <a:gd name="connsiteX7864" fmla="*/ 6463369 w 9706874"/>
              <a:gd name="connsiteY7864" fmla="*/ 743443 h 3735869"/>
              <a:gd name="connsiteX7865" fmla="*/ 6464697 w 9706874"/>
              <a:gd name="connsiteY7865" fmla="*/ 743841 h 3735869"/>
              <a:gd name="connsiteX7866" fmla="*/ 6498166 w 9706874"/>
              <a:gd name="connsiteY7866" fmla="*/ 747463 h 3735869"/>
              <a:gd name="connsiteX7867" fmla="*/ 6481336 w 9706874"/>
              <a:gd name="connsiteY7867" fmla="*/ 759614 h 3735869"/>
              <a:gd name="connsiteX7868" fmla="*/ 6498165 w 9706874"/>
              <a:gd name="connsiteY7868" fmla="*/ 776623 h 3735869"/>
              <a:gd name="connsiteX7869" fmla="*/ 6514527 w 9706874"/>
              <a:gd name="connsiteY7869" fmla="*/ 766902 h 3735869"/>
              <a:gd name="connsiteX7870" fmla="*/ 6531356 w 9706874"/>
              <a:gd name="connsiteY7870" fmla="*/ 776623 h 3735869"/>
              <a:gd name="connsiteX7871" fmla="*/ 6550989 w 9706874"/>
              <a:gd name="connsiteY7871" fmla="*/ 779052 h 3735869"/>
              <a:gd name="connsiteX7872" fmla="*/ 6542576 w 9706874"/>
              <a:gd name="connsiteY7872" fmla="*/ 788773 h 3735869"/>
              <a:gd name="connsiteX7873" fmla="*/ 6534472 w 9706874"/>
              <a:gd name="connsiteY7873" fmla="*/ 789942 h 3735869"/>
              <a:gd name="connsiteX7874" fmla="*/ 6534631 w 9706874"/>
              <a:gd name="connsiteY7874" fmla="*/ 790635 h 3735869"/>
              <a:gd name="connsiteX7875" fmla="*/ 6533329 w 9706874"/>
              <a:gd name="connsiteY7875" fmla="*/ 790107 h 3735869"/>
              <a:gd name="connsiteX7876" fmla="*/ 6521538 w 9706874"/>
              <a:gd name="connsiteY7876" fmla="*/ 791809 h 3735869"/>
              <a:gd name="connsiteX7877" fmla="*/ 6500503 w 9706874"/>
              <a:gd name="connsiteY7877" fmla="*/ 791202 h 3735869"/>
              <a:gd name="connsiteX7878" fmla="*/ 6470968 w 9706874"/>
              <a:gd name="connsiteY7878" fmla="*/ 792598 h 3735869"/>
              <a:gd name="connsiteX7879" fmla="*/ 6404156 w 9706874"/>
              <a:gd name="connsiteY7879" fmla="*/ 803156 h 3735869"/>
              <a:gd name="connsiteX7880" fmla="*/ 6408278 w 9706874"/>
              <a:gd name="connsiteY7880" fmla="*/ 795562 h 3735869"/>
              <a:gd name="connsiteX7881" fmla="*/ 6397662 w 9706874"/>
              <a:gd name="connsiteY7881" fmla="*/ 796064 h 3735869"/>
              <a:gd name="connsiteX7882" fmla="*/ 6347173 w 9706874"/>
              <a:gd name="connsiteY7882" fmla="*/ 798492 h 3735869"/>
              <a:gd name="connsiteX7883" fmla="*/ 6326723 w 9706874"/>
              <a:gd name="connsiteY7883" fmla="*/ 800922 h 3735869"/>
              <a:gd name="connsiteX7884" fmla="*/ 6314912 w 9706874"/>
              <a:gd name="connsiteY7884" fmla="*/ 807178 h 3735869"/>
              <a:gd name="connsiteX7885" fmla="*/ 6335356 w 9706874"/>
              <a:gd name="connsiteY7885" fmla="*/ 805364 h 3735869"/>
              <a:gd name="connsiteX7886" fmla="*/ 6362692 w 9706874"/>
              <a:gd name="connsiteY7886" fmla="*/ 823495 h 3735869"/>
              <a:gd name="connsiteX7887" fmla="*/ 6343674 w 9706874"/>
              <a:gd name="connsiteY7887" fmla="*/ 826675 h 3735869"/>
              <a:gd name="connsiteX7888" fmla="*/ 6344370 w 9706874"/>
              <a:gd name="connsiteY7888" fmla="*/ 827246 h 3735869"/>
              <a:gd name="connsiteX7889" fmla="*/ 6328007 w 9706874"/>
              <a:gd name="connsiteY7889" fmla="*/ 836963 h 3735869"/>
              <a:gd name="connsiteX7890" fmla="*/ 6294351 w 9706874"/>
              <a:gd name="connsiteY7890" fmla="*/ 836964 h 3735869"/>
              <a:gd name="connsiteX7891" fmla="*/ 6292422 w 9706874"/>
              <a:gd name="connsiteY7891" fmla="*/ 835244 h 3735869"/>
              <a:gd name="connsiteX7892" fmla="*/ 6292027 w 9706874"/>
              <a:gd name="connsiteY7892" fmla="*/ 835309 h 3735869"/>
              <a:gd name="connsiteX7893" fmla="*/ 6263497 w 9706874"/>
              <a:gd name="connsiteY7893" fmla="*/ 813719 h 3735869"/>
              <a:gd name="connsiteX7894" fmla="*/ 6283134 w 9706874"/>
              <a:gd name="connsiteY7894" fmla="*/ 810674 h 3735869"/>
              <a:gd name="connsiteX7895" fmla="*/ 6283133 w 9706874"/>
              <a:gd name="connsiteY7895" fmla="*/ 810640 h 3735869"/>
              <a:gd name="connsiteX7896" fmla="*/ 6152319 w 9706874"/>
              <a:gd name="connsiteY7896" fmla="*/ 823908 h 3735869"/>
              <a:gd name="connsiteX7897" fmla="*/ 6145973 w 9706874"/>
              <a:gd name="connsiteY7897" fmla="*/ 835936 h 3735869"/>
              <a:gd name="connsiteX7898" fmla="*/ 6139995 w 9706874"/>
              <a:gd name="connsiteY7898" fmla="*/ 845657 h 3735869"/>
              <a:gd name="connsiteX7899" fmla="*/ 6132699 w 9706874"/>
              <a:gd name="connsiteY7899" fmla="*/ 847433 h 3735869"/>
              <a:gd name="connsiteX7900" fmla="*/ 6133469 w 9706874"/>
              <a:gd name="connsiteY7900" fmla="*/ 847705 h 3735869"/>
              <a:gd name="connsiteX7901" fmla="*/ 6153305 w 9706874"/>
              <a:gd name="connsiteY7901" fmla="*/ 845612 h 3735869"/>
              <a:gd name="connsiteX7902" fmla="*/ 6240057 w 9706874"/>
              <a:gd name="connsiteY7902" fmla="*/ 839447 h 3735869"/>
              <a:gd name="connsiteX7903" fmla="*/ 6240058 w 9706874"/>
              <a:gd name="connsiteY7903" fmla="*/ 823214 h 3735869"/>
              <a:gd name="connsiteX7904" fmla="*/ 6255262 w 9706874"/>
              <a:gd name="connsiteY7904" fmla="*/ 823215 h 3735869"/>
              <a:gd name="connsiteX7905" fmla="*/ 6248534 w 9706874"/>
              <a:gd name="connsiteY7905" fmla="*/ 838845 h 3735869"/>
              <a:gd name="connsiteX7906" fmla="*/ 6280361 w 9706874"/>
              <a:gd name="connsiteY7906" fmla="*/ 836581 h 3735869"/>
              <a:gd name="connsiteX7907" fmla="*/ 6281651 w 9706874"/>
              <a:gd name="connsiteY7907" fmla="*/ 838043 h 3735869"/>
              <a:gd name="connsiteX7908" fmla="*/ 6285662 w 9706874"/>
              <a:gd name="connsiteY7908" fmla="*/ 843250 h 3735869"/>
              <a:gd name="connsiteX7909" fmla="*/ 6244893 w 9706874"/>
              <a:gd name="connsiteY7909" fmla="*/ 847305 h 3735869"/>
              <a:gd name="connsiteX7910" fmla="*/ 6240057 w 9706874"/>
              <a:gd name="connsiteY7910" fmla="*/ 858540 h 3735869"/>
              <a:gd name="connsiteX7911" fmla="*/ 6240058 w 9706874"/>
              <a:gd name="connsiteY7911" fmla="*/ 847786 h 3735869"/>
              <a:gd name="connsiteX7912" fmla="*/ 6206282 w 9706874"/>
              <a:gd name="connsiteY7912" fmla="*/ 851147 h 3735869"/>
              <a:gd name="connsiteX7913" fmla="*/ 6184450 w 9706874"/>
              <a:gd name="connsiteY7913" fmla="*/ 853294 h 3735869"/>
              <a:gd name="connsiteX7914" fmla="*/ 6185662 w 9706874"/>
              <a:gd name="connsiteY7914" fmla="*/ 858734 h 3735869"/>
              <a:gd name="connsiteX7915" fmla="*/ 6179802 w 9706874"/>
              <a:gd name="connsiteY7915" fmla="*/ 855406 h 3735869"/>
              <a:gd name="connsiteX7916" fmla="*/ 6179442 w 9706874"/>
              <a:gd name="connsiteY7916" fmla="*/ 853787 h 3735869"/>
              <a:gd name="connsiteX7917" fmla="*/ 6160631 w 9706874"/>
              <a:gd name="connsiteY7917" fmla="*/ 855639 h 3735869"/>
              <a:gd name="connsiteX7918" fmla="*/ 6160767 w 9706874"/>
              <a:gd name="connsiteY7918" fmla="*/ 857316 h 3735869"/>
              <a:gd name="connsiteX7919" fmla="*/ 6161493 w 9706874"/>
              <a:gd name="connsiteY7919" fmla="*/ 860319 h 3735869"/>
              <a:gd name="connsiteX7920" fmla="*/ 6150056 w 9706874"/>
              <a:gd name="connsiteY7920" fmla="*/ 856681 h 3735869"/>
              <a:gd name="connsiteX7921" fmla="*/ 6140053 w 9706874"/>
              <a:gd name="connsiteY7921" fmla="*/ 857666 h 3735869"/>
              <a:gd name="connsiteX7922" fmla="*/ 6130435 w 9706874"/>
              <a:gd name="connsiteY7922" fmla="*/ 871233 h 3735869"/>
              <a:gd name="connsiteX7923" fmla="*/ 6130435 w 9706874"/>
              <a:gd name="connsiteY7923" fmla="*/ 858612 h 3735869"/>
              <a:gd name="connsiteX7924" fmla="*/ 6128563 w 9706874"/>
              <a:gd name="connsiteY7924" fmla="*/ 858796 h 3735869"/>
              <a:gd name="connsiteX7925" fmla="*/ 6124712 w 9706874"/>
              <a:gd name="connsiteY7925" fmla="*/ 886963 h 3735869"/>
              <a:gd name="connsiteX7926" fmla="*/ 6159261 w 9706874"/>
              <a:gd name="connsiteY7926" fmla="*/ 889393 h 3735869"/>
              <a:gd name="connsiteX7927" fmla="*/ 6190712 w 9706874"/>
              <a:gd name="connsiteY7927" fmla="*/ 894252 h 3735869"/>
              <a:gd name="connsiteX7928" fmla="*/ 6190710 w 9706874"/>
              <a:gd name="connsiteY7928" fmla="*/ 894414 h 3735869"/>
              <a:gd name="connsiteX7929" fmla="*/ 6249018 w 9706874"/>
              <a:gd name="connsiteY7929" fmla="*/ 891078 h 3735869"/>
              <a:gd name="connsiteX7930" fmla="*/ 6240056 w 9706874"/>
              <a:gd name="connsiteY7930" fmla="*/ 884369 h 3735869"/>
              <a:gd name="connsiteX7931" fmla="*/ 6256030 w 9706874"/>
              <a:gd name="connsiteY7931" fmla="*/ 884367 h 3735869"/>
              <a:gd name="connsiteX7932" fmla="*/ 6256029 w 9706874"/>
              <a:gd name="connsiteY7932" fmla="*/ 860270 h 3735869"/>
              <a:gd name="connsiteX7933" fmla="*/ 6279547 w 9706874"/>
              <a:gd name="connsiteY7933" fmla="*/ 865091 h 3735869"/>
              <a:gd name="connsiteX7934" fmla="*/ 6271558 w 9706874"/>
              <a:gd name="connsiteY7934" fmla="*/ 877139 h 3735869"/>
              <a:gd name="connsiteX7935" fmla="*/ 6327465 w 9706874"/>
              <a:gd name="connsiteY7935" fmla="*/ 877139 h 3735869"/>
              <a:gd name="connsiteX7936" fmla="*/ 6319479 w 9706874"/>
              <a:gd name="connsiteY7936" fmla="*/ 865090 h 3735869"/>
              <a:gd name="connsiteX7937" fmla="*/ 6351428 w 9706874"/>
              <a:gd name="connsiteY7937" fmla="*/ 848223 h 3735869"/>
              <a:gd name="connsiteX7938" fmla="*/ 6364295 w 9706874"/>
              <a:gd name="connsiteY7938" fmla="*/ 881958 h 3735869"/>
              <a:gd name="connsiteX7939" fmla="*/ 6372745 w 9706874"/>
              <a:gd name="connsiteY7939" fmla="*/ 883997 h 3735869"/>
              <a:gd name="connsiteX7940" fmla="*/ 6386092 w 9706874"/>
              <a:gd name="connsiteY7940" fmla="*/ 883233 h 3735869"/>
              <a:gd name="connsiteX7941" fmla="*/ 6399706 w 9706874"/>
              <a:gd name="connsiteY7941" fmla="*/ 883063 h 3735869"/>
              <a:gd name="connsiteX7942" fmla="*/ 6400309 w 9706874"/>
              <a:gd name="connsiteY7942" fmla="*/ 881378 h 3735869"/>
              <a:gd name="connsiteX7943" fmla="*/ 6429095 w 9706874"/>
              <a:gd name="connsiteY7943" fmla="*/ 876117 h 3735869"/>
              <a:gd name="connsiteX7944" fmla="*/ 6415597 w 9706874"/>
              <a:gd name="connsiteY7944" fmla="*/ 882862 h 3735869"/>
              <a:gd name="connsiteX7945" fmla="*/ 6438283 w 9706874"/>
              <a:gd name="connsiteY7945" fmla="*/ 882577 h 3735869"/>
              <a:gd name="connsiteX7946" fmla="*/ 6439747 w 9706874"/>
              <a:gd name="connsiteY7946" fmla="*/ 876619 h 3735869"/>
              <a:gd name="connsiteX7947" fmla="*/ 6477516 w 9706874"/>
              <a:gd name="connsiteY7947" fmla="*/ 870186 h 3735869"/>
              <a:gd name="connsiteX7948" fmla="*/ 6538234 w 9706874"/>
              <a:gd name="connsiteY7948" fmla="*/ 839291 h 3735869"/>
              <a:gd name="connsiteX7949" fmla="*/ 6543552 w 9706874"/>
              <a:gd name="connsiteY7949" fmla="*/ 872595 h 3735869"/>
              <a:gd name="connsiteX7950" fmla="*/ 6562165 w 9706874"/>
              <a:gd name="connsiteY7950" fmla="*/ 872594 h 3735869"/>
              <a:gd name="connsiteX7951" fmla="*/ 6583437 w 9706874"/>
              <a:gd name="connsiteY7951" fmla="*/ 872594 h 3735869"/>
              <a:gd name="connsiteX7952" fmla="*/ 6583438 w 9706874"/>
              <a:gd name="connsiteY7952" fmla="*/ 880753 h 3735869"/>
              <a:gd name="connsiteX7953" fmla="*/ 6587451 w 9706874"/>
              <a:gd name="connsiteY7953" fmla="*/ 880702 h 3735869"/>
              <a:gd name="connsiteX7954" fmla="*/ 6583437 w 9706874"/>
              <a:gd name="connsiteY7954" fmla="*/ 881233 h 3735869"/>
              <a:gd name="connsiteX7955" fmla="*/ 6583439 w 9706874"/>
              <a:gd name="connsiteY7955" fmla="*/ 894259 h 3735869"/>
              <a:gd name="connsiteX7956" fmla="*/ 6557354 w 9706874"/>
              <a:gd name="connsiteY7956" fmla="*/ 890298 h 3735869"/>
              <a:gd name="connsiteX7957" fmla="*/ 6562209 w 9706874"/>
              <a:gd name="connsiteY7957" fmla="*/ 897306 h 3735869"/>
              <a:gd name="connsiteX7958" fmla="*/ 6543627 w 9706874"/>
              <a:gd name="connsiteY7958" fmla="*/ 907635 h 3735869"/>
              <a:gd name="connsiteX7959" fmla="*/ 6534528 w 9706874"/>
              <a:gd name="connsiteY7959" fmla="*/ 913780 h 3735869"/>
              <a:gd name="connsiteX7960" fmla="*/ 6575322 w 9706874"/>
              <a:gd name="connsiteY7960" fmla="*/ 914370 h 3735869"/>
              <a:gd name="connsiteX7961" fmla="*/ 6575530 w 9706874"/>
              <a:gd name="connsiteY7961" fmla="*/ 912493 h 3735869"/>
              <a:gd name="connsiteX7962" fmla="*/ 6581842 w 9706874"/>
              <a:gd name="connsiteY7962" fmla="*/ 897306 h 3735869"/>
              <a:gd name="connsiteX7963" fmla="*/ 6593060 w 9706874"/>
              <a:gd name="connsiteY7963" fmla="*/ 890016 h 3735869"/>
              <a:gd name="connsiteX7964" fmla="*/ 6598203 w 9706874"/>
              <a:gd name="connsiteY7964" fmla="*/ 873413 h 3735869"/>
              <a:gd name="connsiteX7965" fmla="*/ 6629056 w 9706874"/>
              <a:gd name="connsiteY7965" fmla="*/ 868556 h 3735869"/>
              <a:gd name="connsiteX7966" fmla="*/ 6636835 w 9706874"/>
              <a:gd name="connsiteY7966" fmla="*/ 867845 h 3735869"/>
              <a:gd name="connsiteX7967" fmla="*/ 6639611 w 9706874"/>
              <a:gd name="connsiteY7967" fmla="*/ 864935 h 3735869"/>
              <a:gd name="connsiteX7968" fmla="*/ 6652905 w 9706874"/>
              <a:gd name="connsiteY7968" fmla="*/ 847917 h 3735869"/>
              <a:gd name="connsiteX7969" fmla="*/ 6628976 w 9706874"/>
              <a:gd name="connsiteY7969" fmla="*/ 847917 h 3735869"/>
              <a:gd name="connsiteX7970" fmla="*/ 6642270 w 9706874"/>
              <a:gd name="connsiteY7970" fmla="*/ 825482 h 3735869"/>
              <a:gd name="connsiteX7971" fmla="*/ 6649045 w 9706874"/>
              <a:gd name="connsiteY7971" fmla="*/ 823465 h 3735869"/>
              <a:gd name="connsiteX7972" fmla="*/ 6607844 w 9706874"/>
              <a:gd name="connsiteY7972" fmla="*/ 823465 h 3735869"/>
              <a:gd name="connsiteX7973" fmla="*/ 6593184 w 9706874"/>
              <a:gd name="connsiteY7973" fmla="*/ 826527 h 3735869"/>
              <a:gd name="connsiteX7974" fmla="*/ 6583416 w 9706874"/>
              <a:gd name="connsiteY7974" fmla="*/ 826063 h 3735869"/>
              <a:gd name="connsiteX7975" fmla="*/ 6582748 w 9706874"/>
              <a:gd name="connsiteY7975" fmla="*/ 827048 h 3735869"/>
              <a:gd name="connsiteX7976" fmla="*/ 6527227 w 9706874"/>
              <a:gd name="connsiteY7976" fmla="*/ 824161 h 3735869"/>
              <a:gd name="connsiteX7977" fmla="*/ 6555239 w 9706874"/>
              <a:gd name="connsiteY7977" fmla="*/ 810264 h 3735869"/>
              <a:gd name="connsiteX7978" fmla="*/ 6576745 w 9706874"/>
              <a:gd name="connsiteY7978" fmla="*/ 812606 h 3735869"/>
              <a:gd name="connsiteX7979" fmla="*/ 6582652 w 9706874"/>
              <a:gd name="connsiteY7979" fmla="*/ 813374 h 3735869"/>
              <a:gd name="connsiteX7980" fmla="*/ 6585883 w 9706874"/>
              <a:gd name="connsiteY7980" fmla="*/ 811625 h 3735869"/>
              <a:gd name="connsiteX7981" fmla="*/ 6607845 w 9706874"/>
              <a:gd name="connsiteY7981" fmla="*/ 796928 h 3735869"/>
              <a:gd name="connsiteX7982" fmla="*/ 6602237 w 9706874"/>
              <a:gd name="connsiteY7982" fmla="*/ 757734 h 3735869"/>
              <a:gd name="connsiteX7983" fmla="*/ 6569060 w 9706874"/>
              <a:gd name="connsiteY7983" fmla="*/ 755285 h 3735869"/>
              <a:gd name="connsiteX7984" fmla="*/ 6542423 w 9706874"/>
              <a:gd name="connsiteY7984" fmla="*/ 758347 h 3735869"/>
              <a:gd name="connsiteX7985" fmla="*/ 6542201 w 9706874"/>
              <a:gd name="connsiteY7985" fmla="*/ 758281 h 3735869"/>
              <a:gd name="connsiteX7986" fmla="*/ 6540596 w 9706874"/>
              <a:gd name="connsiteY7986" fmla="*/ 765827 h 3735869"/>
              <a:gd name="connsiteX7987" fmla="*/ 6535042 w 9706874"/>
              <a:gd name="connsiteY7987" fmla="*/ 769213 h 3735869"/>
              <a:gd name="connsiteX7988" fmla="*/ 6536894 w 9706874"/>
              <a:gd name="connsiteY7988" fmla="*/ 759418 h 3735869"/>
              <a:gd name="connsiteX7989" fmla="*/ 6540707 w 9706874"/>
              <a:gd name="connsiteY7989" fmla="*/ 757844 h 3735869"/>
              <a:gd name="connsiteX7990" fmla="*/ 6529631 w 9706874"/>
              <a:gd name="connsiteY7990" fmla="*/ 754597 h 3735869"/>
              <a:gd name="connsiteX7991" fmla="*/ 6524199 w 9706874"/>
              <a:gd name="connsiteY7991" fmla="*/ 743037 h 3735869"/>
              <a:gd name="connsiteX7992" fmla="*/ 6630276 w 9706874"/>
              <a:gd name="connsiteY7992" fmla="*/ 743037 h 3735869"/>
              <a:gd name="connsiteX7993" fmla="*/ 6616257 w 9706874"/>
              <a:gd name="connsiteY7993" fmla="*/ 774881 h 3735869"/>
              <a:gd name="connsiteX7994" fmla="*/ 6663921 w 9706874"/>
              <a:gd name="connsiteY7994" fmla="*/ 777331 h 3735869"/>
              <a:gd name="connsiteX7995" fmla="*/ 6663922 w 9706874"/>
              <a:gd name="connsiteY7995" fmla="*/ 786493 h 3735869"/>
              <a:gd name="connsiteX7996" fmla="*/ 6673289 w 9706874"/>
              <a:gd name="connsiteY7996" fmla="*/ 780697 h 3735869"/>
              <a:gd name="connsiteX7997" fmla="*/ 6672635 w 9706874"/>
              <a:gd name="connsiteY7997" fmla="*/ 776973 h 3735869"/>
              <a:gd name="connsiteX7998" fmla="*/ 6682714 w 9706874"/>
              <a:gd name="connsiteY7998" fmla="*/ 778421 h 3735869"/>
              <a:gd name="connsiteX7999" fmla="*/ 6683752 w 9706874"/>
              <a:gd name="connsiteY7999" fmla="*/ 780186 h 3735869"/>
              <a:gd name="connsiteX8000" fmla="*/ 6687274 w 9706874"/>
              <a:gd name="connsiteY8000" fmla="*/ 780105 h 3735869"/>
              <a:gd name="connsiteX8001" fmla="*/ 6726048 w 9706874"/>
              <a:gd name="connsiteY8001" fmla="*/ 788874 h 3735869"/>
              <a:gd name="connsiteX8002" fmla="*/ 6663920 w 9706874"/>
              <a:gd name="connsiteY8002" fmla="*/ 788875 h 3735869"/>
              <a:gd name="connsiteX8003" fmla="*/ 6663922 w 9706874"/>
              <a:gd name="connsiteY8003" fmla="*/ 801827 h 3735869"/>
              <a:gd name="connsiteX8004" fmla="*/ 6651149 w 9706874"/>
              <a:gd name="connsiteY8004" fmla="*/ 799038 h 3735869"/>
              <a:gd name="connsiteX8005" fmla="*/ 6651831 w 9706874"/>
              <a:gd name="connsiteY8005" fmla="*/ 801380 h 3735869"/>
              <a:gd name="connsiteX8006" fmla="*/ 6634656 w 9706874"/>
              <a:gd name="connsiteY8006" fmla="*/ 797789 h 3735869"/>
              <a:gd name="connsiteX8007" fmla="*/ 6639081 w 9706874"/>
              <a:gd name="connsiteY8007" fmla="*/ 801131 h 3735869"/>
              <a:gd name="connsiteX8008" fmla="*/ 6659845 w 9706874"/>
              <a:gd name="connsiteY8008" fmla="*/ 811529 h 3735869"/>
              <a:gd name="connsiteX8009" fmla="*/ 6662547 w 9706874"/>
              <a:gd name="connsiteY8009" fmla="*/ 819446 h 3735869"/>
              <a:gd name="connsiteX8010" fmla="*/ 6663541 w 9706874"/>
              <a:gd name="connsiteY8010" fmla="*/ 819150 h 3735869"/>
              <a:gd name="connsiteX8011" fmla="*/ 6671518 w 9706874"/>
              <a:gd name="connsiteY8011" fmla="*/ 816719 h 3735869"/>
              <a:gd name="connsiteX8012" fmla="*/ 6679495 w 9706874"/>
              <a:gd name="connsiteY8012" fmla="*/ 821581 h 3735869"/>
              <a:gd name="connsiteX8013" fmla="*/ 6663541 w 9706874"/>
              <a:gd name="connsiteY8013" fmla="*/ 826444 h 3735869"/>
              <a:gd name="connsiteX8014" fmla="*/ 6679495 w 9706874"/>
              <a:gd name="connsiteY8014" fmla="*/ 838599 h 3735869"/>
              <a:gd name="connsiteX8015" fmla="*/ 6700323 w 9706874"/>
              <a:gd name="connsiteY8015" fmla="*/ 843056 h 3735869"/>
              <a:gd name="connsiteX8016" fmla="*/ 6687473 w 9706874"/>
              <a:gd name="connsiteY8016" fmla="*/ 847917 h 3735869"/>
              <a:gd name="connsiteX8017" fmla="*/ 6668858 w 9706874"/>
              <a:gd name="connsiteY8017" fmla="*/ 847918 h 3735869"/>
              <a:gd name="connsiteX8018" fmla="*/ 6665415 w 9706874"/>
              <a:gd name="connsiteY8018" fmla="*/ 865238 h 3735869"/>
              <a:gd name="connsiteX8019" fmla="*/ 6682347 w 9706874"/>
              <a:gd name="connsiteY8019" fmla="*/ 863693 h 3735869"/>
              <a:gd name="connsiteX8020" fmla="*/ 6694672 w 9706874"/>
              <a:gd name="connsiteY8020" fmla="*/ 860974 h 3735869"/>
              <a:gd name="connsiteX8021" fmla="*/ 6695005 w 9706874"/>
              <a:gd name="connsiteY8021" fmla="*/ 860074 h 3735869"/>
              <a:gd name="connsiteX8022" fmla="*/ 6700656 w 9706874"/>
              <a:gd name="connsiteY8022" fmla="*/ 857339 h 3735869"/>
              <a:gd name="connsiteX8023" fmla="*/ 6705037 w 9706874"/>
              <a:gd name="connsiteY8023" fmla="*/ 858904 h 3735869"/>
              <a:gd name="connsiteX8024" fmla="*/ 6726757 w 9706874"/>
              <a:gd name="connsiteY8024" fmla="*/ 861263 h 3735869"/>
              <a:gd name="connsiteX8025" fmla="*/ 6731664 w 9706874"/>
              <a:gd name="connsiteY8025" fmla="*/ 876097 h 3735869"/>
              <a:gd name="connsiteX8026" fmla="*/ 6731761 w 9706874"/>
              <a:gd name="connsiteY8026" fmla="*/ 878338 h 3735869"/>
              <a:gd name="connsiteX8027" fmla="*/ 6738212 w 9706874"/>
              <a:gd name="connsiteY8027" fmla="*/ 873139 h 3735869"/>
              <a:gd name="connsiteX8028" fmla="*/ 6748184 w 9706874"/>
              <a:gd name="connsiteY8028" fmla="*/ 852779 h 3735869"/>
              <a:gd name="connsiteX8029" fmla="*/ 6769011 w 9706874"/>
              <a:gd name="connsiteY8029" fmla="*/ 864937 h 3735869"/>
              <a:gd name="connsiteX8030" fmla="*/ 6765556 w 9706874"/>
              <a:gd name="connsiteY8030" fmla="*/ 870511 h 3735869"/>
              <a:gd name="connsiteX8031" fmla="*/ 6771361 w 9706874"/>
              <a:gd name="connsiteY8031" fmla="*/ 870678 h 3735869"/>
              <a:gd name="connsiteX8032" fmla="*/ 6777318 w 9706874"/>
              <a:gd name="connsiteY8032" fmla="*/ 879656 h 3735869"/>
              <a:gd name="connsiteX8033" fmla="*/ 6768953 w 9706874"/>
              <a:gd name="connsiteY8033" fmla="*/ 879412 h 3735869"/>
              <a:gd name="connsiteX8034" fmla="*/ 6784966 w 9706874"/>
              <a:gd name="connsiteY8034" fmla="*/ 884383 h 3735869"/>
              <a:gd name="connsiteX8035" fmla="*/ 6795600 w 9706874"/>
              <a:gd name="connsiteY8035" fmla="*/ 857642 h 3735869"/>
              <a:gd name="connsiteX8036" fmla="*/ 6822190 w 9706874"/>
              <a:gd name="connsiteY8036" fmla="*/ 855211 h 3735869"/>
              <a:gd name="connsiteX8037" fmla="*/ 6853655 w 9706874"/>
              <a:gd name="connsiteY8037" fmla="*/ 857642 h 3735869"/>
              <a:gd name="connsiteX8038" fmla="*/ 6840803 w 9706874"/>
              <a:gd name="connsiteY8038" fmla="*/ 862504 h 3735869"/>
              <a:gd name="connsiteX8039" fmla="*/ 6835817 w 9706874"/>
              <a:gd name="connsiteY8039" fmla="*/ 872835 h 3735869"/>
              <a:gd name="connsiteX8040" fmla="*/ 6834093 w 9706874"/>
              <a:gd name="connsiteY8040" fmla="*/ 880897 h 3735869"/>
              <a:gd name="connsiteX8041" fmla="*/ 6909716 w 9706874"/>
              <a:gd name="connsiteY8041" fmla="*/ 889795 h 3735869"/>
              <a:gd name="connsiteX8042" fmla="*/ 6910156 w 9706874"/>
              <a:gd name="connsiteY8042" fmla="*/ 881345 h 3735869"/>
              <a:gd name="connsiteX8043" fmla="*/ 6914810 w 9706874"/>
              <a:gd name="connsiteY8043" fmla="*/ 872228 h 3735869"/>
              <a:gd name="connsiteX8044" fmla="*/ 6941399 w 9706874"/>
              <a:gd name="connsiteY8044" fmla="*/ 877091 h 3735869"/>
              <a:gd name="connsiteX8045" fmla="*/ 6936445 w 9706874"/>
              <a:gd name="connsiteY8045" fmla="*/ 892940 h 3735869"/>
              <a:gd name="connsiteX8046" fmla="*/ 6950809 w 9706874"/>
              <a:gd name="connsiteY8046" fmla="*/ 894630 h 3735869"/>
              <a:gd name="connsiteX8047" fmla="*/ 6979783 w 9706874"/>
              <a:gd name="connsiteY8047" fmla="*/ 898412 h 3735869"/>
              <a:gd name="connsiteX8048" fmla="*/ 6983249 w 9706874"/>
              <a:gd name="connsiteY8048" fmla="*/ 896691 h 3735869"/>
              <a:gd name="connsiteX8049" fmla="*/ 6985339 w 9706874"/>
              <a:gd name="connsiteY8049" fmla="*/ 898458 h 3735869"/>
              <a:gd name="connsiteX8050" fmla="*/ 6982407 w 9706874"/>
              <a:gd name="connsiteY8050" fmla="*/ 894143 h 3735869"/>
              <a:gd name="connsiteX8051" fmla="*/ 6986108 w 9706874"/>
              <a:gd name="connsiteY8051" fmla="*/ 890514 h 3735869"/>
              <a:gd name="connsiteX8052" fmla="*/ 6988817 w 9706874"/>
              <a:gd name="connsiteY8052" fmla="*/ 893170 h 3735869"/>
              <a:gd name="connsiteX8053" fmla="*/ 6988815 w 9706874"/>
              <a:gd name="connsiteY8053" fmla="*/ 897063 h 3735869"/>
              <a:gd name="connsiteX8054" fmla="*/ 6987993 w 9706874"/>
              <a:gd name="connsiteY8054" fmla="*/ 899484 h 3735869"/>
              <a:gd name="connsiteX8055" fmla="*/ 6988816 w 9706874"/>
              <a:gd name="connsiteY8055" fmla="*/ 899592 h 3735869"/>
              <a:gd name="connsiteX8056" fmla="*/ 6988815 w 9706874"/>
              <a:gd name="connsiteY8056" fmla="*/ 897063 h 3735869"/>
              <a:gd name="connsiteX8057" fmla="*/ 6989809 w 9706874"/>
              <a:gd name="connsiteY8057" fmla="*/ 894144 h 3735869"/>
              <a:gd name="connsiteX8058" fmla="*/ 6988817 w 9706874"/>
              <a:gd name="connsiteY8058" fmla="*/ 893170 h 3735869"/>
              <a:gd name="connsiteX8059" fmla="*/ 6988816 w 9706874"/>
              <a:gd name="connsiteY8059" fmla="*/ 889245 h 3735869"/>
              <a:gd name="connsiteX8060" fmla="*/ 7010087 w 9706874"/>
              <a:gd name="connsiteY8060" fmla="*/ 889245 h 3735869"/>
              <a:gd name="connsiteX8061" fmla="*/ 7022939 w 9706874"/>
              <a:gd name="connsiteY8061" fmla="*/ 903832 h 3735869"/>
              <a:gd name="connsiteX8062" fmla="*/ 7086755 w 9706874"/>
              <a:gd name="connsiteY8062" fmla="*/ 908695 h 3735869"/>
              <a:gd name="connsiteX8063" fmla="*/ 7086754 w 9706874"/>
              <a:gd name="connsiteY8063" fmla="*/ 886815 h 3735869"/>
              <a:gd name="connsiteX8064" fmla="*/ 7107582 w 9706874"/>
              <a:gd name="connsiteY8064" fmla="*/ 891677 h 3735869"/>
              <a:gd name="connsiteX8065" fmla="*/ 7112124 w 9706874"/>
              <a:gd name="connsiteY8065" fmla="*/ 905604 h 3735869"/>
              <a:gd name="connsiteX8066" fmla="*/ 7111291 w 9706874"/>
              <a:gd name="connsiteY8066" fmla="*/ 915582 h 3735869"/>
              <a:gd name="connsiteX8067" fmla="*/ 7115596 w 9706874"/>
              <a:gd name="connsiteY8067" fmla="*/ 916145 h 3735869"/>
              <a:gd name="connsiteX8068" fmla="*/ 7153492 w 9706874"/>
              <a:gd name="connsiteY8068" fmla="*/ 921328 h 3735869"/>
              <a:gd name="connsiteX8069" fmla="*/ 7148808 w 9706874"/>
              <a:gd name="connsiteY8069" fmla="*/ 920022 h 3735869"/>
              <a:gd name="connsiteX8070" fmla="*/ 7144553 w 9706874"/>
              <a:gd name="connsiteY8070" fmla="*/ 906944 h 3735869"/>
              <a:gd name="connsiteX8071" fmla="*/ 7165841 w 9706874"/>
              <a:gd name="connsiteY8071" fmla="*/ 903822 h 3735869"/>
              <a:gd name="connsiteX8072" fmla="*/ 7181232 w 9706874"/>
              <a:gd name="connsiteY8072" fmla="*/ 918813 h 3735869"/>
              <a:gd name="connsiteX8073" fmla="*/ 7161406 w 9706874"/>
              <a:gd name="connsiteY8073" fmla="*/ 922413 h 3735869"/>
              <a:gd name="connsiteX8074" fmla="*/ 7193316 w 9706874"/>
              <a:gd name="connsiteY8074" fmla="*/ 926777 h 3735869"/>
              <a:gd name="connsiteX8075" fmla="*/ 7268930 w 9706874"/>
              <a:gd name="connsiteY8075" fmla="*/ 942875 h 3735869"/>
              <a:gd name="connsiteX8076" fmla="*/ 7272264 w 9706874"/>
              <a:gd name="connsiteY8076" fmla="*/ 943539 h 3735869"/>
              <a:gd name="connsiteX8077" fmla="*/ 7275337 w 9706874"/>
              <a:gd name="connsiteY8077" fmla="*/ 942134 h 3735869"/>
              <a:gd name="connsiteX8078" fmla="*/ 7287504 w 9706874"/>
              <a:gd name="connsiteY8078" fmla="*/ 942324 h 3735869"/>
              <a:gd name="connsiteX8079" fmla="*/ 7291257 w 9706874"/>
              <a:gd name="connsiteY8079" fmla="*/ 947326 h 3735869"/>
              <a:gd name="connsiteX8080" fmla="*/ 7329058 w 9706874"/>
              <a:gd name="connsiteY8080" fmla="*/ 954866 h 3735869"/>
              <a:gd name="connsiteX8081" fmla="*/ 7335364 w 9706874"/>
              <a:gd name="connsiteY8081" fmla="*/ 952047 h 3735869"/>
              <a:gd name="connsiteX8082" fmla="*/ 7367270 w 9706874"/>
              <a:gd name="connsiteY8082" fmla="*/ 952047 h 3735869"/>
              <a:gd name="connsiteX8083" fmla="*/ 7378450 w 9706874"/>
              <a:gd name="connsiteY8083" fmla="*/ 963934 h 3735869"/>
              <a:gd name="connsiteX8084" fmla="*/ 7415025 w 9706874"/>
              <a:gd name="connsiteY8084" fmla="*/ 970357 h 3735869"/>
              <a:gd name="connsiteX8085" fmla="*/ 7422070 w 9706874"/>
              <a:gd name="connsiteY8085" fmla="*/ 960232 h 3735869"/>
              <a:gd name="connsiteX8086" fmla="*/ 7452778 w 9706874"/>
              <a:gd name="connsiteY8086" fmla="*/ 954833 h 3735869"/>
              <a:gd name="connsiteX8087" fmla="*/ 7452776 w 9706874"/>
              <a:gd name="connsiteY8087" fmla="*/ 976427 h 3735869"/>
              <a:gd name="connsiteX8088" fmla="*/ 7429381 w 9706874"/>
              <a:gd name="connsiteY8088" fmla="*/ 973521 h 3735869"/>
              <a:gd name="connsiteX8089" fmla="*/ 7525651 w 9706874"/>
              <a:gd name="connsiteY8089" fmla="*/ 999110 h 3735869"/>
              <a:gd name="connsiteX8090" fmla="*/ 7525586 w 9706874"/>
              <a:gd name="connsiteY8090" fmla="*/ 996515 h 3735869"/>
              <a:gd name="connsiteX8091" fmla="*/ 7531238 w 9706874"/>
              <a:gd name="connsiteY8091" fmla="*/ 988513 h 3735869"/>
              <a:gd name="connsiteX8092" fmla="*/ 7531237 w 9706874"/>
              <a:gd name="connsiteY8092" fmla="*/ 1000596 h 3735869"/>
              <a:gd name="connsiteX8093" fmla="*/ 7581891 w 9706874"/>
              <a:gd name="connsiteY8093" fmla="*/ 1014061 h 3735869"/>
              <a:gd name="connsiteX8094" fmla="*/ 7583975 w 9706874"/>
              <a:gd name="connsiteY8094" fmla="*/ 1012419 h 3735869"/>
              <a:gd name="connsiteX8095" fmla="*/ 7586634 w 9706874"/>
              <a:gd name="connsiteY8095" fmla="*/ 993376 h 3735869"/>
              <a:gd name="connsiteX8096" fmla="*/ 7593202 w 9706874"/>
              <a:gd name="connsiteY8096" fmla="*/ 1017068 h 3735869"/>
              <a:gd name="connsiteX8097" fmla="*/ 7618562 w 9706874"/>
              <a:gd name="connsiteY8097" fmla="*/ 1023811 h 3735869"/>
              <a:gd name="connsiteX8098" fmla="*/ 7634734 w 9706874"/>
              <a:gd name="connsiteY8098" fmla="*/ 1028046 h 3735869"/>
              <a:gd name="connsiteX8099" fmla="*/ 7636710 w 9706874"/>
              <a:gd name="connsiteY8099" fmla="*/ 1009987 h 3735869"/>
              <a:gd name="connsiteX8100" fmla="*/ 7641362 w 9706874"/>
              <a:gd name="connsiteY8100" fmla="*/ 1029740 h 3735869"/>
              <a:gd name="connsiteX8101" fmla="*/ 7641381 w 9706874"/>
              <a:gd name="connsiteY8101" fmla="*/ 1029787 h 3735869"/>
              <a:gd name="connsiteX8102" fmla="*/ 7664419 w 9706874"/>
              <a:gd name="connsiteY8102" fmla="*/ 1035821 h 3735869"/>
              <a:gd name="connsiteX8103" fmla="*/ 7669208 w 9706874"/>
              <a:gd name="connsiteY8103" fmla="*/ 1037168 h 3735869"/>
              <a:gd name="connsiteX8104" fmla="*/ 7669946 w 9706874"/>
              <a:gd name="connsiteY8104" fmla="*/ 1036730 h 3735869"/>
              <a:gd name="connsiteX8105" fmla="*/ 7689888 w 9706874"/>
              <a:gd name="connsiteY8105" fmla="*/ 1022143 h 3735869"/>
              <a:gd name="connsiteX8106" fmla="*/ 7686564 w 9706874"/>
              <a:gd name="connsiteY8106" fmla="*/ 1037032 h 3735869"/>
              <a:gd name="connsiteX8107" fmla="*/ 7685726 w 9706874"/>
              <a:gd name="connsiteY8107" fmla="*/ 1041813 h 3735869"/>
              <a:gd name="connsiteX8108" fmla="*/ 7707122 w 9706874"/>
              <a:gd name="connsiteY8108" fmla="*/ 1047831 h 3735869"/>
              <a:gd name="connsiteX8109" fmla="*/ 7729399 w 9706874"/>
              <a:gd name="connsiteY8109" fmla="*/ 1056269 h 3735869"/>
              <a:gd name="connsiteX8110" fmla="*/ 7742254 w 9706874"/>
              <a:gd name="connsiteY8110" fmla="*/ 1064161 h 3735869"/>
              <a:gd name="connsiteX8111" fmla="*/ 7758578 w 9706874"/>
              <a:gd name="connsiteY8111" fmla="*/ 1065901 h 3735869"/>
              <a:gd name="connsiteX8112" fmla="*/ 7792699 w 9706874"/>
              <a:gd name="connsiteY8112" fmla="*/ 1067927 h 3735869"/>
              <a:gd name="connsiteX8113" fmla="*/ 7799431 w 9706874"/>
              <a:gd name="connsiteY8113" fmla="*/ 1072961 h 3735869"/>
              <a:gd name="connsiteX8114" fmla="*/ 7803040 w 9706874"/>
              <a:gd name="connsiteY8114" fmla="*/ 1078814 h 3735869"/>
              <a:gd name="connsiteX8115" fmla="*/ 7868711 w 9706874"/>
              <a:gd name="connsiteY8115" fmla="*/ 1100016 h 3735869"/>
              <a:gd name="connsiteX8116" fmla="*/ 7944443 w 9706874"/>
              <a:gd name="connsiteY8116" fmla="*/ 1126340 h 3735869"/>
              <a:gd name="connsiteX8117" fmla="*/ 8047288 w 9706874"/>
              <a:gd name="connsiteY8117" fmla="*/ 1155502 h 3735869"/>
              <a:gd name="connsiteX8118" fmla="*/ 8072532 w 9706874"/>
              <a:gd name="connsiteY8118" fmla="*/ 1160361 h 3735869"/>
              <a:gd name="connsiteX8119" fmla="*/ 8187065 w 9706874"/>
              <a:gd name="connsiteY8119" fmla="*/ 1196812 h 3735869"/>
              <a:gd name="connsiteX8120" fmla="*/ 8217452 w 9706874"/>
              <a:gd name="connsiteY8120" fmla="*/ 1215847 h 3735869"/>
              <a:gd name="connsiteX8121" fmla="*/ 8348813 w 9706874"/>
              <a:gd name="connsiteY8121" fmla="*/ 1262014 h 3735869"/>
              <a:gd name="connsiteX8122" fmla="*/ 8376863 w 9706874"/>
              <a:gd name="connsiteY8122" fmla="*/ 1271336 h 3735869"/>
              <a:gd name="connsiteX8123" fmla="*/ 8432493 w 9706874"/>
              <a:gd name="connsiteY8123" fmla="*/ 1310211 h 3735869"/>
              <a:gd name="connsiteX8124" fmla="*/ 8594241 w 9706874"/>
              <a:gd name="connsiteY8124" fmla="*/ 1382706 h 3735869"/>
              <a:gd name="connsiteX8125" fmla="*/ 8714384 w 9706874"/>
              <a:gd name="connsiteY8125" fmla="*/ 1440620 h 3735869"/>
              <a:gd name="connsiteX8126" fmla="*/ 8839669 w 9706874"/>
              <a:gd name="connsiteY8126" fmla="*/ 1503394 h 3735869"/>
              <a:gd name="connsiteX8127" fmla="*/ 8898571 w 9706874"/>
              <a:gd name="connsiteY8127" fmla="*/ 1530127 h 3735869"/>
              <a:gd name="connsiteX8128" fmla="*/ 9018247 w 9706874"/>
              <a:gd name="connsiteY8128" fmla="*/ 1569006 h 3735869"/>
              <a:gd name="connsiteX8129" fmla="*/ 9060320 w 9706874"/>
              <a:gd name="connsiteY8129" fmla="*/ 1594889 h 3735869"/>
              <a:gd name="connsiteX8130" fmla="*/ 9079954 w 9706874"/>
              <a:gd name="connsiteY8130" fmla="*/ 1633771 h 3735869"/>
              <a:gd name="connsiteX8131" fmla="*/ 8826113 w 9706874"/>
              <a:gd name="connsiteY8131" fmla="*/ 1544707 h 3735869"/>
              <a:gd name="connsiteX8132" fmla="*/ 8717188 w 9706874"/>
              <a:gd name="connsiteY8132" fmla="*/ 1498941 h 3735869"/>
              <a:gd name="connsiteX8133" fmla="*/ 8667985 w 9706874"/>
              <a:gd name="connsiteY8133" fmla="*/ 1467959 h 3735869"/>
              <a:gd name="connsiteX8134" fmla="*/ 8646769 w 9706874"/>
              <a:gd name="connsiteY8134" fmla="*/ 1459667 h 3735869"/>
              <a:gd name="connsiteX8135" fmla="*/ 8616682 w 9706874"/>
              <a:gd name="connsiteY8135" fmla="*/ 1447911 h 3735869"/>
              <a:gd name="connsiteX8136" fmla="*/ 8641926 w 9706874"/>
              <a:gd name="connsiteY8136" fmla="*/ 1467351 h 3735869"/>
              <a:gd name="connsiteX8137" fmla="*/ 8689140 w 9706874"/>
              <a:gd name="connsiteY8137" fmla="*/ 1496512 h 3735869"/>
              <a:gd name="connsiteX8138" fmla="*/ 8715933 w 9706874"/>
              <a:gd name="connsiteY8138" fmla="*/ 1509299 h 3735869"/>
              <a:gd name="connsiteX8139" fmla="*/ 8721964 w 9706874"/>
              <a:gd name="connsiteY8139" fmla="*/ 1513099 h 3735869"/>
              <a:gd name="connsiteX8140" fmla="*/ 8719810 w 9706874"/>
              <a:gd name="connsiteY8140" fmla="*/ 1507419 h 3735869"/>
              <a:gd name="connsiteX8141" fmla="*/ 8727619 w 9706874"/>
              <a:gd name="connsiteY8141" fmla="*/ 1507420 h 3735869"/>
              <a:gd name="connsiteX8142" fmla="*/ 8724041 w 9706874"/>
              <a:gd name="connsiteY8142" fmla="*/ 1509788 h 3735869"/>
              <a:gd name="connsiteX8143" fmla="*/ 8722677 w 9706874"/>
              <a:gd name="connsiteY8143" fmla="*/ 1513548 h 3735869"/>
              <a:gd name="connsiteX8144" fmla="*/ 8741850 w 9706874"/>
              <a:gd name="connsiteY8144" fmla="*/ 1525620 h 3735869"/>
              <a:gd name="connsiteX8145" fmla="*/ 8778970 w 9706874"/>
              <a:gd name="connsiteY8145" fmla="*/ 1553880 h 3735869"/>
              <a:gd name="connsiteX8146" fmla="*/ 8782913 w 9706874"/>
              <a:gd name="connsiteY8146" fmla="*/ 1554578 h 3735869"/>
              <a:gd name="connsiteX8147" fmla="*/ 8800709 w 9706874"/>
              <a:gd name="connsiteY8147" fmla="*/ 1571210 h 3735869"/>
              <a:gd name="connsiteX8148" fmla="*/ 8783847 w 9706874"/>
              <a:gd name="connsiteY8148" fmla="*/ 1566072 h 3735869"/>
              <a:gd name="connsiteX8149" fmla="*/ 8779131 w 9706874"/>
              <a:gd name="connsiteY8149" fmla="*/ 1567127 h 3735869"/>
              <a:gd name="connsiteX8150" fmla="*/ 8770014 w 9706874"/>
              <a:gd name="connsiteY8150" fmla="*/ 1580713 h 3735869"/>
              <a:gd name="connsiteX8151" fmla="*/ 8767912 w 9706874"/>
              <a:gd name="connsiteY8151" fmla="*/ 1587953 h 3735869"/>
              <a:gd name="connsiteX8152" fmla="*/ 8765770 w 9706874"/>
              <a:gd name="connsiteY8152" fmla="*/ 1588657 h 3735869"/>
              <a:gd name="connsiteX8153" fmla="*/ 8773554 w 9706874"/>
              <a:gd name="connsiteY8153" fmla="*/ 1593046 h 3735869"/>
              <a:gd name="connsiteX8154" fmla="*/ 8780897 w 9706874"/>
              <a:gd name="connsiteY8154" fmla="*/ 1587353 h 3735869"/>
              <a:gd name="connsiteX8155" fmla="*/ 8803874 w 9706874"/>
              <a:gd name="connsiteY8155" fmla="*/ 1605334 h 3735869"/>
              <a:gd name="connsiteX8156" fmla="*/ 8774575 w 9706874"/>
              <a:gd name="connsiteY8156" fmla="*/ 1593622 h 3735869"/>
              <a:gd name="connsiteX8157" fmla="*/ 8834908 w 9706874"/>
              <a:gd name="connsiteY8157" fmla="*/ 1627636 h 3735869"/>
              <a:gd name="connsiteX8158" fmla="*/ 8820827 w 9706874"/>
              <a:gd name="connsiteY8158" fmla="*/ 1614672 h 3735869"/>
              <a:gd name="connsiteX8159" fmla="*/ 8845108 w 9706874"/>
              <a:gd name="connsiteY8159" fmla="*/ 1614673 h 3735869"/>
              <a:gd name="connsiteX8160" fmla="*/ 8851209 w 9706874"/>
              <a:gd name="connsiteY8160" fmla="*/ 1636826 h 3735869"/>
              <a:gd name="connsiteX8161" fmla="*/ 8858692 w 9706874"/>
              <a:gd name="connsiteY8161" fmla="*/ 1641043 h 3735869"/>
              <a:gd name="connsiteX8162" fmla="*/ 8848060 w 9706874"/>
              <a:gd name="connsiteY8162" fmla="*/ 1658052 h 3735869"/>
              <a:gd name="connsiteX8163" fmla="*/ 8847771 w 9706874"/>
              <a:gd name="connsiteY8163" fmla="*/ 1658011 h 3735869"/>
              <a:gd name="connsiteX8164" fmla="*/ 8848051 w 9706874"/>
              <a:gd name="connsiteY8164" fmla="*/ 1659844 h 3735869"/>
              <a:gd name="connsiteX8165" fmla="*/ 8847123 w 9706874"/>
              <a:gd name="connsiteY8165" fmla="*/ 1665895 h 3735869"/>
              <a:gd name="connsiteX8166" fmla="*/ 8844350 w 9706874"/>
              <a:gd name="connsiteY8166" fmla="*/ 1659844 h 3735869"/>
              <a:gd name="connsiteX8167" fmla="*/ 8845351 w 9706874"/>
              <a:gd name="connsiteY8167" fmla="*/ 1657661 h 3735869"/>
              <a:gd name="connsiteX8168" fmla="*/ 8841746 w 9706874"/>
              <a:gd name="connsiteY8168" fmla="*/ 1657142 h 3735869"/>
              <a:gd name="connsiteX8169" fmla="*/ 8837429 w 9706874"/>
              <a:gd name="connsiteY8169" fmla="*/ 1658052 h 3735869"/>
              <a:gd name="connsiteX8170" fmla="*/ 8861347 w 9706874"/>
              <a:gd name="connsiteY8170" fmla="*/ 1679918 h 3735869"/>
              <a:gd name="connsiteX8171" fmla="*/ 8890585 w 9706874"/>
              <a:gd name="connsiteY8171" fmla="*/ 1701384 h 3735869"/>
              <a:gd name="connsiteX8172" fmla="*/ 8853376 w 9706874"/>
              <a:gd name="connsiteY8172" fmla="*/ 1684374 h 3735869"/>
              <a:gd name="connsiteX8173" fmla="*/ 8800660 w 9706874"/>
              <a:gd name="connsiteY8173" fmla="*/ 1658051 h 3735869"/>
              <a:gd name="connsiteX8174" fmla="*/ 8795347 w 9706874"/>
              <a:gd name="connsiteY8174" fmla="*/ 1628890 h 3735869"/>
              <a:gd name="connsiteX8175" fmla="*/ 8779402 w 9706874"/>
              <a:gd name="connsiteY8175" fmla="*/ 1609451 h 3735869"/>
              <a:gd name="connsiteX8176" fmla="*/ 8762594 w 9706874"/>
              <a:gd name="connsiteY8176" fmla="*/ 1601610 h 3735869"/>
              <a:gd name="connsiteX8177" fmla="*/ 8764706 w 9706874"/>
              <a:gd name="connsiteY8177" fmla="*/ 1608926 h 3735869"/>
              <a:gd name="connsiteX8178" fmla="*/ 8748670 w 9706874"/>
              <a:gd name="connsiteY8178" fmla="*/ 1604291 h 3735869"/>
              <a:gd name="connsiteX8179" fmla="*/ 8757118 w 9706874"/>
              <a:gd name="connsiteY8179" fmla="*/ 1599054 h 3735869"/>
              <a:gd name="connsiteX8180" fmla="*/ 8750220 w 9706874"/>
              <a:gd name="connsiteY8180" fmla="*/ 1595834 h 3735869"/>
              <a:gd name="connsiteX8181" fmla="*/ 8745587 w 9706874"/>
              <a:gd name="connsiteY8181" fmla="*/ 1594185 h 3735869"/>
              <a:gd name="connsiteX8182" fmla="*/ 8740856 w 9706874"/>
              <a:gd name="connsiteY8182" fmla="*/ 1597509 h 3735869"/>
              <a:gd name="connsiteX8183" fmla="*/ 8717189 w 9706874"/>
              <a:gd name="connsiteY8183" fmla="*/ 1587599 h 3735869"/>
              <a:gd name="connsiteX8184" fmla="*/ 8675115 w 9706874"/>
              <a:gd name="connsiteY8184" fmla="*/ 1569007 h 3735869"/>
              <a:gd name="connsiteX8185" fmla="*/ 8663758 w 9706874"/>
              <a:gd name="connsiteY8185" fmla="*/ 1563612 h 3735869"/>
              <a:gd name="connsiteX8186" fmla="*/ 8657585 w 9706874"/>
              <a:gd name="connsiteY8186" fmla="*/ 1561260 h 3735869"/>
              <a:gd name="connsiteX8187" fmla="*/ 8652916 w 9706874"/>
              <a:gd name="connsiteY8187" fmla="*/ 1558462 h 3735869"/>
              <a:gd name="connsiteX8188" fmla="*/ 8591317 w 9706874"/>
              <a:gd name="connsiteY8188" fmla="*/ 1529207 h 3735869"/>
              <a:gd name="connsiteX8189" fmla="*/ 8583942 w 9706874"/>
              <a:gd name="connsiteY8189" fmla="*/ 1529875 h 3735869"/>
              <a:gd name="connsiteX8190" fmla="*/ 8576093 w 9706874"/>
              <a:gd name="connsiteY8190" fmla="*/ 1527166 h 3735869"/>
              <a:gd name="connsiteX8191" fmla="*/ 8574564 w 9706874"/>
              <a:gd name="connsiteY8191" fmla="*/ 1521438 h 3735869"/>
              <a:gd name="connsiteX8192" fmla="*/ 8396029 w 9706874"/>
              <a:gd name="connsiteY8192" fmla="*/ 1440620 h 3735869"/>
              <a:gd name="connsiteX8193" fmla="*/ 8335259 w 9706874"/>
              <a:gd name="connsiteY8193" fmla="*/ 1414248 h 3735869"/>
              <a:gd name="connsiteX8194" fmla="*/ 8261131 w 9706874"/>
              <a:gd name="connsiteY8194" fmla="*/ 1384688 h 3735869"/>
              <a:gd name="connsiteX8195" fmla="*/ 8252715 w 9706874"/>
              <a:gd name="connsiteY8195" fmla="*/ 1381396 h 3735869"/>
              <a:gd name="connsiteX8196" fmla="*/ 8206233 w 9706874"/>
              <a:gd name="connsiteY8196" fmla="*/ 1368126 h 3735869"/>
              <a:gd name="connsiteX8197" fmla="*/ 8199084 w 9706874"/>
              <a:gd name="connsiteY8197" fmla="*/ 1366745 h 3735869"/>
              <a:gd name="connsiteX8198" fmla="*/ 8198237 w 9706874"/>
              <a:gd name="connsiteY8198" fmla="*/ 1369052 h 3735869"/>
              <a:gd name="connsiteX8199" fmla="*/ 8193610 w 9706874"/>
              <a:gd name="connsiteY8199" fmla="*/ 1371170 h 3735869"/>
              <a:gd name="connsiteX8200" fmla="*/ 8194757 w 9706874"/>
              <a:gd name="connsiteY8200" fmla="*/ 1365911 h 3735869"/>
              <a:gd name="connsiteX8201" fmla="*/ 8184201 w 9706874"/>
              <a:gd name="connsiteY8201" fmla="*/ 1363874 h 3735869"/>
              <a:gd name="connsiteX8202" fmla="*/ 8161820 w 9706874"/>
              <a:gd name="connsiteY8202" fmla="*/ 1355975 h 3735869"/>
              <a:gd name="connsiteX8203" fmla="*/ 8149550 w 9706874"/>
              <a:gd name="connsiteY8203" fmla="*/ 1342965 h 3735869"/>
              <a:gd name="connsiteX8204" fmla="*/ 8146455 w 9706874"/>
              <a:gd name="connsiteY8204" fmla="*/ 1338912 h 3735869"/>
              <a:gd name="connsiteX8205" fmla="*/ 8128685 w 9706874"/>
              <a:gd name="connsiteY8205" fmla="*/ 1331637 h 3735869"/>
              <a:gd name="connsiteX8206" fmla="*/ 8127056 w 9706874"/>
              <a:gd name="connsiteY8206" fmla="*/ 1330882 h 3735869"/>
              <a:gd name="connsiteX8207" fmla="*/ 8116944 w 9706874"/>
              <a:gd name="connsiteY8207" fmla="*/ 1339370 h 3735869"/>
              <a:gd name="connsiteX8208" fmla="*/ 8041854 w 9706874"/>
              <a:gd name="connsiteY8208" fmla="*/ 1313552 h 3735869"/>
              <a:gd name="connsiteX8209" fmla="*/ 8030489 w 9706874"/>
              <a:gd name="connsiteY8209" fmla="*/ 1308950 h 3735869"/>
              <a:gd name="connsiteX8210" fmla="*/ 8007311 w 9706874"/>
              <a:gd name="connsiteY8210" fmla="*/ 1312198 h 3735869"/>
              <a:gd name="connsiteX8211" fmla="*/ 8181841 w 9706874"/>
              <a:gd name="connsiteY8211" fmla="*/ 1382260 h 3735869"/>
              <a:gd name="connsiteX8212" fmla="*/ 8261132 w 9706874"/>
              <a:gd name="connsiteY8212" fmla="*/ 1418710 h 3735869"/>
              <a:gd name="connsiteX8213" fmla="*/ 8277078 w 9706874"/>
              <a:gd name="connsiteY8213" fmla="*/ 1430857 h 3735869"/>
              <a:gd name="connsiteX8214" fmla="*/ 8261131 w 9706874"/>
              <a:gd name="connsiteY8214" fmla="*/ 1450296 h 3735869"/>
              <a:gd name="connsiteX8215" fmla="*/ 8285053 w 9706874"/>
              <a:gd name="connsiteY8215" fmla="*/ 1459609 h 3735869"/>
              <a:gd name="connsiteX8216" fmla="*/ 8287709 w 9706874"/>
              <a:gd name="connsiteY8216" fmla="*/ 1438147 h 3735869"/>
              <a:gd name="connsiteX8217" fmla="*/ 8308529 w 9706874"/>
              <a:gd name="connsiteY8217" fmla="*/ 1433287 h 3735869"/>
              <a:gd name="connsiteX8218" fmla="*/ 8306868 w 9706874"/>
              <a:gd name="connsiteY8218" fmla="*/ 1449840 h 3735869"/>
              <a:gd name="connsiteX8219" fmla="*/ 8307307 w 9706874"/>
              <a:gd name="connsiteY8219" fmla="*/ 1450119 h 3735869"/>
              <a:gd name="connsiteX8220" fmla="*/ 8309738 w 9706874"/>
              <a:gd name="connsiteY8220" fmla="*/ 1444809 h 3735869"/>
              <a:gd name="connsiteX8221" fmla="*/ 8310713 w 9706874"/>
              <a:gd name="connsiteY8221" fmla="*/ 1450858 h 3735869"/>
              <a:gd name="connsiteX8222" fmla="*/ 8310508 w 9706874"/>
              <a:gd name="connsiteY8222" fmla="*/ 1452134 h 3735869"/>
              <a:gd name="connsiteX8223" fmla="*/ 8319159 w 9706874"/>
              <a:gd name="connsiteY8223" fmla="*/ 1457586 h 3735869"/>
              <a:gd name="connsiteX8224" fmla="*/ 8335108 w 9706874"/>
              <a:gd name="connsiteY8224" fmla="*/ 1452726 h 3735869"/>
              <a:gd name="connsiteX8225" fmla="*/ 8353711 w 9706874"/>
              <a:gd name="connsiteY8225" fmla="*/ 1457584 h 3735869"/>
              <a:gd name="connsiteX8226" fmla="*/ 8332450 w 9706874"/>
              <a:gd name="connsiteY8226" fmla="*/ 1479054 h 3735869"/>
              <a:gd name="connsiteX8227" fmla="*/ 8361685 w 9706874"/>
              <a:gd name="connsiteY8227" fmla="*/ 1503347 h 3735869"/>
              <a:gd name="connsiteX8228" fmla="*/ 8329792 w 9706874"/>
              <a:gd name="connsiteY8228" fmla="*/ 1496058 h 3735869"/>
              <a:gd name="connsiteX8229" fmla="*/ 8293025 w 9706874"/>
              <a:gd name="connsiteY8229" fmla="*/ 1479053 h 3735869"/>
              <a:gd name="connsiteX8230" fmla="*/ 8211076 w 9706874"/>
              <a:gd name="connsiteY8230" fmla="*/ 1440575 h 3735869"/>
              <a:gd name="connsiteX8231" fmla="*/ 8141975 w 9706874"/>
              <a:gd name="connsiteY8231" fmla="*/ 1406557 h 3735869"/>
              <a:gd name="connsiteX8232" fmla="*/ 8065342 w 9706874"/>
              <a:gd name="connsiteY8232" fmla="*/ 1384689 h 3735869"/>
              <a:gd name="connsiteX8233" fmla="*/ 7826997 w 9706874"/>
              <a:gd name="connsiteY8233" fmla="*/ 1315025 h 3735869"/>
              <a:gd name="connsiteX8234" fmla="*/ 7827753 w 9706874"/>
              <a:gd name="connsiteY8234" fmla="*/ 1316546 h 3735869"/>
              <a:gd name="connsiteX8235" fmla="*/ 7816595 w 9706874"/>
              <a:gd name="connsiteY8235" fmla="*/ 1322308 h 3735869"/>
              <a:gd name="connsiteX8236" fmla="*/ 7799864 w 9706874"/>
              <a:gd name="connsiteY8236" fmla="*/ 1332016 h 3735869"/>
              <a:gd name="connsiteX8237" fmla="*/ 7852387 w 9706874"/>
              <a:gd name="connsiteY8237" fmla="*/ 1351426 h 3735869"/>
              <a:gd name="connsiteX8238" fmla="*/ 7908166 w 9706874"/>
              <a:gd name="connsiteY8238" fmla="*/ 1370434 h 3735869"/>
              <a:gd name="connsiteX8239" fmla="*/ 7926598 w 9706874"/>
              <a:gd name="connsiteY8239" fmla="*/ 1393978 h 3735869"/>
              <a:gd name="connsiteX8240" fmla="*/ 7927215 w 9706874"/>
              <a:gd name="connsiteY8240" fmla="*/ 1402612 h 3735869"/>
              <a:gd name="connsiteX8241" fmla="*/ 7943331 w 9706874"/>
              <a:gd name="connsiteY8241" fmla="*/ 1404849 h 3735869"/>
              <a:gd name="connsiteX8242" fmla="*/ 7964561 w 9706874"/>
              <a:gd name="connsiteY8242" fmla="*/ 1412587 h 3735869"/>
              <a:gd name="connsiteX8243" fmla="*/ 7966679 w 9706874"/>
              <a:gd name="connsiteY8243" fmla="*/ 1410268 h 3735869"/>
              <a:gd name="connsiteX8244" fmla="*/ 7977595 w 9706874"/>
              <a:gd name="connsiteY8244" fmla="*/ 1389644 h 3735869"/>
              <a:gd name="connsiteX8245" fmla="*/ 7977596 w 9706874"/>
              <a:gd name="connsiteY8245" fmla="*/ 1417338 h 3735869"/>
              <a:gd name="connsiteX8246" fmla="*/ 7983207 w 9706874"/>
              <a:gd name="connsiteY8246" fmla="*/ 1419384 h 3735869"/>
              <a:gd name="connsiteX8247" fmla="*/ 7985218 w 9706874"/>
              <a:gd name="connsiteY8247" fmla="*/ 1413272 h 3735869"/>
              <a:gd name="connsiteX8248" fmla="*/ 7988686 w 9706874"/>
              <a:gd name="connsiteY8248" fmla="*/ 1392089 h 3735869"/>
              <a:gd name="connsiteX8249" fmla="*/ 8008094 w 9706874"/>
              <a:gd name="connsiteY8249" fmla="*/ 1406753 h 3735869"/>
              <a:gd name="connsiteX8250" fmla="*/ 7999776 w 9706874"/>
              <a:gd name="connsiteY8250" fmla="*/ 1421420 h 3735869"/>
              <a:gd name="connsiteX8251" fmla="*/ 7998779 w 9706874"/>
              <a:gd name="connsiteY8251" fmla="*/ 1426655 h 3735869"/>
              <a:gd name="connsiteX8252" fmla="*/ 8015714 w 9706874"/>
              <a:gd name="connsiteY8252" fmla="*/ 1435411 h 3735869"/>
              <a:gd name="connsiteX8253" fmla="*/ 8017175 w 9706874"/>
              <a:gd name="connsiteY8253" fmla="*/ 1435411 h 3735869"/>
              <a:gd name="connsiteX8254" fmla="*/ 8017177 w 9706874"/>
              <a:gd name="connsiteY8254" fmla="*/ 1402150 h 3735869"/>
              <a:gd name="connsiteX8255" fmla="*/ 8047633 w 9706874"/>
              <a:gd name="connsiteY8255" fmla="*/ 1414171 h 3735869"/>
              <a:gd name="connsiteX8256" fmla="*/ 8058877 w 9706874"/>
              <a:gd name="connsiteY8256" fmla="*/ 1435411 h 3735869"/>
              <a:gd name="connsiteX8257" fmla="*/ 8067312 w 9706874"/>
              <a:gd name="connsiteY8257" fmla="*/ 1416576 h 3735869"/>
              <a:gd name="connsiteX8258" fmla="*/ 8078907 w 9706874"/>
              <a:gd name="connsiteY8258" fmla="*/ 1440270 h 3735869"/>
              <a:gd name="connsiteX8259" fmla="*/ 8090122 w 9706874"/>
              <a:gd name="connsiteY8259" fmla="*/ 1459904 h 3735869"/>
              <a:gd name="connsiteX8260" fmla="*/ 8092106 w 9706874"/>
              <a:gd name="connsiteY8260" fmla="*/ 1453947 h 3735869"/>
              <a:gd name="connsiteX8261" fmla="*/ 8094711 w 9706874"/>
              <a:gd name="connsiteY8261" fmla="*/ 1460898 h 3735869"/>
              <a:gd name="connsiteX8262" fmla="*/ 8091893 w 9706874"/>
              <a:gd name="connsiteY8262" fmla="*/ 1463006 h 3735869"/>
              <a:gd name="connsiteX8263" fmla="*/ 8092611 w 9706874"/>
              <a:gd name="connsiteY8263" fmla="*/ 1464263 h 3735869"/>
              <a:gd name="connsiteX8264" fmla="*/ 8060699 w 9706874"/>
              <a:gd name="connsiteY8264" fmla="*/ 1458674 h 3735869"/>
              <a:gd name="connsiteX8265" fmla="*/ 8074000 w 9706874"/>
              <a:gd name="connsiteY8265" fmla="*/ 1465551 h 3735869"/>
              <a:gd name="connsiteX8266" fmla="*/ 8050505 w 9706874"/>
              <a:gd name="connsiteY8266" fmla="*/ 1477621 h 3735869"/>
              <a:gd name="connsiteX8267" fmla="*/ 8015923 w 9706874"/>
              <a:gd name="connsiteY8267" fmla="*/ 1470378 h 3735869"/>
              <a:gd name="connsiteX8268" fmla="*/ 7997305 w 9706874"/>
              <a:gd name="connsiteY8268" fmla="*/ 1453483 h 3735869"/>
              <a:gd name="connsiteX8269" fmla="*/ 7973366 w 9706874"/>
              <a:gd name="connsiteY8269" fmla="*/ 1456298 h 3735869"/>
              <a:gd name="connsiteX8270" fmla="*/ 7981343 w 9706874"/>
              <a:gd name="connsiteY8270" fmla="*/ 1439403 h 3735869"/>
              <a:gd name="connsiteX8271" fmla="*/ 7970705 w 9706874"/>
              <a:gd name="connsiteY8271" fmla="*/ 1449058 h 3735869"/>
              <a:gd name="connsiteX8272" fmla="*/ 7966950 w 9706874"/>
              <a:gd name="connsiteY8272" fmla="*/ 1435632 h 3735869"/>
              <a:gd name="connsiteX8273" fmla="*/ 7960323 w 9706874"/>
              <a:gd name="connsiteY8273" fmla="*/ 1426780 h 3735869"/>
              <a:gd name="connsiteX8274" fmla="*/ 7928152 w 9706874"/>
              <a:gd name="connsiteY8274" fmla="*/ 1418976 h 3735869"/>
              <a:gd name="connsiteX8275" fmla="*/ 7935227 w 9706874"/>
              <a:gd name="connsiteY8275" fmla="*/ 1413094 h 3735869"/>
              <a:gd name="connsiteX8276" fmla="*/ 7936476 w 9706874"/>
              <a:gd name="connsiteY8276" fmla="*/ 1413244 h 3735869"/>
              <a:gd name="connsiteX8277" fmla="*/ 7926696 w 9706874"/>
              <a:gd name="connsiteY8277" fmla="*/ 1409589 h 3735869"/>
              <a:gd name="connsiteX8278" fmla="*/ 7912612 w 9706874"/>
              <a:gd name="connsiteY8278" fmla="*/ 1414300 h 3735869"/>
              <a:gd name="connsiteX8279" fmla="*/ 7897009 w 9706874"/>
              <a:gd name="connsiteY8279" fmla="*/ 1413200 h 3735869"/>
              <a:gd name="connsiteX8280" fmla="*/ 7872355 w 9706874"/>
              <a:gd name="connsiteY8280" fmla="*/ 1406133 h 3735869"/>
              <a:gd name="connsiteX8281" fmla="*/ 7870966 w 9706874"/>
              <a:gd name="connsiteY8281" fmla="*/ 1413404 h 3735869"/>
              <a:gd name="connsiteX8282" fmla="*/ 7865412 w 9706874"/>
              <a:gd name="connsiteY8282" fmla="*/ 1415824 h 3735869"/>
              <a:gd name="connsiteX8283" fmla="*/ 7867262 w 9706874"/>
              <a:gd name="connsiteY8283" fmla="*/ 1406144 h 3735869"/>
              <a:gd name="connsiteX8284" fmla="*/ 7869303 w 9706874"/>
              <a:gd name="connsiteY8284" fmla="*/ 1405257 h 3735869"/>
              <a:gd name="connsiteX8285" fmla="*/ 7866333 w 9706874"/>
              <a:gd name="connsiteY8285" fmla="*/ 1404404 h 3735869"/>
              <a:gd name="connsiteX8286" fmla="*/ 7788708 w 9706874"/>
              <a:gd name="connsiteY8286" fmla="*/ 1401979 h 3735869"/>
              <a:gd name="connsiteX8287" fmla="*/ 7788708 w 9706874"/>
              <a:gd name="connsiteY8287" fmla="*/ 1377713 h 3735869"/>
              <a:gd name="connsiteX8288" fmla="*/ 7755704 w 9706874"/>
              <a:gd name="connsiteY8288" fmla="*/ 1389848 h 3735869"/>
              <a:gd name="connsiteX8289" fmla="*/ 7756187 w 9706874"/>
              <a:gd name="connsiteY8289" fmla="*/ 1370855 h 3735869"/>
              <a:gd name="connsiteX8290" fmla="*/ 7724756 w 9706874"/>
              <a:gd name="connsiteY8290" fmla="*/ 1364037 h 3735869"/>
              <a:gd name="connsiteX8291" fmla="*/ 7757612 w 9706874"/>
              <a:gd name="connsiteY8291" fmla="*/ 1348945 h 3735869"/>
              <a:gd name="connsiteX8292" fmla="*/ 7768821 w 9706874"/>
              <a:gd name="connsiteY8292" fmla="*/ 1349053 h 3735869"/>
              <a:gd name="connsiteX8293" fmla="*/ 7769186 w 9706874"/>
              <a:gd name="connsiteY8293" fmla="*/ 1348595 h 3735869"/>
              <a:gd name="connsiteX8294" fmla="*/ 7788708 w 9706874"/>
              <a:gd name="connsiteY8294" fmla="*/ 1310176 h 3735869"/>
              <a:gd name="connsiteX8295" fmla="*/ 7792583 w 9706874"/>
              <a:gd name="connsiteY8295" fmla="*/ 1304968 h 3735869"/>
              <a:gd name="connsiteX8296" fmla="*/ 7718941 w 9706874"/>
              <a:gd name="connsiteY8296" fmla="*/ 1283444 h 3735869"/>
              <a:gd name="connsiteX8297" fmla="*/ 7652801 w 9706874"/>
              <a:gd name="connsiteY8297" fmla="*/ 1264507 h 3735869"/>
              <a:gd name="connsiteX8298" fmla="*/ 7655695 w 9706874"/>
              <a:gd name="connsiteY8298" fmla="*/ 1266148 h 3735869"/>
              <a:gd name="connsiteX8299" fmla="*/ 7657649 w 9706874"/>
              <a:gd name="connsiteY8299" fmla="*/ 1274924 h 3735869"/>
              <a:gd name="connsiteX8300" fmla="*/ 7651788 w 9706874"/>
              <a:gd name="connsiteY8300" fmla="*/ 1272353 h 3735869"/>
              <a:gd name="connsiteX8301" fmla="*/ 7650017 w 9706874"/>
              <a:gd name="connsiteY8301" fmla="*/ 1263709 h 3735869"/>
              <a:gd name="connsiteX8302" fmla="*/ 7602783 w 9706874"/>
              <a:gd name="connsiteY8302" fmla="*/ 1250184 h 3735869"/>
              <a:gd name="connsiteX8303" fmla="*/ 7600357 w 9706874"/>
              <a:gd name="connsiteY8303" fmla="*/ 1253463 h 3735869"/>
              <a:gd name="connsiteX8304" fmla="*/ 7600675 w 9706874"/>
              <a:gd name="connsiteY8304" fmla="*/ 1249581 h 3735869"/>
              <a:gd name="connsiteX8305" fmla="*/ 7563185 w 9706874"/>
              <a:gd name="connsiteY8305" fmla="*/ 1238846 h 3735869"/>
              <a:gd name="connsiteX8306" fmla="*/ 7438768 w 9706874"/>
              <a:gd name="connsiteY8306" fmla="*/ 1204991 h 3735869"/>
              <a:gd name="connsiteX8307" fmla="*/ 7427817 w 9706874"/>
              <a:gd name="connsiteY8307" fmla="*/ 1206969 h 3735869"/>
              <a:gd name="connsiteX8308" fmla="*/ 7410689 w 9706874"/>
              <a:gd name="connsiteY8308" fmla="*/ 1206351 h 3735869"/>
              <a:gd name="connsiteX8309" fmla="*/ 7414131 w 9706874"/>
              <a:gd name="connsiteY8309" fmla="*/ 1198288 h 3735869"/>
              <a:gd name="connsiteX8310" fmla="*/ 7407093 w 9706874"/>
              <a:gd name="connsiteY8310" fmla="*/ 1196374 h 3735869"/>
              <a:gd name="connsiteX8311" fmla="*/ 7392132 w 9706874"/>
              <a:gd name="connsiteY8311" fmla="*/ 1192579 h 3735869"/>
              <a:gd name="connsiteX8312" fmla="*/ 7382799 w 9706874"/>
              <a:gd name="connsiteY8312" fmla="*/ 1199261 h 3735869"/>
              <a:gd name="connsiteX8313" fmla="*/ 7363585 w 9706874"/>
              <a:gd name="connsiteY8313" fmla="*/ 1201013 h 3735869"/>
              <a:gd name="connsiteX8314" fmla="*/ 7358696 w 9706874"/>
              <a:gd name="connsiteY8314" fmla="*/ 1189503 h 3735869"/>
              <a:gd name="connsiteX8315" fmla="*/ 7352063 w 9706874"/>
              <a:gd name="connsiteY8315" fmla="*/ 1182415 h 3735869"/>
              <a:gd name="connsiteX8316" fmla="*/ 7313396 w 9706874"/>
              <a:gd name="connsiteY8316" fmla="*/ 1172606 h 3735869"/>
              <a:gd name="connsiteX8317" fmla="*/ 7313282 w 9706874"/>
              <a:gd name="connsiteY8317" fmla="*/ 1172588 h 3735869"/>
              <a:gd name="connsiteX8318" fmla="*/ 7313079 w 9706874"/>
              <a:gd name="connsiteY8318" fmla="*/ 1172526 h 3735869"/>
              <a:gd name="connsiteX8319" fmla="*/ 7257090 w 9706874"/>
              <a:gd name="connsiteY8319" fmla="*/ 1158322 h 3735869"/>
              <a:gd name="connsiteX8320" fmla="*/ 7256067 w 9706874"/>
              <a:gd name="connsiteY8320" fmla="*/ 1158793 h 3735869"/>
              <a:gd name="connsiteX8321" fmla="*/ 7256235 w 9706874"/>
              <a:gd name="connsiteY8321" fmla="*/ 1158105 h 3735869"/>
              <a:gd name="connsiteX8322" fmla="*/ 7253829 w 9706874"/>
              <a:gd name="connsiteY8322" fmla="*/ 1157495 h 3735869"/>
              <a:gd name="connsiteX8323" fmla="*/ 7240738 w 9706874"/>
              <a:gd name="connsiteY8323" fmla="*/ 1154751 h 3735869"/>
              <a:gd name="connsiteX8324" fmla="*/ 7243234 w 9706874"/>
              <a:gd name="connsiteY8324" fmla="*/ 1158818 h 3735869"/>
              <a:gd name="connsiteX8325" fmla="*/ 7229269 w 9706874"/>
              <a:gd name="connsiteY8325" fmla="*/ 1153977 h 3735869"/>
              <a:gd name="connsiteX8326" fmla="*/ 7231277 w 9706874"/>
              <a:gd name="connsiteY8326" fmla="*/ 1152767 h 3735869"/>
              <a:gd name="connsiteX8327" fmla="*/ 7215678 w 9706874"/>
              <a:gd name="connsiteY8327" fmla="*/ 1149496 h 3735869"/>
              <a:gd name="connsiteX8328" fmla="*/ 7179853 w 9706874"/>
              <a:gd name="connsiteY8328" fmla="*/ 1136031 h 3735869"/>
              <a:gd name="connsiteX8329" fmla="*/ 7118725 w 9706874"/>
              <a:gd name="connsiteY8329" fmla="*/ 1116592 h 3735869"/>
              <a:gd name="connsiteX8330" fmla="*/ 7055381 w 9706874"/>
              <a:gd name="connsiteY8330" fmla="*/ 1109303 h 3735869"/>
              <a:gd name="connsiteX8331" fmla="*/ 7021051 w 9706874"/>
              <a:gd name="connsiteY8331" fmla="*/ 1097760 h 3735869"/>
              <a:gd name="connsiteX8332" fmla="*/ 6989458 w 9706874"/>
              <a:gd name="connsiteY8332" fmla="*/ 1090493 h 3735869"/>
              <a:gd name="connsiteX8333" fmla="*/ 6991153 w 9706874"/>
              <a:gd name="connsiteY8333" fmla="*/ 1091102 h 3735869"/>
              <a:gd name="connsiteX8334" fmla="*/ 6993752 w 9706874"/>
              <a:gd name="connsiteY8334" fmla="*/ 1099873 h 3735869"/>
              <a:gd name="connsiteX8335" fmla="*/ 6984474 w 9706874"/>
              <a:gd name="connsiteY8335" fmla="*/ 1097454 h 3735869"/>
              <a:gd name="connsiteX8336" fmla="*/ 6982284 w 9706874"/>
              <a:gd name="connsiteY8336" fmla="*/ 1089288 h 3735869"/>
              <a:gd name="connsiteX8337" fmla="*/ 6914076 w 9706874"/>
              <a:gd name="connsiteY8337" fmla="*/ 1080448 h 3735869"/>
              <a:gd name="connsiteX8338" fmla="*/ 6841428 w 9706874"/>
              <a:gd name="connsiteY8338" fmla="*/ 1072856 h 3735869"/>
              <a:gd name="connsiteX8339" fmla="*/ 6776866 w 9706874"/>
              <a:gd name="connsiteY8339" fmla="*/ 1058732 h 3735869"/>
              <a:gd name="connsiteX8340" fmla="*/ 6759062 w 9706874"/>
              <a:gd name="connsiteY8340" fmla="*/ 1057900 h 3735869"/>
              <a:gd name="connsiteX8341" fmla="*/ 6760831 w 9706874"/>
              <a:gd name="connsiteY8341" fmla="*/ 1065849 h 3735869"/>
              <a:gd name="connsiteX8342" fmla="*/ 6788272 w 9706874"/>
              <a:gd name="connsiteY8342" fmla="*/ 1067995 h 3735869"/>
              <a:gd name="connsiteX8343" fmla="*/ 6798362 w 9706874"/>
              <a:gd name="connsiteY8343" fmla="*/ 1071838 h 3735869"/>
              <a:gd name="connsiteX8344" fmla="*/ 6796818 w 9706874"/>
              <a:gd name="connsiteY8344" fmla="*/ 1067148 h 3735869"/>
              <a:gd name="connsiteX8345" fmla="*/ 6804222 w 9706874"/>
              <a:gd name="connsiteY8345" fmla="*/ 1067149 h 3735869"/>
              <a:gd name="connsiteX8346" fmla="*/ 6800579 w 9706874"/>
              <a:gd name="connsiteY8346" fmla="*/ 1072683 h 3735869"/>
              <a:gd name="connsiteX8347" fmla="*/ 6816179 w 9706874"/>
              <a:gd name="connsiteY8347" fmla="*/ 1078626 h 3735869"/>
              <a:gd name="connsiteX8348" fmla="*/ 6844088 w 9706874"/>
              <a:gd name="connsiteY8348" fmla="*/ 1087434 h 3735869"/>
              <a:gd name="connsiteX8349" fmla="*/ 6976090 w 9706874"/>
              <a:gd name="connsiteY8349" fmla="*/ 1119021 h 3735869"/>
              <a:gd name="connsiteX8350" fmla="*/ 7237881 w 9706874"/>
              <a:gd name="connsiteY8350" fmla="*/ 1186653 h 3735869"/>
              <a:gd name="connsiteX8351" fmla="*/ 7242699 w 9706874"/>
              <a:gd name="connsiteY8351" fmla="*/ 1187957 h 3735869"/>
              <a:gd name="connsiteX8352" fmla="*/ 7243596 w 9706874"/>
              <a:gd name="connsiteY8352" fmla="*/ 1188115 h 3735869"/>
              <a:gd name="connsiteX8353" fmla="*/ 7243517 w 9706874"/>
              <a:gd name="connsiteY8353" fmla="*/ 1188178 h 3735869"/>
              <a:gd name="connsiteX8354" fmla="*/ 7273858 w 9706874"/>
              <a:gd name="connsiteY8354" fmla="*/ 1196381 h 3735869"/>
              <a:gd name="connsiteX8355" fmla="*/ 7302330 w 9706874"/>
              <a:gd name="connsiteY8355" fmla="*/ 1199938 h 3735869"/>
              <a:gd name="connsiteX8356" fmla="*/ 7300872 w 9706874"/>
              <a:gd name="connsiteY8356" fmla="*/ 1203685 h 3735869"/>
              <a:gd name="connsiteX8357" fmla="*/ 7340735 w 9706874"/>
              <a:gd name="connsiteY8357" fmla="*/ 1214462 h 3735869"/>
              <a:gd name="connsiteX8358" fmla="*/ 7345578 w 9706874"/>
              <a:gd name="connsiteY8358" fmla="*/ 1210693 h 3735869"/>
              <a:gd name="connsiteX8359" fmla="*/ 7354689 w 9706874"/>
              <a:gd name="connsiteY8359" fmla="*/ 1208004 h 3735869"/>
              <a:gd name="connsiteX8360" fmla="*/ 7360761 w 9706874"/>
              <a:gd name="connsiteY8360" fmla="*/ 1210830 h 3735869"/>
              <a:gd name="connsiteX8361" fmla="*/ 7348616 w 9706874"/>
              <a:gd name="connsiteY8361" fmla="*/ 1215173 h 3735869"/>
              <a:gd name="connsiteX8362" fmla="*/ 7345690 w 9706874"/>
              <a:gd name="connsiteY8362" fmla="*/ 1215801 h 3735869"/>
              <a:gd name="connsiteX8363" fmla="*/ 7412228 w 9706874"/>
              <a:gd name="connsiteY8363" fmla="*/ 1233791 h 3735869"/>
              <a:gd name="connsiteX8364" fmla="*/ 7415082 w 9706874"/>
              <a:gd name="connsiteY8364" fmla="*/ 1229075 h 3735869"/>
              <a:gd name="connsiteX8365" fmla="*/ 7422639 w 9706874"/>
              <a:gd name="connsiteY8365" fmla="*/ 1227518 h 3735869"/>
              <a:gd name="connsiteX8366" fmla="*/ 7438803 w 9706874"/>
              <a:gd name="connsiteY8366" fmla="*/ 1231467 h 3735869"/>
              <a:gd name="connsiteX8367" fmla="*/ 7491748 w 9706874"/>
              <a:gd name="connsiteY8367" fmla="*/ 1241191 h 3735869"/>
              <a:gd name="connsiteX8368" fmla="*/ 7494634 w 9706874"/>
              <a:gd name="connsiteY8368" fmla="*/ 1256071 h 3735869"/>
              <a:gd name="connsiteX8369" fmla="*/ 7497017 w 9706874"/>
              <a:gd name="connsiteY8369" fmla="*/ 1256715 h 3735869"/>
              <a:gd name="connsiteX8370" fmla="*/ 7517898 w 9706874"/>
              <a:gd name="connsiteY8370" fmla="*/ 1262367 h 3735869"/>
              <a:gd name="connsiteX8371" fmla="*/ 7519845 w 9706874"/>
              <a:gd name="connsiteY8371" fmla="*/ 1254355 h 3735869"/>
              <a:gd name="connsiteX8372" fmla="*/ 7525705 w 9706874"/>
              <a:gd name="connsiteY8372" fmla="*/ 1252105 h 3735869"/>
              <a:gd name="connsiteX8373" fmla="*/ 7522775 w 9706874"/>
              <a:gd name="connsiteY8373" fmla="*/ 1260142 h 3735869"/>
              <a:gd name="connsiteX8374" fmla="*/ 7517927 w 9706874"/>
              <a:gd name="connsiteY8374" fmla="*/ 1262375 h 3735869"/>
              <a:gd name="connsiteX8375" fmla="*/ 7537276 w 9706874"/>
              <a:gd name="connsiteY8375" fmla="*/ 1267612 h 3735869"/>
              <a:gd name="connsiteX8376" fmla="*/ 7539268 w 9706874"/>
              <a:gd name="connsiteY8376" fmla="*/ 1262600 h 3735869"/>
              <a:gd name="connsiteX8377" fmla="*/ 7550629 w 9706874"/>
              <a:gd name="connsiteY8377" fmla="*/ 1259529 h 3735869"/>
              <a:gd name="connsiteX8378" fmla="*/ 7573096 w 9706874"/>
              <a:gd name="connsiteY8378" fmla="*/ 1262599 h 3735869"/>
              <a:gd name="connsiteX8379" fmla="*/ 7568212 w 9706874"/>
              <a:gd name="connsiteY8379" fmla="*/ 1275743 h 3735869"/>
              <a:gd name="connsiteX8380" fmla="*/ 7567756 w 9706874"/>
              <a:gd name="connsiteY8380" fmla="*/ 1275862 h 3735869"/>
              <a:gd name="connsiteX8381" fmla="*/ 7592388 w 9706874"/>
              <a:gd name="connsiteY8381" fmla="*/ 1282530 h 3735869"/>
              <a:gd name="connsiteX8382" fmla="*/ 7590048 w 9706874"/>
              <a:gd name="connsiteY8382" fmla="*/ 1275327 h 3735869"/>
              <a:gd name="connsiteX8383" fmla="*/ 7624617 w 9706874"/>
              <a:gd name="connsiteY8383" fmla="*/ 1282412 h 3735869"/>
              <a:gd name="connsiteX8384" fmla="*/ 7615748 w 9706874"/>
              <a:gd name="connsiteY8384" fmla="*/ 1288852 h 3735869"/>
              <a:gd name="connsiteX8385" fmla="*/ 7623909 w 9706874"/>
              <a:gd name="connsiteY8385" fmla="*/ 1291062 h 3735869"/>
              <a:gd name="connsiteX8386" fmla="*/ 7625812 w 9706874"/>
              <a:gd name="connsiteY8386" fmla="*/ 1286045 h 3735869"/>
              <a:gd name="connsiteX8387" fmla="*/ 7694727 w 9706874"/>
              <a:gd name="connsiteY8387" fmla="*/ 1305579 h 3735869"/>
              <a:gd name="connsiteX8388" fmla="*/ 7691299 w 9706874"/>
              <a:gd name="connsiteY8388" fmla="*/ 1308046 h 3735869"/>
              <a:gd name="connsiteX8389" fmla="*/ 7698352 w 9706874"/>
              <a:gd name="connsiteY8389" fmla="*/ 1312388 h 3735869"/>
              <a:gd name="connsiteX8390" fmla="*/ 7698939 w 9706874"/>
              <a:gd name="connsiteY8390" fmla="*/ 1314363 h 3735869"/>
              <a:gd name="connsiteX8391" fmla="*/ 7702601 w 9706874"/>
              <a:gd name="connsiteY8391" fmla="*/ 1311050 h 3735869"/>
              <a:gd name="connsiteX8392" fmla="*/ 7713299 w 9706874"/>
              <a:gd name="connsiteY8392" fmla="*/ 1323148 h 3735869"/>
              <a:gd name="connsiteX8393" fmla="*/ 7699726 w 9706874"/>
              <a:gd name="connsiteY8393" fmla="*/ 1317010 h 3735869"/>
              <a:gd name="connsiteX8394" fmla="*/ 7701279 w 9706874"/>
              <a:gd name="connsiteY8394" fmla="*/ 1322223 h 3735869"/>
              <a:gd name="connsiteX8395" fmla="*/ 7700780 w 9706874"/>
              <a:gd name="connsiteY8395" fmla="*/ 1346218 h 3735869"/>
              <a:gd name="connsiteX8396" fmla="*/ 7710690 w 9706874"/>
              <a:gd name="connsiteY8396" fmla="*/ 1345306 h 3735869"/>
              <a:gd name="connsiteX8397" fmla="*/ 7711509 w 9706874"/>
              <a:gd name="connsiteY8397" fmla="*/ 1345396 h 3735869"/>
              <a:gd name="connsiteX8398" fmla="*/ 7714607 w 9706874"/>
              <a:gd name="connsiteY8398" fmla="*/ 1343882 h 3735869"/>
              <a:gd name="connsiteX8399" fmla="*/ 7729788 w 9706874"/>
              <a:gd name="connsiteY8399" fmla="*/ 1345150 h 3735869"/>
              <a:gd name="connsiteX8400" fmla="*/ 7727131 w 9706874"/>
              <a:gd name="connsiteY8400" fmla="*/ 1355039 h 3735869"/>
              <a:gd name="connsiteX8401" fmla="*/ 7721892 w 9706874"/>
              <a:gd name="connsiteY8401" fmla="*/ 1357599 h 3735869"/>
              <a:gd name="connsiteX8402" fmla="*/ 7721599 w 9706874"/>
              <a:gd name="connsiteY8402" fmla="*/ 1358364 h 3735869"/>
              <a:gd name="connsiteX8403" fmla="*/ 7719645 w 9706874"/>
              <a:gd name="connsiteY8403" fmla="*/ 1358105 h 3735869"/>
              <a:gd name="connsiteX8404" fmla="*/ 7705498 w 9706874"/>
              <a:gd name="connsiteY8404" fmla="*/ 1356921 h 3735869"/>
              <a:gd name="connsiteX8405" fmla="*/ 7705682 w 9706874"/>
              <a:gd name="connsiteY8405" fmla="*/ 1356239 h 3735869"/>
              <a:gd name="connsiteX8406" fmla="*/ 7696572 w 9706874"/>
              <a:gd name="connsiteY8406" fmla="*/ 1355025 h 3735869"/>
              <a:gd name="connsiteX8407" fmla="*/ 7696087 w 9706874"/>
              <a:gd name="connsiteY8407" fmla="*/ 1354853 h 3735869"/>
              <a:gd name="connsiteX8408" fmla="*/ 7696036 w 9706874"/>
              <a:gd name="connsiteY8408" fmla="*/ 1357086 h 3735869"/>
              <a:gd name="connsiteX8409" fmla="*/ 7413502 w 9706874"/>
              <a:gd name="connsiteY8409" fmla="*/ 1294277 h 3735869"/>
              <a:gd name="connsiteX8410" fmla="*/ 7416209 w 9706874"/>
              <a:gd name="connsiteY8410" fmla="*/ 1281498 h 3735869"/>
              <a:gd name="connsiteX8411" fmla="*/ 7386053 w 9706874"/>
              <a:gd name="connsiteY8411" fmla="*/ 1274585 h 3735869"/>
              <a:gd name="connsiteX8412" fmla="*/ 7382794 w 9706874"/>
              <a:gd name="connsiteY8412" fmla="*/ 1274122 h 3735869"/>
              <a:gd name="connsiteX8413" fmla="*/ 7381827 w 9706874"/>
              <a:gd name="connsiteY8413" fmla="*/ 1274950 h 3735869"/>
              <a:gd name="connsiteX8414" fmla="*/ 7381945 w 9706874"/>
              <a:gd name="connsiteY8414" fmla="*/ 1274002 h 3735869"/>
              <a:gd name="connsiteX8415" fmla="*/ 7313120 w 9706874"/>
              <a:gd name="connsiteY8415" fmla="*/ 1264222 h 3735869"/>
              <a:gd name="connsiteX8416" fmla="*/ 7302330 w 9706874"/>
              <a:gd name="connsiteY8416" fmla="*/ 1263539 h 3735869"/>
              <a:gd name="connsiteX8417" fmla="*/ 7265970 w 9706874"/>
              <a:gd name="connsiteY8417" fmla="*/ 1260483 h 3735869"/>
              <a:gd name="connsiteX8418" fmla="*/ 7243088 w 9706874"/>
              <a:gd name="connsiteY8418" fmla="*/ 1256248 h 3735869"/>
              <a:gd name="connsiteX8419" fmla="*/ 7242533 w 9706874"/>
              <a:gd name="connsiteY8419" fmla="*/ 1266132 h 3735869"/>
              <a:gd name="connsiteX8420" fmla="*/ 7237882 w 9706874"/>
              <a:gd name="connsiteY8420" fmla="*/ 1276155 h 3735869"/>
              <a:gd name="connsiteX8421" fmla="*/ 7230572 w 9706874"/>
              <a:gd name="connsiteY8421" fmla="*/ 1259753 h 3735869"/>
              <a:gd name="connsiteX8422" fmla="*/ 7224305 w 9706874"/>
              <a:gd name="connsiteY8422" fmla="*/ 1252673 h 3735869"/>
              <a:gd name="connsiteX8423" fmla="*/ 7161109 w 9706874"/>
              <a:gd name="connsiteY8423" fmla="*/ 1239787 h 3735869"/>
              <a:gd name="connsiteX8424" fmla="*/ 7124040 w 9706874"/>
              <a:gd name="connsiteY8424" fmla="*/ 1237275 h 3735869"/>
              <a:gd name="connsiteX8425" fmla="*/ 6986720 w 9706874"/>
              <a:gd name="connsiteY8425" fmla="*/ 1220674 h 3735869"/>
              <a:gd name="connsiteX8426" fmla="*/ 6706323 w 9706874"/>
              <a:gd name="connsiteY8426" fmla="*/ 1172075 h 3735869"/>
              <a:gd name="connsiteX8427" fmla="*/ 6666900 w 9706874"/>
              <a:gd name="connsiteY8427" fmla="*/ 1213384 h 3735869"/>
              <a:gd name="connsiteX8428" fmla="*/ 6743534 w 9706874"/>
              <a:gd name="connsiteY8428" fmla="*/ 1229987 h 3735869"/>
              <a:gd name="connsiteX8429" fmla="*/ 6770111 w 9706874"/>
              <a:gd name="connsiteY8429" fmla="*/ 1232418 h 3735869"/>
              <a:gd name="connsiteX8430" fmla="*/ 6780299 w 9706874"/>
              <a:gd name="connsiteY8430" fmla="*/ 1210953 h 3735869"/>
              <a:gd name="connsiteX8431" fmla="*/ 6844086 w 9706874"/>
              <a:gd name="connsiteY8431" fmla="*/ 1225533 h 3735869"/>
              <a:gd name="connsiteX8432" fmla="*/ 6880853 w 9706874"/>
              <a:gd name="connsiteY8432" fmla="*/ 1239706 h 3735869"/>
              <a:gd name="connsiteX8433" fmla="*/ 6891482 w 9706874"/>
              <a:gd name="connsiteY8433" fmla="*/ 1220673 h 3735869"/>
              <a:gd name="connsiteX8434" fmla="*/ 7071328 w 9706874"/>
              <a:gd name="connsiteY8434" fmla="*/ 1271294 h 3735869"/>
              <a:gd name="connsiteX8435" fmla="*/ 7126698 w 9706874"/>
              <a:gd name="connsiteY8435" fmla="*/ 1268864 h 3735869"/>
              <a:gd name="connsiteX8436" fmla="*/ 7150618 w 9706874"/>
              <a:gd name="connsiteY8436" fmla="*/ 1266436 h 3735869"/>
              <a:gd name="connsiteX8437" fmla="*/ 7166565 w 9706874"/>
              <a:gd name="connsiteY8437" fmla="*/ 1278584 h 3735869"/>
              <a:gd name="connsiteX8438" fmla="*/ 7213961 w 9706874"/>
              <a:gd name="connsiteY8438" fmla="*/ 1281014 h 3735869"/>
              <a:gd name="connsiteX8439" fmla="*/ 7245855 w 9706874"/>
              <a:gd name="connsiteY8439" fmla="*/ 1276155 h 3735869"/>
              <a:gd name="connsiteX8440" fmla="*/ 7251169 w 9706874"/>
              <a:gd name="connsiteY8440" fmla="*/ 1300048 h 3735869"/>
              <a:gd name="connsiteX8441" fmla="*/ 7261802 w 9706874"/>
              <a:gd name="connsiteY8441" fmla="*/ 1302883 h 3735869"/>
              <a:gd name="connsiteX8442" fmla="*/ 7293253 w 9706874"/>
              <a:gd name="connsiteY8442" fmla="*/ 1309769 h 3735869"/>
              <a:gd name="connsiteX8443" fmla="*/ 7343750 w 9706874"/>
              <a:gd name="connsiteY8443" fmla="*/ 1329208 h 3735869"/>
              <a:gd name="connsiteX8444" fmla="*/ 7208645 w 9706874"/>
              <a:gd name="connsiteY8444" fmla="*/ 1314628 h 3735869"/>
              <a:gd name="connsiteX8445" fmla="*/ 7153275 w 9706874"/>
              <a:gd name="connsiteY8445" fmla="*/ 1309768 h 3735869"/>
              <a:gd name="connsiteX8446" fmla="*/ 7151562 w 9706874"/>
              <a:gd name="connsiteY8446" fmla="*/ 1307546 h 3735869"/>
              <a:gd name="connsiteX8447" fmla="*/ 7151953 w 9706874"/>
              <a:gd name="connsiteY8447" fmla="*/ 1310413 h 3735869"/>
              <a:gd name="connsiteX8448" fmla="*/ 7150340 w 9706874"/>
              <a:gd name="connsiteY8448" fmla="*/ 1310040 h 3735869"/>
              <a:gd name="connsiteX8449" fmla="*/ 7151954 w 9706874"/>
              <a:gd name="connsiteY8449" fmla="*/ 1312252 h 3735869"/>
              <a:gd name="connsiteX8450" fmla="*/ 7144551 w 9706874"/>
              <a:gd name="connsiteY8450" fmla="*/ 1312252 h 3735869"/>
              <a:gd name="connsiteX8451" fmla="*/ 7146767 w 9706874"/>
              <a:gd name="connsiteY8451" fmla="*/ 1309212 h 3735869"/>
              <a:gd name="connsiteX8452" fmla="*/ 7146400 w 9706874"/>
              <a:gd name="connsiteY8452" fmla="*/ 1309127 h 3735869"/>
              <a:gd name="connsiteX8453" fmla="*/ 7145011 w 9706874"/>
              <a:gd name="connsiteY8453" fmla="*/ 1306074 h 3735869"/>
              <a:gd name="connsiteX8454" fmla="*/ 7144615 w 9706874"/>
              <a:gd name="connsiteY8454" fmla="*/ 1300968 h 3735869"/>
              <a:gd name="connsiteX8455" fmla="*/ 7142645 w 9706874"/>
              <a:gd name="connsiteY8455" fmla="*/ 1302884 h 3735869"/>
              <a:gd name="connsiteX8456" fmla="*/ 7126698 w 9706874"/>
              <a:gd name="connsiteY8456" fmla="*/ 1307337 h 3735869"/>
              <a:gd name="connsiteX8457" fmla="*/ 7118293 w 9706874"/>
              <a:gd name="connsiteY8457" fmla="*/ 1308032 h 3735869"/>
              <a:gd name="connsiteX8458" fmla="*/ 7119524 w 9706874"/>
              <a:gd name="connsiteY8458" fmla="*/ 1308184 h 3735869"/>
              <a:gd name="connsiteX8459" fmla="*/ 7108018 w 9706874"/>
              <a:gd name="connsiteY8459" fmla="*/ 1323137 h 3735869"/>
              <a:gd name="connsiteX8460" fmla="*/ 7100078 w 9706874"/>
              <a:gd name="connsiteY8460" fmla="*/ 1307087 h 3735869"/>
              <a:gd name="connsiteX8461" fmla="*/ 7089932 w 9706874"/>
              <a:gd name="connsiteY8461" fmla="*/ 1304909 h 3735869"/>
              <a:gd name="connsiteX8462" fmla="*/ 7079301 w 9706874"/>
              <a:gd name="connsiteY8462" fmla="*/ 1283443 h 3735869"/>
              <a:gd name="connsiteX8463" fmla="*/ 7063353 w 9706874"/>
              <a:gd name="connsiteY8463" fmla="*/ 1273724 h 3735869"/>
              <a:gd name="connsiteX8464" fmla="*/ 7049398 w 9706874"/>
              <a:gd name="connsiteY8464" fmla="*/ 1277370 h 3735869"/>
              <a:gd name="connsiteX8465" fmla="*/ 7040109 w 9706874"/>
              <a:gd name="connsiteY8465" fmla="*/ 1287563 h 3735869"/>
              <a:gd name="connsiteX8466" fmla="*/ 7051422 w 9706874"/>
              <a:gd name="connsiteY8466" fmla="*/ 1290130 h 3735869"/>
              <a:gd name="connsiteX8467" fmla="*/ 7053387 w 9706874"/>
              <a:gd name="connsiteY8467" fmla="*/ 1289772 h 3735869"/>
              <a:gd name="connsiteX8468" fmla="*/ 7060364 w 9706874"/>
              <a:gd name="connsiteY8468" fmla="*/ 1290524 h 3735869"/>
              <a:gd name="connsiteX8469" fmla="*/ 7060915 w 9706874"/>
              <a:gd name="connsiteY8469" fmla="*/ 1292282 h 3735869"/>
              <a:gd name="connsiteX8470" fmla="*/ 7065943 w 9706874"/>
              <a:gd name="connsiteY8470" fmla="*/ 1293422 h 3735869"/>
              <a:gd name="connsiteX8471" fmla="*/ 7062565 w 9706874"/>
              <a:gd name="connsiteY8471" fmla="*/ 1297535 h 3735869"/>
              <a:gd name="connsiteX8472" fmla="*/ 7063353 w 9706874"/>
              <a:gd name="connsiteY8472" fmla="*/ 1300048 h 3735869"/>
              <a:gd name="connsiteX8473" fmla="*/ 7060849 w 9706874"/>
              <a:gd name="connsiteY8473" fmla="*/ 1299622 h 3735869"/>
              <a:gd name="connsiteX8474" fmla="*/ 7057352 w 9706874"/>
              <a:gd name="connsiteY8474" fmla="*/ 1303877 h 3735869"/>
              <a:gd name="connsiteX8475" fmla="*/ 7046701 w 9706874"/>
              <a:gd name="connsiteY8475" fmla="*/ 1310641 h 3735869"/>
              <a:gd name="connsiteX8476" fmla="*/ 7033414 w 9706874"/>
              <a:gd name="connsiteY8476" fmla="*/ 1310641 h 3735869"/>
              <a:gd name="connsiteX8477" fmla="*/ 7033416 w 9706874"/>
              <a:gd name="connsiteY8477" fmla="*/ 1294959 h 3735869"/>
              <a:gd name="connsiteX8478" fmla="*/ 7013606 w 9706874"/>
              <a:gd name="connsiteY8478" fmla="*/ 1291590 h 3735869"/>
              <a:gd name="connsiteX8479" fmla="*/ 7013037 w 9706874"/>
              <a:gd name="connsiteY8479" fmla="*/ 1295006 h 3735869"/>
              <a:gd name="connsiteX8480" fmla="*/ 6998369 w 9706874"/>
              <a:gd name="connsiteY8480" fmla="*/ 1299210 h 3735869"/>
              <a:gd name="connsiteX8481" fmla="*/ 7000125 w 9706874"/>
              <a:gd name="connsiteY8481" fmla="*/ 1290955 h 3735869"/>
              <a:gd name="connsiteX8482" fmla="*/ 7001763 w 9706874"/>
              <a:gd name="connsiteY8482" fmla="*/ 1289578 h 3735869"/>
              <a:gd name="connsiteX8483" fmla="*/ 6973763 w 9706874"/>
              <a:gd name="connsiteY8483" fmla="*/ 1284817 h 3735869"/>
              <a:gd name="connsiteX8484" fmla="*/ 6981411 w 9706874"/>
              <a:gd name="connsiteY8484" fmla="*/ 1294916 h 3735869"/>
              <a:gd name="connsiteX8485" fmla="*/ 6942705 w 9706874"/>
              <a:gd name="connsiteY8485" fmla="*/ 1299918 h 3735869"/>
              <a:gd name="connsiteX8486" fmla="*/ 6942706 w 9706874"/>
              <a:gd name="connsiteY8486" fmla="*/ 1279536 h 3735869"/>
              <a:gd name="connsiteX8487" fmla="*/ 6929131 w 9706874"/>
              <a:gd name="connsiteY8487" fmla="*/ 1277229 h 3735869"/>
              <a:gd name="connsiteX8488" fmla="*/ 6934010 w 9706874"/>
              <a:gd name="connsiteY8488" fmla="*/ 1287184 h 3735869"/>
              <a:gd name="connsiteX8489" fmla="*/ 6909719 w 9706874"/>
              <a:gd name="connsiteY8489" fmla="*/ 1275298 h 3735869"/>
              <a:gd name="connsiteX8490" fmla="*/ 6915233 w 9706874"/>
              <a:gd name="connsiteY8490" fmla="*/ 1274866 h 3735869"/>
              <a:gd name="connsiteX8491" fmla="*/ 6900468 w 9706874"/>
              <a:gd name="connsiteY8491" fmla="*/ 1272357 h 3735869"/>
              <a:gd name="connsiteX8492" fmla="*/ 6901040 w 9706874"/>
              <a:gd name="connsiteY8492" fmla="*/ 1274923 h 3735869"/>
              <a:gd name="connsiteX8493" fmla="*/ 6895210 w 9706874"/>
              <a:gd name="connsiteY8493" fmla="*/ 1271463 h 3735869"/>
              <a:gd name="connsiteX8494" fmla="*/ 6865992 w 9706874"/>
              <a:gd name="connsiteY8494" fmla="*/ 1266495 h 3735869"/>
              <a:gd name="connsiteX8495" fmla="*/ 6865993 w 9706874"/>
              <a:gd name="connsiteY8495" fmla="*/ 1287412 h 3735869"/>
              <a:gd name="connsiteX8496" fmla="*/ 6858179 w 9706874"/>
              <a:gd name="connsiteY8496" fmla="*/ 1287413 h 3735869"/>
              <a:gd name="connsiteX8497" fmla="*/ 6858178 w 9706874"/>
              <a:gd name="connsiteY8497" fmla="*/ 1265167 h 3735869"/>
              <a:gd name="connsiteX8498" fmla="*/ 6852834 w 9706874"/>
              <a:gd name="connsiteY8498" fmla="*/ 1264258 h 3735869"/>
              <a:gd name="connsiteX8499" fmla="*/ 6731227 w 9706874"/>
              <a:gd name="connsiteY8499" fmla="*/ 1252990 h 3735869"/>
              <a:gd name="connsiteX8500" fmla="*/ 6736080 w 9706874"/>
              <a:gd name="connsiteY8500" fmla="*/ 1261905 h 3735869"/>
              <a:gd name="connsiteX8501" fmla="*/ 6722114 w 9706874"/>
              <a:gd name="connsiteY8501" fmla="*/ 1252636 h 3735869"/>
              <a:gd name="connsiteX8502" fmla="*/ 6730190 w 9706874"/>
              <a:gd name="connsiteY8502" fmla="*/ 1252893 h 3735869"/>
              <a:gd name="connsiteX8503" fmla="*/ 6696368 w 9706874"/>
              <a:gd name="connsiteY8503" fmla="*/ 1249759 h 3735869"/>
              <a:gd name="connsiteX8504" fmla="*/ 6695979 w 9706874"/>
              <a:gd name="connsiteY8504" fmla="*/ 1255416 h 3735869"/>
              <a:gd name="connsiteX8505" fmla="*/ 6689214 w 9706874"/>
              <a:gd name="connsiteY8505" fmla="*/ 1262432 h 3735869"/>
              <a:gd name="connsiteX8506" fmla="*/ 6689367 w 9706874"/>
              <a:gd name="connsiteY8506" fmla="*/ 1249111 h 3735869"/>
              <a:gd name="connsiteX8507" fmla="*/ 6640322 w 9706874"/>
              <a:gd name="connsiteY8507" fmla="*/ 1244567 h 3735869"/>
              <a:gd name="connsiteX8508" fmla="*/ 6656270 w 9706874"/>
              <a:gd name="connsiteY8508" fmla="*/ 1215813 h 3735869"/>
              <a:gd name="connsiteX8509" fmla="*/ 6479083 w 9706874"/>
              <a:gd name="connsiteY8509" fmla="*/ 1196375 h 3735869"/>
              <a:gd name="connsiteX8510" fmla="*/ 6497690 w 9706874"/>
              <a:gd name="connsiteY8510" fmla="*/ 1172075 h 3735869"/>
              <a:gd name="connsiteX8511" fmla="*/ 6452505 w 9706874"/>
              <a:gd name="connsiteY8511" fmla="*/ 1172076 h 3735869"/>
              <a:gd name="connsiteX8512" fmla="*/ 6444532 w 9706874"/>
              <a:gd name="connsiteY8512" fmla="*/ 1148182 h 3735869"/>
              <a:gd name="connsiteX8513" fmla="*/ 6413081 w 9706874"/>
              <a:gd name="connsiteY8513" fmla="*/ 1133601 h 3735869"/>
              <a:gd name="connsiteX8514" fmla="*/ 6412580 w 9706874"/>
              <a:gd name="connsiteY8514" fmla="*/ 1133303 h 3735869"/>
              <a:gd name="connsiteX8515" fmla="*/ 6395228 w 9706874"/>
              <a:gd name="connsiteY8515" fmla="*/ 1136244 h 3735869"/>
              <a:gd name="connsiteX8516" fmla="*/ 6395474 w 9706874"/>
              <a:gd name="connsiteY8516" fmla="*/ 1138716 h 3735869"/>
              <a:gd name="connsiteX8517" fmla="*/ 6394478 w 9706874"/>
              <a:gd name="connsiteY8517" fmla="*/ 1150205 h 3735869"/>
              <a:gd name="connsiteX8518" fmla="*/ 6332033 w 9706874"/>
              <a:gd name="connsiteY8518" fmla="*/ 1144185 h 3735869"/>
              <a:gd name="connsiteX8519" fmla="*/ 6313985 w 9706874"/>
              <a:gd name="connsiteY8519" fmla="*/ 1146370 h 3735869"/>
              <a:gd name="connsiteX8520" fmla="*/ 6249209 w 9706874"/>
              <a:gd name="connsiteY8520" fmla="*/ 1153667 h 3735869"/>
              <a:gd name="connsiteX8521" fmla="*/ 6247322 w 9706874"/>
              <a:gd name="connsiteY8521" fmla="*/ 1158384 h 3735869"/>
              <a:gd name="connsiteX8522" fmla="*/ 6237747 w 9706874"/>
              <a:gd name="connsiteY8522" fmla="*/ 1157463 h 3735869"/>
              <a:gd name="connsiteX8523" fmla="*/ 6234011 w 9706874"/>
              <a:gd name="connsiteY8523" fmla="*/ 1155378 h 3735869"/>
              <a:gd name="connsiteX8524" fmla="*/ 6216034 w 9706874"/>
              <a:gd name="connsiteY8524" fmla="*/ 1157404 h 3735869"/>
              <a:gd name="connsiteX8525" fmla="*/ 6210349 w 9706874"/>
              <a:gd name="connsiteY8525" fmla="*/ 1173120 h 3735869"/>
              <a:gd name="connsiteX8526" fmla="*/ 6204736 w 9706874"/>
              <a:gd name="connsiteY8526" fmla="*/ 1181102 h 3735869"/>
              <a:gd name="connsiteX8527" fmla="*/ 6201978 w 9706874"/>
              <a:gd name="connsiteY8527" fmla="*/ 1181852 h 3735869"/>
              <a:gd name="connsiteX8528" fmla="*/ 6204482 w 9706874"/>
              <a:gd name="connsiteY8528" fmla="*/ 1183809 h 3735869"/>
              <a:gd name="connsiteX8529" fmla="*/ 6198930 w 9706874"/>
              <a:gd name="connsiteY8529" fmla="*/ 1186341 h 3735869"/>
              <a:gd name="connsiteX8530" fmla="*/ 6197823 w 9706874"/>
              <a:gd name="connsiteY8530" fmla="*/ 1184830 h 3735869"/>
              <a:gd name="connsiteX8531" fmla="*/ 6197143 w 9706874"/>
              <a:gd name="connsiteY8531" fmla="*/ 1185399 h 3735869"/>
              <a:gd name="connsiteX8532" fmla="*/ 6199786 w 9706874"/>
              <a:gd name="connsiteY8532" fmla="*/ 1190310 h 3735869"/>
              <a:gd name="connsiteX8533" fmla="*/ 6152689 w 9706874"/>
              <a:gd name="connsiteY8533" fmla="*/ 1202592 h 3735869"/>
              <a:gd name="connsiteX8534" fmla="*/ 6131561 w 9706874"/>
              <a:gd name="connsiteY8534" fmla="*/ 1187855 h 3735869"/>
              <a:gd name="connsiteX8535" fmla="*/ 6181739 w 9706874"/>
              <a:gd name="connsiteY8535" fmla="*/ 1173120 h 3735869"/>
              <a:gd name="connsiteX8536" fmla="*/ 6171044 w 9706874"/>
              <a:gd name="connsiteY8536" fmla="*/ 1162472 h 3735869"/>
              <a:gd name="connsiteX8537" fmla="*/ 6162993 w 9706874"/>
              <a:gd name="connsiteY8537" fmla="*/ 1163378 h 3735869"/>
              <a:gd name="connsiteX8538" fmla="*/ 6096658 w 9706874"/>
              <a:gd name="connsiteY8538" fmla="*/ 1169997 h 3735869"/>
              <a:gd name="connsiteX8539" fmla="*/ 6104500 w 9706874"/>
              <a:gd name="connsiteY8539" fmla="*/ 1173593 h 3735869"/>
              <a:gd name="connsiteX8540" fmla="*/ 6106107 w 9706874"/>
              <a:gd name="connsiteY8540" fmla="*/ 1198804 h 3735869"/>
              <a:gd name="connsiteX8541" fmla="*/ 6074657 w 9706874"/>
              <a:gd name="connsiteY8541" fmla="*/ 1206093 h 3735869"/>
              <a:gd name="connsiteX8542" fmla="*/ 6062863 w 9706874"/>
              <a:gd name="connsiteY8542" fmla="*/ 1209264 h 3735869"/>
              <a:gd name="connsiteX8543" fmla="*/ 6062862 w 9706874"/>
              <a:gd name="connsiteY8543" fmla="*/ 1219149 h 3735869"/>
              <a:gd name="connsiteX8544" fmla="*/ 6074073 w 9706874"/>
              <a:gd name="connsiteY8544" fmla="*/ 1219150 h 3735869"/>
              <a:gd name="connsiteX8545" fmla="*/ 6102100 w 9706874"/>
              <a:gd name="connsiteY8545" fmla="*/ 1219150 h 3735869"/>
              <a:gd name="connsiteX8546" fmla="*/ 6112938 w 9706874"/>
              <a:gd name="connsiteY8546" fmla="*/ 1223828 h 3735869"/>
              <a:gd name="connsiteX8547" fmla="*/ 6173196 w 9706874"/>
              <a:gd name="connsiteY8547" fmla="*/ 1228975 h 3735869"/>
              <a:gd name="connsiteX8548" fmla="*/ 6107048 w 9706874"/>
              <a:gd name="connsiteY8548" fmla="*/ 1245828 h 3735869"/>
              <a:gd name="connsiteX8549" fmla="*/ 6054571 w 9706874"/>
              <a:gd name="connsiteY8549" fmla="*/ 1245828 h 3735869"/>
              <a:gd name="connsiteX8550" fmla="*/ 6041341 w 9706874"/>
              <a:gd name="connsiteY8550" fmla="*/ 1251545 h 3735869"/>
              <a:gd name="connsiteX8551" fmla="*/ 6035699 w 9706874"/>
              <a:gd name="connsiteY8551" fmla="*/ 1256294 h 3735869"/>
              <a:gd name="connsiteX8552" fmla="*/ 6088547 w 9706874"/>
              <a:gd name="connsiteY8552" fmla="*/ 1253936 h 3735869"/>
              <a:gd name="connsiteX8553" fmla="*/ 6088657 w 9706874"/>
              <a:gd name="connsiteY8553" fmla="*/ 1253684 h 3735869"/>
              <a:gd name="connsiteX8554" fmla="*/ 6088862 w 9706874"/>
              <a:gd name="connsiteY8554" fmla="*/ 1253920 h 3735869"/>
              <a:gd name="connsiteX8555" fmla="*/ 6091934 w 9706874"/>
              <a:gd name="connsiteY8555" fmla="*/ 1253784 h 3735869"/>
              <a:gd name="connsiteX8556" fmla="*/ 6092902 w 9706874"/>
              <a:gd name="connsiteY8556" fmla="*/ 1253166 h 3735869"/>
              <a:gd name="connsiteX8557" fmla="*/ 6093422 w 9706874"/>
              <a:gd name="connsiteY8557" fmla="*/ 1253718 h 3735869"/>
              <a:gd name="connsiteX8558" fmla="*/ 6144864 w 9706874"/>
              <a:gd name="connsiteY8558" fmla="*/ 1251423 h 3735869"/>
              <a:gd name="connsiteX8559" fmla="*/ 6181557 w 9706874"/>
              <a:gd name="connsiteY8559" fmla="*/ 1249064 h 3735869"/>
              <a:gd name="connsiteX8560" fmla="*/ 6186453 w 9706874"/>
              <a:gd name="connsiteY8560" fmla="*/ 1249929 h 3735869"/>
              <a:gd name="connsiteX8561" fmla="*/ 6210600 w 9706874"/>
              <a:gd name="connsiteY8561" fmla="*/ 1247195 h 3735869"/>
              <a:gd name="connsiteX8562" fmla="*/ 6250667 w 9706874"/>
              <a:gd name="connsiteY8562" fmla="*/ 1244620 h 3735869"/>
              <a:gd name="connsiteX8563" fmla="*/ 6285470 w 9706874"/>
              <a:gd name="connsiteY8563" fmla="*/ 1243262 h 3735869"/>
              <a:gd name="connsiteX8564" fmla="*/ 6285053 w 9706874"/>
              <a:gd name="connsiteY8564" fmla="*/ 1241387 h 3735869"/>
              <a:gd name="connsiteX8565" fmla="*/ 6288166 w 9706874"/>
              <a:gd name="connsiteY8565" fmla="*/ 1243157 h 3735869"/>
              <a:gd name="connsiteX8566" fmla="*/ 6316247 w 9706874"/>
              <a:gd name="connsiteY8566" fmla="*/ 1242061 h 3735869"/>
              <a:gd name="connsiteX8567" fmla="*/ 6327886 w 9706874"/>
              <a:gd name="connsiteY8567" fmla="*/ 1234378 h 3735869"/>
              <a:gd name="connsiteX8568" fmla="*/ 6353119 w 9706874"/>
              <a:gd name="connsiteY8568" fmla="*/ 1228047 h 3735869"/>
              <a:gd name="connsiteX8569" fmla="*/ 6379341 w 9706874"/>
              <a:gd name="connsiteY8569" fmla="*/ 1232152 h 3735869"/>
              <a:gd name="connsiteX8570" fmla="*/ 6394976 w 9706874"/>
              <a:gd name="connsiteY8570" fmla="*/ 1238029 h 3735869"/>
              <a:gd name="connsiteX8571" fmla="*/ 6396272 w 9706874"/>
              <a:gd name="connsiteY8571" fmla="*/ 1232211 h 3735869"/>
              <a:gd name="connsiteX8572" fmla="*/ 6402131 w 9706874"/>
              <a:gd name="connsiteY8572" fmla="*/ 1228883 h 3735869"/>
              <a:gd name="connsiteX8573" fmla="*/ 6400179 w 9706874"/>
              <a:gd name="connsiteY8573" fmla="*/ 1237657 h 3735869"/>
              <a:gd name="connsiteX8574" fmla="*/ 6397712 w 9706874"/>
              <a:gd name="connsiteY8574" fmla="*/ 1239056 h 3735869"/>
              <a:gd name="connsiteX8575" fmla="*/ 6407622 w 9706874"/>
              <a:gd name="connsiteY8575" fmla="*/ 1242782 h 3735869"/>
              <a:gd name="connsiteX8576" fmla="*/ 6302572 w 9706874"/>
              <a:gd name="connsiteY8576" fmla="*/ 1255063 h 3735869"/>
              <a:gd name="connsiteX8577" fmla="*/ 6313222 w 9706874"/>
              <a:gd name="connsiteY8577" fmla="*/ 1244708 h 3735869"/>
              <a:gd name="connsiteX8578" fmla="*/ 6291495 w 9706874"/>
              <a:gd name="connsiteY8578" fmla="*/ 1247331 h 3735869"/>
              <a:gd name="connsiteX8579" fmla="*/ 6292867 w 9706874"/>
              <a:gd name="connsiteY8579" fmla="*/ 1253488 h 3735869"/>
              <a:gd name="connsiteX8580" fmla="*/ 6287006 w 9706874"/>
              <a:gd name="connsiteY8580" fmla="*/ 1250161 h 3735869"/>
              <a:gd name="connsiteX8581" fmla="*/ 6286511 w 9706874"/>
              <a:gd name="connsiteY8581" fmla="*/ 1247933 h 3735869"/>
              <a:gd name="connsiteX8582" fmla="*/ 6230849 w 9706874"/>
              <a:gd name="connsiteY8582" fmla="*/ 1254654 h 3735869"/>
              <a:gd name="connsiteX8583" fmla="*/ 6114158 w 9706874"/>
              <a:gd name="connsiteY8583" fmla="*/ 1264396 h 3735869"/>
              <a:gd name="connsiteX8584" fmla="*/ 6114589 w 9706874"/>
              <a:gd name="connsiteY8584" fmla="*/ 1265801 h 3735869"/>
              <a:gd name="connsiteX8585" fmla="*/ 6112218 w 9706874"/>
              <a:gd name="connsiteY8585" fmla="*/ 1264557 h 3735869"/>
              <a:gd name="connsiteX8586" fmla="*/ 6106230 w 9706874"/>
              <a:gd name="connsiteY8586" fmla="*/ 1265058 h 3735869"/>
              <a:gd name="connsiteX8587" fmla="*/ 6008980 w 9706874"/>
              <a:gd name="connsiteY8587" fmla="*/ 1270563 h 3735869"/>
              <a:gd name="connsiteX8588" fmla="*/ 6004740 w 9706874"/>
              <a:gd name="connsiteY8588" fmla="*/ 1272309 h 3735869"/>
              <a:gd name="connsiteX8589" fmla="*/ 5997700 w 9706874"/>
              <a:gd name="connsiteY8589" fmla="*/ 1271200 h 3735869"/>
              <a:gd name="connsiteX8590" fmla="*/ 5996760 w 9706874"/>
              <a:gd name="connsiteY8590" fmla="*/ 1271254 h 3735869"/>
              <a:gd name="connsiteX8591" fmla="*/ 5995885 w 9706874"/>
              <a:gd name="connsiteY8591" fmla="*/ 1273752 h 3735869"/>
              <a:gd name="connsiteX8592" fmla="*/ 5965504 w 9706874"/>
              <a:gd name="connsiteY8592" fmla="*/ 1273924 h 3735869"/>
              <a:gd name="connsiteX8593" fmla="*/ 5965815 w 9706874"/>
              <a:gd name="connsiteY8593" fmla="*/ 1273006 h 3735869"/>
              <a:gd name="connsiteX8594" fmla="*/ 5956811 w 9706874"/>
              <a:gd name="connsiteY8594" fmla="*/ 1273516 h 3735869"/>
              <a:gd name="connsiteX8595" fmla="*/ 5956812 w 9706874"/>
              <a:gd name="connsiteY8595" fmla="*/ 1274923 h 3735869"/>
              <a:gd name="connsiteX8596" fmla="*/ 5940764 w 9706874"/>
              <a:gd name="connsiteY8596" fmla="*/ 1274925 h 3735869"/>
              <a:gd name="connsiteX8597" fmla="*/ 5940766 w 9706874"/>
              <a:gd name="connsiteY8597" fmla="*/ 1274424 h 3735869"/>
              <a:gd name="connsiteX8598" fmla="*/ 5903987 w 9706874"/>
              <a:gd name="connsiteY8598" fmla="*/ 1276506 h 3735869"/>
              <a:gd name="connsiteX8599" fmla="*/ 5903691 w 9706874"/>
              <a:gd name="connsiteY8599" fmla="*/ 1285648 h 3735869"/>
              <a:gd name="connsiteX8600" fmla="*/ 5892831 w 9706874"/>
              <a:gd name="connsiteY8600" fmla="*/ 1291344 h 3735869"/>
              <a:gd name="connsiteX8601" fmla="*/ 5880984 w 9706874"/>
              <a:gd name="connsiteY8601" fmla="*/ 1293116 h 3735869"/>
              <a:gd name="connsiteX8602" fmla="*/ 5881524 w 9706874"/>
              <a:gd name="connsiteY8602" fmla="*/ 1293164 h 3735869"/>
              <a:gd name="connsiteX8603" fmla="*/ 5849632 w 9706874"/>
              <a:gd name="connsiteY8603" fmla="*/ 1317058 h 3735869"/>
              <a:gd name="connsiteX8604" fmla="*/ 5870894 w 9706874"/>
              <a:gd name="connsiteY8604" fmla="*/ 1338926 h 3735869"/>
              <a:gd name="connsiteX8605" fmla="*/ 5917045 w 9706874"/>
              <a:gd name="connsiteY8605" fmla="*/ 1340964 h 3735869"/>
              <a:gd name="connsiteX8606" fmla="*/ 5917345 w 9706874"/>
              <a:gd name="connsiteY8606" fmla="*/ 1340777 h 3735869"/>
              <a:gd name="connsiteX8607" fmla="*/ 5917872 w 9706874"/>
              <a:gd name="connsiteY8607" fmla="*/ 1340449 h 3735869"/>
              <a:gd name="connsiteX8608" fmla="*/ 5918388 w 9706874"/>
              <a:gd name="connsiteY8608" fmla="*/ 1341023 h 3735869"/>
              <a:gd name="connsiteX8609" fmla="*/ 5932798 w 9706874"/>
              <a:gd name="connsiteY8609" fmla="*/ 1341659 h 3735869"/>
              <a:gd name="connsiteX8610" fmla="*/ 5935641 w 9706874"/>
              <a:gd name="connsiteY8610" fmla="*/ 1341314 h 3735869"/>
              <a:gd name="connsiteX8611" fmla="*/ 5939162 w 9706874"/>
              <a:gd name="connsiteY8611" fmla="*/ 1337627 h 3735869"/>
              <a:gd name="connsiteX8612" fmla="*/ 5954933 w 9706874"/>
              <a:gd name="connsiteY8612" fmla="*/ 1335396 h 3735869"/>
              <a:gd name="connsiteX8613" fmla="*/ 5972555 w 9706874"/>
              <a:gd name="connsiteY8613" fmla="*/ 1333725 h 3735869"/>
              <a:gd name="connsiteX8614" fmla="*/ 5992707 w 9706874"/>
              <a:gd name="connsiteY8614" fmla="*/ 1324347 h 3735869"/>
              <a:gd name="connsiteX8615" fmla="*/ 6066683 w 9706874"/>
              <a:gd name="connsiteY8615" fmla="*/ 1319487 h 3735869"/>
              <a:gd name="connsiteX8616" fmla="*/ 6107039 w 9706874"/>
              <a:gd name="connsiteY8616" fmla="*/ 1317094 h 3735869"/>
              <a:gd name="connsiteX8617" fmla="*/ 6105694 w 9706874"/>
              <a:gd name="connsiteY8617" fmla="*/ 1311051 h 3735869"/>
              <a:gd name="connsiteX8618" fmla="*/ 6111552 w 9706874"/>
              <a:gd name="connsiteY8618" fmla="*/ 1314379 h 3735869"/>
              <a:gd name="connsiteX8619" fmla="*/ 6112090 w 9706874"/>
              <a:gd name="connsiteY8619" fmla="*/ 1316796 h 3735869"/>
              <a:gd name="connsiteX8620" fmla="*/ 6148633 w 9706874"/>
              <a:gd name="connsiteY8620" fmla="*/ 1314629 h 3735869"/>
              <a:gd name="connsiteX8621" fmla="*/ 6178444 w 9706874"/>
              <a:gd name="connsiteY8621" fmla="*/ 1314629 h 3735869"/>
              <a:gd name="connsiteX8622" fmla="*/ 6178964 w 9706874"/>
              <a:gd name="connsiteY8622" fmla="*/ 1307157 h 3735869"/>
              <a:gd name="connsiteX8623" fmla="*/ 6186757 w 9706874"/>
              <a:gd name="connsiteY8623" fmla="*/ 1298547 h 3735869"/>
              <a:gd name="connsiteX8624" fmla="*/ 6186756 w 9706874"/>
              <a:gd name="connsiteY8624" fmla="*/ 1313613 h 3735869"/>
              <a:gd name="connsiteX8625" fmla="*/ 6186378 w 9706874"/>
              <a:gd name="connsiteY8625" fmla="*/ 1314629 h 3735869"/>
              <a:gd name="connsiteX8626" fmla="*/ 6190715 w 9706874"/>
              <a:gd name="connsiteY8626" fmla="*/ 1314628 h 3735869"/>
              <a:gd name="connsiteX8627" fmla="*/ 6217292 w 9706874"/>
              <a:gd name="connsiteY8627" fmla="*/ 1312199 h 3735869"/>
              <a:gd name="connsiteX8628" fmla="*/ 6219949 w 9706874"/>
              <a:gd name="connsiteY8628" fmla="*/ 1324346 h 3735869"/>
              <a:gd name="connsiteX8629" fmla="*/ 6198688 w 9706874"/>
              <a:gd name="connsiteY8629" fmla="*/ 1324346 h 3735869"/>
              <a:gd name="connsiteX8630" fmla="*/ 6235896 w 9706874"/>
              <a:gd name="connsiteY8630" fmla="*/ 1343787 h 3735869"/>
              <a:gd name="connsiteX8631" fmla="*/ 6251842 w 9706874"/>
              <a:gd name="connsiteY8631" fmla="*/ 1351076 h 3735869"/>
              <a:gd name="connsiteX8632" fmla="*/ 6275320 w 9706874"/>
              <a:gd name="connsiteY8632" fmla="*/ 1355936 h 3735869"/>
              <a:gd name="connsiteX8633" fmla="*/ 6312529 w 9706874"/>
              <a:gd name="connsiteY8633" fmla="*/ 1348647 h 3735869"/>
              <a:gd name="connsiteX8634" fmla="*/ 6341766 w 9706874"/>
              <a:gd name="connsiteY8634" fmla="*/ 1343787 h 3735869"/>
              <a:gd name="connsiteX8635" fmla="*/ 6402451 w 9706874"/>
              <a:gd name="connsiteY8635" fmla="*/ 1336497 h 3735869"/>
              <a:gd name="connsiteX8636" fmla="*/ 6383847 w 9706874"/>
              <a:gd name="connsiteY8636" fmla="*/ 1312198 h 3735869"/>
              <a:gd name="connsiteX8637" fmla="*/ 6426370 w 9706874"/>
              <a:gd name="connsiteY8637" fmla="*/ 1317057 h 3735869"/>
              <a:gd name="connsiteX8638" fmla="*/ 6410424 w 9706874"/>
              <a:gd name="connsiteY8638" fmla="*/ 1329207 h 3735869"/>
              <a:gd name="connsiteX8639" fmla="*/ 6426369 w 9706874"/>
              <a:gd name="connsiteY8639" fmla="*/ 1346218 h 3735869"/>
              <a:gd name="connsiteX8640" fmla="*/ 6441875 w 9706874"/>
              <a:gd name="connsiteY8640" fmla="*/ 1336497 h 3735869"/>
              <a:gd name="connsiteX8641" fmla="*/ 6457821 w 9706874"/>
              <a:gd name="connsiteY8641" fmla="*/ 1346217 h 3735869"/>
              <a:gd name="connsiteX8642" fmla="*/ 6476426 w 9706874"/>
              <a:gd name="connsiteY8642" fmla="*/ 1348647 h 3735869"/>
              <a:gd name="connsiteX8643" fmla="*/ 6468453 w 9706874"/>
              <a:gd name="connsiteY8643" fmla="*/ 1358366 h 3735869"/>
              <a:gd name="connsiteX8644" fmla="*/ 6428585 w 9706874"/>
              <a:gd name="connsiteY8644" fmla="*/ 1360795 h 3735869"/>
              <a:gd name="connsiteX8645" fmla="*/ 6331133 w 9706874"/>
              <a:gd name="connsiteY8645" fmla="*/ 1365657 h 3735869"/>
              <a:gd name="connsiteX8646" fmla="*/ 6283294 w 9706874"/>
              <a:gd name="connsiteY8646" fmla="*/ 1368087 h 3735869"/>
              <a:gd name="connsiteX8647" fmla="*/ 6246527 w 9706874"/>
              <a:gd name="connsiteY8647" fmla="*/ 1380235 h 3735869"/>
              <a:gd name="connsiteX8648" fmla="*/ 6280636 w 9706874"/>
              <a:gd name="connsiteY8648" fmla="*/ 1396838 h 3735869"/>
              <a:gd name="connsiteX8649" fmla="*/ 6265132 w 9706874"/>
              <a:gd name="connsiteY8649" fmla="*/ 1406557 h 3735869"/>
              <a:gd name="connsiteX8650" fmla="*/ 6233238 w 9706874"/>
              <a:gd name="connsiteY8650" fmla="*/ 1406557 h 3735869"/>
              <a:gd name="connsiteX8651" fmla="*/ 6222607 w 9706874"/>
              <a:gd name="connsiteY8651" fmla="*/ 1380235 h 3735869"/>
              <a:gd name="connsiteX8652" fmla="*/ 6090161 w 9706874"/>
              <a:gd name="connsiteY8652" fmla="*/ 1394409 h 3735869"/>
              <a:gd name="connsiteX8653" fmla="*/ 6021502 w 9706874"/>
              <a:gd name="connsiteY8653" fmla="*/ 1401699 h 3735869"/>
              <a:gd name="connsiteX8654" fmla="*/ 5988236 w 9706874"/>
              <a:gd name="connsiteY8654" fmla="*/ 1403748 h 3735869"/>
              <a:gd name="connsiteX8655" fmla="*/ 5983636 w 9706874"/>
              <a:gd name="connsiteY8655" fmla="*/ 1411290 h 3735869"/>
              <a:gd name="connsiteX8656" fmla="*/ 5987720 w 9706874"/>
              <a:gd name="connsiteY8656" fmla="*/ 1426759 h 3735869"/>
              <a:gd name="connsiteX8657" fmla="*/ 5983489 w 9706874"/>
              <a:gd name="connsiteY8657" fmla="*/ 1426758 h 3735869"/>
              <a:gd name="connsiteX8658" fmla="*/ 5983739 w 9706874"/>
              <a:gd name="connsiteY8658" fmla="*/ 1429033 h 3735869"/>
              <a:gd name="connsiteX8659" fmla="*/ 5979420 w 9706874"/>
              <a:gd name="connsiteY8659" fmla="*/ 1440576 h 3735869"/>
              <a:gd name="connsiteX8660" fmla="*/ 5960815 w 9706874"/>
              <a:gd name="connsiteY8660" fmla="*/ 1445436 h 3735869"/>
              <a:gd name="connsiteX8661" fmla="*/ 5894813 w 9706874"/>
              <a:gd name="connsiteY8661" fmla="*/ 1452726 h 3735869"/>
              <a:gd name="connsiteX8662" fmla="*/ 5842483 w 9706874"/>
              <a:gd name="connsiteY8662" fmla="*/ 1462359 h 3735869"/>
              <a:gd name="connsiteX8663" fmla="*/ 5844639 w 9706874"/>
              <a:gd name="connsiteY8663" fmla="*/ 1464250 h 3735869"/>
              <a:gd name="connsiteX8664" fmla="*/ 5842776 w 9706874"/>
              <a:gd name="connsiteY8664" fmla="*/ 1476510 h 3735869"/>
              <a:gd name="connsiteX8665" fmla="*/ 5757414 w 9706874"/>
              <a:gd name="connsiteY8665" fmla="*/ 1480805 h 3735869"/>
              <a:gd name="connsiteX8666" fmla="*/ 5825567 w 9706874"/>
              <a:gd name="connsiteY8666" fmla="*/ 1481571 h 3735869"/>
              <a:gd name="connsiteX8667" fmla="*/ 5840940 w 9706874"/>
              <a:gd name="connsiteY8667" fmla="*/ 1481039 h 3735869"/>
              <a:gd name="connsiteX8668" fmla="*/ 5779382 w 9706874"/>
              <a:gd name="connsiteY8668" fmla="*/ 1491974 h 3735869"/>
              <a:gd name="connsiteX8669" fmla="*/ 5701810 w 9706874"/>
              <a:gd name="connsiteY8669" fmla="*/ 1506577 h 3735869"/>
              <a:gd name="connsiteX8670" fmla="*/ 5619339 w 9706874"/>
              <a:gd name="connsiteY8670" fmla="*/ 1521007 h 3735869"/>
              <a:gd name="connsiteX8671" fmla="*/ 5614060 w 9706874"/>
              <a:gd name="connsiteY8671" fmla="*/ 1530661 h 3735869"/>
              <a:gd name="connsiteX8672" fmla="*/ 5688211 w 9706874"/>
              <a:gd name="connsiteY8672" fmla="*/ 1517304 h 3735869"/>
              <a:gd name="connsiteX8673" fmla="*/ 5689056 w 9706874"/>
              <a:gd name="connsiteY8673" fmla="*/ 1517247 h 3735869"/>
              <a:gd name="connsiteX8674" fmla="*/ 5697516 w 9706874"/>
              <a:gd name="connsiteY8674" fmla="*/ 1512929 h 3735869"/>
              <a:gd name="connsiteX8675" fmla="*/ 5705299 w 9706874"/>
              <a:gd name="connsiteY8675" fmla="*/ 1513814 h 3735869"/>
              <a:gd name="connsiteX8676" fmla="*/ 5701771 w 9706874"/>
              <a:gd name="connsiteY8676" fmla="*/ 1516403 h 3735869"/>
              <a:gd name="connsiteX8677" fmla="*/ 5755759 w 9706874"/>
              <a:gd name="connsiteY8677" fmla="*/ 1512817 h 3735869"/>
              <a:gd name="connsiteX8678" fmla="*/ 5765024 w 9706874"/>
              <a:gd name="connsiteY8678" fmla="*/ 1510638 h 3735869"/>
              <a:gd name="connsiteX8679" fmla="*/ 5765138 w 9706874"/>
              <a:gd name="connsiteY8679" fmla="*/ 1512194 h 3735869"/>
              <a:gd name="connsiteX8680" fmla="*/ 5772996 w 9706874"/>
              <a:gd name="connsiteY8680" fmla="*/ 1511672 h 3735869"/>
              <a:gd name="connsiteX8681" fmla="*/ 5772998 w 9706874"/>
              <a:gd name="connsiteY8681" fmla="*/ 1510638 h 3735869"/>
              <a:gd name="connsiteX8682" fmla="*/ 5791600 w 9706874"/>
              <a:gd name="connsiteY8682" fmla="*/ 1505779 h 3735869"/>
              <a:gd name="connsiteX8683" fmla="*/ 5820838 w 9706874"/>
              <a:gd name="connsiteY8683" fmla="*/ 1503348 h 3735869"/>
              <a:gd name="connsiteX8684" fmla="*/ 5813131 w 9706874"/>
              <a:gd name="connsiteY8684" fmla="*/ 1515092 h 3735869"/>
              <a:gd name="connsiteX8685" fmla="*/ 5827675 w 9706874"/>
              <a:gd name="connsiteY8685" fmla="*/ 1515179 h 3735869"/>
              <a:gd name="connsiteX8686" fmla="*/ 5831732 w 9706874"/>
              <a:gd name="connsiteY8686" fmla="*/ 1501374 h 3735869"/>
              <a:gd name="connsiteX8687" fmla="*/ 5876208 w 9706874"/>
              <a:gd name="connsiteY8687" fmla="*/ 1486340 h 3735869"/>
              <a:gd name="connsiteX8688" fmla="*/ 5896814 w 9706874"/>
              <a:gd name="connsiteY8688" fmla="*/ 1482553 h 3735869"/>
              <a:gd name="connsiteX8689" fmla="*/ 5883105 w 9706874"/>
              <a:gd name="connsiteY8689" fmla="*/ 1482358 h 3735869"/>
              <a:gd name="connsiteX8690" fmla="*/ 5874757 w 9706874"/>
              <a:gd name="connsiteY8690" fmla="*/ 1483414 h 3735869"/>
              <a:gd name="connsiteX8691" fmla="*/ 5879180 w 9706874"/>
              <a:gd name="connsiteY8691" fmla="*/ 1476662 h 3735869"/>
              <a:gd name="connsiteX8692" fmla="*/ 5901324 w 9706874"/>
              <a:gd name="connsiteY8692" fmla="*/ 1468178 h 3735869"/>
              <a:gd name="connsiteX8693" fmla="*/ 5943504 w 9706874"/>
              <a:gd name="connsiteY8693" fmla="*/ 1463352 h 3735869"/>
              <a:gd name="connsiteX8694" fmla="*/ 6038643 w 9706874"/>
              <a:gd name="connsiteY8694" fmla="*/ 1451287 h 3735869"/>
              <a:gd name="connsiteX8695" fmla="*/ 6228921 w 9706874"/>
              <a:gd name="connsiteY8695" fmla="*/ 1427158 h 3735869"/>
              <a:gd name="connsiteX8696" fmla="*/ 6212048 w 9706874"/>
              <a:gd name="connsiteY8696" fmla="*/ 1451287 h 3735869"/>
              <a:gd name="connsiteX8697" fmla="*/ 6161434 w 9706874"/>
              <a:gd name="connsiteY8697" fmla="*/ 1456113 h 3735869"/>
              <a:gd name="connsiteX8698" fmla="*/ 6060671 w 9706874"/>
              <a:gd name="connsiteY8698" fmla="*/ 1465767 h 3735869"/>
              <a:gd name="connsiteX8699" fmla="*/ 6015605 w 9706874"/>
              <a:gd name="connsiteY8699" fmla="*/ 1470901 h 3735869"/>
              <a:gd name="connsiteX8700" fmla="*/ 6018843 w 9706874"/>
              <a:gd name="connsiteY8700" fmla="*/ 1472973 h 3735869"/>
              <a:gd name="connsiteX8701" fmla="*/ 6032133 w 9706874"/>
              <a:gd name="connsiteY8701" fmla="*/ 1474189 h 3735869"/>
              <a:gd name="connsiteX8702" fmla="*/ 6127369 w 9706874"/>
              <a:gd name="connsiteY8702" fmla="*/ 1464471 h 3735869"/>
              <a:gd name="connsiteX8703" fmla="*/ 6510977 w 9706874"/>
              <a:gd name="connsiteY8703" fmla="*/ 1450296 h 3735869"/>
              <a:gd name="connsiteX8704" fmla="*/ 6479084 w 9706874"/>
              <a:gd name="connsiteY8704" fmla="*/ 1454750 h 3735869"/>
              <a:gd name="connsiteX8705" fmla="*/ 6487057 w 9706874"/>
              <a:gd name="connsiteY8705" fmla="*/ 1466900 h 3735869"/>
              <a:gd name="connsiteX8706" fmla="*/ 6449848 w 9706874"/>
              <a:gd name="connsiteY8706" fmla="*/ 1491198 h 3735869"/>
              <a:gd name="connsiteX8707" fmla="*/ 6434346 w 9706874"/>
              <a:gd name="connsiteY8707" fmla="*/ 1510637 h 3735869"/>
              <a:gd name="connsiteX8708" fmla="*/ 6452506 w 9706874"/>
              <a:gd name="connsiteY8708" fmla="*/ 1500919 h 3735869"/>
              <a:gd name="connsiteX8709" fmla="*/ 6459116 w 9706874"/>
              <a:gd name="connsiteY8709" fmla="*/ 1503452 h 3735869"/>
              <a:gd name="connsiteX8710" fmla="*/ 6460181 w 9706874"/>
              <a:gd name="connsiteY8710" fmla="*/ 1499068 h 3735869"/>
              <a:gd name="connsiteX8711" fmla="*/ 6466040 w 9706874"/>
              <a:gd name="connsiteY8711" fmla="*/ 1496818 h 3735869"/>
              <a:gd name="connsiteX8712" fmla="*/ 6464087 w 9706874"/>
              <a:gd name="connsiteY8712" fmla="*/ 1504695 h 3735869"/>
              <a:gd name="connsiteX8713" fmla="*/ 6463125 w 9706874"/>
              <a:gd name="connsiteY8713" fmla="*/ 1505091 h 3735869"/>
              <a:gd name="connsiteX8714" fmla="*/ 6471111 w 9706874"/>
              <a:gd name="connsiteY8714" fmla="*/ 1510639 h 3735869"/>
              <a:gd name="connsiteX8715" fmla="*/ 6493536 w 9706874"/>
              <a:gd name="connsiteY8715" fmla="*/ 1508929 h 3735869"/>
              <a:gd name="connsiteX8716" fmla="*/ 6494884 w 9706874"/>
              <a:gd name="connsiteY8716" fmla="*/ 1506329 h 3735869"/>
              <a:gd name="connsiteX8717" fmla="*/ 6474721 w 9706874"/>
              <a:gd name="connsiteY8717" fmla="*/ 1507134 h 3735869"/>
              <a:gd name="connsiteX8718" fmla="*/ 6474722 w 9706874"/>
              <a:gd name="connsiteY8718" fmla="*/ 1498552 h 3735869"/>
              <a:gd name="connsiteX8719" fmla="*/ 6466669 w 9706874"/>
              <a:gd name="connsiteY8719" fmla="*/ 1498351 h 3735869"/>
              <a:gd name="connsiteX8720" fmla="*/ 6474721 w 9706874"/>
              <a:gd name="connsiteY8720" fmla="*/ 1491513 h 3735869"/>
              <a:gd name="connsiteX8721" fmla="*/ 6474721 w 9706874"/>
              <a:gd name="connsiteY8721" fmla="*/ 1485574 h 3735869"/>
              <a:gd name="connsiteX8722" fmla="*/ 6488801 w 9706874"/>
              <a:gd name="connsiteY8722" fmla="*/ 1483179 h 3735869"/>
              <a:gd name="connsiteX8723" fmla="*/ 6499566 w 9706874"/>
              <a:gd name="connsiteY8723" fmla="*/ 1483179 h 3735869"/>
              <a:gd name="connsiteX8724" fmla="*/ 6499683 w 9706874"/>
              <a:gd name="connsiteY8724" fmla="*/ 1482087 h 3735869"/>
              <a:gd name="connsiteX8725" fmla="*/ 6505661 w 9706874"/>
              <a:gd name="connsiteY8725" fmla="*/ 1466900 h 3735869"/>
              <a:gd name="connsiteX8726" fmla="*/ 6516293 w 9706874"/>
              <a:gd name="connsiteY8726" fmla="*/ 1459609 h 3735869"/>
              <a:gd name="connsiteX8727" fmla="*/ 6521165 w 9706874"/>
              <a:gd name="connsiteY8727" fmla="*/ 1443006 h 3735869"/>
              <a:gd name="connsiteX8728" fmla="*/ 6550400 w 9706874"/>
              <a:gd name="connsiteY8728" fmla="*/ 1438147 h 3735869"/>
              <a:gd name="connsiteX8729" fmla="*/ 6600899 w 9706874"/>
              <a:gd name="connsiteY8729" fmla="*/ 1433286 h 3735869"/>
              <a:gd name="connsiteX8730" fmla="*/ 6642982 w 9706874"/>
              <a:gd name="connsiteY8730" fmla="*/ 1430857 h 3735869"/>
              <a:gd name="connsiteX8731" fmla="*/ 6647631 w 9706874"/>
              <a:gd name="connsiteY8731" fmla="*/ 1445689 h 3735869"/>
              <a:gd name="connsiteX8732" fmla="*/ 6648227 w 9706874"/>
              <a:gd name="connsiteY8732" fmla="*/ 1460336 h 3735869"/>
              <a:gd name="connsiteX8733" fmla="*/ 6649892 w 9706874"/>
              <a:gd name="connsiteY8733" fmla="*/ 1461403 h 3735869"/>
              <a:gd name="connsiteX8734" fmla="*/ 6642489 w 9706874"/>
              <a:gd name="connsiteY8734" fmla="*/ 1461404 h 3735869"/>
              <a:gd name="connsiteX8735" fmla="*/ 6644348 w 9706874"/>
              <a:gd name="connsiteY8735" fmla="*/ 1460213 h 3735869"/>
              <a:gd name="connsiteX8736" fmla="*/ 6629948 w 9706874"/>
              <a:gd name="connsiteY8736" fmla="*/ 1453542 h 3735869"/>
              <a:gd name="connsiteX8737" fmla="*/ 6574322 w 9706874"/>
              <a:gd name="connsiteY8737" fmla="*/ 1450296 h 3735869"/>
              <a:gd name="connsiteX8738" fmla="*/ 6605771 w 9706874"/>
              <a:gd name="connsiteY8738" fmla="*/ 1462039 h 3735869"/>
              <a:gd name="connsiteX8739" fmla="*/ 6590268 w 9706874"/>
              <a:gd name="connsiteY8739" fmla="*/ 1481480 h 3735869"/>
              <a:gd name="connsiteX8740" fmla="*/ 6586675 w 9706874"/>
              <a:gd name="connsiteY8740" fmla="*/ 1485860 h 3735869"/>
              <a:gd name="connsiteX8741" fmla="*/ 6589702 w 9706874"/>
              <a:gd name="connsiteY8741" fmla="*/ 1490365 h 3735869"/>
              <a:gd name="connsiteX8742" fmla="*/ 6579890 w 9706874"/>
              <a:gd name="connsiteY8742" fmla="*/ 1499624 h 3735869"/>
              <a:gd name="connsiteX8743" fmla="*/ 6573608 w 9706874"/>
              <a:gd name="connsiteY8743" fmla="*/ 1501789 h 3735869"/>
              <a:gd name="connsiteX8744" fmla="*/ 6566348 w 9706874"/>
              <a:gd name="connsiteY8744" fmla="*/ 1510639 h 3735869"/>
              <a:gd name="connsiteX8745" fmla="*/ 6590267 w 9706874"/>
              <a:gd name="connsiteY8745" fmla="*/ 1520357 h 3735869"/>
              <a:gd name="connsiteX8746" fmla="*/ 6597797 w 9706874"/>
              <a:gd name="connsiteY8746" fmla="*/ 1498489 h 3735869"/>
              <a:gd name="connsiteX8747" fmla="*/ 6613745 w 9706874"/>
              <a:gd name="connsiteY8747" fmla="*/ 1522787 h 3735869"/>
              <a:gd name="connsiteX8748" fmla="*/ 6637665 w 9706874"/>
              <a:gd name="connsiteY8748" fmla="*/ 1510638 h 3735869"/>
              <a:gd name="connsiteX8749" fmla="*/ 6619061 w 9706874"/>
              <a:gd name="connsiteY8749" fmla="*/ 1510639 h 3735869"/>
              <a:gd name="connsiteX8750" fmla="*/ 6619060 w 9706874"/>
              <a:gd name="connsiteY8750" fmla="*/ 1497323 h 3735869"/>
              <a:gd name="connsiteX8751" fmla="*/ 6604602 w 9706874"/>
              <a:gd name="connsiteY8751" fmla="*/ 1497173 h 3735869"/>
              <a:gd name="connsiteX8752" fmla="*/ 6613709 w 9706874"/>
              <a:gd name="connsiteY8752" fmla="*/ 1483421 h 3735869"/>
              <a:gd name="connsiteX8753" fmla="*/ 6628891 w 9706874"/>
              <a:gd name="connsiteY8753" fmla="*/ 1484671 h 3735869"/>
              <a:gd name="connsiteX8754" fmla="*/ 6627534 w 9706874"/>
              <a:gd name="connsiteY8754" fmla="*/ 1489353 h 3735869"/>
              <a:gd name="connsiteX8755" fmla="*/ 6666900 w 9706874"/>
              <a:gd name="connsiteY8755" fmla="*/ 1503347 h 3735869"/>
              <a:gd name="connsiteX8756" fmla="*/ 6656270 w 9706874"/>
              <a:gd name="connsiteY8756" fmla="*/ 1520358 h 3735869"/>
              <a:gd name="connsiteX8757" fmla="*/ 6674875 w 9706874"/>
              <a:gd name="connsiteY8757" fmla="*/ 1527648 h 3735869"/>
              <a:gd name="connsiteX8758" fmla="*/ 6677532 w 9706874"/>
              <a:gd name="connsiteY8758" fmla="*/ 1498489 h 3735869"/>
              <a:gd name="connsiteX8759" fmla="*/ 6703667 w 9706874"/>
              <a:gd name="connsiteY8759" fmla="*/ 1496059 h 3735869"/>
              <a:gd name="connsiteX8760" fmla="*/ 6714298 w 9706874"/>
              <a:gd name="connsiteY8760" fmla="*/ 1505780 h 3735869"/>
              <a:gd name="connsiteX8761" fmla="*/ 6690378 w 9706874"/>
              <a:gd name="connsiteY8761" fmla="*/ 1510638 h 3735869"/>
              <a:gd name="connsiteX8762" fmla="*/ 6693036 w 9706874"/>
              <a:gd name="connsiteY8762" fmla="*/ 1532101 h 3735869"/>
              <a:gd name="connsiteX8763" fmla="*/ 6780299 w 9706874"/>
              <a:gd name="connsiteY8763" fmla="*/ 1529670 h 3735869"/>
              <a:gd name="connsiteX8764" fmla="*/ 6722271 w 9706874"/>
              <a:gd name="connsiteY8764" fmla="*/ 1515497 h 3735869"/>
              <a:gd name="connsiteX8765" fmla="*/ 6822825 w 9706874"/>
              <a:gd name="connsiteY8765" fmla="*/ 1515497 h 3735869"/>
              <a:gd name="connsiteX8766" fmla="*/ 6798905 w 9706874"/>
              <a:gd name="connsiteY8766" fmla="*/ 1551541 h 3735869"/>
              <a:gd name="connsiteX8767" fmla="*/ 6822825 w 9706874"/>
              <a:gd name="connsiteY8767" fmla="*/ 1566120 h 3735869"/>
              <a:gd name="connsiteX8768" fmla="*/ 6592925 w 9706874"/>
              <a:gd name="connsiteY8768" fmla="*/ 1534936 h 3735869"/>
              <a:gd name="connsiteX8769" fmla="*/ 6481741 w 9706874"/>
              <a:gd name="connsiteY8769" fmla="*/ 1525218 h 3735869"/>
              <a:gd name="connsiteX8770" fmla="*/ 6436560 w 9706874"/>
              <a:gd name="connsiteY8770" fmla="*/ 1525218 h 3735869"/>
              <a:gd name="connsiteX8771" fmla="*/ 6431687 w 9706874"/>
              <a:gd name="connsiteY8771" fmla="*/ 1481481 h 3735869"/>
              <a:gd name="connsiteX8772" fmla="*/ 6398315 w 9706874"/>
              <a:gd name="connsiteY8772" fmla="*/ 1483052 h 3735869"/>
              <a:gd name="connsiteX8773" fmla="*/ 6396380 w 9706874"/>
              <a:gd name="connsiteY8773" fmla="*/ 1485670 h 3735869"/>
              <a:gd name="connsiteX8774" fmla="*/ 6396588 w 9706874"/>
              <a:gd name="connsiteY8774" fmla="*/ 1483134 h 3735869"/>
              <a:gd name="connsiteX8775" fmla="*/ 6368499 w 9706874"/>
              <a:gd name="connsiteY8775" fmla="*/ 1484455 h 3735869"/>
              <a:gd name="connsiteX8776" fmla="*/ 6367517 w 9706874"/>
              <a:gd name="connsiteY8776" fmla="*/ 1485690 h 3735869"/>
              <a:gd name="connsiteX8777" fmla="*/ 6367591 w 9706874"/>
              <a:gd name="connsiteY8777" fmla="*/ 1484499 h 3735869"/>
              <a:gd name="connsiteX8778" fmla="*/ 6328476 w 9706874"/>
              <a:gd name="connsiteY8778" fmla="*/ 1486340 h 3735869"/>
              <a:gd name="connsiteX8779" fmla="*/ 6353767 w 9706874"/>
              <a:gd name="connsiteY8779" fmla="*/ 1497716 h 3735869"/>
              <a:gd name="connsiteX8780" fmla="*/ 6356138 w 9706874"/>
              <a:gd name="connsiteY8780" fmla="*/ 1493064 h 3735869"/>
              <a:gd name="connsiteX8781" fmla="*/ 6360765 w 9706874"/>
              <a:gd name="connsiteY8781" fmla="*/ 1498509 h 3735869"/>
              <a:gd name="connsiteX8782" fmla="*/ 6359068 w 9706874"/>
              <a:gd name="connsiteY8782" fmla="*/ 1499839 h 3735869"/>
              <a:gd name="connsiteX8783" fmla="*/ 6369961 w 9706874"/>
              <a:gd name="connsiteY8783" fmla="*/ 1503766 h 3735869"/>
              <a:gd name="connsiteX8784" fmla="*/ 6383847 w 9706874"/>
              <a:gd name="connsiteY8784" fmla="*/ 1505779 h 3735869"/>
              <a:gd name="connsiteX8785" fmla="*/ 6410424 w 9706874"/>
              <a:gd name="connsiteY8785" fmla="*/ 1520358 h 3735869"/>
              <a:gd name="connsiteX8786" fmla="*/ 6309871 w 9706874"/>
              <a:gd name="connsiteY8786" fmla="*/ 1520358 h 3735869"/>
              <a:gd name="connsiteX8787" fmla="*/ 6312528 w 9706874"/>
              <a:gd name="connsiteY8787" fmla="*/ 1498488 h 3735869"/>
              <a:gd name="connsiteX8788" fmla="*/ 6314320 w 9706874"/>
              <a:gd name="connsiteY8788" fmla="*/ 1499472 h 3735869"/>
              <a:gd name="connsiteX8789" fmla="*/ 6314293 w 9706874"/>
              <a:gd name="connsiteY8789" fmla="*/ 1499431 h 3735869"/>
              <a:gd name="connsiteX8790" fmla="*/ 6317993 w 9706874"/>
              <a:gd name="connsiteY8790" fmla="*/ 1493823 h 3735869"/>
              <a:gd name="connsiteX8791" fmla="*/ 6318333 w 9706874"/>
              <a:gd name="connsiteY8791" fmla="*/ 1494340 h 3735869"/>
              <a:gd name="connsiteX8792" fmla="*/ 6316891 w 9706874"/>
              <a:gd name="connsiteY8792" fmla="*/ 1491578 h 3735869"/>
              <a:gd name="connsiteX8793" fmla="*/ 6304556 w 9706874"/>
              <a:gd name="connsiteY8793" fmla="*/ 1471759 h 3735869"/>
              <a:gd name="connsiteX8794" fmla="*/ 6272663 w 9706874"/>
              <a:gd name="connsiteY8794" fmla="*/ 1474188 h 3735869"/>
              <a:gd name="connsiteX8795" fmla="*/ 6251843 w 9706874"/>
              <a:gd name="connsiteY8795" fmla="*/ 1474188 h 3735869"/>
              <a:gd name="connsiteX8796" fmla="*/ 6246527 w 9706874"/>
              <a:gd name="connsiteY8796" fmla="*/ 1479199 h 3735869"/>
              <a:gd name="connsiteX8797" fmla="*/ 6246512 w 9706874"/>
              <a:gd name="connsiteY8797" fmla="*/ 1479297 h 3735869"/>
              <a:gd name="connsiteX8798" fmla="*/ 6284636 w 9706874"/>
              <a:gd name="connsiteY8798" fmla="*/ 1477178 h 3735869"/>
              <a:gd name="connsiteX8799" fmla="*/ 6304282 w 9706874"/>
              <a:gd name="connsiteY8799" fmla="*/ 1489357 h 3735869"/>
              <a:gd name="connsiteX8800" fmla="*/ 6288268 w 9706874"/>
              <a:gd name="connsiteY8800" fmla="*/ 1498755 h 3735869"/>
              <a:gd name="connsiteX8801" fmla="*/ 6286707 w 9706874"/>
              <a:gd name="connsiteY8801" fmla="*/ 1503323 h 3735869"/>
              <a:gd name="connsiteX8802" fmla="*/ 6284275 w 9706874"/>
              <a:gd name="connsiteY8802" fmla="*/ 1501098 h 3735869"/>
              <a:gd name="connsiteX8803" fmla="*/ 6279726 w 9706874"/>
              <a:gd name="connsiteY8803" fmla="*/ 1503767 h 3735869"/>
              <a:gd name="connsiteX8804" fmla="*/ 6267008 w 9706874"/>
              <a:gd name="connsiteY8804" fmla="*/ 1506908 h 3735869"/>
              <a:gd name="connsiteX8805" fmla="*/ 6270004 w 9706874"/>
              <a:gd name="connsiteY8805" fmla="*/ 1520357 h 3735869"/>
              <a:gd name="connsiteX8806" fmla="*/ 6230581 w 9706874"/>
              <a:gd name="connsiteY8806" fmla="*/ 1515498 h 3735869"/>
              <a:gd name="connsiteX8807" fmla="*/ 6230882 w 9706874"/>
              <a:gd name="connsiteY8807" fmla="*/ 1514252 h 3735869"/>
              <a:gd name="connsiteX8808" fmla="*/ 6171433 w 9706874"/>
              <a:gd name="connsiteY8808" fmla="*/ 1524268 h 3735869"/>
              <a:gd name="connsiteX8809" fmla="*/ 6091914 w 9706874"/>
              <a:gd name="connsiteY8809" fmla="*/ 1530357 h 3735869"/>
              <a:gd name="connsiteX8810" fmla="*/ 6005375 w 9706874"/>
              <a:gd name="connsiteY8810" fmla="*/ 1530356 h 3735869"/>
              <a:gd name="connsiteX8811" fmla="*/ 5991342 w 9706874"/>
              <a:gd name="connsiteY8811" fmla="*/ 1547407 h 3735869"/>
              <a:gd name="connsiteX8812" fmla="*/ 5984101 w 9706874"/>
              <a:gd name="connsiteY8812" fmla="*/ 1549675 h 3735869"/>
              <a:gd name="connsiteX8813" fmla="*/ 6188443 w 9706874"/>
              <a:gd name="connsiteY8813" fmla="*/ 1553364 h 3735869"/>
              <a:gd name="connsiteX8814" fmla="*/ 6426370 w 9706874"/>
              <a:gd name="connsiteY8814" fmla="*/ 1553970 h 3735869"/>
              <a:gd name="connsiteX8815" fmla="*/ 6347080 w 9706874"/>
              <a:gd name="connsiteY8815" fmla="*/ 1561261 h 3735869"/>
              <a:gd name="connsiteX8816" fmla="*/ 6315185 w 9706874"/>
              <a:gd name="connsiteY8816" fmla="*/ 1566121 h 3735869"/>
              <a:gd name="connsiteX8817" fmla="*/ 6309871 w 9706874"/>
              <a:gd name="connsiteY8817" fmla="*/ 1590420 h 3735869"/>
              <a:gd name="connsiteX8818" fmla="*/ 6394478 w 9706874"/>
              <a:gd name="connsiteY8818" fmla="*/ 1583130 h 3735869"/>
              <a:gd name="connsiteX8819" fmla="*/ 6426371 w 9706874"/>
              <a:gd name="connsiteY8819" fmla="*/ 1570980 h 3735869"/>
              <a:gd name="connsiteX8820" fmla="*/ 6463136 w 9706874"/>
              <a:gd name="connsiteY8820" fmla="*/ 1553969 h 3735869"/>
              <a:gd name="connsiteX8821" fmla="*/ 6505661 w 9706874"/>
              <a:gd name="connsiteY8821" fmla="*/ 1551541 h 3735869"/>
              <a:gd name="connsiteX8822" fmla="*/ 6539771 w 9706874"/>
              <a:gd name="connsiteY8822" fmla="*/ 1556402 h 3735869"/>
              <a:gd name="connsiteX8823" fmla="*/ 6516293 w 9706874"/>
              <a:gd name="connsiteY8823" fmla="*/ 1566121 h 3735869"/>
              <a:gd name="connsiteX8824" fmla="*/ 6489715 w 9706874"/>
              <a:gd name="connsiteY8824" fmla="*/ 1566120 h 3735869"/>
              <a:gd name="connsiteX8825" fmla="*/ 6449847 w 9706874"/>
              <a:gd name="connsiteY8825" fmla="*/ 1575840 h 3735869"/>
              <a:gd name="connsiteX8826" fmla="*/ 6452506 w 9706874"/>
              <a:gd name="connsiteY8826" fmla="*/ 1587382 h 3735869"/>
              <a:gd name="connsiteX8827" fmla="*/ 6460292 w 9706874"/>
              <a:gd name="connsiteY8827" fmla="*/ 1587826 h 3735869"/>
              <a:gd name="connsiteX8828" fmla="*/ 6461063 w 9706874"/>
              <a:gd name="connsiteY8828" fmla="*/ 1583281 h 3735869"/>
              <a:gd name="connsiteX8829" fmla="*/ 6472403 w 9706874"/>
              <a:gd name="connsiteY8829" fmla="*/ 1577197 h 3735869"/>
              <a:gd name="connsiteX8830" fmla="*/ 6525789 w 9706874"/>
              <a:gd name="connsiteY8830" fmla="*/ 1577197 h 3735869"/>
              <a:gd name="connsiteX8831" fmla="*/ 6524483 w 9706874"/>
              <a:gd name="connsiteY8831" fmla="*/ 1584350 h 3735869"/>
              <a:gd name="connsiteX8832" fmla="*/ 6605772 w 9706874"/>
              <a:gd name="connsiteY8832" fmla="*/ 1578270 h 3735869"/>
              <a:gd name="connsiteX8833" fmla="*/ 6605772 w 9706874"/>
              <a:gd name="connsiteY8833" fmla="*/ 1602567 h 3735869"/>
              <a:gd name="connsiteX8834" fmla="*/ 6624376 w 9706874"/>
              <a:gd name="connsiteY8834" fmla="*/ 1602567 h 3735869"/>
              <a:gd name="connsiteX8835" fmla="*/ 6661586 w 9706874"/>
              <a:gd name="connsiteY8835" fmla="*/ 1604997 h 3735869"/>
              <a:gd name="connsiteX8836" fmla="*/ 6735560 w 9706874"/>
              <a:gd name="connsiteY8836" fmla="*/ 1607020 h 3735869"/>
              <a:gd name="connsiteX8837" fmla="*/ 6804220 w 9706874"/>
              <a:gd name="connsiteY8837" fmla="*/ 1612286 h 3735869"/>
              <a:gd name="connsiteX8838" fmla="*/ 6822823 w 9706874"/>
              <a:gd name="connsiteY8838" fmla="*/ 1636184 h 3735869"/>
              <a:gd name="connsiteX8839" fmla="*/ 6694586 w 9706874"/>
              <a:gd name="connsiteY8839" fmla="*/ 1625240 h 3735869"/>
              <a:gd name="connsiteX8840" fmla="*/ 6668096 w 9706874"/>
              <a:gd name="connsiteY8840" fmla="*/ 1623552 h 3735869"/>
              <a:gd name="connsiteX8841" fmla="*/ 6673437 w 9706874"/>
              <a:gd name="connsiteY8841" fmla="*/ 1626749 h 3735869"/>
              <a:gd name="connsiteX8842" fmla="*/ 6675287 w 9706874"/>
              <a:gd name="connsiteY8842" fmla="*/ 1635528 h 3735869"/>
              <a:gd name="connsiteX8843" fmla="*/ 6669736 w 9706874"/>
              <a:gd name="connsiteY8843" fmla="*/ 1632203 h 3735869"/>
              <a:gd name="connsiteX8844" fmla="*/ 6667908 w 9706874"/>
              <a:gd name="connsiteY8844" fmla="*/ 1623541 h 3735869"/>
              <a:gd name="connsiteX8845" fmla="*/ 6630218 w 9706874"/>
              <a:gd name="connsiteY8845" fmla="*/ 1621140 h 3735869"/>
              <a:gd name="connsiteX8846" fmla="*/ 6566348 w 9706874"/>
              <a:gd name="connsiteY8846" fmla="*/ 1614311 h 3735869"/>
              <a:gd name="connsiteX8847" fmla="*/ 6460480 w 9706874"/>
              <a:gd name="connsiteY8847" fmla="*/ 1619170 h 3735869"/>
              <a:gd name="connsiteX8848" fmla="*/ 6441875 w 9706874"/>
              <a:gd name="connsiteY8848" fmla="*/ 1612286 h 3735869"/>
              <a:gd name="connsiteX8849" fmla="*/ 6421056 w 9706874"/>
              <a:gd name="connsiteY8849" fmla="*/ 1607021 h 3735869"/>
              <a:gd name="connsiteX8850" fmla="*/ 6394477 w 9706874"/>
              <a:gd name="connsiteY8850" fmla="*/ 1624028 h 3735869"/>
              <a:gd name="connsiteX8851" fmla="*/ 6383846 w 9706874"/>
              <a:gd name="connsiteY8851" fmla="*/ 1602567 h 3735869"/>
              <a:gd name="connsiteX8852" fmla="*/ 6325818 w 9706874"/>
              <a:gd name="connsiteY8852" fmla="*/ 1624027 h 3735869"/>
              <a:gd name="connsiteX8853" fmla="*/ 6246527 w 9706874"/>
              <a:gd name="connsiteY8853" fmla="*/ 1619170 h 3735869"/>
              <a:gd name="connsiteX8854" fmla="*/ 6251842 w 9706874"/>
              <a:gd name="connsiteY8854" fmla="*/ 1614311 h 3735869"/>
              <a:gd name="connsiteX8855" fmla="*/ 6227923 w 9706874"/>
              <a:gd name="connsiteY8855" fmla="*/ 1612286 h 3735869"/>
              <a:gd name="connsiteX8856" fmla="*/ 6190714 w 9706874"/>
              <a:gd name="connsiteY8856" fmla="*/ 1614311 h 3735869"/>
              <a:gd name="connsiteX8857" fmla="*/ 6140659 w 9706874"/>
              <a:gd name="connsiteY8857" fmla="*/ 1636185 h 3735869"/>
              <a:gd name="connsiteX8858" fmla="*/ 6061369 w 9706874"/>
              <a:gd name="connsiteY8858" fmla="*/ 1621599 h 3735869"/>
              <a:gd name="connsiteX8859" fmla="*/ 6005554 w 9706874"/>
              <a:gd name="connsiteY8859" fmla="*/ 1648333 h 3735869"/>
              <a:gd name="connsiteX8860" fmla="*/ 5984347 w 9706874"/>
              <a:gd name="connsiteY8860" fmla="*/ 1638009 h 3735869"/>
              <a:gd name="connsiteX8861" fmla="*/ 5970969 w 9706874"/>
              <a:gd name="connsiteY8861" fmla="*/ 1638353 h 3735869"/>
              <a:gd name="connsiteX8862" fmla="*/ 5967337 w 9706874"/>
              <a:gd name="connsiteY8862" fmla="*/ 1643829 h 3735869"/>
              <a:gd name="connsiteX8863" fmla="*/ 5957258 w 9706874"/>
              <a:gd name="connsiteY8863" fmla="*/ 1644119 h 3735869"/>
              <a:gd name="connsiteX8864" fmla="*/ 5960050 w 9706874"/>
              <a:gd name="connsiteY8864" fmla="*/ 1639028 h 3735869"/>
              <a:gd name="connsiteX8865" fmla="*/ 5942264 w 9706874"/>
              <a:gd name="connsiteY8865" fmla="*/ 1648638 h 3735869"/>
              <a:gd name="connsiteX8866" fmla="*/ 5924050 w 9706874"/>
              <a:gd name="connsiteY8866" fmla="*/ 1660481 h 3735869"/>
              <a:gd name="connsiteX8867" fmla="*/ 5876208 w 9706874"/>
              <a:gd name="connsiteY8867" fmla="*/ 1662911 h 3735869"/>
              <a:gd name="connsiteX8868" fmla="*/ 5826154 w 9706874"/>
              <a:gd name="connsiteY8868" fmla="*/ 1665340 h 3735869"/>
              <a:gd name="connsiteX8869" fmla="*/ 5831470 w 9706874"/>
              <a:gd name="connsiteY8869" fmla="*/ 1658052 h 3735869"/>
              <a:gd name="connsiteX8870" fmla="*/ 5826218 w 9706874"/>
              <a:gd name="connsiteY8870" fmla="*/ 1656803 h 3735869"/>
              <a:gd name="connsiteX8871" fmla="*/ 5826105 w 9706874"/>
              <a:gd name="connsiteY8871" fmla="*/ 1657737 h 3735869"/>
              <a:gd name="connsiteX8872" fmla="*/ 5808823 w 9706874"/>
              <a:gd name="connsiteY8872" fmla="*/ 1667263 h 3735869"/>
              <a:gd name="connsiteX8873" fmla="*/ 5811817 w 9706874"/>
              <a:gd name="connsiteY8873" fmla="*/ 1655850 h 3735869"/>
              <a:gd name="connsiteX8874" fmla="*/ 5802233 w 9706874"/>
              <a:gd name="connsiteY8874" fmla="*/ 1658053 h 3735869"/>
              <a:gd name="connsiteX8875" fmla="*/ 5772997 w 9706874"/>
              <a:gd name="connsiteY8875" fmla="*/ 1658052 h 3735869"/>
              <a:gd name="connsiteX8876" fmla="*/ 5759709 w 9706874"/>
              <a:gd name="connsiteY8876" fmla="*/ 1684374 h 3735869"/>
              <a:gd name="connsiteX8877" fmla="*/ 5728260 w 9706874"/>
              <a:gd name="connsiteY8877" fmla="*/ 1686804 h 3735869"/>
              <a:gd name="connsiteX8878" fmla="*/ 5656941 w 9706874"/>
              <a:gd name="connsiteY8878" fmla="*/ 1711103 h 3735869"/>
              <a:gd name="connsiteX8879" fmla="*/ 5804892 w 9706874"/>
              <a:gd name="connsiteY8879" fmla="*/ 1718394 h 3735869"/>
              <a:gd name="connsiteX8880" fmla="*/ 5807550 w 9706874"/>
              <a:gd name="connsiteY8880" fmla="*/ 1694095 h 3735869"/>
              <a:gd name="connsiteX8881" fmla="*/ 5834128 w 9706874"/>
              <a:gd name="connsiteY8881" fmla="*/ 1694094 h 3735869"/>
              <a:gd name="connsiteX8882" fmla="*/ 5825769 w 9706874"/>
              <a:gd name="connsiteY8882" fmla="*/ 1708812 h 3735869"/>
              <a:gd name="connsiteX8883" fmla="*/ 5825229 w 9706874"/>
              <a:gd name="connsiteY8883" fmla="*/ 1711031 h 3735869"/>
              <a:gd name="connsiteX8884" fmla="*/ 5826153 w 9706874"/>
              <a:gd name="connsiteY8884" fmla="*/ 1725684 h 3735869"/>
              <a:gd name="connsiteX8885" fmla="*/ 5857604 w 9706874"/>
              <a:gd name="connsiteY8885" fmla="*/ 1723251 h 3735869"/>
              <a:gd name="connsiteX8886" fmla="*/ 5958158 w 9706874"/>
              <a:gd name="connsiteY8886" fmla="*/ 1694094 h 3735869"/>
              <a:gd name="connsiteX8887" fmla="*/ 6008655 w 9706874"/>
              <a:gd name="connsiteY8887" fmla="*/ 1691666 h 3735869"/>
              <a:gd name="connsiteX8888" fmla="*/ 6050737 w 9706874"/>
              <a:gd name="connsiteY8888" fmla="*/ 1708673 h 3735869"/>
              <a:gd name="connsiteX8889" fmla="*/ 6053008 w 9706874"/>
              <a:gd name="connsiteY8889" fmla="*/ 1709161 h 3735869"/>
              <a:gd name="connsiteX8890" fmla="*/ 6048608 w 9706874"/>
              <a:gd name="connsiteY8890" fmla="*/ 1705711 h 3735869"/>
              <a:gd name="connsiteX8891" fmla="*/ 6056009 w 9706874"/>
              <a:gd name="connsiteY8891" fmla="*/ 1705709 h 3735869"/>
              <a:gd name="connsiteX8892" fmla="*/ 6053320 w 9706874"/>
              <a:gd name="connsiteY8892" fmla="*/ 1709230 h 3735869"/>
              <a:gd name="connsiteX8893" fmla="*/ 6063106 w 9706874"/>
              <a:gd name="connsiteY8893" fmla="*/ 1711332 h 3735869"/>
              <a:gd name="connsiteX8894" fmla="*/ 6100792 w 9706874"/>
              <a:gd name="connsiteY8894" fmla="*/ 1703813 h 3735869"/>
              <a:gd name="connsiteX8895" fmla="*/ 6130028 w 9706874"/>
              <a:gd name="connsiteY8895" fmla="*/ 1694095 h 3735869"/>
              <a:gd name="connsiteX8896" fmla="*/ 6148633 w 9706874"/>
              <a:gd name="connsiteY8896" fmla="*/ 1691665 h 3735869"/>
              <a:gd name="connsiteX8897" fmla="*/ 6156607 w 9706874"/>
              <a:gd name="connsiteY8897" fmla="*/ 1679919 h 3735869"/>
              <a:gd name="connsiteX8898" fmla="*/ 6169686 w 9706874"/>
              <a:gd name="connsiteY8898" fmla="*/ 1685900 h 3735869"/>
              <a:gd name="connsiteX8899" fmla="*/ 6171402 w 9706874"/>
              <a:gd name="connsiteY8899" fmla="*/ 1688137 h 3735869"/>
              <a:gd name="connsiteX8900" fmla="*/ 6172552 w 9706874"/>
              <a:gd name="connsiteY8900" fmla="*/ 1689639 h 3735869"/>
              <a:gd name="connsiteX8901" fmla="*/ 6193371 w 9706874"/>
              <a:gd name="connsiteY8901" fmla="*/ 1689639 h 3735869"/>
              <a:gd name="connsiteX8902" fmla="*/ 6301898 w 9706874"/>
              <a:gd name="connsiteY8902" fmla="*/ 1667770 h 3735869"/>
              <a:gd name="connsiteX8903" fmla="*/ 6410423 w 9706874"/>
              <a:gd name="connsiteY8903" fmla="*/ 1665339 h 3735869"/>
              <a:gd name="connsiteX8904" fmla="*/ 6426743 w 9706874"/>
              <a:gd name="connsiteY8904" fmla="*/ 1659845 h 3735869"/>
              <a:gd name="connsiteX8905" fmla="*/ 6428198 w 9706874"/>
              <a:gd name="connsiteY8905" fmla="*/ 1666859 h 3735869"/>
              <a:gd name="connsiteX8906" fmla="*/ 6434345 w 9706874"/>
              <a:gd name="connsiteY8906" fmla="*/ 1670201 h 3735869"/>
              <a:gd name="connsiteX8907" fmla="*/ 6432352 w 9706874"/>
              <a:gd name="connsiteY8907" fmla="*/ 1661393 h 3735869"/>
              <a:gd name="connsiteX8908" fmla="*/ 6428513 w 9706874"/>
              <a:gd name="connsiteY8908" fmla="*/ 1659247 h 3735869"/>
              <a:gd name="connsiteX8909" fmla="*/ 6434545 w 9706874"/>
              <a:gd name="connsiteY8909" fmla="*/ 1657216 h 3735869"/>
              <a:gd name="connsiteX8910" fmla="*/ 6510977 w 9706874"/>
              <a:gd name="connsiteY8910" fmla="*/ 1648332 h 3735869"/>
              <a:gd name="connsiteX8911" fmla="*/ 6510978 w 9706874"/>
              <a:gd name="connsiteY8911" fmla="*/ 1670202 h 3735869"/>
              <a:gd name="connsiteX8912" fmla="*/ 6722271 w 9706874"/>
              <a:gd name="connsiteY8912" fmla="*/ 1682350 h 3735869"/>
              <a:gd name="connsiteX8913" fmla="*/ 6698351 w 9706874"/>
              <a:gd name="connsiteY8913" fmla="*/ 1658052 h 3735869"/>
              <a:gd name="connsiteX8914" fmla="*/ 6738217 w 9706874"/>
              <a:gd name="connsiteY8914" fmla="*/ 1658052 h 3735869"/>
              <a:gd name="connsiteX8915" fmla="*/ 6754164 w 9706874"/>
              <a:gd name="connsiteY8915" fmla="*/ 1682350 h 3735869"/>
              <a:gd name="connsiteX8916" fmla="*/ 6788274 w 9706874"/>
              <a:gd name="connsiteY8916" fmla="*/ 1689640 h 3735869"/>
              <a:gd name="connsiteX8917" fmla="*/ 6849403 w 9706874"/>
              <a:gd name="connsiteY8917" fmla="*/ 1694094 h 3735869"/>
              <a:gd name="connsiteX8918" fmla="*/ 6946854 w 9706874"/>
              <a:gd name="connsiteY8918" fmla="*/ 1723252 h 3735869"/>
              <a:gd name="connsiteX8919" fmla="*/ 6714299 w 9706874"/>
              <a:gd name="connsiteY8919" fmla="*/ 1711104 h 3735869"/>
              <a:gd name="connsiteX8920" fmla="*/ 6724929 w 9706874"/>
              <a:gd name="connsiteY8920" fmla="*/ 1728113 h 3735869"/>
              <a:gd name="connsiteX8921" fmla="*/ 6650954 w 9706874"/>
              <a:gd name="connsiteY8921" fmla="*/ 1740263 h 3735869"/>
              <a:gd name="connsiteX8922" fmla="*/ 6674875 w 9706874"/>
              <a:gd name="connsiteY8922" fmla="*/ 1728113 h 3735869"/>
              <a:gd name="connsiteX8923" fmla="*/ 6666901 w 9706874"/>
              <a:gd name="connsiteY8923" fmla="*/ 1703813 h 3735869"/>
              <a:gd name="connsiteX8924" fmla="*/ 6640322 w 9706874"/>
              <a:gd name="connsiteY8924" fmla="*/ 1703813 h 3735869"/>
              <a:gd name="connsiteX8925" fmla="*/ 6576979 w 9706874"/>
              <a:gd name="connsiteY8925" fmla="*/ 1701383 h 3735869"/>
              <a:gd name="connsiteX8926" fmla="*/ 6557501 w 9706874"/>
              <a:gd name="connsiteY8926" fmla="*/ 1703610 h 3735869"/>
              <a:gd name="connsiteX8927" fmla="*/ 6550401 w 9706874"/>
              <a:gd name="connsiteY8927" fmla="*/ 1704422 h 3735869"/>
              <a:gd name="connsiteX8928" fmla="*/ 6523823 w 9706874"/>
              <a:gd name="connsiteY8928" fmla="*/ 1703812 h 3735869"/>
              <a:gd name="connsiteX8929" fmla="*/ 6510977 w 9706874"/>
              <a:gd name="connsiteY8929" fmla="*/ 1711103 h 3735869"/>
              <a:gd name="connsiteX8930" fmla="*/ 6484399 w 9706874"/>
              <a:gd name="connsiteY8930" fmla="*/ 1728113 h 3735869"/>
              <a:gd name="connsiteX8931" fmla="*/ 6471110 w 9706874"/>
              <a:gd name="connsiteY8931" fmla="*/ 1718394 h 3735869"/>
              <a:gd name="connsiteX8932" fmla="*/ 6460478 w 9706874"/>
              <a:gd name="connsiteY8932" fmla="*/ 1718393 h 3735869"/>
              <a:gd name="connsiteX8933" fmla="*/ 6421055 w 9706874"/>
              <a:gd name="connsiteY8933" fmla="*/ 1718393 h 3735869"/>
              <a:gd name="connsiteX8934" fmla="*/ 6418398 w 9706874"/>
              <a:gd name="connsiteY8934" fmla="*/ 1694094 h 3735869"/>
              <a:gd name="connsiteX8935" fmla="*/ 6394479 w 9706874"/>
              <a:gd name="connsiteY8935" fmla="*/ 1718394 h 3735869"/>
              <a:gd name="connsiteX8936" fmla="*/ 6394478 w 9706874"/>
              <a:gd name="connsiteY8936" fmla="*/ 1694094 h 3735869"/>
              <a:gd name="connsiteX8937" fmla="*/ 6251842 w 9706874"/>
              <a:gd name="connsiteY8937" fmla="*/ 1715964 h 3735869"/>
              <a:gd name="connsiteX8938" fmla="*/ 6108764 w 9706874"/>
              <a:gd name="connsiteY8938" fmla="*/ 1732972 h 3735869"/>
              <a:gd name="connsiteX8939" fmla="*/ 5844315 w 9706874"/>
              <a:gd name="connsiteY8939" fmla="*/ 1764156 h 3735869"/>
              <a:gd name="connsiteX8940" fmla="*/ 5827640 w 9706874"/>
              <a:gd name="connsiteY8940" fmla="*/ 1767103 h 3735869"/>
              <a:gd name="connsiteX8941" fmla="*/ 5829614 w 9706874"/>
              <a:gd name="connsiteY8941" fmla="*/ 1767130 h 3735869"/>
              <a:gd name="connsiteX8942" fmla="*/ 5801963 w 9706874"/>
              <a:gd name="connsiteY8942" fmla="*/ 1779267 h 3735869"/>
              <a:gd name="connsiteX8943" fmla="*/ 5775101 w 9706874"/>
              <a:gd name="connsiteY8943" fmla="*/ 1789744 h 3735869"/>
              <a:gd name="connsiteX8944" fmla="*/ 5761252 w 9706874"/>
              <a:gd name="connsiteY8944" fmla="*/ 1788774 h 3735869"/>
              <a:gd name="connsiteX8945" fmla="*/ 5755008 w 9706874"/>
              <a:gd name="connsiteY8945" fmla="*/ 1788788 h 3735869"/>
              <a:gd name="connsiteX8946" fmla="*/ 5802014 w 9706874"/>
              <a:gd name="connsiteY8946" fmla="*/ 1771626 h 3735869"/>
              <a:gd name="connsiteX8947" fmla="*/ 5730861 w 9706874"/>
              <a:gd name="connsiteY8947" fmla="*/ 1783747 h 3735869"/>
              <a:gd name="connsiteX8948" fmla="*/ 5633021 w 9706874"/>
              <a:gd name="connsiteY8948" fmla="*/ 1788454 h 3735869"/>
              <a:gd name="connsiteX8949" fmla="*/ 5640995 w 9706874"/>
              <a:gd name="connsiteY8949" fmla="*/ 1781165 h 3735869"/>
              <a:gd name="connsiteX8950" fmla="*/ 5627705 w 9706874"/>
              <a:gd name="connsiteY8950" fmla="*/ 1773876 h 3735869"/>
              <a:gd name="connsiteX8951" fmla="*/ 5606443 w 9706874"/>
              <a:gd name="connsiteY8951" fmla="*/ 1803033 h 3735869"/>
              <a:gd name="connsiteX8952" fmla="*/ 5569678 w 9706874"/>
              <a:gd name="connsiteY8952" fmla="*/ 1805463 h 3735869"/>
              <a:gd name="connsiteX8953" fmla="*/ 5556387 w 9706874"/>
              <a:gd name="connsiteY8953" fmla="*/ 1832190 h 3735869"/>
              <a:gd name="connsiteX8954" fmla="*/ 5556388 w 9706874"/>
              <a:gd name="connsiteY8954" fmla="*/ 1798175 h 3735869"/>
              <a:gd name="connsiteX8955" fmla="*/ 5501792 w 9706874"/>
              <a:gd name="connsiteY8955" fmla="*/ 1826569 h 3735869"/>
              <a:gd name="connsiteX8956" fmla="*/ 5464626 w 9706874"/>
              <a:gd name="connsiteY8956" fmla="*/ 1838244 h 3735869"/>
              <a:gd name="connsiteX8957" fmla="*/ 5453286 w 9706874"/>
              <a:gd name="connsiteY8957" fmla="*/ 1842760 h 3735869"/>
              <a:gd name="connsiteX8958" fmla="*/ 5429407 w 9706874"/>
              <a:gd name="connsiteY8958" fmla="*/ 1849806 h 3735869"/>
              <a:gd name="connsiteX8959" fmla="*/ 5403177 w 9706874"/>
              <a:gd name="connsiteY8959" fmla="*/ 1857873 h 3735869"/>
              <a:gd name="connsiteX8960" fmla="*/ 5385327 w 9706874"/>
              <a:gd name="connsiteY8960" fmla="*/ 1864912 h 3735869"/>
              <a:gd name="connsiteX8961" fmla="*/ 5385138 w 9706874"/>
              <a:gd name="connsiteY8961" fmla="*/ 1865687 h 3735869"/>
              <a:gd name="connsiteX8962" fmla="*/ 5417622 w 9706874"/>
              <a:gd name="connsiteY8962" fmla="*/ 1858878 h 3735869"/>
              <a:gd name="connsiteX8963" fmla="*/ 5444327 w 9706874"/>
              <a:gd name="connsiteY8963" fmla="*/ 1853630 h 3735869"/>
              <a:gd name="connsiteX8964" fmla="*/ 5436774 w 9706874"/>
              <a:gd name="connsiteY8964" fmla="*/ 1859178 h 3735869"/>
              <a:gd name="connsiteX8965" fmla="*/ 5433394 w 9706874"/>
              <a:gd name="connsiteY8965" fmla="*/ 1861316 h 3735869"/>
              <a:gd name="connsiteX8966" fmla="*/ 5384640 w 9706874"/>
              <a:gd name="connsiteY8966" fmla="*/ 1867735 h 3735869"/>
              <a:gd name="connsiteX8967" fmla="*/ 5384519 w 9706874"/>
              <a:gd name="connsiteY8967" fmla="*/ 1868236 h 3735869"/>
              <a:gd name="connsiteX8968" fmla="*/ 5367083 w 9706874"/>
              <a:gd name="connsiteY8968" fmla="*/ 1871423 h 3735869"/>
              <a:gd name="connsiteX8969" fmla="*/ 5389772 w 9706874"/>
              <a:gd name="connsiteY8969" fmla="*/ 1871262 h 3735869"/>
              <a:gd name="connsiteX8970" fmla="*/ 5585687 w 9706874"/>
              <a:gd name="connsiteY8970" fmla="*/ 1827599 h 3735869"/>
              <a:gd name="connsiteX8971" fmla="*/ 5591086 w 9706874"/>
              <a:gd name="connsiteY8971" fmla="*/ 1829510 h 3735869"/>
              <a:gd name="connsiteX8972" fmla="*/ 5592738 w 9706874"/>
              <a:gd name="connsiteY8972" fmla="*/ 1835824 h 3735869"/>
              <a:gd name="connsiteX8973" fmla="*/ 5562697 w 9706874"/>
              <a:gd name="connsiteY8973" fmla="*/ 1843031 h 3735869"/>
              <a:gd name="connsiteX8974" fmla="*/ 5489797 w 9706874"/>
              <a:gd name="connsiteY8974" fmla="*/ 1863983 h 3735869"/>
              <a:gd name="connsiteX8975" fmla="*/ 5497209 w 9706874"/>
              <a:gd name="connsiteY8975" fmla="*/ 1863978 h 3735869"/>
              <a:gd name="connsiteX8976" fmla="*/ 5523934 w 9706874"/>
              <a:gd name="connsiteY8976" fmla="*/ 1859973 h 3735869"/>
              <a:gd name="connsiteX8977" fmla="*/ 5525210 w 9706874"/>
              <a:gd name="connsiteY8977" fmla="*/ 1856098 h 3735869"/>
              <a:gd name="connsiteX8978" fmla="*/ 5541144 w 9706874"/>
              <a:gd name="connsiteY8978" fmla="*/ 1853679 h 3735869"/>
              <a:gd name="connsiteX8979" fmla="*/ 5569751 w 9706874"/>
              <a:gd name="connsiteY8979" fmla="*/ 1851818 h 3735869"/>
              <a:gd name="connsiteX8980" fmla="*/ 5601721 w 9706874"/>
              <a:gd name="connsiteY8980" fmla="*/ 1844702 h 3735869"/>
              <a:gd name="connsiteX8981" fmla="*/ 5605995 w 9706874"/>
              <a:gd name="connsiteY8981" fmla="*/ 1842683 h 3735869"/>
              <a:gd name="connsiteX8982" fmla="*/ 5615231 w 9706874"/>
              <a:gd name="connsiteY8982" fmla="*/ 1842058 h 3735869"/>
              <a:gd name="connsiteX8983" fmla="*/ 5657460 w 9706874"/>
              <a:gd name="connsiteY8983" fmla="*/ 1852039 h 3735869"/>
              <a:gd name="connsiteX8984" fmla="*/ 5654820 w 9706874"/>
              <a:gd name="connsiteY8984" fmla="*/ 1859840 h 3735869"/>
              <a:gd name="connsiteX8985" fmla="*/ 5652973 w 9706874"/>
              <a:gd name="connsiteY8985" fmla="*/ 1866607 h 3735869"/>
              <a:gd name="connsiteX8986" fmla="*/ 5653541 w 9706874"/>
              <a:gd name="connsiteY8986" fmla="*/ 1867946 h 3735869"/>
              <a:gd name="connsiteX8987" fmla="*/ 5650836 w 9706874"/>
              <a:gd name="connsiteY8987" fmla="*/ 1874897 h 3735869"/>
              <a:gd name="connsiteX8988" fmla="*/ 5649820 w 9706874"/>
              <a:gd name="connsiteY8988" fmla="*/ 1867367 h 3735869"/>
              <a:gd name="connsiteX8989" fmla="*/ 5649801 w 9706874"/>
              <a:gd name="connsiteY8989" fmla="*/ 1866802 h 3735869"/>
              <a:gd name="connsiteX8990" fmla="*/ 5645896 w 9706874"/>
              <a:gd name="connsiteY8990" fmla="*/ 1862361 h 3735869"/>
              <a:gd name="connsiteX8991" fmla="*/ 5594117 w 9706874"/>
              <a:gd name="connsiteY8991" fmla="*/ 1869512 h 3735869"/>
              <a:gd name="connsiteX8992" fmla="*/ 5593496 w 9706874"/>
              <a:gd name="connsiteY8992" fmla="*/ 1857172 h 3735869"/>
              <a:gd name="connsiteX8993" fmla="*/ 5577389 w 9706874"/>
              <a:gd name="connsiteY8993" fmla="*/ 1861351 h 3735869"/>
              <a:gd name="connsiteX8994" fmla="*/ 5576500 w 9706874"/>
              <a:gd name="connsiteY8994" fmla="*/ 1870920 h 3735869"/>
              <a:gd name="connsiteX8995" fmla="*/ 5565048 w 9706874"/>
              <a:gd name="connsiteY8995" fmla="*/ 1885138 h 3735869"/>
              <a:gd name="connsiteX8996" fmla="*/ 5631001 w 9706874"/>
              <a:gd name="connsiteY8996" fmla="*/ 1870618 h 3735869"/>
              <a:gd name="connsiteX8997" fmla="*/ 5649592 w 9706874"/>
              <a:gd name="connsiteY8997" fmla="*/ 1875458 h 3735869"/>
              <a:gd name="connsiteX8998" fmla="*/ 5675707 w 9706874"/>
              <a:gd name="connsiteY8998" fmla="*/ 1868196 h 3735869"/>
              <a:gd name="connsiteX8999" fmla="*/ 5657559 w 9706874"/>
              <a:gd name="connsiteY8999" fmla="*/ 1839154 h 3735869"/>
              <a:gd name="connsiteX9000" fmla="*/ 5739446 w 9706874"/>
              <a:gd name="connsiteY9000" fmla="*/ 1815361 h 3735869"/>
              <a:gd name="connsiteX9001" fmla="*/ 5831958 w 9706874"/>
              <a:gd name="connsiteY9001" fmla="*/ 1798422 h 3735869"/>
              <a:gd name="connsiteX9002" fmla="*/ 6013883 w 9706874"/>
              <a:gd name="connsiteY9002" fmla="*/ 1764544 h 3735869"/>
              <a:gd name="connsiteX9003" fmla="*/ 6013881 w 9706874"/>
              <a:gd name="connsiteY9003" fmla="*/ 1788742 h 3735869"/>
              <a:gd name="connsiteX9004" fmla="*/ 6024507 w 9706874"/>
              <a:gd name="connsiteY9004" fmla="*/ 1788743 h 3735869"/>
              <a:gd name="connsiteX9005" fmla="*/ 6051065 w 9706874"/>
              <a:gd name="connsiteY9005" fmla="*/ 1788743 h 3735869"/>
              <a:gd name="connsiteX9006" fmla="*/ 6066999 w 9706874"/>
              <a:gd name="connsiteY9006" fmla="*/ 1796003 h 3735869"/>
              <a:gd name="connsiteX9007" fmla="*/ 6032474 w 9706874"/>
              <a:gd name="connsiteY9007" fmla="*/ 1805683 h 3735869"/>
              <a:gd name="connsiteX9008" fmla="*/ 5985112 w 9706874"/>
              <a:gd name="connsiteY9008" fmla="*/ 1808103 h 3735869"/>
              <a:gd name="connsiteX9009" fmla="*/ 5874009 w 9706874"/>
              <a:gd name="connsiteY9009" fmla="*/ 1822622 h 3735869"/>
              <a:gd name="connsiteX9010" fmla="*/ 5834615 w 9706874"/>
              <a:gd name="connsiteY9010" fmla="*/ 1827462 h 3735869"/>
              <a:gd name="connsiteX9011" fmla="*/ 5808056 w 9706874"/>
              <a:gd name="connsiteY9011" fmla="*/ 1832301 h 3735869"/>
              <a:gd name="connsiteX9012" fmla="*/ 5813368 w 9706874"/>
              <a:gd name="connsiteY9012" fmla="*/ 1846419 h 3735869"/>
              <a:gd name="connsiteX9013" fmla="*/ 5834615 w 9706874"/>
              <a:gd name="connsiteY9013" fmla="*/ 1841584 h 3735869"/>
              <a:gd name="connsiteX9014" fmla="*/ 5863385 w 9706874"/>
              <a:gd name="connsiteY9014" fmla="*/ 1844402 h 3735869"/>
              <a:gd name="connsiteX9015" fmla="*/ 5852762 w 9706874"/>
              <a:gd name="connsiteY9015" fmla="*/ 1860938 h 3735869"/>
              <a:gd name="connsiteX9016" fmla="*/ 5747414 w 9706874"/>
              <a:gd name="connsiteY9016" fmla="*/ 1877879 h 3735869"/>
              <a:gd name="connsiteX9017" fmla="*/ 5525211 w 9706874"/>
              <a:gd name="connsiteY9017" fmla="*/ 1914177 h 3735869"/>
              <a:gd name="connsiteX9018" fmla="*/ 5546456 w 9706874"/>
              <a:gd name="connsiteY9018" fmla="*/ 1899657 h 3735869"/>
              <a:gd name="connsiteX9019" fmla="*/ 5535834 w 9706874"/>
              <a:gd name="connsiteY9019" fmla="*/ 1888162 h 3735869"/>
              <a:gd name="connsiteX9020" fmla="*/ 5520751 w 9706874"/>
              <a:gd name="connsiteY9020" fmla="*/ 1881781 h 3735869"/>
              <a:gd name="connsiteX9021" fmla="*/ 5505864 w 9706874"/>
              <a:gd name="connsiteY9021" fmla="*/ 1886902 h 3735869"/>
              <a:gd name="connsiteX9022" fmla="*/ 5501190 w 9706874"/>
              <a:gd name="connsiteY9022" fmla="*/ 1888916 h 3735869"/>
              <a:gd name="connsiteX9023" fmla="*/ 5501190 w 9706874"/>
              <a:gd name="connsiteY9023" fmla="*/ 1889720 h 3735869"/>
              <a:gd name="connsiteX9024" fmla="*/ 5511242 w 9706874"/>
              <a:gd name="connsiteY9024" fmla="*/ 1887538 h 3735869"/>
              <a:gd name="connsiteX9025" fmla="*/ 5494233 w 9706874"/>
              <a:gd name="connsiteY9025" fmla="*/ 1901523 h 3735869"/>
              <a:gd name="connsiteX9026" fmla="*/ 5503131 w 9706874"/>
              <a:gd name="connsiteY9026" fmla="*/ 1901742 h 3735869"/>
              <a:gd name="connsiteX9027" fmla="*/ 5520232 w 9706874"/>
              <a:gd name="connsiteY9027" fmla="*/ 1916566 h 3735869"/>
              <a:gd name="connsiteX9028" fmla="*/ 5448397 w 9706874"/>
              <a:gd name="connsiteY9028" fmla="*/ 1949939 h 3735869"/>
              <a:gd name="connsiteX9029" fmla="*/ 5520300 w 9706874"/>
              <a:gd name="connsiteY9029" fmla="*/ 1941340 h 3735869"/>
              <a:gd name="connsiteX9030" fmla="*/ 5512051 w 9706874"/>
              <a:gd name="connsiteY9030" fmla="*/ 1948923 h 3735869"/>
              <a:gd name="connsiteX9031" fmla="*/ 5506541 w 9706874"/>
              <a:gd name="connsiteY9031" fmla="*/ 1951778 h 3735869"/>
              <a:gd name="connsiteX9032" fmla="*/ 5422444 w 9706874"/>
              <a:gd name="connsiteY9032" fmla="*/ 1960421 h 3735869"/>
              <a:gd name="connsiteX9033" fmla="*/ 5371680 w 9706874"/>
              <a:gd name="connsiteY9033" fmla="*/ 1965769 h 3735869"/>
              <a:gd name="connsiteX9034" fmla="*/ 5404204 w 9706874"/>
              <a:gd name="connsiteY9034" fmla="*/ 1967196 h 3735869"/>
              <a:gd name="connsiteX9035" fmla="*/ 5492217 w 9706874"/>
              <a:gd name="connsiteY9035" fmla="*/ 1958141 h 3735869"/>
              <a:gd name="connsiteX9036" fmla="*/ 5494564 w 9706874"/>
              <a:gd name="connsiteY9036" fmla="*/ 1957982 h 3735869"/>
              <a:gd name="connsiteX9037" fmla="*/ 5494418 w 9706874"/>
              <a:gd name="connsiteY9037" fmla="*/ 1958058 h 3735869"/>
              <a:gd name="connsiteX9038" fmla="*/ 5493090 w 9706874"/>
              <a:gd name="connsiteY9038" fmla="*/ 1961985 h 3735869"/>
              <a:gd name="connsiteX9039" fmla="*/ 5521043 w 9706874"/>
              <a:gd name="connsiteY9039" fmla="*/ 1956195 h 3735869"/>
              <a:gd name="connsiteX9040" fmla="*/ 5575384 w 9706874"/>
              <a:gd name="connsiteY9040" fmla="*/ 1952526 h 3735869"/>
              <a:gd name="connsiteX9041" fmla="*/ 5582878 w 9706874"/>
              <a:gd name="connsiteY9041" fmla="*/ 1951701 h 3735869"/>
              <a:gd name="connsiteX9042" fmla="*/ 5559401 w 9706874"/>
              <a:gd name="connsiteY9042" fmla="*/ 1961952 h 3735869"/>
              <a:gd name="connsiteX9043" fmla="*/ 5534799 w 9706874"/>
              <a:gd name="connsiteY9043" fmla="*/ 1971931 h 3735869"/>
              <a:gd name="connsiteX9044" fmla="*/ 5541444 w 9706874"/>
              <a:gd name="connsiteY9044" fmla="*/ 1975275 h 3735869"/>
              <a:gd name="connsiteX9045" fmla="*/ 5542765 w 9706874"/>
              <a:gd name="connsiteY9045" fmla="*/ 1980558 h 3735869"/>
              <a:gd name="connsiteX9046" fmla="*/ 5544346 w 9706874"/>
              <a:gd name="connsiteY9046" fmla="*/ 1979882 h 3735869"/>
              <a:gd name="connsiteX9047" fmla="*/ 5558229 w 9706874"/>
              <a:gd name="connsiteY9047" fmla="*/ 1981449 h 3735869"/>
              <a:gd name="connsiteX9048" fmla="*/ 5552605 w 9706874"/>
              <a:gd name="connsiteY9048" fmla="*/ 1983299 h 3735869"/>
              <a:gd name="connsiteX9049" fmla="*/ 5543387 w 9706874"/>
              <a:gd name="connsiteY9049" fmla="*/ 1988746 h 3735869"/>
              <a:gd name="connsiteX9050" fmla="*/ 5542593 w 9706874"/>
              <a:gd name="connsiteY9050" fmla="*/ 2005274 h 3735869"/>
              <a:gd name="connsiteX9051" fmla="*/ 5535566 w 9706874"/>
              <a:gd name="connsiteY9051" fmla="*/ 2001738 h 3735869"/>
              <a:gd name="connsiteX9052" fmla="*/ 5533830 w 9706874"/>
              <a:gd name="connsiteY9052" fmla="*/ 1994794 h 3735869"/>
              <a:gd name="connsiteX9053" fmla="*/ 5512348 w 9706874"/>
              <a:gd name="connsiteY9053" fmla="*/ 2009124 h 3735869"/>
              <a:gd name="connsiteX9054" fmla="*/ 5498776 w 9706874"/>
              <a:gd name="connsiteY9054" fmla="*/ 2019159 h 3735869"/>
              <a:gd name="connsiteX9055" fmla="*/ 5524212 w 9706874"/>
              <a:gd name="connsiteY9055" fmla="*/ 2009416 h 3735869"/>
              <a:gd name="connsiteX9056" fmla="*/ 5529021 w 9706874"/>
              <a:gd name="connsiteY9056" fmla="*/ 2023361 h 3735869"/>
              <a:gd name="connsiteX9057" fmla="*/ 5576611 w 9706874"/>
              <a:gd name="connsiteY9057" fmla="*/ 2010706 h 3735869"/>
              <a:gd name="connsiteX9058" fmla="*/ 5569466 w 9706874"/>
              <a:gd name="connsiteY9058" fmla="*/ 2020900 h 3735869"/>
              <a:gd name="connsiteX9059" fmla="*/ 5552771 w 9706874"/>
              <a:gd name="connsiteY9059" fmla="*/ 2027978 h 3735869"/>
              <a:gd name="connsiteX9060" fmla="*/ 5560951 w 9706874"/>
              <a:gd name="connsiteY9060" fmla="*/ 2038549 h 3735869"/>
              <a:gd name="connsiteX9061" fmla="*/ 5553466 w 9706874"/>
              <a:gd name="connsiteY9061" fmla="*/ 2039751 h 3735869"/>
              <a:gd name="connsiteX9062" fmla="*/ 5537039 w 9706874"/>
              <a:gd name="connsiteY9062" fmla="*/ 2044894 h 3735869"/>
              <a:gd name="connsiteX9063" fmla="*/ 5536361 w 9706874"/>
              <a:gd name="connsiteY9063" fmla="*/ 2044955 h 3735869"/>
              <a:gd name="connsiteX9064" fmla="*/ 5357109 w 9706874"/>
              <a:gd name="connsiteY9064" fmla="*/ 2062064 h 3735869"/>
              <a:gd name="connsiteX9065" fmla="*/ 5318787 w 9706874"/>
              <a:gd name="connsiteY9065" fmla="*/ 2068321 h 3735869"/>
              <a:gd name="connsiteX9066" fmla="*/ 5319625 w 9706874"/>
              <a:gd name="connsiteY9066" fmla="*/ 2068661 h 3735869"/>
              <a:gd name="connsiteX9067" fmla="*/ 5321475 w 9706874"/>
              <a:gd name="connsiteY9067" fmla="*/ 2076698 h 3735869"/>
              <a:gd name="connsiteX9068" fmla="*/ 5315800 w 9706874"/>
              <a:gd name="connsiteY9068" fmla="*/ 2068809 h 3735869"/>
              <a:gd name="connsiteX9069" fmla="*/ 5309739 w 9706874"/>
              <a:gd name="connsiteY9069" fmla="*/ 2069799 h 3735869"/>
              <a:gd name="connsiteX9070" fmla="*/ 5309048 w 9706874"/>
              <a:gd name="connsiteY9070" fmla="*/ 2076728 h 3735869"/>
              <a:gd name="connsiteX9071" fmla="*/ 5290630 w 9706874"/>
              <a:gd name="connsiteY9071" fmla="*/ 2076729 h 3735869"/>
              <a:gd name="connsiteX9072" fmla="*/ 5291828 w 9706874"/>
              <a:gd name="connsiteY9072" fmla="*/ 2072723 h 3735869"/>
              <a:gd name="connsiteX9073" fmla="*/ 5181186 w 9706874"/>
              <a:gd name="connsiteY9073" fmla="*/ 2090791 h 3735869"/>
              <a:gd name="connsiteX9074" fmla="*/ 5176331 w 9706874"/>
              <a:gd name="connsiteY9074" fmla="*/ 2094005 h 3735869"/>
              <a:gd name="connsiteX9075" fmla="*/ 5155176 w 9706874"/>
              <a:gd name="connsiteY9075" fmla="*/ 2098194 h 3735869"/>
              <a:gd name="connsiteX9076" fmla="*/ 5152640 w 9706874"/>
              <a:gd name="connsiteY9076" fmla="*/ 2095618 h 3735869"/>
              <a:gd name="connsiteX9077" fmla="*/ 5152205 w 9706874"/>
              <a:gd name="connsiteY9077" fmla="*/ 2095731 h 3735869"/>
              <a:gd name="connsiteX9078" fmla="*/ 5155423 w 9706874"/>
              <a:gd name="connsiteY9078" fmla="*/ 2100466 h 3735869"/>
              <a:gd name="connsiteX9079" fmla="*/ 5148019 w 9706874"/>
              <a:gd name="connsiteY9079" fmla="*/ 2100465 h 3735869"/>
              <a:gd name="connsiteX9080" fmla="*/ 5149376 w 9706874"/>
              <a:gd name="connsiteY9080" fmla="*/ 2096472 h 3735869"/>
              <a:gd name="connsiteX9081" fmla="*/ 5111532 w 9706874"/>
              <a:gd name="connsiteY9081" fmla="*/ 2106371 h 3735869"/>
              <a:gd name="connsiteX9082" fmla="*/ 5112433 w 9706874"/>
              <a:gd name="connsiteY9082" fmla="*/ 2110637 h 3735869"/>
              <a:gd name="connsiteX9083" fmla="*/ 5099864 w 9706874"/>
              <a:gd name="connsiteY9083" fmla="*/ 2109422 h 3735869"/>
              <a:gd name="connsiteX9084" fmla="*/ 5084193 w 9706874"/>
              <a:gd name="connsiteY9084" fmla="*/ 2113521 h 3735869"/>
              <a:gd name="connsiteX9085" fmla="*/ 5089003 w 9706874"/>
              <a:gd name="connsiteY9085" fmla="*/ 2121381 h 3735869"/>
              <a:gd name="connsiteX9086" fmla="*/ 5083451 w 9706874"/>
              <a:gd name="connsiteY9086" fmla="*/ 2118961 h 3735869"/>
              <a:gd name="connsiteX9087" fmla="*/ 5082496 w 9706874"/>
              <a:gd name="connsiteY9087" fmla="*/ 2113965 h 3735869"/>
              <a:gd name="connsiteX9088" fmla="*/ 5056040 w 9706874"/>
              <a:gd name="connsiteY9088" fmla="*/ 2120885 h 3735869"/>
              <a:gd name="connsiteX9089" fmla="*/ 5030290 w 9706874"/>
              <a:gd name="connsiteY9089" fmla="*/ 2130111 h 3735869"/>
              <a:gd name="connsiteX9090" fmla="*/ 5034267 w 9706874"/>
              <a:gd name="connsiteY9090" fmla="*/ 2138393 h 3735869"/>
              <a:gd name="connsiteX9091" fmla="*/ 5051207 w 9706874"/>
              <a:gd name="connsiteY9091" fmla="*/ 2134570 h 3735869"/>
              <a:gd name="connsiteX9092" fmla="*/ 5057567 w 9706874"/>
              <a:gd name="connsiteY9092" fmla="*/ 2132094 h 3735869"/>
              <a:gd name="connsiteX9093" fmla="*/ 5062258 w 9706874"/>
              <a:gd name="connsiteY9093" fmla="*/ 2132076 h 3735869"/>
              <a:gd name="connsiteX9094" fmla="*/ 5114484 w 9706874"/>
              <a:gd name="connsiteY9094" fmla="*/ 2120291 h 3735869"/>
              <a:gd name="connsiteX9095" fmla="*/ 5145052 w 9706874"/>
              <a:gd name="connsiteY9095" fmla="*/ 2113381 h 3735869"/>
              <a:gd name="connsiteX9096" fmla="*/ 5146580 w 9706874"/>
              <a:gd name="connsiteY9096" fmla="*/ 2100349 h 3735869"/>
              <a:gd name="connsiteX9097" fmla="*/ 5149673 w 9706874"/>
              <a:gd name="connsiteY9097" fmla="*/ 2112336 h 3735869"/>
              <a:gd name="connsiteX9098" fmla="*/ 5272560 w 9706874"/>
              <a:gd name="connsiteY9098" fmla="*/ 2084558 h 3735869"/>
              <a:gd name="connsiteX9099" fmla="*/ 5555089 w 9706874"/>
              <a:gd name="connsiteY9099" fmla="*/ 2056312 h 3735869"/>
              <a:gd name="connsiteX9100" fmla="*/ 5557919 w 9706874"/>
              <a:gd name="connsiteY9100" fmla="*/ 2056240 h 3735869"/>
              <a:gd name="connsiteX9101" fmla="*/ 5544726 w 9706874"/>
              <a:gd name="connsiteY9101" fmla="*/ 2062221 h 3735869"/>
              <a:gd name="connsiteX9102" fmla="*/ 5543103 w 9706874"/>
              <a:gd name="connsiteY9102" fmla="*/ 2063595 h 3735869"/>
              <a:gd name="connsiteX9103" fmla="*/ 5538807 w 9706874"/>
              <a:gd name="connsiteY9103" fmla="*/ 2063779 h 3735869"/>
              <a:gd name="connsiteX9104" fmla="*/ 5266068 w 9706874"/>
              <a:gd name="connsiteY9104" fmla="*/ 2095476 h 3735869"/>
              <a:gd name="connsiteX9105" fmla="*/ 5214439 w 9706874"/>
              <a:gd name="connsiteY9105" fmla="*/ 2105869 h 3735869"/>
              <a:gd name="connsiteX9106" fmla="*/ 5219861 w 9706874"/>
              <a:gd name="connsiteY9106" fmla="*/ 2109702 h 3735869"/>
              <a:gd name="connsiteX9107" fmla="*/ 5211027 w 9706874"/>
              <a:gd name="connsiteY9107" fmla="*/ 2117505 h 3735869"/>
              <a:gd name="connsiteX9108" fmla="*/ 5267622 w 9706874"/>
              <a:gd name="connsiteY9108" fmla="*/ 2106061 h 3735869"/>
              <a:gd name="connsiteX9109" fmla="*/ 5321127 w 9706874"/>
              <a:gd name="connsiteY9109" fmla="*/ 2101679 h 3735869"/>
              <a:gd name="connsiteX9110" fmla="*/ 5335256 w 9706874"/>
              <a:gd name="connsiteY9110" fmla="*/ 2100320 h 3735869"/>
              <a:gd name="connsiteX9111" fmla="*/ 5418600 w 9706874"/>
              <a:gd name="connsiteY9111" fmla="*/ 2092473 h 3735869"/>
              <a:gd name="connsiteX9112" fmla="*/ 5417612 w 9706874"/>
              <a:gd name="connsiteY9112" fmla="*/ 2087899 h 3735869"/>
              <a:gd name="connsiteX9113" fmla="*/ 5430985 w 9706874"/>
              <a:gd name="connsiteY9113" fmla="*/ 2086700 h 3735869"/>
              <a:gd name="connsiteX9114" fmla="*/ 5436435 w 9706874"/>
              <a:gd name="connsiteY9114" fmla="*/ 2089923 h 3735869"/>
              <a:gd name="connsiteX9115" fmla="*/ 5436625 w 9706874"/>
              <a:gd name="connsiteY9115" fmla="*/ 2090775 h 3735869"/>
              <a:gd name="connsiteX9116" fmla="*/ 5440810 w 9706874"/>
              <a:gd name="connsiteY9116" fmla="*/ 2090381 h 3735869"/>
              <a:gd name="connsiteX9117" fmla="*/ 5553255 w 9706874"/>
              <a:gd name="connsiteY9117" fmla="*/ 2085249 h 3735869"/>
              <a:gd name="connsiteX9118" fmla="*/ 5456387 w 9706874"/>
              <a:gd name="connsiteY9118" fmla="*/ 2095801 h 3735869"/>
              <a:gd name="connsiteX9119" fmla="*/ 5460121 w 9706874"/>
              <a:gd name="connsiteY9119" fmla="*/ 2100921 h 3735869"/>
              <a:gd name="connsiteX9120" fmla="*/ 5453088 w 9706874"/>
              <a:gd name="connsiteY9120" fmla="*/ 2100920 h 3735869"/>
              <a:gd name="connsiteX9121" fmla="*/ 5453974 w 9706874"/>
              <a:gd name="connsiteY9121" fmla="*/ 2096064 h 3735869"/>
              <a:gd name="connsiteX9122" fmla="*/ 5439345 w 9706874"/>
              <a:gd name="connsiteY9122" fmla="*/ 2097658 h 3735869"/>
              <a:gd name="connsiteX9123" fmla="*/ 5438182 w 9706874"/>
              <a:gd name="connsiteY9123" fmla="*/ 2097776 h 3735869"/>
              <a:gd name="connsiteX9124" fmla="*/ 5438653 w 9706874"/>
              <a:gd name="connsiteY9124" fmla="*/ 2099895 h 3735869"/>
              <a:gd name="connsiteX9125" fmla="*/ 5425110 w 9706874"/>
              <a:gd name="connsiteY9125" fmla="*/ 2101094 h 3735869"/>
              <a:gd name="connsiteX9126" fmla="*/ 5422293 w 9706874"/>
              <a:gd name="connsiteY9126" fmla="*/ 2099395 h 3735869"/>
              <a:gd name="connsiteX9127" fmla="*/ 5383174 w 9706874"/>
              <a:gd name="connsiteY9127" fmla="*/ 2103381 h 3735869"/>
              <a:gd name="connsiteX9128" fmla="*/ 5381753 w 9706874"/>
              <a:gd name="connsiteY9128" fmla="*/ 2108347 h 3735869"/>
              <a:gd name="connsiteX9129" fmla="*/ 5415996 w 9706874"/>
              <a:gd name="connsiteY9129" fmla="*/ 2103624 h 3735869"/>
              <a:gd name="connsiteX9130" fmla="*/ 5550470 w 9706874"/>
              <a:gd name="connsiteY9130" fmla="*/ 2100645 h 3735869"/>
              <a:gd name="connsiteX9131" fmla="*/ 5394238 w 9706874"/>
              <a:gd name="connsiteY9131" fmla="*/ 2121311 h 3735869"/>
              <a:gd name="connsiteX9132" fmla="*/ 5296200 w 9706874"/>
              <a:gd name="connsiteY9132" fmla="*/ 2135204 h 3735869"/>
              <a:gd name="connsiteX9133" fmla="*/ 5276305 w 9706874"/>
              <a:gd name="connsiteY9133" fmla="*/ 2145200 h 3735869"/>
              <a:gd name="connsiteX9134" fmla="*/ 5397690 w 9706874"/>
              <a:gd name="connsiteY9134" fmla="*/ 2127564 h 3735869"/>
              <a:gd name="connsiteX9135" fmla="*/ 5523813 w 9706874"/>
              <a:gd name="connsiteY9135" fmla="*/ 2116467 h 3735869"/>
              <a:gd name="connsiteX9136" fmla="*/ 5567951 w 9706874"/>
              <a:gd name="connsiteY9136" fmla="*/ 2104182 h 3735869"/>
              <a:gd name="connsiteX9137" fmla="*/ 5750633 w 9706874"/>
              <a:gd name="connsiteY9137" fmla="*/ 2080464 h 3735869"/>
              <a:gd name="connsiteX9138" fmla="*/ 5648851 w 9706874"/>
              <a:gd name="connsiteY9138" fmla="*/ 2113900 h 3735869"/>
              <a:gd name="connsiteX9139" fmla="*/ 5632201 w 9706874"/>
              <a:gd name="connsiteY9139" fmla="*/ 2120053 h 3735869"/>
              <a:gd name="connsiteX9140" fmla="*/ 5638093 w 9706874"/>
              <a:gd name="connsiteY9140" fmla="*/ 2120176 h 3735869"/>
              <a:gd name="connsiteX9141" fmla="*/ 5647647 w 9706874"/>
              <a:gd name="connsiteY9141" fmla="*/ 2118525 h 3735869"/>
              <a:gd name="connsiteX9142" fmla="*/ 5662531 w 9706874"/>
              <a:gd name="connsiteY9142" fmla="*/ 2123772 h 3735869"/>
              <a:gd name="connsiteX9143" fmla="*/ 5615225 w 9706874"/>
              <a:gd name="connsiteY9143" fmla="*/ 2130867 h 3735869"/>
              <a:gd name="connsiteX9144" fmla="*/ 5599583 w 9706874"/>
              <a:gd name="connsiteY9144" fmla="*/ 2132106 h 3735869"/>
              <a:gd name="connsiteX9145" fmla="*/ 5562032 w 9706874"/>
              <a:gd name="connsiteY9145" fmla="*/ 2145983 h 3735869"/>
              <a:gd name="connsiteX9146" fmla="*/ 5577340 w 9706874"/>
              <a:gd name="connsiteY9146" fmla="*/ 2145116 h 3735869"/>
              <a:gd name="connsiteX9147" fmla="*/ 5597805 w 9706874"/>
              <a:gd name="connsiteY9147" fmla="*/ 2143746 h 3735869"/>
              <a:gd name="connsiteX9148" fmla="*/ 5601685 w 9706874"/>
              <a:gd name="connsiteY9148" fmla="*/ 2147608 h 3735869"/>
              <a:gd name="connsiteX9149" fmla="*/ 5663315 w 9706874"/>
              <a:gd name="connsiteY9149" fmla="*/ 2129179 h 3735869"/>
              <a:gd name="connsiteX9150" fmla="*/ 5816680 w 9706874"/>
              <a:gd name="connsiteY9150" fmla="*/ 2095078 h 3735869"/>
              <a:gd name="connsiteX9151" fmla="*/ 5893363 w 9706874"/>
              <a:gd name="connsiteY9151" fmla="*/ 2082901 h 3735869"/>
              <a:gd name="connsiteX9152" fmla="*/ 5954090 w 9706874"/>
              <a:gd name="connsiteY9152" fmla="*/ 2066257 h 3735869"/>
              <a:gd name="connsiteX9153" fmla="*/ 6224033 w 9706874"/>
              <a:gd name="connsiteY9153" fmla="*/ 2046772 h 3735869"/>
              <a:gd name="connsiteX9154" fmla="*/ 6242649 w 9706874"/>
              <a:gd name="connsiteY9154" fmla="*/ 2058949 h 3735869"/>
              <a:gd name="connsiteX9155" fmla="*/ 6192118 w 9706874"/>
              <a:gd name="connsiteY9155" fmla="*/ 2080464 h 3735869"/>
              <a:gd name="connsiteX9156" fmla="*/ 6041410 w 9706874"/>
              <a:gd name="connsiteY9156" fmla="*/ 2099951 h 3735869"/>
              <a:gd name="connsiteX9157" fmla="*/ 5959409 w 9706874"/>
              <a:gd name="connsiteY9157" fmla="*/ 2099950 h 3735869"/>
              <a:gd name="connsiteX9158" fmla="*/ 5946112 w 9706874"/>
              <a:gd name="connsiteY9158" fmla="*/ 2117000 h 3735869"/>
              <a:gd name="connsiteX9159" fmla="*/ 5922176 w 9706874"/>
              <a:gd name="connsiteY9159" fmla="*/ 2119435 h 3735869"/>
              <a:gd name="connsiteX9160" fmla="*/ 5766150 w 9706874"/>
              <a:gd name="connsiteY9160" fmla="*/ 2138921 h 3735869"/>
              <a:gd name="connsiteX9161" fmla="*/ 5456756 w 9706874"/>
              <a:gd name="connsiteY9161" fmla="*/ 2225346 h 3735869"/>
              <a:gd name="connsiteX9162" fmla="*/ 5306048 w 9706874"/>
              <a:gd name="connsiteY9162" fmla="*/ 2278932 h 3735869"/>
              <a:gd name="connsiteX9163" fmla="*/ 5268815 w 9706874"/>
              <a:gd name="connsiteY9163" fmla="*/ 2295981 h 3735869"/>
              <a:gd name="connsiteX9164" fmla="*/ 5244878 w 9706874"/>
              <a:gd name="connsiteY9164" fmla="*/ 2298417 h 3735869"/>
              <a:gd name="connsiteX9165" fmla="*/ 5247982 w 9706874"/>
              <a:gd name="connsiteY9165" fmla="*/ 2249703 h 3735869"/>
              <a:gd name="connsiteX9166" fmla="*/ 5275595 w 9706874"/>
              <a:gd name="connsiteY9166" fmla="*/ 2241140 h 3735869"/>
              <a:gd name="connsiteX9167" fmla="*/ 5279108 w 9706874"/>
              <a:gd name="connsiteY9167" fmla="*/ 2226761 h 3735869"/>
              <a:gd name="connsiteX9168" fmla="*/ 5278906 w 9706874"/>
              <a:gd name="connsiteY9168" fmla="*/ 2226359 h 3735869"/>
              <a:gd name="connsiteX9169" fmla="*/ 5279332 w 9706874"/>
              <a:gd name="connsiteY9169" fmla="*/ 2225831 h 3735869"/>
              <a:gd name="connsiteX9170" fmla="*/ 5279452 w 9706874"/>
              <a:gd name="connsiteY9170" fmla="*/ 2225346 h 3735869"/>
              <a:gd name="connsiteX9171" fmla="*/ 5279597 w 9706874"/>
              <a:gd name="connsiteY9171" fmla="*/ 2225503 h 3735869"/>
              <a:gd name="connsiteX9172" fmla="*/ 5281685 w 9706874"/>
              <a:gd name="connsiteY9172" fmla="*/ 2222921 h 3735869"/>
              <a:gd name="connsiteX9173" fmla="*/ 5286313 w 9706874"/>
              <a:gd name="connsiteY9173" fmla="*/ 2226360 h 3735869"/>
              <a:gd name="connsiteX9174" fmla="*/ 5283540 w 9706874"/>
              <a:gd name="connsiteY9174" fmla="*/ 2229731 h 3735869"/>
              <a:gd name="connsiteX9175" fmla="*/ 5284314 w 9706874"/>
              <a:gd name="connsiteY9175" fmla="*/ 2230560 h 3735869"/>
              <a:gd name="connsiteX9176" fmla="*/ 5303389 w 9706874"/>
              <a:gd name="connsiteY9176" fmla="*/ 2230218 h 3735869"/>
              <a:gd name="connsiteX9177" fmla="*/ 5337521 w 9706874"/>
              <a:gd name="connsiteY9177" fmla="*/ 2225347 h 3735869"/>
              <a:gd name="connsiteX9178" fmla="*/ 5329540 w 9706874"/>
              <a:gd name="connsiteY9178" fmla="*/ 2208703 h 3735869"/>
              <a:gd name="connsiteX9179" fmla="*/ 5303388 w 9706874"/>
              <a:gd name="connsiteY9179" fmla="*/ 2218445 h 3735869"/>
              <a:gd name="connsiteX9180" fmla="*/ 5276462 w 9706874"/>
              <a:gd name="connsiteY9180" fmla="*/ 2211880 h 3735869"/>
              <a:gd name="connsiteX9181" fmla="*/ 5273360 w 9706874"/>
              <a:gd name="connsiteY9181" fmla="*/ 2207628 h 3735869"/>
              <a:gd name="connsiteX9182" fmla="*/ 5268738 w 9706874"/>
              <a:gd name="connsiteY9182" fmla="*/ 2208282 h 3735869"/>
              <a:gd name="connsiteX9183" fmla="*/ 5260327 w 9706874"/>
              <a:gd name="connsiteY9183" fmla="*/ 2210063 h 3735869"/>
              <a:gd name="connsiteX9184" fmla="*/ 5260903 w 9706874"/>
              <a:gd name="connsiteY9184" fmla="*/ 2212455 h 3735869"/>
              <a:gd name="connsiteX9185" fmla="*/ 5249027 w 9706874"/>
              <a:gd name="connsiteY9185" fmla="*/ 2212454 h 3735869"/>
              <a:gd name="connsiteX9186" fmla="*/ 5199259 w 9706874"/>
              <a:gd name="connsiteY9186" fmla="*/ 2222987 h 3735869"/>
              <a:gd name="connsiteX9187" fmla="*/ 5197198 w 9706874"/>
              <a:gd name="connsiteY9187" fmla="*/ 2224376 h 3735869"/>
              <a:gd name="connsiteX9188" fmla="*/ 5192751 w 9706874"/>
              <a:gd name="connsiteY9188" fmla="*/ 2224363 h 3735869"/>
              <a:gd name="connsiteX9189" fmla="*/ 5065120 w 9706874"/>
              <a:gd name="connsiteY9189" fmla="*/ 2251373 h 3735869"/>
              <a:gd name="connsiteX9190" fmla="*/ 5053060 w 9706874"/>
              <a:gd name="connsiteY9190" fmla="*/ 2255055 h 3735869"/>
              <a:gd name="connsiteX9191" fmla="*/ 5075733 w 9706874"/>
              <a:gd name="connsiteY9191" fmla="*/ 2252085 h 3735869"/>
              <a:gd name="connsiteX9192" fmla="*/ 5106010 w 9706874"/>
              <a:gd name="connsiteY9192" fmla="*/ 2249435 h 3735869"/>
              <a:gd name="connsiteX9193" fmla="*/ 5106010 w 9706874"/>
              <a:gd name="connsiteY9193" fmla="*/ 2273645 h 3735869"/>
              <a:gd name="connsiteX9194" fmla="*/ 5168775 w 9706874"/>
              <a:gd name="connsiteY9194" fmla="*/ 2232491 h 3735869"/>
              <a:gd name="connsiteX9195" fmla="*/ 5160818 w 9706874"/>
              <a:gd name="connsiteY9195" fmla="*/ 2244594 h 3735869"/>
              <a:gd name="connsiteX9196" fmla="*/ 5183567 w 9706874"/>
              <a:gd name="connsiteY9196" fmla="*/ 2250042 h 3735869"/>
              <a:gd name="connsiteX9197" fmla="*/ 5189116 w 9706874"/>
              <a:gd name="connsiteY9197" fmla="*/ 2255794 h 3735869"/>
              <a:gd name="connsiteX9198" fmla="*/ 5187092 w 9706874"/>
              <a:gd name="connsiteY9198" fmla="*/ 2249834 h 3735869"/>
              <a:gd name="connsiteX9199" fmla="*/ 5194495 w 9706874"/>
              <a:gd name="connsiteY9199" fmla="*/ 2249833 h 3735869"/>
              <a:gd name="connsiteX9200" fmla="*/ 5189894 w 9706874"/>
              <a:gd name="connsiteY9200" fmla="*/ 2256600 h 3735869"/>
              <a:gd name="connsiteX9201" fmla="*/ 5189990 w 9706874"/>
              <a:gd name="connsiteY9201" fmla="*/ 2256700 h 3735869"/>
              <a:gd name="connsiteX9202" fmla="*/ 5189827 w 9706874"/>
              <a:gd name="connsiteY9202" fmla="*/ 2256699 h 3735869"/>
              <a:gd name="connsiteX9203" fmla="*/ 5189558 w 9706874"/>
              <a:gd name="connsiteY9203" fmla="*/ 2257093 h 3735869"/>
              <a:gd name="connsiteX9204" fmla="*/ 5189424 w 9706874"/>
              <a:gd name="connsiteY9204" fmla="*/ 2256700 h 3735869"/>
              <a:gd name="connsiteX9205" fmla="*/ 5183360 w 9706874"/>
              <a:gd name="connsiteY9205" fmla="*/ 2256700 h 3735869"/>
              <a:gd name="connsiteX9206" fmla="*/ 5176730 w 9706874"/>
              <a:gd name="connsiteY9206" fmla="*/ 2263961 h 3735869"/>
              <a:gd name="connsiteX9207" fmla="*/ 5174078 w 9706874"/>
              <a:gd name="connsiteY9207" fmla="*/ 2295432 h 3735869"/>
              <a:gd name="connsiteX9208" fmla="*/ 5221814 w 9706874"/>
              <a:gd name="connsiteY9208" fmla="*/ 2300271 h 3735869"/>
              <a:gd name="connsiteX9209" fmla="*/ 5196687 w 9706874"/>
              <a:gd name="connsiteY9209" fmla="*/ 2314336 h 3735869"/>
              <a:gd name="connsiteX9210" fmla="*/ 5215594 w 9706874"/>
              <a:gd name="connsiteY9210" fmla="*/ 2311944 h 3735869"/>
              <a:gd name="connsiteX9211" fmla="*/ 5318627 w 9706874"/>
              <a:gd name="connsiteY9211" fmla="*/ 2290695 h 3735869"/>
              <a:gd name="connsiteX9212" fmla="*/ 5261630 w 9706874"/>
              <a:gd name="connsiteY9212" fmla="*/ 2309111 h 3735869"/>
              <a:gd name="connsiteX9213" fmla="*/ 5175374 w 9706874"/>
              <a:gd name="connsiteY9213" fmla="*/ 2328821 h 3735869"/>
              <a:gd name="connsiteX9214" fmla="*/ 5166974 w 9706874"/>
              <a:gd name="connsiteY9214" fmla="*/ 2330967 h 3735869"/>
              <a:gd name="connsiteX9215" fmla="*/ 5158110 w 9706874"/>
              <a:gd name="connsiteY9215" fmla="*/ 2335929 h 3735869"/>
              <a:gd name="connsiteX9216" fmla="*/ 5092751 w 9706874"/>
              <a:gd name="connsiteY9216" fmla="*/ 2362808 h 3735869"/>
              <a:gd name="connsiteX9217" fmla="*/ 5086416 w 9706874"/>
              <a:gd name="connsiteY9217" fmla="*/ 2364647 h 3735869"/>
              <a:gd name="connsiteX9218" fmla="*/ 5114849 w 9706874"/>
              <a:gd name="connsiteY9218" fmla="*/ 2357607 h 3735869"/>
              <a:gd name="connsiteX9219" fmla="*/ 5135231 w 9706874"/>
              <a:gd name="connsiteY9219" fmla="*/ 2361360 h 3735869"/>
              <a:gd name="connsiteX9220" fmla="*/ 5068359 w 9706874"/>
              <a:gd name="connsiteY9220" fmla="*/ 2387403 h 3735869"/>
              <a:gd name="connsiteX9221" fmla="*/ 5048605 w 9706874"/>
              <a:gd name="connsiteY9221" fmla="*/ 2397271 h 3735869"/>
              <a:gd name="connsiteX9222" fmla="*/ 5085759 w 9706874"/>
              <a:gd name="connsiteY9222" fmla="*/ 2389386 h 3735869"/>
              <a:gd name="connsiteX9223" fmla="*/ 5089002 w 9706874"/>
              <a:gd name="connsiteY9223" fmla="*/ 2396781 h 3735869"/>
              <a:gd name="connsiteX9224" fmla="*/ 5090010 w 9706874"/>
              <a:gd name="connsiteY9224" fmla="*/ 2396648 h 3735869"/>
              <a:gd name="connsiteX9225" fmla="*/ 5104608 w 9706874"/>
              <a:gd name="connsiteY9225" fmla="*/ 2403667 h 3735869"/>
              <a:gd name="connsiteX9226" fmla="*/ 5090123 w 9706874"/>
              <a:gd name="connsiteY9226" fmla="*/ 2412850 h 3735869"/>
              <a:gd name="connsiteX9227" fmla="*/ 5099262 w 9706874"/>
              <a:gd name="connsiteY9227" fmla="*/ 2409942 h 3735869"/>
              <a:gd name="connsiteX9228" fmla="*/ 5121629 w 9706874"/>
              <a:gd name="connsiteY9228" fmla="*/ 2405869 h 3735869"/>
              <a:gd name="connsiteX9229" fmla="*/ 5128544 w 9706874"/>
              <a:gd name="connsiteY9229" fmla="*/ 2410604 h 3735869"/>
              <a:gd name="connsiteX9230" fmla="*/ 5134000 w 9706874"/>
              <a:gd name="connsiteY9230" fmla="*/ 2409247 h 3735869"/>
              <a:gd name="connsiteX9231" fmla="*/ 5134112 w 9706874"/>
              <a:gd name="connsiteY9231" fmla="*/ 2409045 h 3735869"/>
              <a:gd name="connsiteX9232" fmla="*/ 5110560 w 9706874"/>
              <a:gd name="connsiteY9232" fmla="*/ 2384802 h 3735869"/>
              <a:gd name="connsiteX9233" fmla="*/ 5139441 w 9706874"/>
              <a:gd name="connsiteY9233" fmla="*/ 2373087 h 3735869"/>
              <a:gd name="connsiteX9234" fmla="*/ 5160329 w 9706874"/>
              <a:gd name="connsiteY9234" fmla="*/ 2368238 h 3735869"/>
              <a:gd name="connsiteX9235" fmla="*/ 5168328 w 9706874"/>
              <a:gd name="connsiteY9235" fmla="*/ 2387227 h 3735869"/>
              <a:gd name="connsiteX9236" fmla="*/ 5144777 w 9706874"/>
              <a:gd name="connsiteY9236" fmla="*/ 2387227 h 3735869"/>
              <a:gd name="connsiteX9237" fmla="*/ 5155052 w 9706874"/>
              <a:gd name="connsiteY9237" fmla="*/ 2402681 h 3735869"/>
              <a:gd name="connsiteX9238" fmla="*/ 5157240 w 9706874"/>
              <a:gd name="connsiteY9238" fmla="*/ 2402557 h 3735869"/>
              <a:gd name="connsiteX9239" fmla="*/ 5166003 w 9706874"/>
              <a:gd name="connsiteY9239" fmla="*/ 2399113 h 3735869"/>
              <a:gd name="connsiteX9240" fmla="*/ 5171383 w 9706874"/>
              <a:gd name="connsiteY9240" fmla="*/ 2400654 h 3735869"/>
              <a:gd name="connsiteX9241" fmla="*/ 5170782 w 9706874"/>
              <a:gd name="connsiteY9241" fmla="*/ 2401783 h 3735869"/>
              <a:gd name="connsiteX9242" fmla="*/ 5170995 w 9706874"/>
              <a:gd name="connsiteY9242" fmla="*/ 2401772 h 3735869"/>
              <a:gd name="connsiteX9243" fmla="*/ 5194989 w 9706874"/>
              <a:gd name="connsiteY9243" fmla="*/ 2399348 h 3735869"/>
              <a:gd name="connsiteX9244" fmla="*/ 5192324 w 9706874"/>
              <a:gd name="connsiteY9244" fmla="*/ 2413891 h 3735869"/>
              <a:gd name="connsiteX9245" fmla="*/ 5129221 w 9706874"/>
              <a:gd name="connsiteY9245" fmla="*/ 2433284 h 3735869"/>
              <a:gd name="connsiteX9246" fmla="*/ 5125113 w 9706874"/>
              <a:gd name="connsiteY9246" fmla="*/ 2431201 h 3735869"/>
              <a:gd name="connsiteX9247" fmla="*/ 5125474 w 9706874"/>
              <a:gd name="connsiteY9247" fmla="*/ 2429498 h 3735869"/>
              <a:gd name="connsiteX9248" fmla="*/ 5121276 w 9706874"/>
              <a:gd name="connsiteY9248" fmla="*/ 2430153 h 3735869"/>
              <a:gd name="connsiteX9249" fmla="*/ 5100188 w 9706874"/>
              <a:gd name="connsiteY9249" fmla="*/ 2433443 h 3735869"/>
              <a:gd name="connsiteX9250" fmla="*/ 5056238 w 9706874"/>
              <a:gd name="connsiteY9250" fmla="*/ 2443920 h 3735869"/>
              <a:gd name="connsiteX9251" fmla="*/ 5083576 w 9706874"/>
              <a:gd name="connsiteY9251" fmla="*/ 2444490 h 3735869"/>
              <a:gd name="connsiteX9252" fmla="*/ 5092383 w 9706874"/>
              <a:gd name="connsiteY9252" fmla="*/ 2442589 h 3735869"/>
              <a:gd name="connsiteX9253" fmla="*/ 5089414 w 9706874"/>
              <a:gd name="connsiteY9253" fmla="*/ 2436762 h 3735869"/>
              <a:gd name="connsiteX9254" fmla="*/ 5105791 w 9706874"/>
              <a:gd name="connsiteY9254" fmla="*/ 2436458 h 3735869"/>
              <a:gd name="connsiteX9255" fmla="*/ 5111884 w 9706874"/>
              <a:gd name="connsiteY9255" fmla="*/ 2438383 h 3735869"/>
              <a:gd name="connsiteX9256" fmla="*/ 5123818 w 9706874"/>
              <a:gd name="connsiteY9256" fmla="*/ 2435809 h 3735869"/>
              <a:gd name="connsiteX9257" fmla="*/ 5138951 w 9706874"/>
              <a:gd name="connsiteY9257" fmla="*/ 2433281 h 3735869"/>
              <a:gd name="connsiteX9258" fmla="*/ 5117413 w 9706874"/>
              <a:gd name="connsiteY9258" fmla="*/ 2440131 h 3735869"/>
              <a:gd name="connsiteX9259" fmla="*/ 5122169 w 9706874"/>
              <a:gd name="connsiteY9259" fmla="*/ 2441634 h 3735869"/>
              <a:gd name="connsiteX9260" fmla="*/ 5095300 w 9706874"/>
              <a:gd name="connsiteY9260" fmla="*/ 2448312 h 3735869"/>
              <a:gd name="connsiteX9261" fmla="*/ 5094796 w 9706874"/>
              <a:gd name="connsiteY9261" fmla="*/ 2447323 h 3735869"/>
              <a:gd name="connsiteX9262" fmla="*/ 5079723 w 9706874"/>
              <a:gd name="connsiteY9262" fmla="*/ 2452117 h 3735869"/>
              <a:gd name="connsiteX9263" fmla="*/ 5018703 w 9706874"/>
              <a:gd name="connsiteY9263" fmla="*/ 2472222 h 3735869"/>
              <a:gd name="connsiteX9264" fmla="*/ 5020615 w 9706874"/>
              <a:gd name="connsiteY9264" fmla="*/ 2480378 h 3735869"/>
              <a:gd name="connsiteX9265" fmla="*/ 4997596 w 9706874"/>
              <a:gd name="connsiteY9265" fmla="*/ 2480378 h 3735869"/>
              <a:gd name="connsiteX9266" fmla="*/ 4998186 w 9706874"/>
              <a:gd name="connsiteY9266" fmla="*/ 2478661 h 3735869"/>
              <a:gd name="connsiteX9267" fmla="*/ 4981354 w 9706874"/>
              <a:gd name="connsiteY9267" fmla="*/ 2483436 h 3735869"/>
              <a:gd name="connsiteX9268" fmla="*/ 4979707 w 9706874"/>
              <a:gd name="connsiteY9268" fmla="*/ 2490591 h 3735869"/>
              <a:gd name="connsiteX9269" fmla="*/ 4974153 w 9706874"/>
              <a:gd name="connsiteY9269" fmla="*/ 2492840 h 3735869"/>
              <a:gd name="connsiteX9270" fmla="*/ 4975967 w 9706874"/>
              <a:gd name="connsiteY9270" fmla="*/ 2484964 h 3735869"/>
              <a:gd name="connsiteX9271" fmla="*/ 4958501 w 9706874"/>
              <a:gd name="connsiteY9271" fmla="*/ 2489922 h 3735869"/>
              <a:gd name="connsiteX9272" fmla="*/ 4925828 w 9706874"/>
              <a:gd name="connsiteY9272" fmla="*/ 2501681 h 3735869"/>
              <a:gd name="connsiteX9273" fmla="*/ 4924359 w 9706874"/>
              <a:gd name="connsiteY9273" fmla="*/ 2505725 h 3735869"/>
              <a:gd name="connsiteX9274" fmla="*/ 4929943 w 9706874"/>
              <a:gd name="connsiteY9274" fmla="*/ 2504427 h 3735869"/>
              <a:gd name="connsiteX9275" fmla="*/ 4965897 w 9706874"/>
              <a:gd name="connsiteY9275" fmla="*/ 2498630 h 3735869"/>
              <a:gd name="connsiteX9276" fmla="*/ 4898103 w 9706874"/>
              <a:gd name="connsiteY9276" fmla="*/ 2534127 h 3735869"/>
              <a:gd name="connsiteX9277" fmla="*/ 4835123 w 9706874"/>
              <a:gd name="connsiteY9277" fmla="*/ 2568803 h 3735869"/>
              <a:gd name="connsiteX9278" fmla="*/ 4847879 w 9706874"/>
              <a:gd name="connsiteY9278" fmla="*/ 2566892 h 3735869"/>
              <a:gd name="connsiteX9279" fmla="*/ 4835478 w 9706874"/>
              <a:gd name="connsiteY9279" fmla="*/ 2574695 h 3735869"/>
              <a:gd name="connsiteX9280" fmla="*/ 4734063 w 9706874"/>
              <a:gd name="connsiteY9280" fmla="*/ 2605903 h 3735869"/>
              <a:gd name="connsiteX9281" fmla="*/ 4630141 w 9706874"/>
              <a:gd name="connsiteY9281" fmla="*/ 2659897 h 3735869"/>
              <a:gd name="connsiteX9282" fmla="*/ 4662118 w 9706874"/>
              <a:gd name="connsiteY9282" fmla="*/ 2649686 h 3735869"/>
              <a:gd name="connsiteX9283" fmla="*/ 4720707 w 9706874"/>
              <a:gd name="connsiteY9283" fmla="*/ 2636340 h 3735869"/>
              <a:gd name="connsiteX9284" fmla="*/ 4655294 w 9706874"/>
              <a:gd name="connsiteY9284" fmla="*/ 2665161 h 3735869"/>
              <a:gd name="connsiteX9285" fmla="*/ 4603207 w 9706874"/>
              <a:gd name="connsiteY9285" fmla="*/ 2680666 h 3735869"/>
              <a:gd name="connsiteX9286" fmla="*/ 4569839 w 9706874"/>
              <a:gd name="connsiteY9286" fmla="*/ 2689042 h 3735869"/>
              <a:gd name="connsiteX9287" fmla="*/ 4492386 w 9706874"/>
              <a:gd name="connsiteY9287" fmla="*/ 2725445 h 3735869"/>
              <a:gd name="connsiteX9288" fmla="*/ 4582798 w 9706874"/>
              <a:gd name="connsiteY9288" fmla="*/ 2703320 h 3735869"/>
              <a:gd name="connsiteX9289" fmla="*/ 4693958 w 9706874"/>
              <a:gd name="connsiteY9289" fmla="*/ 2669014 h 3735869"/>
              <a:gd name="connsiteX9290" fmla="*/ 4855682 w 9706874"/>
              <a:gd name="connsiteY9290" fmla="*/ 2621414 h 3735869"/>
              <a:gd name="connsiteX9291" fmla="*/ 4895994 w 9706874"/>
              <a:gd name="connsiteY9291" fmla="*/ 2616115 h 3735869"/>
              <a:gd name="connsiteX9292" fmla="*/ 4713543 w 9706874"/>
              <a:gd name="connsiteY9292" fmla="*/ 2669260 h 3735869"/>
              <a:gd name="connsiteX9293" fmla="*/ 4518423 w 9706874"/>
              <a:gd name="connsiteY9293" fmla="*/ 2726891 h 3735869"/>
              <a:gd name="connsiteX9294" fmla="*/ 4553195 w 9706874"/>
              <a:gd name="connsiteY9294" fmla="*/ 2725611 h 3735869"/>
              <a:gd name="connsiteX9295" fmla="*/ 4700472 w 9706874"/>
              <a:gd name="connsiteY9295" fmla="*/ 2683043 h 3735869"/>
              <a:gd name="connsiteX9296" fmla="*/ 4707998 w 9706874"/>
              <a:gd name="connsiteY9296" fmla="*/ 2680869 h 3735869"/>
              <a:gd name="connsiteX9297" fmla="*/ 4712631 w 9706874"/>
              <a:gd name="connsiteY9297" fmla="*/ 2678110 h 3735869"/>
              <a:gd name="connsiteX9298" fmla="*/ 4746843 w 9706874"/>
              <a:gd name="connsiteY9298" fmla="*/ 2663157 h 3735869"/>
              <a:gd name="connsiteX9299" fmla="*/ 4752785 w 9706874"/>
              <a:gd name="connsiteY9299" fmla="*/ 2666147 h 3735869"/>
              <a:gd name="connsiteX9300" fmla="*/ 4753222 w 9706874"/>
              <a:gd name="connsiteY9300" fmla="*/ 2666944 h 3735869"/>
              <a:gd name="connsiteX9301" fmla="*/ 4753673 w 9706874"/>
              <a:gd name="connsiteY9301" fmla="*/ 2666805 h 3735869"/>
              <a:gd name="connsiteX9302" fmla="*/ 4753402 w 9706874"/>
              <a:gd name="connsiteY9302" fmla="*/ 2666010 h 3735869"/>
              <a:gd name="connsiteX9303" fmla="*/ 4756178 w 9706874"/>
              <a:gd name="connsiteY9303" fmla="*/ 2663286 h 3735869"/>
              <a:gd name="connsiteX9304" fmla="*/ 4759226 w 9706874"/>
              <a:gd name="connsiteY9304" fmla="*/ 2665081 h 3735869"/>
              <a:gd name="connsiteX9305" fmla="*/ 4761781 w 9706874"/>
              <a:gd name="connsiteY9305" fmla="*/ 2664287 h 3735869"/>
              <a:gd name="connsiteX9306" fmla="*/ 4757307 w 9706874"/>
              <a:gd name="connsiteY9306" fmla="*/ 2660976 h 3735869"/>
              <a:gd name="connsiteX9307" fmla="*/ 4766814 w 9706874"/>
              <a:gd name="connsiteY9307" fmla="*/ 2658078 h 3735869"/>
              <a:gd name="connsiteX9308" fmla="*/ 4770852 w 9706874"/>
              <a:gd name="connsiteY9308" fmla="*/ 2659673 h 3735869"/>
              <a:gd name="connsiteX9309" fmla="*/ 4771315 w 9706874"/>
              <a:gd name="connsiteY9309" fmla="*/ 2661324 h 3735869"/>
              <a:gd name="connsiteX9310" fmla="*/ 4866563 w 9706874"/>
              <a:gd name="connsiteY9310" fmla="*/ 2631741 h 3735869"/>
              <a:gd name="connsiteX9311" fmla="*/ 4864410 w 9706874"/>
              <a:gd name="connsiteY9311" fmla="*/ 2637667 h 3735869"/>
              <a:gd name="connsiteX9312" fmla="*/ 4831088 w 9706874"/>
              <a:gd name="connsiteY9312" fmla="*/ 2648162 h 3735869"/>
              <a:gd name="connsiteX9313" fmla="*/ 4772305 w 9706874"/>
              <a:gd name="connsiteY9313" fmla="*/ 2664861 h 3735869"/>
              <a:gd name="connsiteX9314" fmla="*/ 4772516 w 9706874"/>
              <a:gd name="connsiteY9314" fmla="*/ 2665610 h 3735869"/>
              <a:gd name="connsiteX9315" fmla="*/ 4769280 w 9706874"/>
              <a:gd name="connsiteY9315" fmla="*/ 2665720 h 3735869"/>
              <a:gd name="connsiteX9316" fmla="*/ 4759023 w 9706874"/>
              <a:gd name="connsiteY9316" fmla="*/ 2668634 h 3735869"/>
              <a:gd name="connsiteX9317" fmla="*/ 4756324 w 9706874"/>
              <a:gd name="connsiteY9317" fmla="*/ 2672603 h 3735869"/>
              <a:gd name="connsiteX9318" fmla="*/ 4756870 w 9706874"/>
              <a:gd name="connsiteY9318" fmla="*/ 2673601 h 3735869"/>
              <a:gd name="connsiteX9319" fmla="*/ 4709966 w 9706874"/>
              <a:gd name="connsiteY9319" fmla="*/ 2689869 h 3735869"/>
              <a:gd name="connsiteX9320" fmla="*/ 4705322 w 9706874"/>
              <a:gd name="connsiteY9320" fmla="*/ 2683890 h 3735869"/>
              <a:gd name="connsiteX9321" fmla="*/ 4699793 w 9706874"/>
              <a:gd name="connsiteY9321" fmla="*/ 2685460 h 3735869"/>
              <a:gd name="connsiteX9322" fmla="*/ 4549219 w 9706874"/>
              <a:gd name="connsiteY9322" fmla="*/ 2728234 h 3735869"/>
              <a:gd name="connsiteX9323" fmla="*/ 4402890 w 9706874"/>
              <a:gd name="connsiteY9323" fmla="*/ 2767836 h 3735869"/>
              <a:gd name="connsiteX9324" fmla="*/ 4221292 w 9706874"/>
              <a:gd name="connsiteY9324" fmla="*/ 2853903 h 3735869"/>
              <a:gd name="connsiteX9325" fmla="*/ 3957285 w 9706874"/>
              <a:gd name="connsiteY9325" fmla="*/ 2979853 h 3735869"/>
              <a:gd name="connsiteX9326" fmla="*/ 3824839 w 9706874"/>
              <a:gd name="connsiteY9326" fmla="*/ 3040195 h 3735869"/>
              <a:gd name="connsiteX9327" fmla="*/ 3758836 w 9706874"/>
              <a:gd name="connsiteY9327" fmla="*/ 3071378 h 3735869"/>
              <a:gd name="connsiteX9328" fmla="*/ 3714098 w 9706874"/>
              <a:gd name="connsiteY9328" fmla="*/ 3100536 h 3735869"/>
              <a:gd name="connsiteX9329" fmla="*/ 3721631 w 9706874"/>
              <a:gd name="connsiteY9329" fmla="*/ 3112685 h 3735869"/>
              <a:gd name="connsiteX9330" fmla="*/ 3711386 w 9706874"/>
              <a:gd name="connsiteY9330" fmla="*/ 3115116 h 3735869"/>
              <a:gd name="connsiteX9331" fmla="*/ 3701461 w 9706874"/>
              <a:gd name="connsiteY9331" fmla="*/ 3117396 h 3735869"/>
              <a:gd name="connsiteX9332" fmla="*/ 3701979 w 9706874"/>
              <a:gd name="connsiteY9332" fmla="*/ 3117907 h 3735869"/>
              <a:gd name="connsiteX9333" fmla="*/ 3699513 w 9706874"/>
              <a:gd name="connsiteY9333" fmla="*/ 3125166 h 3735869"/>
              <a:gd name="connsiteX9334" fmla="*/ 3694577 w 9706874"/>
              <a:gd name="connsiteY9334" fmla="*/ 3117907 h 3735869"/>
              <a:gd name="connsiteX9335" fmla="*/ 3698278 w 9706874"/>
              <a:gd name="connsiteY9335" fmla="*/ 3114277 h 3735869"/>
              <a:gd name="connsiteX9336" fmla="*/ 3700578 w 9706874"/>
              <a:gd name="connsiteY9336" fmla="*/ 3116533 h 3735869"/>
              <a:gd name="connsiteX9337" fmla="*/ 3699149 w 9706874"/>
              <a:gd name="connsiteY9337" fmla="*/ 3110256 h 3735869"/>
              <a:gd name="connsiteX9338" fmla="*/ 3703468 w 9706874"/>
              <a:gd name="connsiteY9338" fmla="*/ 3102966 h 3735869"/>
              <a:gd name="connsiteX9339" fmla="*/ 3589625 w 9706874"/>
              <a:gd name="connsiteY9339" fmla="*/ 3165739 h 3735869"/>
              <a:gd name="connsiteX9340" fmla="*/ 3560388 w 9706874"/>
              <a:gd name="connsiteY9340" fmla="*/ 3163308 h 3735869"/>
              <a:gd name="connsiteX9341" fmla="*/ 3518308 w 9706874"/>
              <a:gd name="connsiteY9341" fmla="*/ 3182748 h 3735869"/>
              <a:gd name="connsiteX9342" fmla="*/ 3428592 w 9706874"/>
              <a:gd name="connsiteY9342" fmla="*/ 3223650 h 3735869"/>
              <a:gd name="connsiteX9343" fmla="*/ 3380749 w 9706874"/>
              <a:gd name="connsiteY9343" fmla="*/ 3243089 h 3735869"/>
              <a:gd name="connsiteX9344" fmla="*/ 3336007 w 9706874"/>
              <a:gd name="connsiteY9344" fmla="*/ 3255239 h 3735869"/>
              <a:gd name="connsiteX9345" fmla="*/ 3301454 w 9706874"/>
              <a:gd name="connsiteY9345" fmla="*/ 3279537 h 3735869"/>
              <a:gd name="connsiteX9346" fmla="*/ 3264685 w 9706874"/>
              <a:gd name="connsiteY9346" fmla="*/ 3289258 h 3735869"/>
              <a:gd name="connsiteX9347" fmla="*/ 3076858 w 9706874"/>
              <a:gd name="connsiteY9347" fmla="*/ 3349599 h 3735869"/>
              <a:gd name="connsiteX9348" fmla="*/ 2976301 w 9706874"/>
              <a:gd name="connsiteY9348" fmla="*/ 3383211 h 3735869"/>
              <a:gd name="connsiteX9349" fmla="*/ 2928901 w 9706874"/>
              <a:gd name="connsiteY9349" fmla="*/ 3395363 h 3735869"/>
              <a:gd name="connsiteX9350" fmla="*/ 2912951 w 9706874"/>
              <a:gd name="connsiteY9350" fmla="*/ 3407512 h 3735869"/>
              <a:gd name="connsiteX9351" fmla="*/ 2947509 w 9706874"/>
              <a:gd name="connsiteY9351" fmla="*/ 3402652 h 3735869"/>
              <a:gd name="connsiteX9352" fmla="*/ 2976301 w 9706874"/>
              <a:gd name="connsiteY9352" fmla="*/ 3390502 h 3735869"/>
              <a:gd name="connsiteX9353" fmla="*/ 3052936 w 9706874"/>
              <a:gd name="connsiteY9353" fmla="*/ 3369039 h 3735869"/>
              <a:gd name="connsiteX9354" fmla="*/ 3214184 w 9706874"/>
              <a:gd name="connsiteY9354" fmla="*/ 3320441 h 3735869"/>
              <a:gd name="connsiteX9355" fmla="*/ 3375877 w 9706874"/>
              <a:gd name="connsiteY9355" fmla="*/ 3269818 h 3735869"/>
              <a:gd name="connsiteX9356" fmla="*/ 3455170 w 9706874"/>
              <a:gd name="connsiteY9356" fmla="*/ 3243089 h 3735869"/>
              <a:gd name="connsiteX9357" fmla="*/ 3526281 w 9706874"/>
              <a:gd name="connsiteY9357" fmla="*/ 3228511 h 3735869"/>
              <a:gd name="connsiteX9358" fmla="*/ 3486622 w 9706874"/>
              <a:gd name="connsiteY9358" fmla="*/ 3252809 h 3735869"/>
              <a:gd name="connsiteX9359" fmla="*/ 3441883 w 9706874"/>
              <a:gd name="connsiteY9359" fmla="*/ 3272248 h 3735869"/>
              <a:gd name="connsiteX9360" fmla="*/ 3349295 w 9706874"/>
              <a:gd name="connsiteY9360" fmla="*/ 3308292 h 3735869"/>
              <a:gd name="connsiteX9361" fmla="*/ 3037433 w 9706874"/>
              <a:gd name="connsiteY9361" fmla="*/ 3402651 h 3735869"/>
              <a:gd name="connsiteX9362" fmla="*/ 2725128 w 9706874"/>
              <a:gd name="connsiteY9362" fmla="*/ 3482433 h 3735869"/>
              <a:gd name="connsiteX9363" fmla="*/ 2088105 w 9706874"/>
              <a:gd name="connsiteY9363" fmla="*/ 3552494 h 3735869"/>
              <a:gd name="connsiteX9364" fmla="*/ 2135507 w 9706874"/>
              <a:gd name="connsiteY9364" fmla="*/ 3593802 h 3735869"/>
              <a:gd name="connsiteX9365" fmla="*/ 2072157 w 9706874"/>
              <a:gd name="connsiteY9365" fmla="*/ 3603520 h 3735869"/>
              <a:gd name="connsiteX9366" fmla="*/ 2386682 w 9706874"/>
              <a:gd name="connsiteY9366" fmla="*/ 3620126 h 3735869"/>
              <a:gd name="connsiteX9367" fmla="*/ 2691018 w 9706874"/>
              <a:gd name="connsiteY9367" fmla="*/ 3610408 h 3735869"/>
              <a:gd name="connsiteX9368" fmla="*/ 2749049 w 9706874"/>
              <a:gd name="connsiteY9368" fmla="*/ 3591373 h 3735869"/>
              <a:gd name="connsiteX9369" fmla="*/ 2804421 w 9706874"/>
              <a:gd name="connsiteY9369" fmla="*/ 3579222 h 3735869"/>
              <a:gd name="connsiteX9370" fmla="*/ 2862897 w 9706874"/>
              <a:gd name="connsiteY9370" fmla="*/ 3569505 h 3735869"/>
              <a:gd name="connsiteX9371" fmla="*/ 2934218 w 9706874"/>
              <a:gd name="connsiteY9371" fmla="*/ 3557355 h 3735869"/>
              <a:gd name="connsiteX9372" fmla="*/ 3238103 w 9706874"/>
              <a:gd name="connsiteY9372" fmla="*/ 3477573 h 3735869"/>
              <a:gd name="connsiteX9373" fmla="*/ 3182733 w 9706874"/>
              <a:gd name="connsiteY9373" fmla="*/ 3516450 h 3735869"/>
              <a:gd name="connsiteX9374" fmla="*/ 3090147 w 9706874"/>
              <a:gd name="connsiteY9374" fmla="*/ 3540345 h 3735869"/>
              <a:gd name="connsiteX9375" fmla="*/ 2902323 w 9706874"/>
              <a:gd name="connsiteY9375" fmla="*/ 3586512 h 3735869"/>
              <a:gd name="connsiteX9376" fmla="*/ 2524455 w 9706874"/>
              <a:gd name="connsiteY9376" fmla="*/ 3656574 h 3735869"/>
              <a:gd name="connsiteX9377" fmla="*/ 2561223 w 9706874"/>
              <a:gd name="connsiteY9377" fmla="*/ 3680873 h 3735869"/>
              <a:gd name="connsiteX9378" fmla="*/ 1879014 w 9706874"/>
              <a:gd name="connsiteY9378" fmla="*/ 3690592 h 3735869"/>
              <a:gd name="connsiteX9379" fmla="*/ 1580470 w 9706874"/>
              <a:gd name="connsiteY9379" fmla="*/ 3581654 h 3735869"/>
              <a:gd name="connsiteX9380" fmla="*/ 1429860 w 9706874"/>
              <a:gd name="connsiteY9380" fmla="*/ 3506731 h 3735869"/>
              <a:gd name="connsiteX9381" fmla="*/ 1389994 w 9706874"/>
              <a:gd name="connsiteY9381" fmla="*/ 3484862 h 3735869"/>
              <a:gd name="connsiteX9382" fmla="*/ 1334625 w 9706874"/>
              <a:gd name="connsiteY9382" fmla="*/ 3465424 h 3735869"/>
              <a:gd name="connsiteX9383" fmla="*/ 1300073 w 9706874"/>
              <a:gd name="connsiteY9383" fmla="*/ 3453678 h 3735869"/>
              <a:gd name="connsiteX9384" fmla="*/ 1228755 w 9706874"/>
              <a:gd name="connsiteY9384" fmla="*/ 3419661 h 3735869"/>
              <a:gd name="connsiteX9385" fmla="*/ 1154781 w 9706874"/>
              <a:gd name="connsiteY9385" fmla="*/ 3419660 h 3735869"/>
              <a:gd name="connsiteX9386" fmla="*/ 1078146 w 9706874"/>
              <a:gd name="connsiteY9386" fmla="*/ 3414801 h 3735869"/>
              <a:gd name="connsiteX9387" fmla="*/ 1101622 w 9706874"/>
              <a:gd name="connsiteY9387" fmla="*/ 3390503 h 3735869"/>
              <a:gd name="connsiteX9388" fmla="*/ 1165410 w 9706874"/>
              <a:gd name="connsiteY9388" fmla="*/ 3380783 h 3735869"/>
              <a:gd name="connsiteX9389" fmla="*/ 1183569 w 9706874"/>
              <a:gd name="connsiteY9389" fmla="*/ 3361748 h 3735869"/>
              <a:gd name="connsiteX9390" fmla="*/ 1199518 w 9706874"/>
              <a:gd name="connsiteY9390" fmla="*/ 3352029 h 3735869"/>
              <a:gd name="connsiteX9391" fmla="*/ 1226096 w 9706874"/>
              <a:gd name="connsiteY9391" fmla="*/ 3352029 h 3735869"/>
              <a:gd name="connsiteX9392" fmla="*/ 1214964 w 9706874"/>
              <a:gd name="connsiteY9392" fmla="*/ 3349335 h 3735869"/>
              <a:gd name="connsiteX9393" fmla="*/ 1211433 w 9706874"/>
              <a:gd name="connsiteY9393" fmla="*/ 3347203 h 3735869"/>
              <a:gd name="connsiteX9394" fmla="*/ 1213283 w 9706874"/>
              <a:gd name="connsiteY9394" fmla="*/ 3352985 h 3735869"/>
              <a:gd name="connsiteX9395" fmla="*/ 1209272 w 9706874"/>
              <a:gd name="connsiteY9395" fmla="*/ 3352985 h 3735869"/>
              <a:gd name="connsiteX9396" fmla="*/ 1210535 w 9706874"/>
              <a:gd name="connsiteY9396" fmla="*/ 3346660 h 3735869"/>
              <a:gd name="connsiteX9397" fmla="*/ 1204833 w 9706874"/>
              <a:gd name="connsiteY9397" fmla="*/ 3343221 h 3735869"/>
              <a:gd name="connsiteX9398" fmla="*/ 1183570 w 9706874"/>
              <a:gd name="connsiteY9398" fmla="*/ 3332591 h 3735869"/>
              <a:gd name="connsiteX9399" fmla="*/ 1136175 w 9706874"/>
              <a:gd name="connsiteY9399" fmla="*/ 3327730 h 3735869"/>
              <a:gd name="connsiteX9400" fmla="*/ 1093650 w 9706874"/>
              <a:gd name="connsiteY9400" fmla="*/ 3320441 h 3735869"/>
              <a:gd name="connsiteX9401" fmla="*/ 1101622 w 9706874"/>
              <a:gd name="connsiteY9401" fmla="*/ 3286828 h 3735869"/>
              <a:gd name="connsiteX9402" fmla="*/ 1130856 w 9706874"/>
              <a:gd name="connsiteY9402" fmla="*/ 3279538 h 3735869"/>
              <a:gd name="connsiteX9403" fmla="*/ 1184303 w 9706874"/>
              <a:gd name="connsiteY9403" fmla="*/ 3276810 h 3735869"/>
              <a:gd name="connsiteX9404" fmla="*/ 1170197 w 9706874"/>
              <a:gd name="connsiteY9404" fmla="*/ 3272532 h 3735869"/>
              <a:gd name="connsiteX9405" fmla="*/ 1185622 w 9706874"/>
              <a:gd name="connsiteY9405" fmla="*/ 3276744 h 3735869"/>
              <a:gd name="connsiteX9406" fmla="*/ 1226096 w 9706874"/>
              <a:gd name="connsiteY9406" fmla="*/ 3274678 h 3735869"/>
              <a:gd name="connsiteX9407" fmla="*/ 1213751 w 9706874"/>
              <a:gd name="connsiteY9407" fmla="*/ 3264682 h 3735869"/>
              <a:gd name="connsiteX9408" fmla="*/ 1209436 w 9706874"/>
              <a:gd name="connsiteY9408" fmla="*/ 3260827 h 3735869"/>
              <a:gd name="connsiteX9409" fmla="*/ 1170983 w 9706874"/>
              <a:gd name="connsiteY9409" fmla="*/ 3250176 h 3735869"/>
              <a:gd name="connsiteX9410" fmla="*/ 1095290 w 9706874"/>
              <a:gd name="connsiteY9410" fmla="*/ 3225562 h 3735869"/>
              <a:gd name="connsiteX9411" fmla="*/ 1042393 w 9706874"/>
              <a:gd name="connsiteY9411" fmla="*/ 3206439 h 3735869"/>
              <a:gd name="connsiteX9412" fmla="*/ 1047666 w 9706874"/>
              <a:gd name="connsiteY9412" fmla="*/ 3207236 h 3735869"/>
              <a:gd name="connsiteX9413" fmla="*/ 1089236 w 9706874"/>
              <a:gd name="connsiteY9413" fmla="*/ 3217008 h 3735869"/>
              <a:gd name="connsiteX9414" fmla="*/ 1093332 w 9706874"/>
              <a:gd name="connsiteY9414" fmla="*/ 3217668 h 3735869"/>
              <a:gd name="connsiteX9415" fmla="*/ 1114726 w 9706874"/>
              <a:gd name="connsiteY9415" fmla="*/ 3225387 h 3735869"/>
              <a:gd name="connsiteX9416" fmla="*/ 1184877 w 9706874"/>
              <a:gd name="connsiteY9416" fmla="*/ 3247307 h 3735869"/>
              <a:gd name="connsiteX9417" fmla="*/ 1197768 w 9706874"/>
              <a:gd name="connsiteY9417" fmla="*/ 3250406 h 3735869"/>
              <a:gd name="connsiteX9418" fmla="*/ 1196024 w 9706874"/>
              <a:gd name="connsiteY9418" fmla="*/ 3248848 h 3735869"/>
              <a:gd name="connsiteX9419" fmla="*/ 1152620 w 9706874"/>
              <a:gd name="connsiteY9419" fmla="*/ 3208059 h 3735869"/>
              <a:gd name="connsiteX9420" fmla="*/ 1149155 w 9706874"/>
              <a:gd name="connsiteY9420" fmla="*/ 3204711 h 3735869"/>
              <a:gd name="connsiteX9421" fmla="*/ 975622 w 9706874"/>
              <a:gd name="connsiteY9421" fmla="*/ 3146667 h 3735869"/>
              <a:gd name="connsiteX9422" fmla="*/ 917937 w 9706874"/>
              <a:gd name="connsiteY9422" fmla="*/ 3121608 h 3735869"/>
              <a:gd name="connsiteX9423" fmla="*/ 901376 w 9706874"/>
              <a:gd name="connsiteY9423" fmla="*/ 3118431 h 3735869"/>
              <a:gd name="connsiteX9424" fmla="*/ 901193 w 9706874"/>
              <a:gd name="connsiteY9424" fmla="*/ 3117594 h 3735869"/>
              <a:gd name="connsiteX9425" fmla="*/ 898462 w 9706874"/>
              <a:gd name="connsiteY9425" fmla="*/ 3117871 h 3735869"/>
              <a:gd name="connsiteX9426" fmla="*/ 901376 w 9706874"/>
              <a:gd name="connsiteY9426" fmla="*/ 3118431 h 3735869"/>
              <a:gd name="connsiteX9427" fmla="*/ 902072 w 9706874"/>
              <a:gd name="connsiteY9427" fmla="*/ 3121607 h 3735869"/>
              <a:gd name="connsiteX9428" fmla="*/ 847930 w 9706874"/>
              <a:gd name="connsiteY9428" fmla="*/ 3108354 h 3735869"/>
              <a:gd name="connsiteX9429" fmla="*/ 858606 w 9706874"/>
              <a:gd name="connsiteY9429" fmla="*/ 3115264 h 3735869"/>
              <a:gd name="connsiteX9430" fmla="*/ 861412 w 9706874"/>
              <a:gd name="connsiteY9430" fmla="*/ 3126444 h 3735869"/>
              <a:gd name="connsiteX9431" fmla="*/ 903324 w 9706874"/>
              <a:gd name="connsiteY9431" fmla="*/ 3144291 h 3735869"/>
              <a:gd name="connsiteX9432" fmla="*/ 971665 w 9706874"/>
              <a:gd name="connsiteY9432" fmla="*/ 3171710 h 3735869"/>
              <a:gd name="connsiteX9433" fmla="*/ 1031163 w 9706874"/>
              <a:gd name="connsiteY9433" fmla="*/ 3194894 h 3735869"/>
              <a:gd name="connsiteX9434" fmla="*/ 1015803 w 9706874"/>
              <a:gd name="connsiteY9434" fmla="*/ 3190583 h 3735869"/>
              <a:gd name="connsiteX9435" fmla="*/ 938881 w 9706874"/>
              <a:gd name="connsiteY9435" fmla="*/ 3160308 h 3735869"/>
              <a:gd name="connsiteX9436" fmla="*/ 778536 w 9706874"/>
              <a:gd name="connsiteY9436" fmla="*/ 3101314 h 3735869"/>
              <a:gd name="connsiteX9437" fmla="*/ 694680 w 9706874"/>
              <a:gd name="connsiteY9437" fmla="*/ 3066625 h 3735869"/>
              <a:gd name="connsiteX9438" fmla="*/ 617675 w 9706874"/>
              <a:gd name="connsiteY9438" fmla="*/ 3032816 h 3735869"/>
              <a:gd name="connsiteX9439" fmla="*/ 709525 w 9706874"/>
              <a:gd name="connsiteY9439" fmla="*/ 3068534 h 3735869"/>
              <a:gd name="connsiteX9440" fmla="*/ 740761 w 9706874"/>
              <a:gd name="connsiteY9440" fmla="*/ 3079470 h 3735869"/>
              <a:gd name="connsiteX9441" fmla="*/ 716075 w 9706874"/>
              <a:gd name="connsiteY9441" fmla="*/ 3062204 h 3735869"/>
              <a:gd name="connsiteX9442" fmla="*/ 512957 w 9706874"/>
              <a:gd name="connsiteY9442" fmla="*/ 2976193 h 3735869"/>
              <a:gd name="connsiteX9443" fmla="*/ 703856 w 9706874"/>
              <a:gd name="connsiteY9443" fmla="*/ 3049561 h 3735869"/>
              <a:gd name="connsiteX9444" fmla="*/ 719016 w 9706874"/>
              <a:gd name="connsiteY9444" fmla="*/ 3052139 h 3735869"/>
              <a:gd name="connsiteX9445" fmla="*/ 705924 w 9706874"/>
              <a:gd name="connsiteY9445" fmla="*/ 3047562 h 3735869"/>
              <a:gd name="connsiteX9446" fmla="*/ 601801 w 9706874"/>
              <a:gd name="connsiteY9446" fmla="*/ 3002938 h 3735869"/>
              <a:gd name="connsiteX9447" fmla="*/ 535698 w 9706874"/>
              <a:gd name="connsiteY9447" fmla="*/ 2972802 h 3735869"/>
              <a:gd name="connsiteX9448" fmla="*/ 546020 w 9706874"/>
              <a:gd name="connsiteY9448" fmla="*/ 2974213 h 3735869"/>
              <a:gd name="connsiteX9449" fmla="*/ 546478 w 9706874"/>
              <a:gd name="connsiteY9449" fmla="*/ 2974229 h 3735869"/>
              <a:gd name="connsiteX9450" fmla="*/ 549479 w 9706874"/>
              <a:gd name="connsiteY9450" fmla="*/ 2975354 h 3735869"/>
              <a:gd name="connsiteX9451" fmla="*/ 596793 w 9706874"/>
              <a:gd name="connsiteY9451" fmla="*/ 2994649 h 3735869"/>
              <a:gd name="connsiteX9452" fmla="*/ 566706 w 9706874"/>
              <a:gd name="connsiteY9452" fmla="*/ 2975932 h 3735869"/>
              <a:gd name="connsiteX9453" fmla="*/ 563294 w 9706874"/>
              <a:gd name="connsiteY9453" fmla="*/ 2974622 h 3735869"/>
              <a:gd name="connsiteX9454" fmla="*/ 567509 w 9706874"/>
              <a:gd name="connsiteY9454" fmla="*/ 2971262 h 3735869"/>
              <a:gd name="connsiteX9455" fmla="*/ 555721 w 9706874"/>
              <a:gd name="connsiteY9455" fmla="*/ 2967856 h 3735869"/>
              <a:gd name="connsiteX9456" fmla="*/ 541130 w 9706874"/>
              <a:gd name="connsiteY9456" fmla="*/ 2965565 h 3735869"/>
              <a:gd name="connsiteX9457" fmla="*/ 531861 w 9706874"/>
              <a:gd name="connsiteY9457" fmla="*/ 2961260 h 3735869"/>
              <a:gd name="connsiteX9458" fmla="*/ 563777 w 9706874"/>
              <a:gd name="connsiteY9458" fmla="*/ 2968760 h 3735869"/>
              <a:gd name="connsiteX9459" fmla="*/ 742850 w 9706874"/>
              <a:gd name="connsiteY9459" fmla="*/ 3042998 h 3735869"/>
              <a:gd name="connsiteX9460" fmla="*/ 815078 w 9706874"/>
              <a:gd name="connsiteY9460" fmla="*/ 3066000 h 3735869"/>
              <a:gd name="connsiteX9461" fmla="*/ 805724 w 9706874"/>
              <a:gd name="connsiteY9461" fmla="*/ 3061149 h 3735869"/>
              <a:gd name="connsiteX9462" fmla="*/ 659552 w 9706874"/>
              <a:gd name="connsiteY9462" fmla="*/ 2999573 h 3735869"/>
              <a:gd name="connsiteX9463" fmla="*/ 604271 w 9706874"/>
              <a:gd name="connsiteY9463" fmla="*/ 2976862 h 3735869"/>
              <a:gd name="connsiteX9464" fmla="*/ 638198 w 9706874"/>
              <a:gd name="connsiteY9464" fmla="*/ 2985754 h 3735869"/>
              <a:gd name="connsiteX9465" fmla="*/ 803541 w 9706874"/>
              <a:gd name="connsiteY9465" fmla="*/ 3049921 h 3735869"/>
              <a:gd name="connsiteX9466" fmla="*/ 870025 w 9706874"/>
              <a:gd name="connsiteY9466" fmla="*/ 3071808 h 3735869"/>
              <a:gd name="connsiteX9467" fmla="*/ 823756 w 9706874"/>
              <a:gd name="connsiteY9467" fmla="*/ 3054282 h 3735869"/>
              <a:gd name="connsiteX9468" fmla="*/ 778232 w 9706874"/>
              <a:gd name="connsiteY9468" fmla="*/ 3032700 h 3735869"/>
              <a:gd name="connsiteX9469" fmla="*/ 861417 w 9706874"/>
              <a:gd name="connsiteY9469" fmla="*/ 3062900 h 3735869"/>
              <a:gd name="connsiteX9470" fmla="*/ 889722 w 9706874"/>
              <a:gd name="connsiteY9470" fmla="*/ 3066666 h 3735869"/>
              <a:gd name="connsiteX9471" fmla="*/ 985776 w 9706874"/>
              <a:gd name="connsiteY9471" fmla="*/ 3097763 h 3735869"/>
              <a:gd name="connsiteX9472" fmla="*/ 1000934 w 9706874"/>
              <a:gd name="connsiteY9472" fmla="*/ 3100343 h 3735869"/>
              <a:gd name="connsiteX9473" fmla="*/ 977167 w 9706874"/>
              <a:gd name="connsiteY9473" fmla="*/ 3088855 h 3735869"/>
              <a:gd name="connsiteX9474" fmla="*/ 776978 w 9706874"/>
              <a:gd name="connsiteY9474" fmla="*/ 3010017 h 3735869"/>
              <a:gd name="connsiteX9475" fmla="*/ 946804 w 9706874"/>
              <a:gd name="connsiteY9475" fmla="*/ 3069853 h 3735869"/>
              <a:gd name="connsiteX9476" fmla="*/ 969833 w 9706874"/>
              <a:gd name="connsiteY9476" fmla="*/ 3068158 h 3735869"/>
              <a:gd name="connsiteX9477" fmla="*/ 771589 w 9706874"/>
              <a:gd name="connsiteY9477" fmla="*/ 2991332 h 3735869"/>
              <a:gd name="connsiteX9478" fmla="*/ 757704 w 9706874"/>
              <a:gd name="connsiteY9478" fmla="*/ 2976964 h 3735869"/>
              <a:gd name="connsiteX9479" fmla="*/ 892338 w 9706874"/>
              <a:gd name="connsiteY9479" fmla="*/ 3022460 h 3735869"/>
              <a:gd name="connsiteX9480" fmla="*/ 916910 w 9706874"/>
              <a:gd name="connsiteY9480" fmla="*/ 3026500 h 3735869"/>
              <a:gd name="connsiteX9481" fmla="*/ 805692 w 9706874"/>
              <a:gd name="connsiteY9481" fmla="*/ 2983590 h 3735869"/>
              <a:gd name="connsiteX9482" fmla="*/ 760666 w 9706874"/>
              <a:gd name="connsiteY9482" fmla="*/ 2966808 h 3735869"/>
              <a:gd name="connsiteX9483" fmla="*/ 782627 w 9706874"/>
              <a:gd name="connsiteY9483" fmla="*/ 2966549 h 3735869"/>
              <a:gd name="connsiteX9484" fmla="*/ 751916 w 9706874"/>
              <a:gd name="connsiteY9484" fmla="*/ 2954633 h 3735869"/>
              <a:gd name="connsiteX9485" fmla="*/ 720531 w 9706874"/>
              <a:gd name="connsiteY9485" fmla="*/ 2951097 h 3735869"/>
              <a:gd name="connsiteX9486" fmla="*/ 700241 w 9706874"/>
              <a:gd name="connsiteY9486" fmla="*/ 2943025 h 3735869"/>
              <a:gd name="connsiteX9487" fmla="*/ 697791 w 9706874"/>
              <a:gd name="connsiteY9487" fmla="*/ 2942061 h 3735869"/>
              <a:gd name="connsiteX9488" fmla="*/ 710436 w 9706874"/>
              <a:gd name="connsiteY9488" fmla="*/ 2942722 h 3735869"/>
              <a:gd name="connsiteX9489" fmla="*/ 760236 w 9706874"/>
              <a:gd name="connsiteY9489" fmla="*/ 2947129 h 3735869"/>
              <a:gd name="connsiteX9490" fmla="*/ 876525 w 9706874"/>
              <a:gd name="connsiteY9490" fmla="*/ 2962454 h 3735869"/>
              <a:gd name="connsiteX9491" fmla="*/ 880458 w 9706874"/>
              <a:gd name="connsiteY9491" fmla="*/ 2962410 h 3735869"/>
              <a:gd name="connsiteX9492" fmla="*/ 876310 w 9706874"/>
              <a:gd name="connsiteY9492" fmla="*/ 2958142 h 3735869"/>
              <a:gd name="connsiteX9493" fmla="*/ 841768 w 9706874"/>
              <a:gd name="connsiteY9493" fmla="*/ 2951525 h 3735869"/>
              <a:gd name="connsiteX9494" fmla="*/ 787765 w 9706874"/>
              <a:gd name="connsiteY9494" fmla="*/ 2942298 h 3735869"/>
              <a:gd name="connsiteX9495" fmla="*/ 769695 w 9706874"/>
              <a:gd name="connsiteY9495" fmla="*/ 2932701 h 3735869"/>
              <a:gd name="connsiteX9496" fmla="*/ 748349 w 9706874"/>
              <a:gd name="connsiteY9496" fmla="*/ 2933286 h 3735869"/>
              <a:gd name="connsiteX9497" fmla="*/ 729860 w 9706874"/>
              <a:gd name="connsiteY9497" fmla="*/ 2923467 h 3735869"/>
              <a:gd name="connsiteX9498" fmla="*/ 676967 w 9706874"/>
              <a:gd name="connsiteY9498" fmla="*/ 2918593 h 3735869"/>
              <a:gd name="connsiteX9499" fmla="*/ 704917 w 9706874"/>
              <a:gd name="connsiteY9499" fmla="*/ 2913986 h 3735869"/>
              <a:gd name="connsiteX9500" fmla="*/ 741121 w 9706874"/>
              <a:gd name="connsiteY9500" fmla="*/ 2917526 h 3735869"/>
              <a:gd name="connsiteX9501" fmla="*/ 756313 w 9706874"/>
              <a:gd name="connsiteY9501" fmla="*/ 2909907 h 3735869"/>
              <a:gd name="connsiteX9502" fmla="*/ 803544 w 9706874"/>
              <a:gd name="connsiteY9502" fmla="*/ 2914126 h 3735869"/>
              <a:gd name="connsiteX9503" fmla="*/ 856257 w 9706874"/>
              <a:gd name="connsiteY9503" fmla="*/ 2924929 h 3735869"/>
              <a:gd name="connsiteX9504" fmla="*/ 855778 w 9706874"/>
              <a:gd name="connsiteY9504" fmla="*/ 2923966 h 3735869"/>
              <a:gd name="connsiteX9505" fmla="*/ 837657 w 9706874"/>
              <a:gd name="connsiteY9505" fmla="*/ 2918340 h 3735869"/>
              <a:gd name="connsiteX9506" fmla="*/ 726714 w 9706874"/>
              <a:gd name="connsiteY9506" fmla="*/ 2902345 h 3735869"/>
              <a:gd name="connsiteX9507" fmla="*/ 691535 w 9706874"/>
              <a:gd name="connsiteY9507" fmla="*/ 2891192 h 3735869"/>
              <a:gd name="connsiteX9508" fmla="*/ 654642 w 9706874"/>
              <a:gd name="connsiteY9508" fmla="*/ 2883522 h 3735869"/>
              <a:gd name="connsiteX9509" fmla="*/ 649243 w 9706874"/>
              <a:gd name="connsiteY9509" fmla="*/ 2864967 h 3735869"/>
              <a:gd name="connsiteX9510" fmla="*/ 567022 w 9706874"/>
              <a:gd name="connsiteY9510" fmla="*/ 2856441 h 3735869"/>
              <a:gd name="connsiteX9511" fmla="*/ 535395 w 9706874"/>
              <a:gd name="connsiteY9511" fmla="*/ 2853082 h 3735869"/>
              <a:gd name="connsiteX9512" fmla="*/ 532382 w 9706874"/>
              <a:gd name="connsiteY9512" fmla="*/ 2850728 h 3735869"/>
              <a:gd name="connsiteX9513" fmla="*/ 523130 w 9706874"/>
              <a:gd name="connsiteY9513" fmla="*/ 2844770 h 3735869"/>
              <a:gd name="connsiteX9514" fmla="*/ 533318 w 9706874"/>
              <a:gd name="connsiteY9514" fmla="*/ 2845523 h 3735869"/>
              <a:gd name="connsiteX9515" fmla="*/ 686202 w 9706874"/>
              <a:gd name="connsiteY9515" fmla="*/ 2856987 h 3735869"/>
              <a:gd name="connsiteX9516" fmla="*/ 745969 w 9706874"/>
              <a:gd name="connsiteY9516" fmla="*/ 2861746 h 3735869"/>
              <a:gd name="connsiteX9517" fmla="*/ 762733 w 9706874"/>
              <a:gd name="connsiteY9517" fmla="*/ 2863758 h 3735869"/>
              <a:gd name="connsiteX9518" fmla="*/ 764767 w 9706874"/>
              <a:gd name="connsiteY9518" fmla="*/ 2863952 h 3735869"/>
              <a:gd name="connsiteX9519" fmla="*/ 739420 w 9706874"/>
              <a:gd name="connsiteY9519" fmla="*/ 2854789 h 3735869"/>
              <a:gd name="connsiteX9520" fmla="*/ 746406 w 9706874"/>
              <a:gd name="connsiteY9520" fmla="*/ 2855843 h 3735869"/>
              <a:gd name="connsiteX9521" fmla="*/ 790364 w 9706874"/>
              <a:gd name="connsiteY9521" fmla="*/ 2866177 h 3735869"/>
              <a:gd name="connsiteX9522" fmla="*/ 802223 w 9706874"/>
              <a:gd name="connsiteY9522" fmla="*/ 2866473 h 3735869"/>
              <a:gd name="connsiteX9523" fmla="*/ 791296 w 9706874"/>
              <a:gd name="connsiteY9523" fmla="*/ 2862601 h 3735869"/>
              <a:gd name="connsiteX9524" fmla="*/ 819517 w 9706874"/>
              <a:gd name="connsiteY9524" fmla="*/ 2861903 h 3735869"/>
              <a:gd name="connsiteX9525" fmla="*/ 838790 w 9706874"/>
              <a:gd name="connsiteY9525" fmla="*/ 2848921 h 3735869"/>
              <a:gd name="connsiteX9526" fmla="*/ 744233 w 9706874"/>
              <a:gd name="connsiteY9526" fmla="*/ 2837606 h 3735869"/>
              <a:gd name="connsiteX9527" fmla="*/ 685263 w 9706874"/>
              <a:gd name="connsiteY9527" fmla="*/ 2824188 h 3735869"/>
              <a:gd name="connsiteX9528" fmla="*/ 724546 w 9706874"/>
              <a:gd name="connsiteY9528" fmla="*/ 2839496 h 3735869"/>
              <a:gd name="connsiteX9529" fmla="*/ 704196 w 9706874"/>
              <a:gd name="connsiteY9529" fmla="*/ 2833784 h 3735869"/>
              <a:gd name="connsiteX9530" fmla="*/ 642528 w 9706874"/>
              <a:gd name="connsiteY9530" fmla="*/ 2809513 h 3735869"/>
              <a:gd name="connsiteX9531" fmla="*/ 622158 w 9706874"/>
              <a:gd name="connsiteY9531" fmla="*/ 2809719 h 3735869"/>
              <a:gd name="connsiteX9532" fmla="*/ 596846 w 9706874"/>
              <a:gd name="connsiteY9532" fmla="*/ 2805769 h 3735869"/>
              <a:gd name="connsiteX9533" fmla="*/ 616777 w 9706874"/>
              <a:gd name="connsiteY9533" fmla="*/ 2801294 h 3735869"/>
              <a:gd name="connsiteX9534" fmla="*/ 615610 w 9706874"/>
              <a:gd name="connsiteY9534" fmla="*/ 2802679 h 3735869"/>
              <a:gd name="connsiteX9535" fmla="*/ 612425 w 9706874"/>
              <a:gd name="connsiteY9535" fmla="*/ 2802746 h 3735869"/>
              <a:gd name="connsiteX9536" fmla="*/ 614860 w 9706874"/>
              <a:gd name="connsiteY9536" fmla="*/ 2803569 h 3735869"/>
              <a:gd name="connsiteX9537" fmla="*/ 615610 w 9706874"/>
              <a:gd name="connsiteY9537" fmla="*/ 2802679 h 3735869"/>
              <a:gd name="connsiteX9538" fmla="*/ 621467 w 9706874"/>
              <a:gd name="connsiteY9538" fmla="*/ 2802553 h 3735869"/>
              <a:gd name="connsiteX9539" fmla="*/ 625146 w 9706874"/>
              <a:gd name="connsiteY9539" fmla="*/ 2803541 h 3735869"/>
              <a:gd name="connsiteX9540" fmla="*/ 627457 w 9706874"/>
              <a:gd name="connsiteY9540" fmla="*/ 2803581 h 3735869"/>
              <a:gd name="connsiteX9541" fmla="*/ 624536 w 9706874"/>
              <a:gd name="connsiteY9541" fmla="*/ 2802431 h 3735869"/>
              <a:gd name="connsiteX9542" fmla="*/ 623711 w 9706874"/>
              <a:gd name="connsiteY9542" fmla="*/ 2802505 h 3735869"/>
              <a:gd name="connsiteX9543" fmla="*/ 621467 w 9706874"/>
              <a:gd name="connsiteY9543" fmla="*/ 2802553 h 3735869"/>
              <a:gd name="connsiteX9544" fmla="*/ 616777 w 9706874"/>
              <a:gd name="connsiteY9544" fmla="*/ 2801294 h 3735869"/>
              <a:gd name="connsiteX9545" fmla="*/ 623260 w 9706874"/>
              <a:gd name="connsiteY9545" fmla="*/ 2801928 h 3735869"/>
              <a:gd name="connsiteX9546" fmla="*/ 602295 w 9706874"/>
              <a:gd name="connsiteY9546" fmla="*/ 2793677 h 3735869"/>
              <a:gd name="connsiteX9547" fmla="*/ 521726 w 9706874"/>
              <a:gd name="connsiteY9547" fmla="*/ 2763295 h 3735869"/>
              <a:gd name="connsiteX9548" fmla="*/ 511829 w 9706874"/>
              <a:gd name="connsiteY9548" fmla="*/ 2762439 h 3735869"/>
              <a:gd name="connsiteX9549" fmla="*/ 505469 w 9706874"/>
              <a:gd name="connsiteY9549" fmla="*/ 2758719 h 3735869"/>
              <a:gd name="connsiteX9550" fmla="*/ 494114 w 9706874"/>
              <a:gd name="connsiteY9550" fmla="*/ 2752957 h 3735869"/>
              <a:gd name="connsiteX9551" fmla="*/ 389881 w 9706874"/>
              <a:gd name="connsiteY9551" fmla="*/ 2715526 h 3735869"/>
              <a:gd name="connsiteX9552" fmla="*/ 278792 w 9706874"/>
              <a:gd name="connsiteY9552" fmla="*/ 2669572 h 3735869"/>
              <a:gd name="connsiteX9553" fmla="*/ 176781 w 9706874"/>
              <a:gd name="connsiteY9553" fmla="*/ 2624785 h 3735869"/>
              <a:gd name="connsiteX9554" fmla="*/ 298458 w 9706874"/>
              <a:gd name="connsiteY9554" fmla="*/ 2672100 h 3735869"/>
              <a:gd name="connsiteX9555" fmla="*/ 339838 w 9706874"/>
              <a:gd name="connsiteY9555" fmla="*/ 2686590 h 3735869"/>
              <a:gd name="connsiteX9556" fmla="*/ 307135 w 9706874"/>
              <a:gd name="connsiteY9556" fmla="*/ 2663716 h 3735869"/>
              <a:gd name="connsiteX9557" fmla="*/ 38057 w 9706874"/>
              <a:gd name="connsiteY9557" fmla="*/ 2549774 h 3735869"/>
              <a:gd name="connsiteX9558" fmla="*/ 290949 w 9706874"/>
              <a:gd name="connsiteY9558" fmla="*/ 2646967 h 3735869"/>
              <a:gd name="connsiteX9559" fmla="*/ 311031 w 9706874"/>
              <a:gd name="connsiteY9559" fmla="*/ 2650383 h 3735869"/>
              <a:gd name="connsiteX9560" fmla="*/ 293689 w 9706874"/>
              <a:gd name="connsiteY9560" fmla="*/ 2644318 h 3735869"/>
              <a:gd name="connsiteX9561" fmla="*/ 155755 w 9706874"/>
              <a:gd name="connsiteY9561" fmla="*/ 2585202 h 3735869"/>
              <a:gd name="connsiteX9562" fmla="*/ 68185 w 9706874"/>
              <a:gd name="connsiteY9562" fmla="*/ 2545282 h 3735869"/>
              <a:gd name="connsiteX9563" fmla="*/ 81859 w 9706874"/>
              <a:gd name="connsiteY9563" fmla="*/ 2547152 h 3735869"/>
              <a:gd name="connsiteX9564" fmla="*/ 82466 w 9706874"/>
              <a:gd name="connsiteY9564" fmla="*/ 2547173 h 3735869"/>
              <a:gd name="connsiteX9565" fmla="*/ 86440 w 9706874"/>
              <a:gd name="connsiteY9565" fmla="*/ 2548662 h 3735869"/>
              <a:gd name="connsiteX9566" fmla="*/ 149117 w 9706874"/>
              <a:gd name="connsiteY9566" fmla="*/ 2574222 h 3735869"/>
              <a:gd name="connsiteX9567" fmla="*/ 109261 w 9706874"/>
              <a:gd name="connsiteY9567" fmla="*/ 2549430 h 3735869"/>
              <a:gd name="connsiteX9568" fmla="*/ 104742 w 9706874"/>
              <a:gd name="connsiteY9568" fmla="*/ 2547694 h 3735869"/>
              <a:gd name="connsiteX9569" fmla="*/ 110326 w 9706874"/>
              <a:gd name="connsiteY9569" fmla="*/ 2543242 h 3735869"/>
              <a:gd name="connsiteX9570" fmla="*/ 94710 w 9706874"/>
              <a:gd name="connsiteY9570" fmla="*/ 2538728 h 3735869"/>
              <a:gd name="connsiteX9571" fmla="*/ 75379 w 9706874"/>
              <a:gd name="connsiteY9571" fmla="*/ 2535694 h 3735869"/>
              <a:gd name="connsiteX9572" fmla="*/ 63099 w 9706874"/>
              <a:gd name="connsiteY9572" fmla="*/ 2529993 h 3735869"/>
              <a:gd name="connsiteX9573" fmla="*/ 105380 w 9706874"/>
              <a:gd name="connsiteY9573" fmla="*/ 2539929 h 3735869"/>
              <a:gd name="connsiteX9574" fmla="*/ 342606 w 9706874"/>
              <a:gd name="connsiteY9574" fmla="*/ 2638273 h 3735869"/>
              <a:gd name="connsiteX9575" fmla="*/ 438289 w 9706874"/>
              <a:gd name="connsiteY9575" fmla="*/ 2668746 h 3735869"/>
              <a:gd name="connsiteX9576" fmla="*/ 425896 w 9706874"/>
              <a:gd name="connsiteY9576" fmla="*/ 2662319 h 3735869"/>
              <a:gd name="connsiteX9577" fmla="*/ 232258 w 9706874"/>
              <a:gd name="connsiteY9577" fmla="*/ 2580747 h 3735869"/>
              <a:gd name="connsiteX9578" fmla="*/ 159026 w 9706874"/>
              <a:gd name="connsiteY9578" fmla="*/ 2550661 h 3735869"/>
              <a:gd name="connsiteX9579" fmla="*/ 203970 w 9706874"/>
              <a:gd name="connsiteY9579" fmla="*/ 2562440 h 3735869"/>
              <a:gd name="connsiteX9580" fmla="*/ 423004 w 9706874"/>
              <a:gd name="connsiteY9580" fmla="*/ 2647446 h 3735869"/>
              <a:gd name="connsiteX9581" fmla="*/ 511078 w 9706874"/>
              <a:gd name="connsiteY9581" fmla="*/ 2676439 h 3735869"/>
              <a:gd name="connsiteX9582" fmla="*/ 449783 w 9706874"/>
              <a:gd name="connsiteY9582" fmla="*/ 2653222 h 3735869"/>
              <a:gd name="connsiteX9583" fmla="*/ 389477 w 9706874"/>
              <a:gd name="connsiteY9583" fmla="*/ 2624631 h 3735869"/>
              <a:gd name="connsiteX9584" fmla="*/ 499674 w 9706874"/>
              <a:gd name="connsiteY9584" fmla="*/ 2664638 h 3735869"/>
              <a:gd name="connsiteX9585" fmla="*/ 537172 w 9706874"/>
              <a:gd name="connsiteY9585" fmla="*/ 2669625 h 3735869"/>
              <a:gd name="connsiteX9586" fmla="*/ 664418 w 9706874"/>
              <a:gd name="connsiteY9586" fmla="*/ 2710822 h 3735869"/>
              <a:gd name="connsiteX9587" fmla="*/ 684499 w 9706874"/>
              <a:gd name="connsiteY9587" fmla="*/ 2714239 h 3735869"/>
              <a:gd name="connsiteX9588" fmla="*/ 653013 w 9706874"/>
              <a:gd name="connsiteY9588" fmla="*/ 2699022 h 3735869"/>
              <a:gd name="connsiteX9589" fmla="*/ 387818 w 9706874"/>
              <a:gd name="connsiteY9589" fmla="*/ 2594582 h 3735869"/>
              <a:gd name="connsiteX9590" fmla="*/ 612789 w 9706874"/>
              <a:gd name="connsiteY9590" fmla="*/ 2673850 h 3735869"/>
              <a:gd name="connsiteX9591" fmla="*/ 643297 w 9706874"/>
              <a:gd name="connsiteY9591" fmla="*/ 2671605 h 3735869"/>
              <a:gd name="connsiteX9592" fmla="*/ 380678 w 9706874"/>
              <a:gd name="connsiteY9592" fmla="*/ 2569828 h 3735869"/>
              <a:gd name="connsiteX9593" fmla="*/ 362285 w 9706874"/>
              <a:gd name="connsiteY9593" fmla="*/ 2550794 h 3735869"/>
              <a:gd name="connsiteX9594" fmla="*/ 540636 w 9706874"/>
              <a:gd name="connsiteY9594" fmla="*/ 2611064 h 3735869"/>
              <a:gd name="connsiteX9595" fmla="*/ 573190 w 9706874"/>
              <a:gd name="connsiteY9595" fmla="*/ 2616417 h 3735869"/>
              <a:gd name="connsiteX9596" fmla="*/ 425855 w 9706874"/>
              <a:gd name="connsiteY9596" fmla="*/ 2559572 h 3735869"/>
              <a:gd name="connsiteX9597" fmla="*/ 366206 w 9706874"/>
              <a:gd name="connsiteY9597" fmla="*/ 2537343 h 3735869"/>
              <a:gd name="connsiteX9598" fmla="*/ 395298 w 9706874"/>
              <a:gd name="connsiteY9598" fmla="*/ 2536998 h 3735869"/>
              <a:gd name="connsiteX9599" fmla="*/ 354616 w 9706874"/>
              <a:gd name="connsiteY9599" fmla="*/ 2521213 h 3735869"/>
              <a:gd name="connsiteX9600" fmla="*/ 313039 w 9706874"/>
              <a:gd name="connsiteY9600" fmla="*/ 2516529 h 3735869"/>
              <a:gd name="connsiteX9601" fmla="*/ 286162 w 9706874"/>
              <a:gd name="connsiteY9601" fmla="*/ 2505835 h 3735869"/>
              <a:gd name="connsiteX9602" fmla="*/ 282915 w 9706874"/>
              <a:gd name="connsiteY9602" fmla="*/ 2504558 h 3735869"/>
              <a:gd name="connsiteX9603" fmla="*/ 299667 w 9706874"/>
              <a:gd name="connsiteY9603" fmla="*/ 2505433 h 3735869"/>
              <a:gd name="connsiteX9604" fmla="*/ 365636 w 9706874"/>
              <a:gd name="connsiteY9604" fmla="*/ 2511272 h 3735869"/>
              <a:gd name="connsiteX9605" fmla="*/ 519688 w 9706874"/>
              <a:gd name="connsiteY9605" fmla="*/ 2531573 h 3735869"/>
              <a:gd name="connsiteX9606" fmla="*/ 473646 w 9706874"/>
              <a:gd name="connsiteY9606" fmla="*/ 2517095 h 3735869"/>
              <a:gd name="connsiteX9607" fmla="*/ 402105 w 9706874"/>
              <a:gd name="connsiteY9607" fmla="*/ 2504870 h 3735869"/>
              <a:gd name="connsiteX9608" fmla="*/ 378168 w 9706874"/>
              <a:gd name="connsiteY9608" fmla="*/ 2492158 h 3735869"/>
              <a:gd name="connsiteX9609" fmla="*/ 349890 w 9706874"/>
              <a:gd name="connsiteY9609" fmla="*/ 2492936 h 3735869"/>
              <a:gd name="connsiteX9610" fmla="*/ 325398 w 9706874"/>
              <a:gd name="connsiteY9610" fmla="*/ 2479927 h 3735869"/>
              <a:gd name="connsiteX9611" fmla="*/ 255329 w 9706874"/>
              <a:gd name="connsiteY9611" fmla="*/ 2473471 h 3735869"/>
              <a:gd name="connsiteX9612" fmla="*/ 292355 w 9706874"/>
              <a:gd name="connsiteY9612" fmla="*/ 2467366 h 3735869"/>
              <a:gd name="connsiteX9613" fmla="*/ 340314 w 9706874"/>
              <a:gd name="connsiteY9613" fmla="*/ 2472055 h 3735869"/>
              <a:gd name="connsiteX9614" fmla="*/ 360440 w 9706874"/>
              <a:gd name="connsiteY9614" fmla="*/ 2461962 h 3735869"/>
              <a:gd name="connsiteX9615" fmla="*/ 423009 w 9706874"/>
              <a:gd name="connsiteY9615" fmla="*/ 2467552 h 3735869"/>
              <a:gd name="connsiteX9616" fmla="*/ 496027 w 9706874"/>
              <a:gd name="connsiteY9616" fmla="*/ 2482517 h 3735869"/>
              <a:gd name="connsiteX9617" fmla="*/ 494405 w 9706874"/>
              <a:gd name="connsiteY9617" fmla="*/ 2482367 h 3735869"/>
              <a:gd name="connsiteX9618" fmla="*/ 490511 w 9706874"/>
              <a:gd name="connsiteY9618" fmla="*/ 2481952 h 3735869"/>
              <a:gd name="connsiteX9619" fmla="*/ 491367 w 9706874"/>
              <a:gd name="connsiteY9619" fmla="*/ 2482089 h 3735869"/>
              <a:gd name="connsiteX9620" fmla="*/ 494405 w 9706874"/>
              <a:gd name="connsiteY9620" fmla="*/ 2482367 h 3735869"/>
              <a:gd name="connsiteX9621" fmla="*/ 496283 w 9706874"/>
              <a:gd name="connsiteY9621" fmla="*/ 2482568 h 3735869"/>
              <a:gd name="connsiteX9622" fmla="*/ 496027 w 9706874"/>
              <a:gd name="connsiteY9622" fmla="*/ 2482517 h 3735869"/>
              <a:gd name="connsiteX9623" fmla="*/ 505681 w 9706874"/>
              <a:gd name="connsiteY9623" fmla="*/ 2483404 h 3735869"/>
              <a:gd name="connsiteX9624" fmla="*/ 533666 w 9706874"/>
              <a:gd name="connsiteY9624" fmla="*/ 2481641 h 3735869"/>
              <a:gd name="connsiteX9625" fmla="*/ 482367 w 9706874"/>
              <a:gd name="connsiteY9625" fmla="*/ 2475177 h 3735869"/>
              <a:gd name="connsiteX9626" fmla="*/ 321229 w 9706874"/>
              <a:gd name="connsiteY9626" fmla="*/ 2451946 h 3735869"/>
              <a:gd name="connsiteX9627" fmla="*/ 274628 w 9706874"/>
              <a:gd name="connsiteY9627" fmla="*/ 2437171 h 3735869"/>
              <a:gd name="connsiteX9628" fmla="*/ 225751 w 9706874"/>
              <a:gd name="connsiteY9628" fmla="*/ 2427008 h 3735869"/>
              <a:gd name="connsiteX9629" fmla="*/ 218602 w 9706874"/>
              <a:gd name="connsiteY9629" fmla="*/ 2402429 h 3735869"/>
              <a:gd name="connsiteX9630" fmla="*/ 109679 w 9706874"/>
              <a:gd name="connsiteY9630" fmla="*/ 2391134 h 3735869"/>
              <a:gd name="connsiteX9631" fmla="*/ 67783 w 9706874"/>
              <a:gd name="connsiteY9631" fmla="*/ 2386686 h 3735869"/>
              <a:gd name="connsiteX9632" fmla="*/ 63790 w 9706874"/>
              <a:gd name="connsiteY9632" fmla="*/ 2383566 h 3735869"/>
              <a:gd name="connsiteX9633" fmla="*/ 51535 w 9706874"/>
              <a:gd name="connsiteY9633" fmla="*/ 2375674 h 3735869"/>
              <a:gd name="connsiteX9634" fmla="*/ 65031 w 9706874"/>
              <a:gd name="connsiteY9634" fmla="*/ 2376671 h 3735869"/>
              <a:gd name="connsiteX9635" fmla="*/ 267561 w 9706874"/>
              <a:gd name="connsiteY9635" fmla="*/ 2391857 h 3735869"/>
              <a:gd name="connsiteX9636" fmla="*/ 346737 w 9706874"/>
              <a:gd name="connsiteY9636" fmla="*/ 2398162 h 3735869"/>
              <a:gd name="connsiteX9637" fmla="*/ 406784 w 9706874"/>
              <a:gd name="connsiteY9637" fmla="*/ 2399294 h 3735869"/>
              <a:gd name="connsiteX9638" fmla="*/ 444169 w 9706874"/>
              <a:gd name="connsiteY9638" fmla="*/ 2398368 h 3735869"/>
              <a:gd name="connsiteX9639" fmla="*/ 469702 w 9706874"/>
              <a:gd name="connsiteY9639" fmla="*/ 2381173 h 3735869"/>
              <a:gd name="connsiteX9640" fmla="*/ 344437 w 9706874"/>
              <a:gd name="connsiteY9640" fmla="*/ 2366185 h 3735869"/>
              <a:gd name="connsiteX9641" fmla="*/ 259537 w 9706874"/>
              <a:gd name="connsiteY9641" fmla="*/ 2346866 h 3735869"/>
              <a:gd name="connsiteX9642" fmla="*/ 244705 w 9706874"/>
              <a:gd name="connsiteY9642" fmla="*/ 2334003 h 3735869"/>
              <a:gd name="connsiteX9643" fmla="*/ 149190 w 9706874"/>
              <a:gd name="connsiteY9643" fmla="*/ 2324007 h 3735869"/>
              <a:gd name="connsiteX9644" fmla="*/ 175592 w 9706874"/>
              <a:gd name="connsiteY9644" fmla="*/ 2318079 h 3735869"/>
              <a:gd name="connsiteX9645" fmla="*/ 174046 w 9706874"/>
              <a:gd name="connsiteY9645" fmla="*/ 2319914 h 3735869"/>
              <a:gd name="connsiteX9646" fmla="*/ 169827 w 9706874"/>
              <a:gd name="connsiteY9646" fmla="*/ 2320004 h 3735869"/>
              <a:gd name="connsiteX9647" fmla="*/ 173053 w 9706874"/>
              <a:gd name="connsiteY9647" fmla="*/ 2321093 h 3735869"/>
              <a:gd name="connsiteX9648" fmla="*/ 174046 w 9706874"/>
              <a:gd name="connsiteY9648" fmla="*/ 2319914 h 3735869"/>
              <a:gd name="connsiteX9649" fmla="*/ 181806 w 9706874"/>
              <a:gd name="connsiteY9649" fmla="*/ 2319748 h 3735869"/>
              <a:gd name="connsiteX9650" fmla="*/ 186678 w 9706874"/>
              <a:gd name="connsiteY9650" fmla="*/ 2321057 h 3735869"/>
              <a:gd name="connsiteX9651" fmla="*/ 192341 w 9706874"/>
              <a:gd name="connsiteY9651" fmla="*/ 2321153 h 3735869"/>
              <a:gd name="connsiteX9652" fmla="*/ 209683 w 9706874"/>
              <a:gd name="connsiteY9652" fmla="*/ 2309583 h 3735869"/>
              <a:gd name="connsiteX9653" fmla="*/ 301857 w 9706874"/>
              <a:gd name="connsiteY9653" fmla="*/ 2317805 h 3735869"/>
              <a:gd name="connsiteX9654" fmla="*/ 316219 w 9706874"/>
              <a:gd name="connsiteY9654" fmla="*/ 2309636 h 3735869"/>
              <a:gd name="connsiteX9655" fmla="*/ 425143 w 9706874"/>
              <a:gd name="connsiteY9655" fmla="*/ 2320935 h 3735869"/>
              <a:gd name="connsiteX9656" fmla="*/ 534573 w 9706874"/>
              <a:gd name="connsiteY9656" fmla="*/ 2338320 h 3735869"/>
              <a:gd name="connsiteX9657" fmla="*/ 547066 w 9706874"/>
              <a:gd name="connsiteY9657" fmla="*/ 2334149 h 3735869"/>
              <a:gd name="connsiteX9658" fmla="*/ 442995 w 9706874"/>
              <a:gd name="connsiteY9658" fmla="*/ 2315453 h 3735869"/>
              <a:gd name="connsiteX9659" fmla="*/ 174502 w 9706874"/>
              <a:gd name="connsiteY9659" fmla="*/ 2278537 h 3735869"/>
              <a:gd name="connsiteX9660" fmla="*/ 36565 w 9706874"/>
              <a:gd name="connsiteY9660" fmla="*/ 2266608 h 3735869"/>
              <a:gd name="connsiteX9661" fmla="*/ 28140 w 9706874"/>
              <a:gd name="connsiteY9661" fmla="*/ 2261678 h 3735869"/>
              <a:gd name="connsiteX9662" fmla="*/ 7738 w 9706874"/>
              <a:gd name="connsiteY9662" fmla="*/ 2251327 h 3735869"/>
              <a:gd name="connsiteX9663" fmla="*/ 51454 w 9706874"/>
              <a:gd name="connsiteY9663" fmla="*/ 2252153 h 3735869"/>
              <a:gd name="connsiteX9664" fmla="*/ 86969 w 9706874"/>
              <a:gd name="connsiteY9664" fmla="*/ 2255220 h 3735869"/>
              <a:gd name="connsiteX9665" fmla="*/ 51454 w 9706874"/>
              <a:gd name="connsiteY9665" fmla="*/ 2252153 h 3735869"/>
              <a:gd name="connsiteX9666" fmla="*/ 9821 w 9706874"/>
              <a:gd name="connsiteY9666" fmla="*/ 2245124 h 3735869"/>
              <a:gd name="connsiteX9667" fmla="*/ 13526 w 9706874"/>
              <a:gd name="connsiteY9667" fmla="*/ 2235590 h 3735869"/>
              <a:gd name="connsiteX9668" fmla="*/ 18307 w 9706874"/>
              <a:gd name="connsiteY9668" fmla="*/ 2240536 h 3735869"/>
              <a:gd name="connsiteX9669" fmla="*/ 13526 w 9706874"/>
              <a:gd name="connsiteY9669" fmla="*/ 2235590 h 3735869"/>
              <a:gd name="connsiteX9670" fmla="*/ 0 w 9706874"/>
              <a:gd name="connsiteY9670" fmla="*/ 2229954 h 3735869"/>
              <a:gd name="connsiteX9671" fmla="*/ 41041 w 9706874"/>
              <a:gd name="connsiteY9671" fmla="*/ 2231910 h 3735869"/>
              <a:gd name="connsiteX9672" fmla="*/ 53580 w 9706874"/>
              <a:gd name="connsiteY9672" fmla="*/ 2234497 h 3735869"/>
              <a:gd name="connsiteX9673" fmla="*/ 59168 w 9706874"/>
              <a:gd name="connsiteY9673" fmla="*/ 2237123 h 3735869"/>
              <a:gd name="connsiteX9674" fmla="*/ 58724 w 9706874"/>
              <a:gd name="connsiteY9674" fmla="*/ 2232751 h 3735869"/>
              <a:gd name="connsiteX9675" fmla="*/ 113636 w 9706874"/>
              <a:gd name="connsiteY9675" fmla="*/ 2235369 h 3735869"/>
              <a:gd name="connsiteX9676" fmla="*/ 129124 w 9706874"/>
              <a:gd name="connsiteY9676" fmla="*/ 2240929 h 3735869"/>
              <a:gd name="connsiteX9677" fmla="*/ 163974 w 9706874"/>
              <a:gd name="connsiteY9677" fmla="*/ 2255100 h 3735869"/>
              <a:gd name="connsiteX9678" fmla="*/ 208094 w 9706874"/>
              <a:gd name="connsiteY9678" fmla="*/ 2266943 h 3735869"/>
              <a:gd name="connsiteX9679" fmla="*/ 135687 w 9706874"/>
              <a:gd name="connsiteY9679" fmla="*/ 2236796 h 3735869"/>
              <a:gd name="connsiteX9680" fmla="*/ 134917 w 9706874"/>
              <a:gd name="connsiteY9680" fmla="*/ 2236382 h 3735869"/>
              <a:gd name="connsiteX9681" fmla="*/ 149886 w 9706874"/>
              <a:gd name="connsiteY9681" fmla="*/ 2237096 h 3735869"/>
              <a:gd name="connsiteX9682" fmla="*/ 409011 w 9706874"/>
              <a:gd name="connsiteY9682" fmla="*/ 2260832 h 3735869"/>
              <a:gd name="connsiteX9683" fmla="*/ 378289 w 9706874"/>
              <a:gd name="connsiteY9683" fmla="*/ 2251996 h 3735869"/>
              <a:gd name="connsiteX9684" fmla="*/ 392583 w 9706874"/>
              <a:gd name="connsiteY9684" fmla="*/ 2248373 h 3735869"/>
              <a:gd name="connsiteX9685" fmla="*/ 468193 w 9706874"/>
              <a:gd name="connsiteY9685" fmla="*/ 2274717 h 3735869"/>
              <a:gd name="connsiteX9686" fmla="*/ 413438 w 9706874"/>
              <a:gd name="connsiteY9686" fmla="*/ 2249188 h 3735869"/>
              <a:gd name="connsiteX9687" fmla="*/ 417308 w 9706874"/>
              <a:gd name="connsiteY9687" fmla="*/ 2249431 h 3735869"/>
              <a:gd name="connsiteX9688" fmla="*/ 507954 w 9706874"/>
              <a:gd name="connsiteY9688" fmla="*/ 2251865 h 3735869"/>
              <a:gd name="connsiteX9689" fmla="*/ 380860 w 9706874"/>
              <a:gd name="connsiteY9689" fmla="*/ 2225932 h 3735869"/>
              <a:gd name="connsiteX9690" fmla="*/ 394307 w 9706874"/>
              <a:gd name="connsiteY9690" fmla="*/ 2212291 h 3735869"/>
              <a:gd name="connsiteX9691" fmla="*/ 380390 w 9706874"/>
              <a:gd name="connsiteY9691" fmla="*/ 2204902 h 3735869"/>
              <a:gd name="connsiteX9692" fmla="*/ 447117 w 9706874"/>
              <a:gd name="connsiteY9692" fmla="*/ 2209582 h 3735869"/>
              <a:gd name="connsiteX9693" fmla="*/ 514760 w 9706874"/>
              <a:gd name="connsiteY9693" fmla="*/ 2219736 h 3735869"/>
              <a:gd name="connsiteX9694" fmla="*/ 525782 w 9706874"/>
              <a:gd name="connsiteY9694" fmla="*/ 2209796 h 3735869"/>
              <a:gd name="connsiteX9695" fmla="*/ 605511 w 9706874"/>
              <a:gd name="connsiteY9695" fmla="*/ 2216396 h 3735869"/>
              <a:gd name="connsiteX9696" fmla="*/ 545550 w 9706874"/>
              <a:gd name="connsiteY9696" fmla="*/ 2194527 h 3735869"/>
              <a:gd name="connsiteX9697" fmla="*/ 461566 w 9706874"/>
              <a:gd name="connsiteY9697" fmla="*/ 2180681 h 3735869"/>
              <a:gd name="connsiteX9698" fmla="*/ 298446 w 9706874"/>
              <a:gd name="connsiteY9698" fmla="*/ 2145590 h 3735869"/>
              <a:gd name="connsiteX9699" fmla="*/ 458265 w 9706874"/>
              <a:gd name="connsiteY9699" fmla="*/ 2163966 h 3735869"/>
              <a:gd name="connsiteX9700" fmla="*/ 535059 w 9706874"/>
              <a:gd name="connsiteY9700" fmla="*/ 2168176 h 3735869"/>
              <a:gd name="connsiteX9701" fmla="*/ 555186 w 9706874"/>
              <a:gd name="connsiteY9701" fmla="*/ 2158082 h 3735869"/>
              <a:gd name="connsiteX9702" fmla="*/ 629660 w 9706874"/>
              <a:gd name="connsiteY9702" fmla="*/ 2172696 h 3735869"/>
              <a:gd name="connsiteX9703" fmla="*/ 638853 w 9706874"/>
              <a:gd name="connsiteY9703" fmla="*/ 2151812 h 3735869"/>
              <a:gd name="connsiteX9704" fmla="*/ 645854 w 9706874"/>
              <a:gd name="connsiteY9704" fmla="*/ 2151981 h 3735869"/>
              <a:gd name="connsiteX9705" fmla="*/ 630679 w 9706874"/>
              <a:gd name="connsiteY9705" fmla="*/ 2141756 h 3735869"/>
              <a:gd name="connsiteX9706" fmla="*/ 622600 w 9706874"/>
              <a:gd name="connsiteY9706" fmla="*/ 2134756 h 3735869"/>
              <a:gd name="connsiteX9707" fmla="*/ 600073 w 9706874"/>
              <a:gd name="connsiteY9707" fmla="*/ 2127684 h 3735869"/>
              <a:gd name="connsiteX9708" fmla="*/ 535629 w 9706874"/>
              <a:gd name="connsiteY9708" fmla="*/ 2116941 h 3735869"/>
              <a:gd name="connsiteX9709" fmla="*/ 603075 w 9706874"/>
              <a:gd name="connsiteY9709" fmla="*/ 2115003 h 3735869"/>
              <a:gd name="connsiteX9710" fmla="*/ 616656 w 9706874"/>
              <a:gd name="connsiteY9710" fmla="*/ 2115193 h 3735869"/>
              <a:gd name="connsiteX9711" fmla="*/ 616655 w 9706874"/>
              <a:gd name="connsiteY9711" fmla="*/ 2108144 h 3735869"/>
              <a:gd name="connsiteX9712" fmla="*/ 602632 w 9706874"/>
              <a:gd name="connsiteY9712" fmla="*/ 2103285 h 3735869"/>
              <a:gd name="connsiteX9713" fmla="*/ 577857 w 9706874"/>
              <a:gd name="connsiteY9713" fmla="*/ 2095994 h 3735869"/>
              <a:gd name="connsiteX9714" fmla="*/ 549809 w 9706874"/>
              <a:gd name="connsiteY9714" fmla="*/ 2074124 h 3735869"/>
              <a:gd name="connsiteX9715" fmla="*/ 559276 w 9706874"/>
              <a:gd name="connsiteY9715" fmla="*/ 2058938 h 3735869"/>
              <a:gd name="connsiteX9716" fmla="*/ 570220 w 9706874"/>
              <a:gd name="connsiteY9716" fmla="*/ 2055989 h 3735869"/>
              <a:gd name="connsiteX9717" fmla="*/ 547331 w 9706874"/>
              <a:gd name="connsiteY9717" fmla="*/ 2051683 h 3735869"/>
              <a:gd name="connsiteX9718" fmla="*/ 516200 w 9706874"/>
              <a:gd name="connsiteY9718" fmla="*/ 2040123 h 3735869"/>
              <a:gd name="connsiteX9719" fmla="*/ 521571 w 9706874"/>
              <a:gd name="connsiteY9719" fmla="*/ 2037352 h 3735869"/>
              <a:gd name="connsiteX9720" fmla="*/ 524713 w 9706874"/>
              <a:gd name="connsiteY9720" fmla="*/ 2036984 h 3735869"/>
              <a:gd name="connsiteX9721" fmla="*/ 575556 w 9706874"/>
              <a:gd name="connsiteY9721" fmla="*/ 2054553 h 3735869"/>
              <a:gd name="connsiteX9722" fmla="*/ 596931 w 9706874"/>
              <a:gd name="connsiteY9722" fmla="*/ 2048817 h 3735869"/>
              <a:gd name="connsiteX9723" fmla="*/ 561200 w 9706874"/>
              <a:gd name="connsiteY9723" fmla="*/ 2030985 h 3735869"/>
              <a:gd name="connsiteX9724" fmla="*/ 567959 w 9706874"/>
              <a:gd name="connsiteY9724" fmla="*/ 2032845 h 3735869"/>
              <a:gd name="connsiteX9725" fmla="*/ 487878 w 9706874"/>
              <a:gd name="connsiteY9725" fmla="*/ 1999718 h 3735869"/>
              <a:gd name="connsiteX9726" fmla="*/ 385866 w 9706874"/>
              <a:gd name="connsiteY9726" fmla="*/ 1954929 h 3735869"/>
              <a:gd name="connsiteX9727" fmla="*/ 507543 w 9706874"/>
              <a:gd name="connsiteY9727" fmla="*/ 2002245 h 3735869"/>
              <a:gd name="connsiteX9728" fmla="*/ 548922 w 9706874"/>
              <a:gd name="connsiteY9728" fmla="*/ 2016735 h 3735869"/>
              <a:gd name="connsiteX9729" fmla="*/ 547324 w 9706874"/>
              <a:gd name="connsiteY9729" fmla="*/ 2011011 h 3735869"/>
              <a:gd name="connsiteX9730" fmla="*/ 545837 w 9706874"/>
              <a:gd name="connsiteY9730" fmla="*/ 2009932 h 3735869"/>
              <a:gd name="connsiteX9731" fmla="*/ 532997 w 9706874"/>
              <a:gd name="connsiteY9731" fmla="*/ 2004881 h 3735869"/>
              <a:gd name="connsiteX9732" fmla="*/ 538838 w 9706874"/>
              <a:gd name="connsiteY9732" fmla="*/ 2005598 h 3735869"/>
              <a:gd name="connsiteX9733" fmla="*/ 540110 w 9706874"/>
              <a:gd name="connsiteY9733" fmla="*/ 2005777 h 3735869"/>
              <a:gd name="connsiteX9734" fmla="*/ 537480 w 9706874"/>
              <a:gd name="connsiteY9734" fmla="*/ 2003866 h 3735869"/>
              <a:gd name="connsiteX9735" fmla="*/ 516221 w 9706874"/>
              <a:gd name="connsiteY9735" fmla="*/ 1993862 h 3735869"/>
              <a:gd name="connsiteX9736" fmla="*/ 247142 w 9706874"/>
              <a:gd name="connsiteY9736" fmla="*/ 1879918 h 3735869"/>
              <a:gd name="connsiteX9737" fmla="*/ 500034 w 9706874"/>
              <a:gd name="connsiteY9737" fmla="*/ 1977111 h 3735869"/>
              <a:gd name="connsiteX9738" fmla="*/ 520115 w 9706874"/>
              <a:gd name="connsiteY9738" fmla="*/ 1980526 h 3735869"/>
              <a:gd name="connsiteX9739" fmla="*/ 502775 w 9706874"/>
              <a:gd name="connsiteY9739" fmla="*/ 1974464 h 3735869"/>
              <a:gd name="connsiteX9740" fmla="*/ 364837 w 9706874"/>
              <a:gd name="connsiteY9740" fmla="*/ 1915347 h 3735869"/>
              <a:gd name="connsiteX9741" fmla="*/ 277270 w 9706874"/>
              <a:gd name="connsiteY9741" fmla="*/ 1875427 h 3735869"/>
              <a:gd name="connsiteX9742" fmla="*/ 290942 w 9706874"/>
              <a:gd name="connsiteY9742" fmla="*/ 1877296 h 3735869"/>
              <a:gd name="connsiteX9743" fmla="*/ 291551 w 9706874"/>
              <a:gd name="connsiteY9743" fmla="*/ 1877316 h 3735869"/>
              <a:gd name="connsiteX9744" fmla="*/ 295525 w 9706874"/>
              <a:gd name="connsiteY9744" fmla="*/ 1878806 h 3735869"/>
              <a:gd name="connsiteX9745" fmla="*/ 358201 w 9706874"/>
              <a:gd name="connsiteY9745" fmla="*/ 1904367 h 3735869"/>
              <a:gd name="connsiteX9746" fmla="*/ 318346 w 9706874"/>
              <a:gd name="connsiteY9746" fmla="*/ 1879573 h 3735869"/>
              <a:gd name="connsiteX9747" fmla="*/ 313828 w 9706874"/>
              <a:gd name="connsiteY9747" fmla="*/ 1877838 h 3735869"/>
              <a:gd name="connsiteX9748" fmla="*/ 319411 w 9706874"/>
              <a:gd name="connsiteY9748" fmla="*/ 1873388 h 3735869"/>
              <a:gd name="connsiteX9749" fmla="*/ 303796 w 9706874"/>
              <a:gd name="connsiteY9749" fmla="*/ 1868874 h 3735869"/>
              <a:gd name="connsiteX9750" fmla="*/ 284465 w 9706874"/>
              <a:gd name="connsiteY9750" fmla="*/ 1865839 h 3735869"/>
              <a:gd name="connsiteX9751" fmla="*/ 272185 w 9706874"/>
              <a:gd name="connsiteY9751" fmla="*/ 1860138 h 3735869"/>
              <a:gd name="connsiteX9752" fmla="*/ 314466 w 9706874"/>
              <a:gd name="connsiteY9752" fmla="*/ 1870074 h 3735869"/>
              <a:gd name="connsiteX9753" fmla="*/ 551690 w 9706874"/>
              <a:gd name="connsiteY9753" fmla="*/ 1968417 h 3735869"/>
              <a:gd name="connsiteX9754" fmla="*/ 583404 w 9706874"/>
              <a:gd name="connsiteY9754" fmla="*/ 1981717 h 3735869"/>
              <a:gd name="connsiteX9755" fmla="*/ 595989 w 9706874"/>
              <a:gd name="connsiteY9755" fmla="*/ 1986832 h 3735869"/>
              <a:gd name="connsiteX9756" fmla="*/ 595467 w 9706874"/>
              <a:gd name="connsiteY9756" fmla="*/ 1985902 h 3735869"/>
              <a:gd name="connsiteX9757" fmla="*/ 590756 w 9706874"/>
              <a:gd name="connsiteY9757" fmla="*/ 1976530 h 3735869"/>
              <a:gd name="connsiteX9758" fmla="*/ 590231 w 9706874"/>
              <a:gd name="connsiteY9758" fmla="*/ 1973270 h 3735869"/>
              <a:gd name="connsiteX9759" fmla="*/ 537503 w 9706874"/>
              <a:gd name="connsiteY9759" fmla="*/ 1950655 h 3735869"/>
              <a:gd name="connsiteX9760" fmla="*/ 441342 w 9706874"/>
              <a:gd name="connsiteY9760" fmla="*/ 1910891 h 3735869"/>
              <a:gd name="connsiteX9761" fmla="*/ 368110 w 9706874"/>
              <a:gd name="connsiteY9761" fmla="*/ 1880808 h 3735869"/>
              <a:gd name="connsiteX9762" fmla="*/ 392182 w 9706874"/>
              <a:gd name="connsiteY9762" fmla="*/ 1881840 h 3735869"/>
              <a:gd name="connsiteX9763" fmla="*/ 396371 w 9706874"/>
              <a:gd name="connsiteY9763" fmla="*/ 1883892 h 3735869"/>
              <a:gd name="connsiteX9764" fmla="*/ 404390 w 9706874"/>
              <a:gd name="connsiteY9764" fmla="*/ 1883810 h 3735869"/>
              <a:gd name="connsiteX9765" fmla="*/ 453210 w 9706874"/>
              <a:gd name="connsiteY9765" fmla="*/ 1887807 h 3735869"/>
              <a:gd name="connsiteX9766" fmla="*/ 499076 w 9706874"/>
              <a:gd name="connsiteY9766" fmla="*/ 1892255 h 3735869"/>
              <a:gd name="connsiteX9767" fmla="*/ 505778 w 9706874"/>
              <a:gd name="connsiteY9767" fmla="*/ 1892648 h 3735869"/>
              <a:gd name="connsiteX9768" fmla="*/ 553334 w 9706874"/>
              <a:gd name="connsiteY9768" fmla="*/ 1910680 h 3735869"/>
              <a:gd name="connsiteX9769" fmla="*/ 492574 w 9706874"/>
              <a:gd name="connsiteY9769" fmla="*/ 1898738 h 3735869"/>
              <a:gd name="connsiteX9770" fmla="*/ 419474 w 9706874"/>
              <a:gd name="connsiteY9770" fmla="*/ 1892882 h 3735869"/>
              <a:gd name="connsiteX9771" fmla="*/ 410829 w 9706874"/>
              <a:gd name="connsiteY9771" fmla="*/ 1891285 h 3735869"/>
              <a:gd name="connsiteX9772" fmla="*/ 411299 w 9706874"/>
              <a:gd name="connsiteY9772" fmla="*/ 1891550 h 3735869"/>
              <a:gd name="connsiteX9773" fmla="*/ 413055 w 9706874"/>
              <a:gd name="connsiteY9773" fmla="*/ 1892587 h 3735869"/>
              <a:gd name="connsiteX9774" fmla="*/ 575332 w 9706874"/>
              <a:gd name="connsiteY9774" fmla="*/ 1954612 h 3735869"/>
              <a:gd name="connsiteX9775" fmla="*/ 606829 w 9706874"/>
              <a:gd name="connsiteY9775" fmla="*/ 1967364 h 3735869"/>
              <a:gd name="connsiteX9776" fmla="*/ 620390 w 9706874"/>
              <a:gd name="connsiteY9776" fmla="*/ 1967454 h 3735869"/>
              <a:gd name="connsiteX9777" fmla="*/ 624909 w 9706874"/>
              <a:gd name="connsiteY9777" fmla="*/ 1967669 h 3735869"/>
              <a:gd name="connsiteX9778" fmla="*/ 615255 w 9706874"/>
              <a:gd name="connsiteY9778" fmla="*/ 1963297 h 3735869"/>
              <a:gd name="connsiteX9779" fmla="*/ 598563 w 9706874"/>
              <a:gd name="connsiteY9779" fmla="*/ 1954776 h 3735869"/>
              <a:gd name="connsiteX9780" fmla="*/ 627333 w 9706874"/>
              <a:gd name="connsiteY9780" fmla="*/ 1962702 h 3735869"/>
              <a:gd name="connsiteX9781" fmla="*/ 641974 w 9706874"/>
              <a:gd name="connsiteY9781" fmla="*/ 1968633 h 3735869"/>
              <a:gd name="connsiteX9782" fmla="*/ 670105 w 9706874"/>
              <a:gd name="connsiteY9782" fmla="*/ 1970886 h 3735869"/>
              <a:gd name="connsiteX9783" fmla="*/ 690677 w 9706874"/>
              <a:gd name="connsiteY9783" fmla="*/ 1973190 h 3735869"/>
              <a:gd name="connsiteX9784" fmla="*/ 701048 w 9706874"/>
              <a:gd name="connsiteY9784" fmla="*/ 1970714 h 3735869"/>
              <a:gd name="connsiteX9785" fmla="*/ 698262 w 9706874"/>
              <a:gd name="connsiteY9785" fmla="*/ 1968097 h 3735869"/>
              <a:gd name="connsiteX9786" fmla="*/ 692717 w 9706874"/>
              <a:gd name="connsiteY9786" fmla="*/ 1965889 h 3735869"/>
              <a:gd name="connsiteX9787" fmla="*/ 683721 w 9706874"/>
              <a:gd name="connsiteY9787" fmla="*/ 1963196 h 3735869"/>
              <a:gd name="connsiteX9788" fmla="*/ 603797 w 9706874"/>
              <a:gd name="connsiteY9788" fmla="*/ 1942011 h 3735869"/>
              <a:gd name="connsiteX9789" fmla="*/ 617523 w 9706874"/>
              <a:gd name="connsiteY9789" fmla="*/ 1938066 h 3735869"/>
              <a:gd name="connsiteX9790" fmla="*/ 625433 w 9706874"/>
              <a:gd name="connsiteY9790" fmla="*/ 1937951 h 3735869"/>
              <a:gd name="connsiteX9791" fmla="*/ 632797 w 9706874"/>
              <a:gd name="connsiteY9791" fmla="*/ 1940732 h 3735869"/>
              <a:gd name="connsiteX9792" fmla="*/ 596901 w 9706874"/>
              <a:gd name="connsiteY9792" fmla="*/ 1924727 h 3735869"/>
              <a:gd name="connsiteX9793" fmla="*/ 763173 w 9706874"/>
              <a:gd name="connsiteY9793" fmla="*/ 1986517 h 3735869"/>
              <a:gd name="connsiteX9794" fmla="*/ 778802 w 9706874"/>
              <a:gd name="connsiteY9794" fmla="*/ 1991171 h 3735869"/>
              <a:gd name="connsiteX9795" fmla="*/ 772056 w 9706874"/>
              <a:gd name="connsiteY9795" fmla="*/ 1987798 h 3735869"/>
              <a:gd name="connsiteX9796" fmla="*/ 750902 w 9706874"/>
              <a:gd name="connsiteY9796" fmla="*/ 1978701 h 3735869"/>
              <a:gd name="connsiteX9797" fmla="*/ 645391 w 9706874"/>
              <a:gd name="connsiteY9797" fmla="*/ 1938863 h 3735869"/>
              <a:gd name="connsiteX9798" fmla="*/ 642624 w 9706874"/>
              <a:gd name="connsiteY9798" fmla="*/ 1937706 h 3735869"/>
              <a:gd name="connsiteX9799" fmla="*/ 642833 w 9706874"/>
              <a:gd name="connsiteY9799" fmla="*/ 1937702 h 3735869"/>
              <a:gd name="connsiteX9800" fmla="*/ 646588 w 9706874"/>
              <a:gd name="connsiteY9800" fmla="*/ 1933981 h 3735869"/>
              <a:gd name="connsiteX9801" fmla="*/ 611416 w 9706874"/>
              <a:gd name="connsiteY9801" fmla="*/ 1924649 h 3735869"/>
              <a:gd name="connsiteX9802" fmla="*/ 547368 w 9706874"/>
              <a:gd name="connsiteY9802" fmla="*/ 1897859 h 3735869"/>
              <a:gd name="connsiteX9803" fmla="*/ 538353 w 9706874"/>
              <a:gd name="connsiteY9803" fmla="*/ 1894529 h 3735869"/>
              <a:gd name="connsiteX9804" fmla="*/ 570964 w 9706874"/>
              <a:gd name="connsiteY9804" fmla="*/ 1896221 h 3735869"/>
              <a:gd name="connsiteX9805" fmla="*/ 583917 w 9706874"/>
              <a:gd name="connsiteY9805" fmla="*/ 1897126 h 3735869"/>
              <a:gd name="connsiteX9806" fmla="*/ 571920 w 9706874"/>
              <a:gd name="connsiteY9806" fmla="*/ 1891276 h 3735869"/>
              <a:gd name="connsiteX9807" fmla="*/ 571370 w 9706874"/>
              <a:gd name="connsiteY9807" fmla="*/ 1880940 h 3735869"/>
              <a:gd name="connsiteX9808" fmla="*/ 634766 w 9706874"/>
              <a:gd name="connsiteY9808" fmla="*/ 1901527 h 3735869"/>
              <a:gd name="connsiteX9809" fmla="*/ 652243 w 9706874"/>
              <a:gd name="connsiteY9809" fmla="*/ 1903318 h 3735869"/>
              <a:gd name="connsiteX9810" fmla="*/ 675265 w 9706874"/>
              <a:gd name="connsiteY9810" fmla="*/ 1904782 h 3735869"/>
              <a:gd name="connsiteX9811" fmla="*/ 634939 w 9706874"/>
              <a:gd name="connsiteY9811" fmla="*/ 1889719 h 3735869"/>
              <a:gd name="connsiteX9812" fmla="*/ 624628 w 9706874"/>
              <a:gd name="connsiteY9812" fmla="*/ 1885876 h 3735869"/>
              <a:gd name="connsiteX9813" fmla="*/ 616008 w 9706874"/>
              <a:gd name="connsiteY9813" fmla="*/ 1885310 h 3735869"/>
              <a:gd name="connsiteX9814" fmla="*/ 583413 w 9706874"/>
              <a:gd name="connsiteY9814" fmla="*/ 1874661 h 3735869"/>
              <a:gd name="connsiteX9815" fmla="*/ 590879 w 9706874"/>
              <a:gd name="connsiteY9815" fmla="*/ 1875758 h 3735869"/>
              <a:gd name="connsiteX9816" fmla="*/ 596434 w 9706874"/>
              <a:gd name="connsiteY9816" fmla="*/ 1875367 h 3735869"/>
              <a:gd name="connsiteX9817" fmla="*/ 575289 w 9706874"/>
              <a:gd name="connsiteY9817" fmla="*/ 1867487 h 3735869"/>
              <a:gd name="connsiteX9818" fmla="*/ 604384 w 9706874"/>
              <a:gd name="connsiteY9818" fmla="*/ 1867144 h 3735869"/>
              <a:gd name="connsiteX9819" fmla="*/ 563701 w 9706874"/>
              <a:gd name="connsiteY9819" fmla="*/ 1851359 h 3735869"/>
              <a:gd name="connsiteX9820" fmla="*/ 522123 w 9706874"/>
              <a:gd name="connsiteY9820" fmla="*/ 1846674 h 3735869"/>
              <a:gd name="connsiteX9821" fmla="*/ 495246 w 9706874"/>
              <a:gd name="connsiteY9821" fmla="*/ 1835981 h 3735869"/>
              <a:gd name="connsiteX9822" fmla="*/ 492000 w 9706874"/>
              <a:gd name="connsiteY9822" fmla="*/ 1834704 h 3735869"/>
              <a:gd name="connsiteX9823" fmla="*/ 508751 w 9706874"/>
              <a:gd name="connsiteY9823" fmla="*/ 1835578 h 3735869"/>
              <a:gd name="connsiteX9824" fmla="*/ 574721 w 9706874"/>
              <a:gd name="connsiteY9824" fmla="*/ 1841417 h 3735869"/>
              <a:gd name="connsiteX9825" fmla="*/ 596603 w 9706874"/>
              <a:gd name="connsiteY9825" fmla="*/ 1844362 h 3735869"/>
              <a:gd name="connsiteX9826" fmla="*/ 587599 w 9706874"/>
              <a:gd name="connsiteY9826" fmla="*/ 1832798 h 3735869"/>
              <a:gd name="connsiteX9827" fmla="*/ 579130 w 9706874"/>
              <a:gd name="connsiteY9827" fmla="*/ 1830827 h 3735869"/>
              <a:gd name="connsiteX9828" fmla="*/ 582567 w 9706874"/>
              <a:gd name="connsiteY9828" fmla="*/ 1822628 h 3735869"/>
              <a:gd name="connsiteX9829" fmla="*/ 588557 w 9706874"/>
              <a:gd name="connsiteY9829" fmla="*/ 1822997 h 3735869"/>
              <a:gd name="connsiteX9830" fmla="*/ 587252 w 9706874"/>
              <a:gd name="connsiteY9830" fmla="*/ 1822304 h 3735869"/>
              <a:gd name="connsiteX9831" fmla="*/ 558975 w 9706874"/>
              <a:gd name="connsiteY9831" fmla="*/ 1823081 h 3735869"/>
              <a:gd name="connsiteX9832" fmla="*/ 534481 w 9706874"/>
              <a:gd name="connsiteY9832" fmla="*/ 1810072 h 3735869"/>
              <a:gd name="connsiteX9833" fmla="*/ 464414 w 9706874"/>
              <a:gd name="connsiteY9833" fmla="*/ 1803616 h 3735869"/>
              <a:gd name="connsiteX9834" fmla="*/ 501440 w 9706874"/>
              <a:gd name="connsiteY9834" fmla="*/ 1797511 h 3735869"/>
              <a:gd name="connsiteX9835" fmla="*/ 549400 w 9706874"/>
              <a:gd name="connsiteY9835" fmla="*/ 1802200 h 3735869"/>
              <a:gd name="connsiteX9836" fmla="*/ 558210 w 9706874"/>
              <a:gd name="connsiteY9836" fmla="*/ 1796488 h 3735869"/>
              <a:gd name="connsiteX9837" fmla="*/ 564151 w 9706874"/>
              <a:gd name="connsiteY9837" fmla="*/ 1794189 h 3735869"/>
              <a:gd name="connsiteX9838" fmla="*/ 553117 w 9706874"/>
              <a:gd name="connsiteY9838" fmla="*/ 1791270 h 3735869"/>
              <a:gd name="connsiteX9839" fmla="*/ 543232 w 9706874"/>
              <a:gd name="connsiteY9839" fmla="*/ 1785992 h 3735869"/>
              <a:gd name="connsiteX9840" fmla="*/ 544873 w 9706874"/>
              <a:gd name="connsiteY9840" fmla="*/ 1784316 h 3735869"/>
              <a:gd name="connsiteX9841" fmla="*/ 545558 w 9706874"/>
              <a:gd name="connsiteY9841" fmla="*/ 1784178 h 3735869"/>
              <a:gd name="connsiteX9842" fmla="*/ 530314 w 9706874"/>
              <a:gd name="connsiteY9842" fmla="*/ 1782088 h 3735869"/>
              <a:gd name="connsiteX9843" fmla="*/ 483713 w 9706874"/>
              <a:gd name="connsiteY9843" fmla="*/ 1767317 h 3735869"/>
              <a:gd name="connsiteX9844" fmla="*/ 434838 w 9706874"/>
              <a:gd name="connsiteY9844" fmla="*/ 1757153 h 3735869"/>
              <a:gd name="connsiteX9845" fmla="*/ 427686 w 9706874"/>
              <a:gd name="connsiteY9845" fmla="*/ 1732576 h 3735869"/>
              <a:gd name="connsiteX9846" fmla="*/ 318766 w 9706874"/>
              <a:gd name="connsiteY9846" fmla="*/ 1721280 h 3735869"/>
              <a:gd name="connsiteX9847" fmla="*/ 276869 w 9706874"/>
              <a:gd name="connsiteY9847" fmla="*/ 1716830 h 3735869"/>
              <a:gd name="connsiteX9848" fmla="*/ 272877 w 9706874"/>
              <a:gd name="connsiteY9848" fmla="*/ 1713710 h 3735869"/>
              <a:gd name="connsiteX9849" fmla="*/ 260619 w 9706874"/>
              <a:gd name="connsiteY9849" fmla="*/ 1705819 h 3735869"/>
              <a:gd name="connsiteX9850" fmla="*/ 274116 w 9706874"/>
              <a:gd name="connsiteY9850" fmla="*/ 1706817 h 3735869"/>
              <a:gd name="connsiteX9851" fmla="*/ 476648 w 9706874"/>
              <a:gd name="connsiteY9851" fmla="*/ 1722004 h 3735869"/>
              <a:gd name="connsiteX9852" fmla="*/ 555822 w 9706874"/>
              <a:gd name="connsiteY9852" fmla="*/ 1728307 h 3735869"/>
              <a:gd name="connsiteX9853" fmla="*/ 615869 w 9706874"/>
              <a:gd name="connsiteY9853" fmla="*/ 1729440 h 3735869"/>
              <a:gd name="connsiteX9854" fmla="*/ 653252 w 9706874"/>
              <a:gd name="connsiteY9854" fmla="*/ 1728513 h 3735869"/>
              <a:gd name="connsiteX9855" fmla="*/ 660039 w 9706874"/>
              <a:gd name="connsiteY9855" fmla="*/ 1725908 h 3735869"/>
              <a:gd name="connsiteX9856" fmla="*/ 662862 w 9706874"/>
              <a:gd name="connsiteY9856" fmla="*/ 1724430 h 3735869"/>
              <a:gd name="connsiteX9857" fmla="*/ 633457 w 9706874"/>
              <a:gd name="connsiteY9857" fmla="*/ 1711513 h 3735869"/>
              <a:gd name="connsiteX9858" fmla="*/ 619870 w 9706874"/>
              <a:gd name="connsiteY9858" fmla="*/ 1703888 h 3735869"/>
              <a:gd name="connsiteX9859" fmla="*/ 619777 w 9706874"/>
              <a:gd name="connsiteY9859" fmla="*/ 1703878 h 3735869"/>
              <a:gd name="connsiteX9860" fmla="*/ 553522 w 9706874"/>
              <a:gd name="connsiteY9860" fmla="*/ 1696330 h 3735869"/>
              <a:gd name="connsiteX9861" fmla="*/ 468622 w 9706874"/>
              <a:gd name="connsiteY9861" fmla="*/ 1677010 h 3735869"/>
              <a:gd name="connsiteX9862" fmla="*/ 453792 w 9706874"/>
              <a:gd name="connsiteY9862" fmla="*/ 1664147 h 3735869"/>
              <a:gd name="connsiteX9863" fmla="*/ 358276 w 9706874"/>
              <a:gd name="connsiteY9863" fmla="*/ 1654152 h 3735869"/>
              <a:gd name="connsiteX9864" fmla="*/ 384677 w 9706874"/>
              <a:gd name="connsiteY9864" fmla="*/ 1648223 h 3735869"/>
              <a:gd name="connsiteX9865" fmla="*/ 383132 w 9706874"/>
              <a:gd name="connsiteY9865" fmla="*/ 1650058 h 3735869"/>
              <a:gd name="connsiteX9866" fmla="*/ 378912 w 9706874"/>
              <a:gd name="connsiteY9866" fmla="*/ 1650148 h 3735869"/>
              <a:gd name="connsiteX9867" fmla="*/ 382137 w 9706874"/>
              <a:gd name="connsiteY9867" fmla="*/ 1651239 h 3735869"/>
              <a:gd name="connsiteX9868" fmla="*/ 383132 w 9706874"/>
              <a:gd name="connsiteY9868" fmla="*/ 1650058 h 3735869"/>
              <a:gd name="connsiteX9869" fmla="*/ 390889 w 9706874"/>
              <a:gd name="connsiteY9869" fmla="*/ 1649892 h 3735869"/>
              <a:gd name="connsiteX9870" fmla="*/ 395765 w 9706874"/>
              <a:gd name="connsiteY9870" fmla="*/ 1651203 h 3735869"/>
              <a:gd name="connsiteX9871" fmla="*/ 401424 w 9706874"/>
              <a:gd name="connsiteY9871" fmla="*/ 1651298 h 3735869"/>
              <a:gd name="connsiteX9872" fmla="*/ 418767 w 9706874"/>
              <a:gd name="connsiteY9872" fmla="*/ 1639727 h 3735869"/>
              <a:gd name="connsiteX9873" fmla="*/ 510944 w 9706874"/>
              <a:gd name="connsiteY9873" fmla="*/ 1647950 h 3735869"/>
              <a:gd name="connsiteX9874" fmla="*/ 525305 w 9706874"/>
              <a:gd name="connsiteY9874" fmla="*/ 1639784 h 3735869"/>
              <a:gd name="connsiteX9875" fmla="*/ 607660 w 9706874"/>
              <a:gd name="connsiteY9875" fmla="*/ 1648101 h 3735869"/>
              <a:gd name="connsiteX9876" fmla="*/ 624779 w 9706874"/>
              <a:gd name="connsiteY9876" fmla="*/ 1650020 h 3735869"/>
              <a:gd name="connsiteX9877" fmla="*/ 621036 w 9706874"/>
              <a:gd name="connsiteY9877" fmla="*/ 1646679 h 3735869"/>
              <a:gd name="connsiteX9878" fmla="*/ 612937 w 9706874"/>
              <a:gd name="connsiteY9878" fmla="*/ 1643096 h 3735869"/>
              <a:gd name="connsiteX9879" fmla="*/ 684660 w 9706874"/>
              <a:gd name="connsiteY9879" fmla="*/ 1660654 h 3735869"/>
              <a:gd name="connsiteX9880" fmla="*/ 684994 w 9706874"/>
              <a:gd name="connsiteY9880" fmla="*/ 1661143 h 3735869"/>
              <a:gd name="connsiteX9881" fmla="*/ 687073 w 9706874"/>
              <a:gd name="connsiteY9881" fmla="*/ 1661470 h 3735869"/>
              <a:gd name="connsiteX9882" fmla="*/ 684660 w 9706874"/>
              <a:gd name="connsiteY9882" fmla="*/ 1660654 h 3735869"/>
              <a:gd name="connsiteX9883" fmla="*/ 683739 w 9706874"/>
              <a:gd name="connsiteY9883" fmla="*/ 1656445 h 3735869"/>
              <a:gd name="connsiteX9884" fmla="*/ 705678 w 9706874"/>
              <a:gd name="connsiteY9884" fmla="*/ 1660654 h 3735869"/>
              <a:gd name="connsiteX9885" fmla="*/ 716606 w 9706874"/>
              <a:gd name="connsiteY9885" fmla="*/ 1665051 h 3735869"/>
              <a:gd name="connsiteX9886" fmla="*/ 741026 w 9706874"/>
              <a:gd name="connsiteY9886" fmla="*/ 1668118 h 3735869"/>
              <a:gd name="connsiteX9887" fmla="*/ 740987 w 9706874"/>
              <a:gd name="connsiteY9887" fmla="*/ 1668209 h 3735869"/>
              <a:gd name="connsiteX9888" fmla="*/ 743659 w 9706874"/>
              <a:gd name="connsiteY9888" fmla="*/ 1668466 h 3735869"/>
              <a:gd name="connsiteX9889" fmla="*/ 756151 w 9706874"/>
              <a:gd name="connsiteY9889" fmla="*/ 1664294 h 3735869"/>
              <a:gd name="connsiteX9890" fmla="*/ 652080 w 9706874"/>
              <a:gd name="connsiteY9890" fmla="*/ 1645597 h 3735869"/>
              <a:gd name="connsiteX9891" fmla="*/ 383586 w 9706874"/>
              <a:gd name="connsiteY9891" fmla="*/ 1608681 h 3735869"/>
              <a:gd name="connsiteX9892" fmla="*/ 245651 w 9706874"/>
              <a:gd name="connsiteY9892" fmla="*/ 1596752 h 3735869"/>
              <a:gd name="connsiteX9893" fmla="*/ 237225 w 9706874"/>
              <a:gd name="connsiteY9893" fmla="*/ 1591823 h 3735869"/>
              <a:gd name="connsiteX9894" fmla="*/ 216823 w 9706874"/>
              <a:gd name="connsiteY9894" fmla="*/ 1581473 h 3735869"/>
              <a:gd name="connsiteX9895" fmla="*/ 260539 w 9706874"/>
              <a:gd name="connsiteY9895" fmla="*/ 1582298 h 3735869"/>
              <a:gd name="connsiteX9896" fmla="*/ 296055 w 9706874"/>
              <a:gd name="connsiteY9896" fmla="*/ 1585365 h 3735869"/>
              <a:gd name="connsiteX9897" fmla="*/ 260539 w 9706874"/>
              <a:gd name="connsiteY9897" fmla="*/ 1582298 h 3735869"/>
              <a:gd name="connsiteX9898" fmla="*/ 218905 w 9706874"/>
              <a:gd name="connsiteY9898" fmla="*/ 1575270 h 3735869"/>
              <a:gd name="connsiteX9899" fmla="*/ 222612 w 9706874"/>
              <a:gd name="connsiteY9899" fmla="*/ 1565734 h 3735869"/>
              <a:gd name="connsiteX9900" fmla="*/ 227393 w 9706874"/>
              <a:gd name="connsiteY9900" fmla="*/ 1570682 h 3735869"/>
              <a:gd name="connsiteX9901" fmla="*/ 222612 w 9706874"/>
              <a:gd name="connsiteY9901" fmla="*/ 1565734 h 3735869"/>
              <a:gd name="connsiteX9902" fmla="*/ 209085 w 9706874"/>
              <a:gd name="connsiteY9902" fmla="*/ 1560099 h 3735869"/>
              <a:gd name="connsiteX9903" fmla="*/ 250126 w 9706874"/>
              <a:gd name="connsiteY9903" fmla="*/ 1562054 h 3735869"/>
              <a:gd name="connsiteX9904" fmla="*/ 262664 w 9706874"/>
              <a:gd name="connsiteY9904" fmla="*/ 1564642 h 3735869"/>
              <a:gd name="connsiteX9905" fmla="*/ 268254 w 9706874"/>
              <a:gd name="connsiteY9905" fmla="*/ 1567270 h 3735869"/>
              <a:gd name="connsiteX9906" fmla="*/ 267810 w 9706874"/>
              <a:gd name="connsiteY9906" fmla="*/ 1562897 h 3735869"/>
              <a:gd name="connsiteX9907" fmla="*/ 322720 w 9706874"/>
              <a:gd name="connsiteY9907" fmla="*/ 1565514 h 3735869"/>
              <a:gd name="connsiteX9908" fmla="*/ 338207 w 9706874"/>
              <a:gd name="connsiteY9908" fmla="*/ 1571074 h 3735869"/>
              <a:gd name="connsiteX9909" fmla="*/ 373059 w 9706874"/>
              <a:gd name="connsiteY9909" fmla="*/ 1585246 h 3735869"/>
              <a:gd name="connsiteX9910" fmla="*/ 417179 w 9706874"/>
              <a:gd name="connsiteY9910" fmla="*/ 1597088 h 3735869"/>
              <a:gd name="connsiteX9911" fmla="*/ 344771 w 9706874"/>
              <a:gd name="connsiteY9911" fmla="*/ 1566941 h 3735869"/>
              <a:gd name="connsiteX9912" fmla="*/ 344002 w 9706874"/>
              <a:gd name="connsiteY9912" fmla="*/ 1566529 h 3735869"/>
              <a:gd name="connsiteX9913" fmla="*/ 358971 w 9706874"/>
              <a:gd name="connsiteY9913" fmla="*/ 1567242 h 3735869"/>
              <a:gd name="connsiteX9914" fmla="*/ 618096 w 9706874"/>
              <a:gd name="connsiteY9914" fmla="*/ 1590977 h 3735869"/>
              <a:gd name="connsiteX9915" fmla="*/ 587374 w 9706874"/>
              <a:gd name="connsiteY9915" fmla="*/ 1582142 h 3735869"/>
              <a:gd name="connsiteX9916" fmla="*/ 601668 w 9706874"/>
              <a:gd name="connsiteY9916" fmla="*/ 1578518 h 3735869"/>
              <a:gd name="connsiteX9917" fmla="*/ 677279 w 9706874"/>
              <a:gd name="connsiteY9917" fmla="*/ 1604862 h 3735869"/>
              <a:gd name="connsiteX9918" fmla="*/ 622522 w 9706874"/>
              <a:gd name="connsiteY9918" fmla="*/ 1579331 h 3735869"/>
              <a:gd name="connsiteX9919" fmla="*/ 626392 w 9706874"/>
              <a:gd name="connsiteY9919" fmla="*/ 1579576 h 3735869"/>
              <a:gd name="connsiteX9920" fmla="*/ 677966 w 9706874"/>
              <a:gd name="connsiteY9920" fmla="*/ 1583454 h 3735869"/>
              <a:gd name="connsiteX9921" fmla="*/ 707967 w 9706874"/>
              <a:gd name="connsiteY9921" fmla="*/ 1582346 h 3735869"/>
              <a:gd name="connsiteX9922" fmla="*/ 705943 w 9706874"/>
              <a:gd name="connsiteY9922" fmla="*/ 1581265 h 3735869"/>
              <a:gd name="connsiteX9923" fmla="*/ 710099 w 9706874"/>
              <a:gd name="connsiteY9923" fmla="*/ 1579984 h 3735869"/>
              <a:gd name="connsiteX9924" fmla="*/ 681575 w 9706874"/>
              <a:gd name="connsiteY9924" fmla="*/ 1571658 h 3735869"/>
              <a:gd name="connsiteX9925" fmla="*/ 589945 w 9706874"/>
              <a:gd name="connsiteY9925" fmla="*/ 1556078 h 3735869"/>
              <a:gd name="connsiteX9926" fmla="*/ 603392 w 9706874"/>
              <a:gd name="connsiteY9926" fmla="*/ 1542438 h 3735869"/>
              <a:gd name="connsiteX9927" fmla="*/ 605504 w 9706874"/>
              <a:gd name="connsiteY9927" fmla="*/ 1541201 h 3735869"/>
              <a:gd name="connsiteX9928" fmla="*/ 597024 w 9706874"/>
              <a:gd name="connsiteY9928" fmla="*/ 1540416 h 3735869"/>
              <a:gd name="connsiteX9929" fmla="*/ 597202 w 9706874"/>
              <a:gd name="connsiteY9929" fmla="*/ 1540051 h 3735869"/>
              <a:gd name="connsiteX9930" fmla="*/ 589568 w 9706874"/>
              <a:gd name="connsiteY9930" fmla="*/ 1539538 h 3735869"/>
              <a:gd name="connsiteX9931" fmla="*/ 589475 w 9706874"/>
              <a:gd name="connsiteY9931" fmla="*/ 1535046 h 3735869"/>
              <a:gd name="connsiteX9932" fmla="*/ 601275 w 9706874"/>
              <a:gd name="connsiteY9932" fmla="*/ 1531763 h 3735869"/>
              <a:gd name="connsiteX9933" fmla="*/ 609250 w 9706874"/>
              <a:gd name="connsiteY9933" fmla="*/ 1515528 h 3735869"/>
              <a:gd name="connsiteX9934" fmla="*/ 629628 w 9706874"/>
              <a:gd name="connsiteY9934" fmla="*/ 1505942 h 3735869"/>
              <a:gd name="connsiteX9935" fmla="*/ 649030 w 9706874"/>
              <a:gd name="connsiteY9935" fmla="*/ 1506246 h 3735869"/>
              <a:gd name="connsiteX9936" fmla="*/ 588939 w 9706874"/>
              <a:gd name="connsiteY9936" fmla="*/ 1493513 h 3735869"/>
              <a:gd name="connsiteX9937" fmla="*/ 507532 w 9706874"/>
              <a:gd name="connsiteY9937" fmla="*/ 1475735 h 3735869"/>
              <a:gd name="connsiteX9938" fmla="*/ 667349 w 9706874"/>
              <a:gd name="connsiteY9938" fmla="*/ 1494111 h 3735869"/>
              <a:gd name="connsiteX9939" fmla="*/ 744145 w 9706874"/>
              <a:gd name="connsiteY9939" fmla="*/ 1498321 h 3735869"/>
              <a:gd name="connsiteX9940" fmla="*/ 764272 w 9706874"/>
              <a:gd name="connsiteY9940" fmla="*/ 1488228 h 3735869"/>
              <a:gd name="connsiteX9941" fmla="*/ 800256 w 9706874"/>
              <a:gd name="connsiteY9941" fmla="*/ 1494869 h 3735869"/>
              <a:gd name="connsiteX9942" fmla="*/ 816012 w 9706874"/>
              <a:gd name="connsiteY9942" fmla="*/ 1498133 h 3735869"/>
              <a:gd name="connsiteX9943" fmla="*/ 820472 w 9706874"/>
              <a:gd name="connsiteY9943" fmla="*/ 1484933 h 3735869"/>
              <a:gd name="connsiteX9944" fmla="*/ 714359 w 9706874"/>
              <a:gd name="connsiteY9944" fmla="*/ 1465494 h 3735869"/>
              <a:gd name="connsiteX9945" fmla="*/ 854128 w 9706874"/>
              <a:gd name="connsiteY9945" fmla="*/ 1472783 h 3735869"/>
              <a:gd name="connsiteX9946" fmla="*/ 895827 w 9706874"/>
              <a:gd name="connsiteY9946" fmla="*/ 1490187 h 3735869"/>
              <a:gd name="connsiteX9947" fmla="*/ 911442 w 9706874"/>
              <a:gd name="connsiteY9947" fmla="*/ 1493408 h 3735869"/>
              <a:gd name="connsiteX9948" fmla="*/ 904576 w 9706874"/>
              <a:gd name="connsiteY9948" fmla="*/ 1487405 h 3735869"/>
              <a:gd name="connsiteX9949" fmla="*/ 903225 w 9706874"/>
              <a:gd name="connsiteY9949" fmla="*/ 1481295 h 3735869"/>
              <a:gd name="connsiteX9950" fmla="*/ 865639 w 9706874"/>
              <a:gd name="connsiteY9950" fmla="*/ 1475563 h 3735869"/>
              <a:gd name="connsiteX9951" fmla="*/ 744715 w 9706874"/>
              <a:gd name="connsiteY9951" fmla="*/ 1447087 h 3735869"/>
              <a:gd name="connsiteX9952" fmla="*/ 838806 w 9706874"/>
              <a:gd name="connsiteY9952" fmla="*/ 1445520 h 3735869"/>
              <a:gd name="connsiteX9953" fmla="*/ 800038 w 9706874"/>
              <a:gd name="connsiteY9953" fmla="*/ 1419944 h 3735869"/>
              <a:gd name="connsiteX9954" fmla="*/ 864341 w 9706874"/>
              <a:gd name="connsiteY9954" fmla="*/ 1428324 h 3735869"/>
              <a:gd name="connsiteX9955" fmla="*/ 888122 w 9706874"/>
              <a:gd name="connsiteY9955" fmla="*/ 1432290 h 3735869"/>
              <a:gd name="connsiteX9956" fmla="*/ 887317 w 9706874"/>
              <a:gd name="connsiteY9956" fmla="*/ 1431475 h 3735869"/>
              <a:gd name="connsiteX9957" fmla="*/ 890544 w 9706874"/>
              <a:gd name="connsiteY9957" fmla="*/ 1432694 h 3735869"/>
              <a:gd name="connsiteX9958" fmla="*/ 898844 w 9706874"/>
              <a:gd name="connsiteY9958" fmla="*/ 1434076 h 3735869"/>
              <a:gd name="connsiteX9959" fmla="*/ 928642 w 9706874"/>
              <a:gd name="connsiteY9959" fmla="*/ 1436705 h 3735869"/>
              <a:gd name="connsiteX9960" fmla="*/ 849509 w 9706874"/>
              <a:gd name="connsiteY9960" fmla="*/ 1415461 h 3735869"/>
              <a:gd name="connsiteX9961" fmla="*/ 861282 w 9706874"/>
              <a:gd name="connsiteY9961" fmla="*/ 1413439 h 3735869"/>
              <a:gd name="connsiteX9962" fmla="*/ 866354 w 9706874"/>
              <a:gd name="connsiteY9962" fmla="*/ 1412928 h 3735869"/>
              <a:gd name="connsiteX9963" fmla="*/ 929848 w 9706874"/>
              <a:gd name="connsiteY9963" fmla="*/ 1434867 h 3735869"/>
              <a:gd name="connsiteX9964" fmla="*/ 960360 w 9706874"/>
              <a:gd name="connsiteY9964" fmla="*/ 1445408 h 3735869"/>
              <a:gd name="connsiteX9965" fmla="*/ 960360 w 9706874"/>
              <a:gd name="connsiteY9965" fmla="*/ 1445408 h 3735869"/>
              <a:gd name="connsiteX9966" fmla="*/ 913166 w 9706874"/>
              <a:gd name="connsiteY9966" fmla="*/ 1422232 h 3735869"/>
              <a:gd name="connsiteX9967" fmla="*/ 882213 w 9706874"/>
              <a:gd name="connsiteY9967" fmla="*/ 1410112 h 3735869"/>
              <a:gd name="connsiteX9968" fmla="*/ 885890 w 9706874"/>
              <a:gd name="connsiteY9968" fmla="*/ 1407779 h 3735869"/>
              <a:gd name="connsiteX9969" fmla="*/ 859616 w 9706874"/>
              <a:gd name="connsiteY9969" fmla="*/ 1400047 h 3735869"/>
              <a:gd name="connsiteX9970" fmla="*/ 853270 w 9706874"/>
              <a:gd name="connsiteY9970" fmla="*/ 1398755 h 3735869"/>
              <a:gd name="connsiteX9971" fmla="*/ 817223 w 9706874"/>
              <a:gd name="connsiteY9971" fmla="*/ 1384555 h 3735869"/>
              <a:gd name="connsiteX9972" fmla="*/ 770285 w 9706874"/>
              <a:gd name="connsiteY9972" fmla="*/ 1361131 h 3735869"/>
              <a:gd name="connsiteX9973" fmla="*/ 891394 w 9706874"/>
              <a:gd name="connsiteY9973" fmla="*/ 1402371 h 3735869"/>
              <a:gd name="connsiteX9974" fmla="*/ 887967 w 9706874"/>
              <a:gd name="connsiteY9974" fmla="*/ 1392429 h 3735869"/>
              <a:gd name="connsiteX9975" fmla="*/ 742083 w 9706874"/>
              <a:gd name="connsiteY9975" fmla="*/ 1335026 h 3735869"/>
              <a:gd name="connsiteX9976" fmla="*/ 747923 w 9706874"/>
              <a:gd name="connsiteY9976" fmla="*/ 1335744 h 3735869"/>
              <a:gd name="connsiteX9977" fmla="*/ 792542 w 9706874"/>
              <a:gd name="connsiteY9977" fmla="*/ 1338658 h 3735869"/>
              <a:gd name="connsiteX9978" fmla="*/ 819905 w 9706874"/>
              <a:gd name="connsiteY9978" fmla="*/ 1332408 h 3735869"/>
              <a:gd name="connsiteX9979" fmla="*/ 809886 w 9706874"/>
              <a:gd name="connsiteY9979" fmla="*/ 1327088 h 3735869"/>
              <a:gd name="connsiteX9980" fmla="*/ 798839 w 9706874"/>
              <a:gd name="connsiteY9980" fmla="*/ 1300442 h 3735869"/>
              <a:gd name="connsiteX9981" fmla="*/ 879189 w 9706874"/>
              <a:gd name="connsiteY9981" fmla="*/ 1301033 h 3735869"/>
              <a:gd name="connsiteX9982" fmla="*/ 891339 w 9706874"/>
              <a:gd name="connsiteY9982" fmla="*/ 1302392 h 3735869"/>
              <a:gd name="connsiteX9983" fmla="*/ 890121 w 9706874"/>
              <a:gd name="connsiteY9983" fmla="*/ 1301071 h 3735869"/>
              <a:gd name="connsiteX9984" fmla="*/ 885142 w 9706874"/>
              <a:gd name="connsiteY9984" fmla="*/ 1291948 h 3735869"/>
              <a:gd name="connsiteX9985" fmla="*/ 873055 w 9706874"/>
              <a:gd name="connsiteY9985" fmla="*/ 1288839 h 3735869"/>
              <a:gd name="connsiteX9986" fmla="*/ 812881 w 9706874"/>
              <a:gd name="connsiteY9986" fmla="*/ 1272156 h 3735869"/>
              <a:gd name="connsiteX9987" fmla="*/ 826608 w 9706874"/>
              <a:gd name="connsiteY9987" fmla="*/ 1268212 h 3735869"/>
              <a:gd name="connsiteX9988" fmla="*/ 834517 w 9706874"/>
              <a:gd name="connsiteY9988" fmla="*/ 1268098 h 3735869"/>
              <a:gd name="connsiteX9989" fmla="*/ 881890 w 9706874"/>
              <a:gd name="connsiteY9989" fmla="*/ 1285993 h 3735869"/>
              <a:gd name="connsiteX9990" fmla="*/ 877332 w 9706874"/>
              <a:gd name="connsiteY9990" fmla="*/ 1277636 h 3735869"/>
              <a:gd name="connsiteX9991" fmla="*/ 854475 w 9706874"/>
              <a:gd name="connsiteY9991" fmla="*/ 1269007 h 3735869"/>
              <a:gd name="connsiteX9992" fmla="*/ 851710 w 9706874"/>
              <a:gd name="connsiteY9992" fmla="*/ 1267850 h 3735869"/>
              <a:gd name="connsiteX9993" fmla="*/ 851919 w 9706874"/>
              <a:gd name="connsiteY9993" fmla="*/ 1267847 h 3735869"/>
              <a:gd name="connsiteX9994" fmla="*/ 855672 w 9706874"/>
              <a:gd name="connsiteY9994" fmla="*/ 1264125 h 3735869"/>
              <a:gd name="connsiteX9995" fmla="*/ 820501 w 9706874"/>
              <a:gd name="connsiteY9995" fmla="*/ 1254795 h 3735869"/>
              <a:gd name="connsiteX9996" fmla="*/ 756454 w 9706874"/>
              <a:gd name="connsiteY9996" fmla="*/ 1228004 h 3735869"/>
              <a:gd name="connsiteX9997" fmla="*/ 747438 w 9706874"/>
              <a:gd name="connsiteY9997" fmla="*/ 1224675 h 3735869"/>
              <a:gd name="connsiteX9998" fmla="*/ 780049 w 9706874"/>
              <a:gd name="connsiteY9998" fmla="*/ 1226369 h 3735869"/>
              <a:gd name="connsiteX9999" fmla="*/ 831267 w 9706874"/>
              <a:gd name="connsiteY9999" fmla="*/ 1230383 h 3735869"/>
              <a:gd name="connsiteX10000" fmla="*/ 868719 w 9706874"/>
              <a:gd name="connsiteY10000" fmla="*/ 1233524 h 3735869"/>
              <a:gd name="connsiteX10001" fmla="*/ 868154 w 9706874"/>
              <a:gd name="connsiteY10001" fmla="*/ 1228580 h 3735869"/>
              <a:gd name="connsiteX10002" fmla="*/ 863871 w 9706874"/>
              <a:gd name="connsiteY10002" fmla="*/ 1220641 h 3735869"/>
              <a:gd name="connsiteX10003" fmla="*/ 844710 w 9706874"/>
              <a:gd name="connsiteY10003" fmla="*/ 1216743 h 3735869"/>
              <a:gd name="connsiteX10004" fmla="*/ 792498 w 9706874"/>
              <a:gd name="connsiteY10004" fmla="*/ 1204807 h 3735869"/>
              <a:gd name="connsiteX10005" fmla="*/ 819902 w 9706874"/>
              <a:gd name="connsiteY10005" fmla="*/ 1204503 h 3735869"/>
              <a:gd name="connsiteX10006" fmla="*/ 851685 w 9706874"/>
              <a:gd name="connsiteY10006" fmla="*/ 1200519 h 3735869"/>
              <a:gd name="connsiteX10007" fmla="*/ 843697 w 9706874"/>
              <a:gd name="connsiteY10007" fmla="*/ 1196021 h 3735869"/>
              <a:gd name="connsiteX10008" fmla="*/ 843287 w 9706874"/>
              <a:gd name="connsiteY10008" fmla="*/ 1196453 h 3735869"/>
              <a:gd name="connsiteX10009" fmla="*/ 842931 w 9706874"/>
              <a:gd name="connsiteY10009" fmla="*/ 1195588 h 3735869"/>
              <a:gd name="connsiteX10010" fmla="*/ 828886 w 9706874"/>
              <a:gd name="connsiteY10010" fmla="*/ 1187678 h 3735869"/>
              <a:gd name="connsiteX10011" fmla="*/ 756429 w 9706874"/>
              <a:gd name="connsiteY10011" fmla="*/ 1141511 h 3735869"/>
              <a:gd name="connsiteX10012" fmla="*/ 795227 w 9706874"/>
              <a:gd name="connsiteY10012" fmla="*/ 1143941 h 3735869"/>
              <a:gd name="connsiteX10013" fmla="*/ 817380 w 9706874"/>
              <a:gd name="connsiteY10013" fmla="*/ 1147140 h 3735869"/>
              <a:gd name="connsiteX10014" fmla="*/ 821941 w 9706874"/>
              <a:gd name="connsiteY10014" fmla="*/ 1138152 h 3735869"/>
              <a:gd name="connsiteX10015" fmla="*/ 831158 w 9706874"/>
              <a:gd name="connsiteY10015" fmla="*/ 1141047 h 3735869"/>
              <a:gd name="connsiteX10016" fmla="*/ 852820 w 9706874"/>
              <a:gd name="connsiteY10016" fmla="*/ 1144549 h 3735869"/>
              <a:gd name="connsiteX10017" fmla="*/ 853628 w 9706874"/>
              <a:gd name="connsiteY10017" fmla="*/ 1144864 h 3735869"/>
              <a:gd name="connsiteX10018" fmla="*/ 867976 w 9706874"/>
              <a:gd name="connsiteY10018" fmla="*/ 1150405 h 3735869"/>
              <a:gd name="connsiteX10019" fmla="*/ 886676 w 9706874"/>
              <a:gd name="connsiteY10019" fmla="*/ 1149709 h 3735869"/>
              <a:gd name="connsiteX10020" fmla="*/ 897745 w 9706874"/>
              <a:gd name="connsiteY10020" fmla="*/ 1145091 h 3735869"/>
              <a:gd name="connsiteX10021" fmla="*/ 838747 w 9706874"/>
              <a:gd name="connsiteY10021" fmla="*/ 1121241 h 3735869"/>
              <a:gd name="connsiteX10022" fmla="*/ 835481 w 9706874"/>
              <a:gd name="connsiteY10022" fmla="*/ 1119710 h 3735869"/>
              <a:gd name="connsiteX10023" fmla="*/ 853932 w 9706874"/>
              <a:gd name="connsiteY10023" fmla="*/ 1120411 h 3735869"/>
              <a:gd name="connsiteX10024" fmla="*/ 856565 w 9706874"/>
              <a:gd name="connsiteY10024" fmla="*/ 1119770 h 3735869"/>
              <a:gd name="connsiteX10025" fmla="*/ 861568 w 9706874"/>
              <a:gd name="connsiteY10025" fmla="*/ 1122008 h 3735869"/>
              <a:gd name="connsiteX10026" fmla="*/ 909097 w 9706874"/>
              <a:gd name="connsiteY10026" fmla="*/ 1139031 h 3735869"/>
              <a:gd name="connsiteX10027" fmla="*/ 923782 w 9706874"/>
              <a:gd name="connsiteY10027" fmla="*/ 1124500 h 3735869"/>
              <a:gd name="connsiteX10028" fmla="*/ 739601 w 9706874"/>
              <a:gd name="connsiteY10028" fmla="*/ 1037428 h 3735869"/>
              <a:gd name="connsiteX10029" fmla="*/ 807829 w 9706874"/>
              <a:gd name="connsiteY10029" fmla="*/ 1017293 h 3735869"/>
              <a:gd name="connsiteX10030" fmla="*/ 797589 w 9706874"/>
              <a:gd name="connsiteY10030" fmla="*/ 1010104 h 3735869"/>
              <a:gd name="connsiteX10031" fmla="*/ 768680 w 9706874"/>
              <a:gd name="connsiteY10031" fmla="*/ 997553 h 3735869"/>
              <a:gd name="connsiteX10032" fmla="*/ 754699 w 9706874"/>
              <a:gd name="connsiteY10032" fmla="*/ 983087 h 3735869"/>
              <a:gd name="connsiteX10033" fmla="*/ 812681 w 9706874"/>
              <a:gd name="connsiteY10033" fmla="*/ 1001959 h 3735869"/>
              <a:gd name="connsiteX10034" fmla="*/ 832540 w 9706874"/>
              <a:gd name="connsiteY10034" fmla="*/ 1009999 h 3735869"/>
              <a:gd name="connsiteX10035" fmla="*/ 840279 w 9706874"/>
              <a:gd name="connsiteY10035" fmla="*/ 1007714 h 3735869"/>
              <a:gd name="connsiteX10036" fmla="*/ 859048 w 9706874"/>
              <a:gd name="connsiteY10036" fmla="*/ 1005236 h 3735869"/>
              <a:gd name="connsiteX10037" fmla="*/ 839882 w 9706874"/>
              <a:gd name="connsiteY10037" fmla="*/ 997207 h 3735869"/>
              <a:gd name="connsiteX10038" fmla="*/ 836164 w 9706874"/>
              <a:gd name="connsiteY10038" fmla="*/ 982395 h 3735869"/>
              <a:gd name="connsiteX10039" fmla="*/ 822022 w 9706874"/>
              <a:gd name="connsiteY10039" fmla="*/ 973242 h 3735869"/>
              <a:gd name="connsiteX10040" fmla="*/ 893746 w 9706874"/>
              <a:gd name="connsiteY10040" fmla="*/ 990799 h 3735869"/>
              <a:gd name="connsiteX10041" fmla="*/ 893214 w 9706874"/>
              <a:gd name="connsiteY10041" fmla="*/ 995706 h 3735869"/>
              <a:gd name="connsiteX10042" fmla="*/ 892997 w 9706874"/>
              <a:gd name="connsiteY10042" fmla="*/ 995643 h 3735869"/>
              <a:gd name="connsiteX10043" fmla="*/ 871796 w 9706874"/>
              <a:gd name="connsiteY10043" fmla="*/ 987162 h 3735869"/>
              <a:gd name="connsiteX10044" fmla="*/ 838906 w 9706874"/>
              <a:gd name="connsiteY10044" fmla="*/ 979747 h 3735869"/>
              <a:gd name="connsiteX10045" fmla="*/ 892997 w 9706874"/>
              <a:gd name="connsiteY10045" fmla="*/ 995643 h 3735869"/>
              <a:gd name="connsiteX10046" fmla="*/ 893211 w 9706874"/>
              <a:gd name="connsiteY10046" fmla="*/ 995729 h 3735869"/>
              <a:gd name="connsiteX10047" fmla="*/ 893214 w 9706874"/>
              <a:gd name="connsiteY10047" fmla="*/ 995706 h 3735869"/>
              <a:gd name="connsiteX10048" fmla="*/ 904996 w 9706874"/>
              <a:gd name="connsiteY10048" fmla="*/ 999169 h 3735869"/>
              <a:gd name="connsiteX10049" fmla="*/ 914394 w 9706874"/>
              <a:gd name="connsiteY10049" fmla="*/ 997929 h 3735869"/>
              <a:gd name="connsiteX10050" fmla="*/ 893746 w 9706874"/>
              <a:gd name="connsiteY10050" fmla="*/ 990799 h 3735869"/>
              <a:gd name="connsiteX10051" fmla="*/ 892825 w 9706874"/>
              <a:gd name="connsiteY10051" fmla="*/ 986590 h 3735869"/>
              <a:gd name="connsiteX10052" fmla="*/ 914764 w 9706874"/>
              <a:gd name="connsiteY10052" fmla="*/ 990800 h 3735869"/>
              <a:gd name="connsiteX10053" fmla="*/ 928011 w 9706874"/>
              <a:gd name="connsiteY10053" fmla="*/ 996130 h 3735869"/>
              <a:gd name="connsiteX10054" fmla="*/ 943414 w 9706874"/>
              <a:gd name="connsiteY10054" fmla="*/ 994098 h 3735869"/>
              <a:gd name="connsiteX10055" fmla="*/ 1049059 w 9706874"/>
              <a:gd name="connsiteY10055" fmla="*/ 1001387 h 3735869"/>
              <a:gd name="connsiteX10056" fmla="*/ 1099545 w 9706874"/>
              <a:gd name="connsiteY10056" fmla="*/ 1011106 h 3735869"/>
              <a:gd name="connsiteX10057" fmla="*/ 1149566 w 9706874"/>
              <a:gd name="connsiteY10057" fmla="*/ 1001387 h 3735869"/>
              <a:gd name="connsiteX10058" fmla="*/ 1141152 w 9706874"/>
              <a:gd name="connsiteY10058" fmla="*/ 989238 h 3735869"/>
              <a:gd name="connsiteX10059" fmla="*/ 1244461 w 9706874"/>
              <a:gd name="connsiteY10059" fmla="*/ 972228 h 3735869"/>
              <a:gd name="connsiteX10060" fmla="*/ 1344967 w 9706874"/>
              <a:gd name="connsiteY10060" fmla="*/ 943474 h 3735869"/>
              <a:gd name="connsiteX10061" fmla="*/ 1557192 w 9706874"/>
              <a:gd name="connsiteY10061" fmla="*/ 938614 h 3735869"/>
              <a:gd name="connsiteX10062" fmla="*/ 1889094 w 9706874"/>
              <a:gd name="connsiteY10062" fmla="*/ 981948 h 3735869"/>
              <a:gd name="connsiteX10063" fmla="*/ 2226625 w 9706874"/>
              <a:gd name="connsiteY10063" fmla="*/ 986808 h 3735869"/>
              <a:gd name="connsiteX10064" fmla="*/ 2567427 w 9706874"/>
              <a:gd name="connsiteY10064" fmla="*/ 981946 h 3735869"/>
              <a:gd name="connsiteX10065" fmla="*/ 2893735 w 9706874"/>
              <a:gd name="connsiteY10065" fmla="*/ 921606 h 3735869"/>
              <a:gd name="connsiteX10066" fmla="*/ 3549393 w 9706874"/>
              <a:gd name="connsiteY10066" fmla="*/ 726001 h 3735869"/>
              <a:gd name="connsiteX10067" fmla="*/ 3878489 w 9706874"/>
              <a:gd name="connsiteY10067" fmla="*/ 636499 h 3735869"/>
              <a:gd name="connsiteX10068" fmla="*/ 4040233 w 9706874"/>
              <a:gd name="connsiteY10068" fmla="*/ 590332 h 3735869"/>
              <a:gd name="connsiteX10069" fmla="*/ 4260410 w 9706874"/>
              <a:gd name="connsiteY10069" fmla="*/ 508121 h 3735869"/>
              <a:gd name="connsiteX10070" fmla="*/ 4338944 w 9706874"/>
              <a:gd name="connsiteY10070" fmla="*/ 484226 h 3735869"/>
              <a:gd name="connsiteX10071" fmla="*/ 4503491 w 9706874"/>
              <a:gd name="connsiteY10071" fmla="*/ 428340 h 3735869"/>
              <a:gd name="connsiteX10072" fmla="*/ 4832585 w 9706874"/>
              <a:gd name="connsiteY10072" fmla="*/ 319799 h 3735869"/>
              <a:gd name="connsiteX10073" fmla="*/ 5490778 w 9706874"/>
              <a:gd name="connsiteY10073" fmla="*/ 131082 h 3735869"/>
              <a:gd name="connsiteX10074" fmla="*/ 5822678 w 9706874"/>
              <a:gd name="connsiteY10074" fmla="*/ 65882 h 3735869"/>
              <a:gd name="connsiteX10075" fmla="*/ 6160188 w 9706874"/>
              <a:gd name="connsiteY10075" fmla="*/ 29838 h 3735869"/>
              <a:gd name="connsiteX10076" fmla="*/ 6498166 w 9706874"/>
              <a:gd name="connsiteY10076" fmla="*/ 5540 h 3735869"/>
              <a:gd name="connsiteX10077" fmla="*/ 6542574 w 9706874"/>
              <a:gd name="connsiteY10077" fmla="*/ 3111 h 3735869"/>
              <a:gd name="connsiteX10078" fmla="*/ 6576232 w 9706874"/>
              <a:gd name="connsiteY10078" fmla="*/ 681 h 3735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Lst>
            <a:rect l="l" t="t" r="r" b="b"/>
            <a:pathLst>
              <a:path w="9706874" h="3735869">
                <a:moveTo>
                  <a:pt x="2586625" y="3686423"/>
                </a:moveTo>
                <a:cubicBezTo>
                  <a:pt x="2586626" y="3693510"/>
                  <a:pt x="2586625" y="3698510"/>
                  <a:pt x="2581214" y="3698510"/>
                </a:cubicBezTo>
                <a:cubicBezTo>
                  <a:pt x="2581214" y="3691425"/>
                  <a:pt x="2581214" y="3686423"/>
                  <a:pt x="2586625" y="3686423"/>
                </a:cubicBezTo>
                <a:close/>
                <a:moveTo>
                  <a:pt x="2665216" y="3660499"/>
                </a:moveTo>
                <a:cubicBezTo>
                  <a:pt x="2682033" y="3660570"/>
                  <a:pt x="2698835" y="3663743"/>
                  <a:pt x="2715574" y="3673712"/>
                </a:cubicBezTo>
                <a:cubicBezTo>
                  <a:pt x="2689498" y="3676128"/>
                  <a:pt x="2665632" y="3678545"/>
                  <a:pt x="2641764" y="3680960"/>
                </a:cubicBezTo>
                <a:cubicBezTo>
                  <a:pt x="2631159" y="3683377"/>
                  <a:pt x="2620550" y="3687808"/>
                  <a:pt x="2610384" y="3685794"/>
                </a:cubicBezTo>
                <a:cubicBezTo>
                  <a:pt x="2599778" y="3680962"/>
                  <a:pt x="2589169" y="3673711"/>
                  <a:pt x="2581214" y="3668878"/>
                </a:cubicBezTo>
                <a:cubicBezTo>
                  <a:pt x="2609115" y="3668876"/>
                  <a:pt x="2637187" y="3660381"/>
                  <a:pt x="2665216" y="3660499"/>
                </a:cubicBezTo>
                <a:close/>
                <a:moveTo>
                  <a:pt x="2873814" y="3645342"/>
                </a:moveTo>
                <a:cubicBezTo>
                  <a:pt x="2812638" y="3670299"/>
                  <a:pt x="2812638" y="3670299"/>
                  <a:pt x="2764856" y="3675292"/>
                </a:cubicBezTo>
                <a:cubicBezTo>
                  <a:pt x="2796562" y="3657822"/>
                  <a:pt x="2796562" y="3657822"/>
                  <a:pt x="2873814" y="3645342"/>
                </a:cubicBezTo>
                <a:close/>
                <a:moveTo>
                  <a:pt x="2284255" y="3593545"/>
                </a:moveTo>
                <a:cubicBezTo>
                  <a:pt x="2286722" y="3593545"/>
                  <a:pt x="2291659" y="3596116"/>
                  <a:pt x="2291660" y="3603832"/>
                </a:cubicBezTo>
                <a:cubicBezTo>
                  <a:pt x="2286722" y="3603832"/>
                  <a:pt x="2284255" y="3601260"/>
                  <a:pt x="2284255" y="3593545"/>
                </a:cubicBezTo>
                <a:close/>
                <a:moveTo>
                  <a:pt x="3130355" y="3580524"/>
                </a:moveTo>
                <a:cubicBezTo>
                  <a:pt x="3132553" y="3580042"/>
                  <a:pt x="3134406" y="3583898"/>
                  <a:pt x="3130702" y="3587758"/>
                </a:cubicBezTo>
                <a:cubicBezTo>
                  <a:pt x="3130702" y="3587758"/>
                  <a:pt x="3128234" y="3585184"/>
                  <a:pt x="3128235" y="3582612"/>
                </a:cubicBezTo>
                <a:cubicBezTo>
                  <a:pt x="3128851" y="3581328"/>
                  <a:pt x="3129624" y="3580683"/>
                  <a:pt x="3130355" y="3580524"/>
                </a:cubicBezTo>
                <a:close/>
                <a:moveTo>
                  <a:pt x="2029852" y="3578615"/>
                </a:moveTo>
                <a:cubicBezTo>
                  <a:pt x="2016009" y="3578615"/>
                  <a:pt x="2000834" y="3581653"/>
                  <a:pt x="1995520" y="3581653"/>
                </a:cubicBezTo>
                <a:cubicBezTo>
                  <a:pt x="1995519" y="3605952"/>
                  <a:pt x="2048234" y="3593802"/>
                  <a:pt x="2056209" y="3593803"/>
                </a:cubicBezTo>
                <a:cubicBezTo>
                  <a:pt x="2056210" y="3581653"/>
                  <a:pt x="2043697" y="3578615"/>
                  <a:pt x="2029852" y="3578615"/>
                </a:cubicBezTo>
                <a:close/>
                <a:moveTo>
                  <a:pt x="3116469" y="3577786"/>
                </a:moveTo>
                <a:cubicBezTo>
                  <a:pt x="3121386" y="3578626"/>
                  <a:pt x="3125911" y="3581533"/>
                  <a:pt x="3129752" y="3587650"/>
                </a:cubicBezTo>
                <a:cubicBezTo>
                  <a:pt x="3117025" y="3594993"/>
                  <a:pt x="3103857" y="3599886"/>
                  <a:pt x="3090693" y="3607229"/>
                </a:cubicBezTo>
                <a:cubicBezTo>
                  <a:pt x="3085427" y="3609675"/>
                  <a:pt x="3080159" y="3611714"/>
                  <a:pt x="3074894" y="3614570"/>
                </a:cubicBezTo>
                <a:cubicBezTo>
                  <a:pt x="3072259" y="3607228"/>
                  <a:pt x="3069627" y="3602333"/>
                  <a:pt x="3069626" y="3594992"/>
                </a:cubicBezTo>
                <a:cubicBezTo>
                  <a:pt x="3083453" y="3591322"/>
                  <a:pt x="3101720" y="3575261"/>
                  <a:pt x="3116469" y="3577786"/>
                </a:cubicBezTo>
                <a:close/>
                <a:moveTo>
                  <a:pt x="3185931" y="3567904"/>
                </a:moveTo>
                <a:cubicBezTo>
                  <a:pt x="3192084" y="3567942"/>
                  <a:pt x="3198132" y="3568711"/>
                  <a:pt x="3203987" y="3570553"/>
                </a:cubicBezTo>
                <a:cubicBezTo>
                  <a:pt x="3183219" y="3580387"/>
                  <a:pt x="3151399" y="3607422"/>
                  <a:pt x="3130190" y="3577928"/>
                </a:cubicBezTo>
                <a:cubicBezTo>
                  <a:pt x="3148087" y="3574242"/>
                  <a:pt x="3167475" y="3567789"/>
                  <a:pt x="3185931" y="3567904"/>
                </a:cubicBezTo>
                <a:close/>
                <a:moveTo>
                  <a:pt x="1935938" y="3567377"/>
                </a:moveTo>
                <a:cubicBezTo>
                  <a:pt x="1929404" y="3567073"/>
                  <a:pt x="1921540" y="3569504"/>
                  <a:pt x="1916224" y="3569504"/>
                </a:cubicBezTo>
                <a:cubicBezTo>
                  <a:pt x="1916225" y="3591372"/>
                  <a:pt x="1939703" y="3581654"/>
                  <a:pt x="1947676" y="3581654"/>
                </a:cubicBezTo>
                <a:cubicBezTo>
                  <a:pt x="1947677" y="3570719"/>
                  <a:pt x="1942472" y="3567682"/>
                  <a:pt x="1935938" y="3567377"/>
                </a:cubicBezTo>
                <a:close/>
                <a:moveTo>
                  <a:pt x="1885991" y="3558265"/>
                </a:moveTo>
                <a:cubicBezTo>
                  <a:pt x="1881007" y="3557962"/>
                  <a:pt x="1875028" y="3559784"/>
                  <a:pt x="1871039" y="3559785"/>
                </a:cubicBezTo>
                <a:cubicBezTo>
                  <a:pt x="1871040" y="3576793"/>
                  <a:pt x="1886988" y="3569504"/>
                  <a:pt x="1894960" y="3569504"/>
                </a:cubicBezTo>
                <a:cubicBezTo>
                  <a:pt x="1894961" y="3560999"/>
                  <a:pt x="1890974" y="3558570"/>
                  <a:pt x="1885991" y="3558265"/>
                </a:cubicBezTo>
                <a:close/>
                <a:moveTo>
                  <a:pt x="1823638" y="3547634"/>
                </a:moveTo>
                <a:cubicBezTo>
                  <a:pt x="1823638" y="3559784"/>
                  <a:pt x="1831612" y="3559784"/>
                  <a:pt x="1839587" y="3559785"/>
                </a:cubicBezTo>
                <a:cubicBezTo>
                  <a:pt x="1839587" y="3545205"/>
                  <a:pt x="1831613" y="3547634"/>
                  <a:pt x="1823638" y="3547634"/>
                </a:cubicBezTo>
                <a:close/>
                <a:moveTo>
                  <a:pt x="1787811" y="3532801"/>
                </a:moveTo>
                <a:cubicBezTo>
                  <a:pt x="1781237" y="3532853"/>
                  <a:pt x="1773374" y="3535890"/>
                  <a:pt x="1768279" y="3535890"/>
                </a:cubicBezTo>
                <a:cubicBezTo>
                  <a:pt x="1768280" y="3557354"/>
                  <a:pt x="1791743" y="3547634"/>
                  <a:pt x="1799717" y="3547635"/>
                </a:cubicBezTo>
                <a:cubicBezTo>
                  <a:pt x="1799718" y="3535687"/>
                  <a:pt x="1794400" y="3532752"/>
                  <a:pt x="1787811" y="3532801"/>
                </a:cubicBezTo>
                <a:close/>
                <a:moveTo>
                  <a:pt x="1746023" y="3522525"/>
                </a:moveTo>
                <a:cubicBezTo>
                  <a:pt x="1741041" y="3521918"/>
                  <a:pt x="1735058" y="3523742"/>
                  <a:pt x="1731073" y="3523741"/>
                </a:cubicBezTo>
                <a:cubicBezTo>
                  <a:pt x="1731072" y="3542774"/>
                  <a:pt x="1747018" y="3535891"/>
                  <a:pt x="1754992" y="3535890"/>
                </a:cubicBezTo>
                <a:cubicBezTo>
                  <a:pt x="1754991" y="3526171"/>
                  <a:pt x="1751005" y="3523132"/>
                  <a:pt x="1746023" y="3522525"/>
                </a:cubicBezTo>
                <a:close/>
                <a:moveTo>
                  <a:pt x="3380473" y="3502450"/>
                </a:moveTo>
                <a:cubicBezTo>
                  <a:pt x="3383075" y="3509635"/>
                  <a:pt x="3385681" y="3516822"/>
                  <a:pt x="3385683" y="3524010"/>
                </a:cubicBezTo>
                <a:cubicBezTo>
                  <a:pt x="3375699" y="3528801"/>
                  <a:pt x="3365279" y="3531196"/>
                  <a:pt x="3354860" y="3535987"/>
                </a:cubicBezTo>
                <a:cubicBezTo>
                  <a:pt x="3362675" y="3524009"/>
                  <a:pt x="3373093" y="3512030"/>
                  <a:pt x="3380473" y="3502450"/>
                </a:cubicBezTo>
                <a:close/>
                <a:moveTo>
                  <a:pt x="3411103" y="3498877"/>
                </a:moveTo>
                <a:cubicBezTo>
                  <a:pt x="3411104" y="3508558"/>
                  <a:pt x="3408635" y="3510977"/>
                  <a:pt x="3403701" y="3510976"/>
                </a:cubicBezTo>
                <a:cubicBezTo>
                  <a:pt x="3403701" y="3503717"/>
                  <a:pt x="3406170" y="3498877"/>
                  <a:pt x="3411103" y="3498877"/>
                </a:cubicBezTo>
                <a:close/>
                <a:moveTo>
                  <a:pt x="3272253" y="3476447"/>
                </a:moveTo>
                <a:cubicBezTo>
                  <a:pt x="3277369" y="3475824"/>
                  <a:pt x="3283512" y="3478317"/>
                  <a:pt x="3287605" y="3482053"/>
                </a:cubicBezTo>
                <a:cubicBezTo>
                  <a:pt x="3295794" y="3489532"/>
                  <a:pt x="3265768" y="3489531"/>
                  <a:pt x="3263039" y="3489531"/>
                </a:cubicBezTo>
                <a:cubicBezTo>
                  <a:pt x="3263038" y="3480809"/>
                  <a:pt x="3267133" y="3477070"/>
                  <a:pt x="3272253" y="3476447"/>
                </a:cubicBezTo>
                <a:close/>
                <a:moveTo>
                  <a:pt x="3317317" y="3465472"/>
                </a:moveTo>
                <a:cubicBezTo>
                  <a:pt x="3317317" y="3477057"/>
                  <a:pt x="3309712" y="3477057"/>
                  <a:pt x="3302113" y="3477056"/>
                </a:cubicBezTo>
                <a:cubicBezTo>
                  <a:pt x="3302111" y="3463154"/>
                  <a:pt x="3309714" y="3465473"/>
                  <a:pt x="3317317" y="3465472"/>
                </a:cubicBezTo>
                <a:close/>
                <a:moveTo>
                  <a:pt x="3514851" y="3456010"/>
                </a:moveTo>
                <a:cubicBezTo>
                  <a:pt x="3522745" y="3456011"/>
                  <a:pt x="3530638" y="3456009"/>
                  <a:pt x="3535901" y="3460686"/>
                </a:cubicBezTo>
                <a:cubicBezTo>
                  <a:pt x="3528007" y="3465361"/>
                  <a:pt x="3520113" y="3470039"/>
                  <a:pt x="3514851" y="3477054"/>
                </a:cubicBezTo>
                <a:cubicBezTo>
                  <a:pt x="3514850" y="3470038"/>
                  <a:pt x="3514850" y="3463025"/>
                  <a:pt x="3514851" y="3456010"/>
                </a:cubicBezTo>
                <a:close/>
                <a:moveTo>
                  <a:pt x="3533240" y="3452478"/>
                </a:moveTo>
                <a:lnTo>
                  <a:pt x="3532434" y="3455613"/>
                </a:lnTo>
                <a:cubicBezTo>
                  <a:pt x="3532434" y="3455613"/>
                  <a:pt x="3532623" y="3454872"/>
                  <a:pt x="3532897" y="3453810"/>
                </a:cubicBezTo>
                <a:close/>
                <a:moveTo>
                  <a:pt x="3534260" y="3448511"/>
                </a:moveTo>
                <a:lnTo>
                  <a:pt x="3533861" y="3450065"/>
                </a:lnTo>
                <a:lnTo>
                  <a:pt x="3533240" y="3452478"/>
                </a:lnTo>
                <a:lnTo>
                  <a:pt x="3533987" y="3449572"/>
                </a:lnTo>
                <a:close/>
                <a:moveTo>
                  <a:pt x="3534715" y="3446738"/>
                </a:moveTo>
                <a:cubicBezTo>
                  <a:pt x="3534906" y="3445997"/>
                  <a:pt x="3534859" y="3446183"/>
                  <a:pt x="3534681" y="3446877"/>
                </a:cubicBezTo>
                <a:lnTo>
                  <a:pt x="3534260" y="3448511"/>
                </a:lnTo>
                <a:close/>
                <a:moveTo>
                  <a:pt x="3549580" y="3443507"/>
                </a:moveTo>
                <a:cubicBezTo>
                  <a:pt x="3549581" y="3453508"/>
                  <a:pt x="3544805" y="3455594"/>
                  <a:pt x="3539595" y="3455593"/>
                </a:cubicBezTo>
                <a:cubicBezTo>
                  <a:pt x="3536990" y="3453509"/>
                  <a:pt x="3536991" y="3451009"/>
                  <a:pt x="3534386" y="3448507"/>
                </a:cubicBezTo>
                <a:cubicBezTo>
                  <a:pt x="3539595" y="3446007"/>
                  <a:pt x="3544804" y="3443506"/>
                  <a:pt x="3549580" y="3443507"/>
                </a:cubicBezTo>
                <a:close/>
                <a:moveTo>
                  <a:pt x="2740077" y="3442693"/>
                </a:moveTo>
                <a:cubicBezTo>
                  <a:pt x="2735095" y="3442136"/>
                  <a:pt x="2729113" y="3443961"/>
                  <a:pt x="2725128" y="3443959"/>
                </a:cubicBezTo>
                <a:cubicBezTo>
                  <a:pt x="2725128" y="3460563"/>
                  <a:pt x="2741075" y="3455704"/>
                  <a:pt x="2749050" y="3455704"/>
                </a:cubicBezTo>
                <a:cubicBezTo>
                  <a:pt x="2749049" y="3446188"/>
                  <a:pt x="2745064" y="3443250"/>
                  <a:pt x="2740077" y="3442693"/>
                </a:cubicBezTo>
                <a:close/>
                <a:moveTo>
                  <a:pt x="3566465" y="3442184"/>
                </a:moveTo>
                <a:cubicBezTo>
                  <a:pt x="3567391" y="3442507"/>
                  <a:pt x="3568626" y="3443793"/>
                  <a:pt x="3571094" y="3445078"/>
                </a:cubicBezTo>
                <a:cubicBezTo>
                  <a:pt x="3566159" y="3447651"/>
                  <a:pt x="3566159" y="3450222"/>
                  <a:pt x="3563689" y="3445078"/>
                </a:cubicBezTo>
                <a:cubicBezTo>
                  <a:pt x="3564923" y="3442506"/>
                  <a:pt x="3565541" y="3441864"/>
                  <a:pt x="3566465" y="3442184"/>
                </a:cubicBezTo>
                <a:close/>
                <a:moveTo>
                  <a:pt x="2757024" y="3431809"/>
                </a:moveTo>
                <a:cubicBezTo>
                  <a:pt x="2757023" y="3443960"/>
                  <a:pt x="2764997" y="3443960"/>
                  <a:pt x="2772969" y="3443959"/>
                </a:cubicBezTo>
                <a:cubicBezTo>
                  <a:pt x="2772969" y="3429380"/>
                  <a:pt x="2764997" y="3431810"/>
                  <a:pt x="2757024" y="3431809"/>
                </a:cubicBezTo>
                <a:close/>
                <a:moveTo>
                  <a:pt x="3412328" y="3426105"/>
                </a:moveTo>
                <a:cubicBezTo>
                  <a:pt x="3421741" y="3424594"/>
                  <a:pt x="3430478" y="3425803"/>
                  <a:pt x="3434511" y="3436678"/>
                </a:cubicBezTo>
                <a:cubicBezTo>
                  <a:pt x="3418378" y="3443927"/>
                  <a:pt x="3402248" y="3448760"/>
                  <a:pt x="3386116" y="3455608"/>
                </a:cubicBezTo>
                <a:cubicBezTo>
                  <a:pt x="3386118" y="3446344"/>
                  <a:pt x="3386118" y="3439096"/>
                  <a:pt x="3386118" y="3431844"/>
                </a:cubicBezTo>
                <a:cubicBezTo>
                  <a:pt x="3392838" y="3431845"/>
                  <a:pt x="3402922" y="3427615"/>
                  <a:pt x="3412328" y="3426105"/>
                </a:cubicBezTo>
                <a:close/>
                <a:moveTo>
                  <a:pt x="3643374" y="3420286"/>
                </a:moveTo>
                <a:cubicBezTo>
                  <a:pt x="3643374" y="3429966"/>
                  <a:pt x="3640904" y="3432386"/>
                  <a:pt x="3635971" y="3432386"/>
                </a:cubicBezTo>
                <a:cubicBezTo>
                  <a:pt x="3635971" y="3422707"/>
                  <a:pt x="3640905" y="3420287"/>
                  <a:pt x="3643374" y="3420286"/>
                </a:cubicBezTo>
                <a:close/>
                <a:moveTo>
                  <a:pt x="3476690" y="3407738"/>
                </a:moveTo>
                <a:cubicBezTo>
                  <a:pt x="3481581" y="3408113"/>
                  <a:pt x="3486441" y="3409607"/>
                  <a:pt x="3491165" y="3412596"/>
                </a:cubicBezTo>
                <a:cubicBezTo>
                  <a:pt x="3477000" y="3423061"/>
                  <a:pt x="3456982" y="3442676"/>
                  <a:pt x="3441356" y="3431395"/>
                </a:cubicBezTo>
                <a:lnTo>
                  <a:pt x="3436492" y="3426195"/>
                </a:lnTo>
                <a:lnTo>
                  <a:pt x="3437738" y="3429909"/>
                </a:lnTo>
                <a:cubicBezTo>
                  <a:pt x="3437738" y="3431724"/>
                  <a:pt x="3437062" y="3433538"/>
                  <a:pt x="3435709" y="3435958"/>
                </a:cubicBezTo>
                <a:cubicBezTo>
                  <a:pt x="3435709" y="3433539"/>
                  <a:pt x="3433005" y="3431119"/>
                  <a:pt x="3433005" y="3431119"/>
                </a:cubicBezTo>
                <a:lnTo>
                  <a:pt x="3435311" y="3424929"/>
                </a:lnTo>
                <a:lnTo>
                  <a:pt x="3434957" y="3424553"/>
                </a:lnTo>
                <a:lnTo>
                  <a:pt x="3435612" y="3424119"/>
                </a:lnTo>
                <a:lnTo>
                  <a:pt x="3435709" y="3423860"/>
                </a:lnTo>
                <a:lnTo>
                  <a:pt x="3435763" y="3424018"/>
                </a:lnTo>
                <a:lnTo>
                  <a:pt x="3447913" y="3415960"/>
                </a:lnTo>
                <a:cubicBezTo>
                  <a:pt x="3457019" y="3410727"/>
                  <a:pt x="3466910" y="3406992"/>
                  <a:pt x="3476690" y="3407738"/>
                </a:cubicBezTo>
                <a:close/>
                <a:moveTo>
                  <a:pt x="2878955" y="3406905"/>
                </a:moveTo>
                <a:cubicBezTo>
                  <a:pt x="2870096" y="3406904"/>
                  <a:pt x="2861568" y="3408726"/>
                  <a:pt x="2854924" y="3417231"/>
                </a:cubicBezTo>
                <a:cubicBezTo>
                  <a:pt x="2846949" y="3426951"/>
                  <a:pt x="2833660" y="3424521"/>
                  <a:pt x="2825687" y="3426952"/>
                </a:cubicBezTo>
                <a:cubicBezTo>
                  <a:pt x="2815054" y="3429381"/>
                  <a:pt x="2804422" y="3431810"/>
                  <a:pt x="2796448" y="3431811"/>
                </a:cubicBezTo>
                <a:cubicBezTo>
                  <a:pt x="2796450" y="3443960"/>
                  <a:pt x="2804423" y="3446389"/>
                  <a:pt x="2809738" y="3441529"/>
                </a:cubicBezTo>
                <a:cubicBezTo>
                  <a:pt x="2820369" y="3434240"/>
                  <a:pt x="2825686" y="3429381"/>
                  <a:pt x="2836318" y="3429381"/>
                </a:cubicBezTo>
                <a:cubicBezTo>
                  <a:pt x="2844292" y="3426951"/>
                  <a:pt x="2852265" y="3426951"/>
                  <a:pt x="2860240" y="3424521"/>
                </a:cubicBezTo>
                <a:cubicBezTo>
                  <a:pt x="2860240" y="3422091"/>
                  <a:pt x="2865111" y="3419661"/>
                  <a:pt x="2868213" y="3419661"/>
                </a:cubicBezTo>
                <a:cubicBezTo>
                  <a:pt x="2881059" y="3419660"/>
                  <a:pt x="2891691" y="3419660"/>
                  <a:pt x="2904979" y="3419662"/>
                </a:cubicBezTo>
                <a:cubicBezTo>
                  <a:pt x="2904979" y="3417231"/>
                  <a:pt x="2904980" y="3412371"/>
                  <a:pt x="2904979" y="3407511"/>
                </a:cubicBezTo>
                <a:cubicBezTo>
                  <a:pt x="2897007" y="3408726"/>
                  <a:pt x="2887815" y="3406904"/>
                  <a:pt x="2878955" y="3406905"/>
                </a:cubicBezTo>
                <a:close/>
                <a:moveTo>
                  <a:pt x="3489454" y="3403712"/>
                </a:moveTo>
                <a:cubicBezTo>
                  <a:pt x="3490688" y="3403712"/>
                  <a:pt x="3491920" y="3404999"/>
                  <a:pt x="3493154" y="3407569"/>
                </a:cubicBezTo>
                <a:cubicBezTo>
                  <a:pt x="3490687" y="3412714"/>
                  <a:pt x="3488220" y="3412713"/>
                  <a:pt x="3485753" y="3407570"/>
                </a:cubicBezTo>
                <a:cubicBezTo>
                  <a:pt x="3486985" y="3404998"/>
                  <a:pt x="3488219" y="3403712"/>
                  <a:pt x="3489454" y="3403712"/>
                </a:cubicBezTo>
                <a:close/>
                <a:moveTo>
                  <a:pt x="3690247" y="3395281"/>
                </a:moveTo>
                <a:cubicBezTo>
                  <a:pt x="3690247" y="3409183"/>
                  <a:pt x="3682645" y="3406866"/>
                  <a:pt x="3675042" y="3406867"/>
                </a:cubicBezTo>
                <a:cubicBezTo>
                  <a:pt x="3675040" y="3395281"/>
                  <a:pt x="3685178" y="3395281"/>
                  <a:pt x="3690247" y="3395281"/>
                </a:cubicBezTo>
                <a:close/>
                <a:moveTo>
                  <a:pt x="3541043" y="3384431"/>
                </a:moveTo>
                <a:cubicBezTo>
                  <a:pt x="3546734" y="3384642"/>
                  <a:pt x="3552240" y="3386433"/>
                  <a:pt x="3557388" y="3390629"/>
                </a:cubicBezTo>
                <a:cubicBezTo>
                  <a:pt x="3536790" y="3400452"/>
                  <a:pt x="3508070" y="3432381"/>
                  <a:pt x="3489660" y="3402908"/>
                </a:cubicBezTo>
                <a:cubicBezTo>
                  <a:pt x="3505437" y="3397382"/>
                  <a:pt x="3523970" y="3383798"/>
                  <a:pt x="3541043" y="3384431"/>
                </a:cubicBezTo>
                <a:close/>
                <a:moveTo>
                  <a:pt x="3554883" y="3383443"/>
                </a:moveTo>
                <a:lnTo>
                  <a:pt x="3553922" y="3385939"/>
                </a:lnTo>
                <a:cubicBezTo>
                  <a:pt x="3553922" y="3385939"/>
                  <a:pt x="3554181" y="3385264"/>
                  <a:pt x="3554555" y="3384292"/>
                </a:cubicBezTo>
                <a:close/>
                <a:moveTo>
                  <a:pt x="3556779" y="3378512"/>
                </a:moveTo>
                <a:lnTo>
                  <a:pt x="3555874" y="3380867"/>
                </a:lnTo>
                <a:lnTo>
                  <a:pt x="3554883" y="3383443"/>
                </a:lnTo>
                <a:lnTo>
                  <a:pt x="3556045" y="3380416"/>
                </a:lnTo>
                <a:close/>
                <a:moveTo>
                  <a:pt x="3557043" y="3377823"/>
                </a:moveTo>
                <a:cubicBezTo>
                  <a:pt x="3557305" y="3377148"/>
                  <a:pt x="3557240" y="3377317"/>
                  <a:pt x="3556995" y="3377950"/>
                </a:cubicBezTo>
                <a:lnTo>
                  <a:pt x="3556779" y="3378512"/>
                </a:lnTo>
                <a:close/>
                <a:moveTo>
                  <a:pt x="3739876" y="3361343"/>
                </a:moveTo>
                <a:cubicBezTo>
                  <a:pt x="3742411" y="3368846"/>
                  <a:pt x="3742411" y="3378431"/>
                  <a:pt x="3744947" y="3385932"/>
                </a:cubicBezTo>
                <a:cubicBezTo>
                  <a:pt x="3739879" y="3385933"/>
                  <a:pt x="3734809" y="3385932"/>
                  <a:pt x="3729740" y="3385933"/>
                </a:cubicBezTo>
                <a:cubicBezTo>
                  <a:pt x="3732276" y="3376347"/>
                  <a:pt x="3734809" y="3368846"/>
                  <a:pt x="3739876" y="3361343"/>
                </a:cubicBezTo>
                <a:close/>
                <a:moveTo>
                  <a:pt x="3617127" y="3346076"/>
                </a:moveTo>
                <a:cubicBezTo>
                  <a:pt x="3623427" y="3346274"/>
                  <a:pt x="3629093" y="3349485"/>
                  <a:pt x="3633581" y="3357441"/>
                </a:cubicBezTo>
                <a:cubicBezTo>
                  <a:pt x="3618256" y="3362336"/>
                  <a:pt x="3605118" y="3367231"/>
                  <a:pt x="3589355" y="3374574"/>
                </a:cubicBezTo>
                <a:cubicBezTo>
                  <a:pt x="3578846" y="3379063"/>
                  <a:pt x="3565711" y="3391300"/>
                  <a:pt x="3557830" y="3379062"/>
                </a:cubicBezTo>
                <a:cubicBezTo>
                  <a:pt x="3573593" y="3372025"/>
                  <a:pt x="3598224" y="3345482"/>
                  <a:pt x="3617127" y="3346076"/>
                </a:cubicBezTo>
                <a:close/>
                <a:moveTo>
                  <a:pt x="3636186" y="3345268"/>
                </a:moveTo>
                <a:cubicBezTo>
                  <a:pt x="3638792" y="3347688"/>
                  <a:pt x="3641397" y="3350108"/>
                  <a:pt x="3641397" y="3352528"/>
                </a:cubicBezTo>
                <a:cubicBezTo>
                  <a:pt x="3638793" y="3354948"/>
                  <a:pt x="3636187" y="3357369"/>
                  <a:pt x="3634016" y="3352527"/>
                </a:cubicBezTo>
                <a:cubicBezTo>
                  <a:pt x="3634016" y="3347688"/>
                  <a:pt x="3636186" y="3345268"/>
                  <a:pt x="3636186" y="3345268"/>
                </a:cubicBezTo>
                <a:close/>
                <a:moveTo>
                  <a:pt x="3655053" y="3338124"/>
                </a:moveTo>
                <a:cubicBezTo>
                  <a:pt x="3655054" y="3352025"/>
                  <a:pt x="3641422" y="3352026"/>
                  <a:pt x="3635971" y="3345076"/>
                </a:cubicBezTo>
                <a:cubicBezTo>
                  <a:pt x="3641422" y="3342758"/>
                  <a:pt x="3646873" y="3340440"/>
                  <a:pt x="3655053" y="3338124"/>
                </a:cubicBezTo>
                <a:close/>
                <a:moveTo>
                  <a:pt x="3746878" y="3282751"/>
                </a:moveTo>
                <a:cubicBezTo>
                  <a:pt x="3746875" y="3301610"/>
                  <a:pt x="3738817" y="3308832"/>
                  <a:pt x="3728074" y="3316055"/>
                </a:cubicBezTo>
                <a:cubicBezTo>
                  <a:pt x="3712405" y="3323277"/>
                  <a:pt x="3698971" y="3330500"/>
                  <a:pt x="3682858" y="3337722"/>
                </a:cubicBezTo>
                <a:cubicBezTo>
                  <a:pt x="3696288" y="3304017"/>
                  <a:pt x="3725388" y="3299605"/>
                  <a:pt x="3746878" y="3282751"/>
                </a:cubicBezTo>
                <a:close/>
                <a:moveTo>
                  <a:pt x="3798767" y="3275608"/>
                </a:moveTo>
                <a:cubicBezTo>
                  <a:pt x="3801372" y="3278027"/>
                  <a:pt x="3801372" y="3280447"/>
                  <a:pt x="3803543" y="3282866"/>
                </a:cubicBezTo>
                <a:cubicBezTo>
                  <a:pt x="3801372" y="3285288"/>
                  <a:pt x="3798766" y="3287708"/>
                  <a:pt x="3796163" y="3282868"/>
                </a:cubicBezTo>
                <a:cubicBezTo>
                  <a:pt x="3796163" y="3280448"/>
                  <a:pt x="3798766" y="3278027"/>
                  <a:pt x="3798767" y="3275608"/>
                </a:cubicBezTo>
                <a:close/>
                <a:moveTo>
                  <a:pt x="3836981" y="3253598"/>
                </a:moveTo>
                <a:cubicBezTo>
                  <a:pt x="3838214" y="3253598"/>
                  <a:pt x="3839451" y="3254807"/>
                  <a:pt x="3840682" y="3257228"/>
                </a:cubicBezTo>
                <a:cubicBezTo>
                  <a:pt x="3840684" y="3258437"/>
                  <a:pt x="3840067" y="3259043"/>
                  <a:pt x="3839449" y="3259951"/>
                </a:cubicBezTo>
                <a:lnTo>
                  <a:pt x="3838262" y="3264318"/>
                </a:lnTo>
                <a:lnTo>
                  <a:pt x="3838706" y="3264933"/>
                </a:lnTo>
                <a:cubicBezTo>
                  <a:pt x="3828288" y="3269724"/>
                  <a:pt x="3810054" y="3291283"/>
                  <a:pt x="3800069" y="3274517"/>
                </a:cubicBezTo>
                <a:cubicBezTo>
                  <a:pt x="3810055" y="3267330"/>
                  <a:pt x="3823077" y="3262538"/>
                  <a:pt x="3833498" y="3257747"/>
                </a:cubicBezTo>
                <a:lnTo>
                  <a:pt x="3835683" y="3260764"/>
                </a:lnTo>
                <a:lnTo>
                  <a:pt x="3833280" y="3257228"/>
                </a:lnTo>
                <a:cubicBezTo>
                  <a:pt x="3834513" y="3254807"/>
                  <a:pt x="3835747" y="3253598"/>
                  <a:pt x="3836981" y="3253598"/>
                </a:cubicBezTo>
                <a:close/>
                <a:moveTo>
                  <a:pt x="3216843" y="3245520"/>
                </a:moveTo>
                <a:cubicBezTo>
                  <a:pt x="3216844" y="3255239"/>
                  <a:pt x="3219497" y="3257669"/>
                  <a:pt x="3224815" y="3257668"/>
                </a:cubicBezTo>
                <a:cubicBezTo>
                  <a:pt x="3224814" y="3247949"/>
                  <a:pt x="3219500" y="3245520"/>
                  <a:pt x="3216843" y="3245520"/>
                </a:cubicBezTo>
                <a:close/>
                <a:moveTo>
                  <a:pt x="3859570" y="3244483"/>
                </a:moveTo>
                <a:cubicBezTo>
                  <a:pt x="3861839" y="3244594"/>
                  <a:pt x="3864025" y="3245178"/>
                  <a:pt x="3866043" y="3246347"/>
                </a:cubicBezTo>
                <a:cubicBezTo>
                  <a:pt x="3857973" y="3248685"/>
                  <a:pt x="3847212" y="3262716"/>
                  <a:pt x="3839140" y="3253362"/>
                </a:cubicBezTo>
                <a:cubicBezTo>
                  <a:pt x="3845193" y="3248100"/>
                  <a:pt x="3852758" y="3244154"/>
                  <a:pt x="3859570" y="3244483"/>
                </a:cubicBezTo>
                <a:close/>
                <a:moveTo>
                  <a:pt x="3530273" y="3235456"/>
                </a:moveTo>
                <a:cubicBezTo>
                  <a:pt x="3530890" y="3236100"/>
                  <a:pt x="3531509" y="3238671"/>
                  <a:pt x="3533975" y="3241243"/>
                </a:cubicBezTo>
                <a:cubicBezTo>
                  <a:pt x="3531507" y="3241243"/>
                  <a:pt x="3529040" y="3241243"/>
                  <a:pt x="3526571" y="3241242"/>
                </a:cubicBezTo>
                <a:cubicBezTo>
                  <a:pt x="3529040" y="3236098"/>
                  <a:pt x="3529656" y="3234813"/>
                  <a:pt x="3530273" y="3235456"/>
                </a:cubicBezTo>
                <a:close/>
                <a:moveTo>
                  <a:pt x="3270001" y="3233370"/>
                </a:moveTo>
                <a:cubicBezTo>
                  <a:pt x="3270001" y="3243090"/>
                  <a:pt x="3272659" y="3245519"/>
                  <a:pt x="3277974" y="3245520"/>
                </a:cubicBezTo>
                <a:cubicBezTo>
                  <a:pt x="3277975" y="3238230"/>
                  <a:pt x="3275317" y="3233371"/>
                  <a:pt x="3270001" y="3233370"/>
                </a:cubicBezTo>
                <a:close/>
                <a:moveTo>
                  <a:pt x="3910954" y="3232740"/>
                </a:moveTo>
                <a:cubicBezTo>
                  <a:pt x="3910955" y="3242419"/>
                  <a:pt x="3908140" y="3244841"/>
                  <a:pt x="3899702" y="3244840"/>
                </a:cubicBezTo>
                <a:cubicBezTo>
                  <a:pt x="3899701" y="3237580"/>
                  <a:pt x="3902514" y="3232740"/>
                  <a:pt x="3910954" y="3232740"/>
                </a:cubicBezTo>
                <a:close/>
                <a:moveTo>
                  <a:pt x="3922732" y="3222023"/>
                </a:moveTo>
                <a:cubicBezTo>
                  <a:pt x="3922732" y="3231608"/>
                  <a:pt x="3920263" y="3234108"/>
                  <a:pt x="3915328" y="3234108"/>
                </a:cubicBezTo>
                <a:cubicBezTo>
                  <a:pt x="3915327" y="3226607"/>
                  <a:pt x="3917797" y="3222023"/>
                  <a:pt x="3922732" y="3222023"/>
                </a:cubicBezTo>
                <a:close/>
                <a:moveTo>
                  <a:pt x="3193364" y="3199757"/>
                </a:moveTo>
                <a:cubicBezTo>
                  <a:pt x="3193363" y="3214336"/>
                  <a:pt x="3201339" y="3211906"/>
                  <a:pt x="3209310" y="3211905"/>
                </a:cubicBezTo>
                <a:cubicBezTo>
                  <a:pt x="3209311" y="3197327"/>
                  <a:pt x="3198679" y="3199757"/>
                  <a:pt x="3193364" y="3199757"/>
                </a:cubicBezTo>
                <a:close/>
                <a:moveTo>
                  <a:pt x="3957170" y="3199443"/>
                </a:moveTo>
                <a:cubicBezTo>
                  <a:pt x="3961967" y="3198844"/>
                  <a:pt x="3967722" y="3200643"/>
                  <a:pt x="3971556" y="3200643"/>
                </a:cubicBezTo>
                <a:cubicBezTo>
                  <a:pt x="3971557" y="3219836"/>
                  <a:pt x="3956212" y="3212639"/>
                  <a:pt x="3948541" y="3212638"/>
                </a:cubicBezTo>
                <a:cubicBezTo>
                  <a:pt x="3948540" y="3203042"/>
                  <a:pt x="3952375" y="3200044"/>
                  <a:pt x="3957170" y="3199443"/>
                </a:cubicBezTo>
                <a:close/>
                <a:moveTo>
                  <a:pt x="3246081" y="3187606"/>
                </a:moveTo>
                <a:cubicBezTo>
                  <a:pt x="3238105" y="3190038"/>
                  <a:pt x="3232791" y="3197327"/>
                  <a:pt x="3224814" y="3199757"/>
                </a:cubicBezTo>
                <a:cubicBezTo>
                  <a:pt x="3219498" y="3202186"/>
                  <a:pt x="3216844" y="3204616"/>
                  <a:pt x="3216843" y="3211906"/>
                </a:cubicBezTo>
                <a:cubicBezTo>
                  <a:pt x="3222158" y="3207046"/>
                  <a:pt x="3230131" y="3207046"/>
                  <a:pt x="3235448" y="3199756"/>
                </a:cubicBezTo>
                <a:cubicBezTo>
                  <a:pt x="3240764" y="3199758"/>
                  <a:pt x="3246080" y="3197327"/>
                  <a:pt x="3246081" y="3187606"/>
                </a:cubicBezTo>
                <a:close/>
                <a:moveTo>
                  <a:pt x="3618874" y="3187160"/>
                </a:moveTo>
                <a:cubicBezTo>
                  <a:pt x="3623087" y="3187023"/>
                  <a:pt x="3627335" y="3187368"/>
                  <a:pt x="3631623" y="3188286"/>
                </a:cubicBezTo>
                <a:cubicBezTo>
                  <a:pt x="3618426" y="3210314"/>
                  <a:pt x="3597305" y="3212761"/>
                  <a:pt x="3578826" y="3220104"/>
                </a:cubicBezTo>
                <a:cubicBezTo>
                  <a:pt x="3568926" y="3223470"/>
                  <a:pt x="3556303" y="3236703"/>
                  <a:pt x="3545042" y="3235881"/>
                </a:cubicBezTo>
                <a:lnTo>
                  <a:pt x="3539656" y="3234222"/>
                </a:lnTo>
                <a:lnTo>
                  <a:pt x="3535210" y="3239453"/>
                </a:lnTo>
                <a:cubicBezTo>
                  <a:pt x="3534283" y="3239454"/>
                  <a:pt x="3533667" y="3237639"/>
                  <a:pt x="3532434" y="3234008"/>
                </a:cubicBezTo>
                <a:cubicBezTo>
                  <a:pt x="3533667" y="3231588"/>
                  <a:pt x="3534286" y="3230378"/>
                  <a:pt x="3535211" y="3230379"/>
                </a:cubicBezTo>
                <a:lnTo>
                  <a:pt x="3536316" y="3231247"/>
                </a:lnTo>
                <a:lnTo>
                  <a:pt x="3534387" y="3229487"/>
                </a:lnTo>
                <a:cubicBezTo>
                  <a:pt x="3561720" y="3212711"/>
                  <a:pt x="3589393" y="3188126"/>
                  <a:pt x="3618874" y="3187160"/>
                </a:cubicBezTo>
                <a:close/>
                <a:moveTo>
                  <a:pt x="3655038" y="3177371"/>
                </a:moveTo>
                <a:cubicBezTo>
                  <a:pt x="3655038" y="3185087"/>
                  <a:pt x="3649414" y="3187657"/>
                  <a:pt x="3643786" y="3187657"/>
                </a:cubicBezTo>
                <a:cubicBezTo>
                  <a:pt x="3643787" y="3179940"/>
                  <a:pt x="3649413" y="3177372"/>
                  <a:pt x="3655038" y="3177371"/>
                </a:cubicBezTo>
                <a:close/>
                <a:moveTo>
                  <a:pt x="3674631" y="3166652"/>
                </a:moveTo>
                <a:cubicBezTo>
                  <a:pt x="3674629" y="3173911"/>
                  <a:pt x="3672163" y="3178752"/>
                  <a:pt x="3667227" y="3178752"/>
                </a:cubicBezTo>
                <a:cubicBezTo>
                  <a:pt x="3667227" y="3169071"/>
                  <a:pt x="3669695" y="3166652"/>
                  <a:pt x="3674631" y="3166652"/>
                </a:cubicBezTo>
                <a:close/>
                <a:moveTo>
                  <a:pt x="3285951" y="3165739"/>
                </a:moveTo>
                <a:cubicBezTo>
                  <a:pt x="3285949" y="3180317"/>
                  <a:pt x="3296138" y="3177887"/>
                  <a:pt x="3301454" y="3177888"/>
                </a:cubicBezTo>
                <a:cubicBezTo>
                  <a:pt x="3301454" y="3163308"/>
                  <a:pt x="3293921" y="3165739"/>
                  <a:pt x="3285951" y="3165739"/>
                </a:cubicBezTo>
                <a:close/>
                <a:moveTo>
                  <a:pt x="4051632" y="3154148"/>
                </a:moveTo>
                <a:cubicBezTo>
                  <a:pt x="4051632" y="3173595"/>
                  <a:pt x="4046297" y="3180886"/>
                  <a:pt x="4032959" y="3183316"/>
                </a:cubicBezTo>
                <a:cubicBezTo>
                  <a:pt x="4016953" y="3188177"/>
                  <a:pt x="4000947" y="3193039"/>
                  <a:pt x="3987610" y="3188178"/>
                </a:cubicBezTo>
                <a:cubicBezTo>
                  <a:pt x="4003616" y="3163872"/>
                  <a:pt x="4027625" y="3161441"/>
                  <a:pt x="4051632" y="3154148"/>
                </a:cubicBezTo>
                <a:close/>
                <a:moveTo>
                  <a:pt x="3691487" y="3153152"/>
                </a:moveTo>
                <a:cubicBezTo>
                  <a:pt x="3696283" y="3152538"/>
                  <a:pt x="3702036" y="3154382"/>
                  <a:pt x="3705872" y="3154382"/>
                </a:cubicBezTo>
                <a:cubicBezTo>
                  <a:pt x="3705874" y="3171601"/>
                  <a:pt x="3690530" y="3166681"/>
                  <a:pt x="3682856" y="3166682"/>
                </a:cubicBezTo>
                <a:cubicBezTo>
                  <a:pt x="3682858" y="3156844"/>
                  <a:pt x="3686692" y="3153767"/>
                  <a:pt x="3691487" y="3153152"/>
                </a:cubicBezTo>
                <a:close/>
                <a:moveTo>
                  <a:pt x="4211847" y="3153069"/>
                </a:moveTo>
                <a:cubicBezTo>
                  <a:pt x="4211846" y="3168022"/>
                  <a:pt x="4204244" y="3165530"/>
                  <a:pt x="4196641" y="3165531"/>
                </a:cubicBezTo>
                <a:cubicBezTo>
                  <a:pt x="4196640" y="3150577"/>
                  <a:pt x="4206779" y="3153068"/>
                  <a:pt x="4211847" y="3153069"/>
                </a:cubicBezTo>
                <a:close/>
                <a:moveTo>
                  <a:pt x="3737556" y="3129140"/>
                </a:moveTo>
                <a:cubicBezTo>
                  <a:pt x="3740370" y="3134142"/>
                  <a:pt x="3745996" y="3136645"/>
                  <a:pt x="3748810" y="3141645"/>
                </a:cubicBezTo>
                <a:cubicBezTo>
                  <a:pt x="3745996" y="3144147"/>
                  <a:pt x="3740369" y="3146231"/>
                  <a:pt x="3737556" y="3153731"/>
                </a:cubicBezTo>
                <a:cubicBezTo>
                  <a:pt x="3737557" y="3144147"/>
                  <a:pt x="3737556" y="3136645"/>
                  <a:pt x="3737556" y="3129140"/>
                </a:cubicBezTo>
                <a:close/>
                <a:moveTo>
                  <a:pt x="901508" y="3125266"/>
                </a:moveTo>
                <a:lnTo>
                  <a:pt x="901670" y="3125313"/>
                </a:lnTo>
                <a:lnTo>
                  <a:pt x="901670" y="3125329"/>
                </a:lnTo>
                <a:close/>
                <a:moveTo>
                  <a:pt x="902072" y="3121607"/>
                </a:moveTo>
                <a:cubicBezTo>
                  <a:pt x="933807" y="3132200"/>
                  <a:pt x="960248" y="3141970"/>
                  <a:pt x="922289" y="3131372"/>
                </a:cubicBezTo>
                <a:lnTo>
                  <a:pt x="901670" y="3125313"/>
                </a:lnTo>
                <a:close/>
                <a:moveTo>
                  <a:pt x="860675" y="3113264"/>
                </a:moveTo>
                <a:cubicBezTo>
                  <a:pt x="865415" y="3113686"/>
                  <a:pt x="876180" y="3116201"/>
                  <a:pt x="885503" y="3118863"/>
                </a:cubicBezTo>
                <a:lnTo>
                  <a:pt x="901508" y="3125266"/>
                </a:lnTo>
                <a:close/>
                <a:moveTo>
                  <a:pt x="3807440" y="3113067"/>
                </a:moveTo>
                <a:cubicBezTo>
                  <a:pt x="3794627" y="3123049"/>
                  <a:pt x="3781371" y="3133032"/>
                  <a:pt x="3770767" y="3143016"/>
                </a:cubicBezTo>
                <a:cubicBezTo>
                  <a:pt x="3770766" y="3135527"/>
                  <a:pt x="3770766" y="3128041"/>
                  <a:pt x="3770766" y="3118058"/>
                </a:cubicBezTo>
                <a:cubicBezTo>
                  <a:pt x="3781371" y="3115562"/>
                  <a:pt x="3794626" y="3115563"/>
                  <a:pt x="3807440" y="3113067"/>
                </a:cubicBezTo>
                <a:close/>
                <a:moveTo>
                  <a:pt x="4159100" y="3107708"/>
                </a:moveTo>
                <a:cubicBezTo>
                  <a:pt x="4159098" y="3114722"/>
                  <a:pt x="4159100" y="3121738"/>
                  <a:pt x="4159100" y="3128753"/>
                </a:cubicBezTo>
                <a:cubicBezTo>
                  <a:pt x="4154029" y="3128753"/>
                  <a:pt x="4149384" y="3128753"/>
                  <a:pt x="4143893" y="3128752"/>
                </a:cubicBezTo>
                <a:cubicBezTo>
                  <a:pt x="4143893" y="3121738"/>
                  <a:pt x="4143894" y="3114721"/>
                  <a:pt x="4143895" y="3107708"/>
                </a:cubicBezTo>
                <a:cubicBezTo>
                  <a:pt x="4149384" y="3107709"/>
                  <a:pt x="4154029" y="3107708"/>
                  <a:pt x="4159100" y="3107708"/>
                </a:cubicBezTo>
                <a:close/>
                <a:moveTo>
                  <a:pt x="3750791" y="3095735"/>
                </a:moveTo>
                <a:cubicBezTo>
                  <a:pt x="3750792" y="3107322"/>
                  <a:pt x="3742850" y="3107321"/>
                  <a:pt x="3737556" y="3107321"/>
                </a:cubicBezTo>
                <a:cubicBezTo>
                  <a:pt x="3737556" y="3093418"/>
                  <a:pt x="3745498" y="3095736"/>
                  <a:pt x="3750791" y="3095735"/>
                </a:cubicBezTo>
                <a:close/>
                <a:moveTo>
                  <a:pt x="3441880" y="3095677"/>
                </a:moveTo>
                <a:cubicBezTo>
                  <a:pt x="3441881" y="3107827"/>
                  <a:pt x="3449853" y="3107827"/>
                  <a:pt x="3457828" y="3107826"/>
                </a:cubicBezTo>
                <a:cubicBezTo>
                  <a:pt x="3457827" y="3093246"/>
                  <a:pt x="3449855" y="3095677"/>
                  <a:pt x="3441880" y="3095677"/>
                </a:cubicBezTo>
                <a:close/>
                <a:moveTo>
                  <a:pt x="3605572" y="3095676"/>
                </a:moveTo>
                <a:cubicBezTo>
                  <a:pt x="3605573" y="3107826"/>
                  <a:pt x="3613546" y="3107826"/>
                  <a:pt x="3621518" y="3107826"/>
                </a:cubicBezTo>
                <a:cubicBezTo>
                  <a:pt x="3621520" y="3093246"/>
                  <a:pt x="3610886" y="3095676"/>
                  <a:pt x="3605572" y="3095676"/>
                </a:cubicBezTo>
                <a:close/>
                <a:moveTo>
                  <a:pt x="4196640" y="3095207"/>
                </a:moveTo>
                <a:cubicBezTo>
                  <a:pt x="4201575" y="3095205"/>
                  <a:pt x="4204044" y="3097625"/>
                  <a:pt x="4204044" y="3107304"/>
                </a:cubicBezTo>
                <a:cubicBezTo>
                  <a:pt x="4199107" y="3107304"/>
                  <a:pt x="4196640" y="3102466"/>
                  <a:pt x="4196640" y="3095207"/>
                </a:cubicBezTo>
                <a:close/>
                <a:moveTo>
                  <a:pt x="3830885" y="3095205"/>
                </a:moveTo>
                <a:cubicBezTo>
                  <a:pt x="3828240" y="3102221"/>
                  <a:pt x="3825592" y="3109235"/>
                  <a:pt x="3822946" y="3116250"/>
                </a:cubicBezTo>
                <a:cubicBezTo>
                  <a:pt x="3820300" y="3111574"/>
                  <a:pt x="3817652" y="3106896"/>
                  <a:pt x="3817653" y="3102221"/>
                </a:cubicBezTo>
                <a:cubicBezTo>
                  <a:pt x="3820298" y="3099881"/>
                  <a:pt x="3825590" y="3097544"/>
                  <a:pt x="3830885" y="3095205"/>
                </a:cubicBezTo>
                <a:close/>
                <a:moveTo>
                  <a:pt x="3846954" y="3084489"/>
                </a:moveTo>
                <a:cubicBezTo>
                  <a:pt x="3851889" y="3084490"/>
                  <a:pt x="3854359" y="3086909"/>
                  <a:pt x="3854358" y="3096589"/>
                </a:cubicBezTo>
                <a:cubicBezTo>
                  <a:pt x="3849423" y="3096588"/>
                  <a:pt x="3846955" y="3091749"/>
                  <a:pt x="3846954" y="3084489"/>
                </a:cubicBezTo>
                <a:close/>
                <a:moveTo>
                  <a:pt x="4188414" y="3084489"/>
                </a:moveTo>
                <a:cubicBezTo>
                  <a:pt x="4188415" y="3091868"/>
                  <a:pt x="4188415" y="3099247"/>
                  <a:pt x="4188414" y="3109086"/>
                </a:cubicBezTo>
                <a:cubicBezTo>
                  <a:pt x="4185948" y="3109086"/>
                  <a:pt x="4183479" y="3109086"/>
                  <a:pt x="4181012" y="3109086"/>
                </a:cubicBezTo>
                <a:cubicBezTo>
                  <a:pt x="4181012" y="3099247"/>
                  <a:pt x="4181012" y="3091868"/>
                  <a:pt x="4181010" y="3084490"/>
                </a:cubicBezTo>
                <a:cubicBezTo>
                  <a:pt x="4183478" y="3084489"/>
                  <a:pt x="4185946" y="3084490"/>
                  <a:pt x="4188414" y="3084489"/>
                </a:cubicBezTo>
                <a:close/>
                <a:moveTo>
                  <a:pt x="3481305" y="3083527"/>
                </a:moveTo>
                <a:cubicBezTo>
                  <a:pt x="3481307" y="3095676"/>
                  <a:pt x="3489281" y="3095676"/>
                  <a:pt x="3494595" y="3095676"/>
                </a:cubicBezTo>
                <a:cubicBezTo>
                  <a:pt x="3494595" y="3081099"/>
                  <a:pt x="3486622" y="3083527"/>
                  <a:pt x="3481305" y="3083527"/>
                </a:cubicBezTo>
                <a:close/>
                <a:moveTo>
                  <a:pt x="3634365" y="3083527"/>
                </a:moveTo>
                <a:cubicBezTo>
                  <a:pt x="3634363" y="3090816"/>
                  <a:pt x="3637021" y="3095676"/>
                  <a:pt x="3642339" y="3095675"/>
                </a:cubicBezTo>
                <a:cubicBezTo>
                  <a:pt x="3642339" y="3085956"/>
                  <a:pt x="3639680" y="3083528"/>
                  <a:pt x="3634365" y="3083527"/>
                </a:cubicBezTo>
                <a:close/>
                <a:moveTo>
                  <a:pt x="3870191" y="3081247"/>
                </a:moveTo>
                <a:cubicBezTo>
                  <a:pt x="3871424" y="3081551"/>
                  <a:pt x="3872660" y="3082761"/>
                  <a:pt x="3873894" y="3083970"/>
                </a:cubicBezTo>
                <a:cubicBezTo>
                  <a:pt x="3873894" y="3083970"/>
                  <a:pt x="3871424" y="3086390"/>
                  <a:pt x="3871424" y="3091229"/>
                </a:cubicBezTo>
                <a:cubicBezTo>
                  <a:pt x="3868957" y="3088810"/>
                  <a:pt x="3868957" y="3086390"/>
                  <a:pt x="3866490" y="3083970"/>
                </a:cubicBezTo>
                <a:cubicBezTo>
                  <a:pt x="3867725" y="3081550"/>
                  <a:pt x="3868957" y="3080945"/>
                  <a:pt x="3870191" y="3081247"/>
                </a:cubicBezTo>
                <a:close/>
                <a:moveTo>
                  <a:pt x="752732" y="3080821"/>
                </a:moveTo>
                <a:cubicBezTo>
                  <a:pt x="749862" y="3080955"/>
                  <a:pt x="748311" y="3082454"/>
                  <a:pt x="750116" y="3084322"/>
                </a:cubicBezTo>
                <a:cubicBezTo>
                  <a:pt x="750116" y="3084322"/>
                  <a:pt x="760322" y="3087900"/>
                  <a:pt x="763317" y="3087507"/>
                </a:cubicBezTo>
                <a:cubicBezTo>
                  <a:pt x="764316" y="3087375"/>
                  <a:pt x="764513" y="3086802"/>
                  <a:pt x="763264" y="3085510"/>
                </a:cubicBezTo>
                <a:cubicBezTo>
                  <a:pt x="759792" y="3081917"/>
                  <a:pt x="755603" y="3080686"/>
                  <a:pt x="752732" y="3080821"/>
                </a:cubicBezTo>
                <a:close/>
                <a:moveTo>
                  <a:pt x="3878000" y="3075699"/>
                </a:moveTo>
                <a:cubicBezTo>
                  <a:pt x="3880533" y="3075439"/>
                  <a:pt x="3883068" y="3076064"/>
                  <a:pt x="3885603" y="3078356"/>
                </a:cubicBezTo>
                <a:cubicBezTo>
                  <a:pt x="3880534" y="3078356"/>
                  <a:pt x="3872931" y="3085858"/>
                  <a:pt x="3870396" y="3078356"/>
                </a:cubicBezTo>
                <a:cubicBezTo>
                  <a:pt x="3872931" y="3077106"/>
                  <a:pt x="3875466" y="3075960"/>
                  <a:pt x="3878000" y="3075699"/>
                </a:cubicBezTo>
                <a:close/>
                <a:moveTo>
                  <a:pt x="3658285" y="3071378"/>
                </a:moveTo>
                <a:cubicBezTo>
                  <a:pt x="3658285" y="3085957"/>
                  <a:pt x="3668915" y="3083527"/>
                  <a:pt x="3674232" y="3083528"/>
                </a:cubicBezTo>
                <a:cubicBezTo>
                  <a:pt x="3674232" y="3068948"/>
                  <a:pt x="3663600" y="3071378"/>
                  <a:pt x="3658285" y="3071378"/>
                </a:cubicBezTo>
                <a:close/>
                <a:moveTo>
                  <a:pt x="3884022" y="3066614"/>
                </a:moveTo>
                <a:lnTo>
                  <a:pt x="3882118" y="3071576"/>
                </a:lnTo>
                <a:cubicBezTo>
                  <a:pt x="3882118" y="3071576"/>
                  <a:pt x="3882377" y="3070898"/>
                  <a:pt x="3882749" y="3069926"/>
                </a:cubicBezTo>
                <a:close/>
                <a:moveTo>
                  <a:pt x="3884092" y="3066431"/>
                </a:moveTo>
                <a:lnTo>
                  <a:pt x="3884022" y="3066614"/>
                </a:lnTo>
                <a:lnTo>
                  <a:pt x="3884063" y="3066503"/>
                </a:lnTo>
                <a:close/>
                <a:moveTo>
                  <a:pt x="3885083" y="3063844"/>
                </a:moveTo>
                <a:lnTo>
                  <a:pt x="3884238" y="3066051"/>
                </a:lnTo>
                <a:lnTo>
                  <a:pt x="3884092" y="3066431"/>
                </a:lnTo>
                <a:close/>
                <a:moveTo>
                  <a:pt x="3885231" y="3063459"/>
                </a:moveTo>
                <a:cubicBezTo>
                  <a:pt x="3885492" y="3062783"/>
                  <a:pt x="3885427" y="3062952"/>
                  <a:pt x="3885184" y="3063586"/>
                </a:cubicBezTo>
                <a:lnTo>
                  <a:pt x="3885083" y="3063844"/>
                </a:lnTo>
                <a:close/>
                <a:moveTo>
                  <a:pt x="3922702" y="3054124"/>
                </a:moveTo>
                <a:cubicBezTo>
                  <a:pt x="3914746" y="3066882"/>
                  <a:pt x="3901491" y="3069009"/>
                  <a:pt x="3888235" y="3071561"/>
                </a:cubicBezTo>
                <a:cubicBezTo>
                  <a:pt x="3888235" y="3069010"/>
                  <a:pt x="3886027" y="3066882"/>
                  <a:pt x="3886027" y="3066882"/>
                </a:cubicBezTo>
                <a:cubicBezTo>
                  <a:pt x="3898842" y="3061779"/>
                  <a:pt x="3909446" y="3056675"/>
                  <a:pt x="3922702" y="3054124"/>
                </a:cubicBezTo>
                <a:close/>
                <a:moveTo>
                  <a:pt x="765486" y="3027791"/>
                </a:moveTo>
                <a:cubicBezTo>
                  <a:pt x="771291" y="3025516"/>
                  <a:pt x="773235" y="3027528"/>
                  <a:pt x="778232" y="3032700"/>
                </a:cubicBezTo>
                <a:cubicBezTo>
                  <a:pt x="776365" y="3032837"/>
                  <a:pt x="774081" y="3032545"/>
                  <a:pt x="771813" y="3031750"/>
                </a:cubicBezTo>
                <a:cubicBezTo>
                  <a:pt x="769545" y="3030954"/>
                  <a:pt x="767292" y="3029659"/>
                  <a:pt x="765486" y="3027791"/>
                </a:cubicBezTo>
                <a:close/>
                <a:moveTo>
                  <a:pt x="3971232" y="3025544"/>
                </a:moveTo>
                <a:cubicBezTo>
                  <a:pt x="3971232" y="3037511"/>
                  <a:pt x="3979347" y="3061443"/>
                  <a:pt x="3965823" y="3063835"/>
                </a:cubicBezTo>
                <a:cubicBezTo>
                  <a:pt x="3955002" y="3066229"/>
                  <a:pt x="3946889" y="3059049"/>
                  <a:pt x="3938774" y="3059049"/>
                </a:cubicBezTo>
                <a:cubicBezTo>
                  <a:pt x="3946888" y="3044691"/>
                  <a:pt x="3957708" y="3032725"/>
                  <a:pt x="3971232" y="3025544"/>
                </a:cubicBezTo>
                <a:close/>
                <a:moveTo>
                  <a:pt x="597518" y="3025067"/>
                </a:moveTo>
                <a:cubicBezTo>
                  <a:pt x="604988" y="3024516"/>
                  <a:pt x="612676" y="3027644"/>
                  <a:pt x="617675" y="3032816"/>
                </a:cubicBezTo>
                <a:cubicBezTo>
                  <a:pt x="613767" y="3033258"/>
                  <a:pt x="610981" y="3032617"/>
                  <a:pt x="608045" y="3031216"/>
                </a:cubicBezTo>
                <a:cubicBezTo>
                  <a:pt x="605109" y="3029817"/>
                  <a:pt x="602023" y="3027659"/>
                  <a:pt x="597518" y="3025067"/>
                </a:cubicBezTo>
                <a:close/>
                <a:moveTo>
                  <a:pt x="4006693" y="3023759"/>
                </a:moveTo>
                <a:cubicBezTo>
                  <a:pt x="4001240" y="3028394"/>
                  <a:pt x="3993062" y="3033027"/>
                  <a:pt x="3987610" y="3037662"/>
                </a:cubicBezTo>
                <a:cubicBezTo>
                  <a:pt x="3993062" y="3023759"/>
                  <a:pt x="3993062" y="3023759"/>
                  <a:pt x="4006693" y="3023759"/>
                </a:cubicBezTo>
                <a:close/>
                <a:moveTo>
                  <a:pt x="594773" y="3021191"/>
                </a:moveTo>
                <a:cubicBezTo>
                  <a:pt x="595883" y="3022340"/>
                  <a:pt x="596685" y="3024204"/>
                  <a:pt x="597518" y="3025067"/>
                </a:cubicBezTo>
                <a:cubicBezTo>
                  <a:pt x="596484" y="3026066"/>
                  <a:pt x="595551" y="3026135"/>
                  <a:pt x="594424" y="3025486"/>
                </a:cubicBezTo>
                <a:cubicBezTo>
                  <a:pt x="593298" y="3024838"/>
                  <a:pt x="591980" y="3023473"/>
                  <a:pt x="590175" y="3021605"/>
                </a:cubicBezTo>
                <a:cubicBezTo>
                  <a:pt x="592242" y="3019606"/>
                  <a:pt x="593661" y="3020041"/>
                  <a:pt x="594773" y="3021191"/>
                </a:cubicBezTo>
                <a:close/>
                <a:moveTo>
                  <a:pt x="4352479" y="3018401"/>
                </a:moveTo>
                <a:cubicBezTo>
                  <a:pt x="4344440" y="3030578"/>
                  <a:pt x="4344440" y="3030578"/>
                  <a:pt x="4259154" y="3071580"/>
                </a:cubicBezTo>
                <a:cubicBezTo>
                  <a:pt x="4272551" y="3030579"/>
                  <a:pt x="4325686" y="3028144"/>
                  <a:pt x="4352479" y="3018401"/>
                </a:cubicBezTo>
                <a:close/>
                <a:moveTo>
                  <a:pt x="3674232" y="3018325"/>
                </a:moveTo>
                <a:cubicBezTo>
                  <a:pt x="3616202" y="3018326"/>
                  <a:pt x="3592284" y="3028045"/>
                  <a:pt x="3542227" y="3071376"/>
                </a:cubicBezTo>
                <a:cubicBezTo>
                  <a:pt x="3586967" y="3054773"/>
                  <a:pt x="3632152" y="3035334"/>
                  <a:pt x="3674232" y="3018325"/>
                </a:cubicBezTo>
                <a:close/>
                <a:moveTo>
                  <a:pt x="587429" y="3017729"/>
                </a:moveTo>
                <a:cubicBezTo>
                  <a:pt x="588539" y="3018878"/>
                  <a:pt x="589341" y="3020743"/>
                  <a:pt x="590175" y="3021605"/>
                </a:cubicBezTo>
                <a:cubicBezTo>
                  <a:pt x="589140" y="3022604"/>
                  <a:pt x="588206" y="3022673"/>
                  <a:pt x="587079" y="3022025"/>
                </a:cubicBezTo>
                <a:cubicBezTo>
                  <a:pt x="585954" y="3021377"/>
                  <a:pt x="584634" y="3020013"/>
                  <a:pt x="582830" y="3018144"/>
                </a:cubicBezTo>
                <a:cubicBezTo>
                  <a:pt x="584898" y="3016145"/>
                  <a:pt x="586318" y="3016580"/>
                  <a:pt x="587429" y="3017729"/>
                </a:cubicBezTo>
                <a:close/>
                <a:moveTo>
                  <a:pt x="3441881" y="3013467"/>
                </a:moveTo>
                <a:cubicBezTo>
                  <a:pt x="3441881" y="3028044"/>
                  <a:pt x="3449856" y="3025616"/>
                  <a:pt x="3457828" y="3025616"/>
                </a:cubicBezTo>
                <a:cubicBezTo>
                  <a:pt x="3457829" y="3013467"/>
                  <a:pt x="3449855" y="3013466"/>
                  <a:pt x="3441881" y="3013467"/>
                </a:cubicBezTo>
                <a:close/>
                <a:moveTo>
                  <a:pt x="4018867" y="3004641"/>
                </a:moveTo>
                <a:cubicBezTo>
                  <a:pt x="4024161" y="3004642"/>
                  <a:pt x="4032101" y="3002325"/>
                  <a:pt x="4032102" y="3013909"/>
                </a:cubicBezTo>
                <a:cubicBezTo>
                  <a:pt x="4026808" y="3013910"/>
                  <a:pt x="4018868" y="3016227"/>
                  <a:pt x="4018867" y="3004641"/>
                </a:cubicBezTo>
                <a:close/>
                <a:moveTo>
                  <a:pt x="3480309" y="3002380"/>
                </a:moveTo>
                <a:lnTo>
                  <a:pt x="3468557" y="3003454"/>
                </a:lnTo>
                <a:lnTo>
                  <a:pt x="3465447" y="3004039"/>
                </a:lnTo>
                <a:lnTo>
                  <a:pt x="3467975" y="3012441"/>
                </a:lnTo>
                <a:cubicBezTo>
                  <a:pt x="3472833" y="3017566"/>
                  <a:pt x="3483299" y="3013466"/>
                  <a:pt x="3489280" y="3013466"/>
                </a:cubicBezTo>
                <a:cubicBezTo>
                  <a:pt x="3489281" y="3005164"/>
                  <a:pt x="3485293" y="3002733"/>
                  <a:pt x="3480309" y="3002380"/>
                </a:cubicBezTo>
                <a:close/>
                <a:moveTo>
                  <a:pt x="4371344" y="3001330"/>
                </a:moveTo>
                <a:lnTo>
                  <a:pt x="4371141" y="3001912"/>
                </a:lnTo>
                <a:cubicBezTo>
                  <a:pt x="4370767" y="3002975"/>
                  <a:pt x="4370505" y="3003715"/>
                  <a:pt x="4370505" y="3003715"/>
                </a:cubicBezTo>
                <a:close/>
                <a:moveTo>
                  <a:pt x="3501301" y="2997552"/>
                </a:moveTo>
                <a:lnTo>
                  <a:pt x="3496138" y="2998404"/>
                </a:lnTo>
                <a:lnTo>
                  <a:pt x="3496590" y="3000405"/>
                </a:lnTo>
                <a:cubicBezTo>
                  <a:pt x="3497918" y="3002531"/>
                  <a:pt x="3499914" y="3003746"/>
                  <a:pt x="3502570" y="3003745"/>
                </a:cubicBezTo>
                <a:close/>
                <a:moveTo>
                  <a:pt x="4373362" y="2995600"/>
                </a:moveTo>
                <a:lnTo>
                  <a:pt x="4372632" y="2997673"/>
                </a:lnTo>
                <a:lnTo>
                  <a:pt x="4371344" y="3001330"/>
                </a:lnTo>
                <a:lnTo>
                  <a:pt x="4372458" y="2998166"/>
                </a:lnTo>
                <a:close/>
                <a:moveTo>
                  <a:pt x="4373630" y="2994839"/>
                </a:moveTo>
                <a:lnTo>
                  <a:pt x="4373362" y="2995600"/>
                </a:lnTo>
                <a:lnTo>
                  <a:pt x="4373580" y="2994977"/>
                </a:lnTo>
                <a:cubicBezTo>
                  <a:pt x="4373825" y="2994284"/>
                  <a:pt x="4373890" y="2994098"/>
                  <a:pt x="4373630" y="2994839"/>
                </a:cubicBezTo>
                <a:close/>
                <a:moveTo>
                  <a:pt x="4391560" y="2991607"/>
                </a:moveTo>
                <a:cubicBezTo>
                  <a:pt x="4391561" y="3001288"/>
                  <a:pt x="4384181" y="3003707"/>
                  <a:pt x="4378973" y="3003708"/>
                </a:cubicBezTo>
                <a:cubicBezTo>
                  <a:pt x="4378972" y="3001288"/>
                  <a:pt x="4378971" y="2998868"/>
                  <a:pt x="4376367" y="2996852"/>
                </a:cubicBezTo>
                <a:cubicBezTo>
                  <a:pt x="4381576" y="2994029"/>
                  <a:pt x="4386785" y="2991608"/>
                  <a:pt x="4391560" y="2991607"/>
                </a:cubicBezTo>
                <a:close/>
                <a:moveTo>
                  <a:pt x="3494597" y="2991597"/>
                </a:moveTo>
                <a:lnTo>
                  <a:pt x="3494734" y="2992209"/>
                </a:lnTo>
                <a:lnTo>
                  <a:pt x="3495674" y="2992034"/>
                </a:lnTo>
                <a:close/>
                <a:moveTo>
                  <a:pt x="3524485" y="2983164"/>
                </a:moveTo>
                <a:lnTo>
                  <a:pt x="3520332" y="2983720"/>
                </a:lnTo>
                <a:lnTo>
                  <a:pt x="3519239" y="2983876"/>
                </a:lnTo>
                <a:lnTo>
                  <a:pt x="3520079" y="2987495"/>
                </a:lnTo>
                <a:lnTo>
                  <a:pt x="3525205" y="2986541"/>
                </a:lnTo>
                <a:close/>
                <a:moveTo>
                  <a:pt x="703552" y="2980948"/>
                </a:moveTo>
                <a:cubicBezTo>
                  <a:pt x="703552" y="2980948"/>
                  <a:pt x="711645" y="2980352"/>
                  <a:pt x="714977" y="2983800"/>
                </a:cubicBezTo>
                <a:cubicBezTo>
                  <a:pt x="716296" y="2985165"/>
                  <a:pt x="716217" y="2985902"/>
                  <a:pt x="715361" y="2986181"/>
                </a:cubicBezTo>
                <a:cubicBezTo>
                  <a:pt x="714079" y="2986600"/>
                  <a:pt x="711051" y="2985989"/>
                  <a:pt x="708382" y="2984925"/>
                </a:cubicBezTo>
                <a:cubicBezTo>
                  <a:pt x="705713" y="2983861"/>
                  <a:pt x="703403" y="2982343"/>
                  <a:pt x="703552" y="2980948"/>
                </a:cubicBezTo>
                <a:close/>
                <a:moveTo>
                  <a:pt x="4428878" y="2980263"/>
                </a:moveTo>
                <a:cubicBezTo>
                  <a:pt x="4431854" y="2979359"/>
                  <a:pt x="4435162" y="2981911"/>
                  <a:pt x="4436485" y="2988290"/>
                </a:cubicBezTo>
                <a:cubicBezTo>
                  <a:pt x="4431194" y="2988291"/>
                  <a:pt x="4428546" y="2990842"/>
                  <a:pt x="4423255" y="2992968"/>
                </a:cubicBezTo>
                <a:cubicBezTo>
                  <a:pt x="4423253" y="2985526"/>
                  <a:pt x="4425899" y="2981166"/>
                  <a:pt x="4428878" y="2980263"/>
                </a:cubicBezTo>
                <a:close/>
                <a:moveTo>
                  <a:pt x="4063799" y="2979105"/>
                </a:moveTo>
                <a:cubicBezTo>
                  <a:pt x="4068814" y="2981605"/>
                  <a:pt x="4071549" y="2986608"/>
                  <a:pt x="4077018" y="2989107"/>
                </a:cubicBezTo>
                <a:cubicBezTo>
                  <a:pt x="4071548" y="2991193"/>
                  <a:pt x="4068813" y="2998693"/>
                  <a:pt x="4063800" y="3003695"/>
                </a:cubicBezTo>
                <a:cubicBezTo>
                  <a:pt x="4063797" y="2993692"/>
                  <a:pt x="4063800" y="2986608"/>
                  <a:pt x="4063799" y="2979105"/>
                </a:cubicBezTo>
                <a:close/>
                <a:moveTo>
                  <a:pt x="3564595" y="2976620"/>
                </a:moveTo>
                <a:lnTo>
                  <a:pt x="3558655" y="2977678"/>
                </a:lnTo>
                <a:lnTo>
                  <a:pt x="3562382" y="2977726"/>
                </a:lnTo>
                <a:close/>
                <a:moveTo>
                  <a:pt x="4449393" y="2969929"/>
                </a:moveTo>
                <a:cubicBezTo>
                  <a:pt x="4453551" y="2969026"/>
                  <a:pt x="4457388" y="2969628"/>
                  <a:pt x="4459944" y="2974440"/>
                </a:cubicBezTo>
                <a:cubicBezTo>
                  <a:pt x="4454191" y="2974440"/>
                  <a:pt x="4448436" y="2979852"/>
                  <a:pt x="4442682" y="2978498"/>
                </a:cubicBezTo>
                <a:lnTo>
                  <a:pt x="4438785" y="2975752"/>
                </a:lnTo>
                <a:lnTo>
                  <a:pt x="4438695" y="2978332"/>
                </a:lnTo>
                <a:cubicBezTo>
                  <a:pt x="4438356" y="2981228"/>
                  <a:pt x="4437679" y="2984704"/>
                  <a:pt x="4437678" y="2985862"/>
                </a:cubicBezTo>
                <a:cubicBezTo>
                  <a:pt x="4437679" y="2981228"/>
                  <a:pt x="4437679" y="2981228"/>
                  <a:pt x="4434974" y="2978912"/>
                </a:cubicBezTo>
                <a:cubicBezTo>
                  <a:pt x="4434974" y="2977753"/>
                  <a:pt x="4435649" y="2976594"/>
                  <a:pt x="4436326" y="2975726"/>
                </a:cubicBezTo>
                <a:lnTo>
                  <a:pt x="4437288" y="2974696"/>
                </a:lnTo>
                <a:lnTo>
                  <a:pt x="4436927" y="2974440"/>
                </a:lnTo>
                <a:cubicBezTo>
                  <a:pt x="4440764" y="2973236"/>
                  <a:pt x="4445239" y="2970831"/>
                  <a:pt x="4449393" y="2969929"/>
                </a:cubicBezTo>
                <a:close/>
                <a:moveTo>
                  <a:pt x="4110272" y="2968388"/>
                </a:moveTo>
                <a:cubicBezTo>
                  <a:pt x="4110273" y="2978068"/>
                  <a:pt x="4107805" y="2980488"/>
                  <a:pt x="4102870" y="2980490"/>
                </a:cubicBezTo>
                <a:cubicBezTo>
                  <a:pt x="4102870" y="2970809"/>
                  <a:pt x="4105338" y="2968388"/>
                  <a:pt x="4110272" y="2968388"/>
                </a:cubicBezTo>
                <a:close/>
                <a:moveTo>
                  <a:pt x="503487" y="2958116"/>
                </a:moveTo>
                <a:lnTo>
                  <a:pt x="513825" y="2961991"/>
                </a:lnTo>
                <a:lnTo>
                  <a:pt x="511502" y="2961771"/>
                </a:lnTo>
                <a:close/>
                <a:moveTo>
                  <a:pt x="4499007" y="2948740"/>
                </a:moveTo>
                <a:cubicBezTo>
                  <a:pt x="4486417" y="2955959"/>
                  <a:pt x="4475563" y="2963175"/>
                  <a:pt x="4465580" y="2967986"/>
                </a:cubicBezTo>
                <a:lnTo>
                  <a:pt x="4461123" y="2961811"/>
                </a:lnTo>
                <a:lnTo>
                  <a:pt x="4461123" y="2975147"/>
                </a:lnTo>
                <a:cubicBezTo>
                  <a:pt x="4461122" y="2972829"/>
                  <a:pt x="4458418" y="2970513"/>
                  <a:pt x="4458417" y="2968195"/>
                </a:cubicBezTo>
                <a:lnTo>
                  <a:pt x="4460978" y="2961613"/>
                </a:lnTo>
                <a:lnTo>
                  <a:pt x="4460371" y="2960769"/>
                </a:lnTo>
                <a:cubicBezTo>
                  <a:pt x="4473393" y="2953552"/>
                  <a:pt x="4486419" y="2948740"/>
                  <a:pt x="4499007" y="2948740"/>
                </a:cubicBezTo>
                <a:close/>
                <a:moveTo>
                  <a:pt x="3846101" y="2943403"/>
                </a:moveTo>
                <a:cubicBezTo>
                  <a:pt x="3838128" y="2948264"/>
                  <a:pt x="3830154" y="2955553"/>
                  <a:pt x="3822181" y="2960413"/>
                </a:cubicBezTo>
                <a:cubicBezTo>
                  <a:pt x="3830156" y="2960413"/>
                  <a:pt x="3838128" y="2957983"/>
                  <a:pt x="3846101" y="2955553"/>
                </a:cubicBezTo>
                <a:cubicBezTo>
                  <a:pt x="3846100" y="2953123"/>
                  <a:pt x="3846101" y="2948264"/>
                  <a:pt x="3846101" y="2943403"/>
                </a:cubicBezTo>
                <a:close/>
                <a:moveTo>
                  <a:pt x="4150916" y="2936623"/>
                </a:moveTo>
                <a:cubicBezTo>
                  <a:pt x="4152765" y="2936247"/>
                  <a:pt x="4154639" y="2936248"/>
                  <a:pt x="4156482" y="2936846"/>
                </a:cubicBezTo>
                <a:cubicBezTo>
                  <a:pt x="4164297" y="2939242"/>
                  <a:pt x="4164298" y="2951220"/>
                  <a:pt x="4166903" y="2956010"/>
                </a:cubicBezTo>
                <a:cubicBezTo>
                  <a:pt x="4156483" y="2956010"/>
                  <a:pt x="4149102" y="2958406"/>
                  <a:pt x="4143459" y="2967988"/>
                </a:cubicBezTo>
                <a:cubicBezTo>
                  <a:pt x="4141290" y="2960801"/>
                  <a:pt x="4138685" y="2953615"/>
                  <a:pt x="4136080" y="2944033"/>
                </a:cubicBezTo>
                <a:cubicBezTo>
                  <a:pt x="4139987" y="2942236"/>
                  <a:pt x="4145359" y="2937746"/>
                  <a:pt x="4150916" y="2936623"/>
                </a:cubicBezTo>
                <a:close/>
                <a:moveTo>
                  <a:pt x="3882812" y="2930648"/>
                </a:moveTo>
                <a:cubicBezTo>
                  <a:pt x="3877886" y="2931254"/>
                  <a:pt x="3871349" y="2933684"/>
                  <a:pt x="3870022" y="2933685"/>
                </a:cubicBezTo>
                <a:cubicBezTo>
                  <a:pt x="3870023" y="2948264"/>
                  <a:pt x="3880653" y="2940974"/>
                  <a:pt x="3885968" y="2938545"/>
                </a:cubicBezTo>
                <a:cubicBezTo>
                  <a:pt x="3891063" y="2931254"/>
                  <a:pt x="3887742" y="2930039"/>
                  <a:pt x="3882812" y="2930648"/>
                </a:cubicBezTo>
                <a:close/>
                <a:moveTo>
                  <a:pt x="854499" y="2924996"/>
                </a:moveTo>
                <a:cubicBezTo>
                  <a:pt x="853956" y="2924947"/>
                  <a:pt x="854249" y="2924995"/>
                  <a:pt x="855145" y="2925099"/>
                </a:cubicBezTo>
                <a:lnTo>
                  <a:pt x="856399" y="2925215"/>
                </a:lnTo>
                <a:lnTo>
                  <a:pt x="856390" y="2925198"/>
                </a:lnTo>
                <a:close/>
                <a:moveTo>
                  <a:pt x="4551515" y="2924509"/>
                </a:moveTo>
                <a:cubicBezTo>
                  <a:pt x="4552978" y="2924528"/>
                  <a:pt x="4554405" y="2925223"/>
                  <a:pt x="4555671" y="2926909"/>
                </a:cubicBezTo>
                <a:cubicBezTo>
                  <a:pt x="4550604" y="2929291"/>
                  <a:pt x="4545535" y="2931672"/>
                  <a:pt x="4540465" y="2934054"/>
                </a:cubicBezTo>
                <a:cubicBezTo>
                  <a:pt x="4542367" y="2930482"/>
                  <a:pt x="4547119" y="2924454"/>
                  <a:pt x="4551515" y="2924509"/>
                </a:cubicBezTo>
                <a:close/>
                <a:moveTo>
                  <a:pt x="4551324" y="2918707"/>
                </a:moveTo>
                <a:lnTo>
                  <a:pt x="4550869" y="2919890"/>
                </a:lnTo>
                <a:cubicBezTo>
                  <a:pt x="4550495" y="2920863"/>
                  <a:pt x="4550234" y="2921538"/>
                  <a:pt x="4550234" y="2921538"/>
                </a:cubicBezTo>
                <a:close/>
                <a:moveTo>
                  <a:pt x="4553024" y="2914290"/>
                </a:moveTo>
                <a:lnTo>
                  <a:pt x="4552359" y="2916015"/>
                </a:lnTo>
                <a:lnTo>
                  <a:pt x="4551324" y="2918707"/>
                </a:lnTo>
                <a:lnTo>
                  <a:pt x="4552186" y="2916466"/>
                </a:lnTo>
                <a:close/>
                <a:moveTo>
                  <a:pt x="4553357" y="2913423"/>
                </a:moveTo>
                <a:cubicBezTo>
                  <a:pt x="4553617" y="2912746"/>
                  <a:pt x="4553552" y="2912915"/>
                  <a:pt x="4553309" y="2913548"/>
                </a:cubicBezTo>
                <a:lnTo>
                  <a:pt x="4553024" y="2914290"/>
                </a:lnTo>
                <a:close/>
                <a:moveTo>
                  <a:pt x="4592770" y="2909447"/>
                </a:moveTo>
                <a:cubicBezTo>
                  <a:pt x="4592770" y="2916947"/>
                  <a:pt x="4592770" y="2926532"/>
                  <a:pt x="4592770" y="2934035"/>
                </a:cubicBezTo>
                <a:cubicBezTo>
                  <a:pt x="4582165" y="2929035"/>
                  <a:pt x="4568908" y="2924033"/>
                  <a:pt x="4558746" y="2921532"/>
                </a:cubicBezTo>
                <a:cubicBezTo>
                  <a:pt x="4556095" y="2919448"/>
                  <a:pt x="4556095" y="2919448"/>
                  <a:pt x="4556095" y="2916947"/>
                </a:cubicBezTo>
                <a:cubicBezTo>
                  <a:pt x="4566258" y="2911945"/>
                  <a:pt x="4579514" y="2911946"/>
                  <a:pt x="4592770" y="2909447"/>
                </a:cubicBezTo>
                <a:close/>
                <a:moveTo>
                  <a:pt x="3994051" y="2875773"/>
                </a:moveTo>
                <a:lnTo>
                  <a:pt x="3993107" y="2875807"/>
                </a:lnTo>
                <a:lnTo>
                  <a:pt x="3963312" y="2883538"/>
                </a:lnTo>
                <a:lnTo>
                  <a:pt x="3962977" y="2883622"/>
                </a:lnTo>
                <a:lnTo>
                  <a:pt x="3959292" y="2886022"/>
                </a:lnTo>
                <a:cubicBezTo>
                  <a:pt x="3956427" y="2889442"/>
                  <a:pt x="3954627" y="2893996"/>
                  <a:pt x="3954628" y="2900071"/>
                </a:cubicBezTo>
                <a:cubicBezTo>
                  <a:pt x="3967917" y="2890351"/>
                  <a:pt x="3980763" y="2887922"/>
                  <a:pt x="3994052" y="2887922"/>
                </a:cubicBezTo>
                <a:cubicBezTo>
                  <a:pt x="3994051" y="2883062"/>
                  <a:pt x="3994052" y="2878203"/>
                  <a:pt x="3994051" y="2875773"/>
                </a:cubicBezTo>
                <a:close/>
                <a:moveTo>
                  <a:pt x="4274782" y="2875508"/>
                </a:moveTo>
                <a:cubicBezTo>
                  <a:pt x="4277597" y="2877968"/>
                  <a:pt x="4283223" y="2882887"/>
                  <a:pt x="4286035" y="2885347"/>
                </a:cubicBezTo>
                <a:cubicBezTo>
                  <a:pt x="4280409" y="2887807"/>
                  <a:pt x="4277597" y="2892726"/>
                  <a:pt x="4274783" y="2900105"/>
                </a:cubicBezTo>
                <a:cubicBezTo>
                  <a:pt x="4274782" y="2890267"/>
                  <a:pt x="4274784" y="2882887"/>
                  <a:pt x="4274782" y="2875508"/>
                </a:cubicBezTo>
                <a:close/>
                <a:moveTo>
                  <a:pt x="4311900" y="2863005"/>
                </a:moveTo>
                <a:cubicBezTo>
                  <a:pt x="4317246" y="2863005"/>
                  <a:pt x="4319302" y="2865424"/>
                  <a:pt x="4319302" y="2875104"/>
                </a:cubicBezTo>
                <a:cubicBezTo>
                  <a:pt x="4314366" y="2875105"/>
                  <a:pt x="4311900" y="2872685"/>
                  <a:pt x="4311900" y="2863005"/>
                </a:cubicBezTo>
                <a:close/>
                <a:moveTo>
                  <a:pt x="4704097" y="2852288"/>
                </a:moveTo>
                <a:cubicBezTo>
                  <a:pt x="4704096" y="2861967"/>
                  <a:pt x="4701282" y="2864388"/>
                  <a:pt x="4692843" y="2864387"/>
                </a:cubicBezTo>
                <a:cubicBezTo>
                  <a:pt x="4692845" y="2857128"/>
                  <a:pt x="4695656" y="2852289"/>
                  <a:pt x="4704097" y="2852288"/>
                </a:cubicBezTo>
                <a:close/>
                <a:moveTo>
                  <a:pt x="4335342" y="2852288"/>
                </a:moveTo>
                <a:cubicBezTo>
                  <a:pt x="4340278" y="2852287"/>
                  <a:pt x="4342744" y="2857127"/>
                  <a:pt x="4342746" y="2864388"/>
                </a:cubicBezTo>
                <a:cubicBezTo>
                  <a:pt x="4337808" y="2864387"/>
                  <a:pt x="4335342" y="2861967"/>
                  <a:pt x="4335342" y="2852288"/>
                </a:cubicBezTo>
                <a:close/>
                <a:moveTo>
                  <a:pt x="4110991" y="2845217"/>
                </a:moveTo>
                <a:lnTo>
                  <a:pt x="4109714" y="2845550"/>
                </a:lnTo>
                <a:lnTo>
                  <a:pt x="4110552" y="2846615"/>
                </a:lnTo>
                <a:lnTo>
                  <a:pt x="4111016" y="2845286"/>
                </a:lnTo>
                <a:close/>
                <a:moveTo>
                  <a:pt x="4374207" y="2835677"/>
                </a:moveTo>
                <a:cubicBezTo>
                  <a:pt x="4375440" y="2835676"/>
                  <a:pt x="4376677" y="2836926"/>
                  <a:pt x="4377910" y="2839428"/>
                </a:cubicBezTo>
                <a:cubicBezTo>
                  <a:pt x="4377910" y="2841928"/>
                  <a:pt x="4375441" y="2844011"/>
                  <a:pt x="4375441" y="2846512"/>
                </a:cubicBezTo>
                <a:cubicBezTo>
                  <a:pt x="4372972" y="2844011"/>
                  <a:pt x="4372974" y="2841928"/>
                  <a:pt x="4370505" y="2839427"/>
                </a:cubicBezTo>
                <a:cubicBezTo>
                  <a:pt x="4371740" y="2836926"/>
                  <a:pt x="4372973" y="2835676"/>
                  <a:pt x="4374207" y="2835677"/>
                </a:cubicBezTo>
                <a:close/>
                <a:moveTo>
                  <a:pt x="4385917" y="2831337"/>
                </a:moveTo>
                <a:cubicBezTo>
                  <a:pt x="4389065" y="2831336"/>
                  <a:pt x="4391560" y="2833075"/>
                  <a:pt x="4391561" y="2838867"/>
                </a:cubicBezTo>
                <a:cubicBezTo>
                  <a:pt x="4386786" y="2838867"/>
                  <a:pt x="4381579" y="2841183"/>
                  <a:pt x="4376367" y="2834232"/>
                </a:cubicBezTo>
                <a:cubicBezTo>
                  <a:pt x="4378971" y="2833074"/>
                  <a:pt x="4382772" y="2831337"/>
                  <a:pt x="4385917" y="2831337"/>
                </a:cubicBezTo>
                <a:close/>
                <a:moveTo>
                  <a:pt x="4074724" y="2823779"/>
                </a:moveTo>
                <a:lnTo>
                  <a:pt x="4063736" y="2830016"/>
                </a:lnTo>
                <a:lnTo>
                  <a:pt x="4068549" y="2829244"/>
                </a:lnTo>
                <a:cubicBezTo>
                  <a:pt x="4072153" y="2828036"/>
                  <a:pt x="4075224" y="2826707"/>
                  <a:pt x="4076576" y="2825611"/>
                </a:cubicBezTo>
                <a:close/>
                <a:moveTo>
                  <a:pt x="4786174" y="2817096"/>
                </a:moveTo>
                <a:cubicBezTo>
                  <a:pt x="4786176" y="2828681"/>
                  <a:pt x="4778234" y="2828680"/>
                  <a:pt x="4772939" y="2828681"/>
                </a:cubicBezTo>
                <a:cubicBezTo>
                  <a:pt x="4772939" y="2814778"/>
                  <a:pt x="4780881" y="2817095"/>
                  <a:pt x="4786174" y="2817096"/>
                </a:cubicBezTo>
                <a:close/>
                <a:moveTo>
                  <a:pt x="648260" y="2809770"/>
                </a:moveTo>
                <a:lnTo>
                  <a:pt x="678408" y="2821517"/>
                </a:lnTo>
                <a:lnTo>
                  <a:pt x="674548" y="2818168"/>
                </a:lnTo>
                <a:cubicBezTo>
                  <a:pt x="672379" y="2816075"/>
                  <a:pt x="670209" y="2813983"/>
                  <a:pt x="668949" y="2813313"/>
                </a:cubicBezTo>
                <a:close/>
                <a:moveTo>
                  <a:pt x="4252276" y="2808558"/>
                </a:moveTo>
                <a:lnTo>
                  <a:pt x="4208585" y="2819894"/>
                </a:lnTo>
                <a:lnTo>
                  <a:pt x="4187185" y="2832086"/>
                </a:lnTo>
                <a:cubicBezTo>
                  <a:pt x="4177217" y="2837806"/>
                  <a:pt x="4167251" y="2843171"/>
                  <a:pt x="4157948" y="2846615"/>
                </a:cubicBezTo>
                <a:cubicBezTo>
                  <a:pt x="4147760" y="2849044"/>
                  <a:pt x="4134472" y="2844184"/>
                  <a:pt x="4129157" y="2853903"/>
                </a:cubicBezTo>
                <a:cubicBezTo>
                  <a:pt x="4121184" y="2863623"/>
                  <a:pt x="4118525" y="2863623"/>
                  <a:pt x="4110552" y="2863622"/>
                </a:cubicBezTo>
                <a:cubicBezTo>
                  <a:pt x="4091946" y="2861193"/>
                  <a:pt x="4076000" y="2880632"/>
                  <a:pt x="4060054" y="2890352"/>
                </a:cubicBezTo>
                <a:cubicBezTo>
                  <a:pt x="4020630" y="2912221"/>
                  <a:pt x="3980762" y="2926395"/>
                  <a:pt x="3941338" y="2945834"/>
                </a:cubicBezTo>
                <a:cubicBezTo>
                  <a:pt x="3901474" y="2965274"/>
                  <a:pt x="3862048" y="2984713"/>
                  <a:pt x="3819524" y="2998886"/>
                </a:cubicBezTo>
                <a:cubicBezTo>
                  <a:pt x="3808893" y="3003747"/>
                  <a:pt x="3798705" y="3006176"/>
                  <a:pt x="3790731" y="3011037"/>
                </a:cubicBezTo>
                <a:cubicBezTo>
                  <a:pt x="3782758" y="3015895"/>
                  <a:pt x="3777442" y="3025616"/>
                  <a:pt x="3769469" y="3028045"/>
                </a:cubicBezTo>
                <a:cubicBezTo>
                  <a:pt x="3761496" y="3030475"/>
                  <a:pt x="3753523" y="3037765"/>
                  <a:pt x="3745550" y="3040194"/>
                </a:cubicBezTo>
                <a:cubicBezTo>
                  <a:pt x="3734917" y="3042624"/>
                  <a:pt x="3726944" y="3045055"/>
                  <a:pt x="3716756" y="3047484"/>
                </a:cubicBezTo>
                <a:cubicBezTo>
                  <a:pt x="3737575" y="3057203"/>
                  <a:pt x="3758837" y="3042624"/>
                  <a:pt x="3777442" y="3030474"/>
                </a:cubicBezTo>
                <a:cubicBezTo>
                  <a:pt x="3798704" y="3015895"/>
                  <a:pt x="3822180" y="3011036"/>
                  <a:pt x="3843444" y="3001316"/>
                </a:cubicBezTo>
                <a:cubicBezTo>
                  <a:pt x="3864706" y="2991597"/>
                  <a:pt x="3888184" y="2982282"/>
                  <a:pt x="3909447" y="2970133"/>
                </a:cubicBezTo>
                <a:cubicBezTo>
                  <a:pt x="3920078" y="2965273"/>
                  <a:pt x="3930708" y="2960413"/>
                  <a:pt x="3941339" y="2955554"/>
                </a:cubicBezTo>
                <a:cubicBezTo>
                  <a:pt x="3951971" y="2950695"/>
                  <a:pt x="3959945" y="2940975"/>
                  <a:pt x="3970575" y="2936115"/>
                </a:cubicBezTo>
                <a:cubicBezTo>
                  <a:pt x="3991394" y="2923965"/>
                  <a:pt x="4012659" y="2919509"/>
                  <a:pt x="4033918" y="2909792"/>
                </a:cubicBezTo>
                <a:cubicBezTo>
                  <a:pt x="4057396" y="2897642"/>
                  <a:pt x="4078659" y="2885492"/>
                  <a:pt x="4102578" y="2875773"/>
                </a:cubicBezTo>
                <a:cubicBezTo>
                  <a:pt x="4123840" y="2870913"/>
                  <a:pt x="4142001" y="2863622"/>
                  <a:pt x="4163266" y="2849044"/>
                </a:cubicBezTo>
                <a:cubicBezTo>
                  <a:pt x="4179212" y="2836895"/>
                  <a:pt x="4200473" y="2842159"/>
                  <a:pt x="4221292" y="2830010"/>
                </a:cubicBezTo>
                <a:cubicBezTo>
                  <a:pt x="4229266" y="2825151"/>
                  <a:pt x="4237240" y="2815432"/>
                  <a:pt x="4247870" y="2810571"/>
                </a:cubicBezTo>
                <a:close/>
                <a:moveTo>
                  <a:pt x="8822242" y="2805848"/>
                </a:moveTo>
                <a:cubicBezTo>
                  <a:pt x="8822242" y="2813108"/>
                  <a:pt x="8819775" y="2817947"/>
                  <a:pt x="8814839" y="2817947"/>
                </a:cubicBezTo>
                <a:cubicBezTo>
                  <a:pt x="8814839" y="2808267"/>
                  <a:pt x="8817304" y="2805848"/>
                  <a:pt x="8822242" y="2805848"/>
                </a:cubicBezTo>
                <a:close/>
                <a:moveTo>
                  <a:pt x="8867173" y="2805847"/>
                </a:moveTo>
                <a:cubicBezTo>
                  <a:pt x="8867174" y="2813108"/>
                  <a:pt x="8864705" y="2817947"/>
                  <a:pt x="8859771" y="2817947"/>
                </a:cubicBezTo>
                <a:cubicBezTo>
                  <a:pt x="8859771" y="2808268"/>
                  <a:pt x="8862238" y="2805848"/>
                  <a:pt x="8867173" y="2805847"/>
                </a:cubicBezTo>
                <a:close/>
                <a:moveTo>
                  <a:pt x="4809644" y="2805847"/>
                </a:moveTo>
                <a:cubicBezTo>
                  <a:pt x="4809646" y="2813108"/>
                  <a:pt x="4807176" y="2817947"/>
                  <a:pt x="4802242" y="2817948"/>
                </a:cubicBezTo>
                <a:cubicBezTo>
                  <a:pt x="4802243" y="2808267"/>
                  <a:pt x="4804708" y="2805847"/>
                  <a:pt x="4809644" y="2805847"/>
                </a:cubicBezTo>
                <a:close/>
                <a:moveTo>
                  <a:pt x="4175838" y="2799900"/>
                </a:moveTo>
                <a:lnTo>
                  <a:pt x="4156290" y="2806004"/>
                </a:lnTo>
                <a:cubicBezTo>
                  <a:pt x="4129874" y="2813247"/>
                  <a:pt x="4114567" y="2815259"/>
                  <a:pt x="4151982" y="2810340"/>
                </a:cubicBezTo>
                <a:lnTo>
                  <a:pt x="4152068" y="2810324"/>
                </a:lnTo>
                <a:close/>
                <a:moveTo>
                  <a:pt x="8806614" y="2793346"/>
                </a:moveTo>
                <a:cubicBezTo>
                  <a:pt x="8806614" y="2803025"/>
                  <a:pt x="8804147" y="2805444"/>
                  <a:pt x="8799210" y="2805444"/>
                </a:cubicBezTo>
                <a:cubicBezTo>
                  <a:pt x="8799210" y="2795765"/>
                  <a:pt x="8801680" y="2793345"/>
                  <a:pt x="8806614" y="2793346"/>
                </a:cubicBezTo>
                <a:close/>
                <a:moveTo>
                  <a:pt x="536994" y="2764615"/>
                </a:moveTo>
                <a:lnTo>
                  <a:pt x="555192" y="2772461"/>
                </a:lnTo>
                <a:lnTo>
                  <a:pt x="630308" y="2802597"/>
                </a:lnTo>
                <a:lnTo>
                  <a:pt x="633114" y="2799382"/>
                </a:lnTo>
                <a:cubicBezTo>
                  <a:pt x="635438" y="2797243"/>
                  <a:pt x="638711" y="2795059"/>
                  <a:pt x="642510" y="2794881"/>
                </a:cubicBezTo>
                <a:cubicBezTo>
                  <a:pt x="658509" y="2792083"/>
                  <a:pt x="697924" y="2801093"/>
                  <a:pt x="712091" y="2801087"/>
                </a:cubicBezTo>
                <a:cubicBezTo>
                  <a:pt x="713351" y="2801757"/>
                  <a:pt x="714974" y="2800578"/>
                  <a:pt x="716824" y="2799051"/>
                </a:cubicBezTo>
                <a:lnTo>
                  <a:pt x="718225" y="2798103"/>
                </a:lnTo>
                <a:lnTo>
                  <a:pt x="654274" y="2776712"/>
                </a:lnTo>
                <a:lnTo>
                  <a:pt x="615954" y="2771443"/>
                </a:lnTo>
                <a:close/>
                <a:moveTo>
                  <a:pt x="4901460" y="2759409"/>
                </a:moveTo>
                <a:cubicBezTo>
                  <a:pt x="4901461" y="2767124"/>
                  <a:pt x="4898993" y="2769696"/>
                  <a:pt x="4894058" y="2769696"/>
                </a:cubicBezTo>
                <a:cubicBezTo>
                  <a:pt x="4894057" y="2762408"/>
                  <a:pt x="4898992" y="2759409"/>
                  <a:pt x="4901460" y="2759409"/>
                </a:cubicBezTo>
                <a:close/>
                <a:moveTo>
                  <a:pt x="8757394" y="2759407"/>
                </a:moveTo>
                <a:cubicBezTo>
                  <a:pt x="8759930" y="2762230"/>
                  <a:pt x="8764998" y="2764650"/>
                  <a:pt x="8767532" y="2764650"/>
                </a:cubicBezTo>
                <a:cubicBezTo>
                  <a:pt x="8762464" y="2771507"/>
                  <a:pt x="8757395" y="2766666"/>
                  <a:pt x="8752327" y="2764650"/>
                </a:cubicBezTo>
                <a:cubicBezTo>
                  <a:pt x="8754861" y="2764651"/>
                  <a:pt x="8754860" y="2762231"/>
                  <a:pt x="8757394" y="2759407"/>
                </a:cubicBezTo>
                <a:close/>
                <a:moveTo>
                  <a:pt x="8790986" y="2748691"/>
                </a:moveTo>
                <a:cubicBezTo>
                  <a:pt x="8790987" y="2756193"/>
                  <a:pt x="8788517" y="2760777"/>
                  <a:pt x="8783584" y="2760776"/>
                </a:cubicBezTo>
                <a:cubicBezTo>
                  <a:pt x="8783583" y="2753693"/>
                  <a:pt x="8786049" y="2748691"/>
                  <a:pt x="8790986" y="2748691"/>
                </a:cubicBezTo>
                <a:close/>
                <a:moveTo>
                  <a:pt x="8738651" y="2748690"/>
                </a:moveTo>
                <a:cubicBezTo>
                  <a:pt x="8743945" y="2751007"/>
                  <a:pt x="8746593" y="2753325"/>
                  <a:pt x="8751885" y="2753325"/>
                </a:cubicBezTo>
                <a:cubicBezTo>
                  <a:pt x="8746593" y="2759890"/>
                  <a:pt x="8738650" y="2762593"/>
                  <a:pt x="8738651" y="2748690"/>
                </a:cubicBezTo>
                <a:close/>
                <a:moveTo>
                  <a:pt x="499227" y="2747502"/>
                </a:moveTo>
                <a:lnTo>
                  <a:pt x="499669" y="2748819"/>
                </a:lnTo>
                <a:lnTo>
                  <a:pt x="505338" y="2751193"/>
                </a:lnTo>
                <a:lnTo>
                  <a:pt x="523069" y="2751527"/>
                </a:lnTo>
                <a:cubicBezTo>
                  <a:pt x="533574" y="2757107"/>
                  <a:pt x="543694" y="2758089"/>
                  <a:pt x="549879" y="2753842"/>
                </a:cubicBezTo>
                <a:cubicBezTo>
                  <a:pt x="541894" y="2749603"/>
                  <a:pt x="532499" y="2748378"/>
                  <a:pt x="523069" y="2751527"/>
                </a:cubicBezTo>
                <a:close/>
                <a:moveTo>
                  <a:pt x="552367" y="2737094"/>
                </a:moveTo>
                <a:cubicBezTo>
                  <a:pt x="551448" y="2736141"/>
                  <a:pt x="550119" y="2736138"/>
                  <a:pt x="548750" y="2737460"/>
                </a:cubicBezTo>
                <a:lnTo>
                  <a:pt x="551421" y="2737972"/>
                </a:lnTo>
                <a:lnTo>
                  <a:pt x="552572" y="2738027"/>
                </a:lnTo>
                <a:close/>
                <a:moveTo>
                  <a:pt x="497475" y="2736994"/>
                </a:moveTo>
                <a:lnTo>
                  <a:pt x="496462" y="2737671"/>
                </a:lnTo>
                <a:lnTo>
                  <a:pt x="496844" y="2740412"/>
                </a:lnTo>
                <a:lnTo>
                  <a:pt x="497413" y="2742102"/>
                </a:lnTo>
                <a:lnTo>
                  <a:pt x="498048" y="2742760"/>
                </a:lnTo>
                <a:cubicBezTo>
                  <a:pt x="498484" y="2738727"/>
                  <a:pt x="498185" y="2737210"/>
                  <a:pt x="497475" y="2736994"/>
                </a:cubicBezTo>
                <a:close/>
                <a:moveTo>
                  <a:pt x="4605757" y="2736187"/>
                </a:moveTo>
                <a:cubicBezTo>
                  <a:pt x="4605756" y="2738612"/>
                  <a:pt x="4608399" y="2741037"/>
                  <a:pt x="4608399" y="2743460"/>
                </a:cubicBezTo>
                <a:cubicBezTo>
                  <a:pt x="4592541" y="2750733"/>
                  <a:pt x="4576683" y="2760024"/>
                  <a:pt x="4563907" y="2769721"/>
                </a:cubicBezTo>
                <a:cubicBezTo>
                  <a:pt x="4563909" y="2762854"/>
                  <a:pt x="4563909" y="2755581"/>
                  <a:pt x="4563910" y="2748309"/>
                </a:cubicBezTo>
                <a:cubicBezTo>
                  <a:pt x="4566111" y="2745885"/>
                  <a:pt x="4571839" y="2745885"/>
                  <a:pt x="4574040" y="2743461"/>
                </a:cubicBezTo>
                <a:cubicBezTo>
                  <a:pt x="4584613" y="2741035"/>
                  <a:pt x="4595185" y="2738612"/>
                  <a:pt x="4605757" y="2736187"/>
                </a:cubicBezTo>
                <a:close/>
                <a:moveTo>
                  <a:pt x="4313253" y="2733668"/>
                </a:moveTo>
                <a:lnTo>
                  <a:pt x="4296995" y="2738251"/>
                </a:lnTo>
                <a:cubicBezTo>
                  <a:pt x="4266369" y="2746275"/>
                  <a:pt x="4235691" y="2753953"/>
                  <a:pt x="4202115" y="2762835"/>
                </a:cubicBezTo>
                <a:cubicBezTo>
                  <a:pt x="4195998" y="2766462"/>
                  <a:pt x="4157063" y="2780514"/>
                  <a:pt x="4184340" y="2774107"/>
                </a:cubicBezTo>
                <a:lnTo>
                  <a:pt x="4281116" y="2752798"/>
                </a:lnTo>
                <a:lnTo>
                  <a:pt x="4282393" y="2752260"/>
                </a:lnTo>
                <a:close/>
                <a:moveTo>
                  <a:pt x="8709928" y="2726177"/>
                </a:moveTo>
                <a:cubicBezTo>
                  <a:pt x="8711195" y="2726177"/>
                  <a:pt x="8714363" y="2725555"/>
                  <a:pt x="8716897" y="2726178"/>
                </a:cubicBezTo>
                <a:cubicBezTo>
                  <a:pt x="8719431" y="2726800"/>
                  <a:pt x="8721333" y="2728671"/>
                  <a:pt x="8720066" y="2733655"/>
                </a:cubicBezTo>
                <a:cubicBezTo>
                  <a:pt x="8720066" y="2741131"/>
                  <a:pt x="8709927" y="2731162"/>
                  <a:pt x="8707393" y="2731163"/>
                </a:cubicBezTo>
                <a:cubicBezTo>
                  <a:pt x="8707394" y="2728669"/>
                  <a:pt x="8709928" y="2726177"/>
                  <a:pt x="8709928" y="2726177"/>
                </a:cubicBezTo>
                <a:close/>
                <a:moveTo>
                  <a:pt x="8754013" y="2725664"/>
                </a:moveTo>
                <a:cubicBezTo>
                  <a:pt x="8757182" y="2725953"/>
                  <a:pt x="8759718" y="2728850"/>
                  <a:pt x="8759718" y="2735801"/>
                </a:cubicBezTo>
                <a:cubicBezTo>
                  <a:pt x="8754648" y="2733484"/>
                  <a:pt x="8749578" y="2733484"/>
                  <a:pt x="8744510" y="2731167"/>
                </a:cubicBezTo>
                <a:cubicBezTo>
                  <a:pt x="8747045" y="2727692"/>
                  <a:pt x="8750847" y="2725374"/>
                  <a:pt x="8754013" y="2725664"/>
                </a:cubicBezTo>
                <a:close/>
                <a:moveTo>
                  <a:pt x="9242233" y="2725471"/>
                </a:moveTo>
                <a:cubicBezTo>
                  <a:pt x="9242233" y="2733187"/>
                  <a:pt x="9237024" y="2735759"/>
                  <a:pt x="9234853" y="2735760"/>
                </a:cubicBezTo>
                <a:cubicBezTo>
                  <a:pt x="9234853" y="2728042"/>
                  <a:pt x="9237024" y="2725472"/>
                  <a:pt x="9242233" y="2725471"/>
                </a:cubicBezTo>
                <a:close/>
                <a:moveTo>
                  <a:pt x="8591665" y="2725469"/>
                </a:moveTo>
                <a:cubicBezTo>
                  <a:pt x="8591664" y="2734823"/>
                  <a:pt x="8591665" y="2746514"/>
                  <a:pt x="8583228" y="2746514"/>
                </a:cubicBezTo>
                <a:cubicBezTo>
                  <a:pt x="8583228" y="2737161"/>
                  <a:pt x="8580413" y="2725469"/>
                  <a:pt x="8591665" y="2725469"/>
                </a:cubicBezTo>
                <a:close/>
                <a:moveTo>
                  <a:pt x="481809" y="2724852"/>
                </a:moveTo>
                <a:cubicBezTo>
                  <a:pt x="484549" y="2722205"/>
                  <a:pt x="495951" y="2734006"/>
                  <a:pt x="495951" y="2734006"/>
                </a:cubicBezTo>
                <a:lnTo>
                  <a:pt x="496137" y="2735338"/>
                </a:lnTo>
                <a:lnTo>
                  <a:pt x="515209" y="2736247"/>
                </a:lnTo>
                <a:lnTo>
                  <a:pt x="515612" y="2736330"/>
                </a:lnTo>
                <a:lnTo>
                  <a:pt x="498692" y="2731358"/>
                </a:lnTo>
                <a:lnTo>
                  <a:pt x="528682" y="2738120"/>
                </a:lnTo>
                <a:lnTo>
                  <a:pt x="528557" y="2736883"/>
                </a:lnTo>
                <a:lnTo>
                  <a:pt x="535708" y="2737224"/>
                </a:lnTo>
                <a:lnTo>
                  <a:pt x="506691" y="2728781"/>
                </a:lnTo>
                <a:cubicBezTo>
                  <a:pt x="493105" y="2725347"/>
                  <a:pt x="483178" y="2723529"/>
                  <a:pt x="481809" y="2724852"/>
                </a:cubicBezTo>
                <a:close/>
                <a:moveTo>
                  <a:pt x="4657231" y="2718326"/>
                </a:moveTo>
                <a:cubicBezTo>
                  <a:pt x="4649167" y="2720818"/>
                  <a:pt x="4641774" y="2723310"/>
                  <a:pt x="4634716" y="2726113"/>
                </a:cubicBezTo>
                <a:lnTo>
                  <a:pt x="4614222" y="2735769"/>
                </a:lnTo>
                <a:lnTo>
                  <a:pt x="4609354" y="2742928"/>
                </a:lnTo>
                <a:cubicBezTo>
                  <a:pt x="4609355" y="2740509"/>
                  <a:pt x="4606887" y="2738089"/>
                  <a:pt x="4606888" y="2735669"/>
                </a:cubicBezTo>
                <a:lnTo>
                  <a:pt x="4610395" y="2732229"/>
                </a:lnTo>
                <a:lnTo>
                  <a:pt x="4608839" y="2730789"/>
                </a:lnTo>
                <a:cubicBezTo>
                  <a:pt x="4624970" y="2725801"/>
                  <a:pt x="4641101" y="2720819"/>
                  <a:pt x="4657231" y="2718326"/>
                </a:cubicBezTo>
                <a:close/>
                <a:moveTo>
                  <a:pt x="8702207" y="2718147"/>
                </a:moveTo>
                <a:cubicBezTo>
                  <a:pt x="8702884" y="2717184"/>
                  <a:pt x="8704238" y="2717826"/>
                  <a:pt x="8706943" y="2719112"/>
                </a:cubicBezTo>
                <a:cubicBezTo>
                  <a:pt x="8704237" y="2721684"/>
                  <a:pt x="8704237" y="2721684"/>
                  <a:pt x="8701531" y="2726828"/>
                </a:cubicBezTo>
                <a:cubicBezTo>
                  <a:pt x="8701532" y="2721684"/>
                  <a:pt x="8701532" y="2719112"/>
                  <a:pt x="8702207" y="2718147"/>
                </a:cubicBezTo>
                <a:close/>
                <a:moveTo>
                  <a:pt x="4469667" y="2715227"/>
                </a:moveTo>
                <a:lnTo>
                  <a:pt x="4447141" y="2721685"/>
                </a:lnTo>
                <a:cubicBezTo>
                  <a:pt x="4435051" y="2726566"/>
                  <a:pt x="4421239" y="2736847"/>
                  <a:pt x="4408642" y="2738501"/>
                </a:cubicBezTo>
                <a:cubicBezTo>
                  <a:pt x="4390434" y="2745364"/>
                  <a:pt x="4364416" y="2752431"/>
                  <a:pt x="4339099" y="2758639"/>
                </a:cubicBezTo>
                <a:lnTo>
                  <a:pt x="4325006" y="2761947"/>
                </a:lnTo>
                <a:lnTo>
                  <a:pt x="4283544" y="2780899"/>
                </a:lnTo>
                <a:lnTo>
                  <a:pt x="4298934" y="2776734"/>
                </a:lnTo>
                <a:cubicBezTo>
                  <a:pt x="4322906" y="2769732"/>
                  <a:pt x="4347022" y="2762432"/>
                  <a:pt x="4371895" y="2755437"/>
                </a:cubicBezTo>
                <a:lnTo>
                  <a:pt x="4375906" y="2754429"/>
                </a:lnTo>
                <a:close/>
                <a:moveTo>
                  <a:pt x="8986340" y="2714754"/>
                </a:moveTo>
                <a:cubicBezTo>
                  <a:pt x="8986341" y="2722014"/>
                  <a:pt x="8983873" y="2726854"/>
                  <a:pt x="8978938" y="2726855"/>
                </a:cubicBezTo>
                <a:cubicBezTo>
                  <a:pt x="8978938" y="2717174"/>
                  <a:pt x="8981402" y="2714755"/>
                  <a:pt x="8986340" y="2714754"/>
                </a:cubicBezTo>
                <a:close/>
                <a:moveTo>
                  <a:pt x="4347492" y="2711769"/>
                </a:moveTo>
                <a:lnTo>
                  <a:pt x="4214066" y="2746415"/>
                </a:lnTo>
                <a:lnTo>
                  <a:pt x="4206231" y="2749571"/>
                </a:lnTo>
                <a:lnTo>
                  <a:pt x="4181010" y="2763666"/>
                </a:lnTo>
                <a:lnTo>
                  <a:pt x="4237784" y="2750504"/>
                </a:lnTo>
                <a:lnTo>
                  <a:pt x="4322475" y="2727818"/>
                </a:lnTo>
                <a:lnTo>
                  <a:pt x="4347288" y="2711875"/>
                </a:lnTo>
                <a:close/>
                <a:moveTo>
                  <a:pt x="5024052" y="2710593"/>
                </a:moveTo>
                <a:lnTo>
                  <a:pt x="5023629" y="2711389"/>
                </a:lnTo>
                <a:cubicBezTo>
                  <a:pt x="5023254" y="2712092"/>
                  <a:pt x="5022991" y="2712581"/>
                  <a:pt x="5022991" y="2712581"/>
                </a:cubicBezTo>
                <a:close/>
                <a:moveTo>
                  <a:pt x="8723835" y="2708746"/>
                </a:moveTo>
                <a:cubicBezTo>
                  <a:pt x="8731331" y="2708861"/>
                  <a:pt x="8742071" y="2717623"/>
                  <a:pt x="8744066" y="2719469"/>
                </a:cubicBezTo>
                <a:cubicBezTo>
                  <a:pt x="8744067" y="2721929"/>
                  <a:pt x="8741403" y="2724388"/>
                  <a:pt x="8741404" y="2726848"/>
                </a:cubicBezTo>
                <a:cubicBezTo>
                  <a:pt x="8738739" y="2726848"/>
                  <a:pt x="8732191" y="2726233"/>
                  <a:pt x="8726640" y="2724080"/>
                </a:cubicBezTo>
                <a:lnTo>
                  <a:pt x="8721508" y="2720768"/>
                </a:lnTo>
                <a:lnTo>
                  <a:pt x="8724570" y="2726041"/>
                </a:lnTo>
                <a:cubicBezTo>
                  <a:pt x="8723552" y="2727327"/>
                  <a:pt x="8721212" y="2727327"/>
                  <a:pt x="8719736" y="2726042"/>
                </a:cubicBezTo>
                <a:lnTo>
                  <a:pt x="8720025" y="2719809"/>
                </a:lnTo>
                <a:lnTo>
                  <a:pt x="8719677" y="2719584"/>
                </a:lnTo>
                <a:cubicBezTo>
                  <a:pt x="8718011" y="2717624"/>
                  <a:pt x="8717207" y="2715163"/>
                  <a:pt x="8717873" y="2712089"/>
                </a:cubicBezTo>
                <a:cubicBezTo>
                  <a:pt x="8719204" y="2709630"/>
                  <a:pt x="8721340" y="2708708"/>
                  <a:pt x="8723835" y="2708746"/>
                </a:cubicBezTo>
                <a:close/>
                <a:moveTo>
                  <a:pt x="5025169" y="2708494"/>
                </a:moveTo>
                <a:lnTo>
                  <a:pt x="5024945" y="2708916"/>
                </a:lnTo>
                <a:lnTo>
                  <a:pt x="5024052" y="2710593"/>
                </a:lnTo>
                <a:close/>
                <a:moveTo>
                  <a:pt x="5026117" y="2706716"/>
                </a:moveTo>
                <a:lnTo>
                  <a:pt x="5025169" y="2708494"/>
                </a:lnTo>
                <a:lnTo>
                  <a:pt x="5026068" y="2706808"/>
                </a:lnTo>
                <a:cubicBezTo>
                  <a:pt x="5026312" y="2706350"/>
                  <a:pt x="5026376" y="2706227"/>
                  <a:pt x="5026117" y="2706716"/>
                </a:cubicBezTo>
                <a:close/>
                <a:moveTo>
                  <a:pt x="4686776" y="2699010"/>
                </a:moveTo>
                <a:cubicBezTo>
                  <a:pt x="4688011" y="2699313"/>
                  <a:pt x="4689245" y="2700523"/>
                  <a:pt x="4690479" y="2701734"/>
                </a:cubicBezTo>
                <a:cubicBezTo>
                  <a:pt x="4688011" y="2701733"/>
                  <a:pt x="4688010" y="2704153"/>
                  <a:pt x="4685543" y="2708993"/>
                </a:cubicBezTo>
                <a:cubicBezTo>
                  <a:pt x="4685543" y="2704154"/>
                  <a:pt x="4685543" y="2701734"/>
                  <a:pt x="4683075" y="2701733"/>
                </a:cubicBezTo>
                <a:cubicBezTo>
                  <a:pt x="4684308" y="2699314"/>
                  <a:pt x="4685544" y="2698707"/>
                  <a:pt x="4686776" y="2699010"/>
                </a:cubicBezTo>
                <a:close/>
                <a:moveTo>
                  <a:pt x="5034147" y="2696893"/>
                </a:moveTo>
                <a:cubicBezTo>
                  <a:pt x="5036795" y="2701877"/>
                  <a:pt x="5039441" y="2706861"/>
                  <a:pt x="5042088" y="2714337"/>
                </a:cubicBezTo>
                <a:cubicBezTo>
                  <a:pt x="5036795" y="2714337"/>
                  <a:pt x="5031502" y="2714338"/>
                  <a:pt x="5028855" y="2709354"/>
                </a:cubicBezTo>
                <a:cubicBezTo>
                  <a:pt x="5028854" y="2704369"/>
                  <a:pt x="5031502" y="2699384"/>
                  <a:pt x="5034147" y="2696893"/>
                </a:cubicBezTo>
                <a:close/>
                <a:moveTo>
                  <a:pt x="4081136" y="2692972"/>
                </a:moveTo>
                <a:lnTo>
                  <a:pt x="4073175" y="2695142"/>
                </a:lnTo>
                <a:lnTo>
                  <a:pt x="4056701" y="2698947"/>
                </a:lnTo>
                <a:lnTo>
                  <a:pt x="4051969" y="2701328"/>
                </a:lnTo>
                <a:lnTo>
                  <a:pt x="4033934" y="2707940"/>
                </a:lnTo>
                <a:lnTo>
                  <a:pt x="4039336" y="2707879"/>
                </a:lnTo>
                <a:lnTo>
                  <a:pt x="4063548" y="2702024"/>
                </a:lnTo>
                <a:lnTo>
                  <a:pt x="4073343" y="2696771"/>
                </a:lnTo>
                <a:close/>
                <a:moveTo>
                  <a:pt x="4694569" y="2692820"/>
                </a:moveTo>
                <a:cubicBezTo>
                  <a:pt x="4697977" y="2692821"/>
                  <a:pt x="4701385" y="2694106"/>
                  <a:pt x="4704110" y="2696678"/>
                </a:cubicBezTo>
                <a:cubicBezTo>
                  <a:pt x="4698659" y="2696678"/>
                  <a:pt x="4690480" y="2701823"/>
                  <a:pt x="4685029" y="2696677"/>
                </a:cubicBezTo>
                <a:cubicBezTo>
                  <a:pt x="4687756" y="2694106"/>
                  <a:pt x="4691162" y="2692821"/>
                  <a:pt x="4694569" y="2692820"/>
                </a:cubicBezTo>
                <a:close/>
                <a:moveTo>
                  <a:pt x="355697" y="2688377"/>
                </a:moveTo>
                <a:cubicBezTo>
                  <a:pt x="351895" y="2688556"/>
                  <a:pt x="349839" y="2690541"/>
                  <a:pt x="352230" y="2693017"/>
                </a:cubicBezTo>
                <a:cubicBezTo>
                  <a:pt x="352230" y="2693017"/>
                  <a:pt x="365751" y="2697757"/>
                  <a:pt x="369720" y="2697234"/>
                </a:cubicBezTo>
                <a:cubicBezTo>
                  <a:pt x="371041" y="2697062"/>
                  <a:pt x="371303" y="2696303"/>
                  <a:pt x="369647" y="2694590"/>
                </a:cubicBezTo>
                <a:cubicBezTo>
                  <a:pt x="365048" y="2689831"/>
                  <a:pt x="359498" y="2688200"/>
                  <a:pt x="355697" y="2688377"/>
                </a:cubicBezTo>
                <a:close/>
                <a:moveTo>
                  <a:pt x="4699793" y="2685460"/>
                </a:moveTo>
                <a:lnTo>
                  <a:pt x="4699465" y="2686633"/>
                </a:lnTo>
                <a:cubicBezTo>
                  <a:pt x="4699043" y="2688135"/>
                  <a:pt x="4698703" y="2689336"/>
                  <a:pt x="4698703" y="2689336"/>
                </a:cubicBezTo>
                <a:close/>
                <a:moveTo>
                  <a:pt x="4700985" y="2681222"/>
                </a:moveTo>
                <a:cubicBezTo>
                  <a:pt x="4701240" y="2680320"/>
                  <a:pt x="4701071" y="2680922"/>
                  <a:pt x="4700733" y="2682123"/>
                </a:cubicBezTo>
                <a:lnTo>
                  <a:pt x="4700620" y="2682523"/>
                </a:lnTo>
                <a:close/>
                <a:moveTo>
                  <a:pt x="8658145" y="2677245"/>
                </a:moveTo>
                <a:cubicBezTo>
                  <a:pt x="8658145" y="2687246"/>
                  <a:pt x="8655678" y="2689330"/>
                  <a:pt x="8650740" y="2689330"/>
                </a:cubicBezTo>
                <a:cubicBezTo>
                  <a:pt x="8650741" y="2681828"/>
                  <a:pt x="8653210" y="2677245"/>
                  <a:pt x="8658145" y="2677245"/>
                </a:cubicBezTo>
                <a:close/>
                <a:moveTo>
                  <a:pt x="4427248" y="2674765"/>
                </a:moveTo>
                <a:lnTo>
                  <a:pt x="4366876" y="2691099"/>
                </a:lnTo>
                <a:lnTo>
                  <a:pt x="4357061" y="2696974"/>
                </a:lnTo>
                <a:lnTo>
                  <a:pt x="4338389" y="2705810"/>
                </a:lnTo>
                <a:lnTo>
                  <a:pt x="4373420" y="2698003"/>
                </a:lnTo>
                <a:lnTo>
                  <a:pt x="4380316" y="2694341"/>
                </a:lnTo>
                <a:cubicBezTo>
                  <a:pt x="4393607" y="2689483"/>
                  <a:pt x="4406451" y="2682192"/>
                  <a:pt x="4419742" y="2680167"/>
                </a:cubicBezTo>
                <a:lnTo>
                  <a:pt x="4426737" y="2680494"/>
                </a:lnTo>
                <a:lnTo>
                  <a:pt x="4425205" y="2677577"/>
                </a:lnTo>
                <a:close/>
                <a:moveTo>
                  <a:pt x="5253102" y="2666529"/>
                </a:moveTo>
                <a:cubicBezTo>
                  <a:pt x="5253101" y="2676207"/>
                  <a:pt x="5250633" y="2678628"/>
                  <a:pt x="5245697" y="2678628"/>
                </a:cubicBezTo>
                <a:cubicBezTo>
                  <a:pt x="5245697" y="2671368"/>
                  <a:pt x="5248578" y="2666528"/>
                  <a:pt x="5253102" y="2666529"/>
                </a:cubicBezTo>
                <a:close/>
                <a:moveTo>
                  <a:pt x="4689558" y="2660657"/>
                </a:moveTo>
                <a:cubicBezTo>
                  <a:pt x="4691322" y="2661247"/>
                  <a:pt x="4691694" y="2662169"/>
                  <a:pt x="4691203" y="2663182"/>
                </a:cubicBezTo>
                <a:cubicBezTo>
                  <a:pt x="4689726" y="2666219"/>
                  <a:pt x="4680497" y="2670078"/>
                  <a:pt x="4677904" y="2668302"/>
                </a:cubicBezTo>
                <a:cubicBezTo>
                  <a:pt x="4668833" y="2669494"/>
                  <a:pt x="4670914" y="2663109"/>
                  <a:pt x="4689558" y="2660657"/>
                </a:cubicBezTo>
                <a:close/>
                <a:moveTo>
                  <a:pt x="4704745" y="2655839"/>
                </a:moveTo>
                <a:cubicBezTo>
                  <a:pt x="4708201" y="2658205"/>
                  <a:pt x="4702665" y="2662225"/>
                  <a:pt x="4699133" y="2659398"/>
                </a:cubicBezTo>
                <a:cubicBezTo>
                  <a:pt x="4692584" y="2660259"/>
                  <a:pt x="4698696" y="2656633"/>
                  <a:pt x="4704745" y="2655839"/>
                </a:cubicBezTo>
                <a:close/>
                <a:moveTo>
                  <a:pt x="9171925" y="2655811"/>
                </a:moveTo>
                <a:cubicBezTo>
                  <a:pt x="9171926" y="2663527"/>
                  <a:pt x="9169457" y="2666099"/>
                  <a:pt x="9164524" y="2666100"/>
                </a:cubicBezTo>
                <a:cubicBezTo>
                  <a:pt x="9164524" y="2658383"/>
                  <a:pt x="9166991" y="2655810"/>
                  <a:pt x="9171925" y="2655811"/>
                </a:cubicBezTo>
                <a:close/>
                <a:moveTo>
                  <a:pt x="4525299" y="2647662"/>
                </a:moveTo>
                <a:lnTo>
                  <a:pt x="4481059" y="2660206"/>
                </a:lnTo>
                <a:lnTo>
                  <a:pt x="4429280" y="2674216"/>
                </a:lnTo>
                <a:lnTo>
                  <a:pt x="4432608" y="2677577"/>
                </a:lnTo>
                <a:lnTo>
                  <a:pt x="4430509" y="2680670"/>
                </a:lnTo>
                <a:lnTo>
                  <a:pt x="4436021" y="2680928"/>
                </a:lnTo>
                <a:lnTo>
                  <a:pt x="4447918" y="2680433"/>
                </a:lnTo>
                <a:lnTo>
                  <a:pt x="4463888" y="2676226"/>
                </a:lnTo>
                <a:lnTo>
                  <a:pt x="4491279" y="2664980"/>
                </a:lnTo>
                <a:close/>
                <a:moveTo>
                  <a:pt x="8403014" y="2643306"/>
                </a:moveTo>
                <a:cubicBezTo>
                  <a:pt x="8411203" y="2645713"/>
                  <a:pt x="8419393" y="2645713"/>
                  <a:pt x="8427583" y="2648119"/>
                </a:cubicBezTo>
                <a:cubicBezTo>
                  <a:pt x="8416661" y="2662555"/>
                  <a:pt x="8403014" y="2645713"/>
                  <a:pt x="8394827" y="2643307"/>
                </a:cubicBezTo>
                <a:cubicBezTo>
                  <a:pt x="8397555" y="2643307"/>
                  <a:pt x="8400285" y="2643307"/>
                  <a:pt x="8403014" y="2643306"/>
                </a:cubicBezTo>
                <a:close/>
                <a:moveTo>
                  <a:pt x="4286980" y="2636875"/>
                </a:moveTo>
                <a:lnTo>
                  <a:pt x="4233801" y="2651367"/>
                </a:lnTo>
                <a:lnTo>
                  <a:pt x="4216420" y="2660728"/>
                </a:lnTo>
                <a:lnTo>
                  <a:pt x="4213146" y="2662953"/>
                </a:lnTo>
                <a:lnTo>
                  <a:pt x="4282909" y="2644673"/>
                </a:lnTo>
                <a:lnTo>
                  <a:pt x="4283751" y="2640378"/>
                </a:lnTo>
                <a:close/>
                <a:moveTo>
                  <a:pt x="4309014" y="2630870"/>
                </a:moveTo>
                <a:lnTo>
                  <a:pt x="4290281" y="2635976"/>
                </a:lnTo>
                <a:lnTo>
                  <a:pt x="4295711" y="2636428"/>
                </a:lnTo>
                <a:lnTo>
                  <a:pt x="4291839" y="2642329"/>
                </a:lnTo>
                <a:lnTo>
                  <a:pt x="4308491" y="2637895"/>
                </a:lnTo>
                <a:lnTo>
                  <a:pt x="4308162" y="2632520"/>
                </a:lnTo>
                <a:close/>
                <a:moveTo>
                  <a:pt x="4680265" y="2622442"/>
                </a:moveTo>
                <a:lnTo>
                  <a:pt x="4547573" y="2659245"/>
                </a:lnTo>
                <a:lnTo>
                  <a:pt x="4544214" y="2660728"/>
                </a:lnTo>
                <a:cubicBezTo>
                  <a:pt x="4499032" y="2682192"/>
                  <a:pt x="4456950" y="2701632"/>
                  <a:pt x="4414427" y="2721069"/>
                </a:cubicBezTo>
                <a:lnTo>
                  <a:pt x="4414030" y="2721251"/>
                </a:lnTo>
                <a:lnTo>
                  <a:pt x="4470597" y="2707314"/>
                </a:lnTo>
                <a:lnTo>
                  <a:pt x="4521225" y="2692943"/>
                </a:lnTo>
                <a:lnTo>
                  <a:pt x="4642108" y="2638859"/>
                </a:lnTo>
                <a:cubicBezTo>
                  <a:pt x="4652519" y="2634000"/>
                  <a:pt x="4663041" y="2629747"/>
                  <a:pt x="4673946" y="2625242"/>
                </a:cubicBezTo>
                <a:close/>
                <a:moveTo>
                  <a:pt x="4341303" y="2622072"/>
                </a:moveTo>
                <a:lnTo>
                  <a:pt x="4326176" y="2626193"/>
                </a:lnTo>
                <a:lnTo>
                  <a:pt x="4327161" y="2626709"/>
                </a:lnTo>
                <a:cubicBezTo>
                  <a:pt x="4327161" y="2626709"/>
                  <a:pt x="4324504" y="2629140"/>
                  <a:pt x="4324503" y="2631570"/>
                </a:cubicBezTo>
                <a:lnTo>
                  <a:pt x="4325189" y="2633452"/>
                </a:lnTo>
                <a:lnTo>
                  <a:pt x="4331603" y="2631745"/>
                </a:lnTo>
                <a:lnTo>
                  <a:pt x="4335716" y="2625153"/>
                </a:lnTo>
                <a:close/>
                <a:moveTo>
                  <a:pt x="381436" y="2617680"/>
                </a:moveTo>
                <a:cubicBezTo>
                  <a:pt x="383869" y="2618828"/>
                  <a:pt x="386167" y="2621207"/>
                  <a:pt x="389477" y="2624631"/>
                </a:cubicBezTo>
                <a:cubicBezTo>
                  <a:pt x="387004" y="2624814"/>
                  <a:pt x="383979" y="2624425"/>
                  <a:pt x="380974" y="2623373"/>
                </a:cubicBezTo>
                <a:cubicBezTo>
                  <a:pt x="377970" y="2622319"/>
                  <a:pt x="374985" y="2620602"/>
                  <a:pt x="372594" y="2618127"/>
                </a:cubicBezTo>
                <a:cubicBezTo>
                  <a:pt x="376437" y="2616621"/>
                  <a:pt x="379004" y="2616535"/>
                  <a:pt x="381436" y="2617680"/>
                </a:cubicBezTo>
                <a:close/>
                <a:moveTo>
                  <a:pt x="150080" y="2614518"/>
                </a:moveTo>
                <a:cubicBezTo>
                  <a:pt x="159975" y="2613790"/>
                  <a:pt x="170160" y="2617934"/>
                  <a:pt x="176781" y="2624785"/>
                </a:cubicBezTo>
                <a:cubicBezTo>
                  <a:pt x="171605" y="2625369"/>
                  <a:pt x="167914" y="2624521"/>
                  <a:pt x="164025" y="2622665"/>
                </a:cubicBezTo>
                <a:cubicBezTo>
                  <a:pt x="160136" y="2620811"/>
                  <a:pt x="156047" y="2617952"/>
                  <a:pt x="150080" y="2614518"/>
                </a:cubicBezTo>
                <a:close/>
                <a:moveTo>
                  <a:pt x="4378101" y="2612044"/>
                </a:moveTo>
                <a:lnTo>
                  <a:pt x="4363868" y="2615921"/>
                </a:lnTo>
                <a:lnTo>
                  <a:pt x="4372343" y="2614561"/>
                </a:lnTo>
                <a:close/>
                <a:moveTo>
                  <a:pt x="4796564" y="2611788"/>
                </a:moveTo>
                <a:cubicBezTo>
                  <a:pt x="4798248" y="2612271"/>
                  <a:pt x="4798426" y="2613004"/>
                  <a:pt x="4797528" y="2613885"/>
                </a:cubicBezTo>
                <a:cubicBezTo>
                  <a:pt x="4791233" y="2620042"/>
                  <a:pt x="4732070" y="2633376"/>
                  <a:pt x="4765758" y="2618660"/>
                </a:cubicBezTo>
                <a:cubicBezTo>
                  <a:pt x="4778354" y="2617004"/>
                  <a:pt x="4783535" y="2610680"/>
                  <a:pt x="4796564" y="2611788"/>
                </a:cubicBezTo>
                <a:close/>
                <a:moveTo>
                  <a:pt x="146442" y="2609384"/>
                </a:moveTo>
                <a:cubicBezTo>
                  <a:pt x="147914" y="2610906"/>
                  <a:pt x="148977" y="2613376"/>
                  <a:pt x="150080" y="2614518"/>
                </a:cubicBezTo>
                <a:cubicBezTo>
                  <a:pt x="148710" y="2615843"/>
                  <a:pt x="147472" y="2615933"/>
                  <a:pt x="145981" y="2615075"/>
                </a:cubicBezTo>
                <a:cubicBezTo>
                  <a:pt x="144488" y="2614216"/>
                  <a:pt x="142740" y="2612407"/>
                  <a:pt x="140349" y="2609933"/>
                </a:cubicBezTo>
                <a:cubicBezTo>
                  <a:pt x="143089" y="2607286"/>
                  <a:pt x="144970" y="2607861"/>
                  <a:pt x="146442" y="2609384"/>
                </a:cubicBezTo>
                <a:close/>
                <a:moveTo>
                  <a:pt x="8551224" y="2608843"/>
                </a:moveTo>
                <a:cubicBezTo>
                  <a:pt x="8559466" y="2607416"/>
                  <a:pt x="8568257" y="2617692"/>
                  <a:pt x="8574117" y="2626826"/>
                </a:cubicBezTo>
                <a:cubicBezTo>
                  <a:pt x="8563699" y="2621954"/>
                  <a:pt x="8553281" y="2617083"/>
                  <a:pt x="8543296" y="2614648"/>
                </a:cubicBezTo>
                <a:cubicBezTo>
                  <a:pt x="8545792" y="2611095"/>
                  <a:pt x="8548477" y="2609321"/>
                  <a:pt x="8551224" y="2608843"/>
                </a:cubicBezTo>
                <a:close/>
                <a:moveTo>
                  <a:pt x="4593500" y="2607936"/>
                </a:moveTo>
                <a:lnTo>
                  <a:pt x="4586869" y="2609849"/>
                </a:lnTo>
                <a:lnTo>
                  <a:pt x="4427573" y="2654027"/>
                </a:lnTo>
                <a:lnTo>
                  <a:pt x="4409257" y="2665569"/>
                </a:lnTo>
                <a:lnTo>
                  <a:pt x="4469310" y="2650641"/>
                </a:lnTo>
                <a:lnTo>
                  <a:pt x="4570505" y="2621406"/>
                </a:lnTo>
                <a:close/>
                <a:moveTo>
                  <a:pt x="136712" y="2604798"/>
                </a:moveTo>
                <a:cubicBezTo>
                  <a:pt x="138185" y="2606320"/>
                  <a:pt x="139247" y="2608792"/>
                  <a:pt x="140349" y="2609933"/>
                </a:cubicBezTo>
                <a:cubicBezTo>
                  <a:pt x="138980" y="2611256"/>
                  <a:pt x="137743" y="2611348"/>
                  <a:pt x="136251" y="2610488"/>
                </a:cubicBezTo>
                <a:cubicBezTo>
                  <a:pt x="134759" y="2609632"/>
                  <a:pt x="133011" y="2607823"/>
                  <a:pt x="130621" y="2605348"/>
                </a:cubicBezTo>
                <a:cubicBezTo>
                  <a:pt x="133360" y="2602699"/>
                  <a:pt x="135241" y="2603276"/>
                  <a:pt x="136712" y="2604798"/>
                </a:cubicBezTo>
                <a:close/>
                <a:moveTo>
                  <a:pt x="8538450" y="2602046"/>
                </a:moveTo>
                <a:cubicBezTo>
                  <a:pt x="8538786" y="2601081"/>
                  <a:pt x="8540137" y="2601726"/>
                  <a:pt x="8542845" y="2603011"/>
                </a:cubicBezTo>
                <a:cubicBezTo>
                  <a:pt x="8542845" y="2605155"/>
                  <a:pt x="8540139" y="2608154"/>
                  <a:pt x="8540138" y="2610727"/>
                </a:cubicBezTo>
                <a:cubicBezTo>
                  <a:pt x="8538786" y="2605583"/>
                  <a:pt x="8538111" y="2603012"/>
                  <a:pt x="8538450" y="2602046"/>
                </a:cubicBezTo>
                <a:close/>
                <a:moveTo>
                  <a:pt x="8309738" y="2591508"/>
                </a:moveTo>
                <a:cubicBezTo>
                  <a:pt x="8311039" y="2593928"/>
                  <a:pt x="8311039" y="2595743"/>
                  <a:pt x="8310713" y="2597558"/>
                </a:cubicBezTo>
                <a:lnTo>
                  <a:pt x="8309887" y="2602677"/>
                </a:lnTo>
                <a:lnTo>
                  <a:pt x="8310387" y="2603263"/>
                </a:lnTo>
                <a:lnTo>
                  <a:pt x="8309741" y="2603582"/>
                </a:lnTo>
                <a:lnTo>
                  <a:pt x="8309737" y="2603609"/>
                </a:lnTo>
                <a:lnTo>
                  <a:pt x="8309723" y="2603591"/>
                </a:lnTo>
                <a:lnTo>
                  <a:pt x="8295194" y="2610741"/>
                </a:lnTo>
                <a:cubicBezTo>
                  <a:pt x="8295194" y="2603263"/>
                  <a:pt x="8297798" y="2598903"/>
                  <a:pt x="8301000" y="2597656"/>
                </a:cubicBezTo>
                <a:lnTo>
                  <a:pt x="8305422" y="2598069"/>
                </a:lnTo>
                <a:close/>
                <a:moveTo>
                  <a:pt x="9081102" y="2586150"/>
                </a:moveTo>
                <a:cubicBezTo>
                  <a:pt x="9086171" y="2588570"/>
                  <a:pt x="9088706" y="2590990"/>
                  <a:pt x="9093773" y="2590991"/>
                </a:cubicBezTo>
                <a:cubicBezTo>
                  <a:pt x="9088706" y="2598251"/>
                  <a:pt x="9083635" y="2593410"/>
                  <a:pt x="9078568" y="2590991"/>
                </a:cubicBezTo>
                <a:cubicBezTo>
                  <a:pt x="9078568" y="2590991"/>
                  <a:pt x="9081101" y="2588571"/>
                  <a:pt x="9081102" y="2586150"/>
                </a:cubicBezTo>
                <a:close/>
                <a:moveTo>
                  <a:pt x="8527256" y="2586150"/>
                </a:moveTo>
                <a:cubicBezTo>
                  <a:pt x="8527256" y="2595832"/>
                  <a:pt x="8524788" y="2598251"/>
                  <a:pt x="8519853" y="2598251"/>
                </a:cubicBezTo>
                <a:cubicBezTo>
                  <a:pt x="8519853" y="2588571"/>
                  <a:pt x="8522319" y="2586151"/>
                  <a:pt x="8527256" y="2586150"/>
                </a:cubicBezTo>
                <a:close/>
                <a:moveTo>
                  <a:pt x="4674884" y="2584460"/>
                </a:moveTo>
                <a:lnTo>
                  <a:pt x="4652282" y="2590980"/>
                </a:lnTo>
                <a:lnTo>
                  <a:pt x="4656319" y="2596263"/>
                </a:lnTo>
                <a:lnTo>
                  <a:pt x="4673132" y="2591310"/>
                </a:lnTo>
                <a:close/>
                <a:moveTo>
                  <a:pt x="4751969" y="2578796"/>
                </a:moveTo>
                <a:cubicBezTo>
                  <a:pt x="4753984" y="2578942"/>
                  <a:pt x="4758015" y="2579237"/>
                  <a:pt x="4759527" y="2579037"/>
                </a:cubicBezTo>
                <a:cubicBezTo>
                  <a:pt x="4759527" y="2579037"/>
                  <a:pt x="4759527" y="2579037"/>
                  <a:pt x="4756504" y="2579434"/>
                </a:cubicBezTo>
                <a:cubicBezTo>
                  <a:pt x="4749951" y="2578651"/>
                  <a:pt x="4749951" y="2578651"/>
                  <a:pt x="4751969" y="2578796"/>
                </a:cubicBezTo>
                <a:close/>
                <a:moveTo>
                  <a:pt x="9065896" y="2573647"/>
                </a:moveTo>
                <a:cubicBezTo>
                  <a:pt x="9070542" y="2576067"/>
                  <a:pt x="9073077" y="2578486"/>
                  <a:pt x="9078146" y="2578486"/>
                </a:cubicBezTo>
                <a:cubicBezTo>
                  <a:pt x="9073075" y="2585745"/>
                  <a:pt x="9068008" y="2580907"/>
                  <a:pt x="9062939" y="2578486"/>
                </a:cubicBezTo>
                <a:cubicBezTo>
                  <a:pt x="9065896" y="2578487"/>
                  <a:pt x="9065896" y="2576067"/>
                  <a:pt x="9065896" y="2573647"/>
                </a:cubicBezTo>
                <a:close/>
                <a:moveTo>
                  <a:pt x="9382911" y="2573647"/>
                </a:moveTo>
                <a:cubicBezTo>
                  <a:pt x="9382910" y="2583326"/>
                  <a:pt x="9380442" y="2585746"/>
                  <a:pt x="9375508" y="2585746"/>
                </a:cubicBezTo>
                <a:cubicBezTo>
                  <a:pt x="9375506" y="2578487"/>
                  <a:pt x="9377974" y="2573647"/>
                  <a:pt x="9382911" y="2573647"/>
                </a:cubicBezTo>
                <a:close/>
                <a:moveTo>
                  <a:pt x="8494045" y="2573646"/>
                </a:moveTo>
                <a:cubicBezTo>
                  <a:pt x="8494046" y="2583326"/>
                  <a:pt x="8491577" y="2585746"/>
                  <a:pt x="8486642" y="2585746"/>
                </a:cubicBezTo>
                <a:cubicBezTo>
                  <a:pt x="8486641" y="2578487"/>
                  <a:pt x="8489110" y="2573646"/>
                  <a:pt x="8494045" y="2573646"/>
                </a:cubicBezTo>
                <a:close/>
                <a:moveTo>
                  <a:pt x="9367283" y="2561144"/>
                </a:moveTo>
                <a:cubicBezTo>
                  <a:pt x="9367282" y="2570824"/>
                  <a:pt x="9364814" y="2573244"/>
                  <a:pt x="9359881" y="2573244"/>
                </a:cubicBezTo>
                <a:cubicBezTo>
                  <a:pt x="9359881" y="2565984"/>
                  <a:pt x="9362347" y="2561144"/>
                  <a:pt x="9367283" y="2561144"/>
                </a:cubicBezTo>
                <a:close/>
                <a:moveTo>
                  <a:pt x="290549" y="2556073"/>
                </a:moveTo>
                <a:cubicBezTo>
                  <a:pt x="290549" y="2556073"/>
                  <a:pt x="301267" y="2555284"/>
                  <a:pt x="305682" y="2559852"/>
                </a:cubicBezTo>
                <a:cubicBezTo>
                  <a:pt x="307430" y="2561659"/>
                  <a:pt x="307324" y="2562637"/>
                  <a:pt x="306189" y="2563005"/>
                </a:cubicBezTo>
                <a:cubicBezTo>
                  <a:pt x="304491" y="2563561"/>
                  <a:pt x="300480" y="2562753"/>
                  <a:pt x="296944" y="2561342"/>
                </a:cubicBezTo>
                <a:cubicBezTo>
                  <a:pt x="293410" y="2559933"/>
                  <a:pt x="290348" y="2557920"/>
                  <a:pt x="290549" y="2556073"/>
                </a:cubicBezTo>
                <a:close/>
                <a:moveTo>
                  <a:pt x="8449114" y="2552215"/>
                </a:moveTo>
                <a:cubicBezTo>
                  <a:pt x="8449114" y="2559930"/>
                  <a:pt x="8444178" y="2562503"/>
                  <a:pt x="8441709" y="2562502"/>
                </a:cubicBezTo>
                <a:cubicBezTo>
                  <a:pt x="8441711" y="2554786"/>
                  <a:pt x="8444177" y="2552214"/>
                  <a:pt x="8449114" y="2552215"/>
                </a:cubicBezTo>
                <a:close/>
                <a:moveTo>
                  <a:pt x="4832038" y="2551682"/>
                </a:moveTo>
                <a:lnTo>
                  <a:pt x="4819372" y="2555518"/>
                </a:lnTo>
                <a:cubicBezTo>
                  <a:pt x="4769610" y="2569159"/>
                  <a:pt x="4712429" y="2582056"/>
                  <a:pt x="4685820" y="2594372"/>
                </a:cubicBezTo>
                <a:cubicBezTo>
                  <a:pt x="4682291" y="2594835"/>
                  <a:pt x="4677549" y="2603923"/>
                  <a:pt x="4671506" y="2608010"/>
                </a:cubicBezTo>
                <a:cubicBezTo>
                  <a:pt x="4667190" y="2609988"/>
                  <a:pt x="4659504" y="2610998"/>
                  <a:pt x="4650615" y="2612519"/>
                </a:cubicBezTo>
                <a:lnTo>
                  <a:pt x="4642323" y="2614752"/>
                </a:lnTo>
                <a:lnTo>
                  <a:pt x="4639452" y="2616992"/>
                </a:lnTo>
                <a:cubicBezTo>
                  <a:pt x="4628818" y="2621850"/>
                  <a:pt x="4620847" y="2626709"/>
                  <a:pt x="4610218" y="2631569"/>
                </a:cubicBezTo>
                <a:lnTo>
                  <a:pt x="4585186" y="2642628"/>
                </a:lnTo>
                <a:lnTo>
                  <a:pt x="4697569" y="2610226"/>
                </a:lnTo>
                <a:lnTo>
                  <a:pt x="4718534" y="2602858"/>
                </a:lnTo>
                <a:lnTo>
                  <a:pt x="4724058" y="2599020"/>
                </a:lnTo>
                <a:cubicBezTo>
                  <a:pt x="4727379" y="2597525"/>
                  <a:pt x="4730703" y="2596653"/>
                  <a:pt x="4733525" y="2597063"/>
                </a:cubicBezTo>
                <a:lnTo>
                  <a:pt x="4733953" y="2597441"/>
                </a:lnTo>
                <a:lnTo>
                  <a:pt x="4740929" y="2594989"/>
                </a:lnTo>
                <a:lnTo>
                  <a:pt x="4740931" y="2591508"/>
                </a:lnTo>
                <a:lnTo>
                  <a:pt x="4741904" y="2594645"/>
                </a:lnTo>
                <a:lnTo>
                  <a:pt x="4745111" y="2593520"/>
                </a:lnTo>
                <a:lnTo>
                  <a:pt x="4741682" y="2590055"/>
                </a:lnTo>
                <a:cubicBezTo>
                  <a:pt x="4745372" y="2588810"/>
                  <a:pt x="4749823" y="2586939"/>
                  <a:pt x="4754001" y="2586317"/>
                </a:cubicBezTo>
                <a:cubicBezTo>
                  <a:pt x="4756090" y="2586005"/>
                  <a:pt x="4758112" y="2586005"/>
                  <a:pt x="4759937" y="2586551"/>
                </a:cubicBezTo>
                <a:lnTo>
                  <a:pt x="4761623" y="2587796"/>
                </a:lnTo>
                <a:lnTo>
                  <a:pt x="4762749" y="2587469"/>
                </a:lnTo>
                <a:lnTo>
                  <a:pt x="4762231" y="2586825"/>
                </a:lnTo>
                <a:cubicBezTo>
                  <a:pt x="4761893" y="2584797"/>
                  <a:pt x="4762570" y="2581324"/>
                  <a:pt x="4763924" y="2579007"/>
                </a:cubicBezTo>
                <a:cubicBezTo>
                  <a:pt x="4766628" y="2581323"/>
                  <a:pt x="4766628" y="2583640"/>
                  <a:pt x="4766627" y="2585956"/>
                </a:cubicBezTo>
                <a:lnTo>
                  <a:pt x="4765875" y="2586566"/>
                </a:lnTo>
                <a:lnTo>
                  <a:pt x="4777164" y="2583305"/>
                </a:lnTo>
                <a:lnTo>
                  <a:pt x="4773554" y="2584123"/>
                </a:lnTo>
                <a:cubicBezTo>
                  <a:pt x="4770634" y="2583748"/>
                  <a:pt x="4767793" y="2582097"/>
                  <a:pt x="4765124" y="2578500"/>
                </a:cubicBezTo>
                <a:cubicBezTo>
                  <a:pt x="4769131" y="2576701"/>
                  <a:pt x="4773136" y="2574563"/>
                  <a:pt x="4777284" y="2572849"/>
                </a:cubicBezTo>
                <a:lnTo>
                  <a:pt x="4778222" y="2572622"/>
                </a:lnTo>
                <a:lnTo>
                  <a:pt x="4781029" y="2568907"/>
                </a:lnTo>
                <a:cubicBezTo>
                  <a:pt x="4785778" y="2566298"/>
                  <a:pt x="4793732" y="2568427"/>
                  <a:pt x="4796376" y="2568079"/>
                </a:cubicBezTo>
                <a:lnTo>
                  <a:pt x="4792535" y="2570098"/>
                </a:lnTo>
                <a:lnTo>
                  <a:pt x="4799843" y="2571302"/>
                </a:lnTo>
                <a:cubicBezTo>
                  <a:pt x="4797174" y="2572500"/>
                  <a:pt x="4794335" y="2574451"/>
                  <a:pt x="4791413" y="2576473"/>
                </a:cubicBezTo>
                <a:lnTo>
                  <a:pt x="4783456" y="2581486"/>
                </a:lnTo>
                <a:lnTo>
                  <a:pt x="4818986" y="2571220"/>
                </a:lnTo>
                <a:lnTo>
                  <a:pt x="4830478" y="2569498"/>
                </a:lnTo>
                <a:lnTo>
                  <a:pt x="4831483" y="2558023"/>
                </a:lnTo>
                <a:lnTo>
                  <a:pt x="4796376" y="2568079"/>
                </a:lnTo>
                <a:cubicBezTo>
                  <a:pt x="4800476" y="2564718"/>
                  <a:pt x="4806431" y="2562524"/>
                  <a:pt x="4812938" y="2560964"/>
                </a:cubicBezTo>
                <a:lnTo>
                  <a:pt x="4831496" y="2557865"/>
                </a:lnTo>
                <a:close/>
                <a:moveTo>
                  <a:pt x="9023869" y="2545068"/>
                </a:moveTo>
                <a:cubicBezTo>
                  <a:pt x="9039498" y="2545069"/>
                  <a:pt x="9052521" y="2557047"/>
                  <a:pt x="9062504" y="2569024"/>
                </a:cubicBezTo>
                <a:cubicBezTo>
                  <a:pt x="9049916" y="2578606"/>
                  <a:pt x="9034289" y="2552255"/>
                  <a:pt x="9023869" y="2545068"/>
                </a:cubicBezTo>
                <a:close/>
                <a:moveTo>
                  <a:pt x="4622065" y="2543673"/>
                </a:moveTo>
                <a:lnTo>
                  <a:pt x="4609830" y="2547113"/>
                </a:lnTo>
                <a:lnTo>
                  <a:pt x="4613537" y="2550269"/>
                </a:lnTo>
                <a:lnTo>
                  <a:pt x="4622942" y="2551702"/>
                </a:lnTo>
                <a:lnTo>
                  <a:pt x="4623464" y="2551549"/>
                </a:lnTo>
                <a:lnTo>
                  <a:pt x="4622135" y="2543740"/>
                </a:lnTo>
                <a:close/>
                <a:moveTo>
                  <a:pt x="4838784" y="2537181"/>
                </a:moveTo>
                <a:lnTo>
                  <a:pt x="4730697" y="2568359"/>
                </a:lnTo>
                <a:lnTo>
                  <a:pt x="4726706" y="2575525"/>
                </a:lnTo>
                <a:lnTo>
                  <a:pt x="4834918" y="2543640"/>
                </a:lnTo>
                <a:close/>
                <a:moveTo>
                  <a:pt x="4646814" y="2536711"/>
                </a:moveTo>
                <a:lnTo>
                  <a:pt x="4643735" y="2537576"/>
                </a:lnTo>
                <a:lnTo>
                  <a:pt x="4647424" y="2539639"/>
                </a:lnTo>
                <a:close/>
                <a:moveTo>
                  <a:pt x="559683" y="2530706"/>
                </a:moveTo>
                <a:cubicBezTo>
                  <a:pt x="559185" y="2531143"/>
                  <a:pt x="557858" y="2532310"/>
                  <a:pt x="555205" y="2534640"/>
                </a:cubicBezTo>
                <a:cubicBezTo>
                  <a:pt x="552448" y="2537126"/>
                  <a:pt x="551072" y="2538368"/>
                  <a:pt x="550554" y="2538834"/>
                </a:cubicBezTo>
                <a:cubicBezTo>
                  <a:pt x="549005" y="2540233"/>
                  <a:pt x="555205" y="2534640"/>
                  <a:pt x="555205" y="2534640"/>
                </a:cubicBezTo>
                <a:cubicBezTo>
                  <a:pt x="555205" y="2534640"/>
                  <a:pt x="561176" y="2529396"/>
                  <a:pt x="559683" y="2530706"/>
                </a:cubicBezTo>
                <a:close/>
                <a:moveTo>
                  <a:pt x="8689401" y="2527207"/>
                </a:moveTo>
                <a:cubicBezTo>
                  <a:pt x="8689401" y="2534466"/>
                  <a:pt x="8686932" y="2539307"/>
                  <a:pt x="8681998" y="2539306"/>
                </a:cubicBezTo>
                <a:cubicBezTo>
                  <a:pt x="8681997" y="2530030"/>
                  <a:pt x="8684467" y="2527208"/>
                  <a:pt x="8689401" y="2527207"/>
                </a:cubicBezTo>
                <a:close/>
                <a:moveTo>
                  <a:pt x="25513" y="2525827"/>
                </a:moveTo>
                <a:lnTo>
                  <a:pt x="39208" y="2530960"/>
                </a:lnTo>
                <a:lnTo>
                  <a:pt x="36130" y="2530667"/>
                </a:lnTo>
                <a:close/>
                <a:moveTo>
                  <a:pt x="4881610" y="2525433"/>
                </a:moveTo>
                <a:lnTo>
                  <a:pt x="4856822" y="2532171"/>
                </a:lnTo>
                <a:lnTo>
                  <a:pt x="4856870" y="2532214"/>
                </a:lnTo>
                <a:cubicBezTo>
                  <a:pt x="4863198" y="2535825"/>
                  <a:pt x="4870226" y="2533303"/>
                  <a:pt x="4876841" y="2529077"/>
                </a:cubicBezTo>
                <a:close/>
                <a:moveTo>
                  <a:pt x="9327728" y="2516490"/>
                </a:moveTo>
                <a:cubicBezTo>
                  <a:pt x="9327728" y="2526494"/>
                  <a:pt x="9330170" y="2541081"/>
                  <a:pt x="9320810" y="2541081"/>
                </a:cubicBezTo>
                <a:cubicBezTo>
                  <a:pt x="9320811" y="2531495"/>
                  <a:pt x="9320810" y="2516490"/>
                  <a:pt x="9327728" y="2516490"/>
                </a:cubicBezTo>
                <a:close/>
                <a:moveTo>
                  <a:pt x="8355343" y="2503987"/>
                </a:moveTo>
                <a:cubicBezTo>
                  <a:pt x="8355342" y="2513668"/>
                  <a:pt x="8352875" y="2516087"/>
                  <a:pt x="8347940" y="2516087"/>
                </a:cubicBezTo>
                <a:cubicBezTo>
                  <a:pt x="8347939" y="2508828"/>
                  <a:pt x="8350406" y="2503987"/>
                  <a:pt x="8355343" y="2503987"/>
                </a:cubicBezTo>
                <a:close/>
                <a:moveTo>
                  <a:pt x="8146315" y="2503987"/>
                </a:moveTo>
                <a:cubicBezTo>
                  <a:pt x="8146315" y="2513990"/>
                  <a:pt x="8146315" y="2528578"/>
                  <a:pt x="8138910" y="2528578"/>
                </a:cubicBezTo>
                <a:cubicBezTo>
                  <a:pt x="8138909" y="2518990"/>
                  <a:pt x="8138910" y="2503987"/>
                  <a:pt x="8146315" y="2503987"/>
                </a:cubicBezTo>
                <a:close/>
                <a:moveTo>
                  <a:pt x="8130662" y="2491484"/>
                </a:moveTo>
                <a:cubicBezTo>
                  <a:pt x="8130662" y="2501163"/>
                  <a:pt x="8128492" y="2503583"/>
                  <a:pt x="8123281" y="2503584"/>
                </a:cubicBezTo>
                <a:cubicBezTo>
                  <a:pt x="8123282" y="2496324"/>
                  <a:pt x="8125887" y="2491484"/>
                  <a:pt x="8130662" y="2491484"/>
                </a:cubicBezTo>
                <a:close/>
                <a:moveTo>
                  <a:pt x="8867174" y="2491484"/>
                </a:moveTo>
                <a:cubicBezTo>
                  <a:pt x="8867174" y="2501164"/>
                  <a:pt x="8864706" y="2503583"/>
                  <a:pt x="8859770" y="2503584"/>
                </a:cubicBezTo>
                <a:cubicBezTo>
                  <a:pt x="8859771" y="2496324"/>
                  <a:pt x="8862237" y="2491485"/>
                  <a:pt x="8867174" y="2491484"/>
                </a:cubicBezTo>
                <a:close/>
                <a:moveTo>
                  <a:pt x="4834161" y="2484579"/>
                </a:moveTo>
                <a:cubicBezTo>
                  <a:pt x="4827103" y="2482213"/>
                  <a:pt x="4800333" y="2491848"/>
                  <a:pt x="4781618" y="2497130"/>
                </a:cubicBezTo>
                <a:cubicBezTo>
                  <a:pt x="4763409" y="2502345"/>
                  <a:pt x="4748221" y="2507162"/>
                  <a:pt x="4733110" y="2512442"/>
                </a:cubicBezTo>
                <a:lnTo>
                  <a:pt x="4688970" y="2524854"/>
                </a:lnTo>
                <a:lnTo>
                  <a:pt x="4662058" y="2540196"/>
                </a:lnTo>
                <a:lnTo>
                  <a:pt x="4740529" y="2517110"/>
                </a:lnTo>
                <a:cubicBezTo>
                  <a:pt x="4755714" y="2512291"/>
                  <a:pt x="4840209" y="2483783"/>
                  <a:pt x="4834161" y="2484579"/>
                </a:cubicBezTo>
                <a:close/>
                <a:moveTo>
                  <a:pt x="8622938" y="2481473"/>
                </a:moveTo>
                <a:cubicBezTo>
                  <a:pt x="8622938" y="2496427"/>
                  <a:pt x="8612034" y="2491442"/>
                  <a:pt x="8603855" y="2491443"/>
                </a:cubicBezTo>
                <a:cubicBezTo>
                  <a:pt x="8603857" y="2478980"/>
                  <a:pt x="8614761" y="2481474"/>
                  <a:pt x="8622938" y="2481473"/>
                </a:cubicBezTo>
                <a:close/>
                <a:moveTo>
                  <a:pt x="4900880" y="2464050"/>
                </a:moveTo>
                <a:cubicBezTo>
                  <a:pt x="4894399" y="2462080"/>
                  <a:pt x="4895268" y="2467608"/>
                  <a:pt x="4892244" y="2468007"/>
                </a:cubicBezTo>
                <a:cubicBezTo>
                  <a:pt x="4865401" y="2480470"/>
                  <a:pt x="4913912" y="2465156"/>
                  <a:pt x="4900880" y="2464050"/>
                </a:cubicBezTo>
                <a:close/>
                <a:moveTo>
                  <a:pt x="8814838" y="2457547"/>
                </a:moveTo>
                <a:cubicBezTo>
                  <a:pt x="8819908" y="2459865"/>
                  <a:pt x="8824975" y="2462181"/>
                  <a:pt x="8830044" y="2464498"/>
                </a:cubicBezTo>
                <a:cubicBezTo>
                  <a:pt x="8824974" y="2469133"/>
                  <a:pt x="8814837" y="2471449"/>
                  <a:pt x="8814838" y="2457547"/>
                </a:cubicBezTo>
                <a:close/>
                <a:moveTo>
                  <a:pt x="8419753" y="2448616"/>
                </a:moveTo>
                <a:cubicBezTo>
                  <a:pt x="8419753" y="2455761"/>
                  <a:pt x="8419753" y="2469654"/>
                  <a:pt x="8411313" y="2469654"/>
                </a:cubicBezTo>
                <a:cubicBezTo>
                  <a:pt x="8411311" y="2460126"/>
                  <a:pt x="8408501" y="2448616"/>
                  <a:pt x="8419753" y="2448616"/>
                </a:cubicBezTo>
                <a:close/>
                <a:moveTo>
                  <a:pt x="9062506" y="2436114"/>
                </a:moveTo>
                <a:cubicBezTo>
                  <a:pt x="9062506" y="2443373"/>
                  <a:pt x="9060336" y="2448214"/>
                  <a:pt x="9055126" y="2448213"/>
                </a:cubicBezTo>
                <a:cubicBezTo>
                  <a:pt x="9055124" y="2438533"/>
                  <a:pt x="9057729" y="2436113"/>
                  <a:pt x="9062506" y="2436114"/>
                </a:cubicBezTo>
                <a:close/>
                <a:moveTo>
                  <a:pt x="5120533" y="2431068"/>
                </a:moveTo>
                <a:lnTo>
                  <a:pt x="5119731" y="2432060"/>
                </a:lnTo>
                <a:cubicBezTo>
                  <a:pt x="5118348" y="2433771"/>
                  <a:pt x="5116764" y="2435727"/>
                  <a:pt x="5116764" y="2435727"/>
                </a:cubicBezTo>
                <a:close/>
                <a:moveTo>
                  <a:pt x="9226628" y="2423610"/>
                </a:moveTo>
                <a:cubicBezTo>
                  <a:pt x="9226627" y="2430870"/>
                  <a:pt x="9224158" y="2435709"/>
                  <a:pt x="9219226" y="2435710"/>
                </a:cubicBezTo>
                <a:cubicBezTo>
                  <a:pt x="9219226" y="2426030"/>
                  <a:pt x="9221692" y="2423609"/>
                  <a:pt x="9226628" y="2423610"/>
                </a:cubicBezTo>
                <a:close/>
                <a:moveTo>
                  <a:pt x="8543295" y="2423610"/>
                </a:moveTo>
                <a:cubicBezTo>
                  <a:pt x="8545738" y="2426070"/>
                  <a:pt x="8550621" y="2430990"/>
                  <a:pt x="8552656" y="2433448"/>
                </a:cubicBezTo>
                <a:cubicBezTo>
                  <a:pt x="8550621" y="2435909"/>
                  <a:pt x="8545738" y="2443288"/>
                  <a:pt x="8543296" y="2448207"/>
                </a:cubicBezTo>
                <a:cubicBezTo>
                  <a:pt x="8543297" y="2438368"/>
                  <a:pt x="8543297" y="2430990"/>
                  <a:pt x="8543295" y="2423610"/>
                </a:cubicBezTo>
                <a:close/>
                <a:moveTo>
                  <a:pt x="8752327" y="2423609"/>
                </a:moveTo>
                <a:cubicBezTo>
                  <a:pt x="8757395" y="2423610"/>
                  <a:pt x="8762462" y="2425928"/>
                  <a:pt x="8767532" y="2430561"/>
                </a:cubicBezTo>
                <a:cubicBezTo>
                  <a:pt x="8762463" y="2437512"/>
                  <a:pt x="8752327" y="2435196"/>
                  <a:pt x="8752327" y="2423609"/>
                </a:cubicBezTo>
                <a:close/>
                <a:moveTo>
                  <a:pt x="5073786" y="2413432"/>
                </a:moveTo>
                <a:lnTo>
                  <a:pt x="5042009" y="2423942"/>
                </a:lnTo>
                <a:lnTo>
                  <a:pt x="5039946" y="2429705"/>
                </a:lnTo>
                <a:lnTo>
                  <a:pt x="5039959" y="2429701"/>
                </a:lnTo>
                <a:lnTo>
                  <a:pt x="5056496" y="2423948"/>
                </a:lnTo>
                <a:lnTo>
                  <a:pt x="5056204" y="2423092"/>
                </a:lnTo>
                <a:cubicBezTo>
                  <a:pt x="5057438" y="2420672"/>
                  <a:pt x="5058671" y="2420066"/>
                  <a:pt x="5059905" y="2420370"/>
                </a:cubicBezTo>
                <a:lnTo>
                  <a:pt x="5062115" y="2421994"/>
                </a:lnTo>
                <a:lnTo>
                  <a:pt x="5070048" y="2419234"/>
                </a:lnTo>
                <a:lnTo>
                  <a:pt x="5073785" y="2418046"/>
                </a:lnTo>
                <a:close/>
                <a:moveTo>
                  <a:pt x="8486219" y="2411815"/>
                </a:moveTo>
                <a:cubicBezTo>
                  <a:pt x="8486219" y="2426768"/>
                  <a:pt x="8478616" y="2424276"/>
                  <a:pt x="8471013" y="2424275"/>
                </a:cubicBezTo>
                <a:cubicBezTo>
                  <a:pt x="8471014" y="2409321"/>
                  <a:pt x="8481150" y="2411814"/>
                  <a:pt x="8486219" y="2411815"/>
                </a:cubicBezTo>
                <a:close/>
                <a:moveTo>
                  <a:pt x="8517477" y="2411814"/>
                </a:moveTo>
                <a:cubicBezTo>
                  <a:pt x="8517477" y="2426767"/>
                  <a:pt x="8509874" y="2424276"/>
                  <a:pt x="8502270" y="2424275"/>
                </a:cubicBezTo>
                <a:cubicBezTo>
                  <a:pt x="8502270" y="2409320"/>
                  <a:pt x="8512409" y="2411815"/>
                  <a:pt x="8517477" y="2411814"/>
                </a:cubicBezTo>
                <a:close/>
                <a:moveTo>
                  <a:pt x="5132900" y="2411247"/>
                </a:moveTo>
                <a:lnTo>
                  <a:pt x="5127911" y="2415058"/>
                </a:lnTo>
                <a:lnTo>
                  <a:pt x="5131377" y="2414028"/>
                </a:lnTo>
                <a:close/>
                <a:moveTo>
                  <a:pt x="8122870" y="2400392"/>
                </a:moveTo>
                <a:cubicBezTo>
                  <a:pt x="8122870" y="2410070"/>
                  <a:pt x="8120402" y="2412490"/>
                  <a:pt x="8115468" y="2412491"/>
                </a:cubicBezTo>
                <a:cubicBezTo>
                  <a:pt x="8115469" y="2405230"/>
                  <a:pt x="8117936" y="2400391"/>
                  <a:pt x="8122870" y="2400392"/>
                </a:cubicBezTo>
                <a:close/>
                <a:moveTo>
                  <a:pt x="5106763" y="2397282"/>
                </a:moveTo>
                <a:cubicBezTo>
                  <a:pt x="5108168" y="2397605"/>
                  <a:pt x="5109574" y="2398892"/>
                  <a:pt x="5112386" y="2400177"/>
                </a:cubicBezTo>
                <a:cubicBezTo>
                  <a:pt x="5106762" y="2402748"/>
                  <a:pt x="5106761" y="2405319"/>
                  <a:pt x="5101137" y="2400177"/>
                </a:cubicBezTo>
                <a:cubicBezTo>
                  <a:pt x="5103950" y="2397605"/>
                  <a:pt x="5105355" y="2396961"/>
                  <a:pt x="5106763" y="2397282"/>
                </a:cubicBezTo>
                <a:close/>
                <a:moveTo>
                  <a:pt x="5093250" y="2388509"/>
                </a:moveTo>
                <a:lnTo>
                  <a:pt x="5095185" y="2390460"/>
                </a:lnTo>
                <a:cubicBezTo>
                  <a:pt x="5095185" y="2390460"/>
                  <a:pt x="5090835" y="2389964"/>
                  <a:pt x="5085759" y="2389386"/>
                </a:cubicBezTo>
                <a:lnTo>
                  <a:pt x="5085890" y="2389044"/>
                </a:lnTo>
                <a:lnTo>
                  <a:pt x="5090221" y="2389307"/>
                </a:lnTo>
                <a:close/>
                <a:moveTo>
                  <a:pt x="8494044" y="2387887"/>
                </a:moveTo>
                <a:cubicBezTo>
                  <a:pt x="8494046" y="2397567"/>
                  <a:pt x="8491577" y="2399986"/>
                  <a:pt x="8486642" y="2399987"/>
                </a:cubicBezTo>
                <a:cubicBezTo>
                  <a:pt x="8486641" y="2392728"/>
                  <a:pt x="8489110" y="2387887"/>
                  <a:pt x="8494044" y="2387887"/>
                </a:cubicBezTo>
                <a:close/>
                <a:moveTo>
                  <a:pt x="7810715" y="2387886"/>
                </a:moveTo>
                <a:cubicBezTo>
                  <a:pt x="7821630" y="2387886"/>
                  <a:pt x="7832552" y="2387887"/>
                  <a:pt x="7843468" y="2387887"/>
                </a:cubicBezTo>
                <a:cubicBezTo>
                  <a:pt x="7840739" y="2395267"/>
                  <a:pt x="7838010" y="2405105"/>
                  <a:pt x="7835280" y="2412484"/>
                </a:cubicBezTo>
                <a:cubicBezTo>
                  <a:pt x="7827090" y="2410024"/>
                  <a:pt x="7810714" y="2407565"/>
                  <a:pt x="7810715" y="2387886"/>
                </a:cubicBezTo>
                <a:close/>
                <a:moveTo>
                  <a:pt x="5087616" y="2384548"/>
                </a:moveTo>
                <a:lnTo>
                  <a:pt x="5087687" y="2384574"/>
                </a:lnTo>
                <a:lnTo>
                  <a:pt x="5087578" y="2384644"/>
                </a:lnTo>
                <a:close/>
                <a:moveTo>
                  <a:pt x="5237884" y="2378957"/>
                </a:moveTo>
                <a:cubicBezTo>
                  <a:pt x="5245264" y="2378956"/>
                  <a:pt x="5253077" y="2378957"/>
                  <a:pt x="5260893" y="2383634"/>
                </a:cubicBezTo>
                <a:cubicBezTo>
                  <a:pt x="5255683" y="2386186"/>
                  <a:pt x="5237884" y="2396392"/>
                  <a:pt x="5237884" y="2378957"/>
                </a:cubicBezTo>
                <a:close/>
                <a:moveTo>
                  <a:pt x="7788802" y="2377765"/>
                </a:moveTo>
                <a:cubicBezTo>
                  <a:pt x="7788801" y="2389277"/>
                  <a:pt x="7778662" y="2386894"/>
                  <a:pt x="7773594" y="2386894"/>
                </a:cubicBezTo>
                <a:cubicBezTo>
                  <a:pt x="7773596" y="2375384"/>
                  <a:pt x="7781198" y="2377765"/>
                  <a:pt x="7788802" y="2377765"/>
                </a:cubicBezTo>
                <a:close/>
                <a:moveTo>
                  <a:pt x="5256290" y="2376411"/>
                </a:moveTo>
                <a:lnTo>
                  <a:pt x="5255466" y="2378553"/>
                </a:lnTo>
                <a:cubicBezTo>
                  <a:pt x="5255466" y="2378553"/>
                  <a:pt x="5255727" y="2377878"/>
                  <a:pt x="5256099" y="2376905"/>
                </a:cubicBezTo>
                <a:close/>
                <a:moveTo>
                  <a:pt x="5257419" y="2373478"/>
                </a:moveTo>
                <a:lnTo>
                  <a:pt x="5256290" y="2376411"/>
                </a:lnTo>
                <a:lnTo>
                  <a:pt x="5257418" y="2373480"/>
                </a:lnTo>
                <a:close/>
                <a:moveTo>
                  <a:pt x="5258438" y="2370824"/>
                </a:moveTo>
                <a:lnTo>
                  <a:pt x="5257419" y="2373478"/>
                </a:lnTo>
                <a:lnTo>
                  <a:pt x="5257591" y="2373028"/>
                </a:lnTo>
                <a:close/>
                <a:moveTo>
                  <a:pt x="8433896" y="2370696"/>
                </a:moveTo>
                <a:cubicBezTo>
                  <a:pt x="8447154" y="2370696"/>
                  <a:pt x="8463061" y="2368238"/>
                  <a:pt x="8470571" y="2382565"/>
                </a:cubicBezTo>
                <a:cubicBezTo>
                  <a:pt x="8465711" y="2385023"/>
                  <a:pt x="8457758" y="2387477"/>
                  <a:pt x="8449804" y="2387478"/>
                </a:cubicBezTo>
                <a:cubicBezTo>
                  <a:pt x="8444502" y="2382565"/>
                  <a:pt x="8439201" y="2375607"/>
                  <a:pt x="8433896" y="2370696"/>
                </a:cubicBezTo>
                <a:close/>
                <a:moveTo>
                  <a:pt x="5011613" y="2370621"/>
                </a:moveTo>
                <a:lnTo>
                  <a:pt x="5008542" y="2372500"/>
                </a:lnTo>
                <a:lnTo>
                  <a:pt x="5010878" y="2372565"/>
                </a:lnTo>
                <a:lnTo>
                  <a:pt x="5010983" y="2372492"/>
                </a:lnTo>
                <a:close/>
                <a:moveTo>
                  <a:pt x="5258588" y="2370434"/>
                </a:moveTo>
                <a:cubicBezTo>
                  <a:pt x="5258849" y="2369758"/>
                  <a:pt x="5258784" y="2369927"/>
                  <a:pt x="5258541" y="2370561"/>
                </a:cubicBezTo>
                <a:lnTo>
                  <a:pt x="5258438" y="2370824"/>
                </a:lnTo>
                <a:close/>
                <a:moveTo>
                  <a:pt x="5272835" y="2368536"/>
                </a:moveTo>
                <a:cubicBezTo>
                  <a:pt x="5276670" y="2368239"/>
                  <a:pt x="5280507" y="2368835"/>
                  <a:pt x="5284343" y="2371217"/>
                </a:cubicBezTo>
                <a:cubicBezTo>
                  <a:pt x="5276670" y="2380345"/>
                  <a:pt x="5266442" y="2380344"/>
                  <a:pt x="5261326" y="2371217"/>
                </a:cubicBezTo>
                <a:cubicBezTo>
                  <a:pt x="5265162" y="2370025"/>
                  <a:pt x="5268998" y="2368834"/>
                  <a:pt x="5272835" y="2368536"/>
                </a:cubicBezTo>
                <a:close/>
                <a:moveTo>
                  <a:pt x="5173416" y="2366452"/>
                </a:moveTo>
                <a:cubicBezTo>
                  <a:pt x="5178485" y="2366453"/>
                  <a:pt x="5183554" y="2366453"/>
                  <a:pt x="5188624" y="2366453"/>
                </a:cubicBezTo>
                <a:cubicBezTo>
                  <a:pt x="5188624" y="2371293"/>
                  <a:pt x="5188623" y="2373714"/>
                  <a:pt x="5188623" y="2378553"/>
                </a:cubicBezTo>
                <a:cubicBezTo>
                  <a:pt x="5183556" y="2378553"/>
                  <a:pt x="5178485" y="2378552"/>
                  <a:pt x="5173418" y="2378552"/>
                </a:cubicBezTo>
                <a:cubicBezTo>
                  <a:pt x="5173417" y="2373713"/>
                  <a:pt x="5173417" y="2371294"/>
                  <a:pt x="5173416" y="2366452"/>
                </a:cubicBezTo>
                <a:close/>
                <a:moveTo>
                  <a:pt x="5302958" y="2366356"/>
                </a:moveTo>
                <a:cubicBezTo>
                  <a:pt x="5307948" y="2364617"/>
                  <a:pt x="5313649" y="2368093"/>
                  <a:pt x="5313650" y="2376783"/>
                </a:cubicBezTo>
                <a:cubicBezTo>
                  <a:pt x="5308582" y="2374466"/>
                  <a:pt x="5303513" y="2372148"/>
                  <a:pt x="5298445" y="2369831"/>
                </a:cubicBezTo>
                <a:cubicBezTo>
                  <a:pt x="5299711" y="2368093"/>
                  <a:pt x="5301297" y="2366934"/>
                  <a:pt x="5302958" y="2366356"/>
                </a:cubicBezTo>
                <a:close/>
                <a:moveTo>
                  <a:pt x="5280377" y="2363310"/>
                </a:moveTo>
                <a:lnTo>
                  <a:pt x="5278909" y="2366067"/>
                </a:lnTo>
                <a:cubicBezTo>
                  <a:pt x="5278909" y="2366067"/>
                  <a:pt x="5279371" y="2365198"/>
                  <a:pt x="5279949" y="2364111"/>
                </a:cubicBezTo>
                <a:close/>
                <a:moveTo>
                  <a:pt x="5282031" y="2360201"/>
                </a:moveTo>
                <a:cubicBezTo>
                  <a:pt x="5282380" y="2359549"/>
                  <a:pt x="5282147" y="2359983"/>
                  <a:pt x="5281685" y="2360853"/>
                </a:cubicBezTo>
                <a:lnTo>
                  <a:pt x="5280377" y="2363310"/>
                </a:lnTo>
                <a:close/>
                <a:moveTo>
                  <a:pt x="7726749" y="2353949"/>
                </a:moveTo>
                <a:cubicBezTo>
                  <a:pt x="7726751" y="2361094"/>
                  <a:pt x="7732125" y="2373002"/>
                  <a:pt x="7724067" y="2377764"/>
                </a:cubicBezTo>
                <a:cubicBezTo>
                  <a:pt x="7716007" y="2382131"/>
                  <a:pt x="7705709" y="2377766"/>
                  <a:pt x="7694967" y="2377765"/>
                </a:cubicBezTo>
                <a:cubicBezTo>
                  <a:pt x="7692280" y="2373002"/>
                  <a:pt x="7692280" y="2368239"/>
                  <a:pt x="7689593" y="2363477"/>
                </a:cubicBezTo>
                <a:cubicBezTo>
                  <a:pt x="7703023" y="2358712"/>
                  <a:pt x="7713769" y="2356331"/>
                  <a:pt x="7726749" y="2353949"/>
                </a:cubicBezTo>
                <a:close/>
                <a:moveTo>
                  <a:pt x="8093730" y="2352804"/>
                </a:moveTo>
                <a:cubicBezTo>
                  <a:pt x="8098006" y="2352205"/>
                  <a:pt x="8103268" y="2354003"/>
                  <a:pt x="8107215" y="2354004"/>
                </a:cubicBezTo>
                <a:cubicBezTo>
                  <a:pt x="8107214" y="2373199"/>
                  <a:pt x="8094057" y="2366000"/>
                  <a:pt x="8086163" y="2365999"/>
                </a:cubicBezTo>
                <a:cubicBezTo>
                  <a:pt x="8086164" y="2356402"/>
                  <a:pt x="8089453" y="2353403"/>
                  <a:pt x="8093730" y="2352804"/>
                </a:cubicBezTo>
                <a:close/>
                <a:moveTo>
                  <a:pt x="4706573" y="2348654"/>
                </a:moveTo>
                <a:lnTo>
                  <a:pt x="4646351" y="2366311"/>
                </a:lnTo>
                <a:cubicBezTo>
                  <a:pt x="4631164" y="2371129"/>
                  <a:pt x="4649879" y="2365849"/>
                  <a:pt x="4625118" y="2371924"/>
                </a:cubicBezTo>
                <a:lnTo>
                  <a:pt x="4608042" y="2377519"/>
                </a:lnTo>
                <a:lnTo>
                  <a:pt x="4608036" y="2377717"/>
                </a:lnTo>
                <a:lnTo>
                  <a:pt x="4607991" y="2377911"/>
                </a:lnTo>
                <a:lnTo>
                  <a:pt x="4611015" y="2378716"/>
                </a:lnTo>
                <a:cubicBezTo>
                  <a:pt x="4618122" y="2378135"/>
                  <a:pt x="4632106" y="2375474"/>
                  <a:pt x="4638150" y="2373032"/>
                </a:cubicBezTo>
                <a:lnTo>
                  <a:pt x="4675474" y="2363186"/>
                </a:lnTo>
                <a:lnTo>
                  <a:pt x="4686850" y="2359572"/>
                </a:lnTo>
                <a:close/>
                <a:moveTo>
                  <a:pt x="5017015" y="2343145"/>
                </a:moveTo>
                <a:lnTo>
                  <a:pt x="4991911" y="2352857"/>
                </a:lnTo>
                <a:cubicBezTo>
                  <a:pt x="4965306" y="2365171"/>
                  <a:pt x="4977398" y="2362346"/>
                  <a:pt x="4997919" y="2356099"/>
                </a:cubicBezTo>
                <a:lnTo>
                  <a:pt x="5017437" y="2349989"/>
                </a:lnTo>
                <a:close/>
                <a:moveTo>
                  <a:pt x="5024476" y="2340258"/>
                </a:moveTo>
                <a:lnTo>
                  <a:pt x="5022623" y="2340977"/>
                </a:lnTo>
                <a:lnTo>
                  <a:pt x="5024242" y="2343444"/>
                </a:lnTo>
                <a:close/>
                <a:moveTo>
                  <a:pt x="5393722" y="2336088"/>
                </a:moveTo>
                <a:cubicBezTo>
                  <a:pt x="5385722" y="2348566"/>
                  <a:pt x="5385722" y="2348566"/>
                  <a:pt x="5329701" y="2366037"/>
                </a:cubicBezTo>
                <a:cubicBezTo>
                  <a:pt x="5356379" y="2336087"/>
                  <a:pt x="5359045" y="2336089"/>
                  <a:pt x="5393722" y="2336088"/>
                </a:cubicBezTo>
                <a:close/>
                <a:moveTo>
                  <a:pt x="8313469" y="2332517"/>
                </a:moveTo>
                <a:cubicBezTo>
                  <a:pt x="8318762" y="2332516"/>
                  <a:pt x="8324056" y="2332516"/>
                  <a:pt x="8324054" y="2344618"/>
                </a:cubicBezTo>
                <a:cubicBezTo>
                  <a:pt x="8321410" y="2339776"/>
                  <a:pt x="8316117" y="2339776"/>
                  <a:pt x="8310824" y="2337357"/>
                </a:cubicBezTo>
                <a:cubicBezTo>
                  <a:pt x="8310824" y="2334936"/>
                  <a:pt x="8313469" y="2332517"/>
                  <a:pt x="8313469" y="2332517"/>
                </a:cubicBezTo>
                <a:close/>
                <a:moveTo>
                  <a:pt x="7360985" y="2332517"/>
                </a:moveTo>
                <a:cubicBezTo>
                  <a:pt x="7360984" y="2339776"/>
                  <a:pt x="7358516" y="2344616"/>
                  <a:pt x="7353579" y="2344617"/>
                </a:cubicBezTo>
                <a:cubicBezTo>
                  <a:pt x="7353580" y="2334936"/>
                  <a:pt x="7356048" y="2332517"/>
                  <a:pt x="7360985" y="2332517"/>
                </a:cubicBezTo>
                <a:close/>
                <a:moveTo>
                  <a:pt x="8379957" y="2331521"/>
                </a:moveTo>
                <a:cubicBezTo>
                  <a:pt x="8384734" y="2330906"/>
                  <a:pt x="8390486" y="2332750"/>
                  <a:pt x="8394389" y="2332750"/>
                </a:cubicBezTo>
                <a:cubicBezTo>
                  <a:pt x="8394391" y="2349968"/>
                  <a:pt x="8379198" y="2345049"/>
                  <a:pt x="8371383" y="2345049"/>
                </a:cubicBezTo>
                <a:cubicBezTo>
                  <a:pt x="8371380" y="2335210"/>
                  <a:pt x="8375179" y="2332135"/>
                  <a:pt x="8379957" y="2331521"/>
                </a:cubicBezTo>
                <a:close/>
                <a:moveTo>
                  <a:pt x="8036902" y="2331437"/>
                </a:moveTo>
                <a:cubicBezTo>
                  <a:pt x="8036902" y="2346391"/>
                  <a:pt x="8026766" y="2343898"/>
                  <a:pt x="8021698" y="2343899"/>
                </a:cubicBezTo>
                <a:cubicBezTo>
                  <a:pt x="8021698" y="2328944"/>
                  <a:pt x="8029301" y="2331437"/>
                  <a:pt x="8036902" y="2331437"/>
                </a:cubicBezTo>
                <a:close/>
                <a:moveTo>
                  <a:pt x="5025214" y="2330308"/>
                </a:moveTo>
                <a:lnTo>
                  <a:pt x="5024547" y="2330520"/>
                </a:lnTo>
                <a:lnTo>
                  <a:pt x="5025186" y="2330685"/>
                </a:lnTo>
                <a:close/>
                <a:moveTo>
                  <a:pt x="5407453" y="2325372"/>
                </a:moveTo>
                <a:cubicBezTo>
                  <a:pt x="5410187" y="2327779"/>
                  <a:pt x="5412921" y="2330183"/>
                  <a:pt x="5415199" y="2332589"/>
                </a:cubicBezTo>
                <a:cubicBezTo>
                  <a:pt x="5410188" y="2337402"/>
                  <a:pt x="5404718" y="2339807"/>
                  <a:pt x="5401983" y="2344619"/>
                </a:cubicBezTo>
                <a:cubicBezTo>
                  <a:pt x="5404718" y="2337402"/>
                  <a:pt x="5404716" y="2330183"/>
                  <a:pt x="5407453" y="2325372"/>
                </a:cubicBezTo>
                <a:close/>
                <a:moveTo>
                  <a:pt x="5436396" y="2320970"/>
                </a:moveTo>
                <a:lnTo>
                  <a:pt x="5437448" y="2322667"/>
                </a:lnTo>
                <a:lnTo>
                  <a:pt x="5437352" y="2321640"/>
                </a:lnTo>
                <a:close/>
                <a:moveTo>
                  <a:pt x="8295194" y="2320013"/>
                </a:moveTo>
                <a:cubicBezTo>
                  <a:pt x="8299968" y="2320014"/>
                  <a:pt x="8305612" y="2322330"/>
                  <a:pt x="8310387" y="2324648"/>
                </a:cubicBezTo>
                <a:cubicBezTo>
                  <a:pt x="8305614" y="2333916"/>
                  <a:pt x="8295193" y="2331599"/>
                  <a:pt x="8295194" y="2320013"/>
                </a:cubicBezTo>
                <a:close/>
                <a:moveTo>
                  <a:pt x="5090098" y="2319236"/>
                </a:moveTo>
                <a:cubicBezTo>
                  <a:pt x="5090099" y="2322260"/>
                  <a:pt x="5090595" y="2324530"/>
                  <a:pt x="5091467" y="2326232"/>
                </a:cubicBezTo>
                <a:lnTo>
                  <a:pt x="5093216" y="2327979"/>
                </a:lnTo>
                <a:lnTo>
                  <a:pt x="5104289" y="2324959"/>
                </a:lnTo>
                <a:lnTo>
                  <a:pt x="5104622" y="2324935"/>
                </a:lnTo>
                <a:lnTo>
                  <a:pt x="5104270" y="2323319"/>
                </a:lnTo>
                <a:cubicBezTo>
                  <a:pt x="5102654" y="2320596"/>
                  <a:pt x="5100106" y="2319575"/>
                  <a:pt x="5097464" y="2319236"/>
                </a:cubicBezTo>
                <a:cubicBezTo>
                  <a:pt x="5094823" y="2318894"/>
                  <a:pt x="5092088" y="2319235"/>
                  <a:pt x="5090098" y="2319236"/>
                </a:cubicBezTo>
                <a:close/>
                <a:moveTo>
                  <a:pt x="5074632" y="2319235"/>
                </a:moveTo>
                <a:cubicBezTo>
                  <a:pt x="5074630" y="2322867"/>
                  <a:pt x="5075182" y="2325892"/>
                  <a:pt x="5076399" y="2328010"/>
                </a:cubicBezTo>
                <a:lnTo>
                  <a:pt x="5081941" y="2331221"/>
                </a:lnTo>
                <a:lnTo>
                  <a:pt x="5082109" y="2331172"/>
                </a:lnTo>
                <a:lnTo>
                  <a:pt x="5080374" y="2322563"/>
                </a:lnTo>
                <a:cubicBezTo>
                  <a:pt x="5079158" y="2320444"/>
                  <a:pt x="5077282" y="2319235"/>
                  <a:pt x="5074632" y="2319235"/>
                </a:cubicBezTo>
                <a:close/>
                <a:moveTo>
                  <a:pt x="8582326" y="2318487"/>
                </a:moveTo>
                <a:cubicBezTo>
                  <a:pt x="8593172" y="2318714"/>
                  <a:pt x="8611128" y="2335931"/>
                  <a:pt x="8617114" y="2339557"/>
                </a:cubicBezTo>
                <a:cubicBezTo>
                  <a:pt x="8643716" y="2361305"/>
                  <a:pt x="8669872" y="2373389"/>
                  <a:pt x="8699135" y="2387484"/>
                </a:cubicBezTo>
                <a:cubicBezTo>
                  <a:pt x="8653914" y="2387483"/>
                  <a:pt x="8614454" y="2351639"/>
                  <a:pt x="8574552" y="2325057"/>
                </a:cubicBezTo>
                <a:cubicBezTo>
                  <a:pt x="8575882" y="2320224"/>
                  <a:pt x="8578708" y="2318411"/>
                  <a:pt x="8582326" y="2318487"/>
                </a:cubicBezTo>
                <a:close/>
                <a:moveTo>
                  <a:pt x="175592" y="2318079"/>
                </a:moveTo>
                <a:cubicBezTo>
                  <a:pt x="182295" y="2318728"/>
                  <a:pt x="188064" y="2319091"/>
                  <a:pt x="188550" y="2319348"/>
                </a:cubicBezTo>
                <a:cubicBezTo>
                  <a:pt x="188793" y="2319480"/>
                  <a:pt x="187717" y="2319582"/>
                  <a:pt x="184777" y="2319683"/>
                </a:cubicBezTo>
                <a:lnTo>
                  <a:pt x="181806" y="2319748"/>
                </a:lnTo>
                <a:close/>
                <a:moveTo>
                  <a:pt x="8086165" y="2312868"/>
                </a:moveTo>
                <a:cubicBezTo>
                  <a:pt x="8107349" y="2317764"/>
                  <a:pt x="8130741" y="2327553"/>
                  <a:pt x="8154575" y="2320210"/>
                </a:cubicBezTo>
                <a:cubicBezTo>
                  <a:pt x="8167817" y="2339788"/>
                  <a:pt x="8189000" y="2344682"/>
                  <a:pt x="8204891" y="2354470"/>
                </a:cubicBezTo>
                <a:cubicBezTo>
                  <a:pt x="8162517" y="2364260"/>
                  <a:pt x="8120589" y="2344682"/>
                  <a:pt x="8086165" y="2312868"/>
                </a:cubicBezTo>
                <a:close/>
                <a:moveTo>
                  <a:pt x="5437661" y="2312868"/>
                </a:moveTo>
                <a:cubicBezTo>
                  <a:pt x="5440127" y="2315287"/>
                  <a:pt x="5440745" y="2317103"/>
                  <a:pt x="5440437" y="2318919"/>
                </a:cubicBezTo>
                <a:lnTo>
                  <a:pt x="5438178" y="2323844"/>
                </a:lnTo>
                <a:lnTo>
                  <a:pt x="5438659" y="2324623"/>
                </a:lnTo>
                <a:cubicBezTo>
                  <a:pt x="5433365" y="2327117"/>
                  <a:pt x="5430720" y="2329609"/>
                  <a:pt x="5425423" y="2332101"/>
                </a:cubicBezTo>
                <a:cubicBezTo>
                  <a:pt x="5425426" y="2324625"/>
                  <a:pt x="5428071" y="2320263"/>
                  <a:pt x="5431051" y="2319016"/>
                </a:cubicBezTo>
                <a:lnTo>
                  <a:pt x="5435415" y="2319477"/>
                </a:lnTo>
                <a:close/>
                <a:moveTo>
                  <a:pt x="7974376" y="2308217"/>
                </a:moveTo>
                <a:cubicBezTo>
                  <a:pt x="7974376" y="2323170"/>
                  <a:pt x="7966997" y="2320678"/>
                  <a:pt x="7959184" y="2320678"/>
                </a:cubicBezTo>
                <a:cubicBezTo>
                  <a:pt x="7959184" y="2305724"/>
                  <a:pt x="7969168" y="2308217"/>
                  <a:pt x="7974376" y="2308217"/>
                </a:cubicBezTo>
                <a:close/>
                <a:moveTo>
                  <a:pt x="5446504" y="2307509"/>
                </a:moveTo>
                <a:cubicBezTo>
                  <a:pt x="5446503" y="2317189"/>
                  <a:pt x="5444036" y="2319611"/>
                  <a:pt x="5439100" y="2312351"/>
                </a:cubicBezTo>
                <a:cubicBezTo>
                  <a:pt x="5441569" y="2312351"/>
                  <a:pt x="5444036" y="2309929"/>
                  <a:pt x="5446504" y="2307509"/>
                </a:cubicBezTo>
                <a:close/>
                <a:moveTo>
                  <a:pt x="5018784" y="2299634"/>
                </a:moveTo>
                <a:lnTo>
                  <a:pt x="4995981" y="2304850"/>
                </a:lnTo>
                <a:cubicBezTo>
                  <a:pt x="4985567" y="2307072"/>
                  <a:pt x="4977292" y="2308696"/>
                  <a:pt x="4973713" y="2309297"/>
                </a:cubicBezTo>
                <a:cubicBezTo>
                  <a:pt x="4949519" y="2319332"/>
                  <a:pt x="4976139" y="2317148"/>
                  <a:pt x="5008660" y="2313531"/>
                </a:cubicBezTo>
                <a:lnTo>
                  <a:pt x="5023795" y="2311894"/>
                </a:lnTo>
                <a:lnTo>
                  <a:pt x="5021589" y="2302289"/>
                </a:lnTo>
                <a:close/>
                <a:moveTo>
                  <a:pt x="8074032" y="2295006"/>
                </a:moveTo>
                <a:cubicBezTo>
                  <a:pt x="8074031" y="2304591"/>
                  <a:pt x="8071563" y="2307092"/>
                  <a:pt x="8066626" y="2307091"/>
                </a:cubicBezTo>
                <a:cubicBezTo>
                  <a:pt x="8066628" y="2300008"/>
                  <a:pt x="8069096" y="2295007"/>
                  <a:pt x="8074032" y="2295006"/>
                </a:cubicBezTo>
                <a:close/>
                <a:moveTo>
                  <a:pt x="8551600" y="2286075"/>
                </a:moveTo>
                <a:cubicBezTo>
                  <a:pt x="8553835" y="2293221"/>
                  <a:pt x="8556524" y="2300366"/>
                  <a:pt x="8553835" y="2307112"/>
                </a:cubicBezTo>
                <a:cubicBezTo>
                  <a:pt x="8548912" y="2307112"/>
                  <a:pt x="8540854" y="2307112"/>
                  <a:pt x="8535482" y="2307112"/>
                </a:cubicBezTo>
                <a:cubicBezTo>
                  <a:pt x="8535482" y="2293221"/>
                  <a:pt x="8546226" y="2290839"/>
                  <a:pt x="8551600" y="2286075"/>
                </a:cubicBezTo>
                <a:close/>
                <a:moveTo>
                  <a:pt x="7896669" y="2284290"/>
                </a:moveTo>
                <a:cubicBezTo>
                  <a:pt x="7904342" y="2286744"/>
                  <a:pt x="7912015" y="2289202"/>
                  <a:pt x="7919686" y="2291659"/>
                </a:cubicBezTo>
                <a:cubicBezTo>
                  <a:pt x="7912015" y="2296569"/>
                  <a:pt x="7896671" y="2303527"/>
                  <a:pt x="7896669" y="2284290"/>
                </a:cubicBezTo>
                <a:close/>
                <a:moveTo>
                  <a:pt x="8574117" y="2284289"/>
                </a:moveTo>
                <a:cubicBezTo>
                  <a:pt x="8574117" y="2300961"/>
                  <a:pt x="8571514" y="2319616"/>
                  <a:pt x="8558925" y="2312473"/>
                </a:cubicBezTo>
                <a:cubicBezTo>
                  <a:pt x="8563698" y="2305328"/>
                  <a:pt x="8563697" y="2284290"/>
                  <a:pt x="8574117" y="2284289"/>
                </a:cubicBezTo>
                <a:close/>
                <a:moveTo>
                  <a:pt x="8295953" y="2283234"/>
                </a:moveTo>
                <a:cubicBezTo>
                  <a:pt x="8300729" y="2282625"/>
                  <a:pt x="8306482" y="2284450"/>
                  <a:pt x="8310387" y="2284452"/>
                </a:cubicBezTo>
                <a:cubicBezTo>
                  <a:pt x="8310388" y="2303529"/>
                  <a:pt x="8295193" y="2296629"/>
                  <a:pt x="8287380" y="2296629"/>
                </a:cubicBezTo>
                <a:cubicBezTo>
                  <a:pt x="8287381" y="2286886"/>
                  <a:pt x="8291177" y="2283842"/>
                  <a:pt x="8295953" y="2283234"/>
                </a:cubicBezTo>
                <a:close/>
                <a:moveTo>
                  <a:pt x="8011561" y="2281147"/>
                </a:moveTo>
                <a:cubicBezTo>
                  <a:pt x="8018726" y="2280844"/>
                  <a:pt x="8026916" y="2283268"/>
                  <a:pt x="8031009" y="2283269"/>
                </a:cubicBezTo>
                <a:cubicBezTo>
                  <a:pt x="8031010" y="2307105"/>
                  <a:pt x="8006444" y="2295387"/>
                  <a:pt x="7998256" y="2295388"/>
                </a:cubicBezTo>
                <a:cubicBezTo>
                  <a:pt x="7998255" y="2284480"/>
                  <a:pt x="8004397" y="2281451"/>
                  <a:pt x="8011561" y="2281147"/>
                </a:cubicBezTo>
                <a:close/>
                <a:moveTo>
                  <a:pt x="5076504" y="2278455"/>
                </a:moveTo>
                <a:lnTo>
                  <a:pt x="5078219" y="2279891"/>
                </a:lnTo>
                <a:lnTo>
                  <a:pt x="5082143" y="2278486"/>
                </a:lnTo>
                <a:close/>
                <a:moveTo>
                  <a:pt x="5252856" y="2274059"/>
                </a:moveTo>
                <a:cubicBezTo>
                  <a:pt x="5252858" y="2286237"/>
                  <a:pt x="5260835" y="2283804"/>
                  <a:pt x="5268814" y="2283804"/>
                </a:cubicBezTo>
                <a:cubicBezTo>
                  <a:pt x="5268815" y="2271625"/>
                  <a:pt x="5258177" y="2274060"/>
                  <a:pt x="5252856" y="2274059"/>
                </a:cubicBezTo>
                <a:close/>
                <a:moveTo>
                  <a:pt x="5790329" y="2273573"/>
                </a:moveTo>
                <a:cubicBezTo>
                  <a:pt x="5790328" y="2281289"/>
                  <a:pt x="5787861" y="2283861"/>
                  <a:pt x="5782925" y="2283862"/>
                </a:cubicBezTo>
                <a:cubicBezTo>
                  <a:pt x="5782925" y="2276146"/>
                  <a:pt x="5785391" y="2273573"/>
                  <a:pt x="5790329" y="2273573"/>
                </a:cubicBezTo>
                <a:close/>
                <a:moveTo>
                  <a:pt x="7990029" y="2273573"/>
                </a:moveTo>
                <a:cubicBezTo>
                  <a:pt x="7990029" y="2281288"/>
                  <a:pt x="7987562" y="2283861"/>
                  <a:pt x="7982625" y="2283861"/>
                </a:cubicBezTo>
                <a:cubicBezTo>
                  <a:pt x="7982624" y="2276145"/>
                  <a:pt x="7985094" y="2273573"/>
                  <a:pt x="7990029" y="2273573"/>
                </a:cubicBezTo>
                <a:close/>
                <a:moveTo>
                  <a:pt x="7379558" y="2273571"/>
                </a:moveTo>
                <a:cubicBezTo>
                  <a:pt x="7384627" y="2273572"/>
                  <a:pt x="7387161" y="2273572"/>
                  <a:pt x="7392229" y="2273572"/>
                </a:cubicBezTo>
                <a:cubicBezTo>
                  <a:pt x="7389696" y="2280588"/>
                  <a:pt x="7389696" y="2287602"/>
                  <a:pt x="7387161" y="2294616"/>
                </a:cubicBezTo>
                <a:cubicBezTo>
                  <a:pt x="7384628" y="2289941"/>
                  <a:pt x="7379559" y="2282926"/>
                  <a:pt x="7377026" y="2278250"/>
                </a:cubicBezTo>
                <a:cubicBezTo>
                  <a:pt x="7377024" y="2275910"/>
                  <a:pt x="7379557" y="2275910"/>
                  <a:pt x="7379558" y="2273571"/>
                </a:cubicBezTo>
                <a:close/>
                <a:moveTo>
                  <a:pt x="5568033" y="2270390"/>
                </a:moveTo>
                <a:cubicBezTo>
                  <a:pt x="5572126" y="2271249"/>
                  <a:pt x="5575971" y="2273642"/>
                  <a:pt x="5579311" y="2278429"/>
                </a:cubicBezTo>
                <a:cubicBezTo>
                  <a:pt x="5547232" y="2285608"/>
                  <a:pt x="5512479" y="2292788"/>
                  <a:pt x="5478173" y="2299967"/>
                </a:cubicBezTo>
                <a:cubicBezTo>
                  <a:pt x="5491539" y="2280822"/>
                  <a:pt x="5512478" y="2283214"/>
                  <a:pt x="5531192" y="2280821"/>
                </a:cubicBezTo>
                <a:cubicBezTo>
                  <a:pt x="5541217" y="2279027"/>
                  <a:pt x="5555752" y="2267809"/>
                  <a:pt x="5568033" y="2270390"/>
                </a:cubicBezTo>
                <a:close/>
                <a:moveTo>
                  <a:pt x="7180230" y="2266428"/>
                </a:moveTo>
                <a:cubicBezTo>
                  <a:pt x="7182697" y="2268849"/>
                  <a:pt x="7182698" y="2271268"/>
                  <a:pt x="7185167" y="2273688"/>
                </a:cubicBezTo>
                <a:cubicBezTo>
                  <a:pt x="7182697" y="2276108"/>
                  <a:pt x="7180230" y="2278528"/>
                  <a:pt x="7177762" y="2273688"/>
                </a:cubicBezTo>
                <a:cubicBezTo>
                  <a:pt x="7177760" y="2271269"/>
                  <a:pt x="7180230" y="2268848"/>
                  <a:pt x="7180230" y="2266428"/>
                </a:cubicBezTo>
                <a:close/>
                <a:moveTo>
                  <a:pt x="7371840" y="2266250"/>
                </a:moveTo>
                <a:cubicBezTo>
                  <a:pt x="7372516" y="2265286"/>
                  <a:pt x="7373869" y="2265928"/>
                  <a:pt x="7376574" y="2267214"/>
                </a:cubicBezTo>
                <a:cubicBezTo>
                  <a:pt x="7373869" y="2269787"/>
                  <a:pt x="7373869" y="2269787"/>
                  <a:pt x="7371164" y="2274931"/>
                </a:cubicBezTo>
                <a:cubicBezTo>
                  <a:pt x="7371163" y="2269786"/>
                  <a:pt x="7371164" y="2267214"/>
                  <a:pt x="7371840" y="2266250"/>
                </a:cubicBezTo>
                <a:close/>
                <a:moveTo>
                  <a:pt x="8261699" y="2264641"/>
                </a:moveTo>
                <a:cubicBezTo>
                  <a:pt x="8266814" y="2267048"/>
                  <a:pt x="8266813" y="2279078"/>
                  <a:pt x="8269371" y="2283889"/>
                </a:cubicBezTo>
                <a:cubicBezTo>
                  <a:pt x="8261699" y="2283889"/>
                  <a:pt x="8254028" y="2283889"/>
                  <a:pt x="8246354" y="2283889"/>
                </a:cubicBezTo>
                <a:cubicBezTo>
                  <a:pt x="8246352" y="2274265"/>
                  <a:pt x="8256585" y="2264641"/>
                  <a:pt x="8261699" y="2264641"/>
                </a:cubicBezTo>
                <a:close/>
                <a:moveTo>
                  <a:pt x="5160818" y="2263960"/>
                </a:moveTo>
                <a:cubicBezTo>
                  <a:pt x="5155955" y="2263961"/>
                  <a:pt x="5153304" y="2266381"/>
                  <a:pt x="5150652" y="2268803"/>
                </a:cubicBezTo>
                <a:cubicBezTo>
                  <a:pt x="5140045" y="2273643"/>
                  <a:pt x="5129877" y="2278485"/>
                  <a:pt x="5121921" y="2283328"/>
                </a:cubicBezTo>
                <a:cubicBezTo>
                  <a:pt x="5121923" y="2293009"/>
                  <a:pt x="5121922" y="2300273"/>
                  <a:pt x="5121921" y="2307131"/>
                </a:cubicBezTo>
                <a:cubicBezTo>
                  <a:pt x="5132088" y="2304711"/>
                  <a:pt x="5140044" y="2309553"/>
                  <a:pt x="5147999" y="2297853"/>
                </a:cubicBezTo>
                <a:cubicBezTo>
                  <a:pt x="5153304" y="2288168"/>
                  <a:pt x="5160818" y="2283327"/>
                  <a:pt x="5168775" y="2283327"/>
                </a:cubicBezTo>
                <a:cubicBezTo>
                  <a:pt x="5166121" y="2276065"/>
                  <a:pt x="5163911" y="2268802"/>
                  <a:pt x="5160818" y="2263960"/>
                </a:cubicBezTo>
                <a:close/>
                <a:moveTo>
                  <a:pt x="5459517" y="2263159"/>
                </a:moveTo>
                <a:cubicBezTo>
                  <a:pt x="5463121" y="2263577"/>
                  <a:pt x="5466600" y="2264794"/>
                  <a:pt x="5469917" y="2267227"/>
                </a:cubicBezTo>
                <a:cubicBezTo>
                  <a:pt x="5424835" y="2284250"/>
                  <a:pt x="5382848" y="2308169"/>
                  <a:pt x="5335117" y="2317897"/>
                </a:cubicBezTo>
                <a:cubicBezTo>
                  <a:pt x="5319648" y="2322761"/>
                  <a:pt x="5303736" y="2320330"/>
                  <a:pt x="5301085" y="2351948"/>
                </a:cubicBezTo>
                <a:cubicBezTo>
                  <a:pt x="5298433" y="2371407"/>
                  <a:pt x="5282522" y="2361676"/>
                  <a:pt x="5287826" y="2349518"/>
                </a:cubicBezTo>
                <a:cubicBezTo>
                  <a:pt x="5271914" y="2349517"/>
                  <a:pt x="5256004" y="2349516"/>
                  <a:pt x="5237884" y="2349517"/>
                </a:cubicBezTo>
                <a:cubicBezTo>
                  <a:pt x="5245398" y="2342220"/>
                  <a:pt x="5256006" y="2342220"/>
                  <a:pt x="5261308" y="2332490"/>
                </a:cubicBezTo>
                <a:cubicBezTo>
                  <a:pt x="5266612" y="2327627"/>
                  <a:pt x="5266613" y="2322761"/>
                  <a:pt x="5266613" y="2315465"/>
                </a:cubicBezTo>
                <a:cubicBezTo>
                  <a:pt x="5269265" y="2303304"/>
                  <a:pt x="5279872" y="2308169"/>
                  <a:pt x="5287827" y="2308168"/>
                </a:cubicBezTo>
                <a:cubicBezTo>
                  <a:pt x="5303737" y="2305738"/>
                  <a:pt x="5319646" y="2298845"/>
                  <a:pt x="5335118" y="2296413"/>
                </a:cubicBezTo>
                <a:cubicBezTo>
                  <a:pt x="5340422" y="2293981"/>
                  <a:pt x="5348375" y="2291548"/>
                  <a:pt x="5356330" y="2291548"/>
                </a:cubicBezTo>
                <a:cubicBezTo>
                  <a:pt x="5364286" y="2291548"/>
                  <a:pt x="5358982" y="2289116"/>
                  <a:pt x="5366937" y="2284250"/>
                </a:cubicBezTo>
                <a:cubicBezTo>
                  <a:pt x="5385502" y="2279388"/>
                  <a:pt x="5406715" y="2274523"/>
                  <a:pt x="5424835" y="2269659"/>
                </a:cubicBezTo>
                <a:cubicBezTo>
                  <a:pt x="5436768" y="2267835"/>
                  <a:pt x="5448703" y="2261906"/>
                  <a:pt x="5459517" y="2263159"/>
                </a:cubicBezTo>
                <a:close/>
                <a:moveTo>
                  <a:pt x="5276794" y="2261882"/>
                </a:moveTo>
                <a:cubicBezTo>
                  <a:pt x="5276794" y="2269188"/>
                  <a:pt x="5279454" y="2274059"/>
                  <a:pt x="5284772" y="2274060"/>
                </a:cubicBezTo>
                <a:cubicBezTo>
                  <a:pt x="5284771" y="2264318"/>
                  <a:pt x="5282112" y="2261881"/>
                  <a:pt x="5276794" y="2261882"/>
                </a:cubicBezTo>
                <a:close/>
                <a:moveTo>
                  <a:pt x="7056230" y="2261071"/>
                </a:moveTo>
                <a:cubicBezTo>
                  <a:pt x="7056229" y="2268330"/>
                  <a:pt x="7053762" y="2273170"/>
                  <a:pt x="7048827" y="2273170"/>
                </a:cubicBezTo>
                <a:cubicBezTo>
                  <a:pt x="7048827" y="2263490"/>
                  <a:pt x="7051294" y="2261070"/>
                  <a:pt x="7056230" y="2261071"/>
                </a:cubicBezTo>
                <a:close/>
                <a:moveTo>
                  <a:pt x="7708694" y="2261070"/>
                </a:moveTo>
                <a:cubicBezTo>
                  <a:pt x="7708693" y="2268331"/>
                  <a:pt x="7706088" y="2273170"/>
                  <a:pt x="7701315" y="2273170"/>
                </a:cubicBezTo>
                <a:cubicBezTo>
                  <a:pt x="7701315" y="2263490"/>
                  <a:pt x="7703918" y="2261070"/>
                  <a:pt x="7708694" y="2261070"/>
                </a:cubicBezTo>
                <a:close/>
                <a:moveTo>
                  <a:pt x="7312144" y="2261070"/>
                </a:moveTo>
                <a:cubicBezTo>
                  <a:pt x="7312146" y="2268329"/>
                  <a:pt x="7309677" y="2273170"/>
                  <a:pt x="7304742" y="2273171"/>
                </a:cubicBezTo>
                <a:cubicBezTo>
                  <a:pt x="7304743" y="2263491"/>
                  <a:pt x="7307210" y="2261070"/>
                  <a:pt x="7312144" y="2261070"/>
                </a:cubicBezTo>
                <a:close/>
                <a:moveTo>
                  <a:pt x="8227514" y="2261069"/>
                </a:moveTo>
                <a:cubicBezTo>
                  <a:pt x="8232808" y="2261070"/>
                  <a:pt x="8238100" y="2263490"/>
                  <a:pt x="8238099" y="2273170"/>
                </a:cubicBezTo>
                <a:cubicBezTo>
                  <a:pt x="8232808" y="2270749"/>
                  <a:pt x="8227515" y="2268330"/>
                  <a:pt x="8224867" y="2265910"/>
                </a:cubicBezTo>
                <a:cubicBezTo>
                  <a:pt x="8224868" y="2263490"/>
                  <a:pt x="8224868" y="2263490"/>
                  <a:pt x="8227514" y="2261069"/>
                </a:cubicBezTo>
                <a:close/>
                <a:moveTo>
                  <a:pt x="9454233" y="2261069"/>
                </a:moveTo>
                <a:cubicBezTo>
                  <a:pt x="9459301" y="2265746"/>
                  <a:pt x="9461835" y="2272760"/>
                  <a:pt x="9466905" y="2277437"/>
                </a:cubicBezTo>
                <a:cubicBezTo>
                  <a:pt x="9461834" y="2282113"/>
                  <a:pt x="9456767" y="2282114"/>
                  <a:pt x="9451699" y="2282113"/>
                </a:cubicBezTo>
                <a:cubicBezTo>
                  <a:pt x="9451699" y="2275099"/>
                  <a:pt x="9454232" y="2268083"/>
                  <a:pt x="9454233" y="2261069"/>
                </a:cubicBezTo>
                <a:close/>
                <a:moveTo>
                  <a:pt x="125824" y="2260062"/>
                </a:moveTo>
                <a:cubicBezTo>
                  <a:pt x="125824" y="2260062"/>
                  <a:pt x="133652" y="2264220"/>
                  <a:pt x="131695" y="2263179"/>
                </a:cubicBezTo>
                <a:cubicBezTo>
                  <a:pt x="131044" y="2262833"/>
                  <a:pt x="129302" y="2261907"/>
                  <a:pt x="125824" y="2260062"/>
                </a:cubicBezTo>
                <a:close/>
                <a:moveTo>
                  <a:pt x="5470546" y="2256658"/>
                </a:moveTo>
                <a:lnTo>
                  <a:pt x="5468403" y="2260682"/>
                </a:lnTo>
                <a:cubicBezTo>
                  <a:pt x="5468403" y="2260682"/>
                  <a:pt x="5468865" y="2259814"/>
                  <a:pt x="5469444" y="2258727"/>
                </a:cubicBezTo>
                <a:close/>
                <a:moveTo>
                  <a:pt x="5471527" y="2254817"/>
                </a:moveTo>
                <a:cubicBezTo>
                  <a:pt x="5471874" y="2254167"/>
                  <a:pt x="5471642" y="2254600"/>
                  <a:pt x="5471179" y="2255469"/>
                </a:cubicBezTo>
                <a:lnTo>
                  <a:pt x="5470546" y="2256658"/>
                </a:lnTo>
                <a:close/>
                <a:moveTo>
                  <a:pt x="113960" y="2252434"/>
                </a:moveTo>
                <a:cubicBezTo>
                  <a:pt x="113462" y="2252873"/>
                  <a:pt x="112136" y="2254039"/>
                  <a:pt x="109482" y="2256369"/>
                </a:cubicBezTo>
                <a:cubicBezTo>
                  <a:pt x="109482" y="2256369"/>
                  <a:pt x="115453" y="2251124"/>
                  <a:pt x="113960" y="2252434"/>
                </a:cubicBezTo>
                <a:close/>
                <a:moveTo>
                  <a:pt x="7110919" y="2249097"/>
                </a:moveTo>
                <a:cubicBezTo>
                  <a:pt x="7110918" y="2260683"/>
                  <a:pt x="7100781" y="2260683"/>
                  <a:pt x="7095710" y="2260683"/>
                </a:cubicBezTo>
                <a:cubicBezTo>
                  <a:pt x="7095712" y="2246780"/>
                  <a:pt x="7103316" y="2249096"/>
                  <a:pt x="7110919" y="2249097"/>
                </a:cubicBezTo>
                <a:close/>
                <a:moveTo>
                  <a:pt x="5305051" y="2248486"/>
                </a:moveTo>
                <a:cubicBezTo>
                  <a:pt x="5300064" y="2247876"/>
                  <a:pt x="5294079" y="2249703"/>
                  <a:pt x="5290090" y="2249703"/>
                </a:cubicBezTo>
                <a:cubicBezTo>
                  <a:pt x="5290092" y="2269189"/>
                  <a:pt x="5306048" y="2261881"/>
                  <a:pt x="5314027" y="2261882"/>
                </a:cubicBezTo>
                <a:cubicBezTo>
                  <a:pt x="5314025" y="2252139"/>
                  <a:pt x="5310037" y="2249095"/>
                  <a:pt x="5305051" y="2248486"/>
                </a:cubicBezTo>
                <a:close/>
                <a:moveTo>
                  <a:pt x="8191348" y="2247807"/>
                </a:moveTo>
                <a:cubicBezTo>
                  <a:pt x="8202374" y="2247479"/>
                  <a:pt x="8212532" y="2251424"/>
                  <a:pt x="8224427" y="2256686"/>
                </a:cubicBezTo>
                <a:cubicBezTo>
                  <a:pt x="8208567" y="2266039"/>
                  <a:pt x="8193150" y="2252009"/>
                  <a:pt x="8179935" y="2249671"/>
                </a:cubicBezTo>
                <a:cubicBezTo>
                  <a:pt x="8183899" y="2248501"/>
                  <a:pt x="8187669" y="2247917"/>
                  <a:pt x="8191348" y="2247807"/>
                </a:cubicBezTo>
                <a:close/>
                <a:moveTo>
                  <a:pt x="5515073" y="2247419"/>
                </a:moveTo>
                <a:cubicBezTo>
                  <a:pt x="5522128" y="2246818"/>
                  <a:pt x="5529832" y="2250426"/>
                  <a:pt x="5532438" y="2257645"/>
                </a:cubicBezTo>
                <a:cubicBezTo>
                  <a:pt x="5522018" y="2257644"/>
                  <a:pt x="5511598" y="2260049"/>
                  <a:pt x="5501614" y="2262455"/>
                </a:cubicBezTo>
                <a:cubicBezTo>
                  <a:pt x="5501614" y="2252832"/>
                  <a:pt x="5508018" y="2248021"/>
                  <a:pt x="5515073" y="2247419"/>
                </a:cubicBezTo>
                <a:close/>
                <a:moveTo>
                  <a:pt x="7947463" y="2244995"/>
                </a:moveTo>
                <a:cubicBezTo>
                  <a:pt x="7958399" y="2252483"/>
                  <a:pt x="7974357" y="2254977"/>
                  <a:pt x="7974357" y="2274943"/>
                </a:cubicBezTo>
                <a:cubicBezTo>
                  <a:pt x="7966606" y="2274942"/>
                  <a:pt x="7958400" y="2274943"/>
                  <a:pt x="7950196" y="2274944"/>
                </a:cubicBezTo>
                <a:cubicBezTo>
                  <a:pt x="7950197" y="2264960"/>
                  <a:pt x="7947463" y="2254978"/>
                  <a:pt x="7947463" y="2244995"/>
                </a:cubicBezTo>
                <a:close/>
                <a:moveTo>
                  <a:pt x="8396514" y="2240269"/>
                </a:moveTo>
                <a:cubicBezTo>
                  <a:pt x="8399684" y="2240875"/>
                  <a:pt x="8402217" y="2243899"/>
                  <a:pt x="8402217" y="2249949"/>
                </a:cubicBezTo>
                <a:cubicBezTo>
                  <a:pt x="8397148" y="2247529"/>
                  <a:pt x="8392080" y="2245110"/>
                  <a:pt x="8387012" y="2245110"/>
                </a:cubicBezTo>
                <a:cubicBezTo>
                  <a:pt x="8389545" y="2241479"/>
                  <a:pt x="8393347" y="2239665"/>
                  <a:pt x="8396514" y="2240269"/>
                </a:cubicBezTo>
                <a:close/>
                <a:moveTo>
                  <a:pt x="5546298" y="2239709"/>
                </a:moveTo>
                <a:cubicBezTo>
                  <a:pt x="5551411" y="2239106"/>
                  <a:pt x="5555886" y="2240911"/>
                  <a:pt x="5555888" y="2249332"/>
                </a:cubicBezTo>
                <a:cubicBezTo>
                  <a:pt x="5550134" y="2249333"/>
                  <a:pt x="5542941" y="2250686"/>
                  <a:pt x="5537545" y="2248319"/>
                </a:cubicBezTo>
                <a:lnTo>
                  <a:pt x="5534774" y="2246066"/>
                </a:lnTo>
                <a:lnTo>
                  <a:pt x="5535133" y="2246507"/>
                </a:lnTo>
                <a:cubicBezTo>
                  <a:pt x="5535751" y="2247414"/>
                  <a:pt x="5536367" y="2248624"/>
                  <a:pt x="5536367" y="2249833"/>
                </a:cubicBezTo>
                <a:cubicBezTo>
                  <a:pt x="5533899" y="2252254"/>
                  <a:pt x="5533900" y="2254674"/>
                  <a:pt x="5533900" y="2257093"/>
                </a:cubicBezTo>
                <a:cubicBezTo>
                  <a:pt x="5532664" y="2253463"/>
                  <a:pt x="5531430" y="2251648"/>
                  <a:pt x="5531122" y="2250136"/>
                </a:cubicBezTo>
                <a:lnTo>
                  <a:pt x="5533764" y="2245245"/>
                </a:lnTo>
                <a:lnTo>
                  <a:pt x="5532872" y="2244521"/>
                </a:lnTo>
                <a:cubicBezTo>
                  <a:pt x="5535430" y="2243317"/>
                  <a:pt x="5541182" y="2240310"/>
                  <a:pt x="5546298" y="2239709"/>
                </a:cubicBezTo>
                <a:close/>
                <a:moveTo>
                  <a:pt x="5206626" y="2237850"/>
                </a:moveTo>
                <a:cubicBezTo>
                  <a:pt x="5211922" y="2242770"/>
                  <a:pt x="5214567" y="2247690"/>
                  <a:pt x="5219861" y="2250149"/>
                </a:cubicBezTo>
                <a:cubicBezTo>
                  <a:pt x="5214567" y="2252608"/>
                  <a:pt x="5209275" y="2257528"/>
                  <a:pt x="5206628" y="2262448"/>
                </a:cubicBezTo>
                <a:cubicBezTo>
                  <a:pt x="5206626" y="2255068"/>
                  <a:pt x="5206626" y="2247688"/>
                  <a:pt x="5206626" y="2237850"/>
                </a:cubicBezTo>
                <a:close/>
                <a:moveTo>
                  <a:pt x="9073970" y="2236254"/>
                </a:moveTo>
                <a:cubicBezTo>
                  <a:pt x="9073971" y="2243514"/>
                  <a:pt x="9071367" y="2248353"/>
                  <a:pt x="9066157" y="2248353"/>
                </a:cubicBezTo>
                <a:cubicBezTo>
                  <a:pt x="9066157" y="2238674"/>
                  <a:pt x="9068761" y="2236254"/>
                  <a:pt x="9073970" y="2236254"/>
                </a:cubicBezTo>
                <a:close/>
                <a:moveTo>
                  <a:pt x="9026555" y="2236254"/>
                </a:moveTo>
                <a:cubicBezTo>
                  <a:pt x="9026554" y="2243513"/>
                  <a:pt x="9023950" y="2248353"/>
                  <a:pt x="9018740" y="2248353"/>
                </a:cubicBezTo>
                <a:cubicBezTo>
                  <a:pt x="9018741" y="2238675"/>
                  <a:pt x="9021346" y="2236254"/>
                  <a:pt x="9026555" y="2236254"/>
                </a:cubicBezTo>
                <a:close/>
                <a:moveTo>
                  <a:pt x="7194456" y="2235918"/>
                </a:moveTo>
                <a:cubicBezTo>
                  <a:pt x="7197247" y="2236229"/>
                  <a:pt x="7200049" y="2236852"/>
                  <a:pt x="7202713" y="2237474"/>
                </a:cubicBezTo>
                <a:cubicBezTo>
                  <a:pt x="7192057" y="2239966"/>
                  <a:pt x="7184510" y="2244952"/>
                  <a:pt x="7173855" y="2249937"/>
                </a:cubicBezTo>
                <a:cubicBezTo>
                  <a:pt x="7177849" y="2236853"/>
                  <a:pt x="7186091" y="2234982"/>
                  <a:pt x="7194456" y="2235918"/>
                </a:cubicBezTo>
                <a:close/>
                <a:moveTo>
                  <a:pt x="7912042" y="2233893"/>
                </a:moveTo>
                <a:cubicBezTo>
                  <a:pt x="7920444" y="2234504"/>
                  <a:pt x="7929180" y="2237555"/>
                  <a:pt x="7937246" y="2237556"/>
                </a:cubicBezTo>
                <a:cubicBezTo>
                  <a:pt x="7934556" y="2244881"/>
                  <a:pt x="7931870" y="2252207"/>
                  <a:pt x="7929180" y="2257091"/>
                </a:cubicBezTo>
                <a:cubicBezTo>
                  <a:pt x="7923805" y="2257090"/>
                  <a:pt x="7921116" y="2254650"/>
                  <a:pt x="7915736" y="2254649"/>
                </a:cubicBezTo>
                <a:cubicBezTo>
                  <a:pt x="7907673" y="2249764"/>
                  <a:pt x="7896922" y="2247323"/>
                  <a:pt x="7888857" y="2244881"/>
                </a:cubicBezTo>
                <a:cubicBezTo>
                  <a:pt x="7895578" y="2235115"/>
                  <a:pt x="7903641" y="2233282"/>
                  <a:pt x="7912042" y="2233893"/>
                </a:cubicBezTo>
                <a:close/>
                <a:moveTo>
                  <a:pt x="5098774" y="2232675"/>
                </a:moveTo>
                <a:lnTo>
                  <a:pt x="5081238" y="2240048"/>
                </a:lnTo>
                <a:lnTo>
                  <a:pt x="5100335" y="2234872"/>
                </a:lnTo>
                <a:lnTo>
                  <a:pt x="5099079" y="2234120"/>
                </a:lnTo>
                <a:close/>
                <a:moveTo>
                  <a:pt x="5707365" y="2232491"/>
                </a:moveTo>
                <a:cubicBezTo>
                  <a:pt x="5710026" y="2234950"/>
                  <a:pt x="5715352" y="2239865"/>
                  <a:pt x="5718012" y="2244781"/>
                </a:cubicBezTo>
                <a:cubicBezTo>
                  <a:pt x="5691388" y="2249697"/>
                  <a:pt x="5665211" y="2254613"/>
                  <a:pt x="5638590" y="2261987"/>
                </a:cubicBezTo>
                <a:cubicBezTo>
                  <a:pt x="5625278" y="2264445"/>
                  <a:pt x="5614628" y="2264445"/>
                  <a:pt x="5603981" y="2269361"/>
                </a:cubicBezTo>
                <a:cubicBezTo>
                  <a:pt x="5597990" y="2271205"/>
                  <a:pt x="5590753" y="2274430"/>
                  <a:pt x="5584138" y="2271781"/>
                </a:cubicBezTo>
                <a:lnTo>
                  <a:pt x="5578856" y="2267714"/>
                </a:lnTo>
                <a:lnTo>
                  <a:pt x="5580895" y="2274248"/>
                </a:lnTo>
                <a:cubicBezTo>
                  <a:pt x="5580298" y="2276275"/>
                  <a:pt x="5578453" y="2276854"/>
                  <a:pt x="5575847" y="2273381"/>
                </a:cubicBezTo>
                <a:lnTo>
                  <a:pt x="5578169" y="2267187"/>
                </a:lnTo>
                <a:lnTo>
                  <a:pt x="5577802" y="2266902"/>
                </a:lnTo>
                <a:lnTo>
                  <a:pt x="5578334" y="2266744"/>
                </a:lnTo>
                <a:lnTo>
                  <a:pt x="5578453" y="2266430"/>
                </a:lnTo>
                <a:lnTo>
                  <a:pt x="5578533" y="2266685"/>
                </a:lnTo>
                <a:lnTo>
                  <a:pt x="5651900" y="2244782"/>
                </a:lnTo>
                <a:cubicBezTo>
                  <a:pt x="5665212" y="2242323"/>
                  <a:pt x="5675418" y="2239865"/>
                  <a:pt x="5688728" y="2237406"/>
                </a:cubicBezTo>
                <a:cubicBezTo>
                  <a:pt x="5694051" y="2234949"/>
                  <a:pt x="5702040" y="2232491"/>
                  <a:pt x="5707365" y="2232491"/>
                </a:cubicBezTo>
                <a:close/>
                <a:moveTo>
                  <a:pt x="5123595" y="2228566"/>
                </a:moveTo>
                <a:lnTo>
                  <a:pt x="5103336" y="2231309"/>
                </a:lnTo>
                <a:lnTo>
                  <a:pt x="5103885" y="2233910"/>
                </a:lnTo>
                <a:close/>
                <a:moveTo>
                  <a:pt x="9404928" y="2226561"/>
                </a:moveTo>
                <a:cubicBezTo>
                  <a:pt x="9413170" y="2224777"/>
                  <a:pt x="9421961" y="2233758"/>
                  <a:pt x="9427820" y="2237440"/>
                </a:cubicBezTo>
                <a:cubicBezTo>
                  <a:pt x="9425215" y="2244808"/>
                  <a:pt x="9422612" y="2252176"/>
                  <a:pt x="9422612" y="2257089"/>
                </a:cubicBezTo>
                <a:cubicBezTo>
                  <a:pt x="9414797" y="2249720"/>
                  <a:pt x="9404813" y="2239896"/>
                  <a:pt x="9396997" y="2232529"/>
                </a:cubicBezTo>
                <a:cubicBezTo>
                  <a:pt x="9399494" y="2228946"/>
                  <a:pt x="9402181" y="2227156"/>
                  <a:pt x="9404928" y="2226561"/>
                </a:cubicBezTo>
                <a:close/>
                <a:moveTo>
                  <a:pt x="7858155" y="2225910"/>
                </a:moveTo>
                <a:cubicBezTo>
                  <a:pt x="7860672" y="2226073"/>
                  <a:pt x="7863070" y="2226359"/>
                  <a:pt x="7864985" y="2226359"/>
                </a:cubicBezTo>
                <a:cubicBezTo>
                  <a:pt x="7864986" y="2246364"/>
                  <a:pt x="7849642" y="2238863"/>
                  <a:pt x="7841969" y="2238863"/>
                </a:cubicBezTo>
                <a:cubicBezTo>
                  <a:pt x="7841969" y="2226046"/>
                  <a:pt x="7850603" y="2225421"/>
                  <a:pt x="7858155" y="2225910"/>
                </a:cubicBezTo>
                <a:close/>
                <a:moveTo>
                  <a:pt x="5593918" y="2225909"/>
                </a:moveTo>
                <a:cubicBezTo>
                  <a:pt x="5596443" y="2226073"/>
                  <a:pt x="5598855" y="2226359"/>
                  <a:pt x="5600811" y="2226359"/>
                </a:cubicBezTo>
                <a:cubicBezTo>
                  <a:pt x="5600811" y="2246364"/>
                  <a:pt x="5585615" y="2238863"/>
                  <a:pt x="5577801" y="2238862"/>
                </a:cubicBezTo>
                <a:cubicBezTo>
                  <a:pt x="5577801" y="2226047"/>
                  <a:pt x="5586348" y="2225422"/>
                  <a:pt x="5593918" y="2225909"/>
                </a:cubicBezTo>
                <a:close/>
                <a:moveTo>
                  <a:pt x="7873226" y="2225347"/>
                </a:moveTo>
                <a:cubicBezTo>
                  <a:pt x="7878000" y="2227752"/>
                  <a:pt x="7883212" y="2230158"/>
                  <a:pt x="7888420" y="2232565"/>
                </a:cubicBezTo>
                <a:cubicBezTo>
                  <a:pt x="7885815" y="2237376"/>
                  <a:pt x="7881041" y="2239783"/>
                  <a:pt x="7878002" y="2244594"/>
                </a:cubicBezTo>
                <a:cubicBezTo>
                  <a:pt x="7875396" y="2239782"/>
                  <a:pt x="7875398" y="2232564"/>
                  <a:pt x="7873226" y="2225347"/>
                </a:cubicBezTo>
                <a:close/>
                <a:moveTo>
                  <a:pt x="8146315" y="2225347"/>
                </a:moveTo>
                <a:cubicBezTo>
                  <a:pt x="8146315" y="2235026"/>
                  <a:pt x="8143846" y="2237447"/>
                  <a:pt x="8138910" y="2237447"/>
                </a:cubicBezTo>
                <a:cubicBezTo>
                  <a:pt x="8138910" y="2230187"/>
                  <a:pt x="8141379" y="2225346"/>
                  <a:pt x="8146315" y="2225347"/>
                </a:cubicBezTo>
                <a:close/>
                <a:moveTo>
                  <a:pt x="7632940" y="2225346"/>
                </a:moveTo>
                <a:cubicBezTo>
                  <a:pt x="7643167" y="2230293"/>
                  <a:pt x="7650843" y="2245132"/>
                  <a:pt x="7655957" y="2262443"/>
                </a:cubicBezTo>
                <a:cubicBezTo>
                  <a:pt x="7638054" y="2262444"/>
                  <a:pt x="7638054" y="2247605"/>
                  <a:pt x="7632940" y="2225346"/>
                </a:cubicBezTo>
                <a:close/>
                <a:moveTo>
                  <a:pt x="5253101" y="2225346"/>
                </a:moveTo>
                <a:cubicBezTo>
                  <a:pt x="5253101" y="2235027"/>
                  <a:pt x="5250633" y="2237447"/>
                  <a:pt x="5245698" y="2237447"/>
                </a:cubicBezTo>
                <a:cubicBezTo>
                  <a:pt x="5245696" y="2230188"/>
                  <a:pt x="5248578" y="2225347"/>
                  <a:pt x="5253101" y="2225346"/>
                </a:cubicBezTo>
                <a:close/>
                <a:moveTo>
                  <a:pt x="456184" y="2224373"/>
                </a:moveTo>
                <a:cubicBezTo>
                  <a:pt x="459662" y="2226219"/>
                  <a:pt x="461402" y="2227142"/>
                  <a:pt x="462056" y="2227490"/>
                </a:cubicBezTo>
                <a:cubicBezTo>
                  <a:pt x="464013" y="2228529"/>
                  <a:pt x="456184" y="2224373"/>
                  <a:pt x="456184" y="2224373"/>
                </a:cubicBezTo>
                <a:close/>
                <a:moveTo>
                  <a:pt x="9010062" y="2223751"/>
                </a:moveTo>
                <a:cubicBezTo>
                  <a:pt x="9010062" y="2233432"/>
                  <a:pt x="9007459" y="2235851"/>
                  <a:pt x="9002250" y="2235851"/>
                </a:cubicBezTo>
                <a:cubicBezTo>
                  <a:pt x="9002249" y="2226171"/>
                  <a:pt x="9004854" y="2223751"/>
                  <a:pt x="9010062" y="2223751"/>
                </a:cubicBezTo>
                <a:close/>
                <a:moveTo>
                  <a:pt x="5139879" y="2221100"/>
                </a:moveTo>
                <a:cubicBezTo>
                  <a:pt x="5139879" y="2221100"/>
                  <a:pt x="5138753" y="2222420"/>
                  <a:pt x="5137922" y="2223843"/>
                </a:cubicBezTo>
                <a:lnTo>
                  <a:pt x="5137772" y="2226414"/>
                </a:lnTo>
                <a:lnTo>
                  <a:pt x="5140444" y="2225658"/>
                </a:lnTo>
                <a:lnTo>
                  <a:pt x="5141446" y="2225086"/>
                </a:lnTo>
                <a:cubicBezTo>
                  <a:pt x="5142278" y="2223662"/>
                  <a:pt x="5142229" y="2221927"/>
                  <a:pt x="5139879" y="2221100"/>
                </a:cubicBezTo>
                <a:close/>
                <a:moveTo>
                  <a:pt x="7822300" y="2214877"/>
                </a:moveTo>
                <a:cubicBezTo>
                  <a:pt x="7826387" y="2215720"/>
                  <a:pt x="7829794" y="2219193"/>
                  <a:pt x="7829795" y="2224949"/>
                </a:cubicBezTo>
                <a:cubicBezTo>
                  <a:pt x="7821617" y="2224948"/>
                  <a:pt x="7816167" y="2222965"/>
                  <a:pt x="7810715" y="2220582"/>
                </a:cubicBezTo>
                <a:cubicBezTo>
                  <a:pt x="7813440" y="2215820"/>
                  <a:pt x="7818212" y="2214033"/>
                  <a:pt x="7822300" y="2214877"/>
                </a:cubicBezTo>
                <a:close/>
                <a:moveTo>
                  <a:pt x="8059570" y="2213758"/>
                </a:moveTo>
                <a:cubicBezTo>
                  <a:pt x="8061913" y="2213961"/>
                  <a:pt x="8064216" y="2214274"/>
                  <a:pt x="8066188" y="2214273"/>
                </a:cubicBezTo>
                <a:cubicBezTo>
                  <a:pt x="8066189" y="2233861"/>
                  <a:pt x="8053033" y="2226359"/>
                  <a:pt x="8045138" y="2226360"/>
                </a:cubicBezTo>
                <a:cubicBezTo>
                  <a:pt x="8045136" y="2213543"/>
                  <a:pt x="8052538" y="2213152"/>
                  <a:pt x="8059570" y="2213758"/>
                </a:cubicBezTo>
                <a:close/>
                <a:moveTo>
                  <a:pt x="8107719" y="2213256"/>
                </a:moveTo>
                <a:cubicBezTo>
                  <a:pt x="8112720" y="2214972"/>
                  <a:pt x="8118025" y="2221153"/>
                  <a:pt x="8120902" y="2224948"/>
                </a:cubicBezTo>
                <a:cubicBezTo>
                  <a:pt x="8113229" y="2224949"/>
                  <a:pt x="8105557" y="2222964"/>
                  <a:pt x="8097885" y="2220584"/>
                </a:cubicBezTo>
                <a:cubicBezTo>
                  <a:pt x="8099163" y="2216415"/>
                  <a:pt x="8100921" y="2214184"/>
                  <a:pt x="8102920" y="2213281"/>
                </a:cubicBezTo>
                <a:cubicBezTo>
                  <a:pt x="8104418" y="2212608"/>
                  <a:pt x="8106051" y="2212684"/>
                  <a:pt x="8107719" y="2213256"/>
                </a:cubicBezTo>
                <a:close/>
                <a:moveTo>
                  <a:pt x="5764932" y="2212844"/>
                </a:moveTo>
                <a:cubicBezTo>
                  <a:pt x="5764932" y="2222846"/>
                  <a:pt x="5762465" y="2224929"/>
                  <a:pt x="5757528" y="2224929"/>
                </a:cubicBezTo>
                <a:cubicBezTo>
                  <a:pt x="5757528" y="2217844"/>
                  <a:pt x="5759997" y="2212843"/>
                  <a:pt x="5764932" y="2212844"/>
                </a:cubicBezTo>
                <a:close/>
                <a:moveTo>
                  <a:pt x="5532460" y="2212843"/>
                </a:moveTo>
                <a:cubicBezTo>
                  <a:pt x="5532460" y="2222846"/>
                  <a:pt x="5529991" y="2224928"/>
                  <a:pt x="5525057" y="2224929"/>
                </a:cubicBezTo>
                <a:cubicBezTo>
                  <a:pt x="5525057" y="2217844"/>
                  <a:pt x="5527525" y="2212843"/>
                  <a:pt x="5532460" y="2212843"/>
                </a:cubicBezTo>
                <a:close/>
                <a:moveTo>
                  <a:pt x="7554590" y="2211388"/>
                </a:moveTo>
                <a:cubicBezTo>
                  <a:pt x="7555826" y="2211690"/>
                  <a:pt x="7557059" y="2212901"/>
                  <a:pt x="7558294" y="2214111"/>
                </a:cubicBezTo>
                <a:cubicBezTo>
                  <a:pt x="7555825" y="2216530"/>
                  <a:pt x="7555825" y="2218949"/>
                  <a:pt x="7553357" y="2221371"/>
                </a:cubicBezTo>
                <a:lnTo>
                  <a:pt x="7552759" y="2219612"/>
                </a:lnTo>
                <a:lnTo>
                  <a:pt x="7548936" y="2219613"/>
                </a:lnTo>
                <a:lnTo>
                  <a:pt x="7551001" y="2214441"/>
                </a:lnTo>
                <a:lnTo>
                  <a:pt x="7550890" y="2214111"/>
                </a:lnTo>
                <a:lnTo>
                  <a:pt x="7551236" y="2213855"/>
                </a:lnTo>
                <a:lnTo>
                  <a:pt x="7551641" y="2212844"/>
                </a:lnTo>
                <a:lnTo>
                  <a:pt x="7551862" y="2213396"/>
                </a:lnTo>
                <a:close/>
                <a:moveTo>
                  <a:pt x="9043045" y="2211248"/>
                </a:moveTo>
                <a:lnTo>
                  <a:pt x="9042031" y="2215812"/>
                </a:lnTo>
                <a:lnTo>
                  <a:pt x="9046898" y="2212843"/>
                </a:lnTo>
                <a:cubicBezTo>
                  <a:pt x="9046901" y="2220345"/>
                  <a:pt x="9044430" y="2224928"/>
                  <a:pt x="9039495" y="2224929"/>
                </a:cubicBezTo>
                <a:lnTo>
                  <a:pt x="9040464" y="2220376"/>
                </a:lnTo>
                <a:lnTo>
                  <a:pt x="9035235" y="2223347"/>
                </a:lnTo>
                <a:cubicBezTo>
                  <a:pt x="9035234" y="2216088"/>
                  <a:pt x="9037837" y="2211247"/>
                  <a:pt x="9043045" y="2211248"/>
                </a:cubicBezTo>
                <a:close/>
                <a:moveTo>
                  <a:pt x="5641987" y="2205698"/>
                </a:moveTo>
                <a:cubicBezTo>
                  <a:pt x="5647101" y="2208154"/>
                  <a:pt x="5647101" y="2220434"/>
                  <a:pt x="5649658" y="2224937"/>
                </a:cubicBezTo>
                <a:cubicBezTo>
                  <a:pt x="5641986" y="2224937"/>
                  <a:pt x="5634314" y="2224938"/>
                  <a:pt x="5626641" y="2224937"/>
                </a:cubicBezTo>
                <a:cubicBezTo>
                  <a:pt x="5626642" y="2215521"/>
                  <a:pt x="5634313" y="2205699"/>
                  <a:pt x="5641987" y="2205698"/>
                </a:cubicBezTo>
                <a:close/>
                <a:moveTo>
                  <a:pt x="8015572" y="2204546"/>
                </a:moveTo>
                <a:cubicBezTo>
                  <a:pt x="8018740" y="2205152"/>
                  <a:pt x="8021275" y="2208177"/>
                  <a:pt x="8021275" y="2214225"/>
                </a:cubicBezTo>
                <a:cubicBezTo>
                  <a:pt x="8016206" y="2214226"/>
                  <a:pt x="8011136" y="2211806"/>
                  <a:pt x="8006069" y="2209387"/>
                </a:cubicBezTo>
                <a:cubicBezTo>
                  <a:pt x="8008603" y="2205757"/>
                  <a:pt x="8012405" y="2203941"/>
                  <a:pt x="8015572" y="2204546"/>
                </a:cubicBezTo>
                <a:close/>
                <a:moveTo>
                  <a:pt x="5929007" y="2204444"/>
                </a:moveTo>
                <a:cubicBezTo>
                  <a:pt x="5929008" y="2216030"/>
                  <a:pt x="5919023" y="2213713"/>
                  <a:pt x="5913813" y="2213712"/>
                </a:cubicBezTo>
                <a:cubicBezTo>
                  <a:pt x="5913813" y="2202127"/>
                  <a:pt x="5921193" y="2204444"/>
                  <a:pt x="5929007" y="2204444"/>
                </a:cubicBezTo>
                <a:close/>
                <a:moveTo>
                  <a:pt x="9378141" y="2203913"/>
                </a:moveTo>
                <a:cubicBezTo>
                  <a:pt x="9386034" y="2208676"/>
                  <a:pt x="9391296" y="2215821"/>
                  <a:pt x="9396560" y="2220583"/>
                </a:cubicBezTo>
                <a:cubicBezTo>
                  <a:pt x="9391295" y="2232094"/>
                  <a:pt x="9380772" y="2213439"/>
                  <a:pt x="9375510" y="2208676"/>
                </a:cubicBezTo>
                <a:cubicBezTo>
                  <a:pt x="9375509" y="2206294"/>
                  <a:pt x="9378141" y="2206295"/>
                  <a:pt x="9378141" y="2203913"/>
                </a:cubicBezTo>
                <a:close/>
                <a:moveTo>
                  <a:pt x="8903911" y="2203912"/>
                </a:moveTo>
                <a:cubicBezTo>
                  <a:pt x="8908978" y="2203913"/>
                  <a:pt x="8914049" y="2203913"/>
                  <a:pt x="8914048" y="2214201"/>
                </a:cubicBezTo>
                <a:cubicBezTo>
                  <a:pt x="8908979" y="2214200"/>
                  <a:pt x="8903909" y="2211629"/>
                  <a:pt x="8898843" y="2209056"/>
                </a:cubicBezTo>
                <a:cubicBezTo>
                  <a:pt x="8901376" y="2209057"/>
                  <a:pt x="8901377" y="2206485"/>
                  <a:pt x="8903911" y="2203912"/>
                </a:cubicBezTo>
                <a:close/>
                <a:moveTo>
                  <a:pt x="5795675" y="2202424"/>
                </a:moveTo>
                <a:cubicBezTo>
                  <a:pt x="5801134" y="2202721"/>
                  <a:pt x="5805912" y="2205103"/>
                  <a:pt x="5805912" y="2213439"/>
                </a:cubicBezTo>
                <a:cubicBezTo>
                  <a:pt x="5794992" y="2213439"/>
                  <a:pt x="5789534" y="2211057"/>
                  <a:pt x="5789534" y="2227332"/>
                </a:cubicBezTo>
                <a:cubicBezTo>
                  <a:pt x="5786804" y="2239240"/>
                  <a:pt x="5781345" y="2236858"/>
                  <a:pt x="5773157" y="2236858"/>
                </a:cubicBezTo>
                <a:cubicBezTo>
                  <a:pt x="5775887" y="2227330"/>
                  <a:pt x="5778616" y="2215819"/>
                  <a:pt x="5781344" y="2203912"/>
                </a:cubicBezTo>
                <a:cubicBezTo>
                  <a:pt x="5784073" y="2203913"/>
                  <a:pt x="5790217" y="2202126"/>
                  <a:pt x="5795675" y="2202424"/>
                </a:cubicBezTo>
                <a:close/>
                <a:moveTo>
                  <a:pt x="5684172" y="2195139"/>
                </a:moveTo>
                <a:cubicBezTo>
                  <a:pt x="5687183" y="2194534"/>
                  <a:pt x="5690109" y="2194597"/>
                  <a:pt x="5692835" y="2195693"/>
                </a:cubicBezTo>
                <a:cubicBezTo>
                  <a:pt x="5696471" y="2197151"/>
                  <a:pt x="5699747" y="2200446"/>
                  <a:pt x="5702389" y="2206434"/>
                </a:cubicBezTo>
                <a:cubicBezTo>
                  <a:pt x="5686531" y="2211225"/>
                  <a:pt x="5671112" y="2216017"/>
                  <a:pt x="5657899" y="2208830"/>
                </a:cubicBezTo>
                <a:cubicBezTo>
                  <a:pt x="5665332" y="2204787"/>
                  <a:pt x="5675134" y="2196955"/>
                  <a:pt x="5684172" y="2195139"/>
                </a:cubicBezTo>
                <a:close/>
                <a:moveTo>
                  <a:pt x="7778898" y="2194983"/>
                </a:moveTo>
                <a:cubicBezTo>
                  <a:pt x="7789503" y="2199930"/>
                  <a:pt x="7799668" y="2204876"/>
                  <a:pt x="7810272" y="2209821"/>
                </a:cubicBezTo>
                <a:cubicBezTo>
                  <a:pt x="7799668" y="2226721"/>
                  <a:pt x="7784200" y="2214769"/>
                  <a:pt x="7773594" y="2214769"/>
                </a:cubicBezTo>
                <a:cubicBezTo>
                  <a:pt x="7773596" y="2207349"/>
                  <a:pt x="7776247" y="2202402"/>
                  <a:pt x="7778898" y="2194983"/>
                </a:cubicBezTo>
                <a:close/>
                <a:moveTo>
                  <a:pt x="8883213" y="2191409"/>
                </a:moveTo>
                <a:cubicBezTo>
                  <a:pt x="8888420" y="2193829"/>
                  <a:pt x="8893198" y="2196249"/>
                  <a:pt x="8898408" y="2196250"/>
                </a:cubicBezTo>
                <a:cubicBezTo>
                  <a:pt x="8893197" y="2201088"/>
                  <a:pt x="8888422" y="2203509"/>
                  <a:pt x="8883213" y="2191409"/>
                </a:cubicBezTo>
                <a:close/>
                <a:moveTo>
                  <a:pt x="5718458" y="2191409"/>
                </a:moveTo>
                <a:cubicBezTo>
                  <a:pt x="5726059" y="2191409"/>
                  <a:pt x="5733662" y="2191409"/>
                  <a:pt x="5733662" y="2203509"/>
                </a:cubicBezTo>
                <a:cubicBezTo>
                  <a:pt x="5728595" y="2203508"/>
                  <a:pt x="5718458" y="2203509"/>
                  <a:pt x="5718458" y="2191409"/>
                </a:cubicBezTo>
                <a:close/>
                <a:moveTo>
                  <a:pt x="7733387" y="2190264"/>
                </a:moveTo>
                <a:cubicBezTo>
                  <a:pt x="7738183" y="2189663"/>
                  <a:pt x="7743938" y="2191463"/>
                  <a:pt x="7747774" y="2191463"/>
                </a:cubicBezTo>
                <a:cubicBezTo>
                  <a:pt x="7747774" y="2210657"/>
                  <a:pt x="7732430" y="2203459"/>
                  <a:pt x="7724757" y="2203459"/>
                </a:cubicBezTo>
                <a:cubicBezTo>
                  <a:pt x="7724757" y="2193862"/>
                  <a:pt x="7728594" y="2190864"/>
                  <a:pt x="7733387" y="2190264"/>
                </a:cubicBezTo>
                <a:close/>
                <a:moveTo>
                  <a:pt x="5596144" y="2190264"/>
                </a:moveTo>
                <a:cubicBezTo>
                  <a:pt x="5600920" y="2189663"/>
                  <a:pt x="5606672" y="2191462"/>
                  <a:pt x="5610580" y="2191463"/>
                </a:cubicBezTo>
                <a:cubicBezTo>
                  <a:pt x="5610579" y="2210657"/>
                  <a:pt x="5594950" y="2203460"/>
                  <a:pt x="5587570" y="2203460"/>
                </a:cubicBezTo>
                <a:cubicBezTo>
                  <a:pt x="5587570" y="2193862"/>
                  <a:pt x="5591369" y="2190864"/>
                  <a:pt x="5596144" y="2190264"/>
                </a:cubicBezTo>
                <a:close/>
                <a:moveTo>
                  <a:pt x="7033960" y="2190263"/>
                </a:moveTo>
                <a:cubicBezTo>
                  <a:pt x="7038735" y="2189664"/>
                  <a:pt x="7044486" y="2191462"/>
                  <a:pt x="7048394" y="2191463"/>
                </a:cubicBezTo>
                <a:cubicBezTo>
                  <a:pt x="7048394" y="2210657"/>
                  <a:pt x="7032765" y="2203459"/>
                  <a:pt x="7025385" y="2203460"/>
                </a:cubicBezTo>
                <a:cubicBezTo>
                  <a:pt x="7025383" y="2193862"/>
                  <a:pt x="7029184" y="2190864"/>
                  <a:pt x="7033960" y="2190263"/>
                </a:cubicBezTo>
                <a:close/>
                <a:moveTo>
                  <a:pt x="8958119" y="2189813"/>
                </a:moveTo>
                <a:cubicBezTo>
                  <a:pt x="8960796" y="2192638"/>
                  <a:pt x="8966143" y="2195057"/>
                  <a:pt x="8968817" y="2195057"/>
                </a:cubicBezTo>
                <a:cubicBezTo>
                  <a:pt x="8963470" y="2201913"/>
                  <a:pt x="8958120" y="2197073"/>
                  <a:pt x="8952772" y="2195057"/>
                </a:cubicBezTo>
                <a:cubicBezTo>
                  <a:pt x="8955446" y="2195057"/>
                  <a:pt x="8955446" y="2192638"/>
                  <a:pt x="8958119" y="2189813"/>
                </a:cubicBezTo>
                <a:close/>
                <a:moveTo>
                  <a:pt x="8650305" y="2184266"/>
                </a:moveTo>
                <a:cubicBezTo>
                  <a:pt x="8652910" y="2194249"/>
                  <a:pt x="8658119" y="2204230"/>
                  <a:pt x="8658120" y="2214214"/>
                </a:cubicBezTo>
                <a:cubicBezTo>
                  <a:pt x="8647701" y="2204231"/>
                  <a:pt x="8637282" y="2194249"/>
                  <a:pt x="8627299" y="2184266"/>
                </a:cubicBezTo>
                <a:cubicBezTo>
                  <a:pt x="8635112" y="2184265"/>
                  <a:pt x="8642927" y="2184266"/>
                  <a:pt x="8650305" y="2184266"/>
                </a:cubicBezTo>
                <a:close/>
                <a:moveTo>
                  <a:pt x="7951369" y="2184265"/>
                </a:moveTo>
                <a:cubicBezTo>
                  <a:pt x="7969804" y="2188942"/>
                  <a:pt x="7988686" y="2191279"/>
                  <a:pt x="8007572" y="2195956"/>
                </a:cubicBezTo>
                <a:cubicBezTo>
                  <a:pt x="8002177" y="2205310"/>
                  <a:pt x="7991387" y="2198295"/>
                  <a:pt x="7983293" y="2195956"/>
                </a:cubicBezTo>
                <a:cubicBezTo>
                  <a:pt x="7972500" y="2191280"/>
                  <a:pt x="7961710" y="2188942"/>
                  <a:pt x="7951369" y="2184265"/>
                </a:cubicBezTo>
                <a:close/>
                <a:moveTo>
                  <a:pt x="8938340" y="2179097"/>
                </a:moveTo>
                <a:cubicBezTo>
                  <a:pt x="8943927" y="2181414"/>
                  <a:pt x="8946718" y="2183732"/>
                  <a:pt x="8952305" y="2183732"/>
                </a:cubicBezTo>
                <a:cubicBezTo>
                  <a:pt x="8946719" y="2190297"/>
                  <a:pt x="8938339" y="2193000"/>
                  <a:pt x="8938340" y="2179097"/>
                </a:cubicBezTo>
                <a:close/>
                <a:moveTo>
                  <a:pt x="8052954" y="2178906"/>
                </a:moveTo>
                <a:cubicBezTo>
                  <a:pt x="8061049" y="2181301"/>
                  <a:pt x="8115017" y="2186093"/>
                  <a:pt x="8096129" y="2212446"/>
                </a:cubicBezTo>
                <a:cubicBezTo>
                  <a:pt x="8085335" y="2212444"/>
                  <a:pt x="8079938" y="2202863"/>
                  <a:pt x="8069144" y="2202862"/>
                </a:cubicBezTo>
                <a:cubicBezTo>
                  <a:pt x="8063747" y="2202862"/>
                  <a:pt x="8058348" y="2202862"/>
                  <a:pt x="8052953" y="2202863"/>
                </a:cubicBezTo>
                <a:cubicBezTo>
                  <a:pt x="8052954" y="2195675"/>
                  <a:pt x="8052953" y="2186093"/>
                  <a:pt x="8052954" y="2178906"/>
                </a:cubicBezTo>
                <a:close/>
                <a:moveTo>
                  <a:pt x="8981570" y="2178905"/>
                </a:moveTo>
                <a:lnTo>
                  <a:pt x="8988813" y="2181846"/>
                </a:lnTo>
                <a:lnTo>
                  <a:pt x="8993570" y="2179098"/>
                </a:lnTo>
                <a:lnTo>
                  <a:pt x="8992622" y="2183393"/>
                </a:lnTo>
                <a:lnTo>
                  <a:pt x="8999988" y="2186383"/>
                </a:lnTo>
                <a:cubicBezTo>
                  <a:pt x="8997356" y="2191367"/>
                  <a:pt x="8993409" y="2191991"/>
                  <a:pt x="8989463" y="2191055"/>
                </a:cubicBezTo>
                <a:lnTo>
                  <a:pt x="8987538" y="2190201"/>
                </a:lnTo>
                <a:lnTo>
                  <a:pt x="8985755" y="2191183"/>
                </a:lnTo>
                <a:lnTo>
                  <a:pt x="8986118" y="2189572"/>
                </a:lnTo>
                <a:lnTo>
                  <a:pt x="8978937" y="2186383"/>
                </a:lnTo>
                <a:cubicBezTo>
                  <a:pt x="8978938" y="2183891"/>
                  <a:pt x="8978938" y="2181399"/>
                  <a:pt x="8981570" y="2178905"/>
                </a:cubicBezTo>
                <a:close/>
                <a:moveTo>
                  <a:pt x="5521421" y="2176627"/>
                </a:moveTo>
                <a:lnTo>
                  <a:pt x="5515840" y="2177081"/>
                </a:lnTo>
                <a:cubicBezTo>
                  <a:pt x="5504940" y="2177334"/>
                  <a:pt x="5493718" y="2177315"/>
                  <a:pt x="5482239" y="2178023"/>
                </a:cubicBezTo>
                <a:lnTo>
                  <a:pt x="5371249" y="2193753"/>
                </a:lnTo>
                <a:lnTo>
                  <a:pt x="5361455" y="2208701"/>
                </a:lnTo>
                <a:cubicBezTo>
                  <a:pt x="5414203" y="2198960"/>
                  <a:pt x="5467393" y="2186782"/>
                  <a:pt x="5520141" y="2177039"/>
                </a:cubicBezTo>
                <a:close/>
                <a:moveTo>
                  <a:pt x="7700902" y="2169976"/>
                </a:moveTo>
                <a:cubicBezTo>
                  <a:pt x="7700903" y="2177692"/>
                  <a:pt x="7698433" y="2180264"/>
                  <a:pt x="7693499" y="2180264"/>
                </a:cubicBezTo>
                <a:cubicBezTo>
                  <a:pt x="7693500" y="2172549"/>
                  <a:pt x="7695967" y="2169976"/>
                  <a:pt x="7700902" y="2169976"/>
                </a:cubicBezTo>
                <a:close/>
                <a:moveTo>
                  <a:pt x="8963308" y="2169976"/>
                </a:moveTo>
                <a:cubicBezTo>
                  <a:pt x="8968518" y="2172396"/>
                  <a:pt x="8973729" y="2172396"/>
                  <a:pt x="8978503" y="2174816"/>
                </a:cubicBezTo>
                <a:cubicBezTo>
                  <a:pt x="8973727" y="2182075"/>
                  <a:pt x="8963309" y="2182075"/>
                  <a:pt x="8963308" y="2169976"/>
                </a:cubicBezTo>
                <a:close/>
                <a:moveTo>
                  <a:pt x="6884319" y="2169976"/>
                </a:moveTo>
                <a:cubicBezTo>
                  <a:pt x="6884319" y="2177692"/>
                  <a:pt x="6881851" y="2180264"/>
                  <a:pt x="6876915" y="2180264"/>
                </a:cubicBezTo>
                <a:cubicBezTo>
                  <a:pt x="6876916" y="2172549"/>
                  <a:pt x="6881850" y="2169977"/>
                  <a:pt x="6884319" y="2169976"/>
                </a:cubicBezTo>
                <a:close/>
                <a:moveTo>
                  <a:pt x="6263088" y="2169976"/>
                </a:moveTo>
                <a:cubicBezTo>
                  <a:pt x="6263087" y="2177692"/>
                  <a:pt x="6260208" y="2180265"/>
                  <a:pt x="6255684" y="2180266"/>
                </a:cubicBezTo>
                <a:cubicBezTo>
                  <a:pt x="6255685" y="2172549"/>
                  <a:pt x="6258152" y="2169976"/>
                  <a:pt x="6263088" y="2169976"/>
                </a:cubicBezTo>
                <a:close/>
                <a:moveTo>
                  <a:pt x="7376614" y="2169975"/>
                </a:moveTo>
                <a:cubicBezTo>
                  <a:pt x="7376613" y="2177693"/>
                  <a:pt x="7374146" y="2180264"/>
                  <a:pt x="7369210" y="2180264"/>
                </a:cubicBezTo>
                <a:cubicBezTo>
                  <a:pt x="7369209" y="2172549"/>
                  <a:pt x="7371678" y="2169976"/>
                  <a:pt x="7376614" y="2169975"/>
                </a:cubicBezTo>
                <a:close/>
                <a:moveTo>
                  <a:pt x="8567334" y="2168382"/>
                </a:moveTo>
                <a:cubicBezTo>
                  <a:pt x="8570861" y="2168672"/>
                  <a:pt x="8574117" y="2171567"/>
                  <a:pt x="8574118" y="2178519"/>
                </a:cubicBezTo>
                <a:cubicBezTo>
                  <a:pt x="8568908" y="2176204"/>
                  <a:pt x="8563699" y="2176204"/>
                  <a:pt x="8558924" y="2173886"/>
                </a:cubicBezTo>
                <a:cubicBezTo>
                  <a:pt x="8560008" y="2170410"/>
                  <a:pt x="8563807" y="2168092"/>
                  <a:pt x="8567334" y="2168382"/>
                </a:cubicBezTo>
                <a:close/>
                <a:moveTo>
                  <a:pt x="7935064" y="2168261"/>
                </a:moveTo>
                <a:cubicBezTo>
                  <a:pt x="7941546" y="2168263"/>
                  <a:pt x="7947007" y="2170668"/>
                  <a:pt x="7947008" y="2180292"/>
                </a:cubicBezTo>
                <a:cubicBezTo>
                  <a:pt x="7936088" y="2177887"/>
                  <a:pt x="7925170" y="2177887"/>
                  <a:pt x="7914253" y="2175480"/>
                </a:cubicBezTo>
                <a:cubicBezTo>
                  <a:pt x="7914251" y="2173075"/>
                  <a:pt x="7916980" y="2170669"/>
                  <a:pt x="7916980" y="2170669"/>
                </a:cubicBezTo>
                <a:cubicBezTo>
                  <a:pt x="7921076" y="2170668"/>
                  <a:pt x="7928583" y="2168263"/>
                  <a:pt x="7935064" y="2168261"/>
                </a:cubicBezTo>
                <a:close/>
                <a:moveTo>
                  <a:pt x="5560717" y="2163541"/>
                </a:moveTo>
                <a:lnTo>
                  <a:pt x="5538925" y="2167455"/>
                </a:lnTo>
                <a:cubicBezTo>
                  <a:pt x="5512117" y="2172649"/>
                  <a:pt x="5516124" y="2172955"/>
                  <a:pt x="5531972" y="2171130"/>
                </a:cubicBezTo>
                <a:lnTo>
                  <a:pt x="5543092" y="2169665"/>
                </a:lnTo>
                <a:lnTo>
                  <a:pt x="5555990" y="2165520"/>
                </a:lnTo>
                <a:close/>
                <a:moveTo>
                  <a:pt x="6807099" y="2162831"/>
                </a:moveTo>
                <a:cubicBezTo>
                  <a:pt x="6807100" y="2165252"/>
                  <a:pt x="6809567" y="2167670"/>
                  <a:pt x="6812035" y="2170091"/>
                </a:cubicBezTo>
                <a:cubicBezTo>
                  <a:pt x="6807100" y="2172510"/>
                  <a:pt x="6807101" y="2174929"/>
                  <a:pt x="6804633" y="2170090"/>
                </a:cubicBezTo>
                <a:cubicBezTo>
                  <a:pt x="6804633" y="2167671"/>
                  <a:pt x="6804633" y="2165251"/>
                  <a:pt x="6807099" y="2162831"/>
                </a:cubicBezTo>
                <a:close/>
                <a:moveTo>
                  <a:pt x="5098078" y="2158932"/>
                </a:moveTo>
                <a:lnTo>
                  <a:pt x="5095766" y="2160116"/>
                </a:lnTo>
                <a:lnTo>
                  <a:pt x="5097985" y="2160097"/>
                </a:lnTo>
                <a:close/>
                <a:moveTo>
                  <a:pt x="6046654" y="2158004"/>
                </a:moveTo>
                <a:cubicBezTo>
                  <a:pt x="6051722" y="2158004"/>
                  <a:pt x="6061860" y="2155687"/>
                  <a:pt x="6061861" y="2169590"/>
                </a:cubicBezTo>
                <a:cubicBezTo>
                  <a:pt x="6054259" y="2169589"/>
                  <a:pt x="6046654" y="2169589"/>
                  <a:pt x="6046654" y="2158004"/>
                </a:cubicBezTo>
                <a:close/>
                <a:moveTo>
                  <a:pt x="7896670" y="2157473"/>
                </a:moveTo>
                <a:cubicBezTo>
                  <a:pt x="7901739" y="2157473"/>
                  <a:pt x="7906807" y="2159893"/>
                  <a:pt x="7911876" y="2162314"/>
                </a:cubicBezTo>
                <a:cubicBezTo>
                  <a:pt x="7906807" y="2169574"/>
                  <a:pt x="7896671" y="2169573"/>
                  <a:pt x="7896670" y="2157473"/>
                </a:cubicBezTo>
                <a:close/>
                <a:moveTo>
                  <a:pt x="7421542" y="2157473"/>
                </a:moveTo>
                <a:cubicBezTo>
                  <a:pt x="7421544" y="2164733"/>
                  <a:pt x="7419075" y="2169574"/>
                  <a:pt x="7414141" y="2169574"/>
                </a:cubicBezTo>
                <a:cubicBezTo>
                  <a:pt x="7414141" y="2159893"/>
                  <a:pt x="7416608" y="2157473"/>
                  <a:pt x="7421542" y="2157473"/>
                </a:cubicBezTo>
                <a:close/>
                <a:moveTo>
                  <a:pt x="6823745" y="2157472"/>
                </a:moveTo>
                <a:cubicBezTo>
                  <a:pt x="6823745" y="2167152"/>
                  <a:pt x="6818677" y="2169573"/>
                  <a:pt x="6813607" y="2169573"/>
                </a:cubicBezTo>
                <a:cubicBezTo>
                  <a:pt x="6811073" y="2167152"/>
                  <a:pt x="6808540" y="2164732"/>
                  <a:pt x="6808540" y="2162314"/>
                </a:cubicBezTo>
                <a:cubicBezTo>
                  <a:pt x="6813607" y="2159893"/>
                  <a:pt x="6818676" y="2157472"/>
                  <a:pt x="6823745" y="2157472"/>
                </a:cubicBezTo>
                <a:close/>
                <a:moveTo>
                  <a:pt x="6232241" y="2157471"/>
                </a:moveTo>
                <a:cubicBezTo>
                  <a:pt x="6237536" y="2159810"/>
                  <a:pt x="6240183" y="2164486"/>
                  <a:pt x="6245476" y="2166825"/>
                </a:cubicBezTo>
                <a:cubicBezTo>
                  <a:pt x="6240183" y="2169163"/>
                  <a:pt x="6237535" y="2173840"/>
                  <a:pt x="6232243" y="2178516"/>
                </a:cubicBezTo>
                <a:cubicBezTo>
                  <a:pt x="6232243" y="2171501"/>
                  <a:pt x="6232243" y="2164486"/>
                  <a:pt x="6232241" y="2157471"/>
                </a:cubicBezTo>
                <a:close/>
                <a:moveTo>
                  <a:pt x="8589459" y="2156947"/>
                </a:moveTo>
                <a:cubicBezTo>
                  <a:pt x="8597455" y="2155520"/>
                  <a:pt x="8607298" y="2165795"/>
                  <a:pt x="8611233" y="2174928"/>
                </a:cubicBezTo>
                <a:cubicBezTo>
                  <a:pt x="8603361" y="2170056"/>
                  <a:pt x="8592864" y="2165186"/>
                  <a:pt x="8582366" y="2162750"/>
                </a:cubicBezTo>
                <a:cubicBezTo>
                  <a:pt x="8584334" y="2159198"/>
                  <a:pt x="8586795" y="2157422"/>
                  <a:pt x="8589459" y="2156947"/>
                </a:cubicBezTo>
                <a:close/>
                <a:moveTo>
                  <a:pt x="8915383" y="2156584"/>
                </a:moveTo>
                <a:cubicBezTo>
                  <a:pt x="8918056" y="2157207"/>
                  <a:pt x="8920063" y="2159077"/>
                  <a:pt x="8918726" y="2164061"/>
                </a:cubicBezTo>
                <a:cubicBezTo>
                  <a:pt x="8918727" y="2171538"/>
                  <a:pt x="8908026" y="2161568"/>
                  <a:pt x="8905352" y="2161568"/>
                </a:cubicBezTo>
                <a:cubicBezTo>
                  <a:pt x="8905354" y="2159076"/>
                  <a:pt x="8908028" y="2156585"/>
                  <a:pt x="8908028" y="2156585"/>
                </a:cubicBezTo>
                <a:cubicBezTo>
                  <a:pt x="8909363" y="2156584"/>
                  <a:pt x="8912707" y="2155959"/>
                  <a:pt x="8915383" y="2156584"/>
                </a:cubicBezTo>
                <a:close/>
                <a:moveTo>
                  <a:pt x="8954553" y="2156071"/>
                </a:moveTo>
                <a:cubicBezTo>
                  <a:pt x="8957896" y="2156360"/>
                  <a:pt x="8960570" y="2159256"/>
                  <a:pt x="8960571" y="2166207"/>
                </a:cubicBezTo>
                <a:cubicBezTo>
                  <a:pt x="8955221" y="2163891"/>
                  <a:pt x="8949873" y="2163892"/>
                  <a:pt x="8944525" y="2161574"/>
                </a:cubicBezTo>
                <a:cubicBezTo>
                  <a:pt x="8947199" y="2158098"/>
                  <a:pt x="8951211" y="2155780"/>
                  <a:pt x="8954553" y="2156071"/>
                </a:cubicBezTo>
                <a:close/>
                <a:moveTo>
                  <a:pt x="9469777" y="2155877"/>
                </a:moveTo>
                <a:cubicBezTo>
                  <a:pt x="9469775" y="2163593"/>
                  <a:pt x="9464278" y="2166166"/>
                  <a:pt x="9461987" y="2166165"/>
                </a:cubicBezTo>
                <a:cubicBezTo>
                  <a:pt x="9461985" y="2158449"/>
                  <a:pt x="9464278" y="2155877"/>
                  <a:pt x="9469777" y="2155877"/>
                </a:cubicBezTo>
                <a:close/>
                <a:moveTo>
                  <a:pt x="5015125" y="2155572"/>
                </a:moveTo>
                <a:lnTo>
                  <a:pt x="5007198" y="2158507"/>
                </a:lnTo>
                <a:lnTo>
                  <a:pt x="5007793" y="2160487"/>
                </a:lnTo>
                <a:lnTo>
                  <a:pt x="5015240" y="2161047"/>
                </a:lnTo>
                <a:lnTo>
                  <a:pt x="5019185" y="2160352"/>
                </a:lnTo>
                <a:lnTo>
                  <a:pt x="5011270" y="2158060"/>
                </a:lnTo>
                <a:close/>
                <a:moveTo>
                  <a:pt x="5111681" y="2153616"/>
                </a:moveTo>
                <a:cubicBezTo>
                  <a:pt x="5109894" y="2153688"/>
                  <a:pt x="5108133" y="2154075"/>
                  <a:pt x="5106380" y="2154678"/>
                </a:cubicBezTo>
                <a:lnTo>
                  <a:pt x="5105853" y="2154948"/>
                </a:lnTo>
                <a:lnTo>
                  <a:pt x="5106020" y="2155543"/>
                </a:lnTo>
                <a:lnTo>
                  <a:pt x="5104919" y="2160037"/>
                </a:lnTo>
                <a:lnTo>
                  <a:pt x="5107471" y="2160015"/>
                </a:lnTo>
                <a:cubicBezTo>
                  <a:pt x="5110705" y="2158647"/>
                  <a:pt x="5113601" y="2156366"/>
                  <a:pt x="5117141" y="2154443"/>
                </a:cubicBezTo>
                <a:cubicBezTo>
                  <a:pt x="5115281" y="2153788"/>
                  <a:pt x="5113467" y="2153545"/>
                  <a:pt x="5111681" y="2153616"/>
                </a:cubicBezTo>
                <a:close/>
                <a:moveTo>
                  <a:pt x="5412081" y="2151188"/>
                </a:moveTo>
                <a:lnTo>
                  <a:pt x="5297458" y="2166564"/>
                </a:lnTo>
                <a:lnTo>
                  <a:pt x="5298033" y="2169573"/>
                </a:lnTo>
                <a:lnTo>
                  <a:pt x="5296288" y="2166721"/>
                </a:lnTo>
                <a:lnTo>
                  <a:pt x="5252534" y="2172590"/>
                </a:lnTo>
                <a:lnTo>
                  <a:pt x="5196017" y="2183656"/>
                </a:lnTo>
                <a:lnTo>
                  <a:pt x="5151795" y="2200872"/>
                </a:lnTo>
                <a:lnTo>
                  <a:pt x="5136791" y="2205843"/>
                </a:lnTo>
                <a:lnTo>
                  <a:pt x="5240952" y="2181714"/>
                </a:lnTo>
                <a:lnTo>
                  <a:pt x="5378743" y="2162495"/>
                </a:lnTo>
                <a:lnTo>
                  <a:pt x="5387982" y="2159226"/>
                </a:lnTo>
                <a:close/>
                <a:moveTo>
                  <a:pt x="693633" y="2151074"/>
                </a:moveTo>
                <a:lnTo>
                  <a:pt x="695659" y="2154515"/>
                </a:lnTo>
                <a:cubicBezTo>
                  <a:pt x="699046" y="2156337"/>
                  <a:pt x="703137" y="2157552"/>
                  <a:pt x="705943" y="2161195"/>
                </a:cubicBezTo>
                <a:lnTo>
                  <a:pt x="718988" y="2164963"/>
                </a:lnTo>
                <a:lnTo>
                  <a:pt x="721321" y="2164407"/>
                </a:lnTo>
                <a:lnTo>
                  <a:pt x="711748" y="2153514"/>
                </a:lnTo>
                <a:lnTo>
                  <a:pt x="695529" y="2151361"/>
                </a:lnTo>
                <a:close/>
                <a:moveTo>
                  <a:pt x="8899882" y="2148554"/>
                </a:moveTo>
                <a:cubicBezTo>
                  <a:pt x="8900596" y="2147590"/>
                  <a:pt x="8902024" y="2148232"/>
                  <a:pt x="8904878" y="2149518"/>
                </a:cubicBezTo>
                <a:cubicBezTo>
                  <a:pt x="8902024" y="2152092"/>
                  <a:pt x="8902024" y="2152092"/>
                  <a:pt x="8899168" y="2157234"/>
                </a:cubicBezTo>
                <a:cubicBezTo>
                  <a:pt x="8899168" y="2152091"/>
                  <a:pt x="8899168" y="2149518"/>
                  <a:pt x="8899882" y="2148554"/>
                </a:cubicBezTo>
                <a:close/>
                <a:moveTo>
                  <a:pt x="6452547" y="2146790"/>
                </a:moveTo>
                <a:cubicBezTo>
                  <a:pt x="6452547" y="2157776"/>
                  <a:pt x="6449860" y="2169582"/>
                  <a:pt x="6439116" y="2169583"/>
                </a:cubicBezTo>
                <a:cubicBezTo>
                  <a:pt x="6423449" y="2169583"/>
                  <a:pt x="6404644" y="2169582"/>
                  <a:pt x="6388527" y="2169581"/>
                </a:cubicBezTo>
                <a:cubicBezTo>
                  <a:pt x="6388527" y="2155414"/>
                  <a:pt x="6391214" y="2146791"/>
                  <a:pt x="6401958" y="2146791"/>
                </a:cubicBezTo>
                <a:cubicBezTo>
                  <a:pt x="6418073" y="2146791"/>
                  <a:pt x="6436877" y="2146790"/>
                  <a:pt x="6452547" y="2146790"/>
                </a:cubicBezTo>
                <a:close/>
                <a:moveTo>
                  <a:pt x="6091154" y="2146790"/>
                </a:moveTo>
                <a:cubicBezTo>
                  <a:pt x="6091153" y="2154085"/>
                  <a:pt x="6088981" y="2158827"/>
                  <a:pt x="6083772" y="2158828"/>
                </a:cubicBezTo>
                <a:cubicBezTo>
                  <a:pt x="6083772" y="2148912"/>
                  <a:pt x="6086377" y="2146791"/>
                  <a:pt x="6091154" y="2146790"/>
                </a:cubicBezTo>
                <a:close/>
                <a:moveTo>
                  <a:pt x="5044689" y="2146741"/>
                </a:moveTo>
                <a:lnTo>
                  <a:pt x="5043821" y="2146969"/>
                </a:lnTo>
                <a:lnTo>
                  <a:pt x="5048788" y="2155106"/>
                </a:lnTo>
                <a:lnTo>
                  <a:pt x="5057722" y="2153505"/>
                </a:lnTo>
                <a:lnTo>
                  <a:pt x="5054784" y="2147198"/>
                </a:lnTo>
                <a:close/>
                <a:moveTo>
                  <a:pt x="6707772" y="2145726"/>
                </a:moveTo>
                <a:cubicBezTo>
                  <a:pt x="6712567" y="2145211"/>
                  <a:pt x="6718322" y="2147065"/>
                  <a:pt x="6722156" y="2147066"/>
                </a:cubicBezTo>
                <a:cubicBezTo>
                  <a:pt x="6722158" y="2165992"/>
                  <a:pt x="6706814" y="2158572"/>
                  <a:pt x="6699140" y="2158572"/>
                </a:cubicBezTo>
                <a:cubicBezTo>
                  <a:pt x="6699140" y="2149092"/>
                  <a:pt x="6702975" y="2146242"/>
                  <a:pt x="6707772" y="2145726"/>
                </a:cubicBezTo>
                <a:close/>
                <a:moveTo>
                  <a:pt x="9199729" y="2145161"/>
                </a:moveTo>
                <a:cubicBezTo>
                  <a:pt x="9199728" y="2152421"/>
                  <a:pt x="9197124" y="2157260"/>
                  <a:pt x="9191917" y="2157261"/>
                </a:cubicBezTo>
                <a:cubicBezTo>
                  <a:pt x="9191917" y="2147581"/>
                  <a:pt x="9194520" y="2145161"/>
                  <a:pt x="9199729" y="2145161"/>
                </a:cubicBezTo>
                <a:close/>
                <a:moveTo>
                  <a:pt x="7353369" y="2141432"/>
                </a:moveTo>
                <a:cubicBezTo>
                  <a:pt x="7355903" y="2146136"/>
                  <a:pt x="7358437" y="2150416"/>
                  <a:pt x="7360973" y="2157081"/>
                </a:cubicBezTo>
                <a:cubicBezTo>
                  <a:pt x="7355903" y="2157080"/>
                  <a:pt x="7350835" y="2157081"/>
                  <a:pt x="7345768" y="2157080"/>
                </a:cubicBezTo>
                <a:cubicBezTo>
                  <a:pt x="7348301" y="2150415"/>
                  <a:pt x="7350834" y="2146138"/>
                  <a:pt x="7353369" y="2141432"/>
                </a:cubicBezTo>
                <a:close/>
                <a:moveTo>
                  <a:pt x="5253673" y="2141231"/>
                </a:moveTo>
                <a:lnTo>
                  <a:pt x="5235374" y="2143824"/>
                </a:lnTo>
                <a:cubicBezTo>
                  <a:pt x="5185854" y="2152516"/>
                  <a:pt x="5138284" y="2163482"/>
                  <a:pt x="5091250" y="2175891"/>
                </a:cubicBezTo>
                <a:lnTo>
                  <a:pt x="4996889" y="2203169"/>
                </a:lnTo>
                <a:lnTo>
                  <a:pt x="4995181" y="2208293"/>
                </a:lnTo>
                <a:lnTo>
                  <a:pt x="4994855" y="2208338"/>
                </a:lnTo>
                <a:lnTo>
                  <a:pt x="4993719" y="2204085"/>
                </a:lnTo>
                <a:lnTo>
                  <a:pt x="4965343" y="2212287"/>
                </a:lnTo>
                <a:lnTo>
                  <a:pt x="4965338" y="2212424"/>
                </a:lnTo>
                <a:lnTo>
                  <a:pt x="4965308" y="2212427"/>
                </a:lnTo>
                <a:lnTo>
                  <a:pt x="4965157" y="2212341"/>
                </a:lnTo>
                <a:lnTo>
                  <a:pt x="4964447" y="2212547"/>
                </a:lnTo>
                <a:lnTo>
                  <a:pt x="4965308" y="2212427"/>
                </a:lnTo>
                <a:lnTo>
                  <a:pt x="4965336" y="2212445"/>
                </a:lnTo>
                <a:lnTo>
                  <a:pt x="4965338" y="2212424"/>
                </a:lnTo>
                <a:lnTo>
                  <a:pt x="4994855" y="2208338"/>
                </a:lnTo>
                <a:lnTo>
                  <a:pt x="4994994" y="2208856"/>
                </a:lnTo>
                <a:lnTo>
                  <a:pt x="4995181" y="2208293"/>
                </a:lnTo>
                <a:lnTo>
                  <a:pt x="5000656" y="2207535"/>
                </a:lnTo>
                <a:lnTo>
                  <a:pt x="5014879" y="2203448"/>
                </a:lnTo>
                <a:lnTo>
                  <a:pt x="5163821" y="2169902"/>
                </a:lnTo>
                <a:lnTo>
                  <a:pt x="5171729" y="2166906"/>
                </a:lnTo>
                <a:cubicBezTo>
                  <a:pt x="5191496" y="2159667"/>
                  <a:pt x="5211319" y="2153086"/>
                  <a:pt x="5231252" y="2148428"/>
                </a:cubicBezTo>
                <a:close/>
                <a:moveTo>
                  <a:pt x="274978" y="2140689"/>
                </a:moveTo>
                <a:cubicBezTo>
                  <a:pt x="280095" y="2140360"/>
                  <a:pt x="288057" y="2141475"/>
                  <a:pt x="298446" y="2145590"/>
                </a:cubicBezTo>
                <a:cubicBezTo>
                  <a:pt x="287647" y="2147752"/>
                  <a:pt x="279940" y="2147918"/>
                  <a:pt x="275029" y="2147180"/>
                </a:cubicBezTo>
                <a:cubicBezTo>
                  <a:pt x="271346" y="2146627"/>
                  <a:pt x="269236" y="2145565"/>
                  <a:pt x="268575" y="2144455"/>
                </a:cubicBezTo>
                <a:cubicBezTo>
                  <a:pt x="267587" y="2142790"/>
                  <a:pt x="269859" y="2141017"/>
                  <a:pt x="274978" y="2140689"/>
                </a:cubicBezTo>
                <a:close/>
                <a:moveTo>
                  <a:pt x="8922706" y="2139154"/>
                </a:moveTo>
                <a:cubicBezTo>
                  <a:pt x="8926661" y="2139211"/>
                  <a:pt x="8931471" y="2141429"/>
                  <a:pt x="8935556" y="2143865"/>
                </a:cubicBezTo>
                <a:lnTo>
                  <a:pt x="8938197" y="2145733"/>
                </a:lnTo>
                <a:lnTo>
                  <a:pt x="8939444" y="2145666"/>
                </a:lnTo>
                <a:lnTo>
                  <a:pt x="8939107" y="2146376"/>
                </a:lnTo>
                <a:lnTo>
                  <a:pt x="8944055" y="2149876"/>
                </a:lnTo>
                <a:cubicBezTo>
                  <a:pt x="8944055" y="2152335"/>
                  <a:pt x="8941245" y="2154794"/>
                  <a:pt x="8941245" y="2157254"/>
                </a:cubicBezTo>
                <a:lnTo>
                  <a:pt x="8933255" y="2155835"/>
                </a:lnTo>
                <a:lnTo>
                  <a:pt x="8924239" y="2157064"/>
                </a:lnTo>
                <a:lnTo>
                  <a:pt x="8924902" y="2154021"/>
                </a:lnTo>
                <a:lnTo>
                  <a:pt x="8920251" y="2151174"/>
                </a:lnTo>
                <a:lnTo>
                  <a:pt x="8923480" y="2156448"/>
                </a:lnTo>
                <a:cubicBezTo>
                  <a:pt x="8922405" y="2157734"/>
                  <a:pt x="8919934" y="2157734"/>
                  <a:pt x="8918379" y="2156448"/>
                </a:cubicBezTo>
                <a:lnTo>
                  <a:pt x="8918683" y="2150214"/>
                </a:lnTo>
                <a:lnTo>
                  <a:pt x="8918313" y="2149990"/>
                </a:lnTo>
                <a:cubicBezTo>
                  <a:pt x="8916559" y="2148030"/>
                  <a:pt x="8915710" y="2145571"/>
                  <a:pt x="8916412" y="2142495"/>
                </a:cubicBezTo>
                <a:cubicBezTo>
                  <a:pt x="8917817" y="2140037"/>
                  <a:pt x="8920073" y="2139113"/>
                  <a:pt x="8922706" y="2139154"/>
                </a:cubicBezTo>
                <a:close/>
                <a:moveTo>
                  <a:pt x="5019463" y="2138900"/>
                </a:moveTo>
                <a:lnTo>
                  <a:pt x="5018283" y="2141000"/>
                </a:lnTo>
                <a:lnTo>
                  <a:pt x="5019225" y="2139321"/>
                </a:lnTo>
                <a:close/>
                <a:moveTo>
                  <a:pt x="7635581" y="2137967"/>
                </a:moveTo>
                <a:cubicBezTo>
                  <a:pt x="7646371" y="2134697"/>
                  <a:pt x="7657912" y="2147934"/>
                  <a:pt x="7667949" y="2156519"/>
                </a:cubicBezTo>
                <a:cubicBezTo>
                  <a:pt x="7678656" y="2163906"/>
                  <a:pt x="7681333" y="2173759"/>
                  <a:pt x="7681333" y="2190999"/>
                </a:cubicBezTo>
                <a:cubicBezTo>
                  <a:pt x="7667951" y="2183610"/>
                  <a:pt x="7654566" y="2176222"/>
                  <a:pt x="7641184" y="2168832"/>
                </a:cubicBezTo>
                <a:cubicBezTo>
                  <a:pt x="7633154" y="2163908"/>
                  <a:pt x="7625123" y="2161444"/>
                  <a:pt x="7625122" y="2147524"/>
                </a:cubicBezTo>
                <a:cubicBezTo>
                  <a:pt x="7628468" y="2141982"/>
                  <a:pt x="7631982" y="2139058"/>
                  <a:pt x="7635581" y="2137967"/>
                </a:cubicBezTo>
                <a:close/>
                <a:moveTo>
                  <a:pt x="5020462" y="2137123"/>
                </a:moveTo>
                <a:lnTo>
                  <a:pt x="5019463" y="2138900"/>
                </a:lnTo>
                <a:lnTo>
                  <a:pt x="5020410" y="2137215"/>
                </a:lnTo>
                <a:cubicBezTo>
                  <a:pt x="5020669" y="2136756"/>
                  <a:pt x="5020737" y="2136634"/>
                  <a:pt x="5020462" y="2137123"/>
                </a:cubicBezTo>
                <a:close/>
                <a:moveTo>
                  <a:pt x="7312146" y="2134287"/>
                </a:moveTo>
                <a:cubicBezTo>
                  <a:pt x="7312146" y="2143967"/>
                  <a:pt x="7309677" y="2146387"/>
                  <a:pt x="7304741" y="2146386"/>
                </a:cubicBezTo>
                <a:cubicBezTo>
                  <a:pt x="7304741" y="2136708"/>
                  <a:pt x="7309677" y="2134287"/>
                  <a:pt x="7312146" y="2134287"/>
                </a:cubicBezTo>
                <a:close/>
                <a:moveTo>
                  <a:pt x="5027177" y="2131227"/>
                </a:moveTo>
                <a:lnTo>
                  <a:pt x="4984371" y="2146564"/>
                </a:lnTo>
                <a:lnTo>
                  <a:pt x="4985402" y="2146529"/>
                </a:lnTo>
                <a:lnTo>
                  <a:pt x="5017950" y="2141594"/>
                </a:lnTo>
                <a:lnTo>
                  <a:pt x="5018283" y="2141000"/>
                </a:lnTo>
                <a:lnTo>
                  <a:pt x="5017951" y="2141593"/>
                </a:lnTo>
                <a:lnTo>
                  <a:pt x="5024447" y="2140609"/>
                </a:lnTo>
                <a:lnTo>
                  <a:pt x="5024493" y="2140599"/>
                </a:lnTo>
                <a:lnTo>
                  <a:pt x="5023351" y="2139761"/>
                </a:lnTo>
                <a:close/>
                <a:moveTo>
                  <a:pt x="5103628" y="2131186"/>
                </a:moveTo>
                <a:lnTo>
                  <a:pt x="5070751" y="2139862"/>
                </a:lnTo>
                <a:lnTo>
                  <a:pt x="5066784" y="2151881"/>
                </a:lnTo>
                <a:lnTo>
                  <a:pt x="5074551" y="2150490"/>
                </a:lnTo>
                <a:lnTo>
                  <a:pt x="5074566" y="2146791"/>
                </a:lnTo>
                <a:lnTo>
                  <a:pt x="5077685" y="2149928"/>
                </a:lnTo>
                <a:lnTo>
                  <a:pt x="5083428" y="2148899"/>
                </a:lnTo>
                <a:lnTo>
                  <a:pt x="5099291" y="2143713"/>
                </a:lnTo>
                <a:lnTo>
                  <a:pt x="5100042" y="2134288"/>
                </a:lnTo>
                <a:lnTo>
                  <a:pt x="5102406" y="2142695"/>
                </a:lnTo>
                <a:lnTo>
                  <a:pt x="5116960" y="2137937"/>
                </a:lnTo>
                <a:lnTo>
                  <a:pt x="5122380" y="2136647"/>
                </a:lnTo>
                <a:lnTo>
                  <a:pt x="5111752" y="2134903"/>
                </a:lnTo>
                <a:lnTo>
                  <a:pt x="5111636" y="2134767"/>
                </a:lnTo>
                <a:lnTo>
                  <a:pt x="5106762" y="2137125"/>
                </a:lnTo>
                <a:cubicBezTo>
                  <a:pt x="5105355" y="2137427"/>
                  <a:pt x="5103951" y="2136822"/>
                  <a:pt x="5101135" y="2134402"/>
                </a:cubicBezTo>
                <a:close/>
                <a:moveTo>
                  <a:pt x="7888853" y="2127147"/>
                </a:moveTo>
                <a:cubicBezTo>
                  <a:pt x="7928769" y="2127145"/>
                  <a:pt x="7962916" y="2148864"/>
                  <a:pt x="8002827" y="2155843"/>
                </a:cubicBezTo>
                <a:cubicBezTo>
                  <a:pt x="8013470" y="2158305"/>
                  <a:pt x="8029436" y="2158306"/>
                  <a:pt x="8037421" y="2173083"/>
                </a:cubicBezTo>
                <a:cubicBezTo>
                  <a:pt x="8042741" y="2192786"/>
                  <a:pt x="8029438" y="2192785"/>
                  <a:pt x="8021455" y="2192787"/>
                </a:cubicBezTo>
                <a:cubicBezTo>
                  <a:pt x="7976220" y="2170620"/>
                  <a:pt x="7934090" y="2148864"/>
                  <a:pt x="7888853" y="2127147"/>
                </a:cubicBezTo>
                <a:close/>
                <a:moveTo>
                  <a:pt x="5234948" y="2126961"/>
                </a:moveTo>
                <a:cubicBezTo>
                  <a:pt x="5233120" y="2127032"/>
                  <a:pt x="5230633" y="2127294"/>
                  <a:pt x="5227374" y="2127796"/>
                </a:cubicBezTo>
                <a:cubicBezTo>
                  <a:pt x="5201299" y="2131811"/>
                  <a:pt x="5160101" y="2140004"/>
                  <a:pt x="5132039" y="2149658"/>
                </a:cubicBezTo>
                <a:cubicBezTo>
                  <a:pt x="5159695" y="2149898"/>
                  <a:pt x="5184022" y="2142098"/>
                  <a:pt x="5215790" y="2136920"/>
                </a:cubicBezTo>
                <a:cubicBezTo>
                  <a:pt x="5228299" y="2135321"/>
                  <a:pt x="5247749" y="2126460"/>
                  <a:pt x="5234948" y="2126961"/>
                </a:cubicBezTo>
                <a:close/>
                <a:moveTo>
                  <a:pt x="5317972" y="2124266"/>
                </a:moveTo>
                <a:lnTo>
                  <a:pt x="5309884" y="2128330"/>
                </a:lnTo>
                <a:lnTo>
                  <a:pt x="5321887" y="2128097"/>
                </a:lnTo>
                <a:cubicBezTo>
                  <a:pt x="5336224" y="2127009"/>
                  <a:pt x="5344743" y="2125522"/>
                  <a:pt x="5337450" y="2124719"/>
                </a:cubicBezTo>
                <a:close/>
                <a:moveTo>
                  <a:pt x="7515301" y="2121784"/>
                </a:moveTo>
                <a:cubicBezTo>
                  <a:pt x="7515303" y="2135685"/>
                  <a:pt x="7505167" y="2133368"/>
                  <a:pt x="7500097" y="2133368"/>
                </a:cubicBezTo>
                <a:cubicBezTo>
                  <a:pt x="7500097" y="2121783"/>
                  <a:pt x="7507700" y="2121783"/>
                  <a:pt x="7515301" y="2121784"/>
                </a:cubicBezTo>
                <a:close/>
                <a:moveTo>
                  <a:pt x="8173759" y="2119618"/>
                </a:moveTo>
                <a:lnTo>
                  <a:pt x="8173704" y="2119678"/>
                </a:lnTo>
                <a:cubicBezTo>
                  <a:pt x="8172822" y="2120624"/>
                  <a:pt x="8172121" y="2121379"/>
                  <a:pt x="8172121" y="2121379"/>
                </a:cubicBezTo>
                <a:close/>
                <a:moveTo>
                  <a:pt x="8176604" y="2116559"/>
                </a:moveTo>
                <a:lnTo>
                  <a:pt x="8173759" y="2119618"/>
                </a:lnTo>
                <a:lnTo>
                  <a:pt x="8176340" y="2116843"/>
                </a:lnTo>
                <a:close/>
                <a:moveTo>
                  <a:pt x="5168288" y="2115160"/>
                </a:moveTo>
                <a:lnTo>
                  <a:pt x="5151722" y="2118494"/>
                </a:lnTo>
                <a:lnTo>
                  <a:pt x="5144935" y="2120285"/>
                </a:lnTo>
                <a:lnTo>
                  <a:pt x="5144112" y="2121392"/>
                </a:lnTo>
                <a:lnTo>
                  <a:pt x="5144220" y="2120474"/>
                </a:lnTo>
                <a:lnTo>
                  <a:pt x="5127091" y="2124994"/>
                </a:lnTo>
                <a:lnTo>
                  <a:pt x="5135866" y="2127013"/>
                </a:lnTo>
                <a:lnTo>
                  <a:pt x="5124764" y="2136079"/>
                </a:lnTo>
                <a:lnTo>
                  <a:pt x="5156198" y="2128591"/>
                </a:lnTo>
                <a:lnTo>
                  <a:pt x="5168627" y="2126078"/>
                </a:lnTo>
                <a:lnTo>
                  <a:pt x="5168066" y="2125269"/>
                </a:lnTo>
                <a:close/>
                <a:moveTo>
                  <a:pt x="6232243" y="2109282"/>
                </a:moveTo>
                <a:cubicBezTo>
                  <a:pt x="6237177" y="2109281"/>
                  <a:pt x="6239646" y="2114120"/>
                  <a:pt x="6239647" y="2121381"/>
                </a:cubicBezTo>
                <a:cubicBezTo>
                  <a:pt x="6234709" y="2121380"/>
                  <a:pt x="6232243" y="2118959"/>
                  <a:pt x="6232243" y="2109282"/>
                </a:cubicBezTo>
                <a:close/>
                <a:moveTo>
                  <a:pt x="7864991" y="2109282"/>
                </a:moveTo>
                <a:cubicBezTo>
                  <a:pt x="7864991" y="2123183"/>
                  <a:pt x="7857386" y="2120865"/>
                  <a:pt x="7849785" y="2120866"/>
                </a:cubicBezTo>
                <a:cubicBezTo>
                  <a:pt x="7849785" y="2109281"/>
                  <a:pt x="7859921" y="2109282"/>
                  <a:pt x="7864991" y="2109282"/>
                </a:cubicBezTo>
                <a:close/>
                <a:moveTo>
                  <a:pt x="8122871" y="2109281"/>
                </a:moveTo>
                <a:cubicBezTo>
                  <a:pt x="8122870" y="2118959"/>
                  <a:pt x="8120402" y="2121379"/>
                  <a:pt x="8115468" y="2121378"/>
                </a:cubicBezTo>
                <a:cubicBezTo>
                  <a:pt x="8115469" y="2114121"/>
                  <a:pt x="8117936" y="2109282"/>
                  <a:pt x="8122871" y="2109281"/>
                </a:cubicBezTo>
                <a:close/>
                <a:moveTo>
                  <a:pt x="7376614" y="2109281"/>
                </a:moveTo>
                <a:cubicBezTo>
                  <a:pt x="7376614" y="2118960"/>
                  <a:pt x="7374145" y="2121379"/>
                  <a:pt x="7369208" y="2121380"/>
                </a:cubicBezTo>
                <a:cubicBezTo>
                  <a:pt x="7369210" y="2114120"/>
                  <a:pt x="7371677" y="2109282"/>
                  <a:pt x="7376614" y="2109281"/>
                </a:cubicBezTo>
                <a:close/>
                <a:moveTo>
                  <a:pt x="8853381" y="2107651"/>
                </a:moveTo>
                <a:cubicBezTo>
                  <a:pt x="8853379" y="2117654"/>
                  <a:pt x="8850777" y="2119737"/>
                  <a:pt x="8845568" y="2119738"/>
                </a:cubicBezTo>
                <a:cubicBezTo>
                  <a:pt x="8845568" y="2112235"/>
                  <a:pt x="8848172" y="2107651"/>
                  <a:pt x="8853381" y="2107651"/>
                </a:cubicBezTo>
                <a:close/>
                <a:moveTo>
                  <a:pt x="5206628" y="2107442"/>
                </a:moveTo>
                <a:lnTo>
                  <a:pt x="5171675" y="2114478"/>
                </a:lnTo>
                <a:lnTo>
                  <a:pt x="5174394" y="2118812"/>
                </a:lnTo>
                <a:lnTo>
                  <a:pt x="5174251" y="2124941"/>
                </a:lnTo>
                <a:lnTo>
                  <a:pt x="5206627" y="2118395"/>
                </a:lnTo>
                <a:close/>
                <a:moveTo>
                  <a:pt x="8162354" y="2105715"/>
                </a:moveTo>
                <a:cubicBezTo>
                  <a:pt x="8231016" y="2105715"/>
                  <a:pt x="8299682" y="2139911"/>
                  <a:pt x="8366130" y="2173250"/>
                </a:cubicBezTo>
                <a:cubicBezTo>
                  <a:pt x="8397583" y="2187905"/>
                  <a:pt x="8429482" y="2200117"/>
                  <a:pt x="8458717" y="2217215"/>
                </a:cubicBezTo>
                <a:cubicBezTo>
                  <a:pt x="8471565" y="2224543"/>
                  <a:pt x="8471565" y="2243675"/>
                  <a:pt x="8482197" y="2251001"/>
                </a:cubicBezTo>
                <a:cubicBezTo>
                  <a:pt x="8492829" y="2263214"/>
                  <a:pt x="8508777" y="2268098"/>
                  <a:pt x="8519409" y="2280311"/>
                </a:cubicBezTo>
                <a:cubicBezTo>
                  <a:pt x="8490170" y="2280311"/>
                  <a:pt x="8466691" y="2260772"/>
                  <a:pt x="8440114" y="2248560"/>
                </a:cubicBezTo>
                <a:cubicBezTo>
                  <a:pt x="8426824" y="2243674"/>
                  <a:pt x="8413534" y="2236347"/>
                  <a:pt x="8400242" y="2233905"/>
                </a:cubicBezTo>
                <a:cubicBezTo>
                  <a:pt x="8392270" y="2233905"/>
                  <a:pt x="8386951" y="2241232"/>
                  <a:pt x="8382080" y="2238789"/>
                </a:cubicBezTo>
                <a:cubicBezTo>
                  <a:pt x="8379421" y="2238789"/>
                  <a:pt x="8376764" y="2233904"/>
                  <a:pt x="8371448" y="2233904"/>
                </a:cubicBezTo>
                <a:cubicBezTo>
                  <a:pt x="8374105" y="2229021"/>
                  <a:pt x="8376763" y="2224541"/>
                  <a:pt x="8379422" y="2222099"/>
                </a:cubicBezTo>
                <a:cubicBezTo>
                  <a:pt x="8336894" y="2195232"/>
                  <a:pt x="8289493" y="2142353"/>
                  <a:pt x="8238992" y="2170808"/>
                </a:cubicBezTo>
                <a:cubicBezTo>
                  <a:pt x="8238991" y="2161038"/>
                  <a:pt x="8238992" y="2154117"/>
                  <a:pt x="8238990" y="2147237"/>
                </a:cubicBezTo>
                <a:cubicBezTo>
                  <a:pt x="8236334" y="2144795"/>
                  <a:pt x="8231018" y="2142352"/>
                  <a:pt x="8228359" y="2142351"/>
                </a:cubicBezTo>
                <a:cubicBezTo>
                  <a:pt x="8220827" y="2137468"/>
                  <a:pt x="8212854" y="2135026"/>
                  <a:pt x="8204880" y="2132582"/>
                </a:cubicBezTo>
                <a:cubicBezTo>
                  <a:pt x="8198234" y="2130139"/>
                  <a:pt x="8190927" y="2126475"/>
                  <a:pt x="8183617" y="2121898"/>
                </a:cubicBezTo>
                <a:lnTo>
                  <a:pt x="8176604" y="2116559"/>
                </a:lnTo>
                <a:close/>
                <a:moveTo>
                  <a:pt x="5362367" y="2105501"/>
                </a:moveTo>
                <a:lnTo>
                  <a:pt x="5323673" y="2109444"/>
                </a:lnTo>
                <a:cubicBezTo>
                  <a:pt x="5312285" y="2111769"/>
                  <a:pt x="5247995" y="2115519"/>
                  <a:pt x="5246007" y="2121158"/>
                </a:cubicBezTo>
                <a:cubicBezTo>
                  <a:pt x="5243639" y="2126002"/>
                  <a:pt x="5255440" y="2128280"/>
                  <a:pt x="5271418" y="2129075"/>
                </a:cubicBezTo>
                <a:lnTo>
                  <a:pt x="5286357" y="2128786"/>
                </a:lnTo>
                <a:lnTo>
                  <a:pt x="5302141" y="2124420"/>
                </a:lnTo>
                <a:lnTo>
                  <a:pt x="5258148" y="2125439"/>
                </a:lnTo>
                <a:cubicBezTo>
                  <a:pt x="5266584" y="2125242"/>
                  <a:pt x="5274627" y="2124907"/>
                  <a:pt x="5278529" y="2122586"/>
                </a:cubicBezTo>
                <a:lnTo>
                  <a:pt x="5350683" y="2112633"/>
                </a:lnTo>
                <a:lnTo>
                  <a:pt x="5352734" y="2109282"/>
                </a:lnTo>
                <a:lnTo>
                  <a:pt x="5352132" y="2112433"/>
                </a:lnTo>
                <a:lnTo>
                  <a:pt x="5364198" y="2110768"/>
                </a:lnTo>
                <a:lnTo>
                  <a:pt x="5360959" y="2110423"/>
                </a:lnTo>
                <a:close/>
                <a:moveTo>
                  <a:pt x="7434388" y="2100349"/>
                </a:moveTo>
                <a:cubicBezTo>
                  <a:pt x="7434389" y="2102687"/>
                  <a:pt x="7437051" y="2102687"/>
                  <a:pt x="7437052" y="2105025"/>
                </a:cubicBezTo>
                <a:cubicBezTo>
                  <a:pt x="7445044" y="2107363"/>
                  <a:pt x="7460582" y="2105025"/>
                  <a:pt x="7460581" y="2121392"/>
                </a:cubicBezTo>
                <a:cubicBezTo>
                  <a:pt x="7450371" y="2121393"/>
                  <a:pt x="7439714" y="2121394"/>
                  <a:pt x="7431724" y="2121393"/>
                </a:cubicBezTo>
                <a:cubicBezTo>
                  <a:pt x="7431723" y="2114378"/>
                  <a:pt x="7431725" y="2107364"/>
                  <a:pt x="7434388" y="2100349"/>
                </a:cubicBezTo>
                <a:close/>
                <a:moveTo>
                  <a:pt x="7841544" y="2100348"/>
                </a:moveTo>
                <a:cubicBezTo>
                  <a:pt x="7838987" y="2107364"/>
                  <a:pt x="7836429" y="2114378"/>
                  <a:pt x="7833871" y="2121393"/>
                </a:cubicBezTo>
                <a:cubicBezTo>
                  <a:pt x="7828756" y="2116717"/>
                  <a:pt x="7818527" y="2112040"/>
                  <a:pt x="7818527" y="2100349"/>
                </a:cubicBezTo>
                <a:cubicBezTo>
                  <a:pt x="7826201" y="2100349"/>
                  <a:pt x="7833871" y="2100349"/>
                  <a:pt x="7841544" y="2100348"/>
                </a:cubicBezTo>
                <a:close/>
                <a:moveTo>
                  <a:pt x="5552311" y="2100106"/>
                </a:moveTo>
                <a:cubicBezTo>
                  <a:pt x="5553316" y="2100063"/>
                  <a:pt x="5554492" y="2100478"/>
                  <a:pt x="5555169" y="2102301"/>
                </a:cubicBezTo>
                <a:cubicBezTo>
                  <a:pt x="5555169" y="2102301"/>
                  <a:pt x="5551827" y="2104291"/>
                  <a:pt x="5550470" y="2100645"/>
                </a:cubicBezTo>
                <a:cubicBezTo>
                  <a:pt x="5550470" y="2100645"/>
                  <a:pt x="5551306" y="2100148"/>
                  <a:pt x="5552311" y="2100106"/>
                </a:cubicBezTo>
                <a:close/>
                <a:moveTo>
                  <a:pt x="5559320" y="2098966"/>
                </a:moveTo>
                <a:lnTo>
                  <a:pt x="5559098" y="2099508"/>
                </a:lnTo>
                <a:lnTo>
                  <a:pt x="5560280" y="2099278"/>
                </a:lnTo>
                <a:lnTo>
                  <a:pt x="5563606" y="2102105"/>
                </a:lnTo>
                <a:cubicBezTo>
                  <a:pt x="5562612" y="2104925"/>
                  <a:pt x="5560261" y="2104097"/>
                  <a:pt x="5555169" y="2102301"/>
                </a:cubicBezTo>
                <a:close/>
                <a:moveTo>
                  <a:pt x="5260002" y="2096934"/>
                </a:moveTo>
                <a:cubicBezTo>
                  <a:pt x="5260001" y="2106614"/>
                  <a:pt x="5257397" y="2109034"/>
                  <a:pt x="5252189" y="2109033"/>
                </a:cubicBezTo>
                <a:cubicBezTo>
                  <a:pt x="5252187" y="2101774"/>
                  <a:pt x="5255227" y="2096935"/>
                  <a:pt x="5260002" y="2096934"/>
                </a:cubicBezTo>
                <a:close/>
                <a:moveTo>
                  <a:pt x="7437349" y="2093204"/>
                </a:moveTo>
                <a:cubicBezTo>
                  <a:pt x="7440163" y="2095777"/>
                  <a:pt x="7440162" y="2098349"/>
                  <a:pt x="7442976" y="2100920"/>
                </a:cubicBezTo>
                <a:cubicBezTo>
                  <a:pt x="7437350" y="2103492"/>
                  <a:pt x="7431725" y="2100920"/>
                  <a:pt x="7437349" y="2093204"/>
                </a:cubicBezTo>
                <a:close/>
                <a:moveTo>
                  <a:pt x="8965940" y="2093025"/>
                </a:moveTo>
                <a:cubicBezTo>
                  <a:pt x="8966616" y="2092062"/>
                  <a:pt x="8967969" y="2092704"/>
                  <a:pt x="8970673" y="2093992"/>
                </a:cubicBezTo>
                <a:cubicBezTo>
                  <a:pt x="8967970" y="2096562"/>
                  <a:pt x="8967970" y="2099135"/>
                  <a:pt x="8965264" y="2101707"/>
                </a:cubicBezTo>
                <a:cubicBezTo>
                  <a:pt x="8965264" y="2096563"/>
                  <a:pt x="8965264" y="2093991"/>
                  <a:pt x="8965940" y="2093025"/>
                </a:cubicBezTo>
                <a:close/>
                <a:moveTo>
                  <a:pt x="9059705" y="2093024"/>
                </a:moveTo>
                <a:cubicBezTo>
                  <a:pt x="9060377" y="2092062"/>
                  <a:pt x="9061721" y="2092704"/>
                  <a:pt x="9064408" y="2093990"/>
                </a:cubicBezTo>
                <a:cubicBezTo>
                  <a:pt x="9061965" y="2096562"/>
                  <a:pt x="9061964" y="2099135"/>
                  <a:pt x="9059035" y="2101706"/>
                </a:cubicBezTo>
                <a:cubicBezTo>
                  <a:pt x="9059035" y="2096562"/>
                  <a:pt x="9059034" y="2093991"/>
                  <a:pt x="9059705" y="2093024"/>
                </a:cubicBezTo>
                <a:close/>
                <a:moveTo>
                  <a:pt x="7174479" y="2087844"/>
                </a:moveTo>
                <a:cubicBezTo>
                  <a:pt x="7174480" y="2097199"/>
                  <a:pt x="7177292" y="2108890"/>
                  <a:pt x="7166041" y="2108889"/>
                </a:cubicBezTo>
                <a:cubicBezTo>
                  <a:pt x="7166042" y="2099537"/>
                  <a:pt x="7166041" y="2087844"/>
                  <a:pt x="7174479" y="2087844"/>
                </a:cubicBezTo>
                <a:close/>
                <a:moveTo>
                  <a:pt x="7801593" y="2086698"/>
                </a:moveTo>
                <a:cubicBezTo>
                  <a:pt x="7806237" y="2087299"/>
                  <a:pt x="7810267" y="2090297"/>
                  <a:pt x="7810267" y="2099894"/>
                </a:cubicBezTo>
                <a:cubicBezTo>
                  <a:pt x="7802206" y="2099895"/>
                  <a:pt x="7789224" y="2107094"/>
                  <a:pt x="7789224" y="2087898"/>
                </a:cubicBezTo>
                <a:cubicBezTo>
                  <a:pt x="7791688" y="2087897"/>
                  <a:pt x="7796945" y="2086100"/>
                  <a:pt x="7801593" y="2086698"/>
                </a:cubicBezTo>
                <a:close/>
                <a:moveTo>
                  <a:pt x="9395580" y="2086217"/>
                </a:moveTo>
                <a:cubicBezTo>
                  <a:pt x="9395580" y="2093933"/>
                  <a:pt x="9392974" y="2096505"/>
                  <a:pt x="9387768" y="2096505"/>
                </a:cubicBezTo>
                <a:cubicBezTo>
                  <a:pt x="9387768" y="2088790"/>
                  <a:pt x="9390372" y="2086218"/>
                  <a:pt x="9395580" y="2086217"/>
                </a:cubicBezTo>
                <a:close/>
                <a:moveTo>
                  <a:pt x="8700320" y="2077532"/>
                </a:moveTo>
                <a:cubicBezTo>
                  <a:pt x="8703802" y="2078831"/>
                  <a:pt x="8706970" y="2083192"/>
                  <a:pt x="8706971" y="2089215"/>
                </a:cubicBezTo>
                <a:cubicBezTo>
                  <a:pt x="8701902" y="2086723"/>
                  <a:pt x="8696834" y="2086722"/>
                  <a:pt x="8691767" y="2084231"/>
                </a:cubicBezTo>
                <a:cubicBezTo>
                  <a:pt x="8693032" y="2078001"/>
                  <a:pt x="8696835" y="2076235"/>
                  <a:pt x="8700320" y="2077532"/>
                </a:cubicBezTo>
                <a:close/>
                <a:moveTo>
                  <a:pt x="7097214" y="2077129"/>
                </a:moveTo>
                <a:cubicBezTo>
                  <a:pt x="7097213" y="2079213"/>
                  <a:pt x="7097214" y="2084213"/>
                  <a:pt x="7097215" y="2089214"/>
                </a:cubicBezTo>
                <a:cubicBezTo>
                  <a:pt x="7091805" y="2079213"/>
                  <a:pt x="7091805" y="2079213"/>
                  <a:pt x="7097214" y="2077129"/>
                </a:cubicBezTo>
                <a:close/>
                <a:moveTo>
                  <a:pt x="9281287" y="2077129"/>
                </a:moveTo>
                <a:cubicBezTo>
                  <a:pt x="9281285" y="2084213"/>
                  <a:pt x="9281286" y="2089214"/>
                  <a:pt x="9275877" y="2089213"/>
                </a:cubicBezTo>
                <a:cubicBezTo>
                  <a:pt x="9275876" y="2081713"/>
                  <a:pt x="9275878" y="2077128"/>
                  <a:pt x="9281287" y="2077129"/>
                </a:cubicBezTo>
                <a:close/>
                <a:moveTo>
                  <a:pt x="7291068" y="2077129"/>
                </a:moveTo>
                <a:cubicBezTo>
                  <a:pt x="7293715" y="2079113"/>
                  <a:pt x="7299009" y="2079112"/>
                  <a:pt x="7304302" y="2081495"/>
                </a:cubicBezTo>
                <a:cubicBezTo>
                  <a:pt x="7301654" y="2086257"/>
                  <a:pt x="7299009" y="2091022"/>
                  <a:pt x="7293714" y="2098166"/>
                </a:cubicBezTo>
                <a:cubicBezTo>
                  <a:pt x="7291069" y="2091022"/>
                  <a:pt x="7291069" y="2083877"/>
                  <a:pt x="7291068" y="2077129"/>
                </a:cubicBezTo>
                <a:close/>
                <a:moveTo>
                  <a:pt x="9046901" y="2077128"/>
                </a:moveTo>
                <a:cubicBezTo>
                  <a:pt x="9046901" y="2084213"/>
                  <a:pt x="9044431" y="2089215"/>
                  <a:pt x="9039495" y="2089214"/>
                </a:cubicBezTo>
                <a:cubicBezTo>
                  <a:pt x="9039496" y="2081713"/>
                  <a:pt x="9041964" y="2077128"/>
                  <a:pt x="9046901" y="2077128"/>
                </a:cubicBezTo>
                <a:close/>
                <a:moveTo>
                  <a:pt x="8859320" y="2077128"/>
                </a:moveTo>
                <a:cubicBezTo>
                  <a:pt x="8859319" y="2084213"/>
                  <a:pt x="8859318" y="2089215"/>
                  <a:pt x="8853911" y="2089214"/>
                </a:cubicBezTo>
                <a:cubicBezTo>
                  <a:pt x="8853909" y="2081714"/>
                  <a:pt x="8853911" y="2077128"/>
                  <a:pt x="8859320" y="2077128"/>
                </a:cubicBezTo>
                <a:close/>
                <a:moveTo>
                  <a:pt x="6286531" y="2077128"/>
                </a:moveTo>
                <a:cubicBezTo>
                  <a:pt x="6286531" y="2084213"/>
                  <a:pt x="6284062" y="2089214"/>
                  <a:pt x="6279127" y="2089214"/>
                </a:cubicBezTo>
                <a:cubicBezTo>
                  <a:pt x="6279127" y="2081713"/>
                  <a:pt x="6281594" y="2077130"/>
                  <a:pt x="6286531" y="2077128"/>
                </a:cubicBezTo>
                <a:close/>
                <a:moveTo>
                  <a:pt x="8463086" y="2070559"/>
                </a:moveTo>
                <a:cubicBezTo>
                  <a:pt x="8461093" y="2073597"/>
                  <a:pt x="8460902" y="2076482"/>
                  <a:pt x="8461815" y="2079140"/>
                </a:cubicBezTo>
                <a:lnTo>
                  <a:pt x="8463417" y="2081292"/>
                </a:lnTo>
                <a:lnTo>
                  <a:pt x="8463871" y="2075904"/>
                </a:lnTo>
                <a:cubicBezTo>
                  <a:pt x="8464542" y="2074392"/>
                  <a:pt x="8465885" y="2074392"/>
                  <a:pt x="8468572" y="2077013"/>
                </a:cubicBezTo>
                <a:cubicBezTo>
                  <a:pt x="8467351" y="2078022"/>
                  <a:pt x="8466742" y="2078525"/>
                  <a:pt x="8466069" y="2079382"/>
                </a:cubicBezTo>
                <a:lnTo>
                  <a:pt x="8464186" y="2082327"/>
                </a:lnTo>
                <a:lnTo>
                  <a:pt x="8467186" y="2086354"/>
                </a:lnTo>
                <a:cubicBezTo>
                  <a:pt x="8472058" y="2090607"/>
                  <a:pt x="8478592" y="2093645"/>
                  <a:pt x="8481249" y="2094861"/>
                </a:cubicBezTo>
                <a:cubicBezTo>
                  <a:pt x="8497197" y="2102149"/>
                  <a:pt x="8513144" y="2116729"/>
                  <a:pt x="8531748" y="2109440"/>
                </a:cubicBezTo>
                <a:cubicBezTo>
                  <a:pt x="8518460" y="2102148"/>
                  <a:pt x="8505171" y="2094860"/>
                  <a:pt x="8489223" y="2087568"/>
                </a:cubicBezTo>
                <a:cubicBezTo>
                  <a:pt x="8481248" y="2082709"/>
                  <a:pt x="8470618" y="2080281"/>
                  <a:pt x="8463086" y="2070559"/>
                </a:cubicBezTo>
                <a:close/>
                <a:moveTo>
                  <a:pt x="7024945" y="2067007"/>
                </a:moveTo>
                <a:cubicBezTo>
                  <a:pt x="7024944" y="2078515"/>
                  <a:pt x="7017004" y="2076531"/>
                  <a:pt x="7011710" y="2076531"/>
                </a:cubicBezTo>
                <a:cubicBezTo>
                  <a:pt x="7011710" y="2064624"/>
                  <a:pt x="7019650" y="2067006"/>
                  <a:pt x="7024945" y="2067007"/>
                </a:cubicBezTo>
                <a:close/>
                <a:moveTo>
                  <a:pt x="7724756" y="2067006"/>
                </a:moveTo>
                <a:cubicBezTo>
                  <a:pt x="7729823" y="2067005"/>
                  <a:pt x="7739963" y="2064624"/>
                  <a:pt x="7739962" y="2076531"/>
                </a:cubicBezTo>
                <a:cubicBezTo>
                  <a:pt x="7734895" y="2076531"/>
                  <a:pt x="7724757" y="2078515"/>
                  <a:pt x="7724756" y="2067006"/>
                </a:cubicBezTo>
                <a:close/>
                <a:moveTo>
                  <a:pt x="8138240" y="2066411"/>
                </a:moveTo>
                <a:cubicBezTo>
                  <a:pt x="8146170" y="2082863"/>
                  <a:pt x="8151457" y="2102120"/>
                  <a:pt x="8154097" y="2121381"/>
                </a:cubicBezTo>
                <a:cubicBezTo>
                  <a:pt x="8143525" y="2121381"/>
                  <a:pt x="8120180" y="2111752"/>
                  <a:pt x="8114891" y="2094900"/>
                </a:cubicBezTo>
                <a:cubicBezTo>
                  <a:pt x="8109606" y="2070825"/>
                  <a:pt x="8128107" y="2068819"/>
                  <a:pt x="8138240" y="2066411"/>
                </a:cubicBezTo>
                <a:close/>
                <a:moveTo>
                  <a:pt x="6395930" y="2066411"/>
                </a:moveTo>
                <a:cubicBezTo>
                  <a:pt x="6395930" y="2073700"/>
                  <a:pt x="6393463" y="2076698"/>
                  <a:pt x="6388527" y="2076699"/>
                </a:cubicBezTo>
                <a:cubicBezTo>
                  <a:pt x="6388527" y="2068984"/>
                  <a:pt x="6390993" y="2066410"/>
                  <a:pt x="6395930" y="2066411"/>
                </a:cubicBezTo>
                <a:close/>
                <a:moveTo>
                  <a:pt x="7353580" y="2066410"/>
                </a:moveTo>
                <a:cubicBezTo>
                  <a:pt x="7358792" y="2066410"/>
                  <a:pt x="7364001" y="2068910"/>
                  <a:pt x="7368775" y="2070994"/>
                </a:cubicBezTo>
                <a:cubicBezTo>
                  <a:pt x="7364000" y="2078495"/>
                  <a:pt x="7353580" y="2078496"/>
                  <a:pt x="7353580" y="2066410"/>
                </a:cubicBezTo>
                <a:close/>
                <a:moveTo>
                  <a:pt x="7618071" y="2064787"/>
                </a:moveTo>
                <a:cubicBezTo>
                  <a:pt x="7622846" y="2064787"/>
                  <a:pt x="7628597" y="2067223"/>
                  <a:pt x="7632505" y="2067222"/>
                </a:cubicBezTo>
                <a:cubicBezTo>
                  <a:pt x="7632506" y="2083866"/>
                  <a:pt x="7617311" y="2076966"/>
                  <a:pt x="7609497" y="2076966"/>
                </a:cubicBezTo>
                <a:cubicBezTo>
                  <a:pt x="7609495" y="2067223"/>
                  <a:pt x="7613295" y="2064788"/>
                  <a:pt x="7618071" y="2064787"/>
                </a:cubicBezTo>
                <a:close/>
                <a:moveTo>
                  <a:pt x="5587079" y="2055505"/>
                </a:moveTo>
                <a:cubicBezTo>
                  <a:pt x="5596906" y="2055733"/>
                  <a:pt x="5602638" y="2056962"/>
                  <a:pt x="5594496" y="2060695"/>
                </a:cubicBezTo>
                <a:cubicBezTo>
                  <a:pt x="5586935" y="2062784"/>
                  <a:pt x="5574435" y="2063264"/>
                  <a:pt x="5563116" y="2063368"/>
                </a:cubicBezTo>
                <a:lnTo>
                  <a:pt x="5558560" y="2063376"/>
                </a:lnTo>
                <a:lnTo>
                  <a:pt x="5570069" y="2059082"/>
                </a:lnTo>
                <a:lnTo>
                  <a:pt x="5578649" y="2055717"/>
                </a:lnTo>
                <a:close/>
                <a:moveTo>
                  <a:pt x="5829359" y="2054962"/>
                </a:moveTo>
                <a:lnTo>
                  <a:pt x="5823950" y="2057078"/>
                </a:lnTo>
                <a:cubicBezTo>
                  <a:pt x="5825282" y="2055871"/>
                  <a:pt x="5827280" y="2055267"/>
                  <a:pt x="5829279" y="2054966"/>
                </a:cubicBezTo>
                <a:close/>
                <a:moveTo>
                  <a:pt x="8837859" y="2054438"/>
                </a:moveTo>
                <a:cubicBezTo>
                  <a:pt x="8837860" y="2066023"/>
                  <a:pt x="8827723" y="2066023"/>
                  <a:pt x="8822654" y="2066023"/>
                </a:cubicBezTo>
                <a:cubicBezTo>
                  <a:pt x="8822654" y="2052120"/>
                  <a:pt x="8830255" y="2054437"/>
                  <a:pt x="8837859" y="2054438"/>
                </a:cubicBezTo>
                <a:close/>
                <a:moveTo>
                  <a:pt x="7601260" y="2054438"/>
                </a:moveTo>
                <a:cubicBezTo>
                  <a:pt x="7601259" y="2066023"/>
                  <a:pt x="7593655" y="2066023"/>
                  <a:pt x="7586054" y="2066022"/>
                </a:cubicBezTo>
                <a:cubicBezTo>
                  <a:pt x="7586053" y="2052121"/>
                  <a:pt x="7593656" y="2054438"/>
                  <a:pt x="7601260" y="2054438"/>
                </a:cubicBezTo>
                <a:close/>
                <a:moveTo>
                  <a:pt x="6337814" y="2053908"/>
                </a:moveTo>
                <a:cubicBezTo>
                  <a:pt x="6343077" y="2059011"/>
                  <a:pt x="6345269" y="2064115"/>
                  <a:pt x="6350971" y="2071344"/>
                </a:cubicBezTo>
                <a:cubicBezTo>
                  <a:pt x="6343076" y="2069218"/>
                  <a:pt x="6329920" y="2066667"/>
                  <a:pt x="6337814" y="2053908"/>
                </a:cubicBezTo>
                <a:close/>
                <a:moveTo>
                  <a:pt x="7230038" y="2053907"/>
                </a:moveTo>
                <a:cubicBezTo>
                  <a:pt x="7230039" y="2060921"/>
                  <a:pt x="7230038" y="2074952"/>
                  <a:pt x="7221598" y="2074952"/>
                </a:cubicBezTo>
                <a:cubicBezTo>
                  <a:pt x="7221599" y="2065598"/>
                  <a:pt x="7218785" y="2053907"/>
                  <a:pt x="7230038" y="2053907"/>
                </a:cubicBezTo>
                <a:close/>
                <a:moveTo>
                  <a:pt x="6941382" y="2053906"/>
                </a:moveTo>
                <a:cubicBezTo>
                  <a:pt x="6946157" y="2053907"/>
                  <a:pt x="6951366" y="2056244"/>
                  <a:pt x="6956575" y="2058584"/>
                </a:cubicBezTo>
                <a:cubicBezTo>
                  <a:pt x="6951366" y="2063259"/>
                  <a:pt x="6946157" y="2067936"/>
                  <a:pt x="6941381" y="2074952"/>
                </a:cubicBezTo>
                <a:cubicBezTo>
                  <a:pt x="6941381" y="2067936"/>
                  <a:pt x="6941382" y="2060922"/>
                  <a:pt x="6941382" y="2053906"/>
                </a:cubicBezTo>
                <a:close/>
                <a:moveTo>
                  <a:pt x="6535860" y="2053015"/>
                </a:moveTo>
                <a:cubicBezTo>
                  <a:pt x="6540655" y="2052388"/>
                  <a:pt x="6546408" y="2054264"/>
                  <a:pt x="6550244" y="2054264"/>
                </a:cubicBezTo>
                <a:cubicBezTo>
                  <a:pt x="6550245" y="2071352"/>
                  <a:pt x="6534901" y="2066768"/>
                  <a:pt x="6527228" y="2066768"/>
                </a:cubicBezTo>
                <a:cubicBezTo>
                  <a:pt x="6527226" y="2056766"/>
                  <a:pt x="6531064" y="2053640"/>
                  <a:pt x="6535860" y="2053015"/>
                </a:cubicBezTo>
                <a:close/>
                <a:moveTo>
                  <a:pt x="5835637" y="2053008"/>
                </a:moveTo>
                <a:lnTo>
                  <a:pt x="5834609" y="2054664"/>
                </a:lnTo>
                <a:lnTo>
                  <a:pt x="5829359" y="2054962"/>
                </a:lnTo>
                <a:lnTo>
                  <a:pt x="5833686" y="2053270"/>
                </a:lnTo>
                <a:close/>
                <a:moveTo>
                  <a:pt x="6644033" y="2046762"/>
                </a:moveTo>
                <a:cubicBezTo>
                  <a:pt x="6649486" y="2046762"/>
                  <a:pt x="6654937" y="2051575"/>
                  <a:pt x="6657664" y="2053980"/>
                </a:cubicBezTo>
                <a:cubicBezTo>
                  <a:pt x="6652212" y="2058792"/>
                  <a:pt x="6644033" y="2061196"/>
                  <a:pt x="6638582" y="2066010"/>
                </a:cubicBezTo>
                <a:cubicBezTo>
                  <a:pt x="6638582" y="2058792"/>
                  <a:pt x="6641309" y="2051576"/>
                  <a:pt x="6644033" y="2046762"/>
                </a:cubicBezTo>
                <a:close/>
                <a:moveTo>
                  <a:pt x="6330597" y="2046583"/>
                </a:moveTo>
                <a:cubicBezTo>
                  <a:pt x="6331272" y="2045619"/>
                  <a:pt x="6332625" y="2046261"/>
                  <a:pt x="6335330" y="2047549"/>
                </a:cubicBezTo>
                <a:cubicBezTo>
                  <a:pt x="6332624" y="2050120"/>
                  <a:pt x="6329920" y="2052693"/>
                  <a:pt x="6329920" y="2055263"/>
                </a:cubicBezTo>
                <a:cubicBezTo>
                  <a:pt x="6329920" y="2050118"/>
                  <a:pt x="6329920" y="2047548"/>
                  <a:pt x="6330597" y="2046583"/>
                </a:cubicBezTo>
                <a:close/>
                <a:moveTo>
                  <a:pt x="6502437" y="2043190"/>
                </a:moveTo>
                <a:cubicBezTo>
                  <a:pt x="6505105" y="2047981"/>
                  <a:pt x="6510441" y="2052772"/>
                  <a:pt x="6513111" y="2059959"/>
                </a:cubicBezTo>
                <a:cubicBezTo>
                  <a:pt x="6502437" y="2076729"/>
                  <a:pt x="6483759" y="2073934"/>
                  <a:pt x="6470419" y="2073934"/>
                </a:cubicBezTo>
                <a:cubicBezTo>
                  <a:pt x="6446402" y="2073933"/>
                  <a:pt x="6425501" y="2073934"/>
                  <a:pt x="6404155" y="2076728"/>
                </a:cubicBezTo>
                <a:cubicBezTo>
                  <a:pt x="6404156" y="2069542"/>
                  <a:pt x="6404155" y="2062354"/>
                  <a:pt x="6404156" y="2055167"/>
                </a:cubicBezTo>
                <a:cubicBezTo>
                  <a:pt x="6409492" y="2052772"/>
                  <a:pt x="6412160" y="2052772"/>
                  <a:pt x="6417496" y="2052773"/>
                </a:cubicBezTo>
                <a:cubicBezTo>
                  <a:pt x="6425501" y="2052772"/>
                  <a:pt x="6433506" y="2052771"/>
                  <a:pt x="6441067" y="2052772"/>
                </a:cubicBezTo>
                <a:cubicBezTo>
                  <a:pt x="6459743" y="2050377"/>
                  <a:pt x="6478421" y="2050378"/>
                  <a:pt x="6499769" y="2047981"/>
                </a:cubicBezTo>
                <a:cubicBezTo>
                  <a:pt x="6499767" y="2045586"/>
                  <a:pt x="6499767" y="2043190"/>
                  <a:pt x="6502437" y="2043190"/>
                </a:cubicBezTo>
                <a:close/>
                <a:moveTo>
                  <a:pt x="7951369" y="2043189"/>
                </a:moveTo>
                <a:cubicBezTo>
                  <a:pt x="7956437" y="2043189"/>
                  <a:pt x="7961084" y="2043188"/>
                  <a:pt x="7966576" y="2043189"/>
                </a:cubicBezTo>
                <a:cubicBezTo>
                  <a:pt x="7966575" y="2045609"/>
                  <a:pt x="7966573" y="2050447"/>
                  <a:pt x="7966574" y="2055288"/>
                </a:cubicBezTo>
                <a:cubicBezTo>
                  <a:pt x="7961083" y="2055288"/>
                  <a:pt x="7956437" y="2055288"/>
                  <a:pt x="7951369" y="2055289"/>
                </a:cubicBezTo>
                <a:cubicBezTo>
                  <a:pt x="7951370" y="2050446"/>
                  <a:pt x="7951370" y="2045608"/>
                  <a:pt x="7951369" y="2043189"/>
                </a:cubicBezTo>
                <a:close/>
                <a:moveTo>
                  <a:pt x="8859770" y="2043189"/>
                </a:moveTo>
                <a:cubicBezTo>
                  <a:pt x="8864704" y="2043188"/>
                  <a:pt x="8867174" y="2045607"/>
                  <a:pt x="8867174" y="2055288"/>
                </a:cubicBezTo>
                <a:cubicBezTo>
                  <a:pt x="8862238" y="2055288"/>
                  <a:pt x="8859771" y="2050447"/>
                  <a:pt x="8859770" y="2043189"/>
                </a:cubicBezTo>
                <a:close/>
                <a:moveTo>
                  <a:pt x="7677462" y="2043189"/>
                </a:moveTo>
                <a:cubicBezTo>
                  <a:pt x="7677461" y="2050447"/>
                  <a:pt x="7674991" y="2055288"/>
                  <a:pt x="7670057" y="2055288"/>
                </a:cubicBezTo>
                <a:cubicBezTo>
                  <a:pt x="7670058" y="2045609"/>
                  <a:pt x="7672525" y="2043189"/>
                  <a:pt x="7677462" y="2043189"/>
                </a:cubicBezTo>
                <a:close/>
                <a:moveTo>
                  <a:pt x="5626231" y="2043189"/>
                </a:moveTo>
                <a:cubicBezTo>
                  <a:pt x="5626229" y="2050447"/>
                  <a:pt x="5623764" y="2055288"/>
                  <a:pt x="5618825" y="2055289"/>
                </a:cubicBezTo>
                <a:cubicBezTo>
                  <a:pt x="5618827" y="2045609"/>
                  <a:pt x="5621296" y="2043189"/>
                  <a:pt x="5626231" y="2043189"/>
                </a:cubicBezTo>
                <a:close/>
                <a:moveTo>
                  <a:pt x="7656379" y="2043189"/>
                </a:moveTo>
                <a:cubicBezTo>
                  <a:pt x="7661316" y="2043190"/>
                  <a:pt x="7663785" y="2045609"/>
                  <a:pt x="7663785" y="2055288"/>
                </a:cubicBezTo>
                <a:cubicBezTo>
                  <a:pt x="7658847" y="2055288"/>
                  <a:pt x="7656380" y="2050447"/>
                  <a:pt x="7656379" y="2043189"/>
                </a:cubicBezTo>
                <a:close/>
                <a:moveTo>
                  <a:pt x="6847188" y="2042109"/>
                </a:moveTo>
                <a:cubicBezTo>
                  <a:pt x="6847188" y="2057063"/>
                  <a:pt x="6837051" y="2054570"/>
                  <a:pt x="6831982" y="2054570"/>
                </a:cubicBezTo>
                <a:cubicBezTo>
                  <a:pt x="6831982" y="2039616"/>
                  <a:pt x="6839584" y="2042108"/>
                  <a:pt x="6847188" y="2042109"/>
                </a:cubicBezTo>
                <a:close/>
                <a:moveTo>
                  <a:pt x="8635112" y="2041934"/>
                </a:moveTo>
                <a:cubicBezTo>
                  <a:pt x="8642926" y="2041934"/>
                  <a:pt x="8650308" y="2039616"/>
                  <a:pt x="8650307" y="2053518"/>
                </a:cubicBezTo>
                <a:cubicBezTo>
                  <a:pt x="8645097" y="2053519"/>
                  <a:pt x="8635114" y="2053520"/>
                  <a:pt x="8635112" y="2041934"/>
                </a:cubicBezTo>
                <a:close/>
                <a:moveTo>
                  <a:pt x="8740547" y="2039250"/>
                </a:moveTo>
                <a:cubicBezTo>
                  <a:pt x="8749244" y="2037825"/>
                  <a:pt x="8758521" y="2048099"/>
                  <a:pt x="8764706" y="2057232"/>
                </a:cubicBezTo>
                <a:cubicBezTo>
                  <a:pt x="8753709" y="2052360"/>
                  <a:pt x="8742716" y="2047490"/>
                  <a:pt x="8732180" y="2045055"/>
                </a:cubicBezTo>
                <a:cubicBezTo>
                  <a:pt x="8734814" y="2041502"/>
                  <a:pt x="8737648" y="2039726"/>
                  <a:pt x="8740547" y="2039250"/>
                </a:cubicBezTo>
                <a:close/>
                <a:moveTo>
                  <a:pt x="7122352" y="2035787"/>
                </a:moveTo>
                <a:cubicBezTo>
                  <a:pt x="7131639" y="2035489"/>
                  <a:pt x="7140928" y="2036686"/>
                  <a:pt x="7148988" y="2042683"/>
                </a:cubicBezTo>
                <a:cubicBezTo>
                  <a:pt x="7159732" y="2047482"/>
                  <a:pt x="7138241" y="2057079"/>
                  <a:pt x="7135556" y="2057079"/>
                </a:cubicBezTo>
                <a:cubicBezTo>
                  <a:pt x="7124812" y="2057079"/>
                  <a:pt x="7114067" y="2054680"/>
                  <a:pt x="7103770" y="2054679"/>
                </a:cubicBezTo>
                <a:cubicBezTo>
                  <a:pt x="7101085" y="2047480"/>
                  <a:pt x="7098399" y="2042683"/>
                  <a:pt x="7095712" y="2037885"/>
                </a:cubicBezTo>
                <a:cubicBezTo>
                  <a:pt x="7103770" y="2037885"/>
                  <a:pt x="7113058" y="2036086"/>
                  <a:pt x="7122352" y="2035787"/>
                </a:cubicBezTo>
                <a:close/>
                <a:moveTo>
                  <a:pt x="8727063" y="2032453"/>
                </a:moveTo>
                <a:cubicBezTo>
                  <a:pt x="8727421" y="2031489"/>
                  <a:pt x="8728848" y="2032132"/>
                  <a:pt x="8731703" y="2033418"/>
                </a:cubicBezTo>
                <a:cubicBezTo>
                  <a:pt x="8731702" y="2035561"/>
                  <a:pt x="8728846" y="2038561"/>
                  <a:pt x="8728848" y="2041135"/>
                </a:cubicBezTo>
                <a:cubicBezTo>
                  <a:pt x="8727420" y="2035989"/>
                  <a:pt x="8726708" y="2033418"/>
                  <a:pt x="8727063" y="2032453"/>
                </a:cubicBezTo>
                <a:close/>
                <a:moveTo>
                  <a:pt x="6309973" y="2030687"/>
                </a:moveTo>
                <a:cubicBezTo>
                  <a:pt x="6309974" y="2040526"/>
                  <a:pt x="6309973" y="2055283"/>
                  <a:pt x="6302571" y="2055284"/>
                </a:cubicBezTo>
                <a:cubicBezTo>
                  <a:pt x="6302571" y="2045445"/>
                  <a:pt x="6302571" y="2030687"/>
                  <a:pt x="6309973" y="2030687"/>
                </a:cubicBezTo>
                <a:close/>
                <a:moveTo>
                  <a:pt x="6419784" y="2030686"/>
                </a:moveTo>
                <a:cubicBezTo>
                  <a:pt x="6424720" y="2030686"/>
                  <a:pt x="6427187" y="2033107"/>
                  <a:pt x="6427188" y="2042785"/>
                </a:cubicBezTo>
                <a:cubicBezTo>
                  <a:pt x="6422252" y="2042785"/>
                  <a:pt x="6419785" y="2040365"/>
                  <a:pt x="6419784" y="2030686"/>
                </a:cubicBezTo>
                <a:close/>
                <a:moveTo>
                  <a:pt x="6480343" y="2030686"/>
                </a:moveTo>
                <a:cubicBezTo>
                  <a:pt x="6485795" y="2033003"/>
                  <a:pt x="6491247" y="2035322"/>
                  <a:pt x="6499425" y="2035323"/>
                </a:cubicBezTo>
                <a:cubicBezTo>
                  <a:pt x="6493974" y="2039955"/>
                  <a:pt x="6480344" y="2044590"/>
                  <a:pt x="6480343" y="2030686"/>
                </a:cubicBezTo>
                <a:close/>
                <a:moveTo>
                  <a:pt x="9039087" y="2030685"/>
                </a:moveTo>
                <a:cubicBezTo>
                  <a:pt x="9039088" y="2040365"/>
                  <a:pt x="9036619" y="2042785"/>
                  <a:pt x="9031682" y="2042784"/>
                </a:cubicBezTo>
                <a:cubicBezTo>
                  <a:pt x="9031682" y="2033105"/>
                  <a:pt x="9034152" y="2030685"/>
                  <a:pt x="9039087" y="2030685"/>
                </a:cubicBezTo>
                <a:close/>
                <a:moveTo>
                  <a:pt x="8853500" y="2030685"/>
                </a:moveTo>
                <a:cubicBezTo>
                  <a:pt x="8853500" y="2040365"/>
                  <a:pt x="8851032" y="2042785"/>
                  <a:pt x="8846096" y="2042785"/>
                </a:cubicBezTo>
                <a:cubicBezTo>
                  <a:pt x="8846095" y="2033105"/>
                  <a:pt x="8848564" y="2030685"/>
                  <a:pt x="8853500" y="2030685"/>
                </a:cubicBezTo>
                <a:close/>
                <a:moveTo>
                  <a:pt x="5650084" y="2030685"/>
                </a:moveTo>
                <a:cubicBezTo>
                  <a:pt x="5655020" y="2030688"/>
                  <a:pt x="5657487" y="2033106"/>
                  <a:pt x="5657486" y="2042785"/>
                </a:cubicBezTo>
                <a:cubicBezTo>
                  <a:pt x="5652551" y="2042785"/>
                  <a:pt x="5650083" y="2040366"/>
                  <a:pt x="5650084" y="2030685"/>
                </a:cubicBezTo>
                <a:close/>
                <a:moveTo>
                  <a:pt x="8462363" y="2029261"/>
                </a:moveTo>
                <a:lnTo>
                  <a:pt x="8463243" y="2030900"/>
                </a:lnTo>
                <a:cubicBezTo>
                  <a:pt x="8463681" y="2031718"/>
                  <a:pt x="8463389" y="2031174"/>
                  <a:pt x="8462803" y="2030083"/>
                </a:cubicBezTo>
                <a:close/>
                <a:moveTo>
                  <a:pt x="5614624" y="2028796"/>
                </a:moveTo>
                <a:cubicBezTo>
                  <a:pt x="5616137" y="2028819"/>
                  <a:pt x="5617155" y="2029060"/>
                  <a:pt x="5617528" y="2029573"/>
                </a:cubicBezTo>
                <a:cubicBezTo>
                  <a:pt x="5618169" y="2030453"/>
                  <a:pt x="5616629" y="2031963"/>
                  <a:pt x="5613805" y="2033784"/>
                </a:cubicBezTo>
                <a:lnTo>
                  <a:pt x="5604346" y="2038812"/>
                </a:lnTo>
                <a:lnTo>
                  <a:pt x="5559612" y="2042854"/>
                </a:lnTo>
                <a:lnTo>
                  <a:pt x="5560479" y="2042571"/>
                </a:lnTo>
                <a:cubicBezTo>
                  <a:pt x="5567877" y="2039728"/>
                  <a:pt x="5594587" y="2031528"/>
                  <a:pt x="5608741" y="2029338"/>
                </a:cubicBezTo>
                <a:cubicBezTo>
                  <a:pt x="5611099" y="2028972"/>
                  <a:pt x="5613110" y="2028774"/>
                  <a:pt x="5614624" y="2028796"/>
                </a:cubicBezTo>
                <a:close/>
                <a:moveTo>
                  <a:pt x="9196364" y="2025971"/>
                </a:moveTo>
                <a:cubicBezTo>
                  <a:pt x="9209714" y="2023547"/>
                  <a:pt x="9220394" y="2033238"/>
                  <a:pt x="9231073" y="2045353"/>
                </a:cubicBezTo>
                <a:cubicBezTo>
                  <a:pt x="9234855" y="2051411"/>
                  <a:pt x="9240083" y="2056863"/>
                  <a:pt x="9245034" y="2062868"/>
                </a:cubicBezTo>
                <a:lnTo>
                  <a:pt x="9256478" y="2082280"/>
                </a:lnTo>
                <a:lnTo>
                  <a:pt x="9257017" y="2075904"/>
                </a:lnTo>
                <a:cubicBezTo>
                  <a:pt x="9257693" y="2074391"/>
                  <a:pt x="9259046" y="2074390"/>
                  <a:pt x="9261752" y="2077013"/>
                </a:cubicBezTo>
                <a:cubicBezTo>
                  <a:pt x="9260401" y="2078021"/>
                  <a:pt x="9259722" y="2078525"/>
                  <a:pt x="9259047" y="2079383"/>
                </a:cubicBezTo>
                <a:lnTo>
                  <a:pt x="9256883" y="2082969"/>
                </a:lnTo>
                <a:lnTo>
                  <a:pt x="9257322" y="2083716"/>
                </a:lnTo>
                <a:cubicBezTo>
                  <a:pt x="9297370" y="2122484"/>
                  <a:pt x="9336969" y="2160407"/>
                  <a:pt x="9377016" y="2196751"/>
                </a:cubicBezTo>
                <a:cubicBezTo>
                  <a:pt x="9366336" y="2208867"/>
                  <a:pt x="9355658" y="2189483"/>
                  <a:pt x="9347649" y="2184637"/>
                </a:cubicBezTo>
                <a:cubicBezTo>
                  <a:pt x="9334302" y="2170100"/>
                  <a:pt x="9321397" y="2160408"/>
                  <a:pt x="9308049" y="2148698"/>
                </a:cubicBezTo>
                <a:cubicBezTo>
                  <a:pt x="9278682" y="2122485"/>
                  <a:pt x="9246646" y="2095831"/>
                  <a:pt x="9217721" y="2069583"/>
                </a:cubicBezTo>
                <a:cubicBezTo>
                  <a:pt x="9212384" y="2064737"/>
                  <a:pt x="9172339" y="2030816"/>
                  <a:pt x="9196364" y="2025971"/>
                </a:cubicBezTo>
                <a:close/>
                <a:moveTo>
                  <a:pt x="7993892" y="2019968"/>
                </a:moveTo>
                <a:cubicBezTo>
                  <a:pt x="7991168" y="2029552"/>
                  <a:pt x="7991168" y="2041529"/>
                  <a:pt x="7991168" y="2053504"/>
                </a:cubicBezTo>
                <a:cubicBezTo>
                  <a:pt x="7985717" y="2046318"/>
                  <a:pt x="7980265" y="2041528"/>
                  <a:pt x="7974811" y="2034342"/>
                </a:cubicBezTo>
                <a:cubicBezTo>
                  <a:pt x="7980265" y="2029551"/>
                  <a:pt x="7988442" y="2024760"/>
                  <a:pt x="7993892" y="2019968"/>
                </a:cubicBezTo>
                <a:close/>
                <a:moveTo>
                  <a:pt x="564782" y="2018524"/>
                </a:moveTo>
                <a:cubicBezTo>
                  <a:pt x="560978" y="2018701"/>
                  <a:pt x="558925" y="2020685"/>
                  <a:pt x="561315" y="2023162"/>
                </a:cubicBezTo>
                <a:cubicBezTo>
                  <a:pt x="561315" y="2023162"/>
                  <a:pt x="574836" y="2027900"/>
                  <a:pt x="578804" y="2027378"/>
                </a:cubicBezTo>
                <a:cubicBezTo>
                  <a:pt x="580126" y="2027205"/>
                  <a:pt x="580388" y="2026447"/>
                  <a:pt x="578732" y="2024735"/>
                </a:cubicBezTo>
                <a:lnTo>
                  <a:pt x="572276" y="2020335"/>
                </a:lnTo>
                <a:lnTo>
                  <a:pt x="570313" y="2019564"/>
                </a:lnTo>
                <a:close/>
                <a:moveTo>
                  <a:pt x="7677462" y="2018182"/>
                </a:moveTo>
                <a:cubicBezTo>
                  <a:pt x="7677462" y="2027864"/>
                  <a:pt x="7674992" y="2030283"/>
                  <a:pt x="7670057" y="2030282"/>
                </a:cubicBezTo>
                <a:cubicBezTo>
                  <a:pt x="7670057" y="2023024"/>
                  <a:pt x="7672523" y="2018182"/>
                  <a:pt x="7677462" y="2018182"/>
                </a:cubicBezTo>
                <a:close/>
                <a:moveTo>
                  <a:pt x="8666369" y="2018182"/>
                </a:moveTo>
                <a:cubicBezTo>
                  <a:pt x="8674040" y="2020601"/>
                  <a:pt x="8681715" y="2023022"/>
                  <a:pt x="8689386" y="2023022"/>
                </a:cubicBezTo>
                <a:cubicBezTo>
                  <a:pt x="8681715" y="2030282"/>
                  <a:pt x="8674039" y="2030282"/>
                  <a:pt x="8666369" y="2030282"/>
                </a:cubicBezTo>
                <a:cubicBezTo>
                  <a:pt x="8666369" y="2027862"/>
                  <a:pt x="8666369" y="2023022"/>
                  <a:pt x="8666369" y="2018182"/>
                </a:cubicBezTo>
                <a:close/>
                <a:moveTo>
                  <a:pt x="8589769" y="2018182"/>
                </a:moveTo>
                <a:cubicBezTo>
                  <a:pt x="8589769" y="2027864"/>
                  <a:pt x="8587301" y="2030282"/>
                  <a:pt x="8582367" y="2030282"/>
                </a:cubicBezTo>
                <a:cubicBezTo>
                  <a:pt x="8582366" y="2023023"/>
                  <a:pt x="8584833" y="2018182"/>
                  <a:pt x="8589769" y="2018182"/>
                </a:cubicBezTo>
                <a:close/>
                <a:moveTo>
                  <a:pt x="8715253" y="2016557"/>
                </a:moveTo>
                <a:cubicBezTo>
                  <a:pt x="8715252" y="2026237"/>
                  <a:pt x="8712648" y="2028657"/>
                  <a:pt x="8707438" y="2028657"/>
                </a:cubicBezTo>
                <a:cubicBezTo>
                  <a:pt x="8707439" y="2018977"/>
                  <a:pt x="8710044" y="2016557"/>
                  <a:pt x="8715253" y="2016557"/>
                </a:cubicBezTo>
                <a:close/>
                <a:moveTo>
                  <a:pt x="9299732" y="2016556"/>
                </a:moveTo>
                <a:cubicBezTo>
                  <a:pt x="9305082" y="2018977"/>
                  <a:pt x="9307756" y="2021397"/>
                  <a:pt x="9313104" y="2021398"/>
                </a:cubicBezTo>
                <a:cubicBezTo>
                  <a:pt x="9307754" y="2028657"/>
                  <a:pt x="9302406" y="2023816"/>
                  <a:pt x="9297058" y="2021398"/>
                </a:cubicBezTo>
                <a:cubicBezTo>
                  <a:pt x="9297058" y="2021398"/>
                  <a:pt x="9299731" y="2018977"/>
                  <a:pt x="9299732" y="2016556"/>
                </a:cubicBezTo>
                <a:close/>
                <a:moveTo>
                  <a:pt x="8817806" y="2012161"/>
                </a:moveTo>
                <a:cubicBezTo>
                  <a:pt x="8818143" y="2011599"/>
                  <a:pt x="8819497" y="2012161"/>
                  <a:pt x="8822204" y="2013293"/>
                </a:cubicBezTo>
                <a:cubicBezTo>
                  <a:pt x="8819497" y="2015549"/>
                  <a:pt x="8819497" y="2015549"/>
                  <a:pt x="8819498" y="2017806"/>
                </a:cubicBezTo>
                <a:cubicBezTo>
                  <a:pt x="8818142" y="2014421"/>
                  <a:pt x="8817469" y="2012727"/>
                  <a:pt x="8817806" y="2012161"/>
                </a:cubicBezTo>
                <a:close/>
                <a:moveTo>
                  <a:pt x="8742443" y="2009500"/>
                </a:moveTo>
                <a:cubicBezTo>
                  <a:pt x="8753188" y="2008869"/>
                  <a:pt x="8767517" y="2023068"/>
                  <a:pt x="8767518" y="2041004"/>
                </a:cubicBezTo>
                <a:cubicBezTo>
                  <a:pt x="8754415" y="2036222"/>
                  <a:pt x="8741316" y="2033829"/>
                  <a:pt x="8730835" y="2029047"/>
                </a:cubicBezTo>
                <a:cubicBezTo>
                  <a:pt x="8730836" y="2015595"/>
                  <a:pt x="8735994" y="2009877"/>
                  <a:pt x="8742443" y="2009500"/>
                </a:cubicBezTo>
                <a:close/>
                <a:moveTo>
                  <a:pt x="9156276" y="2006385"/>
                </a:moveTo>
                <a:cubicBezTo>
                  <a:pt x="9156276" y="2021338"/>
                  <a:pt x="9148463" y="2018845"/>
                  <a:pt x="9141082" y="2018845"/>
                </a:cubicBezTo>
                <a:cubicBezTo>
                  <a:pt x="9141081" y="2003892"/>
                  <a:pt x="9151066" y="2006384"/>
                  <a:pt x="9156276" y="2006385"/>
                </a:cubicBezTo>
                <a:close/>
                <a:moveTo>
                  <a:pt x="8994361" y="2005927"/>
                </a:moveTo>
                <a:cubicBezTo>
                  <a:pt x="8997338" y="2007173"/>
                  <a:pt x="8999985" y="2011534"/>
                  <a:pt x="8999985" y="2017766"/>
                </a:cubicBezTo>
                <a:cubicBezTo>
                  <a:pt x="8994691" y="2017767"/>
                  <a:pt x="8992043" y="2015275"/>
                  <a:pt x="8986752" y="2012781"/>
                </a:cubicBezTo>
                <a:cubicBezTo>
                  <a:pt x="8988075" y="2006551"/>
                  <a:pt x="8991383" y="2004681"/>
                  <a:pt x="8994361" y="2005927"/>
                </a:cubicBezTo>
                <a:close/>
                <a:moveTo>
                  <a:pt x="8658112" y="2005679"/>
                </a:moveTo>
                <a:cubicBezTo>
                  <a:pt x="8655446" y="2013059"/>
                  <a:pt x="8652783" y="2022896"/>
                  <a:pt x="8650120" y="2030275"/>
                </a:cubicBezTo>
                <a:cubicBezTo>
                  <a:pt x="8642570" y="2022896"/>
                  <a:pt x="8636800" y="2013060"/>
                  <a:pt x="8629253" y="2005679"/>
                </a:cubicBezTo>
                <a:cubicBezTo>
                  <a:pt x="8639465" y="2005678"/>
                  <a:pt x="8650119" y="2005678"/>
                  <a:pt x="8658112" y="2005679"/>
                </a:cubicBezTo>
                <a:close/>
                <a:moveTo>
                  <a:pt x="7937694" y="2005679"/>
                </a:moveTo>
                <a:cubicBezTo>
                  <a:pt x="7942958" y="2013060"/>
                  <a:pt x="7953482" y="2017979"/>
                  <a:pt x="7958743" y="2022897"/>
                </a:cubicBezTo>
                <a:cubicBezTo>
                  <a:pt x="7948219" y="2027815"/>
                  <a:pt x="7937694" y="2030276"/>
                  <a:pt x="7937694" y="2005679"/>
                </a:cubicBezTo>
                <a:close/>
                <a:moveTo>
                  <a:pt x="6644443" y="2005678"/>
                </a:moveTo>
                <a:cubicBezTo>
                  <a:pt x="6649377" y="2005680"/>
                  <a:pt x="6651845" y="2010518"/>
                  <a:pt x="6651845" y="2017778"/>
                </a:cubicBezTo>
                <a:cubicBezTo>
                  <a:pt x="6646910" y="2017777"/>
                  <a:pt x="6644443" y="2015358"/>
                  <a:pt x="6644443" y="2005678"/>
                </a:cubicBezTo>
                <a:close/>
                <a:moveTo>
                  <a:pt x="5525521" y="2005128"/>
                </a:moveTo>
                <a:cubicBezTo>
                  <a:pt x="5526374" y="2004717"/>
                  <a:pt x="5527863" y="2005761"/>
                  <a:pt x="5530638" y="2009574"/>
                </a:cubicBezTo>
                <a:cubicBezTo>
                  <a:pt x="5530638" y="2009574"/>
                  <a:pt x="5527672" y="2009501"/>
                  <a:pt x="5524212" y="2009416"/>
                </a:cubicBezTo>
                <a:cubicBezTo>
                  <a:pt x="5524448" y="2007405"/>
                  <a:pt x="5524667" y="2005539"/>
                  <a:pt x="5525521" y="2005128"/>
                </a:cubicBezTo>
                <a:close/>
                <a:moveTo>
                  <a:pt x="8680205" y="2004054"/>
                </a:moveTo>
                <a:cubicBezTo>
                  <a:pt x="8680205" y="2013733"/>
                  <a:pt x="8677601" y="2016154"/>
                  <a:pt x="8672392" y="2016152"/>
                </a:cubicBezTo>
                <a:cubicBezTo>
                  <a:pt x="8672391" y="2008894"/>
                  <a:pt x="8674995" y="2004053"/>
                  <a:pt x="8680205" y="2004054"/>
                </a:cubicBezTo>
                <a:close/>
                <a:moveTo>
                  <a:pt x="9283685" y="2004054"/>
                </a:moveTo>
                <a:cubicBezTo>
                  <a:pt x="9288588" y="2006474"/>
                  <a:pt x="9291262" y="2008894"/>
                  <a:pt x="9296610" y="2008893"/>
                </a:cubicBezTo>
                <a:cubicBezTo>
                  <a:pt x="9291261" y="2016153"/>
                  <a:pt x="9285913" y="2011313"/>
                  <a:pt x="9280565" y="2008893"/>
                </a:cubicBezTo>
                <a:cubicBezTo>
                  <a:pt x="9283683" y="2008895"/>
                  <a:pt x="9283685" y="2006474"/>
                  <a:pt x="9283685" y="2004054"/>
                </a:cubicBezTo>
                <a:close/>
                <a:moveTo>
                  <a:pt x="9618234" y="2004052"/>
                </a:moveTo>
                <a:cubicBezTo>
                  <a:pt x="9618235" y="2013733"/>
                  <a:pt x="9615630" y="2016154"/>
                  <a:pt x="9610422" y="2016153"/>
                </a:cubicBezTo>
                <a:cubicBezTo>
                  <a:pt x="9610422" y="2008894"/>
                  <a:pt x="9613026" y="2004053"/>
                  <a:pt x="9618234" y="2004052"/>
                </a:cubicBezTo>
                <a:close/>
                <a:moveTo>
                  <a:pt x="6894496" y="2003892"/>
                </a:moveTo>
                <a:cubicBezTo>
                  <a:pt x="6915986" y="2003892"/>
                  <a:pt x="6937028" y="2003893"/>
                  <a:pt x="6958518" y="2006208"/>
                </a:cubicBezTo>
                <a:cubicBezTo>
                  <a:pt x="6940162" y="2010842"/>
                  <a:pt x="6921359" y="2013162"/>
                  <a:pt x="6899869" y="2017794"/>
                </a:cubicBezTo>
                <a:cubicBezTo>
                  <a:pt x="6897183" y="2013163"/>
                  <a:pt x="6897184" y="2008526"/>
                  <a:pt x="6894496" y="2003892"/>
                </a:cubicBezTo>
                <a:close/>
                <a:moveTo>
                  <a:pt x="6206635" y="2003434"/>
                </a:moveTo>
                <a:cubicBezTo>
                  <a:pt x="6208535" y="2002189"/>
                  <a:pt x="6210435" y="2004059"/>
                  <a:pt x="6214239" y="2007798"/>
                </a:cubicBezTo>
                <a:cubicBezTo>
                  <a:pt x="6209169" y="2010291"/>
                  <a:pt x="6204099" y="2015275"/>
                  <a:pt x="6199032" y="2017766"/>
                </a:cubicBezTo>
                <a:cubicBezTo>
                  <a:pt x="6202832" y="2009042"/>
                  <a:pt x="6204734" y="2004682"/>
                  <a:pt x="6206635" y="2003434"/>
                </a:cubicBezTo>
                <a:close/>
                <a:moveTo>
                  <a:pt x="7032996" y="2000321"/>
                </a:moveTo>
                <a:cubicBezTo>
                  <a:pt x="7038369" y="2009990"/>
                  <a:pt x="7043741" y="2019660"/>
                  <a:pt x="7051798" y="2017242"/>
                </a:cubicBezTo>
                <a:cubicBezTo>
                  <a:pt x="7059856" y="2014826"/>
                  <a:pt x="7067916" y="2022077"/>
                  <a:pt x="7062543" y="2034162"/>
                </a:cubicBezTo>
                <a:cubicBezTo>
                  <a:pt x="7057171" y="2053502"/>
                  <a:pt x="7035682" y="2041415"/>
                  <a:pt x="7025384" y="2041418"/>
                </a:cubicBezTo>
                <a:cubicBezTo>
                  <a:pt x="7028071" y="2026912"/>
                  <a:pt x="7030309" y="2012405"/>
                  <a:pt x="7032996" y="2000321"/>
                </a:cubicBezTo>
                <a:close/>
                <a:moveTo>
                  <a:pt x="8981568" y="1999624"/>
                </a:moveTo>
                <a:cubicBezTo>
                  <a:pt x="8982242" y="1999030"/>
                  <a:pt x="8983597" y="1999526"/>
                  <a:pt x="8986303" y="2000518"/>
                </a:cubicBezTo>
                <a:cubicBezTo>
                  <a:pt x="8983596" y="2002899"/>
                  <a:pt x="8983596" y="2002899"/>
                  <a:pt x="8980892" y="2005280"/>
                </a:cubicBezTo>
                <a:cubicBezTo>
                  <a:pt x="8980891" y="2001907"/>
                  <a:pt x="8980890" y="2000219"/>
                  <a:pt x="8981568" y="1999624"/>
                </a:cubicBezTo>
                <a:close/>
                <a:moveTo>
                  <a:pt x="6985565" y="1998533"/>
                </a:moveTo>
                <a:cubicBezTo>
                  <a:pt x="6993239" y="2000579"/>
                  <a:pt x="7003468" y="2003036"/>
                  <a:pt x="7003468" y="2017772"/>
                </a:cubicBezTo>
                <a:cubicBezTo>
                  <a:pt x="6995796" y="2017771"/>
                  <a:pt x="6988126" y="2017771"/>
                  <a:pt x="6980452" y="2017771"/>
                </a:cubicBezTo>
                <a:cubicBezTo>
                  <a:pt x="6980451" y="2010402"/>
                  <a:pt x="6983009" y="2003037"/>
                  <a:pt x="6985565" y="1998533"/>
                </a:cubicBezTo>
                <a:close/>
                <a:moveTo>
                  <a:pt x="6171237" y="1996751"/>
                </a:moveTo>
                <a:cubicBezTo>
                  <a:pt x="6171238" y="2013643"/>
                  <a:pt x="6168573" y="2018469"/>
                  <a:pt x="6155251" y="2020881"/>
                </a:cubicBezTo>
                <a:cubicBezTo>
                  <a:pt x="6139262" y="2023294"/>
                  <a:pt x="6123274" y="2023294"/>
                  <a:pt x="6107287" y="2025707"/>
                </a:cubicBezTo>
                <a:cubicBezTo>
                  <a:pt x="6075756" y="2028120"/>
                  <a:pt x="6043781" y="2032946"/>
                  <a:pt x="6011804" y="2035361"/>
                </a:cubicBezTo>
                <a:cubicBezTo>
                  <a:pt x="5977610" y="2040187"/>
                  <a:pt x="5942970" y="2042598"/>
                  <a:pt x="5911438" y="2047425"/>
                </a:cubicBezTo>
                <a:cubicBezTo>
                  <a:pt x="5895451" y="2047425"/>
                  <a:pt x="5879462" y="2049837"/>
                  <a:pt x="5863476" y="2052252"/>
                </a:cubicBezTo>
                <a:cubicBezTo>
                  <a:pt x="5856812" y="2052252"/>
                  <a:pt x="5850152" y="2051649"/>
                  <a:pt x="5843546" y="2051952"/>
                </a:cubicBezTo>
                <a:lnTo>
                  <a:pt x="5835637" y="2053008"/>
                </a:lnTo>
                <a:lnTo>
                  <a:pt x="5839827" y="2046255"/>
                </a:lnTo>
                <a:cubicBezTo>
                  <a:pt x="5846071" y="2040035"/>
                  <a:pt x="5854814" y="2039582"/>
                  <a:pt x="5860810" y="2037773"/>
                </a:cubicBezTo>
                <a:cubicBezTo>
                  <a:pt x="5874134" y="2037773"/>
                  <a:pt x="5887457" y="2035362"/>
                  <a:pt x="5900779" y="2032947"/>
                </a:cubicBezTo>
                <a:cubicBezTo>
                  <a:pt x="5929646" y="2028120"/>
                  <a:pt x="5961622" y="2025708"/>
                  <a:pt x="5990933" y="2020881"/>
                </a:cubicBezTo>
                <a:cubicBezTo>
                  <a:pt x="6051775" y="2011228"/>
                  <a:pt x="6109951" y="2003989"/>
                  <a:pt x="6171237" y="1996751"/>
                </a:cubicBezTo>
                <a:close/>
                <a:moveTo>
                  <a:pt x="9078157" y="1996747"/>
                </a:moveTo>
                <a:cubicBezTo>
                  <a:pt x="9078158" y="2004462"/>
                  <a:pt x="9075689" y="2007035"/>
                  <a:pt x="9070753" y="2007035"/>
                </a:cubicBezTo>
                <a:cubicBezTo>
                  <a:pt x="9070754" y="1999748"/>
                  <a:pt x="9073222" y="1996747"/>
                  <a:pt x="9078157" y="1996747"/>
                </a:cubicBezTo>
                <a:close/>
                <a:moveTo>
                  <a:pt x="6185140" y="1995430"/>
                </a:moveTo>
                <a:cubicBezTo>
                  <a:pt x="6188289" y="1994766"/>
                  <a:pt x="6192086" y="1995892"/>
                  <a:pt x="6194689" y="1995892"/>
                </a:cubicBezTo>
                <a:cubicBezTo>
                  <a:pt x="6194688" y="2010626"/>
                  <a:pt x="6184272" y="2005715"/>
                  <a:pt x="6179496" y="2005715"/>
                </a:cubicBezTo>
                <a:cubicBezTo>
                  <a:pt x="6179496" y="1998552"/>
                  <a:pt x="6181992" y="1996097"/>
                  <a:pt x="6185140" y="1995430"/>
                </a:cubicBezTo>
                <a:close/>
                <a:moveTo>
                  <a:pt x="5841269" y="1992477"/>
                </a:moveTo>
                <a:cubicBezTo>
                  <a:pt x="5851399" y="1993031"/>
                  <a:pt x="5862522" y="1996556"/>
                  <a:pt x="5866486" y="1996556"/>
                </a:cubicBezTo>
                <a:cubicBezTo>
                  <a:pt x="5866487" y="2023138"/>
                  <a:pt x="5829925" y="2006222"/>
                  <a:pt x="5821997" y="2006222"/>
                </a:cubicBezTo>
                <a:cubicBezTo>
                  <a:pt x="5821996" y="1994340"/>
                  <a:pt x="5831137" y="1991924"/>
                  <a:pt x="5841269" y="1992477"/>
                </a:cubicBezTo>
                <a:close/>
                <a:moveTo>
                  <a:pt x="9601743" y="1991551"/>
                </a:moveTo>
                <a:cubicBezTo>
                  <a:pt x="9601742" y="2001230"/>
                  <a:pt x="9599138" y="2003650"/>
                  <a:pt x="9593929" y="2003651"/>
                </a:cubicBezTo>
                <a:cubicBezTo>
                  <a:pt x="9593930" y="1996390"/>
                  <a:pt x="9596532" y="1991550"/>
                  <a:pt x="9601743" y="1991551"/>
                </a:cubicBezTo>
                <a:close/>
                <a:moveTo>
                  <a:pt x="757593" y="1990744"/>
                </a:moveTo>
                <a:lnTo>
                  <a:pt x="758161" y="1991012"/>
                </a:lnTo>
                <a:cubicBezTo>
                  <a:pt x="764792" y="1993989"/>
                  <a:pt x="771301" y="1996671"/>
                  <a:pt x="776524" y="1998248"/>
                </a:cubicBezTo>
                <a:lnTo>
                  <a:pt x="780066" y="1999007"/>
                </a:lnTo>
                <a:close/>
                <a:moveTo>
                  <a:pt x="5243359" y="1984976"/>
                </a:moveTo>
                <a:lnTo>
                  <a:pt x="5177680" y="1996327"/>
                </a:lnTo>
                <a:lnTo>
                  <a:pt x="5153333" y="2007662"/>
                </a:lnTo>
                <a:lnTo>
                  <a:pt x="5190095" y="2000178"/>
                </a:lnTo>
                <a:lnTo>
                  <a:pt x="5189046" y="1995756"/>
                </a:lnTo>
                <a:cubicBezTo>
                  <a:pt x="5205065" y="1993373"/>
                  <a:pt x="5221083" y="1991389"/>
                  <a:pt x="5237103" y="1986626"/>
                </a:cubicBezTo>
                <a:close/>
                <a:moveTo>
                  <a:pt x="5634032" y="1984951"/>
                </a:moveTo>
                <a:cubicBezTo>
                  <a:pt x="5634032" y="1999903"/>
                  <a:pt x="5626429" y="1996997"/>
                  <a:pt x="5618827" y="1996997"/>
                </a:cubicBezTo>
                <a:cubicBezTo>
                  <a:pt x="5618827" y="1982458"/>
                  <a:pt x="5626430" y="1984951"/>
                  <a:pt x="5634032" y="1984951"/>
                </a:cubicBezTo>
                <a:close/>
                <a:moveTo>
                  <a:pt x="6831981" y="1984244"/>
                </a:moveTo>
                <a:cubicBezTo>
                  <a:pt x="6847841" y="1984245"/>
                  <a:pt x="6860616" y="1984245"/>
                  <a:pt x="6876474" y="1984244"/>
                </a:cubicBezTo>
                <a:cubicBezTo>
                  <a:pt x="6876474" y="2003232"/>
                  <a:pt x="6860616" y="2003232"/>
                  <a:pt x="6855771" y="2017776"/>
                </a:cubicBezTo>
                <a:cubicBezTo>
                  <a:pt x="6847841" y="2005656"/>
                  <a:pt x="6837269" y="1998788"/>
                  <a:pt x="6831981" y="1984244"/>
                </a:cubicBezTo>
                <a:close/>
                <a:moveTo>
                  <a:pt x="5906000" y="1984244"/>
                </a:moveTo>
                <a:cubicBezTo>
                  <a:pt x="5910934" y="1984243"/>
                  <a:pt x="5913402" y="1986744"/>
                  <a:pt x="5913402" y="1996329"/>
                </a:cubicBezTo>
                <a:cubicBezTo>
                  <a:pt x="5908467" y="1996330"/>
                  <a:pt x="5906000" y="1991745"/>
                  <a:pt x="5906000" y="1984244"/>
                </a:cubicBezTo>
                <a:close/>
                <a:moveTo>
                  <a:pt x="9111780" y="1984244"/>
                </a:moveTo>
                <a:cubicBezTo>
                  <a:pt x="9116849" y="1986743"/>
                  <a:pt x="9121917" y="1986743"/>
                  <a:pt x="9126984" y="1989243"/>
                </a:cubicBezTo>
                <a:cubicBezTo>
                  <a:pt x="9121916" y="1996329"/>
                  <a:pt x="9111780" y="1996328"/>
                  <a:pt x="9111780" y="1984244"/>
                </a:cubicBezTo>
                <a:close/>
                <a:moveTo>
                  <a:pt x="6231830" y="1984243"/>
                </a:moveTo>
                <a:cubicBezTo>
                  <a:pt x="6231832" y="1991745"/>
                  <a:pt x="6229364" y="1996329"/>
                  <a:pt x="6224430" y="1996329"/>
                </a:cubicBezTo>
                <a:cubicBezTo>
                  <a:pt x="6224428" y="1986743"/>
                  <a:pt x="6226897" y="1984244"/>
                  <a:pt x="6231830" y="1984243"/>
                </a:cubicBezTo>
                <a:close/>
                <a:moveTo>
                  <a:pt x="8632787" y="1982619"/>
                </a:moveTo>
                <a:cubicBezTo>
                  <a:pt x="8632787" y="1990336"/>
                  <a:pt x="8627579" y="1992908"/>
                  <a:pt x="8624976" y="1992908"/>
                </a:cubicBezTo>
                <a:cubicBezTo>
                  <a:pt x="8624975" y="1985193"/>
                  <a:pt x="8627579" y="1982621"/>
                  <a:pt x="8632787" y="1982619"/>
                </a:cubicBezTo>
                <a:close/>
                <a:moveTo>
                  <a:pt x="5265796" y="1981098"/>
                </a:moveTo>
                <a:lnTo>
                  <a:pt x="5256031" y="1982786"/>
                </a:lnTo>
                <a:lnTo>
                  <a:pt x="5260756" y="1983277"/>
                </a:lnTo>
                <a:lnTo>
                  <a:pt x="5263473" y="1985238"/>
                </a:lnTo>
                <a:lnTo>
                  <a:pt x="5264108" y="1985109"/>
                </a:lnTo>
                <a:lnTo>
                  <a:pt x="5263281" y="1984050"/>
                </a:lnTo>
                <a:close/>
                <a:moveTo>
                  <a:pt x="6798404" y="1980780"/>
                </a:moveTo>
                <a:cubicBezTo>
                  <a:pt x="6805567" y="1980831"/>
                  <a:pt x="6813759" y="1983860"/>
                  <a:pt x="6817854" y="1983860"/>
                </a:cubicBezTo>
                <a:cubicBezTo>
                  <a:pt x="6817854" y="2005273"/>
                  <a:pt x="6793286" y="1995577"/>
                  <a:pt x="6785097" y="1995576"/>
                </a:cubicBezTo>
                <a:cubicBezTo>
                  <a:pt x="6785098" y="1983659"/>
                  <a:pt x="6791240" y="1980728"/>
                  <a:pt x="6798404" y="1980780"/>
                </a:cubicBezTo>
                <a:close/>
                <a:moveTo>
                  <a:pt x="5271537" y="1980106"/>
                </a:moveTo>
                <a:lnTo>
                  <a:pt x="5267865" y="1980740"/>
                </a:lnTo>
                <a:lnTo>
                  <a:pt x="5270481" y="1983812"/>
                </a:lnTo>
                <a:lnTo>
                  <a:pt x="5273031" y="1983293"/>
                </a:lnTo>
                <a:lnTo>
                  <a:pt x="5276184" y="1982332"/>
                </a:lnTo>
                <a:close/>
                <a:moveTo>
                  <a:pt x="5974615" y="1977939"/>
                </a:moveTo>
                <a:cubicBezTo>
                  <a:pt x="5981261" y="1976740"/>
                  <a:pt x="5989238" y="1979240"/>
                  <a:pt x="5994553" y="1981745"/>
                </a:cubicBezTo>
                <a:cubicBezTo>
                  <a:pt x="5997213" y="1981745"/>
                  <a:pt x="6005187" y="1993830"/>
                  <a:pt x="5997213" y="1996331"/>
                </a:cubicBezTo>
                <a:cubicBezTo>
                  <a:pt x="5986578" y="1996330"/>
                  <a:pt x="5973286" y="1996330"/>
                  <a:pt x="5962651" y="1996331"/>
                </a:cubicBezTo>
                <a:cubicBezTo>
                  <a:pt x="5962652" y="1984035"/>
                  <a:pt x="5967969" y="1979136"/>
                  <a:pt x="5974615" y="1977939"/>
                </a:cubicBezTo>
                <a:close/>
                <a:moveTo>
                  <a:pt x="9239333" y="1975476"/>
                </a:moveTo>
                <a:cubicBezTo>
                  <a:pt x="9255826" y="1975476"/>
                  <a:pt x="9269570" y="1987454"/>
                  <a:pt x="9280106" y="1999430"/>
                </a:cubicBezTo>
                <a:cubicBezTo>
                  <a:pt x="9266821" y="2009012"/>
                  <a:pt x="9250329" y="1982662"/>
                  <a:pt x="9239333" y="1975476"/>
                </a:cubicBezTo>
                <a:close/>
                <a:moveTo>
                  <a:pt x="289315" y="1975362"/>
                </a:moveTo>
                <a:lnTo>
                  <a:pt x="303832" y="1976698"/>
                </a:lnTo>
                <a:lnTo>
                  <a:pt x="398203" y="1988304"/>
                </a:lnTo>
                <a:lnTo>
                  <a:pt x="430974" y="2003434"/>
                </a:lnTo>
                <a:lnTo>
                  <a:pt x="476346" y="2020171"/>
                </a:lnTo>
                <a:lnTo>
                  <a:pt x="456238" y="2018255"/>
                </a:lnTo>
                <a:cubicBezTo>
                  <a:pt x="426512" y="2010367"/>
                  <a:pt x="396180" y="2003401"/>
                  <a:pt x="364520" y="1997601"/>
                </a:cubicBezTo>
                <a:lnTo>
                  <a:pt x="318837" y="1991341"/>
                </a:lnTo>
                <a:lnTo>
                  <a:pt x="319758" y="1990709"/>
                </a:lnTo>
                <a:cubicBezTo>
                  <a:pt x="317055" y="1988880"/>
                  <a:pt x="310296" y="1985428"/>
                  <a:pt x="297652" y="1979428"/>
                </a:cubicBezTo>
                <a:close/>
                <a:moveTo>
                  <a:pt x="5937417" y="1975312"/>
                </a:moveTo>
                <a:cubicBezTo>
                  <a:pt x="5940047" y="1982458"/>
                  <a:pt x="5942678" y="1989603"/>
                  <a:pt x="5942679" y="1996349"/>
                </a:cubicBezTo>
                <a:cubicBezTo>
                  <a:pt x="5934785" y="1996351"/>
                  <a:pt x="5929522" y="1996349"/>
                  <a:pt x="5921627" y="1996349"/>
                </a:cubicBezTo>
                <a:cubicBezTo>
                  <a:pt x="5921628" y="1982458"/>
                  <a:pt x="5932153" y="1977695"/>
                  <a:pt x="5937417" y="1975312"/>
                </a:cubicBezTo>
                <a:close/>
                <a:moveTo>
                  <a:pt x="9227778" y="1973776"/>
                </a:moveTo>
                <a:cubicBezTo>
                  <a:pt x="9231260" y="1975021"/>
                  <a:pt x="9234431" y="1979381"/>
                  <a:pt x="9234431" y="1985614"/>
                </a:cubicBezTo>
                <a:cubicBezTo>
                  <a:pt x="9229361" y="1983122"/>
                  <a:pt x="9224293" y="1980627"/>
                  <a:pt x="9219224" y="1980628"/>
                </a:cubicBezTo>
                <a:cubicBezTo>
                  <a:pt x="9220489" y="1974399"/>
                  <a:pt x="9224293" y="1972528"/>
                  <a:pt x="9227778" y="1973776"/>
                </a:cubicBezTo>
                <a:close/>
                <a:moveTo>
                  <a:pt x="5534400" y="1972093"/>
                </a:moveTo>
                <a:lnTo>
                  <a:pt x="5522053" y="1977101"/>
                </a:lnTo>
                <a:cubicBezTo>
                  <a:pt x="5505921" y="1983617"/>
                  <a:pt x="5493091" y="1987335"/>
                  <a:pt x="5479923" y="1993924"/>
                </a:cubicBezTo>
                <a:cubicBezTo>
                  <a:pt x="5450646" y="2011062"/>
                  <a:pt x="5504641" y="1994532"/>
                  <a:pt x="5517404" y="1991390"/>
                </a:cubicBezTo>
                <a:lnTo>
                  <a:pt x="5533811" y="1984382"/>
                </a:lnTo>
                <a:close/>
                <a:moveTo>
                  <a:pt x="7865768" y="1971743"/>
                </a:moveTo>
                <a:cubicBezTo>
                  <a:pt x="7873760" y="1974146"/>
                  <a:pt x="7889299" y="1971742"/>
                  <a:pt x="7894628" y="1983765"/>
                </a:cubicBezTo>
                <a:cubicBezTo>
                  <a:pt x="7897290" y="1990978"/>
                  <a:pt x="7897290" y="2005004"/>
                  <a:pt x="7905284" y="2005004"/>
                </a:cubicBezTo>
                <a:cubicBezTo>
                  <a:pt x="7905284" y="2000196"/>
                  <a:pt x="7907946" y="1974147"/>
                  <a:pt x="7913276" y="1986170"/>
                </a:cubicBezTo>
                <a:cubicBezTo>
                  <a:pt x="7917271" y="1993183"/>
                  <a:pt x="7920601" y="2001498"/>
                  <a:pt x="7924264" y="2009863"/>
                </a:cubicBezTo>
                <a:lnTo>
                  <a:pt x="7934891" y="2029497"/>
                </a:lnTo>
                <a:lnTo>
                  <a:pt x="7936767" y="2023541"/>
                </a:lnTo>
                <a:cubicBezTo>
                  <a:pt x="7936768" y="2025857"/>
                  <a:pt x="7939237" y="2028176"/>
                  <a:pt x="7939237" y="2030492"/>
                </a:cubicBezTo>
                <a:lnTo>
                  <a:pt x="7936568" y="2032599"/>
                </a:lnTo>
                <a:lnTo>
                  <a:pt x="7937250" y="2033856"/>
                </a:lnTo>
                <a:cubicBezTo>
                  <a:pt x="7907948" y="2033856"/>
                  <a:pt x="7878645" y="2019431"/>
                  <a:pt x="7849785" y="2012215"/>
                </a:cubicBezTo>
                <a:cubicBezTo>
                  <a:pt x="7852448" y="2002600"/>
                  <a:pt x="7860440" y="2005003"/>
                  <a:pt x="7865768" y="2005004"/>
                </a:cubicBezTo>
                <a:cubicBezTo>
                  <a:pt x="7865769" y="1992981"/>
                  <a:pt x="7865769" y="1983766"/>
                  <a:pt x="7865768" y="1971743"/>
                </a:cubicBezTo>
                <a:close/>
                <a:moveTo>
                  <a:pt x="6748032" y="1971740"/>
                </a:moveTo>
                <a:cubicBezTo>
                  <a:pt x="6756008" y="1983823"/>
                  <a:pt x="6766646" y="1983824"/>
                  <a:pt x="6776840" y="1983824"/>
                </a:cubicBezTo>
                <a:cubicBezTo>
                  <a:pt x="6776839" y="2012418"/>
                  <a:pt x="6737396" y="1998322"/>
                  <a:pt x="6726760" y="1995504"/>
                </a:cubicBezTo>
                <a:cubicBezTo>
                  <a:pt x="6708145" y="1991074"/>
                  <a:pt x="6692191" y="1991073"/>
                  <a:pt x="6674020" y="1988656"/>
                </a:cubicBezTo>
                <a:cubicBezTo>
                  <a:pt x="6658064" y="1988656"/>
                  <a:pt x="6642109" y="1993086"/>
                  <a:pt x="6628814" y="1976573"/>
                </a:cubicBezTo>
                <a:cubicBezTo>
                  <a:pt x="6668701" y="1974156"/>
                  <a:pt x="6708146" y="1971740"/>
                  <a:pt x="6748032" y="1971740"/>
                </a:cubicBezTo>
                <a:close/>
                <a:moveTo>
                  <a:pt x="6030592" y="1971740"/>
                </a:moveTo>
                <a:cubicBezTo>
                  <a:pt x="6030591" y="1974160"/>
                  <a:pt x="6030592" y="1979000"/>
                  <a:pt x="6030592" y="1983841"/>
                </a:cubicBezTo>
                <a:cubicBezTo>
                  <a:pt x="6020170" y="1983842"/>
                  <a:pt x="6010187" y="1983841"/>
                  <a:pt x="5999769" y="1983841"/>
                </a:cubicBezTo>
                <a:cubicBezTo>
                  <a:pt x="6010186" y="1979000"/>
                  <a:pt x="6020172" y="1974161"/>
                  <a:pt x="6030592" y="1971740"/>
                </a:cubicBezTo>
                <a:close/>
                <a:moveTo>
                  <a:pt x="8666369" y="1971739"/>
                </a:moveTo>
                <a:cubicBezTo>
                  <a:pt x="8687858" y="1981565"/>
                  <a:pt x="8709348" y="1991388"/>
                  <a:pt x="8730387" y="2000802"/>
                </a:cubicBezTo>
                <a:cubicBezTo>
                  <a:pt x="8722778" y="2010625"/>
                  <a:pt x="8712034" y="2005716"/>
                  <a:pt x="8703973" y="2003258"/>
                </a:cubicBezTo>
                <a:cubicBezTo>
                  <a:pt x="8690545" y="1998756"/>
                  <a:pt x="8679801" y="1998756"/>
                  <a:pt x="8666369" y="1995891"/>
                </a:cubicBezTo>
                <a:cubicBezTo>
                  <a:pt x="8666369" y="1988932"/>
                  <a:pt x="8666369" y="1979107"/>
                  <a:pt x="8666369" y="1971739"/>
                </a:cubicBezTo>
                <a:close/>
                <a:moveTo>
                  <a:pt x="5572237" y="1971079"/>
                </a:moveTo>
                <a:cubicBezTo>
                  <a:pt x="5573125" y="1971193"/>
                  <a:pt x="5574203" y="1971798"/>
                  <a:pt x="5575438" y="1973007"/>
                </a:cubicBezTo>
                <a:cubicBezTo>
                  <a:pt x="5574204" y="1973008"/>
                  <a:pt x="5573587" y="1973614"/>
                  <a:pt x="5572970" y="1974823"/>
                </a:cubicBezTo>
                <a:lnTo>
                  <a:pt x="5571242" y="1978636"/>
                </a:lnTo>
                <a:lnTo>
                  <a:pt x="5571286" y="1978747"/>
                </a:lnTo>
                <a:cubicBezTo>
                  <a:pt x="5573021" y="1986718"/>
                  <a:pt x="5571632" y="1996330"/>
                  <a:pt x="5566080" y="1996332"/>
                </a:cubicBezTo>
                <a:cubicBezTo>
                  <a:pt x="5566081" y="1989245"/>
                  <a:pt x="5566081" y="1979241"/>
                  <a:pt x="5568547" y="1971740"/>
                </a:cubicBezTo>
                <a:lnTo>
                  <a:pt x="5570354" y="1976365"/>
                </a:lnTo>
                <a:lnTo>
                  <a:pt x="5570195" y="1972099"/>
                </a:lnTo>
                <a:cubicBezTo>
                  <a:pt x="5570656" y="1971345"/>
                  <a:pt x="5571352" y="1970966"/>
                  <a:pt x="5572237" y="1971079"/>
                </a:cubicBezTo>
                <a:close/>
                <a:moveTo>
                  <a:pt x="151838" y="1964331"/>
                </a:moveTo>
                <a:lnTo>
                  <a:pt x="190280" y="1966255"/>
                </a:lnTo>
                <a:lnTo>
                  <a:pt x="226880" y="1969621"/>
                </a:lnTo>
                <a:lnTo>
                  <a:pt x="242116" y="1978620"/>
                </a:lnTo>
                <a:lnTo>
                  <a:pt x="249244" y="1982162"/>
                </a:lnTo>
                <a:lnTo>
                  <a:pt x="170343" y="1973166"/>
                </a:lnTo>
                <a:lnTo>
                  <a:pt x="161717" y="1969449"/>
                </a:lnTo>
                <a:close/>
                <a:moveTo>
                  <a:pt x="9211200" y="1962866"/>
                </a:moveTo>
                <a:cubicBezTo>
                  <a:pt x="9213734" y="1963471"/>
                  <a:pt x="9216268" y="1965286"/>
                  <a:pt x="9218801" y="1966496"/>
                </a:cubicBezTo>
                <a:cubicBezTo>
                  <a:pt x="9216268" y="1966496"/>
                  <a:pt x="9216267" y="1968915"/>
                  <a:pt x="9216267" y="1971336"/>
                </a:cubicBezTo>
                <a:cubicBezTo>
                  <a:pt x="9211200" y="1968915"/>
                  <a:pt x="9208666" y="1966495"/>
                  <a:pt x="9203596" y="1966496"/>
                </a:cubicBezTo>
                <a:cubicBezTo>
                  <a:pt x="9206132" y="1962866"/>
                  <a:pt x="9208666" y="1962261"/>
                  <a:pt x="9211200" y="1962866"/>
                </a:cubicBezTo>
                <a:close/>
                <a:moveTo>
                  <a:pt x="8931629" y="1959943"/>
                </a:moveTo>
                <a:cubicBezTo>
                  <a:pt x="8931630" y="1974895"/>
                  <a:pt x="8921493" y="1972402"/>
                  <a:pt x="8916423" y="1972403"/>
                </a:cubicBezTo>
                <a:cubicBezTo>
                  <a:pt x="8916422" y="1957450"/>
                  <a:pt x="8926562" y="1959943"/>
                  <a:pt x="8931629" y="1959943"/>
                </a:cubicBezTo>
                <a:close/>
                <a:moveTo>
                  <a:pt x="8730429" y="1959239"/>
                </a:moveTo>
                <a:cubicBezTo>
                  <a:pt x="8730429" y="1968916"/>
                  <a:pt x="8725546" y="1971335"/>
                  <a:pt x="8721070" y="1971336"/>
                </a:cubicBezTo>
                <a:cubicBezTo>
                  <a:pt x="8721070" y="1961657"/>
                  <a:pt x="8725546" y="1959237"/>
                  <a:pt x="8730429" y="1959239"/>
                </a:cubicBezTo>
                <a:close/>
                <a:moveTo>
                  <a:pt x="7828260" y="1959238"/>
                </a:moveTo>
                <a:cubicBezTo>
                  <a:pt x="7828261" y="1971459"/>
                  <a:pt x="7825634" y="1983681"/>
                  <a:pt x="7828262" y="1993049"/>
                </a:cubicBezTo>
                <a:cubicBezTo>
                  <a:pt x="7833514" y="2005270"/>
                  <a:pt x="7838769" y="1964126"/>
                  <a:pt x="7838770" y="1961682"/>
                </a:cubicBezTo>
                <a:cubicBezTo>
                  <a:pt x="7846650" y="1966570"/>
                  <a:pt x="7851906" y="1971460"/>
                  <a:pt x="7857160" y="1976348"/>
                </a:cubicBezTo>
                <a:cubicBezTo>
                  <a:pt x="7854532" y="1981237"/>
                  <a:pt x="7849278" y="1983682"/>
                  <a:pt x="7849277" y="1991012"/>
                </a:cubicBezTo>
                <a:cubicBezTo>
                  <a:pt x="7846651" y="1998344"/>
                  <a:pt x="7849279" y="1998345"/>
                  <a:pt x="7846651" y="2005270"/>
                </a:cubicBezTo>
                <a:cubicBezTo>
                  <a:pt x="7823008" y="1998346"/>
                  <a:pt x="7801990" y="1993049"/>
                  <a:pt x="7781409" y="1988569"/>
                </a:cubicBezTo>
                <a:cubicBezTo>
                  <a:pt x="7789291" y="1973903"/>
                  <a:pt x="7801990" y="1991012"/>
                  <a:pt x="7812498" y="1986124"/>
                </a:cubicBezTo>
                <a:cubicBezTo>
                  <a:pt x="7823006" y="1981237"/>
                  <a:pt x="7817753" y="1959239"/>
                  <a:pt x="7828260" y="1959238"/>
                </a:cubicBezTo>
                <a:close/>
                <a:moveTo>
                  <a:pt x="8886365" y="1957615"/>
                </a:moveTo>
                <a:cubicBezTo>
                  <a:pt x="8886365" y="1964873"/>
                  <a:pt x="8883759" y="1969713"/>
                  <a:pt x="8878554" y="1969714"/>
                </a:cubicBezTo>
                <a:cubicBezTo>
                  <a:pt x="8878552" y="1960436"/>
                  <a:pt x="8881158" y="1957614"/>
                  <a:pt x="8886365" y="1957615"/>
                </a:cubicBezTo>
                <a:close/>
                <a:moveTo>
                  <a:pt x="9070756" y="1955665"/>
                </a:moveTo>
                <a:cubicBezTo>
                  <a:pt x="9076002" y="1955665"/>
                  <a:pt x="9099620" y="1958156"/>
                  <a:pt x="9089125" y="1973110"/>
                </a:cubicBezTo>
                <a:cubicBezTo>
                  <a:pt x="9083876" y="1965634"/>
                  <a:pt x="9076002" y="1960649"/>
                  <a:pt x="9070756" y="1955665"/>
                </a:cubicBezTo>
                <a:close/>
                <a:moveTo>
                  <a:pt x="9195570" y="1952148"/>
                </a:moveTo>
                <a:cubicBezTo>
                  <a:pt x="9198106" y="1952755"/>
                  <a:pt x="9200640" y="1954567"/>
                  <a:pt x="9203173" y="1955778"/>
                </a:cubicBezTo>
                <a:cubicBezTo>
                  <a:pt x="9200639" y="1955778"/>
                  <a:pt x="9200640" y="1958197"/>
                  <a:pt x="9198105" y="1960617"/>
                </a:cubicBezTo>
                <a:cubicBezTo>
                  <a:pt x="9195572" y="1958198"/>
                  <a:pt x="9190502" y="1955779"/>
                  <a:pt x="9187968" y="1955778"/>
                </a:cubicBezTo>
                <a:cubicBezTo>
                  <a:pt x="9190501" y="1952148"/>
                  <a:pt x="9193036" y="1951543"/>
                  <a:pt x="9195570" y="1952148"/>
                </a:cubicBezTo>
                <a:close/>
                <a:moveTo>
                  <a:pt x="6575862" y="1948521"/>
                </a:moveTo>
                <a:cubicBezTo>
                  <a:pt x="6591792" y="1955895"/>
                  <a:pt x="6605067" y="1963269"/>
                  <a:pt x="6620556" y="1973101"/>
                </a:cubicBezTo>
                <a:cubicBezTo>
                  <a:pt x="6617900" y="1980473"/>
                  <a:pt x="6617900" y="1985390"/>
                  <a:pt x="6615246" y="1992764"/>
                </a:cubicBezTo>
                <a:cubicBezTo>
                  <a:pt x="6609937" y="1992763"/>
                  <a:pt x="6607280" y="1992764"/>
                  <a:pt x="6602414" y="1992763"/>
                </a:cubicBezTo>
                <a:cubicBezTo>
                  <a:pt x="6594447" y="1992763"/>
                  <a:pt x="6586482" y="1992764"/>
                  <a:pt x="6575861" y="1990307"/>
                </a:cubicBezTo>
                <a:cubicBezTo>
                  <a:pt x="6557275" y="1990307"/>
                  <a:pt x="6538688" y="1987848"/>
                  <a:pt x="6520544" y="1985391"/>
                </a:cubicBezTo>
                <a:cubicBezTo>
                  <a:pt x="6480715" y="1982934"/>
                  <a:pt x="6443541" y="1980473"/>
                  <a:pt x="6404156" y="1978016"/>
                </a:cubicBezTo>
                <a:cubicBezTo>
                  <a:pt x="6440885" y="1973100"/>
                  <a:pt x="6475404" y="1968185"/>
                  <a:pt x="6509922" y="1965727"/>
                </a:cubicBezTo>
                <a:cubicBezTo>
                  <a:pt x="6530722" y="1963269"/>
                  <a:pt x="6549309" y="1960811"/>
                  <a:pt x="6567894" y="1963269"/>
                </a:cubicBezTo>
                <a:cubicBezTo>
                  <a:pt x="6570551" y="1963268"/>
                  <a:pt x="6583828" y="1960811"/>
                  <a:pt x="6586483" y="1965726"/>
                </a:cubicBezTo>
                <a:cubicBezTo>
                  <a:pt x="6583828" y="1958353"/>
                  <a:pt x="6578517" y="1960811"/>
                  <a:pt x="6575860" y="1960810"/>
                </a:cubicBezTo>
                <a:cubicBezTo>
                  <a:pt x="6575861" y="1958354"/>
                  <a:pt x="6575862" y="1953437"/>
                  <a:pt x="6575862" y="1948521"/>
                </a:cubicBezTo>
                <a:close/>
                <a:moveTo>
                  <a:pt x="6628403" y="1948520"/>
                </a:moveTo>
                <a:cubicBezTo>
                  <a:pt x="6628402" y="1958198"/>
                  <a:pt x="6625934" y="1960617"/>
                  <a:pt x="6621000" y="1960617"/>
                </a:cubicBezTo>
                <a:cubicBezTo>
                  <a:pt x="6620998" y="1953358"/>
                  <a:pt x="6623467" y="1948519"/>
                  <a:pt x="6628403" y="1948520"/>
                </a:cubicBezTo>
                <a:close/>
                <a:moveTo>
                  <a:pt x="7345298" y="1948519"/>
                </a:moveTo>
                <a:cubicBezTo>
                  <a:pt x="7345298" y="1953358"/>
                  <a:pt x="7345298" y="1958198"/>
                  <a:pt x="7345297" y="1960618"/>
                </a:cubicBezTo>
                <a:cubicBezTo>
                  <a:pt x="7334047" y="1960618"/>
                  <a:pt x="7339672" y="1953359"/>
                  <a:pt x="7345298" y="1948519"/>
                </a:cubicBezTo>
                <a:close/>
                <a:moveTo>
                  <a:pt x="6396340" y="1948518"/>
                </a:moveTo>
                <a:cubicBezTo>
                  <a:pt x="6401275" y="1948518"/>
                  <a:pt x="6403745" y="1953359"/>
                  <a:pt x="6403744" y="1960618"/>
                </a:cubicBezTo>
                <a:cubicBezTo>
                  <a:pt x="6398809" y="1960618"/>
                  <a:pt x="6396341" y="1958198"/>
                  <a:pt x="6396340" y="1948518"/>
                </a:cubicBezTo>
                <a:close/>
                <a:moveTo>
                  <a:pt x="9031273" y="1948518"/>
                </a:moveTo>
                <a:cubicBezTo>
                  <a:pt x="9031271" y="1958197"/>
                  <a:pt x="9028806" y="1960617"/>
                  <a:pt x="9023868" y="1960617"/>
                </a:cubicBezTo>
                <a:cubicBezTo>
                  <a:pt x="9023867" y="1953358"/>
                  <a:pt x="9026337" y="1948519"/>
                  <a:pt x="9031273" y="1948518"/>
                </a:cubicBezTo>
                <a:close/>
                <a:moveTo>
                  <a:pt x="590520" y="1947825"/>
                </a:moveTo>
                <a:cubicBezTo>
                  <a:pt x="592953" y="1948972"/>
                  <a:pt x="595251" y="1951351"/>
                  <a:pt x="598563" y="1954776"/>
                </a:cubicBezTo>
                <a:cubicBezTo>
                  <a:pt x="596090" y="1954959"/>
                  <a:pt x="593064" y="1954569"/>
                  <a:pt x="590060" y="1953517"/>
                </a:cubicBezTo>
                <a:cubicBezTo>
                  <a:pt x="587053" y="1952463"/>
                  <a:pt x="584069" y="1950747"/>
                  <a:pt x="581678" y="1948273"/>
                </a:cubicBezTo>
                <a:cubicBezTo>
                  <a:pt x="585523" y="1946766"/>
                  <a:pt x="588088" y="1946679"/>
                  <a:pt x="590520" y="1947825"/>
                </a:cubicBezTo>
                <a:close/>
                <a:moveTo>
                  <a:pt x="8714786" y="1947439"/>
                </a:moveTo>
                <a:cubicBezTo>
                  <a:pt x="8714784" y="1962394"/>
                  <a:pt x="8704647" y="1959901"/>
                  <a:pt x="8699580" y="1959902"/>
                </a:cubicBezTo>
                <a:cubicBezTo>
                  <a:pt x="8699579" y="1944948"/>
                  <a:pt x="8707179" y="1947439"/>
                  <a:pt x="8714786" y="1947439"/>
                </a:cubicBezTo>
                <a:close/>
                <a:moveTo>
                  <a:pt x="9560000" y="1946897"/>
                </a:moveTo>
                <a:cubicBezTo>
                  <a:pt x="9560000" y="1956900"/>
                  <a:pt x="9562575" y="1971487"/>
                  <a:pt x="9552698" y="1971487"/>
                </a:cubicBezTo>
                <a:cubicBezTo>
                  <a:pt x="9552698" y="1961903"/>
                  <a:pt x="9552698" y="1946898"/>
                  <a:pt x="9560000" y="1946897"/>
                </a:cubicBezTo>
                <a:close/>
                <a:moveTo>
                  <a:pt x="359165" y="1944664"/>
                </a:moveTo>
                <a:cubicBezTo>
                  <a:pt x="369060" y="1943934"/>
                  <a:pt x="379246" y="1948078"/>
                  <a:pt x="385866" y="1954929"/>
                </a:cubicBezTo>
                <a:cubicBezTo>
                  <a:pt x="380691" y="1955516"/>
                  <a:pt x="376999" y="1954666"/>
                  <a:pt x="373109" y="1952811"/>
                </a:cubicBezTo>
                <a:cubicBezTo>
                  <a:pt x="369221" y="1950957"/>
                  <a:pt x="365133" y="1948098"/>
                  <a:pt x="359165" y="1944664"/>
                </a:cubicBezTo>
                <a:close/>
                <a:moveTo>
                  <a:pt x="7848250" y="1942501"/>
                </a:moveTo>
                <a:cubicBezTo>
                  <a:pt x="7848669" y="1941938"/>
                  <a:pt x="7849506" y="1942501"/>
                  <a:pt x="7851180" y="1943630"/>
                </a:cubicBezTo>
                <a:cubicBezTo>
                  <a:pt x="7847831" y="1945886"/>
                  <a:pt x="7847831" y="1948144"/>
                  <a:pt x="7847831" y="1948144"/>
                </a:cubicBezTo>
                <a:cubicBezTo>
                  <a:pt x="7847831" y="1944759"/>
                  <a:pt x="7847831" y="1943065"/>
                  <a:pt x="7848250" y="1942501"/>
                </a:cubicBezTo>
                <a:close/>
                <a:moveTo>
                  <a:pt x="355527" y="1939527"/>
                </a:moveTo>
                <a:cubicBezTo>
                  <a:pt x="356999" y="1941052"/>
                  <a:pt x="358062" y="1943521"/>
                  <a:pt x="359165" y="1944664"/>
                </a:cubicBezTo>
                <a:cubicBezTo>
                  <a:pt x="357795" y="1945988"/>
                  <a:pt x="356558" y="1946078"/>
                  <a:pt x="355066" y="1945219"/>
                </a:cubicBezTo>
                <a:cubicBezTo>
                  <a:pt x="353574" y="1944361"/>
                  <a:pt x="351827" y="1942552"/>
                  <a:pt x="349435" y="1940078"/>
                </a:cubicBezTo>
                <a:cubicBezTo>
                  <a:pt x="352174" y="1937431"/>
                  <a:pt x="354055" y="1938006"/>
                  <a:pt x="355527" y="1939527"/>
                </a:cubicBezTo>
                <a:close/>
                <a:moveTo>
                  <a:pt x="9055886" y="1936266"/>
                </a:moveTo>
                <a:cubicBezTo>
                  <a:pt x="9059358" y="1937512"/>
                  <a:pt x="9062505" y="1941873"/>
                  <a:pt x="9062505" y="1948104"/>
                </a:cubicBezTo>
                <a:cubicBezTo>
                  <a:pt x="9057731" y="1948104"/>
                  <a:pt x="9052522" y="1945611"/>
                  <a:pt x="9047312" y="1943119"/>
                </a:cubicBezTo>
                <a:cubicBezTo>
                  <a:pt x="9048613" y="1936889"/>
                  <a:pt x="9052412" y="1935020"/>
                  <a:pt x="9055886" y="1936266"/>
                </a:cubicBezTo>
                <a:close/>
                <a:moveTo>
                  <a:pt x="8730835" y="1936016"/>
                </a:moveTo>
                <a:cubicBezTo>
                  <a:pt x="8733484" y="1938333"/>
                  <a:pt x="8738777" y="1940650"/>
                  <a:pt x="8744071" y="1942967"/>
                </a:cubicBezTo>
                <a:cubicBezTo>
                  <a:pt x="8738778" y="1949917"/>
                  <a:pt x="8730835" y="1949917"/>
                  <a:pt x="8730835" y="1936016"/>
                </a:cubicBezTo>
                <a:close/>
                <a:moveTo>
                  <a:pt x="9172338" y="1936015"/>
                </a:moveTo>
                <a:cubicBezTo>
                  <a:pt x="9177406" y="1938333"/>
                  <a:pt x="9182475" y="1940650"/>
                  <a:pt x="9187545" y="1942966"/>
                </a:cubicBezTo>
                <a:cubicBezTo>
                  <a:pt x="9182475" y="1949917"/>
                  <a:pt x="9172337" y="1949916"/>
                  <a:pt x="9172338" y="1936015"/>
                </a:cubicBezTo>
                <a:close/>
                <a:moveTo>
                  <a:pt x="345798" y="1934943"/>
                </a:moveTo>
                <a:cubicBezTo>
                  <a:pt x="347270" y="1936465"/>
                  <a:pt x="348332" y="1938936"/>
                  <a:pt x="349435" y="1940078"/>
                </a:cubicBezTo>
                <a:cubicBezTo>
                  <a:pt x="348065" y="1941401"/>
                  <a:pt x="346829" y="1941492"/>
                  <a:pt x="345337" y="1940636"/>
                </a:cubicBezTo>
                <a:cubicBezTo>
                  <a:pt x="343844" y="1939774"/>
                  <a:pt x="342097" y="1937967"/>
                  <a:pt x="339706" y="1935493"/>
                </a:cubicBezTo>
                <a:cubicBezTo>
                  <a:pt x="342445" y="1932845"/>
                  <a:pt x="344327" y="1933419"/>
                  <a:pt x="345798" y="1934943"/>
                </a:cubicBezTo>
                <a:close/>
                <a:moveTo>
                  <a:pt x="8533831" y="1934394"/>
                </a:moveTo>
                <a:cubicBezTo>
                  <a:pt x="8533831" y="1944075"/>
                  <a:pt x="8531226" y="1946495"/>
                  <a:pt x="8526018" y="1946495"/>
                </a:cubicBezTo>
                <a:cubicBezTo>
                  <a:pt x="8526017" y="1939235"/>
                  <a:pt x="8528622" y="1934393"/>
                  <a:pt x="8533831" y="1934394"/>
                </a:cubicBezTo>
                <a:close/>
                <a:moveTo>
                  <a:pt x="9039288" y="1927548"/>
                </a:moveTo>
                <a:cubicBezTo>
                  <a:pt x="9041821" y="1927869"/>
                  <a:pt x="9044354" y="1929153"/>
                  <a:pt x="9046888" y="1930442"/>
                </a:cubicBezTo>
                <a:cubicBezTo>
                  <a:pt x="9046889" y="1933015"/>
                  <a:pt x="9044356" y="1935586"/>
                  <a:pt x="9044356" y="1935586"/>
                </a:cubicBezTo>
                <a:cubicBezTo>
                  <a:pt x="9039287" y="1935586"/>
                  <a:pt x="9036752" y="1933014"/>
                  <a:pt x="9031683" y="1930443"/>
                </a:cubicBezTo>
                <a:cubicBezTo>
                  <a:pt x="9034217" y="1927869"/>
                  <a:pt x="9036752" y="1927227"/>
                  <a:pt x="9039288" y="1927548"/>
                </a:cubicBezTo>
                <a:close/>
                <a:moveTo>
                  <a:pt x="5090940" y="1926973"/>
                </a:moveTo>
                <a:lnTo>
                  <a:pt x="5089191" y="1927421"/>
                </a:lnTo>
                <a:lnTo>
                  <a:pt x="5091274" y="1927092"/>
                </a:lnTo>
                <a:close/>
                <a:moveTo>
                  <a:pt x="7259388" y="1925299"/>
                </a:moveTo>
                <a:cubicBezTo>
                  <a:pt x="7254319" y="1932314"/>
                  <a:pt x="7251785" y="1939328"/>
                  <a:pt x="7251786" y="1946342"/>
                </a:cubicBezTo>
                <a:cubicBezTo>
                  <a:pt x="7249252" y="1941666"/>
                  <a:pt x="7246717" y="1936990"/>
                  <a:pt x="7244181" y="1932314"/>
                </a:cubicBezTo>
                <a:cubicBezTo>
                  <a:pt x="7249251" y="1929970"/>
                  <a:pt x="7254319" y="1927634"/>
                  <a:pt x="7259388" y="1925299"/>
                </a:cubicBezTo>
                <a:close/>
                <a:moveTo>
                  <a:pt x="9073971" y="1921890"/>
                </a:moveTo>
                <a:cubicBezTo>
                  <a:pt x="9073971" y="1931569"/>
                  <a:pt x="9071366" y="1933990"/>
                  <a:pt x="9066159" y="1933990"/>
                </a:cubicBezTo>
                <a:cubicBezTo>
                  <a:pt x="9066157" y="1926730"/>
                  <a:pt x="9068764" y="1921891"/>
                  <a:pt x="9073971" y="1921890"/>
                </a:cubicBezTo>
                <a:close/>
                <a:moveTo>
                  <a:pt x="5079278" y="1920857"/>
                </a:moveTo>
                <a:lnTo>
                  <a:pt x="5071325" y="1922214"/>
                </a:lnTo>
                <a:lnTo>
                  <a:pt x="5069531" y="1924760"/>
                </a:lnTo>
                <a:lnTo>
                  <a:pt x="5079804" y="1922893"/>
                </a:lnTo>
                <a:close/>
                <a:moveTo>
                  <a:pt x="9016035" y="1919801"/>
                </a:moveTo>
                <a:lnTo>
                  <a:pt x="9015656" y="1921153"/>
                </a:lnTo>
                <a:lnTo>
                  <a:pt x="9015128" y="1923027"/>
                </a:lnTo>
                <a:close/>
                <a:moveTo>
                  <a:pt x="9016383" y="1918559"/>
                </a:moveTo>
                <a:lnTo>
                  <a:pt x="9016035" y="1919801"/>
                </a:lnTo>
                <a:lnTo>
                  <a:pt x="9016130" y="1919461"/>
                </a:lnTo>
                <a:cubicBezTo>
                  <a:pt x="9016467" y="1918259"/>
                  <a:pt x="9016638" y="1917657"/>
                  <a:pt x="9016383" y="1918559"/>
                </a:cubicBezTo>
                <a:close/>
                <a:moveTo>
                  <a:pt x="9021917" y="1916565"/>
                </a:moveTo>
                <a:cubicBezTo>
                  <a:pt x="9024728" y="1914580"/>
                  <a:pt x="9030357" y="1918946"/>
                  <a:pt x="9033170" y="1918946"/>
                </a:cubicBezTo>
                <a:cubicBezTo>
                  <a:pt x="9027542" y="1928471"/>
                  <a:pt x="9021917" y="1914580"/>
                  <a:pt x="9021917" y="1916565"/>
                </a:cubicBezTo>
                <a:close/>
                <a:moveTo>
                  <a:pt x="5855607" y="1913525"/>
                </a:moveTo>
                <a:cubicBezTo>
                  <a:pt x="5861184" y="1912963"/>
                  <a:pt x="5867744" y="1914806"/>
                  <a:pt x="5871681" y="1914805"/>
                </a:cubicBezTo>
                <a:cubicBezTo>
                  <a:pt x="5871681" y="1916852"/>
                  <a:pt x="5874304" y="1919308"/>
                  <a:pt x="5874304" y="1919308"/>
                </a:cubicBezTo>
                <a:cubicBezTo>
                  <a:pt x="5863808" y="1922172"/>
                  <a:pt x="5853314" y="1924220"/>
                  <a:pt x="5845440" y="1926675"/>
                </a:cubicBezTo>
                <a:cubicBezTo>
                  <a:pt x="5845439" y="1917057"/>
                  <a:pt x="5850032" y="1914088"/>
                  <a:pt x="5855607" y="1913525"/>
                </a:cubicBezTo>
                <a:close/>
                <a:moveTo>
                  <a:pt x="7579057" y="1913476"/>
                </a:moveTo>
                <a:cubicBezTo>
                  <a:pt x="7583851" y="1912918"/>
                  <a:pt x="7589606" y="1914743"/>
                  <a:pt x="7593442" y="1914743"/>
                </a:cubicBezTo>
                <a:cubicBezTo>
                  <a:pt x="7593442" y="1933824"/>
                  <a:pt x="7578098" y="1926515"/>
                  <a:pt x="7570426" y="1926515"/>
                </a:cubicBezTo>
                <a:cubicBezTo>
                  <a:pt x="7570425" y="1916976"/>
                  <a:pt x="7574262" y="1914033"/>
                  <a:pt x="7579057" y="1913476"/>
                </a:cubicBezTo>
                <a:close/>
                <a:moveTo>
                  <a:pt x="5800985" y="1912792"/>
                </a:moveTo>
                <a:cubicBezTo>
                  <a:pt x="5813874" y="1913595"/>
                  <a:pt x="5826237" y="1917969"/>
                  <a:pt x="5835228" y="1931509"/>
                </a:cubicBezTo>
                <a:cubicBezTo>
                  <a:pt x="5805922" y="1931510"/>
                  <a:pt x="5773956" y="1936403"/>
                  <a:pt x="5745097" y="1948640"/>
                </a:cubicBezTo>
                <a:cubicBezTo>
                  <a:pt x="5729115" y="1953538"/>
                  <a:pt x="5699811" y="1973117"/>
                  <a:pt x="5689156" y="1946194"/>
                </a:cubicBezTo>
                <a:cubicBezTo>
                  <a:pt x="5713130" y="1924164"/>
                  <a:pt x="5742435" y="1919268"/>
                  <a:pt x="5771293" y="1914781"/>
                </a:cubicBezTo>
                <a:cubicBezTo>
                  <a:pt x="5776621" y="1914168"/>
                  <a:pt x="5782280" y="1913404"/>
                  <a:pt x="5788027" y="1912978"/>
                </a:cubicBezTo>
                <a:cubicBezTo>
                  <a:pt x="5792334" y="1912656"/>
                  <a:pt x="5796689" y="1912526"/>
                  <a:pt x="5800985" y="1912792"/>
                </a:cubicBezTo>
                <a:close/>
                <a:moveTo>
                  <a:pt x="8816227" y="1911880"/>
                </a:moveTo>
                <a:cubicBezTo>
                  <a:pt x="8816227" y="1926833"/>
                  <a:pt x="8804720" y="1921849"/>
                  <a:pt x="8796090" y="1921848"/>
                </a:cubicBezTo>
                <a:cubicBezTo>
                  <a:pt x="8796089" y="1909386"/>
                  <a:pt x="8807597" y="1911880"/>
                  <a:pt x="8816227" y="1911880"/>
                </a:cubicBezTo>
                <a:close/>
                <a:moveTo>
                  <a:pt x="5876492" y="1910043"/>
                </a:moveTo>
                <a:lnTo>
                  <a:pt x="5878824" y="1912780"/>
                </a:lnTo>
                <a:lnTo>
                  <a:pt x="5880192" y="1914387"/>
                </a:lnTo>
                <a:cubicBezTo>
                  <a:pt x="5875256" y="1918636"/>
                  <a:pt x="5877724" y="1921340"/>
                  <a:pt x="5872788" y="1914389"/>
                </a:cubicBezTo>
                <a:cubicBezTo>
                  <a:pt x="5874023" y="1912650"/>
                  <a:pt x="5874793" y="1911492"/>
                  <a:pt x="5875334" y="1910804"/>
                </a:cubicBezTo>
                <a:lnTo>
                  <a:pt x="5875991" y="1910369"/>
                </a:lnTo>
                <a:close/>
                <a:moveTo>
                  <a:pt x="5683336" y="1906404"/>
                </a:moveTo>
                <a:lnTo>
                  <a:pt x="5685393" y="1906572"/>
                </a:lnTo>
                <a:lnTo>
                  <a:pt x="5689440" y="1907715"/>
                </a:lnTo>
                <a:cubicBezTo>
                  <a:pt x="5683468" y="1912266"/>
                  <a:pt x="5649735" y="1924073"/>
                  <a:pt x="5644982" y="1926549"/>
                </a:cubicBezTo>
                <a:cubicBezTo>
                  <a:pt x="5631259" y="1931540"/>
                  <a:pt x="5620546" y="1935705"/>
                  <a:pt x="5611237" y="1939518"/>
                </a:cubicBezTo>
                <a:lnTo>
                  <a:pt x="5606397" y="1941593"/>
                </a:lnTo>
                <a:lnTo>
                  <a:pt x="5566701" y="1945621"/>
                </a:lnTo>
                <a:lnTo>
                  <a:pt x="5613526" y="1932688"/>
                </a:lnTo>
                <a:cubicBezTo>
                  <a:pt x="5622727" y="1930322"/>
                  <a:pt x="5647284" y="1918288"/>
                  <a:pt x="5666875" y="1911155"/>
                </a:cubicBezTo>
                <a:close/>
                <a:moveTo>
                  <a:pt x="5940717" y="1902077"/>
                </a:moveTo>
                <a:cubicBezTo>
                  <a:pt x="5922006" y="1904498"/>
                  <a:pt x="5906411" y="1909337"/>
                  <a:pt x="5890370" y="1914177"/>
                </a:cubicBezTo>
                <a:cubicBezTo>
                  <a:pt x="5890371" y="1906918"/>
                  <a:pt x="5890371" y="1906918"/>
                  <a:pt x="5940717" y="1902077"/>
                </a:cubicBezTo>
                <a:close/>
                <a:moveTo>
                  <a:pt x="7725573" y="1900932"/>
                </a:moveTo>
                <a:cubicBezTo>
                  <a:pt x="7730369" y="1900331"/>
                  <a:pt x="7736122" y="1902132"/>
                  <a:pt x="7739959" y="1902131"/>
                </a:cubicBezTo>
                <a:cubicBezTo>
                  <a:pt x="7739958" y="1921325"/>
                  <a:pt x="7724614" y="1914128"/>
                  <a:pt x="7716942" y="1914128"/>
                </a:cubicBezTo>
                <a:cubicBezTo>
                  <a:pt x="7716943" y="1904532"/>
                  <a:pt x="7720778" y="1901533"/>
                  <a:pt x="7725573" y="1900932"/>
                </a:cubicBezTo>
                <a:close/>
                <a:moveTo>
                  <a:pt x="7700903" y="1893146"/>
                </a:moveTo>
                <a:cubicBezTo>
                  <a:pt x="7700901" y="1900862"/>
                  <a:pt x="7698435" y="1903434"/>
                  <a:pt x="7693500" y="1903434"/>
                </a:cubicBezTo>
                <a:cubicBezTo>
                  <a:pt x="7693499" y="1895718"/>
                  <a:pt x="7695968" y="1893146"/>
                  <a:pt x="7700903" y="1893146"/>
                </a:cubicBezTo>
                <a:close/>
                <a:moveTo>
                  <a:pt x="7104388" y="1893146"/>
                </a:moveTo>
                <a:cubicBezTo>
                  <a:pt x="7112826" y="1893146"/>
                  <a:pt x="7112826" y="1904837"/>
                  <a:pt x="7112826" y="1914190"/>
                </a:cubicBezTo>
                <a:cubicBezTo>
                  <a:pt x="7101574" y="1914190"/>
                  <a:pt x="7104387" y="1900161"/>
                  <a:pt x="7104388" y="1893146"/>
                </a:cubicBezTo>
                <a:close/>
                <a:moveTo>
                  <a:pt x="9103552" y="1893146"/>
                </a:moveTo>
                <a:cubicBezTo>
                  <a:pt x="9103553" y="1900863"/>
                  <a:pt x="9098618" y="1903434"/>
                  <a:pt x="9096151" y="1903433"/>
                </a:cubicBezTo>
                <a:cubicBezTo>
                  <a:pt x="9096151" y="1895717"/>
                  <a:pt x="9098619" y="1893146"/>
                  <a:pt x="9103552" y="1893146"/>
                </a:cubicBezTo>
                <a:close/>
                <a:moveTo>
                  <a:pt x="499632" y="1886216"/>
                </a:moveTo>
                <a:cubicBezTo>
                  <a:pt x="499632" y="1886216"/>
                  <a:pt x="510352" y="1885428"/>
                  <a:pt x="514766" y="1889996"/>
                </a:cubicBezTo>
                <a:cubicBezTo>
                  <a:pt x="516513" y="1891805"/>
                  <a:pt x="516408" y="1892782"/>
                  <a:pt x="515274" y="1893152"/>
                </a:cubicBezTo>
                <a:cubicBezTo>
                  <a:pt x="513576" y="1893705"/>
                  <a:pt x="509564" y="1892897"/>
                  <a:pt x="506029" y="1891487"/>
                </a:cubicBezTo>
                <a:cubicBezTo>
                  <a:pt x="502493" y="1890078"/>
                  <a:pt x="499431" y="1888066"/>
                  <a:pt x="499632" y="1886216"/>
                </a:cubicBezTo>
                <a:close/>
                <a:moveTo>
                  <a:pt x="8318225" y="1880644"/>
                </a:moveTo>
                <a:cubicBezTo>
                  <a:pt x="8318225" y="1887902"/>
                  <a:pt x="8315757" y="1892742"/>
                  <a:pt x="8310823" y="1892742"/>
                </a:cubicBezTo>
                <a:cubicBezTo>
                  <a:pt x="8310824" y="1883062"/>
                  <a:pt x="8313291" y="1880643"/>
                  <a:pt x="8318225" y="1880644"/>
                </a:cubicBezTo>
                <a:close/>
                <a:moveTo>
                  <a:pt x="7586054" y="1880643"/>
                </a:moveTo>
                <a:cubicBezTo>
                  <a:pt x="7590990" y="1880643"/>
                  <a:pt x="7593457" y="1883063"/>
                  <a:pt x="7593457" y="1892742"/>
                </a:cubicBezTo>
                <a:cubicBezTo>
                  <a:pt x="7588522" y="1892742"/>
                  <a:pt x="7586054" y="1887901"/>
                  <a:pt x="7586054" y="1880643"/>
                </a:cubicBezTo>
                <a:close/>
                <a:moveTo>
                  <a:pt x="7567680" y="1880643"/>
                </a:moveTo>
                <a:cubicBezTo>
                  <a:pt x="7572748" y="1880643"/>
                  <a:pt x="7577818" y="1883063"/>
                  <a:pt x="7577818" y="1892741"/>
                </a:cubicBezTo>
                <a:cubicBezTo>
                  <a:pt x="7572749" y="1890323"/>
                  <a:pt x="7567679" y="1887902"/>
                  <a:pt x="7562611" y="1885482"/>
                </a:cubicBezTo>
                <a:cubicBezTo>
                  <a:pt x="7565147" y="1883063"/>
                  <a:pt x="7565145" y="1880644"/>
                  <a:pt x="7567680" y="1880643"/>
                </a:cubicBezTo>
                <a:close/>
                <a:moveTo>
                  <a:pt x="5244099" y="1880527"/>
                </a:moveTo>
                <a:lnTo>
                  <a:pt x="5229023" y="1883340"/>
                </a:lnTo>
                <a:lnTo>
                  <a:pt x="5233591" y="1887713"/>
                </a:lnTo>
                <a:lnTo>
                  <a:pt x="5238601" y="1886101"/>
                </a:lnTo>
                <a:lnTo>
                  <a:pt x="5244100" y="1885497"/>
                </a:lnTo>
                <a:close/>
                <a:moveTo>
                  <a:pt x="8601803" y="1879022"/>
                </a:moveTo>
                <a:cubicBezTo>
                  <a:pt x="8601802" y="1886167"/>
                  <a:pt x="8601803" y="1900060"/>
                  <a:pt x="8592896" y="1900060"/>
                </a:cubicBezTo>
                <a:cubicBezTo>
                  <a:pt x="8592896" y="1890534"/>
                  <a:pt x="8589927" y="1879023"/>
                  <a:pt x="8601803" y="1879022"/>
                </a:cubicBezTo>
                <a:close/>
                <a:moveTo>
                  <a:pt x="5420603" y="1877391"/>
                </a:moveTo>
                <a:lnTo>
                  <a:pt x="5420588" y="1877495"/>
                </a:lnTo>
                <a:cubicBezTo>
                  <a:pt x="5420377" y="1879045"/>
                  <a:pt x="5420135" y="1880816"/>
                  <a:pt x="5420135" y="1880816"/>
                </a:cubicBezTo>
                <a:close/>
                <a:moveTo>
                  <a:pt x="5287920" y="1877276"/>
                </a:moveTo>
                <a:lnTo>
                  <a:pt x="5279797" y="1877835"/>
                </a:lnTo>
                <a:lnTo>
                  <a:pt x="5283004" y="1878697"/>
                </a:lnTo>
                <a:lnTo>
                  <a:pt x="5287959" y="1877362"/>
                </a:lnTo>
                <a:close/>
                <a:moveTo>
                  <a:pt x="6996079" y="1875284"/>
                </a:moveTo>
                <a:cubicBezTo>
                  <a:pt x="7001534" y="1875284"/>
                  <a:pt x="7009710" y="1875284"/>
                  <a:pt x="7015163" y="1877777"/>
                </a:cubicBezTo>
                <a:cubicBezTo>
                  <a:pt x="7009709" y="1880269"/>
                  <a:pt x="7006985" y="1887747"/>
                  <a:pt x="7004259" y="1892731"/>
                </a:cubicBezTo>
                <a:cubicBezTo>
                  <a:pt x="7001533" y="1887746"/>
                  <a:pt x="6998807" y="1880268"/>
                  <a:pt x="6996079" y="1875284"/>
                </a:cubicBezTo>
                <a:close/>
                <a:moveTo>
                  <a:pt x="5467938" y="1872234"/>
                </a:moveTo>
                <a:lnTo>
                  <a:pt x="5445340" y="1874696"/>
                </a:lnTo>
                <a:lnTo>
                  <a:pt x="5463961" y="1873945"/>
                </a:lnTo>
                <a:close/>
                <a:moveTo>
                  <a:pt x="7664139" y="1869154"/>
                </a:moveTo>
                <a:cubicBezTo>
                  <a:pt x="7670415" y="1869457"/>
                  <a:pt x="7677022" y="1872490"/>
                  <a:pt x="7680986" y="1874917"/>
                </a:cubicBezTo>
                <a:cubicBezTo>
                  <a:pt x="7691558" y="1884622"/>
                  <a:pt x="7686272" y="1889476"/>
                  <a:pt x="7675701" y="1891901"/>
                </a:cubicBezTo>
                <a:cubicBezTo>
                  <a:pt x="7673056" y="1891902"/>
                  <a:pt x="7649273" y="1891902"/>
                  <a:pt x="7659843" y="1901608"/>
                </a:cubicBezTo>
                <a:cubicBezTo>
                  <a:pt x="7675699" y="1915763"/>
                  <a:pt x="7694199" y="1915762"/>
                  <a:pt x="7709616" y="1921020"/>
                </a:cubicBezTo>
                <a:cubicBezTo>
                  <a:pt x="7725473" y="1927894"/>
                  <a:pt x="7743970" y="1935175"/>
                  <a:pt x="7762470" y="1940027"/>
                </a:cubicBezTo>
                <a:cubicBezTo>
                  <a:pt x="7775683" y="1947306"/>
                  <a:pt x="7780970" y="1954587"/>
                  <a:pt x="7780970" y="1978850"/>
                </a:cubicBezTo>
                <a:cubicBezTo>
                  <a:pt x="7762471" y="1990984"/>
                  <a:pt x="7741330" y="1978850"/>
                  <a:pt x="7722829" y="1973997"/>
                </a:cubicBezTo>
                <a:cubicBezTo>
                  <a:pt x="7696843" y="1966718"/>
                  <a:pt x="7673058" y="1966718"/>
                  <a:pt x="7649274" y="1971572"/>
                </a:cubicBezTo>
                <a:cubicBezTo>
                  <a:pt x="7649273" y="1964292"/>
                  <a:pt x="7649273" y="1957014"/>
                  <a:pt x="7649274" y="1947307"/>
                </a:cubicBezTo>
                <a:cubicBezTo>
                  <a:pt x="7638703" y="1952159"/>
                  <a:pt x="7628572" y="1954585"/>
                  <a:pt x="7618001" y="1959442"/>
                </a:cubicBezTo>
                <a:cubicBezTo>
                  <a:pt x="7617999" y="1940028"/>
                  <a:pt x="7615358" y="1925467"/>
                  <a:pt x="7630774" y="1918189"/>
                </a:cubicBezTo>
                <a:cubicBezTo>
                  <a:pt x="7646630" y="1913740"/>
                  <a:pt x="7643988" y="1899182"/>
                  <a:pt x="7649273" y="1879768"/>
                </a:cubicBezTo>
                <a:cubicBezTo>
                  <a:pt x="7651916" y="1871277"/>
                  <a:pt x="7657861" y="1868849"/>
                  <a:pt x="7664139" y="1869154"/>
                </a:cubicBezTo>
                <a:close/>
                <a:moveTo>
                  <a:pt x="6179075" y="1868670"/>
                </a:moveTo>
                <a:cubicBezTo>
                  <a:pt x="6179074" y="1880257"/>
                  <a:pt x="6168937" y="1880257"/>
                  <a:pt x="6163869" y="1880256"/>
                </a:cubicBezTo>
                <a:cubicBezTo>
                  <a:pt x="6163868" y="1866353"/>
                  <a:pt x="6171471" y="1868670"/>
                  <a:pt x="6179075" y="1868670"/>
                </a:cubicBezTo>
                <a:close/>
                <a:moveTo>
                  <a:pt x="6131284" y="1868140"/>
                </a:moveTo>
                <a:cubicBezTo>
                  <a:pt x="6131284" y="1875519"/>
                  <a:pt x="6134097" y="1892737"/>
                  <a:pt x="6122845" y="1892737"/>
                </a:cubicBezTo>
                <a:cubicBezTo>
                  <a:pt x="6122845" y="1882897"/>
                  <a:pt x="6122844" y="1868140"/>
                  <a:pt x="6131284" y="1868140"/>
                </a:cubicBezTo>
                <a:close/>
                <a:moveTo>
                  <a:pt x="8634700" y="1868140"/>
                </a:moveTo>
                <a:cubicBezTo>
                  <a:pt x="8634701" y="1875400"/>
                  <a:pt x="8632232" y="1880241"/>
                  <a:pt x="8627299" y="1880241"/>
                </a:cubicBezTo>
                <a:cubicBezTo>
                  <a:pt x="8627299" y="1870561"/>
                  <a:pt x="8629766" y="1868140"/>
                  <a:pt x="8634700" y="1868140"/>
                </a:cubicBezTo>
                <a:close/>
                <a:moveTo>
                  <a:pt x="8449114" y="1868140"/>
                </a:moveTo>
                <a:cubicBezTo>
                  <a:pt x="8449114" y="1875401"/>
                  <a:pt x="8446646" y="1880241"/>
                  <a:pt x="8441710" y="1880241"/>
                </a:cubicBezTo>
                <a:cubicBezTo>
                  <a:pt x="8441711" y="1870561"/>
                  <a:pt x="8444178" y="1868140"/>
                  <a:pt x="8449114" y="1868140"/>
                </a:cubicBezTo>
                <a:close/>
                <a:moveTo>
                  <a:pt x="9280105" y="1866521"/>
                </a:moveTo>
                <a:cubicBezTo>
                  <a:pt x="9280107" y="1873779"/>
                  <a:pt x="9277817" y="1878620"/>
                  <a:pt x="9272319" y="1878620"/>
                </a:cubicBezTo>
                <a:cubicBezTo>
                  <a:pt x="9272319" y="1868940"/>
                  <a:pt x="9275068" y="1866520"/>
                  <a:pt x="9280105" y="1866521"/>
                </a:cubicBezTo>
                <a:close/>
                <a:moveTo>
                  <a:pt x="9048587" y="1864951"/>
                </a:moveTo>
                <a:cubicBezTo>
                  <a:pt x="9060308" y="1863154"/>
                  <a:pt x="9078134" y="1880221"/>
                  <a:pt x="9085949" y="1883814"/>
                </a:cubicBezTo>
                <a:cubicBezTo>
                  <a:pt x="9070319" y="1879025"/>
                  <a:pt x="9055125" y="1876628"/>
                  <a:pt x="9039494" y="1874234"/>
                </a:cubicBezTo>
                <a:cubicBezTo>
                  <a:pt x="9041451" y="1868245"/>
                  <a:pt x="9044680" y="1865549"/>
                  <a:pt x="9048587" y="1864951"/>
                </a:cubicBezTo>
                <a:close/>
                <a:moveTo>
                  <a:pt x="8374351" y="1862122"/>
                </a:moveTo>
                <a:cubicBezTo>
                  <a:pt x="8374688" y="1861559"/>
                  <a:pt x="8376042" y="1862122"/>
                  <a:pt x="8378743" y="1863249"/>
                </a:cubicBezTo>
                <a:cubicBezTo>
                  <a:pt x="8378743" y="1863249"/>
                  <a:pt x="8376039" y="1865508"/>
                  <a:pt x="8376040" y="1867762"/>
                </a:cubicBezTo>
                <a:cubicBezTo>
                  <a:pt x="8374688" y="1864379"/>
                  <a:pt x="8374011" y="1862688"/>
                  <a:pt x="8374351" y="1862122"/>
                </a:cubicBezTo>
                <a:close/>
                <a:moveTo>
                  <a:pt x="6915564" y="1856343"/>
                </a:moveTo>
                <a:cubicBezTo>
                  <a:pt x="6915564" y="1871295"/>
                  <a:pt x="6907960" y="1868804"/>
                  <a:pt x="6900358" y="1868804"/>
                </a:cubicBezTo>
                <a:cubicBezTo>
                  <a:pt x="6900357" y="1853851"/>
                  <a:pt x="6910495" y="1856343"/>
                  <a:pt x="6915564" y="1856343"/>
                </a:cubicBezTo>
                <a:close/>
                <a:moveTo>
                  <a:pt x="8622938" y="1856342"/>
                </a:moveTo>
                <a:cubicBezTo>
                  <a:pt x="8622938" y="1871296"/>
                  <a:pt x="8612035" y="1868804"/>
                  <a:pt x="8603857" y="1868804"/>
                </a:cubicBezTo>
                <a:cubicBezTo>
                  <a:pt x="8603857" y="1853849"/>
                  <a:pt x="8614760" y="1856341"/>
                  <a:pt x="8622938" y="1856342"/>
                </a:cubicBezTo>
                <a:close/>
                <a:moveTo>
                  <a:pt x="234599" y="1855971"/>
                </a:moveTo>
                <a:lnTo>
                  <a:pt x="248293" y="1861104"/>
                </a:lnTo>
                <a:lnTo>
                  <a:pt x="245216" y="1860812"/>
                </a:lnTo>
                <a:close/>
                <a:moveTo>
                  <a:pt x="7494915" y="1855638"/>
                </a:moveTo>
                <a:cubicBezTo>
                  <a:pt x="7518580" y="1862962"/>
                  <a:pt x="7539181" y="1867846"/>
                  <a:pt x="7560219" y="1875171"/>
                </a:cubicBezTo>
                <a:cubicBezTo>
                  <a:pt x="7552332" y="1887381"/>
                  <a:pt x="7539181" y="1875172"/>
                  <a:pt x="7531732" y="1872729"/>
                </a:cubicBezTo>
                <a:cubicBezTo>
                  <a:pt x="7518579" y="1867846"/>
                  <a:pt x="7505434" y="1865405"/>
                  <a:pt x="7492284" y="1862962"/>
                </a:cubicBezTo>
                <a:cubicBezTo>
                  <a:pt x="7492284" y="1860520"/>
                  <a:pt x="7494915" y="1858078"/>
                  <a:pt x="7494915" y="1855638"/>
                </a:cubicBezTo>
                <a:close/>
                <a:moveTo>
                  <a:pt x="6933567" y="1855637"/>
                </a:moveTo>
                <a:cubicBezTo>
                  <a:pt x="6943987" y="1858098"/>
                  <a:pt x="6953972" y="1860556"/>
                  <a:pt x="6964390" y="1863015"/>
                </a:cubicBezTo>
                <a:cubicBezTo>
                  <a:pt x="6956576" y="1867935"/>
                  <a:pt x="6956576" y="1880234"/>
                  <a:pt x="6946158" y="1880234"/>
                </a:cubicBezTo>
                <a:cubicBezTo>
                  <a:pt x="6941381" y="1880235"/>
                  <a:pt x="6938342" y="1880235"/>
                  <a:pt x="6933567" y="1880234"/>
                </a:cubicBezTo>
                <a:cubicBezTo>
                  <a:pt x="6933566" y="1872855"/>
                  <a:pt x="6933567" y="1863016"/>
                  <a:pt x="6933567" y="1855637"/>
                </a:cubicBezTo>
                <a:close/>
                <a:moveTo>
                  <a:pt x="9453307" y="1854016"/>
                </a:moveTo>
                <a:cubicBezTo>
                  <a:pt x="9453307" y="1861277"/>
                  <a:pt x="9450701" y="1866115"/>
                  <a:pt x="9445494" y="1866116"/>
                </a:cubicBezTo>
                <a:cubicBezTo>
                  <a:pt x="9445494" y="1856437"/>
                  <a:pt x="9448098" y="1854016"/>
                  <a:pt x="9453307" y="1854016"/>
                </a:cubicBezTo>
                <a:close/>
                <a:moveTo>
                  <a:pt x="8732177" y="1854016"/>
                </a:moveTo>
                <a:cubicBezTo>
                  <a:pt x="8734757" y="1856477"/>
                  <a:pt x="8739909" y="1861395"/>
                  <a:pt x="8742057" y="1863857"/>
                </a:cubicBezTo>
                <a:cubicBezTo>
                  <a:pt x="8739909" y="1866315"/>
                  <a:pt x="8734756" y="1873695"/>
                  <a:pt x="8732178" y="1878614"/>
                </a:cubicBezTo>
                <a:cubicBezTo>
                  <a:pt x="8732178" y="1868775"/>
                  <a:pt x="8732180" y="1861396"/>
                  <a:pt x="8732177" y="1854016"/>
                </a:cubicBezTo>
                <a:close/>
                <a:moveTo>
                  <a:pt x="5694297" y="1846419"/>
                </a:moveTo>
                <a:cubicBezTo>
                  <a:pt x="5691642" y="1853679"/>
                  <a:pt x="5688985" y="1860938"/>
                  <a:pt x="5686330" y="1868197"/>
                </a:cubicBezTo>
                <a:cubicBezTo>
                  <a:pt x="5694297" y="1868197"/>
                  <a:pt x="5702265" y="1868198"/>
                  <a:pt x="5710233" y="1868198"/>
                </a:cubicBezTo>
                <a:cubicBezTo>
                  <a:pt x="5710232" y="1853677"/>
                  <a:pt x="5699610" y="1851259"/>
                  <a:pt x="5694297" y="1846419"/>
                </a:cubicBezTo>
                <a:close/>
                <a:moveTo>
                  <a:pt x="6319684" y="1844922"/>
                </a:moveTo>
                <a:cubicBezTo>
                  <a:pt x="6319683" y="1854507"/>
                  <a:pt x="6319684" y="1869512"/>
                  <a:pt x="6311244" y="1869511"/>
                </a:cubicBezTo>
                <a:cubicBezTo>
                  <a:pt x="6311245" y="1859509"/>
                  <a:pt x="6308431" y="1844922"/>
                  <a:pt x="6319684" y="1844922"/>
                </a:cubicBezTo>
                <a:close/>
                <a:moveTo>
                  <a:pt x="8590180" y="1844921"/>
                </a:moveTo>
                <a:cubicBezTo>
                  <a:pt x="8595116" y="1844920"/>
                  <a:pt x="8597584" y="1849504"/>
                  <a:pt x="8597583" y="1857005"/>
                </a:cubicBezTo>
                <a:cubicBezTo>
                  <a:pt x="8592648" y="1857005"/>
                  <a:pt x="8590181" y="1854504"/>
                  <a:pt x="8590180" y="1844921"/>
                </a:cubicBezTo>
                <a:close/>
                <a:moveTo>
                  <a:pt x="7461027" y="1844921"/>
                </a:moveTo>
                <a:cubicBezTo>
                  <a:pt x="7471946" y="1847005"/>
                  <a:pt x="7482863" y="1849504"/>
                  <a:pt x="7493782" y="1852005"/>
                </a:cubicBezTo>
                <a:cubicBezTo>
                  <a:pt x="7485593" y="1862008"/>
                  <a:pt x="7461027" y="1869511"/>
                  <a:pt x="7461027" y="1844921"/>
                </a:cubicBezTo>
                <a:close/>
                <a:moveTo>
                  <a:pt x="6847613" y="1844921"/>
                </a:moveTo>
                <a:cubicBezTo>
                  <a:pt x="6860427" y="1847005"/>
                  <a:pt x="6876335" y="1847005"/>
                  <a:pt x="6884287" y="1864510"/>
                </a:cubicBezTo>
                <a:cubicBezTo>
                  <a:pt x="6873683" y="1864511"/>
                  <a:pt x="6860427" y="1867010"/>
                  <a:pt x="6847611" y="1869510"/>
                </a:cubicBezTo>
                <a:cubicBezTo>
                  <a:pt x="6847612" y="1862008"/>
                  <a:pt x="6847612" y="1852005"/>
                  <a:pt x="6847613" y="1844921"/>
                </a:cubicBezTo>
                <a:close/>
                <a:moveTo>
                  <a:pt x="7270272" y="1844920"/>
                </a:moveTo>
                <a:cubicBezTo>
                  <a:pt x="7275565" y="1844921"/>
                  <a:pt x="7280858" y="1847002"/>
                  <a:pt x="7280858" y="1857003"/>
                </a:cubicBezTo>
                <a:cubicBezTo>
                  <a:pt x="7278211" y="1854505"/>
                  <a:pt x="7272918" y="1852003"/>
                  <a:pt x="7267626" y="1852003"/>
                </a:cubicBezTo>
                <a:cubicBezTo>
                  <a:pt x="7267624" y="1849504"/>
                  <a:pt x="7270272" y="1847003"/>
                  <a:pt x="7270272" y="1844920"/>
                </a:cubicBezTo>
                <a:close/>
                <a:moveTo>
                  <a:pt x="6370534" y="1844920"/>
                </a:moveTo>
                <a:cubicBezTo>
                  <a:pt x="6370533" y="1854505"/>
                  <a:pt x="6368067" y="1857005"/>
                  <a:pt x="6363131" y="1857005"/>
                </a:cubicBezTo>
                <a:cubicBezTo>
                  <a:pt x="6363131" y="1849504"/>
                  <a:pt x="6365597" y="1844920"/>
                  <a:pt x="6370534" y="1844920"/>
                </a:cubicBezTo>
                <a:close/>
                <a:moveTo>
                  <a:pt x="6224428" y="1844920"/>
                </a:moveTo>
                <a:cubicBezTo>
                  <a:pt x="6237575" y="1844921"/>
                  <a:pt x="6253355" y="1846949"/>
                  <a:pt x="6266504" y="1844921"/>
                </a:cubicBezTo>
                <a:cubicBezTo>
                  <a:pt x="6268694" y="1844920"/>
                  <a:pt x="6292363" y="1844920"/>
                  <a:pt x="6287104" y="1854257"/>
                </a:cubicBezTo>
                <a:cubicBezTo>
                  <a:pt x="6279214" y="1871306"/>
                  <a:pt x="6253355" y="1866434"/>
                  <a:pt x="6240207" y="1868869"/>
                </a:cubicBezTo>
                <a:cubicBezTo>
                  <a:pt x="6234946" y="1863998"/>
                  <a:pt x="6224429" y="1859127"/>
                  <a:pt x="6224428" y="1844920"/>
                </a:cubicBezTo>
                <a:close/>
                <a:moveTo>
                  <a:pt x="6823186" y="1844327"/>
                </a:moveTo>
                <a:cubicBezTo>
                  <a:pt x="6830740" y="1843636"/>
                  <a:pt x="6839372" y="1843866"/>
                  <a:pt x="6839371" y="1856778"/>
                </a:cubicBezTo>
                <a:cubicBezTo>
                  <a:pt x="6831699" y="1856778"/>
                  <a:pt x="6816355" y="1864158"/>
                  <a:pt x="6816354" y="1844891"/>
                </a:cubicBezTo>
                <a:cubicBezTo>
                  <a:pt x="6818272" y="1844891"/>
                  <a:pt x="6820669" y="1844556"/>
                  <a:pt x="6823186" y="1844327"/>
                </a:cubicBezTo>
                <a:close/>
                <a:moveTo>
                  <a:pt x="7881456" y="1843760"/>
                </a:moveTo>
                <a:cubicBezTo>
                  <a:pt x="7881455" y="1853074"/>
                  <a:pt x="7883670" y="1855505"/>
                  <a:pt x="7888984" y="1855505"/>
                </a:cubicBezTo>
                <a:cubicBezTo>
                  <a:pt x="7888985" y="1848214"/>
                  <a:pt x="7886327" y="1843761"/>
                  <a:pt x="7881456" y="1843760"/>
                </a:cubicBezTo>
                <a:close/>
                <a:moveTo>
                  <a:pt x="6401893" y="1843682"/>
                </a:moveTo>
                <a:cubicBezTo>
                  <a:pt x="6409243" y="1843134"/>
                  <a:pt x="6417932" y="1844920"/>
                  <a:pt x="6423279" y="1844919"/>
                </a:cubicBezTo>
                <a:cubicBezTo>
                  <a:pt x="6444219" y="1846905"/>
                  <a:pt x="6468279" y="1844921"/>
                  <a:pt x="6489666" y="1844920"/>
                </a:cubicBezTo>
                <a:cubicBezTo>
                  <a:pt x="6489665" y="1865955"/>
                  <a:pt x="6465606" y="1858810"/>
                  <a:pt x="6457588" y="1858811"/>
                </a:cubicBezTo>
                <a:cubicBezTo>
                  <a:pt x="6433973" y="1854048"/>
                  <a:pt x="6412586" y="1856430"/>
                  <a:pt x="6388526" y="1856429"/>
                </a:cubicBezTo>
                <a:cubicBezTo>
                  <a:pt x="6388527" y="1847104"/>
                  <a:pt x="6394541" y="1844226"/>
                  <a:pt x="6401893" y="1843682"/>
                </a:cubicBezTo>
                <a:close/>
                <a:moveTo>
                  <a:pt x="8704932" y="1842221"/>
                </a:moveTo>
                <a:cubicBezTo>
                  <a:pt x="8704931" y="1857174"/>
                  <a:pt x="8696910" y="1854682"/>
                  <a:pt x="8688886" y="1854683"/>
                </a:cubicBezTo>
                <a:cubicBezTo>
                  <a:pt x="8688886" y="1839728"/>
                  <a:pt x="8699584" y="1842220"/>
                  <a:pt x="8704932" y="1842221"/>
                </a:cubicBezTo>
                <a:close/>
                <a:moveTo>
                  <a:pt x="8671946" y="1842220"/>
                </a:moveTo>
                <a:cubicBezTo>
                  <a:pt x="8671944" y="1857175"/>
                  <a:pt x="8663921" y="1854683"/>
                  <a:pt x="8655899" y="1854682"/>
                </a:cubicBezTo>
                <a:cubicBezTo>
                  <a:pt x="8655899" y="1839727"/>
                  <a:pt x="8666596" y="1842221"/>
                  <a:pt x="8671946" y="1842220"/>
                </a:cubicBezTo>
                <a:close/>
                <a:moveTo>
                  <a:pt x="6591642" y="1841579"/>
                </a:moveTo>
                <a:cubicBezTo>
                  <a:pt x="6600053" y="1841628"/>
                  <a:pt x="6609712" y="1844697"/>
                  <a:pt x="6614705" y="1844697"/>
                </a:cubicBezTo>
                <a:cubicBezTo>
                  <a:pt x="6614706" y="1871302"/>
                  <a:pt x="6583882" y="1856566"/>
                  <a:pt x="6576067" y="1856566"/>
                </a:cubicBezTo>
                <a:cubicBezTo>
                  <a:pt x="6576068" y="1844492"/>
                  <a:pt x="6583231" y="1841527"/>
                  <a:pt x="6591642" y="1841579"/>
                </a:cubicBezTo>
                <a:close/>
                <a:moveTo>
                  <a:pt x="5773585" y="1841331"/>
                </a:moveTo>
                <a:cubicBezTo>
                  <a:pt x="5765009" y="1841379"/>
                  <a:pt x="5755161" y="1844402"/>
                  <a:pt x="5750070" y="1844402"/>
                </a:cubicBezTo>
                <a:cubicBezTo>
                  <a:pt x="5750071" y="1870619"/>
                  <a:pt x="5778841" y="1856099"/>
                  <a:pt x="5789464" y="1856099"/>
                </a:cubicBezTo>
                <a:cubicBezTo>
                  <a:pt x="5789465" y="1844202"/>
                  <a:pt x="5782161" y="1841279"/>
                  <a:pt x="5773585" y="1841331"/>
                </a:cubicBezTo>
                <a:close/>
                <a:moveTo>
                  <a:pt x="5656663" y="1840873"/>
                </a:moveTo>
                <a:cubicBezTo>
                  <a:pt x="5657588" y="1840872"/>
                  <a:pt x="5658206" y="1842183"/>
                  <a:pt x="5659437" y="1844805"/>
                </a:cubicBezTo>
                <a:cubicBezTo>
                  <a:pt x="5656973" y="1851660"/>
                  <a:pt x="5656973" y="1851660"/>
                  <a:pt x="5652037" y="1844804"/>
                </a:cubicBezTo>
                <a:cubicBezTo>
                  <a:pt x="5654504" y="1842183"/>
                  <a:pt x="5655737" y="1840873"/>
                  <a:pt x="5656663" y="1840873"/>
                </a:cubicBezTo>
                <a:close/>
                <a:moveTo>
                  <a:pt x="7264393" y="1838851"/>
                </a:moveTo>
                <a:cubicBezTo>
                  <a:pt x="7265071" y="1838241"/>
                  <a:pt x="7266422" y="1838710"/>
                  <a:pt x="7269127" y="1839649"/>
                </a:cubicBezTo>
                <a:cubicBezTo>
                  <a:pt x="7266423" y="1841913"/>
                  <a:pt x="7263717" y="1844544"/>
                  <a:pt x="7263717" y="1844544"/>
                </a:cubicBezTo>
                <a:cubicBezTo>
                  <a:pt x="7263716" y="1841160"/>
                  <a:pt x="7263716" y="1839460"/>
                  <a:pt x="7264393" y="1838851"/>
                </a:cubicBezTo>
                <a:close/>
                <a:moveTo>
                  <a:pt x="5442447" y="1838309"/>
                </a:moveTo>
                <a:lnTo>
                  <a:pt x="5442246" y="1838821"/>
                </a:lnTo>
                <a:lnTo>
                  <a:pt x="5441658" y="1840322"/>
                </a:lnTo>
                <a:cubicBezTo>
                  <a:pt x="5441509" y="1840704"/>
                  <a:pt x="5441546" y="1840609"/>
                  <a:pt x="5441686" y="1840251"/>
                </a:cubicBezTo>
                <a:lnTo>
                  <a:pt x="5442246" y="1838821"/>
                </a:lnTo>
                <a:lnTo>
                  <a:pt x="5442330" y="1838607"/>
                </a:lnTo>
                <a:close/>
                <a:moveTo>
                  <a:pt x="6800724" y="1832418"/>
                </a:moveTo>
                <a:cubicBezTo>
                  <a:pt x="6805662" y="1832416"/>
                  <a:pt x="6808129" y="1837255"/>
                  <a:pt x="6808130" y="1844517"/>
                </a:cubicBezTo>
                <a:cubicBezTo>
                  <a:pt x="6803194" y="1844518"/>
                  <a:pt x="6800727" y="1839271"/>
                  <a:pt x="6800724" y="1832418"/>
                </a:cubicBezTo>
                <a:close/>
                <a:moveTo>
                  <a:pt x="5913388" y="1832416"/>
                </a:moveTo>
                <a:cubicBezTo>
                  <a:pt x="5913389" y="1837255"/>
                  <a:pt x="5913390" y="1841696"/>
                  <a:pt x="5913391" y="1844517"/>
                </a:cubicBezTo>
                <a:cubicBezTo>
                  <a:pt x="5908323" y="1844517"/>
                  <a:pt x="5903252" y="1844517"/>
                  <a:pt x="5898186" y="1844517"/>
                </a:cubicBezTo>
                <a:cubicBezTo>
                  <a:pt x="5898186" y="1841697"/>
                  <a:pt x="5898186" y="1837255"/>
                  <a:pt x="5898186" y="1832417"/>
                </a:cubicBezTo>
                <a:cubicBezTo>
                  <a:pt x="5903252" y="1832417"/>
                  <a:pt x="5908323" y="1832417"/>
                  <a:pt x="5913388" y="1832416"/>
                </a:cubicBezTo>
                <a:close/>
                <a:moveTo>
                  <a:pt x="6660069" y="1832416"/>
                </a:moveTo>
                <a:cubicBezTo>
                  <a:pt x="6665005" y="1832416"/>
                  <a:pt x="6667473" y="1837255"/>
                  <a:pt x="6667472" y="1844518"/>
                </a:cubicBezTo>
                <a:cubicBezTo>
                  <a:pt x="6662537" y="1844517"/>
                  <a:pt x="6660069" y="1839272"/>
                  <a:pt x="6660069" y="1832416"/>
                </a:cubicBezTo>
                <a:close/>
                <a:moveTo>
                  <a:pt x="7517680" y="1832415"/>
                </a:moveTo>
                <a:cubicBezTo>
                  <a:pt x="7522615" y="1832416"/>
                  <a:pt x="7525082" y="1837253"/>
                  <a:pt x="7525084" y="1844516"/>
                </a:cubicBezTo>
                <a:cubicBezTo>
                  <a:pt x="7520147" y="1844517"/>
                  <a:pt x="7517678" y="1841696"/>
                  <a:pt x="7517680" y="1832415"/>
                </a:cubicBezTo>
                <a:close/>
                <a:moveTo>
                  <a:pt x="8581954" y="1832415"/>
                </a:moveTo>
                <a:cubicBezTo>
                  <a:pt x="8581956" y="1839271"/>
                  <a:pt x="8579487" y="1844517"/>
                  <a:pt x="8574550" y="1844516"/>
                </a:cubicBezTo>
                <a:cubicBezTo>
                  <a:pt x="8574552" y="1837254"/>
                  <a:pt x="8574552" y="1832416"/>
                  <a:pt x="8581954" y="1832415"/>
                </a:cubicBezTo>
                <a:close/>
                <a:moveTo>
                  <a:pt x="6774918" y="1832414"/>
                </a:moveTo>
                <a:cubicBezTo>
                  <a:pt x="6774918" y="1842004"/>
                  <a:pt x="6774919" y="1849504"/>
                  <a:pt x="6774919" y="1857004"/>
                </a:cubicBezTo>
                <a:cubicBezTo>
                  <a:pt x="6772861" y="1857005"/>
                  <a:pt x="6770394" y="1857005"/>
                  <a:pt x="6767515" y="1857005"/>
                </a:cubicBezTo>
                <a:cubicBezTo>
                  <a:pt x="6767515" y="1849504"/>
                  <a:pt x="6767515" y="1842003"/>
                  <a:pt x="6767515" y="1832415"/>
                </a:cubicBezTo>
                <a:cubicBezTo>
                  <a:pt x="6770395" y="1832415"/>
                  <a:pt x="6772861" y="1832415"/>
                  <a:pt x="6774918" y="1832414"/>
                </a:cubicBezTo>
                <a:close/>
                <a:moveTo>
                  <a:pt x="6722584" y="1832414"/>
                </a:moveTo>
                <a:cubicBezTo>
                  <a:pt x="6727878" y="1832415"/>
                  <a:pt x="6733173" y="1832415"/>
                  <a:pt x="6735819" y="1832415"/>
                </a:cubicBezTo>
                <a:cubicBezTo>
                  <a:pt x="6735819" y="1851653"/>
                  <a:pt x="6722585" y="1849199"/>
                  <a:pt x="6722584" y="1832414"/>
                </a:cubicBezTo>
                <a:close/>
                <a:moveTo>
                  <a:pt x="8288499" y="1830797"/>
                </a:moveTo>
                <a:cubicBezTo>
                  <a:pt x="8288499" y="1840478"/>
                  <a:pt x="8285894" y="1842898"/>
                  <a:pt x="8280688" y="1842898"/>
                </a:cubicBezTo>
                <a:cubicBezTo>
                  <a:pt x="8280688" y="1835637"/>
                  <a:pt x="8283293" y="1830797"/>
                  <a:pt x="8288499" y="1830797"/>
                </a:cubicBezTo>
                <a:close/>
                <a:moveTo>
                  <a:pt x="5933909" y="1829273"/>
                </a:moveTo>
                <a:cubicBezTo>
                  <a:pt x="5940734" y="1828970"/>
                  <a:pt x="5948923" y="1831395"/>
                  <a:pt x="5954382" y="1831395"/>
                </a:cubicBezTo>
                <a:cubicBezTo>
                  <a:pt x="5954382" y="1855231"/>
                  <a:pt x="5929815" y="1843517"/>
                  <a:pt x="5921627" y="1843516"/>
                </a:cubicBezTo>
                <a:cubicBezTo>
                  <a:pt x="5921628" y="1832606"/>
                  <a:pt x="5927086" y="1829577"/>
                  <a:pt x="5933909" y="1829273"/>
                </a:cubicBezTo>
                <a:close/>
                <a:moveTo>
                  <a:pt x="7423674" y="1829122"/>
                </a:moveTo>
                <a:cubicBezTo>
                  <a:pt x="7431862" y="1829122"/>
                  <a:pt x="7441032" y="1832193"/>
                  <a:pt x="7444962" y="1832193"/>
                </a:cubicBezTo>
                <a:cubicBezTo>
                  <a:pt x="7444959" y="1858798"/>
                  <a:pt x="7416141" y="1844473"/>
                  <a:pt x="7408281" y="1844472"/>
                </a:cubicBezTo>
                <a:cubicBezTo>
                  <a:pt x="7408282" y="1832192"/>
                  <a:pt x="7415487" y="1829122"/>
                  <a:pt x="7423674" y="1829122"/>
                </a:cubicBezTo>
                <a:close/>
                <a:moveTo>
                  <a:pt x="7850998" y="1828620"/>
                </a:moveTo>
                <a:lnTo>
                  <a:pt x="7853073" y="1833256"/>
                </a:lnTo>
                <a:lnTo>
                  <a:pt x="7851261" y="1837099"/>
                </a:lnTo>
                <a:lnTo>
                  <a:pt x="7857534" y="1840931"/>
                </a:lnTo>
                <a:cubicBezTo>
                  <a:pt x="7862848" y="1840931"/>
                  <a:pt x="7868166" y="1843760"/>
                  <a:pt x="7873480" y="1843760"/>
                </a:cubicBezTo>
                <a:cubicBezTo>
                  <a:pt x="7873480" y="1829179"/>
                  <a:pt x="7862850" y="1831609"/>
                  <a:pt x="7857534" y="1831608"/>
                </a:cubicBezTo>
                <a:close/>
                <a:moveTo>
                  <a:pt x="7344348" y="1822943"/>
                </a:moveTo>
                <a:cubicBezTo>
                  <a:pt x="7333691" y="1822942"/>
                  <a:pt x="7328363" y="1830236"/>
                  <a:pt x="7328363" y="1844827"/>
                </a:cubicBezTo>
                <a:cubicBezTo>
                  <a:pt x="7339020" y="1839554"/>
                  <a:pt x="7349674" y="1841991"/>
                  <a:pt x="7360331" y="1844827"/>
                </a:cubicBezTo>
                <a:cubicBezTo>
                  <a:pt x="7360331" y="1827805"/>
                  <a:pt x="7355004" y="1822943"/>
                  <a:pt x="7344348" y="1822943"/>
                </a:cubicBezTo>
                <a:close/>
                <a:moveTo>
                  <a:pt x="6638583" y="1822229"/>
                </a:moveTo>
                <a:cubicBezTo>
                  <a:pt x="6643876" y="1822229"/>
                  <a:pt x="6651816" y="1819913"/>
                  <a:pt x="6651815" y="1831496"/>
                </a:cubicBezTo>
                <a:cubicBezTo>
                  <a:pt x="6646522" y="1831498"/>
                  <a:pt x="6638581" y="1833814"/>
                  <a:pt x="6638583" y="1822229"/>
                </a:cubicBezTo>
                <a:close/>
                <a:moveTo>
                  <a:pt x="7828298" y="1821888"/>
                </a:moveTo>
                <a:cubicBezTo>
                  <a:pt x="7828298" y="1834037"/>
                  <a:pt x="7836271" y="1831608"/>
                  <a:pt x="7844246" y="1831608"/>
                </a:cubicBezTo>
                <a:lnTo>
                  <a:pt x="7849056" y="1835575"/>
                </a:lnTo>
                <a:lnTo>
                  <a:pt x="7847828" y="1832057"/>
                </a:lnTo>
                <a:cubicBezTo>
                  <a:pt x="7847829" y="1830806"/>
                  <a:pt x="7848447" y="1830181"/>
                  <a:pt x="7849064" y="1829557"/>
                </a:cubicBezTo>
                <a:lnTo>
                  <a:pt x="7849796" y="1828071"/>
                </a:lnTo>
                <a:lnTo>
                  <a:pt x="7849561" y="1827963"/>
                </a:lnTo>
                <a:cubicBezTo>
                  <a:pt x="7846901" y="1826140"/>
                  <a:pt x="7844244" y="1824319"/>
                  <a:pt x="7841585" y="1824318"/>
                </a:cubicBezTo>
                <a:cubicBezTo>
                  <a:pt x="7836271" y="1821888"/>
                  <a:pt x="7830955" y="1821889"/>
                  <a:pt x="7828298" y="1821888"/>
                </a:cubicBezTo>
                <a:close/>
                <a:moveTo>
                  <a:pt x="7400054" y="1821699"/>
                </a:moveTo>
                <a:cubicBezTo>
                  <a:pt x="7400056" y="1829413"/>
                  <a:pt x="7395120" y="1831984"/>
                  <a:pt x="7392651" y="1831985"/>
                </a:cubicBezTo>
                <a:cubicBezTo>
                  <a:pt x="7392651" y="1824269"/>
                  <a:pt x="7395120" y="1821699"/>
                  <a:pt x="7400054" y="1821699"/>
                </a:cubicBezTo>
                <a:close/>
                <a:moveTo>
                  <a:pt x="7700903" y="1821699"/>
                </a:moveTo>
                <a:cubicBezTo>
                  <a:pt x="7700903" y="1829413"/>
                  <a:pt x="7698435" y="1831985"/>
                  <a:pt x="7693500" y="1831985"/>
                </a:cubicBezTo>
                <a:cubicBezTo>
                  <a:pt x="7693499" y="1824270"/>
                  <a:pt x="7695968" y="1821698"/>
                  <a:pt x="7700903" y="1821699"/>
                </a:cubicBezTo>
                <a:close/>
                <a:moveTo>
                  <a:pt x="8680204" y="1818294"/>
                </a:moveTo>
                <a:cubicBezTo>
                  <a:pt x="8680206" y="1827973"/>
                  <a:pt x="8677601" y="1830394"/>
                  <a:pt x="8672391" y="1830394"/>
                </a:cubicBezTo>
                <a:cubicBezTo>
                  <a:pt x="8672392" y="1823134"/>
                  <a:pt x="8674996" y="1818294"/>
                  <a:pt x="8680204" y="1818294"/>
                </a:cubicBezTo>
                <a:close/>
                <a:moveTo>
                  <a:pt x="7471470" y="1814376"/>
                </a:moveTo>
                <a:cubicBezTo>
                  <a:pt x="7472147" y="1813412"/>
                  <a:pt x="7473498" y="1814054"/>
                  <a:pt x="7476205" y="1815340"/>
                </a:cubicBezTo>
                <a:cubicBezTo>
                  <a:pt x="7473499" y="1817912"/>
                  <a:pt x="7473499" y="1820483"/>
                  <a:pt x="7470792" y="1823056"/>
                </a:cubicBezTo>
                <a:cubicBezTo>
                  <a:pt x="7470794" y="1817912"/>
                  <a:pt x="7470794" y="1815340"/>
                  <a:pt x="7471470" y="1814376"/>
                </a:cubicBezTo>
                <a:close/>
                <a:moveTo>
                  <a:pt x="8383523" y="1814375"/>
                </a:moveTo>
                <a:cubicBezTo>
                  <a:pt x="8383942" y="1813412"/>
                  <a:pt x="8384778" y="1814054"/>
                  <a:pt x="8386453" y="1815340"/>
                </a:cubicBezTo>
                <a:cubicBezTo>
                  <a:pt x="8383103" y="1817912"/>
                  <a:pt x="8383105" y="1820484"/>
                  <a:pt x="8383105" y="1823055"/>
                </a:cubicBezTo>
                <a:cubicBezTo>
                  <a:pt x="8383103" y="1817912"/>
                  <a:pt x="8383104" y="1815340"/>
                  <a:pt x="8383523" y="1814375"/>
                </a:cubicBezTo>
                <a:close/>
                <a:moveTo>
                  <a:pt x="6614732" y="1810980"/>
                </a:moveTo>
                <a:cubicBezTo>
                  <a:pt x="6614732" y="1820333"/>
                  <a:pt x="6614731" y="1832024"/>
                  <a:pt x="6607406" y="1832024"/>
                </a:cubicBezTo>
                <a:cubicBezTo>
                  <a:pt x="6607405" y="1822671"/>
                  <a:pt x="6605370" y="1810980"/>
                  <a:pt x="6614732" y="1810980"/>
                </a:cubicBezTo>
                <a:close/>
                <a:moveTo>
                  <a:pt x="6270880" y="1809726"/>
                </a:moveTo>
                <a:cubicBezTo>
                  <a:pt x="6270880" y="1821312"/>
                  <a:pt x="6263499" y="1821310"/>
                  <a:pt x="6255686" y="1821311"/>
                </a:cubicBezTo>
                <a:cubicBezTo>
                  <a:pt x="6255685" y="1807409"/>
                  <a:pt x="6266105" y="1809726"/>
                  <a:pt x="6270880" y="1809726"/>
                </a:cubicBezTo>
                <a:close/>
                <a:moveTo>
                  <a:pt x="5702954" y="1806760"/>
                </a:moveTo>
                <a:lnTo>
                  <a:pt x="5702529" y="1807528"/>
                </a:lnTo>
                <a:cubicBezTo>
                  <a:pt x="5705068" y="1807861"/>
                  <a:pt x="5711021" y="1807913"/>
                  <a:pt x="5721998" y="1807689"/>
                </a:cubicBezTo>
                <a:lnTo>
                  <a:pt x="5729276" y="1807616"/>
                </a:lnTo>
                <a:lnTo>
                  <a:pt x="5718619" y="1811772"/>
                </a:lnTo>
                <a:lnTo>
                  <a:pt x="5648328" y="1836733"/>
                </a:lnTo>
                <a:lnTo>
                  <a:pt x="5620024" y="1837611"/>
                </a:lnTo>
                <a:lnTo>
                  <a:pt x="5582314" y="1841785"/>
                </a:lnTo>
                <a:lnTo>
                  <a:pt x="5597097" y="1836074"/>
                </a:lnTo>
                <a:cubicBezTo>
                  <a:pt x="5620723" y="1831183"/>
                  <a:pt x="5644451" y="1825430"/>
                  <a:pt x="5668701" y="1818393"/>
                </a:cubicBezTo>
                <a:close/>
                <a:moveTo>
                  <a:pt x="693719" y="1805224"/>
                </a:moveTo>
                <a:lnTo>
                  <a:pt x="691944" y="1805302"/>
                </a:lnTo>
                <a:lnTo>
                  <a:pt x="716321" y="1813601"/>
                </a:lnTo>
                <a:lnTo>
                  <a:pt x="733725" y="1814214"/>
                </a:lnTo>
                <a:cubicBezTo>
                  <a:pt x="739198" y="1814056"/>
                  <a:pt x="743017" y="1813381"/>
                  <a:pt x="742750" y="1811786"/>
                </a:cubicBezTo>
                <a:cubicBezTo>
                  <a:pt x="744073" y="1803760"/>
                  <a:pt x="703806" y="1804830"/>
                  <a:pt x="693719" y="1805224"/>
                </a:cubicBezTo>
                <a:close/>
                <a:moveTo>
                  <a:pt x="8616728" y="1801102"/>
                </a:moveTo>
                <a:cubicBezTo>
                  <a:pt x="8630716" y="1801101"/>
                  <a:pt x="8647506" y="1798645"/>
                  <a:pt x="8655434" y="1812972"/>
                </a:cubicBezTo>
                <a:cubicBezTo>
                  <a:pt x="8650304" y="1815429"/>
                  <a:pt x="8641909" y="1817884"/>
                  <a:pt x="8633515" y="1817885"/>
                </a:cubicBezTo>
                <a:cubicBezTo>
                  <a:pt x="8627919" y="1812972"/>
                  <a:pt x="8622324" y="1806013"/>
                  <a:pt x="8616728" y="1801102"/>
                </a:cubicBezTo>
                <a:close/>
                <a:moveTo>
                  <a:pt x="7302390" y="1797110"/>
                </a:moveTo>
                <a:cubicBezTo>
                  <a:pt x="7307717" y="1797413"/>
                  <a:pt x="7313712" y="1799846"/>
                  <a:pt x="7317707" y="1801062"/>
                </a:cubicBezTo>
                <a:cubicBezTo>
                  <a:pt x="7333692" y="1805924"/>
                  <a:pt x="7352337" y="1808355"/>
                  <a:pt x="7367878" y="1810785"/>
                </a:cubicBezTo>
                <a:cubicBezTo>
                  <a:pt x="7370542" y="1830237"/>
                  <a:pt x="7373205" y="1856577"/>
                  <a:pt x="7389189" y="1861439"/>
                </a:cubicBezTo>
                <a:cubicBezTo>
                  <a:pt x="7413165" y="1868734"/>
                  <a:pt x="7437141" y="1871163"/>
                  <a:pt x="7463337" y="1878459"/>
                </a:cubicBezTo>
                <a:cubicBezTo>
                  <a:pt x="7484646" y="1883320"/>
                  <a:pt x="7508624" y="1893045"/>
                  <a:pt x="7532600" y="1895477"/>
                </a:cubicBezTo>
                <a:cubicBezTo>
                  <a:pt x="7540146" y="1895477"/>
                  <a:pt x="7548139" y="1895477"/>
                  <a:pt x="7556130" y="1900340"/>
                </a:cubicBezTo>
                <a:cubicBezTo>
                  <a:pt x="7564123" y="1905202"/>
                  <a:pt x="7561458" y="1916953"/>
                  <a:pt x="7561458" y="1926677"/>
                </a:cubicBezTo>
                <a:cubicBezTo>
                  <a:pt x="7473991" y="1907634"/>
                  <a:pt x="7383862" y="1885752"/>
                  <a:pt x="7293732" y="1863871"/>
                </a:cubicBezTo>
                <a:cubicBezTo>
                  <a:pt x="7299059" y="1846850"/>
                  <a:pt x="7301724" y="1827806"/>
                  <a:pt x="7304386" y="1810786"/>
                </a:cubicBezTo>
                <a:cubicBezTo>
                  <a:pt x="7299057" y="1808355"/>
                  <a:pt x="7293731" y="1808355"/>
                  <a:pt x="7291068" y="1805925"/>
                </a:cubicBezTo>
                <a:cubicBezTo>
                  <a:pt x="7292400" y="1798630"/>
                  <a:pt x="7297062" y="1796806"/>
                  <a:pt x="7302390" y="1797110"/>
                </a:cubicBezTo>
                <a:close/>
                <a:moveTo>
                  <a:pt x="8310824" y="1793118"/>
                </a:moveTo>
                <a:cubicBezTo>
                  <a:pt x="8321642" y="1793119"/>
                  <a:pt x="8332461" y="1793118"/>
                  <a:pt x="8343281" y="1795614"/>
                </a:cubicBezTo>
                <a:cubicBezTo>
                  <a:pt x="8351397" y="1800606"/>
                  <a:pt x="8348689" y="1813084"/>
                  <a:pt x="8348692" y="1823067"/>
                </a:cubicBezTo>
                <a:cubicBezTo>
                  <a:pt x="8332463" y="1823068"/>
                  <a:pt x="8321640" y="1805597"/>
                  <a:pt x="8310824" y="1793118"/>
                </a:cubicBezTo>
                <a:close/>
                <a:moveTo>
                  <a:pt x="577925" y="1788614"/>
                </a:moveTo>
                <a:lnTo>
                  <a:pt x="584467" y="1791179"/>
                </a:lnTo>
                <a:lnTo>
                  <a:pt x="596597" y="1791888"/>
                </a:lnTo>
                <a:cubicBezTo>
                  <a:pt x="607344" y="1793022"/>
                  <a:pt x="619495" y="1795163"/>
                  <a:pt x="632094" y="1797698"/>
                </a:cubicBezTo>
                <a:lnTo>
                  <a:pt x="660288" y="1803475"/>
                </a:lnTo>
                <a:lnTo>
                  <a:pt x="647313" y="1798230"/>
                </a:lnTo>
                <a:lnTo>
                  <a:pt x="609421" y="1792929"/>
                </a:lnTo>
                <a:close/>
                <a:moveTo>
                  <a:pt x="9078145" y="1788291"/>
                </a:moveTo>
                <a:cubicBezTo>
                  <a:pt x="9078146" y="1799877"/>
                  <a:pt x="9068009" y="1797560"/>
                  <a:pt x="9062940" y="1797560"/>
                </a:cubicBezTo>
                <a:cubicBezTo>
                  <a:pt x="9062940" y="1785974"/>
                  <a:pt x="9073077" y="1788291"/>
                  <a:pt x="9078145" y="1788291"/>
                </a:cubicBezTo>
                <a:close/>
                <a:moveTo>
                  <a:pt x="5977474" y="1788138"/>
                </a:moveTo>
                <a:cubicBezTo>
                  <a:pt x="5974487" y="1787532"/>
                  <a:pt x="5970505" y="1788743"/>
                  <a:pt x="5966519" y="1788743"/>
                </a:cubicBezTo>
                <a:cubicBezTo>
                  <a:pt x="5966521" y="1800844"/>
                  <a:pt x="5977143" y="1798423"/>
                  <a:pt x="5982453" y="1798424"/>
                </a:cubicBezTo>
                <a:cubicBezTo>
                  <a:pt x="5982454" y="1791161"/>
                  <a:pt x="5980463" y="1788743"/>
                  <a:pt x="5977474" y="1788138"/>
                </a:cubicBezTo>
                <a:close/>
                <a:moveTo>
                  <a:pt x="8257746" y="1783209"/>
                </a:moveTo>
                <a:cubicBezTo>
                  <a:pt x="8262258" y="1782610"/>
                  <a:pt x="8267812" y="1784411"/>
                  <a:pt x="8271977" y="1784411"/>
                </a:cubicBezTo>
                <a:cubicBezTo>
                  <a:pt x="8271977" y="1803604"/>
                  <a:pt x="8258092" y="1796406"/>
                  <a:pt x="8249763" y="1796407"/>
                </a:cubicBezTo>
                <a:cubicBezTo>
                  <a:pt x="8249764" y="1786808"/>
                  <a:pt x="8253234" y="1783810"/>
                  <a:pt x="8257746" y="1783209"/>
                </a:cubicBezTo>
                <a:close/>
                <a:moveTo>
                  <a:pt x="5445083" y="1782207"/>
                </a:moveTo>
                <a:lnTo>
                  <a:pt x="5421226" y="1788537"/>
                </a:lnTo>
                <a:cubicBezTo>
                  <a:pt x="5424191" y="1788609"/>
                  <a:pt x="5425563" y="1806503"/>
                  <a:pt x="5422103" y="1806418"/>
                </a:cubicBezTo>
                <a:lnTo>
                  <a:pt x="5407454" y="1811642"/>
                </a:lnTo>
                <a:lnTo>
                  <a:pt x="5403122" y="1812755"/>
                </a:lnTo>
                <a:lnTo>
                  <a:pt x="5394043" y="1815974"/>
                </a:lnTo>
                <a:lnTo>
                  <a:pt x="5363654" y="1823289"/>
                </a:lnTo>
                <a:lnTo>
                  <a:pt x="5356515" y="1829280"/>
                </a:lnTo>
                <a:lnTo>
                  <a:pt x="5394043" y="1815974"/>
                </a:lnTo>
                <a:lnTo>
                  <a:pt x="5397929" y="1815039"/>
                </a:lnTo>
                <a:lnTo>
                  <a:pt x="5407454" y="1811642"/>
                </a:lnTo>
                <a:lnTo>
                  <a:pt x="5419678" y="1808501"/>
                </a:lnTo>
                <a:cubicBezTo>
                  <a:pt x="5425271" y="1807286"/>
                  <a:pt x="5430586" y="1805464"/>
                  <a:pt x="5434573" y="1800604"/>
                </a:cubicBezTo>
                <a:close/>
                <a:moveTo>
                  <a:pt x="8245916" y="1780616"/>
                </a:moveTo>
                <a:cubicBezTo>
                  <a:pt x="8238023" y="1785600"/>
                  <a:pt x="8230129" y="1790584"/>
                  <a:pt x="8224867" y="1798062"/>
                </a:cubicBezTo>
                <a:cubicBezTo>
                  <a:pt x="8227498" y="1783108"/>
                  <a:pt x="8227498" y="1783108"/>
                  <a:pt x="8245916" y="1780616"/>
                </a:cubicBezTo>
                <a:close/>
                <a:moveTo>
                  <a:pt x="7238001" y="1777597"/>
                </a:moveTo>
                <a:cubicBezTo>
                  <a:pt x="7239919" y="1777814"/>
                  <a:pt x="7241836" y="1778683"/>
                  <a:pt x="7243756" y="1780421"/>
                </a:cubicBezTo>
                <a:cubicBezTo>
                  <a:pt x="7236083" y="1782738"/>
                  <a:pt x="7228412" y="1787372"/>
                  <a:pt x="7220740" y="1787373"/>
                </a:cubicBezTo>
                <a:cubicBezTo>
                  <a:pt x="7226494" y="1782160"/>
                  <a:pt x="7232247" y="1776946"/>
                  <a:pt x="7238001" y="1777597"/>
                </a:cubicBezTo>
                <a:close/>
                <a:moveTo>
                  <a:pt x="7384416" y="1777042"/>
                </a:moveTo>
                <a:cubicBezTo>
                  <a:pt x="7384417" y="1779462"/>
                  <a:pt x="7384417" y="1784303"/>
                  <a:pt x="7384417" y="1789142"/>
                </a:cubicBezTo>
                <a:cubicBezTo>
                  <a:pt x="7379346" y="1789143"/>
                  <a:pt x="7374278" y="1789142"/>
                  <a:pt x="7369209" y="1789142"/>
                </a:cubicBezTo>
                <a:cubicBezTo>
                  <a:pt x="7369209" y="1784302"/>
                  <a:pt x="7369209" y="1779462"/>
                  <a:pt x="7369209" y="1777043"/>
                </a:cubicBezTo>
                <a:cubicBezTo>
                  <a:pt x="7374278" y="1777043"/>
                  <a:pt x="7379347" y="1777043"/>
                  <a:pt x="7384416" y="1777042"/>
                </a:cubicBezTo>
                <a:close/>
                <a:moveTo>
                  <a:pt x="7407859" y="1775963"/>
                </a:moveTo>
                <a:cubicBezTo>
                  <a:pt x="7407858" y="1790916"/>
                  <a:pt x="7397720" y="1788425"/>
                  <a:pt x="7392654" y="1788426"/>
                </a:cubicBezTo>
                <a:cubicBezTo>
                  <a:pt x="7392654" y="1773471"/>
                  <a:pt x="7400257" y="1775963"/>
                  <a:pt x="7407859" y="1775963"/>
                </a:cubicBezTo>
                <a:close/>
                <a:moveTo>
                  <a:pt x="7865508" y="1775719"/>
                </a:moveTo>
                <a:lnTo>
                  <a:pt x="7865508" y="1785562"/>
                </a:lnTo>
                <a:lnTo>
                  <a:pt x="7870472" y="1784356"/>
                </a:lnTo>
                <a:cubicBezTo>
                  <a:pt x="7870470" y="1787928"/>
                  <a:pt x="7871890" y="1792691"/>
                  <a:pt x="7872243" y="1797158"/>
                </a:cubicBezTo>
                <a:lnTo>
                  <a:pt x="7872062" y="1797589"/>
                </a:lnTo>
                <a:lnTo>
                  <a:pt x="7875696" y="1797589"/>
                </a:lnTo>
                <a:cubicBezTo>
                  <a:pt x="7883669" y="1797588"/>
                  <a:pt x="7888985" y="1797588"/>
                  <a:pt x="7896960" y="1797589"/>
                </a:cubicBezTo>
                <a:lnTo>
                  <a:pt x="7927590" y="1808359"/>
                </a:lnTo>
                <a:lnTo>
                  <a:pt x="7935953" y="1808172"/>
                </a:lnTo>
                <a:lnTo>
                  <a:pt x="7934597" y="1810172"/>
                </a:lnTo>
                <a:lnTo>
                  <a:pt x="7966065" y="1814599"/>
                </a:lnTo>
                <a:cubicBezTo>
                  <a:pt x="7955433" y="1797589"/>
                  <a:pt x="7939486" y="1797588"/>
                  <a:pt x="7923536" y="1792731"/>
                </a:cubicBezTo>
                <a:cubicBezTo>
                  <a:pt x="7904933" y="1790299"/>
                  <a:pt x="7883668" y="1785440"/>
                  <a:pt x="7865508" y="1775719"/>
                </a:cubicBezTo>
                <a:close/>
                <a:moveTo>
                  <a:pt x="8286349" y="1774261"/>
                </a:moveTo>
                <a:cubicBezTo>
                  <a:pt x="8291179" y="1773647"/>
                  <a:pt x="8296929" y="1775491"/>
                  <a:pt x="8300619" y="1775492"/>
                </a:cubicBezTo>
                <a:cubicBezTo>
                  <a:pt x="8300621" y="1792710"/>
                  <a:pt x="8285425" y="1787790"/>
                  <a:pt x="8277612" y="1787790"/>
                </a:cubicBezTo>
                <a:cubicBezTo>
                  <a:pt x="8277612" y="1777950"/>
                  <a:pt x="8281519" y="1774878"/>
                  <a:pt x="8286349" y="1774261"/>
                </a:cubicBezTo>
                <a:close/>
                <a:moveTo>
                  <a:pt x="6105973" y="1774260"/>
                </a:moveTo>
                <a:cubicBezTo>
                  <a:pt x="6110768" y="1774874"/>
                  <a:pt x="6114604" y="1777951"/>
                  <a:pt x="6114603" y="1787790"/>
                </a:cubicBezTo>
                <a:cubicBezTo>
                  <a:pt x="6106931" y="1787791"/>
                  <a:pt x="6091587" y="1792709"/>
                  <a:pt x="6091586" y="1775491"/>
                </a:cubicBezTo>
                <a:cubicBezTo>
                  <a:pt x="6095423" y="1775492"/>
                  <a:pt x="6101178" y="1773647"/>
                  <a:pt x="6105973" y="1774260"/>
                </a:cubicBezTo>
                <a:close/>
                <a:moveTo>
                  <a:pt x="5489055" y="1773267"/>
                </a:moveTo>
                <a:cubicBezTo>
                  <a:pt x="5482413" y="1773267"/>
                  <a:pt x="5474441" y="1776304"/>
                  <a:pt x="5469125" y="1776305"/>
                </a:cubicBezTo>
                <a:cubicBezTo>
                  <a:pt x="5469126" y="1798174"/>
                  <a:pt x="5493043" y="1788453"/>
                  <a:pt x="5501018" y="1788455"/>
                </a:cubicBezTo>
                <a:cubicBezTo>
                  <a:pt x="5501018" y="1776305"/>
                  <a:pt x="5495702" y="1773267"/>
                  <a:pt x="5489055" y="1773267"/>
                </a:cubicBezTo>
                <a:close/>
                <a:moveTo>
                  <a:pt x="7242021" y="1772811"/>
                </a:moveTo>
                <a:cubicBezTo>
                  <a:pt x="7243256" y="1772811"/>
                  <a:pt x="7244491" y="1773938"/>
                  <a:pt x="7245723" y="1776196"/>
                </a:cubicBezTo>
                <a:cubicBezTo>
                  <a:pt x="7243256" y="1778452"/>
                  <a:pt x="7240786" y="1778452"/>
                  <a:pt x="7238320" y="1776197"/>
                </a:cubicBezTo>
                <a:cubicBezTo>
                  <a:pt x="7239554" y="1773939"/>
                  <a:pt x="7240788" y="1772812"/>
                  <a:pt x="7242021" y="1772811"/>
                </a:cubicBezTo>
                <a:close/>
                <a:moveTo>
                  <a:pt x="9039087" y="1764541"/>
                </a:moveTo>
                <a:cubicBezTo>
                  <a:pt x="9039087" y="1771801"/>
                  <a:pt x="9036619" y="1776639"/>
                  <a:pt x="9031682" y="1776640"/>
                </a:cubicBezTo>
                <a:cubicBezTo>
                  <a:pt x="9031683" y="1767364"/>
                  <a:pt x="9034150" y="1764539"/>
                  <a:pt x="9039087" y="1764541"/>
                </a:cubicBezTo>
                <a:close/>
                <a:moveTo>
                  <a:pt x="6069687" y="1764540"/>
                </a:moveTo>
                <a:cubicBezTo>
                  <a:pt x="6069686" y="1771802"/>
                  <a:pt x="6067218" y="1776641"/>
                  <a:pt x="6062284" y="1776641"/>
                </a:cubicBezTo>
                <a:cubicBezTo>
                  <a:pt x="6062283" y="1767363"/>
                  <a:pt x="6064751" y="1764541"/>
                  <a:pt x="6069687" y="1764540"/>
                </a:cubicBezTo>
                <a:close/>
                <a:moveTo>
                  <a:pt x="6964412" y="1764540"/>
                </a:moveTo>
                <a:cubicBezTo>
                  <a:pt x="6964413" y="1771800"/>
                  <a:pt x="6961945" y="1776641"/>
                  <a:pt x="6957009" y="1776640"/>
                </a:cubicBezTo>
                <a:cubicBezTo>
                  <a:pt x="6957010" y="1767364"/>
                  <a:pt x="6959475" y="1764540"/>
                  <a:pt x="6964412" y="1764540"/>
                </a:cubicBezTo>
                <a:close/>
                <a:moveTo>
                  <a:pt x="7360985" y="1764540"/>
                </a:moveTo>
                <a:cubicBezTo>
                  <a:pt x="7360983" y="1771801"/>
                  <a:pt x="7358517" y="1776641"/>
                  <a:pt x="7353580" y="1776640"/>
                </a:cubicBezTo>
                <a:cubicBezTo>
                  <a:pt x="7353581" y="1767364"/>
                  <a:pt x="7356048" y="1764540"/>
                  <a:pt x="7360985" y="1764540"/>
                </a:cubicBezTo>
                <a:close/>
                <a:moveTo>
                  <a:pt x="8697204" y="1763284"/>
                </a:moveTo>
                <a:cubicBezTo>
                  <a:pt x="8697204" y="1774870"/>
                  <a:pt x="8687066" y="1774870"/>
                  <a:pt x="8681998" y="1774869"/>
                </a:cubicBezTo>
                <a:cubicBezTo>
                  <a:pt x="8681996" y="1760967"/>
                  <a:pt x="8689600" y="1763283"/>
                  <a:pt x="8697204" y="1763284"/>
                </a:cubicBezTo>
                <a:close/>
                <a:moveTo>
                  <a:pt x="5531472" y="1763093"/>
                </a:moveTo>
                <a:cubicBezTo>
                  <a:pt x="5526488" y="1762435"/>
                  <a:pt x="5520508" y="1764156"/>
                  <a:pt x="5516521" y="1764156"/>
                </a:cubicBezTo>
                <a:cubicBezTo>
                  <a:pt x="5516522" y="1781165"/>
                  <a:pt x="5532469" y="1776304"/>
                  <a:pt x="5540442" y="1776305"/>
                </a:cubicBezTo>
                <a:cubicBezTo>
                  <a:pt x="5540442" y="1766788"/>
                  <a:pt x="5536454" y="1763750"/>
                  <a:pt x="5531472" y="1763093"/>
                </a:cubicBezTo>
                <a:close/>
                <a:moveTo>
                  <a:pt x="8489642" y="1762923"/>
                </a:moveTo>
                <a:cubicBezTo>
                  <a:pt x="8495226" y="1762924"/>
                  <a:pt x="8500813" y="1762922"/>
                  <a:pt x="8500813" y="1775022"/>
                </a:cubicBezTo>
                <a:cubicBezTo>
                  <a:pt x="8498021" y="1770184"/>
                  <a:pt x="8492432" y="1770184"/>
                  <a:pt x="8486849" y="1767764"/>
                </a:cubicBezTo>
                <a:cubicBezTo>
                  <a:pt x="8486848" y="1765343"/>
                  <a:pt x="8489642" y="1762923"/>
                  <a:pt x="8489642" y="1762923"/>
                </a:cubicBezTo>
                <a:close/>
                <a:moveTo>
                  <a:pt x="7484474" y="1762922"/>
                </a:moveTo>
                <a:cubicBezTo>
                  <a:pt x="7484474" y="1770183"/>
                  <a:pt x="7481867" y="1775022"/>
                  <a:pt x="7476659" y="1775023"/>
                </a:cubicBezTo>
                <a:cubicBezTo>
                  <a:pt x="7476659" y="1765344"/>
                  <a:pt x="7479264" y="1762924"/>
                  <a:pt x="7484474" y="1762922"/>
                </a:cubicBezTo>
                <a:close/>
                <a:moveTo>
                  <a:pt x="8559807" y="1761928"/>
                </a:moveTo>
                <a:cubicBezTo>
                  <a:pt x="8564846" y="1761313"/>
                  <a:pt x="8570917" y="1763157"/>
                  <a:pt x="8575036" y="1763157"/>
                </a:cubicBezTo>
                <a:cubicBezTo>
                  <a:pt x="8575039" y="1780374"/>
                  <a:pt x="8559004" y="1775455"/>
                  <a:pt x="8550756" y="1775455"/>
                </a:cubicBezTo>
                <a:cubicBezTo>
                  <a:pt x="8550756" y="1765617"/>
                  <a:pt x="8554766" y="1762541"/>
                  <a:pt x="8559807" y="1761928"/>
                </a:cubicBezTo>
                <a:close/>
                <a:moveTo>
                  <a:pt x="8197777" y="1761843"/>
                </a:moveTo>
                <a:cubicBezTo>
                  <a:pt x="8197778" y="1776797"/>
                  <a:pt x="8187078" y="1774304"/>
                  <a:pt x="8181731" y="1774304"/>
                </a:cubicBezTo>
                <a:cubicBezTo>
                  <a:pt x="8181730" y="1759350"/>
                  <a:pt x="8189754" y="1761844"/>
                  <a:pt x="8197777" y="1761843"/>
                </a:cubicBezTo>
                <a:close/>
                <a:moveTo>
                  <a:pt x="6212338" y="1760875"/>
                </a:moveTo>
                <a:cubicBezTo>
                  <a:pt x="6219505" y="1760825"/>
                  <a:pt x="6227694" y="1763754"/>
                  <a:pt x="6231788" y="1763754"/>
                </a:cubicBezTo>
                <a:cubicBezTo>
                  <a:pt x="6231788" y="1785570"/>
                  <a:pt x="6209952" y="1775873"/>
                  <a:pt x="6199032" y="1775872"/>
                </a:cubicBezTo>
                <a:cubicBezTo>
                  <a:pt x="6199033" y="1763956"/>
                  <a:pt x="6205173" y="1760924"/>
                  <a:pt x="6212338" y="1760875"/>
                </a:cubicBezTo>
                <a:close/>
                <a:moveTo>
                  <a:pt x="6923526" y="1760217"/>
                </a:moveTo>
                <a:cubicBezTo>
                  <a:pt x="6930008" y="1761102"/>
                  <a:pt x="6936832" y="1764124"/>
                  <a:pt x="6940926" y="1764124"/>
                </a:cubicBezTo>
                <a:cubicBezTo>
                  <a:pt x="6940927" y="1767040"/>
                  <a:pt x="6940927" y="1771627"/>
                  <a:pt x="6940927" y="1776625"/>
                </a:cubicBezTo>
                <a:cubicBezTo>
                  <a:pt x="6930009" y="1774127"/>
                  <a:pt x="6919090" y="1771626"/>
                  <a:pt x="6908172" y="1769124"/>
                </a:cubicBezTo>
                <a:cubicBezTo>
                  <a:pt x="6910902" y="1760581"/>
                  <a:pt x="6917043" y="1759332"/>
                  <a:pt x="6923526" y="1760217"/>
                </a:cubicBezTo>
                <a:close/>
                <a:moveTo>
                  <a:pt x="5422235" y="1757960"/>
                </a:moveTo>
                <a:lnTo>
                  <a:pt x="5416250" y="1759035"/>
                </a:lnTo>
                <a:lnTo>
                  <a:pt x="5411030" y="1760260"/>
                </a:lnTo>
                <a:lnTo>
                  <a:pt x="5422084" y="1758463"/>
                </a:lnTo>
                <a:close/>
                <a:moveTo>
                  <a:pt x="5428536" y="1756830"/>
                </a:moveTo>
                <a:lnTo>
                  <a:pt x="5424835" y="1757494"/>
                </a:lnTo>
                <a:lnTo>
                  <a:pt x="5425226" y="1757839"/>
                </a:lnTo>
                <a:close/>
                <a:moveTo>
                  <a:pt x="8185372" y="1752742"/>
                </a:moveTo>
                <a:cubicBezTo>
                  <a:pt x="8185370" y="1767696"/>
                  <a:pt x="8175236" y="1764789"/>
                  <a:pt x="8170165" y="1764789"/>
                </a:cubicBezTo>
                <a:cubicBezTo>
                  <a:pt x="8170165" y="1750250"/>
                  <a:pt x="8177769" y="1752743"/>
                  <a:pt x="8185372" y="1752742"/>
                </a:cubicBezTo>
                <a:close/>
                <a:moveTo>
                  <a:pt x="8898590" y="1752577"/>
                </a:moveTo>
                <a:cubicBezTo>
                  <a:pt x="8904268" y="1751141"/>
                  <a:pt x="8910129" y="1756883"/>
                  <a:pt x="8915989" y="1756883"/>
                </a:cubicBezTo>
                <a:cubicBezTo>
                  <a:pt x="8915988" y="1759435"/>
                  <a:pt x="8913386" y="1761563"/>
                  <a:pt x="8913386" y="1764113"/>
                </a:cubicBezTo>
                <a:cubicBezTo>
                  <a:pt x="8905571" y="1761564"/>
                  <a:pt x="8900361" y="1759435"/>
                  <a:pt x="8892981" y="1756882"/>
                </a:cubicBezTo>
                <a:cubicBezTo>
                  <a:pt x="8894826" y="1754331"/>
                  <a:pt x="8896697" y="1753055"/>
                  <a:pt x="8898590" y="1752577"/>
                </a:cubicBezTo>
                <a:close/>
                <a:moveTo>
                  <a:pt x="5577651" y="1752412"/>
                </a:moveTo>
                <a:cubicBezTo>
                  <a:pt x="5577651" y="1766990"/>
                  <a:pt x="5587839" y="1764156"/>
                  <a:pt x="5593157" y="1764156"/>
                </a:cubicBezTo>
                <a:cubicBezTo>
                  <a:pt x="5593155" y="1749981"/>
                  <a:pt x="5585623" y="1752412"/>
                  <a:pt x="5577651" y="1752412"/>
                </a:cubicBezTo>
                <a:close/>
                <a:moveTo>
                  <a:pt x="7313892" y="1752353"/>
                </a:moveTo>
                <a:cubicBezTo>
                  <a:pt x="7317441" y="1752707"/>
                  <a:pt x="7320824" y="1754097"/>
                  <a:pt x="7323526" y="1756571"/>
                </a:cubicBezTo>
                <a:cubicBezTo>
                  <a:pt x="7326232" y="1761106"/>
                  <a:pt x="7331641" y="1770998"/>
                  <a:pt x="7323527" y="1773470"/>
                </a:cubicBezTo>
                <a:cubicBezTo>
                  <a:pt x="7312706" y="1778418"/>
                  <a:pt x="7301887" y="1775944"/>
                  <a:pt x="7291069" y="1775943"/>
                </a:cubicBezTo>
                <a:cubicBezTo>
                  <a:pt x="7291068" y="1759559"/>
                  <a:pt x="7303238" y="1751289"/>
                  <a:pt x="7313892" y="1752353"/>
                </a:cubicBezTo>
                <a:close/>
                <a:moveTo>
                  <a:pt x="6871055" y="1752037"/>
                </a:moveTo>
                <a:cubicBezTo>
                  <a:pt x="6884155" y="1754537"/>
                  <a:pt x="6894635" y="1757038"/>
                  <a:pt x="6907734" y="1757038"/>
                </a:cubicBezTo>
                <a:cubicBezTo>
                  <a:pt x="6902495" y="1769124"/>
                  <a:pt x="6871055" y="1776626"/>
                  <a:pt x="6871055" y="1752037"/>
                </a:cubicBezTo>
                <a:close/>
                <a:moveTo>
                  <a:pt x="9085973" y="1752037"/>
                </a:moveTo>
                <a:cubicBezTo>
                  <a:pt x="9085973" y="1761623"/>
                  <a:pt x="9083504" y="1764122"/>
                  <a:pt x="9078568" y="1764122"/>
                </a:cubicBezTo>
                <a:cubicBezTo>
                  <a:pt x="9078569" y="1754537"/>
                  <a:pt x="9081034" y="1752037"/>
                  <a:pt x="9085973" y="1752037"/>
                </a:cubicBezTo>
                <a:close/>
                <a:moveTo>
                  <a:pt x="8970713" y="1752037"/>
                </a:moveTo>
                <a:cubicBezTo>
                  <a:pt x="8970713" y="1761623"/>
                  <a:pt x="8968245" y="1764122"/>
                  <a:pt x="8963307" y="1764122"/>
                </a:cubicBezTo>
                <a:cubicBezTo>
                  <a:pt x="8963308" y="1754537"/>
                  <a:pt x="8965775" y="1752037"/>
                  <a:pt x="8970713" y="1752037"/>
                </a:cubicBezTo>
                <a:close/>
                <a:moveTo>
                  <a:pt x="6576067" y="1752037"/>
                </a:moveTo>
                <a:cubicBezTo>
                  <a:pt x="6581003" y="1752037"/>
                  <a:pt x="6583471" y="1754538"/>
                  <a:pt x="6583471" y="1764122"/>
                </a:cubicBezTo>
                <a:cubicBezTo>
                  <a:pt x="6578534" y="1764121"/>
                  <a:pt x="6576066" y="1761623"/>
                  <a:pt x="6576067" y="1752037"/>
                </a:cubicBezTo>
                <a:close/>
                <a:moveTo>
                  <a:pt x="6309974" y="1752037"/>
                </a:moveTo>
                <a:cubicBezTo>
                  <a:pt x="6309973" y="1761622"/>
                  <a:pt x="6307505" y="1764122"/>
                  <a:pt x="6302571" y="1764123"/>
                </a:cubicBezTo>
                <a:cubicBezTo>
                  <a:pt x="6302570" y="1754537"/>
                  <a:pt x="6305037" y="1752038"/>
                  <a:pt x="6309974" y="1752037"/>
                </a:cubicBezTo>
                <a:close/>
                <a:moveTo>
                  <a:pt x="8470356" y="1750420"/>
                </a:moveTo>
                <a:cubicBezTo>
                  <a:pt x="8475394" y="1750420"/>
                  <a:pt x="8481351" y="1752738"/>
                  <a:pt x="8486389" y="1755054"/>
                </a:cubicBezTo>
                <a:cubicBezTo>
                  <a:pt x="8481352" y="1764323"/>
                  <a:pt x="8470355" y="1762005"/>
                  <a:pt x="8470356" y="1750420"/>
                </a:cubicBezTo>
                <a:close/>
                <a:moveTo>
                  <a:pt x="8874451" y="1748059"/>
                </a:moveTo>
                <a:lnTo>
                  <a:pt x="8874207" y="1748929"/>
                </a:lnTo>
                <a:cubicBezTo>
                  <a:pt x="8873783" y="1750433"/>
                  <a:pt x="8873445" y="1751634"/>
                  <a:pt x="8873445" y="1751634"/>
                </a:cubicBezTo>
                <a:close/>
                <a:moveTo>
                  <a:pt x="8875257" y="1745184"/>
                </a:moveTo>
                <a:lnTo>
                  <a:pt x="8874451" y="1748059"/>
                </a:lnTo>
                <a:lnTo>
                  <a:pt x="8874998" y="1746108"/>
                </a:lnTo>
                <a:close/>
                <a:moveTo>
                  <a:pt x="8387012" y="1744892"/>
                </a:moveTo>
                <a:cubicBezTo>
                  <a:pt x="8408350" y="1744893"/>
                  <a:pt x="8429694" y="1747366"/>
                  <a:pt x="8451034" y="1757259"/>
                </a:cubicBezTo>
                <a:cubicBezTo>
                  <a:pt x="8443030" y="1761791"/>
                  <a:pt x="8435028" y="1769212"/>
                  <a:pt x="8427025" y="1776630"/>
                </a:cubicBezTo>
                <a:cubicBezTo>
                  <a:pt x="8419023" y="1757259"/>
                  <a:pt x="8400348" y="1752311"/>
                  <a:pt x="8387012" y="1744892"/>
                </a:cubicBezTo>
                <a:close/>
                <a:moveTo>
                  <a:pt x="7677870" y="1744892"/>
                </a:moveTo>
                <a:cubicBezTo>
                  <a:pt x="7699361" y="1747274"/>
                  <a:pt x="7720403" y="1749656"/>
                  <a:pt x="7741891" y="1752037"/>
                </a:cubicBezTo>
                <a:cubicBezTo>
                  <a:pt x="7728462" y="1787363"/>
                  <a:pt x="7696672" y="1754419"/>
                  <a:pt x="7677870" y="1744892"/>
                </a:cubicBezTo>
                <a:close/>
                <a:moveTo>
                  <a:pt x="8875728" y="1743515"/>
                </a:moveTo>
                <a:lnTo>
                  <a:pt x="8875257" y="1745184"/>
                </a:lnTo>
                <a:lnTo>
                  <a:pt x="8875473" y="1744417"/>
                </a:lnTo>
                <a:cubicBezTo>
                  <a:pt x="8875812" y="1743215"/>
                  <a:pt x="8875982" y="1742613"/>
                  <a:pt x="8875728" y="1743515"/>
                </a:cubicBezTo>
                <a:close/>
                <a:moveTo>
                  <a:pt x="8882684" y="1743466"/>
                </a:moveTo>
                <a:cubicBezTo>
                  <a:pt x="8885537" y="1743162"/>
                  <a:pt x="8889336" y="1744373"/>
                  <a:pt x="8890604" y="1744372"/>
                </a:cubicBezTo>
                <a:cubicBezTo>
                  <a:pt x="8888069" y="1749213"/>
                  <a:pt x="8885537" y="1751633"/>
                  <a:pt x="8880466" y="1751632"/>
                </a:cubicBezTo>
                <a:cubicBezTo>
                  <a:pt x="8877934" y="1745582"/>
                  <a:pt x="8879834" y="1743767"/>
                  <a:pt x="8882684" y="1743466"/>
                </a:cubicBezTo>
                <a:close/>
                <a:moveTo>
                  <a:pt x="8249763" y="1743276"/>
                </a:moveTo>
                <a:cubicBezTo>
                  <a:pt x="8272121" y="1748170"/>
                  <a:pt x="8296806" y="1757958"/>
                  <a:pt x="8321958" y="1750617"/>
                </a:cubicBezTo>
                <a:cubicBezTo>
                  <a:pt x="8335932" y="1770194"/>
                  <a:pt x="8358288" y="1775089"/>
                  <a:pt x="8375058" y="1784877"/>
                </a:cubicBezTo>
                <a:cubicBezTo>
                  <a:pt x="8330341" y="1794666"/>
                  <a:pt x="8286091" y="1775088"/>
                  <a:pt x="8249763" y="1743276"/>
                </a:cubicBezTo>
                <a:close/>
                <a:moveTo>
                  <a:pt x="5733574" y="1740263"/>
                </a:moveTo>
                <a:cubicBezTo>
                  <a:pt x="5733573" y="1749982"/>
                  <a:pt x="5733574" y="1764156"/>
                  <a:pt x="5741547" y="1764156"/>
                </a:cubicBezTo>
                <a:cubicBezTo>
                  <a:pt x="5741547" y="1754840"/>
                  <a:pt x="5741548" y="1740262"/>
                  <a:pt x="5733574" y="1740263"/>
                </a:cubicBezTo>
                <a:close/>
                <a:moveTo>
                  <a:pt x="9019508" y="1740240"/>
                </a:moveTo>
                <a:cubicBezTo>
                  <a:pt x="9019508" y="1755193"/>
                  <a:pt x="9008603" y="1752700"/>
                  <a:pt x="9000427" y="1752700"/>
                </a:cubicBezTo>
                <a:cubicBezTo>
                  <a:pt x="9000427" y="1737747"/>
                  <a:pt x="9011331" y="1740240"/>
                  <a:pt x="9019508" y="1740240"/>
                </a:cubicBezTo>
                <a:close/>
                <a:moveTo>
                  <a:pt x="6130657" y="1739533"/>
                </a:moveTo>
                <a:cubicBezTo>
                  <a:pt x="6135594" y="1739533"/>
                  <a:pt x="6138061" y="1744372"/>
                  <a:pt x="6138061" y="1751633"/>
                </a:cubicBezTo>
                <a:cubicBezTo>
                  <a:pt x="6133125" y="1751634"/>
                  <a:pt x="6130656" y="1749213"/>
                  <a:pt x="6130657" y="1739533"/>
                </a:cubicBezTo>
                <a:close/>
                <a:moveTo>
                  <a:pt x="6231830" y="1739531"/>
                </a:moveTo>
                <a:cubicBezTo>
                  <a:pt x="6231831" y="1749212"/>
                  <a:pt x="6229364" y="1751633"/>
                  <a:pt x="6224429" y="1751633"/>
                </a:cubicBezTo>
                <a:cubicBezTo>
                  <a:pt x="6224428" y="1744371"/>
                  <a:pt x="6226896" y="1739533"/>
                  <a:pt x="6231830" y="1739531"/>
                </a:cubicBezTo>
                <a:close/>
                <a:moveTo>
                  <a:pt x="6199033" y="1739531"/>
                </a:moveTo>
                <a:cubicBezTo>
                  <a:pt x="6207210" y="1739531"/>
                  <a:pt x="6212662" y="1739532"/>
                  <a:pt x="6218114" y="1739533"/>
                </a:cubicBezTo>
                <a:cubicBezTo>
                  <a:pt x="6218114" y="1744373"/>
                  <a:pt x="6218114" y="1749214"/>
                  <a:pt x="6218114" y="1751633"/>
                </a:cubicBezTo>
                <a:cubicBezTo>
                  <a:pt x="6212660" y="1751633"/>
                  <a:pt x="6207209" y="1751633"/>
                  <a:pt x="6199033" y="1751632"/>
                </a:cubicBezTo>
                <a:cubicBezTo>
                  <a:pt x="6199032" y="1749213"/>
                  <a:pt x="6199032" y="1744372"/>
                  <a:pt x="6199033" y="1739531"/>
                </a:cubicBezTo>
                <a:close/>
                <a:moveTo>
                  <a:pt x="5500522" y="1733584"/>
                </a:moveTo>
                <a:lnTo>
                  <a:pt x="5463675" y="1739835"/>
                </a:lnTo>
                <a:lnTo>
                  <a:pt x="5463584" y="1740247"/>
                </a:lnTo>
                <a:lnTo>
                  <a:pt x="5473571" y="1738200"/>
                </a:lnTo>
                <a:lnTo>
                  <a:pt x="5475075" y="1739479"/>
                </a:lnTo>
                <a:lnTo>
                  <a:pt x="5477578" y="1741904"/>
                </a:lnTo>
                <a:close/>
                <a:moveTo>
                  <a:pt x="8105698" y="1732388"/>
                </a:moveTo>
                <a:lnTo>
                  <a:pt x="8129623" y="1738758"/>
                </a:lnTo>
                <a:lnTo>
                  <a:pt x="8131793" y="1738623"/>
                </a:lnTo>
                <a:lnTo>
                  <a:pt x="8131682" y="1739306"/>
                </a:lnTo>
                <a:lnTo>
                  <a:pt x="8152149" y="1744754"/>
                </a:lnTo>
                <a:cubicBezTo>
                  <a:pt x="8139125" y="1749701"/>
                  <a:pt x="8126537" y="1757119"/>
                  <a:pt x="8113512" y="1764127"/>
                </a:cubicBezTo>
                <a:lnTo>
                  <a:pt x="8118273" y="1750943"/>
                </a:lnTo>
                <a:lnTo>
                  <a:pt x="8115760" y="1751084"/>
                </a:lnTo>
                <a:lnTo>
                  <a:pt x="8116634" y="1746924"/>
                </a:lnTo>
                <a:close/>
                <a:moveTo>
                  <a:pt x="6736260" y="1732387"/>
                </a:moveTo>
                <a:cubicBezTo>
                  <a:pt x="6775542" y="1734861"/>
                  <a:pt x="6815264" y="1737333"/>
                  <a:pt x="6854984" y="1739805"/>
                </a:cubicBezTo>
                <a:cubicBezTo>
                  <a:pt x="6854984" y="1764127"/>
                  <a:pt x="6825855" y="1754646"/>
                  <a:pt x="6815263" y="1754646"/>
                </a:cubicBezTo>
                <a:cubicBezTo>
                  <a:pt x="6802022" y="1752173"/>
                  <a:pt x="6788781" y="1757119"/>
                  <a:pt x="6775541" y="1752172"/>
                </a:cubicBezTo>
                <a:cubicBezTo>
                  <a:pt x="6762742" y="1749701"/>
                  <a:pt x="6749502" y="1739806"/>
                  <a:pt x="6736260" y="1732387"/>
                </a:cubicBezTo>
                <a:close/>
                <a:moveTo>
                  <a:pt x="8933743" y="1729064"/>
                </a:moveTo>
                <a:cubicBezTo>
                  <a:pt x="8936910" y="1730311"/>
                  <a:pt x="8939443" y="1734674"/>
                  <a:pt x="8939442" y="1740904"/>
                </a:cubicBezTo>
                <a:cubicBezTo>
                  <a:pt x="8934376" y="1740904"/>
                  <a:pt x="8929306" y="1738411"/>
                  <a:pt x="8924239" y="1735918"/>
                </a:cubicBezTo>
                <a:cubicBezTo>
                  <a:pt x="8926773" y="1729687"/>
                  <a:pt x="8930575" y="1727818"/>
                  <a:pt x="8933743" y="1729064"/>
                </a:cubicBezTo>
                <a:close/>
                <a:moveTo>
                  <a:pt x="8994154" y="1728816"/>
                </a:moveTo>
                <a:cubicBezTo>
                  <a:pt x="8994155" y="1738495"/>
                  <a:pt x="8991686" y="1740916"/>
                  <a:pt x="8986753" y="1740916"/>
                </a:cubicBezTo>
                <a:cubicBezTo>
                  <a:pt x="8986753" y="1733655"/>
                  <a:pt x="8989219" y="1728815"/>
                  <a:pt x="8994154" y="1728816"/>
                </a:cubicBezTo>
                <a:close/>
                <a:moveTo>
                  <a:pt x="6255264" y="1728814"/>
                </a:moveTo>
                <a:cubicBezTo>
                  <a:pt x="6255262" y="1742717"/>
                  <a:pt x="6247661" y="1740400"/>
                  <a:pt x="6240058" y="1740400"/>
                </a:cubicBezTo>
                <a:cubicBezTo>
                  <a:pt x="6240057" y="1728814"/>
                  <a:pt x="6250194" y="1728814"/>
                  <a:pt x="6255264" y="1728814"/>
                </a:cubicBezTo>
                <a:close/>
                <a:moveTo>
                  <a:pt x="6990494" y="1728353"/>
                </a:moveTo>
                <a:cubicBezTo>
                  <a:pt x="7001094" y="1728353"/>
                  <a:pt x="7014348" y="1733245"/>
                  <a:pt x="7024950" y="1735693"/>
                </a:cubicBezTo>
                <a:cubicBezTo>
                  <a:pt x="7058962" y="1745477"/>
                  <a:pt x="7098719" y="1750368"/>
                  <a:pt x="7132730" y="1757708"/>
                </a:cubicBezTo>
                <a:cubicBezTo>
                  <a:pt x="7114178" y="1786656"/>
                  <a:pt x="7066913" y="1723460"/>
                  <a:pt x="7056312" y="1776869"/>
                </a:cubicBezTo>
                <a:cubicBezTo>
                  <a:pt x="7072213" y="1779316"/>
                  <a:pt x="7172486" y="1818455"/>
                  <a:pt x="7172487" y="1776870"/>
                </a:cubicBezTo>
                <a:cubicBezTo>
                  <a:pt x="7164536" y="1776869"/>
                  <a:pt x="7151283" y="1781762"/>
                  <a:pt x="7151283" y="1764640"/>
                </a:cubicBezTo>
                <a:cubicBezTo>
                  <a:pt x="7161886" y="1764639"/>
                  <a:pt x="7175136" y="1767494"/>
                  <a:pt x="7188388" y="1769531"/>
                </a:cubicBezTo>
                <a:cubicBezTo>
                  <a:pt x="7169835" y="1786654"/>
                  <a:pt x="7211800" y="1793994"/>
                  <a:pt x="7211799" y="1811117"/>
                </a:cubicBezTo>
                <a:cubicBezTo>
                  <a:pt x="7209149" y="1811117"/>
                  <a:pt x="7196340" y="1808672"/>
                  <a:pt x="7196339" y="1816010"/>
                </a:cubicBezTo>
                <a:cubicBezTo>
                  <a:pt x="7196340" y="1825795"/>
                  <a:pt x="7206500" y="1825795"/>
                  <a:pt x="7209149" y="1825795"/>
                </a:cubicBezTo>
                <a:cubicBezTo>
                  <a:pt x="7222402" y="1825794"/>
                  <a:pt x="7235651" y="1818456"/>
                  <a:pt x="7251556" y="1811118"/>
                </a:cubicBezTo>
                <a:cubicBezTo>
                  <a:pt x="7248903" y="1818456"/>
                  <a:pt x="7246254" y="1828240"/>
                  <a:pt x="7243604" y="1835579"/>
                </a:cubicBezTo>
                <a:cubicBezTo>
                  <a:pt x="7238303" y="1835578"/>
                  <a:pt x="7233001" y="1835579"/>
                  <a:pt x="7225050" y="1835579"/>
                </a:cubicBezTo>
                <a:cubicBezTo>
                  <a:pt x="7214449" y="1833133"/>
                  <a:pt x="7201197" y="1833132"/>
                  <a:pt x="7188387" y="1833132"/>
                </a:cubicBezTo>
                <a:cubicBezTo>
                  <a:pt x="7164535" y="1833132"/>
                  <a:pt x="7143333" y="1828242"/>
                  <a:pt x="7119480" y="1823349"/>
                </a:cubicBezTo>
                <a:cubicBezTo>
                  <a:pt x="7072214" y="1813563"/>
                  <a:pt x="7027600" y="1801333"/>
                  <a:pt x="6979894" y="1798886"/>
                </a:cubicBezTo>
                <a:cubicBezTo>
                  <a:pt x="6982545" y="1781763"/>
                  <a:pt x="6987844" y="1764639"/>
                  <a:pt x="6998445" y="1757708"/>
                </a:cubicBezTo>
                <a:cubicBezTo>
                  <a:pt x="7011698" y="1745477"/>
                  <a:pt x="7027600" y="1755262"/>
                  <a:pt x="7040411" y="1757708"/>
                </a:cubicBezTo>
                <a:cubicBezTo>
                  <a:pt x="7029807" y="1752815"/>
                  <a:pt x="7021858" y="1747923"/>
                  <a:pt x="7011697" y="1740584"/>
                </a:cubicBezTo>
                <a:cubicBezTo>
                  <a:pt x="7006398" y="1745477"/>
                  <a:pt x="7003747" y="1747923"/>
                  <a:pt x="7003746" y="1752815"/>
                </a:cubicBezTo>
                <a:cubicBezTo>
                  <a:pt x="6998446" y="1750369"/>
                  <a:pt x="6995796" y="1745477"/>
                  <a:pt x="6993145" y="1743031"/>
                </a:cubicBezTo>
                <a:cubicBezTo>
                  <a:pt x="6987843" y="1750369"/>
                  <a:pt x="6987844" y="1757708"/>
                  <a:pt x="6982544" y="1764639"/>
                </a:cubicBezTo>
                <a:cubicBezTo>
                  <a:pt x="6979893" y="1747923"/>
                  <a:pt x="6974594" y="1728354"/>
                  <a:pt x="6990494" y="1728353"/>
                </a:cubicBezTo>
                <a:close/>
                <a:moveTo>
                  <a:pt x="6619249" y="1727816"/>
                </a:moveTo>
                <a:cubicBezTo>
                  <a:pt x="6620175" y="1726529"/>
                  <a:pt x="6622026" y="1726530"/>
                  <a:pt x="6624494" y="1727817"/>
                </a:cubicBezTo>
                <a:lnTo>
                  <a:pt x="6620155" y="1734599"/>
                </a:lnTo>
                <a:lnTo>
                  <a:pt x="6620548" y="1735584"/>
                </a:lnTo>
                <a:cubicBezTo>
                  <a:pt x="6617842" y="1735584"/>
                  <a:pt x="6617842" y="1735584"/>
                  <a:pt x="6615139" y="1735583"/>
                </a:cubicBezTo>
                <a:cubicBezTo>
                  <a:pt x="6615138" y="1733327"/>
                  <a:pt x="6615138" y="1731071"/>
                  <a:pt x="6617842" y="1728815"/>
                </a:cubicBezTo>
                <a:lnTo>
                  <a:pt x="6619451" y="1732841"/>
                </a:lnTo>
                <a:close/>
                <a:moveTo>
                  <a:pt x="8236959" y="1725413"/>
                </a:moveTo>
                <a:cubicBezTo>
                  <a:pt x="8236959" y="1734999"/>
                  <a:pt x="8234356" y="1737498"/>
                  <a:pt x="8229145" y="1737498"/>
                </a:cubicBezTo>
                <a:cubicBezTo>
                  <a:pt x="8229144" y="1730415"/>
                  <a:pt x="8231751" y="1725413"/>
                  <a:pt x="8236959" y="1725413"/>
                </a:cubicBezTo>
                <a:close/>
                <a:moveTo>
                  <a:pt x="7225303" y="1723265"/>
                </a:moveTo>
                <a:cubicBezTo>
                  <a:pt x="7246433" y="1725369"/>
                  <a:pt x="7266295" y="1733774"/>
                  <a:pt x="7280858" y="1756594"/>
                </a:cubicBezTo>
                <a:cubicBezTo>
                  <a:pt x="7272914" y="1760999"/>
                  <a:pt x="7257027" y="1780215"/>
                  <a:pt x="7246433" y="1770605"/>
                </a:cubicBezTo>
                <a:cubicBezTo>
                  <a:pt x="7241138" y="1763401"/>
                  <a:pt x="7243785" y="1754192"/>
                  <a:pt x="7233193" y="1749388"/>
                </a:cubicBezTo>
                <a:cubicBezTo>
                  <a:pt x="7222601" y="1744583"/>
                  <a:pt x="7209359" y="1744584"/>
                  <a:pt x="7198768" y="1742183"/>
                </a:cubicBezTo>
                <a:cubicBezTo>
                  <a:pt x="7185966" y="1737377"/>
                  <a:pt x="7172725" y="1734976"/>
                  <a:pt x="7162133" y="1727769"/>
                </a:cubicBezTo>
                <a:cubicBezTo>
                  <a:pt x="7181772" y="1725369"/>
                  <a:pt x="7204173" y="1721163"/>
                  <a:pt x="7225303" y="1723265"/>
                </a:cubicBezTo>
                <a:close/>
                <a:moveTo>
                  <a:pt x="6616643" y="1722201"/>
                </a:moveTo>
                <a:cubicBezTo>
                  <a:pt x="6598208" y="1733788"/>
                  <a:pt x="6579324" y="1729153"/>
                  <a:pt x="6560439" y="1731470"/>
                </a:cubicBezTo>
                <a:cubicBezTo>
                  <a:pt x="6576627" y="1719885"/>
                  <a:pt x="6598209" y="1722201"/>
                  <a:pt x="6616643" y="1722201"/>
                </a:cubicBezTo>
                <a:close/>
                <a:moveTo>
                  <a:pt x="8920126" y="1720348"/>
                </a:moveTo>
                <a:cubicBezTo>
                  <a:pt x="8921358" y="1720669"/>
                  <a:pt x="8922594" y="1721956"/>
                  <a:pt x="8923829" y="1723241"/>
                </a:cubicBezTo>
                <a:cubicBezTo>
                  <a:pt x="8923828" y="1725814"/>
                  <a:pt x="8921360" y="1725814"/>
                  <a:pt x="8918892" y="1728385"/>
                </a:cubicBezTo>
                <a:cubicBezTo>
                  <a:pt x="8918893" y="1725814"/>
                  <a:pt x="8918893" y="1725814"/>
                  <a:pt x="8916422" y="1723240"/>
                </a:cubicBezTo>
                <a:cubicBezTo>
                  <a:pt x="8917658" y="1720669"/>
                  <a:pt x="8918892" y="1720027"/>
                  <a:pt x="8920126" y="1720348"/>
                </a:cubicBezTo>
                <a:close/>
                <a:moveTo>
                  <a:pt x="7126765" y="1718732"/>
                </a:moveTo>
                <a:cubicBezTo>
                  <a:pt x="7129742" y="1719337"/>
                  <a:pt x="7132387" y="1722361"/>
                  <a:pt x="7132387" y="1728412"/>
                </a:cubicBezTo>
                <a:cubicBezTo>
                  <a:pt x="7129742" y="1728412"/>
                  <a:pt x="7124449" y="1725992"/>
                  <a:pt x="7119156" y="1723570"/>
                </a:cubicBezTo>
                <a:cubicBezTo>
                  <a:pt x="7120478" y="1719940"/>
                  <a:pt x="7123785" y="1718127"/>
                  <a:pt x="7126765" y="1718732"/>
                </a:cubicBezTo>
                <a:close/>
                <a:moveTo>
                  <a:pt x="8978503" y="1718629"/>
                </a:moveTo>
                <a:cubicBezTo>
                  <a:pt x="8978502" y="1730214"/>
                  <a:pt x="8968519" y="1727897"/>
                  <a:pt x="8963306" y="1727897"/>
                </a:cubicBezTo>
                <a:cubicBezTo>
                  <a:pt x="8963309" y="1716312"/>
                  <a:pt x="8971120" y="1718629"/>
                  <a:pt x="8978503" y="1718629"/>
                </a:cubicBezTo>
                <a:close/>
                <a:moveTo>
                  <a:pt x="8603854" y="1718098"/>
                </a:moveTo>
                <a:cubicBezTo>
                  <a:pt x="8608791" y="1718098"/>
                  <a:pt x="8611259" y="1720670"/>
                  <a:pt x="8611259" y="1728386"/>
                </a:cubicBezTo>
                <a:cubicBezTo>
                  <a:pt x="8608791" y="1728386"/>
                  <a:pt x="8603855" y="1725814"/>
                  <a:pt x="8603854" y="1718098"/>
                </a:cubicBezTo>
                <a:close/>
                <a:moveTo>
                  <a:pt x="7151953" y="1718098"/>
                </a:moveTo>
                <a:cubicBezTo>
                  <a:pt x="7151954" y="1725814"/>
                  <a:pt x="7147018" y="1728386"/>
                  <a:pt x="7144551" y="1728386"/>
                </a:cubicBezTo>
                <a:cubicBezTo>
                  <a:pt x="7144549" y="1720669"/>
                  <a:pt x="7147019" y="1718097"/>
                  <a:pt x="7151953" y="1718098"/>
                </a:cubicBezTo>
                <a:close/>
                <a:moveTo>
                  <a:pt x="6964824" y="1718098"/>
                </a:moveTo>
                <a:cubicBezTo>
                  <a:pt x="6969891" y="1720516"/>
                  <a:pt x="6974961" y="1720518"/>
                  <a:pt x="6980030" y="1722937"/>
                </a:cubicBezTo>
                <a:cubicBezTo>
                  <a:pt x="6974962" y="1730198"/>
                  <a:pt x="6964824" y="1730198"/>
                  <a:pt x="6964824" y="1718098"/>
                </a:cubicBezTo>
                <a:close/>
                <a:moveTo>
                  <a:pt x="6697354" y="1716874"/>
                </a:moveTo>
                <a:cubicBezTo>
                  <a:pt x="6692371" y="1716570"/>
                  <a:pt x="6686391" y="1718394"/>
                  <a:pt x="6682405" y="1718394"/>
                </a:cubicBezTo>
                <a:cubicBezTo>
                  <a:pt x="6682403" y="1735403"/>
                  <a:pt x="6698351" y="1728113"/>
                  <a:pt x="6706325" y="1728112"/>
                </a:cubicBezTo>
                <a:cubicBezTo>
                  <a:pt x="6706325" y="1719608"/>
                  <a:pt x="6702337" y="1717178"/>
                  <a:pt x="6697354" y="1716874"/>
                </a:cubicBezTo>
                <a:close/>
                <a:moveTo>
                  <a:pt x="8471158" y="1713640"/>
                </a:moveTo>
                <a:cubicBezTo>
                  <a:pt x="8476196" y="1713031"/>
                  <a:pt x="8482267" y="1714857"/>
                  <a:pt x="8486388" y="1714858"/>
                </a:cubicBezTo>
                <a:cubicBezTo>
                  <a:pt x="8486389" y="1733936"/>
                  <a:pt x="8470356" y="1727036"/>
                  <a:pt x="8462108" y="1727036"/>
                </a:cubicBezTo>
                <a:cubicBezTo>
                  <a:pt x="8462109" y="1717293"/>
                  <a:pt x="8466117" y="1714248"/>
                  <a:pt x="8471158" y="1713640"/>
                </a:cubicBezTo>
                <a:close/>
                <a:moveTo>
                  <a:pt x="8171033" y="1711553"/>
                </a:moveTo>
                <a:cubicBezTo>
                  <a:pt x="8178594" y="1711251"/>
                  <a:pt x="8187236" y="1713675"/>
                  <a:pt x="8191559" y="1713674"/>
                </a:cubicBezTo>
                <a:cubicBezTo>
                  <a:pt x="8191559" y="1737511"/>
                  <a:pt x="8165633" y="1725795"/>
                  <a:pt x="8156991" y="1725795"/>
                </a:cubicBezTo>
                <a:cubicBezTo>
                  <a:pt x="8156991" y="1714887"/>
                  <a:pt x="8163472" y="1711858"/>
                  <a:pt x="8171033" y="1711553"/>
                </a:cubicBezTo>
                <a:close/>
                <a:moveTo>
                  <a:pt x="5633021" y="1711103"/>
                </a:moveTo>
                <a:lnTo>
                  <a:pt x="5595126" y="1717532"/>
                </a:lnTo>
                <a:lnTo>
                  <a:pt x="5544560" y="1734539"/>
                </a:lnTo>
                <a:cubicBezTo>
                  <a:pt x="5534729" y="1738042"/>
                  <a:pt x="5524398" y="1740523"/>
                  <a:pt x="5514770" y="1743887"/>
                </a:cubicBezTo>
                <a:lnTo>
                  <a:pt x="5491702" y="1757089"/>
                </a:lnTo>
                <a:lnTo>
                  <a:pt x="5543099" y="1749983"/>
                </a:lnTo>
                <a:cubicBezTo>
                  <a:pt x="5559047" y="1747552"/>
                  <a:pt x="5577651" y="1737833"/>
                  <a:pt x="5595811" y="1742690"/>
                </a:cubicBezTo>
                <a:lnTo>
                  <a:pt x="5606890" y="1742692"/>
                </a:lnTo>
                <a:lnTo>
                  <a:pt x="5605153" y="1741104"/>
                </a:lnTo>
                <a:cubicBezTo>
                  <a:pt x="5606560" y="1739816"/>
                  <a:pt x="5607965" y="1739013"/>
                  <a:pt x="5609198" y="1738651"/>
                </a:cubicBezTo>
                <a:lnTo>
                  <a:pt x="5610394" y="1738732"/>
                </a:lnTo>
                <a:lnTo>
                  <a:pt x="5609101" y="1735401"/>
                </a:lnTo>
                <a:cubicBezTo>
                  <a:pt x="5617075" y="1725685"/>
                  <a:pt x="5625048" y="1718394"/>
                  <a:pt x="5633021" y="1711103"/>
                </a:cubicBezTo>
                <a:close/>
                <a:moveTo>
                  <a:pt x="7115924" y="1710776"/>
                </a:moveTo>
                <a:cubicBezTo>
                  <a:pt x="7116600" y="1709810"/>
                  <a:pt x="7117954" y="1710453"/>
                  <a:pt x="7120658" y="1711740"/>
                </a:cubicBezTo>
                <a:cubicBezTo>
                  <a:pt x="7117953" y="1714311"/>
                  <a:pt x="7117953" y="1714311"/>
                  <a:pt x="7115248" y="1719455"/>
                </a:cubicBezTo>
                <a:cubicBezTo>
                  <a:pt x="7115248" y="1714311"/>
                  <a:pt x="7115249" y="1711740"/>
                  <a:pt x="7115924" y="1710776"/>
                </a:cubicBezTo>
                <a:close/>
                <a:moveTo>
                  <a:pt x="8904323" y="1707319"/>
                </a:moveTo>
                <a:cubicBezTo>
                  <a:pt x="8908177" y="1708254"/>
                  <a:pt x="8912084" y="1710745"/>
                  <a:pt x="8915989" y="1711991"/>
                </a:cubicBezTo>
                <a:cubicBezTo>
                  <a:pt x="8915987" y="1714482"/>
                  <a:pt x="8913386" y="1716975"/>
                  <a:pt x="8913385" y="1719468"/>
                </a:cubicBezTo>
                <a:cubicBezTo>
                  <a:pt x="8905571" y="1716976"/>
                  <a:pt x="8900360" y="1714484"/>
                  <a:pt x="8892982" y="1711991"/>
                </a:cubicBezTo>
                <a:cubicBezTo>
                  <a:pt x="8896672" y="1707007"/>
                  <a:pt x="8900469" y="1706385"/>
                  <a:pt x="8904323" y="1707319"/>
                </a:cubicBezTo>
                <a:close/>
                <a:moveTo>
                  <a:pt x="8574117" y="1706301"/>
                </a:moveTo>
                <a:cubicBezTo>
                  <a:pt x="8574117" y="1721253"/>
                  <a:pt x="8563699" y="1718761"/>
                  <a:pt x="8558925" y="1718760"/>
                </a:cubicBezTo>
                <a:cubicBezTo>
                  <a:pt x="8558925" y="1703808"/>
                  <a:pt x="8566304" y="1706301"/>
                  <a:pt x="8574117" y="1706301"/>
                </a:cubicBezTo>
                <a:close/>
                <a:moveTo>
                  <a:pt x="5640994" y="1706244"/>
                </a:moveTo>
                <a:cubicBezTo>
                  <a:pt x="5640996" y="1713535"/>
                  <a:pt x="5643654" y="1718394"/>
                  <a:pt x="5648969" y="1718393"/>
                </a:cubicBezTo>
                <a:cubicBezTo>
                  <a:pt x="5648968" y="1708673"/>
                  <a:pt x="5646311" y="1706243"/>
                  <a:pt x="5640994" y="1706244"/>
                </a:cubicBezTo>
                <a:close/>
                <a:moveTo>
                  <a:pt x="7236368" y="1705592"/>
                </a:moveTo>
                <a:cubicBezTo>
                  <a:pt x="7241305" y="1705594"/>
                  <a:pt x="7243771" y="1708014"/>
                  <a:pt x="7243771" y="1717693"/>
                </a:cubicBezTo>
                <a:cubicBezTo>
                  <a:pt x="7238836" y="1717693"/>
                  <a:pt x="7236368" y="1712852"/>
                  <a:pt x="7236368" y="1705592"/>
                </a:cubicBezTo>
                <a:close/>
                <a:moveTo>
                  <a:pt x="8148312" y="1703980"/>
                </a:moveTo>
                <a:cubicBezTo>
                  <a:pt x="8148311" y="1711697"/>
                  <a:pt x="8145706" y="1714268"/>
                  <a:pt x="8140498" y="1714268"/>
                </a:cubicBezTo>
                <a:cubicBezTo>
                  <a:pt x="8140497" y="1706552"/>
                  <a:pt x="8143102" y="1703980"/>
                  <a:pt x="8148312" y="1703980"/>
                </a:cubicBezTo>
                <a:close/>
                <a:moveTo>
                  <a:pt x="6512114" y="1702022"/>
                </a:moveTo>
                <a:cubicBezTo>
                  <a:pt x="6517050" y="1707167"/>
                  <a:pt x="6512114" y="1712311"/>
                  <a:pt x="6509647" y="1707166"/>
                </a:cubicBezTo>
                <a:cubicBezTo>
                  <a:pt x="6509646" y="1704595"/>
                  <a:pt x="6512114" y="1702022"/>
                  <a:pt x="6512114" y="1702022"/>
                </a:cubicBezTo>
                <a:close/>
                <a:moveTo>
                  <a:pt x="7293722" y="1696836"/>
                </a:moveTo>
                <a:cubicBezTo>
                  <a:pt x="7296325" y="1699254"/>
                  <a:pt x="7296325" y="1701674"/>
                  <a:pt x="7298930" y="1704095"/>
                </a:cubicBezTo>
                <a:cubicBezTo>
                  <a:pt x="7296325" y="1706514"/>
                  <a:pt x="7293722" y="1708934"/>
                  <a:pt x="7291116" y="1704094"/>
                </a:cubicBezTo>
                <a:cubicBezTo>
                  <a:pt x="7291117" y="1701674"/>
                  <a:pt x="7293722" y="1699255"/>
                  <a:pt x="7293722" y="1696836"/>
                </a:cubicBezTo>
                <a:close/>
                <a:moveTo>
                  <a:pt x="8435006" y="1695047"/>
                </a:moveTo>
                <a:cubicBezTo>
                  <a:pt x="8437706" y="1696251"/>
                  <a:pt x="8439056" y="1699860"/>
                  <a:pt x="8440068" y="1703768"/>
                </a:cubicBezTo>
                <a:lnTo>
                  <a:pt x="8440697" y="1705954"/>
                </a:lnTo>
                <a:lnTo>
                  <a:pt x="8441299" y="1705594"/>
                </a:lnTo>
                <a:lnTo>
                  <a:pt x="8441000" y="1707004"/>
                </a:lnTo>
                <a:lnTo>
                  <a:pt x="8443103" y="1714297"/>
                </a:lnTo>
                <a:lnTo>
                  <a:pt x="8439463" y="1714295"/>
                </a:lnTo>
                <a:lnTo>
                  <a:pt x="8439447" y="1714365"/>
                </a:lnTo>
                <a:cubicBezTo>
                  <a:pt x="8438215" y="1716483"/>
                  <a:pt x="8436364" y="1717693"/>
                  <a:pt x="8433897" y="1717693"/>
                </a:cubicBezTo>
                <a:lnTo>
                  <a:pt x="8434613" y="1714296"/>
                </a:lnTo>
                <a:lnTo>
                  <a:pt x="8418814" y="1714295"/>
                </a:lnTo>
                <a:cubicBezTo>
                  <a:pt x="8418813" y="1704672"/>
                  <a:pt x="8429610" y="1695047"/>
                  <a:pt x="8435006" y="1695047"/>
                </a:cubicBezTo>
                <a:close/>
                <a:moveTo>
                  <a:pt x="7173855" y="1693621"/>
                </a:moveTo>
                <a:cubicBezTo>
                  <a:pt x="7181456" y="1693621"/>
                  <a:pt x="7189060" y="1691306"/>
                  <a:pt x="7189060" y="1705207"/>
                </a:cubicBezTo>
                <a:cubicBezTo>
                  <a:pt x="7183992" y="1705206"/>
                  <a:pt x="7173856" y="1705209"/>
                  <a:pt x="7173855" y="1693621"/>
                </a:cubicBezTo>
                <a:close/>
                <a:moveTo>
                  <a:pt x="8169745" y="1693621"/>
                </a:moveTo>
                <a:cubicBezTo>
                  <a:pt x="8169745" y="1705208"/>
                  <a:pt x="8159607" y="1705207"/>
                  <a:pt x="8154539" y="1705207"/>
                </a:cubicBezTo>
                <a:cubicBezTo>
                  <a:pt x="8154538" y="1691304"/>
                  <a:pt x="8162141" y="1693622"/>
                  <a:pt x="8169745" y="1693621"/>
                </a:cubicBezTo>
                <a:close/>
                <a:moveTo>
                  <a:pt x="7432934" y="1691477"/>
                </a:moveTo>
                <a:cubicBezTo>
                  <a:pt x="7432934" y="1698736"/>
                  <a:pt x="7430328" y="1703578"/>
                  <a:pt x="7425120" y="1703577"/>
                </a:cubicBezTo>
                <a:cubicBezTo>
                  <a:pt x="7425121" y="1693896"/>
                  <a:pt x="7427723" y="1691476"/>
                  <a:pt x="7432934" y="1691477"/>
                </a:cubicBezTo>
                <a:close/>
                <a:moveTo>
                  <a:pt x="9693501" y="1691475"/>
                </a:moveTo>
                <a:cubicBezTo>
                  <a:pt x="9698848" y="1696151"/>
                  <a:pt x="9701523" y="1703167"/>
                  <a:pt x="9706874" y="1707843"/>
                </a:cubicBezTo>
                <a:cubicBezTo>
                  <a:pt x="9701524" y="1712520"/>
                  <a:pt x="9696175" y="1712520"/>
                  <a:pt x="9690827" y="1712520"/>
                </a:cubicBezTo>
                <a:cubicBezTo>
                  <a:pt x="9690826" y="1705504"/>
                  <a:pt x="9693502" y="1698491"/>
                  <a:pt x="9693501" y="1691475"/>
                </a:cubicBezTo>
                <a:close/>
                <a:moveTo>
                  <a:pt x="7162862" y="1691475"/>
                </a:moveTo>
                <a:cubicBezTo>
                  <a:pt x="7162863" y="1698737"/>
                  <a:pt x="7160258" y="1703577"/>
                  <a:pt x="7155050" y="1703576"/>
                </a:cubicBezTo>
                <a:cubicBezTo>
                  <a:pt x="7155050" y="1693897"/>
                  <a:pt x="7157655" y="1691476"/>
                  <a:pt x="7162862" y="1691475"/>
                </a:cubicBezTo>
                <a:close/>
                <a:moveTo>
                  <a:pt x="7851415" y="1691475"/>
                </a:moveTo>
                <a:cubicBezTo>
                  <a:pt x="7851415" y="1698737"/>
                  <a:pt x="7848665" y="1703577"/>
                  <a:pt x="7843625" y="1703577"/>
                </a:cubicBezTo>
                <a:cubicBezTo>
                  <a:pt x="7843626" y="1693897"/>
                  <a:pt x="7846375" y="1691477"/>
                  <a:pt x="7851415" y="1691475"/>
                </a:cubicBezTo>
                <a:close/>
                <a:moveTo>
                  <a:pt x="6172682" y="1686153"/>
                </a:moveTo>
                <a:lnTo>
                  <a:pt x="6171890" y="1687380"/>
                </a:lnTo>
                <a:lnTo>
                  <a:pt x="6171607" y="1687817"/>
                </a:lnTo>
                <a:close/>
                <a:moveTo>
                  <a:pt x="7151954" y="1682374"/>
                </a:moveTo>
                <a:cubicBezTo>
                  <a:pt x="7151953" y="1691960"/>
                  <a:pt x="7147019" y="1694459"/>
                  <a:pt x="7144550" y="1694460"/>
                </a:cubicBezTo>
                <a:cubicBezTo>
                  <a:pt x="7144550" y="1684457"/>
                  <a:pt x="7147019" y="1682373"/>
                  <a:pt x="7151954" y="1682374"/>
                </a:cubicBezTo>
                <a:close/>
                <a:moveTo>
                  <a:pt x="6175119" y="1682374"/>
                </a:moveTo>
                <a:lnTo>
                  <a:pt x="6172682" y="1686153"/>
                </a:lnTo>
                <a:lnTo>
                  <a:pt x="6173538" y="1684825"/>
                </a:lnTo>
                <a:cubicBezTo>
                  <a:pt x="6174418" y="1683463"/>
                  <a:pt x="6175119" y="1682374"/>
                  <a:pt x="6175119" y="1682374"/>
                </a:cubicBezTo>
                <a:close/>
                <a:moveTo>
                  <a:pt x="8986341" y="1682372"/>
                </a:moveTo>
                <a:cubicBezTo>
                  <a:pt x="8986340" y="1691959"/>
                  <a:pt x="8981405" y="1694460"/>
                  <a:pt x="8978938" y="1694460"/>
                </a:cubicBezTo>
                <a:cubicBezTo>
                  <a:pt x="8978937" y="1684458"/>
                  <a:pt x="8981404" y="1682374"/>
                  <a:pt x="8986341" y="1682372"/>
                </a:cubicBezTo>
                <a:close/>
                <a:moveTo>
                  <a:pt x="7116985" y="1681747"/>
                </a:moveTo>
                <a:cubicBezTo>
                  <a:pt x="7122086" y="1682012"/>
                  <a:pt x="7126537" y="1685732"/>
                  <a:pt x="7126537" y="1694451"/>
                </a:cubicBezTo>
                <a:cubicBezTo>
                  <a:pt x="7118721" y="1691900"/>
                  <a:pt x="7111342" y="1689774"/>
                  <a:pt x="7103525" y="1689774"/>
                </a:cubicBezTo>
                <a:cubicBezTo>
                  <a:pt x="7106131" y="1684671"/>
                  <a:pt x="7111883" y="1681481"/>
                  <a:pt x="7116985" y="1681747"/>
                </a:cubicBezTo>
                <a:close/>
                <a:moveTo>
                  <a:pt x="7220577" y="1679504"/>
                </a:moveTo>
                <a:cubicBezTo>
                  <a:pt x="7220577" y="1691089"/>
                  <a:pt x="7209877" y="1691089"/>
                  <a:pt x="7204529" y="1691088"/>
                </a:cubicBezTo>
                <a:cubicBezTo>
                  <a:pt x="7204528" y="1677186"/>
                  <a:pt x="7212554" y="1679505"/>
                  <a:pt x="7220577" y="1679504"/>
                </a:cubicBezTo>
                <a:close/>
                <a:moveTo>
                  <a:pt x="7096466" y="1677014"/>
                </a:moveTo>
                <a:cubicBezTo>
                  <a:pt x="7098494" y="1680645"/>
                  <a:pt x="7097480" y="1685636"/>
                  <a:pt x="7095704" y="1684842"/>
                </a:cubicBezTo>
                <a:lnTo>
                  <a:pt x="7095167" y="1684014"/>
                </a:lnTo>
                <a:lnTo>
                  <a:pt x="7097215" y="1689140"/>
                </a:lnTo>
                <a:cubicBezTo>
                  <a:pt x="7094509" y="1689142"/>
                  <a:pt x="7093156" y="1689141"/>
                  <a:pt x="7092820" y="1688295"/>
                </a:cubicBezTo>
                <a:lnTo>
                  <a:pt x="7094384" y="1682814"/>
                </a:lnTo>
                <a:lnTo>
                  <a:pt x="7093761" y="1681854"/>
                </a:lnTo>
                <a:cubicBezTo>
                  <a:pt x="7093760" y="1679435"/>
                  <a:pt x="7093761" y="1677015"/>
                  <a:pt x="7096466" y="1677014"/>
                </a:cubicBezTo>
                <a:close/>
                <a:moveTo>
                  <a:pt x="8964999" y="1671848"/>
                </a:moveTo>
                <a:cubicBezTo>
                  <a:pt x="8968168" y="1672717"/>
                  <a:pt x="8970701" y="1676193"/>
                  <a:pt x="8970702" y="1681987"/>
                </a:cubicBezTo>
                <a:cubicBezTo>
                  <a:pt x="8965630" y="1679670"/>
                  <a:pt x="8960563" y="1677352"/>
                  <a:pt x="8955496" y="1677352"/>
                </a:cubicBezTo>
                <a:cubicBezTo>
                  <a:pt x="8958030" y="1672718"/>
                  <a:pt x="8961832" y="1670980"/>
                  <a:pt x="8964999" y="1671848"/>
                </a:cubicBezTo>
                <a:close/>
                <a:moveTo>
                  <a:pt x="7960534" y="1671656"/>
                </a:moveTo>
                <a:cubicBezTo>
                  <a:pt x="7963243" y="1683166"/>
                  <a:pt x="7968651" y="1692692"/>
                  <a:pt x="7979469" y="1692693"/>
                </a:cubicBezTo>
                <a:lnTo>
                  <a:pt x="7980330" y="1694963"/>
                </a:lnTo>
                <a:lnTo>
                  <a:pt x="7981186" y="1689518"/>
                </a:lnTo>
                <a:lnTo>
                  <a:pt x="7982719" y="1690361"/>
                </a:lnTo>
                <a:lnTo>
                  <a:pt x="7996608" y="1682705"/>
                </a:lnTo>
                <a:cubicBezTo>
                  <a:pt x="8001262" y="1681183"/>
                  <a:pt x="8005903" y="1680640"/>
                  <a:pt x="8010530" y="1680870"/>
                </a:cubicBezTo>
                <a:cubicBezTo>
                  <a:pt x="8038296" y="1682252"/>
                  <a:pt x="8065565" y="1711492"/>
                  <a:pt x="8091578" y="1724385"/>
                </a:cubicBezTo>
                <a:lnTo>
                  <a:pt x="8072844" y="1722499"/>
                </a:lnTo>
                <a:lnTo>
                  <a:pt x="8058896" y="1727436"/>
                </a:lnTo>
                <a:lnTo>
                  <a:pt x="8053454" y="1725090"/>
                </a:lnTo>
                <a:lnTo>
                  <a:pt x="8050305" y="1726113"/>
                </a:lnTo>
                <a:cubicBezTo>
                  <a:pt x="8045969" y="1728837"/>
                  <a:pt x="8041995" y="1732981"/>
                  <a:pt x="8038657" y="1739121"/>
                </a:cubicBezTo>
                <a:cubicBezTo>
                  <a:pt x="8029320" y="1734210"/>
                  <a:pt x="8019314" y="1727456"/>
                  <a:pt x="8009641" y="1719218"/>
                </a:cubicBezTo>
                <a:lnTo>
                  <a:pt x="7986108" y="1694125"/>
                </a:lnTo>
                <a:lnTo>
                  <a:pt x="7981186" y="1701606"/>
                </a:lnTo>
                <a:lnTo>
                  <a:pt x="7980872" y="1699502"/>
                </a:lnTo>
                <a:lnTo>
                  <a:pt x="7964820" y="1695372"/>
                </a:lnTo>
                <a:cubicBezTo>
                  <a:pt x="7958845" y="1694479"/>
                  <a:pt x="7952874" y="1693883"/>
                  <a:pt x="7947463" y="1692692"/>
                </a:cubicBezTo>
                <a:cubicBezTo>
                  <a:pt x="7950168" y="1685548"/>
                  <a:pt x="7955577" y="1678800"/>
                  <a:pt x="7960534" y="1671656"/>
                </a:cubicBezTo>
                <a:close/>
                <a:moveTo>
                  <a:pt x="8577280" y="1670676"/>
                </a:moveTo>
                <a:cubicBezTo>
                  <a:pt x="8580623" y="1671282"/>
                  <a:pt x="8583297" y="1674306"/>
                  <a:pt x="8583297" y="1680356"/>
                </a:cubicBezTo>
                <a:cubicBezTo>
                  <a:pt x="8577948" y="1677936"/>
                  <a:pt x="8572600" y="1675515"/>
                  <a:pt x="8567251" y="1675516"/>
                </a:cubicBezTo>
                <a:cubicBezTo>
                  <a:pt x="8569925" y="1671887"/>
                  <a:pt x="8573937" y="1670071"/>
                  <a:pt x="8577280" y="1670676"/>
                </a:cubicBezTo>
                <a:close/>
                <a:moveTo>
                  <a:pt x="7896670" y="1669872"/>
                </a:moveTo>
                <a:cubicBezTo>
                  <a:pt x="7907165" y="1672370"/>
                  <a:pt x="7917664" y="1674873"/>
                  <a:pt x="7925535" y="1677373"/>
                </a:cubicBezTo>
                <a:cubicBezTo>
                  <a:pt x="7920287" y="1686959"/>
                  <a:pt x="7896670" y="1694459"/>
                  <a:pt x="7896670" y="1669872"/>
                </a:cubicBezTo>
                <a:close/>
                <a:moveTo>
                  <a:pt x="8371381" y="1669872"/>
                </a:moveTo>
                <a:cubicBezTo>
                  <a:pt x="8376591" y="1672422"/>
                  <a:pt x="8381801" y="1674974"/>
                  <a:pt x="8386575" y="1677526"/>
                </a:cubicBezTo>
                <a:lnTo>
                  <a:pt x="8378362" y="1680736"/>
                </a:lnTo>
                <a:lnTo>
                  <a:pt x="8391666" y="1685621"/>
                </a:lnTo>
                <a:lnTo>
                  <a:pt x="8393482" y="1684184"/>
                </a:lnTo>
                <a:cubicBezTo>
                  <a:pt x="8400292" y="1682670"/>
                  <a:pt x="8407860" y="1690420"/>
                  <a:pt x="8413913" y="1693796"/>
                </a:cubicBezTo>
                <a:lnTo>
                  <a:pt x="8406646" y="1693991"/>
                </a:lnTo>
                <a:lnTo>
                  <a:pt x="8410102" y="1703577"/>
                </a:lnTo>
                <a:cubicBezTo>
                  <a:pt x="8404518" y="1701157"/>
                  <a:pt x="8398930" y="1698736"/>
                  <a:pt x="8396139" y="1696316"/>
                </a:cubicBezTo>
                <a:lnTo>
                  <a:pt x="8397916" y="1693236"/>
                </a:lnTo>
                <a:lnTo>
                  <a:pt x="8387031" y="1689301"/>
                </a:lnTo>
                <a:lnTo>
                  <a:pt x="8383238" y="1690270"/>
                </a:lnTo>
                <a:cubicBezTo>
                  <a:pt x="8370947" y="1690163"/>
                  <a:pt x="8359180" y="1681830"/>
                  <a:pt x="8348721" y="1680077"/>
                </a:cubicBezTo>
                <a:cubicBezTo>
                  <a:pt x="8352904" y="1678908"/>
                  <a:pt x="8356883" y="1678323"/>
                  <a:pt x="8360764" y="1678213"/>
                </a:cubicBezTo>
                <a:lnTo>
                  <a:pt x="8375568" y="1680241"/>
                </a:lnTo>
                <a:lnTo>
                  <a:pt x="8373084" y="1678782"/>
                </a:lnTo>
                <a:cubicBezTo>
                  <a:pt x="8372032" y="1677047"/>
                  <a:pt x="8371383" y="1674230"/>
                  <a:pt x="8371381" y="1669872"/>
                </a:cubicBezTo>
                <a:close/>
                <a:moveTo>
                  <a:pt x="8113091" y="1669870"/>
                </a:moveTo>
                <a:cubicBezTo>
                  <a:pt x="8113091" y="1673343"/>
                  <a:pt x="8112614" y="1675824"/>
                  <a:pt x="8111784" y="1677591"/>
                </a:cubicBezTo>
                <a:lnTo>
                  <a:pt x="8110192" y="1679181"/>
                </a:lnTo>
                <a:lnTo>
                  <a:pt x="8121910" y="1685697"/>
                </a:lnTo>
                <a:cubicBezTo>
                  <a:pt x="8127562" y="1689752"/>
                  <a:pt x="8131772" y="1695367"/>
                  <a:pt x="8131771" y="1705349"/>
                </a:cubicBezTo>
                <a:cubicBezTo>
                  <a:pt x="8123594" y="1705350"/>
                  <a:pt x="8114933" y="1705350"/>
                  <a:pt x="8106273" y="1705349"/>
                </a:cubicBezTo>
                <a:lnTo>
                  <a:pt x="8103962" y="1681344"/>
                </a:lnTo>
                <a:lnTo>
                  <a:pt x="8097883" y="1681778"/>
                </a:lnTo>
                <a:cubicBezTo>
                  <a:pt x="8097884" y="1669870"/>
                  <a:pt x="8108022" y="1669870"/>
                  <a:pt x="8113091" y="1669870"/>
                </a:cubicBezTo>
                <a:close/>
                <a:moveTo>
                  <a:pt x="8914047" y="1669870"/>
                </a:moveTo>
                <a:cubicBezTo>
                  <a:pt x="8914049" y="1683761"/>
                  <a:pt x="8906445" y="1681776"/>
                  <a:pt x="8898844" y="1681776"/>
                </a:cubicBezTo>
                <a:cubicBezTo>
                  <a:pt x="8898844" y="1669870"/>
                  <a:pt x="8908979" y="1669870"/>
                  <a:pt x="8914047" y="1669870"/>
                </a:cubicBezTo>
                <a:close/>
                <a:moveTo>
                  <a:pt x="8494457" y="1669870"/>
                </a:moveTo>
                <a:cubicBezTo>
                  <a:pt x="8499525" y="1672251"/>
                  <a:pt x="8504594" y="1674631"/>
                  <a:pt x="8509662" y="1677014"/>
                </a:cubicBezTo>
                <a:cubicBezTo>
                  <a:pt x="8504594" y="1683761"/>
                  <a:pt x="8494456" y="1683761"/>
                  <a:pt x="8494457" y="1669870"/>
                </a:cubicBezTo>
                <a:close/>
                <a:moveTo>
                  <a:pt x="6792910" y="1669870"/>
                </a:moveTo>
                <a:cubicBezTo>
                  <a:pt x="6800514" y="1669870"/>
                  <a:pt x="6808117" y="1669871"/>
                  <a:pt x="6808118" y="1681777"/>
                </a:cubicBezTo>
                <a:cubicBezTo>
                  <a:pt x="6800512" y="1681777"/>
                  <a:pt x="6792910" y="1683762"/>
                  <a:pt x="6792910" y="1669870"/>
                </a:cubicBezTo>
                <a:close/>
                <a:moveTo>
                  <a:pt x="8066011" y="1664300"/>
                </a:moveTo>
                <a:cubicBezTo>
                  <a:pt x="8074877" y="1664910"/>
                  <a:pt x="8084097" y="1667963"/>
                  <a:pt x="8092609" y="1667963"/>
                </a:cubicBezTo>
                <a:cubicBezTo>
                  <a:pt x="8089769" y="1675289"/>
                  <a:pt x="8086934" y="1682613"/>
                  <a:pt x="8084097" y="1687496"/>
                </a:cubicBezTo>
                <a:cubicBezTo>
                  <a:pt x="8078424" y="1687497"/>
                  <a:pt x="8075585" y="1685056"/>
                  <a:pt x="8069912" y="1685056"/>
                </a:cubicBezTo>
                <a:cubicBezTo>
                  <a:pt x="8061400" y="1680172"/>
                  <a:pt x="8050053" y="1677730"/>
                  <a:pt x="8041542" y="1675289"/>
                </a:cubicBezTo>
                <a:cubicBezTo>
                  <a:pt x="8048636" y="1665520"/>
                  <a:pt x="8057144" y="1663690"/>
                  <a:pt x="8066011" y="1664300"/>
                </a:cubicBezTo>
                <a:close/>
                <a:moveTo>
                  <a:pt x="7373417" y="1659990"/>
                </a:moveTo>
                <a:cubicBezTo>
                  <a:pt x="7378545" y="1660447"/>
                  <a:pt x="7384402" y="1674640"/>
                  <a:pt x="7384405" y="1681966"/>
                </a:cubicBezTo>
                <a:cubicBezTo>
                  <a:pt x="7381798" y="1681966"/>
                  <a:pt x="7361393" y="1674640"/>
                  <a:pt x="7368773" y="1664873"/>
                </a:cubicBezTo>
                <a:cubicBezTo>
                  <a:pt x="7370077" y="1661210"/>
                  <a:pt x="7371705" y="1659838"/>
                  <a:pt x="7373417" y="1659990"/>
                </a:cubicBezTo>
                <a:close/>
                <a:moveTo>
                  <a:pt x="6996636" y="1658214"/>
                </a:moveTo>
                <a:cubicBezTo>
                  <a:pt x="6999153" y="1658408"/>
                  <a:pt x="7001550" y="1658713"/>
                  <a:pt x="7003468" y="1658714"/>
                </a:cubicBezTo>
                <a:cubicBezTo>
                  <a:pt x="7003469" y="1678392"/>
                  <a:pt x="6988125" y="1671013"/>
                  <a:pt x="6980452" y="1671011"/>
                </a:cubicBezTo>
                <a:cubicBezTo>
                  <a:pt x="6980452" y="1658099"/>
                  <a:pt x="6989084" y="1657637"/>
                  <a:pt x="6996636" y="1658214"/>
                </a:cubicBezTo>
                <a:close/>
                <a:moveTo>
                  <a:pt x="6426371" y="1658052"/>
                </a:moveTo>
                <a:lnTo>
                  <a:pt x="6428513" y="1659247"/>
                </a:lnTo>
                <a:lnTo>
                  <a:pt x="6426743" y="1659845"/>
                </a:lnTo>
                <a:close/>
                <a:moveTo>
                  <a:pt x="6449848" y="1658052"/>
                </a:moveTo>
                <a:cubicBezTo>
                  <a:pt x="6444533" y="1660481"/>
                  <a:pt x="6444533" y="1660481"/>
                  <a:pt x="6449846" y="1670202"/>
                </a:cubicBezTo>
                <a:cubicBezTo>
                  <a:pt x="6449847" y="1665341"/>
                  <a:pt x="6449847" y="1662912"/>
                  <a:pt x="6449848" y="1658052"/>
                </a:cubicBezTo>
                <a:close/>
                <a:moveTo>
                  <a:pt x="7312146" y="1657367"/>
                </a:moveTo>
                <a:lnTo>
                  <a:pt x="7310375" y="1666618"/>
                </a:lnTo>
                <a:lnTo>
                  <a:pt x="7317446" y="1667881"/>
                </a:lnTo>
                <a:cubicBezTo>
                  <a:pt x="7306203" y="1670375"/>
                  <a:pt x="7298237" y="1675360"/>
                  <a:pt x="7286994" y="1680343"/>
                </a:cubicBezTo>
                <a:cubicBezTo>
                  <a:pt x="7289102" y="1673800"/>
                  <a:pt x="7292330" y="1670062"/>
                  <a:pt x="7296135" y="1668076"/>
                </a:cubicBezTo>
                <a:lnTo>
                  <a:pt x="7305305" y="1666802"/>
                </a:lnTo>
                <a:lnTo>
                  <a:pt x="7306592" y="1660694"/>
                </a:lnTo>
                <a:cubicBezTo>
                  <a:pt x="7307827" y="1658577"/>
                  <a:pt x="7309677" y="1657367"/>
                  <a:pt x="7312146" y="1657367"/>
                </a:cubicBezTo>
                <a:close/>
                <a:moveTo>
                  <a:pt x="8939867" y="1657366"/>
                </a:moveTo>
                <a:cubicBezTo>
                  <a:pt x="8944936" y="1659785"/>
                  <a:pt x="8950003" y="1662208"/>
                  <a:pt x="8955074" y="1664626"/>
                </a:cubicBezTo>
                <a:cubicBezTo>
                  <a:pt x="8952538" y="1667047"/>
                  <a:pt x="8952538" y="1669466"/>
                  <a:pt x="8950005" y="1669467"/>
                </a:cubicBezTo>
                <a:cubicBezTo>
                  <a:pt x="8944935" y="1669466"/>
                  <a:pt x="8939867" y="1669466"/>
                  <a:pt x="8939867" y="1657366"/>
                </a:cubicBezTo>
                <a:close/>
                <a:moveTo>
                  <a:pt x="7105012" y="1657366"/>
                </a:moveTo>
                <a:cubicBezTo>
                  <a:pt x="7105012" y="1664747"/>
                  <a:pt x="7105011" y="1669663"/>
                  <a:pt x="7105010" y="1677043"/>
                </a:cubicBezTo>
                <a:cubicBezTo>
                  <a:pt x="7102198" y="1677044"/>
                  <a:pt x="7102199" y="1679503"/>
                  <a:pt x="7099386" y="1681963"/>
                </a:cubicBezTo>
                <a:cubicBezTo>
                  <a:pt x="7096573" y="1674584"/>
                  <a:pt x="7093761" y="1657367"/>
                  <a:pt x="7105012" y="1657366"/>
                </a:cubicBezTo>
                <a:close/>
                <a:moveTo>
                  <a:pt x="6884731" y="1657366"/>
                </a:moveTo>
                <a:cubicBezTo>
                  <a:pt x="6893169" y="1657367"/>
                  <a:pt x="6895982" y="1662208"/>
                  <a:pt x="6895983" y="1669467"/>
                </a:cubicBezTo>
                <a:cubicBezTo>
                  <a:pt x="6887543" y="1669467"/>
                  <a:pt x="6884731" y="1667047"/>
                  <a:pt x="6884731" y="1657366"/>
                </a:cubicBezTo>
                <a:close/>
                <a:moveTo>
                  <a:pt x="8471014" y="1657366"/>
                </a:moveTo>
                <a:cubicBezTo>
                  <a:pt x="8478615" y="1657365"/>
                  <a:pt x="8486219" y="1657365"/>
                  <a:pt x="8486218" y="1668952"/>
                </a:cubicBezTo>
                <a:cubicBezTo>
                  <a:pt x="8481151" y="1668952"/>
                  <a:pt x="8471014" y="1671268"/>
                  <a:pt x="8471014" y="1657366"/>
                </a:cubicBezTo>
                <a:close/>
                <a:moveTo>
                  <a:pt x="9641468" y="1656968"/>
                </a:moveTo>
                <a:cubicBezTo>
                  <a:pt x="9650167" y="1655184"/>
                  <a:pt x="9659445" y="1664163"/>
                  <a:pt x="9665629" y="1667848"/>
                </a:cubicBezTo>
                <a:cubicBezTo>
                  <a:pt x="9662880" y="1675215"/>
                  <a:pt x="9660132" y="1682583"/>
                  <a:pt x="9660131" y="1687494"/>
                </a:cubicBezTo>
                <a:cubicBezTo>
                  <a:pt x="9651884" y="1680127"/>
                  <a:pt x="9641348" y="1670303"/>
                  <a:pt x="9633100" y="1662935"/>
                </a:cubicBezTo>
                <a:cubicBezTo>
                  <a:pt x="9635735" y="1659352"/>
                  <a:pt x="9638571" y="1657561"/>
                  <a:pt x="9641468" y="1656968"/>
                </a:cubicBezTo>
                <a:close/>
                <a:moveTo>
                  <a:pt x="8025048" y="1655753"/>
                </a:moveTo>
                <a:cubicBezTo>
                  <a:pt x="8030086" y="1658161"/>
                  <a:pt x="8035584" y="1660566"/>
                  <a:pt x="8041083" y="1662971"/>
                </a:cubicBezTo>
                <a:cubicBezTo>
                  <a:pt x="8038332" y="1667783"/>
                  <a:pt x="8033293" y="1670189"/>
                  <a:pt x="8030087" y="1675001"/>
                </a:cubicBezTo>
                <a:cubicBezTo>
                  <a:pt x="8027340" y="1670188"/>
                  <a:pt x="8027339" y="1662972"/>
                  <a:pt x="8025048" y="1655753"/>
                </a:cubicBezTo>
                <a:close/>
                <a:moveTo>
                  <a:pt x="8313240" y="1655753"/>
                </a:moveTo>
                <a:cubicBezTo>
                  <a:pt x="8313241" y="1665433"/>
                  <a:pt x="8310636" y="1667852"/>
                  <a:pt x="8305426" y="1667854"/>
                </a:cubicBezTo>
                <a:cubicBezTo>
                  <a:pt x="8305427" y="1660594"/>
                  <a:pt x="8308031" y="1655753"/>
                  <a:pt x="8313240" y="1655753"/>
                </a:cubicBezTo>
                <a:close/>
                <a:moveTo>
                  <a:pt x="7771470" y="1655752"/>
                </a:moveTo>
                <a:cubicBezTo>
                  <a:pt x="7782266" y="1660698"/>
                  <a:pt x="7790364" y="1675538"/>
                  <a:pt x="7795761" y="1692849"/>
                </a:cubicBezTo>
                <a:cubicBezTo>
                  <a:pt x="7776867" y="1692850"/>
                  <a:pt x="7776866" y="1678010"/>
                  <a:pt x="7771470" y="1655752"/>
                </a:cubicBezTo>
                <a:close/>
                <a:moveTo>
                  <a:pt x="5666551" y="1655344"/>
                </a:moveTo>
                <a:lnTo>
                  <a:pt x="5666687" y="1655926"/>
                </a:lnTo>
                <a:cubicBezTo>
                  <a:pt x="5667903" y="1657445"/>
                  <a:pt x="5669788" y="1658052"/>
                  <a:pt x="5672446" y="1658052"/>
                </a:cubicBezTo>
                <a:lnTo>
                  <a:pt x="5671399" y="1655344"/>
                </a:lnTo>
                <a:close/>
                <a:moveTo>
                  <a:pt x="683497" y="1655337"/>
                </a:moveTo>
                <a:lnTo>
                  <a:pt x="683739" y="1656445"/>
                </a:lnTo>
                <a:lnTo>
                  <a:pt x="679879" y="1655704"/>
                </a:lnTo>
                <a:cubicBezTo>
                  <a:pt x="681248" y="1654381"/>
                  <a:pt x="682576" y="1654384"/>
                  <a:pt x="683497" y="1655337"/>
                </a:cubicBezTo>
                <a:close/>
                <a:moveTo>
                  <a:pt x="7465154" y="1655020"/>
                </a:moveTo>
                <a:cubicBezTo>
                  <a:pt x="7487521" y="1657389"/>
                  <a:pt x="7510080" y="1666290"/>
                  <a:pt x="7531092" y="1674428"/>
                </a:cubicBezTo>
                <a:cubicBezTo>
                  <a:pt x="7568000" y="1688897"/>
                  <a:pt x="7605353" y="1705372"/>
                  <a:pt x="7642263" y="1717430"/>
                </a:cubicBezTo>
                <a:cubicBezTo>
                  <a:pt x="7639594" y="1724661"/>
                  <a:pt x="7636926" y="1736720"/>
                  <a:pt x="7631590" y="1736719"/>
                </a:cubicBezTo>
                <a:cubicBezTo>
                  <a:pt x="7623585" y="1739131"/>
                  <a:pt x="7616026" y="1739131"/>
                  <a:pt x="7608022" y="1739131"/>
                </a:cubicBezTo>
                <a:cubicBezTo>
                  <a:pt x="7592012" y="1739131"/>
                  <a:pt x="7576004" y="1736720"/>
                  <a:pt x="7559994" y="1729486"/>
                </a:cubicBezTo>
                <a:cubicBezTo>
                  <a:pt x="7551992" y="1724660"/>
                  <a:pt x="7546655" y="1717429"/>
                  <a:pt x="7541318" y="1710195"/>
                </a:cubicBezTo>
                <a:lnTo>
                  <a:pt x="7515867" y="1710195"/>
                </a:lnTo>
                <a:lnTo>
                  <a:pt x="7512096" y="1725023"/>
                </a:lnTo>
                <a:lnTo>
                  <a:pt x="7501715" y="1709139"/>
                </a:lnTo>
                <a:lnTo>
                  <a:pt x="7488403" y="1708086"/>
                </a:lnTo>
                <a:cubicBezTo>
                  <a:pt x="7479730" y="1706579"/>
                  <a:pt x="7471061" y="1704168"/>
                  <a:pt x="7461723" y="1700550"/>
                </a:cubicBezTo>
                <a:cubicBezTo>
                  <a:pt x="7461723" y="1695728"/>
                  <a:pt x="7464390" y="1693317"/>
                  <a:pt x="7467057" y="1693317"/>
                </a:cubicBezTo>
                <a:cubicBezTo>
                  <a:pt x="7456385" y="1686082"/>
                  <a:pt x="7448826" y="1693317"/>
                  <a:pt x="7438151" y="1688895"/>
                </a:cubicBezTo>
                <a:cubicBezTo>
                  <a:pt x="7430149" y="1683671"/>
                  <a:pt x="7422145" y="1674428"/>
                  <a:pt x="7414140" y="1664783"/>
                </a:cubicBezTo>
                <a:cubicBezTo>
                  <a:pt x="7423476" y="1659358"/>
                  <a:pt x="7433123" y="1656343"/>
                  <a:pt x="7442919" y="1655099"/>
                </a:cubicBezTo>
                <a:cubicBezTo>
                  <a:pt x="7450268" y="1654167"/>
                  <a:pt x="7457702" y="1654232"/>
                  <a:pt x="7465154" y="1655020"/>
                </a:cubicBezTo>
                <a:close/>
                <a:moveTo>
                  <a:pt x="8870267" y="1652110"/>
                </a:moveTo>
                <a:cubicBezTo>
                  <a:pt x="8876174" y="1653039"/>
                  <a:pt x="8883390" y="1657366"/>
                  <a:pt x="8888638" y="1658604"/>
                </a:cubicBezTo>
                <a:cubicBezTo>
                  <a:pt x="8882734" y="1662312"/>
                  <a:pt x="8873877" y="1671586"/>
                  <a:pt x="8866495" y="1670774"/>
                </a:cubicBezTo>
                <a:lnTo>
                  <a:pt x="8865096" y="1669785"/>
                </a:lnTo>
                <a:lnTo>
                  <a:pt x="8861519" y="1673512"/>
                </a:lnTo>
                <a:cubicBezTo>
                  <a:pt x="8860286" y="1673513"/>
                  <a:pt x="8859051" y="1672226"/>
                  <a:pt x="8857816" y="1669655"/>
                </a:cubicBezTo>
                <a:cubicBezTo>
                  <a:pt x="8858434" y="1668369"/>
                  <a:pt x="8859050" y="1667565"/>
                  <a:pt x="8859667" y="1667123"/>
                </a:cubicBezTo>
                <a:lnTo>
                  <a:pt x="8860972" y="1666869"/>
                </a:lnTo>
                <a:lnTo>
                  <a:pt x="8859773" y="1666022"/>
                </a:lnTo>
                <a:cubicBezTo>
                  <a:pt x="8859773" y="1653656"/>
                  <a:pt x="8864365" y="1651182"/>
                  <a:pt x="8870267" y="1652110"/>
                </a:cubicBezTo>
                <a:close/>
                <a:moveTo>
                  <a:pt x="7062475" y="1650222"/>
                </a:moveTo>
                <a:cubicBezTo>
                  <a:pt x="7070663" y="1652663"/>
                  <a:pt x="7076123" y="1655107"/>
                  <a:pt x="7081582" y="1657549"/>
                </a:cubicBezTo>
                <a:cubicBezTo>
                  <a:pt x="7078853" y="1667315"/>
                  <a:pt x="7078852" y="1674639"/>
                  <a:pt x="7076123" y="1681966"/>
                </a:cubicBezTo>
                <a:cubicBezTo>
                  <a:pt x="7067935" y="1674641"/>
                  <a:pt x="7059746" y="1674640"/>
                  <a:pt x="7048827" y="1677084"/>
                </a:cubicBezTo>
                <a:cubicBezTo>
                  <a:pt x="7054286" y="1667316"/>
                  <a:pt x="7057015" y="1657549"/>
                  <a:pt x="7062475" y="1650222"/>
                </a:cubicBezTo>
                <a:close/>
                <a:moveTo>
                  <a:pt x="629821" y="1649602"/>
                </a:moveTo>
                <a:lnTo>
                  <a:pt x="635809" y="1651395"/>
                </a:lnTo>
                <a:lnTo>
                  <a:pt x="658302" y="1655882"/>
                </a:lnTo>
                <a:lnTo>
                  <a:pt x="643988" y="1652196"/>
                </a:lnTo>
                <a:cubicBezTo>
                  <a:pt x="638095" y="1650851"/>
                  <a:pt x="632959" y="1649879"/>
                  <a:pt x="629821" y="1649602"/>
                </a:cubicBezTo>
                <a:close/>
                <a:moveTo>
                  <a:pt x="8456917" y="1649141"/>
                </a:moveTo>
                <a:cubicBezTo>
                  <a:pt x="8456916" y="1664094"/>
                  <a:pt x="8446777" y="1659110"/>
                  <a:pt x="8441710" y="1659109"/>
                </a:cubicBezTo>
                <a:cubicBezTo>
                  <a:pt x="8441711" y="1646649"/>
                  <a:pt x="8449312" y="1649140"/>
                  <a:pt x="8456917" y="1649141"/>
                </a:cubicBezTo>
                <a:close/>
                <a:moveTo>
                  <a:pt x="6591696" y="1648966"/>
                </a:moveTo>
                <a:cubicBezTo>
                  <a:pt x="6596906" y="1648965"/>
                  <a:pt x="6606890" y="1646649"/>
                  <a:pt x="6606890" y="1658235"/>
                </a:cubicBezTo>
                <a:cubicBezTo>
                  <a:pt x="6599077" y="1658234"/>
                  <a:pt x="6591697" y="1660551"/>
                  <a:pt x="6591696" y="1648966"/>
                </a:cubicBezTo>
                <a:close/>
                <a:moveTo>
                  <a:pt x="6386150" y="1648966"/>
                </a:moveTo>
                <a:cubicBezTo>
                  <a:pt x="6386150" y="1660551"/>
                  <a:pt x="6378546" y="1658235"/>
                  <a:pt x="6370943" y="1658235"/>
                </a:cubicBezTo>
                <a:cubicBezTo>
                  <a:pt x="6370943" y="1646650"/>
                  <a:pt x="6381081" y="1648964"/>
                  <a:pt x="6386150" y="1648966"/>
                </a:cubicBezTo>
                <a:close/>
                <a:moveTo>
                  <a:pt x="7407854" y="1648437"/>
                </a:moveTo>
                <a:cubicBezTo>
                  <a:pt x="7407854" y="1655816"/>
                  <a:pt x="7407855" y="1670573"/>
                  <a:pt x="7402740" y="1670572"/>
                </a:cubicBezTo>
                <a:cubicBezTo>
                  <a:pt x="7395068" y="1673033"/>
                  <a:pt x="7387394" y="1665654"/>
                  <a:pt x="7384839" y="1655816"/>
                </a:cubicBezTo>
                <a:cubicBezTo>
                  <a:pt x="7392511" y="1650895"/>
                  <a:pt x="7400182" y="1650896"/>
                  <a:pt x="7407854" y="1648437"/>
                </a:cubicBezTo>
                <a:close/>
                <a:moveTo>
                  <a:pt x="7982623" y="1648435"/>
                </a:moveTo>
                <a:cubicBezTo>
                  <a:pt x="7990297" y="1650927"/>
                  <a:pt x="7997970" y="1653420"/>
                  <a:pt x="8005643" y="1653420"/>
                </a:cubicBezTo>
                <a:lnTo>
                  <a:pt x="7998221" y="1657725"/>
                </a:lnTo>
                <a:lnTo>
                  <a:pt x="8009143" y="1656316"/>
                </a:lnTo>
                <a:cubicBezTo>
                  <a:pt x="8011800" y="1656478"/>
                  <a:pt x="8014329" y="1656765"/>
                  <a:pt x="8016351" y="1656765"/>
                </a:cubicBezTo>
                <a:lnTo>
                  <a:pt x="8015393" y="1660519"/>
                </a:lnTo>
                <a:lnTo>
                  <a:pt x="8021273" y="1669482"/>
                </a:lnTo>
                <a:lnTo>
                  <a:pt x="8013678" y="1667168"/>
                </a:lnTo>
                <a:lnTo>
                  <a:pt x="8007243" y="1670519"/>
                </a:lnTo>
                <a:cubicBezTo>
                  <a:pt x="8002182" y="1671144"/>
                  <a:pt x="7996111" y="1669268"/>
                  <a:pt x="7992063" y="1669268"/>
                </a:cubicBezTo>
                <a:lnTo>
                  <a:pt x="7997430" y="1658183"/>
                </a:lnTo>
                <a:lnTo>
                  <a:pt x="7992216" y="1661208"/>
                </a:lnTo>
                <a:cubicBezTo>
                  <a:pt x="7987101" y="1660898"/>
                  <a:pt x="7982624" y="1657159"/>
                  <a:pt x="7982623" y="1648435"/>
                </a:cubicBezTo>
                <a:close/>
                <a:moveTo>
                  <a:pt x="7259810" y="1648433"/>
                </a:moveTo>
                <a:cubicBezTo>
                  <a:pt x="7262277" y="1648435"/>
                  <a:pt x="7267214" y="1651007"/>
                  <a:pt x="7267213" y="1658724"/>
                </a:cubicBezTo>
                <a:cubicBezTo>
                  <a:pt x="7262278" y="1658722"/>
                  <a:pt x="7259810" y="1656151"/>
                  <a:pt x="7259810" y="1648433"/>
                </a:cubicBezTo>
                <a:close/>
                <a:moveTo>
                  <a:pt x="384677" y="1648223"/>
                </a:moveTo>
                <a:cubicBezTo>
                  <a:pt x="391381" y="1648876"/>
                  <a:pt x="397147" y="1649237"/>
                  <a:pt x="397635" y="1649494"/>
                </a:cubicBezTo>
                <a:cubicBezTo>
                  <a:pt x="397879" y="1649623"/>
                  <a:pt x="396801" y="1649727"/>
                  <a:pt x="393863" y="1649827"/>
                </a:cubicBezTo>
                <a:lnTo>
                  <a:pt x="390889" y="1649892"/>
                </a:lnTo>
                <a:close/>
                <a:moveTo>
                  <a:pt x="8716107" y="1647240"/>
                </a:moveTo>
                <a:cubicBezTo>
                  <a:pt x="8725427" y="1647464"/>
                  <a:pt x="8736114" y="1660512"/>
                  <a:pt x="8744070" y="1664108"/>
                </a:cubicBezTo>
                <a:cubicBezTo>
                  <a:pt x="8730814" y="1664109"/>
                  <a:pt x="8717998" y="1661710"/>
                  <a:pt x="8707392" y="1652113"/>
                </a:cubicBezTo>
                <a:cubicBezTo>
                  <a:pt x="8710044" y="1648515"/>
                  <a:pt x="8713000" y="1647167"/>
                  <a:pt x="8716107" y="1647240"/>
                </a:cubicBezTo>
                <a:close/>
                <a:moveTo>
                  <a:pt x="7036443" y="1646284"/>
                </a:moveTo>
                <a:cubicBezTo>
                  <a:pt x="7041482" y="1645659"/>
                  <a:pt x="7046183" y="1646283"/>
                  <a:pt x="7048869" y="1651275"/>
                </a:cubicBezTo>
                <a:cubicBezTo>
                  <a:pt x="7054242" y="1661258"/>
                  <a:pt x="7048868" y="1671239"/>
                  <a:pt x="7040808" y="1668744"/>
                </a:cubicBezTo>
                <a:cubicBezTo>
                  <a:pt x="7030063" y="1668743"/>
                  <a:pt x="7022007" y="1668744"/>
                  <a:pt x="7011709" y="1671240"/>
                </a:cubicBezTo>
                <a:cubicBezTo>
                  <a:pt x="7011708" y="1658762"/>
                  <a:pt x="7011709" y="1648780"/>
                  <a:pt x="7022006" y="1648780"/>
                </a:cubicBezTo>
                <a:cubicBezTo>
                  <a:pt x="7026037" y="1648780"/>
                  <a:pt x="7031409" y="1646907"/>
                  <a:pt x="7036443" y="1646284"/>
                </a:cubicBezTo>
                <a:close/>
                <a:moveTo>
                  <a:pt x="6933313" y="1645650"/>
                </a:moveTo>
                <a:cubicBezTo>
                  <a:pt x="6936895" y="1644363"/>
                  <a:pt x="6940813" y="1644363"/>
                  <a:pt x="6944840" y="1645651"/>
                </a:cubicBezTo>
                <a:cubicBezTo>
                  <a:pt x="6936782" y="1648221"/>
                  <a:pt x="6929173" y="1650794"/>
                  <a:pt x="6923799" y="1653367"/>
                </a:cubicBezTo>
                <a:cubicBezTo>
                  <a:pt x="6926486" y="1649507"/>
                  <a:pt x="6929731" y="1646936"/>
                  <a:pt x="6933313" y="1645650"/>
                </a:cubicBezTo>
                <a:close/>
                <a:moveTo>
                  <a:pt x="6159594" y="1645044"/>
                </a:moveTo>
                <a:cubicBezTo>
                  <a:pt x="6166758" y="1645044"/>
                  <a:pt x="6174946" y="1647486"/>
                  <a:pt x="6179041" y="1647487"/>
                </a:cubicBezTo>
                <a:cubicBezTo>
                  <a:pt x="6179041" y="1669462"/>
                  <a:pt x="6154476" y="1657253"/>
                  <a:pt x="6146288" y="1657253"/>
                </a:cubicBezTo>
                <a:cubicBezTo>
                  <a:pt x="6146287" y="1647487"/>
                  <a:pt x="6152428" y="1645044"/>
                  <a:pt x="6159594" y="1645044"/>
                </a:cubicBezTo>
                <a:close/>
                <a:moveTo>
                  <a:pt x="8272509" y="1643662"/>
                </a:moveTo>
                <a:cubicBezTo>
                  <a:pt x="8277788" y="1645378"/>
                  <a:pt x="8283385" y="1651560"/>
                  <a:pt x="8286422" y="1655356"/>
                </a:cubicBezTo>
                <a:cubicBezTo>
                  <a:pt x="8278325" y="1655355"/>
                  <a:pt x="8270229" y="1653370"/>
                  <a:pt x="8262132" y="1650990"/>
                </a:cubicBezTo>
                <a:cubicBezTo>
                  <a:pt x="8263481" y="1646822"/>
                  <a:pt x="8265337" y="1644588"/>
                  <a:pt x="8267445" y="1643690"/>
                </a:cubicBezTo>
                <a:cubicBezTo>
                  <a:pt x="8269027" y="1643015"/>
                  <a:pt x="8270751" y="1643090"/>
                  <a:pt x="8272509" y="1643662"/>
                </a:cubicBezTo>
                <a:close/>
                <a:moveTo>
                  <a:pt x="7688790" y="1641795"/>
                </a:moveTo>
                <a:cubicBezTo>
                  <a:pt x="7690091" y="1642098"/>
                  <a:pt x="7691394" y="1643308"/>
                  <a:pt x="7692696" y="1644517"/>
                </a:cubicBezTo>
                <a:cubicBezTo>
                  <a:pt x="7690092" y="1646936"/>
                  <a:pt x="7690092" y="1649356"/>
                  <a:pt x="7687487" y="1651776"/>
                </a:cubicBezTo>
                <a:lnTo>
                  <a:pt x="7686854" y="1650018"/>
                </a:lnTo>
                <a:lnTo>
                  <a:pt x="7682821" y="1650019"/>
                </a:lnTo>
                <a:lnTo>
                  <a:pt x="7685002" y="1644848"/>
                </a:lnTo>
                <a:lnTo>
                  <a:pt x="7684882" y="1644518"/>
                </a:lnTo>
                <a:lnTo>
                  <a:pt x="7685249" y="1644263"/>
                </a:lnTo>
                <a:lnTo>
                  <a:pt x="7685676" y="1643249"/>
                </a:lnTo>
                <a:lnTo>
                  <a:pt x="7685909" y="1643802"/>
                </a:lnTo>
                <a:close/>
                <a:moveTo>
                  <a:pt x="8197330" y="1641292"/>
                </a:moveTo>
                <a:lnTo>
                  <a:pt x="8211235" y="1645589"/>
                </a:lnTo>
                <a:lnTo>
                  <a:pt x="8211302" y="1645431"/>
                </a:lnTo>
                <a:cubicBezTo>
                  <a:pt x="8214182" y="1643808"/>
                  <a:pt x="8217989" y="1643862"/>
                  <a:pt x="8221698" y="1644164"/>
                </a:cubicBezTo>
                <a:cubicBezTo>
                  <a:pt x="8224171" y="1644366"/>
                  <a:pt x="8226602" y="1644679"/>
                  <a:pt x="8228683" y="1644678"/>
                </a:cubicBezTo>
                <a:lnTo>
                  <a:pt x="8227059" y="1651855"/>
                </a:lnTo>
                <a:lnTo>
                  <a:pt x="8240046" y="1657962"/>
                </a:lnTo>
                <a:cubicBezTo>
                  <a:pt x="8240044" y="1683762"/>
                  <a:pt x="8205423" y="1669870"/>
                  <a:pt x="8194634" y="1665105"/>
                </a:cubicBezTo>
                <a:cubicBezTo>
                  <a:pt x="8183843" y="1660344"/>
                  <a:pt x="8183842" y="1641292"/>
                  <a:pt x="8197330" y="1641292"/>
                </a:cubicBezTo>
                <a:close/>
                <a:moveTo>
                  <a:pt x="7368123" y="1641291"/>
                </a:moveTo>
                <a:cubicBezTo>
                  <a:pt x="7368123" y="1643864"/>
                  <a:pt x="7370729" y="1646435"/>
                  <a:pt x="7370728" y="1649006"/>
                </a:cubicBezTo>
                <a:cubicBezTo>
                  <a:pt x="7368124" y="1651578"/>
                  <a:pt x="7363348" y="1649006"/>
                  <a:pt x="7368123" y="1641291"/>
                </a:cubicBezTo>
                <a:close/>
                <a:moveTo>
                  <a:pt x="8706943" y="1641290"/>
                </a:moveTo>
                <a:cubicBezTo>
                  <a:pt x="8704239" y="1643547"/>
                  <a:pt x="8704239" y="1645803"/>
                  <a:pt x="8701532" y="1648060"/>
                </a:cubicBezTo>
                <a:cubicBezTo>
                  <a:pt x="8701533" y="1641291"/>
                  <a:pt x="8701533" y="1641291"/>
                  <a:pt x="8706943" y="1641290"/>
                </a:cubicBezTo>
                <a:close/>
                <a:moveTo>
                  <a:pt x="5729514" y="1637914"/>
                </a:moveTo>
                <a:lnTo>
                  <a:pt x="5709618" y="1642531"/>
                </a:lnTo>
                <a:lnTo>
                  <a:pt x="5695230" y="1640417"/>
                </a:lnTo>
                <a:lnTo>
                  <a:pt x="5698441" y="1649358"/>
                </a:lnTo>
                <a:cubicBezTo>
                  <a:pt x="5707162" y="1656533"/>
                  <a:pt x="5725601" y="1648333"/>
                  <a:pt x="5733575" y="1648334"/>
                </a:cubicBezTo>
                <a:close/>
                <a:moveTo>
                  <a:pt x="7841970" y="1635934"/>
                </a:moveTo>
                <a:cubicBezTo>
                  <a:pt x="7855289" y="1638329"/>
                  <a:pt x="7865946" y="1635935"/>
                  <a:pt x="7876158" y="1640724"/>
                </a:cubicBezTo>
                <a:cubicBezTo>
                  <a:pt x="7900132" y="1650307"/>
                  <a:pt x="7863282" y="1667076"/>
                  <a:pt x="7857954" y="1669471"/>
                </a:cubicBezTo>
                <a:cubicBezTo>
                  <a:pt x="7852626" y="1659890"/>
                  <a:pt x="7847299" y="1647911"/>
                  <a:pt x="7841970" y="1635934"/>
                </a:cubicBezTo>
                <a:close/>
                <a:moveTo>
                  <a:pt x="9234431" y="1635930"/>
                </a:moveTo>
                <a:cubicBezTo>
                  <a:pt x="9234431" y="1649832"/>
                  <a:pt x="9224293" y="1647516"/>
                  <a:pt x="9219226" y="1647516"/>
                </a:cubicBezTo>
                <a:cubicBezTo>
                  <a:pt x="9219226" y="1635930"/>
                  <a:pt x="9226827" y="1635930"/>
                  <a:pt x="9234431" y="1635930"/>
                </a:cubicBezTo>
                <a:close/>
                <a:moveTo>
                  <a:pt x="8175267" y="1634953"/>
                </a:moveTo>
                <a:cubicBezTo>
                  <a:pt x="8178609" y="1635559"/>
                  <a:pt x="8181283" y="1638583"/>
                  <a:pt x="8181285" y="1644633"/>
                </a:cubicBezTo>
                <a:cubicBezTo>
                  <a:pt x="8175935" y="1644633"/>
                  <a:pt x="8170586" y="1642213"/>
                  <a:pt x="8165237" y="1639794"/>
                </a:cubicBezTo>
                <a:cubicBezTo>
                  <a:pt x="8167913" y="1636163"/>
                  <a:pt x="8171925" y="1634349"/>
                  <a:pt x="8175267" y="1634953"/>
                </a:cubicBezTo>
                <a:close/>
                <a:moveTo>
                  <a:pt x="9613201" y="1634319"/>
                </a:moveTo>
                <a:cubicBezTo>
                  <a:pt x="9621531" y="1639082"/>
                  <a:pt x="9627083" y="1646227"/>
                  <a:pt x="9632636" y="1650988"/>
                </a:cubicBezTo>
                <a:cubicBezTo>
                  <a:pt x="9627085" y="1662500"/>
                  <a:pt x="9615977" y="1643845"/>
                  <a:pt x="9610424" y="1639082"/>
                </a:cubicBezTo>
                <a:cubicBezTo>
                  <a:pt x="9610424" y="1636701"/>
                  <a:pt x="9613201" y="1636701"/>
                  <a:pt x="9613201" y="1634319"/>
                </a:cubicBezTo>
                <a:close/>
                <a:moveTo>
                  <a:pt x="9112740" y="1634319"/>
                </a:moveTo>
                <a:cubicBezTo>
                  <a:pt x="9118088" y="1634319"/>
                  <a:pt x="9123438" y="1634320"/>
                  <a:pt x="9123438" y="1644607"/>
                </a:cubicBezTo>
                <a:cubicBezTo>
                  <a:pt x="9118088" y="1644607"/>
                  <a:pt x="9112738" y="1642035"/>
                  <a:pt x="9107391" y="1639464"/>
                </a:cubicBezTo>
                <a:cubicBezTo>
                  <a:pt x="9110065" y="1639463"/>
                  <a:pt x="9110065" y="1636891"/>
                  <a:pt x="9112740" y="1634319"/>
                </a:cubicBezTo>
                <a:close/>
                <a:moveTo>
                  <a:pt x="7331234" y="1632316"/>
                </a:moveTo>
                <a:cubicBezTo>
                  <a:pt x="7344621" y="1632895"/>
                  <a:pt x="7359073" y="1637995"/>
                  <a:pt x="7368764" y="1652832"/>
                </a:cubicBezTo>
                <a:cubicBezTo>
                  <a:pt x="7361079" y="1663962"/>
                  <a:pt x="7350135" y="1650050"/>
                  <a:pt x="7349654" y="1653877"/>
                </a:cubicBezTo>
                <a:lnTo>
                  <a:pt x="7350313" y="1657271"/>
                </a:lnTo>
                <a:lnTo>
                  <a:pt x="7352380" y="1656213"/>
                </a:lnTo>
                <a:cubicBezTo>
                  <a:pt x="7354409" y="1654399"/>
                  <a:pt x="7353393" y="1660751"/>
                  <a:pt x="7352759" y="1664041"/>
                </a:cubicBezTo>
                <a:lnTo>
                  <a:pt x="7352757" y="1664060"/>
                </a:lnTo>
                <a:lnTo>
                  <a:pt x="7353169" y="1665197"/>
                </a:lnTo>
                <a:lnTo>
                  <a:pt x="7352592" y="1664856"/>
                </a:lnTo>
                <a:lnTo>
                  <a:pt x="7352378" y="1665894"/>
                </a:lnTo>
                <a:lnTo>
                  <a:pt x="7351824" y="1664403"/>
                </a:lnTo>
                <a:lnTo>
                  <a:pt x="7333789" y="1653760"/>
                </a:lnTo>
                <a:cubicBezTo>
                  <a:pt x="7327775" y="1648504"/>
                  <a:pt x="7322427" y="1641705"/>
                  <a:pt x="7318417" y="1633051"/>
                </a:cubicBezTo>
                <a:cubicBezTo>
                  <a:pt x="7322427" y="1632432"/>
                  <a:pt x="7326771" y="1632126"/>
                  <a:pt x="7331234" y="1632316"/>
                </a:cubicBezTo>
                <a:close/>
                <a:moveTo>
                  <a:pt x="6874586" y="1625313"/>
                </a:moveTo>
                <a:cubicBezTo>
                  <a:pt x="6886695" y="1625005"/>
                  <a:pt x="6898530" y="1628094"/>
                  <a:pt x="6907734" y="1641703"/>
                </a:cubicBezTo>
                <a:cubicBezTo>
                  <a:pt x="6897213" y="1644176"/>
                  <a:pt x="6884065" y="1651595"/>
                  <a:pt x="6870916" y="1646649"/>
                </a:cubicBezTo>
                <a:cubicBezTo>
                  <a:pt x="6860397" y="1641704"/>
                  <a:pt x="6850317" y="1634284"/>
                  <a:pt x="6839796" y="1629334"/>
                </a:cubicBezTo>
                <a:cubicBezTo>
                  <a:pt x="6850096" y="1629334"/>
                  <a:pt x="6862478" y="1625625"/>
                  <a:pt x="6874586" y="1625313"/>
                </a:cubicBezTo>
                <a:close/>
                <a:moveTo>
                  <a:pt x="7818085" y="1623426"/>
                </a:moveTo>
                <a:cubicBezTo>
                  <a:pt x="7818085" y="1630631"/>
                  <a:pt x="7818084" y="1640224"/>
                  <a:pt x="7818084" y="1647421"/>
                </a:cubicBezTo>
                <a:cubicBezTo>
                  <a:pt x="7812756" y="1647421"/>
                  <a:pt x="7804765" y="1649820"/>
                  <a:pt x="7797215" y="1645021"/>
                </a:cubicBezTo>
                <a:cubicBezTo>
                  <a:pt x="7789225" y="1640223"/>
                  <a:pt x="7818085" y="1623426"/>
                  <a:pt x="7818085" y="1623426"/>
                </a:cubicBezTo>
                <a:close/>
                <a:moveTo>
                  <a:pt x="7927487" y="1623426"/>
                </a:moveTo>
                <a:lnTo>
                  <a:pt x="7927028" y="1626075"/>
                </a:lnTo>
                <a:lnTo>
                  <a:pt x="7940082" y="1631925"/>
                </a:lnTo>
                <a:lnTo>
                  <a:pt x="7940323" y="1628931"/>
                </a:lnTo>
                <a:cubicBezTo>
                  <a:pt x="7941001" y="1628282"/>
                  <a:pt x="7942352" y="1629579"/>
                  <a:pt x="7945057" y="1632147"/>
                </a:cubicBezTo>
                <a:lnTo>
                  <a:pt x="7943624" y="1633512"/>
                </a:lnTo>
                <a:lnTo>
                  <a:pt x="7951404" y="1636998"/>
                </a:lnTo>
                <a:lnTo>
                  <a:pt x="7955868" y="1634312"/>
                </a:lnTo>
                <a:cubicBezTo>
                  <a:pt x="7959762" y="1634312"/>
                  <a:pt x="7963707" y="1635559"/>
                  <a:pt x="7966560" y="1635559"/>
                </a:cubicBezTo>
                <a:lnTo>
                  <a:pt x="7966560" y="1647498"/>
                </a:lnTo>
                <a:lnTo>
                  <a:pt x="7971304" y="1645284"/>
                </a:lnTo>
                <a:cubicBezTo>
                  <a:pt x="7975619" y="1646127"/>
                  <a:pt x="7979213" y="1649599"/>
                  <a:pt x="7979212" y="1655355"/>
                </a:cubicBezTo>
                <a:cubicBezTo>
                  <a:pt x="7970584" y="1655355"/>
                  <a:pt x="7964833" y="1653371"/>
                  <a:pt x="7959078" y="1650990"/>
                </a:cubicBezTo>
                <a:lnTo>
                  <a:pt x="7965925" y="1647795"/>
                </a:lnTo>
                <a:lnTo>
                  <a:pt x="7954521" y="1643744"/>
                </a:lnTo>
                <a:lnTo>
                  <a:pt x="7949415" y="1648130"/>
                </a:lnTo>
                <a:cubicBezTo>
                  <a:pt x="7939579" y="1651898"/>
                  <a:pt x="7928301" y="1645176"/>
                  <a:pt x="7919906" y="1645176"/>
                </a:cubicBezTo>
                <a:lnTo>
                  <a:pt x="7922979" y="1634308"/>
                </a:lnTo>
                <a:lnTo>
                  <a:pt x="7922853" y="1634435"/>
                </a:lnTo>
                <a:cubicBezTo>
                  <a:pt x="7920207" y="1635596"/>
                  <a:pt x="7916899" y="1635015"/>
                  <a:pt x="7914252" y="1635015"/>
                </a:cubicBezTo>
                <a:cubicBezTo>
                  <a:pt x="7914253" y="1623426"/>
                  <a:pt x="7922193" y="1623425"/>
                  <a:pt x="7927487" y="1623426"/>
                </a:cubicBezTo>
                <a:close/>
                <a:moveTo>
                  <a:pt x="9090898" y="1621816"/>
                </a:moveTo>
                <a:cubicBezTo>
                  <a:pt x="9096395" y="1624235"/>
                  <a:pt x="9101435" y="1626656"/>
                  <a:pt x="9106932" y="1626656"/>
                </a:cubicBezTo>
                <a:cubicBezTo>
                  <a:pt x="9101434" y="1631495"/>
                  <a:pt x="9096394" y="1633915"/>
                  <a:pt x="9090898" y="1621816"/>
                </a:cubicBezTo>
                <a:close/>
                <a:moveTo>
                  <a:pt x="7119156" y="1619857"/>
                </a:moveTo>
                <a:lnTo>
                  <a:pt x="7137909" y="1621400"/>
                </a:lnTo>
                <a:lnTo>
                  <a:pt x="7139360" y="1620671"/>
                </a:lnTo>
                <a:cubicBezTo>
                  <a:pt x="7144399" y="1620070"/>
                  <a:pt x="7150469" y="1621869"/>
                  <a:pt x="7154593" y="1621869"/>
                </a:cubicBezTo>
                <a:lnTo>
                  <a:pt x="7154352" y="1622755"/>
                </a:lnTo>
                <a:lnTo>
                  <a:pt x="7164598" y="1623597"/>
                </a:lnTo>
                <a:cubicBezTo>
                  <a:pt x="7180151" y="1625466"/>
                  <a:pt x="7195982" y="1627340"/>
                  <a:pt x="7211699" y="1627339"/>
                </a:cubicBezTo>
                <a:cubicBezTo>
                  <a:pt x="7222330" y="1627338"/>
                  <a:pt x="7251552" y="1624846"/>
                  <a:pt x="7251553" y="1649804"/>
                </a:cubicBezTo>
                <a:cubicBezTo>
                  <a:pt x="7235614" y="1649804"/>
                  <a:pt x="7219671" y="1649804"/>
                  <a:pt x="7203730" y="1649804"/>
                </a:cubicBezTo>
                <a:lnTo>
                  <a:pt x="7151992" y="1631485"/>
                </a:lnTo>
                <a:lnTo>
                  <a:pt x="7151894" y="1631842"/>
                </a:lnTo>
                <a:cubicBezTo>
                  <a:pt x="7146890" y="1637915"/>
                  <a:pt x="7136153" y="1633866"/>
                  <a:pt x="7130312" y="1633866"/>
                </a:cubicBezTo>
                <a:lnTo>
                  <a:pt x="7132742" y="1624666"/>
                </a:lnTo>
                <a:close/>
                <a:moveTo>
                  <a:pt x="7789142" y="1616770"/>
                </a:moveTo>
                <a:cubicBezTo>
                  <a:pt x="7791328" y="1616920"/>
                  <a:pt x="7793241" y="1618294"/>
                  <a:pt x="7794464" y="1621346"/>
                </a:cubicBezTo>
                <a:cubicBezTo>
                  <a:pt x="7802454" y="1640883"/>
                  <a:pt x="7778924" y="1635999"/>
                  <a:pt x="7773596" y="1635999"/>
                </a:cubicBezTo>
                <a:cubicBezTo>
                  <a:pt x="7773594" y="1626836"/>
                  <a:pt x="7782587" y="1616311"/>
                  <a:pt x="7789142" y="1616770"/>
                </a:cubicBezTo>
                <a:close/>
                <a:moveTo>
                  <a:pt x="8107513" y="1614672"/>
                </a:moveTo>
                <a:cubicBezTo>
                  <a:pt x="8126967" y="1619348"/>
                  <a:pt x="8146895" y="1621686"/>
                  <a:pt x="8166824" y="1626361"/>
                </a:cubicBezTo>
                <a:cubicBezTo>
                  <a:pt x="8161129" y="1635715"/>
                  <a:pt x="8149743" y="1628700"/>
                  <a:pt x="8141202" y="1626361"/>
                </a:cubicBezTo>
                <a:cubicBezTo>
                  <a:pt x="8129813" y="1621686"/>
                  <a:pt x="8118426" y="1619348"/>
                  <a:pt x="8107513" y="1614672"/>
                </a:cubicBezTo>
                <a:close/>
                <a:moveTo>
                  <a:pt x="8674183" y="1614496"/>
                </a:moveTo>
                <a:cubicBezTo>
                  <a:pt x="8679118" y="1614495"/>
                  <a:pt x="8681586" y="1617067"/>
                  <a:pt x="8681584" y="1624781"/>
                </a:cubicBezTo>
                <a:cubicBezTo>
                  <a:pt x="8676650" y="1624781"/>
                  <a:pt x="8674184" y="1622211"/>
                  <a:pt x="8674183" y="1614496"/>
                </a:cubicBezTo>
                <a:close/>
                <a:moveTo>
                  <a:pt x="8658145" y="1614495"/>
                </a:moveTo>
                <a:cubicBezTo>
                  <a:pt x="8658145" y="1623846"/>
                  <a:pt x="8658144" y="1635541"/>
                  <a:pt x="8650741" y="1635541"/>
                </a:cubicBezTo>
                <a:cubicBezTo>
                  <a:pt x="8650740" y="1626185"/>
                  <a:pt x="8650740" y="1614496"/>
                  <a:pt x="8658145" y="1614495"/>
                </a:cubicBezTo>
                <a:close/>
                <a:moveTo>
                  <a:pt x="7904051" y="1614495"/>
                </a:moveTo>
                <a:cubicBezTo>
                  <a:pt x="7904051" y="1621510"/>
                  <a:pt x="7904049" y="1628526"/>
                  <a:pt x="7904050" y="1635541"/>
                </a:cubicBezTo>
                <a:cubicBezTo>
                  <a:pt x="7898840" y="1635542"/>
                  <a:pt x="7893630" y="1635541"/>
                  <a:pt x="7888423" y="1635542"/>
                </a:cubicBezTo>
                <a:lnTo>
                  <a:pt x="7887210" y="1633236"/>
                </a:lnTo>
                <a:lnTo>
                  <a:pt x="7883547" y="1635066"/>
                </a:lnTo>
                <a:cubicBezTo>
                  <a:pt x="7878488" y="1635665"/>
                  <a:pt x="7872415" y="1633866"/>
                  <a:pt x="7868365" y="1633866"/>
                </a:cubicBezTo>
                <a:cubicBezTo>
                  <a:pt x="7868367" y="1624268"/>
                  <a:pt x="7872414" y="1621270"/>
                  <a:pt x="7877475" y="1620670"/>
                </a:cubicBezTo>
                <a:lnTo>
                  <a:pt x="7882495" y="1621067"/>
                </a:lnTo>
                <a:close/>
                <a:moveTo>
                  <a:pt x="7273484" y="1614494"/>
                </a:moveTo>
                <a:cubicBezTo>
                  <a:pt x="7286299" y="1616833"/>
                  <a:pt x="7296905" y="1621510"/>
                  <a:pt x="7310161" y="1623846"/>
                </a:cubicBezTo>
                <a:cubicBezTo>
                  <a:pt x="7296906" y="1626185"/>
                  <a:pt x="7286300" y="1630868"/>
                  <a:pt x="7273483" y="1635542"/>
                </a:cubicBezTo>
                <a:cubicBezTo>
                  <a:pt x="7273484" y="1628526"/>
                  <a:pt x="7273484" y="1621509"/>
                  <a:pt x="7273484" y="1614494"/>
                </a:cubicBezTo>
                <a:close/>
                <a:moveTo>
                  <a:pt x="8866246" y="1613499"/>
                </a:moveTo>
                <a:cubicBezTo>
                  <a:pt x="8869993" y="1612875"/>
                  <a:pt x="8874763" y="1614121"/>
                  <a:pt x="8878851" y="1614121"/>
                </a:cubicBezTo>
                <a:cubicBezTo>
                  <a:pt x="8878851" y="1626580"/>
                  <a:pt x="8867949" y="1624090"/>
                  <a:pt x="8859769" y="1624090"/>
                </a:cubicBezTo>
                <a:cubicBezTo>
                  <a:pt x="8859771" y="1616614"/>
                  <a:pt x="8862497" y="1614122"/>
                  <a:pt x="8866246" y="1613499"/>
                </a:cubicBezTo>
                <a:close/>
                <a:moveTo>
                  <a:pt x="5516030" y="1612321"/>
                </a:moveTo>
                <a:lnTo>
                  <a:pt x="5511516" y="1613107"/>
                </a:lnTo>
                <a:lnTo>
                  <a:pt x="5510716" y="1613325"/>
                </a:lnTo>
                <a:close/>
                <a:moveTo>
                  <a:pt x="8214716" y="1609312"/>
                </a:moveTo>
                <a:cubicBezTo>
                  <a:pt x="8223257" y="1611707"/>
                  <a:pt x="8280213" y="1616499"/>
                  <a:pt x="8260279" y="1642850"/>
                </a:cubicBezTo>
                <a:cubicBezTo>
                  <a:pt x="8248888" y="1642851"/>
                  <a:pt x="8243192" y="1633269"/>
                  <a:pt x="8231801" y="1633268"/>
                </a:cubicBezTo>
                <a:cubicBezTo>
                  <a:pt x="8226107" y="1633268"/>
                  <a:pt x="8220410" y="1633268"/>
                  <a:pt x="8214716" y="1633268"/>
                </a:cubicBezTo>
                <a:cubicBezTo>
                  <a:pt x="8214716" y="1626081"/>
                  <a:pt x="8214716" y="1616499"/>
                  <a:pt x="8214716" y="1609312"/>
                </a:cubicBezTo>
                <a:close/>
                <a:moveTo>
                  <a:pt x="9194694" y="1609311"/>
                </a:moveTo>
                <a:cubicBezTo>
                  <a:pt x="9203023" y="1611805"/>
                  <a:pt x="9208577" y="1614297"/>
                  <a:pt x="9214131" y="1616789"/>
                </a:cubicBezTo>
                <a:cubicBezTo>
                  <a:pt x="9208578" y="1626758"/>
                  <a:pt x="9197470" y="1619283"/>
                  <a:pt x="9191917" y="1616790"/>
                </a:cubicBezTo>
                <a:cubicBezTo>
                  <a:pt x="9191916" y="1614297"/>
                  <a:pt x="9191917" y="1611805"/>
                  <a:pt x="9194694" y="1609311"/>
                </a:cubicBezTo>
                <a:close/>
                <a:moveTo>
                  <a:pt x="7872805" y="1602757"/>
                </a:moveTo>
                <a:cubicBezTo>
                  <a:pt x="7872804" y="1617642"/>
                  <a:pt x="7865202" y="1615091"/>
                  <a:pt x="7857599" y="1615092"/>
                </a:cubicBezTo>
                <a:cubicBezTo>
                  <a:pt x="7857599" y="1600207"/>
                  <a:pt x="7867735" y="1602758"/>
                  <a:pt x="7872805" y="1602757"/>
                </a:cubicBezTo>
                <a:close/>
                <a:moveTo>
                  <a:pt x="7048415" y="1601993"/>
                </a:moveTo>
                <a:cubicBezTo>
                  <a:pt x="7048417" y="1609077"/>
                  <a:pt x="7045950" y="1614079"/>
                  <a:pt x="7041013" y="1614078"/>
                </a:cubicBezTo>
                <a:cubicBezTo>
                  <a:pt x="7041014" y="1604493"/>
                  <a:pt x="7043480" y="1601993"/>
                  <a:pt x="7048415" y="1601993"/>
                </a:cubicBezTo>
                <a:close/>
                <a:moveTo>
                  <a:pt x="5981080" y="1601303"/>
                </a:moveTo>
                <a:cubicBezTo>
                  <a:pt x="5976097" y="1600746"/>
                  <a:pt x="5970116" y="1602567"/>
                  <a:pt x="5966131" y="1602567"/>
                </a:cubicBezTo>
                <a:cubicBezTo>
                  <a:pt x="5966130" y="1619170"/>
                  <a:pt x="5982076" y="1614312"/>
                  <a:pt x="5990051" y="1614311"/>
                </a:cubicBezTo>
                <a:cubicBezTo>
                  <a:pt x="5990051" y="1604795"/>
                  <a:pt x="5986064" y="1601858"/>
                  <a:pt x="5981080" y="1601303"/>
                </a:cubicBezTo>
                <a:close/>
                <a:moveTo>
                  <a:pt x="8629004" y="1600887"/>
                </a:moveTo>
                <a:cubicBezTo>
                  <a:pt x="8633278" y="1600329"/>
                  <a:pt x="8638541" y="1602155"/>
                  <a:pt x="8642490" y="1602155"/>
                </a:cubicBezTo>
                <a:cubicBezTo>
                  <a:pt x="8642490" y="1621234"/>
                  <a:pt x="8629331" y="1613927"/>
                  <a:pt x="8621437" y="1613926"/>
                </a:cubicBezTo>
                <a:cubicBezTo>
                  <a:pt x="8621437" y="1604387"/>
                  <a:pt x="8624727" y="1601444"/>
                  <a:pt x="8629004" y="1600887"/>
                </a:cubicBezTo>
                <a:close/>
                <a:moveTo>
                  <a:pt x="9175422" y="1600383"/>
                </a:moveTo>
                <a:cubicBezTo>
                  <a:pt x="9180921" y="1602802"/>
                  <a:pt x="9186420" y="1602802"/>
                  <a:pt x="9191458" y="1605223"/>
                </a:cubicBezTo>
                <a:cubicBezTo>
                  <a:pt x="9186418" y="1612483"/>
                  <a:pt x="9175421" y="1612482"/>
                  <a:pt x="9175422" y="1600383"/>
                </a:cubicBezTo>
                <a:close/>
                <a:moveTo>
                  <a:pt x="7843193" y="1600383"/>
                </a:moveTo>
                <a:cubicBezTo>
                  <a:pt x="7843191" y="1608099"/>
                  <a:pt x="7840589" y="1610671"/>
                  <a:pt x="7835379" y="1610671"/>
                </a:cubicBezTo>
                <a:cubicBezTo>
                  <a:pt x="7835378" y="1602955"/>
                  <a:pt x="7837985" y="1600382"/>
                  <a:pt x="7843193" y="1600383"/>
                </a:cubicBezTo>
                <a:close/>
                <a:moveTo>
                  <a:pt x="6981442" y="1600382"/>
                </a:moveTo>
                <a:cubicBezTo>
                  <a:pt x="6981442" y="1608099"/>
                  <a:pt x="6978839" y="1610671"/>
                  <a:pt x="6973630" y="1610671"/>
                </a:cubicBezTo>
                <a:cubicBezTo>
                  <a:pt x="6973630" y="1602955"/>
                  <a:pt x="6978838" y="1600383"/>
                  <a:pt x="6981442" y="1600382"/>
                </a:cubicBezTo>
                <a:close/>
                <a:moveTo>
                  <a:pt x="8090305" y="1598668"/>
                </a:moveTo>
                <a:cubicBezTo>
                  <a:pt x="8097146" y="1598668"/>
                  <a:pt x="8102910" y="1601075"/>
                  <a:pt x="8102910" y="1610698"/>
                </a:cubicBezTo>
                <a:lnTo>
                  <a:pt x="8095832" y="1609713"/>
                </a:lnTo>
                <a:lnTo>
                  <a:pt x="8095623" y="1610692"/>
                </a:lnTo>
                <a:cubicBezTo>
                  <a:pt x="8094389" y="1612828"/>
                  <a:pt x="8092538" y="1614078"/>
                  <a:pt x="8090070" y="1614078"/>
                </a:cubicBezTo>
                <a:lnTo>
                  <a:pt x="8091036" y="1609046"/>
                </a:lnTo>
                <a:lnTo>
                  <a:pt x="8068342" y="1605888"/>
                </a:lnTo>
                <a:cubicBezTo>
                  <a:pt x="8068341" y="1603480"/>
                  <a:pt x="8071222" y="1601075"/>
                  <a:pt x="8071222" y="1601075"/>
                </a:cubicBezTo>
                <a:cubicBezTo>
                  <a:pt x="8075543" y="1601076"/>
                  <a:pt x="8083466" y="1598669"/>
                  <a:pt x="8090305" y="1598668"/>
                </a:cubicBezTo>
                <a:close/>
                <a:moveTo>
                  <a:pt x="6899953" y="1593237"/>
                </a:moveTo>
                <a:cubicBezTo>
                  <a:pt x="6899953" y="1595658"/>
                  <a:pt x="6902558" y="1598077"/>
                  <a:pt x="6905161" y="1600497"/>
                </a:cubicBezTo>
                <a:cubicBezTo>
                  <a:pt x="6899954" y="1602917"/>
                  <a:pt x="6899951" y="1605338"/>
                  <a:pt x="6897349" y="1600497"/>
                </a:cubicBezTo>
                <a:cubicBezTo>
                  <a:pt x="6897348" y="1598077"/>
                  <a:pt x="6897349" y="1595658"/>
                  <a:pt x="6899953" y="1593237"/>
                </a:cubicBezTo>
                <a:close/>
                <a:moveTo>
                  <a:pt x="334909" y="1590207"/>
                </a:moveTo>
                <a:cubicBezTo>
                  <a:pt x="334909" y="1590207"/>
                  <a:pt x="342737" y="1594364"/>
                  <a:pt x="340779" y="1593323"/>
                </a:cubicBezTo>
                <a:cubicBezTo>
                  <a:pt x="340127" y="1592977"/>
                  <a:pt x="338387" y="1592054"/>
                  <a:pt x="334909" y="1590207"/>
                </a:cubicBezTo>
                <a:close/>
                <a:moveTo>
                  <a:pt x="8833203" y="1589563"/>
                </a:moveTo>
                <a:cubicBezTo>
                  <a:pt x="8837360" y="1590765"/>
                  <a:pt x="8841835" y="1594375"/>
                  <a:pt x="8845669" y="1596780"/>
                </a:cubicBezTo>
                <a:cubicBezTo>
                  <a:pt x="8843114" y="1596780"/>
                  <a:pt x="8843114" y="1599186"/>
                  <a:pt x="8840556" y="1601592"/>
                </a:cubicBezTo>
                <a:cubicBezTo>
                  <a:pt x="8835441" y="1599186"/>
                  <a:pt x="8827769" y="1596780"/>
                  <a:pt x="8822654" y="1596780"/>
                </a:cubicBezTo>
                <a:cubicBezTo>
                  <a:pt x="8825211" y="1589562"/>
                  <a:pt x="8829047" y="1588360"/>
                  <a:pt x="8833203" y="1589563"/>
                </a:cubicBezTo>
                <a:close/>
                <a:moveTo>
                  <a:pt x="7202071" y="1589490"/>
                </a:moveTo>
                <a:cubicBezTo>
                  <a:pt x="7212491" y="1594490"/>
                  <a:pt x="7235933" y="1589490"/>
                  <a:pt x="7235933" y="1614079"/>
                </a:cubicBezTo>
                <a:cubicBezTo>
                  <a:pt x="7220305" y="1614079"/>
                  <a:pt x="7204677" y="1614079"/>
                  <a:pt x="7189482" y="1614079"/>
                </a:cubicBezTo>
                <a:cubicBezTo>
                  <a:pt x="7191653" y="1604493"/>
                  <a:pt x="7197297" y="1596991"/>
                  <a:pt x="7202071" y="1589490"/>
                </a:cubicBezTo>
                <a:close/>
                <a:moveTo>
                  <a:pt x="8049789" y="1587880"/>
                </a:moveTo>
                <a:lnTo>
                  <a:pt x="8062860" y="1591822"/>
                </a:lnTo>
                <a:lnTo>
                  <a:pt x="8066178" y="1589489"/>
                </a:lnTo>
                <a:cubicBezTo>
                  <a:pt x="8066177" y="1596750"/>
                  <a:pt x="8066176" y="1601590"/>
                  <a:pt x="8060769" y="1601589"/>
                </a:cubicBezTo>
                <a:lnTo>
                  <a:pt x="8061282" y="1594916"/>
                </a:lnTo>
                <a:lnTo>
                  <a:pt x="8055807" y="1597559"/>
                </a:lnTo>
                <a:cubicBezTo>
                  <a:pt x="8052463" y="1596954"/>
                  <a:pt x="8049789" y="1593929"/>
                  <a:pt x="8049789" y="1587880"/>
                </a:cubicBezTo>
                <a:close/>
                <a:moveTo>
                  <a:pt x="6917520" y="1587880"/>
                </a:moveTo>
                <a:cubicBezTo>
                  <a:pt x="6917519" y="1597558"/>
                  <a:pt x="6912170" y="1599979"/>
                  <a:pt x="6906821" y="1599979"/>
                </a:cubicBezTo>
                <a:cubicBezTo>
                  <a:pt x="6904145" y="1597560"/>
                  <a:pt x="6901471" y="1595140"/>
                  <a:pt x="6901472" y="1592720"/>
                </a:cubicBezTo>
                <a:cubicBezTo>
                  <a:pt x="6906819" y="1590300"/>
                  <a:pt x="6912171" y="1587879"/>
                  <a:pt x="6917520" y="1587880"/>
                </a:cubicBezTo>
                <a:close/>
                <a:moveTo>
                  <a:pt x="7548382" y="1587879"/>
                </a:moveTo>
                <a:cubicBezTo>
                  <a:pt x="7548381" y="1595139"/>
                  <a:pt x="7545777" y="1599980"/>
                  <a:pt x="7540569" y="1599979"/>
                </a:cubicBezTo>
                <a:cubicBezTo>
                  <a:pt x="7540569" y="1590300"/>
                  <a:pt x="7543174" y="1587879"/>
                  <a:pt x="7548382" y="1587879"/>
                </a:cubicBezTo>
                <a:close/>
                <a:moveTo>
                  <a:pt x="5605777" y="1585559"/>
                </a:moveTo>
                <a:lnTo>
                  <a:pt x="5571087" y="1592911"/>
                </a:lnTo>
                <a:lnTo>
                  <a:pt x="5566193" y="1595225"/>
                </a:lnTo>
                <a:cubicBezTo>
                  <a:pt x="5555330" y="1598876"/>
                  <a:pt x="5543329" y="1602126"/>
                  <a:pt x="5532424" y="1605544"/>
                </a:cubicBezTo>
                <a:lnTo>
                  <a:pt x="5519739" y="1610203"/>
                </a:lnTo>
                <a:lnTo>
                  <a:pt x="5522816" y="1611038"/>
                </a:lnTo>
                <a:lnTo>
                  <a:pt x="5541812" y="1607446"/>
                </a:lnTo>
                <a:cubicBezTo>
                  <a:pt x="5554441" y="1605010"/>
                  <a:pt x="5567072" y="1600747"/>
                  <a:pt x="5579643" y="1595926"/>
                </a:cubicBezTo>
                <a:close/>
                <a:moveTo>
                  <a:pt x="8817806" y="1583472"/>
                </a:moveTo>
                <a:cubicBezTo>
                  <a:pt x="8818143" y="1582907"/>
                  <a:pt x="8819497" y="1583472"/>
                  <a:pt x="8822204" y="1584600"/>
                </a:cubicBezTo>
                <a:cubicBezTo>
                  <a:pt x="8819498" y="1584599"/>
                  <a:pt x="8819497" y="1586855"/>
                  <a:pt x="8819498" y="1589113"/>
                </a:cubicBezTo>
                <a:cubicBezTo>
                  <a:pt x="8818144" y="1585728"/>
                  <a:pt x="8817469" y="1584037"/>
                  <a:pt x="8817806" y="1583472"/>
                </a:cubicBezTo>
                <a:close/>
                <a:moveTo>
                  <a:pt x="323044" y="1582581"/>
                </a:moveTo>
                <a:cubicBezTo>
                  <a:pt x="322546" y="1583017"/>
                  <a:pt x="321220" y="1584183"/>
                  <a:pt x="318568" y="1586513"/>
                </a:cubicBezTo>
                <a:cubicBezTo>
                  <a:pt x="318568" y="1586513"/>
                  <a:pt x="324538" y="1581269"/>
                  <a:pt x="323044" y="1582581"/>
                </a:cubicBezTo>
                <a:close/>
                <a:moveTo>
                  <a:pt x="6061368" y="1580700"/>
                </a:moveTo>
                <a:cubicBezTo>
                  <a:pt x="6040107" y="1585559"/>
                  <a:pt x="6018842" y="1590419"/>
                  <a:pt x="5998025" y="1595279"/>
                </a:cubicBezTo>
                <a:cubicBezTo>
                  <a:pt x="6003340" y="1600137"/>
                  <a:pt x="6008655" y="1607023"/>
                  <a:pt x="6013528" y="1614311"/>
                </a:cubicBezTo>
                <a:cubicBezTo>
                  <a:pt x="6018844" y="1612286"/>
                  <a:pt x="6024159" y="1609452"/>
                  <a:pt x="6032133" y="1609452"/>
                </a:cubicBezTo>
                <a:cubicBezTo>
                  <a:pt x="6042763" y="1607023"/>
                  <a:pt x="6056051" y="1604996"/>
                  <a:pt x="6069342" y="1602567"/>
                </a:cubicBezTo>
                <a:cubicBezTo>
                  <a:pt x="6066683" y="1595279"/>
                  <a:pt x="6064026" y="1587990"/>
                  <a:pt x="6061368" y="1580700"/>
                </a:cubicBezTo>
                <a:close/>
                <a:moveTo>
                  <a:pt x="8658144" y="1578773"/>
                </a:moveTo>
                <a:cubicBezTo>
                  <a:pt x="8658144" y="1588451"/>
                  <a:pt x="8655677" y="1590872"/>
                  <a:pt x="8650741" y="1590872"/>
                </a:cubicBezTo>
                <a:cubicBezTo>
                  <a:pt x="8650739" y="1581192"/>
                  <a:pt x="8653209" y="1578774"/>
                  <a:pt x="8658144" y="1578773"/>
                </a:cubicBezTo>
                <a:close/>
                <a:moveTo>
                  <a:pt x="7120015" y="1578772"/>
                </a:moveTo>
                <a:cubicBezTo>
                  <a:pt x="7128455" y="1578772"/>
                  <a:pt x="7128454" y="1593531"/>
                  <a:pt x="7128453" y="1603370"/>
                </a:cubicBezTo>
                <a:cubicBezTo>
                  <a:pt x="7117203" y="1603369"/>
                  <a:pt x="7120015" y="1588612"/>
                  <a:pt x="7120015" y="1578772"/>
                </a:cubicBezTo>
                <a:close/>
                <a:moveTo>
                  <a:pt x="7132830" y="1578772"/>
                </a:moveTo>
                <a:cubicBezTo>
                  <a:pt x="7138124" y="1583692"/>
                  <a:pt x="7140770" y="1586151"/>
                  <a:pt x="7146062" y="1591071"/>
                </a:cubicBezTo>
                <a:cubicBezTo>
                  <a:pt x="7140771" y="1593531"/>
                  <a:pt x="7138124" y="1598451"/>
                  <a:pt x="7132830" y="1603369"/>
                </a:cubicBezTo>
                <a:cubicBezTo>
                  <a:pt x="7132829" y="1595990"/>
                  <a:pt x="7132830" y="1586152"/>
                  <a:pt x="7132830" y="1578772"/>
                </a:cubicBezTo>
                <a:close/>
                <a:moveTo>
                  <a:pt x="7103104" y="1577692"/>
                </a:moveTo>
                <a:cubicBezTo>
                  <a:pt x="7103104" y="1592646"/>
                  <a:pt x="7092968" y="1590153"/>
                  <a:pt x="7087899" y="1590153"/>
                </a:cubicBezTo>
                <a:cubicBezTo>
                  <a:pt x="7087898" y="1575200"/>
                  <a:pt x="7098036" y="1577693"/>
                  <a:pt x="7103104" y="1577692"/>
                </a:cubicBezTo>
                <a:close/>
                <a:moveTo>
                  <a:pt x="6144406" y="1577197"/>
                </a:moveTo>
                <a:cubicBezTo>
                  <a:pt x="6144407" y="1584492"/>
                  <a:pt x="6142117" y="1589235"/>
                  <a:pt x="6136618" y="1589234"/>
                </a:cubicBezTo>
                <a:cubicBezTo>
                  <a:pt x="6136618" y="1579320"/>
                  <a:pt x="6139368" y="1577197"/>
                  <a:pt x="6144406" y="1577197"/>
                </a:cubicBezTo>
                <a:close/>
                <a:moveTo>
                  <a:pt x="6795131" y="1576133"/>
                </a:moveTo>
                <a:cubicBezTo>
                  <a:pt x="6800193" y="1575617"/>
                  <a:pt x="6806264" y="1577472"/>
                  <a:pt x="6810313" y="1577472"/>
                </a:cubicBezTo>
                <a:cubicBezTo>
                  <a:pt x="6810312" y="1596397"/>
                  <a:pt x="6794120" y="1588979"/>
                  <a:pt x="6786023" y="1588980"/>
                </a:cubicBezTo>
                <a:cubicBezTo>
                  <a:pt x="6786022" y="1579499"/>
                  <a:pt x="6790071" y="1576647"/>
                  <a:pt x="6795131" y="1576133"/>
                </a:cubicBezTo>
                <a:close/>
                <a:moveTo>
                  <a:pt x="9150238" y="1576073"/>
                </a:moveTo>
                <a:lnTo>
                  <a:pt x="9148230" y="1580067"/>
                </a:lnTo>
                <a:lnTo>
                  <a:pt x="9146726" y="1588452"/>
                </a:lnTo>
                <a:cubicBezTo>
                  <a:pt x="9145532" y="1590267"/>
                  <a:pt x="9143687" y="1590872"/>
                  <a:pt x="9141081" y="1590871"/>
                </a:cubicBezTo>
                <a:lnTo>
                  <a:pt x="9142407" y="1586410"/>
                </a:lnTo>
                <a:lnTo>
                  <a:pt x="9134192" y="1587471"/>
                </a:lnTo>
                <a:cubicBezTo>
                  <a:pt x="9134192" y="1573624"/>
                  <a:pt x="9144891" y="1576073"/>
                  <a:pt x="9150238" y="1576073"/>
                </a:cubicBezTo>
                <a:close/>
                <a:moveTo>
                  <a:pt x="5786349" y="1572694"/>
                </a:moveTo>
                <a:lnTo>
                  <a:pt x="5719830" y="1587548"/>
                </a:lnTo>
                <a:lnTo>
                  <a:pt x="5788945" y="1578269"/>
                </a:lnTo>
                <a:close/>
                <a:moveTo>
                  <a:pt x="7476437" y="1571839"/>
                </a:moveTo>
                <a:cubicBezTo>
                  <a:pt x="7479111" y="1576544"/>
                  <a:pt x="7481788" y="1580822"/>
                  <a:pt x="7484462" y="1587487"/>
                </a:cubicBezTo>
                <a:cubicBezTo>
                  <a:pt x="7479112" y="1587488"/>
                  <a:pt x="7473763" y="1587486"/>
                  <a:pt x="7468414" y="1587487"/>
                </a:cubicBezTo>
                <a:cubicBezTo>
                  <a:pt x="7471089" y="1580822"/>
                  <a:pt x="7473763" y="1576544"/>
                  <a:pt x="7476437" y="1571839"/>
                </a:cubicBezTo>
                <a:close/>
                <a:moveTo>
                  <a:pt x="5802379" y="1569171"/>
                </a:moveTo>
                <a:lnTo>
                  <a:pt x="5801426" y="1569328"/>
                </a:lnTo>
                <a:lnTo>
                  <a:pt x="5797384" y="1570232"/>
                </a:lnTo>
                <a:lnTo>
                  <a:pt x="5797914" y="1574928"/>
                </a:lnTo>
                <a:cubicBezTo>
                  <a:pt x="5798911" y="1577055"/>
                  <a:pt x="5800904" y="1578270"/>
                  <a:pt x="5804889" y="1578269"/>
                </a:cubicBezTo>
                <a:cubicBezTo>
                  <a:pt x="5804891" y="1574625"/>
                  <a:pt x="5804227" y="1571587"/>
                  <a:pt x="5802898" y="1569461"/>
                </a:cubicBezTo>
                <a:close/>
                <a:moveTo>
                  <a:pt x="6999467" y="1568588"/>
                </a:moveTo>
                <a:cubicBezTo>
                  <a:pt x="7010767" y="1565755"/>
                  <a:pt x="7034712" y="1588417"/>
                  <a:pt x="7034711" y="1603524"/>
                </a:cubicBezTo>
                <a:cubicBezTo>
                  <a:pt x="7024579" y="1603524"/>
                  <a:pt x="7006078" y="1610512"/>
                  <a:pt x="6998150" y="1603524"/>
                </a:cubicBezTo>
                <a:cubicBezTo>
                  <a:pt x="6990221" y="1596123"/>
                  <a:pt x="6995507" y="1581325"/>
                  <a:pt x="6995508" y="1571458"/>
                </a:cubicBezTo>
                <a:cubicBezTo>
                  <a:pt x="6996499" y="1569918"/>
                  <a:pt x="6997853" y="1568992"/>
                  <a:pt x="6999467" y="1568588"/>
                </a:cubicBezTo>
                <a:close/>
                <a:moveTo>
                  <a:pt x="7774258" y="1568374"/>
                </a:moveTo>
                <a:cubicBezTo>
                  <a:pt x="7785642" y="1565103"/>
                  <a:pt x="7797825" y="1578342"/>
                  <a:pt x="7808417" y="1586925"/>
                </a:cubicBezTo>
                <a:lnTo>
                  <a:pt x="7817706" y="1598061"/>
                </a:lnTo>
                <a:lnTo>
                  <a:pt x="7820001" y="1590680"/>
                </a:lnTo>
                <a:cubicBezTo>
                  <a:pt x="7822018" y="1589488"/>
                  <a:pt x="7824036" y="1588894"/>
                  <a:pt x="7826012" y="1588671"/>
                </a:cubicBezTo>
                <a:cubicBezTo>
                  <a:pt x="7831937" y="1588001"/>
                  <a:pt x="7837487" y="1590679"/>
                  <a:pt x="7841523" y="1590680"/>
                </a:cubicBezTo>
                <a:cubicBezTo>
                  <a:pt x="7841523" y="1598816"/>
                  <a:pt x="7838158" y="1603481"/>
                  <a:pt x="7833452" y="1606705"/>
                </a:cubicBezTo>
                <a:lnTo>
                  <a:pt x="7821305" y="1612267"/>
                </a:lnTo>
                <a:lnTo>
                  <a:pt x="7822539" y="1621406"/>
                </a:lnTo>
                <a:cubicBezTo>
                  <a:pt x="7808416" y="1614016"/>
                  <a:pt x="7794295" y="1606628"/>
                  <a:pt x="7780171" y="1599239"/>
                </a:cubicBezTo>
                <a:cubicBezTo>
                  <a:pt x="7771696" y="1594313"/>
                  <a:pt x="7763224" y="1591851"/>
                  <a:pt x="7763223" y="1577930"/>
                </a:cubicBezTo>
                <a:cubicBezTo>
                  <a:pt x="7766755" y="1572389"/>
                  <a:pt x="7770462" y="1569464"/>
                  <a:pt x="7774258" y="1568374"/>
                </a:cubicBezTo>
                <a:close/>
                <a:moveTo>
                  <a:pt x="6652254" y="1566270"/>
                </a:moveTo>
                <a:cubicBezTo>
                  <a:pt x="6657191" y="1566269"/>
                  <a:pt x="6659659" y="1571109"/>
                  <a:pt x="6659658" y="1578369"/>
                </a:cubicBezTo>
                <a:cubicBezTo>
                  <a:pt x="6654723" y="1578370"/>
                  <a:pt x="6652255" y="1575949"/>
                  <a:pt x="6652254" y="1566270"/>
                </a:cubicBezTo>
                <a:close/>
                <a:moveTo>
                  <a:pt x="8254170" y="1566270"/>
                </a:moveTo>
                <a:cubicBezTo>
                  <a:pt x="8259105" y="1566269"/>
                  <a:pt x="8261574" y="1571109"/>
                  <a:pt x="8261575" y="1578369"/>
                </a:cubicBezTo>
                <a:cubicBezTo>
                  <a:pt x="8256637" y="1578369"/>
                  <a:pt x="8254170" y="1575949"/>
                  <a:pt x="8254170" y="1566270"/>
                </a:cubicBezTo>
                <a:close/>
                <a:moveTo>
                  <a:pt x="7560247" y="1566270"/>
                </a:moveTo>
                <a:cubicBezTo>
                  <a:pt x="7560247" y="1575950"/>
                  <a:pt x="7557779" y="1578369"/>
                  <a:pt x="7552844" y="1578369"/>
                </a:cubicBezTo>
                <a:cubicBezTo>
                  <a:pt x="7552844" y="1571109"/>
                  <a:pt x="7555311" y="1566270"/>
                  <a:pt x="7560247" y="1566270"/>
                </a:cubicBezTo>
                <a:close/>
                <a:moveTo>
                  <a:pt x="7056201" y="1566270"/>
                </a:moveTo>
                <a:cubicBezTo>
                  <a:pt x="7053554" y="1573649"/>
                  <a:pt x="7050906" y="1581028"/>
                  <a:pt x="7048262" y="1590866"/>
                </a:cubicBezTo>
                <a:cubicBezTo>
                  <a:pt x="7045613" y="1585946"/>
                  <a:pt x="7045614" y="1581028"/>
                  <a:pt x="7042967" y="1576109"/>
                </a:cubicBezTo>
                <a:cubicBezTo>
                  <a:pt x="7045614" y="1571190"/>
                  <a:pt x="7050908" y="1568730"/>
                  <a:pt x="7056201" y="1566270"/>
                </a:cubicBezTo>
                <a:close/>
                <a:moveTo>
                  <a:pt x="9134809" y="1566269"/>
                </a:moveTo>
                <a:cubicBezTo>
                  <a:pt x="9134810" y="1575949"/>
                  <a:pt x="9132341" y="1578368"/>
                  <a:pt x="9127406" y="1578369"/>
                </a:cubicBezTo>
                <a:cubicBezTo>
                  <a:pt x="9127408" y="1571109"/>
                  <a:pt x="9129874" y="1566270"/>
                  <a:pt x="9134809" y="1566269"/>
                </a:cubicBezTo>
                <a:close/>
                <a:moveTo>
                  <a:pt x="8235242" y="1566173"/>
                </a:moveTo>
                <a:cubicBezTo>
                  <a:pt x="8240230" y="1564436"/>
                  <a:pt x="8245933" y="1567911"/>
                  <a:pt x="8245932" y="1576600"/>
                </a:cubicBezTo>
                <a:cubicBezTo>
                  <a:pt x="8240862" y="1574282"/>
                  <a:pt x="8235795" y="1571966"/>
                  <a:pt x="8230727" y="1569648"/>
                </a:cubicBezTo>
                <a:cubicBezTo>
                  <a:pt x="8231993" y="1567911"/>
                  <a:pt x="8233577" y="1566753"/>
                  <a:pt x="8235242" y="1566173"/>
                </a:cubicBezTo>
                <a:close/>
                <a:moveTo>
                  <a:pt x="6130028" y="1566121"/>
                </a:moveTo>
                <a:cubicBezTo>
                  <a:pt x="6130028" y="1573410"/>
                  <a:pt x="6127369" y="1587988"/>
                  <a:pt x="6135343" y="1590418"/>
                </a:cubicBezTo>
                <a:cubicBezTo>
                  <a:pt x="6143314" y="1592848"/>
                  <a:pt x="6153948" y="1590420"/>
                  <a:pt x="6164578" y="1590420"/>
                </a:cubicBezTo>
                <a:cubicBezTo>
                  <a:pt x="6182739" y="1590419"/>
                  <a:pt x="6201345" y="1590418"/>
                  <a:pt x="6219949" y="1592848"/>
                </a:cubicBezTo>
                <a:cubicBezTo>
                  <a:pt x="6246526" y="1595278"/>
                  <a:pt x="6280635" y="1604997"/>
                  <a:pt x="6301896" y="1570980"/>
                </a:cubicBezTo>
                <a:cubicBezTo>
                  <a:pt x="6243869" y="1570978"/>
                  <a:pt x="6188056" y="1568550"/>
                  <a:pt x="6130028" y="1566121"/>
                </a:cubicBezTo>
                <a:close/>
                <a:moveTo>
                  <a:pt x="6434345" y="1566120"/>
                </a:moveTo>
                <a:cubicBezTo>
                  <a:pt x="6434345" y="1575839"/>
                  <a:pt x="6436560" y="1578269"/>
                  <a:pt x="6441874" y="1578269"/>
                </a:cubicBezTo>
                <a:cubicBezTo>
                  <a:pt x="6441874" y="1570980"/>
                  <a:pt x="6439217" y="1566119"/>
                  <a:pt x="6434345" y="1566120"/>
                </a:cubicBezTo>
                <a:close/>
                <a:moveTo>
                  <a:pt x="8535711" y="1565828"/>
                </a:moveTo>
                <a:cubicBezTo>
                  <a:pt x="8535711" y="1575545"/>
                  <a:pt x="8538370" y="1577975"/>
                  <a:pt x="8543689" y="1577975"/>
                </a:cubicBezTo>
                <a:cubicBezTo>
                  <a:pt x="8543688" y="1570687"/>
                  <a:pt x="8541030" y="1565829"/>
                  <a:pt x="8535711" y="1565828"/>
                </a:cubicBezTo>
                <a:close/>
                <a:moveTo>
                  <a:pt x="7750707" y="1565331"/>
                </a:moveTo>
                <a:cubicBezTo>
                  <a:pt x="7753225" y="1565522"/>
                  <a:pt x="7755621" y="1565831"/>
                  <a:pt x="7757540" y="1565830"/>
                </a:cubicBezTo>
                <a:cubicBezTo>
                  <a:pt x="7757539" y="1585508"/>
                  <a:pt x="7742196" y="1578129"/>
                  <a:pt x="7734524" y="1578129"/>
                </a:cubicBezTo>
                <a:cubicBezTo>
                  <a:pt x="7734522" y="1565214"/>
                  <a:pt x="7743153" y="1564754"/>
                  <a:pt x="7750707" y="1565331"/>
                </a:cubicBezTo>
                <a:close/>
                <a:moveTo>
                  <a:pt x="8635869" y="1565330"/>
                </a:moveTo>
                <a:cubicBezTo>
                  <a:pt x="8638213" y="1565522"/>
                  <a:pt x="8640516" y="1565830"/>
                  <a:pt x="8642490" y="1565830"/>
                </a:cubicBezTo>
                <a:cubicBezTo>
                  <a:pt x="8642490" y="1585506"/>
                  <a:pt x="8629332" y="1578128"/>
                  <a:pt x="8621438" y="1578129"/>
                </a:cubicBezTo>
                <a:cubicBezTo>
                  <a:pt x="8621436" y="1565214"/>
                  <a:pt x="8628838" y="1564754"/>
                  <a:pt x="8635869" y="1565330"/>
                </a:cubicBezTo>
                <a:close/>
                <a:moveTo>
                  <a:pt x="5836139" y="1563619"/>
                </a:moveTo>
                <a:lnTo>
                  <a:pt x="5813305" y="1567375"/>
                </a:lnTo>
                <a:lnTo>
                  <a:pt x="5817487" y="1579294"/>
                </a:lnTo>
                <a:cubicBezTo>
                  <a:pt x="5825960" y="1586470"/>
                  <a:pt x="5843651" y="1578270"/>
                  <a:pt x="5849631" y="1578270"/>
                </a:cubicBezTo>
                <a:cubicBezTo>
                  <a:pt x="5849631" y="1572194"/>
                  <a:pt x="5847833" y="1568398"/>
                  <a:pt x="5845007" y="1566119"/>
                </a:cubicBezTo>
                <a:close/>
                <a:moveTo>
                  <a:pt x="7007058" y="1563367"/>
                </a:moveTo>
                <a:lnTo>
                  <a:pt x="7009480" y="1565250"/>
                </a:lnTo>
                <a:cubicBezTo>
                  <a:pt x="7010100" y="1565731"/>
                  <a:pt x="7009687" y="1565411"/>
                  <a:pt x="7008859" y="1564768"/>
                </a:cubicBezTo>
                <a:close/>
                <a:moveTo>
                  <a:pt x="5490898" y="1561646"/>
                </a:moveTo>
                <a:lnTo>
                  <a:pt x="5475323" y="1563894"/>
                </a:lnTo>
                <a:lnTo>
                  <a:pt x="5472223" y="1565112"/>
                </a:lnTo>
                <a:lnTo>
                  <a:pt x="5469281" y="1568329"/>
                </a:lnTo>
                <a:lnTo>
                  <a:pt x="5469971" y="1568260"/>
                </a:lnTo>
                <a:close/>
                <a:moveTo>
                  <a:pt x="7006825" y="1560254"/>
                </a:moveTo>
                <a:lnTo>
                  <a:pt x="7007058" y="1563367"/>
                </a:lnTo>
                <a:lnTo>
                  <a:pt x="7007243" y="1565893"/>
                </a:lnTo>
                <a:cubicBezTo>
                  <a:pt x="7003896" y="1565894"/>
                  <a:pt x="7003895" y="1563637"/>
                  <a:pt x="7003896" y="1561381"/>
                </a:cubicBezTo>
                <a:cubicBezTo>
                  <a:pt x="7005569" y="1560253"/>
                  <a:pt x="7006406" y="1559689"/>
                  <a:pt x="7006825" y="1560254"/>
                </a:cubicBezTo>
                <a:close/>
                <a:moveTo>
                  <a:pt x="8310081" y="1555554"/>
                </a:moveTo>
                <a:cubicBezTo>
                  <a:pt x="8320786" y="1582499"/>
                  <a:pt x="8339517" y="1594748"/>
                  <a:pt x="8358250" y="1606588"/>
                </a:cubicBezTo>
                <a:cubicBezTo>
                  <a:pt x="8384562" y="1618833"/>
                  <a:pt x="8408646" y="1628635"/>
                  <a:pt x="8435403" y="1640881"/>
                </a:cubicBezTo>
                <a:cubicBezTo>
                  <a:pt x="8405967" y="1633536"/>
                  <a:pt x="8376980" y="1628635"/>
                  <a:pt x="8347545" y="1631086"/>
                </a:cubicBezTo>
                <a:cubicBezTo>
                  <a:pt x="8350219" y="1628635"/>
                  <a:pt x="8350220" y="1626178"/>
                  <a:pt x="8352895" y="1623734"/>
                </a:cubicBezTo>
                <a:cubicBezTo>
                  <a:pt x="8344869" y="1618833"/>
                  <a:pt x="8336841" y="1628635"/>
                  <a:pt x="8331488" y="1621283"/>
                </a:cubicBezTo>
                <a:cubicBezTo>
                  <a:pt x="8326137" y="1613935"/>
                  <a:pt x="8326136" y="1602096"/>
                  <a:pt x="8323461" y="1594748"/>
                </a:cubicBezTo>
                <a:cubicBezTo>
                  <a:pt x="8323460" y="1599646"/>
                  <a:pt x="8320786" y="1611894"/>
                  <a:pt x="8315433" y="1611894"/>
                </a:cubicBezTo>
                <a:cubicBezTo>
                  <a:pt x="8310083" y="1611894"/>
                  <a:pt x="8302052" y="1609038"/>
                  <a:pt x="8302053" y="1599647"/>
                </a:cubicBezTo>
                <a:cubicBezTo>
                  <a:pt x="8302051" y="1589849"/>
                  <a:pt x="8297146" y="1580050"/>
                  <a:pt x="8299377" y="1570252"/>
                </a:cubicBezTo>
                <a:cubicBezTo>
                  <a:pt x="8302052" y="1565354"/>
                  <a:pt x="8307406" y="1560454"/>
                  <a:pt x="8310081" y="1555554"/>
                </a:cubicBezTo>
                <a:close/>
                <a:moveTo>
                  <a:pt x="665269" y="1554518"/>
                </a:moveTo>
                <a:cubicBezTo>
                  <a:pt x="665269" y="1554518"/>
                  <a:pt x="673096" y="1558676"/>
                  <a:pt x="671139" y="1557635"/>
                </a:cubicBezTo>
                <a:cubicBezTo>
                  <a:pt x="670487" y="1557288"/>
                  <a:pt x="668747" y="1556364"/>
                  <a:pt x="665269" y="1554518"/>
                </a:cubicBezTo>
                <a:close/>
                <a:moveTo>
                  <a:pt x="8217125" y="1554488"/>
                </a:moveTo>
                <a:cubicBezTo>
                  <a:pt x="8222095" y="1555248"/>
                  <a:pt x="8227362" y="1558783"/>
                  <a:pt x="8230292" y="1560098"/>
                </a:cubicBezTo>
                <a:cubicBezTo>
                  <a:pt x="8225083" y="1569452"/>
                  <a:pt x="8214664" y="1562437"/>
                  <a:pt x="8207283" y="1560098"/>
                </a:cubicBezTo>
                <a:cubicBezTo>
                  <a:pt x="8208585" y="1557176"/>
                  <a:pt x="8210350" y="1555567"/>
                  <a:pt x="8212345" y="1554837"/>
                </a:cubicBezTo>
                <a:cubicBezTo>
                  <a:pt x="8213840" y="1554289"/>
                  <a:pt x="8215466" y="1554234"/>
                  <a:pt x="8217125" y="1554488"/>
                </a:cubicBezTo>
                <a:close/>
                <a:moveTo>
                  <a:pt x="5906793" y="1554180"/>
                </a:moveTo>
                <a:lnTo>
                  <a:pt x="5905496" y="1554276"/>
                </a:lnTo>
                <a:lnTo>
                  <a:pt x="5906808" y="1562020"/>
                </a:lnTo>
                <a:cubicBezTo>
                  <a:pt x="5909403" y="1567486"/>
                  <a:pt x="5915301" y="1566120"/>
                  <a:pt x="5920949" y="1566120"/>
                </a:cubicBezTo>
                <a:cubicBezTo>
                  <a:pt x="5920950" y="1560046"/>
                  <a:pt x="5918402" y="1557009"/>
                  <a:pt x="5915189" y="1555489"/>
                </a:cubicBezTo>
                <a:close/>
                <a:moveTo>
                  <a:pt x="8078213" y="1554016"/>
                </a:moveTo>
                <a:lnTo>
                  <a:pt x="8084922" y="1564608"/>
                </a:lnTo>
                <a:lnTo>
                  <a:pt x="8101678" y="1569284"/>
                </a:lnTo>
                <a:cubicBezTo>
                  <a:pt x="8121216" y="1575586"/>
                  <a:pt x="8140757" y="1582759"/>
                  <a:pt x="8161818" y="1586249"/>
                </a:cubicBezTo>
                <a:cubicBezTo>
                  <a:pt x="8173050" y="1588712"/>
                  <a:pt x="8189899" y="1588712"/>
                  <a:pt x="8198324" y="1603489"/>
                </a:cubicBezTo>
                <a:cubicBezTo>
                  <a:pt x="8203939" y="1623193"/>
                  <a:pt x="8189898" y="1623191"/>
                  <a:pt x="8181475" y="1623192"/>
                </a:cubicBezTo>
                <a:cubicBezTo>
                  <a:pt x="8133738" y="1601027"/>
                  <a:pt x="8089278" y="1579271"/>
                  <a:pt x="8041539" y="1557554"/>
                </a:cubicBezTo>
                <a:lnTo>
                  <a:pt x="8066975" y="1560460"/>
                </a:lnTo>
                <a:lnTo>
                  <a:pt x="8071909" y="1554640"/>
                </a:lnTo>
                <a:cubicBezTo>
                  <a:pt x="8073953" y="1553548"/>
                  <a:pt x="8076167" y="1553393"/>
                  <a:pt x="8078213" y="1554016"/>
                </a:cubicBezTo>
                <a:close/>
                <a:moveTo>
                  <a:pt x="8272331" y="1553765"/>
                </a:moveTo>
                <a:cubicBezTo>
                  <a:pt x="8279935" y="1553766"/>
                  <a:pt x="8285002" y="1556187"/>
                  <a:pt x="8285003" y="1565865"/>
                </a:cubicBezTo>
                <a:cubicBezTo>
                  <a:pt x="8279934" y="1565865"/>
                  <a:pt x="8274867" y="1563445"/>
                  <a:pt x="8269798" y="1561026"/>
                </a:cubicBezTo>
                <a:cubicBezTo>
                  <a:pt x="8269797" y="1558605"/>
                  <a:pt x="8272331" y="1556186"/>
                  <a:pt x="8272331" y="1553765"/>
                </a:cubicBezTo>
                <a:close/>
                <a:moveTo>
                  <a:pt x="6988055" y="1553764"/>
                </a:moveTo>
                <a:cubicBezTo>
                  <a:pt x="6990589" y="1556082"/>
                  <a:pt x="6993124" y="1558399"/>
                  <a:pt x="6995657" y="1560716"/>
                </a:cubicBezTo>
                <a:cubicBezTo>
                  <a:pt x="6988055" y="1567667"/>
                  <a:pt x="6982985" y="1558399"/>
                  <a:pt x="6980452" y="1553766"/>
                </a:cubicBezTo>
                <a:cubicBezTo>
                  <a:pt x="6982986" y="1553764"/>
                  <a:pt x="6985520" y="1553764"/>
                  <a:pt x="6988055" y="1553764"/>
                </a:cubicBezTo>
                <a:close/>
                <a:moveTo>
                  <a:pt x="7647327" y="1552189"/>
                </a:moveTo>
                <a:cubicBezTo>
                  <a:pt x="7647327" y="1559141"/>
                  <a:pt x="7644654" y="1562038"/>
                  <a:pt x="7641311" y="1563196"/>
                </a:cubicBezTo>
                <a:lnTo>
                  <a:pt x="7631601" y="1563757"/>
                </a:lnTo>
                <a:lnTo>
                  <a:pt x="7631406" y="1563517"/>
                </a:lnTo>
                <a:lnTo>
                  <a:pt x="7636295" y="1553638"/>
                </a:lnTo>
                <a:cubicBezTo>
                  <a:pt x="7639303" y="1552189"/>
                  <a:pt x="7643315" y="1552189"/>
                  <a:pt x="7647327" y="1552189"/>
                </a:cubicBezTo>
                <a:close/>
                <a:moveTo>
                  <a:pt x="6583665" y="1550377"/>
                </a:moveTo>
                <a:cubicBezTo>
                  <a:pt x="6592021" y="1550377"/>
                  <a:pt x="6599076" y="1553417"/>
                  <a:pt x="6599076" y="1565569"/>
                </a:cubicBezTo>
                <a:cubicBezTo>
                  <a:pt x="6589091" y="1565569"/>
                  <a:pt x="6560439" y="1580153"/>
                  <a:pt x="6560439" y="1553416"/>
                </a:cubicBezTo>
                <a:cubicBezTo>
                  <a:pt x="6565646" y="1553416"/>
                  <a:pt x="6575307" y="1550378"/>
                  <a:pt x="6583665" y="1550377"/>
                </a:cubicBezTo>
                <a:close/>
                <a:moveTo>
                  <a:pt x="8342204" y="1550023"/>
                </a:moveTo>
                <a:lnTo>
                  <a:pt x="8342145" y="1550084"/>
                </a:lnTo>
                <a:cubicBezTo>
                  <a:pt x="8341217" y="1551029"/>
                  <a:pt x="8340474" y="1551786"/>
                  <a:pt x="8340474" y="1551786"/>
                </a:cubicBezTo>
                <a:close/>
                <a:moveTo>
                  <a:pt x="8345205" y="1546966"/>
                </a:moveTo>
                <a:lnTo>
                  <a:pt x="8344928" y="1547249"/>
                </a:lnTo>
                <a:lnTo>
                  <a:pt x="8342204" y="1550023"/>
                </a:lnTo>
                <a:close/>
                <a:moveTo>
                  <a:pt x="8246355" y="1544835"/>
                </a:moveTo>
                <a:cubicBezTo>
                  <a:pt x="8254028" y="1547327"/>
                  <a:pt x="8261698" y="1547325"/>
                  <a:pt x="8269371" y="1549820"/>
                </a:cubicBezTo>
                <a:cubicBezTo>
                  <a:pt x="8264256" y="1554802"/>
                  <a:pt x="8246355" y="1562281"/>
                  <a:pt x="8246355" y="1544835"/>
                </a:cubicBezTo>
                <a:close/>
                <a:moveTo>
                  <a:pt x="8052953" y="1544834"/>
                </a:moveTo>
                <a:cubicBezTo>
                  <a:pt x="8058247" y="1547253"/>
                  <a:pt x="8060893" y="1549675"/>
                  <a:pt x="8066187" y="1549676"/>
                </a:cubicBezTo>
                <a:cubicBezTo>
                  <a:pt x="8063539" y="1556935"/>
                  <a:pt x="8052954" y="1556935"/>
                  <a:pt x="8052953" y="1544834"/>
                </a:cubicBezTo>
                <a:close/>
                <a:moveTo>
                  <a:pt x="6908171" y="1543580"/>
                </a:moveTo>
                <a:cubicBezTo>
                  <a:pt x="6915774" y="1543579"/>
                  <a:pt x="6923377" y="1541262"/>
                  <a:pt x="6923377" y="1552847"/>
                </a:cubicBezTo>
                <a:cubicBezTo>
                  <a:pt x="6918309" y="1552848"/>
                  <a:pt x="6908171" y="1555166"/>
                  <a:pt x="6908171" y="1543580"/>
                </a:cubicBezTo>
                <a:close/>
                <a:moveTo>
                  <a:pt x="8288499" y="1539689"/>
                </a:moveTo>
                <a:cubicBezTo>
                  <a:pt x="8288499" y="1549364"/>
                  <a:pt x="8285895" y="1551785"/>
                  <a:pt x="8280688" y="1551786"/>
                </a:cubicBezTo>
                <a:cubicBezTo>
                  <a:pt x="8280688" y="1544526"/>
                  <a:pt x="8283293" y="1539687"/>
                  <a:pt x="8288499" y="1539689"/>
                </a:cubicBezTo>
                <a:close/>
                <a:moveTo>
                  <a:pt x="8016356" y="1539688"/>
                </a:moveTo>
                <a:cubicBezTo>
                  <a:pt x="8016357" y="1553589"/>
                  <a:pt x="8008331" y="1551273"/>
                  <a:pt x="8000310" y="1551273"/>
                </a:cubicBezTo>
                <a:cubicBezTo>
                  <a:pt x="8000309" y="1539688"/>
                  <a:pt x="8011006" y="1539687"/>
                  <a:pt x="8016356" y="1539688"/>
                </a:cubicBezTo>
                <a:close/>
                <a:moveTo>
                  <a:pt x="7500966" y="1539688"/>
                </a:moveTo>
                <a:cubicBezTo>
                  <a:pt x="7500966" y="1549367"/>
                  <a:pt x="7498359" y="1551785"/>
                  <a:pt x="7493152" y="1551785"/>
                </a:cubicBezTo>
                <a:cubicBezTo>
                  <a:pt x="7493154" y="1544526"/>
                  <a:pt x="7495758" y="1539687"/>
                  <a:pt x="7500966" y="1539688"/>
                </a:cubicBezTo>
                <a:close/>
                <a:moveTo>
                  <a:pt x="6293301" y="1539687"/>
                </a:moveTo>
                <a:cubicBezTo>
                  <a:pt x="6298509" y="1539688"/>
                  <a:pt x="6301113" y="1544527"/>
                  <a:pt x="6301115" y="1551786"/>
                </a:cubicBezTo>
                <a:cubicBezTo>
                  <a:pt x="6295904" y="1551786"/>
                  <a:pt x="6293300" y="1549367"/>
                  <a:pt x="6293301" y="1539687"/>
                </a:cubicBezTo>
                <a:close/>
                <a:moveTo>
                  <a:pt x="8207051" y="1537692"/>
                </a:moveTo>
                <a:cubicBezTo>
                  <a:pt x="8209394" y="1540263"/>
                  <a:pt x="8212677" y="1542835"/>
                  <a:pt x="8212675" y="1545406"/>
                </a:cubicBezTo>
                <a:cubicBezTo>
                  <a:pt x="8209394" y="1547978"/>
                  <a:pt x="8201424" y="1545407"/>
                  <a:pt x="8207051" y="1537692"/>
                </a:cubicBezTo>
                <a:close/>
                <a:moveTo>
                  <a:pt x="5582546" y="1537153"/>
                </a:moveTo>
                <a:lnTo>
                  <a:pt x="5576258" y="1538172"/>
                </a:lnTo>
                <a:cubicBezTo>
                  <a:pt x="5562833" y="1539625"/>
                  <a:pt x="5548578" y="1541022"/>
                  <a:pt x="5534324" y="1543814"/>
                </a:cubicBezTo>
                <a:lnTo>
                  <a:pt x="5491756" y="1550207"/>
                </a:lnTo>
                <a:lnTo>
                  <a:pt x="5486175" y="1552825"/>
                </a:lnTo>
                <a:cubicBezTo>
                  <a:pt x="5484867" y="1554009"/>
                  <a:pt x="5487924" y="1553832"/>
                  <a:pt x="5498131" y="1551346"/>
                </a:cubicBezTo>
                <a:cubicBezTo>
                  <a:pt x="5517275" y="1546633"/>
                  <a:pt x="5512382" y="1549249"/>
                  <a:pt x="5501911" y="1553456"/>
                </a:cubicBezTo>
                <a:lnTo>
                  <a:pt x="5500650" y="1553951"/>
                </a:lnTo>
                <a:lnTo>
                  <a:pt x="5528214" y="1549866"/>
                </a:lnTo>
                <a:lnTo>
                  <a:pt x="5539482" y="1548509"/>
                </a:lnTo>
                <a:close/>
                <a:moveTo>
                  <a:pt x="7991613" y="1530754"/>
                </a:moveTo>
                <a:cubicBezTo>
                  <a:pt x="7988915" y="1537769"/>
                  <a:pt x="7986216" y="1544785"/>
                  <a:pt x="7983516" y="1551800"/>
                </a:cubicBezTo>
                <a:cubicBezTo>
                  <a:pt x="7978120" y="1547123"/>
                  <a:pt x="7967323" y="1542446"/>
                  <a:pt x="7967324" y="1530755"/>
                </a:cubicBezTo>
                <a:cubicBezTo>
                  <a:pt x="7975420" y="1530756"/>
                  <a:pt x="7983516" y="1530754"/>
                  <a:pt x="7991613" y="1530754"/>
                </a:cubicBezTo>
                <a:close/>
                <a:moveTo>
                  <a:pt x="8570811" y="1529316"/>
                </a:moveTo>
                <a:lnTo>
                  <a:pt x="8569657" y="1530743"/>
                </a:lnTo>
                <a:cubicBezTo>
                  <a:pt x="8569087" y="1531444"/>
                  <a:pt x="8568693" y="1531933"/>
                  <a:pt x="8568693" y="1531933"/>
                </a:cubicBezTo>
                <a:close/>
                <a:moveTo>
                  <a:pt x="8550457" y="1526973"/>
                </a:moveTo>
                <a:cubicBezTo>
                  <a:pt x="8550458" y="1528833"/>
                  <a:pt x="8552630" y="1528833"/>
                  <a:pt x="8552630" y="1531066"/>
                </a:cubicBezTo>
                <a:lnTo>
                  <a:pt x="8551297" y="1532329"/>
                </a:lnTo>
                <a:lnTo>
                  <a:pt x="8549102" y="1534413"/>
                </a:lnTo>
                <a:cubicBezTo>
                  <a:pt x="8547853" y="1534413"/>
                  <a:pt x="8546550" y="1533299"/>
                  <a:pt x="8545248" y="1531066"/>
                </a:cubicBezTo>
                <a:cubicBezTo>
                  <a:pt x="8547853" y="1528833"/>
                  <a:pt x="8547851" y="1526973"/>
                  <a:pt x="8550457" y="1526973"/>
                </a:cubicBezTo>
                <a:close/>
                <a:moveTo>
                  <a:pt x="8572742" y="1526935"/>
                </a:moveTo>
                <a:lnTo>
                  <a:pt x="8570811" y="1529316"/>
                </a:lnTo>
                <a:lnTo>
                  <a:pt x="8571660" y="1528269"/>
                </a:lnTo>
                <a:close/>
                <a:moveTo>
                  <a:pt x="8573440" y="1526072"/>
                </a:moveTo>
                <a:cubicBezTo>
                  <a:pt x="8573836" y="1525584"/>
                  <a:pt x="8573737" y="1525706"/>
                  <a:pt x="8573367" y="1526164"/>
                </a:cubicBezTo>
                <a:lnTo>
                  <a:pt x="8572742" y="1526935"/>
                </a:lnTo>
                <a:close/>
                <a:moveTo>
                  <a:pt x="9178200" y="1523432"/>
                </a:moveTo>
                <a:cubicBezTo>
                  <a:pt x="9178914" y="1522468"/>
                  <a:pt x="9180342" y="1523111"/>
                  <a:pt x="9183197" y="1524398"/>
                </a:cubicBezTo>
                <a:cubicBezTo>
                  <a:pt x="9180341" y="1526969"/>
                  <a:pt x="9180340" y="1529541"/>
                  <a:pt x="9177487" y="1532113"/>
                </a:cubicBezTo>
                <a:cubicBezTo>
                  <a:pt x="9177487" y="1526969"/>
                  <a:pt x="9177487" y="1524398"/>
                  <a:pt x="9178200" y="1523432"/>
                </a:cubicBezTo>
                <a:close/>
                <a:moveTo>
                  <a:pt x="9277151" y="1523432"/>
                </a:moveTo>
                <a:cubicBezTo>
                  <a:pt x="9277860" y="1522468"/>
                  <a:pt x="9279278" y="1523111"/>
                  <a:pt x="9282114" y="1524398"/>
                </a:cubicBezTo>
                <a:cubicBezTo>
                  <a:pt x="9279536" y="1526968"/>
                  <a:pt x="9279536" y="1529541"/>
                  <a:pt x="9276443" y="1532112"/>
                </a:cubicBezTo>
                <a:cubicBezTo>
                  <a:pt x="9276444" y="1526968"/>
                  <a:pt x="9276444" y="1524398"/>
                  <a:pt x="9277151" y="1523432"/>
                </a:cubicBezTo>
                <a:close/>
                <a:moveTo>
                  <a:pt x="8146315" y="1519827"/>
                </a:moveTo>
                <a:cubicBezTo>
                  <a:pt x="8146312" y="1527328"/>
                  <a:pt x="8143844" y="1531913"/>
                  <a:pt x="8138910" y="1531913"/>
                </a:cubicBezTo>
                <a:cubicBezTo>
                  <a:pt x="8138910" y="1524829"/>
                  <a:pt x="8141376" y="1519827"/>
                  <a:pt x="8146315" y="1519827"/>
                </a:cubicBezTo>
                <a:close/>
                <a:moveTo>
                  <a:pt x="7949452" y="1517106"/>
                </a:moveTo>
                <a:cubicBezTo>
                  <a:pt x="7954352" y="1517706"/>
                  <a:pt x="7958605" y="1520704"/>
                  <a:pt x="7958606" y="1530301"/>
                </a:cubicBezTo>
                <a:cubicBezTo>
                  <a:pt x="7950101" y="1530302"/>
                  <a:pt x="7936400" y="1537499"/>
                  <a:pt x="7936400" y="1518305"/>
                </a:cubicBezTo>
                <a:cubicBezTo>
                  <a:pt x="7938999" y="1518305"/>
                  <a:pt x="7944550" y="1516505"/>
                  <a:pt x="7949452" y="1517106"/>
                </a:cubicBezTo>
                <a:close/>
                <a:moveTo>
                  <a:pt x="5827283" y="1516513"/>
                </a:moveTo>
                <a:lnTo>
                  <a:pt x="5822228" y="1518922"/>
                </a:lnTo>
                <a:lnTo>
                  <a:pt x="5826154" y="1520357"/>
                </a:lnTo>
                <a:close/>
                <a:moveTo>
                  <a:pt x="6846550" y="1515842"/>
                </a:moveTo>
                <a:cubicBezTo>
                  <a:pt x="6856394" y="1516503"/>
                  <a:pt x="6866903" y="1520156"/>
                  <a:pt x="6872212" y="1520155"/>
                </a:cubicBezTo>
                <a:cubicBezTo>
                  <a:pt x="6866903" y="1541670"/>
                  <a:pt x="6866902" y="1548977"/>
                  <a:pt x="6880175" y="1563590"/>
                </a:cubicBezTo>
                <a:cubicBezTo>
                  <a:pt x="6882831" y="1551413"/>
                  <a:pt x="6882831" y="1531927"/>
                  <a:pt x="6896104" y="1531928"/>
                </a:cubicBezTo>
                <a:cubicBezTo>
                  <a:pt x="6896102" y="1544106"/>
                  <a:pt x="6896103" y="1556285"/>
                  <a:pt x="6896103" y="1566028"/>
                </a:cubicBezTo>
                <a:cubicBezTo>
                  <a:pt x="6901412" y="1568462"/>
                  <a:pt x="6906720" y="1570897"/>
                  <a:pt x="6912032" y="1570898"/>
                </a:cubicBezTo>
                <a:cubicBezTo>
                  <a:pt x="6925303" y="1575770"/>
                  <a:pt x="6935922" y="1580640"/>
                  <a:pt x="6948752" y="1585512"/>
                </a:cubicBezTo>
                <a:cubicBezTo>
                  <a:pt x="6912032" y="1578205"/>
                  <a:pt x="6877521" y="1575769"/>
                  <a:pt x="6840798" y="1570898"/>
                </a:cubicBezTo>
                <a:cubicBezTo>
                  <a:pt x="6835489" y="1561155"/>
                  <a:pt x="6822215" y="1544106"/>
                  <a:pt x="6824870" y="1529492"/>
                </a:cubicBezTo>
                <a:cubicBezTo>
                  <a:pt x="6827524" y="1517518"/>
                  <a:pt x="6836704" y="1515184"/>
                  <a:pt x="6846550" y="1515842"/>
                </a:cubicBezTo>
                <a:close/>
                <a:moveTo>
                  <a:pt x="5772998" y="1514623"/>
                </a:moveTo>
                <a:lnTo>
                  <a:pt x="5765492" y="1516959"/>
                </a:lnTo>
                <a:lnTo>
                  <a:pt x="5766019" y="1524105"/>
                </a:lnTo>
                <a:lnTo>
                  <a:pt x="5769724" y="1528351"/>
                </a:lnTo>
                <a:lnTo>
                  <a:pt x="5772998" y="1527054"/>
                </a:lnTo>
                <a:close/>
                <a:moveTo>
                  <a:pt x="8897888" y="1507939"/>
                </a:moveTo>
                <a:cubicBezTo>
                  <a:pt x="8901565" y="1509237"/>
                  <a:pt x="8904908" y="1513600"/>
                  <a:pt x="8904909" y="1519622"/>
                </a:cubicBezTo>
                <a:cubicBezTo>
                  <a:pt x="8899558" y="1517130"/>
                  <a:pt x="8894209" y="1517130"/>
                  <a:pt x="8888862" y="1514638"/>
                </a:cubicBezTo>
                <a:cubicBezTo>
                  <a:pt x="8890197" y="1508408"/>
                  <a:pt x="8894210" y="1506641"/>
                  <a:pt x="8897888" y="1507939"/>
                </a:cubicBezTo>
                <a:close/>
                <a:moveTo>
                  <a:pt x="9263639" y="1507535"/>
                </a:moveTo>
                <a:cubicBezTo>
                  <a:pt x="9263639" y="1514619"/>
                  <a:pt x="9261033" y="1519620"/>
                  <a:pt x="9255825" y="1519620"/>
                </a:cubicBezTo>
                <a:cubicBezTo>
                  <a:pt x="9255825" y="1512119"/>
                  <a:pt x="9258428" y="1507535"/>
                  <a:pt x="9263639" y="1507535"/>
                </a:cubicBezTo>
                <a:close/>
                <a:moveTo>
                  <a:pt x="7410690" y="1507535"/>
                </a:moveTo>
                <a:cubicBezTo>
                  <a:pt x="7413484" y="1509520"/>
                  <a:pt x="7419070" y="1509520"/>
                  <a:pt x="7424656" y="1511902"/>
                </a:cubicBezTo>
                <a:cubicBezTo>
                  <a:pt x="7421860" y="1516664"/>
                  <a:pt x="7419070" y="1521428"/>
                  <a:pt x="7413484" y="1528573"/>
                </a:cubicBezTo>
                <a:cubicBezTo>
                  <a:pt x="7410689" y="1521428"/>
                  <a:pt x="7410688" y="1514283"/>
                  <a:pt x="7410690" y="1507535"/>
                </a:cubicBezTo>
                <a:close/>
                <a:moveTo>
                  <a:pt x="7206112" y="1507535"/>
                </a:moveTo>
                <a:cubicBezTo>
                  <a:pt x="7206113" y="1509619"/>
                  <a:pt x="7206114" y="1514620"/>
                  <a:pt x="7206114" y="1519620"/>
                </a:cubicBezTo>
                <a:cubicBezTo>
                  <a:pt x="7200405" y="1509618"/>
                  <a:pt x="7200405" y="1509618"/>
                  <a:pt x="7206112" y="1507535"/>
                </a:cubicBezTo>
                <a:close/>
                <a:moveTo>
                  <a:pt x="6309359" y="1507535"/>
                </a:moveTo>
                <a:cubicBezTo>
                  <a:pt x="6309357" y="1514620"/>
                  <a:pt x="6309359" y="1519620"/>
                  <a:pt x="6301546" y="1519620"/>
                </a:cubicBezTo>
                <a:cubicBezTo>
                  <a:pt x="6301546" y="1512121"/>
                  <a:pt x="6304150" y="1507535"/>
                  <a:pt x="6309359" y="1507535"/>
                </a:cubicBezTo>
                <a:close/>
                <a:moveTo>
                  <a:pt x="9510989" y="1507535"/>
                </a:moveTo>
                <a:cubicBezTo>
                  <a:pt x="9510990" y="1514619"/>
                  <a:pt x="9510990" y="1519620"/>
                  <a:pt x="9505281" y="1519620"/>
                </a:cubicBezTo>
                <a:cubicBezTo>
                  <a:pt x="9505282" y="1512119"/>
                  <a:pt x="9505282" y="1507535"/>
                  <a:pt x="9510989" y="1507535"/>
                </a:cubicBezTo>
                <a:close/>
                <a:moveTo>
                  <a:pt x="8406352" y="1505506"/>
                </a:moveTo>
                <a:lnTo>
                  <a:pt x="8405635" y="1507547"/>
                </a:lnTo>
                <a:lnTo>
                  <a:pt x="8404658" y="1510321"/>
                </a:lnTo>
                <a:close/>
                <a:moveTo>
                  <a:pt x="6556960" y="1503976"/>
                </a:moveTo>
                <a:lnTo>
                  <a:pt x="6544648" y="1504342"/>
                </a:lnTo>
                <a:lnTo>
                  <a:pt x="6505542" y="1505904"/>
                </a:lnTo>
                <a:lnTo>
                  <a:pt x="6507489" y="1509727"/>
                </a:lnTo>
                <a:cubicBezTo>
                  <a:pt x="6510754" y="1511245"/>
                  <a:pt x="6514742" y="1511853"/>
                  <a:pt x="6516293" y="1513068"/>
                </a:cubicBezTo>
                <a:cubicBezTo>
                  <a:pt x="6522715" y="1513067"/>
                  <a:pt x="6529914" y="1513675"/>
                  <a:pt x="6537168" y="1512763"/>
                </a:cubicBezTo>
                <a:close/>
                <a:moveTo>
                  <a:pt x="8384187" y="1503792"/>
                </a:moveTo>
                <a:cubicBezTo>
                  <a:pt x="8387718" y="1503794"/>
                  <a:pt x="8391244" y="1504542"/>
                  <a:pt x="8394704" y="1505742"/>
                </a:cubicBezTo>
                <a:lnTo>
                  <a:pt x="8404658" y="1510321"/>
                </a:lnTo>
                <a:lnTo>
                  <a:pt x="8404811" y="1510391"/>
                </a:lnTo>
                <a:cubicBezTo>
                  <a:pt x="8407415" y="1512790"/>
                  <a:pt x="8407415" y="1512790"/>
                  <a:pt x="8410021" y="1515189"/>
                </a:cubicBezTo>
                <a:cubicBezTo>
                  <a:pt x="8396996" y="1524785"/>
                  <a:pt x="8379198" y="1519988"/>
                  <a:pt x="8363567" y="1515189"/>
                </a:cubicBezTo>
                <a:cubicBezTo>
                  <a:pt x="8370080" y="1506793"/>
                  <a:pt x="8377134" y="1503793"/>
                  <a:pt x="8384187" y="1503792"/>
                </a:cubicBezTo>
                <a:close/>
                <a:moveTo>
                  <a:pt x="8407363" y="1502630"/>
                </a:moveTo>
                <a:lnTo>
                  <a:pt x="8406720" y="1504464"/>
                </a:lnTo>
                <a:lnTo>
                  <a:pt x="8406352" y="1505506"/>
                </a:lnTo>
                <a:close/>
                <a:moveTo>
                  <a:pt x="8407717" y="1501630"/>
                </a:moveTo>
                <a:cubicBezTo>
                  <a:pt x="8408064" y="1500643"/>
                  <a:pt x="8407832" y="1501301"/>
                  <a:pt x="8407369" y="1502616"/>
                </a:cubicBezTo>
                <a:lnTo>
                  <a:pt x="8407363" y="1502630"/>
                </a:lnTo>
                <a:close/>
                <a:moveTo>
                  <a:pt x="8647534" y="1500966"/>
                </a:moveTo>
                <a:cubicBezTo>
                  <a:pt x="8645431" y="1504003"/>
                  <a:pt x="8645227" y="1506889"/>
                  <a:pt x="8646189" y="1509546"/>
                </a:cubicBezTo>
                <a:lnTo>
                  <a:pt x="8647880" y="1511700"/>
                </a:lnTo>
                <a:lnTo>
                  <a:pt x="8648362" y="1506310"/>
                </a:lnTo>
                <a:cubicBezTo>
                  <a:pt x="8649071" y="1504798"/>
                  <a:pt x="8650487" y="1504798"/>
                  <a:pt x="8653324" y="1507420"/>
                </a:cubicBezTo>
                <a:cubicBezTo>
                  <a:pt x="8652033" y="1508428"/>
                  <a:pt x="8651389" y="1508932"/>
                  <a:pt x="8650682" y="1509790"/>
                </a:cubicBezTo>
                <a:lnTo>
                  <a:pt x="8648695" y="1512734"/>
                </a:lnTo>
                <a:lnTo>
                  <a:pt x="8651860" y="1516760"/>
                </a:lnTo>
                <a:cubicBezTo>
                  <a:pt x="8657000" y="1521013"/>
                  <a:pt x="8663895" y="1524052"/>
                  <a:pt x="8666701" y="1525267"/>
                </a:cubicBezTo>
                <a:cubicBezTo>
                  <a:pt x="8683528" y="1532554"/>
                  <a:pt x="8700359" y="1547135"/>
                  <a:pt x="8719994" y="1539846"/>
                </a:cubicBezTo>
                <a:cubicBezTo>
                  <a:pt x="8705970" y="1532553"/>
                  <a:pt x="8691946" y="1525266"/>
                  <a:pt x="8675115" y="1517976"/>
                </a:cubicBezTo>
                <a:cubicBezTo>
                  <a:pt x="8666701" y="1513117"/>
                  <a:pt x="8655482" y="1510686"/>
                  <a:pt x="8647534" y="1500966"/>
                </a:cubicBezTo>
                <a:close/>
                <a:moveTo>
                  <a:pt x="7797038" y="1498394"/>
                </a:moveTo>
                <a:cubicBezTo>
                  <a:pt x="7801814" y="1498394"/>
                  <a:pt x="7804419" y="1500812"/>
                  <a:pt x="7804418" y="1510492"/>
                </a:cubicBezTo>
                <a:cubicBezTo>
                  <a:pt x="7799208" y="1510493"/>
                  <a:pt x="7797036" y="1505652"/>
                  <a:pt x="7797038" y="1498394"/>
                </a:cubicBezTo>
                <a:close/>
                <a:moveTo>
                  <a:pt x="8878838" y="1498392"/>
                </a:moveTo>
                <a:cubicBezTo>
                  <a:pt x="8878838" y="1505652"/>
                  <a:pt x="8876023" y="1510493"/>
                  <a:pt x="8867585" y="1510492"/>
                </a:cubicBezTo>
                <a:cubicBezTo>
                  <a:pt x="8867586" y="1500812"/>
                  <a:pt x="8870399" y="1498394"/>
                  <a:pt x="8878838" y="1498392"/>
                </a:cubicBezTo>
                <a:close/>
                <a:moveTo>
                  <a:pt x="7868367" y="1497412"/>
                </a:moveTo>
                <a:cubicBezTo>
                  <a:pt x="7873714" y="1497412"/>
                  <a:pt x="7884413" y="1495031"/>
                  <a:pt x="7884413" y="1506938"/>
                </a:cubicBezTo>
                <a:cubicBezTo>
                  <a:pt x="7879065" y="1506938"/>
                  <a:pt x="7868366" y="1508922"/>
                  <a:pt x="7868367" y="1497412"/>
                </a:cubicBezTo>
                <a:close/>
                <a:moveTo>
                  <a:pt x="8304720" y="1496818"/>
                </a:moveTo>
                <a:cubicBezTo>
                  <a:pt x="8313086" y="1513269"/>
                  <a:pt x="8318666" y="1532526"/>
                  <a:pt x="8321456" y="1551787"/>
                </a:cubicBezTo>
                <a:cubicBezTo>
                  <a:pt x="8310297" y="1551787"/>
                  <a:pt x="8285661" y="1542159"/>
                  <a:pt x="8280079" y="1525307"/>
                </a:cubicBezTo>
                <a:cubicBezTo>
                  <a:pt x="8274503" y="1501233"/>
                  <a:pt x="8294025" y="1499226"/>
                  <a:pt x="8304720" y="1496818"/>
                </a:cubicBezTo>
                <a:close/>
                <a:moveTo>
                  <a:pt x="8086909" y="1496774"/>
                </a:moveTo>
                <a:cubicBezTo>
                  <a:pt x="8091066" y="1496773"/>
                  <a:pt x="8094899" y="1498019"/>
                  <a:pt x="8097458" y="1503005"/>
                </a:cubicBezTo>
                <a:cubicBezTo>
                  <a:pt x="8089787" y="1503004"/>
                  <a:pt x="8082114" y="1505497"/>
                  <a:pt x="8074443" y="1510481"/>
                </a:cubicBezTo>
                <a:cubicBezTo>
                  <a:pt x="8074443" y="1505497"/>
                  <a:pt x="8074441" y="1500512"/>
                  <a:pt x="8074443" y="1498020"/>
                </a:cubicBezTo>
                <a:cubicBezTo>
                  <a:pt x="8078277" y="1498020"/>
                  <a:pt x="8082752" y="1496774"/>
                  <a:pt x="8086909" y="1496774"/>
                </a:cubicBezTo>
                <a:close/>
                <a:moveTo>
                  <a:pt x="5503998" y="1496514"/>
                </a:moveTo>
                <a:lnTo>
                  <a:pt x="5498509" y="1497010"/>
                </a:lnTo>
                <a:lnTo>
                  <a:pt x="5489748" y="1500767"/>
                </a:lnTo>
                <a:lnTo>
                  <a:pt x="5485269" y="1502159"/>
                </a:lnTo>
                <a:lnTo>
                  <a:pt x="5490276" y="1501173"/>
                </a:lnTo>
                <a:close/>
                <a:moveTo>
                  <a:pt x="7755780" y="1495194"/>
                </a:moveTo>
                <a:cubicBezTo>
                  <a:pt x="7760817" y="1495194"/>
                  <a:pt x="7766889" y="1497629"/>
                  <a:pt x="7771013" y="1497629"/>
                </a:cubicBezTo>
                <a:cubicBezTo>
                  <a:pt x="7771012" y="1514273"/>
                  <a:pt x="7754976" y="1507372"/>
                  <a:pt x="7746730" y="1507373"/>
                </a:cubicBezTo>
                <a:cubicBezTo>
                  <a:pt x="7746730" y="1497628"/>
                  <a:pt x="7750739" y="1495195"/>
                  <a:pt x="7755780" y="1495194"/>
                </a:cubicBezTo>
                <a:close/>
                <a:moveTo>
                  <a:pt x="8097692" y="1493004"/>
                </a:moveTo>
                <a:lnTo>
                  <a:pt x="8095933" y="1498004"/>
                </a:lnTo>
                <a:cubicBezTo>
                  <a:pt x="8095933" y="1498004"/>
                  <a:pt x="8096395" y="1496688"/>
                  <a:pt x="8096973" y="1495045"/>
                </a:cubicBezTo>
                <a:close/>
                <a:moveTo>
                  <a:pt x="8098078" y="1491906"/>
                </a:moveTo>
                <a:lnTo>
                  <a:pt x="8097692" y="1493004"/>
                </a:lnTo>
                <a:lnTo>
                  <a:pt x="8098058" y="1491961"/>
                </a:lnTo>
                <a:close/>
                <a:moveTo>
                  <a:pt x="8097885" y="1491249"/>
                </a:moveTo>
                <a:lnTo>
                  <a:pt x="8098283" y="1491320"/>
                </a:lnTo>
                <a:lnTo>
                  <a:pt x="8102617" y="1492094"/>
                </a:lnTo>
                <a:cubicBezTo>
                  <a:pt x="8103294" y="1492941"/>
                  <a:pt x="8103295" y="1494634"/>
                  <a:pt x="8103294" y="1498017"/>
                </a:cubicBezTo>
                <a:lnTo>
                  <a:pt x="8098179" y="1491616"/>
                </a:lnTo>
                <a:lnTo>
                  <a:pt x="8098179" y="1491617"/>
                </a:lnTo>
                <a:close/>
                <a:moveTo>
                  <a:pt x="8099055" y="1489126"/>
                </a:moveTo>
                <a:cubicBezTo>
                  <a:pt x="8099401" y="1488139"/>
                  <a:pt x="8099169" y="1488797"/>
                  <a:pt x="8098709" y="1490112"/>
                </a:cubicBezTo>
                <a:lnTo>
                  <a:pt x="8098283" y="1491320"/>
                </a:lnTo>
                <a:close/>
                <a:moveTo>
                  <a:pt x="7517268" y="1485890"/>
                </a:moveTo>
                <a:cubicBezTo>
                  <a:pt x="7517270" y="1493150"/>
                  <a:pt x="7514801" y="1497990"/>
                  <a:pt x="7509866" y="1497991"/>
                </a:cubicBezTo>
                <a:cubicBezTo>
                  <a:pt x="7509865" y="1488310"/>
                  <a:pt x="7512334" y="1485891"/>
                  <a:pt x="7517268" y="1485890"/>
                </a:cubicBezTo>
                <a:close/>
                <a:moveTo>
                  <a:pt x="8144257" y="1485890"/>
                </a:moveTo>
                <a:cubicBezTo>
                  <a:pt x="8149603" y="1488347"/>
                  <a:pt x="8157624" y="1490803"/>
                  <a:pt x="8162971" y="1495714"/>
                </a:cubicBezTo>
                <a:cubicBezTo>
                  <a:pt x="8173664" y="1498170"/>
                  <a:pt x="8181683" y="1503082"/>
                  <a:pt x="8192374" y="1507994"/>
                </a:cubicBezTo>
                <a:cubicBezTo>
                  <a:pt x="8203070" y="1512907"/>
                  <a:pt x="8213762" y="1517819"/>
                  <a:pt x="8221784" y="1522730"/>
                </a:cubicBezTo>
                <a:cubicBezTo>
                  <a:pt x="8229358" y="1527642"/>
                  <a:pt x="8234702" y="1529689"/>
                  <a:pt x="8240050" y="1532146"/>
                </a:cubicBezTo>
                <a:cubicBezTo>
                  <a:pt x="8240050" y="1537058"/>
                  <a:pt x="8240047" y="1539514"/>
                  <a:pt x="8240048" y="1544426"/>
                </a:cubicBezTo>
                <a:cubicBezTo>
                  <a:pt x="8232030" y="1544424"/>
                  <a:pt x="8221784" y="1544425"/>
                  <a:pt x="8213762" y="1544426"/>
                </a:cubicBezTo>
                <a:cubicBezTo>
                  <a:pt x="8208416" y="1535011"/>
                  <a:pt x="8200396" y="1532146"/>
                  <a:pt x="8192375" y="1529690"/>
                </a:cubicBezTo>
                <a:cubicBezTo>
                  <a:pt x="8173663" y="1522731"/>
                  <a:pt x="8157624" y="1515363"/>
                  <a:pt x="8138910" y="1510450"/>
                </a:cubicBezTo>
                <a:cubicBezTo>
                  <a:pt x="8138910" y="1500627"/>
                  <a:pt x="8141584" y="1493259"/>
                  <a:pt x="8144257" y="1485890"/>
                </a:cubicBezTo>
                <a:close/>
                <a:moveTo>
                  <a:pt x="5868133" y="1485368"/>
                </a:moveTo>
                <a:lnTo>
                  <a:pt x="5862424" y="1487484"/>
                </a:lnTo>
                <a:cubicBezTo>
                  <a:pt x="5863829" y="1486277"/>
                  <a:pt x="5865939" y="1485675"/>
                  <a:pt x="5868048" y="1485373"/>
                </a:cubicBezTo>
                <a:close/>
                <a:moveTo>
                  <a:pt x="7738036" y="1484844"/>
                </a:moveTo>
                <a:cubicBezTo>
                  <a:pt x="7738038" y="1496429"/>
                  <a:pt x="7730014" y="1496430"/>
                  <a:pt x="7721990" y="1496430"/>
                </a:cubicBezTo>
                <a:cubicBezTo>
                  <a:pt x="7721991" y="1482528"/>
                  <a:pt x="7730015" y="1484845"/>
                  <a:pt x="7738036" y="1484844"/>
                </a:cubicBezTo>
                <a:close/>
                <a:moveTo>
                  <a:pt x="9043035" y="1484843"/>
                </a:moveTo>
                <a:cubicBezTo>
                  <a:pt x="9043035" y="1496429"/>
                  <a:pt x="9032339" y="1496430"/>
                  <a:pt x="9026987" y="1496430"/>
                </a:cubicBezTo>
                <a:cubicBezTo>
                  <a:pt x="9026988" y="1482527"/>
                  <a:pt x="9035011" y="1484843"/>
                  <a:pt x="9043035" y="1484843"/>
                </a:cubicBezTo>
                <a:close/>
                <a:moveTo>
                  <a:pt x="7346283" y="1484314"/>
                </a:moveTo>
                <a:cubicBezTo>
                  <a:pt x="7346282" y="1491328"/>
                  <a:pt x="7346284" y="1505358"/>
                  <a:pt x="7337380" y="1505357"/>
                </a:cubicBezTo>
                <a:cubicBezTo>
                  <a:pt x="7337379" y="1496005"/>
                  <a:pt x="7334410" y="1484315"/>
                  <a:pt x="7346283" y="1484314"/>
                </a:cubicBezTo>
                <a:close/>
                <a:moveTo>
                  <a:pt x="6404711" y="1484314"/>
                </a:moveTo>
                <a:cubicBezTo>
                  <a:pt x="6410264" y="1489418"/>
                  <a:pt x="6412579" y="1494523"/>
                  <a:pt x="6418595" y="1501750"/>
                </a:cubicBezTo>
                <a:cubicBezTo>
                  <a:pt x="6410265" y="1499626"/>
                  <a:pt x="6396381" y="1497073"/>
                  <a:pt x="6404711" y="1484314"/>
                </a:cubicBezTo>
                <a:close/>
                <a:moveTo>
                  <a:pt x="5874757" y="1483414"/>
                </a:moveTo>
                <a:lnTo>
                  <a:pt x="5873673" y="1485070"/>
                </a:lnTo>
                <a:lnTo>
                  <a:pt x="5868133" y="1485368"/>
                </a:lnTo>
                <a:lnTo>
                  <a:pt x="5872698" y="1483677"/>
                </a:lnTo>
                <a:close/>
                <a:moveTo>
                  <a:pt x="6727868" y="1477168"/>
                </a:moveTo>
                <a:cubicBezTo>
                  <a:pt x="6733623" y="1477168"/>
                  <a:pt x="6739373" y="1481982"/>
                  <a:pt x="6742251" y="1484387"/>
                </a:cubicBezTo>
                <a:cubicBezTo>
                  <a:pt x="6736499" y="1489198"/>
                  <a:pt x="6727868" y="1491604"/>
                  <a:pt x="6722114" y="1496414"/>
                </a:cubicBezTo>
                <a:cubicBezTo>
                  <a:pt x="6722114" y="1489199"/>
                  <a:pt x="6724992" y="1481980"/>
                  <a:pt x="6727868" y="1477168"/>
                </a:cubicBezTo>
                <a:close/>
                <a:moveTo>
                  <a:pt x="6219949" y="1476617"/>
                </a:moveTo>
                <a:cubicBezTo>
                  <a:pt x="6214634" y="1475403"/>
                  <a:pt x="6209318" y="1476618"/>
                  <a:pt x="6203669" y="1478442"/>
                </a:cubicBezTo>
                <a:lnTo>
                  <a:pt x="6190391" y="1482416"/>
                </a:lnTo>
                <a:lnTo>
                  <a:pt x="6225140" y="1480484"/>
                </a:lnTo>
                <a:close/>
                <a:moveTo>
                  <a:pt x="6518951" y="1474189"/>
                </a:moveTo>
                <a:lnTo>
                  <a:pt x="6518950" y="1482771"/>
                </a:lnTo>
                <a:lnTo>
                  <a:pt x="6543345" y="1480883"/>
                </a:lnTo>
                <a:lnTo>
                  <a:pt x="6539769" y="1479657"/>
                </a:lnTo>
                <a:cubicBezTo>
                  <a:pt x="6537777" y="1480265"/>
                  <a:pt x="6535782" y="1481481"/>
                  <a:pt x="6534454" y="1481480"/>
                </a:cubicBezTo>
                <a:cubicBezTo>
                  <a:pt x="6529139" y="1481482"/>
                  <a:pt x="6523823" y="1476617"/>
                  <a:pt x="6518951" y="1474189"/>
                </a:cubicBezTo>
                <a:close/>
                <a:moveTo>
                  <a:pt x="9066159" y="1473596"/>
                </a:moveTo>
                <a:cubicBezTo>
                  <a:pt x="9071366" y="1473595"/>
                  <a:pt x="9073970" y="1476015"/>
                  <a:pt x="9073971" y="1485695"/>
                </a:cubicBezTo>
                <a:cubicBezTo>
                  <a:pt x="9068763" y="1485695"/>
                  <a:pt x="9066157" y="1480854"/>
                  <a:pt x="9066159" y="1473596"/>
                </a:cubicBezTo>
                <a:close/>
                <a:moveTo>
                  <a:pt x="8123560" y="1473596"/>
                </a:moveTo>
                <a:cubicBezTo>
                  <a:pt x="8123559" y="1476015"/>
                  <a:pt x="8123559" y="1480853"/>
                  <a:pt x="8123560" y="1485695"/>
                </a:cubicBezTo>
                <a:cubicBezTo>
                  <a:pt x="8117764" y="1485694"/>
                  <a:pt x="8112861" y="1485695"/>
                  <a:pt x="8107514" y="1485695"/>
                </a:cubicBezTo>
                <a:cubicBezTo>
                  <a:pt x="8107513" y="1480854"/>
                  <a:pt x="8107514" y="1476014"/>
                  <a:pt x="8107514" y="1473596"/>
                </a:cubicBezTo>
                <a:cubicBezTo>
                  <a:pt x="8112862" y="1473596"/>
                  <a:pt x="8117765" y="1473595"/>
                  <a:pt x="8123560" y="1473596"/>
                </a:cubicBezTo>
                <a:close/>
                <a:moveTo>
                  <a:pt x="7818454" y="1473596"/>
                </a:moveTo>
                <a:cubicBezTo>
                  <a:pt x="7818455" y="1480855"/>
                  <a:pt x="7815850" y="1485695"/>
                  <a:pt x="7810641" y="1485695"/>
                </a:cubicBezTo>
                <a:cubicBezTo>
                  <a:pt x="7810641" y="1476015"/>
                  <a:pt x="7813246" y="1473596"/>
                  <a:pt x="7818454" y="1473596"/>
                </a:cubicBezTo>
                <a:close/>
                <a:moveTo>
                  <a:pt x="7796208" y="1473595"/>
                </a:moveTo>
                <a:cubicBezTo>
                  <a:pt x="7801415" y="1473595"/>
                  <a:pt x="7804020" y="1476014"/>
                  <a:pt x="7804020" y="1485695"/>
                </a:cubicBezTo>
                <a:cubicBezTo>
                  <a:pt x="7798812" y="1485695"/>
                  <a:pt x="7796209" y="1480855"/>
                  <a:pt x="7796208" y="1473595"/>
                </a:cubicBezTo>
                <a:close/>
                <a:moveTo>
                  <a:pt x="8829074" y="1472340"/>
                </a:moveTo>
                <a:cubicBezTo>
                  <a:pt x="8837318" y="1472339"/>
                  <a:pt x="8845110" y="1470021"/>
                  <a:pt x="8845110" y="1483926"/>
                </a:cubicBezTo>
                <a:cubicBezTo>
                  <a:pt x="8839612" y="1483927"/>
                  <a:pt x="8829075" y="1483927"/>
                  <a:pt x="8829074" y="1472340"/>
                </a:cubicBezTo>
                <a:close/>
                <a:moveTo>
                  <a:pt x="484062" y="1470832"/>
                </a:moveTo>
                <a:cubicBezTo>
                  <a:pt x="489179" y="1470504"/>
                  <a:pt x="497142" y="1471621"/>
                  <a:pt x="507532" y="1475735"/>
                </a:cubicBezTo>
                <a:cubicBezTo>
                  <a:pt x="496732" y="1477897"/>
                  <a:pt x="489024" y="1478063"/>
                  <a:pt x="484113" y="1477326"/>
                </a:cubicBezTo>
                <a:cubicBezTo>
                  <a:pt x="480431" y="1476773"/>
                  <a:pt x="478321" y="1475710"/>
                  <a:pt x="477662" y="1474601"/>
                </a:cubicBezTo>
                <a:cubicBezTo>
                  <a:pt x="476672" y="1472936"/>
                  <a:pt x="478944" y="1471162"/>
                  <a:pt x="484062" y="1470832"/>
                </a:cubicBezTo>
                <a:close/>
                <a:moveTo>
                  <a:pt x="7232640" y="1466193"/>
                </a:moveTo>
                <a:cubicBezTo>
                  <a:pt x="7242444" y="1465893"/>
                  <a:pt x="7252247" y="1467093"/>
                  <a:pt x="7260751" y="1473091"/>
                </a:cubicBezTo>
                <a:cubicBezTo>
                  <a:pt x="7272089" y="1477888"/>
                  <a:pt x="7249412" y="1487484"/>
                  <a:pt x="7246577" y="1487485"/>
                </a:cubicBezTo>
                <a:cubicBezTo>
                  <a:pt x="7235238" y="1487484"/>
                  <a:pt x="7223900" y="1485086"/>
                  <a:pt x="7213034" y="1485086"/>
                </a:cubicBezTo>
                <a:cubicBezTo>
                  <a:pt x="7210198" y="1477888"/>
                  <a:pt x="7207362" y="1473090"/>
                  <a:pt x="7204527" y="1468290"/>
                </a:cubicBezTo>
                <a:cubicBezTo>
                  <a:pt x="7213033" y="1468292"/>
                  <a:pt x="7222837" y="1466493"/>
                  <a:pt x="7232640" y="1466193"/>
                </a:cubicBezTo>
                <a:close/>
                <a:moveTo>
                  <a:pt x="7791395" y="1462671"/>
                </a:moveTo>
                <a:cubicBezTo>
                  <a:pt x="7797039" y="1462670"/>
                  <a:pt x="7804417" y="1465090"/>
                  <a:pt x="7804419" y="1474768"/>
                </a:cubicBezTo>
                <a:cubicBezTo>
                  <a:pt x="7799208" y="1472349"/>
                  <a:pt x="7794000" y="1469930"/>
                  <a:pt x="7789223" y="1467509"/>
                </a:cubicBezTo>
                <a:cubicBezTo>
                  <a:pt x="7789224" y="1465090"/>
                  <a:pt x="7791396" y="1465090"/>
                  <a:pt x="7791395" y="1462671"/>
                </a:cubicBezTo>
                <a:close/>
                <a:moveTo>
                  <a:pt x="8429108" y="1461571"/>
                </a:moveTo>
                <a:cubicBezTo>
                  <a:pt x="8432601" y="1464132"/>
                  <a:pt x="8433099" y="1473924"/>
                  <a:pt x="8435095" y="1481213"/>
                </a:cubicBezTo>
                <a:cubicBezTo>
                  <a:pt x="8443072" y="1498217"/>
                  <a:pt x="8464349" y="1483643"/>
                  <a:pt x="8464347" y="1510363"/>
                </a:cubicBezTo>
                <a:cubicBezTo>
                  <a:pt x="8459029" y="1510362"/>
                  <a:pt x="8451051" y="1507933"/>
                  <a:pt x="8451051" y="1520080"/>
                </a:cubicBezTo>
                <a:cubicBezTo>
                  <a:pt x="8453710" y="1520079"/>
                  <a:pt x="8464349" y="1515222"/>
                  <a:pt x="8464349" y="1527367"/>
                </a:cubicBezTo>
                <a:cubicBezTo>
                  <a:pt x="8461689" y="1536678"/>
                  <a:pt x="8464349" y="1534654"/>
                  <a:pt x="8469224" y="1529392"/>
                </a:cubicBezTo>
                <a:cubicBezTo>
                  <a:pt x="8482521" y="1517648"/>
                  <a:pt x="8498476" y="1515221"/>
                  <a:pt x="8517094" y="1520079"/>
                </a:cubicBezTo>
                <a:lnTo>
                  <a:pt x="8524294" y="1522966"/>
                </a:lnTo>
                <a:lnTo>
                  <a:pt x="8521808" y="1519309"/>
                </a:lnTo>
                <a:cubicBezTo>
                  <a:pt x="8524273" y="1516890"/>
                  <a:pt x="8526743" y="1514469"/>
                  <a:pt x="8526743" y="1514469"/>
                </a:cubicBezTo>
                <a:cubicBezTo>
                  <a:pt x="8527977" y="1516889"/>
                  <a:pt x="8528594" y="1518704"/>
                  <a:pt x="8528594" y="1520519"/>
                </a:cubicBezTo>
                <a:lnTo>
                  <a:pt x="8527455" y="1524235"/>
                </a:lnTo>
                <a:lnTo>
                  <a:pt x="8530723" y="1525544"/>
                </a:lnTo>
                <a:cubicBezTo>
                  <a:pt x="8535711" y="1527973"/>
                  <a:pt x="8541029" y="1531009"/>
                  <a:pt x="8546348" y="1534654"/>
                </a:cubicBezTo>
                <a:cubicBezTo>
                  <a:pt x="8551667" y="1539107"/>
                  <a:pt x="8559647" y="1543966"/>
                  <a:pt x="8564521" y="1539108"/>
                </a:cubicBezTo>
                <a:cubicBezTo>
                  <a:pt x="8580478" y="1527366"/>
                  <a:pt x="8599094" y="1551254"/>
                  <a:pt x="8612392" y="1558543"/>
                </a:cubicBezTo>
                <a:cubicBezTo>
                  <a:pt x="8599094" y="1568258"/>
                  <a:pt x="8583138" y="1577974"/>
                  <a:pt x="8569840" y="1590120"/>
                </a:cubicBezTo>
                <a:cubicBezTo>
                  <a:pt x="8601752" y="1614006"/>
                  <a:pt x="8633668" y="1640730"/>
                  <a:pt x="8665136" y="1665021"/>
                </a:cubicBezTo>
                <a:cubicBezTo>
                  <a:pt x="8681095" y="1677166"/>
                  <a:pt x="8697051" y="1689312"/>
                  <a:pt x="8715665" y="1703481"/>
                </a:cubicBezTo>
                <a:cubicBezTo>
                  <a:pt x="8720764" y="1707126"/>
                  <a:pt x="8726636" y="1711984"/>
                  <a:pt x="8732896" y="1715932"/>
                </a:cubicBezTo>
                <a:lnTo>
                  <a:pt x="8738676" y="1717995"/>
                </a:lnTo>
                <a:lnTo>
                  <a:pt x="8740942" y="1716482"/>
                </a:lnTo>
                <a:lnTo>
                  <a:pt x="8741213" y="1718900"/>
                </a:lnTo>
                <a:lnTo>
                  <a:pt x="8752457" y="1722915"/>
                </a:lnTo>
                <a:cubicBezTo>
                  <a:pt x="8747139" y="1710771"/>
                  <a:pt x="8744477" y="1696195"/>
                  <a:pt x="8739159" y="1682025"/>
                </a:cubicBezTo>
                <a:cubicBezTo>
                  <a:pt x="8747138" y="1677166"/>
                  <a:pt x="8757775" y="1674737"/>
                  <a:pt x="8768411" y="1669878"/>
                </a:cubicBezTo>
                <a:cubicBezTo>
                  <a:pt x="8768413" y="1682025"/>
                  <a:pt x="8768413" y="1693765"/>
                  <a:pt x="8768411" y="1705912"/>
                </a:cubicBezTo>
                <a:cubicBezTo>
                  <a:pt x="8776392" y="1705912"/>
                  <a:pt x="8781710" y="1691337"/>
                  <a:pt x="8789688" y="1691337"/>
                </a:cubicBezTo>
                <a:cubicBezTo>
                  <a:pt x="8802987" y="1691338"/>
                  <a:pt x="8813179" y="1705912"/>
                  <a:pt x="8823819" y="1710769"/>
                </a:cubicBezTo>
                <a:cubicBezTo>
                  <a:pt x="8819275" y="1717450"/>
                  <a:pt x="8818499" y="1723954"/>
                  <a:pt x="8819892" y="1729425"/>
                </a:cubicBezTo>
                <a:lnTo>
                  <a:pt x="8823406" y="1734250"/>
                </a:lnTo>
                <a:lnTo>
                  <a:pt x="8828972" y="1741894"/>
                </a:lnTo>
                <a:cubicBezTo>
                  <a:pt x="8837226" y="1747005"/>
                  <a:pt x="8847754" y="1744577"/>
                  <a:pt x="8847754" y="1727774"/>
                </a:cubicBezTo>
                <a:cubicBezTo>
                  <a:pt x="8839773" y="1727773"/>
                  <a:pt x="8829138" y="1732631"/>
                  <a:pt x="8823818" y="1722915"/>
                </a:cubicBezTo>
                <a:cubicBezTo>
                  <a:pt x="8837115" y="1701052"/>
                  <a:pt x="8863710" y="1730204"/>
                  <a:pt x="8879666" y="1735061"/>
                </a:cubicBezTo>
                <a:cubicBezTo>
                  <a:pt x="8871690" y="1739919"/>
                  <a:pt x="8861051" y="1739920"/>
                  <a:pt x="8861051" y="1752065"/>
                </a:cubicBezTo>
                <a:cubicBezTo>
                  <a:pt x="8877007" y="1752064"/>
                  <a:pt x="8882327" y="1773523"/>
                  <a:pt x="8892963" y="1785668"/>
                </a:cubicBezTo>
                <a:cubicBezTo>
                  <a:pt x="8903159" y="1800244"/>
                  <a:pt x="8916456" y="1809960"/>
                  <a:pt x="8932413" y="1817248"/>
                </a:cubicBezTo>
                <a:cubicBezTo>
                  <a:pt x="8966987" y="1836679"/>
                  <a:pt x="9006435" y="1843971"/>
                  <a:pt x="9041009" y="1862999"/>
                </a:cubicBezTo>
                <a:cubicBezTo>
                  <a:pt x="9035688" y="1867856"/>
                  <a:pt x="9038349" y="1882431"/>
                  <a:pt x="9033029" y="1889720"/>
                </a:cubicBezTo>
                <a:lnTo>
                  <a:pt x="9029185" y="1892478"/>
                </a:lnTo>
                <a:lnTo>
                  <a:pt x="9034788" y="1894904"/>
                </a:lnTo>
                <a:cubicBezTo>
                  <a:pt x="9032114" y="1897221"/>
                  <a:pt x="9028102" y="1898959"/>
                  <a:pt x="9024759" y="1898380"/>
                </a:cubicBezTo>
                <a:lnTo>
                  <a:pt x="9022413" y="1896825"/>
                </a:lnTo>
                <a:lnTo>
                  <a:pt x="9014414" y="1899435"/>
                </a:lnTo>
                <a:cubicBezTo>
                  <a:pt x="9014414" y="1904293"/>
                  <a:pt x="9017072" y="1906723"/>
                  <a:pt x="9019733" y="1909151"/>
                </a:cubicBezTo>
                <a:cubicBezTo>
                  <a:pt x="9017071" y="1909152"/>
                  <a:pt x="9014413" y="1911581"/>
                  <a:pt x="9014414" y="1914010"/>
                </a:cubicBezTo>
                <a:lnTo>
                  <a:pt x="9015029" y="1923379"/>
                </a:lnTo>
                <a:lnTo>
                  <a:pt x="9015079" y="1924131"/>
                </a:lnTo>
                <a:cubicBezTo>
                  <a:pt x="9015743" y="1927066"/>
                  <a:pt x="9017073" y="1929393"/>
                  <a:pt x="9019733" y="1930611"/>
                </a:cubicBezTo>
                <a:cubicBezTo>
                  <a:pt x="9011753" y="1935468"/>
                  <a:pt x="9006435" y="1937898"/>
                  <a:pt x="9001116" y="1942754"/>
                </a:cubicBezTo>
                <a:cubicBezTo>
                  <a:pt x="9001115" y="1933040"/>
                  <a:pt x="8998456" y="1925751"/>
                  <a:pt x="8995797" y="1918463"/>
                </a:cubicBezTo>
                <a:cubicBezTo>
                  <a:pt x="8995796" y="1916034"/>
                  <a:pt x="8998457" y="1914009"/>
                  <a:pt x="8998456" y="1911582"/>
                </a:cubicBezTo>
                <a:cubicBezTo>
                  <a:pt x="9001115" y="1904293"/>
                  <a:pt x="8995797" y="1909151"/>
                  <a:pt x="8993138" y="1909151"/>
                </a:cubicBezTo>
                <a:cubicBezTo>
                  <a:pt x="8985155" y="1918464"/>
                  <a:pt x="8972305" y="1909151"/>
                  <a:pt x="8964326" y="1901864"/>
                </a:cubicBezTo>
                <a:cubicBezTo>
                  <a:pt x="8935071" y="1877574"/>
                  <a:pt x="8903157" y="1860568"/>
                  <a:pt x="8871690" y="1838700"/>
                </a:cubicBezTo>
                <a:cubicBezTo>
                  <a:pt x="8839774" y="1817248"/>
                  <a:pt x="8808304" y="1795386"/>
                  <a:pt x="8773733" y="1773523"/>
                </a:cubicBezTo>
                <a:cubicBezTo>
                  <a:pt x="8757775" y="1763806"/>
                  <a:pt x="8744476" y="1754494"/>
                  <a:pt x="8728965" y="1744778"/>
                </a:cubicBezTo>
                <a:cubicBezTo>
                  <a:pt x="8720985" y="1739919"/>
                  <a:pt x="8713007" y="1735061"/>
                  <a:pt x="8705030" y="1732632"/>
                </a:cubicBezTo>
                <a:cubicBezTo>
                  <a:pt x="8694391" y="1725345"/>
                  <a:pt x="8702371" y="1722914"/>
                  <a:pt x="8699710" y="1710769"/>
                </a:cubicBezTo>
                <a:lnTo>
                  <a:pt x="8698501" y="1709478"/>
                </a:lnTo>
                <a:lnTo>
                  <a:pt x="8684824" y="1707475"/>
                </a:lnTo>
                <a:cubicBezTo>
                  <a:pt x="8663522" y="1701406"/>
                  <a:pt x="8644328" y="1688125"/>
                  <a:pt x="8623288" y="1678966"/>
                </a:cubicBezTo>
                <a:cubicBezTo>
                  <a:pt x="8609265" y="1674081"/>
                  <a:pt x="8595239" y="1666753"/>
                  <a:pt x="8581213" y="1664311"/>
                </a:cubicBezTo>
                <a:lnTo>
                  <a:pt x="8580440" y="1664552"/>
                </a:lnTo>
                <a:lnTo>
                  <a:pt x="8580104" y="1666139"/>
                </a:lnTo>
                <a:cubicBezTo>
                  <a:pt x="8578871" y="1668256"/>
                  <a:pt x="8577020" y="1669467"/>
                  <a:pt x="8574552" y="1669467"/>
                </a:cubicBezTo>
                <a:lnTo>
                  <a:pt x="8574887" y="1666276"/>
                </a:lnTo>
                <a:lnTo>
                  <a:pt x="8570403" y="1667670"/>
                </a:lnTo>
                <a:cubicBezTo>
                  <a:pt x="8567304" y="1669197"/>
                  <a:pt x="8564617" y="1670417"/>
                  <a:pt x="8562046" y="1669196"/>
                </a:cubicBezTo>
                <a:cubicBezTo>
                  <a:pt x="8559241" y="1669196"/>
                  <a:pt x="8556436" y="1664311"/>
                  <a:pt x="8550827" y="1664312"/>
                </a:cubicBezTo>
                <a:cubicBezTo>
                  <a:pt x="8553632" y="1659425"/>
                  <a:pt x="8556436" y="1654948"/>
                  <a:pt x="8559240" y="1652506"/>
                </a:cubicBezTo>
                <a:cubicBezTo>
                  <a:pt x="8514361" y="1625639"/>
                  <a:pt x="8464339" y="1572759"/>
                  <a:pt x="8411044" y="1601215"/>
                </a:cubicBezTo>
                <a:cubicBezTo>
                  <a:pt x="8411044" y="1591444"/>
                  <a:pt x="8411044" y="1584524"/>
                  <a:pt x="8411044" y="1577644"/>
                </a:cubicBezTo>
                <a:cubicBezTo>
                  <a:pt x="8408240" y="1575202"/>
                  <a:pt x="8402629" y="1572758"/>
                  <a:pt x="8399823" y="1572760"/>
                </a:cubicBezTo>
                <a:cubicBezTo>
                  <a:pt x="8391875" y="1567874"/>
                  <a:pt x="8383461" y="1565431"/>
                  <a:pt x="8375046" y="1562989"/>
                </a:cubicBezTo>
                <a:cubicBezTo>
                  <a:pt x="8368032" y="1560546"/>
                  <a:pt x="8360320" y="1556884"/>
                  <a:pt x="8352605" y="1552303"/>
                </a:cubicBezTo>
                <a:lnTo>
                  <a:pt x="8345205" y="1546966"/>
                </a:lnTo>
                <a:lnTo>
                  <a:pt x="8330166" y="1536121"/>
                </a:lnTo>
                <a:cubicBezTo>
                  <a:pt x="8348281" y="1536121"/>
                  <a:pt x="8366398" y="1538259"/>
                  <a:pt x="8384477" y="1541986"/>
                </a:cubicBezTo>
                <a:lnTo>
                  <a:pt x="8424140" y="1553278"/>
                </a:lnTo>
                <a:lnTo>
                  <a:pt x="8424130" y="1553247"/>
                </a:lnTo>
                <a:cubicBezTo>
                  <a:pt x="8424130" y="1553247"/>
                  <a:pt x="8424128" y="1550827"/>
                  <a:pt x="8424130" y="1548409"/>
                </a:cubicBezTo>
                <a:lnTo>
                  <a:pt x="8427364" y="1554196"/>
                </a:lnTo>
                <a:lnTo>
                  <a:pt x="8438568" y="1557387"/>
                </a:lnTo>
                <a:lnTo>
                  <a:pt x="8439840" y="1557900"/>
                </a:lnTo>
                <a:lnTo>
                  <a:pt x="8429775" y="1551253"/>
                </a:lnTo>
                <a:cubicBezTo>
                  <a:pt x="8424455" y="1546395"/>
                  <a:pt x="8408501" y="1536678"/>
                  <a:pt x="8411159" y="1524938"/>
                </a:cubicBezTo>
                <a:cubicBezTo>
                  <a:pt x="8413819" y="1515220"/>
                  <a:pt x="8427116" y="1522508"/>
                  <a:pt x="8427116" y="1510363"/>
                </a:cubicBezTo>
                <a:cubicBezTo>
                  <a:pt x="8421798" y="1510362"/>
                  <a:pt x="8416476" y="1507933"/>
                  <a:pt x="8411159" y="1503075"/>
                </a:cubicBezTo>
                <a:cubicBezTo>
                  <a:pt x="8416477" y="1500646"/>
                  <a:pt x="8421798" y="1498216"/>
                  <a:pt x="8427115" y="1498217"/>
                </a:cubicBezTo>
                <a:cubicBezTo>
                  <a:pt x="8424456" y="1488501"/>
                  <a:pt x="8413818" y="1469066"/>
                  <a:pt x="8424456" y="1461779"/>
                </a:cubicBezTo>
                <a:cubicBezTo>
                  <a:pt x="8426451" y="1460666"/>
                  <a:pt x="8427946" y="1460717"/>
                  <a:pt x="8429108" y="1461571"/>
                </a:cubicBezTo>
                <a:close/>
                <a:moveTo>
                  <a:pt x="6633467" y="1461125"/>
                </a:moveTo>
                <a:cubicBezTo>
                  <a:pt x="6637621" y="1461414"/>
                  <a:pt x="6641457" y="1462574"/>
                  <a:pt x="6644016" y="1466049"/>
                </a:cubicBezTo>
                <a:cubicBezTo>
                  <a:pt x="6636343" y="1468367"/>
                  <a:pt x="6628670" y="1470683"/>
                  <a:pt x="6620998" y="1473001"/>
                </a:cubicBezTo>
                <a:cubicBezTo>
                  <a:pt x="6620998" y="1470685"/>
                  <a:pt x="6620997" y="1466050"/>
                  <a:pt x="6620998" y="1461415"/>
                </a:cubicBezTo>
                <a:cubicBezTo>
                  <a:pt x="6624834" y="1461415"/>
                  <a:pt x="6629310" y="1460836"/>
                  <a:pt x="6633467" y="1461125"/>
                </a:cubicBezTo>
                <a:close/>
                <a:moveTo>
                  <a:pt x="9255393" y="1461093"/>
                </a:moveTo>
                <a:cubicBezTo>
                  <a:pt x="9255393" y="1470771"/>
                  <a:pt x="9252788" y="1473192"/>
                  <a:pt x="9247580" y="1473192"/>
                </a:cubicBezTo>
                <a:cubicBezTo>
                  <a:pt x="9247580" y="1463512"/>
                  <a:pt x="9250184" y="1461093"/>
                  <a:pt x="9255393" y="1461093"/>
                </a:cubicBezTo>
                <a:close/>
                <a:moveTo>
                  <a:pt x="9059541" y="1461093"/>
                </a:moveTo>
                <a:cubicBezTo>
                  <a:pt x="9059541" y="1470771"/>
                  <a:pt x="9056936" y="1473192"/>
                  <a:pt x="9051726" y="1473192"/>
                </a:cubicBezTo>
                <a:cubicBezTo>
                  <a:pt x="9051726" y="1463512"/>
                  <a:pt x="9054331" y="1461093"/>
                  <a:pt x="9059541" y="1461093"/>
                </a:cubicBezTo>
                <a:close/>
                <a:moveTo>
                  <a:pt x="6491215" y="1461092"/>
                </a:moveTo>
                <a:cubicBezTo>
                  <a:pt x="6496423" y="1461093"/>
                  <a:pt x="6499027" y="1463512"/>
                  <a:pt x="6499027" y="1473192"/>
                </a:cubicBezTo>
                <a:cubicBezTo>
                  <a:pt x="6493818" y="1473192"/>
                  <a:pt x="6491216" y="1470772"/>
                  <a:pt x="6491215" y="1461092"/>
                </a:cubicBezTo>
                <a:close/>
                <a:moveTo>
                  <a:pt x="8646769" y="1459667"/>
                </a:moveTo>
                <a:lnTo>
                  <a:pt x="8647235" y="1460490"/>
                </a:lnTo>
                <a:cubicBezTo>
                  <a:pt x="8647853" y="1461579"/>
                  <a:pt x="8648159" y="1462125"/>
                  <a:pt x="8647697" y="1461307"/>
                </a:cubicBezTo>
                <a:close/>
                <a:moveTo>
                  <a:pt x="7281131" y="1459121"/>
                </a:moveTo>
                <a:cubicBezTo>
                  <a:pt x="7289306" y="1459170"/>
                  <a:pt x="7296486" y="1462242"/>
                  <a:pt x="7296487" y="1474316"/>
                </a:cubicBezTo>
                <a:cubicBezTo>
                  <a:pt x="7288531" y="1474316"/>
                  <a:pt x="7259810" y="1489053"/>
                  <a:pt x="7259809" y="1462037"/>
                </a:cubicBezTo>
                <a:cubicBezTo>
                  <a:pt x="7263787" y="1462036"/>
                  <a:pt x="7272956" y="1459068"/>
                  <a:pt x="7281131" y="1459121"/>
                </a:cubicBezTo>
                <a:close/>
                <a:moveTo>
                  <a:pt x="8369089" y="1458399"/>
                </a:moveTo>
                <a:cubicBezTo>
                  <a:pt x="8383378" y="1457660"/>
                  <a:pt x="8399819" y="1474704"/>
                  <a:pt x="8411959" y="1478341"/>
                </a:cubicBezTo>
                <a:cubicBezTo>
                  <a:pt x="8393074" y="1478341"/>
                  <a:pt x="8374638" y="1475915"/>
                  <a:pt x="8355755" y="1466220"/>
                </a:cubicBezTo>
                <a:cubicBezTo>
                  <a:pt x="8359801" y="1460867"/>
                  <a:pt x="8364326" y="1458644"/>
                  <a:pt x="8369089" y="1458399"/>
                </a:cubicBezTo>
                <a:close/>
                <a:moveTo>
                  <a:pt x="9421370" y="1456377"/>
                </a:moveTo>
                <a:cubicBezTo>
                  <a:pt x="9435455" y="1453954"/>
                  <a:pt x="9446727" y="1463644"/>
                  <a:pt x="9457997" y="1475760"/>
                </a:cubicBezTo>
                <a:cubicBezTo>
                  <a:pt x="9461989" y="1481819"/>
                  <a:pt x="9467506" y="1487270"/>
                  <a:pt x="9472731" y="1493276"/>
                </a:cubicBezTo>
                <a:lnTo>
                  <a:pt x="9484809" y="1512688"/>
                </a:lnTo>
                <a:lnTo>
                  <a:pt x="9485380" y="1506311"/>
                </a:lnTo>
                <a:cubicBezTo>
                  <a:pt x="9486092" y="1504799"/>
                  <a:pt x="9487519" y="1504799"/>
                  <a:pt x="9490375" y="1507421"/>
                </a:cubicBezTo>
                <a:cubicBezTo>
                  <a:pt x="9488948" y="1508429"/>
                  <a:pt x="9488234" y="1508932"/>
                  <a:pt x="9487521" y="1509788"/>
                </a:cubicBezTo>
                <a:lnTo>
                  <a:pt x="9485236" y="1513377"/>
                </a:lnTo>
                <a:lnTo>
                  <a:pt x="9485701" y="1514123"/>
                </a:lnTo>
                <a:cubicBezTo>
                  <a:pt x="9527963" y="1552890"/>
                  <a:pt x="9569753" y="1590814"/>
                  <a:pt x="9612013" y="1627158"/>
                </a:cubicBezTo>
                <a:cubicBezTo>
                  <a:pt x="9600745" y="1639275"/>
                  <a:pt x="9589476" y="1619889"/>
                  <a:pt x="9581023" y="1615044"/>
                </a:cubicBezTo>
                <a:cubicBezTo>
                  <a:pt x="9566937" y="1600506"/>
                  <a:pt x="9553318" y="1590815"/>
                  <a:pt x="9539232" y="1579105"/>
                </a:cubicBezTo>
                <a:cubicBezTo>
                  <a:pt x="9508241" y="1552890"/>
                  <a:pt x="9474431" y="1526237"/>
                  <a:pt x="9443910" y="1499991"/>
                </a:cubicBezTo>
                <a:cubicBezTo>
                  <a:pt x="9438275" y="1495144"/>
                  <a:pt x="9396015" y="1461223"/>
                  <a:pt x="9421370" y="1456377"/>
                </a:cubicBezTo>
                <a:close/>
                <a:moveTo>
                  <a:pt x="8413081" y="1454914"/>
                </a:moveTo>
                <a:cubicBezTo>
                  <a:pt x="8413760" y="1454396"/>
                  <a:pt x="8415112" y="1455055"/>
                  <a:pt x="8417816" y="1456371"/>
                </a:cubicBezTo>
                <a:cubicBezTo>
                  <a:pt x="8415112" y="1458250"/>
                  <a:pt x="8415112" y="1458250"/>
                  <a:pt x="8412408" y="1460507"/>
                </a:cubicBezTo>
                <a:cubicBezTo>
                  <a:pt x="8412408" y="1457122"/>
                  <a:pt x="8412408" y="1455430"/>
                  <a:pt x="8413081" y="1454914"/>
                </a:cubicBezTo>
                <a:close/>
                <a:moveTo>
                  <a:pt x="7784038" y="1454914"/>
                </a:moveTo>
                <a:cubicBezTo>
                  <a:pt x="7784717" y="1454397"/>
                  <a:pt x="7786069" y="1455055"/>
                  <a:pt x="7788774" y="1456371"/>
                </a:cubicBezTo>
                <a:cubicBezTo>
                  <a:pt x="7786069" y="1458250"/>
                  <a:pt x="7786069" y="1458250"/>
                  <a:pt x="7783364" y="1460508"/>
                </a:cubicBezTo>
                <a:cubicBezTo>
                  <a:pt x="7783364" y="1457123"/>
                  <a:pt x="7783364" y="1455431"/>
                  <a:pt x="7784038" y="1454914"/>
                </a:cubicBezTo>
                <a:close/>
                <a:moveTo>
                  <a:pt x="8152390" y="1450375"/>
                </a:moveTo>
                <a:cubicBezTo>
                  <a:pt x="8149512" y="1459957"/>
                  <a:pt x="8149512" y="1471935"/>
                  <a:pt x="8149512" y="1483912"/>
                </a:cubicBezTo>
                <a:cubicBezTo>
                  <a:pt x="8143760" y="1476726"/>
                  <a:pt x="8138005" y="1471935"/>
                  <a:pt x="8132253" y="1464747"/>
                </a:cubicBezTo>
                <a:cubicBezTo>
                  <a:pt x="8138006" y="1459958"/>
                  <a:pt x="8146636" y="1455166"/>
                  <a:pt x="8152390" y="1450375"/>
                </a:cubicBezTo>
                <a:close/>
                <a:moveTo>
                  <a:pt x="6526481" y="1450295"/>
                </a:moveTo>
                <a:cubicBezTo>
                  <a:pt x="6526479" y="1459608"/>
                  <a:pt x="6529140" y="1462039"/>
                  <a:pt x="6534453" y="1462040"/>
                </a:cubicBezTo>
                <a:cubicBezTo>
                  <a:pt x="6534454" y="1454750"/>
                  <a:pt x="6531796" y="1450295"/>
                  <a:pt x="6526481" y="1450295"/>
                </a:cubicBezTo>
                <a:close/>
                <a:moveTo>
                  <a:pt x="7212925" y="1450168"/>
                </a:moveTo>
                <a:cubicBezTo>
                  <a:pt x="7217861" y="1450167"/>
                  <a:pt x="7220328" y="1454751"/>
                  <a:pt x="7220329" y="1462253"/>
                </a:cubicBezTo>
                <a:cubicBezTo>
                  <a:pt x="7215394" y="1462253"/>
                  <a:pt x="7212925" y="1459753"/>
                  <a:pt x="7212925" y="1450168"/>
                </a:cubicBezTo>
                <a:close/>
                <a:moveTo>
                  <a:pt x="7818454" y="1448590"/>
                </a:moveTo>
                <a:cubicBezTo>
                  <a:pt x="7818453" y="1458270"/>
                  <a:pt x="7815848" y="1460688"/>
                  <a:pt x="7810641" y="1460689"/>
                </a:cubicBezTo>
                <a:cubicBezTo>
                  <a:pt x="7810640" y="1453430"/>
                  <a:pt x="7813245" y="1448590"/>
                  <a:pt x="7818454" y="1448590"/>
                </a:cubicBezTo>
                <a:close/>
                <a:moveTo>
                  <a:pt x="8862059" y="1448588"/>
                </a:moveTo>
                <a:cubicBezTo>
                  <a:pt x="8870156" y="1451008"/>
                  <a:pt x="8878254" y="1453429"/>
                  <a:pt x="8886350" y="1453429"/>
                </a:cubicBezTo>
                <a:cubicBezTo>
                  <a:pt x="8878254" y="1460688"/>
                  <a:pt x="8870154" y="1460688"/>
                  <a:pt x="8862059" y="1460689"/>
                </a:cubicBezTo>
                <a:cubicBezTo>
                  <a:pt x="8862058" y="1458269"/>
                  <a:pt x="8862058" y="1453430"/>
                  <a:pt x="8862059" y="1448588"/>
                </a:cubicBezTo>
                <a:close/>
                <a:moveTo>
                  <a:pt x="8781222" y="1448588"/>
                </a:moveTo>
                <a:cubicBezTo>
                  <a:pt x="8781223" y="1458269"/>
                  <a:pt x="8778618" y="1460689"/>
                  <a:pt x="8773411" y="1460689"/>
                </a:cubicBezTo>
                <a:cubicBezTo>
                  <a:pt x="8773411" y="1453429"/>
                  <a:pt x="8776014" y="1448589"/>
                  <a:pt x="8781222" y="1448588"/>
                </a:cubicBezTo>
                <a:close/>
                <a:moveTo>
                  <a:pt x="8318337" y="1444866"/>
                </a:moveTo>
                <a:cubicBezTo>
                  <a:pt x="8323941" y="1444866"/>
                  <a:pt x="8331156" y="1446076"/>
                  <a:pt x="8333822" y="1446075"/>
                </a:cubicBezTo>
                <a:cubicBezTo>
                  <a:pt x="8328493" y="1453334"/>
                  <a:pt x="8320501" y="1450915"/>
                  <a:pt x="8312511" y="1450915"/>
                </a:cubicBezTo>
                <a:cubicBezTo>
                  <a:pt x="8308736" y="1446076"/>
                  <a:pt x="8312731" y="1444865"/>
                  <a:pt x="8318337" y="1444866"/>
                </a:cubicBezTo>
                <a:close/>
                <a:moveTo>
                  <a:pt x="6699141" y="1444833"/>
                </a:moveTo>
                <a:cubicBezTo>
                  <a:pt x="6750747" y="1449490"/>
                  <a:pt x="6803019" y="1456679"/>
                  <a:pt x="6855291" y="1464223"/>
                </a:cubicBezTo>
                <a:lnTo>
                  <a:pt x="6929847" y="1474495"/>
                </a:lnTo>
                <a:lnTo>
                  <a:pt x="6931225" y="1473138"/>
                </a:lnTo>
                <a:cubicBezTo>
                  <a:pt x="6934234" y="1471890"/>
                  <a:pt x="6938245" y="1472516"/>
                  <a:pt x="6942257" y="1472516"/>
                </a:cubicBezTo>
                <a:lnTo>
                  <a:pt x="6941494" y="1476100"/>
                </a:lnTo>
                <a:lnTo>
                  <a:pt x="7011441" y="1485739"/>
                </a:lnTo>
                <a:lnTo>
                  <a:pt x="7018396" y="1486743"/>
                </a:lnTo>
                <a:lnTo>
                  <a:pt x="7022674" y="1484313"/>
                </a:lnTo>
                <a:lnTo>
                  <a:pt x="7022016" y="1487266"/>
                </a:lnTo>
                <a:lnTo>
                  <a:pt x="7041660" y="1490102"/>
                </a:lnTo>
                <a:lnTo>
                  <a:pt x="7041662" y="1484315"/>
                </a:lnTo>
                <a:cubicBezTo>
                  <a:pt x="7046700" y="1484314"/>
                  <a:pt x="7052199" y="1486652"/>
                  <a:pt x="7057697" y="1488991"/>
                </a:cubicBezTo>
                <a:lnTo>
                  <a:pt x="7054757" y="1491992"/>
                </a:lnTo>
                <a:lnTo>
                  <a:pt x="7085087" y="1496369"/>
                </a:lnTo>
                <a:lnTo>
                  <a:pt x="7117607" y="1503676"/>
                </a:lnTo>
                <a:lnTo>
                  <a:pt x="7120768" y="1497710"/>
                </a:lnTo>
                <a:cubicBezTo>
                  <a:pt x="7123561" y="1496817"/>
                  <a:pt x="7127052" y="1497413"/>
                  <a:pt x="7129846" y="1497413"/>
                </a:cubicBezTo>
                <a:lnTo>
                  <a:pt x="7125517" y="1505453"/>
                </a:lnTo>
                <a:lnTo>
                  <a:pt x="7156738" y="1512469"/>
                </a:lnTo>
                <a:cubicBezTo>
                  <a:pt x="7180437" y="1519759"/>
                  <a:pt x="7204912" y="1523908"/>
                  <a:pt x="7229387" y="1527757"/>
                </a:cubicBezTo>
                <a:lnTo>
                  <a:pt x="7229829" y="1527839"/>
                </a:lnTo>
                <a:lnTo>
                  <a:pt x="7231222" y="1521578"/>
                </a:lnTo>
                <a:cubicBezTo>
                  <a:pt x="7232524" y="1519460"/>
                  <a:pt x="7234477" y="1518250"/>
                  <a:pt x="7237082" y="1518250"/>
                </a:cubicBezTo>
                <a:cubicBezTo>
                  <a:pt x="7237082" y="1521881"/>
                  <a:pt x="7236431" y="1524907"/>
                  <a:pt x="7235128" y="1527024"/>
                </a:cubicBezTo>
                <a:lnTo>
                  <a:pt x="7232741" y="1528378"/>
                </a:lnTo>
                <a:lnTo>
                  <a:pt x="7278934" y="1536941"/>
                </a:lnTo>
                <a:lnTo>
                  <a:pt x="7279861" y="1525266"/>
                </a:lnTo>
                <a:cubicBezTo>
                  <a:pt x="7280974" y="1521175"/>
                  <a:pt x="7283201" y="1518251"/>
                  <a:pt x="7287654" y="1518251"/>
                </a:cubicBezTo>
                <a:cubicBezTo>
                  <a:pt x="7287654" y="1522928"/>
                  <a:pt x="7288394" y="1528190"/>
                  <a:pt x="7287653" y="1532281"/>
                </a:cubicBezTo>
                <a:lnTo>
                  <a:pt x="7281203" y="1537362"/>
                </a:lnTo>
                <a:lnTo>
                  <a:pt x="7302036" y="1541223"/>
                </a:lnTo>
                <a:lnTo>
                  <a:pt x="7425412" y="1575832"/>
                </a:lnTo>
                <a:lnTo>
                  <a:pt x="7428050" y="1567114"/>
                </a:lnTo>
                <a:cubicBezTo>
                  <a:pt x="7429677" y="1565299"/>
                  <a:pt x="7431631" y="1564694"/>
                  <a:pt x="7432933" y="1564693"/>
                </a:cubicBezTo>
                <a:cubicBezTo>
                  <a:pt x="7432933" y="1569533"/>
                  <a:pt x="7432282" y="1572558"/>
                  <a:pt x="7430980" y="1574374"/>
                </a:cubicBezTo>
                <a:lnTo>
                  <a:pt x="7426625" y="1576171"/>
                </a:lnTo>
                <a:lnTo>
                  <a:pt x="7457964" y="1584963"/>
                </a:lnTo>
                <a:cubicBezTo>
                  <a:pt x="7481886" y="1592252"/>
                  <a:pt x="7585100" y="1618578"/>
                  <a:pt x="7593074" y="1625862"/>
                </a:cubicBezTo>
                <a:cubicBezTo>
                  <a:pt x="7611678" y="1642879"/>
                  <a:pt x="7635156" y="1640450"/>
                  <a:pt x="7653762" y="1645310"/>
                </a:cubicBezTo>
                <a:cubicBezTo>
                  <a:pt x="7677684" y="1652599"/>
                  <a:pt x="7701603" y="1659889"/>
                  <a:pt x="7725084" y="1669609"/>
                </a:cubicBezTo>
                <a:cubicBezTo>
                  <a:pt x="7749003" y="1679329"/>
                  <a:pt x="7772923" y="1686214"/>
                  <a:pt x="7796846" y="1695934"/>
                </a:cubicBezTo>
                <a:cubicBezTo>
                  <a:pt x="7815009" y="1703223"/>
                  <a:pt x="7870823" y="1722663"/>
                  <a:pt x="7894301" y="1725095"/>
                </a:cubicBezTo>
                <a:cubicBezTo>
                  <a:pt x="7902275" y="1725095"/>
                  <a:pt x="7910250" y="1722663"/>
                  <a:pt x="7918221" y="1729956"/>
                </a:cubicBezTo>
                <a:cubicBezTo>
                  <a:pt x="7923537" y="1734815"/>
                  <a:pt x="8005489" y="1754254"/>
                  <a:pt x="8026752" y="1766405"/>
                </a:cubicBezTo>
                <a:cubicBezTo>
                  <a:pt x="8037385" y="1770858"/>
                  <a:pt x="8044913" y="1780579"/>
                  <a:pt x="8055546" y="1785439"/>
                </a:cubicBezTo>
                <a:cubicBezTo>
                  <a:pt x="8063520" y="1787868"/>
                  <a:pt x="8172048" y="1834037"/>
                  <a:pt x="8180023" y="1831608"/>
                </a:cubicBezTo>
                <a:cubicBezTo>
                  <a:pt x="8187997" y="1831609"/>
                  <a:pt x="8198630" y="1831608"/>
                  <a:pt x="8206601" y="1840931"/>
                </a:cubicBezTo>
                <a:cubicBezTo>
                  <a:pt x="8222105" y="1860365"/>
                  <a:pt x="8240711" y="1872513"/>
                  <a:pt x="8259315" y="1879804"/>
                </a:cubicBezTo>
                <a:cubicBezTo>
                  <a:pt x="8280579" y="1887093"/>
                  <a:pt x="8396638" y="1945009"/>
                  <a:pt x="8412587" y="1952300"/>
                </a:cubicBezTo>
                <a:cubicBezTo>
                  <a:pt x="8449798" y="1971739"/>
                  <a:pt x="8489224" y="1991179"/>
                  <a:pt x="8526434" y="2010213"/>
                </a:cubicBezTo>
                <a:cubicBezTo>
                  <a:pt x="8565858" y="2032084"/>
                  <a:pt x="8605728" y="2051526"/>
                  <a:pt x="8645152" y="2072988"/>
                </a:cubicBezTo>
                <a:cubicBezTo>
                  <a:pt x="8663755" y="2082709"/>
                  <a:pt x="8682363" y="2092430"/>
                  <a:pt x="8700968" y="2099718"/>
                </a:cubicBezTo>
                <a:cubicBezTo>
                  <a:pt x="8714257" y="2107009"/>
                  <a:pt x="8788233" y="2121588"/>
                  <a:pt x="8814371" y="2138598"/>
                </a:cubicBezTo>
                <a:cubicBezTo>
                  <a:pt x="8827659" y="2147915"/>
                  <a:pt x="8840949" y="2154762"/>
                  <a:pt x="8854238" y="2164483"/>
                </a:cubicBezTo>
                <a:cubicBezTo>
                  <a:pt x="8862213" y="2169343"/>
                  <a:pt x="8880818" y="2210653"/>
                  <a:pt x="8872842" y="2203363"/>
                </a:cubicBezTo>
                <a:cubicBezTo>
                  <a:pt x="8870850" y="2201540"/>
                  <a:pt x="8859941" y="2196885"/>
                  <a:pt x="8843421" y="2190472"/>
                </a:cubicBezTo>
                <a:lnTo>
                  <a:pt x="8782280" y="2167761"/>
                </a:lnTo>
                <a:lnTo>
                  <a:pt x="8782110" y="2169907"/>
                </a:lnTo>
                <a:cubicBezTo>
                  <a:pt x="8780998" y="2173999"/>
                  <a:pt x="8778772" y="2176922"/>
                  <a:pt x="8774319" y="2176921"/>
                </a:cubicBezTo>
                <a:lnTo>
                  <a:pt x="8774318" y="2164886"/>
                </a:lnTo>
                <a:lnTo>
                  <a:pt x="8703342" y="2139492"/>
                </a:lnTo>
                <a:cubicBezTo>
                  <a:pt x="8677571" y="2130346"/>
                  <a:pt x="8652794" y="2121590"/>
                  <a:pt x="8632306" y="2114300"/>
                </a:cubicBezTo>
                <a:cubicBezTo>
                  <a:pt x="8597752" y="2099720"/>
                  <a:pt x="8560541" y="2092429"/>
                  <a:pt x="8529091" y="2068533"/>
                </a:cubicBezTo>
                <a:cubicBezTo>
                  <a:pt x="8514472" y="2056383"/>
                  <a:pt x="8498637" y="2046056"/>
                  <a:pt x="8482468" y="2037552"/>
                </a:cubicBezTo>
                <a:lnTo>
                  <a:pt x="8480131" y="2036589"/>
                </a:lnTo>
                <a:lnTo>
                  <a:pt x="8470356" y="2041147"/>
                </a:lnTo>
                <a:lnTo>
                  <a:pt x="8473727" y="2033948"/>
                </a:lnTo>
                <a:lnTo>
                  <a:pt x="8462363" y="2029261"/>
                </a:lnTo>
                <a:lnTo>
                  <a:pt x="8433853" y="2017504"/>
                </a:lnTo>
                <a:cubicBezTo>
                  <a:pt x="8433853" y="2034513"/>
                  <a:pt x="8449797" y="2032084"/>
                  <a:pt x="8457771" y="2036944"/>
                </a:cubicBezTo>
                <a:cubicBezTo>
                  <a:pt x="8473720" y="2044233"/>
                  <a:pt x="8486566" y="2058815"/>
                  <a:pt x="8502514" y="2066104"/>
                </a:cubicBezTo>
                <a:cubicBezTo>
                  <a:pt x="8511151" y="2069647"/>
                  <a:pt x="8519596" y="2073977"/>
                  <a:pt x="8527901" y="2078893"/>
                </a:cubicBezTo>
                <a:lnTo>
                  <a:pt x="8533616" y="2082692"/>
                </a:lnTo>
                <a:lnTo>
                  <a:pt x="8531573" y="2077013"/>
                </a:lnTo>
                <a:cubicBezTo>
                  <a:pt x="8534041" y="2071769"/>
                  <a:pt x="8534042" y="2074190"/>
                  <a:pt x="8538977" y="2077014"/>
                </a:cubicBezTo>
                <a:cubicBezTo>
                  <a:pt x="8537744" y="2078021"/>
                  <a:pt x="8536507" y="2078525"/>
                  <a:pt x="8535584" y="2079382"/>
                </a:cubicBezTo>
                <a:lnTo>
                  <a:pt x="8534290" y="2083141"/>
                </a:lnTo>
                <a:lnTo>
                  <a:pt x="8552458" y="2095213"/>
                </a:lnTo>
                <a:cubicBezTo>
                  <a:pt x="8568626" y="2107010"/>
                  <a:pt x="8584465" y="2120374"/>
                  <a:pt x="8600410" y="2133740"/>
                </a:cubicBezTo>
                <a:cubicBezTo>
                  <a:pt x="8592439" y="2136169"/>
                  <a:pt x="8581806" y="2133740"/>
                  <a:pt x="8579148" y="2150307"/>
                </a:cubicBezTo>
                <a:cubicBezTo>
                  <a:pt x="8579147" y="2157194"/>
                  <a:pt x="8576490" y="2159622"/>
                  <a:pt x="8571175" y="2159623"/>
                </a:cubicBezTo>
                <a:cubicBezTo>
                  <a:pt x="8560542" y="2159623"/>
                  <a:pt x="8552571" y="2147915"/>
                  <a:pt x="8542381" y="2145889"/>
                </a:cubicBezTo>
                <a:cubicBezTo>
                  <a:pt x="8542381" y="2151524"/>
                  <a:pt x="8544929" y="2153751"/>
                  <a:pt x="8548192" y="2155472"/>
                </a:cubicBezTo>
                <a:lnTo>
                  <a:pt x="8553189" y="2157933"/>
                </a:lnTo>
                <a:lnTo>
                  <a:pt x="8558000" y="2155620"/>
                </a:lnTo>
                <a:cubicBezTo>
                  <a:pt x="8558924" y="2155853"/>
                  <a:pt x="8559439" y="2156878"/>
                  <a:pt x="8560466" y="2157995"/>
                </a:cubicBezTo>
                <a:cubicBezTo>
                  <a:pt x="8559439" y="2159110"/>
                  <a:pt x="8558925" y="2160227"/>
                  <a:pt x="8558000" y="2160506"/>
                </a:cubicBezTo>
                <a:lnTo>
                  <a:pt x="8553824" y="2158380"/>
                </a:lnTo>
                <a:lnTo>
                  <a:pt x="8558329" y="2162053"/>
                </a:lnTo>
                <a:cubicBezTo>
                  <a:pt x="8550354" y="2174202"/>
                  <a:pt x="8537065" y="2162053"/>
                  <a:pt x="8529090" y="2157192"/>
                </a:cubicBezTo>
                <a:cubicBezTo>
                  <a:pt x="8515802" y="2150307"/>
                  <a:pt x="8502514" y="2145890"/>
                  <a:pt x="8489224" y="2138599"/>
                </a:cubicBezTo>
                <a:cubicBezTo>
                  <a:pt x="8460429" y="2124020"/>
                  <a:pt x="8431192" y="2109440"/>
                  <a:pt x="8401957" y="2094860"/>
                </a:cubicBezTo>
                <a:cubicBezTo>
                  <a:pt x="8343924" y="2066104"/>
                  <a:pt x="8285896" y="2036944"/>
                  <a:pt x="8224763" y="2010214"/>
                </a:cubicBezTo>
                <a:cubicBezTo>
                  <a:pt x="8166735" y="1983890"/>
                  <a:pt x="8106045" y="1952300"/>
                  <a:pt x="8044915" y="1937719"/>
                </a:cubicBezTo>
                <a:cubicBezTo>
                  <a:pt x="8032068" y="1932859"/>
                  <a:pt x="8016121" y="1935290"/>
                  <a:pt x="8002831" y="1925568"/>
                </a:cubicBezTo>
                <a:cubicBezTo>
                  <a:pt x="7992200" y="1921114"/>
                  <a:pt x="7989541" y="1904105"/>
                  <a:pt x="7981568" y="1899244"/>
                </a:cubicBezTo>
                <a:cubicBezTo>
                  <a:pt x="7973593" y="1889523"/>
                  <a:pt x="7968278" y="1906533"/>
                  <a:pt x="7960306" y="1908964"/>
                </a:cubicBezTo>
                <a:cubicBezTo>
                  <a:pt x="7952775" y="1911394"/>
                  <a:pt x="7828297" y="1857935"/>
                  <a:pt x="7809692" y="1848216"/>
                </a:cubicBezTo>
                <a:cubicBezTo>
                  <a:pt x="7799060" y="1843760"/>
                  <a:pt x="7791088" y="1831608"/>
                  <a:pt x="7780898" y="1824319"/>
                </a:cubicBezTo>
                <a:cubicBezTo>
                  <a:pt x="7775581" y="1821888"/>
                  <a:pt x="7764951" y="1824318"/>
                  <a:pt x="7764951" y="1809739"/>
                </a:cubicBezTo>
                <a:cubicBezTo>
                  <a:pt x="7774252" y="1809738"/>
                  <a:pt x="7783445" y="1810953"/>
                  <a:pt x="7792305" y="1813080"/>
                </a:cubicBezTo>
                <a:lnTo>
                  <a:pt x="7796114" y="1814403"/>
                </a:lnTo>
                <a:lnTo>
                  <a:pt x="7794777" y="1809480"/>
                </a:lnTo>
                <a:cubicBezTo>
                  <a:pt x="7795702" y="1808195"/>
                  <a:pt x="7797551" y="1808194"/>
                  <a:pt x="7798581" y="1810765"/>
                </a:cubicBezTo>
                <a:cubicBezTo>
                  <a:pt x="7797552" y="1812052"/>
                  <a:pt x="7797037" y="1812696"/>
                  <a:pt x="7796781" y="1813338"/>
                </a:cubicBezTo>
                <a:lnTo>
                  <a:pt x="7796657" y="1814591"/>
                </a:lnTo>
                <a:lnTo>
                  <a:pt x="7817665" y="1821888"/>
                </a:lnTo>
                <a:cubicBezTo>
                  <a:pt x="7817665" y="1809739"/>
                  <a:pt x="7812351" y="1809739"/>
                  <a:pt x="7804375" y="1809739"/>
                </a:cubicBezTo>
                <a:cubicBezTo>
                  <a:pt x="7796845" y="1807309"/>
                  <a:pt x="7788872" y="1800019"/>
                  <a:pt x="7780897" y="1797589"/>
                </a:cubicBezTo>
                <a:cubicBezTo>
                  <a:pt x="7770267" y="1795159"/>
                  <a:pt x="7762293" y="1795158"/>
                  <a:pt x="7754319" y="1790299"/>
                </a:cubicBezTo>
                <a:cubicBezTo>
                  <a:pt x="7746347" y="1783008"/>
                  <a:pt x="7749004" y="1773288"/>
                  <a:pt x="7749004" y="1763569"/>
                </a:cubicBezTo>
                <a:cubicBezTo>
                  <a:pt x="7783556" y="1770858"/>
                  <a:pt x="7817664" y="1783009"/>
                  <a:pt x="7854875" y="1773289"/>
                </a:cubicBezTo>
                <a:cubicBezTo>
                  <a:pt x="7836270" y="1768429"/>
                  <a:pt x="7817666" y="1766404"/>
                  <a:pt x="7801718" y="1761140"/>
                </a:cubicBezTo>
                <a:cubicBezTo>
                  <a:pt x="7791088" y="1759113"/>
                  <a:pt x="7780899" y="1759114"/>
                  <a:pt x="7770266" y="1754254"/>
                </a:cubicBezTo>
                <a:cubicBezTo>
                  <a:pt x="7762293" y="1749393"/>
                  <a:pt x="7767609" y="1742104"/>
                  <a:pt x="7762293" y="1732384"/>
                </a:cubicBezTo>
                <a:cubicBezTo>
                  <a:pt x="7759636" y="1727524"/>
                  <a:pt x="7754318" y="1722663"/>
                  <a:pt x="7749004" y="1720234"/>
                </a:cubicBezTo>
                <a:cubicBezTo>
                  <a:pt x="7735713" y="1715374"/>
                  <a:pt x="7722426" y="1715374"/>
                  <a:pt x="7709136" y="1712943"/>
                </a:cubicBezTo>
                <a:cubicBezTo>
                  <a:pt x="7661734" y="1708084"/>
                  <a:pt x="7614337" y="1686214"/>
                  <a:pt x="7566494" y="1674468"/>
                </a:cubicBezTo>
                <a:cubicBezTo>
                  <a:pt x="7516440" y="1657459"/>
                  <a:pt x="7360509" y="1613717"/>
                  <a:pt x="7333931" y="1608856"/>
                </a:cubicBezTo>
                <a:cubicBezTo>
                  <a:pt x="7323299" y="1606428"/>
                  <a:pt x="7315327" y="1608857"/>
                  <a:pt x="7304693" y="1604405"/>
                </a:cubicBezTo>
                <a:cubicBezTo>
                  <a:pt x="7294063" y="1601971"/>
                  <a:pt x="7296721" y="1594681"/>
                  <a:pt x="7296721" y="1582534"/>
                </a:cubicBezTo>
                <a:cubicBezTo>
                  <a:pt x="7294064" y="1567953"/>
                  <a:pt x="7273243" y="1572813"/>
                  <a:pt x="7265270" y="1572812"/>
                </a:cubicBezTo>
                <a:cubicBezTo>
                  <a:pt x="7251979" y="1570383"/>
                  <a:pt x="7241347" y="1567953"/>
                  <a:pt x="7228059" y="1565523"/>
                </a:cubicBezTo>
                <a:cubicBezTo>
                  <a:pt x="7201479" y="1560664"/>
                  <a:pt x="7178002" y="1555802"/>
                  <a:pt x="7151424" y="1550943"/>
                </a:cubicBezTo>
                <a:cubicBezTo>
                  <a:pt x="7098707" y="1541223"/>
                  <a:pt x="7048209" y="1536363"/>
                  <a:pt x="6995493" y="1522189"/>
                </a:cubicBezTo>
                <a:cubicBezTo>
                  <a:pt x="6984863" y="1519758"/>
                  <a:pt x="6976888" y="1507609"/>
                  <a:pt x="6966257" y="1505179"/>
                </a:cubicBezTo>
                <a:cubicBezTo>
                  <a:pt x="6955627" y="1502749"/>
                  <a:pt x="6942779" y="1497888"/>
                  <a:pt x="6932148" y="1495457"/>
                </a:cubicBezTo>
                <a:cubicBezTo>
                  <a:pt x="6905568" y="1490598"/>
                  <a:pt x="6881649" y="1485738"/>
                  <a:pt x="6855511" y="1480881"/>
                </a:cubicBezTo>
                <a:cubicBezTo>
                  <a:pt x="6802354" y="1471157"/>
                  <a:pt x="6752299" y="1459008"/>
                  <a:pt x="6699141" y="1444833"/>
                </a:cubicBezTo>
                <a:close/>
                <a:moveTo>
                  <a:pt x="9021874" y="1442569"/>
                </a:moveTo>
                <a:cubicBezTo>
                  <a:pt x="9022230" y="1442006"/>
                  <a:pt x="9023658" y="1442569"/>
                  <a:pt x="9026512" y="1443700"/>
                </a:cubicBezTo>
                <a:cubicBezTo>
                  <a:pt x="9023656" y="1445956"/>
                  <a:pt x="9023656" y="1445956"/>
                  <a:pt x="9023658" y="1448212"/>
                </a:cubicBezTo>
                <a:cubicBezTo>
                  <a:pt x="9022230" y="1444827"/>
                  <a:pt x="9021517" y="1443133"/>
                  <a:pt x="9021874" y="1442569"/>
                </a:cubicBezTo>
                <a:close/>
                <a:moveTo>
                  <a:pt x="6675696" y="1439981"/>
                </a:moveTo>
                <a:cubicBezTo>
                  <a:pt x="6680906" y="1439981"/>
                  <a:pt x="6690891" y="1437665"/>
                  <a:pt x="6690892" y="1449248"/>
                </a:cubicBezTo>
                <a:cubicBezTo>
                  <a:pt x="6686117" y="1449249"/>
                  <a:pt x="6675697" y="1451566"/>
                  <a:pt x="6675696" y="1439981"/>
                </a:cubicBezTo>
                <a:close/>
                <a:moveTo>
                  <a:pt x="8942340" y="1439905"/>
                </a:moveTo>
                <a:cubicBezTo>
                  <a:pt x="8953681" y="1439276"/>
                  <a:pt x="8968802" y="1453475"/>
                  <a:pt x="8968802" y="1471411"/>
                </a:cubicBezTo>
                <a:cubicBezTo>
                  <a:pt x="8954978" y="1466628"/>
                  <a:pt x="8941153" y="1464236"/>
                  <a:pt x="8930092" y="1459453"/>
                </a:cubicBezTo>
                <a:cubicBezTo>
                  <a:pt x="8930090" y="1446002"/>
                  <a:pt x="8935535" y="1440284"/>
                  <a:pt x="8942340" y="1439905"/>
                </a:cubicBezTo>
                <a:close/>
                <a:moveTo>
                  <a:pt x="9379064" y="1436792"/>
                </a:moveTo>
                <a:cubicBezTo>
                  <a:pt x="9379064" y="1451745"/>
                  <a:pt x="9370819" y="1449252"/>
                  <a:pt x="9363029" y="1449252"/>
                </a:cubicBezTo>
                <a:cubicBezTo>
                  <a:pt x="9363028" y="1434299"/>
                  <a:pt x="9373566" y="1436791"/>
                  <a:pt x="9379064" y="1436792"/>
                </a:cubicBezTo>
                <a:close/>
                <a:moveTo>
                  <a:pt x="9208194" y="1436335"/>
                </a:moveTo>
                <a:cubicBezTo>
                  <a:pt x="9211334" y="1437579"/>
                  <a:pt x="9214128" y="1441941"/>
                  <a:pt x="9214128" y="1448172"/>
                </a:cubicBezTo>
                <a:cubicBezTo>
                  <a:pt x="9208541" y="1448172"/>
                  <a:pt x="9205749" y="1445681"/>
                  <a:pt x="9200163" y="1443187"/>
                </a:cubicBezTo>
                <a:cubicBezTo>
                  <a:pt x="9201559" y="1436957"/>
                  <a:pt x="9205051" y="1435088"/>
                  <a:pt x="9208194" y="1436335"/>
                </a:cubicBezTo>
                <a:close/>
                <a:moveTo>
                  <a:pt x="6728298" y="1436086"/>
                </a:moveTo>
                <a:cubicBezTo>
                  <a:pt x="6733505" y="1436085"/>
                  <a:pt x="6736110" y="1440925"/>
                  <a:pt x="6736110" y="1448185"/>
                </a:cubicBezTo>
                <a:cubicBezTo>
                  <a:pt x="6730903" y="1448185"/>
                  <a:pt x="6728298" y="1445766"/>
                  <a:pt x="6728298" y="1436086"/>
                </a:cubicBezTo>
                <a:close/>
                <a:moveTo>
                  <a:pt x="8093082" y="1436086"/>
                </a:moveTo>
                <a:cubicBezTo>
                  <a:pt x="8098635" y="1443467"/>
                  <a:pt x="8109741" y="1448384"/>
                  <a:pt x="8115296" y="1453304"/>
                </a:cubicBezTo>
                <a:cubicBezTo>
                  <a:pt x="8104188" y="1458223"/>
                  <a:pt x="8093081" y="1460681"/>
                  <a:pt x="8093082" y="1436086"/>
                </a:cubicBezTo>
                <a:close/>
                <a:moveTo>
                  <a:pt x="8822889" y="1436085"/>
                </a:moveTo>
                <a:cubicBezTo>
                  <a:pt x="8833666" y="1436086"/>
                  <a:pt x="8844912" y="1436086"/>
                  <a:pt x="8853346" y="1436086"/>
                </a:cubicBezTo>
                <a:cubicBezTo>
                  <a:pt x="8850534" y="1443466"/>
                  <a:pt x="8847721" y="1453304"/>
                  <a:pt x="8844912" y="1460681"/>
                </a:cubicBezTo>
                <a:cubicBezTo>
                  <a:pt x="8836947" y="1453304"/>
                  <a:pt x="8830855" y="1443466"/>
                  <a:pt x="8822889" y="1436085"/>
                </a:cubicBezTo>
                <a:close/>
                <a:moveTo>
                  <a:pt x="6266276" y="1433842"/>
                </a:moveTo>
                <a:cubicBezTo>
                  <a:pt x="6268281" y="1432597"/>
                  <a:pt x="6270287" y="1434467"/>
                  <a:pt x="6274300" y="1438204"/>
                </a:cubicBezTo>
                <a:cubicBezTo>
                  <a:pt x="6268951" y="1440698"/>
                  <a:pt x="6263601" y="1445680"/>
                  <a:pt x="6258253" y="1448173"/>
                </a:cubicBezTo>
                <a:cubicBezTo>
                  <a:pt x="6262264" y="1439450"/>
                  <a:pt x="6264270" y="1435088"/>
                  <a:pt x="6266276" y="1433842"/>
                </a:cubicBezTo>
                <a:close/>
                <a:moveTo>
                  <a:pt x="844968" y="1432153"/>
                </a:moveTo>
                <a:cubicBezTo>
                  <a:pt x="845354" y="1431804"/>
                  <a:pt x="845257" y="1431891"/>
                  <a:pt x="844894" y="1432219"/>
                </a:cubicBezTo>
                <a:lnTo>
                  <a:pt x="843440" y="1433531"/>
                </a:lnTo>
                <a:lnTo>
                  <a:pt x="843222" y="1433726"/>
                </a:lnTo>
                <a:cubicBezTo>
                  <a:pt x="841866" y="1434950"/>
                  <a:pt x="840317" y="1436349"/>
                  <a:pt x="840317" y="1436349"/>
                </a:cubicBezTo>
                <a:lnTo>
                  <a:pt x="843440" y="1433531"/>
                </a:lnTo>
                <a:close/>
                <a:moveTo>
                  <a:pt x="7138342" y="1430728"/>
                </a:moveTo>
                <a:cubicBezTo>
                  <a:pt x="7144013" y="1440397"/>
                  <a:pt x="7149683" y="1450067"/>
                  <a:pt x="7158186" y="1447651"/>
                </a:cubicBezTo>
                <a:cubicBezTo>
                  <a:pt x="7166688" y="1445232"/>
                  <a:pt x="7175192" y="1452484"/>
                  <a:pt x="7169525" y="1464571"/>
                </a:cubicBezTo>
                <a:cubicBezTo>
                  <a:pt x="7163856" y="1483910"/>
                  <a:pt x="7141177" y="1471823"/>
                  <a:pt x="7130312" y="1471824"/>
                </a:cubicBezTo>
                <a:cubicBezTo>
                  <a:pt x="7133146" y="1457318"/>
                  <a:pt x="7135509" y="1442811"/>
                  <a:pt x="7138342" y="1430728"/>
                </a:cubicBezTo>
                <a:close/>
                <a:moveTo>
                  <a:pt x="9194691" y="1430032"/>
                </a:moveTo>
                <a:cubicBezTo>
                  <a:pt x="9195405" y="1429436"/>
                  <a:pt x="9196834" y="1429933"/>
                  <a:pt x="9199689" y="1430924"/>
                </a:cubicBezTo>
                <a:cubicBezTo>
                  <a:pt x="9196834" y="1433305"/>
                  <a:pt x="9196834" y="1433305"/>
                  <a:pt x="9193979" y="1435688"/>
                </a:cubicBezTo>
                <a:cubicBezTo>
                  <a:pt x="9193978" y="1432313"/>
                  <a:pt x="9193979" y="1430626"/>
                  <a:pt x="9194691" y="1430032"/>
                </a:cubicBezTo>
                <a:close/>
                <a:moveTo>
                  <a:pt x="7088291" y="1428941"/>
                </a:moveTo>
                <a:cubicBezTo>
                  <a:pt x="7096389" y="1430986"/>
                  <a:pt x="7107183" y="1433442"/>
                  <a:pt x="7107182" y="1448178"/>
                </a:cubicBezTo>
                <a:cubicBezTo>
                  <a:pt x="7099085" y="1448178"/>
                  <a:pt x="7090991" y="1448178"/>
                  <a:pt x="7082894" y="1448177"/>
                </a:cubicBezTo>
                <a:cubicBezTo>
                  <a:pt x="7082893" y="1440810"/>
                  <a:pt x="7085593" y="1433442"/>
                  <a:pt x="7088291" y="1428941"/>
                </a:cubicBezTo>
                <a:close/>
                <a:moveTo>
                  <a:pt x="7072269" y="1428732"/>
                </a:moveTo>
                <a:cubicBezTo>
                  <a:pt x="7077204" y="1428731"/>
                  <a:pt x="7079672" y="1431151"/>
                  <a:pt x="7079672" y="1440832"/>
                </a:cubicBezTo>
                <a:cubicBezTo>
                  <a:pt x="7074737" y="1440833"/>
                  <a:pt x="7072269" y="1435993"/>
                  <a:pt x="7072269" y="1428732"/>
                </a:cubicBezTo>
                <a:close/>
                <a:moveTo>
                  <a:pt x="7035153" y="1428731"/>
                </a:moveTo>
                <a:cubicBezTo>
                  <a:pt x="7037860" y="1428732"/>
                  <a:pt x="7039211" y="1429942"/>
                  <a:pt x="7039886" y="1432060"/>
                </a:cubicBezTo>
                <a:lnTo>
                  <a:pt x="7040187" y="1435944"/>
                </a:lnTo>
                <a:lnTo>
                  <a:pt x="7059746" y="1436615"/>
                </a:lnTo>
                <a:lnTo>
                  <a:pt x="7040516" y="1440216"/>
                </a:lnTo>
                <a:lnTo>
                  <a:pt x="7040563" y="1440833"/>
                </a:lnTo>
                <a:lnTo>
                  <a:pt x="7039860" y="1440338"/>
                </a:lnTo>
                <a:lnTo>
                  <a:pt x="6997853" y="1448202"/>
                </a:lnTo>
                <a:cubicBezTo>
                  <a:pt x="6995019" y="1443569"/>
                  <a:pt x="6995018" y="1438933"/>
                  <a:pt x="6992183" y="1434299"/>
                </a:cubicBezTo>
                <a:lnTo>
                  <a:pt x="7035697" y="1435790"/>
                </a:lnTo>
                <a:close/>
                <a:moveTo>
                  <a:pt x="9296625" y="1427153"/>
                </a:moveTo>
                <a:cubicBezTo>
                  <a:pt x="9296624" y="1434869"/>
                  <a:pt x="9294020" y="1437440"/>
                  <a:pt x="9288811" y="1437441"/>
                </a:cubicBezTo>
                <a:cubicBezTo>
                  <a:pt x="9288811" y="1430154"/>
                  <a:pt x="9291415" y="1427154"/>
                  <a:pt x="9296625" y="1427153"/>
                </a:cubicBezTo>
                <a:close/>
                <a:moveTo>
                  <a:pt x="6243592" y="1425838"/>
                </a:moveTo>
                <a:cubicBezTo>
                  <a:pt x="6246913" y="1425173"/>
                  <a:pt x="6250922" y="1426298"/>
                  <a:pt x="6253671" y="1426298"/>
                </a:cubicBezTo>
                <a:cubicBezTo>
                  <a:pt x="6253671" y="1441032"/>
                  <a:pt x="6242676" y="1436121"/>
                  <a:pt x="6237636" y="1436121"/>
                </a:cubicBezTo>
                <a:cubicBezTo>
                  <a:pt x="6237636" y="1428959"/>
                  <a:pt x="6240271" y="1426502"/>
                  <a:pt x="6243592" y="1425838"/>
                </a:cubicBezTo>
                <a:close/>
                <a:moveTo>
                  <a:pt x="5787899" y="1423455"/>
                </a:moveTo>
                <a:lnTo>
                  <a:pt x="5778209" y="1426442"/>
                </a:lnTo>
                <a:cubicBezTo>
                  <a:pt x="5778209" y="1426442"/>
                  <a:pt x="5760115" y="1424258"/>
                  <a:pt x="5755743" y="1427839"/>
                </a:cubicBezTo>
                <a:lnTo>
                  <a:pt x="5756045" y="1429111"/>
                </a:lnTo>
                <a:lnTo>
                  <a:pt x="5762921" y="1430249"/>
                </a:lnTo>
                <a:cubicBezTo>
                  <a:pt x="5770451" y="1431464"/>
                  <a:pt x="5778314" y="1432071"/>
                  <a:pt x="5786287" y="1428426"/>
                </a:cubicBezTo>
                <a:close/>
                <a:moveTo>
                  <a:pt x="6077913" y="1416229"/>
                </a:moveTo>
                <a:cubicBezTo>
                  <a:pt x="6083382" y="1418688"/>
                  <a:pt x="6088853" y="1418689"/>
                  <a:pt x="6091132" y="1421148"/>
                </a:cubicBezTo>
                <a:cubicBezTo>
                  <a:pt x="6086119" y="1426068"/>
                  <a:pt x="6080646" y="1433447"/>
                  <a:pt x="6077913" y="1440826"/>
                </a:cubicBezTo>
                <a:cubicBezTo>
                  <a:pt x="6077911" y="1433446"/>
                  <a:pt x="6077913" y="1423608"/>
                  <a:pt x="6077913" y="1416229"/>
                </a:cubicBezTo>
                <a:close/>
                <a:moveTo>
                  <a:pt x="6996079" y="1416228"/>
                </a:moveTo>
                <a:cubicBezTo>
                  <a:pt x="7001015" y="1416229"/>
                  <a:pt x="7003484" y="1418648"/>
                  <a:pt x="7003484" y="1428327"/>
                </a:cubicBezTo>
                <a:cubicBezTo>
                  <a:pt x="6998547" y="1428327"/>
                  <a:pt x="6996080" y="1423487"/>
                  <a:pt x="6996079" y="1416228"/>
                </a:cubicBezTo>
                <a:close/>
                <a:moveTo>
                  <a:pt x="7897486" y="1415083"/>
                </a:moveTo>
                <a:cubicBezTo>
                  <a:pt x="7902282" y="1414483"/>
                  <a:pt x="7908036" y="1416282"/>
                  <a:pt x="7911872" y="1416281"/>
                </a:cubicBezTo>
                <a:cubicBezTo>
                  <a:pt x="7911872" y="1435476"/>
                  <a:pt x="7896528" y="1428278"/>
                  <a:pt x="7888855" y="1428279"/>
                </a:cubicBezTo>
                <a:cubicBezTo>
                  <a:pt x="7888854" y="1418682"/>
                  <a:pt x="7892690" y="1415683"/>
                  <a:pt x="7897486" y="1415083"/>
                </a:cubicBezTo>
                <a:close/>
                <a:moveTo>
                  <a:pt x="6292866" y="1414651"/>
                </a:moveTo>
                <a:cubicBezTo>
                  <a:pt x="6292864" y="1422152"/>
                  <a:pt x="6290261" y="1426737"/>
                  <a:pt x="6285053" y="1426735"/>
                </a:cubicBezTo>
                <a:cubicBezTo>
                  <a:pt x="6285054" y="1417150"/>
                  <a:pt x="6287657" y="1414650"/>
                  <a:pt x="6292866" y="1414651"/>
                </a:cubicBezTo>
                <a:close/>
                <a:moveTo>
                  <a:pt x="9332107" y="1414649"/>
                </a:moveTo>
                <a:cubicBezTo>
                  <a:pt x="9337456" y="1417149"/>
                  <a:pt x="9342804" y="1417150"/>
                  <a:pt x="9348152" y="1419651"/>
                </a:cubicBezTo>
                <a:cubicBezTo>
                  <a:pt x="9342804" y="1426735"/>
                  <a:pt x="9332106" y="1426734"/>
                  <a:pt x="9332107" y="1414649"/>
                </a:cubicBezTo>
                <a:close/>
                <a:moveTo>
                  <a:pt x="6890775" y="1411185"/>
                </a:moveTo>
                <a:cubicBezTo>
                  <a:pt x="6898338" y="1411238"/>
                  <a:pt x="6906981" y="1414268"/>
                  <a:pt x="6911301" y="1414267"/>
                </a:cubicBezTo>
                <a:cubicBezTo>
                  <a:pt x="6911302" y="1435679"/>
                  <a:pt x="6885375" y="1425984"/>
                  <a:pt x="6876734" y="1425984"/>
                </a:cubicBezTo>
                <a:cubicBezTo>
                  <a:pt x="6876733" y="1414065"/>
                  <a:pt x="6883216" y="1411136"/>
                  <a:pt x="6890775" y="1411185"/>
                </a:cubicBezTo>
                <a:close/>
                <a:moveTo>
                  <a:pt x="6021423" y="1408346"/>
                </a:moveTo>
                <a:cubicBezTo>
                  <a:pt x="6028435" y="1407147"/>
                  <a:pt x="6036853" y="1409647"/>
                  <a:pt x="6042464" y="1412152"/>
                </a:cubicBezTo>
                <a:cubicBezTo>
                  <a:pt x="6045269" y="1412151"/>
                  <a:pt x="6053684" y="1424236"/>
                  <a:pt x="6045270" y="1426737"/>
                </a:cubicBezTo>
                <a:cubicBezTo>
                  <a:pt x="6034047" y="1426738"/>
                  <a:pt x="6020019" y="1426738"/>
                  <a:pt x="6008798" y="1426737"/>
                </a:cubicBezTo>
                <a:cubicBezTo>
                  <a:pt x="6008798" y="1414441"/>
                  <a:pt x="6014410" y="1409543"/>
                  <a:pt x="6021423" y="1408346"/>
                </a:cubicBezTo>
                <a:close/>
                <a:moveTo>
                  <a:pt x="918996" y="1408086"/>
                </a:moveTo>
                <a:cubicBezTo>
                  <a:pt x="912464" y="1407498"/>
                  <a:pt x="912745" y="1409332"/>
                  <a:pt x="915308" y="1411211"/>
                </a:cubicBezTo>
                <a:cubicBezTo>
                  <a:pt x="916588" y="1412151"/>
                  <a:pt x="918439" y="1413104"/>
                  <a:pt x="920293" y="1413770"/>
                </a:cubicBezTo>
                <a:cubicBezTo>
                  <a:pt x="922151" y="1414437"/>
                  <a:pt x="924009" y="1414818"/>
                  <a:pt x="925306" y="1414618"/>
                </a:cubicBezTo>
                <a:cubicBezTo>
                  <a:pt x="927034" y="1414350"/>
                  <a:pt x="927763" y="1413047"/>
                  <a:pt x="926151" y="1410008"/>
                </a:cubicBezTo>
                <a:cubicBezTo>
                  <a:pt x="923944" y="1407723"/>
                  <a:pt x="921202" y="1410372"/>
                  <a:pt x="918996" y="1408086"/>
                </a:cubicBezTo>
                <a:close/>
                <a:moveTo>
                  <a:pt x="9454521" y="1404182"/>
                </a:moveTo>
                <a:cubicBezTo>
                  <a:pt x="9458197" y="1405427"/>
                  <a:pt x="9461541" y="1409789"/>
                  <a:pt x="9461539" y="1416021"/>
                </a:cubicBezTo>
                <a:cubicBezTo>
                  <a:pt x="9456190" y="1413528"/>
                  <a:pt x="9450843" y="1411033"/>
                  <a:pt x="9445495" y="1411034"/>
                </a:cubicBezTo>
                <a:cubicBezTo>
                  <a:pt x="9446831" y="1404805"/>
                  <a:pt x="9450843" y="1402935"/>
                  <a:pt x="9454521" y="1404182"/>
                </a:cubicBezTo>
                <a:close/>
                <a:moveTo>
                  <a:pt x="6954644" y="1403725"/>
                </a:moveTo>
                <a:cubicBezTo>
                  <a:pt x="6954646" y="1408565"/>
                  <a:pt x="6954028" y="1411590"/>
                  <a:pt x="6952794" y="1413405"/>
                </a:cubicBezTo>
                <a:lnTo>
                  <a:pt x="6949934" y="1414651"/>
                </a:lnTo>
                <a:lnTo>
                  <a:pt x="6973166" y="1414651"/>
                </a:lnTo>
                <a:lnTo>
                  <a:pt x="6972771" y="1416287"/>
                </a:lnTo>
                <a:lnTo>
                  <a:pt x="6978191" y="1418648"/>
                </a:lnTo>
                <a:cubicBezTo>
                  <a:pt x="6979425" y="1420462"/>
                  <a:pt x="6980041" y="1423488"/>
                  <a:pt x="6980041" y="1428327"/>
                </a:cubicBezTo>
                <a:cubicBezTo>
                  <a:pt x="6977574" y="1428327"/>
                  <a:pt x="6975722" y="1427117"/>
                  <a:pt x="6974488" y="1425001"/>
                </a:cubicBezTo>
                <a:lnTo>
                  <a:pt x="6972706" y="1416557"/>
                </a:lnTo>
                <a:lnTo>
                  <a:pt x="6970469" y="1425855"/>
                </a:lnTo>
                <a:cubicBezTo>
                  <a:pt x="6965523" y="1434548"/>
                  <a:pt x="6955151" y="1437274"/>
                  <a:pt x="6951316" y="1448183"/>
                </a:cubicBezTo>
                <a:cubicBezTo>
                  <a:pt x="6942948" y="1436064"/>
                  <a:pt x="6931790" y="1429195"/>
                  <a:pt x="6926211" y="1414652"/>
                </a:cubicBezTo>
                <a:lnTo>
                  <a:pt x="6938278" y="1414651"/>
                </a:lnTo>
                <a:lnTo>
                  <a:pt x="6935418" y="1413404"/>
                </a:lnTo>
                <a:cubicBezTo>
                  <a:pt x="6934184" y="1411590"/>
                  <a:pt x="6933566" y="1408565"/>
                  <a:pt x="6933568" y="1403725"/>
                </a:cubicBezTo>
                <a:cubicBezTo>
                  <a:pt x="6935831" y="1403725"/>
                  <a:pt x="6937679" y="1404329"/>
                  <a:pt x="6938967" y="1406144"/>
                </a:cubicBezTo>
                <a:lnTo>
                  <a:pt x="6940729" y="1414651"/>
                </a:lnTo>
                <a:lnTo>
                  <a:pt x="6947465" y="1414650"/>
                </a:lnTo>
                <a:lnTo>
                  <a:pt x="6949093" y="1406145"/>
                </a:lnTo>
                <a:cubicBezTo>
                  <a:pt x="6950327" y="1404330"/>
                  <a:pt x="6952178" y="1403725"/>
                  <a:pt x="6954644" y="1403725"/>
                </a:cubicBezTo>
                <a:close/>
                <a:moveTo>
                  <a:pt x="6080494" y="1402147"/>
                </a:moveTo>
                <a:cubicBezTo>
                  <a:pt x="6080495" y="1404567"/>
                  <a:pt x="6080496" y="1409408"/>
                  <a:pt x="6080496" y="1414248"/>
                </a:cubicBezTo>
                <a:cubicBezTo>
                  <a:pt x="6069500" y="1414248"/>
                  <a:pt x="6058961" y="1414249"/>
                  <a:pt x="6047968" y="1414248"/>
                </a:cubicBezTo>
                <a:cubicBezTo>
                  <a:pt x="6058963" y="1409406"/>
                  <a:pt x="6069501" y="1404567"/>
                  <a:pt x="6080494" y="1402147"/>
                </a:cubicBezTo>
                <a:close/>
                <a:moveTo>
                  <a:pt x="8862058" y="1402146"/>
                </a:moveTo>
                <a:cubicBezTo>
                  <a:pt x="8884739" y="1411973"/>
                  <a:pt x="8907415" y="1421794"/>
                  <a:pt x="8929619" y="1431210"/>
                </a:cubicBezTo>
                <a:cubicBezTo>
                  <a:pt x="8921588" y="1441031"/>
                  <a:pt x="8910250" y="1436122"/>
                  <a:pt x="8901744" y="1433665"/>
                </a:cubicBezTo>
                <a:cubicBezTo>
                  <a:pt x="8887572" y="1429163"/>
                  <a:pt x="8876234" y="1429162"/>
                  <a:pt x="8862059" y="1426296"/>
                </a:cubicBezTo>
                <a:cubicBezTo>
                  <a:pt x="8862058" y="1419338"/>
                  <a:pt x="8862058" y="1409513"/>
                  <a:pt x="8862058" y="1402146"/>
                </a:cubicBezTo>
                <a:close/>
                <a:moveTo>
                  <a:pt x="5751987" y="1396268"/>
                </a:moveTo>
                <a:lnTo>
                  <a:pt x="5741547" y="1397401"/>
                </a:lnTo>
                <a:lnTo>
                  <a:pt x="5741548" y="1406616"/>
                </a:lnTo>
                <a:lnTo>
                  <a:pt x="5759080" y="1407098"/>
                </a:lnTo>
                <a:lnTo>
                  <a:pt x="5753618" y="1399319"/>
                </a:lnTo>
                <a:close/>
                <a:moveTo>
                  <a:pt x="5852288" y="1394410"/>
                </a:moveTo>
                <a:cubicBezTo>
                  <a:pt x="5848302" y="1396839"/>
                  <a:pt x="5843761" y="1398660"/>
                  <a:pt x="5840218" y="1401699"/>
                </a:cubicBezTo>
                <a:lnTo>
                  <a:pt x="5838952" y="1403345"/>
                </a:lnTo>
                <a:lnTo>
                  <a:pt x="5842771" y="1403475"/>
                </a:lnTo>
                <a:cubicBezTo>
                  <a:pt x="5846203" y="1404388"/>
                  <a:pt x="5848263" y="1406201"/>
                  <a:pt x="5848454" y="1409366"/>
                </a:cubicBezTo>
                <a:cubicBezTo>
                  <a:pt x="5848744" y="1408399"/>
                  <a:pt x="5845447" y="1408657"/>
                  <a:pt x="5840101" y="1409670"/>
                </a:cubicBezTo>
                <a:lnTo>
                  <a:pt x="5835182" y="1410822"/>
                </a:lnTo>
                <a:lnTo>
                  <a:pt x="5834128" y="1416277"/>
                </a:lnTo>
                <a:cubicBezTo>
                  <a:pt x="5841658" y="1416276"/>
                  <a:pt x="5849632" y="1416278"/>
                  <a:pt x="5857604" y="1416277"/>
                </a:cubicBezTo>
                <a:cubicBezTo>
                  <a:pt x="5854946" y="1408989"/>
                  <a:pt x="5852287" y="1401699"/>
                  <a:pt x="5852288" y="1394410"/>
                </a:cubicBezTo>
                <a:close/>
                <a:moveTo>
                  <a:pt x="9437024" y="1393273"/>
                </a:moveTo>
                <a:cubicBezTo>
                  <a:pt x="9439699" y="1393877"/>
                  <a:pt x="9442373" y="1395694"/>
                  <a:pt x="9445046" y="1396902"/>
                </a:cubicBezTo>
                <a:cubicBezTo>
                  <a:pt x="9442374" y="1396902"/>
                  <a:pt x="9442373" y="1399322"/>
                  <a:pt x="9442374" y="1401742"/>
                </a:cubicBezTo>
                <a:cubicBezTo>
                  <a:pt x="9437025" y="1399322"/>
                  <a:pt x="9434350" y="1396902"/>
                  <a:pt x="9429001" y="1396901"/>
                </a:cubicBezTo>
                <a:cubicBezTo>
                  <a:pt x="9431676" y="1393273"/>
                  <a:pt x="9434350" y="1392668"/>
                  <a:pt x="9437024" y="1393273"/>
                </a:cubicBezTo>
                <a:close/>
                <a:moveTo>
                  <a:pt x="7087834" y="1392389"/>
                </a:moveTo>
                <a:lnTo>
                  <a:pt x="7090299" y="1393764"/>
                </a:lnTo>
                <a:lnTo>
                  <a:pt x="7088002" y="1393213"/>
                </a:lnTo>
                <a:close/>
                <a:moveTo>
                  <a:pt x="5928922" y="1391979"/>
                </a:moveTo>
                <a:cubicBezTo>
                  <a:pt x="5928922" y="1401699"/>
                  <a:pt x="5931580" y="1404129"/>
                  <a:pt x="5936894" y="1404128"/>
                </a:cubicBezTo>
                <a:cubicBezTo>
                  <a:pt x="5936895" y="1396839"/>
                  <a:pt x="5934237" y="1391978"/>
                  <a:pt x="5928922" y="1391979"/>
                </a:cubicBezTo>
                <a:close/>
                <a:moveTo>
                  <a:pt x="6871055" y="1391222"/>
                </a:moveTo>
                <a:cubicBezTo>
                  <a:pt x="6876348" y="1391221"/>
                  <a:pt x="6884290" y="1391221"/>
                  <a:pt x="6884289" y="1402807"/>
                </a:cubicBezTo>
                <a:cubicBezTo>
                  <a:pt x="6878994" y="1402808"/>
                  <a:pt x="6871055" y="1405125"/>
                  <a:pt x="6871055" y="1391222"/>
                </a:cubicBezTo>
                <a:close/>
                <a:moveTo>
                  <a:pt x="9141992" y="1390349"/>
                </a:moveTo>
                <a:cubicBezTo>
                  <a:pt x="9141992" y="1405303"/>
                  <a:pt x="9131295" y="1402811"/>
                  <a:pt x="9125945" y="1402811"/>
                </a:cubicBezTo>
                <a:cubicBezTo>
                  <a:pt x="9125946" y="1387856"/>
                  <a:pt x="9136643" y="1390349"/>
                  <a:pt x="9141992" y="1390349"/>
                </a:cubicBezTo>
                <a:close/>
                <a:moveTo>
                  <a:pt x="8929662" y="1389644"/>
                </a:moveTo>
                <a:cubicBezTo>
                  <a:pt x="8929662" y="1399322"/>
                  <a:pt x="8924510" y="1401742"/>
                  <a:pt x="8919786" y="1401742"/>
                </a:cubicBezTo>
                <a:cubicBezTo>
                  <a:pt x="8919787" y="1392063"/>
                  <a:pt x="8924510" y="1389645"/>
                  <a:pt x="8929662" y="1389644"/>
                </a:cubicBezTo>
                <a:close/>
                <a:moveTo>
                  <a:pt x="7523334" y="1388859"/>
                </a:moveTo>
                <a:cubicBezTo>
                  <a:pt x="7524568" y="1388859"/>
                  <a:pt x="7525802" y="1390069"/>
                  <a:pt x="7527037" y="1392489"/>
                </a:cubicBezTo>
                <a:lnTo>
                  <a:pt x="7524358" y="1397742"/>
                </a:lnTo>
                <a:lnTo>
                  <a:pt x="7525070" y="1398236"/>
                </a:lnTo>
                <a:cubicBezTo>
                  <a:pt x="7525072" y="1412265"/>
                  <a:pt x="7509866" y="1402913"/>
                  <a:pt x="7509865" y="1391220"/>
                </a:cubicBezTo>
                <a:cubicBezTo>
                  <a:pt x="7512399" y="1391221"/>
                  <a:pt x="7514933" y="1391806"/>
                  <a:pt x="7517468" y="1392975"/>
                </a:cubicBezTo>
                <a:lnTo>
                  <a:pt x="7523723" y="1397304"/>
                </a:lnTo>
                <a:lnTo>
                  <a:pt x="7519631" y="1392488"/>
                </a:lnTo>
                <a:cubicBezTo>
                  <a:pt x="7520867" y="1390069"/>
                  <a:pt x="7522102" y="1388859"/>
                  <a:pt x="7523334" y="1388859"/>
                </a:cubicBezTo>
                <a:close/>
                <a:moveTo>
                  <a:pt x="7573045" y="1387419"/>
                </a:moveTo>
                <a:cubicBezTo>
                  <a:pt x="7575288" y="1387765"/>
                  <a:pt x="7577450" y="1388380"/>
                  <a:pt x="7579446" y="1388995"/>
                </a:cubicBezTo>
                <a:cubicBezTo>
                  <a:pt x="7595406" y="1393912"/>
                  <a:pt x="7608708" y="1396369"/>
                  <a:pt x="7621562" y="1401284"/>
                </a:cubicBezTo>
                <a:cubicBezTo>
                  <a:pt x="7637525" y="1403742"/>
                  <a:pt x="7650824" y="1408659"/>
                  <a:pt x="7666787" y="1411116"/>
                </a:cubicBezTo>
                <a:cubicBezTo>
                  <a:pt x="7672107" y="1413575"/>
                  <a:pt x="7677426" y="1416033"/>
                  <a:pt x="7677428" y="1428321"/>
                </a:cubicBezTo>
                <a:cubicBezTo>
                  <a:pt x="7634863" y="1428322"/>
                  <a:pt x="7595406" y="1411115"/>
                  <a:pt x="7552842" y="1398827"/>
                </a:cubicBezTo>
                <a:cubicBezTo>
                  <a:pt x="7558830" y="1387765"/>
                  <a:pt x="7566312" y="1386383"/>
                  <a:pt x="7573045" y="1387419"/>
                </a:cubicBezTo>
                <a:close/>
                <a:moveTo>
                  <a:pt x="9288812" y="1386072"/>
                </a:moveTo>
                <a:cubicBezTo>
                  <a:pt x="9294350" y="1386071"/>
                  <a:pt x="9319274" y="1388563"/>
                  <a:pt x="9308198" y="1403517"/>
                </a:cubicBezTo>
                <a:cubicBezTo>
                  <a:pt x="9302658" y="1396041"/>
                  <a:pt x="9294349" y="1391054"/>
                  <a:pt x="9288812" y="1386072"/>
                </a:cubicBezTo>
                <a:close/>
                <a:moveTo>
                  <a:pt x="9420532" y="1382555"/>
                </a:moveTo>
                <a:cubicBezTo>
                  <a:pt x="9423207" y="1383160"/>
                  <a:pt x="9425881" y="1384976"/>
                  <a:pt x="9428556" y="1386185"/>
                </a:cubicBezTo>
                <a:cubicBezTo>
                  <a:pt x="9425881" y="1386185"/>
                  <a:pt x="9425880" y="1388605"/>
                  <a:pt x="9423207" y="1391024"/>
                </a:cubicBezTo>
                <a:cubicBezTo>
                  <a:pt x="9420533" y="1388604"/>
                  <a:pt x="9415182" y="1386184"/>
                  <a:pt x="9412508" y="1386184"/>
                </a:cubicBezTo>
                <a:cubicBezTo>
                  <a:pt x="9415181" y="1382554"/>
                  <a:pt x="9417856" y="1381950"/>
                  <a:pt x="9420532" y="1382555"/>
                </a:cubicBezTo>
                <a:close/>
                <a:moveTo>
                  <a:pt x="6775330" y="1380505"/>
                </a:moveTo>
                <a:cubicBezTo>
                  <a:pt x="6780398" y="1382589"/>
                  <a:pt x="6785468" y="1385090"/>
                  <a:pt x="6790535" y="1387590"/>
                </a:cubicBezTo>
                <a:lnTo>
                  <a:pt x="6775829" y="1404520"/>
                </a:lnTo>
                <a:lnTo>
                  <a:pt x="6837618" y="1402148"/>
                </a:lnTo>
                <a:cubicBezTo>
                  <a:pt x="6846037" y="1414230"/>
                  <a:pt x="6857263" y="1414230"/>
                  <a:pt x="6868020" y="1414231"/>
                </a:cubicBezTo>
                <a:cubicBezTo>
                  <a:pt x="6868019" y="1442825"/>
                  <a:pt x="6826394" y="1428730"/>
                  <a:pt x="6815168" y="1425911"/>
                </a:cubicBezTo>
                <a:cubicBezTo>
                  <a:pt x="6795525" y="1421480"/>
                  <a:pt x="6778687" y="1421480"/>
                  <a:pt x="6759512" y="1419063"/>
                </a:cubicBezTo>
                <a:cubicBezTo>
                  <a:pt x="6742673" y="1419063"/>
                  <a:pt x="6725836" y="1423493"/>
                  <a:pt x="6711806" y="1406979"/>
                </a:cubicBezTo>
                <a:lnTo>
                  <a:pt x="6775330" y="1404541"/>
                </a:lnTo>
                <a:close/>
                <a:moveTo>
                  <a:pt x="7445398" y="1380504"/>
                </a:moveTo>
                <a:cubicBezTo>
                  <a:pt x="7450605" y="1380504"/>
                  <a:pt x="7452778" y="1385088"/>
                  <a:pt x="7452777" y="1392590"/>
                </a:cubicBezTo>
                <a:cubicBezTo>
                  <a:pt x="7448003" y="1392590"/>
                  <a:pt x="7445398" y="1390088"/>
                  <a:pt x="7445398" y="1380504"/>
                </a:cubicBezTo>
                <a:close/>
                <a:moveTo>
                  <a:pt x="6435412" y="1380504"/>
                </a:moveTo>
                <a:cubicBezTo>
                  <a:pt x="6440187" y="1380504"/>
                  <a:pt x="6442793" y="1385090"/>
                  <a:pt x="6442793" y="1392590"/>
                </a:cubicBezTo>
                <a:cubicBezTo>
                  <a:pt x="6437582" y="1392591"/>
                  <a:pt x="6435412" y="1390089"/>
                  <a:pt x="6435412" y="1380504"/>
                </a:cubicBezTo>
                <a:close/>
                <a:moveTo>
                  <a:pt x="5912117" y="1380252"/>
                </a:moveTo>
                <a:lnTo>
                  <a:pt x="5893255" y="1382383"/>
                </a:lnTo>
                <a:lnTo>
                  <a:pt x="5865923" y="1385637"/>
                </a:lnTo>
                <a:lnTo>
                  <a:pt x="5865577" y="1387119"/>
                </a:lnTo>
                <a:cubicBezTo>
                  <a:pt x="5868236" y="1406557"/>
                  <a:pt x="5878865" y="1406556"/>
                  <a:pt x="5889497" y="1406557"/>
                </a:cubicBezTo>
                <a:cubicBezTo>
                  <a:pt x="5897471" y="1406556"/>
                  <a:pt x="5916076" y="1411417"/>
                  <a:pt x="5920948" y="1399267"/>
                </a:cubicBezTo>
                <a:cubicBezTo>
                  <a:pt x="5924934" y="1389751"/>
                  <a:pt x="5920394" y="1384284"/>
                  <a:pt x="5914193" y="1380942"/>
                </a:cubicBezTo>
                <a:close/>
                <a:moveTo>
                  <a:pt x="5942211" y="1380234"/>
                </a:moveTo>
                <a:cubicBezTo>
                  <a:pt x="5942212" y="1394410"/>
                  <a:pt x="5952843" y="1391979"/>
                  <a:pt x="5960814" y="1391979"/>
                </a:cubicBezTo>
                <a:cubicBezTo>
                  <a:pt x="5960814" y="1377398"/>
                  <a:pt x="5950183" y="1380234"/>
                  <a:pt x="5942211" y="1380234"/>
                </a:cubicBezTo>
                <a:close/>
                <a:moveTo>
                  <a:pt x="6466474" y="1378925"/>
                </a:moveTo>
                <a:cubicBezTo>
                  <a:pt x="6471683" y="1378926"/>
                  <a:pt x="6474288" y="1383766"/>
                  <a:pt x="6474287" y="1391024"/>
                </a:cubicBezTo>
                <a:cubicBezTo>
                  <a:pt x="6469078" y="1391026"/>
                  <a:pt x="6466475" y="1388604"/>
                  <a:pt x="6466474" y="1378925"/>
                </a:cubicBezTo>
                <a:close/>
                <a:moveTo>
                  <a:pt x="7467919" y="1378925"/>
                </a:moveTo>
                <a:cubicBezTo>
                  <a:pt x="7467920" y="1383766"/>
                  <a:pt x="7467920" y="1388604"/>
                  <a:pt x="7467919" y="1391024"/>
                </a:cubicBezTo>
                <a:cubicBezTo>
                  <a:pt x="7456047" y="1391024"/>
                  <a:pt x="7461982" y="1383765"/>
                  <a:pt x="7467919" y="1378925"/>
                </a:cubicBezTo>
                <a:close/>
                <a:moveTo>
                  <a:pt x="9247146" y="1378923"/>
                </a:moveTo>
                <a:cubicBezTo>
                  <a:pt x="9247147" y="1388604"/>
                  <a:pt x="9244542" y="1391025"/>
                  <a:pt x="9239332" y="1391024"/>
                </a:cubicBezTo>
                <a:cubicBezTo>
                  <a:pt x="9239333" y="1383765"/>
                  <a:pt x="9241938" y="1378924"/>
                  <a:pt x="9247146" y="1378923"/>
                </a:cubicBezTo>
                <a:close/>
                <a:moveTo>
                  <a:pt x="8913154" y="1377846"/>
                </a:moveTo>
                <a:cubicBezTo>
                  <a:pt x="8913154" y="1392800"/>
                  <a:pt x="8902455" y="1390308"/>
                  <a:pt x="8897106" y="1390308"/>
                </a:cubicBezTo>
                <a:cubicBezTo>
                  <a:pt x="8897107" y="1375354"/>
                  <a:pt x="8905129" y="1377845"/>
                  <a:pt x="8913154" y="1377846"/>
                </a:cubicBezTo>
                <a:close/>
                <a:moveTo>
                  <a:pt x="6821847" y="1377312"/>
                </a:moveTo>
                <a:cubicBezTo>
                  <a:pt x="6829013" y="1377059"/>
                  <a:pt x="6837202" y="1379484"/>
                  <a:pt x="6841295" y="1379484"/>
                </a:cubicBezTo>
                <a:cubicBezTo>
                  <a:pt x="6841295" y="1403320"/>
                  <a:pt x="6816728" y="1391201"/>
                  <a:pt x="6808540" y="1391200"/>
                </a:cubicBezTo>
                <a:cubicBezTo>
                  <a:pt x="6808539" y="1380492"/>
                  <a:pt x="6814681" y="1377565"/>
                  <a:pt x="6821847" y="1377312"/>
                </a:cubicBezTo>
                <a:close/>
                <a:moveTo>
                  <a:pt x="7050578" y="1373366"/>
                </a:moveTo>
                <a:cubicBezTo>
                  <a:pt x="7055235" y="1380550"/>
                  <a:pt x="7061388" y="1385331"/>
                  <a:pt x="7068367" y="1388500"/>
                </a:cubicBezTo>
                <a:lnTo>
                  <a:pt x="7088002" y="1393213"/>
                </a:lnTo>
                <a:lnTo>
                  <a:pt x="7089828" y="1402102"/>
                </a:lnTo>
                <a:cubicBezTo>
                  <a:pt x="7091159" y="1403925"/>
                  <a:pt x="7093155" y="1404532"/>
                  <a:pt x="7095816" y="1404531"/>
                </a:cubicBezTo>
                <a:cubicBezTo>
                  <a:pt x="7095815" y="1400888"/>
                  <a:pt x="7095150" y="1397853"/>
                  <a:pt x="7093820" y="1395728"/>
                </a:cubicBezTo>
                <a:lnTo>
                  <a:pt x="7090299" y="1393764"/>
                </a:lnTo>
                <a:lnTo>
                  <a:pt x="7091104" y="1393958"/>
                </a:lnTo>
                <a:cubicBezTo>
                  <a:pt x="7107013" y="1395425"/>
                  <a:pt x="7123536" y="1393603"/>
                  <a:pt x="7135288" y="1394816"/>
                </a:cubicBezTo>
                <a:cubicBezTo>
                  <a:pt x="7169881" y="1399674"/>
                  <a:pt x="7204030" y="1406961"/>
                  <a:pt x="7241284" y="1416673"/>
                </a:cubicBezTo>
                <a:cubicBezTo>
                  <a:pt x="7275657" y="1425173"/>
                  <a:pt x="7310692" y="1435494"/>
                  <a:pt x="7346063" y="1446676"/>
                </a:cubicBezTo>
                <a:lnTo>
                  <a:pt x="7418788" y="1470625"/>
                </a:lnTo>
                <a:lnTo>
                  <a:pt x="7416917" y="1467813"/>
                </a:lnTo>
                <a:cubicBezTo>
                  <a:pt x="7416610" y="1465091"/>
                  <a:pt x="7417841" y="1462671"/>
                  <a:pt x="7421544" y="1462670"/>
                </a:cubicBezTo>
                <a:cubicBezTo>
                  <a:pt x="7421544" y="1465089"/>
                  <a:pt x="7421544" y="1466905"/>
                  <a:pt x="7421542" y="1468720"/>
                </a:cubicBezTo>
                <a:lnTo>
                  <a:pt x="7421541" y="1471533"/>
                </a:lnTo>
                <a:lnTo>
                  <a:pt x="7452836" y="1481839"/>
                </a:lnTo>
                <a:cubicBezTo>
                  <a:pt x="7487428" y="1493979"/>
                  <a:pt x="7522022" y="1506123"/>
                  <a:pt x="7556171" y="1518264"/>
                </a:cubicBezTo>
                <a:cubicBezTo>
                  <a:pt x="7572139" y="1525551"/>
                  <a:pt x="7588105" y="1530002"/>
                  <a:pt x="7606731" y="1530003"/>
                </a:cubicBezTo>
                <a:cubicBezTo>
                  <a:pt x="7614715" y="1532432"/>
                  <a:pt x="7614715" y="1539716"/>
                  <a:pt x="7620037" y="1549431"/>
                </a:cubicBezTo>
                <a:lnTo>
                  <a:pt x="7631406" y="1563517"/>
                </a:lnTo>
                <a:lnTo>
                  <a:pt x="7631281" y="1563775"/>
                </a:lnTo>
                <a:lnTo>
                  <a:pt x="7631601" y="1563757"/>
                </a:lnTo>
                <a:lnTo>
                  <a:pt x="7632289" y="1564608"/>
                </a:lnTo>
                <a:cubicBezTo>
                  <a:pt x="7637554" y="1567038"/>
                  <a:pt x="7643542" y="1567645"/>
                  <a:pt x="7648864" y="1568858"/>
                </a:cubicBezTo>
                <a:cubicBezTo>
                  <a:pt x="7664831" y="1573716"/>
                  <a:pt x="7678135" y="1581001"/>
                  <a:pt x="7694101" y="1581001"/>
                </a:cubicBezTo>
                <a:cubicBezTo>
                  <a:pt x="7706963" y="1581001"/>
                  <a:pt x="7712728" y="1590714"/>
                  <a:pt x="7720270" y="1600428"/>
                </a:cubicBezTo>
                <a:cubicBezTo>
                  <a:pt x="7725592" y="1607511"/>
                  <a:pt x="7731579" y="1610547"/>
                  <a:pt x="7737897" y="1612671"/>
                </a:cubicBezTo>
                <a:lnTo>
                  <a:pt x="7755578" y="1618779"/>
                </a:lnTo>
                <a:lnTo>
                  <a:pt x="7756981" y="1612640"/>
                </a:lnTo>
                <a:cubicBezTo>
                  <a:pt x="7758297" y="1610523"/>
                  <a:pt x="7760245" y="1609314"/>
                  <a:pt x="7762764" y="1609313"/>
                </a:cubicBezTo>
                <a:cubicBezTo>
                  <a:pt x="7762765" y="1616574"/>
                  <a:pt x="7760015" y="1621414"/>
                  <a:pt x="7754975" y="1621414"/>
                </a:cubicBezTo>
                <a:lnTo>
                  <a:pt x="7755483" y="1619192"/>
                </a:lnTo>
                <a:lnTo>
                  <a:pt x="7710303" y="1613480"/>
                </a:lnTo>
                <a:cubicBezTo>
                  <a:pt x="7663362" y="1602324"/>
                  <a:pt x="7617043" y="1577966"/>
                  <a:pt x="7569478" y="1561572"/>
                </a:cubicBezTo>
                <a:cubicBezTo>
                  <a:pt x="7574797" y="1549431"/>
                  <a:pt x="7593427" y="1564002"/>
                  <a:pt x="7593427" y="1544572"/>
                </a:cubicBezTo>
                <a:lnTo>
                  <a:pt x="7587940" y="1546242"/>
                </a:lnTo>
                <a:lnTo>
                  <a:pt x="7589580" y="1551801"/>
                </a:lnTo>
                <a:lnTo>
                  <a:pt x="7565474" y="1551800"/>
                </a:lnTo>
                <a:lnTo>
                  <a:pt x="7563489" y="1552087"/>
                </a:lnTo>
                <a:lnTo>
                  <a:pt x="7562411" y="1551800"/>
                </a:lnTo>
                <a:lnTo>
                  <a:pt x="7559126" y="1551799"/>
                </a:lnTo>
                <a:lnTo>
                  <a:pt x="7559239" y="1550955"/>
                </a:lnTo>
                <a:lnTo>
                  <a:pt x="7553508" y="1549431"/>
                </a:lnTo>
                <a:lnTo>
                  <a:pt x="7560954" y="1538108"/>
                </a:lnTo>
                <a:lnTo>
                  <a:pt x="7561084" y="1537150"/>
                </a:lnTo>
                <a:lnTo>
                  <a:pt x="7394571" y="1481381"/>
                </a:lnTo>
                <a:cubicBezTo>
                  <a:pt x="7338633" y="1462106"/>
                  <a:pt x="7282310" y="1443386"/>
                  <a:pt x="7225316" y="1428817"/>
                </a:cubicBezTo>
                <a:cubicBezTo>
                  <a:pt x="7198709" y="1423959"/>
                  <a:pt x="7169881" y="1421531"/>
                  <a:pt x="7145932" y="1409388"/>
                </a:cubicBezTo>
                <a:cubicBezTo>
                  <a:pt x="7137950" y="1406961"/>
                  <a:pt x="7127305" y="1399675"/>
                  <a:pt x="7119321" y="1404531"/>
                </a:cubicBezTo>
                <a:cubicBezTo>
                  <a:pt x="7114000" y="1409389"/>
                  <a:pt x="7114000" y="1423960"/>
                  <a:pt x="7106015" y="1423960"/>
                </a:cubicBezTo>
                <a:cubicBezTo>
                  <a:pt x="7082511" y="1423959"/>
                  <a:pt x="7053239" y="1406960"/>
                  <a:pt x="7029291" y="1399674"/>
                </a:cubicBezTo>
                <a:cubicBezTo>
                  <a:pt x="7003124" y="1392388"/>
                  <a:pt x="6973854" y="1385103"/>
                  <a:pt x="6947242" y="1375794"/>
                </a:cubicBezTo>
                <a:cubicBezTo>
                  <a:pt x="6981834" y="1375793"/>
                  <a:pt x="7016427" y="1373366"/>
                  <a:pt x="7050578" y="1373366"/>
                </a:cubicBezTo>
                <a:close/>
                <a:moveTo>
                  <a:pt x="7998688" y="1372909"/>
                </a:moveTo>
                <a:cubicBezTo>
                  <a:pt x="7999132" y="1372345"/>
                  <a:pt x="8000016" y="1372908"/>
                  <a:pt x="8001782" y="1374037"/>
                </a:cubicBezTo>
                <a:cubicBezTo>
                  <a:pt x="7998246" y="1376294"/>
                  <a:pt x="7998248" y="1378551"/>
                  <a:pt x="7998248" y="1378551"/>
                </a:cubicBezTo>
                <a:cubicBezTo>
                  <a:pt x="7998247" y="1375165"/>
                  <a:pt x="7998247" y="1373473"/>
                  <a:pt x="7998688" y="1372909"/>
                </a:cubicBezTo>
                <a:close/>
                <a:moveTo>
                  <a:pt x="6939006" y="1370552"/>
                </a:moveTo>
                <a:cubicBezTo>
                  <a:pt x="6939006" y="1385437"/>
                  <a:pt x="6928868" y="1380760"/>
                  <a:pt x="6923799" y="1380759"/>
                </a:cubicBezTo>
                <a:cubicBezTo>
                  <a:pt x="6923800" y="1368000"/>
                  <a:pt x="6933937" y="1370553"/>
                  <a:pt x="6939006" y="1370552"/>
                </a:cubicBezTo>
                <a:close/>
                <a:moveTo>
                  <a:pt x="7492283" y="1369788"/>
                </a:moveTo>
                <a:cubicBezTo>
                  <a:pt x="7497217" y="1369788"/>
                  <a:pt x="7499684" y="1372360"/>
                  <a:pt x="7499686" y="1380076"/>
                </a:cubicBezTo>
                <a:cubicBezTo>
                  <a:pt x="7494750" y="1380075"/>
                  <a:pt x="7492284" y="1377074"/>
                  <a:pt x="7492283" y="1369788"/>
                </a:cubicBezTo>
                <a:close/>
                <a:moveTo>
                  <a:pt x="7435211" y="1368048"/>
                </a:moveTo>
                <a:lnTo>
                  <a:pt x="7436710" y="1370374"/>
                </a:lnTo>
                <a:cubicBezTo>
                  <a:pt x="7436799" y="1370515"/>
                  <a:pt x="7436471" y="1370004"/>
                  <a:pt x="7435943" y="1369186"/>
                </a:cubicBezTo>
                <a:close/>
                <a:moveTo>
                  <a:pt x="7434828" y="1367457"/>
                </a:moveTo>
                <a:lnTo>
                  <a:pt x="7434956" y="1367652"/>
                </a:lnTo>
                <a:lnTo>
                  <a:pt x="7435211" y="1368048"/>
                </a:lnTo>
                <a:close/>
                <a:moveTo>
                  <a:pt x="733796" y="1367129"/>
                </a:moveTo>
                <a:lnTo>
                  <a:pt x="797904" y="1389279"/>
                </a:lnTo>
                <a:lnTo>
                  <a:pt x="790689" y="1388276"/>
                </a:lnTo>
                <a:cubicBezTo>
                  <a:pt x="767295" y="1384893"/>
                  <a:pt x="744489" y="1380470"/>
                  <a:pt x="725285" y="1370270"/>
                </a:cubicBezTo>
                <a:cubicBezTo>
                  <a:pt x="723614" y="1369382"/>
                  <a:pt x="726048" y="1368389"/>
                  <a:pt x="730655" y="1367499"/>
                </a:cubicBezTo>
                <a:close/>
                <a:moveTo>
                  <a:pt x="9273119" y="1366672"/>
                </a:moveTo>
                <a:cubicBezTo>
                  <a:pt x="9276783" y="1367919"/>
                  <a:pt x="9280106" y="1372281"/>
                  <a:pt x="9280106" y="1378511"/>
                </a:cubicBezTo>
                <a:cubicBezTo>
                  <a:pt x="9275068" y="1378511"/>
                  <a:pt x="9269569" y="1376017"/>
                  <a:pt x="9264072" y="1373526"/>
                </a:cubicBezTo>
                <a:cubicBezTo>
                  <a:pt x="9265446" y="1367296"/>
                  <a:pt x="9269453" y="1365426"/>
                  <a:pt x="9273119" y="1366672"/>
                </a:cubicBezTo>
                <a:close/>
                <a:moveTo>
                  <a:pt x="8930092" y="1366423"/>
                </a:moveTo>
                <a:cubicBezTo>
                  <a:pt x="8932886" y="1368739"/>
                  <a:pt x="8938474" y="1371057"/>
                  <a:pt x="8944059" y="1373374"/>
                </a:cubicBezTo>
                <a:cubicBezTo>
                  <a:pt x="8938474" y="1380324"/>
                  <a:pt x="8930090" y="1380324"/>
                  <a:pt x="8930092" y="1366423"/>
                </a:cubicBezTo>
                <a:close/>
                <a:moveTo>
                  <a:pt x="9396014" y="1366422"/>
                </a:moveTo>
                <a:cubicBezTo>
                  <a:pt x="9401363" y="1368739"/>
                  <a:pt x="9406712" y="1371057"/>
                  <a:pt x="9412062" y="1373374"/>
                </a:cubicBezTo>
                <a:cubicBezTo>
                  <a:pt x="9406711" y="1380324"/>
                  <a:pt x="9396015" y="1380324"/>
                  <a:pt x="9396014" y="1366422"/>
                </a:cubicBezTo>
                <a:close/>
                <a:moveTo>
                  <a:pt x="5905443" y="1363226"/>
                </a:moveTo>
                <a:cubicBezTo>
                  <a:pt x="5900130" y="1364442"/>
                  <a:pt x="5889498" y="1363226"/>
                  <a:pt x="5880529" y="1365302"/>
                </a:cubicBezTo>
                <a:lnTo>
                  <a:pt x="5870995" y="1370596"/>
                </a:lnTo>
                <a:lnTo>
                  <a:pt x="5900513" y="1370740"/>
                </a:lnTo>
                <a:close/>
                <a:moveTo>
                  <a:pt x="7431725" y="1362643"/>
                </a:moveTo>
                <a:cubicBezTo>
                  <a:pt x="7431725" y="1362643"/>
                  <a:pt x="7432427" y="1363734"/>
                  <a:pt x="7433308" y="1365097"/>
                </a:cubicBezTo>
                <a:lnTo>
                  <a:pt x="7434216" y="1366510"/>
                </a:lnTo>
                <a:close/>
                <a:moveTo>
                  <a:pt x="6667626" y="1360856"/>
                </a:moveTo>
                <a:cubicBezTo>
                  <a:pt x="6670265" y="1368225"/>
                  <a:pt x="6672906" y="1382551"/>
                  <a:pt x="6680826" y="1380504"/>
                </a:cubicBezTo>
                <a:cubicBezTo>
                  <a:pt x="6690948" y="1380504"/>
                  <a:pt x="6698868" y="1377640"/>
                  <a:pt x="6709429" y="1377639"/>
                </a:cubicBezTo>
                <a:cubicBezTo>
                  <a:pt x="6730553" y="1377640"/>
                  <a:pt x="6749035" y="1382552"/>
                  <a:pt x="6767075" y="1387463"/>
                </a:cubicBezTo>
                <a:cubicBezTo>
                  <a:pt x="6747495" y="1403427"/>
                  <a:pt x="6725932" y="1405269"/>
                  <a:pt x="6703984" y="1402199"/>
                </a:cubicBezTo>
                <a:lnTo>
                  <a:pt x="6698167" y="1400942"/>
                </a:lnTo>
                <a:lnTo>
                  <a:pt x="6703092" y="1403508"/>
                </a:lnTo>
                <a:cubicBezTo>
                  <a:pt x="6700290" y="1410879"/>
                  <a:pt x="6700291" y="1415797"/>
                  <a:pt x="6697489" y="1423171"/>
                </a:cubicBezTo>
                <a:cubicBezTo>
                  <a:pt x="6691885" y="1423171"/>
                  <a:pt x="6689081" y="1423171"/>
                  <a:pt x="6683946" y="1423170"/>
                </a:cubicBezTo>
                <a:cubicBezTo>
                  <a:pt x="6675539" y="1423171"/>
                  <a:pt x="6667132" y="1423170"/>
                  <a:pt x="6655925" y="1420713"/>
                </a:cubicBezTo>
                <a:cubicBezTo>
                  <a:pt x="6636309" y="1420714"/>
                  <a:pt x="6616694" y="1418254"/>
                  <a:pt x="6597546" y="1415798"/>
                </a:cubicBezTo>
                <a:cubicBezTo>
                  <a:pt x="6555516" y="1413339"/>
                  <a:pt x="6516286" y="1410880"/>
                  <a:pt x="6474721" y="1408424"/>
                </a:cubicBezTo>
                <a:cubicBezTo>
                  <a:pt x="6513484" y="1403507"/>
                  <a:pt x="6549910" y="1398592"/>
                  <a:pt x="6586339" y="1396134"/>
                </a:cubicBezTo>
                <a:cubicBezTo>
                  <a:pt x="6608289" y="1393675"/>
                  <a:pt x="6627903" y="1391217"/>
                  <a:pt x="6647518" y="1393675"/>
                </a:cubicBezTo>
                <a:cubicBezTo>
                  <a:pt x="6650320" y="1393675"/>
                  <a:pt x="6664329" y="1391217"/>
                  <a:pt x="6667131" y="1396134"/>
                </a:cubicBezTo>
                <a:lnTo>
                  <a:pt x="6664302" y="1393496"/>
                </a:lnTo>
                <a:lnTo>
                  <a:pt x="6638582" y="1387463"/>
                </a:lnTo>
                <a:cubicBezTo>
                  <a:pt x="6646503" y="1377640"/>
                  <a:pt x="6657064" y="1368225"/>
                  <a:pt x="6667626" y="1360856"/>
                </a:cubicBezTo>
                <a:close/>
                <a:moveTo>
                  <a:pt x="9255603" y="1357954"/>
                </a:moveTo>
                <a:cubicBezTo>
                  <a:pt x="9258276" y="1358276"/>
                  <a:pt x="9260953" y="1359560"/>
                  <a:pt x="9263626" y="1360850"/>
                </a:cubicBezTo>
                <a:cubicBezTo>
                  <a:pt x="9263626" y="1363422"/>
                  <a:pt x="9260952" y="1365994"/>
                  <a:pt x="9260952" y="1365994"/>
                </a:cubicBezTo>
                <a:cubicBezTo>
                  <a:pt x="9255604" y="1365993"/>
                  <a:pt x="9252928" y="1363422"/>
                  <a:pt x="9247579" y="1360848"/>
                </a:cubicBezTo>
                <a:cubicBezTo>
                  <a:pt x="9250253" y="1358276"/>
                  <a:pt x="9252929" y="1357633"/>
                  <a:pt x="9255603" y="1357954"/>
                </a:cubicBezTo>
                <a:close/>
                <a:moveTo>
                  <a:pt x="6905202" y="1355984"/>
                </a:moveTo>
                <a:cubicBezTo>
                  <a:pt x="6912024" y="1356290"/>
                  <a:pt x="6917484" y="1359343"/>
                  <a:pt x="6917484" y="1370330"/>
                </a:cubicBezTo>
                <a:cubicBezTo>
                  <a:pt x="6909296" y="1370331"/>
                  <a:pt x="6884730" y="1380098"/>
                  <a:pt x="6884730" y="1358122"/>
                </a:cubicBezTo>
                <a:cubicBezTo>
                  <a:pt x="6890188" y="1358121"/>
                  <a:pt x="6898377" y="1355680"/>
                  <a:pt x="6905202" y="1355984"/>
                </a:cubicBezTo>
                <a:close/>
                <a:moveTo>
                  <a:pt x="7377257" y="1355705"/>
                </a:moveTo>
                <a:cubicBezTo>
                  <a:pt x="7371907" y="1362720"/>
                  <a:pt x="7369235" y="1369734"/>
                  <a:pt x="7369235" y="1376748"/>
                </a:cubicBezTo>
                <a:cubicBezTo>
                  <a:pt x="7366559" y="1372072"/>
                  <a:pt x="7363885" y="1367395"/>
                  <a:pt x="7361209" y="1362719"/>
                </a:cubicBezTo>
                <a:cubicBezTo>
                  <a:pt x="7366559" y="1360377"/>
                  <a:pt x="7371908" y="1358042"/>
                  <a:pt x="7377257" y="1355705"/>
                </a:cubicBezTo>
                <a:close/>
                <a:moveTo>
                  <a:pt x="9231066" y="1350207"/>
                </a:moveTo>
                <a:lnTo>
                  <a:pt x="9230666" y="1351559"/>
                </a:lnTo>
                <a:lnTo>
                  <a:pt x="9230109" y="1353434"/>
                </a:lnTo>
                <a:close/>
                <a:moveTo>
                  <a:pt x="9231433" y="1348966"/>
                </a:moveTo>
                <a:lnTo>
                  <a:pt x="9231066" y="1350207"/>
                </a:lnTo>
                <a:lnTo>
                  <a:pt x="9231165" y="1349868"/>
                </a:lnTo>
                <a:cubicBezTo>
                  <a:pt x="9231523" y="1348666"/>
                  <a:pt x="9231702" y="1348064"/>
                  <a:pt x="9231433" y="1348966"/>
                </a:cubicBezTo>
                <a:close/>
                <a:moveTo>
                  <a:pt x="9237273" y="1346971"/>
                </a:moveTo>
                <a:cubicBezTo>
                  <a:pt x="9240241" y="1344987"/>
                  <a:pt x="9246179" y="1349353"/>
                  <a:pt x="9249147" y="1349355"/>
                </a:cubicBezTo>
                <a:cubicBezTo>
                  <a:pt x="9243210" y="1358878"/>
                  <a:pt x="9237272" y="1344986"/>
                  <a:pt x="9237273" y="1346971"/>
                </a:cubicBezTo>
                <a:close/>
                <a:moveTo>
                  <a:pt x="6591697" y="1346566"/>
                </a:moveTo>
                <a:cubicBezTo>
                  <a:pt x="6596906" y="1346566"/>
                  <a:pt x="6606890" y="1346566"/>
                  <a:pt x="6606890" y="1358151"/>
                </a:cubicBezTo>
                <a:cubicBezTo>
                  <a:pt x="6599077" y="1358152"/>
                  <a:pt x="6591695" y="1360468"/>
                  <a:pt x="6591697" y="1346566"/>
                </a:cubicBezTo>
                <a:close/>
                <a:moveTo>
                  <a:pt x="6800304" y="1345486"/>
                </a:moveTo>
                <a:cubicBezTo>
                  <a:pt x="6800303" y="1360442"/>
                  <a:pt x="6792700" y="1357948"/>
                  <a:pt x="6785098" y="1357948"/>
                </a:cubicBezTo>
                <a:cubicBezTo>
                  <a:pt x="6785098" y="1342995"/>
                  <a:pt x="6795235" y="1345486"/>
                  <a:pt x="6800304" y="1345486"/>
                </a:cubicBezTo>
                <a:close/>
                <a:moveTo>
                  <a:pt x="7437133" y="1341209"/>
                </a:moveTo>
                <a:lnTo>
                  <a:pt x="7434770" y="1367368"/>
                </a:lnTo>
                <a:lnTo>
                  <a:pt x="7434428" y="1371157"/>
                </a:lnTo>
                <a:lnTo>
                  <a:pt x="7434216" y="1366510"/>
                </a:lnTo>
                <a:lnTo>
                  <a:pt x="7433752" y="1356182"/>
                </a:lnTo>
                <a:cubicBezTo>
                  <a:pt x="7434428" y="1351191"/>
                  <a:pt x="7435780" y="1346201"/>
                  <a:pt x="7437133" y="1341209"/>
                </a:cubicBezTo>
                <a:close/>
                <a:moveTo>
                  <a:pt x="5965232" y="1337134"/>
                </a:moveTo>
                <a:lnTo>
                  <a:pt x="5959875" y="1338355"/>
                </a:lnTo>
                <a:lnTo>
                  <a:pt x="5963583" y="1337900"/>
                </a:lnTo>
                <a:close/>
                <a:moveTo>
                  <a:pt x="6722585" y="1335849"/>
                </a:moveTo>
                <a:cubicBezTo>
                  <a:pt x="6727879" y="1335849"/>
                  <a:pt x="6733173" y="1335850"/>
                  <a:pt x="6735818" y="1335850"/>
                </a:cubicBezTo>
                <a:cubicBezTo>
                  <a:pt x="6735819" y="1342865"/>
                  <a:pt x="6735818" y="1349879"/>
                  <a:pt x="6735820" y="1356894"/>
                </a:cubicBezTo>
                <a:cubicBezTo>
                  <a:pt x="6733173" y="1356894"/>
                  <a:pt x="6727878" y="1356893"/>
                  <a:pt x="6722585" y="1356894"/>
                </a:cubicBezTo>
                <a:cubicBezTo>
                  <a:pt x="6722585" y="1349880"/>
                  <a:pt x="6722584" y="1342865"/>
                  <a:pt x="6722585" y="1335849"/>
                </a:cubicBezTo>
                <a:close/>
                <a:moveTo>
                  <a:pt x="8962898" y="1335848"/>
                </a:moveTo>
                <a:cubicBezTo>
                  <a:pt x="8962898" y="1343565"/>
                  <a:pt x="8960428" y="1346137"/>
                  <a:pt x="8955496" y="1346137"/>
                </a:cubicBezTo>
                <a:cubicBezTo>
                  <a:pt x="8955496" y="1338421"/>
                  <a:pt x="8957963" y="1335850"/>
                  <a:pt x="8962898" y="1335848"/>
                </a:cubicBezTo>
                <a:close/>
                <a:moveTo>
                  <a:pt x="7869226" y="1331338"/>
                </a:moveTo>
                <a:cubicBezTo>
                  <a:pt x="7874290" y="1330739"/>
                  <a:pt x="7880362" y="1332538"/>
                  <a:pt x="7884410" y="1332538"/>
                </a:cubicBezTo>
                <a:cubicBezTo>
                  <a:pt x="7884409" y="1351732"/>
                  <a:pt x="7868216" y="1344534"/>
                  <a:pt x="7860120" y="1344534"/>
                </a:cubicBezTo>
                <a:cubicBezTo>
                  <a:pt x="7860120" y="1334937"/>
                  <a:pt x="7864168" y="1331938"/>
                  <a:pt x="7869226" y="1331338"/>
                </a:cubicBezTo>
                <a:close/>
                <a:moveTo>
                  <a:pt x="7400545" y="1329324"/>
                </a:moveTo>
                <a:cubicBezTo>
                  <a:pt x="7408440" y="1329324"/>
                  <a:pt x="7413703" y="1336541"/>
                  <a:pt x="7413702" y="1346164"/>
                </a:cubicBezTo>
                <a:cubicBezTo>
                  <a:pt x="7405809" y="1346165"/>
                  <a:pt x="7397915" y="1346164"/>
                  <a:pt x="7392652" y="1346165"/>
                </a:cubicBezTo>
                <a:cubicBezTo>
                  <a:pt x="7392652" y="1338948"/>
                  <a:pt x="7395282" y="1326918"/>
                  <a:pt x="7400545" y="1329324"/>
                </a:cubicBezTo>
                <a:close/>
                <a:moveTo>
                  <a:pt x="9323424" y="1323554"/>
                </a:moveTo>
                <a:cubicBezTo>
                  <a:pt x="9323425" y="1331269"/>
                  <a:pt x="9318218" y="1333840"/>
                  <a:pt x="9315613" y="1333841"/>
                </a:cubicBezTo>
                <a:cubicBezTo>
                  <a:pt x="9315612" y="1326125"/>
                  <a:pt x="9318218" y="1323553"/>
                  <a:pt x="9323424" y="1323554"/>
                </a:cubicBezTo>
                <a:close/>
                <a:moveTo>
                  <a:pt x="7843191" y="1323553"/>
                </a:moveTo>
                <a:cubicBezTo>
                  <a:pt x="7843193" y="1331270"/>
                  <a:pt x="7840588" y="1333841"/>
                  <a:pt x="7835378" y="1333841"/>
                </a:cubicBezTo>
                <a:cubicBezTo>
                  <a:pt x="7835380" y="1326125"/>
                  <a:pt x="7837984" y="1323553"/>
                  <a:pt x="7843191" y="1323553"/>
                </a:cubicBezTo>
                <a:close/>
                <a:moveTo>
                  <a:pt x="7213683" y="1323553"/>
                </a:moveTo>
                <a:cubicBezTo>
                  <a:pt x="7222587" y="1323552"/>
                  <a:pt x="7222588" y="1335244"/>
                  <a:pt x="7222588" y="1344598"/>
                </a:cubicBezTo>
                <a:cubicBezTo>
                  <a:pt x="7210715" y="1344596"/>
                  <a:pt x="7213683" y="1330568"/>
                  <a:pt x="7213683" y="1323553"/>
                </a:cubicBezTo>
                <a:close/>
                <a:moveTo>
                  <a:pt x="6160924" y="1323133"/>
                </a:moveTo>
                <a:cubicBezTo>
                  <a:pt x="6155941" y="1322524"/>
                  <a:pt x="6149960" y="1324348"/>
                  <a:pt x="6145974" y="1324347"/>
                </a:cubicBezTo>
                <a:cubicBezTo>
                  <a:pt x="6145973" y="1341358"/>
                  <a:pt x="6161921" y="1336497"/>
                  <a:pt x="6169895" y="1336497"/>
                </a:cubicBezTo>
                <a:cubicBezTo>
                  <a:pt x="6169895" y="1326778"/>
                  <a:pt x="6165909" y="1323740"/>
                  <a:pt x="6160924" y="1323133"/>
                </a:cubicBezTo>
                <a:close/>
                <a:moveTo>
                  <a:pt x="6657748" y="1321612"/>
                </a:moveTo>
                <a:cubicBezTo>
                  <a:pt x="6664915" y="1321611"/>
                  <a:pt x="6673103" y="1324606"/>
                  <a:pt x="6677197" y="1324606"/>
                </a:cubicBezTo>
                <a:cubicBezTo>
                  <a:pt x="6677197" y="1346167"/>
                  <a:pt x="6652631" y="1336584"/>
                  <a:pt x="6644442" y="1336584"/>
                </a:cubicBezTo>
                <a:cubicBezTo>
                  <a:pt x="6644444" y="1324606"/>
                  <a:pt x="6650583" y="1321612"/>
                  <a:pt x="6657748" y="1321612"/>
                </a:cubicBezTo>
                <a:close/>
                <a:moveTo>
                  <a:pt x="6451040" y="1312630"/>
                </a:moveTo>
                <a:cubicBezTo>
                  <a:pt x="6485578" y="1312630"/>
                  <a:pt x="6517459" y="1312630"/>
                  <a:pt x="6551557" y="1312631"/>
                </a:cubicBezTo>
                <a:cubicBezTo>
                  <a:pt x="6551557" y="1324879"/>
                  <a:pt x="6527646" y="1329778"/>
                  <a:pt x="6538271" y="1344475"/>
                </a:cubicBezTo>
                <a:cubicBezTo>
                  <a:pt x="6546240" y="1361622"/>
                  <a:pt x="6570154" y="1346924"/>
                  <a:pt x="6583438" y="1346924"/>
                </a:cubicBezTo>
                <a:cubicBezTo>
                  <a:pt x="6583437" y="1354273"/>
                  <a:pt x="6583439" y="1364072"/>
                  <a:pt x="6583439" y="1371420"/>
                </a:cubicBezTo>
                <a:cubicBezTo>
                  <a:pt x="6572810" y="1368970"/>
                  <a:pt x="6562183" y="1366521"/>
                  <a:pt x="6551555" y="1364073"/>
                </a:cubicBezTo>
                <a:cubicBezTo>
                  <a:pt x="6559528" y="1376319"/>
                  <a:pt x="6583439" y="1371420"/>
                  <a:pt x="6583438" y="1393058"/>
                </a:cubicBezTo>
                <a:cubicBezTo>
                  <a:pt x="6564841" y="1393059"/>
                  <a:pt x="6546242" y="1393058"/>
                  <a:pt x="6530302" y="1393059"/>
                </a:cubicBezTo>
                <a:cubicBezTo>
                  <a:pt x="6520118" y="1395508"/>
                  <a:pt x="6512148" y="1397958"/>
                  <a:pt x="6504177" y="1395509"/>
                </a:cubicBezTo>
                <a:cubicBezTo>
                  <a:pt x="6490893" y="1390609"/>
                  <a:pt x="6501520" y="1383260"/>
                  <a:pt x="6509490" y="1381220"/>
                </a:cubicBezTo>
                <a:cubicBezTo>
                  <a:pt x="6517461" y="1378361"/>
                  <a:pt x="6524988" y="1378362"/>
                  <a:pt x="6530302" y="1366521"/>
                </a:cubicBezTo>
                <a:cubicBezTo>
                  <a:pt x="6532959" y="1356723"/>
                  <a:pt x="6532959" y="1334676"/>
                  <a:pt x="6524988" y="1327329"/>
                </a:cubicBezTo>
                <a:cubicBezTo>
                  <a:pt x="6520118" y="1317530"/>
                  <a:pt x="6501518" y="1324879"/>
                  <a:pt x="6493550" y="1324879"/>
                </a:cubicBezTo>
                <a:cubicBezTo>
                  <a:pt x="6482922" y="1327329"/>
                  <a:pt x="6451040" y="1334676"/>
                  <a:pt x="6451040" y="1312630"/>
                </a:cubicBezTo>
                <a:close/>
                <a:moveTo>
                  <a:pt x="6568253" y="1312629"/>
                </a:moveTo>
                <a:cubicBezTo>
                  <a:pt x="6573322" y="1312628"/>
                  <a:pt x="6578391" y="1312629"/>
                  <a:pt x="6583458" y="1312629"/>
                </a:cubicBezTo>
                <a:cubicBezTo>
                  <a:pt x="6583460" y="1320008"/>
                  <a:pt x="6583460" y="1327387"/>
                  <a:pt x="6583459" y="1337227"/>
                </a:cubicBezTo>
                <a:cubicBezTo>
                  <a:pt x="6578390" y="1337226"/>
                  <a:pt x="6573321" y="1337227"/>
                  <a:pt x="6568253" y="1337227"/>
                </a:cubicBezTo>
                <a:cubicBezTo>
                  <a:pt x="6568255" y="1327387"/>
                  <a:pt x="6568253" y="1320010"/>
                  <a:pt x="6568253" y="1312629"/>
                </a:cubicBezTo>
                <a:close/>
                <a:moveTo>
                  <a:pt x="7647032" y="1312197"/>
                </a:moveTo>
                <a:cubicBezTo>
                  <a:pt x="7644386" y="1311856"/>
                  <a:pt x="7641644" y="1312199"/>
                  <a:pt x="7639651" y="1312198"/>
                </a:cubicBezTo>
                <a:lnTo>
                  <a:pt x="7644023" y="1321529"/>
                </a:lnTo>
                <a:lnTo>
                  <a:pt x="7655489" y="1323845"/>
                </a:lnTo>
                <a:lnTo>
                  <a:pt x="7653853" y="1316297"/>
                </a:lnTo>
                <a:cubicBezTo>
                  <a:pt x="7652233" y="1313566"/>
                  <a:pt x="7649679" y="1312539"/>
                  <a:pt x="7647032" y="1312197"/>
                </a:cubicBezTo>
                <a:close/>
                <a:moveTo>
                  <a:pt x="7721992" y="1311050"/>
                </a:moveTo>
                <a:cubicBezTo>
                  <a:pt x="7727200" y="1311050"/>
                  <a:pt x="7729803" y="1313471"/>
                  <a:pt x="7729804" y="1323148"/>
                </a:cubicBezTo>
                <a:cubicBezTo>
                  <a:pt x="7724594" y="1323149"/>
                  <a:pt x="7721991" y="1318310"/>
                  <a:pt x="7721992" y="1311050"/>
                </a:cubicBezTo>
                <a:close/>
                <a:moveTo>
                  <a:pt x="8494661" y="1311050"/>
                </a:moveTo>
                <a:cubicBezTo>
                  <a:pt x="8494662" y="1318309"/>
                  <a:pt x="8492057" y="1323149"/>
                  <a:pt x="8486848" y="1323148"/>
                </a:cubicBezTo>
                <a:cubicBezTo>
                  <a:pt x="8486847" y="1313469"/>
                  <a:pt x="8489451" y="1311049"/>
                  <a:pt x="8494661" y="1311050"/>
                </a:cubicBezTo>
                <a:close/>
                <a:moveTo>
                  <a:pt x="498399" y="1305509"/>
                </a:moveTo>
                <a:lnTo>
                  <a:pt x="512917" y="1306843"/>
                </a:lnTo>
                <a:lnTo>
                  <a:pt x="607287" y="1318450"/>
                </a:lnTo>
                <a:lnTo>
                  <a:pt x="640059" y="1333580"/>
                </a:lnTo>
                <a:lnTo>
                  <a:pt x="685431" y="1350316"/>
                </a:lnTo>
                <a:lnTo>
                  <a:pt x="665323" y="1348401"/>
                </a:lnTo>
                <a:cubicBezTo>
                  <a:pt x="635597" y="1340511"/>
                  <a:pt x="605265" y="1333546"/>
                  <a:pt x="573606" y="1327747"/>
                </a:cubicBezTo>
                <a:lnTo>
                  <a:pt x="527923" y="1321486"/>
                </a:lnTo>
                <a:lnTo>
                  <a:pt x="528843" y="1320854"/>
                </a:lnTo>
                <a:cubicBezTo>
                  <a:pt x="526139" y="1319027"/>
                  <a:pt x="519380" y="1315574"/>
                  <a:pt x="506736" y="1309573"/>
                </a:cubicBezTo>
                <a:close/>
                <a:moveTo>
                  <a:pt x="5815459" y="1303035"/>
                </a:moveTo>
                <a:lnTo>
                  <a:pt x="5791326" y="1306784"/>
                </a:lnTo>
                <a:lnTo>
                  <a:pt x="5792930" y="1308142"/>
                </a:lnTo>
                <a:cubicBezTo>
                  <a:pt x="5799120" y="1313411"/>
                  <a:pt x="5805667" y="1319376"/>
                  <a:pt x="5804994" y="1321631"/>
                </a:cubicBezTo>
                <a:cubicBezTo>
                  <a:pt x="5802682" y="1329364"/>
                  <a:pt x="5711231" y="1336294"/>
                  <a:pt x="5696685" y="1336814"/>
                </a:cubicBezTo>
                <a:lnTo>
                  <a:pt x="5692973" y="1339085"/>
                </a:lnTo>
                <a:lnTo>
                  <a:pt x="5693449" y="1339072"/>
                </a:lnTo>
                <a:lnTo>
                  <a:pt x="5692050" y="1339650"/>
                </a:lnTo>
                <a:lnTo>
                  <a:pt x="5687575" y="1342388"/>
                </a:lnTo>
                <a:cubicBezTo>
                  <a:pt x="5695621" y="1346159"/>
                  <a:pt x="5747837" y="1345286"/>
                  <a:pt x="5778532" y="1346650"/>
                </a:cubicBezTo>
                <a:lnTo>
                  <a:pt x="5779179" y="1346702"/>
                </a:lnTo>
                <a:lnTo>
                  <a:pt x="5773854" y="1337931"/>
                </a:lnTo>
                <a:cubicBezTo>
                  <a:pt x="5771204" y="1328207"/>
                  <a:pt x="5808305" y="1325777"/>
                  <a:pt x="5813605" y="1323348"/>
                </a:cubicBezTo>
                <a:cubicBezTo>
                  <a:pt x="5816254" y="1330639"/>
                  <a:pt x="5818905" y="1335500"/>
                  <a:pt x="5821555" y="1340363"/>
                </a:cubicBezTo>
                <a:lnTo>
                  <a:pt x="5813772" y="1344481"/>
                </a:lnTo>
                <a:lnTo>
                  <a:pt x="5821814" y="1343660"/>
                </a:lnTo>
                <a:lnTo>
                  <a:pt x="5823496" y="1336497"/>
                </a:lnTo>
                <a:cubicBezTo>
                  <a:pt x="5823497" y="1331030"/>
                  <a:pt x="5822499" y="1324222"/>
                  <a:pt x="5820755" y="1317348"/>
                </a:cubicBezTo>
                <a:close/>
                <a:moveTo>
                  <a:pt x="5892226" y="1302577"/>
                </a:moveTo>
                <a:lnTo>
                  <a:pt x="5889063" y="1307485"/>
                </a:lnTo>
                <a:cubicBezTo>
                  <a:pt x="5888007" y="1309120"/>
                  <a:pt x="5890468" y="1305305"/>
                  <a:pt x="5892226" y="1302577"/>
                </a:cubicBezTo>
                <a:close/>
                <a:moveTo>
                  <a:pt x="5886258" y="1301813"/>
                </a:moveTo>
                <a:cubicBezTo>
                  <a:pt x="5886873" y="1302408"/>
                  <a:pt x="5887490" y="1304095"/>
                  <a:pt x="5889959" y="1305088"/>
                </a:cubicBezTo>
                <a:cubicBezTo>
                  <a:pt x="5887491" y="1305089"/>
                  <a:pt x="5885024" y="1305089"/>
                  <a:pt x="5882557" y="1305088"/>
                </a:cubicBezTo>
                <a:cubicBezTo>
                  <a:pt x="5885023" y="1301714"/>
                  <a:pt x="5885640" y="1301217"/>
                  <a:pt x="5886258" y="1301813"/>
                </a:cubicBezTo>
                <a:close/>
                <a:moveTo>
                  <a:pt x="5909672" y="1300127"/>
                </a:moveTo>
                <a:cubicBezTo>
                  <a:pt x="5912486" y="1309964"/>
                  <a:pt x="5912485" y="1317344"/>
                  <a:pt x="5915299" y="1324723"/>
                </a:cubicBezTo>
                <a:cubicBezTo>
                  <a:pt x="5906859" y="1324723"/>
                  <a:pt x="5904046" y="1309963"/>
                  <a:pt x="5909672" y="1300127"/>
                </a:cubicBezTo>
                <a:close/>
                <a:moveTo>
                  <a:pt x="6279127" y="1300125"/>
                </a:moveTo>
                <a:cubicBezTo>
                  <a:pt x="6284580" y="1305044"/>
                  <a:pt x="6292759" y="1307506"/>
                  <a:pt x="6298209" y="1312425"/>
                </a:cubicBezTo>
                <a:cubicBezTo>
                  <a:pt x="6292758" y="1314884"/>
                  <a:pt x="6284580" y="1319804"/>
                  <a:pt x="6279130" y="1324723"/>
                </a:cubicBezTo>
                <a:cubicBezTo>
                  <a:pt x="6279128" y="1317342"/>
                  <a:pt x="6279128" y="1307505"/>
                  <a:pt x="6279127" y="1300125"/>
                </a:cubicBezTo>
                <a:close/>
                <a:moveTo>
                  <a:pt x="6237190" y="1299078"/>
                </a:moveTo>
                <a:cubicBezTo>
                  <a:pt x="6237191" y="1310662"/>
                  <a:pt x="6226492" y="1310664"/>
                  <a:pt x="6221145" y="1310664"/>
                </a:cubicBezTo>
                <a:cubicBezTo>
                  <a:pt x="6221145" y="1296761"/>
                  <a:pt x="6229167" y="1299077"/>
                  <a:pt x="6237190" y="1299078"/>
                </a:cubicBezTo>
                <a:close/>
                <a:moveTo>
                  <a:pt x="7607204" y="1298985"/>
                </a:moveTo>
                <a:cubicBezTo>
                  <a:pt x="7602220" y="1298327"/>
                  <a:pt x="7596241" y="1300048"/>
                  <a:pt x="7592253" y="1300049"/>
                </a:cubicBezTo>
                <a:lnTo>
                  <a:pt x="7594689" y="1309449"/>
                </a:lnTo>
                <a:lnTo>
                  <a:pt x="7607652" y="1312891"/>
                </a:lnTo>
                <a:lnTo>
                  <a:pt x="7616172" y="1312197"/>
                </a:lnTo>
                <a:cubicBezTo>
                  <a:pt x="7616174" y="1302680"/>
                  <a:pt x="7612187" y="1299643"/>
                  <a:pt x="7607204" y="1298985"/>
                </a:cubicBezTo>
                <a:close/>
                <a:moveTo>
                  <a:pt x="6359004" y="1298666"/>
                </a:moveTo>
                <a:cubicBezTo>
                  <a:pt x="6365409" y="1299027"/>
                  <a:pt x="6370508" y="1302119"/>
                  <a:pt x="6370509" y="1313041"/>
                </a:cubicBezTo>
                <a:cubicBezTo>
                  <a:pt x="6362695" y="1313042"/>
                  <a:pt x="6339685" y="1322934"/>
                  <a:pt x="6339686" y="1300676"/>
                </a:cubicBezTo>
                <a:cubicBezTo>
                  <a:pt x="6344896" y="1300675"/>
                  <a:pt x="6352602" y="1298306"/>
                  <a:pt x="6359004" y="1298666"/>
                </a:cubicBezTo>
                <a:close/>
                <a:moveTo>
                  <a:pt x="8632788" y="1298548"/>
                </a:moveTo>
                <a:cubicBezTo>
                  <a:pt x="8632786" y="1305808"/>
                  <a:pt x="8630182" y="1310647"/>
                  <a:pt x="8624973" y="1310647"/>
                </a:cubicBezTo>
                <a:cubicBezTo>
                  <a:pt x="8624975" y="1300967"/>
                  <a:pt x="8627578" y="1298548"/>
                  <a:pt x="8632788" y="1298548"/>
                </a:cubicBezTo>
                <a:close/>
                <a:moveTo>
                  <a:pt x="8828640" y="1298547"/>
                </a:moveTo>
                <a:cubicBezTo>
                  <a:pt x="8828640" y="1305807"/>
                  <a:pt x="8826035" y="1310647"/>
                  <a:pt x="8820829" y="1310648"/>
                </a:cubicBezTo>
                <a:cubicBezTo>
                  <a:pt x="8820829" y="1300967"/>
                  <a:pt x="8823430" y="1298546"/>
                  <a:pt x="8828640" y="1298547"/>
                </a:cubicBezTo>
                <a:close/>
                <a:moveTo>
                  <a:pt x="7987577" y="1295999"/>
                </a:moveTo>
                <a:lnTo>
                  <a:pt x="7987294" y="1297010"/>
                </a:lnTo>
                <a:cubicBezTo>
                  <a:pt x="7986870" y="1298514"/>
                  <a:pt x="7986534" y="1299716"/>
                  <a:pt x="7986534" y="1299716"/>
                </a:cubicBezTo>
                <a:close/>
                <a:moveTo>
                  <a:pt x="9265418" y="1295358"/>
                </a:moveTo>
                <a:cubicBezTo>
                  <a:pt x="9277787" y="1293560"/>
                  <a:pt x="9296600" y="1310629"/>
                  <a:pt x="9304845" y="1314222"/>
                </a:cubicBezTo>
                <a:cubicBezTo>
                  <a:pt x="9288353" y="1309431"/>
                  <a:pt x="9272318" y="1307036"/>
                  <a:pt x="9255825" y="1304640"/>
                </a:cubicBezTo>
                <a:cubicBezTo>
                  <a:pt x="9257887" y="1298652"/>
                  <a:pt x="9261294" y="1295956"/>
                  <a:pt x="9265418" y="1295358"/>
                </a:cubicBezTo>
                <a:close/>
                <a:moveTo>
                  <a:pt x="360923" y="1294476"/>
                </a:moveTo>
                <a:lnTo>
                  <a:pt x="399365" y="1296400"/>
                </a:lnTo>
                <a:lnTo>
                  <a:pt x="435964" y="1299765"/>
                </a:lnTo>
                <a:lnTo>
                  <a:pt x="451200" y="1308766"/>
                </a:lnTo>
                <a:lnTo>
                  <a:pt x="458328" y="1312308"/>
                </a:lnTo>
                <a:lnTo>
                  <a:pt x="379427" y="1303313"/>
                </a:lnTo>
                <a:lnTo>
                  <a:pt x="370801" y="1299594"/>
                </a:lnTo>
                <a:close/>
                <a:moveTo>
                  <a:pt x="5905575" y="1292978"/>
                </a:moveTo>
                <a:cubicBezTo>
                  <a:pt x="5903043" y="1295361"/>
                  <a:pt x="5903042" y="1297742"/>
                  <a:pt x="5903041" y="1299727"/>
                </a:cubicBezTo>
                <a:cubicBezTo>
                  <a:pt x="5897973" y="1299727"/>
                  <a:pt x="5892904" y="1297743"/>
                  <a:pt x="5890370" y="1292980"/>
                </a:cubicBezTo>
                <a:cubicBezTo>
                  <a:pt x="5895439" y="1292979"/>
                  <a:pt x="5900508" y="1292979"/>
                  <a:pt x="5905575" y="1292978"/>
                </a:cubicBezTo>
                <a:close/>
                <a:moveTo>
                  <a:pt x="8553889" y="1292530"/>
                </a:moveTo>
                <a:cubicBezTo>
                  <a:pt x="8554246" y="1291965"/>
                  <a:pt x="8555673" y="1292530"/>
                  <a:pt x="8558527" y="1293656"/>
                </a:cubicBezTo>
                <a:cubicBezTo>
                  <a:pt x="8558527" y="1293656"/>
                  <a:pt x="8555670" y="1295915"/>
                  <a:pt x="8555671" y="1298169"/>
                </a:cubicBezTo>
                <a:cubicBezTo>
                  <a:pt x="8554246" y="1294787"/>
                  <a:pt x="8553533" y="1293093"/>
                  <a:pt x="8553889" y="1292530"/>
                </a:cubicBezTo>
                <a:close/>
                <a:moveTo>
                  <a:pt x="5739406" y="1291673"/>
                </a:moveTo>
                <a:lnTo>
                  <a:pt x="5718577" y="1295018"/>
                </a:lnTo>
                <a:lnTo>
                  <a:pt x="5717193" y="1298605"/>
                </a:lnTo>
                <a:lnTo>
                  <a:pt x="5719392" y="1298604"/>
                </a:lnTo>
                <a:lnTo>
                  <a:pt x="5740987" y="1295310"/>
                </a:lnTo>
                <a:close/>
                <a:moveTo>
                  <a:pt x="7972762" y="1288303"/>
                </a:moveTo>
                <a:cubicBezTo>
                  <a:pt x="7972760" y="1302883"/>
                  <a:pt x="7983391" y="1302882"/>
                  <a:pt x="7988709" y="1304908"/>
                </a:cubicBezTo>
                <a:cubicBezTo>
                  <a:pt x="7991366" y="1301973"/>
                  <a:pt x="7992030" y="1299619"/>
                  <a:pt x="7991449" y="1297701"/>
                </a:cubicBezTo>
                <a:lnTo>
                  <a:pt x="7988031" y="1294389"/>
                </a:lnTo>
                <a:lnTo>
                  <a:pt x="7986715" y="1293114"/>
                </a:lnTo>
                <a:cubicBezTo>
                  <a:pt x="7982064" y="1290734"/>
                  <a:pt x="7975418" y="1289520"/>
                  <a:pt x="7972762" y="1288303"/>
                </a:cubicBezTo>
                <a:close/>
                <a:moveTo>
                  <a:pt x="6411559" y="1287623"/>
                </a:moveTo>
                <a:cubicBezTo>
                  <a:pt x="6411559" y="1295123"/>
                  <a:pt x="6409091" y="1299707"/>
                  <a:pt x="6404156" y="1299708"/>
                </a:cubicBezTo>
                <a:cubicBezTo>
                  <a:pt x="6404154" y="1292623"/>
                  <a:pt x="6406622" y="1287622"/>
                  <a:pt x="6411559" y="1287623"/>
                </a:cubicBezTo>
                <a:close/>
                <a:moveTo>
                  <a:pt x="5929030" y="1287622"/>
                </a:moveTo>
                <a:cubicBezTo>
                  <a:pt x="5929031" y="1297625"/>
                  <a:pt x="5926561" y="1299708"/>
                  <a:pt x="5921628" y="1299708"/>
                </a:cubicBezTo>
                <a:cubicBezTo>
                  <a:pt x="5921628" y="1292623"/>
                  <a:pt x="5924505" y="1287623"/>
                  <a:pt x="5929030" y="1287622"/>
                </a:cubicBezTo>
                <a:close/>
                <a:moveTo>
                  <a:pt x="8816227" y="1286749"/>
                </a:moveTo>
                <a:cubicBezTo>
                  <a:pt x="8816227" y="1301703"/>
                  <a:pt x="8804720" y="1299209"/>
                  <a:pt x="8796090" y="1299210"/>
                </a:cubicBezTo>
                <a:cubicBezTo>
                  <a:pt x="8796090" y="1284256"/>
                  <a:pt x="8807596" y="1286749"/>
                  <a:pt x="8816227" y="1286749"/>
                </a:cubicBezTo>
                <a:close/>
                <a:moveTo>
                  <a:pt x="7572319" y="1286127"/>
                </a:moveTo>
                <a:cubicBezTo>
                  <a:pt x="7565676" y="1285875"/>
                  <a:pt x="7557703" y="1288305"/>
                  <a:pt x="7552387" y="1288304"/>
                </a:cubicBezTo>
                <a:cubicBezTo>
                  <a:pt x="7552385" y="1294277"/>
                  <a:pt x="7553880" y="1297999"/>
                  <a:pt x="7556249" y="1300220"/>
                </a:cubicBezTo>
                <a:lnTo>
                  <a:pt x="7564921" y="1303000"/>
                </a:lnTo>
                <a:lnTo>
                  <a:pt x="7565466" y="1303116"/>
                </a:lnTo>
                <a:lnTo>
                  <a:pt x="7584278" y="1300048"/>
                </a:lnTo>
                <a:cubicBezTo>
                  <a:pt x="7584281" y="1289317"/>
                  <a:pt x="7578965" y="1286381"/>
                  <a:pt x="7572319" y="1286127"/>
                </a:cubicBezTo>
                <a:close/>
                <a:moveTo>
                  <a:pt x="5797552" y="1284594"/>
                </a:moveTo>
                <a:lnTo>
                  <a:pt x="5792646" y="1287653"/>
                </a:lnTo>
                <a:lnTo>
                  <a:pt x="5803699" y="1286045"/>
                </a:lnTo>
                <a:lnTo>
                  <a:pt x="5803313" y="1285584"/>
                </a:lnTo>
                <a:cubicBezTo>
                  <a:pt x="5801446" y="1284577"/>
                  <a:pt x="5799513" y="1284194"/>
                  <a:pt x="5797552" y="1284594"/>
                </a:cubicBezTo>
                <a:close/>
                <a:moveTo>
                  <a:pt x="5790888" y="1282428"/>
                </a:moveTo>
                <a:lnTo>
                  <a:pt x="5789420" y="1282506"/>
                </a:lnTo>
                <a:lnTo>
                  <a:pt x="5787482" y="1282728"/>
                </a:lnTo>
                <a:lnTo>
                  <a:pt x="5789377" y="1287696"/>
                </a:lnTo>
                <a:lnTo>
                  <a:pt x="5790500" y="1287965"/>
                </a:lnTo>
                <a:lnTo>
                  <a:pt x="5791544" y="1287813"/>
                </a:lnTo>
                <a:close/>
                <a:moveTo>
                  <a:pt x="6385578" y="1275329"/>
                </a:moveTo>
                <a:cubicBezTo>
                  <a:pt x="6385577" y="1284914"/>
                  <a:pt x="6385577" y="1299918"/>
                  <a:pt x="6376673" y="1299918"/>
                </a:cubicBezTo>
                <a:cubicBezTo>
                  <a:pt x="6376672" y="1289914"/>
                  <a:pt x="6373703" y="1275328"/>
                  <a:pt x="6385578" y="1275329"/>
                </a:cubicBezTo>
                <a:close/>
                <a:moveTo>
                  <a:pt x="7388742" y="1275327"/>
                </a:moveTo>
                <a:cubicBezTo>
                  <a:pt x="7394329" y="1275326"/>
                  <a:pt x="7399915" y="1277410"/>
                  <a:pt x="7399915" y="1287411"/>
                </a:cubicBezTo>
                <a:cubicBezTo>
                  <a:pt x="7397121" y="1284911"/>
                  <a:pt x="7391536" y="1282411"/>
                  <a:pt x="7385951" y="1282411"/>
                </a:cubicBezTo>
                <a:cubicBezTo>
                  <a:pt x="7385950" y="1279911"/>
                  <a:pt x="7388744" y="1277409"/>
                  <a:pt x="7388742" y="1275327"/>
                </a:cubicBezTo>
                <a:close/>
                <a:moveTo>
                  <a:pt x="6439239" y="1275327"/>
                </a:moveTo>
                <a:cubicBezTo>
                  <a:pt x="6439240" y="1284912"/>
                  <a:pt x="6436635" y="1287413"/>
                  <a:pt x="6431428" y="1287411"/>
                </a:cubicBezTo>
                <a:cubicBezTo>
                  <a:pt x="6431428" y="1279911"/>
                  <a:pt x="6434031" y="1275326"/>
                  <a:pt x="6439239" y="1275327"/>
                </a:cubicBezTo>
                <a:close/>
                <a:moveTo>
                  <a:pt x="8781658" y="1275327"/>
                </a:moveTo>
                <a:cubicBezTo>
                  <a:pt x="8786865" y="1275326"/>
                  <a:pt x="8789469" y="1279909"/>
                  <a:pt x="8789470" y="1287411"/>
                </a:cubicBezTo>
                <a:cubicBezTo>
                  <a:pt x="8784260" y="1287411"/>
                  <a:pt x="8781658" y="1284911"/>
                  <a:pt x="8781658" y="1275327"/>
                </a:cubicBezTo>
                <a:close/>
                <a:moveTo>
                  <a:pt x="6285054" y="1275326"/>
                </a:moveTo>
                <a:cubicBezTo>
                  <a:pt x="6298929" y="1275326"/>
                  <a:pt x="6315581" y="1277356"/>
                  <a:pt x="6329457" y="1275327"/>
                </a:cubicBezTo>
                <a:cubicBezTo>
                  <a:pt x="6331769" y="1275327"/>
                  <a:pt x="6356747" y="1275326"/>
                  <a:pt x="6351195" y="1284663"/>
                </a:cubicBezTo>
                <a:cubicBezTo>
                  <a:pt x="6342870" y="1301714"/>
                  <a:pt x="6315580" y="1296841"/>
                  <a:pt x="6301705" y="1299275"/>
                </a:cubicBezTo>
                <a:cubicBezTo>
                  <a:pt x="6296154" y="1294406"/>
                  <a:pt x="6285053" y="1289534"/>
                  <a:pt x="6285054" y="1275326"/>
                </a:cubicBezTo>
                <a:close/>
                <a:moveTo>
                  <a:pt x="6472333" y="1274089"/>
                </a:moveTo>
                <a:cubicBezTo>
                  <a:pt x="6480091" y="1273541"/>
                  <a:pt x="6489261" y="1275326"/>
                  <a:pt x="6494903" y="1275327"/>
                </a:cubicBezTo>
                <a:cubicBezTo>
                  <a:pt x="6517002" y="1277311"/>
                  <a:pt x="6542393" y="1275327"/>
                  <a:pt x="6564961" y="1275326"/>
                </a:cubicBezTo>
                <a:cubicBezTo>
                  <a:pt x="6564961" y="1296362"/>
                  <a:pt x="6539571" y="1289218"/>
                  <a:pt x="6531108" y="1289218"/>
                </a:cubicBezTo>
                <a:cubicBezTo>
                  <a:pt x="6506188" y="1284454"/>
                  <a:pt x="6483619" y="1286837"/>
                  <a:pt x="6458229" y="1286836"/>
                </a:cubicBezTo>
                <a:cubicBezTo>
                  <a:pt x="6458228" y="1277511"/>
                  <a:pt x="6464576" y="1274633"/>
                  <a:pt x="6472333" y="1274089"/>
                </a:cubicBezTo>
                <a:close/>
                <a:moveTo>
                  <a:pt x="7534336" y="1274028"/>
                </a:moveTo>
                <a:cubicBezTo>
                  <a:pt x="7527472" y="1273725"/>
                  <a:pt x="7519606" y="1276154"/>
                  <a:pt x="7515619" y="1276154"/>
                </a:cubicBezTo>
                <a:cubicBezTo>
                  <a:pt x="7515619" y="1300048"/>
                  <a:pt x="7536440" y="1288304"/>
                  <a:pt x="7547069" y="1288304"/>
                </a:cubicBezTo>
                <a:cubicBezTo>
                  <a:pt x="7547070" y="1282839"/>
                  <a:pt x="7545604" y="1279344"/>
                  <a:pt x="7543278" y="1277181"/>
                </a:cubicBezTo>
                <a:lnTo>
                  <a:pt x="7538979" y="1275665"/>
                </a:lnTo>
                <a:lnTo>
                  <a:pt x="7534384" y="1274881"/>
                </a:lnTo>
                <a:lnTo>
                  <a:pt x="7534678" y="1274148"/>
                </a:lnTo>
                <a:close/>
                <a:moveTo>
                  <a:pt x="6672578" y="1271986"/>
                </a:moveTo>
                <a:cubicBezTo>
                  <a:pt x="6681455" y="1272036"/>
                  <a:pt x="6691648" y="1275103"/>
                  <a:pt x="6696917" y="1275104"/>
                </a:cubicBezTo>
                <a:cubicBezTo>
                  <a:pt x="6696917" y="1301709"/>
                  <a:pt x="6664389" y="1286973"/>
                  <a:pt x="6656143" y="1286973"/>
                </a:cubicBezTo>
                <a:cubicBezTo>
                  <a:pt x="6656143" y="1274899"/>
                  <a:pt x="6663702" y="1271932"/>
                  <a:pt x="6672578" y="1271986"/>
                </a:cubicBezTo>
                <a:close/>
                <a:moveTo>
                  <a:pt x="8634701" y="1266188"/>
                </a:moveTo>
                <a:cubicBezTo>
                  <a:pt x="8634701" y="1273904"/>
                  <a:pt x="8632233" y="1276475"/>
                  <a:pt x="8627298" y="1276475"/>
                </a:cubicBezTo>
                <a:cubicBezTo>
                  <a:pt x="8627299" y="1268760"/>
                  <a:pt x="8629766" y="1266187"/>
                  <a:pt x="8634701" y="1266188"/>
                </a:cubicBezTo>
                <a:close/>
                <a:moveTo>
                  <a:pt x="7481462" y="1265703"/>
                </a:moveTo>
                <a:lnTo>
                  <a:pt x="7475753" y="1266435"/>
                </a:lnTo>
                <a:lnTo>
                  <a:pt x="7478579" y="1274295"/>
                </a:lnTo>
                <a:lnTo>
                  <a:pt x="7483784" y="1275233"/>
                </a:lnTo>
                <a:close/>
                <a:moveTo>
                  <a:pt x="7496255" y="1264422"/>
                </a:moveTo>
                <a:lnTo>
                  <a:pt x="7497723" y="1271990"/>
                </a:lnTo>
                <a:lnTo>
                  <a:pt x="7500429" y="1277429"/>
                </a:lnTo>
                <a:lnTo>
                  <a:pt x="7507648" y="1276155"/>
                </a:lnTo>
                <a:cubicBezTo>
                  <a:pt x="7507648" y="1271295"/>
                  <a:pt x="7506153" y="1268257"/>
                  <a:pt x="7503784" y="1266436"/>
                </a:cubicBezTo>
                <a:close/>
                <a:moveTo>
                  <a:pt x="6744790" y="1262824"/>
                </a:moveTo>
                <a:cubicBezTo>
                  <a:pt x="6749998" y="1262823"/>
                  <a:pt x="6752603" y="1267662"/>
                  <a:pt x="6752602" y="1274923"/>
                </a:cubicBezTo>
                <a:cubicBezTo>
                  <a:pt x="6747394" y="1274925"/>
                  <a:pt x="6744791" y="1269678"/>
                  <a:pt x="6744790" y="1262824"/>
                </a:cubicBezTo>
                <a:close/>
                <a:moveTo>
                  <a:pt x="8772977" y="1262822"/>
                </a:moveTo>
                <a:cubicBezTo>
                  <a:pt x="8772978" y="1269678"/>
                  <a:pt x="8770372" y="1274924"/>
                  <a:pt x="8765164" y="1274923"/>
                </a:cubicBezTo>
                <a:cubicBezTo>
                  <a:pt x="8765164" y="1267661"/>
                  <a:pt x="8765163" y="1262822"/>
                  <a:pt x="8772977" y="1262822"/>
                </a:cubicBezTo>
                <a:close/>
                <a:moveTo>
                  <a:pt x="6810764" y="1262821"/>
                </a:moveTo>
                <a:cubicBezTo>
                  <a:pt x="6816349" y="1262822"/>
                  <a:pt x="6821935" y="1262822"/>
                  <a:pt x="6824730" y="1262822"/>
                </a:cubicBezTo>
                <a:cubicBezTo>
                  <a:pt x="6824731" y="1282060"/>
                  <a:pt x="6810764" y="1279605"/>
                  <a:pt x="6810764" y="1262821"/>
                </a:cubicBezTo>
                <a:close/>
                <a:moveTo>
                  <a:pt x="5859666" y="1257566"/>
                </a:moveTo>
                <a:lnTo>
                  <a:pt x="5856429" y="1258753"/>
                </a:lnTo>
                <a:lnTo>
                  <a:pt x="5861511" y="1258619"/>
                </a:lnTo>
                <a:lnTo>
                  <a:pt x="5871919" y="1257832"/>
                </a:lnTo>
                <a:close/>
                <a:moveTo>
                  <a:pt x="7462967" y="1255057"/>
                </a:moveTo>
                <a:lnTo>
                  <a:pt x="7454361" y="1258778"/>
                </a:lnTo>
                <a:lnTo>
                  <a:pt x="7457814" y="1264916"/>
                </a:lnTo>
                <a:cubicBezTo>
                  <a:pt x="7461135" y="1266435"/>
                  <a:pt x="7465122" y="1266435"/>
                  <a:pt x="7467779" y="1266435"/>
                </a:cubicBezTo>
                <a:cubicBezTo>
                  <a:pt x="7467779" y="1262790"/>
                  <a:pt x="7467281" y="1260209"/>
                  <a:pt x="7466410" y="1258386"/>
                </a:cubicBezTo>
                <a:close/>
                <a:moveTo>
                  <a:pt x="8611230" y="1254216"/>
                </a:moveTo>
                <a:cubicBezTo>
                  <a:pt x="8611229" y="1265801"/>
                  <a:pt x="8603287" y="1265802"/>
                  <a:pt x="8597996" y="1265802"/>
                </a:cubicBezTo>
                <a:cubicBezTo>
                  <a:pt x="8597995" y="1251899"/>
                  <a:pt x="8605935" y="1254216"/>
                  <a:pt x="8611230" y="1254216"/>
                </a:cubicBezTo>
                <a:close/>
                <a:moveTo>
                  <a:pt x="8563569" y="1244783"/>
                </a:moveTo>
                <a:cubicBezTo>
                  <a:pt x="8564011" y="1243817"/>
                  <a:pt x="8564894" y="1244461"/>
                  <a:pt x="8566660" y="1245747"/>
                </a:cubicBezTo>
                <a:cubicBezTo>
                  <a:pt x="8563128" y="1248319"/>
                  <a:pt x="8563128" y="1250890"/>
                  <a:pt x="8563127" y="1253462"/>
                </a:cubicBezTo>
                <a:cubicBezTo>
                  <a:pt x="8563128" y="1248319"/>
                  <a:pt x="8563128" y="1245747"/>
                  <a:pt x="8563569" y="1244783"/>
                </a:cubicBezTo>
                <a:close/>
                <a:moveTo>
                  <a:pt x="5988042" y="1244015"/>
                </a:moveTo>
                <a:lnTo>
                  <a:pt x="5915252" y="1253030"/>
                </a:lnTo>
                <a:lnTo>
                  <a:pt x="5877892" y="1257379"/>
                </a:lnTo>
                <a:lnTo>
                  <a:pt x="5903215" y="1255459"/>
                </a:lnTo>
                <a:cubicBezTo>
                  <a:pt x="5915364" y="1254415"/>
                  <a:pt x="5924755" y="1253560"/>
                  <a:pt x="5928394" y="1253429"/>
                </a:cubicBezTo>
                <a:lnTo>
                  <a:pt x="5976707" y="1254784"/>
                </a:lnTo>
                <a:lnTo>
                  <a:pt x="5927204" y="1262344"/>
                </a:lnTo>
                <a:lnTo>
                  <a:pt x="5927180" y="1262458"/>
                </a:lnTo>
                <a:cubicBezTo>
                  <a:pt x="5925945" y="1264575"/>
                  <a:pt x="5924092" y="1265785"/>
                  <a:pt x="5921627" y="1265784"/>
                </a:cubicBezTo>
                <a:lnTo>
                  <a:pt x="5922241" y="1263101"/>
                </a:lnTo>
                <a:lnTo>
                  <a:pt x="5849348" y="1274235"/>
                </a:lnTo>
                <a:lnTo>
                  <a:pt x="5848628" y="1275531"/>
                </a:lnTo>
                <a:lnTo>
                  <a:pt x="5851255" y="1276826"/>
                </a:lnTo>
                <a:cubicBezTo>
                  <a:pt x="5859664" y="1276827"/>
                  <a:pt x="5865269" y="1274810"/>
                  <a:pt x="5873678" y="1271990"/>
                </a:cubicBezTo>
                <a:cubicBezTo>
                  <a:pt x="5877649" y="1271990"/>
                  <a:pt x="5883137" y="1270879"/>
                  <a:pt x="5888684" y="1270676"/>
                </a:cubicBezTo>
                <a:lnTo>
                  <a:pt x="5895972" y="1272638"/>
                </a:lnTo>
                <a:lnTo>
                  <a:pt x="5897295" y="1272446"/>
                </a:lnTo>
                <a:lnTo>
                  <a:pt x="5940766" y="1266665"/>
                </a:lnTo>
                <a:lnTo>
                  <a:pt x="5940766" y="1262823"/>
                </a:lnTo>
                <a:cubicBezTo>
                  <a:pt x="5946114" y="1262823"/>
                  <a:pt x="5951464" y="1262823"/>
                  <a:pt x="5956811" y="1262822"/>
                </a:cubicBezTo>
                <a:lnTo>
                  <a:pt x="5956810" y="1264532"/>
                </a:lnTo>
                <a:lnTo>
                  <a:pt x="5969268" y="1262876"/>
                </a:lnTo>
                <a:lnTo>
                  <a:pt x="5969285" y="1262825"/>
                </a:lnTo>
                <a:cubicBezTo>
                  <a:pt x="5971624" y="1260666"/>
                  <a:pt x="5974866" y="1259832"/>
                  <a:pt x="5978465" y="1259680"/>
                </a:cubicBezTo>
                <a:lnTo>
                  <a:pt x="5981540" y="1259982"/>
                </a:lnTo>
                <a:lnTo>
                  <a:pt x="5978281" y="1250643"/>
                </a:lnTo>
                <a:close/>
                <a:moveTo>
                  <a:pt x="8583104" y="1243217"/>
                </a:moveTo>
                <a:cubicBezTo>
                  <a:pt x="8586590" y="1244464"/>
                  <a:pt x="8589757" y="1248825"/>
                  <a:pt x="8589757" y="1255055"/>
                </a:cubicBezTo>
                <a:cubicBezTo>
                  <a:pt x="8584689" y="1252562"/>
                  <a:pt x="8579622" y="1252564"/>
                  <a:pt x="8574552" y="1250071"/>
                </a:cubicBezTo>
                <a:cubicBezTo>
                  <a:pt x="8575820" y="1243840"/>
                  <a:pt x="8579620" y="1241972"/>
                  <a:pt x="8583104" y="1243217"/>
                </a:cubicBezTo>
                <a:close/>
                <a:moveTo>
                  <a:pt x="7407092" y="1242136"/>
                </a:moveTo>
                <a:cubicBezTo>
                  <a:pt x="7407091" y="1254286"/>
                  <a:pt x="7415068" y="1254287"/>
                  <a:pt x="7420385" y="1254285"/>
                </a:cubicBezTo>
                <a:cubicBezTo>
                  <a:pt x="7420384" y="1239706"/>
                  <a:pt x="7412408" y="1242135"/>
                  <a:pt x="7407092" y="1242136"/>
                </a:cubicBezTo>
                <a:close/>
                <a:moveTo>
                  <a:pt x="6434486" y="1239726"/>
                </a:moveTo>
                <a:cubicBezTo>
                  <a:pt x="6435411" y="1240029"/>
                  <a:pt x="6435924" y="1241241"/>
                  <a:pt x="6436952" y="1242449"/>
                </a:cubicBezTo>
                <a:cubicBezTo>
                  <a:pt x="6436952" y="1242449"/>
                  <a:pt x="6434898" y="1244868"/>
                  <a:pt x="6434896" y="1249709"/>
                </a:cubicBezTo>
                <a:cubicBezTo>
                  <a:pt x="6432429" y="1247288"/>
                  <a:pt x="6432428" y="1244869"/>
                  <a:pt x="6429551" y="1242449"/>
                </a:cubicBezTo>
                <a:cubicBezTo>
                  <a:pt x="6432224" y="1240028"/>
                  <a:pt x="6433561" y="1239425"/>
                  <a:pt x="6434486" y="1239726"/>
                </a:cubicBezTo>
                <a:close/>
                <a:moveTo>
                  <a:pt x="8561475" y="1231816"/>
                </a:moveTo>
                <a:cubicBezTo>
                  <a:pt x="8565652" y="1232684"/>
                  <a:pt x="8570211" y="1235001"/>
                  <a:pt x="8574118" y="1236160"/>
                </a:cubicBezTo>
                <a:cubicBezTo>
                  <a:pt x="8571513" y="1236160"/>
                  <a:pt x="8571512" y="1238477"/>
                  <a:pt x="8568908" y="1240794"/>
                </a:cubicBezTo>
                <a:cubicBezTo>
                  <a:pt x="8563697" y="1238477"/>
                  <a:pt x="8555884" y="1238477"/>
                  <a:pt x="8551110" y="1236160"/>
                </a:cubicBezTo>
                <a:cubicBezTo>
                  <a:pt x="8553496" y="1231526"/>
                  <a:pt x="8557295" y="1230947"/>
                  <a:pt x="8561475" y="1231816"/>
                </a:cubicBezTo>
                <a:close/>
                <a:moveTo>
                  <a:pt x="5995366" y="1225531"/>
                </a:moveTo>
                <a:lnTo>
                  <a:pt x="5990714" y="1225754"/>
                </a:lnTo>
                <a:lnTo>
                  <a:pt x="5991159" y="1226712"/>
                </a:lnTo>
                <a:cubicBezTo>
                  <a:pt x="5993262" y="1228224"/>
                  <a:pt x="5996064" y="1228828"/>
                  <a:pt x="5998865" y="1228830"/>
                </a:cubicBezTo>
                <a:lnTo>
                  <a:pt x="5997345" y="1225544"/>
                </a:lnTo>
                <a:close/>
                <a:moveTo>
                  <a:pt x="6028734" y="1223746"/>
                </a:moveTo>
                <a:lnTo>
                  <a:pt x="6019895" y="1225685"/>
                </a:lnTo>
                <a:lnTo>
                  <a:pt x="6017263" y="1225667"/>
                </a:lnTo>
                <a:lnTo>
                  <a:pt x="6019187" y="1228527"/>
                </a:lnTo>
                <a:lnTo>
                  <a:pt x="6024578" y="1228683"/>
                </a:lnTo>
                <a:lnTo>
                  <a:pt x="6029512" y="1227860"/>
                </a:lnTo>
                <a:close/>
                <a:moveTo>
                  <a:pt x="8486848" y="1223526"/>
                </a:moveTo>
                <a:cubicBezTo>
                  <a:pt x="8498266" y="1223526"/>
                  <a:pt x="8509684" y="1223525"/>
                  <a:pt x="8521103" y="1226021"/>
                </a:cubicBezTo>
                <a:cubicBezTo>
                  <a:pt x="8529667" y="1231013"/>
                  <a:pt x="8526812" y="1243492"/>
                  <a:pt x="8526812" y="1253474"/>
                </a:cubicBezTo>
                <a:cubicBezTo>
                  <a:pt x="8509683" y="1253475"/>
                  <a:pt x="8498264" y="1236003"/>
                  <a:pt x="8486848" y="1223526"/>
                </a:cubicBezTo>
                <a:close/>
                <a:moveTo>
                  <a:pt x="8539175" y="1221087"/>
                </a:moveTo>
                <a:cubicBezTo>
                  <a:pt x="8543011" y="1221929"/>
                  <a:pt x="8546845" y="1224312"/>
                  <a:pt x="8550682" y="1225700"/>
                </a:cubicBezTo>
                <a:cubicBezTo>
                  <a:pt x="8543011" y="1230067"/>
                  <a:pt x="8535337" y="1227686"/>
                  <a:pt x="8527665" y="1225700"/>
                </a:cubicBezTo>
                <a:cubicBezTo>
                  <a:pt x="8531502" y="1220937"/>
                  <a:pt x="8535337" y="1220245"/>
                  <a:pt x="8539175" y="1221087"/>
                </a:cubicBezTo>
                <a:close/>
                <a:moveTo>
                  <a:pt x="6598895" y="1221047"/>
                </a:moveTo>
                <a:cubicBezTo>
                  <a:pt x="6602000" y="1227946"/>
                  <a:pt x="6604663" y="1235254"/>
                  <a:pt x="6606880" y="1242562"/>
                </a:cubicBezTo>
                <a:cubicBezTo>
                  <a:pt x="6559404" y="1242561"/>
                  <a:pt x="6511928" y="1242560"/>
                  <a:pt x="6466669" y="1242561"/>
                </a:cubicBezTo>
                <a:lnTo>
                  <a:pt x="6469062" y="1238017"/>
                </a:lnTo>
                <a:lnTo>
                  <a:pt x="6468427" y="1237655"/>
                </a:lnTo>
                <a:cubicBezTo>
                  <a:pt x="6467126" y="1235539"/>
                  <a:pt x="6466476" y="1232514"/>
                  <a:pt x="6466474" y="1228884"/>
                </a:cubicBezTo>
                <a:lnTo>
                  <a:pt x="6472170" y="1232118"/>
                </a:lnTo>
                <a:lnTo>
                  <a:pt x="6474114" y="1228429"/>
                </a:lnTo>
                <a:cubicBezTo>
                  <a:pt x="6484473" y="1219372"/>
                  <a:pt x="6501944" y="1223787"/>
                  <a:pt x="6511927" y="1225917"/>
                </a:cubicBezTo>
                <a:cubicBezTo>
                  <a:pt x="6540768" y="1227947"/>
                  <a:pt x="6570052" y="1223075"/>
                  <a:pt x="6598895" y="1221047"/>
                </a:cubicBezTo>
                <a:close/>
                <a:moveTo>
                  <a:pt x="6187311" y="1220342"/>
                </a:moveTo>
                <a:cubicBezTo>
                  <a:pt x="6192604" y="1220342"/>
                  <a:pt x="6200546" y="1217961"/>
                  <a:pt x="6200544" y="1231852"/>
                </a:cubicBezTo>
                <a:cubicBezTo>
                  <a:pt x="6195251" y="1231853"/>
                  <a:pt x="6187310" y="1231853"/>
                  <a:pt x="6187311" y="1220342"/>
                </a:cubicBezTo>
                <a:close/>
                <a:moveTo>
                  <a:pt x="6438233" y="1219748"/>
                </a:moveTo>
                <a:cubicBezTo>
                  <a:pt x="6443443" y="1221731"/>
                  <a:pt x="6446047" y="1226494"/>
                  <a:pt x="6448652" y="1231258"/>
                </a:cubicBezTo>
                <a:cubicBezTo>
                  <a:pt x="6446046" y="1233640"/>
                  <a:pt x="6440837" y="1236022"/>
                  <a:pt x="6438234" y="1240784"/>
                </a:cubicBezTo>
                <a:cubicBezTo>
                  <a:pt x="6433457" y="1236022"/>
                  <a:pt x="6436063" y="1226494"/>
                  <a:pt x="6438233" y="1219748"/>
                </a:cubicBezTo>
                <a:close/>
                <a:moveTo>
                  <a:pt x="9296611" y="1218698"/>
                </a:moveTo>
                <a:cubicBezTo>
                  <a:pt x="9296612" y="1230284"/>
                  <a:pt x="9285913" y="1227967"/>
                  <a:pt x="9280566" y="1227967"/>
                </a:cubicBezTo>
                <a:cubicBezTo>
                  <a:pt x="9280566" y="1216382"/>
                  <a:pt x="9291261" y="1218698"/>
                  <a:pt x="9296611" y="1218698"/>
                </a:cubicBezTo>
                <a:close/>
                <a:moveTo>
                  <a:pt x="600871" y="1214088"/>
                </a:moveTo>
                <a:cubicBezTo>
                  <a:pt x="610275" y="1212302"/>
                  <a:pt x="655464" y="1218067"/>
                  <a:pt x="662294" y="1217952"/>
                </a:cubicBezTo>
                <a:cubicBezTo>
                  <a:pt x="680786" y="1220082"/>
                  <a:pt x="695375" y="1221441"/>
                  <a:pt x="708162" y="1222400"/>
                </a:cubicBezTo>
                <a:lnTo>
                  <a:pt x="714862" y="1222792"/>
                </a:lnTo>
                <a:lnTo>
                  <a:pt x="762418" y="1240825"/>
                </a:lnTo>
                <a:lnTo>
                  <a:pt x="701658" y="1228883"/>
                </a:lnTo>
                <a:cubicBezTo>
                  <a:pt x="689821" y="1226336"/>
                  <a:pt x="654962" y="1226060"/>
                  <a:pt x="628559" y="1223026"/>
                </a:cubicBezTo>
                <a:lnTo>
                  <a:pt x="607085" y="1219061"/>
                </a:lnTo>
                <a:lnTo>
                  <a:pt x="604834" y="1217696"/>
                </a:lnTo>
                <a:close/>
                <a:moveTo>
                  <a:pt x="8418350" y="1211024"/>
                </a:moveTo>
                <a:cubicBezTo>
                  <a:pt x="8410021" y="1216007"/>
                  <a:pt x="8401691" y="1220990"/>
                  <a:pt x="8396137" y="1228469"/>
                </a:cubicBezTo>
                <a:cubicBezTo>
                  <a:pt x="8398914" y="1213514"/>
                  <a:pt x="8398914" y="1213514"/>
                  <a:pt x="8418350" y="1211024"/>
                </a:cubicBezTo>
                <a:close/>
                <a:moveTo>
                  <a:pt x="6318199" y="1209031"/>
                </a:moveTo>
                <a:cubicBezTo>
                  <a:pt x="6323134" y="1209029"/>
                  <a:pt x="6325600" y="1211451"/>
                  <a:pt x="6325602" y="1221129"/>
                </a:cubicBezTo>
                <a:cubicBezTo>
                  <a:pt x="6320665" y="1221129"/>
                  <a:pt x="6318199" y="1216289"/>
                  <a:pt x="6318199" y="1209031"/>
                </a:cubicBezTo>
                <a:close/>
                <a:moveTo>
                  <a:pt x="6370943" y="1209030"/>
                </a:moveTo>
                <a:cubicBezTo>
                  <a:pt x="6375879" y="1209031"/>
                  <a:pt x="6378348" y="1211449"/>
                  <a:pt x="6378348" y="1221129"/>
                </a:cubicBezTo>
                <a:cubicBezTo>
                  <a:pt x="6373410" y="1221128"/>
                  <a:pt x="6370944" y="1216290"/>
                  <a:pt x="6370943" y="1209030"/>
                </a:cubicBezTo>
                <a:close/>
                <a:moveTo>
                  <a:pt x="8733325" y="1209030"/>
                </a:moveTo>
                <a:cubicBezTo>
                  <a:pt x="8741279" y="1209030"/>
                  <a:pt x="8746581" y="1211438"/>
                  <a:pt x="8754535" y="1216252"/>
                </a:cubicBezTo>
                <a:cubicBezTo>
                  <a:pt x="8767790" y="1221067"/>
                  <a:pt x="8778394" y="1232704"/>
                  <a:pt x="8789001" y="1247148"/>
                </a:cubicBezTo>
                <a:cubicBezTo>
                  <a:pt x="8783699" y="1251962"/>
                  <a:pt x="8781048" y="1256777"/>
                  <a:pt x="8778395" y="1264000"/>
                </a:cubicBezTo>
                <a:cubicBezTo>
                  <a:pt x="8757187" y="1249556"/>
                  <a:pt x="8735977" y="1237518"/>
                  <a:pt x="8715209" y="1225882"/>
                </a:cubicBezTo>
                <a:cubicBezTo>
                  <a:pt x="8720511" y="1221068"/>
                  <a:pt x="8728464" y="1216252"/>
                  <a:pt x="8733325" y="1209030"/>
                </a:cubicBezTo>
                <a:close/>
                <a:moveTo>
                  <a:pt x="8507385" y="1209029"/>
                </a:moveTo>
                <a:cubicBezTo>
                  <a:pt x="8512502" y="1209029"/>
                  <a:pt x="8520174" y="1211450"/>
                  <a:pt x="8525287" y="1213870"/>
                </a:cubicBezTo>
                <a:cubicBezTo>
                  <a:pt x="8517614" y="1221128"/>
                  <a:pt x="8509943" y="1216290"/>
                  <a:pt x="8502270" y="1213869"/>
                </a:cubicBezTo>
                <a:cubicBezTo>
                  <a:pt x="8504829" y="1211450"/>
                  <a:pt x="8504829" y="1209030"/>
                  <a:pt x="8507385" y="1209029"/>
                </a:cubicBezTo>
                <a:close/>
                <a:moveTo>
                  <a:pt x="8016903" y="1206126"/>
                </a:moveTo>
                <a:cubicBezTo>
                  <a:pt x="8016903" y="1213416"/>
                  <a:pt x="8016903" y="1220706"/>
                  <a:pt x="8016902" y="1227996"/>
                </a:cubicBezTo>
                <a:cubicBezTo>
                  <a:pt x="8019705" y="1227996"/>
                  <a:pt x="8025317" y="1227996"/>
                  <a:pt x="8027655" y="1227996"/>
                </a:cubicBezTo>
                <a:cubicBezTo>
                  <a:pt x="8036069" y="1227997"/>
                  <a:pt x="8041677" y="1227995"/>
                  <a:pt x="8050094" y="1227996"/>
                </a:cubicBezTo>
                <a:lnTo>
                  <a:pt x="8076419" y="1236768"/>
                </a:lnTo>
                <a:lnTo>
                  <a:pt x="8074442" y="1232251"/>
                </a:lnTo>
                <a:cubicBezTo>
                  <a:pt x="8077256" y="1232250"/>
                  <a:pt x="8080068" y="1232893"/>
                  <a:pt x="8082177" y="1234500"/>
                </a:cubicBezTo>
                <a:lnTo>
                  <a:pt x="8084321" y="1239402"/>
                </a:lnTo>
                <a:lnTo>
                  <a:pt x="8086555" y="1240146"/>
                </a:lnTo>
                <a:cubicBezTo>
                  <a:pt x="8098477" y="1243184"/>
                  <a:pt x="8110398" y="1245007"/>
                  <a:pt x="8123019" y="1245006"/>
                </a:cubicBezTo>
                <a:cubicBezTo>
                  <a:pt x="8111800" y="1227996"/>
                  <a:pt x="8094971" y="1227996"/>
                  <a:pt x="8078142" y="1223136"/>
                </a:cubicBezTo>
                <a:cubicBezTo>
                  <a:pt x="8058508" y="1220705"/>
                  <a:pt x="8036068" y="1215846"/>
                  <a:pt x="8016903" y="1206126"/>
                </a:cubicBezTo>
                <a:close/>
                <a:moveTo>
                  <a:pt x="6160046" y="1204667"/>
                </a:moveTo>
                <a:cubicBezTo>
                  <a:pt x="6165107" y="1205284"/>
                  <a:pt x="6169154" y="1208358"/>
                  <a:pt x="6169154" y="1218198"/>
                </a:cubicBezTo>
                <a:cubicBezTo>
                  <a:pt x="6161057" y="1218197"/>
                  <a:pt x="6144863" y="1223116"/>
                  <a:pt x="6144864" y="1205898"/>
                </a:cubicBezTo>
                <a:cubicBezTo>
                  <a:pt x="6148914" y="1205897"/>
                  <a:pt x="6154985" y="1204054"/>
                  <a:pt x="6160046" y="1204667"/>
                </a:cubicBezTo>
                <a:close/>
                <a:moveTo>
                  <a:pt x="8461021" y="1204667"/>
                </a:moveTo>
                <a:cubicBezTo>
                  <a:pt x="8466118" y="1204054"/>
                  <a:pt x="8472186" y="1205897"/>
                  <a:pt x="8476081" y="1205898"/>
                </a:cubicBezTo>
                <a:cubicBezTo>
                  <a:pt x="8476081" y="1223116"/>
                  <a:pt x="8460047" y="1218195"/>
                  <a:pt x="8451798" y="1218195"/>
                </a:cubicBezTo>
                <a:cubicBezTo>
                  <a:pt x="8451799" y="1208357"/>
                  <a:pt x="8455923" y="1205284"/>
                  <a:pt x="8461021" y="1204667"/>
                </a:cubicBezTo>
                <a:close/>
                <a:moveTo>
                  <a:pt x="7358931" y="1203220"/>
                </a:moveTo>
                <a:cubicBezTo>
                  <a:pt x="7360231" y="1203218"/>
                  <a:pt x="7361536" y="1204346"/>
                  <a:pt x="7362839" y="1206603"/>
                </a:cubicBezTo>
                <a:cubicBezTo>
                  <a:pt x="7360234" y="1208860"/>
                  <a:pt x="7357630" y="1208859"/>
                  <a:pt x="7355025" y="1206603"/>
                </a:cubicBezTo>
                <a:cubicBezTo>
                  <a:pt x="7356325" y="1204345"/>
                  <a:pt x="7357629" y="1203219"/>
                  <a:pt x="7358931" y="1203220"/>
                </a:cubicBezTo>
                <a:close/>
                <a:moveTo>
                  <a:pt x="6737466" y="1201886"/>
                </a:moveTo>
                <a:cubicBezTo>
                  <a:pt x="6742581" y="1209102"/>
                  <a:pt x="6750254" y="1213913"/>
                  <a:pt x="6755369" y="1221131"/>
                </a:cubicBezTo>
                <a:cubicBezTo>
                  <a:pt x="6747696" y="1221132"/>
                  <a:pt x="6740024" y="1221131"/>
                  <a:pt x="6732351" y="1221131"/>
                </a:cubicBezTo>
                <a:cubicBezTo>
                  <a:pt x="6734909" y="1213913"/>
                  <a:pt x="6734908" y="1209103"/>
                  <a:pt x="6737466" y="1201886"/>
                </a:cubicBezTo>
                <a:close/>
                <a:moveTo>
                  <a:pt x="8730387" y="1201884"/>
                </a:moveTo>
                <a:cubicBezTo>
                  <a:pt x="8728133" y="1204140"/>
                  <a:pt x="8728133" y="1206397"/>
                  <a:pt x="8724977" y="1208653"/>
                </a:cubicBezTo>
                <a:cubicBezTo>
                  <a:pt x="8724977" y="1201884"/>
                  <a:pt x="8724977" y="1201884"/>
                  <a:pt x="8730387" y="1201884"/>
                </a:cubicBezTo>
                <a:close/>
                <a:moveTo>
                  <a:pt x="6709075" y="1199437"/>
                </a:moveTo>
                <a:cubicBezTo>
                  <a:pt x="6711274" y="1199099"/>
                  <a:pt x="6713123" y="1203181"/>
                  <a:pt x="6709422" y="1208627"/>
                </a:cubicBezTo>
                <a:cubicBezTo>
                  <a:pt x="6709423" y="1206205"/>
                  <a:pt x="6706955" y="1203786"/>
                  <a:pt x="6706955" y="1201368"/>
                </a:cubicBezTo>
                <a:cubicBezTo>
                  <a:pt x="6707572" y="1200157"/>
                  <a:pt x="6708344" y="1199551"/>
                  <a:pt x="6709075" y="1199437"/>
                </a:cubicBezTo>
                <a:close/>
                <a:moveTo>
                  <a:pt x="8482736" y="1196526"/>
                </a:moveTo>
                <a:cubicBezTo>
                  <a:pt x="8490628" y="1198932"/>
                  <a:pt x="8495892" y="1201338"/>
                  <a:pt x="8503786" y="1201338"/>
                </a:cubicBezTo>
                <a:cubicBezTo>
                  <a:pt x="8498524" y="1206150"/>
                  <a:pt x="8482736" y="1215774"/>
                  <a:pt x="8482736" y="1196526"/>
                </a:cubicBezTo>
                <a:close/>
                <a:moveTo>
                  <a:pt x="6121753" y="1194948"/>
                </a:moveTo>
                <a:cubicBezTo>
                  <a:pt x="6121753" y="1202207"/>
                  <a:pt x="6119149" y="1207048"/>
                  <a:pt x="6113939" y="1207048"/>
                </a:cubicBezTo>
                <a:cubicBezTo>
                  <a:pt x="6113940" y="1197770"/>
                  <a:pt x="6116544" y="1194947"/>
                  <a:pt x="6121753" y="1194948"/>
                </a:cubicBezTo>
                <a:close/>
                <a:moveTo>
                  <a:pt x="9255394" y="1194947"/>
                </a:moveTo>
                <a:cubicBezTo>
                  <a:pt x="9255393" y="1202207"/>
                  <a:pt x="9252788" y="1207045"/>
                  <a:pt x="9247580" y="1207046"/>
                </a:cubicBezTo>
                <a:cubicBezTo>
                  <a:pt x="9247579" y="1197770"/>
                  <a:pt x="9250184" y="1194947"/>
                  <a:pt x="9255394" y="1194947"/>
                </a:cubicBezTo>
                <a:close/>
                <a:moveTo>
                  <a:pt x="8894599" y="1193692"/>
                </a:moveTo>
                <a:cubicBezTo>
                  <a:pt x="8894600" y="1205275"/>
                  <a:pt x="8883902" y="1205275"/>
                  <a:pt x="8878553" y="1205276"/>
                </a:cubicBezTo>
                <a:cubicBezTo>
                  <a:pt x="8878553" y="1191374"/>
                  <a:pt x="8886575" y="1193691"/>
                  <a:pt x="8894599" y="1193692"/>
                </a:cubicBezTo>
                <a:close/>
                <a:moveTo>
                  <a:pt x="5962604" y="1184826"/>
                </a:moveTo>
                <a:lnTo>
                  <a:pt x="5883916" y="1194563"/>
                </a:lnTo>
                <a:lnTo>
                  <a:pt x="5873748" y="1196198"/>
                </a:lnTo>
                <a:lnTo>
                  <a:pt x="5873884" y="1196374"/>
                </a:lnTo>
                <a:cubicBezTo>
                  <a:pt x="5880861" y="1200473"/>
                  <a:pt x="5890825" y="1196375"/>
                  <a:pt x="5894813" y="1196375"/>
                </a:cubicBezTo>
                <a:cubicBezTo>
                  <a:pt x="5908103" y="1193943"/>
                  <a:pt x="5920949" y="1193944"/>
                  <a:pt x="5931578" y="1201233"/>
                </a:cubicBezTo>
                <a:cubicBezTo>
                  <a:pt x="5939551" y="1197589"/>
                  <a:pt x="5955002" y="1196677"/>
                  <a:pt x="5962226" y="1186198"/>
                </a:cubicBezTo>
                <a:close/>
                <a:moveTo>
                  <a:pt x="8470581" y="1184023"/>
                </a:moveTo>
                <a:cubicBezTo>
                  <a:pt x="8470580" y="1193702"/>
                  <a:pt x="8467975" y="1196123"/>
                  <a:pt x="8463199" y="1196123"/>
                </a:cubicBezTo>
                <a:cubicBezTo>
                  <a:pt x="8463199" y="1188863"/>
                  <a:pt x="8465805" y="1184023"/>
                  <a:pt x="8470581" y="1184023"/>
                </a:cubicBezTo>
                <a:close/>
                <a:moveTo>
                  <a:pt x="8354459" y="1183150"/>
                </a:moveTo>
                <a:cubicBezTo>
                  <a:pt x="8354459" y="1198103"/>
                  <a:pt x="8343761" y="1195194"/>
                  <a:pt x="8338410" y="1195194"/>
                </a:cubicBezTo>
                <a:cubicBezTo>
                  <a:pt x="8338412" y="1180657"/>
                  <a:pt x="8346435" y="1183150"/>
                  <a:pt x="8354459" y="1183150"/>
                </a:cubicBezTo>
                <a:close/>
                <a:moveTo>
                  <a:pt x="9107126" y="1182984"/>
                </a:moveTo>
                <a:cubicBezTo>
                  <a:pt x="9113116" y="1181548"/>
                  <a:pt x="9119302" y="1187290"/>
                  <a:pt x="9125488" y="1187290"/>
                </a:cubicBezTo>
                <a:cubicBezTo>
                  <a:pt x="9125488" y="1189841"/>
                  <a:pt x="9122738" y="1191971"/>
                  <a:pt x="9122738" y="1194520"/>
                </a:cubicBezTo>
                <a:cubicBezTo>
                  <a:pt x="9114492" y="1191971"/>
                  <a:pt x="9108994" y="1189843"/>
                  <a:pt x="9101206" y="1187289"/>
                </a:cubicBezTo>
                <a:cubicBezTo>
                  <a:pt x="9103154" y="1184739"/>
                  <a:pt x="9105126" y="1183462"/>
                  <a:pt x="9107126" y="1182984"/>
                </a:cubicBezTo>
                <a:close/>
                <a:moveTo>
                  <a:pt x="9304872" y="1182444"/>
                </a:moveTo>
                <a:cubicBezTo>
                  <a:pt x="9304872" y="1192030"/>
                  <a:pt x="9302267" y="1194529"/>
                  <a:pt x="9297058" y="1194529"/>
                </a:cubicBezTo>
                <a:cubicBezTo>
                  <a:pt x="9297057" y="1184944"/>
                  <a:pt x="9299663" y="1182443"/>
                  <a:pt x="9304872" y="1182444"/>
                </a:cubicBezTo>
                <a:close/>
                <a:moveTo>
                  <a:pt x="9183237" y="1182444"/>
                </a:moveTo>
                <a:cubicBezTo>
                  <a:pt x="9183237" y="1192029"/>
                  <a:pt x="9180632" y="1194529"/>
                  <a:pt x="9175422" y="1194529"/>
                </a:cubicBezTo>
                <a:cubicBezTo>
                  <a:pt x="9175423" y="1184944"/>
                  <a:pt x="9178026" y="1182444"/>
                  <a:pt x="9183237" y="1182444"/>
                </a:cubicBezTo>
                <a:close/>
                <a:moveTo>
                  <a:pt x="9081651" y="1178466"/>
                </a:moveTo>
                <a:lnTo>
                  <a:pt x="9081393" y="1179335"/>
                </a:lnTo>
                <a:cubicBezTo>
                  <a:pt x="9080945" y="1180840"/>
                  <a:pt x="9080588" y="1182043"/>
                  <a:pt x="9080588" y="1182043"/>
                </a:cubicBezTo>
                <a:close/>
                <a:moveTo>
                  <a:pt x="9082502" y="1175590"/>
                </a:moveTo>
                <a:lnTo>
                  <a:pt x="9082229" y="1176515"/>
                </a:lnTo>
                <a:lnTo>
                  <a:pt x="9081651" y="1178466"/>
                </a:lnTo>
                <a:close/>
                <a:moveTo>
                  <a:pt x="8567251" y="1175299"/>
                </a:moveTo>
                <a:cubicBezTo>
                  <a:pt x="8589771" y="1175300"/>
                  <a:pt x="8612294" y="1177773"/>
                  <a:pt x="8634814" y="1187666"/>
                </a:cubicBezTo>
                <a:cubicBezTo>
                  <a:pt x="8626369" y="1192199"/>
                  <a:pt x="8617923" y="1199619"/>
                  <a:pt x="8609479" y="1207039"/>
                </a:cubicBezTo>
                <a:cubicBezTo>
                  <a:pt x="8601032" y="1187665"/>
                  <a:pt x="8581325" y="1182719"/>
                  <a:pt x="8567251" y="1175299"/>
                </a:cubicBezTo>
                <a:close/>
                <a:moveTo>
                  <a:pt x="7818888" y="1175299"/>
                </a:moveTo>
                <a:cubicBezTo>
                  <a:pt x="7841565" y="1177680"/>
                  <a:pt x="7863771" y="1180062"/>
                  <a:pt x="7886448" y="1182443"/>
                </a:cubicBezTo>
                <a:cubicBezTo>
                  <a:pt x="7872274" y="1217770"/>
                  <a:pt x="7838730" y="1184824"/>
                  <a:pt x="7818888" y="1175299"/>
                </a:cubicBezTo>
                <a:close/>
                <a:moveTo>
                  <a:pt x="9082999" y="1173921"/>
                </a:moveTo>
                <a:cubicBezTo>
                  <a:pt x="9083265" y="1173021"/>
                  <a:pt x="9083087" y="1173622"/>
                  <a:pt x="9082731" y="1174825"/>
                </a:cubicBezTo>
                <a:lnTo>
                  <a:pt x="9082502" y="1175590"/>
                </a:lnTo>
                <a:close/>
                <a:moveTo>
                  <a:pt x="9090340" y="1173871"/>
                </a:moveTo>
                <a:cubicBezTo>
                  <a:pt x="9093350" y="1173570"/>
                  <a:pt x="9097360" y="1174780"/>
                  <a:pt x="9098698" y="1174780"/>
                </a:cubicBezTo>
                <a:cubicBezTo>
                  <a:pt x="9096023" y="1179619"/>
                  <a:pt x="9093349" y="1182039"/>
                  <a:pt x="9087998" y="1182039"/>
                </a:cubicBezTo>
                <a:cubicBezTo>
                  <a:pt x="9085325" y="1175989"/>
                  <a:pt x="9087330" y="1174175"/>
                  <a:pt x="9090340" y="1173871"/>
                </a:cubicBezTo>
                <a:close/>
                <a:moveTo>
                  <a:pt x="6690378" y="1172074"/>
                </a:moveTo>
                <a:cubicBezTo>
                  <a:pt x="6690378" y="1181794"/>
                  <a:pt x="6693035" y="1184224"/>
                  <a:pt x="6698352" y="1184224"/>
                </a:cubicBezTo>
                <a:cubicBezTo>
                  <a:pt x="6698351" y="1176934"/>
                  <a:pt x="6695692" y="1172075"/>
                  <a:pt x="6690378" y="1172074"/>
                </a:cubicBezTo>
                <a:close/>
                <a:moveTo>
                  <a:pt x="9234731" y="1170646"/>
                </a:moveTo>
                <a:cubicBezTo>
                  <a:pt x="9234730" y="1185601"/>
                  <a:pt x="9223224" y="1183108"/>
                  <a:pt x="9214593" y="1183108"/>
                </a:cubicBezTo>
                <a:cubicBezTo>
                  <a:pt x="9214593" y="1168154"/>
                  <a:pt x="9226101" y="1170647"/>
                  <a:pt x="9234731" y="1170646"/>
                </a:cubicBezTo>
                <a:close/>
                <a:moveTo>
                  <a:pt x="7736392" y="1170221"/>
                </a:moveTo>
                <a:cubicBezTo>
                  <a:pt x="7743557" y="1170525"/>
                  <a:pt x="7749698" y="1173577"/>
                  <a:pt x="7749698" y="1184566"/>
                </a:cubicBezTo>
                <a:cubicBezTo>
                  <a:pt x="7741507" y="1184566"/>
                  <a:pt x="7716942" y="1194333"/>
                  <a:pt x="7716944" y="1172356"/>
                </a:cubicBezTo>
                <a:cubicBezTo>
                  <a:pt x="7721038" y="1172356"/>
                  <a:pt x="7729225" y="1169915"/>
                  <a:pt x="7736392" y="1170221"/>
                </a:cubicBezTo>
                <a:close/>
                <a:moveTo>
                  <a:pt x="6258253" y="1169939"/>
                </a:moveTo>
                <a:cubicBezTo>
                  <a:pt x="6266883" y="1169939"/>
                  <a:pt x="6272635" y="1169939"/>
                  <a:pt x="6278390" y="1169939"/>
                </a:cubicBezTo>
                <a:lnTo>
                  <a:pt x="6278389" y="1172179"/>
                </a:lnTo>
                <a:lnTo>
                  <a:pt x="6287432" y="1173025"/>
                </a:lnTo>
                <a:lnTo>
                  <a:pt x="6292866" y="1169939"/>
                </a:lnTo>
                <a:lnTo>
                  <a:pt x="6292155" y="1173465"/>
                </a:lnTo>
                <a:lnTo>
                  <a:pt x="6403713" y="1183885"/>
                </a:lnTo>
                <a:cubicBezTo>
                  <a:pt x="6403713" y="1208618"/>
                  <a:pt x="6351019" y="1196250"/>
                  <a:pt x="6340390" y="1196251"/>
                </a:cubicBezTo>
                <a:cubicBezTo>
                  <a:pt x="6327108" y="1196252"/>
                  <a:pt x="6311166" y="1196250"/>
                  <a:pt x="6297880" y="1196251"/>
                </a:cubicBezTo>
                <a:lnTo>
                  <a:pt x="6292108" y="1196250"/>
                </a:lnTo>
                <a:lnTo>
                  <a:pt x="6289038" y="1205258"/>
                </a:lnTo>
                <a:cubicBezTo>
                  <a:pt x="6282017" y="1211734"/>
                  <a:pt x="6266893" y="1206279"/>
                  <a:pt x="6258253" y="1206279"/>
                </a:cubicBezTo>
                <a:cubicBezTo>
                  <a:pt x="6258251" y="1200321"/>
                  <a:pt x="6259874" y="1196584"/>
                  <a:pt x="6262437" y="1194330"/>
                </a:cubicBezTo>
                <a:lnTo>
                  <a:pt x="6271313" y="1191585"/>
                </a:lnTo>
                <a:lnTo>
                  <a:pt x="6271315" y="1182039"/>
                </a:lnTo>
                <a:lnTo>
                  <a:pt x="6258252" y="1182039"/>
                </a:lnTo>
                <a:cubicBezTo>
                  <a:pt x="6258253" y="1179620"/>
                  <a:pt x="6258252" y="1174779"/>
                  <a:pt x="6258253" y="1169939"/>
                </a:cubicBezTo>
                <a:close/>
                <a:moveTo>
                  <a:pt x="8270378" y="1162794"/>
                </a:moveTo>
                <a:cubicBezTo>
                  <a:pt x="8286871" y="1167741"/>
                  <a:pt x="8302905" y="1170214"/>
                  <a:pt x="8319398" y="1175160"/>
                </a:cubicBezTo>
                <a:cubicBezTo>
                  <a:pt x="8305655" y="1180108"/>
                  <a:pt x="8292369" y="1187526"/>
                  <a:pt x="8278624" y="1194534"/>
                </a:cubicBezTo>
                <a:cubicBezTo>
                  <a:pt x="8281371" y="1187526"/>
                  <a:pt x="8281373" y="1182579"/>
                  <a:pt x="8284122" y="1180106"/>
                </a:cubicBezTo>
                <a:cubicBezTo>
                  <a:pt x="8281372" y="1175161"/>
                  <a:pt x="8275876" y="1170212"/>
                  <a:pt x="8270378" y="1162794"/>
                </a:cubicBezTo>
                <a:close/>
                <a:moveTo>
                  <a:pt x="6224428" y="1162589"/>
                </a:moveTo>
                <a:cubicBezTo>
                  <a:pt x="6229364" y="1162589"/>
                  <a:pt x="6231832" y="1165160"/>
                  <a:pt x="6231832" y="1172877"/>
                </a:cubicBezTo>
                <a:cubicBezTo>
                  <a:pt x="6229364" y="1172876"/>
                  <a:pt x="6224429" y="1170305"/>
                  <a:pt x="6224428" y="1162589"/>
                </a:cubicBezTo>
                <a:close/>
                <a:moveTo>
                  <a:pt x="9144222" y="1159471"/>
                </a:moveTo>
                <a:cubicBezTo>
                  <a:pt x="9147564" y="1160718"/>
                  <a:pt x="9150239" y="1165081"/>
                  <a:pt x="9150238" y="1171310"/>
                </a:cubicBezTo>
                <a:cubicBezTo>
                  <a:pt x="9144891" y="1171310"/>
                  <a:pt x="9139541" y="1168818"/>
                  <a:pt x="9134192" y="1166327"/>
                </a:cubicBezTo>
                <a:cubicBezTo>
                  <a:pt x="9136867" y="1160094"/>
                  <a:pt x="9140878" y="1158226"/>
                  <a:pt x="9144222" y="1159471"/>
                </a:cubicBezTo>
                <a:close/>
                <a:moveTo>
                  <a:pt x="6317594" y="1159222"/>
                </a:moveTo>
                <a:cubicBezTo>
                  <a:pt x="6317595" y="1173124"/>
                  <a:pt x="6309570" y="1170807"/>
                  <a:pt x="6301547" y="1170808"/>
                </a:cubicBezTo>
                <a:cubicBezTo>
                  <a:pt x="6301547" y="1159221"/>
                  <a:pt x="6312244" y="1159221"/>
                  <a:pt x="6317594" y="1159222"/>
                </a:cubicBezTo>
                <a:close/>
                <a:moveTo>
                  <a:pt x="9207975" y="1159221"/>
                </a:moveTo>
                <a:cubicBezTo>
                  <a:pt x="9207976" y="1168903"/>
                  <a:pt x="9205371" y="1171323"/>
                  <a:pt x="9200164" y="1171322"/>
                </a:cubicBezTo>
                <a:cubicBezTo>
                  <a:pt x="9200163" y="1164062"/>
                  <a:pt x="9202767" y="1159222"/>
                  <a:pt x="9207975" y="1159221"/>
                </a:cubicBezTo>
                <a:close/>
                <a:moveTo>
                  <a:pt x="6209234" y="1158170"/>
                </a:moveTo>
                <a:lnTo>
                  <a:pt x="6198365" y="1159394"/>
                </a:lnTo>
                <a:lnTo>
                  <a:pt x="6199455" y="1161761"/>
                </a:lnTo>
                <a:cubicBezTo>
                  <a:pt x="6202426" y="1163295"/>
                  <a:pt x="6206388" y="1163296"/>
                  <a:pt x="6210348" y="1163296"/>
                </a:cubicBezTo>
                <a:close/>
                <a:moveTo>
                  <a:pt x="9129853" y="1150755"/>
                </a:moveTo>
                <a:cubicBezTo>
                  <a:pt x="9131155" y="1151077"/>
                  <a:pt x="9132454" y="1152362"/>
                  <a:pt x="9133757" y="1153648"/>
                </a:cubicBezTo>
                <a:cubicBezTo>
                  <a:pt x="9133758" y="1156221"/>
                  <a:pt x="9131154" y="1156222"/>
                  <a:pt x="9128550" y="1158792"/>
                </a:cubicBezTo>
                <a:cubicBezTo>
                  <a:pt x="9128550" y="1156221"/>
                  <a:pt x="9128550" y="1156221"/>
                  <a:pt x="9125944" y="1153648"/>
                </a:cubicBezTo>
                <a:cubicBezTo>
                  <a:pt x="9127249" y="1151077"/>
                  <a:pt x="9128550" y="1150434"/>
                  <a:pt x="9129853" y="1150755"/>
                </a:cubicBezTo>
                <a:close/>
                <a:moveTo>
                  <a:pt x="6907431" y="1150206"/>
                </a:moveTo>
                <a:cubicBezTo>
                  <a:pt x="6904773" y="1152636"/>
                  <a:pt x="6904773" y="1152636"/>
                  <a:pt x="6907430" y="1162356"/>
                </a:cubicBezTo>
                <a:cubicBezTo>
                  <a:pt x="6907431" y="1157496"/>
                  <a:pt x="6907432" y="1152634"/>
                  <a:pt x="6907431" y="1150206"/>
                </a:cubicBezTo>
                <a:close/>
                <a:moveTo>
                  <a:pt x="8644424" y="1150084"/>
                </a:moveTo>
                <a:cubicBezTo>
                  <a:pt x="8641241" y="1157100"/>
                  <a:pt x="8638511" y="1164114"/>
                  <a:pt x="8636235" y="1171130"/>
                </a:cubicBezTo>
                <a:cubicBezTo>
                  <a:pt x="8628050" y="1168792"/>
                  <a:pt x="8611670" y="1166452"/>
                  <a:pt x="8611671" y="1150084"/>
                </a:cubicBezTo>
                <a:cubicBezTo>
                  <a:pt x="8622588" y="1150085"/>
                  <a:pt x="8633508" y="1150085"/>
                  <a:pt x="8644424" y="1150084"/>
                </a:cubicBezTo>
                <a:close/>
                <a:moveTo>
                  <a:pt x="9191457" y="1149035"/>
                </a:moveTo>
                <a:cubicBezTo>
                  <a:pt x="9191458" y="1160621"/>
                  <a:pt x="9180921" y="1158303"/>
                  <a:pt x="9175423" y="1158304"/>
                </a:cubicBezTo>
                <a:cubicBezTo>
                  <a:pt x="9175423" y="1146718"/>
                  <a:pt x="9183670" y="1149035"/>
                  <a:pt x="9191457" y="1149035"/>
                </a:cubicBezTo>
                <a:close/>
                <a:moveTo>
                  <a:pt x="8796088" y="1148505"/>
                </a:moveTo>
                <a:cubicBezTo>
                  <a:pt x="8801296" y="1148505"/>
                  <a:pt x="8803901" y="1151077"/>
                  <a:pt x="8803902" y="1158793"/>
                </a:cubicBezTo>
                <a:cubicBezTo>
                  <a:pt x="8801296" y="1158792"/>
                  <a:pt x="8796087" y="1156220"/>
                  <a:pt x="8796088" y="1148505"/>
                </a:cubicBezTo>
                <a:close/>
                <a:moveTo>
                  <a:pt x="6542429" y="1148320"/>
                </a:moveTo>
                <a:lnTo>
                  <a:pt x="6542428" y="1150206"/>
                </a:lnTo>
                <a:lnTo>
                  <a:pt x="6546855" y="1150206"/>
                </a:lnTo>
                <a:lnTo>
                  <a:pt x="6545379" y="1148800"/>
                </a:lnTo>
                <a:close/>
                <a:moveTo>
                  <a:pt x="6784137" y="1147282"/>
                </a:moveTo>
                <a:cubicBezTo>
                  <a:pt x="6778878" y="1146978"/>
                  <a:pt x="6772567" y="1148800"/>
                  <a:pt x="6768360" y="1148800"/>
                </a:cubicBezTo>
                <a:lnTo>
                  <a:pt x="6768794" y="1150164"/>
                </a:lnTo>
                <a:lnTo>
                  <a:pt x="6790379" y="1149649"/>
                </a:lnTo>
                <a:close/>
                <a:moveTo>
                  <a:pt x="6586988" y="1141879"/>
                </a:moveTo>
                <a:lnTo>
                  <a:pt x="6576528" y="1150206"/>
                </a:lnTo>
                <a:lnTo>
                  <a:pt x="6590268" y="1150206"/>
                </a:lnTo>
                <a:close/>
                <a:moveTo>
                  <a:pt x="6802019" y="1141511"/>
                </a:moveTo>
                <a:lnTo>
                  <a:pt x="6807386" y="1149648"/>
                </a:lnTo>
                <a:lnTo>
                  <a:pt x="6830798" y="1150205"/>
                </a:lnTo>
                <a:cubicBezTo>
                  <a:pt x="6834785" y="1150205"/>
                  <a:pt x="6853472" y="1149066"/>
                  <a:pt x="6858269" y="1145422"/>
                </a:cubicBezTo>
                <a:lnTo>
                  <a:pt x="6858044" y="1144283"/>
                </a:lnTo>
                <a:close/>
                <a:moveTo>
                  <a:pt x="9113175" y="1137725"/>
                </a:moveTo>
                <a:cubicBezTo>
                  <a:pt x="9117241" y="1138660"/>
                  <a:pt x="9121365" y="1141152"/>
                  <a:pt x="9125488" y="1142397"/>
                </a:cubicBezTo>
                <a:cubicBezTo>
                  <a:pt x="9125488" y="1144890"/>
                  <a:pt x="9122739" y="1147382"/>
                  <a:pt x="9122738" y="1149875"/>
                </a:cubicBezTo>
                <a:cubicBezTo>
                  <a:pt x="9114493" y="1147382"/>
                  <a:pt x="9108993" y="1144891"/>
                  <a:pt x="9101207" y="1142398"/>
                </a:cubicBezTo>
                <a:cubicBezTo>
                  <a:pt x="9105098" y="1137414"/>
                  <a:pt x="9109109" y="1136791"/>
                  <a:pt x="9113175" y="1137725"/>
                </a:cubicBezTo>
                <a:close/>
                <a:moveTo>
                  <a:pt x="6750510" y="1137197"/>
                </a:moveTo>
                <a:cubicBezTo>
                  <a:pt x="6745527" y="1136640"/>
                  <a:pt x="6739547" y="1138461"/>
                  <a:pt x="6735560" y="1138461"/>
                </a:cubicBezTo>
                <a:cubicBezTo>
                  <a:pt x="6735560" y="1157496"/>
                  <a:pt x="6751508" y="1150206"/>
                  <a:pt x="6759482" y="1150206"/>
                </a:cubicBezTo>
                <a:cubicBezTo>
                  <a:pt x="6759481" y="1140688"/>
                  <a:pt x="6755493" y="1137753"/>
                  <a:pt x="6750510" y="1137197"/>
                </a:cubicBezTo>
                <a:close/>
                <a:moveTo>
                  <a:pt x="8764706" y="1136708"/>
                </a:moveTo>
                <a:cubicBezTo>
                  <a:pt x="8764705" y="1151661"/>
                  <a:pt x="8753710" y="1149168"/>
                  <a:pt x="8748672" y="1149168"/>
                </a:cubicBezTo>
                <a:cubicBezTo>
                  <a:pt x="8748671" y="1134215"/>
                  <a:pt x="8756460" y="1136708"/>
                  <a:pt x="8764706" y="1136708"/>
                </a:cubicBezTo>
                <a:close/>
                <a:moveTo>
                  <a:pt x="5918512" y="1136335"/>
                </a:moveTo>
                <a:cubicBezTo>
                  <a:pt x="5903340" y="1136032"/>
                  <a:pt x="5888168" y="1137246"/>
                  <a:pt x="5873553" y="1143321"/>
                </a:cubicBezTo>
                <a:cubicBezTo>
                  <a:pt x="5876207" y="1148181"/>
                  <a:pt x="5878867" y="1150205"/>
                  <a:pt x="5881524" y="1155065"/>
                </a:cubicBezTo>
                <a:lnTo>
                  <a:pt x="5868988" y="1158370"/>
                </a:lnTo>
                <a:lnTo>
                  <a:pt x="5872304" y="1160153"/>
                </a:lnTo>
                <a:cubicBezTo>
                  <a:pt x="5880848" y="1161405"/>
                  <a:pt x="5891630" y="1155483"/>
                  <a:pt x="5897940" y="1153658"/>
                </a:cubicBezTo>
                <a:lnTo>
                  <a:pt x="5923984" y="1146503"/>
                </a:lnTo>
                <a:lnTo>
                  <a:pt x="5923632" y="1146282"/>
                </a:lnTo>
                <a:cubicBezTo>
                  <a:pt x="5922346" y="1144146"/>
                  <a:pt x="5921628" y="1141126"/>
                  <a:pt x="5921628" y="1137582"/>
                </a:cubicBezTo>
                <a:cubicBezTo>
                  <a:pt x="5924094" y="1137582"/>
                  <a:pt x="5925943" y="1138208"/>
                  <a:pt x="5927178" y="1140030"/>
                </a:cubicBezTo>
                <a:lnTo>
                  <a:pt x="5928199" y="1145344"/>
                </a:lnTo>
                <a:lnTo>
                  <a:pt x="5954750" y="1138048"/>
                </a:lnTo>
                <a:close/>
                <a:moveTo>
                  <a:pt x="6686614" y="1136032"/>
                </a:moveTo>
                <a:cubicBezTo>
                  <a:pt x="6672105" y="1137246"/>
                  <a:pt x="6657597" y="1140892"/>
                  <a:pt x="6642981" y="1143321"/>
                </a:cubicBezTo>
                <a:lnTo>
                  <a:pt x="6663386" y="1154468"/>
                </a:lnTo>
                <a:lnTo>
                  <a:pt x="6668416" y="1152899"/>
                </a:lnTo>
                <a:cubicBezTo>
                  <a:pt x="6678676" y="1152030"/>
                  <a:pt x="6689235" y="1152608"/>
                  <a:pt x="6698962" y="1152609"/>
                </a:cubicBezTo>
                <a:cubicBezTo>
                  <a:pt x="6694099" y="1155504"/>
                  <a:pt x="6689205" y="1157388"/>
                  <a:pt x="6684289" y="1158619"/>
                </a:cubicBezTo>
                <a:lnTo>
                  <a:pt x="6682793" y="1158830"/>
                </a:lnTo>
                <a:lnTo>
                  <a:pt x="6688163" y="1159925"/>
                </a:lnTo>
                <a:cubicBezTo>
                  <a:pt x="6701011" y="1157495"/>
                  <a:pt x="6716956" y="1152635"/>
                  <a:pt x="6730245" y="1143322"/>
                </a:cubicBezTo>
                <a:cubicBezTo>
                  <a:pt x="6715628" y="1136032"/>
                  <a:pt x="6701121" y="1134817"/>
                  <a:pt x="6686614" y="1136032"/>
                </a:cubicBezTo>
                <a:close/>
                <a:moveTo>
                  <a:pt x="6620720" y="1135374"/>
                </a:moveTo>
                <a:cubicBezTo>
                  <a:pt x="6611751" y="1135424"/>
                  <a:pt x="6601784" y="1138461"/>
                  <a:pt x="6597799" y="1138461"/>
                </a:cubicBezTo>
                <a:cubicBezTo>
                  <a:pt x="6597798" y="1162356"/>
                  <a:pt x="6627034" y="1150205"/>
                  <a:pt x="6637664" y="1150204"/>
                </a:cubicBezTo>
                <a:cubicBezTo>
                  <a:pt x="6637665" y="1138259"/>
                  <a:pt x="6629691" y="1135322"/>
                  <a:pt x="6620720" y="1135374"/>
                </a:cubicBezTo>
                <a:close/>
                <a:moveTo>
                  <a:pt x="941245" y="1126562"/>
                </a:moveTo>
                <a:lnTo>
                  <a:pt x="945575" y="1134770"/>
                </a:lnTo>
                <a:cubicBezTo>
                  <a:pt x="949169" y="1137674"/>
                  <a:pt x="953582" y="1138852"/>
                  <a:pt x="958255" y="1139131"/>
                </a:cubicBezTo>
                <a:lnTo>
                  <a:pt x="967592" y="1138265"/>
                </a:lnTo>
                <a:close/>
                <a:moveTo>
                  <a:pt x="8337966" y="1124028"/>
                </a:moveTo>
                <a:lnTo>
                  <a:pt x="8335804" y="1127671"/>
                </a:lnTo>
                <a:lnTo>
                  <a:pt x="8338890" y="1129285"/>
                </a:lnTo>
                <a:cubicBezTo>
                  <a:pt x="8340435" y="1131099"/>
                  <a:pt x="8341668" y="1134125"/>
                  <a:pt x="8341668" y="1138966"/>
                </a:cubicBezTo>
                <a:cubicBezTo>
                  <a:pt x="8339200" y="1138965"/>
                  <a:pt x="8337349" y="1138359"/>
                  <a:pt x="8336116" y="1136545"/>
                </a:cubicBezTo>
                <a:lnTo>
                  <a:pt x="8334756" y="1129436"/>
                </a:lnTo>
                <a:lnTo>
                  <a:pt x="8331950" y="1134166"/>
                </a:lnTo>
                <a:cubicBezTo>
                  <a:pt x="8328606" y="1135613"/>
                  <a:pt x="8324594" y="1135613"/>
                  <a:pt x="8321919" y="1135614"/>
                </a:cubicBezTo>
                <a:cubicBezTo>
                  <a:pt x="8321921" y="1121712"/>
                  <a:pt x="8329942" y="1124028"/>
                  <a:pt x="8337966" y="1124028"/>
                </a:cubicBezTo>
                <a:close/>
                <a:moveTo>
                  <a:pt x="731143" y="1123500"/>
                </a:moveTo>
                <a:cubicBezTo>
                  <a:pt x="739239" y="1125990"/>
                  <a:pt x="747334" y="1125990"/>
                  <a:pt x="755432" y="1130975"/>
                </a:cubicBezTo>
                <a:cubicBezTo>
                  <a:pt x="747335" y="1138452"/>
                  <a:pt x="731142" y="1140945"/>
                  <a:pt x="731143" y="1123500"/>
                </a:cubicBezTo>
                <a:close/>
                <a:moveTo>
                  <a:pt x="964914" y="1118517"/>
                </a:moveTo>
                <a:lnTo>
                  <a:pt x="939942" y="1119926"/>
                </a:lnTo>
                <a:lnTo>
                  <a:pt x="985011" y="1136637"/>
                </a:lnTo>
                <a:lnTo>
                  <a:pt x="980447" y="1125858"/>
                </a:lnTo>
                <a:close/>
                <a:moveTo>
                  <a:pt x="6230445" y="1116560"/>
                </a:moveTo>
                <a:lnTo>
                  <a:pt x="6229610" y="1117786"/>
                </a:lnTo>
                <a:lnTo>
                  <a:pt x="6229310" y="1118224"/>
                </a:lnTo>
                <a:close/>
                <a:moveTo>
                  <a:pt x="8551112" y="1114363"/>
                </a:moveTo>
                <a:lnTo>
                  <a:pt x="8569411" y="1118085"/>
                </a:lnTo>
                <a:lnTo>
                  <a:pt x="8574081" y="1114592"/>
                </a:lnTo>
                <a:cubicBezTo>
                  <a:pt x="8581267" y="1113076"/>
                  <a:pt x="8589253" y="1120828"/>
                  <a:pt x="8595640" y="1124204"/>
                </a:cubicBezTo>
                <a:lnTo>
                  <a:pt x="8588412" y="1124388"/>
                </a:lnTo>
                <a:lnTo>
                  <a:pt x="8592215" y="1126152"/>
                </a:lnTo>
                <a:cubicBezTo>
                  <a:pt x="8596329" y="1129036"/>
                  <a:pt x="8600119" y="1132929"/>
                  <a:pt x="8603414" y="1138318"/>
                </a:cubicBezTo>
                <a:cubicBezTo>
                  <a:pt x="8587592" y="1140714"/>
                  <a:pt x="8559023" y="1147901"/>
                  <a:pt x="8551112" y="1114363"/>
                </a:cubicBezTo>
                <a:close/>
                <a:moveTo>
                  <a:pt x="8310824" y="1114362"/>
                </a:moveTo>
                <a:cubicBezTo>
                  <a:pt x="8315758" y="1114362"/>
                  <a:pt x="8318227" y="1119202"/>
                  <a:pt x="8318227" y="1126462"/>
                </a:cubicBezTo>
                <a:cubicBezTo>
                  <a:pt x="8313291" y="1126463"/>
                  <a:pt x="8310824" y="1124042"/>
                  <a:pt x="8310824" y="1114362"/>
                </a:cubicBezTo>
                <a:close/>
                <a:moveTo>
                  <a:pt x="772613" y="1113119"/>
                </a:moveTo>
                <a:lnTo>
                  <a:pt x="825920" y="1134006"/>
                </a:lnTo>
                <a:lnTo>
                  <a:pt x="824771" y="1133838"/>
                </a:lnTo>
                <a:cubicBezTo>
                  <a:pt x="814717" y="1132860"/>
                  <a:pt x="779588" y="1126985"/>
                  <a:pt x="762203" y="1121415"/>
                </a:cubicBezTo>
                <a:cubicBezTo>
                  <a:pt x="759306" y="1120487"/>
                  <a:pt x="756900" y="1119567"/>
                  <a:pt x="755186" y="1118680"/>
                </a:cubicBezTo>
                <a:cubicBezTo>
                  <a:pt x="753474" y="1117792"/>
                  <a:pt x="752451" y="1116937"/>
                  <a:pt x="752318" y="1116139"/>
                </a:cubicBezTo>
                <a:cubicBezTo>
                  <a:pt x="752089" y="1114770"/>
                  <a:pt x="754707" y="1113926"/>
                  <a:pt x="758963" y="1113461"/>
                </a:cubicBezTo>
                <a:close/>
                <a:moveTo>
                  <a:pt x="6233019" y="1112780"/>
                </a:moveTo>
                <a:lnTo>
                  <a:pt x="6230445" y="1116560"/>
                </a:lnTo>
                <a:lnTo>
                  <a:pt x="6231349" y="1115232"/>
                </a:lnTo>
                <a:cubicBezTo>
                  <a:pt x="6232277" y="1113870"/>
                  <a:pt x="6233019" y="1112780"/>
                  <a:pt x="6233019" y="1112780"/>
                </a:cubicBezTo>
                <a:close/>
                <a:moveTo>
                  <a:pt x="9199729" y="1112780"/>
                </a:moveTo>
                <a:cubicBezTo>
                  <a:pt x="9199728" y="1122367"/>
                  <a:pt x="9194520" y="1124868"/>
                  <a:pt x="9191915" y="1124868"/>
                </a:cubicBezTo>
                <a:cubicBezTo>
                  <a:pt x="9191917" y="1114863"/>
                  <a:pt x="9194520" y="1112779"/>
                  <a:pt x="9199729" y="1112780"/>
                </a:cubicBezTo>
                <a:close/>
                <a:moveTo>
                  <a:pt x="9177206" y="1102256"/>
                </a:moveTo>
                <a:cubicBezTo>
                  <a:pt x="9180551" y="1103125"/>
                  <a:pt x="9183225" y="1106600"/>
                  <a:pt x="9183224" y="1112393"/>
                </a:cubicBezTo>
                <a:cubicBezTo>
                  <a:pt x="9177875" y="1110076"/>
                  <a:pt x="9172526" y="1107759"/>
                  <a:pt x="9167177" y="1107758"/>
                </a:cubicBezTo>
                <a:cubicBezTo>
                  <a:pt x="9169853" y="1103125"/>
                  <a:pt x="9173865" y="1101387"/>
                  <a:pt x="9177206" y="1102256"/>
                </a:cubicBezTo>
                <a:close/>
                <a:moveTo>
                  <a:pt x="8117186" y="1102064"/>
                </a:moveTo>
                <a:cubicBezTo>
                  <a:pt x="8120042" y="1113573"/>
                  <a:pt x="8125751" y="1123099"/>
                  <a:pt x="8137169" y="1123100"/>
                </a:cubicBezTo>
                <a:lnTo>
                  <a:pt x="8138074" y="1125369"/>
                </a:lnTo>
                <a:lnTo>
                  <a:pt x="8138978" y="1119925"/>
                </a:lnTo>
                <a:lnTo>
                  <a:pt x="8140597" y="1120766"/>
                </a:lnTo>
                <a:lnTo>
                  <a:pt x="8155254" y="1113112"/>
                </a:lnTo>
                <a:cubicBezTo>
                  <a:pt x="8160165" y="1111590"/>
                  <a:pt x="8165062" y="1111047"/>
                  <a:pt x="8169945" y="1111277"/>
                </a:cubicBezTo>
                <a:cubicBezTo>
                  <a:pt x="8199249" y="1112659"/>
                  <a:pt x="8228025" y="1141899"/>
                  <a:pt x="8255479" y="1154792"/>
                </a:cubicBezTo>
                <a:cubicBezTo>
                  <a:pt x="8238583" y="1152336"/>
                  <a:pt x="8213710" y="1144970"/>
                  <a:pt x="8199630" y="1169528"/>
                </a:cubicBezTo>
                <a:cubicBezTo>
                  <a:pt x="8189775" y="1164617"/>
                  <a:pt x="8179216" y="1157863"/>
                  <a:pt x="8169008" y="1149625"/>
                </a:cubicBezTo>
                <a:lnTo>
                  <a:pt x="8144174" y="1124532"/>
                </a:lnTo>
                <a:lnTo>
                  <a:pt x="8138979" y="1132011"/>
                </a:lnTo>
                <a:lnTo>
                  <a:pt x="8138649" y="1129909"/>
                </a:lnTo>
                <a:lnTo>
                  <a:pt x="8121707" y="1125779"/>
                </a:lnTo>
                <a:cubicBezTo>
                  <a:pt x="8115404" y="1124884"/>
                  <a:pt x="8109101" y="1124289"/>
                  <a:pt x="8103389" y="1123099"/>
                </a:cubicBezTo>
                <a:cubicBezTo>
                  <a:pt x="8106245" y="1115956"/>
                  <a:pt x="8111953" y="1109208"/>
                  <a:pt x="8117186" y="1102064"/>
                </a:cubicBezTo>
                <a:close/>
                <a:moveTo>
                  <a:pt x="8550757" y="1100278"/>
                </a:moveTo>
                <a:cubicBezTo>
                  <a:pt x="8556255" y="1102829"/>
                  <a:pt x="8561753" y="1105382"/>
                  <a:pt x="8566792" y="1107933"/>
                </a:cubicBezTo>
                <a:cubicBezTo>
                  <a:pt x="8561752" y="1110484"/>
                  <a:pt x="8550757" y="1117714"/>
                  <a:pt x="8550757" y="1100278"/>
                </a:cubicBezTo>
                <a:close/>
                <a:moveTo>
                  <a:pt x="8049789" y="1100277"/>
                </a:moveTo>
                <a:cubicBezTo>
                  <a:pt x="8060864" y="1102779"/>
                  <a:pt x="8071943" y="1105278"/>
                  <a:pt x="8080249" y="1107779"/>
                </a:cubicBezTo>
                <a:cubicBezTo>
                  <a:pt x="8074710" y="1117366"/>
                  <a:pt x="8049789" y="1124866"/>
                  <a:pt x="8049789" y="1100277"/>
                </a:cubicBezTo>
                <a:close/>
                <a:moveTo>
                  <a:pt x="9123438" y="1100277"/>
                </a:moveTo>
                <a:cubicBezTo>
                  <a:pt x="9123438" y="1114168"/>
                  <a:pt x="9115414" y="1112183"/>
                  <a:pt x="9107392" y="1112182"/>
                </a:cubicBezTo>
                <a:cubicBezTo>
                  <a:pt x="9107390" y="1100276"/>
                  <a:pt x="9118088" y="1100276"/>
                  <a:pt x="9123438" y="1100277"/>
                </a:cubicBezTo>
                <a:close/>
                <a:moveTo>
                  <a:pt x="8680639" y="1100276"/>
                </a:moveTo>
                <a:cubicBezTo>
                  <a:pt x="8685987" y="1102658"/>
                  <a:pt x="8691336" y="1105039"/>
                  <a:pt x="8696685" y="1107422"/>
                </a:cubicBezTo>
                <a:cubicBezTo>
                  <a:pt x="8691337" y="1114168"/>
                  <a:pt x="8680638" y="1114168"/>
                  <a:pt x="8680639" y="1100276"/>
                </a:cubicBezTo>
                <a:close/>
                <a:moveTo>
                  <a:pt x="8278179" y="1100276"/>
                </a:moveTo>
                <a:cubicBezTo>
                  <a:pt x="8278179" y="1114169"/>
                  <a:pt x="8270156" y="1112184"/>
                  <a:pt x="8262130" y="1112185"/>
                </a:cubicBezTo>
                <a:cubicBezTo>
                  <a:pt x="8262131" y="1100277"/>
                  <a:pt x="8272831" y="1100277"/>
                  <a:pt x="8278179" y="1100276"/>
                </a:cubicBezTo>
                <a:close/>
                <a:moveTo>
                  <a:pt x="796317" y="1093782"/>
                </a:moveTo>
                <a:cubicBezTo>
                  <a:pt x="806128" y="1095710"/>
                  <a:pt x="820652" y="1102288"/>
                  <a:pt x="833618" y="1108621"/>
                </a:cubicBezTo>
                <a:lnTo>
                  <a:pt x="838816" y="1111208"/>
                </a:lnTo>
                <a:lnTo>
                  <a:pt x="823248" y="1109546"/>
                </a:lnTo>
                <a:lnTo>
                  <a:pt x="811548" y="1108490"/>
                </a:lnTo>
                <a:lnTo>
                  <a:pt x="801815" y="1103927"/>
                </a:lnTo>
                <a:cubicBezTo>
                  <a:pt x="790742" y="1098066"/>
                  <a:pt x="784906" y="1093399"/>
                  <a:pt x="796317" y="1093782"/>
                </a:cubicBezTo>
                <a:close/>
                <a:moveTo>
                  <a:pt x="7497593" y="1090397"/>
                </a:moveTo>
                <a:cubicBezTo>
                  <a:pt x="7503004" y="1090855"/>
                  <a:pt x="7509186" y="1105048"/>
                  <a:pt x="7509189" y="1112373"/>
                </a:cubicBezTo>
                <a:cubicBezTo>
                  <a:pt x="7506439" y="1112373"/>
                  <a:pt x="7484907" y="1105047"/>
                  <a:pt x="7492696" y="1095281"/>
                </a:cubicBezTo>
                <a:cubicBezTo>
                  <a:pt x="7494068" y="1091617"/>
                  <a:pt x="7495787" y="1090244"/>
                  <a:pt x="7497593" y="1090397"/>
                </a:cubicBezTo>
                <a:close/>
                <a:moveTo>
                  <a:pt x="8174264" y="1089753"/>
                </a:moveTo>
                <a:cubicBezTo>
                  <a:pt x="8177941" y="1090621"/>
                  <a:pt x="8181283" y="1094097"/>
                  <a:pt x="8181285" y="1099889"/>
                </a:cubicBezTo>
                <a:cubicBezTo>
                  <a:pt x="8175935" y="1099890"/>
                  <a:pt x="8170587" y="1097573"/>
                  <a:pt x="8165237" y="1095256"/>
                </a:cubicBezTo>
                <a:cubicBezTo>
                  <a:pt x="8166575" y="1090622"/>
                  <a:pt x="8170587" y="1088882"/>
                  <a:pt x="8174264" y="1089753"/>
                </a:cubicBezTo>
                <a:close/>
                <a:moveTo>
                  <a:pt x="9150686" y="1087773"/>
                </a:moveTo>
                <a:cubicBezTo>
                  <a:pt x="9156035" y="1090194"/>
                  <a:pt x="9161383" y="1092613"/>
                  <a:pt x="9166733" y="1095033"/>
                </a:cubicBezTo>
                <a:cubicBezTo>
                  <a:pt x="9164056" y="1097454"/>
                  <a:pt x="9164055" y="1099874"/>
                  <a:pt x="9161383" y="1099874"/>
                </a:cubicBezTo>
                <a:cubicBezTo>
                  <a:pt x="9156034" y="1099874"/>
                  <a:pt x="9150686" y="1099874"/>
                  <a:pt x="9150686" y="1087773"/>
                </a:cubicBezTo>
                <a:close/>
                <a:moveTo>
                  <a:pt x="7432933" y="1087773"/>
                </a:moveTo>
                <a:cubicBezTo>
                  <a:pt x="7432934" y="1097454"/>
                  <a:pt x="7430329" y="1099873"/>
                  <a:pt x="7425119" y="1099873"/>
                </a:cubicBezTo>
                <a:cubicBezTo>
                  <a:pt x="7425121" y="1092614"/>
                  <a:pt x="7427725" y="1087774"/>
                  <a:pt x="7432933" y="1087773"/>
                </a:cubicBezTo>
                <a:close/>
                <a:moveTo>
                  <a:pt x="8655899" y="1087772"/>
                </a:moveTo>
                <a:cubicBezTo>
                  <a:pt x="8663920" y="1087772"/>
                  <a:pt x="8671944" y="1087773"/>
                  <a:pt x="8671946" y="1099358"/>
                </a:cubicBezTo>
                <a:cubicBezTo>
                  <a:pt x="8666596" y="1099358"/>
                  <a:pt x="8655900" y="1101675"/>
                  <a:pt x="8655899" y="1087772"/>
                </a:cubicBezTo>
                <a:close/>
                <a:moveTo>
                  <a:pt x="6233417" y="1087535"/>
                </a:moveTo>
                <a:lnTo>
                  <a:pt x="6232969" y="1088691"/>
                </a:lnTo>
                <a:cubicBezTo>
                  <a:pt x="6230405" y="1090636"/>
                  <a:pt x="6226894" y="1091171"/>
                  <a:pt x="6223113" y="1091018"/>
                </a:cubicBezTo>
                <a:lnTo>
                  <a:pt x="6208363" y="1088604"/>
                </a:lnTo>
                <a:lnTo>
                  <a:pt x="6186617" y="1089750"/>
                </a:lnTo>
                <a:cubicBezTo>
                  <a:pt x="6157103" y="1091953"/>
                  <a:pt x="6127370" y="1096128"/>
                  <a:pt x="6098521" y="1106227"/>
                </a:cubicBezTo>
                <a:lnTo>
                  <a:pt x="6062105" y="1123450"/>
                </a:lnTo>
                <a:lnTo>
                  <a:pt x="6080426" y="1128752"/>
                </a:lnTo>
                <a:lnTo>
                  <a:pt x="6094815" y="1135720"/>
                </a:lnTo>
                <a:lnTo>
                  <a:pt x="6100990" y="1137219"/>
                </a:lnTo>
                <a:lnTo>
                  <a:pt x="6099508" y="1136117"/>
                </a:lnTo>
                <a:cubicBezTo>
                  <a:pt x="6104716" y="1128857"/>
                  <a:pt x="6104716" y="1128857"/>
                  <a:pt x="6107323" y="1136117"/>
                </a:cubicBezTo>
                <a:lnTo>
                  <a:pt x="6105540" y="1138325"/>
                </a:lnTo>
                <a:lnTo>
                  <a:pt x="6106109" y="1138462"/>
                </a:lnTo>
                <a:lnTo>
                  <a:pt x="6105943" y="1139933"/>
                </a:lnTo>
                <a:lnTo>
                  <a:pt x="6114807" y="1141738"/>
                </a:lnTo>
                <a:lnTo>
                  <a:pt x="6122223" y="1140645"/>
                </a:lnTo>
                <a:lnTo>
                  <a:pt x="6123640" y="1139147"/>
                </a:lnTo>
                <a:lnTo>
                  <a:pt x="6142070" y="1137129"/>
                </a:lnTo>
                <a:lnTo>
                  <a:pt x="6154579" y="1134220"/>
                </a:lnTo>
                <a:lnTo>
                  <a:pt x="6160790" y="1135081"/>
                </a:lnTo>
                <a:lnTo>
                  <a:pt x="6168533" y="1134233"/>
                </a:lnTo>
                <a:lnTo>
                  <a:pt x="6179646" y="1133291"/>
                </a:lnTo>
                <a:lnTo>
                  <a:pt x="6185430" y="1124501"/>
                </a:lnTo>
                <a:cubicBezTo>
                  <a:pt x="6191039" y="1112757"/>
                  <a:pt x="6196651" y="1117212"/>
                  <a:pt x="6205064" y="1122072"/>
                </a:cubicBezTo>
                <a:cubicBezTo>
                  <a:pt x="6210674" y="1124501"/>
                  <a:pt x="6210675" y="1117211"/>
                  <a:pt x="6213479" y="1110328"/>
                </a:cubicBezTo>
                <a:cubicBezTo>
                  <a:pt x="6217686" y="1104857"/>
                  <a:pt x="6223472" y="1111467"/>
                  <a:pt x="6227284" y="1116306"/>
                </a:cubicBezTo>
                <a:lnTo>
                  <a:pt x="6229094" y="1118544"/>
                </a:lnTo>
                <a:lnTo>
                  <a:pt x="6230309" y="1120045"/>
                </a:lnTo>
                <a:cubicBezTo>
                  <a:pt x="6238723" y="1122072"/>
                  <a:pt x="6243865" y="1122073"/>
                  <a:pt x="6252281" y="1120045"/>
                </a:cubicBezTo>
                <a:cubicBezTo>
                  <a:pt x="6291546" y="1114782"/>
                  <a:pt x="6328007" y="1095746"/>
                  <a:pt x="6366807" y="1098177"/>
                </a:cubicBezTo>
                <a:lnTo>
                  <a:pt x="6411932" y="1102964"/>
                </a:lnTo>
                <a:lnTo>
                  <a:pt x="6415367" y="1101368"/>
                </a:lnTo>
                <a:cubicBezTo>
                  <a:pt x="6417235" y="1099431"/>
                  <a:pt x="6418398" y="1096547"/>
                  <a:pt x="6418398" y="1092294"/>
                </a:cubicBezTo>
                <a:cubicBezTo>
                  <a:pt x="6386505" y="1093509"/>
                  <a:pt x="6355386" y="1092292"/>
                  <a:pt x="6324323" y="1090776"/>
                </a:cubicBezTo>
                <a:close/>
                <a:moveTo>
                  <a:pt x="7594408" y="1085427"/>
                </a:moveTo>
                <a:cubicBezTo>
                  <a:pt x="7618010" y="1087796"/>
                  <a:pt x="7641816" y="1096697"/>
                  <a:pt x="7663990" y="1104833"/>
                </a:cubicBezTo>
                <a:cubicBezTo>
                  <a:pt x="7702938" y="1119302"/>
                  <a:pt x="7742359" y="1135780"/>
                  <a:pt x="7781308" y="1147837"/>
                </a:cubicBezTo>
                <a:cubicBezTo>
                  <a:pt x="7778492" y="1155068"/>
                  <a:pt x="7775678" y="1167127"/>
                  <a:pt x="7770045" y="1167127"/>
                </a:cubicBezTo>
                <a:cubicBezTo>
                  <a:pt x="7761598" y="1169536"/>
                  <a:pt x="7753620" y="1169537"/>
                  <a:pt x="7745175" y="1169538"/>
                </a:cubicBezTo>
                <a:cubicBezTo>
                  <a:pt x="7736727" y="1169537"/>
                  <a:pt x="7728280" y="1168935"/>
                  <a:pt x="7719833" y="1167428"/>
                </a:cubicBezTo>
                <a:lnTo>
                  <a:pt x="7707712" y="1163825"/>
                </a:lnTo>
                <a:lnTo>
                  <a:pt x="7701832" y="1176615"/>
                </a:lnTo>
                <a:cubicBezTo>
                  <a:pt x="7699254" y="1179964"/>
                  <a:pt x="7695962" y="1181182"/>
                  <a:pt x="7690695" y="1178746"/>
                </a:cubicBezTo>
                <a:cubicBezTo>
                  <a:pt x="7677530" y="1169003"/>
                  <a:pt x="7661734" y="1161697"/>
                  <a:pt x="7648566" y="1154390"/>
                </a:cubicBezTo>
                <a:cubicBezTo>
                  <a:pt x="7653834" y="1150938"/>
                  <a:pt x="7659100" y="1144950"/>
                  <a:pt x="7664036" y="1142820"/>
                </a:cubicBezTo>
                <a:cubicBezTo>
                  <a:pt x="7668974" y="1140689"/>
                  <a:pt x="7673581" y="1142415"/>
                  <a:pt x="7677531" y="1154390"/>
                </a:cubicBezTo>
                <a:cubicBezTo>
                  <a:pt x="7680162" y="1162915"/>
                  <a:pt x="7686088" y="1164742"/>
                  <a:pt x="7692287" y="1164437"/>
                </a:cubicBezTo>
                <a:lnTo>
                  <a:pt x="7703482" y="1162568"/>
                </a:lnTo>
                <a:lnTo>
                  <a:pt x="7694491" y="1159893"/>
                </a:lnTo>
                <a:cubicBezTo>
                  <a:pt x="7686046" y="1155068"/>
                  <a:pt x="7680413" y="1147837"/>
                  <a:pt x="7674783" y="1140602"/>
                </a:cubicBezTo>
                <a:cubicBezTo>
                  <a:pt x="7663988" y="1140603"/>
                  <a:pt x="7655542" y="1140602"/>
                  <a:pt x="7647095" y="1140603"/>
                </a:cubicBezTo>
                <a:lnTo>
                  <a:pt x="7639722" y="1140050"/>
                </a:lnTo>
                <a:lnTo>
                  <a:pt x="7637761" y="1147632"/>
                </a:lnTo>
                <a:cubicBezTo>
                  <a:pt x="7633019" y="1153628"/>
                  <a:pt x="7622844" y="1149516"/>
                  <a:pt x="7617309" y="1149518"/>
                </a:cubicBezTo>
                <a:cubicBezTo>
                  <a:pt x="7617310" y="1144747"/>
                  <a:pt x="7618260" y="1141626"/>
                  <a:pt x="7619805" y="1139629"/>
                </a:cubicBezTo>
                <a:lnTo>
                  <a:pt x="7621611" y="1138693"/>
                </a:lnTo>
                <a:lnTo>
                  <a:pt x="7618938" y="1138492"/>
                </a:lnTo>
                <a:cubicBezTo>
                  <a:pt x="7609788" y="1136986"/>
                  <a:pt x="7600637" y="1134575"/>
                  <a:pt x="7590783" y="1130958"/>
                </a:cubicBezTo>
                <a:cubicBezTo>
                  <a:pt x="7590783" y="1126135"/>
                  <a:pt x="7593597" y="1123724"/>
                  <a:pt x="7596413" y="1123723"/>
                </a:cubicBezTo>
                <a:cubicBezTo>
                  <a:pt x="7585151" y="1116489"/>
                  <a:pt x="7577172" y="1123724"/>
                  <a:pt x="7565911" y="1119302"/>
                </a:cubicBezTo>
                <a:cubicBezTo>
                  <a:pt x="7557462" y="1114078"/>
                  <a:pt x="7549015" y="1104834"/>
                  <a:pt x="7540569" y="1095189"/>
                </a:cubicBezTo>
                <a:cubicBezTo>
                  <a:pt x="7550422" y="1089764"/>
                  <a:pt x="7560602" y="1086749"/>
                  <a:pt x="7570940" y="1085506"/>
                </a:cubicBezTo>
                <a:cubicBezTo>
                  <a:pt x="7578695" y="1084574"/>
                  <a:pt x="7586537" y="1084638"/>
                  <a:pt x="7594408" y="1085427"/>
                </a:cubicBezTo>
                <a:close/>
                <a:moveTo>
                  <a:pt x="9077235" y="1082518"/>
                </a:moveTo>
                <a:cubicBezTo>
                  <a:pt x="9083469" y="1083444"/>
                  <a:pt x="9091083" y="1087772"/>
                  <a:pt x="9096622" y="1089009"/>
                </a:cubicBezTo>
                <a:cubicBezTo>
                  <a:pt x="9090392" y="1092720"/>
                  <a:pt x="9081044" y="1101993"/>
                  <a:pt x="9073256" y="1101182"/>
                </a:cubicBezTo>
                <a:lnTo>
                  <a:pt x="9071779" y="1100191"/>
                </a:lnTo>
                <a:lnTo>
                  <a:pt x="9068002" y="1103921"/>
                </a:lnTo>
                <a:cubicBezTo>
                  <a:pt x="9066702" y="1103921"/>
                  <a:pt x="9065399" y="1102633"/>
                  <a:pt x="9064097" y="1100061"/>
                </a:cubicBezTo>
                <a:cubicBezTo>
                  <a:pt x="9064746" y="1098775"/>
                  <a:pt x="9065398" y="1097973"/>
                  <a:pt x="9066050" y="1097529"/>
                </a:cubicBezTo>
                <a:lnTo>
                  <a:pt x="9067426" y="1097276"/>
                </a:lnTo>
                <a:lnTo>
                  <a:pt x="9066161" y="1096429"/>
                </a:lnTo>
                <a:cubicBezTo>
                  <a:pt x="9066160" y="1084063"/>
                  <a:pt x="9071007" y="1081591"/>
                  <a:pt x="9077235" y="1082518"/>
                </a:cubicBezTo>
                <a:close/>
                <a:moveTo>
                  <a:pt x="7904486" y="1080424"/>
                </a:moveTo>
                <a:cubicBezTo>
                  <a:pt x="7915403" y="1082762"/>
                  <a:pt x="7926320" y="1085101"/>
                  <a:pt x="7937240" y="1096792"/>
                </a:cubicBezTo>
                <a:cubicBezTo>
                  <a:pt x="7926321" y="1096793"/>
                  <a:pt x="7904486" y="1101470"/>
                  <a:pt x="7904486" y="1080424"/>
                </a:cubicBezTo>
                <a:close/>
                <a:moveTo>
                  <a:pt x="8641022" y="1079548"/>
                </a:moveTo>
                <a:cubicBezTo>
                  <a:pt x="8641021" y="1094502"/>
                  <a:pt x="8630324" y="1089517"/>
                  <a:pt x="8624976" y="1089517"/>
                </a:cubicBezTo>
                <a:cubicBezTo>
                  <a:pt x="8624975" y="1077054"/>
                  <a:pt x="8632998" y="1079548"/>
                  <a:pt x="8641022" y="1079548"/>
                </a:cubicBezTo>
                <a:close/>
                <a:moveTo>
                  <a:pt x="7533936" y="1078843"/>
                </a:moveTo>
                <a:cubicBezTo>
                  <a:pt x="7533936" y="1082533"/>
                  <a:pt x="7533936" y="1088068"/>
                  <a:pt x="7533260" y="1092679"/>
                </a:cubicBezTo>
                <a:lnTo>
                  <a:pt x="7532509" y="1094002"/>
                </a:lnTo>
                <a:lnTo>
                  <a:pt x="7535913" y="1095177"/>
                </a:lnTo>
                <a:cubicBezTo>
                  <a:pt x="7537643" y="1096786"/>
                  <a:pt x="7538762" y="1099357"/>
                  <a:pt x="7538761" y="1103216"/>
                </a:cubicBezTo>
                <a:cubicBezTo>
                  <a:pt x="7536524" y="1103216"/>
                  <a:pt x="7534184" y="1102572"/>
                  <a:pt x="7532403" y="1100966"/>
                </a:cubicBezTo>
                <a:lnTo>
                  <a:pt x="7530875" y="1096873"/>
                </a:lnTo>
                <a:lnTo>
                  <a:pt x="7528538" y="1100980"/>
                </a:lnTo>
                <a:cubicBezTo>
                  <a:pt x="7520441" y="1103440"/>
                  <a:pt x="7512345" y="1096061"/>
                  <a:pt x="7509648" y="1086222"/>
                </a:cubicBezTo>
                <a:cubicBezTo>
                  <a:pt x="7517744" y="1081302"/>
                  <a:pt x="7525838" y="1081303"/>
                  <a:pt x="7533936" y="1078843"/>
                </a:cubicBezTo>
                <a:close/>
                <a:moveTo>
                  <a:pt x="8140496" y="1078842"/>
                </a:moveTo>
                <a:cubicBezTo>
                  <a:pt x="8148595" y="1081334"/>
                  <a:pt x="8156690" y="1083826"/>
                  <a:pt x="8164787" y="1083826"/>
                </a:cubicBezTo>
                <a:cubicBezTo>
                  <a:pt x="8159391" y="1093796"/>
                  <a:pt x="8140496" y="1096288"/>
                  <a:pt x="8140496" y="1078842"/>
                </a:cubicBezTo>
                <a:close/>
                <a:moveTo>
                  <a:pt x="7377704" y="1078841"/>
                </a:moveTo>
                <a:cubicBezTo>
                  <a:pt x="7379005" y="1078842"/>
                  <a:pt x="7380959" y="1079485"/>
                  <a:pt x="7382587" y="1081093"/>
                </a:cubicBezTo>
                <a:lnTo>
                  <a:pt x="7382718" y="1081450"/>
                </a:lnTo>
                <a:lnTo>
                  <a:pt x="7384428" y="1080426"/>
                </a:lnTo>
                <a:lnTo>
                  <a:pt x="7383664" y="1084046"/>
                </a:lnTo>
                <a:lnTo>
                  <a:pt x="7385516" y="1089130"/>
                </a:lnTo>
                <a:lnTo>
                  <a:pt x="7382809" y="1088091"/>
                </a:lnTo>
                <a:lnTo>
                  <a:pt x="7382577" y="1089197"/>
                </a:lnTo>
                <a:cubicBezTo>
                  <a:pt x="7381343" y="1091316"/>
                  <a:pt x="7379492" y="1092525"/>
                  <a:pt x="7377026" y="1092524"/>
                </a:cubicBezTo>
                <a:cubicBezTo>
                  <a:pt x="7377024" y="1088894"/>
                  <a:pt x="7377642" y="1085871"/>
                  <a:pt x="7378875" y="1083752"/>
                </a:cubicBezTo>
                <a:lnTo>
                  <a:pt x="7378894" y="1083741"/>
                </a:lnTo>
                <a:close/>
                <a:moveTo>
                  <a:pt x="8914549" y="1077646"/>
                </a:moveTo>
                <a:cubicBezTo>
                  <a:pt x="8924384" y="1077872"/>
                  <a:pt x="8935663" y="1090918"/>
                  <a:pt x="8944058" y="1094516"/>
                </a:cubicBezTo>
                <a:cubicBezTo>
                  <a:pt x="8930068" y="1094516"/>
                  <a:pt x="8916544" y="1092118"/>
                  <a:pt x="8905354" y="1082519"/>
                </a:cubicBezTo>
                <a:cubicBezTo>
                  <a:pt x="8908151" y="1078921"/>
                  <a:pt x="8911268" y="1077573"/>
                  <a:pt x="8914549" y="1077646"/>
                </a:cubicBezTo>
                <a:close/>
                <a:moveTo>
                  <a:pt x="8226440" y="1077367"/>
                </a:moveTo>
                <a:cubicBezTo>
                  <a:pt x="8238791" y="1075637"/>
                  <a:pt x="8253407" y="1088362"/>
                  <a:pt x="8263489" y="1091936"/>
                </a:cubicBezTo>
                <a:cubicBezTo>
                  <a:pt x="8263490" y="1096699"/>
                  <a:pt x="8263490" y="1099081"/>
                  <a:pt x="8263489" y="1101462"/>
                </a:cubicBezTo>
                <a:cubicBezTo>
                  <a:pt x="8247356" y="1096698"/>
                  <a:pt x="8231229" y="1089555"/>
                  <a:pt x="8215097" y="1084791"/>
                </a:cubicBezTo>
                <a:cubicBezTo>
                  <a:pt x="8218459" y="1080127"/>
                  <a:pt x="8222323" y="1077944"/>
                  <a:pt x="8226440" y="1077367"/>
                </a:cubicBezTo>
                <a:close/>
                <a:moveTo>
                  <a:pt x="7865414" y="1071729"/>
                </a:moveTo>
                <a:cubicBezTo>
                  <a:pt x="7875398" y="1074153"/>
                  <a:pt x="7896235" y="1069707"/>
                  <a:pt x="7896235" y="1091120"/>
                </a:cubicBezTo>
                <a:cubicBezTo>
                  <a:pt x="7885818" y="1103241"/>
                  <a:pt x="7873227" y="1081424"/>
                  <a:pt x="7865414" y="1071729"/>
                </a:cubicBezTo>
                <a:close/>
                <a:moveTo>
                  <a:pt x="8367078" y="1071698"/>
                </a:moveTo>
                <a:cubicBezTo>
                  <a:pt x="8380837" y="1071699"/>
                  <a:pt x="8397921" y="1083606"/>
                  <a:pt x="8412156" y="1088368"/>
                </a:cubicBezTo>
                <a:cubicBezTo>
                  <a:pt x="8412156" y="1114170"/>
                  <a:pt x="8375619" y="1100277"/>
                  <a:pt x="8364232" y="1095513"/>
                </a:cubicBezTo>
                <a:cubicBezTo>
                  <a:pt x="8352845" y="1090749"/>
                  <a:pt x="8352845" y="1071698"/>
                  <a:pt x="8367078" y="1071698"/>
                </a:cubicBezTo>
                <a:close/>
                <a:moveTo>
                  <a:pt x="7492006" y="1071698"/>
                </a:moveTo>
                <a:cubicBezTo>
                  <a:pt x="7492006" y="1074271"/>
                  <a:pt x="7494756" y="1076842"/>
                  <a:pt x="7494758" y="1079414"/>
                </a:cubicBezTo>
                <a:cubicBezTo>
                  <a:pt x="7492007" y="1081985"/>
                  <a:pt x="7486969" y="1079414"/>
                  <a:pt x="7492006" y="1071698"/>
                </a:cubicBezTo>
                <a:close/>
                <a:moveTo>
                  <a:pt x="8904878" y="1071697"/>
                </a:moveTo>
                <a:cubicBezTo>
                  <a:pt x="8902024" y="1073954"/>
                  <a:pt x="8902024" y="1076210"/>
                  <a:pt x="8899168" y="1078465"/>
                </a:cubicBezTo>
                <a:cubicBezTo>
                  <a:pt x="8899168" y="1071697"/>
                  <a:pt x="8899168" y="1071697"/>
                  <a:pt x="8904878" y="1071697"/>
                </a:cubicBezTo>
                <a:close/>
                <a:moveTo>
                  <a:pt x="8201424" y="1067921"/>
                </a:moveTo>
                <a:cubicBezTo>
                  <a:pt x="8206894" y="1070625"/>
                  <a:pt x="8212363" y="1072555"/>
                  <a:pt x="8214643" y="1074872"/>
                </a:cubicBezTo>
                <a:cubicBezTo>
                  <a:pt x="8209171" y="1081824"/>
                  <a:pt x="8201423" y="1079506"/>
                  <a:pt x="8201424" y="1067921"/>
                </a:cubicBezTo>
                <a:close/>
                <a:moveTo>
                  <a:pt x="7992063" y="1066341"/>
                </a:moveTo>
                <a:cubicBezTo>
                  <a:pt x="8006120" y="1068735"/>
                  <a:pt x="8017365" y="1066341"/>
                  <a:pt x="8028142" y="1071131"/>
                </a:cubicBezTo>
                <a:cubicBezTo>
                  <a:pt x="8053441" y="1080714"/>
                  <a:pt x="8014554" y="1097482"/>
                  <a:pt x="8008931" y="1099876"/>
                </a:cubicBezTo>
                <a:cubicBezTo>
                  <a:pt x="8003308" y="1090297"/>
                  <a:pt x="7997686" y="1078318"/>
                  <a:pt x="7992063" y="1066341"/>
                </a:cubicBezTo>
                <a:close/>
                <a:moveTo>
                  <a:pt x="9461540" y="1066338"/>
                </a:moveTo>
                <a:cubicBezTo>
                  <a:pt x="9461541" y="1080240"/>
                  <a:pt x="9450843" y="1077923"/>
                  <a:pt x="9445495" y="1077924"/>
                </a:cubicBezTo>
                <a:cubicBezTo>
                  <a:pt x="9445495" y="1066338"/>
                  <a:pt x="9453516" y="1066337"/>
                  <a:pt x="9461540" y="1066338"/>
                </a:cubicBezTo>
                <a:close/>
                <a:moveTo>
                  <a:pt x="8112262" y="1064718"/>
                </a:moveTo>
                <a:cubicBezTo>
                  <a:pt x="8116370" y="1064719"/>
                  <a:pt x="8120535" y="1065967"/>
                  <a:pt x="8123544" y="1065966"/>
                </a:cubicBezTo>
                <a:cubicBezTo>
                  <a:pt x="8123543" y="1070949"/>
                  <a:pt x="8123544" y="1073442"/>
                  <a:pt x="8123543" y="1078427"/>
                </a:cubicBezTo>
                <a:cubicBezTo>
                  <a:pt x="8117526" y="1075933"/>
                  <a:pt x="8109658" y="1073443"/>
                  <a:pt x="8101328" y="1070948"/>
                </a:cubicBezTo>
                <a:cubicBezTo>
                  <a:pt x="8104104" y="1065967"/>
                  <a:pt x="8108154" y="1064718"/>
                  <a:pt x="8112262" y="1064718"/>
                </a:cubicBezTo>
                <a:close/>
                <a:moveTo>
                  <a:pt x="7453076" y="1062723"/>
                </a:moveTo>
                <a:cubicBezTo>
                  <a:pt x="7467205" y="1063302"/>
                  <a:pt x="7482458" y="1068401"/>
                  <a:pt x="7492683" y="1083240"/>
                </a:cubicBezTo>
                <a:lnTo>
                  <a:pt x="7490254" y="1084856"/>
                </a:lnTo>
                <a:lnTo>
                  <a:pt x="7491872" y="1092525"/>
                </a:lnTo>
                <a:cubicBezTo>
                  <a:pt x="7489403" y="1092524"/>
                  <a:pt x="7487554" y="1091314"/>
                  <a:pt x="7486320" y="1089196"/>
                </a:cubicBezTo>
                <a:lnTo>
                  <a:pt x="7485966" y="1087524"/>
                </a:lnTo>
                <a:lnTo>
                  <a:pt x="7479748" y="1086500"/>
                </a:lnTo>
                <a:cubicBezTo>
                  <a:pt x="7475784" y="1084892"/>
                  <a:pt x="7472769" y="1082371"/>
                  <a:pt x="7472518" y="1084283"/>
                </a:cubicBezTo>
                <a:lnTo>
                  <a:pt x="7473211" y="1087678"/>
                </a:lnTo>
                <a:lnTo>
                  <a:pt x="7475393" y="1086620"/>
                </a:lnTo>
                <a:cubicBezTo>
                  <a:pt x="7477533" y="1084805"/>
                  <a:pt x="7476463" y="1091159"/>
                  <a:pt x="7475793" y="1094448"/>
                </a:cubicBezTo>
                <a:lnTo>
                  <a:pt x="7475790" y="1094468"/>
                </a:lnTo>
                <a:lnTo>
                  <a:pt x="7476228" y="1095605"/>
                </a:lnTo>
                <a:lnTo>
                  <a:pt x="7475617" y="1095263"/>
                </a:lnTo>
                <a:lnTo>
                  <a:pt x="7475393" y="1096301"/>
                </a:lnTo>
                <a:lnTo>
                  <a:pt x="7474806" y="1094811"/>
                </a:lnTo>
                <a:lnTo>
                  <a:pt x="7455773" y="1084167"/>
                </a:lnTo>
                <a:cubicBezTo>
                  <a:pt x="7449425" y="1078911"/>
                  <a:pt x="7443784" y="1072111"/>
                  <a:pt x="7439552" y="1063456"/>
                </a:cubicBezTo>
                <a:cubicBezTo>
                  <a:pt x="7443783" y="1062838"/>
                  <a:pt x="7448367" y="1062531"/>
                  <a:pt x="7453076" y="1062723"/>
                </a:cubicBezTo>
                <a:close/>
                <a:moveTo>
                  <a:pt x="8095857" y="1059337"/>
                </a:moveTo>
                <a:cubicBezTo>
                  <a:pt x="8096569" y="1058690"/>
                  <a:pt x="8097995" y="1059985"/>
                  <a:pt x="8100852" y="1062555"/>
                </a:cubicBezTo>
                <a:cubicBezTo>
                  <a:pt x="8097997" y="1065124"/>
                  <a:pt x="8095141" y="1065125"/>
                  <a:pt x="8095141" y="1067696"/>
                </a:cubicBezTo>
                <a:cubicBezTo>
                  <a:pt x="8095142" y="1062554"/>
                  <a:pt x="8095143" y="1059985"/>
                  <a:pt x="8095857" y="1059337"/>
                </a:cubicBezTo>
                <a:close/>
                <a:moveTo>
                  <a:pt x="6690376" y="1058680"/>
                </a:moveTo>
                <a:cubicBezTo>
                  <a:pt x="6690378" y="1070830"/>
                  <a:pt x="6701009" y="1067995"/>
                  <a:pt x="6706324" y="1067995"/>
                </a:cubicBezTo>
                <a:cubicBezTo>
                  <a:pt x="6706325" y="1056251"/>
                  <a:pt x="6695692" y="1058682"/>
                  <a:pt x="6690376" y="1058680"/>
                </a:cubicBezTo>
                <a:close/>
                <a:moveTo>
                  <a:pt x="6739021" y="1056966"/>
                </a:moveTo>
                <a:cubicBezTo>
                  <a:pt x="6728889" y="1058124"/>
                  <a:pt x="6722272" y="1061414"/>
                  <a:pt x="6722270" y="1067995"/>
                </a:cubicBezTo>
                <a:cubicBezTo>
                  <a:pt x="6732902" y="1067995"/>
                  <a:pt x="6744087" y="1066275"/>
                  <a:pt x="6755273" y="1065414"/>
                </a:cubicBezTo>
                <a:lnTo>
                  <a:pt x="6760674" y="1065836"/>
                </a:lnTo>
                <a:lnTo>
                  <a:pt x="6754991" y="1062611"/>
                </a:lnTo>
                <a:lnTo>
                  <a:pt x="6753889" y="1057659"/>
                </a:lnTo>
                <a:close/>
                <a:moveTo>
                  <a:pt x="7966855" y="1053834"/>
                </a:moveTo>
                <a:cubicBezTo>
                  <a:pt x="7966855" y="1061038"/>
                  <a:pt x="7966856" y="1070631"/>
                  <a:pt x="7966855" y="1077827"/>
                </a:cubicBezTo>
                <a:cubicBezTo>
                  <a:pt x="7961233" y="1077828"/>
                  <a:pt x="7952800" y="1080227"/>
                  <a:pt x="7944832" y="1075428"/>
                </a:cubicBezTo>
                <a:cubicBezTo>
                  <a:pt x="7936399" y="1070631"/>
                  <a:pt x="7966855" y="1053834"/>
                  <a:pt x="7966855" y="1053834"/>
                </a:cubicBezTo>
                <a:close/>
                <a:moveTo>
                  <a:pt x="8082309" y="1053832"/>
                </a:moveTo>
                <a:cubicBezTo>
                  <a:pt x="8082309" y="1067738"/>
                  <a:pt x="8073930" y="1065422"/>
                  <a:pt x="8068343" y="1065422"/>
                </a:cubicBezTo>
                <a:cubicBezTo>
                  <a:pt x="8068343" y="1053832"/>
                  <a:pt x="8076724" y="1053833"/>
                  <a:pt x="8082309" y="1053832"/>
                </a:cubicBezTo>
                <a:close/>
                <a:moveTo>
                  <a:pt x="7936312" y="1047175"/>
                </a:moveTo>
                <a:cubicBezTo>
                  <a:pt x="7938620" y="1047327"/>
                  <a:pt x="7940638" y="1048700"/>
                  <a:pt x="7941928" y="1051753"/>
                </a:cubicBezTo>
                <a:cubicBezTo>
                  <a:pt x="7950360" y="1071290"/>
                  <a:pt x="7925529" y="1066406"/>
                  <a:pt x="7919908" y="1066406"/>
                </a:cubicBezTo>
                <a:cubicBezTo>
                  <a:pt x="7919907" y="1057243"/>
                  <a:pt x="7929394" y="1046717"/>
                  <a:pt x="7936312" y="1047175"/>
                </a:cubicBezTo>
                <a:close/>
                <a:moveTo>
                  <a:pt x="7384426" y="1046489"/>
                </a:moveTo>
                <a:cubicBezTo>
                  <a:pt x="7384427" y="1053747"/>
                  <a:pt x="7381958" y="1058589"/>
                  <a:pt x="7377025" y="1058589"/>
                </a:cubicBezTo>
                <a:cubicBezTo>
                  <a:pt x="7377025" y="1048907"/>
                  <a:pt x="7379492" y="1046488"/>
                  <a:pt x="7384426" y="1046489"/>
                </a:cubicBezTo>
                <a:close/>
                <a:moveTo>
                  <a:pt x="7857600" y="1046489"/>
                </a:moveTo>
                <a:cubicBezTo>
                  <a:pt x="7862666" y="1046489"/>
                  <a:pt x="7867735" y="1046488"/>
                  <a:pt x="7872805" y="1046489"/>
                </a:cubicBezTo>
                <a:cubicBezTo>
                  <a:pt x="7872803" y="1048908"/>
                  <a:pt x="7872805" y="1053747"/>
                  <a:pt x="7872805" y="1058587"/>
                </a:cubicBezTo>
                <a:cubicBezTo>
                  <a:pt x="7867734" y="1058587"/>
                  <a:pt x="7862665" y="1058588"/>
                  <a:pt x="7857600" y="1058588"/>
                </a:cubicBezTo>
                <a:cubicBezTo>
                  <a:pt x="7857600" y="1053747"/>
                  <a:pt x="7857598" y="1048907"/>
                  <a:pt x="7857600" y="1046489"/>
                </a:cubicBezTo>
                <a:close/>
                <a:moveTo>
                  <a:pt x="8057576" y="1044902"/>
                </a:moveTo>
                <a:cubicBezTo>
                  <a:pt x="8057577" y="1051917"/>
                  <a:pt x="8057577" y="1058934"/>
                  <a:pt x="8057577" y="1065949"/>
                </a:cubicBezTo>
                <a:cubicBezTo>
                  <a:pt x="8052078" y="1065948"/>
                  <a:pt x="8046581" y="1065949"/>
                  <a:pt x="8041084" y="1065948"/>
                </a:cubicBezTo>
                <a:cubicBezTo>
                  <a:pt x="8038336" y="1061276"/>
                  <a:pt x="8035586" y="1056593"/>
                  <a:pt x="8033293" y="1051917"/>
                </a:cubicBezTo>
                <a:cubicBezTo>
                  <a:pt x="8041084" y="1047240"/>
                  <a:pt x="8049330" y="1044903"/>
                  <a:pt x="8057576" y="1044902"/>
                </a:cubicBezTo>
                <a:close/>
                <a:moveTo>
                  <a:pt x="8870304" y="1044902"/>
                </a:moveTo>
                <a:cubicBezTo>
                  <a:pt x="8875513" y="1044903"/>
                  <a:pt x="8878118" y="1047474"/>
                  <a:pt x="8878118" y="1055189"/>
                </a:cubicBezTo>
                <a:cubicBezTo>
                  <a:pt x="8872911" y="1055189"/>
                  <a:pt x="8870305" y="1052618"/>
                  <a:pt x="8870304" y="1044902"/>
                </a:cubicBezTo>
                <a:close/>
                <a:moveTo>
                  <a:pt x="7392135" y="1044902"/>
                </a:moveTo>
                <a:cubicBezTo>
                  <a:pt x="7405656" y="1047240"/>
                  <a:pt x="7416850" y="1051917"/>
                  <a:pt x="7430838" y="1054253"/>
                </a:cubicBezTo>
                <a:cubicBezTo>
                  <a:pt x="7416850" y="1056592"/>
                  <a:pt x="7405658" y="1061275"/>
                  <a:pt x="7392134" y="1065949"/>
                </a:cubicBezTo>
                <a:cubicBezTo>
                  <a:pt x="7392133" y="1058933"/>
                  <a:pt x="7392133" y="1051917"/>
                  <a:pt x="7392135" y="1044902"/>
                </a:cubicBezTo>
                <a:close/>
                <a:moveTo>
                  <a:pt x="8853381" y="1044901"/>
                </a:moveTo>
                <a:cubicBezTo>
                  <a:pt x="8853381" y="1054252"/>
                  <a:pt x="8853381" y="1065949"/>
                  <a:pt x="8845568" y="1065948"/>
                </a:cubicBezTo>
                <a:cubicBezTo>
                  <a:pt x="8845568" y="1056592"/>
                  <a:pt x="8845568" y="1044903"/>
                  <a:pt x="8853381" y="1044901"/>
                </a:cubicBezTo>
                <a:close/>
                <a:moveTo>
                  <a:pt x="9072992" y="1043905"/>
                </a:moveTo>
                <a:cubicBezTo>
                  <a:pt x="9076946" y="1043283"/>
                  <a:pt x="9081979" y="1044528"/>
                  <a:pt x="9086294" y="1044529"/>
                </a:cubicBezTo>
                <a:cubicBezTo>
                  <a:pt x="9086293" y="1056986"/>
                  <a:pt x="9074789" y="1054496"/>
                  <a:pt x="9066158" y="1054496"/>
                </a:cubicBezTo>
                <a:cubicBezTo>
                  <a:pt x="9066159" y="1047021"/>
                  <a:pt x="9069036" y="1044528"/>
                  <a:pt x="9072992" y="1043905"/>
                </a:cubicBezTo>
                <a:close/>
                <a:moveTo>
                  <a:pt x="8024603" y="1033165"/>
                </a:moveTo>
                <a:cubicBezTo>
                  <a:pt x="8024603" y="1048049"/>
                  <a:pt x="8016578" y="1045498"/>
                  <a:pt x="8008556" y="1045498"/>
                </a:cubicBezTo>
                <a:cubicBezTo>
                  <a:pt x="8008556" y="1030613"/>
                  <a:pt x="8019253" y="1033165"/>
                  <a:pt x="8024603" y="1033165"/>
                </a:cubicBezTo>
                <a:close/>
                <a:moveTo>
                  <a:pt x="8261699" y="1032400"/>
                </a:moveTo>
                <a:cubicBezTo>
                  <a:pt x="8261699" y="1039484"/>
                  <a:pt x="8259091" y="1044485"/>
                  <a:pt x="8253884" y="1044485"/>
                </a:cubicBezTo>
                <a:cubicBezTo>
                  <a:pt x="8253884" y="1034900"/>
                  <a:pt x="8256490" y="1032400"/>
                  <a:pt x="8261699" y="1032400"/>
                </a:cubicBezTo>
                <a:close/>
                <a:moveTo>
                  <a:pt x="8822628" y="1031293"/>
                </a:moveTo>
                <a:cubicBezTo>
                  <a:pt x="8827138" y="1030735"/>
                  <a:pt x="8832689" y="1032562"/>
                  <a:pt x="8836858" y="1032562"/>
                </a:cubicBezTo>
                <a:cubicBezTo>
                  <a:pt x="8836860" y="1051640"/>
                  <a:pt x="8822974" y="1044334"/>
                  <a:pt x="8814643" y="1044333"/>
                </a:cubicBezTo>
                <a:cubicBezTo>
                  <a:pt x="8814644" y="1034794"/>
                  <a:pt x="8818113" y="1031851"/>
                  <a:pt x="8822628" y="1031293"/>
                </a:cubicBezTo>
                <a:close/>
                <a:moveTo>
                  <a:pt x="8130662" y="1022187"/>
                </a:moveTo>
                <a:cubicBezTo>
                  <a:pt x="8130661" y="1037141"/>
                  <a:pt x="8120676" y="1034649"/>
                  <a:pt x="8115468" y="1034649"/>
                </a:cubicBezTo>
                <a:cubicBezTo>
                  <a:pt x="8115469" y="1019695"/>
                  <a:pt x="8125886" y="1022187"/>
                  <a:pt x="8130662" y="1022187"/>
                </a:cubicBezTo>
                <a:close/>
                <a:moveTo>
                  <a:pt x="7724346" y="1021482"/>
                </a:moveTo>
                <a:cubicBezTo>
                  <a:pt x="7724346" y="1031161"/>
                  <a:pt x="7721878" y="1033582"/>
                  <a:pt x="7716943" y="1033581"/>
                </a:cubicBezTo>
                <a:cubicBezTo>
                  <a:pt x="7716943" y="1023902"/>
                  <a:pt x="7719409" y="1021482"/>
                  <a:pt x="7724346" y="1021482"/>
                </a:cubicBezTo>
                <a:close/>
                <a:moveTo>
                  <a:pt x="9038122" y="1019969"/>
                </a:moveTo>
                <a:cubicBezTo>
                  <a:pt x="9042508" y="1021172"/>
                  <a:pt x="9047232" y="1024781"/>
                  <a:pt x="9051278" y="1027188"/>
                </a:cubicBezTo>
                <a:cubicBezTo>
                  <a:pt x="9048580" y="1027187"/>
                  <a:pt x="9048580" y="1029593"/>
                  <a:pt x="9045879" y="1031998"/>
                </a:cubicBezTo>
                <a:cubicBezTo>
                  <a:pt x="9040483" y="1029592"/>
                  <a:pt x="9032385" y="1027187"/>
                  <a:pt x="9026987" y="1027187"/>
                </a:cubicBezTo>
                <a:cubicBezTo>
                  <a:pt x="9029689" y="1019969"/>
                  <a:pt x="9033735" y="1018767"/>
                  <a:pt x="9038122" y="1019969"/>
                </a:cubicBezTo>
                <a:close/>
                <a:moveTo>
                  <a:pt x="9222405" y="1019896"/>
                </a:moveTo>
                <a:cubicBezTo>
                  <a:pt x="9222406" y="1027156"/>
                  <a:pt x="9219802" y="1031996"/>
                  <a:pt x="9214594" y="1031997"/>
                </a:cubicBezTo>
                <a:cubicBezTo>
                  <a:pt x="9214594" y="1022317"/>
                  <a:pt x="9217197" y="1019896"/>
                  <a:pt x="9222405" y="1019896"/>
                </a:cubicBezTo>
                <a:close/>
                <a:moveTo>
                  <a:pt x="7975221" y="1019076"/>
                </a:moveTo>
                <a:cubicBezTo>
                  <a:pt x="7981476" y="1018407"/>
                  <a:pt x="7987332" y="1021086"/>
                  <a:pt x="7991591" y="1021086"/>
                </a:cubicBezTo>
                <a:cubicBezTo>
                  <a:pt x="7991592" y="1037360"/>
                  <a:pt x="7977395" y="1039742"/>
                  <a:pt x="7966040" y="1044505"/>
                </a:cubicBezTo>
                <a:cubicBezTo>
                  <a:pt x="7966040" y="1037360"/>
                  <a:pt x="7963201" y="1025850"/>
                  <a:pt x="7968879" y="1021087"/>
                </a:cubicBezTo>
                <a:cubicBezTo>
                  <a:pt x="7971009" y="1019896"/>
                  <a:pt x="7973136" y="1019301"/>
                  <a:pt x="7975221" y="1019076"/>
                </a:cubicBezTo>
                <a:close/>
                <a:moveTo>
                  <a:pt x="9021874" y="1013878"/>
                </a:moveTo>
                <a:cubicBezTo>
                  <a:pt x="9022230" y="1013313"/>
                  <a:pt x="9023658" y="1013878"/>
                  <a:pt x="9026513" y="1015007"/>
                </a:cubicBezTo>
                <a:cubicBezTo>
                  <a:pt x="9023658" y="1015007"/>
                  <a:pt x="9023656" y="1017263"/>
                  <a:pt x="9023657" y="1019519"/>
                </a:cubicBezTo>
                <a:cubicBezTo>
                  <a:pt x="9022230" y="1016135"/>
                  <a:pt x="9021516" y="1014443"/>
                  <a:pt x="9021874" y="1013878"/>
                </a:cubicBezTo>
                <a:close/>
                <a:moveTo>
                  <a:pt x="7230176" y="1009180"/>
                </a:moveTo>
                <a:cubicBezTo>
                  <a:pt x="7239081" y="1009181"/>
                  <a:pt x="7239082" y="1023938"/>
                  <a:pt x="7239082" y="1033776"/>
                </a:cubicBezTo>
                <a:cubicBezTo>
                  <a:pt x="7227207" y="1033775"/>
                  <a:pt x="7230176" y="1019018"/>
                  <a:pt x="7230176" y="1009180"/>
                </a:cubicBezTo>
                <a:close/>
                <a:moveTo>
                  <a:pt x="7243700" y="1009180"/>
                </a:moveTo>
                <a:cubicBezTo>
                  <a:pt x="7249286" y="1014099"/>
                  <a:pt x="7252077" y="1016559"/>
                  <a:pt x="7257665" y="1021477"/>
                </a:cubicBezTo>
                <a:lnTo>
                  <a:pt x="7255550" y="1023340"/>
                </a:lnTo>
                <a:lnTo>
                  <a:pt x="7256622" y="1023901"/>
                </a:lnTo>
                <a:cubicBezTo>
                  <a:pt x="7258168" y="1025717"/>
                  <a:pt x="7259399" y="1028742"/>
                  <a:pt x="7259400" y="1033582"/>
                </a:cubicBezTo>
                <a:cubicBezTo>
                  <a:pt x="7256933" y="1033581"/>
                  <a:pt x="7255082" y="1032977"/>
                  <a:pt x="7253848" y="1031162"/>
                </a:cubicBezTo>
                <a:lnTo>
                  <a:pt x="7252811" y="1025750"/>
                </a:lnTo>
                <a:lnTo>
                  <a:pt x="7243700" y="1033776"/>
                </a:lnTo>
                <a:cubicBezTo>
                  <a:pt x="7243699" y="1026398"/>
                  <a:pt x="7243700" y="1016559"/>
                  <a:pt x="7243700" y="1009180"/>
                </a:cubicBezTo>
                <a:close/>
                <a:moveTo>
                  <a:pt x="9370819" y="1009179"/>
                </a:moveTo>
                <a:cubicBezTo>
                  <a:pt x="9370819" y="1018859"/>
                  <a:pt x="9368526" y="1021278"/>
                  <a:pt x="9363028" y="1021280"/>
                </a:cubicBezTo>
                <a:cubicBezTo>
                  <a:pt x="9363028" y="1011599"/>
                  <a:pt x="9368527" y="1009179"/>
                  <a:pt x="9370819" y="1009179"/>
                </a:cubicBezTo>
                <a:close/>
                <a:moveTo>
                  <a:pt x="8853381" y="1009178"/>
                </a:moveTo>
                <a:cubicBezTo>
                  <a:pt x="8853380" y="1018859"/>
                  <a:pt x="8850777" y="1021278"/>
                  <a:pt x="8845567" y="1021279"/>
                </a:cubicBezTo>
                <a:cubicBezTo>
                  <a:pt x="8845568" y="1011598"/>
                  <a:pt x="8848172" y="1009179"/>
                  <a:pt x="8853381" y="1009178"/>
                </a:cubicBezTo>
                <a:close/>
                <a:moveTo>
                  <a:pt x="7189265" y="1007376"/>
                </a:moveTo>
                <a:lnTo>
                  <a:pt x="7201930" y="1009034"/>
                </a:lnTo>
                <a:lnTo>
                  <a:pt x="7202300" y="1008722"/>
                </a:lnTo>
                <a:cubicBezTo>
                  <a:pt x="7205644" y="1007476"/>
                  <a:pt x="7209655" y="1008098"/>
                  <a:pt x="7212329" y="1008098"/>
                </a:cubicBezTo>
                <a:lnTo>
                  <a:pt x="7211856" y="1010331"/>
                </a:lnTo>
                <a:lnTo>
                  <a:pt x="7212492" y="1010416"/>
                </a:lnTo>
                <a:lnTo>
                  <a:pt x="7210802" y="1015284"/>
                </a:lnTo>
                <a:lnTo>
                  <a:pt x="7210574" y="1016354"/>
                </a:lnTo>
                <a:lnTo>
                  <a:pt x="7210371" y="1016525"/>
                </a:lnTo>
                <a:lnTo>
                  <a:pt x="7207919" y="1023593"/>
                </a:lnTo>
                <a:cubicBezTo>
                  <a:pt x="7199494" y="1030773"/>
                  <a:pt x="7181670" y="1022569"/>
                  <a:pt x="7173855" y="1022568"/>
                </a:cubicBezTo>
                <a:cubicBezTo>
                  <a:pt x="7173856" y="1010415"/>
                  <a:pt x="7180908" y="1007376"/>
                  <a:pt x="7189265" y="1007376"/>
                </a:cubicBezTo>
                <a:close/>
                <a:moveTo>
                  <a:pt x="8427060" y="996677"/>
                </a:moveTo>
                <a:cubicBezTo>
                  <a:pt x="8432270" y="996677"/>
                  <a:pt x="8434875" y="1001515"/>
                  <a:pt x="8434875" y="1008776"/>
                </a:cubicBezTo>
                <a:cubicBezTo>
                  <a:pt x="8429666" y="1008775"/>
                  <a:pt x="8427059" y="1006355"/>
                  <a:pt x="8427060" y="996677"/>
                </a:cubicBezTo>
                <a:close/>
                <a:moveTo>
                  <a:pt x="7694758" y="996677"/>
                </a:moveTo>
                <a:cubicBezTo>
                  <a:pt x="7694758" y="1006355"/>
                  <a:pt x="7692152" y="1008776"/>
                  <a:pt x="7686944" y="1008776"/>
                </a:cubicBezTo>
                <a:cubicBezTo>
                  <a:pt x="7686944" y="1001515"/>
                  <a:pt x="7689550" y="996676"/>
                  <a:pt x="7694758" y="996677"/>
                </a:cubicBezTo>
                <a:close/>
                <a:moveTo>
                  <a:pt x="9356410" y="996676"/>
                </a:moveTo>
                <a:cubicBezTo>
                  <a:pt x="9356411" y="1006355"/>
                  <a:pt x="9353806" y="1008775"/>
                  <a:pt x="9348599" y="1008775"/>
                </a:cubicBezTo>
                <a:cubicBezTo>
                  <a:pt x="9348598" y="1001516"/>
                  <a:pt x="9351202" y="996676"/>
                  <a:pt x="9356410" y="996676"/>
                </a:cubicBezTo>
                <a:close/>
                <a:moveTo>
                  <a:pt x="8407085" y="996579"/>
                </a:moveTo>
                <a:cubicBezTo>
                  <a:pt x="8412349" y="994842"/>
                  <a:pt x="8418368" y="998317"/>
                  <a:pt x="8418367" y="1007007"/>
                </a:cubicBezTo>
                <a:cubicBezTo>
                  <a:pt x="8413019" y="1004689"/>
                  <a:pt x="8407670" y="1002372"/>
                  <a:pt x="8402322" y="1000056"/>
                </a:cubicBezTo>
                <a:cubicBezTo>
                  <a:pt x="8403658" y="998317"/>
                  <a:pt x="8405330" y="997159"/>
                  <a:pt x="8407085" y="996579"/>
                </a:cubicBezTo>
                <a:close/>
                <a:moveTo>
                  <a:pt x="8724175" y="996235"/>
                </a:moveTo>
                <a:cubicBezTo>
                  <a:pt x="8724174" y="1005952"/>
                  <a:pt x="8726980" y="1008382"/>
                  <a:pt x="8732592" y="1008382"/>
                </a:cubicBezTo>
                <a:cubicBezTo>
                  <a:pt x="8732595" y="1001093"/>
                  <a:pt x="8729786" y="996236"/>
                  <a:pt x="8724175" y="996235"/>
                </a:cubicBezTo>
                <a:close/>
                <a:moveTo>
                  <a:pt x="8829872" y="995737"/>
                </a:moveTo>
                <a:cubicBezTo>
                  <a:pt x="8832345" y="995928"/>
                  <a:pt x="8834777" y="996235"/>
                  <a:pt x="8836860" y="996237"/>
                </a:cubicBezTo>
                <a:cubicBezTo>
                  <a:pt x="8836859" y="1015913"/>
                  <a:pt x="8822974" y="1008534"/>
                  <a:pt x="8814643" y="1008534"/>
                </a:cubicBezTo>
                <a:cubicBezTo>
                  <a:pt x="8814643" y="995622"/>
                  <a:pt x="8822454" y="995160"/>
                  <a:pt x="8829872" y="995737"/>
                </a:cubicBezTo>
                <a:close/>
                <a:moveTo>
                  <a:pt x="7895751" y="995737"/>
                </a:moveTo>
                <a:cubicBezTo>
                  <a:pt x="7898409" y="995929"/>
                  <a:pt x="7900937" y="996237"/>
                  <a:pt x="7902963" y="996237"/>
                </a:cubicBezTo>
                <a:cubicBezTo>
                  <a:pt x="7902963" y="1015914"/>
                  <a:pt x="7886768" y="1008535"/>
                  <a:pt x="7878673" y="1008534"/>
                </a:cubicBezTo>
                <a:cubicBezTo>
                  <a:pt x="7878674" y="995622"/>
                  <a:pt x="7887780" y="995160"/>
                  <a:pt x="7895751" y="995737"/>
                </a:cubicBezTo>
                <a:close/>
                <a:moveTo>
                  <a:pt x="7110969" y="993773"/>
                </a:moveTo>
                <a:lnTo>
                  <a:pt x="7112872" y="995174"/>
                </a:lnTo>
                <a:cubicBezTo>
                  <a:pt x="7113745" y="995819"/>
                  <a:pt x="7114182" y="996139"/>
                  <a:pt x="7113527" y="995657"/>
                </a:cubicBezTo>
                <a:close/>
                <a:moveTo>
                  <a:pt x="7323060" y="992120"/>
                </a:moveTo>
                <a:lnTo>
                  <a:pt x="7324064" y="995756"/>
                </a:lnTo>
                <a:cubicBezTo>
                  <a:pt x="7325393" y="997224"/>
                  <a:pt x="7327387" y="997832"/>
                  <a:pt x="7330046" y="997832"/>
                </a:cubicBezTo>
                <a:lnTo>
                  <a:pt x="7328783" y="993151"/>
                </a:lnTo>
                <a:close/>
                <a:moveTo>
                  <a:pt x="7110724" y="990660"/>
                </a:moveTo>
                <a:lnTo>
                  <a:pt x="7110969" y="993773"/>
                </a:lnTo>
                <a:lnTo>
                  <a:pt x="7111168" y="996300"/>
                </a:lnTo>
                <a:cubicBezTo>
                  <a:pt x="7107633" y="996300"/>
                  <a:pt x="7107632" y="994043"/>
                  <a:pt x="7107633" y="991787"/>
                </a:cubicBezTo>
                <a:cubicBezTo>
                  <a:pt x="7109400" y="990659"/>
                  <a:pt x="7110283" y="990095"/>
                  <a:pt x="7110724" y="990660"/>
                </a:cubicBezTo>
                <a:close/>
                <a:moveTo>
                  <a:pt x="8037589" y="987342"/>
                </a:moveTo>
                <a:cubicBezTo>
                  <a:pt x="8042946" y="988323"/>
                  <a:pt x="8046430" y="991509"/>
                  <a:pt x="8046430" y="998190"/>
                </a:cubicBezTo>
                <a:cubicBezTo>
                  <a:pt x="8038845" y="998189"/>
                  <a:pt x="8030813" y="998190"/>
                  <a:pt x="8030813" y="1010523"/>
                </a:cubicBezTo>
                <a:cubicBezTo>
                  <a:pt x="8036837" y="1010524"/>
                  <a:pt x="8047127" y="1007747"/>
                  <a:pt x="8051896" y="1013644"/>
                </a:cubicBezTo>
                <a:lnTo>
                  <a:pt x="8054133" y="1021679"/>
                </a:lnTo>
                <a:lnTo>
                  <a:pt x="8061553" y="1022929"/>
                </a:lnTo>
                <a:cubicBezTo>
                  <a:pt x="8064203" y="1024376"/>
                  <a:pt x="8066188" y="1027274"/>
                  <a:pt x="8066188" y="1033066"/>
                </a:cubicBezTo>
                <a:cubicBezTo>
                  <a:pt x="8062218" y="1033066"/>
                  <a:pt x="8056758" y="1034369"/>
                  <a:pt x="8054277" y="1029157"/>
                </a:cubicBezTo>
                <a:lnTo>
                  <a:pt x="8053166" y="1022708"/>
                </a:lnTo>
                <a:lnTo>
                  <a:pt x="8036649" y="1020814"/>
                </a:lnTo>
                <a:cubicBezTo>
                  <a:pt x="8018767" y="1016998"/>
                  <a:pt x="8000694" y="1008672"/>
                  <a:pt x="7982627" y="1003124"/>
                </a:cubicBezTo>
                <a:cubicBezTo>
                  <a:pt x="7988649" y="1001272"/>
                  <a:pt x="8021528" y="984392"/>
                  <a:pt x="8037589" y="987342"/>
                </a:cubicBezTo>
                <a:close/>
                <a:moveTo>
                  <a:pt x="8486065" y="985961"/>
                </a:moveTo>
                <a:cubicBezTo>
                  <a:pt x="8497361" y="1012906"/>
                  <a:pt x="8517130" y="1025154"/>
                  <a:pt x="8536898" y="1036993"/>
                </a:cubicBezTo>
                <a:cubicBezTo>
                  <a:pt x="8564664" y="1049241"/>
                  <a:pt x="8590081" y="1059042"/>
                  <a:pt x="8618319" y="1071288"/>
                </a:cubicBezTo>
                <a:cubicBezTo>
                  <a:pt x="8587256" y="1063942"/>
                  <a:pt x="8556664" y="1059042"/>
                  <a:pt x="8525601" y="1061492"/>
                </a:cubicBezTo>
                <a:cubicBezTo>
                  <a:pt x="8528425" y="1059042"/>
                  <a:pt x="8528424" y="1056585"/>
                  <a:pt x="8531248" y="1054141"/>
                </a:cubicBezTo>
                <a:cubicBezTo>
                  <a:pt x="8522776" y="1049240"/>
                  <a:pt x="8514305" y="1059043"/>
                  <a:pt x="8508658" y="1051691"/>
                </a:cubicBezTo>
                <a:cubicBezTo>
                  <a:pt x="8503009" y="1044342"/>
                  <a:pt x="8503009" y="1032502"/>
                  <a:pt x="8500184" y="1025154"/>
                </a:cubicBezTo>
                <a:cubicBezTo>
                  <a:pt x="8500183" y="1030053"/>
                  <a:pt x="8497361" y="1042301"/>
                  <a:pt x="8491714" y="1042300"/>
                </a:cubicBezTo>
                <a:cubicBezTo>
                  <a:pt x="8486064" y="1042301"/>
                  <a:pt x="8477593" y="1039444"/>
                  <a:pt x="8477591" y="1030053"/>
                </a:cubicBezTo>
                <a:cubicBezTo>
                  <a:pt x="8477591" y="1020255"/>
                  <a:pt x="8472416" y="1010456"/>
                  <a:pt x="8474770" y="1000659"/>
                </a:cubicBezTo>
                <a:cubicBezTo>
                  <a:pt x="8477591" y="995760"/>
                  <a:pt x="8483242" y="990860"/>
                  <a:pt x="8486065" y="985961"/>
                </a:cubicBezTo>
                <a:close/>
                <a:moveTo>
                  <a:pt x="892582" y="985481"/>
                </a:moveTo>
                <a:lnTo>
                  <a:pt x="892825" y="986590"/>
                </a:lnTo>
                <a:lnTo>
                  <a:pt x="888963" y="985849"/>
                </a:lnTo>
                <a:cubicBezTo>
                  <a:pt x="890333" y="984526"/>
                  <a:pt x="891661" y="984530"/>
                  <a:pt x="892582" y="985481"/>
                </a:cubicBezTo>
                <a:close/>
                <a:moveTo>
                  <a:pt x="8387967" y="984894"/>
                </a:moveTo>
                <a:cubicBezTo>
                  <a:pt x="8393214" y="985655"/>
                  <a:pt x="8398771" y="989190"/>
                  <a:pt x="8401862" y="990505"/>
                </a:cubicBezTo>
                <a:cubicBezTo>
                  <a:pt x="8396367" y="999858"/>
                  <a:pt x="8385369" y="992843"/>
                  <a:pt x="8377581" y="990505"/>
                </a:cubicBezTo>
                <a:cubicBezTo>
                  <a:pt x="8378955" y="987583"/>
                  <a:pt x="8380817" y="985975"/>
                  <a:pt x="8382923" y="985244"/>
                </a:cubicBezTo>
                <a:cubicBezTo>
                  <a:pt x="8384501" y="984696"/>
                  <a:pt x="8386216" y="984641"/>
                  <a:pt x="8387967" y="984894"/>
                </a:cubicBezTo>
                <a:close/>
                <a:moveTo>
                  <a:pt x="8446227" y="984172"/>
                </a:moveTo>
                <a:cubicBezTo>
                  <a:pt x="8454252" y="984172"/>
                  <a:pt x="8459599" y="986594"/>
                  <a:pt x="8459599" y="996272"/>
                </a:cubicBezTo>
                <a:cubicBezTo>
                  <a:pt x="8454252" y="996273"/>
                  <a:pt x="8448903" y="993853"/>
                  <a:pt x="8443553" y="991432"/>
                </a:cubicBezTo>
                <a:cubicBezTo>
                  <a:pt x="8443553" y="989013"/>
                  <a:pt x="8446226" y="986593"/>
                  <a:pt x="8446227" y="984172"/>
                </a:cubicBezTo>
                <a:close/>
                <a:moveTo>
                  <a:pt x="7090918" y="984172"/>
                </a:moveTo>
                <a:lnTo>
                  <a:pt x="7094700" y="987449"/>
                </a:lnTo>
                <a:lnTo>
                  <a:pt x="7105029" y="988948"/>
                </a:lnTo>
                <a:cubicBezTo>
                  <a:pt x="7105028" y="1010360"/>
                  <a:pt x="7072570" y="998239"/>
                  <a:pt x="7064456" y="998239"/>
                </a:cubicBezTo>
                <a:cubicBezTo>
                  <a:pt x="7064455" y="987534"/>
                  <a:pt x="7072569" y="985210"/>
                  <a:pt x="7081698" y="985563"/>
                </a:cubicBezTo>
                <a:lnTo>
                  <a:pt x="7084249" y="985933"/>
                </a:lnTo>
                <a:lnTo>
                  <a:pt x="7082894" y="984173"/>
                </a:lnTo>
                <a:cubicBezTo>
                  <a:pt x="7085567" y="984173"/>
                  <a:pt x="7088243" y="984172"/>
                  <a:pt x="7090918" y="984172"/>
                </a:cubicBezTo>
                <a:close/>
                <a:moveTo>
                  <a:pt x="8977499" y="983719"/>
                </a:moveTo>
                <a:cubicBezTo>
                  <a:pt x="8987087" y="981964"/>
                  <a:pt x="8999509" y="996002"/>
                  <a:pt x="9003829" y="1001617"/>
                </a:cubicBezTo>
                <a:cubicBezTo>
                  <a:pt x="8992307" y="999121"/>
                  <a:pt x="8980787" y="996625"/>
                  <a:pt x="8969264" y="991634"/>
                </a:cubicBezTo>
                <a:cubicBezTo>
                  <a:pt x="8971425" y="986644"/>
                  <a:pt x="8974306" y="984304"/>
                  <a:pt x="8977499" y="983719"/>
                </a:cubicBezTo>
                <a:close/>
                <a:moveTo>
                  <a:pt x="8606422" y="978815"/>
                </a:moveTo>
                <a:cubicBezTo>
                  <a:pt x="8612130" y="978816"/>
                  <a:pt x="8609276" y="990913"/>
                  <a:pt x="8609276" y="990913"/>
                </a:cubicBezTo>
                <a:cubicBezTo>
                  <a:pt x="8609275" y="988493"/>
                  <a:pt x="8606421" y="986074"/>
                  <a:pt x="8606421" y="983653"/>
                </a:cubicBezTo>
                <a:cubicBezTo>
                  <a:pt x="8606421" y="983653"/>
                  <a:pt x="8606421" y="981236"/>
                  <a:pt x="8606422" y="978815"/>
                </a:cubicBezTo>
                <a:close/>
                <a:moveTo>
                  <a:pt x="7166963" y="975647"/>
                </a:moveTo>
                <a:cubicBezTo>
                  <a:pt x="7168624" y="975646"/>
                  <a:pt x="7170210" y="975806"/>
                  <a:pt x="7171477" y="975805"/>
                </a:cubicBezTo>
                <a:cubicBezTo>
                  <a:pt x="7171478" y="990691"/>
                  <a:pt x="7163875" y="988564"/>
                  <a:pt x="7156272" y="988564"/>
                </a:cubicBezTo>
                <a:cubicBezTo>
                  <a:pt x="7156272" y="977083"/>
                  <a:pt x="7161975" y="975647"/>
                  <a:pt x="7166963" y="975647"/>
                </a:cubicBezTo>
                <a:close/>
                <a:moveTo>
                  <a:pt x="8001132" y="975646"/>
                </a:moveTo>
                <a:cubicBezTo>
                  <a:pt x="8002796" y="975647"/>
                  <a:pt x="8004380" y="975806"/>
                  <a:pt x="8005646" y="975806"/>
                </a:cubicBezTo>
                <a:cubicBezTo>
                  <a:pt x="8005646" y="990690"/>
                  <a:pt x="7998043" y="988564"/>
                  <a:pt x="7990439" y="988565"/>
                </a:cubicBezTo>
                <a:cubicBezTo>
                  <a:pt x="7990439" y="977082"/>
                  <a:pt x="7996141" y="975647"/>
                  <a:pt x="8001132" y="975646"/>
                </a:cubicBezTo>
                <a:close/>
                <a:moveTo>
                  <a:pt x="8952771" y="975241"/>
                </a:moveTo>
                <a:cubicBezTo>
                  <a:pt x="8958120" y="977812"/>
                  <a:pt x="8963470" y="980385"/>
                  <a:pt x="8968818" y="980384"/>
                </a:cubicBezTo>
                <a:cubicBezTo>
                  <a:pt x="8968817" y="982957"/>
                  <a:pt x="8966144" y="985530"/>
                  <a:pt x="8966144" y="985530"/>
                </a:cubicBezTo>
                <a:cubicBezTo>
                  <a:pt x="8960795" y="985529"/>
                  <a:pt x="8952771" y="985530"/>
                  <a:pt x="8952771" y="975241"/>
                </a:cubicBezTo>
                <a:close/>
                <a:moveTo>
                  <a:pt x="8418812" y="975241"/>
                </a:moveTo>
                <a:cubicBezTo>
                  <a:pt x="8426912" y="977733"/>
                  <a:pt x="8435007" y="977733"/>
                  <a:pt x="8443104" y="980226"/>
                </a:cubicBezTo>
                <a:cubicBezTo>
                  <a:pt x="8437706" y="985209"/>
                  <a:pt x="8418814" y="992687"/>
                  <a:pt x="8418812" y="975241"/>
                </a:cubicBezTo>
                <a:close/>
                <a:moveTo>
                  <a:pt x="1132682" y="974162"/>
                </a:moveTo>
                <a:cubicBezTo>
                  <a:pt x="1132683" y="989116"/>
                  <a:pt x="1122146" y="984131"/>
                  <a:pt x="1116647" y="984131"/>
                </a:cubicBezTo>
                <a:cubicBezTo>
                  <a:pt x="1116648" y="971669"/>
                  <a:pt x="1127644" y="974160"/>
                  <a:pt x="1132682" y="974162"/>
                </a:cubicBezTo>
                <a:close/>
                <a:moveTo>
                  <a:pt x="7006615" y="973986"/>
                </a:moveTo>
                <a:cubicBezTo>
                  <a:pt x="7014638" y="973986"/>
                  <a:pt x="7022662" y="971670"/>
                  <a:pt x="7022660" y="983255"/>
                </a:cubicBezTo>
                <a:cubicBezTo>
                  <a:pt x="7017312" y="983255"/>
                  <a:pt x="7006615" y="985571"/>
                  <a:pt x="7006615" y="973986"/>
                </a:cubicBezTo>
                <a:close/>
                <a:moveTo>
                  <a:pt x="8377335" y="968098"/>
                </a:moveTo>
                <a:cubicBezTo>
                  <a:pt x="8379810" y="970669"/>
                  <a:pt x="8383273" y="973240"/>
                  <a:pt x="8383273" y="975812"/>
                </a:cubicBezTo>
                <a:cubicBezTo>
                  <a:pt x="8379809" y="978386"/>
                  <a:pt x="8371396" y="975813"/>
                  <a:pt x="8377335" y="968098"/>
                </a:cubicBezTo>
                <a:close/>
                <a:moveTo>
                  <a:pt x="7974377" y="963067"/>
                </a:moveTo>
                <a:cubicBezTo>
                  <a:pt x="7974378" y="974653"/>
                  <a:pt x="7966997" y="974653"/>
                  <a:pt x="7959185" y="974653"/>
                </a:cubicBezTo>
                <a:cubicBezTo>
                  <a:pt x="7959185" y="960750"/>
                  <a:pt x="7969170" y="963067"/>
                  <a:pt x="7974377" y="963067"/>
                </a:cubicBezTo>
                <a:close/>
                <a:moveTo>
                  <a:pt x="7476655" y="963067"/>
                </a:moveTo>
                <a:cubicBezTo>
                  <a:pt x="7484257" y="963067"/>
                  <a:pt x="7491861" y="960750"/>
                  <a:pt x="7491859" y="974653"/>
                </a:cubicBezTo>
                <a:cubicBezTo>
                  <a:pt x="7484258" y="974654"/>
                  <a:pt x="7476654" y="974654"/>
                  <a:pt x="7476655" y="963067"/>
                </a:cubicBezTo>
                <a:close/>
                <a:moveTo>
                  <a:pt x="8761216" y="959723"/>
                </a:moveTo>
                <a:lnTo>
                  <a:pt x="8759998" y="961149"/>
                </a:lnTo>
                <a:cubicBezTo>
                  <a:pt x="8759397" y="961850"/>
                  <a:pt x="8758979" y="962339"/>
                  <a:pt x="8758979" y="962339"/>
                </a:cubicBezTo>
                <a:close/>
                <a:moveTo>
                  <a:pt x="8739738" y="957379"/>
                </a:moveTo>
                <a:cubicBezTo>
                  <a:pt x="8739737" y="959240"/>
                  <a:pt x="8742028" y="959239"/>
                  <a:pt x="8742028" y="961473"/>
                </a:cubicBezTo>
                <a:lnTo>
                  <a:pt x="8740623" y="962737"/>
                </a:lnTo>
                <a:lnTo>
                  <a:pt x="8738306" y="964821"/>
                </a:lnTo>
                <a:cubicBezTo>
                  <a:pt x="8736989" y="964820"/>
                  <a:pt x="8735613" y="963705"/>
                  <a:pt x="8734240" y="961472"/>
                </a:cubicBezTo>
                <a:cubicBezTo>
                  <a:pt x="8736989" y="959240"/>
                  <a:pt x="8736989" y="957379"/>
                  <a:pt x="8739738" y="957379"/>
                </a:cubicBezTo>
                <a:close/>
                <a:moveTo>
                  <a:pt x="8763253" y="957341"/>
                </a:moveTo>
                <a:lnTo>
                  <a:pt x="8762112" y="958677"/>
                </a:lnTo>
                <a:lnTo>
                  <a:pt x="8761216" y="959723"/>
                </a:lnTo>
                <a:close/>
                <a:moveTo>
                  <a:pt x="8763991" y="956478"/>
                </a:moveTo>
                <a:cubicBezTo>
                  <a:pt x="8764408" y="955991"/>
                  <a:pt x="8764304" y="956112"/>
                  <a:pt x="8763913" y="956571"/>
                </a:cubicBezTo>
                <a:lnTo>
                  <a:pt x="8763253" y="957341"/>
                </a:lnTo>
                <a:close/>
                <a:moveTo>
                  <a:pt x="6905875" y="952981"/>
                </a:moveTo>
                <a:lnTo>
                  <a:pt x="6897615" y="958458"/>
                </a:lnTo>
                <a:cubicBezTo>
                  <a:pt x="6892006" y="963825"/>
                  <a:pt x="6888501" y="971014"/>
                  <a:pt x="6891306" y="981947"/>
                </a:cubicBezTo>
                <a:cubicBezTo>
                  <a:pt x="6895512" y="992881"/>
                  <a:pt x="6907607" y="983315"/>
                  <a:pt x="6913393" y="987073"/>
                </a:cubicBezTo>
                <a:lnTo>
                  <a:pt x="6914822" y="991357"/>
                </a:lnTo>
                <a:lnTo>
                  <a:pt x="6926036" y="993478"/>
                </a:lnTo>
                <a:lnTo>
                  <a:pt x="6931395" y="994573"/>
                </a:lnTo>
                <a:lnTo>
                  <a:pt x="6923960" y="982428"/>
                </a:lnTo>
                <a:cubicBezTo>
                  <a:pt x="6920107" y="975122"/>
                  <a:pt x="6917306" y="967206"/>
                  <a:pt x="6918707" y="959899"/>
                </a:cubicBezTo>
                <a:lnTo>
                  <a:pt x="6923197" y="953856"/>
                </a:lnTo>
                <a:close/>
                <a:moveTo>
                  <a:pt x="7080921" y="952530"/>
                </a:moveTo>
                <a:cubicBezTo>
                  <a:pt x="7088875" y="950033"/>
                  <a:pt x="7096828" y="955024"/>
                  <a:pt x="7104784" y="955025"/>
                </a:cubicBezTo>
                <a:cubicBezTo>
                  <a:pt x="7104784" y="965007"/>
                  <a:pt x="7106992" y="974992"/>
                  <a:pt x="7096827" y="977487"/>
                </a:cubicBezTo>
                <a:cubicBezTo>
                  <a:pt x="7088875" y="979982"/>
                  <a:pt x="7080921" y="977487"/>
                  <a:pt x="7072968" y="977488"/>
                </a:cubicBezTo>
                <a:cubicBezTo>
                  <a:pt x="7072969" y="965008"/>
                  <a:pt x="7070316" y="955025"/>
                  <a:pt x="7080921" y="952530"/>
                </a:cubicBezTo>
                <a:close/>
                <a:moveTo>
                  <a:pt x="6777805" y="948922"/>
                </a:moveTo>
                <a:lnTo>
                  <a:pt x="6779580" y="962509"/>
                </a:lnTo>
                <a:cubicBezTo>
                  <a:pt x="6807628" y="936185"/>
                  <a:pt x="6841286" y="967367"/>
                  <a:pt x="6871671" y="960078"/>
                </a:cubicBezTo>
                <a:lnTo>
                  <a:pt x="6826132" y="949538"/>
                </a:lnTo>
                <a:close/>
                <a:moveTo>
                  <a:pt x="6742293" y="948469"/>
                </a:moveTo>
                <a:lnTo>
                  <a:pt x="6740780" y="950765"/>
                </a:lnTo>
                <a:cubicBezTo>
                  <a:pt x="6746390" y="950764"/>
                  <a:pt x="6757608" y="945904"/>
                  <a:pt x="6760414" y="958054"/>
                </a:cubicBezTo>
                <a:lnTo>
                  <a:pt x="6760625" y="948704"/>
                </a:lnTo>
                <a:close/>
                <a:moveTo>
                  <a:pt x="6684115" y="947727"/>
                </a:moveTo>
                <a:lnTo>
                  <a:pt x="6695904" y="953193"/>
                </a:lnTo>
                <a:cubicBezTo>
                  <a:pt x="6702214" y="953195"/>
                  <a:pt x="6713258" y="954559"/>
                  <a:pt x="6718386" y="949094"/>
                </a:cubicBezTo>
                <a:lnTo>
                  <a:pt x="6718701" y="948169"/>
                </a:lnTo>
                <a:close/>
                <a:moveTo>
                  <a:pt x="6662527" y="947452"/>
                </a:moveTo>
                <a:lnTo>
                  <a:pt x="6669891" y="950288"/>
                </a:lnTo>
                <a:lnTo>
                  <a:pt x="6671127" y="950482"/>
                </a:lnTo>
                <a:lnTo>
                  <a:pt x="6671115" y="947562"/>
                </a:lnTo>
                <a:close/>
                <a:moveTo>
                  <a:pt x="8888862" y="941303"/>
                </a:moveTo>
                <a:cubicBezTo>
                  <a:pt x="8900216" y="941303"/>
                  <a:pt x="8908733" y="945938"/>
                  <a:pt x="8917250" y="950572"/>
                </a:cubicBezTo>
                <a:cubicBezTo>
                  <a:pt x="8905895" y="955205"/>
                  <a:pt x="8897378" y="948255"/>
                  <a:pt x="8888862" y="941303"/>
                </a:cubicBezTo>
                <a:close/>
                <a:moveTo>
                  <a:pt x="7853691" y="938137"/>
                </a:moveTo>
                <a:cubicBezTo>
                  <a:pt x="7883239" y="935744"/>
                  <a:pt x="7909653" y="947709"/>
                  <a:pt x="7939199" y="959675"/>
                </a:cubicBezTo>
                <a:cubicBezTo>
                  <a:pt x="7928452" y="964463"/>
                  <a:pt x="7915024" y="969249"/>
                  <a:pt x="7906967" y="976428"/>
                </a:cubicBezTo>
                <a:cubicBezTo>
                  <a:pt x="7906968" y="969249"/>
                  <a:pt x="7906967" y="962068"/>
                  <a:pt x="7906967" y="954890"/>
                </a:cubicBezTo>
                <a:cubicBezTo>
                  <a:pt x="7893535" y="954890"/>
                  <a:pt x="7883239" y="962068"/>
                  <a:pt x="7872495" y="959676"/>
                </a:cubicBezTo>
                <a:cubicBezTo>
                  <a:pt x="7861751" y="959676"/>
                  <a:pt x="7859064" y="947710"/>
                  <a:pt x="7853691" y="938137"/>
                </a:cubicBezTo>
                <a:close/>
                <a:moveTo>
                  <a:pt x="8587662" y="935913"/>
                </a:moveTo>
                <a:lnTo>
                  <a:pt x="8585873" y="940727"/>
                </a:lnTo>
                <a:lnTo>
                  <a:pt x="8586903" y="937954"/>
                </a:lnTo>
                <a:close/>
                <a:moveTo>
                  <a:pt x="8564272" y="934199"/>
                </a:moveTo>
                <a:cubicBezTo>
                  <a:pt x="8567996" y="934199"/>
                  <a:pt x="8571717" y="934949"/>
                  <a:pt x="8575369" y="936149"/>
                </a:cubicBezTo>
                <a:lnTo>
                  <a:pt x="8585873" y="940727"/>
                </a:lnTo>
                <a:lnTo>
                  <a:pt x="8586034" y="940797"/>
                </a:lnTo>
                <a:cubicBezTo>
                  <a:pt x="8588782" y="943196"/>
                  <a:pt x="8588782" y="943196"/>
                  <a:pt x="8591531" y="945595"/>
                </a:cubicBezTo>
                <a:cubicBezTo>
                  <a:pt x="8577787" y="955193"/>
                  <a:pt x="8559004" y="950394"/>
                  <a:pt x="8542510" y="945596"/>
                </a:cubicBezTo>
                <a:cubicBezTo>
                  <a:pt x="8549383" y="937198"/>
                  <a:pt x="8556827" y="934199"/>
                  <a:pt x="8564272" y="934199"/>
                </a:cubicBezTo>
                <a:close/>
                <a:moveTo>
                  <a:pt x="8588729" y="933036"/>
                </a:moveTo>
                <a:lnTo>
                  <a:pt x="8588049" y="934872"/>
                </a:lnTo>
                <a:lnTo>
                  <a:pt x="8587662" y="935913"/>
                </a:lnTo>
                <a:close/>
                <a:moveTo>
                  <a:pt x="8589102" y="932034"/>
                </a:moveTo>
                <a:lnTo>
                  <a:pt x="8588729" y="933036"/>
                </a:lnTo>
                <a:lnTo>
                  <a:pt x="8588733" y="933023"/>
                </a:lnTo>
                <a:cubicBezTo>
                  <a:pt x="8589224" y="931706"/>
                  <a:pt x="8589466" y="931049"/>
                  <a:pt x="8589102" y="932034"/>
                </a:cubicBezTo>
                <a:close/>
                <a:moveTo>
                  <a:pt x="7328184" y="930386"/>
                </a:moveTo>
                <a:cubicBezTo>
                  <a:pt x="7333119" y="930386"/>
                  <a:pt x="7335589" y="932805"/>
                  <a:pt x="7335588" y="942484"/>
                </a:cubicBezTo>
                <a:cubicBezTo>
                  <a:pt x="7330652" y="942484"/>
                  <a:pt x="7328185" y="937645"/>
                  <a:pt x="7328184" y="930386"/>
                </a:cubicBezTo>
                <a:close/>
                <a:moveTo>
                  <a:pt x="7437583" y="930385"/>
                </a:moveTo>
                <a:cubicBezTo>
                  <a:pt x="7442520" y="930386"/>
                  <a:pt x="7444987" y="932806"/>
                  <a:pt x="7444987" y="942483"/>
                </a:cubicBezTo>
                <a:cubicBezTo>
                  <a:pt x="7440052" y="942484"/>
                  <a:pt x="7437584" y="937645"/>
                  <a:pt x="7437583" y="930385"/>
                </a:cubicBezTo>
                <a:close/>
                <a:moveTo>
                  <a:pt x="9086280" y="928800"/>
                </a:moveTo>
                <a:cubicBezTo>
                  <a:pt x="9086281" y="936059"/>
                  <a:pt x="9083310" y="940900"/>
                  <a:pt x="9074406" y="940898"/>
                </a:cubicBezTo>
                <a:cubicBezTo>
                  <a:pt x="9074404" y="931219"/>
                  <a:pt x="9077374" y="928798"/>
                  <a:pt x="9086280" y="928800"/>
                </a:cubicBezTo>
                <a:close/>
                <a:moveTo>
                  <a:pt x="8888385" y="928800"/>
                </a:moveTo>
                <a:cubicBezTo>
                  <a:pt x="8888385" y="931219"/>
                  <a:pt x="8888385" y="933639"/>
                  <a:pt x="8888385" y="940899"/>
                </a:cubicBezTo>
                <a:cubicBezTo>
                  <a:pt x="8882677" y="928801"/>
                  <a:pt x="8882677" y="928801"/>
                  <a:pt x="8888385" y="928800"/>
                </a:cubicBezTo>
                <a:close/>
                <a:moveTo>
                  <a:pt x="7944644" y="928799"/>
                </a:moveTo>
                <a:cubicBezTo>
                  <a:pt x="7949685" y="928799"/>
                  <a:pt x="7952434" y="931219"/>
                  <a:pt x="7952434" y="940899"/>
                </a:cubicBezTo>
                <a:cubicBezTo>
                  <a:pt x="7946936" y="940898"/>
                  <a:pt x="7944644" y="936058"/>
                  <a:pt x="7944644" y="928799"/>
                </a:cubicBezTo>
                <a:close/>
                <a:moveTo>
                  <a:pt x="8250549" y="927180"/>
                </a:moveTo>
                <a:cubicBezTo>
                  <a:pt x="8254937" y="927182"/>
                  <a:pt x="8258982" y="928426"/>
                  <a:pt x="8261680" y="933411"/>
                </a:cubicBezTo>
                <a:cubicBezTo>
                  <a:pt x="8253586" y="933411"/>
                  <a:pt x="8245489" y="935904"/>
                  <a:pt x="8237394" y="940888"/>
                </a:cubicBezTo>
                <a:cubicBezTo>
                  <a:pt x="8237393" y="935904"/>
                  <a:pt x="8237394" y="930919"/>
                  <a:pt x="8237394" y="928426"/>
                </a:cubicBezTo>
                <a:cubicBezTo>
                  <a:pt x="8241441" y="928427"/>
                  <a:pt x="8246164" y="927180"/>
                  <a:pt x="8250549" y="927180"/>
                </a:cubicBezTo>
                <a:close/>
                <a:moveTo>
                  <a:pt x="8261929" y="923410"/>
                </a:moveTo>
                <a:lnTo>
                  <a:pt x="8260072" y="928410"/>
                </a:lnTo>
                <a:cubicBezTo>
                  <a:pt x="8260072" y="928410"/>
                  <a:pt x="8260559" y="927095"/>
                  <a:pt x="8261170" y="925451"/>
                </a:cubicBezTo>
                <a:close/>
                <a:moveTo>
                  <a:pt x="8262334" y="922314"/>
                </a:moveTo>
                <a:lnTo>
                  <a:pt x="8261929" y="923410"/>
                </a:lnTo>
                <a:lnTo>
                  <a:pt x="8262313" y="922368"/>
                </a:lnTo>
                <a:close/>
                <a:moveTo>
                  <a:pt x="8262131" y="921655"/>
                </a:moveTo>
                <a:lnTo>
                  <a:pt x="8262553" y="921727"/>
                </a:lnTo>
                <a:lnTo>
                  <a:pt x="8267127" y="922501"/>
                </a:lnTo>
                <a:cubicBezTo>
                  <a:pt x="8267842" y="923347"/>
                  <a:pt x="8267843" y="925040"/>
                  <a:pt x="8267841" y="928424"/>
                </a:cubicBezTo>
                <a:lnTo>
                  <a:pt x="8262443" y="922024"/>
                </a:lnTo>
                <a:lnTo>
                  <a:pt x="8262334" y="922314"/>
                </a:lnTo>
                <a:lnTo>
                  <a:pt x="8262442" y="922024"/>
                </a:lnTo>
                <a:close/>
                <a:moveTo>
                  <a:pt x="8263368" y="919533"/>
                </a:moveTo>
                <a:lnTo>
                  <a:pt x="8262553" y="921727"/>
                </a:lnTo>
                <a:lnTo>
                  <a:pt x="8263002" y="920518"/>
                </a:lnTo>
                <a:cubicBezTo>
                  <a:pt x="8263489" y="919203"/>
                  <a:pt x="8263735" y="918546"/>
                  <a:pt x="8263368" y="919533"/>
                </a:cubicBezTo>
                <a:close/>
                <a:moveTo>
                  <a:pt x="7810256" y="918222"/>
                </a:moveTo>
                <a:cubicBezTo>
                  <a:pt x="7810258" y="933533"/>
                  <a:pt x="7802053" y="930981"/>
                  <a:pt x="7797039" y="930981"/>
                </a:cubicBezTo>
                <a:cubicBezTo>
                  <a:pt x="7797039" y="916096"/>
                  <a:pt x="7804787" y="918222"/>
                  <a:pt x="7810256" y="918222"/>
                </a:cubicBezTo>
                <a:close/>
                <a:moveTo>
                  <a:pt x="7649403" y="916297"/>
                </a:moveTo>
                <a:cubicBezTo>
                  <a:pt x="7649401" y="923557"/>
                  <a:pt x="7646797" y="928397"/>
                  <a:pt x="7641588" y="928397"/>
                </a:cubicBezTo>
                <a:cubicBezTo>
                  <a:pt x="7641588" y="918717"/>
                  <a:pt x="7644192" y="916297"/>
                  <a:pt x="7649403" y="916297"/>
                </a:cubicBezTo>
                <a:close/>
                <a:moveTo>
                  <a:pt x="8311069" y="916297"/>
                </a:moveTo>
                <a:cubicBezTo>
                  <a:pt x="8316710" y="918753"/>
                  <a:pt x="8325176" y="921210"/>
                  <a:pt x="8330818" y="926121"/>
                </a:cubicBezTo>
                <a:cubicBezTo>
                  <a:pt x="8342102" y="928577"/>
                  <a:pt x="8350565" y="933490"/>
                  <a:pt x="8361850" y="938401"/>
                </a:cubicBezTo>
                <a:cubicBezTo>
                  <a:pt x="8373134" y="943313"/>
                  <a:pt x="8384418" y="948225"/>
                  <a:pt x="8392883" y="953137"/>
                </a:cubicBezTo>
                <a:cubicBezTo>
                  <a:pt x="8400876" y="958050"/>
                  <a:pt x="8406517" y="960096"/>
                  <a:pt x="8412161" y="962552"/>
                </a:cubicBezTo>
                <a:cubicBezTo>
                  <a:pt x="8412161" y="967463"/>
                  <a:pt x="8412161" y="969920"/>
                  <a:pt x="8412161" y="974832"/>
                </a:cubicBezTo>
                <a:cubicBezTo>
                  <a:pt x="8403697" y="974831"/>
                  <a:pt x="8392883" y="974831"/>
                  <a:pt x="8384419" y="974831"/>
                </a:cubicBezTo>
                <a:cubicBezTo>
                  <a:pt x="8378776" y="965416"/>
                  <a:pt x="8370313" y="962552"/>
                  <a:pt x="8361849" y="960097"/>
                </a:cubicBezTo>
                <a:cubicBezTo>
                  <a:pt x="8342102" y="953139"/>
                  <a:pt x="8325175" y="945770"/>
                  <a:pt x="8305426" y="940857"/>
                </a:cubicBezTo>
                <a:cubicBezTo>
                  <a:pt x="8305427" y="931034"/>
                  <a:pt x="8308247" y="923666"/>
                  <a:pt x="8311069" y="916297"/>
                </a:cubicBezTo>
                <a:close/>
                <a:moveTo>
                  <a:pt x="917567" y="914677"/>
                </a:moveTo>
                <a:cubicBezTo>
                  <a:pt x="945469" y="916610"/>
                  <a:pt x="973633" y="929791"/>
                  <a:pt x="998902" y="938881"/>
                </a:cubicBezTo>
                <a:cubicBezTo>
                  <a:pt x="1035402" y="951000"/>
                  <a:pt x="1071433" y="962718"/>
                  <a:pt x="1107932" y="974837"/>
                </a:cubicBezTo>
                <a:cubicBezTo>
                  <a:pt x="1107933" y="1008774"/>
                  <a:pt x="1046632" y="967565"/>
                  <a:pt x="1038208" y="962717"/>
                </a:cubicBezTo>
                <a:cubicBezTo>
                  <a:pt x="990479" y="934032"/>
                  <a:pt x="934795" y="953424"/>
                  <a:pt x="889871" y="917064"/>
                </a:cubicBezTo>
                <a:cubicBezTo>
                  <a:pt x="898994" y="914640"/>
                  <a:pt x="908265" y="914034"/>
                  <a:pt x="917567" y="914677"/>
                </a:cubicBezTo>
                <a:close/>
                <a:moveTo>
                  <a:pt x="6503776" y="911887"/>
                </a:moveTo>
                <a:lnTo>
                  <a:pt x="6455941" y="914022"/>
                </a:lnTo>
                <a:lnTo>
                  <a:pt x="6500346" y="913287"/>
                </a:lnTo>
                <a:lnTo>
                  <a:pt x="6503623" y="913334"/>
                </a:lnTo>
                <a:close/>
                <a:moveTo>
                  <a:pt x="6280327" y="907022"/>
                </a:moveTo>
                <a:cubicBezTo>
                  <a:pt x="6269107" y="904595"/>
                  <a:pt x="6257889" y="911888"/>
                  <a:pt x="6243864" y="914317"/>
                </a:cubicBezTo>
                <a:lnTo>
                  <a:pt x="6219432" y="917935"/>
                </a:lnTo>
                <a:lnTo>
                  <a:pt x="6291951" y="916736"/>
                </a:lnTo>
                <a:lnTo>
                  <a:pt x="6289792" y="913709"/>
                </a:lnTo>
                <a:cubicBezTo>
                  <a:pt x="6287338" y="910673"/>
                  <a:pt x="6284532" y="908242"/>
                  <a:pt x="6280327" y="907022"/>
                </a:cubicBezTo>
                <a:close/>
                <a:moveTo>
                  <a:pt x="7251997" y="905379"/>
                </a:moveTo>
                <a:cubicBezTo>
                  <a:pt x="7256933" y="905380"/>
                  <a:pt x="7259400" y="910380"/>
                  <a:pt x="7259399" y="917465"/>
                </a:cubicBezTo>
                <a:cubicBezTo>
                  <a:pt x="7254464" y="917465"/>
                  <a:pt x="7251996" y="915382"/>
                  <a:pt x="7251997" y="905379"/>
                </a:cubicBezTo>
                <a:close/>
                <a:moveTo>
                  <a:pt x="6595864" y="904595"/>
                </a:moveTo>
                <a:lnTo>
                  <a:pt x="6595867" y="914666"/>
                </a:lnTo>
                <a:lnTo>
                  <a:pt x="6623447" y="915067"/>
                </a:lnTo>
                <a:lnTo>
                  <a:pt x="6623446" y="911888"/>
                </a:lnTo>
                <a:cubicBezTo>
                  <a:pt x="6620641" y="907023"/>
                  <a:pt x="6615031" y="911887"/>
                  <a:pt x="6612227" y="911888"/>
                </a:cubicBezTo>
                <a:cubicBezTo>
                  <a:pt x="6606618" y="911888"/>
                  <a:pt x="6601007" y="907023"/>
                  <a:pt x="6595864" y="904595"/>
                </a:cubicBezTo>
                <a:close/>
                <a:moveTo>
                  <a:pt x="6369614" y="902165"/>
                </a:moveTo>
                <a:cubicBezTo>
                  <a:pt x="6358394" y="902164"/>
                  <a:pt x="6347174" y="907023"/>
                  <a:pt x="6335954" y="904595"/>
                </a:cubicBezTo>
                <a:cubicBezTo>
                  <a:pt x="6330345" y="902165"/>
                  <a:pt x="6321932" y="902166"/>
                  <a:pt x="6313985" y="904595"/>
                </a:cubicBezTo>
                <a:cubicBezTo>
                  <a:pt x="6311179" y="905202"/>
                  <a:pt x="6309426" y="907025"/>
                  <a:pt x="6308375" y="909608"/>
                </a:cubicBezTo>
                <a:lnTo>
                  <a:pt x="6307367" y="916481"/>
                </a:lnTo>
                <a:lnTo>
                  <a:pt x="6381245" y="915258"/>
                </a:lnTo>
                <a:lnTo>
                  <a:pt x="6380115" y="909769"/>
                </a:lnTo>
                <a:cubicBezTo>
                  <a:pt x="6378685" y="906037"/>
                  <a:pt x="6375923" y="903075"/>
                  <a:pt x="6369614" y="902165"/>
                </a:cubicBezTo>
                <a:close/>
                <a:moveTo>
                  <a:pt x="8832160" y="902018"/>
                </a:moveTo>
                <a:cubicBezTo>
                  <a:pt x="8844593" y="901560"/>
                  <a:pt x="8859540" y="917586"/>
                  <a:pt x="8869847" y="921248"/>
                </a:cubicBezTo>
                <a:cubicBezTo>
                  <a:pt x="8853353" y="921249"/>
                  <a:pt x="8837319" y="918807"/>
                  <a:pt x="8820829" y="909039"/>
                </a:cubicBezTo>
                <a:cubicBezTo>
                  <a:pt x="8824150" y="904155"/>
                  <a:pt x="8828014" y="902172"/>
                  <a:pt x="8832160" y="902018"/>
                </a:cubicBezTo>
                <a:close/>
                <a:moveTo>
                  <a:pt x="6684607" y="898350"/>
                </a:moveTo>
                <a:lnTo>
                  <a:pt x="6681413" y="904898"/>
                </a:lnTo>
                <a:cubicBezTo>
                  <a:pt x="6678022" y="907633"/>
                  <a:pt x="6673932" y="909455"/>
                  <a:pt x="6671128" y="911888"/>
                </a:cubicBezTo>
                <a:lnTo>
                  <a:pt x="6667968" y="915538"/>
                </a:lnTo>
                <a:lnTo>
                  <a:pt x="6801562" y="916122"/>
                </a:lnTo>
                <a:cubicBezTo>
                  <a:pt x="6822825" y="916122"/>
                  <a:pt x="6844086" y="911262"/>
                  <a:pt x="6864905" y="918147"/>
                </a:cubicBezTo>
                <a:cubicBezTo>
                  <a:pt x="6875537" y="920576"/>
                  <a:pt x="6883510" y="927867"/>
                  <a:pt x="6894142" y="927866"/>
                </a:cubicBezTo>
                <a:cubicBezTo>
                  <a:pt x="6902115" y="927866"/>
                  <a:pt x="6912747" y="925436"/>
                  <a:pt x="6920719" y="925435"/>
                </a:cubicBezTo>
                <a:cubicBezTo>
                  <a:pt x="6931351" y="925436"/>
                  <a:pt x="6939323" y="932725"/>
                  <a:pt x="6949513" y="940014"/>
                </a:cubicBezTo>
                <a:cubicBezTo>
                  <a:pt x="6960143" y="947305"/>
                  <a:pt x="6970775" y="944874"/>
                  <a:pt x="6984063" y="944874"/>
                </a:cubicBezTo>
                <a:cubicBezTo>
                  <a:pt x="7000011" y="942445"/>
                  <a:pt x="7020828" y="940014"/>
                  <a:pt x="7034116" y="959454"/>
                </a:cubicBezTo>
                <a:lnTo>
                  <a:pt x="6967946" y="956114"/>
                </a:lnTo>
                <a:lnTo>
                  <a:pt x="6965514" y="974868"/>
                </a:lnTo>
                <a:cubicBezTo>
                  <a:pt x="6966563" y="981211"/>
                  <a:pt x="6970067" y="986691"/>
                  <a:pt x="6977070" y="993998"/>
                </a:cubicBezTo>
                <a:cubicBezTo>
                  <a:pt x="6979871" y="981819"/>
                  <a:pt x="6979872" y="962333"/>
                  <a:pt x="6993879" y="962334"/>
                </a:cubicBezTo>
                <a:lnTo>
                  <a:pt x="6993879" y="976514"/>
                </a:lnTo>
                <a:lnTo>
                  <a:pt x="7002652" y="975771"/>
                </a:lnTo>
                <a:cubicBezTo>
                  <a:pt x="7007447" y="976380"/>
                  <a:pt x="7011281" y="979423"/>
                  <a:pt x="7011282" y="989166"/>
                </a:cubicBezTo>
                <a:cubicBezTo>
                  <a:pt x="7007447" y="989167"/>
                  <a:pt x="7001693" y="990892"/>
                  <a:pt x="6996898" y="990233"/>
                </a:cubicBezTo>
                <a:lnTo>
                  <a:pt x="6993878" y="988607"/>
                </a:lnTo>
                <a:lnTo>
                  <a:pt x="6993878" y="996434"/>
                </a:lnTo>
                <a:cubicBezTo>
                  <a:pt x="6999481" y="998869"/>
                  <a:pt x="7005086" y="1001303"/>
                  <a:pt x="7010688" y="1001304"/>
                </a:cubicBezTo>
                <a:cubicBezTo>
                  <a:pt x="7024696" y="1006176"/>
                  <a:pt x="7035901" y="1011047"/>
                  <a:pt x="7049442" y="1015919"/>
                </a:cubicBezTo>
                <a:cubicBezTo>
                  <a:pt x="7030064" y="1012265"/>
                  <a:pt x="7011271" y="1009829"/>
                  <a:pt x="6992478" y="1007699"/>
                </a:cubicBezTo>
                <a:lnTo>
                  <a:pt x="6964706" y="1004581"/>
                </a:lnTo>
                <a:lnTo>
                  <a:pt x="6966510" y="1005274"/>
                </a:lnTo>
                <a:cubicBezTo>
                  <a:pt x="6979412" y="1010691"/>
                  <a:pt x="6992037" y="1016159"/>
                  <a:pt x="7005327" y="1017372"/>
                </a:cubicBezTo>
                <a:cubicBezTo>
                  <a:pt x="7035669" y="1021017"/>
                  <a:pt x="7066011" y="1026485"/>
                  <a:pt x="7096687" y="1032255"/>
                </a:cubicBezTo>
                <a:lnTo>
                  <a:pt x="7101316" y="1033083"/>
                </a:lnTo>
                <a:lnTo>
                  <a:pt x="7097039" y="1018823"/>
                </a:lnTo>
                <a:cubicBezTo>
                  <a:pt x="7097386" y="1012964"/>
                  <a:pt x="7098781" y="1006798"/>
                  <a:pt x="7098782" y="1001865"/>
                </a:cubicBezTo>
                <a:cubicBezTo>
                  <a:pt x="7099828" y="1000323"/>
                  <a:pt x="7101257" y="999400"/>
                  <a:pt x="7102962" y="998994"/>
                </a:cubicBezTo>
                <a:lnTo>
                  <a:pt x="7113294" y="1001033"/>
                </a:lnTo>
                <a:lnTo>
                  <a:pt x="7113295" y="998259"/>
                </a:lnTo>
                <a:cubicBezTo>
                  <a:pt x="7120784" y="998260"/>
                  <a:pt x="7131355" y="998261"/>
                  <a:pt x="7139286" y="998260"/>
                </a:cubicBezTo>
                <a:cubicBezTo>
                  <a:pt x="7147215" y="998259"/>
                  <a:pt x="7152500" y="998259"/>
                  <a:pt x="7157786" y="998259"/>
                </a:cubicBezTo>
                <a:lnTo>
                  <a:pt x="7157786" y="1000232"/>
                </a:lnTo>
                <a:lnTo>
                  <a:pt x="7162833" y="996676"/>
                </a:lnTo>
                <a:cubicBezTo>
                  <a:pt x="7160037" y="1004055"/>
                  <a:pt x="7157246" y="1011435"/>
                  <a:pt x="7154451" y="1021273"/>
                </a:cubicBezTo>
                <a:lnTo>
                  <a:pt x="7150321" y="1010358"/>
                </a:lnTo>
                <a:lnTo>
                  <a:pt x="7128711" y="1010360"/>
                </a:lnTo>
                <a:lnTo>
                  <a:pt x="7126394" y="1010359"/>
                </a:lnTo>
                <a:lnTo>
                  <a:pt x="7140152" y="1033931"/>
                </a:lnTo>
                <a:lnTo>
                  <a:pt x="7120397" y="1036498"/>
                </a:lnTo>
                <a:lnTo>
                  <a:pt x="7147441" y="1041337"/>
                </a:lnTo>
                <a:lnTo>
                  <a:pt x="7148757" y="1034848"/>
                </a:lnTo>
                <a:cubicBezTo>
                  <a:pt x="7150059" y="1033025"/>
                  <a:pt x="7152011" y="1032399"/>
                  <a:pt x="7154617" y="1032400"/>
                </a:cubicBezTo>
                <a:cubicBezTo>
                  <a:pt x="7154617" y="1035942"/>
                  <a:pt x="7153966" y="1038964"/>
                  <a:pt x="7152665" y="1041100"/>
                </a:cubicBezTo>
                <a:lnTo>
                  <a:pt x="7151114" y="1041996"/>
                </a:lnTo>
                <a:lnTo>
                  <a:pt x="7190041" y="1048961"/>
                </a:lnTo>
                <a:cubicBezTo>
                  <a:pt x="7204658" y="1052606"/>
                  <a:pt x="7219940" y="1055036"/>
                  <a:pt x="7235221" y="1057465"/>
                </a:cubicBezTo>
                <a:lnTo>
                  <a:pt x="7270548" y="1064115"/>
                </a:lnTo>
                <a:lnTo>
                  <a:pt x="7229270" y="1050263"/>
                </a:lnTo>
                <a:cubicBezTo>
                  <a:pt x="7244688" y="1050263"/>
                  <a:pt x="7260810" y="1052134"/>
                  <a:pt x="7277225" y="1054004"/>
                </a:cubicBezTo>
                <a:lnTo>
                  <a:pt x="7309421" y="1056428"/>
                </a:lnTo>
                <a:lnTo>
                  <a:pt x="7312655" y="1051551"/>
                </a:lnTo>
                <a:cubicBezTo>
                  <a:pt x="7307257" y="1046668"/>
                  <a:pt x="7299164" y="1041785"/>
                  <a:pt x="7291068" y="1039343"/>
                </a:cubicBezTo>
                <a:lnTo>
                  <a:pt x="7305623" y="1040527"/>
                </a:lnTo>
                <a:lnTo>
                  <a:pt x="7316772" y="1019897"/>
                </a:lnTo>
                <a:cubicBezTo>
                  <a:pt x="7327768" y="1024897"/>
                  <a:pt x="7352505" y="1019897"/>
                  <a:pt x="7352507" y="1044486"/>
                </a:cubicBezTo>
                <a:lnTo>
                  <a:pt x="7329952" y="1044487"/>
                </a:lnTo>
                <a:lnTo>
                  <a:pt x="7353133" y="1051552"/>
                </a:lnTo>
                <a:cubicBezTo>
                  <a:pt x="7347736" y="1052773"/>
                  <a:pt x="7343013" y="1055215"/>
                  <a:pt x="7338628" y="1057962"/>
                </a:cubicBezTo>
                <a:lnTo>
                  <a:pt x="7337740" y="1058547"/>
                </a:lnTo>
                <a:lnTo>
                  <a:pt x="7352167" y="1059619"/>
                </a:lnTo>
                <a:cubicBezTo>
                  <a:pt x="7361279" y="1062116"/>
                  <a:pt x="7368988" y="1067732"/>
                  <a:pt x="7368989" y="1080212"/>
                </a:cubicBezTo>
                <a:lnTo>
                  <a:pt x="7343662" y="1080211"/>
                </a:lnTo>
                <a:lnTo>
                  <a:pt x="7338270" y="1084398"/>
                </a:lnTo>
                <a:cubicBezTo>
                  <a:pt x="7336774" y="1086218"/>
                  <a:pt x="7335776" y="1088650"/>
                  <a:pt x="7335778" y="1092293"/>
                </a:cubicBezTo>
                <a:cubicBezTo>
                  <a:pt x="7412409" y="1111732"/>
                  <a:pt x="7489042" y="1131172"/>
                  <a:pt x="7565675" y="1152635"/>
                </a:cubicBezTo>
                <a:cubicBezTo>
                  <a:pt x="7602885" y="1162356"/>
                  <a:pt x="7639650" y="1174505"/>
                  <a:pt x="7676860" y="1186654"/>
                </a:cubicBezTo>
                <a:cubicBezTo>
                  <a:pt x="7692808" y="1193943"/>
                  <a:pt x="7711412" y="1196373"/>
                  <a:pt x="7726916" y="1206093"/>
                </a:cubicBezTo>
                <a:cubicBezTo>
                  <a:pt x="7737547" y="1208522"/>
                  <a:pt x="7729572" y="1232418"/>
                  <a:pt x="7740205" y="1232416"/>
                </a:cubicBezTo>
                <a:cubicBezTo>
                  <a:pt x="7740205" y="1218242"/>
                  <a:pt x="7737547" y="1208522"/>
                  <a:pt x="7748179" y="1206093"/>
                </a:cubicBezTo>
                <a:cubicBezTo>
                  <a:pt x="7756152" y="1206093"/>
                  <a:pt x="7756153" y="1193944"/>
                  <a:pt x="7756153" y="1184223"/>
                </a:cubicBezTo>
                <a:cubicBezTo>
                  <a:pt x="7781179" y="1185439"/>
                  <a:pt x="7805653" y="1187262"/>
                  <a:pt x="7829793" y="1190906"/>
                </a:cubicBezTo>
                <a:lnTo>
                  <a:pt x="7893645" y="1206606"/>
                </a:lnTo>
                <a:lnTo>
                  <a:pt x="7893955" y="1193976"/>
                </a:lnTo>
                <a:cubicBezTo>
                  <a:pt x="7930416" y="1201265"/>
                  <a:pt x="7966414" y="1213415"/>
                  <a:pt x="8005681" y="1203695"/>
                </a:cubicBezTo>
                <a:lnTo>
                  <a:pt x="7950584" y="1191764"/>
                </a:lnTo>
                <a:lnTo>
                  <a:pt x="7950921" y="1196123"/>
                </a:lnTo>
                <a:cubicBezTo>
                  <a:pt x="7948215" y="1196123"/>
                  <a:pt x="7946861" y="1194913"/>
                  <a:pt x="7946184" y="1192795"/>
                </a:cubicBezTo>
                <a:lnTo>
                  <a:pt x="7946048" y="1191040"/>
                </a:lnTo>
                <a:lnTo>
                  <a:pt x="7932988" y="1189166"/>
                </a:lnTo>
                <a:cubicBezTo>
                  <a:pt x="7927496" y="1188307"/>
                  <a:pt x="7922003" y="1187091"/>
                  <a:pt x="7916392" y="1184660"/>
                </a:cubicBezTo>
                <a:cubicBezTo>
                  <a:pt x="7907979" y="1179800"/>
                  <a:pt x="7913589" y="1172512"/>
                  <a:pt x="7907980" y="1162791"/>
                </a:cubicBezTo>
                <a:cubicBezTo>
                  <a:pt x="7905175" y="1157932"/>
                  <a:pt x="7899563" y="1153070"/>
                  <a:pt x="7893953" y="1150641"/>
                </a:cubicBezTo>
                <a:cubicBezTo>
                  <a:pt x="7879929" y="1145780"/>
                  <a:pt x="7865907" y="1145780"/>
                  <a:pt x="7851881" y="1143349"/>
                </a:cubicBezTo>
                <a:cubicBezTo>
                  <a:pt x="7801859" y="1138490"/>
                  <a:pt x="7751838" y="1116622"/>
                  <a:pt x="7701352" y="1104875"/>
                </a:cubicBezTo>
                <a:cubicBezTo>
                  <a:pt x="7661733" y="1092118"/>
                  <a:pt x="7559266" y="1064324"/>
                  <a:pt x="7498676" y="1049174"/>
                </a:cubicBezTo>
                <a:lnTo>
                  <a:pt x="7466070" y="1041616"/>
                </a:lnTo>
                <a:lnTo>
                  <a:pt x="7452468" y="1038936"/>
                </a:lnTo>
                <a:lnTo>
                  <a:pt x="7440496" y="1037796"/>
                </a:lnTo>
                <a:cubicBezTo>
                  <a:pt x="7435588" y="1037543"/>
                  <a:pt x="7430680" y="1037037"/>
                  <a:pt x="7425070" y="1034811"/>
                </a:cubicBezTo>
                <a:cubicBezTo>
                  <a:pt x="7419459" y="1033595"/>
                  <a:pt x="7417354" y="1031165"/>
                  <a:pt x="7416654" y="1027520"/>
                </a:cubicBezTo>
                <a:lnTo>
                  <a:pt x="7416655" y="1021932"/>
                </a:lnTo>
                <a:lnTo>
                  <a:pt x="7393418" y="1014850"/>
                </a:lnTo>
                <a:cubicBezTo>
                  <a:pt x="7393417" y="1009987"/>
                  <a:pt x="7396076" y="1007557"/>
                  <a:pt x="7401394" y="1002695"/>
                </a:cubicBezTo>
                <a:lnTo>
                  <a:pt x="7400727" y="1002658"/>
                </a:lnTo>
                <a:lnTo>
                  <a:pt x="7383462" y="1003219"/>
                </a:lnTo>
                <a:lnTo>
                  <a:pt x="7372113" y="1001112"/>
                </a:lnTo>
                <a:lnTo>
                  <a:pt x="7311433" y="997832"/>
                </a:lnTo>
                <a:lnTo>
                  <a:pt x="7312646" y="990243"/>
                </a:lnTo>
                <a:lnTo>
                  <a:pt x="7263322" y="981350"/>
                </a:lnTo>
                <a:lnTo>
                  <a:pt x="7262482" y="981221"/>
                </a:lnTo>
                <a:lnTo>
                  <a:pt x="7253380" y="981220"/>
                </a:lnTo>
                <a:cubicBezTo>
                  <a:pt x="7256038" y="986083"/>
                  <a:pt x="7258699" y="988512"/>
                  <a:pt x="7261358" y="993375"/>
                </a:cubicBezTo>
                <a:cubicBezTo>
                  <a:pt x="7248061" y="995403"/>
                  <a:pt x="7234768" y="997831"/>
                  <a:pt x="7221472" y="997832"/>
                </a:cubicBezTo>
                <a:cubicBezTo>
                  <a:pt x="7221474" y="990540"/>
                  <a:pt x="7221473" y="983650"/>
                  <a:pt x="7221472" y="976359"/>
                </a:cubicBezTo>
                <a:cubicBezTo>
                  <a:pt x="7226791" y="978789"/>
                  <a:pt x="7232108" y="981221"/>
                  <a:pt x="7237424" y="986082"/>
                </a:cubicBezTo>
                <a:lnTo>
                  <a:pt x="7240439" y="977816"/>
                </a:lnTo>
                <a:lnTo>
                  <a:pt x="7202156" y="971903"/>
                </a:lnTo>
                <a:lnTo>
                  <a:pt x="7203747" y="974838"/>
                </a:lnTo>
                <a:cubicBezTo>
                  <a:pt x="7206960" y="976359"/>
                  <a:pt x="7210838" y="976359"/>
                  <a:pt x="7213496" y="976358"/>
                </a:cubicBezTo>
                <a:cubicBezTo>
                  <a:pt x="7208179" y="986083"/>
                  <a:pt x="7205518" y="993376"/>
                  <a:pt x="7197984" y="988512"/>
                </a:cubicBezTo>
                <a:lnTo>
                  <a:pt x="7195308" y="986601"/>
                </a:lnTo>
                <a:lnTo>
                  <a:pt x="7193895" y="992946"/>
                </a:lnTo>
                <a:cubicBezTo>
                  <a:pt x="7192594" y="995063"/>
                  <a:pt x="7190639" y="996273"/>
                  <a:pt x="7188035" y="996272"/>
                </a:cubicBezTo>
                <a:cubicBezTo>
                  <a:pt x="7188036" y="992643"/>
                  <a:pt x="7188687" y="989618"/>
                  <a:pt x="7189990" y="987500"/>
                </a:cubicBezTo>
                <a:lnTo>
                  <a:pt x="7193653" y="985418"/>
                </a:lnTo>
                <a:lnTo>
                  <a:pt x="7187351" y="980917"/>
                </a:lnTo>
                <a:lnTo>
                  <a:pt x="7185506" y="969332"/>
                </a:lnTo>
                <a:lnTo>
                  <a:pt x="7181044" y="968642"/>
                </a:lnTo>
                <a:cubicBezTo>
                  <a:pt x="7153813" y="964441"/>
                  <a:pt x="7126583" y="959682"/>
                  <a:pt x="7098768" y="952595"/>
                </a:cubicBezTo>
                <a:cubicBezTo>
                  <a:pt x="7093158" y="951380"/>
                  <a:pt x="7088249" y="947736"/>
                  <a:pt x="7083340" y="944090"/>
                </a:cubicBezTo>
                <a:lnTo>
                  <a:pt x="7071434" y="937526"/>
                </a:lnTo>
                <a:lnTo>
                  <a:pt x="7044100" y="933208"/>
                </a:lnTo>
                <a:cubicBezTo>
                  <a:pt x="6996794" y="927737"/>
                  <a:pt x="6949154" y="925306"/>
                  <a:pt x="6901515" y="920445"/>
                </a:cubicBezTo>
                <a:cubicBezTo>
                  <a:pt x="6893538" y="920445"/>
                  <a:pt x="6887058" y="915203"/>
                  <a:pt x="6879829" y="912580"/>
                </a:cubicBezTo>
                <a:lnTo>
                  <a:pt x="6877840" y="912199"/>
                </a:lnTo>
                <a:lnTo>
                  <a:pt x="6882307" y="917822"/>
                </a:lnTo>
                <a:cubicBezTo>
                  <a:pt x="6880900" y="920324"/>
                  <a:pt x="6878087" y="920323"/>
                  <a:pt x="6876328" y="918813"/>
                </a:cubicBezTo>
                <a:lnTo>
                  <a:pt x="6876628" y="911965"/>
                </a:lnTo>
                <a:lnTo>
                  <a:pt x="6872269" y="911124"/>
                </a:lnTo>
                <a:cubicBezTo>
                  <a:pt x="6859416" y="911124"/>
                  <a:pt x="6846121" y="908694"/>
                  <a:pt x="6835485" y="908695"/>
                </a:cubicBezTo>
                <a:cubicBezTo>
                  <a:pt x="6811554" y="906264"/>
                  <a:pt x="6787626" y="906262"/>
                  <a:pt x="6766797" y="903832"/>
                </a:cubicBezTo>
                <a:lnTo>
                  <a:pt x="6714307" y="900331"/>
                </a:lnTo>
                <a:lnTo>
                  <a:pt x="6703558" y="903406"/>
                </a:lnTo>
                <a:lnTo>
                  <a:pt x="6703559" y="899614"/>
                </a:lnTo>
                <a:close/>
                <a:moveTo>
                  <a:pt x="7709129" y="894663"/>
                </a:moveTo>
                <a:cubicBezTo>
                  <a:pt x="7757020" y="899646"/>
                  <a:pt x="7757020" y="899646"/>
                  <a:pt x="7780967" y="912109"/>
                </a:cubicBezTo>
                <a:cubicBezTo>
                  <a:pt x="7757019" y="904632"/>
                  <a:pt x="7733074" y="899647"/>
                  <a:pt x="7709129" y="894663"/>
                </a:cubicBezTo>
                <a:close/>
                <a:moveTo>
                  <a:pt x="7938691" y="893077"/>
                </a:moveTo>
                <a:cubicBezTo>
                  <a:pt x="7944647" y="893077"/>
                  <a:pt x="7952432" y="895496"/>
                  <a:pt x="7952433" y="905175"/>
                </a:cubicBezTo>
                <a:cubicBezTo>
                  <a:pt x="7946936" y="902756"/>
                  <a:pt x="7941438" y="900336"/>
                  <a:pt x="7936400" y="897916"/>
                </a:cubicBezTo>
                <a:cubicBezTo>
                  <a:pt x="7936399" y="895495"/>
                  <a:pt x="7938689" y="895496"/>
                  <a:pt x="7938691" y="893077"/>
                </a:cubicBezTo>
                <a:close/>
                <a:moveTo>
                  <a:pt x="8611678" y="891976"/>
                </a:moveTo>
                <a:cubicBezTo>
                  <a:pt x="8615362" y="894539"/>
                  <a:pt x="8615888" y="904331"/>
                  <a:pt x="8617994" y="911620"/>
                </a:cubicBezTo>
                <a:cubicBezTo>
                  <a:pt x="8626413" y="928623"/>
                  <a:pt x="8648866" y="914049"/>
                  <a:pt x="8648866" y="940768"/>
                </a:cubicBezTo>
                <a:cubicBezTo>
                  <a:pt x="8643251" y="940768"/>
                  <a:pt x="8634831" y="938341"/>
                  <a:pt x="8634832" y="950485"/>
                </a:cubicBezTo>
                <a:cubicBezTo>
                  <a:pt x="8637638" y="950485"/>
                  <a:pt x="8648866" y="945629"/>
                  <a:pt x="8648866" y="957772"/>
                </a:cubicBezTo>
                <a:cubicBezTo>
                  <a:pt x="8646059" y="967085"/>
                  <a:pt x="8648866" y="965060"/>
                  <a:pt x="8654009" y="959798"/>
                </a:cubicBezTo>
                <a:cubicBezTo>
                  <a:pt x="8668043" y="948056"/>
                  <a:pt x="8684881" y="945628"/>
                  <a:pt x="8704529" y="950486"/>
                </a:cubicBezTo>
                <a:lnTo>
                  <a:pt x="8712127" y="953373"/>
                </a:lnTo>
                <a:lnTo>
                  <a:pt x="8709503" y="949716"/>
                </a:lnTo>
                <a:cubicBezTo>
                  <a:pt x="8712106" y="947296"/>
                  <a:pt x="8714708" y="944875"/>
                  <a:pt x="8714708" y="944875"/>
                </a:cubicBezTo>
                <a:cubicBezTo>
                  <a:pt x="8716013" y="947296"/>
                  <a:pt x="8716663" y="949111"/>
                  <a:pt x="8716664" y="950925"/>
                </a:cubicBezTo>
                <a:lnTo>
                  <a:pt x="8715464" y="954642"/>
                </a:lnTo>
                <a:lnTo>
                  <a:pt x="8718912" y="955952"/>
                </a:lnTo>
                <a:cubicBezTo>
                  <a:pt x="8724174" y="958381"/>
                  <a:pt x="8729788" y="961416"/>
                  <a:pt x="8735400" y="965059"/>
                </a:cubicBezTo>
                <a:cubicBezTo>
                  <a:pt x="8741013" y="969514"/>
                  <a:pt x="8749433" y="974372"/>
                  <a:pt x="8754579" y="969514"/>
                </a:cubicBezTo>
                <a:cubicBezTo>
                  <a:pt x="8771418" y="957774"/>
                  <a:pt x="8791063" y="981660"/>
                  <a:pt x="8805097" y="988948"/>
                </a:cubicBezTo>
                <a:cubicBezTo>
                  <a:pt x="8791063" y="998664"/>
                  <a:pt x="8774225" y="1008381"/>
                  <a:pt x="8760190" y="1020526"/>
                </a:cubicBezTo>
                <a:cubicBezTo>
                  <a:pt x="8793870" y="1044414"/>
                  <a:pt x="8827550" y="1071137"/>
                  <a:pt x="8860760" y="1095427"/>
                </a:cubicBezTo>
                <a:cubicBezTo>
                  <a:pt x="8877600" y="1107574"/>
                  <a:pt x="8894438" y="1119719"/>
                  <a:pt x="8914084" y="1133889"/>
                </a:cubicBezTo>
                <a:cubicBezTo>
                  <a:pt x="8924844" y="1141177"/>
                  <a:pt x="8938874" y="1153322"/>
                  <a:pt x="8952909" y="1153322"/>
                </a:cubicBezTo>
                <a:cubicBezTo>
                  <a:pt x="8947295" y="1141177"/>
                  <a:pt x="8944487" y="1126601"/>
                  <a:pt x="8938874" y="1112432"/>
                </a:cubicBezTo>
                <a:cubicBezTo>
                  <a:pt x="8947295" y="1107573"/>
                  <a:pt x="8958521" y="1105144"/>
                  <a:pt x="8969747" y="1100286"/>
                </a:cubicBezTo>
                <a:cubicBezTo>
                  <a:pt x="8969747" y="1112432"/>
                  <a:pt x="8969747" y="1124173"/>
                  <a:pt x="8969747" y="1136319"/>
                </a:cubicBezTo>
                <a:cubicBezTo>
                  <a:pt x="8978168" y="1136318"/>
                  <a:pt x="8983780" y="1121744"/>
                  <a:pt x="8992200" y="1121744"/>
                </a:cubicBezTo>
                <a:cubicBezTo>
                  <a:pt x="9006234" y="1121744"/>
                  <a:pt x="9016990" y="1136318"/>
                  <a:pt x="9028218" y="1141176"/>
                </a:cubicBezTo>
                <a:cubicBezTo>
                  <a:pt x="9023422" y="1147857"/>
                  <a:pt x="9022605" y="1154360"/>
                  <a:pt x="9024073" y="1159832"/>
                </a:cubicBezTo>
                <a:lnTo>
                  <a:pt x="9027781" y="1164658"/>
                </a:lnTo>
                <a:lnTo>
                  <a:pt x="9033656" y="1172302"/>
                </a:lnTo>
                <a:cubicBezTo>
                  <a:pt x="9042368" y="1177413"/>
                  <a:pt x="9053477" y="1174983"/>
                  <a:pt x="9053477" y="1158182"/>
                </a:cubicBezTo>
                <a:cubicBezTo>
                  <a:pt x="9045056" y="1158181"/>
                  <a:pt x="9033829" y="1163038"/>
                  <a:pt x="9028218" y="1153322"/>
                </a:cubicBezTo>
                <a:cubicBezTo>
                  <a:pt x="9042250" y="1131460"/>
                  <a:pt x="9070316" y="1160610"/>
                  <a:pt x="9087154" y="1165468"/>
                </a:cubicBezTo>
                <a:cubicBezTo>
                  <a:pt x="9078736" y="1170327"/>
                  <a:pt x="9067509" y="1170326"/>
                  <a:pt x="9067509" y="1182473"/>
                </a:cubicBezTo>
                <a:cubicBezTo>
                  <a:pt x="9084350" y="1182472"/>
                  <a:pt x="9089962" y="1203931"/>
                  <a:pt x="9101187" y="1216075"/>
                </a:cubicBezTo>
                <a:cubicBezTo>
                  <a:pt x="9111947" y="1230651"/>
                  <a:pt x="9125980" y="1240367"/>
                  <a:pt x="9142817" y="1247655"/>
                </a:cubicBezTo>
                <a:cubicBezTo>
                  <a:pt x="9179304" y="1267087"/>
                  <a:pt x="9220933" y="1274378"/>
                  <a:pt x="9257421" y="1293404"/>
                </a:cubicBezTo>
                <a:cubicBezTo>
                  <a:pt x="9251806" y="1298263"/>
                  <a:pt x="9254614" y="1312838"/>
                  <a:pt x="9249000" y="1320125"/>
                </a:cubicBezTo>
                <a:cubicBezTo>
                  <a:pt x="9243386" y="1327413"/>
                  <a:pt x="9234968" y="1327413"/>
                  <a:pt x="9229355" y="1329842"/>
                </a:cubicBezTo>
                <a:cubicBezTo>
                  <a:pt x="9229353" y="1334700"/>
                  <a:pt x="9232161" y="1337130"/>
                  <a:pt x="9234968" y="1339559"/>
                </a:cubicBezTo>
                <a:cubicBezTo>
                  <a:pt x="9232162" y="1339558"/>
                  <a:pt x="9229354" y="1341988"/>
                  <a:pt x="9229354" y="1344416"/>
                </a:cubicBezTo>
                <a:lnTo>
                  <a:pt x="9230004" y="1353786"/>
                </a:lnTo>
                <a:lnTo>
                  <a:pt x="9230056" y="1354538"/>
                </a:lnTo>
                <a:cubicBezTo>
                  <a:pt x="9230758" y="1357472"/>
                  <a:pt x="9232162" y="1359800"/>
                  <a:pt x="9234968" y="1361018"/>
                </a:cubicBezTo>
                <a:cubicBezTo>
                  <a:pt x="9226549" y="1365876"/>
                  <a:pt x="9220934" y="1368303"/>
                  <a:pt x="9215321" y="1373161"/>
                </a:cubicBezTo>
                <a:cubicBezTo>
                  <a:pt x="9215322" y="1363446"/>
                  <a:pt x="9212515" y="1356158"/>
                  <a:pt x="9209709" y="1348872"/>
                </a:cubicBezTo>
                <a:cubicBezTo>
                  <a:pt x="9209709" y="1346440"/>
                  <a:pt x="9212515" y="1344417"/>
                  <a:pt x="9212514" y="1341988"/>
                </a:cubicBezTo>
                <a:cubicBezTo>
                  <a:pt x="9215322" y="1334700"/>
                  <a:pt x="9209707" y="1339559"/>
                  <a:pt x="9206902" y="1339559"/>
                </a:cubicBezTo>
                <a:cubicBezTo>
                  <a:pt x="9198481" y="1348871"/>
                  <a:pt x="9184918" y="1339559"/>
                  <a:pt x="9176497" y="1332270"/>
                </a:cubicBezTo>
                <a:cubicBezTo>
                  <a:pt x="9145625" y="1307980"/>
                  <a:pt x="9111947" y="1290976"/>
                  <a:pt x="9078736" y="1269107"/>
                </a:cubicBezTo>
                <a:cubicBezTo>
                  <a:pt x="9045056" y="1247656"/>
                  <a:pt x="9011847" y="1225793"/>
                  <a:pt x="8975361" y="1203930"/>
                </a:cubicBezTo>
                <a:cubicBezTo>
                  <a:pt x="8958521" y="1194213"/>
                  <a:pt x="8944488" y="1184900"/>
                  <a:pt x="8928116" y="1175184"/>
                </a:cubicBezTo>
                <a:cubicBezTo>
                  <a:pt x="8919697" y="1170326"/>
                  <a:pt x="8911278" y="1165468"/>
                  <a:pt x="8902859" y="1163038"/>
                </a:cubicBezTo>
                <a:cubicBezTo>
                  <a:pt x="8891630" y="1155751"/>
                  <a:pt x="8900052" y="1153321"/>
                  <a:pt x="8897245" y="1141177"/>
                </a:cubicBezTo>
                <a:cubicBezTo>
                  <a:pt x="8891630" y="1124172"/>
                  <a:pt x="8869178" y="1119719"/>
                  <a:pt x="8857954" y="1114456"/>
                </a:cubicBezTo>
                <a:cubicBezTo>
                  <a:pt x="8843919" y="1110002"/>
                  <a:pt x="8830356" y="1100286"/>
                  <a:pt x="8813516" y="1092998"/>
                </a:cubicBezTo>
                <a:cubicBezTo>
                  <a:pt x="8779838" y="1073566"/>
                  <a:pt x="8743352" y="1054127"/>
                  <a:pt x="8707334" y="1037126"/>
                </a:cubicBezTo>
                <a:cubicBezTo>
                  <a:pt x="8676461" y="1020526"/>
                  <a:pt x="8643251" y="1003521"/>
                  <a:pt x="8612378" y="981661"/>
                </a:cubicBezTo>
                <a:cubicBezTo>
                  <a:pt x="8606765" y="976801"/>
                  <a:pt x="8589927" y="967085"/>
                  <a:pt x="8592734" y="955345"/>
                </a:cubicBezTo>
                <a:cubicBezTo>
                  <a:pt x="8595541" y="945628"/>
                  <a:pt x="8609573" y="952915"/>
                  <a:pt x="8609573" y="940768"/>
                </a:cubicBezTo>
                <a:cubicBezTo>
                  <a:pt x="8603960" y="940769"/>
                  <a:pt x="8598348" y="938341"/>
                  <a:pt x="8592734" y="933481"/>
                </a:cubicBezTo>
                <a:cubicBezTo>
                  <a:pt x="8598347" y="931052"/>
                  <a:pt x="8603959" y="928623"/>
                  <a:pt x="8609573" y="928622"/>
                </a:cubicBezTo>
                <a:cubicBezTo>
                  <a:pt x="8606765" y="918908"/>
                  <a:pt x="8595540" y="899473"/>
                  <a:pt x="8606766" y="892185"/>
                </a:cubicBezTo>
                <a:cubicBezTo>
                  <a:pt x="8608872" y="891073"/>
                  <a:pt x="8610450" y="891124"/>
                  <a:pt x="8611678" y="891976"/>
                </a:cubicBezTo>
                <a:close/>
                <a:moveTo>
                  <a:pt x="7400204" y="889526"/>
                </a:moveTo>
                <a:cubicBezTo>
                  <a:pt x="7408829" y="889579"/>
                  <a:pt x="7416407" y="892648"/>
                  <a:pt x="7416407" y="904723"/>
                </a:cubicBezTo>
                <a:cubicBezTo>
                  <a:pt x="7408014" y="904722"/>
                  <a:pt x="7377703" y="919458"/>
                  <a:pt x="7377703" y="892444"/>
                </a:cubicBezTo>
                <a:cubicBezTo>
                  <a:pt x="7381901" y="892443"/>
                  <a:pt x="7391577" y="889476"/>
                  <a:pt x="7400204" y="889526"/>
                </a:cubicBezTo>
                <a:close/>
                <a:moveTo>
                  <a:pt x="8548336" y="888806"/>
                </a:moveTo>
                <a:cubicBezTo>
                  <a:pt x="8563415" y="888067"/>
                  <a:pt x="8580765" y="905110"/>
                  <a:pt x="8593579" y="908747"/>
                </a:cubicBezTo>
                <a:cubicBezTo>
                  <a:pt x="8573648" y="908746"/>
                  <a:pt x="8554194" y="906323"/>
                  <a:pt x="8534266" y="896626"/>
                </a:cubicBezTo>
                <a:cubicBezTo>
                  <a:pt x="8538534" y="891273"/>
                  <a:pt x="8543310" y="889051"/>
                  <a:pt x="8548336" y="888806"/>
                </a:cubicBezTo>
                <a:close/>
                <a:moveTo>
                  <a:pt x="6833103" y="885524"/>
                </a:moveTo>
                <a:lnTo>
                  <a:pt x="6832828" y="886815"/>
                </a:lnTo>
                <a:lnTo>
                  <a:pt x="6841901" y="887446"/>
                </a:lnTo>
                <a:close/>
                <a:moveTo>
                  <a:pt x="8594764" y="885319"/>
                </a:moveTo>
                <a:cubicBezTo>
                  <a:pt x="8595478" y="884803"/>
                  <a:pt x="8596905" y="885460"/>
                  <a:pt x="8599760" y="886777"/>
                </a:cubicBezTo>
                <a:cubicBezTo>
                  <a:pt x="8596905" y="888658"/>
                  <a:pt x="8596905" y="888658"/>
                  <a:pt x="8594052" y="890914"/>
                </a:cubicBezTo>
                <a:cubicBezTo>
                  <a:pt x="8594052" y="887529"/>
                  <a:pt x="8594052" y="885837"/>
                  <a:pt x="8594764" y="885319"/>
                </a:cubicBezTo>
                <a:close/>
                <a:moveTo>
                  <a:pt x="7930927" y="885319"/>
                </a:moveTo>
                <a:cubicBezTo>
                  <a:pt x="7931643" y="884804"/>
                  <a:pt x="7933069" y="885460"/>
                  <a:pt x="7935923" y="886777"/>
                </a:cubicBezTo>
                <a:cubicBezTo>
                  <a:pt x="7933070" y="888657"/>
                  <a:pt x="7933070" y="888657"/>
                  <a:pt x="7930213" y="890914"/>
                </a:cubicBezTo>
                <a:cubicBezTo>
                  <a:pt x="7930215" y="887530"/>
                  <a:pt x="7930215" y="885836"/>
                  <a:pt x="7930927" y="885319"/>
                </a:cubicBezTo>
                <a:close/>
                <a:moveTo>
                  <a:pt x="7688083" y="884310"/>
                </a:moveTo>
                <a:cubicBezTo>
                  <a:pt x="7695428" y="884618"/>
                  <a:pt x="7702105" y="885847"/>
                  <a:pt x="7702106" y="889537"/>
                </a:cubicBezTo>
                <a:cubicBezTo>
                  <a:pt x="7704777" y="896916"/>
                  <a:pt x="7670057" y="906755"/>
                  <a:pt x="7670058" y="884617"/>
                </a:cubicBezTo>
                <a:cubicBezTo>
                  <a:pt x="7672728" y="884616"/>
                  <a:pt x="7680741" y="884003"/>
                  <a:pt x="7688083" y="884310"/>
                </a:cubicBezTo>
                <a:close/>
                <a:moveTo>
                  <a:pt x="7212514" y="883945"/>
                </a:moveTo>
                <a:cubicBezTo>
                  <a:pt x="7212515" y="891662"/>
                  <a:pt x="7210047" y="894232"/>
                  <a:pt x="7205111" y="894233"/>
                </a:cubicBezTo>
                <a:cubicBezTo>
                  <a:pt x="7205111" y="886518"/>
                  <a:pt x="7207578" y="883946"/>
                  <a:pt x="7212514" y="883945"/>
                </a:cubicBezTo>
                <a:close/>
                <a:moveTo>
                  <a:pt x="6712852" y="883935"/>
                </a:moveTo>
                <a:lnTo>
                  <a:pt x="6715280" y="884990"/>
                </a:lnTo>
                <a:lnTo>
                  <a:pt x="6715363" y="884987"/>
                </a:lnTo>
                <a:lnTo>
                  <a:pt x="6713002" y="883949"/>
                </a:lnTo>
                <a:close/>
                <a:moveTo>
                  <a:pt x="8030753" y="882831"/>
                </a:moveTo>
                <a:cubicBezTo>
                  <a:pt x="8041340" y="882227"/>
                  <a:pt x="8051874" y="884651"/>
                  <a:pt x="8060963" y="890711"/>
                </a:cubicBezTo>
                <a:cubicBezTo>
                  <a:pt x="8068947" y="895560"/>
                  <a:pt x="8076928" y="905259"/>
                  <a:pt x="8087571" y="910107"/>
                </a:cubicBezTo>
                <a:cubicBezTo>
                  <a:pt x="8100878" y="914957"/>
                  <a:pt x="8111521" y="916977"/>
                  <a:pt x="8124823" y="921825"/>
                </a:cubicBezTo>
                <a:cubicBezTo>
                  <a:pt x="8172278" y="938798"/>
                  <a:pt x="8217068" y="955769"/>
                  <a:pt x="8264963" y="975166"/>
                </a:cubicBezTo>
                <a:cubicBezTo>
                  <a:pt x="8312415" y="994157"/>
                  <a:pt x="8360309" y="1013553"/>
                  <a:pt x="8407760" y="1035374"/>
                </a:cubicBezTo>
                <a:cubicBezTo>
                  <a:pt x="8431709" y="1045072"/>
                  <a:pt x="8455656" y="1054769"/>
                  <a:pt x="8479161" y="1066488"/>
                </a:cubicBezTo>
                <a:cubicBezTo>
                  <a:pt x="8492465" y="1071337"/>
                  <a:pt x="8505770" y="1076186"/>
                  <a:pt x="8516414" y="1083460"/>
                </a:cubicBezTo>
                <a:cubicBezTo>
                  <a:pt x="8521736" y="1085883"/>
                  <a:pt x="8529714" y="1088309"/>
                  <a:pt x="8535037" y="1090733"/>
                </a:cubicBezTo>
                <a:cubicBezTo>
                  <a:pt x="8535037" y="1095582"/>
                  <a:pt x="8535038" y="1102855"/>
                  <a:pt x="8535038" y="1107704"/>
                </a:cubicBezTo>
                <a:cubicBezTo>
                  <a:pt x="8524393" y="1124676"/>
                  <a:pt x="8500448" y="1102855"/>
                  <a:pt x="8489804" y="1098006"/>
                </a:cubicBezTo>
                <a:cubicBezTo>
                  <a:pt x="8468516" y="1085883"/>
                  <a:pt x="8447674" y="1078611"/>
                  <a:pt x="8426387" y="1069316"/>
                </a:cubicBezTo>
                <a:cubicBezTo>
                  <a:pt x="8378934" y="1049920"/>
                  <a:pt x="8331040" y="1030525"/>
                  <a:pt x="8283587" y="1011129"/>
                </a:cubicBezTo>
                <a:lnTo>
                  <a:pt x="8245823" y="995404"/>
                </a:lnTo>
                <a:lnTo>
                  <a:pt x="8229146" y="991276"/>
                </a:lnTo>
                <a:lnTo>
                  <a:pt x="8230982" y="989225"/>
                </a:lnTo>
                <a:lnTo>
                  <a:pt x="8000208" y="893136"/>
                </a:lnTo>
                <a:cubicBezTo>
                  <a:pt x="8009521" y="887074"/>
                  <a:pt x="8020165" y="883439"/>
                  <a:pt x="8030753" y="882831"/>
                </a:cubicBezTo>
                <a:close/>
                <a:moveTo>
                  <a:pt x="6682619" y="881100"/>
                </a:moveTo>
                <a:lnTo>
                  <a:pt x="6692348" y="884383"/>
                </a:lnTo>
                <a:lnTo>
                  <a:pt x="6692068" y="881953"/>
                </a:lnTo>
                <a:lnTo>
                  <a:pt x="6683232" y="881108"/>
                </a:lnTo>
                <a:close/>
                <a:moveTo>
                  <a:pt x="6603813" y="880703"/>
                </a:moveTo>
                <a:cubicBezTo>
                  <a:pt x="6603813" y="890015"/>
                  <a:pt x="6606618" y="892446"/>
                  <a:pt x="6612227" y="892447"/>
                </a:cubicBezTo>
                <a:cubicBezTo>
                  <a:pt x="6612227" y="885157"/>
                  <a:pt x="6609423" y="880703"/>
                  <a:pt x="6603813" y="880703"/>
                </a:cubicBezTo>
                <a:close/>
                <a:moveTo>
                  <a:pt x="7328225" y="880574"/>
                </a:moveTo>
                <a:cubicBezTo>
                  <a:pt x="7333433" y="880573"/>
                  <a:pt x="7336038" y="885158"/>
                  <a:pt x="7336036" y="892660"/>
                </a:cubicBezTo>
                <a:cubicBezTo>
                  <a:pt x="7330831" y="892660"/>
                  <a:pt x="7328226" y="890158"/>
                  <a:pt x="7328225" y="880574"/>
                </a:cubicBezTo>
                <a:close/>
                <a:moveTo>
                  <a:pt x="7957880" y="876800"/>
                </a:moveTo>
                <a:cubicBezTo>
                  <a:pt x="7960050" y="879219"/>
                  <a:pt x="7960049" y="881639"/>
                  <a:pt x="7962655" y="884059"/>
                </a:cubicBezTo>
                <a:cubicBezTo>
                  <a:pt x="7960051" y="886478"/>
                  <a:pt x="7960051" y="886478"/>
                  <a:pt x="7957878" y="888899"/>
                </a:cubicBezTo>
                <a:lnTo>
                  <a:pt x="7957724" y="888412"/>
                </a:lnTo>
                <a:lnTo>
                  <a:pt x="7953236" y="890496"/>
                </a:lnTo>
                <a:cubicBezTo>
                  <a:pt x="7946575" y="893345"/>
                  <a:pt x="7937694" y="895537"/>
                  <a:pt x="7937693" y="883262"/>
                </a:cubicBezTo>
                <a:cubicBezTo>
                  <a:pt x="7940327" y="883262"/>
                  <a:pt x="7944273" y="882093"/>
                  <a:pt x="7948219" y="882094"/>
                </a:cubicBezTo>
                <a:cubicBezTo>
                  <a:pt x="7950191" y="882092"/>
                  <a:pt x="7952166" y="882385"/>
                  <a:pt x="7953978" y="883262"/>
                </a:cubicBezTo>
                <a:lnTo>
                  <a:pt x="7957026" y="886251"/>
                </a:lnTo>
                <a:lnTo>
                  <a:pt x="7955926" y="882849"/>
                </a:lnTo>
                <a:cubicBezTo>
                  <a:pt x="7955925" y="881035"/>
                  <a:pt x="7956577" y="879220"/>
                  <a:pt x="7957880" y="876800"/>
                </a:cubicBezTo>
                <a:close/>
                <a:moveTo>
                  <a:pt x="8494778" y="875272"/>
                </a:moveTo>
                <a:cubicBezTo>
                  <a:pt x="8500693" y="875271"/>
                  <a:pt x="8508306" y="876481"/>
                  <a:pt x="8511118" y="876483"/>
                </a:cubicBezTo>
                <a:cubicBezTo>
                  <a:pt x="8505497" y="883742"/>
                  <a:pt x="8497062" y="881322"/>
                  <a:pt x="8488629" y="881323"/>
                </a:cubicBezTo>
                <a:cubicBezTo>
                  <a:pt x="8484646" y="876482"/>
                  <a:pt x="8488864" y="875271"/>
                  <a:pt x="8494778" y="875272"/>
                </a:cubicBezTo>
                <a:close/>
                <a:moveTo>
                  <a:pt x="6763562" y="873729"/>
                </a:moveTo>
                <a:lnTo>
                  <a:pt x="6761479" y="877090"/>
                </a:lnTo>
                <a:lnTo>
                  <a:pt x="6767035" y="878815"/>
                </a:lnTo>
                <a:close/>
                <a:moveTo>
                  <a:pt x="8836888" y="871641"/>
                </a:moveTo>
                <a:cubicBezTo>
                  <a:pt x="8836888" y="879358"/>
                  <a:pt x="8833850" y="881930"/>
                  <a:pt x="8829075" y="881930"/>
                </a:cubicBezTo>
                <a:cubicBezTo>
                  <a:pt x="8829074" y="874215"/>
                  <a:pt x="8831245" y="871642"/>
                  <a:pt x="8836888" y="871641"/>
                </a:cubicBezTo>
                <a:close/>
                <a:moveTo>
                  <a:pt x="7974378" y="871441"/>
                </a:moveTo>
                <a:cubicBezTo>
                  <a:pt x="7974377" y="883541"/>
                  <a:pt x="7963958" y="883541"/>
                  <a:pt x="7959184" y="876281"/>
                </a:cubicBezTo>
                <a:cubicBezTo>
                  <a:pt x="7963958" y="873860"/>
                  <a:pt x="7969169" y="871440"/>
                  <a:pt x="7974378" y="871441"/>
                </a:cubicBezTo>
                <a:close/>
                <a:moveTo>
                  <a:pt x="7643550" y="868648"/>
                </a:moveTo>
                <a:cubicBezTo>
                  <a:pt x="7651055" y="868940"/>
                  <a:pt x="7657880" y="873033"/>
                  <a:pt x="7657880" y="883553"/>
                </a:cubicBezTo>
                <a:cubicBezTo>
                  <a:pt x="7646962" y="878878"/>
                  <a:pt x="7636041" y="878879"/>
                  <a:pt x="7625123" y="876539"/>
                </a:cubicBezTo>
                <a:cubicBezTo>
                  <a:pt x="7627855" y="871864"/>
                  <a:pt x="7636043" y="868355"/>
                  <a:pt x="7643550" y="868648"/>
                </a:cubicBezTo>
                <a:close/>
                <a:moveTo>
                  <a:pt x="7201475" y="862534"/>
                </a:moveTo>
                <a:cubicBezTo>
                  <a:pt x="7201832" y="861568"/>
                  <a:pt x="7203259" y="862212"/>
                  <a:pt x="7206114" y="863497"/>
                </a:cubicBezTo>
                <a:cubicBezTo>
                  <a:pt x="7203259" y="866070"/>
                  <a:pt x="7203259" y="866070"/>
                  <a:pt x="7203260" y="871214"/>
                </a:cubicBezTo>
                <a:cubicBezTo>
                  <a:pt x="7201832" y="866070"/>
                  <a:pt x="7201118" y="863498"/>
                  <a:pt x="7201475" y="862534"/>
                </a:cubicBezTo>
                <a:close/>
                <a:moveTo>
                  <a:pt x="6894495" y="860724"/>
                </a:moveTo>
                <a:cubicBezTo>
                  <a:pt x="6897144" y="863042"/>
                  <a:pt x="6902437" y="863041"/>
                  <a:pt x="6907730" y="867676"/>
                </a:cubicBezTo>
                <a:cubicBezTo>
                  <a:pt x="6902437" y="874627"/>
                  <a:pt x="6894496" y="872309"/>
                  <a:pt x="6894495" y="860724"/>
                </a:cubicBezTo>
                <a:close/>
                <a:moveTo>
                  <a:pt x="7586054" y="860723"/>
                </a:moveTo>
                <a:cubicBezTo>
                  <a:pt x="7599078" y="860722"/>
                  <a:pt x="7612099" y="863061"/>
                  <a:pt x="7624691" y="867737"/>
                </a:cubicBezTo>
                <a:cubicBezTo>
                  <a:pt x="7617311" y="877092"/>
                  <a:pt x="7586053" y="881768"/>
                  <a:pt x="7586054" y="860723"/>
                </a:cubicBezTo>
                <a:close/>
                <a:moveTo>
                  <a:pt x="6109267" y="860695"/>
                </a:moveTo>
                <a:lnTo>
                  <a:pt x="6027373" y="868757"/>
                </a:lnTo>
                <a:lnTo>
                  <a:pt x="6026494" y="870983"/>
                </a:lnTo>
                <a:cubicBezTo>
                  <a:pt x="6020883" y="875844"/>
                  <a:pt x="6012468" y="873413"/>
                  <a:pt x="6006860" y="875845"/>
                </a:cubicBezTo>
                <a:lnTo>
                  <a:pt x="5974646" y="879215"/>
                </a:lnTo>
                <a:lnTo>
                  <a:pt x="5913418" y="894253"/>
                </a:lnTo>
                <a:lnTo>
                  <a:pt x="5913004" y="887354"/>
                </a:lnTo>
                <a:lnTo>
                  <a:pt x="5904928" y="888764"/>
                </a:lnTo>
                <a:lnTo>
                  <a:pt x="5907505" y="894979"/>
                </a:lnTo>
                <a:lnTo>
                  <a:pt x="5883559" y="899022"/>
                </a:lnTo>
                <a:lnTo>
                  <a:pt x="5882292" y="906917"/>
                </a:lnTo>
                <a:cubicBezTo>
                  <a:pt x="5887974" y="904107"/>
                  <a:pt x="5793430" y="907345"/>
                  <a:pt x="5792210" y="911212"/>
                </a:cubicBezTo>
                <a:cubicBezTo>
                  <a:pt x="5796921" y="919080"/>
                  <a:pt x="5839415" y="914080"/>
                  <a:pt x="5864133" y="911979"/>
                </a:cubicBezTo>
                <a:lnTo>
                  <a:pt x="5880356" y="911444"/>
                </a:lnTo>
                <a:lnTo>
                  <a:pt x="5870845" y="913045"/>
                </a:lnTo>
                <a:lnTo>
                  <a:pt x="5886304" y="912018"/>
                </a:lnTo>
                <a:cubicBezTo>
                  <a:pt x="5899668" y="911138"/>
                  <a:pt x="5909898" y="910490"/>
                  <a:pt x="5913534" y="910360"/>
                </a:cubicBezTo>
                <a:lnTo>
                  <a:pt x="5948286" y="911398"/>
                </a:lnTo>
                <a:lnTo>
                  <a:pt x="6015274" y="899736"/>
                </a:lnTo>
                <a:cubicBezTo>
                  <a:pt x="6026493" y="897306"/>
                  <a:pt x="6043321" y="885157"/>
                  <a:pt x="6054072" y="894876"/>
                </a:cubicBezTo>
                <a:cubicBezTo>
                  <a:pt x="6065293" y="902166"/>
                  <a:pt x="6070904" y="907024"/>
                  <a:pt x="6082122" y="904594"/>
                </a:cubicBezTo>
                <a:lnTo>
                  <a:pt x="6100792" y="902790"/>
                </a:lnTo>
                <a:lnTo>
                  <a:pt x="6100792" y="879675"/>
                </a:lnTo>
                <a:cubicBezTo>
                  <a:pt x="6106109" y="874814"/>
                  <a:pt x="6111423" y="869955"/>
                  <a:pt x="6114080" y="865094"/>
                </a:cubicBezTo>
                <a:close/>
                <a:moveTo>
                  <a:pt x="7179789" y="859139"/>
                </a:moveTo>
                <a:cubicBezTo>
                  <a:pt x="7184997" y="859139"/>
                  <a:pt x="7187602" y="861558"/>
                  <a:pt x="7187603" y="871238"/>
                </a:cubicBezTo>
                <a:cubicBezTo>
                  <a:pt x="7182394" y="871240"/>
                  <a:pt x="7179790" y="866398"/>
                  <a:pt x="7179789" y="859139"/>
                </a:cubicBezTo>
                <a:close/>
                <a:moveTo>
                  <a:pt x="8820380" y="857883"/>
                </a:moveTo>
                <a:cubicBezTo>
                  <a:pt x="8820382" y="869469"/>
                  <a:pt x="8812359" y="869469"/>
                  <a:pt x="8804333" y="869469"/>
                </a:cubicBezTo>
                <a:cubicBezTo>
                  <a:pt x="8804335" y="855566"/>
                  <a:pt x="8815033" y="857884"/>
                  <a:pt x="8820380" y="857883"/>
                </a:cubicBezTo>
                <a:close/>
                <a:moveTo>
                  <a:pt x="6130434" y="847988"/>
                </a:moveTo>
                <a:lnTo>
                  <a:pt x="6130151" y="848055"/>
                </a:lnTo>
                <a:lnTo>
                  <a:pt x="6130433" y="848025"/>
                </a:lnTo>
                <a:close/>
                <a:moveTo>
                  <a:pt x="7003472" y="847140"/>
                </a:moveTo>
                <a:cubicBezTo>
                  <a:pt x="7003471" y="862096"/>
                  <a:pt x="6993335" y="859603"/>
                  <a:pt x="6988266" y="859604"/>
                </a:cubicBezTo>
                <a:cubicBezTo>
                  <a:pt x="6988267" y="844650"/>
                  <a:pt x="6995869" y="847142"/>
                  <a:pt x="7003472" y="847140"/>
                </a:cubicBezTo>
                <a:close/>
                <a:moveTo>
                  <a:pt x="7099386" y="846636"/>
                </a:moveTo>
                <a:cubicBezTo>
                  <a:pt x="7104593" y="846635"/>
                  <a:pt x="7107199" y="849055"/>
                  <a:pt x="7107198" y="858734"/>
                </a:cubicBezTo>
                <a:cubicBezTo>
                  <a:pt x="7101991" y="858734"/>
                  <a:pt x="7099386" y="853895"/>
                  <a:pt x="7099386" y="846636"/>
                </a:cubicBezTo>
                <a:close/>
                <a:moveTo>
                  <a:pt x="7074647" y="846635"/>
                </a:moveTo>
                <a:cubicBezTo>
                  <a:pt x="7079855" y="846635"/>
                  <a:pt x="7082460" y="849056"/>
                  <a:pt x="7082460" y="858734"/>
                </a:cubicBezTo>
                <a:cubicBezTo>
                  <a:pt x="7077250" y="858735"/>
                  <a:pt x="7074647" y="853895"/>
                  <a:pt x="7074647" y="846635"/>
                </a:cubicBezTo>
                <a:close/>
                <a:moveTo>
                  <a:pt x="8050649" y="845489"/>
                </a:moveTo>
                <a:cubicBezTo>
                  <a:pt x="8055710" y="844889"/>
                  <a:pt x="8061783" y="846689"/>
                  <a:pt x="8065830" y="846687"/>
                </a:cubicBezTo>
                <a:cubicBezTo>
                  <a:pt x="8065831" y="865884"/>
                  <a:pt x="8049638" y="858684"/>
                  <a:pt x="8041540" y="858685"/>
                </a:cubicBezTo>
                <a:cubicBezTo>
                  <a:pt x="8041539" y="849087"/>
                  <a:pt x="8045586" y="846089"/>
                  <a:pt x="8050649" y="845489"/>
                </a:cubicBezTo>
                <a:close/>
                <a:moveTo>
                  <a:pt x="8785560" y="844602"/>
                </a:moveTo>
                <a:cubicBezTo>
                  <a:pt x="8790767" y="845505"/>
                  <a:pt x="8795627" y="850315"/>
                  <a:pt x="8795626" y="858735"/>
                </a:cubicBezTo>
                <a:cubicBezTo>
                  <a:pt x="8787296" y="856331"/>
                  <a:pt x="8778963" y="853925"/>
                  <a:pt x="8773410" y="853925"/>
                </a:cubicBezTo>
                <a:cubicBezTo>
                  <a:pt x="8774800" y="846706"/>
                  <a:pt x="8780353" y="843699"/>
                  <a:pt x="8785560" y="844602"/>
                </a:cubicBezTo>
                <a:close/>
                <a:moveTo>
                  <a:pt x="6330597" y="842205"/>
                </a:moveTo>
                <a:cubicBezTo>
                  <a:pt x="6331273" y="841640"/>
                  <a:pt x="6332624" y="842205"/>
                  <a:pt x="6335329" y="843332"/>
                </a:cubicBezTo>
                <a:cubicBezTo>
                  <a:pt x="6332624" y="843333"/>
                  <a:pt x="6329920" y="845588"/>
                  <a:pt x="6329921" y="847846"/>
                </a:cubicBezTo>
                <a:cubicBezTo>
                  <a:pt x="6329922" y="844459"/>
                  <a:pt x="6329919" y="842767"/>
                  <a:pt x="6330597" y="842205"/>
                </a:cubicBezTo>
                <a:close/>
                <a:moveTo>
                  <a:pt x="8759610" y="837270"/>
                </a:moveTo>
                <a:cubicBezTo>
                  <a:pt x="8764019" y="838138"/>
                  <a:pt x="8768830" y="840455"/>
                  <a:pt x="8772953" y="841615"/>
                </a:cubicBezTo>
                <a:cubicBezTo>
                  <a:pt x="8770204" y="841615"/>
                  <a:pt x="8770203" y="843932"/>
                  <a:pt x="8767455" y="846248"/>
                </a:cubicBezTo>
                <a:cubicBezTo>
                  <a:pt x="8761958" y="843930"/>
                  <a:pt x="8753709" y="841614"/>
                  <a:pt x="8748671" y="841614"/>
                </a:cubicBezTo>
                <a:cubicBezTo>
                  <a:pt x="8751190" y="836979"/>
                  <a:pt x="8755200" y="836400"/>
                  <a:pt x="8759610" y="837270"/>
                </a:cubicBezTo>
                <a:close/>
                <a:moveTo>
                  <a:pt x="6923800" y="835718"/>
                </a:moveTo>
                <a:cubicBezTo>
                  <a:pt x="6928736" y="835717"/>
                  <a:pt x="6931202" y="840558"/>
                  <a:pt x="6931202" y="847818"/>
                </a:cubicBezTo>
                <a:cubicBezTo>
                  <a:pt x="6926267" y="847818"/>
                  <a:pt x="6923799" y="845397"/>
                  <a:pt x="6923800" y="835718"/>
                </a:cubicBezTo>
                <a:close/>
                <a:moveTo>
                  <a:pt x="6876914" y="835717"/>
                </a:moveTo>
                <a:cubicBezTo>
                  <a:pt x="6888168" y="835717"/>
                  <a:pt x="6885354" y="850475"/>
                  <a:pt x="6885355" y="860315"/>
                </a:cubicBezTo>
                <a:cubicBezTo>
                  <a:pt x="6876916" y="860314"/>
                  <a:pt x="6876914" y="845556"/>
                  <a:pt x="6876914" y="835717"/>
                </a:cubicBezTo>
                <a:close/>
                <a:moveTo>
                  <a:pt x="6583469" y="835717"/>
                </a:moveTo>
                <a:cubicBezTo>
                  <a:pt x="6583471" y="845397"/>
                  <a:pt x="6581003" y="847818"/>
                  <a:pt x="6576067" y="847818"/>
                </a:cubicBezTo>
                <a:cubicBezTo>
                  <a:pt x="6576067" y="840557"/>
                  <a:pt x="6578534" y="835718"/>
                  <a:pt x="6583469" y="835717"/>
                </a:cubicBezTo>
                <a:close/>
                <a:moveTo>
                  <a:pt x="7055660" y="834132"/>
                </a:moveTo>
                <a:cubicBezTo>
                  <a:pt x="7055658" y="843812"/>
                  <a:pt x="7053055" y="846231"/>
                  <a:pt x="7047847" y="846231"/>
                </a:cubicBezTo>
                <a:cubicBezTo>
                  <a:pt x="7047846" y="836551"/>
                  <a:pt x="7050451" y="834131"/>
                  <a:pt x="7055660" y="834132"/>
                </a:cubicBezTo>
                <a:close/>
                <a:moveTo>
                  <a:pt x="8024615" y="834131"/>
                </a:moveTo>
                <a:cubicBezTo>
                  <a:pt x="8024615" y="843810"/>
                  <a:pt x="8022011" y="846232"/>
                  <a:pt x="8016801" y="846232"/>
                </a:cubicBezTo>
                <a:cubicBezTo>
                  <a:pt x="8016802" y="836550"/>
                  <a:pt x="8019404" y="834132"/>
                  <a:pt x="8024615" y="834131"/>
                </a:cubicBezTo>
                <a:close/>
                <a:moveTo>
                  <a:pt x="7033416" y="834131"/>
                </a:moveTo>
                <a:cubicBezTo>
                  <a:pt x="7038190" y="834131"/>
                  <a:pt x="7041229" y="836550"/>
                  <a:pt x="7041227" y="846231"/>
                </a:cubicBezTo>
                <a:cubicBezTo>
                  <a:pt x="7036020" y="846232"/>
                  <a:pt x="7033415" y="843813"/>
                  <a:pt x="7033416" y="834131"/>
                </a:cubicBezTo>
                <a:close/>
                <a:moveTo>
                  <a:pt x="5775465" y="829904"/>
                </a:moveTo>
                <a:lnTo>
                  <a:pt x="5775465" y="831866"/>
                </a:lnTo>
                <a:lnTo>
                  <a:pt x="5789449" y="831408"/>
                </a:lnTo>
                <a:lnTo>
                  <a:pt x="5788448" y="830058"/>
                </a:lnTo>
                <a:close/>
                <a:moveTo>
                  <a:pt x="8049790" y="828775"/>
                </a:moveTo>
                <a:cubicBezTo>
                  <a:pt x="8116689" y="828776"/>
                  <a:pt x="8178446" y="867396"/>
                  <a:pt x="8236925" y="895958"/>
                </a:cubicBezTo>
                <a:cubicBezTo>
                  <a:pt x="8234118" y="903199"/>
                  <a:pt x="8220084" y="917683"/>
                  <a:pt x="8212131" y="908027"/>
                </a:cubicBezTo>
                <a:cubicBezTo>
                  <a:pt x="8203709" y="895957"/>
                  <a:pt x="8189674" y="898372"/>
                  <a:pt x="8175639" y="900784"/>
                </a:cubicBezTo>
                <a:cubicBezTo>
                  <a:pt x="8164409" y="903199"/>
                  <a:pt x="8167216" y="891131"/>
                  <a:pt x="8155990" y="883890"/>
                </a:cubicBezTo>
                <a:cubicBezTo>
                  <a:pt x="8150375" y="877050"/>
                  <a:pt x="8139145" y="883888"/>
                  <a:pt x="8130724" y="886705"/>
                </a:cubicBezTo>
                <a:cubicBezTo>
                  <a:pt x="8133533" y="879464"/>
                  <a:pt x="8139146" y="877050"/>
                  <a:pt x="8139145" y="869809"/>
                </a:cubicBezTo>
                <a:cubicBezTo>
                  <a:pt x="8136340" y="872223"/>
                  <a:pt x="8130724" y="874637"/>
                  <a:pt x="8127918" y="879465"/>
                </a:cubicBezTo>
                <a:cubicBezTo>
                  <a:pt x="8125111" y="857742"/>
                  <a:pt x="8111541" y="852913"/>
                  <a:pt x="8097506" y="845672"/>
                </a:cubicBezTo>
                <a:cubicBezTo>
                  <a:pt x="8080666" y="840843"/>
                  <a:pt x="8066631" y="833603"/>
                  <a:pt x="8049790" y="828775"/>
                </a:cubicBezTo>
                <a:close/>
                <a:moveTo>
                  <a:pt x="6112985" y="828654"/>
                </a:moveTo>
                <a:lnTo>
                  <a:pt x="6107306" y="829371"/>
                </a:lnTo>
                <a:cubicBezTo>
                  <a:pt x="6095443" y="830890"/>
                  <a:pt x="6083524" y="832105"/>
                  <a:pt x="6070902" y="832106"/>
                </a:cubicBezTo>
                <a:lnTo>
                  <a:pt x="6070528" y="832086"/>
                </a:lnTo>
                <a:lnTo>
                  <a:pt x="6069342" y="833911"/>
                </a:lnTo>
                <a:cubicBezTo>
                  <a:pt x="6068013" y="840493"/>
                  <a:pt x="6066020" y="845428"/>
                  <a:pt x="6063528" y="849205"/>
                </a:cubicBezTo>
                <a:lnTo>
                  <a:pt x="6056811" y="855574"/>
                </a:lnTo>
                <a:lnTo>
                  <a:pt x="6057227" y="855595"/>
                </a:lnTo>
                <a:cubicBezTo>
                  <a:pt x="6067271" y="855171"/>
                  <a:pt x="6078914" y="854078"/>
                  <a:pt x="6090764" y="852752"/>
                </a:cubicBezTo>
                <a:lnTo>
                  <a:pt x="6099433" y="851703"/>
                </a:lnTo>
                <a:lnTo>
                  <a:pt x="6090161" y="843227"/>
                </a:lnTo>
                <a:cubicBezTo>
                  <a:pt x="6096141" y="841403"/>
                  <a:pt x="6106605" y="842315"/>
                  <a:pt x="6111465" y="834854"/>
                </a:cubicBezTo>
                <a:close/>
                <a:moveTo>
                  <a:pt x="5892331" y="824817"/>
                </a:moveTo>
                <a:lnTo>
                  <a:pt x="5887917" y="827342"/>
                </a:lnTo>
                <a:lnTo>
                  <a:pt x="5892921" y="827118"/>
                </a:lnTo>
                <a:close/>
                <a:moveTo>
                  <a:pt x="7196213" y="822796"/>
                </a:moveTo>
                <a:lnTo>
                  <a:pt x="7198816" y="824171"/>
                </a:lnTo>
                <a:lnTo>
                  <a:pt x="7196392" y="823619"/>
                </a:lnTo>
                <a:close/>
                <a:moveTo>
                  <a:pt x="7457831" y="822570"/>
                </a:moveTo>
                <a:cubicBezTo>
                  <a:pt x="7495958" y="822776"/>
                  <a:pt x="7534584" y="830374"/>
                  <a:pt x="7569985" y="855351"/>
                </a:cubicBezTo>
                <a:cubicBezTo>
                  <a:pt x="7546164" y="874611"/>
                  <a:pt x="7514844" y="864981"/>
                  <a:pt x="7488377" y="860166"/>
                </a:cubicBezTo>
                <a:cubicBezTo>
                  <a:pt x="7464558" y="855351"/>
                  <a:pt x="7435883" y="850537"/>
                  <a:pt x="7420003" y="824456"/>
                </a:cubicBezTo>
                <a:cubicBezTo>
                  <a:pt x="7432463" y="823252"/>
                  <a:pt x="7445120" y="822500"/>
                  <a:pt x="7457831" y="822570"/>
                </a:cubicBezTo>
                <a:close/>
                <a:moveTo>
                  <a:pt x="8667024" y="821766"/>
                </a:moveTo>
                <a:cubicBezTo>
                  <a:pt x="8673908" y="822981"/>
                  <a:pt x="8680795" y="826622"/>
                  <a:pt x="8686396" y="829049"/>
                </a:cubicBezTo>
                <a:cubicBezTo>
                  <a:pt x="8700399" y="833905"/>
                  <a:pt x="8714402" y="841185"/>
                  <a:pt x="8731207" y="846041"/>
                </a:cubicBezTo>
                <a:cubicBezTo>
                  <a:pt x="8761547" y="863032"/>
                  <a:pt x="8789553" y="880023"/>
                  <a:pt x="8820361" y="896610"/>
                </a:cubicBezTo>
                <a:cubicBezTo>
                  <a:pt x="8811959" y="908748"/>
                  <a:pt x="8800756" y="896609"/>
                  <a:pt x="8792354" y="894183"/>
                </a:cubicBezTo>
                <a:cubicBezTo>
                  <a:pt x="8778350" y="887306"/>
                  <a:pt x="8764348" y="880023"/>
                  <a:pt x="8748008" y="875169"/>
                </a:cubicBezTo>
                <a:cubicBezTo>
                  <a:pt x="8734007" y="867887"/>
                  <a:pt x="8720004" y="863033"/>
                  <a:pt x="8706000" y="855750"/>
                </a:cubicBezTo>
                <a:cubicBezTo>
                  <a:pt x="8694796" y="850895"/>
                  <a:pt x="8680795" y="848469"/>
                  <a:pt x="8672391" y="833904"/>
                </a:cubicBezTo>
                <a:cubicBezTo>
                  <a:pt x="8663989" y="831476"/>
                  <a:pt x="8655588" y="829049"/>
                  <a:pt x="8647653" y="829049"/>
                </a:cubicBezTo>
                <a:cubicBezTo>
                  <a:pt x="8653255" y="821766"/>
                  <a:pt x="8660140" y="820553"/>
                  <a:pt x="8667024" y="821766"/>
                </a:cubicBezTo>
                <a:close/>
                <a:moveTo>
                  <a:pt x="8732180" y="821628"/>
                </a:moveTo>
                <a:cubicBezTo>
                  <a:pt x="8737528" y="823945"/>
                  <a:pt x="8742431" y="826262"/>
                  <a:pt x="8748227" y="828581"/>
                </a:cubicBezTo>
                <a:cubicBezTo>
                  <a:pt x="8742430" y="835532"/>
                  <a:pt x="8732179" y="835532"/>
                  <a:pt x="8732180" y="821628"/>
                </a:cubicBezTo>
                <a:close/>
                <a:moveTo>
                  <a:pt x="7655804" y="819267"/>
                </a:moveTo>
                <a:cubicBezTo>
                  <a:pt x="7657106" y="819267"/>
                  <a:pt x="7658407" y="820476"/>
                  <a:pt x="7659710" y="822896"/>
                </a:cubicBezTo>
                <a:lnTo>
                  <a:pt x="7656883" y="828148"/>
                </a:lnTo>
                <a:lnTo>
                  <a:pt x="7657635" y="828642"/>
                </a:lnTo>
                <a:cubicBezTo>
                  <a:pt x="7657636" y="842671"/>
                  <a:pt x="7641588" y="833319"/>
                  <a:pt x="7641588" y="821627"/>
                </a:cubicBezTo>
                <a:cubicBezTo>
                  <a:pt x="7644262" y="821627"/>
                  <a:pt x="7646938" y="822213"/>
                  <a:pt x="7649612" y="823381"/>
                </a:cubicBezTo>
                <a:lnTo>
                  <a:pt x="7656216" y="827710"/>
                </a:lnTo>
                <a:lnTo>
                  <a:pt x="7651895" y="822895"/>
                </a:lnTo>
                <a:cubicBezTo>
                  <a:pt x="7653200" y="820476"/>
                  <a:pt x="7654502" y="819266"/>
                  <a:pt x="7655804" y="819267"/>
                </a:cubicBezTo>
                <a:close/>
                <a:moveTo>
                  <a:pt x="6450004" y="818687"/>
                </a:moveTo>
                <a:cubicBezTo>
                  <a:pt x="6465954" y="818943"/>
                  <a:pt x="6479897" y="825009"/>
                  <a:pt x="6479897" y="848234"/>
                </a:cubicBezTo>
                <a:cubicBezTo>
                  <a:pt x="6466512" y="848235"/>
                  <a:pt x="6453125" y="853168"/>
                  <a:pt x="6439742" y="848235"/>
                </a:cubicBezTo>
                <a:cubicBezTo>
                  <a:pt x="6429032" y="843302"/>
                  <a:pt x="6418771" y="831379"/>
                  <a:pt x="6408061" y="823980"/>
                </a:cubicBezTo>
                <a:cubicBezTo>
                  <a:pt x="6416094" y="823980"/>
                  <a:pt x="6434052" y="818431"/>
                  <a:pt x="6450004" y="818687"/>
                </a:cubicBezTo>
                <a:close/>
                <a:moveTo>
                  <a:pt x="8646033" y="815611"/>
                </a:moveTo>
                <a:cubicBezTo>
                  <a:pt x="8646475" y="815047"/>
                  <a:pt x="8647356" y="815611"/>
                  <a:pt x="8649123" y="816739"/>
                </a:cubicBezTo>
                <a:cubicBezTo>
                  <a:pt x="8649125" y="818996"/>
                  <a:pt x="8649125" y="821252"/>
                  <a:pt x="8645590" y="821253"/>
                </a:cubicBezTo>
                <a:cubicBezTo>
                  <a:pt x="8645591" y="817868"/>
                  <a:pt x="8645591" y="816175"/>
                  <a:pt x="8646033" y="815611"/>
                </a:cubicBezTo>
                <a:close/>
                <a:moveTo>
                  <a:pt x="6866426" y="810912"/>
                </a:moveTo>
                <a:cubicBezTo>
                  <a:pt x="6871776" y="812995"/>
                  <a:pt x="6877123" y="815497"/>
                  <a:pt x="6882473" y="817997"/>
                </a:cubicBezTo>
                <a:cubicBezTo>
                  <a:pt x="6877124" y="822998"/>
                  <a:pt x="6871775" y="830500"/>
                  <a:pt x="6866426" y="835502"/>
                </a:cubicBezTo>
                <a:cubicBezTo>
                  <a:pt x="6866425" y="828000"/>
                  <a:pt x="6866424" y="820497"/>
                  <a:pt x="6866426" y="810912"/>
                </a:cubicBezTo>
                <a:close/>
                <a:moveTo>
                  <a:pt x="7573554" y="810912"/>
                </a:moveTo>
                <a:cubicBezTo>
                  <a:pt x="7579054" y="810911"/>
                  <a:pt x="7581344" y="815495"/>
                  <a:pt x="7581342" y="822996"/>
                </a:cubicBezTo>
                <a:cubicBezTo>
                  <a:pt x="7576304" y="822996"/>
                  <a:pt x="7573556" y="820494"/>
                  <a:pt x="7573554" y="810912"/>
                </a:cubicBezTo>
                <a:close/>
                <a:moveTo>
                  <a:pt x="6507708" y="810911"/>
                </a:moveTo>
                <a:cubicBezTo>
                  <a:pt x="6512747" y="810911"/>
                  <a:pt x="6515496" y="815496"/>
                  <a:pt x="6515495" y="822997"/>
                </a:cubicBezTo>
                <a:cubicBezTo>
                  <a:pt x="6509996" y="822996"/>
                  <a:pt x="6507707" y="820495"/>
                  <a:pt x="6507708" y="810911"/>
                </a:cubicBezTo>
                <a:close/>
                <a:moveTo>
                  <a:pt x="5955469" y="810658"/>
                </a:moveTo>
                <a:lnTo>
                  <a:pt x="5935563" y="812789"/>
                </a:lnTo>
                <a:lnTo>
                  <a:pt x="5906719" y="816044"/>
                </a:lnTo>
                <a:lnTo>
                  <a:pt x="5906354" y="817527"/>
                </a:lnTo>
                <a:lnTo>
                  <a:pt x="5909313" y="826892"/>
                </a:lnTo>
                <a:lnTo>
                  <a:pt x="5929667" y="828513"/>
                </a:lnTo>
                <a:lnTo>
                  <a:pt x="5934488" y="829068"/>
                </a:lnTo>
                <a:lnTo>
                  <a:pt x="5942211" y="826622"/>
                </a:lnTo>
                <a:lnTo>
                  <a:pt x="5965125" y="821384"/>
                </a:lnTo>
                <a:lnTo>
                  <a:pt x="5965256" y="818195"/>
                </a:lnTo>
                <a:cubicBezTo>
                  <a:pt x="5963764" y="815223"/>
                  <a:pt x="5960930" y="813018"/>
                  <a:pt x="5957659" y="811350"/>
                </a:cubicBezTo>
                <a:close/>
                <a:moveTo>
                  <a:pt x="5987226" y="810641"/>
                </a:moveTo>
                <a:lnTo>
                  <a:pt x="5988452" y="815719"/>
                </a:lnTo>
                <a:lnTo>
                  <a:pt x="6001997" y="812309"/>
                </a:lnTo>
                <a:lnTo>
                  <a:pt x="6000199" y="811045"/>
                </a:lnTo>
                <a:cubicBezTo>
                  <a:pt x="5996342" y="809931"/>
                  <a:pt x="5991433" y="810639"/>
                  <a:pt x="5987226" y="810641"/>
                </a:cubicBezTo>
                <a:close/>
                <a:moveTo>
                  <a:pt x="6958584" y="807988"/>
                </a:moveTo>
                <a:cubicBezTo>
                  <a:pt x="6969601" y="807372"/>
                  <a:pt x="6980019" y="812293"/>
                  <a:pt x="6980018" y="824591"/>
                </a:cubicBezTo>
                <a:lnTo>
                  <a:pt x="6977252" y="824591"/>
                </a:lnTo>
                <a:lnTo>
                  <a:pt x="6981412" y="833215"/>
                </a:lnTo>
                <a:cubicBezTo>
                  <a:pt x="6977220" y="833214"/>
                  <a:pt x="6971459" y="834518"/>
                  <a:pt x="6968841" y="829305"/>
                </a:cubicBezTo>
                <a:lnTo>
                  <a:pt x="6967984" y="824591"/>
                </a:lnTo>
                <a:lnTo>
                  <a:pt x="6947776" y="824592"/>
                </a:lnTo>
                <a:lnTo>
                  <a:pt x="6948402" y="824956"/>
                </a:lnTo>
                <a:cubicBezTo>
                  <a:pt x="6949757" y="827074"/>
                  <a:pt x="6950516" y="830098"/>
                  <a:pt x="6950518" y="833729"/>
                </a:cubicBezTo>
                <a:cubicBezTo>
                  <a:pt x="6947912" y="833728"/>
                  <a:pt x="6945960" y="832518"/>
                  <a:pt x="6944658" y="830400"/>
                </a:cubicBezTo>
                <a:lnTo>
                  <a:pt x="6943364" y="824591"/>
                </a:lnTo>
                <a:lnTo>
                  <a:pt x="6933567" y="824591"/>
                </a:lnTo>
                <a:cubicBezTo>
                  <a:pt x="6935956" y="814753"/>
                  <a:pt x="6947568" y="808601"/>
                  <a:pt x="6958584" y="807988"/>
                </a:cubicBezTo>
                <a:close/>
                <a:moveTo>
                  <a:pt x="7156898" y="803772"/>
                </a:moveTo>
                <a:cubicBezTo>
                  <a:pt x="7161813" y="810957"/>
                  <a:pt x="7168306" y="815739"/>
                  <a:pt x="7175671" y="818906"/>
                </a:cubicBezTo>
                <a:lnTo>
                  <a:pt x="7196392" y="823619"/>
                </a:lnTo>
                <a:lnTo>
                  <a:pt x="7198320" y="832510"/>
                </a:lnTo>
                <a:cubicBezTo>
                  <a:pt x="7199723" y="834331"/>
                  <a:pt x="7201829" y="834938"/>
                  <a:pt x="7204636" y="834938"/>
                </a:cubicBezTo>
                <a:cubicBezTo>
                  <a:pt x="7204637" y="831295"/>
                  <a:pt x="7203935" y="828261"/>
                  <a:pt x="7202532" y="826134"/>
                </a:cubicBezTo>
                <a:lnTo>
                  <a:pt x="7198816" y="824171"/>
                </a:lnTo>
                <a:lnTo>
                  <a:pt x="7199665" y="824363"/>
                </a:lnTo>
                <a:cubicBezTo>
                  <a:pt x="7216455" y="825832"/>
                  <a:pt x="7233891" y="824009"/>
                  <a:pt x="7246293" y="825225"/>
                </a:cubicBezTo>
                <a:cubicBezTo>
                  <a:pt x="7282799" y="830082"/>
                  <a:pt x="7318838" y="837367"/>
                  <a:pt x="7358154" y="847079"/>
                </a:cubicBezTo>
                <a:cubicBezTo>
                  <a:pt x="7394427" y="855580"/>
                  <a:pt x="7431401" y="865900"/>
                  <a:pt x="7468724" y="877083"/>
                </a:cubicBezTo>
                <a:lnTo>
                  <a:pt x="7545474" y="901031"/>
                </a:lnTo>
                <a:lnTo>
                  <a:pt x="7543499" y="898220"/>
                </a:lnTo>
                <a:cubicBezTo>
                  <a:pt x="7543174" y="895496"/>
                  <a:pt x="7544475" y="893078"/>
                  <a:pt x="7548383" y="893077"/>
                </a:cubicBezTo>
                <a:cubicBezTo>
                  <a:pt x="7548383" y="895497"/>
                  <a:pt x="7548382" y="897311"/>
                  <a:pt x="7548382" y="899127"/>
                </a:cubicBezTo>
                <a:lnTo>
                  <a:pt x="7548382" y="901939"/>
                </a:lnTo>
                <a:lnTo>
                  <a:pt x="7581404" y="912244"/>
                </a:lnTo>
                <a:cubicBezTo>
                  <a:pt x="7617912" y="924387"/>
                  <a:pt x="7654418" y="936529"/>
                  <a:pt x="7690457" y="948672"/>
                </a:cubicBezTo>
                <a:cubicBezTo>
                  <a:pt x="7707304" y="955956"/>
                  <a:pt x="7724154" y="960408"/>
                  <a:pt x="7743812" y="960409"/>
                </a:cubicBezTo>
                <a:cubicBezTo>
                  <a:pt x="7752236" y="962837"/>
                  <a:pt x="7752238" y="970123"/>
                  <a:pt x="7757854" y="979838"/>
                </a:cubicBezTo>
                <a:cubicBezTo>
                  <a:pt x="7763001" y="996836"/>
                  <a:pt x="7777042" y="996836"/>
                  <a:pt x="7788276" y="999265"/>
                </a:cubicBezTo>
                <a:cubicBezTo>
                  <a:pt x="7805125" y="1004122"/>
                  <a:pt x="7819166" y="1011407"/>
                  <a:pt x="7836016" y="1011407"/>
                </a:cubicBezTo>
                <a:cubicBezTo>
                  <a:pt x="7849588" y="1011407"/>
                  <a:pt x="7855672" y="1021120"/>
                  <a:pt x="7863631" y="1030835"/>
                </a:cubicBezTo>
                <a:cubicBezTo>
                  <a:pt x="7874863" y="1045000"/>
                  <a:pt x="7888904" y="1042977"/>
                  <a:pt x="7902945" y="1049857"/>
                </a:cubicBezTo>
                <a:cubicBezTo>
                  <a:pt x="7869480" y="1049858"/>
                  <a:pt x="7836601" y="1040852"/>
                  <a:pt x="7803722" y="1029114"/>
                </a:cubicBezTo>
                <a:lnTo>
                  <a:pt x="7724141" y="999331"/>
                </a:lnTo>
                <a:lnTo>
                  <a:pt x="7722495" y="1007939"/>
                </a:lnTo>
                <a:cubicBezTo>
                  <a:pt x="7721261" y="1009754"/>
                  <a:pt x="7719411" y="1010360"/>
                  <a:pt x="7716943" y="1010359"/>
                </a:cubicBezTo>
                <a:cubicBezTo>
                  <a:pt x="7716942" y="1006729"/>
                  <a:pt x="7717559" y="1003705"/>
                  <a:pt x="7718793" y="1001587"/>
                </a:cubicBezTo>
                <a:lnTo>
                  <a:pt x="7723167" y="998966"/>
                </a:lnTo>
                <a:lnTo>
                  <a:pt x="7704496" y="991978"/>
                </a:lnTo>
                <a:cubicBezTo>
                  <a:pt x="7710114" y="979837"/>
                  <a:pt x="7729772" y="994408"/>
                  <a:pt x="7729772" y="974981"/>
                </a:cubicBezTo>
                <a:cubicBezTo>
                  <a:pt x="7715730" y="977407"/>
                  <a:pt x="7701688" y="987122"/>
                  <a:pt x="7687648" y="979838"/>
                </a:cubicBezTo>
                <a:cubicBezTo>
                  <a:pt x="7690456" y="974980"/>
                  <a:pt x="7693266" y="970123"/>
                  <a:pt x="7696073" y="967694"/>
                </a:cubicBezTo>
                <a:cubicBezTo>
                  <a:pt x="7579065" y="934101"/>
                  <a:pt x="7461589" y="888365"/>
                  <a:pt x="7341304" y="859222"/>
                </a:cubicBezTo>
                <a:cubicBezTo>
                  <a:pt x="7313221" y="854366"/>
                  <a:pt x="7282797" y="851937"/>
                  <a:pt x="7257525" y="839795"/>
                </a:cubicBezTo>
                <a:cubicBezTo>
                  <a:pt x="7249102" y="837367"/>
                  <a:pt x="7237868" y="830081"/>
                  <a:pt x="7229443" y="834938"/>
                </a:cubicBezTo>
                <a:cubicBezTo>
                  <a:pt x="7223828" y="839795"/>
                  <a:pt x="7223826" y="854367"/>
                  <a:pt x="7215403" y="854367"/>
                </a:cubicBezTo>
                <a:cubicBezTo>
                  <a:pt x="7190597" y="854366"/>
                  <a:pt x="7159706" y="837368"/>
                  <a:pt x="7134434" y="830082"/>
                </a:cubicBezTo>
                <a:cubicBezTo>
                  <a:pt x="7106819" y="822796"/>
                  <a:pt x="7075929" y="815511"/>
                  <a:pt x="7047847" y="806200"/>
                </a:cubicBezTo>
                <a:cubicBezTo>
                  <a:pt x="7084354" y="806201"/>
                  <a:pt x="7120860" y="803772"/>
                  <a:pt x="7156898" y="803772"/>
                </a:cubicBezTo>
                <a:close/>
                <a:moveTo>
                  <a:pt x="6908171" y="801781"/>
                </a:moveTo>
                <a:cubicBezTo>
                  <a:pt x="6910638" y="801781"/>
                  <a:pt x="6912489" y="802990"/>
                  <a:pt x="6913723" y="805108"/>
                </a:cubicBezTo>
                <a:lnTo>
                  <a:pt x="6914351" y="808077"/>
                </a:lnTo>
                <a:lnTo>
                  <a:pt x="6915515" y="807719"/>
                </a:lnTo>
                <a:cubicBezTo>
                  <a:pt x="6923077" y="807466"/>
                  <a:pt x="6931719" y="809890"/>
                  <a:pt x="6936040" y="809891"/>
                </a:cubicBezTo>
                <a:cubicBezTo>
                  <a:pt x="6936040" y="833727"/>
                  <a:pt x="6910115" y="821607"/>
                  <a:pt x="6901473" y="821607"/>
                </a:cubicBezTo>
                <a:cubicBezTo>
                  <a:pt x="6901471" y="816254"/>
                  <a:pt x="6903091" y="812844"/>
                  <a:pt x="6905659" y="810743"/>
                </a:cubicBezTo>
                <a:lnTo>
                  <a:pt x="6909794" y="809474"/>
                </a:lnTo>
                <a:close/>
                <a:moveTo>
                  <a:pt x="7361396" y="801780"/>
                </a:moveTo>
                <a:cubicBezTo>
                  <a:pt x="7373986" y="806630"/>
                  <a:pt x="7387009" y="809053"/>
                  <a:pt x="7400032" y="813901"/>
                </a:cubicBezTo>
                <a:cubicBezTo>
                  <a:pt x="7392218" y="821173"/>
                  <a:pt x="7381800" y="828446"/>
                  <a:pt x="7376590" y="835313"/>
                </a:cubicBezTo>
                <a:cubicBezTo>
                  <a:pt x="7371378" y="833293"/>
                  <a:pt x="7366604" y="828446"/>
                  <a:pt x="7361396" y="823598"/>
                </a:cubicBezTo>
                <a:cubicBezTo>
                  <a:pt x="7361396" y="816324"/>
                  <a:pt x="7361396" y="809052"/>
                  <a:pt x="7361396" y="801780"/>
                </a:cubicBezTo>
                <a:close/>
                <a:moveTo>
                  <a:pt x="8600235" y="800959"/>
                </a:moveTo>
                <a:cubicBezTo>
                  <a:pt x="8605585" y="800958"/>
                  <a:pt x="8616282" y="798407"/>
                  <a:pt x="8616280" y="811164"/>
                </a:cubicBezTo>
                <a:cubicBezTo>
                  <a:pt x="8610933" y="811165"/>
                  <a:pt x="8600235" y="815843"/>
                  <a:pt x="8600235" y="800959"/>
                </a:cubicBezTo>
                <a:close/>
                <a:moveTo>
                  <a:pt x="7039153" y="800959"/>
                </a:moveTo>
                <a:cubicBezTo>
                  <a:pt x="7039153" y="815843"/>
                  <a:pt x="7028456" y="811166"/>
                  <a:pt x="7023108" y="811165"/>
                </a:cubicBezTo>
                <a:cubicBezTo>
                  <a:pt x="7023109" y="798407"/>
                  <a:pt x="7033806" y="800960"/>
                  <a:pt x="7039153" y="800959"/>
                </a:cubicBezTo>
                <a:close/>
                <a:moveTo>
                  <a:pt x="8680639" y="800194"/>
                </a:moveTo>
                <a:cubicBezTo>
                  <a:pt x="8685848" y="800195"/>
                  <a:pt x="8688452" y="802767"/>
                  <a:pt x="8688452" y="810482"/>
                </a:cubicBezTo>
                <a:cubicBezTo>
                  <a:pt x="8685848" y="810482"/>
                  <a:pt x="8680638" y="807481"/>
                  <a:pt x="8680639" y="800194"/>
                </a:cubicBezTo>
                <a:close/>
                <a:moveTo>
                  <a:pt x="7562804" y="798455"/>
                </a:moveTo>
                <a:lnTo>
                  <a:pt x="7563580" y="799593"/>
                </a:lnTo>
                <a:cubicBezTo>
                  <a:pt x="7564136" y="800410"/>
                  <a:pt x="7564484" y="800921"/>
                  <a:pt x="7564386" y="800780"/>
                </a:cubicBezTo>
                <a:close/>
                <a:moveTo>
                  <a:pt x="7562401" y="797865"/>
                </a:moveTo>
                <a:lnTo>
                  <a:pt x="7562534" y="798059"/>
                </a:lnTo>
                <a:lnTo>
                  <a:pt x="7562804" y="798455"/>
                </a:lnTo>
                <a:close/>
                <a:moveTo>
                  <a:pt x="6630276" y="794477"/>
                </a:moveTo>
                <a:lnTo>
                  <a:pt x="6630338" y="794526"/>
                </a:lnTo>
                <a:lnTo>
                  <a:pt x="6630359" y="794497"/>
                </a:lnTo>
                <a:close/>
                <a:moveTo>
                  <a:pt x="5948427" y="793632"/>
                </a:moveTo>
                <a:cubicBezTo>
                  <a:pt x="5942818" y="794849"/>
                  <a:pt x="5931598" y="793632"/>
                  <a:pt x="5922132" y="795708"/>
                </a:cubicBezTo>
                <a:lnTo>
                  <a:pt x="5918985" y="797364"/>
                </a:lnTo>
                <a:lnTo>
                  <a:pt x="5923247" y="796782"/>
                </a:lnTo>
                <a:lnTo>
                  <a:pt x="5946951" y="795762"/>
                </a:lnTo>
                <a:close/>
                <a:moveTo>
                  <a:pt x="7559125" y="793050"/>
                </a:moveTo>
                <a:cubicBezTo>
                  <a:pt x="7559125" y="793050"/>
                  <a:pt x="7559867" y="794140"/>
                  <a:pt x="7560796" y="795503"/>
                </a:cubicBezTo>
                <a:lnTo>
                  <a:pt x="7561756" y="796917"/>
                </a:lnTo>
                <a:close/>
                <a:moveTo>
                  <a:pt x="8370964" y="791897"/>
                </a:moveTo>
                <a:cubicBezTo>
                  <a:pt x="8370965" y="799157"/>
                  <a:pt x="8365756" y="801576"/>
                  <a:pt x="8363152" y="801575"/>
                </a:cubicBezTo>
                <a:cubicBezTo>
                  <a:pt x="8363152" y="794316"/>
                  <a:pt x="8365756" y="789478"/>
                  <a:pt x="8370964" y="791897"/>
                </a:cubicBezTo>
                <a:close/>
                <a:moveTo>
                  <a:pt x="7989486" y="791263"/>
                </a:moveTo>
                <a:cubicBezTo>
                  <a:pt x="7995153" y="791263"/>
                  <a:pt x="7997990" y="793675"/>
                  <a:pt x="8003658" y="796086"/>
                </a:cubicBezTo>
                <a:cubicBezTo>
                  <a:pt x="8012164" y="798497"/>
                  <a:pt x="8020668" y="800909"/>
                  <a:pt x="8028698" y="803320"/>
                </a:cubicBezTo>
                <a:cubicBezTo>
                  <a:pt x="8034840" y="805732"/>
                  <a:pt x="8051375" y="814974"/>
                  <a:pt x="8040037" y="827032"/>
                </a:cubicBezTo>
                <a:cubicBezTo>
                  <a:pt x="8026335" y="839088"/>
                  <a:pt x="7997987" y="817386"/>
                  <a:pt x="7983815" y="810553"/>
                </a:cubicBezTo>
                <a:cubicBezTo>
                  <a:pt x="7986650" y="803321"/>
                  <a:pt x="7989486" y="798497"/>
                  <a:pt x="7989486" y="791263"/>
                </a:cubicBezTo>
                <a:close/>
                <a:moveTo>
                  <a:pt x="6752764" y="791263"/>
                </a:moveTo>
                <a:cubicBezTo>
                  <a:pt x="6755549" y="798632"/>
                  <a:pt x="6758337" y="812958"/>
                  <a:pt x="6766697" y="810911"/>
                </a:cubicBezTo>
                <a:cubicBezTo>
                  <a:pt x="6777377" y="810912"/>
                  <a:pt x="6785735" y="808046"/>
                  <a:pt x="6796881" y="808045"/>
                </a:cubicBezTo>
                <a:cubicBezTo>
                  <a:pt x="6819172" y="808046"/>
                  <a:pt x="6838676" y="812958"/>
                  <a:pt x="6857715" y="817870"/>
                </a:cubicBezTo>
                <a:lnTo>
                  <a:pt x="6845792" y="823214"/>
                </a:lnTo>
                <a:lnTo>
                  <a:pt x="6856933" y="823215"/>
                </a:lnTo>
                <a:cubicBezTo>
                  <a:pt x="6856933" y="828216"/>
                  <a:pt x="6856933" y="833216"/>
                  <a:pt x="6856933" y="835301"/>
                </a:cubicBezTo>
                <a:cubicBezTo>
                  <a:pt x="6846178" y="835300"/>
                  <a:pt x="6835425" y="835301"/>
                  <a:pt x="6827360" y="835300"/>
                </a:cubicBezTo>
                <a:cubicBezTo>
                  <a:pt x="6819292" y="835300"/>
                  <a:pt x="6813917" y="835301"/>
                  <a:pt x="6808542" y="835300"/>
                </a:cubicBezTo>
                <a:lnTo>
                  <a:pt x="6808542" y="832487"/>
                </a:lnTo>
                <a:lnTo>
                  <a:pt x="6791133" y="832605"/>
                </a:lnTo>
                <a:lnTo>
                  <a:pt x="6765300" y="827312"/>
                </a:lnTo>
                <a:lnTo>
                  <a:pt x="6761440" y="836192"/>
                </a:lnTo>
                <a:cubicBezTo>
                  <a:pt x="6758292" y="838263"/>
                  <a:pt x="6754492" y="838768"/>
                  <a:pt x="6751888" y="839777"/>
                </a:cubicBezTo>
                <a:cubicBezTo>
                  <a:pt x="6746679" y="842202"/>
                  <a:pt x="6738864" y="856747"/>
                  <a:pt x="6733654" y="847050"/>
                </a:cubicBezTo>
                <a:cubicBezTo>
                  <a:pt x="6728445" y="842201"/>
                  <a:pt x="6731050" y="830487"/>
                  <a:pt x="6731050" y="823213"/>
                </a:cubicBezTo>
                <a:lnTo>
                  <a:pt x="6746155" y="823213"/>
                </a:lnTo>
                <a:lnTo>
                  <a:pt x="6722114" y="817870"/>
                </a:lnTo>
                <a:cubicBezTo>
                  <a:pt x="6730474" y="808045"/>
                  <a:pt x="6741619" y="798631"/>
                  <a:pt x="6752764" y="791263"/>
                </a:cubicBezTo>
                <a:close/>
                <a:moveTo>
                  <a:pt x="5956842" y="788773"/>
                </a:moveTo>
                <a:lnTo>
                  <a:pt x="5958349" y="795272"/>
                </a:lnTo>
                <a:lnTo>
                  <a:pt x="5963541" y="795048"/>
                </a:lnTo>
                <a:lnTo>
                  <a:pt x="5962918" y="792113"/>
                </a:lnTo>
                <a:cubicBezTo>
                  <a:pt x="5961633" y="789988"/>
                  <a:pt x="5959646" y="788772"/>
                  <a:pt x="5956842" y="788773"/>
                </a:cubicBezTo>
                <a:close/>
                <a:moveTo>
                  <a:pt x="7003480" y="786391"/>
                </a:moveTo>
                <a:cubicBezTo>
                  <a:pt x="7010682" y="786696"/>
                  <a:pt x="7016442" y="789750"/>
                  <a:pt x="7016443" y="800737"/>
                </a:cubicBezTo>
                <a:cubicBezTo>
                  <a:pt x="7007801" y="800738"/>
                  <a:pt x="6981877" y="810505"/>
                  <a:pt x="6981877" y="788529"/>
                </a:cubicBezTo>
                <a:cubicBezTo>
                  <a:pt x="6987638" y="788529"/>
                  <a:pt x="6996280" y="786087"/>
                  <a:pt x="7003480" y="786391"/>
                </a:cubicBezTo>
                <a:close/>
                <a:moveTo>
                  <a:pt x="7221430" y="780346"/>
                </a:moveTo>
                <a:cubicBezTo>
                  <a:pt x="7266361" y="787520"/>
                  <a:pt x="7308210" y="794695"/>
                  <a:pt x="7353142" y="801868"/>
                </a:cubicBezTo>
                <a:cubicBezTo>
                  <a:pt x="7353142" y="828172"/>
                  <a:pt x="7310852" y="816216"/>
                  <a:pt x="7302924" y="813824"/>
                </a:cubicBezTo>
                <a:cubicBezTo>
                  <a:pt x="7282219" y="809042"/>
                  <a:pt x="7263718" y="806650"/>
                  <a:pt x="7245218" y="804261"/>
                </a:cubicBezTo>
                <a:cubicBezTo>
                  <a:pt x="7239931" y="804260"/>
                  <a:pt x="7232001" y="804260"/>
                  <a:pt x="7224071" y="804260"/>
                </a:cubicBezTo>
                <a:cubicBezTo>
                  <a:pt x="7218786" y="801868"/>
                  <a:pt x="7221429" y="785129"/>
                  <a:pt x="7221430" y="780346"/>
                </a:cubicBezTo>
                <a:close/>
                <a:moveTo>
                  <a:pt x="7931070" y="779352"/>
                </a:moveTo>
                <a:cubicBezTo>
                  <a:pt x="7946434" y="780872"/>
                  <a:pt x="7962455" y="786956"/>
                  <a:pt x="7977164" y="794443"/>
                </a:cubicBezTo>
                <a:cubicBezTo>
                  <a:pt x="7954752" y="799436"/>
                  <a:pt x="7932805" y="801931"/>
                  <a:pt x="7910390" y="806922"/>
                </a:cubicBezTo>
                <a:cubicBezTo>
                  <a:pt x="7915994" y="799435"/>
                  <a:pt x="7927201" y="804425"/>
                  <a:pt x="7927199" y="789452"/>
                </a:cubicBezTo>
                <a:cubicBezTo>
                  <a:pt x="7918795" y="791948"/>
                  <a:pt x="7910391" y="791948"/>
                  <a:pt x="7904789" y="801931"/>
                </a:cubicBezTo>
                <a:cubicBezTo>
                  <a:pt x="7893579" y="799434"/>
                  <a:pt x="7882375" y="796939"/>
                  <a:pt x="7868367" y="794443"/>
                </a:cubicBezTo>
                <a:cubicBezTo>
                  <a:pt x="7876770" y="781340"/>
                  <a:pt x="7889904" y="779469"/>
                  <a:pt x="7903038" y="779353"/>
                </a:cubicBezTo>
                <a:cubicBezTo>
                  <a:pt x="7907415" y="779312"/>
                  <a:pt x="7911794" y="779469"/>
                  <a:pt x="7915994" y="779470"/>
                </a:cubicBezTo>
                <a:cubicBezTo>
                  <a:pt x="7920896" y="778846"/>
                  <a:pt x="7925947" y="778845"/>
                  <a:pt x="7931070" y="779352"/>
                </a:cubicBezTo>
                <a:close/>
                <a:moveTo>
                  <a:pt x="6576012" y="776388"/>
                </a:moveTo>
                <a:lnTo>
                  <a:pt x="6588458" y="778682"/>
                </a:lnTo>
                <a:lnTo>
                  <a:pt x="6588109" y="776974"/>
                </a:lnTo>
                <a:lnTo>
                  <a:pt x="6592396" y="779409"/>
                </a:lnTo>
                <a:lnTo>
                  <a:pt x="6599074" y="780641"/>
                </a:lnTo>
                <a:lnTo>
                  <a:pt x="6595789" y="788477"/>
                </a:lnTo>
                <a:lnTo>
                  <a:pt x="6595921" y="789075"/>
                </a:lnTo>
                <a:lnTo>
                  <a:pt x="6595609" y="788902"/>
                </a:lnTo>
                <a:lnTo>
                  <a:pt x="6594138" y="792414"/>
                </a:lnTo>
                <a:cubicBezTo>
                  <a:pt x="6585103" y="798566"/>
                  <a:pt x="6566301" y="790363"/>
                  <a:pt x="6560438" y="790364"/>
                </a:cubicBezTo>
                <a:cubicBezTo>
                  <a:pt x="6560441" y="778210"/>
                  <a:pt x="6567602" y="775780"/>
                  <a:pt x="6576012" y="776388"/>
                </a:cubicBezTo>
                <a:close/>
                <a:moveTo>
                  <a:pt x="6892780" y="775893"/>
                </a:moveTo>
                <a:cubicBezTo>
                  <a:pt x="6892781" y="790846"/>
                  <a:pt x="6884758" y="788355"/>
                  <a:pt x="6876733" y="788355"/>
                </a:cubicBezTo>
                <a:cubicBezTo>
                  <a:pt x="6876733" y="773402"/>
                  <a:pt x="6887432" y="775894"/>
                  <a:pt x="6892780" y="775893"/>
                </a:cubicBezTo>
                <a:close/>
                <a:moveTo>
                  <a:pt x="9174989" y="766256"/>
                </a:moveTo>
                <a:cubicBezTo>
                  <a:pt x="9174990" y="773972"/>
                  <a:pt x="9172385" y="776543"/>
                  <a:pt x="9167178" y="776543"/>
                </a:cubicBezTo>
                <a:cubicBezTo>
                  <a:pt x="9167177" y="768829"/>
                  <a:pt x="9169781" y="766256"/>
                  <a:pt x="9174989" y="766256"/>
                </a:cubicBezTo>
                <a:close/>
                <a:moveTo>
                  <a:pt x="6810763" y="766256"/>
                </a:moveTo>
                <a:cubicBezTo>
                  <a:pt x="6816349" y="766257"/>
                  <a:pt x="6821936" y="766256"/>
                  <a:pt x="6824730" y="766257"/>
                </a:cubicBezTo>
                <a:cubicBezTo>
                  <a:pt x="6824730" y="773271"/>
                  <a:pt x="6824730" y="780286"/>
                  <a:pt x="6824728" y="787300"/>
                </a:cubicBezTo>
                <a:cubicBezTo>
                  <a:pt x="6821936" y="787301"/>
                  <a:pt x="6816351" y="787300"/>
                  <a:pt x="6810763" y="787300"/>
                </a:cubicBezTo>
                <a:cubicBezTo>
                  <a:pt x="6810764" y="780286"/>
                  <a:pt x="6810763" y="773270"/>
                  <a:pt x="6810763" y="766256"/>
                </a:cubicBezTo>
                <a:close/>
                <a:moveTo>
                  <a:pt x="8575497" y="753752"/>
                </a:moveTo>
                <a:cubicBezTo>
                  <a:pt x="8580702" y="753752"/>
                  <a:pt x="8583308" y="756173"/>
                  <a:pt x="8583307" y="765853"/>
                </a:cubicBezTo>
                <a:cubicBezTo>
                  <a:pt x="8578101" y="765851"/>
                  <a:pt x="8575496" y="761012"/>
                  <a:pt x="8575497" y="753752"/>
                </a:cubicBezTo>
                <a:close/>
                <a:moveTo>
                  <a:pt x="6218037" y="753539"/>
                </a:moveTo>
                <a:cubicBezTo>
                  <a:pt x="6212777" y="752931"/>
                  <a:pt x="6206466" y="754754"/>
                  <a:pt x="6202259" y="754755"/>
                </a:cubicBezTo>
                <a:cubicBezTo>
                  <a:pt x="6202260" y="771763"/>
                  <a:pt x="6219089" y="766903"/>
                  <a:pt x="6227503" y="766903"/>
                </a:cubicBezTo>
                <a:cubicBezTo>
                  <a:pt x="6227504" y="757184"/>
                  <a:pt x="6223296" y="754145"/>
                  <a:pt x="6218037" y="753539"/>
                </a:cubicBezTo>
                <a:close/>
                <a:moveTo>
                  <a:pt x="6742342" y="752018"/>
                </a:moveTo>
                <a:cubicBezTo>
                  <a:pt x="6749903" y="752019"/>
                  <a:pt x="6758545" y="755012"/>
                  <a:pt x="6762864" y="755012"/>
                </a:cubicBezTo>
                <a:cubicBezTo>
                  <a:pt x="6762866" y="776572"/>
                  <a:pt x="6736940" y="766991"/>
                  <a:pt x="6728298" y="766990"/>
                </a:cubicBezTo>
                <a:cubicBezTo>
                  <a:pt x="6728298" y="755013"/>
                  <a:pt x="6734779" y="752019"/>
                  <a:pt x="6742342" y="752018"/>
                </a:cubicBezTo>
                <a:close/>
                <a:moveTo>
                  <a:pt x="6380374" y="751744"/>
                </a:moveTo>
                <a:cubicBezTo>
                  <a:pt x="6389504" y="752102"/>
                  <a:pt x="6399647" y="755787"/>
                  <a:pt x="6403703" y="755786"/>
                </a:cubicBezTo>
                <a:cubicBezTo>
                  <a:pt x="6403703" y="779936"/>
                  <a:pt x="6373950" y="767657"/>
                  <a:pt x="6363130" y="767657"/>
                </a:cubicBezTo>
                <a:cubicBezTo>
                  <a:pt x="6363130" y="754352"/>
                  <a:pt x="6371244" y="751385"/>
                  <a:pt x="6380374" y="751744"/>
                </a:cubicBezTo>
                <a:close/>
                <a:moveTo>
                  <a:pt x="7186226" y="744623"/>
                </a:moveTo>
                <a:cubicBezTo>
                  <a:pt x="7186226" y="751872"/>
                  <a:pt x="7188895" y="761540"/>
                  <a:pt x="7188896" y="768385"/>
                </a:cubicBezTo>
                <a:cubicBezTo>
                  <a:pt x="7196905" y="768386"/>
                  <a:pt x="7204470" y="768385"/>
                  <a:pt x="7212480" y="768385"/>
                </a:cubicBezTo>
                <a:cubicBezTo>
                  <a:pt x="7209808" y="773219"/>
                  <a:pt x="7207141" y="785301"/>
                  <a:pt x="7201800" y="785302"/>
                </a:cubicBezTo>
                <a:cubicBezTo>
                  <a:pt x="7194235" y="785302"/>
                  <a:pt x="7188896" y="785302"/>
                  <a:pt x="7180886" y="782885"/>
                </a:cubicBezTo>
                <a:cubicBezTo>
                  <a:pt x="7164867" y="778051"/>
                  <a:pt x="7148847" y="768385"/>
                  <a:pt x="7132830" y="761538"/>
                </a:cubicBezTo>
                <a:cubicBezTo>
                  <a:pt x="7143509" y="761538"/>
                  <a:pt x="7154188" y="761538"/>
                  <a:pt x="7164867" y="761539"/>
                </a:cubicBezTo>
                <a:cubicBezTo>
                  <a:pt x="7172876" y="758718"/>
                  <a:pt x="7178216" y="751872"/>
                  <a:pt x="7186226" y="744623"/>
                </a:cubicBezTo>
                <a:close/>
                <a:moveTo>
                  <a:pt x="6663942" y="743035"/>
                </a:moveTo>
                <a:cubicBezTo>
                  <a:pt x="6663941" y="750415"/>
                  <a:pt x="6663943" y="757794"/>
                  <a:pt x="6663943" y="767632"/>
                </a:cubicBezTo>
                <a:cubicBezTo>
                  <a:pt x="6658592" y="767633"/>
                  <a:pt x="6653244" y="767633"/>
                  <a:pt x="6647897" y="767633"/>
                </a:cubicBezTo>
                <a:cubicBezTo>
                  <a:pt x="6647897" y="757794"/>
                  <a:pt x="6647896" y="750416"/>
                  <a:pt x="6647895" y="743037"/>
                </a:cubicBezTo>
                <a:cubicBezTo>
                  <a:pt x="6653245" y="743035"/>
                  <a:pt x="6658593" y="743035"/>
                  <a:pt x="6663942" y="743035"/>
                </a:cubicBezTo>
                <a:close/>
                <a:moveTo>
                  <a:pt x="7778553" y="742604"/>
                </a:moveTo>
                <a:cubicBezTo>
                  <a:pt x="7778553" y="754754"/>
                  <a:pt x="7786968" y="754753"/>
                  <a:pt x="7795383" y="754753"/>
                </a:cubicBezTo>
                <a:cubicBezTo>
                  <a:pt x="7795383" y="740174"/>
                  <a:pt x="7784160" y="742604"/>
                  <a:pt x="7778553" y="742604"/>
                </a:cubicBezTo>
                <a:close/>
                <a:moveTo>
                  <a:pt x="8467034" y="742040"/>
                </a:moveTo>
                <a:cubicBezTo>
                  <a:pt x="8472073" y="742655"/>
                  <a:pt x="8476082" y="745731"/>
                  <a:pt x="8476082" y="755569"/>
                </a:cubicBezTo>
                <a:cubicBezTo>
                  <a:pt x="8468294" y="755569"/>
                  <a:pt x="8451799" y="760489"/>
                  <a:pt x="8451800" y="743270"/>
                </a:cubicBezTo>
                <a:cubicBezTo>
                  <a:pt x="8455923" y="743270"/>
                  <a:pt x="8461994" y="741426"/>
                  <a:pt x="8467034" y="742040"/>
                </a:cubicBezTo>
                <a:close/>
                <a:moveTo>
                  <a:pt x="6233308" y="739509"/>
                </a:moveTo>
                <a:cubicBezTo>
                  <a:pt x="6221832" y="740072"/>
                  <a:pt x="6210260" y="741807"/>
                  <a:pt x="6198686" y="744059"/>
                </a:cubicBezTo>
                <a:lnTo>
                  <a:pt x="6190101" y="745875"/>
                </a:lnTo>
                <a:lnTo>
                  <a:pt x="6205063" y="745034"/>
                </a:lnTo>
                <a:cubicBezTo>
                  <a:pt x="6219090" y="745035"/>
                  <a:pt x="6232644" y="745034"/>
                  <a:pt x="6249474" y="745035"/>
                </a:cubicBezTo>
                <a:cubicBezTo>
                  <a:pt x="6253680" y="745034"/>
                  <a:pt x="6258589" y="743820"/>
                  <a:pt x="6263498" y="742908"/>
                </a:cubicBezTo>
                <a:lnTo>
                  <a:pt x="6269764" y="742773"/>
                </a:lnTo>
                <a:lnTo>
                  <a:pt x="6267347" y="741983"/>
                </a:lnTo>
                <a:cubicBezTo>
                  <a:pt x="6256161" y="739553"/>
                  <a:pt x="6244783" y="738945"/>
                  <a:pt x="6233308" y="739509"/>
                </a:cubicBezTo>
                <a:close/>
                <a:moveTo>
                  <a:pt x="6337722" y="732872"/>
                </a:moveTo>
                <a:cubicBezTo>
                  <a:pt x="6326483" y="732264"/>
                  <a:pt x="6315186" y="732265"/>
                  <a:pt x="6304556" y="734694"/>
                </a:cubicBezTo>
                <a:cubicBezTo>
                  <a:pt x="6299240" y="737123"/>
                  <a:pt x="6293925" y="744414"/>
                  <a:pt x="6285950" y="744412"/>
                </a:cubicBezTo>
                <a:lnTo>
                  <a:pt x="6279937" y="744805"/>
                </a:lnTo>
                <a:lnTo>
                  <a:pt x="6284183" y="748679"/>
                </a:lnTo>
                <a:cubicBezTo>
                  <a:pt x="6285235" y="751109"/>
                  <a:pt x="6284534" y="753539"/>
                  <a:pt x="6280326" y="754754"/>
                </a:cubicBezTo>
                <a:cubicBezTo>
                  <a:pt x="6274716" y="757184"/>
                  <a:pt x="6266302" y="754754"/>
                  <a:pt x="6257889" y="754754"/>
                </a:cubicBezTo>
                <a:cubicBezTo>
                  <a:pt x="6259291" y="763258"/>
                  <a:pt x="6261043" y="769485"/>
                  <a:pt x="6263236" y="773851"/>
                </a:cubicBezTo>
                <a:lnTo>
                  <a:pt x="6270678" y="781257"/>
                </a:lnTo>
                <a:lnTo>
                  <a:pt x="6284546" y="780043"/>
                </a:lnTo>
                <a:lnTo>
                  <a:pt x="6287706" y="778577"/>
                </a:lnTo>
                <a:lnTo>
                  <a:pt x="6296855" y="753997"/>
                </a:lnTo>
                <a:cubicBezTo>
                  <a:pt x="6300522" y="748364"/>
                  <a:pt x="6304884" y="745490"/>
                  <a:pt x="6310639" y="744755"/>
                </a:cubicBezTo>
                <a:cubicBezTo>
                  <a:pt x="6314476" y="744264"/>
                  <a:pt x="6318931" y="744724"/>
                  <a:pt x="6324212" y="745947"/>
                </a:cubicBezTo>
                <a:cubicBezTo>
                  <a:pt x="6329493" y="747170"/>
                  <a:pt x="6335435" y="747783"/>
                  <a:pt x="6340989" y="749006"/>
                </a:cubicBezTo>
                <a:lnTo>
                  <a:pt x="6342777" y="749839"/>
                </a:lnTo>
                <a:lnTo>
                  <a:pt x="6342778" y="733152"/>
                </a:lnTo>
                <a:close/>
                <a:moveTo>
                  <a:pt x="8427060" y="730530"/>
                </a:moveTo>
                <a:cubicBezTo>
                  <a:pt x="8432270" y="730532"/>
                  <a:pt x="8434875" y="733354"/>
                  <a:pt x="8434875" y="742632"/>
                </a:cubicBezTo>
                <a:cubicBezTo>
                  <a:pt x="8429664" y="742633"/>
                  <a:pt x="8427061" y="740211"/>
                  <a:pt x="8427060" y="730530"/>
                </a:cubicBezTo>
                <a:close/>
                <a:moveTo>
                  <a:pt x="7744311" y="729392"/>
                </a:moveTo>
                <a:cubicBezTo>
                  <a:pt x="7739052" y="728734"/>
                  <a:pt x="7732742" y="730455"/>
                  <a:pt x="7728533" y="730454"/>
                </a:cubicBezTo>
                <a:cubicBezTo>
                  <a:pt x="7728533" y="749893"/>
                  <a:pt x="7745363" y="742605"/>
                  <a:pt x="7753778" y="742605"/>
                </a:cubicBezTo>
                <a:cubicBezTo>
                  <a:pt x="7753778" y="733087"/>
                  <a:pt x="7749570" y="730049"/>
                  <a:pt x="7744311" y="729392"/>
                </a:cubicBezTo>
                <a:close/>
                <a:moveTo>
                  <a:pt x="8145724" y="726405"/>
                </a:moveTo>
                <a:lnTo>
                  <a:pt x="8145425" y="727415"/>
                </a:lnTo>
                <a:cubicBezTo>
                  <a:pt x="8144977" y="728921"/>
                  <a:pt x="8144622" y="730121"/>
                  <a:pt x="8144622" y="730121"/>
                </a:cubicBezTo>
                <a:close/>
                <a:moveTo>
                  <a:pt x="6004065" y="718938"/>
                </a:moveTo>
                <a:lnTo>
                  <a:pt x="5992156" y="721186"/>
                </a:lnTo>
                <a:lnTo>
                  <a:pt x="6013501" y="719490"/>
                </a:lnTo>
                <a:close/>
                <a:moveTo>
                  <a:pt x="8130087" y="718711"/>
                </a:moveTo>
                <a:cubicBezTo>
                  <a:pt x="8130086" y="733290"/>
                  <a:pt x="8141307" y="733291"/>
                  <a:pt x="8146917" y="735315"/>
                </a:cubicBezTo>
                <a:cubicBezTo>
                  <a:pt x="8149721" y="732378"/>
                  <a:pt x="8150423" y="730026"/>
                  <a:pt x="8149810" y="728108"/>
                </a:cubicBezTo>
                <a:lnTo>
                  <a:pt x="8146201" y="724796"/>
                </a:lnTo>
                <a:lnTo>
                  <a:pt x="8144813" y="723520"/>
                </a:lnTo>
                <a:cubicBezTo>
                  <a:pt x="8139905" y="721141"/>
                  <a:pt x="8132892" y="719927"/>
                  <a:pt x="8130087" y="718711"/>
                </a:cubicBezTo>
                <a:close/>
                <a:moveTo>
                  <a:pt x="7707498" y="716534"/>
                </a:moveTo>
                <a:cubicBezTo>
                  <a:pt x="7700486" y="716281"/>
                  <a:pt x="7692072" y="718711"/>
                  <a:pt x="7686463" y="718710"/>
                </a:cubicBezTo>
                <a:cubicBezTo>
                  <a:pt x="7686463" y="742604"/>
                  <a:pt x="7711706" y="730455"/>
                  <a:pt x="7720119" y="730455"/>
                </a:cubicBezTo>
                <a:cubicBezTo>
                  <a:pt x="7720120" y="719724"/>
                  <a:pt x="7714510" y="716787"/>
                  <a:pt x="7707498" y="716534"/>
                </a:cubicBezTo>
                <a:close/>
                <a:moveTo>
                  <a:pt x="5916075" y="715255"/>
                </a:moveTo>
                <a:lnTo>
                  <a:pt x="5908844" y="722354"/>
                </a:lnTo>
                <a:lnTo>
                  <a:pt x="5923184" y="723571"/>
                </a:lnTo>
                <a:lnTo>
                  <a:pt x="5916445" y="728659"/>
                </a:lnTo>
                <a:lnTo>
                  <a:pt x="5938127" y="726216"/>
                </a:lnTo>
                <a:lnTo>
                  <a:pt x="5932519" y="723385"/>
                </a:lnTo>
                <a:lnTo>
                  <a:pt x="5939302" y="723386"/>
                </a:lnTo>
                <a:lnTo>
                  <a:pt x="5929974" y="718292"/>
                </a:lnTo>
                <a:cubicBezTo>
                  <a:pt x="5925710" y="715861"/>
                  <a:pt x="5921170" y="714040"/>
                  <a:pt x="5916075" y="715255"/>
                </a:cubicBezTo>
                <a:close/>
                <a:moveTo>
                  <a:pt x="5885783" y="710524"/>
                </a:moveTo>
                <a:lnTo>
                  <a:pt x="5883778" y="713945"/>
                </a:lnTo>
                <a:lnTo>
                  <a:pt x="5884188" y="714589"/>
                </a:lnTo>
                <a:lnTo>
                  <a:pt x="5897048" y="719451"/>
                </a:lnTo>
                <a:lnTo>
                  <a:pt x="5891490" y="710699"/>
                </a:lnTo>
                <a:close/>
                <a:moveTo>
                  <a:pt x="5972998" y="705512"/>
                </a:moveTo>
                <a:lnTo>
                  <a:pt x="5967837" y="705788"/>
                </a:lnTo>
                <a:lnTo>
                  <a:pt x="5968122" y="707055"/>
                </a:lnTo>
                <a:cubicBezTo>
                  <a:pt x="5969453" y="709180"/>
                  <a:pt x="5971445" y="710395"/>
                  <a:pt x="5974103" y="710395"/>
                </a:cubicBezTo>
                <a:close/>
                <a:moveTo>
                  <a:pt x="7667413" y="704434"/>
                </a:moveTo>
                <a:cubicBezTo>
                  <a:pt x="7660168" y="704132"/>
                  <a:pt x="7651871" y="706562"/>
                  <a:pt x="7647661" y="706561"/>
                </a:cubicBezTo>
                <a:cubicBezTo>
                  <a:pt x="7647663" y="730454"/>
                  <a:pt x="7669634" y="718711"/>
                  <a:pt x="7680853" y="718711"/>
                </a:cubicBezTo>
                <a:cubicBezTo>
                  <a:pt x="7680853" y="707779"/>
                  <a:pt x="7674659" y="704738"/>
                  <a:pt x="7667413" y="704434"/>
                </a:cubicBezTo>
                <a:close/>
                <a:moveTo>
                  <a:pt x="5966131" y="698245"/>
                </a:moveTo>
                <a:lnTo>
                  <a:pt x="5966415" y="699502"/>
                </a:lnTo>
                <a:lnTo>
                  <a:pt x="5968016" y="699300"/>
                </a:lnTo>
                <a:close/>
                <a:moveTo>
                  <a:pt x="8828640" y="696594"/>
                </a:moveTo>
                <a:cubicBezTo>
                  <a:pt x="8828639" y="704311"/>
                  <a:pt x="8826035" y="706882"/>
                  <a:pt x="8820829" y="706882"/>
                </a:cubicBezTo>
                <a:cubicBezTo>
                  <a:pt x="8820828" y="699166"/>
                  <a:pt x="8823431" y="696594"/>
                  <a:pt x="8828640" y="696594"/>
                </a:cubicBezTo>
                <a:close/>
                <a:moveTo>
                  <a:pt x="7625575" y="694411"/>
                </a:moveTo>
                <a:cubicBezTo>
                  <a:pt x="7618213" y="694411"/>
                  <a:pt x="7609798" y="696840"/>
                  <a:pt x="7605590" y="696842"/>
                </a:cubicBezTo>
                <a:cubicBezTo>
                  <a:pt x="7605590" y="718711"/>
                  <a:pt x="7630835" y="706562"/>
                  <a:pt x="7639248" y="706562"/>
                </a:cubicBezTo>
                <a:cubicBezTo>
                  <a:pt x="7639249" y="696841"/>
                  <a:pt x="7632937" y="694411"/>
                  <a:pt x="7625575" y="694411"/>
                </a:cubicBezTo>
                <a:close/>
                <a:moveTo>
                  <a:pt x="7580346" y="684692"/>
                </a:moveTo>
                <a:cubicBezTo>
                  <a:pt x="7580346" y="696842"/>
                  <a:pt x="7591566" y="696841"/>
                  <a:pt x="7597178" y="696841"/>
                </a:cubicBezTo>
                <a:cubicBezTo>
                  <a:pt x="7597177" y="682262"/>
                  <a:pt x="7588762" y="684692"/>
                  <a:pt x="7580346" y="684692"/>
                </a:cubicBezTo>
                <a:close/>
                <a:moveTo>
                  <a:pt x="8803870" y="684623"/>
                </a:moveTo>
                <a:cubicBezTo>
                  <a:pt x="8803869" y="696208"/>
                  <a:pt x="8795490" y="696209"/>
                  <a:pt x="8789905" y="696209"/>
                </a:cubicBezTo>
                <a:cubicBezTo>
                  <a:pt x="8789904" y="682305"/>
                  <a:pt x="8798283" y="684623"/>
                  <a:pt x="8803870" y="684623"/>
                </a:cubicBezTo>
                <a:close/>
                <a:moveTo>
                  <a:pt x="8774190" y="673624"/>
                </a:moveTo>
                <a:cubicBezTo>
                  <a:pt x="8777868" y="674870"/>
                  <a:pt x="8781211" y="679230"/>
                  <a:pt x="8781211" y="685461"/>
                </a:cubicBezTo>
                <a:cubicBezTo>
                  <a:pt x="8775862" y="682968"/>
                  <a:pt x="8770513" y="682970"/>
                  <a:pt x="8765164" y="680477"/>
                </a:cubicBezTo>
                <a:cubicBezTo>
                  <a:pt x="8766501" y="674246"/>
                  <a:pt x="8770512" y="672377"/>
                  <a:pt x="8774190" y="673624"/>
                </a:cubicBezTo>
                <a:close/>
                <a:moveTo>
                  <a:pt x="7533134" y="672542"/>
                </a:moveTo>
                <a:cubicBezTo>
                  <a:pt x="7533131" y="684692"/>
                  <a:pt x="7541548" y="684692"/>
                  <a:pt x="7547158" y="684691"/>
                </a:cubicBezTo>
                <a:cubicBezTo>
                  <a:pt x="7547159" y="670112"/>
                  <a:pt x="7538744" y="672543"/>
                  <a:pt x="7533134" y="672542"/>
                </a:cubicBezTo>
                <a:close/>
                <a:moveTo>
                  <a:pt x="6506729" y="670134"/>
                </a:moveTo>
                <a:cubicBezTo>
                  <a:pt x="6507705" y="670435"/>
                  <a:pt x="6508249" y="671646"/>
                  <a:pt x="6509334" y="672855"/>
                </a:cubicBezTo>
                <a:cubicBezTo>
                  <a:pt x="6509334" y="672855"/>
                  <a:pt x="6507163" y="675275"/>
                  <a:pt x="6507163" y="680115"/>
                </a:cubicBezTo>
                <a:cubicBezTo>
                  <a:pt x="6504558" y="677695"/>
                  <a:pt x="6504559" y="675275"/>
                  <a:pt x="6501522" y="672855"/>
                </a:cubicBezTo>
                <a:cubicBezTo>
                  <a:pt x="6504343" y="670435"/>
                  <a:pt x="6505752" y="669830"/>
                  <a:pt x="6506729" y="670134"/>
                </a:cubicBezTo>
                <a:close/>
                <a:moveTo>
                  <a:pt x="6254501" y="664633"/>
                </a:moveTo>
                <a:cubicBezTo>
                  <a:pt x="6235895" y="674353"/>
                  <a:pt x="6214635" y="679213"/>
                  <a:pt x="6196029" y="679213"/>
                </a:cubicBezTo>
                <a:cubicBezTo>
                  <a:pt x="6193372" y="679213"/>
                  <a:pt x="6190050" y="677998"/>
                  <a:pt x="6187114" y="677997"/>
                </a:cubicBezTo>
                <a:lnTo>
                  <a:pt x="6182086" y="682634"/>
                </a:lnTo>
                <a:lnTo>
                  <a:pt x="6201088" y="681829"/>
                </a:lnTo>
                <a:lnTo>
                  <a:pt x="6239810" y="679471"/>
                </a:lnTo>
                <a:lnTo>
                  <a:pt x="6244978" y="680334"/>
                </a:lnTo>
                <a:lnTo>
                  <a:pt x="6255250" y="679234"/>
                </a:lnTo>
                <a:lnTo>
                  <a:pt x="6254112" y="677339"/>
                </a:lnTo>
                <a:cubicBezTo>
                  <a:pt x="6253836" y="673137"/>
                  <a:pt x="6254500" y="668277"/>
                  <a:pt x="6254501" y="664633"/>
                </a:cubicBezTo>
                <a:close/>
                <a:moveTo>
                  <a:pt x="6317843" y="664633"/>
                </a:moveTo>
                <a:cubicBezTo>
                  <a:pt x="6317846" y="667063"/>
                  <a:pt x="6318510" y="670708"/>
                  <a:pt x="6318841" y="674353"/>
                </a:cubicBezTo>
                <a:lnTo>
                  <a:pt x="6318796" y="674802"/>
                </a:lnTo>
                <a:lnTo>
                  <a:pt x="6381951" y="672466"/>
                </a:lnTo>
                <a:lnTo>
                  <a:pt x="6389686" y="667629"/>
                </a:lnTo>
                <a:close/>
                <a:moveTo>
                  <a:pt x="6269562" y="663721"/>
                </a:moveTo>
                <a:cubicBezTo>
                  <a:pt x="6265684" y="665241"/>
                  <a:pt x="6262475" y="669492"/>
                  <a:pt x="6262475" y="676782"/>
                </a:cubicBezTo>
                <a:cubicBezTo>
                  <a:pt x="6267345" y="676782"/>
                  <a:pt x="6272663" y="676782"/>
                  <a:pt x="6277978" y="676784"/>
                </a:cubicBezTo>
                <a:lnTo>
                  <a:pt x="6277708" y="677160"/>
                </a:lnTo>
                <a:lnTo>
                  <a:pt x="6285227" y="676702"/>
                </a:lnTo>
                <a:lnTo>
                  <a:pt x="6280637" y="667063"/>
                </a:lnTo>
                <a:cubicBezTo>
                  <a:pt x="6277977" y="663418"/>
                  <a:pt x="6273438" y="662204"/>
                  <a:pt x="6269562" y="663721"/>
                </a:cubicBezTo>
                <a:close/>
                <a:moveTo>
                  <a:pt x="7199032" y="663628"/>
                </a:moveTo>
                <a:lnTo>
                  <a:pt x="7205988" y="664634"/>
                </a:lnTo>
                <a:lnTo>
                  <a:pt x="7348180" y="692989"/>
                </a:lnTo>
                <a:lnTo>
                  <a:pt x="7346850" y="690159"/>
                </a:lnTo>
                <a:cubicBezTo>
                  <a:pt x="7344043" y="684691"/>
                  <a:pt x="7340538" y="679832"/>
                  <a:pt x="7334928" y="677403"/>
                </a:cubicBezTo>
                <a:cubicBezTo>
                  <a:pt x="7326514" y="670112"/>
                  <a:pt x="7318099" y="672543"/>
                  <a:pt x="7310153" y="672543"/>
                </a:cubicBezTo>
                <a:cubicBezTo>
                  <a:pt x="7284909" y="672543"/>
                  <a:pt x="7259667" y="670112"/>
                  <a:pt x="7234423" y="667683"/>
                </a:cubicBezTo>
                <a:close/>
                <a:moveTo>
                  <a:pt x="8237394" y="662656"/>
                </a:moveTo>
                <a:cubicBezTo>
                  <a:pt x="8243331" y="662657"/>
                  <a:pt x="8249268" y="665228"/>
                  <a:pt x="8249268" y="672943"/>
                </a:cubicBezTo>
                <a:cubicBezTo>
                  <a:pt x="8243329" y="672943"/>
                  <a:pt x="8237393" y="670372"/>
                  <a:pt x="8237394" y="662656"/>
                </a:cubicBezTo>
                <a:close/>
                <a:moveTo>
                  <a:pt x="8751363" y="662222"/>
                </a:moveTo>
                <a:cubicBezTo>
                  <a:pt x="8755771" y="663091"/>
                  <a:pt x="8760583" y="665408"/>
                  <a:pt x="8764706" y="666567"/>
                </a:cubicBezTo>
                <a:cubicBezTo>
                  <a:pt x="8761958" y="666567"/>
                  <a:pt x="8761958" y="668883"/>
                  <a:pt x="8759209" y="671200"/>
                </a:cubicBezTo>
                <a:cubicBezTo>
                  <a:pt x="8753710" y="668883"/>
                  <a:pt x="8745464" y="668884"/>
                  <a:pt x="8740424" y="666567"/>
                </a:cubicBezTo>
                <a:cubicBezTo>
                  <a:pt x="8742943" y="661932"/>
                  <a:pt x="8746953" y="661353"/>
                  <a:pt x="8751363" y="662222"/>
                </a:cubicBezTo>
                <a:close/>
                <a:moveTo>
                  <a:pt x="6582295" y="652484"/>
                </a:moveTo>
                <a:lnTo>
                  <a:pt x="6582367" y="655731"/>
                </a:lnTo>
                <a:lnTo>
                  <a:pt x="6588452" y="656325"/>
                </a:lnTo>
                <a:lnTo>
                  <a:pt x="6623587" y="655625"/>
                </a:lnTo>
                <a:close/>
                <a:moveTo>
                  <a:pt x="6569006" y="652484"/>
                </a:moveTo>
                <a:lnTo>
                  <a:pt x="6564930" y="654029"/>
                </a:lnTo>
                <a:lnTo>
                  <a:pt x="6569287" y="654454"/>
                </a:lnTo>
                <a:close/>
                <a:moveTo>
                  <a:pt x="8727830" y="651494"/>
                </a:moveTo>
                <a:cubicBezTo>
                  <a:pt x="8731879" y="652337"/>
                  <a:pt x="8735926" y="654719"/>
                  <a:pt x="8739975" y="656107"/>
                </a:cubicBezTo>
                <a:cubicBezTo>
                  <a:pt x="8731879" y="660473"/>
                  <a:pt x="8723782" y="658092"/>
                  <a:pt x="8715686" y="656107"/>
                </a:cubicBezTo>
                <a:cubicBezTo>
                  <a:pt x="8719732" y="651344"/>
                  <a:pt x="8723782" y="650651"/>
                  <a:pt x="8727830" y="651494"/>
                </a:cubicBezTo>
                <a:close/>
                <a:moveTo>
                  <a:pt x="8313672" y="650154"/>
                </a:moveTo>
                <a:cubicBezTo>
                  <a:pt x="8321769" y="650155"/>
                  <a:pt x="8329866" y="652138"/>
                  <a:pt x="8337961" y="654916"/>
                </a:cubicBezTo>
                <a:cubicBezTo>
                  <a:pt x="8329867" y="664046"/>
                  <a:pt x="8321768" y="661666"/>
                  <a:pt x="8313672" y="661665"/>
                </a:cubicBezTo>
                <a:cubicBezTo>
                  <a:pt x="8313672" y="656901"/>
                  <a:pt x="8313673" y="652138"/>
                  <a:pt x="8313672" y="650154"/>
                </a:cubicBezTo>
                <a:close/>
                <a:moveTo>
                  <a:pt x="8932719" y="639436"/>
                </a:moveTo>
                <a:cubicBezTo>
                  <a:pt x="8941112" y="639438"/>
                  <a:pt x="8946708" y="641844"/>
                  <a:pt x="8955103" y="646659"/>
                </a:cubicBezTo>
                <a:cubicBezTo>
                  <a:pt x="8969090" y="651473"/>
                  <a:pt x="8980284" y="663110"/>
                  <a:pt x="8991474" y="677554"/>
                </a:cubicBezTo>
                <a:cubicBezTo>
                  <a:pt x="8985878" y="682369"/>
                  <a:pt x="8983081" y="687184"/>
                  <a:pt x="8980284" y="694405"/>
                </a:cubicBezTo>
                <a:cubicBezTo>
                  <a:pt x="8957900" y="679963"/>
                  <a:pt x="8935517" y="667925"/>
                  <a:pt x="8913601" y="656288"/>
                </a:cubicBezTo>
                <a:cubicBezTo>
                  <a:pt x="8919195" y="651475"/>
                  <a:pt x="8927589" y="646660"/>
                  <a:pt x="8932719" y="639436"/>
                </a:cubicBezTo>
                <a:close/>
                <a:moveTo>
                  <a:pt x="8694283" y="639435"/>
                </a:moveTo>
                <a:cubicBezTo>
                  <a:pt x="8699682" y="639435"/>
                  <a:pt x="8707779" y="641857"/>
                  <a:pt x="8713174" y="644276"/>
                </a:cubicBezTo>
                <a:cubicBezTo>
                  <a:pt x="8705078" y="651535"/>
                  <a:pt x="8696982" y="646696"/>
                  <a:pt x="8688886" y="644276"/>
                </a:cubicBezTo>
                <a:cubicBezTo>
                  <a:pt x="8691584" y="641856"/>
                  <a:pt x="8691583" y="639436"/>
                  <a:pt x="8694283" y="639435"/>
                </a:cubicBezTo>
                <a:close/>
                <a:moveTo>
                  <a:pt x="8292090" y="638257"/>
                </a:moveTo>
                <a:cubicBezTo>
                  <a:pt x="8293830" y="638257"/>
                  <a:pt x="8295462" y="638416"/>
                  <a:pt x="8296723" y="638416"/>
                </a:cubicBezTo>
                <a:cubicBezTo>
                  <a:pt x="8296723" y="653301"/>
                  <a:pt x="8288932" y="651175"/>
                  <a:pt x="8280688" y="651175"/>
                </a:cubicBezTo>
                <a:cubicBezTo>
                  <a:pt x="8280688" y="639692"/>
                  <a:pt x="8286871" y="638257"/>
                  <a:pt x="8292090" y="638257"/>
                </a:cubicBezTo>
                <a:close/>
                <a:moveTo>
                  <a:pt x="8929618" y="632291"/>
                </a:moveTo>
                <a:cubicBezTo>
                  <a:pt x="8927239" y="634547"/>
                  <a:pt x="8927240" y="636803"/>
                  <a:pt x="8923909" y="639061"/>
                </a:cubicBezTo>
                <a:cubicBezTo>
                  <a:pt x="8923909" y="632290"/>
                  <a:pt x="8923909" y="632290"/>
                  <a:pt x="8929618" y="632291"/>
                </a:cubicBezTo>
                <a:close/>
                <a:moveTo>
                  <a:pt x="8668270" y="626932"/>
                </a:moveTo>
                <a:cubicBezTo>
                  <a:pt x="8676601" y="629338"/>
                  <a:pt x="8682154" y="631744"/>
                  <a:pt x="8690484" y="631745"/>
                </a:cubicBezTo>
                <a:cubicBezTo>
                  <a:pt x="8684930" y="636557"/>
                  <a:pt x="8668270" y="646180"/>
                  <a:pt x="8668270" y="626932"/>
                </a:cubicBezTo>
                <a:close/>
                <a:moveTo>
                  <a:pt x="8655441" y="614429"/>
                </a:moveTo>
                <a:cubicBezTo>
                  <a:pt x="8655440" y="624109"/>
                  <a:pt x="8652692" y="626529"/>
                  <a:pt x="8647652" y="626528"/>
                </a:cubicBezTo>
                <a:cubicBezTo>
                  <a:pt x="8647653" y="619270"/>
                  <a:pt x="8650402" y="614430"/>
                  <a:pt x="8655441" y="614429"/>
                </a:cubicBezTo>
                <a:close/>
                <a:moveTo>
                  <a:pt x="8174561" y="601503"/>
                </a:moveTo>
                <a:cubicBezTo>
                  <a:pt x="8182292" y="602718"/>
                  <a:pt x="8190726" y="606365"/>
                  <a:pt x="8196349" y="607579"/>
                </a:cubicBezTo>
                <a:cubicBezTo>
                  <a:pt x="8213215" y="614872"/>
                  <a:pt x="8235238" y="612442"/>
                  <a:pt x="8249294" y="631887"/>
                </a:cubicBezTo>
                <a:cubicBezTo>
                  <a:pt x="8218371" y="624594"/>
                  <a:pt x="8187916" y="617302"/>
                  <a:pt x="8156992" y="610011"/>
                </a:cubicBezTo>
                <a:cubicBezTo>
                  <a:pt x="8159804" y="601503"/>
                  <a:pt x="8166831" y="600289"/>
                  <a:pt x="8174561" y="601503"/>
                </a:cubicBezTo>
                <a:close/>
                <a:moveTo>
                  <a:pt x="7880644" y="600627"/>
                </a:moveTo>
                <a:cubicBezTo>
                  <a:pt x="7888206" y="600931"/>
                  <a:pt x="7894687" y="603984"/>
                  <a:pt x="7894686" y="614973"/>
                </a:cubicBezTo>
                <a:cubicBezTo>
                  <a:pt x="7886045" y="614972"/>
                  <a:pt x="7860122" y="624739"/>
                  <a:pt x="7860121" y="602764"/>
                </a:cubicBezTo>
                <a:cubicBezTo>
                  <a:pt x="7864442" y="602763"/>
                  <a:pt x="7873084" y="600321"/>
                  <a:pt x="7880644" y="600627"/>
                </a:cubicBezTo>
                <a:close/>
                <a:moveTo>
                  <a:pt x="8140497" y="592995"/>
                </a:moveTo>
                <a:cubicBezTo>
                  <a:pt x="8145846" y="595567"/>
                  <a:pt x="8151195" y="595567"/>
                  <a:pt x="8156543" y="598140"/>
                </a:cubicBezTo>
                <a:cubicBezTo>
                  <a:pt x="8153871" y="600712"/>
                  <a:pt x="8153871" y="600712"/>
                  <a:pt x="8153871" y="603284"/>
                </a:cubicBezTo>
                <a:cubicBezTo>
                  <a:pt x="8148521" y="603283"/>
                  <a:pt x="8140496" y="603283"/>
                  <a:pt x="8140497" y="592995"/>
                </a:cubicBezTo>
                <a:close/>
                <a:moveTo>
                  <a:pt x="6253473" y="581423"/>
                </a:moveTo>
                <a:lnTo>
                  <a:pt x="6255876" y="586365"/>
                </a:lnTo>
                <a:lnTo>
                  <a:pt x="6266240" y="585461"/>
                </a:lnTo>
                <a:lnTo>
                  <a:pt x="6267884" y="585355"/>
                </a:lnTo>
                <a:lnTo>
                  <a:pt x="6263925" y="582191"/>
                </a:lnTo>
                <a:cubicBezTo>
                  <a:pt x="6260440" y="580912"/>
                  <a:pt x="6256259" y="581424"/>
                  <a:pt x="6253473" y="581423"/>
                </a:cubicBezTo>
                <a:close/>
                <a:moveTo>
                  <a:pt x="6286914" y="581423"/>
                </a:moveTo>
                <a:lnTo>
                  <a:pt x="6281271" y="584491"/>
                </a:lnTo>
                <a:lnTo>
                  <a:pt x="6291476" y="583832"/>
                </a:lnTo>
                <a:close/>
                <a:moveTo>
                  <a:pt x="7005833" y="580612"/>
                </a:moveTo>
                <a:cubicBezTo>
                  <a:pt x="7003028" y="583042"/>
                  <a:pt x="7003028" y="583042"/>
                  <a:pt x="7005834" y="592763"/>
                </a:cubicBezTo>
                <a:cubicBezTo>
                  <a:pt x="7005834" y="587902"/>
                  <a:pt x="7005834" y="583042"/>
                  <a:pt x="7005833" y="580612"/>
                </a:cubicBezTo>
                <a:close/>
                <a:moveTo>
                  <a:pt x="8838902" y="580491"/>
                </a:moveTo>
                <a:cubicBezTo>
                  <a:pt x="8835543" y="587506"/>
                  <a:pt x="8832660" y="594521"/>
                  <a:pt x="8830259" y="601536"/>
                </a:cubicBezTo>
                <a:cubicBezTo>
                  <a:pt x="8821618" y="599198"/>
                  <a:pt x="8804335" y="596859"/>
                  <a:pt x="8804335" y="580492"/>
                </a:cubicBezTo>
                <a:cubicBezTo>
                  <a:pt x="8815857" y="580491"/>
                  <a:pt x="8827380" y="580491"/>
                  <a:pt x="8838902" y="580491"/>
                </a:cubicBezTo>
                <a:close/>
                <a:moveTo>
                  <a:pt x="7804288" y="573228"/>
                </a:moveTo>
                <a:cubicBezTo>
                  <a:pt x="7809496" y="571095"/>
                  <a:pt x="7814359" y="572821"/>
                  <a:pt x="7818529" y="584795"/>
                </a:cubicBezTo>
                <a:cubicBezTo>
                  <a:pt x="7824085" y="601846"/>
                  <a:pt x="7843535" y="592102"/>
                  <a:pt x="7851411" y="592101"/>
                </a:cubicBezTo>
                <a:cubicBezTo>
                  <a:pt x="7846317" y="604281"/>
                  <a:pt x="7843535" y="614024"/>
                  <a:pt x="7832421" y="609152"/>
                </a:cubicBezTo>
                <a:cubicBezTo>
                  <a:pt x="7818528" y="599410"/>
                  <a:pt x="7801856" y="592103"/>
                  <a:pt x="7787962" y="584797"/>
                </a:cubicBezTo>
                <a:cubicBezTo>
                  <a:pt x="7793519" y="581346"/>
                  <a:pt x="7799075" y="575358"/>
                  <a:pt x="7804288" y="573228"/>
                </a:cubicBezTo>
                <a:close/>
                <a:moveTo>
                  <a:pt x="5965504" y="567989"/>
                </a:moveTo>
                <a:cubicBezTo>
                  <a:pt x="5970710" y="567989"/>
                  <a:pt x="5973316" y="570489"/>
                  <a:pt x="5973317" y="580074"/>
                </a:cubicBezTo>
                <a:cubicBezTo>
                  <a:pt x="5968542" y="580074"/>
                  <a:pt x="5965504" y="575073"/>
                  <a:pt x="5965504" y="567989"/>
                </a:cubicBezTo>
                <a:close/>
                <a:moveTo>
                  <a:pt x="6840233" y="567601"/>
                </a:moveTo>
                <a:cubicBezTo>
                  <a:pt x="6834973" y="567046"/>
                  <a:pt x="6828664" y="568869"/>
                  <a:pt x="6824457" y="568867"/>
                </a:cubicBezTo>
                <a:cubicBezTo>
                  <a:pt x="6824456" y="587901"/>
                  <a:pt x="6841285" y="580613"/>
                  <a:pt x="6849699" y="580613"/>
                </a:cubicBezTo>
                <a:cubicBezTo>
                  <a:pt x="6849700" y="571094"/>
                  <a:pt x="6845493" y="568159"/>
                  <a:pt x="6840233" y="567601"/>
                </a:cubicBezTo>
                <a:close/>
                <a:moveTo>
                  <a:pt x="7764024" y="566883"/>
                </a:moveTo>
                <a:cubicBezTo>
                  <a:pt x="7769063" y="566325"/>
                  <a:pt x="7775133" y="568152"/>
                  <a:pt x="7779258" y="568152"/>
                </a:cubicBezTo>
                <a:cubicBezTo>
                  <a:pt x="7779257" y="587231"/>
                  <a:pt x="7762763" y="579924"/>
                  <a:pt x="7754973" y="579924"/>
                </a:cubicBezTo>
                <a:cubicBezTo>
                  <a:pt x="7754976" y="570385"/>
                  <a:pt x="7758984" y="567441"/>
                  <a:pt x="7764024" y="566883"/>
                </a:cubicBezTo>
                <a:close/>
                <a:moveTo>
                  <a:pt x="5962216" y="566742"/>
                </a:moveTo>
                <a:cubicBezTo>
                  <a:pt x="5946206" y="566438"/>
                  <a:pt x="5930196" y="567652"/>
                  <a:pt x="5914769" y="573727"/>
                </a:cubicBezTo>
                <a:cubicBezTo>
                  <a:pt x="5917574" y="578587"/>
                  <a:pt x="5920378" y="580612"/>
                  <a:pt x="5923183" y="585472"/>
                </a:cubicBezTo>
                <a:cubicBezTo>
                  <a:pt x="5920378" y="585473"/>
                  <a:pt x="5886719" y="592761"/>
                  <a:pt x="5895135" y="600052"/>
                </a:cubicBezTo>
                <a:cubicBezTo>
                  <a:pt x="5903549" y="604912"/>
                  <a:pt x="5906354" y="604912"/>
                  <a:pt x="5909159" y="619489"/>
                </a:cubicBezTo>
                <a:lnTo>
                  <a:pt x="5910153" y="620707"/>
                </a:lnTo>
                <a:lnTo>
                  <a:pt x="5946363" y="616390"/>
                </a:lnTo>
                <a:lnTo>
                  <a:pt x="6010395" y="609594"/>
                </a:lnTo>
                <a:lnTo>
                  <a:pt x="6012470" y="602482"/>
                </a:lnTo>
                <a:cubicBezTo>
                  <a:pt x="5995639" y="602481"/>
                  <a:pt x="5978812" y="602480"/>
                  <a:pt x="5964787" y="602481"/>
                </a:cubicBezTo>
                <a:cubicBezTo>
                  <a:pt x="5964788" y="575752"/>
                  <a:pt x="5998446" y="583041"/>
                  <a:pt x="6009665" y="568867"/>
                </a:cubicBezTo>
                <a:cubicBezTo>
                  <a:pt x="5994238" y="568868"/>
                  <a:pt x="5978227" y="567046"/>
                  <a:pt x="5962216" y="566742"/>
                </a:cubicBezTo>
                <a:close/>
                <a:moveTo>
                  <a:pt x="6772801" y="566438"/>
                </a:moveTo>
                <a:cubicBezTo>
                  <a:pt x="6757492" y="567653"/>
                  <a:pt x="6742183" y="571298"/>
                  <a:pt x="6726755" y="573727"/>
                </a:cubicBezTo>
                <a:lnTo>
                  <a:pt x="6748489" y="584977"/>
                </a:lnTo>
                <a:lnTo>
                  <a:pt x="6787074" y="587051"/>
                </a:lnTo>
                <a:lnTo>
                  <a:pt x="6796468" y="584611"/>
                </a:lnTo>
                <a:cubicBezTo>
                  <a:pt x="6804122" y="581928"/>
                  <a:pt x="6811835" y="578385"/>
                  <a:pt x="6818848" y="573727"/>
                </a:cubicBezTo>
                <a:cubicBezTo>
                  <a:pt x="6803420" y="566438"/>
                  <a:pt x="6788112" y="565223"/>
                  <a:pt x="6772801" y="566438"/>
                </a:cubicBezTo>
                <a:close/>
                <a:moveTo>
                  <a:pt x="6703267" y="565780"/>
                </a:moveTo>
                <a:cubicBezTo>
                  <a:pt x="6693800" y="565831"/>
                  <a:pt x="6683282" y="568868"/>
                  <a:pt x="6679075" y="568868"/>
                </a:cubicBezTo>
                <a:cubicBezTo>
                  <a:pt x="6679076" y="592762"/>
                  <a:pt x="6709926" y="580612"/>
                  <a:pt x="6721146" y="580612"/>
                </a:cubicBezTo>
                <a:cubicBezTo>
                  <a:pt x="6721148" y="568665"/>
                  <a:pt x="6712732" y="565729"/>
                  <a:pt x="6703267" y="565780"/>
                </a:cubicBezTo>
                <a:close/>
                <a:moveTo>
                  <a:pt x="6598438" y="562491"/>
                </a:moveTo>
                <a:cubicBezTo>
                  <a:pt x="6593647" y="562793"/>
                  <a:pt x="6588854" y="565224"/>
                  <a:pt x="6584645" y="568868"/>
                </a:cubicBezTo>
                <a:cubicBezTo>
                  <a:pt x="6593062" y="568867"/>
                  <a:pt x="6603812" y="568867"/>
                  <a:pt x="6612228" y="568868"/>
                </a:cubicBezTo>
                <a:cubicBezTo>
                  <a:pt x="6608020" y="564009"/>
                  <a:pt x="6603229" y="562185"/>
                  <a:pt x="6598438" y="562491"/>
                </a:cubicBezTo>
                <a:close/>
                <a:moveTo>
                  <a:pt x="6866061" y="559149"/>
                </a:moveTo>
                <a:cubicBezTo>
                  <a:pt x="6863724" y="566437"/>
                  <a:pt x="6860916" y="573727"/>
                  <a:pt x="6857646" y="580613"/>
                </a:cubicBezTo>
                <a:cubicBezTo>
                  <a:pt x="6880085" y="580612"/>
                  <a:pt x="6902524" y="578587"/>
                  <a:pt x="6924962" y="580613"/>
                </a:cubicBezTo>
                <a:cubicBezTo>
                  <a:pt x="6930572" y="580613"/>
                  <a:pt x="6963760" y="578587"/>
                  <a:pt x="6953009" y="571298"/>
                </a:cubicBezTo>
                <a:cubicBezTo>
                  <a:pt x="6927765" y="554288"/>
                  <a:pt x="6894109" y="561578"/>
                  <a:pt x="6866061" y="559149"/>
                </a:cubicBezTo>
                <a:close/>
                <a:moveTo>
                  <a:pt x="8511586" y="557271"/>
                </a:moveTo>
                <a:cubicBezTo>
                  <a:pt x="8514190" y="557271"/>
                  <a:pt x="8519397" y="559691"/>
                  <a:pt x="8519400" y="569371"/>
                </a:cubicBezTo>
                <a:cubicBezTo>
                  <a:pt x="8514191" y="569371"/>
                  <a:pt x="8511587" y="566951"/>
                  <a:pt x="8511586" y="557271"/>
                </a:cubicBezTo>
                <a:close/>
                <a:moveTo>
                  <a:pt x="6620642" y="556719"/>
                </a:moveTo>
                <a:cubicBezTo>
                  <a:pt x="6620642" y="566437"/>
                  <a:pt x="6620642" y="573727"/>
                  <a:pt x="6620642" y="580612"/>
                </a:cubicBezTo>
                <a:cubicBezTo>
                  <a:pt x="6626250" y="580612"/>
                  <a:pt x="6634666" y="580611"/>
                  <a:pt x="6640274" y="580612"/>
                </a:cubicBezTo>
                <a:cubicBezTo>
                  <a:pt x="6648689" y="580613"/>
                  <a:pt x="6659909" y="580613"/>
                  <a:pt x="6671128" y="580612"/>
                </a:cubicBezTo>
                <a:cubicBezTo>
                  <a:pt x="6671126" y="551859"/>
                  <a:pt x="6631861" y="561578"/>
                  <a:pt x="6620642" y="556719"/>
                </a:cubicBezTo>
                <a:close/>
                <a:moveTo>
                  <a:pt x="8486848" y="544769"/>
                </a:moveTo>
                <a:cubicBezTo>
                  <a:pt x="8492055" y="544769"/>
                  <a:pt x="8494661" y="549609"/>
                  <a:pt x="8494662" y="556869"/>
                </a:cubicBezTo>
                <a:cubicBezTo>
                  <a:pt x="8489452" y="556868"/>
                  <a:pt x="8486848" y="554448"/>
                  <a:pt x="8486848" y="544769"/>
                </a:cubicBezTo>
                <a:close/>
                <a:moveTo>
                  <a:pt x="7763224" y="544769"/>
                </a:moveTo>
                <a:cubicBezTo>
                  <a:pt x="7768433" y="544770"/>
                  <a:pt x="7771036" y="549609"/>
                  <a:pt x="7771037" y="556870"/>
                </a:cubicBezTo>
                <a:cubicBezTo>
                  <a:pt x="7766261" y="556869"/>
                  <a:pt x="7763223" y="554448"/>
                  <a:pt x="7763224" y="544769"/>
                </a:cubicBezTo>
                <a:close/>
                <a:moveTo>
                  <a:pt x="8740427" y="544768"/>
                </a:moveTo>
                <a:cubicBezTo>
                  <a:pt x="8759445" y="549560"/>
                  <a:pt x="8781710" y="547164"/>
                  <a:pt x="8795625" y="568724"/>
                </a:cubicBezTo>
                <a:cubicBezTo>
                  <a:pt x="8778926" y="571120"/>
                  <a:pt x="8748775" y="578308"/>
                  <a:pt x="8740427" y="544768"/>
                </a:cubicBezTo>
                <a:close/>
                <a:moveTo>
                  <a:pt x="6447680" y="544569"/>
                </a:moveTo>
                <a:cubicBezTo>
                  <a:pt x="6450485" y="549428"/>
                  <a:pt x="6450484" y="554288"/>
                  <a:pt x="6453290" y="556718"/>
                </a:cubicBezTo>
                <a:cubicBezTo>
                  <a:pt x="6456093" y="561579"/>
                  <a:pt x="6461703" y="556717"/>
                  <a:pt x="6464510" y="559149"/>
                </a:cubicBezTo>
                <a:cubicBezTo>
                  <a:pt x="6465911" y="561579"/>
                  <a:pt x="6465910" y="565223"/>
                  <a:pt x="6465560" y="569120"/>
                </a:cubicBezTo>
                <a:lnTo>
                  <a:pt x="6465215" y="572892"/>
                </a:lnTo>
                <a:lnTo>
                  <a:pt x="6468452" y="572705"/>
                </a:lnTo>
                <a:cubicBezTo>
                  <a:pt x="6479083" y="572704"/>
                  <a:pt x="6489715" y="567844"/>
                  <a:pt x="6500345" y="570274"/>
                </a:cubicBezTo>
                <a:cubicBezTo>
                  <a:pt x="6505660" y="572706"/>
                  <a:pt x="6508318" y="577565"/>
                  <a:pt x="6510977" y="582423"/>
                </a:cubicBezTo>
                <a:lnTo>
                  <a:pt x="6518282" y="582424"/>
                </a:lnTo>
                <a:lnTo>
                  <a:pt x="6517332" y="578587"/>
                </a:lnTo>
                <a:cubicBezTo>
                  <a:pt x="6511722" y="566438"/>
                  <a:pt x="6492557" y="566438"/>
                  <a:pt x="6484142" y="564008"/>
                </a:cubicBezTo>
                <a:cubicBezTo>
                  <a:pt x="6478533" y="561578"/>
                  <a:pt x="6472921" y="557933"/>
                  <a:pt x="6466961" y="554288"/>
                </a:cubicBezTo>
                <a:lnTo>
                  <a:pt x="6465645" y="553624"/>
                </a:lnTo>
                <a:lnTo>
                  <a:pt x="6466989" y="558870"/>
                </a:lnTo>
                <a:cubicBezTo>
                  <a:pt x="6466633" y="560384"/>
                  <a:pt x="6465206" y="560383"/>
                  <a:pt x="6462351" y="556754"/>
                </a:cubicBezTo>
                <a:cubicBezTo>
                  <a:pt x="6462352" y="555543"/>
                  <a:pt x="6463065" y="554335"/>
                  <a:pt x="6463779" y="553426"/>
                </a:cubicBezTo>
                <a:lnTo>
                  <a:pt x="6464254" y="552923"/>
                </a:lnTo>
                <a:close/>
                <a:moveTo>
                  <a:pt x="7662205" y="523334"/>
                </a:moveTo>
                <a:cubicBezTo>
                  <a:pt x="7667361" y="523334"/>
                  <a:pt x="7672084" y="525907"/>
                  <a:pt x="7672083" y="533622"/>
                </a:cubicBezTo>
                <a:cubicBezTo>
                  <a:pt x="7667361" y="533623"/>
                  <a:pt x="7662207" y="531050"/>
                  <a:pt x="7662205" y="523334"/>
                </a:cubicBezTo>
                <a:close/>
                <a:moveTo>
                  <a:pt x="6291545" y="517840"/>
                </a:moveTo>
                <a:cubicBezTo>
                  <a:pt x="6230308" y="520270"/>
                  <a:pt x="6165798" y="522701"/>
                  <a:pt x="6107364" y="556719"/>
                </a:cubicBezTo>
                <a:cubicBezTo>
                  <a:pt x="6126998" y="559150"/>
                  <a:pt x="6143360" y="564008"/>
                  <a:pt x="6160189" y="568868"/>
                </a:cubicBezTo>
                <a:cubicBezTo>
                  <a:pt x="6160189" y="575752"/>
                  <a:pt x="6157383" y="583043"/>
                  <a:pt x="6157384" y="592761"/>
                </a:cubicBezTo>
                <a:cubicBezTo>
                  <a:pt x="6148970" y="583042"/>
                  <a:pt x="6143359" y="583041"/>
                  <a:pt x="6138217" y="595191"/>
                </a:cubicBezTo>
                <a:lnTo>
                  <a:pt x="6140976" y="596390"/>
                </a:lnTo>
                <a:lnTo>
                  <a:pt x="6223481" y="589191"/>
                </a:lnTo>
                <a:lnTo>
                  <a:pt x="6207256" y="585721"/>
                </a:lnTo>
                <a:cubicBezTo>
                  <a:pt x="6194714" y="585721"/>
                  <a:pt x="6181474" y="590019"/>
                  <a:pt x="6170329" y="593702"/>
                </a:cubicBezTo>
                <a:cubicBezTo>
                  <a:pt x="6170328" y="583877"/>
                  <a:pt x="6167541" y="569553"/>
                  <a:pt x="6178690" y="569553"/>
                </a:cubicBezTo>
                <a:cubicBezTo>
                  <a:pt x="6192624" y="567097"/>
                  <a:pt x="6209347" y="567098"/>
                  <a:pt x="6226067" y="564640"/>
                </a:cubicBezTo>
                <a:cubicBezTo>
                  <a:pt x="6256261" y="562185"/>
                  <a:pt x="6286917" y="559729"/>
                  <a:pt x="6317575" y="557273"/>
                </a:cubicBezTo>
                <a:cubicBezTo>
                  <a:pt x="6316181" y="562185"/>
                  <a:pt x="6316181" y="568221"/>
                  <a:pt x="6315484" y="573954"/>
                </a:cubicBezTo>
                <a:lnTo>
                  <a:pt x="6311862" y="582519"/>
                </a:lnTo>
                <a:lnTo>
                  <a:pt x="6413576" y="575960"/>
                </a:lnTo>
                <a:lnTo>
                  <a:pt x="6335955" y="568868"/>
                </a:lnTo>
                <a:cubicBezTo>
                  <a:pt x="6364002" y="539710"/>
                  <a:pt x="6400465" y="554289"/>
                  <a:pt x="6430851" y="556719"/>
                </a:cubicBezTo>
                <a:cubicBezTo>
                  <a:pt x="6430850" y="546998"/>
                  <a:pt x="6428046" y="534850"/>
                  <a:pt x="6439266" y="532419"/>
                </a:cubicBezTo>
                <a:cubicBezTo>
                  <a:pt x="6447679" y="529991"/>
                  <a:pt x="6453289" y="532420"/>
                  <a:pt x="6461704" y="534851"/>
                </a:cubicBezTo>
                <a:cubicBezTo>
                  <a:pt x="6470117" y="534850"/>
                  <a:pt x="6489752" y="539710"/>
                  <a:pt x="6489752" y="522701"/>
                </a:cubicBezTo>
                <a:cubicBezTo>
                  <a:pt x="6422435" y="525131"/>
                  <a:pt x="6358393" y="517841"/>
                  <a:pt x="6291545" y="517840"/>
                </a:cubicBezTo>
                <a:close/>
                <a:moveTo>
                  <a:pt x="8058033" y="510831"/>
                </a:moveTo>
                <a:cubicBezTo>
                  <a:pt x="8069557" y="513168"/>
                  <a:pt x="8081079" y="515507"/>
                  <a:pt x="8092601" y="527199"/>
                </a:cubicBezTo>
                <a:cubicBezTo>
                  <a:pt x="8081079" y="527198"/>
                  <a:pt x="8058036" y="531876"/>
                  <a:pt x="8058033" y="510831"/>
                </a:cubicBezTo>
                <a:close/>
                <a:moveTo>
                  <a:pt x="8397798" y="507772"/>
                </a:moveTo>
                <a:cubicBezTo>
                  <a:pt x="8410830" y="506044"/>
                  <a:pt x="8426255" y="518769"/>
                  <a:pt x="8436897" y="522342"/>
                </a:cubicBezTo>
                <a:cubicBezTo>
                  <a:pt x="8436896" y="527104"/>
                  <a:pt x="8436896" y="529487"/>
                  <a:pt x="8436897" y="531868"/>
                </a:cubicBezTo>
                <a:cubicBezTo>
                  <a:pt x="8419872" y="527105"/>
                  <a:pt x="8402850" y="519961"/>
                  <a:pt x="8385827" y="515199"/>
                </a:cubicBezTo>
                <a:cubicBezTo>
                  <a:pt x="8389375" y="510533"/>
                  <a:pt x="8393454" y="508350"/>
                  <a:pt x="8397798" y="507772"/>
                </a:cubicBezTo>
                <a:close/>
                <a:moveTo>
                  <a:pt x="8016804" y="502135"/>
                </a:moveTo>
                <a:cubicBezTo>
                  <a:pt x="8027338" y="504559"/>
                  <a:pt x="8049329" y="500113"/>
                  <a:pt x="8049330" y="521527"/>
                </a:cubicBezTo>
                <a:cubicBezTo>
                  <a:pt x="8038334" y="533646"/>
                  <a:pt x="8025048" y="511831"/>
                  <a:pt x="8016804" y="502135"/>
                </a:cubicBezTo>
                <a:close/>
                <a:moveTo>
                  <a:pt x="8371398" y="498327"/>
                </a:moveTo>
                <a:cubicBezTo>
                  <a:pt x="8377170" y="501030"/>
                  <a:pt x="8382941" y="502961"/>
                  <a:pt x="8385346" y="505278"/>
                </a:cubicBezTo>
                <a:cubicBezTo>
                  <a:pt x="8379576" y="512229"/>
                  <a:pt x="8371397" y="509913"/>
                  <a:pt x="8371398" y="498327"/>
                </a:cubicBezTo>
                <a:close/>
                <a:moveTo>
                  <a:pt x="6776775" y="489087"/>
                </a:moveTo>
                <a:cubicBezTo>
                  <a:pt x="6776775" y="501235"/>
                  <a:pt x="6787995" y="498402"/>
                  <a:pt x="6793603" y="498402"/>
                </a:cubicBezTo>
                <a:cubicBezTo>
                  <a:pt x="6793605" y="486658"/>
                  <a:pt x="6782385" y="489087"/>
                  <a:pt x="6776775" y="489087"/>
                </a:cubicBezTo>
                <a:close/>
                <a:moveTo>
                  <a:pt x="7509213" y="476895"/>
                </a:moveTo>
                <a:cubicBezTo>
                  <a:pt x="7509214" y="484153"/>
                  <a:pt x="7506609" y="488995"/>
                  <a:pt x="7501400" y="488995"/>
                </a:cubicBezTo>
                <a:cubicBezTo>
                  <a:pt x="7501400" y="479314"/>
                  <a:pt x="7504002" y="476895"/>
                  <a:pt x="7509213" y="476895"/>
                </a:cubicBezTo>
                <a:close/>
                <a:moveTo>
                  <a:pt x="8008555" y="476894"/>
                </a:moveTo>
                <a:cubicBezTo>
                  <a:pt x="8013905" y="476895"/>
                  <a:pt x="8019252" y="476894"/>
                  <a:pt x="8024603" y="476894"/>
                </a:cubicBezTo>
                <a:cubicBezTo>
                  <a:pt x="8024602" y="479315"/>
                  <a:pt x="8024603" y="484155"/>
                  <a:pt x="8024603" y="488994"/>
                </a:cubicBezTo>
                <a:cubicBezTo>
                  <a:pt x="8019252" y="488994"/>
                  <a:pt x="8013903" y="488994"/>
                  <a:pt x="8008556" y="488994"/>
                </a:cubicBezTo>
                <a:cubicBezTo>
                  <a:pt x="8008556" y="484153"/>
                  <a:pt x="8008556" y="479313"/>
                  <a:pt x="8008555" y="476894"/>
                </a:cubicBezTo>
                <a:close/>
                <a:moveTo>
                  <a:pt x="7410690" y="469748"/>
                </a:moveTo>
                <a:cubicBezTo>
                  <a:pt x="7430625" y="469748"/>
                  <a:pt x="7453406" y="472190"/>
                  <a:pt x="7476188" y="481958"/>
                </a:cubicBezTo>
                <a:cubicBezTo>
                  <a:pt x="7464796" y="484401"/>
                  <a:pt x="7456253" y="491725"/>
                  <a:pt x="7447710" y="496610"/>
                </a:cubicBezTo>
                <a:cubicBezTo>
                  <a:pt x="7439167" y="501493"/>
                  <a:pt x="7433472" y="496609"/>
                  <a:pt x="7424928" y="494167"/>
                </a:cubicBezTo>
                <a:cubicBezTo>
                  <a:pt x="7427777" y="489284"/>
                  <a:pt x="7430622" y="484401"/>
                  <a:pt x="7433471" y="481958"/>
                </a:cubicBezTo>
                <a:cubicBezTo>
                  <a:pt x="7427775" y="477075"/>
                  <a:pt x="7419233" y="472192"/>
                  <a:pt x="7410690" y="469748"/>
                </a:cubicBezTo>
                <a:close/>
                <a:moveTo>
                  <a:pt x="8296722" y="452593"/>
                </a:moveTo>
                <a:cubicBezTo>
                  <a:pt x="8296722" y="467548"/>
                  <a:pt x="8286185" y="465056"/>
                  <a:pt x="8280687" y="465056"/>
                </a:cubicBezTo>
                <a:cubicBezTo>
                  <a:pt x="8280687" y="450101"/>
                  <a:pt x="8291681" y="452593"/>
                  <a:pt x="8296722" y="452593"/>
                </a:cubicBezTo>
                <a:close/>
                <a:moveTo>
                  <a:pt x="7369456" y="451888"/>
                </a:moveTo>
                <a:cubicBezTo>
                  <a:pt x="7372062" y="451887"/>
                  <a:pt x="7377272" y="454308"/>
                  <a:pt x="7377271" y="463989"/>
                </a:cubicBezTo>
                <a:cubicBezTo>
                  <a:pt x="7372061" y="463988"/>
                  <a:pt x="7369458" y="461569"/>
                  <a:pt x="7369456" y="451888"/>
                </a:cubicBezTo>
                <a:close/>
                <a:moveTo>
                  <a:pt x="7867932" y="451887"/>
                </a:moveTo>
                <a:cubicBezTo>
                  <a:pt x="7867931" y="461568"/>
                  <a:pt x="7865329" y="463989"/>
                  <a:pt x="7860118" y="463988"/>
                </a:cubicBezTo>
                <a:cubicBezTo>
                  <a:pt x="7860119" y="454308"/>
                  <a:pt x="7862724" y="451887"/>
                  <a:pt x="7867932" y="451887"/>
                </a:cubicBezTo>
                <a:close/>
                <a:moveTo>
                  <a:pt x="7303258" y="437784"/>
                </a:moveTo>
                <a:cubicBezTo>
                  <a:pt x="7312077" y="437784"/>
                  <a:pt x="7322267" y="440821"/>
                  <a:pt x="7327768" y="440821"/>
                </a:cubicBezTo>
                <a:cubicBezTo>
                  <a:pt x="7327768" y="467559"/>
                  <a:pt x="7297989" y="452975"/>
                  <a:pt x="7286994" y="452974"/>
                </a:cubicBezTo>
                <a:cubicBezTo>
                  <a:pt x="7286994" y="440822"/>
                  <a:pt x="7294439" y="437782"/>
                  <a:pt x="7303258" y="437784"/>
                </a:cubicBezTo>
                <a:close/>
                <a:moveTo>
                  <a:pt x="7223083" y="428667"/>
                </a:moveTo>
                <a:cubicBezTo>
                  <a:pt x="7230987" y="428666"/>
                  <a:pt x="7242144" y="428666"/>
                  <a:pt x="7250512" y="428667"/>
                </a:cubicBezTo>
                <a:cubicBezTo>
                  <a:pt x="7258880" y="428668"/>
                  <a:pt x="7264457" y="428666"/>
                  <a:pt x="7270037" y="428668"/>
                </a:cubicBezTo>
                <a:cubicBezTo>
                  <a:pt x="7270037" y="433507"/>
                  <a:pt x="7270037" y="438346"/>
                  <a:pt x="7270038" y="440766"/>
                </a:cubicBezTo>
                <a:cubicBezTo>
                  <a:pt x="7261667" y="440766"/>
                  <a:pt x="7250512" y="440766"/>
                  <a:pt x="7239355" y="440766"/>
                </a:cubicBezTo>
                <a:cubicBezTo>
                  <a:pt x="7233775" y="440766"/>
                  <a:pt x="7228198" y="440765"/>
                  <a:pt x="7223084" y="440766"/>
                </a:cubicBezTo>
                <a:cubicBezTo>
                  <a:pt x="7223083" y="438346"/>
                  <a:pt x="7223084" y="433506"/>
                  <a:pt x="7223083" y="428667"/>
                </a:cubicBezTo>
                <a:close/>
                <a:moveTo>
                  <a:pt x="7867931" y="428667"/>
                </a:moveTo>
                <a:cubicBezTo>
                  <a:pt x="7867932" y="438346"/>
                  <a:pt x="7865327" y="440766"/>
                  <a:pt x="7860120" y="440766"/>
                </a:cubicBezTo>
                <a:cubicBezTo>
                  <a:pt x="7860120" y="433507"/>
                  <a:pt x="7862724" y="428667"/>
                  <a:pt x="7867931" y="428667"/>
                </a:cubicBezTo>
                <a:close/>
                <a:moveTo>
                  <a:pt x="7443405" y="418920"/>
                </a:moveTo>
                <a:cubicBezTo>
                  <a:pt x="7443405" y="425809"/>
                  <a:pt x="7446212" y="428239"/>
                  <a:pt x="7451823" y="428240"/>
                </a:cubicBezTo>
                <a:cubicBezTo>
                  <a:pt x="7451824" y="420945"/>
                  <a:pt x="7449017" y="418920"/>
                  <a:pt x="7443405" y="418920"/>
                </a:cubicBezTo>
                <a:close/>
                <a:moveTo>
                  <a:pt x="8198502" y="417747"/>
                </a:moveTo>
                <a:cubicBezTo>
                  <a:pt x="8204154" y="418730"/>
                  <a:pt x="8207830" y="421914"/>
                  <a:pt x="8207832" y="428596"/>
                </a:cubicBezTo>
                <a:cubicBezTo>
                  <a:pt x="8199826" y="428596"/>
                  <a:pt x="8191350" y="428596"/>
                  <a:pt x="8191352" y="440930"/>
                </a:cubicBezTo>
                <a:cubicBezTo>
                  <a:pt x="8197707" y="440929"/>
                  <a:pt x="8208568" y="438155"/>
                  <a:pt x="8213600" y="444051"/>
                </a:cubicBezTo>
                <a:lnTo>
                  <a:pt x="8215960" y="452086"/>
                </a:lnTo>
                <a:lnTo>
                  <a:pt x="8223793" y="453336"/>
                </a:lnTo>
                <a:cubicBezTo>
                  <a:pt x="8226585" y="454782"/>
                  <a:pt x="8228682" y="457680"/>
                  <a:pt x="8228681" y="463473"/>
                </a:cubicBezTo>
                <a:cubicBezTo>
                  <a:pt x="8224493" y="463473"/>
                  <a:pt x="8218731" y="464776"/>
                  <a:pt x="8216112" y="459563"/>
                </a:cubicBezTo>
                <a:lnTo>
                  <a:pt x="8214941" y="453113"/>
                </a:lnTo>
                <a:lnTo>
                  <a:pt x="8197509" y="451221"/>
                </a:lnTo>
                <a:cubicBezTo>
                  <a:pt x="8178638" y="447405"/>
                  <a:pt x="8159567" y="439079"/>
                  <a:pt x="8140500" y="433528"/>
                </a:cubicBezTo>
                <a:cubicBezTo>
                  <a:pt x="8146855" y="431679"/>
                  <a:pt x="8181553" y="414798"/>
                  <a:pt x="8198502" y="417747"/>
                </a:cubicBezTo>
                <a:close/>
                <a:moveTo>
                  <a:pt x="7189740" y="415970"/>
                </a:moveTo>
                <a:cubicBezTo>
                  <a:pt x="7199375" y="416323"/>
                  <a:pt x="7210078" y="419353"/>
                  <a:pt x="7214362" y="419353"/>
                </a:cubicBezTo>
                <a:cubicBezTo>
                  <a:pt x="7214361" y="440766"/>
                  <a:pt x="7180106" y="428646"/>
                  <a:pt x="7171543" y="428646"/>
                </a:cubicBezTo>
                <a:cubicBezTo>
                  <a:pt x="7171543" y="417941"/>
                  <a:pt x="7180106" y="415617"/>
                  <a:pt x="7189740" y="415970"/>
                </a:cubicBezTo>
                <a:close/>
                <a:moveTo>
                  <a:pt x="7106321" y="406177"/>
                </a:moveTo>
                <a:cubicBezTo>
                  <a:pt x="7111383" y="406786"/>
                  <a:pt x="7115429" y="409831"/>
                  <a:pt x="7115429" y="419573"/>
                </a:cubicBezTo>
                <a:cubicBezTo>
                  <a:pt x="7107333" y="419572"/>
                  <a:pt x="7091140" y="426474"/>
                  <a:pt x="7091140" y="407396"/>
                </a:cubicBezTo>
                <a:cubicBezTo>
                  <a:pt x="7095189" y="407394"/>
                  <a:pt x="7101263" y="405568"/>
                  <a:pt x="7106321" y="406177"/>
                </a:cubicBezTo>
                <a:close/>
                <a:moveTo>
                  <a:pt x="8160025" y="406053"/>
                </a:moveTo>
                <a:cubicBezTo>
                  <a:pt x="8161782" y="406053"/>
                  <a:pt x="8163454" y="406212"/>
                  <a:pt x="8164791" y="406213"/>
                </a:cubicBezTo>
                <a:cubicBezTo>
                  <a:pt x="8164792" y="421097"/>
                  <a:pt x="8156769" y="418970"/>
                  <a:pt x="8148745" y="418972"/>
                </a:cubicBezTo>
                <a:cubicBezTo>
                  <a:pt x="8148744" y="407488"/>
                  <a:pt x="8154763" y="406054"/>
                  <a:pt x="8160025" y="406053"/>
                </a:cubicBezTo>
                <a:close/>
                <a:moveTo>
                  <a:pt x="7279721" y="406053"/>
                </a:moveTo>
                <a:cubicBezTo>
                  <a:pt x="7281475" y="406053"/>
                  <a:pt x="7283147" y="406212"/>
                  <a:pt x="7284485" y="406212"/>
                </a:cubicBezTo>
                <a:cubicBezTo>
                  <a:pt x="7284484" y="421097"/>
                  <a:pt x="7276461" y="418971"/>
                  <a:pt x="7268439" y="418971"/>
                </a:cubicBezTo>
                <a:cubicBezTo>
                  <a:pt x="7268439" y="407488"/>
                  <a:pt x="7274455" y="406053"/>
                  <a:pt x="7279721" y="406053"/>
                </a:cubicBezTo>
                <a:close/>
                <a:moveTo>
                  <a:pt x="7606541" y="393475"/>
                </a:moveTo>
                <a:cubicBezTo>
                  <a:pt x="7614565" y="393475"/>
                  <a:pt x="7622589" y="391156"/>
                  <a:pt x="7622588" y="405060"/>
                </a:cubicBezTo>
                <a:cubicBezTo>
                  <a:pt x="7614566" y="405060"/>
                  <a:pt x="7606542" y="405060"/>
                  <a:pt x="7606541" y="393475"/>
                </a:cubicBezTo>
                <a:close/>
                <a:moveTo>
                  <a:pt x="8131793" y="393474"/>
                </a:moveTo>
                <a:cubicBezTo>
                  <a:pt x="8131793" y="405059"/>
                  <a:pt x="8124006" y="405060"/>
                  <a:pt x="8115761" y="405060"/>
                </a:cubicBezTo>
                <a:cubicBezTo>
                  <a:pt x="8115760" y="391158"/>
                  <a:pt x="8126296" y="393474"/>
                  <a:pt x="8131793" y="393474"/>
                </a:cubicBezTo>
                <a:close/>
                <a:moveTo>
                  <a:pt x="7581344" y="385238"/>
                </a:moveTo>
                <a:cubicBezTo>
                  <a:pt x="7581344" y="392438"/>
                  <a:pt x="7581342" y="399634"/>
                  <a:pt x="7581342" y="406834"/>
                </a:cubicBezTo>
                <a:cubicBezTo>
                  <a:pt x="7568058" y="404435"/>
                  <a:pt x="7554314" y="404435"/>
                  <a:pt x="7540570" y="402035"/>
                </a:cubicBezTo>
                <a:cubicBezTo>
                  <a:pt x="7548816" y="380440"/>
                  <a:pt x="7570805" y="387639"/>
                  <a:pt x="7581344" y="385238"/>
                </a:cubicBezTo>
                <a:close/>
                <a:moveTo>
                  <a:pt x="7188921" y="382936"/>
                </a:moveTo>
                <a:cubicBezTo>
                  <a:pt x="7197313" y="380438"/>
                  <a:pt x="7205708" y="385430"/>
                  <a:pt x="7214101" y="385431"/>
                </a:cubicBezTo>
                <a:cubicBezTo>
                  <a:pt x="7214100" y="395414"/>
                  <a:pt x="7216432" y="405398"/>
                  <a:pt x="7205707" y="407892"/>
                </a:cubicBezTo>
                <a:cubicBezTo>
                  <a:pt x="7197312" y="410389"/>
                  <a:pt x="7188920" y="407894"/>
                  <a:pt x="7180525" y="407893"/>
                </a:cubicBezTo>
                <a:cubicBezTo>
                  <a:pt x="7180526" y="395415"/>
                  <a:pt x="7177728" y="385431"/>
                  <a:pt x="7188921" y="382936"/>
                </a:cubicBezTo>
                <a:close/>
                <a:moveTo>
                  <a:pt x="8004432" y="368542"/>
                </a:moveTo>
                <a:cubicBezTo>
                  <a:pt x="8035614" y="366149"/>
                  <a:pt x="8063489" y="378117"/>
                  <a:pt x="8094671" y="390082"/>
                </a:cubicBezTo>
                <a:cubicBezTo>
                  <a:pt x="8083331" y="394869"/>
                  <a:pt x="8069156" y="399654"/>
                  <a:pt x="8060654" y="406835"/>
                </a:cubicBezTo>
                <a:cubicBezTo>
                  <a:pt x="8060655" y="399655"/>
                  <a:pt x="8060655" y="392475"/>
                  <a:pt x="8060655" y="385295"/>
                </a:cubicBezTo>
                <a:cubicBezTo>
                  <a:pt x="8046480" y="385296"/>
                  <a:pt x="8035614" y="392475"/>
                  <a:pt x="8024276" y="390081"/>
                </a:cubicBezTo>
                <a:cubicBezTo>
                  <a:pt x="8012938" y="390083"/>
                  <a:pt x="8010101" y="378117"/>
                  <a:pt x="8004432" y="368542"/>
                </a:cubicBezTo>
                <a:close/>
                <a:moveTo>
                  <a:pt x="7565308" y="360792"/>
                </a:moveTo>
                <a:cubicBezTo>
                  <a:pt x="7570517" y="360791"/>
                  <a:pt x="7573122" y="363211"/>
                  <a:pt x="7573123" y="372890"/>
                </a:cubicBezTo>
                <a:cubicBezTo>
                  <a:pt x="7567914" y="372890"/>
                  <a:pt x="7565310" y="368050"/>
                  <a:pt x="7565308" y="360792"/>
                </a:cubicBezTo>
                <a:close/>
                <a:moveTo>
                  <a:pt x="7449860" y="360791"/>
                </a:moveTo>
                <a:cubicBezTo>
                  <a:pt x="7455068" y="360791"/>
                  <a:pt x="7457672" y="363211"/>
                  <a:pt x="7457671" y="372890"/>
                </a:cubicBezTo>
                <a:cubicBezTo>
                  <a:pt x="7452464" y="372891"/>
                  <a:pt x="7449860" y="368051"/>
                  <a:pt x="7449860" y="360791"/>
                </a:cubicBezTo>
                <a:close/>
                <a:moveTo>
                  <a:pt x="7958596" y="348629"/>
                </a:moveTo>
                <a:cubicBezTo>
                  <a:pt x="7958597" y="363938"/>
                  <a:pt x="7949938" y="361386"/>
                  <a:pt x="7944647" y="361387"/>
                </a:cubicBezTo>
                <a:cubicBezTo>
                  <a:pt x="7944645" y="346503"/>
                  <a:pt x="7952822" y="348629"/>
                  <a:pt x="7958596" y="348629"/>
                </a:cubicBezTo>
                <a:close/>
                <a:moveTo>
                  <a:pt x="7369458" y="335786"/>
                </a:moveTo>
                <a:cubicBezTo>
                  <a:pt x="7374667" y="335786"/>
                  <a:pt x="7377271" y="340787"/>
                  <a:pt x="7377272" y="347871"/>
                </a:cubicBezTo>
                <a:cubicBezTo>
                  <a:pt x="7372062" y="347871"/>
                  <a:pt x="7369457" y="345788"/>
                  <a:pt x="7369458" y="335786"/>
                </a:cubicBezTo>
                <a:close/>
                <a:moveTo>
                  <a:pt x="7278534" y="334227"/>
                </a:moveTo>
                <a:cubicBezTo>
                  <a:pt x="7287176" y="334177"/>
                  <a:pt x="7294780" y="337145"/>
                  <a:pt x="7294779" y="349220"/>
                </a:cubicBezTo>
                <a:cubicBezTo>
                  <a:pt x="7283720" y="349220"/>
                  <a:pt x="7256067" y="363956"/>
                  <a:pt x="7256068" y="337348"/>
                </a:cubicBezTo>
                <a:cubicBezTo>
                  <a:pt x="7260214" y="337349"/>
                  <a:pt x="7269895" y="334280"/>
                  <a:pt x="7278534" y="334227"/>
                </a:cubicBezTo>
                <a:close/>
                <a:moveTo>
                  <a:pt x="7851873" y="325068"/>
                </a:moveTo>
                <a:cubicBezTo>
                  <a:pt x="7902413" y="330054"/>
                  <a:pt x="7902413" y="330054"/>
                  <a:pt x="7927685" y="342515"/>
                </a:cubicBezTo>
                <a:cubicBezTo>
                  <a:pt x="7902413" y="335039"/>
                  <a:pt x="7877143" y="330055"/>
                  <a:pt x="7851873" y="325068"/>
                </a:cubicBezTo>
                <a:close/>
                <a:moveTo>
                  <a:pt x="7829666" y="314717"/>
                </a:moveTo>
                <a:cubicBezTo>
                  <a:pt x="7837415" y="315024"/>
                  <a:pt x="7844460" y="316254"/>
                  <a:pt x="7844460" y="319943"/>
                </a:cubicBezTo>
                <a:cubicBezTo>
                  <a:pt x="7847282" y="327322"/>
                  <a:pt x="7810640" y="337161"/>
                  <a:pt x="7810639" y="315023"/>
                </a:cubicBezTo>
                <a:cubicBezTo>
                  <a:pt x="7813458" y="315024"/>
                  <a:pt x="7821913" y="314409"/>
                  <a:pt x="7829666" y="314717"/>
                </a:cubicBezTo>
                <a:close/>
                <a:moveTo>
                  <a:pt x="7327790" y="314352"/>
                </a:moveTo>
                <a:cubicBezTo>
                  <a:pt x="7327791" y="322068"/>
                  <a:pt x="7325187" y="324641"/>
                  <a:pt x="7319979" y="324640"/>
                </a:cubicBezTo>
                <a:cubicBezTo>
                  <a:pt x="7319979" y="316924"/>
                  <a:pt x="7322583" y="314353"/>
                  <a:pt x="7327790" y="314352"/>
                </a:cubicBezTo>
                <a:close/>
                <a:moveTo>
                  <a:pt x="8191288" y="313238"/>
                </a:moveTo>
                <a:cubicBezTo>
                  <a:pt x="8202458" y="312633"/>
                  <a:pt x="8213576" y="315056"/>
                  <a:pt x="8223170" y="321117"/>
                </a:cubicBezTo>
                <a:cubicBezTo>
                  <a:pt x="8231592" y="325966"/>
                  <a:pt x="8240016" y="335666"/>
                  <a:pt x="8251248" y="340513"/>
                </a:cubicBezTo>
                <a:cubicBezTo>
                  <a:pt x="8265289" y="345363"/>
                  <a:pt x="8276523" y="347384"/>
                  <a:pt x="8290563" y="352232"/>
                </a:cubicBezTo>
                <a:cubicBezTo>
                  <a:pt x="8340640" y="369204"/>
                  <a:pt x="8387907" y="386174"/>
                  <a:pt x="8438451" y="405571"/>
                </a:cubicBezTo>
                <a:cubicBezTo>
                  <a:pt x="8488528" y="424564"/>
                  <a:pt x="8539070" y="443959"/>
                  <a:pt x="8589149" y="465780"/>
                </a:cubicBezTo>
                <a:cubicBezTo>
                  <a:pt x="8614420" y="475477"/>
                  <a:pt x="8639694" y="485176"/>
                  <a:pt x="8664497" y="496895"/>
                </a:cubicBezTo>
                <a:cubicBezTo>
                  <a:pt x="8678536" y="501744"/>
                  <a:pt x="8692577" y="506593"/>
                  <a:pt x="8703808" y="513866"/>
                </a:cubicBezTo>
                <a:cubicBezTo>
                  <a:pt x="8709425" y="516290"/>
                  <a:pt x="8717849" y="518715"/>
                  <a:pt x="8723465" y="521140"/>
                </a:cubicBezTo>
                <a:cubicBezTo>
                  <a:pt x="8723464" y="525988"/>
                  <a:pt x="8723464" y="533262"/>
                  <a:pt x="8723465" y="538110"/>
                </a:cubicBezTo>
                <a:cubicBezTo>
                  <a:pt x="8712232" y="555083"/>
                  <a:pt x="8686960" y="533262"/>
                  <a:pt x="8675729" y="528413"/>
                </a:cubicBezTo>
                <a:cubicBezTo>
                  <a:pt x="8653266" y="516289"/>
                  <a:pt x="8631269" y="509016"/>
                  <a:pt x="8608803" y="499722"/>
                </a:cubicBezTo>
                <a:cubicBezTo>
                  <a:pt x="8558728" y="480327"/>
                  <a:pt x="8508183" y="460932"/>
                  <a:pt x="8458107" y="441535"/>
                </a:cubicBezTo>
                <a:cubicBezTo>
                  <a:pt x="8360294" y="400722"/>
                  <a:pt x="8259674" y="361931"/>
                  <a:pt x="8159051" y="323542"/>
                </a:cubicBezTo>
                <a:cubicBezTo>
                  <a:pt x="8168881" y="317481"/>
                  <a:pt x="8180112" y="313844"/>
                  <a:pt x="8191288" y="313238"/>
                </a:cubicBezTo>
                <a:close/>
                <a:moveTo>
                  <a:pt x="8114384" y="307206"/>
                </a:moveTo>
                <a:cubicBezTo>
                  <a:pt x="8116675" y="309626"/>
                  <a:pt x="8116675" y="312045"/>
                  <a:pt x="8119423" y="314466"/>
                </a:cubicBezTo>
                <a:cubicBezTo>
                  <a:pt x="8116675" y="316884"/>
                  <a:pt x="8116675" y="316884"/>
                  <a:pt x="8114385" y="319305"/>
                </a:cubicBezTo>
                <a:lnTo>
                  <a:pt x="8114217" y="318819"/>
                </a:lnTo>
                <a:lnTo>
                  <a:pt x="8109484" y="320902"/>
                </a:lnTo>
                <a:cubicBezTo>
                  <a:pt x="8102453" y="323752"/>
                  <a:pt x="8093080" y="325944"/>
                  <a:pt x="8093080" y="313669"/>
                </a:cubicBezTo>
                <a:cubicBezTo>
                  <a:pt x="8095859" y="313669"/>
                  <a:pt x="8100024" y="312500"/>
                  <a:pt x="8104189" y="312500"/>
                </a:cubicBezTo>
                <a:cubicBezTo>
                  <a:pt x="8106270" y="312500"/>
                  <a:pt x="8108352" y="312791"/>
                  <a:pt x="8110265" y="313669"/>
                </a:cubicBezTo>
                <a:lnTo>
                  <a:pt x="8113482" y="316659"/>
                </a:lnTo>
                <a:lnTo>
                  <a:pt x="8112322" y="313256"/>
                </a:lnTo>
                <a:cubicBezTo>
                  <a:pt x="8112323" y="311441"/>
                  <a:pt x="8113010" y="309626"/>
                  <a:pt x="8114384" y="307206"/>
                </a:cubicBezTo>
                <a:close/>
                <a:moveTo>
                  <a:pt x="6501040" y="306524"/>
                </a:moveTo>
                <a:cubicBezTo>
                  <a:pt x="6489520" y="311199"/>
                  <a:pt x="6477998" y="315877"/>
                  <a:pt x="6466476" y="322891"/>
                </a:cubicBezTo>
                <a:cubicBezTo>
                  <a:pt x="6466474" y="301847"/>
                  <a:pt x="6492399" y="308860"/>
                  <a:pt x="6501040" y="306524"/>
                </a:cubicBezTo>
                <a:close/>
                <a:moveTo>
                  <a:pt x="8131792" y="301846"/>
                </a:moveTo>
                <a:cubicBezTo>
                  <a:pt x="8131792" y="313948"/>
                  <a:pt x="8120799" y="313948"/>
                  <a:pt x="8115761" y="306689"/>
                </a:cubicBezTo>
                <a:cubicBezTo>
                  <a:pt x="8120799" y="304268"/>
                  <a:pt x="8126296" y="301848"/>
                  <a:pt x="8131792" y="301846"/>
                </a:cubicBezTo>
                <a:close/>
                <a:moveTo>
                  <a:pt x="7782666" y="299055"/>
                </a:moveTo>
                <a:cubicBezTo>
                  <a:pt x="7790589" y="299347"/>
                  <a:pt x="7797791" y="303439"/>
                  <a:pt x="7797791" y="313961"/>
                </a:cubicBezTo>
                <a:cubicBezTo>
                  <a:pt x="7786268" y="309283"/>
                  <a:pt x="7774744" y="309285"/>
                  <a:pt x="7763223" y="306947"/>
                </a:cubicBezTo>
                <a:cubicBezTo>
                  <a:pt x="7766104" y="302270"/>
                  <a:pt x="7774746" y="298763"/>
                  <a:pt x="7782666" y="299055"/>
                </a:cubicBezTo>
                <a:close/>
                <a:moveTo>
                  <a:pt x="6992184" y="291130"/>
                </a:moveTo>
                <a:cubicBezTo>
                  <a:pt x="6994977" y="293447"/>
                  <a:pt x="7000564" y="293447"/>
                  <a:pt x="7006149" y="298081"/>
                </a:cubicBezTo>
                <a:cubicBezTo>
                  <a:pt x="7000564" y="305032"/>
                  <a:pt x="6992182" y="302716"/>
                  <a:pt x="6992184" y="291130"/>
                </a:cubicBezTo>
                <a:close/>
                <a:moveTo>
                  <a:pt x="7721992" y="291130"/>
                </a:moveTo>
                <a:cubicBezTo>
                  <a:pt x="7735736" y="291130"/>
                  <a:pt x="7749480" y="293467"/>
                  <a:pt x="7762766" y="298145"/>
                </a:cubicBezTo>
                <a:cubicBezTo>
                  <a:pt x="7754977" y="307498"/>
                  <a:pt x="7721992" y="312173"/>
                  <a:pt x="7721992" y="291130"/>
                </a:cubicBezTo>
                <a:close/>
                <a:moveTo>
                  <a:pt x="6163525" y="291101"/>
                </a:moveTo>
                <a:lnTo>
                  <a:pt x="6059227" y="300828"/>
                </a:lnTo>
                <a:lnTo>
                  <a:pt x="5956842" y="324659"/>
                </a:lnTo>
                <a:lnTo>
                  <a:pt x="5955918" y="310132"/>
                </a:lnTo>
                <a:lnTo>
                  <a:pt x="5941428" y="311464"/>
                </a:lnTo>
                <a:cubicBezTo>
                  <a:pt x="5926078" y="311984"/>
                  <a:pt x="5810295" y="319197"/>
                  <a:pt x="5873662" y="321041"/>
                </a:cubicBezTo>
                <a:lnTo>
                  <a:pt x="5886774" y="321635"/>
                </a:lnTo>
                <a:lnTo>
                  <a:pt x="5894939" y="316027"/>
                </a:lnTo>
                <a:cubicBezTo>
                  <a:pt x="5902384" y="314156"/>
                  <a:pt x="5912310" y="315403"/>
                  <a:pt x="5916565" y="315404"/>
                </a:cubicBezTo>
                <a:cubicBezTo>
                  <a:pt x="5919400" y="314156"/>
                  <a:pt x="5927911" y="311660"/>
                  <a:pt x="5935710" y="311972"/>
                </a:cubicBezTo>
                <a:cubicBezTo>
                  <a:pt x="5943509" y="312283"/>
                  <a:pt x="5950602" y="315404"/>
                  <a:pt x="5950602" y="325386"/>
                </a:cubicBezTo>
                <a:cubicBezTo>
                  <a:pt x="5930746" y="327883"/>
                  <a:pt x="5908056" y="330378"/>
                  <a:pt x="5888201" y="335368"/>
                </a:cubicBezTo>
                <a:lnTo>
                  <a:pt x="5886863" y="323611"/>
                </a:lnTo>
                <a:lnTo>
                  <a:pt x="5878992" y="324729"/>
                </a:lnTo>
                <a:cubicBezTo>
                  <a:pt x="5862447" y="326178"/>
                  <a:pt x="5837205" y="327647"/>
                  <a:pt x="5832133" y="328524"/>
                </a:cubicBezTo>
                <a:cubicBezTo>
                  <a:pt x="5825705" y="331156"/>
                  <a:pt x="5807237" y="344098"/>
                  <a:pt x="5810480" y="349020"/>
                </a:cubicBezTo>
                <a:cubicBezTo>
                  <a:pt x="5814943" y="350076"/>
                  <a:pt x="5941614" y="341287"/>
                  <a:pt x="5956964" y="340766"/>
                </a:cubicBezTo>
                <a:cubicBezTo>
                  <a:pt x="5995850" y="341664"/>
                  <a:pt x="6031218" y="341034"/>
                  <a:pt x="6059957" y="343685"/>
                </a:cubicBezTo>
                <a:lnTo>
                  <a:pt x="6061867" y="344500"/>
                </a:lnTo>
                <a:lnTo>
                  <a:pt x="6112975" y="336809"/>
                </a:lnTo>
                <a:cubicBezTo>
                  <a:pt x="6112974" y="343897"/>
                  <a:pt x="6108767" y="346326"/>
                  <a:pt x="6104559" y="348756"/>
                </a:cubicBezTo>
                <a:lnTo>
                  <a:pt x="6099093" y="352750"/>
                </a:lnTo>
                <a:lnTo>
                  <a:pt x="6117160" y="352478"/>
                </a:lnTo>
                <a:lnTo>
                  <a:pt x="6121389" y="351770"/>
                </a:lnTo>
                <a:lnTo>
                  <a:pt x="6121389" y="336809"/>
                </a:lnTo>
                <a:cubicBezTo>
                  <a:pt x="6126997" y="336810"/>
                  <a:pt x="6132491" y="336808"/>
                  <a:pt x="6137984" y="338024"/>
                </a:cubicBezTo>
                <a:lnTo>
                  <a:pt x="6154141" y="346305"/>
                </a:lnTo>
                <a:lnTo>
                  <a:pt x="6154578" y="346231"/>
                </a:lnTo>
                <a:lnTo>
                  <a:pt x="6154579" y="310080"/>
                </a:lnTo>
                <a:cubicBezTo>
                  <a:pt x="6160188" y="305221"/>
                  <a:pt x="6165799" y="300362"/>
                  <a:pt x="6168602" y="295503"/>
                </a:cubicBezTo>
                <a:close/>
                <a:moveTo>
                  <a:pt x="6419077" y="278629"/>
                </a:moveTo>
                <a:cubicBezTo>
                  <a:pt x="6419077" y="295497"/>
                  <a:pt x="6424228" y="305136"/>
                  <a:pt x="6432656" y="312364"/>
                </a:cubicBezTo>
                <a:cubicBezTo>
                  <a:pt x="6438275" y="317182"/>
                  <a:pt x="6449513" y="309955"/>
                  <a:pt x="6449514" y="324414"/>
                </a:cubicBezTo>
                <a:cubicBezTo>
                  <a:pt x="6432657" y="324414"/>
                  <a:pt x="6301546" y="346099"/>
                  <a:pt x="6301546" y="314775"/>
                </a:cubicBezTo>
                <a:cubicBezTo>
                  <a:pt x="6307164" y="314774"/>
                  <a:pt x="6312784" y="314775"/>
                  <a:pt x="6318401" y="314773"/>
                </a:cubicBezTo>
                <a:cubicBezTo>
                  <a:pt x="6318402" y="305135"/>
                  <a:pt x="6318402" y="297907"/>
                  <a:pt x="6318402" y="290677"/>
                </a:cubicBezTo>
                <a:cubicBezTo>
                  <a:pt x="6326832" y="293087"/>
                  <a:pt x="6334791" y="293087"/>
                  <a:pt x="6343221" y="295497"/>
                </a:cubicBezTo>
                <a:cubicBezTo>
                  <a:pt x="6340412" y="297907"/>
                  <a:pt x="6337601" y="302725"/>
                  <a:pt x="6334792" y="307545"/>
                </a:cubicBezTo>
                <a:cubicBezTo>
                  <a:pt x="6354458" y="307545"/>
                  <a:pt x="6374123" y="307544"/>
                  <a:pt x="6393792" y="307545"/>
                </a:cubicBezTo>
                <a:cubicBezTo>
                  <a:pt x="6390982" y="302726"/>
                  <a:pt x="6388173" y="300315"/>
                  <a:pt x="6385362" y="295497"/>
                </a:cubicBezTo>
                <a:cubicBezTo>
                  <a:pt x="6393791" y="288268"/>
                  <a:pt x="6405030" y="278629"/>
                  <a:pt x="6419077" y="278629"/>
                </a:cubicBezTo>
                <a:close/>
                <a:moveTo>
                  <a:pt x="7107188" y="277549"/>
                </a:moveTo>
                <a:cubicBezTo>
                  <a:pt x="7107187" y="292502"/>
                  <a:pt x="7096489" y="290011"/>
                  <a:pt x="7091141" y="290010"/>
                </a:cubicBezTo>
                <a:cubicBezTo>
                  <a:pt x="7091141" y="275056"/>
                  <a:pt x="7099164" y="277549"/>
                  <a:pt x="7107188" y="277549"/>
                </a:cubicBezTo>
                <a:close/>
                <a:moveTo>
                  <a:pt x="6397095" y="272610"/>
                </a:moveTo>
                <a:cubicBezTo>
                  <a:pt x="6397808" y="272046"/>
                  <a:pt x="6399235" y="272611"/>
                  <a:pt x="6402089" y="273738"/>
                </a:cubicBezTo>
                <a:cubicBezTo>
                  <a:pt x="6399233" y="273739"/>
                  <a:pt x="6396381" y="275995"/>
                  <a:pt x="6396382" y="278251"/>
                </a:cubicBezTo>
                <a:cubicBezTo>
                  <a:pt x="6396381" y="274866"/>
                  <a:pt x="6396381" y="273174"/>
                  <a:pt x="6397095" y="272610"/>
                </a:cubicBezTo>
                <a:close/>
                <a:moveTo>
                  <a:pt x="6616216" y="269697"/>
                </a:moveTo>
                <a:cubicBezTo>
                  <a:pt x="6616216" y="281334"/>
                  <a:pt x="6619022" y="290964"/>
                  <a:pt x="6621826" y="303000"/>
                </a:cubicBezTo>
                <a:cubicBezTo>
                  <a:pt x="6630245" y="303001"/>
                  <a:pt x="6635857" y="303000"/>
                  <a:pt x="6641471" y="303000"/>
                </a:cubicBezTo>
                <a:cubicBezTo>
                  <a:pt x="6649889" y="303001"/>
                  <a:pt x="6655503" y="303001"/>
                  <a:pt x="6663921" y="302999"/>
                </a:cubicBezTo>
                <a:cubicBezTo>
                  <a:pt x="6663921" y="310223"/>
                  <a:pt x="6663919" y="317444"/>
                  <a:pt x="6663921" y="324667"/>
                </a:cubicBezTo>
                <a:cubicBezTo>
                  <a:pt x="6641470" y="322261"/>
                  <a:pt x="6619021" y="317446"/>
                  <a:pt x="6597039" y="315038"/>
                </a:cubicBezTo>
                <a:cubicBezTo>
                  <a:pt x="6566170" y="315038"/>
                  <a:pt x="6538107" y="322260"/>
                  <a:pt x="6507707" y="324668"/>
                </a:cubicBezTo>
                <a:cubicBezTo>
                  <a:pt x="6507706" y="290963"/>
                  <a:pt x="6535302" y="303001"/>
                  <a:pt x="6552139" y="300593"/>
                </a:cubicBezTo>
                <a:cubicBezTo>
                  <a:pt x="6574590" y="295779"/>
                  <a:pt x="6597036" y="288556"/>
                  <a:pt x="6616216" y="269697"/>
                </a:cubicBezTo>
                <a:close/>
                <a:moveTo>
                  <a:pt x="6663955" y="266124"/>
                </a:moveTo>
                <a:cubicBezTo>
                  <a:pt x="6663954" y="275803"/>
                  <a:pt x="6661349" y="278223"/>
                  <a:pt x="6656140" y="278224"/>
                </a:cubicBezTo>
                <a:cubicBezTo>
                  <a:pt x="6656141" y="270965"/>
                  <a:pt x="6658745" y="266125"/>
                  <a:pt x="6663955" y="266124"/>
                </a:cubicBezTo>
                <a:close/>
                <a:moveTo>
                  <a:pt x="6973629" y="266124"/>
                </a:moveTo>
                <a:cubicBezTo>
                  <a:pt x="6985504" y="266124"/>
                  <a:pt x="6982535" y="280881"/>
                  <a:pt x="6982535" y="290721"/>
                </a:cubicBezTo>
                <a:cubicBezTo>
                  <a:pt x="6973630" y="290720"/>
                  <a:pt x="6973630" y="275963"/>
                  <a:pt x="6973629" y="266124"/>
                </a:cubicBezTo>
                <a:close/>
                <a:moveTo>
                  <a:pt x="7023108" y="266123"/>
                </a:moveTo>
                <a:cubicBezTo>
                  <a:pt x="7028316" y="266123"/>
                  <a:pt x="7030920" y="270964"/>
                  <a:pt x="7030921" y="278223"/>
                </a:cubicBezTo>
                <a:cubicBezTo>
                  <a:pt x="7025713" y="278224"/>
                  <a:pt x="7023106" y="275803"/>
                  <a:pt x="7023108" y="266123"/>
                </a:cubicBezTo>
                <a:close/>
                <a:moveTo>
                  <a:pt x="5715307" y="262114"/>
                </a:moveTo>
                <a:lnTo>
                  <a:pt x="5707202" y="263145"/>
                </a:lnTo>
                <a:lnTo>
                  <a:pt x="5699362" y="266453"/>
                </a:lnTo>
                <a:lnTo>
                  <a:pt x="5700201" y="266343"/>
                </a:lnTo>
                <a:cubicBezTo>
                  <a:pt x="5701372" y="266344"/>
                  <a:pt x="5704761" y="267558"/>
                  <a:pt x="5707505" y="269685"/>
                </a:cubicBezTo>
                <a:lnTo>
                  <a:pt x="5707635" y="270011"/>
                </a:lnTo>
                <a:lnTo>
                  <a:pt x="5708314" y="270225"/>
                </a:lnTo>
                <a:lnTo>
                  <a:pt x="5720335" y="269367"/>
                </a:lnTo>
                <a:close/>
                <a:moveTo>
                  <a:pt x="5747187" y="259602"/>
                </a:moveTo>
                <a:lnTo>
                  <a:pt x="5736405" y="267594"/>
                </a:lnTo>
                <a:lnTo>
                  <a:pt x="5749079" y="265637"/>
                </a:lnTo>
                <a:cubicBezTo>
                  <a:pt x="5754559" y="264661"/>
                  <a:pt x="5758190" y="263919"/>
                  <a:pt x="5758190" y="263919"/>
                </a:cubicBezTo>
                <a:lnTo>
                  <a:pt x="5767050" y="263645"/>
                </a:lnTo>
                <a:lnTo>
                  <a:pt x="5767050" y="259822"/>
                </a:lnTo>
                <a:close/>
                <a:moveTo>
                  <a:pt x="6952541" y="253620"/>
                </a:moveTo>
                <a:cubicBezTo>
                  <a:pt x="6952542" y="258622"/>
                  <a:pt x="6952541" y="263621"/>
                  <a:pt x="6952542" y="265707"/>
                </a:cubicBezTo>
                <a:cubicBezTo>
                  <a:pt x="6941192" y="265708"/>
                  <a:pt x="6929845" y="265707"/>
                  <a:pt x="6921333" y="265708"/>
                </a:cubicBezTo>
                <a:cubicBezTo>
                  <a:pt x="6912821" y="265708"/>
                  <a:pt x="6907147" y="265706"/>
                  <a:pt x="6901474" y="265707"/>
                </a:cubicBezTo>
                <a:cubicBezTo>
                  <a:pt x="6901474" y="263623"/>
                  <a:pt x="6901474" y="258622"/>
                  <a:pt x="6901474" y="253621"/>
                </a:cubicBezTo>
                <a:cubicBezTo>
                  <a:pt x="6912821" y="253620"/>
                  <a:pt x="6921334" y="253622"/>
                  <a:pt x="6932682" y="253620"/>
                </a:cubicBezTo>
                <a:cubicBezTo>
                  <a:pt x="6938356" y="253621"/>
                  <a:pt x="6944029" y="253620"/>
                  <a:pt x="6952541" y="253620"/>
                </a:cubicBezTo>
                <a:close/>
                <a:moveTo>
                  <a:pt x="6857723" y="253619"/>
                </a:moveTo>
                <a:cubicBezTo>
                  <a:pt x="6857723" y="268165"/>
                  <a:pt x="6847185" y="268164"/>
                  <a:pt x="6841687" y="270184"/>
                </a:cubicBezTo>
                <a:cubicBezTo>
                  <a:pt x="6836190" y="272607"/>
                  <a:pt x="6827944" y="287152"/>
                  <a:pt x="6822445" y="277458"/>
                </a:cubicBezTo>
                <a:cubicBezTo>
                  <a:pt x="6816948" y="272608"/>
                  <a:pt x="6819697" y="260893"/>
                  <a:pt x="6819696" y="253620"/>
                </a:cubicBezTo>
                <a:cubicBezTo>
                  <a:pt x="6833441" y="253620"/>
                  <a:pt x="6847184" y="253620"/>
                  <a:pt x="6857723" y="253619"/>
                </a:cubicBezTo>
                <a:close/>
                <a:moveTo>
                  <a:pt x="7586676" y="252976"/>
                </a:moveTo>
                <a:cubicBezTo>
                  <a:pt x="7626914" y="253184"/>
                  <a:pt x="7667676" y="260781"/>
                  <a:pt x="7705033" y="285758"/>
                </a:cubicBezTo>
                <a:cubicBezTo>
                  <a:pt x="7679896" y="305017"/>
                  <a:pt x="7646843" y="295388"/>
                  <a:pt x="7618913" y="290573"/>
                </a:cubicBezTo>
                <a:cubicBezTo>
                  <a:pt x="7593776" y="285758"/>
                  <a:pt x="7563516" y="280943"/>
                  <a:pt x="7546757" y="254863"/>
                </a:cubicBezTo>
                <a:cubicBezTo>
                  <a:pt x="7559906" y="253659"/>
                  <a:pt x="7573262" y="252907"/>
                  <a:pt x="7586676" y="252976"/>
                </a:cubicBezTo>
                <a:close/>
                <a:moveTo>
                  <a:pt x="6142891" y="251257"/>
                </a:moveTo>
                <a:cubicBezTo>
                  <a:pt x="6132492" y="250955"/>
                  <a:pt x="6122790" y="253384"/>
                  <a:pt x="6121387" y="264318"/>
                </a:cubicBezTo>
                <a:cubicBezTo>
                  <a:pt x="6119986" y="270899"/>
                  <a:pt x="6117883" y="275835"/>
                  <a:pt x="6115253" y="279613"/>
                </a:cubicBezTo>
                <a:lnTo>
                  <a:pt x="6108164" y="285980"/>
                </a:lnTo>
                <a:lnTo>
                  <a:pt x="6108603" y="286001"/>
                </a:lnTo>
                <a:cubicBezTo>
                  <a:pt x="6119204" y="285579"/>
                  <a:pt x="6131490" y="284483"/>
                  <a:pt x="6143997" y="283160"/>
                </a:cubicBezTo>
                <a:lnTo>
                  <a:pt x="6153145" y="282110"/>
                </a:lnTo>
                <a:lnTo>
                  <a:pt x="6143359" y="273633"/>
                </a:lnTo>
                <a:cubicBezTo>
                  <a:pt x="6151774" y="271202"/>
                  <a:pt x="6168601" y="273633"/>
                  <a:pt x="6168603" y="254598"/>
                </a:cubicBezTo>
                <a:cubicBezTo>
                  <a:pt x="6164394" y="254599"/>
                  <a:pt x="6153293" y="251562"/>
                  <a:pt x="6142891" y="251257"/>
                </a:cubicBezTo>
                <a:close/>
                <a:moveTo>
                  <a:pt x="6523106" y="249094"/>
                </a:moveTo>
                <a:cubicBezTo>
                  <a:pt x="6539938" y="249351"/>
                  <a:pt x="6554652" y="255414"/>
                  <a:pt x="6554651" y="278641"/>
                </a:cubicBezTo>
                <a:cubicBezTo>
                  <a:pt x="6540526" y="278642"/>
                  <a:pt x="6526400" y="283575"/>
                  <a:pt x="6512276" y="278641"/>
                </a:cubicBezTo>
                <a:cubicBezTo>
                  <a:pt x="6500973" y="273708"/>
                  <a:pt x="6490145" y="261788"/>
                  <a:pt x="6478844" y="254386"/>
                </a:cubicBezTo>
                <a:cubicBezTo>
                  <a:pt x="6487320" y="254386"/>
                  <a:pt x="6506273" y="248837"/>
                  <a:pt x="6523106" y="249094"/>
                </a:cubicBezTo>
                <a:close/>
                <a:moveTo>
                  <a:pt x="6756873" y="247125"/>
                </a:moveTo>
                <a:cubicBezTo>
                  <a:pt x="6760379" y="247126"/>
                  <a:pt x="6763887" y="248341"/>
                  <a:pt x="6765291" y="251988"/>
                </a:cubicBezTo>
                <a:cubicBezTo>
                  <a:pt x="6765289" y="256850"/>
                  <a:pt x="6751260" y="254418"/>
                  <a:pt x="6748452" y="256850"/>
                </a:cubicBezTo>
                <a:cubicBezTo>
                  <a:pt x="6740036" y="266170"/>
                  <a:pt x="6765290" y="269005"/>
                  <a:pt x="6765290" y="269005"/>
                </a:cubicBezTo>
                <a:cubicBezTo>
                  <a:pt x="6768096" y="266170"/>
                  <a:pt x="6787269" y="264143"/>
                  <a:pt x="6787271" y="273462"/>
                </a:cubicBezTo>
                <a:cubicBezTo>
                  <a:pt x="6787271" y="278325"/>
                  <a:pt x="6776514" y="278324"/>
                  <a:pt x="6773710" y="278325"/>
                </a:cubicBezTo>
                <a:cubicBezTo>
                  <a:pt x="6768095" y="278324"/>
                  <a:pt x="6759677" y="278325"/>
                  <a:pt x="6754065" y="278325"/>
                </a:cubicBezTo>
                <a:cubicBezTo>
                  <a:pt x="6751260" y="288049"/>
                  <a:pt x="6748454" y="295342"/>
                  <a:pt x="6748454" y="305066"/>
                </a:cubicBezTo>
                <a:cubicBezTo>
                  <a:pt x="6756872" y="307497"/>
                  <a:pt x="6768097" y="312359"/>
                  <a:pt x="6778853" y="314790"/>
                </a:cubicBezTo>
                <a:cubicBezTo>
                  <a:pt x="6778853" y="307496"/>
                  <a:pt x="6773709" y="295342"/>
                  <a:pt x="6781659" y="290479"/>
                </a:cubicBezTo>
                <a:cubicBezTo>
                  <a:pt x="6784464" y="288049"/>
                  <a:pt x="6790077" y="285617"/>
                  <a:pt x="6795689" y="290479"/>
                </a:cubicBezTo>
                <a:cubicBezTo>
                  <a:pt x="6798496" y="295341"/>
                  <a:pt x="6792882" y="305066"/>
                  <a:pt x="6795690" y="312358"/>
                </a:cubicBezTo>
                <a:cubicBezTo>
                  <a:pt x="6798495" y="317220"/>
                  <a:pt x="6806913" y="314790"/>
                  <a:pt x="6812525" y="314790"/>
                </a:cubicBezTo>
                <a:cubicBezTo>
                  <a:pt x="6829360" y="312358"/>
                  <a:pt x="6826555" y="297773"/>
                  <a:pt x="6837779" y="283187"/>
                </a:cubicBezTo>
                <a:cubicBezTo>
                  <a:pt x="6843390" y="275893"/>
                  <a:pt x="6854615" y="290480"/>
                  <a:pt x="6859759" y="295341"/>
                </a:cubicBezTo>
                <a:cubicBezTo>
                  <a:pt x="6857421" y="297773"/>
                  <a:pt x="6854615" y="302634"/>
                  <a:pt x="6851808" y="307496"/>
                </a:cubicBezTo>
                <a:cubicBezTo>
                  <a:pt x="6859759" y="309927"/>
                  <a:pt x="6868177" y="312359"/>
                  <a:pt x="6876595" y="314790"/>
                </a:cubicBezTo>
                <a:cubicBezTo>
                  <a:pt x="6876595" y="300203"/>
                  <a:pt x="6876594" y="290480"/>
                  <a:pt x="6887819" y="288049"/>
                </a:cubicBezTo>
                <a:cubicBezTo>
                  <a:pt x="6899044" y="285617"/>
                  <a:pt x="6907461" y="285617"/>
                  <a:pt x="6915880" y="285617"/>
                </a:cubicBezTo>
                <a:cubicBezTo>
                  <a:pt x="6918685" y="285618"/>
                  <a:pt x="6949084" y="283187"/>
                  <a:pt x="6949083" y="288049"/>
                </a:cubicBezTo>
                <a:cubicBezTo>
                  <a:pt x="6949083" y="290479"/>
                  <a:pt x="6938327" y="290479"/>
                  <a:pt x="6935521" y="292912"/>
                </a:cubicBezTo>
                <a:cubicBezTo>
                  <a:pt x="6929909" y="295341"/>
                  <a:pt x="6929909" y="309928"/>
                  <a:pt x="6927102" y="317219"/>
                </a:cubicBezTo>
                <a:cubicBezTo>
                  <a:pt x="6955162" y="317220"/>
                  <a:pt x="6982755" y="322083"/>
                  <a:pt x="7008008" y="324514"/>
                </a:cubicBezTo>
                <a:cubicBezTo>
                  <a:pt x="7008009" y="317220"/>
                  <a:pt x="7008009" y="305067"/>
                  <a:pt x="7013621" y="302635"/>
                </a:cubicBezTo>
                <a:cubicBezTo>
                  <a:pt x="7024846" y="300204"/>
                  <a:pt x="7033262" y="305066"/>
                  <a:pt x="7041681" y="307496"/>
                </a:cubicBezTo>
                <a:cubicBezTo>
                  <a:pt x="7038407" y="312358"/>
                  <a:pt x="7038407" y="319652"/>
                  <a:pt x="7036068" y="324514"/>
                </a:cubicBezTo>
                <a:cubicBezTo>
                  <a:pt x="7046823" y="326944"/>
                  <a:pt x="7058048" y="339100"/>
                  <a:pt x="7069273" y="336669"/>
                </a:cubicBezTo>
                <a:cubicBezTo>
                  <a:pt x="7075586" y="334847"/>
                  <a:pt x="7080321" y="326186"/>
                  <a:pt x="7085845" y="327097"/>
                </a:cubicBezTo>
                <a:lnTo>
                  <a:pt x="7088052" y="328865"/>
                </a:lnTo>
                <a:lnTo>
                  <a:pt x="7084956" y="324550"/>
                </a:lnTo>
                <a:cubicBezTo>
                  <a:pt x="7086257" y="322131"/>
                  <a:pt x="7087560" y="320919"/>
                  <a:pt x="7088862" y="320920"/>
                </a:cubicBezTo>
                <a:lnTo>
                  <a:pt x="7091722" y="323577"/>
                </a:lnTo>
                <a:lnTo>
                  <a:pt x="7091721" y="327469"/>
                </a:lnTo>
                <a:lnTo>
                  <a:pt x="7090513" y="330837"/>
                </a:lnTo>
                <a:lnTo>
                  <a:pt x="7091722" y="331807"/>
                </a:lnTo>
                <a:lnTo>
                  <a:pt x="7091721" y="327469"/>
                </a:lnTo>
                <a:lnTo>
                  <a:pt x="7092769" y="324550"/>
                </a:lnTo>
                <a:lnTo>
                  <a:pt x="7091722" y="323577"/>
                </a:lnTo>
                <a:lnTo>
                  <a:pt x="7091722" y="319653"/>
                </a:lnTo>
                <a:cubicBezTo>
                  <a:pt x="7097333" y="314791"/>
                  <a:pt x="7108556" y="312359"/>
                  <a:pt x="7114169" y="319653"/>
                </a:cubicBezTo>
                <a:cubicBezTo>
                  <a:pt x="7119781" y="326944"/>
                  <a:pt x="7122587" y="334239"/>
                  <a:pt x="7127732" y="334238"/>
                </a:cubicBezTo>
                <a:cubicBezTo>
                  <a:pt x="7150180" y="336670"/>
                  <a:pt x="7172628" y="336670"/>
                  <a:pt x="7195075" y="339101"/>
                </a:cubicBezTo>
                <a:cubicBezTo>
                  <a:pt x="7195074" y="331807"/>
                  <a:pt x="7195075" y="324514"/>
                  <a:pt x="7195076" y="317221"/>
                </a:cubicBezTo>
                <a:cubicBezTo>
                  <a:pt x="7203494" y="317221"/>
                  <a:pt x="7211911" y="317221"/>
                  <a:pt x="7217055" y="322083"/>
                </a:cubicBezTo>
                <a:cubicBezTo>
                  <a:pt x="7225471" y="329376"/>
                  <a:pt x="7220329" y="341531"/>
                  <a:pt x="7220328" y="353282"/>
                </a:cubicBezTo>
                <a:cubicBezTo>
                  <a:pt x="7223134" y="375160"/>
                  <a:pt x="7270369" y="365437"/>
                  <a:pt x="7281593" y="365437"/>
                </a:cubicBezTo>
                <a:cubicBezTo>
                  <a:pt x="7295624" y="365438"/>
                  <a:pt x="7312460" y="367867"/>
                  <a:pt x="7326020" y="370298"/>
                </a:cubicBezTo>
                <a:cubicBezTo>
                  <a:pt x="7337245" y="370297"/>
                  <a:pt x="7342858" y="377591"/>
                  <a:pt x="7351276" y="382454"/>
                </a:cubicBezTo>
                <a:cubicBezTo>
                  <a:pt x="7370918" y="392177"/>
                  <a:pt x="7390560" y="365437"/>
                  <a:pt x="7406928" y="372729"/>
                </a:cubicBezTo>
                <a:cubicBezTo>
                  <a:pt x="7415345" y="375160"/>
                  <a:pt x="7415346" y="392179"/>
                  <a:pt x="7423762" y="392179"/>
                </a:cubicBezTo>
                <a:cubicBezTo>
                  <a:pt x="7437793" y="392179"/>
                  <a:pt x="7446212" y="387316"/>
                  <a:pt x="7457436" y="382453"/>
                </a:cubicBezTo>
                <a:cubicBezTo>
                  <a:pt x="7468660" y="380024"/>
                  <a:pt x="7482690" y="375161"/>
                  <a:pt x="7491107" y="382454"/>
                </a:cubicBezTo>
                <a:cubicBezTo>
                  <a:pt x="7501864" y="389746"/>
                  <a:pt x="7507475" y="401902"/>
                  <a:pt x="7515893" y="409195"/>
                </a:cubicBezTo>
                <a:cubicBezTo>
                  <a:pt x="7560790" y="442825"/>
                  <a:pt x="7610828" y="433101"/>
                  <a:pt x="7658532" y="440394"/>
                </a:cubicBezTo>
                <a:cubicBezTo>
                  <a:pt x="7658531" y="433101"/>
                  <a:pt x="7655727" y="418920"/>
                  <a:pt x="7664144" y="418920"/>
                </a:cubicBezTo>
                <a:cubicBezTo>
                  <a:pt x="7664143" y="425808"/>
                  <a:pt x="7664144" y="433102"/>
                  <a:pt x="7664143" y="440394"/>
                </a:cubicBezTo>
                <a:cubicBezTo>
                  <a:pt x="7672094" y="440395"/>
                  <a:pt x="7677704" y="440395"/>
                  <a:pt x="7683319" y="440395"/>
                </a:cubicBezTo>
                <a:cubicBezTo>
                  <a:pt x="7688931" y="442826"/>
                  <a:pt x="7694542" y="450119"/>
                  <a:pt x="7697349" y="452549"/>
                </a:cubicBezTo>
                <a:cubicBezTo>
                  <a:pt x="7705765" y="454981"/>
                  <a:pt x="7714185" y="447688"/>
                  <a:pt x="7719797" y="442826"/>
                </a:cubicBezTo>
                <a:cubicBezTo>
                  <a:pt x="7722603" y="437963"/>
                  <a:pt x="7719797" y="430671"/>
                  <a:pt x="7722603" y="423783"/>
                </a:cubicBezTo>
                <a:cubicBezTo>
                  <a:pt x="7725409" y="433102"/>
                  <a:pt x="7728215" y="442825"/>
                  <a:pt x="7731020" y="452549"/>
                </a:cubicBezTo>
                <a:cubicBezTo>
                  <a:pt x="7736630" y="454981"/>
                  <a:pt x="7742243" y="457412"/>
                  <a:pt x="7750663" y="457412"/>
                </a:cubicBezTo>
                <a:cubicBezTo>
                  <a:pt x="7756275" y="459843"/>
                  <a:pt x="7764224" y="462273"/>
                  <a:pt x="7772643" y="464705"/>
                </a:cubicBezTo>
                <a:cubicBezTo>
                  <a:pt x="7772642" y="457411"/>
                  <a:pt x="7775450" y="447687"/>
                  <a:pt x="7775450" y="440394"/>
                </a:cubicBezTo>
                <a:cubicBezTo>
                  <a:pt x="7778254" y="450118"/>
                  <a:pt x="7781060" y="471998"/>
                  <a:pt x="7789480" y="474429"/>
                </a:cubicBezTo>
                <a:cubicBezTo>
                  <a:pt x="7803506" y="476860"/>
                  <a:pt x="7817537" y="459842"/>
                  <a:pt x="7831567" y="452550"/>
                </a:cubicBezTo>
                <a:cubicBezTo>
                  <a:pt x="7831568" y="459843"/>
                  <a:pt x="7823151" y="476860"/>
                  <a:pt x="7828763" y="476860"/>
                </a:cubicBezTo>
                <a:cubicBezTo>
                  <a:pt x="7839986" y="481720"/>
                  <a:pt x="7850744" y="481722"/>
                  <a:pt x="7861967" y="486584"/>
                </a:cubicBezTo>
                <a:cubicBezTo>
                  <a:pt x="7875997" y="493878"/>
                  <a:pt x="7890028" y="496307"/>
                  <a:pt x="7904057" y="496307"/>
                </a:cubicBezTo>
                <a:cubicBezTo>
                  <a:pt x="7915282" y="498335"/>
                  <a:pt x="7929310" y="493877"/>
                  <a:pt x="7940068" y="498335"/>
                </a:cubicBezTo>
                <a:cubicBezTo>
                  <a:pt x="7951292" y="501170"/>
                  <a:pt x="7954097" y="522644"/>
                  <a:pt x="7965322" y="525076"/>
                </a:cubicBezTo>
                <a:cubicBezTo>
                  <a:pt x="7982155" y="529937"/>
                  <a:pt x="7996188" y="534799"/>
                  <a:pt x="8013023" y="537231"/>
                </a:cubicBezTo>
                <a:cubicBezTo>
                  <a:pt x="8040616" y="544525"/>
                  <a:pt x="8068674" y="551818"/>
                  <a:pt x="8096736" y="568835"/>
                </a:cubicBezTo>
                <a:cubicBezTo>
                  <a:pt x="8093929" y="573697"/>
                  <a:pt x="8091124" y="578560"/>
                  <a:pt x="8088318" y="585447"/>
                </a:cubicBezTo>
                <a:cubicBezTo>
                  <a:pt x="8079900" y="583015"/>
                  <a:pt x="8074287" y="583015"/>
                  <a:pt x="8068675" y="580584"/>
                </a:cubicBezTo>
                <a:cubicBezTo>
                  <a:pt x="8054646" y="578559"/>
                  <a:pt x="8043421" y="573697"/>
                  <a:pt x="8029389" y="571265"/>
                </a:cubicBezTo>
                <a:cubicBezTo>
                  <a:pt x="8004606" y="566403"/>
                  <a:pt x="7979352" y="559110"/>
                  <a:pt x="7954096" y="551818"/>
                </a:cubicBezTo>
                <a:cubicBezTo>
                  <a:pt x="7904057" y="539663"/>
                  <a:pt x="7853547" y="527506"/>
                  <a:pt x="7803508" y="515352"/>
                </a:cubicBezTo>
                <a:cubicBezTo>
                  <a:pt x="7750662" y="503196"/>
                  <a:pt x="7697349" y="491446"/>
                  <a:pt x="7647307" y="481721"/>
                </a:cubicBezTo>
                <a:cubicBezTo>
                  <a:pt x="7622053" y="474430"/>
                  <a:pt x="7593994" y="469567"/>
                  <a:pt x="7569207" y="467135"/>
                </a:cubicBezTo>
                <a:cubicBezTo>
                  <a:pt x="7560789" y="464705"/>
                  <a:pt x="7555178" y="454981"/>
                  <a:pt x="7543953" y="452550"/>
                </a:cubicBezTo>
                <a:cubicBezTo>
                  <a:pt x="7535536" y="450118"/>
                  <a:pt x="7527118" y="447687"/>
                  <a:pt x="7518700" y="445256"/>
                </a:cubicBezTo>
                <a:cubicBezTo>
                  <a:pt x="7518698" y="440394"/>
                  <a:pt x="7521507" y="437964"/>
                  <a:pt x="7527117" y="433102"/>
                </a:cubicBezTo>
                <a:cubicBezTo>
                  <a:pt x="7493446" y="433102"/>
                  <a:pt x="7463047" y="430670"/>
                  <a:pt x="7432181" y="428239"/>
                </a:cubicBezTo>
                <a:cubicBezTo>
                  <a:pt x="7432180" y="423783"/>
                  <a:pt x="7432182" y="416489"/>
                  <a:pt x="7434988" y="411628"/>
                </a:cubicBezTo>
                <a:cubicBezTo>
                  <a:pt x="7412538" y="411627"/>
                  <a:pt x="7393365" y="411627"/>
                  <a:pt x="7370918" y="411628"/>
                </a:cubicBezTo>
                <a:cubicBezTo>
                  <a:pt x="7373724" y="416489"/>
                  <a:pt x="7376529" y="418919"/>
                  <a:pt x="7379336" y="423783"/>
                </a:cubicBezTo>
                <a:cubicBezTo>
                  <a:pt x="7365306" y="425808"/>
                  <a:pt x="7351277" y="428239"/>
                  <a:pt x="7337245" y="428239"/>
                </a:cubicBezTo>
                <a:cubicBezTo>
                  <a:pt x="7337245" y="420947"/>
                  <a:pt x="7337246" y="414058"/>
                  <a:pt x="7337246" y="406765"/>
                </a:cubicBezTo>
                <a:cubicBezTo>
                  <a:pt x="7342857" y="409196"/>
                  <a:pt x="7348469" y="411627"/>
                  <a:pt x="7354082" y="416489"/>
                </a:cubicBezTo>
                <a:cubicBezTo>
                  <a:pt x="7356887" y="409195"/>
                  <a:pt x="7359694" y="401903"/>
                  <a:pt x="7362500" y="394609"/>
                </a:cubicBezTo>
                <a:cubicBezTo>
                  <a:pt x="7345664" y="394609"/>
                  <a:pt x="7328826" y="394609"/>
                  <a:pt x="7312460" y="394610"/>
                </a:cubicBezTo>
                <a:cubicBezTo>
                  <a:pt x="7312459" y="406765"/>
                  <a:pt x="7323215" y="406765"/>
                  <a:pt x="7328826" y="406764"/>
                </a:cubicBezTo>
                <a:cubicBezTo>
                  <a:pt x="7323214" y="416489"/>
                  <a:pt x="7320409" y="423783"/>
                  <a:pt x="7312458" y="418919"/>
                </a:cubicBezTo>
                <a:cubicBezTo>
                  <a:pt x="7304040" y="416489"/>
                  <a:pt x="7295623" y="409196"/>
                  <a:pt x="7298429" y="394609"/>
                </a:cubicBezTo>
                <a:cubicBezTo>
                  <a:pt x="7200687" y="360575"/>
                  <a:pt x="7100139" y="360574"/>
                  <a:pt x="6999591" y="350850"/>
                </a:cubicBezTo>
                <a:cubicBezTo>
                  <a:pt x="6991171" y="350850"/>
                  <a:pt x="6984332" y="345608"/>
                  <a:pt x="6976706" y="342987"/>
                </a:cubicBezTo>
                <a:lnTo>
                  <a:pt x="6974606" y="342604"/>
                </a:lnTo>
                <a:lnTo>
                  <a:pt x="6979320" y="348228"/>
                </a:lnTo>
                <a:cubicBezTo>
                  <a:pt x="6977835" y="350730"/>
                  <a:pt x="6974867" y="350730"/>
                  <a:pt x="6973011" y="349220"/>
                </a:cubicBezTo>
                <a:lnTo>
                  <a:pt x="6973326" y="342372"/>
                </a:lnTo>
                <a:lnTo>
                  <a:pt x="6968726" y="341531"/>
                </a:lnTo>
                <a:cubicBezTo>
                  <a:pt x="6955162" y="341532"/>
                  <a:pt x="6941133" y="339100"/>
                  <a:pt x="6929909" y="339101"/>
                </a:cubicBezTo>
                <a:cubicBezTo>
                  <a:pt x="6904653" y="336670"/>
                  <a:pt x="6879401" y="336670"/>
                  <a:pt x="6857421" y="334238"/>
                </a:cubicBezTo>
                <a:cubicBezTo>
                  <a:pt x="6806912" y="331808"/>
                  <a:pt x="6754066" y="326944"/>
                  <a:pt x="6703558" y="324514"/>
                </a:cubicBezTo>
                <a:cubicBezTo>
                  <a:pt x="6706365" y="312359"/>
                  <a:pt x="6714783" y="300205"/>
                  <a:pt x="6723201" y="295341"/>
                </a:cubicBezTo>
                <a:cubicBezTo>
                  <a:pt x="6728813" y="292911"/>
                  <a:pt x="6737231" y="290479"/>
                  <a:pt x="6737231" y="278324"/>
                </a:cubicBezTo>
                <a:cubicBezTo>
                  <a:pt x="6728813" y="278324"/>
                  <a:pt x="6720395" y="278325"/>
                  <a:pt x="6711977" y="278324"/>
                </a:cubicBezTo>
                <a:cubicBezTo>
                  <a:pt x="6711977" y="256850"/>
                  <a:pt x="6737230" y="249557"/>
                  <a:pt x="6748454" y="249557"/>
                </a:cubicBezTo>
                <a:cubicBezTo>
                  <a:pt x="6749858" y="248342"/>
                  <a:pt x="6753364" y="247126"/>
                  <a:pt x="6756873" y="247125"/>
                </a:cubicBezTo>
                <a:close/>
                <a:moveTo>
                  <a:pt x="6688693" y="244691"/>
                </a:moveTo>
                <a:cubicBezTo>
                  <a:pt x="6688693" y="252407"/>
                  <a:pt x="6683919" y="254978"/>
                  <a:pt x="6680881" y="254977"/>
                </a:cubicBezTo>
                <a:cubicBezTo>
                  <a:pt x="6680881" y="247263"/>
                  <a:pt x="6683919" y="244690"/>
                  <a:pt x="6688693" y="244691"/>
                </a:cubicBezTo>
                <a:close/>
                <a:moveTo>
                  <a:pt x="6634160" y="240672"/>
                </a:moveTo>
                <a:cubicBezTo>
                  <a:pt x="6649645" y="241275"/>
                  <a:pt x="6666536" y="244899"/>
                  <a:pt x="6672166" y="244900"/>
                </a:cubicBezTo>
                <a:cubicBezTo>
                  <a:pt x="6672167" y="271080"/>
                  <a:pt x="6615862" y="254567"/>
                  <a:pt x="6604601" y="254567"/>
                </a:cubicBezTo>
                <a:cubicBezTo>
                  <a:pt x="6604600" y="242484"/>
                  <a:pt x="6618677" y="240068"/>
                  <a:pt x="6634160" y="240672"/>
                </a:cubicBezTo>
                <a:close/>
                <a:moveTo>
                  <a:pt x="7059814" y="238394"/>
                </a:moveTo>
                <a:cubicBezTo>
                  <a:pt x="7071442" y="237780"/>
                  <a:pt x="7082437" y="242699"/>
                  <a:pt x="7082437" y="254998"/>
                </a:cubicBezTo>
                <a:cubicBezTo>
                  <a:pt x="7065943" y="254998"/>
                  <a:pt x="7049451" y="254996"/>
                  <a:pt x="7033416" y="254998"/>
                </a:cubicBezTo>
                <a:cubicBezTo>
                  <a:pt x="7035935" y="245157"/>
                  <a:pt x="7048190" y="239009"/>
                  <a:pt x="7059814" y="238394"/>
                </a:cubicBezTo>
                <a:close/>
                <a:moveTo>
                  <a:pt x="6402118" y="235772"/>
                </a:moveTo>
                <a:cubicBezTo>
                  <a:pt x="6418523" y="236488"/>
                  <a:pt x="6430964" y="241070"/>
                  <a:pt x="6430964" y="253903"/>
                </a:cubicBezTo>
                <a:cubicBezTo>
                  <a:pt x="6406415" y="258791"/>
                  <a:pt x="6381404" y="261236"/>
                  <a:pt x="6356392" y="265717"/>
                </a:cubicBezTo>
                <a:cubicBezTo>
                  <a:pt x="6345276" y="265717"/>
                  <a:pt x="6326287" y="265716"/>
                  <a:pt x="6326286" y="244125"/>
                </a:cubicBezTo>
                <a:cubicBezTo>
                  <a:pt x="6336417" y="244125"/>
                  <a:pt x="6374774" y="234579"/>
                  <a:pt x="6402118" y="235772"/>
                </a:cubicBezTo>
                <a:close/>
                <a:moveTo>
                  <a:pt x="7484906" y="232188"/>
                </a:moveTo>
                <a:cubicBezTo>
                  <a:pt x="7498192" y="237035"/>
                  <a:pt x="7511936" y="239459"/>
                  <a:pt x="7525679" y="244307"/>
                </a:cubicBezTo>
                <a:cubicBezTo>
                  <a:pt x="7517435" y="251579"/>
                  <a:pt x="7506440" y="258852"/>
                  <a:pt x="7500943" y="265719"/>
                </a:cubicBezTo>
                <a:cubicBezTo>
                  <a:pt x="7495444" y="263699"/>
                  <a:pt x="7490406" y="258851"/>
                  <a:pt x="7484907" y="254003"/>
                </a:cubicBezTo>
                <a:cubicBezTo>
                  <a:pt x="7484907" y="246731"/>
                  <a:pt x="7484905" y="239460"/>
                  <a:pt x="7484906" y="232188"/>
                </a:cubicBezTo>
                <a:close/>
                <a:moveTo>
                  <a:pt x="5874684" y="219367"/>
                </a:moveTo>
                <a:cubicBezTo>
                  <a:pt x="5869541" y="218760"/>
                  <a:pt x="5863349" y="220582"/>
                  <a:pt x="5859140" y="220581"/>
                </a:cubicBezTo>
                <a:lnTo>
                  <a:pt x="5861124" y="228041"/>
                </a:lnTo>
                <a:lnTo>
                  <a:pt x="5868103" y="229693"/>
                </a:lnTo>
                <a:lnTo>
                  <a:pt x="5882412" y="227081"/>
                </a:lnTo>
                <a:lnTo>
                  <a:pt x="5881229" y="222631"/>
                </a:lnTo>
                <a:cubicBezTo>
                  <a:pt x="5879561" y="220582"/>
                  <a:pt x="5877255" y="219670"/>
                  <a:pt x="5874684" y="219367"/>
                </a:cubicBezTo>
                <a:close/>
                <a:moveTo>
                  <a:pt x="6725974" y="217652"/>
                </a:moveTo>
                <a:cubicBezTo>
                  <a:pt x="6731371" y="218553"/>
                  <a:pt x="6736095" y="223365"/>
                  <a:pt x="6736095" y="231786"/>
                </a:cubicBezTo>
                <a:cubicBezTo>
                  <a:pt x="6727999" y="229381"/>
                  <a:pt x="6719901" y="229380"/>
                  <a:pt x="6711805" y="226973"/>
                </a:cubicBezTo>
                <a:cubicBezTo>
                  <a:pt x="6714505" y="219756"/>
                  <a:pt x="6720576" y="216749"/>
                  <a:pt x="6725974" y="217652"/>
                </a:cubicBezTo>
                <a:close/>
                <a:moveTo>
                  <a:pt x="6494973" y="215403"/>
                </a:moveTo>
                <a:cubicBezTo>
                  <a:pt x="6497878" y="215201"/>
                  <a:pt x="6500824" y="215346"/>
                  <a:pt x="6503628" y="215577"/>
                </a:cubicBezTo>
                <a:cubicBezTo>
                  <a:pt x="6507368" y="215884"/>
                  <a:pt x="6510858" y="216345"/>
                  <a:pt x="6513674" y="216344"/>
                </a:cubicBezTo>
                <a:cubicBezTo>
                  <a:pt x="6539016" y="218805"/>
                  <a:pt x="6564359" y="216345"/>
                  <a:pt x="6589702" y="216345"/>
                </a:cubicBezTo>
                <a:cubicBezTo>
                  <a:pt x="6553096" y="221264"/>
                  <a:pt x="6513673" y="226183"/>
                  <a:pt x="6474720" y="233562"/>
                </a:cubicBezTo>
                <a:cubicBezTo>
                  <a:pt x="6477889" y="219727"/>
                  <a:pt x="6486253" y="216008"/>
                  <a:pt x="6494973" y="215403"/>
                </a:cubicBezTo>
                <a:close/>
                <a:moveTo>
                  <a:pt x="6708123" y="213666"/>
                </a:moveTo>
                <a:cubicBezTo>
                  <a:pt x="6708565" y="213102"/>
                  <a:pt x="6709450" y="213665"/>
                  <a:pt x="6711216" y="214795"/>
                </a:cubicBezTo>
                <a:cubicBezTo>
                  <a:pt x="6711215" y="217052"/>
                  <a:pt x="6711215" y="217052"/>
                  <a:pt x="6707682" y="219307"/>
                </a:cubicBezTo>
                <a:cubicBezTo>
                  <a:pt x="6707682" y="215922"/>
                  <a:pt x="6707682" y="214231"/>
                  <a:pt x="6708123" y="213666"/>
                </a:cubicBezTo>
                <a:close/>
                <a:moveTo>
                  <a:pt x="5554820" y="210861"/>
                </a:moveTo>
                <a:lnTo>
                  <a:pt x="5556748" y="217819"/>
                </a:lnTo>
                <a:lnTo>
                  <a:pt x="5562270" y="217101"/>
                </a:lnTo>
                <a:lnTo>
                  <a:pt x="5561132" y="212988"/>
                </a:lnTo>
                <a:cubicBezTo>
                  <a:pt x="5559727" y="211470"/>
                  <a:pt x="5557624" y="210862"/>
                  <a:pt x="5554820" y="210861"/>
                </a:cubicBezTo>
                <a:close/>
                <a:moveTo>
                  <a:pt x="6604602" y="210753"/>
                </a:moveTo>
                <a:cubicBezTo>
                  <a:pt x="6609809" y="210754"/>
                  <a:pt x="6612414" y="213325"/>
                  <a:pt x="6612414" y="221042"/>
                </a:cubicBezTo>
                <a:cubicBezTo>
                  <a:pt x="6607204" y="221042"/>
                  <a:pt x="6604600" y="218469"/>
                  <a:pt x="6604602" y="210753"/>
                </a:cubicBezTo>
                <a:close/>
                <a:moveTo>
                  <a:pt x="7337198" y="210752"/>
                </a:moveTo>
                <a:cubicBezTo>
                  <a:pt x="7384615" y="217927"/>
                  <a:pt x="7428781" y="225101"/>
                  <a:pt x="7476198" y="232275"/>
                </a:cubicBezTo>
                <a:cubicBezTo>
                  <a:pt x="7476198" y="258580"/>
                  <a:pt x="7431569" y="246623"/>
                  <a:pt x="7423202" y="244232"/>
                </a:cubicBezTo>
                <a:cubicBezTo>
                  <a:pt x="7401351" y="239447"/>
                  <a:pt x="7381826" y="237057"/>
                  <a:pt x="7362301" y="234666"/>
                </a:cubicBezTo>
                <a:cubicBezTo>
                  <a:pt x="7356725" y="234667"/>
                  <a:pt x="7348357" y="234667"/>
                  <a:pt x="7339988" y="234666"/>
                </a:cubicBezTo>
                <a:cubicBezTo>
                  <a:pt x="7334409" y="232273"/>
                  <a:pt x="7337198" y="215535"/>
                  <a:pt x="7337198" y="210752"/>
                </a:cubicBezTo>
                <a:close/>
                <a:moveTo>
                  <a:pt x="6773499" y="210512"/>
                </a:moveTo>
                <a:cubicBezTo>
                  <a:pt x="6788545" y="212007"/>
                  <a:pt x="6804956" y="217927"/>
                  <a:pt x="6814419" y="219281"/>
                </a:cubicBezTo>
                <a:cubicBezTo>
                  <a:pt x="6791988" y="219283"/>
                  <a:pt x="6769559" y="219282"/>
                  <a:pt x="6744792" y="219282"/>
                </a:cubicBezTo>
                <a:cubicBezTo>
                  <a:pt x="6748297" y="214469"/>
                  <a:pt x="6753349" y="211913"/>
                  <a:pt x="6759220" y="210824"/>
                </a:cubicBezTo>
                <a:cubicBezTo>
                  <a:pt x="6763623" y="210006"/>
                  <a:pt x="6768483" y="210014"/>
                  <a:pt x="6773499" y="210512"/>
                </a:cubicBezTo>
                <a:close/>
                <a:moveTo>
                  <a:pt x="6656082" y="206794"/>
                </a:moveTo>
                <a:cubicBezTo>
                  <a:pt x="6664960" y="207402"/>
                  <a:pt x="6675155" y="211047"/>
                  <a:pt x="6680423" y="211048"/>
                </a:cubicBezTo>
                <a:cubicBezTo>
                  <a:pt x="6680422" y="235354"/>
                  <a:pt x="6647896" y="220769"/>
                  <a:pt x="6639648" y="220770"/>
                </a:cubicBezTo>
                <a:cubicBezTo>
                  <a:pt x="6639647" y="208617"/>
                  <a:pt x="6647208" y="206186"/>
                  <a:pt x="6656082" y="206794"/>
                </a:cubicBezTo>
                <a:close/>
                <a:moveTo>
                  <a:pt x="6620661" y="187532"/>
                </a:moveTo>
                <a:cubicBezTo>
                  <a:pt x="6620659" y="194617"/>
                  <a:pt x="6618059" y="199619"/>
                  <a:pt x="6612848" y="199620"/>
                </a:cubicBezTo>
                <a:cubicBezTo>
                  <a:pt x="6612848" y="189616"/>
                  <a:pt x="6615453" y="187532"/>
                  <a:pt x="6620661" y="187532"/>
                </a:cubicBezTo>
                <a:close/>
                <a:moveTo>
                  <a:pt x="6449625" y="182150"/>
                </a:moveTo>
                <a:cubicBezTo>
                  <a:pt x="6459259" y="182509"/>
                  <a:pt x="6469964" y="186192"/>
                  <a:pt x="6474246" y="186192"/>
                </a:cubicBezTo>
                <a:cubicBezTo>
                  <a:pt x="6474246" y="210343"/>
                  <a:pt x="6442844" y="198063"/>
                  <a:pt x="6431425" y="198064"/>
                </a:cubicBezTo>
                <a:cubicBezTo>
                  <a:pt x="6431427" y="184760"/>
                  <a:pt x="6439991" y="181792"/>
                  <a:pt x="6449625" y="182150"/>
                </a:cubicBezTo>
                <a:close/>
                <a:moveTo>
                  <a:pt x="6376033" y="175162"/>
                </a:moveTo>
                <a:cubicBezTo>
                  <a:pt x="6380083" y="174670"/>
                  <a:pt x="6384784" y="175129"/>
                  <a:pt x="6390357" y="176354"/>
                </a:cubicBezTo>
                <a:cubicBezTo>
                  <a:pt x="6401503" y="178800"/>
                  <a:pt x="6415432" y="178801"/>
                  <a:pt x="6423328" y="186143"/>
                </a:cubicBezTo>
                <a:cubicBezTo>
                  <a:pt x="6428902" y="188184"/>
                  <a:pt x="6423330" y="202870"/>
                  <a:pt x="6423329" y="210213"/>
                </a:cubicBezTo>
                <a:cubicBezTo>
                  <a:pt x="6420541" y="237137"/>
                  <a:pt x="6384784" y="224898"/>
                  <a:pt x="6370853" y="227347"/>
                </a:cubicBezTo>
                <a:cubicBezTo>
                  <a:pt x="6345776" y="227346"/>
                  <a:pt x="6321162" y="229794"/>
                  <a:pt x="6293299" y="232242"/>
                </a:cubicBezTo>
                <a:cubicBezTo>
                  <a:pt x="6293301" y="207765"/>
                  <a:pt x="6340204" y="212661"/>
                  <a:pt x="6351349" y="210212"/>
                </a:cubicBezTo>
                <a:cubicBezTo>
                  <a:pt x="6357618" y="186655"/>
                  <a:pt x="6363887" y="176634"/>
                  <a:pt x="6376033" y="175162"/>
                </a:cubicBezTo>
                <a:close/>
                <a:moveTo>
                  <a:pt x="7300050" y="175028"/>
                </a:moveTo>
                <a:cubicBezTo>
                  <a:pt x="7300047" y="182279"/>
                  <a:pt x="7302868" y="191945"/>
                  <a:pt x="7302868" y="198792"/>
                </a:cubicBezTo>
                <a:cubicBezTo>
                  <a:pt x="7311319" y="198792"/>
                  <a:pt x="7319303" y="198791"/>
                  <a:pt x="7327755" y="198791"/>
                </a:cubicBezTo>
                <a:cubicBezTo>
                  <a:pt x="7324938" y="203625"/>
                  <a:pt x="7322121" y="215708"/>
                  <a:pt x="7316486" y="215709"/>
                </a:cubicBezTo>
                <a:cubicBezTo>
                  <a:pt x="7308503" y="215708"/>
                  <a:pt x="7302868" y="215707"/>
                  <a:pt x="7294415" y="213291"/>
                </a:cubicBezTo>
                <a:cubicBezTo>
                  <a:pt x="7277509" y="208459"/>
                  <a:pt x="7260604" y="198791"/>
                  <a:pt x="7243697" y="191945"/>
                </a:cubicBezTo>
                <a:cubicBezTo>
                  <a:pt x="7254968" y="191944"/>
                  <a:pt x="7266240" y="191944"/>
                  <a:pt x="7277508" y="191945"/>
                </a:cubicBezTo>
                <a:cubicBezTo>
                  <a:pt x="7285963" y="189126"/>
                  <a:pt x="7291597" y="182279"/>
                  <a:pt x="7300050" y="175028"/>
                </a:cubicBezTo>
                <a:close/>
                <a:moveTo>
                  <a:pt x="6537209" y="173850"/>
                </a:moveTo>
                <a:cubicBezTo>
                  <a:pt x="6542475" y="173850"/>
                  <a:pt x="6548493" y="175285"/>
                  <a:pt x="6548492" y="186767"/>
                </a:cubicBezTo>
                <a:cubicBezTo>
                  <a:pt x="6540469" y="186768"/>
                  <a:pt x="6532444" y="188893"/>
                  <a:pt x="6532446" y="174009"/>
                </a:cubicBezTo>
                <a:cubicBezTo>
                  <a:pt x="6533782" y="174009"/>
                  <a:pt x="6535456" y="173851"/>
                  <a:pt x="6537209" y="173850"/>
                </a:cubicBezTo>
                <a:close/>
                <a:moveTo>
                  <a:pt x="5897941" y="162670"/>
                </a:moveTo>
                <a:lnTo>
                  <a:pt x="5897938" y="165692"/>
                </a:lnTo>
                <a:lnTo>
                  <a:pt x="5908631" y="164552"/>
                </a:lnTo>
                <a:close/>
                <a:moveTo>
                  <a:pt x="6052502" y="149344"/>
                </a:moveTo>
                <a:lnTo>
                  <a:pt x="6039937" y="151593"/>
                </a:lnTo>
                <a:lnTo>
                  <a:pt x="6062460" y="149898"/>
                </a:lnTo>
                <a:close/>
                <a:moveTo>
                  <a:pt x="5959645" y="145662"/>
                </a:moveTo>
                <a:cubicBezTo>
                  <a:pt x="5955438" y="146877"/>
                  <a:pt x="5952634" y="150521"/>
                  <a:pt x="5950179" y="154469"/>
                </a:cubicBezTo>
                <a:lnTo>
                  <a:pt x="5945957" y="160567"/>
                </a:lnTo>
                <a:lnTo>
                  <a:pt x="5985620" y="156335"/>
                </a:lnTo>
                <a:lnTo>
                  <a:pt x="5987225" y="155380"/>
                </a:lnTo>
                <a:cubicBezTo>
                  <a:pt x="5978812" y="152951"/>
                  <a:pt x="5970397" y="143231"/>
                  <a:pt x="5959645" y="145662"/>
                </a:cubicBezTo>
                <a:close/>
                <a:moveTo>
                  <a:pt x="5923184" y="140802"/>
                </a:moveTo>
                <a:cubicBezTo>
                  <a:pt x="5923185" y="152951"/>
                  <a:pt x="5934401" y="150521"/>
                  <a:pt x="5940013" y="150522"/>
                </a:cubicBezTo>
                <a:cubicBezTo>
                  <a:pt x="5940011" y="138372"/>
                  <a:pt x="5928794" y="140801"/>
                  <a:pt x="5923184" y="140802"/>
                </a:cubicBezTo>
                <a:close/>
                <a:moveTo>
                  <a:pt x="6949692" y="114775"/>
                </a:moveTo>
                <a:cubicBezTo>
                  <a:pt x="6954731" y="115435"/>
                  <a:pt x="6958741" y="118480"/>
                  <a:pt x="6958740" y="128020"/>
                </a:cubicBezTo>
                <a:cubicBezTo>
                  <a:pt x="6950952" y="128021"/>
                  <a:pt x="6934458" y="135328"/>
                  <a:pt x="6934459" y="115841"/>
                </a:cubicBezTo>
                <a:cubicBezTo>
                  <a:pt x="6938582" y="115841"/>
                  <a:pt x="6944652" y="114116"/>
                  <a:pt x="6949692" y="114775"/>
                </a:cubicBezTo>
                <a:close/>
                <a:moveTo>
                  <a:pt x="6837090" y="107155"/>
                </a:moveTo>
                <a:cubicBezTo>
                  <a:pt x="6837091" y="109389"/>
                  <a:pt x="6837091" y="111249"/>
                  <a:pt x="6837092" y="115713"/>
                </a:cubicBezTo>
                <a:cubicBezTo>
                  <a:pt x="6825743" y="115714"/>
                  <a:pt x="6814393" y="115713"/>
                  <a:pt x="6805882" y="115712"/>
                </a:cubicBezTo>
                <a:cubicBezTo>
                  <a:pt x="6797371" y="115713"/>
                  <a:pt x="6791696" y="115713"/>
                  <a:pt x="6786023" y="115713"/>
                </a:cubicBezTo>
                <a:cubicBezTo>
                  <a:pt x="6786022" y="111247"/>
                  <a:pt x="6786022" y="109388"/>
                  <a:pt x="6786021" y="107155"/>
                </a:cubicBezTo>
                <a:cubicBezTo>
                  <a:pt x="6794534" y="107155"/>
                  <a:pt x="6805883" y="107156"/>
                  <a:pt x="6817231" y="107156"/>
                </a:cubicBezTo>
                <a:cubicBezTo>
                  <a:pt x="6822906" y="107155"/>
                  <a:pt x="6828578" y="107156"/>
                  <a:pt x="6837090" y="107155"/>
                </a:cubicBezTo>
                <a:close/>
                <a:moveTo>
                  <a:pt x="6505295" y="90787"/>
                </a:moveTo>
                <a:cubicBezTo>
                  <a:pt x="6504126" y="90787"/>
                  <a:pt x="6503396" y="91242"/>
                  <a:pt x="6503482" y="92610"/>
                </a:cubicBezTo>
                <a:lnTo>
                  <a:pt x="6503603" y="92894"/>
                </a:lnTo>
                <a:lnTo>
                  <a:pt x="6506207" y="90967"/>
                </a:lnTo>
                <a:close/>
                <a:moveTo>
                  <a:pt x="6576232" y="681"/>
                </a:moveTo>
                <a:cubicBezTo>
                  <a:pt x="6581842" y="3111"/>
                  <a:pt x="6584645" y="7970"/>
                  <a:pt x="6587453" y="12830"/>
                </a:cubicBezTo>
                <a:cubicBezTo>
                  <a:pt x="6595865" y="12829"/>
                  <a:pt x="6601008" y="12830"/>
                  <a:pt x="6609423" y="12830"/>
                </a:cubicBezTo>
                <a:cubicBezTo>
                  <a:pt x="6620641" y="12830"/>
                  <a:pt x="6634665" y="10399"/>
                  <a:pt x="6648690" y="12830"/>
                </a:cubicBezTo>
                <a:cubicBezTo>
                  <a:pt x="6701514" y="12830"/>
                  <a:pt x="6757609" y="20120"/>
                  <a:pt x="6810433" y="37128"/>
                </a:cubicBezTo>
                <a:cubicBezTo>
                  <a:pt x="6810434" y="27408"/>
                  <a:pt x="6810432" y="20120"/>
                  <a:pt x="6810433" y="12830"/>
                </a:cubicBezTo>
                <a:cubicBezTo>
                  <a:pt x="6818848" y="12830"/>
                  <a:pt x="6827261" y="12830"/>
                  <a:pt x="6835676" y="15260"/>
                </a:cubicBezTo>
                <a:cubicBezTo>
                  <a:pt x="6891305" y="17690"/>
                  <a:pt x="6946932" y="20120"/>
                  <a:pt x="7003028" y="27408"/>
                </a:cubicBezTo>
                <a:cubicBezTo>
                  <a:pt x="7031077" y="32269"/>
                  <a:pt x="7058656" y="37128"/>
                  <a:pt x="7083900" y="44014"/>
                </a:cubicBezTo>
                <a:cubicBezTo>
                  <a:pt x="7109144" y="51302"/>
                  <a:pt x="7131580" y="63451"/>
                  <a:pt x="7156357" y="70741"/>
                </a:cubicBezTo>
                <a:cubicBezTo>
                  <a:pt x="7212453" y="82890"/>
                  <a:pt x="7265275" y="85321"/>
                  <a:pt x="7320906" y="95040"/>
                </a:cubicBezTo>
                <a:cubicBezTo>
                  <a:pt x="7374196" y="104760"/>
                  <a:pt x="7429825" y="116503"/>
                  <a:pt x="7485920" y="126223"/>
                </a:cubicBezTo>
                <a:cubicBezTo>
                  <a:pt x="7541548" y="138372"/>
                  <a:pt x="7597178" y="150522"/>
                  <a:pt x="7653273" y="160241"/>
                </a:cubicBezTo>
                <a:cubicBezTo>
                  <a:pt x="7706096" y="169959"/>
                  <a:pt x="7761723" y="177250"/>
                  <a:pt x="7815016" y="196283"/>
                </a:cubicBezTo>
                <a:cubicBezTo>
                  <a:pt x="7870645" y="213291"/>
                  <a:pt x="7923936" y="235159"/>
                  <a:pt x="7976758" y="254598"/>
                </a:cubicBezTo>
                <a:cubicBezTo>
                  <a:pt x="8004807" y="264318"/>
                  <a:pt x="8029582" y="273633"/>
                  <a:pt x="8057629" y="283352"/>
                </a:cubicBezTo>
                <a:cubicBezTo>
                  <a:pt x="8068850" y="288212"/>
                  <a:pt x="8091288" y="293071"/>
                  <a:pt x="8091287" y="314940"/>
                </a:cubicBezTo>
                <a:cubicBezTo>
                  <a:pt x="8060434" y="307651"/>
                  <a:pt x="8032855" y="300362"/>
                  <a:pt x="8004806" y="293071"/>
                </a:cubicBezTo>
                <a:cubicBezTo>
                  <a:pt x="7784163" y="235160"/>
                  <a:pt x="7561182" y="184538"/>
                  <a:pt x="7337734" y="148092"/>
                </a:cubicBezTo>
                <a:cubicBezTo>
                  <a:pt x="7114754" y="111644"/>
                  <a:pt x="6888500" y="97469"/>
                  <a:pt x="6662713" y="82892"/>
                </a:cubicBezTo>
                <a:cubicBezTo>
                  <a:pt x="6662714" y="90180"/>
                  <a:pt x="6665519" y="107189"/>
                  <a:pt x="6657103" y="107189"/>
                </a:cubicBezTo>
                <a:cubicBezTo>
                  <a:pt x="6648688" y="107188"/>
                  <a:pt x="6651493" y="87750"/>
                  <a:pt x="6648690" y="82891"/>
                </a:cubicBezTo>
                <a:cubicBezTo>
                  <a:pt x="6620641" y="104758"/>
                  <a:pt x="6587452" y="73171"/>
                  <a:pt x="6556598" y="82891"/>
                </a:cubicBezTo>
                <a:cubicBezTo>
                  <a:pt x="6542575" y="87751"/>
                  <a:pt x="6528551" y="97469"/>
                  <a:pt x="6514528" y="92610"/>
                </a:cubicBezTo>
                <a:lnTo>
                  <a:pt x="6507112" y="91146"/>
                </a:lnTo>
                <a:lnTo>
                  <a:pt x="6509333" y="94438"/>
                </a:lnTo>
                <a:cubicBezTo>
                  <a:pt x="6508248" y="95725"/>
                  <a:pt x="6507706" y="97010"/>
                  <a:pt x="6506728" y="97332"/>
                </a:cubicBezTo>
                <a:lnTo>
                  <a:pt x="6505381" y="97076"/>
                </a:lnTo>
                <a:lnTo>
                  <a:pt x="6506581" y="99899"/>
                </a:lnTo>
                <a:cubicBezTo>
                  <a:pt x="6464509" y="97469"/>
                  <a:pt x="6422436" y="95039"/>
                  <a:pt x="6383636" y="95039"/>
                </a:cubicBezTo>
                <a:cubicBezTo>
                  <a:pt x="6383637" y="99899"/>
                  <a:pt x="6386441" y="109618"/>
                  <a:pt x="6383637" y="114479"/>
                </a:cubicBezTo>
                <a:cubicBezTo>
                  <a:pt x="6380831" y="118934"/>
                  <a:pt x="6364004" y="118933"/>
                  <a:pt x="6361197" y="118933"/>
                </a:cubicBezTo>
                <a:cubicBezTo>
                  <a:pt x="6349979" y="116503"/>
                  <a:pt x="6349980" y="104759"/>
                  <a:pt x="6344370" y="97470"/>
                </a:cubicBezTo>
                <a:cubicBezTo>
                  <a:pt x="6338761" y="90180"/>
                  <a:pt x="6325202" y="92610"/>
                  <a:pt x="6325204" y="107188"/>
                </a:cubicBezTo>
                <a:cubicBezTo>
                  <a:pt x="6330346" y="107190"/>
                  <a:pt x="6335955" y="107189"/>
                  <a:pt x="6341563" y="107189"/>
                </a:cubicBezTo>
                <a:cubicBezTo>
                  <a:pt x="6341566" y="118933"/>
                  <a:pt x="6328008" y="118934"/>
                  <a:pt x="6321932" y="116503"/>
                </a:cubicBezTo>
                <a:cubicBezTo>
                  <a:pt x="6313984" y="114478"/>
                  <a:pt x="6316790" y="102329"/>
                  <a:pt x="6316788" y="95039"/>
                </a:cubicBezTo>
                <a:cubicBezTo>
                  <a:pt x="6297156" y="104759"/>
                  <a:pt x="6274716" y="109619"/>
                  <a:pt x="6255082" y="109619"/>
                </a:cubicBezTo>
                <a:cubicBezTo>
                  <a:pt x="6249475" y="109618"/>
                  <a:pt x="6241059" y="104759"/>
                  <a:pt x="6238721" y="114477"/>
                </a:cubicBezTo>
                <a:cubicBezTo>
                  <a:pt x="6235918" y="123793"/>
                  <a:pt x="6232645" y="128652"/>
                  <a:pt x="6224699" y="131082"/>
                </a:cubicBezTo>
                <a:cubicBezTo>
                  <a:pt x="6207870" y="135942"/>
                  <a:pt x="6188237" y="133512"/>
                  <a:pt x="6171408" y="135941"/>
                </a:cubicBezTo>
                <a:cubicBezTo>
                  <a:pt x="6148969" y="138371"/>
                  <a:pt x="6126996" y="143231"/>
                  <a:pt x="6104559" y="145661"/>
                </a:cubicBezTo>
                <a:lnTo>
                  <a:pt x="6127855" y="144974"/>
                </a:lnTo>
                <a:lnTo>
                  <a:pt x="6149352" y="143354"/>
                </a:lnTo>
                <a:cubicBezTo>
                  <a:pt x="6184404" y="141262"/>
                  <a:pt x="6214021" y="137333"/>
                  <a:pt x="6239104" y="141588"/>
                </a:cubicBezTo>
                <a:lnTo>
                  <a:pt x="6239396" y="141679"/>
                </a:lnTo>
                <a:lnTo>
                  <a:pt x="6269108" y="140802"/>
                </a:lnTo>
                <a:cubicBezTo>
                  <a:pt x="6283130" y="140801"/>
                  <a:pt x="6299960" y="140801"/>
                  <a:pt x="6313985" y="143231"/>
                </a:cubicBezTo>
                <a:cubicBezTo>
                  <a:pt x="6325204" y="143232"/>
                  <a:pt x="6333150" y="135942"/>
                  <a:pt x="6344370" y="131082"/>
                </a:cubicBezTo>
                <a:cubicBezTo>
                  <a:pt x="6364003" y="121363"/>
                  <a:pt x="6389247" y="128652"/>
                  <a:pt x="6408881" y="128651"/>
                </a:cubicBezTo>
                <a:cubicBezTo>
                  <a:pt x="6464507" y="131082"/>
                  <a:pt x="6520136" y="133512"/>
                  <a:pt x="6576232" y="131082"/>
                </a:cubicBezTo>
                <a:cubicBezTo>
                  <a:pt x="6623446" y="131084"/>
                  <a:pt x="6671127" y="128652"/>
                  <a:pt x="6715537" y="140801"/>
                </a:cubicBezTo>
                <a:cubicBezTo>
                  <a:pt x="6723952" y="143231"/>
                  <a:pt x="6732365" y="145661"/>
                  <a:pt x="6737975" y="135942"/>
                </a:cubicBezTo>
                <a:cubicBezTo>
                  <a:pt x="6740780" y="128652"/>
                  <a:pt x="6740780" y="118933"/>
                  <a:pt x="6749195" y="121364"/>
                </a:cubicBezTo>
                <a:cubicBezTo>
                  <a:pt x="6763218" y="121363"/>
                  <a:pt x="6779580" y="138372"/>
                  <a:pt x="6796408" y="140801"/>
                </a:cubicBezTo>
                <a:cubicBezTo>
                  <a:pt x="6821651" y="145661"/>
                  <a:pt x="6846895" y="145661"/>
                  <a:pt x="6874476" y="148091"/>
                </a:cubicBezTo>
                <a:cubicBezTo>
                  <a:pt x="6899718" y="150521"/>
                  <a:pt x="6927766" y="152951"/>
                  <a:pt x="6955347" y="155380"/>
                </a:cubicBezTo>
                <a:cubicBezTo>
                  <a:pt x="7011443" y="162670"/>
                  <a:pt x="7067071" y="169959"/>
                  <a:pt x="7125504" y="174820"/>
                </a:cubicBezTo>
                <a:cubicBezTo>
                  <a:pt x="7145139" y="177250"/>
                  <a:pt x="7167575" y="179678"/>
                  <a:pt x="7190014" y="179679"/>
                </a:cubicBezTo>
                <a:cubicBezTo>
                  <a:pt x="7198426" y="179678"/>
                  <a:pt x="7220865" y="179679"/>
                  <a:pt x="7220867" y="198712"/>
                </a:cubicBezTo>
                <a:cubicBezTo>
                  <a:pt x="7167574" y="203572"/>
                  <a:pt x="7117556" y="179678"/>
                  <a:pt x="7064266" y="191828"/>
                </a:cubicBezTo>
                <a:cubicBezTo>
                  <a:pt x="7055851" y="193853"/>
                  <a:pt x="7047438" y="203572"/>
                  <a:pt x="7042295" y="186969"/>
                </a:cubicBezTo>
                <a:cubicBezTo>
                  <a:pt x="7039491" y="174819"/>
                  <a:pt x="7028272" y="174820"/>
                  <a:pt x="7019857" y="177249"/>
                </a:cubicBezTo>
                <a:cubicBezTo>
                  <a:pt x="6994613" y="179679"/>
                  <a:pt x="6969370" y="179679"/>
                  <a:pt x="6944596" y="179679"/>
                </a:cubicBezTo>
                <a:cubicBezTo>
                  <a:pt x="6832871" y="179680"/>
                  <a:pt x="6721147" y="169960"/>
                  <a:pt x="6609423" y="165100"/>
                </a:cubicBezTo>
                <a:cubicBezTo>
                  <a:pt x="6550990" y="165100"/>
                  <a:pt x="6495359" y="162670"/>
                  <a:pt x="6439266" y="165101"/>
                </a:cubicBezTo>
                <a:cubicBezTo>
                  <a:pt x="6417294" y="165100"/>
                  <a:pt x="6392052" y="160240"/>
                  <a:pt x="6369612" y="165100"/>
                </a:cubicBezTo>
                <a:cubicBezTo>
                  <a:pt x="6364003" y="167529"/>
                  <a:pt x="6358394" y="174819"/>
                  <a:pt x="6349980" y="174819"/>
                </a:cubicBezTo>
                <a:cubicBezTo>
                  <a:pt x="6344369" y="177250"/>
                  <a:pt x="6335955" y="174820"/>
                  <a:pt x="6330346" y="172389"/>
                </a:cubicBezTo>
                <a:cubicBezTo>
                  <a:pt x="6283131" y="162671"/>
                  <a:pt x="6232645" y="182108"/>
                  <a:pt x="6185432" y="188993"/>
                </a:cubicBezTo>
                <a:cubicBezTo>
                  <a:pt x="6129804" y="196283"/>
                  <a:pt x="6073707" y="198713"/>
                  <a:pt x="6018080" y="206002"/>
                </a:cubicBezTo>
                <a:cubicBezTo>
                  <a:pt x="5990031" y="208432"/>
                  <a:pt x="5962449" y="213291"/>
                  <a:pt x="5931597" y="215722"/>
                </a:cubicBezTo>
                <a:cubicBezTo>
                  <a:pt x="5923182" y="215722"/>
                  <a:pt x="5909159" y="213292"/>
                  <a:pt x="5900744" y="220581"/>
                </a:cubicBezTo>
                <a:lnTo>
                  <a:pt x="5900215" y="224247"/>
                </a:lnTo>
                <a:lnTo>
                  <a:pt x="5911689" y="228673"/>
                </a:lnTo>
                <a:cubicBezTo>
                  <a:pt x="5917370" y="230623"/>
                  <a:pt x="5924436" y="232297"/>
                  <a:pt x="5932213" y="231714"/>
                </a:cubicBezTo>
                <a:cubicBezTo>
                  <a:pt x="5946821" y="231018"/>
                  <a:pt x="5983887" y="222479"/>
                  <a:pt x="6013369" y="225307"/>
                </a:cubicBezTo>
                <a:cubicBezTo>
                  <a:pt x="6061923" y="228490"/>
                  <a:pt x="5989691" y="237013"/>
                  <a:pt x="5974342" y="237533"/>
                </a:cubicBezTo>
                <a:cubicBezTo>
                  <a:pt x="5953104" y="241509"/>
                  <a:pt x="5929570" y="240092"/>
                  <a:pt x="5918682" y="241669"/>
                </a:cubicBezTo>
                <a:cubicBezTo>
                  <a:pt x="5912997" y="244477"/>
                  <a:pt x="5910356" y="252857"/>
                  <a:pt x="5900211" y="254611"/>
                </a:cubicBezTo>
                <a:cubicBezTo>
                  <a:pt x="5885771" y="259848"/>
                  <a:pt x="5858108" y="260743"/>
                  <a:pt x="5827814" y="260494"/>
                </a:cubicBezTo>
                <a:lnTo>
                  <a:pt x="5793574" y="260116"/>
                </a:lnTo>
                <a:lnTo>
                  <a:pt x="5780295" y="263233"/>
                </a:lnTo>
                <a:lnTo>
                  <a:pt x="5855159" y="260909"/>
                </a:lnTo>
                <a:cubicBezTo>
                  <a:pt x="5885872" y="259525"/>
                  <a:pt x="5915933" y="257986"/>
                  <a:pt x="5948226" y="256974"/>
                </a:cubicBezTo>
                <a:cubicBezTo>
                  <a:pt x="5955900" y="256714"/>
                  <a:pt x="5964386" y="257686"/>
                  <a:pt x="5973990" y="258920"/>
                </a:cubicBezTo>
                <a:lnTo>
                  <a:pt x="5979076" y="259473"/>
                </a:lnTo>
                <a:lnTo>
                  <a:pt x="5987226" y="257029"/>
                </a:lnTo>
                <a:cubicBezTo>
                  <a:pt x="5998445" y="254599"/>
                  <a:pt x="6009665" y="252169"/>
                  <a:pt x="6020884" y="249739"/>
                </a:cubicBezTo>
                <a:cubicBezTo>
                  <a:pt x="6065292" y="235160"/>
                  <a:pt x="6115779" y="227871"/>
                  <a:pt x="6162992" y="225441"/>
                </a:cubicBezTo>
                <a:cubicBezTo>
                  <a:pt x="6185431" y="225441"/>
                  <a:pt x="6207870" y="227871"/>
                  <a:pt x="6232644" y="230300"/>
                </a:cubicBezTo>
                <a:cubicBezTo>
                  <a:pt x="6238722" y="230301"/>
                  <a:pt x="6255084" y="227871"/>
                  <a:pt x="6257889" y="237590"/>
                </a:cubicBezTo>
                <a:cubicBezTo>
                  <a:pt x="6263498" y="244880"/>
                  <a:pt x="6249475" y="247309"/>
                  <a:pt x="6246670" y="247310"/>
                </a:cubicBezTo>
                <a:cubicBezTo>
                  <a:pt x="6227504" y="247309"/>
                  <a:pt x="6213480" y="235159"/>
                  <a:pt x="6202258" y="266344"/>
                </a:cubicBezTo>
                <a:cubicBezTo>
                  <a:pt x="6200857" y="271202"/>
                  <a:pt x="6198754" y="274241"/>
                  <a:pt x="6195949" y="276062"/>
                </a:cubicBezTo>
                <a:lnTo>
                  <a:pt x="6185564" y="278462"/>
                </a:lnTo>
                <a:lnTo>
                  <a:pt x="6209996" y="276020"/>
                </a:lnTo>
                <a:lnTo>
                  <a:pt x="6301546" y="269853"/>
                </a:lnTo>
                <a:lnTo>
                  <a:pt x="6301548" y="253621"/>
                </a:lnTo>
                <a:cubicBezTo>
                  <a:pt x="6306895" y="253621"/>
                  <a:pt x="6312245" y="253621"/>
                  <a:pt x="6317592" y="253621"/>
                </a:cubicBezTo>
                <a:lnTo>
                  <a:pt x="6310495" y="269250"/>
                </a:lnTo>
                <a:lnTo>
                  <a:pt x="6344079" y="266988"/>
                </a:lnTo>
                <a:lnTo>
                  <a:pt x="6345441" y="268450"/>
                </a:lnTo>
                <a:lnTo>
                  <a:pt x="6349675" y="273657"/>
                </a:lnTo>
                <a:lnTo>
                  <a:pt x="6306650" y="277711"/>
                </a:lnTo>
                <a:lnTo>
                  <a:pt x="6301546" y="288946"/>
                </a:lnTo>
                <a:lnTo>
                  <a:pt x="6301546" y="278193"/>
                </a:lnTo>
                <a:lnTo>
                  <a:pt x="6265904" y="281553"/>
                </a:lnTo>
                <a:lnTo>
                  <a:pt x="6217450" y="286071"/>
                </a:lnTo>
                <a:lnTo>
                  <a:pt x="6218636" y="290726"/>
                </a:lnTo>
                <a:lnTo>
                  <a:pt x="6206567" y="287086"/>
                </a:lnTo>
                <a:lnTo>
                  <a:pt x="6183887" y="289202"/>
                </a:lnTo>
                <a:lnTo>
                  <a:pt x="6179822" y="317370"/>
                </a:lnTo>
                <a:cubicBezTo>
                  <a:pt x="6191040" y="317370"/>
                  <a:pt x="6205065" y="319799"/>
                  <a:pt x="6216285" y="319799"/>
                </a:cubicBezTo>
                <a:cubicBezTo>
                  <a:pt x="6227503" y="322229"/>
                  <a:pt x="6241059" y="317370"/>
                  <a:pt x="6249474" y="324660"/>
                </a:cubicBezTo>
                <a:cubicBezTo>
                  <a:pt x="6260694" y="334378"/>
                  <a:pt x="6241059" y="339238"/>
                  <a:pt x="6238723" y="339239"/>
                </a:cubicBezTo>
                <a:cubicBezTo>
                  <a:pt x="6227504" y="339239"/>
                  <a:pt x="6216284" y="336809"/>
                  <a:pt x="6205065" y="336808"/>
                </a:cubicBezTo>
                <a:cubicBezTo>
                  <a:pt x="6199455" y="336809"/>
                  <a:pt x="6182626" y="331949"/>
                  <a:pt x="6177015" y="341668"/>
                </a:cubicBezTo>
                <a:lnTo>
                  <a:pt x="6177154" y="342498"/>
                </a:lnTo>
                <a:lnTo>
                  <a:pt x="6181325" y="341808"/>
                </a:lnTo>
                <a:cubicBezTo>
                  <a:pt x="6188421" y="341248"/>
                  <a:pt x="6192761" y="342060"/>
                  <a:pt x="6192912" y="345385"/>
                </a:cubicBezTo>
                <a:cubicBezTo>
                  <a:pt x="6192912" y="345385"/>
                  <a:pt x="6188953" y="346525"/>
                  <a:pt x="6183577" y="348370"/>
                </a:cubicBezTo>
                <a:lnTo>
                  <a:pt x="6180836" y="349474"/>
                </a:lnTo>
                <a:lnTo>
                  <a:pt x="6183328" y="350729"/>
                </a:lnTo>
                <a:cubicBezTo>
                  <a:pt x="6187535" y="351590"/>
                  <a:pt x="6192442" y="350983"/>
                  <a:pt x="6193846" y="350983"/>
                </a:cubicBezTo>
                <a:cubicBezTo>
                  <a:pt x="6219089" y="350983"/>
                  <a:pt x="6241060" y="348554"/>
                  <a:pt x="6266303" y="348553"/>
                </a:cubicBezTo>
                <a:cubicBezTo>
                  <a:pt x="6369613" y="346529"/>
                  <a:pt x="6472923" y="346529"/>
                  <a:pt x="6576231" y="343693"/>
                </a:cubicBezTo>
                <a:cubicBezTo>
                  <a:pt x="6682348" y="343694"/>
                  <a:pt x="6787994" y="348553"/>
                  <a:pt x="6894110" y="346528"/>
                </a:cubicBezTo>
                <a:cubicBezTo>
                  <a:pt x="6916547" y="346528"/>
                  <a:pt x="6938986" y="341668"/>
                  <a:pt x="6960958" y="348553"/>
                </a:cubicBezTo>
                <a:cubicBezTo>
                  <a:pt x="6972176" y="350982"/>
                  <a:pt x="6980591" y="358272"/>
                  <a:pt x="6991809" y="358271"/>
                </a:cubicBezTo>
                <a:cubicBezTo>
                  <a:pt x="7000223" y="358273"/>
                  <a:pt x="7011444" y="355843"/>
                  <a:pt x="7019857" y="355842"/>
                </a:cubicBezTo>
                <a:cubicBezTo>
                  <a:pt x="7031077" y="355843"/>
                  <a:pt x="7039490" y="363133"/>
                  <a:pt x="7050243" y="370421"/>
                </a:cubicBezTo>
                <a:cubicBezTo>
                  <a:pt x="7061462" y="377711"/>
                  <a:pt x="7072681" y="375282"/>
                  <a:pt x="7086704" y="375281"/>
                </a:cubicBezTo>
                <a:cubicBezTo>
                  <a:pt x="7103535" y="372852"/>
                  <a:pt x="7125505" y="370421"/>
                  <a:pt x="7139528" y="389860"/>
                </a:cubicBezTo>
                <a:cubicBezTo>
                  <a:pt x="7003028" y="380141"/>
                  <a:pt x="6868866" y="377711"/>
                  <a:pt x="6735170" y="377711"/>
                </a:cubicBezTo>
                <a:cubicBezTo>
                  <a:pt x="6799214" y="387430"/>
                  <a:pt x="6866062" y="397156"/>
                  <a:pt x="6930571" y="406875"/>
                </a:cubicBezTo>
                <a:cubicBezTo>
                  <a:pt x="6960956" y="414165"/>
                  <a:pt x="6994613" y="419025"/>
                  <a:pt x="7025465" y="423886"/>
                </a:cubicBezTo>
                <a:cubicBezTo>
                  <a:pt x="7055852" y="425911"/>
                  <a:pt x="7081096" y="445348"/>
                  <a:pt x="7109143" y="447779"/>
                </a:cubicBezTo>
                <a:cubicBezTo>
                  <a:pt x="7173186" y="455068"/>
                  <a:pt x="7237228" y="469647"/>
                  <a:pt x="7304076" y="479368"/>
                </a:cubicBezTo>
                <a:cubicBezTo>
                  <a:pt x="7334927" y="486657"/>
                  <a:pt x="7368586" y="489086"/>
                  <a:pt x="7399438" y="496376"/>
                </a:cubicBezTo>
                <a:cubicBezTo>
                  <a:pt x="7412994" y="501235"/>
                  <a:pt x="7427019" y="505691"/>
                  <a:pt x="7443848" y="505691"/>
                </a:cubicBezTo>
                <a:cubicBezTo>
                  <a:pt x="7449458" y="505690"/>
                  <a:pt x="7452261" y="498402"/>
                  <a:pt x="7457872" y="498401"/>
                </a:cubicBezTo>
                <a:cubicBezTo>
                  <a:pt x="7463483" y="498402"/>
                  <a:pt x="7469092" y="498403"/>
                  <a:pt x="7474700" y="498402"/>
                </a:cubicBezTo>
                <a:cubicBezTo>
                  <a:pt x="7474701" y="512980"/>
                  <a:pt x="7457870" y="508121"/>
                  <a:pt x="7457871" y="522699"/>
                </a:cubicBezTo>
                <a:cubicBezTo>
                  <a:pt x="7538744" y="542139"/>
                  <a:pt x="7619614" y="561578"/>
                  <a:pt x="7700486" y="583041"/>
                </a:cubicBezTo>
                <a:cubicBezTo>
                  <a:pt x="7739755" y="592761"/>
                  <a:pt x="7778553" y="604912"/>
                  <a:pt x="7817820" y="617060"/>
                </a:cubicBezTo>
                <a:cubicBezTo>
                  <a:pt x="7834649" y="624349"/>
                  <a:pt x="7854282" y="626780"/>
                  <a:pt x="7870646" y="636499"/>
                </a:cubicBezTo>
                <a:cubicBezTo>
                  <a:pt x="7881862" y="638930"/>
                  <a:pt x="7873449" y="662823"/>
                  <a:pt x="7884669" y="662823"/>
                </a:cubicBezTo>
                <a:cubicBezTo>
                  <a:pt x="7884668" y="648649"/>
                  <a:pt x="7881862" y="638930"/>
                  <a:pt x="7893083" y="636499"/>
                </a:cubicBezTo>
                <a:cubicBezTo>
                  <a:pt x="7901499" y="636498"/>
                  <a:pt x="7901499" y="624350"/>
                  <a:pt x="7901498" y="614631"/>
                </a:cubicBezTo>
                <a:cubicBezTo>
                  <a:pt x="7954322" y="617061"/>
                  <a:pt x="8004806" y="621921"/>
                  <a:pt x="8054824" y="638929"/>
                </a:cubicBezTo>
                <a:cubicBezTo>
                  <a:pt x="8080068" y="646219"/>
                  <a:pt x="8099703" y="660393"/>
                  <a:pt x="8122139" y="672542"/>
                </a:cubicBezTo>
                <a:cubicBezTo>
                  <a:pt x="8144111" y="684691"/>
                  <a:pt x="8166550" y="682262"/>
                  <a:pt x="8188989" y="684692"/>
                </a:cubicBezTo>
                <a:cubicBezTo>
                  <a:pt x="8289495" y="696842"/>
                  <a:pt x="8389999" y="735316"/>
                  <a:pt x="8487232" y="774193"/>
                </a:cubicBezTo>
                <a:cubicBezTo>
                  <a:pt x="8685436" y="856403"/>
                  <a:pt x="8872424" y="972228"/>
                  <a:pt x="9065018" y="1071452"/>
                </a:cubicBezTo>
                <a:cubicBezTo>
                  <a:pt x="9062214" y="1076311"/>
                  <a:pt x="9059410" y="1088459"/>
                  <a:pt x="9053799" y="1088458"/>
                </a:cubicBezTo>
                <a:lnTo>
                  <a:pt x="9053495" y="1088418"/>
                </a:lnTo>
                <a:lnTo>
                  <a:pt x="9053789" y="1090251"/>
                </a:lnTo>
                <a:cubicBezTo>
                  <a:pt x="9053465" y="1092066"/>
                  <a:pt x="9052813" y="1093881"/>
                  <a:pt x="9052812" y="1096301"/>
                </a:cubicBezTo>
                <a:cubicBezTo>
                  <a:pt x="9051511" y="1093880"/>
                  <a:pt x="9050209" y="1092066"/>
                  <a:pt x="9049885" y="1090251"/>
                </a:cubicBezTo>
                <a:lnTo>
                  <a:pt x="9050941" y="1088068"/>
                </a:lnTo>
                <a:lnTo>
                  <a:pt x="9047137" y="1087549"/>
                </a:lnTo>
                <a:cubicBezTo>
                  <a:pt x="9044684" y="1087245"/>
                  <a:pt x="9042581" y="1087244"/>
                  <a:pt x="9042580" y="1088459"/>
                </a:cubicBezTo>
                <a:cubicBezTo>
                  <a:pt x="9045385" y="1098178"/>
                  <a:pt x="9062215" y="1105468"/>
                  <a:pt x="9067823" y="1110327"/>
                </a:cubicBezTo>
                <a:cubicBezTo>
                  <a:pt x="9079043" y="1117211"/>
                  <a:pt x="9090263" y="1122073"/>
                  <a:pt x="9098677" y="1131790"/>
                </a:cubicBezTo>
                <a:cubicBezTo>
                  <a:pt x="9090262" y="1146372"/>
                  <a:pt x="9070629" y="1122072"/>
                  <a:pt x="9059410" y="1114780"/>
                </a:cubicBezTo>
                <a:cubicBezTo>
                  <a:pt x="9045385" y="1105468"/>
                  <a:pt x="9014531" y="1105468"/>
                  <a:pt x="9003780" y="1088459"/>
                </a:cubicBezTo>
                <a:cubicBezTo>
                  <a:pt x="8998170" y="1081170"/>
                  <a:pt x="9000975" y="1069022"/>
                  <a:pt x="8998170" y="1059297"/>
                </a:cubicBezTo>
                <a:cubicBezTo>
                  <a:pt x="8998171" y="1049577"/>
                  <a:pt x="8989757" y="1044718"/>
                  <a:pt x="8981344" y="1039858"/>
                </a:cubicBezTo>
                <a:cubicBezTo>
                  <a:pt x="8961709" y="1028114"/>
                  <a:pt x="8939269" y="1023254"/>
                  <a:pt x="8920104" y="1015965"/>
                </a:cubicBezTo>
                <a:cubicBezTo>
                  <a:pt x="8897667" y="1006246"/>
                  <a:pt x="8875228" y="998956"/>
                  <a:pt x="8852789" y="991667"/>
                </a:cubicBezTo>
                <a:cubicBezTo>
                  <a:pt x="8833157" y="984377"/>
                  <a:pt x="8816796" y="967368"/>
                  <a:pt x="8797162" y="960077"/>
                </a:cubicBezTo>
                <a:cubicBezTo>
                  <a:pt x="8783136" y="955624"/>
                  <a:pt x="8763502" y="969797"/>
                  <a:pt x="8763503" y="945905"/>
                </a:cubicBezTo>
                <a:cubicBezTo>
                  <a:pt x="8760700" y="931326"/>
                  <a:pt x="8724704" y="926466"/>
                  <a:pt x="8716290" y="921605"/>
                </a:cubicBezTo>
                <a:cubicBezTo>
                  <a:pt x="8624199" y="887992"/>
                  <a:pt x="8529302" y="851544"/>
                  <a:pt x="8434409" y="815095"/>
                </a:cubicBezTo>
                <a:lnTo>
                  <a:pt x="8369673" y="791088"/>
                </a:lnTo>
                <a:lnTo>
                  <a:pt x="8369138" y="791775"/>
                </a:lnTo>
                <a:cubicBezTo>
                  <a:pt x="8368068" y="791774"/>
                  <a:pt x="8366640" y="791009"/>
                  <a:pt x="8365213" y="789477"/>
                </a:cubicBezTo>
                <a:lnTo>
                  <a:pt x="8365349" y="789477"/>
                </a:lnTo>
                <a:lnTo>
                  <a:pt x="8294636" y="762043"/>
                </a:lnTo>
                <a:cubicBezTo>
                  <a:pt x="8272665" y="752323"/>
                  <a:pt x="8253031" y="742604"/>
                  <a:pt x="8230593" y="737744"/>
                </a:cubicBezTo>
                <a:cubicBezTo>
                  <a:pt x="8208155" y="735315"/>
                  <a:pt x="8188988" y="740174"/>
                  <a:pt x="8166549" y="742605"/>
                </a:cubicBezTo>
                <a:cubicBezTo>
                  <a:pt x="8227788" y="769334"/>
                  <a:pt x="8289494" y="788773"/>
                  <a:pt x="8350731" y="812667"/>
                </a:cubicBezTo>
                <a:cubicBezTo>
                  <a:pt x="8378311" y="824817"/>
                  <a:pt x="8406361" y="836964"/>
                  <a:pt x="8434409" y="849116"/>
                </a:cubicBezTo>
                <a:cubicBezTo>
                  <a:pt x="8437214" y="851545"/>
                  <a:pt x="8451235" y="856404"/>
                  <a:pt x="8451235" y="861263"/>
                </a:cubicBezTo>
                <a:cubicBezTo>
                  <a:pt x="8445626" y="870983"/>
                  <a:pt x="8434408" y="868554"/>
                  <a:pt x="8434408" y="880702"/>
                </a:cubicBezTo>
                <a:cubicBezTo>
                  <a:pt x="8442822" y="883132"/>
                  <a:pt x="8451235" y="885156"/>
                  <a:pt x="8459651" y="890016"/>
                </a:cubicBezTo>
                <a:cubicBezTo>
                  <a:pt x="8459652" y="883132"/>
                  <a:pt x="8456848" y="873414"/>
                  <a:pt x="8462456" y="868555"/>
                </a:cubicBezTo>
                <a:cubicBezTo>
                  <a:pt x="8468066" y="861264"/>
                  <a:pt x="8476013" y="863691"/>
                  <a:pt x="8484428" y="863693"/>
                </a:cubicBezTo>
                <a:cubicBezTo>
                  <a:pt x="8478818" y="870983"/>
                  <a:pt x="8479520" y="876348"/>
                  <a:pt x="8482674" y="880247"/>
                </a:cubicBezTo>
                <a:lnTo>
                  <a:pt x="8483138" y="880525"/>
                </a:lnTo>
                <a:lnTo>
                  <a:pt x="8485702" y="875214"/>
                </a:lnTo>
                <a:cubicBezTo>
                  <a:pt x="8487077" y="877635"/>
                  <a:pt x="8487076" y="879449"/>
                  <a:pt x="8486732" y="881265"/>
                </a:cubicBezTo>
                <a:lnTo>
                  <a:pt x="8486515" y="882541"/>
                </a:lnTo>
                <a:lnTo>
                  <a:pt x="8495646" y="887992"/>
                </a:lnTo>
                <a:cubicBezTo>
                  <a:pt x="8504061" y="887992"/>
                  <a:pt x="8506866" y="883133"/>
                  <a:pt x="8512474" y="883133"/>
                </a:cubicBezTo>
                <a:cubicBezTo>
                  <a:pt x="8520889" y="880703"/>
                  <a:pt x="8526497" y="885157"/>
                  <a:pt x="8532108" y="887993"/>
                </a:cubicBezTo>
                <a:cubicBezTo>
                  <a:pt x="8526497" y="897305"/>
                  <a:pt x="8515280" y="902165"/>
                  <a:pt x="8509671" y="909460"/>
                </a:cubicBezTo>
                <a:cubicBezTo>
                  <a:pt x="8520888" y="916746"/>
                  <a:pt x="8532108" y="924036"/>
                  <a:pt x="8540524" y="933753"/>
                </a:cubicBezTo>
                <a:cubicBezTo>
                  <a:pt x="8532107" y="941046"/>
                  <a:pt x="8518084" y="933754"/>
                  <a:pt x="8506866" y="926465"/>
                </a:cubicBezTo>
                <a:cubicBezTo>
                  <a:pt x="8492842" y="919176"/>
                  <a:pt x="8481622" y="914318"/>
                  <a:pt x="8468065" y="909460"/>
                </a:cubicBezTo>
                <a:cubicBezTo>
                  <a:pt x="8437214" y="894876"/>
                  <a:pt x="8409165" y="883133"/>
                  <a:pt x="8381585" y="870984"/>
                </a:cubicBezTo>
                <a:cubicBezTo>
                  <a:pt x="8356342" y="858833"/>
                  <a:pt x="8336708" y="841824"/>
                  <a:pt x="8308659" y="836965"/>
                </a:cubicBezTo>
                <a:cubicBezTo>
                  <a:pt x="8281080" y="832106"/>
                  <a:pt x="8253030" y="822386"/>
                  <a:pt x="8227789" y="815095"/>
                </a:cubicBezTo>
                <a:cubicBezTo>
                  <a:pt x="8105313" y="779052"/>
                  <a:pt x="7985175" y="745034"/>
                  <a:pt x="7862230" y="713849"/>
                </a:cubicBezTo>
                <a:cubicBezTo>
                  <a:pt x="7753777" y="684692"/>
                  <a:pt x="7642054" y="653104"/>
                  <a:pt x="7533133" y="626780"/>
                </a:cubicBezTo>
                <a:cubicBezTo>
                  <a:pt x="7480310" y="612201"/>
                  <a:pt x="7424213" y="600050"/>
                  <a:pt x="7371390" y="587902"/>
                </a:cubicBezTo>
                <a:cubicBezTo>
                  <a:pt x="7343342" y="583042"/>
                  <a:pt x="7318100" y="578587"/>
                  <a:pt x="7293325" y="566438"/>
                </a:cubicBezTo>
                <a:cubicBezTo>
                  <a:pt x="7273690" y="556718"/>
                  <a:pt x="7248447" y="532419"/>
                  <a:pt x="7228813" y="546998"/>
                </a:cubicBezTo>
                <a:cubicBezTo>
                  <a:pt x="7206844" y="564009"/>
                  <a:pt x="7187210" y="549429"/>
                  <a:pt x="7161967" y="539709"/>
                </a:cubicBezTo>
                <a:cubicBezTo>
                  <a:pt x="7136723" y="529990"/>
                  <a:pt x="7114752" y="525131"/>
                  <a:pt x="7089508" y="520271"/>
                </a:cubicBezTo>
                <a:cubicBezTo>
                  <a:pt x="7039491" y="510551"/>
                  <a:pt x="6986200" y="510550"/>
                  <a:pt x="6936181" y="503260"/>
                </a:cubicBezTo>
                <a:cubicBezTo>
                  <a:pt x="6922157" y="498402"/>
                  <a:pt x="6810434" y="472078"/>
                  <a:pt x="6810433" y="498402"/>
                </a:cubicBezTo>
                <a:cubicBezTo>
                  <a:pt x="6832870" y="498402"/>
                  <a:pt x="6857648" y="491517"/>
                  <a:pt x="6880086" y="498403"/>
                </a:cubicBezTo>
                <a:lnTo>
                  <a:pt x="6890731" y="502245"/>
                </a:lnTo>
                <a:lnTo>
                  <a:pt x="6889103" y="497554"/>
                </a:lnTo>
                <a:cubicBezTo>
                  <a:pt x="6891707" y="492970"/>
                  <a:pt x="6894311" y="492969"/>
                  <a:pt x="6896916" y="497554"/>
                </a:cubicBezTo>
                <a:lnTo>
                  <a:pt x="6893072" y="503089"/>
                </a:lnTo>
                <a:lnTo>
                  <a:pt x="6909535" y="509032"/>
                </a:lnTo>
                <a:cubicBezTo>
                  <a:pt x="6919352" y="512374"/>
                  <a:pt x="6929169" y="515411"/>
                  <a:pt x="6938987" y="517841"/>
                </a:cubicBezTo>
                <a:cubicBezTo>
                  <a:pt x="6986200" y="527561"/>
                  <a:pt x="7033881" y="539709"/>
                  <a:pt x="7078290" y="549429"/>
                </a:cubicBezTo>
                <a:cubicBezTo>
                  <a:pt x="7170381" y="571298"/>
                  <a:pt x="7262471" y="595190"/>
                  <a:pt x="7354563" y="617061"/>
                </a:cubicBezTo>
                <a:cubicBezTo>
                  <a:pt x="7446650" y="638930"/>
                  <a:pt x="7538743" y="662824"/>
                  <a:pt x="7628030" y="687121"/>
                </a:cubicBezTo>
                <a:cubicBezTo>
                  <a:pt x="7675244" y="699271"/>
                  <a:pt x="7722925" y="711421"/>
                  <a:pt x="7770139" y="723571"/>
                </a:cubicBezTo>
                <a:cubicBezTo>
                  <a:pt x="7789773" y="728430"/>
                  <a:pt x="7812212" y="735315"/>
                  <a:pt x="7831845" y="737745"/>
                </a:cubicBezTo>
                <a:cubicBezTo>
                  <a:pt x="7848206" y="740173"/>
                  <a:pt x="7843063" y="762044"/>
                  <a:pt x="7843064" y="776623"/>
                </a:cubicBezTo>
                <a:cubicBezTo>
                  <a:pt x="7851012" y="776623"/>
                  <a:pt x="7856621" y="774193"/>
                  <a:pt x="7862230" y="776624"/>
                </a:cubicBezTo>
                <a:cubicBezTo>
                  <a:pt x="7867840" y="776623"/>
                  <a:pt x="7870645" y="786342"/>
                  <a:pt x="7865034" y="788772"/>
                </a:cubicBezTo>
                <a:cubicBezTo>
                  <a:pt x="7848205" y="791202"/>
                  <a:pt x="7829040" y="781482"/>
                  <a:pt x="7812212" y="776624"/>
                </a:cubicBezTo>
                <a:cubicBezTo>
                  <a:pt x="7761724" y="762044"/>
                  <a:pt x="7711706" y="749894"/>
                  <a:pt x="7661686" y="737745"/>
                </a:cubicBezTo>
                <a:cubicBezTo>
                  <a:pt x="7561181" y="713850"/>
                  <a:pt x="7460678" y="691981"/>
                  <a:pt x="7360172" y="684692"/>
                </a:cubicBezTo>
                <a:lnTo>
                  <a:pt x="7359546" y="695255"/>
                </a:lnTo>
                <a:lnTo>
                  <a:pt x="7362355" y="695815"/>
                </a:lnTo>
                <a:cubicBezTo>
                  <a:pt x="7415068" y="707966"/>
                  <a:pt x="7467780" y="720114"/>
                  <a:pt x="7520937" y="729833"/>
                </a:cubicBezTo>
                <a:cubicBezTo>
                  <a:pt x="7570992" y="739553"/>
                  <a:pt x="7623704" y="746844"/>
                  <a:pt x="7674201" y="765876"/>
                </a:cubicBezTo>
                <a:cubicBezTo>
                  <a:pt x="7726916" y="782885"/>
                  <a:pt x="7777414" y="804754"/>
                  <a:pt x="7827467" y="824192"/>
                </a:cubicBezTo>
                <a:cubicBezTo>
                  <a:pt x="7854046" y="833911"/>
                  <a:pt x="7877523" y="843227"/>
                  <a:pt x="7904101" y="852946"/>
                </a:cubicBezTo>
                <a:cubicBezTo>
                  <a:pt x="7914733" y="857806"/>
                  <a:pt x="7935995" y="862665"/>
                  <a:pt x="7935994" y="884533"/>
                </a:cubicBezTo>
                <a:cubicBezTo>
                  <a:pt x="7906759" y="877245"/>
                  <a:pt x="7880624" y="869955"/>
                  <a:pt x="7854046" y="862664"/>
                </a:cubicBezTo>
                <a:lnTo>
                  <a:pt x="7816826" y="853150"/>
                </a:lnTo>
                <a:lnTo>
                  <a:pt x="7818417" y="858729"/>
                </a:lnTo>
                <a:cubicBezTo>
                  <a:pt x="7773499" y="858729"/>
                  <a:pt x="7731862" y="841521"/>
                  <a:pt x="7686945" y="829233"/>
                </a:cubicBezTo>
                <a:lnTo>
                  <a:pt x="7694409" y="821857"/>
                </a:lnTo>
                <a:lnTo>
                  <a:pt x="7629583" y="805285"/>
                </a:lnTo>
                <a:lnTo>
                  <a:pt x="7630847" y="810482"/>
                </a:lnTo>
                <a:cubicBezTo>
                  <a:pt x="7628243" y="810482"/>
                  <a:pt x="7626289" y="809732"/>
                  <a:pt x="7624988" y="808070"/>
                </a:cubicBezTo>
                <a:lnTo>
                  <a:pt x="7623936" y="803842"/>
                </a:lnTo>
                <a:lnTo>
                  <a:pt x="7563239" y="788325"/>
                </a:lnTo>
                <a:lnTo>
                  <a:pt x="7562341" y="797775"/>
                </a:lnTo>
                <a:lnTo>
                  <a:pt x="7561979" y="801564"/>
                </a:lnTo>
                <a:lnTo>
                  <a:pt x="7561756" y="796917"/>
                </a:lnTo>
                <a:lnTo>
                  <a:pt x="7561326" y="787837"/>
                </a:lnTo>
                <a:lnTo>
                  <a:pt x="7538988" y="782126"/>
                </a:lnTo>
                <a:lnTo>
                  <a:pt x="7389690" y="751781"/>
                </a:lnTo>
                <a:lnTo>
                  <a:pt x="7323709" y="745034"/>
                </a:lnTo>
                <a:cubicBezTo>
                  <a:pt x="7307349" y="745033"/>
                  <a:pt x="7276495" y="752323"/>
                  <a:pt x="7265275" y="740174"/>
                </a:cubicBezTo>
                <a:lnTo>
                  <a:pt x="7263468" y="737952"/>
                </a:lnTo>
                <a:lnTo>
                  <a:pt x="7263882" y="740818"/>
                </a:lnTo>
                <a:lnTo>
                  <a:pt x="7262178" y="740445"/>
                </a:lnTo>
                <a:lnTo>
                  <a:pt x="7263881" y="742660"/>
                </a:lnTo>
                <a:cubicBezTo>
                  <a:pt x="7261276" y="742659"/>
                  <a:pt x="7258672" y="742660"/>
                  <a:pt x="7256067" y="742659"/>
                </a:cubicBezTo>
                <a:lnTo>
                  <a:pt x="7258407" y="739618"/>
                </a:lnTo>
                <a:lnTo>
                  <a:pt x="7258021" y="739533"/>
                </a:lnTo>
                <a:cubicBezTo>
                  <a:pt x="7257369" y="738891"/>
                  <a:pt x="7256882" y="737926"/>
                  <a:pt x="7256556" y="736480"/>
                </a:cubicBezTo>
                <a:lnTo>
                  <a:pt x="7256137" y="731373"/>
                </a:lnTo>
                <a:lnTo>
                  <a:pt x="7254056" y="733291"/>
                </a:lnTo>
                <a:cubicBezTo>
                  <a:pt x="7251251" y="740174"/>
                  <a:pt x="7242837" y="740175"/>
                  <a:pt x="7237226" y="737744"/>
                </a:cubicBezTo>
                <a:cubicBezTo>
                  <a:pt x="7226008" y="737745"/>
                  <a:pt x="7209647" y="742605"/>
                  <a:pt x="7198428" y="735315"/>
                </a:cubicBezTo>
                <a:cubicBezTo>
                  <a:pt x="7192820" y="730455"/>
                  <a:pt x="7192820" y="721140"/>
                  <a:pt x="7187208" y="713850"/>
                </a:cubicBezTo>
                <a:lnTo>
                  <a:pt x="7185736" y="712331"/>
                </a:lnTo>
                <a:lnTo>
                  <a:pt x="7155566" y="707870"/>
                </a:lnTo>
                <a:lnTo>
                  <a:pt x="7145139" y="718711"/>
                </a:lnTo>
                <a:cubicBezTo>
                  <a:pt x="7150747" y="728430"/>
                  <a:pt x="7170379" y="708991"/>
                  <a:pt x="7170381" y="730456"/>
                </a:cubicBezTo>
                <a:lnTo>
                  <a:pt x="7103681" y="719709"/>
                </a:lnTo>
                <a:lnTo>
                  <a:pt x="7109079" y="722944"/>
                </a:lnTo>
                <a:cubicBezTo>
                  <a:pt x="7110314" y="725061"/>
                  <a:pt x="7110930" y="728086"/>
                  <a:pt x="7110930" y="731715"/>
                </a:cubicBezTo>
                <a:cubicBezTo>
                  <a:pt x="7108258" y="731716"/>
                  <a:pt x="7106407" y="730507"/>
                  <a:pt x="7105222" y="728389"/>
                </a:cubicBezTo>
                <a:lnTo>
                  <a:pt x="7103541" y="719687"/>
                </a:lnTo>
                <a:lnTo>
                  <a:pt x="6948218" y="694665"/>
                </a:lnTo>
                <a:lnTo>
                  <a:pt x="6858733" y="686807"/>
                </a:lnTo>
                <a:lnTo>
                  <a:pt x="6860310" y="687661"/>
                </a:lnTo>
                <a:cubicBezTo>
                  <a:pt x="6861856" y="689698"/>
                  <a:pt x="6862806" y="692843"/>
                  <a:pt x="6862806" y="697612"/>
                </a:cubicBezTo>
                <a:cubicBezTo>
                  <a:pt x="6855425" y="697613"/>
                  <a:pt x="6839797" y="704920"/>
                  <a:pt x="6839796" y="685434"/>
                </a:cubicBezTo>
                <a:lnTo>
                  <a:pt x="6841593" y="685302"/>
                </a:lnTo>
                <a:lnTo>
                  <a:pt x="6747532" y="677044"/>
                </a:lnTo>
                <a:lnTo>
                  <a:pt x="6747532" y="685307"/>
                </a:lnTo>
                <a:cubicBezTo>
                  <a:pt x="6736778" y="685307"/>
                  <a:pt x="6726025" y="685307"/>
                  <a:pt x="6717960" y="685306"/>
                </a:cubicBezTo>
                <a:cubicBezTo>
                  <a:pt x="6709894" y="685307"/>
                  <a:pt x="6704518" y="685306"/>
                  <a:pt x="6699141" y="685308"/>
                </a:cubicBezTo>
                <a:cubicBezTo>
                  <a:pt x="6699141" y="680842"/>
                  <a:pt x="6699141" y="678981"/>
                  <a:pt x="6699141" y="676749"/>
                </a:cubicBezTo>
                <a:cubicBezTo>
                  <a:pt x="6707205" y="676749"/>
                  <a:pt x="6717960" y="676749"/>
                  <a:pt x="6728713" y="676750"/>
                </a:cubicBezTo>
                <a:lnTo>
                  <a:pt x="6744188" y="676749"/>
                </a:lnTo>
                <a:lnTo>
                  <a:pt x="6723951" y="674974"/>
                </a:lnTo>
                <a:lnTo>
                  <a:pt x="6727946" y="663562"/>
                </a:lnTo>
                <a:lnTo>
                  <a:pt x="6683656" y="660193"/>
                </a:lnTo>
                <a:lnTo>
                  <a:pt x="6688661" y="672966"/>
                </a:lnTo>
                <a:lnTo>
                  <a:pt x="6581401" y="672966"/>
                </a:lnTo>
                <a:lnTo>
                  <a:pt x="6581173" y="674011"/>
                </a:lnTo>
                <a:cubicBezTo>
                  <a:pt x="6580301" y="675719"/>
                  <a:pt x="6578973" y="676783"/>
                  <a:pt x="6576979" y="676783"/>
                </a:cubicBezTo>
                <a:cubicBezTo>
                  <a:pt x="6574986" y="676782"/>
                  <a:pt x="6573656" y="675568"/>
                  <a:pt x="6572742" y="673669"/>
                </a:cubicBezTo>
                <a:lnTo>
                  <a:pt x="6572574" y="672967"/>
                </a:lnTo>
                <a:lnTo>
                  <a:pt x="6540693" y="672967"/>
                </a:lnTo>
                <a:lnTo>
                  <a:pt x="6547756" y="660265"/>
                </a:lnTo>
                <a:lnTo>
                  <a:pt x="6526371" y="657040"/>
                </a:lnTo>
                <a:lnTo>
                  <a:pt x="6514416" y="654061"/>
                </a:lnTo>
                <a:lnTo>
                  <a:pt x="6521679" y="661664"/>
                </a:lnTo>
                <a:cubicBezTo>
                  <a:pt x="6518929" y="664045"/>
                  <a:pt x="6513432" y="666428"/>
                  <a:pt x="6510684" y="671190"/>
                </a:cubicBezTo>
                <a:cubicBezTo>
                  <a:pt x="6508165" y="668809"/>
                  <a:pt x="6507592" y="665237"/>
                  <a:pt x="6507935" y="661415"/>
                </a:cubicBezTo>
                <a:lnTo>
                  <a:pt x="6509999" y="652960"/>
                </a:lnTo>
                <a:lnTo>
                  <a:pt x="6503973" y="651460"/>
                </a:lnTo>
                <a:cubicBezTo>
                  <a:pt x="6496497" y="650206"/>
                  <a:pt x="6489051" y="650054"/>
                  <a:pt x="6481742" y="652484"/>
                </a:cubicBezTo>
                <a:cubicBezTo>
                  <a:pt x="6475097" y="654914"/>
                  <a:pt x="6468452" y="658559"/>
                  <a:pt x="6461809" y="660988"/>
                </a:cubicBezTo>
                <a:lnTo>
                  <a:pt x="6444896" y="662020"/>
                </a:lnTo>
                <a:lnTo>
                  <a:pt x="6448535" y="662558"/>
                </a:lnTo>
                <a:cubicBezTo>
                  <a:pt x="6458059" y="665232"/>
                  <a:pt x="6467945" y="668993"/>
                  <a:pt x="6478382" y="673188"/>
                </a:cubicBezTo>
                <a:cubicBezTo>
                  <a:pt x="6439418" y="675645"/>
                  <a:pt x="6403698" y="680556"/>
                  <a:pt x="6367519" y="685468"/>
                </a:cubicBezTo>
                <a:lnTo>
                  <a:pt x="6378758" y="675114"/>
                </a:lnTo>
                <a:lnTo>
                  <a:pt x="6333959" y="680240"/>
                </a:lnTo>
                <a:lnTo>
                  <a:pt x="6335369" y="685307"/>
                </a:lnTo>
                <a:cubicBezTo>
                  <a:pt x="6332903" y="685307"/>
                  <a:pt x="6331052" y="684842"/>
                  <a:pt x="6329818" y="683539"/>
                </a:cubicBezTo>
                <a:lnTo>
                  <a:pt x="6329069" y="680799"/>
                </a:lnTo>
                <a:lnTo>
                  <a:pt x="6318050" y="682061"/>
                </a:lnTo>
                <a:lnTo>
                  <a:pt x="6317845" y="684072"/>
                </a:lnTo>
                <a:cubicBezTo>
                  <a:pt x="6315186" y="688525"/>
                  <a:pt x="6299240" y="688526"/>
                  <a:pt x="6296581" y="688526"/>
                </a:cubicBezTo>
                <a:lnTo>
                  <a:pt x="6292605" y="684971"/>
                </a:lnTo>
                <a:lnTo>
                  <a:pt x="6291830" y="685059"/>
                </a:lnTo>
                <a:lnTo>
                  <a:pt x="6270861" y="686719"/>
                </a:lnTo>
                <a:lnTo>
                  <a:pt x="6270834" y="686755"/>
                </a:lnTo>
                <a:lnTo>
                  <a:pt x="6270588" y="686740"/>
                </a:lnTo>
                <a:lnTo>
                  <a:pt x="6176034" y="694221"/>
                </a:lnTo>
                <a:lnTo>
                  <a:pt x="6175707" y="694956"/>
                </a:lnTo>
                <a:cubicBezTo>
                  <a:pt x="6173660" y="697638"/>
                  <a:pt x="6171000" y="699461"/>
                  <a:pt x="6167236" y="700676"/>
                </a:cubicBezTo>
                <a:cubicBezTo>
                  <a:pt x="6151289" y="705535"/>
                  <a:pt x="6132685" y="703105"/>
                  <a:pt x="6116740" y="705536"/>
                </a:cubicBezTo>
                <a:cubicBezTo>
                  <a:pt x="6095477" y="707966"/>
                  <a:pt x="6074655" y="712825"/>
                  <a:pt x="6053394" y="715255"/>
                </a:cubicBezTo>
                <a:lnTo>
                  <a:pt x="6075471" y="714566"/>
                </a:lnTo>
                <a:lnTo>
                  <a:pt x="6095838" y="712948"/>
                </a:lnTo>
                <a:cubicBezTo>
                  <a:pt x="6129055" y="710854"/>
                  <a:pt x="6157118" y="706926"/>
                  <a:pt x="6180885" y="711181"/>
                </a:cubicBezTo>
                <a:lnTo>
                  <a:pt x="6181163" y="711272"/>
                </a:lnTo>
                <a:lnTo>
                  <a:pt x="6209318" y="710395"/>
                </a:lnTo>
                <a:cubicBezTo>
                  <a:pt x="6222607" y="710395"/>
                  <a:pt x="6238554" y="710395"/>
                  <a:pt x="6251842" y="712825"/>
                </a:cubicBezTo>
                <a:cubicBezTo>
                  <a:pt x="6262473" y="712826"/>
                  <a:pt x="6270004" y="705536"/>
                  <a:pt x="6280636" y="700676"/>
                </a:cubicBezTo>
                <a:cubicBezTo>
                  <a:pt x="6299239" y="690956"/>
                  <a:pt x="6323160" y="698245"/>
                  <a:pt x="6341766" y="698245"/>
                </a:cubicBezTo>
                <a:cubicBezTo>
                  <a:pt x="6394478" y="700675"/>
                  <a:pt x="6447188" y="703105"/>
                  <a:pt x="6500347" y="700676"/>
                </a:cubicBezTo>
                <a:cubicBezTo>
                  <a:pt x="6545085" y="700676"/>
                  <a:pt x="6590268" y="698246"/>
                  <a:pt x="6632349" y="710394"/>
                </a:cubicBezTo>
                <a:cubicBezTo>
                  <a:pt x="6640322" y="712825"/>
                  <a:pt x="6648297" y="715254"/>
                  <a:pt x="6653611" y="705536"/>
                </a:cubicBezTo>
                <a:cubicBezTo>
                  <a:pt x="6656268" y="698246"/>
                  <a:pt x="6656270" y="688527"/>
                  <a:pt x="6664243" y="690957"/>
                </a:cubicBezTo>
                <a:cubicBezTo>
                  <a:pt x="6677532" y="690956"/>
                  <a:pt x="6693036" y="707966"/>
                  <a:pt x="6708983" y="710395"/>
                </a:cubicBezTo>
                <a:cubicBezTo>
                  <a:pt x="6732902" y="715254"/>
                  <a:pt x="6756821" y="715255"/>
                  <a:pt x="6782956" y="717684"/>
                </a:cubicBezTo>
                <a:cubicBezTo>
                  <a:pt x="6806877" y="720114"/>
                  <a:pt x="6833455" y="722544"/>
                  <a:pt x="6859590" y="724975"/>
                </a:cubicBezTo>
                <a:cubicBezTo>
                  <a:pt x="6912747" y="732264"/>
                  <a:pt x="6965460" y="739553"/>
                  <a:pt x="7020831" y="744413"/>
                </a:cubicBezTo>
                <a:cubicBezTo>
                  <a:pt x="7039435" y="746844"/>
                  <a:pt x="7060697" y="749273"/>
                  <a:pt x="7081958" y="749273"/>
                </a:cubicBezTo>
                <a:cubicBezTo>
                  <a:pt x="7089932" y="749272"/>
                  <a:pt x="7111195" y="749272"/>
                  <a:pt x="7111195" y="768306"/>
                </a:cubicBezTo>
                <a:cubicBezTo>
                  <a:pt x="7060695" y="773167"/>
                  <a:pt x="7013297" y="749271"/>
                  <a:pt x="6962801" y="761421"/>
                </a:cubicBezTo>
                <a:cubicBezTo>
                  <a:pt x="6954828" y="763446"/>
                  <a:pt x="6946855" y="773167"/>
                  <a:pt x="6941982" y="756562"/>
                </a:cubicBezTo>
                <a:cubicBezTo>
                  <a:pt x="6939322" y="744413"/>
                  <a:pt x="6928693" y="744414"/>
                  <a:pt x="6920720" y="746844"/>
                </a:cubicBezTo>
                <a:cubicBezTo>
                  <a:pt x="6896801" y="749272"/>
                  <a:pt x="6872880" y="749272"/>
                  <a:pt x="6849401" y="749272"/>
                </a:cubicBezTo>
                <a:cubicBezTo>
                  <a:pt x="6743532" y="749273"/>
                  <a:pt x="6637665" y="739552"/>
                  <a:pt x="6531795" y="734694"/>
                </a:cubicBezTo>
                <a:cubicBezTo>
                  <a:pt x="6504111" y="734694"/>
                  <a:pt x="6477090" y="734085"/>
                  <a:pt x="6450345" y="733783"/>
                </a:cubicBezTo>
                <a:lnTo>
                  <a:pt x="6436200" y="733944"/>
                </a:lnTo>
                <a:lnTo>
                  <a:pt x="6439214" y="743448"/>
                </a:lnTo>
                <a:cubicBezTo>
                  <a:pt x="6433030" y="743448"/>
                  <a:pt x="6417825" y="749012"/>
                  <a:pt x="6410610" y="742404"/>
                </a:cubicBezTo>
                <a:lnTo>
                  <a:pt x="6407791" y="734269"/>
                </a:lnTo>
                <a:lnTo>
                  <a:pt x="6370557" y="734693"/>
                </a:lnTo>
                <a:lnTo>
                  <a:pt x="6347496" y="733414"/>
                </a:lnTo>
                <a:lnTo>
                  <a:pt x="6362915" y="742830"/>
                </a:lnTo>
                <a:lnTo>
                  <a:pt x="6347695" y="752127"/>
                </a:lnTo>
                <a:lnTo>
                  <a:pt x="6355457" y="755738"/>
                </a:lnTo>
                <a:cubicBezTo>
                  <a:pt x="6360736" y="757777"/>
                  <a:pt x="6355456" y="772464"/>
                  <a:pt x="6355457" y="779807"/>
                </a:cubicBezTo>
                <a:lnTo>
                  <a:pt x="6353803" y="783029"/>
                </a:lnTo>
                <a:lnTo>
                  <a:pt x="6359444" y="781787"/>
                </a:lnTo>
                <a:cubicBezTo>
                  <a:pt x="6366107" y="780876"/>
                  <a:pt x="6372418" y="780268"/>
                  <a:pt x="6378028" y="779052"/>
                </a:cubicBezTo>
                <a:cubicBezTo>
                  <a:pt x="6389245" y="779052"/>
                  <a:pt x="6397661" y="781482"/>
                  <a:pt x="6408879" y="774193"/>
                </a:cubicBezTo>
                <a:cubicBezTo>
                  <a:pt x="6428046" y="759614"/>
                  <a:pt x="6450485" y="766903"/>
                  <a:pt x="6472923" y="766904"/>
                </a:cubicBezTo>
                <a:lnTo>
                  <a:pt x="6468552" y="755940"/>
                </a:lnTo>
                <a:lnTo>
                  <a:pt x="6463607" y="755563"/>
                </a:lnTo>
                <a:cubicBezTo>
                  <a:pt x="6462181" y="754899"/>
                  <a:pt x="6460993" y="753769"/>
                  <a:pt x="6460161" y="751876"/>
                </a:cubicBezTo>
                <a:lnTo>
                  <a:pt x="6459247" y="746093"/>
                </a:lnTo>
                <a:lnTo>
                  <a:pt x="6453289" y="742604"/>
                </a:lnTo>
                <a:lnTo>
                  <a:pt x="6461609" y="743505"/>
                </a:lnTo>
                <a:lnTo>
                  <a:pt x="6463369" y="743443"/>
                </a:lnTo>
                <a:lnTo>
                  <a:pt x="6464697" y="743841"/>
                </a:lnTo>
                <a:lnTo>
                  <a:pt x="6498166" y="747463"/>
                </a:lnTo>
                <a:cubicBezTo>
                  <a:pt x="6492557" y="749893"/>
                  <a:pt x="6486946" y="754754"/>
                  <a:pt x="6481336" y="759614"/>
                </a:cubicBezTo>
                <a:cubicBezTo>
                  <a:pt x="6486947" y="764473"/>
                  <a:pt x="6492556" y="769334"/>
                  <a:pt x="6498165" y="776623"/>
                </a:cubicBezTo>
                <a:cubicBezTo>
                  <a:pt x="6503776" y="771763"/>
                  <a:pt x="6506580" y="764473"/>
                  <a:pt x="6514527" y="766902"/>
                </a:cubicBezTo>
                <a:cubicBezTo>
                  <a:pt x="6520136" y="771763"/>
                  <a:pt x="6525746" y="776624"/>
                  <a:pt x="6531356" y="776623"/>
                </a:cubicBezTo>
                <a:cubicBezTo>
                  <a:pt x="6536965" y="776624"/>
                  <a:pt x="6545379" y="776623"/>
                  <a:pt x="6550989" y="779052"/>
                </a:cubicBezTo>
                <a:cubicBezTo>
                  <a:pt x="6559404" y="781483"/>
                  <a:pt x="6542575" y="786342"/>
                  <a:pt x="6542576" y="788773"/>
                </a:cubicBezTo>
                <a:lnTo>
                  <a:pt x="6534472" y="789942"/>
                </a:lnTo>
                <a:lnTo>
                  <a:pt x="6534631" y="790635"/>
                </a:lnTo>
                <a:lnTo>
                  <a:pt x="6533329" y="790107"/>
                </a:lnTo>
                <a:lnTo>
                  <a:pt x="6521538" y="791809"/>
                </a:lnTo>
                <a:cubicBezTo>
                  <a:pt x="6514527" y="791809"/>
                  <a:pt x="6507515" y="791203"/>
                  <a:pt x="6500503" y="791202"/>
                </a:cubicBezTo>
                <a:lnTo>
                  <a:pt x="6470968" y="792598"/>
                </a:lnTo>
                <a:lnTo>
                  <a:pt x="6404156" y="803156"/>
                </a:lnTo>
                <a:lnTo>
                  <a:pt x="6408278" y="795562"/>
                </a:lnTo>
                <a:lnTo>
                  <a:pt x="6397662" y="796064"/>
                </a:lnTo>
                <a:cubicBezTo>
                  <a:pt x="6380831" y="798492"/>
                  <a:pt x="6364003" y="798493"/>
                  <a:pt x="6347173" y="798492"/>
                </a:cubicBezTo>
                <a:cubicBezTo>
                  <a:pt x="6340162" y="799707"/>
                  <a:pt x="6333267" y="799706"/>
                  <a:pt x="6326723" y="800922"/>
                </a:cubicBezTo>
                <a:lnTo>
                  <a:pt x="6314912" y="807178"/>
                </a:lnTo>
                <a:lnTo>
                  <a:pt x="6335356" y="805364"/>
                </a:lnTo>
                <a:cubicBezTo>
                  <a:pt x="6350903" y="806083"/>
                  <a:pt x="6362691" y="810664"/>
                  <a:pt x="6362692" y="823495"/>
                </a:cubicBezTo>
                <a:lnTo>
                  <a:pt x="6343674" y="826675"/>
                </a:lnTo>
                <a:lnTo>
                  <a:pt x="6344370" y="827246"/>
                </a:lnTo>
                <a:cubicBezTo>
                  <a:pt x="6344369" y="834535"/>
                  <a:pt x="6330346" y="836964"/>
                  <a:pt x="6328007" y="836963"/>
                </a:cubicBezTo>
                <a:cubicBezTo>
                  <a:pt x="6316790" y="836964"/>
                  <a:pt x="6305569" y="839396"/>
                  <a:pt x="6294351" y="836964"/>
                </a:cubicBezTo>
                <a:lnTo>
                  <a:pt x="6292422" y="835244"/>
                </a:lnTo>
                <a:lnTo>
                  <a:pt x="6292027" y="835309"/>
                </a:lnTo>
                <a:cubicBezTo>
                  <a:pt x="6281495" y="835309"/>
                  <a:pt x="6263499" y="835309"/>
                  <a:pt x="6263497" y="813719"/>
                </a:cubicBezTo>
                <a:lnTo>
                  <a:pt x="6283134" y="810674"/>
                </a:lnTo>
                <a:lnTo>
                  <a:pt x="6283133" y="810640"/>
                </a:lnTo>
                <a:lnTo>
                  <a:pt x="6152319" y="823908"/>
                </a:lnTo>
                <a:lnTo>
                  <a:pt x="6145973" y="835936"/>
                </a:lnTo>
                <a:cubicBezTo>
                  <a:pt x="6144645" y="840796"/>
                  <a:pt x="6142652" y="843834"/>
                  <a:pt x="6139995" y="845657"/>
                </a:cubicBezTo>
                <a:lnTo>
                  <a:pt x="6132699" y="847433"/>
                </a:lnTo>
                <a:lnTo>
                  <a:pt x="6133469" y="847705"/>
                </a:lnTo>
                <a:lnTo>
                  <a:pt x="6153305" y="845612"/>
                </a:lnTo>
                <a:lnTo>
                  <a:pt x="6240057" y="839447"/>
                </a:lnTo>
                <a:lnTo>
                  <a:pt x="6240058" y="823214"/>
                </a:lnTo>
                <a:cubicBezTo>
                  <a:pt x="6245125" y="823215"/>
                  <a:pt x="6250195" y="823215"/>
                  <a:pt x="6255262" y="823215"/>
                </a:cubicBezTo>
                <a:lnTo>
                  <a:pt x="6248534" y="838845"/>
                </a:lnTo>
                <a:lnTo>
                  <a:pt x="6280361" y="836581"/>
                </a:lnTo>
                <a:lnTo>
                  <a:pt x="6281651" y="838043"/>
                </a:lnTo>
                <a:lnTo>
                  <a:pt x="6285662" y="843250"/>
                </a:lnTo>
                <a:lnTo>
                  <a:pt x="6244893" y="847305"/>
                </a:lnTo>
                <a:lnTo>
                  <a:pt x="6240057" y="858540"/>
                </a:lnTo>
                <a:lnTo>
                  <a:pt x="6240058" y="847786"/>
                </a:lnTo>
                <a:lnTo>
                  <a:pt x="6206282" y="851147"/>
                </a:lnTo>
                <a:lnTo>
                  <a:pt x="6184450" y="853294"/>
                </a:lnTo>
                <a:lnTo>
                  <a:pt x="6185662" y="858734"/>
                </a:lnTo>
                <a:cubicBezTo>
                  <a:pt x="6183057" y="858733"/>
                  <a:pt x="6181104" y="857524"/>
                  <a:pt x="6179802" y="855406"/>
                </a:cubicBezTo>
                <a:lnTo>
                  <a:pt x="6179442" y="853787"/>
                </a:lnTo>
                <a:lnTo>
                  <a:pt x="6160631" y="855639"/>
                </a:lnTo>
                <a:lnTo>
                  <a:pt x="6160767" y="857316"/>
                </a:lnTo>
                <a:lnTo>
                  <a:pt x="6161493" y="860319"/>
                </a:lnTo>
                <a:lnTo>
                  <a:pt x="6150056" y="856681"/>
                </a:lnTo>
                <a:lnTo>
                  <a:pt x="6140053" y="857666"/>
                </a:lnTo>
                <a:lnTo>
                  <a:pt x="6130435" y="871233"/>
                </a:lnTo>
                <a:lnTo>
                  <a:pt x="6130435" y="858612"/>
                </a:lnTo>
                <a:lnTo>
                  <a:pt x="6128563" y="858796"/>
                </a:lnTo>
                <a:lnTo>
                  <a:pt x="6124712" y="886963"/>
                </a:lnTo>
                <a:cubicBezTo>
                  <a:pt x="6135344" y="886963"/>
                  <a:pt x="6148632" y="889393"/>
                  <a:pt x="6159261" y="889393"/>
                </a:cubicBezTo>
                <a:cubicBezTo>
                  <a:pt x="6169896" y="891823"/>
                  <a:pt x="6182740" y="886963"/>
                  <a:pt x="6190712" y="894252"/>
                </a:cubicBezTo>
                <a:lnTo>
                  <a:pt x="6190710" y="894414"/>
                </a:lnTo>
                <a:lnTo>
                  <a:pt x="6249018" y="891078"/>
                </a:lnTo>
                <a:lnTo>
                  <a:pt x="6240056" y="884369"/>
                </a:lnTo>
                <a:cubicBezTo>
                  <a:pt x="6245381" y="884368"/>
                  <a:pt x="6250706" y="884368"/>
                  <a:pt x="6256030" y="884367"/>
                </a:cubicBezTo>
                <a:cubicBezTo>
                  <a:pt x="6256029" y="874729"/>
                  <a:pt x="6256030" y="867500"/>
                  <a:pt x="6256029" y="860270"/>
                </a:cubicBezTo>
                <a:cubicBezTo>
                  <a:pt x="6264017" y="862680"/>
                  <a:pt x="6271559" y="862680"/>
                  <a:pt x="6279547" y="865091"/>
                </a:cubicBezTo>
                <a:cubicBezTo>
                  <a:pt x="6276886" y="867499"/>
                  <a:pt x="6274221" y="872319"/>
                  <a:pt x="6271558" y="877139"/>
                </a:cubicBezTo>
                <a:cubicBezTo>
                  <a:pt x="6290195" y="877138"/>
                  <a:pt x="6308833" y="877139"/>
                  <a:pt x="6327465" y="877139"/>
                </a:cubicBezTo>
                <a:cubicBezTo>
                  <a:pt x="6324804" y="872320"/>
                  <a:pt x="6322143" y="869910"/>
                  <a:pt x="6319479" y="865090"/>
                </a:cubicBezTo>
                <a:cubicBezTo>
                  <a:pt x="6327467" y="857860"/>
                  <a:pt x="6338116" y="848221"/>
                  <a:pt x="6351428" y="848223"/>
                </a:cubicBezTo>
                <a:cubicBezTo>
                  <a:pt x="6351427" y="865091"/>
                  <a:pt x="6356309" y="874728"/>
                  <a:pt x="6364295" y="881958"/>
                </a:cubicBezTo>
                <a:lnTo>
                  <a:pt x="6372745" y="883997"/>
                </a:lnTo>
                <a:lnTo>
                  <a:pt x="6386092" y="883233"/>
                </a:lnTo>
                <a:lnTo>
                  <a:pt x="6399706" y="883063"/>
                </a:lnTo>
                <a:lnTo>
                  <a:pt x="6400309" y="881378"/>
                </a:lnTo>
                <a:cubicBezTo>
                  <a:pt x="6407601" y="874363"/>
                  <a:pt x="6422955" y="877870"/>
                  <a:pt x="6429095" y="876117"/>
                </a:cubicBezTo>
                <a:lnTo>
                  <a:pt x="6415597" y="882862"/>
                </a:lnTo>
                <a:lnTo>
                  <a:pt x="6438283" y="882577"/>
                </a:lnTo>
                <a:lnTo>
                  <a:pt x="6439747" y="876619"/>
                </a:lnTo>
                <a:cubicBezTo>
                  <a:pt x="6447848" y="865673"/>
                  <a:pt x="6465548" y="871992"/>
                  <a:pt x="6477516" y="870186"/>
                </a:cubicBezTo>
                <a:cubicBezTo>
                  <a:pt x="6498790" y="865371"/>
                  <a:pt x="6520061" y="858150"/>
                  <a:pt x="6538234" y="839291"/>
                </a:cubicBezTo>
                <a:cubicBezTo>
                  <a:pt x="6538234" y="850926"/>
                  <a:pt x="6540892" y="860557"/>
                  <a:pt x="6543552" y="872595"/>
                </a:cubicBezTo>
                <a:cubicBezTo>
                  <a:pt x="6551528" y="872594"/>
                  <a:pt x="6556846" y="872594"/>
                  <a:pt x="6562165" y="872594"/>
                </a:cubicBezTo>
                <a:cubicBezTo>
                  <a:pt x="6570144" y="872594"/>
                  <a:pt x="6575462" y="872594"/>
                  <a:pt x="6583437" y="872594"/>
                </a:cubicBezTo>
                <a:lnTo>
                  <a:pt x="6583438" y="880753"/>
                </a:lnTo>
                <a:lnTo>
                  <a:pt x="6587451" y="880702"/>
                </a:lnTo>
                <a:lnTo>
                  <a:pt x="6583437" y="881233"/>
                </a:lnTo>
                <a:lnTo>
                  <a:pt x="6583439" y="894259"/>
                </a:lnTo>
                <a:lnTo>
                  <a:pt x="6557354" y="890298"/>
                </a:lnTo>
                <a:lnTo>
                  <a:pt x="6562209" y="897306"/>
                </a:lnTo>
                <a:cubicBezTo>
                  <a:pt x="6556598" y="900950"/>
                  <a:pt x="6550288" y="903989"/>
                  <a:pt x="6543627" y="907635"/>
                </a:cubicBezTo>
                <a:lnTo>
                  <a:pt x="6534528" y="913780"/>
                </a:lnTo>
                <a:lnTo>
                  <a:pt x="6575322" y="914370"/>
                </a:lnTo>
                <a:lnTo>
                  <a:pt x="6575530" y="912493"/>
                </a:lnTo>
                <a:cubicBezTo>
                  <a:pt x="6576233" y="905810"/>
                  <a:pt x="6577634" y="899737"/>
                  <a:pt x="6581842" y="897306"/>
                </a:cubicBezTo>
                <a:cubicBezTo>
                  <a:pt x="6584646" y="894876"/>
                  <a:pt x="6589788" y="894877"/>
                  <a:pt x="6593060" y="890016"/>
                </a:cubicBezTo>
                <a:cubicBezTo>
                  <a:pt x="6595866" y="887993"/>
                  <a:pt x="6595865" y="878274"/>
                  <a:pt x="6598203" y="873413"/>
                </a:cubicBezTo>
                <a:cubicBezTo>
                  <a:pt x="6603812" y="861263"/>
                  <a:pt x="6620642" y="868554"/>
                  <a:pt x="6629056" y="868556"/>
                </a:cubicBezTo>
                <a:lnTo>
                  <a:pt x="6636835" y="867845"/>
                </a:lnTo>
                <a:lnTo>
                  <a:pt x="6639611" y="864935"/>
                </a:lnTo>
                <a:cubicBezTo>
                  <a:pt x="6644929" y="862504"/>
                  <a:pt x="6652905" y="860074"/>
                  <a:pt x="6652905" y="847917"/>
                </a:cubicBezTo>
                <a:cubicBezTo>
                  <a:pt x="6644930" y="847918"/>
                  <a:pt x="6636951" y="847918"/>
                  <a:pt x="6628976" y="847917"/>
                </a:cubicBezTo>
                <a:cubicBezTo>
                  <a:pt x="6628975" y="837180"/>
                  <a:pt x="6634957" y="829990"/>
                  <a:pt x="6642270" y="825482"/>
                </a:cubicBezTo>
                <a:lnTo>
                  <a:pt x="6649045" y="823465"/>
                </a:lnTo>
                <a:lnTo>
                  <a:pt x="6607844" y="823465"/>
                </a:lnTo>
                <a:cubicBezTo>
                  <a:pt x="6602472" y="824689"/>
                  <a:pt x="6597681" y="825915"/>
                  <a:pt x="6593184" y="826527"/>
                </a:cubicBezTo>
                <a:lnTo>
                  <a:pt x="6583416" y="826063"/>
                </a:lnTo>
                <a:lnTo>
                  <a:pt x="6582748" y="827048"/>
                </a:lnTo>
                <a:cubicBezTo>
                  <a:pt x="6567243" y="833448"/>
                  <a:pt x="6535230" y="824161"/>
                  <a:pt x="6527227" y="824161"/>
                </a:cubicBezTo>
                <a:cubicBezTo>
                  <a:pt x="6527227" y="812076"/>
                  <a:pt x="6540566" y="809661"/>
                  <a:pt x="6555239" y="810264"/>
                </a:cubicBezTo>
                <a:cubicBezTo>
                  <a:pt x="6562573" y="810567"/>
                  <a:pt x="6570244" y="811625"/>
                  <a:pt x="6576745" y="812606"/>
                </a:cubicBezTo>
                <a:lnTo>
                  <a:pt x="6582652" y="813374"/>
                </a:lnTo>
                <a:lnTo>
                  <a:pt x="6585883" y="811625"/>
                </a:lnTo>
                <a:cubicBezTo>
                  <a:pt x="6594294" y="808768"/>
                  <a:pt x="6602238" y="808767"/>
                  <a:pt x="6607845" y="796928"/>
                </a:cubicBezTo>
                <a:cubicBezTo>
                  <a:pt x="6610647" y="787129"/>
                  <a:pt x="6610649" y="765083"/>
                  <a:pt x="6602237" y="757734"/>
                </a:cubicBezTo>
                <a:cubicBezTo>
                  <a:pt x="6597098" y="747936"/>
                  <a:pt x="6577472" y="755285"/>
                  <a:pt x="6569060" y="755285"/>
                </a:cubicBezTo>
                <a:cubicBezTo>
                  <a:pt x="6563452" y="756509"/>
                  <a:pt x="6552238" y="758959"/>
                  <a:pt x="6542423" y="758347"/>
                </a:cubicBezTo>
                <a:lnTo>
                  <a:pt x="6542201" y="758281"/>
                </a:lnTo>
                <a:lnTo>
                  <a:pt x="6540596" y="765827"/>
                </a:lnTo>
                <a:cubicBezTo>
                  <a:pt x="6539362" y="767962"/>
                  <a:pt x="6537510" y="769213"/>
                  <a:pt x="6535042" y="769213"/>
                </a:cubicBezTo>
                <a:cubicBezTo>
                  <a:pt x="6535042" y="764212"/>
                  <a:pt x="6535660" y="761189"/>
                  <a:pt x="6536894" y="759418"/>
                </a:cubicBezTo>
                <a:lnTo>
                  <a:pt x="6540707" y="757844"/>
                </a:lnTo>
                <a:lnTo>
                  <a:pt x="6529631" y="754597"/>
                </a:lnTo>
                <a:cubicBezTo>
                  <a:pt x="6526303" y="752223"/>
                  <a:pt x="6524199" y="748548"/>
                  <a:pt x="6524199" y="743037"/>
                </a:cubicBezTo>
                <a:cubicBezTo>
                  <a:pt x="6560647" y="743036"/>
                  <a:pt x="6594293" y="743038"/>
                  <a:pt x="6630276" y="743037"/>
                </a:cubicBezTo>
                <a:cubicBezTo>
                  <a:pt x="6630276" y="755285"/>
                  <a:pt x="6605041" y="760183"/>
                  <a:pt x="6616257" y="774881"/>
                </a:cubicBezTo>
                <a:cubicBezTo>
                  <a:pt x="6624665" y="792027"/>
                  <a:pt x="6649901" y="777331"/>
                  <a:pt x="6663921" y="777331"/>
                </a:cubicBezTo>
                <a:lnTo>
                  <a:pt x="6663922" y="786493"/>
                </a:lnTo>
                <a:lnTo>
                  <a:pt x="6673289" y="780697"/>
                </a:lnTo>
                <a:lnTo>
                  <a:pt x="6672635" y="776973"/>
                </a:lnTo>
                <a:cubicBezTo>
                  <a:pt x="6675384" y="776973"/>
                  <a:pt x="6679393" y="776972"/>
                  <a:pt x="6682714" y="778421"/>
                </a:cubicBezTo>
                <a:lnTo>
                  <a:pt x="6683752" y="780186"/>
                </a:lnTo>
                <a:lnTo>
                  <a:pt x="6687274" y="780105"/>
                </a:lnTo>
                <a:cubicBezTo>
                  <a:pt x="6701530" y="781601"/>
                  <a:pt x="6717082" y="787521"/>
                  <a:pt x="6726048" y="788874"/>
                </a:cubicBezTo>
                <a:lnTo>
                  <a:pt x="6663920" y="788875"/>
                </a:lnTo>
                <a:lnTo>
                  <a:pt x="6663922" y="801827"/>
                </a:lnTo>
                <a:lnTo>
                  <a:pt x="6651149" y="799038"/>
                </a:lnTo>
                <a:lnTo>
                  <a:pt x="6651831" y="801380"/>
                </a:lnTo>
                <a:lnTo>
                  <a:pt x="6634656" y="797789"/>
                </a:lnTo>
                <a:lnTo>
                  <a:pt x="6639081" y="801131"/>
                </a:lnTo>
                <a:cubicBezTo>
                  <a:pt x="6646179" y="804333"/>
                  <a:pt x="6654853" y="805980"/>
                  <a:pt x="6659845" y="811529"/>
                </a:cubicBezTo>
                <a:lnTo>
                  <a:pt x="6662547" y="819446"/>
                </a:lnTo>
                <a:lnTo>
                  <a:pt x="6663541" y="819150"/>
                </a:lnTo>
                <a:cubicBezTo>
                  <a:pt x="6664872" y="817935"/>
                  <a:pt x="6668194" y="816720"/>
                  <a:pt x="6671518" y="816719"/>
                </a:cubicBezTo>
                <a:cubicBezTo>
                  <a:pt x="6674842" y="816721"/>
                  <a:pt x="6678165" y="817936"/>
                  <a:pt x="6679495" y="821581"/>
                </a:cubicBezTo>
                <a:cubicBezTo>
                  <a:pt x="6679495" y="826444"/>
                  <a:pt x="6666200" y="824013"/>
                  <a:pt x="6663541" y="826444"/>
                </a:cubicBezTo>
                <a:cubicBezTo>
                  <a:pt x="6655564" y="835763"/>
                  <a:pt x="6679495" y="838599"/>
                  <a:pt x="6679495" y="838599"/>
                </a:cubicBezTo>
                <a:cubicBezTo>
                  <a:pt x="6682154" y="835762"/>
                  <a:pt x="6700322" y="833737"/>
                  <a:pt x="6700323" y="843056"/>
                </a:cubicBezTo>
                <a:cubicBezTo>
                  <a:pt x="6700322" y="847918"/>
                  <a:pt x="6690131" y="847917"/>
                  <a:pt x="6687473" y="847917"/>
                </a:cubicBezTo>
                <a:cubicBezTo>
                  <a:pt x="6682154" y="847917"/>
                  <a:pt x="6674178" y="847917"/>
                  <a:pt x="6668858" y="847918"/>
                </a:cubicBezTo>
                <a:lnTo>
                  <a:pt x="6665415" y="865238"/>
                </a:lnTo>
                <a:lnTo>
                  <a:pt x="6682347" y="863693"/>
                </a:lnTo>
                <a:lnTo>
                  <a:pt x="6694672" y="860974"/>
                </a:lnTo>
                <a:lnTo>
                  <a:pt x="6695005" y="860074"/>
                </a:lnTo>
                <a:cubicBezTo>
                  <a:pt x="6696334" y="858857"/>
                  <a:pt x="6698329" y="857642"/>
                  <a:pt x="6700656" y="857339"/>
                </a:cubicBezTo>
                <a:lnTo>
                  <a:pt x="6705037" y="858904"/>
                </a:lnTo>
                <a:lnTo>
                  <a:pt x="6726757" y="861263"/>
                </a:lnTo>
                <a:cubicBezTo>
                  <a:pt x="6729562" y="864909"/>
                  <a:pt x="6730964" y="870375"/>
                  <a:pt x="6731664" y="876097"/>
                </a:cubicBezTo>
                <a:lnTo>
                  <a:pt x="6731761" y="878338"/>
                </a:lnTo>
                <a:lnTo>
                  <a:pt x="6738212" y="873139"/>
                </a:lnTo>
                <a:cubicBezTo>
                  <a:pt x="6740872" y="867365"/>
                  <a:pt x="6742867" y="860074"/>
                  <a:pt x="6748184" y="852779"/>
                </a:cubicBezTo>
                <a:cubicBezTo>
                  <a:pt x="6753502" y="845486"/>
                  <a:pt x="6764138" y="860073"/>
                  <a:pt x="6769011" y="864937"/>
                </a:cubicBezTo>
                <a:lnTo>
                  <a:pt x="6765556" y="870511"/>
                </a:lnTo>
                <a:lnTo>
                  <a:pt x="6771361" y="870678"/>
                </a:lnTo>
                <a:cubicBezTo>
                  <a:pt x="6774684" y="871546"/>
                  <a:pt x="6777316" y="873862"/>
                  <a:pt x="6777318" y="879656"/>
                </a:cubicBezTo>
                <a:lnTo>
                  <a:pt x="6768953" y="879412"/>
                </a:lnTo>
                <a:lnTo>
                  <a:pt x="6784966" y="884383"/>
                </a:lnTo>
                <a:cubicBezTo>
                  <a:pt x="6784965" y="869797"/>
                  <a:pt x="6784963" y="860072"/>
                  <a:pt x="6795600" y="857642"/>
                </a:cubicBezTo>
                <a:cubicBezTo>
                  <a:pt x="6806237" y="855212"/>
                  <a:pt x="6814213" y="855211"/>
                  <a:pt x="6822190" y="855211"/>
                </a:cubicBezTo>
                <a:cubicBezTo>
                  <a:pt x="6824848" y="855212"/>
                  <a:pt x="6853654" y="852780"/>
                  <a:pt x="6853655" y="857642"/>
                </a:cubicBezTo>
                <a:cubicBezTo>
                  <a:pt x="6853654" y="860074"/>
                  <a:pt x="6843462" y="860072"/>
                  <a:pt x="6840803" y="862504"/>
                </a:cubicBezTo>
                <a:cubicBezTo>
                  <a:pt x="6838145" y="863720"/>
                  <a:pt x="6836816" y="867975"/>
                  <a:pt x="6835817" y="872835"/>
                </a:cubicBezTo>
                <a:lnTo>
                  <a:pt x="6834093" y="880897"/>
                </a:lnTo>
                <a:lnTo>
                  <a:pt x="6909716" y="889795"/>
                </a:lnTo>
                <a:lnTo>
                  <a:pt x="6910156" y="881345"/>
                </a:lnTo>
                <a:cubicBezTo>
                  <a:pt x="6910822" y="877090"/>
                  <a:pt x="6912150" y="873445"/>
                  <a:pt x="6914810" y="872228"/>
                </a:cubicBezTo>
                <a:cubicBezTo>
                  <a:pt x="6925446" y="869798"/>
                  <a:pt x="6933423" y="874659"/>
                  <a:pt x="6941399" y="877091"/>
                </a:cubicBezTo>
                <a:lnTo>
                  <a:pt x="6936445" y="892940"/>
                </a:lnTo>
                <a:lnTo>
                  <a:pt x="6950809" y="894630"/>
                </a:lnTo>
                <a:lnTo>
                  <a:pt x="6979783" y="898412"/>
                </a:lnTo>
                <a:lnTo>
                  <a:pt x="6983249" y="896691"/>
                </a:lnTo>
                <a:lnTo>
                  <a:pt x="6985339" y="898458"/>
                </a:lnTo>
                <a:lnTo>
                  <a:pt x="6982407" y="894143"/>
                </a:lnTo>
                <a:cubicBezTo>
                  <a:pt x="6983639" y="891723"/>
                  <a:pt x="6984874" y="890513"/>
                  <a:pt x="6986108" y="890514"/>
                </a:cubicBezTo>
                <a:lnTo>
                  <a:pt x="6988817" y="893170"/>
                </a:lnTo>
                <a:lnTo>
                  <a:pt x="6988815" y="897063"/>
                </a:lnTo>
                <a:lnTo>
                  <a:pt x="6987993" y="899484"/>
                </a:lnTo>
                <a:lnTo>
                  <a:pt x="6988816" y="899592"/>
                </a:lnTo>
                <a:lnTo>
                  <a:pt x="6988815" y="897063"/>
                </a:lnTo>
                <a:lnTo>
                  <a:pt x="6989809" y="894144"/>
                </a:lnTo>
                <a:lnTo>
                  <a:pt x="6988817" y="893170"/>
                </a:lnTo>
                <a:lnTo>
                  <a:pt x="6988816" y="889245"/>
                </a:lnTo>
                <a:cubicBezTo>
                  <a:pt x="6994135" y="884383"/>
                  <a:pt x="7004771" y="881953"/>
                  <a:pt x="7010087" y="889245"/>
                </a:cubicBezTo>
                <a:cubicBezTo>
                  <a:pt x="7015406" y="896539"/>
                  <a:pt x="7018065" y="903833"/>
                  <a:pt x="7022939" y="903832"/>
                </a:cubicBezTo>
                <a:cubicBezTo>
                  <a:pt x="7044211" y="906263"/>
                  <a:pt x="7065482" y="906264"/>
                  <a:pt x="7086755" y="908695"/>
                </a:cubicBezTo>
                <a:cubicBezTo>
                  <a:pt x="7086754" y="901400"/>
                  <a:pt x="7086755" y="894107"/>
                  <a:pt x="7086754" y="886815"/>
                </a:cubicBezTo>
                <a:cubicBezTo>
                  <a:pt x="7094731" y="886815"/>
                  <a:pt x="7102706" y="886814"/>
                  <a:pt x="7107582" y="891677"/>
                </a:cubicBezTo>
                <a:cubicBezTo>
                  <a:pt x="7111571" y="895324"/>
                  <a:pt x="7112346" y="900186"/>
                  <a:pt x="7112124" y="905604"/>
                </a:cubicBezTo>
                <a:lnTo>
                  <a:pt x="7111291" y="915582"/>
                </a:lnTo>
                <a:lnTo>
                  <a:pt x="7115596" y="916145"/>
                </a:lnTo>
                <a:lnTo>
                  <a:pt x="7153492" y="921328"/>
                </a:lnTo>
                <a:lnTo>
                  <a:pt x="7148808" y="920022"/>
                </a:lnTo>
                <a:cubicBezTo>
                  <a:pt x="7146189" y="917662"/>
                  <a:pt x="7144553" y="913594"/>
                  <a:pt x="7144553" y="906944"/>
                </a:cubicBezTo>
                <a:cubicBezTo>
                  <a:pt x="7148482" y="906943"/>
                  <a:pt x="7157651" y="903873"/>
                  <a:pt x="7165841" y="903822"/>
                </a:cubicBezTo>
                <a:cubicBezTo>
                  <a:pt x="7174028" y="903770"/>
                  <a:pt x="7181232" y="906738"/>
                  <a:pt x="7181232" y="918813"/>
                </a:cubicBezTo>
                <a:lnTo>
                  <a:pt x="7161406" y="922413"/>
                </a:lnTo>
                <a:lnTo>
                  <a:pt x="7193316" y="926777"/>
                </a:lnTo>
                <a:cubicBezTo>
                  <a:pt x="7218794" y="930725"/>
                  <a:pt x="7243920" y="935585"/>
                  <a:pt x="7268930" y="942875"/>
                </a:cubicBezTo>
                <a:lnTo>
                  <a:pt x="7272264" y="943539"/>
                </a:lnTo>
                <a:lnTo>
                  <a:pt x="7275337" y="942134"/>
                </a:lnTo>
                <a:cubicBezTo>
                  <a:pt x="7279554" y="940804"/>
                  <a:pt x="7283624" y="940500"/>
                  <a:pt x="7287504" y="942324"/>
                </a:cubicBezTo>
                <a:lnTo>
                  <a:pt x="7291257" y="947326"/>
                </a:lnTo>
                <a:lnTo>
                  <a:pt x="7329058" y="954866"/>
                </a:lnTo>
                <a:lnTo>
                  <a:pt x="7335364" y="952047"/>
                </a:lnTo>
                <a:cubicBezTo>
                  <a:pt x="7346000" y="949616"/>
                  <a:pt x="7359295" y="944754"/>
                  <a:pt x="7367270" y="952047"/>
                </a:cubicBezTo>
                <a:lnTo>
                  <a:pt x="7378450" y="963934"/>
                </a:lnTo>
                <a:lnTo>
                  <a:pt x="7415025" y="970357"/>
                </a:lnTo>
                <a:lnTo>
                  <a:pt x="7422070" y="960232"/>
                </a:lnTo>
                <a:cubicBezTo>
                  <a:pt x="7431696" y="953032"/>
                  <a:pt x="7445288" y="956632"/>
                  <a:pt x="7452778" y="954833"/>
                </a:cubicBezTo>
                <a:cubicBezTo>
                  <a:pt x="7452777" y="962031"/>
                  <a:pt x="7452778" y="969229"/>
                  <a:pt x="7452776" y="976427"/>
                </a:cubicBezTo>
                <a:lnTo>
                  <a:pt x="7429381" y="973521"/>
                </a:lnTo>
                <a:lnTo>
                  <a:pt x="7525651" y="999110"/>
                </a:lnTo>
                <a:lnTo>
                  <a:pt x="7525586" y="996515"/>
                </a:lnTo>
                <a:cubicBezTo>
                  <a:pt x="7525920" y="992059"/>
                  <a:pt x="7527249" y="988513"/>
                  <a:pt x="7531238" y="988513"/>
                </a:cubicBezTo>
                <a:lnTo>
                  <a:pt x="7531237" y="1000596"/>
                </a:lnTo>
                <a:lnTo>
                  <a:pt x="7581891" y="1014061"/>
                </a:lnTo>
                <a:lnTo>
                  <a:pt x="7583975" y="1012419"/>
                </a:lnTo>
                <a:cubicBezTo>
                  <a:pt x="7586632" y="1007556"/>
                  <a:pt x="7583975" y="1000263"/>
                  <a:pt x="7586634" y="993376"/>
                </a:cubicBezTo>
                <a:lnTo>
                  <a:pt x="7593202" y="1017068"/>
                </a:lnTo>
                <a:lnTo>
                  <a:pt x="7618562" y="1023811"/>
                </a:lnTo>
                <a:lnTo>
                  <a:pt x="7634734" y="1028046"/>
                </a:lnTo>
                <a:lnTo>
                  <a:pt x="7636710" y="1009987"/>
                </a:lnTo>
                <a:cubicBezTo>
                  <a:pt x="7638040" y="1014850"/>
                  <a:pt x="7639368" y="1022751"/>
                  <a:pt x="7641362" y="1029740"/>
                </a:cubicBezTo>
                <a:lnTo>
                  <a:pt x="7641381" y="1029787"/>
                </a:lnTo>
                <a:lnTo>
                  <a:pt x="7664419" y="1035821"/>
                </a:lnTo>
                <a:lnTo>
                  <a:pt x="7669208" y="1037168"/>
                </a:lnTo>
                <a:lnTo>
                  <a:pt x="7669946" y="1036730"/>
                </a:lnTo>
                <a:cubicBezTo>
                  <a:pt x="7676592" y="1031867"/>
                  <a:pt x="7683240" y="1025789"/>
                  <a:pt x="7689888" y="1022143"/>
                </a:cubicBezTo>
                <a:cubicBezTo>
                  <a:pt x="7689886" y="1025789"/>
                  <a:pt x="7687894" y="1031866"/>
                  <a:pt x="7686564" y="1037032"/>
                </a:cubicBezTo>
                <a:lnTo>
                  <a:pt x="7685726" y="1041813"/>
                </a:lnTo>
                <a:lnTo>
                  <a:pt x="7707122" y="1047831"/>
                </a:lnTo>
                <a:cubicBezTo>
                  <a:pt x="7718912" y="1051436"/>
                  <a:pt x="7727295" y="1054448"/>
                  <a:pt x="7729399" y="1056269"/>
                </a:cubicBezTo>
                <a:lnTo>
                  <a:pt x="7742254" y="1064161"/>
                </a:lnTo>
                <a:lnTo>
                  <a:pt x="7758578" y="1065901"/>
                </a:lnTo>
                <a:cubicBezTo>
                  <a:pt x="7769213" y="1067929"/>
                  <a:pt x="7782507" y="1063471"/>
                  <a:pt x="7792699" y="1067927"/>
                </a:cubicBezTo>
                <a:cubicBezTo>
                  <a:pt x="7795359" y="1068637"/>
                  <a:pt x="7797517" y="1070511"/>
                  <a:pt x="7799431" y="1072961"/>
                </a:cubicBezTo>
                <a:lnTo>
                  <a:pt x="7803040" y="1078814"/>
                </a:lnTo>
                <a:lnTo>
                  <a:pt x="7868711" y="1100016"/>
                </a:lnTo>
                <a:cubicBezTo>
                  <a:pt x="7893953" y="1109736"/>
                  <a:pt x="7919198" y="1116621"/>
                  <a:pt x="7944443" y="1126340"/>
                </a:cubicBezTo>
                <a:cubicBezTo>
                  <a:pt x="7963610" y="1133630"/>
                  <a:pt x="8022512" y="1153070"/>
                  <a:pt x="8047288" y="1155502"/>
                </a:cubicBezTo>
                <a:cubicBezTo>
                  <a:pt x="8055702" y="1155503"/>
                  <a:pt x="8064119" y="1153070"/>
                  <a:pt x="8072532" y="1160361"/>
                </a:cubicBezTo>
                <a:cubicBezTo>
                  <a:pt x="8078140" y="1165223"/>
                  <a:pt x="8164625" y="1184661"/>
                  <a:pt x="8187065" y="1196812"/>
                </a:cubicBezTo>
                <a:cubicBezTo>
                  <a:pt x="8198284" y="1201266"/>
                  <a:pt x="8206233" y="1210986"/>
                  <a:pt x="8217452" y="1215847"/>
                </a:cubicBezTo>
                <a:cubicBezTo>
                  <a:pt x="8225867" y="1218274"/>
                  <a:pt x="8340400" y="1264444"/>
                  <a:pt x="8348813" y="1262014"/>
                </a:cubicBezTo>
                <a:cubicBezTo>
                  <a:pt x="8357229" y="1262015"/>
                  <a:pt x="8368449" y="1262014"/>
                  <a:pt x="8376863" y="1271336"/>
                </a:cubicBezTo>
                <a:cubicBezTo>
                  <a:pt x="8393224" y="1290772"/>
                  <a:pt x="8412859" y="1302920"/>
                  <a:pt x="8432493" y="1310211"/>
                </a:cubicBezTo>
                <a:cubicBezTo>
                  <a:pt x="8454932" y="1317500"/>
                  <a:pt x="8577412" y="1375416"/>
                  <a:pt x="8594241" y="1382706"/>
                </a:cubicBezTo>
                <a:cubicBezTo>
                  <a:pt x="8633510" y="1402146"/>
                  <a:pt x="8675116" y="1421584"/>
                  <a:pt x="8714384" y="1440620"/>
                </a:cubicBezTo>
                <a:cubicBezTo>
                  <a:pt x="8755988" y="1462491"/>
                  <a:pt x="8798064" y="1481932"/>
                  <a:pt x="8839669" y="1503394"/>
                </a:cubicBezTo>
                <a:cubicBezTo>
                  <a:pt x="8859302" y="1513116"/>
                  <a:pt x="8878937" y="1522836"/>
                  <a:pt x="8898571" y="1530127"/>
                </a:cubicBezTo>
                <a:cubicBezTo>
                  <a:pt x="8912596" y="1537417"/>
                  <a:pt x="8990665" y="1551995"/>
                  <a:pt x="9018247" y="1569006"/>
                </a:cubicBezTo>
                <a:cubicBezTo>
                  <a:pt x="9032272" y="1578321"/>
                  <a:pt x="9046295" y="1585169"/>
                  <a:pt x="9060320" y="1594889"/>
                </a:cubicBezTo>
                <a:cubicBezTo>
                  <a:pt x="9068735" y="1599750"/>
                  <a:pt x="9088370" y="1641060"/>
                  <a:pt x="9079954" y="1633771"/>
                </a:cubicBezTo>
                <a:cubicBezTo>
                  <a:pt x="9071540" y="1626480"/>
                  <a:pt x="8912597" y="1573867"/>
                  <a:pt x="8826113" y="1544707"/>
                </a:cubicBezTo>
                <a:cubicBezTo>
                  <a:pt x="8789649" y="1530127"/>
                  <a:pt x="8750380" y="1522836"/>
                  <a:pt x="8717188" y="1498941"/>
                </a:cubicBezTo>
                <a:cubicBezTo>
                  <a:pt x="8701760" y="1486791"/>
                  <a:pt x="8685050" y="1476463"/>
                  <a:pt x="8667985" y="1467959"/>
                </a:cubicBezTo>
                <a:lnTo>
                  <a:pt x="8646769" y="1459667"/>
                </a:lnTo>
                <a:lnTo>
                  <a:pt x="8616682" y="1447911"/>
                </a:lnTo>
                <a:cubicBezTo>
                  <a:pt x="8616682" y="1464920"/>
                  <a:pt x="8633510" y="1462490"/>
                  <a:pt x="8641926" y="1467351"/>
                </a:cubicBezTo>
                <a:cubicBezTo>
                  <a:pt x="8658753" y="1474640"/>
                  <a:pt x="8672312" y="1489221"/>
                  <a:pt x="8689140" y="1496512"/>
                </a:cubicBezTo>
                <a:cubicBezTo>
                  <a:pt x="8698256" y="1500054"/>
                  <a:pt x="8707167" y="1504383"/>
                  <a:pt x="8715933" y="1509299"/>
                </a:cubicBezTo>
                <a:lnTo>
                  <a:pt x="8721964" y="1513099"/>
                </a:lnTo>
                <a:lnTo>
                  <a:pt x="8719810" y="1507419"/>
                </a:lnTo>
                <a:cubicBezTo>
                  <a:pt x="8722411" y="1502177"/>
                  <a:pt x="8722413" y="1504597"/>
                  <a:pt x="8727619" y="1507420"/>
                </a:cubicBezTo>
                <a:cubicBezTo>
                  <a:pt x="8726318" y="1508428"/>
                  <a:pt x="8725017" y="1508932"/>
                  <a:pt x="8724041" y="1509788"/>
                </a:cubicBezTo>
                <a:lnTo>
                  <a:pt x="8722677" y="1513548"/>
                </a:lnTo>
                <a:lnTo>
                  <a:pt x="8741850" y="1525620"/>
                </a:lnTo>
                <a:lnTo>
                  <a:pt x="8778970" y="1553880"/>
                </a:lnTo>
                <a:lnTo>
                  <a:pt x="8782913" y="1554578"/>
                </a:lnTo>
                <a:cubicBezTo>
                  <a:pt x="8790249" y="1558051"/>
                  <a:pt x="8797638" y="1566999"/>
                  <a:pt x="8800709" y="1571210"/>
                </a:cubicBezTo>
                <a:lnTo>
                  <a:pt x="8783847" y="1566072"/>
                </a:lnTo>
                <a:lnTo>
                  <a:pt x="8779131" y="1567127"/>
                </a:lnTo>
                <a:cubicBezTo>
                  <a:pt x="8774923" y="1568896"/>
                  <a:pt x="8771418" y="1572430"/>
                  <a:pt x="8770014" y="1580713"/>
                </a:cubicBezTo>
                <a:cubicBezTo>
                  <a:pt x="8770015" y="1584157"/>
                  <a:pt x="8769314" y="1586486"/>
                  <a:pt x="8767912" y="1587953"/>
                </a:cubicBezTo>
                <a:lnTo>
                  <a:pt x="8765770" y="1588657"/>
                </a:lnTo>
                <a:lnTo>
                  <a:pt x="8773554" y="1593046"/>
                </a:lnTo>
                <a:lnTo>
                  <a:pt x="8780897" y="1587353"/>
                </a:lnTo>
                <a:cubicBezTo>
                  <a:pt x="8789335" y="1585925"/>
                  <a:pt x="8799719" y="1596201"/>
                  <a:pt x="8803874" y="1605334"/>
                </a:cubicBezTo>
                <a:lnTo>
                  <a:pt x="8774575" y="1593622"/>
                </a:lnTo>
                <a:lnTo>
                  <a:pt x="8834908" y="1627636"/>
                </a:lnTo>
                <a:lnTo>
                  <a:pt x="8820827" y="1614672"/>
                </a:lnTo>
                <a:cubicBezTo>
                  <a:pt x="8829073" y="1614673"/>
                  <a:pt x="8837320" y="1614672"/>
                  <a:pt x="8845108" y="1614673"/>
                </a:cubicBezTo>
                <a:lnTo>
                  <a:pt x="8851209" y="1636826"/>
                </a:lnTo>
                <a:lnTo>
                  <a:pt x="8858692" y="1641043"/>
                </a:lnTo>
                <a:cubicBezTo>
                  <a:pt x="8856033" y="1645903"/>
                  <a:pt x="8853376" y="1658053"/>
                  <a:pt x="8848060" y="1658052"/>
                </a:cubicBezTo>
                <a:lnTo>
                  <a:pt x="8847771" y="1658011"/>
                </a:lnTo>
                <a:lnTo>
                  <a:pt x="8848051" y="1659844"/>
                </a:lnTo>
                <a:cubicBezTo>
                  <a:pt x="8847743" y="1661659"/>
                  <a:pt x="8847125" y="1663474"/>
                  <a:pt x="8847123" y="1665895"/>
                </a:cubicBezTo>
                <a:cubicBezTo>
                  <a:pt x="8845891" y="1663473"/>
                  <a:pt x="8844656" y="1661659"/>
                  <a:pt x="8844350" y="1659844"/>
                </a:cubicBezTo>
                <a:lnTo>
                  <a:pt x="8845351" y="1657661"/>
                </a:lnTo>
                <a:lnTo>
                  <a:pt x="8841746" y="1657142"/>
                </a:lnTo>
                <a:cubicBezTo>
                  <a:pt x="8839421" y="1656838"/>
                  <a:pt x="8837429" y="1656839"/>
                  <a:pt x="8837429" y="1658052"/>
                </a:cubicBezTo>
                <a:cubicBezTo>
                  <a:pt x="8840086" y="1667771"/>
                  <a:pt x="8856031" y="1675061"/>
                  <a:pt x="8861347" y="1679918"/>
                </a:cubicBezTo>
                <a:cubicBezTo>
                  <a:pt x="8871980" y="1686805"/>
                  <a:pt x="8882612" y="1691665"/>
                  <a:pt x="8890585" y="1701384"/>
                </a:cubicBezTo>
                <a:cubicBezTo>
                  <a:pt x="8882612" y="1715963"/>
                  <a:pt x="8864006" y="1691665"/>
                  <a:pt x="8853376" y="1684374"/>
                </a:cubicBezTo>
                <a:cubicBezTo>
                  <a:pt x="8840086" y="1675062"/>
                  <a:pt x="8810850" y="1675061"/>
                  <a:pt x="8800660" y="1658051"/>
                </a:cubicBezTo>
                <a:cubicBezTo>
                  <a:pt x="8795347" y="1650763"/>
                  <a:pt x="8798004" y="1638615"/>
                  <a:pt x="8795347" y="1628890"/>
                </a:cubicBezTo>
                <a:cubicBezTo>
                  <a:pt x="8795347" y="1619169"/>
                  <a:pt x="8787373" y="1614311"/>
                  <a:pt x="8779402" y="1609451"/>
                </a:cubicBezTo>
                <a:lnTo>
                  <a:pt x="8762594" y="1601610"/>
                </a:lnTo>
                <a:lnTo>
                  <a:pt x="8764706" y="1608926"/>
                </a:lnTo>
                <a:cubicBezTo>
                  <a:pt x="8759209" y="1606610"/>
                  <a:pt x="8753710" y="1606610"/>
                  <a:pt x="8748670" y="1604291"/>
                </a:cubicBezTo>
                <a:lnTo>
                  <a:pt x="8757118" y="1599054"/>
                </a:lnTo>
                <a:lnTo>
                  <a:pt x="8750220" y="1595834"/>
                </a:lnTo>
                <a:lnTo>
                  <a:pt x="8745587" y="1594185"/>
                </a:lnTo>
                <a:lnTo>
                  <a:pt x="8740856" y="1597509"/>
                </a:lnTo>
                <a:cubicBezTo>
                  <a:pt x="8732965" y="1598990"/>
                  <a:pt x="8723500" y="1591244"/>
                  <a:pt x="8717189" y="1587599"/>
                </a:cubicBezTo>
                <a:cubicBezTo>
                  <a:pt x="8703164" y="1580714"/>
                  <a:pt x="8689141" y="1576296"/>
                  <a:pt x="8675115" y="1569007"/>
                </a:cubicBezTo>
                <a:lnTo>
                  <a:pt x="8663758" y="1563612"/>
                </a:lnTo>
                <a:lnTo>
                  <a:pt x="8657585" y="1561260"/>
                </a:lnTo>
                <a:lnTo>
                  <a:pt x="8652916" y="1558462"/>
                </a:lnTo>
                <a:lnTo>
                  <a:pt x="8591317" y="1529207"/>
                </a:lnTo>
                <a:lnTo>
                  <a:pt x="8583942" y="1529875"/>
                </a:lnTo>
                <a:cubicBezTo>
                  <a:pt x="8580785" y="1529874"/>
                  <a:pt x="8578045" y="1529267"/>
                  <a:pt x="8576093" y="1527166"/>
                </a:cubicBezTo>
                <a:lnTo>
                  <a:pt x="8574564" y="1521438"/>
                </a:lnTo>
                <a:lnTo>
                  <a:pt x="8396029" y="1440620"/>
                </a:lnTo>
                <a:lnTo>
                  <a:pt x="8335259" y="1414248"/>
                </a:lnTo>
                <a:lnTo>
                  <a:pt x="8261131" y="1384688"/>
                </a:lnTo>
                <a:lnTo>
                  <a:pt x="8252715" y="1381396"/>
                </a:lnTo>
                <a:lnTo>
                  <a:pt x="8206233" y="1368126"/>
                </a:lnTo>
                <a:lnTo>
                  <a:pt x="8199084" y="1366745"/>
                </a:lnTo>
                <a:lnTo>
                  <a:pt x="8198237" y="1369052"/>
                </a:lnTo>
                <a:cubicBezTo>
                  <a:pt x="8196695" y="1370564"/>
                  <a:pt x="8194844" y="1371169"/>
                  <a:pt x="8193610" y="1371170"/>
                </a:cubicBezTo>
                <a:lnTo>
                  <a:pt x="8194757" y="1365911"/>
                </a:lnTo>
                <a:lnTo>
                  <a:pt x="8184201" y="1363874"/>
                </a:lnTo>
                <a:cubicBezTo>
                  <a:pt x="8176548" y="1362659"/>
                  <a:pt x="8168833" y="1360836"/>
                  <a:pt x="8161820" y="1355975"/>
                </a:cubicBezTo>
                <a:cubicBezTo>
                  <a:pt x="8156210" y="1353748"/>
                  <a:pt x="8152703" y="1348381"/>
                  <a:pt x="8149550" y="1342965"/>
                </a:cubicBezTo>
                <a:lnTo>
                  <a:pt x="8146455" y="1338912"/>
                </a:lnTo>
                <a:lnTo>
                  <a:pt x="8128685" y="1331637"/>
                </a:lnTo>
                <a:lnTo>
                  <a:pt x="8127056" y="1330882"/>
                </a:lnTo>
                <a:lnTo>
                  <a:pt x="8116944" y="1339370"/>
                </a:lnTo>
                <a:cubicBezTo>
                  <a:pt x="8112969" y="1340586"/>
                  <a:pt x="8078143" y="1327828"/>
                  <a:pt x="8041854" y="1313552"/>
                </a:cubicBezTo>
                <a:lnTo>
                  <a:pt x="8030489" y="1308950"/>
                </a:lnTo>
                <a:lnTo>
                  <a:pt x="8007311" y="1312198"/>
                </a:lnTo>
                <a:cubicBezTo>
                  <a:pt x="8065342" y="1338928"/>
                  <a:pt x="8123811" y="1358365"/>
                  <a:pt x="8181841" y="1382260"/>
                </a:cubicBezTo>
                <a:cubicBezTo>
                  <a:pt x="8207976" y="1394410"/>
                  <a:pt x="8234554" y="1406557"/>
                  <a:pt x="8261132" y="1418710"/>
                </a:cubicBezTo>
                <a:cubicBezTo>
                  <a:pt x="8263790" y="1421138"/>
                  <a:pt x="8277078" y="1425997"/>
                  <a:pt x="8277078" y="1430857"/>
                </a:cubicBezTo>
                <a:cubicBezTo>
                  <a:pt x="8271760" y="1440576"/>
                  <a:pt x="8261132" y="1438147"/>
                  <a:pt x="8261131" y="1450296"/>
                </a:cubicBezTo>
                <a:cubicBezTo>
                  <a:pt x="8269104" y="1452725"/>
                  <a:pt x="8277076" y="1454751"/>
                  <a:pt x="8285053" y="1459609"/>
                </a:cubicBezTo>
                <a:cubicBezTo>
                  <a:pt x="8285053" y="1452726"/>
                  <a:pt x="8282394" y="1443006"/>
                  <a:pt x="8287709" y="1438147"/>
                </a:cubicBezTo>
                <a:cubicBezTo>
                  <a:pt x="8293024" y="1430856"/>
                  <a:pt x="8300556" y="1433286"/>
                  <a:pt x="8308529" y="1433287"/>
                </a:cubicBezTo>
                <a:cubicBezTo>
                  <a:pt x="8303212" y="1440576"/>
                  <a:pt x="8303878" y="1445943"/>
                  <a:pt x="8306868" y="1449840"/>
                </a:cubicBezTo>
                <a:lnTo>
                  <a:pt x="8307307" y="1450119"/>
                </a:lnTo>
                <a:lnTo>
                  <a:pt x="8309738" y="1444809"/>
                </a:lnTo>
                <a:cubicBezTo>
                  <a:pt x="8311040" y="1447228"/>
                  <a:pt x="8311040" y="1449042"/>
                  <a:pt x="8310713" y="1450858"/>
                </a:cubicBezTo>
                <a:lnTo>
                  <a:pt x="8310508" y="1452134"/>
                </a:lnTo>
                <a:lnTo>
                  <a:pt x="8319159" y="1457586"/>
                </a:lnTo>
                <a:cubicBezTo>
                  <a:pt x="8327133" y="1457585"/>
                  <a:pt x="8329792" y="1452725"/>
                  <a:pt x="8335108" y="1452726"/>
                </a:cubicBezTo>
                <a:cubicBezTo>
                  <a:pt x="8343080" y="1450296"/>
                  <a:pt x="8348395" y="1454750"/>
                  <a:pt x="8353711" y="1457584"/>
                </a:cubicBezTo>
                <a:cubicBezTo>
                  <a:pt x="8348394" y="1466900"/>
                  <a:pt x="8337763" y="1471758"/>
                  <a:pt x="8332450" y="1479054"/>
                </a:cubicBezTo>
                <a:cubicBezTo>
                  <a:pt x="8343080" y="1486339"/>
                  <a:pt x="8353711" y="1493629"/>
                  <a:pt x="8361685" y="1503347"/>
                </a:cubicBezTo>
                <a:cubicBezTo>
                  <a:pt x="8353711" y="1510637"/>
                  <a:pt x="8340421" y="1503348"/>
                  <a:pt x="8329792" y="1496058"/>
                </a:cubicBezTo>
                <a:cubicBezTo>
                  <a:pt x="8316501" y="1488770"/>
                  <a:pt x="8305872" y="1483911"/>
                  <a:pt x="8293025" y="1479053"/>
                </a:cubicBezTo>
                <a:cubicBezTo>
                  <a:pt x="8263789" y="1464470"/>
                  <a:pt x="8237212" y="1452726"/>
                  <a:pt x="8211076" y="1440575"/>
                </a:cubicBezTo>
                <a:cubicBezTo>
                  <a:pt x="8187155" y="1428426"/>
                  <a:pt x="8168551" y="1411418"/>
                  <a:pt x="8141975" y="1406557"/>
                </a:cubicBezTo>
                <a:cubicBezTo>
                  <a:pt x="8115839" y="1401700"/>
                  <a:pt x="8089261" y="1391979"/>
                  <a:pt x="8065342" y="1384689"/>
                </a:cubicBezTo>
                <a:lnTo>
                  <a:pt x="7826997" y="1315025"/>
                </a:lnTo>
                <a:lnTo>
                  <a:pt x="7827753" y="1316546"/>
                </a:lnTo>
                <a:cubicBezTo>
                  <a:pt x="7826358" y="1319276"/>
                  <a:pt x="7822174" y="1321096"/>
                  <a:pt x="7816595" y="1322308"/>
                </a:cubicBezTo>
                <a:cubicBezTo>
                  <a:pt x="7813808" y="1322308"/>
                  <a:pt x="7788708" y="1322308"/>
                  <a:pt x="7799864" y="1332016"/>
                </a:cubicBezTo>
                <a:cubicBezTo>
                  <a:pt x="7816597" y="1346170"/>
                  <a:pt x="7836119" y="1346169"/>
                  <a:pt x="7852387" y="1351426"/>
                </a:cubicBezTo>
                <a:cubicBezTo>
                  <a:pt x="7869122" y="1358301"/>
                  <a:pt x="7888642" y="1365581"/>
                  <a:pt x="7908166" y="1370434"/>
                </a:cubicBezTo>
                <a:cubicBezTo>
                  <a:pt x="7918624" y="1375894"/>
                  <a:pt x="7924377" y="1381353"/>
                  <a:pt x="7926598" y="1393978"/>
                </a:cubicBezTo>
                <a:lnTo>
                  <a:pt x="7927215" y="1402612"/>
                </a:lnTo>
                <a:lnTo>
                  <a:pt x="7943331" y="1404849"/>
                </a:lnTo>
                <a:lnTo>
                  <a:pt x="7964561" y="1412587"/>
                </a:lnTo>
                <a:lnTo>
                  <a:pt x="7966679" y="1410268"/>
                </a:lnTo>
                <a:cubicBezTo>
                  <a:pt x="7970317" y="1402020"/>
                  <a:pt x="7969278" y="1389645"/>
                  <a:pt x="7977595" y="1389644"/>
                </a:cubicBezTo>
                <a:lnTo>
                  <a:pt x="7977596" y="1417338"/>
                </a:lnTo>
                <a:lnTo>
                  <a:pt x="7983207" y="1419384"/>
                </a:lnTo>
                <a:lnTo>
                  <a:pt x="7985218" y="1413272"/>
                </a:lnTo>
                <a:cubicBezTo>
                  <a:pt x="7987299" y="1404208"/>
                  <a:pt x="7988683" y="1393311"/>
                  <a:pt x="7988686" y="1392089"/>
                </a:cubicBezTo>
                <a:cubicBezTo>
                  <a:pt x="7997004" y="1396976"/>
                  <a:pt x="8002549" y="1401866"/>
                  <a:pt x="8008094" y="1406753"/>
                </a:cubicBezTo>
                <a:cubicBezTo>
                  <a:pt x="8005320" y="1411646"/>
                  <a:pt x="7999776" y="1414087"/>
                  <a:pt x="7999776" y="1421420"/>
                </a:cubicBezTo>
                <a:lnTo>
                  <a:pt x="7998779" y="1426655"/>
                </a:lnTo>
                <a:lnTo>
                  <a:pt x="8015714" y="1435411"/>
                </a:lnTo>
                <a:lnTo>
                  <a:pt x="8017175" y="1435411"/>
                </a:lnTo>
                <a:cubicBezTo>
                  <a:pt x="8017175" y="1423387"/>
                  <a:pt x="8017177" y="1414172"/>
                  <a:pt x="8017177" y="1402150"/>
                </a:cubicBezTo>
                <a:cubicBezTo>
                  <a:pt x="8025609" y="1404554"/>
                  <a:pt x="8042010" y="1402149"/>
                  <a:pt x="8047633" y="1414171"/>
                </a:cubicBezTo>
                <a:cubicBezTo>
                  <a:pt x="8050444" y="1421385"/>
                  <a:pt x="8050443" y="1435410"/>
                  <a:pt x="8058877" y="1435411"/>
                </a:cubicBezTo>
                <a:cubicBezTo>
                  <a:pt x="8058878" y="1430603"/>
                  <a:pt x="8061690" y="1404553"/>
                  <a:pt x="8067312" y="1416576"/>
                </a:cubicBezTo>
                <a:cubicBezTo>
                  <a:pt x="8071528" y="1423590"/>
                  <a:pt x="8075043" y="1431904"/>
                  <a:pt x="8078907" y="1440270"/>
                </a:cubicBezTo>
                <a:lnTo>
                  <a:pt x="8090122" y="1459904"/>
                </a:lnTo>
                <a:lnTo>
                  <a:pt x="8092106" y="1453947"/>
                </a:lnTo>
                <a:cubicBezTo>
                  <a:pt x="8092105" y="1456264"/>
                  <a:pt x="8094711" y="1458581"/>
                  <a:pt x="8094711" y="1460898"/>
                </a:cubicBezTo>
                <a:lnTo>
                  <a:pt x="8091893" y="1463006"/>
                </a:lnTo>
                <a:lnTo>
                  <a:pt x="8092611" y="1464263"/>
                </a:lnTo>
                <a:lnTo>
                  <a:pt x="8060699" y="1458674"/>
                </a:lnTo>
                <a:lnTo>
                  <a:pt x="8074000" y="1465551"/>
                </a:lnTo>
                <a:cubicBezTo>
                  <a:pt x="8071339" y="1472792"/>
                  <a:pt x="8058040" y="1487275"/>
                  <a:pt x="8050505" y="1477621"/>
                </a:cubicBezTo>
                <a:cubicBezTo>
                  <a:pt x="8042525" y="1465552"/>
                  <a:pt x="8029224" y="1467965"/>
                  <a:pt x="8015923" y="1470378"/>
                </a:cubicBezTo>
                <a:cubicBezTo>
                  <a:pt x="8005285" y="1472791"/>
                  <a:pt x="8007944" y="1460724"/>
                  <a:pt x="7997305" y="1453483"/>
                </a:cubicBezTo>
                <a:cubicBezTo>
                  <a:pt x="7991985" y="1446644"/>
                  <a:pt x="7981345" y="1453482"/>
                  <a:pt x="7973366" y="1456298"/>
                </a:cubicBezTo>
                <a:cubicBezTo>
                  <a:pt x="7976026" y="1449058"/>
                  <a:pt x="7981344" y="1446643"/>
                  <a:pt x="7981343" y="1439403"/>
                </a:cubicBezTo>
                <a:cubicBezTo>
                  <a:pt x="7978686" y="1441817"/>
                  <a:pt x="7973366" y="1444230"/>
                  <a:pt x="7970705" y="1449058"/>
                </a:cubicBezTo>
                <a:cubicBezTo>
                  <a:pt x="7970039" y="1443628"/>
                  <a:pt x="7968735" y="1439253"/>
                  <a:pt x="7966950" y="1435632"/>
                </a:cubicBezTo>
                <a:lnTo>
                  <a:pt x="7960323" y="1426780"/>
                </a:lnTo>
                <a:lnTo>
                  <a:pt x="7928152" y="1418976"/>
                </a:lnTo>
                <a:cubicBezTo>
                  <a:pt x="7930231" y="1415310"/>
                  <a:pt x="7932630" y="1413629"/>
                  <a:pt x="7935227" y="1413094"/>
                </a:cubicBezTo>
                <a:lnTo>
                  <a:pt x="7936476" y="1413244"/>
                </a:lnTo>
                <a:lnTo>
                  <a:pt x="7926696" y="1409589"/>
                </a:lnTo>
                <a:lnTo>
                  <a:pt x="7912612" y="1414300"/>
                </a:lnTo>
                <a:cubicBezTo>
                  <a:pt x="7907468" y="1414792"/>
                  <a:pt x="7902238" y="1414261"/>
                  <a:pt x="7897009" y="1413200"/>
                </a:cubicBezTo>
                <a:lnTo>
                  <a:pt x="7872355" y="1406133"/>
                </a:lnTo>
                <a:lnTo>
                  <a:pt x="7870966" y="1413404"/>
                </a:lnTo>
                <a:cubicBezTo>
                  <a:pt x="7869731" y="1415220"/>
                  <a:pt x="7867880" y="1415825"/>
                  <a:pt x="7865412" y="1415824"/>
                </a:cubicBezTo>
                <a:cubicBezTo>
                  <a:pt x="7865412" y="1410984"/>
                  <a:pt x="7866028" y="1407960"/>
                  <a:pt x="7867262" y="1406144"/>
                </a:cubicBezTo>
                <a:lnTo>
                  <a:pt x="7869303" y="1405257"/>
                </a:lnTo>
                <a:lnTo>
                  <a:pt x="7866333" y="1404404"/>
                </a:lnTo>
                <a:cubicBezTo>
                  <a:pt x="7838906" y="1397124"/>
                  <a:pt x="7813808" y="1397123"/>
                  <a:pt x="7788708" y="1401979"/>
                </a:cubicBezTo>
                <a:cubicBezTo>
                  <a:pt x="7788708" y="1394699"/>
                  <a:pt x="7788708" y="1387420"/>
                  <a:pt x="7788708" y="1377713"/>
                </a:cubicBezTo>
                <a:cubicBezTo>
                  <a:pt x="7777552" y="1382566"/>
                  <a:pt x="7766860" y="1384992"/>
                  <a:pt x="7755704" y="1389848"/>
                </a:cubicBezTo>
                <a:lnTo>
                  <a:pt x="7756187" y="1370855"/>
                </a:lnTo>
                <a:lnTo>
                  <a:pt x="7724756" y="1364037"/>
                </a:lnTo>
                <a:cubicBezTo>
                  <a:pt x="7732721" y="1350934"/>
                  <a:pt x="7745166" y="1349062"/>
                  <a:pt x="7757612" y="1348945"/>
                </a:cubicBezTo>
                <a:lnTo>
                  <a:pt x="7768821" y="1349053"/>
                </a:lnTo>
                <a:lnTo>
                  <a:pt x="7769186" y="1348595"/>
                </a:lnTo>
                <a:cubicBezTo>
                  <a:pt x="7785918" y="1344147"/>
                  <a:pt x="7783130" y="1329589"/>
                  <a:pt x="7788708" y="1310176"/>
                </a:cubicBezTo>
                <a:lnTo>
                  <a:pt x="7792583" y="1304968"/>
                </a:lnTo>
                <a:lnTo>
                  <a:pt x="7718941" y="1283444"/>
                </a:lnTo>
                <a:lnTo>
                  <a:pt x="7652801" y="1264507"/>
                </a:lnTo>
                <a:lnTo>
                  <a:pt x="7655695" y="1266148"/>
                </a:lnTo>
                <a:cubicBezTo>
                  <a:pt x="7656999" y="1268266"/>
                  <a:pt x="7657650" y="1271292"/>
                  <a:pt x="7657649" y="1274924"/>
                </a:cubicBezTo>
                <a:cubicBezTo>
                  <a:pt x="7655044" y="1274923"/>
                  <a:pt x="7653092" y="1274218"/>
                  <a:pt x="7651788" y="1272353"/>
                </a:cubicBezTo>
                <a:lnTo>
                  <a:pt x="7650017" y="1263709"/>
                </a:lnTo>
                <a:lnTo>
                  <a:pt x="7602783" y="1250184"/>
                </a:lnTo>
                <a:lnTo>
                  <a:pt x="7600357" y="1253463"/>
                </a:lnTo>
                <a:lnTo>
                  <a:pt x="7600675" y="1249581"/>
                </a:lnTo>
                <a:lnTo>
                  <a:pt x="7563185" y="1238846"/>
                </a:lnTo>
                <a:lnTo>
                  <a:pt x="7438768" y="1204991"/>
                </a:lnTo>
                <a:lnTo>
                  <a:pt x="7427817" y="1206969"/>
                </a:lnTo>
                <a:cubicBezTo>
                  <a:pt x="7422107" y="1206969"/>
                  <a:pt x="7416399" y="1206349"/>
                  <a:pt x="7410689" y="1206351"/>
                </a:cubicBezTo>
                <a:lnTo>
                  <a:pt x="7414131" y="1198288"/>
                </a:lnTo>
                <a:lnTo>
                  <a:pt x="7407093" y="1196374"/>
                </a:lnTo>
                <a:lnTo>
                  <a:pt x="7392132" y="1192579"/>
                </a:lnTo>
                <a:lnTo>
                  <a:pt x="7382799" y="1199261"/>
                </a:lnTo>
                <a:cubicBezTo>
                  <a:pt x="7376163" y="1203415"/>
                  <a:pt x="7369174" y="1205818"/>
                  <a:pt x="7363585" y="1201013"/>
                </a:cubicBezTo>
                <a:cubicBezTo>
                  <a:pt x="7360791" y="1197411"/>
                  <a:pt x="7360094" y="1193307"/>
                  <a:pt x="7358696" y="1189503"/>
                </a:cubicBezTo>
                <a:lnTo>
                  <a:pt x="7352063" y="1182415"/>
                </a:lnTo>
                <a:lnTo>
                  <a:pt x="7313396" y="1172606"/>
                </a:lnTo>
                <a:lnTo>
                  <a:pt x="7313282" y="1172588"/>
                </a:lnTo>
                <a:lnTo>
                  <a:pt x="7313079" y="1172526"/>
                </a:lnTo>
                <a:lnTo>
                  <a:pt x="7257090" y="1158322"/>
                </a:lnTo>
                <a:lnTo>
                  <a:pt x="7256067" y="1158793"/>
                </a:lnTo>
                <a:lnTo>
                  <a:pt x="7256235" y="1158105"/>
                </a:lnTo>
                <a:lnTo>
                  <a:pt x="7253829" y="1157495"/>
                </a:lnTo>
                <a:lnTo>
                  <a:pt x="7240738" y="1154751"/>
                </a:lnTo>
                <a:lnTo>
                  <a:pt x="7243234" y="1158818"/>
                </a:lnTo>
                <a:cubicBezTo>
                  <a:pt x="7240440" y="1158818"/>
                  <a:pt x="7234854" y="1156399"/>
                  <a:pt x="7229269" y="1153977"/>
                </a:cubicBezTo>
                <a:lnTo>
                  <a:pt x="7231277" y="1152767"/>
                </a:lnTo>
                <a:lnTo>
                  <a:pt x="7215678" y="1149496"/>
                </a:lnTo>
                <a:cubicBezTo>
                  <a:pt x="7203441" y="1146257"/>
                  <a:pt x="7191591" y="1142106"/>
                  <a:pt x="7179853" y="1136031"/>
                </a:cubicBezTo>
                <a:cubicBezTo>
                  <a:pt x="7161249" y="1126312"/>
                  <a:pt x="7137328" y="1102014"/>
                  <a:pt x="7118725" y="1116592"/>
                </a:cubicBezTo>
                <a:cubicBezTo>
                  <a:pt x="7097905" y="1133601"/>
                  <a:pt x="7079300" y="1119021"/>
                  <a:pt x="7055381" y="1109303"/>
                </a:cubicBezTo>
                <a:cubicBezTo>
                  <a:pt x="7043421" y="1104443"/>
                  <a:pt x="7032235" y="1100799"/>
                  <a:pt x="7021051" y="1097760"/>
                </a:cubicBezTo>
                <a:lnTo>
                  <a:pt x="6989458" y="1090493"/>
                </a:lnTo>
                <a:lnTo>
                  <a:pt x="6991153" y="1091102"/>
                </a:lnTo>
                <a:cubicBezTo>
                  <a:pt x="6993010" y="1093219"/>
                  <a:pt x="6993751" y="1096245"/>
                  <a:pt x="6993752" y="1099873"/>
                </a:cubicBezTo>
                <a:cubicBezTo>
                  <a:pt x="6989298" y="1099875"/>
                  <a:pt x="6986329" y="1099268"/>
                  <a:pt x="6984474" y="1097454"/>
                </a:cubicBezTo>
                <a:lnTo>
                  <a:pt x="6982284" y="1089288"/>
                </a:lnTo>
                <a:lnTo>
                  <a:pt x="6914076" y="1080448"/>
                </a:lnTo>
                <a:cubicBezTo>
                  <a:pt x="6889602" y="1078322"/>
                  <a:pt x="6865127" y="1076500"/>
                  <a:pt x="6841428" y="1072856"/>
                </a:cubicBezTo>
                <a:cubicBezTo>
                  <a:pt x="6834785" y="1070424"/>
                  <a:pt x="6804995" y="1062630"/>
                  <a:pt x="6776866" y="1058732"/>
                </a:cubicBezTo>
                <a:lnTo>
                  <a:pt x="6759062" y="1057900"/>
                </a:lnTo>
                <a:lnTo>
                  <a:pt x="6760831" y="1065849"/>
                </a:lnTo>
                <a:lnTo>
                  <a:pt x="6788272" y="1067995"/>
                </a:lnTo>
                <a:lnTo>
                  <a:pt x="6798362" y="1071838"/>
                </a:lnTo>
                <a:lnTo>
                  <a:pt x="6796818" y="1067148"/>
                </a:lnTo>
                <a:cubicBezTo>
                  <a:pt x="6799287" y="1062563"/>
                  <a:pt x="6801754" y="1062563"/>
                  <a:pt x="6804222" y="1067149"/>
                </a:cubicBezTo>
                <a:lnTo>
                  <a:pt x="6800579" y="1072683"/>
                </a:lnTo>
                <a:lnTo>
                  <a:pt x="6816179" y="1078626"/>
                </a:lnTo>
                <a:cubicBezTo>
                  <a:pt x="6825482" y="1081967"/>
                  <a:pt x="6834785" y="1085004"/>
                  <a:pt x="6844088" y="1087434"/>
                </a:cubicBezTo>
                <a:cubicBezTo>
                  <a:pt x="6888826" y="1097154"/>
                  <a:pt x="6934007" y="1109303"/>
                  <a:pt x="6976090" y="1119021"/>
                </a:cubicBezTo>
                <a:cubicBezTo>
                  <a:pt x="7063353" y="1140891"/>
                  <a:pt x="7150618" y="1164785"/>
                  <a:pt x="7237881" y="1186653"/>
                </a:cubicBezTo>
                <a:lnTo>
                  <a:pt x="7242699" y="1187957"/>
                </a:lnTo>
                <a:lnTo>
                  <a:pt x="7243596" y="1188115"/>
                </a:lnTo>
                <a:lnTo>
                  <a:pt x="7243517" y="1188178"/>
                </a:lnTo>
                <a:lnTo>
                  <a:pt x="7273858" y="1196381"/>
                </a:lnTo>
                <a:lnTo>
                  <a:pt x="7302330" y="1199938"/>
                </a:lnTo>
                <a:lnTo>
                  <a:pt x="7300872" y="1203685"/>
                </a:lnTo>
                <a:lnTo>
                  <a:pt x="7340735" y="1214462"/>
                </a:lnTo>
                <a:lnTo>
                  <a:pt x="7345578" y="1210693"/>
                </a:lnTo>
                <a:cubicBezTo>
                  <a:pt x="7348614" y="1208819"/>
                  <a:pt x="7351652" y="1207678"/>
                  <a:pt x="7354689" y="1208004"/>
                </a:cubicBezTo>
                <a:cubicBezTo>
                  <a:pt x="7356713" y="1208221"/>
                  <a:pt x="7358737" y="1209091"/>
                  <a:pt x="7360761" y="1210830"/>
                </a:cubicBezTo>
                <a:cubicBezTo>
                  <a:pt x="7356713" y="1211987"/>
                  <a:pt x="7352664" y="1213724"/>
                  <a:pt x="7348616" y="1215173"/>
                </a:cubicBezTo>
                <a:lnTo>
                  <a:pt x="7345690" y="1215801"/>
                </a:lnTo>
                <a:lnTo>
                  <a:pt x="7412228" y="1233791"/>
                </a:lnTo>
                <a:lnTo>
                  <a:pt x="7415082" y="1229075"/>
                </a:lnTo>
                <a:cubicBezTo>
                  <a:pt x="7417192" y="1227745"/>
                  <a:pt x="7419826" y="1227365"/>
                  <a:pt x="7422639" y="1227518"/>
                </a:cubicBezTo>
                <a:cubicBezTo>
                  <a:pt x="7428260" y="1227822"/>
                  <a:pt x="7434586" y="1230252"/>
                  <a:pt x="7438803" y="1231467"/>
                </a:cubicBezTo>
                <a:cubicBezTo>
                  <a:pt x="7455670" y="1236330"/>
                  <a:pt x="7475349" y="1238762"/>
                  <a:pt x="7491748" y="1241191"/>
                </a:cubicBezTo>
                <a:lnTo>
                  <a:pt x="7494634" y="1256071"/>
                </a:lnTo>
                <a:lnTo>
                  <a:pt x="7497017" y="1256715"/>
                </a:lnTo>
                <a:lnTo>
                  <a:pt x="7517898" y="1262367"/>
                </a:lnTo>
                <a:lnTo>
                  <a:pt x="7519845" y="1254355"/>
                </a:lnTo>
                <a:cubicBezTo>
                  <a:pt x="7521146" y="1252748"/>
                  <a:pt x="7523101" y="1252104"/>
                  <a:pt x="7525705" y="1252105"/>
                </a:cubicBezTo>
                <a:cubicBezTo>
                  <a:pt x="7525705" y="1255962"/>
                  <a:pt x="7524402" y="1258534"/>
                  <a:pt x="7522775" y="1260142"/>
                </a:cubicBezTo>
                <a:lnTo>
                  <a:pt x="7517927" y="1262375"/>
                </a:lnTo>
                <a:lnTo>
                  <a:pt x="7537276" y="1267612"/>
                </a:lnTo>
                <a:lnTo>
                  <a:pt x="7539268" y="1262600"/>
                </a:lnTo>
                <a:cubicBezTo>
                  <a:pt x="7542249" y="1260296"/>
                  <a:pt x="7546310" y="1259530"/>
                  <a:pt x="7550629" y="1259529"/>
                </a:cubicBezTo>
                <a:cubicBezTo>
                  <a:pt x="7559269" y="1259529"/>
                  <a:pt x="7568946" y="1262598"/>
                  <a:pt x="7573096" y="1262599"/>
                </a:cubicBezTo>
                <a:cubicBezTo>
                  <a:pt x="7573094" y="1269251"/>
                  <a:pt x="7571193" y="1273343"/>
                  <a:pt x="7568212" y="1275743"/>
                </a:cubicBezTo>
                <a:lnTo>
                  <a:pt x="7567756" y="1275862"/>
                </a:lnTo>
                <a:lnTo>
                  <a:pt x="7592388" y="1282530"/>
                </a:lnTo>
                <a:lnTo>
                  <a:pt x="7590048" y="1275327"/>
                </a:lnTo>
                <a:cubicBezTo>
                  <a:pt x="7601570" y="1277412"/>
                  <a:pt x="7613094" y="1279912"/>
                  <a:pt x="7624617" y="1282412"/>
                </a:cubicBezTo>
                <a:lnTo>
                  <a:pt x="7615748" y="1288852"/>
                </a:lnTo>
                <a:lnTo>
                  <a:pt x="7623909" y="1291062"/>
                </a:lnTo>
                <a:lnTo>
                  <a:pt x="7625812" y="1286045"/>
                </a:lnTo>
                <a:cubicBezTo>
                  <a:pt x="7650788" y="1293369"/>
                  <a:pt x="7672527" y="1298254"/>
                  <a:pt x="7694727" y="1305579"/>
                </a:cubicBezTo>
                <a:lnTo>
                  <a:pt x="7691299" y="1308046"/>
                </a:lnTo>
                <a:lnTo>
                  <a:pt x="7698352" y="1312388"/>
                </a:lnTo>
                <a:lnTo>
                  <a:pt x="7698939" y="1314363"/>
                </a:lnTo>
                <a:lnTo>
                  <a:pt x="7702601" y="1311050"/>
                </a:lnTo>
                <a:cubicBezTo>
                  <a:pt x="7707951" y="1311050"/>
                  <a:pt x="7713300" y="1313470"/>
                  <a:pt x="7713299" y="1323148"/>
                </a:cubicBezTo>
                <a:lnTo>
                  <a:pt x="7699726" y="1317010"/>
                </a:lnTo>
                <a:lnTo>
                  <a:pt x="7701279" y="1322223"/>
                </a:lnTo>
                <a:cubicBezTo>
                  <a:pt x="7701999" y="1329814"/>
                  <a:pt x="7700781" y="1338926"/>
                  <a:pt x="7700780" y="1346218"/>
                </a:cubicBezTo>
                <a:cubicBezTo>
                  <a:pt x="7704546" y="1346217"/>
                  <a:pt x="7707758" y="1345609"/>
                  <a:pt x="7710690" y="1345306"/>
                </a:cubicBezTo>
                <a:lnTo>
                  <a:pt x="7711509" y="1345396"/>
                </a:lnTo>
                <a:lnTo>
                  <a:pt x="7714607" y="1343882"/>
                </a:lnTo>
                <a:cubicBezTo>
                  <a:pt x="7719667" y="1343324"/>
                  <a:pt x="7725739" y="1345150"/>
                  <a:pt x="7729788" y="1345150"/>
                </a:cubicBezTo>
                <a:cubicBezTo>
                  <a:pt x="7729789" y="1349920"/>
                  <a:pt x="7728777" y="1353040"/>
                  <a:pt x="7727131" y="1355039"/>
                </a:cubicBezTo>
                <a:lnTo>
                  <a:pt x="7721892" y="1357599"/>
                </a:lnTo>
                <a:lnTo>
                  <a:pt x="7721599" y="1358364"/>
                </a:lnTo>
                <a:lnTo>
                  <a:pt x="7719645" y="1358105"/>
                </a:lnTo>
                <a:lnTo>
                  <a:pt x="7705498" y="1356921"/>
                </a:lnTo>
                <a:lnTo>
                  <a:pt x="7705682" y="1356239"/>
                </a:lnTo>
                <a:lnTo>
                  <a:pt x="7696572" y="1355025"/>
                </a:lnTo>
                <a:lnTo>
                  <a:pt x="7696087" y="1354853"/>
                </a:lnTo>
                <a:lnTo>
                  <a:pt x="7696036" y="1357086"/>
                </a:lnTo>
                <a:cubicBezTo>
                  <a:pt x="7603729" y="1338041"/>
                  <a:pt x="7508617" y="1316158"/>
                  <a:pt x="7413502" y="1294277"/>
                </a:cubicBezTo>
                <a:lnTo>
                  <a:pt x="7416209" y="1281498"/>
                </a:lnTo>
                <a:lnTo>
                  <a:pt x="7386053" y="1274585"/>
                </a:lnTo>
                <a:lnTo>
                  <a:pt x="7382794" y="1274122"/>
                </a:lnTo>
                <a:lnTo>
                  <a:pt x="7381827" y="1274950"/>
                </a:lnTo>
                <a:lnTo>
                  <a:pt x="7381945" y="1274002"/>
                </a:lnTo>
                <a:lnTo>
                  <a:pt x="7313120" y="1264222"/>
                </a:lnTo>
                <a:lnTo>
                  <a:pt x="7302330" y="1263539"/>
                </a:lnTo>
                <a:cubicBezTo>
                  <a:pt x="7289744" y="1263539"/>
                  <a:pt x="7277858" y="1262316"/>
                  <a:pt x="7265970" y="1260483"/>
                </a:cubicBezTo>
                <a:lnTo>
                  <a:pt x="7243088" y="1256248"/>
                </a:lnTo>
                <a:lnTo>
                  <a:pt x="7242533" y="1266132"/>
                </a:lnTo>
                <a:cubicBezTo>
                  <a:pt x="7241869" y="1270080"/>
                  <a:pt x="7240540" y="1273725"/>
                  <a:pt x="7237882" y="1276155"/>
                </a:cubicBezTo>
                <a:cubicBezTo>
                  <a:pt x="7235226" y="1271295"/>
                  <a:pt x="7233231" y="1265221"/>
                  <a:pt x="7230572" y="1259753"/>
                </a:cubicBezTo>
                <a:lnTo>
                  <a:pt x="7224305" y="1252673"/>
                </a:lnTo>
                <a:lnTo>
                  <a:pt x="7161109" y="1239787"/>
                </a:lnTo>
                <a:lnTo>
                  <a:pt x="7124040" y="1237275"/>
                </a:lnTo>
                <a:cubicBezTo>
                  <a:pt x="7079301" y="1232418"/>
                  <a:pt x="7031459" y="1227557"/>
                  <a:pt x="6986720" y="1220674"/>
                </a:cubicBezTo>
                <a:cubicBezTo>
                  <a:pt x="6891483" y="1206092"/>
                  <a:pt x="6798904" y="1189084"/>
                  <a:pt x="6706323" y="1172075"/>
                </a:cubicBezTo>
                <a:cubicBezTo>
                  <a:pt x="6706325" y="1203664"/>
                  <a:pt x="6682404" y="1206093"/>
                  <a:pt x="6666900" y="1213384"/>
                </a:cubicBezTo>
                <a:cubicBezTo>
                  <a:pt x="6690378" y="1229988"/>
                  <a:pt x="6716954" y="1225532"/>
                  <a:pt x="6743534" y="1229987"/>
                </a:cubicBezTo>
                <a:cubicBezTo>
                  <a:pt x="6751508" y="1229986"/>
                  <a:pt x="6762138" y="1234847"/>
                  <a:pt x="6770111" y="1232418"/>
                </a:cubicBezTo>
                <a:cubicBezTo>
                  <a:pt x="6777643" y="1229988"/>
                  <a:pt x="6777642" y="1220672"/>
                  <a:pt x="6780299" y="1210953"/>
                </a:cubicBezTo>
                <a:cubicBezTo>
                  <a:pt x="6788273" y="1186654"/>
                  <a:pt x="6833455" y="1220674"/>
                  <a:pt x="6844086" y="1225533"/>
                </a:cubicBezTo>
                <a:cubicBezTo>
                  <a:pt x="6854717" y="1229987"/>
                  <a:pt x="6870222" y="1239706"/>
                  <a:pt x="6880853" y="1239706"/>
                </a:cubicBezTo>
                <a:cubicBezTo>
                  <a:pt x="6886169" y="1239707"/>
                  <a:pt x="6888827" y="1227556"/>
                  <a:pt x="6891482" y="1220673"/>
                </a:cubicBezTo>
                <a:cubicBezTo>
                  <a:pt x="6944196" y="1268865"/>
                  <a:pt x="7010642" y="1268865"/>
                  <a:pt x="7071328" y="1271294"/>
                </a:cubicBezTo>
                <a:cubicBezTo>
                  <a:pt x="7089931" y="1271294"/>
                  <a:pt x="7108536" y="1271295"/>
                  <a:pt x="7126698" y="1268864"/>
                </a:cubicBezTo>
                <a:cubicBezTo>
                  <a:pt x="7134670" y="1268865"/>
                  <a:pt x="7142644" y="1266435"/>
                  <a:pt x="7150618" y="1266436"/>
                </a:cubicBezTo>
                <a:cubicBezTo>
                  <a:pt x="7153274" y="1273725"/>
                  <a:pt x="7158592" y="1276154"/>
                  <a:pt x="7166565" y="1278584"/>
                </a:cubicBezTo>
                <a:cubicBezTo>
                  <a:pt x="7182512" y="1283444"/>
                  <a:pt x="7198016" y="1278584"/>
                  <a:pt x="7213961" y="1281014"/>
                </a:cubicBezTo>
                <a:cubicBezTo>
                  <a:pt x="7224593" y="1283444"/>
                  <a:pt x="7237882" y="1288304"/>
                  <a:pt x="7245855" y="1276155"/>
                </a:cubicBezTo>
                <a:cubicBezTo>
                  <a:pt x="7248514" y="1285875"/>
                  <a:pt x="7248513" y="1293164"/>
                  <a:pt x="7251169" y="1300048"/>
                </a:cubicBezTo>
                <a:cubicBezTo>
                  <a:pt x="7253829" y="1302884"/>
                  <a:pt x="7259144" y="1302884"/>
                  <a:pt x="7261802" y="1302883"/>
                </a:cubicBezTo>
                <a:cubicBezTo>
                  <a:pt x="7272433" y="1304908"/>
                  <a:pt x="7282622" y="1307338"/>
                  <a:pt x="7293253" y="1309769"/>
                </a:cubicBezTo>
                <a:cubicBezTo>
                  <a:pt x="7309200" y="1312198"/>
                  <a:pt x="7327804" y="1317058"/>
                  <a:pt x="7343750" y="1329208"/>
                </a:cubicBezTo>
                <a:cubicBezTo>
                  <a:pt x="7298567" y="1324347"/>
                  <a:pt x="7253830" y="1319487"/>
                  <a:pt x="7208645" y="1314628"/>
                </a:cubicBezTo>
                <a:cubicBezTo>
                  <a:pt x="7193142" y="1314629"/>
                  <a:pt x="7163905" y="1321917"/>
                  <a:pt x="7153275" y="1309768"/>
                </a:cubicBezTo>
                <a:lnTo>
                  <a:pt x="7151562" y="1307546"/>
                </a:lnTo>
                <a:lnTo>
                  <a:pt x="7151953" y="1310413"/>
                </a:lnTo>
                <a:lnTo>
                  <a:pt x="7150340" y="1310040"/>
                </a:lnTo>
                <a:lnTo>
                  <a:pt x="7151954" y="1312252"/>
                </a:lnTo>
                <a:cubicBezTo>
                  <a:pt x="7149486" y="1312252"/>
                  <a:pt x="7147018" y="1312252"/>
                  <a:pt x="7144551" y="1312252"/>
                </a:cubicBezTo>
                <a:lnTo>
                  <a:pt x="7146767" y="1309212"/>
                </a:lnTo>
                <a:lnTo>
                  <a:pt x="7146400" y="1309127"/>
                </a:lnTo>
                <a:cubicBezTo>
                  <a:pt x="7145783" y="1308485"/>
                  <a:pt x="7145322" y="1307520"/>
                  <a:pt x="7145011" y="1306074"/>
                </a:cubicBezTo>
                <a:lnTo>
                  <a:pt x="7144615" y="1300968"/>
                </a:lnTo>
                <a:lnTo>
                  <a:pt x="7142645" y="1302884"/>
                </a:lnTo>
                <a:cubicBezTo>
                  <a:pt x="7139986" y="1309768"/>
                  <a:pt x="7132013" y="1309768"/>
                  <a:pt x="7126698" y="1307337"/>
                </a:cubicBezTo>
                <a:lnTo>
                  <a:pt x="7118293" y="1308032"/>
                </a:lnTo>
                <a:lnTo>
                  <a:pt x="7119524" y="1308184"/>
                </a:lnTo>
                <a:cubicBezTo>
                  <a:pt x="7113771" y="1310676"/>
                  <a:pt x="7110894" y="1318153"/>
                  <a:pt x="7108018" y="1323137"/>
                </a:cubicBezTo>
                <a:lnTo>
                  <a:pt x="7100078" y="1307087"/>
                </a:lnTo>
                <a:lnTo>
                  <a:pt x="7089932" y="1304909"/>
                </a:lnTo>
                <a:cubicBezTo>
                  <a:pt x="7084617" y="1300048"/>
                  <a:pt x="7084616" y="1290734"/>
                  <a:pt x="7079301" y="1283443"/>
                </a:cubicBezTo>
                <a:cubicBezTo>
                  <a:pt x="7076643" y="1276156"/>
                  <a:pt x="7068669" y="1273725"/>
                  <a:pt x="7063353" y="1273724"/>
                </a:cubicBezTo>
                <a:cubicBezTo>
                  <a:pt x="7062025" y="1273725"/>
                  <a:pt x="7055381" y="1274939"/>
                  <a:pt x="7049398" y="1277370"/>
                </a:cubicBezTo>
                <a:lnTo>
                  <a:pt x="7040109" y="1287563"/>
                </a:lnTo>
                <a:lnTo>
                  <a:pt x="7051422" y="1290130"/>
                </a:lnTo>
                <a:lnTo>
                  <a:pt x="7053387" y="1289772"/>
                </a:lnTo>
                <a:cubicBezTo>
                  <a:pt x="7056045" y="1289291"/>
                  <a:pt x="7058536" y="1289178"/>
                  <a:pt x="7060364" y="1290524"/>
                </a:cubicBezTo>
                <a:lnTo>
                  <a:pt x="7060915" y="1292282"/>
                </a:lnTo>
                <a:lnTo>
                  <a:pt x="7065943" y="1293422"/>
                </a:lnTo>
                <a:lnTo>
                  <a:pt x="7062565" y="1297535"/>
                </a:lnTo>
                <a:lnTo>
                  <a:pt x="7063353" y="1300048"/>
                </a:lnTo>
                <a:lnTo>
                  <a:pt x="7060849" y="1299622"/>
                </a:lnTo>
                <a:lnTo>
                  <a:pt x="7057352" y="1303877"/>
                </a:lnTo>
                <a:cubicBezTo>
                  <a:pt x="7054946" y="1307567"/>
                  <a:pt x="7052200" y="1310641"/>
                  <a:pt x="7046701" y="1310641"/>
                </a:cubicBezTo>
                <a:cubicBezTo>
                  <a:pt x="7041662" y="1310643"/>
                  <a:pt x="7038455" y="1310641"/>
                  <a:pt x="7033414" y="1310641"/>
                </a:cubicBezTo>
                <a:lnTo>
                  <a:pt x="7033416" y="1294959"/>
                </a:lnTo>
                <a:lnTo>
                  <a:pt x="7013606" y="1291590"/>
                </a:lnTo>
                <a:lnTo>
                  <a:pt x="7013037" y="1295006"/>
                </a:lnTo>
                <a:cubicBezTo>
                  <a:pt x="7010404" y="1300611"/>
                  <a:pt x="7004387" y="1299210"/>
                  <a:pt x="6998369" y="1299210"/>
                </a:cubicBezTo>
                <a:cubicBezTo>
                  <a:pt x="6998370" y="1295472"/>
                  <a:pt x="6999037" y="1292823"/>
                  <a:pt x="7000125" y="1290955"/>
                </a:cubicBezTo>
                <a:lnTo>
                  <a:pt x="7001763" y="1289578"/>
                </a:lnTo>
                <a:lnTo>
                  <a:pt x="6973763" y="1284817"/>
                </a:lnTo>
                <a:lnTo>
                  <a:pt x="6981411" y="1294916"/>
                </a:lnTo>
                <a:cubicBezTo>
                  <a:pt x="6970218" y="1294917"/>
                  <a:pt x="6956229" y="1297418"/>
                  <a:pt x="6942705" y="1299918"/>
                </a:cubicBezTo>
                <a:lnTo>
                  <a:pt x="6942706" y="1279536"/>
                </a:lnTo>
                <a:lnTo>
                  <a:pt x="6929131" y="1277229"/>
                </a:lnTo>
                <a:lnTo>
                  <a:pt x="6934010" y="1287184"/>
                </a:lnTo>
                <a:cubicBezTo>
                  <a:pt x="6925912" y="1287185"/>
                  <a:pt x="6909719" y="1294565"/>
                  <a:pt x="6909719" y="1275298"/>
                </a:cubicBezTo>
                <a:lnTo>
                  <a:pt x="6915233" y="1274866"/>
                </a:lnTo>
                <a:lnTo>
                  <a:pt x="6900468" y="1272357"/>
                </a:lnTo>
                <a:lnTo>
                  <a:pt x="6901040" y="1274923"/>
                </a:lnTo>
                <a:lnTo>
                  <a:pt x="6895210" y="1271463"/>
                </a:lnTo>
                <a:lnTo>
                  <a:pt x="6865992" y="1266495"/>
                </a:lnTo>
                <a:lnTo>
                  <a:pt x="6865993" y="1287412"/>
                </a:lnTo>
                <a:cubicBezTo>
                  <a:pt x="6863822" y="1287411"/>
                  <a:pt x="6861216" y="1287412"/>
                  <a:pt x="6858179" y="1287413"/>
                </a:cubicBezTo>
                <a:lnTo>
                  <a:pt x="6858178" y="1265167"/>
                </a:lnTo>
                <a:lnTo>
                  <a:pt x="6852834" y="1264258"/>
                </a:lnTo>
                <a:lnTo>
                  <a:pt x="6731227" y="1252990"/>
                </a:lnTo>
                <a:lnTo>
                  <a:pt x="6736080" y="1261905"/>
                </a:lnTo>
                <a:cubicBezTo>
                  <a:pt x="6730493" y="1261904"/>
                  <a:pt x="6722114" y="1264221"/>
                  <a:pt x="6722114" y="1252636"/>
                </a:cubicBezTo>
                <a:lnTo>
                  <a:pt x="6730190" y="1252893"/>
                </a:lnTo>
                <a:lnTo>
                  <a:pt x="6696368" y="1249759"/>
                </a:lnTo>
                <a:lnTo>
                  <a:pt x="6695979" y="1255416"/>
                </a:lnTo>
                <a:cubicBezTo>
                  <a:pt x="6695012" y="1259508"/>
                  <a:pt x="6693079" y="1262432"/>
                  <a:pt x="6689214" y="1262432"/>
                </a:cubicBezTo>
                <a:lnTo>
                  <a:pt x="6689367" y="1249111"/>
                </a:lnTo>
                <a:lnTo>
                  <a:pt x="6640322" y="1244567"/>
                </a:lnTo>
                <a:cubicBezTo>
                  <a:pt x="6642981" y="1229988"/>
                  <a:pt x="6648297" y="1220672"/>
                  <a:pt x="6656270" y="1215813"/>
                </a:cubicBezTo>
                <a:cubicBezTo>
                  <a:pt x="6603556" y="1174505"/>
                  <a:pt x="6539769" y="1186653"/>
                  <a:pt x="6479083" y="1196375"/>
                </a:cubicBezTo>
                <a:cubicBezTo>
                  <a:pt x="6479084" y="1181794"/>
                  <a:pt x="6497689" y="1186654"/>
                  <a:pt x="6497690" y="1172075"/>
                </a:cubicBezTo>
                <a:cubicBezTo>
                  <a:pt x="6481741" y="1172075"/>
                  <a:pt x="6465796" y="1176934"/>
                  <a:pt x="6452505" y="1172076"/>
                </a:cubicBezTo>
                <a:cubicBezTo>
                  <a:pt x="6447190" y="1169645"/>
                  <a:pt x="6447189" y="1152634"/>
                  <a:pt x="6444532" y="1148182"/>
                </a:cubicBezTo>
                <a:cubicBezTo>
                  <a:pt x="6439218" y="1136033"/>
                  <a:pt x="6421056" y="1136032"/>
                  <a:pt x="6413081" y="1133601"/>
                </a:cubicBezTo>
                <a:lnTo>
                  <a:pt x="6412580" y="1133303"/>
                </a:lnTo>
                <a:lnTo>
                  <a:pt x="6395228" y="1136244"/>
                </a:lnTo>
                <a:lnTo>
                  <a:pt x="6395474" y="1138716"/>
                </a:lnTo>
                <a:cubicBezTo>
                  <a:pt x="6395140" y="1142612"/>
                  <a:pt x="6394478" y="1146764"/>
                  <a:pt x="6394478" y="1150205"/>
                </a:cubicBezTo>
                <a:lnTo>
                  <a:pt x="6332033" y="1144185"/>
                </a:lnTo>
                <a:lnTo>
                  <a:pt x="6313985" y="1146370"/>
                </a:lnTo>
                <a:lnTo>
                  <a:pt x="6249209" y="1153667"/>
                </a:lnTo>
                <a:lnTo>
                  <a:pt x="6247322" y="1158384"/>
                </a:lnTo>
                <a:cubicBezTo>
                  <a:pt x="6244681" y="1160840"/>
                  <a:pt x="6241379" y="1159613"/>
                  <a:pt x="6237747" y="1157463"/>
                </a:cubicBezTo>
                <a:lnTo>
                  <a:pt x="6234011" y="1155378"/>
                </a:lnTo>
                <a:lnTo>
                  <a:pt x="6216034" y="1157404"/>
                </a:lnTo>
                <a:lnTo>
                  <a:pt x="6210349" y="1173120"/>
                </a:lnTo>
                <a:cubicBezTo>
                  <a:pt x="6209028" y="1179259"/>
                  <a:pt x="6207048" y="1180488"/>
                  <a:pt x="6204736" y="1181102"/>
                </a:cubicBezTo>
                <a:lnTo>
                  <a:pt x="6201978" y="1181852"/>
                </a:lnTo>
                <a:lnTo>
                  <a:pt x="6204482" y="1183809"/>
                </a:lnTo>
                <a:cubicBezTo>
                  <a:pt x="6202631" y="1185738"/>
                  <a:pt x="6200780" y="1187668"/>
                  <a:pt x="6198930" y="1186341"/>
                </a:cubicBezTo>
                <a:lnTo>
                  <a:pt x="6197823" y="1184830"/>
                </a:lnTo>
                <a:lnTo>
                  <a:pt x="6197143" y="1185399"/>
                </a:lnTo>
                <a:cubicBezTo>
                  <a:pt x="6197144" y="1187855"/>
                  <a:pt x="6199786" y="1190310"/>
                  <a:pt x="6199786" y="1190310"/>
                </a:cubicBezTo>
                <a:cubicBezTo>
                  <a:pt x="6183938" y="1197680"/>
                  <a:pt x="6168534" y="1202590"/>
                  <a:pt x="6152689" y="1202592"/>
                </a:cubicBezTo>
                <a:cubicBezTo>
                  <a:pt x="6150049" y="1205047"/>
                  <a:pt x="6123639" y="1200136"/>
                  <a:pt x="6131561" y="1187855"/>
                </a:cubicBezTo>
                <a:cubicBezTo>
                  <a:pt x="6144766" y="1173121"/>
                  <a:pt x="6168535" y="1175576"/>
                  <a:pt x="6181739" y="1173120"/>
                </a:cubicBezTo>
                <a:lnTo>
                  <a:pt x="6171044" y="1162472"/>
                </a:lnTo>
                <a:lnTo>
                  <a:pt x="6162993" y="1163378"/>
                </a:lnTo>
                <a:lnTo>
                  <a:pt x="6096658" y="1169997"/>
                </a:lnTo>
                <a:lnTo>
                  <a:pt x="6104500" y="1173593"/>
                </a:lnTo>
                <a:cubicBezTo>
                  <a:pt x="6109431" y="1178150"/>
                  <a:pt x="6111424" y="1185439"/>
                  <a:pt x="6106107" y="1198804"/>
                </a:cubicBezTo>
                <a:cubicBezTo>
                  <a:pt x="6100792" y="1213382"/>
                  <a:pt x="6082629" y="1206093"/>
                  <a:pt x="6074657" y="1206093"/>
                </a:cubicBezTo>
                <a:lnTo>
                  <a:pt x="6062863" y="1209264"/>
                </a:lnTo>
                <a:lnTo>
                  <a:pt x="6062862" y="1219149"/>
                </a:lnTo>
                <a:cubicBezTo>
                  <a:pt x="6065665" y="1219150"/>
                  <a:pt x="6071270" y="1219150"/>
                  <a:pt x="6074073" y="1219150"/>
                </a:cubicBezTo>
                <a:cubicBezTo>
                  <a:pt x="6082482" y="1219149"/>
                  <a:pt x="6093692" y="1216731"/>
                  <a:pt x="6102100" y="1219150"/>
                </a:cubicBezTo>
                <a:lnTo>
                  <a:pt x="6112938" y="1223828"/>
                </a:lnTo>
                <a:lnTo>
                  <a:pt x="6173196" y="1228975"/>
                </a:lnTo>
                <a:cubicBezTo>
                  <a:pt x="6152026" y="1233791"/>
                  <a:pt x="6130862" y="1236197"/>
                  <a:pt x="6107048" y="1245828"/>
                </a:cubicBezTo>
                <a:cubicBezTo>
                  <a:pt x="6091172" y="1255457"/>
                  <a:pt x="6073092" y="1241014"/>
                  <a:pt x="6054571" y="1245828"/>
                </a:cubicBezTo>
                <a:cubicBezTo>
                  <a:pt x="6049278" y="1245829"/>
                  <a:pt x="6045310" y="1248235"/>
                  <a:pt x="6041341" y="1251545"/>
                </a:cubicBezTo>
                <a:lnTo>
                  <a:pt x="6035699" y="1256294"/>
                </a:lnTo>
                <a:lnTo>
                  <a:pt x="6088547" y="1253936"/>
                </a:lnTo>
                <a:lnTo>
                  <a:pt x="6088657" y="1253684"/>
                </a:lnTo>
                <a:lnTo>
                  <a:pt x="6088862" y="1253920"/>
                </a:lnTo>
                <a:lnTo>
                  <a:pt x="6091934" y="1253784"/>
                </a:lnTo>
                <a:lnTo>
                  <a:pt x="6092902" y="1253166"/>
                </a:lnTo>
                <a:lnTo>
                  <a:pt x="6093422" y="1253718"/>
                </a:lnTo>
                <a:lnTo>
                  <a:pt x="6144864" y="1251423"/>
                </a:lnTo>
                <a:lnTo>
                  <a:pt x="6181557" y="1249064"/>
                </a:lnTo>
                <a:lnTo>
                  <a:pt x="6186453" y="1249929"/>
                </a:lnTo>
                <a:lnTo>
                  <a:pt x="6210600" y="1247195"/>
                </a:lnTo>
                <a:lnTo>
                  <a:pt x="6250667" y="1244620"/>
                </a:lnTo>
                <a:lnTo>
                  <a:pt x="6285470" y="1243262"/>
                </a:lnTo>
                <a:lnTo>
                  <a:pt x="6285053" y="1241387"/>
                </a:lnTo>
                <a:lnTo>
                  <a:pt x="6288166" y="1243157"/>
                </a:lnTo>
                <a:lnTo>
                  <a:pt x="6316247" y="1242061"/>
                </a:lnTo>
                <a:lnTo>
                  <a:pt x="6327886" y="1234378"/>
                </a:lnTo>
                <a:cubicBezTo>
                  <a:pt x="6336252" y="1230093"/>
                  <a:pt x="6344604" y="1228200"/>
                  <a:pt x="6353119" y="1228047"/>
                </a:cubicBezTo>
                <a:cubicBezTo>
                  <a:pt x="6361636" y="1227892"/>
                  <a:pt x="6370316" y="1229479"/>
                  <a:pt x="6379341" y="1232152"/>
                </a:cubicBezTo>
                <a:lnTo>
                  <a:pt x="6394976" y="1238029"/>
                </a:lnTo>
                <a:lnTo>
                  <a:pt x="6396272" y="1232211"/>
                </a:lnTo>
                <a:cubicBezTo>
                  <a:pt x="6397574" y="1230094"/>
                  <a:pt x="6399527" y="1228884"/>
                  <a:pt x="6402131" y="1228883"/>
                </a:cubicBezTo>
                <a:cubicBezTo>
                  <a:pt x="6402131" y="1232515"/>
                  <a:pt x="6401480" y="1235540"/>
                  <a:pt x="6400179" y="1237657"/>
                </a:cubicBezTo>
                <a:lnTo>
                  <a:pt x="6397712" y="1239056"/>
                </a:lnTo>
                <a:lnTo>
                  <a:pt x="6407622" y="1242782"/>
                </a:lnTo>
                <a:cubicBezTo>
                  <a:pt x="6370702" y="1245237"/>
                  <a:pt x="6336855" y="1250150"/>
                  <a:pt x="6302572" y="1255063"/>
                </a:cubicBezTo>
                <a:lnTo>
                  <a:pt x="6313222" y="1244708"/>
                </a:lnTo>
                <a:lnTo>
                  <a:pt x="6291495" y="1247331"/>
                </a:lnTo>
                <a:lnTo>
                  <a:pt x="6292867" y="1253488"/>
                </a:lnTo>
                <a:cubicBezTo>
                  <a:pt x="6290262" y="1253488"/>
                  <a:pt x="6288308" y="1252279"/>
                  <a:pt x="6287006" y="1250161"/>
                </a:cubicBezTo>
                <a:lnTo>
                  <a:pt x="6286511" y="1247933"/>
                </a:lnTo>
                <a:lnTo>
                  <a:pt x="6230849" y="1254654"/>
                </a:lnTo>
                <a:lnTo>
                  <a:pt x="6114158" y="1264396"/>
                </a:lnTo>
                <a:lnTo>
                  <a:pt x="6114589" y="1265801"/>
                </a:lnTo>
                <a:lnTo>
                  <a:pt x="6112218" y="1264557"/>
                </a:lnTo>
                <a:lnTo>
                  <a:pt x="6106230" y="1265058"/>
                </a:lnTo>
                <a:lnTo>
                  <a:pt x="6008980" y="1270563"/>
                </a:lnTo>
                <a:lnTo>
                  <a:pt x="6004740" y="1272309"/>
                </a:lnTo>
                <a:lnTo>
                  <a:pt x="5997700" y="1271200"/>
                </a:lnTo>
                <a:lnTo>
                  <a:pt x="5996760" y="1271254"/>
                </a:lnTo>
                <a:lnTo>
                  <a:pt x="5995885" y="1273752"/>
                </a:lnTo>
                <a:cubicBezTo>
                  <a:pt x="5988188" y="1280513"/>
                  <a:pt x="5971985" y="1273924"/>
                  <a:pt x="5965504" y="1273924"/>
                </a:cubicBezTo>
                <a:lnTo>
                  <a:pt x="5965815" y="1273006"/>
                </a:lnTo>
                <a:lnTo>
                  <a:pt x="5956811" y="1273516"/>
                </a:lnTo>
                <a:lnTo>
                  <a:pt x="5956812" y="1274923"/>
                </a:lnTo>
                <a:cubicBezTo>
                  <a:pt x="5951463" y="1274925"/>
                  <a:pt x="5946114" y="1274923"/>
                  <a:pt x="5940764" y="1274925"/>
                </a:cubicBezTo>
                <a:lnTo>
                  <a:pt x="5940766" y="1274424"/>
                </a:lnTo>
                <a:lnTo>
                  <a:pt x="5903987" y="1276506"/>
                </a:lnTo>
                <a:lnTo>
                  <a:pt x="5903691" y="1285648"/>
                </a:lnTo>
                <a:cubicBezTo>
                  <a:pt x="5899837" y="1288319"/>
                  <a:pt x="5894231" y="1290134"/>
                  <a:pt x="5892831" y="1291344"/>
                </a:cubicBezTo>
                <a:lnTo>
                  <a:pt x="5880984" y="1293116"/>
                </a:lnTo>
                <a:lnTo>
                  <a:pt x="5881524" y="1293164"/>
                </a:lnTo>
                <a:cubicBezTo>
                  <a:pt x="5873551" y="1304908"/>
                  <a:pt x="5857604" y="1307339"/>
                  <a:pt x="5849632" y="1317058"/>
                </a:cubicBezTo>
                <a:cubicBezTo>
                  <a:pt x="5836342" y="1336497"/>
                  <a:pt x="5862921" y="1338928"/>
                  <a:pt x="5870894" y="1338926"/>
                </a:cubicBezTo>
                <a:lnTo>
                  <a:pt x="5917045" y="1340964"/>
                </a:lnTo>
                <a:lnTo>
                  <a:pt x="5917345" y="1340777"/>
                </a:lnTo>
                <a:lnTo>
                  <a:pt x="5917872" y="1340449"/>
                </a:lnTo>
                <a:lnTo>
                  <a:pt x="5918388" y="1341023"/>
                </a:lnTo>
                <a:lnTo>
                  <a:pt x="5932798" y="1341659"/>
                </a:lnTo>
                <a:lnTo>
                  <a:pt x="5935641" y="1341314"/>
                </a:lnTo>
                <a:lnTo>
                  <a:pt x="5939162" y="1337627"/>
                </a:lnTo>
                <a:cubicBezTo>
                  <a:pt x="5942482" y="1336871"/>
                  <a:pt x="5947462" y="1336190"/>
                  <a:pt x="5954933" y="1335396"/>
                </a:cubicBezTo>
                <a:lnTo>
                  <a:pt x="5972555" y="1333725"/>
                </a:lnTo>
                <a:lnTo>
                  <a:pt x="5992707" y="1324347"/>
                </a:lnTo>
                <a:cubicBezTo>
                  <a:pt x="6013528" y="1309768"/>
                  <a:pt x="6045420" y="1319487"/>
                  <a:pt x="6066683" y="1319487"/>
                </a:cubicBezTo>
                <a:lnTo>
                  <a:pt x="6107039" y="1317094"/>
                </a:lnTo>
                <a:lnTo>
                  <a:pt x="6105694" y="1311051"/>
                </a:lnTo>
                <a:cubicBezTo>
                  <a:pt x="6108297" y="1311050"/>
                  <a:pt x="6110250" y="1312259"/>
                  <a:pt x="6111552" y="1314379"/>
                </a:cubicBezTo>
                <a:lnTo>
                  <a:pt x="6112090" y="1316796"/>
                </a:lnTo>
                <a:lnTo>
                  <a:pt x="6148633" y="1314629"/>
                </a:lnTo>
                <a:lnTo>
                  <a:pt x="6178444" y="1314629"/>
                </a:lnTo>
                <a:lnTo>
                  <a:pt x="6178964" y="1307157"/>
                </a:lnTo>
                <a:cubicBezTo>
                  <a:pt x="6180077" y="1302237"/>
                  <a:pt x="6182304" y="1298546"/>
                  <a:pt x="6186757" y="1298547"/>
                </a:cubicBezTo>
                <a:cubicBezTo>
                  <a:pt x="6186757" y="1302237"/>
                  <a:pt x="6187499" y="1308385"/>
                  <a:pt x="6186756" y="1313613"/>
                </a:cubicBezTo>
                <a:lnTo>
                  <a:pt x="6186378" y="1314629"/>
                </a:lnTo>
                <a:lnTo>
                  <a:pt x="6190715" y="1314628"/>
                </a:lnTo>
                <a:cubicBezTo>
                  <a:pt x="6198687" y="1314628"/>
                  <a:pt x="6209318" y="1309767"/>
                  <a:pt x="6217292" y="1312199"/>
                </a:cubicBezTo>
                <a:cubicBezTo>
                  <a:pt x="6222607" y="1314628"/>
                  <a:pt x="6227923" y="1321917"/>
                  <a:pt x="6219949" y="1324346"/>
                </a:cubicBezTo>
                <a:cubicBezTo>
                  <a:pt x="6214635" y="1326777"/>
                  <a:pt x="6206661" y="1324347"/>
                  <a:pt x="6198688" y="1324346"/>
                </a:cubicBezTo>
                <a:cubicBezTo>
                  <a:pt x="6204003" y="1358366"/>
                  <a:pt x="6214634" y="1355935"/>
                  <a:pt x="6235896" y="1343787"/>
                </a:cubicBezTo>
                <a:cubicBezTo>
                  <a:pt x="6243869" y="1336496"/>
                  <a:pt x="6246525" y="1341358"/>
                  <a:pt x="6251842" y="1351076"/>
                </a:cubicBezTo>
                <a:cubicBezTo>
                  <a:pt x="6259374" y="1363226"/>
                  <a:pt x="6267347" y="1358366"/>
                  <a:pt x="6275320" y="1355936"/>
                </a:cubicBezTo>
                <a:cubicBezTo>
                  <a:pt x="6288609" y="1351076"/>
                  <a:pt x="6301898" y="1351077"/>
                  <a:pt x="6312529" y="1348647"/>
                </a:cubicBezTo>
                <a:cubicBezTo>
                  <a:pt x="6323160" y="1348647"/>
                  <a:pt x="6331132" y="1351076"/>
                  <a:pt x="6341766" y="1343787"/>
                </a:cubicBezTo>
                <a:cubicBezTo>
                  <a:pt x="6359925" y="1329206"/>
                  <a:pt x="6381190" y="1336497"/>
                  <a:pt x="6402451" y="1336497"/>
                </a:cubicBezTo>
                <a:cubicBezTo>
                  <a:pt x="6402450" y="1319487"/>
                  <a:pt x="6391819" y="1317058"/>
                  <a:pt x="6383847" y="1312198"/>
                </a:cubicBezTo>
                <a:cubicBezTo>
                  <a:pt x="6397135" y="1312198"/>
                  <a:pt x="6413081" y="1314629"/>
                  <a:pt x="6426370" y="1317057"/>
                </a:cubicBezTo>
                <a:cubicBezTo>
                  <a:pt x="6421056" y="1319487"/>
                  <a:pt x="6415740" y="1324347"/>
                  <a:pt x="6410424" y="1329207"/>
                </a:cubicBezTo>
                <a:cubicBezTo>
                  <a:pt x="6415740" y="1334067"/>
                  <a:pt x="6421055" y="1338926"/>
                  <a:pt x="6426369" y="1346218"/>
                </a:cubicBezTo>
                <a:cubicBezTo>
                  <a:pt x="6431688" y="1341357"/>
                  <a:pt x="6434344" y="1334067"/>
                  <a:pt x="6441875" y="1336497"/>
                </a:cubicBezTo>
                <a:cubicBezTo>
                  <a:pt x="6447189" y="1341356"/>
                  <a:pt x="6452506" y="1346218"/>
                  <a:pt x="6457821" y="1346217"/>
                </a:cubicBezTo>
                <a:cubicBezTo>
                  <a:pt x="6463137" y="1346217"/>
                  <a:pt x="6471111" y="1346217"/>
                  <a:pt x="6476426" y="1348647"/>
                </a:cubicBezTo>
                <a:cubicBezTo>
                  <a:pt x="6484399" y="1351077"/>
                  <a:pt x="6468453" y="1355936"/>
                  <a:pt x="6468453" y="1358366"/>
                </a:cubicBezTo>
                <a:cubicBezTo>
                  <a:pt x="6455164" y="1363225"/>
                  <a:pt x="6441875" y="1360795"/>
                  <a:pt x="6428585" y="1360795"/>
                </a:cubicBezTo>
                <a:cubicBezTo>
                  <a:pt x="6397135" y="1363225"/>
                  <a:pt x="6362583" y="1363224"/>
                  <a:pt x="6331133" y="1365657"/>
                </a:cubicBezTo>
                <a:cubicBezTo>
                  <a:pt x="6315186" y="1368085"/>
                  <a:pt x="6299239" y="1368086"/>
                  <a:pt x="6283294" y="1368087"/>
                </a:cubicBezTo>
                <a:cubicBezTo>
                  <a:pt x="6270004" y="1370515"/>
                  <a:pt x="6257158" y="1368087"/>
                  <a:pt x="6246527" y="1380235"/>
                </a:cubicBezTo>
                <a:cubicBezTo>
                  <a:pt x="6254499" y="1382260"/>
                  <a:pt x="6277978" y="1382259"/>
                  <a:pt x="6280636" y="1396838"/>
                </a:cubicBezTo>
                <a:cubicBezTo>
                  <a:pt x="6280636" y="1404129"/>
                  <a:pt x="6267346" y="1406557"/>
                  <a:pt x="6265132" y="1406557"/>
                </a:cubicBezTo>
                <a:cubicBezTo>
                  <a:pt x="6254501" y="1406557"/>
                  <a:pt x="6243870" y="1408988"/>
                  <a:pt x="6233238" y="1406557"/>
                </a:cubicBezTo>
                <a:cubicBezTo>
                  <a:pt x="6222607" y="1404128"/>
                  <a:pt x="6222607" y="1394410"/>
                  <a:pt x="6222607" y="1380235"/>
                </a:cubicBezTo>
                <a:cubicBezTo>
                  <a:pt x="6180525" y="1384689"/>
                  <a:pt x="6135344" y="1389548"/>
                  <a:pt x="6090161" y="1394409"/>
                </a:cubicBezTo>
                <a:cubicBezTo>
                  <a:pt x="6066682" y="1396839"/>
                  <a:pt x="6045421" y="1401699"/>
                  <a:pt x="6021502" y="1401699"/>
                </a:cubicBezTo>
                <a:cubicBezTo>
                  <a:pt x="6015521" y="1401699"/>
                  <a:pt x="5997831" y="1397599"/>
                  <a:pt x="5988236" y="1403748"/>
                </a:cubicBezTo>
                <a:lnTo>
                  <a:pt x="5983636" y="1411290"/>
                </a:lnTo>
                <a:lnTo>
                  <a:pt x="5987720" y="1426759"/>
                </a:lnTo>
                <a:lnTo>
                  <a:pt x="5983489" y="1426758"/>
                </a:lnTo>
                <a:lnTo>
                  <a:pt x="5983739" y="1429033"/>
                </a:lnTo>
                <a:cubicBezTo>
                  <a:pt x="5984071" y="1433893"/>
                  <a:pt x="5983406" y="1438145"/>
                  <a:pt x="5979420" y="1440576"/>
                </a:cubicBezTo>
                <a:cubicBezTo>
                  <a:pt x="5974103" y="1445436"/>
                  <a:pt x="5966132" y="1443006"/>
                  <a:pt x="5960815" y="1445436"/>
                </a:cubicBezTo>
                <a:cubicBezTo>
                  <a:pt x="5939553" y="1447866"/>
                  <a:pt x="5918733" y="1450295"/>
                  <a:pt x="5894813" y="1452726"/>
                </a:cubicBezTo>
                <a:lnTo>
                  <a:pt x="5842483" y="1462359"/>
                </a:lnTo>
                <a:lnTo>
                  <a:pt x="5844639" y="1464250"/>
                </a:lnTo>
                <a:cubicBezTo>
                  <a:pt x="5846481" y="1467914"/>
                  <a:pt x="5846046" y="1473172"/>
                  <a:pt x="5842776" y="1476510"/>
                </a:cubicBezTo>
                <a:cubicBezTo>
                  <a:pt x="5848161" y="1473700"/>
                  <a:pt x="5758570" y="1476938"/>
                  <a:pt x="5757414" y="1480805"/>
                </a:cubicBezTo>
                <a:cubicBezTo>
                  <a:pt x="5761879" y="1488673"/>
                  <a:pt x="5802147" y="1483671"/>
                  <a:pt x="5825567" y="1481571"/>
                </a:cubicBezTo>
                <a:lnTo>
                  <a:pt x="5840940" y="1481039"/>
                </a:lnTo>
                <a:lnTo>
                  <a:pt x="5779382" y="1491974"/>
                </a:lnTo>
                <a:cubicBezTo>
                  <a:pt x="5754501" y="1496338"/>
                  <a:pt x="5730065" y="1500760"/>
                  <a:pt x="5701810" y="1506577"/>
                </a:cubicBezTo>
                <a:cubicBezTo>
                  <a:pt x="5673302" y="1512164"/>
                  <a:pt x="5629013" y="1514956"/>
                  <a:pt x="5619339" y="1521007"/>
                </a:cubicBezTo>
                <a:lnTo>
                  <a:pt x="5614060" y="1530661"/>
                </a:lnTo>
                <a:lnTo>
                  <a:pt x="5688211" y="1517304"/>
                </a:lnTo>
                <a:lnTo>
                  <a:pt x="5689056" y="1517247"/>
                </a:lnTo>
                <a:lnTo>
                  <a:pt x="5697516" y="1512929"/>
                </a:lnTo>
                <a:cubicBezTo>
                  <a:pt x="5702013" y="1511177"/>
                  <a:pt x="5704877" y="1511068"/>
                  <a:pt x="5705299" y="1513814"/>
                </a:cubicBezTo>
                <a:lnTo>
                  <a:pt x="5701771" y="1516403"/>
                </a:lnTo>
                <a:lnTo>
                  <a:pt x="5755759" y="1512817"/>
                </a:lnTo>
                <a:lnTo>
                  <a:pt x="5765024" y="1510638"/>
                </a:lnTo>
                <a:lnTo>
                  <a:pt x="5765138" y="1512194"/>
                </a:lnTo>
                <a:lnTo>
                  <a:pt x="5772996" y="1511672"/>
                </a:lnTo>
                <a:lnTo>
                  <a:pt x="5772998" y="1510638"/>
                </a:lnTo>
                <a:cubicBezTo>
                  <a:pt x="5778312" y="1508209"/>
                  <a:pt x="5783629" y="1508209"/>
                  <a:pt x="5791600" y="1505779"/>
                </a:cubicBezTo>
                <a:cubicBezTo>
                  <a:pt x="5799575" y="1505779"/>
                  <a:pt x="5810208" y="1503348"/>
                  <a:pt x="5820838" y="1503348"/>
                </a:cubicBezTo>
                <a:lnTo>
                  <a:pt x="5813131" y="1515092"/>
                </a:lnTo>
                <a:lnTo>
                  <a:pt x="5827675" y="1515179"/>
                </a:lnTo>
                <a:lnTo>
                  <a:pt x="5831732" y="1501374"/>
                </a:lnTo>
                <a:cubicBezTo>
                  <a:pt x="5842073" y="1488162"/>
                  <a:pt x="5864249" y="1489984"/>
                  <a:pt x="5876208" y="1486340"/>
                </a:cubicBezTo>
                <a:lnTo>
                  <a:pt x="5896814" y="1482553"/>
                </a:lnTo>
                <a:lnTo>
                  <a:pt x="5883105" y="1482358"/>
                </a:lnTo>
                <a:lnTo>
                  <a:pt x="5874757" y="1483414"/>
                </a:lnTo>
                <a:lnTo>
                  <a:pt x="5879180" y="1476662"/>
                </a:lnTo>
                <a:cubicBezTo>
                  <a:pt x="5885770" y="1470442"/>
                  <a:pt x="5894998" y="1469989"/>
                  <a:pt x="5901324" y="1468178"/>
                </a:cubicBezTo>
                <a:cubicBezTo>
                  <a:pt x="5915383" y="1468179"/>
                  <a:pt x="5929444" y="1465768"/>
                  <a:pt x="5943504" y="1463352"/>
                </a:cubicBezTo>
                <a:cubicBezTo>
                  <a:pt x="5973966" y="1458526"/>
                  <a:pt x="6007711" y="1456114"/>
                  <a:pt x="6038643" y="1451287"/>
                </a:cubicBezTo>
                <a:cubicBezTo>
                  <a:pt x="6102850" y="1441635"/>
                  <a:pt x="6164246" y="1434398"/>
                  <a:pt x="6228921" y="1427158"/>
                </a:cubicBezTo>
                <a:cubicBezTo>
                  <a:pt x="6228922" y="1444051"/>
                  <a:pt x="6226109" y="1448874"/>
                  <a:pt x="6212048" y="1451287"/>
                </a:cubicBezTo>
                <a:cubicBezTo>
                  <a:pt x="6195178" y="1453701"/>
                  <a:pt x="6178305" y="1453700"/>
                  <a:pt x="6161434" y="1456113"/>
                </a:cubicBezTo>
                <a:cubicBezTo>
                  <a:pt x="6128158" y="1458527"/>
                  <a:pt x="6094415" y="1463353"/>
                  <a:pt x="6060671" y="1465767"/>
                </a:cubicBezTo>
                <a:lnTo>
                  <a:pt x="6015605" y="1470901"/>
                </a:lnTo>
                <a:lnTo>
                  <a:pt x="6018843" y="1472973"/>
                </a:lnTo>
                <a:cubicBezTo>
                  <a:pt x="6022831" y="1474795"/>
                  <a:pt x="6026817" y="1475403"/>
                  <a:pt x="6032133" y="1474189"/>
                </a:cubicBezTo>
                <a:cubicBezTo>
                  <a:pt x="6064027" y="1469330"/>
                  <a:pt x="6095478" y="1466900"/>
                  <a:pt x="6127369" y="1464471"/>
                </a:cubicBezTo>
                <a:cubicBezTo>
                  <a:pt x="6257158" y="1454751"/>
                  <a:pt x="6383847" y="1447866"/>
                  <a:pt x="6510977" y="1450296"/>
                </a:cubicBezTo>
                <a:cubicBezTo>
                  <a:pt x="6500348" y="1450296"/>
                  <a:pt x="6489715" y="1452726"/>
                  <a:pt x="6479084" y="1454750"/>
                </a:cubicBezTo>
                <a:cubicBezTo>
                  <a:pt x="6481741" y="1459609"/>
                  <a:pt x="6484399" y="1464471"/>
                  <a:pt x="6487057" y="1466900"/>
                </a:cubicBezTo>
                <a:cubicBezTo>
                  <a:pt x="6476426" y="1474188"/>
                  <a:pt x="6463136" y="1479054"/>
                  <a:pt x="6449848" y="1491198"/>
                </a:cubicBezTo>
                <a:cubicBezTo>
                  <a:pt x="6444532" y="1496059"/>
                  <a:pt x="6434345" y="1496059"/>
                  <a:pt x="6434346" y="1510637"/>
                </a:cubicBezTo>
                <a:cubicBezTo>
                  <a:pt x="6439217" y="1505780"/>
                  <a:pt x="6447191" y="1500919"/>
                  <a:pt x="6452506" y="1500919"/>
                </a:cubicBezTo>
                <a:lnTo>
                  <a:pt x="6459116" y="1503452"/>
                </a:lnTo>
                <a:lnTo>
                  <a:pt x="6460181" y="1499068"/>
                </a:lnTo>
                <a:cubicBezTo>
                  <a:pt x="6461481" y="1497461"/>
                  <a:pt x="6463436" y="1496817"/>
                  <a:pt x="6466040" y="1496818"/>
                </a:cubicBezTo>
                <a:cubicBezTo>
                  <a:pt x="6466040" y="1500462"/>
                  <a:pt x="6465390" y="1503033"/>
                  <a:pt x="6464087" y="1504695"/>
                </a:cubicBezTo>
                <a:lnTo>
                  <a:pt x="6463125" y="1505091"/>
                </a:lnTo>
                <a:lnTo>
                  <a:pt x="6471111" y="1510639"/>
                </a:lnTo>
                <a:cubicBezTo>
                  <a:pt x="6477090" y="1512461"/>
                  <a:pt x="6487557" y="1514283"/>
                  <a:pt x="6493536" y="1508929"/>
                </a:cubicBezTo>
                <a:lnTo>
                  <a:pt x="6494884" y="1506329"/>
                </a:lnTo>
                <a:lnTo>
                  <a:pt x="6474721" y="1507134"/>
                </a:lnTo>
                <a:lnTo>
                  <a:pt x="6474722" y="1498552"/>
                </a:lnTo>
                <a:lnTo>
                  <a:pt x="6466669" y="1498351"/>
                </a:lnTo>
                <a:lnTo>
                  <a:pt x="6474721" y="1491513"/>
                </a:lnTo>
                <a:lnTo>
                  <a:pt x="6474721" y="1485574"/>
                </a:lnTo>
                <a:cubicBezTo>
                  <a:pt x="6480354" y="1483179"/>
                  <a:pt x="6483168" y="1483179"/>
                  <a:pt x="6488801" y="1483179"/>
                </a:cubicBezTo>
                <a:lnTo>
                  <a:pt x="6499566" y="1483179"/>
                </a:lnTo>
                <a:lnTo>
                  <a:pt x="6499683" y="1482087"/>
                </a:lnTo>
                <a:cubicBezTo>
                  <a:pt x="6500347" y="1475404"/>
                  <a:pt x="6501676" y="1469329"/>
                  <a:pt x="6505661" y="1466900"/>
                </a:cubicBezTo>
                <a:cubicBezTo>
                  <a:pt x="6508318" y="1464471"/>
                  <a:pt x="6513192" y="1464471"/>
                  <a:pt x="6516293" y="1459609"/>
                </a:cubicBezTo>
                <a:cubicBezTo>
                  <a:pt x="6518948" y="1457585"/>
                  <a:pt x="6518950" y="1447866"/>
                  <a:pt x="6521165" y="1443006"/>
                </a:cubicBezTo>
                <a:cubicBezTo>
                  <a:pt x="6526481" y="1430857"/>
                  <a:pt x="6542428" y="1438148"/>
                  <a:pt x="6550400" y="1438147"/>
                </a:cubicBezTo>
                <a:cubicBezTo>
                  <a:pt x="6566349" y="1438148"/>
                  <a:pt x="6584952" y="1435714"/>
                  <a:pt x="6600899" y="1433286"/>
                </a:cubicBezTo>
                <a:cubicBezTo>
                  <a:pt x="6611086" y="1430858"/>
                  <a:pt x="6632349" y="1423567"/>
                  <a:pt x="6642982" y="1430857"/>
                </a:cubicBezTo>
                <a:cubicBezTo>
                  <a:pt x="6645639" y="1434503"/>
                  <a:pt x="6646967" y="1439969"/>
                  <a:pt x="6647631" y="1445689"/>
                </a:cubicBezTo>
                <a:lnTo>
                  <a:pt x="6648227" y="1460336"/>
                </a:lnTo>
                <a:lnTo>
                  <a:pt x="6649892" y="1461403"/>
                </a:lnTo>
                <a:cubicBezTo>
                  <a:pt x="6647423" y="1463638"/>
                  <a:pt x="6644957" y="1465870"/>
                  <a:pt x="6642489" y="1461404"/>
                </a:cubicBezTo>
                <a:lnTo>
                  <a:pt x="6644348" y="1460213"/>
                </a:lnTo>
                <a:lnTo>
                  <a:pt x="6629948" y="1453542"/>
                </a:lnTo>
                <a:cubicBezTo>
                  <a:pt x="6611282" y="1448474"/>
                  <a:pt x="6591930" y="1452118"/>
                  <a:pt x="6574322" y="1450296"/>
                </a:cubicBezTo>
                <a:cubicBezTo>
                  <a:pt x="6574321" y="1474188"/>
                  <a:pt x="6595582" y="1462040"/>
                  <a:pt x="6605771" y="1462039"/>
                </a:cubicBezTo>
                <a:cubicBezTo>
                  <a:pt x="6605771" y="1474189"/>
                  <a:pt x="6595584" y="1476618"/>
                  <a:pt x="6590268" y="1481480"/>
                </a:cubicBezTo>
                <a:lnTo>
                  <a:pt x="6586675" y="1485860"/>
                </a:lnTo>
                <a:lnTo>
                  <a:pt x="6589702" y="1490365"/>
                </a:lnTo>
                <a:cubicBezTo>
                  <a:pt x="6586885" y="1494558"/>
                  <a:pt x="6583543" y="1497527"/>
                  <a:pt x="6579890" y="1499624"/>
                </a:cubicBezTo>
                <a:lnTo>
                  <a:pt x="6573608" y="1501789"/>
                </a:lnTo>
                <a:lnTo>
                  <a:pt x="6566348" y="1510639"/>
                </a:lnTo>
                <a:cubicBezTo>
                  <a:pt x="6574321" y="1513068"/>
                  <a:pt x="6582295" y="1517928"/>
                  <a:pt x="6590267" y="1520357"/>
                </a:cubicBezTo>
                <a:cubicBezTo>
                  <a:pt x="6590267" y="1513069"/>
                  <a:pt x="6587610" y="1498489"/>
                  <a:pt x="6597797" y="1498489"/>
                </a:cubicBezTo>
                <a:cubicBezTo>
                  <a:pt x="6597798" y="1517928"/>
                  <a:pt x="6603557" y="1520357"/>
                  <a:pt x="6613745" y="1522787"/>
                </a:cubicBezTo>
                <a:cubicBezTo>
                  <a:pt x="6621717" y="1522787"/>
                  <a:pt x="6637665" y="1525217"/>
                  <a:pt x="6637665" y="1510638"/>
                </a:cubicBezTo>
                <a:cubicBezTo>
                  <a:pt x="6629691" y="1510638"/>
                  <a:pt x="6624374" y="1510638"/>
                  <a:pt x="6619061" y="1510639"/>
                </a:cubicBezTo>
                <a:lnTo>
                  <a:pt x="6619060" y="1497323"/>
                </a:lnTo>
                <a:lnTo>
                  <a:pt x="6604602" y="1497173"/>
                </a:lnTo>
                <a:cubicBezTo>
                  <a:pt x="6604601" y="1487172"/>
                  <a:pt x="6608650" y="1484045"/>
                  <a:pt x="6613709" y="1483421"/>
                </a:cubicBezTo>
                <a:cubicBezTo>
                  <a:pt x="6618770" y="1482796"/>
                  <a:pt x="6624844" y="1484671"/>
                  <a:pt x="6628891" y="1484671"/>
                </a:cubicBezTo>
                <a:lnTo>
                  <a:pt x="6627534" y="1489353"/>
                </a:lnTo>
                <a:lnTo>
                  <a:pt x="6666900" y="1503347"/>
                </a:lnTo>
                <a:cubicBezTo>
                  <a:pt x="6661585" y="1508209"/>
                  <a:pt x="6658928" y="1513068"/>
                  <a:pt x="6656270" y="1520358"/>
                </a:cubicBezTo>
                <a:cubicBezTo>
                  <a:pt x="6661585" y="1520357"/>
                  <a:pt x="6672216" y="1515499"/>
                  <a:pt x="6674875" y="1527648"/>
                </a:cubicBezTo>
                <a:cubicBezTo>
                  <a:pt x="6677532" y="1517928"/>
                  <a:pt x="6672217" y="1505779"/>
                  <a:pt x="6677532" y="1498489"/>
                </a:cubicBezTo>
                <a:cubicBezTo>
                  <a:pt x="6682403" y="1491199"/>
                  <a:pt x="6695693" y="1496059"/>
                  <a:pt x="6703667" y="1496059"/>
                </a:cubicBezTo>
                <a:cubicBezTo>
                  <a:pt x="6703667" y="1496059"/>
                  <a:pt x="6716956" y="1500918"/>
                  <a:pt x="6714298" y="1505780"/>
                </a:cubicBezTo>
                <a:cubicBezTo>
                  <a:pt x="6708982" y="1515498"/>
                  <a:pt x="6698351" y="1510638"/>
                  <a:pt x="6690378" y="1510638"/>
                </a:cubicBezTo>
                <a:cubicBezTo>
                  <a:pt x="6690376" y="1517928"/>
                  <a:pt x="6693037" y="1525217"/>
                  <a:pt x="6693036" y="1532101"/>
                </a:cubicBezTo>
                <a:cubicBezTo>
                  <a:pt x="6719613" y="1505779"/>
                  <a:pt x="6751508" y="1536960"/>
                  <a:pt x="6780299" y="1529670"/>
                </a:cubicBezTo>
                <a:cubicBezTo>
                  <a:pt x="6759481" y="1525217"/>
                  <a:pt x="6740876" y="1520357"/>
                  <a:pt x="6722271" y="1515497"/>
                </a:cubicBezTo>
                <a:cubicBezTo>
                  <a:pt x="6754165" y="1491200"/>
                  <a:pt x="6788274" y="1510639"/>
                  <a:pt x="6822825" y="1515497"/>
                </a:cubicBezTo>
                <a:cubicBezTo>
                  <a:pt x="6812192" y="1522788"/>
                  <a:pt x="6793589" y="1529672"/>
                  <a:pt x="6798905" y="1551541"/>
                </a:cubicBezTo>
                <a:cubicBezTo>
                  <a:pt x="6804219" y="1566119"/>
                  <a:pt x="6822825" y="1544251"/>
                  <a:pt x="6822825" y="1566120"/>
                </a:cubicBezTo>
                <a:cubicBezTo>
                  <a:pt x="6746191" y="1553971"/>
                  <a:pt x="6669559" y="1541821"/>
                  <a:pt x="6592925" y="1534936"/>
                </a:cubicBezTo>
                <a:cubicBezTo>
                  <a:pt x="6555716" y="1532102"/>
                  <a:pt x="6518950" y="1525219"/>
                  <a:pt x="6481741" y="1525218"/>
                </a:cubicBezTo>
                <a:cubicBezTo>
                  <a:pt x="6468453" y="1525218"/>
                  <a:pt x="6449848" y="1532103"/>
                  <a:pt x="6436560" y="1525218"/>
                </a:cubicBezTo>
                <a:cubicBezTo>
                  <a:pt x="6423713" y="1517928"/>
                  <a:pt x="6431686" y="1493629"/>
                  <a:pt x="6431687" y="1481481"/>
                </a:cubicBezTo>
                <a:lnTo>
                  <a:pt x="6398315" y="1483052"/>
                </a:lnTo>
                <a:lnTo>
                  <a:pt x="6396380" y="1485670"/>
                </a:lnTo>
                <a:lnTo>
                  <a:pt x="6396588" y="1483134"/>
                </a:lnTo>
                <a:lnTo>
                  <a:pt x="6368499" y="1484455"/>
                </a:lnTo>
                <a:lnTo>
                  <a:pt x="6367517" y="1485690"/>
                </a:lnTo>
                <a:lnTo>
                  <a:pt x="6367591" y="1484499"/>
                </a:lnTo>
                <a:lnTo>
                  <a:pt x="6328476" y="1486340"/>
                </a:lnTo>
                <a:lnTo>
                  <a:pt x="6353767" y="1497716"/>
                </a:lnTo>
                <a:lnTo>
                  <a:pt x="6356138" y="1493064"/>
                </a:lnTo>
                <a:cubicBezTo>
                  <a:pt x="6357065" y="1493065"/>
                  <a:pt x="6358298" y="1494879"/>
                  <a:pt x="6360765" y="1498509"/>
                </a:cubicBezTo>
                <a:lnTo>
                  <a:pt x="6359068" y="1499839"/>
                </a:lnTo>
                <a:lnTo>
                  <a:pt x="6369961" y="1503766"/>
                </a:lnTo>
                <a:cubicBezTo>
                  <a:pt x="6374572" y="1505020"/>
                  <a:pt x="6379196" y="1505779"/>
                  <a:pt x="6383847" y="1505779"/>
                </a:cubicBezTo>
                <a:cubicBezTo>
                  <a:pt x="6391820" y="1505779"/>
                  <a:pt x="6410424" y="1503348"/>
                  <a:pt x="6410424" y="1520358"/>
                </a:cubicBezTo>
                <a:cubicBezTo>
                  <a:pt x="6375872" y="1520358"/>
                  <a:pt x="6343979" y="1520358"/>
                  <a:pt x="6309871" y="1520358"/>
                </a:cubicBezTo>
                <a:cubicBezTo>
                  <a:pt x="6309871" y="1513068"/>
                  <a:pt x="6312529" y="1505779"/>
                  <a:pt x="6312528" y="1498488"/>
                </a:cubicBezTo>
                <a:lnTo>
                  <a:pt x="6314320" y="1499472"/>
                </a:lnTo>
                <a:lnTo>
                  <a:pt x="6314293" y="1499431"/>
                </a:lnTo>
                <a:cubicBezTo>
                  <a:pt x="6316758" y="1494447"/>
                  <a:pt x="6317374" y="1493200"/>
                  <a:pt x="6317993" y="1493823"/>
                </a:cubicBezTo>
                <a:lnTo>
                  <a:pt x="6318333" y="1494340"/>
                </a:lnTo>
                <a:lnTo>
                  <a:pt x="6316891" y="1491578"/>
                </a:lnTo>
                <a:cubicBezTo>
                  <a:pt x="6315021" y="1483606"/>
                  <a:pt x="6316516" y="1473582"/>
                  <a:pt x="6304556" y="1471759"/>
                </a:cubicBezTo>
                <a:cubicBezTo>
                  <a:pt x="6293924" y="1471759"/>
                  <a:pt x="6283294" y="1476617"/>
                  <a:pt x="6272663" y="1474188"/>
                </a:cubicBezTo>
                <a:cubicBezTo>
                  <a:pt x="6267347" y="1471759"/>
                  <a:pt x="6259372" y="1471758"/>
                  <a:pt x="6251843" y="1474188"/>
                </a:cubicBezTo>
                <a:cubicBezTo>
                  <a:pt x="6249185" y="1474795"/>
                  <a:pt x="6247525" y="1476618"/>
                  <a:pt x="6246527" y="1479199"/>
                </a:cubicBezTo>
                <a:lnTo>
                  <a:pt x="6246512" y="1479297"/>
                </a:lnTo>
                <a:lnTo>
                  <a:pt x="6284636" y="1477178"/>
                </a:lnTo>
                <a:cubicBezTo>
                  <a:pt x="6290250" y="1477179"/>
                  <a:pt x="6315509" y="1477179"/>
                  <a:pt x="6304282" y="1489357"/>
                </a:cubicBezTo>
                <a:lnTo>
                  <a:pt x="6288268" y="1498755"/>
                </a:lnTo>
                <a:lnTo>
                  <a:pt x="6286707" y="1503323"/>
                </a:lnTo>
                <a:lnTo>
                  <a:pt x="6284275" y="1501098"/>
                </a:lnTo>
                <a:lnTo>
                  <a:pt x="6279726" y="1503767"/>
                </a:lnTo>
                <a:lnTo>
                  <a:pt x="6267008" y="1506908"/>
                </a:lnTo>
                <a:lnTo>
                  <a:pt x="6270004" y="1520357"/>
                </a:lnTo>
                <a:cubicBezTo>
                  <a:pt x="6257158" y="1517927"/>
                  <a:pt x="6243869" y="1515498"/>
                  <a:pt x="6230581" y="1515498"/>
                </a:cubicBezTo>
                <a:lnTo>
                  <a:pt x="6230882" y="1514252"/>
                </a:lnTo>
                <a:lnTo>
                  <a:pt x="6171433" y="1524268"/>
                </a:lnTo>
                <a:cubicBezTo>
                  <a:pt x="6144889" y="1527313"/>
                  <a:pt x="6118343" y="1529138"/>
                  <a:pt x="6091914" y="1530357"/>
                </a:cubicBezTo>
                <a:cubicBezTo>
                  <a:pt x="6063848" y="1530357"/>
                  <a:pt x="6033441" y="1527922"/>
                  <a:pt x="6005375" y="1530356"/>
                </a:cubicBezTo>
                <a:cubicBezTo>
                  <a:pt x="5996955" y="1530357"/>
                  <a:pt x="5996956" y="1540100"/>
                  <a:pt x="5991342" y="1547407"/>
                </a:cubicBezTo>
                <a:lnTo>
                  <a:pt x="5984101" y="1549675"/>
                </a:lnTo>
                <a:lnTo>
                  <a:pt x="6188443" y="1553364"/>
                </a:lnTo>
                <a:cubicBezTo>
                  <a:pt x="6267456" y="1553972"/>
                  <a:pt x="6346859" y="1553970"/>
                  <a:pt x="6426370" y="1553970"/>
                </a:cubicBezTo>
                <a:cubicBezTo>
                  <a:pt x="6399793" y="1556402"/>
                  <a:pt x="6373215" y="1558831"/>
                  <a:pt x="6347080" y="1561261"/>
                </a:cubicBezTo>
                <a:cubicBezTo>
                  <a:pt x="6336448" y="1563691"/>
                  <a:pt x="6325817" y="1561260"/>
                  <a:pt x="6315185" y="1566121"/>
                </a:cubicBezTo>
                <a:cubicBezTo>
                  <a:pt x="6307213" y="1568549"/>
                  <a:pt x="6309872" y="1583129"/>
                  <a:pt x="6309871" y="1590420"/>
                </a:cubicBezTo>
                <a:cubicBezTo>
                  <a:pt x="6336450" y="1585560"/>
                  <a:pt x="6367900" y="1570979"/>
                  <a:pt x="6394478" y="1583130"/>
                </a:cubicBezTo>
                <a:cubicBezTo>
                  <a:pt x="6410425" y="1590419"/>
                  <a:pt x="6423714" y="1600136"/>
                  <a:pt x="6426371" y="1570980"/>
                </a:cubicBezTo>
                <a:cubicBezTo>
                  <a:pt x="6426369" y="1544252"/>
                  <a:pt x="6452506" y="1553971"/>
                  <a:pt x="6463136" y="1553969"/>
                </a:cubicBezTo>
                <a:cubicBezTo>
                  <a:pt x="6476426" y="1556401"/>
                  <a:pt x="6492372" y="1553971"/>
                  <a:pt x="6505661" y="1551541"/>
                </a:cubicBezTo>
                <a:cubicBezTo>
                  <a:pt x="6513191" y="1551542"/>
                  <a:pt x="6534455" y="1546679"/>
                  <a:pt x="6539771" y="1556402"/>
                </a:cubicBezTo>
                <a:cubicBezTo>
                  <a:pt x="6547744" y="1566122"/>
                  <a:pt x="6518948" y="1568550"/>
                  <a:pt x="6516293" y="1566121"/>
                </a:cubicBezTo>
                <a:cubicBezTo>
                  <a:pt x="6508318" y="1566122"/>
                  <a:pt x="6500347" y="1566120"/>
                  <a:pt x="6489715" y="1566120"/>
                </a:cubicBezTo>
                <a:cubicBezTo>
                  <a:pt x="6481741" y="1563690"/>
                  <a:pt x="6455163" y="1558831"/>
                  <a:pt x="6449847" y="1575840"/>
                </a:cubicBezTo>
                <a:cubicBezTo>
                  <a:pt x="6447190" y="1583129"/>
                  <a:pt x="6449183" y="1586166"/>
                  <a:pt x="6452506" y="1587382"/>
                </a:cubicBezTo>
                <a:lnTo>
                  <a:pt x="6460292" y="1587826"/>
                </a:lnTo>
                <a:lnTo>
                  <a:pt x="6461063" y="1583281"/>
                </a:lnTo>
                <a:cubicBezTo>
                  <a:pt x="6463190" y="1579352"/>
                  <a:pt x="6466732" y="1577197"/>
                  <a:pt x="6472403" y="1577197"/>
                </a:cubicBezTo>
                <a:cubicBezTo>
                  <a:pt x="6489410" y="1577196"/>
                  <a:pt x="6509253" y="1577196"/>
                  <a:pt x="6525789" y="1577197"/>
                </a:cubicBezTo>
                <a:lnTo>
                  <a:pt x="6524483" y="1584350"/>
                </a:lnTo>
                <a:lnTo>
                  <a:pt x="6605772" y="1578270"/>
                </a:lnTo>
                <a:cubicBezTo>
                  <a:pt x="6605772" y="1585560"/>
                  <a:pt x="6605773" y="1595278"/>
                  <a:pt x="6605772" y="1602567"/>
                </a:cubicBezTo>
                <a:cubicBezTo>
                  <a:pt x="6611087" y="1602568"/>
                  <a:pt x="6616402" y="1602567"/>
                  <a:pt x="6624376" y="1602567"/>
                </a:cubicBezTo>
                <a:cubicBezTo>
                  <a:pt x="6635007" y="1602567"/>
                  <a:pt x="6648296" y="1604996"/>
                  <a:pt x="6661586" y="1604997"/>
                </a:cubicBezTo>
                <a:cubicBezTo>
                  <a:pt x="6685506" y="1604996"/>
                  <a:pt x="6708983" y="1607021"/>
                  <a:pt x="6735560" y="1607020"/>
                </a:cubicBezTo>
                <a:cubicBezTo>
                  <a:pt x="6756821" y="1609453"/>
                  <a:pt x="6780299" y="1614312"/>
                  <a:pt x="6804220" y="1612286"/>
                </a:cubicBezTo>
                <a:cubicBezTo>
                  <a:pt x="6817509" y="1609452"/>
                  <a:pt x="6822824" y="1614311"/>
                  <a:pt x="6822823" y="1636184"/>
                </a:cubicBezTo>
                <a:cubicBezTo>
                  <a:pt x="6780522" y="1630112"/>
                  <a:pt x="6737553" y="1627672"/>
                  <a:pt x="6694586" y="1625240"/>
                </a:cubicBezTo>
                <a:lnTo>
                  <a:pt x="6668096" y="1623552"/>
                </a:lnTo>
                <a:lnTo>
                  <a:pt x="6673437" y="1626749"/>
                </a:lnTo>
                <a:cubicBezTo>
                  <a:pt x="6674670" y="1628871"/>
                  <a:pt x="6675286" y="1631900"/>
                  <a:pt x="6675287" y="1635528"/>
                </a:cubicBezTo>
                <a:cubicBezTo>
                  <a:pt x="6672818" y="1635529"/>
                  <a:pt x="6670969" y="1634320"/>
                  <a:pt x="6669736" y="1632203"/>
                </a:cubicBezTo>
                <a:lnTo>
                  <a:pt x="6667908" y="1623541"/>
                </a:lnTo>
                <a:lnTo>
                  <a:pt x="6630218" y="1621140"/>
                </a:lnTo>
                <a:cubicBezTo>
                  <a:pt x="6608817" y="1619471"/>
                  <a:pt x="6587499" y="1617347"/>
                  <a:pt x="6566348" y="1614311"/>
                </a:cubicBezTo>
                <a:cubicBezTo>
                  <a:pt x="6531797" y="1609452"/>
                  <a:pt x="6492371" y="1595279"/>
                  <a:pt x="6460480" y="1619170"/>
                </a:cubicBezTo>
                <a:cubicBezTo>
                  <a:pt x="6452506" y="1626453"/>
                  <a:pt x="6447190" y="1616740"/>
                  <a:pt x="6441875" y="1612286"/>
                </a:cubicBezTo>
                <a:cubicBezTo>
                  <a:pt x="6436559" y="1609452"/>
                  <a:pt x="6426371" y="1609452"/>
                  <a:pt x="6421056" y="1607021"/>
                </a:cubicBezTo>
                <a:cubicBezTo>
                  <a:pt x="6410424" y="1602568"/>
                  <a:pt x="6394478" y="1604997"/>
                  <a:pt x="6394477" y="1624028"/>
                </a:cubicBezTo>
                <a:cubicBezTo>
                  <a:pt x="6391820" y="1616739"/>
                  <a:pt x="6386504" y="1609452"/>
                  <a:pt x="6383846" y="1602567"/>
                </a:cubicBezTo>
                <a:cubicBezTo>
                  <a:pt x="6367900" y="1624026"/>
                  <a:pt x="6347080" y="1624026"/>
                  <a:pt x="6325818" y="1624027"/>
                </a:cubicBezTo>
                <a:cubicBezTo>
                  <a:pt x="6299240" y="1624026"/>
                  <a:pt x="6272663" y="1619170"/>
                  <a:pt x="6246527" y="1619170"/>
                </a:cubicBezTo>
                <a:cubicBezTo>
                  <a:pt x="6249186" y="1616740"/>
                  <a:pt x="6249185" y="1614311"/>
                  <a:pt x="6251842" y="1614311"/>
                </a:cubicBezTo>
                <a:cubicBezTo>
                  <a:pt x="6246526" y="1604997"/>
                  <a:pt x="6233238" y="1609451"/>
                  <a:pt x="6227923" y="1612286"/>
                </a:cubicBezTo>
                <a:cubicBezTo>
                  <a:pt x="6214634" y="1614313"/>
                  <a:pt x="6204003" y="1614312"/>
                  <a:pt x="6190714" y="1614311"/>
                </a:cubicBezTo>
                <a:cubicBezTo>
                  <a:pt x="6174766" y="1614311"/>
                  <a:pt x="6151290" y="1609452"/>
                  <a:pt x="6140659" y="1636185"/>
                </a:cubicBezTo>
                <a:cubicBezTo>
                  <a:pt x="6122054" y="1604997"/>
                  <a:pt x="6087946" y="1616739"/>
                  <a:pt x="6061369" y="1621599"/>
                </a:cubicBezTo>
                <a:cubicBezTo>
                  <a:pt x="6045422" y="1621599"/>
                  <a:pt x="6005554" y="1609453"/>
                  <a:pt x="6005554" y="1648333"/>
                </a:cubicBezTo>
                <a:cubicBezTo>
                  <a:pt x="5999131" y="1643474"/>
                  <a:pt x="5991933" y="1639832"/>
                  <a:pt x="5984347" y="1638009"/>
                </a:cubicBezTo>
                <a:lnTo>
                  <a:pt x="5970969" y="1638353"/>
                </a:lnTo>
                <a:lnTo>
                  <a:pt x="5967337" y="1643829"/>
                </a:lnTo>
                <a:cubicBezTo>
                  <a:pt x="5964016" y="1644699"/>
                  <a:pt x="5960008" y="1644118"/>
                  <a:pt x="5957258" y="1644119"/>
                </a:cubicBezTo>
                <a:lnTo>
                  <a:pt x="5960050" y="1639028"/>
                </a:lnTo>
                <a:lnTo>
                  <a:pt x="5942264" y="1648638"/>
                </a:lnTo>
                <a:cubicBezTo>
                  <a:pt x="5936340" y="1653193"/>
                  <a:pt x="5930472" y="1658052"/>
                  <a:pt x="5924050" y="1660481"/>
                </a:cubicBezTo>
                <a:cubicBezTo>
                  <a:pt x="5908102" y="1665340"/>
                  <a:pt x="5892156" y="1662911"/>
                  <a:pt x="5876208" y="1662911"/>
                </a:cubicBezTo>
                <a:cubicBezTo>
                  <a:pt x="5860262" y="1662911"/>
                  <a:pt x="5844315" y="1665340"/>
                  <a:pt x="5826154" y="1665340"/>
                </a:cubicBezTo>
                <a:cubicBezTo>
                  <a:pt x="5828812" y="1662912"/>
                  <a:pt x="5828812" y="1660482"/>
                  <a:pt x="5831470" y="1658052"/>
                </a:cubicBezTo>
                <a:lnTo>
                  <a:pt x="5826218" y="1656803"/>
                </a:lnTo>
                <a:lnTo>
                  <a:pt x="5826105" y="1657737"/>
                </a:lnTo>
                <a:cubicBezTo>
                  <a:pt x="5823225" y="1669645"/>
                  <a:pt x="5817463" y="1667264"/>
                  <a:pt x="5808823" y="1667263"/>
                </a:cubicBezTo>
                <a:lnTo>
                  <a:pt x="5811817" y="1655850"/>
                </a:lnTo>
                <a:lnTo>
                  <a:pt x="5802233" y="1658053"/>
                </a:lnTo>
                <a:cubicBezTo>
                  <a:pt x="5792268" y="1661089"/>
                  <a:pt x="5782301" y="1664127"/>
                  <a:pt x="5772997" y="1658052"/>
                </a:cubicBezTo>
                <a:cubicBezTo>
                  <a:pt x="5772997" y="1675062"/>
                  <a:pt x="5772997" y="1684375"/>
                  <a:pt x="5759709" y="1684374"/>
                </a:cubicBezTo>
                <a:cubicBezTo>
                  <a:pt x="5749522" y="1684374"/>
                  <a:pt x="5738890" y="1682351"/>
                  <a:pt x="5728260" y="1686804"/>
                </a:cubicBezTo>
                <a:cubicBezTo>
                  <a:pt x="5704338" y="1694094"/>
                  <a:pt x="5677759" y="1694095"/>
                  <a:pt x="5656941" y="1711103"/>
                </a:cubicBezTo>
                <a:cubicBezTo>
                  <a:pt x="5704339" y="1713535"/>
                  <a:pt x="5754837" y="1713535"/>
                  <a:pt x="5804892" y="1718394"/>
                </a:cubicBezTo>
                <a:cubicBezTo>
                  <a:pt x="5804890" y="1711103"/>
                  <a:pt x="5799574" y="1696524"/>
                  <a:pt x="5807550" y="1694095"/>
                </a:cubicBezTo>
                <a:cubicBezTo>
                  <a:pt x="5815523" y="1689639"/>
                  <a:pt x="5826152" y="1694094"/>
                  <a:pt x="5834128" y="1694094"/>
                </a:cubicBezTo>
                <a:lnTo>
                  <a:pt x="5825769" y="1708812"/>
                </a:lnTo>
                <a:lnTo>
                  <a:pt x="5825229" y="1711031"/>
                </a:lnTo>
                <a:lnTo>
                  <a:pt x="5826153" y="1725684"/>
                </a:lnTo>
                <a:cubicBezTo>
                  <a:pt x="5834127" y="1735402"/>
                  <a:pt x="5849632" y="1725685"/>
                  <a:pt x="5857604" y="1723251"/>
                </a:cubicBezTo>
                <a:cubicBezTo>
                  <a:pt x="5892156" y="1711104"/>
                  <a:pt x="5926264" y="1701384"/>
                  <a:pt x="5958158" y="1694094"/>
                </a:cubicBezTo>
                <a:cubicBezTo>
                  <a:pt x="5976761" y="1691665"/>
                  <a:pt x="5992707" y="1689639"/>
                  <a:pt x="6008655" y="1691666"/>
                </a:cubicBezTo>
                <a:cubicBezTo>
                  <a:pt x="6024160" y="1694094"/>
                  <a:pt x="6037448" y="1701383"/>
                  <a:pt x="6050737" y="1708673"/>
                </a:cubicBezTo>
                <a:lnTo>
                  <a:pt x="6053008" y="1709161"/>
                </a:lnTo>
                <a:lnTo>
                  <a:pt x="6048608" y="1705711"/>
                </a:lnTo>
                <a:cubicBezTo>
                  <a:pt x="6053543" y="1698451"/>
                  <a:pt x="6053543" y="1698451"/>
                  <a:pt x="6056009" y="1705709"/>
                </a:cubicBezTo>
                <a:lnTo>
                  <a:pt x="6053320" y="1709230"/>
                </a:lnTo>
                <a:lnTo>
                  <a:pt x="6063106" y="1711332"/>
                </a:lnTo>
                <a:cubicBezTo>
                  <a:pt x="6075793" y="1711560"/>
                  <a:pt x="6089163" y="1705637"/>
                  <a:pt x="6100792" y="1703813"/>
                </a:cubicBezTo>
                <a:cubicBezTo>
                  <a:pt x="6114081" y="1703812"/>
                  <a:pt x="6122055" y="1713535"/>
                  <a:pt x="6130028" y="1694095"/>
                </a:cubicBezTo>
                <a:cubicBezTo>
                  <a:pt x="6135345" y="1682351"/>
                  <a:pt x="6140656" y="1686805"/>
                  <a:pt x="6148633" y="1691665"/>
                </a:cubicBezTo>
                <a:cubicBezTo>
                  <a:pt x="6153948" y="1694094"/>
                  <a:pt x="6153947" y="1686804"/>
                  <a:pt x="6156607" y="1679919"/>
                </a:cubicBezTo>
                <a:cubicBezTo>
                  <a:pt x="6160591" y="1674453"/>
                  <a:pt x="6166075" y="1681059"/>
                  <a:pt x="6169686" y="1685900"/>
                </a:cubicBezTo>
                <a:lnTo>
                  <a:pt x="6171402" y="1688137"/>
                </a:lnTo>
                <a:lnTo>
                  <a:pt x="6172552" y="1689639"/>
                </a:lnTo>
                <a:cubicBezTo>
                  <a:pt x="6180525" y="1691667"/>
                  <a:pt x="6185397" y="1691665"/>
                  <a:pt x="6193371" y="1689639"/>
                </a:cubicBezTo>
                <a:cubicBezTo>
                  <a:pt x="6230580" y="1684375"/>
                  <a:pt x="6265132" y="1665341"/>
                  <a:pt x="6301898" y="1667770"/>
                </a:cubicBezTo>
                <a:cubicBezTo>
                  <a:pt x="6339107" y="1672629"/>
                  <a:pt x="6373216" y="1679919"/>
                  <a:pt x="6410423" y="1665339"/>
                </a:cubicBezTo>
                <a:lnTo>
                  <a:pt x="6426743" y="1659845"/>
                </a:lnTo>
                <a:lnTo>
                  <a:pt x="6428198" y="1666859"/>
                </a:lnTo>
                <a:cubicBezTo>
                  <a:pt x="6429471" y="1668987"/>
                  <a:pt x="6431466" y="1670201"/>
                  <a:pt x="6434345" y="1670201"/>
                </a:cubicBezTo>
                <a:cubicBezTo>
                  <a:pt x="6434346" y="1666556"/>
                  <a:pt x="6433679" y="1663520"/>
                  <a:pt x="6432352" y="1661393"/>
                </a:cubicBezTo>
                <a:lnTo>
                  <a:pt x="6428513" y="1659247"/>
                </a:lnTo>
                <a:lnTo>
                  <a:pt x="6434545" y="1657216"/>
                </a:lnTo>
                <a:cubicBezTo>
                  <a:pt x="6459150" y="1651523"/>
                  <a:pt x="6485064" y="1651977"/>
                  <a:pt x="6510977" y="1648332"/>
                </a:cubicBezTo>
                <a:cubicBezTo>
                  <a:pt x="6510978" y="1655622"/>
                  <a:pt x="6510977" y="1662912"/>
                  <a:pt x="6510978" y="1670202"/>
                </a:cubicBezTo>
                <a:cubicBezTo>
                  <a:pt x="6582294" y="1660481"/>
                  <a:pt x="6650954" y="1672629"/>
                  <a:pt x="6722271" y="1682350"/>
                </a:cubicBezTo>
                <a:cubicBezTo>
                  <a:pt x="6722272" y="1660482"/>
                  <a:pt x="6698351" y="1682351"/>
                  <a:pt x="6698351" y="1658052"/>
                </a:cubicBezTo>
                <a:cubicBezTo>
                  <a:pt x="6711640" y="1658052"/>
                  <a:pt x="6724929" y="1658051"/>
                  <a:pt x="6738217" y="1658052"/>
                </a:cubicBezTo>
                <a:cubicBezTo>
                  <a:pt x="6748848" y="1658052"/>
                  <a:pt x="6748850" y="1675062"/>
                  <a:pt x="6754164" y="1682350"/>
                </a:cubicBezTo>
                <a:cubicBezTo>
                  <a:pt x="6762139" y="1662911"/>
                  <a:pt x="6777643" y="1684374"/>
                  <a:pt x="6788274" y="1689640"/>
                </a:cubicBezTo>
                <a:cubicBezTo>
                  <a:pt x="6809536" y="1694093"/>
                  <a:pt x="6828140" y="1694094"/>
                  <a:pt x="6849403" y="1694094"/>
                </a:cubicBezTo>
                <a:cubicBezTo>
                  <a:pt x="6880853" y="1694094"/>
                  <a:pt x="6918062" y="1694094"/>
                  <a:pt x="6946854" y="1723252"/>
                </a:cubicBezTo>
                <a:cubicBezTo>
                  <a:pt x="6867563" y="1718394"/>
                  <a:pt x="6790932" y="1713535"/>
                  <a:pt x="6714299" y="1711104"/>
                </a:cubicBezTo>
                <a:cubicBezTo>
                  <a:pt x="6716954" y="1715963"/>
                  <a:pt x="6722272" y="1723252"/>
                  <a:pt x="6724929" y="1728113"/>
                </a:cubicBezTo>
                <a:cubicBezTo>
                  <a:pt x="6701009" y="1732971"/>
                  <a:pt x="6674874" y="1735403"/>
                  <a:pt x="6650954" y="1740263"/>
                </a:cubicBezTo>
                <a:cubicBezTo>
                  <a:pt x="6653612" y="1720823"/>
                  <a:pt x="6664242" y="1723252"/>
                  <a:pt x="6674875" y="1728113"/>
                </a:cubicBezTo>
                <a:cubicBezTo>
                  <a:pt x="6674875" y="1715963"/>
                  <a:pt x="6677532" y="1706243"/>
                  <a:pt x="6666901" y="1703813"/>
                </a:cubicBezTo>
                <a:cubicBezTo>
                  <a:pt x="6656269" y="1701383"/>
                  <a:pt x="6648296" y="1703814"/>
                  <a:pt x="6640322" y="1703813"/>
                </a:cubicBezTo>
                <a:cubicBezTo>
                  <a:pt x="6619061" y="1703813"/>
                  <a:pt x="6597799" y="1698953"/>
                  <a:pt x="6576979" y="1701383"/>
                </a:cubicBezTo>
                <a:lnTo>
                  <a:pt x="6557501" y="1703610"/>
                </a:lnTo>
                <a:lnTo>
                  <a:pt x="6550401" y="1704422"/>
                </a:lnTo>
                <a:cubicBezTo>
                  <a:pt x="6541098" y="1705637"/>
                  <a:pt x="6531796" y="1706244"/>
                  <a:pt x="6523823" y="1703812"/>
                </a:cubicBezTo>
                <a:cubicBezTo>
                  <a:pt x="6516292" y="1701383"/>
                  <a:pt x="6500346" y="1694094"/>
                  <a:pt x="6510977" y="1711103"/>
                </a:cubicBezTo>
                <a:cubicBezTo>
                  <a:pt x="6503004" y="1715963"/>
                  <a:pt x="6495030" y="1728113"/>
                  <a:pt x="6484399" y="1728113"/>
                </a:cubicBezTo>
                <a:cubicBezTo>
                  <a:pt x="6479084" y="1728112"/>
                  <a:pt x="6476425" y="1723252"/>
                  <a:pt x="6471110" y="1718394"/>
                </a:cubicBezTo>
                <a:cubicBezTo>
                  <a:pt x="6468452" y="1715963"/>
                  <a:pt x="6463137" y="1718394"/>
                  <a:pt x="6460478" y="1718393"/>
                </a:cubicBezTo>
                <a:cubicBezTo>
                  <a:pt x="6449848" y="1718394"/>
                  <a:pt x="6428585" y="1725684"/>
                  <a:pt x="6421055" y="1718393"/>
                </a:cubicBezTo>
                <a:cubicBezTo>
                  <a:pt x="6415741" y="1713535"/>
                  <a:pt x="6418398" y="1701384"/>
                  <a:pt x="6418398" y="1694094"/>
                </a:cubicBezTo>
                <a:cubicBezTo>
                  <a:pt x="6410424" y="1701384"/>
                  <a:pt x="6402451" y="1708673"/>
                  <a:pt x="6394479" y="1718394"/>
                </a:cubicBezTo>
                <a:cubicBezTo>
                  <a:pt x="6394478" y="1708672"/>
                  <a:pt x="6394478" y="1701383"/>
                  <a:pt x="6394478" y="1694094"/>
                </a:cubicBezTo>
                <a:cubicBezTo>
                  <a:pt x="6347081" y="1706244"/>
                  <a:pt x="6299240" y="1708673"/>
                  <a:pt x="6251842" y="1715964"/>
                </a:cubicBezTo>
                <a:cubicBezTo>
                  <a:pt x="6204003" y="1720824"/>
                  <a:pt x="6156607" y="1725685"/>
                  <a:pt x="6108764" y="1732972"/>
                </a:cubicBezTo>
                <a:cubicBezTo>
                  <a:pt x="6021502" y="1742692"/>
                  <a:pt x="5931580" y="1749983"/>
                  <a:pt x="5844315" y="1764156"/>
                </a:cubicBezTo>
                <a:lnTo>
                  <a:pt x="5827640" y="1767103"/>
                </a:lnTo>
                <a:lnTo>
                  <a:pt x="5829614" y="1767130"/>
                </a:lnTo>
                <a:lnTo>
                  <a:pt x="5801963" y="1779267"/>
                </a:lnTo>
                <a:lnTo>
                  <a:pt x="5775101" y="1789744"/>
                </a:lnTo>
                <a:lnTo>
                  <a:pt x="5761252" y="1788774"/>
                </a:lnTo>
                <a:lnTo>
                  <a:pt x="5755008" y="1788788"/>
                </a:lnTo>
                <a:lnTo>
                  <a:pt x="5802014" y="1771626"/>
                </a:lnTo>
                <a:lnTo>
                  <a:pt x="5730861" y="1783747"/>
                </a:lnTo>
                <a:cubicBezTo>
                  <a:pt x="5680640" y="1791593"/>
                  <a:pt x="5633021" y="1796959"/>
                  <a:pt x="5633021" y="1788454"/>
                </a:cubicBezTo>
                <a:cubicBezTo>
                  <a:pt x="5633021" y="1788454"/>
                  <a:pt x="5640994" y="1783595"/>
                  <a:pt x="5640995" y="1781165"/>
                </a:cubicBezTo>
                <a:cubicBezTo>
                  <a:pt x="5643653" y="1773875"/>
                  <a:pt x="5630363" y="1773875"/>
                  <a:pt x="5627705" y="1773876"/>
                </a:cubicBezTo>
                <a:cubicBezTo>
                  <a:pt x="5611759" y="1773876"/>
                  <a:pt x="5622391" y="1798174"/>
                  <a:pt x="5606443" y="1803033"/>
                </a:cubicBezTo>
                <a:cubicBezTo>
                  <a:pt x="5595812" y="1803033"/>
                  <a:pt x="5574993" y="1788454"/>
                  <a:pt x="5569678" y="1805463"/>
                </a:cubicBezTo>
                <a:cubicBezTo>
                  <a:pt x="5567020" y="1815181"/>
                  <a:pt x="5564363" y="1832191"/>
                  <a:pt x="5556387" y="1832190"/>
                </a:cubicBezTo>
                <a:cubicBezTo>
                  <a:pt x="5556388" y="1820042"/>
                  <a:pt x="5556389" y="1810323"/>
                  <a:pt x="5556388" y="1798175"/>
                </a:cubicBezTo>
                <a:cubicBezTo>
                  <a:pt x="5537784" y="1807894"/>
                  <a:pt x="5519955" y="1818117"/>
                  <a:pt x="5501792" y="1826569"/>
                </a:cubicBezTo>
                <a:lnTo>
                  <a:pt x="5464626" y="1838244"/>
                </a:lnTo>
                <a:lnTo>
                  <a:pt x="5453286" y="1842760"/>
                </a:lnTo>
                <a:cubicBezTo>
                  <a:pt x="5441321" y="1846498"/>
                  <a:pt x="5429407" y="1849806"/>
                  <a:pt x="5429407" y="1849806"/>
                </a:cubicBezTo>
                <a:cubicBezTo>
                  <a:pt x="5418172" y="1854714"/>
                  <a:pt x="5410308" y="1856248"/>
                  <a:pt x="5403177" y="1857873"/>
                </a:cubicBezTo>
                <a:lnTo>
                  <a:pt x="5385327" y="1864912"/>
                </a:lnTo>
                <a:lnTo>
                  <a:pt x="5385138" y="1865687"/>
                </a:lnTo>
                <a:lnTo>
                  <a:pt x="5417622" y="1858878"/>
                </a:lnTo>
                <a:cubicBezTo>
                  <a:pt x="5431873" y="1855195"/>
                  <a:pt x="5444530" y="1851906"/>
                  <a:pt x="5444327" y="1853630"/>
                </a:cubicBezTo>
                <a:cubicBezTo>
                  <a:pt x="5444226" y="1854491"/>
                  <a:pt x="5440906" y="1856642"/>
                  <a:pt x="5436774" y="1859178"/>
                </a:cubicBezTo>
                <a:lnTo>
                  <a:pt x="5433394" y="1861316"/>
                </a:lnTo>
                <a:lnTo>
                  <a:pt x="5384640" y="1867735"/>
                </a:lnTo>
                <a:lnTo>
                  <a:pt x="5384519" y="1868236"/>
                </a:lnTo>
                <a:lnTo>
                  <a:pt x="5367083" y="1871423"/>
                </a:lnTo>
                <a:lnTo>
                  <a:pt x="5389772" y="1871262"/>
                </a:lnTo>
                <a:lnTo>
                  <a:pt x="5585687" y="1827599"/>
                </a:lnTo>
                <a:lnTo>
                  <a:pt x="5591086" y="1829510"/>
                </a:lnTo>
                <a:lnTo>
                  <a:pt x="5592738" y="1835824"/>
                </a:lnTo>
                <a:lnTo>
                  <a:pt x="5562697" y="1843031"/>
                </a:lnTo>
                <a:lnTo>
                  <a:pt x="5489797" y="1863983"/>
                </a:lnTo>
                <a:lnTo>
                  <a:pt x="5497209" y="1863978"/>
                </a:lnTo>
                <a:lnTo>
                  <a:pt x="5523934" y="1859973"/>
                </a:lnTo>
                <a:lnTo>
                  <a:pt x="5525210" y="1856098"/>
                </a:lnTo>
                <a:cubicBezTo>
                  <a:pt x="5530522" y="1856099"/>
                  <a:pt x="5535831" y="1853679"/>
                  <a:pt x="5541144" y="1853679"/>
                </a:cubicBezTo>
                <a:lnTo>
                  <a:pt x="5569751" y="1851818"/>
                </a:lnTo>
                <a:lnTo>
                  <a:pt x="5601721" y="1844702"/>
                </a:lnTo>
                <a:lnTo>
                  <a:pt x="5605995" y="1842683"/>
                </a:lnTo>
                <a:cubicBezTo>
                  <a:pt x="5609295" y="1842058"/>
                  <a:pt x="5612592" y="1842058"/>
                  <a:pt x="5615231" y="1842058"/>
                </a:cubicBezTo>
                <a:cubicBezTo>
                  <a:pt x="5628427" y="1842058"/>
                  <a:pt x="5644264" y="1839560"/>
                  <a:pt x="5657460" y="1852039"/>
                </a:cubicBezTo>
                <a:cubicBezTo>
                  <a:pt x="5656139" y="1854536"/>
                  <a:pt x="5655480" y="1857030"/>
                  <a:pt x="5654820" y="1859840"/>
                </a:cubicBezTo>
                <a:lnTo>
                  <a:pt x="5652973" y="1866607"/>
                </a:lnTo>
                <a:lnTo>
                  <a:pt x="5653541" y="1867946"/>
                </a:lnTo>
                <a:cubicBezTo>
                  <a:pt x="5653541" y="1870262"/>
                  <a:pt x="5650837" y="1870263"/>
                  <a:pt x="5650836" y="1874897"/>
                </a:cubicBezTo>
                <a:cubicBezTo>
                  <a:pt x="5650837" y="1873738"/>
                  <a:pt x="5650158" y="1870263"/>
                  <a:pt x="5649820" y="1867367"/>
                </a:cubicBezTo>
                <a:lnTo>
                  <a:pt x="5649801" y="1866802"/>
                </a:lnTo>
                <a:lnTo>
                  <a:pt x="5645896" y="1862361"/>
                </a:lnTo>
                <a:cubicBezTo>
                  <a:pt x="5630489" y="1850176"/>
                  <a:pt x="5610282" y="1867326"/>
                  <a:pt x="5594117" y="1869512"/>
                </a:cubicBezTo>
                <a:lnTo>
                  <a:pt x="5593496" y="1857172"/>
                </a:lnTo>
                <a:lnTo>
                  <a:pt x="5577389" y="1861351"/>
                </a:lnTo>
                <a:lnTo>
                  <a:pt x="5576500" y="1870920"/>
                </a:lnTo>
                <a:cubicBezTo>
                  <a:pt x="5573567" y="1876062"/>
                  <a:pt x="5569031" y="1880297"/>
                  <a:pt x="5565048" y="1885138"/>
                </a:cubicBezTo>
                <a:cubicBezTo>
                  <a:pt x="5586294" y="1880297"/>
                  <a:pt x="5609754" y="1877878"/>
                  <a:pt x="5631001" y="1870618"/>
                </a:cubicBezTo>
                <a:cubicBezTo>
                  <a:pt x="5636312" y="1868198"/>
                  <a:pt x="5644282" y="1863357"/>
                  <a:pt x="5649592" y="1875458"/>
                </a:cubicBezTo>
                <a:cubicBezTo>
                  <a:pt x="5657559" y="1870618"/>
                  <a:pt x="5667738" y="1868197"/>
                  <a:pt x="5675707" y="1868196"/>
                </a:cubicBezTo>
                <a:cubicBezTo>
                  <a:pt x="5673051" y="1853678"/>
                  <a:pt x="5662872" y="1848838"/>
                  <a:pt x="5657559" y="1839154"/>
                </a:cubicBezTo>
                <a:cubicBezTo>
                  <a:pt x="5681018" y="1820202"/>
                  <a:pt x="5712889" y="1820203"/>
                  <a:pt x="5739446" y="1815361"/>
                </a:cubicBezTo>
                <a:cubicBezTo>
                  <a:pt x="5770874" y="1810523"/>
                  <a:pt x="5800089" y="1803262"/>
                  <a:pt x="5831958" y="1798422"/>
                </a:cubicBezTo>
                <a:cubicBezTo>
                  <a:pt x="5892600" y="1786323"/>
                  <a:pt x="5953241" y="1774224"/>
                  <a:pt x="6013883" y="1764544"/>
                </a:cubicBezTo>
                <a:cubicBezTo>
                  <a:pt x="6013882" y="1771803"/>
                  <a:pt x="6013881" y="1779063"/>
                  <a:pt x="6013881" y="1788742"/>
                </a:cubicBezTo>
                <a:cubicBezTo>
                  <a:pt x="6016540" y="1788743"/>
                  <a:pt x="6021849" y="1788742"/>
                  <a:pt x="6024507" y="1788743"/>
                </a:cubicBezTo>
                <a:cubicBezTo>
                  <a:pt x="6032472" y="1788742"/>
                  <a:pt x="6043097" y="1786323"/>
                  <a:pt x="6051065" y="1788743"/>
                </a:cubicBezTo>
                <a:cubicBezTo>
                  <a:pt x="6053717" y="1788743"/>
                  <a:pt x="6064343" y="1791162"/>
                  <a:pt x="6066999" y="1796003"/>
                </a:cubicBezTo>
                <a:cubicBezTo>
                  <a:pt x="6069655" y="1800843"/>
                  <a:pt x="6035129" y="1805684"/>
                  <a:pt x="6032474" y="1805683"/>
                </a:cubicBezTo>
                <a:cubicBezTo>
                  <a:pt x="6016539" y="1805681"/>
                  <a:pt x="6001046" y="1808103"/>
                  <a:pt x="5985112" y="1808103"/>
                </a:cubicBezTo>
                <a:cubicBezTo>
                  <a:pt x="5947930" y="1812942"/>
                  <a:pt x="5911191" y="1817783"/>
                  <a:pt x="5874009" y="1822622"/>
                </a:cubicBezTo>
                <a:cubicBezTo>
                  <a:pt x="5860731" y="1825042"/>
                  <a:pt x="5847450" y="1827463"/>
                  <a:pt x="5834615" y="1827462"/>
                </a:cubicBezTo>
                <a:cubicBezTo>
                  <a:pt x="5826646" y="1827463"/>
                  <a:pt x="5816023" y="1825041"/>
                  <a:pt x="5808056" y="1832301"/>
                </a:cubicBezTo>
                <a:cubicBezTo>
                  <a:pt x="5797432" y="1839154"/>
                  <a:pt x="5808055" y="1846418"/>
                  <a:pt x="5813368" y="1846419"/>
                </a:cubicBezTo>
                <a:cubicBezTo>
                  <a:pt x="5821335" y="1846418"/>
                  <a:pt x="5826645" y="1844402"/>
                  <a:pt x="5834615" y="1841584"/>
                </a:cubicBezTo>
                <a:cubicBezTo>
                  <a:pt x="5842139" y="1841584"/>
                  <a:pt x="5855418" y="1837140"/>
                  <a:pt x="5863385" y="1844402"/>
                </a:cubicBezTo>
                <a:cubicBezTo>
                  <a:pt x="5874008" y="1853679"/>
                  <a:pt x="5855419" y="1858520"/>
                  <a:pt x="5852762" y="1860938"/>
                </a:cubicBezTo>
                <a:cubicBezTo>
                  <a:pt x="5816023" y="1868198"/>
                  <a:pt x="5781498" y="1870619"/>
                  <a:pt x="5747414" y="1877879"/>
                </a:cubicBezTo>
                <a:cubicBezTo>
                  <a:pt x="5673050" y="1889976"/>
                  <a:pt x="5599131" y="1902076"/>
                  <a:pt x="5525211" y="1914177"/>
                </a:cubicBezTo>
                <a:cubicBezTo>
                  <a:pt x="5525210" y="1894817"/>
                  <a:pt x="5541145" y="1906918"/>
                  <a:pt x="5546456" y="1899657"/>
                </a:cubicBezTo>
                <a:cubicBezTo>
                  <a:pt x="5550441" y="1896027"/>
                  <a:pt x="5543801" y="1891792"/>
                  <a:pt x="5535834" y="1888162"/>
                </a:cubicBezTo>
                <a:lnTo>
                  <a:pt x="5520751" y="1881781"/>
                </a:lnTo>
                <a:lnTo>
                  <a:pt x="5505864" y="1886902"/>
                </a:lnTo>
                <a:lnTo>
                  <a:pt x="5501190" y="1888916"/>
                </a:lnTo>
                <a:lnTo>
                  <a:pt x="5501190" y="1889720"/>
                </a:lnTo>
                <a:lnTo>
                  <a:pt x="5511242" y="1887538"/>
                </a:lnTo>
                <a:cubicBezTo>
                  <a:pt x="5545733" y="1880898"/>
                  <a:pt x="5504007" y="1894274"/>
                  <a:pt x="5494233" y="1901523"/>
                </a:cubicBezTo>
                <a:cubicBezTo>
                  <a:pt x="5497199" y="1901595"/>
                  <a:pt x="5500165" y="1901668"/>
                  <a:pt x="5503131" y="1901742"/>
                </a:cubicBezTo>
                <a:cubicBezTo>
                  <a:pt x="5500165" y="1901668"/>
                  <a:pt x="5520703" y="1912545"/>
                  <a:pt x="5520232" y="1916566"/>
                </a:cubicBezTo>
                <a:cubicBezTo>
                  <a:pt x="5519423" y="1923459"/>
                  <a:pt x="5458193" y="1946724"/>
                  <a:pt x="5448397" y="1949939"/>
                </a:cubicBezTo>
                <a:cubicBezTo>
                  <a:pt x="5415188" y="1971014"/>
                  <a:pt x="5521176" y="1933871"/>
                  <a:pt x="5520300" y="1941340"/>
                </a:cubicBezTo>
                <a:cubicBezTo>
                  <a:pt x="5520839" y="1943081"/>
                  <a:pt x="5517227" y="1945873"/>
                  <a:pt x="5512051" y="1948923"/>
                </a:cubicBezTo>
                <a:lnTo>
                  <a:pt x="5506541" y="1951778"/>
                </a:lnTo>
                <a:lnTo>
                  <a:pt x="5422444" y="1960421"/>
                </a:lnTo>
                <a:cubicBezTo>
                  <a:pt x="5414235" y="1961224"/>
                  <a:pt x="5373834" y="1959659"/>
                  <a:pt x="5371680" y="1965769"/>
                </a:cubicBezTo>
                <a:cubicBezTo>
                  <a:pt x="5369692" y="1971408"/>
                  <a:pt x="5401462" y="1966230"/>
                  <a:pt x="5404204" y="1967196"/>
                </a:cubicBezTo>
                <a:cubicBezTo>
                  <a:pt x="5435280" y="1963360"/>
                  <a:pt x="5464152" y="1960464"/>
                  <a:pt x="5492217" y="1958141"/>
                </a:cubicBezTo>
                <a:lnTo>
                  <a:pt x="5494564" y="1957982"/>
                </a:lnTo>
                <a:lnTo>
                  <a:pt x="5494418" y="1958058"/>
                </a:lnTo>
                <a:cubicBezTo>
                  <a:pt x="5482984" y="1963609"/>
                  <a:pt x="5475642" y="1967029"/>
                  <a:pt x="5493090" y="1961985"/>
                </a:cubicBezTo>
                <a:lnTo>
                  <a:pt x="5521043" y="1956195"/>
                </a:lnTo>
                <a:lnTo>
                  <a:pt x="5575384" y="1952526"/>
                </a:lnTo>
                <a:lnTo>
                  <a:pt x="5582878" y="1951701"/>
                </a:lnTo>
                <a:lnTo>
                  <a:pt x="5559401" y="1961952"/>
                </a:lnTo>
                <a:lnTo>
                  <a:pt x="5534799" y="1971931"/>
                </a:lnTo>
                <a:lnTo>
                  <a:pt x="5541444" y="1975275"/>
                </a:lnTo>
                <a:lnTo>
                  <a:pt x="5542765" y="1980558"/>
                </a:lnTo>
                <a:lnTo>
                  <a:pt x="5544346" y="1979882"/>
                </a:lnTo>
                <a:cubicBezTo>
                  <a:pt x="5551938" y="1976973"/>
                  <a:pt x="5557353" y="1976241"/>
                  <a:pt x="5558229" y="1981449"/>
                </a:cubicBezTo>
                <a:cubicBezTo>
                  <a:pt x="5558331" y="1980586"/>
                  <a:pt x="5556124" y="1981433"/>
                  <a:pt x="5552605" y="1983299"/>
                </a:cubicBezTo>
                <a:lnTo>
                  <a:pt x="5543387" y="1988746"/>
                </a:lnTo>
                <a:lnTo>
                  <a:pt x="5542593" y="2005274"/>
                </a:lnTo>
                <a:cubicBezTo>
                  <a:pt x="5539187" y="2005274"/>
                  <a:pt x="5536972" y="2003935"/>
                  <a:pt x="5535566" y="2001738"/>
                </a:cubicBezTo>
                <a:lnTo>
                  <a:pt x="5533830" y="1994794"/>
                </a:lnTo>
                <a:lnTo>
                  <a:pt x="5512348" y="2009124"/>
                </a:lnTo>
                <a:cubicBezTo>
                  <a:pt x="5512348" y="2009124"/>
                  <a:pt x="5490192" y="2012036"/>
                  <a:pt x="5498776" y="2019159"/>
                </a:cubicBezTo>
                <a:cubicBezTo>
                  <a:pt x="5498776" y="2019159"/>
                  <a:pt x="5514909" y="2012644"/>
                  <a:pt x="5524212" y="2009416"/>
                </a:cubicBezTo>
                <a:cubicBezTo>
                  <a:pt x="5526863" y="2016394"/>
                  <a:pt x="5529021" y="2023361"/>
                  <a:pt x="5529021" y="2023361"/>
                </a:cubicBezTo>
                <a:cubicBezTo>
                  <a:pt x="5534953" y="2023508"/>
                  <a:pt x="5564252" y="2010401"/>
                  <a:pt x="5576611" y="2010706"/>
                </a:cubicBezTo>
                <a:cubicBezTo>
                  <a:pt x="5576611" y="2010706"/>
                  <a:pt x="5594900" y="2011156"/>
                  <a:pt x="5569466" y="2020900"/>
                </a:cubicBezTo>
                <a:cubicBezTo>
                  <a:pt x="5549805" y="2027906"/>
                  <a:pt x="5563444" y="2017295"/>
                  <a:pt x="5552771" y="2027978"/>
                </a:cubicBezTo>
                <a:cubicBezTo>
                  <a:pt x="5560074" y="2020668"/>
                  <a:pt x="5564726" y="2031729"/>
                  <a:pt x="5560951" y="2038549"/>
                </a:cubicBezTo>
                <a:cubicBezTo>
                  <a:pt x="5561793" y="2037706"/>
                  <a:pt x="5558654" y="2038313"/>
                  <a:pt x="5553466" y="2039751"/>
                </a:cubicBezTo>
                <a:lnTo>
                  <a:pt x="5537039" y="2044894"/>
                </a:lnTo>
                <a:lnTo>
                  <a:pt x="5536361" y="2044955"/>
                </a:lnTo>
                <a:cubicBezTo>
                  <a:pt x="5475437" y="2050552"/>
                  <a:pt x="5414856" y="2056270"/>
                  <a:pt x="5357109" y="2062064"/>
                </a:cubicBezTo>
                <a:lnTo>
                  <a:pt x="5318787" y="2068321"/>
                </a:lnTo>
                <a:lnTo>
                  <a:pt x="5319625" y="2068661"/>
                </a:lnTo>
                <a:cubicBezTo>
                  <a:pt x="5320859" y="2070269"/>
                  <a:pt x="5321476" y="2072841"/>
                  <a:pt x="5321475" y="2076698"/>
                </a:cubicBezTo>
                <a:lnTo>
                  <a:pt x="5315800" y="2068809"/>
                </a:lnTo>
                <a:lnTo>
                  <a:pt x="5309739" y="2069799"/>
                </a:lnTo>
                <a:lnTo>
                  <a:pt x="5309048" y="2076728"/>
                </a:lnTo>
                <a:cubicBezTo>
                  <a:pt x="5301156" y="2076728"/>
                  <a:pt x="5295893" y="2076728"/>
                  <a:pt x="5290630" y="2076729"/>
                </a:cubicBezTo>
                <a:lnTo>
                  <a:pt x="5291828" y="2072723"/>
                </a:lnTo>
                <a:lnTo>
                  <a:pt x="5181186" y="2090791"/>
                </a:lnTo>
                <a:lnTo>
                  <a:pt x="5176331" y="2094005"/>
                </a:lnTo>
                <a:cubicBezTo>
                  <a:pt x="5169043" y="2098829"/>
                  <a:pt x="5161580" y="2102135"/>
                  <a:pt x="5155176" y="2098194"/>
                </a:cubicBezTo>
                <a:lnTo>
                  <a:pt x="5152640" y="2095618"/>
                </a:lnTo>
                <a:lnTo>
                  <a:pt x="5152205" y="2095731"/>
                </a:lnTo>
                <a:lnTo>
                  <a:pt x="5155423" y="2100466"/>
                </a:lnTo>
                <a:cubicBezTo>
                  <a:pt x="5152956" y="2102886"/>
                  <a:pt x="5150488" y="2105305"/>
                  <a:pt x="5148019" y="2100465"/>
                </a:cubicBezTo>
                <a:lnTo>
                  <a:pt x="5149376" y="2096472"/>
                </a:lnTo>
                <a:lnTo>
                  <a:pt x="5111532" y="2106371"/>
                </a:lnTo>
                <a:lnTo>
                  <a:pt x="5112433" y="2110637"/>
                </a:lnTo>
                <a:lnTo>
                  <a:pt x="5099864" y="2109422"/>
                </a:lnTo>
                <a:lnTo>
                  <a:pt x="5084193" y="2113521"/>
                </a:lnTo>
                <a:lnTo>
                  <a:pt x="5089003" y="2121381"/>
                </a:lnTo>
                <a:cubicBezTo>
                  <a:pt x="5086536" y="2121380"/>
                  <a:pt x="5084685" y="2120775"/>
                  <a:pt x="5083451" y="2118961"/>
                </a:cubicBezTo>
                <a:lnTo>
                  <a:pt x="5082496" y="2113965"/>
                </a:lnTo>
                <a:lnTo>
                  <a:pt x="5056040" y="2120885"/>
                </a:lnTo>
                <a:lnTo>
                  <a:pt x="5030290" y="2130111"/>
                </a:lnTo>
                <a:lnTo>
                  <a:pt x="5034267" y="2138393"/>
                </a:lnTo>
                <a:lnTo>
                  <a:pt x="5051207" y="2134570"/>
                </a:lnTo>
                <a:lnTo>
                  <a:pt x="5057567" y="2132094"/>
                </a:lnTo>
                <a:lnTo>
                  <a:pt x="5062258" y="2132076"/>
                </a:lnTo>
                <a:lnTo>
                  <a:pt x="5114484" y="2120291"/>
                </a:lnTo>
                <a:lnTo>
                  <a:pt x="5145052" y="2113381"/>
                </a:lnTo>
                <a:lnTo>
                  <a:pt x="5146580" y="2100349"/>
                </a:lnTo>
                <a:lnTo>
                  <a:pt x="5149673" y="2112336"/>
                </a:lnTo>
                <a:lnTo>
                  <a:pt x="5272560" y="2084558"/>
                </a:lnTo>
                <a:cubicBezTo>
                  <a:pt x="5364522" y="2071016"/>
                  <a:pt x="5460023" y="2062420"/>
                  <a:pt x="5555089" y="2056312"/>
                </a:cubicBezTo>
                <a:lnTo>
                  <a:pt x="5557919" y="2056240"/>
                </a:lnTo>
                <a:lnTo>
                  <a:pt x="5544726" y="2062221"/>
                </a:lnTo>
                <a:lnTo>
                  <a:pt x="5543103" y="2063595"/>
                </a:lnTo>
                <a:lnTo>
                  <a:pt x="5538807" y="2063779"/>
                </a:lnTo>
                <a:cubicBezTo>
                  <a:pt x="5449195" y="2078149"/>
                  <a:pt x="5372160" y="2080577"/>
                  <a:pt x="5266068" y="2095476"/>
                </a:cubicBezTo>
                <a:lnTo>
                  <a:pt x="5214439" y="2105869"/>
                </a:lnTo>
                <a:lnTo>
                  <a:pt x="5219861" y="2109702"/>
                </a:lnTo>
                <a:lnTo>
                  <a:pt x="5211027" y="2117505"/>
                </a:lnTo>
                <a:lnTo>
                  <a:pt x="5267622" y="2106061"/>
                </a:lnTo>
                <a:cubicBezTo>
                  <a:pt x="5281916" y="2104232"/>
                  <a:pt x="5329968" y="2091588"/>
                  <a:pt x="5321127" y="2101679"/>
                </a:cubicBezTo>
                <a:cubicBezTo>
                  <a:pt x="5325827" y="2103336"/>
                  <a:pt x="5330918" y="2105130"/>
                  <a:pt x="5335256" y="2100320"/>
                </a:cubicBezTo>
                <a:lnTo>
                  <a:pt x="5418600" y="2092473"/>
                </a:lnTo>
                <a:lnTo>
                  <a:pt x="5417612" y="2087899"/>
                </a:lnTo>
                <a:cubicBezTo>
                  <a:pt x="5421417" y="2087899"/>
                  <a:pt x="5426677" y="2086100"/>
                  <a:pt x="5430985" y="2086700"/>
                </a:cubicBezTo>
                <a:cubicBezTo>
                  <a:pt x="5433140" y="2086999"/>
                  <a:pt x="5435057" y="2087899"/>
                  <a:pt x="5436435" y="2089923"/>
                </a:cubicBezTo>
                <a:lnTo>
                  <a:pt x="5436625" y="2090775"/>
                </a:lnTo>
                <a:lnTo>
                  <a:pt x="5440810" y="2090381"/>
                </a:lnTo>
                <a:cubicBezTo>
                  <a:pt x="5476763" y="2087075"/>
                  <a:pt x="5513864" y="2084570"/>
                  <a:pt x="5553255" y="2085249"/>
                </a:cubicBezTo>
                <a:lnTo>
                  <a:pt x="5456387" y="2095801"/>
                </a:lnTo>
                <a:lnTo>
                  <a:pt x="5460121" y="2100921"/>
                </a:lnTo>
                <a:cubicBezTo>
                  <a:pt x="5457307" y="2102206"/>
                  <a:pt x="5454494" y="2102206"/>
                  <a:pt x="5453088" y="2100920"/>
                </a:cubicBezTo>
                <a:lnTo>
                  <a:pt x="5453974" y="2096064"/>
                </a:lnTo>
                <a:lnTo>
                  <a:pt x="5439345" y="2097658"/>
                </a:lnTo>
                <a:lnTo>
                  <a:pt x="5438182" y="2097776"/>
                </a:lnTo>
                <a:lnTo>
                  <a:pt x="5438653" y="2099895"/>
                </a:lnTo>
                <a:cubicBezTo>
                  <a:pt x="5434624" y="2099895"/>
                  <a:pt x="5429363" y="2101695"/>
                  <a:pt x="5425110" y="2101094"/>
                </a:cubicBezTo>
                <a:lnTo>
                  <a:pt x="5422293" y="2099395"/>
                </a:lnTo>
                <a:lnTo>
                  <a:pt x="5383174" y="2103381"/>
                </a:lnTo>
                <a:lnTo>
                  <a:pt x="5381753" y="2108347"/>
                </a:lnTo>
                <a:lnTo>
                  <a:pt x="5415996" y="2103624"/>
                </a:lnTo>
                <a:cubicBezTo>
                  <a:pt x="5461677" y="2100512"/>
                  <a:pt x="5506860" y="2100064"/>
                  <a:pt x="5550470" y="2100645"/>
                </a:cubicBezTo>
                <a:cubicBezTo>
                  <a:pt x="5498599" y="2108508"/>
                  <a:pt x="5446638" y="2114756"/>
                  <a:pt x="5394238" y="2121311"/>
                </a:cubicBezTo>
                <a:lnTo>
                  <a:pt x="5296200" y="2135204"/>
                </a:lnTo>
                <a:lnTo>
                  <a:pt x="5276305" y="2145200"/>
                </a:lnTo>
                <a:lnTo>
                  <a:pt x="5397690" y="2127564"/>
                </a:lnTo>
                <a:lnTo>
                  <a:pt x="5523813" y="2116467"/>
                </a:lnTo>
                <a:lnTo>
                  <a:pt x="5567951" y="2104182"/>
                </a:lnTo>
                <a:cubicBezTo>
                  <a:pt x="5628316" y="2089713"/>
                  <a:pt x="5689132" y="2080464"/>
                  <a:pt x="5750633" y="2080464"/>
                </a:cubicBezTo>
                <a:cubicBezTo>
                  <a:pt x="5716059" y="2090208"/>
                  <a:pt x="5682262" y="2101777"/>
                  <a:pt x="5648851" y="2113900"/>
                </a:cubicBezTo>
                <a:lnTo>
                  <a:pt x="5632201" y="2120053"/>
                </a:lnTo>
                <a:lnTo>
                  <a:pt x="5638093" y="2120176"/>
                </a:lnTo>
                <a:cubicBezTo>
                  <a:pt x="5641325" y="2119598"/>
                  <a:pt x="5643625" y="2118693"/>
                  <a:pt x="5647647" y="2118525"/>
                </a:cubicBezTo>
                <a:cubicBezTo>
                  <a:pt x="5667863" y="2116143"/>
                  <a:pt x="5683514" y="2117963"/>
                  <a:pt x="5662531" y="2123772"/>
                </a:cubicBezTo>
                <a:cubicBezTo>
                  <a:pt x="5643604" y="2126873"/>
                  <a:pt x="5629143" y="2129172"/>
                  <a:pt x="5615225" y="2130867"/>
                </a:cubicBezTo>
                <a:lnTo>
                  <a:pt x="5599583" y="2132106"/>
                </a:lnTo>
                <a:lnTo>
                  <a:pt x="5562032" y="2145983"/>
                </a:lnTo>
                <a:lnTo>
                  <a:pt x="5577340" y="2145116"/>
                </a:lnTo>
                <a:cubicBezTo>
                  <a:pt x="5586089" y="2144502"/>
                  <a:pt x="5593783" y="2143913"/>
                  <a:pt x="5597805" y="2143746"/>
                </a:cubicBezTo>
                <a:lnTo>
                  <a:pt x="5601685" y="2147608"/>
                </a:lnTo>
                <a:lnTo>
                  <a:pt x="5663315" y="2129179"/>
                </a:lnTo>
                <a:cubicBezTo>
                  <a:pt x="5713402" y="2114566"/>
                  <a:pt x="5766149" y="2102385"/>
                  <a:pt x="5816680" y="2095078"/>
                </a:cubicBezTo>
                <a:cubicBezTo>
                  <a:pt x="5842833" y="2090208"/>
                  <a:pt x="5869427" y="2085335"/>
                  <a:pt x="5893363" y="2082901"/>
                </a:cubicBezTo>
                <a:cubicBezTo>
                  <a:pt x="5914638" y="2080465"/>
                  <a:pt x="5935473" y="2082900"/>
                  <a:pt x="5954090" y="2066257"/>
                </a:cubicBezTo>
                <a:cubicBezTo>
                  <a:pt x="6044071" y="2058950"/>
                  <a:pt x="6134051" y="2049208"/>
                  <a:pt x="6224033" y="2046772"/>
                </a:cubicBezTo>
                <a:cubicBezTo>
                  <a:pt x="6229351" y="2046772"/>
                  <a:pt x="6253287" y="2046772"/>
                  <a:pt x="6242649" y="2058949"/>
                </a:cubicBezTo>
                <a:cubicBezTo>
                  <a:pt x="6229352" y="2073158"/>
                  <a:pt x="6210735" y="2076000"/>
                  <a:pt x="6192118" y="2080464"/>
                </a:cubicBezTo>
                <a:cubicBezTo>
                  <a:pt x="6142031" y="2092643"/>
                  <a:pt x="6091498" y="2097515"/>
                  <a:pt x="6041410" y="2099951"/>
                </a:cubicBezTo>
                <a:cubicBezTo>
                  <a:pt x="6014816" y="2099951"/>
                  <a:pt x="5986005" y="2097514"/>
                  <a:pt x="5959409" y="2099950"/>
                </a:cubicBezTo>
                <a:cubicBezTo>
                  <a:pt x="5951431" y="2099951"/>
                  <a:pt x="5951431" y="2109693"/>
                  <a:pt x="5946112" y="2117000"/>
                </a:cubicBezTo>
                <a:cubicBezTo>
                  <a:pt x="5940792" y="2124307"/>
                  <a:pt x="5927493" y="2119435"/>
                  <a:pt x="5922176" y="2119435"/>
                </a:cubicBezTo>
                <a:cubicBezTo>
                  <a:pt x="5869426" y="2121872"/>
                  <a:pt x="5816679" y="2126742"/>
                  <a:pt x="5766150" y="2138921"/>
                </a:cubicBezTo>
                <a:cubicBezTo>
                  <a:pt x="5660654" y="2157554"/>
                  <a:pt x="5560035" y="2189218"/>
                  <a:pt x="5456756" y="2225346"/>
                </a:cubicBezTo>
                <a:cubicBezTo>
                  <a:pt x="5406666" y="2242398"/>
                  <a:pt x="5356136" y="2261881"/>
                  <a:pt x="5306048" y="2278932"/>
                </a:cubicBezTo>
                <a:cubicBezTo>
                  <a:pt x="5295412" y="2283803"/>
                  <a:pt x="5282113" y="2288674"/>
                  <a:pt x="5268815" y="2295981"/>
                </a:cubicBezTo>
                <a:cubicBezTo>
                  <a:pt x="5260834" y="2298416"/>
                  <a:pt x="5250198" y="2305317"/>
                  <a:pt x="5244878" y="2298417"/>
                </a:cubicBezTo>
                <a:cubicBezTo>
                  <a:pt x="5232025" y="2288675"/>
                  <a:pt x="5244880" y="2261881"/>
                  <a:pt x="5247982" y="2249703"/>
                </a:cubicBezTo>
                <a:cubicBezTo>
                  <a:pt x="5259615" y="2258837"/>
                  <a:pt x="5270006" y="2254270"/>
                  <a:pt x="5275595" y="2241140"/>
                </a:cubicBezTo>
                <a:lnTo>
                  <a:pt x="5279108" y="2226761"/>
                </a:lnTo>
                <a:lnTo>
                  <a:pt x="5278906" y="2226359"/>
                </a:lnTo>
                <a:lnTo>
                  <a:pt x="5279332" y="2225831"/>
                </a:lnTo>
                <a:lnTo>
                  <a:pt x="5279452" y="2225346"/>
                </a:lnTo>
                <a:lnTo>
                  <a:pt x="5279597" y="2225503"/>
                </a:lnTo>
                <a:lnTo>
                  <a:pt x="5281685" y="2222921"/>
                </a:lnTo>
                <a:cubicBezTo>
                  <a:pt x="5282611" y="2222920"/>
                  <a:pt x="5283845" y="2224065"/>
                  <a:pt x="5286313" y="2226360"/>
                </a:cubicBezTo>
                <a:lnTo>
                  <a:pt x="5283540" y="2229731"/>
                </a:lnTo>
                <a:lnTo>
                  <a:pt x="5284314" y="2230560"/>
                </a:lnTo>
                <a:cubicBezTo>
                  <a:pt x="5289923" y="2233872"/>
                  <a:pt x="5297404" y="2232045"/>
                  <a:pt x="5303389" y="2230218"/>
                </a:cubicBezTo>
                <a:cubicBezTo>
                  <a:pt x="5314027" y="2227782"/>
                  <a:pt x="5327325" y="2227782"/>
                  <a:pt x="5337521" y="2225347"/>
                </a:cubicBezTo>
                <a:cubicBezTo>
                  <a:pt x="5334860" y="2220882"/>
                  <a:pt x="5334860" y="2208702"/>
                  <a:pt x="5329540" y="2208703"/>
                </a:cubicBezTo>
                <a:cubicBezTo>
                  <a:pt x="5322005" y="2206268"/>
                  <a:pt x="5311366" y="2213574"/>
                  <a:pt x="5303388" y="2218445"/>
                </a:cubicBezTo>
                <a:cubicBezTo>
                  <a:pt x="5291422" y="2227275"/>
                  <a:pt x="5283940" y="2221490"/>
                  <a:pt x="5276462" y="2211880"/>
                </a:cubicBezTo>
                <a:lnTo>
                  <a:pt x="5273360" y="2207628"/>
                </a:lnTo>
                <a:lnTo>
                  <a:pt x="5268738" y="2208282"/>
                </a:lnTo>
                <a:lnTo>
                  <a:pt x="5260327" y="2210063"/>
                </a:lnTo>
                <a:lnTo>
                  <a:pt x="5260903" y="2212455"/>
                </a:lnTo>
                <a:lnTo>
                  <a:pt x="5249027" y="2212454"/>
                </a:lnTo>
                <a:lnTo>
                  <a:pt x="5199259" y="2222987"/>
                </a:lnTo>
                <a:lnTo>
                  <a:pt x="5197198" y="2224376"/>
                </a:lnTo>
                <a:lnTo>
                  <a:pt x="5192751" y="2224363"/>
                </a:lnTo>
                <a:lnTo>
                  <a:pt x="5065120" y="2251373"/>
                </a:lnTo>
                <a:lnTo>
                  <a:pt x="5053060" y="2255055"/>
                </a:lnTo>
                <a:lnTo>
                  <a:pt x="5075733" y="2252085"/>
                </a:lnTo>
                <a:cubicBezTo>
                  <a:pt x="5085982" y="2251253"/>
                  <a:pt x="5096178" y="2250646"/>
                  <a:pt x="5106010" y="2249435"/>
                </a:cubicBezTo>
                <a:cubicBezTo>
                  <a:pt x="5106010" y="2256700"/>
                  <a:pt x="5106010" y="2266382"/>
                  <a:pt x="5106010" y="2273645"/>
                </a:cubicBezTo>
                <a:cubicBezTo>
                  <a:pt x="5127225" y="2261540"/>
                  <a:pt x="5145347" y="2237331"/>
                  <a:pt x="5168775" y="2232491"/>
                </a:cubicBezTo>
                <a:cubicBezTo>
                  <a:pt x="5163911" y="2234912"/>
                  <a:pt x="5160817" y="2239754"/>
                  <a:pt x="5160818" y="2244594"/>
                </a:cubicBezTo>
                <a:cubicBezTo>
                  <a:pt x="5168774" y="2246411"/>
                  <a:pt x="5176729" y="2245502"/>
                  <a:pt x="5183567" y="2250042"/>
                </a:cubicBezTo>
                <a:lnTo>
                  <a:pt x="5189116" y="2255794"/>
                </a:lnTo>
                <a:lnTo>
                  <a:pt x="5187092" y="2249834"/>
                </a:lnTo>
                <a:cubicBezTo>
                  <a:pt x="5189559" y="2244994"/>
                  <a:pt x="5192028" y="2244993"/>
                  <a:pt x="5194495" y="2249833"/>
                </a:cubicBezTo>
                <a:lnTo>
                  <a:pt x="5189894" y="2256600"/>
                </a:lnTo>
                <a:lnTo>
                  <a:pt x="5189990" y="2256700"/>
                </a:lnTo>
                <a:lnTo>
                  <a:pt x="5189827" y="2256699"/>
                </a:lnTo>
                <a:lnTo>
                  <a:pt x="5189558" y="2257093"/>
                </a:lnTo>
                <a:lnTo>
                  <a:pt x="5189424" y="2256700"/>
                </a:lnTo>
                <a:lnTo>
                  <a:pt x="5183360" y="2256700"/>
                </a:lnTo>
                <a:cubicBezTo>
                  <a:pt x="5180708" y="2257303"/>
                  <a:pt x="5178057" y="2259119"/>
                  <a:pt x="5176730" y="2263961"/>
                </a:cubicBezTo>
                <a:cubicBezTo>
                  <a:pt x="5171426" y="2273644"/>
                  <a:pt x="5174077" y="2285748"/>
                  <a:pt x="5174078" y="2295432"/>
                </a:cubicBezTo>
                <a:cubicBezTo>
                  <a:pt x="5189989" y="2293010"/>
                  <a:pt x="5205900" y="2293010"/>
                  <a:pt x="5221814" y="2300271"/>
                </a:cubicBezTo>
                <a:lnTo>
                  <a:pt x="5196687" y="2314336"/>
                </a:lnTo>
                <a:lnTo>
                  <a:pt x="5215594" y="2311944"/>
                </a:lnTo>
                <a:cubicBezTo>
                  <a:pt x="5233537" y="2309949"/>
                  <a:pt x="5291259" y="2291615"/>
                  <a:pt x="5318627" y="2290695"/>
                </a:cubicBezTo>
                <a:cubicBezTo>
                  <a:pt x="5355422" y="2290846"/>
                  <a:pt x="5270873" y="2306124"/>
                  <a:pt x="5261630" y="2309111"/>
                </a:cubicBezTo>
                <a:cubicBezTo>
                  <a:pt x="5221533" y="2316997"/>
                  <a:pt x="5199036" y="2322681"/>
                  <a:pt x="5175374" y="2328821"/>
                </a:cubicBezTo>
                <a:lnTo>
                  <a:pt x="5166974" y="2330967"/>
                </a:lnTo>
                <a:lnTo>
                  <a:pt x="5158110" y="2335929"/>
                </a:lnTo>
                <a:cubicBezTo>
                  <a:pt x="5136728" y="2347074"/>
                  <a:pt x="5115072" y="2356757"/>
                  <a:pt x="5092751" y="2362808"/>
                </a:cubicBezTo>
                <a:lnTo>
                  <a:pt x="5086416" y="2364647"/>
                </a:lnTo>
                <a:lnTo>
                  <a:pt x="5114849" y="2357607"/>
                </a:lnTo>
                <a:cubicBezTo>
                  <a:pt x="5125940" y="2355251"/>
                  <a:pt x="5133868" y="2355146"/>
                  <a:pt x="5135231" y="2361360"/>
                </a:cubicBezTo>
                <a:cubicBezTo>
                  <a:pt x="5135772" y="2357383"/>
                  <a:pt x="5082583" y="2380273"/>
                  <a:pt x="5068359" y="2387403"/>
                </a:cubicBezTo>
                <a:cubicBezTo>
                  <a:pt x="5068359" y="2387403"/>
                  <a:pt x="5035913" y="2387746"/>
                  <a:pt x="5048605" y="2397271"/>
                </a:cubicBezTo>
                <a:cubicBezTo>
                  <a:pt x="5048605" y="2397271"/>
                  <a:pt x="5072166" y="2391876"/>
                  <a:pt x="5085759" y="2389386"/>
                </a:cubicBezTo>
                <a:lnTo>
                  <a:pt x="5089002" y="2396781"/>
                </a:lnTo>
                <a:lnTo>
                  <a:pt x="5090010" y="2396648"/>
                </a:lnTo>
                <a:cubicBezTo>
                  <a:pt x="5095491" y="2396343"/>
                  <a:pt x="5100700" y="2397564"/>
                  <a:pt x="5104608" y="2403667"/>
                </a:cubicBezTo>
                <a:lnTo>
                  <a:pt x="5090123" y="2412850"/>
                </a:lnTo>
                <a:lnTo>
                  <a:pt x="5099262" y="2409942"/>
                </a:lnTo>
                <a:cubicBezTo>
                  <a:pt x="5108189" y="2407489"/>
                  <a:pt x="5115976" y="2405906"/>
                  <a:pt x="5121629" y="2405869"/>
                </a:cubicBezTo>
                <a:cubicBezTo>
                  <a:pt x="5127674" y="2405074"/>
                  <a:pt x="5122499" y="2411398"/>
                  <a:pt x="5128544" y="2410604"/>
                </a:cubicBezTo>
                <a:lnTo>
                  <a:pt x="5134000" y="2409247"/>
                </a:lnTo>
                <a:lnTo>
                  <a:pt x="5134112" y="2409045"/>
                </a:lnTo>
                <a:cubicBezTo>
                  <a:pt x="5128778" y="2406621"/>
                  <a:pt x="5097228" y="2401771"/>
                  <a:pt x="5110560" y="2384802"/>
                </a:cubicBezTo>
                <a:cubicBezTo>
                  <a:pt x="5118559" y="2375511"/>
                  <a:pt x="5131445" y="2375512"/>
                  <a:pt x="5139441" y="2373087"/>
                </a:cubicBezTo>
                <a:cubicBezTo>
                  <a:pt x="5147444" y="2370662"/>
                  <a:pt x="5155439" y="2370663"/>
                  <a:pt x="5160329" y="2368238"/>
                </a:cubicBezTo>
                <a:cubicBezTo>
                  <a:pt x="5163439" y="2375512"/>
                  <a:pt x="5165661" y="2379955"/>
                  <a:pt x="5168328" y="2387227"/>
                </a:cubicBezTo>
                <a:cubicBezTo>
                  <a:pt x="5160328" y="2387227"/>
                  <a:pt x="5152776" y="2387227"/>
                  <a:pt x="5144777" y="2387227"/>
                </a:cubicBezTo>
                <a:cubicBezTo>
                  <a:pt x="5144775" y="2398136"/>
                  <a:pt x="5149442" y="2401772"/>
                  <a:pt x="5155052" y="2402681"/>
                </a:cubicBezTo>
                <a:lnTo>
                  <a:pt x="5157240" y="2402557"/>
                </a:lnTo>
                <a:lnTo>
                  <a:pt x="5166003" y="2399113"/>
                </a:lnTo>
                <a:lnTo>
                  <a:pt x="5171383" y="2400654"/>
                </a:lnTo>
                <a:lnTo>
                  <a:pt x="5170782" y="2401783"/>
                </a:lnTo>
                <a:lnTo>
                  <a:pt x="5170995" y="2401772"/>
                </a:lnTo>
                <a:cubicBezTo>
                  <a:pt x="5178993" y="2399348"/>
                  <a:pt x="5186994" y="2394499"/>
                  <a:pt x="5194989" y="2399348"/>
                </a:cubicBezTo>
                <a:cubicBezTo>
                  <a:pt x="5200323" y="2401771"/>
                  <a:pt x="5197655" y="2411468"/>
                  <a:pt x="5192324" y="2413891"/>
                </a:cubicBezTo>
                <a:cubicBezTo>
                  <a:pt x="5170994" y="2421164"/>
                  <a:pt x="5150109" y="2430860"/>
                  <a:pt x="5129221" y="2433284"/>
                </a:cubicBezTo>
                <a:cubicBezTo>
                  <a:pt x="5126555" y="2433890"/>
                  <a:pt x="5125363" y="2432981"/>
                  <a:pt x="5125113" y="2431201"/>
                </a:cubicBezTo>
                <a:lnTo>
                  <a:pt x="5125474" y="2429498"/>
                </a:lnTo>
                <a:lnTo>
                  <a:pt x="5121276" y="2430153"/>
                </a:lnTo>
                <a:lnTo>
                  <a:pt x="5100188" y="2433443"/>
                </a:lnTo>
                <a:cubicBezTo>
                  <a:pt x="5078689" y="2437222"/>
                  <a:pt x="5056509" y="2441931"/>
                  <a:pt x="5056238" y="2443920"/>
                </a:cubicBezTo>
                <a:cubicBezTo>
                  <a:pt x="5059061" y="2447524"/>
                  <a:pt x="5070242" y="2446778"/>
                  <a:pt x="5083576" y="2444490"/>
                </a:cubicBezTo>
                <a:lnTo>
                  <a:pt x="5092383" y="2442589"/>
                </a:lnTo>
                <a:lnTo>
                  <a:pt x="5089414" y="2436762"/>
                </a:lnTo>
                <a:cubicBezTo>
                  <a:pt x="5094875" y="2436762"/>
                  <a:pt x="5100332" y="2436154"/>
                  <a:pt x="5105791" y="2436458"/>
                </a:cubicBezTo>
                <a:lnTo>
                  <a:pt x="5111884" y="2438383"/>
                </a:lnTo>
                <a:lnTo>
                  <a:pt x="5123818" y="2435809"/>
                </a:lnTo>
                <a:lnTo>
                  <a:pt x="5138951" y="2433281"/>
                </a:lnTo>
                <a:lnTo>
                  <a:pt x="5117413" y="2440131"/>
                </a:lnTo>
                <a:lnTo>
                  <a:pt x="5122169" y="2441634"/>
                </a:lnTo>
                <a:cubicBezTo>
                  <a:pt x="5113980" y="2445287"/>
                  <a:pt x="5102720" y="2454193"/>
                  <a:pt x="5095300" y="2448312"/>
                </a:cubicBezTo>
                <a:lnTo>
                  <a:pt x="5094796" y="2447323"/>
                </a:lnTo>
                <a:lnTo>
                  <a:pt x="5079723" y="2452117"/>
                </a:lnTo>
                <a:lnTo>
                  <a:pt x="5018703" y="2472222"/>
                </a:lnTo>
                <a:lnTo>
                  <a:pt x="5020615" y="2480378"/>
                </a:lnTo>
                <a:cubicBezTo>
                  <a:pt x="5012943" y="2480378"/>
                  <a:pt x="5005269" y="2480378"/>
                  <a:pt x="4997596" y="2480378"/>
                </a:cubicBezTo>
                <a:lnTo>
                  <a:pt x="4998186" y="2478661"/>
                </a:lnTo>
                <a:lnTo>
                  <a:pt x="4981354" y="2483436"/>
                </a:lnTo>
                <a:lnTo>
                  <a:pt x="4979707" y="2490591"/>
                </a:lnTo>
                <a:cubicBezTo>
                  <a:pt x="4978471" y="2492198"/>
                  <a:pt x="4976621" y="2492841"/>
                  <a:pt x="4974153" y="2492840"/>
                </a:cubicBezTo>
                <a:lnTo>
                  <a:pt x="4975967" y="2484964"/>
                </a:lnTo>
                <a:lnTo>
                  <a:pt x="4958501" y="2489922"/>
                </a:lnTo>
                <a:cubicBezTo>
                  <a:pt x="4943152" y="2494115"/>
                  <a:pt x="4930144" y="2498057"/>
                  <a:pt x="4925828" y="2501681"/>
                </a:cubicBezTo>
                <a:lnTo>
                  <a:pt x="4924359" y="2505725"/>
                </a:lnTo>
                <a:lnTo>
                  <a:pt x="4929943" y="2504427"/>
                </a:lnTo>
                <a:cubicBezTo>
                  <a:pt x="4941891" y="2502291"/>
                  <a:pt x="4953894" y="2501071"/>
                  <a:pt x="4965897" y="2498630"/>
                </a:cubicBezTo>
                <a:cubicBezTo>
                  <a:pt x="4943225" y="2509615"/>
                  <a:pt x="4920662" y="2521719"/>
                  <a:pt x="4898103" y="2534127"/>
                </a:cubicBezTo>
                <a:lnTo>
                  <a:pt x="4835123" y="2568803"/>
                </a:lnTo>
                <a:lnTo>
                  <a:pt x="4847879" y="2566892"/>
                </a:lnTo>
                <a:cubicBezTo>
                  <a:pt x="4852713" y="2567373"/>
                  <a:pt x="4850662" y="2569877"/>
                  <a:pt x="4835478" y="2574695"/>
                </a:cubicBezTo>
                <a:lnTo>
                  <a:pt x="4734063" y="2605903"/>
                </a:lnTo>
                <a:lnTo>
                  <a:pt x="4630141" y="2659897"/>
                </a:lnTo>
                <a:lnTo>
                  <a:pt x="4662118" y="2649686"/>
                </a:lnTo>
                <a:cubicBezTo>
                  <a:pt x="4674715" y="2648030"/>
                  <a:pt x="4721578" y="2641868"/>
                  <a:pt x="4720707" y="2636340"/>
                </a:cubicBezTo>
                <a:cubicBezTo>
                  <a:pt x="4725541" y="2647460"/>
                  <a:pt x="4646228" y="2669645"/>
                  <a:pt x="4655294" y="2665161"/>
                </a:cubicBezTo>
                <a:cubicBezTo>
                  <a:pt x="4637085" y="2671199"/>
                  <a:pt x="4619933" y="2676189"/>
                  <a:pt x="4603207" y="2680666"/>
                </a:cubicBezTo>
                <a:lnTo>
                  <a:pt x="4569839" y="2689042"/>
                </a:lnTo>
                <a:lnTo>
                  <a:pt x="4492386" y="2725445"/>
                </a:lnTo>
                <a:lnTo>
                  <a:pt x="4582798" y="2703320"/>
                </a:lnTo>
                <a:cubicBezTo>
                  <a:pt x="4622795" y="2691535"/>
                  <a:pt x="4659088" y="2679476"/>
                  <a:pt x="4693958" y="2669014"/>
                </a:cubicBezTo>
                <a:cubicBezTo>
                  <a:pt x="4736927" y="2657721"/>
                  <a:pt x="4807172" y="2636728"/>
                  <a:pt x="4855682" y="2621414"/>
                </a:cubicBezTo>
                <a:cubicBezTo>
                  <a:pt x="4883467" y="2614941"/>
                  <a:pt x="4938530" y="2602057"/>
                  <a:pt x="4895994" y="2616115"/>
                </a:cubicBezTo>
                <a:cubicBezTo>
                  <a:pt x="4827121" y="2642571"/>
                  <a:pt x="4783283" y="2648333"/>
                  <a:pt x="4713543" y="2669260"/>
                </a:cubicBezTo>
                <a:cubicBezTo>
                  <a:pt x="4658917" y="2688197"/>
                  <a:pt x="4579167" y="2707618"/>
                  <a:pt x="4518423" y="2726891"/>
                </a:cubicBezTo>
                <a:cubicBezTo>
                  <a:pt x="4478985" y="2741011"/>
                  <a:pt x="4541031" y="2730031"/>
                  <a:pt x="4553195" y="2725611"/>
                </a:cubicBezTo>
                <a:lnTo>
                  <a:pt x="4700472" y="2683043"/>
                </a:lnTo>
                <a:lnTo>
                  <a:pt x="4707998" y="2680869"/>
                </a:lnTo>
                <a:lnTo>
                  <a:pt x="4712631" y="2678110"/>
                </a:lnTo>
                <a:cubicBezTo>
                  <a:pt x="4722504" y="2671573"/>
                  <a:pt x="4736829" y="2661521"/>
                  <a:pt x="4746843" y="2663157"/>
                </a:cubicBezTo>
                <a:cubicBezTo>
                  <a:pt x="4749068" y="2663522"/>
                  <a:pt x="4751080" y="2664462"/>
                  <a:pt x="4752785" y="2666147"/>
                </a:cubicBezTo>
                <a:lnTo>
                  <a:pt x="4753222" y="2666944"/>
                </a:lnTo>
                <a:lnTo>
                  <a:pt x="4753673" y="2666805"/>
                </a:lnTo>
                <a:lnTo>
                  <a:pt x="4753402" y="2666010"/>
                </a:lnTo>
                <a:cubicBezTo>
                  <a:pt x="4754638" y="2663591"/>
                  <a:pt x="4755253" y="2662985"/>
                  <a:pt x="4756178" y="2663286"/>
                </a:cubicBezTo>
                <a:lnTo>
                  <a:pt x="4759226" y="2665081"/>
                </a:lnTo>
                <a:lnTo>
                  <a:pt x="4761781" y="2664287"/>
                </a:lnTo>
                <a:lnTo>
                  <a:pt x="4757307" y="2660976"/>
                </a:lnTo>
                <a:cubicBezTo>
                  <a:pt x="4759844" y="2659817"/>
                  <a:pt x="4763646" y="2658079"/>
                  <a:pt x="4766814" y="2658078"/>
                </a:cubicBezTo>
                <a:cubicBezTo>
                  <a:pt x="4768396" y="2658079"/>
                  <a:pt x="4769824" y="2658515"/>
                  <a:pt x="4770852" y="2659673"/>
                </a:cubicBezTo>
                <a:lnTo>
                  <a:pt x="4771315" y="2661324"/>
                </a:lnTo>
                <a:lnTo>
                  <a:pt x="4866563" y="2631741"/>
                </a:lnTo>
                <a:cubicBezTo>
                  <a:pt x="4912557" y="2620051"/>
                  <a:pt x="4886147" y="2631987"/>
                  <a:pt x="4864410" y="2637667"/>
                </a:cubicBezTo>
                <a:cubicBezTo>
                  <a:pt x="4831523" y="2650927"/>
                  <a:pt x="4849296" y="2642946"/>
                  <a:pt x="4831088" y="2648162"/>
                </a:cubicBezTo>
                <a:lnTo>
                  <a:pt x="4772305" y="2664861"/>
                </a:lnTo>
                <a:lnTo>
                  <a:pt x="4772516" y="2665610"/>
                </a:lnTo>
                <a:lnTo>
                  <a:pt x="4769280" y="2665720"/>
                </a:lnTo>
                <a:lnTo>
                  <a:pt x="4759023" y="2668634"/>
                </a:lnTo>
                <a:lnTo>
                  <a:pt x="4756324" y="2672603"/>
                </a:lnTo>
                <a:lnTo>
                  <a:pt x="4756870" y="2673601"/>
                </a:lnTo>
                <a:cubicBezTo>
                  <a:pt x="4743411" y="2681749"/>
                  <a:pt x="4723554" y="2701365"/>
                  <a:pt x="4709966" y="2689869"/>
                </a:cubicBezTo>
                <a:lnTo>
                  <a:pt x="4705322" y="2683890"/>
                </a:lnTo>
                <a:lnTo>
                  <a:pt x="4699793" y="2685460"/>
                </a:lnTo>
                <a:lnTo>
                  <a:pt x="4549219" y="2728234"/>
                </a:lnTo>
                <a:lnTo>
                  <a:pt x="4402890" y="2767836"/>
                </a:lnTo>
                <a:lnTo>
                  <a:pt x="4221292" y="2853903"/>
                </a:lnTo>
                <a:cubicBezTo>
                  <a:pt x="4134472" y="2895211"/>
                  <a:pt x="4044549" y="2936115"/>
                  <a:pt x="3957285" y="2979853"/>
                </a:cubicBezTo>
                <a:cubicBezTo>
                  <a:pt x="3912104" y="2998886"/>
                  <a:pt x="3867364" y="3020755"/>
                  <a:pt x="3824839" y="3040195"/>
                </a:cubicBezTo>
                <a:cubicBezTo>
                  <a:pt x="3803577" y="3052344"/>
                  <a:pt x="3782760" y="3062062"/>
                  <a:pt x="3758836" y="3071378"/>
                </a:cubicBezTo>
                <a:cubicBezTo>
                  <a:pt x="3745550" y="3078668"/>
                  <a:pt x="3724287" y="3083527"/>
                  <a:pt x="3714098" y="3100536"/>
                </a:cubicBezTo>
                <a:cubicBezTo>
                  <a:pt x="3716757" y="3105396"/>
                  <a:pt x="3718972" y="3107827"/>
                  <a:pt x="3721631" y="3112685"/>
                </a:cubicBezTo>
                <a:cubicBezTo>
                  <a:pt x="3717863" y="3113901"/>
                  <a:pt x="3714654" y="3114508"/>
                  <a:pt x="3711386" y="3115116"/>
                </a:cubicBezTo>
                <a:lnTo>
                  <a:pt x="3701461" y="3117396"/>
                </a:lnTo>
                <a:lnTo>
                  <a:pt x="3701979" y="3117907"/>
                </a:lnTo>
                <a:cubicBezTo>
                  <a:pt x="3701979" y="3120326"/>
                  <a:pt x="3699512" y="3122746"/>
                  <a:pt x="3699513" y="3125166"/>
                </a:cubicBezTo>
                <a:cubicBezTo>
                  <a:pt x="3699512" y="3122746"/>
                  <a:pt x="3697044" y="3120327"/>
                  <a:pt x="3694577" y="3117907"/>
                </a:cubicBezTo>
                <a:cubicBezTo>
                  <a:pt x="3695810" y="3115487"/>
                  <a:pt x="3697045" y="3114277"/>
                  <a:pt x="3698278" y="3114277"/>
                </a:cubicBezTo>
                <a:lnTo>
                  <a:pt x="3700578" y="3116533"/>
                </a:lnTo>
                <a:lnTo>
                  <a:pt x="3699149" y="3110256"/>
                </a:lnTo>
                <a:cubicBezTo>
                  <a:pt x="3699479" y="3107827"/>
                  <a:pt x="3700810" y="3105397"/>
                  <a:pt x="3703468" y="3102966"/>
                </a:cubicBezTo>
                <a:cubicBezTo>
                  <a:pt x="3660942" y="3093247"/>
                  <a:pt x="3618860" y="3122406"/>
                  <a:pt x="3589625" y="3165739"/>
                </a:cubicBezTo>
                <a:cubicBezTo>
                  <a:pt x="3581653" y="3148729"/>
                  <a:pt x="3568364" y="3156018"/>
                  <a:pt x="3560388" y="3163308"/>
                </a:cubicBezTo>
                <a:cubicBezTo>
                  <a:pt x="3547543" y="3170598"/>
                  <a:pt x="3531596" y="3175458"/>
                  <a:pt x="3518308" y="3182748"/>
                </a:cubicBezTo>
                <a:cubicBezTo>
                  <a:pt x="3489281" y="3194896"/>
                  <a:pt x="3457827" y="3209476"/>
                  <a:pt x="3428592" y="3223650"/>
                </a:cubicBezTo>
                <a:cubicBezTo>
                  <a:pt x="3412644" y="3230939"/>
                  <a:pt x="3396697" y="3238230"/>
                  <a:pt x="3380749" y="3243089"/>
                </a:cubicBezTo>
                <a:cubicBezTo>
                  <a:pt x="3365246" y="3250379"/>
                  <a:pt x="3349297" y="3247949"/>
                  <a:pt x="3336007" y="3255239"/>
                </a:cubicBezTo>
                <a:cubicBezTo>
                  <a:pt x="3325377" y="3262529"/>
                  <a:pt x="3314744" y="3274678"/>
                  <a:pt x="3301454" y="3279537"/>
                </a:cubicBezTo>
                <a:cubicBezTo>
                  <a:pt x="3288605" y="3284398"/>
                  <a:pt x="3275317" y="3286828"/>
                  <a:pt x="3264685" y="3289258"/>
                </a:cubicBezTo>
                <a:cubicBezTo>
                  <a:pt x="3201337" y="3303432"/>
                  <a:pt x="3137545" y="3327730"/>
                  <a:pt x="3076858" y="3349599"/>
                </a:cubicBezTo>
                <a:cubicBezTo>
                  <a:pt x="3042305" y="3361748"/>
                  <a:pt x="3010854" y="3371470"/>
                  <a:pt x="2976301" y="3383211"/>
                </a:cubicBezTo>
                <a:cubicBezTo>
                  <a:pt x="2960355" y="3388073"/>
                  <a:pt x="2944851" y="3395362"/>
                  <a:pt x="2928901" y="3395363"/>
                </a:cubicBezTo>
                <a:cubicBezTo>
                  <a:pt x="2920929" y="3395362"/>
                  <a:pt x="2912952" y="3392932"/>
                  <a:pt x="2912951" y="3407512"/>
                </a:cubicBezTo>
                <a:cubicBezTo>
                  <a:pt x="2923584" y="3407512"/>
                  <a:pt x="2936877" y="3409942"/>
                  <a:pt x="2947509" y="3402652"/>
                </a:cubicBezTo>
                <a:cubicBezTo>
                  <a:pt x="2957696" y="3397791"/>
                  <a:pt x="2965669" y="3392932"/>
                  <a:pt x="2976301" y="3390502"/>
                </a:cubicBezTo>
                <a:cubicBezTo>
                  <a:pt x="3002880" y="3380783"/>
                  <a:pt x="3026801" y="3376328"/>
                  <a:pt x="3052936" y="3369039"/>
                </a:cubicBezTo>
                <a:cubicBezTo>
                  <a:pt x="3106096" y="3352029"/>
                  <a:pt x="3161469" y="3337449"/>
                  <a:pt x="3214184" y="3320441"/>
                </a:cubicBezTo>
                <a:cubicBezTo>
                  <a:pt x="3267344" y="3303433"/>
                  <a:pt x="3322716" y="3286827"/>
                  <a:pt x="3375877" y="3269818"/>
                </a:cubicBezTo>
                <a:cubicBezTo>
                  <a:pt x="3402011" y="3260100"/>
                  <a:pt x="3428592" y="3252810"/>
                  <a:pt x="3455170" y="3243089"/>
                </a:cubicBezTo>
                <a:cubicBezTo>
                  <a:pt x="3478647" y="3235799"/>
                  <a:pt x="3502570" y="3223650"/>
                  <a:pt x="3526281" y="3228511"/>
                </a:cubicBezTo>
                <a:cubicBezTo>
                  <a:pt x="3515651" y="3245519"/>
                  <a:pt x="3502569" y="3247950"/>
                  <a:pt x="3486622" y="3252809"/>
                </a:cubicBezTo>
                <a:cubicBezTo>
                  <a:pt x="3473331" y="3257670"/>
                  <a:pt x="3457828" y="3264958"/>
                  <a:pt x="3441883" y="3272248"/>
                </a:cubicBezTo>
                <a:cubicBezTo>
                  <a:pt x="3409987" y="3284399"/>
                  <a:pt x="3380747" y="3298976"/>
                  <a:pt x="3349295" y="3308292"/>
                </a:cubicBezTo>
                <a:cubicBezTo>
                  <a:pt x="3246080" y="3344740"/>
                  <a:pt x="3142864" y="3373898"/>
                  <a:pt x="3037433" y="3402651"/>
                </a:cubicBezTo>
                <a:cubicBezTo>
                  <a:pt x="2934218" y="3431811"/>
                  <a:pt x="2828344" y="3460564"/>
                  <a:pt x="2725128" y="3482433"/>
                </a:cubicBezTo>
                <a:cubicBezTo>
                  <a:pt x="2513822" y="3526170"/>
                  <a:pt x="2302071" y="3552495"/>
                  <a:pt x="2088105" y="3552494"/>
                </a:cubicBezTo>
                <a:cubicBezTo>
                  <a:pt x="2103611" y="3562214"/>
                  <a:pt x="2135506" y="3562214"/>
                  <a:pt x="2135507" y="3593802"/>
                </a:cubicBezTo>
                <a:cubicBezTo>
                  <a:pt x="2124875" y="3593801"/>
                  <a:pt x="2072158" y="3576793"/>
                  <a:pt x="2072157" y="3603520"/>
                </a:cubicBezTo>
                <a:cubicBezTo>
                  <a:pt x="2178033" y="3613240"/>
                  <a:pt x="2283465" y="3617696"/>
                  <a:pt x="2386682" y="3620126"/>
                </a:cubicBezTo>
                <a:cubicBezTo>
                  <a:pt x="2487242" y="3620126"/>
                  <a:pt x="2590460" y="3615266"/>
                  <a:pt x="2691018" y="3610408"/>
                </a:cubicBezTo>
                <a:cubicBezTo>
                  <a:pt x="2711838" y="3608382"/>
                  <a:pt x="2727786" y="3601091"/>
                  <a:pt x="2749049" y="3591373"/>
                </a:cubicBezTo>
                <a:cubicBezTo>
                  <a:pt x="2767654" y="3581653"/>
                  <a:pt x="2788476" y="3593801"/>
                  <a:pt x="2804421" y="3579222"/>
                </a:cubicBezTo>
                <a:cubicBezTo>
                  <a:pt x="2823028" y="3562214"/>
                  <a:pt x="2844292" y="3569504"/>
                  <a:pt x="2862897" y="3569505"/>
                </a:cubicBezTo>
                <a:cubicBezTo>
                  <a:pt x="2886374" y="3569504"/>
                  <a:pt x="2910293" y="3562215"/>
                  <a:pt x="2934218" y="3557355"/>
                </a:cubicBezTo>
                <a:cubicBezTo>
                  <a:pt x="3037431" y="3533055"/>
                  <a:pt x="3137546" y="3504302"/>
                  <a:pt x="3238103" y="3477573"/>
                </a:cubicBezTo>
                <a:cubicBezTo>
                  <a:pt x="3238105" y="3514022"/>
                  <a:pt x="3198681" y="3511592"/>
                  <a:pt x="3182733" y="3516450"/>
                </a:cubicBezTo>
                <a:cubicBezTo>
                  <a:pt x="3150836" y="3523742"/>
                  <a:pt x="3118942" y="3531029"/>
                  <a:pt x="3090147" y="3540345"/>
                </a:cubicBezTo>
                <a:cubicBezTo>
                  <a:pt x="3026801" y="3554924"/>
                  <a:pt x="2963013" y="3571933"/>
                  <a:pt x="2902323" y="3586512"/>
                </a:cubicBezTo>
                <a:cubicBezTo>
                  <a:pt x="2775627" y="3615265"/>
                  <a:pt x="2651149" y="3639566"/>
                  <a:pt x="2524455" y="3656574"/>
                </a:cubicBezTo>
                <a:cubicBezTo>
                  <a:pt x="2537300" y="3661434"/>
                  <a:pt x="2555907" y="3659004"/>
                  <a:pt x="2561223" y="3680873"/>
                </a:cubicBezTo>
                <a:cubicBezTo>
                  <a:pt x="2341941" y="3769967"/>
                  <a:pt x="2103611" y="3733925"/>
                  <a:pt x="1879014" y="3690592"/>
                </a:cubicBezTo>
                <a:cubicBezTo>
                  <a:pt x="1775812" y="3671153"/>
                  <a:pt x="1678361" y="3629845"/>
                  <a:pt x="1580470" y="3581654"/>
                </a:cubicBezTo>
                <a:cubicBezTo>
                  <a:pt x="1529970" y="3557354"/>
                  <a:pt x="1479914" y="3533055"/>
                  <a:pt x="1429860" y="3506731"/>
                </a:cubicBezTo>
                <a:cubicBezTo>
                  <a:pt x="1419230" y="3499441"/>
                  <a:pt x="1403282" y="3484861"/>
                  <a:pt x="1389994" y="3484862"/>
                </a:cubicBezTo>
                <a:cubicBezTo>
                  <a:pt x="1382022" y="3484862"/>
                  <a:pt x="1347469" y="3470282"/>
                  <a:pt x="1334625" y="3465424"/>
                </a:cubicBezTo>
                <a:cubicBezTo>
                  <a:pt x="1323991" y="3462994"/>
                  <a:pt x="1313361" y="3458538"/>
                  <a:pt x="1300073" y="3453678"/>
                </a:cubicBezTo>
                <a:cubicBezTo>
                  <a:pt x="1276153" y="3443959"/>
                  <a:pt x="1252674" y="3426950"/>
                  <a:pt x="1228755" y="3419661"/>
                </a:cubicBezTo>
                <a:cubicBezTo>
                  <a:pt x="1204834" y="3409942"/>
                  <a:pt x="1178254" y="3414801"/>
                  <a:pt x="1154781" y="3419660"/>
                </a:cubicBezTo>
                <a:cubicBezTo>
                  <a:pt x="1138831" y="3419660"/>
                  <a:pt x="1088335" y="3439101"/>
                  <a:pt x="1078146" y="3414801"/>
                </a:cubicBezTo>
                <a:cubicBezTo>
                  <a:pt x="1067516" y="3395363"/>
                  <a:pt x="1093650" y="3390502"/>
                  <a:pt x="1101622" y="3390503"/>
                </a:cubicBezTo>
                <a:cubicBezTo>
                  <a:pt x="1122886" y="3388072"/>
                  <a:pt x="1144148" y="3385642"/>
                  <a:pt x="1165410" y="3380783"/>
                </a:cubicBezTo>
                <a:cubicBezTo>
                  <a:pt x="1176041" y="3378354"/>
                  <a:pt x="1178253" y="3373898"/>
                  <a:pt x="1183569" y="3361748"/>
                </a:cubicBezTo>
                <a:cubicBezTo>
                  <a:pt x="1186229" y="3354459"/>
                  <a:pt x="1191544" y="3349599"/>
                  <a:pt x="1199518" y="3352029"/>
                </a:cubicBezTo>
                <a:cubicBezTo>
                  <a:pt x="1204834" y="3354459"/>
                  <a:pt x="1226097" y="3369039"/>
                  <a:pt x="1226096" y="3352029"/>
                </a:cubicBezTo>
                <a:cubicBezTo>
                  <a:pt x="1222110" y="3352029"/>
                  <a:pt x="1218455" y="3350966"/>
                  <a:pt x="1214964" y="3349335"/>
                </a:cubicBezTo>
                <a:lnTo>
                  <a:pt x="1211433" y="3347203"/>
                </a:lnTo>
                <a:lnTo>
                  <a:pt x="1213283" y="3352985"/>
                </a:lnTo>
                <a:cubicBezTo>
                  <a:pt x="1212047" y="3354270"/>
                  <a:pt x="1210197" y="3354270"/>
                  <a:pt x="1209272" y="3352985"/>
                </a:cubicBezTo>
                <a:lnTo>
                  <a:pt x="1210535" y="3346660"/>
                </a:lnTo>
                <a:lnTo>
                  <a:pt x="1204833" y="3343221"/>
                </a:lnTo>
                <a:cubicBezTo>
                  <a:pt x="1198189" y="3338665"/>
                  <a:pt x="1191544" y="3333805"/>
                  <a:pt x="1183570" y="3332591"/>
                </a:cubicBezTo>
                <a:cubicBezTo>
                  <a:pt x="1168067" y="3330161"/>
                  <a:pt x="1152124" y="3330159"/>
                  <a:pt x="1136175" y="3327730"/>
                </a:cubicBezTo>
                <a:cubicBezTo>
                  <a:pt x="1122885" y="3327731"/>
                  <a:pt x="1101622" y="3337451"/>
                  <a:pt x="1093650" y="3320441"/>
                </a:cubicBezTo>
                <a:cubicBezTo>
                  <a:pt x="1088335" y="3308292"/>
                  <a:pt x="1093649" y="3291686"/>
                  <a:pt x="1101622" y="3286828"/>
                </a:cubicBezTo>
                <a:cubicBezTo>
                  <a:pt x="1109596" y="3279538"/>
                  <a:pt x="1120227" y="3279538"/>
                  <a:pt x="1130856" y="3279538"/>
                </a:cubicBezTo>
                <a:lnTo>
                  <a:pt x="1184303" y="3276810"/>
                </a:lnTo>
                <a:lnTo>
                  <a:pt x="1170197" y="3272532"/>
                </a:lnTo>
                <a:lnTo>
                  <a:pt x="1185622" y="3276744"/>
                </a:lnTo>
                <a:lnTo>
                  <a:pt x="1226096" y="3274678"/>
                </a:lnTo>
                <a:cubicBezTo>
                  <a:pt x="1223108" y="3272551"/>
                  <a:pt x="1218878" y="3269103"/>
                  <a:pt x="1213751" y="3264682"/>
                </a:cubicBezTo>
                <a:lnTo>
                  <a:pt x="1209436" y="3260827"/>
                </a:lnTo>
                <a:lnTo>
                  <a:pt x="1170983" y="3250176"/>
                </a:lnTo>
                <a:cubicBezTo>
                  <a:pt x="1144600" y="3242191"/>
                  <a:pt x="1119573" y="3233971"/>
                  <a:pt x="1095290" y="3225562"/>
                </a:cubicBezTo>
                <a:lnTo>
                  <a:pt x="1042393" y="3206439"/>
                </a:lnTo>
                <a:lnTo>
                  <a:pt x="1047666" y="3207236"/>
                </a:lnTo>
                <a:cubicBezTo>
                  <a:pt x="1059984" y="3209849"/>
                  <a:pt x="1075256" y="3214053"/>
                  <a:pt x="1089236" y="3217008"/>
                </a:cubicBezTo>
                <a:lnTo>
                  <a:pt x="1093332" y="3217668"/>
                </a:lnTo>
                <a:lnTo>
                  <a:pt x="1114726" y="3225387"/>
                </a:lnTo>
                <a:cubicBezTo>
                  <a:pt x="1138516" y="3233481"/>
                  <a:pt x="1162026" y="3240908"/>
                  <a:pt x="1184877" y="3247307"/>
                </a:cubicBezTo>
                <a:lnTo>
                  <a:pt x="1197768" y="3250406"/>
                </a:lnTo>
                <a:lnTo>
                  <a:pt x="1196024" y="3248848"/>
                </a:lnTo>
                <a:cubicBezTo>
                  <a:pt x="1182866" y="3236813"/>
                  <a:pt x="1167487" y="3222283"/>
                  <a:pt x="1152620" y="3208059"/>
                </a:cubicBezTo>
                <a:lnTo>
                  <a:pt x="1149155" y="3204711"/>
                </a:lnTo>
                <a:lnTo>
                  <a:pt x="975622" y="3146667"/>
                </a:lnTo>
                <a:cubicBezTo>
                  <a:pt x="955255" y="3138008"/>
                  <a:pt x="937020" y="3127288"/>
                  <a:pt x="917937" y="3121608"/>
                </a:cubicBezTo>
                <a:lnTo>
                  <a:pt x="901376" y="3118431"/>
                </a:lnTo>
                <a:lnTo>
                  <a:pt x="901193" y="3117594"/>
                </a:lnTo>
                <a:cubicBezTo>
                  <a:pt x="900498" y="3116876"/>
                  <a:pt x="899496" y="3116872"/>
                  <a:pt x="898462" y="3117871"/>
                </a:cubicBezTo>
                <a:lnTo>
                  <a:pt x="901376" y="3118431"/>
                </a:lnTo>
                <a:lnTo>
                  <a:pt x="902072" y="3121607"/>
                </a:lnTo>
                <a:cubicBezTo>
                  <a:pt x="877902" y="3113844"/>
                  <a:pt x="849998" y="3106356"/>
                  <a:pt x="847930" y="3108354"/>
                </a:cubicBezTo>
                <a:cubicBezTo>
                  <a:pt x="849998" y="3106356"/>
                  <a:pt x="858606" y="3115264"/>
                  <a:pt x="858606" y="3115264"/>
                </a:cubicBezTo>
                <a:cubicBezTo>
                  <a:pt x="863604" y="3120436"/>
                  <a:pt x="854469" y="3119260"/>
                  <a:pt x="861412" y="3126444"/>
                </a:cubicBezTo>
                <a:cubicBezTo>
                  <a:pt x="868479" y="3129618"/>
                  <a:pt x="888913" y="3137656"/>
                  <a:pt x="903324" y="3144291"/>
                </a:cubicBezTo>
                <a:cubicBezTo>
                  <a:pt x="925370" y="3153134"/>
                  <a:pt x="948277" y="3162394"/>
                  <a:pt x="971665" y="3171710"/>
                </a:cubicBezTo>
                <a:lnTo>
                  <a:pt x="1031163" y="3194894"/>
                </a:lnTo>
                <a:lnTo>
                  <a:pt x="1015803" y="3190583"/>
                </a:lnTo>
                <a:cubicBezTo>
                  <a:pt x="989330" y="3181297"/>
                  <a:pt x="963681" y="3170795"/>
                  <a:pt x="938881" y="3160308"/>
                </a:cubicBezTo>
                <a:cubicBezTo>
                  <a:pt x="889623" y="3139002"/>
                  <a:pt x="832149" y="3122301"/>
                  <a:pt x="778536" y="3101314"/>
                </a:cubicBezTo>
                <a:cubicBezTo>
                  <a:pt x="750374" y="3089074"/>
                  <a:pt x="721956" y="3077776"/>
                  <a:pt x="694680" y="3066625"/>
                </a:cubicBezTo>
                <a:cubicBezTo>
                  <a:pt x="667404" y="3055474"/>
                  <a:pt x="641268" y="3044470"/>
                  <a:pt x="617675" y="3032816"/>
                </a:cubicBezTo>
                <a:cubicBezTo>
                  <a:pt x="647521" y="3042317"/>
                  <a:pt x="680079" y="3055311"/>
                  <a:pt x="709525" y="3068534"/>
                </a:cubicBezTo>
                <a:lnTo>
                  <a:pt x="740761" y="3079470"/>
                </a:lnTo>
                <a:cubicBezTo>
                  <a:pt x="745241" y="3075140"/>
                  <a:pt x="721475" y="3063653"/>
                  <a:pt x="716075" y="3062204"/>
                </a:cubicBezTo>
                <a:cubicBezTo>
                  <a:pt x="650118" y="3032584"/>
                  <a:pt x="568476" y="3008121"/>
                  <a:pt x="512957" y="2976193"/>
                </a:cubicBezTo>
                <a:cubicBezTo>
                  <a:pt x="574164" y="2992620"/>
                  <a:pt x="642773" y="3029125"/>
                  <a:pt x="703856" y="3049561"/>
                </a:cubicBezTo>
                <a:cubicBezTo>
                  <a:pt x="685366" y="3043535"/>
                  <a:pt x="718268" y="3056195"/>
                  <a:pt x="719016" y="3052139"/>
                </a:cubicBezTo>
                <a:cubicBezTo>
                  <a:pt x="719819" y="3044693"/>
                  <a:pt x="705924" y="3047562"/>
                  <a:pt x="705924" y="3047562"/>
                </a:cubicBezTo>
                <a:cubicBezTo>
                  <a:pt x="670246" y="3032027"/>
                  <a:pt x="635539" y="3017498"/>
                  <a:pt x="601801" y="3002938"/>
                </a:cubicBezTo>
                <a:lnTo>
                  <a:pt x="535698" y="2972802"/>
                </a:lnTo>
                <a:lnTo>
                  <a:pt x="546020" y="2974213"/>
                </a:lnTo>
                <a:lnTo>
                  <a:pt x="546478" y="2974229"/>
                </a:lnTo>
                <a:lnTo>
                  <a:pt x="549479" y="2975354"/>
                </a:lnTo>
                <a:cubicBezTo>
                  <a:pt x="556822" y="2978815"/>
                  <a:pt x="594724" y="2996647"/>
                  <a:pt x="596793" y="2994649"/>
                </a:cubicBezTo>
                <a:cubicBezTo>
                  <a:pt x="603342" y="2988319"/>
                  <a:pt x="563374" y="2972484"/>
                  <a:pt x="566706" y="2975932"/>
                </a:cubicBezTo>
                <a:lnTo>
                  <a:pt x="563294" y="2974622"/>
                </a:lnTo>
                <a:lnTo>
                  <a:pt x="567509" y="2971262"/>
                </a:lnTo>
                <a:cubicBezTo>
                  <a:pt x="565800" y="2970090"/>
                  <a:pt x="561383" y="2968940"/>
                  <a:pt x="555721" y="2967856"/>
                </a:cubicBezTo>
                <a:lnTo>
                  <a:pt x="541130" y="2965565"/>
                </a:lnTo>
                <a:lnTo>
                  <a:pt x="531861" y="2961260"/>
                </a:lnTo>
                <a:cubicBezTo>
                  <a:pt x="528930" y="2954090"/>
                  <a:pt x="563777" y="2968760"/>
                  <a:pt x="563777" y="2968760"/>
                </a:cubicBezTo>
                <a:cubicBezTo>
                  <a:pt x="629176" y="2997806"/>
                  <a:pt x="688192" y="3020242"/>
                  <a:pt x="742850" y="3042998"/>
                </a:cubicBezTo>
                <a:cubicBezTo>
                  <a:pt x="748250" y="3044448"/>
                  <a:pt x="810194" y="3074055"/>
                  <a:pt x="815078" y="3066000"/>
                </a:cubicBezTo>
                <a:cubicBezTo>
                  <a:pt x="817550" y="3060279"/>
                  <a:pt x="773568" y="3044432"/>
                  <a:pt x="805724" y="3061149"/>
                </a:cubicBezTo>
                <a:cubicBezTo>
                  <a:pt x="754800" y="3038117"/>
                  <a:pt x="709153" y="3020547"/>
                  <a:pt x="659552" y="2999573"/>
                </a:cubicBezTo>
                <a:cubicBezTo>
                  <a:pt x="657885" y="2997849"/>
                  <a:pt x="605813" y="2982596"/>
                  <a:pt x="604271" y="2976862"/>
                </a:cubicBezTo>
                <a:cubicBezTo>
                  <a:pt x="607490" y="2967084"/>
                  <a:pt x="638198" y="2985754"/>
                  <a:pt x="638198" y="2985754"/>
                </a:cubicBezTo>
                <a:cubicBezTo>
                  <a:pt x="704279" y="3011364"/>
                  <a:pt x="741194" y="3024038"/>
                  <a:pt x="803541" y="3049921"/>
                </a:cubicBezTo>
                <a:cubicBezTo>
                  <a:pt x="808941" y="3051370"/>
                  <a:pt x="867209" y="3077862"/>
                  <a:pt x="870025" y="3071808"/>
                </a:cubicBezTo>
                <a:cubicBezTo>
                  <a:pt x="868483" y="3066073"/>
                  <a:pt x="818354" y="3052833"/>
                  <a:pt x="823756" y="3054282"/>
                </a:cubicBezTo>
                <a:cubicBezTo>
                  <a:pt x="807677" y="3045924"/>
                  <a:pt x="796598" y="3042737"/>
                  <a:pt x="778232" y="3032700"/>
                </a:cubicBezTo>
                <a:cubicBezTo>
                  <a:pt x="808205" y="3038190"/>
                  <a:pt x="833513" y="3055411"/>
                  <a:pt x="861417" y="3062900"/>
                </a:cubicBezTo>
                <a:cubicBezTo>
                  <a:pt x="868483" y="3066073"/>
                  <a:pt x="878643" y="3063479"/>
                  <a:pt x="889722" y="3066666"/>
                </a:cubicBezTo>
                <a:cubicBezTo>
                  <a:pt x="919416" y="3071867"/>
                  <a:pt x="957873" y="3090275"/>
                  <a:pt x="985776" y="3097763"/>
                </a:cubicBezTo>
                <a:cubicBezTo>
                  <a:pt x="976362" y="3096302"/>
                  <a:pt x="998866" y="3102342"/>
                  <a:pt x="1000934" y="3100343"/>
                </a:cubicBezTo>
                <a:cubicBezTo>
                  <a:pt x="1007485" y="3094013"/>
                  <a:pt x="978835" y="3090580"/>
                  <a:pt x="977167" y="3088855"/>
                </a:cubicBezTo>
                <a:cubicBezTo>
                  <a:pt x="907073" y="3063234"/>
                  <a:pt x="838923" y="3039624"/>
                  <a:pt x="776978" y="3010017"/>
                </a:cubicBezTo>
                <a:cubicBezTo>
                  <a:pt x="842266" y="3025836"/>
                  <a:pt x="882904" y="3055471"/>
                  <a:pt x="946804" y="3069853"/>
                </a:cubicBezTo>
                <a:cubicBezTo>
                  <a:pt x="944390" y="3072185"/>
                  <a:pt x="990267" y="3076197"/>
                  <a:pt x="969833" y="3068158"/>
                </a:cubicBezTo>
                <a:cubicBezTo>
                  <a:pt x="898072" y="3040812"/>
                  <a:pt x="835601" y="3018939"/>
                  <a:pt x="771589" y="2991332"/>
                </a:cubicBezTo>
                <a:cubicBezTo>
                  <a:pt x="756555" y="2984742"/>
                  <a:pt x="722456" y="2966014"/>
                  <a:pt x="757704" y="2976964"/>
                </a:cubicBezTo>
                <a:cubicBezTo>
                  <a:pt x="800019" y="2991086"/>
                  <a:pt x="846691" y="3004889"/>
                  <a:pt x="892338" y="3022460"/>
                </a:cubicBezTo>
                <a:cubicBezTo>
                  <a:pt x="905428" y="3027037"/>
                  <a:pt x="953421" y="3042897"/>
                  <a:pt x="916910" y="3026500"/>
                </a:cubicBezTo>
                <a:cubicBezTo>
                  <a:pt x="882064" y="3011827"/>
                  <a:pt x="843397" y="2997514"/>
                  <a:pt x="805692" y="2983590"/>
                </a:cubicBezTo>
                <a:lnTo>
                  <a:pt x="760666" y="2966808"/>
                </a:lnTo>
                <a:lnTo>
                  <a:pt x="782627" y="2966549"/>
                </a:lnTo>
                <a:cubicBezTo>
                  <a:pt x="812407" y="2959149"/>
                  <a:pt x="775784" y="2955384"/>
                  <a:pt x="751916" y="2954633"/>
                </a:cubicBezTo>
                <a:lnTo>
                  <a:pt x="720531" y="2951097"/>
                </a:lnTo>
                <a:lnTo>
                  <a:pt x="700241" y="2943025"/>
                </a:lnTo>
                <a:lnTo>
                  <a:pt x="697791" y="2942061"/>
                </a:lnTo>
                <a:lnTo>
                  <a:pt x="710436" y="2942722"/>
                </a:lnTo>
                <a:cubicBezTo>
                  <a:pt x="727468" y="2943531"/>
                  <a:pt x="744309" y="2944631"/>
                  <a:pt x="760236" y="2947129"/>
                </a:cubicBezTo>
                <a:cubicBezTo>
                  <a:pt x="796439" y="2950667"/>
                  <a:pt x="838490" y="2961706"/>
                  <a:pt x="876525" y="2962454"/>
                </a:cubicBezTo>
                <a:lnTo>
                  <a:pt x="880458" y="2962410"/>
                </a:lnTo>
                <a:lnTo>
                  <a:pt x="876310" y="2958142"/>
                </a:lnTo>
                <a:lnTo>
                  <a:pt x="841768" y="2951525"/>
                </a:lnTo>
                <a:cubicBezTo>
                  <a:pt x="820037" y="2947514"/>
                  <a:pt x="795058" y="2942405"/>
                  <a:pt x="787765" y="2942298"/>
                </a:cubicBezTo>
                <a:cubicBezTo>
                  <a:pt x="782722" y="2939618"/>
                  <a:pt x="772216" y="2934040"/>
                  <a:pt x="769695" y="2932701"/>
                </a:cubicBezTo>
                <a:cubicBezTo>
                  <a:pt x="760300" y="2931477"/>
                  <a:pt x="755528" y="2932707"/>
                  <a:pt x="748349" y="2933286"/>
                </a:cubicBezTo>
                <a:cubicBezTo>
                  <a:pt x="745828" y="2931949"/>
                  <a:pt x="739980" y="2924450"/>
                  <a:pt x="729860" y="2923467"/>
                </a:cubicBezTo>
                <a:cubicBezTo>
                  <a:pt x="720465" y="2922243"/>
                  <a:pt x="694766" y="2924282"/>
                  <a:pt x="676967" y="2918593"/>
                </a:cubicBezTo>
                <a:cubicBezTo>
                  <a:pt x="647253" y="2910344"/>
                  <a:pt x="695102" y="2912538"/>
                  <a:pt x="704917" y="2913986"/>
                </a:cubicBezTo>
                <a:cubicBezTo>
                  <a:pt x="719389" y="2913514"/>
                  <a:pt x="733827" y="2917417"/>
                  <a:pt x="741121" y="2917526"/>
                </a:cubicBezTo>
                <a:cubicBezTo>
                  <a:pt x="745473" y="2916071"/>
                  <a:pt x="749440" y="2910021"/>
                  <a:pt x="756313" y="2909907"/>
                </a:cubicBezTo>
                <a:cubicBezTo>
                  <a:pt x="766851" y="2907661"/>
                  <a:pt x="784524" y="2910301"/>
                  <a:pt x="803544" y="2914126"/>
                </a:cubicBezTo>
                <a:lnTo>
                  <a:pt x="856257" y="2924929"/>
                </a:lnTo>
                <a:lnTo>
                  <a:pt x="855778" y="2923966"/>
                </a:lnTo>
                <a:lnTo>
                  <a:pt x="837657" y="2918340"/>
                </a:lnTo>
                <a:lnTo>
                  <a:pt x="726714" y="2902345"/>
                </a:lnTo>
                <a:cubicBezTo>
                  <a:pt x="716898" y="2900898"/>
                  <a:pt x="706392" y="2895319"/>
                  <a:pt x="691535" y="2891192"/>
                </a:cubicBezTo>
                <a:cubicBezTo>
                  <a:pt x="672324" y="2888520"/>
                  <a:pt x="663316" y="2891893"/>
                  <a:pt x="654642" y="2883522"/>
                </a:cubicBezTo>
                <a:cubicBezTo>
                  <a:pt x="648794" y="2876024"/>
                  <a:pt x="654287" y="2867645"/>
                  <a:pt x="649243" y="2864967"/>
                </a:cubicBezTo>
                <a:cubicBezTo>
                  <a:pt x="636217" y="2858050"/>
                  <a:pt x="586536" y="2858647"/>
                  <a:pt x="567022" y="2856441"/>
                </a:cubicBezTo>
                <a:lnTo>
                  <a:pt x="535395" y="2853082"/>
                </a:lnTo>
                <a:lnTo>
                  <a:pt x="532382" y="2850728"/>
                </a:lnTo>
                <a:lnTo>
                  <a:pt x="523130" y="2844770"/>
                </a:lnTo>
                <a:lnTo>
                  <a:pt x="533318" y="2845523"/>
                </a:lnTo>
                <a:cubicBezTo>
                  <a:pt x="582043" y="2849515"/>
                  <a:pt x="632032" y="2853631"/>
                  <a:pt x="686202" y="2856987"/>
                </a:cubicBezTo>
                <a:cubicBezTo>
                  <a:pt x="695598" y="2858212"/>
                  <a:pt x="719160" y="2859430"/>
                  <a:pt x="745969" y="2861746"/>
                </a:cubicBezTo>
                <a:cubicBezTo>
                  <a:pt x="748422" y="2862107"/>
                  <a:pt x="754945" y="2862906"/>
                  <a:pt x="762733" y="2863758"/>
                </a:cubicBezTo>
                <a:lnTo>
                  <a:pt x="764767" y="2863952"/>
                </a:lnTo>
                <a:lnTo>
                  <a:pt x="739420" y="2854789"/>
                </a:lnTo>
                <a:lnTo>
                  <a:pt x="746406" y="2855843"/>
                </a:lnTo>
                <a:lnTo>
                  <a:pt x="790364" y="2866177"/>
                </a:lnTo>
                <a:lnTo>
                  <a:pt x="802223" y="2866473"/>
                </a:lnTo>
                <a:cubicBezTo>
                  <a:pt x="803858" y="2866018"/>
                  <a:pt x="801151" y="2864854"/>
                  <a:pt x="791296" y="2862601"/>
                </a:cubicBezTo>
                <a:cubicBezTo>
                  <a:pt x="754287" y="2854242"/>
                  <a:pt x="812643" y="2862016"/>
                  <a:pt x="819517" y="2861903"/>
                </a:cubicBezTo>
                <a:cubicBezTo>
                  <a:pt x="824289" y="2860671"/>
                  <a:pt x="839482" y="2853053"/>
                  <a:pt x="838790" y="2848921"/>
                </a:cubicBezTo>
                <a:cubicBezTo>
                  <a:pt x="836269" y="2847582"/>
                  <a:pt x="754048" y="2839055"/>
                  <a:pt x="744233" y="2837606"/>
                </a:cubicBezTo>
                <a:lnTo>
                  <a:pt x="685263" y="2824188"/>
                </a:lnTo>
                <a:lnTo>
                  <a:pt x="724546" y="2839496"/>
                </a:lnTo>
                <a:lnTo>
                  <a:pt x="704196" y="2833784"/>
                </a:lnTo>
                <a:lnTo>
                  <a:pt x="642528" y="2809513"/>
                </a:lnTo>
                <a:lnTo>
                  <a:pt x="622158" y="2809719"/>
                </a:lnTo>
                <a:cubicBezTo>
                  <a:pt x="606893" y="2810319"/>
                  <a:pt x="595208" y="2810859"/>
                  <a:pt x="596846" y="2805769"/>
                </a:cubicBezTo>
                <a:cubicBezTo>
                  <a:pt x="596846" y="2805769"/>
                  <a:pt x="608073" y="2804200"/>
                  <a:pt x="616777" y="2801294"/>
                </a:cubicBezTo>
                <a:lnTo>
                  <a:pt x="615610" y="2802679"/>
                </a:lnTo>
                <a:lnTo>
                  <a:pt x="612425" y="2802746"/>
                </a:lnTo>
                <a:cubicBezTo>
                  <a:pt x="613686" y="2803416"/>
                  <a:pt x="614315" y="2803751"/>
                  <a:pt x="614860" y="2803569"/>
                </a:cubicBezTo>
                <a:lnTo>
                  <a:pt x="615610" y="2802679"/>
                </a:lnTo>
                <a:lnTo>
                  <a:pt x="621467" y="2802553"/>
                </a:lnTo>
                <a:lnTo>
                  <a:pt x="625146" y="2803541"/>
                </a:lnTo>
                <a:lnTo>
                  <a:pt x="627457" y="2803581"/>
                </a:lnTo>
                <a:lnTo>
                  <a:pt x="624536" y="2802431"/>
                </a:lnTo>
                <a:lnTo>
                  <a:pt x="623711" y="2802505"/>
                </a:lnTo>
                <a:lnTo>
                  <a:pt x="621467" y="2802553"/>
                </a:lnTo>
                <a:lnTo>
                  <a:pt x="616777" y="2801294"/>
                </a:lnTo>
                <a:lnTo>
                  <a:pt x="623260" y="2801928"/>
                </a:lnTo>
                <a:lnTo>
                  <a:pt x="602295" y="2793677"/>
                </a:lnTo>
                <a:lnTo>
                  <a:pt x="521726" y="2763295"/>
                </a:lnTo>
                <a:lnTo>
                  <a:pt x="511829" y="2762439"/>
                </a:lnTo>
                <a:lnTo>
                  <a:pt x="505469" y="2758719"/>
                </a:lnTo>
                <a:lnTo>
                  <a:pt x="494114" y="2752957"/>
                </a:lnTo>
                <a:lnTo>
                  <a:pt x="389881" y="2715526"/>
                </a:lnTo>
                <a:cubicBezTo>
                  <a:pt x="352572" y="2699312"/>
                  <a:pt x="314926" y="2684345"/>
                  <a:pt x="278792" y="2669572"/>
                </a:cubicBezTo>
                <a:cubicBezTo>
                  <a:pt x="242659" y="2654799"/>
                  <a:pt x="208037" y="2640223"/>
                  <a:pt x="176781" y="2624785"/>
                </a:cubicBezTo>
                <a:cubicBezTo>
                  <a:pt x="216321" y="2637371"/>
                  <a:pt x="259452" y="2654585"/>
                  <a:pt x="298458" y="2672100"/>
                </a:cubicBezTo>
                <a:lnTo>
                  <a:pt x="339838" y="2686590"/>
                </a:lnTo>
                <a:cubicBezTo>
                  <a:pt x="345774" y="2680852"/>
                  <a:pt x="314289" y="2665636"/>
                  <a:pt x="307135" y="2663716"/>
                </a:cubicBezTo>
                <a:cubicBezTo>
                  <a:pt x="219761" y="2624478"/>
                  <a:pt x="111605" y="2592068"/>
                  <a:pt x="38057" y="2549774"/>
                </a:cubicBezTo>
                <a:cubicBezTo>
                  <a:pt x="119142" y="2571536"/>
                  <a:pt x="210029" y="2619893"/>
                  <a:pt x="290949" y="2646967"/>
                </a:cubicBezTo>
                <a:cubicBezTo>
                  <a:pt x="266454" y="2638983"/>
                  <a:pt x="310042" y="2655756"/>
                  <a:pt x="311031" y="2650383"/>
                </a:cubicBezTo>
                <a:cubicBezTo>
                  <a:pt x="312097" y="2640517"/>
                  <a:pt x="293689" y="2644318"/>
                  <a:pt x="293689" y="2644318"/>
                </a:cubicBezTo>
                <a:cubicBezTo>
                  <a:pt x="246426" y="2623740"/>
                  <a:pt x="200447" y="2604493"/>
                  <a:pt x="155755" y="2585202"/>
                </a:cubicBezTo>
                <a:lnTo>
                  <a:pt x="68185" y="2545282"/>
                </a:lnTo>
                <a:lnTo>
                  <a:pt x="81859" y="2547152"/>
                </a:lnTo>
                <a:lnTo>
                  <a:pt x="82466" y="2547173"/>
                </a:lnTo>
                <a:lnTo>
                  <a:pt x="86440" y="2548662"/>
                </a:lnTo>
                <a:cubicBezTo>
                  <a:pt x="96169" y="2553248"/>
                  <a:pt x="146376" y="2576870"/>
                  <a:pt x="149117" y="2574222"/>
                </a:cubicBezTo>
                <a:cubicBezTo>
                  <a:pt x="157794" y="2565837"/>
                  <a:pt x="104846" y="2544863"/>
                  <a:pt x="109261" y="2549430"/>
                </a:cubicBezTo>
                <a:lnTo>
                  <a:pt x="104742" y="2547694"/>
                </a:lnTo>
                <a:lnTo>
                  <a:pt x="110326" y="2543242"/>
                </a:lnTo>
                <a:cubicBezTo>
                  <a:pt x="108061" y="2541690"/>
                  <a:pt x="102210" y="2540167"/>
                  <a:pt x="94710" y="2538728"/>
                </a:cubicBezTo>
                <a:lnTo>
                  <a:pt x="75379" y="2535694"/>
                </a:lnTo>
                <a:lnTo>
                  <a:pt x="63099" y="2529993"/>
                </a:lnTo>
                <a:cubicBezTo>
                  <a:pt x="59217" y="2520492"/>
                  <a:pt x="105380" y="2539929"/>
                  <a:pt x="105380" y="2539929"/>
                </a:cubicBezTo>
                <a:cubicBezTo>
                  <a:pt x="192018" y="2578406"/>
                  <a:pt x="270197" y="2608127"/>
                  <a:pt x="342606" y="2638273"/>
                </a:cubicBezTo>
                <a:cubicBezTo>
                  <a:pt x="349758" y="2640194"/>
                  <a:pt x="431819" y="2679416"/>
                  <a:pt x="438289" y="2668746"/>
                </a:cubicBezTo>
                <a:cubicBezTo>
                  <a:pt x="441564" y="2661166"/>
                  <a:pt x="383300" y="2640173"/>
                  <a:pt x="425896" y="2662319"/>
                </a:cubicBezTo>
                <a:cubicBezTo>
                  <a:pt x="358436" y="2631808"/>
                  <a:pt x="297966" y="2608531"/>
                  <a:pt x="232258" y="2580747"/>
                </a:cubicBezTo>
                <a:cubicBezTo>
                  <a:pt x="230049" y="2578463"/>
                  <a:pt x="161067" y="2558257"/>
                  <a:pt x="159026" y="2550661"/>
                </a:cubicBezTo>
                <a:cubicBezTo>
                  <a:pt x="163289" y="2537708"/>
                  <a:pt x="203970" y="2562440"/>
                  <a:pt x="203970" y="2562440"/>
                </a:cubicBezTo>
                <a:cubicBezTo>
                  <a:pt x="291510" y="2596367"/>
                  <a:pt x="340412" y="2613157"/>
                  <a:pt x="423004" y="2647446"/>
                </a:cubicBezTo>
                <a:cubicBezTo>
                  <a:pt x="430159" y="2649365"/>
                  <a:pt x="507348" y="2684459"/>
                  <a:pt x="511078" y="2676439"/>
                </a:cubicBezTo>
                <a:cubicBezTo>
                  <a:pt x="509036" y="2668841"/>
                  <a:pt x="442629" y="2651302"/>
                  <a:pt x="449783" y="2653222"/>
                </a:cubicBezTo>
                <a:cubicBezTo>
                  <a:pt x="428484" y="2642150"/>
                  <a:pt x="413808" y="2637928"/>
                  <a:pt x="389477" y="2624631"/>
                </a:cubicBezTo>
                <a:cubicBezTo>
                  <a:pt x="429183" y="2631904"/>
                  <a:pt x="462710" y="2654717"/>
                  <a:pt x="499674" y="2664638"/>
                </a:cubicBezTo>
                <a:cubicBezTo>
                  <a:pt x="509036" y="2668841"/>
                  <a:pt x="522496" y="2665405"/>
                  <a:pt x="537172" y="2669625"/>
                </a:cubicBezTo>
                <a:cubicBezTo>
                  <a:pt x="576509" y="2676519"/>
                  <a:pt x="627453" y="2700904"/>
                  <a:pt x="664418" y="2710822"/>
                </a:cubicBezTo>
                <a:cubicBezTo>
                  <a:pt x="651948" y="2708886"/>
                  <a:pt x="681759" y="2716888"/>
                  <a:pt x="684499" y="2714239"/>
                </a:cubicBezTo>
                <a:cubicBezTo>
                  <a:pt x="693175" y="2705854"/>
                  <a:pt x="655222" y="2701307"/>
                  <a:pt x="653013" y="2699022"/>
                </a:cubicBezTo>
                <a:cubicBezTo>
                  <a:pt x="560157" y="2665081"/>
                  <a:pt x="469878" y="2633803"/>
                  <a:pt x="387818" y="2594582"/>
                </a:cubicBezTo>
                <a:cubicBezTo>
                  <a:pt x="474307" y="2615538"/>
                  <a:pt x="528142" y="2654797"/>
                  <a:pt x="612789" y="2673850"/>
                </a:cubicBezTo>
                <a:cubicBezTo>
                  <a:pt x="609593" y="2676938"/>
                  <a:pt x="670367" y="2682252"/>
                  <a:pt x="643297" y="2671605"/>
                </a:cubicBezTo>
                <a:cubicBezTo>
                  <a:pt x="548236" y="2635379"/>
                  <a:pt x="465477" y="2606400"/>
                  <a:pt x="380678" y="2569828"/>
                </a:cubicBezTo>
                <a:cubicBezTo>
                  <a:pt x="360761" y="2561099"/>
                  <a:pt x="315589" y="2536289"/>
                  <a:pt x="362285" y="2550794"/>
                </a:cubicBezTo>
                <a:cubicBezTo>
                  <a:pt x="418340" y="2569503"/>
                  <a:pt x="480167" y="2587788"/>
                  <a:pt x="540636" y="2611064"/>
                </a:cubicBezTo>
                <a:cubicBezTo>
                  <a:pt x="557978" y="2617129"/>
                  <a:pt x="621557" y="2638139"/>
                  <a:pt x="573190" y="2616417"/>
                </a:cubicBezTo>
                <a:cubicBezTo>
                  <a:pt x="527028" y="2596980"/>
                  <a:pt x="475805" y="2578017"/>
                  <a:pt x="425855" y="2559572"/>
                </a:cubicBezTo>
                <a:lnTo>
                  <a:pt x="366206" y="2537343"/>
                </a:lnTo>
                <a:lnTo>
                  <a:pt x="395298" y="2536998"/>
                </a:lnTo>
                <a:cubicBezTo>
                  <a:pt x="434750" y="2527195"/>
                  <a:pt x="386234" y="2522209"/>
                  <a:pt x="354616" y="2521213"/>
                </a:cubicBezTo>
                <a:lnTo>
                  <a:pt x="313039" y="2516529"/>
                </a:lnTo>
                <a:lnTo>
                  <a:pt x="286162" y="2505835"/>
                </a:lnTo>
                <a:lnTo>
                  <a:pt x="282915" y="2504558"/>
                </a:lnTo>
                <a:lnTo>
                  <a:pt x="299667" y="2505433"/>
                </a:lnTo>
                <a:cubicBezTo>
                  <a:pt x="322229" y="2506506"/>
                  <a:pt x="344539" y="2507964"/>
                  <a:pt x="365636" y="2511272"/>
                </a:cubicBezTo>
                <a:cubicBezTo>
                  <a:pt x="413596" y="2515961"/>
                  <a:pt x="469303" y="2530582"/>
                  <a:pt x="519688" y="2531573"/>
                </a:cubicBezTo>
                <a:cubicBezTo>
                  <a:pt x="573972" y="2534633"/>
                  <a:pt x="502432" y="2522410"/>
                  <a:pt x="473646" y="2517095"/>
                </a:cubicBezTo>
                <a:cubicBezTo>
                  <a:pt x="444856" y="2511781"/>
                  <a:pt x="411768" y="2505015"/>
                  <a:pt x="402105" y="2504870"/>
                </a:cubicBezTo>
                <a:cubicBezTo>
                  <a:pt x="395425" y="2501322"/>
                  <a:pt x="381509" y="2493933"/>
                  <a:pt x="378168" y="2492158"/>
                </a:cubicBezTo>
                <a:cubicBezTo>
                  <a:pt x="365722" y="2490537"/>
                  <a:pt x="359401" y="2492167"/>
                  <a:pt x="349890" y="2492936"/>
                </a:cubicBezTo>
                <a:cubicBezTo>
                  <a:pt x="346552" y="2491161"/>
                  <a:pt x="338803" y="2481227"/>
                  <a:pt x="325398" y="2479927"/>
                </a:cubicBezTo>
                <a:cubicBezTo>
                  <a:pt x="312951" y="2478303"/>
                  <a:pt x="278908" y="2481006"/>
                  <a:pt x="255329" y="2473471"/>
                </a:cubicBezTo>
                <a:cubicBezTo>
                  <a:pt x="215964" y="2462542"/>
                  <a:pt x="279353" y="2465448"/>
                  <a:pt x="292355" y="2467366"/>
                </a:cubicBezTo>
                <a:cubicBezTo>
                  <a:pt x="311527" y="2466741"/>
                  <a:pt x="330653" y="2471911"/>
                  <a:pt x="340314" y="2472055"/>
                </a:cubicBezTo>
                <a:cubicBezTo>
                  <a:pt x="346080" y="2470129"/>
                  <a:pt x="351336" y="2462116"/>
                  <a:pt x="360440" y="2461962"/>
                </a:cubicBezTo>
                <a:cubicBezTo>
                  <a:pt x="374401" y="2458986"/>
                  <a:pt x="397813" y="2462485"/>
                  <a:pt x="423009" y="2467552"/>
                </a:cubicBezTo>
                <a:lnTo>
                  <a:pt x="496027" y="2482517"/>
                </a:lnTo>
                <a:lnTo>
                  <a:pt x="494405" y="2482367"/>
                </a:lnTo>
                <a:lnTo>
                  <a:pt x="490511" y="2481952"/>
                </a:lnTo>
                <a:cubicBezTo>
                  <a:pt x="489792" y="2481888"/>
                  <a:pt x="490179" y="2481951"/>
                  <a:pt x="491367" y="2482089"/>
                </a:cubicBezTo>
                <a:lnTo>
                  <a:pt x="494405" y="2482367"/>
                </a:lnTo>
                <a:lnTo>
                  <a:pt x="496283" y="2482568"/>
                </a:lnTo>
                <a:lnTo>
                  <a:pt x="496027" y="2482517"/>
                </a:lnTo>
                <a:lnTo>
                  <a:pt x="505681" y="2483404"/>
                </a:lnTo>
                <a:cubicBezTo>
                  <a:pt x="518391" y="2484335"/>
                  <a:pt x="534199" y="2484834"/>
                  <a:pt x="533666" y="2481641"/>
                </a:cubicBezTo>
                <a:cubicBezTo>
                  <a:pt x="535177" y="2472469"/>
                  <a:pt x="482367" y="2475177"/>
                  <a:pt x="482367" y="2475177"/>
                </a:cubicBezTo>
                <a:cubicBezTo>
                  <a:pt x="423829" y="2464871"/>
                  <a:pt x="375869" y="2460183"/>
                  <a:pt x="321229" y="2451946"/>
                </a:cubicBezTo>
                <a:cubicBezTo>
                  <a:pt x="308226" y="2450027"/>
                  <a:pt x="294310" y="2442637"/>
                  <a:pt x="274628" y="2437171"/>
                </a:cubicBezTo>
                <a:cubicBezTo>
                  <a:pt x="249180" y="2433631"/>
                  <a:pt x="237243" y="2438098"/>
                  <a:pt x="225751" y="2427008"/>
                </a:cubicBezTo>
                <a:cubicBezTo>
                  <a:pt x="218006" y="2417077"/>
                  <a:pt x="225282" y="2405978"/>
                  <a:pt x="218602" y="2402429"/>
                </a:cubicBezTo>
                <a:cubicBezTo>
                  <a:pt x="201345" y="2393266"/>
                  <a:pt x="135532" y="2394058"/>
                  <a:pt x="109679" y="2391134"/>
                </a:cubicBezTo>
                <a:lnTo>
                  <a:pt x="67783" y="2386686"/>
                </a:lnTo>
                <a:lnTo>
                  <a:pt x="63790" y="2383566"/>
                </a:lnTo>
                <a:lnTo>
                  <a:pt x="51535" y="2375674"/>
                </a:lnTo>
                <a:lnTo>
                  <a:pt x="65031" y="2376671"/>
                </a:lnTo>
                <a:cubicBezTo>
                  <a:pt x="129577" y="2381960"/>
                  <a:pt x="195803" y="2387413"/>
                  <a:pt x="267561" y="2391857"/>
                </a:cubicBezTo>
                <a:cubicBezTo>
                  <a:pt x="280008" y="2393479"/>
                  <a:pt x="311222" y="2395094"/>
                  <a:pt x="346737" y="2398162"/>
                </a:cubicBezTo>
                <a:cubicBezTo>
                  <a:pt x="359738" y="2400080"/>
                  <a:pt x="459000" y="2411231"/>
                  <a:pt x="406784" y="2399294"/>
                </a:cubicBezTo>
                <a:cubicBezTo>
                  <a:pt x="357757" y="2388221"/>
                  <a:pt x="435063" y="2398520"/>
                  <a:pt x="444169" y="2398368"/>
                </a:cubicBezTo>
                <a:cubicBezTo>
                  <a:pt x="450491" y="2396738"/>
                  <a:pt x="470617" y="2386646"/>
                  <a:pt x="469702" y="2381173"/>
                </a:cubicBezTo>
                <a:cubicBezTo>
                  <a:pt x="466361" y="2379399"/>
                  <a:pt x="357439" y="2368104"/>
                  <a:pt x="344437" y="2366185"/>
                </a:cubicBezTo>
                <a:cubicBezTo>
                  <a:pt x="312310" y="2359097"/>
                  <a:pt x="282560" y="2354104"/>
                  <a:pt x="259537" y="2346866"/>
                </a:cubicBezTo>
                <a:cubicBezTo>
                  <a:pt x="256198" y="2345093"/>
                  <a:pt x="248046" y="2335775"/>
                  <a:pt x="244705" y="2334003"/>
                </a:cubicBezTo>
                <a:cubicBezTo>
                  <a:pt x="211108" y="2321145"/>
                  <a:pt x="144849" y="2337494"/>
                  <a:pt x="149190" y="2324007"/>
                </a:cubicBezTo>
                <a:cubicBezTo>
                  <a:pt x="149190" y="2324007"/>
                  <a:pt x="164062" y="2321929"/>
                  <a:pt x="175592" y="2318079"/>
                </a:cubicBezTo>
                <a:lnTo>
                  <a:pt x="174046" y="2319914"/>
                </a:lnTo>
                <a:lnTo>
                  <a:pt x="169827" y="2320004"/>
                </a:lnTo>
                <a:cubicBezTo>
                  <a:pt x="171497" y="2320890"/>
                  <a:pt x="172331" y="2321335"/>
                  <a:pt x="173053" y="2321093"/>
                </a:cubicBezTo>
                <a:lnTo>
                  <a:pt x="174046" y="2319914"/>
                </a:lnTo>
                <a:lnTo>
                  <a:pt x="181806" y="2319748"/>
                </a:lnTo>
                <a:lnTo>
                  <a:pt x="186678" y="2321057"/>
                </a:lnTo>
                <a:cubicBezTo>
                  <a:pt x="189961" y="2321346"/>
                  <a:pt x="192341" y="2321153"/>
                  <a:pt x="192341" y="2321153"/>
                </a:cubicBezTo>
                <a:cubicBezTo>
                  <a:pt x="192341" y="2321153"/>
                  <a:pt x="199616" y="2310057"/>
                  <a:pt x="209683" y="2309583"/>
                </a:cubicBezTo>
                <a:cubicBezTo>
                  <a:pt x="230876" y="2305875"/>
                  <a:pt x="283091" y="2317813"/>
                  <a:pt x="301857" y="2317805"/>
                </a:cubicBezTo>
                <a:cubicBezTo>
                  <a:pt x="305198" y="2319577"/>
                  <a:pt x="310453" y="2311563"/>
                  <a:pt x="316219" y="2309636"/>
                </a:cubicBezTo>
                <a:cubicBezTo>
                  <a:pt x="343178" y="2304004"/>
                  <a:pt x="393524" y="2319935"/>
                  <a:pt x="425143" y="2320935"/>
                </a:cubicBezTo>
                <a:cubicBezTo>
                  <a:pt x="454486" y="2326544"/>
                  <a:pt x="490511" y="2335700"/>
                  <a:pt x="534573" y="2338320"/>
                </a:cubicBezTo>
                <a:cubicBezTo>
                  <a:pt x="534573" y="2338320"/>
                  <a:pt x="544237" y="2338464"/>
                  <a:pt x="547066" y="2334149"/>
                </a:cubicBezTo>
                <a:cubicBezTo>
                  <a:pt x="541341" y="2321134"/>
                  <a:pt x="459337" y="2319143"/>
                  <a:pt x="442995" y="2315453"/>
                </a:cubicBezTo>
                <a:cubicBezTo>
                  <a:pt x="353722" y="2298800"/>
                  <a:pt x="264465" y="2287556"/>
                  <a:pt x="174502" y="2278537"/>
                </a:cubicBezTo>
                <a:lnTo>
                  <a:pt x="36565" y="2266608"/>
                </a:lnTo>
                <a:lnTo>
                  <a:pt x="28140" y="2261678"/>
                </a:lnTo>
                <a:lnTo>
                  <a:pt x="7738" y="2251327"/>
                </a:lnTo>
                <a:lnTo>
                  <a:pt x="51454" y="2252153"/>
                </a:lnTo>
                <a:cubicBezTo>
                  <a:pt x="65371" y="2259544"/>
                  <a:pt x="78777" y="2260845"/>
                  <a:pt x="86969" y="2255220"/>
                </a:cubicBezTo>
                <a:cubicBezTo>
                  <a:pt x="76392" y="2249603"/>
                  <a:pt x="63946" y="2247982"/>
                  <a:pt x="51454" y="2252153"/>
                </a:cubicBezTo>
                <a:lnTo>
                  <a:pt x="9821" y="2245124"/>
                </a:lnTo>
                <a:lnTo>
                  <a:pt x="13526" y="2235590"/>
                </a:lnTo>
                <a:cubicBezTo>
                  <a:pt x="16101" y="2238253"/>
                  <a:pt x="18307" y="2240536"/>
                  <a:pt x="18307" y="2240536"/>
                </a:cubicBezTo>
                <a:cubicBezTo>
                  <a:pt x="19464" y="2229851"/>
                  <a:pt x="16722" y="2232499"/>
                  <a:pt x="13526" y="2235590"/>
                </a:cubicBezTo>
                <a:lnTo>
                  <a:pt x="0" y="2229954"/>
                </a:lnTo>
                <a:lnTo>
                  <a:pt x="41041" y="2231910"/>
                </a:lnTo>
                <a:lnTo>
                  <a:pt x="53580" y="2234497"/>
                </a:lnTo>
                <a:cubicBezTo>
                  <a:pt x="57576" y="2235535"/>
                  <a:pt x="59854" y="2236462"/>
                  <a:pt x="59168" y="2237123"/>
                </a:cubicBezTo>
                <a:lnTo>
                  <a:pt x="58724" y="2232751"/>
                </a:lnTo>
                <a:lnTo>
                  <a:pt x="113636" y="2235369"/>
                </a:lnTo>
                <a:lnTo>
                  <a:pt x="129124" y="2240929"/>
                </a:lnTo>
                <a:cubicBezTo>
                  <a:pt x="138903" y="2244637"/>
                  <a:pt x="150001" y="2249096"/>
                  <a:pt x="163974" y="2255100"/>
                </a:cubicBezTo>
                <a:cubicBezTo>
                  <a:pt x="171127" y="2257020"/>
                  <a:pt x="229225" y="2283327"/>
                  <a:pt x="208094" y="2266943"/>
                </a:cubicBezTo>
                <a:cubicBezTo>
                  <a:pt x="191742" y="2255505"/>
                  <a:pt x="147255" y="2243283"/>
                  <a:pt x="135687" y="2236796"/>
                </a:cubicBezTo>
                <a:lnTo>
                  <a:pt x="134917" y="2236382"/>
                </a:lnTo>
                <a:lnTo>
                  <a:pt x="149886" y="2237096"/>
                </a:lnTo>
                <a:cubicBezTo>
                  <a:pt x="238212" y="2237455"/>
                  <a:pt x="318260" y="2264174"/>
                  <a:pt x="409011" y="2260832"/>
                </a:cubicBezTo>
                <a:cubicBezTo>
                  <a:pt x="393947" y="2257196"/>
                  <a:pt x="372623" y="2255379"/>
                  <a:pt x="378289" y="2251996"/>
                </a:cubicBezTo>
                <a:lnTo>
                  <a:pt x="392583" y="2248373"/>
                </a:lnTo>
                <a:lnTo>
                  <a:pt x="468193" y="2274717"/>
                </a:lnTo>
                <a:lnTo>
                  <a:pt x="413438" y="2249188"/>
                </a:lnTo>
                <a:lnTo>
                  <a:pt x="417308" y="2249431"/>
                </a:lnTo>
                <a:cubicBezTo>
                  <a:pt x="447668" y="2251954"/>
                  <a:pt x="494261" y="2256440"/>
                  <a:pt x="507954" y="2251865"/>
                </a:cubicBezTo>
                <a:cubicBezTo>
                  <a:pt x="454672" y="2233545"/>
                  <a:pt x="429735" y="2236093"/>
                  <a:pt x="380860" y="2225932"/>
                </a:cubicBezTo>
                <a:cubicBezTo>
                  <a:pt x="313218" y="2215777"/>
                  <a:pt x="370283" y="2220315"/>
                  <a:pt x="394307" y="2212291"/>
                </a:cubicBezTo>
                <a:cubicBezTo>
                  <a:pt x="412565" y="2206193"/>
                  <a:pt x="369370" y="2214842"/>
                  <a:pt x="380390" y="2204902"/>
                </a:cubicBezTo>
                <a:cubicBezTo>
                  <a:pt x="391410" y="2194960"/>
                  <a:pt x="428350" y="2209591"/>
                  <a:pt x="447117" y="2209582"/>
                </a:cubicBezTo>
                <a:cubicBezTo>
                  <a:pt x="467205" y="2214430"/>
                  <a:pt x="490227" y="2221671"/>
                  <a:pt x="514760" y="2219736"/>
                </a:cubicBezTo>
                <a:cubicBezTo>
                  <a:pt x="514760" y="2219736"/>
                  <a:pt x="520017" y="2211722"/>
                  <a:pt x="525782" y="2209796"/>
                </a:cubicBezTo>
                <a:cubicBezTo>
                  <a:pt x="535443" y="2209941"/>
                  <a:pt x="592509" y="2214478"/>
                  <a:pt x="605511" y="2216396"/>
                </a:cubicBezTo>
                <a:cubicBezTo>
                  <a:pt x="674154" y="2211288"/>
                  <a:pt x="565232" y="2199993"/>
                  <a:pt x="545550" y="2194527"/>
                </a:cubicBezTo>
                <a:cubicBezTo>
                  <a:pt x="506696" y="2189687"/>
                  <a:pt x="475482" y="2188071"/>
                  <a:pt x="461566" y="2180681"/>
                </a:cubicBezTo>
                <a:cubicBezTo>
                  <a:pt x="402114" y="2164902"/>
                  <a:pt x="357493" y="2161986"/>
                  <a:pt x="298446" y="2145590"/>
                </a:cubicBezTo>
                <a:cubicBezTo>
                  <a:pt x="354597" y="2144655"/>
                  <a:pt x="401198" y="2159429"/>
                  <a:pt x="458265" y="2163966"/>
                </a:cubicBezTo>
                <a:cubicBezTo>
                  <a:pt x="484673" y="2167186"/>
                  <a:pt x="511036" y="2176198"/>
                  <a:pt x="535059" y="2168176"/>
                </a:cubicBezTo>
                <a:cubicBezTo>
                  <a:pt x="543249" y="2162550"/>
                  <a:pt x="545677" y="2158851"/>
                  <a:pt x="555186" y="2158082"/>
                </a:cubicBezTo>
                <a:cubicBezTo>
                  <a:pt x="579719" y="2156151"/>
                  <a:pt x="601787" y="2172856"/>
                  <a:pt x="629660" y="2172696"/>
                </a:cubicBezTo>
                <a:cubicBezTo>
                  <a:pt x="626322" y="2170924"/>
                  <a:pt x="634957" y="2149742"/>
                  <a:pt x="638853" y="2151812"/>
                </a:cubicBezTo>
                <a:lnTo>
                  <a:pt x="645854" y="2151981"/>
                </a:lnTo>
                <a:lnTo>
                  <a:pt x="630679" y="2141756"/>
                </a:lnTo>
                <a:lnTo>
                  <a:pt x="622600" y="2134756"/>
                </a:lnTo>
                <a:lnTo>
                  <a:pt x="600073" y="2127684"/>
                </a:lnTo>
                <a:cubicBezTo>
                  <a:pt x="580404" y="2123057"/>
                  <a:pt x="559408" y="2119594"/>
                  <a:pt x="535629" y="2116941"/>
                </a:cubicBezTo>
                <a:cubicBezTo>
                  <a:pt x="477382" y="2105335"/>
                  <a:pt x="558069" y="2112339"/>
                  <a:pt x="603075" y="2115003"/>
                </a:cubicBezTo>
                <a:lnTo>
                  <a:pt x="616656" y="2115193"/>
                </a:lnTo>
                <a:lnTo>
                  <a:pt x="616655" y="2108144"/>
                </a:lnTo>
                <a:cubicBezTo>
                  <a:pt x="611047" y="2108144"/>
                  <a:pt x="608242" y="2105714"/>
                  <a:pt x="602632" y="2103285"/>
                </a:cubicBezTo>
                <a:cubicBezTo>
                  <a:pt x="594686" y="2100854"/>
                  <a:pt x="586270" y="2098425"/>
                  <a:pt x="577857" y="2095994"/>
                </a:cubicBezTo>
                <a:cubicBezTo>
                  <a:pt x="566638" y="2093564"/>
                  <a:pt x="549809" y="2093566"/>
                  <a:pt x="549809" y="2074124"/>
                </a:cubicBezTo>
                <a:cubicBezTo>
                  <a:pt x="549810" y="2064406"/>
                  <a:pt x="554017" y="2060760"/>
                  <a:pt x="559276" y="2058938"/>
                </a:cubicBezTo>
                <a:lnTo>
                  <a:pt x="570220" y="2055989"/>
                </a:lnTo>
                <a:lnTo>
                  <a:pt x="547331" y="2051683"/>
                </a:lnTo>
                <a:cubicBezTo>
                  <a:pt x="536304" y="2048880"/>
                  <a:pt x="525802" y="2045224"/>
                  <a:pt x="516200" y="2040123"/>
                </a:cubicBezTo>
                <a:cubicBezTo>
                  <a:pt x="514529" y="2039238"/>
                  <a:pt x="516964" y="2038244"/>
                  <a:pt x="521571" y="2037352"/>
                </a:cubicBezTo>
                <a:lnTo>
                  <a:pt x="524713" y="2036984"/>
                </a:lnTo>
                <a:lnTo>
                  <a:pt x="575556" y="2054553"/>
                </a:lnTo>
                <a:lnTo>
                  <a:pt x="596931" y="2048817"/>
                </a:lnTo>
                <a:lnTo>
                  <a:pt x="561200" y="2030985"/>
                </a:lnTo>
                <a:lnTo>
                  <a:pt x="567959" y="2032845"/>
                </a:lnTo>
                <a:lnTo>
                  <a:pt x="487878" y="1999718"/>
                </a:lnTo>
                <a:cubicBezTo>
                  <a:pt x="451744" y="1984945"/>
                  <a:pt x="417124" y="1970368"/>
                  <a:pt x="385866" y="1954929"/>
                </a:cubicBezTo>
                <a:cubicBezTo>
                  <a:pt x="425406" y="1967516"/>
                  <a:pt x="468535" y="1984729"/>
                  <a:pt x="507543" y="2002245"/>
                </a:cubicBezTo>
                <a:lnTo>
                  <a:pt x="548922" y="2016735"/>
                </a:lnTo>
                <a:cubicBezTo>
                  <a:pt x="550405" y="2015299"/>
                  <a:pt x="549551" y="2013273"/>
                  <a:pt x="547324" y="2011011"/>
                </a:cubicBezTo>
                <a:lnTo>
                  <a:pt x="545837" y="2009932"/>
                </a:lnTo>
                <a:lnTo>
                  <a:pt x="532997" y="2004881"/>
                </a:lnTo>
                <a:lnTo>
                  <a:pt x="538838" y="2005598"/>
                </a:lnTo>
                <a:lnTo>
                  <a:pt x="540110" y="2005777"/>
                </a:lnTo>
                <a:lnTo>
                  <a:pt x="537480" y="2003866"/>
                </a:lnTo>
                <a:cubicBezTo>
                  <a:pt x="529457" y="1999104"/>
                  <a:pt x="519797" y="1994822"/>
                  <a:pt x="516221" y="1993862"/>
                </a:cubicBezTo>
                <a:cubicBezTo>
                  <a:pt x="428845" y="1954622"/>
                  <a:pt x="320691" y="1922215"/>
                  <a:pt x="247142" y="1879918"/>
                </a:cubicBezTo>
                <a:cubicBezTo>
                  <a:pt x="328227" y="1901680"/>
                  <a:pt x="419116" y="1950039"/>
                  <a:pt x="500034" y="1977111"/>
                </a:cubicBezTo>
                <a:cubicBezTo>
                  <a:pt x="475540" y="1969128"/>
                  <a:pt x="519126" y="1985901"/>
                  <a:pt x="520115" y="1980526"/>
                </a:cubicBezTo>
                <a:cubicBezTo>
                  <a:pt x="521181" y="1970662"/>
                  <a:pt x="502775" y="1974464"/>
                  <a:pt x="502775" y="1974464"/>
                </a:cubicBezTo>
                <a:cubicBezTo>
                  <a:pt x="455508" y="1953885"/>
                  <a:pt x="409531" y="1934636"/>
                  <a:pt x="364837" y="1915347"/>
                </a:cubicBezTo>
                <a:lnTo>
                  <a:pt x="277270" y="1875427"/>
                </a:lnTo>
                <a:lnTo>
                  <a:pt x="290942" y="1877296"/>
                </a:lnTo>
                <a:lnTo>
                  <a:pt x="291551" y="1877316"/>
                </a:lnTo>
                <a:lnTo>
                  <a:pt x="295525" y="1878806"/>
                </a:lnTo>
                <a:cubicBezTo>
                  <a:pt x="305254" y="1883392"/>
                  <a:pt x="355462" y="1907014"/>
                  <a:pt x="358201" y="1904367"/>
                </a:cubicBezTo>
                <a:cubicBezTo>
                  <a:pt x="366879" y="1895983"/>
                  <a:pt x="313932" y="1875006"/>
                  <a:pt x="318346" y="1879573"/>
                </a:cubicBezTo>
                <a:lnTo>
                  <a:pt x="313828" y="1877838"/>
                </a:lnTo>
                <a:lnTo>
                  <a:pt x="319411" y="1873388"/>
                </a:lnTo>
                <a:cubicBezTo>
                  <a:pt x="317146" y="1871835"/>
                  <a:pt x="311295" y="1870310"/>
                  <a:pt x="303796" y="1868874"/>
                </a:cubicBezTo>
                <a:lnTo>
                  <a:pt x="284465" y="1865839"/>
                </a:lnTo>
                <a:lnTo>
                  <a:pt x="272185" y="1860138"/>
                </a:lnTo>
                <a:cubicBezTo>
                  <a:pt x="268304" y="1850638"/>
                  <a:pt x="314466" y="1870074"/>
                  <a:pt x="314466" y="1870074"/>
                </a:cubicBezTo>
                <a:cubicBezTo>
                  <a:pt x="401105" y="1908551"/>
                  <a:pt x="479282" y="1938273"/>
                  <a:pt x="551690" y="1968417"/>
                </a:cubicBezTo>
                <a:cubicBezTo>
                  <a:pt x="554372" y="1969138"/>
                  <a:pt x="567588" y="1975103"/>
                  <a:pt x="583404" y="1981717"/>
                </a:cubicBezTo>
                <a:lnTo>
                  <a:pt x="595989" y="1986832"/>
                </a:lnTo>
                <a:lnTo>
                  <a:pt x="595467" y="1985902"/>
                </a:lnTo>
                <a:cubicBezTo>
                  <a:pt x="593702" y="1982732"/>
                  <a:pt x="591921" y="1979369"/>
                  <a:pt x="590756" y="1976530"/>
                </a:cubicBezTo>
                <a:lnTo>
                  <a:pt x="590231" y="1973270"/>
                </a:lnTo>
                <a:lnTo>
                  <a:pt x="537503" y="1950655"/>
                </a:lnTo>
                <a:cubicBezTo>
                  <a:pt x="505741" y="1937549"/>
                  <a:pt x="474197" y="1924785"/>
                  <a:pt x="441342" y="1910891"/>
                </a:cubicBezTo>
                <a:cubicBezTo>
                  <a:pt x="439134" y="1908608"/>
                  <a:pt x="370153" y="1888403"/>
                  <a:pt x="368110" y="1880808"/>
                </a:cubicBezTo>
                <a:cubicBezTo>
                  <a:pt x="370241" y="1874330"/>
                  <a:pt x="381478" y="1877274"/>
                  <a:pt x="392182" y="1881840"/>
                </a:cubicBezTo>
                <a:lnTo>
                  <a:pt x="396371" y="1883892"/>
                </a:lnTo>
                <a:lnTo>
                  <a:pt x="404390" y="1883810"/>
                </a:lnTo>
                <a:cubicBezTo>
                  <a:pt x="421388" y="1884671"/>
                  <a:pt x="448089" y="1887893"/>
                  <a:pt x="453210" y="1887807"/>
                </a:cubicBezTo>
                <a:cubicBezTo>
                  <a:pt x="471701" y="1889938"/>
                  <a:pt x="486289" y="1891297"/>
                  <a:pt x="499076" y="1892255"/>
                </a:cubicBezTo>
                <a:lnTo>
                  <a:pt x="505778" y="1892648"/>
                </a:lnTo>
                <a:lnTo>
                  <a:pt x="553334" y="1910680"/>
                </a:lnTo>
                <a:lnTo>
                  <a:pt x="492574" y="1898738"/>
                </a:lnTo>
                <a:cubicBezTo>
                  <a:pt x="480735" y="1896191"/>
                  <a:pt x="445877" y="1895914"/>
                  <a:pt x="419474" y="1892882"/>
                </a:cubicBezTo>
                <a:lnTo>
                  <a:pt x="410829" y="1891285"/>
                </a:lnTo>
                <a:lnTo>
                  <a:pt x="411299" y="1891550"/>
                </a:lnTo>
                <a:cubicBezTo>
                  <a:pt x="412419" y="1892201"/>
                  <a:pt x="413055" y="1892587"/>
                  <a:pt x="413055" y="1892587"/>
                </a:cubicBezTo>
                <a:cubicBezTo>
                  <a:pt x="478710" y="1918031"/>
                  <a:pt x="522631" y="1933835"/>
                  <a:pt x="575332" y="1954612"/>
                </a:cubicBezTo>
                <a:lnTo>
                  <a:pt x="606829" y="1967364"/>
                </a:lnTo>
                <a:lnTo>
                  <a:pt x="620390" y="1967454"/>
                </a:lnTo>
                <a:lnTo>
                  <a:pt x="624909" y="1967669"/>
                </a:lnTo>
                <a:lnTo>
                  <a:pt x="615255" y="1963297"/>
                </a:lnTo>
                <a:cubicBezTo>
                  <a:pt x="610124" y="1960858"/>
                  <a:pt x="604647" y="1958101"/>
                  <a:pt x="598563" y="1954776"/>
                </a:cubicBezTo>
                <a:cubicBezTo>
                  <a:pt x="608488" y="1956594"/>
                  <a:pt x="618029" y="1959386"/>
                  <a:pt x="627333" y="1962702"/>
                </a:cubicBezTo>
                <a:lnTo>
                  <a:pt x="641974" y="1968633"/>
                </a:lnTo>
                <a:lnTo>
                  <a:pt x="670105" y="1970886"/>
                </a:lnTo>
                <a:cubicBezTo>
                  <a:pt x="679797" y="1971827"/>
                  <a:pt x="687427" y="1972710"/>
                  <a:pt x="690677" y="1973190"/>
                </a:cubicBezTo>
                <a:cubicBezTo>
                  <a:pt x="696912" y="1972551"/>
                  <a:pt x="700149" y="1971711"/>
                  <a:pt x="701048" y="1970714"/>
                </a:cubicBezTo>
                <a:lnTo>
                  <a:pt x="698262" y="1968097"/>
                </a:lnTo>
                <a:lnTo>
                  <a:pt x="692717" y="1965889"/>
                </a:lnTo>
                <a:lnTo>
                  <a:pt x="683721" y="1963196"/>
                </a:lnTo>
                <a:cubicBezTo>
                  <a:pt x="654753" y="1955955"/>
                  <a:pt x="600512" y="1947020"/>
                  <a:pt x="603797" y="1942011"/>
                </a:cubicBezTo>
                <a:cubicBezTo>
                  <a:pt x="604173" y="1939718"/>
                  <a:pt x="609884" y="1938593"/>
                  <a:pt x="617523" y="1938066"/>
                </a:cubicBezTo>
                <a:lnTo>
                  <a:pt x="625433" y="1937951"/>
                </a:lnTo>
                <a:lnTo>
                  <a:pt x="632797" y="1940732"/>
                </a:lnTo>
                <a:lnTo>
                  <a:pt x="596901" y="1924727"/>
                </a:lnTo>
                <a:cubicBezTo>
                  <a:pt x="661769" y="1940444"/>
                  <a:pt x="708266" y="1966455"/>
                  <a:pt x="763173" y="1986517"/>
                </a:cubicBezTo>
                <a:lnTo>
                  <a:pt x="778802" y="1991171"/>
                </a:lnTo>
                <a:lnTo>
                  <a:pt x="772056" y="1987798"/>
                </a:lnTo>
                <a:cubicBezTo>
                  <a:pt x="762625" y="1983751"/>
                  <a:pt x="752189" y="1980034"/>
                  <a:pt x="750902" y="1978701"/>
                </a:cubicBezTo>
                <a:cubicBezTo>
                  <a:pt x="713284" y="1965362"/>
                  <a:pt x="678713" y="1952210"/>
                  <a:pt x="645391" y="1938863"/>
                </a:cubicBezTo>
                <a:lnTo>
                  <a:pt x="642624" y="1937706"/>
                </a:lnTo>
                <a:lnTo>
                  <a:pt x="642833" y="1937702"/>
                </a:lnTo>
                <a:cubicBezTo>
                  <a:pt x="659034" y="1937890"/>
                  <a:pt x="669356" y="1938174"/>
                  <a:pt x="646588" y="1933981"/>
                </a:cubicBezTo>
                <a:lnTo>
                  <a:pt x="611416" y="1924649"/>
                </a:lnTo>
                <a:lnTo>
                  <a:pt x="547368" y="1897859"/>
                </a:lnTo>
                <a:lnTo>
                  <a:pt x="538353" y="1894529"/>
                </a:lnTo>
                <a:lnTo>
                  <a:pt x="570964" y="1896221"/>
                </a:lnTo>
                <a:lnTo>
                  <a:pt x="583917" y="1897126"/>
                </a:lnTo>
                <a:lnTo>
                  <a:pt x="571920" y="1891276"/>
                </a:lnTo>
                <a:cubicBezTo>
                  <a:pt x="553002" y="1881296"/>
                  <a:pt x="536347" y="1870061"/>
                  <a:pt x="571370" y="1880940"/>
                </a:cubicBezTo>
                <a:lnTo>
                  <a:pt x="634766" y="1901527"/>
                </a:lnTo>
                <a:lnTo>
                  <a:pt x="652243" y="1903318"/>
                </a:lnTo>
                <a:lnTo>
                  <a:pt x="675265" y="1904782"/>
                </a:lnTo>
                <a:lnTo>
                  <a:pt x="634939" y="1889719"/>
                </a:lnTo>
                <a:lnTo>
                  <a:pt x="624628" y="1885876"/>
                </a:lnTo>
                <a:lnTo>
                  <a:pt x="616008" y="1885310"/>
                </a:lnTo>
                <a:cubicBezTo>
                  <a:pt x="596764" y="1884559"/>
                  <a:pt x="580460" y="1884315"/>
                  <a:pt x="583413" y="1874661"/>
                </a:cubicBezTo>
                <a:cubicBezTo>
                  <a:pt x="582806" y="1875586"/>
                  <a:pt x="585803" y="1875880"/>
                  <a:pt x="590879" y="1875758"/>
                </a:cubicBezTo>
                <a:lnTo>
                  <a:pt x="596434" y="1875367"/>
                </a:lnTo>
                <a:lnTo>
                  <a:pt x="575289" y="1867487"/>
                </a:lnTo>
                <a:lnTo>
                  <a:pt x="604384" y="1867144"/>
                </a:lnTo>
                <a:cubicBezTo>
                  <a:pt x="643835" y="1857339"/>
                  <a:pt x="595318" y="1852355"/>
                  <a:pt x="563701" y="1851359"/>
                </a:cubicBezTo>
                <a:lnTo>
                  <a:pt x="522123" y="1846674"/>
                </a:lnTo>
                <a:lnTo>
                  <a:pt x="495246" y="1835981"/>
                </a:lnTo>
                <a:lnTo>
                  <a:pt x="492000" y="1834704"/>
                </a:lnTo>
                <a:lnTo>
                  <a:pt x="508751" y="1835578"/>
                </a:lnTo>
                <a:cubicBezTo>
                  <a:pt x="531315" y="1836652"/>
                  <a:pt x="553623" y="1838109"/>
                  <a:pt x="574721" y="1841417"/>
                </a:cubicBezTo>
                <a:lnTo>
                  <a:pt x="596603" y="1844362"/>
                </a:lnTo>
                <a:lnTo>
                  <a:pt x="587599" y="1832798"/>
                </a:lnTo>
                <a:lnTo>
                  <a:pt x="579130" y="1830827"/>
                </a:lnTo>
                <a:cubicBezTo>
                  <a:pt x="579130" y="1830827"/>
                  <a:pt x="563361" y="1822452"/>
                  <a:pt x="582567" y="1822628"/>
                </a:cubicBezTo>
                <a:lnTo>
                  <a:pt x="588557" y="1822997"/>
                </a:lnTo>
                <a:lnTo>
                  <a:pt x="587252" y="1822304"/>
                </a:lnTo>
                <a:cubicBezTo>
                  <a:pt x="574807" y="1820680"/>
                  <a:pt x="568486" y="1822313"/>
                  <a:pt x="558975" y="1823081"/>
                </a:cubicBezTo>
                <a:cubicBezTo>
                  <a:pt x="555636" y="1821305"/>
                  <a:pt x="547889" y="1811373"/>
                  <a:pt x="534481" y="1810072"/>
                </a:cubicBezTo>
                <a:cubicBezTo>
                  <a:pt x="522037" y="1808449"/>
                  <a:pt x="487994" y="1811151"/>
                  <a:pt x="464414" y="1803616"/>
                </a:cubicBezTo>
                <a:cubicBezTo>
                  <a:pt x="425048" y="1792686"/>
                  <a:pt x="488437" y="1795593"/>
                  <a:pt x="501440" y="1797511"/>
                </a:cubicBezTo>
                <a:cubicBezTo>
                  <a:pt x="520611" y="1796885"/>
                  <a:pt x="539738" y="1802057"/>
                  <a:pt x="549400" y="1802200"/>
                </a:cubicBezTo>
                <a:cubicBezTo>
                  <a:pt x="552282" y="1801239"/>
                  <a:pt x="555037" y="1798754"/>
                  <a:pt x="558210" y="1796488"/>
                </a:cubicBezTo>
                <a:lnTo>
                  <a:pt x="564151" y="1794189"/>
                </a:lnTo>
                <a:lnTo>
                  <a:pt x="553117" y="1791270"/>
                </a:lnTo>
                <a:cubicBezTo>
                  <a:pt x="547323" y="1789413"/>
                  <a:pt x="543499" y="1787588"/>
                  <a:pt x="543232" y="1785992"/>
                </a:cubicBezTo>
                <a:cubicBezTo>
                  <a:pt x="543118" y="1785310"/>
                  <a:pt x="543715" y="1784757"/>
                  <a:pt x="544873" y="1784316"/>
                </a:cubicBezTo>
                <a:lnTo>
                  <a:pt x="545558" y="1784178"/>
                </a:lnTo>
                <a:lnTo>
                  <a:pt x="530314" y="1782088"/>
                </a:lnTo>
                <a:cubicBezTo>
                  <a:pt x="517311" y="1780171"/>
                  <a:pt x="503395" y="1772782"/>
                  <a:pt x="483713" y="1767317"/>
                </a:cubicBezTo>
                <a:cubicBezTo>
                  <a:pt x="458264" y="1763775"/>
                  <a:pt x="446329" y="1768244"/>
                  <a:pt x="434838" y="1757153"/>
                </a:cubicBezTo>
                <a:cubicBezTo>
                  <a:pt x="427090" y="1747221"/>
                  <a:pt x="434367" y="1736123"/>
                  <a:pt x="427686" y="1732576"/>
                </a:cubicBezTo>
                <a:cubicBezTo>
                  <a:pt x="410430" y="1723411"/>
                  <a:pt x="344616" y="1724201"/>
                  <a:pt x="318766" y="1721280"/>
                </a:cubicBezTo>
                <a:lnTo>
                  <a:pt x="276869" y="1716830"/>
                </a:lnTo>
                <a:lnTo>
                  <a:pt x="272877" y="1713710"/>
                </a:lnTo>
                <a:lnTo>
                  <a:pt x="260619" y="1705819"/>
                </a:lnTo>
                <a:lnTo>
                  <a:pt x="274116" y="1706817"/>
                </a:lnTo>
                <a:cubicBezTo>
                  <a:pt x="338665" y="1712105"/>
                  <a:pt x="404886" y="1717558"/>
                  <a:pt x="476648" y="1722004"/>
                </a:cubicBezTo>
                <a:cubicBezTo>
                  <a:pt x="489093" y="1723626"/>
                  <a:pt x="520307" y="1725240"/>
                  <a:pt x="555822" y="1728307"/>
                </a:cubicBezTo>
                <a:cubicBezTo>
                  <a:pt x="568823" y="1730223"/>
                  <a:pt x="668084" y="1741377"/>
                  <a:pt x="615869" y="1729440"/>
                </a:cubicBezTo>
                <a:cubicBezTo>
                  <a:pt x="566843" y="1718367"/>
                  <a:pt x="644147" y="1728665"/>
                  <a:pt x="653252" y="1728513"/>
                </a:cubicBezTo>
                <a:cubicBezTo>
                  <a:pt x="654834" y="1728105"/>
                  <a:pt x="657277" y="1727169"/>
                  <a:pt x="660039" y="1725908"/>
                </a:cubicBezTo>
                <a:lnTo>
                  <a:pt x="662862" y="1724430"/>
                </a:lnTo>
                <a:lnTo>
                  <a:pt x="633457" y="1711513"/>
                </a:lnTo>
                <a:lnTo>
                  <a:pt x="619870" y="1703888"/>
                </a:lnTo>
                <a:lnTo>
                  <a:pt x="619777" y="1703878"/>
                </a:lnTo>
                <a:cubicBezTo>
                  <a:pt x="590505" y="1700593"/>
                  <a:pt x="560023" y="1697289"/>
                  <a:pt x="553522" y="1696330"/>
                </a:cubicBezTo>
                <a:cubicBezTo>
                  <a:pt x="521394" y="1689243"/>
                  <a:pt x="491644" y="1684249"/>
                  <a:pt x="468622" y="1677010"/>
                </a:cubicBezTo>
                <a:cubicBezTo>
                  <a:pt x="465281" y="1675237"/>
                  <a:pt x="457132" y="1665920"/>
                  <a:pt x="453792" y="1664147"/>
                </a:cubicBezTo>
                <a:cubicBezTo>
                  <a:pt x="420192" y="1651291"/>
                  <a:pt x="353933" y="1667640"/>
                  <a:pt x="358276" y="1654152"/>
                </a:cubicBezTo>
                <a:cubicBezTo>
                  <a:pt x="358276" y="1654152"/>
                  <a:pt x="373146" y="1652075"/>
                  <a:pt x="384677" y="1648223"/>
                </a:cubicBezTo>
                <a:lnTo>
                  <a:pt x="383132" y="1650058"/>
                </a:lnTo>
                <a:lnTo>
                  <a:pt x="378912" y="1650148"/>
                </a:lnTo>
                <a:cubicBezTo>
                  <a:pt x="380583" y="1651036"/>
                  <a:pt x="381417" y="1651479"/>
                  <a:pt x="382137" y="1651239"/>
                </a:cubicBezTo>
                <a:lnTo>
                  <a:pt x="383132" y="1650058"/>
                </a:lnTo>
                <a:lnTo>
                  <a:pt x="390889" y="1649892"/>
                </a:lnTo>
                <a:lnTo>
                  <a:pt x="395765" y="1651203"/>
                </a:lnTo>
                <a:cubicBezTo>
                  <a:pt x="399046" y="1651489"/>
                  <a:pt x="401424" y="1651298"/>
                  <a:pt x="401424" y="1651298"/>
                </a:cubicBezTo>
                <a:cubicBezTo>
                  <a:pt x="401424" y="1651298"/>
                  <a:pt x="408701" y="1640200"/>
                  <a:pt x="418767" y="1639727"/>
                </a:cubicBezTo>
                <a:cubicBezTo>
                  <a:pt x="439960" y="1636022"/>
                  <a:pt x="492176" y="1647958"/>
                  <a:pt x="510944" y="1647950"/>
                </a:cubicBezTo>
                <a:cubicBezTo>
                  <a:pt x="514284" y="1649724"/>
                  <a:pt x="519539" y="1641708"/>
                  <a:pt x="525305" y="1639784"/>
                </a:cubicBezTo>
                <a:cubicBezTo>
                  <a:pt x="545524" y="1635559"/>
                  <a:pt x="578898" y="1643464"/>
                  <a:pt x="607660" y="1648101"/>
                </a:cubicBezTo>
                <a:lnTo>
                  <a:pt x="624779" y="1650020"/>
                </a:lnTo>
                <a:lnTo>
                  <a:pt x="621036" y="1646679"/>
                </a:lnTo>
                <a:cubicBezTo>
                  <a:pt x="617843" y="1644061"/>
                  <a:pt x="614307" y="1641772"/>
                  <a:pt x="612937" y="1643096"/>
                </a:cubicBezTo>
                <a:cubicBezTo>
                  <a:pt x="615678" y="1640450"/>
                  <a:pt x="652642" y="1650369"/>
                  <a:pt x="684660" y="1660654"/>
                </a:cubicBezTo>
                <a:lnTo>
                  <a:pt x="684994" y="1661143"/>
                </a:lnTo>
                <a:lnTo>
                  <a:pt x="687073" y="1661470"/>
                </a:lnTo>
                <a:lnTo>
                  <a:pt x="684660" y="1660654"/>
                </a:lnTo>
                <a:lnTo>
                  <a:pt x="683739" y="1656445"/>
                </a:lnTo>
                <a:lnTo>
                  <a:pt x="705678" y="1660654"/>
                </a:lnTo>
                <a:lnTo>
                  <a:pt x="716606" y="1665051"/>
                </a:lnTo>
                <a:lnTo>
                  <a:pt x="741026" y="1668118"/>
                </a:lnTo>
                <a:lnTo>
                  <a:pt x="740987" y="1668209"/>
                </a:lnTo>
                <a:lnTo>
                  <a:pt x="743659" y="1668466"/>
                </a:lnTo>
                <a:cubicBezTo>
                  <a:pt x="743659" y="1668466"/>
                  <a:pt x="753321" y="1668610"/>
                  <a:pt x="756151" y="1664294"/>
                </a:cubicBezTo>
                <a:cubicBezTo>
                  <a:pt x="750425" y="1651278"/>
                  <a:pt x="668424" y="1649290"/>
                  <a:pt x="652080" y="1645597"/>
                </a:cubicBezTo>
                <a:cubicBezTo>
                  <a:pt x="562807" y="1628944"/>
                  <a:pt x="473548" y="1617701"/>
                  <a:pt x="383586" y="1608681"/>
                </a:cubicBezTo>
                <a:lnTo>
                  <a:pt x="245651" y="1596752"/>
                </a:lnTo>
                <a:lnTo>
                  <a:pt x="237225" y="1591823"/>
                </a:lnTo>
                <a:lnTo>
                  <a:pt x="216823" y="1581473"/>
                </a:lnTo>
                <a:lnTo>
                  <a:pt x="260539" y="1582298"/>
                </a:lnTo>
                <a:cubicBezTo>
                  <a:pt x="274456" y="1589687"/>
                  <a:pt x="287863" y="1590990"/>
                  <a:pt x="296055" y="1585365"/>
                </a:cubicBezTo>
                <a:cubicBezTo>
                  <a:pt x="285477" y="1579747"/>
                  <a:pt x="273030" y="1578125"/>
                  <a:pt x="260539" y="1582298"/>
                </a:cubicBezTo>
                <a:lnTo>
                  <a:pt x="218905" y="1575270"/>
                </a:lnTo>
                <a:lnTo>
                  <a:pt x="222612" y="1565734"/>
                </a:lnTo>
                <a:cubicBezTo>
                  <a:pt x="225187" y="1568398"/>
                  <a:pt x="227393" y="1570682"/>
                  <a:pt x="227393" y="1570682"/>
                </a:cubicBezTo>
                <a:cubicBezTo>
                  <a:pt x="228549" y="1559998"/>
                  <a:pt x="225807" y="1562645"/>
                  <a:pt x="222612" y="1565734"/>
                </a:cubicBezTo>
                <a:lnTo>
                  <a:pt x="209085" y="1560099"/>
                </a:lnTo>
                <a:lnTo>
                  <a:pt x="250126" y="1562054"/>
                </a:lnTo>
                <a:lnTo>
                  <a:pt x="262664" y="1564642"/>
                </a:lnTo>
                <a:cubicBezTo>
                  <a:pt x="266661" y="1565678"/>
                  <a:pt x="268937" y="1566608"/>
                  <a:pt x="268254" y="1567270"/>
                </a:cubicBezTo>
                <a:lnTo>
                  <a:pt x="267810" y="1562897"/>
                </a:lnTo>
                <a:lnTo>
                  <a:pt x="322720" y="1565514"/>
                </a:lnTo>
                <a:lnTo>
                  <a:pt x="338207" y="1571074"/>
                </a:lnTo>
                <a:cubicBezTo>
                  <a:pt x="347989" y="1574783"/>
                  <a:pt x="359087" y="1579241"/>
                  <a:pt x="373059" y="1585246"/>
                </a:cubicBezTo>
                <a:cubicBezTo>
                  <a:pt x="380214" y="1587165"/>
                  <a:pt x="438311" y="1613473"/>
                  <a:pt x="417179" y="1597088"/>
                </a:cubicBezTo>
                <a:cubicBezTo>
                  <a:pt x="400827" y="1585648"/>
                  <a:pt x="356340" y="1573429"/>
                  <a:pt x="344771" y="1566941"/>
                </a:cubicBezTo>
                <a:lnTo>
                  <a:pt x="344002" y="1566529"/>
                </a:lnTo>
                <a:lnTo>
                  <a:pt x="358971" y="1567242"/>
                </a:lnTo>
                <a:cubicBezTo>
                  <a:pt x="447298" y="1567600"/>
                  <a:pt x="527345" y="1594317"/>
                  <a:pt x="618096" y="1590977"/>
                </a:cubicBezTo>
                <a:cubicBezTo>
                  <a:pt x="603032" y="1587341"/>
                  <a:pt x="581707" y="1585524"/>
                  <a:pt x="587374" y="1582142"/>
                </a:cubicBezTo>
                <a:lnTo>
                  <a:pt x="601668" y="1578518"/>
                </a:lnTo>
                <a:lnTo>
                  <a:pt x="677279" y="1604862"/>
                </a:lnTo>
                <a:lnTo>
                  <a:pt x="622522" y="1579331"/>
                </a:lnTo>
                <a:lnTo>
                  <a:pt x="626392" y="1579576"/>
                </a:lnTo>
                <a:cubicBezTo>
                  <a:pt x="641573" y="1580839"/>
                  <a:pt x="660811" y="1582590"/>
                  <a:pt x="677966" y="1583454"/>
                </a:cubicBezTo>
                <a:lnTo>
                  <a:pt x="707967" y="1582346"/>
                </a:lnTo>
                <a:lnTo>
                  <a:pt x="705943" y="1581265"/>
                </a:lnTo>
                <a:lnTo>
                  <a:pt x="710099" y="1579984"/>
                </a:lnTo>
                <a:lnTo>
                  <a:pt x="681575" y="1571658"/>
                </a:lnTo>
                <a:cubicBezTo>
                  <a:pt x="649792" y="1564169"/>
                  <a:pt x="626602" y="1563700"/>
                  <a:pt x="589945" y="1556078"/>
                </a:cubicBezTo>
                <a:cubicBezTo>
                  <a:pt x="522302" y="1545924"/>
                  <a:pt x="579368" y="1550459"/>
                  <a:pt x="603392" y="1542438"/>
                </a:cubicBezTo>
                <a:lnTo>
                  <a:pt x="605504" y="1541201"/>
                </a:lnTo>
                <a:lnTo>
                  <a:pt x="597024" y="1540416"/>
                </a:lnTo>
                <a:lnTo>
                  <a:pt x="597202" y="1540051"/>
                </a:lnTo>
                <a:lnTo>
                  <a:pt x="589568" y="1539538"/>
                </a:lnTo>
                <a:cubicBezTo>
                  <a:pt x="587354" y="1538855"/>
                  <a:pt x="586720" y="1537532"/>
                  <a:pt x="589475" y="1535046"/>
                </a:cubicBezTo>
                <a:lnTo>
                  <a:pt x="601275" y="1531763"/>
                </a:lnTo>
                <a:lnTo>
                  <a:pt x="609250" y="1515528"/>
                </a:lnTo>
                <a:cubicBezTo>
                  <a:pt x="614991" y="1510080"/>
                  <a:pt x="622090" y="1507183"/>
                  <a:pt x="629628" y="1505942"/>
                </a:cubicBezTo>
                <a:lnTo>
                  <a:pt x="649030" y="1506246"/>
                </a:lnTo>
                <a:lnTo>
                  <a:pt x="588939" y="1493513"/>
                </a:lnTo>
                <a:cubicBezTo>
                  <a:pt x="562973" y="1488761"/>
                  <a:pt x="537055" y="1483932"/>
                  <a:pt x="507532" y="1475735"/>
                </a:cubicBezTo>
                <a:cubicBezTo>
                  <a:pt x="563682" y="1474801"/>
                  <a:pt x="610284" y="1489575"/>
                  <a:pt x="667349" y="1494111"/>
                </a:cubicBezTo>
                <a:cubicBezTo>
                  <a:pt x="693759" y="1497330"/>
                  <a:pt x="720121" y="1506344"/>
                  <a:pt x="744145" y="1498321"/>
                </a:cubicBezTo>
                <a:cubicBezTo>
                  <a:pt x="752335" y="1492695"/>
                  <a:pt x="754761" y="1488997"/>
                  <a:pt x="764272" y="1488228"/>
                </a:cubicBezTo>
                <a:cubicBezTo>
                  <a:pt x="776537" y="1487262"/>
                  <a:pt x="788188" y="1490956"/>
                  <a:pt x="800256" y="1494869"/>
                </a:cubicBezTo>
                <a:lnTo>
                  <a:pt x="816012" y="1498133"/>
                </a:lnTo>
                <a:lnTo>
                  <a:pt x="820472" y="1484933"/>
                </a:lnTo>
                <a:cubicBezTo>
                  <a:pt x="784011" y="1477642"/>
                  <a:pt x="750817" y="1472783"/>
                  <a:pt x="714359" y="1465494"/>
                </a:cubicBezTo>
                <a:cubicBezTo>
                  <a:pt x="759233" y="1446056"/>
                  <a:pt x="806446" y="1455776"/>
                  <a:pt x="854128" y="1472783"/>
                </a:cubicBezTo>
                <a:lnTo>
                  <a:pt x="895827" y="1490187"/>
                </a:lnTo>
                <a:lnTo>
                  <a:pt x="911442" y="1493408"/>
                </a:lnTo>
                <a:lnTo>
                  <a:pt x="904576" y="1487405"/>
                </a:lnTo>
                <a:lnTo>
                  <a:pt x="903225" y="1481295"/>
                </a:lnTo>
                <a:lnTo>
                  <a:pt x="865639" y="1475563"/>
                </a:lnTo>
                <a:cubicBezTo>
                  <a:pt x="828699" y="1460934"/>
                  <a:pt x="792271" y="1452393"/>
                  <a:pt x="744715" y="1447087"/>
                </a:cubicBezTo>
                <a:cubicBezTo>
                  <a:pt x="667050" y="1431611"/>
                  <a:pt x="836379" y="1449218"/>
                  <a:pt x="838806" y="1445520"/>
                </a:cubicBezTo>
                <a:lnTo>
                  <a:pt x="800038" y="1419944"/>
                </a:lnTo>
                <a:cubicBezTo>
                  <a:pt x="802464" y="1416245"/>
                  <a:pt x="864341" y="1428324"/>
                  <a:pt x="864341" y="1428324"/>
                </a:cubicBezTo>
                <a:lnTo>
                  <a:pt x="888122" y="1432290"/>
                </a:lnTo>
                <a:lnTo>
                  <a:pt x="887317" y="1431475"/>
                </a:lnTo>
                <a:lnTo>
                  <a:pt x="890544" y="1432694"/>
                </a:lnTo>
                <a:lnTo>
                  <a:pt x="898844" y="1434076"/>
                </a:lnTo>
                <a:cubicBezTo>
                  <a:pt x="907901" y="1436289"/>
                  <a:pt x="916174" y="1437981"/>
                  <a:pt x="928642" y="1436705"/>
                </a:cubicBezTo>
                <a:cubicBezTo>
                  <a:pt x="914726" y="1429314"/>
                  <a:pt x="847084" y="1419161"/>
                  <a:pt x="849509" y="1415461"/>
                </a:cubicBezTo>
                <a:cubicBezTo>
                  <a:pt x="850116" y="1414536"/>
                  <a:pt x="855126" y="1413976"/>
                  <a:pt x="861282" y="1413439"/>
                </a:cubicBezTo>
                <a:lnTo>
                  <a:pt x="866354" y="1412928"/>
                </a:lnTo>
                <a:lnTo>
                  <a:pt x="929848" y="1434867"/>
                </a:lnTo>
                <a:lnTo>
                  <a:pt x="960360" y="1445408"/>
                </a:lnTo>
                <a:cubicBezTo>
                  <a:pt x="966816" y="1457574"/>
                  <a:pt x="969037" y="1437023"/>
                  <a:pt x="960360" y="1445408"/>
                </a:cubicBezTo>
                <a:cubicBezTo>
                  <a:pt x="944867" y="1436457"/>
                  <a:pt x="929084" y="1428979"/>
                  <a:pt x="913166" y="1422232"/>
                </a:cubicBezTo>
                <a:lnTo>
                  <a:pt x="882213" y="1410112"/>
                </a:lnTo>
                <a:lnTo>
                  <a:pt x="885890" y="1407779"/>
                </a:lnTo>
                <a:cubicBezTo>
                  <a:pt x="883590" y="1405975"/>
                  <a:pt x="875920" y="1403511"/>
                  <a:pt x="859616" y="1400047"/>
                </a:cubicBezTo>
                <a:lnTo>
                  <a:pt x="853270" y="1398755"/>
                </a:lnTo>
                <a:lnTo>
                  <a:pt x="817223" y="1384555"/>
                </a:lnTo>
                <a:cubicBezTo>
                  <a:pt x="801363" y="1377753"/>
                  <a:pt x="785666" y="1370190"/>
                  <a:pt x="770285" y="1361131"/>
                </a:cubicBezTo>
                <a:cubicBezTo>
                  <a:pt x="812197" y="1370685"/>
                  <a:pt x="850380" y="1388265"/>
                  <a:pt x="891394" y="1402371"/>
                </a:cubicBezTo>
                <a:cubicBezTo>
                  <a:pt x="923410" y="1412655"/>
                  <a:pt x="899903" y="1399298"/>
                  <a:pt x="887967" y="1392429"/>
                </a:cubicBezTo>
                <a:lnTo>
                  <a:pt x="742083" y="1335026"/>
                </a:lnTo>
                <a:lnTo>
                  <a:pt x="747923" y="1335744"/>
                </a:lnTo>
                <a:cubicBezTo>
                  <a:pt x="773371" y="1339283"/>
                  <a:pt x="841973" y="1349117"/>
                  <a:pt x="792542" y="1338658"/>
                </a:cubicBezTo>
                <a:cubicBezTo>
                  <a:pt x="749433" y="1326571"/>
                  <a:pt x="804631" y="1335104"/>
                  <a:pt x="819905" y="1332408"/>
                </a:cubicBezTo>
                <a:cubicBezTo>
                  <a:pt x="816566" y="1330637"/>
                  <a:pt x="813225" y="1328863"/>
                  <a:pt x="809886" y="1327088"/>
                </a:cubicBezTo>
                <a:cubicBezTo>
                  <a:pt x="813225" y="1328863"/>
                  <a:pt x="796009" y="1304757"/>
                  <a:pt x="798839" y="1300442"/>
                </a:cubicBezTo>
                <a:cubicBezTo>
                  <a:pt x="802477" y="1294891"/>
                  <a:pt x="850113" y="1298215"/>
                  <a:pt x="879189" y="1301033"/>
                </a:cubicBezTo>
                <a:lnTo>
                  <a:pt x="891339" y="1302392"/>
                </a:lnTo>
                <a:lnTo>
                  <a:pt x="890121" y="1301071"/>
                </a:lnTo>
                <a:lnTo>
                  <a:pt x="885142" y="1291948"/>
                </a:lnTo>
                <a:lnTo>
                  <a:pt x="873055" y="1288839"/>
                </a:lnTo>
                <a:cubicBezTo>
                  <a:pt x="844443" y="1282683"/>
                  <a:pt x="810254" y="1276163"/>
                  <a:pt x="812881" y="1272156"/>
                </a:cubicBezTo>
                <a:cubicBezTo>
                  <a:pt x="813259" y="1269862"/>
                  <a:pt x="818969" y="1268739"/>
                  <a:pt x="826608" y="1268212"/>
                </a:cubicBezTo>
                <a:lnTo>
                  <a:pt x="834517" y="1268098"/>
                </a:lnTo>
                <a:lnTo>
                  <a:pt x="881890" y="1285993"/>
                </a:lnTo>
                <a:lnTo>
                  <a:pt x="877332" y="1277636"/>
                </a:lnTo>
                <a:lnTo>
                  <a:pt x="854475" y="1269007"/>
                </a:lnTo>
                <a:lnTo>
                  <a:pt x="851710" y="1267850"/>
                </a:lnTo>
                <a:lnTo>
                  <a:pt x="851919" y="1267847"/>
                </a:lnTo>
                <a:cubicBezTo>
                  <a:pt x="868120" y="1268035"/>
                  <a:pt x="878438" y="1268319"/>
                  <a:pt x="855672" y="1264125"/>
                </a:cubicBezTo>
                <a:lnTo>
                  <a:pt x="820501" y="1254795"/>
                </a:lnTo>
                <a:lnTo>
                  <a:pt x="756454" y="1228004"/>
                </a:lnTo>
                <a:lnTo>
                  <a:pt x="747438" y="1224675"/>
                </a:lnTo>
                <a:lnTo>
                  <a:pt x="780049" y="1226369"/>
                </a:lnTo>
                <a:cubicBezTo>
                  <a:pt x="794024" y="1227230"/>
                  <a:pt x="810396" y="1228444"/>
                  <a:pt x="831267" y="1230383"/>
                </a:cubicBezTo>
                <a:lnTo>
                  <a:pt x="868719" y="1233524"/>
                </a:lnTo>
                <a:lnTo>
                  <a:pt x="868154" y="1228580"/>
                </a:lnTo>
                <a:lnTo>
                  <a:pt x="863871" y="1220641"/>
                </a:lnTo>
                <a:lnTo>
                  <a:pt x="844710" y="1216743"/>
                </a:lnTo>
                <a:cubicBezTo>
                  <a:pt x="818858" y="1213819"/>
                  <a:pt x="788560" y="1217679"/>
                  <a:pt x="792498" y="1204807"/>
                </a:cubicBezTo>
                <a:cubicBezTo>
                  <a:pt x="791285" y="1206656"/>
                  <a:pt x="804487" y="1205979"/>
                  <a:pt x="819902" y="1204503"/>
                </a:cubicBezTo>
                <a:lnTo>
                  <a:pt x="851685" y="1200519"/>
                </a:lnTo>
                <a:lnTo>
                  <a:pt x="843697" y="1196021"/>
                </a:lnTo>
                <a:lnTo>
                  <a:pt x="843287" y="1196453"/>
                </a:lnTo>
                <a:lnTo>
                  <a:pt x="842931" y="1195588"/>
                </a:lnTo>
                <a:lnTo>
                  <a:pt x="828886" y="1187678"/>
                </a:lnTo>
                <a:cubicBezTo>
                  <a:pt x="803640" y="1175528"/>
                  <a:pt x="778867" y="1158520"/>
                  <a:pt x="756429" y="1141511"/>
                </a:cubicBezTo>
                <a:cubicBezTo>
                  <a:pt x="764843" y="1126931"/>
                  <a:pt x="784010" y="1139078"/>
                  <a:pt x="795227" y="1143941"/>
                </a:cubicBezTo>
                <a:lnTo>
                  <a:pt x="817380" y="1147140"/>
                </a:lnTo>
                <a:lnTo>
                  <a:pt x="821941" y="1138152"/>
                </a:lnTo>
                <a:cubicBezTo>
                  <a:pt x="820499" y="1138634"/>
                  <a:pt x="824425" y="1139730"/>
                  <a:pt x="831158" y="1141047"/>
                </a:cubicBezTo>
                <a:lnTo>
                  <a:pt x="852820" y="1144549"/>
                </a:lnTo>
                <a:lnTo>
                  <a:pt x="853628" y="1144864"/>
                </a:lnTo>
                <a:lnTo>
                  <a:pt x="867976" y="1150405"/>
                </a:lnTo>
                <a:lnTo>
                  <a:pt x="886676" y="1149709"/>
                </a:lnTo>
                <a:lnTo>
                  <a:pt x="897745" y="1145091"/>
                </a:lnTo>
                <a:lnTo>
                  <a:pt x="838747" y="1121241"/>
                </a:lnTo>
                <a:lnTo>
                  <a:pt x="835481" y="1119710"/>
                </a:lnTo>
                <a:lnTo>
                  <a:pt x="853932" y="1120411"/>
                </a:lnTo>
                <a:lnTo>
                  <a:pt x="856565" y="1119770"/>
                </a:lnTo>
                <a:lnTo>
                  <a:pt x="861568" y="1122008"/>
                </a:lnTo>
                <a:lnTo>
                  <a:pt x="909097" y="1139031"/>
                </a:lnTo>
                <a:lnTo>
                  <a:pt x="923782" y="1124500"/>
                </a:lnTo>
                <a:cubicBezTo>
                  <a:pt x="862543" y="1090889"/>
                  <a:pt x="800836" y="1061737"/>
                  <a:pt x="739601" y="1037428"/>
                </a:cubicBezTo>
                <a:lnTo>
                  <a:pt x="807829" y="1017293"/>
                </a:lnTo>
                <a:lnTo>
                  <a:pt x="797589" y="1010104"/>
                </a:lnTo>
                <a:cubicBezTo>
                  <a:pt x="781237" y="998667"/>
                  <a:pt x="778040" y="1001757"/>
                  <a:pt x="768680" y="997553"/>
                </a:cubicBezTo>
                <a:cubicBezTo>
                  <a:pt x="744272" y="988746"/>
                  <a:pt x="727466" y="977750"/>
                  <a:pt x="754699" y="983087"/>
                </a:cubicBezTo>
                <a:cubicBezTo>
                  <a:pt x="778048" y="990340"/>
                  <a:pt x="795844" y="995962"/>
                  <a:pt x="812681" y="1001959"/>
                </a:cubicBezTo>
                <a:lnTo>
                  <a:pt x="832540" y="1009999"/>
                </a:lnTo>
                <a:lnTo>
                  <a:pt x="840279" y="1007714"/>
                </a:lnTo>
                <a:lnTo>
                  <a:pt x="859048" y="1005236"/>
                </a:lnTo>
                <a:lnTo>
                  <a:pt x="839882" y="997207"/>
                </a:lnTo>
                <a:cubicBezTo>
                  <a:pt x="830685" y="987690"/>
                  <a:pt x="842788" y="989245"/>
                  <a:pt x="836164" y="982395"/>
                </a:cubicBezTo>
                <a:cubicBezTo>
                  <a:pt x="836164" y="982395"/>
                  <a:pt x="824762" y="970593"/>
                  <a:pt x="822022" y="973242"/>
                </a:cubicBezTo>
                <a:cubicBezTo>
                  <a:pt x="824762" y="970593"/>
                  <a:pt x="861727" y="980514"/>
                  <a:pt x="893746" y="990799"/>
                </a:cubicBezTo>
                <a:lnTo>
                  <a:pt x="893214" y="995706"/>
                </a:lnTo>
                <a:lnTo>
                  <a:pt x="892997" y="995643"/>
                </a:lnTo>
                <a:lnTo>
                  <a:pt x="871796" y="987162"/>
                </a:lnTo>
                <a:cubicBezTo>
                  <a:pt x="859447" y="983637"/>
                  <a:pt x="845185" y="980303"/>
                  <a:pt x="838906" y="979747"/>
                </a:cubicBezTo>
                <a:lnTo>
                  <a:pt x="892997" y="995643"/>
                </a:lnTo>
                <a:lnTo>
                  <a:pt x="893211" y="995729"/>
                </a:lnTo>
                <a:lnTo>
                  <a:pt x="893214" y="995706"/>
                </a:lnTo>
                <a:lnTo>
                  <a:pt x="904996" y="999169"/>
                </a:lnTo>
                <a:lnTo>
                  <a:pt x="914394" y="997929"/>
                </a:lnTo>
                <a:lnTo>
                  <a:pt x="893746" y="990799"/>
                </a:lnTo>
                <a:lnTo>
                  <a:pt x="892825" y="986590"/>
                </a:lnTo>
                <a:lnTo>
                  <a:pt x="914764" y="990800"/>
                </a:lnTo>
                <a:lnTo>
                  <a:pt x="928011" y="996130"/>
                </a:lnTo>
                <a:lnTo>
                  <a:pt x="943414" y="994098"/>
                </a:lnTo>
                <a:cubicBezTo>
                  <a:pt x="976604" y="994098"/>
                  <a:pt x="1013068" y="996527"/>
                  <a:pt x="1049059" y="1001387"/>
                </a:cubicBezTo>
                <a:cubicBezTo>
                  <a:pt x="1065890" y="1003816"/>
                  <a:pt x="1082720" y="1008676"/>
                  <a:pt x="1099545" y="1011106"/>
                </a:cubicBezTo>
                <a:cubicBezTo>
                  <a:pt x="1116375" y="1015965"/>
                  <a:pt x="1132736" y="1006246"/>
                  <a:pt x="1149566" y="1001387"/>
                </a:cubicBezTo>
                <a:cubicBezTo>
                  <a:pt x="1146762" y="998956"/>
                  <a:pt x="1143955" y="994097"/>
                  <a:pt x="1141152" y="989238"/>
                </a:cubicBezTo>
                <a:cubicBezTo>
                  <a:pt x="1174812" y="986807"/>
                  <a:pt x="1211275" y="984378"/>
                  <a:pt x="1244461" y="972228"/>
                </a:cubicBezTo>
                <a:cubicBezTo>
                  <a:pt x="1278119" y="960079"/>
                  <a:pt x="1311306" y="948334"/>
                  <a:pt x="1344967" y="943474"/>
                </a:cubicBezTo>
                <a:cubicBezTo>
                  <a:pt x="1414619" y="931326"/>
                  <a:pt x="1487539" y="931326"/>
                  <a:pt x="1557192" y="938614"/>
                </a:cubicBezTo>
                <a:cubicBezTo>
                  <a:pt x="1668437" y="945904"/>
                  <a:pt x="1780166" y="969798"/>
                  <a:pt x="1889094" y="981948"/>
                </a:cubicBezTo>
                <a:cubicBezTo>
                  <a:pt x="2003630" y="996527"/>
                  <a:pt x="2114895" y="989237"/>
                  <a:pt x="2226625" y="986808"/>
                </a:cubicBezTo>
                <a:cubicBezTo>
                  <a:pt x="2341162" y="984377"/>
                  <a:pt x="2452892" y="981948"/>
                  <a:pt x="2567427" y="981946"/>
                </a:cubicBezTo>
                <a:cubicBezTo>
                  <a:pt x="2678689" y="979519"/>
                  <a:pt x="2784810" y="950764"/>
                  <a:pt x="2893735" y="921606"/>
                </a:cubicBezTo>
                <a:cubicBezTo>
                  <a:pt x="3113920" y="866122"/>
                  <a:pt x="3331770" y="803352"/>
                  <a:pt x="3549393" y="726001"/>
                </a:cubicBezTo>
                <a:cubicBezTo>
                  <a:pt x="3657848" y="687121"/>
                  <a:pt x="3766766" y="665253"/>
                  <a:pt x="3878489" y="636499"/>
                </a:cubicBezTo>
                <a:cubicBezTo>
                  <a:pt x="3931313" y="621921"/>
                  <a:pt x="3987409" y="607340"/>
                  <a:pt x="4040233" y="590332"/>
                </a:cubicBezTo>
                <a:cubicBezTo>
                  <a:pt x="4090253" y="573727"/>
                  <a:pt x="4238440" y="515411"/>
                  <a:pt x="4260410" y="508121"/>
                </a:cubicBezTo>
                <a:cubicBezTo>
                  <a:pt x="4285654" y="501236"/>
                  <a:pt x="4313701" y="491516"/>
                  <a:pt x="4338944" y="484226"/>
                </a:cubicBezTo>
                <a:cubicBezTo>
                  <a:pt x="4394573" y="464788"/>
                  <a:pt x="4447396" y="447777"/>
                  <a:pt x="4503491" y="428340"/>
                </a:cubicBezTo>
                <a:cubicBezTo>
                  <a:pt x="4612411" y="392291"/>
                  <a:pt x="4723668" y="353413"/>
                  <a:pt x="4832585" y="319799"/>
                </a:cubicBezTo>
                <a:cubicBezTo>
                  <a:pt x="5050428" y="249738"/>
                  <a:pt x="5270135" y="184538"/>
                  <a:pt x="5490778" y="131082"/>
                </a:cubicBezTo>
                <a:cubicBezTo>
                  <a:pt x="5599698" y="104758"/>
                  <a:pt x="5710954" y="80461"/>
                  <a:pt x="5822678" y="65882"/>
                </a:cubicBezTo>
                <a:cubicBezTo>
                  <a:pt x="5934402" y="51303"/>
                  <a:pt x="6048932" y="41584"/>
                  <a:pt x="6160188" y="29838"/>
                </a:cubicBezTo>
                <a:cubicBezTo>
                  <a:pt x="6271912" y="20121"/>
                  <a:pt x="6386442" y="10400"/>
                  <a:pt x="6498166" y="5540"/>
                </a:cubicBezTo>
                <a:cubicBezTo>
                  <a:pt x="6511722" y="5541"/>
                  <a:pt x="6528551" y="5540"/>
                  <a:pt x="6542574" y="3111"/>
                </a:cubicBezTo>
                <a:cubicBezTo>
                  <a:pt x="6553793" y="3112"/>
                  <a:pt x="6565014" y="-1749"/>
                  <a:pt x="6576232" y="681"/>
                </a:cubicBez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1256210479"/>
      </p:ext>
    </p:extLst>
  </p:cSld>
  <p:clrMapOvr>
    <a:masterClrMapping/>
  </p:clrMapOvr>
  <p:transition spd="slow" advClick="0" advTm="3000"/>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1206066" y="1043047"/>
            <a:ext cx="4943516" cy="4852768"/>
          </a:xfrm>
          <a:custGeom>
            <a:avLst/>
            <a:gdLst>
              <a:gd name="connsiteX0" fmla="*/ 2409127 w 4943516"/>
              <a:gd name="connsiteY0" fmla="*/ 4848438 h 4852768"/>
              <a:gd name="connsiteX1" fmla="*/ 2410297 w 4943516"/>
              <a:gd name="connsiteY1" fmla="*/ 4852768 h 4852768"/>
              <a:gd name="connsiteX2" fmla="*/ 2407825 w 4943516"/>
              <a:gd name="connsiteY2" fmla="*/ 4850317 h 4852768"/>
              <a:gd name="connsiteX3" fmla="*/ 2409127 w 4943516"/>
              <a:gd name="connsiteY3" fmla="*/ 4848438 h 4852768"/>
              <a:gd name="connsiteX4" fmla="*/ 3167854 w 4943516"/>
              <a:gd name="connsiteY4" fmla="*/ 4530495 h 4852768"/>
              <a:gd name="connsiteX5" fmla="*/ 3151898 w 4943516"/>
              <a:gd name="connsiteY5" fmla="*/ 4532212 h 4852768"/>
              <a:gd name="connsiteX6" fmla="*/ 3089358 w 4943516"/>
              <a:gd name="connsiteY6" fmla="*/ 4532369 h 4852768"/>
              <a:gd name="connsiteX7" fmla="*/ 3100938 w 4943516"/>
              <a:gd name="connsiteY7" fmla="*/ 4542307 h 4852768"/>
              <a:gd name="connsiteX8" fmla="*/ 3119291 w 4943516"/>
              <a:gd name="connsiteY8" fmla="*/ 4544920 h 4852768"/>
              <a:gd name="connsiteX9" fmla="*/ 3121766 w 4943516"/>
              <a:gd name="connsiteY9" fmla="*/ 4547520 h 4852768"/>
              <a:gd name="connsiteX10" fmla="*/ 3122333 w 4943516"/>
              <a:gd name="connsiteY10" fmla="*/ 4547531 h 4852768"/>
              <a:gd name="connsiteX11" fmla="*/ 3124693 w 4943516"/>
              <a:gd name="connsiteY11" fmla="*/ 4546789 h 4852768"/>
              <a:gd name="connsiteX12" fmla="*/ 3240621 w 4943516"/>
              <a:gd name="connsiteY12" fmla="*/ 4498856 h 4852768"/>
              <a:gd name="connsiteX13" fmla="*/ 3120139 w 4943516"/>
              <a:gd name="connsiteY13" fmla="*/ 4501274 h 4852768"/>
              <a:gd name="connsiteX14" fmla="*/ 3108798 w 4943516"/>
              <a:gd name="connsiteY14" fmla="*/ 4505523 h 4852768"/>
              <a:gd name="connsiteX15" fmla="*/ 3114771 w 4943516"/>
              <a:gd name="connsiteY15" fmla="*/ 4505279 h 4852768"/>
              <a:gd name="connsiteX16" fmla="*/ 3169051 w 4943516"/>
              <a:gd name="connsiteY16" fmla="*/ 4505998 h 4852768"/>
              <a:gd name="connsiteX17" fmla="*/ 3175651 w 4943516"/>
              <a:gd name="connsiteY17" fmla="*/ 4510847 h 4852768"/>
              <a:gd name="connsiteX18" fmla="*/ 3198212 w 4943516"/>
              <a:gd name="connsiteY18" fmla="*/ 4510744 h 4852768"/>
              <a:gd name="connsiteX19" fmla="*/ 3217215 w 4943516"/>
              <a:gd name="connsiteY19" fmla="*/ 4511860 h 4852768"/>
              <a:gd name="connsiteX20" fmla="*/ 3248804 w 4943516"/>
              <a:gd name="connsiteY20" fmla="*/ 4499936 h 4852768"/>
              <a:gd name="connsiteX21" fmla="*/ 3250577 w 4943516"/>
              <a:gd name="connsiteY21" fmla="*/ 4499158 h 4852768"/>
              <a:gd name="connsiteX22" fmla="*/ 2988573 w 4943516"/>
              <a:gd name="connsiteY22" fmla="*/ 4369219 h 4852768"/>
              <a:gd name="connsiteX23" fmla="*/ 2984939 w 4943516"/>
              <a:gd name="connsiteY23" fmla="*/ 4369753 h 4852768"/>
              <a:gd name="connsiteX24" fmla="*/ 2984407 w 4943516"/>
              <a:gd name="connsiteY24" fmla="*/ 4371163 h 4852768"/>
              <a:gd name="connsiteX25" fmla="*/ 2989083 w 4943516"/>
              <a:gd name="connsiteY25" fmla="*/ 4369789 h 4852768"/>
              <a:gd name="connsiteX26" fmla="*/ 2989394 w 4943516"/>
              <a:gd name="connsiteY26" fmla="*/ 4369418 h 4852768"/>
              <a:gd name="connsiteX27" fmla="*/ 3018659 w 4943516"/>
              <a:gd name="connsiteY27" fmla="*/ 4368653 h 4852768"/>
              <a:gd name="connsiteX28" fmla="*/ 3018273 w 4943516"/>
              <a:gd name="connsiteY28" fmla="*/ 4368684 h 4852768"/>
              <a:gd name="connsiteX29" fmla="*/ 3004890 w 4943516"/>
              <a:gd name="connsiteY29" fmla="*/ 4370977 h 4852768"/>
              <a:gd name="connsiteX30" fmla="*/ 3005383 w 4943516"/>
              <a:gd name="connsiteY30" fmla="*/ 4371377 h 4852768"/>
              <a:gd name="connsiteX31" fmla="*/ 3013047 w 4943516"/>
              <a:gd name="connsiteY31" fmla="*/ 4369980 h 4852768"/>
              <a:gd name="connsiteX32" fmla="*/ 3063454 w 4943516"/>
              <a:gd name="connsiteY32" fmla="*/ 4348332 h 4852768"/>
              <a:gd name="connsiteX33" fmla="*/ 3060670 w 4943516"/>
              <a:gd name="connsiteY33" fmla="*/ 4348524 h 4852768"/>
              <a:gd name="connsiteX34" fmla="*/ 3059660 w 4943516"/>
              <a:gd name="connsiteY34" fmla="*/ 4348792 h 4852768"/>
              <a:gd name="connsiteX35" fmla="*/ 3056228 w 4943516"/>
              <a:gd name="connsiteY35" fmla="*/ 4350586 h 4852768"/>
              <a:gd name="connsiteX36" fmla="*/ 3056040 w 4943516"/>
              <a:gd name="connsiteY36" fmla="*/ 4351884 h 4852768"/>
              <a:gd name="connsiteX37" fmla="*/ 3064894 w 4943516"/>
              <a:gd name="connsiteY37" fmla="*/ 4350815 h 4852768"/>
              <a:gd name="connsiteX38" fmla="*/ 3063454 w 4943516"/>
              <a:gd name="connsiteY38" fmla="*/ 4348332 h 4852768"/>
              <a:gd name="connsiteX39" fmla="*/ 3168950 w 4943516"/>
              <a:gd name="connsiteY39" fmla="*/ 4323822 h 4852768"/>
              <a:gd name="connsiteX40" fmla="*/ 3161615 w 4943516"/>
              <a:gd name="connsiteY40" fmla="*/ 4327029 h 4852768"/>
              <a:gd name="connsiteX41" fmla="*/ 3155213 w 4943516"/>
              <a:gd name="connsiteY41" fmla="*/ 4327338 h 4852768"/>
              <a:gd name="connsiteX42" fmla="*/ 3168950 w 4943516"/>
              <a:gd name="connsiteY42" fmla="*/ 4323822 h 4852768"/>
              <a:gd name="connsiteX43" fmla="*/ 3171037 w 4943516"/>
              <a:gd name="connsiteY43" fmla="*/ 4321503 h 4852768"/>
              <a:gd name="connsiteX44" fmla="*/ 3174006 w 4943516"/>
              <a:gd name="connsiteY44" fmla="*/ 4322125 h 4852768"/>
              <a:gd name="connsiteX45" fmla="*/ 3170937 w 4943516"/>
              <a:gd name="connsiteY45" fmla="*/ 4324332 h 4852768"/>
              <a:gd name="connsiteX46" fmla="*/ 3168950 w 4943516"/>
              <a:gd name="connsiteY46" fmla="*/ 4323822 h 4852768"/>
              <a:gd name="connsiteX47" fmla="*/ 3171037 w 4943516"/>
              <a:gd name="connsiteY47" fmla="*/ 4321503 h 4852768"/>
              <a:gd name="connsiteX48" fmla="*/ 3176093 w 4943516"/>
              <a:gd name="connsiteY48" fmla="*/ 4319807 h 4852768"/>
              <a:gd name="connsiteX49" fmla="*/ 3179061 w 4943516"/>
              <a:gd name="connsiteY49" fmla="*/ 4320428 h 4852768"/>
              <a:gd name="connsiteX50" fmla="*/ 3175991 w 4943516"/>
              <a:gd name="connsiteY50" fmla="*/ 4322635 h 4852768"/>
              <a:gd name="connsiteX51" fmla="*/ 3174006 w 4943516"/>
              <a:gd name="connsiteY51" fmla="*/ 4322125 h 4852768"/>
              <a:gd name="connsiteX52" fmla="*/ 3176093 w 4943516"/>
              <a:gd name="connsiteY52" fmla="*/ 4319807 h 4852768"/>
              <a:gd name="connsiteX53" fmla="*/ 2993443 w 4943516"/>
              <a:gd name="connsiteY53" fmla="*/ 4313172 h 4852768"/>
              <a:gd name="connsiteX54" fmla="*/ 2974112 w 4943516"/>
              <a:gd name="connsiteY54" fmla="*/ 4317994 h 4852768"/>
              <a:gd name="connsiteX55" fmla="*/ 2963172 w 4943516"/>
              <a:gd name="connsiteY55" fmla="*/ 4321253 h 4852768"/>
              <a:gd name="connsiteX56" fmla="*/ 2959656 w 4943516"/>
              <a:gd name="connsiteY56" fmla="*/ 4322525 h 4852768"/>
              <a:gd name="connsiteX57" fmla="*/ 2967492 w 4943516"/>
              <a:gd name="connsiteY57" fmla="*/ 4321157 h 4852768"/>
              <a:gd name="connsiteX58" fmla="*/ 2991756 w 4943516"/>
              <a:gd name="connsiteY58" fmla="*/ 4313805 h 4852768"/>
              <a:gd name="connsiteX59" fmla="*/ 3235397 w 4943516"/>
              <a:gd name="connsiteY59" fmla="*/ 4287336 h 4852768"/>
              <a:gd name="connsiteX60" fmla="*/ 3229891 w 4943516"/>
              <a:gd name="connsiteY60" fmla="*/ 4289107 h 4852768"/>
              <a:gd name="connsiteX61" fmla="*/ 3228358 w 4943516"/>
              <a:gd name="connsiteY61" fmla="*/ 4289073 h 4852768"/>
              <a:gd name="connsiteX62" fmla="*/ 2998085 w 4943516"/>
              <a:gd name="connsiteY62" fmla="*/ 4234279 h 4852768"/>
              <a:gd name="connsiteX63" fmla="*/ 2987749 w 4943516"/>
              <a:gd name="connsiteY63" fmla="*/ 4236280 h 4852768"/>
              <a:gd name="connsiteX64" fmla="*/ 2992053 w 4943516"/>
              <a:gd name="connsiteY64" fmla="*/ 4237997 h 4852768"/>
              <a:gd name="connsiteX65" fmla="*/ 3000658 w 4943516"/>
              <a:gd name="connsiteY65" fmla="*/ 4238699 h 4852768"/>
              <a:gd name="connsiteX66" fmla="*/ 3012692 w 4943516"/>
              <a:gd name="connsiteY66" fmla="*/ 4236113 h 4852768"/>
              <a:gd name="connsiteX67" fmla="*/ 3013015 w 4943516"/>
              <a:gd name="connsiteY67" fmla="*/ 4235997 h 4852768"/>
              <a:gd name="connsiteX68" fmla="*/ 3012270 w 4943516"/>
              <a:gd name="connsiteY68" fmla="*/ 4235877 h 4852768"/>
              <a:gd name="connsiteX69" fmla="*/ 2998085 w 4943516"/>
              <a:gd name="connsiteY69" fmla="*/ 4234279 h 4852768"/>
              <a:gd name="connsiteX70" fmla="*/ 3138535 w 4943516"/>
              <a:gd name="connsiteY70" fmla="*/ 4180250 h 4852768"/>
              <a:gd name="connsiteX71" fmla="*/ 3130491 w 4943516"/>
              <a:gd name="connsiteY71" fmla="*/ 4185729 h 4852768"/>
              <a:gd name="connsiteX72" fmla="*/ 3087576 w 4943516"/>
              <a:gd name="connsiteY72" fmla="*/ 4190346 h 4852768"/>
              <a:gd name="connsiteX73" fmla="*/ 3075303 w 4943516"/>
              <a:gd name="connsiteY73" fmla="*/ 4190357 h 4852768"/>
              <a:gd name="connsiteX74" fmla="*/ 3062464 w 4943516"/>
              <a:gd name="connsiteY74" fmla="*/ 4190286 h 4852768"/>
              <a:gd name="connsiteX75" fmla="*/ 3036321 w 4943516"/>
              <a:gd name="connsiteY75" fmla="*/ 4200286 h 4852768"/>
              <a:gd name="connsiteX76" fmla="*/ 3036617 w 4943516"/>
              <a:gd name="connsiteY76" fmla="*/ 4200441 h 4852768"/>
              <a:gd name="connsiteX77" fmla="*/ 3054969 w 4943516"/>
              <a:gd name="connsiteY77" fmla="*/ 4203053 h 4852768"/>
              <a:gd name="connsiteX78" fmla="*/ 3084600 w 4943516"/>
              <a:gd name="connsiteY78" fmla="*/ 4205956 h 4852768"/>
              <a:gd name="connsiteX79" fmla="*/ 3095545 w 4943516"/>
              <a:gd name="connsiteY79" fmla="*/ 4206396 h 4852768"/>
              <a:gd name="connsiteX80" fmla="*/ 3157779 w 4943516"/>
              <a:gd name="connsiteY80" fmla="*/ 4181019 h 4852768"/>
              <a:gd name="connsiteX81" fmla="*/ 3176299 w 4943516"/>
              <a:gd name="connsiteY81" fmla="*/ 4156988 h 4852768"/>
              <a:gd name="connsiteX82" fmla="*/ 3139012 w 4943516"/>
              <a:gd name="connsiteY82" fmla="*/ 4157737 h 4852768"/>
              <a:gd name="connsiteX83" fmla="*/ 3134169 w 4943516"/>
              <a:gd name="connsiteY83" fmla="*/ 4160029 h 4852768"/>
              <a:gd name="connsiteX84" fmla="*/ 3113868 w 4943516"/>
              <a:gd name="connsiteY84" fmla="*/ 4168968 h 4852768"/>
              <a:gd name="connsiteX85" fmla="*/ 3133891 w 4943516"/>
              <a:gd name="connsiteY85" fmla="*/ 4168878 h 4852768"/>
              <a:gd name="connsiteX86" fmla="*/ 3157187 w 4943516"/>
              <a:gd name="connsiteY86" fmla="*/ 4170247 h 4852768"/>
              <a:gd name="connsiteX87" fmla="*/ 3165058 w 4943516"/>
              <a:gd name="connsiteY87" fmla="*/ 4176943 h 4852768"/>
              <a:gd name="connsiteX88" fmla="*/ 3167240 w 4943516"/>
              <a:gd name="connsiteY88" fmla="*/ 4177161 h 4852768"/>
              <a:gd name="connsiteX89" fmla="*/ 3168610 w 4943516"/>
              <a:gd name="connsiteY89" fmla="*/ 4176602 h 4852768"/>
              <a:gd name="connsiteX90" fmla="*/ 3167029 w 4943516"/>
              <a:gd name="connsiteY90" fmla="*/ 4176274 h 4852768"/>
              <a:gd name="connsiteX91" fmla="*/ 3169311 w 4943516"/>
              <a:gd name="connsiteY91" fmla="*/ 4176317 h 4852768"/>
              <a:gd name="connsiteX92" fmla="*/ 3194435 w 4943516"/>
              <a:gd name="connsiteY92" fmla="*/ 4166072 h 4852768"/>
              <a:gd name="connsiteX93" fmla="*/ 3210737 w 4943516"/>
              <a:gd name="connsiteY93" fmla="*/ 4158033 h 4852768"/>
              <a:gd name="connsiteX94" fmla="*/ 4003257 w 4943516"/>
              <a:gd name="connsiteY94" fmla="*/ 4139957 h 4852768"/>
              <a:gd name="connsiteX95" fmla="*/ 3996444 w 4943516"/>
              <a:gd name="connsiteY95" fmla="*/ 4147293 h 4852768"/>
              <a:gd name="connsiteX96" fmla="*/ 3996671 w 4943516"/>
              <a:gd name="connsiteY96" fmla="*/ 4150757 h 4852768"/>
              <a:gd name="connsiteX97" fmla="*/ 3996444 w 4943516"/>
              <a:gd name="connsiteY97" fmla="*/ 4147293 h 4852768"/>
              <a:gd name="connsiteX98" fmla="*/ 4002271 w 4943516"/>
              <a:gd name="connsiteY98" fmla="*/ 4141830 h 4852768"/>
              <a:gd name="connsiteX99" fmla="*/ 3808886 w 4943516"/>
              <a:gd name="connsiteY99" fmla="*/ 4076143 h 4852768"/>
              <a:gd name="connsiteX100" fmla="*/ 3813921 w 4943516"/>
              <a:gd name="connsiteY100" fmla="*/ 4077649 h 4852768"/>
              <a:gd name="connsiteX101" fmla="*/ 3809544 w 4943516"/>
              <a:gd name="connsiteY101" fmla="*/ 4079390 h 4852768"/>
              <a:gd name="connsiteX102" fmla="*/ 3808886 w 4943516"/>
              <a:gd name="connsiteY102" fmla="*/ 4076143 h 4852768"/>
              <a:gd name="connsiteX103" fmla="*/ 3829897 w 4943516"/>
              <a:gd name="connsiteY103" fmla="*/ 4059682 h 4852768"/>
              <a:gd name="connsiteX104" fmla="*/ 3827163 w 4943516"/>
              <a:gd name="connsiteY104" fmla="*/ 4065996 h 4852768"/>
              <a:gd name="connsiteX105" fmla="*/ 3824196 w 4943516"/>
              <a:gd name="connsiteY105" fmla="*/ 4068837 h 4852768"/>
              <a:gd name="connsiteX106" fmla="*/ 3841077 w 4943516"/>
              <a:gd name="connsiteY106" fmla="*/ 4037990 h 4852768"/>
              <a:gd name="connsiteX107" fmla="*/ 3829897 w 4943516"/>
              <a:gd name="connsiteY107" fmla="*/ 4059682 h 4852768"/>
              <a:gd name="connsiteX108" fmla="*/ 3841077 w 4943516"/>
              <a:gd name="connsiteY108" fmla="*/ 4037990 h 4852768"/>
              <a:gd name="connsiteX109" fmla="*/ 3839631 w 4943516"/>
              <a:gd name="connsiteY109" fmla="*/ 4033956 h 4852768"/>
              <a:gd name="connsiteX110" fmla="*/ 3841077 w 4943516"/>
              <a:gd name="connsiteY110" fmla="*/ 4037990 h 4852768"/>
              <a:gd name="connsiteX111" fmla="*/ 3839631 w 4943516"/>
              <a:gd name="connsiteY111" fmla="*/ 4033956 h 4852768"/>
              <a:gd name="connsiteX112" fmla="*/ 3846335 w 4943516"/>
              <a:gd name="connsiteY112" fmla="*/ 4020176 h 4852768"/>
              <a:gd name="connsiteX113" fmla="*/ 3847661 w 4943516"/>
              <a:gd name="connsiteY113" fmla="*/ 4024035 h 4852768"/>
              <a:gd name="connsiteX114" fmla="*/ 3846335 w 4943516"/>
              <a:gd name="connsiteY114" fmla="*/ 4020176 h 4852768"/>
              <a:gd name="connsiteX115" fmla="*/ 3857751 w 4943516"/>
              <a:gd name="connsiteY115" fmla="*/ 4011741 h 4852768"/>
              <a:gd name="connsiteX116" fmla="*/ 3854250 w 4943516"/>
              <a:gd name="connsiteY116" fmla="*/ 4014647 h 4852768"/>
              <a:gd name="connsiteX117" fmla="*/ 3857751 w 4943516"/>
              <a:gd name="connsiteY117" fmla="*/ 4011741 h 4852768"/>
              <a:gd name="connsiteX118" fmla="*/ 3935531 w 4943516"/>
              <a:gd name="connsiteY118" fmla="*/ 3956819 h 4852768"/>
              <a:gd name="connsiteX119" fmla="*/ 3930152 w 4943516"/>
              <a:gd name="connsiteY119" fmla="*/ 3962823 h 4852768"/>
              <a:gd name="connsiteX120" fmla="*/ 3927866 w 4943516"/>
              <a:gd name="connsiteY120" fmla="*/ 3965192 h 4852768"/>
              <a:gd name="connsiteX121" fmla="*/ 3931993 w 4943516"/>
              <a:gd name="connsiteY121" fmla="*/ 3958601 h 4852768"/>
              <a:gd name="connsiteX122" fmla="*/ 4157242 w 4943516"/>
              <a:gd name="connsiteY122" fmla="*/ 3938436 h 4852768"/>
              <a:gd name="connsiteX123" fmla="*/ 4153681 w 4943516"/>
              <a:gd name="connsiteY123" fmla="*/ 3942526 h 4852768"/>
              <a:gd name="connsiteX124" fmla="*/ 4152637 w 4943516"/>
              <a:gd name="connsiteY124" fmla="*/ 3943053 h 4852768"/>
              <a:gd name="connsiteX125" fmla="*/ 4153077 w 4943516"/>
              <a:gd name="connsiteY125" fmla="*/ 3942603 h 4852768"/>
              <a:gd name="connsiteX126" fmla="*/ 3968684 w 4943516"/>
              <a:gd name="connsiteY126" fmla="*/ 3844539 h 4852768"/>
              <a:gd name="connsiteX127" fmla="*/ 3961855 w 4943516"/>
              <a:gd name="connsiteY127" fmla="*/ 3856996 h 4852768"/>
              <a:gd name="connsiteX128" fmla="*/ 3935166 w 4943516"/>
              <a:gd name="connsiteY128" fmla="*/ 3906981 h 4852768"/>
              <a:gd name="connsiteX129" fmla="*/ 3936602 w 4943516"/>
              <a:gd name="connsiteY129" fmla="*/ 3918199 h 4852768"/>
              <a:gd name="connsiteX130" fmla="*/ 3907420 w 4943516"/>
              <a:gd name="connsiteY130" fmla="*/ 3974427 h 4852768"/>
              <a:gd name="connsiteX131" fmla="*/ 3907958 w 4943516"/>
              <a:gd name="connsiteY131" fmla="*/ 3983859 h 4852768"/>
              <a:gd name="connsiteX132" fmla="*/ 3908605 w 4943516"/>
              <a:gd name="connsiteY132" fmla="*/ 3985154 h 4852768"/>
              <a:gd name="connsiteX133" fmla="*/ 3872160 w 4943516"/>
              <a:gd name="connsiteY133" fmla="*/ 4022928 h 4852768"/>
              <a:gd name="connsiteX134" fmla="*/ 3849981 w 4943516"/>
              <a:gd name="connsiteY134" fmla="*/ 4044156 h 4852768"/>
              <a:gd name="connsiteX135" fmla="*/ 3878610 w 4943516"/>
              <a:gd name="connsiteY135" fmla="*/ 3988629 h 4852768"/>
              <a:gd name="connsiteX136" fmla="*/ 3953260 w 4943516"/>
              <a:gd name="connsiteY136" fmla="*/ 3860164 h 4852768"/>
              <a:gd name="connsiteX137" fmla="*/ 4020386 w 4943516"/>
              <a:gd name="connsiteY137" fmla="*/ 3828401 h 4852768"/>
              <a:gd name="connsiteX138" fmla="*/ 4024633 w 4943516"/>
              <a:gd name="connsiteY138" fmla="*/ 3849042 h 4852768"/>
              <a:gd name="connsiteX139" fmla="*/ 4020628 w 4943516"/>
              <a:gd name="connsiteY139" fmla="*/ 3856906 h 4852768"/>
              <a:gd name="connsiteX140" fmla="*/ 3991090 w 4943516"/>
              <a:gd name="connsiteY140" fmla="*/ 3894806 h 4852768"/>
              <a:gd name="connsiteX141" fmla="*/ 3963642 w 4943516"/>
              <a:gd name="connsiteY141" fmla="*/ 3925442 h 4852768"/>
              <a:gd name="connsiteX142" fmla="*/ 3978311 w 4943516"/>
              <a:gd name="connsiteY142" fmla="*/ 3903822 h 4852768"/>
              <a:gd name="connsiteX143" fmla="*/ 4020386 w 4943516"/>
              <a:gd name="connsiteY143" fmla="*/ 3828401 h 4852768"/>
              <a:gd name="connsiteX144" fmla="*/ 2556682 w 4943516"/>
              <a:gd name="connsiteY144" fmla="*/ 3819555 h 4852768"/>
              <a:gd name="connsiteX145" fmla="*/ 2557014 w 4943516"/>
              <a:gd name="connsiteY145" fmla="*/ 3825121 h 4852768"/>
              <a:gd name="connsiteX146" fmla="*/ 2589081 w 4943516"/>
              <a:gd name="connsiteY146" fmla="*/ 3829476 h 4852768"/>
              <a:gd name="connsiteX147" fmla="*/ 2592769 w 4943516"/>
              <a:gd name="connsiteY147" fmla="*/ 3830100 h 4852768"/>
              <a:gd name="connsiteX148" fmla="*/ 2624785 w 4943516"/>
              <a:gd name="connsiteY148" fmla="*/ 3824837 h 4852768"/>
              <a:gd name="connsiteX149" fmla="*/ 2630318 w 4943516"/>
              <a:gd name="connsiteY149" fmla="*/ 3823683 h 4852768"/>
              <a:gd name="connsiteX150" fmla="*/ 2613877 w 4943516"/>
              <a:gd name="connsiteY150" fmla="*/ 3823901 h 4852768"/>
              <a:gd name="connsiteX151" fmla="*/ 2588403 w 4943516"/>
              <a:gd name="connsiteY151" fmla="*/ 3821141 h 4852768"/>
              <a:gd name="connsiteX152" fmla="*/ 2556682 w 4943516"/>
              <a:gd name="connsiteY152" fmla="*/ 3819555 h 4852768"/>
              <a:gd name="connsiteX153" fmla="*/ 2324677 w 4943516"/>
              <a:gd name="connsiteY153" fmla="*/ 3769896 h 4852768"/>
              <a:gd name="connsiteX154" fmla="*/ 2313819 w 4943516"/>
              <a:gd name="connsiteY154" fmla="*/ 3770552 h 4852768"/>
              <a:gd name="connsiteX155" fmla="*/ 2360583 w 4943516"/>
              <a:gd name="connsiteY155" fmla="*/ 3774311 h 4852768"/>
              <a:gd name="connsiteX156" fmla="*/ 2362568 w 4943516"/>
              <a:gd name="connsiteY156" fmla="*/ 3773668 h 4852768"/>
              <a:gd name="connsiteX157" fmla="*/ 2339191 w 4943516"/>
              <a:gd name="connsiteY157" fmla="*/ 3770517 h 4852768"/>
              <a:gd name="connsiteX158" fmla="*/ 2324677 w 4943516"/>
              <a:gd name="connsiteY158" fmla="*/ 3769896 h 4852768"/>
              <a:gd name="connsiteX159" fmla="*/ 2371944 w 4943516"/>
              <a:gd name="connsiteY159" fmla="*/ 3769756 h 4852768"/>
              <a:gd name="connsiteX160" fmla="*/ 2368060 w 4943516"/>
              <a:gd name="connsiteY160" fmla="*/ 3770079 h 4852768"/>
              <a:gd name="connsiteX161" fmla="*/ 2385292 w 4943516"/>
              <a:gd name="connsiteY161" fmla="*/ 3774049 h 4852768"/>
              <a:gd name="connsiteX162" fmla="*/ 2388074 w 4943516"/>
              <a:gd name="connsiteY162" fmla="*/ 3773576 h 4852768"/>
              <a:gd name="connsiteX163" fmla="*/ 2389258 w 4943516"/>
              <a:gd name="connsiteY163" fmla="*/ 3772773 h 4852768"/>
              <a:gd name="connsiteX164" fmla="*/ 2371944 w 4943516"/>
              <a:gd name="connsiteY164" fmla="*/ 3769756 h 4852768"/>
              <a:gd name="connsiteX165" fmla="*/ 3439108 w 4943516"/>
              <a:gd name="connsiteY165" fmla="*/ 3769510 h 4852768"/>
              <a:gd name="connsiteX166" fmla="*/ 3444143 w 4943516"/>
              <a:gd name="connsiteY166" fmla="*/ 3771016 h 4852768"/>
              <a:gd name="connsiteX167" fmla="*/ 3439767 w 4943516"/>
              <a:gd name="connsiteY167" fmla="*/ 3772758 h 4852768"/>
              <a:gd name="connsiteX168" fmla="*/ 3439108 w 4943516"/>
              <a:gd name="connsiteY168" fmla="*/ 3769510 h 4852768"/>
              <a:gd name="connsiteX169" fmla="*/ 2441406 w 4943516"/>
              <a:gd name="connsiteY169" fmla="*/ 3766521 h 4852768"/>
              <a:gd name="connsiteX170" fmla="*/ 2423398 w 4943516"/>
              <a:gd name="connsiteY170" fmla="*/ 3768888 h 4852768"/>
              <a:gd name="connsiteX171" fmla="*/ 2391894 w 4943516"/>
              <a:gd name="connsiteY171" fmla="*/ 3771050 h 4852768"/>
              <a:gd name="connsiteX172" fmla="*/ 2399169 w 4943516"/>
              <a:gd name="connsiteY172" fmla="*/ 3773065 h 4852768"/>
              <a:gd name="connsiteX173" fmla="*/ 2455295 w 4943516"/>
              <a:gd name="connsiteY173" fmla="*/ 3766846 h 4852768"/>
              <a:gd name="connsiteX174" fmla="*/ 2441406 w 4943516"/>
              <a:gd name="connsiteY174" fmla="*/ 3766521 h 4852768"/>
              <a:gd name="connsiteX175" fmla="*/ 2554907 w 4943516"/>
              <a:gd name="connsiteY175" fmla="*/ 3766489 h 4852768"/>
              <a:gd name="connsiteX176" fmla="*/ 2555494 w 4943516"/>
              <a:gd name="connsiteY176" fmla="*/ 3767323 h 4852768"/>
              <a:gd name="connsiteX177" fmla="*/ 2556693 w 4943516"/>
              <a:gd name="connsiteY177" fmla="*/ 3769027 h 4852768"/>
              <a:gd name="connsiteX178" fmla="*/ 2555578 w 4943516"/>
              <a:gd name="connsiteY178" fmla="*/ 3767441 h 4852768"/>
              <a:gd name="connsiteX179" fmla="*/ 2555494 w 4943516"/>
              <a:gd name="connsiteY179" fmla="*/ 3767323 h 4852768"/>
              <a:gd name="connsiteX180" fmla="*/ 2554936 w 4943516"/>
              <a:gd name="connsiteY180" fmla="*/ 3766529 h 4852768"/>
              <a:gd name="connsiteX181" fmla="*/ 2554907 w 4943516"/>
              <a:gd name="connsiteY181" fmla="*/ 3766489 h 4852768"/>
              <a:gd name="connsiteX182" fmla="*/ 2469664 w 4943516"/>
              <a:gd name="connsiteY182" fmla="*/ 3761968 h 4852768"/>
              <a:gd name="connsiteX183" fmla="*/ 2469794 w 4943516"/>
              <a:gd name="connsiteY183" fmla="*/ 3764327 h 4852768"/>
              <a:gd name="connsiteX184" fmla="*/ 2471903 w 4943516"/>
              <a:gd name="connsiteY184" fmla="*/ 3765395 h 4852768"/>
              <a:gd name="connsiteX185" fmla="*/ 2469664 w 4943516"/>
              <a:gd name="connsiteY185" fmla="*/ 3761968 h 4852768"/>
              <a:gd name="connsiteX186" fmla="*/ 2328757 w 4943516"/>
              <a:gd name="connsiteY186" fmla="*/ 3760790 h 4852768"/>
              <a:gd name="connsiteX187" fmla="*/ 2305349 w 4943516"/>
              <a:gd name="connsiteY187" fmla="*/ 3764029 h 4852768"/>
              <a:gd name="connsiteX188" fmla="*/ 2310720 w 4943516"/>
              <a:gd name="connsiteY188" fmla="*/ 3765808 h 4852768"/>
              <a:gd name="connsiteX189" fmla="*/ 2352307 w 4943516"/>
              <a:gd name="connsiteY189" fmla="*/ 3764203 h 4852768"/>
              <a:gd name="connsiteX190" fmla="*/ 2355108 w 4943516"/>
              <a:gd name="connsiteY190" fmla="*/ 3765192 h 4852768"/>
              <a:gd name="connsiteX191" fmla="*/ 2355829 w 4943516"/>
              <a:gd name="connsiteY191" fmla="*/ 3765074 h 4852768"/>
              <a:gd name="connsiteX192" fmla="*/ 2356196 w 4943516"/>
              <a:gd name="connsiteY192" fmla="*/ 3763918 h 4852768"/>
              <a:gd name="connsiteX193" fmla="*/ 2352307 w 4943516"/>
              <a:gd name="connsiteY193" fmla="*/ 3764203 h 4852768"/>
              <a:gd name="connsiteX194" fmla="*/ 2328757 w 4943516"/>
              <a:gd name="connsiteY194" fmla="*/ 3760790 h 4852768"/>
              <a:gd name="connsiteX195" fmla="*/ 2390728 w 4943516"/>
              <a:gd name="connsiteY195" fmla="*/ 3760153 h 4852768"/>
              <a:gd name="connsiteX196" fmla="*/ 2404712 w 4943516"/>
              <a:gd name="connsiteY196" fmla="*/ 3763567 h 4852768"/>
              <a:gd name="connsiteX197" fmla="*/ 2407841 w 4943516"/>
              <a:gd name="connsiteY197" fmla="*/ 3762931 h 4852768"/>
              <a:gd name="connsiteX198" fmla="*/ 2399320 w 4943516"/>
              <a:gd name="connsiteY198" fmla="*/ 3761306 h 4852768"/>
              <a:gd name="connsiteX199" fmla="*/ 2390728 w 4943516"/>
              <a:gd name="connsiteY199" fmla="*/ 3760153 h 4852768"/>
              <a:gd name="connsiteX200" fmla="*/ 2767166 w 4943516"/>
              <a:gd name="connsiteY200" fmla="*/ 3747454 h 4852768"/>
              <a:gd name="connsiteX201" fmla="*/ 2785227 w 4943516"/>
              <a:gd name="connsiteY201" fmla="*/ 3749852 h 4852768"/>
              <a:gd name="connsiteX202" fmla="*/ 2804022 w 4943516"/>
              <a:gd name="connsiteY202" fmla="*/ 3753147 h 4852768"/>
              <a:gd name="connsiteX203" fmla="*/ 2798684 w 4943516"/>
              <a:gd name="connsiteY203" fmla="*/ 3754536 h 4852768"/>
              <a:gd name="connsiteX204" fmla="*/ 2794104 w 4943516"/>
              <a:gd name="connsiteY204" fmla="*/ 3755384 h 4852768"/>
              <a:gd name="connsiteX205" fmla="*/ 2754977 w 4943516"/>
              <a:gd name="connsiteY205" fmla="*/ 3751059 h 4852768"/>
              <a:gd name="connsiteX206" fmla="*/ 2758812 w 4943516"/>
              <a:gd name="connsiteY206" fmla="*/ 3750130 h 4852768"/>
              <a:gd name="connsiteX207" fmla="*/ 2615792 w 4943516"/>
              <a:gd name="connsiteY207" fmla="*/ 3747278 h 4852768"/>
              <a:gd name="connsiteX208" fmla="*/ 2617271 w 4943516"/>
              <a:gd name="connsiteY208" fmla="*/ 3747801 h 4852768"/>
              <a:gd name="connsiteX209" fmla="*/ 2619563 w 4943516"/>
              <a:gd name="connsiteY209" fmla="*/ 3749732 h 4852768"/>
              <a:gd name="connsiteX210" fmla="*/ 2585969 w 4943516"/>
              <a:gd name="connsiteY210" fmla="*/ 3751245 h 4852768"/>
              <a:gd name="connsiteX211" fmla="*/ 2582371 w 4943516"/>
              <a:gd name="connsiteY211" fmla="*/ 3750937 h 4852768"/>
              <a:gd name="connsiteX212" fmla="*/ 2521769 w 4943516"/>
              <a:gd name="connsiteY212" fmla="*/ 3746718 h 4852768"/>
              <a:gd name="connsiteX213" fmla="*/ 2518099 w 4943516"/>
              <a:gd name="connsiteY213" fmla="*/ 3746860 h 4852768"/>
              <a:gd name="connsiteX214" fmla="*/ 2518000 w 4943516"/>
              <a:gd name="connsiteY214" fmla="*/ 3749181 h 4852768"/>
              <a:gd name="connsiteX215" fmla="*/ 2520516 w 4943516"/>
              <a:gd name="connsiteY215" fmla="*/ 3749322 h 4852768"/>
              <a:gd name="connsiteX216" fmla="*/ 2523208 w 4943516"/>
              <a:gd name="connsiteY216" fmla="*/ 3748633 h 4852768"/>
              <a:gd name="connsiteX217" fmla="*/ 2521769 w 4943516"/>
              <a:gd name="connsiteY217" fmla="*/ 3746718 h 4852768"/>
              <a:gd name="connsiteX218" fmla="*/ 3471300 w 4943516"/>
              <a:gd name="connsiteY218" fmla="*/ 3731358 h 4852768"/>
              <a:gd name="connsiteX219" fmla="*/ 3460121 w 4943516"/>
              <a:gd name="connsiteY219" fmla="*/ 3753049 h 4852768"/>
              <a:gd name="connsiteX220" fmla="*/ 3471300 w 4943516"/>
              <a:gd name="connsiteY220" fmla="*/ 3731358 h 4852768"/>
              <a:gd name="connsiteX221" fmla="*/ 3469854 w 4943516"/>
              <a:gd name="connsiteY221" fmla="*/ 3727324 h 4852768"/>
              <a:gd name="connsiteX222" fmla="*/ 3471300 w 4943516"/>
              <a:gd name="connsiteY222" fmla="*/ 3731358 h 4852768"/>
              <a:gd name="connsiteX223" fmla="*/ 3469854 w 4943516"/>
              <a:gd name="connsiteY223" fmla="*/ 3727324 h 4852768"/>
              <a:gd name="connsiteX224" fmla="*/ 3476558 w 4943516"/>
              <a:gd name="connsiteY224" fmla="*/ 3713544 h 4852768"/>
              <a:gd name="connsiteX225" fmla="*/ 3477884 w 4943516"/>
              <a:gd name="connsiteY225" fmla="*/ 3717403 h 4852768"/>
              <a:gd name="connsiteX226" fmla="*/ 3476558 w 4943516"/>
              <a:gd name="connsiteY226" fmla="*/ 3713544 h 4852768"/>
              <a:gd name="connsiteX227" fmla="*/ 3487974 w 4943516"/>
              <a:gd name="connsiteY227" fmla="*/ 3705109 h 4852768"/>
              <a:gd name="connsiteX228" fmla="*/ 3484473 w 4943516"/>
              <a:gd name="connsiteY228" fmla="*/ 3708015 h 4852768"/>
              <a:gd name="connsiteX229" fmla="*/ 3487974 w 4943516"/>
              <a:gd name="connsiteY229" fmla="*/ 3705109 h 4852768"/>
              <a:gd name="connsiteX230" fmla="*/ 3534916 w 4943516"/>
              <a:gd name="connsiteY230" fmla="*/ 3693047 h 4852768"/>
              <a:gd name="connsiteX231" fmla="*/ 3535404 w 4943516"/>
              <a:gd name="connsiteY231" fmla="*/ 3693985 h 4852768"/>
              <a:gd name="connsiteX232" fmla="*/ 3533874 w 4943516"/>
              <a:gd name="connsiteY232" fmla="*/ 3695743 h 4852768"/>
              <a:gd name="connsiteX233" fmla="*/ 3536827 w 4943516"/>
              <a:gd name="connsiteY233" fmla="*/ 3688092 h 4852768"/>
              <a:gd name="connsiteX234" fmla="*/ 3534916 w 4943516"/>
              <a:gd name="connsiteY234" fmla="*/ 3693047 h 4852768"/>
              <a:gd name="connsiteX235" fmla="*/ 3534155 w 4943516"/>
              <a:gd name="connsiteY235" fmla="*/ 3691592 h 4852768"/>
              <a:gd name="connsiteX236" fmla="*/ 2371728 w 4943516"/>
              <a:gd name="connsiteY236" fmla="*/ 3618365 h 4852768"/>
              <a:gd name="connsiteX237" fmla="*/ 2358203 w 4943516"/>
              <a:gd name="connsiteY237" fmla="*/ 3619026 h 4852768"/>
              <a:gd name="connsiteX238" fmla="*/ 2386919 w 4943516"/>
              <a:gd name="connsiteY238" fmla="*/ 3620536 h 4852768"/>
              <a:gd name="connsiteX239" fmla="*/ 2387372 w 4943516"/>
              <a:gd name="connsiteY239" fmla="*/ 3620287 h 4852768"/>
              <a:gd name="connsiteX240" fmla="*/ 2371728 w 4943516"/>
              <a:gd name="connsiteY240" fmla="*/ 3618365 h 4852768"/>
              <a:gd name="connsiteX241" fmla="*/ 2564863 w 4943516"/>
              <a:gd name="connsiteY241" fmla="*/ 3594291 h 4852768"/>
              <a:gd name="connsiteX242" fmla="*/ 2499612 w 4943516"/>
              <a:gd name="connsiteY242" fmla="*/ 3608733 h 4852768"/>
              <a:gd name="connsiteX243" fmla="*/ 2412389 w 4943516"/>
              <a:gd name="connsiteY243" fmla="*/ 3617740 h 4852768"/>
              <a:gd name="connsiteX244" fmla="*/ 2399451 w 4943516"/>
              <a:gd name="connsiteY244" fmla="*/ 3619050 h 4852768"/>
              <a:gd name="connsiteX245" fmla="*/ 2395395 w 4943516"/>
              <a:gd name="connsiteY245" fmla="*/ 3619264 h 4852768"/>
              <a:gd name="connsiteX246" fmla="*/ 2394373 w 4943516"/>
              <a:gd name="connsiteY246" fmla="*/ 3620838 h 4852768"/>
              <a:gd name="connsiteX247" fmla="*/ 2439758 w 4943516"/>
              <a:gd name="connsiteY247" fmla="*/ 3619303 h 4852768"/>
              <a:gd name="connsiteX248" fmla="*/ 2442071 w 4943516"/>
              <a:gd name="connsiteY248" fmla="*/ 3619025 h 4852768"/>
              <a:gd name="connsiteX249" fmla="*/ 2514840 w 4943516"/>
              <a:gd name="connsiteY249" fmla="*/ 3608888 h 4852768"/>
              <a:gd name="connsiteX250" fmla="*/ 2529160 w 4943516"/>
              <a:gd name="connsiteY250" fmla="*/ 3606995 h 4852768"/>
              <a:gd name="connsiteX251" fmla="*/ 2561657 w 4943516"/>
              <a:gd name="connsiteY251" fmla="*/ 3596180 h 4852768"/>
              <a:gd name="connsiteX252" fmla="*/ 2589349 w 4943516"/>
              <a:gd name="connsiteY252" fmla="*/ 3579856 h 4852768"/>
              <a:gd name="connsiteX253" fmla="*/ 2566671 w 4943516"/>
              <a:gd name="connsiteY253" fmla="*/ 3584226 h 4852768"/>
              <a:gd name="connsiteX254" fmla="*/ 2402597 w 4943516"/>
              <a:gd name="connsiteY254" fmla="*/ 3604677 h 4852768"/>
              <a:gd name="connsiteX255" fmla="*/ 2255196 w 4943516"/>
              <a:gd name="connsiteY255" fmla="*/ 3607395 h 4852768"/>
              <a:gd name="connsiteX256" fmla="*/ 2255814 w 4943516"/>
              <a:gd name="connsiteY256" fmla="*/ 3607539 h 4852768"/>
              <a:gd name="connsiteX257" fmla="*/ 2293148 w 4943516"/>
              <a:gd name="connsiteY257" fmla="*/ 3613071 h 4852768"/>
              <a:gd name="connsiteX258" fmla="*/ 2382711 w 4943516"/>
              <a:gd name="connsiteY258" fmla="*/ 3611185 h 4852768"/>
              <a:gd name="connsiteX259" fmla="*/ 2483601 w 4943516"/>
              <a:gd name="connsiteY259" fmla="*/ 3601144 h 4852768"/>
              <a:gd name="connsiteX260" fmla="*/ 2569013 w 4943516"/>
              <a:gd name="connsiteY260" fmla="*/ 3591844 h 4852768"/>
              <a:gd name="connsiteX261" fmla="*/ 2273653 w 4943516"/>
              <a:gd name="connsiteY261" fmla="*/ 3575273 h 4852768"/>
              <a:gd name="connsiteX262" fmla="*/ 2301376 w 4943516"/>
              <a:gd name="connsiteY262" fmla="*/ 3575960 h 4852768"/>
              <a:gd name="connsiteX263" fmla="*/ 2273653 w 4943516"/>
              <a:gd name="connsiteY263" fmla="*/ 3575273 h 4852768"/>
              <a:gd name="connsiteX264" fmla="*/ 2310253 w 4943516"/>
              <a:gd name="connsiteY264" fmla="*/ 3574671 h 4852768"/>
              <a:gd name="connsiteX265" fmla="*/ 2310879 w 4943516"/>
              <a:gd name="connsiteY265" fmla="*/ 3576707 h 4852768"/>
              <a:gd name="connsiteX266" fmla="*/ 2312492 w 4943516"/>
              <a:gd name="connsiteY266" fmla="*/ 3578097 h 4852768"/>
              <a:gd name="connsiteX267" fmla="*/ 2310253 w 4943516"/>
              <a:gd name="connsiteY267" fmla="*/ 3574671 h 4852768"/>
              <a:gd name="connsiteX268" fmla="*/ 3340606 w 4943516"/>
              <a:gd name="connsiteY268" fmla="*/ 3557579 h 4852768"/>
              <a:gd name="connsiteX269" fmla="*/ 3336508 w 4943516"/>
              <a:gd name="connsiteY269" fmla="*/ 3561171 h 4852768"/>
              <a:gd name="connsiteX270" fmla="*/ 3326846 w 4943516"/>
              <a:gd name="connsiteY270" fmla="*/ 3568479 h 4852768"/>
              <a:gd name="connsiteX271" fmla="*/ 3315197 w 4943516"/>
              <a:gd name="connsiteY271" fmla="*/ 3590779 h 4852768"/>
              <a:gd name="connsiteX272" fmla="*/ 3303977 w 4943516"/>
              <a:gd name="connsiteY272" fmla="*/ 3614620 h 4852768"/>
              <a:gd name="connsiteX273" fmla="*/ 3309789 w 4943516"/>
              <a:gd name="connsiteY273" fmla="*/ 3609695 h 4852768"/>
              <a:gd name="connsiteX274" fmla="*/ 3314386 w 4943516"/>
              <a:gd name="connsiteY274" fmla="*/ 3605200 h 4852768"/>
              <a:gd name="connsiteX275" fmla="*/ 2580992 w 4943516"/>
              <a:gd name="connsiteY275" fmla="*/ 3545340 h 4852768"/>
              <a:gd name="connsiteX276" fmla="*/ 2582701 w 4943516"/>
              <a:gd name="connsiteY276" fmla="*/ 3545916 h 4852768"/>
              <a:gd name="connsiteX277" fmla="*/ 2580753 w 4943516"/>
              <a:gd name="connsiteY277" fmla="*/ 3545850 h 4852768"/>
              <a:gd name="connsiteX278" fmla="*/ 3423744 w 4943516"/>
              <a:gd name="connsiteY278" fmla="*/ 3423660 h 4852768"/>
              <a:gd name="connsiteX279" fmla="*/ 3401345 w 4943516"/>
              <a:gd name="connsiteY279" fmla="*/ 3448038 h 4852768"/>
              <a:gd name="connsiteX280" fmla="*/ 3383241 w 4943516"/>
              <a:gd name="connsiteY280" fmla="*/ 3464854 h 4852768"/>
              <a:gd name="connsiteX281" fmla="*/ 3351345 w 4943516"/>
              <a:gd name="connsiteY281" fmla="*/ 3521591 h 4852768"/>
              <a:gd name="connsiteX282" fmla="*/ 3346723 w 4943516"/>
              <a:gd name="connsiteY282" fmla="*/ 3530436 h 4852768"/>
              <a:gd name="connsiteX283" fmla="*/ 3351465 w 4943516"/>
              <a:gd name="connsiteY283" fmla="*/ 3526214 h 4852768"/>
              <a:gd name="connsiteX284" fmla="*/ 3364359 w 4943516"/>
              <a:gd name="connsiteY284" fmla="*/ 3515151 h 4852768"/>
              <a:gd name="connsiteX285" fmla="*/ 3364520 w 4943516"/>
              <a:gd name="connsiteY285" fmla="*/ 3515899 h 4852768"/>
              <a:gd name="connsiteX286" fmla="*/ 3380367 w 4943516"/>
              <a:gd name="connsiteY286" fmla="*/ 3488601 h 4852768"/>
              <a:gd name="connsiteX287" fmla="*/ 3417302 w 4943516"/>
              <a:gd name="connsiteY287" fmla="*/ 3435895 h 4852768"/>
              <a:gd name="connsiteX288" fmla="*/ 3430530 w 4943516"/>
              <a:gd name="connsiteY288" fmla="*/ 3396516 h 4852768"/>
              <a:gd name="connsiteX289" fmla="*/ 3430898 w 4943516"/>
              <a:gd name="connsiteY289" fmla="*/ 3399923 h 4852768"/>
              <a:gd name="connsiteX290" fmla="*/ 3430530 w 4943516"/>
              <a:gd name="connsiteY290" fmla="*/ 3396516 h 4852768"/>
              <a:gd name="connsiteX291" fmla="*/ 3438881 w 4943516"/>
              <a:gd name="connsiteY291" fmla="*/ 3387113 h 4852768"/>
              <a:gd name="connsiteX292" fmla="*/ 3439316 w 4943516"/>
              <a:gd name="connsiteY292" fmla="*/ 3390689 h 4852768"/>
              <a:gd name="connsiteX293" fmla="*/ 3438881 w 4943516"/>
              <a:gd name="connsiteY293" fmla="*/ 3387113 h 4852768"/>
              <a:gd name="connsiteX294" fmla="*/ 3584369 w 4943516"/>
              <a:gd name="connsiteY294" fmla="*/ 3377506 h 4852768"/>
              <a:gd name="connsiteX295" fmla="*/ 3581595 w 4943516"/>
              <a:gd name="connsiteY295" fmla="*/ 3392912 h 4852768"/>
              <a:gd name="connsiteX296" fmla="*/ 3556678 w 4943516"/>
              <a:gd name="connsiteY296" fmla="*/ 3441681 h 4852768"/>
              <a:gd name="connsiteX297" fmla="*/ 3560105 w 4943516"/>
              <a:gd name="connsiteY297" fmla="*/ 3451246 h 4852768"/>
              <a:gd name="connsiteX298" fmla="*/ 3559918 w 4943516"/>
              <a:gd name="connsiteY298" fmla="*/ 3451623 h 4852768"/>
              <a:gd name="connsiteX299" fmla="*/ 3522933 w 4943516"/>
              <a:gd name="connsiteY299" fmla="*/ 3498910 h 4852768"/>
              <a:gd name="connsiteX300" fmla="*/ 3454774 w 4943516"/>
              <a:gd name="connsiteY300" fmla="*/ 3575272 h 4852768"/>
              <a:gd name="connsiteX301" fmla="*/ 3456888 w 4943516"/>
              <a:gd name="connsiteY301" fmla="*/ 3568933 h 4852768"/>
              <a:gd name="connsiteX302" fmla="*/ 3521538 w 4943516"/>
              <a:gd name="connsiteY302" fmla="*/ 3474770 h 4852768"/>
              <a:gd name="connsiteX303" fmla="*/ 3552151 w 4943516"/>
              <a:gd name="connsiteY303" fmla="*/ 3425192 h 4852768"/>
              <a:gd name="connsiteX304" fmla="*/ 3584369 w 4943516"/>
              <a:gd name="connsiteY304" fmla="*/ 3377506 h 4852768"/>
              <a:gd name="connsiteX305" fmla="*/ 3477671 w 4943516"/>
              <a:gd name="connsiteY305" fmla="*/ 3362576 h 4852768"/>
              <a:gd name="connsiteX306" fmla="*/ 3446972 w 4943516"/>
              <a:gd name="connsiteY306" fmla="*/ 3397407 h 4852768"/>
              <a:gd name="connsiteX307" fmla="*/ 3446389 w 4943516"/>
              <a:gd name="connsiteY307" fmla="*/ 3399493 h 4852768"/>
              <a:gd name="connsiteX308" fmla="*/ 3446747 w 4943516"/>
              <a:gd name="connsiteY308" fmla="*/ 3403615 h 4852768"/>
              <a:gd name="connsiteX309" fmla="*/ 3475160 w 4943516"/>
              <a:gd name="connsiteY309" fmla="*/ 3366884 h 4852768"/>
              <a:gd name="connsiteX310" fmla="*/ 3517538 w 4943516"/>
              <a:gd name="connsiteY310" fmla="*/ 3345252 h 4852768"/>
              <a:gd name="connsiteX311" fmla="*/ 3518509 w 4943516"/>
              <a:gd name="connsiteY311" fmla="*/ 3347962 h 4852768"/>
              <a:gd name="connsiteX312" fmla="*/ 3517605 w 4943516"/>
              <a:gd name="connsiteY312" fmla="*/ 3345441 h 4852768"/>
              <a:gd name="connsiteX313" fmla="*/ 3517063 w 4943516"/>
              <a:gd name="connsiteY313" fmla="*/ 3343926 h 4852768"/>
              <a:gd name="connsiteX314" fmla="*/ 3517538 w 4943516"/>
              <a:gd name="connsiteY314" fmla="*/ 3345252 h 4852768"/>
              <a:gd name="connsiteX315" fmla="*/ 3517086 w 4943516"/>
              <a:gd name="connsiteY315" fmla="*/ 3343991 h 4852768"/>
              <a:gd name="connsiteX316" fmla="*/ 3517063 w 4943516"/>
              <a:gd name="connsiteY316" fmla="*/ 3343926 h 4852768"/>
              <a:gd name="connsiteX317" fmla="*/ 3568363 w 4943516"/>
              <a:gd name="connsiteY317" fmla="*/ 3324854 h 4852768"/>
              <a:gd name="connsiteX318" fmla="*/ 3566846 w 4943516"/>
              <a:gd name="connsiteY318" fmla="*/ 3327104 h 4852768"/>
              <a:gd name="connsiteX319" fmla="*/ 3562021 w 4943516"/>
              <a:gd name="connsiteY319" fmla="*/ 3333425 h 4852768"/>
              <a:gd name="connsiteX320" fmla="*/ 3524156 w 4943516"/>
              <a:gd name="connsiteY320" fmla="*/ 3286760 h 4852768"/>
              <a:gd name="connsiteX321" fmla="*/ 3526856 w 4943516"/>
              <a:gd name="connsiteY321" fmla="*/ 3288494 h 4852768"/>
              <a:gd name="connsiteX322" fmla="*/ 3525015 w 4943516"/>
              <a:gd name="connsiteY322" fmla="*/ 3291446 h 4852768"/>
              <a:gd name="connsiteX323" fmla="*/ 3522098 w 4943516"/>
              <a:gd name="connsiteY323" fmla="*/ 3293938 h 4852768"/>
              <a:gd name="connsiteX324" fmla="*/ 3521078 w 4943516"/>
              <a:gd name="connsiteY324" fmla="*/ 3290791 h 4852768"/>
              <a:gd name="connsiteX325" fmla="*/ 3524156 w 4943516"/>
              <a:gd name="connsiteY325" fmla="*/ 3286760 h 4852768"/>
              <a:gd name="connsiteX326" fmla="*/ 3555502 w 4943516"/>
              <a:gd name="connsiteY326" fmla="*/ 3270938 h 4852768"/>
              <a:gd name="connsiteX327" fmla="*/ 3555471 w 4943516"/>
              <a:gd name="connsiteY327" fmla="*/ 3274306 h 4852768"/>
              <a:gd name="connsiteX328" fmla="*/ 3555502 w 4943516"/>
              <a:gd name="connsiteY328" fmla="*/ 3270938 h 4852768"/>
              <a:gd name="connsiteX329" fmla="*/ 3579717 w 4943516"/>
              <a:gd name="connsiteY329" fmla="*/ 3244077 h 4852768"/>
              <a:gd name="connsiteX330" fmla="*/ 3582278 w 4943516"/>
              <a:gd name="connsiteY330" fmla="*/ 3246100 h 4852768"/>
              <a:gd name="connsiteX331" fmla="*/ 3581806 w 4943516"/>
              <a:gd name="connsiteY331" fmla="*/ 3249329 h 4852768"/>
              <a:gd name="connsiteX332" fmla="*/ 3579717 w 4943516"/>
              <a:gd name="connsiteY332" fmla="*/ 3244077 h 4852768"/>
              <a:gd name="connsiteX333" fmla="*/ 3647299 w 4943516"/>
              <a:gd name="connsiteY333" fmla="*/ 3165640 h 4852768"/>
              <a:gd name="connsiteX334" fmla="*/ 3637722 w 4943516"/>
              <a:gd name="connsiteY334" fmla="*/ 3186656 h 4852768"/>
              <a:gd name="connsiteX335" fmla="*/ 3622794 w 4943516"/>
              <a:gd name="connsiteY335" fmla="*/ 3205541 h 4852768"/>
              <a:gd name="connsiteX336" fmla="*/ 3596648 w 4943516"/>
              <a:gd name="connsiteY336" fmla="*/ 3231729 h 4852768"/>
              <a:gd name="connsiteX337" fmla="*/ 3624307 w 4943516"/>
              <a:gd name="connsiteY337" fmla="*/ 3197335 h 4852768"/>
              <a:gd name="connsiteX338" fmla="*/ 3644350 w 4943516"/>
              <a:gd name="connsiteY338" fmla="*/ 3167059 h 4852768"/>
              <a:gd name="connsiteX339" fmla="*/ 3640412 w 4943516"/>
              <a:gd name="connsiteY339" fmla="*/ 3153500 h 4852768"/>
              <a:gd name="connsiteX340" fmla="*/ 3633152 w 4943516"/>
              <a:gd name="connsiteY340" fmla="*/ 3172005 h 4852768"/>
              <a:gd name="connsiteX341" fmla="*/ 3629946 w 4943516"/>
              <a:gd name="connsiteY341" fmla="*/ 3175032 h 4852768"/>
              <a:gd name="connsiteX342" fmla="*/ 3634887 w 4943516"/>
              <a:gd name="connsiteY342" fmla="*/ 3164119 h 4852768"/>
              <a:gd name="connsiteX343" fmla="*/ 3640412 w 4943516"/>
              <a:gd name="connsiteY343" fmla="*/ 3153500 h 4852768"/>
              <a:gd name="connsiteX344" fmla="*/ 4832982 w 4943516"/>
              <a:gd name="connsiteY344" fmla="*/ 2244063 h 4852768"/>
              <a:gd name="connsiteX345" fmla="*/ 4833931 w 4943516"/>
              <a:gd name="connsiteY345" fmla="*/ 2246097 h 4852768"/>
              <a:gd name="connsiteX346" fmla="*/ 4832510 w 4943516"/>
              <a:gd name="connsiteY346" fmla="*/ 2244154 h 4852768"/>
              <a:gd name="connsiteX347" fmla="*/ 4916365 w 4943516"/>
              <a:gd name="connsiteY347" fmla="*/ 2161911 h 4852768"/>
              <a:gd name="connsiteX348" fmla="*/ 4917739 w 4943516"/>
              <a:gd name="connsiteY348" fmla="*/ 2164412 h 4852768"/>
              <a:gd name="connsiteX349" fmla="*/ 4916522 w 4943516"/>
              <a:gd name="connsiteY349" fmla="*/ 2162747 h 4852768"/>
              <a:gd name="connsiteX350" fmla="*/ 4674736 w 4943516"/>
              <a:gd name="connsiteY350" fmla="*/ 2106095 h 4852768"/>
              <a:gd name="connsiteX351" fmla="*/ 4677831 w 4943516"/>
              <a:gd name="connsiteY351" fmla="*/ 2110556 h 4852768"/>
              <a:gd name="connsiteX352" fmla="*/ 4675195 w 4943516"/>
              <a:gd name="connsiteY352" fmla="*/ 2106946 h 4852768"/>
              <a:gd name="connsiteX353" fmla="*/ 4441707 w 4943516"/>
              <a:gd name="connsiteY353" fmla="*/ 2032957 h 4852768"/>
              <a:gd name="connsiteX354" fmla="*/ 4442332 w 4943516"/>
              <a:gd name="connsiteY354" fmla="*/ 2039422 h 4852768"/>
              <a:gd name="connsiteX355" fmla="*/ 4450203 w 4943516"/>
              <a:gd name="connsiteY355" fmla="*/ 2053690 h 4852768"/>
              <a:gd name="connsiteX356" fmla="*/ 4450276 w 4943516"/>
              <a:gd name="connsiteY356" fmla="*/ 2042135 h 4852768"/>
              <a:gd name="connsiteX357" fmla="*/ 4444797 w 4943516"/>
              <a:gd name="connsiteY357" fmla="*/ 2034638 h 4852768"/>
              <a:gd name="connsiteX358" fmla="*/ 4441707 w 4943516"/>
              <a:gd name="connsiteY358" fmla="*/ 2032957 h 4852768"/>
              <a:gd name="connsiteX359" fmla="*/ 4739035 w 4943516"/>
              <a:gd name="connsiteY359" fmla="*/ 1991401 h 4852768"/>
              <a:gd name="connsiteX360" fmla="*/ 4746506 w 4943516"/>
              <a:gd name="connsiteY360" fmla="*/ 2005819 h 4852768"/>
              <a:gd name="connsiteX361" fmla="*/ 4741596 w 4943516"/>
              <a:gd name="connsiteY361" fmla="*/ 1997942 h 4852768"/>
              <a:gd name="connsiteX362" fmla="*/ 4739806 w 4943516"/>
              <a:gd name="connsiteY362" fmla="*/ 1994164 h 4852768"/>
              <a:gd name="connsiteX363" fmla="*/ 4360064 w 4943516"/>
              <a:gd name="connsiteY363" fmla="*/ 1973455 h 4852768"/>
              <a:gd name="connsiteX364" fmla="*/ 4417170 w 4943516"/>
              <a:gd name="connsiteY364" fmla="*/ 2073093 h 4852768"/>
              <a:gd name="connsiteX365" fmla="*/ 4412795 w 4943516"/>
              <a:gd name="connsiteY365" fmla="*/ 2070534 h 4852768"/>
              <a:gd name="connsiteX366" fmla="*/ 4819998 w 4943516"/>
              <a:gd name="connsiteY366" fmla="*/ 1970334 h 4852768"/>
              <a:gd name="connsiteX367" fmla="*/ 4834146 w 4943516"/>
              <a:gd name="connsiteY367" fmla="*/ 1999315 h 4852768"/>
              <a:gd name="connsiteX368" fmla="*/ 4836613 w 4943516"/>
              <a:gd name="connsiteY368" fmla="*/ 1994531 h 4852768"/>
              <a:gd name="connsiteX369" fmla="*/ 4913231 w 4943516"/>
              <a:gd name="connsiteY369" fmla="*/ 2150668 h 4852768"/>
              <a:gd name="connsiteX370" fmla="*/ 4915513 w 4943516"/>
              <a:gd name="connsiteY370" fmla="*/ 2157360 h 4852768"/>
              <a:gd name="connsiteX371" fmla="*/ 4916365 w 4943516"/>
              <a:gd name="connsiteY371" fmla="*/ 2161911 h 4852768"/>
              <a:gd name="connsiteX372" fmla="*/ 4905967 w 4943516"/>
              <a:gd name="connsiteY372" fmla="*/ 2142986 h 4852768"/>
              <a:gd name="connsiteX373" fmla="*/ 4892737 w 4943516"/>
              <a:gd name="connsiteY373" fmla="*/ 2122622 h 4852768"/>
              <a:gd name="connsiteX374" fmla="*/ 4824610 w 4943516"/>
              <a:gd name="connsiteY374" fmla="*/ 1986264 h 4852768"/>
              <a:gd name="connsiteX375" fmla="*/ 4822459 w 4943516"/>
              <a:gd name="connsiteY375" fmla="*/ 1975965 h 4852768"/>
              <a:gd name="connsiteX376" fmla="*/ 4816517 w 4943516"/>
              <a:gd name="connsiteY376" fmla="*/ 1963202 h 4852768"/>
              <a:gd name="connsiteX377" fmla="*/ 4817785 w 4943516"/>
              <a:gd name="connsiteY377" fmla="*/ 1965270 h 4852768"/>
              <a:gd name="connsiteX378" fmla="*/ 4819998 w 4943516"/>
              <a:gd name="connsiteY378" fmla="*/ 1970334 h 4852768"/>
              <a:gd name="connsiteX379" fmla="*/ 4687085 w 4943516"/>
              <a:gd name="connsiteY379" fmla="*/ 1894719 h 4852768"/>
              <a:gd name="connsiteX380" fmla="*/ 4690550 w 4943516"/>
              <a:gd name="connsiteY380" fmla="*/ 1897127 h 4852768"/>
              <a:gd name="connsiteX381" fmla="*/ 4696524 w 4943516"/>
              <a:gd name="connsiteY381" fmla="*/ 1904793 h 4852768"/>
              <a:gd name="connsiteX382" fmla="*/ 4713131 w 4943516"/>
              <a:gd name="connsiteY382" fmla="*/ 1935679 h 4852768"/>
              <a:gd name="connsiteX383" fmla="*/ 4736393 w 4943516"/>
              <a:gd name="connsiteY383" fmla="*/ 1979169 h 4852768"/>
              <a:gd name="connsiteX384" fmla="*/ 4738369 w 4943516"/>
              <a:gd name="connsiteY384" fmla="*/ 1989011 h 4852768"/>
              <a:gd name="connsiteX385" fmla="*/ 4739035 w 4943516"/>
              <a:gd name="connsiteY385" fmla="*/ 1991401 h 4852768"/>
              <a:gd name="connsiteX386" fmla="*/ 4716421 w 4943516"/>
              <a:gd name="connsiteY386" fmla="*/ 1947758 h 4852768"/>
              <a:gd name="connsiteX387" fmla="*/ 4680836 w 4943516"/>
              <a:gd name="connsiteY387" fmla="*/ 1883418 h 4852768"/>
              <a:gd name="connsiteX388" fmla="*/ 4687085 w 4943516"/>
              <a:gd name="connsiteY388" fmla="*/ 1894719 h 4852768"/>
              <a:gd name="connsiteX389" fmla="*/ 4685248 w 4943516"/>
              <a:gd name="connsiteY389" fmla="*/ 1893441 h 4852768"/>
              <a:gd name="connsiteX390" fmla="*/ 4681558 w 4943516"/>
              <a:gd name="connsiteY390" fmla="*/ 1885914 h 4852768"/>
              <a:gd name="connsiteX391" fmla="*/ 4254397 w 4943516"/>
              <a:gd name="connsiteY391" fmla="*/ 1855250 h 4852768"/>
              <a:gd name="connsiteX392" fmla="*/ 4260187 w 4943516"/>
              <a:gd name="connsiteY392" fmla="*/ 1879891 h 4852768"/>
              <a:gd name="connsiteX393" fmla="*/ 4277519 w 4943516"/>
              <a:gd name="connsiteY393" fmla="*/ 1907690 h 4852768"/>
              <a:gd name="connsiteX394" fmla="*/ 4278737 w 4943516"/>
              <a:gd name="connsiteY394" fmla="*/ 1909356 h 4852768"/>
              <a:gd name="connsiteX395" fmla="*/ 4280680 w 4943516"/>
              <a:gd name="connsiteY395" fmla="*/ 1907937 h 4852768"/>
              <a:gd name="connsiteX396" fmla="*/ 4301419 w 4943516"/>
              <a:gd name="connsiteY396" fmla="*/ 1932820 h 4852768"/>
              <a:gd name="connsiteX397" fmla="*/ 4301248 w 4943516"/>
              <a:gd name="connsiteY397" fmla="*/ 1924429 h 4852768"/>
              <a:gd name="connsiteX398" fmla="*/ 4257173 w 4943516"/>
              <a:gd name="connsiteY398" fmla="*/ 1856536 h 4852768"/>
              <a:gd name="connsiteX399" fmla="*/ 4254397 w 4943516"/>
              <a:gd name="connsiteY399" fmla="*/ 1855250 h 4852768"/>
              <a:gd name="connsiteX400" fmla="*/ 4654794 w 4943516"/>
              <a:gd name="connsiteY400" fmla="*/ 1836337 h 4852768"/>
              <a:gd name="connsiteX401" fmla="*/ 4679117 w 4943516"/>
              <a:gd name="connsiteY401" fmla="*/ 1877475 h 4852768"/>
              <a:gd name="connsiteX402" fmla="*/ 4680836 w 4943516"/>
              <a:gd name="connsiteY402" fmla="*/ 1883418 h 4852768"/>
              <a:gd name="connsiteX403" fmla="*/ 4273281 w 4943516"/>
              <a:gd name="connsiteY403" fmla="*/ 1827301 h 4852768"/>
              <a:gd name="connsiteX404" fmla="*/ 4274179 w 4943516"/>
              <a:gd name="connsiteY404" fmla="*/ 1832609 h 4852768"/>
              <a:gd name="connsiteX405" fmla="*/ 4307672 w 4943516"/>
              <a:gd name="connsiteY405" fmla="*/ 1894177 h 4852768"/>
              <a:gd name="connsiteX406" fmla="*/ 4360383 w 4943516"/>
              <a:gd name="connsiteY406" fmla="*/ 1958739 h 4852768"/>
              <a:gd name="connsiteX407" fmla="*/ 4355501 w 4943516"/>
              <a:gd name="connsiteY407" fmla="*/ 1936325 h 4852768"/>
              <a:gd name="connsiteX408" fmla="*/ 4322211 w 4943516"/>
              <a:gd name="connsiteY408" fmla="*/ 1875034 h 4852768"/>
              <a:gd name="connsiteX409" fmla="*/ 4323879 w 4943516"/>
              <a:gd name="connsiteY409" fmla="*/ 1884891 h 4852768"/>
              <a:gd name="connsiteX410" fmla="*/ 4305329 w 4943516"/>
              <a:gd name="connsiteY410" fmla="*/ 1855425 h 4852768"/>
              <a:gd name="connsiteX411" fmla="*/ 4336183 w 4943516"/>
              <a:gd name="connsiteY411" fmla="*/ 1913383 h 4852768"/>
              <a:gd name="connsiteX412" fmla="*/ 4273281 w 4943516"/>
              <a:gd name="connsiteY412" fmla="*/ 1827301 h 4852768"/>
              <a:gd name="connsiteX413" fmla="*/ 4637325 w 4943516"/>
              <a:gd name="connsiteY413" fmla="*/ 1804939 h 4852768"/>
              <a:gd name="connsiteX414" fmla="*/ 4639515 w 4943516"/>
              <a:gd name="connsiteY414" fmla="*/ 1808711 h 4852768"/>
              <a:gd name="connsiteX415" fmla="*/ 4654794 w 4943516"/>
              <a:gd name="connsiteY415" fmla="*/ 1836337 h 4852768"/>
              <a:gd name="connsiteX416" fmla="*/ 4652497 w 4943516"/>
              <a:gd name="connsiteY416" fmla="*/ 1832449 h 4852768"/>
              <a:gd name="connsiteX417" fmla="*/ 4157599 w 4943516"/>
              <a:gd name="connsiteY417" fmla="*/ 1782350 h 4852768"/>
              <a:gd name="connsiteX418" fmla="*/ 4164571 w 4943516"/>
              <a:gd name="connsiteY418" fmla="*/ 1792158 h 4852768"/>
              <a:gd name="connsiteX419" fmla="*/ 4157875 w 4943516"/>
              <a:gd name="connsiteY419" fmla="*/ 1782994 h 4852768"/>
              <a:gd name="connsiteX420" fmla="*/ 4592219 w 4943516"/>
              <a:gd name="connsiteY420" fmla="*/ 1746314 h 4852768"/>
              <a:gd name="connsiteX421" fmla="*/ 4731984 w 4943516"/>
              <a:gd name="connsiteY421" fmla="*/ 1996445 h 4852768"/>
              <a:gd name="connsiteX422" fmla="*/ 4862515 w 4943516"/>
              <a:gd name="connsiteY422" fmla="*/ 2253749 h 4852768"/>
              <a:gd name="connsiteX423" fmla="*/ 4858359 w 4943516"/>
              <a:gd name="connsiteY423" fmla="*/ 2228248 h 4852768"/>
              <a:gd name="connsiteX424" fmla="*/ 4787390 w 4943516"/>
              <a:gd name="connsiteY424" fmla="*/ 2088004 h 4852768"/>
              <a:gd name="connsiteX425" fmla="*/ 4752102 w 4943516"/>
              <a:gd name="connsiteY425" fmla="*/ 2016620 h 4852768"/>
              <a:gd name="connsiteX426" fmla="*/ 4746506 w 4943516"/>
              <a:gd name="connsiteY426" fmla="*/ 2005819 h 4852768"/>
              <a:gd name="connsiteX427" fmla="*/ 4751615 w 4943516"/>
              <a:gd name="connsiteY427" fmla="*/ 2014013 h 4852768"/>
              <a:gd name="connsiteX428" fmla="*/ 4758927 w 4943516"/>
              <a:gd name="connsiteY428" fmla="*/ 2025740 h 4852768"/>
              <a:gd name="connsiteX429" fmla="*/ 4790028 w 4943516"/>
              <a:gd name="connsiteY429" fmla="*/ 2091615 h 4852768"/>
              <a:gd name="connsiteX430" fmla="*/ 4801435 w 4943516"/>
              <a:gd name="connsiteY430" fmla="*/ 2114798 h 4852768"/>
              <a:gd name="connsiteX431" fmla="*/ 4804521 w 4943516"/>
              <a:gd name="connsiteY431" fmla="*/ 2115523 h 4852768"/>
              <a:gd name="connsiteX432" fmla="*/ 4836591 w 4943516"/>
              <a:gd name="connsiteY432" fmla="*/ 2175149 h 4852768"/>
              <a:gd name="connsiteX433" fmla="*/ 4838012 w 4943516"/>
              <a:gd name="connsiteY433" fmla="*/ 2177093 h 4852768"/>
              <a:gd name="connsiteX434" fmla="*/ 4839783 w 4943516"/>
              <a:gd name="connsiteY434" fmla="*/ 2167280 h 4852768"/>
              <a:gd name="connsiteX435" fmla="*/ 4876608 w 4943516"/>
              <a:gd name="connsiteY435" fmla="*/ 2237489 h 4852768"/>
              <a:gd name="connsiteX436" fmla="*/ 4879971 w 4943516"/>
              <a:gd name="connsiteY436" fmla="*/ 2238012 h 4852768"/>
              <a:gd name="connsiteX437" fmla="*/ 4906042 w 4943516"/>
              <a:gd name="connsiteY437" fmla="*/ 2293502 h 4852768"/>
              <a:gd name="connsiteX438" fmla="*/ 4897925 w 4943516"/>
              <a:gd name="connsiteY438" fmla="*/ 2282396 h 4852768"/>
              <a:gd name="connsiteX439" fmla="*/ 4899967 w 4943516"/>
              <a:gd name="connsiteY439" fmla="*/ 2300923 h 4852768"/>
              <a:gd name="connsiteX440" fmla="*/ 4935426 w 4943516"/>
              <a:gd name="connsiteY440" fmla="*/ 2392573 h 4852768"/>
              <a:gd name="connsiteX441" fmla="*/ 4875065 w 4943516"/>
              <a:gd name="connsiteY441" fmla="*/ 2290154 h 4852768"/>
              <a:gd name="connsiteX442" fmla="*/ 4838305 w 4943516"/>
              <a:gd name="connsiteY442" fmla="*/ 2243042 h 4852768"/>
              <a:gd name="connsiteX443" fmla="*/ 4832982 w 4943516"/>
              <a:gd name="connsiteY443" fmla="*/ 2244063 h 4852768"/>
              <a:gd name="connsiteX444" fmla="*/ 4791390 w 4943516"/>
              <a:gd name="connsiteY444" fmla="*/ 2154883 h 4852768"/>
              <a:gd name="connsiteX445" fmla="*/ 4742370 w 4943516"/>
              <a:gd name="connsiteY445" fmla="*/ 2057860 h 4852768"/>
              <a:gd name="connsiteX446" fmla="*/ 4766921 w 4943516"/>
              <a:gd name="connsiteY446" fmla="*/ 2091458 h 4852768"/>
              <a:gd name="connsiteX447" fmla="*/ 4762765 w 4943516"/>
              <a:gd name="connsiteY447" fmla="*/ 2065957 h 4852768"/>
              <a:gd name="connsiteX448" fmla="*/ 4725289 w 4943516"/>
              <a:gd name="connsiteY448" fmla="*/ 1987283 h 4852768"/>
              <a:gd name="connsiteX449" fmla="*/ 4592219 w 4943516"/>
              <a:gd name="connsiteY449" fmla="*/ 1746314 h 4852768"/>
              <a:gd name="connsiteX450" fmla="*/ 4072588 w 4943516"/>
              <a:gd name="connsiteY450" fmla="*/ 1733291 h 4852768"/>
              <a:gd name="connsiteX451" fmla="*/ 4082124 w 4943516"/>
              <a:gd name="connsiteY451" fmla="*/ 1746341 h 4852768"/>
              <a:gd name="connsiteX452" fmla="*/ 4082497 w 4943516"/>
              <a:gd name="connsiteY452" fmla="*/ 1747657 h 4852768"/>
              <a:gd name="connsiteX453" fmla="*/ 3373222 w 4943516"/>
              <a:gd name="connsiteY453" fmla="*/ 1673330 h 4852768"/>
              <a:gd name="connsiteX454" fmla="*/ 3377149 w 4943516"/>
              <a:gd name="connsiteY454" fmla="*/ 1683037 h 4852768"/>
              <a:gd name="connsiteX455" fmla="*/ 3377873 w 4943516"/>
              <a:gd name="connsiteY455" fmla="*/ 1683866 h 4852768"/>
              <a:gd name="connsiteX456" fmla="*/ 3378830 w 4943516"/>
              <a:gd name="connsiteY456" fmla="*/ 1680531 h 4852768"/>
              <a:gd name="connsiteX457" fmla="*/ 3379006 w 4943516"/>
              <a:gd name="connsiteY457" fmla="*/ 1679535 h 4852768"/>
              <a:gd name="connsiteX458" fmla="*/ 4049309 w 4943516"/>
              <a:gd name="connsiteY458" fmla="*/ 1618684 h 4852768"/>
              <a:gd name="connsiteX459" fmla="*/ 4080930 w 4943516"/>
              <a:gd name="connsiteY459" fmla="*/ 1670118 h 4852768"/>
              <a:gd name="connsiteX460" fmla="*/ 4116439 w 4943516"/>
              <a:gd name="connsiteY460" fmla="*/ 1718711 h 4852768"/>
              <a:gd name="connsiteX461" fmla="*/ 4049309 w 4943516"/>
              <a:gd name="connsiteY461" fmla="*/ 1618684 h 4852768"/>
              <a:gd name="connsiteX462" fmla="*/ 3557567 w 4943516"/>
              <a:gd name="connsiteY462" fmla="*/ 1608192 h 4852768"/>
              <a:gd name="connsiteX463" fmla="*/ 3558988 w 4943516"/>
              <a:gd name="connsiteY463" fmla="*/ 1610225 h 4852768"/>
              <a:gd name="connsiteX464" fmla="*/ 3557567 w 4943516"/>
              <a:gd name="connsiteY464" fmla="*/ 1608282 h 4852768"/>
              <a:gd name="connsiteX465" fmla="*/ 3310217 w 4943516"/>
              <a:gd name="connsiteY465" fmla="*/ 1606903 h 4852768"/>
              <a:gd name="connsiteX466" fmla="*/ 3310811 w 4943516"/>
              <a:gd name="connsiteY466" fmla="*/ 1607987 h 4852768"/>
              <a:gd name="connsiteX467" fmla="*/ 3350305 w 4943516"/>
              <a:gd name="connsiteY467" fmla="*/ 1673689 h 4852768"/>
              <a:gd name="connsiteX468" fmla="*/ 3353742 w 4943516"/>
              <a:gd name="connsiteY468" fmla="*/ 1662659 h 4852768"/>
              <a:gd name="connsiteX469" fmla="*/ 3351628 w 4943516"/>
              <a:gd name="connsiteY469" fmla="*/ 1655685 h 4852768"/>
              <a:gd name="connsiteX470" fmla="*/ 3367264 w 4943516"/>
              <a:gd name="connsiteY470" fmla="*/ 1692818 h 4852768"/>
              <a:gd name="connsiteX471" fmla="*/ 3372366 w 4943516"/>
              <a:gd name="connsiteY471" fmla="*/ 1680570 h 4852768"/>
              <a:gd name="connsiteX472" fmla="*/ 3368487 w 4943516"/>
              <a:gd name="connsiteY472" fmla="*/ 1668228 h 4852768"/>
              <a:gd name="connsiteX473" fmla="*/ 3347994 w 4943516"/>
              <a:gd name="connsiteY473" fmla="*/ 1646007 h 4852768"/>
              <a:gd name="connsiteX474" fmla="*/ 3335361 w 4943516"/>
              <a:gd name="connsiteY474" fmla="*/ 1632931 h 4852768"/>
              <a:gd name="connsiteX475" fmla="*/ 3338727 w 4943516"/>
              <a:gd name="connsiteY475" fmla="*/ 1642110 h 4852768"/>
              <a:gd name="connsiteX476" fmla="*/ 3331106 w 4943516"/>
              <a:gd name="connsiteY476" fmla="*/ 1628525 h 4852768"/>
              <a:gd name="connsiteX477" fmla="*/ 3522141 w 4943516"/>
              <a:gd name="connsiteY477" fmla="*/ 1518239 h 4852768"/>
              <a:gd name="connsiteX478" fmla="*/ 3527757 w 4943516"/>
              <a:gd name="connsiteY478" fmla="*/ 1532521 h 4852768"/>
              <a:gd name="connsiteX479" fmla="*/ 3530427 w 4943516"/>
              <a:gd name="connsiteY479" fmla="*/ 1528015 h 4852768"/>
              <a:gd name="connsiteX480" fmla="*/ 3556596 w 4943516"/>
              <a:gd name="connsiteY480" fmla="*/ 1603454 h 4852768"/>
              <a:gd name="connsiteX481" fmla="*/ 3557538 w 4943516"/>
              <a:gd name="connsiteY481" fmla="*/ 1606492 h 4852768"/>
              <a:gd name="connsiteX482" fmla="*/ 3557567 w 4943516"/>
              <a:gd name="connsiteY482" fmla="*/ 1608192 h 4852768"/>
              <a:gd name="connsiteX483" fmla="*/ 3551866 w 4943516"/>
              <a:gd name="connsiteY483" fmla="*/ 1600041 h 4852768"/>
              <a:gd name="connsiteX484" fmla="*/ 3547059 w 4943516"/>
              <a:gd name="connsiteY484" fmla="*/ 1590403 h 4852768"/>
              <a:gd name="connsiteX485" fmla="*/ 3522280 w 4943516"/>
              <a:gd name="connsiteY485" fmla="*/ 1525024 h 4852768"/>
              <a:gd name="connsiteX486" fmla="*/ 3519604 w 4943516"/>
              <a:gd name="connsiteY486" fmla="*/ 1511790 h 4852768"/>
              <a:gd name="connsiteX487" fmla="*/ 3522108 w 4943516"/>
              <a:gd name="connsiteY487" fmla="*/ 1516630 h 4852768"/>
              <a:gd name="connsiteX488" fmla="*/ 3522141 w 4943516"/>
              <a:gd name="connsiteY488" fmla="*/ 1518239 h 4852768"/>
              <a:gd name="connsiteX489" fmla="*/ 3408432 w 4943516"/>
              <a:gd name="connsiteY489" fmla="*/ 1478105 h 4852768"/>
              <a:gd name="connsiteX490" fmla="*/ 3439393 w 4943516"/>
              <a:gd name="connsiteY490" fmla="*/ 1548533 h 4852768"/>
              <a:gd name="connsiteX491" fmla="*/ 3485011 w 4943516"/>
              <a:gd name="connsiteY491" fmla="*/ 1669818 h 4852768"/>
              <a:gd name="connsiteX492" fmla="*/ 3487027 w 4943516"/>
              <a:gd name="connsiteY492" fmla="*/ 1656844 h 4852768"/>
              <a:gd name="connsiteX493" fmla="*/ 3438119 w 4943516"/>
              <a:gd name="connsiteY493" fmla="*/ 1523480 h 4852768"/>
              <a:gd name="connsiteX494" fmla="*/ 3427345 w 4943516"/>
              <a:gd name="connsiteY494" fmla="*/ 1497799 h 4852768"/>
              <a:gd name="connsiteX495" fmla="*/ 3375275 w 4943516"/>
              <a:gd name="connsiteY495" fmla="*/ 1460785 h 4852768"/>
              <a:gd name="connsiteX496" fmla="*/ 3373259 w 4943516"/>
              <a:gd name="connsiteY496" fmla="*/ 1473759 h 4852768"/>
              <a:gd name="connsiteX497" fmla="*/ 3382764 w 4943516"/>
              <a:gd name="connsiteY497" fmla="*/ 1495533 h 4852768"/>
              <a:gd name="connsiteX498" fmla="*/ 3409919 w 4943516"/>
              <a:gd name="connsiteY498" fmla="*/ 1528879 h 4852768"/>
              <a:gd name="connsiteX499" fmla="*/ 3409790 w 4943516"/>
              <a:gd name="connsiteY499" fmla="*/ 1528634 h 4852768"/>
              <a:gd name="connsiteX500" fmla="*/ 3389042 w 4943516"/>
              <a:gd name="connsiteY500" fmla="*/ 1487784 h 4852768"/>
              <a:gd name="connsiteX501" fmla="*/ 3385956 w 4943516"/>
              <a:gd name="connsiteY501" fmla="*/ 1487056 h 4852768"/>
              <a:gd name="connsiteX502" fmla="*/ 3375275 w 4943516"/>
              <a:gd name="connsiteY502" fmla="*/ 1460785 h 4852768"/>
              <a:gd name="connsiteX503" fmla="*/ 3373827 w 4943516"/>
              <a:gd name="connsiteY503" fmla="*/ 1442074 h 4852768"/>
              <a:gd name="connsiteX504" fmla="*/ 3394594 w 4943516"/>
              <a:gd name="connsiteY504" fmla="*/ 1483726 h 4852768"/>
              <a:gd name="connsiteX505" fmla="*/ 3397435 w 4943516"/>
              <a:gd name="connsiteY505" fmla="*/ 1487614 h 4852768"/>
              <a:gd name="connsiteX506" fmla="*/ 3403884 w 4943516"/>
              <a:gd name="connsiteY506" fmla="*/ 1499938 h 4852768"/>
              <a:gd name="connsiteX507" fmla="*/ 3403363 w 4943516"/>
              <a:gd name="connsiteY507" fmla="*/ 1503303 h 4852768"/>
              <a:gd name="connsiteX508" fmla="*/ 3406001 w 4943516"/>
              <a:gd name="connsiteY508" fmla="*/ 1506912 h 4852768"/>
              <a:gd name="connsiteX509" fmla="*/ 3427318 w 4943516"/>
              <a:gd name="connsiteY509" fmla="*/ 1551818 h 4852768"/>
              <a:gd name="connsiteX510" fmla="*/ 3433245 w 4943516"/>
              <a:gd name="connsiteY510" fmla="*/ 1567508 h 4852768"/>
              <a:gd name="connsiteX511" fmla="*/ 3420662 w 4943516"/>
              <a:gd name="connsiteY511" fmla="*/ 1549495 h 4852768"/>
              <a:gd name="connsiteX512" fmla="*/ 3417774 w 4943516"/>
              <a:gd name="connsiteY512" fmla="*/ 1543954 h 4852768"/>
              <a:gd name="connsiteX513" fmla="*/ 3417863 w 4943516"/>
              <a:gd name="connsiteY513" fmla="*/ 1545558 h 4852768"/>
              <a:gd name="connsiteX514" fmla="*/ 3410890 w 4943516"/>
              <a:gd name="connsiteY514" fmla="*/ 1547491 h 4852768"/>
              <a:gd name="connsiteX515" fmla="*/ 3406456 w 4943516"/>
              <a:gd name="connsiteY515" fmla="*/ 1547749 h 4852768"/>
              <a:gd name="connsiteX516" fmla="*/ 3418991 w 4943516"/>
              <a:gd name="connsiteY516" fmla="*/ 1574863 h 4852768"/>
              <a:gd name="connsiteX517" fmla="*/ 3435424 w 4943516"/>
              <a:gd name="connsiteY517" fmla="*/ 1598187 h 4852768"/>
              <a:gd name="connsiteX518" fmla="*/ 3430504 w 4943516"/>
              <a:gd name="connsiteY518" fmla="*/ 1583567 h 4852768"/>
              <a:gd name="connsiteX519" fmla="*/ 3443403 w 4943516"/>
              <a:gd name="connsiteY519" fmla="*/ 1597142 h 4852768"/>
              <a:gd name="connsiteX520" fmla="*/ 3447085 w 4943516"/>
              <a:gd name="connsiteY520" fmla="*/ 1582951 h 4852768"/>
              <a:gd name="connsiteX521" fmla="*/ 3436755 w 4943516"/>
              <a:gd name="connsiteY521" fmla="*/ 1544923 h 4852768"/>
              <a:gd name="connsiteX522" fmla="*/ 3411742 w 4943516"/>
              <a:gd name="connsiteY522" fmla="*/ 1487382 h 4852768"/>
              <a:gd name="connsiteX523" fmla="*/ 3407281 w 4943516"/>
              <a:gd name="connsiteY523" fmla="*/ 1476908 h 4852768"/>
              <a:gd name="connsiteX524" fmla="*/ 2681195 w 4943516"/>
              <a:gd name="connsiteY524" fmla="*/ 1246881 h 4852768"/>
              <a:gd name="connsiteX525" fmla="*/ 2760433 w 4943516"/>
              <a:gd name="connsiteY525" fmla="*/ 1286537 h 4852768"/>
              <a:gd name="connsiteX526" fmla="*/ 2822268 w 4943516"/>
              <a:gd name="connsiteY526" fmla="*/ 1318317 h 4852768"/>
              <a:gd name="connsiteX527" fmla="*/ 2835684 w 4943516"/>
              <a:gd name="connsiteY527" fmla="*/ 1326662 h 4852768"/>
              <a:gd name="connsiteX528" fmla="*/ 2811406 w 4943516"/>
              <a:gd name="connsiteY528" fmla="*/ 1287093 h 4852768"/>
              <a:gd name="connsiteX529" fmla="*/ 2767359 w 4943516"/>
              <a:gd name="connsiteY529" fmla="*/ 1270864 h 4852768"/>
              <a:gd name="connsiteX530" fmla="*/ 2681195 w 4943516"/>
              <a:gd name="connsiteY530" fmla="*/ 1246881 h 4852768"/>
              <a:gd name="connsiteX531" fmla="*/ 4329842 w 4943516"/>
              <a:gd name="connsiteY531" fmla="*/ 1100151 h 4852768"/>
              <a:gd name="connsiteX532" fmla="*/ 4345025 w 4943516"/>
              <a:gd name="connsiteY532" fmla="*/ 1121902 h 4852768"/>
              <a:gd name="connsiteX533" fmla="*/ 4454224 w 4943516"/>
              <a:gd name="connsiteY533" fmla="*/ 1285112 h 4852768"/>
              <a:gd name="connsiteX534" fmla="*/ 4458146 w 4943516"/>
              <a:gd name="connsiteY534" fmla="*/ 1290973 h 4852768"/>
              <a:gd name="connsiteX535" fmla="*/ 4435390 w 4943516"/>
              <a:gd name="connsiteY535" fmla="*/ 1256077 h 4852768"/>
              <a:gd name="connsiteX536" fmla="*/ 4338206 w 4943516"/>
              <a:gd name="connsiteY536" fmla="*/ 1111375 h 4852768"/>
              <a:gd name="connsiteX537" fmla="*/ 2547006 w 4943516"/>
              <a:gd name="connsiteY537" fmla="*/ 128582 h 4852768"/>
              <a:gd name="connsiteX538" fmla="*/ 2330399 w 4943516"/>
              <a:gd name="connsiteY538" fmla="*/ 128629 h 4852768"/>
              <a:gd name="connsiteX539" fmla="*/ 1566336 w 4943516"/>
              <a:gd name="connsiteY539" fmla="*/ 303053 h 4852768"/>
              <a:gd name="connsiteX540" fmla="*/ 1717914 w 4943516"/>
              <a:gd name="connsiteY540" fmla="*/ 275235 h 4852768"/>
              <a:gd name="connsiteX541" fmla="*/ 1878694 w 4943516"/>
              <a:gd name="connsiteY541" fmla="*/ 251783 h 4852768"/>
              <a:gd name="connsiteX542" fmla="*/ 2013799 w 4943516"/>
              <a:gd name="connsiteY542" fmla="*/ 221956 h 4852768"/>
              <a:gd name="connsiteX543" fmla="*/ 2184830 w 4943516"/>
              <a:gd name="connsiteY543" fmla="*/ 193462 h 4852768"/>
              <a:gd name="connsiteX544" fmla="*/ 2670278 w 4943516"/>
              <a:gd name="connsiteY544" fmla="*/ 193592 h 4852768"/>
              <a:gd name="connsiteX545" fmla="*/ 3149499 w 4943516"/>
              <a:gd name="connsiteY545" fmla="*/ 300430 h 4852768"/>
              <a:gd name="connsiteX546" fmla="*/ 3458749 w 4943516"/>
              <a:gd name="connsiteY546" fmla="*/ 433529 h 4852768"/>
              <a:gd name="connsiteX547" fmla="*/ 3743387 w 4943516"/>
              <a:gd name="connsiteY547" fmla="*/ 618492 h 4852768"/>
              <a:gd name="connsiteX548" fmla="*/ 3832467 w 4943516"/>
              <a:gd name="connsiteY548" fmla="*/ 693565 h 4852768"/>
              <a:gd name="connsiteX549" fmla="*/ 3944324 w 4943516"/>
              <a:gd name="connsiteY549" fmla="*/ 801993 h 4852768"/>
              <a:gd name="connsiteX550" fmla="*/ 4052634 w 4943516"/>
              <a:gd name="connsiteY550" fmla="*/ 945975 h 4852768"/>
              <a:gd name="connsiteX551" fmla="*/ 3979109 w 4943516"/>
              <a:gd name="connsiteY551" fmla="*/ 882043 h 4852768"/>
              <a:gd name="connsiteX552" fmla="*/ 3881270 w 4943516"/>
              <a:gd name="connsiteY552" fmla="*/ 797348 h 4852768"/>
              <a:gd name="connsiteX553" fmla="*/ 4038786 w 4943516"/>
              <a:gd name="connsiteY553" fmla="*/ 950678 h 4852768"/>
              <a:gd name="connsiteX554" fmla="*/ 4047092 w 4943516"/>
              <a:gd name="connsiteY554" fmla="*/ 959885 h 4852768"/>
              <a:gd name="connsiteX555" fmla="*/ 4229256 w 4943516"/>
              <a:gd name="connsiteY555" fmla="*/ 974165 h 4852768"/>
              <a:gd name="connsiteX556" fmla="*/ 4202304 w 4943516"/>
              <a:gd name="connsiteY556" fmla="*/ 941165 h 4852768"/>
              <a:gd name="connsiteX557" fmla="*/ 4084172 w 4943516"/>
              <a:gd name="connsiteY557" fmla="*/ 814728 h 4852768"/>
              <a:gd name="connsiteX558" fmla="*/ 3814029 w 4943516"/>
              <a:gd name="connsiteY558" fmla="*/ 582668 h 4852768"/>
              <a:gd name="connsiteX559" fmla="*/ 3519117 w 4943516"/>
              <a:gd name="connsiteY559" fmla="*/ 394879 h 4852768"/>
              <a:gd name="connsiteX560" fmla="*/ 3227071 w 4943516"/>
              <a:gd name="connsiteY560" fmla="*/ 265845 h 4852768"/>
              <a:gd name="connsiteX561" fmla="*/ 2547006 w 4943516"/>
              <a:gd name="connsiteY561" fmla="*/ 128582 h 4852768"/>
              <a:gd name="connsiteX562" fmla="*/ 2448982 w 4943516"/>
              <a:gd name="connsiteY562" fmla="*/ 429 h 4852768"/>
              <a:gd name="connsiteX563" fmla="*/ 3433006 w 4943516"/>
              <a:gd name="connsiteY563" fmla="*/ 229318 h 4852768"/>
              <a:gd name="connsiteX564" fmla="*/ 4243560 w 4943516"/>
              <a:gd name="connsiteY564" fmla="*/ 830927 h 4852768"/>
              <a:gd name="connsiteX565" fmla="*/ 4448448 w 4943516"/>
              <a:gd name="connsiteY565" fmla="*/ 1098977 h 4852768"/>
              <a:gd name="connsiteX566" fmla="*/ 4453191 w 4943516"/>
              <a:gd name="connsiteY566" fmla="*/ 1141539 h 4852768"/>
              <a:gd name="connsiteX567" fmla="*/ 4357477 w 4943516"/>
              <a:gd name="connsiteY567" fmla="*/ 1019249 h 4852768"/>
              <a:gd name="connsiteX568" fmla="*/ 4206335 w 4943516"/>
              <a:gd name="connsiteY568" fmla="*/ 840250 h 4852768"/>
              <a:gd name="connsiteX569" fmla="*/ 4067721 w 4943516"/>
              <a:gd name="connsiteY569" fmla="*/ 699650 h 4852768"/>
              <a:gd name="connsiteX570" fmla="*/ 4298258 w 4943516"/>
              <a:gd name="connsiteY570" fmla="*/ 966207 h 4852768"/>
              <a:gd name="connsiteX571" fmla="*/ 4458090 w 4943516"/>
              <a:gd name="connsiteY571" fmla="*/ 1232004 h 4852768"/>
              <a:gd name="connsiteX572" fmla="*/ 4513667 w 4943516"/>
              <a:gd name="connsiteY572" fmla="*/ 1369750 h 4852768"/>
              <a:gd name="connsiteX573" fmla="*/ 4503776 w 4943516"/>
              <a:gd name="connsiteY573" fmla="*/ 1359008 h 4852768"/>
              <a:gd name="connsiteX574" fmla="*/ 4493888 w 4943516"/>
              <a:gd name="connsiteY574" fmla="*/ 1344829 h 4852768"/>
              <a:gd name="connsiteX575" fmla="*/ 4501152 w 4943516"/>
              <a:gd name="connsiteY575" fmla="*/ 1355817 h 4852768"/>
              <a:gd name="connsiteX576" fmla="*/ 4531230 w 4943516"/>
              <a:gd name="connsiteY576" fmla="*/ 1404120 h 4852768"/>
              <a:gd name="connsiteX577" fmla="*/ 4591218 w 4943516"/>
              <a:gd name="connsiteY577" fmla="*/ 1497869 h 4852768"/>
              <a:gd name="connsiteX578" fmla="*/ 4708521 w 4943516"/>
              <a:gd name="connsiteY578" fmla="*/ 1689870 h 4852768"/>
              <a:gd name="connsiteX579" fmla="*/ 4713927 w 4943516"/>
              <a:gd name="connsiteY579" fmla="*/ 1708922 h 4852768"/>
              <a:gd name="connsiteX580" fmla="*/ 4690143 w 4943516"/>
              <a:gd name="connsiteY580" fmla="*/ 1668798 h 4852768"/>
              <a:gd name="connsiteX581" fmla="*/ 4631404 w 4943516"/>
              <a:gd name="connsiteY581" fmla="*/ 1568599 h 4852768"/>
              <a:gd name="connsiteX582" fmla="*/ 4622113 w 4943516"/>
              <a:gd name="connsiteY582" fmla="*/ 1552388 h 4852768"/>
              <a:gd name="connsiteX583" fmla="*/ 4619475 w 4943516"/>
              <a:gd name="connsiteY583" fmla="*/ 1548777 h 4852768"/>
              <a:gd name="connsiteX584" fmla="*/ 4486954 w 4943516"/>
              <a:gd name="connsiteY584" fmla="*/ 1335951 h 4852768"/>
              <a:gd name="connsiteX585" fmla="*/ 4493257 w 4943516"/>
              <a:gd name="connsiteY585" fmla="*/ 1360309 h 4852768"/>
              <a:gd name="connsiteX586" fmla="*/ 4634866 w 4943516"/>
              <a:gd name="connsiteY586" fmla="*/ 1589072 h 4852768"/>
              <a:gd name="connsiteX587" fmla="*/ 4692836 w 4943516"/>
              <a:gd name="connsiteY587" fmla="*/ 1695793 h 4852768"/>
              <a:gd name="connsiteX588" fmla="*/ 4750081 w 4943516"/>
              <a:gd name="connsiteY588" fmla="*/ 1805602 h 4852768"/>
              <a:gd name="connsiteX589" fmla="*/ 4657328 w 4943516"/>
              <a:gd name="connsiteY589" fmla="*/ 1647200 h 4852768"/>
              <a:gd name="connsiteX590" fmla="*/ 4661486 w 4943516"/>
              <a:gd name="connsiteY590" fmla="*/ 1672701 h 4852768"/>
              <a:gd name="connsiteX591" fmla="*/ 4794456 w 4943516"/>
              <a:gd name="connsiteY591" fmla="*/ 1893718 h 4852768"/>
              <a:gd name="connsiteX592" fmla="*/ 4795225 w 4943516"/>
              <a:gd name="connsiteY592" fmla="*/ 1887196 h 4852768"/>
              <a:gd name="connsiteX593" fmla="*/ 4821818 w 4943516"/>
              <a:gd name="connsiteY593" fmla="*/ 1939323 h 4852768"/>
              <a:gd name="connsiteX594" fmla="*/ 4806107 w 4943516"/>
              <a:gd name="connsiteY594" fmla="*/ 1913744 h 4852768"/>
              <a:gd name="connsiteX595" fmla="*/ 4806035 w 4943516"/>
              <a:gd name="connsiteY595" fmla="*/ 1925298 h 4852768"/>
              <a:gd name="connsiteX596" fmla="*/ 4672369 w 4943516"/>
              <a:gd name="connsiteY596" fmla="*/ 1699250 h 4852768"/>
              <a:gd name="connsiteX597" fmla="*/ 4676525 w 4943516"/>
              <a:gd name="connsiteY597" fmla="*/ 1724750 h 4852768"/>
              <a:gd name="connsiteX598" fmla="*/ 4684396 w 4943516"/>
              <a:gd name="connsiteY598" fmla="*/ 1739019 h 4852768"/>
              <a:gd name="connsiteX599" fmla="*/ 4763628 w 4943516"/>
              <a:gd name="connsiteY599" fmla="*/ 1867262 h 4852768"/>
              <a:gd name="connsiteX600" fmla="*/ 4801578 w 4943516"/>
              <a:gd name="connsiteY600" fmla="*/ 1932600 h 4852768"/>
              <a:gd name="connsiteX601" fmla="*/ 4816517 w 4943516"/>
              <a:gd name="connsiteY601" fmla="*/ 1963202 h 4852768"/>
              <a:gd name="connsiteX602" fmla="*/ 4697640 w 4943516"/>
              <a:gd name="connsiteY602" fmla="*/ 1769381 h 4852768"/>
              <a:gd name="connsiteX603" fmla="*/ 4640323 w 4943516"/>
              <a:gd name="connsiteY603" fmla="*/ 1671126 h 4852768"/>
              <a:gd name="connsiteX604" fmla="*/ 4580858 w 4943516"/>
              <a:gd name="connsiteY604" fmla="*/ 1574015 h 4852768"/>
              <a:gd name="connsiteX605" fmla="*/ 4586957 w 4943516"/>
              <a:gd name="connsiteY605" fmla="*/ 1598095 h 4852768"/>
              <a:gd name="connsiteX606" fmla="*/ 4634770 w 4943516"/>
              <a:gd name="connsiteY606" fmla="*/ 1675182 h 4852768"/>
              <a:gd name="connsiteX607" fmla="*/ 4680437 w 4943516"/>
              <a:gd name="connsiteY607" fmla="*/ 1753413 h 4852768"/>
              <a:gd name="connsiteX608" fmla="*/ 4773914 w 4943516"/>
              <a:gd name="connsiteY608" fmla="*/ 1908728 h 4852768"/>
              <a:gd name="connsiteX609" fmla="*/ 4778145 w 4943516"/>
              <a:gd name="connsiteY609" fmla="*/ 1922676 h 4852768"/>
              <a:gd name="connsiteX610" fmla="*/ 4802623 w 4943516"/>
              <a:gd name="connsiteY610" fmla="*/ 1967831 h 4852768"/>
              <a:gd name="connsiteX611" fmla="*/ 4826579 w 4943516"/>
              <a:gd name="connsiteY611" fmla="*/ 2016347 h 4852768"/>
              <a:gd name="connsiteX612" fmla="*/ 4826057 w 4943516"/>
              <a:gd name="connsiteY612" fmla="*/ 2019711 h 4852768"/>
              <a:gd name="connsiteX613" fmla="*/ 4778595 w 4943516"/>
              <a:gd name="connsiteY613" fmla="*/ 1930866 h 4852768"/>
              <a:gd name="connsiteX614" fmla="*/ 4774536 w 4943516"/>
              <a:gd name="connsiteY614" fmla="*/ 1925313 h 4852768"/>
              <a:gd name="connsiteX615" fmla="*/ 4765595 w 4943516"/>
              <a:gd name="connsiteY615" fmla="*/ 1897343 h 4852768"/>
              <a:gd name="connsiteX616" fmla="*/ 4764305 w 4943516"/>
              <a:gd name="connsiteY616" fmla="*/ 1907233 h 4852768"/>
              <a:gd name="connsiteX617" fmla="*/ 4769883 w 4943516"/>
              <a:gd name="connsiteY617" fmla="*/ 1934677 h 4852768"/>
              <a:gd name="connsiteX618" fmla="*/ 4792491 w 4943516"/>
              <a:gd name="connsiteY618" fmla="*/ 1969697 h 4852768"/>
              <a:gd name="connsiteX619" fmla="*/ 4811490 w 4943516"/>
              <a:gd name="connsiteY619" fmla="*/ 2007354 h 4852768"/>
              <a:gd name="connsiteX620" fmla="*/ 4851155 w 4943516"/>
              <a:gd name="connsiteY620" fmla="*/ 2081449 h 4852768"/>
              <a:gd name="connsiteX621" fmla="*/ 4851678 w 4943516"/>
              <a:gd name="connsiteY621" fmla="*/ 2078085 h 4852768"/>
              <a:gd name="connsiteX622" fmla="*/ 4854519 w 4943516"/>
              <a:gd name="connsiteY622" fmla="*/ 2081973 h 4852768"/>
              <a:gd name="connsiteX623" fmla="*/ 4858674 w 4943516"/>
              <a:gd name="connsiteY623" fmla="*/ 2107472 h 4852768"/>
              <a:gd name="connsiteX624" fmla="*/ 4885268 w 4943516"/>
              <a:gd name="connsiteY624" fmla="*/ 2159600 h 4852768"/>
              <a:gd name="connsiteX625" fmla="*/ 4887212 w 4943516"/>
              <a:gd name="connsiteY625" fmla="*/ 2158181 h 4852768"/>
              <a:gd name="connsiteX626" fmla="*/ 4943516 w 4943516"/>
              <a:gd name="connsiteY626" fmla="*/ 2266118 h 4852768"/>
              <a:gd name="connsiteX627" fmla="*/ 4898095 w 4943516"/>
              <a:gd name="connsiteY627" fmla="*/ 2184729 h 4852768"/>
              <a:gd name="connsiteX628" fmla="*/ 4896152 w 4943516"/>
              <a:gd name="connsiteY628" fmla="*/ 2186149 h 4852768"/>
              <a:gd name="connsiteX629" fmla="*/ 4799040 w 4943516"/>
              <a:gd name="connsiteY629" fmla="*/ 2001968 h 4852768"/>
              <a:gd name="connsiteX630" fmla="*/ 4694154 w 4943516"/>
              <a:gd name="connsiteY630" fmla="*/ 1823465 h 4852768"/>
              <a:gd name="connsiteX631" fmla="*/ 4694979 w 4943516"/>
              <a:gd name="connsiteY631" fmla="*/ 1840326 h 4852768"/>
              <a:gd name="connsiteX632" fmla="*/ 4624559 w 4943516"/>
              <a:gd name="connsiteY632" fmla="*/ 1728221 h 4852768"/>
              <a:gd name="connsiteX633" fmla="*/ 4628021 w 4943516"/>
              <a:gd name="connsiteY633" fmla="*/ 1748693 h 4852768"/>
              <a:gd name="connsiteX634" fmla="*/ 4659325 w 4943516"/>
              <a:gd name="connsiteY634" fmla="*/ 1814842 h 4852768"/>
              <a:gd name="connsiteX635" fmla="*/ 4622918 w 4943516"/>
              <a:gd name="connsiteY635" fmla="*/ 1760940 h 4852768"/>
              <a:gd name="connsiteX636" fmla="*/ 4627278 w 4943516"/>
              <a:gd name="connsiteY636" fmla="*/ 1786719 h 4852768"/>
              <a:gd name="connsiteX637" fmla="*/ 4637325 w 4943516"/>
              <a:gd name="connsiteY637" fmla="*/ 1804939 h 4852768"/>
              <a:gd name="connsiteX638" fmla="*/ 4599340 w 4943516"/>
              <a:gd name="connsiteY638" fmla="*/ 1739508 h 4852768"/>
              <a:gd name="connsiteX639" fmla="*/ 4557380 w 4943516"/>
              <a:gd name="connsiteY639" fmla="*/ 1671249 h 4852768"/>
              <a:gd name="connsiteX640" fmla="*/ 4560842 w 4943516"/>
              <a:gd name="connsiteY640" fmla="*/ 1691720 h 4852768"/>
              <a:gd name="connsiteX641" fmla="*/ 4598319 w 4943516"/>
              <a:gd name="connsiteY641" fmla="*/ 1770397 h 4852768"/>
              <a:gd name="connsiteX642" fmla="*/ 4557607 w 4943516"/>
              <a:gd name="connsiteY642" fmla="*/ 1703028 h 4852768"/>
              <a:gd name="connsiteX643" fmla="*/ 4514752 w 4943516"/>
              <a:gd name="connsiteY643" fmla="*/ 1636802 h 4852768"/>
              <a:gd name="connsiteX644" fmla="*/ 4519431 w 4943516"/>
              <a:gd name="connsiteY644" fmla="*/ 1658940 h 4852768"/>
              <a:gd name="connsiteX645" fmla="*/ 4520851 w 4943516"/>
              <a:gd name="connsiteY645" fmla="*/ 1660883 h 4852768"/>
              <a:gd name="connsiteX646" fmla="*/ 4577228 w 4943516"/>
              <a:gd name="connsiteY646" fmla="*/ 1757267 h 4852768"/>
              <a:gd name="connsiteX647" fmla="*/ 4635272 w 4943516"/>
              <a:gd name="connsiteY647" fmla="*/ 1852437 h 4852768"/>
              <a:gd name="connsiteX648" fmla="*/ 4640750 w 4943516"/>
              <a:gd name="connsiteY648" fmla="*/ 1859933 h 4852768"/>
              <a:gd name="connsiteX649" fmla="*/ 4654795 w 4943516"/>
              <a:gd name="connsiteY649" fmla="*/ 1886729 h 4852768"/>
              <a:gd name="connsiteX650" fmla="*/ 4660273 w 4943516"/>
              <a:gd name="connsiteY650" fmla="*/ 1894226 h 4852768"/>
              <a:gd name="connsiteX651" fmla="*/ 4663809 w 4943516"/>
              <a:gd name="connsiteY651" fmla="*/ 1903143 h 4852768"/>
              <a:gd name="connsiteX652" fmla="*/ 4721851 w 4943516"/>
              <a:gd name="connsiteY652" fmla="*/ 1998312 h 4852768"/>
              <a:gd name="connsiteX653" fmla="*/ 4738213 w 4943516"/>
              <a:gd name="connsiteY653" fmla="*/ 2032358 h 4852768"/>
              <a:gd name="connsiteX654" fmla="*/ 4628300 w 4943516"/>
              <a:gd name="connsiteY654" fmla="*/ 1854549 h 4852768"/>
              <a:gd name="connsiteX655" fmla="*/ 4626357 w 4943516"/>
              <a:gd name="connsiteY655" fmla="*/ 1855969 h 4852768"/>
              <a:gd name="connsiteX656" fmla="*/ 4595184 w 4943516"/>
              <a:gd name="connsiteY656" fmla="*/ 1801652 h 4852768"/>
              <a:gd name="connsiteX657" fmla="*/ 4599862 w 4943516"/>
              <a:gd name="connsiteY657" fmla="*/ 1823788 h 4852768"/>
              <a:gd name="connsiteX658" fmla="*/ 4646704 w 4943516"/>
              <a:gd name="connsiteY658" fmla="*/ 1907123 h 4852768"/>
              <a:gd name="connsiteX659" fmla="*/ 4648125 w 4943516"/>
              <a:gd name="connsiteY659" fmla="*/ 1909067 h 4852768"/>
              <a:gd name="connsiteX660" fmla="*/ 4691675 w 4943516"/>
              <a:gd name="connsiteY660" fmla="*/ 1980323 h 4852768"/>
              <a:gd name="connsiteX661" fmla="*/ 4712340 w 4943516"/>
              <a:gd name="connsiteY661" fmla="*/ 2016762 h 4852768"/>
              <a:gd name="connsiteX662" fmla="*/ 4731340 w 4943516"/>
              <a:gd name="connsiteY662" fmla="*/ 2054419 h 4852768"/>
              <a:gd name="connsiteX663" fmla="*/ 4805642 w 4943516"/>
              <a:gd name="connsiteY663" fmla="*/ 2203304 h 4852768"/>
              <a:gd name="connsiteX664" fmla="*/ 4769511 w 4943516"/>
              <a:gd name="connsiteY664" fmla="*/ 2138124 h 4852768"/>
              <a:gd name="connsiteX665" fmla="*/ 4765902 w 4943516"/>
              <a:gd name="connsiteY665" fmla="*/ 2140761 h 4852768"/>
              <a:gd name="connsiteX666" fmla="*/ 4733831 w 4943516"/>
              <a:gd name="connsiteY666" fmla="*/ 2081136 h 4852768"/>
              <a:gd name="connsiteX667" fmla="*/ 4704120 w 4943516"/>
              <a:gd name="connsiteY667" fmla="*/ 2025326 h 4852768"/>
              <a:gd name="connsiteX668" fmla="*/ 4672701 w 4943516"/>
              <a:gd name="connsiteY668" fmla="*/ 1974169 h 4852768"/>
              <a:gd name="connsiteX669" fmla="*/ 4606338 w 4943516"/>
              <a:gd name="connsiteY669" fmla="*/ 1867615 h 4852768"/>
              <a:gd name="connsiteX670" fmla="*/ 4607685 w 4943516"/>
              <a:gd name="connsiteY670" fmla="*/ 1881114 h 4852768"/>
              <a:gd name="connsiteX671" fmla="*/ 4570380 w 4943516"/>
              <a:gd name="connsiteY671" fmla="*/ 1810831 h 4852768"/>
              <a:gd name="connsiteX672" fmla="*/ 4571727 w 4943516"/>
              <a:gd name="connsiteY672" fmla="*/ 1824328 h 4852768"/>
              <a:gd name="connsiteX673" fmla="*/ 4573842 w 4943516"/>
              <a:gd name="connsiteY673" fmla="*/ 1831302 h 4852768"/>
              <a:gd name="connsiteX674" fmla="*/ 4579943 w 4943516"/>
              <a:gd name="connsiteY674" fmla="*/ 1855384 h 4852768"/>
              <a:gd name="connsiteX675" fmla="*/ 4727333 w 4943516"/>
              <a:gd name="connsiteY675" fmla="*/ 2111869 h 4852768"/>
              <a:gd name="connsiteX676" fmla="*/ 4728027 w 4943516"/>
              <a:gd name="connsiteY676" fmla="*/ 2116897 h 4852768"/>
              <a:gd name="connsiteX677" fmla="*/ 4716376 w 4943516"/>
              <a:gd name="connsiteY677" fmla="*/ 2096873 h 4852768"/>
              <a:gd name="connsiteX678" fmla="*/ 4705941 w 4943516"/>
              <a:gd name="connsiteY678" fmla="*/ 2078515 h 4852768"/>
              <a:gd name="connsiteX679" fmla="*/ 4704651 w 4943516"/>
              <a:gd name="connsiteY679" fmla="*/ 2088403 h 4852768"/>
              <a:gd name="connsiteX680" fmla="*/ 4675912 w 4943516"/>
              <a:gd name="connsiteY680" fmla="*/ 2037418 h 4852768"/>
              <a:gd name="connsiteX681" fmla="*/ 4647375 w 4943516"/>
              <a:gd name="connsiteY681" fmla="*/ 1986711 h 4852768"/>
              <a:gd name="connsiteX682" fmla="*/ 4650838 w 4943516"/>
              <a:gd name="connsiteY682" fmla="*/ 2007181 h 4852768"/>
              <a:gd name="connsiteX683" fmla="*/ 4701664 w 4943516"/>
              <a:gd name="connsiteY683" fmla="*/ 2107624 h 4852768"/>
              <a:gd name="connsiteX684" fmla="*/ 4754400 w 4943516"/>
              <a:gd name="connsiteY684" fmla="*/ 2203687 h 4852768"/>
              <a:gd name="connsiteX685" fmla="*/ 4757862 w 4943516"/>
              <a:gd name="connsiteY685" fmla="*/ 2224158 h 4852768"/>
              <a:gd name="connsiteX686" fmla="*/ 4735777 w 4943516"/>
              <a:gd name="connsiteY686" fmla="*/ 2185776 h 4852768"/>
              <a:gd name="connsiteX687" fmla="*/ 4610471 w 4943516"/>
              <a:gd name="connsiteY687" fmla="*/ 1967674 h 4852768"/>
              <a:gd name="connsiteX688" fmla="*/ 4608283 w 4943516"/>
              <a:gd name="connsiteY688" fmla="*/ 1972254 h 4852768"/>
              <a:gd name="connsiteX689" fmla="*/ 4588761 w 4943516"/>
              <a:gd name="connsiteY689" fmla="*/ 1937962 h 4852768"/>
              <a:gd name="connsiteX690" fmla="*/ 4582588 w 4943516"/>
              <a:gd name="connsiteY690" fmla="*/ 1925435 h 4852768"/>
              <a:gd name="connsiteX691" fmla="*/ 4628630 w 4943516"/>
              <a:gd name="connsiteY691" fmla="*/ 2023408 h 4852768"/>
              <a:gd name="connsiteX692" fmla="*/ 4652080 w 4943516"/>
              <a:gd name="connsiteY692" fmla="*/ 2064097 h 4852768"/>
              <a:gd name="connsiteX693" fmla="*/ 4674736 w 4943516"/>
              <a:gd name="connsiteY693" fmla="*/ 2106095 h 4852768"/>
              <a:gd name="connsiteX694" fmla="*/ 4670744 w 4943516"/>
              <a:gd name="connsiteY694" fmla="*/ 2100345 h 4852768"/>
              <a:gd name="connsiteX695" fmla="*/ 4666180 w 4943516"/>
              <a:gd name="connsiteY695" fmla="*/ 2090532 h 4852768"/>
              <a:gd name="connsiteX696" fmla="*/ 4665584 w 4943516"/>
              <a:gd name="connsiteY696" fmla="*/ 2105448 h 4852768"/>
              <a:gd name="connsiteX697" fmla="*/ 4676265 w 4943516"/>
              <a:gd name="connsiteY697" fmla="*/ 2131721 h 4852768"/>
              <a:gd name="connsiteX698" fmla="*/ 4636321 w 4943516"/>
              <a:gd name="connsiteY698" fmla="*/ 2057827 h 4852768"/>
              <a:gd name="connsiteX699" fmla="*/ 4591350 w 4943516"/>
              <a:gd name="connsiteY699" fmla="*/ 1984628 h 4852768"/>
              <a:gd name="connsiteX700" fmla="*/ 4594567 w 4943516"/>
              <a:gd name="connsiteY700" fmla="*/ 2008259 h 4852768"/>
              <a:gd name="connsiteX701" fmla="*/ 4628755 w 4943516"/>
              <a:gd name="connsiteY701" fmla="*/ 2074858 h 4852768"/>
              <a:gd name="connsiteX702" fmla="*/ 4662941 w 4943516"/>
              <a:gd name="connsiteY702" fmla="*/ 2141457 h 4852768"/>
              <a:gd name="connsiteX703" fmla="*/ 4621332 w 4943516"/>
              <a:gd name="connsiteY703" fmla="*/ 2068780 h 4852768"/>
              <a:gd name="connsiteX704" fmla="*/ 4618695 w 4943516"/>
              <a:gd name="connsiteY704" fmla="*/ 2065171 h 4852768"/>
              <a:gd name="connsiteX705" fmla="*/ 4598724 w 4943516"/>
              <a:gd name="connsiteY705" fmla="*/ 2033761 h 4852768"/>
              <a:gd name="connsiteX706" fmla="*/ 4578754 w 4943516"/>
              <a:gd name="connsiteY706" fmla="*/ 2002351 h 4852768"/>
              <a:gd name="connsiteX707" fmla="*/ 4585056 w 4943516"/>
              <a:gd name="connsiteY707" fmla="*/ 2026710 h 4852768"/>
              <a:gd name="connsiteX708" fmla="*/ 4606244 w 4943516"/>
              <a:gd name="connsiteY708" fmla="*/ 2059786 h 4852768"/>
              <a:gd name="connsiteX709" fmla="*/ 4698825 w 4943516"/>
              <a:gd name="connsiteY709" fmla="*/ 2209795 h 4852768"/>
              <a:gd name="connsiteX710" fmla="*/ 4694144 w 4943516"/>
              <a:gd name="connsiteY710" fmla="*/ 2187658 h 4852768"/>
              <a:gd name="connsiteX711" fmla="*/ 4686797 w 4943516"/>
              <a:gd name="connsiteY711" fmla="*/ 2170026 h 4852768"/>
              <a:gd name="connsiteX712" fmla="*/ 4730274 w 4943516"/>
              <a:gd name="connsiteY712" fmla="*/ 2252836 h 4852768"/>
              <a:gd name="connsiteX713" fmla="*/ 4727261 w 4943516"/>
              <a:gd name="connsiteY713" fmla="*/ 2229482 h 4852768"/>
              <a:gd name="connsiteX714" fmla="*/ 4686249 w 4943516"/>
              <a:gd name="connsiteY714" fmla="*/ 2141888 h 4852768"/>
              <a:gd name="connsiteX715" fmla="*/ 4734683 w 4943516"/>
              <a:gd name="connsiteY715" fmla="*/ 2235560 h 4852768"/>
              <a:gd name="connsiteX716" fmla="*/ 4732439 w 4943516"/>
              <a:gd name="connsiteY716" fmla="*/ 2216754 h 4852768"/>
              <a:gd name="connsiteX717" fmla="*/ 4725571 w 4943516"/>
              <a:gd name="connsiteY717" fmla="*/ 2199197 h 4852768"/>
              <a:gd name="connsiteX718" fmla="*/ 4733164 w 4943516"/>
              <a:gd name="connsiteY718" fmla="*/ 2213667 h 4852768"/>
              <a:gd name="connsiteX719" fmla="*/ 4733238 w 4943516"/>
              <a:gd name="connsiteY719" fmla="*/ 2202114 h 4852768"/>
              <a:gd name="connsiteX720" fmla="*/ 4738716 w 4943516"/>
              <a:gd name="connsiteY720" fmla="*/ 2209611 h 4852768"/>
              <a:gd name="connsiteX721" fmla="*/ 4771482 w 4943516"/>
              <a:gd name="connsiteY721" fmla="*/ 2274266 h 4852768"/>
              <a:gd name="connsiteX722" fmla="*/ 4774699 w 4943516"/>
              <a:gd name="connsiteY722" fmla="*/ 2297898 h 4852768"/>
              <a:gd name="connsiteX723" fmla="*/ 4816520 w 4943516"/>
              <a:gd name="connsiteY723" fmla="*/ 2383249 h 4852768"/>
              <a:gd name="connsiteX724" fmla="*/ 4836535 w 4943516"/>
              <a:gd name="connsiteY724" fmla="*/ 2425746 h 4852768"/>
              <a:gd name="connsiteX725" fmla="*/ 4834529 w 4943516"/>
              <a:gd name="connsiteY725" fmla="*/ 2424862 h 4852768"/>
              <a:gd name="connsiteX726" fmla="*/ 4829582 w 4943516"/>
              <a:gd name="connsiteY726" fmla="*/ 2421531 h 4852768"/>
              <a:gd name="connsiteX727" fmla="*/ 4790956 w 4943516"/>
              <a:gd name="connsiteY727" fmla="*/ 2351615 h 4852768"/>
              <a:gd name="connsiteX728" fmla="*/ 4724796 w 4943516"/>
              <a:gd name="connsiteY728" fmla="*/ 2245339 h 4852768"/>
              <a:gd name="connsiteX729" fmla="*/ 4724895 w 4943516"/>
              <a:gd name="connsiteY729" fmla="*/ 2265287 h 4852768"/>
              <a:gd name="connsiteX730" fmla="*/ 4732243 w 4943516"/>
              <a:gd name="connsiteY730" fmla="*/ 2282918 h 4852768"/>
              <a:gd name="connsiteX731" fmla="*/ 4719344 w 4943516"/>
              <a:gd name="connsiteY731" fmla="*/ 2269344 h 4852768"/>
              <a:gd name="connsiteX732" fmla="*/ 4712648 w 4943516"/>
              <a:gd name="connsiteY732" fmla="*/ 2260179 h 4852768"/>
              <a:gd name="connsiteX733" fmla="*/ 4597083 w 4943516"/>
              <a:gd name="connsiteY733" fmla="*/ 2066479 h 4852768"/>
              <a:gd name="connsiteX734" fmla="*/ 4601966 w 4943516"/>
              <a:gd name="connsiteY734" fmla="*/ 2088895 h 4852768"/>
              <a:gd name="connsiteX735" fmla="*/ 4640137 w 4943516"/>
              <a:gd name="connsiteY735" fmla="*/ 2172601 h 4852768"/>
              <a:gd name="connsiteX736" fmla="*/ 4635556 w 4943516"/>
              <a:gd name="connsiteY736" fmla="*/ 2170411 h 4852768"/>
              <a:gd name="connsiteX737" fmla="*/ 4567976 w 4943516"/>
              <a:gd name="connsiteY737" fmla="*/ 2062192 h 4852768"/>
              <a:gd name="connsiteX738" fmla="*/ 4572655 w 4943516"/>
              <a:gd name="connsiteY738" fmla="*/ 2084329 h 4852768"/>
              <a:gd name="connsiteX739" fmla="*/ 4601642 w 4943516"/>
              <a:gd name="connsiteY739" fmla="*/ 2143228 h 4852768"/>
              <a:gd name="connsiteX740" fmla="*/ 4581522 w 4943516"/>
              <a:gd name="connsiteY740" fmla="*/ 2123853 h 4852768"/>
              <a:gd name="connsiteX741" fmla="*/ 4573929 w 4943516"/>
              <a:gd name="connsiteY741" fmla="*/ 2109382 h 4852768"/>
              <a:gd name="connsiteX742" fmla="*/ 4569047 w 4943516"/>
              <a:gd name="connsiteY742" fmla="*/ 2086966 h 4852768"/>
              <a:gd name="connsiteX743" fmla="*/ 4495466 w 4943516"/>
              <a:gd name="connsiteY743" fmla="*/ 1974615 h 4852768"/>
              <a:gd name="connsiteX744" fmla="*/ 4496087 w 4943516"/>
              <a:gd name="connsiteY744" fmla="*/ 1991197 h 4852768"/>
              <a:gd name="connsiteX745" fmla="*/ 4491471 w 4943516"/>
              <a:gd name="connsiteY745" fmla="*/ 1984880 h 4852768"/>
              <a:gd name="connsiteX746" fmla="*/ 4490609 w 4943516"/>
              <a:gd name="connsiteY746" fmla="*/ 1983700 h 4852768"/>
              <a:gd name="connsiteX747" fmla="*/ 4487449 w 4943516"/>
              <a:gd name="connsiteY747" fmla="*/ 1983454 h 4852768"/>
              <a:gd name="connsiteX748" fmla="*/ 4425870 w 4943516"/>
              <a:gd name="connsiteY748" fmla="*/ 1879369 h 4852768"/>
              <a:gd name="connsiteX749" fmla="*/ 4427013 w 4943516"/>
              <a:gd name="connsiteY749" fmla="*/ 1892589 h 4852768"/>
              <a:gd name="connsiteX750" fmla="*/ 4458489 w 4943516"/>
              <a:gd name="connsiteY750" fmla="*/ 1967131 h 4852768"/>
              <a:gd name="connsiteX751" fmla="*/ 4391880 w 4943516"/>
              <a:gd name="connsiteY751" fmla="*/ 1852665 h 4852768"/>
              <a:gd name="connsiteX752" fmla="*/ 4396559 w 4943516"/>
              <a:gd name="connsiteY752" fmla="*/ 1874804 h 4852768"/>
              <a:gd name="connsiteX753" fmla="*/ 4504383 w 4943516"/>
              <a:gd name="connsiteY753" fmla="*/ 2077141 h 4852768"/>
              <a:gd name="connsiteX754" fmla="*/ 4507642 w 4943516"/>
              <a:gd name="connsiteY754" fmla="*/ 2097334 h 4852768"/>
              <a:gd name="connsiteX755" fmla="*/ 4436528 w 4943516"/>
              <a:gd name="connsiteY755" fmla="*/ 1980198 h 4852768"/>
              <a:gd name="connsiteX756" fmla="*/ 4452440 w 4943516"/>
              <a:gd name="connsiteY756" fmla="*/ 2006054 h 4852768"/>
              <a:gd name="connsiteX757" fmla="*/ 4412873 w 4943516"/>
              <a:gd name="connsiteY757" fmla="*/ 1951904 h 4852768"/>
              <a:gd name="connsiteX758" fmla="*/ 4418972 w 4943516"/>
              <a:gd name="connsiteY758" fmla="*/ 1975987 h 4852768"/>
              <a:gd name="connsiteX759" fmla="*/ 4425146 w 4943516"/>
              <a:gd name="connsiteY759" fmla="*/ 1988514 h 4852768"/>
              <a:gd name="connsiteX760" fmla="*/ 4414391 w 4943516"/>
              <a:gd name="connsiteY760" fmla="*/ 1973797 h 4852768"/>
              <a:gd name="connsiteX761" fmla="*/ 4469350 w 4943516"/>
              <a:gd name="connsiteY761" fmla="*/ 2068238 h 4852768"/>
              <a:gd name="connsiteX762" fmla="*/ 4456972 w 4943516"/>
              <a:gd name="connsiteY762" fmla="*/ 2051299 h 4852768"/>
              <a:gd name="connsiteX763" fmla="*/ 4528087 w 4943516"/>
              <a:gd name="connsiteY763" fmla="*/ 2168436 h 4852768"/>
              <a:gd name="connsiteX764" fmla="*/ 4529508 w 4943516"/>
              <a:gd name="connsiteY764" fmla="*/ 2170379 h 4852768"/>
              <a:gd name="connsiteX765" fmla="*/ 4530089 w 4943516"/>
              <a:gd name="connsiteY765" fmla="*/ 2174094 h 4852768"/>
              <a:gd name="connsiteX766" fmla="*/ 4524415 w 4943516"/>
              <a:gd name="connsiteY766" fmla="*/ 2172637 h 4852768"/>
              <a:gd name="connsiteX767" fmla="*/ 4509356 w 4943516"/>
              <a:gd name="connsiteY767" fmla="*/ 2152425 h 4852768"/>
              <a:gd name="connsiteX768" fmla="*/ 4495515 w 4943516"/>
              <a:gd name="connsiteY768" fmla="*/ 2144711 h 4852768"/>
              <a:gd name="connsiteX769" fmla="*/ 4485413 w 4943516"/>
              <a:gd name="connsiteY769" fmla="*/ 2136632 h 4852768"/>
              <a:gd name="connsiteX770" fmla="*/ 4482895 w 4943516"/>
              <a:gd name="connsiteY770" fmla="*/ 2129898 h 4852768"/>
              <a:gd name="connsiteX771" fmla="*/ 4463372 w 4943516"/>
              <a:gd name="connsiteY771" fmla="*/ 2095605 h 4852768"/>
              <a:gd name="connsiteX772" fmla="*/ 4461952 w 4943516"/>
              <a:gd name="connsiteY772" fmla="*/ 2093661 h 4852768"/>
              <a:gd name="connsiteX773" fmla="*/ 4415488 w 4943516"/>
              <a:gd name="connsiteY773" fmla="*/ 2030073 h 4852768"/>
              <a:gd name="connsiteX774" fmla="*/ 4468633 w 4943516"/>
              <a:gd name="connsiteY774" fmla="*/ 2119940 h 4852768"/>
              <a:gd name="connsiteX775" fmla="*/ 4464751 w 4943516"/>
              <a:gd name="connsiteY775" fmla="*/ 2118229 h 4852768"/>
              <a:gd name="connsiteX776" fmla="*/ 4453833 w 4943516"/>
              <a:gd name="connsiteY776" fmla="*/ 2110875 h 4852768"/>
              <a:gd name="connsiteX777" fmla="*/ 4444904 w 4943516"/>
              <a:gd name="connsiteY777" fmla="*/ 2094308 h 4852768"/>
              <a:gd name="connsiteX778" fmla="*/ 4438158 w 4943516"/>
              <a:gd name="connsiteY778" fmla="*/ 2092545 h 4852768"/>
              <a:gd name="connsiteX779" fmla="*/ 4433565 w 4943516"/>
              <a:gd name="connsiteY779" fmla="*/ 2091345 h 4852768"/>
              <a:gd name="connsiteX780" fmla="*/ 4429832 w 4943516"/>
              <a:gd name="connsiteY780" fmla="*/ 2077093 h 4852768"/>
              <a:gd name="connsiteX781" fmla="*/ 4398456 w 4943516"/>
              <a:gd name="connsiteY781" fmla="*/ 2022498 h 4852768"/>
              <a:gd name="connsiteX782" fmla="*/ 4373904 w 4943516"/>
              <a:gd name="connsiteY782" fmla="*/ 1988898 h 4852768"/>
              <a:gd name="connsiteX783" fmla="*/ 4372485 w 4943516"/>
              <a:gd name="connsiteY783" fmla="*/ 1986954 h 4852768"/>
              <a:gd name="connsiteX784" fmla="*/ 4376297 w 4943516"/>
              <a:gd name="connsiteY784" fmla="*/ 1995669 h 4852768"/>
              <a:gd name="connsiteX785" fmla="*/ 4346512 w 4943516"/>
              <a:gd name="connsiteY785" fmla="*/ 1951411 h 4852768"/>
              <a:gd name="connsiteX786" fmla="*/ 4347859 w 4943516"/>
              <a:gd name="connsiteY786" fmla="*/ 1964909 h 4852768"/>
              <a:gd name="connsiteX787" fmla="*/ 4379931 w 4943516"/>
              <a:gd name="connsiteY787" fmla="*/ 2024534 h 4852768"/>
              <a:gd name="connsiteX788" fmla="*/ 4385410 w 4943516"/>
              <a:gd name="connsiteY788" fmla="*/ 2032031 h 4852768"/>
              <a:gd name="connsiteX789" fmla="*/ 4387803 w 4943516"/>
              <a:gd name="connsiteY789" fmla="*/ 2038803 h 4852768"/>
              <a:gd name="connsiteX790" fmla="*/ 4382323 w 4943516"/>
              <a:gd name="connsiteY790" fmla="*/ 2031305 h 4852768"/>
              <a:gd name="connsiteX791" fmla="*/ 4376323 w 4943516"/>
              <a:gd name="connsiteY791" fmla="*/ 2027171 h 4852768"/>
              <a:gd name="connsiteX792" fmla="*/ 4336755 w 4943516"/>
              <a:gd name="connsiteY792" fmla="*/ 1973023 h 4852768"/>
              <a:gd name="connsiteX793" fmla="*/ 4361929 w 4943516"/>
              <a:gd name="connsiteY793" fmla="*/ 2023207 h 4852768"/>
              <a:gd name="connsiteX794" fmla="*/ 4324753 w 4943516"/>
              <a:gd name="connsiteY794" fmla="*/ 1964755 h 4852768"/>
              <a:gd name="connsiteX795" fmla="*/ 4329260 w 4943516"/>
              <a:gd name="connsiteY795" fmla="*/ 1978500 h 4852768"/>
              <a:gd name="connsiteX796" fmla="*/ 4336855 w 4943516"/>
              <a:gd name="connsiteY796" fmla="*/ 1992971 h 4852768"/>
              <a:gd name="connsiteX797" fmla="*/ 4290592 w 4943516"/>
              <a:gd name="connsiteY797" fmla="*/ 1929659 h 4852768"/>
              <a:gd name="connsiteX798" fmla="*/ 4302522 w 4943516"/>
              <a:gd name="connsiteY798" fmla="*/ 1949480 h 4852768"/>
              <a:gd name="connsiteX799" fmla="*/ 4306056 w 4943516"/>
              <a:gd name="connsiteY799" fmla="*/ 1958398 h 4852768"/>
              <a:gd name="connsiteX800" fmla="*/ 4323186 w 4943516"/>
              <a:gd name="connsiteY800" fmla="*/ 1985919 h 4852768"/>
              <a:gd name="connsiteX801" fmla="*/ 4316288 w 4943516"/>
              <a:gd name="connsiteY801" fmla="*/ 1976479 h 4852768"/>
              <a:gd name="connsiteX802" fmla="*/ 4318439 w 4943516"/>
              <a:gd name="connsiteY802" fmla="*/ 1992697 h 4852768"/>
              <a:gd name="connsiteX803" fmla="*/ 4318947 w 4943516"/>
              <a:gd name="connsiteY803" fmla="*/ 1993852 h 4852768"/>
              <a:gd name="connsiteX804" fmla="*/ 4313935 w 4943516"/>
              <a:gd name="connsiteY804" fmla="*/ 1991761 h 4852768"/>
              <a:gd name="connsiteX805" fmla="*/ 4303330 w 4943516"/>
              <a:gd name="connsiteY805" fmla="*/ 1986270 h 4852768"/>
              <a:gd name="connsiteX806" fmla="*/ 4299451 w 4943516"/>
              <a:gd name="connsiteY806" fmla="*/ 1982211 h 4852768"/>
              <a:gd name="connsiteX807" fmla="*/ 4298802 w 4943516"/>
              <a:gd name="connsiteY807" fmla="*/ 1981237 h 4852768"/>
              <a:gd name="connsiteX808" fmla="*/ 4305130 w 4943516"/>
              <a:gd name="connsiteY808" fmla="*/ 1980408 h 4852768"/>
              <a:gd name="connsiteX809" fmla="*/ 4310917 w 4943516"/>
              <a:gd name="connsiteY809" fmla="*/ 1981966 h 4852768"/>
              <a:gd name="connsiteX810" fmla="*/ 4295498 w 4943516"/>
              <a:gd name="connsiteY810" fmla="*/ 1973594 h 4852768"/>
              <a:gd name="connsiteX811" fmla="*/ 4285176 w 4943516"/>
              <a:gd name="connsiteY811" fmla="*/ 1960388 h 4852768"/>
              <a:gd name="connsiteX812" fmla="*/ 4284661 w 4943516"/>
              <a:gd name="connsiteY812" fmla="*/ 1960043 h 4852768"/>
              <a:gd name="connsiteX813" fmla="*/ 4257502 w 4943516"/>
              <a:gd name="connsiteY813" fmla="*/ 1919337 h 4852768"/>
              <a:gd name="connsiteX814" fmla="*/ 4250153 w 4943516"/>
              <a:gd name="connsiteY814" fmla="*/ 1901705 h 4852768"/>
              <a:gd name="connsiteX815" fmla="*/ 4224182 w 4943516"/>
              <a:gd name="connsiteY815" fmla="*/ 1866162 h 4852768"/>
              <a:gd name="connsiteX816" fmla="*/ 4224010 w 4943516"/>
              <a:gd name="connsiteY816" fmla="*/ 1857769 h 4852768"/>
              <a:gd name="connsiteX817" fmla="*/ 4230908 w 4943516"/>
              <a:gd name="connsiteY817" fmla="*/ 1867210 h 4852768"/>
              <a:gd name="connsiteX818" fmla="*/ 4233546 w 4943516"/>
              <a:gd name="connsiteY818" fmla="*/ 1870819 h 4852768"/>
              <a:gd name="connsiteX819" fmla="*/ 4241662 w 4943516"/>
              <a:gd name="connsiteY819" fmla="*/ 1881927 h 4852768"/>
              <a:gd name="connsiteX820" fmla="*/ 4259764 w 4943516"/>
              <a:gd name="connsiteY820" fmla="*/ 1903202 h 4852768"/>
              <a:gd name="connsiteX821" fmla="*/ 4264997 w 4943516"/>
              <a:gd name="connsiteY821" fmla="*/ 1913860 h 4852768"/>
              <a:gd name="connsiteX822" fmla="*/ 4278067 w 4943516"/>
              <a:gd name="connsiteY822" fmla="*/ 1935829 h 4852768"/>
              <a:gd name="connsiteX823" fmla="*/ 4271968 w 4943516"/>
              <a:gd name="connsiteY823" fmla="*/ 1911746 h 4852768"/>
              <a:gd name="connsiteX824" fmla="*/ 4194575 w 4943516"/>
              <a:gd name="connsiteY824" fmla="*/ 1801754 h 4852768"/>
              <a:gd name="connsiteX825" fmla="*/ 4195399 w 4943516"/>
              <a:gd name="connsiteY825" fmla="*/ 1818615 h 4852768"/>
              <a:gd name="connsiteX826" fmla="*/ 4152993 w 4943516"/>
              <a:gd name="connsiteY826" fmla="*/ 1760580 h 4852768"/>
              <a:gd name="connsiteX827" fmla="*/ 4155342 w 4943516"/>
              <a:gd name="connsiteY827" fmla="*/ 1777071 h 4852768"/>
              <a:gd name="connsiteX828" fmla="*/ 4157599 w 4943516"/>
              <a:gd name="connsiteY828" fmla="*/ 1782350 h 4852768"/>
              <a:gd name="connsiteX829" fmla="*/ 4153214 w 4943516"/>
              <a:gd name="connsiteY829" fmla="*/ 1776178 h 4852768"/>
              <a:gd name="connsiteX830" fmla="*/ 4143105 w 4943516"/>
              <a:gd name="connsiteY830" fmla="*/ 1759286 h 4852768"/>
              <a:gd name="connsiteX831" fmla="*/ 4147090 w 4943516"/>
              <a:gd name="connsiteY831" fmla="*/ 1776394 h 4852768"/>
              <a:gd name="connsiteX832" fmla="*/ 4122538 w 4943516"/>
              <a:gd name="connsiteY832" fmla="*/ 1742793 h 4852768"/>
              <a:gd name="connsiteX833" fmla="*/ 4083083 w 4943516"/>
              <a:gd name="connsiteY833" fmla="*/ 1683189 h 4852768"/>
              <a:gd name="connsiteX834" fmla="*/ 4047619 w 4943516"/>
              <a:gd name="connsiteY834" fmla="*/ 1632386 h 4852768"/>
              <a:gd name="connsiteX835" fmla="*/ 4047292 w 4943516"/>
              <a:gd name="connsiteY835" fmla="*/ 1631658 h 4852768"/>
              <a:gd name="connsiteX836" fmla="*/ 4045872 w 4943516"/>
              <a:gd name="connsiteY836" fmla="*/ 1629714 h 4852768"/>
              <a:gd name="connsiteX837" fmla="*/ 4043233 w 4943516"/>
              <a:gd name="connsiteY837" fmla="*/ 1626104 h 4852768"/>
              <a:gd name="connsiteX838" fmla="*/ 4047619 w 4943516"/>
              <a:gd name="connsiteY838" fmla="*/ 1632386 h 4852768"/>
              <a:gd name="connsiteX839" fmla="*/ 4051451 w 4943516"/>
              <a:gd name="connsiteY839" fmla="*/ 1640918 h 4852768"/>
              <a:gd name="connsiteX840" fmla="*/ 4052044 w 4943516"/>
              <a:gd name="connsiteY840" fmla="*/ 1642241 h 4852768"/>
              <a:gd name="connsiteX841" fmla="*/ 4035812 w 4943516"/>
              <a:gd name="connsiteY841" fmla="*/ 1620027 h 4852768"/>
              <a:gd name="connsiteX842" fmla="*/ 4037404 w 4943516"/>
              <a:gd name="connsiteY842" fmla="*/ 1630363 h 4852768"/>
              <a:gd name="connsiteX843" fmla="*/ 3997390 w 4943516"/>
              <a:gd name="connsiteY843" fmla="*/ 1579099 h 4852768"/>
              <a:gd name="connsiteX844" fmla="*/ 4000403 w 4943516"/>
              <a:gd name="connsiteY844" fmla="*/ 1591381 h 4852768"/>
              <a:gd name="connsiteX845" fmla="*/ 3978488 w 4943516"/>
              <a:gd name="connsiteY845" fmla="*/ 1561390 h 4852768"/>
              <a:gd name="connsiteX846" fmla="*/ 3976824 w 4943516"/>
              <a:gd name="connsiteY846" fmla="*/ 1562607 h 4852768"/>
              <a:gd name="connsiteX847" fmla="*/ 4004215 w 4943516"/>
              <a:gd name="connsiteY847" fmla="*/ 1600094 h 4852768"/>
              <a:gd name="connsiteX848" fmla="*/ 4057376 w 4943516"/>
              <a:gd name="connsiteY848" fmla="*/ 1672847 h 4852768"/>
              <a:gd name="connsiteX849" fmla="*/ 4058275 w 4943516"/>
              <a:gd name="connsiteY849" fmla="*/ 1678154 h 4852768"/>
              <a:gd name="connsiteX850" fmla="*/ 4044476 w 4943516"/>
              <a:gd name="connsiteY850" fmla="*/ 1659273 h 4852768"/>
              <a:gd name="connsiteX851" fmla="*/ 4047244 w 4943516"/>
              <a:gd name="connsiteY851" fmla="*/ 1674713 h 4852768"/>
              <a:gd name="connsiteX852" fmla="*/ 4058372 w 4943516"/>
              <a:gd name="connsiteY852" fmla="*/ 1698101 h 4852768"/>
              <a:gd name="connsiteX853" fmla="*/ 4013850 w 4943516"/>
              <a:gd name="connsiteY853" fmla="*/ 1633093 h 4852768"/>
              <a:gd name="connsiteX854" fmla="*/ 3964021 w 4943516"/>
              <a:gd name="connsiteY854" fmla="*/ 1568980 h 4852768"/>
              <a:gd name="connsiteX855" fmla="*/ 3969427 w 4943516"/>
              <a:gd name="connsiteY855" fmla="*/ 1588032 h 4852768"/>
              <a:gd name="connsiteX856" fmla="*/ 4007948 w 4943516"/>
              <a:gd name="connsiteY856" fmla="*/ 1648907 h 4852768"/>
              <a:gd name="connsiteX857" fmla="*/ 4048486 w 4943516"/>
              <a:gd name="connsiteY857" fmla="*/ 1707882 h 4852768"/>
              <a:gd name="connsiteX858" fmla="*/ 4002225 w 4943516"/>
              <a:gd name="connsiteY858" fmla="*/ 1644570 h 4852768"/>
              <a:gd name="connsiteX859" fmla="*/ 3999383 w 4943516"/>
              <a:gd name="connsiteY859" fmla="*/ 1640682 h 4852768"/>
              <a:gd name="connsiteX860" fmla="*/ 3975729 w 4943516"/>
              <a:gd name="connsiteY860" fmla="*/ 1612390 h 4852768"/>
              <a:gd name="connsiteX861" fmla="*/ 3954510 w 4943516"/>
              <a:gd name="connsiteY861" fmla="*/ 1587430 h 4852768"/>
              <a:gd name="connsiteX862" fmla="*/ 3961336 w 4943516"/>
              <a:gd name="connsiteY862" fmla="*/ 1608426 h 4852768"/>
              <a:gd name="connsiteX863" fmla="*/ 3985193 w 4943516"/>
              <a:gd name="connsiteY863" fmla="*/ 1636995 h 4852768"/>
              <a:gd name="connsiteX864" fmla="*/ 4088427 w 4943516"/>
              <a:gd name="connsiteY864" fmla="*/ 1770700 h 4852768"/>
              <a:gd name="connsiteX865" fmla="*/ 4084058 w 4943516"/>
              <a:gd name="connsiteY865" fmla="*/ 1753168 h 4852768"/>
              <a:gd name="connsiteX866" fmla="*/ 4082497 w 4943516"/>
              <a:gd name="connsiteY866" fmla="*/ 1747657 h 4852768"/>
              <a:gd name="connsiteX867" fmla="*/ 4097666 w 4943516"/>
              <a:gd name="connsiteY867" fmla="*/ 1769649 h 4852768"/>
              <a:gd name="connsiteX868" fmla="*/ 4122588 w 4943516"/>
              <a:gd name="connsiteY868" fmla="*/ 1805798 h 4852768"/>
              <a:gd name="connsiteX869" fmla="*/ 4119126 w 4943516"/>
              <a:gd name="connsiteY869" fmla="*/ 1785326 h 4852768"/>
              <a:gd name="connsiteX870" fmla="*/ 4070376 w 4943516"/>
              <a:gd name="connsiteY870" fmla="*/ 1706370 h 4852768"/>
              <a:gd name="connsiteX871" fmla="*/ 4125128 w 4943516"/>
              <a:gd name="connsiteY871" fmla="*/ 1789460 h 4852768"/>
              <a:gd name="connsiteX872" fmla="*/ 4123086 w 4943516"/>
              <a:gd name="connsiteY872" fmla="*/ 1770931 h 4852768"/>
              <a:gd name="connsiteX873" fmla="*/ 4120449 w 4943516"/>
              <a:gd name="connsiteY873" fmla="*/ 1767321 h 4852768"/>
              <a:gd name="connsiteX874" fmla="*/ 4117437 w 4943516"/>
              <a:gd name="connsiteY874" fmla="*/ 1755042 h 4852768"/>
              <a:gd name="connsiteX875" fmla="*/ 4124335 w 4943516"/>
              <a:gd name="connsiteY875" fmla="*/ 1764482 h 4852768"/>
              <a:gd name="connsiteX876" fmla="*/ 4121942 w 4943516"/>
              <a:gd name="connsiteY876" fmla="*/ 1757711 h 4852768"/>
              <a:gd name="connsiteX877" fmla="*/ 4127421 w 4943516"/>
              <a:gd name="connsiteY877" fmla="*/ 1765209 h 4852768"/>
              <a:gd name="connsiteX878" fmla="*/ 4166539 w 4943516"/>
              <a:gd name="connsiteY878" fmla="*/ 1822240 h 4852768"/>
              <a:gd name="connsiteX879" fmla="*/ 4164768 w 4943516"/>
              <a:gd name="connsiteY879" fmla="*/ 1832054 h 4852768"/>
              <a:gd name="connsiteX880" fmla="*/ 4191915 w 4943516"/>
              <a:gd name="connsiteY880" fmla="*/ 1872702 h 4852768"/>
              <a:gd name="connsiteX881" fmla="*/ 4192611 w 4943516"/>
              <a:gd name="connsiteY881" fmla="*/ 1877731 h 4852768"/>
              <a:gd name="connsiteX882" fmla="*/ 4175480 w 4943516"/>
              <a:gd name="connsiteY882" fmla="*/ 1850209 h 4852768"/>
              <a:gd name="connsiteX883" fmla="*/ 4215374 w 4943516"/>
              <a:gd name="connsiteY883" fmla="*/ 1915271 h 4852768"/>
              <a:gd name="connsiteX884" fmla="*/ 4211494 w 4943516"/>
              <a:gd name="connsiteY884" fmla="*/ 1914363 h 4852768"/>
              <a:gd name="connsiteX885" fmla="*/ 4204493 w 4943516"/>
              <a:gd name="connsiteY885" fmla="*/ 1902644 h 4852768"/>
              <a:gd name="connsiteX886" fmla="*/ 4201220 w 4943516"/>
              <a:gd name="connsiteY886" fmla="*/ 1904157 h 4852768"/>
              <a:gd name="connsiteX887" fmla="*/ 4197757 w 4943516"/>
              <a:gd name="connsiteY887" fmla="*/ 1904588 h 4852768"/>
              <a:gd name="connsiteX888" fmla="*/ 4194680 w 4943516"/>
              <a:gd name="connsiteY888" fmla="*/ 1900377 h 4852768"/>
              <a:gd name="connsiteX889" fmla="*/ 4200545 w 4943516"/>
              <a:gd name="connsiteY889" fmla="*/ 1898599 h 4852768"/>
              <a:gd name="connsiteX890" fmla="*/ 4192375 w 4943516"/>
              <a:gd name="connsiteY890" fmla="*/ 1897223 h 4852768"/>
              <a:gd name="connsiteX891" fmla="*/ 4190071 w 4943516"/>
              <a:gd name="connsiteY891" fmla="*/ 1894069 h 4852768"/>
              <a:gd name="connsiteX892" fmla="*/ 4115446 w 4943516"/>
              <a:gd name="connsiteY892" fmla="*/ 1799517 h 4852768"/>
              <a:gd name="connsiteX893" fmla="*/ 4119430 w 4943516"/>
              <a:gd name="connsiteY893" fmla="*/ 1816625 h 4852768"/>
              <a:gd name="connsiteX894" fmla="*/ 4127921 w 4943516"/>
              <a:gd name="connsiteY894" fmla="*/ 1836403 h 4852768"/>
              <a:gd name="connsiteX895" fmla="*/ 4115298 w 4943516"/>
              <a:gd name="connsiteY895" fmla="*/ 1822624 h 4852768"/>
              <a:gd name="connsiteX896" fmla="*/ 4106455 w 4943516"/>
              <a:gd name="connsiteY896" fmla="*/ 1814603 h 4852768"/>
              <a:gd name="connsiteX897" fmla="*/ 3976971 w 4943516"/>
              <a:gd name="connsiteY897" fmla="*/ 1645558 h 4852768"/>
              <a:gd name="connsiteX898" fmla="*/ 3981854 w 4943516"/>
              <a:gd name="connsiteY898" fmla="*/ 1667974 h 4852768"/>
              <a:gd name="connsiteX899" fmla="*/ 4026826 w 4943516"/>
              <a:gd name="connsiteY899" fmla="*/ 1741172 h 4852768"/>
              <a:gd name="connsiteX900" fmla="*/ 4023740 w 4943516"/>
              <a:gd name="connsiteY900" fmla="*/ 1740447 h 4852768"/>
              <a:gd name="connsiteX901" fmla="*/ 3948838 w 4943516"/>
              <a:gd name="connsiteY901" fmla="*/ 1646097 h 4852768"/>
              <a:gd name="connsiteX902" fmla="*/ 3954242 w 4943516"/>
              <a:gd name="connsiteY902" fmla="*/ 1665149 h 4852768"/>
              <a:gd name="connsiteX903" fmla="*/ 3987284 w 4943516"/>
              <a:gd name="connsiteY903" fmla="*/ 1718527 h 4852768"/>
              <a:gd name="connsiteX904" fmla="*/ 3966718 w 4943516"/>
              <a:gd name="connsiteY904" fmla="*/ 1702035 h 4852768"/>
              <a:gd name="connsiteX905" fmla="*/ 3958398 w 4943516"/>
              <a:gd name="connsiteY905" fmla="*/ 1690649 h 4852768"/>
              <a:gd name="connsiteX906" fmla="*/ 3948691 w 4943516"/>
              <a:gd name="connsiteY906" fmla="*/ 1669206 h 4852768"/>
              <a:gd name="connsiteX907" fmla="*/ 3869206 w 4943516"/>
              <a:gd name="connsiteY907" fmla="*/ 1572666 h 4852768"/>
              <a:gd name="connsiteX908" fmla="*/ 3871770 w 4943516"/>
              <a:gd name="connsiteY908" fmla="*/ 1587831 h 4852768"/>
              <a:gd name="connsiteX909" fmla="*/ 3866292 w 4943516"/>
              <a:gd name="connsiteY909" fmla="*/ 1580333 h 4852768"/>
              <a:gd name="connsiteX910" fmla="*/ 3863408 w 4943516"/>
              <a:gd name="connsiteY910" fmla="*/ 1579883 h 4852768"/>
              <a:gd name="connsiteX911" fmla="*/ 3794507 w 4943516"/>
              <a:gd name="connsiteY911" fmla="*/ 1489668 h 4852768"/>
              <a:gd name="connsiteX912" fmla="*/ 3796099 w 4943516"/>
              <a:gd name="connsiteY912" fmla="*/ 1500006 h 4852768"/>
              <a:gd name="connsiteX913" fmla="*/ 3833650 w 4943516"/>
              <a:gd name="connsiteY913" fmla="*/ 1567128 h 4852768"/>
              <a:gd name="connsiteX914" fmla="*/ 3758127 w 4943516"/>
              <a:gd name="connsiteY914" fmla="*/ 1467269 h 4852768"/>
              <a:gd name="connsiteX915" fmla="*/ 3764675 w 4943516"/>
              <a:gd name="connsiteY915" fmla="*/ 1488467 h 4852768"/>
              <a:gd name="connsiteX916" fmla="*/ 3887359 w 4943516"/>
              <a:gd name="connsiteY916" fmla="*/ 1668018 h 4852768"/>
              <a:gd name="connsiteX917" fmla="*/ 3892765 w 4943516"/>
              <a:gd name="connsiteY917" fmla="*/ 1687071 h 4852768"/>
              <a:gd name="connsiteX918" fmla="*/ 3788483 w 4943516"/>
              <a:gd name="connsiteY918" fmla="*/ 1560093 h 4852768"/>
              <a:gd name="connsiteX919" fmla="*/ 3795107 w 4943516"/>
              <a:gd name="connsiteY919" fmla="*/ 1580810 h 4852768"/>
              <a:gd name="connsiteX920" fmla="*/ 3801279 w 4943516"/>
              <a:gd name="connsiteY920" fmla="*/ 1593337 h 4852768"/>
              <a:gd name="connsiteX921" fmla="*/ 3791742 w 4943516"/>
              <a:gd name="connsiteY921" fmla="*/ 1580286 h 4852768"/>
              <a:gd name="connsiteX922" fmla="*/ 3796902 w 4943516"/>
              <a:gd name="connsiteY922" fmla="*/ 1602499 h 4852768"/>
              <a:gd name="connsiteX923" fmla="*/ 3833831 w 4943516"/>
              <a:gd name="connsiteY923" fmla="*/ 1653036 h 4852768"/>
              <a:gd name="connsiteX924" fmla="*/ 3829121 w 4943516"/>
              <a:gd name="connsiteY924" fmla="*/ 1639015 h 4852768"/>
              <a:gd name="connsiteX925" fmla="*/ 3917341 w 4943516"/>
              <a:gd name="connsiteY925" fmla="*/ 1752172 h 4852768"/>
              <a:gd name="connsiteX926" fmla="*/ 3918761 w 4943516"/>
              <a:gd name="connsiteY926" fmla="*/ 1754114 h 4852768"/>
              <a:gd name="connsiteX927" fmla="*/ 3928747 w 4943516"/>
              <a:gd name="connsiteY927" fmla="*/ 1775356 h 4852768"/>
              <a:gd name="connsiteX928" fmla="*/ 3997574 w 4943516"/>
              <a:gd name="connsiteY928" fmla="*/ 1877127 h 4852768"/>
              <a:gd name="connsiteX929" fmla="*/ 3906163 w 4943516"/>
              <a:gd name="connsiteY929" fmla="*/ 1771838 h 4852768"/>
              <a:gd name="connsiteX930" fmla="*/ 3911046 w 4943516"/>
              <a:gd name="connsiteY930" fmla="*/ 1794255 h 4852768"/>
              <a:gd name="connsiteX931" fmla="*/ 3937712 w 4943516"/>
              <a:gd name="connsiteY931" fmla="*/ 1834827 h 4852768"/>
              <a:gd name="connsiteX932" fmla="*/ 3932234 w 4943516"/>
              <a:gd name="connsiteY932" fmla="*/ 1827331 h 4852768"/>
              <a:gd name="connsiteX933" fmla="*/ 3847027 w 4943516"/>
              <a:gd name="connsiteY933" fmla="*/ 1726454 h 4852768"/>
              <a:gd name="connsiteX934" fmla="*/ 3851706 w 4943516"/>
              <a:gd name="connsiteY934" fmla="*/ 1748591 h 4852768"/>
              <a:gd name="connsiteX935" fmla="*/ 3880070 w 4943516"/>
              <a:gd name="connsiteY935" fmla="*/ 1790905 h 4852768"/>
              <a:gd name="connsiteX936" fmla="*/ 3846880 w 4943516"/>
              <a:gd name="connsiteY936" fmla="*/ 1749563 h 4852768"/>
              <a:gd name="connsiteX937" fmla="*/ 3840503 w 4943516"/>
              <a:gd name="connsiteY937" fmla="*/ 1736757 h 4852768"/>
              <a:gd name="connsiteX938" fmla="*/ 3737587 w 4943516"/>
              <a:gd name="connsiteY938" fmla="*/ 1588338 h 4852768"/>
              <a:gd name="connsiteX939" fmla="*/ 3819561 w 4943516"/>
              <a:gd name="connsiteY939" fmla="*/ 1700522 h 4852768"/>
              <a:gd name="connsiteX940" fmla="*/ 3813462 w 4943516"/>
              <a:gd name="connsiteY940" fmla="*/ 1676440 h 4852768"/>
              <a:gd name="connsiteX941" fmla="*/ 3776532 w 4943516"/>
              <a:gd name="connsiteY941" fmla="*/ 1625901 h 4852768"/>
              <a:gd name="connsiteX942" fmla="*/ 3767966 w 4943516"/>
              <a:gd name="connsiteY942" fmla="*/ 1606604 h 4852768"/>
              <a:gd name="connsiteX943" fmla="*/ 3733675 w 4943516"/>
              <a:gd name="connsiteY943" fmla="*/ 1559676 h 4852768"/>
              <a:gd name="connsiteX944" fmla="*/ 3876060 w 4943516"/>
              <a:gd name="connsiteY944" fmla="*/ 1742296 h 4852768"/>
              <a:gd name="connsiteX945" fmla="*/ 3871382 w 4943516"/>
              <a:gd name="connsiteY945" fmla="*/ 1720159 h 4852768"/>
              <a:gd name="connsiteX946" fmla="*/ 3695357 w 4943516"/>
              <a:gd name="connsiteY946" fmla="*/ 1499078 h 4852768"/>
              <a:gd name="connsiteX947" fmla="*/ 3695530 w 4943516"/>
              <a:gd name="connsiteY947" fmla="*/ 1507471 h 4852768"/>
              <a:gd name="connsiteX948" fmla="*/ 3673371 w 4943516"/>
              <a:gd name="connsiteY948" fmla="*/ 1480642 h 4852768"/>
              <a:gd name="connsiteX949" fmla="*/ 3674962 w 4943516"/>
              <a:gd name="connsiteY949" fmla="*/ 1490979 h 4852768"/>
              <a:gd name="connsiteX950" fmla="*/ 3634426 w 4943516"/>
              <a:gd name="connsiteY950" fmla="*/ 1443079 h 4852768"/>
              <a:gd name="connsiteX951" fmla="*/ 3641250 w 4943516"/>
              <a:gd name="connsiteY951" fmla="*/ 1464073 h 4852768"/>
              <a:gd name="connsiteX952" fmla="*/ 3704846 w 4943516"/>
              <a:gd name="connsiteY952" fmla="*/ 1555185 h 4852768"/>
              <a:gd name="connsiteX953" fmla="*/ 3769860 w 4943516"/>
              <a:gd name="connsiteY953" fmla="*/ 1648239 h 4852768"/>
              <a:gd name="connsiteX954" fmla="*/ 3711917 w 4943516"/>
              <a:gd name="connsiteY954" fmla="*/ 1573019 h 4852768"/>
              <a:gd name="connsiteX955" fmla="*/ 3713958 w 4943516"/>
              <a:gd name="connsiteY955" fmla="*/ 1591547 h 4852768"/>
              <a:gd name="connsiteX956" fmla="*/ 3743540 w 4943516"/>
              <a:gd name="connsiteY956" fmla="*/ 1635527 h 4852768"/>
              <a:gd name="connsiteX957" fmla="*/ 3625665 w 4943516"/>
              <a:gd name="connsiteY957" fmla="*/ 1489945 h 4852768"/>
              <a:gd name="connsiteX958" fmla="*/ 3632288 w 4943516"/>
              <a:gd name="connsiteY958" fmla="*/ 1510662 h 4852768"/>
              <a:gd name="connsiteX959" fmla="*/ 3678753 w 4943516"/>
              <a:gd name="connsiteY959" fmla="*/ 1574252 h 4852768"/>
              <a:gd name="connsiteX960" fmla="*/ 3682811 w 4943516"/>
              <a:gd name="connsiteY960" fmla="*/ 1579806 h 4852768"/>
              <a:gd name="connsiteX961" fmla="*/ 3703827 w 4943516"/>
              <a:gd name="connsiteY961" fmla="*/ 1604488 h 4852768"/>
              <a:gd name="connsiteX962" fmla="*/ 3695188 w 4943516"/>
              <a:gd name="connsiteY962" fmla="*/ 1596743 h 4852768"/>
              <a:gd name="connsiteX963" fmla="*/ 3701811 w 4943516"/>
              <a:gd name="connsiteY963" fmla="*/ 1617461 h 4852768"/>
              <a:gd name="connsiteX964" fmla="*/ 3763986 w 4943516"/>
              <a:gd name="connsiteY964" fmla="*/ 1706629 h 4852768"/>
              <a:gd name="connsiteX965" fmla="*/ 3632762 w 4943516"/>
              <a:gd name="connsiteY965" fmla="*/ 1550355 h 4852768"/>
              <a:gd name="connsiteX966" fmla="*/ 3601760 w 4943516"/>
              <a:gd name="connsiteY966" fmla="*/ 1504431 h 4852768"/>
              <a:gd name="connsiteX967" fmla="*/ 3652357 w 4943516"/>
              <a:gd name="connsiteY967" fmla="*/ 1562019 h 4852768"/>
              <a:gd name="connsiteX968" fmla="*/ 3645808 w 4943516"/>
              <a:gd name="connsiteY968" fmla="*/ 1540820 h 4852768"/>
              <a:gd name="connsiteX969" fmla="*/ 3561296 w 4943516"/>
              <a:gd name="connsiteY969" fmla="*/ 1444974 h 4852768"/>
              <a:gd name="connsiteX970" fmla="*/ 3565281 w 4943516"/>
              <a:gd name="connsiteY970" fmla="*/ 1462083 h 4852768"/>
              <a:gd name="connsiteX971" fmla="*/ 3533228 w 4943516"/>
              <a:gd name="connsiteY971" fmla="*/ 1427993 h 4852768"/>
              <a:gd name="connsiteX972" fmla="*/ 3532014 w 4943516"/>
              <a:gd name="connsiteY972" fmla="*/ 1430551 h 4852768"/>
              <a:gd name="connsiteX973" fmla="*/ 3542213 w 4943516"/>
              <a:gd name="connsiteY973" fmla="*/ 1451264 h 4852768"/>
              <a:gd name="connsiteX974" fmla="*/ 3552234 w 4943516"/>
              <a:gd name="connsiteY974" fmla="*/ 1471615 h 4852768"/>
              <a:gd name="connsiteX975" fmla="*/ 3549001 w 4943516"/>
              <a:gd name="connsiteY975" fmla="*/ 1482925 h 4852768"/>
              <a:gd name="connsiteX976" fmla="*/ 3550390 w 4943516"/>
              <a:gd name="connsiteY976" fmla="*/ 1492984 h 4852768"/>
              <a:gd name="connsiteX977" fmla="*/ 3538288 w 4943516"/>
              <a:gd name="connsiteY977" fmla="*/ 1464769 h 4852768"/>
              <a:gd name="connsiteX978" fmla="*/ 3535129 w 4943516"/>
              <a:gd name="connsiteY978" fmla="*/ 1475596 h 4852768"/>
              <a:gd name="connsiteX979" fmla="*/ 3526564 w 4943516"/>
              <a:gd name="connsiteY979" fmla="*/ 1456299 h 4852768"/>
              <a:gd name="connsiteX980" fmla="*/ 3527160 w 4943516"/>
              <a:gd name="connsiteY980" fmla="*/ 1441381 h 4852768"/>
              <a:gd name="connsiteX981" fmla="*/ 3527298 w 4943516"/>
              <a:gd name="connsiteY981" fmla="*/ 1440488 h 4852768"/>
              <a:gd name="connsiteX982" fmla="*/ 3518755 w 4943516"/>
              <a:gd name="connsiteY982" fmla="*/ 1458489 h 4852768"/>
              <a:gd name="connsiteX983" fmla="*/ 3563739 w 4943516"/>
              <a:gd name="connsiteY983" fmla="*/ 1514749 h 4852768"/>
              <a:gd name="connsiteX984" fmla="*/ 3566579 w 4943516"/>
              <a:gd name="connsiteY984" fmla="*/ 1518637 h 4852768"/>
              <a:gd name="connsiteX985" fmla="*/ 3517605 w 4943516"/>
              <a:gd name="connsiteY985" fmla="*/ 1460911 h 4852768"/>
              <a:gd name="connsiteX986" fmla="*/ 3515379 w 4943516"/>
              <a:gd name="connsiteY986" fmla="*/ 1465603 h 4852768"/>
              <a:gd name="connsiteX987" fmla="*/ 3523054 w 4943516"/>
              <a:gd name="connsiteY987" fmla="*/ 1478882 h 4852768"/>
              <a:gd name="connsiteX988" fmla="*/ 3525242 w 4943516"/>
              <a:gd name="connsiteY988" fmla="*/ 1474302 h 4852768"/>
              <a:gd name="connsiteX989" fmla="*/ 3532762 w 4943516"/>
              <a:gd name="connsiteY989" fmla="*/ 1500328 h 4852768"/>
              <a:gd name="connsiteX990" fmla="*/ 3526589 w 4943516"/>
              <a:gd name="connsiteY990" fmla="*/ 1487800 h 4852768"/>
              <a:gd name="connsiteX991" fmla="*/ 3522254 w 4943516"/>
              <a:gd name="connsiteY991" fmla="*/ 1493522 h 4852768"/>
              <a:gd name="connsiteX992" fmla="*/ 3512217 w 4943516"/>
              <a:gd name="connsiteY992" fmla="*/ 1472264 h 4852768"/>
              <a:gd name="connsiteX993" fmla="*/ 3507756 w 4943516"/>
              <a:gd name="connsiteY993" fmla="*/ 1481664 h 4852768"/>
              <a:gd name="connsiteX994" fmla="*/ 3519604 w 4943516"/>
              <a:gd name="connsiteY994" fmla="*/ 1511790 h 4852768"/>
              <a:gd name="connsiteX995" fmla="*/ 3505971 w 4943516"/>
              <a:gd name="connsiteY995" fmla="*/ 1485425 h 4852768"/>
              <a:gd name="connsiteX996" fmla="*/ 3500086 w 4943516"/>
              <a:gd name="connsiteY996" fmla="*/ 1497828 h 4852768"/>
              <a:gd name="connsiteX997" fmla="*/ 3500323 w 4943516"/>
              <a:gd name="connsiteY997" fmla="*/ 1498473 h 4852768"/>
              <a:gd name="connsiteX998" fmla="*/ 3518075 w 4943516"/>
              <a:gd name="connsiteY998" fmla="*/ 1542579 h 4852768"/>
              <a:gd name="connsiteX999" fmla="*/ 3516131 w 4943516"/>
              <a:gd name="connsiteY999" fmla="*/ 1543999 h 4852768"/>
              <a:gd name="connsiteX1000" fmla="*/ 3497655 w 4943516"/>
              <a:gd name="connsiteY1000" fmla="*/ 1502979 h 4852768"/>
              <a:gd name="connsiteX1001" fmla="*/ 3497646 w 4943516"/>
              <a:gd name="connsiteY1001" fmla="*/ 1502968 h 4852768"/>
              <a:gd name="connsiteX1002" fmla="*/ 3492472 w 4943516"/>
              <a:gd name="connsiteY1002" fmla="*/ 1513871 h 4852768"/>
              <a:gd name="connsiteX1003" fmla="*/ 3505965 w 4943516"/>
              <a:gd name="connsiteY1003" fmla="*/ 1540939 h 4852768"/>
              <a:gd name="connsiteX1004" fmla="*/ 3519521 w 4943516"/>
              <a:gd name="connsiteY1004" fmla="*/ 1576024 h 4852768"/>
              <a:gd name="connsiteX1005" fmla="*/ 3523406 w 4943516"/>
              <a:gd name="connsiteY1005" fmla="*/ 1573185 h 4852768"/>
              <a:gd name="connsiteX1006" fmla="*/ 3524827 w 4943516"/>
              <a:gd name="connsiteY1006" fmla="*/ 1575128 h 4852768"/>
              <a:gd name="connsiteX1007" fmla="*/ 3522607 w 4943516"/>
              <a:gd name="connsiteY1007" fmla="*/ 1587824 h 4852768"/>
              <a:gd name="connsiteX1008" fmla="*/ 3531793 w 4943516"/>
              <a:gd name="connsiteY1008" fmla="*/ 1612633 h 4852768"/>
              <a:gd name="connsiteX1009" fmla="*/ 3552139 w 4943516"/>
              <a:gd name="connsiteY1009" fmla="*/ 1663787 h 4852768"/>
              <a:gd name="connsiteX1010" fmla="*/ 3535082 w 4943516"/>
              <a:gd name="connsiteY1010" fmla="*/ 1624711 h 4852768"/>
              <a:gd name="connsiteX1011" fmla="*/ 3533140 w 4943516"/>
              <a:gd name="connsiteY1011" fmla="*/ 1626131 h 4852768"/>
              <a:gd name="connsiteX1012" fmla="*/ 3495493 w 4943516"/>
              <a:gd name="connsiteY1012" fmla="*/ 1539061 h 4852768"/>
              <a:gd name="connsiteX1013" fmla="*/ 3487662 w 4943516"/>
              <a:gd name="connsiteY1013" fmla="*/ 1524006 h 4852768"/>
              <a:gd name="connsiteX1014" fmla="*/ 3475281 w 4943516"/>
              <a:gd name="connsiteY1014" fmla="*/ 1550092 h 4852768"/>
              <a:gd name="connsiteX1015" fmla="*/ 3466874 w 4943516"/>
              <a:gd name="connsiteY1015" fmla="*/ 1538958 h 4852768"/>
              <a:gd name="connsiteX1016" fmla="*/ 3429540 w 4943516"/>
              <a:gd name="connsiteY1016" fmla="*/ 1500085 h 4852768"/>
              <a:gd name="connsiteX1017" fmla="*/ 3431498 w 4943516"/>
              <a:gd name="connsiteY1017" fmla="*/ 1502763 h 4852768"/>
              <a:gd name="connsiteX1018" fmla="*/ 3439367 w 4943516"/>
              <a:gd name="connsiteY1018" fmla="*/ 1517031 h 4852768"/>
              <a:gd name="connsiteX1019" fmla="*/ 3447860 w 4943516"/>
              <a:gd name="connsiteY1019" fmla="*/ 1536810 h 4852768"/>
              <a:gd name="connsiteX1020" fmla="*/ 3447583 w 4943516"/>
              <a:gd name="connsiteY1020" fmla="*/ 1548085 h 4852768"/>
              <a:gd name="connsiteX1021" fmla="*/ 3453958 w 4943516"/>
              <a:gd name="connsiteY1021" fmla="*/ 1560891 h 4852768"/>
              <a:gd name="connsiteX1022" fmla="*/ 3464116 w 4943516"/>
              <a:gd name="connsiteY1022" fmla="*/ 1590526 h 4852768"/>
              <a:gd name="connsiteX1023" fmla="*/ 3467407 w 4943516"/>
              <a:gd name="connsiteY1023" fmla="*/ 1602603 h 4852768"/>
              <a:gd name="connsiteX1024" fmla="*/ 3470770 w 4943516"/>
              <a:gd name="connsiteY1024" fmla="*/ 1603127 h 4852768"/>
              <a:gd name="connsiteX1025" fmla="*/ 3482594 w 4943516"/>
              <a:gd name="connsiteY1025" fmla="*/ 1631546 h 4852768"/>
              <a:gd name="connsiteX1026" fmla="*/ 3487003 w 4943516"/>
              <a:gd name="connsiteY1026" fmla="*/ 1625342 h 4852768"/>
              <a:gd name="connsiteX1027" fmla="*/ 3501667 w 4943516"/>
              <a:gd name="connsiteY1027" fmla="*/ 1657648 h 4852768"/>
              <a:gd name="connsiteX1028" fmla="*/ 3512550 w 4943516"/>
              <a:gd name="connsiteY1028" fmla="*/ 1684196 h 4852768"/>
              <a:gd name="connsiteX1029" fmla="*/ 3508492 w 4943516"/>
              <a:gd name="connsiteY1029" fmla="*/ 1678643 h 4852768"/>
              <a:gd name="connsiteX1030" fmla="*/ 3505056 w 4943516"/>
              <a:gd name="connsiteY1030" fmla="*/ 1689673 h 4852768"/>
              <a:gd name="connsiteX1031" fmla="*/ 3511530 w 4943516"/>
              <a:gd name="connsiteY1031" fmla="*/ 1733498 h 4852768"/>
              <a:gd name="connsiteX1032" fmla="*/ 3461905 w 4943516"/>
              <a:gd name="connsiteY1032" fmla="*/ 1669664 h 4852768"/>
              <a:gd name="connsiteX1033" fmla="*/ 3459962 w 4943516"/>
              <a:gd name="connsiteY1033" fmla="*/ 1671083 h 4852768"/>
              <a:gd name="connsiteX1034" fmla="*/ 3442493 w 4943516"/>
              <a:gd name="connsiteY1034" fmla="*/ 1619183 h 4852768"/>
              <a:gd name="connsiteX1035" fmla="*/ 3439025 w 4943516"/>
              <a:gd name="connsiteY1035" fmla="*/ 1626489 h 4852768"/>
              <a:gd name="connsiteX1036" fmla="*/ 3448311 w 4943516"/>
              <a:gd name="connsiteY1036" fmla="*/ 1651059 h 4852768"/>
              <a:gd name="connsiteX1037" fmla="*/ 3437293 w 4943516"/>
              <a:gd name="connsiteY1037" fmla="*/ 1630139 h 4852768"/>
              <a:gd name="connsiteX1038" fmla="*/ 3424987 w 4943516"/>
              <a:gd name="connsiteY1038" fmla="*/ 1656068 h 4852768"/>
              <a:gd name="connsiteX1039" fmla="*/ 3405994 w 4943516"/>
              <a:gd name="connsiteY1039" fmla="*/ 1633222 h 4852768"/>
              <a:gd name="connsiteX1040" fmla="*/ 3399611 w 4943516"/>
              <a:gd name="connsiteY1040" fmla="*/ 1647572 h 4852768"/>
              <a:gd name="connsiteX1041" fmla="*/ 3399627 w 4943516"/>
              <a:gd name="connsiteY1041" fmla="*/ 1656815 h 4852768"/>
              <a:gd name="connsiteX1042" fmla="*/ 3401823 w 4943516"/>
              <a:gd name="connsiteY1042" fmla="*/ 1662028 h 4852768"/>
              <a:gd name="connsiteX1043" fmla="*/ 3400543 w 4943516"/>
              <a:gd name="connsiteY1043" fmla="*/ 1666104 h 4852768"/>
              <a:gd name="connsiteX1044" fmla="*/ 3400459 w 4943516"/>
              <a:gd name="connsiteY1044" fmla="*/ 1668267 h 4852768"/>
              <a:gd name="connsiteX1045" fmla="*/ 3408579 w 4943516"/>
              <a:gd name="connsiteY1045" fmla="*/ 1683254 h 4852768"/>
              <a:gd name="connsiteX1046" fmla="*/ 3410443 w 4943516"/>
              <a:gd name="connsiteY1046" fmla="*/ 1686713 h 4852768"/>
              <a:gd name="connsiteX1047" fmla="*/ 3402345 w 4943516"/>
              <a:gd name="connsiteY1047" fmla="*/ 1703776 h 4852768"/>
              <a:gd name="connsiteX1048" fmla="*/ 3396275 w 4943516"/>
              <a:gd name="connsiteY1048" fmla="*/ 1697651 h 4852768"/>
              <a:gd name="connsiteX1049" fmla="*/ 3394951 w 4943516"/>
              <a:gd name="connsiteY1049" fmla="*/ 1702083 h 4852768"/>
              <a:gd name="connsiteX1050" fmla="*/ 3394279 w 4943516"/>
              <a:gd name="connsiteY1050" fmla="*/ 1710560 h 4852768"/>
              <a:gd name="connsiteX1051" fmla="*/ 3423363 w 4943516"/>
              <a:gd name="connsiteY1051" fmla="*/ 1789405 h 4852768"/>
              <a:gd name="connsiteX1052" fmla="*/ 3421943 w 4943516"/>
              <a:gd name="connsiteY1052" fmla="*/ 1787463 h 4852768"/>
              <a:gd name="connsiteX1053" fmla="*/ 3393407 w 4943516"/>
              <a:gd name="connsiteY1053" fmla="*/ 1736753 h 4852768"/>
              <a:gd name="connsiteX1054" fmla="*/ 3364626 w 4943516"/>
              <a:gd name="connsiteY1054" fmla="*/ 1689208 h 4852768"/>
              <a:gd name="connsiteX1055" fmla="*/ 3361189 w 4943516"/>
              <a:gd name="connsiteY1055" fmla="*/ 1700238 h 4852768"/>
              <a:gd name="connsiteX1056" fmla="*/ 3361361 w 4943516"/>
              <a:gd name="connsiteY1056" fmla="*/ 1708632 h 4852768"/>
              <a:gd name="connsiteX1057" fmla="*/ 3354217 w 4943516"/>
              <a:gd name="connsiteY1057" fmla="*/ 1702352 h 4852768"/>
              <a:gd name="connsiteX1058" fmla="*/ 3349636 w 4943516"/>
              <a:gd name="connsiteY1058" fmla="*/ 1700161 h 4852768"/>
              <a:gd name="connsiteX1059" fmla="*/ 3300434 w 4943516"/>
              <a:gd name="connsiteY1059" fmla="*/ 1613014 h 4852768"/>
              <a:gd name="connsiteX1060" fmla="*/ 3298215 w 4943516"/>
              <a:gd name="connsiteY1060" fmla="*/ 1625710 h 4852768"/>
              <a:gd name="connsiteX1061" fmla="*/ 3308747 w 4943516"/>
              <a:gd name="connsiteY1061" fmla="*/ 1664017 h 4852768"/>
              <a:gd name="connsiteX1062" fmla="*/ 3306804 w 4943516"/>
              <a:gd name="connsiteY1062" fmla="*/ 1665436 h 4852768"/>
              <a:gd name="connsiteX1063" fmla="*/ 3278546 w 4943516"/>
              <a:gd name="connsiteY1063" fmla="*/ 1614526 h 4852768"/>
              <a:gd name="connsiteX1064" fmla="*/ 3274586 w 4943516"/>
              <a:gd name="connsiteY1064" fmla="*/ 1628920 h 4852768"/>
              <a:gd name="connsiteX1065" fmla="*/ 3283526 w 4943516"/>
              <a:gd name="connsiteY1065" fmla="*/ 1656889 h 4852768"/>
              <a:gd name="connsiteX1066" fmla="*/ 3271598 w 4943516"/>
              <a:gd name="connsiteY1066" fmla="*/ 1648140 h 4852768"/>
              <a:gd name="connsiteX1067" fmla="*/ 3267540 w 4943516"/>
              <a:gd name="connsiteY1067" fmla="*/ 1642587 h 4852768"/>
              <a:gd name="connsiteX1068" fmla="*/ 3269557 w 4943516"/>
              <a:gd name="connsiteY1068" fmla="*/ 1629613 h 4852768"/>
              <a:gd name="connsiteX1069" fmla="*/ 3239078 w 4943516"/>
              <a:gd name="connsiteY1069" fmla="*/ 1580326 h 4852768"/>
              <a:gd name="connsiteX1070" fmla="*/ 3234220 w 4943516"/>
              <a:gd name="connsiteY1070" fmla="*/ 1589413 h 4852768"/>
              <a:gd name="connsiteX1071" fmla="*/ 3231582 w 4943516"/>
              <a:gd name="connsiteY1071" fmla="*/ 1585803 h 4852768"/>
              <a:gd name="connsiteX1072" fmla="*/ 3229639 w 4943516"/>
              <a:gd name="connsiteY1072" fmla="*/ 1587221 h 4852768"/>
              <a:gd name="connsiteX1073" fmla="*/ 3205684 w 4943516"/>
              <a:gd name="connsiteY1073" fmla="*/ 1538704 h 4852768"/>
              <a:gd name="connsiteX1074" fmla="*/ 3202974 w 4943516"/>
              <a:gd name="connsiteY1074" fmla="*/ 1546649 h 4852768"/>
              <a:gd name="connsiteX1075" fmla="*/ 3209000 w 4943516"/>
              <a:gd name="connsiteY1075" fmla="*/ 1582284 h 4852768"/>
              <a:gd name="connsiteX1076" fmla="*/ 3185567 w 4943516"/>
              <a:gd name="connsiteY1076" fmla="*/ 1530403 h 4852768"/>
              <a:gd name="connsiteX1077" fmla="*/ 3182130 w 4943516"/>
              <a:gd name="connsiteY1077" fmla="*/ 1541434 h 4852768"/>
              <a:gd name="connsiteX1078" fmla="*/ 3217067 w 4943516"/>
              <a:gd name="connsiteY1078" fmla="*/ 1636447 h 4852768"/>
              <a:gd name="connsiteX1079" fmla="*/ 3213631 w 4943516"/>
              <a:gd name="connsiteY1079" fmla="*/ 1647477 h 4852768"/>
              <a:gd name="connsiteX1080" fmla="*/ 3174137 w 4943516"/>
              <a:gd name="connsiteY1080" fmla="*/ 1581775 h 4852768"/>
              <a:gd name="connsiteX1081" fmla="*/ 3172121 w 4943516"/>
              <a:gd name="connsiteY1081" fmla="*/ 1594750 h 4852768"/>
              <a:gd name="connsiteX1082" fmla="*/ 3174514 w 4943516"/>
              <a:gd name="connsiteY1082" fmla="*/ 1601520 h 4852768"/>
              <a:gd name="connsiteX1083" fmla="*/ 3169036 w 4943516"/>
              <a:gd name="connsiteY1083" fmla="*/ 1594023 h 4852768"/>
              <a:gd name="connsiteX1084" fmla="*/ 3167019 w 4943516"/>
              <a:gd name="connsiteY1084" fmla="*/ 1606998 h 4852768"/>
              <a:gd name="connsiteX1085" fmla="*/ 3177903 w 4943516"/>
              <a:gd name="connsiteY1085" fmla="*/ 1633547 h 4852768"/>
              <a:gd name="connsiteX1086" fmla="*/ 3180816 w 4943516"/>
              <a:gd name="connsiteY1086" fmla="*/ 1625879 h 4852768"/>
              <a:gd name="connsiteX1087" fmla="*/ 3213410 w 4943516"/>
              <a:gd name="connsiteY1087" fmla="*/ 1682140 h 4852768"/>
              <a:gd name="connsiteX1088" fmla="*/ 3212814 w 4943516"/>
              <a:gd name="connsiteY1088" fmla="*/ 1697058 h 4852768"/>
              <a:gd name="connsiteX1089" fmla="*/ 3234623 w 4943516"/>
              <a:gd name="connsiteY1089" fmla="*/ 1746718 h 4852768"/>
              <a:gd name="connsiteX1090" fmla="*/ 3194534 w 4943516"/>
              <a:gd name="connsiteY1090" fmla="*/ 1695933 h 4852768"/>
              <a:gd name="connsiteX1091" fmla="*/ 3191097 w 4943516"/>
              <a:gd name="connsiteY1091" fmla="*/ 1706964 h 4852768"/>
              <a:gd name="connsiteX1092" fmla="*/ 3199140 w 4943516"/>
              <a:gd name="connsiteY1092" fmla="*/ 1729625 h 4852768"/>
              <a:gd name="connsiteX1093" fmla="*/ 3196503 w 4943516"/>
              <a:gd name="connsiteY1093" fmla="*/ 1726016 h 4852768"/>
              <a:gd name="connsiteX1094" fmla="*/ 3160994 w 4943516"/>
              <a:gd name="connsiteY1094" fmla="*/ 1677419 h 4852768"/>
              <a:gd name="connsiteX1095" fmla="*/ 3157558 w 4943516"/>
              <a:gd name="connsiteY1095" fmla="*/ 1688451 h 4852768"/>
              <a:gd name="connsiteX1096" fmla="*/ 3165803 w 4943516"/>
              <a:gd name="connsiteY1096" fmla="*/ 1711389 h 4852768"/>
              <a:gd name="connsiteX1097" fmla="*/ 3152528 w 4943516"/>
              <a:gd name="connsiteY1097" fmla="*/ 1689143 h 4852768"/>
              <a:gd name="connsiteX1098" fmla="*/ 3153499 w 4943516"/>
              <a:gd name="connsiteY1098" fmla="*/ 1682897 h 4852768"/>
              <a:gd name="connsiteX1099" fmla="*/ 3122750 w 4943516"/>
              <a:gd name="connsiteY1099" fmla="*/ 1605269 h 4852768"/>
              <a:gd name="connsiteX1100" fmla="*/ 3150038 w 4943516"/>
              <a:gd name="connsiteY1100" fmla="*/ 1662426 h 4852768"/>
              <a:gd name="connsiteX1101" fmla="*/ 3152054 w 4943516"/>
              <a:gd name="connsiteY1101" fmla="*/ 1649452 h 4852768"/>
              <a:gd name="connsiteX1102" fmla="*/ 3139709 w 4943516"/>
              <a:gd name="connsiteY1102" fmla="*/ 1624397 h 4852768"/>
              <a:gd name="connsiteX1103" fmla="*/ 3141447 w 4943516"/>
              <a:gd name="connsiteY1103" fmla="*/ 1611626 h 4852768"/>
              <a:gd name="connsiteX1104" fmla="*/ 3130319 w 4943516"/>
              <a:gd name="connsiteY1104" fmla="*/ 1588239 h 4852768"/>
              <a:gd name="connsiteX1105" fmla="*/ 3181912 w 4943516"/>
              <a:gd name="connsiteY1105" fmla="*/ 1682155 h 4852768"/>
              <a:gd name="connsiteX1106" fmla="*/ 3183651 w 4943516"/>
              <a:gd name="connsiteY1106" fmla="*/ 1669384 h 4852768"/>
              <a:gd name="connsiteX1107" fmla="*/ 3118537 w 4943516"/>
              <a:gd name="connsiteY1107" fmla="*/ 1556382 h 4852768"/>
              <a:gd name="connsiteX1108" fmla="*/ 3116071 w 4943516"/>
              <a:gd name="connsiteY1108" fmla="*/ 1561166 h 4852768"/>
              <a:gd name="connsiteX1109" fmla="*/ 3109898 w 4943516"/>
              <a:gd name="connsiteY1109" fmla="*/ 1548638 h 4852768"/>
              <a:gd name="connsiteX1110" fmla="*/ 3105766 w 4943516"/>
              <a:gd name="connsiteY1110" fmla="*/ 1554639 h 4852768"/>
              <a:gd name="connsiteX1111" fmla="*/ 3092940 w 4943516"/>
              <a:gd name="connsiteY1111" fmla="*/ 1529509 h 4852768"/>
              <a:gd name="connsiteX1112" fmla="*/ 3089503 w 4943516"/>
              <a:gd name="connsiteY1112" fmla="*/ 1540539 h 4852768"/>
              <a:gd name="connsiteX1113" fmla="*/ 3127602 w 4943516"/>
              <a:gd name="connsiteY1113" fmla="*/ 1635801 h 4852768"/>
              <a:gd name="connsiteX1114" fmla="*/ 3105516 w 4943516"/>
              <a:gd name="connsiteY1114" fmla="*/ 1597417 h 4852768"/>
              <a:gd name="connsiteX1115" fmla="*/ 3102281 w 4943516"/>
              <a:gd name="connsiteY1115" fmla="*/ 1608724 h 4852768"/>
              <a:gd name="connsiteX1116" fmla="*/ 3108381 w 4943516"/>
              <a:gd name="connsiteY1116" fmla="*/ 1632805 h 4852768"/>
              <a:gd name="connsiteX1117" fmla="*/ 3065353 w 4943516"/>
              <a:gd name="connsiteY1117" fmla="*/ 1558187 h 4852768"/>
              <a:gd name="connsiteX1118" fmla="*/ 3063337 w 4943516"/>
              <a:gd name="connsiteY1118" fmla="*/ 1571160 h 4852768"/>
              <a:gd name="connsiteX1119" fmla="*/ 3078279 w 4943516"/>
              <a:gd name="connsiteY1119" fmla="*/ 1603263 h 4852768"/>
              <a:gd name="connsiteX1120" fmla="*/ 3080916 w 4943516"/>
              <a:gd name="connsiteY1120" fmla="*/ 1606873 h 4852768"/>
              <a:gd name="connsiteX1121" fmla="*/ 3087292 w 4943516"/>
              <a:gd name="connsiteY1121" fmla="*/ 1619678 h 4852768"/>
              <a:gd name="connsiteX1122" fmla="*/ 3083030 w 4943516"/>
              <a:gd name="connsiteY1122" fmla="*/ 1613846 h 4852768"/>
              <a:gd name="connsiteX1123" fmla="*/ 3081015 w 4943516"/>
              <a:gd name="connsiteY1123" fmla="*/ 1626820 h 4852768"/>
              <a:gd name="connsiteX1124" fmla="*/ 3100666 w 4943516"/>
              <a:gd name="connsiteY1124" fmla="*/ 1672944 h 4852768"/>
              <a:gd name="connsiteX1125" fmla="*/ 3048274 w 4943516"/>
              <a:gd name="connsiteY1125" fmla="*/ 1593668 h 4852768"/>
              <a:gd name="connsiteX1126" fmla="*/ 3042173 w 4943516"/>
              <a:gd name="connsiteY1126" fmla="*/ 1569586 h 4852768"/>
              <a:gd name="connsiteX1127" fmla="*/ 3060521 w 4943516"/>
              <a:gd name="connsiteY1127" fmla="*/ 1598775 h 4852768"/>
              <a:gd name="connsiteX1128" fmla="*/ 3063958 w 4943516"/>
              <a:gd name="connsiteY1128" fmla="*/ 1587744 h 4852768"/>
              <a:gd name="connsiteX1129" fmla="*/ 3028449 w 4943516"/>
              <a:gd name="connsiteY1129" fmla="*/ 1539151 h 4852768"/>
              <a:gd name="connsiteX1130" fmla="*/ 3027158 w 4943516"/>
              <a:gd name="connsiteY1130" fmla="*/ 1549038 h 4852768"/>
              <a:gd name="connsiteX1131" fmla="*/ 3007881 w 4943516"/>
              <a:gd name="connsiteY1131" fmla="*/ 1522658 h 4852768"/>
              <a:gd name="connsiteX1132" fmla="*/ 3005866 w 4943516"/>
              <a:gd name="connsiteY1132" fmla="*/ 1535632 h 4852768"/>
              <a:gd name="connsiteX1133" fmla="*/ 3006763 w 4943516"/>
              <a:gd name="connsiteY1133" fmla="*/ 1540940 h 4852768"/>
              <a:gd name="connsiteX1134" fmla="*/ 2958257 w 4943516"/>
              <a:gd name="connsiteY1134" fmla="*/ 1458823 h 4852768"/>
              <a:gd name="connsiteX1135" fmla="*/ 2954820 w 4943516"/>
              <a:gd name="connsiteY1135" fmla="*/ 1469853 h 4852768"/>
              <a:gd name="connsiteX1136" fmla="*/ 2950761 w 4943516"/>
              <a:gd name="connsiteY1136" fmla="*/ 1464300 h 4852768"/>
              <a:gd name="connsiteX1137" fmla="*/ 2947848 w 4943516"/>
              <a:gd name="connsiteY1137" fmla="*/ 1471966 h 4852768"/>
              <a:gd name="connsiteX1138" fmla="*/ 2930196 w 4943516"/>
              <a:gd name="connsiteY1138" fmla="*/ 1447809 h 4852768"/>
              <a:gd name="connsiteX1139" fmla="*/ 2927280 w 4943516"/>
              <a:gd name="connsiteY1139" fmla="*/ 1455474 h 4852768"/>
              <a:gd name="connsiteX1140" fmla="*/ 2921108 w 4943516"/>
              <a:gd name="connsiteY1140" fmla="*/ 1442947 h 4852768"/>
              <a:gd name="connsiteX1141" fmla="*/ 2917670 w 4943516"/>
              <a:gd name="connsiteY1141" fmla="*/ 1453978 h 4852768"/>
              <a:gd name="connsiteX1142" fmla="*/ 2924742 w 4943516"/>
              <a:gd name="connsiteY1142" fmla="*/ 1471813 h 4852768"/>
              <a:gd name="connsiteX1143" fmla="*/ 2898158 w 4943516"/>
              <a:gd name="connsiteY1143" fmla="*/ 1428485 h 4852768"/>
              <a:gd name="connsiteX1144" fmla="*/ 2849805 w 4943516"/>
              <a:gd name="connsiteY1144" fmla="*/ 1406250 h 4852768"/>
              <a:gd name="connsiteX1145" fmla="*/ 2791068 w 4943516"/>
              <a:gd name="connsiteY1145" fmla="*/ 1379650 h 4852768"/>
              <a:gd name="connsiteX1146" fmla="*/ 2627383 w 4943516"/>
              <a:gd name="connsiteY1146" fmla="*/ 1315632 h 4852768"/>
              <a:gd name="connsiteX1147" fmla="*/ 2482070 w 4943516"/>
              <a:gd name="connsiteY1147" fmla="*/ 1265458 h 4852768"/>
              <a:gd name="connsiteX1148" fmla="*/ 2355071 w 4943516"/>
              <a:gd name="connsiteY1148" fmla="*/ 1226368 h 4852768"/>
              <a:gd name="connsiteX1149" fmla="*/ 2188743 w 4943516"/>
              <a:gd name="connsiteY1149" fmla="*/ 1228396 h 4852768"/>
              <a:gd name="connsiteX1150" fmla="*/ 1697759 w 4943516"/>
              <a:gd name="connsiteY1150" fmla="*/ 1442230 h 4852768"/>
              <a:gd name="connsiteX1151" fmla="*/ 1475917 w 4943516"/>
              <a:gd name="connsiteY1151" fmla="*/ 1638261 h 4852768"/>
              <a:gd name="connsiteX1152" fmla="*/ 1321550 w 4943516"/>
              <a:gd name="connsiteY1152" fmla="*/ 1859140 h 4852768"/>
              <a:gd name="connsiteX1153" fmla="*/ 1270521 w 4943516"/>
              <a:gd name="connsiteY1153" fmla="*/ 2022817 h 4852768"/>
              <a:gd name="connsiteX1154" fmla="*/ 1233583 w 4943516"/>
              <a:gd name="connsiteY1154" fmla="*/ 2193521 h 4852768"/>
              <a:gd name="connsiteX1155" fmla="*/ 1205974 w 4943516"/>
              <a:gd name="connsiteY1155" fmla="*/ 2287691 h 4852768"/>
              <a:gd name="connsiteX1156" fmla="*/ 1188197 w 4943516"/>
              <a:gd name="connsiteY1156" fmla="*/ 2369785 h 4852768"/>
              <a:gd name="connsiteX1157" fmla="*/ 1189518 w 4943516"/>
              <a:gd name="connsiteY1157" fmla="*/ 2541224 h 4852768"/>
              <a:gd name="connsiteX1158" fmla="*/ 1397718 w 4943516"/>
              <a:gd name="connsiteY1158" fmla="*/ 3117626 h 4852768"/>
              <a:gd name="connsiteX1159" fmla="*/ 1842292 w 4943516"/>
              <a:gd name="connsiteY1159" fmla="*/ 3499769 h 4852768"/>
              <a:gd name="connsiteX1160" fmla="*/ 1556198 w 4943516"/>
              <a:gd name="connsiteY1160" fmla="*/ 3277562 h 4852768"/>
              <a:gd name="connsiteX1161" fmla="*/ 1349792 w 4943516"/>
              <a:gd name="connsiteY1161" fmla="*/ 2975994 h 4852768"/>
              <a:gd name="connsiteX1162" fmla="*/ 1292602 w 4943516"/>
              <a:gd name="connsiteY1162" fmla="*/ 2833726 h 4852768"/>
              <a:gd name="connsiteX1163" fmla="*/ 1246682 w 4943516"/>
              <a:gd name="connsiteY1163" fmla="*/ 2635312 h 4852768"/>
              <a:gd name="connsiteX1164" fmla="*/ 1234268 w 4943516"/>
              <a:gd name="connsiteY1164" fmla="*/ 2454850 h 4852768"/>
              <a:gd name="connsiteX1165" fmla="*/ 1256868 w 4943516"/>
              <a:gd name="connsiteY1165" fmla="*/ 2298521 h 4852768"/>
              <a:gd name="connsiteX1166" fmla="*/ 1259937 w 4943516"/>
              <a:gd name="connsiteY1166" fmla="*/ 2340288 h 4852768"/>
              <a:gd name="connsiteX1167" fmla="*/ 1265145 w 4943516"/>
              <a:gd name="connsiteY1167" fmla="*/ 2559693 h 4852768"/>
              <a:gd name="connsiteX1168" fmla="*/ 1303077 w 4943516"/>
              <a:gd name="connsiteY1168" fmla="*/ 2779254 h 4852768"/>
              <a:gd name="connsiteX1169" fmla="*/ 1446743 w 4943516"/>
              <a:gd name="connsiteY1169" fmla="*/ 3091357 h 4852768"/>
              <a:gd name="connsiteX1170" fmla="*/ 1666092 w 4943516"/>
              <a:gd name="connsiteY1170" fmla="*/ 3337574 h 4852768"/>
              <a:gd name="connsiteX1171" fmla="*/ 1940283 w 4943516"/>
              <a:gd name="connsiteY1171" fmla="*/ 3511428 h 4852768"/>
              <a:gd name="connsiteX1172" fmla="*/ 2059820 w 4943516"/>
              <a:gd name="connsiteY1172" fmla="*/ 3556899 h 4852768"/>
              <a:gd name="connsiteX1173" fmla="*/ 2113411 w 4943516"/>
              <a:gd name="connsiteY1173" fmla="*/ 3558900 h 4852768"/>
              <a:gd name="connsiteX1174" fmla="*/ 2119148 w 4943516"/>
              <a:gd name="connsiteY1174" fmla="*/ 3561920 h 4852768"/>
              <a:gd name="connsiteX1175" fmla="*/ 2081515 w 4943516"/>
              <a:gd name="connsiteY1175" fmla="*/ 3560942 h 4852768"/>
              <a:gd name="connsiteX1176" fmla="*/ 2070954 w 4943516"/>
              <a:gd name="connsiteY1176" fmla="*/ 3561135 h 4852768"/>
              <a:gd name="connsiteX1177" fmla="*/ 2084692 w 4943516"/>
              <a:gd name="connsiteY1177" fmla="*/ 3566361 h 4852768"/>
              <a:gd name="connsiteX1178" fmla="*/ 2152779 w 4943516"/>
              <a:gd name="connsiteY1178" fmla="*/ 3565891 h 4852768"/>
              <a:gd name="connsiteX1179" fmla="*/ 2259153 w 4943516"/>
              <a:gd name="connsiteY1179" fmla="*/ 3570835 h 4852768"/>
              <a:gd name="connsiteX1180" fmla="*/ 2529097 w 4943516"/>
              <a:gd name="connsiteY1180" fmla="*/ 3553119 h 4852768"/>
              <a:gd name="connsiteX1181" fmla="*/ 2569686 w 4943516"/>
              <a:gd name="connsiteY1181" fmla="*/ 3545473 h 4852768"/>
              <a:gd name="connsiteX1182" fmla="*/ 2580753 w 4943516"/>
              <a:gd name="connsiteY1182" fmla="*/ 3545850 h 4852768"/>
              <a:gd name="connsiteX1183" fmla="*/ 2579845 w 4943516"/>
              <a:gd name="connsiteY1183" fmla="*/ 3547782 h 4852768"/>
              <a:gd name="connsiteX1184" fmla="*/ 2565477 w 4943516"/>
              <a:gd name="connsiteY1184" fmla="*/ 3551092 h 4852768"/>
              <a:gd name="connsiteX1185" fmla="*/ 2579563 w 4943516"/>
              <a:gd name="connsiteY1185" fmla="*/ 3550214 h 4852768"/>
              <a:gd name="connsiteX1186" fmla="*/ 2579561 w 4943516"/>
              <a:gd name="connsiteY1186" fmla="*/ 3550225 h 4852768"/>
              <a:gd name="connsiteX1187" fmla="*/ 2579673 w 4943516"/>
              <a:gd name="connsiteY1187" fmla="*/ 3550207 h 4852768"/>
              <a:gd name="connsiteX1188" fmla="*/ 2607569 w 4943516"/>
              <a:gd name="connsiteY1188" fmla="*/ 3548468 h 4852768"/>
              <a:gd name="connsiteX1189" fmla="*/ 2590855 w 4943516"/>
              <a:gd name="connsiteY1189" fmla="*/ 3548438 h 4852768"/>
              <a:gd name="connsiteX1190" fmla="*/ 2579673 w 4943516"/>
              <a:gd name="connsiteY1190" fmla="*/ 3550207 h 4852768"/>
              <a:gd name="connsiteX1191" fmla="*/ 2579563 w 4943516"/>
              <a:gd name="connsiteY1191" fmla="*/ 3550214 h 4852768"/>
              <a:gd name="connsiteX1192" fmla="*/ 2579845 w 4943516"/>
              <a:gd name="connsiteY1192" fmla="*/ 3547782 h 4852768"/>
              <a:gd name="connsiteX1193" fmla="*/ 2616445 w 4943516"/>
              <a:gd name="connsiteY1193" fmla="*/ 3547180 h 4852768"/>
              <a:gd name="connsiteX1194" fmla="*/ 2608602 w 4943516"/>
              <a:gd name="connsiteY1194" fmla="*/ 3550049 h 4852768"/>
              <a:gd name="connsiteX1195" fmla="*/ 2605178 w 4943516"/>
              <a:gd name="connsiteY1195" fmla="*/ 3556801 h 4852768"/>
              <a:gd name="connsiteX1196" fmla="*/ 2575740 w 4943516"/>
              <a:gd name="connsiteY1196" fmla="*/ 3562125 h 4852768"/>
              <a:gd name="connsiteX1197" fmla="*/ 2380444 w 4943516"/>
              <a:gd name="connsiteY1197" fmla="*/ 3587092 h 4852768"/>
              <a:gd name="connsiteX1198" fmla="*/ 2173256 w 4943516"/>
              <a:gd name="connsiteY1198" fmla="*/ 3585229 h 4852768"/>
              <a:gd name="connsiteX1199" fmla="*/ 2166532 w 4943516"/>
              <a:gd name="connsiteY1199" fmla="*/ 3586333 h 4852768"/>
              <a:gd name="connsiteX1200" fmla="*/ 2165689 w 4943516"/>
              <a:gd name="connsiteY1200" fmla="*/ 3586612 h 4852768"/>
              <a:gd name="connsiteX1201" fmla="*/ 2192885 w 4943516"/>
              <a:gd name="connsiteY1201" fmla="*/ 3592927 h 4852768"/>
              <a:gd name="connsiteX1202" fmla="*/ 2233398 w 4943516"/>
              <a:gd name="connsiteY1202" fmla="*/ 3594204 h 4852768"/>
              <a:gd name="connsiteX1203" fmla="*/ 2274138 w 4943516"/>
              <a:gd name="connsiteY1203" fmla="*/ 3593762 h 4852768"/>
              <a:gd name="connsiteX1204" fmla="*/ 2388924 w 4943516"/>
              <a:gd name="connsiteY1204" fmla="*/ 3590953 h 4852768"/>
              <a:gd name="connsiteX1205" fmla="*/ 2590241 w 4943516"/>
              <a:gd name="connsiteY1205" fmla="*/ 3566564 h 4852768"/>
              <a:gd name="connsiteX1206" fmla="*/ 2617804 w 4943516"/>
              <a:gd name="connsiteY1206" fmla="*/ 3562089 h 4852768"/>
              <a:gd name="connsiteX1207" fmla="*/ 2621580 w 4943516"/>
              <a:gd name="connsiteY1207" fmla="*/ 3561744 h 4852768"/>
              <a:gd name="connsiteX1208" fmla="*/ 2631712 w 4943516"/>
              <a:gd name="connsiteY1208" fmla="*/ 3556106 h 4852768"/>
              <a:gd name="connsiteX1209" fmla="*/ 2680189 w 4943516"/>
              <a:gd name="connsiteY1209" fmla="*/ 3538373 h 4852768"/>
              <a:gd name="connsiteX1210" fmla="*/ 2676064 w 4943516"/>
              <a:gd name="connsiteY1210" fmla="*/ 3559304 h 4852768"/>
              <a:gd name="connsiteX1211" fmla="*/ 2640309 w 4943516"/>
              <a:gd name="connsiteY1211" fmla="*/ 3586405 h 4852768"/>
              <a:gd name="connsiteX1212" fmla="*/ 2794722 w 4943516"/>
              <a:gd name="connsiteY1212" fmla="*/ 3535334 h 4852768"/>
              <a:gd name="connsiteX1213" fmla="*/ 2863636 w 4943516"/>
              <a:gd name="connsiteY1213" fmla="*/ 3516113 h 4852768"/>
              <a:gd name="connsiteX1214" fmla="*/ 2913526 w 4943516"/>
              <a:gd name="connsiteY1214" fmla="*/ 3491622 h 4852768"/>
              <a:gd name="connsiteX1215" fmla="*/ 2849657 w 4943516"/>
              <a:gd name="connsiteY1215" fmla="*/ 3561406 h 4852768"/>
              <a:gd name="connsiteX1216" fmla="*/ 2742670 w 4943516"/>
              <a:gd name="connsiteY1216" fmla="*/ 3629177 h 4852768"/>
              <a:gd name="connsiteX1217" fmla="*/ 2726105 w 4943516"/>
              <a:gd name="connsiteY1217" fmla="*/ 3656161 h 4852768"/>
              <a:gd name="connsiteX1218" fmla="*/ 2684435 w 4943516"/>
              <a:gd name="connsiteY1218" fmla="*/ 3679574 h 4852768"/>
              <a:gd name="connsiteX1219" fmla="*/ 2680333 w 4943516"/>
              <a:gd name="connsiteY1219" fmla="*/ 3684919 h 4852768"/>
              <a:gd name="connsiteX1220" fmla="*/ 2681415 w 4943516"/>
              <a:gd name="connsiteY1220" fmla="*/ 3685061 h 4852768"/>
              <a:gd name="connsiteX1221" fmla="*/ 2696871 w 4943516"/>
              <a:gd name="connsiteY1221" fmla="*/ 3687911 h 4852768"/>
              <a:gd name="connsiteX1222" fmla="*/ 2694558 w 4943516"/>
              <a:gd name="connsiteY1222" fmla="*/ 3689220 h 4852768"/>
              <a:gd name="connsiteX1223" fmla="*/ 2693321 w 4943516"/>
              <a:gd name="connsiteY1223" fmla="*/ 3689633 h 4852768"/>
              <a:gd name="connsiteX1224" fmla="*/ 2682504 w 4943516"/>
              <a:gd name="connsiteY1224" fmla="*/ 3689189 h 4852768"/>
              <a:gd name="connsiteX1225" fmla="*/ 2674762 w 4943516"/>
              <a:gd name="connsiteY1225" fmla="*/ 3688021 h 4852768"/>
              <a:gd name="connsiteX1226" fmla="*/ 2587607 w 4943516"/>
              <a:gd name="connsiteY1226" fmla="*/ 3706142 h 4852768"/>
              <a:gd name="connsiteX1227" fmla="*/ 2591684 w 4943516"/>
              <a:gd name="connsiteY1227" fmla="*/ 3707892 h 4852768"/>
              <a:gd name="connsiteX1228" fmla="*/ 2583415 w 4943516"/>
              <a:gd name="connsiteY1228" fmla="*/ 3719559 h 4852768"/>
              <a:gd name="connsiteX1229" fmla="*/ 2577986 w 4943516"/>
              <a:gd name="connsiteY1229" fmla="*/ 3721029 h 4852768"/>
              <a:gd name="connsiteX1230" fmla="*/ 2590526 w 4943516"/>
              <a:gd name="connsiteY1230" fmla="*/ 3727059 h 4852768"/>
              <a:gd name="connsiteX1231" fmla="*/ 2612415 w 4943516"/>
              <a:gd name="connsiteY1231" fmla="*/ 3730554 h 4852768"/>
              <a:gd name="connsiteX1232" fmla="*/ 2615317 w 4943516"/>
              <a:gd name="connsiteY1232" fmla="*/ 3730848 h 4852768"/>
              <a:gd name="connsiteX1233" fmla="*/ 2538488 w 4943516"/>
              <a:gd name="connsiteY1233" fmla="*/ 3742560 h 4852768"/>
              <a:gd name="connsiteX1234" fmla="*/ 2535740 w 4943516"/>
              <a:gd name="connsiteY1234" fmla="*/ 3746989 h 4852768"/>
              <a:gd name="connsiteX1235" fmla="*/ 2598815 w 4943516"/>
              <a:gd name="connsiteY1235" fmla="*/ 3740366 h 4852768"/>
              <a:gd name="connsiteX1236" fmla="*/ 2573550 w 4943516"/>
              <a:gd name="connsiteY1236" fmla="*/ 3746530 h 4852768"/>
              <a:gd name="connsiteX1237" fmla="*/ 2554565 w 4943516"/>
              <a:gd name="connsiteY1237" fmla="*/ 3749431 h 4852768"/>
              <a:gd name="connsiteX1238" fmla="*/ 2551356 w 4943516"/>
              <a:gd name="connsiteY1238" fmla="*/ 3749359 h 4852768"/>
              <a:gd name="connsiteX1239" fmla="*/ 2537805 w 4943516"/>
              <a:gd name="connsiteY1239" fmla="*/ 3750208 h 4852768"/>
              <a:gd name="connsiteX1240" fmla="*/ 2539327 w 4943516"/>
              <a:gd name="connsiteY1240" fmla="*/ 3751741 h 4852768"/>
              <a:gd name="connsiteX1241" fmla="*/ 2523032 w 4943516"/>
              <a:gd name="connsiteY1241" fmla="*/ 3754196 h 4852768"/>
              <a:gd name="connsiteX1242" fmla="*/ 2497670 w 4943516"/>
              <a:gd name="connsiteY1242" fmla="*/ 3760211 h 4852768"/>
              <a:gd name="connsiteX1243" fmla="*/ 2513579 w 4943516"/>
              <a:gd name="connsiteY1243" fmla="*/ 3758470 h 4852768"/>
              <a:gd name="connsiteX1244" fmla="*/ 2546682 w 4943516"/>
              <a:gd name="connsiteY1244" fmla="*/ 3754845 h 4852768"/>
              <a:gd name="connsiteX1245" fmla="*/ 2549078 w 4943516"/>
              <a:gd name="connsiteY1245" fmla="*/ 3755650 h 4852768"/>
              <a:gd name="connsiteX1246" fmla="*/ 2554547 w 4943516"/>
              <a:gd name="connsiteY1246" fmla="*/ 3757920 h 4852768"/>
              <a:gd name="connsiteX1247" fmla="*/ 2513959 w 4943516"/>
              <a:gd name="connsiteY1247" fmla="*/ 3759492 h 4852768"/>
              <a:gd name="connsiteX1248" fmla="*/ 2545964 w 4943516"/>
              <a:gd name="connsiteY1248" fmla="*/ 3762509 h 4852768"/>
              <a:gd name="connsiteX1249" fmla="*/ 2572644 w 4943516"/>
              <a:gd name="connsiteY1249" fmla="*/ 3764187 h 4852768"/>
              <a:gd name="connsiteX1250" fmla="*/ 2575401 w 4943516"/>
              <a:gd name="connsiteY1250" fmla="*/ 3764881 h 4852768"/>
              <a:gd name="connsiteX1251" fmla="*/ 2649424 w 4943516"/>
              <a:gd name="connsiteY1251" fmla="*/ 3740704 h 4852768"/>
              <a:gd name="connsiteX1252" fmla="*/ 2723220 w 4943516"/>
              <a:gd name="connsiteY1252" fmla="*/ 3710476 h 4852768"/>
              <a:gd name="connsiteX1253" fmla="*/ 2806497 w 4943516"/>
              <a:gd name="connsiteY1253" fmla="*/ 3684748 h 4852768"/>
              <a:gd name="connsiteX1254" fmla="*/ 2805221 w 4943516"/>
              <a:gd name="connsiteY1254" fmla="*/ 3703274 h 4852768"/>
              <a:gd name="connsiteX1255" fmla="*/ 2743157 w 4943516"/>
              <a:gd name="connsiteY1255" fmla="*/ 3733261 h 4852768"/>
              <a:gd name="connsiteX1256" fmla="*/ 2721572 w 4943516"/>
              <a:gd name="connsiteY1256" fmla="*/ 3741643 h 4852768"/>
              <a:gd name="connsiteX1257" fmla="*/ 2729190 w 4943516"/>
              <a:gd name="connsiteY1257" fmla="*/ 3742416 h 4852768"/>
              <a:gd name="connsiteX1258" fmla="*/ 2736354 w 4943516"/>
              <a:gd name="connsiteY1258" fmla="*/ 3743367 h 4852768"/>
              <a:gd name="connsiteX1259" fmla="*/ 2731878 w 4943516"/>
              <a:gd name="connsiteY1259" fmla="*/ 3744416 h 4852768"/>
              <a:gd name="connsiteX1260" fmla="*/ 2719951 w 4943516"/>
              <a:gd name="connsiteY1260" fmla="*/ 3747438 h 4852768"/>
              <a:gd name="connsiteX1261" fmla="*/ 2720328 w 4943516"/>
              <a:gd name="connsiteY1261" fmla="*/ 3747846 h 4852768"/>
              <a:gd name="connsiteX1262" fmla="*/ 2708311 w 4943516"/>
              <a:gd name="connsiteY1262" fmla="*/ 3746792 h 4852768"/>
              <a:gd name="connsiteX1263" fmla="*/ 2615875 w 4943516"/>
              <a:gd name="connsiteY1263" fmla="*/ 3782688 h 4852768"/>
              <a:gd name="connsiteX1264" fmla="*/ 2611258 w 4943516"/>
              <a:gd name="connsiteY1264" fmla="*/ 3783929 h 4852768"/>
              <a:gd name="connsiteX1265" fmla="*/ 2611078 w 4943516"/>
              <a:gd name="connsiteY1265" fmla="*/ 3784639 h 4852768"/>
              <a:gd name="connsiteX1266" fmla="*/ 2608526 w 4943516"/>
              <a:gd name="connsiteY1266" fmla="*/ 3784663 h 4852768"/>
              <a:gd name="connsiteX1267" fmla="*/ 2550211 w 4943516"/>
              <a:gd name="connsiteY1267" fmla="*/ 3800332 h 4852768"/>
              <a:gd name="connsiteX1268" fmla="*/ 2550143 w 4943516"/>
              <a:gd name="connsiteY1268" fmla="*/ 3801343 h 4852768"/>
              <a:gd name="connsiteX1269" fmla="*/ 2587751 w 4943516"/>
              <a:gd name="connsiteY1269" fmla="*/ 3802465 h 4852768"/>
              <a:gd name="connsiteX1270" fmla="*/ 2596370 w 4943516"/>
              <a:gd name="connsiteY1270" fmla="*/ 3809556 h 4852768"/>
              <a:gd name="connsiteX1271" fmla="*/ 2633954 w 4943516"/>
              <a:gd name="connsiteY1271" fmla="*/ 3815963 h 4852768"/>
              <a:gd name="connsiteX1272" fmla="*/ 2657685 w 4943516"/>
              <a:gd name="connsiteY1272" fmla="*/ 3817973 h 4852768"/>
              <a:gd name="connsiteX1273" fmla="*/ 2706034 w 4943516"/>
              <a:gd name="connsiteY1273" fmla="*/ 3807883 h 4852768"/>
              <a:gd name="connsiteX1274" fmla="*/ 2847429 w 4943516"/>
              <a:gd name="connsiteY1274" fmla="*/ 3748244 h 4852768"/>
              <a:gd name="connsiteX1275" fmla="*/ 2930104 w 4943516"/>
              <a:gd name="connsiteY1275" fmla="*/ 3679867 h 4852768"/>
              <a:gd name="connsiteX1276" fmla="*/ 2981076 w 4943516"/>
              <a:gd name="connsiteY1276" fmla="*/ 3640857 h 4852768"/>
              <a:gd name="connsiteX1277" fmla="*/ 3040650 w 4943516"/>
              <a:gd name="connsiteY1277" fmla="*/ 3603880 h 4852768"/>
              <a:gd name="connsiteX1278" fmla="*/ 3003924 w 4943516"/>
              <a:gd name="connsiteY1278" fmla="*/ 3657508 h 4852768"/>
              <a:gd name="connsiteX1279" fmla="*/ 2935447 w 4943516"/>
              <a:gd name="connsiteY1279" fmla="*/ 3724765 h 4852768"/>
              <a:gd name="connsiteX1280" fmla="*/ 2859558 w 4943516"/>
              <a:gd name="connsiteY1280" fmla="*/ 3767322 h 4852768"/>
              <a:gd name="connsiteX1281" fmla="*/ 2977194 w 4943516"/>
              <a:gd name="connsiteY1281" fmla="*/ 3713831 h 4852768"/>
              <a:gd name="connsiteX1282" fmla="*/ 3091905 w 4943516"/>
              <a:gd name="connsiteY1282" fmla="*/ 3645628 h 4852768"/>
              <a:gd name="connsiteX1283" fmla="*/ 3183998 w 4943516"/>
              <a:gd name="connsiteY1283" fmla="*/ 3545168 h 4852768"/>
              <a:gd name="connsiteX1284" fmla="*/ 3233972 w 4943516"/>
              <a:gd name="connsiteY1284" fmla="*/ 3484503 h 4852768"/>
              <a:gd name="connsiteX1285" fmla="*/ 3289226 w 4943516"/>
              <a:gd name="connsiteY1285" fmla="*/ 3432151 h 4852768"/>
              <a:gd name="connsiteX1286" fmla="*/ 3270941 w 4943516"/>
              <a:gd name="connsiteY1286" fmla="*/ 3482916 h 4852768"/>
              <a:gd name="connsiteX1287" fmla="*/ 3227406 w 4943516"/>
              <a:gd name="connsiteY1287" fmla="*/ 3554493 h 4852768"/>
              <a:gd name="connsiteX1288" fmla="*/ 3436343 w 4943516"/>
              <a:gd name="connsiteY1288" fmla="*/ 3363292 h 4852768"/>
              <a:gd name="connsiteX1289" fmla="*/ 3448565 w 4943516"/>
              <a:gd name="connsiteY1289" fmla="*/ 3349220 h 4852768"/>
              <a:gd name="connsiteX1290" fmla="*/ 3448126 w 4943516"/>
              <a:gd name="connsiteY1290" fmla="*/ 3350137 h 4852768"/>
              <a:gd name="connsiteX1291" fmla="*/ 3430773 w 4943516"/>
              <a:gd name="connsiteY1291" fmla="*/ 3380299 h 4852768"/>
              <a:gd name="connsiteX1292" fmla="*/ 3428799 w 4943516"/>
              <a:gd name="connsiteY1292" fmla="*/ 3383810 h 4852768"/>
              <a:gd name="connsiteX1293" fmla="*/ 3503094 w 4943516"/>
              <a:gd name="connsiteY1293" fmla="*/ 3306366 h 4852768"/>
              <a:gd name="connsiteX1294" fmla="*/ 3510279 w 4943516"/>
              <a:gd name="connsiteY1294" fmla="*/ 3306783 h 4852768"/>
              <a:gd name="connsiteX1295" fmla="*/ 3452664 w 4943516"/>
              <a:gd name="connsiteY1295" fmla="*/ 3372743 h 4852768"/>
              <a:gd name="connsiteX1296" fmla="*/ 3479707 w 4943516"/>
              <a:gd name="connsiteY1296" fmla="*/ 3349113 h 4852768"/>
              <a:gd name="connsiteX1297" fmla="*/ 3498074 w 4943516"/>
              <a:gd name="connsiteY1297" fmla="*/ 3329982 h 4852768"/>
              <a:gd name="connsiteX1298" fmla="*/ 3500543 w 4943516"/>
              <a:gd name="connsiteY1298" fmla="*/ 3326300 h 4852768"/>
              <a:gd name="connsiteX1299" fmla="*/ 3512274 w 4943516"/>
              <a:gd name="connsiteY1299" fmla="*/ 3311674 h 4852768"/>
              <a:gd name="connsiteX1300" fmla="*/ 3512795 w 4943516"/>
              <a:gd name="connsiteY1300" fmla="*/ 3314610 h 4852768"/>
              <a:gd name="connsiteX1301" fmla="*/ 3528520 w 4943516"/>
              <a:gd name="connsiteY1301" fmla="*/ 3298162 h 4852768"/>
              <a:gd name="connsiteX1302" fmla="*/ 3555471 w 4943516"/>
              <a:gd name="connsiteY1302" fmla="*/ 3274306 h 4852768"/>
              <a:gd name="connsiteX1303" fmla="*/ 3540860 w 4943516"/>
              <a:gd name="connsiteY1303" fmla="*/ 3290885 h 4852768"/>
              <a:gd name="connsiteX1304" fmla="*/ 3510453 w 4943516"/>
              <a:gd name="connsiteY1304" fmla="*/ 3325383 h 4852768"/>
              <a:gd name="connsiteX1305" fmla="*/ 3509457 w 4943516"/>
              <a:gd name="connsiteY1305" fmla="*/ 3328728 h 4852768"/>
              <a:gd name="connsiteX1306" fmla="*/ 3507674 w 4943516"/>
              <a:gd name="connsiteY1306" fmla="*/ 3336709 h 4852768"/>
              <a:gd name="connsiteX1307" fmla="*/ 3541711 w 4943516"/>
              <a:gd name="connsiteY1307" fmla="*/ 3292126 h 4852768"/>
              <a:gd name="connsiteX1308" fmla="*/ 3519678 w 4943516"/>
              <a:gd name="connsiteY1308" fmla="*/ 3330664 h 4852768"/>
              <a:gd name="connsiteX1309" fmla="*/ 3497645 w 4943516"/>
              <a:gd name="connsiteY1309" fmla="*/ 3369201 h 4852768"/>
              <a:gd name="connsiteX1310" fmla="*/ 3523925 w 4943516"/>
              <a:gd name="connsiteY1310" fmla="*/ 3351305 h 4852768"/>
              <a:gd name="connsiteX1311" fmla="*/ 3501575 w 4943516"/>
              <a:gd name="connsiteY1311" fmla="*/ 3399167 h 4852768"/>
              <a:gd name="connsiteX1312" fmla="*/ 3499632 w 4943516"/>
              <a:gd name="connsiteY1312" fmla="*/ 3403286 h 4852768"/>
              <a:gd name="connsiteX1313" fmla="*/ 3497722 w 4943516"/>
              <a:gd name="connsiteY1313" fmla="*/ 3406065 h 4852768"/>
              <a:gd name="connsiteX1314" fmla="*/ 3498935 w 4943516"/>
              <a:gd name="connsiteY1314" fmla="*/ 3404764 h 4852768"/>
              <a:gd name="connsiteX1315" fmla="*/ 3495139 w 4943516"/>
              <a:gd name="connsiteY1315" fmla="*/ 3412813 h 4852768"/>
              <a:gd name="connsiteX1316" fmla="*/ 3500443 w 4943516"/>
              <a:gd name="connsiteY1316" fmla="*/ 3411292 h 4852768"/>
              <a:gd name="connsiteX1317" fmla="*/ 3515521 w 4943516"/>
              <a:gd name="connsiteY1317" fmla="*/ 3386969 h 4852768"/>
              <a:gd name="connsiteX1318" fmla="*/ 3548911 w 4943516"/>
              <a:gd name="connsiteY1318" fmla="*/ 3351144 h 4852768"/>
              <a:gd name="connsiteX1319" fmla="*/ 3554220 w 4943516"/>
              <a:gd name="connsiteY1319" fmla="*/ 3343969 h 4852768"/>
              <a:gd name="connsiteX1320" fmla="*/ 3549371 w 4943516"/>
              <a:gd name="connsiteY1320" fmla="*/ 3355000 h 4852768"/>
              <a:gd name="connsiteX1321" fmla="*/ 3560205 w 4943516"/>
              <a:gd name="connsiteY1321" fmla="*/ 3366253 h 4852768"/>
              <a:gd name="connsiteX1322" fmla="*/ 3531580 w 4943516"/>
              <a:gd name="connsiteY1322" fmla="*/ 3409611 h 4852768"/>
              <a:gd name="connsiteX1323" fmla="*/ 3532735 w 4943516"/>
              <a:gd name="connsiteY1323" fmla="*/ 3424980 h 4852768"/>
              <a:gd name="connsiteX1324" fmla="*/ 3510095 w 4943516"/>
              <a:gd name="connsiteY1324" fmla="*/ 3472512 h 4852768"/>
              <a:gd name="connsiteX1325" fmla="*/ 3456888 w 4943516"/>
              <a:gd name="connsiteY1325" fmla="*/ 3568933 h 4852768"/>
              <a:gd name="connsiteX1326" fmla="*/ 3447867 w 4943516"/>
              <a:gd name="connsiteY1326" fmla="*/ 3582241 h 4852768"/>
              <a:gd name="connsiteX1327" fmla="*/ 3377664 w 4943516"/>
              <a:gd name="connsiteY1327" fmla="*/ 3650401 h 4852768"/>
              <a:gd name="connsiteX1328" fmla="*/ 3072691 w 4943516"/>
              <a:gd name="connsiteY1328" fmla="*/ 3872573 h 4852768"/>
              <a:gd name="connsiteX1329" fmla="*/ 3315867 w 4943516"/>
              <a:gd name="connsiteY1329" fmla="*/ 3740300 h 4852768"/>
              <a:gd name="connsiteX1330" fmla="*/ 3425368 w 4943516"/>
              <a:gd name="connsiteY1330" fmla="*/ 3667234 h 4852768"/>
              <a:gd name="connsiteX1331" fmla="*/ 3495060 w 4943516"/>
              <a:gd name="connsiteY1331" fmla="*/ 3625492 h 4852768"/>
              <a:gd name="connsiteX1332" fmla="*/ 3481937 w 4943516"/>
              <a:gd name="connsiteY1332" fmla="*/ 3665384 h 4852768"/>
              <a:gd name="connsiteX1333" fmla="*/ 3471124 w 4943516"/>
              <a:gd name="connsiteY1333" fmla="*/ 3696806 h 4852768"/>
              <a:gd name="connsiteX1334" fmla="*/ 3477643 w 4943516"/>
              <a:gd name="connsiteY1334" fmla="*/ 3696438 h 4852768"/>
              <a:gd name="connsiteX1335" fmla="*/ 3473216 w 4943516"/>
              <a:gd name="connsiteY1335" fmla="*/ 3700949 h 4852768"/>
              <a:gd name="connsiteX1336" fmla="*/ 3465667 w 4943516"/>
              <a:gd name="connsiteY1336" fmla="*/ 3709310 h 4852768"/>
              <a:gd name="connsiteX1337" fmla="*/ 3449727 w 4943516"/>
              <a:gd name="connsiteY1337" fmla="*/ 3743400 h 4852768"/>
              <a:gd name="connsiteX1338" fmla="*/ 3452611 w 4943516"/>
              <a:gd name="connsiteY1338" fmla="*/ 3744256 h 4852768"/>
              <a:gd name="connsiteX1339" fmla="*/ 3449493 w 4943516"/>
              <a:gd name="connsiteY1339" fmla="*/ 3747111 h 4852768"/>
              <a:gd name="connsiteX1340" fmla="*/ 3444594 w 4943516"/>
              <a:gd name="connsiteY1340" fmla="*/ 3754378 h 4852768"/>
              <a:gd name="connsiteX1341" fmla="*/ 3432680 w 4943516"/>
              <a:gd name="connsiteY1341" fmla="*/ 3779856 h 4852768"/>
              <a:gd name="connsiteX1342" fmla="*/ 3439767 w 4943516"/>
              <a:gd name="connsiteY1342" fmla="*/ 3772758 h 4852768"/>
              <a:gd name="connsiteX1343" fmla="*/ 3444841 w 4943516"/>
              <a:gd name="connsiteY1343" fmla="*/ 3777584 h 4852768"/>
              <a:gd name="connsiteX1344" fmla="*/ 3460121 w 4943516"/>
              <a:gd name="connsiteY1344" fmla="*/ 3753049 h 4852768"/>
              <a:gd name="connsiteX1345" fmla="*/ 3448227 w 4943516"/>
              <a:gd name="connsiteY1345" fmla="*/ 3780517 h 4852768"/>
              <a:gd name="connsiteX1346" fmla="*/ 3460088 w 4943516"/>
              <a:gd name="connsiteY1346" fmla="*/ 3770291 h 4852768"/>
              <a:gd name="connsiteX1347" fmla="*/ 3465400 w 4943516"/>
              <a:gd name="connsiteY1347" fmla="*/ 3766237 h 4852768"/>
              <a:gd name="connsiteX1348" fmla="*/ 3508832 w 4943516"/>
              <a:gd name="connsiteY1348" fmla="*/ 3681996 h 4852768"/>
              <a:gd name="connsiteX1349" fmla="*/ 3510649 w 4943516"/>
              <a:gd name="connsiteY1349" fmla="*/ 3678870 h 4852768"/>
              <a:gd name="connsiteX1350" fmla="*/ 3529615 w 4943516"/>
              <a:gd name="connsiteY1350" fmla="*/ 3664273 h 4852768"/>
              <a:gd name="connsiteX1351" fmla="*/ 3544870 w 4943516"/>
              <a:gd name="connsiteY1351" fmla="*/ 3650950 h 4852768"/>
              <a:gd name="connsiteX1352" fmla="*/ 3542852 w 4943516"/>
              <a:gd name="connsiteY1352" fmla="*/ 3654613 h 4852768"/>
              <a:gd name="connsiteX1353" fmla="*/ 3537643 w 4943516"/>
              <a:gd name="connsiteY1353" fmla="*/ 3667795 h 4852768"/>
              <a:gd name="connsiteX1354" fmla="*/ 3540459 w 4943516"/>
              <a:gd name="connsiteY1354" fmla="*/ 3681787 h 4852768"/>
              <a:gd name="connsiteX1355" fmla="*/ 3538926 w 4943516"/>
              <a:gd name="connsiteY1355" fmla="*/ 3685346 h 4852768"/>
              <a:gd name="connsiteX1356" fmla="*/ 3536827 w 4943516"/>
              <a:gd name="connsiteY1356" fmla="*/ 3688092 h 4852768"/>
              <a:gd name="connsiteX1357" fmla="*/ 3537561 w 4943516"/>
              <a:gd name="connsiteY1357" fmla="*/ 3686193 h 4852768"/>
              <a:gd name="connsiteX1358" fmla="*/ 3538330 w 4943516"/>
              <a:gd name="connsiteY1358" fmla="*/ 3683717 h 4852768"/>
              <a:gd name="connsiteX1359" fmla="*/ 3534155 w 4943516"/>
              <a:gd name="connsiteY1359" fmla="*/ 3691592 h 4852768"/>
              <a:gd name="connsiteX1360" fmla="*/ 3531042 w 4943516"/>
              <a:gd name="connsiteY1360" fmla="*/ 3709851 h 4852768"/>
              <a:gd name="connsiteX1361" fmla="*/ 3562216 w 4943516"/>
              <a:gd name="connsiteY1361" fmla="*/ 3651970 h 4852768"/>
              <a:gd name="connsiteX1362" fmla="*/ 3574218 w 4943516"/>
              <a:gd name="connsiteY1362" fmla="*/ 3645924 h 4852768"/>
              <a:gd name="connsiteX1363" fmla="*/ 3608535 w 4943516"/>
              <a:gd name="connsiteY1363" fmla="*/ 3597190 h 4852768"/>
              <a:gd name="connsiteX1364" fmla="*/ 3611027 w 4943516"/>
              <a:gd name="connsiteY1364" fmla="*/ 3592704 h 4852768"/>
              <a:gd name="connsiteX1365" fmla="*/ 3612188 w 4943516"/>
              <a:gd name="connsiteY1365" fmla="*/ 3591701 h 4852768"/>
              <a:gd name="connsiteX1366" fmla="*/ 3633389 w 4943516"/>
              <a:gd name="connsiteY1366" fmla="*/ 3576850 h 4852768"/>
              <a:gd name="connsiteX1367" fmla="*/ 3645607 w 4943516"/>
              <a:gd name="connsiteY1367" fmla="*/ 3574074 h 4852768"/>
              <a:gd name="connsiteX1368" fmla="*/ 3636846 w 4943516"/>
              <a:gd name="connsiteY1368" fmla="*/ 3590680 h 4852768"/>
              <a:gd name="connsiteX1369" fmla="*/ 3629382 w 4943516"/>
              <a:gd name="connsiteY1369" fmla="*/ 3604051 h 4852768"/>
              <a:gd name="connsiteX1370" fmla="*/ 3604796 w 4943516"/>
              <a:gd name="connsiteY1370" fmla="*/ 3652546 h 4852768"/>
              <a:gd name="connsiteX1371" fmla="*/ 3599969 w 4943516"/>
              <a:gd name="connsiteY1371" fmla="*/ 3662174 h 4852768"/>
              <a:gd name="connsiteX1372" fmla="*/ 3598546 w 4943516"/>
              <a:gd name="connsiteY1372" fmla="*/ 3664058 h 4852768"/>
              <a:gd name="connsiteX1373" fmla="*/ 3561115 w 4943516"/>
              <a:gd name="connsiteY1373" fmla="*/ 3708768 h 4852768"/>
              <a:gd name="connsiteX1374" fmla="*/ 3562391 w 4943516"/>
              <a:gd name="connsiteY1374" fmla="*/ 3730555 h 4852768"/>
              <a:gd name="connsiteX1375" fmla="*/ 3378231 w 4943516"/>
              <a:gd name="connsiteY1375" fmla="*/ 3892542 h 4852768"/>
              <a:gd name="connsiteX1376" fmla="*/ 3426402 w 4943516"/>
              <a:gd name="connsiteY1376" fmla="*/ 3871675 h 4852768"/>
              <a:gd name="connsiteX1377" fmla="*/ 3458186 w 4943516"/>
              <a:gd name="connsiteY1377" fmla="*/ 3873094 h 4852768"/>
              <a:gd name="connsiteX1378" fmla="*/ 3380445 w 4943516"/>
              <a:gd name="connsiteY1378" fmla="*/ 3939711 h 4852768"/>
              <a:gd name="connsiteX1379" fmla="*/ 3254907 w 4943516"/>
              <a:gd name="connsiteY1379" fmla="*/ 4018493 h 4852768"/>
              <a:gd name="connsiteX1380" fmla="*/ 3223039 w 4943516"/>
              <a:gd name="connsiteY1380" fmla="*/ 4053246 h 4852768"/>
              <a:gd name="connsiteX1381" fmla="*/ 3182701 w 4943516"/>
              <a:gd name="connsiteY1381" fmla="*/ 4085687 h 4852768"/>
              <a:gd name="connsiteX1382" fmla="*/ 3362246 w 4943516"/>
              <a:gd name="connsiteY1382" fmla="*/ 3994618 h 4852768"/>
              <a:gd name="connsiteX1383" fmla="*/ 3435622 w 4943516"/>
              <a:gd name="connsiteY1383" fmla="*/ 3977513 h 4852768"/>
              <a:gd name="connsiteX1384" fmla="*/ 3298751 w 4943516"/>
              <a:gd name="connsiteY1384" fmla="*/ 4075853 h 4852768"/>
              <a:gd name="connsiteX1385" fmla="*/ 3188603 w 4943516"/>
              <a:gd name="connsiteY1385" fmla="*/ 4134266 h 4852768"/>
              <a:gd name="connsiteX1386" fmla="*/ 3180991 w 4943516"/>
              <a:gd name="connsiteY1386" fmla="*/ 4137868 h 4852768"/>
              <a:gd name="connsiteX1387" fmla="*/ 3190807 w 4943516"/>
              <a:gd name="connsiteY1387" fmla="*/ 4138005 h 4852768"/>
              <a:gd name="connsiteX1388" fmla="*/ 3198220 w 4943516"/>
              <a:gd name="connsiteY1388" fmla="*/ 4138517 h 4852768"/>
              <a:gd name="connsiteX1389" fmla="*/ 3197816 w 4943516"/>
              <a:gd name="connsiteY1389" fmla="*/ 4138676 h 4852768"/>
              <a:gd name="connsiteX1390" fmla="*/ 3160428 w 4943516"/>
              <a:gd name="connsiteY1390" fmla="*/ 4149344 h 4852768"/>
              <a:gd name="connsiteX1391" fmla="*/ 3182834 w 4943516"/>
              <a:gd name="connsiteY1391" fmla="*/ 4146058 h 4852768"/>
              <a:gd name="connsiteX1392" fmla="*/ 3200810 w 4943516"/>
              <a:gd name="connsiteY1392" fmla="*/ 4141090 h 4852768"/>
              <a:gd name="connsiteX1393" fmla="*/ 3208756 w 4943516"/>
              <a:gd name="connsiteY1393" fmla="*/ 4139245 h 4852768"/>
              <a:gd name="connsiteX1394" fmla="*/ 3235943 w 4943516"/>
              <a:gd name="connsiteY1394" fmla="*/ 4141122 h 4852768"/>
              <a:gd name="connsiteX1395" fmla="*/ 3235473 w 4943516"/>
              <a:gd name="connsiteY1395" fmla="*/ 4143249 h 4852768"/>
              <a:gd name="connsiteX1396" fmla="*/ 3238376 w 4943516"/>
              <a:gd name="connsiteY1396" fmla="*/ 4142278 h 4852768"/>
              <a:gd name="connsiteX1397" fmla="*/ 3243469 w 4943516"/>
              <a:gd name="connsiteY1397" fmla="*/ 4141834 h 4852768"/>
              <a:gd name="connsiteX1398" fmla="*/ 3294689 w 4943516"/>
              <a:gd name="connsiteY1398" fmla="*/ 4114110 h 4852768"/>
              <a:gd name="connsiteX1399" fmla="*/ 3398353 w 4943516"/>
              <a:gd name="connsiteY1399" fmla="*/ 4051724 h 4852768"/>
              <a:gd name="connsiteX1400" fmla="*/ 3529317 w 4943516"/>
              <a:gd name="connsiteY1400" fmla="*/ 3981668 h 4852768"/>
              <a:gd name="connsiteX1401" fmla="*/ 3432379 w 4943516"/>
              <a:gd name="connsiteY1401" fmla="*/ 4081537 h 4852768"/>
              <a:gd name="connsiteX1402" fmla="*/ 3213844 w 4943516"/>
              <a:gd name="connsiteY1402" fmla="*/ 4210128 h 4852768"/>
              <a:gd name="connsiteX1403" fmla="*/ 3211804 w 4943516"/>
              <a:gd name="connsiteY1403" fmla="*/ 4211087 h 4852768"/>
              <a:gd name="connsiteX1404" fmla="*/ 3224539 w 4943516"/>
              <a:gd name="connsiteY1404" fmla="*/ 4211619 h 4852768"/>
              <a:gd name="connsiteX1405" fmla="*/ 3231242 w 4943516"/>
              <a:gd name="connsiteY1405" fmla="*/ 4211906 h 4852768"/>
              <a:gd name="connsiteX1406" fmla="*/ 3224752 w 4943516"/>
              <a:gd name="connsiteY1406" fmla="*/ 4215086 h 4852768"/>
              <a:gd name="connsiteX1407" fmla="*/ 3222607 w 4943516"/>
              <a:gd name="connsiteY1407" fmla="*/ 4216391 h 4852768"/>
              <a:gd name="connsiteX1408" fmla="*/ 3201722 w 4943516"/>
              <a:gd name="connsiteY1408" fmla="*/ 4216165 h 4852768"/>
              <a:gd name="connsiteX1409" fmla="*/ 3201067 w 4943516"/>
              <a:gd name="connsiteY1409" fmla="*/ 4216133 h 4852768"/>
              <a:gd name="connsiteX1410" fmla="*/ 3104203 w 4943516"/>
              <a:gd name="connsiteY1410" fmla="*/ 4261656 h 4852768"/>
              <a:gd name="connsiteX1411" fmla="*/ 3109888 w 4943516"/>
              <a:gd name="connsiteY1411" fmla="*/ 4262023 h 4852768"/>
              <a:gd name="connsiteX1412" fmla="*/ 3108216 w 4943516"/>
              <a:gd name="connsiteY1412" fmla="*/ 4262464 h 4852768"/>
              <a:gd name="connsiteX1413" fmla="*/ 3094366 w 4943516"/>
              <a:gd name="connsiteY1413" fmla="*/ 4266179 h 4852768"/>
              <a:gd name="connsiteX1414" fmla="*/ 3093261 w 4943516"/>
              <a:gd name="connsiteY1414" fmla="*/ 4266175 h 4852768"/>
              <a:gd name="connsiteX1415" fmla="*/ 3050233 w 4943516"/>
              <a:gd name="connsiteY1415" fmla="*/ 4283794 h 4852768"/>
              <a:gd name="connsiteX1416" fmla="*/ 3068144 w 4943516"/>
              <a:gd name="connsiteY1416" fmla="*/ 4280212 h 4852768"/>
              <a:gd name="connsiteX1417" fmla="*/ 3067277 w 4943516"/>
              <a:gd name="connsiteY1417" fmla="*/ 4285269 h 4852768"/>
              <a:gd name="connsiteX1418" fmla="*/ 3061032 w 4943516"/>
              <a:gd name="connsiteY1418" fmla="*/ 4287457 h 4852768"/>
              <a:gd name="connsiteX1419" fmla="*/ 3061875 w 4943516"/>
              <a:gd name="connsiteY1419" fmla="*/ 4287496 h 4852768"/>
              <a:gd name="connsiteX1420" fmla="*/ 3113968 w 4943516"/>
              <a:gd name="connsiteY1420" fmla="*/ 4267950 h 4852768"/>
              <a:gd name="connsiteX1421" fmla="*/ 3236450 w 4943516"/>
              <a:gd name="connsiteY1421" fmla="*/ 4215049 h 4852768"/>
              <a:gd name="connsiteX1422" fmla="*/ 3482596 w 4943516"/>
              <a:gd name="connsiteY1422" fmla="*/ 4072914 h 4852768"/>
              <a:gd name="connsiteX1423" fmla="*/ 3653128 w 4943516"/>
              <a:gd name="connsiteY1423" fmla="*/ 3959802 h 4852768"/>
              <a:gd name="connsiteX1424" fmla="*/ 3635420 w 4943516"/>
              <a:gd name="connsiteY1424" fmla="*/ 4005033 h 4852768"/>
              <a:gd name="connsiteX1425" fmla="*/ 3318910 w 4943516"/>
              <a:gd name="connsiteY1425" fmla="*/ 4223438 h 4852768"/>
              <a:gd name="connsiteX1426" fmla="*/ 3166978 w 4943516"/>
              <a:gd name="connsiteY1426" fmla="*/ 4297889 h 4852768"/>
              <a:gd name="connsiteX1427" fmla="*/ 3195260 w 4943516"/>
              <a:gd name="connsiteY1427" fmla="*/ 4289674 h 4852768"/>
              <a:gd name="connsiteX1428" fmla="*/ 3216651 w 4943516"/>
              <a:gd name="connsiteY1428" fmla="*/ 4287220 h 4852768"/>
              <a:gd name="connsiteX1429" fmla="*/ 3210276 w 4943516"/>
              <a:gd name="connsiteY1429" fmla="*/ 4289319 h 4852768"/>
              <a:gd name="connsiteX1430" fmla="*/ 3200583 w 4943516"/>
              <a:gd name="connsiteY1430" fmla="*/ 4289699 h 4852768"/>
              <a:gd name="connsiteX1431" fmla="*/ 3192634 w 4943516"/>
              <a:gd name="connsiteY1431" fmla="*/ 4291020 h 4852768"/>
              <a:gd name="connsiteX1432" fmla="*/ 3195127 w 4943516"/>
              <a:gd name="connsiteY1432" fmla="*/ 4293534 h 4852768"/>
              <a:gd name="connsiteX1433" fmla="*/ 3192801 w 4943516"/>
              <a:gd name="connsiteY1433" fmla="*/ 4294128 h 4852768"/>
              <a:gd name="connsiteX1434" fmla="*/ 3171749 w 4943516"/>
              <a:gd name="connsiteY1434" fmla="*/ 4304038 h 4852768"/>
              <a:gd name="connsiteX1435" fmla="*/ 3204082 w 4943516"/>
              <a:gd name="connsiteY1435" fmla="*/ 4295066 h 4852768"/>
              <a:gd name="connsiteX1436" fmla="*/ 3206124 w 4943516"/>
              <a:gd name="connsiteY1436" fmla="*/ 4294561 h 4852768"/>
              <a:gd name="connsiteX1437" fmla="*/ 3206425 w 4943516"/>
              <a:gd name="connsiteY1437" fmla="*/ 4294586 h 4852768"/>
              <a:gd name="connsiteX1438" fmla="*/ 3213265 w 4943516"/>
              <a:gd name="connsiteY1438" fmla="*/ 4294454 h 4852768"/>
              <a:gd name="connsiteX1439" fmla="*/ 3167848 w 4943516"/>
              <a:gd name="connsiteY1439" fmla="*/ 4309061 h 4852768"/>
              <a:gd name="connsiteX1440" fmla="*/ 3096525 w 4943516"/>
              <a:gd name="connsiteY1440" fmla="*/ 4330213 h 4852768"/>
              <a:gd name="connsiteX1441" fmla="*/ 3087637 w 4943516"/>
              <a:gd name="connsiteY1441" fmla="*/ 4332199 h 4852768"/>
              <a:gd name="connsiteX1442" fmla="*/ 3097721 w 4943516"/>
              <a:gd name="connsiteY1442" fmla="*/ 4331675 h 4852768"/>
              <a:gd name="connsiteX1443" fmla="*/ 3227839 w 4943516"/>
              <a:gd name="connsiteY1443" fmla="*/ 4298403 h 4852768"/>
              <a:gd name="connsiteX1444" fmla="*/ 3088786 w 4943516"/>
              <a:gd name="connsiteY1444" fmla="*/ 4338989 h 4852768"/>
              <a:gd name="connsiteX1445" fmla="*/ 3077742 w 4943516"/>
              <a:gd name="connsiteY1445" fmla="*/ 4342690 h 4852768"/>
              <a:gd name="connsiteX1446" fmla="*/ 3076336 w 4943516"/>
              <a:gd name="connsiteY1446" fmla="*/ 4343479 h 4852768"/>
              <a:gd name="connsiteX1447" fmla="*/ 3076973 w 4943516"/>
              <a:gd name="connsiteY1447" fmla="*/ 4343464 h 4852768"/>
              <a:gd name="connsiteX1448" fmla="*/ 3079890 w 4943516"/>
              <a:gd name="connsiteY1448" fmla="*/ 4343447 h 4852768"/>
              <a:gd name="connsiteX1449" fmla="*/ 3073277 w 4943516"/>
              <a:gd name="connsiteY1449" fmla="*/ 4345194 h 4852768"/>
              <a:gd name="connsiteX1450" fmla="*/ 3072484 w 4943516"/>
              <a:gd name="connsiteY1450" fmla="*/ 4345640 h 4852768"/>
              <a:gd name="connsiteX1451" fmla="*/ 3071366 w 4943516"/>
              <a:gd name="connsiteY1451" fmla="*/ 4348365 h 4852768"/>
              <a:gd name="connsiteX1452" fmla="*/ 3092574 w 4943516"/>
              <a:gd name="connsiteY1452" fmla="*/ 4343618 h 4852768"/>
              <a:gd name="connsiteX1453" fmla="*/ 3155213 w 4943516"/>
              <a:gd name="connsiteY1453" fmla="*/ 4327338 h 4852768"/>
              <a:gd name="connsiteX1454" fmla="*/ 3102403 w 4943516"/>
              <a:gd name="connsiteY1454" fmla="*/ 4343507 h 4852768"/>
              <a:gd name="connsiteX1455" fmla="*/ 3061064 w 4943516"/>
              <a:gd name="connsiteY1455" fmla="*/ 4355200 h 4852768"/>
              <a:gd name="connsiteX1456" fmla="*/ 3064499 w 4943516"/>
              <a:gd name="connsiteY1456" fmla="*/ 4354673 h 4852768"/>
              <a:gd name="connsiteX1457" fmla="*/ 3040037 w 4943516"/>
              <a:gd name="connsiteY1457" fmla="*/ 4363501 h 4852768"/>
              <a:gd name="connsiteX1458" fmla="*/ 3036818 w 4943516"/>
              <a:gd name="connsiteY1458" fmla="*/ 4364354 h 4852768"/>
              <a:gd name="connsiteX1459" fmla="*/ 3082199 w 4943516"/>
              <a:gd name="connsiteY1459" fmla="*/ 4353610 h 4852768"/>
              <a:gd name="connsiteX1460" fmla="*/ 3243745 w 4943516"/>
              <a:gd name="connsiteY1460" fmla="*/ 4301186 h 4852768"/>
              <a:gd name="connsiteX1461" fmla="*/ 3602798 w 4943516"/>
              <a:gd name="connsiteY1461" fmla="*/ 4110488 h 4852768"/>
              <a:gd name="connsiteX1462" fmla="*/ 3720371 w 4943516"/>
              <a:gd name="connsiteY1462" fmla="*/ 4020412 h 4852768"/>
              <a:gd name="connsiteX1463" fmla="*/ 3803647 w 4943516"/>
              <a:gd name="connsiteY1463" fmla="*/ 3954371 h 4852768"/>
              <a:gd name="connsiteX1464" fmla="*/ 3805922 w 4943516"/>
              <a:gd name="connsiteY1464" fmla="*/ 3997813 h 4852768"/>
              <a:gd name="connsiteX1465" fmla="*/ 3877769 w 4943516"/>
              <a:gd name="connsiteY1465" fmla="*/ 3932619 h 4852768"/>
              <a:gd name="connsiteX1466" fmla="*/ 3865613 w 4943516"/>
              <a:gd name="connsiteY1466" fmla="*/ 3953411 h 4852768"/>
              <a:gd name="connsiteX1467" fmla="*/ 3845968 w 4943516"/>
              <a:gd name="connsiteY1467" fmla="*/ 3993437 h 4852768"/>
              <a:gd name="connsiteX1468" fmla="*/ 3841621 w 4943516"/>
              <a:gd name="connsiteY1468" fmla="*/ 4002730 h 4852768"/>
              <a:gd name="connsiteX1469" fmla="*/ 3842083 w 4943516"/>
              <a:gd name="connsiteY1469" fmla="*/ 4002350 h 4852768"/>
              <a:gd name="connsiteX1470" fmla="*/ 3880006 w 4943516"/>
              <a:gd name="connsiteY1470" fmla="*/ 3964343 h 4852768"/>
              <a:gd name="connsiteX1471" fmla="*/ 3861032 w 4943516"/>
              <a:gd name="connsiteY1471" fmla="*/ 3989199 h 4852768"/>
              <a:gd name="connsiteX1472" fmla="*/ 3842993 w 4943516"/>
              <a:gd name="connsiteY1472" fmla="*/ 4007581 h 4852768"/>
              <a:gd name="connsiteX1473" fmla="*/ 3835444 w 4943516"/>
              <a:gd name="connsiteY1473" fmla="*/ 4015941 h 4852768"/>
              <a:gd name="connsiteX1474" fmla="*/ 3819503 w 4943516"/>
              <a:gd name="connsiteY1474" fmla="*/ 4050032 h 4852768"/>
              <a:gd name="connsiteX1475" fmla="*/ 3822388 w 4943516"/>
              <a:gd name="connsiteY1475" fmla="*/ 4050888 h 4852768"/>
              <a:gd name="connsiteX1476" fmla="*/ 3819271 w 4943516"/>
              <a:gd name="connsiteY1476" fmla="*/ 4053744 h 4852768"/>
              <a:gd name="connsiteX1477" fmla="*/ 3814370 w 4943516"/>
              <a:gd name="connsiteY1477" fmla="*/ 4061010 h 4852768"/>
              <a:gd name="connsiteX1478" fmla="*/ 3802456 w 4943516"/>
              <a:gd name="connsiteY1478" fmla="*/ 4086488 h 4852768"/>
              <a:gd name="connsiteX1479" fmla="*/ 3809544 w 4943516"/>
              <a:gd name="connsiteY1479" fmla="*/ 4079390 h 4852768"/>
              <a:gd name="connsiteX1480" fmla="*/ 3810910 w 4943516"/>
              <a:gd name="connsiteY1480" fmla="*/ 4080688 h 4852768"/>
              <a:gd name="connsiteX1481" fmla="*/ 3727153 w 4943516"/>
              <a:gd name="connsiteY1481" fmla="*/ 4153651 h 4852768"/>
              <a:gd name="connsiteX1482" fmla="*/ 3411893 w 4943516"/>
              <a:gd name="connsiteY1482" fmla="*/ 4367320 h 4852768"/>
              <a:gd name="connsiteX1483" fmla="*/ 3296887 w 4943516"/>
              <a:gd name="connsiteY1483" fmla="*/ 4426764 h 4852768"/>
              <a:gd name="connsiteX1484" fmla="*/ 3180348 w 4943516"/>
              <a:gd name="connsiteY1484" fmla="*/ 4478591 h 4852768"/>
              <a:gd name="connsiteX1485" fmla="*/ 3191022 w 4943516"/>
              <a:gd name="connsiteY1485" fmla="*/ 4478980 h 4852768"/>
              <a:gd name="connsiteX1486" fmla="*/ 3255130 w 4943516"/>
              <a:gd name="connsiteY1486" fmla="*/ 4479872 h 4852768"/>
              <a:gd name="connsiteX1487" fmla="*/ 3262542 w 4943516"/>
              <a:gd name="connsiteY1487" fmla="*/ 4480383 h 4852768"/>
              <a:gd name="connsiteX1488" fmla="*/ 3262139 w 4943516"/>
              <a:gd name="connsiteY1488" fmla="*/ 4480542 h 4852768"/>
              <a:gd name="connsiteX1489" fmla="*/ 3224750 w 4943516"/>
              <a:gd name="connsiteY1489" fmla="*/ 4491210 h 4852768"/>
              <a:gd name="connsiteX1490" fmla="*/ 3247156 w 4943516"/>
              <a:gd name="connsiteY1490" fmla="*/ 4487925 h 4852768"/>
              <a:gd name="connsiteX1491" fmla="*/ 3265132 w 4943516"/>
              <a:gd name="connsiteY1491" fmla="*/ 4482956 h 4852768"/>
              <a:gd name="connsiteX1492" fmla="*/ 3273078 w 4943516"/>
              <a:gd name="connsiteY1492" fmla="*/ 4481111 h 4852768"/>
              <a:gd name="connsiteX1493" fmla="*/ 3289138 w 4943516"/>
              <a:gd name="connsiteY1493" fmla="*/ 4482220 h 4852768"/>
              <a:gd name="connsiteX1494" fmla="*/ 3368038 w 4943516"/>
              <a:gd name="connsiteY1494" fmla="*/ 4447566 h 4852768"/>
              <a:gd name="connsiteX1495" fmla="*/ 3481408 w 4943516"/>
              <a:gd name="connsiteY1495" fmla="*/ 4390746 h 4852768"/>
              <a:gd name="connsiteX1496" fmla="*/ 3864846 w 4943516"/>
              <a:gd name="connsiteY1496" fmla="*/ 4137147 h 4852768"/>
              <a:gd name="connsiteX1497" fmla="*/ 4008272 w 4943516"/>
              <a:gd name="connsiteY1497" fmla="*/ 4028595 h 4852768"/>
              <a:gd name="connsiteX1498" fmla="*/ 3902371 w 4943516"/>
              <a:gd name="connsiteY1498" fmla="*/ 4162471 h 4852768"/>
              <a:gd name="connsiteX1499" fmla="*/ 3787504 w 4943516"/>
              <a:gd name="connsiteY1499" fmla="*/ 4263397 h 4852768"/>
              <a:gd name="connsiteX1500" fmla="*/ 3685749 w 4943516"/>
              <a:gd name="connsiteY1500" fmla="*/ 4343899 h 4852768"/>
              <a:gd name="connsiteX1501" fmla="*/ 3829890 w 4943516"/>
              <a:gd name="connsiteY1501" fmla="*/ 4243201 h 4852768"/>
              <a:gd name="connsiteX1502" fmla="*/ 4006483 w 4943516"/>
              <a:gd name="connsiteY1502" fmla="*/ 4089237 h 4852768"/>
              <a:gd name="connsiteX1503" fmla="*/ 4121919 w 4943516"/>
              <a:gd name="connsiteY1503" fmla="*/ 3974539 h 4852768"/>
              <a:gd name="connsiteX1504" fmla="*/ 4145622 w 4943516"/>
              <a:gd name="connsiteY1504" fmla="*/ 3950244 h 4852768"/>
              <a:gd name="connsiteX1505" fmla="*/ 4145170 w 4943516"/>
              <a:gd name="connsiteY1505" fmla="*/ 3951526 h 4852768"/>
              <a:gd name="connsiteX1506" fmla="*/ 4150671 w 4943516"/>
              <a:gd name="connsiteY1506" fmla="*/ 3947583 h 4852768"/>
              <a:gd name="connsiteX1507" fmla="*/ 4153681 w 4943516"/>
              <a:gd name="connsiteY1507" fmla="*/ 3942526 h 4852768"/>
              <a:gd name="connsiteX1508" fmla="*/ 4187470 w 4943516"/>
              <a:gd name="connsiteY1508" fmla="*/ 3911776 h 4852768"/>
              <a:gd name="connsiteX1509" fmla="*/ 4190209 w 4943516"/>
              <a:gd name="connsiteY1509" fmla="*/ 3908260 h 4852768"/>
              <a:gd name="connsiteX1510" fmla="*/ 4196999 w 4943516"/>
              <a:gd name="connsiteY1510" fmla="*/ 3899894 h 4852768"/>
              <a:gd name="connsiteX1511" fmla="*/ 4200958 w 4943516"/>
              <a:gd name="connsiteY1511" fmla="*/ 3896216 h 4852768"/>
              <a:gd name="connsiteX1512" fmla="*/ 4214876 w 4943516"/>
              <a:gd name="connsiteY1512" fmla="*/ 3885694 h 4852768"/>
              <a:gd name="connsiteX1513" fmla="*/ 4213833 w 4943516"/>
              <a:gd name="connsiteY1513" fmla="*/ 3887848 h 4852768"/>
              <a:gd name="connsiteX1514" fmla="*/ 4176846 w 4943516"/>
              <a:gd name="connsiteY1514" fmla="*/ 3927230 h 4852768"/>
              <a:gd name="connsiteX1515" fmla="*/ 4066048 w 4943516"/>
              <a:gd name="connsiteY1515" fmla="*/ 4043816 h 4852768"/>
              <a:gd name="connsiteX1516" fmla="*/ 4046898 w 4943516"/>
              <a:gd name="connsiteY1516" fmla="*/ 4069212 h 4852768"/>
              <a:gd name="connsiteX1517" fmla="*/ 4084998 w 4943516"/>
              <a:gd name="connsiteY1517" fmla="*/ 4030666 h 4852768"/>
              <a:gd name="connsiteX1518" fmla="*/ 4187017 w 4943516"/>
              <a:gd name="connsiteY1518" fmla="*/ 3929267 h 4852768"/>
              <a:gd name="connsiteX1519" fmla="*/ 4194310 w 4943516"/>
              <a:gd name="connsiteY1519" fmla="*/ 3923092 h 4852768"/>
              <a:gd name="connsiteX1520" fmla="*/ 4150126 w 4943516"/>
              <a:gd name="connsiteY1520" fmla="*/ 3975755 h 4852768"/>
              <a:gd name="connsiteX1521" fmla="*/ 4026149 w 4943516"/>
              <a:gd name="connsiteY1521" fmla="*/ 4100389 h 4852768"/>
              <a:gd name="connsiteX1522" fmla="*/ 4008860 w 4943516"/>
              <a:gd name="connsiteY1522" fmla="*/ 4124576 h 4852768"/>
              <a:gd name="connsiteX1523" fmla="*/ 4015663 w 4943516"/>
              <a:gd name="connsiteY1523" fmla="*/ 4118284 h 4852768"/>
              <a:gd name="connsiteX1524" fmla="*/ 4022613 w 4943516"/>
              <a:gd name="connsiteY1524" fmla="*/ 4106833 h 4852768"/>
              <a:gd name="connsiteX1525" fmla="*/ 4029533 w 4943516"/>
              <a:gd name="connsiteY1525" fmla="*/ 4098118 h 4852768"/>
              <a:gd name="connsiteX1526" fmla="*/ 4030900 w 4943516"/>
              <a:gd name="connsiteY1526" fmla="*/ 4102812 h 4852768"/>
              <a:gd name="connsiteX1527" fmla="*/ 4033174 w 4943516"/>
              <a:gd name="connsiteY1527" fmla="*/ 4100402 h 4852768"/>
              <a:gd name="connsiteX1528" fmla="*/ 4059241 w 4943516"/>
              <a:gd name="connsiteY1528" fmla="*/ 4081614 h 4852768"/>
              <a:gd name="connsiteX1529" fmla="*/ 4026752 w 4943516"/>
              <a:gd name="connsiteY1529" fmla="*/ 4114653 h 4852768"/>
              <a:gd name="connsiteX1530" fmla="*/ 4024775 w 4943516"/>
              <a:gd name="connsiteY1530" fmla="*/ 4116783 h 4852768"/>
              <a:gd name="connsiteX1531" fmla="*/ 4024604 w 4943516"/>
              <a:gd name="connsiteY1531" fmla="*/ 4117161 h 4852768"/>
              <a:gd name="connsiteX1532" fmla="*/ 4019863 w 4943516"/>
              <a:gd name="connsiteY1532" fmla="*/ 4125333 h 4852768"/>
              <a:gd name="connsiteX1533" fmla="*/ 4067920 w 4943516"/>
              <a:gd name="connsiteY1533" fmla="*/ 4080268 h 4852768"/>
              <a:gd name="connsiteX1534" fmla="*/ 4141232 w 4943516"/>
              <a:gd name="connsiteY1534" fmla="*/ 4008301 h 4852768"/>
              <a:gd name="connsiteX1535" fmla="*/ 4149581 w 4943516"/>
              <a:gd name="connsiteY1535" fmla="*/ 3998898 h 4852768"/>
              <a:gd name="connsiteX1536" fmla="*/ 4142194 w 4943516"/>
              <a:gd name="connsiteY1536" fmla="*/ 4010725 h 4852768"/>
              <a:gd name="connsiteX1537" fmla="*/ 4014871 w 4943516"/>
              <a:gd name="connsiteY1537" fmla="*/ 4145579 h 4852768"/>
              <a:gd name="connsiteX1538" fmla="*/ 4015239 w 4943516"/>
              <a:gd name="connsiteY1538" fmla="*/ 4148986 h 4852768"/>
              <a:gd name="connsiteX1539" fmla="*/ 4014871 w 4943516"/>
              <a:gd name="connsiteY1539" fmla="*/ 4145579 h 4852768"/>
              <a:gd name="connsiteX1540" fmla="*/ 4085318 w 4943516"/>
              <a:gd name="connsiteY1540" fmla="*/ 4078787 h 4852768"/>
              <a:gd name="connsiteX1541" fmla="*/ 4135736 w 4943516"/>
              <a:gd name="connsiteY1541" fmla="*/ 4026779 h 4852768"/>
              <a:gd name="connsiteX1542" fmla="*/ 4104691 w 4943516"/>
              <a:gd name="connsiteY1542" fmla="*/ 4064445 h 4852768"/>
              <a:gd name="connsiteX1543" fmla="*/ 3967027 w 4943516"/>
              <a:gd name="connsiteY1543" fmla="*/ 4204772 h 4852768"/>
              <a:gd name="connsiteX1544" fmla="*/ 3833538 w 4943516"/>
              <a:gd name="connsiteY1544" fmla="*/ 4319748 h 4852768"/>
              <a:gd name="connsiteX1545" fmla="*/ 3389574 w 4943516"/>
              <a:gd name="connsiteY1545" fmla="*/ 4604408 h 4852768"/>
              <a:gd name="connsiteX1546" fmla="*/ 2863289 w 4943516"/>
              <a:gd name="connsiteY1546" fmla="*/ 4786797 h 4852768"/>
              <a:gd name="connsiteX1547" fmla="*/ 2308244 w 4943516"/>
              <a:gd name="connsiteY1547" fmla="*/ 4839727 h 4852768"/>
              <a:gd name="connsiteX1548" fmla="*/ 1780035 w 4943516"/>
              <a:gd name="connsiteY1548" fmla="*/ 4767718 h 4852768"/>
              <a:gd name="connsiteX1549" fmla="*/ 1804518 w 4943516"/>
              <a:gd name="connsiteY1549" fmla="*/ 4796760 h 4852768"/>
              <a:gd name="connsiteX1550" fmla="*/ 1472617 w 4943516"/>
              <a:gd name="connsiteY1550" fmla="*/ 4683314 h 4852768"/>
              <a:gd name="connsiteX1551" fmla="*/ 909299 w 4943516"/>
              <a:gd name="connsiteY1551" fmla="*/ 4341157 h 4852768"/>
              <a:gd name="connsiteX1552" fmla="*/ 425267 w 4943516"/>
              <a:gd name="connsiteY1552" fmla="*/ 3819695 h 4852768"/>
              <a:gd name="connsiteX1553" fmla="*/ 106908 w 4943516"/>
              <a:gd name="connsiteY1553" fmla="*/ 3163682 h 4852768"/>
              <a:gd name="connsiteX1554" fmla="*/ 4 w 4943516"/>
              <a:gd name="connsiteY1554" fmla="*/ 2450875 h 4852768"/>
              <a:gd name="connsiteX1555" fmla="*/ 35076 w 4943516"/>
              <a:gd name="connsiteY1555" fmla="*/ 2048687 h 4852768"/>
              <a:gd name="connsiteX1556" fmla="*/ 122343 w 4943516"/>
              <a:gd name="connsiteY1556" fmla="*/ 1686984 h 4852768"/>
              <a:gd name="connsiteX1557" fmla="*/ 238055 w 4943516"/>
              <a:gd name="connsiteY1557" fmla="*/ 1379093 h 4852768"/>
              <a:gd name="connsiteX1558" fmla="*/ 401698 w 4943516"/>
              <a:gd name="connsiteY1558" fmla="*/ 1078917 h 4852768"/>
              <a:gd name="connsiteX1559" fmla="*/ 901458 w 4943516"/>
              <a:gd name="connsiteY1559" fmla="*/ 526939 h 4852768"/>
              <a:gd name="connsiteX1560" fmla="*/ 1370626 w 4943516"/>
              <a:gd name="connsiteY1560" fmla="*/ 231138 h 4852768"/>
              <a:gd name="connsiteX1561" fmla="*/ 1532991 w 4943516"/>
              <a:gd name="connsiteY1561" fmla="*/ 158776 h 4852768"/>
              <a:gd name="connsiteX1562" fmla="*/ 2448982 w 4943516"/>
              <a:gd name="connsiteY1562" fmla="*/ 429 h 48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Lst>
            <a:rect l="l" t="t" r="r" b="b"/>
            <a:pathLst>
              <a:path w="4943516" h="4852768">
                <a:moveTo>
                  <a:pt x="2409127" y="4848438"/>
                </a:moveTo>
                <a:lnTo>
                  <a:pt x="2410297" y="4852768"/>
                </a:lnTo>
                <a:cubicBezTo>
                  <a:pt x="2409090" y="4852536"/>
                  <a:pt x="2408143" y="4851378"/>
                  <a:pt x="2407825" y="4850317"/>
                </a:cubicBezTo>
                <a:cubicBezTo>
                  <a:pt x="2407506" y="4849254"/>
                  <a:pt x="2407817" y="4848288"/>
                  <a:pt x="2409127" y="4848438"/>
                </a:cubicBezTo>
                <a:close/>
                <a:moveTo>
                  <a:pt x="3167854" y="4530495"/>
                </a:moveTo>
                <a:lnTo>
                  <a:pt x="3151898" y="4532212"/>
                </a:lnTo>
                <a:cubicBezTo>
                  <a:pt x="3145385" y="4532407"/>
                  <a:pt x="3091104" y="4531688"/>
                  <a:pt x="3089358" y="4532369"/>
                </a:cubicBezTo>
                <a:cubicBezTo>
                  <a:pt x="3088593" y="4535011"/>
                  <a:pt x="3097919" y="4541141"/>
                  <a:pt x="3100938" y="4542307"/>
                </a:cubicBezTo>
                <a:cubicBezTo>
                  <a:pt x="3105413" y="4542907"/>
                  <a:pt x="3144069" y="4542293"/>
                  <a:pt x="3119291" y="4544920"/>
                </a:cubicBezTo>
                <a:cubicBezTo>
                  <a:pt x="3106092" y="4546352"/>
                  <a:pt x="3111873" y="4547127"/>
                  <a:pt x="3121766" y="4547520"/>
                </a:cubicBezTo>
                <a:lnTo>
                  <a:pt x="3122333" y="4547531"/>
                </a:lnTo>
                <a:lnTo>
                  <a:pt x="3124693" y="4546789"/>
                </a:lnTo>
                <a:close/>
                <a:moveTo>
                  <a:pt x="3240621" y="4498856"/>
                </a:moveTo>
                <a:lnTo>
                  <a:pt x="3120139" y="4501274"/>
                </a:lnTo>
                <a:lnTo>
                  <a:pt x="3108798" y="4505523"/>
                </a:lnTo>
                <a:lnTo>
                  <a:pt x="3114771" y="4505279"/>
                </a:lnTo>
                <a:cubicBezTo>
                  <a:pt x="3130396" y="4506611"/>
                  <a:pt x="3156103" y="4501670"/>
                  <a:pt x="3169051" y="4505998"/>
                </a:cubicBezTo>
                <a:cubicBezTo>
                  <a:pt x="3171780" y="4507278"/>
                  <a:pt x="3173905" y="4511527"/>
                  <a:pt x="3175651" y="4510847"/>
                </a:cubicBezTo>
                <a:cubicBezTo>
                  <a:pt x="3180272" y="4511390"/>
                  <a:pt x="3189180" y="4510944"/>
                  <a:pt x="3198212" y="4510744"/>
                </a:cubicBezTo>
                <a:lnTo>
                  <a:pt x="3217215" y="4511860"/>
                </a:lnTo>
                <a:lnTo>
                  <a:pt x="3248804" y="4499936"/>
                </a:lnTo>
                <a:lnTo>
                  <a:pt x="3250577" y="4499158"/>
                </a:lnTo>
                <a:close/>
                <a:moveTo>
                  <a:pt x="2988573" y="4369219"/>
                </a:moveTo>
                <a:cubicBezTo>
                  <a:pt x="2987354" y="4370217"/>
                  <a:pt x="2986157" y="4368755"/>
                  <a:pt x="2984939" y="4369753"/>
                </a:cubicBezTo>
                <a:lnTo>
                  <a:pt x="2984407" y="4371163"/>
                </a:lnTo>
                <a:lnTo>
                  <a:pt x="2989083" y="4369789"/>
                </a:lnTo>
                <a:lnTo>
                  <a:pt x="2989394" y="4369418"/>
                </a:lnTo>
                <a:close/>
                <a:moveTo>
                  <a:pt x="3018659" y="4368653"/>
                </a:moveTo>
                <a:lnTo>
                  <a:pt x="3018273" y="4368684"/>
                </a:lnTo>
                <a:cubicBezTo>
                  <a:pt x="3010046" y="4369450"/>
                  <a:pt x="3006126" y="4370220"/>
                  <a:pt x="3004890" y="4370977"/>
                </a:cubicBezTo>
                <a:lnTo>
                  <a:pt x="3005383" y="4371377"/>
                </a:lnTo>
                <a:lnTo>
                  <a:pt x="3013047" y="4369980"/>
                </a:lnTo>
                <a:close/>
                <a:moveTo>
                  <a:pt x="3063454" y="4348332"/>
                </a:moveTo>
                <a:lnTo>
                  <a:pt x="3060670" y="4348524"/>
                </a:lnTo>
                <a:lnTo>
                  <a:pt x="3059660" y="4348792"/>
                </a:lnTo>
                <a:lnTo>
                  <a:pt x="3056228" y="4350586"/>
                </a:lnTo>
                <a:cubicBezTo>
                  <a:pt x="3055313" y="4351334"/>
                  <a:pt x="3055399" y="4351722"/>
                  <a:pt x="3056040" y="4351884"/>
                </a:cubicBezTo>
                <a:cubicBezTo>
                  <a:pt x="3057963" y="4352369"/>
                  <a:pt x="3064894" y="4350815"/>
                  <a:pt x="3064894" y="4350815"/>
                </a:cubicBezTo>
                <a:cubicBezTo>
                  <a:pt x="3066213" y="4349735"/>
                  <a:pt x="3065316" y="4348639"/>
                  <a:pt x="3063454" y="4348332"/>
                </a:cubicBezTo>
                <a:close/>
                <a:moveTo>
                  <a:pt x="3168950" y="4323822"/>
                </a:moveTo>
                <a:cubicBezTo>
                  <a:pt x="3165814" y="4325168"/>
                  <a:pt x="3163637" y="4326340"/>
                  <a:pt x="3161615" y="4327029"/>
                </a:cubicBezTo>
                <a:cubicBezTo>
                  <a:pt x="3159593" y="4327718"/>
                  <a:pt x="3157727" y="4327924"/>
                  <a:pt x="3155213" y="4327338"/>
                </a:cubicBezTo>
                <a:cubicBezTo>
                  <a:pt x="3158867" y="4324346"/>
                  <a:pt x="3164121" y="4322893"/>
                  <a:pt x="3168950" y="4323822"/>
                </a:cubicBezTo>
                <a:close/>
                <a:moveTo>
                  <a:pt x="3171037" y="4321503"/>
                </a:moveTo>
                <a:cubicBezTo>
                  <a:pt x="3171851" y="4320838"/>
                  <a:pt x="3172810" y="4320663"/>
                  <a:pt x="3174006" y="4322125"/>
                </a:cubicBezTo>
                <a:cubicBezTo>
                  <a:pt x="3172686" y="4323205"/>
                  <a:pt x="3171721" y="4323995"/>
                  <a:pt x="3170937" y="4324332"/>
                </a:cubicBezTo>
                <a:cubicBezTo>
                  <a:pt x="3170154" y="4324668"/>
                  <a:pt x="3169550" y="4324553"/>
                  <a:pt x="3168950" y="4323822"/>
                </a:cubicBezTo>
                <a:cubicBezTo>
                  <a:pt x="3169560" y="4323323"/>
                  <a:pt x="3170225" y="4322168"/>
                  <a:pt x="3171037" y="4321503"/>
                </a:cubicBezTo>
                <a:close/>
                <a:moveTo>
                  <a:pt x="3176093" y="4319807"/>
                </a:moveTo>
                <a:cubicBezTo>
                  <a:pt x="3176905" y="4319141"/>
                  <a:pt x="3177864" y="4318967"/>
                  <a:pt x="3179061" y="4320428"/>
                </a:cubicBezTo>
                <a:cubicBezTo>
                  <a:pt x="3177740" y="4321509"/>
                  <a:pt x="3176776" y="4322299"/>
                  <a:pt x="3175991" y="4322635"/>
                </a:cubicBezTo>
                <a:cubicBezTo>
                  <a:pt x="3175207" y="4322973"/>
                  <a:pt x="3174604" y="4322856"/>
                  <a:pt x="3174006" y="4322125"/>
                </a:cubicBezTo>
                <a:cubicBezTo>
                  <a:pt x="3174615" y="4321627"/>
                  <a:pt x="3175281" y="4320472"/>
                  <a:pt x="3176093" y="4319807"/>
                </a:cubicBezTo>
                <a:close/>
                <a:moveTo>
                  <a:pt x="2993443" y="4313172"/>
                </a:moveTo>
                <a:lnTo>
                  <a:pt x="2974112" y="4317994"/>
                </a:lnTo>
                <a:cubicBezTo>
                  <a:pt x="2973401" y="4318576"/>
                  <a:pt x="2968048" y="4319804"/>
                  <a:pt x="2963172" y="4321253"/>
                </a:cubicBezTo>
                <a:lnTo>
                  <a:pt x="2959656" y="4322525"/>
                </a:lnTo>
                <a:lnTo>
                  <a:pt x="2967492" y="4321157"/>
                </a:lnTo>
                <a:lnTo>
                  <a:pt x="2991756" y="4313805"/>
                </a:lnTo>
                <a:close/>
                <a:moveTo>
                  <a:pt x="3235397" y="4287336"/>
                </a:moveTo>
                <a:lnTo>
                  <a:pt x="3229891" y="4289107"/>
                </a:lnTo>
                <a:lnTo>
                  <a:pt x="3228358" y="4289073"/>
                </a:lnTo>
                <a:close/>
                <a:moveTo>
                  <a:pt x="2998085" y="4234279"/>
                </a:moveTo>
                <a:cubicBezTo>
                  <a:pt x="2992550" y="4233973"/>
                  <a:pt x="2987655" y="4234267"/>
                  <a:pt x="2987749" y="4236280"/>
                </a:cubicBezTo>
                <a:cubicBezTo>
                  <a:pt x="2987526" y="4237051"/>
                  <a:pt x="2989368" y="4237603"/>
                  <a:pt x="2992053" y="4237997"/>
                </a:cubicBezTo>
                <a:lnTo>
                  <a:pt x="3000658" y="4238699"/>
                </a:lnTo>
                <a:lnTo>
                  <a:pt x="3012692" y="4236113"/>
                </a:lnTo>
                <a:lnTo>
                  <a:pt x="3013015" y="4235997"/>
                </a:lnTo>
                <a:lnTo>
                  <a:pt x="3012270" y="4235877"/>
                </a:lnTo>
                <a:cubicBezTo>
                  <a:pt x="3009798" y="4235490"/>
                  <a:pt x="3003621" y="4234584"/>
                  <a:pt x="2998085" y="4234279"/>
                </a:cubicBezTo>
                <a:close/>
                <a:moveTo>
                  <a:pt x="3138535" y="4180250"/>
                </a:moveTo>
                <a:cubicBezTo>
                  <a:pt x="3136787" y="4180931"/>
                  <a:pt x="3132237" y="4185049"/>
                  <a:pt x="3130491" y="4185729"/>
                </a:cubicBezTo>
                <a:cubicBezTo>
                  <a:pt x="3118738" y="4187966"/>
                  <a:pt x="3103803" y="4188708"/>
                  <a:pt x="3087576" y="4190346"/>
                </a:cubicBezTo>
                <a:cubicBezTo>
                  <a:pt x="3085947" y="4190394"/>
                  <a:pt x="3081334" y="4190385"/>
                  <a:pt x="3075303" y="4190357"/>
                </a:cubicBezTo>
                <a:lnTo>
                  <a:pt x="3062464" y="4190286"/>
                </a:lnTo>
                <a:lnTo>
                  <a:pt x="3036321" y="4200286"/>
                </a:lnTo>
                <a:lnTo>
                  <a:pt x="3036617" y="4200441"/>
                </a:lnTo>
                <a:cubicBezTo>
                  <a:pt x="3041091" y="4201041"/>
                  <a:pt x="3079747" y="4200427"/>
                  <a:pt x="3054969" y="4203053"/>
                </a:cubicBezTo>
                <a:cubicBezTo>
                  <a:pt x="3028572" y="4205920"/>
                  <a:pt x="3078087" y="4206152"/>
                  <a:pt x="3084600" y="4205956"/>
                </a:cubicBezTo>
                <a:lnTo>
                  <a:pt x="3095545" y="4206396"/>
                </a:lnTo>
                <a:lnTo>
                  <a:pt x="3157779" y="4181019"/>
                </a:lnTo>
                <a:close/>
                <a:moveTo>
                  <a:pt x="3176299" y="4156988"/>
                </a:moveTo>
                <a:lnTo>
                  <a:pt x="3139012" y="4157737"/>
                </a:lnTo>
                <a:lnTo>
                  <a:pt x="3134169" y="4160029"/>
                </a:lnTo>
                <a:lnTo>
                  <a:pt x="3113868" y="4168968"/>
                </a:lnTo>
                <a:lnTo>
                  <a:pt x="3133891" y="4168878"/>
                </a:lnTo>
                <a:cubicBezTo>
                  <a:pt x="3142922" y="4168678"/>
                  <a:pt x="3152076" y="4168723"/>
                  <a:pt x="3157187" y="4170247"/>
                </a:cubicBezTo>
                <a:cubicBezTo>
                  <a:pt x="3162116" y="4171059"/>
                  <a:pt x="3165058" y="4176943"/>
                  <a:pt x="3165058" y="4176943"/>
                </a:cubicBezTo>
                <a:lnTo>
                  <a:pt x="3167240" y="4177161"/>
                </a:lnTo>
                <a:lnTo>
                  <a:pt x="3168610" y="4176602"/>
                </a:lnTo>
                <a:lnTo>
                  <a:pt x="3167029" y="4176274"/>
                </a:lnTo>
                <a:lnTo>
                  <a:pt x="3169311" y="4176317"/>
                </a:lnTo>
                <a:lnTo>
                  <a:pt x="3194435" y="4166072"/>
                </a:lnTo>
                <a:lnTo>
                  <a:pt x="3210737" y="4158033"/>
                </a:lnTo>
                <a:close/>
                <a:moveTo>
                  <a:pt x="4003257" y="4139957"/>
                </a:moveTo>
                <a:lnTo>
                  <a:pt x="3996444" y="4147293"/>
                </a:lnTo>
                <a:cubicBezTo>
                  <a:pt x="3996444" y="4147293"/>
                  <a:pt x="3996745" y="4151912"/>
                  <a:pt x="3996671" y="4150757"/>
                </a:cubicBezTo>
                <a:cubicBezTo>
                  <a:pt x="3996646" y="4150372"/>
                  <a:pt x="3996578" y="4149346"/>
                  <a:pt x="3996444" y="4147293"/>
                </a:cubicBezTo>
                <a:lnTo>
                  <a:pt x="4002271" y="4141830"/>
                </a:lnTo>
                <a:close/>
                <a:moveTo>
                  <a:pt x="3808886" y="4076143"/>
                </a:moveTo>
                <a:cubicBezTo>
                  <a:pt x="3809312" y="4075622"/>
                  <a:pt x="3810688" y="4075894"/>
                  <a:pt x="3813921" y="4077649"/>
                </a:cubicBezTo>
                <a:cubicBezTo>
                  <a:pt x="3813921" y="4077649"/>
                  <a:pt x="3811901" y="4078452"/>
                  <a:pt x="3809544" y="4079390"/>
                </a:cubicBezTo>
                <a:cubicBezTo>
                  <a:pt x="3808982" y="4077976"/>
                  <a:pt x="3808460" y="4076663"/>
                  <a:pt x="3808886" y="4076143"/>
                </a:cubicBezTo>
                <a:close/>
                <a:moveTo>
                  <a:pt x="3829897" y="4059682"/>
                </a:moveTo>
                <a:lnTo>
                  <a:pt x="3827163" y="4065996"/>
                </a:lnTo>
                <a:lnTo>
                  <a:pt x="3824196" y="4068837"/>
                </a:lnTo>
                <a:close/>
                <a:moveTo>
                  <a:pt x="3841077" y="4037990"/>
                </a:moveTo>
                <a:cubicBezTo>
                  <a:pt x="3842509" y="4044641"/>
                  <a:pt x="3838198" y="4052791"/>
                  <a:pt x="3829897" y="4059682"/>
                </a:cubicBezTo>
                <a:cubicBezTo>
                  <a:pt x="3830505" y="4050687"/>
                  <a:pt x="3834769" y="4043228"/>
                  <a:pt x="3841077" y="4037990"/>
                </a:cubicBezTo>
                <a:close/>
                <a:moveTo>
                  <a:pt x="3839631" y="4033956"/>
                </a:moveTo>
                <a:cubicBezTo>
                  <a:pt x="3839149" y="4032610"/>
                  <a:pt x="3841077" y="4037990"/>
                  <a:pt x="3841077" y="4037990"/>
                </a:cubicBezTo>
                <a:cubicBezTo>
                  <a:pt x="3840220" y="4035600"/>
                  <a:pt x="3839793" y="4034404"/>
                  <a:pt x="3839631" y="4033956"/>
                </a:cubicBezTo>
                <a:close/>
                <a:moveTo>
                  <a:pt x="3846335" y="4020176"/>
                </a:moveTo>
                <a:cubicBezTo>
                  <a:pt x="3845894" y="4018889"/>
                  <a:pt x="3847661" y="4024035"/>
                  <a:pt x="3847661" y="4024035"/>
                </a:cubicBezTo>
                <a:cubicBezTo>
                  <a:pt x="3846875" y="4021748"/>
                  <a:pt x="3846482" y="4020605"/>
                  <a:pt x="3846335" y="4020176"/>
                </a:cubicBezTo>
                <a:close/>
                <a:moveTo>
                  <a:pt x="3857751" y="4011741"/>
                </a:moveTo>
                <a:cubicBezTo>
                  <a:pt x="3857362" y="4012063"/>
                  <a:pt x="3856324" y="4012924"/>
                  <a:pt x="3854250" y="4014647"/>
                </a:cubicBezTo>
                <a:cubicBezTo>
                  <a:pt x="3854250" y="4014647"/>
                  <a:pt x="3858918" y="4010771"/>
                  <a:pt x="3857751" y="4011741"/>
                </a:cubicBezTo>
                <a:close/>
                <a:moveTo>
                  <a:pt x="3935531" y="3956819"/>
                </a:moveTo>
                <a:lnTo>
                  <a:pt x="3930152" y="3962823"/>
                </a:lnTo>
                <a:lnTo>
                  <a:pt x="3927866" y="3965192"/>
                </a:lnTo>
                <a:lnTo>
                  <a:pt x="3931993" y="3958601"/>
                </a:lnTo>
                <a:close/>
                <a:moveTo>
                  <a:pt x="4157242" y="3938436"/>
                </a:moveTo>
                <a:lnTo>
                  <a:pt x="4153681" y="3942526"/>
                </a:lnTo>
                <a:lnTo>
                  <a:pt x="4152637" y="3943053"/>
                </a:lnTo>
                <a:lnTo>
                  <a:pt x="4153077" y="3942603"/>
                </a:lnTo>
                <a:close/>
                <a:moveTo>
                  <a:pt x="3968684" y="3844539"/>
                </a:moveTo>
                <a:lnTo>
                  <a:pt x="3961855" y="3856996"/>
                </a:lnTo>
                <a:cubicBezTo>
                  <a:pt x="3951438" y="3874002"/>
                  <a:pt x="3937751" y="3893079"/>
                  <a:pt x="3935166" y="3906981"/>
                </a:cubicBezTo>
                <a:cubicBezTo>
                  <a:pt x="3934886" y="3911132"/>
                  <a:pt x="3938594" y="3916545"/>
                  <a:pt x="3936602" y="3918199"/>
                </a:cubicBezTo>
                <a:cubicBezTo>
                  <a:pt x="3931725" y="3930085"/>
                  <a:pt x="3910585" y="3960044"/>
                  <a:pt x="3907420" y="3974427"/>
                </a:cubicBezTo>
                <a:cubicBezTo>
                  <a:pt x="3906261" y="3977676"/>
                  <a:pt x="3906964" y="3981174"/>
                  <a:pt x="3907958" y="3983859"/>
                </a:cubicBezTo>
                <a:lnTo>
                  <a:pt x="3908605" y="3985154"/>
                </a:lnTo>
                <a:lnTo>
                  <a:pt x="3872160" y="4022928"/>
                </a:lnTo>
                <a:lnTo>
                  <a:pt x="3849981" y="4044156"/>
                </a:lnTo>
                <a:lnTo>
                  <a:pt x="3878610" y="3988629"/>
                </a:lnTo>
                <a:lnTo>
                  <a:pt x="3953260" y="3860164"/>
                </a:lnTo>
                <a:close/>
                <a:moveTo>
                  <a:pt x="4020386" y="3828401"/>
                </a:moveTo>
                <a:cubicBezTo>
                  <a:pt x="4024090" y="3829246"/>
                  <a:pt x="4025245" y="3844615"/>
                  <a:pt x="4024633" y="3849042"/>
                </a:cubicBezTo>
                <a:lnTo>
                  <a:pt x="4020628" y="3856906"/>
                </a:lnTo>
                <a:lnTo>
                  <a:pt x="3991090" y="3894806"/>
                </a:lnTo>
                <a:lnTo>
                  <a:pt x="3963642" y="3925442"/>
                </a:lnTo>
                <a:lnTo>
                  <a:pt x="3978311" y="3903822"/>
                </a:lnTo>
                <a:cubicBezTo>
                  <a:pt x="3982909" y="3896087"/>
                  <a:pt x="4018394" y="3830054"/>
                  <a:pt x="4020386" y="3828401"/>
                </a:cubicBezTo>
                <a:close/>
                <a:moveTo>
                  <a:pt x="2556682" y="3819555"/>
                </a:moveTo>
                <a:cubicBezTo>
                  <a:pt x="2546022" y="3819238"/>
                  <a:pt x="2540704" y="3820113"/>
                  <a:pt x="2557014" y="3825121"/>
                </a:cubicBezTo>
                <a:cubicBezTo>
                  <a:pt x="2561886" y="3825498"/>
                  <a:pt x="2578901" y="3827886"/>
                  <a:pt x="2589081" y="3829476"/>
                </a:cubicBezTo>
                <a:lnTo>
                  <a:pt x="2592769" y="3830100"/>
                </a:lnTo>
                <a:lnTo>
                  <a:pt x="2624785" y="3824837"/>
                </a:lnTo>
                <a:lnTo>
                  <a:pt x="2630318" y="3823683"/>
                </a:lnTo>
                <a:lnTo>
                  <a:pt x="2613877" y="3823901"/>
                </a:lnTo>
                <a:cubicBezTo>
                  <a:pt x="2606704" y="3823252"/>
                  <a:pt x="2598060" y="3822107"/>
                  <a:pt x="2588403" y="3821141"/>
                </a:cubicBezTo>
                <a:cubicBezTo>
                  <a:pt x="2583345" y="3821381"/>
                  <a:pt x="2567343" y="3819872"/>
                  <a:pt x="2556682" y="3819555"/>
                </a:cubicBezTo>
                <a:close/>
                <a:moveTo>
                  <a:pt x="2324677" y="3769896"/>
                </a:moveTo>
                <a:cubicBezTo>
                  <a:pt x="2319658" y="3769651"/>
                  <a:pt x="2315248" y="3769618"/>
                  <a:pt x="2313819" y="3770552"/>
                </a:cubicBezTo>
                <a:cubicBezTo>
                  <a:pt x="2309821" y="3777443"/>
                  <a:pt x="2350935" y="3775871"/>
                  <a:pt x="2360583" y="3774311"/>
                </a:cubicBezTo>
                <a:cubicBezTo>
                  <a:pt x="2361961" y="3774088"/>
                  <a:pt x="2362698" y="3773866"/>
                  <a:pt x="2362568" y="3773668"/>
                </a:cubicBezTo>
                <a:cubicBezTo>
                  <a:pt x="2364171" y="3770364"/>
                  <a:pt x="2341543" y="3771237"/>
                  <a:pt x="2339191" y="3770517"/>
                </a:cubicBezTo>
                <a:cubicBezTo>
                  <a:pt x="2335326" y="3770599"/>
                  <a:pt x="2329697" y="3770141"/>
                  <a:pt x="2324677" y="3769896"/>
                </a:cubicBezTo>
                <a:close/>
                <a:moveTo>
                  <a:pt x="2371944" y="3769756"/>
                </a:moveTo>
                <a:cubicBezTo>
                  <a:pt x="2369887" y="3769755"/>
                  <a:pt x="2368390" y="3769864"/>
                  <a:pt x="2368060" y="3770079"/>
                </a:cubicBezTo>
                <a:cubicBezTo>
                  <a:pt x="2365705" y="3773311"/>
                  <a:pt x="2378523" y="3774665"/>
                  <a:pt x="2385292" y="3774049"/>
                </a:cubicBezTo>
                <a:cubicBezTo>
                  <a:pt x="2386420" y="3773946"/>
                  <a:pt x="2387380" y="3773789"/>
                  <a:pt x="2388074" y="3773576"/>
                </a:cubicBezTo>
                <a:cubicBezTo>
                  <a:pt x="2388768" y="3773364"/>
                  <a:pt x="2389195" y="3773095"/>
                  <a:pt x="2389258" y="3772773"/>
                </a:cubicBezTo>
                <a:cubicBezTo>
                  <a:pt x="2389343" y="3770744"/>
                  <a:pt x="2378118" y="3769758"/>
                  <a:pt x="2371944" y="3769756"/>
                </a:cubicBezTo>
                <a:close/>
                <a:moveTo>
                  <a:pt x="3439108" y="3769510"/>
                </a:moveTo>
                <a:cubicBezTo>
                  <a:pt x="3439535" y="3768990"/>
                  <a:pt x="3440911" y="3769262"/>
                  <a:pt x="3444143" y="3771016"/>
                </a:cubicBezTo>
                <a:cubicBezTo>
                  <a:pt x="3444143" y="3771016"/>
                  <a:pt x="3442123" y="3771820"/>
                  <a:pt x="3439767" y="3772758"/>
                </a:cubicBezTo>
                <a:cubicBezTo>
                  <a:pt x="3439204" y="3771344"/>
                  <a:pt x="3438682" y="3770031"/>
                  <a:pt x="3439108" y="3769510"/>
                </a:cubicBezTo>
                <a:close/>
                <a:moveTo>
                  <a:pt x="2441406" y="3766521"/>
                </a:moveTo>
                <a:cubicBezTo>
                  <a:pt x="2436569" y="3767332"/>
                  <a:pt x="2431044" y="3768593"/>
                  <a:pt x="2423398" y="3768888"/>
                </a:cubicBezTo>
                <a:cubicBezTo>
                  <a:pt x="2419729" y="3769030"/>
                  <a:pt x="2393828" y="3764896"/>
                  <a:pt x="2391894" y="3771050"/>
                </a:cubicBezTo>
                <a:cubicBezTo>
                  <a:pt x="2392928" y="3772632"/>
                  <a:pt x="2399169" y="3773065"/>
                  <a:pt x="2399169" y="3773065"/>
                </a:cubicBezTo>
                <a:cubicBezTo>
                  <a:pt x="2419160" y="3773915"/>
                  <a:pt x="2439722" y="3769879"/>
                  <a:pt x="2455295" y="3766846"/>
                </a:cubicBezTo>
                <a:cubicBezTo>
                  <a:pt x="2450396" y="3765347"/>
                  <a:pt x="2446245" y="3765710"/>
                  <a:pt x="2441406" y="3766521"/>
                </a:cubicBezTo>
                <a:close/>
                <a:moveTo>
                  <a:pt x="2554907" y="3766489"/>
                </a:moveTo>
                <a:lnTo>
                  <a:pt x="2555494" y="3767323"/>
                </a:lnTo>
                <a:lnTo>
                  <a:pt x="2556693" y="3769027"/>
                </a:lnTo>
                <a:cubicBezTo>
                  <a:pt x="2556693" y="3769027"/>
                  <a:pt x="2556099" y="3768181"/>
                  <a:pt x="2555578" y="3767441"/>
                </a:cubicBezTo>
                <a:lnTo>
                  <a:pt x="2555494" y="3767323"/>
                </a:lnTo>
                <a:lnTo>
                  <a:pt x="2554936" y="3766529"/>
                </a:lnTo>
                <a:cubicBezTo>
                  <a:pt x="2554796" y="3766330"/>
                  <a:pt x="2554759" y="3766278"/>
                  <a:pt x="2554907" y="3766489"/>
                </a:cubicBezTo>
                <a:close/>
                <a:moveTo>
                  <a:pt x="2469664" y="3761968"/>
                </a:moveTo>
                <a:cubicBezTo>
                  <a:pt x="2469004" y="3762400"/>
                  <a:pt x="2469235" y="3763471"/>
                  <a:pt x="2469794" y="3764327"/>
                </a:cubicBezTo>
                <a:cubicBezTo>
                  <a:pt x="2470354" y="3765184"/>
                  <a:pt x="2471243" y="3765825"/>
                  <a:pt x="2471903" y="3765395"/>
                </a:cubicBezTo>
                <a:cubicBezTo>
                  <a:pt x="2474254" y="3766114"/>
                  <a:pt x="2469664" y="3761968"/>
                  <a:pt x="2469664" y="3761968"/>
                </a:cubicBezTo>
                <a:close/>
                <a:moveTo>
                  <a:pt x="2328757" y="3760790"/>
                </a:moveTo>
                <a:cubicBezTo>
                  <a:pt x="2324028" y="3762187"/>
                  <a:pt x="2306510" y="3762635"/>
                  <a:pt x="2305349" y="3764029"/>
                </a:cubicBezTo>
                <a:cubicBezTo>
                  <a:pt x="2304962" y="3764494"/>
                  <a:pt x="2306393" y="3765064"/>
                  <a:pt x="2310720" y="3765808"/>
                </a:cubicBezTo>
                <a:cubicBezTo>
                  <a:pt x="2324519" y="3765816"/>
                  <a:pt x="2340622" y="3766950"/>
                  <a:pt x="2352307" y="3764203"/>
                </a:cubicBezTo>
                <a:cubicBezTo>
                  <a:pt x="2353592" y="3764491"/>
                  <a:pt x="2354493" y="3765031"/>
                  <a:pt x="2355108" y="3765192"/>
                </a:cubicBezTo>
                <a:cubicBezTo>
                  <a:pt x="2355417" y="3765273"/>
                  <a:pt x="2355652" y="3765260"/>
                  <a:pt x="2355829" y="3765074"/>
                </a:cubicBezTo>
                <a:cubicBezTo>
                  <a:pt x="2356007" y="3764887"/>
                  <a:pt x="2356125" y="3764528"/>
                  <a:pt x="2356196" y="3763918"/>
                </a:cubicBezTo>
                <a:cubicBezTo>
                  <a:pt x="2356196" y="3763918"/>
                  <a:pt x="2355162" y="3762336"/>
                  <a:pt x="2352307" y="3764203"/>
                </a:cubicBezTo>
                <a:cubicBezTo>
                  <a:pt x="2346113" y="3763361"/>
                  <a:pt x="2338840" y="3761345"/>
                  <a:pt x="2328757" y="3760790"/>
                </a:cubicBezTo>
                <a:close/>
                <a:moveTo>
                  <a:pt x="2390728" y="3760153"/>
                </a:moveTo>
                <a:cubicBezTo>
                  <a:pt x="2388220" y="3763061"/>
                  <a:pt x="2399120" y="3763870"/>
                  <a:pt x="2404712" y="3763567"/>
                </a:cubicBezTo>
                <a:cubicBezTo>
                  <a:pt x="2406576" y="3763466"/>
                  <a:pt x="2407850" y="3763242"/>
                  <a:pt x="2407841" y="3762931"/>
                </a:cubicBezTo>
                <a:cubicBezTo>
                  <a:pt x="2407830" y="3762515"/>
                  <a:pt x="2405536" y="3761945"/>
                  <a:pt x="2399320" y="3761306"/>
                </a:cubicBezTo>
                <a:cubicBezTo>
                  <a:pt x="2399320" y="3761306"/>
                  <a:pt x="2392046" y="3759291"/>
                  <a:pt x="2390728" y="3760153"/>
                </a:cubicBezTo>
                <a:close/>
                <a:moveTo>
                  <a:pt x="2767166" y="3747454"/>
                </a:moveTo>
                <a:lnTo>
                  <a:pt x="2785227" y="3749852"/>
                </a:lnTo>
                <a:lnTo>
                  <a:pt x="2804022" y="3753147"/>
                </a:lnTo>
                <a:lnTo>
                  <a:pt x="2798684" y="3754536"/>
                </a:lnTo>
                <a:lnTo>
                  <a:pt x="2794104" y="3755384"/>
                </a:lnTo>
                <a:lnTo>
                  <a:pt x="2754977" y="3751059"/>
                </a:lnTo>
                <a:lnTo>
                  <a:pt x="2758812" y="3750130"/>
                </a:lnTo>
                <a:close/>
                <a:moveTo>
                  <a:pt x="2615792" y="3747278"/>
                </a:moveTo>
                <a:lnTo>
                  <a:pt x="2617271" y="3747801"/>
                </a:lnTo>
                <a:cubicBezTo>
                  <a:pt x="2619401" y="3748739"/>
                  <a:pt x="2620468" y="3749487"/>
                  <a:pt x="2619563" y="3749732"/>
                </a:cubicBezTo>
                <a:cubicBezTo>
                  <a:pt x="2609158" y="3752550"/>
                  <a:pt x="2597648" y="3752182"/>
                  <a:pt x="2585969" y="3751245"/>
                </a:cubicBezTo>
                <a:lnTo>
                  <a:pt x="2582371" y="3750937"/>
                </a:lnTo>
                <a:close/>
                <a:moveTo>
                  <a:pt x="2521769" y="3746718"/>
                </a:moveTo>
                <a:cubicBezTo>
                  <a:pt x="2520451" y="3747579"/>
                  <a:pt x="2519417" y="3745998"/>
                  <a:pt x="2518099" y="3746860"/>
                </a:cubicBezTo>
                <a:cubicBezTo>
                  <a:pt x="2516985" y="3748152"/>
                  <a:pt x="2517194" y="3748862"/>
                  <a:pt x="2518000" y="3749181"/>
                </a:cubicBezTo>
                <a:cubicBezTo>
                  <a:pt x="2518604" y="3749420"/>
                  <a:pt x="2519545" y="3749441"/>
                  <a:pt x="2520516" y="3749322"/>
                </a:cubicBezTo>
                <a:cubicBezTo>
                  <a:pt x="2521486" y="3749203"/>
                  <a:pt x="2522486" y="3748947"/>
                  <a:pt x="2523208" y="3748633"/>
                </a:cubicBezTo>
                <a:cubicBezTo>
                  <a:pt x="2524653" y="3748006"/>
                  <a:pt x="2524991" y="3747150"/>
                  <a:pt x="2521769" y="3746718"/>
                </a:cubicBezTo>
                <a:close/>
                <a:moveTo>
                  <a:pt x="3471300" y="3731358"/>
                </a:moveTo>
                <a:cubicBezTo>
                  <a:pt x="3472731" y="3738009"/>
                  <a:pt x="3468421" y="3746160"/>
                  <a:pt x="3460121" y="3753049"/>
                </a:cubicBezTo>
                <a:cubicBezTo>
                  <a:pt x="3460728" y="3744054"/>
                  <a:pt x="3464993" y="3736595"/>
                  <a:pt x="3471300" y="3731358"/>
                </a:cubicBezTo>
                <a:close/>
                <a:moveTo>
                  <a:pt x="3469854" y="3727324"/>
                </a:moveTo>
                <a:cubicBezTo>
                  <a:pt x="3469373" y="3725979"/>
                  <a:pt x="3471300" y="3731358"/>
                  <a:pt x="3471300" y="3731358"/>
                </a:cubicBezTo>
                <a:cubicBezTo>
                  <a:pt x="3470444" y="3728967"/>
                  <a:pt x="3470015" y="3727771"/>
                  <a:pt x="3469854" y="3727324"/>
                </a:cubicBezTo>
                <a:close/>
                <a:moveTo>
                  <a:pt x="3476558" y="3713544"/>
                </a:moveTo>
                <a:cubicBezTo>
                  <a:pt x="3476116" y="3712257"/>
                  <a:pt x="3477884" y="3717403"/>
                  <a:pt x="3477884" y="3717403"/>
                </a:cubicBezTo>
                <a:cubicBezTo>
                  <a:pt x="3477097" y="3715116"/>
                  <a:pt x="3476705" y="3713973"/>
                  <a:pt x="3476558" y="3713544"/>
                </a:cubicBezTo>
                <a:close/>
                <a:moveTo>
                  <a:pt x="3487974" y="3705109"/>
                </a:moveTo>
                <a:cubicBezTo>
                  <a:pt x="3487585" y="3705431"/>
                  <a:pt x="3486547" y="3706293"/>
                  <a:pt x="3484473" y="3708015"/>
                </a:cubicBezTo>
                <a:cubicBezTo>
                  <a:pt x="3484473" y="3708015"/>
                  <a:pt x="3489140" y="3704139"/>
                  <a:pt x="3487974" y="3705109"/>
                </a:cubicBezTo>
                <a:close/>
                <a:moveTo>
                  <a:pt x="3534916" y="3693047"/>
                </a:moveTo>
                <a:lnTo>
                  <a:pt x="3535404" y="3693985"/>
                </a:lnTo>
                <a:cubicBezTo>
                  <a:pt x="3535369" y="3694503"/>
                  <a:pt x="3534871" y="3694916"/>
                  <a:pt x="3533874" y="3695743"/>
                </a:cubicBezTo>
                <a:close/>
                <a:moveTo>
                  <a:pt x="3536827" y="3688092"/>
                </a:moveTo>
                <a:lnTo>
                  <a:pt x="3534916" y="3693047"/>
                </a:lnTo>
                <a:lnTo>
                  <a:pt x="3534155" y="3691592"/>
                </a:lnTo>
                <a:close/>
                <a:moveTo>
                  <a:pt x="2371728" y="3618365"/>
                </a:moveTo>
                <a:lnTo>
                  <a:pt x="2358203" y="3619026"/>
                </a:lnTo>
                <a:lnTo>
                  <a:pt x="2386919" y="3620536"/>
                </a:lnTo>
                <a:lnTo>
                  <a:pt x="2387372" y="3620287"/>
                </a:lnTo>
                <a:cubicBezTo>
                  <a:pt x="2386615" y="3618939"/>
                  <a:pt x="2377667" y="3617692"/>
                  <a:pt x="2371728" y="3618365"/>
                </a:cubicBezTo>
                <a:close/>
                <a:moveTo>
                  <a:pt x="2564863" y="3594291"/>
                </a:moveTo>
                <a:lnTo>
                  <a:pt x="2499612" y="3608733"/>
                </a:lnTo>
                <a:cubicBezTo>
                  <a:pt x="2471106" y="3613683"/>
                  <a:pt x="2441893" y="3617074"/>
                  <a:pt x="2412389" y="3617740"/>
                </a:cubicBezTo>
                <a:cubicBezTo>
                  <a:pt x="2409645" y="3616901"/>
                  <a:pt x="2404658" y="3617904"/>
                  <a:pt x="2399451" y="3619050"/>
                </a:cubicBezTo>
                <a:cubicBezTo>
                  <a:pt x="2505382" y="3596876"/>
                  <a:pt x="2414041" y="3608898"/>
                  <a:pt x="2395395" y="3619264"/>
                </a:cubicBezTo>
                <a:lnTo>
                  <a:pt x="2394373" y="3620838"/>
                </a:lnTo>
                <a:lnTo>
                  <a:pt x="2439758" y="3619303"/>
                </a:lnTo>
                <a:lnTo>
                  <a:pt x="2442071" y="3619025"/>
                </a:lnTo>
                <a:cubicBezTo>
                  <a:pt x="2465094" y="3615638"/>
                  <a:pt x="2490049" y="3612209"/>
                  <a:pt x="2514840" y="3608888"/>
                </a:cubicBezTo>
                <a:lnTo>
                  <a:pt x="2529160" y="3606995"/>
                </a:lnTo>
                <a:lnTo>
                  <a:pt x="2561657" y="3596180"/>
                </a:lnTo>
                <a:close/>
                <a:moveTo>
                  <a:pt x="2589349" y="3579856"/>
                </a:moveTo>
                <a:lnTo>
                  <a:pt x="2566671" y="3584226"/>
                </a:lnTo>
                <a:cubicBezTo>
                  <a:pt x="2512234" y="3594230"/>
                  <a:pt x="2457424" y="3600905"/>
                  <a:pt x="2402597" y="3604677"/>
                </a:cubicBezTo>
                <a:lnTo>
                  <a:pt x="2255196" y="3607395"/>
                </a:lnTo>
                <a:lnTo>
                  <a:pt x="2255814" y="3607539"/>
                </a:lnTo>
                <a:lnTo>
                  <a:pt x="2293148" y="3613071"/>
                </a:lnTo>
                <a:lnTo>
                  <a:pt x="2382711" y="3611185"/>
                </a:lnTo>
                <a:cubicBezTo>
                  <a:pt x="2416992" y="3608714"/>
                  <a:pt x="2450453" y="3604990"/>
                  <a:pt x="2483601" y="3601144"/>
                </a:cubicBezTo>
                <a:lnTo>
                  <a:pt x="2569013" y="3591844"/>
                </a:lnTo>
                <a:close/>
                <a:moveTo>
                  <a:pt x="2273653" y="3575273"/>
                </a:moveTo>
                <a:cubicBezTo>
                  <a:pt x="2282133" y="3579134"/>
                  <a:pt x="2292328" y="3576984"/>
                  <a:pt x="2301376" y="3575960"/>
                </a:cubicBezTo>
                <a:cubicBezTo>
                  <a:pt x="2292612" y="3574542"/>
                  <a:pt x="2282703" y="3574249"/>
                  <a:pt x="2273653" y="3575273"/>
                </a:cubicBezTo>
                <a:close/>
                <a:moveTo>
                  <a:pt x="2310253" y="3574671"/>
                </a:moveTo>
                <a:cubicBezTo>
                  <a:pt x="2309594" y="3575102"/>
                  <a:pt x="2310154" y="3575959"/>
                  <a:pt x="2310879" y="3576707"/>
                </a:cubicBezTo>
                <a:cubicBezTo>
                  <a:pt x="2311603" y="3577456"/>
                  <a:pt x="2312492" y="3578097"/>
                  <a:pt x="2312492" y="3578097"/>
                </a:cubicBezTo>
                <a:cubicBezTo>
                  <a:pt x="2315128" y="3576374"/>
                  <a:pt x="2311572" y="3573810"/>
                  <a:pt x="2310253" y="3574671"/>
                </a:cubicBezTo>
                <a:close/>
                <a:moveTo>
                  <a:pt x="3340606" y="3557579"/>
                </a:moveTo>
                <a:lnTo>
                  <a:pt x="3336508" y="3561171"/>
                </a:lnTo>
                <a:lnTo>
                  <a:pt x="3326846" y="3568479"/>
                </a:lnTo>
                <a:lnTo>
                  <a:pt x="3315197" y="3590779"/>
                </a:lnTo>
                <a:lnTo>
                  <a:pt x="3303977" y="3614620"/>
                </a:lnTo>
                <a:lnTo>
                  <a:pt x="3309789" y="3609695"/>
                </a:lnTo>
                <a:lnTo>
                  <a:pt x="3314386" y="3605200"/>
                </a:lnTo>
                <a:close/>
                <a:moveTo>
                  <a:pt x="2580992" y="3545340"/>
                </a:moveTo>
                <a:cubicBezTo>
                  <a:pt x="2581542" y="3544982"/>
                  <a:pt x="2582184" y="3545126"/>
                  <a:pt x="2582701" y="3545916"/>
                </a:cubicBezTo>
                <a:lnTo>
                  <a:pt x="2580753" y="3545850"/>
                </a:lnTo>
                <a:close/>
                <a:moveTo>
                  <a:pt x="3423744" y="3423660"/>
                </a:moveTo>
                <a:lnTo>
                  <a:pt x="3401345" y="3448038"/>
                </a:lnTo>
                <a:lnTo>
                  <a:pt x="3383241" y="3464854"/>
                </a:lnTo>
                <a:lnTo>
                  <a:pt x="3351345" y="3521591"/>
                </a:lnTo>
                <a:lnTo>
                  <a:pt x="3346723" y="3530436"/>
                </a:lnTo>
                <a:lnTo>
                  <a:pt x="3351465" y="3526214"/>
                </a:lnTo>
                <a:cubicBezTo>
                  <a:pt x="3358554" y="3519769"/>
                  <a:pt x="3362499" y="3516388"/>
                  <a:pt x="3364359" y="3515151"/>
                </a:cubicBezTo>
                <a:lnTo>
                  <a:pt x="3364520" y="3515899"/>
                </a:lnTo>
                <a:lnTo>
                  <a:pt x="3380367" y="3488601"/>
                </a:lnTo>
                <a:cubicBezTo>
                  <a:pt x="3392274" y="3470061"/>
                  <a:pt x="3404573" y="3452665"/>
                  <a:pt x="3417302" y="3435895"/>
                </a:cubicBezTo>
                <a:close/>
                <a:moveTo>
                  <a:pt x="3430530" y="3396516"/>
                </a:moveTo>
                <a:cubicBezTo>
                  <a:pt x="3430530" y="3396516"/>
                  <a:pt x="3431020" y="3401058"/>
                  <a:pt x="3430898" y="3399923"/>
                </a:cubicBezTo>
                <a:cubicBezTo>
                  <a:pt x="3430857" y="3399544"/>
                  <a:pt x="3430747" y="3398534"/>
                  <a:pt x="3430530" y="3396516"/>
                </a:cubicBezTo>
                <a:close/>
                <a:moveTo>
                  <a:pt x="3438881" y="3387113"/>
                </a:moveTo>
                <a:cubicBezTo>
                  <a:pt x="3439138" y="3389232"/>
                  <a:pt x="3439267" y="3390293"/>
                  <a:pt x="3439316" y="3390689"/>
                </a:cubicBezTo>
                <a:cubicBezTo>
                  <a:pt x="3439461" y="3391883"/>
                  <a:pt x="3438881" y="3387113"/>
                  <a:pt x="3438881" y="3387113"/>
                </a:cubicBezTo>
                <a:close/>
                <a:moveTo>
                  <a:pt x="3584369" y="3377506"/>
                </a:moveTo>
                <a:cubicBezTo>
                  <a:pt x="3585774" y="3377441"/>
                  <a:pt x="3585250" y="3381712"/>
                  <a:pt x="3581595" y="3392912"/>
                </a:cubicBezTo>
                <a:cubicBezTo>
                  <a:pt x="3577000" y="3400646"/>
                  <a:pt x="3559282" y="3435600"/>
                  <a:pt x="3556678" y="3441681"/>
                </a:cubicBezTo>
                <a:cubicBezTo>
                  <a:pt x="3556398" y="3445832"/>
                  <a:pt x="3560105" y="3451246"/>
                  <a:pt x="3560105" y="3451246"/>
                </a:cubicBezTo>
                <a:lnTo>
                  <a:pt x="3559918" y="3451623"/>
                </a:lnTo>
                <a:lnTo>
                  <a:pt x="3522933" y="3498910"/>
                </a:lnTo>
                <a:lnTo>
                  <a:pt x="3454774" y="3575272"/>
                </a:lnTo>
                <a:lnTo>
                  <a:pt x="3456888" y="3568933"/>
                </a:lnTo>
                <a:cubicBezTo>
                  <a:pt x="3482629" y="3535807"/>
                  <a:pt x="3496082" y="3508311"/>
                  <a:pt x="3521538" y="3474770"/>
                </a:cubicBezTo>
                <a:cubicBezTo>
                  <a:pt x="3529838" y="3467881"/>
                  <a:pt x="3538980" y="3448536"/>
                  <a:pt x="3552151" y="3425192"/>
                </a:cubicBezTo>
                <a:cubicBezTo>
                  <a:pt x="3558586" y="3416910"/>
                  <a:pt x="3580154" y="3377696"/>
                  <a:pt x="3584369" y="3377506"/>
                </a:cubicBezTo>
                <a:close/>
                <a:moveTo>
                  <a:pt x="3477671" y="3362576"/>
                </a:moveTo>
                <a:lnTo>
                  <a:pt x="3446972" y="3397407"/>
                </a:lnTo>
                <a:lnTo>
                  <a:pt x="3446389" y="3399493"/>
                </a:lnTo>
                <a:cubicBezTo>
                  <a:pt x="3445754" y="3402643"/>
                  <a:pt x="3445751" y="3404442"/>
                  <a:pt x="3446747" y="3403615"/>
                </a:cubicBezTo>
                <a:cubicBezTo>
                  <a:pt x="3458200" y="3394107"/>
                  <a:pt x="3466933" y="3380817"/>
                  <a:pt x="3475160" y="3366884"/>
                </a:cubicBezTo>
                <a:close/>
                <a:moveTo>
                  <a:pt x="3517538" y="3345252"/>
                </a:moveTo>
                <a:lnTo>
                  <a:pt x="3518509" y="3347962"/>
                </a:lnTo>
                <a:cubicBezTo>
                  <a:pt x="3518509" y="3347962"/>
                  <a:pt x="3518027" y="3346617"/>
                  <a:pt x="3517605" y="3345441"/>
                </a:cubicBezTo>
                <a:close/>
                <a:moveTo>
                  <a:pt x="3517063" y="3343926"/>
                </a:moveTo>
                <a:lnTo>
                  <a:pt x="3517538" y="3345252"/>
                </a:lnTo>
                <a:lnTo>
                  <a:pt x="3517086" y="3343991"/>
                </a:lnTo>
                <a:cubicBezTo>
                  <a:pt x="3516973" y="3343675"/>
                  <a:pt x="3516942" y="3343591"/>
                  <a:pt x="3517063" y="3343926"/>
                </a:cubicBezTo>
                <a:close/>
                <a:moveTo>
                  <a:pt x="3568363" y="3324854"/>
                </a:moveTo>
                <a:lnTo>
                  <a:pt x="3566846" y="3327104"/>
                </a:lnTo>
                <a:lnTo>
                  <a:pt x="3562021" y="3333425"/>
                </a:lnTo>
                <a:close/>
                <a:moveTo>
                  <a:pt x="3524156" y="3286760"/>
                </a:moveTo>
                <a:cubicBezTo>
                  <a:pt x="3526502" y="3286529"/>
                  <a:pt x="3527137" y="3287330"/>
                  <a:pt x="3526856" y="3288494"/>
                </a:cubicBezTo>
                <a:cubicBezTo>
                  <a:pt x="3526646" y="3289367"/>
                  <a:pt x="3525920" y="3290444"/>
                  <a:pt x="3525015" y="3291446"/>
                </a:cubicBezTo>
                <a:cubicBezTo>
                  <a:pt x="3524111" y="3292447"/>
                  <a:pt x="3523026" y="3293373"/>
                  <a:pt x="3522098" y="3293938"/>
                </a:cubicBezTo>
                <a:cubicBezTo>
                  <a:pt x="3520241" y="3295072"/>
                  <a:pt x="3519007" y="3294774"/>
                  <a:pt x="3521078" y="3290791"/>
                </a:cubicBezTo>
                <a:cubicBezTo>
                  <a:pt x="3523100" y="3289987"/>
                  <a:pt x="3522135" y="3287564"/>
                  <a:pt x="3524156" y="3286760"/>
                </a:cubicBezTo>
                <a:close/>
                <a:moveTo>
                  <a:pt x="3555502" y="3270938"/>
                </a:moveTo>
                <a:cubicBezTo>
                  <a:pt x="3557272" y="3269642"/>
                  <a:pt x="3562508" y="3273613"/>
                  <a:pt x="3555471" y="3274306"/>
                </a:cubicBezTo>
                <a:cubicBezTo>
                  <a:pt x="3554709" y="3272387"/>
                  <a:pt x="3554913" y="3271369"/>
                  <a:pt x="3555502" y="3270938"/>
                </a:cubicBezTo>
                <a:close/>
                <a:moveTo>
                  <a:pt x="3579717" y="3244077"/>
                </a:moveTo>
                <a:cubicBezTo>
                  <a:pt x="3580729" y="3243675"/>
                  <a:pt x="3581755" y="3244787"/>
                  <a:pt x="3582278" y="3246100"/>
                </a:cubicBezTo>
                <a:cubicBezTo>
                  <a:pt x="3582800" y="3247412"/>
                  <a:pt x="3582817" y="3248927"/>
                  <a:pt x="3581806" y="3249329"/>
                </a:cubicBezTo>
                <a:cubicBezTo>
                  <a:pt x="3580751" y="3252556"/>
                  <a:pt x="3579717" y="3244077"/>
                  <a:pt x="3579717" y="3244077"/>
                </a:cubicBezTo>
                <a:close/>
                <a:moveTo>
                  <a:pt x="3647299" y="3165640"/>
                </a:moveTo>
                <a:lnTo>
                  <a:pt x="3637722" y="3186656"/>
                </a:lnTo>
                <a:lnTo>
                  <a:pt x="3622794" y="3205541"/>
                </a:lnTo>
                <a:cubicBezTo>
                  <a:pt x="3613726" y="3215345"/>
                  <a:pt x="3604550" y="3224141"/>
                  <a:pt x="3596648" y="3231729"/>
                </a:cubicBezTo>
                <a:cubicBezTo>
                  <a:pt x="3601049" y="3218282"/>
                  <a:pt x="3611487" y="3214131"/>
                  <a:pt x="3624307" y="3197335"/>
                </a:cubicBezTo>
                <a:cubicBezTo>
                  <a:pt x="3626615" y="3194312"/>
                  <a:pt x="3636147" y="3175257"/>
                  <a:pt x="3644350" y="3167059"/>
                </a:cubicBezTo>
                <a:close/>
                <a:moveTo>
                  <a:pt x="3640412" y="3153500"/>
                </a:moveTo>
                <a:cubicBezTo>
                  <a:pt x="3645690" y="3152980"/>
                  <a:pt x="3637939" y="3165931"/>
                  <a:pt x="3633152" y="3172005"/>
                </a:cubicBezTo>
                <a:cubicBezTo>
                  <a:pt x="3631557" y="3174030"/>
                  <a:pt x="3630290" y="3175290"/>
                  <a:pt x="3629946" y="3175032"/>
                </a:cubicBezTo>
                <a:cubicBezTo>
                  <a:pt x="3629487" y="3174689"/>
                  <a:pt x="3630665" y="3171646"/>
                  <a:pt x="3634887" y="3164119"/>
                </a:cubicBezTo>
                <a:cubicBezTo>
                  <a:pt x="3634887" y="3164119"/>
                  <a:pt x="3638392" y="3154304"/>
                  <a:pt x="3640412" y="3153500"/>
                </a:cubicBezTo>
                <a:close/>
                <a:moveTo>
                  <a:pt x="4832982" y="2244063"/>
                </a:moveTo>
                <a:lnTo>
                  <a:pt x="4833931" y="2246097"/>
                </a:lnTo>
                <a:cubicBezTo>
                  <a:pt x="4833931" y="2246097"/>
                  <a:pt x="4833931" y="2246097"/>
                  <a:pt x="4832510" y="2244154"/>
                </a:cubicBezTo>
                <a:close/>
                <a:moveTo>
                  <a:pt x="4916365" y="2161911"/>
                </a:moveTo>
                <a:lnTo>
                  <a:pt x="4917739" y="2164412"/>
                </a:lnTo>
                <a:cubicBezTo>
                  <a:pt x="4917739" y="2164412"/>
                  <a:pt x="4917739" y="2164412"/>
                  <a:pt x="4916522" y="2162747"/>
                </a:cubicBezTo>
                <a:close/>
                <a:moveTo>
                  <a:pt x="4674736" y="2106095"/>
                </a:moveTo>
                <a:lnTo>
                  <a:pt x="4677831" y="2110556"/>
                </a:lnTo>
                <a:cubicBezTo>
                  <a:pt x="4677831" y="2110556"/>
                  <a:pt x="4677831" y="2110556"/>
                  <a:pt x="4675195" y="2106946"/>
                </a:cubicBezTo>
                <a:close/>
                <a:moveTo>
                  <a:pt x="4441707" y="2032957"/>
                </a:moveTo>
                <a:cubicBezTo>
                  <a:pt x="4441486" y="2034183"/>
                  <a:pt x="4441883" y="2036768"/>
                  <a:pt x="4442332" y="2039422"/>
                </a:cubicBezTo>
                <a:cubicBezTo>
                  <a:pt x="4446390" y="2044975"/>
                  <a:pt x="4447362" y="2049802"/>
                  <a:pt x="4450203" y="2053690"/>
                </a:cubicBezTo>
                <a:cubicBezTo>
                  <a:pt x="4452840" y="2057299"/>
                  <a:pt x="4452391" y="2049109"/>
                  <a:pt x="4450276" y="2042135"/>
                </a:cubicBezTo>
                <a:cubicBezTo>
                  <a:pt x="4448857" y="2040193"/>
                  <a:pt x="4446218" y="2036582"/>
                  <a:pt x="4444797" y="2034638"/>
                </a:cubicBezTo>
                <a:cubicBezTo>
                  <a:pt x="4442769" y="2031862"/>
                  <a:pt x="4441928" y="2031731"/>
                  <a:pt x="4441707" y="2032957"/>
                </a:cubicBezTo>
                <a:close/>
                <a:moveTo>
                  <a:pt x="4739035" y="1991401"/>
                </a:moveTo>
                <a:lnTo>
                  <a:pt x="4746506" y="2005819"/>
                </a:lnTo>
                <a:lnTo>
                  <a:pt x="4741596" y="1997942"/>
                </a:lnTo>
                <a:cubicBezTo>
                  <a:pt x="4740935" y="1997039"/>
                  <a:pt x="4740341" y="1995717"/>
                  <a:pt x="4739806" y="1994164"/>
                </a:cubicBezTo>
                <a:close/>
                <a:moveTo>
                  <a:pt x="4360064" y="1973455"/>
                </a:moveTo>
                <a:lnTo>
                  <a:pt x="4417170" y="2073093"/>
                </a:lnTo>
                <a:lnTo>
                  <a:pt x="4412795" y="2070534"/>
                </a:lnTo>
                <a:close/>
                <a:moveTo>
                  <a:pt x="4819998" y="1970334"/>
                </a:moveTo>
                <a:lnTo>
                  <a:pt x="4834146" y="1999315"/>
                </a:lnTo>
                <a:cubicBezTo>
                  <a:pt x="4838204" y="2004870"/>
                  <a:pt x="4837511" y="1999840"/>
                  <a:pt x="4836613" y="1994531"/>
                </a:cubicBezTo>
                <a:cubicBezTo>
                  <a:pt x="4861988" y="2044994"/>
                  <a:pt x="4890001" y="2099064"/>
                  <a:pt x="4913231" y="2150668"/>
                </a:cubicBezTo>
                <a:cubicBezTo>
                  <a:pt x="4913819" y="2153221"/>
                  <a:pt x="4914773" y="2155400"/>
                  <a:pt x="4915513" y="2157360"/>
                </a:cubicBezTo>
                <a:lnTo>
                  <a:pt x="4916365" y="2161911"/>
                </a:lnTo>
                <a:lnTo>
                  <a:pt x="4905967" y="2142986"/>
                </a:lnTo>
                <a:cubicBezTo>
                  <a:pt x="4901859" y="2135979"/>
                  <a:pt x="4897506" y="2129148"/>
                  <a:pt x="4892737" y="2122622"/>
                </a:cubicBezTo>
                <a:cubicBezTo>
                  <a:pt x="4873568" y="2076572"/>
                  <a:pt x="4849088" y="2031419"/>
                  <a:pt x="4824610" y="1986264"/>
                </a:cubicBezTo>
                <a:cubicBezTo>
                  <a:pt x="4824161" y="1983612"/>
                  <a:pt x="4823520" y="1979821"/>
                  <a:pt x="4822459" y="1975965"/>
                </a:cubicBezTo>
                <a:close/>
                <a:moveTo>
                  <a:pt x="4816517" y="1963202"/>
                </a:moveTo>
                <a:lnTo>
                  <a:pt x="4817785" y="1965270"/>
                </a:lnTo>
                <a:lnTo>
                  <a:pt x="4819998" y="1970334"/>
                </a:lnTo>
                <a:close/>
                <a:moveTo>
                  <a:pt x="4687085" y="1894719"/>
                </a:moveTo>
                <a:lnTo>
                  <a:pt x="4690550" y="1897127"/>
                </a:lnTo>
                <a:cubicBezTo>
                  <a:pt x="4692466" y="1899241"/>
                  <a:pt x="4694495" y="1902017"/>
                  <a:pt x="4696524" y="1904793"/>
                </a:cubicBezTo>
                <a:cubicBezTo>
                  <a:pt x="4713131" y="1935679"/>
                  <a:pt x="4713131" y="1935679"/>
                  <a:pt x="4713131" y="1935679"/>
                </a:cubicBezTo>
                <a:cubicBezTo>
                  <a:pt x="4721205" y="1950226"/>
                  <a:pt x="4728799" y="1964697"/>
                  <a:pt x="4736393" y="1979169"/>
                </a:cubicBezTo>
                <a:cubicBezTo>
                  <a:pt x="4736878" y="1981581"/>
                  <a:pt x="4737520" y="1985373"/>
                  <a:pt x="4738369" y="1989011"/>
                </a:cubicBezTo>
                <a:lnTo>
                  <a:pt x="4739035" y="1991401"/>
                </a:lnTo>
                <a:lnTo>
                  <a:pt x="4716421" y="1947758"/>
                </a:lnTo>
                <a:close/>
                <a:moveTo>
                  <a:pt x="4680836" y="1883418"/>
                </a:moveTo>
                <a:lnTo>
                  <a:pt x="4687085" y="1894719"/>
                </a:lnTo>
                <a:lnTo>
                  <a:pt x="4685248" y="1893441"/>
                </a:lnTo>
                <a:cubicBezTo>
                  <a:pt x="4683827" y="1891497"/>
                  <a:pt x="4682588" y="1888782"/>
                  <a:pt x="4681558" y="1885914"/>
                </a:cubicBezTo>
                <a:close/>
                <a:moveTo>
                  <a:pt x="4254397" y="1855250"/>
                </a:moveTo>
                <a:cubicBezTo>
                  <a:pt x="4253716" y="1858904"/>
                  <a:pt x="4258394" y="1874813"/>
                  <a:pt x="4260187" y="1879891"/>
                </a:cubicBezTo>
                <a:cubicBezTo>
                  <a:pt x="4267086" y="1889332"/>
                  <a:pt x="4272565" y="1896830"/>
                  <a:pt x="4277519" y="1907690"/>
                </a:cubicBezTo>
                <a:lnTo>
                  <a:pt x="4278737" y="1909356"/>
                </a:lnTo>
                <a:cubicBezTo>
                  <a:pt x="4280158" y="1911300"/>
                  <a:pt x="4282101" y="1909881"/>
                  <a:pt x="4280680" y="1907937"/>
                </a:cubicBezTo>
                <a:cubicBezTo>
                  <a:pt x="4287579" y="1917378"/>
                  <a:pt x="4294724" y="1923658"/>
                  <a:pt x="4301419" y="1932820"/>
                </a:cubicBezTo>
                <a:cubicBezTo>
                  <a:pt x="4302841" y="1934767"/>
                  <a:pt x="4303362" y="1931402"/>
                  <a:pt x="4301248" y="1924429"/>
                </a:cubicBezTo>
                <a:cubicBezTo>
                  <a:pt x="4286958" y="1900792"/>
                  <a:pt x="4272189" y="1877085"/>
                  <a:pt x="4257173" y="1856536"/>
                </a:cubicBezTo>
                <a:cubicBezTo>
                  <a:pt x="4255448" y="1854175"/>
                  <a:pt x="4254625" y="1854031"/>
                  <a:pt x="4254397" y="1855250"/>
                </a:cubicBezTo>
                <a:close/>
                <a:moveTo>
                  <a:pt x="4654794" y="1836337"/>
                </a:moveTo>
                <a:lnTo>
                  <a:pt x="4679117" y="1877475"/>
                </a:lnTo>
                <a:lnTo>
                  <a:pt x="4680836" y="1883418"/>
                </a:lnTo>
                <a:close/>
                <a:moveTo>
                  <a:pt x="4273281" y="1827301"/>
                </a:moveTo>
                <a:cubicBezTo>
                  <a:pt x="4271338" y="1828720"/>
                  <a:pt x="4272759" y="1830665"/>
                  <a:pt x="4274179" y="1832609"/>
                </a:cubicBezTo>
                <a:cubicBezTo>
                  <a:pt x="4285831" y="1852635"/>
                  <a:pt x="4295817" y="1873875"/>
                  <a:pt x="4307672" y="1894177"/>
                </a:cubicBezTo>
                <a:cubicBezTo>
                  <a:pt x="4325325" y="1918336"/>
                  <a:pt x="4343180" y="1942772"/>
                  <a:pt x="4360383" y="1958739"/>
                </a:cubicBezTo>
                <a:cubicBezTo>
                  <a:pt x="4364442" y="1964294"/>
                  <a:pt x="4356676" y="1941429"/>
                  <a:pt x="4355501" y="1936325"/>
                </a:cubicBezTo>
                <a:cubicBezTo>
                  <a:pt x="4343849" y="1916300"/>
                  <a:pt x="4334141" y="1894856"/>
                  <a:pt x="4322211" y="1875034"/>
                </a:cubicBezTo>
                <a:cubicBezTo>
                  <a:pt x="4323429" y="1876699"/>
                  <a:pt x="4323184" y="1879860"/>
                  <a:pt x="4323879" y="1884891"/>
                </a:cubicBezTo>
                <a:cubicBezTo>
                  <a:pt x="4319127" y="1874308"/>
                  <a:pt x="4312228" y="1864866"/>
                  <a:pt x="4305329" y="1855425"/>
                </a:cubicBezTo>
                <a:cubicBezTo>
                  <a:pt x="4315763" y="1873784"/>
                  <a:pt x="4324253" y="1893560"/>
                  <a:pt x="4336183" y="1913383"/>
                </a:cubicBezTo>
                <a:cubicBezTo>
                  <a:pt x="4316384" y="1890367"/>
                  <a:pt x="4293776" y="1855347"/>
                  <a:pt x="4273281" y="1827301"/>
                </a:cubicBezTo>
                <a:close/>
                <a:moveTo>
                  <a:pt x="4637325" y="1804939"/>
                </a:moveTo>
                <a:lnTo>
                  <a:pt x="4639515" y="1808711"/>
                </a:lnTo>
                <a:lnTo>
                  <a:pt x="4654794" y="1836337"/>
                </a:lnTo>
                <a:lnTo>
                  <a:pt x="4652497" y="1832449"/>
                </a:lnTo>
                <a:close/>
                <a:moveTo>
                  <a:pt x="4157599" y="1782350"/>
                </a:moveTo>
                <a:lnTo>
                  <a:pt x="4164571" y="1792158"/>
                </a:lnTo>
                <a:cubicBezTo>
                  <a:pt x="4164571" y="1792158"/>
                  <a:pt x="4164571" y="1792158"/>
                  <a:pt x="4157875" y="1782994"/>
                </a:cubicBezTo>
                <a:close/>
                <a:moveTo>
                  <a:pt x="4592219" y="1746314"/>
                </a:moveTo>
                <a:cubicBezTo>
                  <a:pt x="4640726" y="1828432"/>
                  <a:pt x="4687086" y="1911691"/>
                  <a:pt x="4731984" y="1996445"/>
                </a:cubicBezTo>
                <a:cubicBezTo>
                  <a:pt x="4776882" y="2081198"/>
                  <a:pt x="4817895" y="2168792"/>
                  <a:pt x="4862515" y="2253749"/>
                </a:cubicBezTo>
                <a:cubicBezTo>
                  <a:pt x="4865154" y="2257359"/>
                  <a:pt x="4863111" y="2238831"/>
                  <a:pt x="4858359" y="2228248"/>
                </a:cubicBezTo>
                <a:cubicBezTo>
                  <a:pt x="4833678" y="2182816"/>
                  <a:pt x="4809926" y="2134577"/>
                  <a:pt x="4787390" y="2088004"/>
                </a:cubicBezTo>
                <a:cubicBezTo>
                  <a:pt x="4775413" y="2063744"/>
                  <a:pt x="4763790" y="2039972"/>
                  <a:pt x="4752102" y="2016620"/>
                </a:cubicBezTo>
                <a:lnTo>
                  <a:pt x="4746506" y="2005819"/>
                </a:lnTo>
                <a:lnTo>
                  <a:pt x="4751615" y="2014013"/>
                </a:lnTo>
                <a:cubicBezTo>
                  <a:pt x="4758927" y="2025740"/>
                  <a:pt x="4758927" y="2025740"/>
                  <a:pt x="4758927" y="2025740"/>
                </a:cubicBezTo>
                <a:cubicBezTo>
                  <a:pt x="4768913" y="2046983"/>
                  <a:pt x="4780042" y="2070372"/>
                  <a:pt x="4790028" y="2091615"/>
                </a:cubicBezTo>
                <a:cubicBezTo>
                  <a:pt x="4795507" y="2099111"/>
                  <a:pt x="4797621" y="2106083"/>
                  <a:pt x="4801435" y="2114798"/>
                </a:cubicBezTo>
                <a:cubicBezTo>
                  <a:pt x="4802856" y="2116742"/>
                  <a:pt x="4804276" y="2118686"/>
                  <a:pt x="4804521" y="2115523"/>
                </a:cubicBezTo>
                <a:cubicBezTo>
                  <a:pt x="4814506" y="2136767"/>
                  <a:pt x="4824939" y="2155124"/>
                  <a:pt x="4836591" y="2175149"/>
                </a:cubicBezTo>
                <a:cubicBezTo>
                  <a:pt x="4836346" y="2178310"/>
                  <a:pt x="4838012" y="2177093"/>
                  <a:pt x="4838012" y="2177093"/>
                </a:cubicBezTo>
                <a:cubicBezTo>
                  <a:pt x="4839954" y="2175673"/>
                  <a:pt x="4839058" y="2170365"/>
                  <a:pt x="4839783" y="2167280"/>
                </a:cubicBezTo>
                <a:cubicBezTo>
                  <a:pt x="4876608" y="2237489"/>
                  <a:pt x="4876608" y="2237489"/>
                  <a:pt x="4876608" y="2237489"/>
                </a:cubicBezTo>
                <a:cubicBezTo>
                  <a:pt x="4878028" y="2239432"/>
                  <a:pt x="4878028" y="2239432"/>
                  <a:pt x="4879971" y="2238012"/>
                </a:cubicBezTo>
                <a:cubicBezTo>
                  <a:pt x="4888463" y="2257791"/>
                  <a:pt x="4897273" y="2273928"/>
                  <a:pt x="4906042" y="2293502"/>
                </a:cubicBezTo>
                <a:cubicBezTo>
                  <a:pt x="4903403" y="2289893"/>
                  <a:pt x="4900564" y="2286006"/>
                  <a:pt x="4897925" y="2282396"/>
                </a:cubicBezTo>
                <a:cubicBezTo>
                  <a:pt x="4893665" y="2276564"/>
                  <a:pt x="4900489" y="2297558"/>
                  <a:pt x="4899967" y="2300923"/>
                </a:cubicBezTo>
                <a:cubicBezTo>
                  <a:pt x="4910124" y="2330556"/>
                  <a:pt x="4920486" y="2360471"/>
                  <a:pt x="4935426" y="2392573"/>
                </a:cubicBezTo>
                <a:cubicBezTo>
                  <a:pt x="4918094" y="2364773"/>
                  <a:pt x="4896455" y="2323508"/>
                  <a:pt x="4875065" y="2290154"/>
                </a:cubicBezTo>
                <a:cubicBezTo>
                  <a:pt x="4860032" y="2266957"/>
                  <a:pt x="4846229" y="2247413"/>
                  <a:pt x="4838305" y="2243042"/>
                </a:cubicBezTo>
                <a:lnTo>
                  <a:pt x="4832982" y="2244063"/>
                </a:lnTo>
                <a:lnTo>
                  <a:pt x="4791390" y="2154883"/>
                </a:lnTo>
                <a:cubicBezTo>
                  <a:pt x="4775967" y="2123505"/>
                  <a:pt x="4759464" y="2091158"/>
                  <a:pt x="4742370" y="2057860"/>
                </a:cubicBezTo>
                <a:cubicBezTo>
                  <a:pt x="4749964" y="2072331"/>
                  <a:pt x="4758807" y="2080352"/>
                  <a:pt x="4766921" y="2091458"/>
                </a:cubicBezTo>
                <a:cubicBezTo>
                  <a:pt x="4770980" y="2097012"/>
                  <a:pt x="4763461" y="2070986"/>
                  <a:pt x="4762765" y="2065957"/>
                </a:cubicBezTo>
                <a:cubicBezTo>
                  <a:pt x="4751359" y="2042772"/>
                  <a:pt x="4739056" y="2014280"/>
                  <a:pt x="4725289" y="1987283"/>
                </a:cubicBezTo>
                <a:cubicBezTo>
                  <a:pt x="4684450" y="1908082"/>
                  <a:pt x="4632578" y="1825440"/>
                  <a:pt x="4592219" y="1746314"/>
                </a:cubicBezTo>
                <a:close/>
                <a:moveTo>
                  <a:pt x="4072588" y="1733291"/>
                </a:moveTo>
                <a:cubicBezTo>
                  <a:pt x="4072588" y="1733291"/>
                  <a:pt x="4072588" y="1733291"/>
                  <a:pt x="4082124" y="1746341"/>
                </a:cubicBezTo>
                <a:lnTo>
                  <a:pt x="4082497" y="1747657"/>
                </a:lnTo>
                <a:close/>
                <a:moveTo>
                  <a:pt x="3373222" y="1673330"/>
                </a:moveTo>
                <a:lnTo>
                  <a:pt x="3377149" y="1683037"/>
                </a:lnTo>
                <a:cubicBezTo>
                  <a:pt x="3377322" y="1684295"/>
                  <a:pt x="3377579" y="1684427"/>
                  <a:pt x="3377873" y="1683866"/>
                </a:cubicBezTo>
                <a:cubicBezTo>
                  <a:pt x="3378169" y="1683304"/>
                  <a:pt x="3378502" y="1682049"/>
                  <a:pt x="3378830" y="1680531"/>
                </a:cubicBezTo>
                <a:lnTo>
                  <a:pt x="3379006" y="1679535"/>
                </a:lnTo>
                <a:close/>
                <a:moveTo>
                  <a:pt x="4049309" y="1618684"/>
                </a:moveTo>
                <a:cubicBezTo>
                  <a:pt x="4059539" y="1636764"/>
                  <a:pt x="4071917" y="1653703"/>
                  <a:pt x="4080930" y="1670118"/>
                </a:cubicBezTo>
                <a:cubicBezTo>
                  <a:pt x="4093104" y="1686780"/>
                  <a:pt x="4105482" y="1703718"/>
                  <a:pt x="4116439" y="1718711"/>
                </a:cubicBezTo>
                <a:cubicBezTo>
                  <a:pt x="4095049" y="1685359"/>
                  <a:pt x="4073860" y="1652284"/>
                  <a:pt x="4049309" y="1618684"/>
                </a:cubicBezTo>
                <a:close/>
                <a:moveTo>
                  <a:pt x="3557567" y="1608192"/>
                </a:moveTo>
                <a:lnTo>
                  <a:pt x="3558988" y="1610225"/>
                </a:lnTo>
                <a:cubicBezTo>
                  <a:pt x="3558988" y="1610225"/>
                  <a:pt x="3558988" y="1610225"/>
                  <a:pt x="3557567" y="1608282"/>
                </a:cubicBezTo>
                <a:close/>
                <a:moveTo>
                  <a:pt x="3310217" y="1606903"/>
                </a:moveTo>
                <a:lnTo>
                  <a:pt x="3310811" y="1607987"/>
                </a:lnTo>
                <a:cubicBezTo>
                  <a:pt x="3322219" y="1631171"/>
                  <a:pt x="3333347" y="1654560"/>
                  <a:pt x="3350305" y="1673689"/>
                </a:cubicBezTo>
                <a:cubicBezTo>
                  <a:pt x="3353146" y="1677576"/>
                  <a:pt x="3355162" y="1664603"/>
                  <a:pt x="3353742" y="1662659"/>
                </a:cubicBezTo>
                <a:cubicBezTo>
                  <a:pt x="3351628" y="1655685"/>
                  <a:pt x="3351628" y="1655685"/>
                  <a:pt x="3351628" y="1655685"/>
                </a:cubicBezTo>
                <a:cubicBezTo>
                  <a:pt x="3356380" y="1666269"/>
                  <a:pt x="3360812" y="1680493"/>
                  <a:pt x="3367264" y="1692818"/>
                </a:cubicBezTo>
                <a:cubicBezTo>
                  <a:pt x="3368683" y="1694761"/>
                  <a:pt x="3372121" y="1683730"/>
                  <a:pt x="3372366" y="1680570"/>
                </a:cubicBezTo>
                <a:lnTo>
                  <a:pt x="3368487" y="1668228"/>
                </a:lnTo>
                <a:lnTo>
                  <a:pt x="3347994" y="1646007"/>
                </a:lnTo>
                <a:lnTo>
                  <a:pt x="3335361" y="1632931"/>
                </a:lnTo>
                <a:lnTo>
                  <a:pt x="3338727" y="1642110"/>
                </a:lnTo>
                <a:lnTo>
                  <a:pt x="3331106" y="1628525"/>
                </a:lnTo>
                <a:close/>
                <a:moveTo>
                  <a:pt x="3522141" y="1518239"/>
                </a:moveTo>
                <a:lnTo>
                  <a:pt x="3527757" y="1532521"/>
                </a:lnTo>
                <a:cubicBezTo>
                  <a:pt x="3529178" y="1534466"/>
                  <a:pt x="3529701" y="1531101"/>
                  <a:pt x="3530427" y="1528015"/>
                </a:cubicBezTo>
                <a:cubicBezTo>
                  <a:pt x="3539890" y="1552621"/>
                  <a:pt x="3549076" y="1577430"/>
                  <a:pt x="3556596" y="1603454"/>
                </a:cubicBezTo>
                <a:cubicBezTo>
                  <a:pt x="3557205" y="1604287"/>
                  <a:pt x="3557448" y="1605494"/>
                  <a:pt x="3557538" y="1606492"/>
                </a:cubicBezTo>
                <a:lnTo>
                  <a:pt x="3557567" y="1608192"/>
                </a:lnTo>
                <a:lnTo>
                  <a:pt x="3551866" y="1600041"/>
                </a:lnTo>
                <a:cubicBezTo>
                  <a:pt x="3549868" y="1596870"/>
                  <a:pt x="3548256" y="1593789"/>
                  <a:pt x="3547059" y="1590403"/>
                </a:cubicBezTo>
                <a:cubicBezTo>
                  <a:pt x="3540511" y="1569205"/>
                  <a:pt x="3532468" y="1546543"/>
                  <a:pt x="3522280" y="1525024"/>
                </a:cubicBezTo>
                <a:close/>
                <a:moveTo>
                  <a:pt x="3519604" y="1511790"/>
                </a:moveTo>
                <a:lnTo>
                  <a:pt x="3522108" y="1516630"/>
                </a:lnTo>
                <a:lnTo>
                  <a:pt x="3522141" y="1518239"/>
                </a:lnTo>
                <a:close/>
                <a:moveTo>
                  <a:pt x="3408432" y="1478105"/>
                </a:moveTo>
                <a:lnTo>
                  <a:pt x="3439393" y="1548533"/>
                </a:lnTo>
                <a:cubicBezTo>
                  <a:pt x="3454507" y="1589029"/>
                  <a:pt x="3467955" y="1630742"/>
                  <a:pt x="3485011" y="1669818"/>
                </a:cubicBezTo>
                <a:cubicBezTo>
                  <a:pt x="3486432" y="1671761"/>
                  <a:pt x="3489869" y="1660731"/>
                  <a:pt x="3487027" y="1656844"/>
                </a:cubicBezTo>
                <a:cubicBezTo>
                  <a:pt x="3468999" y="1612941"/>
                  <a:pt x="3456074" y="1567864"/>
                  <a:pt x="3438119" y="1523480"/>
                </a:cubicBezTo>
                <a:lnTo>
                  <a:pt x="3427345" y="1497799"/>
                </a:lnTo>
                <a:close/>
                <a:moveTo>
                  <a:pt x="3375275" y="1460785"/>
                </a:moveTo>
                <a:cubicBezTo>
                  <a:pt x="3373855" y="1458842"/>
                  <a:pt x="3370419" y="1469872"/>
                  <a:pt x="3373259" y="1473759"/>
                </a:cubicBezTo>
                <a:lnTo>
                  <a:pt x="3382764" y="1495533"/>
                </a:lnTo>
                <a:lnTo>
                  <a:pt x="3409919" y="1528879"/>
                </a:lnTo>
                <a:lnTo>
                  <a:pt x="3409790" y="1528634"/>
                </a:lnTo>
                <a:cubicBezTo>
                  <a:pt x="3402882" y="1514300"/>
                  <a:pt x="3396426" y="1499638"/>
                  <a:pt x="3389042" y="1487784"/>
                </a:cubicBezTo>
                <a:cubicBezTo>
                  <a:pt x="3387621" y="1485839"/>
                  <a:pt x="3387621" y="1485839"/>
                  <a:pt x="3385956" y="1487056"/>
                </a:cubicBezTo>
                <a:cubicBezTo>
                  <a:pt x="3382346" y="1478620"/>
                  <a:pt x="3378812" y="1469702"/>
                  <a:pt x="3375275" y="1460785"/>
                </a:cubicBezTo>
                <a:close/>
                <a:moveTo>
                  <a:pt x="3373827" y="1442074"/>
                </a:moveTo>
                <a:lnTo>
                  <a:pt x="3394594" y="1483726"/>
                </a:lnTo>
                <a:cubicBezTo>
                  <a:pt x="3397435" y="1487614"/>
                  <a:pt x="3397435" y="1487614"/>
                  <a:pt x="3397435" y="1487614"/>
                </a:cubicBezTo>
                <a:cubicBezTo>
                  <a:pt x="3403884" y="1499938"/>
                  <a:pt x="3403884" y="1499938"/>
                  <a:pt x="3403884" y="1499938"/>
                </a:cubicBezTo>
                <a:cubicBezTo>
                  <a:pt x="3401942" y="1501357"/>
                  <a:pt x="3403363" y="1503303"/>
                  <a:pt x="3403363" y="1503303"/>
                </a:cubicBezTo>
                <a:cubicBezTo>
                  <a:pt x="3406001" y="1506912"/>
                  <a:pt x="3406001" y="1506912"/>
                  <a:pt x="3406001" y="1506912"/>
                </a:cubicBezTo>
                <a:cubicBezTo>
                  <a:pt x="3411928" y="1522600"/>
                  <a:pt x="3419522" y="1537072"/>
                  <a:pt x="3427318" y="1551818"/>
                </a:cubicBezTo>
                <a:cubicBezTo>
                  <a:pt x="3431376" y="1557372"/>
                  <a:pt x="3432070" y="1562402"/>
                  <a:pt x="3433245" y="1567508"/>
                </a:cubicBezTo>
                <a:cubicBezTo>
                  <a:pt x="3428651" y="1562238"/>
                  <a:pt x="3424514" y="1556104"/>
                  <a:pt x="3420662" y="1549495"/>
                </a:cubicBezTo>
                <a:lnTo>
                  <a:pt x="3417774" y="1543954"/>
                </a:lnTo>
                <a:lnTo>
                  <a:pt x="3417863" y="1545558"/>
                </a:lnTo>
                <a:cubicBezTo>
                  <a:pt x="3416888" y="1547499"/>
                  <a:pt x="3413948" y="1547619"/>
                  <a:pt x="3410890" y="1547491"/>
                </a:cubicBezTo>
                <a:lnTo>
                  <a:pt x="3406456" y="1547749"/>
                </a:lnTo>
                <a:lnTo>
                  <a:pt x="3418991" y="1574863"/>
                </a:lnTo>
                <a:lnTo>
                  <a:pt x="3435424" y="1598187"/>
                </a:lnTo>
                <a:lnTo>
                  <a:pt x="3430504" y="1583567"/>
                </a:lnTo>
                <a:cubicBezTo>
                  <a:pt x="3433343" y="1587454"/>
                  <a:pt x="3439346" y="1591589"/>
                  <a:pt x="3443403" y="1597142"/>
                </a:cubicBezTo>
                <a:cubicBezTo>
                  <a:pt x="3446767" y="1597666"/>
                  <a:pt x="3446840" y="1586112"/>
                  <a:pt x="3447085" y="1582951"/>
                </a:cubicBezTo>
                <a:cubicBezTo>
                  <a:pt x="3444073" y="1570670"/>
                  <a:pt x="3439565" y="1556926"/>
                  <a:pt x="3436755" y="1544923"/>
                </a:cubicBezTo>
                <a:cubicBezTo>
                  <a:pt x="3429669" y="1525609"/>
                  <a:pt x="3420604" y="1506357"/>
                  <a:pt x="3411742" y="1487382"/>
                </a:cubicBezTo>
                <a:lnTo>
                  <a:pt x="3407281" y="1476908"/>
                </a:lnTo>
                <a:close/>
                <a:moveTo>
                  <a:pt x="2681195" y="1246881"/>
                </a:moveTo>
                <a:cubicBezTo>
                  <a:pt x="2686091" y="1256721"/>
                  <a:pt x="2727248" y="1270788"/>
                  <a:pt x="2760433" y="1286537"/>
                </a:cubicBezTo>
                <a:cubicBezTo>
                  <a:pt x="2775213" y="1293551"/>
                  <a:pt x="2797741" y="1304755"/>
                  <a:pt x="2822268" y="1318317"/>
                </a:cubicBezTo>
                <a:lnTo>
                  <a:pt x="2835684" y="1326662"/>
                </a:lnTo>
                <a:lnTo>
                  <a:pt x="2811406" y="1287093"/>
                </a:lnTo>
                <a:lnTo>
                  <a:pt x="2767359" y="1270864"/>
                </a:lnTo>
                <a:cubicBezTo>
                  <a:pt x="2737634" y="1262223"/>
                  <a:pt x="2708842" y="1255219"/>
                  <a:pt x="2681195" y="1246881"/>
                </a:cubicBezTo>
                <a:close/>
                <a:moveTo>
                  <a:pt x="4329842" y="1100151"/>
                </a:moveTo>
                <a:lnTo>
                  <a:pt x="4345025" y="1121902"/>
                </a:lnTo>
                <a:cubicBezTo>
                  <a:pt x="4407424" y="1215165"/>
                  <a:pt x="4438625" y="1261797"/>
                  <a:pt x="4454224" y="1285112"/>
                </a:cubicBezTo>
                <a:lnTo>
                  <a:pt x="4458146" y="1290973"/>
                </a:lnTo>
                <a:lnTo>
                  <a:pt x="4435390" y="1256077"/>
                </a:lnTo>
                <a:cubicBezTo>
                  <a:pt x="4406992" y="1209546"/>
                  <a:pt x="4371643" y="1157413"/>
                  <a:pt x="4338206" y="1111375"/>
                </a:cubicBezTo>
                <a:close/>
                <a:moveTo>
                  <a:pt x="2547006" y="128582"/>
                </a:moveTo>
                <a:cubicBezTo>
                  <a:pt x="2473537" y="125118"/>
                  <a:pt x="2401193" y="125246"/>
                  <a:pt x="2330399" y="128629"/>
                </a:cubicBezTo>
                <a:cubicBezTo>
                  <a:pt x="2047915" y="142149"/>
                  <a:pt x="1790252" y="207761"/>
                  <a:pt x="1566336" y="303053"/>
                </a:cubicBezTo>
                <a:cubicBezTo>
                  <a:pt x="1580208" y="306220"/>
                  <a:pt x="1653499" y="284976"/>
                  <a:pt x="1717914" y="275235"/>
                </a:cubicBezTo>
                <a:cubicBezTo>
                  <a:pt x="1767058" y="268153"/>
                  <a:pt x="1823027" y="263969"/>
                  <a:pt x="1878694" y="251783"/>
                </a:cubicBezTo>
                <a:cubicBezTo>
                  <a:pt x="1908134" y="246625"/>
                  <a:pt x="1958265" y="233862"/>
                  <a:pt x="2013799" y="221956"/>
                </a:cubicBezTo>
                <a:cubicBezTo>
                  <a:pt x="2069466" y="209770"/>
                  <a:pt x="2131413" y="200908"/>
                  <a:pt x="2184830" y="193462"/>
                </a:cubicBezTo>
                <a:cubicBezTo>
                  <a:pt x="2338706" y="176642"/>
                  <a:pt x="2504623" y="174760"/>
                  <a:pt x="2670278" y="193592"/>
                </a:cubicBezTo>
                <a:cubicBezTo>
                  <a:pt x="2834405" y="212042"/>
                  <a:pt x="2998930" y="249810"/>
                  <a:pt x="3149499" y="300430"/>
                </a:cubicBezTo>
                <a:cubicBezTo>
                  <a:pt x="3253509" y="336126"/>
                  <a:pt x="3357542" y="379691"/>
                  <a:pt x="3458749" y="433529"/>
                </a:cubicBezTo>
                <a:cubicBezTo>
                  <a:pt x="3558283" y="486575"/>
                  <a:pt x="3655124" y="549615"/>
                  <a:pt x="3743387" y="618492"/>
                </a:cubicBezTo>
                <a:cubicBezTo>
                  <a:pt x="3764561" y="634348"/>
                  <a:pt x="3796313" y="661033"/>
                  <a:pt x="3832467" y="693565"/>
                </a:cubicBezTo>
                <a:cubicBezTo>
                  <a:pt x="3868898" y="726227"/>
                  <a:pt x="3908747" y="763929"/>
                  <a:pt x="3944324" y="801993"/>
                </a:cubicBezTo>
                <a:cubicBezTo>
                  <a:pt x="4013072" y="875273"/>
                  <a:pt x="4065892" y="946118"/>
                  <a:pt x="4052634" y="945975"/>
                </a:cubicBezTo>
                <a:cubicBezTo>
                  <a:pt x="4042709" y="946732"/>
                  <a:pt x="4012691" y="917111"/>
                  <a:pt x="3979109" y="882043"/>
                </a:cubicBezTo>
                <a:cubicBezTo>
                  <a:pt x="3945423" y="848634"/>
                  <a:pt x="3904912" y="812326"/>
                  <a:pt x="3881270" y="797348"/>
                </a:cubicBezTo>
                <a:cubicBezTo>
                  <a:pt x="3928134" y="840428"/>
                  <a:pt x="3984152" y="892295"/>
                  <a:pt x="4038786" y="950678"/>
                </a:cubicBezTo>
                <a:lnTo>
                  <a:pt x="4047092" y="959885"/>
                </a:lnTo>
                <a:lnTo>
                  <a:pt x="4229256" y="974165"/>
                </a:lnTo>
                <a:lnTo>
                  <a:pt x="4202304" y="941165"/>
                </a:lnTo>
                <a:cubicBezTo>
                  <a:pt x="4165293" y="898834"/>
                  <a:pt x="4125832" y="856533"/>
                  <a:pt x="4084172" y="814728"/>
                </a:cubicBezTo>
                <a:cubicBezTo>
                  <a:pt x="4002527" y="731910"/>
                  <a:pt x="3911041" y="653988"/>
                  <a:pt x="3814029" y="582668"/>
                </a:cubicBezTo>
                <a:cubicBezTo>
                  <a:pt x="3719500" y="511159"/>
                  <a:pt x="3618930" y="448057"/>
                  <a:pt x="3519117" y="394879"/>
                </a:cubicBezTo>
                <a:cubicBezTo>
                  <a:pt x="3419862" y="341967"/>
                  <a:pt x="3320952" y="299125"/>
                  <a:pt x="3227071" y="265845"/>
                </a:cubicBezTo>
                <a:cubicBezTo>
                  <a:pt x="2997943" y="181700"/>
                  <a:pt x="2767413" y="138976"/>
                  <a:pt x="2547006" y="128582"/>
                </a:cubicBezTo>
                <a:close/>
                <a:moveTo>
                  <a:pt x="2448982" y="429"/>
                </a:moveTo>
                <a:cubicBezTo>
                  <a:pt x="2788930" y="8374"/>
                  <a:pt x="3127976" y="86607"/>
                  <a:pt x="3433006" y="229318"/>
                </a:cubicBezTo>
                <a:cubicBezTo>
                  <a:pt x="3738802" y="368978"/>
                  <a:pt x="4018519" y="576545"/>
                  <a:pt x="4243560" y="830927"/>
                </a:cubicBezTo>
                <a:cubicBezTo>
                  <a:pt x="4318216" y="916236"/>
                  <a:pt x="4387555" y="1004828"/>
                  <a:pt x="4448448" y="1098977"/>
                </a:cubicBezTo>
                <a:cubicBezTo>
                  <a:pt x="4474426" y="1153667"/>
                  <a:pt x="4472116" y="1162136"/>
                  <a:pt x="4453191" y="1141539"/>
                </a:cubicBezTo>
                <a:cubicBezTo>
                  <a:pt x="4434866" y="1123277"/>
                  <a:pt x="4401320" y="1076611"/>
                  <a:pt x="4357477" y="1019249"/>
                </a:cubicBezTo>
                <a:cubicBezTo>
                  <a:pt x="4312986" y="963972"/>
                  <a:pt x="4259575" y="897971"/>
                  <a:pt x="4206335" y="840250"/>
                </a:cubicBezTo>
                <a:cubicBezTo>
                  <a:pt x="4153229" y="782250"/>
                  <a:pt x="4102480" y="731518"/>
                  <a:pt x="4067721" y="699650"/>
                </a:cubicBezTo>
                <a:cubicBezTo>
                  <a:pt x="4157175" y="786173"/>
                  <a:pt x="4233721" y="876136"/>
                  <a:pt x="4298258" y="966207"/>
                </a:cubicBezTo>
                <a:cubicBezTo>
                  <a:pt x="4362280" y="1058083"/>
                  <a:pt x="4415366" y="1148526"/>
                  <a:pt x="4458090" y="1232004"/>
                </a:cubicBezTo>
                <a:cubicBezTo>
                  <a:pt x="4488832" y="1296813"/>
                  <a:pt x="4523150" y="1374250"/>
                  <a:pt x="4513667" y="1369750"/>
                </a:cubicBezTo>
                <a:cubicBezTo>
                  <a:pt x="4511716" y="1368825"/>
                  <a:pt x="4508352" y="1365071"/>
                  <a:pt x="4503776" y="1359008"/>
                </a:cubicBezTo>
                <a:lnTo>
                  <a:pt x="4493888" y="1344829"/>
                </a:lnTo>
                <a:lnTo>
                  <a:pt x="4501152" y="1355817"/>
                </a:lnTo>
                <a:cubicBezTo>
                  <a:pt x="4511233" y="1372091"/>
                  <a:pt x="4521106" y="1388516"/>
                  <a:pt x="4531230" y="1404120"/>
                </a:cubicBezTo>
                <a:cubicBezTo>
                  <a:pt x="4591218" y="1497869"/>
                  <a:pt x="4591218" y="1497869"/>
                  <a:pt x="4591218" y="1497869"/>
                </a:cubicBezTo>
                <a:cubicBezTo>
                  <a:pt x="4629013" y="1561830"/>
                  <a:pt x="4672392" y="1624691"/>
                  <a:pt x="4708521" y="1689870"/>
                </a:cubicBezTo>
                <a:cubicBezTo>
                  <a:pt x="4709418" y="1695177"/>
                  <a:pt x="4712954" y="1704095"/>
                  <a:pt x="4713927" y="1708922"/>
                </a:cubicBezTo>
                <a:cubicBezTo>
                  <a:pt x="4690143" y="1668798"/>
                  <a:pt x="4690143" y="1668798"/>
                  <a:pt x="4690143" y="1668798"/>
                </a:cubicBezTo>
                <a:cubicBezTo>
                  <a:pt x="4670620" y="1634506"/>
                  <a:pt x="4651375" y="1600010"/>
                  <a:pt x="4631404" y="1568599"/>
                </a:cubicBezTo>
                <a:cubicBezTo>
                  <a:pt x="4629013" y="1561830"/>
                  <a:pt x="4626374" y="1558219"/>
                  <a:pt x="4622113" y="1552388"/>
                </a:cubicBezTo>
                <a:cubicBezTo>
                  <a:pt x="4621418" y="1547357"/>
                  <a:pt x="4619999" y="1545415"/>
                  <a:pt x="4619475" y="1548777"/>
                </a:cubicBezTo>
                <a:cubicBezTo>
                  <a:pt x="4576202" y="1477318"/>
                  <a:pt x="4532448" y="1405786"/>
                  <a:pt x="4486954" y="1335951"/>
                </a:cubicBezTo>
                <a:cubicBezTo>
                  <a:pt x="4482895" y="1330397"/>
                  <a:pt x="4486358" y="1350868"/>
                  <a:pt x="4493257" y="1360309"/>
                </a:cubicBezTo>
                <a:cubicBezTo>
                  <a:pt x="4542808" y="1435699"/>
                  <a:pt x="4588474" y="1513928"/>
                  <a:pt x="4634866" y="1589072"/>
                </a:cubicBezTo>
                <a:cubicBezTo>
                  <a:pt x="4654111" y="1623567"/>
                  <a:pt x="4673110" y="1661222"/>
                  <a:pt x="4692836" y="1695793"/>
                </a:cubicBezTo>
                <a:cubicBezTo>
                  <a:pt x="4711559" y="1733653"/>
                  <a:pt x="4732501" y="1769889"/>
                  <a:pt x="4750081" y="1805602"/>
                </a:cubicBezTo>
                <a:cubicBezTo>
                  <a:pt x="4720125" y="1752951"/>
                  <a:pt x="4690168" y="1700300"/>
                  <a:pt x="4657328" y="1647200"/>
                </a:cubicBezTo>
                <a:cubicBezTo>
                  <a:pt x="4653270" y="1641646"/>
                  <a:pt x="4657951" y="1663783"/>
                  <a:pt x="4661486" y="1672701"/>
                </a:cubicBezTo>
                <a:cubicBezTo>
                  <a:pt x="4709542" y="1746626"/>
                  <a:pt x="4747543" y="1821938"/>
                  <a:pt x="4794456" y="1893718"/>
                </a:cubicBezTo>
                <a:cubicBezTo>
                  <a:pt x="4798516" y="1899272"/>
                  <a:pt x="4797820" y="1894244"/>
                  <a:pt x="4795225" y="1887196"/>
                </a:cubicBezTo>
                <a:cubicBezTo>
                  <a:pt x="4804516" y="1903407"/>
                  <a:pt x="4814951" y="1921766"/>
                  <a:pt x="4821818" y="1939323"/>
                </a:cubicBezTo>
                <a:cubicBezTo>
                  <a:pt x="4818485" y="1930683"/>
                  <a:pt x="4811586" y="1921241"/>
                  <a:pt x="4806107" y="1913744"/>
                </a:cubicBezTo>
                <a:cubicBezTo>
                  <a:pt x="4800629" y="1906247"/>
                  <a:pt x="4802222" y="1916584"/>
                  <a:pt x="4806035" y="1925298"/>
                </a:cubicBezTo>
                <a:cubicBezTo>
                  <a:pt x="4764950" y="1849259"/>
                  <a:pt x="4716615" y="1775536"/>
                  <a:pt x="4672369" y="1699250"/>
                </a:cubicBezTo>
                <a:cubicBezTo>
                  <a:pt x="4668310" y="1693696"/>
                  <a:pt x="4672990" y="1715834"/>
                  <a:pt x="4676525" y="1724750"/>
                </a:cubicBezTo>
                <a:cubicBezTo>
                  <a:pt x="4684396" y="1739019"/>
                  <a:pt x="4684396" y="1739019"/>
                  <a:pt x="4684396" y="1739019"/>
                </a:cubicBezTo>
                <a:cubicBezTo>
                  <a:pt x="4712483" y="1781535"/>
                  <a:pt x="4738627" y="1825473"/>
                  <a:pt x="4763628" y="1867262"/>
                </a:cubicBezTo>
                <a:cubicBezTo>
                  <a:pt x="4776801" y="1889370"/>
                  <a:pt x="4789638" y="1910871"/>
                  <a:pt x="4801578" y="1932600"/>
                </a:cubicBezTo>
                <a:lnTo>
                  <a:pt x="4816517" y="1963202"/>
                </a:lnTo>
                <a:lnTo>
                  <a:pt x="4697640" y="1769381"/>
                </a:lnTo>
                <a:cubicBezTo>
                  <a:pt x="4640323" y="1671126"/>
                  <a:pt x="4640323" y="1671126"/>
                  <a:pt x="4640323" y="1671126"/>
                </a:cubicBezTo>
                <a:cubicBezTo>
                  <a:pt x="4622017" y="1638500"/>
                  <a:pt x="4600828" y="1605424"/>
                  <a:pt x="4580858" y="1574015"/>
                </a:cubicBezTo>
                <a:cubicBezTo>
                  <a:pt x="4576801" y="1568461"/>
                  <a:pt x="4580262" y="1588933"/>
                  <a:pt x="4586957" y="1598095"/>
                </a:cubicBezTo>
                <a:cubicBezTo>
                  <a:pt x="4602871" y="1623951"/>
                  <a:pt x="4618858" y="1649327"/>
                  <a:pt x="4634770" y="1675182"/>
                </a:cubicBezTo>
                <a:cubicBezTo>
                  <a:pt x="4680437" y="1753413"/>
                  <a:pt x="4680437" y="1753413"/>
                  <a:pt x="4680437" y="1753413"/>
                </a:cubicBezTo>
                <a:cubicBezTo>
                  <a:pt x="4710393" y="1806064"/>
                  <a:pt x="4742015" y="1857498"/>
                  <a:pt x="4773914" y="1908728"/>
                </a:cubicBezTo>
                <a:cubicBezTo>
                  <a:pt x="4774609" y="1913758"/>
                  <a:pt x="4775507" y="1919066"/>
                  <a:pt x="4778145" y="1922676"/>
                </a:cubicBezTo>
                <a:cubicBezTo>
                  <a:pt x="4786016" y="1936944"/>
                  <a:pt x="4795030" y="1953359"/>
                  <a:pt x="4802623" y="1967831"/>
                </a:cubicBezTo>
                <a:cubicBezTo>
                  <a:pt x="4811637" y="1984245"/>
                  <a:pt x="4819509" y="1998513"/>
                  <a:pt x="4826579" y="2016347"/>
                </a:cubicBezTo>
                <a:cubicBezTo>
                  <a:pt x="4826579" y="2016347"/>
                  <a:pt x="4826579" y="2016347"/>
                  <a:pt x="4826057" y="2019711"/>
                </a:cubicBezTo>
                <a:cubicBezTo>
                  <a:pt x="4812609" y="1989072"/>
                  <a:pt x="4795725" y="1958389"/>
                  <a:pt x="4778595" y="1930866"/>
                </a:cubicBezTo>
                <a:cubicBezTo>
                  <a:pt x="4777377" y="1929201"/>
                  <a:pt x="4775956" y="1927257"/>
                  <a:pt x="4774536" y="1925313"/>
                </a:cubicBezTo>
                <a:cubicBezTo>
                  <a:pt x="4772666" y="1915177"/>
                  <a:pt x="4769132" y="1906262"/>
                  <a:pt x="4765595" y="1897343"/>
                </a:cubicBezTo>
                <a:cubicBezTo>
                  <a:pt x="4759144" y="1885020"/>
                  <a:pt x="4761709" y="1900183"/>
                  <a:pt x="4764305" y="1907233"/>
                </a:cubicBezTo>
                <a:cubicBezTo>
                  <a:pt x="4760942" y="1906708"/>
                  <a:pt x="4765824" y="1929124"/>
                  <a:pt x="4769883" y="1934677"/>
                </a:cubicBezTo>
                <a:cubicBezTo>
                  <a:pt x="4792491" y="1969697"/>
                  <a:pt x="4792491" y="1969697"/>
                  <a:pt x="4792491" y="1969697"/>
                </a:cubicBezTo>
                <a:cubicBezTo>
                  <a:pt x="4811490" y="2007354"/>
                  <a:pt x="4811490" y="2007354"/>
                  <a:pt x="4811490" y="2007354"/>
                </a:cubicBezTo>
                <a:cubicBezTo>
                  <a:pt x="4824317" y="2032482"/>
                  <a:pt x="4838607" y="2056117"/>
                  <a:pt x="4851155" y="2081449"/>
                </a:cubicBezTo>
                <a:cubicBezTo>
                  <a:pt x="4852576" y="2083392"/>
                  <a:pt x="4852576" y="2083392"/>
                  <a:pt x="4851678" y="2078085"/>
                </a:cubicBezTo>
                <a:cubicBezTo>
                  <a:pt x="4854519" y="2081973"/>
                  <a:pt x="4854519" y="2081973"/>
                  <a:pt x="4854519" y="2081973"/>
                </a:cubicBezTo>
                <a:cubicBezTo>
                  <a:pt x="4853793" y="2085059"/>
                  <a:pt x="4856560" y="2100499"/>
                  <a:pt x="4858674" y="2107472"/>
                </a:cubicBezTo>
                <a:cubicBezTo>
                  <a:pt x="4885268" y="2159600"/>
                  <a:pt x="4885268" y="2159600"/>
                  <a:pt x="4885268" y="2159600"/>
                </a:cubicBezTo>
                <a:cubicBezTo>
                  <a:pt x="4886688" y="2161545"/>
                  <a:pt x="4888632" y="2160125"/>
                  <a:pt x="4887212" y="2158181"/>
                </a:cubicBezTo>
                <a:cubicBezTo>
                  <a:pt x="4906937" y="2192752"/>
                  <a:pt x="4925936" y="2230407"/>
                  <a:pt x="4943516" y="2266118"/>
                </a:cubicBezTo>
                <a:cubicBezTo>
                  <a:pt x="4929269" y="2239047"/>
                  <a:pt x="4912139" y="2211526"/>
                  <a:pt x="4898095" y="2184729"/>
                </a:cubicBezTo>
                <a:cubicBezTo>
                  <a:pt x="4896676" y="2182786"/>
                  <a:pt x="4894732" y="2184206"/>
                  <a:pt x="4896152" y="2186149"/>
                </a:cubicBezTo>
                <a:cubicBezTo>
                  <a:pt x="4866024" y="2125104"/>
                  <a:pt x="4832532" y="2063537"/>
                  <a:pt x="4799040" y="2001968"/>
                </a:cubicBezTo>
                <a:cubicBezTo>
                  <a:pt x="4765025" y="1943763"/>
                  <a:pt x="4727647" y="1885035"/>
                  <a:pt x="4694154" y="1823465"/>
                </a:cubicBezTo>
                <a:cubicBezTo>
                  <a:pt x="4691517" y="1819857"/>
                  <a:pt x="4691444" y="1831411"/>
                  <a:pt x="4694979" y="1840326"/>
                </a:cubicBezTo>
                <a:cubicBezTo>
                  <a:pt x="4672894" y="1801945"/>
                  <a:pt x="4648865" y="1764981"/>
                  <a:pt x="4624559" y="1728221"/>
                </a:cubicBezTo>
                <a:cubicBezTo>
                  <a:pt x="4621023" y="1719304"/>
                  <a:pt x="4627326" y="1743664"/>
                  <a:pt x="4628021" y="1748693"/>
                </a:cubicBezTo>
                <a:cubicBezTo>
                  <a:pt x="4638210" y="1770212"/>
                  <a:pt x="4649616" y="1793398"/>
                  <a:pt x="4659325" y="1814842"/>
                </a:cubicBezTo>
                <a:cubicBezTo>
                  <a:pt x="4648890" y="1796483"/>
                  <a:pt x="4636715" y="1779822"/>
                  <a:pt x="4622918" y="1760940"/>
                </a:cubicBezTo>
                <a:cubicBezTo>
                  <a:pt x="4616917" y="1756806"/>
                  <a:pt x="4626380" y="1781412"/>
                  <a:pt x="4627278" y="1786719"/>
                </a:cubicBezTo>
                <a:lnTo>
                  <a:pt x="4637325" y="1804939"/>
                </a:lnTo>
                <a:lnTo>
                  <a:pt x="4599340" y="1739508"/>
                </a:lnTo>
                <a:cubicBezTo>
                  <a:pt x="4585678" y="1716567"/>
                  <a:pt x="4571716" y="1693784"/>
                  <a:pt x="4557380" y="1671249"/>
                </a:cubicBezTo>
                <a:cubicBezTo>
                  <a:pt x="4552103" y="1664029"/>
                  <a:pt x="4558205" y="1688110"/>
                  <a:pt x="4560842" y="1691720"/>
                </a:cubicBezTo>
                <a:cubicBezTo>
                  <a:pt x="4571726" y="1718269"/>
                  <a:pt x="4584274" y="1743601"/>
                  <a:pt x="4598319" y="1770397"/>
                </a:cubicBezTo>
                <a:cubicBezTo>
                  <a:pt x="4557607" y="1703028"/>
                  <a:pt x="4557607" y="1703028"/>
                  <a:pt x="4557607" y="1703028"/>
                </a:cubicBezTo>
                <a:cubicBezTo>
                  <a:pt x="4544334" y="1680782"/>
                  <a:pt x="4529318" y="1660234"/>
                  <a:pt x="4514752" y="1636802"/>
                </a:cubicBezTo>
                <a:cubicBezTo>
                  <a:pt x="4510692" y="1631248"/>
                  <a:pt x="4515371" y="1653386"/>
                  <a:pt x="4519431" y="1658940"/>
                </a:cubicBezTo>
                <a:cubicBezTo>
                  <a:pt x="4520851" y="1660883"/>
                  <a:pt x="4520851" y="1660883"/>
                  <a:pt x="4520851" y="1660883"/>
                </a:cubicBezTo>
                <a:cubicBezTo>
                  <a:pt x="4539156" y="1693509"/>
                  <a:pt x="4558925" y="1724642"/>
                  <a:pt x="4577228" y="1757267"/>
                </a:cubicBezTo>
                <a:cubicBezTo>
                  <a:pt x="4597199" y="1788678"/>
                  <a:pt x="4617245" y="1819607"/>
                  <a:pt x="4635272" y="1852437"/>
                </a:cubicBezTo>
                <a:cubicBezTo>
                  <a:pt x="4640750" y="1859933"/>
                  <a:pt x="4640750" y="1859933"/>
                  <a:pt x="4640750" y="1859933"/>
                </a:cubicBezTo>
                <a:cubicBezTo>
                  <a:pt x="4654795" y="1886729"/>
                  <a:pt x="4654795" y="1886729"/>
                  <a:pt x="4654795" y="1886729"/>
                </a:cubicBezTo>
                <a:cubicBezTo>
                  <a:pt x="4656216" y="1888673"/>
                  <a:pt x="4658852" y="1892282"/>
                  <a:pt x="4660273" y="1894226"/>
                </a:cubicBezTo>
                <a:cubicBezTo>
                  <a:pt x="4661694" y="1896170"/>
                  <a:pt x="4662388" y="1901199"/>
                  <a:pt x="4663809" y="1903143"/>
                </a:cubicBezTo>
                <a:cubicBezTo>
                  <a:pt x="4681835" y="1935972"/>
                  <a:pt x="4699938" y="1968321"/>
                  <a:pt x="4721851" y="1998312"/>
                </a:cubicBezTo>
                <a:cubicBezTo>
                  <a:pt x="4726605" y="2008896"/>
                  <a:pt x="4731839" y="2019553"/>
                  <a:pt x="4738213" y="2032358"/>
                </a:cubicBezTo>
                <a:cubicBezTo>
                  <a:pt x="4699865" y="1979877"/>
                  <a:pt x="4661342" y="1907927"/>
                  <a:pt x="4628300" y="1854549"/>
                </a:cubicBezTo>
                <a:cubicBezTo>
                  <a:pt x="4626879" y="1852605"/>
                  <a:pt x="4626879" y="1852605"/>
                  <a:pt x="4626357" y="1855969"/>
                </a:cubicBezTo>
                <a:cubicBezTo>
                  <a:pt x="4615923" y="1837610"/>
                  <a:pt x="4605692" y="1819529"/>
                  <a:pt x="4595184" y="1801652"/>
                </a:cubicBezTo>
                <a:cubicBezTo>
                  <a:pt x="4592865" y="1794401"/>
                  <a:pt x="4596327" y="1814872"/>
                  <a:pt x="4599862" y="1823788"/>
                </a:cubicBezTo>
                <a:cubicBezTo>
                  <a:pt x="4615850" y="1849165"/>
                  <a:pt x="4631240" y="1878385"/>
                  <a:pt x="4646704" y="1907123"/>
                </a:cubicBezTo>
                <a:lnTo>
                  <a:pt x="4648125" y="1909067"/>
                </a:lnTo>
                <a:cubicBezTo>
                  <a:pt x="4662413" y="1932702"/>
                  <a:pt x="4676906" y="1956615"/>
                  <a:pt x="4691675" y="1980323"/>
                </a:cubicBezTo>
                <a:cubicBezTo>
                  <a:pt x="4697848" y="1992850"/>
                  <a:pt x="4704225" y="2005655"/>
                  <a:pt x="4712340" y="2016762"/>
                </a:cubicBezTo>
                <a:cubicBezTo>
                  <a:pt x="4731340" y="2054419"/>
                  <a:pt x="4731340" y="2054419"/>
                  <a:pt x="4731340" y="2054419"/>
                </a:cubicBezTo>
                <a:cubicBezTo>
                  <a:pt x="4756513" y="2104601"/>
                  <a:pt x="4783833" y="2153643"/>
                  <a:pt x="4805642" y="2203304"/>
                </a:cubicBezTo>
                <a:cubicBezTo>
                  <a:pt x="4794715" y="2180192"/>
                  <a:pt x="4781366" y="2158427"/>
                  <a:pt x="4769511" y="2138124"/>
                </a:cubicBezTo>
                <a:cubicBezTo>
                  <a:pt x="4766873" y="2134514"/>
                  <a:pt x="4766351" y="2137878"/>
                  <a:pt x="4765902" y="2140761"/>
                </a:cubicBezTo>
                <a:cubicBezTo>
                  <a:pt x="4755917" y="2119520"/>
                  <a:pt x="4745685" y="2101439"/>
                  <a:pt x="4733831" y="2081136"/>
                </a:cubicBezTo>
                <a:cubicBezTo>
                  <a:pt x="4725266" y="2061838"/>
                  <a:pt x="4714831" y="2043480"/>
                  <a:pt x="4704120" y="2025326"/>
                </a:cubicBezTo>
                <a:cubicBezTo>
                  <a:pt x="4695309" y="2009188"/>
                  <a:pt x="4682933" y="1992249"/>
                  <a:pt x="4672701" y="1974169"/>
                </a:cubicBezTo>
                <a:cubicBezTo>
                  <a:pt x="4651554" y="1937653"/>
                  <a:pt x="4629150" y="1902912"/>
                  <a:pt x="4606338" y="1867615"/>
                </a:cubicBezTo>
                <a:cubicBezTo>
                  <a:pt x="4603699" y="1864005"/>
                  <a:pt x="4603873" y="1872399"/>
                  <a:pt x="4607685" y="1881114"/>
                </a:cubicBezTo>
                <a:cubicBezTo>
                  <a:pt x="4592915" y="1857404"/>
                  <a:pt x="4580570" y="1832351"/>
                  <a:pt x="4570380" y="1810831"/>
                </a:cubicBezTo>
                <a:cubicBezTo>
                  <a:pt x="4564731" y="1794940"/>
                  <a:pt x="4569613" y="1817356"/>
                  <a:pt x="4571727" y="1824328"/>
                </a:cubicBezTo>
                <a:cubicBezTo>
                  <a:pt x="4573148" y="1826272"/>
                  <a:pt x="4572422" y="1829358"/>
                  <a:pt x="4573842" y="1831302"/>
                </a:cubicBezTo>
                <a:cubicBezTo>
                  <a:pt x="4572422" y="1829358"/>
                  <a:pt x="4575885" y="1849829"/>
                  <a:pt x="4579943" y="1855384"/>
                </a:cubicBezTo>
                <a:cubicBezTo>
                  <a:pt x="4626261" y="1942082"/>
                  <a:pt x="4679347" y="2026387"/>
                  <a:pt x="4727333" y="2111869"/>
                </a:cubicBezTo>
                <a:cubicBezTo>
                  <a:pt x="4728754" y="2113812"/>
                  <a:pt x="4726810" y="2115231"/>
                  <a:pt x="4728027" y="2116897"/>
                </a:cubicBezTo>
                <a:cubicBezTo>
                  <a:pt x="4723970" y="2111344"/>
                  <a:pt x="4721854" y="2104370"/>
                  <a:pt x="4716376" y="2096873"/>
                </a:cubicBezTo>
                <a:cubicBezTo>
                  <a:pt x="4712318" y="2091320"/>
                  <a:pt x="4710202" y="2084347"/>
                  <a:pt x="4705941" y="2078515"/>
                </a:cubicBezTo>
                <a:cubicBezTo>
                  <a:pt x="4701884" y="2072962"/>
                  <a:pt x="4702055" y="2081355"/>
                  <a:pt x="4704651" y="2088403"/>
                </a:cubicBezTo>
                <a:cubicBezTo>
                  <a:pt x="4695359" y="2072191"/>
                  <a:pt x="4684925" y="2053833"/>
                  <a:pt x="4675912" y="2037418"/>
                </a:cubicBezTo>
                <a:cubicBezTo>
                  <a:pt x="4665681" y="2019337"/>
                  <a:pt x="4656388" y="2003125"/>
                  <a:pt x="4647375" y="1986711"/>
                </a:cubicBezTo>
                <a:cubicBezTo>
                  <a:pt x="4643318" y="1981158"/>
                  <a:pt x="4646779" y="2001627"/>
                  <a:pt x="4650838" y="2007181"/>
                </a:cubicBezTo>
                <a:cubicBezTo>
                  <a:pt x="4667200" y="2041229"/>
                  <a:pt x="4685301" y="2073578"/>
                  <a:pt x="4701664" y="2107624"/>
                </a:cubicBezTo>
                <a:cubicBezTo>
                  <a:pt x="4718272" y="2138510"/>
                  <a:pt x="4736373" y="2170858"/>
                  <a:pt x="4754400" y="2203687"/>
                </a:cubicBezTo>
                <a:cubicBezTo>
                  <a:pt x="4752457" y="2205107"/>
                  <a:pt x="4755748" y="2217186"/>
                  <a:pt x="4757862" y="2224158"/>
                </a:cubicBezTo>
                <a:cubicBezTo>
                  <a:pt x="4735777" y="2185776"/>
                  <a:pt x="4735777" y="2185776"/>
                  <a:pt x="4735777" y="2185776"/>
                </a:cubicBezTo>
                <a:cubicBezTo>
                  <a:pt x="4697777" y="2110463"/>
                  <a:pt x="4659779" y="2035151"/>
                  <a:pt x="4610471" y="1967674"/>
                </a:cubicBezTo>
                <a:cubicBezTo>
                  <a:pt x="4606415" y="1962120"/>
                  <a:pt x="4607589" y="1967225"/>
                  <a:pt x="4608283" y="1972254"/>
                </a:cubicBezTo>
                <a:cubicBezTo>
                  <a:pt x="4600690" y="1957783"/>
                  <a:pt x="4591399" y="1941572"/>
                  <a:pt x="4588761" y="1937962"/>
                </a:cubicBezTo>
                <a:cubicBezTo>
                  <a:pt x="4587169" y="1927624"/>
                  <a:pt x="4578400" y="1908049"/>
                  <a:pt x="4582588" y="1925435"/>
                </a:cubicBezTo>
                <a:cubicBezTo>
                  <a:pt x="4587022" y="1950733"/>
                  <a:pt x="4610325" y="1990781"/>
                  <a:pt x="4628630" y="2023408"/>
                </a:cubicBezTo>
                <a:cubicBezTo>
                  <a:pt x="4636586" y="2036338"/>
                  <a:pt x="4644361" y="2050036"/>
                  <a:pt x="4652080" y="2064097"/>
                </a:cubicBezTo>
                <a:lnTo>
                  <a:pt x="4674736" y="2106095"/>
                </a:lnTo>
                <a:lnTo>
                  <a:pt x="4670744" y="2100345"/>
                </a:lnTo>
                <a:cubicBezTo>
                  <a:pt x="4668781" y="2097148"/>
                  <a:pt x="4667238" y="2094018"/>
                  <a:pt x="4666180" y="2090532"/>
                </a:cubicBezTo>
                <a:cubicBezTo>
                  <a:pt x="4659282" y="2081089"/>
                  <a:pt x="4664163" y="2103504"/>
                  <a:pt x="4665584" y="2105448"/>
                </a:cubicBezTo>
                <a:cubicBezTo>
                  <a:pt x="4669119" y="2114366"/>
                  <a:pt x="4672654" y="2123283"/>
                  <a:pt x="4676265" y="2131721"/>
                </a:cubicBezTo>
                <a:cubicBezTo>
                  <a:pt x="4661698" y="2108289"/>
                  <a:pt x="4649149" y="2082958"/>
                  <a:pt x="4636321" y="2057827"/>
                </a:cubicBezTo>
                <a:cubicBezTo>
                  <a:pt x="4622033" y="2034194"/>
                  <a:pt x="4606121" y="2008338"/>
                  <a:pt x="4591350" y="1984628"/>
                </a:cubicBezTo>
                <a:cubicBezTo>
                  <a:pt x="4585872" y="1977131"/>
                  <a:pt x="4593669" y="2002951"/>
                  <a:pt x="4594567" y="2008259"/>
                </a:cubicBezTo>
                <a:cubicBezTo>
                  <a:pt x="4604276" y="2029703"/>
                  <a:pt x="4617626" y="2051470"/>
                  <a:pt x="4628755" y="2074858"/>
                </a:cubicBezTo>
                <a:cubicBezTo>
                  <a:pt x="4640406" y="2094882"/>
                  <a:pt x="4651811" y="2118068"/>
                  <a:pt x="4662941" y="2141457"/>
                </a:cubicBezTo>
                <a:cubicBezTo>
                  <a:pt x="4648651" y="2117822"/>
                  <a:pt x="4636102" y="2092491"/>
                  <a:pt x="4621332" y="2068780"/>
                </a:cubicBezTo>
                <a:cubicBezTo>
                  <a:pt x="4620116" y="2067114"/>
                  <a:pt x="4620116" y="2067114"/>
                  <a:pt x="4618695" y="2065171"/>
                </a:cubicBezTo>
                <a:cubicBezTo>
                  <a:pt x="4598724" y="2033761"/>
                  <a:pt x="4598724" y="2033761"/>
                  <a:pt x="4598724" y="2033761"/>
                </a:cubicBezTo>
                <a:cubicBezTo>
                  <a:pt x="4593769" y="2022900"/>
                  <a:pt x="4587073" y="2013736"/>
                  <a:pt x="4578754" y="2002351"/>
                </a:cubicBezTo>
                <a:cubicBezTo>
                  <a:pt x="4576638" y="1995377"/>
                  <a:pt x="4579578" y="2019213"/>
                  <a:pt x="4585056" y="2026710"/>
                </a:cubicBezTo>
                <a:cubicBezTo>
                  <a:pt x="4606244" y="2059786"/>
                  <a:pt x="4606244" y="2059786"/>
                  <a:pt x="4606244" y="2059786"/>
                </a:cubicBezTo>
                <a:cubicBezTo>
                  <a:pt x="4636200" y="2112438"/>
                  <a:pt x="4664736" y="2163143"/>
                  <a:pt x="4698825" y="2209795"/>
                </a:cubicBezTo>
                <a:cubicBezTo>
                  <a:pt x="4703086" y="2215627"/>
                  <a:pt x="4695566" y="2189601"/>
                  <a:pt x="4694144" y="2187658"/>
                </a:cubicBezTo>
                <a:cubicBezTo>
                  <a:pt x="4686797" y="2170026"/>
                  <a:pt x="4686797" y="2170026"/>
                  <a:pt x="4686797" y="2170026"/>
                </a:cubicBezTo>
                <a:cubicBezTo>
                  <a:pt x="4700842" y="2196822"/>
                  <a:pt x="4714811" y="2224097"/>
                  <a:pt x="4730274" y="2252836"/>
                </a:cubicBezTo>
                <a:cubicBezTo>
                  <a:pt x="4734333" y="2258390"/>
                  <a:pt x="4729653" y="2236253"/>
                  <a:pt x="4727261" y="2229482"/>
                </a:cubicBezTo>
                <a:cubicBezTo>
                  <a:pt x="4713292" y="2202206"/>
                  <a:pt x="4699771" y="2172048"/>
                  <a:pt x="4686249" y="2141888"/>
                </a:cubicBezTo>
                <a:cubicBezTo>
                  <a:pt x="4703135" y="2172571"/>
                  <a:pt x="4718077" y="2204674"/>
                  <a:pt x="4734683" y="2235560"/>
                </a:cubicBezTo>
                <a:cubicBezTo>
                  <a:pt x="4740856" y="2248087"/>
                  <a:pt x="4734756" y="2224004"/>
                  <a:pt x="4732439" y="2216754"/>
                </a:cubicBezTo>
                <a:cubicBezTo>
                  <a:pt x="4730324" y="2209780"/>
                  <a:pt x="4727686" y="2206170"/>
                  <a:pt x="4725571" y="2199197"/>
                </a:cubicBezTo>
                <a:cubicBezTo>
                  <a:pt x="4727686" y="2206170"/>
                  <a:pt x="4730324" y="2209780"/>
                  <a:pt x="4733164" y="2213667"/>
                </a:cubicBezTo>
                <a:cubicBezTo>
                  <a:pt x="4737916" y="2224251"/>
                  <a:pt x="4736772" y="2211030"/>
                  <a:pt x="4733238" y="2202114"/>
                </a:cubicBezTo>
                <a:cubicBezTo>
                  <a:pt x="4738716" y="2209611"/>
                  <a:pt x="4738716" y="2209611"/>
                  <a:pt x="4738716" y="2209611"/>
                </a:cubicBezTo>
                <a:cubicBezTo>
                  <a:pt x="4771482" y="2274266"/>
                  <a:pt x="4771482" y="2274266"/>
                  <a:pt x="4771482" y="2274266"/>
                </a:cubicBezTo>
                <a:cubicBezTo>
                  <a:pt x="4767424" y="2268712"/>
                  <a:pt x="4771857" y="2294009"/>
                  <a:pt x="4774699" y="2297898"/>
                </a:cubicBezTo>
                <a:cubicBezTo>
                  <a:pt x="4789315" y="2325767"/>
                  <a:pt x="4803009" y="2354413"/>
                  <a:pt x="4816520" y="2383249"/>
                </a:cubicBezTo>
                <a:lnTo>
                  <a:pt x="4836535" y="2425746"/>
                </a:lnTo>
                <a:lnTo>
                  <a:pt x="4834529" y="2424862"/>
                </a:lnTo>
                <a:lnTo>
                  <a:pt x="4829582" y="2421531"/>
                </a:lnTo>
                <a:lnTo>
                  <a:pt x="4790956" y="2351615"/>
                </a:lnTo>
                <a:cubicBezTo>
                  <a:pt x="4768348" y="2316595"/>
                  <a:pt x="4746188" y="2278692"/>
                  <a:pt x="4724796" y="2245339"/>
                </a:cubicBezTo>
                <a:cubicBezTo>
                  <a:pt x="4718101" y="2236175"/>
                  <a:pt x="4724201" y="2260256"/>
                  <a:pt x="4724895" y="2265287"/>
                </a:cubicBezTo>
                <a:cubicBezTo>
                  <a:pt x="4732243" y="2282918"/>
                  <a:pt x="4732243" y="2282918"/>
                  <a:pt x="4732243" y="2282918"/>
                </a:cubicBezTo>
                <a:cubicBezTo>
                  <a:pt x="4728185" y="2277364"/>
                  <a:pt x="4722706" y="2269866"/>
                  <a:pt x="4719344" y="2269344"/>
                </a:cubicBezTo>
                <a:cubicBezTo>
                  <a:pt x="4716706" y="2265734"/>
                  <a:pt x="4713864" y="2261845"/>
                  <a:pt x="4712648" y="2260179"/>
                </a:cubicBezTo>
                <a:cubicBezTo>
                  <a:pt x="4676314" y="2194723"/>
                  <a:pt x="4636821" y="2129021"/>
                  <a:pt x="4597083" y="2066479"/>
                </a:cubicBezTo>
                <a:cubicBezTo>
                  <a:pt x="4591605" y="2058983"/>
                  <a:pt x="4599125" y="2085008"/>
                  <a:pt x="4601966" y="2088895"/>
                </a:cubicBezTo>
                <a:cubicBezTo>
                  <a:pt x="4613789" y="2117312"/>
                  <a:pt x="4626093" y="2145805"/>
                  <a:pt x="4640137" y="2172601"/>
                </a:cubicBezTo>
                <a:cubicBezTo>
                  <a:pt x="4638716" y="2170658"/>
                  <a:pt x="4636774" y="2172077"/>
                  <a:pt x="4635556" y="2170411"/>
                </a:cubicBezTo>
                <a:cubicBezTo>
                  <a:pt x="4614412" y="2133897"/>
                  <a:pt x="4593745" y="2097458"/>
                  <a:pt x="4567976" y="2062192"/>
                </a:cubicBezTo>
                <a:cubicBezTo>
                  <a:pt x="4564441" y="2053275"/>
                  <a:pt x="4570541" y="2077356"/>
                  <a:pt x="4572655" y="2084329"/>
                </a:cubicBezTo>
                <a:cubicBezTo>
                  <a:pt x="4581425" y="2103905"/>
                  <a:pt x="4591656" y="2121986"/>
                  <a:pt x="4601642" y="2143228"/>
                </a:cubicBezTo>
                <a:cubicBezTo>
                  <a:pt x="4594422" y="2137427"/>
                  <a:pt x="4588945" y="2129932"/>
                  <a:pt x="4581522" y="2123853"/>
                </a:cubicBezTo>
                <a:cubicBezTo>
                  <a:pt x="4573929" y="2109382"/>
                  <a:pt x="4573929" y="2109382"/>
                  <a:pt x="4573929" y="2109382"/>
                </a:cubicBezTo>
                <a:cubicBezTo>
                  <a:pt x="4574451" y="2106017"/>
                  <a:pt x="4571162" y="2093940"/>
                  <a:pt x="4569047" y="2086966"/>
                </a:cubicBezTo>
                <a:cubicBezTo>
                  <a:pt x="4543524" y="2048540"/>
                  <a:pt x="4521437" y="2010157"/>
                  <a:pt x="4495466" y="1974615"/>
                </a:cubicBezTo>
                <a:cubicBezTo>
                  <a:pt x="4489987" y="1967116"/>
                  <a:pt x="4494870" y="1989530"/>
                  <a:pt x="4496087" y="1991197"/>
                </a:cubicBezTo>
                <a:lnTo>
                  <a:pt x="4491471" y="1984880"/>
                </a:lnTo>
                <a:cubicBezTo>
                  <a:pt x="4490609" y="1983700"/>
                  <a:pt x="4490609" y="1983700"/>
                  <a:pt x="4490609" y="1983700"/>
                </a:cubicBezTo>
                <a:cubicBezTo>
                  <a:pt x="4487971" y="1980090"/>
                  <a:pt x="4487971" y="1980090"/>
                  <a:pt x="4487449" y="1983454"/>
                </a:cubicBezTo>
                <a:cubicBezTo>
                  <a:pt x="4468001" y="1948680"/>
                  <a:pt x="4448477" y="1914387"/>
                  <a:pt x="4425870" y="1879369"/>
                </a:cubicBezTo>
                <a:cubicBezTo>
                  <a:pt x="4423477" y="1872598"/>
                  <a:pt x="4427462" y="1889706"/>
                  <a:pt x="4427013" y="1892589"/>
                </a:cubicBezTo>
                <a:cubicBezTo>
                  <a:pt x="4435260" y="1915529"/>
                  <a:pt x="4444445" y="1940336"/>
                  <a:pt x="4458489" y="1967131"/>
                </a:cubicBezTo>
                <a:cubicBezTo>
                  <a:pt x="4438069" y="1927532"/>
                  <a:pt x="4416187" y="1889426"/>
                  <a:pt x="4391880" y="1852665"/>
                </a:cubicBezTo>
                <a:cubicBezTo>
                  <a:pt x="4391635" y="1855827"/>
                  <a:pt x="4393921" y="1871193"/>
                  <a:pt x="4396559" y="1874804"/>
                </a:cubicBezTo>
                <a:cubicBezTo>
                  <a:pt x="4429284" y="1942897"/>
                  <a:pt x="4464890" y="2011437"/>
                  <a:pt x="4504383" y="2077141"/>
                </a:cubicBezTo>
                <a:cubicBezTo>
                  <a:pt x="4502441" y="2078560"/>
                  <a:pt x="4504106" y="2088416"/>
                  <a:pt x="4507642" y="2097334"/>
                </a:cubicBezTo>
                <a:cubicBezTo>
                  <a:pt x="4484339" y="2057285"/>
                  <a:pt x="4462499" y="2015741"/>
                  <a:pt x="4436528" y="1980198"/>
                </a:cubicBezTo>
                <a:cubicBezTo>
                  <a:pt x="4441483" y="1991058"/>
                  <a:pt x="4446961" y="1998557"/>
                  <a:pt x="4452440" y="2006054"/>
                </a:cubicBezTo>
                <a:cubicBezTo>
                  <a:pt x="4440063" y="1989114"/>
                  <a:pt x="4426469" y="1970510"/>
                  <a:pt x="4412873" y="1951904"/>
                </a:cubicBezTo>
                <a:cubicBezTo>
                  <a:pt x="4413567" y="1956935"/>
                  <a:pt x="4418278" y="1970957"/>
                  <a:pt x="4418972" y="1975987"/>
                </a:cubicBezTo>
                <a:cubicBezTo>
                  <a:pt x="4421610" y="1979596"/>
                  <a:pt x="4424451" y="1983485"/>
                  <a:pt x="4425146" y="1988514"/>
                </a:cubicBezTo>
                <a:cubicBezTo>
                  <a:pt x="4414391" y="1973797"/>
                  <a:pt x="4414391" y="1973797"/>
                  <a:pt x="4414391" y="1973797"/>
                </a:cubicBezTo>
                <a:cubicBezTo>
                  <a:pt x="4431277" y="2004480"/>
                  <a:pt x="4451045" y="2035612"/>
                  <a:pt x="4469350" y="2068238"/>
                </a:cubicBezTo>
                <a:cubicBezTo>
                  <a:pt x="4465291" y="2062684"/>
                  <a:pt x="4461234" y="2057130"/>
                  <a:pt x="4456972" y="2051299"/>
                </a:cubicBezTo>
                <a:cubicBezTo>
                  <a:pt x="4482421" y="2090206"/>
                  <a:pt x="4506002" y="2130053"/>
                  <a:pt x="4528087" y="2168436"/>
                </a:cubicBezTo>
                <a:lnTo>
                  <a:pt x="4529508" y="2170379"/>
                </a:lnTo>
                <a:lnTo>
                  <a:pt x="4530089" y="2174094"/>
                </a:lnTo>
                <a:lnTo>
                  <a:pt x="4524415" y="2172637"/>
                </a:lnTo>
                <a:cubicBezTo>
                  <a:pt x="4518444" y="2169396"/>
                  <a:pt x="4514428" y="2159297"/>
                  <a:pt x="4509356" y="2152425"/>
                </a:cubicBezTo>
                <a:cubicBezTo>
                  <a:pt x="4505721" y="2149660"/>
                  <a:pt x="4500531" y="2147395"/>
                  <a:pt x="4495515" y="2144711"/>
                </a:cubicBezTo>
                <a:lnTo>
                  <a:pt x="4485413" y="2136632"/>
                </a:lnTo>
                <a:lnTo>
                  <a:pt x="4482895" y="2129898"/>
                </a:lnTo>
                <a:cubicBezTo>
                  <a:pt x="4476445" y="2117574"/>
                  <a:pt x="4469547" y="2108133"/>
                  <a:pt x="4463372" y="2095605"/>
                </a:cubicBezTo>
                <a:cubicBezTo>
                  <a:pt x="4463372" y="2095605"/>
                  <a:pt x="4463372" y="2095605"/>
                  <a:pt x="4461952" y="2093661"/>
                </a:cubicBezTo>
                <a:cubicBezTo>
                  <a:pt x="4446938" y="2073113"/>
                  <a:pt x="4430503" y="2050622"/>
                  <a:pt x="4415488" y="2030073"/>
                </a:cubicBezTo>
                <a:lnTo>
                  <a:pt x="4468633" y="2119940"/>
                </a:lnTo>
                <a:lnTo>
                  <a:pt x="4464751" y="2118229"/>
                </a:lnTo>
                <a:cubicBezTo>
                  <a:pt x="4460392" y="2116337"/>
                  <a:pt x="4456537" y="2114244"/>
                  <a:pt x="4453833" y="2110875"/>
                </a:cubicBezTo>
                <a:cubicBezTo>
                  <a:pt x="4449884" y="2106831"/>
                  <a:pt x="4448851" y="2098352"/>
                  <a:pt x="4444904" y="2094308"/>
                </a:cubicBezTo>
                <a:cubicBezTo>
                  <a:pt x="4443412" y="2093497"/>
                  <a:pt x="4440785" y="2093022"/>
                  <a:pt x="4438158" y="2092545"/>
                </a:cubicBezTo>
                <a:lnTo>
                  <a:pt x="4433565" y="2091345"/>
                </a:lnTo>
                <a:lnTo>
                  <a:pt x="4429832" y="2077093"/>
                </a:lnTo>
                <a:cubicBezTo>
                  <a:pt x="4398456" y="2022498"/>
                  <a:pt x="4398456" y="2022498"/>
                  <a:pt x="4398456" y="2022498"/>
                </a:cubicBezTo>
                <a:cubicBezTo>
                  <a:pt x="4373904" y="1988898"/>
                  <a:pt x="4373904" y="1988898"/>
                  <a:pt x="4373904" y="1988898"/>
                </a:cubicBezTo>
                <a:lnTo>
                  <a:pt x="4372485" y="1986954"/>
                </a:lnTo>
                <a:cubicBezTo>
                  <a:pt x="4376297" y="1995669"/>
                  <a:pt x="4376297" y="1995669"/>
                  <a:pt x="4376297" y="1995669"/>
                </a:cubicBezTo>
                <a:cubicBezTo>
                  <a:pt x="4368426" y="1981401"/>
                  <a:pt x="4357470" y="1966406"/>
                  <a:pt x="4346512" y="1951411"/>
                </a:cubicBezTo>
                <a:cubicBezTo>
                  <a:pt x="4342454" y="1945858"/>
                  <a:pt x="4344324" y="1955992"/>
                  <a:pt x="4347859" y="1964909"/>
                </a:cubicBezTo>
                <a:cubicBezTo>
                  <a:pt x="4357845" y="1986151"/>
                  <a:pt x="4369700" y="2006453"/>
                  <a:pt x="4379931" y="2024534"/>
                </a:cubicBezTo>
                <a:cubicBezTo>
                  <a:pt x="4382771" y="2028421"/>
                  <a:pt x="4383988" y="2030088"/>
                  <a:pt x="4385410" y="2032031"/>
                </a:cubicBezTo>
                <a:cubicBezTo>
                  <a:pt x="4385165" y="2035193"/>
                  <a:pt x="4386585" y="2037136"/>
                  <a:pt x="4387803" y="2038803"/>
                </a:cubicBezTo>
                <a:cubicBezTo>
                  <a:pt x="4386585" y="2037136"/>
                  <a:pt x="4385165" y="2035193"/>
                  <a:pt x="4382323" y="2031305"/>
                </a:cubicBezTo>
                <a:cubicBezTo>
                  <a:pt x="4381106" y="2029638"/>
                  <a:pt x="4377742" y="2029113"/>
                  <a:pt x="4376323" y="2027171"/>
                </a:cubicBezTo>
                <a:cubicBezTo>
                  <a:pt x="4362729" y="2008566"/>
                  <a:pt x="4350351" y="1991627"/>
                  <a:pt x="4336755" y="1973023"/>
                </a:cubicBezTo>
                <a:cubicBezTo>
                  <a:pt x="4343826" y="1990857"/>
                  <a:pt x="4353118" y="2007069"/>
                  <a:pt x="4361929" y="2023207"/>
                </a:cubicBezTo>
                <a:cubicBezTo>
                  <a:pt x="4348334" y="2004601"/>
                  <a:pt x="4336683" y="1984578"/>
                  <a:pt x="4324753" y="1964755"/>
                </a:cubicBezTo>
                <a:cubicBezTo>
                  <a:pt x="4325726" y="1969582"/>
                  <a:pt x="4327840" y="1976555"/>
                  <a:pt x="4329260" y="1978500"/>
                </a:cubicBezTo>
                <a:cubicBezTo>
                  <a:pt x="4336855" y="1992971"/>
                  <a:pt x="4336855" y="1992971"/>
                  <a:pt x="4336855" y="1992971"/>
                </a:cubicBezTo>
                <a:cubicBezTo>
                  <a:pt x="4320418" y="1970478"/>
                  <a:pt x="4305404" y="1949929"/>
                  <a:pt x="4290592" y="1929659"/>
                </a:cubicBezTo>
                <a:cubicBezTo>
                  <a:pt x="4294650" y="1935213"/>
                  <a:pt x="4298463" y="1943928"/>
                  <a:pt x="4302522" y="1949480"/>
                </a:cubicBezTo>
                <a:cubicBezTo>
                  <a:pt x="4303739" y="1951147"/>
                  <a:pt x="4304636" y="1956453"/>
                  <a:pt x="4306056" y="1958398"/>
                </a:cubicBezTo>
                <a:cubicBezTo>
                  <a:pt x="4312753" y="1967562"/>
                  <a:pt x="4316288" y="1976479"/>
                  <a:pt x="4323186" y="1985919"/>
                </a:cubicBezTo>
                <a:cubicBezTo>
                  <a:pt x="4316288" y="1976479"/>
                  <a:pt x="4316288" y="1976479"/>
                  <a:pt x="4316288" y="1976479"/>
                </a:cubicBezTo>
                <a:cubicBezTo>
                  <a:pt x="4312179" y="1970856"/>
                  <a:pt x="4315382" y="1984089"/>
                  <a:pt x="4318439" y="1992697"/>
                </a:cubicBezTo>
                <a:lnTo>
                  <a:pt x="4318947" y="1993852"/>
                </a:lnTo>
                <a:lnTo>
                  <a:pt x="4313935" y="1991761"/>
                </a:lnTo>
                <a:cubicBezTo>
                  <a:pt x="4310074" y="1990021"/>
                  <a:pt x="4306217" y="1988105"/>
                  <a:pt x="4303330" y="1986270"/>
                </a:cubicBezTo>
                <a:lnTo>
                  <a:pt x="4299451" y="1982211"/>
                </a:lnTo>
                <a:lnTo>
                  <a:pt x="4298802" y="1981237"/>
                </a:lnTo>
                <a:lnTo>
                  <a:pt x="4305130" y="1980408"/>
                </a:lnTo>
                <a:cubicBezTo>
                  <a:pt x="4308090" y="1980985"/>
                  <a:pt x="4310917" y="1981966"/>
                  <a:pt x="4310917" y="1981966"/>
                </a:cubicBezTo>
                <a:cubicBezTo>
                  <a:pt x="4306004" y="1975498"/>
                  <a:pt x="4304611" y="1978859"/>
                  <a:pt x="4295498" y="1973594"/>
                </a:cubicBezTo>
                <a:cubicBezTo>
                  <a:pt x="4291550" y="1969550"/>
                  <a:pt x="4289621" y="1964703"/>
                  <a:pt x="4285176" y="1960388"/>
                </a:cubicBezTo>
                <a:lnTo>
                  <a:pt x="4284661" y="1960043"/>
                </a:lnTo>
                <a:lnTo>
                  <a:pt x="4257502" y="1919337"/>
                </a:lnTo>
                <a:cubicBezTo>
                  <a:pt x="4256327" y="1914233"/>
                  <a:pt x="4252268" y="1908679"/>
                  <a:pt x="4250153" y="1901705"/>
                </a:cubicBezTo>
                <a:cubicBezTo>
                  <a:pt x="4242037" y="1890597"/>
                  <a:pt x="4232297" y="1877270"/>
                  <a:pt x="4224182" y="1866162"/>
                </a:cubicBezTo>
                <a:cubicBezTo>
                  <a:pt x="4224704" y="1862798"/>
                  <a:pt x="4223486" y="1861132"/>
                  <a:pt x="4224010" y="1857769"/>
                </a:cubicBezTo>
                <a:lnTo>
                  <a:pt x="4230908" y="1867210"/>
                </a:lnTo>
                <a:cubicBezTo>
                  <a:pt x="4232127" y="1868876"/>
                  <a:pt x="4233546" y="1870819"/>
                  <a:pt x="4233546" y="1870819"/>
                </a:cubicBezTo>
                <a:lnTo>
                  <a:pt x="4241662" y="1881927"/>
                </a:lnTo>
                <a:cubicBezTo>
                  <a:pt x="4249981" y="1893312"/>
                  <a:pt x="4255459" y="1900809"/>
                  <a:pt x="4259764" y="1903202"/>
                </a:cubicBezTo>
                <a:cubicBezTo>
                  <a:pt x="4262603" y="1907089"/>
                  <a:pt x="4263576" y="1911916"/>
                  <a:pt x="4264997" y="1913860"/>
                </a:cubicBezTo>
                <a:cubicBezTo>
                  <a:pt x="4269054" y="1919414"/>
                  <a:pt x="4272589" y="1928331"/>
                  <a:pt x="4278067" y="1935829"/>
                </a:cubicBezTo>
                <a:cubicBezTo>
                  <a:pt x="4281431" y="1936352"/>
                  <a:pt x="4277245" y="1918967"/>
                  <a:pt x="4271968" y="1911746"/>
                </a:cubicBezTo>
                <a:cubicBezTo>
                  <a:pt x="4246520" y="1872840"/>
                  <a:pt x="4222213" y="1836079"/>
                  <a:pt x="4194575" y="1801754"/>
                </a:cubicBezTo>
                <a:cubicBezTo>
                  <a:pt x="4190518" y="1796200"/>
                  <a:pt x="4192805" y="1811567"/>
                  <a:pt x="4195399" y="1818615"/>
                </a:cubicBezTo>
                <a:cubicBezTo>
                  <a:pt x="4183268" y="1798515"/>
                  <a:pt x="4168253" y="1777967"/>
                  <a:pt x="4152993" y="1760580"/>
                </a:cubicBezTo>
                <a:cubicBezTo>
                  <a:pt x="4149950" y="1756415"/>
                  <a:pt x="4152619" y="1768918"/>
                  <a:pt x="4155342" y="1777071"/>
                </a:cubicBezTo>
                <a:lnTo>
                  <a:pt x="4157599" y="1782350"/>
                </a:lnTo>
                <a:lnTo>
                  <a:pt x="4153214" y="1776178"/>
                </a:lnTo>
                <a:cubicBezTo>
                  <a:pt x="4149668" y="1770888"/>
                  <a:pt x="4146331" y="1765448"/>
                  <a:pt x="4143105" y="1759286"/>
                </a:cubicBezTo>
                <a:cubicBezTo>
                  <a:pt x="4144078" y="1764112"/>
                  <a:pt x="4146396" y="1771364"/>
                  <a:pt x="4147090" y="1776394"/>
                </a:cubicBezTo>
                <a:cubicBezTo>
                  <a:pt x="4122538" y="1742793"/>
                  <a:pt x="4122538" y="1742793"/>
                  <a:pt x="4122538" y="1742793"/>
                </a:cubicBezTo>
                <a:cubicBezTo>
                  <a:pt x="4109206" y="1722507"/>
                  <a:pt x="4096177" y="1702637"/>
                  <a:pt x="4083083" y="1683189"/>
                </a:cubicBezTo>
                <a:lnTo>
                  <a:pt x="4047619" y="1632386"/>
                </a:lnTo>
                <a:lnTo>
                  <a:pt x="4047292" y="1631658"/>
                </a:lnTo>
                <a:cubicBezTo>
                  <a:pt x="4047292" y="1631658"/>
                  <a:pt x="4047292" y="1631658"/>
                  <a:pt x="4045872" y="1629714"/>
                </a:cubicBezTo>
                <a:cubicBezTo>
                  <a:pt x="4045872" y="1629714"/>
                  <a:pt x="4044451" y="1627770"/>
                  <a:pt x="4043233" y="1626104"/>
                </a:cubicBezTo>
                <a:lnTo>
                  <a:pt x="4047619" y="1632386"/>
                </a:lnTo>
                <a:lnTo>
                  <a:pt x="4051451" y="1640918"/>
                </a:lnTo>
                <a:cubicBezTo>
                  <a:pt x="4052044" y="1642241"/>
                  <a:pt x="4052044" y="1642241"/>
                  <a:pt x="4052044" y="1642241"/>
                </a:cubicBezTo>
                <a:cubicBezTo>
                  <a:pt x="4048509" y="1633324"/>
                  <a:pt x="4043233" y="1626104"/>
                  <a:pt x="4035812" y="1620027"/>
                </a:cubicBezTo>
                <a:cubicBezTo>
                  <a:pt x="4031754" y="1614472"/>
                  <a:pt x="4035086" y="1623113"/>
                  <a:pt x="4037404" y="1630363"/>
                </a:cubicBezTo>
                <a:cubicBezTo>
                  <a:pt x="4025028" y="1613426"/>
                  <a:pt x="4011432" y="1594821"/>
                  <a:pt x="3997390" y="1579099"/>
                </a:cubicBezTo>
                <a:cubicBezTo>
                  <a:pt x="3993332" y="1573545"/>
                  <a:pt x="3996867" y="1582462"/>
                  <a:pt x="4000403" y="1591381"/>
                </a:cubicBezTo>
                <a:cubicBezTo>
                  <a:pt x="3978488" y="1561390"/>
                  <a:pt x="3978488" y="1561390"/>
                  <a:pt x="3978488" y="1561390"/>
                </a:cubicBezTo>
                <a:cubicBezTo>
                  <a:pt x="3977068" y="1559446"/>
                  <a:pt x="3977068" y="1559446"/>
                  <a:pt x="3976824" y="1562607"/>
                </a:cubicBezTo>
                <a:cubicBezTo>
                  <a:pt x="3986360" y="1575660"/>
                  <a:pt x="3994680" y="1587044"/>
                  <a:pt x="4004215" y="1600094"/>
                </a:cubicBezTo>
                <a:cubicBezTo>
                  <a:pt x="4021867" y="1624252"/>
                  <a:pt x="4039724" y="1648689"/>
                  <a:pt x="4057376" y="1672847"/>
                </a:cubicBezTo>
                <a:cubicBezTo>
                  <a:pt x="4058275" y="1678154"/>
                  <a:pt x="4058275" y="1678154"/>
                  <a:pt x="4058275" y="1678154"/>
                </a:cubicBezTo>
                <a:cubicBezTo>
                  <a:pt x="4054013" y="1672324"/>
                  <a:pt x="4048534" y="1664826"/>
                  <a:pt x="4044476" y="1659273"/>
                </a:cubicBezTo>
                <a:cubicBezTo>
                  <a:pt x="4038997" y="1651775"/>
                  <a:pt x="4045823" y="1672770"/>
                  <a:pt x="4047244" y="1674713"/>
                </a:cubicBezTo>
                <a:cubicBezTo>
                  <a:pt x="4050779" y="1683632"/>
                  <a:pt x="4056258" y="1691128"/>
                  <a:pt x="4058372" y="1698101"/>
                </a:cubicBezTo>
                <a:cubicBezTo>
                  <a:pt x="4045301" y="1676134"/>
                  <a:pt x="4028866" y="1653642"/>
                  <a:pt x="4013850" y="1633093"/>
                </a:cubicBezTo>
                <a:cubicBezTo>
                  <a:pt x="3997416" y="1610601"/>
                  <a:pt x="3982400" y="1590052"/>
                  <a:pt x="3964021" y="1568980"/>
                </a:cubicBezTo>
                <a:cubicBezTo>
                  <a:pt x="3958746" y="1561760"/>
                  <a:pt x="3966789" y="1584422"/>
                  <a:pt x="3969427" y="1588032"/>
                </a:cubicBezTo>
                <a:cubicBezTo>
                  <a:pt x="3981280" y="1608333"/>
                  <a:pt x="3996297" y="1628883"/>
                  <a:pt x="4007948" y="1648907"/>
                </a:cubicBezTo>
                <a:cubicBezTo>
                  <a:pt x="4021542" y="1667512"/>
                  <a:pt x="4034892" y="1689278"/>
                  <a:pt x="4048486" y="1707882"/>
                </a:cubicBezTo>
                <a:cubicBezTo>
                  <a:pt x="4033471" y="1687334"/>
                  <a:pt x="4017239" y="1665119"/>
                  <a:pt x="4002225" y="1644570"/>
                </a:cubicBezTo>
                <a:cubicBezTo>
                  <a:pt x="4000804" y="1642626"/>
                  <a:pt x="3999383" y="1640682"/>
                  <a:pt x="3999383" y="1640682"/>
                </a:cubicBezTo>
                <a:cubicBezTo>
                  <a:pt x="3975729" y="1612390"/>
                  <a:pt x="3975729" y="1612390"/>
                  <a:pt x="3975729" y="1612390"/>
                </a:cubicBezTo>
                <a:cubicBezTo>
                  <a:pt x="3970251" y="1604893"/>
                  <a:pt x="3961409" y="1596871"/>
                  <a:pt x="3954510" y="1587430"/>
                </a:cubicBezTo>
                <a:cubicBezTo>
                  <a:pt x="3950452" y="1581876"/>
                  <a:pt x="3955857" y="1600929"/>
                  <a:pt x="3961336" y="1608426"/>
                </a:cubicBezTo>
                <a:cubicBezTo>
                  <a:pt x="3985193" y="1636995"/>
                  <a:pt x="3985193" y="1636995"/>
                  <a:pt x="3985193" y="1636995"/>
                </a:cubicBezTo>
                <a:cubicBezTo>
                  <a:pt x="4019281" y="1683645"/>
                  <a:pt x="4050005" y="1729773"/>
                  <a:pt x="4088427" y="1770700"/>
                </a:cubicBezTo>
                <a:cubicBezTo>
                  <a:pt x="4091471" y="1774866"/>
                  <a:pt x="4086908" y="1762067"/>
                  <a:pt x="4084058" y="1753168"/>
                </a:cubicBezTo>
                <a:lnTo>
                  <a:pt x="4082497" y="1747657"/>
                </a:lnTo>
                <a:lnTo>
                  <a:pt x="4097666" y="1769649"/>
                </a:lnTo>
                <a:cubicBezTo>
                  <a:pt x="4105726" y="1781702"/>
                  <a:pt x="4113763" y="1793718"/>
                  <a:pt x="4122588" y="1805798"/>
                </a:cubicBezTo>
                <a:cubicBezTo>
                  <a:pt x="4128066" y="1813294"/>
                  <a:pt x="4120302" y="1790431"/>
                  <a:pt x="4119126" y="1785326"/>
                </a:cubicBezTo>
                <a:cubicBezTo>
                  <a:pt x="4103417" y="1759747"/>
                  <a:pt x="4086085" y="1731948"/>
                  <a:pt x="4070376" y="1706370"/>
                </a:cubicBezTo>
                <a:cubicBezTo>
                  <a:pt x="4090869" y="1734416"/>
                  <a:pt x="4107999" y="1761938"/>
                  <a:pt x="4125128" y="1789460"/>
                </a:cubicBezTo>
                <a:cubicBezTo>
                  <a:pt x="4133447" y="1800844"/>
                  <a:pt x="4125201" y="1777904"/>
                  <a:pt x="4123086" y="1770931"/>
                </a:cubicBezTo>
                <a:lnTo>
                  <a:pt x="4120449" y="1767321"/>
                </a:lnTo>
                <a:cubicBezTo>
                  <a:pt x="4120971" y="1763957"/>
                  <a:pt x="4120277" y="1758928"/>
                  <a:pt x="4117437" y="1755042"/>
                </a:cubicBezTo>
                <a:cubicBezTo>
                  <a:pt x="4120277" y="1758928"/>
                  <a:pt x="4121493" y="1760594"/>
                  <a:pt x="4124335" y="1764482"/>
                </a:cubicBezTo>
                <a:cubicBezTo>
                  <a:pt x="4122914" y="1762539"/>
                  <a:pt x="4123159" y="1759378"/>
                  <a:pt x="4121942" y="1757711"/>
                </a:cubicBezTo>
                <a:cubicBezTo>
                  <a:pt x="4127421" y="1765209"/>
                  <a:pt x="4127421" y="1765209"/>
                  <a:pt x="4127421" y="1765209"/>
                </a:cubicBezTo>
                <a:cubicBezTo>
                  <a:pt x="4166539" y="1822240"/>
                  <a:pt x="4166539" y="1822240"/>
                  <a:pt x="4166539" y="1822240"/>
                </a:cubicBezTo>
                <a:cubicBezTo>
                  <a:pt x="4161958" y="1820050"/>
                  <a:pt x="4162652" y="1825079"/>
                  <a:pt x="4164768" y="1832054"/>
                </a:cubicBezTo>
                <a:cubicBezTo>
                  <a:pt x="4174508" y="1845383"/>
                  <a:pt x="4182379" y="1859651"/>
                  <a:pt x="4191915" y="1872702"/>
                </a:cubicBezTo>
                <a:cubicBezTo>
                  <a:pt x="4193335" y="1874644"/>
                  <a:pt x="4191392" y="1876064"/>
                  <a:pt x="4192611" y="1877731"/>
                </a:cubicBezTo>
                <a:cubicBezTo>
                  <a:pt x="4185913" y="1868567"/>
                  <a:pt x="4180958" y="1857706"/>
                  <a:pt x="4175480" y="1850209"/>
                </a:cubicBezTo>
                <a:lnTo>
                  <a:pt x="4215374" y="1915271"/>
                </a:lnTo>
                <a:lnTo>
                  <a:pt x="4211494" y="1914363"/>
                </a:lnTo>
                <a:cubicBezTo>
                  <a:pt x="4210531" y="1911941"/>
                  <a:pt x="4206513" y="1901840"/>
                  <a:pt x="4204493" y="1902644"/>
                </a:cubicBezTo>
                <a:cubicBezTo>
                  <a:pt x="4205239" y="1903049"/>
                  <a:pt x="4203787" y="1903627"/>
                  <a:pt x="4201220" y="1904157"/>
                </a:cubicBezTo>
                <a:lnTo>
                  <a:pt x="4197757" y="1904588"/>
                </a:lnTo>
                <a:lnTo>
                  <a:pt x="4194680" y="1900377"/>
                </a:lnTo>
                <a:lnTo>
                  <a:pt x="4200545" y="1898599"/>
                </a:lnTo>
                <a:lnTo>
                  <a:pt x="4192375" y="1897223"/>
                </a:lnTo>
                <a:lnTo>
                  <a:pt x="4190071" y="1894069"/>
                </a:lnTo>
                <a:cubicBezTo>
                  <a:pt x="4166939" y="1862413"/>
                  <a:pt x="4140241" y="1829955"/>
                  <a:pt x="4115446" y="1799517"/>
                </a:cubicBezTo>
                <a:cubicBezTo>
                  <a:pt x="4109966" y="1792020"/>
                  <a:pt x="4118009" y="1814681"/>
                  <a:pt x="4119430" y="1816625"/>
                </a:cubicBezTo>
                <a:cubicBezTo>
                  <a:pt x="4127921" y="1836403"/>
                  <a:pt x="4127921" y="1836403"/>
                  <a:pt x="4127921" y="1836403"/>
                </a:cubicBezTo>
                <a:cubicBezTo>
                  <a:pt x="4122441" y="1828905"/>
                  <a:pt x="4116718" y="1824568"/>
                  <a:pt x="4115298" y="1822624"/>
                </a:cubicBezTo>
                <a:cubicBezTo>
                  <a:pt x="4110514" y="1820157"/>
                  <a:pt x="4109297" y="1818491"/>
                  <a:pt x="4106455" y="1814603"/>
                </a:cubicBezTo>
                <a:cubicBezTo>
                  <a:pt x="4064252" y="1756846"/>
                  <a:pt x="4023266" y="1700755"/>
                  <a:pt x="3976971" y="1645558"/>
                </a:cubicBezTo>
                <a:cubicBezTo>
                  <a:pt x="3971494" y="1638061"/>
                  <a:pt x="3980957" y="1662667"/>
                  <a:pt x="3981854" y="1667974"/>
                </a:cubicBezTo>
                <a:cubicBezTo>
                  <a:pt x="3996624" y="1691682"/>
                  <a:pt x="4012334" y="1717261"/>
                  <a:pt x="4026826" y="1741172"/>
                </a:cubicBezTo>
                <a:cubicBezTo>
                  <a:pt x="4026826" y="1741172"/>
                  <a:pt x="4025161" y="1742390"/>
                  <a:pt x="4023740" y="1740447"/>
                </a:cubicBezTo>
                <a:cubicBezTo>
                  <a:pt x="4000609" y="1708790"/>
                  <a:pt x="3976057" y="1675189"/>
                  <a:pt x="3948838" y="1646097"/>
                </a:cubicBezTo>
                <a:cubicBezTo>
                  <a:pt x="3942141" y="1636934"/>
                  <a:pt x="3951604" y="1661540"/>
                  <a:pt x="3954242" y="1665149"/>
                </a:cubicBezTo>
                <a:cubicBezTo>
                  <a:pt x="3964676" y="1683507"/>
                  <a:pt x="3976850" y="1700168"/>
                  <a:pt x="3987284" y="1718527"/>
                </a:cubicBezTo>
                <a:cubicBezTo>
                  <a:pt x="3981358" y="1713911"/>
                  <a:pt x="3974139" y="1708111"/>
                  <a:pt x="3966718" y="1702035"/>
                </a:cubicBezTo>
                <a:cubicBezTo>
                  <a:pt x="3958398" y="1690649"/>
                  <a:pt x="3958398" y="1690649"/>
                  <a:pt x="3958398" y="1690649"/>
                </a:cubicBezTo>
                <a:cubicBezTo>
                  <a:pt x="3957704" y="1685620"/>
                  <a:pt x="3955834" y="1675487"/>
                  <a:pt x="3948691" y="1669206"/>
                </a:cubicBezTo>
                <a:cubicBezTo>
                  <a:pt x="3922718" y="1633662"/>
                  <a:pt x="3899587" y="1602007"/>
                  <a:pt x="3869206" y="1572666"/>
                </a:cubicBezTo>
                <a:cubicBezTo>
                  <a:pt x="3863728" y="1565169"/>
                  <a:pt x="3869132" y="1584221"/>
                  <a:pt x="3871770" y="1587831"/>
                </a:cubicBezTo>
                <a:cubicBezTo>
                  <a:pt x="3866292" y="1580333"/>
                  <a:pt x="3866292" y="1580333"/>
                  <a:pt x="3866292" y="1580333"/>
                </a:cubicBezTo>
                <a:cubicBezTo>
                  <a:pt x="3863654" y="1576724"/>
                  <a:pt x="3861989" y="1577940"/>
                  <a:pt x="3863408" y="1579883"/>
                </a:cubicBezTo>
                <a:cubicBezTo>
                  <a:pt x="3841496" y="1549894"/>
                  <a:pt x="3818364" y="1518239"/>
                  <a:pt x="3794507" y="1489668"/>
                </a:cubicBezTo>
                <a:cubicBezTo>
                  <a:pt x="3789029" y="1482171"/>
                  <a:pt x="3796099" y="1500006"/>
                  <a:pt x="3796099" y="1500006"/>
                </a:cubicBezTo>
                <a:cubicBezTo>
                  <a:pt x="3804142" y="1522667"/>
                  <a:pt x="3817215" y="1544636"/>
                  <a:pt x="3833650" y="1567128"/>
                </a:cubicBezTo>
                <a:cubicBezTo>
                  <a:pt x="3809098" y="1533528"/>
                  <a:pt x="3784547" y="1499928"/>
                  <a:pt x="3758127" y="1467269"/>
                </a:cubicBezTo>
                <a:cubicBezTo>
                  <a:pt x="3754068" y="1461714"/>
                  <a:pt x="3760617" y="1482913"/>
                  <a:pt x="3764675" y="1488467"/>
                </a:cubicBezTo>
                <a:cubicBezTo>
                  <a:pt x="3803473" y="1549139"/>
                  <a:pt x="3843734" y="1608317"/>
                  <a:pt x="3887359" y="1668018"/>
                </a:cubicBezTo>
                <a:cubicBezTo>
                  <a:pt x="3885693" y="1669235"/>
                  <a:pt x="3887286" y="1679572"/>
                  <a:pt x="3892765" y="1687071"/>
                </a:cubicBezTo>
                <a:cubicBezTo>
                  <a:pt x="3858677" y="1640419"/>
                  <a:pt x="3824588" y="1593768"/>
                  <a:pt x="3788483" y="1560093"/>
                </a:cubicBezTo>
                <a:cubicBezTo>
                  <a:pt x="3784222" y="1554261"/>
                  <a:pt x="3793685" y="1578866"/>
                  <a:pt x="3795107" y="1580810"/>
                </a:cubicBezTo>
                <a:cubicBezTo>
                  <a:pt x="3801279" y="1593337"/>
                  <a:pt x="3801279" y="1593337"/>
                  <a:pt x="3801279" y="1593337"/>
                </a:cubicBezTo>
                <a:cubicBezTo>
                  <a:pt x="3791742" y="1580286"/>
                  <a:pt x="3791742" y="1580286"/>
                  <a:pt x="3791742" y="1580286"/>
                </a:cubicBezTo>
                <a:cubicBezTo>
                  <a:pt x="3786019" y="1575948"/>
                  <a:pt x="3794062" y="1598611"/>
                  <a:pt x="3796902" y="1602499"/>
                </a:cubicBezTo>
                <a:cubicBezTo>
                  <a:pt x="3809279" y="1619436"/>
                  <a:pt x="3818090" y="1635575"/>
                  <a:pt x="3833831" y="1653036"/>
                </a:cubicBezTo>
                <a:cubicBezTo>
                  <a:pt x="3836469" y="1656647"/>
                  <a:pt x="3832656" y="1647932"/>
                  <a:pt x="3829121" y="1639015"/>
                </a:cubicBezTo>
                <a:cubicBezTo>
                  <a:pt x="3861339" y="1675532"/>
                  <a:pt x="3890151" y="1714963"/>
                  <a:pt x="3917341" y="1752172"/>
                </a:cubicBezTo>
                <a:cubicBezTo>
                  <a:pt x="3918761" y="1754114"/>
                  <a:pt x="3918761" y="1754114"/>
                  <a:pt x="3918761" y="1754114"/>
                </a:cubicBezTo>
                <a:cubicBezTo>
                  <a:pt x="3919733" y="1758942"/>
                  <a:pt x="3926110" y="1771747"/>
                  <a:pt x="3928747" y="1775356"/>
                </a:cubicBezTo>
                <a:cubicBezTo>
                  <a:pt x="3951356" y="1810376"/>
                  <a:pt x="3974690" y="1842309"/>
                  <a:pt x="3997574" y="1877127"/>
                </a:cubicBezTo>
                <a:cubicBezTo>
                  <a:pt x="3966297" y="1842479"/>
                  <a:pt x="3935744" y="1804746"/>
                  <a:pt x="3906163" y="1771838"/>
                </a:cubicBezTo>
                <a:cubicBezTo>
                  <a:pt x="3902106" y="1766285"/>
                  <a:pt x="3908205" y="1790365"/>
                  <a:pt x="3911046" y="1794255"/>
                </a:cubicBezTo>
                <a:cubicBezTo>
                  <a:pt x="3920583" y="1807305"/>
                  <a:pt x="3930119" y="1820356"/>
                  <a:pt x="3937712" y="1834827"/>
                </a:cubicBezTo>
                <a:cubicBezTo>
                  <a:pt x="3936292" y="1832884"/>
                  <a:pt x="3935074" y="1831217"/>
                  <a:pt x="3932234" y="1827331"/>
                </a:cubicBezTo>
                <a:cubicBezTo>
                  <a:pt x="3904319" y="1793206"/>
                  <a:pt x="3876682" y="1758880"/>
                  <a:pt x="3847027" y="1726454"/>
                </a:cubicBezTo>
                <a:cubicBezTo>
                  <a:pt x="3839883" y="1720174"/>
                  <a:pt x="3849068" y="1744981"/>
                  <a:pt x="3851706" y="1748591"/>
                </a:cubicBezTo>
                <a:cubicBezTo>
                  <a:pt x="3861241" y="1761642"/>
                  <a:pt x="3870534" y="1777855"/>
                  <a:pt x="3880070" y="1790905"/>
                </a:cubicBezTo>
                <a:cubicBezTo>
                  <a:pt x="3867170" y="1777330"/>
                  <a:pt x="3857633" y="1764279"/>
                  <a:pt x="3846880" y="1749563"/>
                </a:cubicBezTo>
                <a:cubicBezTo>
                  <a:pt x="3844040" y="1745676"/>
                  <a:pt x="3841923" y="1738702"/>
                  <a:pt x="3840503" y="1736757"/>
                </a:cubicBezTo>
                <a:cubicBezTo>
                  <a:pt x="3808081" y="1688889"/>
                  <a:pt x="3773095" y="1636933"/>
                  <a:pt x="3737587" y="1588338"/>
                </a:cubicBezTo>
                <a:cubicBezTo>
                  <a:pt x="3764980" y="1625825"/>
                  <a:pt x="3792372" y="1663311"/>
                  <a:pt x="3819561" y="1700522"/>
                </a:cubicBezTo>
                <a:cubicBezTo>
                  <a:pt x="3823618" y="1706075"/>
                  <a:pt x="3818939" y="1683936"/>
                  <a:pt x="3813462" y="1676440"/>
                </a:cubicBezTo>
                <a:cubicBezTo>
                  <a:pt x="3776532" y="1625901"/>
                  <a:pt x="3776532" y="1625901"/>
                  <a:pt x="3776532" y="1625901"/>
                </a:cubicBezTo>
                <a:cubicBezTo>
                  <a:pt x="3775838" y="1620872"/>
                  <a:pt x="3772025" y="1612158"/>
                  <a:pt x="3767966" y="1606604"/>
                </a:cubicBezTo>
                <a:cubicBezTo>
                  <a:pt x="3757011" y="1591609"/>
                  <a:pt x="3744633" y="1574670"/>
                  <a:pt x="3733675" y="1559676"/>
                </a:cubicBezTo>
                <a:cubicBezTo>
                  <a:pt x="3784551" y="1617062"/>
                  <a:pt x="3829073" y="1682070"/>
                  <a:pt x="3876060" y="1742296"/>
                </a:cubicBezTo>
                <a:cubicBezTo>
                  <a:pt x="3880118" y="1747850"/>
                  <a:pt x="3876860" y="1727656"/>
                  <a:pt x="3871382" y="1720159"/>
                </a:cubicBezTo>
                <a:cubicBezTo>
                  <a:pt x="3811493" y="1646357"/>
                  <a:pt x="3757958" y="1564934"/>
                  <a:pt x="3695357" y="1499078"/>
                </a:cubicBezTo>
                <a:cubicBezTo>
                  <a:pt x="3691300" y="1493525"/>
                  <a:pt x="3693415" y="1500498"/>
                  <a:pt x="3695530" y="1507471"/>
                </a:cubicBezTo>
                <a:cubicBezTo>
                  <a:pt x="3688631" y="1498030"/>
                  <a:pt x="3681935" y="1488867"/>
                  <a:pt x="3673371" y="1480642"/>
                </a:cubicBezTo>
                <a:cubicBezTo>
                  <a:pt x="3670734" y="1477032"/>
                  <a:pt x="3672848" y="1484006"/>
                  <a:pt x="3674962" y="1490979"/>
                </a:cubicBezTo>
                <a:cubicBezTo>
                  <a:pt x="3662789" y="1474318"/>
                  <a:pt x="3648746" y="1458597"/>
                  <a:pt x="3634426" y="1443079"/>
                </a:cubicBezTo>
                <a:cubicBezTo>
                  <a:pt x="3628947" y="1435580"/>
                  <a:pt x="3638411" y="1460186"/>
                  <a:pt x="3641250" y="1464073"/>
                </a:cubicBezTo>
                <a:cubicBezTo>
                  <a:pt x="3663165" y="1494064"/>
                  <a:pt x="3682932" y="1525194"/>
                  <a:pt x="3704846" y="1555185"/>
                </a:cubicBezTo>
                <a:cubicBezTo>
                  <a:pt x="3726759" y="1585175"/>
                  <a:pt x="3748471" y="1614886"/>
                  <a:pt x="3769860" y="1648239"/>
                </a:cubicBezTo>
                <a:cubicBezTo>
                  <a:pt x="3750585" y="1621860"/>
                  <a:pt x="3731513" y="1595759"/>
                  <a:pt x="3711917" y="1573019"/>
                </a:cubicBezTo>
                <a:cubicBezTo>
                  <a:pt x="3704772" y="1566739"/>
                  <a:pt x="3711117" y="1587659"/>
                  <a:pt x="3713958" y="1591547"/>
                </a:cubicBezTo>
                <a:cubicBezTo>
                  <a:pt x="3723250" y="1607759"/>
                  <a:pt x="3732785" y="1620810"/>
                  <a:pt x="3743540" y="1635527"/>
                </a:cubicBezTo>
                <a:cubicBezTo>
                  <a:pt x="3702929" y="1588107"/>
                  <a:pt x="3666522" y="1534204"/>
                  <a:pt x="3625665" y="1489945"/>
                </a:cubicBezTo>
                <a:cubicBezTo>
                  <a:pt x="3620186" y="1482446"/>
                  <a:pt x="3628229" y="1505109"/>
                  <a:pt x="3632288" y="1510662"/>
                </a:cubicBezTo>
                <a:cubicBezTo>
                  <a:pt x="3647303" y="1531211"/>
                  <a:pt x="3662318" y="1551761"/>
                  <a:pt x="3678753" y="1574252"/>
                </a:cubicBezTo>
                <a:cubicBezTo>
                  <a:pt x="3680173" y="1576196"/>
                  <a:pt x="3681391" y="1577863"/>
                  <a:pt x="3682811" y="1579806"/>
                </a:cubicBezTo>
                <a:cubicBezTo>
                  <a:pt x="3689709" y="1589247"/>
                  <a:pt x="3695188" y="1596743"/>
                  <a:pt x="3703827" y="1604488"/>
                </a:cubicBezTo>
                <a:cubicBezTo>
                  <a:pt x="3695188" y="1596743"/>
                  <a:pt x="3695188" y="1596743"/>
                  <a:pt x="3695188" y="1596743"/>
                </a:cubicBezTo>
                <a:cubicBezTo>
                  <a:pt x="3688984" y="1592333"/>
                  <a:pt x="3699173" y="1613851"/>
                  <a:pt x="3701811" y="1617461"/>
                </a:cubicBezTo>
                <a:cubicBezTo>
                  <a:pt x="3721781" y="1648871"/>
                  <a:pt x="3742274" y="1676916"/>
                  <a:pt x="3763986" y="1706629"/>
                </a:cubicBezTo>
                <a:cubicBezTo>
                  <a:pt x="3720534" y="1655320"/>
                  <a:pt x="3677880" y="1600446"/>
                  <a:pt x="3632762" y="1550355"/>
                </a:cubicBezTo>
                <a:cubicBezTo>
                  <a:pt x="3623673" y="1534420"/>
                  <a:pt x="3612717" y="1519426"/>
                  <a:pt x="3601760" y="1504431"/>
                </a:cubicBezTo>
                <a:cubicBezTo>
                  <a:pt x="3620660" y="1522139"/>
                  <a:pt x="3635676" y="1542688"/>
                  <a:pt x="3652357" y="1562019"/>
                </a:cubicBezTo>
                <a:cubicBezTo>
                  <a:pt x="3656415" y="1567573"/>
                  <a:pt x="3651286" y="1548318"/>
                  <a:pt x="3645808" y="1540820"/>
                </a:cubicBezTo>
                <a:cubicBezTo>
                  <a:pt x="3618097" y="1506975"/>
                  <a:pt x="3589456" y="1475938"/>
                  <a:pt x="3561296" y="1444974"/>
                </a:cubicBezTo>
                <a:cubicBezTo>
                  <a:pt x="3555295" y="1440843"/>
                  <a:pt x="3560006" y="1454863"/>
                  <a:pt x="3565281" y="1462083"/>
                </a:cubicBezTo>
                <a:lnTo>
                  <a:pt x="3533228" y="1427993"/>
                </a:lnTo>
                <a:lnTo>
                  <a:pt x="3532014" y="1430551"/>
                </a:lnTo>
                <a:lnTo>
                  <a:pt x="3542213" y="1451264"/>
                </a:lnTo>
                <a:cubicBezTo>
                  <a:pt x="3552234" y="1471615"/>
                  <a:pt x="3552234" y="1471615"/>
                  <a:pt x="3552234" y="1471615"/>
                </a:cubicBezTo>
                <a:cubicBezTo>
                  <a:pt x="3549596" y="1468007"/>
                  <a:pt x="3549001" y="1482925"/>
                  <a:pt x="3549001" y="1482925"/>
                </a:cubicBezTo>
                <a:cubicBezTo>
                  <a:pt x="3548275" y="1486009"/>
                  <a:pt x="3551115" y="1489897"/>
                  <a:pt x="3550390" y="1492984"/>
                </a:cubicBezTo>
                <a:cubicBezTo>
                  <a:pt x="3538288" y="1464769"/>
                  <a:pt x="3538288" y="1464769"/>
                  <a:pt x="3538288" y="1464769"/>
                </a:cubicBezTo>
                <a:cubicBezTo>
                  <a:pt x="3536868" y="1462825"/>
                  <a:pt x="3534157" y="1470769"/>
                  <a:pt x="3535129" y="1475596"/>
                </a:cubicBezTo>
                <a:cubicBezTo>
                  <a:pt x="3526564" y="1456299"/>
                  <a:pt x="3526564" y="1456299"/>
                  <a:pt x="3526564" y="1456299"/>
                </a:cubicBezTo>
                <a:cubicBezTo>
                  <a:pt x="3527086" y="1452934"/>
                  <a:pt x="3530000" y="1445268"/>
                  <a:pt x="3527160" y="1441381"/>
                </a:cubicBezTo>
                <a:lnTo>
                  <a:pt x="3527298" y="1440488"/>
                </a:lnTo>
                <a:lnTo>
                  <a:pt x="3518755" y="1458489"/>
                </a:lnTo>
                <a:lnTo>
                  <a:pt x="3563739" y="1514749"/>
                </a:lnTo>
                <a:cubicBezTo>
                  <a:pt x="3563739" y="1514749"/>
                  <a:pt x="3565158" y="1516693"/>
                  <a:pt x="3566579" y="1518637"/>
                </a:cubicBezTo>
                <a:lnTo>
                  <a:pt x="3517605" y="1460911"/>
                </a:lnTo>
                <a:lnTo>
                  <a:pt x="3515379" y="1465603"/>
                </a:lnTo>
                <a:lnTo>
                  <a:pt x="3523054" y="1478882"/>
                </a:lnTo>
                <a:cubicBezTo>
                  <a:pt x="3524474" y="1480826"/>
                  <a:pt x="3524997" y="1477462"/>
                  <a:pt x="3525242" y="1474302"/>
                </a:cubicBezTo>
                <a:cubicBezTo>
                  <a:pt x="3532762" y="1500328"/>
                  <a:pt x="3532762" y="1500328"/>
                  <a:pt x="3532762" y="1500328"/>
                </a:cubicBezTo>
                <a:cubicBezTo>
                  <a:pt x="3532068" y="1495297"/>
                  <a:pt x="3529226" y="1491409"/>
                  <a:pt x="3526589" y="1487800"/>
                </a:cubicBezTo>
                <a:cubicBezTo>
                  <a:pt x="3523748" y="1483913"/>
                  <a:pt x="3522979" y="1490437"/>
                  <a:pt x="3522254" y="1493522"/>
                </a:cubicBezTo>
                <a:lnTo>
                  <a:pt x="3512217" y="1472264"/>
                </a:lnTo>
                <a:lnTo>
                  <a:pt x="3507756" y="1481664"/>
                </a:lnTo>
                <a:lnTo>
                  <a:pt x="3519604" y="1511790"/>
                </a:lnTo>
                <a:lnTo>
                  <a:pt x="3505971" y="1485425"/>
                </a:lnTo>
                <a:lnTo>
                  <a:pt x="3500086" y="1497828"/>
                </a:lnTo>
                <a:lnTo>
                  <a:pt x="3500323" y="1498473"/>
                </a:lnTo>
                <a:cubicBezTo>
                  <a:pt x="3504554" y="1512421"/>
                  <a:pt x="3512147" y="1526891"/>
                  <a:pt x="3518075" y="1542579"/>
                </a:cubicBezTo>
                <a:lnTo>
                  <a:pt x="3516131" y="1543999"/>
                </a:lnTo>
                <a:cubicBezTo>
                  <a:pt x="3509959" y="1531471"/>
                  <a:pt x="3504031" y="1515784"/>
                  <a:pt x="3497655" y="1502979"/>
                </a:cubicBezTo>
                <a:lnTo>
                  <a:pt x="3497646" y="1502968"/>
                </a:lnTo>
                <a:lnTo>
                  <a:pt x="3492472" y="1513871"/>
                </a:lnTo>
                <a:lnTo>
                  <a:pt x="3505965" y="1540939"/>
                </a:lnTo>
                <a:cubicBezTo>
                  <a:pt x="3510970" y="1552669"/>
                  <a:pt x="3515398" y="1564555"/>
                  <a:pt x="3519521" y="1576024"/>
                </a:cubicBezTo>
                <a:cubicBezTo>
                  <a:pt x="3520940" y="1577968"/>
                  <a:pt x="3521464" y="1574605"/>
                  <a:pt x="3523406" y="1573185"/>
                </a:cubicBezTo>
                <a:cubicBezTo>
                  <a:pt x="3524827" y="1575128"/>
                  <a:pt x="3524827" y="1575128"/>
                  <a:pt x="3524827" y="1575128"/>
                </a:cubicBezTo>
                <a:cubicBezTo>
                  <a:pt x="3522884" y="1576548"/>
                  <a:pt x="3519970" y="1584216"/>
                  <a:pt x="3522607" y="1587824"/>
                </a:cubicBezTo>
                <a:cubicBezTo>
                  <a:pt x="3531793" y="1612633"/>
                  <a:pt x="3531793" y="1612633"/>
                  <a:pt x="3531793" y="1612633"/>
                </a:cubicBezTo>
                <a:cubicBezTo>
                  <a:pt x="3539664" y="1626901"/>
                  <a:pt x="3544792" y="1646155"/>
                  <a:pt x="3552139" y="1663787"/>
                </a:cubicBezTo>
                <a:cubicBezTo>
                  <a:pt x="3547632" y="1650043"/>
                  <a:pt x="3541256" y="1637238"/>
                  <a:pt x="3535082" y="1624711"/>
                </a:cubicBezTo>
                <a:cubicBezTo>
                  <a:pt x="3533662" y="1622767"/>
                  <a:pt x="3531719" y="1624186"/>
                  <a:pt x="3533140" y="1626131"/>
                </a:cubicBezTo>
                <a:cubicBezTo>
                  <a:pt x="3521039" y="1597917"/>
                  <a:pt x="3509013" y="1569220"/>
                  <a:pt x="3495493" y="1539061"/>
                </a:cubicBezTo>
                <a:lnTo>
                  <a:pt x="3487662" y="1524006"/>
                </a:lnTo>
                <a:lnTo>
                  <a:pt x="3475281" y="1550092"/>
                </a:lnTo>
                <a:lnTo>
                  <a:pt x="3466874" y="1538958"/>
                </a:lnTo>
                <a:lnTo>
                  <a:pt x="3429540" y="1500085"/>
                </a:lnTo>
                <a:lnTo>
                  <a:pt x="3431498" y="1502763"/>
                </a:lnTo>
                <a:cubicBezTo>
                  <a:pt x="3439367" y="1517031"/>
                  <a:pt x="3439367" y="1517031"/>
                  <a:pt x="3439367" y="1517031"/>
                </a:cubicBezTo>
                <a:cubicBezTo>
                  <a:pt x="3443427" y="1522585"/>
                  <a:pt x="3445541" y="1529558"/>
                  <a:pt x="3447860" y="1536810"/>
                </a:cubicBezTo>
                <a:cubicBezTo>
                  <a:pt x="3447133" y="1539895"/>
                  <a:pt x="3446366" y="1546419"/>
                  <a:pt x="3447583" y="1548085"/>
                </a:cubicBezTo>
                <a:cubicBezTo>
                  <a:pt x="3453958" y="1560891"/>
                  <a:pt x="3453958" y="1560891"/>
                  <a:pt x="3453958" y="1560891"/>
                </a:cubicBezTo>
                <a:cubicBezTo>
                  <a:pt x="3455828" y="1571025"/>
                  <a:pt x="3460581" y="1581608"/>
                  <a:pt x="3464116" y="1590526"/>
                </a:cubicBezTo>
                <a:cubicBezTo>
                  <a:pt x="3467407" y="1602603"/>
                  <a:pt x="3467407" y="1602603"/>
                  <a:pt x="3467407" y="1602603"/>
                </a:cubicBezTo>
                <a:cubicBezTo>
                  <a:pt x="3468827" y="1604547"/>
                  <a:pt x="3468827" y="1604547"/>
                  <a:pt x="3470770" y="1603127"/>
                </a:cubicBezTo>
                <a:cubicBezTo>
                  <a:pt x="3474305" y="1612045"/>
                  <a:pt x="3477638" y="1620685"/>
                  <a:pt x="3482594" y="1631546"/>
                </a:cubicBezTo>
                <a:cubicBezTo>
                  <a:pt x="3484537" y="1630125"/>
                  <a:pt x="3486480" y="1628706"/>
                  <a:pt x="3487003" y="1625342"/>
                </a:cubicBezTo>
                <a:cubicBezTo>
                  <a:pt x="3501667" y="1657648"/>
                  <a:pt x="3501667" y="1657648"/>
                  <a:pt x="3501667" y="1657648"/>
                </a:cubicBezTo>
                <a:cubicBezTo>
                  <a:pt x="3505479" y="1666363"/>
                  <a:pt x="3509014" y="1675279"/>
                  <a:pt x="3512550" y="1684196"/>
                </a:cubicBezTo>
                <a:cubicBezTo>
                  <a:pt x="3511129" y="1682252"/>
                  <a:pt x="3509710" y="1680309"/>
                  <a:pt x="3508492" y="1678643"/>
                </a:cubicBezTo>
                <a:cubicBezTo>
                  <a:pt x="3507071" y="1676699"/>
                  <a:pt x="3505578" y="1686310"/>
                  <a:pt x="3505056" y="1689673"/>
                </a:cubicBezTo>
                <a:cubicBezTo>
                  <a:pt x="3506403" y="1703172"/>
                  <a:pt x="3508966" y="1718335"/>
                  <a:pt x="3511530" y="1733498"/>
                </a:cubicBezTo>
                <a:cubicBezTo>
                  <a:pt x="3497242" y="1709865"/>
                  <a:pt x="3475475" y="1656767"/>
                  <a:pt x="3461905" y="1669664"/>
                </a:cubicBezTo>
                <a:lnTo>
                  <a:pt x="3459962" y="1671083"/>
                </a:lnTo>
                <a:lnTo>
                  <a:pt x="3442493" y="1619183"/>
                </a:lnTo>
                <a:lnTo>
                  <a:pt x="3439025" y="1626489"/>
                </a:lnTo>
                <a:lnTo>
                  <a:pt x="3448311" y="1651059"/>
                </a:lnTo>
                <a:lnTo>
                  <a:pt x="3437293" y="1630139"/>
                </a:lnTo>
                <a:lnTo>
                  <a:pt x="3424987" y="1656068"/>
                </a:lnTo>
                <a:lnTo>
                  <a:pt x="3405994" y="1633222"/>
                </a:lnTo>
                <a:cubicBezTo>
                  <a:pt x="3403811" y="1637822"/>
                  <a:pt x="3401176" y="1642294"/>
                  <a:pt x="3399611" y="1647572"/>
                </a:cubicBezTo>
                <a:lnTo>
                  <a:pt x="3399627" y="1656815"/>
                </a:lnTo>
                <a:lnTo>
                  <a:pt x="3401823" y="1662028"/>
                </a:lnTo>
                <a:cubicBezTo>
                  <a:pt x="3400851" y="1662738"/>
                  <a:pt x="3400608" y="1664299"/>
                  <a:pt x="3400543" y="1666104"/>
                </a:cubicBezTo>
                <a:lnTo>
                  <a:pt x="3400459" y="1668267"/>
                </a:lnTo>
                <a:lnTo>
                  <a:pt x="3408579" y="1683254"/>
                </a:lnTo>
                <a:lnTo>
                  <a:pt x="3410443" y="1686713"/>
                </a:lnTo>
                <a:lnTo>
                  <a:pt x="3402345" y="1703776"/>
                </a:lnTo>
                <a:lnTo>
                  <a:pt x="3396275" y="1697651"/>
                </a:lnTo>
                <a:lnTo>
                  <a:pt x="3394951" y="1702083"/>
                </a:lnTo>
                <a:cubicBezTo>
                  <a:pt x="3394690" y="1705148"/>
                  <a:pt x="3394541" y="1708879"/>
                  <a:pt x="3394279" y="1710560"/>
                </a:cubicBezTo>
                <a:cubicBezTo>
                  <a:pt x="3404959" y="1736832"/>
                  <a:pt x="3412480" y="1762857"/>
                  <a:pt x="3423363" y="1789405"/>
                </a:cubicBezTo>
                <a:cubicBezTo>
                  <a:pt x="3421943" y="1787463"/>
                  <a:pt x="3421943" y="1787463"/>
                  <a:pt x="3421943" y="1787463"/>
                </a:cubicBezTo>
                <a:cubicBezTo>
                  <a:pt x="3413133" y="1771325"/>
                  <a:pt x="3402697" y="1752965"/>
                  <a:pt x="3393407" y="1736753"/>
                </a:cubicBezTo>
                <a:cubicBezTo>
                  <a:pt x="3384393" y="1720340"/>
                  <a:pt x="3375583" y="1704202"/>
                  <a:pt x="3364626" y="1689208"/>
                </a:cubicBezTo>
                <a:cubicBezTo>
                  <a:pt x="3361785" y="1685321"/>
                  <a:pt x="3359769" y="1698295"/>
                  <a:pt x="3361189" y="1700238"/>
                </a:cubicBezTo>
                <a:cubicBezTo>
                  <a:pt x="3360666" y="1703602"/>
                  <a:pt x="3361883" y="1705267"/>
                  <a:pt x="3361361" y="1708632"/>
                </a:cubicBezTo>
                <a:cubicBezTo>
                  <a:pt x="3358275" y="1707903"/>
                  <a:pt x="3355637" y="1704295"/>
                  <a:pt x="3354217" y="1702352"/>
                </a:cubicBezTo>
                <a:cubicBezTo>
                  <a:pt x="3354217" y="1702352"/>
                  <a:pt x="3352999" y="1700684"/>
                  <a:pt x="3349636" y="1700161"/>
                </a:cubicBezTo>
                <a:cubicBezTo>
                  <a:pt x="3334171" y="1671422"/>
                  <a:pt x="3320724" y="1640782"/>
                  <a:pt x="3300434" y="1613014"/>
                </a:cubicBezTo>
                <a:cubicBezTo>
                  <a:pt x="3297593" y="1609126"/>
                  <a:pt x="3298663" y="1622827"/>
                  <a:pt x="3298215" y="1625710"/>
                </a:cubicBezTo>
                <a:cubicBezTo>
                  <a:pt x="3301228" y="1637992"/>
                  <a:pt x="3305735" y="1651735"/>
                  <a:pt x="3308747" y="1664017"/>
                </a:cubicBezTo>
                <a:lnTo>
                  <a:pt x="3306804" y="1665436"/>
                </a:lnTo>
                <a:cubicBezTo>
                  <a:pt x="3297791" y="1649022"/>
                  <a:pt x="3287559" y="1630941"/>
                  <a:pt x="3278546" y="1614526"/>
                </a:cubicBezTo>
                <a:cubicBezTo>
                  <a:pt x="3275705" y="1610637"/>
                  <a:pt x="3275109" y="1625557"/>
                  <a:pt x="3274586" y="1628920"/>
                </a:cubicBezTo>
                <a:cubicBezTo>
                  <a:pt x="3278121" y="1637838"/>
                  <a:pt x="3281934" y="1646551"/>
                  <a:pt x="3283526" y="1656889"/>
                </a:cubicBezTo>
                <a:cubicBezTo>
                  <a:pt x="3280686" y="1653002"/>
                  <a:pt x="3276105" y="1650811"/>
                  <a:pt x="3271598" y="1648140"/>
                </a:cubicBezTo>
                <a:cubicBezTo>
                  <a:pt x="3267540" y="1642587"/>
                  <a:pt x="3267540" y="1642587"/>
                  <a:pt x="3267540" y="1642587"/>
                </a:cubicBezTo>
                <a:cubicBezTo>
                  <a:pt x="3271149" y="1639949"/>
                  <a:pt x="3272398" y="1633500"/>
                  <a:pt x="3269557" y="1629613"/>
                </a:cubicBezTo>
                <a:cubicBezTo>
                  <a:pt x="3258845" y="1611458"/>
                  <a:pt x="3250035" y="1595320"/>
                  <a:pt x="3239078" y="1580326"/>
                </a:cubicBezTo>
                <a:cubicBezTo>
                  <a:pt x="3236237" y="1576438"/>
                  <a:pt x="3234946" y="1586326"/>
                  <a:pt x="3234220" y="1589413"/>
                </a:cubicBezTo>
                <a:cubicBezTo>
                  <a:pt x="3231582" y="1585803"/>
                  <a:pt x="3231582" y="1585803"/>
                  <a:pt x="3231582" y="1585803"/>
                </a:cubicBezTo>
                <a:cubicBezTo>
                  <a:pt x="3231582" y="1585803"/>
                  <a:pt x="3230162" y="1583858"/>
                  <a:pt x="3229639" y="1587221"/>
                </a:cubicBezTo>
                <a:cubicBezTo>
                  <a:pt x="3222569" y="1569388"/>
                  <a:pt x="3216641" y="1553699"/>
                  <a:pt x="3205684" y="1538704"/>
                </a:cubicBezTo>
                <a:cubicBezTo>
                  <a:pt x="3206207" y="1535342"/>
                  <a:pt x="3204916" y="1545230"/>
                  <a:pt x="3202974" y="1546649"/>
                </a:cubicBezTo>
                <a:cubicBezTo>
                  <a:pt x="3202900" y="1558203"/>
                  <a:pt x="3205709" y="1570206"/>
                  <a:pt x="3209000" y="1582284"/>
                </a:cubicBezTo>
                <a:cubicBezTo>
                  <a:pt x="3201650" y="1564653"/>
                  <a:pt x="3194581" y="1546819"/>
                  <a:pt x="3185567" y="1530403"/>
                </a:cubicBezTo>
                <a:cubicBezTo>
                  <a:pt x="3182929" y="1526794"/>
                  <a:pt x="3180912" y="1539768"/>
                  <a:pt x="3182130" y="1541434"/>
                </a:cubicBezTo>
                <a:cubicBezTo>
                  <a:pt x="3191968" y="1574709"/>
                  <a:pt x="3203546" y="1606288"/>
                  <a:pt x="3217067" y="1636447"/>
                </a:cubicBezTo>
                <a:cubicBezTo>
                  <a:pt x="3215124" y="1637868"/>
                  <a:pt x="3212937" y="1642449"/>
                  <a:pt x="3213631" y="1647477"/>
                </a:cubicBezTo>
                <a:cubicBezTo>
                  <a:pt x="3204167" y="1622873"/>
                  <a:pt x="3193038" y="1599485"/>
                  <a:pt x="3174137" y="1581775"/>
                </a:cubicBezTo>
                <a:cubicBezTo>
                  <a:pt x="3172920" y="1580110"/>
                  <a:pt x="3172644" y="1591385"/>
                  <a:pt x="3172121" y="1594750"/>
                </a:cubicBezTo>
                <a:cubicBezTo>
                  <a:pt x="3174514" y="1601520"/>
                  <a:pt x="3174514" y="1601520"/>
                  <a:pt x="3174514" y="1601520"/>
                </a:cubicBezTo>
                <a:cubicBezTo>
                  <a:pt x="3171876" y="1597910"/>
                  <a:pt x="3170455" y="1595967"/>
                  <a:pt x="3169036" y="1594023"/>
                </a:cubicBezTo>
                <a:cubicBezTo>
                  <a:pt x="3167818" y="1592356"/>
                  <a:pt x="3165801" y="1605331"/>
                  <a:pt x="3167019" y="1606998"/>
                </a:cubicBezTo>
                <a:cubicBezTo>
                  <a:pt x="3170554" y="1615913"/>
                  <a:pt x="3174089" y="1624830"/>
                  <a:pt x="3177903" y="1633547"/>
                </a:cubicBezTo>
                <a:cubicBezTo>
                  <a:pt x="3179323" y="1635489"/>
                  <a:pt x="3180090" y="1628965"/>
                  <a:pt x="3180816" y="1625879"/>
                </a:cubicBezTo>
                <a:cubicBezTo>
                  <a:pt x="3192991" y="1642541"/>
                  <a:pt x="3202699" y="1663985"/>
                  <a:pt x="3213410" y="1682140"/>
                </a:cubicBezTo>
                <a:cubicBezTo>
                  <a:pt x="3212888" y="1685504"/>
                  <a:pt x="3211394" y="1695114"/>
                  <a:pt x="3212814" y="1697058"/>
                </a:cubicBezTo>
                <a:cubicBezTo>
                  <a:pt x="3234623" y="1746718"/>
                  <a:pt x="3234623" y="1746718"/>
                  <a:pt x="3234623" y="1746718"/>
                </a:cubicBezTo>
                <a:cubicBezTo>
                  <a:pt x="3222449" y="1730056"/>
                  <a:pt x="3208855" y="1711452"/>
                  <a:pt x="3194534" y="1695933"/>
                </a:cubicBezTo>
                <a:cubicBezTo>
                  <a:pt x="3193114" y="1693990"/>
                  <a:pt x="3191097" y="1706964"/>
                  <a:pt x="3191097" y="1706964"/>
                </a:cubicBezTo>
                <a:cubicBezTo>
                  <a:pt x="3194911" y="1715678"/>
                  <a:pt x="3197026" y="1722651"/>
                  <a:pt x="3199140" y="1729625"/>
                </a:cubicBezTo>
                <a:cubicBezTo>
                  <a:pt x="3196503" y="1726016"/>
                  <a:pt x="3196503" y="1726016"/>
                  <a:pt x="3196503" y="1726016"/>
                </a:cubicBezTo>
                <a:cubicBezTo>
                  <a:pt x="3184126" y="1709076"/>
                  <a:pt x="3173895" y="1690996"/>
                  <a:pt x="3160994" y="1677419"/>
                </a:cubicBezTo>
                <a:cubicBezTo>
                  <a:pt x="3158356" y="1673811"/>
                  <a:pt x="3158080" y="1685087"/>
                  <a:pt x="3157558" y="1688451"/>
                </a:cubicBezTo>
                <a:cubicBezTo>
                  <a:pt x="3159950" y="1695222"/>
                  <a:pt x="3162268" y="1702472"/>
                  <a:pt x="3165803" y="1711389"/>
                </a:cubicBezTo>
                <a:cubicBezTo>
                  <a:pt x="3160325" y="1703893"/>
                  <a:pt x="3158006" y="1696640"/>
                  <a:pt x="3152528" y="1689143"/>
                </a:cubicBezTo>
                <a:cubicBezTo>
                  <a:pt x="3153255" y="1686059"/>
                  <a:pt x="3153499" y="1682897"/>
                  <a:pt x="3153499" y="1682897"/>
                </a:cubicBezTo>
                <a:cubicBezTo>
                  <a:pt x="3144559" y="1654929"/>
                  <a:pt x="3133430" y="1631541"/>
                  <a:pt x="3122750" y="1605269"/>
                </a:cubicBezTo>
                <a:cubicBezTo>
                  <a:pt x="3131038" y="1624770"/>
                  <a:pt x="3139806" y="1644345"/>
                  <a:pt x="3150038" y="1662426"/>
                </a:cubicBezTo>
                <a:cubicBezTo>
                  <a:pt x="3149514" y="1665790"/>
                  <a:pt x="3152951" y="1654759"/>
                  <a:pt x="3152054" y="1649452"/>
                </a:cubicBezTo>
                <a:cubicBezTo>
                  <a:pt x="3139709" y="1624397"/>
                  <a:pt x="3139709" y="1624397"/>
                  <a:pt x="3139709" y="1624397"/>
                </a:cubicBezTo>
                <a:cubicBezTo>
                  <a:pt x="3141896" y="1619817"/>
                  <a:pt x="3142419" y="1616454"/>
                  <a:pt x="3141447" y="1611626"/>
                </a:cubicBezTo>
                <a:cubicBezTo>
                  <a:pt x="3137388" y="1606073"/>
                  <a:pt x="3133854" y="1597155"/>
                  <a:pt x="3130319" y="1588239"/>
                </a:cubicBezTo>
                <a:cubicBezTo>
                  <a:pt x="3148869" y="1617704"/>
                  <a:pt x="3163607" y="1649529"/>
                  <a:pt x="3181912" y="1682155"/>
                </a:cubicBezTo>
                <a:cubicBezTo>
                  <a:pt x="3183333" y="1684099"/>
                  <a:pt x="3186492" y="1673272"/>
                  <a:pt x="3183651" y="1669384"/>
                </a:cubicBezTo>
                <a:cubicBezTo>
                  <a:pt x="3163508" y="1629581"/>
                  <a:pt x="3146452" y="1590505"/>
                  <a:pt x="3118537" y="1556382"/>
                </a:cubicBezTo>
                <a:cubicBezTo>
                  <a:pt x="3117320" y="1554715"/>
                  <a:pt x="3116594" y="1557802"/>
                  <a:pt x="3116071" y="1561166"/>
                </a:cubicBezTo>
                <a:cubicBezTo>
                  <a:pt x="3113434" y="1557555"/>
                  <a:pt x="3112536" y="1552248"/>
                  <a:pt x="3109898" y="1548638"/>
                </a:cubicBezTo>
                <a:cubicBezTo>
                  <a:pt x="3108478" y="1546694"/>
                  <a:pt x="3107955" y="1550057"/>
                  <a:pt x="3105766" y="1554639"/>
                </a:cubicBezTo>
                <a:cubicBezTo>
                  <a:pt x="3102231" y="1545722"/>
                  <a:pt x="3096753" y="1538224"/>
                  <a:pt x="3092940" y="1529509"/>
                </a:cubicBezTo>
                <a:cubicBezTo>
                  <a:pt x="3090099" y="1525622"/>
                  <a:pt x="3088083" y="1538596"/>
                  <a:pt x="3089503" y="1540539"/>
                </a:cubicBezTo>
                <a:cubicBezTo>
                  <a:pt x="3099416" y="1573336"/>
                  <a:pt x="3114358" y="1605438"/>
                  <a:pt x="3127602" y="1635801"/>
                </a:cubicBezTo>
                <a:cubicBezTo>
                  <a:pt x="3121428" y="1623273"/>
                  <a:pt x="3113312" y="1612165"/>
                  <a:pt x="3105516" y="1597417"/>
                </a:cubicBezTo>
                <a:cubicBezTo>
                  <a:pt x="3104298" y="1595750"/>
                  <a:pt x="3100860" y="1606780"/>
                  <a:pt x="3102281" y="1608724"/>
                </a:cubicBezTo>
                <a:cubicBezTo>
                  <a:pt x="3102730" y="1616915"/>
                  <a:pt x="3106267" y="1625832"/>
                  <a:pt x="3108381" y="1632805"/>
                </a:cubicBezTo>
                <a:cubicBezTo>
                  <a:pt x="3093889" y="1608893"/>
                  <a:pt x="3083005" y="1582345"/>
                  <a:pt x="3065353" y="1558187"/>
                </a:cubicBezTo>
                <a:cubicBezTo>
                  <a:pt x="3062715" y="1554577"/>
                  <a:pt x="3061917" y="1569216"/>
                  <a:pt x="3063337" y="1571160"/>
                </a:cubicBezTo>
                <a:cubicBezTo>
                  <a:pt x="3068292" y="1582021"/>
                  <a:pt x="3073322" y="1592402"/>
                  <a:pt x="3078279" y="1603263"/>
                </a:cubicBezTo>
                <a:cubicBezTo>
                  <a:pt x="3078279" y="1603263"/>
                  <a:pt x="3079699" y="1605207"/>
                  <a:pt x="3080916" y="1606873"/>
                </a:cubicBezTo>
                <a:cubicBezTo>
                  <a:pt x="3081813" y="1612181"/>
                  <a:pt x="3084451" y="1615790"/>
                  <a:pt x="3087292" y="1619678"/>
                </a:cubicBezTo>
                <a:cubicBezTo>
                  <a:pt x="3083030" y="1613846"/>
                  <a:pt x="3083030" y="1613846"/>
                  <a:pt x="3083030" y="1613846"/>
                </a:cubicBezTo>
                <a:cubicBezTo>
                  <a:pt x="3080148" y="1613397"/>
                  <a:pt x="3079797" y="1625154"/>
                  <a:pt x="3081015" y="1626820"/>
                </a:cubicBezTo>
                <a:cubicBezTo>
                  <a:pt x="3085201" y="1644206"/>
                  <a:pt x="3092795" y="1658677"/>
                  <a:pt x="3100666" y="1672944"/>
                </a:cubicBezTo>
                <a:cubicBezTo>
                  <a:pt x="3083259" y="1645626"/>
                  <a:pt x="3067346" y="1619770"/>
                  <a:pt x="3048274" y="1593668"/>
                </a:cubicBezTo>
                <a:cubicBezTo>
                  <a:pt x="3048102" y="1585276"/>
                  <a:pt x="3045709" y="1578504"/>
                  <a:pt x="3042173" y="1569586"/>
                </a:cubicBezTo>
                <a:cubicBezTo>
                  <a:pt x="3048869" y="1578749"/>
                  <a:pt x="3053825" y="1589612"/>
                  <a:pt x="3060521" y="1598775"/>
                </a:cubicBezTo>
                <a:cubicBezTo>
                  <a:pt x="3063362" y="1602662"/>
                  <a:pt x="3066799" y="1591632"/>
                  <a:pt x="3063958" y="1587744"/>
                </a:cubicBezTo>
                <a:cubicBezTo>
                  <a:pt x="3053726" y="1569663"/>
                  <a:pt x="3042770" y="1554669"/>
                  <a:pt x="3028449" y="1539151"/>
                </a:cubicBezTo>
                <a:cubicBezTo>
                  <a:pt x="3027232" y="1537484"/>
                  <a:pt x="3026261" y="1543731"/>
                  <a:pt x="3027158" y="1549038"/>
                </a:cubicBezTo>
                <a:cubicBezTo>
                  <a:pt x="3020259" y="1539597"/>
                  <a:pt x="3014782" y="1532100"/>
                  <a:pt x="3007881" y="1522658"/>
                </a:cubicBezTo>
                <a:cubicBezTo>
                  <a:pt x="3003302" y="1520469"/>
                  <a:pt x="3004649" y="1533967"/>
                  <a:pt x="3005866" y="1535632"/>
                </a:cubicBezTo>
                <a:cubicBezTo>
                  <a:pt x="3006763" y="1540940"/>
                  <a:pt x="3006763" y="1540940"/>
                  <a:pt x="3006763" y="1540940"/>
                </a:cubicBezTo>
                <a:cubicBezTo>
                  <a:pt x="2991577" y="1511996"/>
                  <a:pt x="2975909" y="1482981"/>
                  <a:pt x="2958257" y="1458823"/>
                </a:cubicBezTo>
                <a:cubicBezTo>
                  <a:pt x="2955416" y="1454934"/>
                  <a:pt x="2953399" y="1467909"/>
                  <a:pt x="2954820" y="1469853"/>
                </a:cubicBezTo>
                <a:lnTo>
                  <a:pt x="2950761" y="1464300"/>
                </a:lnTo>
                <a:cubicBezTo>
                  <a:pt x="2949341" y="1462356"/>
                  <a:pt x="2947153" y="1466936"/>
                  <a:pt x="2947848" y="1471966"/>
                </a:cubicBezTo>
                <a:cubicBezTo>
                  <a:pt x="2942370" y="1464468"/>
                  <a:pt x="2937094" y="1457249"/>
                  <a:pt x="2930196" y="1447809"/>
                </a:cubicBezTo>
                <a:cubicBezTo>
                  <a:pt x="2928775" y="1445863"/>
                  <a:pt x="2929950" y="1450969"/>
                  <a:pt x="2927280" y="1455474"/>
                </a:cubicBezTo>
                <a:cubicBezTo>
                  <a:pt x="2926587" y="1450445"/>
                  <a:pt x="2923746" y="1446557"/>
                  <a:pt x="2921108" y="1442947"/>
                </a:cubicBezTo>
                <a:cubicBezTo>
                  <a:pt x="2918470" y="1439337"/>
                  <a:pt x="2916250" y="1452033"/>
                  <a:pt x="2917670" y="1453978"/>
                </a:cubicBezTo>
                <a:cubicBezTo>
                  <a:pt x="2918569" y="1459285"/>
                  <a:pt x="2922626" y="1464838"/>
                  <a:pt x="2924742" y="1471813"/>
                </a:cubicBezTo>
                <a:lnTo>
                  <a:pt x="2898158" y="1428485"/>
                </a:lnTo>
                <a:lnTo>
                  <a:pt x="2849805" y="1406250"/>
                </a:lnTo>
                <a:cubicBezTo>
                  <a:pt x="2831549" y="1397708"/>
                  <a:pt x="2811790" y="1388544"/>
                  <a:pt x="2791068" y="1379650"/>
                </a:cubicBezTo>
                <a:cubicBezTo>
                  <a:pt x="2729204" y="1352339"/>
                  <a:pt x="2676759" y="1333258"/>
                  <a:pt x="2627383" y="1315632"/>
                </a:cubicBezTo>
                <a:cubicBezTo>
                  <a:pt x="2578933" y="1296054"/>
                  <a:pt x="2532903" y="1280017"/>
                  <a:pt x="2482070" y="1265458"/>
                </a:cubicBezTo>
                <a:cubicBezTo>
                  <a:pt x="2435245" y="1251093"/>
                  <a:pt x="2403134" y="1233804"/>
                  <a:pt x="2355071" y="1226368"/>
                </a:cubicBezTo>
                <a:cubicBezTo>
                  <a:pt x="2328326" y="1221532"/>
                  <a:pt x="2256139" y="1215969"/>
                  <a:pt x="2188743" y="1228396"/>
                </a:cubicBezTo>
                <a:cubicBezTo>
                  <a:pt x="2027108" y="1257248"/>
                  <a:pt x="1859774" y="1331225"/>
                  <a:pt x="1697759" y="1442230"/>
                </a:cubicBezTo>
                <a:cubicBezTo>
                  <a:pt x="1615122" y="1499009"/>
                  <a:pt x="1538922" y="1566698"/>
                  <a:pt x="1475917" y="1638261"/>
                </a:cubicBezTo>
                <a:cubicBezTo>
                  <a:pt x="1412928" y="1710513"/>
                  <a:pt x="1360946" y="1787648"/>
                  <a:pt x="1321550" y="1859140"/>
                </a:cubicBezTo>
                <a:cubicBezTo>
                  <a:pt x="1288624" y="1916281"/>
                  <a:pt x="1281598" y="1970681"/>
                  <a:pt x="1270521" y="2022817"/>
                </a:cubicBezTo>
                <a:cubicBezTo>
                  <a:pt x="1261283" y="2070360"/>
                  <a:pt x="1251662" y="2119429"/>
                  <a:pt x="1233583" y="2193521"/>
                </a:cubicBezTo>
                <a:cubicBezTo>
                  <a:pt x="1223526" y="2234869"/>
                  <a:pt x="1214963" y="2261551"/>
                  <a:pt x="1205974" y="2287691"/>
                </a:cubicBezTo>
                <a:cubicBezTo>
                  <a:pt x="1198073" y="2312980"/>
                  <a:pt x="1191419" y="2338518"/>
                  <a:pt x="1188197" y="2369785"/>
                </a:cubicBezTo>
                <a:cubicBezTo>
                  <a:pt x="1180765" y="2417843"/>
                  <a:pt x="1185390" y="2481531"/>
                  <a:pt x="1189518" y="2541224"/>
                </a:cubicBezTo>
                <a:cubicBezTo>
                  <a:pt x="1207094" y="2751125"/>
                  <a:pt x="1282743" y="2951690"/>
                  <a:pt x="1397718" y="3117626"/>
                </a:cubicBezTo>
                <a:cubicBezTo>
                  <a:pt x="1515027" y="3282961"/>
                  <a:pt x="1668346" y="3413459"/>
                  <a:pt x="1842292" y="3499769"/>
                </a:cubicBezTo>
                <a:cubicBezTo>
                  <a:pt x="1738812" y="3442800"/>
                  <a:pt x="1641729" y="3368031"/>
                  <a:pt x="1556198" y="3277562"/>
                </a:cubicBezTo>
                <a:cubicBezTo>
                  <a:pt x="1472061" y="3187753"/>
                  <a:pt x="1400075" y="3084581"/>
                  <a:pt x="1349792" y="2975994"/>
                </a:cubicBezTo>
                <a:cubicBezTo>
                  <a:pt x="1327245" y="2927033"/>
                  <a:pt x="1308438" y="2885311"/>
                  <a:pt x="1292602" y="2833726"/>
                </a:cubicBezTo>
                <a:cubicBezTo>
                  <a:pt x="1274579" y="2783152"/>
                  <a:pt x="1257840" y="2721231"/>
                  <a:pt x="1246682" y="2635312"/>
                </a:cubicBezTo>
                <a:cubicBezTo>
                  <a:pt x="1243157" y="2618265"/>
                  <a:pt x="1232216" y="2536208"/>
                  <a:pt x="1234268" y="2454850"/>
                </a:cubicBezTo>
                <a:cubicBezTo>
                  <a:pt x="1235939" y="2375019"/>
                  <a:pt x="1249879" y="2301011"/>
                  <a:pt x="1256868" y="2298521"/>
                </a:cubicBezTo>
                <a:cubicBezTo>
                  <a:pt x="1263580" y="2295897"/>
                  <a:pt x="1262630" y="2289981"/>
                  <a:pt x="1259937" y="2340288"/>
                </a:cubicBezTo>
                <a:cubicBezTo>
                  <a:pt x="1258086" y="2404662"/>
                  <a:pt x="1258151" y="2481558"/>
                  <a:pt x="1265145" y="2559693"/>
                </a:cubicBezTo>
                <a:cubicBezTo>
                  <a:pt x="1270744" y="2637166"/>
                  <a:pt x="1283934" y="2714484"/>
                  <a:pt x="1303077" y="2779254"/>
                </a:cubicBezTo>
                <a:cubicBezTo>
                  <a:pt x="1335784" y="2892482"/>
                  <a:pt x="1385850" y="2997207"/>
                  <a:pt x="1446743" y="3091357"/>
                </a:cubicBezTo>
                <a:cubicBezTo>
                  <a:pt x="1508430" y="3183833"/>
                  <a:pt x="1582486" y="3266806"/>
                  <a:pt x="1666092" y="3337574"/>
                </a:cubicBezTo>
                <a:cubicBezTo>
                  <a:pt x="1748159" y="3407267"/>
                  <a:pt x="1840774" y="3466252"/>
                  <a:pt x="1940283" y="3511428"/>
                </a:cubicBezTo>
                <a:lnTo>
                  <a:pt x="2059820" y="3556899"/>
                </a:lnTo>
                <a:lnTo>
                  <a:pt x="2113411" y="3558900"/>
                </a:lnTo>
                <a:cubicBezTo>
                  <a:pt x="2120969" y="3558473"/>
                  <a:pt x="2145837" y="3561025"/>
                  <a:pt x="2119148" y="3561920"/>
                </a:cubicBezTo>
                <a:cubicBezTo>
                  <a:pt x="2106886" y="3560908"/>
                  <a:pt x="2093134" y="3560493"/>
                  <a:pt x="2081515" y="3560942"/>
                </a:cubicBezTo>
                <a:lnTo>
                  <a:pt x="2070954" y="3561135"/>
                </a:lnTo>
                <a:lnTo>
                  <a:pt x="2084692" y="3566361"/>
                </a:lnTo>
                <a:lnTo>
                  <a:pt x="2152779" y="3565891"/>
                </a:lnTo>
                <a:cubicBezTo>
                  <a:pt x="2186742" y="3567011"/>
                  <a:pt x="2222838" y="3568994"/>
                  <a:pt x="2259153" y="3570835"/>
                </a:cubicBezTo>
                <a:cubicBezTo>
                  <a:pt x="2348170" y="3573207"/>
                  <a:pt x="2438438" y="3563103"/>
                  <a:pt x="2529097" y="3553119"/>
                </a:cubicBezTo>
                <a:cubicBezTo>
                  <a:pt x="2543401" y="3550540"/>
                  <a:pt x="2556639" y="3546331"/>
                  <a:pt x="2569686" y="3545473"/>
                </a:cubicBezTo>
                <a:lnTo>
                  <a:pt x="2580753" y="3545850"/>
                </a:lnTo>
                <a:lnTo>
                  <a:pt x="2579845" y="3547782"/>
                </a:lnTo>
                <a:cubicBezTo>
                  <a:pt x="2557980" y="3549944"/>
                  <a:pt x="2539627" y="3552349"/>
                  <a:pt x="2565477" y="3551092"/>
                </a:cubicBezTo>
                <a:lnTo>
                  <a:pt x="2579563" y="3550214"/>
                </a:lnTo>
                <a:lnTo>
                  <a:pt x="2579561" y="3550225"/>
                </a:lnTo>
                <a:lnTo>
                  <a:pt x="2579673" y="3550207"/>
                </a:lnTo>
                <a:lnTo>
                  <a:pt x="2607569" y="3548468"/>
                </a:lnTo>
                <a:cubicBezTo>
                  <a:pt x="2604472" y="3548048"/>
                  <a:pt x="2597212" y="3548091"/>
                  <a:pt x="2590855" y="3548438"/>
                </a:cubicBezTo>
                <a:lnTo>
                  <a:pt x="2579673" y="3550207"/>
                </a:lnTo>
                <a:lnTo>
                  <a:pt x="2579563" y="3550214"/>
                </a:lnTo>
                <a:lnTo>
                  <a:pt x="2579845" y="3547782"/>
                </a:lnTo>
                <a:cubicBezTo>
                  <a:pt x="2596453" y="3546330"/>
                  <a:pt x="2615412" y="3545600"/>
                  <a:pt x="2616445" y="3547180"/>
                </a:cubicBezTo>
                <a:cubicBezTo>
                  <a:pt x="2615412" y="3545600"/>
                  <a:pt x="2608602" y="3550049"/>
                  <a:pt x="2608602" y="3550049"/>
                </a:cubicBezTo>
                <a:cubicBezTo>
                  <a:pt x="2604648" y="3552633"/>
                  <a:pt x="2610670" y="3553212"/>
                  <a:pt x="2605178" y="3556801"/>
                </a:cubicBezTo>
                <a:cubicBezTo>
                  <a:pt x="2600190" y="3557805"/>
                  <a:pt x="2585934" y="3559975"/>
                  <a:pt x="2575740" y="3562125"/>
                </a:cubicBezTo>
                <a:cubicBezTo>
                  <a:pt x="2514121" y="3571935"/>
                  <a:pt x="2442700" y="3584013"/>
                  <a:pt x="2380444" y="3587092"/>
                </a:cubicBezTo>
                <a:cubicBezTo>
                  <a:pt x="2312056" y="3592299"/>
                  <a:pt x="2243599" y="3585891"/>
                  <a:pt x="2173256" y="3585229"/>
                </a:cubicBezTo>
                <a:cubicBezTo>
                  <a:pt x="2172597" y="3585660"/>
                  <a:pt x="2169418" y="3585952"/>
                  <a:pt x="2166532" y="3586333"/>
                </a:cubicBezTo>
                <a:lnTo>
                  <a:pt x="2165689" y="3586612"/>
                </a:lnTo>
                <a:lnTo>
                  <a:pt x="2192885" y="3592927"/>
                </a:lnTo>
                <a:lnTo>
                  <a:pt x="2233398" y="3594204"/>
                </a:lnTo>
                <a:cubicBezTo>
                  <a:pt x="2248676" y="3594137"/>
                  <a:pt x="2263484" y="3593769"/>
                  <a:pt x="2274138" y="3593762"/>
                </a:cubicBezTo>
                <a:cubicBezTo>
                  <a:pt x="2316759" y="3593738"/>
                  <a:pt x="2348151" y="3594282"/>
                  <a:pt x="2388924" y="3590953"/>
                </a:cubicBezTo>
                <a:cubicBezTo>
                  <a:pt x="2461155" y="3585867"/>
                  <a:pt x="2520030" y="3575219"/>
                  <a:pt x="2590241" y="3566564"/>
                </a:cubicBezTo>
                <a:cubicBezTo>
                  <a:pt x="2600631" y="3564475"/>
                  <a:pt x="2609006" y="3563138"/>
                  <a:pt x="2617804" y="3562089"/>
                </a:cubicBezTo>
                <a:lnTo>
                  <a:pt x="2621580" y="3561744"/>
                </a:lnTo>
                <a:lnTo>
                  <a:pt x="2631712" y="3556106"/>
                </a:lnTo>
                <a:cubicBezTo>
                  <a:pt x="2645176" y="3549513"/>
                  <a:pt x="2660549" y="3543400"/>
                  <a:pt x="2680189" y="3538373"/>
                </a:cubicBezTo>
                <a:cubicBezTo>
                  <a:pt x="2701916" y="3540827"/>
                  <a:pt x="2692161" y="3549862"/>
                  <a:pt x="2676064" y="3559304"/>
                </a:cubicBezTo>
                <a:cubicBezTo>
                  <a:pt x="2660713" y="3571491"/>
                  <a:pt x="2639492" y="3580210"/>
                  <a:pt x="2640309" y="3586405"/>
                </a:cubicBezTo>
                <a:cubicBezTo>
                  <a:pt x="2695050" y="3576172"/>
                  <a:pt x="2746613" y="3552474"/>
                  <a:pt x="2794722" y="3535334"/>
                </a:cubicBezTo>
                <a:cubicBezTo>
                  <a:pt x="2822683" y="3525374"/>
                  <a:pt x="2841404" y="3522643"/>
                  <a:pt x="2863636" y="3516113"/>
                </a:cubicBezTo>
                <a:cubicBezTo>
                  <a:pt x="2885400" y="3506971"/>
                  <a:pt x="2900184" y="3487340"/>
                  <a:pt x="2913526" y="3491622"/>
                </a:cubicBezTo>
                <a:cubicBezTo>
                  <a:pt x="2914779" y="3505540"/>
                  <a:pt x="2878038" y="3538321"/>
                  <a:pt x="2849657" y="3561406"/>
                </a:cubicBezTo>
                <a:cubicBezTo>
                  <a:pt x="2824537" y="3581939"/>
                  <a:pt x="2801332" y="3614997"/>
                  <a:pt x="2742670" y="3629177"/>
                </a:cubicBezTo>
                <a:cubicBezTo>
                  <a:pt x="2761282" y="3634593"/>
                  <a:pt x="2746858" y="3644830"/>
                  <a:pt x="2726105" y="3656161"/>
                </a:cubicBezTo>
                <a:cubicBezTo>
                  <a:pt x="2711135" y="3663405"/>
                  <a:pt x="2693548" y="3671712"/>
                  <a:pt x="2684435" y="3679574"/>
                </a:cubicBezTo>
                <a:lnTo>
                  <a:pt x="2680333" y="3684919"/>
                </a:lnTo>
                <a:lnTo>
                  <a:pt x="2681415" y="3685061"/>
                </a:lnTo>
                <a:cubicBezTo>
                  <a:pt x="2687989" y="3685944"/>
                  <a:pt x="2694697" y="3686963"/>
                  <a:pt x="2696871" y="3687911"/>
                </a:cubicBezTo>
                <a:lnTo>
                  <a:pt x="2694558" y="3689220"/>
                </a:lnTo>
                <a:lnTo>
                  <a:pt x="2693321" y="3689633"/>
                </a:lnTo>
                <a:lnTo>
                  <a:pt x="2682504" y="3689189"/>
                </a:lnTo>
                <a:lnTo>
                  <a:pt x="2674762" y="3688021"/>
                </a:lnTo>
                <a:lnTo>
                  <a:pt x="2587607" y="3706142"/>
                </a:lnTo>
                <a:lnTo>
                  <a:pt x="2591684" y="3707892"/>
                </a:lnTo>
                <a:cubicBezTo>
                  <a:pt x="2592578" y="3710288"/>
                  <a:pt x="2581605" y="3720049"/>
                  <a:pt x="2583415" y="3719559"/>
                </a:cubicBezTo>
                <a:cubicBezTo>
                  <a:pt x="2581605" y="3720049"/>
                  <a:pt x="2579795" y="3720539"/>
                  <a:pt x="2577986" y="3721029"/>
                </a:cubicBezTo>
                <a:cubicBezTo>
                  <a:pt x="2585074" y="3724011"/>
                  <a:pt x="2612693" y="3725953"/>
                  <a:pt x="2590526" y="3727059"/>
                </a:cubicBezTo>
                <a:cubicBezTo>
                  <a:pt x="2565483" y="3726679"/>
                  <a:pt x="2599725" y="3729467"/>
                  <a:pt x="2612415" y="3730554"/>
                </a:cubicBezTo>
                <a:lnTo>
                  <a:pt x="2615317" y="3730848"/>
                </a:lnTo>
                <a:lnTo>
                  <a:pt x="2538488" y="3742560"/>
                </a:lnTo>
                <a:cubicBezTo>
                  <a:pt x="2531963" y="3744568"/>
                  <a:pt x="2519132" y="3748441"/>
                  <a:pt x="2535740" y="3746989"/>
                </a:cubicBezTo>
                <a:cubicBezTo>
                  <a:pt x="2557115" y="3744678"/>
                  <a:pt x="2577504" y="3740379"/>
                  <a:pt x="2598815" y="3740366"/>
                </a:cubicBezTo>
                <a:cubicBezTo>
                  <a:pt x="2590384" y="3743056"/>
                  <a:pt x="2581966" y="3744985"/>
                  <a:pt x="2573550" y="3746530"/>
                </a:cubicBezTo>
                <a:lnTo>
                  <a:pt x="2554565" y="3749431"/>
                </a:lnTo>
                <a:lnTo>
                  <a:pt x="2551356" y="3749359"/>
                </a:lnTo>
                <a:cubicBezTo>
                  <a:pt x="2543094" y="3749241"/>
                  <a:pt x="2539115" y="3749589"/>
                  <a:pt x="2537805" y="3750208"/>
                </a:cubicBezTo>
                <a:lnTo>
                  <a:pt x="2539327" y="3751741"/>
                </a:lnTo>
                <a:lnTo>
                  <a:pt x="2523032" y="3754196"/>
                </a:lnTo>
                <a:cubicBezTo>
                  <a:pt x="2514596" y="3755708"/>
                  <a:pt x="2506145" y="3757588"/>
                  <a:pt x="2497670" y="3760211"/>
                </a:cubicBezTo>
                <a:lnTo>
                  <a:pt x="2513579" y="3758470"/>
                </a:lnTo>
                <a:lnTo>
                  <a:pt x="2546682" y="3754845"/>
                </a:lnTo>
                <a:lnTo>
                  <a:pt x="2549078" y="3755650"/>
                </a:lnTo>
                <a:cubicBezTo>
                  <a:pt x="2551995" y="3756586"/>
                  <a:pt x="2554355" y="3757407"/>
                  <a:pt x="2554547" y="3757920"/>
                </a:cubicBezTo>
                <a:cubicBezTo>
                  <a:pt x="2555313" y="3759975"/>
                  <a:pt x="2521499" y="3757449"/>
                  <a:pt x="2513959" y="3759492"/>
                </a:cubicBezTo>
                <a:cubicBezTo>
                  <a:pt x="2525734" y="3763465"/>
                  <a:pt x="2530698" y="3759858"/>
                  <a:pt x="2545964" y="3762509"/>
                </a:cubicBezTo>
                <a:cubicBezTo>
                  <a:pt x="2545964" y="3762509"/>
                  <a:pt x="2563535" y="3763049"/>
                  <a:pt x="2572644" y="3764187"/>
                </a:cubicBezTo>
                <a:lnTo>
                  <a:pt x="2575401" y="3764881"/>
                </a:lnTo>
                <a:lnTo>
                  <a:pt x="2649424" y="3740704"/>
                </a:lnTo>
                <a:cubicBezTo>
                  <a:pt x="2662331" y="3737264"/>
                  <a:pt x="2693421" y="3725031"/>
                  <a:pt x="2723220" y="3710476"/>
                </a:cubicBezTo>
                <a:cubicBezTo>
                  <a:pt x="2754030" y="3698110"/>
                  <a:pt x="2787175" y="3685144"/>
                  <a:pt x="2806497" y="3684748"/>
                </a:cubicBezTo>
                <a:cubicBezTo>
                  <a:pt x="2832014" y="3683534"/>
                  <a:pt x="2824580" y="3691280"/>
                  <a:pt x="2805221" y="3703274"/>
                </a:cubicBezTo>
                <a:cubicBezTo>
                  <a:pt x="2788609" y="3714521"/>
                  <a:pt x="2759472" y="3727680"/>
                  <a:pt x="2743157" y="3733261"/>
                </a:cubicBezTo>
                <a:lnTo>
                  <a:pt x="2721572" y="3741643"/>
                </a:lnTo>
                <a:lnTo>
                  <a:pt x="2729190" y="3742416"/>
                </a:lnTo>
                <a:lnTo>
                  <a:pt x="2736354" y="3743367"/>
                </a:lnTo>
                <a:lnTo>
                  <a:pt x="2731878" y="3744416"/>
                </a:lnTo>
                <a:cubicBezTo>
                  <a:pt x="2725106" y="3745927"/>
                  <a:pt x="2721459" y="3746852"/>
                  <a:pt x="2719951" y="3747438"/>
                </a:cubicBezTo>
                <a:lnTo>
                  <a:pt x="2720328" y="3747846"/>
                </a:lnTo>
                <a:lnTo>
                  <a:pt x="2708311" y="3746792"/>
                </a:lnTo>
                <a:lnTo>
                  <a:pt x="2615875" y="3782688"/>
                </a:lnTo>
                <a:lnTo>
                  <a:pt x="2611258" y="3783929"/>
                </a:lnTo>
                <a:lnTo>
                  <a:pt x="2611078" y="3784639"/>
                </a:lnTo>
                <a:lnTo>
                  <a:pt x="2608526" y="3784663"/>
                </a:lnTo>
                <a:lnTo>
                  <a:pt x="2550211" y="3800332"/>
                </a:lnTo>
                <a:lnTo>
                  <a:pt x="2550143" y="3801343"/>
                </a:lnTo>
                <a:cubicBezTo>
                  <a:pt x="2563600" y="3804484"/>
                  <a:pt x="2576104" y="3798835"/>
                  <a:pt x="2587751" y="3802465"/>
                </a:cubicBezTo>
                <a:cubicBezTo>
                  <a:pt x="2592263" y="3803882"/>
                  <a:pt x="2593029" y="3805938"/>
                  <a:pt x="2596370" y="3809556"/>
                </a:cubicBezTo>
                <a:cubicBezTo>
                  <a:pt x="2607101" y="3816075"/>
                  <a:pt x="2620834" y="3814617"/>
                  <a:pt x="2633954" y="3815963"/>
                </a:cubicBezTo>
                <a:lnTo>
                  <a:pt x="2657685" y="3817973"/>
                </a:lnTo>
                <a:lnTo>
                  <a:pt x="2706034" y="3807883"/>
                </a:lnTo>
                <a:cubicBezTo>
                  <a:pt x="2742823" y="3790838"/>
                  <a:pt x="2794193" y="3771147"/>
                  <a:pt x="2847429" y="3748244"/>
                </a:cubicBezTo>
                <a:cubicBezTo>
                  <a:pt x="2872681" y="3727431"/>
                  <a:pt x="2890811" y="3709390"/>
                  <a:pt x="2930104" y="3679867"/>
                </a:cubicBezTo>
                <a:cubicBezTo>
                  <a:pt x="2930104" y="3679867"/>
                  <a:pt x="2930104" y="3679867"/>
                  <a:pt x="2981076" y="3640857"/>
                </a:cubicBezTo>
                <a:cubicBezTo>
                  <a:pt x="3001612" y="3625664"/>
                  <a:pt x="3024615" y="3609592"/>
                  <a:pt x="3040650" y="3603880"/>
                </a:cubicBezTo>
                <a:cubicBezTo>
                  <a:pt x="3082974" y="3587412"/>
                  <a:pt x="3023580" y="3639848"/>
                  <a:pt x="3003924" y="3657508"/>
                </a:cubicBezTo>
                <a:cubicBezTo>
                  <a:pt x="2981872" y="3679498"/>
                  <a:pt x="2956200" y="3713433"/>
                  <a:pt x="2935447" y="3724765"/>
                </a:cubicBezTo>
                <a:cubicBezTo>
                  <a:pt x="2917379" y="3739079"/>
                  <a:pt x="2860857" y="3756666"/>
                  <a:pt x="2859558" y="3767322"/>
                </a:cubicBezTo>
                <a:cubicBezTo>
                  <a:pt x="2894315" y="3758880"/>
                  <a:pt x="2935821" y="3736215"/>
                  <a:pt x="2977194" y="3713831"/>
                </a:cubicBezTo>
                <a:cubicBezTo>
                  <a:pt x="3012310" y="3695992"/>
                  <a:pt x="3059795" y="3668650"/>
                  <a:pt x="3091905" y="3645628"/>
                </a:cubicBezTo>
                <a:cubicBezTo>
                  <a:pt x="3144683" y="3607132"/>
                  <a:pt x="3153525" y="3580582"/>
                  <a:pt x="3183998" y="3545168"/>
                </a:cubicBezTo>
                <a:cubicBezTo>
                  <a:pt x="3183998" y="3545168"/>
                  <a:pt x="3183998" y="3545168"/>
                  <a:pt x="3233972" y="3484503"/>
                </a:cubicBezTo>
                <a:cubicBezTo>
                  <a:pt x="3254072" y="3461587"/>
                  <a:pt x="3273790" y="3440199"/>
                  <a:pt x="3289226" y="3432151"/>
                </a:cubicBezTo>
                <a:cubicBezTo>
                  <a:pt x="3309979" y="3420819"/>
                  <a:pt x="3292090" y="3450592"/>
                  <a:pt x="3270941" y="3482916"/>
                </a:cubicBezTo>
                <a:cubicBezTo>
                  <a:pt x="3247458" y="3515841"/>
                  <a:pt x="3219598" y="3550788"/>
                  <a:pt x="3227406" y="3554493"/>
                </a:cubicBezTo>
                <a:cubicBezTo>
                  <a:pt x="3303721" y="3494118"/>
                  <a:pt x="3375738" y="3428627"/>
                  <a:pt x="3436343" y="3363292"/>
                </a:cubicBezTo>
                <a:lnTo>
                  <a:pt x="3448565" y="3349220"/>
                </a:lnTo>
                <a:lnTo>
                  <a:pt x="3448126" y="3350137"/>
                </a:lnTo>
                <a:cubicBezTo>
                  <a:pt x="3443436" y="3358684"/>
                  <a:pt x="3435202" y="3372703"/>
                  <a:pt x="3430773" y="3380299"/>
                </a:cubicBezTo>
                <a:lnTo>
                  <a:pt x="3428799" y="3383810"/>
                </a:lnTo>
                <a:lnTo>
                  <a:pt x="3503094" y="3306366"/>
                </a:lnTo>
                <a:cubicBezTo>
                  <a:pt x="3510548" y="3300594"/>
                  <a:pt x="3525122" y="3289184"/>
                  <a:pt x="3510279" y="3306783"/>
                </a:cubicBezTo>
                <a:cubicBezTo>
                  <a:pt x="3490679" y="3329083"/>
                  <a:pt x="3469617" y="3348688"/>
                  <a:pt x="3452664" y="3372743"/>
                </a:cubicBezTo>
                <a:cubicBezTo>
                  <a:pt x="3462402" y="3365360"/>
                  <a:pt x="3471273" y="3357387"/>
                  <a:pt x="3479707" y="3349113"/>
                </a:cubicBezTo>
                <a:lnTo>
                  <a:pt x="3498074" y="3329982"/>
                </a:lnTo>
                <a:lnTo>
                  <a:pt x="3500543" y="3326300"/>
                </a:lnTo>
                <a:cubicBezTo>
                  <a:pt x="3506976" y="3316877"/>
                  <a:pt x="3510533" y="3312660"/>
                  <a:pt x="3512274" y="3311674"/>
                </a:cubicBezTo>
                <a:lnTo>
                  <a:pt x="3512795" y="3314610"/>
                </a:lnTo>
                <a:lnTo>
                  <a:pt x="3528520" y="3298162"/>
                </a:lnTo>
                <a:cubicBezTo>
                  <a:pt x="3536933" y="3289837"/>
                  <a:pt x="3545772" y="3281789"/>
                  <a:pt x="3555471" y="3274306"/>
                </a:cubicBezTo>
                <a:lnTo>
                  <a:pt x="3540860" y="3290885"/>
                </a:lnTo>
                <a:lnTo>
                  <a:pt x="3510453" y="3325383"/>
                </a:lnTo>
                <a:lnTo>
                  <a:pt x="3509457" y="3328728"/>
                </a:lnTo>
                <a:cubicBezTo>
                  <a:pt x="3508195" y="3332766"/>
                  <a:pt x="3507246" y="3336085"/>
                  <a:pt x="3507674" y="3336709"/>
                </a:cubicBezTo>
                <a:cubicBezTo>
                  <a:pt x="3509385" y="3339207"/>
                  <a:pt x="3533410" y="3299016"/>
                  <a:pt x="3541711" y="3292126"/>
                </a:cubicBezTo>
                <a:cubicBezTo>
                  <a:pt x="3536839" y="3308581"/>
                  <a:pt x="3528818" y="3311319"/>
                  <a:pt x="3519678" y="3330664"/>
                </a:cubicBezTo>
                <a:cubicBezTo>
                  <a:pt x="3519678" y="3330664"/>
                  <a:pt x="3495934" y="3366703"/>
                  <a:pt x="3497645" y="3369201"/>
                </a:cubicBezTo>
                <a:lnTo>
                  <a:pt x="3523925" y="3351305"/>
                </a:lnTo>
                <a:cubicBezTo>
                  <a:pt x="3524780" y="3352554"/>
                  <a:pt x="3511409" y="3378839"/>
                  <a:pt x="3501575" y="3399167"/>
                </a:cubicBezTo>
                <a:lnTo>
                  <a:pt x="3499632" y="3403286"/>
                </a:lnTo>
                <a:lnTo>
                  <a:pt x="3497722" y="3406065"/>
                </a:lnTo>
                <a:lnTo>
                  <a:pt x="3498935" y="3404764"/>
                </a:lnTo>
                <a:lnTo>
                  <a:pt x="3495139" y="3412813"/>
                </a:lnTo>
                <a:cubicBezTo>
                  <a:pt x="3489923" y="3424373"/>
                  <a:pt x="3489192" y="3428224"/>
                  <a:pt x="3500443" y="3411292"/>
                </a:cubicBezTo>
                <a:lnTo>
                  <a:pt x="3515521" y="3386969"/>
                </a:lnTo>
                <a:lnTo>
                  <a:pt x="3548911" y="3351144"/>
                </a:lnTo>
                <a:lnTo>
                  <a:pt x="3554220" y="3343969"/>
                </a:lnTo>
                <a:lnTo>
                  <a:pt x="3549371" y="3355000"/>
                </a:lnTo>
                <a:cubicBezTo>
                  <a:pt x="3547048" y="3356929"/>
                  <a:pt x="3558215" y="3367907"/>
                  <a:pt x="3560205" y="3366253"/>
                </a:cubicBezTo>
                <a:cubicBezTo>
                  <a:pt x="3553057" y="3383944"/>
                  <a:pt x="3536738" y="3393573"/>
                  <a:pt x="3531580" y="3409611"/>
                </a:cubicBezTo>
                <a:cubicBezTo>
                  <a:pt x="3529593" y="3415832"/>
                  <a:pt x="3531305" y="3418331"/>
                  <a:pt x="3532735" y="3424980"/>
                </a:cubicBezTo>
                <a:cubicBezTo>
                  <a:pt x="3531567" y="3442279"/>
                  <a:pt x="3519003" y="3456628"/>
                  <a:pt x="3510095" y="3472512"/>
                </a:cubicBezTo>
                <a:cubicBezTo>
                  <a:pt x="3492379" y="3507467"/>
                  <a:pt x="3470904" y="3533133"/>
                  <a:pt x="3456888" y="3568933"/>
                </a:cubicBezTo>
                <a:lnTo>
                  <a:pt x="3447867" y="3582241"/>
                </a:lnTo>
                <a:lnTo>
                  <a:pt x="3377664" y="3650401"/>
                </a:lnTo>
                <a:cubicBezTo>
                  <a:pt x="3274974" y="3745832"/>
                  <a:pt x="3162859" y="3819368"/>
                  <a:pt x="3072691" y="3872573"/>
                </a:cubicBezTo>
                <a:cubicBezTo>
                  <a:pt x="3140291" y="3843161"/>
                  <a:pt x="3231748" y="3792277"/>
                  <a:pt x="3315867" y="3740300"/>
                </a:cubicBezTo>
                <a:cubicBezTo>
                  <a:pt x="3351044" y="3718733"/>
                  <a:pt x="3391452" y="3689742"/>
                  <a:pt x="3425368" y="3667234"/>
                </a:cubicBezTo>
                <a:cubicBezTo>
                  <a:pt x="3459813" y="3643610"/>
                  <a:pt x="3485665" y="3625132"/>
                  <a:pt x="3495060" y="3625492"/>
                </a:cubicBezTo>
                <a:cubicBezTo>
                  <a:pt x="3509065" y="3628381"/>
                  <a:pt x="3495544" y="3648953"/>
                  <a:pt x="3481937" y="3665384"/>
                </a:cubicBezTo>
                <a:cubicBezTo>
                  <a:pt x="3467536" y="3683488"/>
                  <a:pt x="3453799" y="3700199"/>
                  <a:pt x="3471124" y="3696806"/>
                </a:cubicBezTo>
                <a:lnTo>
                  <a:pt x="3477643" y="3696438"/>
                </a:lnTo>
                <a:lnTo>
                  <a:pt x="3473216" y="3700949"/>
                </a:lnTo>
                <a:lnTo>
                  <a:pt x="3465667" y="3709310"/>
                </a:lnTo>
                <a:lnTo>
                  <a:pt x="3449727" y="3743400"/>
                </a:lnTo>
                <a:lnTo>
                  <a:pt x="3452611" y="3744256"/>
                </a:lnTo>
                <a:cubicBezTo>
                  <a:pt x="3452370" y="3743650"/>
                  <a:pt x="3451189" y="3744850"/>
                  <a:pt x="3449493" y="3747111"/>
                </a:cubicBezTo>
                <a:lnTo>
                  <a:pt x="3444594" y="3754378"/>
                </a:lnTo>
                <a:lnTo>
                  <a:pt x="3432680" y="3779856"/>
                </a:lnTo>
                <a:lnTo>
                  <a:pt x="3439767" y="3772758"/>
                </a:lnTo>
                <a:lnTo>
                  <a:pt x="3444841" y="3777584"/>
                </a:lnTo>
                <a:lnTo>
                  <a:pt x="3460121" y="3753049"/>
                </a:lnTo>
                <a:lnTo>
                  <a:pt x="3448227" y="3780517"/>
                </a:lnTo>
                <a:lnTo>
                  <a:pt x="3460088" y="3770291"/>
                </a:lnTo>
                <a:lnTo>
                  <a:pt x="3465400" y="3766237"/>
                </a:lnTo>
                <a:lnTo>
                  <a:pt x="3508832" y="3681996"/>
                </a:lnTo>
                <a:lnTo>
                  <a:pt x="3510649" y="3678870"/>
                </a:lnTo>
                <a:lnTo>
                  <a:pt x="3529615" y="3664273"/>
                </a:lnTo>
                <a:lnTo>
                  <a:pt x="3544870" y="3650950"/>
                </a:lnTo>
                <a:lnTo>
                  <a:pt x="3542852" y="3654613"/>
                </a:lnTo>
                <a:cubicBezTo>
                  <a:pt x="3540349" y="3659629"/>
                  <a:pt x="3538434" y="3664199"/>
                  <a:pt x="3537643" y="3667795"/>
                </a:cubicBezTo>
                <a:cubicBezTo>
                  <a:pt x="3535324" y="3674292"/>
                  <a:pt x="3540459" y="3681787"/>
                  <a:pt x="3540459" y="3681787"/>
                </a:cubicBezTo>
                <a:cubicBezTo>
                  <a:pt x="3540459" y="3681787"/>
                  <a:pt x="3539962" y="3683342"/>
                  <a:pt x="3538926" y="3685346"/>
                </a:cubicBezTo>
                <a:lnTo>
                  <a:pt x="3536827" y="3688092"/>
                </a:lnTo>
                <a:lnTo>
                  <a:pt x="3537561" y="3686193"/>
                </a:lnTo>
                <a:cubicBezTo>
                  <a:pt x="3538261" y="3684305"/>
                  <a:pt x="3538476" y="3683597"/>
                  <a:pt x="3538330" y="3683717"/>
                </a:cubicBezTo>
                <a:cubicBezTo>
                  <a:pt x="3538040" y="3683958"/>
                  <a:pt x="3536311" y="3687517"/>
                  <a:pt x="3534155" y="3691592"/>
                </a:cubicBezTo>
                <a:cubicBezTo>
                  <a:pt x="3533595" y="3699894"/>
                  <a:pt x="3531042" y="3709851"/>
                  <a:pt x="3531042" y="3709851"/>
                </a:cubicBezTo>
                <a:cubicBezTo>
                  <a:pt x="3538454" y="3716108"/>
                  <a:pt x="3545336" y="3669900"/>
                  <a:pt x="3562216" y="3651970"/>
                </a:cubicBezTo>
                <a:cubicBezTo>
                  <a:pt x="3564207" y="3650315"/>
                  <a:pt x="3572228" y="3647577"/>
                  <a:pt x="3574218" y="3645924"/>
                </a:cubicBezTo>
                <a:cubicBezTo>
                  <a:pt x="3584791" y="3633229"/>
                  <a:pt x="3595690" y="3615690"/>
                  <a:pt x="3608535" y="3597190"/>
                </a:cubicBezTo>
                <a:lnTo>
                  <a:pt x="3611027" y="3592704"/>
                </a:lnTo>
                <a:lnTo>
                  <a:pt x="3612188" y="3591701"/>
                </a:lnTo>
                <a:cubicBezTo>
                  <a:pt x="3620125" y="3585283"/>
                  <a:pt x="3627288" y="3580109"/>
                  <a:pt x="3633389" y="3576850"/>
                </a:cubicBezTo>
                <a:lnTo>
                  <a:pt x="3645607" y="3574074"/>
                </a:lnTo>
                <a:lnTo>
                  <a:pt x="3636846" y="3590680"/>
                </a:lnTo>
                <a:cubicBezTo>
                  <a:pt x="3633448" y="3596920"/>
                  <a:pt x="3630531" y="3602118"/>
                  <a:pt x="3629382" y="3604051"/>
                </a:cubicBezTo>
                <a:cubicBezTo>
                  <a:pt x="3618202" y="3625741"/>
                  <a:pt x="3609060" y="3645086"/>
                  <a:pt x="3604796" y="3652546"/>
                </a:cubicBezTo>
                <a:lnTo>
                  <a:pt x="3599969" y="3662174"/>
                </a:lnTo>
                <a:lnTo>
                  <a:pt x="3598546" y="3664058"/>
                </a:lnTo>
                <a:cubicBezTo>
                  <a:pt x="3586654" y="3678847"/>
                  <a:pt x="3573792" y="3694115"/>
                  <a:pt x="3561115" y="3708768"/>
                </a:cubicBezTo>
                <a:cubicBezTo>
                  <a:pt x="3541336" y="3733885"/>
                  <a:pt x="3582024" y="3705026"/>
                  <a:pt x="3562391" y="3730555"/>
                </a:cubicBezTo>
                <a:cubicBezTo>
                  <a:pt x="3514728" y="3782750"/>
                  <a:pt x="3448945" y="3840012"/>
                  <a:pt x="3378231" y="3892542"/>
                </a:cubicBezTo>
                <a:cubicBezTo>
                  <a:pt x="3375188" y="3898955"/>
                  <a:pt x="3401641" y="3882813"/>
                  <a:pt x="3426402" y="3871675"/>
                </a:cubicBezTo>
                <a:cubicBezTo>
                  <a:pt x="3451810" y="3858453"/>
                  <a:pt x="3473441" y="3849588"/>
                  <a:pt x="3458186" y="3873094"/>
                </a:cubicBezTo>
                <a:cubicBezTo>
                  <a:pt x="3449381" y="3888046"/>
                  <a:pt x="3417872" y="3913405"/>
                  <a:pt x="3380445" y="3939711"/>
                </a:cubicBezTo>
                <a:cubicBezTo>
                  <a:pt x="3340551" y="3966898"/>
                  <a:pt x="3294740" y="3995035"/>
                  <a:pt x="3254907" y="4018493"/>
                </a:cubicBezTo>
                <a:cubicBezTo>
                  <a:pt x="3259587" y="4024471"/>
                  <a:pt x="3242913" y="4039447"/>
                  <a:pt x="3223039" y="4053246"/>
                </a:cubicBezTo>
                <a:cubicBezTo>
                  <a:pt x="3204558" y="4067706"/>
                  <a:pt x="3184818" y="4081226"/>
                  <a:pt x="3182701" y="4085687"/>
                </a:cubicBezTo>
                <a:cubicBezTo>
                  <a:pt x="3229477" y="4064158"/>
                  <a:pt x="3305436" y="4025050"/>
                  <a:pt x="3362246" y="3994618"/>
                </a:cubicBezTo>
                <a:cubicBezTo>
                  <a:pt x="3419920" y="3965962"/>
                  <a:pt x="3459838" y="3946645"/>
                  <a:pt x="3435622" y="3977513"/>
                </a:cubicBezTo>
                <a:cubicBezTo>
                  <a:pt x="3424071" y="3993212"/>
                  <a:pt x="3368444" y="4034113"/>
                  <a:pt x="3298751" y="4075853"/>
                </a:cubicBezTo>
                <a:cubicBezTo>
                  <a:pt x="3264302" y="4095888"/>
                  <a:pt x="3225885" y="4116003"/>
                  <a:pt x="3188603" y="4134266"/>
                </a:cubicBezTo>
                <a:lnTo>
                  <a:pt x="3180991" y="4137868"/>
                </a:lnTo>
                <a:lnTo>
                  <a:pt x="3190807" y="4138005"/>
                </a:lnTo>
                <a:lnTo>
                  <a:pt x="3198220" y="4138517"/>
                </a:lnTo>
                <a:lnTo>
                  <a:pt x="3197816" y="4138676"/>
                </a:lnTo>
                <a:cubicBezTo>
                  <a:pt x="3191747" y="4141203"/>
                  <a:pt x="3169139" y="4144655"/>
                  <a:pt x="3160428" y="4149344"/>
                </a:cubicBezTo>
                <a:cubicBezTo>
                  <a:pt x="3149078" y="4156192"/>
                  <a:pt x="3179201" y="4146589"/>
                  <a:pt x="3182834" y="4146058"/>
                </a:cubicBezTo>
                <a:cubicBezTo>
                  <a:pt x="3190060" y="4143907"/>
                  <a:pt x="3195781" y="4142351"/>
                  <a:pt x="3200810" y="4141090"/>
                </a:cubicBezTo>
                <a:lnTo>
                  <a:pt x="3208756" y="4139245"/>
                </a:lnTo>
                <a:lnTo>
                  <a:pt x="3235943" y="4141122"/>
                </a:lnTo>
                <a:lnTo>
                  <a:pt x="3235473" y="4143249"/>
                </a:lnTo>
                <a:cubicBezTo>
                  <a:pt x="3235173" y="4142884"/>
                  <a:pt x="3236347" y="4142558"/>
                  <a:pt x="3238376" y="4142278"/>
                </a:cubicBezTo>
                <a:lnTo>
                  <a:pt x="3243469" y="4141834"/>
                </a:lnTo>
                <a:lnTo>
                  <a:pt x="3294689" y="4114110"/>
                </a:lnTo>
                <a:cubicBezTo>
                  <a:pt x="3330330" y="4094086"/>
                  <a:pt x="3366539" y="4072325"/>
                  <a:pt x="3398353" y="4051724"/>
                </a:cubicBezTo>
                <a:cubicBezTo>
                  <a:pt x="3465063" y="4012667"/>
                  <a:pt x="3516254" y="3977518"/>
                  <a:pt x="3529317" y="3981668"/>
                </a:cubicBezTo>
                <a:cubicBezTo>
                  <a:pt x="3546669" y="3986144"/>
                  <a:pt x="3500375" y="4031133"/>
                  <a:pt x="3432379" y="4081537"/>
                </a:cubicBezTo>
                <a:cubicBezTo>
                  <a:pt x="3365177" y="4130268"/>
                  <a:pt x="3274513" y="4179479"/>
                  <a:pt x="3213844" y="4210128"/>
                </a:cubicBezTo>
                <a:lnTo>
                  <a:pt x="3211804" y="4211087"/>
                </a:lnTo>
                <a:lnTo>
                  <a:pt x="3224539" y="4211619"/>
                </a:lnTo>
                <a:lnTo>
                  <a:pt x="3231242" y="4211906"/>
                </a:lnTo>
                <a:lnTo>
                  <a:pt x="3224752" y="4215086"/>
                </a:lnTo>
                <a:lnTo>
                  <a:pt x="3222607" y="4216391"/>
                </a:lnTo>
                <a:lnTo>
                  <a:pt x="3201722" y="4216165"/>
                </a:lnTo>
                <a:lnTo>
                  <a:pt x="3201067" y="4216133"/>
                </a:lnTo>
                <a:lnTo>
                  <a:pt x="3104203" y="4261656"/>
                </a:lnTo>
                <a:lnTo>
                  <a:pt x="3109888" y="4262023"/>
                </a:lnTo>
                <a:lnTo>
                  <a:pt x="3108216" y="4262464"/>
                </a:lnTo>
                <a:lnTo>
                  <a:pt x="3094366" y="4266179"/>
                </a:lnTo>
                <a:lnTo>
                  <a:pt x="3093261" y="4266175"/>
                </a:lnTo>
                <a:lnTo>
                  <a:pt x="3050233" y="4283794"/>
                </a:lnTo>
                <a:lnTo>
                  <a:pt x="3068144" y="4280212"/>
                </a:lnTo>
                <a:cubicBezTo>
                  <a:pt x="3086014" y="4276874"/>
                  <a:pt x="3077167" y="4281446"/>
                  <a:pt x="3067277" y="4285269"/>
                </a:cubicBezTo>
                <a:lnTo>
                  <a:pt x="3061032" y="4287457"/>
                </a:lnTo>
                <a:lnTo>
                  <a:pt x="3061875" y="4287496"/>
                </a:lnTo>
                <a:lnTo>
                  <a:pt x="3113968" y="4267950"/>
                </a:lnTo>
                <a:cubicBezTo>
                  <a:pt x="3155045" y="4251232"/>
                  <a:pt x="3196165" y="4233339"/>
                  <a:pt x="3236450" y="4215049"/>
                </a:cubicBezTo>
                <a:cubicBezTo>
                  <a:pt x="3300187" y="4185856"/>
                  <a:pt x="3398417" y="4128619"/>
                  <a:pt x="3482596" y="4072914"/>
                </a:cubicBezTo>
                <a:cubicBezTo>
                  <a:pt x="3565966" y="4018193"/>
                  <a:pt x="3633892" y="3964338"/>
                  <a:pt x="3653128" y="3959802"/>
                </a:cubicBezTo>
                <a:cubicBezTo>
                  <a:pt x="3678427" y="3954728"/>
                  <a:pt x="3638307" y="3991032"/>
                  <a:pt x="3635420" y="4005033"/>
                </a:cubicBezTo>
                <a:cubicBezTo>
                  <a:pt x="3541534" y="4085513"/>
                  <a:pt x="3434716" y="4161563"/>
                  <a:pt x="3318910" y="4223438"/>
                </a:cubicBezTo>
                <a:lnTo>
                  <a:pt x="3166978" y="4297889"/>
                </a:lnTo>
                <a:lnTo>
                  <a:pt x="3195260" y="4289674"/>
                </a:lnTo>
                <a:cubicBezTo>
                  <a:pt x="3195260" y="4289674"/>
                  <a:pt x="3219109" y="4282766"/>
                  <a:pt x="3216651" y="4287220"/>
                </a:cubicBezTo>
                <a:lnTo>
                  <a:pt x="3210276" y="4289319"/>
                </a:lnTo>
                <a:lnTo>
                  <a:pt x="3200583" y="4289699"/>
                </a:lnTo>
                <a:cubicBezTo>
                  <a:pt x="3196807" y="4289974"/>
                  <a:pt x="3193838" y="4290386"/>
                  <a:pt x="3192634" y="4291020"/>
                </a:cubicBezTo>
                <a:lnTo>
                  <a:pt x="3195127" y="4293534"/>
                </a:lnTo>
                <a:lnTo>
                  <a:pt x="3192801" y="4294128"/>
                </a:lnTo>
                <a:cubicBezTo>
                  <a:pt x="3195239" y="4292134"/>
                  <a:pt x="3167959" y="4299408"/>
                  <a:pt x="3171749" y="4304038"/>
                </a:cubicBezTo>
                <a:cubicBezTo>
                  <a:pt x="3172945" y="4305499"/>
                  <a:pt x="3199028" y="4296763"/>
                  <a:pt x="3204082" y="4295066"/>
                </a:cubicBezTo>
                <a:lnTo>
                  <a:pt x="3206124" y="4294561"/>
                </a:lnTo>
                <a:lnTo>
                  <a:pt x="3206425" y="4294586"/>
                </a:lnTo>
                <a:lnTo>
                  <a:pt x="3213265" y="4294454"/>
                </a:lnTo>
                <a:lnTo>
                  <a:pt x="3167848" y="4309061"/>
                </a:lnTo>
                <a:cubicBezTo>
                  <a:pt x="3144730" y="4315981"/>
                  <a:pt x="3120983" y="4322807"/>
                  <a:pt x="3096525" y="4330213"/>
                </a:cubicBezTo>
                <a:cubicBezTo>
                  <a:pt x="3096525" y="4330213"/>
                  <a:pt x="3087681" y="4327282"/>
                  <a:pt x="3087637" y="4332199"/>
                </a:cubicBezTo>
                <a:cubicBezTo>
                  <a:pt x="3087814" y="4334902"/>
                  <a:pt x="3110242" y="4329156"/>
                  <a:pt x="3097721" y="4331675"/>
                </a:cubicBezTo>
                <a:cubicBezTo>
                  <a:pt x="3139123" y="4323011"/>
                  <a:pt x="3186662" y="4304443"/>
                  <a:pt x="3227839" y="4298403"/>
                </a:cubicBezTo>
                <a:cubicBezTo>
                  <a:pt x="3189188" y="4314987"/>
                  <a:pt x="3134068" y="4324708"/>
                  <a:pt x="3088786" y="4338989"/>
                </a:cubicBezTo>
                <a:cubicBezTo>
                  <a:pt x="3086969" y="4339256"/>
                  <a:pt x="3081967" y="4340808"/>
                  <a:pt x="3077742" y="4342690"/>
                </a:cubicBezTo>
                <a:lnTo>
                  <a:pt x="3076336" y="4343479"/>
                </a:lnTo>
                <a:lnTo>
                  <a:pt x="3076973" y="4343464"/>
                </a:lnTo>
                <a:lnTo>
                  <a:pt x="3079890" y="4343447"/>
                </a:lnTo>
                <a:lnTo>
                  <a:pt x="3073277" y="4345194"/>
                </a:lnTo>
                <a:lnTo>
                  <a:pt x="3072484" y="4345640"/>
                </a:lnTo>
                <a:cubicBezTo>
                  <a:pt x="3071256" y="4346625"/>
                  <a:pt x="3070718" y="4347573"/>
                  <a:pt x="3071366" y="4348365"/>
                </a:cubicBezTo>
                <a:lnTo>
                  <a:pt x="3092574" y="4343618"/>
                </a:lnTo>
                <a:cubicBezTo>
                  <a:pt x="3112790" y="4337243"/>
                  <a:pt x="3135019" y="4331254"/>
                  <a:pt x="3155213" y="4327338"/>
                </a:cubicBezTo>
                <a:cubicBezTo>
                  <a:pt x="3138933" y="4333136"/>
                  <a:pt x="3121046" y="4338318"/>
                  <a:pt x="3102403" y="4343507"/>
                </a:cubicBezTo>
                <a:lnTo>
                  <a:pt x="3061064" y="4355200"/>
                </a:lnTo>
                <a:lnTo>
                  <a:pt x="3064499" y="4354673"/>
                </a:lnTo>
                <a:cubicBezTo>
                  <a:pt x="3056404" y="4358248"/>
                  <a:pt x="3048239" y="4361066"/>
                  <a:pt x="3040037" y="4363501"/>
                </a:cubicBezTo>
                <a:lnTo>
                  <a:pt x="3036818" y="4364354"/>
                </a:lnTo>
                <a:lnTo>
                  <a:pt x="3082199" y="4353610"/>
                </a:lnTo>
                <a:cubicBezTo>
                  <a:pt x="3131308" y="4340661"/>
                  <a:pt x="3186009" y="4323491"/>
                  <a:pt x="3243745" y="4301186"/>
                </a:cubicBezTo>
                <a:cubicBezTo>
                  <a:pt x="3358409" y="4257557"/>
                  <a:pt x="3485862" y="4191300"/>
                  <a:pt x="3602798" y="4110488"/>
                </a:cubicBezTo>
                <a:cubicBezTo>
                  <a:pt x="3641898" y="4084974"/>
                  <a:pt x="3685218" y="4049848"/>
                  <a:pt x="3720371" y="4020412"/>
                </a:cubicBezTo>
                <a:cubicBezTo>
                  <a:pt x="3757581" y="3990244"/>
                  <a:pt x="3787418" y="3964091"/>
                  <a:pt x="3803647" y="3954371"/>
                </a:cubicBezTo>
                <a:cubicBezTo>
                  <a:pt x="3848944" y="3928040"/>
                  <a:pt x="3794252" y="3994324"/>
                  <a:pt x="3805922" y="3997813"/>
                </a:cubicBezTo>
                <a:lnTo>
                  <a:pt x="3877769" y="3932619"/>
                </a:lnTo>
                <a:lnTo>
                  <a:pt x="3865613" y="3953411"/>
                </a:lnTo>
                <a:cubicBezTo>
                  <a:pt x="3858476" y="3966274"/>
                  <a:pt x="3851768" y="3979477"/>
                  <a:pt x="3845968" y="3993437"/>
                </a:cubicBezTo>
                <a:lnTo>
                  <a:pt x="3841621" y="4002730"/>
                </a:lnTo>
                <a:lnTo>
                  <a:pt x="3842083" y="4002350"/>
                </a:lnTo>
                <a:cubicBezTo>
                  <a:pt x="3849201" y="3996711"/>
                  <a:pt x="3868510" y="3971722"/>
                  <a:pt x="3880006" y="3964343"/>
                </a:cubicBezTo>
                <a:cubicBezTo>
                  <a:pt x="3895878" y="3955222"/>
                  <a:pt x="3864108" y="3985168"/>
                  <a:pt x="3861032" y="3989199"/>
                </a:cubicBezTo>
                <a:cubicBezTo>
                  <a:pt x="3853595" y="3996486"/>
                  <a:pt x="3847885" y="4002353"/>
                  <a:pt x="3842993" y="4007581"/>
                </a:cubicBezTo>
                <a:lnTo>
                  <a:pt x="3835444" y="4015941"/>
                </a:lnTo>
                <a:lnTo>
                  <a:pt x="3819503" y="4050032"/>
                </a:lnTo>
                <a:lnTo>
                  <a:pt x="3822388" y="4050888"/>
                </a:lnTo>
                <a:cubicBezTo>
                  <a:pt x="3822147" y="4050283"/>
                  <a:pt x="3820967" y="4051482"/>
                  <a:pt x="3819271" y="4053744"/>
                </a:cubicBezTo>
                <a:lnTo>
                  <a:pt x="3814370" y="4061010"/>
                </a:lnTo>
                <a:lnTo>
                  <a:pt x="3802456" y="4086488"/>
                </a:lnTo>
                <a:lnTo>
                  <a:pt x="3809544" y="4079390"/>
                </a:lnTo>
                <a:lnTo>
                  <a:pt x="3810910" y="4080688"/>
                </a:lnTo>
                <a:lnTo>
                  <a:pt x="3727153" y="4153651"/>
                </a:lnTo>
                <a:cubicBezTo>
                  <a:pt x="3630001" y="4233060"/>
                  <a:pt x="3523380" y="4305188"/>
                  <a:pt x="3411893" y="4367320"/>
                </a:cubicBezTo>
                <a:cubicBezTo>
                  <a:pt x="3374113" y="4388251"/>
                  <a:pt x="3335767" y="4408080"/>
                  <a:pt x="3296887" y="4426764"/>
                </a:cubicBezTo>
                <a:lnTo>
                  <a:pt x="3180348" y="4478591"/>
                </a:lnTo>
                <a:lnTo>
                  <a:pt x="3191022" y="4478980"/>
                </a:lnTo>
                <a:cubicBezTo>
                  <a:pt x="3212259" y="4478319"/>
                  <a:pt x="3233375" y="4477414"/>
                  <a:pt x="3255130" y="4479872"/>
                </a:cubicBezTo>
                <a:lnTo>
                  <a:pt x="3262542" y="4480383"/>
                </a:lnTo>
                <a:lnTo>
                  <a:pt x="3262139" y="4480542"/>
                </a:lnTo>
                <a:cubicBezTo>
                  <a:pt x="3256069" y="4483069"/>
                  <a:pt x="3233461" y="4486522"/>
                  <a:pt x="3224750" y="4491210"/>
                </a:cubicBezTo>
                <a:cubicBezTo>
                  <a:pt x="3213401" y="4498059"/>
                  <a:pt x="3243523" y="4488456"/>
                  <a:pt x="3247156" y="4487925"/>
                </a:cubicBezTo>
                <a:cubicBezTo>
                  <a:pt x="3254382" y="4485773"/>
                  <a:pt x="3260103" y="4484217"/>
                  <a:pt x="3265132" y="4482956"/>
                </a:cubicBezTo>
                <a:lnTo>
                  <a:pt x="3273078" y="4481111"/>
                </a:lnTo>
                <a:lnTo>
                  <a:pt x="3289138" y="4482220"/>
                </a:lnTo>
                <a:lnTo>
                  <a:pt x="3368038" y="4447566"/>
                </a:lnTo>
                <a:cubicBezTo>
                  <a:pt x="3406861" y="4429308"/>
                  <a:pt x="3444706" y="4410309"/>
                  <a:pt x="3481408" y="4390746"/>
                </a:cubicBezTo>
                <a:cubicBezTo>
                  <a:pt x="3628603" y="4310970"/>
                  <a:pt x="3759301" y="4221315"/>
                  <a:pt x="3864846" y="4137147"/>
                </a:cubicBezTo>
                <a:cubicBezTo>
                  <a:pt x="3928834" y="4086549"/>
                  <a:pt x="3998791" y="4024094"/>
                  <a:pt x="4008272" y="4028595"/>
                </a:cubicBezTo>
                <a:cubicBezTo>
                  <a:pt x="4023287" y="4033671"/>
                  <a:pt x="3972520" y="4096008"/>
                  <a:pt x="3902371" y="4162471"/>
                </a:cubicBezTo>
                <a:cubicBezTo>
                  <a:pt x="3865245" y="4196779"/>
                  <a:pt x="3825507" y="4231555"/>
                  <a:pt x="3787504" y="4263397"/>
                </a:cubicBezTo>
                <a:cubicBezTo>
                  <a:pt x="3748490" y="4293050"/>
                  <a:pt x="3711796" y="4321414"/>
                  <a:pt x="3685749" y="4343899"/>
                </a:cubicBezTo>
                <a:cubicBezTo>
                  <a:pt x="3718872" y="4323064"/>
                  <a:pt x="3771734" y="4288708"/>
                  <a:pt x="3829890" y="4243201"/>
                </a:cubicBezTo>
                <a:cubicBezTo>
                  <a:pt x="3887634" y="4197838"/>
                  <a:pt x="3949495" y="4144525"/>
                  <a:pt x="4006483" y="4089237"/>
                </a:cubicBezTo>
                <a:cubicBezTo>
                  <a:pt x="4049300" y="4048963"/>
                  <a:pt x="4088643" y="4008719"/>
                  <a:pt x="4121919" y="3974539"/>
                </a:cubicBezTo>
                <a:lnTo>
                  <a:pt x="4145622" y="3950244"/>
                </a:lnTo>
                <a:lnTo>
                  <a:pt x="4145170" y="3951526"/>
                </a:lnTo>
                <a:cubicBezTo>
                  <a:pt x="4147359" y="3950655"/>
                  <a:pt x="4149223" y="3949212"/>
                  <a:pt x="4150671" y="3947583"/>
                </a:cubicBezTo>
                <a:cubicBezTo>
                  <a:pt x="4152119" y="3945954"/>
                  <a:pt x="4153152" y="3944139"/>
                  <a:pt x="4153681" y="3942526"/>
                </a:cubicBezTo>
                <a:cubicBezTo>
                  <a:pt x="4168428" y="3930578"/>
                  <a:pt x="4174919" y="3922383"/>
                  <a:pt x="4187470" y="3911776"/>
                </a:cubicBezTo>
                <a:cubicBezTo>
                  <a:pt x="4186701" y="3912785"/>
                  <a:pt x="4187897" y="3911197"/>
                  <a:pt x="4190209" y="3908260"/>
                </a:cubicBezTo>
                <a:lnTo>
                  <a:pt x="4196999" y="3899894"/>
                </a:lnTo>
                <a:lnTo>
                  <a:pt x="4200958" y="3896216"/>
                </a:lnTo>
                <a:lnTo>
                  <a:pt x="4214876" y="3885694"/>
                </a:lnTo>
                <a:lnTo>
                  <a:pt x="4213833" y="3887848"/>
                </a:lnTo>
                <a:cubicBezTo>
                  <a:pt x="4203524" y="3901093"/>
                  <a:pt x="4179155" y="3924207"/>
                  <a:pt x="4176846" y="3927230"/>
                </a:cubicBezTo>
                <a:cubicBezTo>
                  <a:pt x="4133652" y="3970611"/>
                  <a:pt x="4110300" y="3997209"/>
                  <a:pt x="4066048" y="4043816"/>
                </a:cubicBezTo>
                <a:cubicBezTo>
                  <a:pt x="4066048" y="4043816"/>
                  <a:pt x="4039804" y="4063142"/>
                  <a:pt x="4046898" y="4069212"/>
                </a:cubicBezTo>
                <a:cubicBezTo>
                  <a:pt x="4052239" y="4069894"/>
                  <a:pt x="4082977" y="4031469"/>
                  <a:pt x="4084998" y="4030666"/>
                </a:cubicBezTo>
                <a:cubicBezTo>
                  <a:pt x="4119682" y="3996285"/>
                  <a:pt x="4150150" y="3964049"/>
                  <a:pt x="4187017" y="3929267"/>
                </a:cubicBezTo>
                <a:cubicBezTo>
                  <a:pt x="4161914" y="3950480"/>
                  <a:pt x="4190362" y="3919047"/>
                  <a:pt x="4194310" y="3923092"/>
                </a:cubicBezTo>
                <a:cubicBezTo>
                  <a:pt x="4199384" y="3929965"/>
                  <a:pt x="4153204" y="3971725"/>
                  <a:pt x="4150126" y="3975755"/>
                </a:cubicBezTo>
                <a:cubicBezTo>
                  <a:pt x="4112204" y="4013763"/>
                  <a:pt x="4073049" y="4055536"/>
                  <a:pt x="4026149" y="4100389"/>
                </a:cubicBezTo>
                <a:cubicBezTo>
                  <a:pt x="4026149" y="4100389"/>
                  <a:pt x="4001834" y="4124564"/>
                  <a:pt x="4008860" y="4124576"/>
                </a:cubicBezTo>
                <a:lnTo>
                  <a:pt x="4015663" y="4118284"/>
                </a:lnTo>
                <a:lnTo>
                  <a:pt x="4022613" y="4106833"/>
                </a:lnTo>
                <a:cubicBezTo>
                  <a:pt x="4025475" y="4102458"/>
                  <a:pt x="4027961" y="4099149"/>
                  <a:pt x="4029533" y="4098118"/>
                </a:cubicBezTo>
                <a:lnTo>
                  <a:pt x="4030900" y="4102812"/>
                </a:lnTo>
                <a:lnTo>
                  <a:pt x="4033174" y="4100402"/>
                </a:lnTo>
                <a:cubicBezTo>
                  <a:pt x="4029134" y="4102010"/>
                  <a:pt x="4056188" y="4073938"/>
                  <a:pt x="4059241" y="4081614"/>
                </a:cubicBezTo>
                <a:cubicBezTo>
                  <a:pt x="4060205" y="4084038"/>
                  <a:pt x="4032187" y="4109686"/>
                  <a:pt x="4026752" y="4114653"/>
                </a:cubicBezTo>
                <a:lnTo>
                  <a:pt x="4024775" y="4116783"/>
                </a:lnTo>
                <a:lnTo>
                  <a:pt x="4024604" y="4117161"/>
                </a:lnTo>
                <a:lnTo>
                  <a:pt x="4019863" y="4125333"/>
                </a:lnTo>
                <a:lnTo>
                  <a:pt x="4067920" y="4080268"/>
                </a:lnTo>
                <a:cubicBezTo>
                  <a:pt x="4091760" y="4056985"/>
                  <a:pt x="4115906" y="4032877"/>
                  <a:pt x="4141232" y="4008301"/>
                </a:cubicBezTo>
                <a:cubicBezTo>
                  <a:pt x="4141232" y="4008301"/>
                  <a:pt x="4143612" y="3995657"/>
                  <a:pt x="4149581" y="3998898"/>
                </a:cubicBezTo>
                <a:cubicBezTo>
                  <a:pt x="4152726" y="4000922"/>
                  <a:pt x="4130768" y="4024159"/>
                  <a:pt x="4142194" y="4010725"/>
                </a:cubicBezTo>
                <a:cubicBezTo>
                  <a:pt x="4104004" y="4054922"/>
                  <a:pt x="4049742" y="4099895"/>
                  <a:pt x="4014871" y="4145579"/>
                </a:cubicBezTo>
                <a:cubicBezTo>
                  <a:pt x="4015089" y="4147598"/>
                  <a:pt x="4015199" y="4148607"/>
                  <a:pt x="4015239" y="4148986"/>
                </a:cubicBezTo>
                <a:cubicBezTo>
                  <a:pt x="4015362" y="4150122"/>
                  <a:pt x="4014871" y="4145579"/>
                  <a:pt x="4014871" y="4145579"/>
                </a:cubicBezTo>
                <a:cubicBezTo>
                  <a:pt x="4037827" y="4127794"/>
                  <a:pt x="4061469" y="4103888"/>
                  <a:pt x="4085318" y="4078787"/>
                </a:cubicBezTo>
                <a:lnTo>
                  <a:pt x="4135736" y="4026779"/>
                </a:lnTo>
                <a:lnTo>
                  <a:pt x="4104691" y="4064445"/>
                </a:lnTo>
                <a:cubicBezTo>
                  <a:pt x="4063006" y="4111963"/>
                  <a:pt x="4014847" y="4160166"/>
                  <a:pt x="3967027" y="4204772"/>
                </a:cubicBezTo>
                <a:cubicBezTo>
                  <a:pt x="3919062" y="4248967"/>
                  <a:pt x="3871686" y="4288317"/>
                  <a:pt x="3833538" y="4319748"/>
                </a:cubicBezTo>
                <a:cubicBezTo>
                  <a:pt x="3703898" y="4427329"/>
                  <a:pt x="3552360" y="4524174"/>
                  <a:pt x="3389574" y="4604408"/>
                </a:cubicBezTo>
                <a:cubicBezTo>
                  <a:pt x="3225116" y="4683847"/>
                  <a:pt x="3047351" y="4747407"/>
                  <a:pt x="2863289" y="4786797"/>
                </a:cubicBezTo>
                <a:cubicBezTo>
                  <a:pt x="2681312" y="4826835"/>
                  <a:pt x="2492114" y="4844658"/>
                  <a:pt x="2308244" y="4839727"/>
                </a:cubicBezTo>
                <a:cubicBezTo>
                  <a:pt x="2124243" y="4835077"/>
                  <a:pt x="1944778" y="4809348"/>
                  <a:pt x="1780035" y="4767718"/>
                </a:cubicBezTo>
                <a:cubicBezTo>
                  <a:pt x="1734161" y="4759271"/>
                  <a:pt x="1845908" y="4795222"/>
                  <a:pt x="1804518" y="4796760"/>
                </a:cubicBezTo>
                <a:cubicBezTo>
                  <a:pt x="1694905" y="4777194"/>
                  <a:pt x="1575472" y="4730078"/>
                  <a:pt x="1472617" y="4683314"/>
                </a:cubicBezTo>
                <a:cubicBezTo>
                  <a:pt x="1284089" y="4599650"/>
                  <a:pt x="1090120" y="4486414"/>
                  <a:pt x="909299" y="4341157"/>
                </a:cubicBezTo>
                <a:cubicBezTo>
                  <a:pt x="728094" y="4197425"/>
                  <a:pt x="562227" y="4020659"/>
                  <a:pt x="425267" y="3819695"/>
                </a:cubicBezTo>
                <a:cubicBezTo>
                  <a:pt x="287780" y="3619844"/>
                  <a:pt x="179613" y="3395647"/>
                  <a:pt x="106908" y="3163682"/>
                </a:cubicBezTo>
                <a:cubicBezTo>
                  <a:pt x="34014" y="2929237"/>
                  <a:pt x="-393" y="2686409"/>
                  <a:pt x="4" y="2450875"/>
                </a:cubicBezTo>
                <a:cubicBezTo>
                  <a:pt x="117" y="2308813"/>
                  <a:pt x="13789" y="2174894"/>
                  <a:pt x="35076" y="2048687"/>
                </a:cubicBezTo>
                <a:cubicBezTo>
                  <a:pt x="56510" y="1922892"/>
                  <a:pt x="86896" y="1802712"/>
                  <a:pt x="122343" y="1686984"/>
                </a:cubicBezTo>
                <a:cubicBezTo>
                  <a:pt x="155243" y="1581663"/>
                  <a:pt x="191812" y="1480132"/>
                  <a:pt x="238055" y="1379093"/>
                </a:cubicBezTo>
                <a:cubicBezTo>
                  <a:pt x="283888" y="1278201"/>
                  <a:pt x="336648" y="1178547"/>
                  <a:pt x="401698" y="1078917"/>
                </a:cubicBezTo>
                <a:cubicBezTo>
                  <a:pt x="533810" y="876855"/>
                  <a:pt x="705350" y="685306"/>
                  <a:pt x="901458" y="526939"/>
                </a:cubicBezTo>
                <a:cubicBezTo>
                  <a:pt x="1047944" y="409419"/>
                  <a:pt x="1208399" y="310250"/>
                  <a:pt x="1370626" y="231138"/>
                </a:cubicBezTo>
                <a:cubicBezTo>
                  <a:pt x="1424700" y="204768"/>
                  <a:pt x="1478973" y="180626"/>
                  <a:pt x="1532991" y="158776"/>
                </a:cubicBezTo>
                <a:cubicBezTo>
                  <a:pt x="1824966" y="49665"/>
                  <a:pt x="2137106" y="-5467"/>
                  <a:pt x="2448982" y="429"/>
                </a:cubicBez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237560657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86_Custom Layout">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6282341" y="-1"/>
            <a:ext cx="4438054" cy="6858000"/>
          </a:xfrm>
          <a:custGeom>
            <a:avLst/>
            <a:gdLst>
              <a:gd name="connsiteX0" fmla="*/ 0 w 4438054"/>
              <a:gd name="connsiteY0" fmla="*/ 2617063 h 6858000"/>
              <a:gd name="connsiteX1" fmla="*/ 2045043 w 4438054"/>
              <a:gd name="connsiteY1" fmla="*/ 2617063 h 6858000"/>
              <a:gd name="connsiteX2" fmla="*/ 2726724 w 4438054"/>
              <a:gd name="connsiteY2" fmla="*/ 6858000 h 6858000"/>
              <a:gd name="connsiteX3" fmla="*/ 681681 w 4438054"/>
              <a:gd name="connsiteY3" fmla="*/ 6858000 h 6858000"/>
              <a:gd name="connsiteX4" fmla="*/ 1711330 w 4438054"/>
              <a:gd name="connsiteY4" fmla="*/ 0 h 6858000"/>
              <a:gd name="connsiteX5" fmla="*/ 3756373 w 4438054"/>
              <a:gd name="connsiteY5" fmla="*/ 0 h 6858000"/>
              <a:gd name="connsiteX6" fmla="*/ 4438054 w 4438054"/>
              <a:gd name="connsiteY6" fmla="*/ 4240937 h 6858000"/>
              <a:gd name="connsiteX7" fmla="*/ 2393011 w 4438054"/>
              <a:gd name="connsiteY7" fmla="*/ 4240937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38054" h="6858000">
                <a:moveTo>
                  <a:pt x="0" y="2617063"/>
                </a:moveTo>
                <a:lnTo>
                  <a:pt x="2045043" y="2617063"/>
                </a:lnTo>
                <a:lnTo>
                  <a:pt x="2726724" y="6858000"/>
                </a:lnTo>
                <a:lnTo>
                  <a:pt x="681681" y="6858000"/>
                </a:lnTo>
                <a:close/>
                <a:moveTo>
                  <a:pt x="1711330" y="0"/>
                </a:moveTo>
                <a:lnTo>
                  <a:pt x="3756373" y="0"/>
                </a:lnTo>
                <a:lnTo>
                  <a:pt x="4438054" y="4240937"/>
                </a:lnTo>
                <a:lnTo>
                  <a:pt x="2393011" y="4240937"/>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3995575089"/>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userDrawn="1">
  <p:cSld name="125_Custom Layout">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924527" y="621219"/>
            <a:ext cx="10560344" cy="3249519"/>
          </a:xfrm>
          <a:custGeom>
            <a:avLst/>
            <a:gdLst>
              <a:gd name="connsiteX0" fmla="*/ 9861115 w 10560344"/>
              <a:gd name="connsiteY0" fmla="*/ 3059404 h 3249519"/>
              <a:gd name="connsiteX1" fmla="*/ 9852254 w 10560344"/>
              <a:gd name="connsiteY1" fmla="*/ 3061344 h 3249519"/>
              <a:gd name="connsiteX2" fmla="*/ 9848287 w 10560344"/>
              <a:gd name="connsiteY2" fmla="*/ 3061653 h 3249519"/>
              <a:gd name="connsiteX3" fmla="*/ 10208459 w 10560344"/>
              <a:gd name="connsiteY3" fmla="*/ 3002773 h 3249519"/>
              <a:gd name="connsiteX4" fmla="*/ 10201593 w 10560344"/>
              <a:gd name="connsiteY4" fmla="*/ 3006029 h 3249519"/>
              <a:gd name="connsiteX5" fmla="*/ 10190505 w 10560344"/>
              <a:gd name="connsiteY5" fmla="*/ 3009448 h 3249519"/>
              <a:gd name="connsiteX6" fmla="*/ 9909269 w 10560344"/>
              <a:gd name="connsiteY6" fmla="*/ 3058152 h 3249519"/>
              <a:gd name="connsiteX7" fmla="*/ 9913246 w 10560344"/>
              <a:gd name="connsiteY7" fmla="*/ 3050265 h 3249519"/>
              <a:gd name="connsiteX8" fmla="*/ 9861115 w 10560344"/>
              <a:gd name="connsiteY8" fmla="*/ 3059404 h 3249519"/>
              <a:gd name="connsiteX9" fmla="*/ 9870965 w 10560344"/>
              <a:gd name="connsiteY9" fmla="*/ 3057247 h 3249519"/>
              <a:gd name="connsiteX10" fmla="*/ 9886719 w 10560344"/>
              <a:gd name="connsiteY10" fmla="*/ 3050176 h 3249519"/>
              <a:gd name="connsiteX11" fmla="*/ 10133501 w 10560344"/>
              <a:gd name="connsiteY11" fmla="*/ 3009256 h 3249519"/>
              <a:gd name="connsiteX12" fmla="*/ 10173300 w 10560344"/>
              <a:gd name="connsiteY12" fmla="*/ 3007203 h 3249519"/>
              <a:gd name="connsiteX13" fmla="*/ 10209718 w 10560344"/>
              <a:gd name="connsiteY13" fmla="*/ 3002177 h 3249519"/>
              <a:gd name="connsiteX14" fmla="*/ 10213105 w 10560344"/>
              <a:gd name="connsiteY14" fmla="*/ 3002189 h 3249519"/>
              <a:gd name="connsiteX15" fmla="*/ 10208459 w 10560344"/>
              <a:gd name="connsiteY15" fmla="*/ 3002773 h 3249519"/>
              <a:gd name="connsiteX16" fmla="*/ 9333852 w 10560344"/>
              <a:gd name="connsiteY16" fmla="*/ 2977034 h 3249519"/>
              <a:gd name="connsiteX17" fmla="*/ 9333700 w 10560344"/>
              <a:gd name="connsiteY17" fmla="*/ 2977075 h 3249519"/>
              <a:gd name="connsiteX18" fmla="*/ 9333701 w 10560344"/>
              <a:gd name="connsiteY18" fmla="*/ 2977060 h 3249519"/>
              <a:gd name="connsiteX19" fmla="*/ 9333706 w 10560344"/>
              <a:gd name="connsiteY19" fmla="*/ 2973737 h 3249519"/>
              <a:gd name="connsiteX20" fmla="*/ 9333701 w 10560344"/>
              <a:gd name="connsiteY20" fmla="*/ 2977060 h 3249519"/>
              <a:gd name="connsiteX21" fmla="*/ 9314837 w 10560344"/>
              <a:gd name="connsiteY21" fmla="*/ 2980418 h 3249519"/>
              <a:gd name="connsiteX22" fmla="*/ 9333706 w 10560344"/>
              <a:gd name="connsiteY22" fmla="*/ 2973737 h 3249519"/>
              <a:gd name="connsiteX23" fmla="*/ 9371206 w 10560344"/>
              <a:gd name="connsiteY23" fmla="*/ 2970384 h 3249519"/>
              <a:gd name="connsiteX24" fmla="*/ 9333852 w 10560344"/>
              <a:gd name="connsiteY24" fmla="*/ 2977034 h 3249519"/>
              <a:gd name="connsiteX25" fmla="*/ 9348657 w 10560344"/>
              <a:gd name="connsiteY25" fmla="*/ 2972923 h 3249519"/>
              <a:gd name="connsiteX26" fmla="*/ 9371206 w 10560344"/>
              <a:gd name="connsiteY26" fmla="*/ 2970384 h 3249519"/>
              <a:gd name="connsiteX27" fmla="*/ 9523911 w 10560344"/>
              <a:gd name="connsiteY27" fmla="*/ 2969106 h 3249519"/>
              <a:gd name="connsiteX28" fmla="*/ 9472490 w 10560344"/>
              <a:gd name="connsiteY28" fmla="*/ 2975435 h 3249519"/>
              <a:gd name="connsiteX29" fmla="*/ 9465370 w 10560344"/>
              <a:gd name="connsiteY29" fmla="*/ 2976160 h 3249519"/>
              <a:gd name="connsiteX30" fmla="*/ 9516532 w 10560344"/>
              <a:gd name="connsiteY30" fmla="*/ 2969799 h 3249519"/>
              <a:gd name="connsiteX31" fmla="*/ 9382978 w 10560344"/>
              <a:gd name="connsiteY31" fmla="*/ 2967276 h 3249519"/>
              <a:gd name="connsiteX32" fmla="*/ 9333706 w 10560344"/>
              <a:gd name="connsiteY32" fmla="*/ 2973737 h 3249519"/>
              <a:gd name="connsiteX33" fmla="*/ 9334633 w 10560344"/>
              <a:gd name="connsiteY33" fmla="*/ 2970991 h 3249519"/>
              <a:gd name="connsiteX34" fmla="*/ 9337270 w 10560344"/>
              <a:gd name="connsiteY34" fmla="*/ 2970778 h 3249519"/>
              <a:gd name="connsiteX35" fmla="*/ 9334877 w 10560344"/>
              <a:gd name="connsiteY35" fmla="*/ 2970267 h 3249519"/>
              <a:gd name="connsiteX36" fmla="*/ 9334633 w 10560344"/>
              <a:gd name="connsiteY36" fmla="*/ 2970991 h 3249519"/>
              <a:gd name="connsiteX37" fmla="*/ 9319646 w 10560344"/>
              <a:gd name="connsiteY37" fmla="*/ 2972190 h 3249519"/>
              <a:gd name="connsiteX38" fmla="*/ 9266082 w 10560344"/>
              <a:gd name="connsiteY38" fmla="*/ 2988766 h 3249519"/>
              <a:gd name="connsiteX39" fmla="*/ 9224541 w 10560344"/>
              <a:gd name="connsiteY39" fmla="*/ 2997755 h 3249519"/>
              <a:gd name="connsiteX40" fmla="*/ 9341848 w 10560344"/>
              <a:gd name="connsiteY40" fmla="*/ 2988764 h 3249519"/>
              <a:gd name="connsiteX41" fmla="*/ 9349345 w 10560344"/>
              <a:gd name="connsiteY41" fmla="*/ 2988000 h 3249519"/>
              <a:gd name="connsiteX42" fmla="*/ 9369267 w 10560344"/>
              <a:gd name="connsiteY42" fmla="*/ 2981993 h 3249519"/>
              <a:gd name="connsiteX43" fmla="*/ 9372844 w 10560344"/>
              <a:gd name="connsiteY43" fmla="*/ 2972357 h 3249519"/>
              <a:gd name="connsiteX44" fmla="*/ 9377297 w 10560344"/>
              <a:gd name="connsiteY44" fmla="*/ 2969077 h 3249519"/>
              <a:gd name="connsiteX45" fmla="*/ 9378714 w 10560344"/>
              <a:gd name="connsiteY45" fmla="*/ 2968628 h 3249519"/>
              <a:gd name="connsiteX46" fmla="*/ 9344027 w 10560344"/>
              <a:gd name="connsiteY46" fmla="*/ 2972744 h 3249519"/>
              <a:gd name="connsiteX47" fmla="*/ 9379821 w 10560344"/>
              <a:gd name="connsiteY47" fmla="*/ 2968277 h 3249519"/>
              <a:gd name="connsiteX48" fmla="*/ 9611546 w 10560344"/>
              <a:gd name="connsiteY48" fmla="*/ 2958320 h 3249519"/>
              <a:gd name="connsiteX49" fmla="*/ 9601994 w 10560344"/>
              <a:gd name="connsiteY49" fmla="*/ 2961764 h 3249519"/>
              <a:gd name="connsiteX50" fmla="*/ 9523911 w 10560344"/>
              <a:gd name="connsiteY50" fmla="*/ 2969106 h 3249519"/>
              <a:gd name="connsiteX51" fmla="*/ 9629111 w 10560344"/>
              <a:gd name="connsiteY51" fmla="*/ 2954522 h 3249519"/>
              <a:gd name="connsiteX52" fmla="*/ 9632580 w 10560344"/>
              <a:gd name="connsiteY52" fmla="*/ 2955731 h 3249519"/>
              <a:gd name="connsiteX53" fmla="*/ 9611546 w 10560344"/>
              <a:gd name="connsiteY53" fmla="*/ 2958320 h 3249519"/>
              <a:gd name="connsiteX54" fmla="*/ 9615557 w 10560344"/>
              <a:gd name="connsiteY54" fmla="*/ 2956874 h 3249519"/>
              <a:gd name="connsiteX55" fmla="*/ 9629111 w 10560344"/>
              <a:gd name="connsiteY55" fmla="*/ 2954522 h 3249519"/>
              <a:gd name="connsiteX56" fmla="*/ 9470029 w 10560344"/>
              <a:gd name="connsiteY56" fmla="*/ 2952168 h 3249519"/>
              <a:gd name="connsiteX57" fmla="*/ 9460239 w 10560344"/>
              <a:gd name="connsiteY57" fmla="*/ 2955294 h 3249519"/>
              <a:gd name="connsiteX58" fmla="*/ 9459997 w 10560344"/>
              <a:gd name="connsiteY58" fmla="*/ 2957058 h 3249519"/>
              <a:gd name="connsiteX59" fmla="*/ 9472005 w 10560344"/>
              <a:gd name="connsiteY59" fmla="*/ 2955525 h 3249519"/>
              <a:gd name="connsiteX60" fmla="*/ 9470029 w 10560344"/>
              <a:gd name="connsiteY60" fmla="*/ 2952168 h 3249519"/>
              <a:gd name="connsiteX61" fmla="*/ 9811069 w 10560344"/>
              <a:gd name="connsiteY61" fmla="*/ 2931558 h 3249519"/>
              <a:gd name="connsiteX62" fmla="*/ 9807252 w 10560344"/>
              <a:gd name="connsiteY62" fmla="*/ 2932977 h 3249519"/>
              <a:gd name="connsiteX63" fmla="*/ 9792274 w 10560344"/>
              <a:gd name="connsiteY63" fmla="*/ 2939837 h 3249519"/>
              <a:gd name="connsiteX64" fmla="*/ 9712089 w 10560344"/>
              <a:gd name="connsiteY64" fmla="*/ 2950851 h 3249519"/>
              <a:gd name="connsiteX65" fmla="*/ 9655059 w 10560344"/>
              <a:gd name="connsiteY65" fmla="*/ 2958558 h 3249519"/>
              <a:gd name="connsiteX66" fmla="*/ 9639116 w 10560344"/>
              <a:gd name="connsiteY66" fmla="*/ 2958010 h 3249519"/>
              <a:gd name="connsiteX67" fmla="*/ 9632580 w 10560344"/>
              <a:gd name="connsiteY67" fmla="*/ 2955731 h 3249519"/>
              <a:gd name="connsiteX68" fmla="*/ 9731304 w 10560344"/>
              <a:gd name="connsiteY68" fmla="*/ 2943581 h 3249519"/>
              <a:gd name="connsiteX69" fmla="*/ 9520276 w 10560344"/>
              <a:gd name="connsiteY69" fmla="*/ 2928156 h 3249519"/>
              <a:gd name="connsiteX70" fmla="*/ 9503549 w 10560344"/>
              <a:gd name="connsiteY70" fmla="*/ 2929496 h 3249519"/>
              <a:gd name="connsiteX71" fmla="*/ 9502706 w 10560344"/>
              <a:gd name="connsiteY71" fmla="*/ 2930040 h 3249519"/>
              <a:gd name="connsiteX72" fmla="*/ 9516392 w 10560344"/>
              <a:gd name="connsiteY72" fmla="*/ 2929235 h 3249519"/>
              <a:gd name="connsiteX73" fmla="*/ 9837419 w 10560344"/>
              <a:gd name="connsiteY73" fmla="*/ 2927585 h 3249519"/>
              <a:gd name="connsiteX74" fmla="*/ 9811069 w 10560344"/>
              <a:gd name="connsiteY74" fmla="*/ 2931558 h 3249519"/>
              <a:gd name="connsiteX75" fmla="*/ 9815482 w 10560344"/>
              <a:gd name="connsiteY75" fmla="*/ 2929919 h 3249519"/>
              <a:gd name="connsiteX76" fmla="*/ 9822225 w 10560344"/>
              <a:gd name="connsiteY76" fmla="*/ 2928653 h 3249519"/>
              <a:gd name="connsiteX77" fmla="*/ 9482141 w 10560344"/>
              <a:gd name="connsiteY77" fmla="*/ 2904998 h 3249519"/>
              <a:gd name="connsiteX78" fmla="*/ 9454301 w 10560344"/>
              <a:gd name="connsiteY78" fmla="*/ 2908232 h 3249519"/>
              <a:gd name="connsiteX79" fmla="*/ 9427177 w 10560344"/>
              <a:gd name="connsiteY79" fmla="*/ 2918718 h 3249519"/>
              <a:gd name="connsiteX80" fmla="*/ 9423843 w 10560344"/>
              <a:gd name="connsiteY80" fmla="*/ 2920995 h 3249519"/>
              <a:gd name="connsiteX81" fmla="*/ 9428019 w 10560344"/>
              <a:gd name="connsiteY81" fmla="*/ 2919827 h 3249519"/>
              <a:gd name="connsiteX82" fmla="*/ 9569275 w 10560344"/>
              <a:gd name="connsiteY82" fmla="*/ 2894882 h 3249519"/>
              <a:gd name="connsiteX83" fmla="*/ 9523916 w 10560344"/>
              <a:gd name="connsiteY83" fmla="*/ 2900148 h 3249519"/>
              <a:gd name="connsiteX84" fmla="*/ 9460222 w 10560344"/>
              <a:gd name="connsiteY84" fmla="*/ 2919087 h 3249519"/>
              <a:gd name="connsiteX85" fmla="*/ 9498952 w 10560344"/>
              <a:gd name="connsiteY85" fmla="*/ 2914940 h 3249519"/>
              <a:gd name="connsiteX86" fmla="*/ 9561645 w 10560344"/>
              <a:gd name="connsiteY86" fmla="*/ 2897155 h 3249519"/>
              <a:gd name="connsiteX87" fmla="*/ 9623670 w 10560344"/>
              <a:gd name="connsiteY87" fmla="*/ 2889392 h 3249519"/>
              <a:gd name="connsiteX88" fmla="*/ 9618220 w 10560344"/>
              <a:gd name="connsiteY88" fmla="*/ 2889824 h 3249519"/>
              <a:gd name="connsiteX89" fmla="*/ 9616629 w 10560344"/>
              <a:gd name="connsiteY89" fmla="*/ 2891022 h 3249519"/>
              <a:gd name="connsiteX90" fmla="*/ 9686377 w 10560344"/>
              <a:gd name="connsiteY90" fmla="*/ 2884424 h 3249519"/>
              <a:gd name="connsiteX91" fmla="*/ 9641429 w 10560344"/>
              <a:gd name="connsiteY91" fmla="*/ 2887984 h 3249519"/>
              <a:gd name="connsiteX92" fmla="*/ 9611381 w 10560344"/>
              <a:gd name="connsiteY92" fmla="*/ 2897878 h 3249519"/>
              <a:gd name="connsiteX93" fmla="*/ 9562818 w 10560344"/>
              <a:gd name="connsiteY93" fmla="*/ 2912646 h 3249519"/>
              <a:gd name="connsiteX94" fmla="*/ 9582682 w 10560344"/>
              <a:gd name="connsiteY94" fmla="*/ 2910813 h 3249519"/>
              <a:gd name="connsiteX95" fmla="*/ 9604663 w 10560344"/>
              <a:gd name="connsiteY95" fmla="*/ 2904704 h 3249519"/>
              <a:gd name="connsiteX96" fmla="*/ 3528823 w 10560344"/>
              <a:gd name="connsiteY96" fmla="*/ 2850064 h 3249519"/>
              <a:gd name="connsiteX97" fmla="*/ 3530152 w 10560344"/>
              <a:gd name="connsiteY97" fmla="*/ 2852869 h 3249519"/>
              <a:gd name="connsiteX98" fmla="*/ 3526299 w 10560344"/>
              <a:gd name="connsiteY98" fmla="*/ 2855606 h 3249519"/>
              <a:gd name="connsiteX99" fmla="*/ 3864138 w 10560344"/>
              <a:gd name="connsiteY99" fmla="*/ 2834524 h 3249519"/>
              <a:gd name="connsiteX100" fmla="*/ 3872780 w 10560344"/>
              <a:gd name="connsiteY100" fmla="*/ 2835936 h 3249519"/>
              <a:gd name="connsiteX101" fmla="*/ 3866172 w 10560344"/>
              <a:gd name="connsiteY101" fmla="*/ 2837242 h 3249519"/>
              <a:gd name="connsiteX102" fmla="*/ 3864138 w 10560344"/>
              <a:gd name="connsiteY102" fmla="*/ 2834524 h 3249519"/>
              <a:gd name="connsiteX103" fmla="*/ 10236886 w 10560344"/>
              <a:gd name="connsiteY103" fmla="*/ 2812130 h 3249519"/>
              <a:gd name="connsiteX104" fmla="*/ 10240838 w 10560344"/>
              <a:gd name="connsiteY104" fmla="*/ 2812143 h 3249519"/>
              <a:gd name="connsiteX105" fmla="*/ 10237220 w 10560344"/>
              <a:gd name="connsiteY105" fmla="*/ 2812843 h 3249519"/>
              <a:gd name="connsiteX106" fmla="*/ 9903021 w 10560344"/>
              <a:gd name="connsiteY106" fmla="*/ 2735402 h 3249519"/>
              <a:gd name="connsiteX107" fmla="*/ 9910356 w 10560344"/>
              <a:gd name="connsiteY107" fmla="*/ 2735426 h 3249519"/>
              <a:gd name="connsiteX108" fmla="*/ 9901448 w 10560344"/>
              <a:gd name="connsiteY108" fmla="*/ 2735611 h 3249519"/>
              <a:gd name="connsiteX109" fmla="*/ 2964887 w 10560344"/>
              <a:gd name="connsiteY109" fmla="*/ 2667617 h 3249519"/>
              <a:gd name="connsiteX110" fmla="*/ 3049926 w 10560344"/>
              <a:gd name="connsiteY110" fmla="*/ 2695163 h 3249519"/>
              <a:gd name="connsiteX111" fmla="*/ 3157347 w 10560344"/>
              <a:gd name="connsiteY111" fmla="*/ 2724216 h 3249519"/>
              <a:gd name="connsiteX112" fmla="*/ 3220093 w 10560344"/>
              <a:gd name="connsiteY112" fmla="*/ 2739236 h 3249519"/>
              <a:gd name="connsiteX113" fmla="*/ 3211173 w 10560344"/>
              <a:gd name="connsiteY113" fmla="*/ 2741392 h 3249519"/>
              <a:gd name="connsiteX114" fmla="*/ 3099170 w 10560344"/>
              <a:gd name="connsiteY114" fmla="*/ 2715300 h 3249519"/>
              <a:gd name="connsiteX115" fmla="*/ 3086490 w 10560344"/>
              <a:gd name="connsiteY115" fmla="*/ 2659861 h 3249519"/>
              <a:gd name="connsiteX116" fmla="*/ 3123008 w 10560344"/>
              <a:gd name="connsiteY116" fmla="*/ 2669014 h 3249519"/>
              <a:gd name="connsiteX117" fmla="*/ 3086490 w 10560344"/>
              <a:gd name="connsiteY117" fmla="*/ 2659861 h 3249519"/>
              <a:gd name="connsiteX118" fmla="*/ 3075343 w 10560344"/>
              <a:gd name="connsiteY118" fmla="*/ 2654959 h 3249519"/>
              <a:gd name="connsiteX119" fmla="*/ 3073787 w 10560344"/>
              <a:gd name="connsiteY119" fmla="*/ 2657396 h 3249519"/>
              <a:gd name="connsiteX120" fmla="*/ 3071171 w 10560344"/>
              <a:gd name="connsiteY120" fmla="*/ 2658629 h 3249519"/>
              <a:gd name="connsiteX121" fmla="*/ 3075343 w 10560344"/>
              <a:gd name="connsiteY121" fmla="*/ 2654959 h 3249519"/>
              <a:gd name="connsiteX122" fmla="*/ 2853819 w 10560344"/>
              <a:gd name="connsiteY122" fmla="*/ 2603439 h 3249519"/>
              <a:gd name="connsiteX123" fmla="*/ 2858481 w 10560344"/>
              <a:gd name="connsiteY123" fmla="*/ 2604367 h 3249519"/>
              <a:gd name="connsiteX124" fmla="*/ 2895095 w 10560344"/>
              <a:gd name="connsiteY124" fmla="*/ 2614800 h 3249519"/>
              <a:gd name="connsiteX125" fmla="*/ 2898716 w 10560344"/>
              <a:gd name="connsiteY125" fmla="*/ 2615558 h 3249519"/>
              <a:gd name="connsiteX126" fmla="*/ 2917447 w 10560344"/>
              <a:gd name="connsiteY126" fmla="*/ 2623324 h 3249519"/>
              <a:gd name="connsiteX127" fmla="*/ 2979008 w 10560344"/>
              <a:gd name="connsiteY127" fmla="*/ 2645763 h 3249519"/>
              <a:gd name="connsiteX128" fmla="*/ 3250748 w 10560344"/>
              <a:gd name="connsiteY128" fmla="*/ 2718433 h 3249519"/>
              <a:gd name="connsiteX129" fmla="*/ 3265040 w 10560344"/>
              <a:gd name="connsiteY129" fmla="*/ 2726262 h 3249519"/>
              <a:gd name="connsiteX130" fmla="*/ 3226317 w 10560344"/>
              <a:gd name="connsiteY130" fmla="*/ 2722372 h 3249519"/>
              <a:gd name="connsiteX131" fmla="*/ 3115671 w 10560344"/>
              <a:gd name="connsiteY131" fmla="*/ 2693027 h 3249519"/>
              <a:gd name="connsiteX132" fmla="*/ 2966517 w 10560344"/>
              <a:gd name="connsiteY132" fmla="*/ 2647741 h 3249519"/>
              <a:gd name="connsiteX133" fmla="*/ 2900131 w 10560344"/>
              <a:gd name="connsiteY133" fmla="*/ 2622670 h 3249519"/>
              <a:gd name="connsiteX134" fmla="*/ 9564373 w 10560344"/>
              <a:gd name="connsiteY134" fmla="*/ 2591738 h 3249519"/>
              <a:gd name="connsiteX135" fmla="*/ 9568377 w 10560344"/>
              <a:gd name="connsiteY135" fmla="*/ 2594729 h 3249519"/>
              <a:gd name="connsiteX136" fmla="*/ 9563861 w 10560344"/>
              <a:gd name="connsiteY136" fmla="*/ 2596076 h 3249519"/>
              <a:gd name="connsiteX137" fmla="*/ 9548312 w 10560344"/>
              <a:gd name="connsiteY137" fmla="*/ 2593287 h 3249519"/>
              <a:gd name="connsiteX138" fmla="*/ 9564373 w 10560344"/>
              <a:gd name="connsiteY138" fmla="*/ 2591738 h 3249519"/>
              <a:gd name="connsiteX139" fmla="*/ 2775707 w 10560344"/>
              <a:gd name="connsiteY139" fmla="*/ 2549682 h 3249519"/>
              <a:gd name="connsiteX140" fmla="*/ 2777035 w 10560344"/>
              <a:gd name="connsiteY140" fmla="*/ 2552487 h 3249519"/>
              <a:gd name="connsiteX141" fmla="*/ 2773183 w 10560344"/>
              <a:gd name="connsiteY141" fmla="*/ 2555224 h 3249519"/>
              <a:gd name="connsiteX142" fmla="*/ 2731725 w 10560344"/>
              <a:gd name="connsiteY142" fmla="*/ 2525285 h 3249519"/>
              <a:gd name="connsiteX143" fmla="*/ 2731871 w 10560344"/>
              <a:gd name="connsiteY143" fmla="*/ 2525336 h 3249519"/>
              <a:gd name="connsiteX144" fmla="*/ 2731869 w 10560344"/>
              <a:gd name="connsiteY144" fmla="*/ 2525350 h 3249519"/>
              <a:gd name="connsiteX145" fmla="*/ 2732384 w 10560344"/>
              <a:gd name="connsiteY145" fmla="*/ 2522052 h 3249519"/>
              <a:gd name="connsiteX146" fmla="*/ 2749983 w 10560344"/>
              <a:gd name="connsiteY146" fmla="*/ 2531590 h 3249519"/>
              <a:gd name="connsiteX147" fmla="*/ 2731871 w 10560344"/>
              <a:gd name="connsiteY147" fmla="*/ 2525336 h 3249519"/>
              <a:gd name="connsiteX148" fmla="*/ 2695864 w 10560344"/>
              <a:gd name="connsiteY148" fmla="*/ 2512899 h 3249519"/>
              <a:gd name="connsiteX149" fmla="*/ 2717742 w 10560344"/>
              <a:gd name="connsiteY149" fmla="*/ 2518919 h 3249519"/>
              <a:gd name="connsiteX150" fmla="*/ 2731725 w 10560344"/>
              <a:gd name="connsiteY150" fmla="*/ 2525285 h 3249519"/>
              <a:gd name="connsiteX151" fmla="*/ 9615444 w 10560344"/>
              <a:gd name="connsiteY151" fmla="*/ 2487873 h 3249519"/>
              <a:gd name="connsiteX152" fmla="*/ 9588905 w 10560344"/>
              <a:gd name="connsiteY152" fmla="*/ 2491168 h 3249519"/>
              <a:gd name="connsiteX153" fmla="*/ 9584931 w 10560344"/>
              <a:gd name="connsiteY153" fmla="*/ 2499054 h 3249519"/>
              <a:gd name="connsiteX154" fmla="*/ 9600166 w 10560344"/>
              <a:gd name="connsiteY154" fmla="*/ 2499105 h 3249519"/>
              <a:gd name="connsiteX155" fmla="*/ 9615444 w 10560344"/>
              <a:gd name="connsiteY155" fmla="*/ 2487873 h 3249519"/>
              <a:gd name="connsiteX156" fmla="*/ 2601084 w 10560344"/>
              <a:gd name="connsiteY156" fmla="*/ 2479514 h 3249519"/>
              <a:gd name="connsiteX157" fmla="*/ 2598608 w 10560344"/>
              <a:gd name="connsiteY157" fmla="*/ 2482523 h 3249519"/>
              <a:gd name="connsiteX158" fmla="*/ 2610232 w 10560344"/>
              <a:gd name="connsiteY158" fmla="*/ 2485908 h 3249519"/>
              <a:gd name="connsiteX159" fmla="*/ 2610267 w 10560344"/>
              <a:gd name="connsiteY159" fmla="*/ 2484129 h 3249519"/>
              <a:gd name="connsiteX160" fmla="*/ 2601084 w 10560344"/>
              <a:gd name="connsiteY160" fmla="*/ 2479514 h 3249519"/>
              <a:gd name="connsiteX161" fmla="*/ 9366483 w 10560344"/>
              <a:gd name="connsiteY161" fmla="*/ 2456316 h 3249519"/>
              <a:gd name="connsiteX162" fmla="*/ 9365819 w 10560344"/>
              <a:gd name="connsiteY162" fmla="*/ 2456519 h 3249519"/>
              <a:gd name="connsiteX163" fmla="*/ 9365227 w 10560344"/>
              <a:gd name="connsiteY163" fmla="*/ 2458660 h 3249519"/>
              <a:gd name="connsiteX164" fmla="*/ 9361384 w 10560344"/>
              <a:gd name="connsiteY164" fmla="*/ 2464583 h 3249519"/>
              <a:gd name="connsiteX165" fmla="*/ 9360967 w 10560344"/>
              <a:gd name="connsiteY165" fmla="*/ 2465167 h 3249519"/>
              <a:gd name="connsiteX166" fmla="*/ 9369763 w 10560344"/>
              <a:gd name="connsiteY166" fmla="*/ 2462673 h 3249519"/>
              <a:gd name="connsiteX167" fmla="*/ 9384834 w 10560344"/>
              <a:gd name="connsiteY167" fmla="*/ 2458218 h 3249519"/>
              <a:gd name="connsiteX168" fmla="*/ 9252574 w 10560344"/>
              <a:gd name="connsiteY168" fmla="*/ 2455879 h 3249519"/>
              <a:gd name="connsiteX169" fmla="*/ 9236932 w 10560344"/>
              <a:gd name="connsiteY169" fmla="*/ 2459751 h 3249519"/>
              <a:gd name="connsiteX170" fmla="*/ 9239356 w 10560344"/>
              <a:gd name="connsiteY170" fmla="*/ 2459504 h 3249519"/>
              <a:gd name="connsiteX171" fmla="*/ 9252174 w 10560344"/>
              <a:gd name="connsiteY171" fmla="*/ 2456015 h 3249519"/>
              <a:gd name="connsiteX172" fmla="*/ 2692150 w 10560344"/>
              <a:gd name="connsiteY172" fmla="*/ 2444748 h 3249519"/>
              <a:gd name="connsiteX173" fmla="*/ 2700440 w 10560344"/>
              <a:gd name="connsiteY173" fmla="*/ 2448146 h 3249519"/>
              <a:gd name="connsiteX174" fmla="*/ 2774373 w 10560344"/>
              <a:gd name="connsiteY174" fmla="*/ 2477823 h 3249519"/>
              <a:gd name="connsiteX175" fmla="*/ 2794953 w 10560344"/>
              <a:gd name="connsiteY175" fmla="*/ 2477271 h 3249519"/>
              <a:gd name="connsiteX176" fmla="*/ 2752691 w 10560344"/>
              <a:gd name="connsiteY176" fmla="*/ 2459107 h 3249519"/>
              <a:gd name="connsiteX177" fmla="*/ 9782659 w 10560344"/>
              <a:gd name="connsiteY177" fmla="*/ 2442736 h 3249519"/>
              <a:gd name="connsiteX178" fmla="*/ 9550616 w 10560344"/>
              <a:gd name="connsiteY178" fmla="*/ 2464521 h 3249519"/>
              <a:gd name="connsiteX179" fmla="*/ 9679861 w 10560344"/>
              <a:gd name="connsiteY179" fmla="*/ 2464957 h 3249519"/>
              <a:gd name="connsiteX180" fmla="*/ 9683812 w 10560344"/>
              <a:gd name="connsiteY180" fmla="*/ 2464969 h 3249519"/>
              <a:gd name="connsiteX181" fmla="*/ 9748179 w 10560344"/>
              <a:gd name="connsiteY181" fmla="*/ 2457851 h 3249519"/>
              <a:gd name="connsiteX182" fmla="*/ 9782659 w 10560344"/>
              <a:gd name="connsiteY182" fmla="*/ 2442736 h 3249519"/>
              <a:gd name="connsiteX183" fmla="*/ 9414126 w 10560344"/>
              <a:gd name="connsiteY183" fmla="*/ 2435435 h 3249519"/>
              <a:gd name="connsiteX184" fmla="*/ 9398882 w 10560344"/>
              <a:gd name="connsiteY184" fmla="*/ 2437493 h 3249519"/>
              <a:gd name="connsiteX185" fmla="*/ 9379319 w 10560344"/>
              <a:gd name="connsiteY185" fmla="*/ 2444550 h 3249519"/>
              <a:gd name="connsiteX186" fmla="*/ 9379319 w 10560344"/>
              <a:gd name="connsiteY186" fmla="*/ 2444569 h 3249519"/>
              <a:gd name="connsiteX187" fmla="*/ 2614649 w 10560344"/>
              <a:gd name="connsiteY187" fmla="*/ 2432818 h 3249519"/>
              <a:gd name="connsiteX188" fmla="*/ 2625796 w 10560344"/>
              <a:gd name="connsiteY188" fmla="*/ 2437722 h 3249519"/>
              <a:gd name="connsiteX189" fmla="*/ 2620117 w 10560344"/>
              <a:gd name="connsiteY189" fmla="*/ 2436607 h 3249519"/>
              <a:gd name="connsiteX190" fmla="*/ 2614649 w 10560344"/>
              <a:gd name="connsiteY190" fmla="*/ 2432818 h 3249519"/>
              <a:gd name="connsiteX191" fmla="*/ 9554377 w 10560344"/>
              <a:gd name="connsiteY191" fmla="*/ 2431217 h 3249519"/>
              <a:gd name="connsiteX192" fmla="*/ 9518573 w 10560344"/>
              <a:gd name="connsiteY192" fmla="*/ 2435071 h 3249519"/>
              <a:gd name="connsiteX193" fmla="*/ 9472685 w 10560344"/>
              <a:gd name="connsiteY193" fmla="*/ 2449026 h 3249519"/>
              <a:gd name="connsiteX194" fmla="*/ 9485833 w 10560344"/>
              <a:gd name="connsiteY194" fmla="*/ 2449070 h 3249519"/>
              <a:gd name="connsiteX195" fmla="*/ 9514144 w 10560344"/>
              <a:gd name="connsiteY195" fmla="*/ 2441203 h 3249519"/>
              <a:gd name="connsiteX196" fmla="*/ 2465176 w 10560344"/>
              <a:gd name="connsiteY196" fmla="*/ 2423402 h 3249519"/>
              <a:gd name="connsiteX197" fmla="*/ 2482803 w 10560344"/>
              <a:gd name="connsiteY197" fmla="*/ 2431143 h 3249519"/>
              <a:gd name="connsiteX198" fmla="*/ 2474295 w 10560344"/>
              <a:gd name="connsiteY198" fmla="*/ 2429318 h 3249519"/>
              <a:gd name="connsiteX199" fmla="*/ 2465176 w 10560344"/>
              <a:gd name="connsiteY199" fmla="*/ 2423402 h 3249519"/>
              <a:gd name="connsiteX200" fmla="*/ 9507408 w 10560344"/>
              <a:gd name="connsiteY200" fmla="*/ 2422843 h 3249519"/>
              <a:gd name="connsiteX201" fmla="*/ 9456277 w 10560344"/>
              <a:gd name="connsiteY201" fmla="*/ 2429744 h 3249519"/>
              <a:gd name="connsiteX202" fmla="*/ 9402755 w 10560344"/>
              <a:gd name="connsiteY202" fmla="*/ 2445276 h 3249519"/>
              <a:gd name="connsiteX203" fmla="*/ 9393012 w 10560344"/>
              <a:gd name="connsiteY203" fmla="*/ 2448241 h 3249519"/>
              <a:gd name="connsiteX204" fmla="*/ 9423502 w 10560344"/>
              <a:gd name="connsiteY204" fmla="*/ 2447164 h 3249519"/>
              <a:gd name="connsiteX205" fmla="*/ 9434046 w 10560344"/>
              <a:gd name="connsiteY205" fmla="*/ 2444172 h 3249519"/>
              <a:gd name="connsiteX206" fmla="*/ 9421999 w 10560344"/>
              <a:gd name="connsiteY206" fmla="*/ 2445470 h 3249519"/>
              <a:gd name="connsiteX207" fmla="*/ 9435871 w 10560344"/>
              <a:gd name="connsiteY207" fmla="*/ 2443655 h 3249519"/>
              <a:gd name="connsiteX208" fmla="*/ 9471125 w 10560344"/>
              <a:gd name="connsiteY208" fmla="*/ 2433653 h 3249519"/>
              <a:gd name="connsiteX209" fmla="*/ 2462891 w 10560344"/>
              <a:gd name="connsiteY209" fmla="*/ 2419836 h 3249519"/>
              <a:gd name="connsiteX210" fmla="*/ 2465176 w 10560344"/>
              <a:gd name="connsiteY210" fmla="*/ 2423402 h 3249519"/>
              <a:gd name="connsiteX211" fmla="*/ 2462402 w 10560344"/>
              <a:gd name="connsiteY211" fmla="*/ 2423648 h 3249519"/>
              <a:gd name="connsiteX212" fmla="*/ 2458779 w 10560344"/>
              <a:gd name="connsiteY212" fmla="*/ 2420015 h 3249519"/>
              <a:gd name="connsiteX213" fmla="*/ 2462891 w 10560344"/>
              <a:gd name="connsiteY213" fmla="*/ 2419836 h 3249519"/>
              <a:gd name="connsiteX214" fmla="*/ 9660824 w 10560344"/>
              <a:gd name="connsiteY214" fmla="*/ 2419757 h 3249519"/>
              <a:gd name="connsiteX215" fmla="*/ 9571017 w 10560344"/>
              <a:gd name="connsiteY215" fmla="*/ 2429425 h 3249519"/>
              <a:gd name="connsiteX216" fmla="*/ 9511391 w 10560344"/>
              <a:gd name="connsiteY216" fmla="*/ 2448694 h 3249519"/>
              <a:gd name="connsiteX217" fmla="*/ 9509746 w 10560344"/>
              <a:gd name="connsiteY217" fmla="*/ 2449151 h 3249519"/>
              <a:gd name="connsiteX218" fmla="*/ 9524142 w 10560344"/>
              <a:gd name="connsiteY218" fmla="*/ 2449199 h 3249519"/>
              <a:gd name="connsiteX219" fmla="*/ 9626898 w 10560344"/>
              <a:gd name="connsiteY219" fmla="*/ 2438260 h 3249519"/>
              <a:gd name="connsiteX220" fmla="*/ 9660824 w 10560344"/>
              <a:gd name="connsiteY220" fmla="*/ 2419757 h 3249519"/>
              <a:gd name="connsiteX221" fmla="*/ 9491870 w 10560344"/>
              <a:gd name="connsiteY221" fmla="*/ 2414891 h 3249519"/>
              <a:gd name="connsiteX222" fmla="*/ 9487327 w 10560344"/>
              <a:gd name="connsiteY222" fmla="*/ 2415222 h 3249519"/>
              <a:gd name="connsiteX223" fmla="*/ 9491088 w 10560344"/>
              <a:gd name="connsiteY223" fmla="*/ 2415235 h 3249519"/>
              <a:gd name="connsiteX224" fmla="*/ 9491534 w 10560344"/>
              <a:gd name="connsiteY224" fmla="*/ 2415033 h 3249519"/>
              <a:gd name="connsiteX225" fmla="*/ 9436635 w 10560344"/>
              <a:gd name="connsiteY225" fmla="*/ 2413854 h 3249519"/>
              <a:gd name="connsiteX226" fmla="*/ 9423026 w 10560344"/>
              <a:gd name="connsiteY226" fmla="*/ 2415005 h 3249519"/>
              <a:gd name="connsiteX227" fmla="*/ 9482033 w 10560344"/>
              <a:gd name="connsiteY227" fmla="*/ 2415204 h 3249519"/>
              <a:gd name="connsiteX228" fmla="*/ 9414363 w 10560344"/>
              <a:gd name="connsiteY228" fmla="*/ 2412395 h 3249519"/>
              <a:gd name="connsiteX229" fmla="*/ 9398958 w 10560344"/>
              <a:gd name="connsiteY229" fmla="*/ 2414924 h 3249519"/>
              <a:gd name="connsiteX230" fmla="*/ 9404498 w 10560344"/>
              <a:gd name="connsiteY230" fmla="*/ 2414944 h 3249519"/>
              <a:gd name="connsiteX231" fmla="*/ 9612359 w 10560344"/>
              <a:gd name="connsiteY231" fmla="*/ 2404251 h 3249519"/>
              <a:gd name="connsiteX232" fmla="*/ 9604900 w 10560344"/>
              <a:gd name="connsiteY232" fmla="*/ 2406707 h 3249519"/>
              <a:gd name="connsiteX233" fmla="*/ 9602820 w 10560344"/>
              <a:gd name="connsiteY233" fmla="*/ 2406676 h 3249519"/>
              <a:gd name="connsiteX234" fmla="*/ 2564549 w 10560344"/>
              <a:gd name="connsiteY234" fmla="*/ 2400931 h 3249519"/>
              <a:gd name="connsiteX235" fmla="*/ 2576872 w 10560344"/>
              <a:gd name="connsiteY235" fmla="*/ 2407171 h 3249519"/>
              <a:gd name="connsiteX236" fmla="*/ 2626461 w 10560344"/>
              <a:gd name="connsiteY236" fmla="*/ 2419533 h 3249519"/>
              <a:gd name="connsiteX237" fmla="*/ 2636081 w 10560344"/>
              <a:gd name="connsiteY237" fmla="*/ 2422464 h 3249519"/>
              <a:gd name="connsiteX238" fmla="*/ 2625624 w 10560344"/>
              <a:gd name="connsiteY238" fmla="*/ 2417468 h 3249519"/>
              <a:gd name="connsiteX239" fmla="*/ 2642803 w 10560344"/>
              <a:gd name="connsiteY239" fmla="*/ 2424513 h 3249519"/>
              <a:gd name="connsiteX240" fmla="*/ 2693359 w 10560344"/>
              <a:gd name="connsiteY240" fmla="*/ 2439918 h 3249519"/>
              <a:gd name="connsiteX241" fmla="*/ 2721497 w 10560344"/>
              <a:gd name="connsiteY241" fmla="*/ 2445699 h 3249519"/>
              <a:gd name="connsiteX242" fmla="*/ 2705686 w 10560344"/>
              <a:gd name="connsiteY242" fmla="*/ 2438904 h 3249519"/>
              <a:gd name="connsiteX243" fmla="*/ 2684476 w 10560344"/>
              <a:gd name="connsiteY243" fmla="*/ 2429243 h 3249519"/>
              <a:gd name="connsiteX244" fmla="*/ 2585472 w 10560344"/>
              <a:gd name="connsiteY244" fmla="*/ 2405299 h 3249519"/>
              <a:gd name="connsiteX245" fmla="*/ 2564549 w 10560344"/>
              <a:gd name="connsiteY245" fmla="*/ 2400931 h 3249519"/>
              <a:gd name="connsiteX246" fmla="*/ 2520533 w 10560344"/>
              <a:gd name="connsiteY246" fmla="*/ 2397693 h 3249519"/>
              <a:gd name="connsiteX247" fmla="*/ 2576581 w 10560344"/>
              <a:gd name="connsiteY247" fmla="*/ 2422065 h 3249519"/>
              <a:gd name="connsiteX248" fmla="*/ 2647618 w 10560344"/>
              <a:gd name="connsiteY248" fmla="*/ 2454111 h 3249519"/>
              <a:gd name="connsiteX249" fmla="*/ 2705915 w 10560344"/>
              <a:gd name="connsiteY249" fmla="*/ 2476368 h 3249519"/>
              <a:gd name="connsiteX250" fmla="*/ 2665439 w 10560344"/>
              <a:gd name="connsiteY250" fmla="*/ 2458836 h 3249519"/>
              <a:gd name="connsiteX251" fmla="*/ 2625796 w 10560344"/>
              <a:gd name="connsiteY251" fmla="*/ 2437722 h 3249519"/>
              <a:gd name="connsiteX252" fmla="*/ 2698620 w 10560344"/>
              <a:gd name="connsiteY252" fmla="*/ 2468078 h 3249519"/>
              <a:gd name="connsiteX253" fmla="*/ 2723671 w 10560344"/>
              <a:gd name="connsiteY253" fmla="*/ 2472608 h 3249519"/>
              <a:gd name="connsiteX254" fmla="*/ 2807919 w 10560344"/>
              <a:gd name="connsiteY254" fmla="*/ 2504301 h 3249519"/>
              <a:gd name="connsiteX255" fmla="*/ 2821311 w 10560344"/>
              <a:gd name="connsiteY255" fmla="*/ 2507228 h 3249519"/>
              <a:gd name="connsiteX256" fmla="*/ 2800625 w 10560344"/>
              <a:gd name="connsiteY256" fmla="*/ 2496010 h 3249519"/>
              <a:gd name="connsiteX257" fmla="*/ 2710340 w 10560344"/>
              <a:gd name="connsiteY257" fmla="*/ 2457942 h 3249519"/>
              <a:gd name="connsiteX258" fmla="*/ 2673425 w 10560344"/>
              <a:gd name="connsiteY258" fmla="*/ 2440306 h 3249519"/>
              <a:gd name="connsiteX259" fmla="*/ 2667751 w 10560344"/>
              <a:gd name="connsiteY259" fmla="*/ 2438959 h 3249519"/>
              <a:gd name="connsiteX260" fmla="*/ 2531433 w 10560344"/>
              <a:gd name="connsiteY260" fmla="*/ 2400174 h 3249519"/>
              <a:gd name="connsiteX261" fmla="*/ 9349246 w 10560344"/>
              <a:gd name="connsiteY261" fmla="*/ 2395522 h 3249519"/>
              <a:gd name="connsiteX262" fmla="*/ 9349045 w 10560344"/>
              <a:gd name="connsiteY262" fmla="*/ 2395573 h 3249519"/>
              <a:gd name="connsiteX263" fmla="*/ 9350510 w 10560344"/>
              <a:gd name="connsiteY263" fmla="*/ 2395577 h 3249519"/>
              <a:gd name="connsiteX264" fmla="*/ 2465132 w 10560344"/>
              <a:gd name="connsiteY264" fmla="*/ 2385079 h 3249519"/>
              <a:gd name="connsiteX265" fmla="*/ 2519152 w 10560344"/>
              <a:gd name="connsiteY265" fmla="*/ 2410905 h 3249519"/>
              <a:gd name="connsiteX266" fmla="*/ 2593856 w 10560344"/>
              <a:gd name="connsiteY266" fmla="*/ 2445420 h 3249519"/>
              <a:gd name="connsiteX267" fmla="*/ 2657224 w 10560344"/>
              <a:gd name="connsiteY267" fmla="*/ 2468911 h 3249519"/>
              <a:gd name="connsiteX268" fmla="*/ 2649094 w 10560344"/>
              <a:gd name="connsiteY268" fmla="*/ 2464200 h 3249519"/>
              <a:gd name="connsiteX269" fmla="*/ 2521481 w 10560344"/>
              <a:gd name="connsiteY269" fmla="*/ 2403281 h 3249519"/>
              <a:gd name="connsiteX270" fmla="*/ 2497234 w 10560344"/>
              <a:gd name="connsiteY270" fmla="*/ 2393355 h 3249519"/>
              <a:gd name="connsiteX271" fmla="*/ 2493975 w 10560344"/>
              <a:gd name="connsiteY271" fmla="*/ 2391646 h 3249519"/>
              <a:gd name="connsiteX272" fmla="*/ 2211770 w 10560344"/>
              <a:gd name="connsiteY272" fmla="*/ 2367236 h 3249519"/>
              <a:gd name="connsiteX273" fmla="*/ 2296810 w 10560344"/>
              <a:gd name="connsiteY273" fmla="*/ 2394781 h 3249519"/>
              <a:gd name="connsiteX274" fmla="*/ 2404231 w 10560344"/>
              <a:gd name="connsiteY274" fmla="*/ 2423834 h 3249519"/>
              <a:gd name="connsiteX275" fmla="*/ 2466977 w 10560344"/>
              <a:gd name="connsiteY275" fmla="*/ 2438856 h 3249519"/>
              <a:gd name="connsiteX276" fmla="*/ 2458055 w 10560344"/>
              <a:gd name="connsiteY276" fmla="*/ 2441010 h 3249519"/>
              <a:gd name="connsiteX277" fmla="*/ 2346055 w 10560344"/>
              <a:gd name="connsiteY277" fmla="*/ 2414918 h 3249519"/>
              <a:gd name="connsiteX278" fmla="*/ 2333374 w 10560344"/>
              <a:gd name="connsiteY278" fmla="*/ 2359480 h 3249519"/>
              <a:gd name="connsiteX279" fmla="*/ 2369892 w 10560344"/>
              <a:gd name="connsiteY279" fmla="*/ 2368633 h 3249519"/>
              <a:gd name="connsiteX280" fmla="*/ 2333374 w 10560344"/>
              <a:gd name="connsiteY280" fmla="*/ 2359480 h 3249519"/>
              <a:gd name="connsiteX281" fmla="*/ 9378932 w 10560344"/>
              <a:gd name="connsiteY281" fmla="*/ 2355749 h 3249519"/>
              <a:gd name="connsiteX282" fmla="*/ 9378007 w 10560344"/>
              <a:gd name="connsiteY282" fmla="*/ 2356117 h 3249519"/>
              <a:gd name="connsiteX283" fmla="*/ 9381313 w 10560344"/>
              <a:gd name="connsiteY283" fmla="*/ 2356276 h 3249519"/>
              <a:gd name="connsiteX284" fmla="*/ 9382431 w 10560344"/>
              <a:gd name="connsiteY284" fmla="*/ 2356232 h 3249519"/>
              <a:gd name="connsiteX285" fmla="*/ 2322227 w 10560344"/>
              <a:gd name="connsiteY285" fmla="*/ 2354577 h 3249519"/>
              <a:gd name="connsiteX286" fmla="*/ 2320671 w 10560344"/>
              <a:gd name="connsiteY286" fmla="*/ 2357014 h 3249519"/>
              <a:gd name="connsiteX287" fmla="*/ 2318055 w 10560344"/>
              <a:gd name="connsiteY287" fmla="*/ 2358247 h 3249519"/>
              <a:gd name="connsiteX288" fmla="*/ 2322227 w 10560344"/>
              <a:gd name="connsiteY288" fmla="*/ 2354577 h 3249519"/>
              <a:gd name="connsiteX289" fmla="*/ 9289699 w 10560344"/>
              <a:gd name="connsiteY289" fmla="*/ 2334443 h 3249519"/>
              <a:gd name="connsiteX290" fmla="*/ 9275687 w 10560344"/>
              <a:gd name="connsiteY290" fmla="*/ 2337258 h 3249519"/>
              <a:gd name="connsiteX291" fmla="*/ 9281546 w 10560344"/>
              <a:gd name="connsiteY291" fmla="*/ 2339547 h 3249519"/>
              <a:gd name="connsiteX292" fmla="*/ 9293233 w 10560344"/>
              <a:gd name="connsiteY292" fmla="*/ 2340421 h 3249519"/>
              <a:gd name="connsiteX293" fmla="*/ 9310151 w 10560344"/>
              <a:gd name="connsiteY293" fmla="*/ 2336663 h 3249519"/>
              <a:gd name="connsiteX294" fmla="*/ 9308971 w 10560344"/>
              <a:gd name="connsiteY294" fmla="*/ 2336480 h 3249519"/>
              <a:gd name="connsiteX295" fmla="*/ 9289699 w 10560344"/>
              <a:gd name="connsiteY295" fmla="*/ 2334443 h 3249519"/>
              <a:gd name="connsiteX296" fmla="*/ 9387653 w 10560344"/>
              <a:gd name="connsiteY296" fmla="*/ 2333900 h 3249519"/>
              <a:gd name="connsiteX297" fmla="*/ 9366267 w 10560344"/>
              <a:gd name="connsiteY297" fmla="*/ 2334467 h 3249519"/>
              <a:gd name="connsiteX298" fmla="*/ 9340528 w 10560344"/>
              <a:gd name="connsiteY298" fmla="*/ 2335221 h 3249519"/>
              <a:gd name="connsiteX299" fmla="*/ 9331461 w 10560344"/>
              <a:gd name="connsiteY299" fmla="*/ 2337774 h 3249519"/>
              <a:gd name="connsiteX300" fmla="*/ 9350748 w 10560344"/>
              <a:gd name="connsiteY300" fmla="*/ 2335986 h 3249519"/>
              <a:gd name="connsiteX301" fmla="*/ 9374923 w 10560344"/>
              <a:gd name="connsiteY301" fmla="*/ 2334713 h 3249519"/>
              <a:gd name="connsiteX302" fmla="*/ 9383088 w 10560344"/>
              <a:gd name="connsiteY302" fmla="*/ 2335133 h 3249519"/>
              <a:gd name="connsiteX303" fmla="*/ 9518508 w 10560344"/>
              <a:gd name="connsiteY303" fmla="*/ 2254117 h 3249519"/>
              <a:gd name="connsiteX304" fmla="*/ 9527267 w 10560344"/>
              <a:gd name="connsiteY304" fmla="*/ 2254222 h 3249519"/>
              <a:gd name="connsiteX305" fmla="*/ 9522990 w 10560344"/>
              <a:gd name="connsiteY305" fmla="*/ 2254881 h 3249519"/>
              <a:gd name="connsiteX306" fmla="*/ 9521005 w 10560344"/>
              <a:gd name="connsiteY306" fmla="*/ 2254619 h 3249519"/>
              <a:gd name="connsiteX307" fmla="*/ 9518508 w 10560344"/>
              <a:gd name="connsiteY307" fmla="*/ 2254117 h 3249519"/>
              <a:gd name="connsiteX308" fmla="*/ 9363178 w 10560344"/>
              <a:gd name="connsiteY308" fmla="*/ 2237084 h 3249519"/>
              <a:gd name="connsiteX309" fmla="*/ 9353509 w 10560344"/>
              <a:gd name="connsiteY309" fmla="*/ 2237776 h 3249519"/>
              <a:gd name="connsiteX310" fmla="*/ 9343663 w 10560344"/>
              <a:gd name="connsiteY310" fmla="*/ 2239188 h 3249519"/>
              <a:gd name="connsiteX311" fmla="*/ 9359041 w 10560344"/>
              <a:gd name="connsiteY311" fmla="*/ 2237843 h 3249519"/>
              <a:gd name="connsiteX312" fmla="*/ 9326850 w 10560344"/>
              <a:gd name="connsiteY312" fmla="*/ 2236967 h 3249519"/>
              <a:gd name="connsiteX313" fmla="*/ 9329243 w 10560344"/>
              <a:gd name="connsiteY313" fmla="*/ 2237480 h 3249519"/>
              <a:gd name="connsiteX314" fmla="*/ 9326608 w 10560344"/>
              <a:gd name="connsiteY314" fmla="*/ 2237691 h 3249519"/>
              <a:gd name="connsiteX315" fmla="*/ 1978610 w 10560344"/>
              <a:gd name="connsiteY315" fmla="*/ 2224904 h 3249519"/>
              <a:gd name="connsiteX316" fmla="*/ 1978756 w 10560344"/>
              <a:gd name="connsiteY316" fmla="*/ 2224953 h 3249519"/>
              <a:gd name="connsiteX317" fmla="*/ 1978753 w 10560344"/>
              <a:gd name="connsiteY317" fmla="*/ 2224968 h 3249519"/>
              <a:gd name="connsiteX318" fmla="*/ 1979267 w 10560344"/>
              <a:gd name="connsiteY318" fmla="*/ 2221671 h 3249519"/>
              <a:gd name="connsiteX319" fmla="*/ 1996866 w 10560344"/>
              <a:gd name="connsiteY319" fmla="*/ 2231209 h 3249519"/>
              <a:gd name="connsiteX320" fmla="*/ 1978756 w 10560344"/>
              <a:gd name="connsiteY320" fmla="*/ 2224953 h 3249519"/>
              <a:gd name="connsiteX321" fmla="*/ 1942748 w 10560344"/>
              <a:gd name="connsiteY321" fmla="*/ 2212517 h 3249519"/>
              <a:gd name="connsiteX322" fmla="*/ 1964626 w 10560344"/>
              <a:gd name="connsiteY322" fmla="*/ 2218536 h 3249519"/>
              <a:gd name="connsiteX323" fmla="*/ 1978610 w 10560344"/>
              <a:gd name="connsiteY323" fmla="*/ 2224904 h 3249519"/>
              <a:gd name="connsiteX324" fmla="*/ 1847969 w 10560344"/>
              <a:gd name="connsiteY324" fmla="*/ 2179133 h 3249519"/>
              <a:gd name="connsiteX325" fmla="*/ 1845492 w 10560344"/>
              <a:gd name="connsiteY325" fmla="*/ 2182141 h 3249519"/>
              <a:gd name="connsiteX326" fmla="*/ 1857117 w 10560344"/>
              <a:gd name="connsiteY326" fmla="*/ 2185527 h 3249519"/>
              <a:gd name="connsiteX327" fmla="*/ 1857151 w 10560344"/>
              <a:gd name="connsiteY327" fmla="*/ 2183747 h 3249519"/>
              <a:gd name="connsiteX328" fmla="*/ 1847969 w 10560344"/>
              <a:gd name="connsiteY328" fmla="*/ 2179133 h 3249519"/>
              <a:gd name="connsiteX329" fmla="*/ 1861533 w 10560344"/>
              <a:gd name="connsiteY329" fmla="*/ 2132437 h 3249519"/>
              <a:gd name="connsiteX330" fmla="*/ 1872680 w 10560344"/>
              <a:gd name="connsiteY330" fmla="*/ 2137340 h 3249519"/>
              <a:gd name="connsiteX331" fmla="*/ 1867003 w 10560344"/>
              <a:gd name="connsiteY331" fmla="*/ 2136226 h 3249519"/>
              <a:gd name="connsiteX332" fmla="*/ 1861533 w 10560344"/>
              <a:gd name="connsiteY332" fmla="*/ 2132437 h 3249519"/>
              <a:gd name="connsiteX333" fmla="*/ 9473852 w 10560344"/>
              <a:gd name="connsiteY333" fmla="*/ 2128236 h 3249519"/>
              <a:gd name="connsiteX334" fmla="*/ 9477858 w 10560344"/>
              <a:gd name="connsiteY334" fmla="*/ 2131227 h 3249519"/>
              <a:gd name="connsiteX335" fmla="*/ 9473341 w 10560344"/>
              <a:gd name="connsiteY335" fmla="*/ 2132574 h 3249519"/>
              <a:gd name="connsiteX336" fmla="*/ 9457793 w 10560344"/>
              <a:gd name="connsiteY336" fmla="*/ 2129785 h 3249519"/>
              <a:gd name="connsiteX337" fmla="*/ 9473852 w 10560344"/>
              <a:gd name="connsiteY337" fmla="*/ 2128236 h 3249519"/>
              <a:gd name="connsiteX338" fmla="*/ 1712060 w 10560344"/>
              <a:gd name="connsiteY338" fmla="*/ 2123021 h 3249519"/>
              <a:gd name="connsiteX339" fmla="*/ 1729688 w 10560344"/>
              <a:gd name="connsiteY339" fmla="*/ 2130761 h 3249519"/>
              <a:gd name="connsiteX340" fmla="*/ 1721179 w 10560344"/>
              <a:gd name="connsiteY340" fmla="*/ 2128937 h 3249519"/>
              <a:gd name="connsiteX341" fmla="*/ 1712060 w 10560344"/>
              <a:gd name="connsiteY341" fmla="*/ 2123021 h 3249519"/>
              <a:gd name="connsiteX342" fmla="*/ 1709775 w 10560344"/>
              <a:gd name="connsiteY342" fmla="*/ 2119455 h 3249519"/>
              <a:gd name="connsiteX343" fmla="*/ 1712060 w 10560344"/>
              <a:gd name="connsiteY343" fmla="*/ 2123021 h 3249519"/>
              <a:gd name="connsiteX344" fmla="*/ 1709287 w 10560344"/>
              <a:gd name="connsiteY344" fmla="*/ 2123265 h 3249519"/>
              <a:gd name="connsiteX345" fmla="*/ 1705662 w 10560344"/>
              <a:gd name="connsiteY345" fmla="*/ 2119634 h 3249519"/>
              <a:gd name="connsiteX346" fmla="*/ 1709775 w 10560344"/>
              <a:gd name="connsiteY346" fmla="*/ 2119455 h 3249519"/>
              <a:gd name="connsiteX347" fmla="*/ 1703379 w 10560344"/>
              <a:gd name="connsiteY347" fmla="*/ 2116067 h 3249519"/>
              <a:gd name="connsiteX348" fmla="*/ 1705662 w 10560344"/>
              <a:gd name="connsiteY348" fmla="*/ 2119634 h 3249519"/>
              <a:gd name="connsiteX349" fmla="*/ 1702892 w 10560344"/>
              <a:gd name="connsiteY349" fmla="*/ 2119878 h 3249519"/>
              <a:gd name="connsiteX350" fmla="*/ 1699267 w 10560344"/>
              <a:gd name="connsiteY350" fmla="*/ 2116245 h 3249519"/>
              <a:gd name="connsiteX351" fmla="*/ 1703379 w 10560344"/>
              <a:gd name="connsiteY351" fmla="*/ 2116067 h 3249519"/>
              <a:gd name="connsiteX352" fmla="*/ 8962801 w 10560344"/>
              <a:gd name="connsiteY352" fmla="*/ 2113284 h 3249519"/>
              <a:gd name="connsiteX353" fmla="*/ 8944942 w 10560344"/>
              <a:gd name="connsiteY353" fmla="*/ 2114499 h 3249519"/>
              <a:gd name="connsiteX354" fmla="*/ 8910726 w 10560344"/>
              <a:gd name="connsiteY354" fmla="*/ 2118459 h 3249519"/>
              <a:gd name="connsiteX355" fmla="*/ 8974381 w 10560344"/>
              <a:gd name="connsiteY355" fmla="*/ 2116313 h 3249519"/>
              <a:gd name="connsiteX356" fmla="*/ 8976960 w 10560344"/>
              <a:gd name="connsiteY356" fmla="*/ 2115139 h 3249519"/>
              <a:gd name="connsiteX357" fmla="*/ 8962801 w 10560344"/>
              <a:gd name="connsiteY357" fmla="*/ 2113284 h 3249519"/>
              <a:gd name="connsiteX358" fmla="*/ 8998833 w 10560344"/>
              <a:gd name="connsiteY358" fmla="*/ 2107744 h 3249519"/>
              <a:gd name="connsiteX359" fmla="*/ 8983812 w 10560344"/>
              <a:gd name="connsiteY359" fmla="*/ 2109451 h 3249519"/>
              <a:gd name="connsiteX360" fmla="*/ 9007668 w 10560344"/>
              <a:gd name="connsiteY360" fmla="*/ 2112146 h 3249519"/>
              <a:gd name="connsiteX361" fmla="*/ 9011347 w 10560344"/>
              <a:gd name="connsiteY361" fmla="*/ 2111079 h 3249519"/>
              <a:gd name="connsiteX362" fmla="*/ 9012819 w 10560344"/>
              <a:gd name="connsiteY362" fmla="*/ 2109814 h 3249519"/>
              <a:gd name="connsiteX363" fmla="*/ 8998833 w 10560344"/>
              <a:gd name="connsiteY363" fmla="*/ 2107744 h 3249519"/>
              <a:gd name="connsiteX364" fmla="*/ 8926383 w 10560344"/>
              <a:gd name="connsiteY364" fmla="*/ 2103709 h 3249519"/>
              <a:gd name="connsiteX365" fmla="*/ 8912026 w 10560344"/>
              <a:gd name="connsiteY365" fmla="*/ 2107187 h 3249519"/>
              <a:gd name="connsiteX366" fmla="*/ 8898296 w 10560344"/>
              <a:gd name="connsiteY366" fmla="*/ 2110969 h 3249519"/>
              <a:gd name="connsiteX367" fmla="*/ 8904762 w 10560344"/>
              <a:gd name="connsiteY367" fmla="*/ 2112321 h 3249519"/>
              <a:gd name="connsiteX368" fmla="*/ 8925002 w 10560344"/>
              <a:gd name="connsiteY368" fmla="*/ 2104381 h 3249519"/>
              <a:gd name="connsiteX369" fmla="*/ 8965594 w 10560344"/>
              <a:gd name="connsiteY369" fmla="*/ 2102355 h 3249519"/>
              <a:gd name="connsiteX370" fmla="*/ 8961657 w 10560344"/>
              <a:gd name="connsiteY370" fmla="*/ 2103956 h 3249519"/>
              <a:gd name="connsiteX371" fmla="*/ 8952823 w 10560344"/>
              <a:gd name="connsiteY371" fmla="*/ 2103690 h 3249519"/>
              <a:gd name="connsiteX372" fmla="*/ 8935380 w 10560344"/>
              <a:gd name="connsiteY372" fmla="*/ 2107995 h 3249519"/>
              <a:gd name="connsiteX373" fmla="*/ 8961657 w 10560344"/>
              <a:gd name="connsiteY373" fmla="*/ 2103956 h 3249519"/>
              <a:gd name="connsiteX374" fmla="*/ 8965588 w 10560344"/>
              <a:gd name="connsiteY374" fmla="*/ 2104858 h 3249519"/>
              <a:gd name="connsiteX375" fmla="*/ 8966543 w 10560344"/>
              <a:gd name="connsiteY375" fmla="*/ 2104587 h 3249519"/>
              <a:gd name="connsiteX376" fmla="*/ 8966858 w 10560344"/>
              <a:gd name="connsiteY376" fmla="*/ 2102972 h 3249519"/>
              <a:gd name="connsiteX377" fmla="*/ 8965594 w 10560344"/>
              <a:gd name="connsiteY377" fmla="*/ 2102355 h 3249519"/>
              <a:gd name="connsiteX378" fmla="*/ 9019354 w 10560344"/>
              <a:gd name="connsiteY378" fmla="*/ 2092167 h 3249519"/>
              <a:gd name="connsiteX379" fmla="*/ 9012854 w 10560344"/>
              <a:gd name="connsiteY379" fmla="*/ 2092564 h 3249519"/>
              <a:gd name="connsiteX380" fmla="*/ 9032244 w 10560344"/>
              <a:gd name="connsiteY380" fmla="*/ 2095011 h 3249519"/>
              <a:gd name="connsiteX381" fmla="*/ 9036366 w 10560344"/>
              <a:gd name="connsiteY381" fmla="*/ 2093670 h 3249519"/>
              <a:gd name="connsiteX382" fmla="*/ 9024621 w 10560344"/>
              <a:gd name="connsiteY382" fmla="*/ 2092794 h 3249519"/>
              <a:gd name="connsiteX383" fmla="*/ 9019354 w 10560344"/>
              <a:gd name="connsiteY383" fmla="*/ 2092167 h 3249519"/>
              <a:gd name="connsiteX384" fmla="*/ 9100975 w 10560344"/>
              <a:gd name="connsiteY384" fmla="*/ 2091627 h 3249519"/>
              <a:gd name="connsiteX385" fmla="*/ 9058268 w 10560344"/>
              <a:gd name="connsiteY385" fmla="*/ 2099304 h 3249519"/>
              <a:gd name="connsiteX386" fmla="*/ 9016109 w 10560344"/>
              <a:gd name="connsiteY386" fmla="*/ 2107083 h 3249519"/>
              <a:gd name="connsiteX387" fmla="*/ 9026231 w 10560344"/>
              <a:gd name="connsiteY387" fmla="*/ 2108678 h 3249519"/>
              <a:gd name="connsiteX388" fmla="*/ 9100975 w 10560344"/>
              <a:gd name="connsiteY388" fmla="*/ 2091627 h 3249519"/>
              <a:gd name="connsiteX389" fmla="*/ 1808326 w 10560344"/>
              <a:gd name="connsiteY389" fmla="*/ 2088142 h 3249519"/>
              <a:gd name="connsiteX390" fmla="*/ 1818382 w 10560344"/>
              <a:gd name="connsiteY390" fmla="*/ 2091158 h 3249519"/>
              <a:gd name="connsiteX391" fmla="*/ 1818624 w 10560344"/>
              <a:gd name="connsiteY391" fmla="*/ 2093294 h 3249519"/>
              <a:gd name="connsiteX392" fmla="*/ 1812462 w 10560344"/>
              <a:gd name="connsiteY392" fmla="*/ 2091887 h 3249519"/>
              <a:gd name="connsiteX393" fmla="*/ 1808326 w 10560344"/>
              <a:gd name="connsiteY393" fmla="*/ 2088142 h 3249519"/>
              <a:gd name="connsiteX394" fmla="*/ 9119600 w 10560344"/>
              <a:gd name="connsiteY394" fmla="*/ 2082832 h 3249519"/>
              <a:gd name="connsiteX395" fmla="*/ 9120143 w 10560344"/>
              <a:gd name="connsiteY395" fmla="*/ 2085992 h 3249519"/>
              <a:gd name="connsiteX396" fmla="*/ 9123151 w 10560344"/>
              <a:gd name="connsiteY396" fmla="*/ 2087106 h 3249519"/>
              <a:gd name="connsiteX397" fmla="*/ 9119600 w 10560344"/>
              <a:gd name="connsiteY397" fmla="*/ 2082832 h 3249519"/>
              <a:gd name="connsiteX398" fmla="*/ 9235275 w 10560344"/>
              <a:gd name="connsiteY398" fmla="*/ 2075774 h 3249519"/>
              <a:gd name="connsiteX399" fmla="*/ 9236196 w 10560344"/>
              <a:gd name="connsiteY399" fmla="*/ 2076808 h 3249519"/>
              <a:gd name="connsiteX400" fmla="*/ 9238078 w 10560344"/>
              <a:gd name="connsiteY400" fmla="*/ 2078921 h 3249519"/>
              <a:gd name="connsiteX401" fmla="*/ 9236327 w 10560344"/>
              <a:gd name="connsiteY401" fmla="*/ 2076954 h 3249519"/>
              <a:gd name="connsiteX402" fmla="*/ 9236196 w 10560344"/>
              <a:gd name="connsiteY402" fmla="*/ 2076808 h 3249519"/>
              <a:gd name="connsiteX403" fmla="*/ 9235320 w 10560344"/>
              <a:gd name="connsiteY403" fmla="*/ 2075823 h 3249519"/>
              <a:gd name="connsiteX404" fmla="*/ 9235275 w 10560344"/>
              <a:gd name="connsiteY404" fmla="*/ 2075774 h 3249519"/>
              <a:gd name="connsiteX405" fmla="*/ 1631104 w 10560344"/>
              <a:gd name="connsiteY405" fmla="*/ 2059484 h 3249519"/>
              <a:gd name="connsiteX406" fmla="*/ 1640150 w 10560344"/>
              <a:gd name="connsiteY406" fmla="*/ 2063365 h 3249519"/>
              <a:gd name="connsiteX407" fmla="*/ 1638091 w 10560344"/>
              <a:gd name="connsiteY407" fmla="*/ 2063072 h 3249519"/>
              <a:gd name="connsiteX408" fmla="*/ 9187528 w 10560344"/>
              <a:gd name="connsiteY408" fmla="*/ 2054221 h 3249519"/>
              <a:gd name="connsiteX409" fmla="*/ 9182599 w 10560344"/>
              <a:gd name="connsiteY409" fmla="*/ 2054979 h 3249519"/>
              <a:gd name="connsiteX410" fmla="*/ 9182825 w 10560344"/>
              <a:gd name="connsiteY410" fmla="*/ 2058124 h 3249519"/>
              <a:gd name="connsiteX411" fmla="*/ 9186240 w 10560344"/>
              <a:gd name="connsiteY411" fmla="*/ 2057927 h 3249519"/>
              <a:gd name="connsiteX412" fmla="*/ 9189765 w 10560344"/>
              <a:gd name="connsiteY412" fmla="*/ 2056582 h 3249519"/>
              <a:gd name="connsiteX413" fmla="*/ 9187528 w 10560344"/>
              <a:gd name="connsiteY413" fmla="*/ 2054221 h 3249519"/>
              <a:gd name="connsiteX414" fmla="*/ 9314434 w 10560344"/>
              <a:gd name="connsiteY414" fmla="*/ 2040465 h 3249519"/>
              <a:gd name="connsiteX415" fmla="*/ 9316508 w 10560344"/>
              <a:gd name="connsiteY415" fmla="*/ 2040943 h 3249519"/>
              <a:gd name="connsiteX416" fmla="*/ 9319897 w 10560344"/>
              <a:gd name="connsiteY416" fmla="*/ 2043193 h 3249519"/>
              <a:gd name="connsiteX417" fmla="*/ 9274817 w 10560344"/>
              <a:gd name="connsiteY417" fmla="*/ 2050420 h 3249519"/>
              <a:gd name="connsiteX418" fmla="*/ 9269918 w 10560344"/>
              <a:gd name="connsiteY418" fmla="*/ 2050558 h 3249519"/>
              <a:gd name="connsiteX419" fmla="*/ 8935303 w 10560344"/>
              <a:gd name="connsiteY419" fmla="*/ 2029644 h 3249519"/>
              <a:gd name="connsiteX420" fmla="*/ 8930302 w 10560344"/>
              <a:gd name="connsiteY420" fmla="*/ 2030415 h 3249519"/>
              <a:gd name="connsiteX421" fmla="*/ 8877871 w 10560344"/>
              <a:gd name="connsiteY421" fmla="*/ 2035707 h 3249519"/>
              <a:gd name="connsiteX422" fmla="*/ 8841396 w 10560344"/>
              <a:gd name="connsiteY422" fmla="*/ 2043654 h 3249519"/>
              <a:gd name="connsiteX423" fmla="*/ 8855530 w 10560344"/>
              <a:gd name="connsiteY423" fmla="*/ 2037962 h 3249519"/>
              <a:gd name="connsiteX424" fmla="*/ 8833361 w 10560344"/>
              <a:gd name="connsiteY424" fmla="*/ 2040199 h 3249519"/>
              <a:gd name="connsiteX425" fmla="*/ 8820399 w 10560344"/>
              <a:gd name="connsiteY425" fmla="*/ 2045935 h 3249519"/>
              <a:gd name="connsiteX426" fmla="*/ 8830076 w 10560344"/>
              <a:gd name="connsiteY426" fmla="*/ 2046781 h 3249519"/>
              <a:gd name="connsiteX427" fmla="*/ 8841365 w 10560344"/>
              <a:gd name="connsiteY427" fmla="*/ 2045499 h 3249519"/>
              <a:gd name="connsiteX428" fmla="*/ 8916868 w 10560344"/>
              <a:gd name="connsiteY428" fmla="*/ 2037102 h 3249519"/>
              <a:gd name="connsiteX429" fmla="*/ 8979719 w 10560344"/>
              <a:gd name="connsiteY429" fmla="*/ 2022792 h 3249519"/>
              <a:gd name="connsiteX430" fmla="*/ 8953851 w 10560344"/>
              <a:gd name="connsiteY430" fmla="*/ 2026782 h 3249519"/>
              <a:gd name="connsiteX431" fmla="*/ 8941253 w 10560344"/>
              <a:gd name="connsiteY431" fmla="*/ 2032970 h 3249519"/>
              <a:gd name="connsiteX432" fmla="*/ 8935950 w 10560344"/>
              <a:gd name="connsiteY432" fmla="*/ 2034980 h 3249519"/>
              <a:gd name="connsiteX433" fmla="*/ 8952633 w 10560344"/>
              <a:gd name="connsiteY433" fmla="*/ 2033125 h 3249519"/>
              <a:gd name="connsiteX434" fmla="*/ 8959342 w 10560344"/>
              <a:gd name="connsiteY434" fmla="*/ 2031885 h 3249519"/>
              <a:gd name="connsiteX435" fmla="*/ 9518630 w 10560344"/>
              <a:gd name="connsiteY435" fmla="*/ 2017344 h 3249519"/>
              <a:gd name="connsiteX436" fmla="*/ 9543361 w 10560344"/>
              <a:gd name="connsiteY436" fmla="*/ 2017789 h 3249519"/>
              <a:gd name="connsiteX437" fmla="*/ 9569219 w 10560344"/>
              <a:gd name="connsiteY437" fmla="*/ 2019332 h 3249519"/>
              <a:gd name="connsiteX438" fmla="*/ 9562233 w 10560344"/>
              <a:gd name="connsiteY438" fmla="*/ 2022028 h 3249519"/>
              <a:gd name="connsiteX439" fmla="*/ 9556189 w 10560344"/>
              <a:gd name="connsiteY439" fmla="*/ 2023882 h 3249519"/>
              <a:gd name="connsiteX440" fmla="*/ 9502746 w 10560344"/>
              <a:gd name="connsiteY440" fmla="*/ 2024085 h 3249519"/>
              <a:gd name="connsiteX441" fmla="*/ 9507775 w 10560344"/>
              <a:gd name="connsiteY441" fmla="*/ 2022241 h 3249519"/>
              <a:gd name="connsiteX442" fmla="*/ 9466631 w 10560344"/>
              <a:gd name="connsiteY442" fmla="*/ 2016409 h 3249519"/>
              <a:gd name="connsiteX443" fmla="*/ 9476441 w 10560344"/>
              <a:gd name="connsiteY443" fmla="*/ 2016585 h 3249519"/>
              <a:gd name="connsiteX444" fmla="*/ 9470564 w 10560344"/>
              <a:gd name="connsiteY444" fmla="*/ 2018689 h 3249519"/>
              <a:gd name="connsiteX445" fmla="*/ 9454945 w 10560344"/>
              <a:gd name="connsiteY445" fmla="*/ 2024607 h 3249519"/>
              <a:gd name="connsiteX446" fmla="*/ 9455515 w 10560344"/>
              <a:gd name="connsiteY446" fmla="*/ 2025098 h 3249519"/>
              <a:gd name="connsiteX447" fmla="*/ 9424494 w 10560344"/>
              <a:gd name="connsiteY447" fmla="*/ 2025921 h 3249519"/>
              <a:gd name="connsiteX448" fmla="*/ 9361619 w 10560344"/>
              <a:gd name="connsiteY448" fmla="*/ 2032981 h 3249519"/>
              <a:gd name="connsiteX449" fmla="*/ 9348027 w 10560344"/>
              <a:gd name="connsiteY449" fmla="*/ 2032781 h 3249519"/>
              <a:gd name="connsiteX450" fmla="*/ 9379612 w 10560344"/>
              <a:gd name="connsiteY450" fmla="*/ 2024928 h 3249519"/>
              <a:gd name="connsiteX451" fmla="*/ 9402648 w 10560344"/>
              <a:gd name="connsiteY451" fmla="*/ 2017220 h 3249519"/>
              <a:gd name="connsiteX452" fmla="*/ 9076707 w 10560344"/>
              <a:gd name="connsiteY452" fmla="*/ 2010031 h 3249519"/>
              <a:gd name="connsiteX453" fmla="*/ 9057079 w 10560344"/>
              <a:gd name="connsiteY453" fmla="*/ 2010859 h 3249519"/>
              <a:gd name="connsiteX454" fmla="*/ 8997650 w 10560344"/>
              <a:gd name="connsiteY454" fmla="*/ 2020026 h 3249519"/>
              <a:gd name="connsiteX455" fmla="*/ 8984700 w 10560344"/>
              <a:gd name="connsiteY455" fmla="*/ 2024861 h 3249519"/>
              <a:gd name="connsiteX456" fmla="*/ 8981764 w 10560344"/>
              <a:gd name="connsiteY456" fmla="*/ 2027740 h 3249519"/>
              <a:gd name="connsiteX457" fmla="*/ 9004157 w 10560344"/>
              <a:gd name="connsiteY457" fmla="*/ 2023602 h 3249519"/>
              <a:gd name="connsiteX458" fmla="*/ 9014425 w 10560344"/>
              <a:gd name="connsiteY458" fmla="*/ 2018661 h 3249519"/>
              <a:gd name="connsiteX459" fmla="*/ 9017078 w 10560344"/>
              <a:gd name="connsiteY459" fmla="*/ 2017604 h 3249519"/>
              <a:gd name="connsiteX460" fmla="*/ 9017487 w 10560344"/>
              <a:gd name="connsiteY460" fmla="*/ 2017582 h 3249519"/>
              <a:gd name="connsiteX461" fmla="*/ 9026661 w 10560344"/>
              <a:gd name="connsiteY461" fmla="*/ 2016136 h 3249519"/>
              <a:gd name="connsiteX462" fmla="*/ 9015488 w 10560344"/>
              <a:gd name="connsiteY462" fmla="*/ 2021508 h 3249519"/>
              <a:gd name="connsiteX463" fmla="*/ 9068846 w 10560344"/>
              <a:gd name="connsiteY463" fmla="*/ 2011646 h 3249519"/>
              <a:gd name="connsiteX464" fmla="*/ 9076707 w 10560344"/>
              <a:gd name="connsiteY464" fmla="*/ 2010031 h 3249519"/>
              <a:gd name="connsiteX465" fmla="*/ 8823171 w 10560344"/>
              <a:gd name="connsiteY465" fmla="*/ 1961860 h 3249519"/>
              <a:gd name="connsiteX466" fmla="*/ 8803101 w 10560344"/>
              <a:gd name="connsiteY466" fmla="*/ 1965029 h 3249519"/>
              <a:gd name="connsiteX467" fmla="*/ 8807013 w 10560344"/>
              <a:gd name="connsiteY467" fmla="*/ 1964991 h 3249519"/>
              <a:gd name="connsiteX468" fmla="*/ 8810652 w 10560344"/>
              <a:gd name="connsiteY468" fmla="*/ 1964318 h 3249519"/>
              <a:gd name="connsiteX469" fmla="*/ 8818804 w 10560344"/>
              <a:gd name="connsiteY469" fmla="*/ 1963674 h 3249519"/>
              <a:gd name="connsiteX470" fmla="*/ 9337733 w 10560344"/>
              <a:gd name="connsiteY470" fmla="*/ 1945306 h 3249519"/>
              <a:gd name="connsiteX471" fmla="*/ 9342244 w 10560344"/>
              <a:gd name="connsiteY471" fmla="*/ 1945538 h 3249519"/>
              <a:gd name="connsiteX472" fmla="*/ 9373255 w 10560344"/>
              <a:gd name="connsiteY472" fmla="*/ 1945941 h 3249519"/>
              <a:gd name="connsiteX473" fmla="*/ 9414628 w 10560344"/>
              <a:gd name="connsiteY473" fmla="*/ 1947880 h 3249519"/>
              <a:gd name="connsiteX474" fmla="*/ 9411710 w 10560344"/>
              <a:gd name="connsiteY474" fmla="*/ 1950002 h 3249519"/>
              <a:gd name="connsiteX475" fmla="*/ 9410106 w 10560344"/>
              <a:gd name="connsiteY475" fmla="*/ 1950750 h 3249519"/>
              <a:gd name="connsiteX476" fmla="*/ 9395447 w 10560344"/>
              <a:gd name="connsiteY476" fmla="*/ 1951820 h 3249519"/>
              <a:gd name="connsiteX477" fmla="*/ 9346116 w 10560344"/>
              <a:gd name="connsiteY477" fmla="*/ 1950353 h 3249519"/>
              <a:gd name="connsiteX478" fmla="*/ 9304592 w 10560344"/>
              <a:gd name="connsiteY478" fmla="*/ 1953866 h 3249519"/>
              <a:gd name="connsiteX479" fmla="*/ 1738523 w 10560344"/>
              <a:gd name="connsiteY479" fmla="*/ 1924537 h 3249519"/>
              <a:gd name="connsiteX480" fmla="*/ 1747194 w 10560344"/>
              <a:gd name="connsiteY480" fmla="*/ 1925799 h 3249519"/>
              <a:gd name="connsiteX481" fmla="*/ 1744648 w 10560344"/>
              <a:gd name="connsiteY481" fmla="*/ 1925906 h 3249519"/>
              <a:gd name="connsiteX482" fmla="*/ 1742648 w 10560344"/>
              <a:gd name="connsiteY482" fmla="*/ 1925855 h 3249519"/>
              <a:gd name="connsiteX483" fmla="*/ 9256559 w 10560344"/>
              <a:gd name="connsiteY483" fmla="*/ 1913125 h 3249519"/>
              <a:gd name="connsiteX484" fmla="*/ 9253763 w 10560344"/>
              <a:gd name="connsiteY484" fmla="*/ 1918225 h 3249519"/>
              <a:gd name="connsiteX485" fmla="*/ 9251437 w 10560344"/>
              <a:gd name="connsiteY485" fmla="*/ 1915164 h 3249519"/>
              <a:gd name="connsiteX486" fmla="*/ 9256559 w 10560344"/>
              <a:gd name="connsiteY486" fmla="*/ 1913125 h 3249519"/>
              <a:gd name="connsiteX487" fmla="*/ 1812359 w 10560344"/>
              <a:gd name="connsiteY487" fmla="*/ 1911517 h 3249519"/>
              <a:gd name="connsiteX488" fmla="*/ 1824392 w 10560344"/>
              <a:gd name="connsiteY488" fmla="*/ 1917610 h 3249519"/>
              <a:gd name="connsiteX489" fmla="*/ 1857526 w 10560344"/>
              <a:gd name="connsiteY489" fmla="*/ 1925870 h 3249519"/>
              <a:gd name="connsiteX490" fmla="*/ 1868664 w 10560344"/>
              <a:gd name="connsiteY490" fmla="*/ 1927063 h 3249519"/>
              <a:gd name="connsiteX491" fmla="*/ 1906195 w 10560344"/>
              <a:gd name="connsiteY491" fmla="*/ 1934297 h 3249519"/>
              <a:gd name="connsiteX492" fmla="*/ 1930813 w 10560344"/>
              <a:gd name="connsiteY492" fmla="*/ 1939396 h 3249519"/>
              <a:gd name="connsiteX493" fmla="*/ 1832992 w 10560344"/>
              <a:gd name="connsiteY493" fmla="*/ 1915739 h 3249519"/>
              <a:gd name="connsiteX494" fmla="*/ 1816052 w 10560344"/>
              <a:gd name="connsiteY494" fmla="*/ 1912201 h 3249519"/>
              <a:gd name="connsiteX495" fmla="*/ 8982406 w 10560344"/>
              <a:gd name="connsiteY495" fmla="*/ 1903225 h 3249519"/>
              <a:gd name="connsiteX496" fmla="*/ 8965346 w 10560344"/>
              <a:gd name="connsiteY496" fmla="*/ 1904254 h 3249519"/>
              <a:gd name="connsiteX497" fmla="*/ 8927909 w 10560344"/>
              <a:gd name="connsiteY497" fmla="*/ 1910402 h 3249519"/>
              <a:gd name="connsiteX498" fmla="*/ 8917294 w 10560344"/>
              <a:gd name="connsiteY498" fmla="*/ 1913077 h 3249519"/>
              <a:gd name="connsiteX499" fmla="*/ 8982716 w 10560344"/>
              <a:gd name="connsiteY499" fmla="*/ 1906824 h 3249519"/>
              <a:gd name="connsiteX500" fmla="*/ 8983723 w 10560344"/>
              <a:gd name="connsiteY500" fmla="*/ 1906573 h 3249519"/>
              <a:gd name="connsiteX501" fmla="*/ 8982406 w 10560344"/>
              <a:gd name="connsiteY501" fmla="*/ 1903225 h 3249519"/>
              <a:gd name="connsiteX502" fmla="*/ 1459291 w 10560344"/>
              <a:gd name="connsiteY502" fmla="*/ 1877675 h 3249519"/>
              <a:gd name="connsiteX503" fmla="*/ 1544329 w 10560344"/>
              <a:gd name="connsiteY503" fmla="*/ 1905221 h 3249519"/>
              <a:gd name="connsiteX504" fmla="*/ 1651751 w 10560344"/>
              <a:gd name="connsiteY504" fmla="*/ 1934274 h 3249519"/>
              <a:gd name="connsiteX505" fmla="*/ 1714497 w 10560344"/>
              <a:gd name="connsiteY505" fmla="*/ 1949294 h 3249519"/>
              <a:gd name="connsiteX506" fmla="*/ 1705576 w 10560344"/>
              <a:gd name="connsiteY506" fmla="*/ 1951449 h 3249519"/>
              <a:gd name="connsiteX507" fmla="*/ 1593575 w 10560344"/>
              <a:gd name="connsiteY507" fmla="*/ 1925358 h 3249519"/>
              <a:gd name="connsiteX508" fmla="*/ 8921542 w 10560344"/>
              <a:gd name="connsiteY508" fmla="*/ 1874792 h 3249519"/>
              <a:gd name="connsiteX509" fmla="*/ 8904982 w 10560344"/>
              <a:gd name="connsiteY509" fmla="*/ 1876404 h 3249519"/>
              <a:gd name="connsiteX510" fmla="*/ 8903809 w 10560344"/>
              <a:gd name="connsiteY510" fmla="*/ 1877465 h 3249519"/>
              <a:gd name="connsiteX511" fmla="*/ 8908241 w 10560344"/>
              <a:gd name="connsiteY511" fmla="*/ 1876945 h 3249519"/>
              <a:gd name="connsiteX512" fmla="*/ 1580894 w 10560344"/>
              <a:gd name="connsiteY512" fmla="*/ 1869919 h 3249519"/>
              <a:gd name="connsiteX513" fmla="*/ 1617412 w 10560344"/>
              <a:gd name="connsiteY513" fmla="*/ 1879073 h 3249519"/>
              <a:gd name="connsiteX514" fmla="*/ 1580894 w 10560344"/>
              <a:gd name="connsiteY514" fmla="*/ 1869919 h 3249519"/>
              <a:gd name="connsiteX515" fmla="*/ 9307179 w 10560344"/>
              <a:gd name="connsiteY515" fmla="*/ 1867685 h 3249519"/>
              <a:gd name="connsiteX516" fmla="*/ 9316285 w 10560344"/>
              <a:gd name="connsiteY516" fmla="*/ 1868919 h 3249519"/>
              <a:gd name="connsiteX517" fmla="*/ 9320535 w 10560344"/>
              <a:gd name="connsiteY517" fmla="*/ 1871201 h 3249519"/>
              <a:gd name="connsiteX518" fmla="*/ 9318428 w 10560344"/>
              <a:gd name="connsiteY518" fmla="*/ 1872690 h 3249519"/>
              <a:gd name="connsiteX519" fmla="*/ 9313533 w 10560344"/>
              <a:gd name="connsiteY519" fmla="*/ 1874003 h 3249519"/>
              <a:gd name="connsiteX520" fmla="*/ 9270762 w 10560344"/>
              <a:gd name="connsiteY520" fmla="*/ 1877702 h 3249519"/>
              <a:gd name="connsiteX521" fmla="*/ 9269981 w 10560344"/>
              <a:gd name="connsiteY521" fmla="*/ 1877732 h 3249519"/>
              <a:gd name="connsiteX522" fmla="*/ 1569747 w 10560344"/>
              <a:gd name="connsiteY522" fmla="*/ 1865017 h 3249519"/>
              <a:gd name="connsiteX523" fmla="*/ 1568190 w 10560344"/>
              <a:gd name="connsiteY523" fmla="*/ 1867453 h 3249519"/>
              <a:gd name="connsiteX524" fmla="*/ 1565575 w 10560344"/>
              <a:gd name="connsiteY524" fmla="*/ 1868687 h 3249519"/>
              <a:gd name="connsiteX525" fmla="*/ 1569747 w 10560344"/>
              <a:gd name="connsiteY525" fmla="*/ 1865017 h 3249519"/>
              <a:gd name="connsiteX526" fmla="*/ 8951267 w 10560344"/>
              <a:gd name="connsiteY526" fmla="*/ 1864740 h 3249519"/>
              <a:gd name="connsiteX527" fmla="*/ 8947110 w 10560344"/>
              <a:gd name="connsiteY527" fmla="*/ 1865948 h 3249519"/>
              <a:gd name="connsiteX528" fmla="*/ 8945108 w 10560344"/>
              <a:gd name="connsiteY528" fmla="*/ 1865946 h 3249519"/>
              <a:gd name="connsiteX529" fmla="*/ 8942566 w 10560344"/>
              <a:gd name="connsiteY529" fmla="*/ 1865772 h 3249519"/>
              <a:gd name="connsiteX530" fmla="*/ 8951267 w 10560344"/>
              <a:gd name="connsiteY530" fmla="*/ 1864740 h 3249519"/>
              <a:gd name="connsiteX531" fmla="*/ 8863912 w 10560344"/>
              <a:gd name="connsiteY531" fmla="*/ 1857917 h 3249519"/>
              <a:gd name="connsiteX532" fmla="*/ 8826413 w 10560344"/>
              <a:gd name="connsiteY532" fmla="*/ 1861269 h 3249519"/>
              <a:gd name="connsiteX533" fmla="*/ 8838008 w 10560344"/>
              <a:gd name="connsiteY533" fmla="*/ 1861781 h 3249519"/>
              <a:gd name="connsiteX534" fmla="*/ 8848591 w 10560344"/>
              <a:gd name="connsiteY534" fmla="*/ 1861331 h 3249519"/>
              <a:gd name="connsiteX535" fmla="*/ 8875687 w 10560344"/>
              <a:gd name="connsiteY535" fmla="*/ 1854808 h 3249519"/>
              <a:gd name="connsiteX536" fmla="*/ 8876844 w 10560344"/>
              <a:gd name="connsiteY536" fmla="*/ 1857458 h 3249519"/>
              <a:gd name="connsiteX537" fmla="*/ 8879234 w 10560344"/>
              <a:gd name="connsiteY537" fmla="*/ 1859084 h 3249519"/>
              <a:gd name="connsiteX538" fmla="*/ 8875687 w 10560344"/>
              <a:gd name="connsiteY538" fmla="*/ 1854808 h 3249519"/>
              <a:gd name="connsiteX539" fmla="*/ 9292748 w 10560344"/>
              <a:gd name="connsiteY539" fmla="*/ 1853004 h 3249519"/>
              <a:gd name="connsiteX540" fmla="*/ 9288322 w 10560344"/>
              <a:gd name="connsiteY540" fmla="*/ 1859386 h 3249519"/>
              <a:gd name="connsiteX541" fmla="*/ 9281475 w 10560344"/>
              <a:gd name="connsiteY541" fmla="*/ 1861721 h 3249519"/>
              <a:gd name="connsiteX542" fmla="*/ 9273571 w 10560344"/>
              <a:gd name="connsiteY542" fmla="*/ 1861565 h 3249519"/>
              <a:gd name="connsiteX543" fmla="*/ 9263034 w 10560344"/>
              <a:gd name="connsiteY543" fmla="*/ 1861531 h 3249519"/>
              <a:gd name="connsiteX544" fmla="*/ 9266702 w 10560344"/>
              <a:gd name="connsiteY544" fmla="*/ 1860184 h 3249519"/>
              <a:gd name="connsiteX545" fmla="*/ 9292748 w 10560344"/>
              <a:gd name="connsiteY545" fmla="*/ 1853004 h 3249519"/>
              <a:gd name="connsiteX546" fmla="*/ 9248732 w 10560344"/>
              <a:gd name="connsiteY546" fmla="*/ 1831216 h 3249519"/>
              <a:gd name="connsiteX547" fmla="*/ 9247084 w 10560344"/>
              <a:gd name="connsiteY547" fmla="*/ 1833833 h 3249519"/>
              <a:gd name="connsiteX548" fmla="*/ 9245443 w 10560344"/>
              <a:gd name="connsiteY548" fmla="*/ 1833946 h 3249519"/>
              <a:gd name="connsiteX549" fmla="*/ 9248732 w 10560344"/>
              <a:gd name="connsiteY549" fmla="*/ 1831216 h 3249519"/>
              <a:gd name="connsiteX550" fmla="*/ 9255580 w 10560344"/>
              <a:gd name="connsiteY550" fmla="*/ 1828866 h 3249519"/>
              <a:gd name="connsiteX551" fmla="*/ 9253743 w 10560344"/>
              <a:gd name="connsiteY551" fmla="*/ 1832129 h 3249519"/>
              <a:gd name="connsiteX552" fmla="*/ 9252725 w 10560344"/>
              <a:gd name="connsiteY552" fmla="*/ 1832296 h 3249519"/>
              <a:gd name="connsiteX553" fmla="*/ 9253062 w 10560344"/>
              <a:gd name="connsiteY553" fmla="*/ 1832666 h 3249519"/>
              <a:gd name="connsiteX554" fmla="*/ 9248732 w 10560344"/>
              <a:gd name="connsiteY554" fmla="*/ 1831216 h 3249519"/>
              <a:gd name="connsiteX555" fmla="*/ 9255580 w 10560344"/>
              <a:gd name="connsiteY555" fmla="*/ 1828866 h 3249519"/>
              <a:gd name="connsiteX556" fmla="*/ 8373283 w 10560344"/>
              <a:gd name="connsiteY556" fmla="*/ 1798237 h 3249519"/>
              <a:gd name="connsiteX557" fmla="*/ 8355733 w 10560344"/>
              <a:gd name="connsiteY557" fmla="*/ 1801759 h 3249519"/>
              <a:gd name="connsiteX558" fmla="*/ 8322321 w 10560344"/>
              <a:gd name="connsiteY558" fmla="*/ 1810126 h 3249519"/>
              <a:gd name="connsiteX559" fmla="*/ 8385158 w 10560344"/>
              <a:gd name="connsiteY559" fmla="*/ 1799739 h 3249519"/>
              <a:gd name="connsiteX560" fmla="*/ 8387564 w 10560344"/>
              <a:gd name="connsiteY560" fmla="*/ 1798240 h 3249519"/>
              <a:gd name="connsiteX561" fmla="*/ 8373283 w 10560344"/>
              <a:gd name="connsiteY561" fmla="*/ 1798237 h 3249519"/>
              <a:gd name="connsiteX562" fmla="*/ 8408293 w 10560344"/>
              <a:gd name="connsiteY562" fmla="*/ 1788070 h 3249519"/>
              <a:gd name="connsiteX563" fmla="*/ 8393619 w 10560344"/>
              <a:gd name="connsiteY563" fmla="*/ 1791710 h 3249519"/>
              <a:gd name="connsiteX564" fmla="*/ 8417623 w 10560344"/>
              <a:gd name="connsiteY564" fmla="*/ 1791288 h 3249519"/>
              <a:gd name="connsiteX565" fmla="*/ 8421133 w 10560344"/>
              <a:gd name="connsiteY565" fmla="*/ 1789753 h 3249519"/>
              <a:gd name="connsiteX566" fmla="*/ 8422429 w 10560344"/>
              <a:gd name="connsiteY566" fmla="*/ 1788307 h 3249519"/>
              <a:gd name="connsiteX567" fmla="*/ 8408293 w 10560344"/>
              <a:gd name="connsiteY567" fmla="*/ 1788070 h 3249519"/>
              <a:gd name="connsiteX568" fmla="*/ 8374635 w 10560344"/>
              <a:gd name="connsiteY568" fmla="*/ 1787038 h 3249519"/>
              <a:gd name="connsiteX569" fmla="*/ 8370939 w 10560344"/>
              <a:gd name="connsiteY569" fmla="*/ 1789137 h 3249519"/>
              <a:gd name="connsiteX570" fmla="*/ 8338796 w 10560344"/>
              <a:gd name="connsiteY570" fmla="*/ 1792365 h 3249519"/>
              <a:gd name="connsiteX571" fmla="*/ 8309023 w 10560344"/>
              <a:gd name="connsiteY571" fmla="*/ 1804313 h 3249519"/>
              <a:gd name="connsiteX572" fmla="*/ 8316681 w 10560344"/>
              <a:gd name="connsiteY572" fmla="*/ 1804895 h 3249519"/>
              <a:gd name="connsiteX573" fmla="*/ 8370939 w 10560344"/>
              <a:gd name="connsiteY573" fmla="*/ 1789137 h 3249519"/>
              <a:gd name="connsiteX574" fmla="*/ 8374955 w 10560344"/>
              <a:gd name="connsiteY574" fmla="*/ 1789522 h 3249519"/>
              <a:gd name="connsiteX575" fmla="*/ 8375866 w 10560344"/>
              <a:gd name="connsiteY575" fmla="*/ 1789128 h 3249519"/>
              <a:gd name="connsiteX576" fmla="*/ 8375969 w 10560344"/>
              <a:gd name="connsiteY576" fmla="*/ 1787486 h 3249519"/>
              <a:gd name="connsiteX577" fmla="*/ 8374635 w 10560344"/>
              <a:gd name="connsiteY577" fmla="*/ 1787038 h 3249519"/>
              <a:gd name="connsiteX578" fmla="*/ 9236331 w 10560344"/>
              <a:gd name="connsiteY578" fmla="*/ 1773465 h 3249519"/>
              <a:gd name="connsiteX579" fmla="*/ 9238723 w 10560344"/>
              <a:gd name="connsiteY579" fmla="*/ 1773978 h 3249519"/>
              <a:gd name="connsiteX580" fmla="*/ 9236086 w 10560344"/>
              <a:gd name="connsiteY580" fmla="*/ 1774189 h 3249519"/>
              <a:gd name="connsiteX581" fmla="*/ 8443681 w 10560344"/>
              <a:gd name="connsiteY581" fmla="*/ 1769244 h 3249519"/>
              <a:gd name="connsiteX582" fmla="*/ 8431923 w 10560344"/>
              <a:gd name="connsiteY582" fmla="*/ 1769900 h 3249519"/>
              <a:gd name="connsiteX583" fmla="*/ 8420226 w 10560344"/>
              <a:gd name="connsiteY583" fmla="*/ 1771198 h 3249519"/>
              <a:gd name="connsiteX584" fmla="*/ 8439767 w 10560344"/>
              <a:gd name="connsiteY584" fmla="*/ 1771108 h 3249519"/>
              <a:gd name="connsiteX585" fmla="*/ 8443681 w 10560344"/>
              <a:gd name="connsiteY585" fmla="*/ 1769244 h 3249519"/>
              <a:gd name="connsiteX586" fmla="*/ 8507479 w 10560344"/>
              <a:gd name="connsiteY586" fmla="*/ 1758835 h 3249519"/>
              <a:gd name="connsiteX587" fmla="*/ 8466129 w 10560344"/>
              <a:gd name="connsiteY587" fmla="*/ 1771988 h 3249519"/>
              <a:gd name="connsiteX588" fmla="*/ 8425336 w 10560344"/>
              <a:gd name="connsiteY588" fmla="*/ 1785172 h 3249519"/>
              <a:gd name="connsiteX589" fmla="*/ 8435580 w 10560344"/>
              <a:gd name="connsiteY589" fmla="*/ 1785440 h 3249519"/>
              <a:gd name="connsiteX590" fmla="*/ 8507479 w 10560344"/>
              <a:gd name="connsiteY590" fmla="*/ 1758835 h 3249519"/>
              <a:gd name="connsiteX591" fmla="*/ 8524808 w 10560344"/>
              <a:gd name="connsiteY591" fmla="*/ 1747696 h 3249519"/>
              <a:gd name="connsiteX592" fmla="*/ 8525753 w 10560344"/>
              <a:gd name="connsiteY592" fmla="*/ 1750761 h 3249519"/>
              <a:gd name="connsiteX593" fmla="*/ 8528881 w 10560344"/>
              <a:gd name="connsiteY593" fmla="*/ 1751475 h 3249519"/>
              <a:gd name="connsiteX594" fmla="*/ 8524808 w 10560344"/>
              <a:gd name="connsiteY594" fmla="*/ 1747696 h 3249519"/>
              <a:gd name="connsiteX595" fmla="*/ 8881955 w 10560344"/>
              <a:gd name="connsiteY595" fmla="*/ 1746749 h 3249519"/>
              <a:gd name="connsiteX596" fmla="*/ 8886314 w 10560344"/>
              <a:gd name="connsiteY596" fmla="*/ 1749196 h 3249519"/>
              <a:gd name="connsiteX597" fmla="*/ 8882009 w 10560344"/>
              <a:gd name="connsiteY597" fmla="*/ 1751118 h 3249519"/>
              <a:gd name="connsiteX598" fmla="*/ 8866231 w 10560344"/>
              <a:gd name="connsiteY598" fmla="*/ 1750370 h 3249519"/>
              <a:gd name="connsiteX599" fmla="*/ 8881955 w 10560344"/>
              <a:gd name="connsiteY599" fmla="*/ 1746749 h 3249519"/>
              <a:gd name="connsiteX600" fmla="*/ 1226130 w 10560344"/>
              <a:gd name="connsiteY600" fmla="*/ 1735343 h 3249519"/>
              <a:gd name="connsiteX601" fmla="*/ 1226275 w 10560344"/>
              <a:gd name="connsiteY601" fmla="*/ 1735393 h 3249519"/>
              <a:gd name="connsiteX602" fmla="*/ 1226274 w 10560344"/>
              <a:gd name="connsiteY602" fmla="*/ 1735408 h 3249519"/>
              <a:gd name="connsiteX603" fmla="*/ 1226788 w 10560344"/>
              <a:gd name="connsiteY603" fmla="*/ 1732110 h 3249519"/>
              <a:gd name="connsiteX604" fmla="*/ 1244387 w 10560344"/>
              <a:gd name="connsiteY604" fmla="*/ 1741648 h 3249519"/>
              <a:gd name="connsiteX605" fmla="*/ 1226275 w 10560344"/>
              <a:gd name="connsiteY605" fmla="*/ 1735393 h 3249519"/>
              <a:gd name="connsiteX606" fmla="*/ 8638588 w 10560344"/>
              <a:gd name="connsiteY606" fmla="*/ 1725688 h 3249519"/>
              <a:gd name="connsiteX607" fmla="*/ 8638637 w 10560344"/>
              <a:gd name="connsiteY607" fmla="*/ 1725732 h 3249519"/>
              <a:gd name="connsiteX608" fmla="*/ 8639634 w 10560344"/>
              <a:gd name="connsiteY608" fmla="*/ 1726594 h 3249519"/>
              <a:gd name="connsiteX609" fmla="*/ 8639782 w 10560344"/>
              <a:gd name="connsiteY609" fmla="*/ 1726722 h 3249519"/>
              <a:gd name="connsiteX610" fmla="*/ 8641774 w 10560344"/>
              <a:gd name="connsiteY610" fmla="*/ 1728446 h 3249519"/>
              <a:gd name="connsiteX611" fmla="*/ 8639634 w 10560344"/>
              <a:gd name="connsiteY611" fmla="*/ 1726594 h 3249519"/>
              <a:gd name="connsiteX612" fmla="*/ 1190268 w 10560344"/>
              <a:gd name="connsiteY612" fmla="*/ 1722957 h 3249519"/>
              <a:gd name="connsiteX613" fmla="*/ 1212146 w 10560344"/>
              <a:gd name="connsiteY613" fmla="*/ 1728976 h 3249519"/>
              <a:gd name="connsiteX614" fmla="*/ 1226130 w 10560344"/>
              <a:gd name="connsiteY614" fmla="*/ 1735343 h 3249519"/>
              <a:gd name="connsiteX615" fmla="*/ 8588446 w 10560344"/>
              <a:gd name="connsiteY615" fmla="*/ 1710512 h 3249519"/>
              <a:gd name="connsiteX616" fmla="*/ 8583657 w 10560344"/>
              <a:gd name="connsiteY616" fmla="*/ 1711903 h 3249519"/>
              <a:gd name="connsiteX617" fmla="*/ 8584290 w 10560344"/>
              <a:gd name="connsiteY617" fmla="*/ 1714994 h 3249519"/>
              <a:gd name="connsiteX618" fmla="*/ 8587649 w 10560344"/>
              <a:gd name="connsiteY618" fmla="*/ 1714355 h 3249519"/>
              <a:gd name="connsiteX619" fmla="*/ 8590971 w 10560344"/>
              <a:gd name="connsiteY619" fmla="*/ 1712565 h 3249519"/>
              <a:gd name="connsiteX620" fmla="*/ 8588446 w 10560344"/>
              <a:gd name="connsiteY620" fmla="*/ 1710512 h 3249519"/>
              <a:gd name="connsiteX621" fmla="*/ 1095488 w 10560344"/>
              <a:gd name="connsiteY621" fmla="*/ 1689573 h 3249519"/>
              <a:gd name="connsiteX622" fmla="*/ 1093012 w 10560344"/>
              <a:gd name="connsiteY622" fmla="*/ 1692581 h 3249519"/>
              <a:gd name="connsiteX623" fmla="*/ 1104636 w 10560344"/>
              <a:gd name="connsiteY623" fmla="*/ 1695966 h 3249519"/>
              <a:gd name="connsiteX624" fmla="*/ 1104672 w 10560344"/>
              <a:gd name="connsiteY624" fmla="*/ 1694186 h 3249519"/>
              <a:gd name="connsiteX625" fmla="*/ 1095488 w 10560344"/>
              <a:gd name="connsiteY625" fmla="*/ 1689573 h 3249519"/>
              <a:gd name="connsiteX626" fmla="*/ 8472830 w 10560344"/>
              <a:gd name="connsiteY626" fmla="*/ 1681078 h 3249519"/>
              <a:gd name="connsiteX627" fmla="*/ 8453474 w 10560344"/>
              <a:gd name="connsiteY627" fmla="*/ 1684445 h 3249519"/>
              <a:gd name="connsiteX628" fmla="*/ 8205268 w 10560344"/>
              <a:gd name="connsiteY628" fmla="*/ 1749657 h 3249519"/>
              <a:gd name="connsiteX629" fmla="*/ 8167068 w 10560344"/>
              <a:gd name="connsiteY629" fmla="*/ 1759414 h 3249519"/>
              <a:gd name="connsiteX630" fmla="*/ 8166807 w 10560344"/>
              <a:gd name="connsiteY630" fmla="*/ 1759697 h 3249519"/>
              <a:gd name="connsiteX631" fmla="*/ 8169438 w 10560344"/>
              <a:gd name="connsiteY631" fmla="*/ 1759565 h 3249519"/>
              <a:gd name="connsiteX632" fmla="*/ 8182135 w 10560344"/>
              <a:gd name="connsiteY632" fmla="*/ 1759190 h 3249519"/>
              <a:gd name="connsiteX633" fmla="*/ 8203371 w 10560344"/>
              <a:gd name="connsiteY633" fmla="*/ 1756887 h 3249519"/>
              <a:gd name="connsiteX634" fmla="*/ 8244078 w 10560344"/>
              <a:gd name="connsiteY634" fmla="*/ 1746783 h 3249519"/>
              <a:gd name="connsiteX635" fmla="*/ 8465242 w 10560344"/>
              <a:gd name="connsiteY635" fmla="*/ 1683699 h 3249519"/>
              <a:gd name="connsiteX636" fmla="*/ 8472830 w 10560344"/>
              <a:gd name="connsiteY636" fmla="*/ 1681078 h 3249519"/>
              <a:gd name="connsiteX637" fmla="*/ 8712494 w 10560344"/>
              <a:gd name="connsiteY637" fmla="*/ 1680407 h 3249519"/>
              <a:gd name="connsiteX638" fmla="*/ 8714613 w 10560344"/>
              <a:gd name="connsiteY638" fmla="*/ 1680612 h 3249519"/>
              <a:gd name="connsiteX639" fmla="*/ 8718265 w 10560344"/>
              <a:gd name="connsiteY639" fmla="*/ 1682403 h 3249519"/>
              <a:gd name="connsiteX640" fmla="*/ 8674505 w 10560344"/>
              <a:gd name="connsiteY640" fmla="*/ 1695418 h 3249519"/>
              <a:gd name="connsiteX641" fmla="*/ 8669665 w 10560344"/>
              <a:gd name="connsiteY641" fmla="*/ 1696192 h 3249519"/>
              <a:gd name="connsiteX642" fmla="*/ 1109053 w 10560344"/>
              <a:gd name="connsiteY642" fmla="*/ 1642876 h 3249519"/>
              <a:gd name="connsiteX643" fmla="*/ 1120200 w 10560344"/>
              <a:gd name="connsiteY643" fmla="*/ 1647779 h 3249519"/>
              <a:gd name="connsiteX644" fmla="*/ 1114522 w 10560344"/>
              <a:gd name="connsiteY644" fmla="*/ 1646665 h 3249519"/>
              <a:gd name="connsiteX645" fmla="*/ 1109053 w 10560344"/>
              <a:gd name="connsiteY645" fmla="*/ 1642876 h 3249519"/>
              <a:gd name="connsiteX646" fmla="*/ 8870034 w 10560344"/>
              <a:gd name="connsiteY646" fmla="*/ 1635707 h 3249519"/>
              <a:gd name="connsiteX647" fmla="*/ 8864481 w 10560344"/>
              <a:gd name="connsiteY647" fmla="*/ 1638557 h 3249519"/>
              <a:gd name="connsiteX648" fmla="*/ 8849761 w 10560344"/>
              <a:gd name="connsiteY648" fmla="*/ 1646450 h 3249519"/>
              <a:gd name="connsiteX649" fmla="*/ 8850390 w 10560344"/>
              <a:gd name="connsiteY649" fmla="*/ 1646864 h 3249519"/>
              <a:gd name="connsiteX650" fmla="*/ 8819737 w 10560344"/>
              <a:gd name="connsiteY650" fmla="*/ 1651704 h 3249519"/>
              <a:gd name="connsiteX651" fmla="*/ 8758309 w 10560344"/>
              <a:gd name="connsiteY651" fmla="*/ 1666864 h 3249519"/>
              <a:gd name="connsiteX652" fmla="*/ 8744806 w 10560344"/>
              <a:gd name="connsiteY652" fmla="*/ 1668428 h 3249519"/>
              <a:gd name="connsiteX653" fmla="*/ 8775104 w 10560344"/>
              <a:gd name="connsiteY653" fmla="*/ 1656544 h 3249519"/>
              <a:gd name="connsiteX654" fmla="*/ 8796947 w 10560344"/>
              <a:gd name="connsiteY654" fmla="*/ 1645912 h 3249519"/>
              <a:gd name="connsiteX655" fmla="*/ 8860284 w 10560344"/>
              <a:gd name="connsiteY655" fmla="*/ 1636805 h 3249519"/>
              <a:gd name="connsiteX656" fmla="*/ 959580 w 10560344"/>
              <a:gd name="connsiteY656" fmla="*/ 1633460 h 3249519"/>
              <a:gd name="connsiteX657" fmla="*/ 977208 w 10560344"/>
              <a:gd name="connsiteY657" fmla="*/ 1641201 h 3249519"/>
              <a:gd name="connsiteX658" fmla="*/ 968699 w 10560344"/>
              <a:gd name="connsiteY658" fmla="*/ 1639376 h 3249519"/>
              <a:gd name="connsiteX659" fmla="*/ 959580 w 10560344"/>
              <a:gd name="connsiteY659" fmla="*/ 1633460 h 3249519"/>
              <a:gd name="connsiteX660" fmla="*/ 957296 w 10560344"/>
              <a:gd name="connsiteY660" fmla="*/ 1629894 h 3249519"/>
              <a:gd name="connsiteX661" fmla="*/ 959580 w 10560344"/>
              <a:gd name="connsiteY661" fmla="*/ 1633460 h 3249519"/>
              <a:gd name="connsiteX662" fmla="*/ 956807 w 10560344"/>
              <a:gd name="connsiteY662" fmla="*/ 1633705 h 3249519"/>
              <a:gd name="connsiteX663" fmla="*/ 953183 w 10560344"/>
              <a:gd name="connsiteY663" fmla="*/ 1630073 h 3249519"/>
              <a:gd name="connsiteX664" fmla="*/ 957296 w 10560344"/>
              <a:gd name="connsiteY664" fmla="*/ 1629894 h 3249519"/>
              <a:gd name="connsiteX665" fmla="*/ 8147605 w 10560344"/>
              <a:gd name="connsiteY665" fmla="*/ 1628403 h 3249519"/>
              <a:gd name="connsiteX666" fmla="*/ 8145216 w 10560344"/>
              <a:gd name="connsiteY666" fmla="*/ 1629947 h 3249519"/>
              <a:gd name="connsiteX667" fmla="*/ 8150299 w 10560344"/>
              <a:gd name="connsiteY667" fmla="*/ 1628902 h 3249519"/>
              <a:gd name="connsiteX668" fmla="*/ 950898 w 10560344"/>
              <a:gd name="connsiteY668" fmla="*/ 1626506 h 3249519"/>
              <a:gd name="connsiteX669" fmla="*/ 953183 w 10560344"/>
              <a:gd name="connsiteY669" fmla="*/ 1630073 h 3249519"/>
              <a:gd name="connsiteX670" fmla="*/ 950410 w 10560344"/>
              <a:gd name="connsiteY670" fmla="*/ 1630317 h 3249519"/>
              <a:gd name="connsiteX671" fmla="*/ 946786 w 10560344"/>
              <a:gd name="connsiteY671" fmla="*/ 1626685 h 3249519"/>
              <a:gd name="connsiteX672" fmla="*/ 950898 w 10560344"/>
              <a:gd name="connsiteY672" fmla="*/ 1626506 h 3249519"/>
              <a:gd name="connsiteX673" fmla="*/ 8962385 w 10560344"/>
              <a:gd name="connsiteY673" fmla="*/ 1626392 h 3249519"/>
              <a:gd name="connsiteX674" fmla="*/ 8955808 w 10560344"/>
              <a:gd name="connsiteY674" fmla="*/ 1629971 h 3249519"/>
              <a:gd name="connsiteX675" fmla="*/ 8950054 w 10560344"/>
              <a:gd name="connsiteY675" fmla="*/ 1632593 h 3249519"/>
              <a:gd name="connsiteX676" fmla="*/ 8897089 w 10560344"/>
              <a:gd name="connsiteY676" fmla="*/ 1639730 h 3249519"/>
              <a:gd name="connsiteX677" fmla="*/ 8901836 w 10560344"/>
              <a:gd name="connsiteY677" fmla="*/ 1637249 h 3249519"/>
              <a:gd name="connsiteX678" fmla="*/ 8911965 w 10560344"/>
              <a:gd name="connsiteY678" fmla="*/ 1630983 h 3249519"/>
              <a:gd name="connsiteX679" fmla="*/ 8936542 w 10560344"/>
              <a:gd name="connsiteY679" fmla="*/ 1628216 h 3249519"/>
              <a:gd name="connsiteX680" fmla="*/ 1112919 w 10560344"/>
              <a:gd name="connsiteY680" fmla="*/ 1621605 h 3249519"/>
              <a:gd name="connsiteX681" fmla="*/ 1113933 w 10560344"/>
              <a:gd name="connsiteY681" fmla="*/ 1624649 h 3249519"/>
              <a:gd name="connsiteX682" fmla="*/ 1109637 w 10560344"/>
              <a:gd name="connsiteY682" fmla="*/ 1626976 h 3249519"/>
              <a:gd name="connsiteX683" fmla="*/ 8257214 w 10560344"/>
              <a:gd name="connsiteY683" fmla="*/ 1616349 h 3249519"/>
              <a:gd name="connsiteX684" fmla="*/ 8255603 w 10560344"/>
              <a:gd name="connsiteY684" fmla="*/ 1617179 h 3249519"/>
              <a:gd name="connsiteX685" fmla="*/ 8258733 w 10560344"/>
              <a:gd name="connsiteY685" fmla="*/ 1617813 h 3249519"/>
              <a:gd name="connsiteX686" fmla="*/ 8254588 w 10560344"/>
              <a:gd name="connsiteY686" fmla="*/ 1620837 h 3249519"/>
              <a:gd name="connsiteX687" fmla="*/ 8251886 w 10560344"/>
              <a:gd name="connsiteY687" fmla="*/ 1620163 h 3249519"/>
              <a:gd name="connsiteX688" fmla="*/ 8253636 w 10560344"/>
              <a:gd name="connsiteY688" fmla="*/ 1618191 h 3249519"/>
              <a:gd name="connsiteX689" fmla="*/ 8248288 w 10560344"/>
              <a:gd name="connsiteY689" fmla="*/ 1620945 h 3249519"/>
              <a:gd name="connsiteX690" fmla="*/ 8248940 w 10560344"/>
              <a:gd name="connsiteY690" fmla="*/ 1620938 h 3249519"/>
              <a:gd name="connsiteX691" fmla="*/ 8251886 w 10560344"/>
              <a:gd name="connsiteY691" fmla="*/ 1620163 h 3249519"/>
              <a:gd name="connsiteX692" fmla="*/ 8250175 w 10560344"/>
              <a:gd name="connsiteY692" fmla="*/ 1620926 h 3249519"/>
              <a:gd name="connsiteX693" fmla="*/ 8258517 w 10560344"/>
              <a:gd name="connsiteY693" fmla="*/ 1620838 h 3249519"/>
              <a:gd name="connsiteX694" fmla="*/ 8262967 w 10560344"/>
              <a:gd name="connsiteY694" fmla="*/ 1619527 h 3249519"/>
              <a:gd name="connsiteX695" fmla="*/ 8266782 w 10560344"/>
              <a:gd name="connsiteY695" fmla="*/ 1616720 h 3249519"/>
              <a:gd name="connsiteX696" fmla="*/ 8264003 w 10560344"/>
              <a:gd name="connsiteY696" fmla="*/ 1616613 h 3249519"/>
              <a:gd name="connsiteX697" fmla="*/ 8261434 w 10560344"/>
              <a:gd name="connsiteY697" fmla="*/ 1618486 h 3249519"/>
              <a:gd name="connsiteX698" fmla="*/ 8258733 w 10560344"/>
              <a:gd name="connsiteY698" fmla="*/ 1617813 h 3249519"/>
              <a:gd name="connsiteX699" fmla="*/ 8259938 w 10560344"/>
              <a:gd name="connsiteY699" fmla="*/ 1616455 h 3249519"/>
              <a:gd name="connsiteX700" fmla="*/ 8099041 w 10560344"/>
              <a:gd name="connsiteY700" fmla="*/ 1607169 h 3249519"/>
              <a:gd name="connsiteX701" fmla="*/ 8084422 w 10560344"/>
              <a:gd name="connsiteY701" fmla="*/ 1610347 h 3249519"/>
              <a:gd name="connsiteX702" fmla="*/ 8090996 w 10560344"/>
              <a:gd name="connsiteY702" fmla="*/ 1609292 h 3249519"/>
              <a:gd name="connsiteX703" fmla="*/ 8079227 w 10560344"/>
              <a:gd name="connsiteY703" fmla="*/ 1613752 h 3249519"/>
              <a:gd name="connsiteX704" fmla="*/ 8095658 w 10560344"/>
              <a:gd name="connsiteY704" fmla="*/ 1609118 h 3249519"/>
              <a:gd name="connsiteX705" fmla="*/ 8090996 w 10560344"/>
              <a:gd name="connsiteY705" fmla="*/ 1609292 h 3249519"/>
              <a:gd name="connsiteX706" fmla="*/ 8114408 w 10560344"/>
              <a:gd name="connsiteY706" fmla="*/ 1603829 h 3249519"/>
              <a:gd name="connsiteX707" fmla="*/ 8102116 w 10560344"/>
              <a:gd name="connsiteY707" fmla="*/ 1606500 h 3249519"/>
              <a:gd name="connsiteX708" fmla="*/ 8098148 w 10560344"/>
              <a:gd name="connsiteY708" fmla="*/ 1608416 h 3249519"/>
              <a:gd name="connsiteX709" fmla="*/ 1055847 w 10560344"/>
              <a:gd name="connsiteY709" fmla="*/ 1598581 h 3249519"/>
              <a:gd name="connsiteX710" fmla="*/ 1065902 w 10560344"/>
              <a:gd name="connsiteY710" fmla="*/ 1601598 h 3249519"/>
              <a:gd name="connsiteX711" fmla="*/ 1066145 w 10560344"/>
              <a:gd name="connsiteY711" fmla="*/ 1603734 h 3249519"/>
              <a:gd name="connsiteX712" fmla="*/ 1059982 w 10560344"/>
              <a:gd name="connsiteY712" fmla="*/ 1602326 h 3249519"/>
              <a:gd name="connsiteX713" fmla="*/ 1055847 w 10560344"/>
              <a:gd name="connsiteY713" fmla="*/ 1598581 h 3249519"/>
              <a:gd name="connsiteX714" fmla="*/ 8365467 w 10560344"/>
              <a:gd name="connsiteY714" fmla="*/ 1587412 h 3249519"/>
              <a:gd name="connsiteX715" fmla="*/ 8348683 w 10560344"/>
              <a:gd name="connsiteY715" fmla="*/ 1590644 h 3249519"/>
              <a:gd name="connsiteX716" fmla="*/ 8280006 w 10560344"/>
              <a:gd name="connsiteY716" fmla="*/ 1614406 h 3249519"/>
              <a:gd name="connsiteX717" fmla="*/ 8361121 w 10560344"/>
              <a:gd name="connsiteY717" fmla="*/ 1592948 h 3249519"/>
              <a:gd name="connsiteX718" fmla="*/ 8367205 w 10560344"/>
              <a:gd name="connsiteY718" fmla="*/ 1590560 h 3249519"/>
              <a:gd name="connsiteX719" fmla="*/ 8365467 w 10560344"/>
              <a:gd name="connsiteY719" fmla="*/ 1587412 h 3249519"/>
              <a:gd name="connsiteX720" fmla="*/ 8799828 w 10560344"/>
              <a:gd name="connsiteY720" fmla="*/ 1575604 h 3249519"/>
              <a:gd name="connsiteX721" fmla="*/ 8797211 w 10560344"/>
              <a:gd name="connsiteY721" fmla="*/ 1578086 h 3249519"/>
              <a:gd name="connsiteX722" fmla="*/ 8795716 w 10560344"/>
              <a:gd name="connsiteY722" fmla="*/ 1579035 h 3249519"/>
              <a:gd name="connsiteX723" fmla="*/ 8781320 w 10560344"/>
              <a:gd name="connsiteY723" fmla="*/ 1581999 h 3249519"/>
              <a:gd name="connsiteX724" fmla="*/ 8732216 w 10560344"/>
              <a:gd name="connsiteY724" fmla="*/ 1586945 h 3249519"/>
              <a:gd name="connsiteX725" fmla="*/ 8691499 w 10560344"/>
              <a:gd name="connsiteY725" fmla="*/ 1595817 h 3249519"/>
              <a:gd name="connsiteX726" fmla="*/ 8723248 w 10560344"/>
              <a:gd name="connsiteY726" fmla="*/ 1583030 h 3249519"/>
              <a:gd name="connsiteX727" fmla="*/ 8727752 w 10560344"/>
              <a:gd name="connsiteY727" fmla="*/ 1582672 h 3249519"/>
              <a:gd name="connsiteX728" fmla="*/ 8758552 w 10560344"/>
              <a:gd name="connsiteY728" fmla="*/ 1579049 h 3249519"/>
              <a:gd name="connsiteX729" fmla="*/ 8799828 w 10560344"/>
              <a:gd name="connsiteY729" fmla="*/ 1575604 h 3249519"/>
              <a:gd name="connsiteX730" fmla="*/ 878626 w 10560344"/>
              <a:gd name="connsiteY730" fmla="*/ 1569923 h 3249519"/>
              <a:gd name="connsiteX731" fmla="*/ 887670 w 10560344"/>
              <a:gd name="connsiteY731" fmla="*/ 1573804 h 3249519"/>
              <a:gd name="connsiteX732" fmla="*/ 885610 w 10560344"/>
              <a:gd name="connsiteY732" fmla="*/ 1573511 h 3249519"/>
              <a:gd name="connsiteX733" fmla="*/ 8638586 w 10560344"/>
              <a:gd name="connsiteY733" fmla="*/ 1561653 h 3249519"/>
              <a:gd name="connsiteX734" fmla="*/ 8636475 w 10560344"/>
              <a:gd name="connsiteY734" fmla="*/ 1567072 h 3249519"/>
              <a:gd name="connsiteX735" fmla="*/ 8633770 w 10560344"/>
              <a:gd name="connsiteY735" fmla="*/ 1564339 h 3249519"/>
              <a:gd name="connsiteX736" fmla="*/ 8638586 w 10560344"/>
              <a:gd name="connsiteY736" fmla="*/ 1561653 h 3249519"/>
              <a:gd name="connsiteX737" fmla="*/ 8078636 w 10560344"/>
              <a:gd name="connsiteY737" fmla="*/ 1561281 h 3249519"/>
              <a:gd name="connsiteX738" fmla="*/ 8071456 w 10560344"/>
              <a:gd name="connsiteY738" fmla="*/ 1563091 h 3249519"/>
              <a:gd name="connsiteX739" fmla="*/ 8043370 w 10560344"/>
              <a:gd name="connsiteY739" fmla="*/ 1570198 h 3249519"/>
              <a:gd name="connsiteX740" fmla="*/ 8058181 w 10560344"/>
              <a:gd name="connsiteY740" fmla="*/ 1570883 h 3249519"/>
              <a:gd name="connsiteX741" fmla="*/ 8087768 w 10560344"/>
              <a:gd name="connsiteY741" fmla="*/ 1561633 h 3249519"/>
              <a:gd name="connsiteX742" fmla="*/ 8084444 w 10560344"/>
              <a:gd name="connsiteY742" fmla="*/ 1561537 h 3249519"/>
              <a:gd name="connsiteX743" fmla="*/ 8253365 w 10560344"/>
              <a:gd name="connsiteY743" fmla="*/ 1553250 h 3249519"/>
              <a:gd name="connsiteX744" fmla="*/ 8253593 w 10560344"/>
              <a:gd name="connsiteY744" fmla="*/ 1553630 h 3249519"/>
              <a:gd name="connsiteX745" fmla="*/ 8253752 w 10560344"/>
              <a:gd name="connsiteY745" fmla="*/ 1553610 h 3249519"/>
              <a:gd name="connsiteX746" fmla="*/ 8090163 w 10560344"/>
              <a:gd name="connsiteY746" fmla="*/ 1542288 h 3249519"/>
              <a:gd name="connsiteX747" fmla="*/ 8092735 w 10560344"/>
              <a:gd name="connsiteY747" fmla="*/ 1548312 h 3249519"/>
              <a:gd name="connsiteX748" fmla="*/ 8115056 w 10560344"/>
              <a:gd name="connsiteY748" fmla="*/ 1545101 h 3249519"/>
              <a:gd name="connsiteX749" fmla="*/ 8095394 w 10560344"/>
              <a:gd name="connsiteY749" fmla="*/ 1550465 h 3249519"/>
              <a:gd name="connsiteX750" fmla="*/ 8112995 w 10560344"/>
              <a:gd name="connsiteY750" fmla="*/ 1552614 h 3249519"/>
              <a:gd name="connsiteX751" fmla="*/ 8098270 w 10560344"/>
              <a:gd name="connsiteY751" fmla="*/ 1556328 h 3249519"/>
              <a:gd name="connsiteX752" fmla="*/ 8101958 w 10560344"/>
              <a:gd name="connsiteY752" fmla="*/ 1556997 h 3249519"/>
              <a:gd name="connsiteX753" fmla="*/ 8102682 w 10560344"/>
              <a:gd name="connsiteY753" fmla="*/ 1556973 h 3249519"/>
              <a:gd name="connsiteX754" fmla="*/ 8148620 w 10560344"/>
              <a:gd name="connsiteY754" fmla="*/ 1542613 h 3249519"/>
              <a:gd name="connsiteX755" fmla="*/ 8121936 w 10560344"/>
              <a:gd name="connsiteY755" fmla="*/ 1542678 h 3249519"/>
              <a:gd name="connsiteX756" fmla="*/ 8090163 w 10560344"/>
              <a:gd name="connsiteY756" fmla="*/ 1542288 h 3249519"/>
              <a:gd name="connsiteX757" fmla="*/ 7984057 w 10560344"/>
              <a:gd name="connsiteY757" fmla="*/ 1533923 h 3249519"/>
              <a:gd name="connsiteX758" fmla="*/ 7985035 w 10560344"/>
              <a:gd name="connsiteY758" fmla="*/ 1534991 h 3249519"/>
              <a:gd name="connsiteX759" fmla="*/ 7984100 w 10560344"/>
              <a:gd name="connsiteY759" fmla="*/ 1533968 h 3249519"/>
              <a:gd name="connsiteX760" fmla="*/ 7984057 w 10560344"/>
              <a:gd name="connsiteY760" fmla="*/ 1533923 h 3249519"/>
              <a:gd name="connsiteX761" fmla="*/ 8682881 w 10560344"/>
              <a:gd name="connsiteY761" fmla="*/ 1510029 h 3249519"/>
              <a:gd name="connsiteX762" fmla="*/ 8692070 w 10560344"/>
              <a:gd name="connsiteY762" fmla="*/ 1510071 h 3249519"/>
              <a:gd name="connsiteX763" fmla="*/ 8696580 w 10560344"/>
              <a:gd name="connsiteY763" fmla="*/ 1511782 h 3249519"/>
              <a:gd name="connsiteX764" fmla="*/ 8694684 w 10560344"/>
              <a:gd name="connsiteY764" fmla="*/ 1513531 h 3249519"/>
              <a:gd name="connsiteX765" fmla="*/ 8689999 w 10560344"/>
              <a:gd name="connsiteY765" fmla="*/ 1515469 h 3249519"/>
              <a:gd name="connsiteX766" fmla="*/ 8648072 w 10560344"/>
              <a:gd name="connsiteY766" fmla="*/ 1524686 h 3249519"/>
              <a:gd name="connsiteX767" fmla="*/ 8647301 w 10560344"/>
              <a:gd name="connsiteY767" fmla="*/ 1524818 h 3249519"/>
              <a:gd name="connsiteX768" fmla="*/ 8019089 w 10560344"/>
              <a:gd name="connsiteY768" fmla="*/ 1500202 h 3249519"/>
              <a:gd name="connsiteX769" fmla="*/ 8005077 w 10560344"/>
              <a:gd name="connsiteY769" fmla="*/ 1503016 h 3249519"/>
              <a:gd name="connsiteX770" fmla="*/ 8010935 w 10560344"/>
              <a:gd name="connsiteY770" fmla="*/ 1505305 h 3249519"/>
              <a:gd name="connsiteX771" fmla="*/ 8022622 w 10560344"/>
              <a:gd name="connsiteY771" fmla="*/ 1506179 h 3249519"/>
              <a:gd name="connsiteX772" fmla="*/ 8039541 w 10560344"/>
              <a:gd name="connsiteY772" fmla="*/ 1502420 h 3249519"/>
              <a:gd name="connsiteX773" fmla="*/ 8038361 w 10560344"/>
              <a:gd name="connsiteY773" fmla="*/ 1502239 h 3249519"/>
              <a:gd name="connsiteX774" fmla="*/ 8019089 w 10560344"/>
              <a:gd name="connsiteY774" fmla="*/ 1500202 h 3249519"/>
              <a:gd name="connsiteX775" fmla="*/ 8117043 w 10560344"/>
              <a:gd name="connsiteY775" fmla="*/ 1499658 h 3249519"/>
              <a:gd name="connsiteX776" fmla="*/ 8095656 w 10560344"/>
              <a:gd name="connsiteY776" fmla="*/ 1500225 h 3249519"/>
              <a:gd name="connsiteX777" fmla="*/ 8069918 w 10560344"/>
              <a:gd name="connsiteY777" fmla="*/ 1500979 h 3249519"/>
              <a:gd name="connsiteX778" fmla="*/ 8060853 w 10560344"/>
              <a:gd name="connsiteY778" fmla="*/ 1503532 h 3249519"/>
              <a:gd name="connsiteX779" fmla="*/ 8080139 w 10560344"/>
              <a:gd name="connsiteY779" fmla="*/ 1501743 h 3249519"/>
              <a:gd name="connsiteX780" fmla="*/ 8104311 w 10560344"/>
              <a:gd name="connsiteY780" fmla="*/ 1500472 h 3249519"/>
              <a:gd name="connsiteX781" fmla="*/ 8112478 w 10560344"/>
              <a:gd name="connsiteY781" fmla="*/ 1500891 h 3249519"/>
              <a:gd name="connsiteX782" fmla="*/ 8666667 w 10560344"/>
              <a:gd name="connsiteY782" fmla="*/ 1497346 h 3249519"/>
              <a:gd name="connsiteX783" fmla="*/ 8663107 w 10560344"/>
              <a:gd name="connsiteY783" fmla="*/ 1504247 h 3249519"/>
              <a:gd name="connsiteX784" fmla="*/ 8656621 w 10560344"/>
              <a:gd name="connsiteY784" fmla="*/ 1507452 h 3249519"/>
              <a:gd name="connsiteX785" fmla="*/ 8648763 w 10560344"/>
              <a:gd name="connsiteY785" fmla="*/ 1508322 h 3249519"/>
              <a:gd name="connsiteX786" fmla="*/ 8638311 w 10560344"/>
              <a:gd name="connsiteY786" fmla="*/ 1509655 h 3249519"/>
              <a:gd name="connsiteX787" fmla="*/ 8641772 w 10560344"/>
              <a:gd name="connsiteY787" fmla="*/ 1507843 h 3249519"/>
              <a:gd name="connsiteX788" fmla="*/ 8666667 w 10560344"/>
              <a:gd name="connsiteY788" fmla="*/ 1497346 h 3249519"/>
              <a:gd name="connsiteX789" fmla="*/ 8620196 w 10560344"/>
              <a:gd name="connsiteY789" fmla="*/ 1481453 h 3249519"/>
              <a:gd name="connsiteX790" fmla="*/ 8618904 w 10560344"/>
              <a:gd name="connsiteY790" fmla="*/ 1484261 h 3249519"/>
              <a:gd name="connsiteX791" fmla="*/ 8617289 w 10560344"/>
              <a:gd name="connsiteY791" fmla="*/ 1484586 h 3249519"/>
              <a:gd name="connsiteX792" fmla="*/ 8620196 w 10560344"/>
              <a:gd name="connsiteY792" fmla="*/ 1481453 h 3249519"/>
              <a:gd name="connsiteX793" fmla="*/ 8626681 w 10560344"/>
              <a:gd name="connsiteY793" fmla="*/ 1478233 h 3249519"/>
              <a:gd name="connsiteX794" fmla="*/ 8625284 w 10560344"/>
              <a:gd name="connsiteY794" fmla="*/ 1481707 h 3249519"/>
              <a:gd name="connsiteX795" fmla="*/ 8624295 w 10560344"/>
              <a:gd name="connsiteY795" fmla="*/ 1482005 h 3249519"/>
              <a:gd name="connsiteX796" fmla="*/ 8624680 w 10560344"/>
              <a:gd name="connsiteY796" fmla="*/ 1482328 h 3249519"/>
              <a:gd name="connsiteX797" fmla="*/ 8620196 w 10560344"/>
              <a:gd name="connsiteY797" fmla="*/ 1481453 h 3249519"/>
              <a:gd name="connsiteX798" fmla="*/ 8626681 w 10560344"/>
              <a:gd name="connsiteY798" fmla="*/ 1478233 h 3249519"/>
              <a:gd name="connsiteX799" fmla="*/ 8600404 w 10560344"/>
              <a:gd name="connsiteY799" fmla="*/ 1425799 h 3249519"/>
              <a:gd name="connsiteX800" fmla="*/ 8602844 w 10560344"/>
              <a:gd name="connsiteY800" fmla="*/ 1425996 h 3249519"/>
              <a:gd name="connsiteX801" fmla="*/ 8600257 w 10560344"/>
              <a:gd name="connsiteY801" fmla="*/ 1426549 h 3249519"/>
              <a:gd name="connsiteX802" fmla="*/ 682926 w 10560344"/>
              <a:gd name="connsiteY802" fmla="*/ 1371101 h 3249519"/>
              <a:gd name="connsiteX803" fmla="*/ 719245 w 10560344"/>
              <a:gd name="connsiteY803" fmla="*/ 1385062 h 3249519"/>
              <a:gd name="connsiteX804" fmla="*/ 682926 w 10560344"/>
              <a:gd name="connsiteY804" fmla="*/ 1371101 h 3249519"/>
              <a:gd name="connsiteX805" fmla="*/ 672104 w 10560344"/>
              <a:gd name="connsiteY805" fmla="*/ 1364676 h 3249519"/>
              <a:gd name="connsiteX806" fmla="*/ 670202 w 10560344"/>
              <a:gd name="connsiteY806" fmla="*/ 1366981 h 3249519"/>
              <a:gd name="connsiteX807" fmla="*/ 667365 w 10560344"/>
              <a:gd name="connsiteY807" fmla="*/ 1367918 h 3249519"/>
              <a:gd name="connsiteX808" fmla="*/ 672104 w 10560344"/>
              <a:gd name="connsiteY808" fmla="*/ 1364676 h 3249519"/>
              <a:gd name="connsiteX809" fmla="*/ 557199 w 10560344"/>
              <a:gd name="connsiteY809" fmla="*/ 1363836 h 3249519"/>
              <a:gd name="connsiteX810" fmla="*/ 640995 w 10560344"/>
              <a:gd name="connsiteY810" fmla="*/ 1402739 h 3249519"/>
              <a:gd name="connsiteX811" fmla="*/ 747565 w 10560344"/>
              <a:gd name="connsiteY811" fmla="*/ 1445994 h 3249519"/>
              <a:gd name="connsiteX812" fmla="*/ 810058 w 10560344"/>
              <a:gd name="connsiteY812" fmla="*/ 1469258 h 3249519"/>
              <a:gd name="connsiteX813" fmla="*/ 800635 w 10560344"/>
              <a:gd name="connsiteY813" fmla="*/ 1470353 h 3249519"/>
              <a:gd name="connsiteX814" fmla="*/ 688995 w 10560344"/>
              <a:gd name="connsiteY814" fmla="*/ 1429564 h 3249519"/>
              <a:gd name="connsiteX815" fmla="*/ 5097648 w 10560344"/>
              <a:gd name="connsiteY815" fmla="*/ 1349381 h 3249519"/>
              <a:gd name="connsiteX816" fmla="*/ 5150491 w 10560344"/>
              <a:gd name="connsiteY816" fmla="*/ 1374992 h 3249519"/>
              <a:gd name="connsiteX817" fmla="*/ 5168003 w 10560344"/>
              <a:gd name="connsiteY817" fmla="*/ 1384288 h 3249519"/>
              <a:gd name="connsiteX818" fmla="*/ 5177346 w 10560344"/>
              <a:gd name="connsiteY818" fmla="*/ 1379486 h 3249519"/>
              <a:gd name="connsiteX819" fmla="*/ 5215147 w 10560344"/>
              <a:gd name="connsiteY819" fmla="*/ 1383563 h 3249519"/>
              <a:gd name="connsiteX820" fmla="*/ 5234359 w 10560344"/>
              <a:gd name="connsiteY820" fmla="*/ 1376293 h 3249519"/>
              <a:gd name="connsiteX821" fmla="*/ 5184720 w 10560344"/>
              <a:gd name="connsiteY821" fmla="*/ 1368226 h 3249519"/>
              <a:gd name="connsiteX822" fmla="*/ 5196047 w 10560344"/>
              <a:gd name="connsiteY822" fmla="*/ 1356980 h 3249519"/>
              <a:gd name="connsiteX823" fmla="*/ 5039930 w 10560344"/>
              <a:gd name="connsiteY823" fmla="*/ 1339005 h 3249519"/>
              <a:gd name="connsiteX824" fmla="*/ 5040599 w 10560344"/>
              <a:gd name="connsiteY824" fmla="*/ 1340640 h 3249519"/>
              <a:gd name="connsiteX825" fmla="*/ 5044064 w 10560344"/>
              <a:gd name="connsiteY825" fmla="*/ 1340832 h 3249519"/>
              <a:gd name="connsiteX826" fmla="*/ 5010121 w 10560344"/>
              <a:gd name="connsiteY826" fmla="*/ 1320985 h 3249519"/>
              <a:gd name="connsiteX827" fmla="*/ 5004390 w 10560344"/>
              <a:gd name="connsiteY827" fmla="*/ 1324682 h 3249519"/>
              <a:gd name="connsiteX828" fmla="*/ 5007064 w 10560344"/>
              <a:gd name="connsiteY828" fmla="*/ 1326061 h 3249519"/>
              <a:gd name="connsiteX829" fmla="*/ 5018150 w 10560344"/>
              <a:gd name="connsiteY829" fmla="*/ 1325256 h 3249519"/>
              <a:gd name="connsiteX830" fmla="*/ 4962495 w 10560344"/>
              <a:gd name="connsiteY830" fmla="*/ 1303100 h 3249519"/>
              <a:gd name="connsiteX831" fmla="*/ 4986682 w 10560344"/>
              <a:gd name="connsiteY831" fmla="*/ 1315560 h 3249519"/>
              <a:gd name="connsiteX832" fmla="*/ 4993576 w 10560344"/>
              <a:gd name="connsiteY832" fmla="*/ 1312572 h 3249519"/>
              <a:gd name="connsiteX833" fmla="*/ 4993806 w 10560344"/>
              <a:gd name="connsiteY833" fmla="*/ 1312306 h 3249519"/>
              <a:gd name="connsiteX834" fmla="*/ 4979683 w 10560344"/>
              <a:gd name="connsiteY834" fmla="*/ 1304793 h 3249519"/>
              <a:gd name="connsiteX835" fmla="*/ 5040596 w 10560344"/>
              <a:gd name="connsiteY835" fmla="*/ 1299191 h 3249519"/>
              <a:gd name="connsiteX836" fmla="*/ 5066394 w 10560344"/>
              <a:gd name="connsiteY836" fmla="*/ 1303449 h 3249519"/>
              <a:gd name="connsiteX837" fmla="*/ 5055492 w 10560344"/>
              <a:gd name="connsiteY837" fmla="*/ 1302157 h 3249519"/>
              <a:gd name="connsiteX838" fmla="*/ 5017916 w 10560344"/>
              <a:gd name="connsiteY838" fmla="*/ 1291497 h 3249519"/>
              <a:gd name="connsiteX839" fmla="*/ 5021853 w 10560344"/>
              <a:gd name="connsiteY839" fmla="*/ 1295459 h 3249519"/>
              <a:gd name="connsiteX840" fmla="*/ 5040596 w 10560344"/>
              <a:gd name="connsiteY840" fmla="*/ 1299191 h 3249519"/>
              <a:gd name="connsiteX841" fmla="*/ 5017903 w 10560344"/>
              <a:gd name="connsiteY841" fmla="*/ 1295446 h 3249519"/>
              <a:gd name="connsiteX842" fmla="*/ 5017916 w 10560344"/>
              <a:gd name="connsiteY842" fmla="*/ 1291497 h 3249519"/>
              <a:gd name="connsiteX843" fmla="*/ 451285 w 10560344"/>
              <a:gd name="connsiteY843" fmla="*/ 1284090 h 3249519"/>
              <a:gd name="connsiteX844" fmla="*/ 455952 w 10560344"/>
              <a:gd name="connsiteY844" fmla="*/ 1285626 h 3249519"/>
              <a:gd name="connsiteX845" fmla="*/ 492209 w 10560344"/>
              <a:gd name="connsiteY845" fmla="*/ 1300912 h 3249519"/>
              <a:gd name="connsiteX846" fmla="*/ 495829 w 10560344"/>
              <a:gd name="connsiteY846" fmla="*/ 1302144 h 3249519"/>
              <a:gd name="connsiteX847" fmla="*/ 514073 w 10560344"/>
              <a:gd name="connsiteY847" fmla="*/ 1312455 h 3249519"/>
              <a:gd name="connsiteX848" fmla="*/ 574423 w 10560344"/>
              <a:gd name="connsiteY848" fmla="*/ 1343183 h 3249519"/>
              <a:gd name="connsiteX849" fmla="*/ 844112 w 10560344"/>
              <a:gd name="connsiteY849" fmla="*/ 1451752 h 3249519"/>
              <a:gd name="connsiteX850" fmla="*/ 857793 w 10560344"/>
              <a:gd name="connsiteY850" fmla="*/ 1461575 h 3249519"/>
              <a:gd name="connsiteX851" fmla="*/ 818555 w 10560344"/>
              <a:gd name="connsiteY851" fmla="*/ 1452736 h 3249519"/>
              <a:gd name="connsiteX852" fmla="*/ 708713 w 10560344"/>
              <a:gd name="connsiteY852" fmla="*/ 1408779 h 3249519"/>
              <a:gd name="connsiteX853" fmla="*/ 561359 w 10560344"/>
              <a:gd name="connsiteY853" fmla="*/ 1343648 h 3249519"/>
              <a:gd name="connsiteX854" fmla="*/ 496390 w 10560344"/>
              <a:gd name="connsiteY854" fmla="*/ 1309617 h 3249519"/>
              <a:gd name="connsiteX855" fmla="*/ 4711485 w 10560344"/>
              <a:gd name="connsiteY855" fmla="*/ 1269715 h 3249519"/>
              <a:gd name="connsiteX856" fmla="*/ 4710202 w 10560344"/>
              <a:gd name="connsiteY856" fmla="*/ 1271297 h 3249519"/>
              <a:gd name="connsiteX857" fmla="*/ 4711885 w 10560344"/>
              <a:gd name="connsiteY857" fmla="*/ 1271819 h 3249519"/>
              <a:gd name="connsiteX858" fmla="*/ 335809 w 10560344"/>
              <a:gd name="connsiteY858" fmla="*/ 1188626 h 3249519"/>
              <a:gd name="connsiteX859" fmla="*/ 335952 w 10560344"/>
              <a:gd name="connsiteY859" fmla="*/ 1188695 h 3249519"/>
              <a:gd name="connsiteX860" fmla="*/ 335948 w 10560344"/>
              <a:gd name="connsiteY860" fmla="*/ 1188710 h 3249519"/>
              <a:gd name="connsiteX861" fmla="*/ 336888 w 10560344"/>
              <a:gd name="connsiteY861" fmla="*/ 1185391 h 3249519"/>
              <a:gd name="connsiteX862" fmla="*/ 353749 w 10560344"/>
              <a:gd name="connsiteY862" fmla="*/ 1197379 h 3249519"/>
              <a:gd name="connsiteX863" fmla="*/ 335952 w 10560344"/>
              <a:gd name="connsiteY863" fmla="*/ 1188695 h 3249519"/>
              <a:gd name="connsiteX864" fmla="*/ 8248021 w 10560344"/>
              <a:gd name="connsiteY864" fmla="*/ 1183101 h 3249519"/>
              <a:gd name="connsiteX865" fmla="*/ 8272753 w 10560344"/>
              <a:gd name="connsiteY865" fmla="*/ 1183547 h 3249519"/>
              <a:gd name="connsiteX866" fmla="*/ 8298609 w 10560344"/>
              <a:gd name="connsiteY866" fmla="*/ 1185091 h 3249519"/>
              <a:gd name="connsiteX867" fmla="*/ 8291623 w 10560344"/>
              <a:gd name="connsiteY867" fmla="*/ 1187787 h 3249519"/>
              <a:gd name="connsiteX868" fmla="*/ 8286336 w 10560344"/>
              <a:gd name="connsiteY868" fmla="*/ 1189407 h 3249519"/>
              <a:gd name="connsiteX869" fmla="*/ 8232369 w 10560344"/>
              <a:gd name="connsiteY869" fmla="*/ 1189759 h 3249519"/>
              <a:gd name="connsiteX870" fmla="*/ 8237164 w 10560344"/>
              <a:gd name="connsiteY870" fmla="*/ 1187999 h 3249519"/>
              <a:gd name="connsiteX871" fmla="*/ 8196021 w 10560344"/>
              <a:gd name="connsiteY871" fmla="*/ 1182167 h 3249519"/>
              <a:gd name="connsiteX872" fmla="*/ 8205832 w 10560344"/>
              <a:gd name="connsiteY872" fmla="*/ 1182344 h 3249519"/>
              <a:gd name="connsiteX873" fmla="*/ 8199955 w 10560344"/>
              <a:gd name="connsiteY873" fmla="*/ 1184448 h 3249519"/>
              <a:gd name="connsiteX874" fmla="*/ 8185124 w 10560344"/>
              <a:gd name="connsiteY874" fmla="*/ 1190066 h 3249519"/>
              <a:gd name="connsiteX875" fmla="*/ 8166332 w 10560344"/>
              <a:gd name="connsiteY875" fmla="*/ 1190189 h 3249519"/>
              <a:gd name="connsiteX876" fmla="*/ 8100409 w 10560344"/>
              <a:gd name="connsiteY876" fmla="*/ 1192822 h 3249519"/>
              <a:gd name="connsiteX877" fmla="*/ 8109001 w 10560344"/>
              <a:gd name="connsiteY877" fmla="*/ 1190686 h 3249519"/>
              <a:gd name="connsiteX878" fmla="*/ 8132038 w 10560344"/>
              <a:gd name="connsiteY878" fmla="*/ 1182978 h 3249519"/>
              <a:gd name="connsiteX879" fmla="*/ 7806098 w 10560344"/>
              <a:gd name="connsiteY879" fmla="*/ 1175790 h 3249519"/>
              <a:gd name="connsiteX880" fmla="*/ 7786469 w 10560344"/>
              <a:gd name="connsiteY880" fmla="*/ 1176617 h 3249519"/>
              <a:gd name="connsiteX881" fmla="*/ 7673640 w 10560344"/>
              <a:gd name="connsiteY881" fmla="*/ 1194022 h 3249519"/>
              <a:gd name="connsiteX882" fmla="*/ 7671476 w 10560344"/>
              <a:gd name="connsiteY882" fmla="*/ 1198309 h 3249519"/>
              <a:gd name="connsiteX883" fmla="*/ 7690135 w 10560344"/>
              <a:gd name="connsiteY883" fmla="*/ 1197384 h 3249519"/>
              <a:gd name="connsiteX884" fmla="*/ 7798234 w 10560344"/>
              <a:gd name="connsiteY884" fmla="*/ 1177404 h 3249519"/>
              <a:gd name="connsiteX885" fmla="*/ 7806098 w 10560344"/>
              <a:gd name="connsiteY885" fmla="*/ 1175790 h 3249519"/>
              <a:gd name="connsiteX886" fmla="*/ 300567 w 10560344"/>
              <a:gd name="connsiteY886" fmla="*/ 1171430 h 3249519"/>
              <a:gd name="connsiteX887" fmla="*/ 322259 w 10560344"/>
              <a:gd name="connsiteY887" fmla="*/ 1180343 h 3249519"/>
              <a:gd name="connsiteX888" fmla="*/ 335809 w 10560344"/>
              <a:gd name="connsiteY888" fmla="*/ 1188626 h 3249519"/>
              <a:gd name="connsiteX889" fmla="*/ 4767877 w 10560344"/>
              <a:gd name="connsiteY889" fmla="*/ 1164834 h 3249519"/>
              <a:gd name="connsiteX890" fmla="*/ 4770922 w 10560344"/>
              <a:gd name="connsiteY890" fmla="*/ 1165295 h 3249519"/>
              <a:gd name="connsiteX891" fmla="*/ 4771698 w 10560344"/>
              <a:gd name="connsiteY891" fmla="*/ 1165412 h 3249519"/>
              <a:gd name="connsiteX892" fmla="*/ 4767746 w 10560344"/>
              <a:gd name="connsiteY892" fmla="*/ 1165399 h 3249519"/>
              <a:gd name="connsiteX893" fmla="*/ 207509 w 10560344"/>
              <a:gd name="connsiteY893" fmla="*/ 1125315 h 3249519"/>
              <a:gd name="connsiteX894" fmla="*/ 204592 w 10560344"/>
              <a:gd name="connsiteY894" fmla="*/ 1128092 h 3249519"/>
              <a:gd name="connsiteX895" fmla="*/ 216094 w 10560344"/>
              <a:gd name="connsiteY895" fmla="*/ 1133020 h 3249519"/>
              <a:gd name="connsiteX896" fmla="*/ 216353 w 10560344"/>
              <a:gd name="connsiteY896" fmla="*/ 1131198 h 3249519"/>
              <a:gd name="connsiteX897" fmla="*/ 207509 w 10560344"/>
              <a:gd name="connsiteY897" fmla="*/ 1125315 h 3249519"/>
              <a:gd name="connsiteX898" fmla="*/ 7314126 w 10560344"/>
              <a:gd name="connsiteY898" fmla="*/ 1092260 h 3249519"/>
              <a:gd name="connsiteX899" fmla="*/ 7309973 w 10560344"/>
              <a:gd name="connsiteY899" fmla="*/ 1093585 h 3249519"/>
              <a:gd name="connsiteX900" fmla="*/ 7334764 w 10560344"/>
              <a:gd name="connsiteY900" fmla="*/ 1098374 h 3249519"/>
              <a:gd name="connsiteX901" fmla="*/ 7350193 w 10560344"/>
              <a:gd name="connsiteY901" fmla="*/ 1097803 h 3249519"/>
              <a:gd name="connsiteX902" fmla="*/ 7330773 w 10560344"/>
              <a:gd name="connsiteY902" fmla="*/ 1101879 h 3249519"/>
              <a:gd name="connsiteX903" fmla="*/ 7250119 w 10560344"/>
              <a:gd name="connsiteY903" fmla="*/ 1111643 h 3249519"/>
              <a:gd name="connsiteX904" fmla="*/ 7218179 w 10560344"/>
              <a:gd name="connsiteY904" fmla="*/ 1103348 h 3249519"/>
              <a:gd name="connsiteX905" fmla="*/ 7239687 w 10560344"/>
              <a:gd name="connsiteY905" fmla="*/ 1103265 h 3249519"/>
              <a:gd name="connsiteX906" fmla="*/ 7276071 w 10560344"/>
              <a:gd name="connsiteY906" fmla="*/ 1097465 h 3249519"/>
              <a:gd name="connsiteX907" fmla="*/ 7278558 w 10560344"/>
              <a:gd name="connsiteY907" fmla="*/ 1098457 h 3249519"/>
              <a:gd name="connsiteX908" fmla="*/ 7280383 w 10560344"/>
              <a:gd name="connsiteY908" fmla="*/ 1096778 h 3249519"/>
              <a:gd name="connsiteX909" fmla="*/ 7288552 w 10560344"/>
              <a:gd name="connsiteY909" fmla="*/ 1095477 h 3249519"/>
              <a:gd name="connsiteX910" fmla="*/ 7666379 w 10560344"/>
              <a:gd name="connsiteY910" fmla="*/ 1091767 h 3249519"/>
              <a:gd name="connsiteX911" fmla="*/ 7649259 w 10560344"/>
              <a:gd name="connsiteY911" fmla="*/ 1094432 h 3249519"/>
              <a:gd name="connsiteX912" fmla="*/ 7640249 w 10560344"/>
              <a:gd name="connsiteY912" fmla="*/ 1095518 h 3249519"/>
              <a:gd name="connsiteX913" fmla="*/ 7660535 w 10560344"/>
              <a:gd name="connsiteY913" fmla="*/ 1095587 h 3249519"/>
              <a:gd name="connsiteX914" fmla="*/ 7155276 w 10560344"/>
              <a:gd name="connsiteY914" fmla="*/ 1089486 h 3249519"/>
              <a:gd name="connsiteX915" fmla="*/ 7081929 w 10560344"/>
              <a:gd name="connsiteY915" fmla="*/ 1099823 h 3249519"/>
              <a:gd name="connsiteX916" fmla="*/ 7068485 w 10560344"/>
              <a:gd name="connsiteY916" fmla="*/ 1091513 h 3249519"/>
              <a:gd name="connsiteX917" fmla="*/ 7155276 w 10560344"/>
              <a:gd name="connsiteY917" fmla="*/ 1089486 h 3249519"/>
              <a:gd name="connsiteX918" fmla="*/ 7782855 w 10560344"/>
              <a:gd name="connsiteY918" fmla="*/ 1088872 h 3249519"/>
              <a:gd name="connsiteX919" fmla="*/ 7755985 w 10560344"/>
              <a:gd name="connsiteY919" fmla="*/ 1095270 h 3249519"/>
              <a:gd name="connsiteX920" fmla="*/ 7681990 w 10560344"/>
              <a:gd name="connsiteY920" fmla="*/ 1105063 h 3249519"/>
              <a:gd name="connsiteX921" fmla="*/ 7534926 w 10560344"/>
              <a:gd name="connsiteY921" fmla="*/ 1104892 h 3249519"/>
              <a:gd name="connsiteX922" fmla="*/ 7416016 w 10560344"/>
              <a:gd name="connsiteY922" fmla="*/ 1098728 h 3249519"/>
              <a:gd name="connsiteX923" fmla="*/ 7428587 w 10560344"/>
              <a:gd name="connsiteY923" fmla="*/ 1095044 h 3249519"/>
              <a:gd name="connsiteX924" fmla="*/ 7582535 w 10560344"/>
              <a:gd name="connsiteY924" fmla="*/ 1091080 h 3249519"/>
              <a:gd name="connsiteX925" fmla="*/ 7619038 w 10560344"/>
              <a:gd name="connsiteY925" fmla="*/ 1090208 h 3249519"/>
              <a:gd name="connsiteX926" fmla="*/ 7665456 w 10560344"/>
              <a:gd name="connsiteY926" fmla="*/ 1090746 h 3249519"/>
              <a:gd name="connsiteX927" fmla="*/ 7706061 w 10560344"/>
              <a:gd name="connsiteY927" fmla="*/ 1091325 h 3249519"/>
              <a:gd name="connsiteX928" fmla="*/ 7716144 w 10560344"/>
              <a:gd name="connsiteY928" fmla="*/ 1091329 h 3249519"/>
              <a:gd name="connsiteX929" fmla="*/ 7714880 w 10560344"/>
              <a:gd name="connsiteY929" fmla="*/ 1093522 h 3249519"/>
              <a:gd name="connsiteX930" fmla="*/ 7728862 w 10560344"/>
              <a:gd name="connsiteY930" fmla="*/ 1091334 h 3249519"/>
              <a:gd name="connsiteX931" fmla="*/ 7732555 w 10560344"/>
              <a:gd name="connsiteY931" fmla="*/ 1091336 h 3249519"/>
              <a:gd name="connsiteX932" fmla="*/ 7341754 w 10560344"/>
              <a:gd name="connsiteY932" fmla="*/ 1088784 h 3249519"/>
              <a:gd name="connsiteX933" fmla="*/ 7341861 w 10560344"/>
              <a:gd name="connsiteY933" fmla="*/ 1088794 h 3249519"/>
              <a:gd name="connsiteX934" fmla="*/ 7341449 w 10560344"/>
              <a:gd name="connsiteY934" fmla="*/ 1088823 h 3249519"/>
              <a:gd name="connsiteX935" fmla="*/ 4554958 w 10560344"/>
              <a:gd name="connsiteY935" fmla="*/ 1081819 h 3249519"/>
              <a:gd name="connsiteX936" fmla="*/ 4566723 w 10560344"/>
              <a:gd name="connsiteY936" fmla="*/ 1083743 h 3249519"/>
              <a:gd name="connsiteX937" fmla="*/ 4577829 w 10560344"/>
              <a:gd name="connsiteY937" fmla="*/ 1089627 h 3249519"/>
              <a:gd name="connsiteX938" fmla="*/ 4627442 w 10560344"/>
              <a:gd name="connsiteY938" fmla="*/ 1096657 h 3249519"/>
              <a:gd name="connsiteX939" fmla="*/ 4632753 w 10560344"/>
              <a:gd name="connsiteY939" fmla="*/ 1094543 h 3249519"/>
              <a:gd name="connsiteX940" fmla="*/ 4648421 w 10560344"/>
              <a:gd name="connsiteY940" fmla="*/ 1097105 h 3249519"/>
              <a:gd name="connsiteX941" fmla="*/ 4635264 w 10560344"/>
              <a:gd name="connsiteY941" fmla="*/ 1099363 h 3249519"/>
              <a:gd name="connsiteX942" fmla="*/ 4631367 w 10560344"/>
              <a:gd name="connsiteY942" fmla="*/ 1104569 h 3249519"/>
              <a:gd name="connsiteX943" fmla="*/ 4635304 w 10560344"/>
              <a:gd name="connsiteY943" fmla="*/ 1108532 h 3249519"/>
              <a:gd name="connsiteX944" fmla="*/ 4620080 w 10560344"/>
              <a:gd name="connsiteY944" fmla="*/ 1104531 h 3249519"/>
              <a:gd name="connsiteX945" fmla="*/ 4591191 w 10560344"/>
              <a:gd name="connsiteY945" fmla="*/ 1096707 h 3249519"/>
              <a:gd name="connsiteX946" fmla="*/ 4655244 w 10560344"/>
              <a:gd name="connsiteY946" fmla="*/ 1130643 h 3249519"/>
              <a:gd name="connsiteX947" fmla="*/ 4742101 w 10560344"/>
              <a:gd name="connsiteY947" fmla="*/ 1177646 h 3249519"/>
              <a:gd name="connsiteX948" fmla="*/ 4812098 w 10560344"/>
              <a:gd name="connsiteY948" fmla="*/ 1211741 h 3249519"/>
              <a:gd name="connsiteX949" fmla="*/ 4796505 w 10560344"/>
              <a:gd name="connsiteY949" fmla="*/ 1206116 h 3249519"/>
              <a:gd name="connsiteX950" fmla="*/ 4775866 w 10560344"/>
              <a:gd name="connsiteY950" fmla="*/ 1198191 h 3249519"/>
              <a:gd name="connsiteX951" fmla="*/ 4770661 w 10560344"/>
              <a:gd name="connsiteY951" fmla="*/ 1197232 h 3249519"/>
              <a:gd name="connsiteX952" fmla="*/ 4720274 w 10560344"/>
              <a:gd name="connsiteY952" fmla="*/ 1172697 h 3249519"/>
              <a:gd name="connsiteX953" fmla="*/ 4659389 w 10560344"/>
              <a:gd name="connsiteY953" fmla="*/ 1142768 h 3249519"/>
              <a:gd name="connsiteX954" fmla="*/ 4599769 w 10560344"/>
              <a:gd name="connsiteY954" fmla="*/ 1106214 h 3249519"/>
              <a:gd name="connsiteX955" fmla="*/ 4573504 w 10560344"/>
              <a:gd name="connsiteY955" fmla="*/ 1091917 h 3249519"/>
              <a:gd name="connsiteX956" fmla="*/ 4563127 w 10560344"/>
              <a:gd name="connsiteY956" fmla="*/ 1089106 h 3249519"/>
              <a:gd name="connsiteX957" fmla="*/ 4568373 w 10560344"/>
              <a:gd name="connsiteY957" fmla="*/ 1089122 h 3249519"/>
              <a:gd name="connsiteX958" fmla="*/ 227271 w 10560344"/>
              <a:gd name="connsiteY958" fmla="*/ 1079106 h 3249519"/>
              <a:gd name="connsiteX959" fmla="*/ 238093 w 10560344"/>
              <a:gd name="connsiteY959" fmla="*/ 1085531 h 3249519"/>
              <a:gd name="connsiteX960" fmla="*/ 232408 w 10560344"/>
              <a:gd name="connsiteY960" fmla="*/ 1083678 h 3249519"/>
              <a:gd name="connsiteX961" fmla="*/ 227271 w 10560344"/>
              <a:gd name="connsiteY961" fmla="*/ 1079106 h 3249519"/>
              <a:gd name="connsiteX962" fmla="*/ 7980801 w 10560344"/>
              <a:gd name="connsiteY962" fmla="*/ 1079076 h 3249519"/>
              <a:gd name="connsiteX963" fmla="*/ 7980826 w 10560344"/>
              <a:gd name="connsiteY963" fmla="*/ 1080922 h 3249519"/>
              <a:gd name="connsiteX964" fmla="*/ 7957461 w 10560344"/>
              <a:gd name="connsiteY964" fmla="*/ 1080643 h 3249519"/>
              <a:gd name="connsiteX965" fmla="*/ 7971365 w 10560344"/>
              <a:gd name="connsiteY965" fmla="*/ 1084684 h 3249519"/>
              <a:gd name="connsiteX966" fmla="*/ 8016513 w 10560344"/>
              <a:gd name="connsiteY966" fmla="*/ 1093314 h 3249519"/>
              <a:gd name="connsiteX967" fmla="*/ 7980706 w 10560344"/>
              <a:gd name="connsiteY967" fmla="*/ 1097452 h 3249519"/>
              <a:gd name="connsiteX968" fmla="*/ 7940959 w 10560344"/>
              <a:gd name="connsiteY968" fmla="*/ 1103164 h 3249519"/>
              <a:gd name="connsiteX969" fmla="*/ 7946709 w 10560344"/>
              <a:gd name="connsiteY969" fmla="*/ 1105371 h 3249519"/>
              <a:gd name="connsiteX970" fmla="*/ 7743788 w 10560344"/>
              <a:gd name="connsiteY970" fmla="*/ 1105135 h 3249519"/>
              <a:gd name="connsiteX971" fmla="*/ 7830708 w 10560344"/>
              <a:gd name="connsiteY971" fmla="*/ 1088236 h 3249519"/>
              <a:gd name="connsiteX972" fmla="*/ 7838626 w 10560344"/>
              <a:gd name="connsiteY972" fmla="*/ 1086140 h 3249519"/>
              <a:gd name="connsiteX973" fmla="*/ 7882120 w 10560344"/>
              <a:gd name="connsiteY973" fmla="*/ 1084009 h 3249519"/>
              <a:gd name="connsiteX974" fmla="*/ 7985950 w 10560344"/>
              <a:gd name="connsiteY974" fmla="*/ 1078884 h 3249519"/>
              <a:gd name="connsiteX975" fmla="*/ 7983152 w 10560344"/>
              <a:gd name="connsiteY975" fmla="*/ 1083983 h 3249519"/>
              <a:gd name="connsiteX976" fmla="*/ 7980826 w 10560344"/>
              <a:gd name="connsiteY976" fmla="*/ 1080922 h 3249519"/>
              <a:gd name="connsiteX977" fmla="*/ 7985950 w 10560344"/>
              <a:gd name="connsiteY977" fmla="*/ 1078884 h 3249519"/>
              <a:gd name="connsiteX978" fmla="*/ 75101 w 10560344"/>
              <a:gd name="connsiteY978" fmla="*/ 1050735 h 3249519"/>
              <a:gd name="connsiteX979" fmla="*/ 92217 w 10560344"/>
              <a:gd name="connsiteY979" fmla="*/ 1060884 h 3249519"/>
              <a:gd name="connsiteX980" fmla="*/ 83716 w 10560344"/>
              <a:gd name="connsiteY980" fmla="*/ 1057945 h 3249519"/>
              <a:gd name="connsiteX981" fmla="*/ 75101 w 10560344"/>
              <a:gd name="connsiteY981" fmla="*/ 1050735 h 3249519"/>
              <a:gd name="connsiteX982" fmla="*/ 68962 w 10560344"/>
              <a:gd name="connsiteY982" fmla="*/ 1046459 h 3249519"/>
              <a:gd name="connsiteX983" fmla="*/ 75101 w 10560344"/>
              <a:gd name="connsiteY983" fmla="*/ 1050735 h 3249519"/>
              <a:gd name="connsiteX984" fmla="*/ 72225 w 10560344"/>
              <a:gd name="connsiteY984" fmla="*/ 1050639 h 3249519"/>
              <a:gd name="connsiteX985" fmla="*/ 68962 w 10560344"/>
              <a:gd name="connsiteY985" fmla="*/ 1046459 h 3249519"/>
              <a:gd name="connsiteX986" fmla="*/ 62824 w 10560344"/>
              <a:gd name="connsiteY986" fmla="*/ 1042182 h 3249519"/>
              <a:gd name="connsiteX987" fmla="*/ 68962 w 10560344"/>
              <a:gd name="connsiteY987" fmla="*/ 1046459 h 3249519"/>
              <a:gd name="connsiteX988" fmla="*/ 66087 w 10560344"/>
              <a:gd name="connsiteY988" fmla="*/ 1046363 h 3249519"/>
              <a:gd name="connsiteX989" fmla="*/ 62824 w 10560344"/>
              <a:gd name="connsiteY989" fmla="*/ 1042182 h 3249519"/>
              <a:gd name="connsiteX990" fmla="*/ 3600978 w 10560344"/>
              <a:gd name="connsiteY990" fmla="*/ 1027452 h 3249519"/>
              <a:gd name="connsiteX991" fmla="*/ 3602570 w 10560344"/>
              <a:gd name="connsiteY991" fmla="*/ 1030118 h 3249519"/>
              <a:gd name="connsiteX992" fmla="*/ 3609466 w 10560344"/>
              <a:gd name="connsiteY992" fmla="*/ 1029997 h 3249519"/>
              <a:gd name="connsiteX993" fmla="*/ 178230 w 10560344"/>
              <a:gd name="connsiteY993" fmla="*/ 1027003 h 3249519"/>
              <a:gd name="connsiteX994" fmla="*/ 188168 w 10560344"/>
              <a:gd name="connsiteY994" fmla="*/ 1031356 h 3249519"/>
              <a:gd name="connsiteX995" fmla="*/ 188150 w 10560344"/>
              <a:gd name="connsiteY995" fmla="*/ 1033578 h 3249519"/>
              <a:gd name="connsiteX996" fmla="*/ 182003 w 10560344"/>
              <a:gd name="connsiteY996" fmla="*/ 1031362 h 3249519"/>
              <a:gd name="connsiteX997" fmla="*/ 178230 w 10560344"/>
              <a:gd name="connsiteY997" fmla="*/ 1027003 h 3249519"/>
              <a:gd name="connsiteX998" fmla="*/ 3903747 w 10560344"/>
              <a:gd name="connsiteY998" fmla="*/ 1025895 h 3249519"/>
              <a:gd name="connsiteX999" fmla="*/ 3902490 w 10560344"/>
              <a:gd name="connsiteY999" fmla="*/ 1026476 h 3249519"/>
              <a:gd name="connsiteX1000" fmla="*/ 3899922 w 10560344"/>
              <a:gd name="connsiteY1000" fmla="*/ 1027664 h 3249519"/>
              <a:gd name="connsiteX1001" fmla="*/ 3902312 w 10560344"/>
              <a:gd name="connsiteY1001" fmla="*/ 1026558 h 3249519"/>
              <a:gd name="connsiteX1002" fmla="*/ 3902490 w 10560344"/>
              <a:gd name="connsiteY1002" fmla="*/ 1026476 h 3249519"/>
              <a:gd name="connsiteX1003" fmla="*/ 3903688 w 10560344"/>
              <a:gd name="connsiteY1003" fmla="*/ 1025924 h 3249519"/>
              <a:gd name="connsiteX1004" fmla="*/ 3903747 w 10560344"/>
              <a:gd name="connsiteY1004" fmla="*/ 1025895 h 3249519"/>
              <a:gd name="connsiteX1005" fmla="*/ 318485 w 10560344"/>
              <a:gd name="connsiteY1005" fmla="*/ 1025725 h 3249519"/>
              <a:gd name="connsiteX1006" fmla="*/ 335513 w 10560344"/>
              <a:gd name="connsiteY1006" fmla="*/ 1033036 h 3249519"/>
              <a:gd name="connsiteX1007" fmla="*/ 333700 w 10560344"/>
              <a:gd name="connsiteY1007" fmla="*/ 1033110 h 3249519"/>
              <a:gd name="connsiteX1008" fmla="*/ 318485 w 10560344"/>
              <a:gd name="connsiteY1008" fmla="*/ 1025725 h 3249519"/>
              <a:gd name="connsiteX1009" fmla="*/ 3956130 w 10560344"/>
              <a:gd name="connsiteY1009" fmla="*/ 1025193 h 3249519"/>
              <a:gd name="connsiteX1010" fmla="*/ 3953137 w 10560344"/>
              <a:gd name="connsiteY1010" fmla="*/ 1026465 h 3249519"/>
              <a:gd name="connsiteX1011" fmla="*/ 3955831 w 10560344"/>
              <a:gd name="connsiteY1011" fmla="*/ 1029105 h 3249519"/>
              <a:gd name="connsiteX1012" fmla="*/ 3958884 w 10560344"/>
              <a:gd name="connsiteY1012" fmla="*/ 1030649 h 3249519"/>
              <a:gd name="connsiteX1013" fmla="*/ 3960345 w 10560344"/>
              <a:gd name="connsiteY1013" fmla="*/ 1027855 h 3249519"/>
              <a:gd name="connsiteX1014" fmla="*/ 3956130 w 10560344"/>
              <a:gd name="connsiteY1014" fmla="*/ 1025193 h 3249519"/>
              <a:gd name="connsiteX1015" fmla="*/ 4151839 w 10560344"/>
              <a:gd name="connsiteY1015" fmla="*/ 1022263 h 3249519"/>
              <a:gd name="connsiteX1016" fmla="*/ 4141032 w 10560344"/>
              <a:gd name="connsiteY1016" fmla="*/ 1034994 h 3249519"/>
              <a:gd name="connsiteX1017" fmla="*/ 4151839 w 10560344"/>
              <a:gd name="connsiteY1017" fmla="*/ 1022263 h 3249519"/>
              <a:gd name="connsiteX1018" fmla="*/ 4229340 w 10560344"/>
              <a:gd name="connsiteY1018" fmla="*/ 1020797 h 3249519"/>
              <a:gd name="connsiteX1019" fmla="*/ 4246149 w 10560344"/>
              <a:gd name="connsiteY1019" fmla="*/ 1024379 h 3249519"/>
              <a:gd name="connsiteX1020" fmla="*/ 4248430 w 10560344"/>
              <a:gd name="connsiteY1020" fmla="*/ 1025829 h 3249519"/>
              <a:gd name="connsiteX1021" fmla="*/ 4301711 w 10560344"/>
              <a:gd name="connsiteY1021" fmla="*/ 1055386 h 3249519"/>
              <a:gd name="connsiteX1022" fmla="*/ 4276342 w 10560344"/>
              <a:gd name="connsiteY1022" fmla="*/ 1049112 h 3249519"/>
              <a:gd name="connsiteX1023" fmla="*/ 4272552 w 10560344"/>
              <a:gd name="connsiteY1023" fmla="*/ 1046827 h 3249519"/>
              <a:gd name="connsiteX1024" fmla="*/ 3568957 w 10560344"/>
              <a:gd name="connsiteY1024" fmla="*/ 1017840 h 3249519"/>
              <a:gd name="connsiteX1025" fmla="*/ 3576652 w 10560344"/>
              <a:gd name="connsiteY1025" fmla="*/ 1022641 h 3249519"/>
              <a:gd name="connsiteX1026" fmla="*/ 3585563 w 10560344"/>
              <a:gd name="connsiteY1026" fmla="*/ 1022824 h 3249519"/>
              <a:gd name="connsiteX1027" fmla="*/ 3909996 w 10560344"/>
              <a:gd name="connsiteY1027" fmla="*/ 1016072 h 3249519"/>
              <a:gd name="connsiteX1028" fmla="*/ 3917967 w 10560344"/>
              <a:gd name="connsiteY1028" fmla="*/ 1017122 h 3249519"/>
              <a:gd name="connsiteX1029" fmla="*/ 3921329 w 10560344"/>
              <a:gd name="connsiteY1029" fmla="*/ 1017805 h 3249519"/>
              <a:gd name="connsiteX1030" fmla="*/ 3957764 w 10560344"/>
              <a:gd name="connsiteY1030" fmla="*/ 1044571 h 3249519"/>
              <a:gd name="connsiteX1031" fmla="*/ 3958473 w 10560344"/>
              <a:gd name="connsiteY1031" fmla="*/ 1045091 h 3249519"/>
              <a:gd name="connsiteX1032" fmla="*/ 3954988 w 10560344"/>
              <a:gd name="connsiteY1032" fmla="*/ 1044491 h 3249519"/>
              <a:gd name="connsiteX1033" fmla="*/ 3929646 w 10560344"/>
              <a:gd name="connsiteY1033" fmla="*/ 1028680 h 3249519"/>
              <a:gd name="connsiteX1034" fmla="*/ 3909996 w 10560344"/>
              <a:gd name="connsiteY1034" fmla="*/ 1016072 h 3249519"/>
              <a:gd name="connsiteX1035" fmla="*/ 3833868 w 10560344"/>
              <a:gd name="connsiteY1035" fmla="*/ 1013705 h 3249519"/>
              <a:gd name="connsiteX1036" fmla="*/ 3850734 w 10560344"/>
              <a:gd name="connsiteY1036" fmla="*/ 1016477 h 3249519"/>
              <a:gd name="connsiteX1037" fmla="*/ 3880068 w 10560344"/>
              <a:gd name="connsiteY1037" fmla="*/ 1027704 h 3249519"/>
              <a:gd name="connsiteX1038" fmla="*/ 3895992 w 10560344"/>
              <a:gd name="connsiteY1038" fmla="*/ 1032890 h 3249519"/>
              <a:gd name="connsiteX1039" fmla="*/ 3849568 w 10560344"/>
              <a:gd name="connsiteY1039" fmla="*/ 1023291 h 3249519"/>
              <a:gd name="connsiteX1040" fmla="*/ 3836331 w 10560344"/>
              <a:gd name="connsiteY1040" fmla="*/ 1015496 h 3249519"/>
              <a:gd name="connsiteX1041" fmla="*/ 3877304 w 10560344"/>
              <a:gd name="connsiteY1041" fmla="*/ 1009085 h 3249519"/>
              <a:gd name="connsiteX1042" fmla="*/ 3916964 w 10560344"/>
              <a:gd name="connsiteY1042" fmla="*/ 1027299 h 3249519"/>
              <a:gd name="connsiteX1043" fmla="*/ 3937994 w 10560344"/>
              <a:gd name="connsiteY1043" fmla="*/ 1037878 h 3249519"/>
              <a:gd name="connsiteX1044" fmla="*/ 3953513 w 10560344"/>
              <a:gd name="connsiteY1044" fmla="*/ 1044238 h 3249519"/>
              <a:gd name="connsiteX1045" fmla="*/ 3937705 w 10560344"/>
              <a:gd name="connsiteY1045" fmla="*/ 1041515 h 3249519"/>
              <a:gd name="connsiteX1046" fmla="*/ 3896988 w 10560344"/>
              <a:gd name="connsiteY1046" fmla="*/ 1033096 h 3249519"/>
              <a:gd name="connsiteX1047" fmla="*/ 3825749 w 10560344"/>
              <a:gd name="connsiteY1047" fmla="*/ 1007805 h 3249519"/>
              <a:gd name="connsiteX1048" fmla="*/ 3834077 w 10560344"/>
              <a:gd name="connsiteY1048" fmla="*/ 1010664 h 3249519"/>
              <a:gd name="connsiteX1049" fmla="*/ 3829105 w 10560344"/>
              <a:gd name="connsiteY1049" fmla="*/ 1009444 h 3249519"/>
              <a:gd name="connsiteX1050" fmla="*/ 3827299 w 10560344"/>
              <a:gd name="connsiteY1050" fmla="*/ 1008931 h 3249519"/>
              <a:gd name="connsiteX1051" fmla="*/ 4665589 w 10560344"/>
              <a:gd name="connsiteY1051" fmla="*/ 998048 h 3249519"/>
              <a:gd name="connsiteX1052" fmla="*/ 4686612 w 10560344"/>
              <a:gd name="connsiteY1052" fmla="*/ 1003221 h 3249519"/>
              <a:gd name="connsiteX1053" fmla="*/ 4665583 w 10560344"/>
              <a:gd name="connsiteY1053" fmla="*/ 1000311 h 3249519"/>
              <a:gd name="connsiteX1054" fmla="*/ 3455951 w 10560344"/>
              <a:gd name="connsiteY1054" fmla="*/ 994479 h 3249519"/>
              <a:gd name="connsiteX1055" fmla="*/ 3526541 w 10560344"/>
              <a:gd name="connsiteY1055" fmla="*/ 1009437 h 3249519"/>
              <a:gd name="connsiteX1056" fmla="*/ 3559673 w 10560344"/>
              <a:gd name="connsiteY1056" fmla="*/ 1015055 h 3249519"/>
              <a:gd name="connsiteX1057" fmla="*/ 3537191 w 10560344"/>
              <a:gd name="connsiteY1057" fmla="*/ 1008306 h 3249519"/>
              <a:gd name="connsiteX1058" fmla="*/ 3526541 w 10560344"/>
              <a:gd name="connsiteY1058" fmla="*/ 1009437 h 3249519"/>
              <a:gd name="connsiteX1059" fmla="*/ 3501635 w 10560344"/>
              <a:gd name="connsiteY1059" fmla="*/ 997634 h 3249519"/>
              <a:gd name="connsiteX1060" fmla="*/ 3494579 w 10560344"/>
              <a:gd name="connsiteY1060" fmla="*/ 995516 h 3249519"/>
              <a:gd name="connsiteX1061" fmla="*/ 4889423 w 10560344"/>
              <a:gd name="connsiteY1061" fmla="*/ 980083 h 3249519"/>
              <a:gd name="connsiteX1062" fmla="*/ 4900591 w 10560344"/>
              <a:gd name="connsiteY1062" fmla="*/ 980968 h 3249519"/>
              <a:gd name="connsiteX1063" fmla="*/ 4897606 w 10560344"/>
              <a:gd name="connsiteY1063" fmla="*/ 984160 h 3249519"/>
              <a:gd name="connsiteX1064" fmla="*/ 5121556 w 10560344"/>
              <a:gd name="connsiteY1064" fmla="*/ 1018766 h 3249519"/>
              <a:gd name="connsiteX1065" fmla="*/ 5140206 w 10560344"/>
              <a:gd name="connsiteY1065" fmla="*/ 1011495 h 3249519"/>
              <a:gd name="connsiteX1066" fmla="*/ 5117655 w 10560344"/>
              <a:gd name="connsiteY1066" fmla="*/ 1003520 h 3249519"/>
              <a:gd name="connsiteX1067" fmla="*/ 5163346 w 10560344"/>
              <a:gd name="connsiteY1067" fmla="*/ 1011573 h 3249519"/>
              <a:gd name="connsiteX1068" fmla="*/ 5172673 w 10560344"/>
              <a:gd name="connsiteY1068" fmla="*/ 1007161 h 3249519"/>
              <a:gd name="connsiteX1069" fmla="*/ 5176810 w 10560344"/>
              <a:gd name="connsiteY1069" fmla="*/ 1003894 h 3249519"/>
              <a:gd name="connsiteX1070" fmla="*/ 5220971 w 10560344"/>
              <a:gd name="connsiteY1070" fmla="*/ 1009080 h 3249519"/>
              <a:gd name="connsiteX1071" fmla="*/ 5280714 w 10560344"/>
              <a:gd name="connsiteY1071" fmla="*/ 1019303 h 3249519"/>
              <a:gd name="connsiteX1072" fmla="*/ 5372120 w 10560344"/>
              <a:gd name="connsiteY1072" fmla="*/ 1027509 h 3249519"/>
              <a:gd name="connsiteX1073" fmla="*/ 5379457 w 10560344"/>
              <a:gd name="connsiteY1073" fmla="*/ 1027534 h 3249519"/>
              <a:gd name="connsiteX1074" fmla="*/ 5388052 w 10560344"/>
              <a:gd name="connsiteY1074" fmla="*/ 1027965 h 3249519"/>
              <a:gd name="connsiteX1075" fmla="*/ 5690741 w 10560344"/>
              <a:gd name="connsiteY1075" fmla="*/ 1059495 h 3249519"/>
              <a:gd name="connsiteX1076" fmla="*/ 6054479 w 10560344"/>
              <a:gd name="connsiteY1076" fmla="*/ 1090923 h 3249519"/>
              <a:gd name="connsiteX1077" fmla="*/ 6784069 w 10560344"/>
              <a:gd name="connsiteY1077" fmla="*/ 1162029 h 3249519"/>
              <a:gd name="connsiteX1078" fmla="*/ 7777209 w 10560344"/>
              <a:gd name="connsiteY1078" fmla="*/ 1173168 h 3249519"/>
              <a:gd name="connsiteX1079" fmla="*/ 8025426 w 10560344"/>
              <a:gd name="connsiteY1079" fmla="*/ 1168635 h 3249519"/>
              <a:gd name="connsiteX1080" fmla="*/ 8036177 w 10560344"/>
              <a:gd name="connsiteY1080" fmla="*/ 1169071 h 3249519"/>
              <a:gd name="connsiteX1081" fmla="*/ 7999481 w 10560344"/>
              <a:gd name="connsiteY1081" fmla="*/ 1177040 h 3249519"/>
              <a:gd name="connsiteX1082" fmla="*/ 7997354 w 10560344"/>
              <a:gd name="connsiteY1082" fmla="*/ 1177502 h 3249519"/>
              <a:gd name="connsiteX1083" fmla="*/ 8012606 w 10560344"/>
              <a:gd name="connsiteY1083" fmla="*/ 1179008 h 3249519"/>
              <a:gd name="connsiteX1084" fmla="*/ 8006622 w 10560344"/>
              <a:gd name="connsiteY1084" fmla="*/ 1182851 h 3249519"/>
              <a:gd name="connsiteX1085" fmla="*/ 8036685 w 10560344"/>
              <a:gd name="connsiteY1085" fmla="*/ 1184188 h 3249519"/>
              <a:gd name="connsiteX1086" fmla="*/ 8040644 w 10560344"/>
              <a:gd name="connsiteY1086" fmla="*/ 1184137 h 3249519"/>
              <a:gd name="connsiteX1087" fmla="*/ 7986062 w 10560344"/>
              <a:gd name="connsiteY1087" fmla="*/ 1198961 h 3249519"/>
              <a:gd name="connsiteX1088" fmla="*/ 7847303 w 10560344"/>
              <a:gd name="connsiteY1088" fmla="*/ 1208837 h 3249519"/>
              <a:gd name="connsiteX1089" fmla="*/ 7770166 w 10560344"/>
              <a:gd name="connsiteY1089" fmla="*/ 1214768 h 3249519"/>
              <a:gd name="connsiteX1090" fmla="*/ 7768830 w 10560344"/>
              <a:gd name="connsiteY1090" fmla="*/ 1209376 h 3249519"/>
              <a:gd name="connsiteX1091" fmla="*/ 7766120 w 10560344"/>
              <a:gd name="connsiteY1091" fmla="*/ 1213118 h 3249519"/>
              <a:gd name="connsiteX1092" fmla="*/ 7767885 w 10560344"/>
              <a:gd name="connsiteY1092" fmla="*/ 1214944 h 3249519"/>
              <a:gd name="connsiteX1093" fmla="*/ 7649293 w 10560344"/>
              <a:gd name="connsiteY1093" fmla="*/ 1224061 h 3249519"/>
              <a:gd name="connsiteX1094" fmla="*/ 7237722 w 10560344"/>
              <a:gd name="connsiteY1094" fmla="*/ 1229361 h 3249519"/>
              <a:gd name="connsiteX1095" fmla="*/ 6738126 w 10560344"/>
              <a:gd name="connsiteY1095" fmla="*/ 1218034 h 3249519"/>
              <a:gd name="connsiteX1096" fmla="*/ 6048492 w 10560344"/>
              <a:gd name="connsiteY1096" fmla="*/ 1162602 h 3249519"/>
              <a:gd name="connsiteX1097" fmla="*/ 5047270 w 10560344"/>
              <a:gd name="connsiteY1097" fmla="*/ 1053127 h 3249519"/>
              <a:gd name="connsiteX1098" fmla="*/ 4774884 w 10560344"/>
              <a:gd name="connsiteY1098" fmla="*/ 1015436 h 3249519"/>
              <a:gd name="connsiteX1099" fmla="*/ 4779558 w 10560344"/>
              <a:gd name="connsiteY1099" fmla="*/ 1010280 h 3249519"/>
              <a:gd name="connsiteX1100" fmla="*/ 4760946 w 10560344"/>
              <a:gd name="connsiteY1100" fmla="*/ 1006269 h 3249519"/>
              <a:gd name="connsiteX1101" fmla="*/ 4794809 w 10560344"/>
              <a:gd name="connsiteY1101" fmla="*/ 1006383 h 3249519"/>
              <a:gd name="connsiteX1102" fmla="*/ 4791410 w 10560344"/>
              <a:gd name="connsiteY1102" fmla="*/ 1010320 h 3249519"/>
              <a:gd name="connsiteX1103" fmla="*/ 4904802 w 10560344"/>
              <a:gd name="connsiteY1103" fmla="*/ 1025936 h 3249519"/>
              <a:gd name="connsiteX1104" fmla="*/ 4965717 w 10560344"/>
              <a:gd name="connsiteY1104" fmla="*/ 1037426 h 3249519"/>
              <a:gd name="connsiteX1105" fmla="*/ 4984933 w 10560344"/>
              <a:gd name="connsiteY1105" fmla="*/ 1029591 h 3249519"/>
              <a:gd name="connsiteX1106" fmla="*/ 4958432 w 10560344"/>
              <a:gd name="connsiteY1106" fmla="*/ 1022167 h 3249519"/>
              <a:gd name="connsiteX1107" fmla="*/ 4961819 w 10560344"/>
              <a:gd name="connsiteY1107" fmla="*/ 1022178 h 3249519"/>
              <a:gd name="connsiteX1108" fmla="*/ 4977095 w 10560344"/>
              <a:gd name="connsiteY1108" fmla="*/ 1010946 h 3249519"/>
              <a:gd name="connsiteX1109" fmla="*/ 4973157 w 10560344"/>
              <a:gd name="connsiteY1109" fmla="*/ 1006982 h 3249519"/>
              <a:gd name="connsiteX1110" fmla="*/ 4965820 w 10560344"/>
              <a:gd name="connsiteY1110" fmla="*/ 1006958 h 3249519"/>
              <a:gd name="connsiteX1111" fmla="*/ 4958483 w 10560344"/>
              <a:gd name="connsiteY1111" fmla="*/ 1006934 h 3249519"/>
              <a:gd name="connsiteX1112" fmla="*/ 4878378 w 10560344"/>
              <a:gd name="connsiteY1112" fmla="*/ 995379 h 3249519"/>
              <a:gd name="connsiteX1113" fmla="*/ 4863129 w 10560344"/>
              <a:gd name="connsiteY1113" fmla="*/ 998714 h 3249519"/>
              <a:gd name="connsiteX1114" fmla="*/ 4859741 w 10560344"/>
              <a:gd name="connsiteY1114" fmla="*/ 998702 h 3249519"/>
              <a:gd name="connsiteX1115" fmla="*/ 4851827 w 10560344"/>
              <a:gd name="connsiteY1115" fmla="*/ 1002625 h 3249519"/>
              <a:gd name="connsiteX1116" fmla="*/ 4844489 w 10560344"/>
              <a:gd name="connsiteY1116" fmla="*/ 1002600 h 3249519"/>
              <a:gd name="connsiteX1117" fmla="*/ 4855816 w 10560344"/>
              <a:gd name="connsiteY1117" fmla="*/ 991354 h 3249519"/>
              <a:gd name="connsiteX1118" fmla="*/ 4829302 w 10560344"/>
              <a:gd name="connsiteY1118" fmla="*/ 987315 h 3249519"/>
              <a:gd name="connsiteX1119" fmla="*/ 4878416 w 10560344"/>
              <a:gd name="connsiteY1119" fmla="*/ 984096 h 3249519"/>
              <a:gd name="connsiteX1120" fmla="*/ 3412472 w 10560344"/>
              <a:gd name="connsiteY1120" fmla="*/ 978248 h 3249519"/>
              <a:gd name="connsiteX1121" fmla="*/ 3407270 w 10560344"/>
              <a:gd name="connsiteY1121" fmla="*/ 987952 h 3249519"/>
              <a:gd name="connsiteX1122" fmla="*/ 3423685 w 10560344"/>
              <a:gd name="connsiteY1122" fmla="*/ 979904 h 3249519"/>
              <a:gd name="connsiteX1123" fmla="*/ 3412472 w 10560344"/>
              <a:gd name="connsiteY1123" fmla="*/ 978248 h 3249519"/>
              <a:gd name="connsiteX1124" fmla="*/ 0 w 10560344"/>
              <a:gd name="connsiteY1124" fmla="*/ 975417 h 3249519"/>
              <a:gd name="connsiteX1125" fmla="*/ 8794 w 10560344"/>
              <a:gd name="connsiteY1125" fmla="*/ 980531 h 3249519"/>
              <a:gd name="connsiteX1126" fmla="*/ 6718 w 10560344"/>
              <a:gd name="connsiteY1126" fmla="*/ 979972 h 3249519"/>
              <a:gd name="connsiteX1127" fmla="*/ 3843170 w 10560344"/>
              <a:gd name="connsiteY1127" fmla="*/ 961536 h 3249519"/>
              <a:gd name="connsiteX1128" fmla="*/ 3845264 w 10560344"/>
              <a:gd name="connsiteY1128" fmla="*/ 961926 h 3249519"/>
              <a:gd name="connsiteX1129" fmla="*/ 3882050 w 10560344"/>
              <a:gd name="connsiteY1129" fmla="*/ 988949 h 3249519"/>
              <a:gd name="connsiteX1130" fmla="*/ 3877612 w 10560344"/>
              <a:gd name="connsiteY1130" fmla="*/ 986865 h 3249519"/>
              <a:gd name="connsiteX1131" fmla="*/ 3839166 w 10560344"/>
              <a:gd name="connsiteY1131" fmla="*/ 962246 h 3249519"/>
              <a:gd name="connsiteX1132" fmla="*/ 3843170 w 10560344"/>
              <a:gd name="connsiteY1132" fmla="*/ 961536 h 3249519"/>
              <a:gd name="connsiteX1133" fmla="*/ 3900864 w 10560344"/>
              <a:gd name="connsiteY1133" fmla="*/ 941865 h 3249519"/>
              <a:gd name="connsiteX1134" fmla="*/ 3989370 w 10560344"/>
              <a:gd name="connsiteY1134" fmla="*/ 965135 h 3249519"/>
              <a:gd name="connsiteX1135" fmla="*/ 3994010 w 10560344"/>
              <a:gd name="connsiteY1135" fmla="*/ 969338 h 3249519"/>
              <a:gd name="connsiteX1136" fmla="*/ 4021560 w 10560344"/>
              <a:gd name="connsiteY1136" fmla="*/ 989778 h 3249519"/>
              <a:gd name="connsiteX1137" fmla="*/ 4002272 w 10560344"/>
              <a:gd name="connsiteY1137" fmla="*/ 969583 h 3249519"/>
              <a:gd name="connsiteX1138" fmla="*/ 4000228 w 10560344"/>
              <a:gd name="connsiteY1138" fmla="*/ 967990 h 3249519"/>
              <a:gd name="connsiteX1139" fmla="*/ 4079991 w 10560344"/>
              <a:gd name="connsiteY1139" fmla="*/ 988962 h 3249519"/>
              <a:gd name="connsiteX1140" fmla="*/ 4196859 w 10560344"/>
              <a:gd name="connsiteY1140" fmla="*/ 1013874 h 3249519"/>
              <a:gd name="connsiteX1141" fmla="*/ 4232972 w 10560344"/>
              <a:gd name="connsiteY1141" fmla="*/ 1038719 h 3249519"/>
              <a:gd name="connsiteX1142" fmla="*/ 4238661 w 10560344"/>
              <a:gd name="connsiteY1142" fmla="*/ 1041891 h 3249519"/>
              <a:gd name="connsiteX1143" fmla="*/ 4192171 w 10560344"/>
              <a:gd name="connsiteY1143" fmla="*/ 1036282 h 3249519"/>
              <a:gd name="connsiteX1144" fmla="*/ 4175433 w 10560344"/>
              <a:gd name="connsiteY1144" fmla="*/ 1032182 h 3249519"/>
              <a:gd name="connsiteX1145" fmla="*/ 4184134 w 10560344"/>
              <a:gd name="connsiteY1145" fmla="*/ 1038305 h 3249519"/>
              <a:gd name="connsiteX1146" fmla="*/ 4192171 w 10560344"/>
              <a:gd name="connsiteY1146" fmla="*/ 1036282 h 3249519"/>
              <a:gd name="connsiteX1147" fmla="*/ 4239981 w 10560344"/>
              <a:gd name="connsiteY1147" fmla="*/ 1051694 h 3249519"/>
              <a:gd name="connsiteX1148" fmla="*/ 4265535 w 10560344"/>
              <a:gd name="connsiteY1148" fmla="*/ 1056876 h 3249519"/>
              <a:gd name="connsiteX1149" fmla="*/ 4309091 w 10560344"/>
              <a:gd name="connsiteY1149" fmla="*/ 1081164 h 3249519"/>
              <a:gd name="connsiteX1150" fmla="*/ 4388072 w 10560344"/>
              <a:gd name="connsiteY1150" fmla="*/ 1116477 h 3249519"/>
              <a:gd name="connsiteX1151" fmla="*/ 4296092 w 10560344"/>
              <a:gd name="connsiteY1151" fmla="*/ 1061021 h 3249519"/>
              <a:gd name="connsiteX1152" fmla="*/ 4310321 w 10560344"/>
              <a:gd name="connsiteY1152" fmla="*/ 1060162 h 3249519"/>
              <a:gd name="connsiteX1153" fmla="*/ 4337609 w 10560344"/>
              <a:gd name="connsiteY1153" fmla="*/ 1075301 h 3249519"/>
              <a:gd name="connsiteX1154" fmla="*/ 4365314 w 10560344"/>
              <a:gd name="connsiteY1154" fmla="*/ 1088455 h 3249519"/>
              <a:gd name="connsiteX1155" fmla="*/ 4340484 w 10560344"/>
              <a:gd name="connsiteY1155" fmla="*/ 1068662 h 3249519"/>
              <a:gd name="connsiteX1156" fmla="*/ 4308767 w 10560344"/>
              <a:gd name="connsiteY1156" fmla="*/ 1047557 h 3249519"/>
              <a:gd name="connsiteX1157" fmla="*/ 4281496 w 10560344"/>
              <a:gd name="connsiteY1157" fmla="*/ 1034432 h 3249519"/>
              <a:gd name="connsiteX1158" fmla="*/ 4274757 w 10560344"/>
              <a:gd name="connsiteY1158" fmla="*/ 1030478 h 3249519"/>
              <a:gd name="connsiteX1159" fmla="*/ 4364625 w 10560344"/>
              <a:gd name="connsiteY1159" fmla="*/ 1049633 h 3249519"/>
              <a:gd name="connsiteX1160" fmla="*/ 4431374 w 10560344"/>
              <a:gd name="connsiteY1160" fmla="*/ 1084647 h 3249519"/>
              <a:gd name="connsiteX1161" fmla="*/ 4440550 w 10560344"/>
              <a:gd name="connsiteY1161" fmla="*/ 1084806 h 3249519"/>
              <a:gd name="connsiteX1162" fmla="*/ 4383599 w 10560344"/>
              <a:gd name="connsiteY1162" fmla="*/ 1054486 h 3249519"/>
              <a:gd name="connsiteX1163" fmla="*/ 4381527 w 10560344"/>
              <a:gd name="connsiteY1163" fmla="*/ 1053236 h 3249519"/>
              <a:gd name="connsiteX1164" fmla="*/ 4385916 w 10560344"/>
              <a:gd name="connsiteY1164" fmla="*/ 1054172 h 3249519"/>
              <a:gd name="connsiteX1165" fmla="*/ 4436738 w 10560344"/>
              <a:gd name="connsiteY1165" fmla="*/ 1062484 h 3249519"/>
              <a:gd name="connsiteX1166" fmla="*/ 4450816 w 10560344"/>
              <a:gd name="connsiteY1166" fmla="*/ 1070047 h 3249519"/>
              <a:gd name="connsiteX1167" fmla="*/ 4487315 w 10560344"/>
              <a:gd name="connsiteY1167" fmla="*/ 1083552 h 3249519"/>
              <a:gd name="connsiteX1168" fmla="*/ 4475453 w 10560344"/>
              <a:gd name="connsiteY1168" fmla="*/ 1072379 h 3249519"/>
              <a:gd name="connsiteX1169" fmla="*/ 4465967 w 10560344"/>
              <a:gd name="connsiteY1169" fmla="*/ 1067264 h 3249519"/>
              <a:gd name="connsiteX1170" fmla="*/ 4539351 w 10560344"/>
              <a:gd name="connsiteY1170" fmla="*/ 1079267 h 3249519"/>
              <a:gd name="connsiteX1171" fmla="*/ 4634845 w 10560344"/>
              <a:gd name="connsiteY1171" fmla="*/ 1135401 h 3249519"/>
              <a:gd name="connsiteX1172" fmla="*/ 4741401 w 10560344"/>
              <a:gd name="connsiteY1172" fmla="*/ 1191842 h 3249519"/>
              <a:gd name="connsiteX1173" fmla="*/ 4536134 w 10560344"/>
              <a:gd name="connsiteY1173" fmla="*/ 1154030 h 3249519"/>
              <a:gd name="connsiteX1174" fmla="*/ 4298768 w 10560344"/>
              <a:gd name="connsiteY1174" fmla="*/ 1112666 h 3249519"/>
              <a:gd name="connsiteX1175" fmla="*/ 4288377 w 10560344"/>
              <a:gd name="connsiteY1175" fmla="*/ 1110645 h 3249519"/>
              <a:gd name="connsiteX1176" fmla="*/ 4278632 w 10560344"/>
              <a:gd name="connsiteY1176" fmla="*/ 1109401 h 3249519"/>
              <a:gd name="connsiteX1177" fmla="*/ 4278092 w 10560344"/>
              <a:gd name="connsiteY1177" fmla="*/ 1108645 h 3249519"/>
              <a:gd name="connsiteX1178" fmla="*/ 4210848 w 10560344"/>
              <a:gd name="connsiteY1178" fmla="*/ 1095572 h 3249519"/>
              <a:gd name="connsiteX1179" fmla="*/ 4206661 w 10560344"/>
              <a:gd name="connsiteY1179" fmla="*/ 1095014 h 3249519"/>
              <a:gd name="connsiteX1180" fmla="*/ 4206468 w 10560344"/>
              <a:gd name="connsiteY1180" fmla="*/ 1094721 h 3249519"/>
              <a:gd name="connsiteX1181" fmla="*/ 4173391 w 10560344"/>
              <a:gd name="connsiteY1181" fmla="*/ 1088290 h 3249519"/>
              <a:gd name="connsiteX1182" fmla="*/ 4093043 w 10560344"/>
              <a:gd name="connsiteY1182" fmla="*/ 1037506 h 3249519"/>
              <a:gd name="connsiteX1183" fmla="*/ 4075376 w 10560344"/>
              <a:gd name="connsiteY1183" fmla="*/ 1028913 h 3249519"/>
              <a:gd name="connsiteX1184" fmla="*/ 4081940 w 10560344"/>
              <a:gd name="connsiteY1184" fmla="*/ 1033532 h 3249519"/>
              <a:gd name="connsiteX1185" fmla="*/ 4158977 w 10560344"/>
              <a:gd name="connsiteY1185" fmla="*/ 1085487 h 3249519"/>
              <a:gd name="connsiteX1186" fmla="*/ 4063258 w 10560344"/>
              <a:gd name="connsiteY1186" fmla="*/ 1066877 h 3249519"/>
              <a:gd name="connsiteX1187" fmla="*/ 4012102 w 10560344"/>
              <a:gd name="connsiteY1187" fmla="*/ 1054329 h 3249519"/>
              <a:gd name="connsiteX1188" fmla="*/ 3963056 w 10560344"/>
              <a:gd name="connsiteY1188" fmla="*/ 1045881 h 3249519"/>
              <a:gd name="connsiteX1189" fmla="*/ 3949561 w 10560344"/>
              <a:gd name="connsiteY1189" fmla="*/ 1033122 h 3249519"/>
              <a:gd name="connsiteX1190" fmla="*/ 3932083 w 10560344"/>
              <a:gd name="connsiteY1190" fmla="*/ 1019157 h 3249519"/>
              <a:gd name="connsiteX1191" fmla="*/ 3934913 w 10560344"/>
              <a:gd name="connsiteY1191" fmla="*/ 1018392 h 3249519"/>
              <a:gd name="connsiteX1192" fmla="*/ 3919567 w 10560344"/>
              <a:gd name="connsiteY1192" fmla="*/ 1008181 h 3249519"/>
              <a:gd name="connsiteX1193" fmla="*/ 3915747 w 10560344"/>
              <a:gd name="connsiteY1193" fmla="*/ 1006084 h 3249519"/>
              <a:gd name="connsiteX1194" fmla="*/ 3895410 w 10560344"/>
              <a:gd name="connsiteY1194" fmla="*/ 989768 h 3249519"/>
              <a:gd name="connsiteX1195" fmla="*/ 3869913 w 10560344"/>
              <a:gd name="connsiteY1195" fmla="*/ 965348 h 3249519"/>
              <a:gd name="connsiteX1196" fmla="*/ 3939527 w 10560344"/>
              <a:gd name="connsiteY1196" fmla="*/ 1016013 h 3249519"/>
              <a:gd name="connsiteX1197" fmla="*/ 3939309 w 10560344"/>
              <a:gd name="connsiteY1197" fmla="*/ 1008940 h 3249519"/>
              <a:gd name="connsiteX1198" fmla="*/ 3856995 w 10560344"/>
              <a:gd name="connsiteY1198" fmla="*/ 942943 h 3249519"/>
              <a:gd name="connsiteX1199" fmla="*/ 3860602 w 10560344"/>
              <a:gd name="connsiteY1199" fmla="*/ 944570 h 3249519"/>
              <a:gd name="connsiteX1200" fmla="*/ 3888700 w 10560344"/>
              <a:gd name="connsiteY1200" fmla="*/ 955344 h 3249519"/>
              <a:gd name="connsiteX1201" fmla="*/ 3907535 w 10560344"/>
              <a:gd name="connsiteY1201" fmla="*/ 956786 h 3249519"/>
              <a:gd name="connsiteX1202" fmla="*/ 3902157 w 10560344"/>
              <a:gd name="connsiteY1202" fmla="*/ 951366 h 3249519"/>
              <a:gd name="connsiteX1203" fmla="*/ 3900931 w 10560344"/>
              <a:gd name="connsiteY1203" fmla="*/ 943207 h 3249519"/>
              <a:gd name="connsiteX1204" fmla="*/ 3731733 w 10560344"/>
              <a:gd name="connsiteY1204" fmla="*/ 896050 h 3249519"/>
              <a:gd name="connsiteX1205" fmla="*/ 3772881 w 10560344"/>
              <a:gd name="connsiteY1205" fmla="*/ 908214 h 3249519"/>
              <a:gd name="connsiteX1206" fmla="*/ 3778389 w 10560344"/>
              <a:gd name="connsiteY1206" fmla="*/ 909662 h 3249519"/>
              <a:gd name="connsiteX1207" fmla="*/ 3791705 w 10560344"/>
              <a:gd name="connsiteY1207" fmla="*/ 921663 h 3249519"/>
              <a:gd name="connsiteX1208" fmla="*/ 3817530 w 10560344"/>
              <a:gd name="connsiteY1208" fmla="*/ 941471 h 3249519"/>
              <a:gd name="connsiteX1209" fmla="*/ 3804987 w 10560344"/>
              <a:gd name="connsiteY1209" fmla="*/ 936229 h 3249519"/>
              <a:gd name="connsiteX1210" fmla="*/ 3750155 w 10560344"/>
              <a:gd name="connsiteY1210" fmla="*/ 904658 h 3249519"/>
              <a:gd name="connsiteX1211" fmla="*/ 3949156 w 10560344"/>
              <a:gd name="connsiteY1211" fmla="*/ 868271 h 3249519"/>
              <a:gd name="connsiteX1212" fmla="*/ 3953040 w 10560344"/>
              <a:gd name="connsiteY1212" fmla="*/ 872185 h 3249519"/>
              <a:gd name="connsiteX1213" fmla="*/ 3951680 w 10560344"/>
              <a:gd name="connsiteY1213" fmla="*/ 872946 h 3249519"/>
              <a:gd name="connsiteX1214" fmla="*/ 3949542 w 10560344"/>
              <a:gd name="connsiteY1214" fmla="*/ 872511 h 3249519"/>
              <a:gd name="connsiteX1215" fmla="*/ 717351 w 10560344"/>
              <a:gd name="connsiteY1215" fmla="*/ 867221 h 3249519"/>
              <a:gd name="connsiteX1216" fmla="*/ 735413 w 10560344"/>
              <a:gd name="connsiteY1216" fmla="*/ 877429 h 3249519"/>
              <a:gd name="connsiteX1217" fmla="*/ 751027 w 10560344"/>
              <a:gd name="connsiteY1217" fmla="*/ 885380 h 3249519"/>
              <a:gd name="connsiteX1218" fmla="*/ 759185 w 10560344"/>
              <a:gd name="connsiteY1218" fmla="*/ 886719 h 3249519"/>
              <a:gd name="connsiteX1219" fmla="*/ 769674 w 10560344"/>
              <a:gd name="connsiteY1219" fmla="*/ 886007 h 3249519"/>
              <a:gd name="connsiteX1220" fmla="*/ 764637 w 10560344"/>
              <a:gd name="connsiteY1220" fmla="*/ 883560 h 3249519"/>
              <a:gd name="connsiteX1221" fmla="*/ 745482 w 10560344"/>
              <a:gd name="connsiteY1221" fmla="*/ 876592 h 3249519"/>
              <a:gd name="connsiteX1222" fmla="*/ 717865 w 10560344"/>
              <a:gd name="connsiteY1222" fmla="*/ 867257 h 3249519"/>
              <a:gd name="connsiteX1223" fmla="*/ 728397 w 10560344"/>
              <a:gd name="connsiteY1223" fmla="*/ 858669 h 3249519"/>
              <a:gd name="connsiteX1224" fmla="*/ 726965 w 10560344"/>
              <a:gd name="connsiteY1224" fmla="*/ 858923 h 3249519"/>
              <a:gd name="connsiteX1225" fmla="*/ 726821 w 10560344"/>
              <a:gd name="connsiteY1225" fmla="*/ 860619 h 3249519"/>
              <a:gd name="connsiteX1226" fmla="*/ 727692 w 10560344"/>
              <a:gd name="connsiteY1226" fmla="*/ 861159 h 3249519"/>
              <a:gd name="connsiteX1227" fmla="*/ 731856 w 10560344"/>
              <a:gd name="connsiteY1227" fmla="*/ 861377 h 3249519"/>
              <a:gd name="connsiteX1228" fmla="*/ 776184 w 10560344"/>
              <a:gd name="connsiteY1228" fmla="*/ 881723 h 3249519"/>
              <a:gd name="connsiteX1229" fmla="*/ 778402 w 10560344"/>
              <a:gd name="connsiteY1229" fmla="*/ 878886 h 3249519"/>
              <a:gd name="connsiteX1230" fmla="*/ 770513 w 10560344"/>
              <a:gd name="connsiteY1230" fmla="*/ 874909 h 3249519"/>
              <a:gd name="connsiteX1231" fmla="*/ 773121 w 10560344"/>
              <a:gd name="connsiteY1231" fmla="*/ 874604 h 3249519"/>
              <a:gd name="connsiteX1232" fmla="*/ 764225 w 10560344"/>
              <a:gd name="connsiteY1232" fmla="*/ 869564 h 3249519"/>
              <a:gd name="connsiteX1233" fmla="*/ 731856 w 10560344"/>
              <a:gd name="connsiteY1233" fmla="*/ 861377 h 3249519"/>
              <a:gd name="connsiteX1234" fmla="*/ 728397 w 10560344"/>
              <a:gd name="connsiteY1234" fmla="*/ 858669 h 3249519"/>
              <a:gd name="connsiteX1235" fmla="*/ 4122770 w 10560344"/>
              <a:gd name="connsiteY1235" fmla="*/ 855667 h 3249519"/>
              <a:gd name="connsiteX1236" fmla="*/ 4182521 w 10560344"/>
              <a:gd name="connsiteY1236" fmla="*/ 867100 h 3249519"/>
              <a:gd name="connsiteX1237" fmla="*/ 4229295 w 10560344"/>
              <a:gd name="connsiteY1237" fmla="*/ 900755 h 3249519"/>
              <a:gd name="connsiteX1238" fmla="*/ 4286805 w 10560344"/>
              <a:gd name="connsiteY1238" fmla="*/ 936487 h 3249519"/>
              <a:gd name="connsiteX1239" fmla="*/ 4217242 w 10560344"/>
              <a:gd name="connsiteY1239" fmla="*/ 923959 h 3249519"/>
              <a:gd name="connsiteX1240" fmla="*/ 679525 w 10560344"/>
              <a:gd name="connsiteY1240" fmla="*/ 852969 h 3249519"/>
              <a:gd name="connsiteX1241" fmla="*/ 680450 w 10560344"/>
              <a:gd name="connsiteY1241" fmla="*/ 854374 h 3249519"/>
              <a:gd name="connsiteX1242" fmla="*/ 683805 w 10560344"/>
              <a:gd name="connsiteY1242" fmla="*/ 856477 h 3249519"/>
              <a:gd name="connsiteX1243" fmla="*/ 691379 w 10560344"/>
              <a:gd name="connsiteY1243" fmla="*/ 859748 h 3249519"/>
              <a:gd name="connsiteX1244" fmla="*/ 691636 w 10560344"/>
              <a:gd name="connsiteY1244" fmla="*/ 859824 h 3249519"/>
              <a:gd name="connsiteX1245" fmla="*/ 680911 w 10560344"/>
              <a:gd name="connsiteY1245" fmla="*/ 851936 h 3249519"/>
              <a:gd name="connsiteX1246" fmla="*/ 680698 w 10560344"/>
              <a:gd name="connsiteY1246" fmla="*/ 852040 h 3249519"/>
              <a:gd name="connsiteX1247" fmla="*/ 694873 w 10560344"/>
              <a:gd name="connsiteY1247" fmla="*/ 858030 h 3249519"/>
              <a:gd name="connsiteX1248" fmla="*/ 706232 w 10560344"/>
              <a:gd name="connsiteY1248" fmla="*/ 862809 h 3249519"/>
              <a:gd name="connsiteX1249" fmla="*/ 708279 w 10560344"/>
              <a:gd name="connsiteY1249" fmla="*/ 860559 h 3249519"/>
              <a:gd name="connsiteX1250" fmla="*/ 680911 w 10560344"/>
              <a:gd name="connsiteY1250" fmla="*/ 851936 h 3249519"/>
              <a:gd name="connsiteX1251" fmla="*/ 127096 w 10560344"/>
              <a:gd name="connsiteY1251" fmla="*/ 850418 h 3249519"/>
              <a:gd name="connsiteX1252" fmla="*/ 135833 w 10560344"/>
              <a:gd name="connsiteY1252" fmla="*/ 852797 h 3249519"/>
              <a:gd name="connsiteX1253" fmla="*/ 133208 w 10560344"/>
              <a:gd name="connsiteY1253" fmla="*/ 852587 h 3249519"/>
              <a:gd name="connsiteX1254" fmla="*/ 131162 w 10560344"/>
              <a:gd name="connsiteY1254" fmla="*/ 852285 h 3249519"/>
              <a:gd name="connsiteX1255" fmla="*/ 4070495 w 10560344"/>
              <a:gd name="connsiteY1255" fmla="*/ 846660 h 3249519"/>
              <a:gd name="connsiteX1256" fmla="*/ 4094891 w 10560344"/>
              <a:gd name="connsiteY1256" fmla="*/ 850332 h 3249519"/>
              <a:gd name="connsiteX1257" fmla="*/ 4109597 w 10560344"/>
              <a:gd name="connsiteY1257" fmla="*/ 853146 h 3249519"/>
              <a:gd name="connsiteX1258" fmla="*/ 4202962 w 10560344"/>
              <a:gd name="connsiteY1258" fmla="*/ 921386 h 3249519"/>
              <a:gd name="connsiteX1259" fmla="*/ 4158534 w 10560344"/>
              <a:gd name="connsiteY1259" fmla="*/ 913384 h 3249519"/>
              <a:gd name="connsiteX1260" fmla="*/ 3396516 w 10560344"/>
              <a:gd name="connsiteY1260" fmla="*/ 844416 h 3249519"/>
              <a:gd name="connsiteX1261" fmla="*/ 3398551 w 10560344"/>
              <a:gd name="connsiteY1261" fmla="*/ 847134 h 3249519"/>
              <a:gd name="connsiteX1262" fmla="*/ 3405159 w 10560344"/>
              <a:gd name="connsiteY1262" fmla="*/ 845828 h 3249519"/>
              <a:gd name="connsiteX1263" fmla="*/ 3396516 w 10560344"/>
              <a:gd name="connsiteY1263" fmla="*/ 844416 h 3249519"/>
              <a:gd name="connsiteX1264" fmla="*/ 4036039 w 10560344"/>
              <a:gd name="connsiteY1264" fmla="*/ 841474 h 3249519"/>
              <a:gd name="connsiteX1265" fmla="*/ 4050981 w 10560344"/>
              <a:gd name="connsiteY1265" fmla="*/ 843722 h 3249519"/>
              <a:gd name="connsiteX1266" fmla="*/ 4143017 w 10560344"/>
              <a:gd name="connsiteY1266" fmla="*/ 910590 h 3249519"/>
              <a:gd name="connsiteX1267" fmla="*/ 4113408 w 10560344"/>
              <a:gd name="connsiteY1267" fmla="*/ 905258 h 3249519"/>
              <a:gd name="connsiteX1268" fmla="*/ 4075979 w 10560344"/>
              <a:gd name="connsiteY1268" fmla="*/ 878115 h 3249519"/>
              <a:gd name="connsiteX1269" fmla="*/ 4014676 w 10560344"/>
              <a:gd name="connsiteY1269" fmla="*/ 838257 h 3249519"/>
              <a:gd name="connsiteX1270" fmla="*/ 4020565 w 10560344"/>
              <a:gd name="connsiteY1270" fmla="*/ 839144 h 3249519"/>
              <a:gd name="connsiteX1271" fmla="*/ 4057979 w 10560344"/>
              <a:gd name="connsiteY1271" fmla="*/ 867943 h 3249519"/>
              <a:gd name="connsiteX1272" fmla="*/ 4103477 w 10560344"/>
              <a:gd name="connsiteY1272" fmla="*/ 903469 h 3249519"/>
              <a:gd name="connsiteX1273" fmla="*/ 4089862 w 10560344"/>
              <a:gd name="connsiteY1273" fmla="*/ 901017 h 3249519"/>
              <a:gd name="connsiteX1274" fmla="*/ 4052753 w 10560344"/>
              <a:gd name="connsiteY1274" fmla="*/ 871580 h 3249519"/>
              <a:gd name="connsiteX1275" fmla="*/ 3790352 w 10560344"/>
              <a:gd name="connsiteY1275" fmla="*/ 837042 h 3249519"/>
              <a:gd name="connsiteX1276" fmla="*/ 3810406 w 10560344"/>
              <a:gd name="connsiteY1276" fmla="*/ 844184 h 3249519"/>
              <a:gd name="connsiteX1277" fmla="*/ 3792527 w 10560344"/>
              <a:gd name="connsiteY1277" fmla="*/ 840543 h 3249519"/>
              <a:gd name="connsiteX1278" fmla="*/ 3792180 w 10560344"/>
              <a:gd name="connsiteY1278" fmla="*/ 840152 h 3249519"/>
              <a:gd name="connsiteX1279" fmla="*/ 3947593 w 10560344"/>
              <a:gd name="connsiteY1279" fmla="*/ 832332 h 3249519"/>
              <a:gd name="connsiteX1280" fmla="*/ 3952940 w 10560344"/>
              <a:gd name="connsiteY1280" fmla="*/ 836032 h 3249519"/>
              <a:gd name="connsiteX1281" fmla="*/ 3966165 w 10560344"/>
              <a:gd name="connsiteY1281" fmla="*/ 842602 h 3249519"/>
              <a:gd name="connsiteX1282" fmla="*/ 3966620 w 10560344"/>
              <a:gd name="connsiteY1282" fmla="*/ 842967 h 3249519"/>
              <a:gd name="connsiteX1283" fmla="*/ 4022819 w 10560344"/>
              <a:gd name="connsiteY1283" fmla="*/ 887430 h 3249519"/>
              <a:gd name="connsiteX1284" fmla="*/ 3957641 w 10560344"/>
              <a:gd name="connsiteY1284" fmla="*/ 874160 h 3249519"/>
              <a:gd name="connsiteX1285" fmla="*/ 3953040 w 10560344"/>
              <a:gd name="connsiteY1285" fmla="*/ 872185 h 3249519"/>
              <a:gd name="connsiteX1286" fmla="*/ 3958344 w 10560344"/>
              <a:gd name="connsiteY1286" fmla="*/ 860695 h 3249519"/>
              <a:gd name="connsiteX1287" fmla="*/ 3921365 w 10560344"/>
              <a:gd name="connsiteY1287" fmla="*/ 840272 h 3249519"/>
              <a:gd name="connsiteX1288" fmla="*/ 3931841 w 10560344"/>
              <a:gd name="connsiteY1288" fmla="*/ 838204 h 3249519"/>
              <a:gd name="connsiteX1289" fmla="*/ 3946381 w 10560344"/>
              <a:gd name="connsiteY1289" fmla="*/ 843734 h 3249519"/>
              <a:gd name="connsiteX1290" fmla="*/ 3947593 w 10560344"/>
              <a:gd name="connsiteY1290" fmla="*/ 832332 h 3249519"/>
              <a:gd name="connsiteX1291" fmla="*/ 3969989 w 10560344"/>
              <a:gd name="connsiteY1291" fmla="*/ 831531 h 3249519"/>
              <a:gd name="connsiteX1292" fmla="*/ 3980636 w 10560344"/>
              <a:gd name="connsiteY1292" fmla="*/ 833133 h 3249519"/>
              <a:gd name="connsiteX1293" fmla="*/ 4063962 w 10560344"/>
              <a:gd name="connsiteY1293" fmla="*/ 895806 h 3249519"/>
              <a:gd name="connsiteX1294" fmla="*/ 4043569 w 10560344"/>
              <a:gd name="connsiteY1294" fmla="*/ 891654 h 3249519"/>
              <a:gd name="connsiteX1295" fmla="*/ 660518 w 10560344"/>
              <a:gd name="connsiteY1295" fmla="*/ 829978 h 3249519"/>
              <a:gd name="connsiteX1296" fmla="*/ 664234 w 10560344"/>
              <a:gd name="connsiteY1296" fmla="*/ 832480 h 3249519"/>
              <a:gd name="connsiteX1297" fmla="*/ 684198 w 10560344"/>
              <a:gd name="connsiteY1297" fmla="*/ 835543 h 3249519"/>
              <a:gd name="connsiteX1298" fmla="*/ 672438 w 10560344"/>
              <a:gd name="connsiteY1298" fmla="*/ 832438 h 3249519"/>
              <a:gd name="connsiteX1299" fmla="*/ 660518 w 10560344"/>
              <a:gd name="connsiteY1299" fmla="*/ 829978 h 3249519"/>
              <a:gd name="connsiteX1300" fmla="*/ 3945700 w 10560344"/>
              <a:gd name="connsiteY1300" fmla="*/ 827875 h 3249519"/>
              <a:gd name="connsiteX1301" fmla="*/ 3948215 w 10560344"/>
              <a:gd name="connsiteY1301" fmla="*/ 828254 h 3249519"/>
              <a:gd name="connsiteX1302" fmla="*/ 3950978 w 10560344"/>
              <a:gd name="connsiteY1302" fmla="*/ 830462 h 3249519"/>
              <a:gd name="connsiteX1303" fmla="*/ 3950273 w 10560344"/>
              <a:gd name="connsiteY1303" fmla="*/ 830123 h 3249519"/>
              <a:gd name="connsiteX1304" fmla="*/ 2869764 w 10560344"/>
              <a:gd name="connsiteY1304" fmla="*/ 811702 h 3249519"/>
              <a:gd name="connsiteX1305" fmla="*/ 2869764 w 10560344"/>
              <a:gd name="connsiteY1305" fmla="*/ 811702 h 3249519"/>
              <a:gd name="connsiteX1306" fmla="*/ 2879705 w 10560344"/>
              <a:gd name="connsiteY1306" fmla="*/ 811204 h 3249519"/>
              <a:gd name="connsiteX1307" fmla="*/ 2893355 w 10560344"/>
              <a:gd name="connsiteY1307" fmla="*/ 821621 h 3249519"/>
              <a:gd name="connsiteX1308" fmla="*/ 2881662 w 10560344"/>
              <a:gd name="connsiteY1308" fmla="*/ 824328 h 3249519"/>
              <a:gd name="connsiteX1309" fmla="*/ 2898028 w 10560344"/>
              <a:gd name="connsiteY1309" fmla="*/ 828441 h 3249519"/>
              <a:gd name="connsiteX1310" fmla="*/ 2893355 w 10560344"/>
              <a:gd name="connsiteY1310" fmla="*/ 821621 h 3249519"/>
              <a:gd name="connsiteX1311" fmla="*/ 2898898 w 10560344"/>
              <a:gd name="connsiteY1311" fmla="*/ 822534 h 3249519"/>
              <a:gd name="connsiteX1312" fmla="*/ 2903966 w 10560344"/>
              <a:gd name="connsiteY1312" fmla="*/ 829932 h 3249519"/>
              <a:gd name="connsiteX1313" fmla="*/ 2945356 w 10560344"/>
              <a:gd name="connsiteY1313" fmla="*/ 840331 h 3249519"/>
              <a:gd name="connsiteX1314" fmla="*/ 2961015 w 10560344"/>
              <a:gd name="connsiteY1314" fmla="*/ 847791 h 3249519"/>
              <a:gd name="connsiteX1315" fmla="*/ 2967699 w 10560344"/>
              <a:gd name="connsiteY1315" fmla="*/ 851163 h 3249519"/>
              <a:gd name="connsiteX1316" fmla="*/ 2979711 w 10560344"/>
              <a:gd name="connsiteY1316" fmla="*/ 854918 h 3249519"/>
              <a:gd name="connsiteX1317" fmla="*/ 2992760 w 10560344"/>
              <a:gd name="connsiteY1317" fmla="*/ 846889 h 3249519"/>
              <a:gd name="connsiteX1318" fmla="*/ 2996784 w 10560344"/>
              <a:gd name="connsiteY1318" fmla="*/ 855098 h 3249519"/>
              <a:gd name="connsiteX1319" fmla="*/ 2999766 w 10560344"/>
              <a:gd name="connsiteY1319" fmla="*/ 861186 h 3249519"/>
              <a:gd name="connsiteX1320" fmla="*/ 3004145 w 10560344"/>
              <a:gd name="connsiteY1320" fmla="*/ 862555 h 3249519"/>
              <a:gd name="connsiteX1321" fmla="*/ 3012341 w 10560344"/>
              <a:gd name="connsiteY1321" fmla="*/ 860703 h 3249519"/>
              <a:gd name="connsiteX1322" fmla="*/ 3064626 w 10560344"/>
              <a:gd name="connsiteY1322" fmla="*/ 861817 h 3249519"/>
              <a:gd name="connsiteX1323" fmla="*/ 3057326 w 10560344"/>
              <a:gd name="connsiteY1323" fmla="*/ 877320 h 3249519"/>
              <a:gd name="connsiteX1324" fmla="*/ 3096715 w 10560344"/>
              <a:gd name="connsiteY1324" fmla="*/ 868734 h 3249519"/>
              <a:gd name="connsiteX1325" fmla="*/ 3146160 w 10560344"/>
              <a:gd name="connsiteY1325" fmla="*/ 880672 h 3249519"/>
              <a:gd name="connsiteX1326" fmla="*/ 3165365 w 10560344"/>
              <a:gd name="connsiteY1326" fmla="*/ 886413 h 3249519"/>
              <a:gd name="connsiteX1327" fmla="*/ 3096635 w 10560344"/>
              <a:gd name="connsiteY1327" fmla="*/ 861971 h 3249519"/>
              <a:gd name="connsiteX1328" fmla="*/ 596880 w 10560344"/>
              <a:gd name="connsiteY1328" fmla="*/ 809636 h 3249519"/>
              <a:gd name="connsiteX1329" fmla="*/ 666336 w 10560344"/>
              <a:gd name="connsiteY1329" fmla="*/ 847768 h 3249519"/>
              <a:gd name="connsiteX1330" fmla="*/ 670773 w 10560344"/>
              <a:gd name="connsiteY1330" fmla="*/ 848971 h 3249519"/>
              <a:gd name="connsiteX1331" fmla="*/ 673043 w 10560344"/>
              <a:gd name="connsiteY1331" fmla="*/ 849301 h 3249519"/>
              <a:gd name="connsiteX1332" fmla="*/ 672624 w 10560344"/>
              <a:gd name="connsiteY1332" fmla="*/ 849063 h 3249519"/>
              <a:gd name="connsiteX1333" fmla="*/ 673585 w 10560344"/>
              <a:gd name="connsiteY1333" fmla="*/ 849380 h 3249519"/>
              <a:gd name="connsiteX1334" fmla="*/ 674284 w 10560344"/>
              <a:gd name="connsiteY1334" fmla="*/ 849482 h 3249519"/>
              <a:gd name="connsiteX1335" fmla="*/ 676849 w 10560344"/>
              <a:gd name="connsiteY1335" fmla="*/ 849051 h 3249519"/>
              <a:gd name="connsiteX1336" fmla="*/ 637151 w 10560344"/>
              <a:gd name="connsiteY1336" fmla="*/ 829371 h 3249519"/>
              <a:gd name="connsiteX1337" fmla="*/ 596880 w 10560344"/>
              <a:gd name="connsiteY1337" fmla="*/ 809636 h 3249519"/>
              <a:gd name="connsiteX1338" fmla="*/ 580859 w 10560344"/>
              <a:gd name="connsiteY1338" fmla="*/ 795614 h 3249519"/>
              <a:gd name="connsiteX1339" fmla="*/ 576120 w 10560344"/>
              <a:gd name="connsiteY1339" fmla="*/ 798858 h 3249519"/>
              <a:gd name="connsiteX1340" fmla="*/ 579427 w 10560344"/>
              <a:gd name="connsiteY1340" fmla="*/ 798604 h 3249519"/>
              <a:gd name="connsiteX1341" fmla="*/ 580859 w 10560344"/>
              <a:gd name="connsiteY1341" fmla="*/ 795614 h 3249519"/>
              <a:gd name="connsiteX1342" fmla="*/ 2384977 w 10560344"/>
              <a:gd name="connsiteY1342" fmla="*/ 786872 h 3249519"/>
              <a:gd name="connsiteX1343" fmla="*/ 2392492 w 10560344"/>
              <a:gd name="connsiteY1343" fmla="*/ 789692 h 3249519"/>
              <a:gd name="connsiteX1344" fmla="*/ 2448310 w 10560344"/>
              <a:gd name="connsiteY1344" fmla="*/ 809382 h 3249519"/>
              <a:gd name="connsiteX1345" fmla="*/ 2414648 w 10560344"/>
              <a:gd name="connsiteY1345" fmla="*/ 794075 h 3249519"/>
              <a:gd name="connsiteX1346" fmla="*/ 2404238 w 10560344"/>
              <a:gd name="connsiteY1346" fmla="*/ 790746 h 3249519"/>
              <a:gd name="connsiteX1347" fmla="*/ 2384977 w 10560344"/>
              <a:gd name="connsiteY1347" fmla="*/ 786872 h 3249519"/>
              <a:gd name="connsiteX1348" fmla="*/ 3078985 w 10560344"/>
              <a:gd name="connsiteY1348" fmla="*/ 765427 h 3249519"/>
              <a:gd name="connsiteX1349" fmla="*/ 3290554 w 10560344"/>
              <a:gd name="connsiteY1349" fmla="*/ 808103 h 3249519"/>
              <a:gd name="connsiteX1350" fmla="*/ 3512573 w 10560344"/>
              <a:gd name="connsiteY1350" fmla="*/ 851440 h 3249519"/>
              <a:gd name="connsiteX1351" fmla="*/ 3705820 w 10560344"/>
              <a:gd name="connsiteY1351" fmla="*/ 910605 h 3249519"/>
              <a:gd name="connsiteX1352" fmla="*/ 3732584 w 10560344"/>
              <a:gd name="connsiteY1352" fmla="*/ 925494 h 3249519"/>
              <a:gd name="connsiteX1353" fmla="*/ 3713008 w 10560344"/>
              <a:gd name="connsiteY1353" fmla="*/ 907128 h 3249519"/>
              <a:gd name="connsiteX1354" fmla="*/ 3728049 w 10560344"/>
              <a:gd name="connsiteY1354" fmla="*/ 911928 h 3249519"/>
              <a:gd name="connsiteX1355" fmla="*/ 3782241 w 10560344"/>
              <a:gd name="connsiteY1355" fmla="*/ 981929 h 3249519"/>
              <a:gd name="connsiteX1356" fmla="*/ 3771586 w 10560344"/>
              <a:gd name="connsiteY1356" fmla="*/ 961406 h 3249519"/>
              <a:gd name="connsiteX1357" fmla="*/ 3779802 w 10560344"/>
              <a:gd name="connsiteY1357" fmla="*/ 986921 h 3249519"/>
              <a:gd name="connsiteX1358" fmla="*/ 3776786 w 10560344"/>
              <a:gd name="connsiteY1358" fmla="*/ 992067 h 3249519"/>
              <a:gd name="connsiteX1359" fmla="*/ 3774743 w 10560344"/>
              <a:gd name="connsiteY1359" fmla="*/ 993995 h 3249519"/>
              <a:gd name="connsiteX1360" fmla="*/ 3609964 w 10560344"/>
              <a:gd name="connsiteY1360" fmla="*/ 947169 h 3249519"/>
              <a:gd name="connsiteX1361" fmla="*/ 3383637 w 10560344"/>
              <a:gd name="connsiteY1361" fmla="*/ 873263 h 3249519"/>
              <a:gd name="connsiteX1362" fmla="*/ 3174379 w 10560344"/>
              <a:gd name="connsiteY1362" fmla="*/ 799730 h 3249519"/>
              <a:gd name="connsiteX1363" fmla="*/ 3308205 w 10560344"/>
              <a:gd name="connsiteY1363" fmla="*/ 828162 h 3249519"/>
              <a:gd name="connsiteX1364" fmla="*/ 3361452 w 10560344"/>
              <a:gd name="connsiteY1364" fmla="*/ 840153 h 3249519"/>
              <a:gd name="connsiteX1365" fmla="*/ 3371978 w 10560344"/>
              <a:gd name="connsiteY1365" fmla="*/ 836586 h 3249519"/>
              <a:gd name="connsiteX1366" fmla="*/ 3314300 w 10560344"/>
              <a:gd name="connsiteY1366" fmla="*/ 822798 h 3249519"/>
              <a:gd name="connsiteX1367" fmla="*/ 3112005 w 10560344"/>
              <a:gd name="connsiteY1367" fmla="*/ 777291 h 3249519"/>
              <a:gd name="connsiteX1368" fmla="*/ 3111597 w 10560344"/>
              <a:gd name="connsiteY1368" fmla="*/ 777209 h 3249519"/>
              <a:gd name="connsiteX1369" fmla="*/ 467889 w 10560344"/>
              <a:gd name="connsiteY1369" fmla="*/ 755814 h 3249519"/>
              <a:gd name="connsiteX1370" fmla="*/ 467482 w 10560344"/>
              <a:gd name="connsiteY1370" fmla="*/ 756072 h 3249519"/>
              <a:gd name="connsiteX1371" fmla="*/ 464212 w 10560344"/>
              <a:gd name="connsiteY1371" fmla="*/ 758149 h 3249519"/>
              <a:gd name="connsiteX1372" fmla="*/ 466511 w 10560344"/>
              <a:gd name="connsiteY1372" fmla="*/ 756689 h 3249519"/>
              <a:gd name="connsiteX1373" fmla="*/ 467482 w 10560344"/>
              <a:gd name="connsiteY1373" fmla="*/ 756072 h 3249519"/>
              <a:gd name="connsiteX1374" fmla="*/ 467832 w 10560344"/>
              <a:gd name="connsiteY1374" fmla="*/ 755851 h 3249519"/>
              <a:gd name="connsiteX1375" fmla="*/ 467889 w 10560344"/>
              <a:gd name="connsiteY1375" fmla="*/ 755814 h 3249519"/>
              <a:gd name="connsiteX1376" fmla="*/ 520270 w 10560344"/>
              <a:gd name="connsiteY1376" fmla="*/ 747868 h 3249519"/>
              <a:gd name="connsiteX1377" fmla="*/ 520544 w 10560344"/>
              <a:gd name="connsiteY1377" fmla="*/ 748491 h 3249519"/>
              <a:gd name="connsiteX1378" fmla="*/ 526299 w 10560344"/>
              <a:gd name="connsiteY1378" fmla="*/ 752185 h 3249519"/>
              <a:gd name="connsiteX1379" fmla="*/ 526139 w 10560344"/>
              <a:gd name="connsiteY1379" fmla="*/ 750075 h 3249519"/>
              <a:gd name="connsiteX1380" fmla="*/ 521456 w 10560344"/>
              <a:gd name="connsiteY1380" fmla="*/ 747925 h 3249519"/>
              <a:gd name="connsiteX1381" fmla="*/ 215894 w 10560344"/>
              <a:gd name="connsiteY1381" fmla="*/ 740337 h 3249519"/>
              <a:gd name="connsiteX1382" fmla="*/ 231418 w 10560344"/>
              <a:gd name="connsiteY1382" fmla="*/ 746430 h 3249519"/>
              <a:gd name="connsiteX1383" fmla="*/ 215174 w 10560344"/>
              <a:gd name="connsiteY1383" fmla="*/ 744795 h 3249519"/>
              <a:gd name="connsiteX1384" fmla="*/ 211066 w 10560344"/>
              <a:gd name="connsiteY1384" fmla="*/ 742175 h 3249519"/>
              <a:gd name="connsiteX1385" fmla="*/ 215894 w 10560344"/>
              <a:gd name="connsiteY1385" fmla="*/ 740337 h 3249519"/>
              <a:gd name="connsiteX1386" fmla="*/ 2250656 w 10560344"/>
              <a:gd name="connsiteY1386" fmla="*/ 734473 h 3249519"/>
              <a:gd name="connsiteX1387" fmla="*/ 2246840 w 10560344"/>
              <a:gd name="connsiteY1387" fmla="*/ 740542 h 3249519"/>
              <a:gd name="connsiteX1388" fmla="*/ 2258989 w 10560344"/>
              <a:gd name="connsiteY1388" fmla="*/ 742237 h 3249519"/>
              <a:gd name="connsiteX1389" fmla="*/ 2263696 w 10560344"/>
              <a:gd name="connsiteY1389" fmla="*/ 738485 h 3249519"/>
              <a:gd name="connsiteX1390" fmla="*/ 2253765 w 10560344"/>
              <a:gd name="connsiteY1390" fmla="*/ 728167 h 3249519"/>
              <a:gd name="connsiteX1391" fmla="*/ 2251975 w 10560344"/>
              <a:gd name="connsiteY1391" fmla="*/ 731943 h 3249519"/>
              <a:gd name="connsiteX1392" fmla="*/ 2282808 w 10560344"/>
              <a:gd name="connsiteY1392" fmla="*/ 745266 h 3249519"/>
              <a:gd name="connsiteX1393" fmla="*/ 2323050 w 10560344"/>
              <a:gd name="connsiteY1393" fmla="*/ 762531 h 3249519"/>
              <a:gd name="connsiteX1394" fmla="*/ 2299301 w 10560344"/>
              <a:gd name="connsiteY1394" fmla="*/ 747836 h 3249519"/>
              <a:gd name="connsiteX1395" fmla="*/ 397024 w 10560344"/>
              <a:gd name="connsiteY1395" fmla="*/ 698172 h 3249519"/>
              <a:gd name="connsiteX1396" fmla="*/ 399222 w 10560344"/>
              <a:gd name="connsiteY1396" fmla="*/ 698285 h 3249519"/>
              <a:gd name="connsiteX1397" fmla="*/ 440605 w 10560344"/>
              <a:gd name="connsiteY1397" fmla="*/ 720934 h 3249519"/>
              <a:gd name="connsiteX1398" fmla="*/ 435774 w 10560344"/>
              <a:gd name="connsiteY1398" fmla="*/ 719408 h 3249519"/>
              <a:gd name="connsiteX1399" fmla="*/ 393019 w 10560344"/>
              <a:gd name="connsiteY1399" fmla="*/ 699448 h 3249519"/>
              <a:gd name="connsiteX1400" fmla="*/ 397024 w 10560344"/>
              <a:gd name="connsiteY1400" fmla="*/ 698172 h 3249519"/>
              <a:gd name="connsiteX1401" fmla="*/ 564302 w 10560344"/>
              <a:gd name="connsiteY1401" fmla="*/ 693678 h 3249519"/>
              <a:gd name="connsiteX1402" fmla="*/ 564661 w 10560344"/>
              <a:gd name="connsiteY1402" fmla="*/ 693927 h 3249519"/>
              <a:gd name="connsiteX1403" fmla="*/ 576412 w 10560344"/>
              <a:gd name="connsiteY1403" fmla="*/ 701028 h 3249519"/>
              <a:gd name="connsiteX1404" fmla="*/ 578752 w 10560344"/>
              <a:gd name="connsiteY1404" fmla="*/ 701960 h 3249519"/>
              <a:gd name="connsiteX1405" fmla="*/ 428848 w 10560344"/>
              <a:gd name="connsiteY1405" fmla="*/ 690288 h 3249519"/>
              <a:gd name="connsiteX1406" fmla="*/ 425930 w 10560344"/>
              <a:gd name="connsiteY1406" fmla="*/ 693065 h 3249519"/>
              <a:gd name="connsiteX1407" fmla="*/ 437433 w 10560344"/>
              <a:gd name="connsiteY1407" fmla="*/ 697993 h 3249519"/>
              <a:gd name="connsiteX1408" fmla="*/ 437691 w 10560344"/>
              <a:gd name="connsiteY1408" fmla="*/ 696172 h 3249519"/>
              <a:gd name="connsiteX1409" fmla="*/ 433777 w 10560344"/>
              <a:gd name="connsiteY1409" fmla="*/ 692403 h 3249519"/>
              <a:gd name="connsiteX1410" fmla="*/ 432520 w 10560344"/>
              <a:gd name="connsiteY1410" fmla="*/ 691646 h 3249519"/>
              <a:gd name="connsiteX1411" fmla="*/ 448610 w 10560344"/>
              <a:gd name="connsiteY1411" fmla="*/ 644079 h 3249519"/>
              <a:gd name="connsiteX1412" fmla="*/ 459433 w 10560344"/>
              <a:gd name="connsiteY1412" fmla="*/ 650505 h 3249519"/>
              <a:gd name="connsiteX1413" fmla="*/ 453748 w 10560344"/>
              <a:gd name="connsiteY1413" fmla="*/ 648652 h 3249519"/>
              <a:gd name="connsiteX1414" fmla="*/ 448610 w 10560344"/>
              <a:gd name="connsiteY1414" fmla="*/ 644079 h 3249519"/>
              <a:gd name="connsiteX1415" fmla="*/ 244967 w 10560344"/>
              <a:gd name="connsiteY1415" fmla="*/ 628633 h 3249519"/>
              <a:gd name="connsiteX1416" fmla="*/ 254767 w 10560344"/>
              <a:gd name="connsiteY1416" fmla="*/ 631238 h 3249519"/>
              <a:gd name="connsiteX1417" fmla="*/ 318131 w 10560344"/>
              <a:gd name="connsiteY1417" fmla="*/ 650178 h 3249519"/>
              <a:gd name="connsiteX1418" fmla="*/ 338843 w 10560344"/>
              <a:gd name="connsiteY1418" fmla="*/ 664370 h 3249519"/>
              <a:gd name="connsiteX1419" fmla="*/ 368011 w 10560344"/>
              <a:gd name="connsiteY1419" fmla="*/ 681126 h 3249519"/>
              <a:gd name="connsiteX1420" fmla="*/ 354443 w 10560344"/>
              <a:gd name="connsiteY1420" fmla="*/ 677473 h 3249519"/>
              <a:gd name="connsiteX1421" fmla="*/ 293951 w 10560344"/>
              <a:gd name="connsiteY1421" fmla="*/ 652635 h 3249519"/>
              <a:gd name="connsiteX1422" fmla="*/ 263352 w 10560344"/>
              <a:gd name="connsiteY1422" fmla="*/ 643025 h 3249519"/>
              <a:gd name="connsiteX1423" fmla="*/ 264058 w 10560344"/>
              <a:gd name="connsiteY1423" fmla="*/ 642699 h 3249519"/>
              <a:gd name="connsiteX1424" fmla="*/ 250211 w 10560344"/>
              <a:gd name="connsiteY1424" fmla="*/ 632391 h 3249519"/>
              <a:gd name="connsiteX1425" fmla="*/ 296439 w 10560344"/>
              <a:gd name="connsiteY1425" fmla="*/ 615709 h 3249519"/>
              <a:gd name="connsiteX1426" fmla="*/ 313556 w 10560344"/>
              <a:gd name="connsiteY1426" fmla="*/ 625857 h 3249519"/>
              <a:gd name="connsiteX1427" fmla="*/ 305054 w 10560344"/>
              <a:gd name="connsiteY1427" fmla="*/ 622919 h 3249519"/>
              <a:gd name="connsiteX1428" fmla="*/ 296439 w 10560344"/>
              <a:gd name="connsiteY1428" fmla="*/ 615709 h 3249519"/>
              <a:gd name="connsiteX1429" fmla="*/ 290301 w 10560344"/>
              <a:gd name="connsiteY1429" fmla="*/ 611432 h 3249519"/>
              <a:gd name="connsiteX1430" fmla="*/ 296439 w 10560344"/>
              <a:gd name="connsiteY1430" fmla="*/ 615709 h 3249519"/>
              <a:gd name="connsiteX1431" fmla="*/ 293564 w 10560344"/>
              <a:gd name="connsiteY1431" fmla="*/ 615613 h 3249519"/>
              <a:gd name="connsiteX1432" fmla="*/ 290301 w 10560344"/>
              <a:gd name="connsiteY1432" fmla="*/ 611432 h 3249519"/>
              <a:gd name="connsiteX1433" fmla="*/ 284163 w 10560344"/>
              <a:gd name="connsiteY1433" fmla="*/ 607156 h 3249519"/>
              <a:gd name="connsiteX1434" fmla="*/ 290301 w 10560344"/>
              <a:gd name="connsiteY1434" fmla="*/ 611432 h 3249519"/>
              <a:gd name="connsiteX1435" fmla="*/ 287426 w 10560344"/>
              <a:gd name="connsiteY1435" fmla="*/ 611337 h 3249519"/>
              <a:gd name="connsiteX1436" fmla="*/ 284163 w 10560344"/>
              <a:gd name="connsiteY1436" fmla="*/ 607156 h 3249519"/>
              <a:gd name="connsiteX1437" fmla="*/ 587083 w 10560344"/>
              <a:gd name="connsiteY1437" fmla="*/ 605904 h 3249519"/>
              <a:gd name="connsiteX1438" fmla="*/ 587027 w 10560344"/>
              <a:gd name="connsiteY1438" fmla="*/ 605937 h 3249519"/>
              <a:gd name="connsiteX1439" fmla="*/ 585808 w 10560344"/>
              <a:gd name="connsiteY1439" fmla="*/ 606689 h 3249519"/>
              <a:gd name="connsiteX1440" fmla="*/ 151975 w 10560344"/>
              <a:gd name="connsiteY1440" fmla="*/ 605068 h 3249519"/>
              <a:gd name="connsiteX1441" fmla="*/ 178113 w 10560344"/>
              <a:gd name="connsiteY1441" fmla="*/ 610861 h 3249519"/>
              <a:gd name="connsiteX1442" fmla="*/ 202819 w 10560344"/>
              <a:gd name="connsiteY1442" fmla="*/ 617428 h 3249519"/>
              <a:gd name="connsiteX1443" fmla="*/ 212221 w 10560344"/>
              <a:gd name="connsiteY1443" fmla="*/ 625373 h 3249519"/>
              <a:gd name="connsiteX1444" fmla="*/ 216696 w 10560344"/>
              <a:gd name="connsiteY1444" fmla="*/ 628632 h 3249519"/>
              <a:gd name="connsiteX1445" fmla="*/ 163636 w 10560344"/>
              <a:gd name="connsiteY1445" fmla="*/ 613280 h 3249519"/>
              <a:gd name="connsiteX1446" fmla="*/ 158153 w 10560344"/>
              <a:gd name="connsiteY1446" fmla="*/ 609726 h 3249519"/>
              <a:gd name="connsiteX1447" fmla="*/ 399569 w 10560344"/>
              <a:gd name="connsiteY1447" fmla="*/ 591976 h 3249519"/>
              <a:gd name="connsiteX1448" fmla="*/ 409507 w 10560344"/>
              <a:gd name="connsiteY1448" fmla="*/ 596329 h 3249519"/>
              <a:gd name="connsiteX1449" fmla="*/ 409488 w 10560344"/>
              <a:gd name="connsiteY1449" fmla="*/ 598552 h 3249519"/>
              <a:gd name="connsiteX1450" fmla="*/ 403342 w 10560344"/>
              <a:gd name="connsiteY1450" fmla="*/ 596335 h 3249519"/>
              <a:gd name="connsiteX1451" fmla="*/ 399569 w 10560344"/>
              <a:gd name="connsiteY1451" fmla="*/ 591976 h 3249519"/>
              <a:gd name="connsiteX1452" fmla="*/ 1755637 w 10560344"/>
              <a:gd name="connsiteY1452" fmla="*/ 546127 h 3249519"/>
              <a:gd name="connsiteX1453" fmla="*/ 1798551 w 10560344"/>
              <a:gd name="connsiteY1453" fmla="*/ 566906 h 3249519"/>
              <a:gd name="connsiteX1454" fmla="*/ 2652848 w 10560344"/>
              <a:gd name="connsiteY1454" fmla="*/ 766839 h 3249519"/>
              <a:gd name="connsiteX1455" fmla="*/ 2876896 w 10560344"/>
              <a:gd name="connsiteY1455" fmla="*/ 823131 h 3249519"/>
              <a:gd name="connsiteX1456" fmla="*/ 2869764 w 10560344"/>
              <a:gd name="connsiteY1456" fmla="*/ 811702 h 3249519"/>
              <a:gd name="connsiteX1457" fmla="*/ 2877196 w 10560344"/>
              <a:gd name="connsiteY1457" fmla="*/ 810618 h 3249519"/>
              <a:gd name="connsiteX1458" fmla="*/ 2773608 w 10560344"/>
              <a:gd name="connsiteY1458" fmla="*/ 786375 h 3249519"/>
              <a:gd name="connsiteX1459" fmla="*/ 1862370 w 10560344"/>
              <a:gd name="connsiteY1459" fmla="*/ 565415 h 3249519"/>
              <a:gd name="connsiteX1460" fmla="*/ 1755637 w 10560344"/>
              <a:gd name="connsiteY1460" fmla="*/ 546127 h 3249519"/>
              <a:gd name="connsiteX1461" fmla="*/ 221338 w 10560344"/>
              <a:gd name="connsiteY1461" fmla="*/ 540391 h 3249519"/>
              <a:gd name="connsiteX1462" fmla="*/ 230133 w 10560344"/>
              <a:gd name="connsiteY1462" fmla="*/ 545504 h 3249519"/>
              <a:gd name="connsiteX1463" fmla="*/ 228056 w 10560344"/>
              <a:gd name="connsiteY1463" fmla="*/ 544946 h 3249519"/>
              <a:gd name="connsiteX1464" fmla="*/ 464618 w 10560344"/>
              <a:gd name="connsiteY1464" fmla="*/ 534155 h 3249519"/>
              <a:gd name="connsiteX1465" fmla="*/ 468806 w 10560344"/>
              <a:gd name="connsiteY1465" fmla="*/ 536675 h 3249519"/>
              <a:gd name="connsiteX1466" fmla="*/ 477041 w 10560344"/>
              <a:gd name="connsiteY1466" fmla="*/ 538573 h 3249519"/>
              <a:gd name="connsiteX1467" fmla="*/ 500706 w 10560344"/>
              <a:gd name="connsiteY1467" fmla="*/ 546689 h 3249519"/>
              <a:gd name="connsiteX1468" fmla="*/ 519369 w 10560344"/>
              <a:gd name="connsiteY1468" fmla="*/ 553932 h 3249519"/>
              <a:gd name="connsiteX1469" fmla="*/ 512588 w 10560344"/>
              <a:gd name="connsiteY1469" fmla="*/ 549754 h 3249519"/>
              <a:gd name="connsiteX1470" fmla="*/ 509201 w 10560344"/>
              <a:gd name="connsiteY1470" fmla="*/ 548229 h 3249519"/>
              <a:gd name="connsiteX1471" fmla="*/ 485714 w 10560344"/>
              <a:gd name="connsiteY1471" fmla="*/ 540781 h 3249519"/>
              <a:gd name="connsiteX1472" fmla="*/ 2142884 w 10560344"/>
              <a:gd name="connsiteY1472" fmla="*/ 446782 h 3249519"/>
              <a:gd name="connsiteX1473" fmla="*/ 2241537 w 10560344"/>
              <a:gd name="connsiteY1473" fmla="*/ 481530 h 3249519"/>
              <a:gd name="connsiteX1474" fmla="*/ 2275400 w 10560344"/>
              <a:gd name="connsiteY1474" fmla="*/ 481644 h 3249519"/>
              <a:gd name="connsiteX1475" fmla="*/ 2256813 w 10560344"/>
              <a:gd name="connsiteY1475" fmla="*/ 470297 h 3249519"/>
              <a:gd name="connsiteX1476" fmla="*/ 2302467 w 10560344"/>
              <a:gd name="connsiteY1476" fmla="*/ 489071 h 3249519"/>
              <a:gd name="connsiteX1477" fmla="*/ 2283264 w 10560344"/>
              <a:gd name="connsiteY1477" fmla="*/ 492956 h 3249519"/>
              <a:gd name="connsiteX1478" fmla="*/ 2305163 w 10560344"/>
              <a:gd name="connsiteY1478" fmla="*/ 502409 h 3249519"/>
              <a:gd name="connsiteX1479" fmla="*/ 2185290 w 10560344"/>
              <a:gd name="connsiteY1479" fmla="*/ 473705 h 3249519"/>
              <a:gd name="connsiteX1480" fmla="*/ 2193025 w 10560344"/>
              <a:gd name="connsiteY1480" fmla="*/ 473539 h 3249519"/>
              <a:gd name="connsiteX1481" fmla="*/ 2195859 w 10560344"/>
              <a:gd name="connsiteY1481" fmla="*/ 470092 h 3249519"/>
              <a:gd name="connsiteX1482" fmla="*/ 2142884 w 10560344"/>
              <a:gd name="connsiteY1482" fmla="*/ 446782 h 3249519"/>
              <a:gd name="connsiteX1483" fmla="*/ 934817 w 10560344"/>
              <a:gd name="connsiteY1483" fmla="*/ 433128 h 3249519"/>
              <a:gd name="connsiteX1484" fmla="*/ 937046 w 10560344"/>
              <a:gd name="connsiteY1484" fmla="*/ 435026 h 3249519"/>
              <a:gd name="connsiteX1485" fmla="*/ 999705 w 10560344"/>
              <a:gd name="connsiteY1485" fmla="*/ 455200 h 3249519"/>
              <a:gd name="connsiteX1486" fmla="*/ 966820 w 10560344"/>
              <a:gd name="connsiteY1486" fmla="*/ 441566 h 3249519"/>
              <a:gd name="connsiteX1487" fmla="*/ 934817 w 10560344"/>
              <a:gd name="connsiteY1487" fmla="*/ 433128 h 3249519"/>
              <a:gd name="connsiteX1488" fmla="*/ 949735 w 10560344"/>
              <a:gd name="connsiteY1488" fmla="*/ 423643 h 3249519"/>
              <a:gd name="connsiteX1489" fmla="*/ 948304 w 10560344"/>
              <a:gd name="connsiteY1489" fmla="*/ 423897 h 3249519"/>
              <a:gd name="connsiteX1490" fmla="*/ 948159 w 10560344"/>
              <a:gd name="connsiteY1490" fmla="*/ 425593 h 3249519"/>
              <a:gd name="connsiteX1491" fmla="*/ 949031 w 10560344"/>
              <a:gd name="connsiteY1491" fmla="*/ 426132 h 3249519"/>
              <a:gd name="connsiteX1492" fmla="*/ 953195 w 10560344"/>
              <a:gd name="connsiteY1492" fmla="*/ 426350 h 3249519"/>
              <a:gd name="connsiteX1493" fmla="*/ 1006266 w 10560344"/>
              <a:gd name="connsiteY1493" fmla="*/ 450710 h 3249519"/>
              <a:gd name="connsiteX1494" fmla="*/ 1014184 w 10560344"/>
              <a:gd name="connsiteY1494" fmla="*/ 451280 h 3249519"/>
              <a:gd name="connsiteX1495" fmla="*/ 985564 w 10560344"/>
              <a:gd name="connsiteY1495" fmla="*/ 434538 h 3249519"/>
              <a:gd name="connsiteX1496" fmla="*/ 953195 w 10560344"/>
              <a:gd name="connsiteY1496" fmla="*/ 426350 h 3249519"/>
              <a:gd name="connsiteX1497" fmla="*/ 949735 w 10560344"/>
              <a:gd name="connsiteY1497" fmla="*/ 423643 h 3249519"/>
              <a:gd name="connsiteX1498" fmla="*/ 2006388 w 10560344"/>
              <a:gd name="connsiteY1498" fmla="*/ 420369 h 3249519"/>
              <a:gd name="connsiteX1499" fmla="*/ 2070653 w 10560344"/>
              <a:gd name="connsiteY1499" fmla="*/ 443153 h 3249519"/>
              <a:gd name="connsiteX1500" fmla="*/ 2066199 w 10560344"/>
              <a:gd name="connsiteY1500" fmla="*/ 445189 h 3249519"/>
              <a:gd name="connsiteX1501" fmla="*/ 2032326 w 10560344"/>
              <a:gd name="connsiteY1501" fmla="*/ 437078 h 3249519"/>
              <a:gd name="connsiteX1502" fmla="*/ 2040203 w 10560344"/>
              <a:gd name="connsiteY1502" fmla="*/ 435152 h 3249519"/>
              <a:gd name="connsiteX1503" fmla="*/ 2006388 w 10560344"/>
              <a:gd name="connsiteY1503" fmla="*/ 420369 h 3249519"/>
              <a:gd name="connsiteX1504" fmla="*/ 900683 w 10560344"/>
              <a:gd name="connsiteY1504" fmla="*/ 417671 h 3249519"/>
              <a:gd name="connsiteX1505" fmla="*/ 901788 w 10560344"/>
              <a:gd name="connsiteY1505" fmla="*/ 419347 h 3249519"/>
              <a:gd name="connsiteX1506" fmla="*/ 905144 w 10560344"/>
              <a:gd name="connsiteY1506" fmla="*/ 421450 h 3249519"/>
              <a:gd name="connsiteX1507" fmla="*/ 929618 w 10560344"/>
              <a:gd name="connsiteY1507" fmla="*/ 425532 h 3249519"/>
              <a:gd name="connsiteX1508" fmla="*/ 900683 w 10560344"/>
              <a:gd name="connsiteY1508" fmla="*/ 417671 h 3249519"/>
              <a:gd name="connsiteX1509" fmla="*/ 881856 w 10560344"/>
              <a:gd name="connsiteY1509" fmla="*/ 394952 h 3249519"/>
              <a:gd name="connsiteX1510" fmla="*/ 885573 w 10560344"/>
              <a:gd name="connsiteY1510" fmla="*/ 397454 h 3249519"/>
              <a:gd name="connsiteX1511" fmla="*/ 905538 w 10560344"/>
              <a:gd name="connsiteY1511" fmla="*/ 400516 h 3249519"/>
              <a:gd name="connsiteX1512" fmla="*/ 893777 w 10560344"/>
              <a:gd name="connsiteY1512" fmla="*/ 397411 h 3249519"/>
              <a:gd name="connsiteX1513" fmla="*/ 881856 w 10560344"/>
              <a:gd name="connsiteY1513" fmla="*/ 394952 h 3249519"/>
              <a:gd name="connsiteX1514" fmla="*/ 818219 w 10560344"/>
              <a:gd name="connsiteY1514" fmla="*/ 374610 h 3249519"/>
              <a:gd name="connsiteX1515" fmla="*/ 887674 w 10560344"/>
              <a:gd name="connsiteY1515" fmla="*/ 412742 h 3249519"/>
              <a:gd name="connsiteX1516" fmla="*/ 898189 w 10560344"/>
              <a:gd name="connsiteY1516" fmla="*/ 414025 h 3249519"/>
              <a:gd name="connsiteX1517" fmla="*/ 858489 w 10560344"/>
              <a:gd name="connsiteY1517" fmla="*/ 394344 h 3249519"/>
              <a:gd name="connsiteX1518" fmla="*/ 818219 w 10560344"/>
              <a:gd name="connsiteY1518" fmla="*/ 374610 h 3249519"/>
              <a:gd name="connsiteX1519" fmla="*/ 1854558 w 10560344"/>
              <a:gd name="connsiteY1519" fmla="*/ 365151 h 3249519"/>
              <a:gd name="connsiteX1520" fmla="*/ 1866881 w 10560344"/>
              <a:gd name="connsiteY1520" fmla="*/ 368590 h 3249519"/>
              <a:gd name="connsiteX1521" fmla="*/ 1994749 w 10560344"/>
              <a:gd name="connsiteY1521" fmla="*/ 428080 h 3249519"/>
              <a:gd name="connsiteX1522" fmla="*/ 1961141 w 10560344"/>
              <a:gd name="connsiteY1522" fmla="*/ 420032 h 3249519"/>
              <a:gd name="connsiteX1523" fmla="*/ 1912234 w 10560344"/>
              <a:gd name="connsiteY1523" fmla="*/ 406617 h 3249519"/>
              <a:gd name="connsiteX1524" fmla="*/ 1927622 w 10560344"/>
              <a:gd name="connsiteY1524" fmla="*/ 408889 h 3249519"/>
              <a:gd name="connsiteX1525" fmla="*/ 1938148 w 10560344"/>
              <a:gd name="connsiteY1525" fmla="*/ 404906 h 3249519"/>
              <a:gd name="connsiteX1526" fmla="*/ 1883708 w 10560344"/>
              <a:gd name="connsiteY1526" fmla="*/ 379015 h 3249519"/>
              <a:gd name="connsiteX1527" fmla="*/ 802198 w 10560344"/>
              <a:gd name="connsiteY1527" fmla="*/ 360588 h 3249519"/>
              <a:gd name="connsiteX1528" fmla="*/ 797458 w 10560344"/>
              <a:gd name="connsiteY1528" fmla="*/ 363831 h 3249519"/>
              <a:gd name="connsiteX1529" fmla="*/ 800765 w 10560344"/>
              <a:gd name="connsiteY1529" fmla="*/ 363577 h 3249519"/>
              <a:gd name="connsiteX1530" fmla="*/ 802198 w 10560344"/>
              <a:gd name="connsiteY1530" fmla="*/ 360588 h 3249519"/>
              <a:gd name="connsiteX1531" fmla="*/ 1482510 w 10560344"/>
              <a:gd name="connsiteY1531" fmla="*/ 352185 h 3249519"/>
              <a:gd name="connsiteX1532" fmla="*/ 1461508 w 10560344"/>
              <a:gd name="connsiteY1532" fmla="*/ 352496 h 3249519"/>
              <a:gd name="connsiteX1533" fmla="*/ 1482510 w 10560344"/>
              <a:gd name="connsiteY1533" fmla="*/ 352185 h 3249519"/>
              <a:gd name="connsiteX1534" fmla="*/ 582691 w 10560344"/>
              <a:gd name="connsiteY1534" fmla="*/ 335456 h 3249519"/>
              <a:gd name="connsiteX1535" fmla="*/ 585510 w 10560344"/>
              <a:gd name="connsiteY1535" fmla="*/ 336452 h 3249519"/>
              <a:gd name="connsiteX1536" fmla="*/ 593966 w 10560344"/>
              <a:gd name="connsiteY1536" fmla="*/ 339443 h 3249519"/>
              <a:gd name="connsiteX1537" fmla="*/ 582691 w 10560344"/>
              <a:gd name="connsiteY1537" fmla="*/ 335456 h 3249519"/>
              <a:gd name="connsiteX1538" fmla="*/ 1573793 w 10560344"/>
              <a:gd name="connsiteY1538" fmla="*/ 331458 h 3249519"/>
              <a:gd name="connsiteX1539" fmla="*/ 1608051 w 10560344"/>
              <a:gd name="connsiteY1539" fmla="*/ 346470 h 3249519"/>
              <a:gd name="connsiteX1540" fmla="*/ 1606463 w 10560344"/>
              <a:gd name="connsiteY1540" fmla="*/ 346602 h 3249519"/>
              <a:gd name="connsiteX1541" fmla="*/ 1724609 w 10560344"/>
              <a:gd name="connsiteY1541" fmla="*/ 327278 h 3249519"/>
              <a:gd name="connsiteX1542" fmla="*/ 1732298 w 10560344"/>
              <a:gd name="connsiteY1542" fmla="*/ 329859 h 3249519"/>
              <a:gd name="connsiteX1543" fmla="*/ 1799627 w 10560344"/>
              <a:gd name="connsiteY1543" fmla="*/ 359978 h 3249519"/>
              <a:gd name="connsiteX1544" fmla="*/ 1794642 w 10560344"/>
              <a:gd name="connsiteY1544" fmla="*/ 358749 h 3249519"/>
              <a:gd name="connsiteX1545" fmla="*/ 1812166 w 10560344"/>
              <a:gd name="connsiteY1545" fmla="*/ 365587 h 3249519"/>
              <a:gd name="connsiteX1546" fmla="*/ 1890645 w 10560344"/>
              <a:gd name="connsiteY1546" fmla="*/ 400695 h 3249519"/>
              <a:gd name="connsiteX1547" fmla="*/ 1847902 w 10560344"/>
              <a:gd name="connsiteY1547" fmla="*/ 388970 h 3249519"/>
              <a:gd name="connsiteX1548" fmla="*/ 1755770 w 10560344"/>
              <a:gd name="connsiteY1548" fmla="*/ 363092 h 3249519"/>
              <a:gd name="connsiteX1549" fmla="*/ 1767278 w 10560344"/>
              <a:gd name="connsiteY1549" fmla="*/ 362578 h 3249519"/>
              <a:gd name="connsiteX1550" fmla="*/ 1786479 w 10560344"/>
              <a:gd name="connsiteY1550" fmla="*/ 358692 h 3249519"/>
              <a:gd name="connsiteX1551" fmla="*/ 1777946 w 10560344"/>
              <a:gd name="connsiteY1551" fmla="*/ 354360 h 3249519"/>
              <a:gd name="connsiteX1552" fmla="*/ 1779378 w 10560344"/>
              <a:gd name="connsiteY1552" fmla="*/ 352099 h 3249519"/>
              <a:gd name="connsiteX1553" fmla="*/ 1774355 w 10560344"/>
              <a:gd name="connsiteY1553" fmla="*/ 352157 h 3249519"/>
              <a:gd name="connsiteX1554" fmla="*/ 1774307 w 10560344"/>
              <a:gd name="connsiteY1554" fmla="*/ 352512 h 3249519"/>
              <a:gd name="connsiteX1555" fmla="*/ 1646061 w 10560344"/>
              <a:gd name="connsiteY1555" fmla="*/ 323803 h 3249519"/>
              <a:gd name="connsiteX1556" fmla="*/ 1723529 w 10560344"/>
              <a:gd name="connsiteY1556" fmla="*/ 356026 h 3249519"/>
              <a:gd name="connsiteX1557" fmla="*/ 1700646 w 10560344"/>
              <a:gd name="connsiteY1557" fmla="*/ 352654 h 3249519"/>
              <a:gd name="connsiteX1558" fmla="*/ 689228 w 10560344"/>
              <a:gd name="connsiteY1558" fmla="*/ 320788 h 3249519"/>
              <a:gd name="connsiteX1559" fmla="*/ 688021 w 10560344"/>
              <a:gd name="connsiteY1559" fmla="*/ 321554 h 3249519"/>
              <a:gd name="connsiteX1560" fmla="*/ 685552 w 10560344"/>
              <a:gd name="connsiteY1560" fmla="*/ 323123 h 3249519"/>
              <a:gd name="connsiteX1561" fmla="*/ 687849 w 10560344"/>
              <a:gd name="connsiteY1561" fmla="*/ 321663 h 3249519"/>
              <a:gd name="connsiteX1562" fmla="*/ 688021 w 10560344"/>
              <a:gd name="connsiteY1562" fmla="*/ 321554 h 3249519"/>
              <a:gd name="connsiteX1563" fmla="*/ 689170 w 10560344"/>
              <a:gd name="connsiteY1563" fmla="*/ 320824 h 3249519"/>
              <a:gd name="connsiteX1564" fmla="*/ 689228 w 10560344"/>
              <a:gd name="connsiteY1564" fmla="*/ 320788 h 3249519"/>
              <a:gd name="connsiteX1565" fmla="*/ 742795 w 10560344"/>
              <a:gd name="connsiteY1565" fmla="*/ 312899 h 3249519"/>
              <a:gd name="connsiteX1566" fmla="*/ 739902 w 10560344"/>
              <a:gd name="connsiteY1566" fmla="*/ 314612 h 3249519"/>
              <a:gd name="connsiteX1567" fmla="*/ 743024 w 10560344"/>
              <a:gd name="connsiteY1567" fmla="*/ 316947 h 3249519"/>
              <a:gd name="connsiteX1568" fmla="*/ 746362 w 10560344"/>
              <a:gd name="connsiteY1568" fmla="*/ 318112 h 3249519"/>
              <a:gd name="connsiteX1569" fmla="*/ 747478 w 10560344"/>
              <a:gd name="connsiteY1569" fmla="*/ 315048 h 3249519"/>
              <a:gd name="connsiteX1570" fmla="*/ 742795 w 10560344"/>
              <a:gd name="connsiteY1570" fmla="*/ 312899 h 3249519"/>
              <a:gd name="connsiteX1571" fmla="*/ 437233 w 10560344"/>
              <a:gd name="connsiteY1571" fmla="*/ 305311 h 3249519"/>
              <a:gd name="connsiteX1572" fmla="*/ 452756 w 10560344"/>
              <a:gd name="connsiteY1572" fmla="*/ 311404 h 3249519"/>
              <a:gd name="connsiteX1573" fmla="*/ 436512 w 10560344"/>
              <a:gd name="connsiteY1573" fmla="*/ 309769 h 3249519"/>
              <a:gd name="connsiteX1574" fmla="*/ 432405 w 10560344"/>
              <a:gd name="connsiteY1574" fmla="*/ 307150 h 3249519"/>
              <a:gd name="connsiteX1575" fmla="*/ 437233 w 10560344"/>
              <a:gd name="connsiteY1575" fmla="*/ 305311 h 3249519"/>
              <a:gd name="connsiteX1576" fmla="*/ 865465 w 10560344"/>
              <a:gd name="connsiteY1576" fmla="*/ 300389 h 3249519"/>
              <a:gd name="connsiteX1577" fmla="*/ 872822 w 10560344"/>
              <a:gd name="connsiteY1577" fmla="*/ 304222 h 3249519"/>
              <a:gd name="connsiteX1578" fmla="*/ 1089324 w 10560344"/>
              <a:gd name="connsiteY1578" fmla="*/ 402343 h 3249519"/>
              <a:gd name="connsiteX1579" fmla="*/ 1167378 w 10560344"/>
              <a:gd name="connsiteY1579" fmla="*/ 428790 h 3249519"/>
              <a:gd name="connsiteX1580" fmla="*/ 1166129 w 10560344"/>
              <a:gd name="connsiteY1580" fmla="*/ 426967 h 3249519"/>
              <a:gd name="connsiteX1581" fmla="*/ 1128562 w 10560344"/>
              <a:gd name="connsiteY1581" fmla="*/ 411182 h 3249519"/>
              <a:gd name="connsiteX1582" fmla="*/ 884740 w 10560344"/>
              <a:gd name="connsiteY1582" fmla="*/ 306774 h 3249519"/>
              <a:gd name="connsiteX1583" fmla="*/ 865465 w 10560344"/>
              <a:gd name="connsiteY1583" fmla="*/ 300389 h 3249519"/>
              <a:gd name="connsiteX1584" fmla="*/ 1352061 w 10560344"/>
              <a:gd name="connsiteY1584" fmla="*/ 280974 h 3249519"/>
              <a:gd name="connsiteX1585" fmla="*/ 1372980 w 10560344"/>
              <a:gd name="connsiteY1585" fmla="*/ 288076 h 3249519"/>
              <a:gd name="connsiteX1586" fmla="*/ 1473427 w 10560344"/>
              <a:gd name="connsiteY1586" fmla="*/ 325243 h 3249519"/>
              <a:gd name="connsiteX1587" fmla="*/ 1496298 w 10560344"/>
              <a:gd name="connsiteY1587" fmla="*/ 333936 h 3249519"/>
              <a:gd name="connsiteX1588" fmla="*/ 1479220 w 10560344"/>
              <a:gd name="connsiteY1588" fmla="*/ 334297 h 3249519"/>
              <a:gd name="connsiteX1589" fmla="*/ 1477363 w 10560344"/>
              <a:gd name="connsiteY1589" fmla="*/ 336206 h 3249519"/>
              <a:gd name="connsiteX1590" fmla="*/ 1447443 w 10560344"/>
              <a:gd name="connsiteY1590" fmla="*/ 322669 h 3249519"/>
              <a:gd name="connsiteX1591" fmla="*/ 1413251 w 10560344"/>
              <a:gd name="connsiteY1591" fmla="*/ 307809 h 3249519"/>
              <a:gd name="connsiteX1592" fmla="*/ 1363923 w 10560344"/>
              <a:gd name="connsiteY1592" fmla="*/ 288919 h 3249519"/>
              <a:gd name="connsiteX1593" fmla="*/ 1352061 w 10560344"/>
              <a:gd name="connsiteY1593" fmla="*/ 280974 h 3249519"/>
              <a:gd name="connsiteX1594" fmla="*/ 1085891 w 10560344"/>
              <a:gd name="connsiteY1594" fmla="*/ 265928 h 3249519"/>
              <a:gd name="connsiteX1595" fmla="*/ 1089365 w 10560344"/>
              <a:gd name="connsiteY1595" fmla="*/ 269379 h 3249519"/>
              <a:gd name="connsiteX1596" fmla="*/ 1093714 w 10560344"/>
              <a:gd name="connsiteY1596" fmla="*/ 271394 h 3249519"/>
              <a:gd name="connsiteX1597" fmla="*/ 1104156 w 10560344"/>
              <a:gd name="connsiteY1597" fmla="*/ 273059 h 3249519"/>
              <a:gd name="connsiteX1598" fmla="*/ 1085891 w 10560344"/>
              <a:gd name="connsiteY1598" fmla="*/ 265928 h 3249519"/>
              <a:gd name="connsiteX1599" fmla="*/ 618362 w 10560344"/>
              <a:gd name="connsiteY1599" fmla="*/ 263146 h 3249519"/>
              <a:gd name="connsiteX1600" fmla="*/ 620560 w 10560344"/>
              <a:gd name="connsiteY1600" fmla="*/ 263259 h 3249519"/>
              <a:gd name="connsiteX1601" fmla="*/ 661944 w 10560344"/>
              <a:gd name="connsiteY1601" fmla="*/ 285909 h 3249519"/>
              <a:gd name="connsiteX1602" fmla="*/ 657113 w 10560344"/>
              <a:gd name="connsiteY1602" fmla="*/ 284381 h 3249519"/>
              <a:gd name="connsiteX1603" fmla="*/ 614357 w 10560344"/>
              <a:gd name="connsiteY1603" fmla="*/ 264422 h 3249519"/>
              <a:gd name="connsiteX1604" fmla="*/ 618362 w 10560344"/>
              <a:gd name="connsiteY1604" fmla="*/ 263146 h 3249519"/>
              <a:gd name="connsiteX1605" fmla="*/ 989465 w 10560344"/>
              <a:gd name="connsiteY1605" fmla="*/ 220960 h 3249519"/>
              <a:gd name="connsiteX1606" fmla="*/ 987207 w 10560344"/>
              <a:gd name="connsiteY1606" fmla="*/ 223914 h 3249519"/>
              <a:gd name="connsiteX1607" fmla="*/ 993064 w 10560344"/>
              <a:gd name="connsiteY1607" fmla="*/ 227281 h 3249519"/>
              <a:gd name="connsiteX1608" fmla="*/ 1072726 w 10560344"/>
              <a:gd name="connsiteY1608" fmla="*/ 261553 h 3249519"/>
              <a:gd name="connsiteX1609" fmla="*/ 1006130 w 10560344"/>
              <a:gd name="connsiteY1609" fmla="*/ 226817 h 3249519"/>
              <a:gd name="connsiteX1610" fmla="*/ 989465 w 10560344"/>
              <a:gd name="connsiteY1610" fmla="*/ 220960 h 3249519"/>
              <a:gd name="connsiteX1611" fmla="*/ 1120080 w 10560344"/>
              <a:gd name="connsiteY1611" fmla="*/ 209511 h 3249519"/>
              <a:gd name="connsiteX1612" fmla="*/ 1156401 w 10560344"/>
              <a:gd name="connsiteY1612" fmla="*/ 223472 h 3249519"/>
              <a:gd name="connsiteX1613" fmla="*/ 1120080 w 10560344"/>
              <a:gd name="connsiteY1613" fmla="*/ 209511 h 3249519"/>
              <a:gd name="connsiteX1614" fmla="*/ 1109258 w 10560344"/>
              <a:gd name="connsiteY1614" fmla="*/ 203084 h 3249519"/>
              <a:gd name="connsiteX1615" fmla="*/ 1104520 w 10560344"/>
              <a:gd name="connsiteY1615" fmla="*/ 206328 h 3249519"/>
              <a:gd name="connsiteX1616" fmla="*/ 1107357 w 10560344"/>
              <a:gd name="connsiteY1616" fmla="*/ 205390 h 3249519"/>
              <a:gd name="connsiteX1617" fmla="*/ 1109258 w 10560344"/>
              <a:gd name="connsiteY1617" fmla="*/ 203084 h 3249519"/>
              <a:gd name="connsiteX1618" fmla="*/ 466305 w 10560344"/>
              <a:gd name="connsiteY1618" fmla="*/ 193606 h 3249519"/>
              <a:gd name="connsiteX1619" fmla="*/ 476105 w 10560344"/>
              <a:gd name="connsiteY1619" fmla="*/ 196212 h 3249519"/>
              <a:gd name="connsiteX1620" fmla="*/ 539470 w 10560344"/>
              <a:gd name="connsiteY1620" fmla="*/ 215152 h 3249519"/>
              <a:gd name="connsiteX1621" fmla="*/ 560182 w 10560344"/>
              <a:gd name="connsiteY1621" fmla="*/ 229343 h 3249519"/>
              <a:gd name="connsiteX1622" fmla="*/ 589349 w 10560344"/>
              <a:gd name="connsiteY1622" fmla="*/ 246100 h 3249519"/>
              <a:gd name="connsiteX1623" fmla="*/ 575783 w 10560344"/>
              <a:gd name="connsiteY1623" fmla="*/ 242447 h 3249519"/>
              <a:gd name="connsiteX1624" fmla="*/ 515291 w 10560344"/>
              <a:gd name="connsiteY1624" fmla="*/ 217609 h 3249519"/>
              <a:gd name="connsiteX1625" fmla="*/ 484691 w 10560344"/>
              <a:gd name="connsiteY1625" fmla="*/ 207999 h 3249519"/>
              <a:gd name="connsiteX1626" fmla="*/ 485397 w 10560344"/>
              <a:gd name="connsiteY1626" fmla="*/ 207672 h 3249519"/>
              <a:gd name="connsiteX1627" fmla="*/ 471550 w 10560344"/>
              <a:gd name="connsiteY1627" fmla="*/ 197364 h 3249519"/>
              <a:gd name="connsiteX1628" fmla="*/ 373313 w 10560344"/>
              <a:gd name="connsiteY1628" fmla="*/ 170041 h 3249519"/>
              <a:gd name="connsiteX1629" fmla="*/ 399452 w 10560344"/>
              <a:gd name="connsiteY1629" fmla="*/ 175835 h 3249519"/>
              <a:gd name="connsiteX1630" fmla="*/ 424158 w 10560344"/>
              <a:gd name="connsiteY1630" fmla="*/ 182402 h 3249519"/>
              <a:gd name="connsiteX1631" fmla="*/ 433559 w 10560344"/>
              <a:gd name="connsiteY1631" fmla="*/ 190346 h 3249519"/>
              <a:gd name="connsiteX1632" fmla="*/ 438035 w 10560344"/>
              <a:gd name="connsiteY1632" fmla="*/ 193605 h 3249519"/>
              <a:gd name="connsiteX1633" fmla="*/ 384975 w 10560344"/>
              <a:gd name="connsiteY1633" fmla="*/ 178255 h 3249519"/>
              <a:gd name="connsiteX1634" fmla="*/ 379492 w 10560344"/>
              <a:gd name="connsiteY1634" fmla="*/ 174701 h 3249519"/>
              <a:gd name="connsiteX1635" fmla="*/ 714173 w 10560344"/>
              <a:gd name="connsiteY1635" fmla="*/ 153097 h 3249519"/>
              <a:gd name="connsiteX1636" fmla="*/ 718688 w 10560344"/>
              <a:gd name="connsiteY1636" fmla="*/ 156575 h 3249519"/>
              <a:gd name="connsiteX1637" fmla="*/ 715507 w 10560344"/>
              <a:gd name="connsiteY1637" fmla="*/ 158958 h 3249519"/>
              <a:gd name="connsiteX1638" fmla="*/ 714173 w 10560344"/>
              <a:gd name="connsiteY1638" fmla="*/ 153097 h 3249519"/>
              <a:gd name="connsiteX1639" fmla="*/ 547215 w 10560344"/>
              <a:gd name="connsiteY1639" fmla="*/ 142839 h 3249519"/>
              <a:gd name="connsiteX1640" fmla="*/ 588888 w 10560344"/>
              <a:gd name="connsiteY1640" fmla="*/ 152638 h 3249519"/>
              <a:gd name="connsiteX1641" fmla="*/ 619824 w 10560344"/>
              <a:gd name="connsiteY1641" fmla="*/ 161025 h 3249519"/>
              <a:gd name="connsiteX1642" fmla="*/ 624373 w 10560344"/>
              <a:gd name="connsiteY1642" fmla="*/ 162076 h 3249519"/>
              <a:gd name="connsiteX1643" fmla="*/ 654887 w 10560344"/>
              <a:gd name="connsiteY1643" fmla="*/ 179976 h 3249519"/>
              <a:gd name="connsiteX1644" fmla="*/ 614610 w 10560344"/>
              <a:gd name="connsiteY1644" fmla="*/ 164715 h 3249519"/>
              <a:gd name="connsiteX1645" fmla="*/ 565163 w 10560344"/>
              <a:gd name="connsiteY1645" fmla="*/ 152191 h 3249519"/>
              <a:gd name="connsiteX1646" fmla="*/ 550897 w 10560344"/>
              <a:gd name="connsiteY1646" fmla="*/ 146973 h 3249519"/>
              <a:gd name="connsiteX1647" fmla="*/ 549513 w 10560344"/>
              <a:gd name="connsiteY1647" fmla="*/ 145775 h 3249519"/>
              <a:gd name="connsiteX1648" fmla="*/ 707654 w 10560344"/>
              <a:gd name="connsiteY1648" fmla="*/ 116494 h 3249519"/>
              <a:gd name="connsiteX1649" fmla="*/ 713638 w 10560344"/>
              <a:gd name="connsiteY1649" fmla="*/ 119551 h 3249519"/>
              <a:gd name="connsiteX1650" fmla="*/ 728086 w 10560344"/>
              <a:gd name="connsiteY1650" fmla="*/ 124473 h 3249519"/>
              <a:gd name="connsiteX1651" fmla="*/ 728602 w 10560344"/>
              <a:gd name="connsiteY1651" fmla="*/ 124785 h 3249519"/>
              <a:gd name="connsiteX1652" fmla="*/ 865820 w 10560344"/>
              <a:gd name="connsiteY1652" fmla="*/ 206391 h 3249519"/>
              <a:gd name="connsiteX1653" fmla="*/ 1028254 w 10560344"/>
              <a:gd name="connsiteY1653" fmla="*/ 288866 h 3249519"/>
              <a:gd name="connsiteX1654" fmla="*/ 1197787 w 10560344"/>
              <a:gd name="connsiteY1654" fmla="*/ 347296 h 3249519"/>
              <a:gd name="connsiteX1655" fmla="*/ 1151790 w 10560344"/>
              <a:gd name="connsiteY1655" fmla="*/ 327319 h 3249519"/>
              <a:gd name="connsiteX1656" fmla="*/ 1172337 w 10560344"/>
              <a:gd name="connsiteY1656" fmla="*/ 332263 h 3249519"/>
              <a:gd name="connsiteX1657" fmla="*/ 1223922 w 10560344"/>
              <a:gd name="connsiteY1657" fmla="*/ 350380 h 3249519"/>
              <a:gd name="connsiteX1658" fmla="*/ 1159924 w 10560344"/>
              <a:gd name="connsiteY1658" fmla="*/ 344211 h 3249519"/>
              <a:gd name="connsiteX1659" fmla="*/ 1072744 w 10560344"/>
              <a:gd name="connsiteY1659" fmla="*/ 329638 h 3249519"/>
              <a:gd name="connsiteX1660" fmla="*/ 1060290 w 10560344"/>
              <a:gd name="connsiteY1660" fmla="*/ 332757 h 3249519"/>
              <a:gd name="connsiteX1661" fmla="*/ 1056140 w 10560344"/>
              <a:gd name="connsiteY1661" fmla="*/ 333798 h 3249519"/>
              <a:gd name="connsiteX1662" fmla="*/ 1057983 w 10560344"/>
              <a:gd name="connsiteY1662" fmla="*/ 333337 h 3249519"/>
              <a:gd name="connsiteX1663" fmla="*/ 1060290 w 10560344"/>
              <a:gd name="connsiteY1663" fmla="*/ 332757 h 3249519"/>
              <a:gd name="connsiteX1664" fmla="*/ 1067209 w 10560344"/>
              <a:gd name="connsiteY1664" fmla="*/ 331026 h 3249519"/>
              <a:gd name="connsiteX1665" fmla="*/ 1072744 w 10560344"/>
              <a:gd name="connsiteY1665" fmla="*/ 329638 h 3249519"/>
              <a:gd name="connsiteX1666" fmla="*/ 1548547 w 10560344"/>
              <a:gd name="connsiteY1666" fmla="*/ 462514 h 3249519"/>
              <a:gd name="connsiteX1667" fmla="*/ 1546791 w 10560344"/>
              <a:gd name="connsiteY1667" fmla="*/ 465386 h 3249519"/>
              <a:gd name="connsiteX1668" fmla="*/ 1550887 w 10560344"/>
              <a:gd name="connsiteY1668" fmla="*/ 463168 h 3249519"/>
              <a:gd name="connsiteX1669" fmla="*/ 1714262 w 10560344"/>
              <a:gd name="connsiteY1669" fmla="*/ 508793 h 3249519"/>
              <a:gd name="connsiteX1670" fmla="*/ 2367452 w 10560344"/>
              <a:gd name="connsiteY1670" fmla="*/ 674980 h 3249519"/>
              <a:gd name="connsiteX1671" fmla="*/ 2985212 w 10560344"/>
              <a:gd name="connsiteY1671" fmla="*/ 822348 h 3249519"/>
              <a:gd name="connsiteX1672" fmla="*/ 2978895 w 10560344"/>
              <a:gd name="connsiteY1672" fmla="*/ 820100 h 3249519"/>
              <a:gd name="connsiteX1673" fmla="*/ 2718878 w 10560344"/>
              <a:gd name="connsiteY1673" fmla="*/ 693714 h 3249519"/>
              <a:gd name="connsiteX1674" fmla="*/ 2649225 w 10560344"/>
              <a:gd name="connsiteY1674" fmla="*/ 666598 h 3249519"/>
              <a:gd name="connsiteX1675" fmla="*/ 2612017 w 10560344"/>
              <a:gd name="connsiteY1675" fmla="*/ 635009 h 3249519"/>
              <a:gd name="connsiteX1676" fmla="*/ 2622796 w 10560344"/>
              <a:gd name="connsiteY1676" fmla="*/ 638098 h 3249519"/>
              <a:gd name="connsiteX1677" fmla="*/ 2742029 w 10560344"/>
              <a:gd name="connsiteY1677" fmla="*/ 688025 h 3249519"/>
              <a:gd name="connsiteX1678" fmla="*/ 2779844 w 10560344"/>
              <a:gd name="connsiteY1678" fmla="*/ 688152 h 3249519"/>
              <a:gd name="connsiteX1679" fmla="*/ 2773715 w 10560344"/>
              <a:gd name="connsiteY1679" fmla="*/ 685310 h 3249519"/>
              <a:gd name="connsiteX1680" fmla="*/ 2762709 w 10560344"/>
              <a:gd name="connsiteY1680" fmla="*/ 680206 h 3249519"/>
              <a:gd name="connsiteX1681" fmla="*/ 2808973 w 10560344"/>
              <a:gd name="connsiteY1681" fmla="*/ 696063 h 3249519"/>
              <a:gd name="connsiteX1682" fmla="*/ 2874212 w 10560344"/>
              <a:gd name="connsiteY1682" fmla="*/ 721119 h 3249519"/>
              <a:gd name="connsiteX1683" fmla="*/ 3552730 w 10560344"/>
              <a:gd name="connsiteY1683" fmla="*/ 948129 h 3249519"/>
              <a:gd name="connsiteX1684" fmla="*/ 3700572 w 10560344"/>
              <a:gd name="connsiteY1684" fmla="*/ 991797 h 3249519"/>
              <a:gd name="connsiteX1685" fmla="*/ 3795917 w 10560344"/>
              <a:gd name="connsiteY1685" fmla="*/ 1007467 h 3249519"/>
              <a:gd name="connsiteX1686" fmla="*/ 3833914 w 10560344"/>
              <a:gd name="connsiteY1686" fmla="*/ 1020054 h 3249519"/>
              <a:gd name="connsiteX1687" fmla="*/ 3708299 w 10560344"/>
              <a:gd name="connsiteY1687" fmla="*/ 994081 h 3249519"/>
              <a:gd name="connsiteX1688" fmla="*/ 3789717 w 10560344"/>
              <a:gd name="connsiteY1688" fmla="*/ 1018130 h 3249519"/>
              <a:gd name="connsiteX1689" fmla="*/ 4175715 w 10560344"/>
              <a:gd name="connsiteY1689" fmla="*/ 1110773 h 3249519"/>
              <a:gd name="connsiteX1690" fmla="*/ 4212707 w 10560344"/>
              <a:gd name="connsiteY1690" fmla="*/ 1118443 h 3249519"/>
              <a:gd name="connsiteX1691" fmla="*/ 4277000 w 10560344"/>
              <a:gd name="connsiteY1691" fmla="*/ 1155371 h 3249519"/>
              <a:gd name="connsiteX1692" fmla="*/ 4291954 w 10560344"/>
              <a:gd name="connsiteY1692" fmla="*/ 1164007 h 3249519"/>
              <a:gd name="connsiteX1693" fmla="*/ 4319245 w 10560344"/>
              <a:gd name="connsiteY1693" fmla="*/ 1172122 h 3249519"/>
              <a:gd name="connsiteX1694" fmla="*/ 4313498 w 10560344"/>
              <a:gd name="connsiteY1694" fmla="*/ 1168876 h 3249519"/>
              <a:gd name="connsiteX1695" fmla="*/ 4229968 w 10560344"/>
              <a:gd name="connsiteY1695" fmla="*/ 1122022 h 3249519"/>
              <a:gd name="connsiteX1696" fmla="*/ 4313590 w 10560344"/>
              <a:gd name="connsiteY1696" fmla="*/ 1139362 h 3249519"/>
              <a:gd name="connsiteX1697" fmla="*/ 4398691 w 10560344"/>
              <a:gd name="connsiteY1697" fmla="*/ 1157926 h 3249519"/>
              <a:gd name="connsiteX1698" fmla="*/ 4454854 w 10560344"/>
              <a:gd name="connsiteY1698" fmla="*/ 1170199 h 3249519"/>
              <a:gd name="connsiteX1699" fmla="*/ 4675724 w 10560344"/>
              <a:gd name="connsiteY1699" fmla="*/ 1200814 h 3249519"/>
              <a:gd name="connsiteX1700" fmla="*/ 4787224 w 10560344"/>
              <a:gd name="connsiteY1700" fmla="*/ 1215419 h 3249519"/>
              <a:gd name="connsiteX1701" fmla="*/ 4949832 w 10560344"/>
              <a:gd name="connsiteY1701" fmla="*/ 1296709 h 3249519"/>
              <a:gd name="connsiteX1702" fmla="*/ 4968786 w 10560344"/>
              <a:gd name="connsiteY1702" fmla="*/ 1299230 h 3249519"/>
              <a:gd name="connsiteX1703" fmla="*/ 4969227 w 10560344"/>
              <a:gd name="connsiteY1703" fmla="*/ 1299231 h 3249519"/>
              <a:gd name="connsiteX1704" fmla="*/ 4965794 w 10560344"/>
              <a:gd name="connsiteY1704" fmla="*/ 1297405 h 3249519"/>
              <a:gd name="connsiteX1705" fmla="*/ 4871121 w 10560344"/>
              <a:gd name="connsiteY1705" fmla="*/ 1249260 h 3249519"/>
              <a:gd name="connsiteX1706" fmla="*/ 4812624 w 10560344"/>
              <a:gd name="connsiteY1706" fmla="*/ 1218746 h 3249519"/>
              <a:gd name="connsiteX1707" fmla="*/ 4828386 w 10560344"/>
              <a:gd name="connsiteY1707" fmla="*/ 1220811 h 3249519"/>
              <a:gd name="connsiteX1708" fmla="*/ 4826199 w 10560344"/>
              <a:gd name="connsiteY1708" fmla="*/ 1218610 h 3249519"/>
              <a:gd name="connsiteX1709" fmla="*/ 4946506 w 10560344"/>
              <a:gd name="connsiteY1709" fmla="*/ 1277210 h 3249519"/>
              <a:gd name="connsiteX1710" fmla="*/ 5008476 w 10560344"/>
              <a:gd name="connsiteY1710" fmla="*/ 1306585 h 3249519"/>
              <a:gd name="connsiteX1711" fmla="*/ 5044364 w 10560344"/>
              <a:gd name="connsiteY1711" fmla="*/ 1314718 h 3249519"/>
              <a:gd name="connsiteX1712" fmla="*/ 5029570 w 10560344"/>
              <a:gd name="connsiteY1712" fmla="*/ 1316584 h 3249519"/>
              <a:gd name="connsiteX1713" fmla="*/ 5048137 w 10560344"/>
              <a:gd name="connsiteY1713" fmla="*/ 1325386 h 3249519"/>
              <a:gd name="connsiteX1714" fmla="*/ 5087382 w 10560344"/>
              <a:gd name="connsiteY1714" fmla="*/ 1344406 h 3249519"/>
              <a:gd name="connsiteX1715" fmla="*/ 5135682 w 10560344"/>
              <a:gd name="connsiteY1715" fmla="*/ 1348878 h 3249519"/>
              <a:gd name="connsiteX1716" fmla="*/ 5150959 w 10560344"/>
              <a:gd name="connsiteY1716" fmla="*/ 1337645 h 3249519"/>
              <a:gd name="connsiteX1717" fmla="*/ 5048291 w 10560344"/>
              <a:gd name="connsiteY1717" fmla="*/ 1322065 h 3249519"/>
              <a:gd name="connsiteX1718" fmla="*/ 5169597 w 10560344"/>
              <a:gd name="connsiteY1718" fmla="*/ 1333757 h 3249519"/>
              <a:gd name="connsiteX1719" fmla="*/ 5184873 w 10560344"/>
              <a:gd name="connsiteY1719" fmla="*/ 1322525 h 3249519"/>
              <a:gd name="connsiteX1720" fmla="*/ 5099907 w 10560344"/>
              <a:gd name="connsiteY1720" fmla="*/ 1308980 h 3249519"/>
              <a:gd name="connsiteX1721" fmla="*/ 5066394 w 10560344"/>
              <a:gd name="connsiteY1721" fmla="*/ 1303449 h 3249519"/>
              <a:gd name="connsiteX1722" fmla="*/ 5088347 w 10560344"/>
              <a:gd name="connsiteY1722" fmla="*/ 1306050 h 3249519"/>
              <a:gd name="connsiteX1723" fmla="*/ 5154435 w 10560344"/>
              <a:gd name="connsiteY1723" fmla="*/ 1311138 h 3249519"/>
              <a:gd name="connsiteX1724" fmla="*/ 5173661 w 10560344"/>
              <a:gd name="connsiteY1724" fmla="*/ 1299920 h 3249519"/>
              <a:gd name="connsiteX1725" fmla="*/ 5165762 w 10560344"/>
              <a:gd name="connsiteY1725" fmla="*/ 1299893 h 3249519"/>
              <a:gd name="connsiteX1726" fmla="*/ 5177651 w 10560344"/>
              <a:gd name="connsiteY1726" fmla="*/ 1288649 h 3249519"/>
              <a:gd name="connsiteX1727" fmla="*/ 5147173 w 10560344"/>
              <a:gd name="connsiteY1727" fmla="*/ 1288546 h 3249519"/>
              <a:gd name="connsiteX1728" fmla="*/ 5162451 w 10560344"/>
              <a:gd name="connsiteY1728" fmla="*/ 1277313 h 3249519"/>
              <a:gd name="connsiteX1729" fmla="*/ 5124650 w 10560344"/>
              <a:gd name="connsiteY1729" fmla="*/ 1273237 h 3249519"/>
              <a:gd name="connsiteX1730" fmla="*/ 5132024 w 10560344"/>
              <a:gd name="connsiteY1730" fmla="*/ 1261978 h 3249519"/>
              <a:gd name="connsiteX1731" fmla="*/ 5018106 w 10560344"/>
              <a:gd name="connsiteY1731" fmla="*/ 1235076 h 3249519"/>
              <a:gd name="connsiteX1732" fmla="*/ 4900801 w 10560344"/>
              <a:gd name="connsiteY1732" fmla="*/ 1208162 h 3249519"/>
              <a:gd name="connsiteX1733" fmla="*/ 4900814 w 10560344"/>
              <a:gd name="connsiteY1733" fmla="*/ 1204213 h 3249519"/>
              <a:gd name="connsiteX1734" fmla="*/ 4835961 w 10560344"/>
              <a:gd name="connsiteY1734" fmla="*/ 1188761 h 3249519"/>
              <a:gd name="connsiteX1735" fmla="*/ 4820736 w 10560344"/>
              <a:gd name="connsiteY1735" fmla="*/ 1184761 h 3249519"/>
              <a:gd name="connsiteX1736" fmla="*/ 4881653 w 10560344"/>
              <a:gd name="connsiteY1736" fmla="*/ 1196250 h 3249519"/>
              <a:gd name="connsiteX1737" fmla="*/ 4900879 w 10560344"/>
              <a:gd name="connsiteY1737" fmla="*/ 1185031 h 3249519"/>
              <a:gd name="connsiteX1738" fmla="*/ 4790926 w 10560344"/>
              <a:gd name="connsiteY1738" fmla="*/ 1154192 h 3249519"/>
              <a:gd name="connsiteX1739" fmla="*/ 4768596 w 10560344"/>
              <a:gd name="connsiteY1739" fmla="*/ 1161733 h 3249519"/>
              <a:gd name="connsiteX1740" fmla="*/ 4767877 w 10560344"/>
              <a:gd name="connsiteY1740" fmla="*/ 1164834 h 3249519"/>
              <a:gd name="connsiteX1741" fmla="*/ 4765494 w 10560344"/>
              <a:gd name="connsiteY1741" fmla="*/ 1164474 h 3249519"/>
              <a:gd name="connsiteX1742" fmla="*/ 4722056 w 10560344"/>
              <a:gd name="connsiteY1742" fmla="*/ 1157911 h 3249519"/>
              <a:gd name="connsiteX1743" fmla="*/ 4729981 w 10560344"/>
              <a:gd name="connsiteY1743" fmla="*/ 1150602 h 3249519"/>
              <a:gd name="connsiteX1744" fmla="*/ 4726044 w 10560344"/>
              <a:gd name="connsiteY1744" fmla="*/ 1146638 h 3249519"/>
              <a:gd name="connsiteX1745" fmla="*/ 4718707 w 10560344"/>
              <a:gd name="connsiteY1745" fmla="*/ 1146614 h 3249519"/>
              <a:gd name="connsiteX1746" fmla="*/ 4730022 w 10560344"/>
              <a:gd name="connsiteY1746" fmla="*/ 1138752 h 3249519"/>
              <a:gd name="connsiteX1747" fmla="*/ 4692246 w 10560344"/>
              <a:gd name="connsiteY1747" fmla="*/ 1127343 h 3249519"/>
              <a:gd name="connsiteX1748" fmla="*/ 4695645 w 10560344"/>
              <a:gd name="connsiteY1748" fmla="*/ 1123405 h 3249519"/>
              <a:gd name="connsiteX1749" fmla="*/ 4741309 w 10560344"/>
              <a:gd name="connsiteY1749" fmla="*/ 1138791 h 3249519"/>
              <a:gd name="connsiteX1750" fmla="*/ 4756573 w 10560344"/>
              <a:gd name="connsiteY1750" fmla="*/ 1131509 h 3249519"/>
              <a:gd name="connsiteX1751" fmla="*/ 4889116 w 10560344"/>
              <a:gd name="connsiteY1751" fmla="*/ 1158473 h 3249519"/>
              <a:gd name="connsiteX1752" fmla="*/ 4908330 w 10560344"/>
              <a:gd name="connsiteY1752" fmla="*/ 1151202 h 3249519"/>
              <a:gd name="connsiteX1753" fmla="*/ 4763949 w 10560344"/>
              <a:gd name="connsiteY1753" fmla="*/ 1120249 h 3249519"/>
              <a:gd name="connsiteX1754" fmla="*/ 4749264 w 10560344"/>
              <a:gd name="connsiteY1754" fmla="*/ 1123585 h 3249519"/>
              <a:gd name="connsiteX1755" fmla="*/ 4657259 w 10560344"/>
              <a:gd name="connsiteY1755" fmla="*/ 1098551 h 3249519"/>
              <a:gd name="connsiteX1756" fmla="*/ 4872671 w 10560344"/>
              <a:gd name="connsiteY1756" fmla="*/ 1133782 h 3249519"/>
              <a:gd name="connsiteX1757" fmla="*/ 5841160 w 10560344"/>
              <a:gd name="connsiteY1757" fmla="*/ 1320754 h 3249519"/>
              <a:gd name="connsiteX1758" fmla="*/ 6177672 w 10560344"/>
              <a:gd name="connsiteY1758" fmla="*/ 1370819 h 3249519"/>
              <a:gd name="connsiteX1759" fmla="*/ 6404579 w 10560344"/>
              <a:gd name="connsiteY1759" fmla="*/ 1390358 h 3249519"/>
              <a:gd name="connsiteX1760" fmla="*/ 6479708 w 10560344"/>
              <a:gd name="connsiteY1760" fmla="*/ 1395132 h 3249519"/>
              <a:gd name="connsiteX1761" fmla="*/ 6406387 w 10560344"/>
              <a:gd name="connsiteY1761" fmla="*/ 1384000 h 3249519"/>
              <a:gd name="connsiteX1762" fmla="*/ 5891354 w 10560344"/>
              <a:gd name="connsiteY1762" fmla="*/ 1299337 h 3249519"/>
              <a:gd name="connsiteX1763" fmla="*/ 5434065 w 10560344"/>
              <a:gd name="connsiteY1763" fmla="*/ 1234634 h 3249519"/>
              <a:gd name="connsiteX1764" fmla="*/ 5199046 w 10560344"/>
              <a:gd name="connsiteY1764" fmla="*/ 1180019 h 3249519"/>
              <a:gd name="connsiteX1765" fmla="*/ 5026973 w 10560344"/>
              <a:gd name="connsiteY1765" fmla="*/ 1148515 h 3249519"/>
              <a:gd name="connsiteX1766" fmla="*/ 5053686 w 10560344"/>
              <a:gd name="connsiteY1766" fmla="*/ 1140863 h 3249519"/>
              <a:gd name="connsiteX1767" fmla="*/ 5735130 w 10560344"/>
              <a:gd name="connsiteY1767" fmla="*/ 1261070 h 3249519"/>
              <a:gd name="connsiteX1768" fmla="*/ 6500246 w 10560344"/>
              <a:gd name="connsiteY1768" fmla="*/ 1368059 h 3249519"/>
              <a:gd name="connsiteX1769" fmla="*/ 6878567 w 10560344"/>
              <a:gd name="connsiteY1769" fmla="*/ 1417116 h 3249519"/>
              <a:gd name="connsiteX1770" fmla="*/ 6908651 w 10560344"/>
              <a:gd name="connsiteY1770" fmla="*/ 1421265 h 3249519"/>
              <a:gd name="connsiteX1771" fmla="*/ 7331543 w 10560344"/>
              <a:gd name="connsiteY1771" fmla="*/ 1436692 h 3249519"/>
              <a:gd name="connsiteX1772" fmla="*/ 7793249 w 10560344"/>
              <a:gd name="connsiteY1772" fmla="*/ 1438571 h 3249519"/>
              <a:gd name="connsiteX1773" fmla="*/ 8255326 w 10560344"/>
              <a:gd name="connsiteY1773" fmla="*/ 1421027 h 3249519"/>
              <a:gd name="connsiteX1774" fmla="*/ 8257557 w 10560344"/>
              <a:gd name="connsiteY1774" fmla="*/ 1421321 h 3249519"/>
              <a:gd name="connsiteX1775" fmla="*/ 8258136 w 10560344"/>
              <a:gd name="connsiteY1775" fmla="*/ 1422184 h 3249519"/>
              <a:gd name="connsiteX1776" fmla="*/ 8260374 w 10560344"/>
              <a:gd name="connsiteY1776" fmla="*/ 1421693 h 3249519"/>
              <a:gd name="connsiteX1777" fmla="*/ 8257557 w 10560344"/>
              <a:gd name="connsiteY1777" fmla="*/ 1421321 h 3249519"/>
              <a:gd name="connsiteX1778" fmla="*/ 8257309 w 10560344"/>
              <a:gd name="connsiteY1778" fmla="*/ 1420952 h 3249519"/>
              <a:gd name="connsiteX1779" fmla="*/ 8259272 w 10560344"/>
              <a:gd name="connsiteY1779" fmla="*/ 1420877 h 3249519"/>
              <a:gd name="connsiteX1780" fmla="*/ 8273883 w 10560344"/>
              <a:gd name="connsiteY1780" fmla="*/ 1425890 h 3249519"/>
              <a:gd name="connsiteX1781" fmla="*/ 8209251 w 10560344"/>
              <a:gd name="connsiteY1781" fmla="*/ 1425541 h 3249519"/>
              <a:gd name="connsiteX1782" fmla="*/ 8198383 w 10560344"/>
              <a:gd name="connsiteY1782" fmla="*/ 1433054 h 3249519"/>
              <a:gd name="connsiteX1783" fmla="*/ 8140167 w 10560344"/>
              <a:gd name="connsiteY1783" fmla="*/ 1439722 h 3249519"/>
              <a:gd name="connsiteX1784" fmla="*/ 8097982 w 10560344"/>
              <a:gd name="connsiteY1784" fmla="*/ 1439881 h 3249519"/>
              <a:gd name="connsiteX1785" fmla="*/ 8088453 w 10560344"/>
              <a:gd name="connsiteY1785" fmla="*/ 1442768 h 3249519"/>
              <a:gd name="connsiteX1786" fmla="*/ 8085575 w 10560344"/>
              <a:gd name="connsiteY1786" fmla="*/ 1443991 h 3249519"/>
              <a:gd name="connsiteX1787" fmla="*/ 8064954 w 10560344"/>
              <a:gd name="connsiteY1787" fmla="*/ 1450466 h 3249519"/>
              <a:gd name="connsiteX1788" fmla="*/ 8066733 w 10560344"/>
              <a:gd name="connsiteY1788" fmla="*/ 1451663 h 3249519"/>
              <a:gd name="connsiteX1789" fmla="*/ 8071081 w 10560344"/>
              <a:gd name="connsiteY1789" fmla="*/ 1453905 h 3249519"/>
              <a:gd name="connsiteX1790" fmla="*/ 8096020 w 10560344"/>
              <a:gd name="connsiteY1790" fmla="*/ 1457279 h 3249519"/>
              <a:gd name="connsiteX1791" fmla="*/ 8136273 w 10560344"/>
              <a:gd name="connsiteY1791" fmla="*/ 1460944 h 3249519"/>
              <a:gd name="connsiteX1792" fmla="*/ 8189700 w 10560344"/>
              <a:gd name="connsiteY1792" fmla="*/ 1462559 h 3249519"/>
              <a:gd name="connsiteX1793" fmla="*/ 8326302 w 10560344"/>
              <a:gd name="connsiteY1793" fmla="*/ 1467320 h 3249519"/>
              <a:gd name="connsiteX1794" fmla="*/ 8335403 w 10560344"/>
              <a:gd name="connsiteY1794" fmla="*/ 1467648 h 3249519"/>
              <a:gd name="connsiteX1795" fmla="*/ 8326624 w 10560344"/>
              <a:gd name="connsiteY1795" fmla="*/ 1472024 h 3249519"/>
              <a:gd name="connsiteX1796" fmla="*/ 8323724 w 10560344"/>
              <a:gd name="connsiteY1796" fmla="*/ 1473817 h 3249519"/>
              <a:gd name="connsiteX1797" fmla="*/ 8295369 w 10560344"/>
              <a:gd name="connsiteY1797" fmla="*/ 1473706 h 3249519"/>
              <a:gd name="connsiteX1798" fmla="*/ 8221674 w 10560344"/>
              <a:gd name="connsiteY1798" fmla="*/ 1473239 h 3249519"/>
              <a:gd name="connsiteX1799" fmla="*/ 8215080 w 10560344"/>
              <a:gd name="connsiteY1799" fmla="*/ 1489154 h 3249519"/>
              <a:gd name="connsiteX1800" fmla="*/ 8181634 w 10560344"/>
              <a:gd name="connsiteY1800" fmla="*/ 1492351 h 3249519"/>
              <a:gd name="connsiteX1801" fmla="*/ 8149373 w 10560344"/>
              <a:gd name="connsiteY1801" fmla="*/ 1498800 h 3249519"/>
              <a:gd name="connsiteX1802" fmla="*/ 8139021 w 10560344"/>
              <a:gd name="connsiteY1802" fmla="*/ 1499075 h 3249519"/>
              <a:gd name="connsiteX1803" fmla="*/ 8139470 w 10560344"/>
              <a:gd name="connsiteY1803" fmla="*/ 1499218 h 3249519"/>
              <a:gd name="connsiteX1804" fmla="*/ 8140444 w 10560344"/>
              <a:gd name="connsiteY1804" fmla="*/ 1500460 h 3249519"/>
              <a:gd name="connsiteX1805" fmla="*/ 8133444 w 10560344"/>
              <a:gd name="connsiteY1805" fmla="*/ 1503262 h 3249519"/>
              <a:gd name="connsiteX1806" fmla="*/ 8125845 w 10560344"/>
              <a:gd name="connsiteY1806" fmla="*/ 1504401 h 3249519"/>
              <a:gd name="connsiteX1807" fmla="*/ 8129652 w 10560344"/>
              <a:gd name="connsiteY1807" fmla="*/ 1506378 h 3249519"/>
              <a:gd name="connsiteX1808" fmla="*/ 8135124 w 10560344"/>
              <a:gd name="connsiteY1808" fmla="*/ 1510848 h 3249519"/>
              <a:gd name="connsiteX1809" fmla="*/ 8167553 w 10560344"/>
              <a:gd name="connsiteY1809" fmla="*/ 1511244 h 3249519"/>
              <a:gd name="connsiteX1810" fmla="*/ 8191870 w 10560344"/>
              <a:gd name="connsiteY1810" fmla="*/ 1518056 h 3249519"/>
              <a:gd name="connsiteX1811" fmla="*/ 8144523 w 10560344"/>
              <a:gd name="connsiteY1811" fmla="*/ 1517212 h 3249519"/>
              <a:gd name="connsiteX1812" fmla="*/ 8127181 w 10560344"/>
              <a:gd name="connsiteY1812" fmla="*/ 1524109 h 3249519"/>
              <a:gd name="connsiteX1813" fmla="*/ 8108322 w 10560344"/>
              <a:gd name="connsiteY1813" fmla="*/ 1521508 h 3249519"/>
              <a:gd name="connsiteX1814" fmla="*/ 8107397 w 10560344"/>
              <a:gd name="connsiteY1814" fmla="*/ 1521876 h 3249519"/>
              <a:gd name="connsiteX1815" fmla="*/ 8111432 w 10560344"/>
              <a:gd name="connsiteY1815" fmla="*/ 1522070 h 3249519"/>
              <a:gd name="connsiteX1816" fmla="*/ 8113127 w 10560344"/>
              <a:gd name="connsiteY1816" fmla="*/ 1527807 h 3249519"/>
              <a:gd name="connsiteX1817" fmla="*/ 8071069 w 10560344"/>
              <a:gd name="connsiteY1817" fmla="*/ 1531772 h 3249519"/>
              <a:gd name="connsiteX1818" fmla="*/ 8071229 w 10560344"/>
              <a:gd name="connsiteY1818" fmla="*/ 1535695 h 3249519"/>
              <a:gd name="connsiteX1819" fmla="*/ 8071245 w 10560344"/>
              <a:gd name="connsiteY1819" fmla="*/ 1536890 h 3249519"/>
              <a:gd name="connsiteX1820" fmla="*/ 8090030 w 10560344"/>
              <a:gd name="connsiteY1820" fmla="*/ 1535827 h 3249519"/>
              <a:gd name="connsiteX1821" fmla="*/ 8115295 w 10560344"/>
              <a:gd name="connsiteY1821" fmla="*/ 1535216 h 3249519"/>
              <a:gd name="connsiteX1822" fmla="*/ 8159858 w 10560344"/>
              <a:gd name="connsiteY1822" fmla="*/ 1536172 h 3249519"/>
              <a:gd name="connsiteX1823" fmla="*/ 8171126 w 10560344"/>
              <a:gd name="connsiteY1823" fmla="*/ 1536820 h 3249519"/>
              <a:gd name="connsiteX1824" fmla="*/ 8168862 w 10560344"/>
              <a:gd name="connsiteY1824" fmla="*/ 1537435 h 3249519"/>
              <a:gd name="connsiteX1825" fmla="*/ 8152882 w 10560344"/>
              <a:gd name="connsiteY1825" fmla="*/ 1541841 h 3249519"/>
              <a:gd name="connsiteX1826" fmla="*/ 8152871 w 10560344"/>
              <a:gd name="connsiteY1826" fmla="*/ 1545228 h 3249519"/>
              <a:gd name="connsiteX1827" fmla="*/ 8200724 w 10560344"/>
              <a:gd name="connsiteY1827" fmla="*/ 1560271 h 3249519"/>
              <a:gd name="connsiteX1828" fmla="*/ 8201908 w 10560344"/>
              <a:gd name="connsiteY1828" fmla="*/ 1560122 h 3249519"/>
              <a:gd name="connsiteX1829" fmla="*/ 8360400 w 10560344"/>
              <a:gd name="connsiteY1829" fmla="*/ 1515321 h 3249519"/>
              <a:gd name="connsiteX1830" fmla="*/ 8534593 w 10560344"/>
              <a:gd name="connsiteY1830" fmla="*/ 1453070 h 3249519"/>
              <a:gd name="connsiteX1831" fmla="*/ 8585553 w 10560344"/>
              <a:gd name="connsiteY1831" fmla="*/ 1429683 h 3249519"/>
              <a:gd name="connsiteX1832" fmla="*/ 8600257 w 10560344"/>
              <a:gd name="connsiteY1832" fmla="*/ 1426549 h 3249519"/>
              <a:gd name="connsiteX1833" fmla="*/ 8599695 w 10560344"/>
              <a:gd name="connsiteY1833" fmla="*/ 1429392 h 3249519"/>
              <a:gd name="connsiteX1834" fmla="*/ 8581852 w 10560344"/>
              <a:gd name="connsiteY1834" fmla="*/ 1438465 h 3249519"/>
              <a:gd name="connsiteX1835" fmla="*/ 8600120 w 10560344"/>
              <a:gd name="connsiteY1835" fmla="*/ 1432687 h 3249519"/>
              <a:gd name="connsiteX1836" fmla="*/ 8600122 w 10560344"/>
              <a:gd name="connsiteY1836" fmla="*/ 1432702 h 3249519"/>
              <a:gd name="connsiteX1837" fmla="*/ 8600265 w 10560344"/>
              <a:gd name="connsiteY1837" fmla="*/ 1432642 h 3249519"/>
              <a:gd name="connsiteX1838" fmla="*/ 8636442 w 10560344"/>
              <a:gd name="connsiteY1838" fmla="*/ 1421201 h 3249519"/>
              <a:gd name="connsiteX1839" fmla="*/ 8614414 w 10560344"/>
              <a:gd name="connsiteY1839" fmla="*/ 1426644 h 3249519"/>
              <a:gd name="connsiteX1840" fmla="*/ 8600265 w 10560344"/>
              <a:gd name="connsiteY1840" fmla="*/ 1432642 h 3249519"/>
              <a:gd name="connsiteX1841" fmla="*/ 8600120 w 10560344"/>
              <a:gd name="connsiteY1841" fmla="*/ 1432687 h 3249519"/>
              <a:gd name="connsiteX1842" fmla="*/ 8599695 w 10560344"/>
              <a:gd name="connsiteY1842" fmla="*/ 1429392 h 3249519"/>
              <a:gd name="connsiteX1843" fmla="*/ 8647712 w 10560344"/>
              <a:gd name="connsiteY1843" fmla="*/ 1416594 h 3249519"/>
              <a:gd name="connsiteX1844" fmla="*/ 8638322 w 10560344"/>
              <a:gd name="connsiteY1844" fmla="*/ 1422945 h 3249519"/>
              <a:gd name="connsiteX1845" fmla="*/ 8636026 w 10560344"/>
              <a:gd name="connsiteY1845" fmla="*/ 1432963 h 3249519"/>
              <a:gd name="connsiteX1846" fmla="*/ 8598991 w 10560344"/>
              <a:gd name="connsiteY1846" fmla="*/ 1449635 h 3249519"/>
              <a:gd name="connsiteX1847" fmla="*/ 8349907 w 10560344"/>
              <a:gd name="connsiteY1847" fmla="*/ 1546588 h 3249519"/>
              <a:gd name="connsiteX1848" fmla="*/ 8245448 w 10560344"/>
              <a:gd name="connsiteY1848" fmla="*/ 1573972 h 3249519"/>
              <a:gd name="connsiteX1849" fmla="*/ 8250607 w 10560344"/>
              <a:gd name="connsiteY1849" fmla="*/ 1576786 h 3249519"/>
              <a:gd name="connsiteX1850" fmla="*/ 8224899 w 10560344"/>
              <a:gd name="connsiteY1850" fmla="*/ 1585489 h 3249519"/>
              <a:gd name="connsiteX1851" fmla="*/ 8217171 w 10560344"/>
              <a:gd name="connsiteY1851" fmla="*/ 1587317 h 3249519"/>
              <a:gd name="connsiteX1852" fmla="*/ 8215112 w 10560344"/>
              <a:gd name="connsiteY1852" fmla="*/ 1589477 h 3249519"/>
              <a:gd name="connsiteX1853" fmla="*/ 8288517 w 10560344"/>
              <a:gd name="connsiteY1853" fmla="*/ 1570977 h 3249519"/>
              <a:gd name="connsiteX1854" fmla="*/ 8362344 w 10560344"/>
              <a:gd name="connsiteY1854" fmla="*/ 1548893 h 3249519"/>
              <a:gd name="connsiteX1855" fmla="*/ 8619550 w 10560344"/>
              <a:gd name="connsiteY1855" fmla="*/ 1450725 h 3249519"/>
              <a:gd name="connsiteX1856" fmla="*/ 8693147 w 10560344"/>
              <a:gd name="connsiteY1856" fmla="*/ 1422291 h 3249519"/>
              <a:gd name="connsiteX1857" fmla="*/ 8683940 w 10560344"/>
              <a:gd name="connsiteY1857" fmla="*/ 1432216 h 3249519"/>
              <a:gd name="connsiteX1858" fmla="*/ 8664660 w 10560344"/>
              <a:gd name="connsiteY1858" fmla="*/ 1441059 h 3249519"/>
              <a:gd name="connsiteX1859" fmla="*/ 8594296 w 10560344"/>
              <a:gd name="connsiteY1859" fmla="*/ 1481722 h 3249519"/>
              <a:gd name="connsiteX1860" fmla="*/ 8384858 w 10560344"/>
              <a:gd name="connsiteY1860" fmla="*/ 1562486 h 3249519"/>
              <a:gd name="connsiteX1861" fmla="*/ 8274681 w 10560344"/>
              <a:gd name="connsiteY1861" fmla="*/ 1592090 h 3249519"/>
              <a:gd name="connsiteX1862" fmla="*/ 8250253 w 10560344"/>
              <a:gd name="connsiteY1862" fmla="*/ 1600134 h 3249519"/>
              <a:gd name="connsiteX1863" fmla="*/ 8166785 w 10560344"/>
              <a:gd name="connsiteY1863" fmla="*/ 1625515 h 3249519"/>
              <a:gd name="connsiteX1864" fmla="*/ 8205061 w 10560344"/>
              <a:gd name="connsiteY1864" fmla="*/ 1617653 h 3249519"/>
              <a:gd name="connsiteX1865" fmla="*/ 8243533 w 10560344"/>
              <a:gd name="connsiteY1865" fmla="*/ 1606961 h 3249519"/>
              <a:gd name="connsiteX1866" fmla="*/ 8331593 w 10560344"/>
              <a:gd name="connsiteY1866" fmla="*/ 1585105 h 3249519"/>
              <a:gd name="connsiteX1867" fmla="*/ 8323697 w 10560344"/>
              <a:gd name="connsiteY1867" fmla="*/ 1587657 h 3249519"/>
              <a:gd name="connsiteX1868" fmla="*/ 8360797 w 10560344"/>
              <a:gd name="connsiteY1868" fmla="*/ 1577584 h 3249519"/>
              <a:gd name="connsiteX1869" fmla="*/ 8617289 w 10560344"/>
              <a:gd name="connsiteY1869" fmla="*/ 1484586 h 3249519"/>
              <a:gd name="connsiteX1870" fmla="*/ 8402044 w 10560344"/>
              <a:gd name="connsiteY1870" fmla="*/ 1576485 h 3249519"/>
              <a:gd name="connsiteX1871" fmla="*/ 8386326 w 10560344"/>
              <a:gd name="connsiteY1871" fmla="*/ 1582132 h 3249519"/>
              <a:gd name="connsiteX1872" fmla="*/ 8386570 w 10560344"/>
              <a:gd name="connsiteY1872" fmla="*/ 1581888 h 3249519"/>
              <a:gd name="connsiteX1873" fmla="*/ 8427896 w 10560344"/>
              <a:gd name="connsiteY1873" fmla="*/ 1561366 h 3249519"/>
              <a:gd name="connsiteX1874" fmla="*/ 8394054 w 10560344"/>
              <a:gd name="connsiteY1874" fmla="*/ 1574395 h 3249519"/>
              <a:gd name="connsiteX1875" fmla="*/ 8386570 w 10560344"/>
              <a:gd name="connsiteY1875" fmla="*/ 1581888 h 3249519"/>
              <a:gd name="connsiteX1876" fmla="*/ 8385429 w 10560344"/>
              <a:gd name="connsiteY1876" fmla="*/ 1582453 h 3249519"/>
              <a:gd name="connsiteX1877" fmla="*/ 8386326 w 10560344"/>
              <a:gd name="connsiteY1877" fmla="*/ 1582132 h 3249519"/>
              <a:gd name="connsiteX1878" fmla="*/ 8377919 w 10560344"/>
              <a:gd name="connsiteY1878" fmla="*/ 1590550 h 3249519"/>
              <a:gd name="connsiteX1879" fmla="*/ 8441568 w 10560344"/>
              <a:gd name="connsiteY1879" fmla="*/ 1568441 h 3249519"/>
              <a:gd name="connsiteX1880" fmla="*/ 8625551 w 10560344"/>
              <a:gd name="connsiteY1880" fmla="*/ 1495164 h 3249519"/>
              <a:gd name="connsiteX1881" fmla="*/ 8454006 w 10560344"/>
              <a:gd name="connsiteY1881" fmla="*/ 1570744 h 3249519"/>
              <a:gd name="connsiteX1882" fmla="*/ 8442734 w 10560344"/>
              <a:gd name="connsiteY1882" fmla="*/ 1575354 h 3249519"/>
              <a:gd name="connsiteX1883" fmla="*/ 8400358 w 10560344"/>
              <a:gd name="connsiteY1883" fmla="*/ 1593385 h 3249519"/>
              <a:gd name="connsiteX1884" fmla="*/ 8306759 w 10560344"/>
              <a:gd name="connsiteY1884" fmla="*/ 1620758 h 3249519"/>
              <a:gd name="connsiteX1885" fmla="*/ 8243397 w 10560344"/>
              <a:gd name="connsiteY1885" fmla="*/ 1634388 h 3249519"/>
              <a:gd name="connsiteX1886" fmla="*/ 8207079 w 10560344"/>
              <a:gd name="connsiteY1886" fmla="*/ 1645890 h 3249519"/>
              <a:gd name="connsiteX1887" fmla="*/ 8177739 w 10560344"/>
              <a:gd name="connsiteY1887" fmla="*/ 1658036 h 3249519"/>
              <a:gd name="connsiteX1888" fmla="*/ 8190968 w 10560344"/>
              <a:gd name="connsiteY1888" fmla="*/ 1656314 h 3249519"/>
              <a:gd name="connsiteX1889" fmla="*/ 8199521 w 10560344"/>
              <a:gd name="connsiteY1889" fmla="*/ 1654189 h 3249519"/>
              <a:gd name="connsiteX1890" fmla="*/ 8222558 w 10560344"/>
              <a:gd name="connsiteY1890" fmla="*/ 1646479 h 3249519"/>
              <a:gd name="connsiteX1891" fmla="*/ 8233764 w 10560344"/>
              <a:gd name="connsiteY1891" fmla="*/ 1646337 h 3249519"/>
              <a:gd name="connsiteX1892" fmla="*/ 8403405 w 10560344"/>
              <a:gd name="connsiteY1892" fmla="*/ 1602042 h 3249519"/>
              <a:gd name="connsiteX1893" fmla="*/ 8623151 w 10560344"/>
              <a:gd name="connsiteY1893" fmla="*/ 1517234 h 3249519"/>
              <a:gd name="connsiteX1894" fmla="*/ 8626484 w 10560344"/>
              <a:gd name="connsiteY1894" fmla="*/ 1515659 h 3249519"/>
              <a:gd name="connsiteX1895" fmla="*/ 8628267 w 10560344"/>
              <a:gd name="connsiteY1895" fmla="*/ 1516054 h 3249519"/>
              <a:gd name="connsiteX1896" fmla="*/ 8640671 w 10560344"/>
              <a:gd name="connsiteY1896" fmla="*/ 1515328 h 3249519"/>
              <a:gd name="connsiteX1897" fmla="*/ 8638494 w 10560344"/>
              <a:gd name="connsiteY1897" fmla="*/ 1516404 h 3249519"/>
              <a:gd name="connsiteX1898" fmla="*/ 8412691 w 10560344"/>
              <a:gd name="connsiteY1898" fmla="*/ 1607742 h 3249519"/>
              <a:gd name="connsiteX1899" fmla="*/ 8278400 w 10560344"/>
              <a:gd name="connsiteY1899" fmla="*/ 1643713 h 3249519"/>
              <a:gd name="connsiteX1900" fmla="*/ 8270343 w 10560344"/>
              <a:gd name="connsiteY1900" fmla="*/ 1645874 h 3249519"/>
              <a:gd name="connsiteX1901" fmla="*/ 8286542 w 10560344"/>
              <a:gd name="connsiteY1901" fmla="*/ 1645668 h 3249519"/>
              <a:gd name="connsiteX1902" fmla="*/ 8296351 w 10560344"/>
              <a:gd name="connsiteY1902" fmla="*/ 1645845 h 3249519"/>
              <a:gd name="connsiteX1903" fmla="*/ 8290475 w 10560344"/>
              <a:gd name="connsiteY1903" fmla="*/ 1647950 h 3249519"/>
              <a:gd name="connsiteX1904" fmla="*/ 8274855 w 10560344"/>
              <a:gd name="connsiteY1904" fmla="*/ 1653867 h 3249519"/>
              <a:gd name="connsiteX1905" fmla="*/ 8275424 w 10560344"/>
              <a:gd name="connsiteY1905" fmla="*/ 1654358 h 3249519"/>
              <a:gd name="connsiteX1906" fmla="*/ 8244404 w 10560344"/>
              <a:gd name="connsiteY1906" fmla="*/ 1655182 h 3249519"/>
              <a:gd name="connsiteX1907" fmla="*/ 8229343 w 10560344"/>
              <a:gd name="connsiteY1907" fmla="*/ 1656873 h 3249519"/>
              <a:gd name="connsiteX1908" fmla="*/ 8148113 w 10560344"/>
              <a:gd name="connsiteY1908" fmla="*/ 1678662 h 3249519"/>
              <a:gd name="connsiteX1909" fmla="*/ 8318677 w 10560344"/>
              <a:gd name="connsiteY1909" fmla="*/ 1646877 h 3249519"/>
              <a:gd name="connsiteX1910" fmla="*/ 8485871 w 10560344"/>
              <a:gd name="connsiteY1910" fmla="*/ 1591069 h 3249519"/>
              <a:gd name="connsiteX1911" fmla="*/ 8628808 w 10560344"/>
              <a:gd name="connsiteY1911" fmla="*/ 1532503 h 3249519"/>
              <a:gd name="connsiteX1912" fmla="*/ 8629347 w 10560344"/>
              <a:gd name="connsiteY1912" fmla="*/ 1532279 h 3249519"/>
              <a:gd name="connsiteX1913" fmla="*/ 8643873 w 10560344"/>
              <a:gd name="connsiteY1913" fmla="*/ 1529627 h 3249519"/>
              <a:gd name="connsiteX1914" fmla="*/ 8650036 w 10560344"/>
              <a:gd name="connsiteY1914" fmla="*/ 1527551 h 3249519"/>
              <a:gd name="connsiteX1915" fmla="*/ 8648045 w 10560344"/>
              <a:gd name="connsiteY1915" fmla="*/ 1538843 h 3249519"/>
              <a:gd name="connsiteX1916" fmla="*/ 8663548 w 10560344"/>
              <a:gd name="connsiteY1916" fmla="*/ 1537554 h 3249519"/>
              <a:gd name="connsiteX1917" fmla="*/ 8673042 w 10560344"/>
              <a:gd name="connsiteY1917" fmla="*/ 1542442 h 3249519"/>
              <a:gd name="connsiteX1918" fmla="*/ 8631854 w 10560344"/>
              <a:gd name="connsiteY1918" fmla="*/ 1551830 h 3249519"/>
              <a:gd name="connsiteX1919" fmla="*/ 8633770 w 10560344"/>
              <a:gd name="connsiteY1919" fmla="*/ 1564339 h 3249519"/>
              <a:gd name="connsiteX1920" fmla="*/ 8610566 w 10560344"/>
              <a:gd name="connsiteY1920" fmla="*/ 1567095 h 3249519"/>
              <a:gd name="connsiteX1921" fmla="*/ 8624878 w 10560344"/>
              <a:gd name="connsiteY1921" fmla="*/ 1569296 h 3249519"/>
              <a:gd name="connsiteX1922" fmla="*/ 8670764 w 10560344"/>
              <a:gd name="connsiteY1922" fmla="*/ 1571995 h 3249519"/>
              <a:gd name="connsiteX1923" fmla="*/ 8635796 w 10560344"/>
              <a:gd name="connsiteY1923" fmla="*/ 1580745 h 3249519"/>
              <a:gd name="connsiteX1924" fmla="*/ 8606326 w 10560344"/>
              <a:gd name="connsiteY1924" fmla="*/ 1593783 h 3249519"/>
              <a:gd name="connsiteX1925" fmla="*/ 8645031 w 10560344"/>
              <a:gd name="connsiteY1925" fmla="*/ 1589738 h 3249519"/>
              <a:gd name="connsiteX1926" fmla="*/ 8679436 w 10560344"/>
              <a:gd name="connsiteY1926" fmla="*/ 1586331 h 3249519"/>
              <a:gd name="connsiteX1927" fmla="*/ 8701355 w 10560344"/>
              <a:gd name="connsiteY1927" fmla="*/ 1584743 h 3249519"/>
              <a:gd name="connsiteX1928" fmla="*/ 8695336 w 10560344"/>
              <a:gd name="connsiteY1928" fmla="*/ 1587107 h 3249519"/>
              <a:gd name="connsiteX1929" fmla="*/ 8652610 w 10560344"/>
              <a:gd name="connsiteY1929" fmla="*/ 1606015 h 3249519"/>
              <a:gd name="connsiteX1930" fmla="*/ 8629073 w 10560344"/>
              <a:gd name="connsiteY1930" fmla="*/ 1612777 h 3249519"/>
              <a:gd name="connsiteX1931" fmla="*/ 8631649 w 10560344"/>
              <a:gd name="connsiteY1931" fmla="*/ 1615230 h 3249519"/>
              <a:gd name="connsiteX1932" fmla="*/ 8631789 w 10560344"/>
              <a:gd name="connsiteY1932" fmla="*/ 1615228 h 3249519"/>
              <a:gd name="connsiteX1933" fmla="*/ 8629945 w 10560344"/>
              <a:gd name="connsiteY1933" fmla="*/ 1616046 h 3249519"/>
              <a:gd name="connsiteX1934" fmla="*/ 8559500 w 10560344"/>
              <a:gd name="connsiteY1934" fmla="*/ 1644303 h 3249519"/>
              <a:gd name="connsiteX1935" fmla="*/ 8535375 w 10560344"/>
              <a:gd name="connsiteY1935" fmla="*/ 1658371 h 3249519"/>
              <a:gd name="connsiteX1936" fmla="*/ 8576055 w 10560344"/>
              <a:gd name="connsiteY1936" fmla="*/ 1642167 h 3249519"/>
              <a:gd name="connsiteX1937" fmla="*/ 8643360 w 10560344"/>
              <a:gd name="connsiteY1937" fmla="*/ 1615159 h 3249519"/>
              <a:gd name="connsiteX1938" fmla="*/ 8648685 w 10560344"/>
              <a:gd name="connsiteY1938" fmla="*/ 1615127 h 3249519"/>
              <a:gd name="connsiteX1939" fmla="*/ 8657975 w 10560344"/>
              <a:gd name="connsiteY1939" fmla="*/ 1617592 h 3249519"/>
              <a:gd name="connsiteX1940" fmla="*/ 8599946 w 10560344"/>
              <a:gd name="connsiteY1940" fmla="*/ 1639765 h 3249519"/>
              <a:gd name="connsiteX1941" fmla="*/ 8667813 w 10560344"/>
              <a:gd name="connsiteY1941" fmla="*/ 1636430 h 3249519"/>
              <a:gd name="connsiteX1942" fmla="*/ 8660746 w 10560344"/>
              <a:gd name="connsiteY1942" fmla="*/ 1654512 h 3249519"/>
              <a:gd name="connsiteX1943" fmla="*/ 8654077 w 10560344"/>
              <a:gd name="connsiteY1943" fmla="*/ 1658230 h 3249519"/>
              <a:gd name="connsiteX1944" fmla="*/ 8672575 w 10560344"/>
              <a:gd name="connsiteY1944" fmla="*/ 1662059 h 3249519"/>
              <a:gd name="connsiteX1945" fmla="*/ 8702558 w 10560344"/>
              <a:gd name="connsiteY1945" fmla="*/ 1659483 h 3249519"/>
              <a:gd name="connsiteX1946" fmla="*/ 8706477 w 10560344"/>
              <a:gd name="connsiteY1946" fmla="*/ 1658919 h 3249519"/>
              <a:gd name="connsiteX1947" fmla="*/ 8609108 w 10560344"/>
              <a:gd name="connsiteY1947" fmla="*/ 1699551 h 3249519"/>
              <a:gd name="connsiteX1948" fmla="*/ 8606940 w 10560344"/>
              <a:gd name="connsiteY1948" fmla="*/ 1706288 h 3249519"/>
              <a:gd name="connsiteX1949" fmla="*/ 8687858 w 10560344"/>
              <a:gd name="connsiteY1949" fmla="*/ 1676872 h 3249519"/>
              <a:gd name="connsiteX1950" fmla="*/ 8656600 w 10560344"/>
              <a:gd name="connsiteY1950" fmla="*/ 1693279 h 3249519"/>
              <a:gd name="connsiteX1951" fmla="*/ 8632540 w 10560344"/>
              <a:gd name="connsiteY1951" fmla="*/ 1703329 h 3249519"/>
              <a:gd name="connsiteX1952" fmla="*/ 8628289 w 10560344"/>
              <a:gd name="connsiteY1952" fmla="*/ 1704286 h 3249519"/>
              <a:gd name="connsiteX1953" fmla="*/ 8610717 w 10560344"/>
              <a:gd name="connsiteY1953" fmla="*/ 1709851 h 3249519"/>
              <a:gd name="connsiteX1954" fmla="*/ 8613224 w 10560344"/>
              <a:gd name="connsiteY1954" fmla="*/ 1711370 h 3249519"/>
              <a:gd name="connsiteX1955" fmla="*/ 8592563 w 10560344"/>
              <a:gd name="connsiteY1955" fmla="*/ 1719950 h 3249519"/>
              <a:gd name="connsiteX1956" fmla="*/ 8561126 w 10560344"/>
              <a:gd name="connsiteY1956" fmla="*/ 1736194 h 3249519"/>
              <a:gd name="connsiteX1957" fmla="*/ 8561126 w 10560344"/>
              <a:gd name="connsiteY1957" fmla="*/ 1736194 h 3249519"/>
              <a:gd name="connsiteX1958" fmla="*/ 8581513 w 10560344"/>
              <a:gd name="connsiteY1958" fmla="*/ 1728682 h 3249519"/>
              <a:gd name="connsiteX1959" fmla="*/ 8623932 w 10560344"/>
              <a:gd name="connsiteY1959" fmla="*/ 1713046 h 3249519"/>
              <a:gd name="connsiteX1960" fmla="*/ 8627350 w 10560344"/>
              <a:gd name="connsiteY1960" fmla="*/ 1713320 h 3249519"/>
              <a:gd name="connsiteX1961" fmla="*/ 8635302 w 10560344"/>
              <a:gd name="connsiteY1961" fmla="*/ 1714519 h 3249519"/>
              <a:gd name="connsiteX1962" fmla="*/ 8582349 w 10560344"/>
              <a:gd name="connsiteY1962" fmla="*/ 1729903 h 3249519"/>
              <a:gd name="connsiteX1963" fmla="*/ 8625500 w 10560344"/>
              <a:gd name="connsiteY1963" fmla="*/ 1723378 h 3249519"/>
              <a:gd name="connsiteX1964" fmla="*/ 8668651 w 10560344"/>
              <a:gd name="connsiteY1964" fmla="*/ 1716854 h 3249519"/>
              <a:gd name="connsiteX1965" fmla="*/ 8642915 w 10560344"/>
              <a:gd name="connsiteY1965" fmla="*/ 1734597 h 3249519"/>
              <a:gd name="connsiteX1966" fmla="*/ 8706248 w 10560344"/>
              <a:gd name="connsiteY1966" fmla="*/ 1734357 h 3249519"/>
              <a:gd name="connsiteX1967" fmla="*/ 8625276 w 10560344"/>
              <a:gd name="connsiteY1967" fmla="*/ 1755181 h 3249519"/>
              <a:gd name="connsiteX1968" fmla="*/ 8572863 w 10560344"/>
              <a:gd name="connsiteY1968" fmla="*/ 1766868 h 3249519"/>
              <a:gd name="connsiteX1969" fmla="*/ 8571709 w 10560344"/>
              <a:gd name="connsiteY1969" fmla="*/ 1765185 h 3249519"/>
              <a:gd name="connsiteX1970" fmla="*/ 8571496 w 10560344"/>
              <a:gd name="connsiteY1970" fmla="*/ 1764873 h 3249519"/>
              <a:gd name="connsiteX1971" fmla="*/ 8571324 w 10560344"/>
              <a:gd name="connsiteY1971" fmla="*/ 1764624 h 3249519"/>
              <a:gd name="connsiteX1972" fmla="*/ 8571709 w 10560344"/>
              <a:gd name="connsiteY1972" fmla="*/ 1765185 h 3249519"/>
              <a:gd name="connsiteX1973" fmla="*/ 8572349 w 10560344"/>
              <a:gd name="connsiteY1973" fmla="*/ 1766120 h 3249519"/>
              <a:gd name="connsiteX1974" fmla="*/ 8572863 w 10560344"/>
              <a:gd name="connsiteY1974" fmla="*/ 1766868 h 3249519"/>
              <a:gd name="connsiteX1975" fmla="*/ 8637273 w 10560344"/>
              <a:gd name="connsiteY1975" fmla="*/ 1759239 h 3249519"/>
              <a:gd name="connsiteX1976" fmla="*/ 8643744 w 10560344"/>
              <a:gd name="connsiteY1976" fmla="*/ 1773165 h 3249519"/>
              <a:gd name="connsiteX1977" fmla="*/ 8693656 w 10560344"/>
              <a:gd name="connsiteY1977" fmla="*/ 1762307 h 3249519"/>
              <a:gd name="connsiteX1978" fmla="*/ 8707336 w 10560344"/>
              <a:gd name="connsiteY1978" fmla="*/ 1768822 h 3249519"/>
              <a:gd name="connsiteX1979" fmla="*/ 8758950 w 10560344"/>
              <a:gd name="connsiteY1979" fmla="*/ 1764933 h 3249519"/>
              <a:gd name="connsiteX1980" fmla="*/ 8866231 w 10560344"/>
              <a:gd name="connsiteY1980" fmla="*/ 1750370 h 3249519"/>
              <a:gd name="connsiteX1981" fmla="*/ 8756960 w 10560344"/>
              <a:gd name="connsiteY1981" fmla="*/ 1776225 h 3249519"/>
              <a:gd name="connsiteX1982" fmla="*/ 8700641 w 10560344"/>
              <a:gd name="connsiteY1982" fmla="*/ 1786697 h 3249519"/>
              <a:gd name="connsiteX1983" fmla="*/ 8660597 w 10560344"/>
              <a:gd name="connsiteY1983" fmla="*/ 1802237 h 3249519"/>
              <a:gd name="connsiteX1984" fmla="*/ 8714151 w 10560344"/>
              <a:gd name="connsiteY1984" fmla="*/ 1796699 h 3249519"/>
              <a:gd name="connsiteX1985" fmla="*/ 8721705 w 10560344"/>
              <a:gd name="connsiteY1985" fmla="*/ 1803236 h 3249519"/>
              <a:gd name="connsiteX1986" fmla="*/ 8767078 w 10560344"/>
              <a:gd name="connsiteY1986" fmla="*/ 1795473 h 3249519"/>
              <a:gd name="connsiteX1987" fmla="*/ 8811911 w 10560344"/>
              <a:gd name="connsiteY1987" fmla="*/ 1791405 h 3249519"/>
              <a:gd name="connsiteX1988" fmla="*/ 8802649 w 10560344"/>
              <a:gd name="connsiteY1988" fmla="*/ 1796569 h 3249519"/>
              <a:gd name="connsiteX1989" fmla="*/ 8811883 w 10560344"/>
              <a:gd name="connsiteY1989" fmla="*/ 1805562 h 3249519"/>
              <a:gd name="connsiteX1990" fmla="*/ 8726725 w 10560344"/>
              <a:gd name="connsiteY1990" fmla="*/ 1824760 h 3249519"/>
              <a:gd name="connsiteX1991" fmla="*/ 8787684 w 10560344"/>
              <a:gd name="connsiteY1991" fmla="*/ 1821875 h 3249519"/>
              <a:gd name="connsiteX1992" fmla="*/ 8790284 w 10560344"/>
              <a:gd name="connsiteY1992" fmla="*/ 1821656 h 3249519"/>
              <a:gd name="connsiteX1993" fmla="*/ 8753792 w 10560344"/>
              <a:gd name="connsiteY1993" fmla="*/ 1839588 h 3249519"/>
              <a:gd name="connsiteX1994" fmla="*/ 8804305 w 10560344"/>
              <a:gd name="connsiteY1994" fmla="*/ 1820823 h 3249519"/>
              <a:gd name="connsiteX1995" fmla="*/ 8813974 w 10560344"/>
              <a:gd name="connsiteY1995" fmla="*/ 1823065 h 3249519"/>
              <a:gd name="connsiteX1996" fmla="*/ 8793422 w 10560344"/>
              <a:gd name="connsiteY1996" fmla="*/ 1829432 h 3249519"/>
              <a:gd name="connsiteX1997" fmla="*/ 8967450 w 10560344"/>
              <a:gd name="connsiteY1997" fmla="*/ 1809897 h 3249519"/>
              <a:gd name="connsiteX1998" fmla="*/ 8977511 w 10560344"/>
              <a:gd name="connsiteY1998" fmla="*/ 1809211 h 3249519"/>
              <a:gd name="connsiteX1999" fmla="*/ 8976999 w 10560344"/>
              <a:gd name="connsiteY1999" fmla="*/ 1809499 h 3249519"/>
              <a:gd name="connsiteX2000" fmla="*/ 8928695 w 10560344"/>
              <a:gd name="connsiteY2000" fmla="*/ 1830779 h 3249519"/>
              <a:gd name="connsiteX2001" fmla="*/ 8958217 w 10560344"/>
              <a:gd name="connsiteY2001" fmla="*/ 1822205 h 3249519"/>
              <a:gd name="connsiteX2002" fmla="*/ 8981472 w 10560344"/>
              <a:gd name="connsiteY2002" fmla="*/ 1812190 h 3249519"/>
              <a:gd name="connsiteX2003" fmla="*/ 8991817 w 10560344"/>
              <a:gd name="connsiteY2003" fmla="*/ 1808236 h 3249519"/>
              <a:gd name="connsiteX2004" fmla="*/ 9028727 w 10560344"/>
              <a:gd name="connsiteY2004" fmla="*/ 1805719 h 3249519"/>
              <a:gd name="connsiteX2005" fmla="*/ 9028489 w 10560344"/>
              <a:gd name="connsiteY2005" fmla="*/ 1808667 h 3249519"/>
              <a:gd name="connsiteX2006" fmla="*/ 9032214 w 10560344"/>
              <a:gd name="connsiteY2006" fmla="*/ 1806822 h 3249519"/>
              <a:gd name="connsiteX2007" fmla="*/ 9040616 w 10560344"/>
              <a:gd name="connsiteY2007" fmla="*/ 1804909 h 3249519"/>
              <a:gd name="connsiteX2008" fmla="*/ 9068203 w 10560344"/>
              <a:gd name="connsiteY2008" fmla="*/ 1803028 h 3249519"/>
              <a:gd name="connsiteX2009" fmla="*/ 9059178 w 10560344"/>
              <a:gd name="connsiteY2009" fmla="*/ 1807007 h 3249519"/>
              <a:gd name="connsiteX2010" fmla="*/ 9056030 w 10560344"/>
              <a:gd name="connsiteY2010" fmla="*/ 1810402 h 3249519"/>
              <a:gd name="connsiteX2011" fmla="*/ 9059178 w 10560344"/>
              <a:gd name="connsiteY2011" fmla="*/ 1807007 h 3249519"/>
              <a:gd name="connsiteX2012" fmla="*/ 9061803 w 10560344"/>
              <a:gd name="connsiteY2012" fmla="*/ 1813371 h 3249519"/>
              <a:gd name="connsiteX2013" fmla="*/ 9033887 w 10560344"/>
              <a:gd name="connsiteY2013" fmla="*/ 1818673 h 3249519"/>
              <a:gd name="connsiteX2014" fmla="*/ 9046382 w 10560344"/>
              <a:gd name="connsiteY2014" fmla="*/ 1818181 h 3249519"/>
              <a:gd name="connsiteX2015" fmla="*/ 9167535 w 10560344"/>
              <a:gd name="connsiteY2015" fmla="*/ 1791966 h 3249519"/>
              <a:gd name="connsiteX2016" fmla="*/ 9221100 w 10560344"/>
              <a:gd name="connsiteY2016" fmla="*/ 1775389 h 3249519"/>
              <a:gd name="connsiteX2017" fmla="*/ 9236086 w 10560344"/>
              <a:gd name="connsiteY2017" fmla="*/ 1774189 h 3249519"/>
              <a:gd name="connsiteX2018" fmla="*/ 9235160 w 10560344"/>
              <a:gd name="connsiteY2018" fmla="*/ 1776935 h 3249519"/>
              <a:gd name="connsiteX2019" fmla="*/ 9216290 w 10560344"/>
              <a:gd name="connsiteY2019" fmla="*/ 1783616 h 3249519"/>
              <a:gd name="connsiteX2020" fmla="*/ 9235155 w 10560344"/>
              <a:gd name="connsiteY2020" fmla="*/ 1780259 h 3249519"/>
              <a:gd name="connsiteX2021" fmla="*/ 9235154 w 10560344"/>
              <a:gd name="connsiteY2021" fmla="*/ 1780274 h 3249519"/>
              <a:gd name="connsiteX2022" fmla="*/ 9235306 w 10560344"/>
              <a:gd name="connsiteY2022" fmla="*/ 1780232 h 3249519"/>
              <a:gd name="connsiteX2023" fmla="*/ 9272659 w 10560344"/>
              <a:gd name="connsiteY2023" fmla="*/ 1773582 h 3249519"/>
              <a:gd name="connsiteX2024" fmla="*/ 9250110 w 10560344"/>
              <a:gd name="connsiteY2024" fmla="*/ 1776121 h 3249519"/>
              <a:gd name="connsiteX2025" fmla="*/ 9235306 w 10560344"/>
              <a:gd name="connsiteY2025" fmla="*/ 1780232 h 3249519"/>
              <a:gd name="connsiteX2026" fmla="*/ 9235155 w 10560344"/>
              <a:gd name="connsiteY2026" fmla="*/ 1780259 h 3249519"/>
              <a:gd name="connsiteX2027" fmla="*/ 9235160 w 10560344"/>
              <a:gd name="connsiteY2027" fmla="*/ 1776935 h 3249519"/>
              <a:gd name="connsiteX2028" fmla="*/ 9284431 w 10560344"/>
              <a:gd name="connsiteY2028" fmla="*/ 1770475 h 3249519"/>
              <a:gd name="connsiteX2029" fmla="*/ 9274296 w 10560344"/>
              <a:gd name="connsiteY2029" fmla="*/ 1775556 h 3249519"/>
              <a:gd name="connsiteX2030" fmla="*/ 9270719 w 10560344"/>
              <a:gd name="connsiteY2030" fmla="*/ 1785192 h 3249519"/>
              <a:gd name="connsiteX2031" fmla="*/ 9231835 w 10560344"/>
              <a:gd name="connsiteY2031" fmla="*/ 1796916 h 3249519"/>
              <a:gd name="connsiteX2032" fmla="*/ 8972277 w 10560344"/>
              <a:gd name="connsiteY2032" fmla="*/ 1860729 h 3249519"/>
              <a:gd name="connsiteX2033" fmla="*/ 8938232 w 10560344"/>
              <a:gd name="connsiteY2033" fmla="*/ 1865050 h 3249519"/>
              <a:gd name="connsiteX2034" fmla="*/ 8940040 w 10560344"/>
              <a:gd name="connsiteY2034" fmla="*/ 1867039 h 3249519"/>
              <a:gd name="connsiteX2035" fmla="*/ 8943848 w 10560344"/>
              <a:gd name="connsiteY2035" fmla="*/ 1866896 h 3249519"/>
              <a:gd name="connsiteX2036" fmla="*/ 8947110 w 10560344"/>
              <a:gd name="connsiteY2036" fmla="*/ 1865948 h 3249519"/>
              <a:gd name="connsiteX2037" fmla="*/ 8952331 w 10560344"/>
              <a:gd name="connsiteY2037" fmla="*/ 1865953 h 3249519"/>
              <a:gd name="connsiteX2038" fmla="*/ 8953016 w 10560344"/>
              <a:gd name="connsiteY2038" fmla="*/ 1866733 h 3249519"/>
              <a:gd name="connsiteX2039" fmla="*/ 8955172 w 10560344"/>
              <a:gd name="connsiteY2039" fmla="*/ 1865955 h 3249519"/>
              <a:gd name="connsiteX2040" fmla="*/ 8952331 w 10560344"/>
              <a:gd name="connsiteY2040" fmla="*/ 1865953 h 3249519"/>
              <a:gd name="connsiteX2041" fmla="*/ 8951267 w 10560344"/>
              <a:gd name="connsiteY2041" fmla="*/ 1864740 h 3249519"/>
              <a:gd name="connsiteX2042" fmla="*/ 8965616 w 10560344"/>
              <a:gd name="connsiteY2042" fmla="*/ 1867654 h 3249519"/>
              <a:gd name="connsiteX2043" fmla="*/ 8984310 w 10560344"/>
              <a:gd name="connsiteY2043" fmla="*/ 1864628 h 3249519"/>
              <a:gd name="connsiteX2044" fmla="*/ 9252079 w 10560344"/>
              <a:gd name="connsiteY2044" fmla="*/ 1800665 h 3249519"/>
              <a:gd name="connsiteX2045" fmla="*/ 9328742 w 10560344"/>
              <a:gd name="connsiteY2045" fmla="*/ 1782022 h 3249519"/>
              <a:gd name="connsiteX2046" fmla="*/ 9318325 w 10560344"/>
              <a:gd name="connsiteY2046" fmla="*/ 1790668 h 3249519"/>
              <a:gd name="connsiteX2047" fmla="*/ 9298061 w 10560344"/>
              <a:gd name="connsiteY2047" fmla="*/ 1796934 h 3249519"/>
              <a:gd name="connsiteX2048" fmla="*/ 9223015 w 10560344"/>
              <a:gd name="connsiteY2048" fmla="*/ 1828122 h 3249519"/>
              <a:gd name="connsiteX2049" fmla="*/ 9004870 w 10560344"/>
              <a:gd name="connsiteY2049" fmla="*/ 1881028 h 3249519"/>
              <a:gd name="connsiteX2050" fmla="*/ 8785643 w 10560344"/>
              <a:gd name="connsiteY2050" fmla="*/ 1910218 h 3249519"/>
              <a:gd name="connsiteX2051" fmla="*/ 8784745 w 10560344"/>
              <a:gd name="connsiteY2051" fmla="*/ 1910746 h 3249519"/>
              <a:gd name="connsiteX2052" fmla="*/ 8774087 w 10560344"/>
              <a:gd name="connsiteY2052" fmla="*/ 1915690 h 3249519"/>
              <a:gd name="connsiteX2053" fmla="*/ 8853544 w 10560344"/>
              <a:gd name="connsiteY2053" fmla="*/ 1909920 h 3249519"/>
              <a:gd name="connsiteX2054" fmla="*/ 8979052 w 10560344"/>
              <a:gd name="connsiteY2054" fmla="*/ 1892877 h 3249519"/>
              <a:gd name="connsiteX2055" fmla="*/ 9245443 w 10560344"/>
              <a:gd name="connsiteY2055" fmla="*/ 1833946 h 3249519"/>
              <a:gd name="connsiteX2056" fmla="*/ 9020093 w 10560344"/>
              <a:gd name="connsiteY2056" fmla="*/ 1897137 h 3249519"/>
              <a:gd name="connsiteX2057" fmla="*/ 9003776 w 10560344"/>
              <a:gd name="connsiteY2057" fmla="*/ 1900697 h 3249519"/>
              <a:gd name="connsiteX2058" fmla="*/ 9004049 w 10560344"/>
              <a:gd name="connsiteY2058" fmla="*/ 1900487 h 3249519"/>
              <a:gd name="connsiteX2059" fmla="*/ 9047689 w 10560344"/>
              <a:gd name="connsiteY2059" fmla="*/ 1885502 h 3249519"/>
              <a:gd name="connsiteX2060" fmla="*/ 9012440 w 10560344"/>
              <a:gd name="connsiteY2060" fmla="*/ 1894029 h 3249519"/>
              <a:gd name="connsiteX2061" fmla="*/ 9004049 w 10560344"/>
              <a:gd name="connsiteY2061" fmla="*/ 1900487 h 3249519"/>
              <a:gd name="connsiteX2062" fmla="*/ 9002845 w 10560344"/>
              <a:gd name="connsiteY2062" fmla="*/ 1900901 h 3249519"/>
              <a:gd name="connsiteX2063" fmla="*/ 9003776 w 10560344"/>
              <a:gd name="connsiteY2063" fmla="*/ 1900697 h 3249519"/>
              <a:gd name="connsiteX2064" fmla="*/ 8997674 w 10560344"/>
              <a:gd name="connsiteY2064" fmla="*/ 1905395 h 3249519"/>
              <a:gd name="connsiteX2065" fmla="*/ 9026463 w 10560344"/>
              <a:gd name="connsiteY2065" fmla="*/ 1902643 h 3249519"/>
              <a:gd name="connsiteX2066" fmla="*/ 9027294 w 10560344"/>
              <a:gd name="connsiteY2066" fmla="*/ 1902564 h 3249519"/>
              <a:gd name="connsiteX2067" fmla="*/ 9060326 w 10560344"/>
              <a:gd name="connsiteY2067" fmla="*/ 1894290 h 3249519"/>
              <a:gd name="connsiteX2068" fmla="*/ 9252261 w 10560344"/>
              <a:gd name="connsiteY2068" fmla="*/ 1845507 h 3249519"/>
              <a:gd name="connsiteX2069" fmla="*/ 9072360 w 10560344"/>
              <a:gd name="connsiteY2069" fmla="*/ 1898190 h 3249519"/>
              <a:gd name="connsiteX2070" fmla="*/ 9060586 w 10560344"/>
              <a:gd name="connsiteY2070" fmla="*/ 1901296 h 3249519"/>
              <a:gd name="connsiteX2071" fmla="*/ 9016228 w 10560344"/>
              <a:gd name="connsiteY2071" fmla="*/ 1913677 h 3249519"/>
              <a:gd name="connsiteX2072" fmla="*/ 8921602 w 10560344"/>
              <a:gd name="connsiteY2072" fmla="*/ 1928403 h 3249519"/>
              <a:gd name="connsiteX2073" fmla="*/ 8921487 w 10560344"/>
              <a:gd name="connsiteY2073" fmla="*/ 1928789 h 3249519"/>
              <a:gd name="connsiteX2074" fmla="*/ 8919160 w 10560344"/>
              <a:gd name="connsiteY2074" fmla="*/ 1938139 h 3249519"/>
              <a:gd name="connsiteX2075" fmla="*/ 8919269 w 10560344"/>
              <a:gd name="connsiteY2075" fmla="*/ 1938129 h 3249519"/>
              <a:gd name="connsiteX2076" fmla="*/ 9018126 w 10560344"/>
              <a:gd name="connsiteY2076" fmla="*/ 1922656 h 3249519"/>
              <a:gd name="connsiteX2077" fmla="*/ 9247018 w 10560344"/>
              <a:gd name="connsiteY2077" fmla="*/ 1867079 h 3249519"/>
              <a:gd name="connsiteX2078" fmla="*/ 9250530 w 10560344"/>
              <a:gd name="connsiteY2078" fmla="*/ 1865950 h 3249519"/>
              <a:gd name="connsiteX2079" fmla="*/ 9252245 w 10560344"/>
              <a:gd name="connsiteY2079" fmla="*/ 1866572 h 3249519"/>
              <a:gd name="connsiteX2080" fmla="*/ 9264637 w 10560344"/>
              <a:gd name="connsiteY2080" fmla="*/ 1867463 h 3249519"/>
              <a:gd name="connsiteX2081" fmla="*/ 9262341 w 10560344"/>
              <a:gd name="connsiteY2081" fmla="*/ 1868247 h 3249519"/>
              <a:gd name="connsiteX2082" fmla="*/ 9026596 w 10560344"/>
              <a:gd name="connsiteY2082" fmla="*/ 1929512 h 3249519"/>
              <a:gd name="connsiteX2083" fmla="*/ 8888769 w 10560344"/>
              <a:gd name="connsiteY2083" fmla="*/ 1947753 h 3249519"/>
              <a:gd name="connsiteX2084" fmla="*/ 8877321 w 10560344"/>
              <a:gd name="connsiteY2084" fmla="*/ 1949273 h 3249519"/>
              <a:gd name="connsiteX2085" fmla="*/ 8855116 w 10560344"/>
              <a:gd name="connsiteY2085" fmla="*/ 1956815 h 3249519"/>
              <a:gd name="connsiteX2086" fmla="*/ 8844888 w 10560344"/>
              <a:gd name="connsiteY2086" fmla="*/ 1958430 h 3249519"/>
              <a:gd name="connsiteX2087" fmla="*/ 8845351 w 10560344"/>
              <a:gd name="connsiteY2087" fmla="*/ 1958513 h 3249519"/>
              <a:gd name="connsiteX2088" fmla="*/ 8846477 w 10560344"/>
              <a:gd name="connsiteY2088" fmla="*/ 1959619 h 3249519"/>
              <a:gd name="connsiteX2089" fmla="*/ 8839899 w 10560344"/>
              <a:gd name="connsiteY2089" fmla="*/ 1963306 h 3249519"/>
              <a:gd name="connsiteX2090" fmla="*/ 8834980 w 10560344"/>
              <a:gd name="connsiteY2090" fmla="*/ 1964715 h 3249519"/>
              <a:gd name="connsiteX2091" fmla="*/ 8841564 w 10560344"/>
              <a:gd name="connsiteY2091" fmla="*/ 1964650 h 3249519"/>
              <a:gd name="connsiteX2092" fmla="*/ 8928297 w 10560344"/>
              <a:gd name="connsiteY2092" fmla="*/ 1956117 h 3249519"/>
              <a:gd name="connsiteX2093" fmla="*/ 9101318 w 10560344"/>
              <a:gd name="connsiteY2093" fmla="*/ 1922477 h 3249519"/>
              <a:gd name="connsiteX2094" fmla="*/ 9250647 w 10560344"/>
              <a:gd name="connsiteY2094" fmla="*/ 1882954 h 3249519"/>
              <a:gd name="connsiteX2095" fmla="*/ 9251210 w 10560344"/>
              <a:gd name="connsiteY2095" fmla="*/ 1882801 h 3249519"/>
              <a:gd name="connsiteX2096" fmla="*/ 9265958 w 10560344"/>
              <a:gd name="connsiteY2096" fmla="*/ 1882055 h 3249519"/>
              <a:gd name="connsiteX2097" fmla="*/ 9272337 w 10560344"/>
              <a:gd name="connsiteY2097" fmla="*/ 1880797 h 3249519"/>
              <a:gd name="connsiteX2098" fmla="*/ 9268898 w 10560344"/>
              <a:gd name="connsiteY2098" fmla="*/ 1891737 h 3249519"/>
              <a:gd name="connsiteX2099" fmla="*/ 9284437 w 10560344"/>
              <a:gd name="connsiteY2099" fmla="*/ 1892468 h 3249519"/>
              <a:gd name="connsiteX2100" fmla="*/ 9293218 w 10560344"/>
              <a:gd name="connsiteY2100" fmla="*/ 1898547 h 3249519"/>
              <a:gd name="connsiteX2101" fmla="*/ 9251159 w 10560344"/>
              <a:gd name="connsiteY2101" fmla="*/ 1902512 h 3249519"/>
              <a:gd name="connsiteX2102" fmla="*/ 9251437 w 10560344"/>
              <a:gd name="connsiteY2102" fmla="*/ 1915164 h 3249519"/>
              <a:gd name="connsiteX2103" fmla="*/ 9228071 w 10560344"/>
              <a:gd name="connsiteY2103" fmla="*/ 1914884 h 3249519"/>
              <a:gd name="connsiteX2104" fmla="*/ 9241975 w 10560344"/>
              <a:gd name="connsiteY2104" fmla="*/ 1918925 h 3249519"/>
              <a:gd name="connsiteX2105" fmla="*/ 9287124 w 10560344"/>
              <a:gd name="connsiteY2105" fmla="*/ 1927556 h 3249519"/>
              <a:gd name="connsiteX2106" fmla="*/ 9251316 w 10560344"/>
              <a:gd name="connsiteY2106" fmla="*/ 1931693 h 3249519"/>
              <a:gd name="connsiteX2107" fmla="*/ 9220403 w 10560344"/>
              <a:gd name="connsiteY2107" fmla="*/ 1940796 h 3249519"/>
              <a:gd name="connsiteX2108" fmla="*/ 9259305 w 10560344"/>
              <a:gd name="connsiteY2108" fmla="*/ 1941808 h 3249519"/>
              <a:gd name="connsiteX2109" fmla="*/ 9293861 w 10560344"/>
              <a:gd name="connsiteY2109" fmla="*/ 1942895 h 3249519"/>
              <a:gd name="connsiteX2110" fmla="*/ 9315802 w 10560344"/>
              <a:gd name="connsiteY2110" fmla="*/ 1944164 h 3249519"/>
              <a:gd name="connsiteX2111" fmla="*/ 9309526 w 10560344"/>
              <a:gd name="connsiteY2111" fmla="*/ 1945728 h 3249519"/>
              <a:gd name="connsiteX2112" fmla="*/ 9264708 w 10560344"/>
              <a:gd name="connsiteY2112" fmla="*/ 1958932 h 3249519"/>
              <a:gd name="connsiteX2113" fmla="*/ 9240493 w 10560344"/>
              <a:gd name="connsiteY2113" fmla="*/ 1962582 h 3249519"/>
              <a:gd name="connsiteX2114" fmla="*/ 9242729 w 10560344"/>
              <a:gd name="connsiteY2114" fmla="*/ 1965349 h 3249519"/>
              <a:gd name="connsiteX2115" fmla="*/ 9242869 w 10560344"/>
              <a:gd name="connsiteY2115" fmla="*/ 1965366 h 3249519"/>
              <a:gd name="connsiteX2116" fmla="*/ 9240935 w 10560344"/>
              <a:gd name="connsiteY2116" fmla="*/ 1965936 h 3249519"/>
              <a:gd name="connsiteX2117" fmla="*/ 9167418 w 10560344"/>
              <a:gd name="connsiteY2117" fmla="*/ 1984815 h 3249519"/>
              <a:gd name="connsiteX2118" fmla="*/ 9141671 w 10560344"/>
              <a:gd name="connsiteY2118" fmla="*/ 1995632 h 3249519"/>
              <a:gd name="connsiteX2119" fmla="*/ 9184110 w 10560344"/>
              <a:gd name="connsiteY2119" fmla="*/ 1984844 h 3249519"/>
              <a:gd name="connsiteX2120" fmla="*/ 9254351 w 10560344"/>
              <a:gd name="connsiteY2120" fmla="*/ 1966798 h 3249519"/>
              <a:gd name="connsiteX2121" fmla="*/ 9259633 w 10560344"/>
              <a:gd name="connsiteY2121" fmla="*/ 1967456 h 3249519"/>
              <a:gd name="connsiteX2122" fmla="*/ 9268526 w 10560344"/>
              <a:gd name="connsiteY2122" fmla="*/ 1971107 h 3249519"/>
              <a:gd name="connsiteX2123" fmla="*/ 9208112 w 10560344"/>
              <a:gd name="connsiteY2123" fmla="*/ 1985563 h 3249519"/>
              <a:gd name="connsiteX2124" fmla="*/ 9275837 w 10560344"/>
              <a:gd name="connsiteY2124" fmla="*/ 1991063 h 3249519"/>
              <a:gd name="connsiteX2125" fmla="*/ 9266483 w 10560344"/>
              <a:gd name="connsiteY2125" fmla="*/ 2008076 h 3249519"/>
              <a:gd name="connsiteX2126" fmla="*/ 9259388 w 10560344"/>
              <a:gd name="connsiteY2126" fmla="*/ 2010897 h 3249519"/>
              <a:gd name="connsiteX2127" fmla="*/ 9277233 w 10560344"/>
              <a:gd name="connsiteY2127" fmla="*/ 2017093 h 3249519"/>
              <a:gd name="connsiteX2128" fmla="*/ 9307296 w 10560344"/>
              <a:gd name="connsiteY2128" fmla="*/ 2018430 h 3249519"/>
              <a:gd name="connsiteX2129" fmla="*/ 9311255 w 10560344"/>
              <a:gd name="connsiteY2129" fmla="*/ 2018379 h 3249519"/>
              <a:gd name="connsiteX2130" fmla="*/ 9209438 w 10560344"/>
              <a:gd name="connsiteY2130" fmla="*/ 2046032 h 3249519"/>
              <a:gd name="connsiteX2131" fmla="*/ 9206414 w 10560344"/>
              <a:gd name="connsiteY2131" fmla="*/ 2052430 h 3249519"/>
              <a:gd name="connsiteX2132" fmla="*/ 9290466 w 10560344"/>
              <a:gd name="connsiteY2132" fmla="*/ 2033764 h 3249519"/>
              <a:gd name="connsiteX2133" fmla="*/ 9257341 w 10560344"/>
              <a:gd name="connsiteY2133" fmla="*/ 2045976 h 3249519"/>
              <a:gd name="connsiteX2134" fmla="*/ 9232181 w 10560344"/>
              <a:gd name="connsiteY2134" fmla="*/ 2052819 h 3249519"/>
              <a:gd name="connsiteX2135" fmla="*/ 9227843 w 10560344"/>
              <a:gd name="connsiteY2135" fmla="*/ 2053216 h 3249519"/>
              <a:gd name="connsiteX2136" fmla="*/ 9209696 w 10560344"/>
              <a:gd name="connsiteY2136" fmla="*/ 2056454 h 3249519"/>
              <a:gd name="connsiteX2137" fmla="*/ 9211984 w 10560344"/>
              <a:gd name="connsiteY2137" fmla="*/ 2058287 h 3249519"/>
              <a:gd name="connsiteX2138" fmla="*/ 9190386 w 10560344"/>
              <a:gd name="connsiteY2138" fmla="*/ 2064112 h 3249519"/>
              <a:gd name="connsiteX2139" fmla="*/ 9157108 w 10560344"/>
              <a:gd name="connsiteY2139" fmla="*/ 2076139 h 3249519"/>
              <a:gd name="connsiteX2140" fmla="*/ 9157108 w 10560344"/>
              <a:gd name="connsiteY2140" fmla="*/ 2076139 h 3249519"/>
              <a:gd name="connsiteX2141" fmla="*/ 9178295 w 10560344"/>
              <a:gd name="connsiteY2141" fmla="*/ 2071335 h 3249519"/>
              <a:gd name="connsiteX2142" fmla="*/ 9222385 w 10560344"/>
              <a:gd name="connsiteY2142" fmla="*/ 2061337 h 3249519"/>
              <a:gd name="connsiteX2143" fmla="*/ 9225740 w 10560344"/>
              <a:gd name="connsiteY2143" fmla="*/ 2062052 h 3249519"/>
              <a:gd name="connsiteX2144" fmla="*/ 9233467 w 10560344"/>
              <a:gd name="connsiteY2144" fmla="*/ 2064272 h 3249519"/>
              <a:gd name="connsiteX2145" fmla="*/ 9178966 w 10560344"/>
              <a:gd name="connsiteY2145" fmla="*/ 2072655 h 3249519"/>
              <a:gd name="connsiteX2146" fmla="*/ 9222599 w 10560344"/>
              <a:gd name="connsiteY2146" fmla="*/ 2071785 h 3249519"/>
              <a:gd name="connsiteX2147" fmla="*/ 9266231 w 10560344"/>
              <a:gd name="connsiteY2147" fmla="*/ 2070917 h 3249519"/>
              <a:gd name="connsiteX2148" fmla="*/ 9238413 w 10560344"/>
              <a:gd name="connsiteY2148" fmla="*/ 2085169 h 3249519"/>
              <a:gd name="connsiteX2149" fmla="*/ 9301239 w 10560344"/>
              <a:gd name="connsiteY2149" fmla="*/ 2093149 h 3249519"/>
              <a:gd name="connsiteX2150" fmla="*/ 9218250 w 10560344"/>
              <a:gd name="connsiteY2150" fmla="*/ 2103290 h 3249519"/>
              <a:gd name="connsiteX2151" fmla="*/ 9164764 w 10560344"/>
              <a:gd name="connsiteY2151" fmla="*/ 2108078 h 3249519"/>
              <a:gd name="connsiteX2152" fmla="*/ 9163838 w 10560344"/>
              <a:gd name="connsiteY2152" fmla="*/ 2106259 h 3249519"/>
              <a:gd name="connsiteX2153" fmla="*/ 9163530 w 10560344"/>
              <a:gd name="connsiteY2153" fmla="*/ 2105652 h 3249519"/>
              <a:gd name="connsiteX2154" fmla="*/ 9163666 w 10560344"/>
              <a:gd name="connsiteY2154" fmla="*/ 2105922 h 3249519"/>
              <a:gd name="connsiteX2155" fmla="*/ 9163838 w 10560344"/>
              <a:gd name="connsiteY2155" fmla="*/ 2106259 h 3249519"/>
              <a:gd name="connsiteX2156" fmla="*/ 9164352 w 10560344"/>
              <a:gd name="connsiteY2156" fmla="*/ 2107269 h 3249519"/>
              <a:gd name="connsiteX2157" fmla="*/ 9164764 w 10560344"/>
              <a:gd name="connsiteY2157" fmla="*/ 2108078 h 3249519"/>
              <a:gd name="connsiteX2158" fmla="*/ 9229620 w 10560344"/>
              <a:gd name="connsiteY2158" fmla="*/ 2108870 h 3249519"/>
              <a:gd name="connsiteX2159" fmla="*/ 9234229 w 10560344"/>
              <a:gd name="connsiteY2159" fmla="*/ 2123518 h 3249519"/>
              <a:gd name="connsiteX2160" fmla="*/ 9285127 w 10560344"/>
              <a:gd name="connsiteY2160" fmla="*/ 2119230 h 3249519"/>
              <a:gd name="connsiteX2161" fmla="*/ 9297847 w 10560344"/>
              <a:gd name="connsiteY2161" fmla="*/ 2127464 h 3249519"/>
              <a:gd name="connsiteX2162" fmla="*/ 9349529 w 10560344"/>
              <a:gd name="connsiteY2162" fmla="*/ 2130305 h 3249519"/>
              <a:gd name="connsiteX2163" fmla="*/ 9457793 w 10560344"/>
              <a:gd name="connsiteY2163" fmla="*/ 2129785 h 3249519"/>
              <a:gd name="connsiteX2164" fmla="*/ 9346090 w 10560344"/>
              <a:gd name="connsiteY2164" fmla="*/ 2141242 h 3249519"/>
              <a:gd name="connsiteX2165" fmla="*/ 9288887 w 10560344"/>
              <a:gd name="connsiteY2165" fmla="*/ 2144319 h 3249519"/>
              <a:gd name="connsiteX2166" fmla="*/ 9247166 w 10560344"/>
              <a:gd name="connsiteY2166" fmla="*/ 2154530 h 3249519"/>
              <a:gd name="connsiteX2167" fmla="*/ 9300987 w 10560344"/>
              <a:gd name="connsiteY2167" fmla="*/ 2155990 h 3249519"/>
              <a:gd name="connsiteX2168" fmla="*/ 9307628 w 10560344"/>
              <a:gd name="connsiteY2168" fmla="*/ 2163451 h 3249519"/>
              <a:gd name="connsiteX2169" fmla="*/ 9353625 w 10560344"/>
              <a:gd name="connsiteY2169" fmla="*/ 2161641 h 3249519"/>
              <a:gd name="connsiteX2170" fmla="*/ 9398607 w 10560344"/>
              <a:gd name="connsiteY2170" fmla="*/ 2163425 h 3249519"/>
              <a:gd name="connsiteX2171" fmla="*/ 9388753 w 10560344"/>
              <a:gd name="connsiteY2171" fmla="*/ 2167344 h 3249519"/>
              <a:gd name="connsiteX2172" fmla="*/ 9396743 w 10560344"/>
              <a:gd name="connsiteY2172" fmla="*/ 2177458 h 3249519"/>
              <a:gd name="connsiteX2173" fmla="*/ 9309814 w 10560344"/>
              <a:gd name="connsiteY2173" fmla="*/ 2185445 h 3249519"/>
              <a:gd name="connsiteX2174" fmla="*/ 9370630 w 10560344"/>
              <a:gd name="connsiteY2174" fmla="*/ 2190493 h 3249519"/>
              <a:gd name="connsiteX2175" fmla="*/ 9373238 w 10560344"/>
              <a:gd name="connsiteY2175" fmla="*/ 2190615 h 3249519"/>
              <a:gd name="connsiteX2176" fmla="*/ 9334727 w 10560344"/>
              <a:gd name="connsiteY2176" fmla="*/ 2203660 h 3249519"/>
              <a:gd name="connsiteX2177" fmla="*/ 9387248 w 10560344"/>
              <a:gd name="connsiteY2177" fmla="*/ 2191608 h 3249519"/>
              <a:gd name="connsiteX2178" fmla="*/ 9396544 w 10560344"/>
              <a:gd name="connsiteY2178" fmla="*/ 2195084 h 3249519"/>
              <a:gd name="connsiteX2179" fmla="*/ 9375340 w 10560344"/>
              <a:gd name="connsiteY2179" fmla="*/ 2198732 h 3249519"/>
              <a:gd name="connsiteX2180" fmla="*/ 9550431 w 10560344"/>
              <a:gd name="connsiteY2180" fmla="*/ 2201943 h 3249519"/>
              <a:gd name="connsiteX2181" fmla="*/ 9560497 w 10560344"/>
              <a:gd name="connsiteY2181" fmla="*/ 2202569 h 3249519"/>
              <a:gd name="connsiteX2182" fmla="*/ 9559953 w 10560344"/>
              <a:gd name="connsiteY2182" fmla="*/ 2202788 h 3249519"/>
              <a:gd name="connsiteX2183" fmla="*/ 9509294 w 10560344"/>
              <a:gd name="connsiteY2183" fmla="*/ 2217620 h 3249519"/>
              <a:gd name="connsiteX2184" fmla="*/ 9539680 w 10560344"/>
              <a:gd name="connsiteY2184" fmla="*/ 2212950 h 3249519"/>
              <a:gd name="connsiteX2185" fmla="*/ 9564039 w 10560344"/>
              <a:gd name="connsiteY2185" fmla="*/ 2206037 h 3249519"/>
              <a:gd name="connsiteX2186" fmla="*/ 9574808 w 10560344"/>
              <a:gd name="connsiteY2186" fmla="*/ 2203459 h 3249519"/>
              <a:gd name="connsiteX2187" fmla="*/ 9611732 w 10560344"/>
              <a:gd name="connsiteY2187" fmla="*/ 2205753 h 3249519"/>
              <a:gd name="connsiteX2188" fmla="*/ 9611114 w 10560344"/>
              <a:gd name="connsiteY2188" fmla="*/ 2208645 h 3249519"/>
              <a:gd name="connsiteX2189" fmla="*/ 9615046 w 10560344"/>
              <a:gd name="connsiteY2189" fmla="*/ 2207299 h 3249519"/>
              <a:gd name="connsiteX2190" fmla="*/ 9623625 w 10560344"/>
              <a:gd name="connsiteY2190" fmla="*/ 2206491 h 3249519"/>
              <a:gd name="connsiteX2191" fmla="*/ 9651223 w 10560344"/>
              <a:gd name="connsiteY2191" fmla="*/ 2208207 h 3249519"/>
              <a:gd name="connsiteX2192" fmla="*/ 9641759 w 10560344"/>
              <a:gd name="connsiteY2192" fmla="*/ 2210981 h 3249519"/>
              <a:gd name="connsiteX2193" fmla="*/ 9638197 w 10560344"/>
              <a:gd name="connsiteY2193" fmla="*/ 2213937 h 3249519"/>
              <a:gd name="connsiteX2194" fmla="*/ 9641759 w 10560344"/>
              <a:gd name="connsiteY2194" fmla="*/ 2210981 h 3249519"/>
              <a:gd name="connsiteX2195" fmla="*/ 9643536 w 10560344"/>
              <a:gd name="connsiteY2195" fmla="*/ 2217632 h 3249519"/>
              <a:gd name="connsiteX2196" fmla="*/ 9615167 w 10560344"/>
              <a:gd name="connsiteY2196" fmla="*/ 2219266 h 3249519"/>
              <a:gd name="connsiteX2197" fmla="*/ 9644471 w 10560344"/>
              <a:gd name="connsiteY2197" fmla="*/ 2221933 h 3249519"/>
              <a:gd name="connsiteX2198" fmla="*/ 9630062 w 10560344"/>
              <a:gd name="connsiteY2198" fmla="*/ 2227356 h 3249519"/>
              <a:gd name="connsiteX2199" fmla="*/ 9624062 w 10560344"/>
              <a:gd name="connsiteY2199" fmla="*/ 2230032 h 3249519"/>
              <a:gd name="connsiteX2200" fmla="*/ 9530910 w 10560344"/>
              <a:gd name="connsiteY2200" fmla="*/ 2227851 h 3249519"/>
              <a:gd name="connsiteX2201" fmla="*/ 9348583 w 10560344"/>
              <a:gd name="connsiteY2201" fmla="*/ 2232767 h 3249519"/>
              <a:gd name="connsiteX2202" fmla="*/ 9277587 w 10560344"/>
              <a:gd name="connsiteY2202" fmla="*/ 2237607 h 3249519"/>
              <a:gd name="connsiteX2203" fmla="*/ 9285637 w 10560344"/>
              <a:gd name="connsiteY2203" fmla="*/ 2241316 h 3249519"/>
              <a:gd name="connsiteX2204" fmla="*/ 9302130 w 10560344"/>
              <a:gd name="connsiteY2204" fmla="*/ 2241546 h 3249519"/>
              <a:gd name="connsiteX2205" fmla="*/ 9311619 w 10560344"/>
              <a:gd name="connsiteY2205" fmla="*/ 2238891 h 3249519"/>
              <a:gd name="connsiteX2206" fmla="*/ 9326608 w 10560344"/>
              <a:gd name="connsiteY2206" fmla="*/ 2237691 h 3249519"/>
              <a:gd name="connsiteX2207" fmla="*/ 9325679 w 10560344"/>
              <a:gd name="connsiteY2207" fmla="*/ 2240438 h 3249519"/>
              <a:gd name="connsiteX2208" fmla="*/ 9324005 w 10560344"/>
              <a:gd name="connsiteY2208" fmla="*/ 2240808 h 3249519"/>
              <a:gd name="connsiteX2209" fmla="*/ 9325421 w 10560344"/>
              <a:gd name="connsiteY2209" fmla="*/ 2240740 h 3249519"/>
              <a:gd name="connsiteX2210" fmla="*/ 9325679 w 10560344"/>
              <a:gd name="connsiteY2210" fmla="*/ 2240438 h 3249519"/>
              <a:gd name="connsiteX2211" fmla="*/ 9374952 w 10560344"/>
              <a:gd name="connsiteY2211" fmla="*/ 2233976 h 3249519"/>
              <a:gd name="connsiteX2212" fmla="*/ 9369271 w 10560344"/>
              <a:gd name="connsiteY2212" fmla="*/ 2235778 h 3249519"/>
              <a:gd name="connsiteX2213" fmla="*/ 9366521 w 10560344"/>
              <a:gd name="connsiteY2213" fmla="*/ 2237736 h 3249519"/>
              <a:gd name="connsiteX2214" fmla="*/ 9378113 w 10560344"/>
              <a:gd name="connsiteY2214" fmla="*/ 2237713 h 3249519"/>
              <a:gd name="connsiteX2215" fmla="*/ 9433819 w 10560344"/>
              <a:gd name="connsiteY2215" fmla="*/ 2238216 h 3249519"/>
              <a:gd name="connsiteX2216" fmla="*/ 9442824 w 10560344"/>
              <a:gd name="connsiteY2216" fmla="*/ 2244736 h 3249519"/>
              <a:gd name="connsiteX2217" fmla="*/ 9505090 w 10560344"/>
              <a:gd name="connsiteY2217" fmla="*/ 2246028 h 3249519"/>
              <a:gd name="connsiteX2218" fmla="*/ 9515839 w 10560344"/>
              <a:gd name="connsiteY2218" fmla="*/ 2255046 h 3249519"/>
              <a:gd name="connsiteX2219" fmla="*/ 9519633 w 10560344"/>
              <a:gd name="connsiteY2219" fmla="*/ 2255398 h 3249519"/>
              <a:gd name="connsiteX2220" fmla="*/ 9522990 w 10560344"/>
              <a:gd name="connsiteY2220" fmla="*/ 2254881 h 3249519"/>
              <a:gd name="connsiteX2221" fmla="*/ 9528167 w 10560344"/>
              <a:gd name="connsiteY2221" fmla="*/ 2255564 h 3249519"/>
              <a:gd name="connsiteX2222" fmla="*/ 9528746 w 10560344"/>
              <a:gd name="connsiteY2222" fmla="*/ 2256426 h 3249519"/>
              <a:gd name="connsiteX2223" fmla="*/ 9530984 w 10560344"/>
              <a:gd name="connsiteY2223" fmla="*/ 2255934 h 3249519"/>
              <a:gd name="connsiteX2224" fmla="*/ 9528167 w 10560344"/>
              <a:gd name="connsiteY2224" fmla="*/ 2255564 h 3249519"/>
              <a:gd name="connsiteX2225" fmla="*/ 9527267 w 10560344"/>
              <a:gd name="connsiteY2225" fmla="*/ 2254222 h 3249519"/>
              <a:gd name="connsiteX2226" fmla="*/ 9544493 w 10560344"/>
              <a:gd name="connsiteY2226" fmla="*/ 2260132 h 3249519"/>
              <a:gd name="connsiteX2227" fmla="*/ 9479862 w 10560344"/>
              <a:gd name="connsiteY2227" fmla="*/ 2259783 h 3249519"/>
              <a:gd name="connsiteX2228" fmla="*/ 9468993 w 10560344"/>
              <a:gd name="connsiteY2228" fmla="*/ 2267295 h 3249519"/>
              <a:gd name="connsiteX2229" fmla="*/ 9410777 w 10560344"/>
              <a:gd name="connsiteY2229" fmla="*/ 2273964 h 3249519"/>
              <a:gd name="connsiteX2230" fmla="*/ 9365898 w 10560344"/>
              <a:gd name="connsiteY2230" fmla="*/ 2274133 h 3249519"/>
              <a:gd name="connsiteX2231" fmla="*/ 9365837 w 10560344"/>
              <a:gd name="connsiteY2231" fmla="*/ 2274133 h 3249519"/>
              <a:gd name="connsiteX2232" fmla="*/ 9356184 w 10560344"/>
              <a:gd name="connsiteY2232" fmla="*/ 2278233 h 3249519"/>
              <a:gd name="connsiteX2233" fmla="*/ 9335564 w 10560344"/>
              <a:gd name="connsiteY2233" fmla="*/ 2284707 h 3249519"/>
              <a:gd name="connsiteX2234" fmla="*/ 9337343 w 10560344"/>
              <a:gd name="connsiteY2234" fmla="*/ 2285904 h 3249519"/>
              <a:gd name="connsiteX2235" fmla="*/ 9341690 w 10560344"/>
              <a:gd name="connsiteY2235" fmla="*/ 2288146 h 3249519"/>
              <a:gd name="connsiteX2236" fmla="*/ 9366630 w 10560344"/>
              <a:gd name="connsiteY2236" fmla="*/ 2291520 h 3249519"/>
              <a:gd name="connsiteX2237" fmla="*/ 9406883 w 10560344"/>
              <a:gd name="connsiteY2237" fmla="*/ 2295186 h 3249519"/>
              <a:gd name="connsiteX2238" fmla="*/ 9460310 w 10560344"/>
              <a:gd name="connsiteY2238" fmla="*/ 2296801 h 3249519"/>
              <a:gd name="connsiteX2239" fmla="*/ 9596912 w 10560344"/>
              <a:gd name="connsiteY2239" fmla="*/ 2301562 h 3249519"/>
              <a:gd name="connsiteX2240" fmla="*/ 9606014 w 10560344"/>
              <a:gd name="connsiteY2240" fmla="*/ 2301890 h 3249519"/>
              <a:gd name="connsiteX2241" fmla="*/ 9597234 w 10560344"/>
              <a:gd name="connsiteY2241" fmla="*/ 2306266 h 3249519"/>
              <a:gd name="connsiteX2242" fmla="*/ 9594333 w 10560344"/>
              <a:gd name="connsiteY2242" fmla="*/ 2308059 h 3249519"/>
              <a:gd name="connsiteX2243" fmla="*/ 9565979 w 10560344"/>
              <a:gd name="connsiteY2243" fmla="*/ 2307947 h 3249519"/>
              <a:gd name="connsiteX2244" fmla="*/ 9492284 w 10560344"/>
              <a:gd name="connsiteY2244" fmla="*/ 2307481 h 3249519"/>
              <a:gd name="connsiteX2245" fmla="*/ 9485689 w 10560344"/>
              <a:gd name="connsiteY2245" fmla="*/ 2323395 h 3249519"/>
              <a:gd name="connsiteX2246" fmla="*/ 9452246 w 10560344"/>
              <a:gd name="connsiteY2246" fmla="*/ 2326593 h 3249519"/>
              <a:gd name="connsiteX2247" fmla="*/ 9419983 w 10560344"/>
              <a:gd name="connsiteY2247" fmla="*/ 2333043 h 3249519"/>
              <a:gd name="connsiteX2248" fmla="*/ 9409632 w 10560344"/>
              <a:gd name="connsiteY2248" fmla="*/ 2333318 h 3249519"/>
              <a:gd name="connsiteX2249" fmla="*/ 9410080 w 10560344"/>
              <a:gd name="connsiteY2249" fmla="*/ 2333459 h 3249519"/>
              <a:gd name="connsiteX2250" fmla="*/ 9411054 w 10560344"/>
              <a:gd name="connsiteY2250" fmla="*/ 2334702 h 3249519"/>
              <a:gd name="connsiteX2251" fmla="*/ 9404053 w 10560344"/>
              <a:gd name="connsiteY2251" fmla="*/ 2337504 h 3249519"/>
              <a:gd name="connsiteX2252" fmla="*/ 9396456 w 10560344"/>
              <a:gd name="connsiteY2252" fmla="*/ 2338644 h 3249519"/>
              <a:gd name="connsiteX2253" fmla="*/ 9400262 w 10560344"/>
              <a:gd name="connsiteY2253" fmla="*/ 2340620 h 3249519"/>
              <a:gd name="connsiteX2254" fmla="*/ 9405734 w 10560344"/>
              <a:gd name="connsiteY2254" fmla="*/ 2345090 h 3249519"/>
              <a:gd name="connsiteX2255" fmla="*/ 9438163 w 10560344"/>
              <a:gd name="connsiteY2255" fmla="*/ 2345487 h 3249519"/>
              <a:gd name="connsiteX2256" fmla="*/ 9462482 w 10560344"/>
              <a:gd name="connsiteY2256" fmla="*/ 2352298 h 3249519"/>
              <a:gd name="connsiteX2257" fmla="*/ 9415134 w 10560344"/>
              <a:gd name="connsiteY2257" fmla="*/ 2351455 h 3249519"/>
              <a:gd name="connsiteX2258" fmla="*/ 9403949 w 10560344"/>
              <a:gd name="connsiteY2258" fmla="*/ 2354507 h 3249519"/>
              <a:gd name="connsiteX2259" fmla="*/ 9402446 w 10560344"/>
              <a:gd name="connsiteY2259" fmla="*/ 2355446 h 3249519"/>
              <a:gd name="connsiteX2260" fmla="*/ 9608016 w 10560344"/>
              <a:gd name="connsiteY2260" fmla="*/ 2347359 h 3249519"/>
              <a:gd name="connsiteX2261" fmla="*/ 9418305 w 10560344"/>
              <a:gd name="connsiteY2261" fmla="*/ 2369288 h 3249519"/>
              <a:gd name="connsiteX2262" fmla="*/ 9415534 w 10560344"/>
              <a:gd name="connsiteY2262" fmla="*/ 2370092 h 3249519"/>
              <a:gd name="connsiteX2263" fmla="*/ 9430468 w 10560344"/>
              <a:gd name="connsiteY2263" fmla="*/ 2370414 h 3249519"/>
              <a:gd name="connsiteX2264" fmla="*/ 9441737 w 10560344"/>
              <a:gd name="connsiteY2264" fmla="*/ 2371062 h 3249519"/>
              <a:gd name="connsiteX2265" fmla="*/ 9439472 w 10560344"/>
              <a:gd name="connsiteY2265" fmla="*/ 2371677 h 3249519"/>
              <a:gd name="connsiteX2266" fmla="*/ 9420705 w 10560344"/>
              <a:gd name="connsiteY2266" fmla="*/ 2376850 h 3249519"/>
              <a:gd name="connsiteX2267" fmla="*/ 9392547 w 10560344"/>
              <a:gd name="connsiteY2267" fmla="*/ 2376920 h 3249519"/>
              <a:gd name="connsiteX2268" fmla="*/ 9392274 w 10560344"/>
              <a:gd name="connsiteY2268" fmla="*/ 2376916 h 3249519"/>
              <a:gd name="connsiteX2269" fmla="*/ 9383824 w 10560344"/>
              <a:gd name="connsiteY2269" fmla="*/ 2384407 h 3249519"/>
              <a:gd name="connsiteX2270" fmla="*/ 9403012 w 10560344"/>
              <a:gd name="connsiteY2270" fmla="*/ 2384471 h 3249519"/>
              <a:gd name="connsiteX2271" fmla="*/ 9378399 w 10560344"/>
              <a:gd name="connsiteY2271" fmla="*/ 2386220 h 3249519"/>
              <a:gd name="connsiteX2272" fmla="*/ 9383605 w 10560344"/>
              <a:gd name="connsiteY2272" fmla="*/ 2386855 h 3249519"/>
              <a:gd name="connsiteX2273" fmla="*/ 9368881 w 10560344"/>
              <a:gd name="connsiteY2273" fmla="*/ 2390569 h 3249519"/>
              <a:gd name="connsiteX2274" fmla="*/ 9372566 w 10560344"/>
              <a:gd name="connsiteY2274" fmla="*/ 2391239 h 3249519"/>
              <a:gd name="connsiteX2275" fmla="*/ 9377643 w 10560344"/>
              <a:gd name="connsiteY2275" fmla="*/ 2391057 h 3249519"/>
              <a:gd name="connsiteX2276" fmla="*/ 9372374 w 10560344"/>
              <a:gd name="connsiteY2276" fmla="*/ 2395652 h 3249519"/>
              <a:gd name="connsiteX2277" fmla="*/ 9425551 w 10560344"/>
              <a:gd name="connsiteY2277" fmla="*/ 2395831 h 3249519"/>
              <a:gd name="connsiteX2278" fmla="*/ 9399009 w 10560344"/>
              <a:gd name="connsiteY2278" fmla="*/ 2399690 h 3249519"/>
              <a:gd name="connsiteX2279" fmla="*/ 9378826 w 10560344"/>
              <a:gd name="connsiteY2279" fmla="*/ 2406173 h 3249519"/>
              <a:gd name="connsiteX2280" fmla="*/ 9384383 w 10560344"/>
              <a:gd name="connsiteY2280" fmla="*/ 2406397 h 3249519"/>
              <a:gd name="connsiteX2281" fmla="*/ 9384921 w 10560344"/>
              <a:gd name="connsiteY2281" fmla="*/ 2406428 h 3249519"/>
              <a:gd name="connsiteX2282" fmla="*/ 9489878 w 10560344"/>
              <a:gd name="connsiteY2282" fmla="*/ 2399997 h 3249519"/>
              <a:gd name="connsiteX2283" fmla="*/ 9434655 w 10560344"/>
              <a:gd name="connsiteY2283" fmla="*/ 2409063 h 3249519"/>
              <a:gd name="connsiteX2284" fmla="*/ 9463774 w 10560344"/>
              <a:gd name="connsiteY2284" fmla="*/ 2409442 h 3249519"/>
              <a:gd name="connsiteX2285" fmla="*/ 9496727 w 10560344"/>
              <a:gd name="connsiteY2285" fmla="*/ 2410364 h 3249519"/>
              <a:gd name="connsiteX2286" fmla="*/ 9502084 w 10560344"/>
              <a:gd name="connsiteY2286" fmla="*/ 2411012 h 3249519"/>
              <a:gd name="connsiteX2287" fmla="*/ 9505038 w 10560344"/>
              <a:gd name="connsiteY2287" fmla="*/ 2409947 h 3249519"/>
              <a:gd name="connsiteX2288" fmla="*/ 9521217 w 10560344"/>
              <a:gd name="connsiteY2288" fmla="*/ 2411028 h 3249519"/>
              <a:gd name="connsiteX2289" fmla="*/ 9508616 w 10560344"/>
              <a:gd name="connsiteY2289" fmla="*/ 2415294 h 3249519"/>
              <a:gd name="connsiteX2290" fmla="*/ 9509016 w 10560344"/>
              <a:gd name="connsiteY2290" fmla="*/ 2415295 h 3249519"/>
              <a:gd name="connsiteX2291" fmla="*/ 9519863 w 10560344"/>
              <a:gd name="connsiteY2291" fmla="*/ 2419132 h 3249519"/>
              <a:gd name="connsiteX2292" fmla="*/ 9557894 w 10560344"/>
              <a:gd name="connsiteY2292" fmla="*/ 2407801 h 3249519"/>
              <a:gd name="connsiteX2293" fmla="*/ 9586910 w 10560344"/>
              <a:gd name="connsiteY2293" fmla="*/ 2404269 h 3249519"/>
              <a:gd name="connsiteX2294" fmla="*/ 9578274 w 10560344"/>
              <a:gd name="connsiteY2294" fmla="*/ 2407179 h 3249519"/>
              <a:gd name="connsiteX2295" fmla="*/ 9565120 w 10560344"/>
              <a:gd name="connsiteY2295" fmla="*/ 2407785 h 3249519"/>
              <a:gd name="connsiteX2296" fmla="*/ 9554341 w 10560344"/>
              <a:gd name="connsiteY2296" fmla="*/ 2409653 h 3249519"/>
              <a:gd name="connsiteX2297" fmla="*/ 9557748 w 10560344"/>
              <a:gd name="connsiteY2297" fmla="*/ 2413042 h 3249519"/>
              <a:gd name="connsiteX2298" fmla="*/ 9554598 w 10560344"/>
              <a:gd name="connsiteY2298" fmla="*/ 2413870 h 3249519"/>
              <a:gd name="connsiteX2299" fmla="*/ 9526110 w 10560344"/>
              <a:gd name="connsiteY2299" fmla="*/ 2427520 h 3249519"/>
              <a:gd name="connsiteX2300" fmla="*/ 9569920 w 10560344"/>
              <a:gd name="connsiteY2300" fmla="*/ 2415039 h 3249519"/>
              <a:gd name="connsiteX2301" fmla="*/ 9572688 w 10560344"/>
              <a:gd name="connsiteY2301" fmla="*/ 2414334 h 3249519"/>
              <a:gd name="connsiteX2302" fmla="*/ 9573096 w 10560344"/>
              <a:gd name="connsiteY2302" fmla="*/ 2414365 h 3249519"/>
              <a:gd name="connsiteX2303" fmla="*/ 9582381 w 10560344"/>
              <a:gd name="connsiteY2303" fmla="*/ 2414121 h 3249519"/>
              <a:gd name="connsiteX2304" fmla="*/ 9530139 w 10560344"/>
              <a:gd name="connsiteY2304" fmla="*/ 2431321 h 3249519"/>
              <a:gd name="connsiteX2305" fmla="*/ 9580508 w 10560344"/>
              <a:gd name="connsiteY2305" fmla="*/ 2424732 h 3249519"/>
              <a:gd name="connsiteX2306" fmla="*/ 9602203 w 10560344"/>
              <a:gd name="connsiteY2306" fmla="*/ 2419346 h 3249519"/>
              <a:gd name="connsiteX2307" fmla="*/ 9588965 w 10560344"/>
              <a:gd name="connsiteY2307" fmla="*/ 2423625 h 3249519"/>
              <a:gd name="connsiteX2308" fmla="*/ 9733118 w 10560344"/>
              <a:gd name="connsiteY2308" fmla="*/ 2404765 h 3249519"/>
              <a:gd name="connsiteX2309" fmla="*/ 9756287 w 10560344"/>
              <a:gd name="connsiteY2309" fmla="*/ 2396944 h 3249519"/>
              <a:gd name="connsiteX2310" fmla="*/ 9847180 w 10560344"/>
              <a:gd name="connsiteY2310" fmla="*/ 2389917 h 3249519"/>
              <a:gd name="connsiteX2311" fmla="*/ 9759646 w 10560344"/>
              <a:gd name="connsiteY2311" fmla="*/ 2404854 h 3249519"/>
              <a:gd name="connsiteX2312" fmla="*/ 9729106 w 10560344"/>
              <a:gd name="connsiteY2312" fmla="*/ 2423371 h 3249519"/>
              <a:gd name="connsiteX2313" fmla="*/ 9957159 w 10560344"/>
              <a:gd name="connsiteY2313" fmla="*/ 2412855 h 3249519"/>
              <a:gd name="connsiteX2314" fmla="*/ 9972396 w 10560344"/>
              <a:gd name="connsiteY2314" fmla="*/ 2412906 h 3249519"/>
              <a:gd name="connsiteX2315" fmla="*/ 9888814 w 10560344"/>
              <a:gd name="connsiteY2315" fmla="*/ 2427858 h 3249519"/>
              <a:gd name="connsiteX2316" fmla="*/ 9854336 w 10560344"/>
              <a:gd name="connsiteY2316" fmla="*/ 2442976 h 3249519"/>
              <a:gd name="connsiteX2317" fmla="*/ 10093664 w 10560344"/>
              <a:gd name="connsiteY2317" fmla="*/ 2436448 h 3249519"/>
              <a:gd name="connsiteX2318" fmla="*/ 9884738 w 10560344"/>
              <a:gd name="connsiteY2318" fmla="*/ 2465647 h 3249519"/>
              <a:gd name="connsiteX2319" fmla="*/ 9846874 w 10560344"/>
              <a:gd name="connsiteY2319" fmla="*/ 2480753 h 3249519"/>
              <a:gd name="connsiteX2320" fmla="*/ 9842922 w 10560344"/>
              <a:gd name="connsiteY2320" fmla="*/ 2480739 h 3249519"/>
              <a:gd name="connsiteX2321" fmla="*/ 9618791 w 10560344"/>
              <a:gd name="connsiteY2321" fmla="*/ 2499167 h 3249519"/>
              <a:gd name="connsiteX2322" fmla="*/ 9653221 w 10560344"/>
              <a:gd name="connsiteY2322" fmla="*/ 2499284 h 3249519"/>
              <a:gd name="connsiteX2323" fmla="*/ 9474809 w 10560344"/>
              <a:gd name="connsiteY2323" fmla="*/ 2517302 h 3249519"/>
              <a:gd name="connsiteX2324" fmla="*/ 9504723 w 10560344"/>
              <a:gd name="connsiteY2324" fmla="*/ 2517402 h 3249519"/>
              <a:gd name="connsiteX2325" fmla="*/ 9482133 w 10560344"/>
              <a:gd name="connsiteY2325" fmla="*/ 2521277 h 3249519"/>
              <a:gd name="connsiteX2326" fmla="*/ 9444266 w 10560344"/>
              <a:gd name="connsiteY2326" fmla="*/ 2536383 h 3249519"/>
              <a:gd name="connsiteX2327" fmla="*/ 9554324 w 10560344"/>
              <a:gd name="connsiteY2327" fmla="*/ 2536754 h 3249519"/>
              <a:gd name="connsiteX2328" fmla="*/ 9504645 w 10560344"/>
              <a:gd name="connsiteY2328" fmla="*/ 2540535 h 3249519"/>
              <a:gd name="connsiteX2329" fmla="*/ 9728774 w 10560344"/>
              <a:gd name="connsiteY2329" fmla="*/ 2522107 h 3249519"/>
              <a:gd name="connsiteX2330" fmla="*/ 9698810 w 10560344"/>
              <a:gd name="connsiteY2330" fmla="*/ 2537240 h 3249519"/>
              <a:gd name="connsiteX2331" fmla="*/ 9511215 w 10560344"/>
              <a:gd name="connsiteY2331" fmla="*/ 2558895 h 3249519"/>
              <a:gd name="connsiteX2332" fmla="*/ 9355932 w 10560344"/>
              <a:gd name="connsiteY2332" fmla="*/ 2584170 h 3249519"/>
              <a:gd name="connsiteX2333" fmla="*/ 9375647 w 10560344"/>
              <a:gd name="connsiteY2333" fmla="*/ 2582731 h 3249519"/>
              <a:gd name="connsiteX2334" fmla="*/ 9388367 w 10560344"/>
              <a:gd name="connsiteY2334" fmla="*/ 2590966 h 3249519"/>
              <a:gd name="connsiteX2335" fmla="*/ 9401270 w 10560344"/>
              <a:gd name="connsiteY2335" fmla="*/ 2593126 h 3249519"/>
              <a:gd name="connsiteX2336" fmla="*/ 9508454 w 10560344"/>
              <a:gd name="connsiteY2336" fmla="*/ 2582300 h 3249519"/>
              <a:gd name="connsiteX2337" fmla="*/ 9461637 w 10560344"/>
              <a:gd name="connsiteY2337" fmla="*/ 2593170 h 3249519"/>
              <a:gd name="connsiteX2338" fmla="*/ 9494561 w 10560344"/>
              <a:gd name="connsiteY2338" fmla="*/ 2592200 h 3249519"/>
              <a:gd name="connsiteX2339" fmla="*/ 9548312 w 10560344"/>
              <a:gd name="connsiteY2339" fmla="*/ 2593287 h 3249519"/>
              <a:gd name="connsiteX2340" fmla="*/ 9436609 w 10560344"/>
              <a:gd name="connsiteY2340" fmla="*/ 2604744 h 3249519"/>
              <a:gd name="connsiteX2341" fmla="*/ 9414195 w 10560344"/>
              <a:gd name="connsiteY2341" fmla="*/ 2607611 h 3249519"/>
              <a:gd name="connsiteX2342" fmla="*/ 9399046 w 10560344"/>
              <a:gd name="connsiteY2342" fmla="*/ 2607703 h 3249519"/>
              <a:gd name="connsiteX2343" fmla="*/ 9379105 w 10560344"/>
              <a:gd name="connsiteY2343" fmla="*/ 2612332 h 3249519"/>
              <a:gd name="connsiteX2344" fmla="*/ 9367833 w 10560344"/>
              <a:gd name="connsiteY2344" fmla="*/ 2618506 h 3249519"/>
              <a:gd name="connsiteX2345" fmla="*/ 9391507 w 10560344"/>
              <a:gd name="connsiteY2345" fmla="*/ 2619490 h 3249519"/>
              <a:gd name="connsiteX2346" fmla="*/ 9392633 w 10560344"/>
              <a:gd name="connsiteY2346" fmla="*/ 2620536 h 3249519"/>
              <a:gd name="connsiteX2347" fmla="*/ 9558045 w 10560344"/>
              <a:gd name="connsiteY2347" fmla="*/ 2605035 h 3249519"/>
              <a:gd name="connsiteX2348" fmla="*/ 9561419 w 10560344"/>
              <a:gd name="connsiteY2348" fmla="*/ 2608996 h 3249519"/>
              <a:gd name="connsiteX2349" fmla="*/ 9563816 w 10560344"/>
              <a:gd name="connsiteY2349" fmla="*/ 2609005 h 3249519"/>
              <a:gd name="connsiteX2350" fmla="*/ 9576655 w 10560344"/>
              <a:gd name="connsiteY2350" fmla="*/ 2609048 h 3249519"/>
              <a:gd name="connsiteX2351" fmla="*/ 9554030 w 10560344"/>
              <a:gd name="connsiteY2351" fmla="*/ 2624206 h 3249519"/>
              <a:gd name="connsiteX2352" fmla="*/ 9774180 w 10560344"/>
              <a:gd name="connsiteY2352" fmla="*/ 2613663 h 3249519"/>
              <a:gd name="connsiteX2353" fmla="*/ 9808661 w 10560344"/>
              <a:gd name="connsiteY2353" fmla="*/ 2598544 h 3249519"/>
              <a:gd name="connsiteX2354" fmla="*/ 9835200 w 10560344"/>
              <a:gd name="connsiteY2354" fmla="*/ 2594683 h 3249519"/>
              <a:gd name="connsiteX2355" fmla="*/ 9880326 w 10560344"/>
              <a:gd name="connsiteY2355" fmla="*/ 2602735 h 3249519"/>
              <a:gd name="connsiteX2356" fmla="*/ 9774156 w 10560344"/>
              <a:gd name="connsiteY2356" fmla="*/ 2620996 h 3249519"/>
              <a:gd name="connsiteX2357" fmla="*/ 9740242 w 10560344"/>
              <a:gd name="connsiteY2357" fmla="*/ 2636116 h 3249519"/>
              <a:gd name="connsiteX2358" fmla="*/ 9949119 w 10560344"/>
              <a:gd name="connsiteY2358" fmla="*/ 2621585 h 3249519"/>
              <a:gd name="connsiteX2359" fmla="*/ 9956443 w 10560344"/>
              <a:gd name="connsiteY2359" fmla="*/ 2625560 h 3249519"/>
              <a:gd name="connsiteX2360" fmla="*/ 9808469 w 10560344"/>
              <a:gd name="connsiteY2360" fmla="*/ 2655528 h 3249519"/>
              <a:gd name="connsiteX2361" fmla="*/ 9773988 w 10560344"/>
              <a:gd name="connsiteY2361" fmla="*/ 2670647 h 3249519"/>
              <a:gd name="connsiteX2362" fmla="*/ 10142655 w 10560344"/>
              <a:gd name="connsiteY2362" fmla="*/ 2637472 h 3249519"/>
              <a:gd name="connsiteX2363" fmla="*/ 10161281 w 10560344"/>
              <a:gd name="connsiteY2363" fmla="*/ 2637534 h 3249519"/>
              <a:gd name="connsiteX2364" fmla="*/ 10191743 w 10560344"/>
              <a:gd name="connsiteY2364" fmla="*/ 2641587 h 3249519"/>
              <a:gd name="connsiteX2365" fmla="*/ 10161243 w 10560344"/>
              <a:gd name="connsiteY2365" fmla="*/ 2648818 h 3249519"/>
              <a:gd name="connsiteX2366" fmla="*/ 10134650 w 10560344"/>
              <a:gd name="connsiteY2366" fmla="*/ 2667912 h 3249519"/>
              <a:gd name="connsiteX2367" fmla="*/ 10339576 w 10560344"/>
              <a:gd name="connsiteY2367" fmla="*/ 2653368 h 3249519"/>
              <a:gd name="connsiteX2368" fmla="*/ 10548491 w 10560344"/>
              <a:gd name="connsiteY2368" fmla="*/ 2627553 h 3249519"/>
              <a:gd name="connsiteX2369" fmla="*/ 10560344 w 10560344"/>
              <a:gd name="connsiteY2369" fmla="*/ 2627594 h 3249519"/>
              <a:gd name="connsiteX2370" fmla="*/ 10252558 w 10560344"/>
              <a:gd name="connsiteY2370" fmla="*/ 2683542 h 3249519"/>
              <a:gd name="connsiteX2371" fmla="*/ 10218068 w 10560344"/>
              <a:gd name="connsiteY2371" fmla="*/ 2702046 h 3249519"/>
              <a:gd name="connsiteX2372" fmla="*/ 10100606 w 10560344"/>
              <a:gd name="connsiteY2372" fmla="*/ 2720833 h 3249519"/>
              <a:gd name="connsiteX2373" fmla="*/ 10085370 w 10560344"/>
              <a:gd name="connsiteY2373" fmla="*/ 2720782 h 3249519"/>
              <a:gd name="connsiteX2374" fmla="*/ 10100646 w 10560344"/>
              <a:gd name="connsiteY2374" fmla="*/ 2709548 h 3249519"/>
              <a:gd name="connsiteX2375" fmla="*/ 10074108 w 10560344"/>
              <a:gd name="connsiteY2375" fmla="*/ 2713410 h 3249519"/>
              <a:gd name="connsiteX2376" fmla="*/ 10104047 w 10560344"/>
              <a:gd name="connsiteY2376" fmla="*/ 2705611 h 3249519"/>
              <a:gd name="connsiteX2377" fmla="*/ 10131189 w 10560344"/>
              <a:gd name="connsiteY2377" fmla="*/ 2690467 h 3249519"/>
              <a:gd name="connsiteX2378" fmla="*/ 9960089 w 10560344"/>
              <a:gd name="connsiteY2378" fmla="*/ 2716410 h 3249519"/>
              <a:gd name="connsiteX2379" fmla="*/ 10115962 w 10560344"/>
              <a:gd name="connsiteY2379" fmla="*/ 2686468 h 3249519"/>
              <a:gd name="connsiteX2380" fmla="*/ 10149889 w 10560344"/>
              <a:gd name="connsiteY2380" fmla="*/ 2667963 h 3249519"/>
              <a:gd name="connsiteX2381" fmla="*/ 9997991 w 10560344"/>
              <a:gd name="connsiteY2381" fmla="*/ 2690020 h 3249519"/>
              <a:gd name="connsiteX2382" fmla="*/ 10028492 w 10560344"/>
              <a:gd name="connsiteY2382" fmla="*/ 2682788 h 3249519"/>
              <a:gd name="connsiteX2383" fmla="*/ 10062407 w 10560344"/>
              <a:gd name="connsiteY2383" fmla="*/ 2667668 h 3249519"/>
              <a:gd name="connsiteX2384" fmla="*/ 9773926 w 10560344"/>
              <a:gd name="connsiteY2384" fmla="*/ 2689265 h 3249519"/>
              <a:gd name="connsiteX2385" fmla="*/ 9765882 w 10560344"/>
              <a:gd name="connsiteY2385" fmla="*/ 2689732 h 3249519"/>
              <a:gd name="connsiteX2386" fmla="*/ 9716711 w 10560344"/>
              <a:gd name="connsiteY2386" fmla="*/ 2692584 h 3249519"/>
              <a:gd name="connsiteX2387" fmla="*/ 9714582 w 10560344"/>
              <a:gd name="connsiteY2387" fmla="*/ 2693534 h 3249519"/>
              <a:gd name="connsiteX2388" fmla="*/ 9708312 w 10560344"/>
              <a:gd name="connsiteY2388" fmla="*/ 2693387 h 3249519"/>
              <a:gd name="connsiteX2389" fmla="*/ 9680405 w 10560344"/>
              <a:gd name="connsiteY2389" fmla="*/ 2701997 h 3249519"/>
              <a:gd name="connsiteX2390" fmla="*/ 9671142 w 10560344"/>
              <a:gd name="connsiteY2390" fmla="*/ 2708103 h 3249519"/>
              <a:gd name="connsiteX2391" fmla="*/ 9732110 w 10560344"/>
              <a:gd name="connsiteY2391" fmla="*/ 2704358 h 3249519"/>
              <a:gd name="connsiteX2392" fmla="*/ 9793080 w 10560344"/>
              <a:gd name="connsiteY2392" fmla="*/ 2700615 h 3249519"/>
              <a:gd name="connsiteX2393" fmla="*/ 9800414 w 10560344"/>
              <a:gd name="connsiteY2393" fmla="*/ 2700639 h 3249519"/>
              <a:gd name="connsiteX2394" fmla="*/ 9937051 w 10560344"/>
              <a:gd name="connsiteY2394" fmla="*/ 2685865 h 3249519"/>
              <a:gd name="connsiteX2395" fmla="*/ 9815641 w 10560344"/>
              <a:gd name="connsiteY2395" fmla="*/ 2704640 h 3249519"/>
              <a:gd name="connsiteX2396" fmla="*/ 9694232 w 10560344"/>
              <a:gd name="connsiteY2396" fmla="*/ 2723414 h 3249519"/>
              <a:gd name="connsiteX2397" fmla="*/ 9659740 w 10560344"/>
              <a:gd name="connsiteY2397" fmla="*/ 2741917 h 3249519"/>
              <a:gd name="connsiteX2398" fmla="*/ 9800311 w 10560344"/>
              <a:gd name="connsiteY2398" fmla="*/ 2731106 h 3249519"/>
              <a:gd name="connsiteX2399" fmla="*/ 9936960 w 10560344"/>
              <a:gd name="connsiteY2399" fmla="*/ 2712948 h 3249519"/>
              <a:gd name="connsiteX2400" fmla="*/ 9891769 w 10560344"/>
              <a:gd name="connsiteY2400" fmla="*/ 2724079 h 3249519"/>
              <a:gd name="connsiteX2401" fmla="*/ 9872530 w 10560344"/>
              <a:gd name="connsiteY2401" fmla="*/ 2739248 h 3249519"/>
              <a:gd name="connsiteX2402" fmla="*/ 9889965 w 10560344"/>
              <a:gd name="connsiteY2402" fmla="*/ 2735851 h 3249519"/>
              <a:gd name="connsiteX2403" fmla="*/ 9901448 w 10560344"/>
              <a:gd name="connsiteY2403" fmla="*/ 2735611 h 3249519"/>
              <a:gd name="connsiteX2404" fmla="*/ 9823827 w 10560344"/>
              <a:gd name="connsiteY2404" fmla="*/ 2745996 h 3249519"/>
              <a:gd name="connsiteX2405" fmla="*/ 9747181 w 10560344"/>
              <a:gd name="connsiteY2405" fmla="*/ 2754060 h 3249519"/>
              <a:gd name="connsiteX2406" fmla="*/ 9667306 w 10560344"/>
              <a:gd name="connsiteY2406" fmla="*/ 2764362 h 3249519"/>
              <a:gd name="connsiteX2407" fmla="*/ 9687432 w 10560344"/>
              <a:gd name="connsiteY2407" fmla="*/ 2765064 h 3249519"/>
              <a:gd name="connsiteX2408" fmla="*/ 9696534 w 10560344"/>
              <a:gd name="connsiteY2408" fmla="*/ 2765391 h 3249519"/>
              <a:gd name="connsiteX2409" fmla="*/ 9687753 w 10560344"/>
              <a:gd name="connsiteY2409" fmla="*/ 2769768 h 3249519"/>
              <a:gd name="connsiteX2410" fmla="*/ 9684853 w 10560344"/>
              <a:gd name="connsiteY2410" fmla="*/ 2771560 h 3249519"/>
              <a:gd name="connsiteX2411" fmla="*/ 9656498 w 10560344"/>
              <a:gd name="connsiteY2411" fmla="*/ 2771449 h 3249519"/>
              <a:gd name="connsiteX2412" fmla="*/ 9636360 w 10560344"/>
              <a:gd name="connsiteY2412" fmla="*/ 2770393 h 3249519"/>
              <a:gd name="connsiteX2413" fmla="*/ 9576435 w 10560344"/>
              <a:gd name="connsiteY2413" fmla="*/ 2786323 h 3249519"/>
              <a:gd name="connsiteX2414" fmla="*/ 9576210 w 10560344"/>
              <a:gd name="connsiteY2414" fmla="*/ 2786897 h 3249519"/>
              <a:gd name="connsiteX2415" fmla="*/ 9571962 w 10560344"/>
              <a:gd name="connsiteY2415" fmla="*/ 2788123 h 3249519"/>
              <a:gd name="connsiteX2416" fmla="*/ 9568066 w 10560344"/>
              <a:gd name="connsiteY2416" fmla="*/ 2792528 h 3249519"/>
              <a:gd name="connsiteX2417" fmla="*/ 9595259 w 10560344"/>
              <a:gd name="connsiteY2417" fmla="*/ 2783451 h 3249519"/>
              <a:gd name="connsiteX2418" fmla="*/ 9659624 w 10560344"/>
              <a:gd name="connsiteY2418" fmla="*/ 2776332 h 3249519"/>
              <a:gd name="connsiteX2419" fmla="*/ 9655648 w 10560344"/>
              <a:gd name="connsiteY2419" fmla="*/ 2783655 h 3249519"/>
              <a:gd name="connsiteX2420" fmla="*/ 10066116 w 10560344"/>
              <a:gd name="connsiteY2420" fmla="*/ 2739901 h 3249519"/>
              <a:gd name="connsiteX2421" fmla="*/ 10138383 w 10560344"/>
              <a:gd name="connsiteY2421" fmla="*/ 2732245 h 3249519"/>
              <a:gd name="connsiteX2422" fmla="*/ 10107856 w 10560344"/>
              <a:gd name="connsiteY2422" fmla="*/ 2747375 h 3249519"/>
              <a:gd name="connsiteX2423" fmla="*/ 9929430 w 10560344"/>
              <a:gd name="connsiteY2423" fmla="*/ 2769908 h 3249519"/>
              <a:gd name="connsiteX2424" fmla="*/ 9747029 w 10560344"/>
              <a:gd name="connsiteY2424" fmla="*/ 2799197 h 3249519"/>
              <a:gd name="connsiteX2425" fmla="*/ 9716502 w 10560344"/>
              <a:gd name="connsiteY2425" fmla="*/ 2814326 h 3249519"/>
              <a:gd name="connsiteX2426" fmla="*/ 9811357 w 10560344"/>
              <a:gd name="connsiteY2426" fmla="*/ 2803362 h 3249519"/>
              <a:gd name="connsiteX2427" fmla="*/ 9906778 w 10560344"/>
              <a:gd name="connsiteY2427" fmla="*/ 2792399 h 3249519"/>
              <a:gd name="connsiteX2428" fmla="*/ 9894887 w 10560344"/>
              <a:gd name="connsiteY2428" fmla="*/ 2803644 h 3249519"/>
              <a:gd name="connsiteX2429" fmla="*/ 9929330 w 10560344"/>
              <a:gd name="connsiteY2429" fmla="*/ 2799810 h 3249519"/>
              <a:gd name="connsiteX2430" fmla="*/ 9967155 w 10560344"/>
              <a:gd name="connsiteY2430" fmla="*/ 2795988 h 3249519"/>
              <a:gd name="connsiteX2431" fmla="*/ 9959807 w 10560344"/>
              <a:gd name="connsiteY2431" fmla="*/ 2799913 h 3249519"/>
              <a:gd name="connsiteX2432" fmla="*/ 9477072 w 10560344"/>
              <a:gd name="connsiteY2432" fmla="*/ 2851322 h 3249519"/>
              <a:gd name="connsiteX2433" fmla="*/ 9439206 w 10560344"/>
              <a:gd name="connsiteY2433" fmla="*/ 2866429 h 3249519"/>
              <a:gd name="connsiteX2434" fmla="*/ 9429357 w 10560344"/>
              <a:gd name="connsiteY2434" fmla="*/ 2869837 h 3249519"/>
              <a:gd name="connsiteX2435" fmla="*/ 9475757 w 10560344"/>
              <a:gd name="connsiteY2435" fmla="*/ 2859646 h 3249519"/>
              <a:gd name="connsiteX2436" fmla="*/ 9462051 w 10560344"/>
              <a:gd name="connsiteY2436" fmla="*/ 2871024 h 3249519"/>
              <a:gd name="connsiteX2437" fmla="*/ 9439969 w 10560344"/>
              <a:gd name="connsiteY2437" fmla="*/ 2877159 h 3249519"/>
              <a:gd name="connsiteX2438" fmla="*/ 9537985 w 10560344"/>
              <a:gd name="connsiteY2438" fmla="*/ 2863377 h 3249519"/>
              <a:gd name="connsiteX2439" fmla="*/ 9521698 w 10560344"/>
              <a:gd name="connsiteY2439" fmla="*/ 2869546 h 3249519"/>
              <a:gd name="connsiteX2440" fmla="*/ 9519744 w 10560344"/>
              <a:gd name="connsiteY2440" fmla="*/ 2870825 h 3249519"/>
              <a:gd name="connsiteX2441" fmla="*/ 9518757 w 10560344"/>
              <a:gd name="connsiteY2441" fmla="*/ 2874595 h 3249519"/>
              <a:gd name="connsiteX2442" fmla="*/ 9724249 w 10560344"/>
              <a:gd name="connsiteY2442" fmla="*/ 2860055 h 3249519"/>
              <a:gd name="connsiteX2443" fmla="*/ 9822481 w 10560344"/>
              <a:gd name="connsiteY2443" fmla="*/ 2852486 h 3249519"/>
              <a:gd name="connsiteX2444" fmla="*/ 9925249 w 10560344"/>
              <a:gd name="connsiteY2444" fmla="*/ 2838163 h 3249519"/>
              <a:gd name="connsiteX2445" fmla="*/ 10035357 w 10560344"/>
              <a:gd name="connsiteY2445" fmla="*/ 2823300 h 3249519"/>
              <a:gd name="connsiteX2446" fmla="*/ 10035332 w 10560344"/>
              <a:gd name="connsiteY2446" fmla="*/ 2830635 h 3249519"/>
              <a:gd name="connsiteX2447" fmla="*/ 10156728 w 10560344"/>
              <a:gd name="connsiteY2447" fmla="*/ 2815810 h 3249519"/>
              <a:gd name="connsiteX2448" fmla="*/ 9887358 w 10560344"/>
              <a:gd name="connsiteY2448" fmla="*/ 2860604 h 3249519"/>
              <a:gd name="connsiteX2449" fmla="*/ 9819028 w 10560344"/>
              <a:gd name="connsiteY2449" fmla="*/ 2871657 h 3249519"/>
              <a:gd name="connsiteX2450" fmla="*/ 9750710 w 10560344"/>
              <a:gd name="connsiteY2450" fmla="*/ 2879326 h 3249519"/>
              <a:gd name="connsiteX2451" fmla="*/ 9694111 w 10560344"/>
              <a:gd name="connsiteY2451" fmla="*/ 2883812 h 3249519"/>
              <a:gd name="connsiteX2452" fmla="*/ 9688329 w 10560344"/>
              <a:gd name="connsiteY2452" fmla="*/ 2884269 h 3249519"/>
              <a:gd name="connsiteX2453" fmla="*/ 9615590 w 10560344"/>
              <a:gd name="connsiteY2453" fmla="*/ 2907777 h 3249519"/>
              <a:gd name="connsiteX2454" fmla="*/ 9692152 w 10560344"/>
              <a:gd name="connsiteY2454" fmla="*/ 2900710 h 3249519"/>
              <a:gd name="connsiteX2455" fmla="*/ 9864680 w 10560344"/>
              <a:gd name="connsiteY2455" fmla="*/ 2890994 h 3249519"/>
              <a:gd name="connsiteX2456" fmla="*/ 9803686 w 10560344"/>
              <a:gd name="connsiteY2456" fmla="*/ 2902072 h 3249519"/>
              <a:gd name="connsiteX2457" fmla="*/ 9621337 w 10560344"/>
              <a:gd name="connsiteY2457" fmla="*/ 2916693 h 3249519"/>
              <a:gd name="connsiteX2458" fmla="*/ 9616671 w 10560344"/>
              <a:gd name="connsiteY2458" fmla="*/ 2917886 h 3249519"/>
              <a:gd name="connsiteX2459" fmla="*/ 9615718 w 10560344"/>
              <a:gd name="connsiteY2459" fmla="*/ 2918579 h 3249519"/>
              <a:gd name="connsiteX2460" fmla="*/ 9614825 w 10560344"/>
              <a:gd name="connsiteY2460" fmla="*/ 2918357 h 3249519"/>
              <a:gd name="connsiteX2461" fmla="*/ 9608207 w 10560344"/>
              <a:gd name="connsiteY2461" fmla="*/ 2920048 h 3249519"/>
              <a:gd name="connsiteX2462" fmla="*/ 9603087 w 10560344"/>
              <a:gd name="connsiteY2462" fmla="*/ 2922329 h 3249519"/>
              <a:gd name="connsiteX2463" fmla="*/ 9594399 w 10560344"/>
              <a:gd name="connsiteY2463" fmla="*/ 2922807 h 3249519"/>
              <a:gd name="connsiteX2464" fmla="*/ 9602858 w 10560344"/>
              <a:gd name="connsiteY2464" fmla="*/ 2920580 h 3249519"/>
              <a:gd name="connsiteX2465" fmla="*/ 9590848 w 10560344"/>
              <a:gd name="connsiteY2465" fmla="*/ 2920539 h 3249519"/>
              <a:gd name="connsiteX2466" fmla="*/ 9584705 w 10560344"/>
              <a:gd name="connsiteY2466" fmla="*/ 2921436 h 3249519"/>
              <a:gd name="connsiteX2467" fmla="*/ 9550655 w 10560344"/>
              <a:gd name="connsiteY2467" fmla="*/ 2926405 h 3249519"/>
              <a:gd name="connsiteX2468" fmla="*/ 9504330 w 10560344"/>
              <a:gd name="connsiteY2468" fmla="*/ 2939247 h 3249519"/>
              <a:gd name="connsiteX2469" fmla="*/ 9480769 w 10560344"/>
              <a:gd name="connsiteY2469" fmla="*/ 2952140 h 3249519"/>
              <a:gd name="connsiteX2470" fmla="*/ 9509518 w 10560344"/>
              <a:gd name="connsiteY2470" fmla="*/ 2945494 h 3249519"/>
              <a:gd name="connsiteX2471" fmla="*/ 9594399 w 10560344"/>
              <a:gd name="connsiteY2471" fmla="*/ 2922807 h 3249519"/>
              <a:gd name="connsiteX2472" fmla="*/ 9522858 w 10560344"/>
              <a:gd name="connsiteY2472" fmla="*/ 2945253 h 3249519"/>
              <a:gd name="connsiteX2473" fmla="*/ 9491607 w 10560344"/>
              <a:gd name="connsiteY2473" fmla="*/ 2954325 h 3249519"/>
              <a:gd name="connsiteX2474" fmla="*/ 9567978 w 10560344"/>
              <a:gd name="connsiteY2474" fmla="*/ 2944794 h 3249519"/>
              <a:gd name="connsiteX2475" fmla="*/ 9792351 w 10560344"/>
              <a:gd name="connsiteY2475" fmla="*/ 2917268 h 3249519"/>
              <a:gd name="connsiteX2476" fmla="*/ 9932971 w 10560344"/>
              <a:gd name="connsiteY2476" fmla="*/ 2891224 h 3249519"/>
              <a:gd name="connsiteX2477" fmla="*/ 9970850 w 10560344"/>
              <a:gd name="connsiteY2477" fmla="*/ 2872169 h 3249519"/>
              <a:gd name="connsiteX2478" fmla="*/ 9902561 w 10560344"/>
              <a:gd name="connsiteY2478" fmla="*/ 2871938 h 3249519"/>
              <a:gd name="connsiteX2479" fmla="*/ 10078677 w 10560344"/>
              <a:gd name="connsiteY2479" fmla="*/ 2843545 h 3249519"/>
              <a:gd name="connsiteX2480" fmla="*/ 10237220 w 10560344"/>
              <a:gd name="connsiteY2480" fmla="*/ 2812843 h 3249519"/>
              <a:gd name="connsiteX2481" fmla="*/ 10240992 w 10560344"/>
              <a:gd name="connsiteY2481" fmla="*/ 2820898 h 3249519"/>
              <a:gd name="connsiteX2482" fmla="*/ 10339002 w 10560344"/>
              <a:gd name="connsiteY2482" fmla="*/ 2824322 h 3249519"/>
              <a:gd name="connsiteX2483" fmla="*/ 10533216 w 10560344"/>
              <a:gd name="connsiteY2483" fmla="*/ 2805793 h 3249519"/>
              <a:gd name="connsiteX2484" fmla="*/ 10377303 w 10560344"/>
              <a:gd name="connsiteY2484" fmla="*/ 2847019 h 3249519"/>
              <a:gd name="connsiteX2485" fmla="*/ 10350726 w 10560344"/>
              <a:gd name="connsiteY2485" fmla="*/ 2862164 h 3249519"/>
              <a:gd name="connsiteX2486" fmla="*/ 10373301 w 10560344"/>
              <a:gd name="connsiteY2486" fmla="*/ 2862239 h 3249519"/>
              <a:gd name="connsiteX2487" fmla="*/ 10274469 w 10560344"/>
              <a:gd name="connsiteY2487" fmla="*/ 2881090 h 3249519"/>
              <a:gd name="connsiteX2488" fmla="*/ 10270531 w 10560344"/>
              <a:gd name="connsiteY2488" fmla="*/ 2877128 h 3249519"/>
              <a:gd name="connsiteX2489" fmla="*/ 10141786 w 10560344"/>
              <a:gd name="connsiteY2489" fmla="*/ 2895878 h 3249519"/>
              <a:gd name="connsiteX2490" fmla="*/ 10153113 w 10560344"/>
              <a:gd name="connsiteY2490" fmla="*/ 2884067 h 3249519"/>
              <a:gd name="connsiteX2491" fmla="*/ 10149161 w 10560344"/>
              <a:gd name="connsiteY2491" fmla="*/ 2884054 h 3249519"/>
              <a:gd name="connsiteX2492" fmla="*/ 10039053 w 10560344"/>
              <a:gd name="connsiteY2492" fmla="*/ 2898917 h 3249519"/>
              <a:gd name="connsiteX2493" fmla="*/ 10035115 w 10560344"/>
              <a:gd name="connsiteY2493" fmla="*/ 2895518 h 3249519"/>
              <a:gd name="connsiteX2494" fmla="*/ 9993325 w 10560344"/>
              <a:gd name="connsiteY2494" fmla="*/ 2902712 h 3249519"/>
              <a:gd name="connsiteX2495" fmla="*/ 9875853 w 10560344"/>
              <a:gd name="connsiteY2495" fmla="*/ 2924885 h 3249519"/>
              <a:gd name="connsiteX2496" fmla="*/ 9853228 w 10560344"/>
              <a:gd name="connsiteY2496" fmla="*/ 2926475 h 3249519"/>
              <a:gd name="connsiteX2497" fmla="*/ 9837419 w 10560344"/>
              <a:gd name="connsiteY2497" fmla="*/ 2927585 h 3249519"/>
              <a:gd name="connsiteX2498" fmla="*/ 9857159 w 10560344"/>
              <a:gd name="connsiteY2498" fmla="*/ 2924610 h 3249519"/>
              <a:gd name="connsiteX2499" fmla="*/ 9985988 w 10560344"/>
              <a:gd name="connsiteY2499" fmla="*/ 2902687 h 3249519"/>
              <a:gd name="connsiteX2500" fmla="*/ 10240670 w 10560344"/>
              <a:gd name="connsiteY2500" fmla="*/ 2861793 h 3249519"/>
              <a:gd name="connsiteX2501" fmla="*/ 10278549 w 10560344"/>
              <a:gd name="connsiteY2501" fmla="*/ 2842737 h 3249519"/>
              <a:gd name="connsiteX2502" fmla="*/ 9810974 w 10560344"/>
              <a:gd name="connsiteY2502" fmla="*/ 2917333 h 3249519"/>
              <a:gd name="connsiteX2503" fmla="*/ 9486334 w 10560344"/>
              <a:gd name="connsiteY2503" fmla="*/ 2955856 h 3249519"/>
              <a:gd name="connsiteX2504" fmla="*/ 9445162 w 10560344"/>
              <a:gd name="connsiteY2504" fmla="*/ 2967810 h 3249519"/>
              <a:gd name="connsiteX2505" fmla="*/ 9369800 w 10560344"/>
              <a:gd name="connsiteY2505" fmla="*/ 2985859 h 3249519"/>
              <a:gd name="connsiteX2506" fmla="*/ 9369458 w 10560344"/>
              <a:gd name="connsiteY2506" fmla="*/ 2985946 h 3249519"/>
              <a:gd name="connsiteX2507" fmla="*/ 9465370 w 10560344"/>
              <a:gd name="connsiteY2507" fmla="*/ 2976160 h 3249519"/>
              <a:gd name="connsiteX2508" fmla="*/ 9431483 w 10560344"/>
              <a:gd name="connsiteY2508" fmla="*/ 2980374 h 3249519"/>
              <a:gd name="connsiteX2509" fmla="*/ 9393041 w 10560344"/>
              <a:gd name="connsiteY2509" fmla="*/ 2999427 h 3249519"/>
              <a:gd name="connsiteX2510" fmla="*/ 9499725 w 10560344"/>
              <a:gd name="connsiteY2510" fmla="*/ 2995838 h 3249519"/>
              <a:gd name="connsiteX2511" fmla="*/ 9381690 w 10560344"/>
              <a:gd name="connsiteY2511" fmla="*/ 3018008 h 3249519"/>
              <a:gd name="connsiteX2512" fmla="*/ 9351161 w 10560344"/>
              <a:gd name="connsiteY2512" fmla="*/ 3033138 h 3249519"/>
              <a:gd name="connsiteX2513" fmla="*/ 9567938 w 10560344"/>
              <a:gd name="connsiteY2513" fmla="*/ 3018637 h 3249519"/>
              <a:gd name="connsiteX2514" fmla="*/ 9544748 w 10560344"/>
              <a:gd name="connsiteY2514" fmla="*/ 3033791 h 3249519"/>
              <a:gd name="connsiteX2515" fmla="*/ 9882935 w 10560344"/>
              <a:gd name="connsiteY2515" fmla="*/ 3001076 h 3249519"/>
              <a:gd name="connsiteX2516" fmla="*/ 10221173 w 10560344"/>
              <a:gd name="connsiteY2516" fmla="*/ 2952566 h 3249519"/>
              <a:gd name="connsiteX2517" fmla="*/ 10221160 w 10560344"/>
              <a:gd name="connsiteY2517" fmla="*/ 2956516 h 3249519"/>
              <a:gd name="connsiteX2518" fmla="*/ 10373044 w 10560344"/>
              <a:gd name="connsiteY2518" fmla="*/ 2938409 h 3249519"/>
              <a:gd name="connsiteX2519" fmla="*/ 10175407 w 10560344"/>
              <a:gd name="connsiteY2519" fmla="*/ 2967645 h 3249519"/>
              <a:gd name="connsiteX2520" fmla="*/ 10175420 w 10560344"/>
              <a:gd name="connsiteY2520" fmla="*/ 2963695 h 3249519"/>
              <a:gd name="connsiteX2521" fmla="*/ 10080548 w 10560344"/>
              <a:gd name="connsiteY2521" fmla="*/ 2978609 h 3249519"/>
              <a:gd name="connsiteX2522" fmla="*/ 10042673 w 10560344"/>
              <a:gd name="connsiteY2522" fmla="*/ 2997665 h 3249519"/>
              <a:gd name="connsiteX2523" fmla="*/ 10034770 w 10560344"/>
              <a:gd name="connsiteY2523" fmla="*/ 2997639 h 3249519"/>
              <a:gd name="connsiteX2524" fmla="*/ 10038734 w 10560344"/>
              <a:gd name="connsiteY2524" fmla="*/ 2993703 h 3249519"/>
              <a:gd name="connsiteX2525" fmla="*/ 9902088 w 10560344"/>
              <a:gd name="connsiteY2525" fmla="*/ 3012426 h 3249519"/>
              <a:gd name="connsiteX2526" fmla="*/ 9833756 w 10560344"/>
              <a:gd name="connsiteY2526" fmla="*/ 3023481 h 3249519"/>
              <a:gd name="connsiteX2527" fmla="*/ 9765451 w 10560344"/>
              <a:gd name="connsiteY2527" fmla="*/ 3027200 h 3249519"/>
              <a:gd name="connsiteX2528" fmla="*/ 9723622 w 10560344"/>
              <a:gd name="connsiteY2528" fmla="*/ 3046242 h 3249519"/>
              <a:gd name="connsiteX2529" fmla="*/ 9711730 w 10560344"/>
              <a:gd name="connsiteY2529" fmla="*/ 3057487 h 3249519"/>
              <a:gd name="connsiteX2530" fmla="*/ 9757498 w 10560344"/>
              <a:gd name="connsiteY2530" fmla="*/ 3042406 h 3249519"/>
              <a:gd name="connsiteX2531" fmla="*/ 9768787 w 10560344"/>
              <a:gd name="connsiteY2531" fmla="*/ 3042445 h 3249519"/>
              <a:gd name="connsiteX2532" fmla="*/ 9932538 w 10560344"/>
              <a:gd name="connsiteY2532" fmla="*/ 3019863 h 3249519"/>
              <a:gd name="connsiteX2533" fmla="*/ 9928575 w 10560344"/>
              <a:gd name="connsiteY2533" fmla="*/ 3023800 h 3249519"/>
              <a:gd name="connsiteX2534" fmla="*/ 9841042 w 10560344"/>
              <a:gd name="connsiteY2534" fmla="*/ 3038738 h 3249519"/>
              <a:gd name="connsiteX2535" fmla="*/ 9757475 w 10560344"/>
              <a:gd name="connsiteY2535" fmla="*/ 3049741 h 3249519"/>
              <a:gd name="connsiteX2536" fmla="*/ 9734869 w 10560344"/>
              <a:gd name="connsiteY2536" fmla="*/ 3057565 h 3249519"/>
              <a:gd name="connsiteX2537" fmla="*/ 9438475 w 10560344"/>
              <a:gd name="connsiteY2537" fmla="*/ 3083083 h 3249519"/>
              <a:gd name="connsiteX2538" fmla="*/ 9290552 w 10560344"/>
              <a:gd name="connsiteY2538" fmla="*/ 3097820 h 3249519"/>
              <a:gd name="connsiteX2539" fmla="*/ 9142078 w 10560344"/>
              <a:gd name="connsiteY2539" fmla="*/ 3108603 h 3249519"/>
              <a:gd name="connsiteX2540" fmla="*/ 9104213 w 10560344"/>
              <a:gd name="connsiteY2540" fmla="*/ 3123709 h 3249519"/>
              <a:gd name="connsiteX2541" fmla="*/ 9290515 w 10560344"/>
              <a:gd name="connsiteY2541" fmla="*/ 3109104 h 3249519"/>
              <a:gd name="connsiteX2542" fmla="*/ 9476267 w 10560344"/>
              <a:gd name="connsiteY2542" fmla="*/ 3090545 h 3249519"/>
              <a:gd name="connsiteX2543" fmla="*/ 9848287 w 10560344"/>
              <a:gd name="connsiteY2543" fmla="*/ 3061653 h 3249519"/>
              <a:gd name="connsiteX2544" fmla="*/ 9793240 w 10560344"/>
              <a:gd name="connsiteY2544" fmla="*/ 3071302 h 3249519"/>
              <a:gd name="connsiteX2545" fmla="*/ 9669877 w 10560344"/>
              <a:gd name="connsiteY2545" fmla="*/ 3083863 h 3249519"/>
              <a:gd name="connsiteX2546" fmla="*/ 9423172 w 10560344"/>
              <a:gd name="connsiteY2546" fmla="*/ 3102215 h 3249519"/>
              <a:gd name="connsiteX2547" fmla="*/ 9396633 w 10560344"/>
              <a:gd name="connsiteY2547" fmla="*/ 3105511 h 3249519"/>
              <a:gd name="connsiteX2548" fmla="*/ 9358756 w 10560344"/>
              <a:gd name="connsiteY2548" fmla="*/ 3124567 h 3249519"/>
              <a:gd name="connsiteX2549" fmla="*/ 9787835 w 10560344"/>
              <a:gd name="connsiteY2549" fmla="*/ 3084259 h 3249519"/>
              <a:gd name="connsiteX2550" fmla="*/ 9772558 w 10560344"/>
              <a:gd name="connsiteY2550" fmla="*/ 3095493 h 3249519"/>
              <a:gd name="connsiteX2551" fmla="*/ 9821676 w 10560344"/>
              <a:gd name="connsiteY2551" fmla="*/ 3091708 h 3249519"/>
              <a:gd name="connsiteX2552" fmla="*/ 9726805 w 10560344"/>
              <a:gd name="connsiteY2552" fmla="*/ 3106623 h 3249519"/>
              <a:gd name="connsiteX2553" fmla="*/ 9734729 w 10560344"/>
              <a:gd name="connsiteY2553" fmla="*/ 3099315 h 3249519"/>
              <a:gd name="connsiteX2554" fmla="*/ 9313002 w 10560344"/>
              <a:gd name="connsiteY2554" fmla="*/ 3135697 h 3249519"/>
              <a:gd name="connsiteX2555" fmla="*/ 9275122 w 10560344"/>
              <a:gd name="connsiteY2555" fmla="*/ 3154753 h 3249519"/>
              <a:gd name="connsiteX2556" fmla="*/ 9574917 w 10560344"/>
              <a:gd name="connsiteY2556" fmla="*/ 3125294 h 3249519"/>
              <a:gd name="connsiteX2557" fmla="*/ 9373891 w 10560344"/>
              <a:gd name="connsiteY2557" fmla="*/ 3155085 h 3249519"/>
              <a:gd name="connsiteX2558" fmla="*/ 9176264 w 10560344"/>
              <a:gd name="connsiteY2558" fmla="*/ 3180937 h 3249519"/>
              <a:gd name="connsiteX2559" fmla="*/ 8735923 w 10560344"/>
              <a:gd name="connsiteY2559" fmla="*/ 3213307 h 3249519"/>
              <a:gd name="connsiteX2560" fmla="*/ 8697493 w 10560344"/>
              <a:gd name="connsiteY2560" fmla="*/ 3228412 h 3249519"/>
              <a:gd name="connsiteX2561" fmla="*/ 9107908 w 10560344"/>
              <a:gd name="connsiteY2561" fmla="*/ 3199327 h 3249519"/>
              <a:gd name="connsiteX2562" fmla="*/ 9115245 w 10560344"/>
              <a:gd name="connsiteY2562" fmla="*/ 3199351 h 3249519"/>
              <a:gd name="connsiteX2563" fmla="*/ 9145735 w 10560344"/>
              <a:gd name="connsiteY2563" fmla="*/ 3196068 h 3249519"/>
              <a:gd name="connsiteX2564" fmla="*/ 9335437 w 10560344"/>
              <a:gd name="connsiteY2564" fmla="*/ 3177524 h 3249519"/>
              <a:gd name="connsiteX2565" fmla="*/ 9411655 w 10560344"/>
              <a:gd name="connsiteY2565" fmla="*/ 3170447 h 3249519"/>
              <a:gd name="connsiteX2566" fmla="*/ 9381140 w 10560344"/>
              <a:gd name="connsiteY2566" fmla="*/ 3181626 h 3249519"/>
              <a:gd name="connsiteX2567" fmla="*/ 9013053 w 10560344"/>
              <a:gd name="connsiteY2567" fmla="*/ 3210855 h 3249519"/>
              <a:gd name="connsiteX2568" fmla="*/ 8830714 w 10560344"/>
              <a:gd name="connsiteY2568" fmla="*/ 3221525 h 3249519"/>
              <a:gd name="connsiteX2569" fmla="*/ 8644425 w 10560344"/>
              <a:gd name="connsiteY2569" fmla="*/ 3232182 h 3249519"/>
              <a:gd name="connsiteX2570" fmla="*/ 8276390 w 10560344"/>
              <a:gd name="connsiteY2570" fmla="*/ 3246178 h 3249519"/>
              <a:gd name="connsiteX2571" fmla="*/ 8094078 w 10560344"/>
              <a:gd name="connsiteY2571" fmla="*/ 3249512 h 3249519"/>
              <a:gd name="connsiteX2572" fmla="*/ 7907828 w 10560344"/>
              <a:gd name="connsiteY2572" fmla="*/ 3248886 h 3249519"/>
              <a:gd name="connsiteX2573" fmla="*/ 7539279 w 10560344"/>
              <a:gd name="connsiteY2573" fmla="*/ 3247643 h 3249519"/>
              <a:gd name="connsiteX2574" fmla="*/ 7171332 w 10560344"/>
              <a:gd name="connsiteY2574" fmla="*/ 3234555 h 3249519"/>
              <a:gd name="connsiteX2575" fmla="*/ 6985094 w 10560344"/>
              <a:gd name="connsiteY2575" fmla="*/ 3230544 h 3249519"/>
              <a:gd name="connsiteX2576" fmla="*/ 6802835 w 10560344"/>
              <a:gd name="connsiteY2576" fmla="*/ 3218080 h 3249519"/>
              <a:gd name="connsiteX2577" fmla="*/ 6434926 w 10560344"/>
              <a:gd name="connsiteY2577" fmla="*/ 3194275 h 3249519"/>
              <a:gd name="connsiteX2578" fmla="*/ 6100908 w 10560344"/>
              <a:gd name="connsiteY2578" fmla="*/ 3162682 h 3249519"/>
              <a:gd name="connsiteX2579" fmla="*/ 5933899 w 10560344"/>
              <a:gd name="connsiteY2579" fmla="*/ 3146885 h 3249519"/>
              <a:gd name="connsiteX2580" fmla="*/ 5766899 w 10560344"/>
              <a:gd name="connsiteY2580" fmla="*/ 3127705 h 3249519"/>
              <a:gd name="connsiteX2581" fmla="*/ 5433485 w 10560344"/>
              <a:gd name="connsiteY2581" fmla="*/ 3084830 h 3249519"/>
              <a:gd name="connsiteX2582" fmla="*/ 5270452 w 10560344"/>
              <a:gd name="connsiteY2582" fmla="*/ 3061148 h 3249519"/>
              <a:gd name="connsiteX2583" fmla="*/ 5103482 w 10560344"/>
              <a:gd name="connsiteY2583" fmla="*/ 3034068 h 3249519"/>
              <a:gd name="connsiteX2584" fmla="*/ 4256565 w 10560344"/>
              <a:gd name="connsiteY2584" fmla="*/ 2883640 h 3249519"/>
              <a:gd name="connsiteX2585" fmla="*/ 4150269 w 10560344"/>
              <a:gd name="connsiteY2585" fmla="*/ 2858773 h 3249519"/>
              <a:gd name="connsiteX2586" fmla="*/ 4150268 w 10560344"/>
              <a:gd name="connsiteY2586" fmla="*/ 2858774 h 3249519"/>
              <a:gd name="connsiteX2587" fmla="*/ 4139808 w 10560344"/>
              <a:gd name="connsiteY2587" fmla="*/ 2870826 h 3249519"/>
              <a:gd name="connsiteX2588" fmla="*/ 4145691 w 10560344"/>
              <a:gd name="connsiteY2588" fmla="*/ 2877513 h 3249519"/>
              <a:gd name="connsiteX2589" fmla="*/ 4137990 w 10560344"/>
              <a:gd name="connsiteY2589" fmla="*/ 2884289 h 3249519"/>
              <a:gd name="connsiteX2590" fmla="*/ 4137933 w 10560344"/>
              <a:gd name="connsiteY2590" fmla="*/ 2885006 h 3249519"/>
              <a:gd name="connsiteX2591" fmla="*/ 4126572 w 10560344"/>
              <a:gd name="connsiteY2591" fmla="*/ 2879981 h 3249519"/>
              <a:gd name="connsiteX2592" fmla="*/ 3980197 w 10560344"/>
              <a:gd name="connsiteY2592" fmla="*/ 2841549 h 3249519"/>
              <a:gd name="connsiteX2593" fmla="*/ 3758176 w 10560344"/>
              <a:gd name="connsiteY2593" fmla="*/ 2798211 h 3249519"/>
              <a:gd name="connsiteX2594" fmla="*/ 3535300 w 10560344"/>
              <a:gd name="connsiteY2594" fmla="*/ 2753255 h 3249519"/>
              <a:gd name="connsiteX2595" fmla="*/ 3338587 w 10560344"/>
              <a:gd name="connsiteY2595" fmla="*/ 2705681 h 3249519"/>
              <a:gd name="connsiteX2596" fmla="*/ 3329987 w 10560344"/>
              <a:gd name="connsiteY2596" fmla="*/ 2707553 h 3249519"/>
              <a:gd name="connsiteX2597" fmla="*/ 3379578 w 10560344"/>
              <a:gd name="connsiteY2597" fmla="*/ 2719915 h 3249519"/>
              <a:gd name="connsiteX2598" fmla="*/ 3446475 w 10560344"/>
              <a:gd name="connsiteY2598" fmla="*/ 2740299 h 3249519"/>
              <a:gd name="connsiteX2599" fmla="*/ 3579626 w 10560344"/>
              <a:gd name="connsiteY2599" fmla="*/ 2767398 h 3249519"/>
              <a:gd name="connsiteX2600" fmla="*/ 3781923 w 10560344"/>
              <a:gd name="connsiteY2600" fmla="*/ 2812906 h 3249519"/>
              <a:gd name="connsiteX2601" fmla="*/ 3839600 w 10560344"/>
              <a:gd name="connsiteY2601" fmla="*/ 2826694 h 3249519"/>
              <a:gd name="connsiteX2602" fmla="*/ 3829074 w 10560344"/>
              <a:gd name="connsiteY2602" fmla="*/ 2830262 h 3249519"/>
              <a:gd name="connsiteX2603" fmla="*/ 3775826 w 10560344"/>
              <a:gd name="connsiteY2603" fmla="*/ 2818270 h 3249519"/>
              <a:gd name="connsiteX2604" fmla="*/ 3562961 w 10560344"/>
              <a:gd name="connsiteY2604" fmla="*/ 2773047 h 3249519"/>
              <a:gd name="connsiteX2605" fmla="*/ 3284547 w 10560344"/>
              <a:gd name="connsiteY2605" fmla="*/ 2700556 h 3249519"/>
              <a:gd name="connsiteX2606" fmla="*/ 3143588 w 10560344"/>
              <a:gd name="connsiteY2606" fmla="*/ 2668464 h 3249519"/>
              <a:gd name="connsiteX2607" fmla="*/ 2796841 w 10560344"/>
              <a:gd name="connsiteY2607" fmla="*/ 2547430 h 3249519"/>
              <a:gd name="connsiteX2608" fmla="*/ 2746512 w 10560344"/>
              <a:gd name="connsiteY2608" fmla="*/ 2522713 h 3249519"/>
              <a:gd name="connsiteX2609" fmla="*/ 2731895 w 10560344"/>
              <a:gd name="connsiteY2609" fmla="*/ 2519193 h 3249519"/>
              <a:gd name="connsiteX2610" fmla="*/ 2731767 w 10560344"/>
              <a:gd name="connsiteY2610" fmla="*/ 2518441 h 3249519"/>
              <a:gd name="connsiteX2611" fmla="*/ 2729324 w 10560344"/>
              <a:gd name="connsiteY2611" fmla="*/ 2518574 h 3249519"/>
              <a:gd name="connsiteX2612" fmla="*/ 2731895 w 10560344"/>
              <a:gd name="connsiteY2612" fmla="*/ 2519193 h 3249519"/>
              <a:gd name="connsiteX2613" fmla="*/ 2732384 w 10560344"/>
              <a:gd name="connsiteY2613" fmla="*/ 2522052 h 3249519"/>
              <a:gd name="connsiteX2614" fmla="*/ 2684717 w 10560344"/>
              <a:gd name="connsiteY2614" fmla="*/ 2507996 h 3249519"/>
              <a:gd name="connsiteX2615" fmla="*/ 2693938 w 10560344"/>
              <a:gd name="connsiteY2615" fmla="*/ 2514593 h 3249519"/>
              <a:gd name="connsiteX2616" fmla="*/ 2695972 w 10560344"/>
              <a:gd name="connsiteY2616" fmla="*/ 2524668 h 3249519"/>
              <a:gd name="connsiteX2617" fmla="*/ 2732554 w 10560344"/>
              <a:gd name="connsiteY2617" fmla="*/ 2542306 h 3249519"/>
              <a:gd name="connsiteX2618" fmla="*/ 2792275 w 10560344"/>
              <a:gd name="connsiteY2618" fmla="*/ 2569568 h 3249519"/>
              <a:gd name="connsiteX2619" fmla="*/ 2844299 w 10560344"/>
              <a:gd name="connsiteY2619" fmla="*/ 2592690 h 3249519"/>
              <a:gd name="connsiteX2620" fmla="*/ 2830799 w 10560344"/>
              <a:gd name="connsiteY2620" fmla="*/ 2588211 h 3249519"/>
              <a:gd name="connsiteX2621" fmla="*/ 2763554 w 10560344"/>
              <a:gd name="connsiteY2621" fmla="*/ 2558049 h 3249519"/>
              <a:gd name="connsiteX2622" fmla="*/ 2623210 w 10560344"/>
              <a:gd name="connsiteY2622" fmla="*/ 2498838 h 3249519"/>
              <a:gd name="connsiteX2623" fmla="*/ 2549975 w 10560344"/>
              <a:gd name="connsiteY2623" fmla="*/ 2464456 h 3249519"/>
              <a:gd name="connsiteX2624" fmla="*/ 2482803 w 10560344"/>
              <a:gd name="connsiteY2624" fmla="*/ 2431143 h 3249519"/>
              <a:gd name="connsiteX2625" fmla="*/ 2563117 w 10560344"/>
              <a:gd name="connsiteY2625" fmla="*/ 2466774 h 3249519"/>
              <a:gd name="connsiteX2626" fmla="*/ 2590477 w 10560344"/>
              <a:gd name="connsiteY2626" fmla="*/ 2477814 h 3249519"/>
              <a:gd name="connsiteX2627" fmla="*/ 2569213 w 10560344"/>
              <a:gd name="connsiteY2627" fmla="*/ 2461410 h 3249519"/>
              <a:gd name="connsiteX2628" fmla="*/ 2487893 w 10560344"/>
              <a:gd name="connsiteY2628" fmla="*/ 2424429 h 3249519"/>
              <a:gd name="connsiteX2629" fmla="*/ 2473202 w 10560344"/>
              <a:gd name="connsiteY2629" fmla="*/ 2421990 h 3249519"/>
              <a:gd name="connsiteX2630" fmla="*/ 2457614 w 10560344"/>
              <a:gd name="connsiteY2630" fmla="*/ 2418196 h 3249519"/>
              <a:gd name="connsiteX2631" fmla="*/ 2458779 w 10560344"/>
              <a:gd name="connsiteY2631" fmla="*/ 2420015 h 3249519"/>
              <a:gd name="connsiteX2632" fmla="*/ 2456006 w 10560344"/>
              <a:gd name="connsiteY2632" fmla="*/ 2420260 h 3249519"/>
              <a:gd name="connsiteX2633" fmla="*/ 2452772 w 10560344"/>
              <a:gd name="connsiteY2633" fmla="*/ 2417017 h 3249519"/>
              <a:gd name="connsiteX2634" fmla="*/ 2415697 w 10560344"/>
              <a:gd name="connsiteY2634" fmla="*/ 2407993 h 3249519"/>
              <a:gd name="connsiteX2635" fmla="*/ 2362555 w 10560344"/>
              <a:gd name="connsiteY2635" fmla="*/ 2392645 h 3249519"/>
              <a:gd name="connsiteX2636" fmla="*/ 2213400 w 10560344"/>
              <a:gd name="connsiteY2636" fmla="*/ 2347360 h 3249519"/>
              <a:gd name="connsiteX2637" fmla="*/ 2147015 w 10560344"/>
              <a:gd name="connsiteY2637" fmla="*/ 2322290 h 3249519"/>
              <a:gd name="connsiteX2638" fmla="*/ 2100703 w 10560344"/>
              <a:gd name="connsiteY2638" fmla="*/ 2303057 h 3249519"/>
              <a:gd name="connsiteX2639" fmla="*/ 2105365 w 10560344"/>
              <a:gd name="connsiteY2639" fmla="*/ 2303986 h 3249519"/>
              <a:gd name="connsiteX2640" fmla="*/ 2141979 w 10560344"/>
              <a:gd name="connsiteY2640" fmla="*/ 2314418 h 3249519"/>
              <a:gd name="connsiteX2641" fmla="*/ 2145602 w 10560344"/>
              <a:gd name="connsiteY2641" fmla="*/ 2315177 h 3249519"/>
              <a:gd name="connsiteX2642" fmla="*/ 2164332 w 10560344"/>
              <a:gd name="connsiteY2642" fmla="*/ 2322942 h 3249519"/>
              <a:gd name="connsiteX2643" fmla="*/ 2225893 w 10560344"/>
              <a:gd name="connsiteY2643" fmla="*/ 2345382 h 3249519"/>
              <a:gd name="connsiteX2644" fmla="*/ 2360005 w 10560344"/>
              <a:gd name="connsiteY2644" fmla="*/ 2384330 h 3249519"/>
              <a:gd name="connsiteX2645" fmla="*/ 2452239 w 10560344"/>
              <a:gd name="connsiteY2645" fmla="*/ 2406929 h 3249519"/>
              <a:gd name="connsiteX2646" fmla="*/ 2391902 w 10560344"/>
              <a:gd name="connsiteY2646" fmla="*/ 2376359 h 3249519"/>
              <a:gd name="connsiteX2647" fmla="*/ 2475484 w 10560344"/>
              <a:gd name="connsiteY2647" fmla="*/ 2411662 h 3249519"/>
              <a:gd name="connsiteX2648" fmla="*/ 2480052 w 10560344"/>
              <a:gd name="connsiteY2648" fmla="*/ 2413744 h 3249519"/>
              <a:gd name="connsiteX2649" fmla="*/ 2497632 w 10560344"/>
              <a:gd name="connsiteY2649" fmla="*/ 2418051 h 3249519"/>
              <a:gd name="connsiteX2650" fmla="*/ 2511924 w 10560344"/>
              <a:gd name="connsiteY2650" fmla="*/ 2425882 h 3249519"/>
              <a:gd name="connsiteX2651" fmla="*/ 2506246 w 10560344"/>
              <a:gd name="connsiteY2651" fmla="*/ 2425676 h 3249519"/>
              <a:gd name="connsiteX2652" fmla="*/ 2558857 w 10560344"/>
              <a:gd name="connsiteY2652" fmla="*/ 2449641 h 3249519"/>
              <a:gd name="connsiteX2653" fmla="*/ 2572250 w 10560344"/>
              <a:gd name="connsiteY2653" fmla="*/ 2452569 h 3249519"/>
              <a:gd name="connsiteX2654" fmla="*/ 2560783 w 10560344"/>
              <a:gd name="connsiteY2654" fmla="*/ 2447948 h 3249519"/>
              <a:gd name="connsiteX2655" fmla="*/ 2469911 w 10560344"/>
              <a:gd name="connsiteY2655" fmla="*/ 2403873 h 3249519"/>
              <a:gd name="connsiteX2656" fmla="*/ 2412296 w 10560344"/>
              <a:gd name="connsiteY2656" fmla="*/ 2374285 h 3249519"/>
              <a:gd name="connsiteX2657" fmla="*/ 2421429 w 10560344"/>
              <a:gd name="connsiteY2657" fmla="*/ 2375972 h 3249519"/>
              <a:gd name="connsiteX2658" fmla="*/ 2421838 w 10560344"/>
              <a:gd name="connsiteY2658" fmla="*/ 2376004 h 3249519"/>
              <a:gd name="connsiteX2659" fmla="*/ 2424462 w 10560344"/>
              <a:gd name="connsiteY2659" fmla="*/ 2377130 h 3249519"/>
              <a:gd name="connsiteX2660" fmla="*/ 2465795 w 10560344"/>
              <a:gd name="connsiteY2660" fmla="*/ 2396283 h 3249519"/>
              <a:gd name="connsiteX2661" fmla="*/ 2454014 w 10560344"/>
              <a:gd name="connsiteY2661" fmla="*/ 2384108 h 3249519"/>
              <a:gd name="connsiteX2662" fmla="*/ 2445146 w 10560344"/>
              <a:gd name="connsiteY2662" fmla="*/ 2380529 h 3249519"/>
              <a:gd name="connsiteX2663" fmla="*/ 2390471 w 10560344"/>
              <a:gd name="connsiteY2663" fmla="*/ 2368082 h 3249519"/>
              <a:gd name="connsiteX2664" fmla="*/ 2043726 w 10560344"/>
              <a:gd name="connsiteY2664" fmla="*/ 2247048 h 3249519"/>
              <a:gd name="connsiteX2665" fmla="*/ 1993396 w 10560344"/>
              <a:gd name="connsiteY2665" fmla="*/ 2222331 h 3249519"/>
              <a:gd name="connsiteX2666" fmla="*/ 1978780 w 10560344"/>
              <a:gd name="connsiteY2666" fmla="*/ 2218812 h 3249519"/>
              <a:gd name="connsiteX2667" fmla="*/ 1978651 w 10560344"/>
              <a:gd name="connsiteY2667" fmla="*/ 2218060 h 3249519"/>
              <a:gd name="connsiteX2668" fmla="*/ 1976207 w 10560344"/>
              <a:gd name="connsiteY2668" fmla="*/ 2218193 h 3249519"/>
              <a:gd name="connsiteX2669" fmla="*/ 1978780 w 10560344"/>
              <a:gd name="connsiteY2669" fmla="*/ 2218812 h 3249519"/>
              <a:gd name="connsiteX2670" fmla="*/ 1979267 w 10560344"/>
              <a:gd name="connsiteY2670" fmla="*/ 2221671 h 3249519"/>
              <a:gd name="connsiteX2671" fmla="*/ 1931602 w 10560344"/>
              <a:gd name="connsiteY2671" fmla="*/ 2207614 h 3249519"/>
              <a:gd name="connsiteX2672" fmla="*/ 1940822 w 10560344"/>
              <a:gd name="connsiteY2672" fmla="*/ 2214212 h 3249519"/>
              <a:gd name="connsiteX2673" fmla="*/ 1942855 w 10560344"/>
              <a:gd name="connsiteY2673" fmla="*/ 2224287 h 3249519"/>
              <a:gd name="connsiteX2674" fmla="*/ 1979438 w 10560344"/>
              <a:gd name="connsiteY2674" fmla="*/ 2241925 h 3249519"/>
              <a:gd name="connsiteX2675" fmla="*/ 2039160 w 10560344"/>
              <a:gd name="connsiteY2675" fmla="*/ 2269186 h 3249519"/>
              <a:gd name="connsiteX2676" fmla="*/ 2091182 w 10560344"/>
              <a:gd name="connsiteY2676" fmla="*/ 2292309 h 3249519"/>
              <a:gd name="connsiteX2677" fmla="*/ 2077682 w 10560344"/>
              <a:gd name="connsiteY2677" fmla="*/ 2287830 h 3249519"/>
              <a:gd name="connsiteX2678" fmla="*/ 2010437 w 10560344"/>
              <a:gd name="connsiteY2678" fmla="*/ 2257667 h 3249519"/>
              <a:gd name="connsiteX2679" fmla="*/ 1870095 w 10560344"/>
              <a:gd name="connsiteY2679" fmla="*/ 2198457 h 3249519"/>
              <a:gd name="connsiteX2680" fmla="*/ 1796859 w 10560344"/>
              <a:gd name="connsiteY2680" fmla="*/ 2164076 h 3249519"/>
              <a:gd name="connsiteX2681" fmla="*/ 1729688 w 10560344"/>
              <a:gd name="connsiteY2681" fmla="*/ 2130761 h 3249519"/>
              <a:gd name="connsiteX2682" fmla="*/ 1810000 w 10560344"/>
              <a:gd name="connsiteY2682" fmla="*/ 2166392 h 3249519"/>
              <a:gd name="connsiteX2683" fmla="*/ 1837362 w 10560344"/>
              <a:gd name="connsiteY2683" fmla="*/ 2177432 h 3249519"/>
              <a:gd name="connsiteX2684" fmla="*/ 1816097 w 10560344"/>
              <a:gd name="connsiteY2684" fmla="*/ 2161029 h 3249519"/>
              <a:gd name="connsiteX2685" fmla="*/ 1638785 w 10560344"/>
              <a:gd name="connsiteY2685" fmla="*/ 2075976 h 3249519"/>
              <a:gd name="connsiteX2686" fmla="*/ 1805742 w 10560344"/>
              <a:gd name="connsiteY2686" fmla="*/ 2149260 h 3249519"/>
              <a:gd name="connsiteX2687" fmla="*/ 1819134 w 10560344"/>
              <a:gd name="connsiteY2687" fmla="*/ 2152186 h 3249519"/>
              <a:gd name="connsiteX2688" fmla="*/ 1807666 w 10560344"/>
              <a:gd name="connsiteY2688" fmla="*/ 2147566 h 3249519"/>
              <a:gd name="connsiteX2689" fmla="*/ 1716795 w 10560344"/>
              <a:gd name="connsiteY2689" fmla="*/ 2103492 h 3249519"/>
              <a:gd name="connsiteX2690" fmla="*/ 1659181 w 10560344"/>
              <a:gd name="connsiteY2690" fmla="*/ 2073903 h 3249519"/>
              <a:gd name="connsiteX2691" fmla="*/ 1668314 w 10560344"/>
              <a:gd name="connsiteY2691" fmla="*/ 2075590 h 3249519"/>
              <a:gd name="connsiteX2692" fmla="*/ 1668722 w 10560344"/>
              <a:gd name="connsiteY2692" fmla="*/ 2075623 h 3249519"/>
              <a:gd name="connsiteX2693" fmla="*/ 1671347 w 10560344"/>
              <a:gd name="connsiteY2693" fmla="*/ 2076749 h 3249519"/>
              <a:gd name="connsiteX2694" fmla="*/ 1712678 w 10560344"/>
              <a:gd name="connsiteY2694" fmla="*/ 2095902 h 3249519"/>
              <a:gd name="connsiteX2695" fmla="*/ 1686664 w 10560344"/>
              <a:gd name="connsiteY2695" fmla="*/ 2077983 h 3249519"/>
              <a:gd name="connsiteX2696" fmla="*/ 1683681 w 10560344"/>
              <a:gd name="connsiteY2696" fmla="*/ 2076673 h 3249519"/>
              <a:gd name="connsiteX2697" fmla="*/ 1687574 w 10560344"/>
              <a:gd name="connsiteY2697" fmla="*/ 2073855 h 3249519"/>
              <a:gd name="connsiteX2698" fmla="*/ 1677218 w 10560344"/>
              <a:gd name="connsiteY2698" fmla="*/ 2070332 h 3249519"/>
              <a:gd name="connsiteX2699" fmla="*/ 1664319 w 10560344"/>
              <a:gd name="connsiteY2699" fmla="*/ 2067684 h 3249519"/>
              <a:gd name="connsiteX2700" fmla="*/ 1656241 w 10560344"/>
              <a:gd name="connsiteY2700" fmla="*/ 2063466 h 3249519"/>
              <a:gd name="connsiteX2701" fmla="*/ 1684353 w 10560344"/>
              <a:gd name="connsiteY2701" fmla="*/ 2071473 h 3249519"/>
              <a:gd name="connsiteX2702" fmla="*/ 1840740 w 10560344"/>
              <a:gd name="connsiteY2702" fmla="*/ 2145038 h 3249519"/>
              <a:gd name="connsiteX2703" fmla="*/ 1904108 w 10560344"/>
              <a:gd name="connsiteY2703" fmla="*/ 2168529 h 3249519"/>
              <a:gd name="connsiteX2704" fmla="*/ 1895979 w 10560344"/>
              <a:gd name="connsiteY2704" fmla="*/ 2163819 h 3249519"/>
              <a:gd name="connsiteX2705" fmla="*/ 1768365 w 10560344"/>
              <a:gd name="connsiteY2705" fmla="*/ 2102900 h 3249519"/>
              <a:gd name="connsiteX2706" fmla="*/ 1720080 w 10560344"/>
              <a:gd name="connsiteY2706" fmla="*/ 2080373 h 3249519"/>
              <a:gd name="connsiteX2707" fmla="*/ 1749925 w 10560344"/>
              <a:gd name="connsiteY2707" fmla="*/ 2089705 h 3249519"/>
              <a:gd name="connsiteX2708" fmla="*/ 1894502 w 10560344"/>
              <a:gd name="connsiteY2708" fmla="*/ 2153729 h 3249519"/>
              <a:gd name="connsiteX2709" fmla="*/ 1952799 w 10560344"/>
              <a:gd name="connsiteY2709" fmla="*/ 2175988 h 3249519"/>
              <a:gd name="connsiteX2710" fmla="*/ 1912323 w 10560344"/>
              <a:gd name="connsiteY2710" fmla="*/ 2158453 h 3249519"/>
              <a:gd name="connsiteX2711" fmla="*/ 1872680 w 10560344"/>
              <a:gd name="connsiteY2711" fmla="*/ 2137340 h 3249519"/>
              <a:gd name="connsiteX2712" fmla="*/ 1945504 w 10560344"/>
              <a:gd name="connsiteY2712" fmla="*/ 2167696 h 3249519"/>
              <a:gd name="connsiteX2713" fmla="*/ 1970555 w 10560344"/>
              <a:gd name="connsiteY2713" fmla="*/ 2172227 h 3249519"/>
              <a:gd name="connsiteX2714" fmla="*/ 2054804 w 10560344"/>
              <a:gd name="connsiteY2714" fmla="*/ 2203918 h 3249519"/>
              <a:gd name="connsiteX2715" fmla="*/ 2068196 w 10560344"/>
              <a:gd name="connsiteY2715" fmla="*/ 2206847 h 3249519"/>
              <a:gd name="connsiteX2716" fmla="*/ 2047507 w 10560344"/>
              <a:gd name="connsiteY2716" fmla="*/ 2195628 h 3249519"/>
              <a:gd name="connsiteX2717" fmla="*/ 1872507 w 10560344"/>
              <a:gd name="connsiteY2717" fmla="*/ 2117087 h 3249519"/>
              <a:gd name="connsiteX2718" fmla="*/ 2021257 w 10560344"/>
              <a:gd name="connsiteY2718" fmla="*/ 2177441 h 3249519"/>
              <a:gd name="connsiteX2719" fmla="*/ 2041837 w 10560344"/>
              <a:gd name="connsiteY2719" fmla="*/ 2176891 h 3249519"/>
              <a:gd name="connsiteX2720" fmla="*/ 1868485 w 10560344"/>
              <a:gd name="connsiteY2720" fmla="*/ 2100221 h 3249519"/>
              <a:gd name="connsiteX2721" fmla="*/ 1856718 w 10560344"/>
              <a:gd name="connsiteY2721" fmla="*/ 2086848 h 3249519"/>
              <a:gd name="connsiteX2722" fmla="*/ 1974725 w 10560344"/>
              <a:gd name="connsiteY2722" fmla="*/ 2132968 h 3249519"/>
              <a:gd name="connsiteX2723" fmla="*/ 1996440 w 10560344"/>
              <a:gd name="connsiteY2723" fmla="*/ 2137588 h 3249519"/>
              <a:gd name="connsiteX2724" fmla="*/ 1899179 w 10560344"/>
              <a:gd name="connsiteY2724" fmla="*/ 2094747 h 3249519"/>
              <a:gd name="connsiteX2725" fmla="*/ 1859777 w 10560344"/>
              <a:gd name="connsiteY2725" fmla="*/ 2077927 h 3249519"/>
              <a:gd name="connsiteX2726" fmla="*/ 1879346 w 10560344"/>
              <a:gd name="connsiteY2726" fmla="*/ 2078611 h 3249519"/>
              <a:gd name="connsiteX2727" fmla="*/ 1852492 w 10560344"/>
              <a:gd name="connsiteY2727" fmla="*/ 2066720 h 3249519"/>
              <a:gd name="connsiteX2728" fmla="*/ 1824688 w 10560344"/>
              <a:gd name="connsiteY2728" fmla="*/ 2062265 h 3249519"/>
              <a:gd name="connsiteX2729" fmla="*/ 1806956 w 10560344"/>
              <a:gd name="connsiteY2729" fmla="*/ 2054233 h 3249519"/>
              <a:gd name="connsiteX2730" fmla="*/ 1804813 w 10560344"/>
              <a:gd name="connsiteY2730" fmla="*/ 2053272 h 3249519"/>
              <a:gd name="connsiteX2731" fmla="*/ 1816047 w 10560344"/>
              <a:gd name="connsiteY2731" fmla="*/ 2054386 h 3249519"/>
              <a:gd name="connsiteX2732" fmla="*/ 1860213 w 10560344"/>
              <a:gd name="connsiteY2732" fmla="*/ 2060384 h 3249519"/>
              <a:gd name="connsiteX2733" fmla="*/ 1963139 w 10560344"/>
              <a:gd name="connsiteY2733" fmla="*/ 2078870 h 3249519"/>
              <a:gd name="connsiteX2734" fmla="*/ 1932640 w 10560344"/>
              <a:gd name="connsiteY2734" fmla="*/ 2067691 h 3249519"/>
              <a:gd name="connsiteX2735" fmla="*/ 1884931 w 10560344"/>
              <a:gd name="connsiteY2735" fmla="*/ 2057227 h 3249519"/>
              <a:gd name="connsiteX2736" fmla="*/ 1869238 w 10560344"/>
              <a:gd name="connsiteY2736" fmla="*/ 2047929 h 3249519"/>
              <a:gd name="connsiteX2737" fmla="*/ 1850204 w 10560344"/>
              <a:gd name="connsiteY2737" fmla="*/ 2047562 h 3249519"/>
              <a:gd name="connsiteX2738" fmla="*/ 1834146 w 10560344"/>
              <a:gd name="connsiteY2738" fmla="*/ 2038048 h 3249519"/>
              <a:gd name="connsiteX2739" fmla="*/ 1787246 w 10560344"/>
              <a:gd name="connsiteY2739" fmla="*/ 2031508 h 3249519"/>
              <a:gd name="connsiteX2740" fmla="*/ 1812328 w 10560344"/>
              <a:gd name="connsiteY2740" fmla="*/ 2028566 h 3249519"/>
              <a:gd name="connsiteX2741" fmla="*/ 1844422 w 10560344"/>
              <a:gd name="connsiteY2741" fmla="*/ 2033225 h 3249519"/>
              <a:gd name="connsiteX2742" fmla="*/ 1858269 w 10560344"/>
              <a:gd name="connsiteY2742" fmla="*/ 2027072 h 3249519"/>
              <a:gd name="connsiteX2743" fmla="*/ 1900155 w 10560344"/>
              <a:gd name="connsiteY2743" fmla="*/ 2032796 h 3249519"/>
              <a:gd name="connsiteX2744" fmla="*/ 1948773 w 10560344"/>
              <a:gd name="connsiteY2744" fmla="*/ 2045148 h 3249519"/>
              <a:gd name="connsiteX2745" fmla="*/ 1947686 w 10560344"/>
              <a:gd name="connsiteY2745" fmla="*/ 2044997 h 3249519"/>
              <a:gd name="connsiteX2746" fmla="*/ 1945081 w 10560344"/>
              <a:gd name="connsiteY2746" fmla="*/ 2044594 h 3249519"/>
              <a:gd name="connsiteX2747" fmla="*/ 1945654 w 10560344"/>
              <a:gd name="connsiteY2747" fmla="*/ 2044714 h 3249519"/>
              <a:gd name="connsiteX2748" fmla="*/ 1947686 w 10560344"/>
              <a:gd name="connsiteY2748" fmla="*/ 2044997 h 3249519"/>
              <a:gd name="connsiteX2749" fmla="*/ 1948944 w 10560344"/>
              <a:gd name="connsiteY2749" fmla="*/ 2045191 h 3249519"/>
              <a:gd name="connsiteX2750" fmla="*/ 1948773 w 10560344"/>
              <a:gd name="connsiteY2750" fmla="*/ 2045148 h 3249519"/>
              <a:gd name="connsiteX2751" fmla="*/ 1955234 w 10560344"/>
              <a:gd name="connsiteY2751" fmla="*/ 2046048 h 3249519"/>
              <a:gd name="connsiteX2752" fmla="*/ 1974103 w 10560344"/>
              <a:gd name="connsiteY2752" fmla="*/ 2045742 h 3249519"/>
              <a:gd name="connsiteX2753" fmla="*/ 1939820 w 10560344"/>
              <a:gd name="connsiteY2753" fmla="*/ 2039786 h 3249519"/>
              <a:gd name="connsiteX2754" fmla="*/ 1832223 w 10560344"/>
              <a:gd name="connsiteY2754" fmla="*/ 2019106 h 3249519"/>
              <a:gd name="connsiteX2755" fmla="*/ 1801359 w 10560344"/>
              <a:gd name="connsiteY2755" fmla="*/ 2007709 h 3249519"/>
              <a:gd name="connsiteX2756" fmla="*/ 1768822 w 10560344"/>
              <a:gd name="connsiteY2756" fmla="*/ 1999343 h 3249519"/>
              <a:gd name="connsiteX2757" fmla="*/ 1764786 w 10560344"/>
              <a:gd name="connsiteY2757" fmla="*/ 1982595 h 3249519"/>
              <a:gd name="connsiteX2758" fmla="*/ 1691916 w 10560344"/>
              <a:gd name="connsiteY2758" fmla="*/ 1971579 h 3249519"/>
              <a:gd name="connsiteX2759" fmla="*/ 1663893 w 10560344"/>
              <a:gd name="connsiteY2759" fmla="*/ 1967273 h 3249519"/>
              <a:gd name="connsiteX2760" fmla="*/ 1661306 w 10560344"/>
              <a:gd name="connsiteY2760" fmla="*/ 1965051 h 3249519"/>
              <a:gd name="connsiteX2761" fmla="*/ 1653315 w 10560344"/>
              <a:gd name="connsiteY2761" fmla="*/ 1959361 h 3249519"/>
              <a:gd name="connsiteX2762" fmla="*/ 1662357 w 10560344"/>
              <a:gd name="connsiteY2762" fmla="*/ 1960454 h 3249519"/>
              <a:gd name="connsiteX2763" fmla="*/ 1798033 w 10560344"/>
              <a:gd name="connsiteY2763" fmla="*/ 1977025 h 3249519"/>
              <a:gd name="connsiteX2764" fmla="*/ 1851060 w 10560344"/>
              <a:gd name="connsiteY2764" fmla="*/ 1983750 h 3249519"/>
              <a:gd name="connsiteX2765" fmla="*/ 1891392 w 10560344"/>
              <a:gd name="connsiteY2765" fmla="*/ 1986399 h 3249519"/>
              <a:gd name="connsiteX2766" fmla="*/ 1916554 w 10560344"/>
              <a:gd name="connsiteY2766" fmla="*/ 1986950 h 3249519"/>
              <a:gd name="connsiteX2767" fmla="*/ 1934258 w 10560344"/>
              <a:gd name="connsiteY2767" fmla="*/ 1976193 h 3249519"/>
              <a:gd name="connsiteX2768" fmla="*/ 1850519 w 10560344"/>
              <a:gd name="connsiteY2768" fmla="*/ 1962182 h 3249519"/>
              <a:gd name="connsiteX2769" fmla="*/ 1794051 w 10560344"/>
              <a:gd name="connsiteY2769" fmla="*/ 1946528 h 3249519"/>
              <a:gd name="connsiteX2770" fmla="*/ 1784485 w 10560344"/>
              <a:gd name="connsiteY2770" fmla="*/ 1937414 h 3249519"/>
              <a:gd name="connsiteX2771" fmla="*/ 1754699 w 10560344"/>
              <a:gd name="connsiteY2771" fmla="*/ 1933721 h 3249519"/>
              <a:gd name="connsiteX2772" fmla="*/ 1759443 w 10560344"/>
              <a:gd name="connsiteY2772" fmla="*/ 1936321 h 3249519"/>
              <a:gd name="connsiteX2773" fmla="*/ 1720722 w 10560344"/>
              <a:gd name="connsiteY2773" fmla="*/ 1932429 h 3249519"/>
              <a:gd name="connsiteX2774" fmla="*/ 1610075 w 10560344"/>
              <a:gd name="connsiteY2774" fmla="*/ 1903085 h 3249519"/>
              <a:gd name="connsiteX2775" fmla="*/ 1460919 w 10560344"/>
              <a:gd name="connsiteY2775" fmla="*/ 1857799 h 3249519"/>
              <a:gd name="connsiteX2776" fmla="*/ 1394535 w 10560344"/>
              <a:gd name="connsiteY2776" fmla="*/ 1832728 h 3249519"/>
              <a:gd name="connsiteX2777" fmla="*/ 1348223 w 10560344"/>
              <a:gd name="connsiteY2777" fmla="*/ 1813497 h 3249519"/>
              <a:gd name="connsiteX2778" fmla="*/ 1352886 w 10560344"/>
              <a:gd name="connsiteY2778" fmla="*/ 1814425 h 3249519"/>
              <a:gd name="connsiteX2779" fmla="*/ 1389499 w 10560344"/>
              <a:gd name="connsiteY2779" fmla="*/ 1824858 h 3249519"/>
              <a:gd name="connsiteX2780" fmla="*/ 1393120 w 10560344"/>
              <a:gd name="connsiteY2780" fmla="*/ 1825617 h 3249519"/>
              <a:gd name="connsiteX2781" fmla="*/ 1411851 w 10560344"/>
              <a:gd name="connsiteY2781" fmla="*/ 1833382 h 3249519"/>
              <a:gd name="connsiteX2782" fmla="*/ 1473413 w 10560344"/>
              <a:gd name="connsiteY2782" fmla="*/ 1855822 h 3249519"/>
              <a:gd name="connsiteX2783" fmla="*/ 1607526 w 10560344"/>
              <a:gd name="connsiteY2783" fmla="*/ 1894770 h 3249519"/>
              <a:gd name="connsiteX2784" fmla="*/ 1732992 w 10560344"/>
              <a:gd name="connsiteY2784" fmla="*/ 1925511 h 3249519"/>
              <a:gd name="connsiteX2785" fmla="*/ 1738523 w 10560344"/>
              <a:gd name="connsiteY2785" fmla="*/ 1924537 h 3249519"/>
              <a:gd name="connsiteX2786" fmla="*/ 1737426 w 10560344"/>
              <a:gd name="connsiteY2786" fmla="*/ 1925724 h 3249519"/>
              <a:gd name="connsiteX2787" fmla="*/ 1734587 w 10560344"/>
              <a:gd name="connsiteY2787" fmla="*/ 1925651 h 3249519"/>
              <a:gd name="connsiteX2788" fmla="*/ 1736306 w 10560344"/>
              <a:gd name="connsiteY2788" fmla="*/ 1926323 h 3249519"/>
              <a:gd name="connsiteX2789" fmla="*/ 1736766 w 10560344"/>
              <a:gd name="connsiteY2789" fmla="*/ 1926436 h 3249519"/>
              <a:gd name="connsiteX2790" fmla="*/ 1737426 w 10560344"/>
              <a:gd name="connsiteY2790" fmla="*/ 1925724 h 3249519"/>
              <a:gd name="connsiteX2791" fmla="*/ 1742648 w 10560344"/>
              <a:gd name="connsiteY2791" fmla="*/ 1925855 h 3249519"/>
              <a:gd name="connsiteX2792" fmla="*/ 1745882 w 10560344"/>
              <a:gd name="connsiteY2792" fmla="*/ 1926889 h 3249519"/>
              <a:gd name="connsiteX2793" fmla="*/ 1749684 w 10560344"/>
              <a:gd name="connsiteY2793" fmla="*/ 1927131 h 3249519"/>
              <a:gd name="connsiteX2794" fmla="*/ 1761707 w 10560344"/>
              <a:gd name="connsiteY2794" fmla="*/ 1919897 h 3249519"/>
              <a:gd name="connsiteX2795" fmla="*/ 1823414 w 10560344"/>
              <a:gd name="connsiteY2795" fmla="*/ 1928320 h 3249519"/>
              <a:gd name="connsiteX2796" fmla="*/ 1827715 w 10560344"/>
              <a:gd name="connsiteY2796" fmla="*/ 1926705 h 3249519"/>
              <a:gd name="connsiteX2797" fmla="*/ 1830192 w 10560344"/>
              <a:gd name="connsiteY2797" fmla="*/ 1925193 h 3249519"/>
              <a:gd name="connsiteX2798" fmla="*/ 1778952 w 10560344"/>
              <a:gd name="connsiteY2798" fmla="*/ 1910613 h 3249519"/>
              <a:gd name="connsiteX2799" fmla="*/ 1700658 w 10560344"/>
              <a:gd name="connsiteY2799" fmla="*/ 1892788 h 3249519"/>
              <a:gd name="connsiteX2800" fmla="*/ 1646677 w 10560344"/>
              <a:gd name="connsiteY2800" fmla="*/ 1885569 h 3249519"/>
              <a:gd name="connsiteX2801" fmla="*/ 1641168 w 10560344"/>
              <a:gd name="connsiteY2801" fmla="*/ 1881990 h 3249519"/>
              <a:gd name="connsiteX2802" fmla="*/ 1631489 w 10560344"/>
              <a:gd name="connsiteY2802" fmla="*/ 1876497 h 3249519"/>
              <a:gd name="connsiteX2803" fmla="*/ 1463745 w 10560344"/>
              <a:gd name="connsiteY2803" fmla="*/ 1824290 h 3249519"/>
              <a:gd name="connsiteX2804" fmla="*/ 1291246 w 10560344"/>
              <a:gd name="connsiteY2804" fmla="*/ 1757488 h 3249519"/>
              <a:gd name="connsiteX2805" fmla="*/ 1240916 w 10560344"/>
              <a:gd name="connsiteY2805" fmla="*/ 1732771 h 3249519"/>
              <a:gd name="connsiteX2806" fmla="*/ 1226300 w 10560344"/>
              <a:gd name="connsiteY2806" fmla="*/ 1729252 h 3249519"/>
              <a:gd name="connsiteX2807" fmla="*/ 1226172 w 10560344"/>
              <a:gd name="connsiteY2807" fmla="*/ 1728499 h 3249519"/>
              <a:gd name="connsiteX2808" fmla="*/ 1223727 w 10560344"/>
              <a:gd name="connsiteY2808" fmla="*/ 1728633 h 3249519"/>
              <a:gd name="connsiteX2809" fmla="*/ 1226300 w 10560344"/>
              <a:gd name="connsiteY2809" fmla="*/ 1729252 h 3249519"/>
              <a:gd name="connsiteX2810" fmla="*/ 1226788 w 10560344"/>
              <a:gd name="connsiteY2810" fmla="*/ 1732110 h 3249519"/>
              <a:gd name="connsiteX2811" fmla="*/ 1179122 w 10560344"/>
              <a:gd name="connsiteY2811" fmla="*/ 1718054 h 3249519"/>
              <a:gd name="connsiteX2812" fmla="*/ 1188342 w 10560344"/>
              <a:gd name="connsiteY2812" fmla="*/ 1724650 h 3249519"/>
              <a:gd name="connsiteX2813" fmla="*/ 1190376 w 10560344"/>
              <a:gd name="connsiteY2813" fmla="*/ 1734726 h 3249519"/>
              <a:gd name="connsiteX2814" fmla="*/ 1226959 w 10560344"/>
              <a:gd name="connsiteY2814" fmla="*/ 1752363 h 3249519"/>
              <a:gd name="connsiteX2815" fmla="*/ 1286680 w 10560344"/>
              <a:gd name="connsiteY2815" fmla="*/ 1779625 h 3249519"/>
              <a:gd name="connsiteX2816" fmla="*/ 1338702 w 10560344"/>
              <a:gd name="connsiteY2816" fmla="*/ 1802749 h 3249519"/>
              <a:gd name="connsiteX2817" fmla="*/ 1325202 w 10560344"/>
              <a:gd name="connsiteY2817" fmla="*/ 1798269 h 3249519"/>
              <a:gd name="connsiteX2818" fmla="*/ 1257957 w 10560344"/>
              <a:gd name="connsiteY2818" fmla="*/ 1768107 h 3249519"/>
              <a:gd name="connsiteX2819" fmla="*/ 1117615 w 10560344"/>
              <a:gd name="connsiteY2819" fmla="*/ 1708897 h 3249519"/>
              <a:gd name="connsiteX2820" fmla="*/ 1044378 w 10560344"/>
              <a:gd name="connsiteY2820" fmla="*/ 1674515 h 3249519"/>
              <a:gd name="connsiteX2821" fmla="*/ 977208 w 10560344"/>
              <a:gd name="connsiteY2821" fmla="*/ 1641201 h 3249519"/>
              <a:gd name="connsiteX2822" fmla="*/ 1057519 w 10560344"/>
              <a:gd name="connsiteY2822" fmla="*/ 1676832 h 3249519"/>
              <a:gd name="connsiteX2823" fmla="*/ 1084882 w 10560344"/>
              <a:gd name="connsiteY2823" fmla="*/ 1687872 h 3249519"/>
              <a:gd name="connsiteX2824" fmla="*/ 1063617 w 10560344"/>
              <a:gd name="connsiteY2824" fmla="*/ 1671468 h 3249519"/>
              <a:gd name="connsiteX2825" fmla="*/ 886305 w 10560344"/>
              <a:gd name="connsiteY2825" fmla="*/ 1586416 h 3249519"/>
              <a:gd name="connsiteX2826" fmla="*/ 1053261 w 10560344"/>
              <a:gd name="connsiteY2826" fmla="*/ 1659699 h 3249519"/>
              <a:gd name="connsiteX2827" fmla="*/ 1066655 w 10560344"/>
              <a:gd name="connsiteY2827" fmla="*/ 1662625 h 3249519"/>
              <a:gd name="connsiteX2828" fmla="*/ 1055186 w 10560344"/>
              <a:gd name="connsiteY2828" fmla="*/ 1658005 h 3249519"/>
              <a:gd name="connsiteX2829" fmla="*/ 964315 w 10560344"/>
              <a:gd name="connsiteY2829" fmla="*/ 1613931 h 3249519"/>
              <a:gd name="connsiteX2830" fmla="*/ 906700 w 10560344"/>
              <a:gd name="connsiteY2830" fmla="*/ 1584342 h 3249519"/>
              <a:gd name="connsiteX2831" fmla="*/ 915834 w 10560344"/>
              <a:gd name="connsiteY2831" fmla="*/ 1586029 h 3249519"/>
              <a:gd name="connsiteX2832" fmla="*/ 916241 w 10560344"/>
              <a:gd name="connsiteY2832" fmla="*/ 1586062 h 3249519"/>
              <a:gd name="connsiteX2833" fmla="*/ 918866 w 10560344"/>
              <a:gd name="connsiteY2833" fmla="*/ 1587189 h 3249519"/>
              <a:gd name="connsiteX2834" fmla="*/ 960199 w 10560344"/>
              <a:gd name="connsiteY2834" fmla="*/ 1606341 h 3249519"/>
              <a:gd name="connsiteX2835" fmla="*/ 934183 w 10560344"/>
              <a:gd name="connsiteY2835" fmla="*/ 1588422 h 3249519"/>
              <a:gd name="connsiteX2836" fmla="*/ 931201 w 10560344"/>
              <a:gd name="connsiteY2836" fmla="*/ 1587113 h 3249519"/>
              <a:gd name="connsiteX2837" fmla="*/ 935094 w 10560344"/>
              <a:gd name="connsiteY2837" fmla="*/ 1584295 h 3249519"/>
              <a:gd name="connsiteX2838" fmla="*/ 924737 w 10560344"/>
              <a:gd name="connsiteY2838" fmla="*/ 1580771 h 3249519"/>
              <a:gd name="connsiteX2839" fmla="*/ 911838 w 10560344"/>
              <a:gd name="connsiteY2839" fmla="*/ 1578124 h 3249519"/>
              <a:gd name="connsiteX2840" fmla="*/ 903762 w 10560344"/>
              <a:gd name="connsiteY2840" fmla="*/ 1573905 h 3249519"/>
              <a:gd name="connsiteX2841" fmla="*/ 931872 w 10560344"/>
              <a:gd name="connsiteY2841" fmla="*/ 1581913 h 3249519"/>
              <a:gd name="connsiteX2842" fmla="*/ 1088260 w 10560344"/>
              <a:gd name="connsiteY2842" fmla="*/ 1655477 h 3249519"/>
              <a:gd name="connsiteX2843" fmla="*/ 1151628 w 10560344"/>
              <a:gd name="connsiteY2843" fmla="*/ 1678968 h 3249519"/>
              <a:gd name="connsiteX2844" fmla="*/ 1143499 w 10560344"/>
              <a:gd name="connsiteY2844" fmla="*/ 1674257 h 3249519"/>
              <a:gd name="connsiteX2845" fmla="*/ 1015885 w 10560344"/>
              <a:gd name="connsiteY2845" fmla="*/ 1613339 h 3249519"/>
              <a:gd name="connsiteX2846" fmla="*/ 967600 w 10560344"/>
              <a:gd name="connsiteY2846" fmla="*/ 1590812 h 3249519"/>
              <a:gd name="connsiteX2847" fmla="*/ 997444 w 10560344"/>
              <a:gd name="connsiteY2847" fmla="*/ 1600144 h 3249519"/>
              <a:gd name="connsiteX2848" fmla="*/ 1142022 w 10560344"/>
              <a:gd name="connsiteY2848" fmla="*/ 1664168 h 3249519"/>
              <a:gd name="connsiteX2849" fmla="*/ 1200319 w 10560344"/>
              <a:gd name="connsiteY2849" fmla="*/ 1686426 h 3249519"/>
              <a:gd name="connsiteX2850" fmla="*/ 1159843 w 10560344"/>
              <a:gd name="connsiteY2850" fmla="*/ 1668893 h 3249519"/>
              <a:gd name="connsiteX2851" fmla="*/ 1120200 w 10560344"/>
              <a:gd name="connsiteY2851" fmla="*/ 1647779 h 3249519"/>
              <a:gd name="connsiteX2852" fmla="*/ 1193023 w 10560344"/>
              <a:gd name="connsiteY2852" fmla="*/ 1678135 h 3249519"/>
              <a:gd name="connsiteX2853" fmla="*/ 1218075 w 10560344"/>
              <a:gd name="connsiteY2853" fmla="*/ 1682667 h 3249519"/>
              <a:gd name="connsiteX2854" fmla="*/ 1302323 w 10560344"/>
              <a:gd name="connsiteY2854" fmla="*/ 1714359 h 3249519"/>
              <a:gd name="connsiteX2855" fmla="*/ 1315716 w 10560344"/>
              <a:gd name="connsiteY2855" fmla="*/ 1717285 h 3249519"/>
              <a:gd name="connsiteX2856" fmla="*/ 1295028 w 10560344"/>
              <a:gd name="connsiteY2856" fmla="*/ 1706067 h 3249519"/>
              <a:gd name="connsiteX2857" fmla="*/ 1120028 w 10560344"/>
              <a:gd name="connsiteY2857" fmla="*/ 1627526 h 3249519"/>
              <a:gd name="connsiteX2858" fmla="*/ 1268777 w 10560344"/>
              <a:gd name="connsiteY2858" fmla="*/ 1687880 h 3249519"/>
              <a:gd name="connsiteX2859" fmla="*/ 1289357 w 10560344"/>
              <a:gd name="connsiteY2859" fmla="*/ 1687331 h 3249519"/>
              <a:gd name="connsiteX2860" fmla="*/ 1116005 w 10560344"/>
              <a:gd name="connsiteY2860" fmla="*/ 1610661 h 3249519"/>
              <a:gd name="connsiteX2861" fmla="*/ 1104239 w 10560344"/>
              <a:gd name="connsiteY2861" fmla="*/ 1597287 h 3249519"/>
              <a:gd name="connsiteX2862" fmla="*/ 1222244 w 10560344"/>
              <a:gd name="connsiteY2862" fmla="*/ 1643407 h 3249519"/>
              <a:gd name="connsiteX2863" fmla="*/ 1243959 w 10560344"/>
              <a:gd name="connsiteY2863" fmla="*/ 1648027 h 3249519"/>
              <a:gd name="connsiteX2864" fmla="*/ 1146698 w 10560344"/>
              <a:gd name="connsiteY2864" fmla="*/ 1605185 h 3249519"/>
              <a:gd name="connsiteX2865" fmla="*/ 1107297 w 10560344"/>
              <a:gd name="connsiteY2865" fmla="*/ 1588367 h 3249519"/>
              <a:gd name="connsiteX2866" fmla="*/ 1126866 w 10560344"/>
              <a:gd name="connsiteY2866" fmla="*/ 1589050 h 3249519"/>
              <a:gd name="connsiteX2867" fmla="*/ 1100011 w 10560344"/>
              <a:gd name="connsiteY2867" fmla="*/ 1577159 h 3249519"/>
              <a:gd name="connsiteX2868" fmla="*/ 1072208 w 10560344"/>
              <a:gd name="connsiteY2868" fmla="*/ 1572704 h 3249519"/>
              <a:gd name="connsiteX2869" fmla="*/ 1054476 w 10560344"/>
              <a:gd name="connsiteY2869" fmla="*/ 1564672 h 3249519"/>
              <a:gd name="connsiteX2870" fmla="*/ 1052334 w 10560344"/>
              <a:gd name="connsiteY2870" fmla="*/ 1563712 h 3249519"/>
              <a:gd name="connsiteX2871" fmla="*/ 1063568 w 10560344"/>
              <a:gd name="connsiteY2871" fmla="*/ 1564826 h 3249519"/>
              <a:gd name="connsiteX2872" fmla="*/ 1107733 w 10560344"/>
              <a:gd name="connsiteY2872" fmla="*/ 1570822 h 3249519"/>
              <a:gd name="connsiteX2873" fmla="*/ 1210659 w 10560344"/>
              <a:gd name="connsiteY2873" fmla="*/ 1589310 h 3249519"/>
              <a:gd name="connsiteX2874" fmla="*/ 1180161 w 10560344"/>
              <a:gd name="connsiteY2874" fmla="*/ 1578130 h 3249519"/>
              <a:gd name="connsiteX2875" fmla="*/ 1132451 w 10560344"/>
              <a:gd name="connsiteY2875" fmla="*/ 1567665 h 3249519"/>
              <a:gd name="connsiteX2876" fmla="*/ 1116758 w 10560344"/>
              <a:gd name="connsiteY2876" fmla="*/ 1558368 h 3249519"/>
              <a:gd name="connsiteX2877" fmla="*/ 1097723 w 10560344"/>
              <a:gd name="connsiteY2877" fmla="*/ 1558001 h 3249519"/>
              <a:gd name="connsiteX2878" fmla="*/ 1081666 w 10560344"/>
              <a:gd name="connsiteY2878" fmla="*/ 1548488 h 3249519"/>
              <a:gd name="connsiteX2879" fmla="*/ 1034765 w 10560344"/>
              <a:gd name="connsiteY2879" fmla="*/ 1541945 h 3249519"/>
              <a:gd name="connsiteX2880" fmla="*/ 1059847 w 10560344"/>
              <a:gd name="connsiteY2880" fmla="*/ 1539005 h 3249519"/>
              <a:gd name="connsiteX2881" fmla="*/ 1091942 w 10560344"/>
              <a:gd name="connsiteY2881" fmla="*/ 1543663 h 3249519"/>
              <a:gd name="connsiteX2882" fmla="*/ 1105789 w 10560344"/>
              <a:gd name="connsiteY2882" fmla="*/ 1537512 h 3249519"/>
              <a:gd name="connsiteX2883" fmla="*/ 1127415 w 10560344"/>
              <a:gd name="connsiteY2883" fmla="*/ 1540466 h 3249519"/>
              <a:gd name="connsiteX2884" fmla="*/ 1117632 w 10560344"/>
              <a:gd name="connsiteY2884" fmla="*/ 1536827 h 3249519"/>
              <a:gd name="connsiteX2885" fmla="*/ 1079743 w 10560344"/>
              <a:gd name="connsiteY2885" fmla="*/ 1529545 h 3249519"/>
              <a:gd name="connsiteX2886" fmla="*/ 1048879 w 10560344"/>
              <a:gd name="connsiteY2886" fmla="*/ 1518149 h 3249519"/>
              <a:gd name="connsiteX2887" fmla="*/ 1016342 w 10560344"/>
              <a:gd name="connsiteY2887" fmla="*/ 1509782 h 3249519"/>
              <a:gd name="connsiteX2888" fmla="*/ 1013527 w 10560344"/>
              <a:gd name="connsiteY2888" fmla="*/ 1498102 h 3249519"/>
              <a:gd name="connsiteX2889" fmla="*/ 1011673 w 10560344"/>
              <a:gd name="connsiteY2889" fmla="*/ 1497412 h 3249519"/>
              <a:gd name="connsiteX2890" fmla="*/ 990034 w 10560344"/>
              <a:gd name="connsiteY2890" fmla="*/ 1488487 h 3249519"/>
              <a:gd name="connsiteX2891" fmla="*/ 978113 w 10560344"/>
              <a:gd name="connsiteY2891" fmla="*/ 1486055 h 3249519"/>
              <a:gd name="connsiteX2892" fmla="*/ 939438 w 10560344"/>
              <a:gd name="connsiteY2892" fmla="*/ 1482018 h 3249519"/>
              <a:gd name="connsiteX2893" fmla="*/ 911411 w 10560344"/>
              <a:gd name="connsiteY2893" fmla="*/ 1477712 h 3249519"/>
              <a:gd name="connsiteX2894" fmla="*/ 908827 w 10560344"/>
              <a:gd name="connsiteY2894" fmla="*/ 1475490 h 3249519"/>
              <a:gd name="connsiteX2895" fmla="*/ 900834 w 10560344"/>
              <a:gd name="connsiteY2895" fmla="*/ 1469799 h 3249519"/>
              <a:gd name="connsiteX2896" fmla="*/ 909878 w 10560344"/>
              <a:gd name="connsiteY2896" fmla="*/ 1470894 h 3249519"/>
              <a:gd name="connsiteX2897" fmla="*/ 963144 w 10560344"/>
              <a:gd name="connsiteY2897" fmla="*/ 1477400 h 3249519"/>
              <a:gd name="connsiteX2898" fmla="*/ 875278 w 10560344"/>
              <a:gd name="connsiteY2898" fmla="*/ 1441166 h 3249519"/>
              <a:gd name="connsiteX2899" fmla="*/ 881501 w 10560344"/>
              <a:gd name="connsiteY2899" fmla="*/ 1437844 h 3249519"/>
              <a:gd name="connsiteX2900" fmla="*/ 881026 w 10560344"/>
              <a:gd name="connsiteY2900" fmla="*/ 1437644 h 3249519"/>
              <a:gd name="connsiteX2901" fmla="*/ 854398 w 10560344"/>
              <a:gd name="connsiteY2901" fmla="*/ 1428066 h 3249519"/>
              <a:gd name="connsiteX2902" fmla="*/ 787913 w 10560344"/>
              <a:gd name="connsiteY2902" fmla="*/ 1406455 h 3249519"/>
              <a:gd name="connsiteX2903" fmla="*/ 788960 w 10560344"/>
              <a:gd name="connsiteY2903" fmla="*/ 1404529 h 3249519"/>
              <a:gd name="connsiteX2904" fmla="*/ 740428 w 10560344"/>
              <a:gd name="connsiteY2904" fmla="*/ 1387073 h 3249519"/>
              <a:gd name="connsiteX2905" fmla="*/ 399842 w 10560344"/>
              <a:gd name="connsiteY2905" fmla="*/ 1219496 h 3249519"/>
              <a:gd name="connsiteX2906" fmla="*/ 351301 w 10560344"/>
              <a:gd name="connsiteY2906" fmla="*/ 1187838 h 3249519"/>
              <a:gd name="connsiteX2907" fmla="*/ 336745 w 10560344"/>
              <a:gd name="connsiteY2907" fmla="*/ 1182399 h 3249519"/>
              <a:gd name="connsiteX2908" fmla="*/ 336708 w 10560344"/>
              <a:gd name="connsiteY2908" fmla="*/ 1181610 h 3249519"/>
              <a:gd name="connsiteX2909" fmla="*/ 334185 w 10560344"/>
              <a:gd name="connsiteY2909" fmla="*/ 1181441 h 3249519"/>
              <a:gd name="connsiteX2910" fmla="*/ 336745 w 10560344"/>
              <a:gd name="connsiteY2910" fmla="*/ 1182399 h 3249519"/>
              <a:gd name="connsiteX2911" fmla="*/ 336888 w 10560344"/>
              <a:gd name="connsiteY2911" fmla="*/ 1185391 h 3249519"/>
              <a:gd name="connsiteX2912" fmla="*/ 289746 w 10560344"/>
              <a:gd name="connsiteY2912" fmla="*/ 1165004 h 3249519"/>
              <a:gd name="connsiteX2913" fmla="*/ 298380 w 10560344"/>
              <a:gd name="connsiteY2913" fmla="*/ 1172927 h 3249519"/>
              <a:gd name="connsiteX2914" fmla="*/ 299205 w 10560344"/>
              <a:gd name="connsiteY2914" fmla="*/ 1183518 h 3249519"/>
              <a:gd name="connsiteX2915" fmla="*/ 334529 w 10560344"/>
              <a:gd name="connsiteY2915" fmla="*/ 1206192 h 3249519"/>
              <a:gd name="connsiteX2916" fmla="*/ 392386 w 10560344"/>
              <a:gd name="connsiteY2916" fmla="*/ 1241636 h 3249519"/>
              <a:gd name="connsiteX2917" fmla="*/ 442864 w 10560344"/>
              <a:gd name="connsiteY2917" fmla="*/ 1271871 h 3249519"/>
              <a:gd name="connsiteX2918" fmla="*/ 429573 w 10560344"/>
              <a:gd name="connsiteY2918" fmla="*/ 1265586 h 3249519"/>
              <a:gd name="connsiteX2919" fmla="*/ 364361 w 10560344"/>
              <a:gd name="connsiteY2919" fmla="*/ 1226224 h 3249519"/>
              <a:gd name="connsiteX2920" fmla="*/ 227791 w 10560344"/>
              <a:gd name="connsiteY2920" fmla="*/ 1147910 h 3249519"/>
              <a:gd name="connsiteX2921" fmla="*/ 156960 w 10560344"/>
              <a:gd name="connsiteY2921" fmla="*/ 1103469 h 3249519"/>
              <a:gd name="connsiteX2922" fmla="*/ 92217 w 10560344"/>
              <a:gd name="connsiteY2922" fmla="*/ 1060884 h 3249519"/>
              <a:gd name="connsiteX2923" fmla="*/ 170151 w 10560344"/>
              <a:gd name="connsiteY2923" fmla="*/ 1107491 h 3249519"/>
              <a:gd name="connsiteX2924" fmla="*/ 196841 w 10560344"/>
              <a:gd name="connsiteY2924" fmla="*/ 1122242 h 3249519"/>
              <a:gd name="connsiteX2925" fmla="*/ 177078 w 10560344"/>
              <a:gd name="connsiteY2925" fmla="*/ 1102751 h 3249519"/>
              <a:gd name="connsiteX2926" fmla="*/ 5815 w 10560344"/>
              <a:gd name="connsiteY2926" fmla="*/ 993299 h 3249519"/>
              <a:gd name="connsiteX2927" fmla="*/ 167927 w 10560344"/>
              <a:gd name="connsiteY2927" fmla="*/ 1089381 h 3249519"/>
              <a:gd name="connsiteX2928" fmla="*/ 181301 w 10560344"/>
              <a:gd name="connsiteY2928" fmla="*/ 1094060 h 3249519"/>
              <a:gd name="connsiteX2929" fmla="*/ 170114 w 10560344"/>
              <a:gd name="connsiteY2929" fmla="*/ 1087884 h 3249519"/>
              <a:gd name="connsiteX2930" fmla="*/ 82403 w 10560344"/>
              <a:gd name="connsiteY2930" fmla="*/ 1031292 h 3249519"/>
              <a:gd name="connsiteX2931" fmla="*/ 26998 w 10560344"/>
              <a:gd name="connsiteY2931" fmla="*/ 993725 h 3249519"/>
              <a:gd name="connsiteX2932" fmla="*/ 36158 w 10560344"/>
              <a:gd name="connsiteY2932" fmla="*/ 996598 h 3249519"/>
              <a:gd name="connsiteX2933" fmla="*/ 36572 w 10560344"/>
              <a:gd name="connsiteY2933" fmla="*/ 996684 h 3249519"/>
              <a:gd name="connsiteX2934" fmla="*/ 39124 w 10560344"/>
              <a:gd name="connsiteY2934" fmla="*/ 998168 h 3249519"/>
              <a:gd name="connsiteX2935" fmla="*/ 79130 w 10560344"/>
              <a:gd name="connsiteY2935" fmla="*/ 1022990 h 3249519"/>
              <a:gd name="connsiteX2936" fmla="*/ 54684 w 10560344"/>
              <a:gd name="connsiteY2936" fmla="*/ 1001349 h 3249519"/>
              <a:gd name="connsiteX2937" fmla="*/ 51788 w 10560344"/>
              <a:gd name="connsiteY2937" fmla="*/ 999633 h 3249519"/>
              <a:gd name="connsiteX2938" fmla="*/ 56134 w 10560344"/>
              <a:gd name="connsiteY2938" fmla="*/ 997230 h 3249519"/>
              <a:gd name="connsiteX2939" fmla="*/ 45951 w 10560344"/>
              <a:gd name="connsiteY2939" fmla="*/ 992318 h 3249519"/>
              <a:gd name="connsiteX2940" fmla="*/ 33049 w 10560344"/>
              <a:gd name="connsiteY2940" fmla="*/ 987988 h 3249519"/>
              <a:gd name="connsiteX2941" fmla="*/ 25290 w 10560344"/>
              <a:gd name="connsiteY2941" fmla="*/ 982649 h 3249519"/>
              <a:gd name="connsiteX2942" fmla="*/ 53129 w 10560344"/>
              <a:gd name="connsiteY2942" fmla="*/ 994382 h 3249519"/>
              <a:gd name="connsiteX2943" fmla="*/ 204362 w 10560344"/>
              <a:gd name="connsiteY2943" fmla="*/ 1089431 h 3249519"/>
              <a:gd name="connsiteX2944" fmla="*/ 266432 w 10560344"/>
              <a:gd name="connsiteY2944" fmla="*/ 1121464 h 3249519"/>
              <a:gd name="connsiteX2945" fmla="*/ 258682 w 10560344"/>
              <a:gd name="connsiteY2945" fmla="*/ 1115614 h 3249519"/>
              <a:gd name="connsiteX2946" fmla="*/ 135384 w 10560344"/>
              <a:gd name="connsiteY2946" fmla="*/ 1037140 h 3249519"/>
              <a:gd name="connsiteX2947" fmla="*/ 88667 w 10560344"/>
              <a:gd name="connsiteY2947" fmla="*/ 1007986 h 3249519"/>
              <a:gd name="connsiteX2948" fmla="*/ 118118 w 10560344"/>
              <a:gd name="connsiteY2948" fmla="*/ 1021295 h 3249519"/>
              <a:gd name="connsiteX2949" fmla="*/ 258430 w 10560344"/>
              <a:gd name="connsiteY2949" fmla="*/ 1105077 h 3249519"/>
              <a:gd name="connsiteX2950" fmla="*/ 315452 w 10560344"/>
              <a:gd name="connsiteY2950" fmla="*/ 1135210 h 3249519"/>
              <a:gd name="connsiteX2951" fmla="*/ 276121 w 10560344"/>
              <a:gd name="connsiteY2951" fmla="*/ 1112155 h 3249519"/>
              <a:gd name="connsiteX2952" fmla="*/ 238093 w 10560344"/>
              <a:gd name="connsiteY2952" fmla="*/ 1085531 h 3249519"/>
              <a:gd name="connsiteX2953" fmla="*/ 309006 w 10560344"/>
              <a:gd name="connsiteY2953" fmla="*/ 1125791 h 3249519"/>
              <a:gd name="connsiteX2954" fmla="*/ 334140 w 10560344"/>
              <a:gd name="connsiteY2954" fmla="*/ 1133575 h 3249519"/>
              <a:gd name="connsiteX2955" fmla="*/ 416605 w 10560344"/>
              <a:gd name="connsiteY2955" fmla="*/ 1176635 h 3249519"/>
              <a:gd name="connsiteX2956" fmla="*/ 429978 w 10560344"/>
              <a:gd name="connsiteY2956" fmla="*/ 1181316 h 3249519"/>
              <a:gd name="connsiteX2957" fmla="*/ 410158 w 10560344"/>
              <a:gd name="connsiteY2957" fmla="*/ 1167215 h 3249519"/>
              <a:gd name="connsiteX2958" fmla="*/ 240451 w 10560344"/>
              <a:gd name="connsiteY2958" fmla="*/ 1064732 h 3249519"/>
              <a:gd name="connsiteX2959" fmla="*/ 385503 w 10560344"/>
              <a:gd name="connsiteY2959" fmla="*/ 1145271 h 3249519"/>
              <a:gd name="connsiteX2960" fmla="*/ 406686 w 10560344"/>
              <a:gd name="connsiteY2960" fmla="*/ 1147283 h 3249519"/>
              <a:gd name="connsiteX2961" fmla="*/ 238436 w 10560344"/>
              <a:gd name="connsiteY2961" fmla="*/ 1046926 h 3249519"/>
              <a:gd name="connsiteX2962" fmla="*/ 228038 w 10560344"/>
              <a:gd name="connsiteY2962" fmla="*/ 1031732 h 3249519"/>
              <a:gd name="connsiteX2963" fmla="*/ 343331 w 10560344"/>
              <a:gd name="connsiteY2963" fmla="*/ 1093820 h 3249519"/>
              <a:gd name="connsiteX2964" fmla="*/ 365031 w 10560344"/>
              <a:gd name="connsiteY2964" fmla="*/ 1101278 h 3249519"/>
              <a:gd name="connsiteX2965" fmla="*/ 270610 w 10560344"/>
              <a:gd name="connsiteY2965" fmla="*/ 1045150 h 3249519"/>
              <a:gd name="connsiteX2966" fmla="*/ 232293 w 10560344"/>
              <a:gd name="connsiteY2966" fmla="*/ 1022964 h 3249519"/>
              <a:gd name="connsiteX2967" fmla="*/ 252284 w 10560344"/>
              <a:gd name="connsiteY2967" fmla="*/ 1026114 h 3249519"/>
              <a:gd name="connsiteX2968" fmla="*/ 226222 w 10560344"/>
              <a:gd name="connsiteY2968" fmla="*/ 1010554 h 3249519"/>
              <a:gd name="connsiteX2969" fmla="*/ 198255 w 10560344"/>
              <a:gd name="connsiteY2969" fmla="*/ 1002503 h 3249519"/>
              <a:gd name="connsiteX2970" fmla="*/ 181068 w 10560344"/>
              <a:gd name="connsiteY2970" fmla="*/ 992042 h 3249519"/>
              <a:gd name="connsiteX2971" fmla="*/ 178990 w 10560344"/>
              <a:gd name="connsiteY2971" fmla="*/ 990789 h 3249519"/>
              <a:gd name="connsiteX2972" fmla="*/ 190376 w 10560344"/>
              <a:gd name="connsiteY2972" fmla="*/ 993338 h 3249519"/>
              <a:gd name="connsiteX2973" fmla="*/ 234936 w 10560344"/>
              <a:gd name="connsiteY2973" fmla="*/ 1005019 h 3249519"/>
              <a:gd name="connsiteX2974" fmla="*/ 338217 w 10560344"/>
              <a:gd name="connsiteY2974" fmla="*/ 1036869 h 3249519"/>
              <a:gd name="connsiteX2975" fmla="*/ 348066 w 10560344"/>
              <a:gd name="connsiteY2975" fmla="*/ 1038426 h 3249519"/>
              <a:gd name="connsiteX2976" fmla="*/ 335513 w 10560344"/>
              <a:gd name="connsiteY2976" fmla="*/ 1033036 h 3249519"/>
              <a:gd name="connsiteX2977" fmla="*/ 338650 w 10560344"/>
              <a:gd name="connsiteY2977" fmla="*/ 1032907 h 3249519"/>
              <a:gd name="connsiteX2978" fmla="*/ 308327 w 10560344"/>
              <a:gd name="connsiteY2978" fmla="*/ 1021582 h 3249519"/>
              <a:gd name="connsiteX2979" fmla="*/ 260690 w 10560344"/>
              <a:gd name="connsiteY2979" fmla="*/ 1004875 h 3249519"/>
              <a:gd name="connsiteX2980" fmla="*/ 245755 w 10560344"/>
              <a:gd name="connsiteY2980" fmla="*/ 993371 h 3249519"/>
              <a:gd name="connsiteX2981" fmla="*/ 226273 w 10560344"/>
              <a:gd name="connsiteY2981" fmla="*/ 990612 h 3249519"/>
              <a:gd name="connsiteX2982" fmla="*/ 210990 w 10560344"/>
              <a:gd name="connsiteY2982" fmla="*/ 978841 h 3249519"/>
              <a:gd name="connsiteX2983" fmla="*/ 163691 w 10560344"/>
              <a:gd name="connsiteY2983" fmla="*/ 966260 h 3249519"/>
              <a:gd name="connsiteX2984" fmla="*/ 189793 w 10560344"/>
              <a:gd name="connsiteY2984" fmla="*/ 966382 h 3249519"/>
              <a:gd name="connsiteX2985" fmla="*/ 222136 w 10560344"/>
              <a:gd name="connsiteY2985" fmla="*/ 975179 h 3249519"/>
              <a:gd name="connsiteX2986" fmla="*/ 237112 w 10560344"/>
              <a:gd name="connsiteY2986" fmla="*/ 970601 h 3249519"/>
              <a:gd name="connsiteX2987" fmla="*/ 279368 w 10560344"/>
              <a:gd name="connsiteY2987" fmla="*/ 981715 h 3249519"/>
              <a:gd name="connsiteX2988" fmla="*/ 327700 w 10560344"/>
              <a:gd name="connsiteY2988" fmla="*/ 1000474 h 3249519"/>
              <a:gd name="connsiteX2989" fmla="*/ 326603 w 10560344"/>
              <a:gd name="connsiteY2989" fmla="*/ 1000184 h 3249519"/>
              <a:gd name="connsiteX2990" fmla="*/ 323982 w 10560344"/>
              <a:gd name="connsiteY2990" fmla="*/ 999445 h 3249519"/>
              <a:gd name="connsiteX2991" fmla="*/ 324555 w 10560344"/>
              <a:gd name="connsiteY2991" fmla="*/ 999639 h 3249519"/>
              <a:gd name="connsiteX2992" fmla="*/ 326603 w 10560344"/>
              <a:gd name="connsiteY2992" fmla="*/ 1000184 h 3249519"/>
              <a:gd name="connsiteX2993" fmla="*/ 327869 w 10560344"/>
              <a:gd name="connsiteY2993" fmla="*/ 1000540 h 3249519"/>
              <a:gd name="connsiteX2994" fmla="*/ 327700 w 10560344"/>
              <a:gd name="connsiteY2994" fmla="*/ 1000474 h 3249519"/>
              <a:gd name="connsiteX2995" fmla="*/ 334216 w 10560344"/>
              <a:gd name="connsiteY2995" fmla="*/ 1002207 h 3249519"/>
              <a:gd name="connsiteX2996" fmla="*/ 353613 w 10560344"/>
              <a:gd name="connsiteY2996" fmla="*/ 1004254 h 3249519"/>
              <a:gd name="connsiteX2997" fmla="*/ 319186 w 10560344"/>
              <a:gd name="connsiteY2997" fmla="*/ 993852 h 3249519"/>
              <a:gd name="connsiteX2998" fmla="*/ 211388 w 10560344"/>
              <a:gd name="connsiteY2998" fmla="*/ 959167 h 3249519"/>
              <a:gd name="connsiteX2999" fmla="*/ 181150 w 10560344"/>
              <a:gd name="connsiteY2999" fmla="*/ 943612 h 3249519"/>
              <a:gd name="connsiteX3000" fmla="*/ 148817 w 10560344"/>
              <a:gd name="connsiteY3000" fmla="*/ 930956 h 3249519"/>
              <a:gd name="connsiteX3001" fmla="*/ 146773 w 10560344"/>
              <a:gd name="connsiteY3001" fmla="*/ 913269 h 3249519"/>
              <a:gd name="connsiteX3002" fmla="*/ 73393 w 10560344"/>
              <a:gd name="connsiteY3002" fmla="*/ 892846 h 3249519"/>
              <a:gd name="connsiteX3003" fmla="*/ 45180 w 10560344"/>
              <a:gd name="connsiteY3003" fmla="*/ 884919 h 3249519"/>
              <a:gd name="connsiteX3004" fmla="*/ 42805 w 10560344"/>
              <a:gd name="connsiteY3004" fmla="*/ 882316 h 3249519"/>
              <a:gd name="connsiteX3005" fmla="*/ 35319 w 10560344"/>
              <a:gd name="connsiteY3005" fmla="*/ 875477 h 3249519"/>
              <a:gd name="connsiteX3006" fmla="*/ 44459 w 10560344"/>
              <a:gd name="connsiteY3006" fmla="*/ 877731 h 3249519"/>
              <a:gd name="connsiteX3007" fmla="*/ 181579 w 10560344"/>
              <a:gd name="connsiteY3007" fmla="*/ 911716 h 3249519"/>
              <a:gd name="connsiteX3008" fmla="*/ 223517 w 10560344"/>
              <a:gd name="connsiteY3008" fmla="*/ 922316 h 3249519"/>
              <a:gd name="connsiteX3009" fmla="*/ 200911 w 10560344"/>
              <a:gd name="connsiteY3009" fmla="*/ 911358 h 3249519"/>
              <a:gd name="connsiteX3010" fmla="*/ 167074 w 10560344"/>
              <a:gd name="connsiteY3010" fmla="*/ 903344 h 3249519"/>
              <a:gd name="connsiteX3011" fmla="*/ 159184 w 10560344"/>
              <a:gd name="connsiteY3011" fmla="*/ 899933 h 3249519"/>
              <a:gd name="connsiteX3012" fmla="*/ 193587 w 10560344"/>
              <a:gd name="connsiteY3012" fmla="*/ 907383 h 3249519"/>
              <a:gd name="connsiteX3013" fmla="*/ 163161 w 10560344"/>
              <a:gd name="connsiteY3013" fmla="*/ 892047 h 3249519"/>
              <a:gd name="connsiteX3014" fmla="*/ 155246 w 10560344"/>
              <a:gd name="connsiteY3014" fmla="*/ 895970 h 3249519"/>
              <a:gd name="connsiteX3015" fmla="*/ 128771 w 10560344"/>
              <a:gd name="connsiteY3015" fmla="*/ 880647 h 3249519"/>
              <a:gd name="connsiteX3016" fmla="*/ 136710 w 10560344"/>
              <a:gd name="connsiteY3016" fmla="*/ 869390 h 3249519"/>
              <a:gd name="connsiteX3017" fmla="*/ 159287 w 10560344"/>
              <a:gd name="connsiteY3017" fmla="*/ 869467 h 3249519"/>
              <a:gd name="connsiteX3018" fmla="*/ 178903 w 10560344"/>
              <a:gd name="connsiteY3018" fmla="*/ 876999 h 3249519"/>
              <a:gd name="connsiteX3019" fmla="*/ 176975 w 10560344"/>
              <a:gd name="connsiteY3019" fmla="*/ 874656 h 3249519"/>
              <a:gd name="connsiteX3020" fmla="*/ 172638 w 10560344"/>
              <a:gd name="connsiteY3020" fmla="*/ 869381 h 3249519"/>
              <a:gd name="connsiteX3021" fmla="*/ 108301 w 10560344"/>
              <a:gd name="connsiteY3021" fmla="*/ 851411 h 3249519"/>
              <a:gd name="connsiteX3022" fmla="*/ 127096 w 10560344"/>
              <a:gd name="connsiteY3022" fmla="*/ 850418 h 3249519"/>
              <a:gd name="connsiteX3023" fmla="*/ 125822 w 10560344"/>
              <a:gd name="connsiteY3023" fmla="*/ 851497 h 3249519"/>
              <a:gd name="connsiteX3024" fmla="*/ 122918 w 10560344"/>
              <a:gd name="connsiteY3024" fmla="*/ 851067 h 3249519"/>
              <a:gd name="connsiteX3025" fmla="*/ 125002 w 10560344"/>
              <a:gd name="connsiteY3025" fmla="*/ 852190 h 3249519"/>
              <a:gd name="connsiteX3026" fmla="*/ 125822 w 10560344"/>
              <a:gd name="connsiteY3026" fmla="*/ 851497 h 3249519"/>
              <a:gd name="connsiteX3027" fmla="*/ 131162 w 10560344"/>
              <a:gd name="connsiteY3027" fmla="*/ 852285 h 3249519"/>
              <a:gd name="connsiteX3028" fmla="*/ 134352 w 10560344"/>
              <a:gd name="connsiteY3028" fmla="*/ 853751 h 3249519"/>
              <a:gd name="connsiteX3029" fmla="*/ 138223 w 10560344"/>
              <a:gd name="connsiteY3029" fmla="*/ 854476 h 3249519"/>
              <a:gd name="connsiteX3030" fmla="*/ 151462 w 10560344"/>
              <a:gd name="connsiteY3030" fmla="*/ 848559 h 3249519"/>
              <a:gd name="connsiteX3031" fmla="*/ 213715 w 10560344"/>
              <a:gd name="connsiteY3031" fmla="*/ 864924 h 3249519"/>
              <a:gd name="connsiteX3032" fmla="*/ 224514 w 10560344"/>
              <a:gd name="connsiteY3032" fmla="*/ 860995 h 3249519"/>
              <a:gd name="connsiteX3033" fmla="*/ 297895 w 10560344"/>
              <a:gd name="connsiteY3033" fmla="*/ 881419 h 3249519"/>
              <a:gd name="connsiteX3034" fmla="*/ 370915 w 10560344"/>
              <a:gd name="connsiteY3034" fmla="*/ 906077 h 3249519"/>
              <a:gd name="connsiteX3035" fmla="*/ 379968 w 10560344"/>
              <a:gd name="connsiteY3035" fmla="*/ 904671 h 3249519"/>
              <a:gd name="connsiteX3036" fmla="*/ 310776 w 10560344"/>
              <a:gd name="connsiteY3036" fmla="*/ 879738 h 3249519"/>
              <a:gd name="connsiteX3037" fmla="*/ 130949 w 10560344"/>
              <a:gd name="connsiteY3037" fmla="*/ 823174 h 3249519"/>
              <a:gd name="connsiteX3038" fmla="*/ 37747 w 10560344"/>
              <a:gd name="connsiteY3038" fmla="*/ 798941 h 3249519"/>
              <a:gd name="connsiteX3039" fmla="*/ 32542 w 10560344"/>
              <a:gd name="connsiteY3039" fmla="*/ 794581 h 3249519"/>
              <a:gd name="connsiteX3040" fmla="*/ 19757 w 10560344"/>
              <a:gd name="connsiteY3040" fmla="*/ 785108 h 3249519"/>
              <a:gd name="connsiteX3041" fmla="*/ 49639 w 10560344"/>
              <a:gd name="connsiteY3041" fmla="*/ 790762 h 3249519"/>
              <a:gd name="connsiteX3042" fmla="*/ 73638 w 10560344"/>
              <a:gd name="connsiteY3042" fmla="*/ 796998 h 3249519"/>
              <a:gd name="connsiteX3043" fmla="*/ 49639 w 10560344"/>
              <a:gd name="connsiteY3043" fmla="*/ 790762 h 3249519"/>
              <a:gd name="connsiteX3044" fmla="*/ 21907 w 10560344"/>
              <a:gd name="connsiteY3044" fmla="*/ 781097 h 3249519"/>
              <a:gd name="connsiteX3045" fmla="*/ 25558 w 10560344"/>
              <a:gd name="connsiteY3045" fmla="*/ 774990 h 3249519"/>
              <a:gd name="connsiteX3046" fmla="*/ 28260 w 10560344"/>
              <a:gd name="connsiteY3046" fmla="*/ 778938 h 3249519"/>
              <a:gd name="connsiteX3047" fmla="*/ 25558 w 10560344"/>
              <a:gd name="connsiteY3047" fmla="*/ 774990 h 3249519"/>
              <a:gd name="connsiteX3048" fmla="*/ 16938 w 10560344"/>
              <a:gd name="connsiteY3048" fmla="*/ 769550 h 3249519"/>
              <a:gd name="connsiteX3049" fmla="*/ 44854 w 10560344"/>
              <a:gd name="connsiteY3049" fmla="*/ 775668 h 3249519"/>
              <a:gd name="connsiteX3050" fmla="*/ 53151 w 10560344"/>
              <a:gd name="connsiteY3050" fmla="*/ 778901 h 3249519"/>
              <a:gd name="connsiteX3051" fmla="*/ 56678 w 10560344"/>
              <a:gd name="connsiteY3051" fmla="*/ 781353 h 3249519"/>
              <a:gd name="connsiteX3052" fmla="*/ 56883 w 10560344"/>
              <a:gd name="connsiteY3052" fmla="*/ 778303 h 3249519"/>
              <a:gd name="connsiteX3053" fmla="*/ 94234 w 10560344"/>
              <a:gd name="connsiteY3053" fmla="*/ 786489 h 3249519"/>
              <a:gd name="connsiteX3054" fmla="*/ 104207 w 10560344"/>
              <a:gd name="connsiteY3054" fmla="*/ 792104 h 3249519"/>
              <a:gd name="connsiteX3055" fmla="*/ 126458 w 10560344"/>
              <a:gd name="connsiteY3055" fmla="*/ 805878 h 3249519"/>
              <a:gd name="connsiteX3056" fmla="*/ 155335 w 10560344"/>
              <a:gd name="connsiteY3056" fmla="*/ 819133 h 3249519"/>
              <a:gd name="connsiteX3057" fmla="*/ 109189 w 10560344"/>
              <a:gd name="connsiteY3057" fmla="*/ 790033 h 3249519"/>
              <a:gd name="connsiteX3058" fmla="*/ 108709 w 10560344"/>
              <a:gd name="connsiteY3058" fmla="*/ 789661 h 3249519"/>
              <a:gd name="connsiteX3059" fmla="*/ 118892 w 10560344"/>
              <a:gd name="connsiteY3059" fmla="*/ 791892 h 3249519"/>
              <a:gd name="connsiteX3060" fmla="*/ 293827 w 10560344"/>
              <a:gd name="connsiteY3060" fmla="*/ 838326 h 3249519"/>
              <a:gd name="connsiteX3061" fmla="*/ 273787 w 10560344"/>
              <a:gd name="connsiteY3061" fmla="*/ 828691 h 3249519"/>
              <a:gd name="connsiteX3062" fmla="*/ 284011 w 10560344"/>
              <a:gd name="connsiteY3062" fmla="*/ 827870 h 3249519"/>
              <a:gd name="connsiteX3063" fmla="*/ 332797 w 10560344"/>
              <a:gd name="connsiteY3063" fmla="*/ 854735 h 3249519"/>
              <a:gd name="connsiteX3064" fmla="*/ 298218 w 10560344"/>
              <a:gd name="connsiteY3064" fmla="*/ 830855 h 3249519"/>
              <a:gd name="connsiteX3065" fmla="*/ 300844 w 10560344"/>
              <a:gd name="connsiteY3065" fmla="*/ 831473 h 3249519"/>
              <a:gd name="connsiteX3066" fmla="*/ 362721 w 10560344"/>
              <a:gd name="connsiteY3066" fmla="*/ 843692 h 3249519"/>
              <a:gd name="connsiteX3067" fmla="*/ 278584 w 10560344"/>
              <a:gd name="connsiteY3067" fmla="*/ 811116 h 3249519"/>
              <a:gd name="connsiteX3068" fmla="*/ 289392 w 10560344"/>
              <a:gd name="connsiteY3068" fmla="*/ 803327 h 3249519"/>
              <a:gd name="connsiteX3069" fmla="*/ 280709 w 10560344"/>
              <a:gd name="connsiteY3069" fmla="*/ 796640 h 3249519"/>
              <a:gd name="connsiteX3070" fmla="*/ 325923 w 10560344"/>
              <a:gd name="connsiteY3070" fmla="*/ 807616 h 3249519"/>
              <a:gd name="connsiteX3071" fmla="*/ 371128 w 10560344"/>
              <a:gd name="connsiteY3071" fmla="*/ 822452 h 3249519"/>
              <a:gd name="connsiteX3072" fmla="*/ 379843 w 10560344"/>
              <a:gd name="connsiteY3072" fmla="*/ 816918 h 3249519"/>
              <a:gd name="connsiteX3073" fmla="*/ 433750 w 10560344"/>
              <a:gd name="connsiteY3073" fmla="*/ 830722 h 3249519"/>
              <a:gd name="connsiteX3074" fmla="*/ 395176 w 10560344"/>
              <a:gd name="connsiteY3074" fmla="*/ 808746 h 3249519"/>
              <a:gd name="connsiteX3075" fmla="*/ 339194 w 10560344"/>
              <a:gd name="connsiteY3075" fmla="*/ 789477 h 3249519"/>
              <a:gd name="connsiteX3076" fmla="*/ 231418 w 10560344"/>
              <a:gd name="connsiteY3076" fmla="*/ 746430 h 3249519"/>
              <a:gd name="connsiteX3077" fmla="*/ 338876 w 10560344"/>
              <a:gd name="connsiteY3077" fmla="*/ 777631 h 3249519"/>
              <a:gd name="connsiteX3078" fmla="*/ 391049 w 10560344"/>
              <a:gd name="connsiteY3078" fmla="*/ 789455 h 3249519"/>
              <a:gd name="connsiteX3079" fmla="*/ 406026 w 10560344"/>
              <a:gd name="connsiteY3079" fmla="*/ 784876 h 3249519"/>
              <a:gd name="connsiteX3080" fmla="*/ 455397 w 10560344"/>
              <a:gd name="connsiteY3080" fmla="*/ 803566 h 3249519"/>
              <a:gd name="connsiteX3081" fmla="*/ 464131 w 10560344"/>
              <a:gd name="connsiteY3081" fmla="*/ 790313 h 3249519"/>
              <a:gd name="connsiteX3082" fmla="*/ 528817 w 10560344"/>
              <a:gd name="connsiteY3082" fmla="*/ 807907 h 3249519"/>
              <a:gd name="connsiteX3083" fmla="*/ 529456 w 10560344"/>
              <a:gd name="connsiteY3083" fmla="*/ 807220 h 3249519"/>
              <a:gd name="connsiteX3084" fmla="*/ 530253 w 10560344"/>
              <a:gd name="connsiteY3084" fmla="*/ 806361 h 3249519"/>
              <a:gd name="connsiteX3085" fmla="*/ 530519 w 10560344"/>
              <a:gd name="connsiteY3085" fmla="*/ 806075 h 3249519"/>
              <a:gd name="connsiteX3086" fmla="*/ 530732 w 10560344"/>
              <a:gd name="connsiteY3086" fmla="*/ 805846 h 3249519"/>
              <a:gd name="connsiteX3087" fmla="*/ 530253 w 10560344"/>
              <a:gd name="connsiteY3087" fmla="*/ 806361 h 3249519"/>
              <a:gd name="connsiteX3088" fmla="*/ 528817 w 10560344"/>
              <a:gd name="connsiteY3088" fmla="*/ 807907 h 3249519"/>
              <a:gd name="connsiteX3089" fmla="*/ 477014 w 10560344"/>
              <a:gd name="connsiteY3089" fmla="*/ 787988 h 3249519"/>
              <a:gd name="connsiteX3090" fmla="*/ 397403 w 10560344"/>
              <a:gd name="connsiteY3090" fmla="*/ 754388 h 3249519"/>
              <a:gd name="connsiteX3091" fmla="*/ 462109 w 10560344"/>
              <a:gd name="connsiteY3091" fmla="*/ 764263 h 3249519"/>
              <a:gd name="connsiteX3092" fmla="*/ 438500 w 10560344"/>
              <a:gd name="connsiteY3092" fmla="*/ 742212 h 3249519"/>
              <a:gd name="connsiteX3093" fmla="*/ 481621 w 10560344"/>
              <a:gd name="connsiteY3093" fmla="*/ 755443 h 3249519"/>
              <a:gd name="connsiteX3094" fmla="*/ 524741 w 10560344"/>
              <a:gd name="connsiteY3094" fmla="*/ 768674 h 3249519"/>
              <a:gd name="connsiteX3095" fmla="*/ 472947 w 10560344"/>
              <a:gd name="connsiteY3095" fmla="*/ 744895 h 3249519"/>
              <a:gd name="connsiteX3096" fmla="*/ 481256 w 10560344"/>
              <a:gd name="connsiteY3096" fmla="*/ 744880 h 3249519"/>
              <a:gd name="connsiteX3097" fmla="*/ 484794 w 10560344"/>
              <a:gd name="connsiteY3097" fmla="*/ 745120 h 3249519"/>
              <a:gd name="connsiteX3098" fmla="*/ 525782 w 10560344"/>
              <a:gd name="connsiteY3098" fmla="*/ 767553 h 3249519"/>
              <a:gd name="connsiteX3099" fmla="*/ 545479 w 10560344"/>
              <a:gd name="connsiteY3099" fmla="*/ 778333 h 3249519"/>
              <a:gd name="connsiteX3100" fmla="*/ 545479 w 10560344"/>
              <a:gd name="connsiteY3100" fmla="*/ 778333 h 3249519"/>
              <a:gd name="connsiteX3101" fmla="*/ 515811 w 10560344"/>
              <a:gd name="connsiteY3101" fmla="*/ 756947 h 3249519"/>
              <a:gd name="connsiteX3102" fmla="*/ 495996 w 10560344"/>
              <a:gd name="connsiteY3102" fmla="*/ 745034 h 3249519"/>
              <a:gd name="connsiteX3103" fmla="*/ 498789 w 10560344"/>
              <a:gd name="connsiteY3103" fmla="*/ 743862 h 3249519"/>
              <a:gd name="connsiteX3104" fmla="*/ 481671 w 10560344"/>
              <a:gd name="connsiteY3104" fmla="*/ 735501 h 3249519"/>
              <a:gd name="connsiteX3105" fmla="*/ 477471 w 10560344"/>
              <a:gd name="connsiteY3105" fmla="*/ 733876 h 3249519"/>
              <a:gd name="connsiteX3106" fmla="*/ 454404 w 10560344"/>
              <a:gd name="connsiteY3106" fmla="*/ 719945 h 3249519"/>
              <a:gd name="connsiteX3107" fmla="*/ 424942 w 10560344"/>
              <a:gd name="connsiteY3107" fmla="*/ 698417 h 3249519"/>
              <a:gd name="connsiteX3108" fmla="*/ 429361 w 10560344"/>
              <a:gd name="connsiteY3108" fmla="*/ 700480 h 3249519"/>
              <a:gd name="connsiteX3109" fmla="*/ 378299 w 10560344"/>
              <a:gd name="connsiteY3109" fmla="*/ 668442 h 3249519"/>
              <a:gd name="connsiteX3110" fmla="*/ 313556 w 10560344"/>
              <a:gd name="connsiteY3110" fmla="*/ 625857 h 3249519"/>
              <a:gd name="connsiteX3111" fmla="*/ 391490 w 10560344"/>
              <a:gd name="connsiteY3111" fmla="*/ 672465 h 3249519"/>
              <a:gd name="connsiteX3112" fmla="*/ 418180 w 10560344"/>
              <a:gd name="connsiteY3112" fmla="*/ 687216 h 3249519"/>
              <a:gd name="connsiteX3113" fmla="*/ 417750 w 10560344"/>
              <a:gd name="connsiteY3113" fmla="*/ 683104 h 3249519"/>
              <a:gd name="connsiteX3114" fmla="*/ 416856 w 10560344"/>
              <a:gd name="connsiteY3114" fmla="*/ 682191 h 3249519"/>
              <a:gd name="connsiteX3115" fmla="*/ 408640 w 10560344"/>
              <a:gd name="connsiteY3115" fmla="*/ 677233 h 3249519"/>
              <a:gd name="connsiteX3116" fmla="*/ 412560 w 10560344"/>
              <a:gd name="connsiteY3116" fmla="*/ 678406 h 3249519"/>
              <a:gd name="connsiteX3117" fmla="*/ 413414 w 10560344"/>
              <a:gd name="connsiteY3117" fmla="*/ 678676 h 3249519"/>
              <a:gd name="connsiteX3118" fmla="*/ 411832 w 10560344"/>
              <a:gd name="connsiteY3118" fmla="*/ 677060 h 3249519"/>
              <a:gd name="connsiteX3119" fmla="*/ 398417 w 10560344"/>
              <a:gd name="connsiteY3119" fmla="*/ 667724 h 3249519"/>
              <a:gd name="connsiteX3120" fmla="*/ 227155 w 10560344"/>
              <a:gd name="connsiteY3120" fmla="*/ 558273 h 3249519"/>
              <a:gd name="connsiteX3121" fmla="*/ 389266 w 10560344"/>
              <a:gd name="connsiteY3121" fmla="*/ 654355 h 3249519"/>
              <a:gd name="connsiteX3122" fmla="*/ 402640 w 10560344"/>
              <a:gd name="connsiteY3122" fmla="*/ 659035 h 3249519"/>
              <a:gd name="connsiteX3123" fmla="*/ 391453 w 10560344"/>
              <a:gd name="connsiteY3123" fmla="*/ 652858 h 3249519"/>
              <a:gd name="connsiteX3124" fmla="*/ 303742 w 10560344"/>
              <a:gd name="connsiteY3124" fmla="*/ 596265 h 3249519"/>
              <a:gd name="connsiteX3125" fmla="*/ 248337 w 10560344"/>
              <a:gd name="connsiteY3125" fmla="*/ 558698 h 3249519"/>
              <a:gd name="connsiteX3126" fmla="*/ 257496 w 10560344"/>
              <a:gd name="connsiteY3126" fmla="*/ 561572 h 3249519"/>
              <a:gd name="connsiteX3127" fmla="*/ 257911 w 10560344"/>
              <a:gd name="connsiteY3127" fmla="*/ 561657 h 3249519"/>
              <a:gd name="connsiteX3128" fmla="*/ 260463 w 10560344"/>
              <a:gd name="connsiteY3128" fmla="*/ 563141 h 3249519"/>
              <a:gd name="connsiteX3129" fmla="*/ 300469 w 10560344"/>
              <a:gd name="connsiteY3129" fmla="*/ 587964 h 3249519"/>
              <a:gd name="connsiteX3130" fmla="*/ 276023 w 10560344"/>
              <a:gd name="connsiteY3130" fmla="*/ 566324 h 3249519"/>
              <a:gd name="connsiteX3131" fmla="*/ 273126 w 10560344"/>
              <a:gd name="connsiteY3131" fmla="*/ 564607 h 3249519"/>
              <a:gd name="connsiteX3132" fmla="*/ 277473 w 10560344"/>
              <a:gd name="connsiteY3132" fmla="*/ 562204 h 3249519"/>
              <a:gd name="connsiteX3133" fmla="*/ 267290 w 10560344"/>
              <a:gd name="connsiteY3133" fmla="*/ 557292 h 3249519"/>
              <a:gd name="connsiteX3134" fmla="*/ 254387 w 10560344"/>
              <a:gd name="connsiteY3134" fmla="*/ 552962 h 3249519"/>
              <a:gd name="connsiteX3135" fmla="*/ 246629 w 10560344"/>
              <a:gd name="connsiteY3135" fmla="*/ 547622 h 3249519"/>
              <a:gd name="connsiteX3136" fmla="*/ 274467 w 10560344"/>
              <a:gd name="connsiteY3136" fmla="*/ 559356 h 3249519"/>
              <a:gd name="connsiteX3137" fmla="*/ 425701 w 10560344"/>
              <a:gd name="connsiteY3137" fmla="*/ 654405 h 3249519"/>
              <a:gd name="connsiteX3138" fmla="*/ 445900 w 10560344"/>
              <a:gd name="connsiteY3138" fmla="*/ 667215 h 3249519"/>
              <a:gd name="connsiteX3139" fmla="*/ 453937 w 10560344"/>
              <a:gd name="connsiteY3139" fmla="*/ 672188 h 3249519"/>
              <a:gd name="connsiteX3140" fmla="*/ 453688 w 10560344"/>
              <a:gd name="connsiteY3140" fmla="*/ 671490 h 3249519"/>
              <a:gd name="connsiteX3141" fmla="*/ 451547 w 10560344"/>
              <a:gd name="connsiteY3141" fmla="*/ 664514 h 3249519"/>
              <a:gd name="connsiteX3142" fmla="*/ 451567 w 10560344"/>
              <a:gd name="connsiteY3142" fmla="*/ 662217 h 3249519"/>
              <a:gd name="connsiteX3143" fmla="*/ 418041 w 10560344"/>
              <a:gd name="connsiteY3143" fmla="*/ 640574 h 3249519"/>
              <a:gd name="connsiteX3144" fmla="*/ 356724 w 10560344"/>
              <a:gd name="connsiteY3144" fmla="*/ 602114 h 3249519"/>
              <a:gd name="connsiteX3145" fmla="*/ 310006 w 10560344"/>
              <a:gd name="connsiteY3145" fmla="*/ 572959 h 3249519"/>
              <a:gd name="connsiteX3146" fmla="*/ 326392 w 10560344"/>
              <a:gd name="connsiteY3146" fmla="*/ 576469 h 3249519"/>
              <a:gd name="connsiteX3147" fmla="*/ 329026 w 10560344"/>
              <a:gd name="connsiteY3147" fmla="*/ 578366 h 3249519"/>
              <a:gd name="connsiteX3148" fmla="*/ 334535 w 10560344"/>
              <a:gd name="connsiteY3148" fmla="*/ 579240 h 3249519"/>
              <a:gd name="connsiteX3149" fmla="*/ 367548 w 10560344"/>
              <a:gd name="connsiteY3149" fmla="*/ 587664 h 3249519"/>
              <a:gd name="connsiteX3150" fmla="*/ 398485 w 10560344"/>
              <a:gd name="connsiteY3150" fmla="*/ 596052 h 3249519"/>
              <a:gd name="connsiteX3151" fmla="*/ 403034 w 10560344"/>
              <a:gd name="connsiteY3151" fmla="*/ 597101 h 3249519"/>
              <a:gd name="connsiteX3152" fmla="*/ 433548 w 10560344"/>
              <a:gd name="connsiteY3152" fmla="*/ 615001 h 3249519"/>
              <a:gd name="connsiteX3153" fmla="*/ 393272 w 10560344"/>
              <a:gd name="connsiteY3153" fmla="*/ 599741 h 3249519"/>
              <a:gd name="connsiteX3154" fmla="*/ 343824 w 10560344"/>
              <a:gd name="connsiteY3154" fmla="*/ 587218 h 3249519"/>
              <a:gd name="connsiteX3155" fmla="*/ 338080 w 10560344"/>
              <a:gd name="connsiteY3155" fmla="*/ 585116 h 3249519"/>
              <a:gd name="connsiteX3156" fmla="*/ 338373 w 10560344"/>
              <a:gd name="connsiteY3156" fmla="*/ 585353 h 3249519"/>
              <a:gd name="connsiteX3157" fmla="*/ 339456 w 10560344"/>
              <a:gd name="connsiteY3157" fmla="*/ 586269 h 3249519"/>
              <a:gd name="connsiteX3158" fmla="*/ 443521 w 10560344"/>
              <a:gd name="connsiteY3158" fmla="*/ 647690 h 3249519"/>
              <a:gd name="connsiteX3159" fmla="*/ 463636 w 10560344"/>
              <a:gd name="connsiteY3159" fmla="*/ 660099 h 3249519"/>
              <a:gd name="connsiteX3160" fmla="*/ 472925 w 10560344"/>
              <a:gd name="connsiteY3160" fmla="*/ 661739 h 3249519"/>
              <a:gd name="connsiteX3161" fmla="*/ 476000 w 10560344"/>
              <a:gd name="connsiteY3161" fmla="*/ 662411 h 3249519"/>
              <a:gd name="connsiteX3162" fmla="*/ 469887 w 10560344"/>
              <a:gd name="connsiteY3162" fmla="*/ 658291 h 3249519"/>
              <a:gd name="connsiteX3163" fmla="*/ 459433 w 10560344"/>
              <a:gd name="connsiteY3163" fmla="*/ 650505 h 3249519"/>
              <a:gd name="connsiteX3164" fmla="*/ 478240 w 10560344"/>
              <a:gd name="connsiteY3164" fmla="*/ 659287 h 3249519"/>
              <a:gd name="connsiteX3165" fmla="*/ 487589 w 10560344"/>
              <a:gd name="connsiteY3165" fmla="*/ 665060 h 3249519"/>
              <a:gd name="connsiteX3166" fmla="*/ 506618 w 10560344"/>
              <a:gd name="connsiteY3166" fmla="*/ 669878 h 3249519"/>
              <a:gd name="connsiteX3167" fmla="*/ 520458 w 10560344"/>
              <a:gd name="connsiteY3167" fmla="*/ 673851 h 3249519"/>
              <a:gd name="connsiteX3168" fmla="*/ 527858 w 10560344"/>
              <a:gd name="connsiteY3168" fmla="*/ 673361 h 3249519"/>
              <a:gd name="connsiteX3169" fmla="*/ 526251 w 10560344"/>
              <a:gd name="connsiteY3169" fmla="*/ 671243 h 3249519"/>
              <a:gd name="connsiteX3170" fmla="*/ 522705 w 10560344"/>
              <a:gd name="connsiteY3170" fmla="*/ 669083 h 3249519"/>
              <a:gd name="connsiteX3171" fmla="*/ 516850 w 10560344"/>
              <a:gd name="connsiteY3171" fmla="*/ 666189 h 3249519"/>
              <a:gd name="connsiteX3172" fmla="*/ 464507 w 10560344"/>
              <a:gd name="connsiteY3172" fmla="*/ 642360 h 3249519"/>
              <a:gd name="connsiteX3173" fmla="*/ 474379 w 10560344"/>
              <a:gd name="connsiteY3173" fmla="*/ 641253 h 3249519"/>
              <a:gd name="connsiteX3174" fmla="*/ 479817 w 10560344"/>
              <a:gd name="connsiteY3174" fmla="*/ 642095 h 3249519"/>
              <a:gd name="connsiteX3175" fmla="*/ 484542 w 10560344"/>
              <a:gd name="connsiteY3175" fmla="*/ 644858 h 3249519"/>
              <a:gd name="connsiteX3176" fmla="*/ 461790 w 10560344"/>
              <a:gd name="connsiteY3176" fmla="*/ 629705 h 3249519"/>
              <a:gd name="connsiteX3177" fmla="*/ 568622 w 10560344"/>
              <a:gd name="connsiteY3177" fmla="*/ 691429 h 3249519"/>
              <a:gd name="connsiteX3178" fmla="*/ 578798 w 10560344"/>
              <a:gd name="connsiteY3178" fmla="*/ 696439 h 3249519"/>
              <a:gd name="connsiteX3179" fmla="*/ 574563 w 10560344"/>
              <a:gd name="connsiteY3179" fmla="*/ 693341 h 3249519"/>
              <a:gd name="connsiteX3180" fmla="*/ 561115 w 10560344"/>
              <a:gd name="connsiteY3180" fmla="*/ 684641 h 3249519"/>
              <a:gd name="connsiteX3181" fmla="*/ 493397 w 10560344"/>
              <a:gd name="connsiteY3181" fmla="*/ 645041 h 3249519"/>
              <a:gd name="connsiteX3182" fmla="*/ 491635 w 10560344"/>
              <a:gd name="connsiteY3182" fmla="*/ 643926 h 3249519"/>
              <a:gd name="connsiteX3183" fmla="*/ 491778 w 10560344"/>
              <a:gd name="connsiteY3183" fmla="*/ 643948 h 3249519"/>
              <a:gd name="connsiteX3184" fmla="*/ 494786 w 10560344"/>
              <a:gd name="connsiteY3184" fmla="*/ 641833 h 3249519"/>
              <a:gd name="connsiteX3185" fmla="*/ 471752 w 10560344"/>
              <a:gd name="connsiteY3185" fmla="*/ 631341 h 3249519"/>
              <a:gd name="connsiteX3186" fmla="*/ 430949 w 10560344"/>
              <a:gd name="connsiteY3186" fmla="*/ 605515 h 3249519"/>
              <a:gd name="connsiteX3187" fmla="*/ 425155 w 10560344"/>
              <a:gd name="connsiteY3187" fmla="*/ 602182 h 3249519"/>
              <a:gd name="connsiteX3188" fmla="*/ 447320 w 10560344"/>
              <a:gd name="connsiteY3188" fmla="*/ 607140 h 3249519"/>
              <a:gd name="connsiteX3189" fmla="*/ 456098 w 10560344"/>
              <a:gd name="connsiteY3189" fmla="*/ 609266 h 3249519"/>
              <a:gd name="connsiteX3190" fmla="*/ 448552 w 10560344"/>
              <a:gd name="connsiteY3190" fmla="*/ 603859 h 3249519"/>
              <a:gd name="connsiteX3191" fmla="*/ 449377 w 10560344"/>
              <a:gd name="connsiteY3191" fmla="*/ 596706 h 3249519"/>
              <a:gd name="connsiteX3192" fmla="*/ 490456 w 10560344"/>
              <a:gd name="connsiteY3192" fmla="*/ 618203 h 3249519"/>
              <a:gd name="connsiteX3193" fmla="*/ 502233 w 10560344"/>
              <a:gd name="connsiteY3193" fmla="*/ 621465 h 3249519"/>
              <a:gd name="connsiteX3194" fmla="*/ 517850 w 10560344"/>
              <a:gd name="connsiteY3194" fmla="*/ 625148 h 3249519"/>
              <a:gd name="connsiteX3195" fmla="*/ 491949 w 10560344"/>
              <a:gd name="connsiteY3195" fmla="*/ 610125 h 3249519"/>
              <a:gd name="connsiteX3196" fmla="*/ 485325 w 10560344"/>
              <a:gd name="connsiteY3196" fmla="*/ 606289 h 3249519"/>
              <a:gd name="connsiteX3197" fmla="*/ 479480 w 10560344"/>
              <a:gd name="connsiteY3197" fmla="*/ 604898 h 3249519"/>
              <a:gd name="connsiteX3198" fmla="*/ 458366 w 10560344"/>
              <a:gd name="connsiteY3198" fmla="*/ 593802 h 3249519"/>
              <a:gd name="connsiteX3199" fmla="*/ 463360 w 10560344"/>
              <a:gd name="connsiteY3199" fmla="*/ 595422 h 3249519"/>
              <a:gd name="connsiteX3200" fmla="*/ 467214 w 10560344"/>
              <a:gd name="connsiteY3200" fmla="*/ 595802 h 3249519"/>
              <a:gd name="connsiteX3201" fmla="*/ 453631 w 10560344"/>
              <a:gd name="connsiteY3201" fmla="*/ 587936 h 3249519"/>
              <a:gd name="connsiteX3202" fmla="*/ 473622 w 10560344"/>
              <a:gd name="connsiteY3202" fmla="*/ 591087 h 3249519"/>
              <a:gd name="connsiteX3203" fmla="*/ 447561 w 10560344"/>
              <a:gd name="connsiteY3203" fmla="*/ 575527 h 3249519"/>
              <a:gd name="connsiteX3204" fmla="*/ 419594 w 10560344"/>
              <a:gd name="connsiteY3204" fmla="*/ 567477 h 3249519"/>
              <a:gd name="connsiteX3205" fmla="*/ 402407 w 10560344"/>
              <a:gd name="connsiteY3205" fmla="*/ 557017 h 3249519"/>
              <a:gd name="connsiteX3206" fmla="*/ 400329 w 10560344"/>
              <a:gd name="connsiteY3206" fmla="*/ 555762 h 3249519"/>
              <a:gd name="connsiteX3207" fmla="*/ 411714 w 10560344"/>
              <a:gd name="connsiteY3207" fmla="*/ 558312 h 3249519"/>
              <a:gd name="connsiteX3208" fmla="*/ 456276 w 10560344"/>
              <a:gd name="connsiteY3208" fmla="*/ 569993 h 3249519"/>
              <a:gd name="connsiteX3209" fmla="*/ 481215 w 10560344"/>
              <a:gd name="connsiteY3209" fmla="*/ 577761 h 3249519"/>
              <a:gd name="connsiteX3210" fmla="*/ 499583 w 10560344"/>
              <a:gd name="connsiteY3210" fmla="*/ 584142 h 3249519"/>
              <a:gd name="connsiteX3211" fmla="*/ 499939 w 10560344"/>
              <a:gd name="connsiteY3211" fmla="*/ 582959 h 3249519"/>
              <a:gd name="connsiteX3212" fmla="*/ 501210 w 10560344"/>
              <a:gd name="connsiteY3212" fmla="*/ 579105 h 3249519"/>
              <a:gd name="connsiteX3213" fmla="*/ 460531 w 10560344"/>
              <a:gd name="connsiteY3213" fmla="*/ 563244 h 3249519"/>
              <a:gd name="connsiteX3214" fmla="*/ 463842 w 10560344"/>
              <a:gd name="connsiteY3214" fmla="*/ 558021 h 3249519"/>
              <a:gd name="connsiteX3215" fmla="*/ 467908 w 10560344"/>
              <a:gd name="connsiteY3215" fmla="*/ 558972 h 3249519"/>
              <a:gd name="connsiteX3216" fmla="*/ 467093 w 10560344"/>
              <a:gd name="connsiteY3216" fmla="*/ 558345 h 3249519"/>
              <a:gd name="connsiteX3217" fmla="*/ 447611 w 10560344"/>
              <a:gd name="connsiteY3217" fmla="*/ 555586 h 3249519"/>
              <a:gd name="connsiteX3218" fmla="*/ 432329 w 10560344"/>
              <a:gd name="connsiteY3218" fmla="*/ 543815 h 3249519"/>
              <a:gd name="connsiteX3219" fmla="*/ 385030 w 10560344"/>
              <a:gd name="connsiteY3219" fmla="*/ 531233 h 3249519"/>
              <a:gd name="connsiteX3220" fmla="*/ 411131 w 10560344"/>
              <a:gd name="connsiteY3220" fmla="*/ 531356 h 3249519"/>
              <a:gd name="connsiteX3221" fmla="*/ 443475 w 10560344"/>
              <a:gd name="connsiteY3221" fmla="*/ 540153 h 3249519"/>
              <a:gd name="connsiteX3222" fmla="*/ 450181 w 10560344"/>
              <a:gd name="connsiteY3222" fmla="*/ 537262 h 3249519"/>
              <a:gd name="connsiteX3223" fmla="*/ 454524 w 10560344"/>
              <a:gd name="connsiteY3223" fmla="*/ 536376 h 3249519"/>
              <a:gd name="connsiteX3224" fmla="*/ 447297 w 10560344"/>
              <a:gd name="connsiteY3224" fmla="*/ 533090 h 3249519"/>
              <a:gd name="connsiteX3225" fmla="*/ 441132 w 10560344"/>
              <a:gd name="connsiteY3225" fmla="*/ 528321 h 3249519"/>
              <a:gd name="connsiteX3226" fmla="*/ 442452 w 10560344"/>
              <a:gd name="connsiteY3226" fmla="*/ 527362 h 3249519"/>
              <a:gd name="connsiteX3227" fmla="*/ 442938 w 10560344"/>
              <a:gd name="connsiteY3227" fmla="*/ 527348 h 3249519"/>
              <a:gd name="connsiteX3228" fmla="*/ 432727 w 10560344"/>
              <a:gd name="connsiteY3228" fmla="*/ 524140 h 3249519"/>
              <a:gd name="connsiteX3229" fmla="*/ 402489 w 10560344"/>
              <a:gd name="connsiteY3229" fmla="*/ 508586 h 3249519"/>
              <a:gd name="connsiteX3230" fmla="*/ 370155 w 10560344"/>
              <a:gd name="connsiteY3230" fmla="*/ 495929 h 3249519"/>
              <a:gd name="connsiteX3231" fmla="*/ 368112 w 10560344"/>
              <a:gd name="connsiteY3231" fmla="*/ 478242 h 3249519"/>
              <a:gd name="connsiteX3232" fmla="*/ 294732 w 10560344"/>
              <a:gd name="connsiteY3232" fmla="*/ 457819 h 3249519"/>
              <a:gd name="connsiteX3233" fmla="*/ 266519 w 10560344"/>
              <a:gd name="connsiteY3233" fmla="*/ 449893 h 3249519"/>
              <a:gd name="connsiteX3234" fmla="*/ 264144 w 10560344"/>
              <a:gd name="connsiteY3234" fmla="*/ 447290 h 3249519"/>
              <a:gd name="connsiteX3235" fmla="*/ 256658 w 10560344"/>
              <a:gd name="connsiteY3235" fmla="*/ 440451 h 3249519"/>
              <a:gd name="connsiteX3236" fmla="*/ 265798 w 10560344"/>
              <a:gd name="connsiteY3236" fmla="*/ 442704 h 3249519"/>
              <a:gd name="connsiteX3237" fmla="*/ 364294 w 10560344"/>
              <a:gd name="connsiteY3237" fmla="*/ 467117 h 3249519"/>
              <a:gd name="connsiteX3238" fmla="*/ 373432 w 10560344"/>
              <a:gd name="connsiteY3238" fmla="*/ 463955 h 3249519"/>
              <a:gd name="connsiteX3239" fmla="*/ 369480 w 10560344"/>
              <a:gd name="connsiteY3239" fmla="*/ 463942 h 3249519"/>
              <a:gd name="connsiteX3240" fmla="*/ 369493 w 10560344"/>
              <a:gd name="connsiteY3240" fmla="*/ 459993 h 3249519"/>
              <a:gd name="connsiteX3241" fmla="*/ 362169 w 10560344"/>
              <a:gd name="connsiteY3241" fmla="*/ 456019 h 3249519"/>
              <a:gd name="connsiteX3242" fmla="*/ 377419 w 10560344"/>
              <a:gd name="connsiteY3242" fmla="*/ 452685 h 3249519"/>
              <a:gd name="connsiteX3243" fmla="*/ 331780 w 10560344"/>
              <a:gd name="connsiteY3243" fmla="*/ 429399 h 3249519"/>
              <a:gd name="connsiteX3244" fmla="*/ 339119 w 10560344"/>
              <a:gd name="connsiteY3244" fmla="*/ 429423 h 3249519"/>
              <a:gd name="connsiteX3245" fmla="*/ 388695 w 10560344"/>
              <a:gd name="connsiteY3245" fmla="*/ 456108 h 3249519"/>
              <a:gd name="connsiteX3246" fmla="*/ 407897 w 10560344"/>
              <a:gd name="connsiteY3246" fmla="*/ 452787 h 3249519"/>
              <a:gd name="connsiteX3247" fmla="*/ 479254 w 10560344"/>
              <a:gd name="connsiteY3247" fmla="*/ 485469 h 3249519"/>
              <a:gd name="connsiteX3248" fmla="*/ 496852 w 10560344"/>
              <a:gd name="connsiteY3248" fmla="*/ 494749 h 3249519"/>
              <a:gd name="connsiteX3249" fmla="*/ 523269 w 10560344"/>
              <a:gd name="connsiteY3249" fmla="*/ 501708 h 3249519"/>
              <a:gd name="connsiteX3250" fmla="*/ 528225 w 10560344"/>
              <a:gd name="connsiteY3250" fmla="*/ 500711 h 3249519"/>
              <a:gd name="connsiteX3251" fmla="*/ 530332 w 10560344"/>
              <a:gd name="connsiteY3251" fmla="*/ 500026 h 3249519"/>
              <a:gd name="connsiteX3252" fmla="*/ 516254 w 10560344"/>
              <a:gd name="connsiteY3252" fmla="*/ 490761 h 3249519"/>
              <a:gd name="connsiteX3253" fmla="*/ 486528 w 10560344"/>
              <a:gd name="connsiteY3253" fmla="*/ 476102 h 3249519"/>
              <a:gd name="connsiteX3254" fmla="*/ 458622 w 10560344"/>
              <a:gd name="connsiteY3254" fmla="*/ 468031 h 3249519"/>
              <a:gd name="connsiteX3255" fmla="*/ 402650 w 10560344"/>
              <a:gd name="connsiteY3255" fmla="*/ 444902 h 3249519"/>
              <a:gd name="connsiteX3256" fmla="*/ 402166 w 10560344"/>
              <a:gd name="connsiteY3256" fmla="*/ 444313 h 3249519"/>
              <a:gd name="connsiteX3257" fmla="*/ 400021 w 10560344"/>
              <a:gd name="connsiteY3257" fmla="*/ 444861 h 3249519"/>
              <a:gd name="connsiteX3258" fmla="*/ 363301 w 10560344"/>
              <a:gd name="connsiteY3258" fmla="*/ 426693 h 3249519"/>
              <a:gd name="connsiteX3259" fmla="*/ 352024 w 10560344"/>
              <a:gd name="connsiteY3259" fmla="*/ 423876 h 3249519"/>
              <a:gd name="connsiteX3260" fmla="*/ 329639 w 10560344"/>
              <a:gd name="connsiteY3260" fmla="*/ 416385 h 3249519"/>
              <a:gd name="connsiteX3261" fmla="*/ 341228 w 10560344"/>
              <a:gd name="connsiteY3261" fmla="*/ 415772 h 3249519"/>
              <a:gd name="connsiteX3262" fmla="*/ 339168 w 10560344"/>
              <a:gd name="connsiteY3262" fmla="*/ 414754 h 3249519"/>
              <a:gd name="connsiteX3263" fmla="*/ 339194 w 10560344"/>
              <a:gd name="connsiteY3263" fmla="*/ 406854 h 3249519"/>
              <a:gd name="connsiteX3264" fmla="*/ 327971 w 10560344"/>
              <a:gd name="connsiteY3264" fmla="*/ 387634 h 3249519"/>
              <a:gd name="connsiteX3265" fmla="*/ 343196 w 10560344"/>
              <a:gd name="connsiteY3265" fmla="*/ 391634 h 3249519"/>
              <a:gd name="connsiteX3266" fmla="*/ 360408 w 10560344"/>
              <a:gd name="connsiteY3266" fmla="*/ 392680 h 3249519"/>
              <a:gd name="connsiteX3267" fmla="*/ 362017 w 10560344"/>
              <a:gd name="connsiteY3267" fmla="*/ 391208 h 3249519"/>
              <a:gd name="connsiteX3268" fmla="*/ 352288 w 10560344"/>
              <a:gd name="connsiteY3268" fmla="*/ 388148 h 3249519"/>
              <a:gd name="connsiteX3269" fmla="*/ 259086 w 10560344"/>
              <a:gd name="connsiteY3269" fmla="*/ 363914 h 3249519"/>
              <a:gd name="connsiteX3270" fmla="*/ 253881 w 10560344"/>
              <a:gd name="connsiteY3270" fmla="*/ 359555 h 3249519"/>
              <a:gd name="connsiteX3271" fmla="*/ 241095 w 10560344"/>
              <a:gd name="connsiteY3271" fmla="*/ 350082 h 3249519"/>
              <a:gd name="connsiteX3272" fmla="*/ 270978 w 10560344"/>
              <a:gd name="connsiteY3272" fmla="*/ 355736 h 3249519"/>
              <a:gd name="connsiteX3273" fmla="*/ 294976 w 10560344"/>
              <a:gd name="connsiteY3273" fmla="*/ 361971 h 3249519"/>
              <a:gd name="connsiteX3274" fmla="*/ 270978 w 10560344"/>
              <a:gd name="connsiteY3274" fmla="*/ 355736 h 3249519"/>
              <a:gd name="connsiteX3275" fmla="*/ 243245 w 10560344"/>
              <a:gd name="connsiteY3275" fmla="*/ 346071 h 3249519"/>
              <a:gd name="connsiteX3276" fmla="*/ 246897 w 10560344"/>
              <a:gd name="connsiteY3276" fmla="*/ 339963 h 3249519"/>
              <a:gd name="connsiteX3277" fmla="*/ 249599 w 10560344"/>
              <a:gd name="connsiteY3277" fmla="*/ 343913 h 3249519"/>
              <a:gd name="connsiteX3278" fmla="*/ 246897 w 10560344"/>
              <a:gd name="connsiteY3278" fmla="*/ 339963 h 3249519"/>
              <a:gd name="connsiteX3279" fmla="*/ 238276 w 10560344"/>
              <a:gd name="connsiteY3279" fmla="*/ 334524 h 3249519"/>
              <a:gd name="connsiteX3280" fmla="*/ 266192 w 10560344"/>
              <a:gd name="connsiteY3280" fmla="*/ 340641 h 3249519"/>
              <a:gd name="connsiteX3281" fmla="*/ 274490 w 10560344"/>
              <a:gd name="connsiteY3281" fmla="*/ 343875 h 3249519"/>
              <a:gd name="connsiteX3282" fmla="*/ 278017 w 10560344"/>
              <a:gd name="connsiteY3282" fmla="*/ 346327 h 3249519"/>
              <a:gd name="connsiteX3283" fmla="*/ 278221 w 10560344"/>
              <a:gd name="connsiteY3283" fmla="*/ 343277 h 3249519"/>
              <a:gd name="connsiteX3284" fmla="*/ 315573 w 10560344"/>
              <a:gd name="connsiteY3284" fmla="*/ 351463 h 3249519"/>
              <a:gd name="connsiteX3285" fmla="*/ 325547 w 10560344"/>
              <a:gd name="connsiteY3285" fmla="*/ 357078 h 3249519"/>
              <a:gd name="connsiteX3286" fmla="*/ 338439 w 10560344"/>
              <a:gd name="connsiteY3286" fmla="*/ 365060 h 3249519"/>
              <a:gd name="connsiteX3287" fmla="*/ 339962 w 10560344"/>
              <a:gd name="connsiteY3287" fmla="*/ 360596 h 3249519"/>
              <a:gd name="connsiteX3288" fmla="*/ 330527 w 10560344"/>
              <a:gd name="connsiteY3288" fmla="*/ 355007 h 3249519"/>
              <a:gd name="connsiteX3289" fmla="*/ 330048 w 10560344"/>
              <a:gd name="connsiteY3289" fmla="*/ 354635 h 3249519"/>
              <a:gd name="connsiteX3290" fmla="*/ 340232 w 10560344"/>
              <a:gd name="connsiteY3290" fmla="*/ 356866 h 3249519"/>
              <a:gd name="connsiteX3291" fmla="*/ 341149 w 10560344"/>
              <a:gd name="connsiteY3291" fmla="*/ 357121 h 3249519"/>
              <a:gd name="connsiteX3292" fmla="*/ 342416 w 10560344"/>
              <a:gd name="connsiteY3292" fmla="*/ 353407 h 3249519"/>
              <a:gd name="connsiteX3293" fmla="*/ 351314 w 10560344"/>
              <a:gd name="connsiteY3293" fmla="*/ 327342 h 3249519"/>
              <a:gd name="connsiteX3294" fmla="*/ 373852 w 10560344"/>
              <a:gd name="connsiteY3294" fmla="*/ 338702 h 3249519"/>
              <a:gd name="connsiteX3295" fmla="*/ 396454 w 10560344"/>
              <a:gd name="connsiteY3295" fmla="*/ 330879 h 3249519"/>
              <a:gd name="connsiteX3296" fmla="*/ 358704 w 10560344"/>
              <a:gd name="connsiteY3296" fmla="*/ 312132 h 3249519"/>
              <a:gd name="connsiteX3297" fmla="*/ 434794 w 10560344"/>
              <a:gd name="connsiteY3297" fmla="*/ 342856 h 3249519"/>
              <a:gd name="connsiteX3298" fmla="*/ 457383 w 10560344"/>
              <a:gd name="connsiteY3298" fmla="*/ 338982 h 3249519"/>
              <a:gd name="connsiteX3299" fmla="*/ 438220 w 10560344"/>
              <a:gd name="connsiteY3299" fmla="*/ 331020 h 3249519"/>
              <a:gd name="connsiteX3300" fmla="*/ 472609 w 10560344"/>
              <a:gd name="connsiteY3300" fmla="*/ 342983 h 3249519"/>
              <a:gd name="connsiteX3301" fmla="*/ 468645 w 10560344"/>
              <a:gd name="connsiteY3301" fmla="*/ 346355 h 3249519"/>
              <a:gd name="connsiteX3302" fmla="*/ 508881 w 10560344"/>
              <a:gd name="connsiteY3302" fmla="*/ 362456 h 3249519"/>
              <a:gd name="connsiteX3303" fmla="*/ 523096 w 10560344"/>
              <a:gd name="connsiteY3303" fmla="*/ 364209 h 3249519"/>
              <a:gd name="connsiteX3304" fmla="*/ 547262 w 10560344"/>
              <a:gd name="connsiteY3304" fmla="*/ 372590 h 3249519"/>
              <a:gd name="connsiteX3305" fmla="*/ 592466 w 10560344"/>
              <a:gd name="connsiteY3305" fmla="*/ 387426 h 3249519"/>
              <a:gd name="connsiteX3306" fmla="*/ 601181 w 10560344"/>
              <a:gd name="connsiteY3306" fmla="*/ 381892 h 3249519"/>
              <a:gd name="connsiteX3307" fmla="*/ 655089 w 10560344"/>
              <a:gd name="connsiteY3307" fmla="*/ 395695 h 3249519"/>
              <a:gd name="connsiteX3308" fmla="*/ 670291 w 10560344"/>
              <a:gd name="connsiteY3308" fmla="*/ 395034 h 3249519"/>
              <a:gd name="connsiteX3309" fmla="*/ 666030 w 10560344"/>
              <a:gd name="connsiteY3309" fmla="*/ 392722 h 3249519"/>
              <a:gd name="connsiteX3310" fmla="*/ 658129 w 10560344"/>
              <a:gd name="connsiteY3310" fmla="*/ 392694 h 3249519"/>
              <a:gd name="connsiteX3311" fmla="*/ 609035 w 10560344"/>
              <a:gd name="connsiteY3311" fmla="*/ 371146 h 3249519"/>
              <a:gd name="connsiteX3312" fmla="*/ 560533 w 10560344"/>
              <a:gd name="connsiteY3312" fmla="*/ 354451 h 3249519"/>
              <a:gd name="connsiteX3313" fmla="*/ 557990 w 10560344"/>
              <a:gd name="connsiteY3313" fmla="*/ 353445 h 3249519"/>
              <a:gd name="connsiteX3314" fmla="*/ 548199 w 10560344"/>
              <a:gd name="connsiteY3314" fmla="*/ 354522 h 3249519"/>
              <a:gd name="connsiteX3315" fmla="*/ 536911 w 10560344"/>
              <a:gd name="connsiteY3315" fmla="*/ 354484 h 3249519"/>
              <a:gd name="connsiteX3316" fmla="*/ 529588 w 10560344"/>
              <a:gd name="connsiteY3316" fmla="*/ 350510 h 3249519"/>
              <a:gd name="connsiteX3317" fmla="*/ 539104 w 10560344"/>
              <a:gd name="connsiteY3317" fmla="*/ 345969 h 3249519"/>
              <a:gd name="connsiteX3318" fmla="*/ 506514 w 10560344"/>
              <a:gd name="connsiteY3318" fmla="*/ 333068 h 3249519"/>
              <a:gd name="connsiteX3319" fmla="*/ 452756 w 10560344"/>
              <a:gd name="connsiteY3319" fmla="*/ 311404 h 3249519"/>
              <a:gd name="connsiteX3320" fmla="*/ 560215 w 10560344"/>
              <a:gd name="connsiteY3320" fmla="*/ 342605 h 3249519"/>
              <a:gd name="connsiteX3321" fmla="*/ 572012 w 10560344"/>
              <a:gd name="connsiteY3321" fmla="*/ 346614 h 3249519"/>
              <a:gd name="connsiteX3322" fmla="*/ 587105 w 10560344"/>
              <a:gd name="connsiteY3322" fmla="*/ 344568 h 3249519"/>
              <a:gd name="connsiteX3323" fmla="*/ 593966 w 10560344"/>
              <a:gd name="connsiteY3323" fmla="*/ 339443 h 3249519"/>
              <a:gd name="connsiteX3324" fmla="*/ 605241 w 10560344"/>
              <a:gd name="connsiteY3324" fmla="*/ 343430 h 3249519"/>
              <a:gd name="connsiteX3325" fmla="*/ 593928 w 10560344"/>
              <a:gd name="connsiteY3325" fmla="*/ 350727 h 3249519"/>
              <a:gd name="connsiteX3326" fmla="*/ 599431 w 10560344"/>
              <a:gd name="connsiteY3326" fmla="*/ 352973 h 3249519"/>
              <a:gd name="connsiteX3327" fmla="*/ 612388 w 10560344"/>
              <a:gd name="connsiteY3327" fmla="*/ 354429 h 3249519"/>
              <a:gd name="connsiteX3328" fmla="*/ 627364 w 10560344"/>
              <a:gd name="connsiteY3328" fmla="*/ 349850 h 3249519"/>
              <a:gd name="connsiteX3329" fmla="*/ 676735 w 10560344"/>
              <a:gd name="connsiteY3329" fmla="*/ 368540 h 3249519"/>
              <a:gd name="connsiteX3330" fmla="*/ 685470 w 10560344"/>
              <a:gd name="connsiteY3330" fmla="*/ 355285 h 3249519"/>
              <a:gd name="connsiteX3331" fmla="*/ 750157 w 10560344"/>
              <a:gd name="connsiteY3331" fmla="*/ 372881 h 3249519"/>
              <a:gd name="connsiteX3332" fmla="*/ 751592 w 10560344"/>
              <a:gd name="connsiteY3332" fmla="*/ 371335 h 3249519"/>
              <a:gd name="connsiteX3333" fmla="*/ 751857 w 10560344"/>
              <a:gd name="connsiteY3333" fmla="*/ 371049 h 3249519"/>
              <a:gd name="connsiteX3334" fmla="*/ 752070 w 10560344"/>
              <a:gd name="connsiteY3334" fmla="*/ 370820 h 3249519"/>
              <a:gd name="connsiteX3335" fmla="*/ 751592 w 10560344"/>
              <a:gd name="connsiteY3335" fmla="*/ 371335 h 3249519"/>
              <a:gd name="connsiteX3336" fmla="*/ 750794 w 10560344"/>
              <a:gd name="connsiteY3336" fmla="*/ 372193 h 3249519"/>
              <a:gd name="connsiteX3337" fmla="*/ 750157 w 10560344"/>
              <a:gd name="connsiteY3337" fmla="*/ 372881 h 3249519"/>
              <a:gd name="connsiteX3338" fmla="*/ 698352 w 10560344"/>
              <a:gd name="connsiteY3338" fmla="*/ 352962 h 3249519"/>
              <a:gd name="connsiteX3339" fmla="*/ 618741 w 10560344"/>
              <a:gd name="connsiteY3339" fmla="*/ 319361 h 3249519"/>
              <a:gd name="connsiteX3340" fmla="*/ 683447 w 10560344"/>
              <a:gd name="connsiteY3340" fmla="*/ 329237 h 3249519"/>
              <a:gd name="connsiteX3341" fmla="*/ 659838 w 10560344"/>
              <a:gd name="connsiteY3341" fmla="*/ 307186 h 3249519"/>
              <a:gd name="connsiteX3342" fmla="*/ 702959 w 10560344"/>
              <a:gd name="connsiteY3342" fmla="*/ 320417 h 3249519"/>
              <a:gd name="connsiteX3343" fmla="*/ 746080 w 10560344"/>
              <a:gd name="connsiteY3343" fmla="*/ 333648 h 3249519"/>
              <a:gd name="connsiteX3344" fmla="*/ 694286 w 10560344"/>
              <a:gd name="connsiteY3344" fmla="*/ 309869 h 3249519"/>
              <a:gd name="connsiteX3345" fmla="*/ 702595 w 10560344"/>
              <a:gd name="connsiteY3345" fmla="*/ 309853 h 3249519"/>
              <a:gd name="connsiteX3346" fmla="*/ 706133 w 10560344"/>
              <a:gd name="connsiteY3346" fmla="*/ 310093 h 3249519"/>
              <a:gd name="connsiteX3347" fmla="*/ 747120 w 10560344"/>
              <a:gd name="connsiteY3347" fmla="*/ 332527 h 3249519"/>
              <a:gd name="connsiteX3348" fmla="*/ 766818 w 10560344"/>
              <a:gd name="connsiteY3348" fmla="*/ 343307 h 3249519"/>
              <a:gd name="connsiteX3349" fmla="*/ 766818 w 10560344"/>
              <a:gd name="connsiteY3349" fmla="*/ 343307 h 3249519"/>
              <a:gd name="connsiteX3350" fmla="*/ 737151 w 10560344"/>
              <a:gd name="connsiteY3350" fmla="*/ 321921 h 3249519"/>
              <a:gd name="connsiteX3351" fmla="*/ 717335 w 10560344"/>
              <a:gd name="connsiteY3351" fmla="*/ 310008 h 3249519"/>
              <a:gd name="connsiteX3352" fmla="*/ 720128 w 10560344"/>
              <a:gd name="connsiteY3352" fmla="*/ 308835 h 3249519"/>
              <a:gd name="connsiteX3353" fmla="*/ 703010 w 10560344"/>
              <a:gd name="connsiteY3353" fmla="*/ 300476 h 3249519"/>
              <a:gd name="connsiteX3354" fmla="*/ 698809 w 10560344"/>
              <a:gd name="connsiteY3354" fmla="*/ 298850 h 3249519"/>
              <a:gd name="connsiteX3355" fmla="*/ 675743 w 10560344"/>
              <a:gd name="connsiteY3355" fmla="*/ 284918 h 3249519"/>
              <a:gd name="connsiteX3356" fmla="*/ 646281 w 10560344"/>
              <a:gd name="connsiteY3356" fmla="*/ 263391 h 3249519"/>
              <a:gd name="connsiteX3357" fmla="*/ 724531 w 10560344"/>
              <a:gd name="connsiteY3357" fmla="*/ 305767 h 3249519"/>
              <a:gd name="connsiteX3358" fmla="*/ 723340 w 10560344"/>
              <a:gd name="connsiteY3358" fmla="*/ 298550 h 3249519"/>
              <a:gd name="connsiteX3359" fmla="*/ 629979 w 10560344"/>
              <a:gd name="connsiteY3359" fmla="*/ 242207 h 3249519"/>
              <a:gd name="connsiteX3360" fmla="*/ 633900 w 10560344"/>
              <a:gd name="connsiteY3360" fmla="*/ 243380 h 3249519"/>
              <a:gd name="connsiteX3361" fmla="*/ 664159 w 10560344"/>
              <a:gd name="connsiteY3361" fmla="*/ 250572 h 3249519"/>
              <a:gd name="connsiteX3362" fmla="*/ 683651 w 10560344"/>
              <a:gd name="connsiteY3362" fmla="*/ 249471 h 3249519"/>
              <a:gd name="connsiteX3363" fmla="*/ 677398 w 10560344"/>
              <a:gd name="connsiteY3363" fmla="*/ 244655 h 3249519"/>
              <a:gd name="connsiteX3364" fmla="*/ 672924 w 10560344"/>
              <a:gd name="connsiteY3364" fmla="*/ 225096 h 3249519"/>
              <a:gd name="connsiteX3365" fmla="*/ 741797 w 10560344"/>
              <a:gd name="connsiteY3365" fmla="*/ 238825 h 3249519"/>
              <a:gd name="connsiteX3366" fmla="*/ 685846 w 10560344"/>
              <a:gd name="connsiteY3366" fmla="*/ 207334 h 3249519"/>
              <a:gd name="connsiteX3367" fmla="*/ 695719 w 10560344"/>
              <a:gd name="connsiteY3367" fmla="*/ 206226 h 3249519"/>
              <a:gd name="connsiteX3368" fmla="*/ 701156 w 10560344"/>
              <a:gd name="connsiteY3368" fmla="*/ 207069 h 3249519"/>
              <a:gd name="connsiteX3369" fmla="*/ 765854 w 10560344"/>
              <a:gd name="connsiteY3369" fmla="*/ 244913 h 3249519"/>
              <a:gd name="connsiteX3370" fmla="*/ 804978 w 10560344"/>
              <a:gd name="connsiteY3370" fmla="*/ 267664 h 3249519"/>
              <a:gd name="connsiteX3371" fmla="*/ 782454 w 10560344"/>
              <a:gd name="connsiteY3371" fmla="*/ 249615 h 3249519"/>
              <a:gd name="connsiteX3372" fmla="*/ 714736 w 10560344"/>
              <a:gd name="connsiteY3372" fmla="*/ 210014 h 3249519"/>
              <a:gd name="connsiteX3373" fmla="*/ 712974 w 10560344"/>
              <a:gd name="connsiteY3373" fmla="*/ 208899 h 3249519"/>
              <a:gd name="connsiteX3374" fmla="*/ 713118 w 10560344"/>
              <a:gd name="connsiteY3374" fmla="*/ 208922 h 3249519"/>
              <a:gd name="connsiteX3375" fmla="*/ 716125 w 10560344"/>
              <a:gd name="connsiteY3375" fmla="*/ 206806 h 3249519"/>
              <a:gd name="connsiteX3376" fmla="*/ 693092 w 10560344"/>
              <a:gd name="connsiteY3376" fmla="*/ 196315 h 3249519"/>
              <a:gd name="connsiteX3377" fmla="*/ 652287 w 10560344"/>
              <a:gd name="connsiteY3377" fmla="*/ 170489 h 3249519"/>
              <a:gd name="connsiteX3378" fmla="*/ 646494 w 10560344"/>
              <a:gd name="connsiteY3378" fmla="*/ 167157 h 3249519"/>
              <a:gd name="connsiteX3379" fmla="*/ 668660 w 10560344"/>
              <a:gd name="connsiteY3379" fmla="*/ 172113 h 3249519"/>
              <a:gd name="connsiteX3380" fmla="*/ 703315 w 10560344"/>
              <a:gd name="connsiteY3380" fmla="*/ 180827 h 3249519"/>
              <a:gd name="connsiteX3381" fmla="*/ 742267 w 10560344"/>
              <a:gd name="connsiteY3381" fmla="*/ 190847 h 3249519"/>
              <a:gd name="connsiteX3382" fmla="*/ 714122 w 10560344"/>
              <a:gd name="connsiteY3382" fmla="*/ 173038 h 3249519"/>
              <a:gd name="connsiteX3383" fmla="*/ 679706 w 10560344"/>
              <a:gd name="connsiteY3383" fmla="*/ 158776 h 3249519"/>
              <a:gd name="connsiteX3384" fmla="*/ 727025 w 10560344"/>
              <a:gd name="connsiteY3384" fmla="*/ 162995 h 3249519"/>
              <a:gd name="connsiteX3385" fmla="*/ 741990 w 10560344"/>
              <a:gd name="connsiteY3385" fmla="*/ 162920 h 3249519"/>
              <a:gd name="connsiteX3386" fmla="*/ 718688 w 10560344"/>
              <a:gd name="connsiteY3386" fmla="*/ 156575 h 3249519"/>
              <a:gd name="connsiteX3387" fmla="*/ 722549 w 10560344"/>
              <a:gd name="connsiteY3387" fmla="*/ 144078 h 3249519"/>
              <a:gd name="connsiteX3388" fmla="*/ 681871 w 10560344"/>
              <a:gd name="connsiteY3388" fmla="*/ 128218 h 3249519"/>
              <a:gd name="connsiteX3389" fmla="*/ 692320 w 10560344"/>
              <a:gd name="connsiteY3389" fmla="*/ 124664 h 3249519"/>
              <a:gd name="connsiteX3390" fmla="*/ 707972 w 10560344"/>
              <a:gd name="connsiteY3390" fmla="*/ 128341 h 3249519"/>
              <a:gd name="connsiteX3391" fmla="*/ 707654 w 10560344"/>
              <a:gd name="connsiteY3391" fmla="*/ 116494 h 3249519"/>
              <a:gd name="connsiteX3392" fmla="*/ 719086 w 10560344"/>
              <a:gd name="connsiteY3392" fmla="*/ 105422 h 3249519"/>
              <a:gd name="connsiteX3393" fmla="*/ 731656 w 10560344"/>
              <a:gd name="connsiteY3393" fmla="*/ 108050 h 3249519"/>
              <a:gd name="connsiteX3394" fmla="*/ 733537 w 10560344"/>
              <a:gd name="connsiteY3394" fmla="*/ 107917 h 3249519"/>
              <a:gd name="connsiteX3395" fmla="*/ 736707 w 10560344"/>
              <a:gd name="connsiteY3395" fmla="*/ 110034 h 3249519"/>
              <a:gd name="connsiteX3396" fmla="*/ 948455 w 10560344"/>
              <a:gd name="connsiteY3396" fmla="*/ 230148 h 3249519"/>
              <a:gd name="connsiteX3397" fmla="*/ 1042326 w 10560344"/>
              <a:gd name="connsiteY3397" fmla="*/ 273546 h 3249519"/>
              <a:gd name="connsiteX3398" fmla="*/ 1044475 w 10560344"/>
              <a:gd name="connsiteY3398" fmla="*/ 274388 h 3249519"/>
              <a:gd name="connsiteX3399" fmla="*/ 1051890 w 10560344"/>
              <a:gd name="connsiteY3399" fmla="*/ 283938 h 3249519"/>
              <a:gd name="connsiteX3400" fmla="*/ 938095 w 10560344"/>
              <a:gd name="connsiteY3400" fmla="*/ 234562 h 3249519"/>
              <a:gd name="connsiteX3401" fmla="*/ 721147 w 10560344"/>
              <a:gd name="connsiteY3401" fmla="*/ 106852 h 3249519"/>
              <a:gd name="connsiteX3402" fmla="*/ 667340 w 10560344"/>
              <a:gd name="connsiteY3402" fmla="*/ 92232 h 3249519"/>
              <a:gd name="connsiteX3403" fmla="*/ 676740 w 10560344"/>
              <a:gd name="connsiteY3403" fmla="*/ 93586 h 3249519"/>
              <a:gd name="connsiteX3404" fmla="*/ 710866 w 10560344"/>
              <a:gd name="connsiteY3404" fmla="*/ 114114 h 3249519"/>
              <a:gd name="connsiteX3405" fmla="*/ 710097 w 10560344"/>
              <a:gd name="connsiteY3405" fmla="*/ 113864 h 3249519"/>
              <a:gd name="connsiteX3406" fmla="*/ 668635 w 10560344"/>
              <a:gd name="connsiteY3406" fmla="*/ 98064 h 3249519"/>
              <a:gd name="connsiteX3407" fmla="*/ 664142 w 10560344"/>
              <a:gd name="connsiteY3407" fmla="*/ 95371 h 3249519"/>
              <a:gd name="connsiteX3408" fmla="*/ 662470 w 10560344"/>
              <a:gd name="connsiteY3408" fmla="*/ 93295 h 3249519"/>
              <a:gd name="connsiteX3409" fmla="*/ 667340 w 10560344"/>
              <a:gd name="connsiteY3409" fmla="*/ 92232 h 3249519"/>
              <a:gd name="connsiteX3410" fmla="*/ 695245 w 10560344"/>
              <a:gd name="connsiteY3410" fmla="*/ 83084 h 3249519"/>
              <a:gd name="connsiteX3411" fmla="*/ 719098 w 10560344"/>
              <a:gd name="connsiteY3411" fmla="*/ 97601 h 3249519"/>
              <a:gd name="connsiteX3412" fmla="*/ 722362 w 10560344"/>
              <a:gd name="connsiteY3412" fmla="*/ 99981 h 3249519"/>
              <a:gd name="connsiteX3413" fmla="*/ 711879 w 10560344"/>
              <a:gd name="connsiteY3413" fmla="*/ 97029 h 3249519"/>
              <a:gd name="connsiteX3414" fmla="*/ 703979 w 10560344"/>
              <a:gd name="connsiteY3414" fmla="*/ 94943 h 3249519"/>
              <a:gd name="connsiteX3415" fmla="*/ 697835 w 10560344"/>
              <a:gd name="connsiteY3415" fmla="*/ 90682 h 3249519"/>
              <a:gd name="connsiteX3416" fmla="*/ 695245 w 10560344"/>
              <a:gd name="connsiteY3416" fmla="*/ 83084 h 3249519"/>
              <a:gd name="connsiteX3417" fmla="*/ 747663 w 10560344"/>
              <a:gd name="connsiteY3417" fmla="*/ 77550 h 3249519"/>
              <a:gd name="connsiteX3418" fmla="*/ 995732 w 10560344"/>
              <a:gd name="connsiteY3418" fmla="*/ 211624 h 3249519"/>
              <a:gd name="connsiteX3419" fmla="*/ 1115645 w 10560344"/>
              <a:gd name="connsiteY3419" fmla="*/ 264137 h 3249519"/>
              <a:gd name="connsiteX3420" fmla="*/ 1230862 w 10560344"/>
              <a:gd name="connsiteY3420" fmla="*/ 306231 h 3249519"/>
              <a:gd name="connsiteX3421" fmla="*/ 1066501 w 10560344"/>
              <a:gd name="connsiteY3421" fmla="*/ 273262 h 3249519"/>
              <a:gd name="connsiteX3422" fmla="*/ 1044409 w 10560344"/>
              <a:gd name="connsiteY3422" fmla="*/ 263977 h 3249519"/>
              <a:gd name="connsiteX3423" fmla="*/ 952886 w 10560344"/>
              <a:gd name="connsiteY3423" fmla="*/ 221762 h 3249519"/>
              <a:gd name="connsiteX3424" fmla="*/ 912307 w 10560344"/>
              <a:gd name="connsiteY3424" fmla="*/ 196884 h 3249519"/>
              <a:gd name="connsiteX3425" fmla="*/ 901486 w 10560344"/>
              <a:gd name="connsiteY3425" fmla="*/ 190459 h 3249519"/>
              <a:gd name="connsiteX3426" fmla="*/ 737609 w 10560344"/>
              <a:gd name="connsiteY3426" fmla="*/ 87108 h 3249519"/>
              <a:gd name="connsiteX3427" fmla="*/ 914552 w 10560344"/>
              <a:gd name="connsiteY3427" fmla="*/ 189994 h 3249519"/>
              <a:gd name="connsiteX3428" fmla="*/ 976257 w 10560344"/>
              <a:gd name="connsiteY3428" fmla="*/ 222275 h 3249519"/>
              <a:gd name="connsiteX3429" fmla="*/ 969809 w 10560344"/>
              <a:gd name="connsiteY3429" fmla="*/ 212857 h 3249519"/>
              <a:gd name="connsiteX3430" fmla="*/ 953733 w 10560344"/>
              <a:gd name="connsiteY3430" fmla="*/ 204227 h 3249519"/>
              <a:gd name="connsiteX3431" fmla="*/ 747663 w 10560344"/>
              <a:gd name="connsiteY3431" fmla="*/ 77550 h 3249519"/>
              <a:gd name="connsiteX3432" fmla="*/ 745168 w 10560344"/>
              <a:gd name="connsiteY3432" fmla="*/ 73904 h 3249519"/>
              <a:gd name="connsiteX3433" fmla="*/ 747663 w 10560344"/>
              <a:gd name="connsiteY3433" fmla="*/ 77550 h 3249519"/>
              <a:gd name="connsiteX3434" fmla="*/ 746064 w 10560344"/>
              <a:gd name="connsiteY3434" fmla="*/ 76971 h 3249519"/>
              <a:gd name="connsiteX3435" fmla="*/ 745168 w 10560344"/>
              <a:gd name="connsiteY3435" fmla="*/ 73904 h 3249519"/>
              <a:gd name="connsiteX3436" fmla="*/ 739030 w 10560344"/>
              <a:gd name="connsiteY3436" fmla="*/ 69627 h 3249519"/>
              <a:gd name="connsiteX3437" fmla="*/ 745168 w 10560344"/>
              <a:gd name="connsiteY3437" fmla="*/ 73904 h 3249519"/>
              <a:gd name="connsiteX3438" fmla="*/ 740453 w 10560344"/>
              <a:gd name="connsiteY3438" fmla="*/ 74117 h 3249519"/>
              <a:gd name="connsiteX3439" fmla="*/ 740894 w 10560344"/>
              <a:gd name="connsiteY3439" fmla="*/ 73846 h 3249519"/>
              <a:gd name="connsiteX3440" fmla="*/ 739929 w 10560344"/>
              <a:gd name="connsiteY3440" fmla="*/ 73391 h 3249519"/>
              <a:gd name="connsiteX3441" fmla="*/ 771340 w 10560344"/>
              <a:gd name="connsiteY3441" fmla="*/ 19850 h 3249519"/>
              <a:gd name="connsiteX3442" fmla="*/ 773864 w 10560344"/>
              <a:gd name="connsiteY3442" fmla="*/ 20020 h 3249519"/>
              <a:gd name="connsiteX3443" fmla="*/ 773900 w 10560344"/>
              <a:gd name="connsiteY3443" fmla="*/ 20808 h 3249519"/>
              <a:gd name="connsiteX3444" fmla="*/ 670877 w 10560344"/>
              <a:gd name="connsiteY3444" fmla="*/ 2214 h 3249519"/>
              <a:gd name="connsiteX3445" fmla="*/ 679589 w 10560344"/>
              <a:gd name="connsiteY3445" fmla="*/ 2331 h 3249519"/>
              <a:gd name="connsiteX3446" fmla="*/ 750501 w 10560344"/>
              <a:gd name="connsiteY3446" fmla="*/ 42589 h 3249519"/>
              <a:gd name="connsiteX3447" fmla="*/ 998514 w 10560344"/>
              <a:gd name="connsiteY3447" fmla="*/ 182057 h 3249519"/>
              <a:gd name="connsiteX3448" fmla="*/ 1145867 w 10560344"/>
              <a:gd name="connsiteY3448" fmla="*/ 247189 h 3249519"/>
              <a:gd name="connsiteX3449" fmla="*/ 1255710 w 10560344"/>
              <a:gd name="connsiteY3449" fmla="*/ 291144 h 3249519"/>
              <a:gd name="connsiteX3450" fmla="*/ 1294948 w 10560344"/>
              <a:gd name="connsiteY3450" fmla="*/ 299985 h 3249519"/>
              <a:gd name="connsiteX3451" fmla="*/ 1281267 w 10560344"/>
              <a:gd name="connsiteY3451" fmla="*/ 290163 h 3249519"/>
              <a:gd name="connsiteX3452" fmla="*/ 1011579 w 10560344"/>
              <a:gd name="connsiteY3452" fmla="*/ 181593 h 3249519"/>
              <a:gd name="connsiteX3453" fmla="*/ 771684 w 10560344"/>
              <a:gd name="connsiteY3453" fmla="*/ 44601 h 3249519"/>
              <a:gd name="connsiteX3454" fmla="*/ 736359 w 10560344"/>
              <a:gd name="connsiteY3454" fmla="*/ 21927 h 3249519"/>
              <a:gd name="connsiteX3455" fmla="*/ 735535 w 10560344"/>
              <a:gd name="connsiteY3455" fmla="*/ 11337 h 3249519"/>
              <a:gd name="connsiteX3456" fmla="*/ 726902 w 10560344"/>
              <a:gd name="connsiteY3456" fmla="*/ 3414 h 3249519"/>
              <a:gd name="connsiteX3457" fmla="*/ 774043 w 10560344"/>
              <a:gd name="connsiteY3457" fmla="*/ 23801 h 3249519"/>
              <a:gd name="connsiteX3458" fmla="*/ 773107 w 10560344"/>
              <a:gd name="connsiteY3458" fmla="*/ 27105 h 3249519"/>
              <a:gd name="connsiteX3459" fmla="*/ 772966 w 10560344"/>
              <a:gd name="connsiteY3459" fmla="*/ 27036 h 3249519"/>
              <a:gd name="connsiteX3460" fmla="*/ 759414 w 10560344"/>
              <a:gd name="connsiteY3460" fmla="*/ 18753 h 3249519"/>
              <a:gd name="connsiteX3461" fmla="*/ 737722 w 10560344"/>
              <a:gd name="connsiteY3461" fmla="*/ 9839 h 3249519"/>
              <a:gd name="connsiteX3462" fmla="*/ 772966 w 10560344"/>
              <a:gd name="connsiteY3462" fmla="*/ 27036 h 3249519"/>
              <a:gd name="connsiteX3463" fmla="*/ 773103 w 10560344"/>
              <a:gd name="connsiteY3463" fmla="*/ 27120 h 3249519"/>
              <a:gd name="connsiteX3464" fmla="*/ 773107 w 10560344"/>
              <a:gd name="connsiteY3464" fmla="*/ 27105 h 3249519"/>
              <a:gd name="connsiteX3465" fmla="*/ 790904 w 10560344"/>
              <a:gd name="connsiteY3465" fmla="*/ 35789 h 3249519"/>
              <a:gd name="connsiteX3466" fmla="*/ 774043 w 10560344"/>
              <a:gd name="connsiteY3466" fmla="*/ 23801 h 3249519"/>
              <a:gd name="connsiteX3467" fmla="*/ 773900 w 10560344"/>
              <a:gd name="connsiteY3467" fmla="*/ 20808 h 3249519"/>
              <a:gd name="connsiteX3468" fmla="*/ 788456 w 10560344"/>
              <a:gd name="connsiteY3468" fmla="*/ 26249 h 3249519"/>
              <a:gd name="connsiteX3469" fmla="*/ 836996 w 10560344"/>
              <a:gd name="connsiteY3469" fmla="*/ 57906 h 3249519"/>
              <a:gd name="connsiteX3470" fmla="*/ 1177582 w 10560344"/>
              <a:gd name="connsiteY3470" fmla="*/ 225483 h 3249519"/>
              <a:gd name="connsiteX3471" fmla="*/ 1318181 w 10560344"/>
              <a:gd name="connsiteY3471" fmla="*/ 276053 h 3249519"/>
              <a:gd name="connsiteX3472" fmla="*/ 1453179 w 10560344"/>
              <a:gd name="connsiteY3472" fmla="*/ 332909 h 3249519"/>
              <a:gd name="connsiteX3473" fmla="*/ 1473320 w 10560344"/>
              <a:gd name="connsiteY3473" fmla="*/ 340359 h 3249519"/>
              <a:gd name="connsiteX3474" fmla="*/ 1461508 w 10560344"/>
              <a:gd name="connsiteY3474" fmla="*/ 352496 h 3249519"/>
              <a:gd name="connsiteX3475" fmla="*/ 1249105 w 10560344"/>
              <a:gd name="connsiteY3475" fmla="*/ 309890 h 3249519"/>
              <a:gd name="connsiteX3476" fmla="*/ 1247212 w 10560344"/>
              <a:gd name="connsiteY3476" fmla="*/ 307669 h 3249519"/>
              <a:gd name="connsiteX3477" fmla="*/ 1184719 w 10560344"/>
              <a:gd name="connsiteY3477" fmla="*/ 284403 h 3249519"/>
              <a:gd name="connsiteX3478" fmla="*/ 771606 w 10560344"/>
              <a:gd name="connsiteY3478" fmla="*/ 78119 h 3249519"/>
              <a:gd name="connsiteX3479" fmla="*/ 705856 w 10560344"/>
              <a:gd name="connsiteY3479" fmla="*/ 25850 h 3249519"/>
              <a:gd name="connsiteX3480" fmla="*/ 687492 w 10560344"/>
              <a:gd name="connsiteY3480" fmla="*/ 13877 h 3249519"/>
              <a:gd name="connsiteX3481" fmla="*/ 670877 w 10560344"/>
              <a:gd name="connsiteY3481" fmla="*/ 2214 h 3249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Lst>
            <a:rect l="l" t="t" r="r" b="b"/>
            <a:pathLst>
              <a:path w="10560344" h="3249519">
                <a:moveTo>
                  <a:pt x="9861115" y="3059404"/>
                </a:moveTo>
                <a:lnTo>
                  <a:pt x="9852254" y="3061344"/>
                </a:lnTo>
                <a:lnTo>
                  <a:pt x="9848287" y="3061653"/>
                </a:lnTo>
                <a:close/>
                <a:moveTo>
                  <a:pt x="10208459" y="3002773"/>
                </a:moveTo>
                <a:lnTo>
                  <a:pt x="10201593" y="3006029"/>
                </a:lnTo>
                <a:cubicBezTo>
                  <a:pt x="10198274" y="3006935"/>
                  <a:pt x="10194462" y="3007769"/>
                  <a:pt x="10190505" y="3009448"/>
                </a:cubicBezTo>
                <a:cubicBezTo>
                  <a:pt x="10099572" y="3028325"/>
                  <a:pt x="10000752" y="3043225"/>
                  <a:pt x="9909269" y="3058152"/>
                </a:cubicBezTo>
                <a:cubicBezTo>
                  <a:pt x="9917184" y="3054229"/>
                  <a:pt x="9924534" y="3050305"/>
                  <a:pt x="9913246" y="3050265"/>
                </a:cubicBezTo>
                <a:lnTo>
                  <a:pt x="9861115" y="3059404"/>
                </a:lnTo>
                <a:lnTo>
                  <a:pt x="9870965" y="3057247"/>
                </a:lnTo>
                <a:cubicBezTo>
                  <a:pt x="9877109" y="3054939"/>
                  <a:pt x="9882763" y="3052137"/>
                  <a:pt x="9886719" y="3050176"/>
                </a:cubicBezTo>
                <a:cubicBezTo>
                  <a:pt x="9970288" y="3039173"/>
                  <a:pt x="10053857" y="3028171"/>
                  <a:pt x="10133501" y="3009256"/>
                </a:cubicBezTo>
                <a:cubicBezTo>
                  <a:pt x="10146764" y="3009300"/>
                  <a:pt x="10160032" y="3008498"/>
                  <a:pt x="10173300" y="3007203"/>
                </a:cubicBezTo>
                <a:close/>
                <a:moveTo>
                  <a:pt x="10209718" y="3002177"/>
                </a:moveTo>
                <a:cubicBezTo>
                  <a:pt x="10213105" y="3002189"/>
                  <a:pt x="10213105" y="3002189"/>
                  <a:pt x="10213105" y="3002189"/>
                </a:cubicBezTo>
                <a:lnTo>
                  <a:pt x="10208459" y="3002773"/>
                </a:lnTo>
                <a:close/>
                <a:moveTo>
                  <a:pt x="9333852" y="2977034"/>
                </a:moveTo>
                <a:lnTo>
                  <a:pt x="9333700" y="2977075"/>
                </a:lnTo>
                <a:lnTo>
                  <a:pt x="9333701" y="2977060"/>
                </a:lnTo>
                <a:close/>
                <a:moveTo>
                  <a:pt x="9333706" y="2973737"/>
                </a:moveTo>
                <a:lnTo>
                  <a:pt x="9333701" y="2977060"/>
                </a:lnTo>
                <a:lnTo>
                  <a:pt x="9314837" y="2980418"/>
                </a:lnTo>
                <a:cubicBezTo>
                  <a:pt x="9280165" y="2986103"/>
                  <a:pt x="9304549" y="2980027"/>
                  <a:pt x="9333706" y="2973737"/>
                </a:cubicBezTo>
                <a:close/>
                <a:moveTo>
                  <a:pt x="9371206" y="2970384"/>
                </a:moveTo>
                <a:lnTo>
                  <a:pt x="9333852" y="2977034"/>
                </a:lnTo>
                <a:lnTo>
                  <a:pt x="9348657" y="2972923"/>
                </a:lnTo>
                <a:cubicBezTo>
                  <a:pt x="9357178" y="2971474"/>
                  <a:pt x="9366964" y="2970295"/>
                  <a:pt x="9371206" y="2970384"/>
                </a:cubicBezTo>
                <a:close/>
                <a:moveTo>
                  <a:pt x="9523911" y="2969106"/>
                </a:moveTo>
                <a:lnTo>
                  <a:pt x="9472490" y="2975435"/>
                </a:lnTo>
                <a:lnTo>
                  <a:pt x="9465370" y="2976160"/>
                </a:lnTo>
                <a:lnTo>
                  <a:pt x="9516532" y="2969799"/>
                </a:lnTo>
                <a:close/>
                <a:moveTo>
                  <a:pt x="9382978" y="2967276"/>
                </a:moveTo>
                <a:cubicBezTo>
                  <a:pt x="9381341" y="2965303"/>
                  <a:pt x="9355882" y="2969216"/>
                  <a:pt x="9333706" y="2973737"/>
                </a:cubicBezTo>
                <a:lnTo>
                  <a:pt x="9334633" y="2970991"/>
                </a:lnTo>
                <a:lnTo>
                  <a:pt x="9337270" y="2970778"/>
                </a:lnTo>
                <a:cubicBezTo>
                  <a:pt x="9336451" y="2969792"/>
                  <a:pt x="9335563" y="2969697"/>
                  <a:pt x="9334877" y="2970267"/>
                </a:cubicBezTo>
                <a:lnTo>
                  <a:pt x="9334633" y="2970991"/>
                </a:lnTo>
                <a:lnTo>
                  <a:pt x="9319646" y="2972190"/>
                </a:lnTo>
                <a:cubicBezTo>
                  <a:pt x="9302182" y="2975361"/>
                  <a:pt x="9284976" y="2983081"/>
                  <a:pt x="9266082" y="2988766"/>
                </a:cubicBezTo>
                <a:lnTo>
                  <a:pt x="9224541" y="2997755"/>
                </a:lnTo>
                <a:lnTo>
                  <a:pt x="9341848" y="2988764"/>
                </a:lnTo>
                <a:lnTo>
                  <a:pt x="9349345" y="2988000"/>
                </a:lnTo>
                <a:lnTo>
                  <a:pt x="9369267" y="2981993"/>
                </a:lnTo>
                <a:cubicBezTo>
                  <a:pt x="9376121" y="2976303"/>
                  <a:pt x="9367909" y="2976453"/>
                  <a:pt x="9372844" y="2972357"/>
                </a:cubicBezTo>
                <a:cubicBezTo>
                  <a:pt x="9372844" y="2972357"/>
                  <a:pt x="9374967" y="2970594"/>
                  <a:pt x="9377297" y="2969077"/>
                </a:cubicBezTo>
                <a:lnTo>
                  <a:pt x="9378714" y="2968628"/>
                </a:lnTo>
                <a:lnTo>
                  <a:pt x="9344027" y="2972744"/>
                </a:lnTo>
                <a:lnTo>
                  <a:pt x="9379821" y="2968277"/>
                </a:lnTo>
                <a:close/>
                <a:moveTo>
                  <a:pt x="9611546" y="2958320"/>
                </a:moveTo>
                <a:lnTo>
                  <a:pt x="9601994" y="2961764"/>
                </a:lnTo>
                <a:lnTo>
                  <a:pt x="9523911" y="2969106"/>
                </a:lnTo>
                <a:close/>
                <a:moveTo>
                  <a:pt x="9629111" y="2954522"/>
                </a:moveTo>
                <a:lnTo>
                  <a:pt x="9632580" y="2955731"/>
                </a:lnTo>
                <a:lnTo>
                  <a:pt x="9611546" y="2958320"/>
                </a:lnTo>
                <a:lnTo>
                  <a:pt x="9615557" y="2956874"/>
                </a:lnTo>
                <a:cubicBezTo>
                  <a:pt x="9620358" y="2955480"/>
                  <a:pt x="9625160" y="2954508"/>
                  <a:pt x="9629111" y="2954522"/>
                </a:cubicBezTo>
                <a:close/>
                <a:moveTo>
                  <a:pt x="9470029" y="2952168"/>
                </a:moveTo>
                <a:cubicBezTo>
                  <a:pt x="9467497" y="2951769"/>
                  <a:pt x="9463665" y="2952450"/>
                  <a:pt x="9460239" y="2955294"/>
                </a:cubicBezTo>
                <a:cubicBezTo>
                  <a:pt x="9459006" y="2956319"/>
                  <a:pt x="9459125" y="2956845"/>
                  <a:pt x="9459997" y="2957058"/>
                </a:cubicBezTo>
                <a:cubicBezTo>
                  <a:pt x="9462612" y="2957700"/>
                  <a:pt x="9472005" y="2955525"/>
                  <a:pt x="9472005" y="2955525"/>
                </a:cubicBezTo>
                <a:cubicBezTo>
                  <a:pt x="9473787" y="2954046"/>
                  <a:pt x="9472560" y="2952567"/>
                  <a:pt x="9470029" y="2952168"/>
                </a:cubicBezTo>
                <a:close/>
                <a:moveTo>
                  <a:pt x="9811069" y="2931558"/>
                </a:moveTo>
                <a:lnTo>
                  <a:pt x="9807252" y="2932977"/>
                </a:lnTo>
                <a:cubicBezTo>
                  <a:pt x="9801600" y="2935354"/>
                  <a:pt x="9795946" y="2938157"/>
                  <a:pt x="9792274" y="2939837"/>
                </a:cubicBezTo>
                <a:cubicBezTo>
                  <a:pt x="9765733" y="2943697"/>
                  <a:pt x="9739193" y="2947557"/>
                  <a:pt x="9712089" y="2950851"/>
                </a:cubicBezTo>
                <a:cubicBezTo>
                  <a:pt x="9712089" y="2950851"/>
                  <a:pt x="9712089" y="2950851"/>
                  <a:pt x="9655059" y="2958558"/>
                </a:cubicBezTo>
                <a:cubicBezTo>
                  <a:pt x="9649416" y="2958539"/>
                  <a:pt x="9643773" y="2958520"/>
                  <a:pt x="9639116" y="2958010"/>
                </a:cubicBezTo>
                <a:lnTo>
                  <a:pt x="9632580" y="2955731"/>
                </a:lnTo>
                <a:lnTo>
                  <a:pt x="9731304" y="2943581"/>
                </a:lnTo>
                <a:close/>
                <a:moveTo>
                  <a:pt x="9520276" y="2928156"/>
                </a:moveTo>
                <a:lnTo>
                  <a:pt x="9503549" y="2929496"/>
                </a:lnTo>
                <a:lnTo>
                  <a:pt x="9502706" y="2930040"/>
                </a:lnTo>
                <a:cubicBezTo>
                  <a:pt x="9502973" y="2933708"/>
                  <a:pt x="9533365" y="2925698"/>
                  <a:pt x="9516392" y="2929235"/>
                </a:cubicBezTo>
                <a:close/>
                <a:moveTo>
                  <a:pt x="9837419" y="2927585"/>
                </a:moveTo>
                <a:lnTo>
                  <a:pt x="9811069" y="2931558"/>
                </a:lnTo>
                <a:lnTo>
                  <a:pt x="9815482" y="2929919"/>
                </a:lnTo>
                <a:cubicBezTo>
                  <a:pt x="9818058" y="2929133"/>
                  <a:pt x="9820390" y="2928648"/>
                  <a:pt x="9822225" y="2928653"/>
                </a:cubicBezTo>
                <a:close/>
                <a:moveTo>
                  <a:pt x="9482141" y="2904998"/>
                </a:moveTo>
                <a:lnTo>
                  <a:pt x="9454301" y="2908232"/>
                </a:lnTo>
                <a:cubicBezTo>
                  <a:pt x="9446676" y="2910180"/>
                  <a:pt x="9435232" y="2914937"/>
                  <a:pt x="9427177" y="2918718"/>
                </a:cubicBezTo>
                <a:lnTo>
                  <a:pt x="9423843" y="2920995"/>
                </a:lnTo>
                <a:lnTo>
                  <a:pt x="9428019" y="2919827"/>
                </a:lnTo>
                <a:close/>
                <a:moveTo>
                  <a:pt x="9569275" y="2894882"/>
                </a:moveTo>
                <a:lnTo>
                  <a:pt x="9523916" y="2900148"/>
                </a:lnTo>
                <a:lnTo>
                  <a:pt x="9460222" y="2919087"/>
                </a:lnTo>
                <a:lnTo>
                  <a:pt x="9498952" y="2914940"/>
                </a:lnTo>
                <a:lnTo>
                  <a:pt x="9561645" y="2897155"/>
                </a:lnTo>
                <a:close/>
                <a:moveTo>
                  <a:pt x="9623670" y="2889392"/>
                </a:moveTo>
                <a:lnTo>
                  <a:pt x="9618220" y="2889824"/>
                </a:lnTo>
                <a:lnTo>
                  <a:pt x="9616629" y="2891022"/>
                </a:lnTo>
                <a:close/>
                <a:moveTo>
                  <a:pt x="9686377" y="2884424"/>
                </a:moveTo>
                <a:lnTo>
                  <a:pt x="9641429" y="2887984"/>
                </a:lnTo>
                <a:lnTo>
                  <a:pt x="9611381" y="2897878"/>
                </a:lnTo>
                <a:lnTo>
                  <a:pt x="9562818" y="2912646"/>
                </a:lnTo>
                <a:lnTo>
                  <a:pt x="9582682" y="2910813"/>
                </a:lnTo>
                <a:lnTo>
                  <a:pt x="9604663" y="2904704"/>
                </a:lnTo>
                <a:close/>
                <a:moveTo>
                  <a:pt x="3528823" y="2850064"/>
                </a:moveTo>
                <a:cubicBezTo>
                  <a:pt x="3530610" y="2850152"/>
                  <a:pt x="3530812" y="2851516"/>
                  <a:pt x="3530152" y="2852869"/>
                </a:cubicBezTo>
                <a:cubicBezTo>
                  <a:pt x="3529491" y="2854221"/>
                  <a:pt x="3527968" y="2855561"/>
                  <a:pt x="3526299" y="2855606"/>
                </a:cubicBezTo>
                <a:close/>
                <a:moveTo>
                  <a:pt x="3864138" y="2834524"/>
                </a:moveTo>
                <a:cubicBezTo>
                  <a:pt x="3866383" y="2832549"/>
                  <a:pt x="3869721" y="2832460"/>
                  <a:pt x="3872780" y="2835936"/>
                </a:cubicBezTo>
                <a:cubicBezTo>
                  <a:pt x="3869988" y="2836968"/>
                  <a:pt x="3867700" y="2837441"/>
                  <a:pt x="3866172" y="2837242"/>
                </a:cubicBezTo>
                <a:cubicBezTo>
                  <a:pt x="3864646" y="2837044"/>
                  <a:pt x="3863880" y="2836174"/>
                  <a:pt x="3864138" y="2834524"/>
                </a:cubicBezTo>
                <a:close/>
                <a:moveTo>
                  <a:pt x="10236886" y="2812130"/>
                </a:moveTo>
                <a:cubicBezTo>
                  <a:pt x="10240838" y="2812143"/>
                  <a:pt x="10240838" y="2812143"/>
                  <a:pt x="10240838" y="2812143"/>
                </a:cubicBezTo>
                <a:lnTo>
                  <a:pt x="10237220" y="2812843"/>
                </a:lnTo>
                <a:close/>
                <a:moveTo>
                  <a:pt x="9903021" y="2735402"/>
                </a:moveTo>
                <a:cubicBezTo>
                  <a:pt x="9910356" y="2735426"/>
                  <a:pt x="9910356" y="2735426"/>
                  <a:pt x="9910356" y="2735426"/>
                </a:cubicBezTo>
                <a:lnTo>
                  <a:pt x="9901448" y="2735611"/>
                </a:lnTo>
                <a:close/>
                <a:moveTo>
                  <a:pt x="2964887" y="2667617"/>
                </a:moveTo>
                <a:lnTo>
                  <a:pt x="3049926" y="2695163"/>
                </a:lnTo>
                <a:cubicBezTo>
                  <a:pt x="3085567" y="2705724"/>
                  <a:pt x="3121400" y="2715391"/>
                  <a:pt x="3157347" y="2724216"/>
                </a:cubicBezTo>
                <a:cubicBezTo>
                  <a:pt x="3170738" y="2727143"/>
                  <a:pt x="3201952" y="2734795"/>
                  <a:pt x="3220093" y="2739236"/>
                </a:cubicBezTo>
                <a:cubicBezTo>
                  <a:pt x="3236225" y="2745924"/>
                  <a:pt x="3220906" y="2744690"/>
                  <a:pt x="3211173" y="2741392"/>
                </a:cubicBezTo>
                <a:lnTo>
                  <a:pt x="3099170" y="2715300"/>
                </a:lnTo>
                <a:close/>
                <a:moveTo>
                  <a:pt x="3086490" y="2659861"/>
                </a:moveTo>
                <a:cubicBezTo>
                  <a:pt x="3098468" y="2661184"/>
                  <a:pt x="3111540" y="2664393"/>
                  <a:pt x="3123008" y="2669014"/>
                </a:cubicBezTo>
                <a:cubicBezTo>
                  <a:pt x="3110515" y="2670991"/>
                  <a:pt x="3097956" y="2664483"/>
                  <a:pt x="3086490" y="2659861"/>
                </a:cubicBezTo>
                <a:close/>
                <a:moveTo>
                  <a:pt x="3075343" y="2654959"/>
                </a:moveTo>
                <a:cubicBezTo>
                  <a:pt x="3076049" y="2655761"/>
                  <a:pt x="3075006" y="2656678"/>
                  <a:pt x="3073787" y="2657396"/>
                </a:cubicBezTo>
                <a:cubicBezTo>
                  <a:pt x="3072568" y="2658113"/>
                  <a:pt x="3071171" y="2658629"/>
                  <a:pt x="3071171" y="2658629"/>
                </a:cubicBezTo>
                <a:cubicBezTo>
                  <a:pt x="3068347" y="2655420"/>
                  <a:pt x="3073930" y="2653354"/>
                  <a:pt x="3075343" y="2654959"/>
                </a:cubicBezTo>
                <a:close/>
                <a:moveTo>
                  <a:pt x="2853819" y="2603439"/>
                </a:moveTo>
                <a:lnTo>
                  <a:pt x="2858481" y="2604367"/>
                </a:lnTo>
                <a:cubicBezTo>
                  <a:pt x="2869342" y="2607208"/>
                  <a:pt x="2882768" y="2611588"/>
                  <a:pt x="2895095" y="2614800"/>
                </a:cubicBezTo>
                <a:lnTo>
                  <a:pt x="2898716" y="2615558"/>
                </a:lnTo>
                <a:lnTo>
                  <a:pt x="2917447" y="2623324"/>
                </a:lnTo>
                <a:cubicBezTo>
                  <a:pt x="2938298" y="2631522"/>
                  <a:pt x="2958926" y="2639114"/>
                  <a:pt x="2979008" y="2645763"/>
                </a:cubicBezTo>
                <a:cubicBezTo>
                  <a:pt x="3066594" y="2677366"/>
                  <a:pt x="3158479" y="2693798"/>
                  <a:pt x="3250748" y="2718433"/>
                </a:cubicBezTo>
                <a:cubicBezTo>
                  <a:pt x="3252160" y="2720038"/>
                  <a:pt x="3266965" y="2724569"/>
                  <a:pt x="3265040" y="2726262"/>
                </a:cubicBezTo>
                <a:cubicBezTo>
                  <a:pt x="3263114" y="2727957"/>
                  <a:pt x="3227730" y="2723976"/>
                  <a:pt x="3226317" y="2722372"/>
                </a:cubicBezTo>
                <a:cubicBezTo>
                  <a:pt x="3192624" y="2716429"/>
                  <a:pt x="3143547" y="2700768"/>
                  <a:pt x="3115671" y="2693027"/>
                </a:cubicBezTo>
                <a:cubicBezTo>
                  <a:pt x="3059920" y="2677544"/>
                  <a:pt x="3018652" y="2666877"/>
                  <a:pt x="2966517" y="2647741"/>
                </a:cubicBezTo>
                <a:cubicBezTo>
                  <a:pt x="2943352" y="2639532"/>
                  <a:pt x="2921407" y="2631170"/>
                  <a:pt x="2900131" y="2622670"/>
                </a:cubicBezTo>
                <a:close/>
                <a:moveTo>
                  <a:pt x="9564373" y="2591738"/>
                </a:moveTo>
                <a:cubicBezTo>
                  <a:pt x="9567773" y="2592334"/>
                  <a:pt x="9569162" y="2593687"/>
                  <a:pt x="9568377" y="2594729"/>
                </a:cubicBezTo>
                <a:cubicBezTo>
                  <a:pt x="9567854" y="2595423"/>
                  <a:pt x="9566365" y="2595978"/>
                  <a:pt x="9563861" y="2596076"/>
                </a:cubicBezTo>
                <a:cubicBezTo>
                  <a:pt x="9560522" y="2596208"/>
                  <a:pt x="9555378" y="2595528"/>
                  <a:pt x="9548312" y="2593287"/>
                </a:cubicBezTo>
                <a:cubicBezTo>
                  <a:pt x="9555566" y="2591300"/>
                  <a:pt x="9560974" y="2591140"/>
                  <a:pt x="9564373" y="2591738"/>
                </a:cubicBezTo>
                <a:close/>
                <a:moveTo>
                  <a:pt x="2775707" y="2549682"/>
                </a:moveTo>
                <a:cubicBezTo>
                  <a:pt x="2777493" y="2549771"/>
                  <a:pt x="2777697" y="2551134"/>
                  <a:pt x="2777035" y="2552487"/>
                </a:cubicBezTo>
                <a:cubicBezTo>
                  <a:pt x="2776376" y="2553839"/>
                  <a:pt x="2774852" y="2555180"/>
                  <a:pt x="2773183" y="2555224"/>
                </a:cubicBezTo>
                <a:close/>
                <a:moveTo>
                  <a:pt x="2731725" y="2525285"/>
                </a:moveTo>
                <a:lnTo>
                  <a:pt x="2731871" y="2525336"/>
                </a:lnTo>
                <a:lnTo>
                  <a:pt x="2731869" y="2525350"/>
                </a:lnTo>
                <a:close/>
                <a:moveTo>
                  <a:pt x="2732384" y="2522052"/>
                </a:moveTo>
                <a:cubicBezTo>
                  <a:pt x="2760205" y="2532805"/>
                  <a:pt x="2783346" y="2542606"/>
                  <a:pt x="2749983" y="2531590"/>
                </a:cubicBezTo>
                <a:lnTo>
                  <a:pt x="2731871" y="2525336"/>
                </a:lnTo>
                <a:close/>
                <a:moveTo>
                  <a:pt x="2695864" y="2512899"/>
                </a:moveTo>
                <a:cubicBezTo>
                  <a:pt x="2700068" y="2513471"/>
                  <a:pt x="2709550" y="2516161"/>
                  <a:pt x="2717742" y="2518919"/>
                </a:cubicBezTo>
                <a:lnTo>
                  <a:pt x="2731725" y="2525285"/>
                </a:lnTo>
                <a:close/>
                <a:moveTo>
                  <a:pt x="9615444" y="2487873"/>
                </a:moveTo>
                <a:cubicBezTo>
                  <a:pt x="9607542" y="2487846"/>
                  <a:pt x="9600193" y="2491206"/>
                  <a:pt x="9588905" y="2491168"/>
                </a:cubicBezTo>
                <a:cubicBezTo>
                  <a:pt x="9580991" y="2495091"/>
                  <a:pt x="9573641" y="2499015"/>
                  <a:pt x="9584931" y="2499054"/>
                </a:cubicBezTo>
                <a:cubicBezTo>
                  <a:pt x="9588879" y="2499067"/>
                  <a:pt x="9596217" y="2499092"/>
                  <a:pt x="9600166" y="2499105"/>
                </a:cubicBezTo>
                <a:cubicBezTo>
                  <a:pt x="9611468" y="2495194"/>
                  <a:pt x="9622781" y="2487897"/>
                  <a:pt x="9615444" y="2487873"/>
                </a:cubicBezTo>
                <a:close/>
                <a:moveTo>
                  <a:pt x="2601084" y="2479514"/>
                </a:moveTo>
                <a:cubicBezTo>
                  <a:pt x="2598522" y="2479514"/>
                  <a:pt x="2597078" y="2480786"/>
                  <a:pt x="2598608" y="2482523"/>
                </a:cubicBezTo>
                <a:cubicBezTo>
                  <a:pt x="2598608" y="2482523"/>
                  <a:pt x="2607549" y="2486134"/>
                  <a:pt x="2610232" y="2485908"/>
                </a:cubicBezTo>
                <a:cubicBezTo>
                  <a:pt x="2611127" y="2485834"/>
                  <a:pt x="2611327" y="2485332"/>
                  <a:pt x="2610267" y="2484129"/>
                </a:cubicBezTo>
                <a:cubicBezTo>
                  <a:pt x="2607326" y="2480785"/>
                  <a:pt x="2603645" y="2479515"/>
                  <a:pt x="2601084" y="2479514"/>
                </a:cubicBezTo>
                <a:close/>
                <a:moveTo>
                  <a:pt x="9366483" y="2456316"/>
                </a:moveTo>
                <a:lnTo>
                  <a:pt x="9365819" y="2456519"/>
                </a:lnTo>
                <a:lnTo>
                  <a:pt x="9365227" y="2458660"/>
                </a:lnTo>
                <a:cubicBezTo>
                  <a:pt x="9364239" y="2460474"/>
                  <a:pt x="9362799" y="2462592"/>
                  <a:pt x="9361384" y="2464583"/>
                </a:cubicBezTo>
                <a:lnTo>
                  <a:pt x="9360967" y="2465167"/>
                </a:lnTo>
                <a:lnTo>
                  <a:pt x="9369763" y="2462673"/>
                </a:lnTo>
                <a:lnTo>
                  <a:pt x="9384834" y="2458218"/>
                </a:lnTo>
                <a:close/>
                <a:moveTo>
                  <a:pt x="9252574" y="2455879"/>
                </a:moveTo>
                <a:lnTo>
                  <a:pt x="9236932" y="2459751"/>
                </a:lnTo>
                <a:lnTo>
                  <a:pt x="9239356" y="2459504"/>
                </a:lnTo>
                <a:cubicBezTo>
                  <a:pt x="9242968" y="2458833"/>
                  <a:pt x="9247519" y="2457519"/>
                  <a:pt x="9252174" y="2456015"/>
                </a:cubicBezTo>
                <a:close/>
                <a:moveTo>
                  <a:pt x="2692150" y="2444748"/>
                </a:moveTo>
                <a:lnTo>
                  <a:pt x="2700440" y="2448146"/>
                </a:lnTo>
                <a:cubicBezTo>
                  <a:pt x="2723403" y="2459201"/>
                  <a:pt x="2746219" y="2470088"/>
                  <a:pt x="2774373" y="2477823"/>
                </a:cubicBezTo>
                <a:cubicBezTo>
                  <a:pt x="2772127" y="2479798"/>
                  <a:pt x="2812816" y="2485280"/>
                  <a:pt x="2794953" y="2477271"/>
                </a:cubicBezTo>
                <a:lnTo>
                  <a:pt x="2752691" y="2459107"/>
                </a:lnTo>
                <a:close/>
                <a:moveTo>
                  <a:pt x="9782659" y="2442736"/>
                </a:moveTo>
                <a:cubicBezTo>
                  <a:pt x="9706442" y="2449813"/>
                  <a:pt x="9626833" y="2457443"/>
                  <a:pt x="9550616" y="2464521"/>
                </a:cubicBezTo>
                <a:cubicBezTo>
                  <a:pt x="9592383" y="2464662"/>
                  <a:pt x="9638099" y="2464816"/>
                  <a:pt x="9679861" y="2464957"/>
                </a:cubicBezTo>
                <a:cubicBezTo>
                  <a:pt x="9683812" y="2464969"/>
                  <a:pt x="9683812" y="2464969"/>
                  <a:pt x="9683812" y="2464969"/>
                </a:cubicBezTo>
                <a:cubicBezTo>
                  <a:pt x="9706404" y="2461096"/>
                  <a:pt x="9725592" y="2461162"/>
                  <a:pt x="9748179" y="2457851"/>
                </a:cubicBezTo>
                <a:cubicBezTo>
                  <a:pt x="9763417" y="2457903"/>
                  <a:pt x="9793948" y="2442773"/>
                  <a:pt x="9782659" y="2442736"/>
                </a:cubicBezTo>
                <a:close/>
                <a:moveTo>
                  <a:pt x="9414126" y="2435435"/>
                </a:moveTo>
                <a:lnTo>
                  <a:pt x="9398882" y="2437493"/>
                </a:lnTo>
                <a:cubicBezTo>
                  <a:pt x="9391257" y="2439442"/>
                  <a:pt x="9383628" y="2442237"/>
                  <a:pt x="9379319" y="2444550"/>
                </a:cubicBezTo>
                <a:lnTo>
                  <a:pt x="9379319" y="2444569"/>
                </a:lnTo>
                <a:close/>
                <a:moveTo>
                  <a:pt x="2614649" y="2432818"/>
                </a:moveTo>
                <a:cubicBezTo>
                  <a:pt x="2619912" y="2431034"/>
                  <a:pt x="2621560" y="2432907"/>
                  <a:pt x="2625796" y="2437722"/>
                </a:cubicBezTo>
                <a:cubicBezTo>
                  <a:pt x="2624127" y="2437766"/>
                  <a:pt x="2622106" y="2437410"/>
                  <a:pt x="2620117" y="2436607"/>
                </a:cubicBezTo>
                <a:cubicBezTo>
                  <a:pt x="2618131" y="2435805"/>
                  <a:pt x="2616180" y="2434557"/>
                  <a:pt x="2614649" y="2432818"/>
                </a:cubicBezTo>
                <a:close/>
                <a:moveTo>
                  <a:pt x="9554377" y="2431217"/>
                </a:moveTo>
                <a:lnTo>
                  <a:pt x="9518573" y="2435071"/>
                </a:lnTo>
                <a:lnTo>
                  <a:pt x="9472685" y="2449026"/>
                </a:lnTo>
                <a:lnTo>
                  <a:pt x="9485833" y="2449070"/>
                </a:lnTo>
                <a:lnTo>
                  <a:pt x="9514144" y="2441203"/>
                </a:lnTo>
                <a:close/>
                <a:moveTo>
                  <a:pt x="2465176" y="2423402"/>
                </a:moveTo>
                <a:cubicBezTo>
                  <a:pt x="2471851" y="2423223"/>
                  <a:pt x="2478568" y="2426329"/>
                  <a:pt x="2482803" y="2431143"/>
                </a:cubicBezTo>
                <a:cubicBezTo>
                  <a:pt x="2479306" y="2431374"/>
                  <a:pt x="2476852" y="2430687"/>
                  <a:pt x="2474295" y="2429318"/>
                </a:cubicBezTo>
                <a:cubicBezTo>
                  <a:pt x="2471738" y="2427949"/>
                  <a:pt x="2469080" y="2425898"/>
                  <a:pt x="2465176" y="2423402"/>
                </a:cubicBezTo>
                <a:close/>
                <a:moveTo>
                  <a:pt x="9507408" y="2422843"/>
                </a:moveTo>
                <a:lnTo>
                  <a:pt x="9456277" y="2429744"/>
                </a:lnTo>
                <a:lnTo>
                  <a:pt x="9402755" y="2445276"/>
                </a:lnTo>
                <a:lnTo>
                  <a:pt x="9393012" y="2448241"/>
                </a:lnTo>
                <a:lnTo>
                  <a:pt x="9423502" y="2447164"/>
                </a:lnTo>
                <a:lnTo>
                  <a:pt x="9434046" y="2444172"/>
                </a:lnTo>
                <a:lnTo>
                  <a:pt x="9421999" y="2445470"/>
                </a:lnTo>
                <a:lnTo>
                  <a:pt x="9435871" y="2443655"/>
                </a:lnTo>
                <a:lnTo>
                  <a:pt x="9471125" y="2433653"/>
                </a:lnTo>
                <a:close/>
                <a:moveTo>
                  <a:pt x="2462891" y="2419836"/>
                </a:moveTo>
                <a:cubicBezTo>
                  <a:pt x="2463832" y="2420906"/>
                  <a:pt x="2464470" y="2422601"/>
                  <a:pt x="2465176" y="2423402"/>
                </a:cubicBezTo>
                <a:cubicBezTo>
                  <a:pt x="2464213" y="2424249"/>
                  <a:pt x="2463379" y="2424272"/>
                  <a:pt x="2462402" y="2423648"/>
                </a:cubicBezTo>
                <a:cubicBezTo>
                  <a:pt x="2461426" y="2423024"/>
                  <a:pt x="2460308" y="2421753"/>
                  <a:pt x="2458779" y="2420015"/>
                </a:cubicBezTo>
                <a:cubicBezTo>
                  <a:pt x="2460703" y="2418320"/>
                  <a:pt x="2461951" y="2418767"/>
                  <a:pt x="2462891" y="2419836"/>
                </a:cubicBezTo>
                <a:close/>
                <a:moveTo>
                  <a:pt x="9660824" y="2419757"/>
                </a:moveTo>
                <a:lnTo>
                  <a:pt x="9571017" y="2429425"/>
                </a:lnTo>
                <a:lnTo>
                  <a:pt x="9511391" y="2448694"/>
                </a:lnTo>
                <a:lnTo>
                  <a:pt x="9509746" y="2449151"/>
                </a:lnTo>
                <a:lnTo>
                  <a:pt x="9524142" y="2449199"/>
                </a:lnTo>
                <a:cubicBezTo>
                  <a:pt x="9524142" y="2449199"/>
                  <a:pt x="9524142" y="2449199"/>
                  <a:pt x="9626898" y="2438260"/>
                </a:cubicBezTo>
                <a:cubicBezTo>
                  <a:pt x="9642150" y="2434926"/>
                  <a:pt x="9672113" y="2419794"/>
                  <a:pt x="9660824" y="2419757"/>
                </a:cubicBezTo>
                <a:close/>
                <a:moveTo>
                  <a:pt x="9491870" y="2414891"/>
                </a:moveTo>
                <a:lnTo>
                  <a:pt x="9487327" y="2415222"/>
                </a:lnTo>
                <a:lnTo>
                  <a:pt x="9491088" y="2415235"/>
                </a:lnTo>
                <a:lnTo>
                  <a:pt x="9491534" y="2415033"/>
                </a:lnTo>
                <a:close/>
                <a:moveTo>
                  <a:pt x="9436635" y="2413854"/>
                </a:moveTo>
                <a:lnTo>
                  <a:pt x="9423026" y="2415005"/>
                </a:lnTo>
                <a:lnTo>
                  <a:pt x="9482033" y="2415204"/>
                </a:lnTo>
                <a:close/>
                <a:moveTo>
                  <a:pt x="9414363" y="2412395"/>
                </a:moveTo>
                <a:lnTo>
                  <a:pt x="9398958" y="2414924"/>
                </a:lnTo>
                <a:lnTo>
                  <a:pt x="9404498" y="2414944"/>
                </a:lnTo>
                <a:close/>
                <a:moveTo>
                  <a:pt x="9612359" y="2404251"/>
                </a:moveTo>
                <a:lnTo>
                  <a:pt x="9604900" y="2406707"/>
                </a:lnTo>
                <a:lnTo>
                  <a:pt x="9602820" y="2406676"/>
                </a:lnTo>
                <a:close/>
                <a:moveTo>
                  <a:pt x="2564549" y="2400931"/>
                </a:moveTo>
                <a:cubicBezTo>
                  <a:pt x="2559292" y="2400455"/>
                  <a:pt x="2559575" y="2401748"/>
                  <a:pt x="2576872" y="2407171"/>
                </a:cubicBezTo>
                <a:cubicBezTo>
                  <a:pt x="2593281" y="2410291"/>
                  <a:pt x="2611423" y="2414734"/>
                  <a:pt x="2626461" y="2419533"/>
                </a:cubicBezTo>
                <a:lnTo>
                  <a:pt x="2636081" y="2422464"/>
                </a:lnTo>
                <a:lnTo>
                  <a:pt x="2625624" y="2417468"/>
                </a:lnTo>
                <a:lnTo>
                  <a:pt x="2642803" y="2424513"/>
                </a:lnTo>
                <a:lnTo>
                  <a:pt x="2693359" y="2439918"/>
                </a:lnTo>
                <a:lnTo>
                  <a:pt x="2721497" y="2445699"/>
                </a:lnTo>
                <a:lnTo>
                  <a:pt x="2705686" y="2438904"/>
                </a:lnTo>
                <a:lnTo>
                  <a:pt x="2684476" y="2429243"/>
                </a:lnTo>
                <a:lnTo>
                  <a:pt x="2585472" y="2405299"/>
                </a:lnTo>
                <a:cubicBezTo>
                  <a:pt x="2580605" y="2403650"/>
                  <a:pt x="2569807" y="2401406"/>
                  <a:pt x="2564549" y="2400931"/>
                </a:cubicBezTo>
                <a:close/>
                <a:moveTo>
                  <a:pt x="2520533" y="2397693"/>
                </a:moveTo>
                <a:lnTo>
                  <a:pt x="2576581" y="2422065"/>
                </a:lnTo>
                <a:cubicBezTo>
                  <a:pt x="2598696" y="2431671"/>
                  <a:pt x="2620395" y="2441288"/>
                  <a:pt x="2647618" y="2454111"/>
                </a:cubicBezTo>
                <a:cubicBezTo>
                  <a:pt x="2652368" y="2455625"/>
                  <a:pt x="2703156" y="2481644"/>
                  <a:pt x="2705915" y="2476368"/>
                </a:cubicBezTo>
                <a:cubicBezTo>
                  <a:pt x="2704781" y="2471198"/>
                  <a:pt x="2660689" y="2457320"/>
                  <a:pt x="2665439" y="2458836"/>
                </a:cubicBezTo>
                <a:cubicBezTo>
                  <a:pt x="2651467" y="2450723"/>
                  <a:pt x="2641735" y="2447425"/>
                  <a:pt x="2625796" y="2437722"/>
                </a:cubicBezTo>
                <a:cubicBezTo>
                  <a:pt x="2652259" y="2443858"/>
                  <a:pt x="2674081" y="2460246"/>
                  <a:pt x="2698620" y="2468078"/>
                </a:cubicBezTo>
                <a:cubicBezTo>
                  <a:pt x="2704781" y="2471198"/>
                  <a:pt x="2713938" y="2469310"/>
                  <a:pt x="2723671" y="2472608"/>
                </a:cubicBezTo>
                <a:cubicBezTo>
                  <a:pt x="2749900" y="2478478"/>
                  <a:pt x="2783380" y="2496471"/>
                  <a:pt x="2807919" y="2504301"/>
                </a:cubicBezTo>
                <a:cubicBezTo>
                  <a:pt x="2799597" y="2502607"/>
                  <a:pt x="2819386" y="2508922"/>
                  <a:pt x="2821311" y="2507228"/>
                </a:cubicBezTo>
                <a:cubicBezTo>
                  <a:pt x="2827408" y="2501864"/>
                  <a:pt x="2802036" y="2497614"/>
                  <a:pt x="2800625" y="2496010"/>
                </a:cubicBezTo>
                <a:cubicBezTo>
                  <a:pt x="2769945" y="2483143"/>
                  <a:pt x="2739679" y="2470743"/>
                  <a:pt x="2710340" y="2457942"/>
                </a:cubicBezTo>
                <a:lnTo>
                  <a:pt x="2673425" y="2440306"/>
                </a:lnTo>
                <a:lnTo>
                  <a:pt x="2667751" y="2438959"/>
                </a:lnTo>
                <a:cubicBezTo>
                  <a:pt x="2621344" y="2426172"/>
                  <a:pt x="2575900" y="2412536"/>
                  <a:pt x="2531433" y="2400174"/>
                </a:cubicBezTo>
                <a:close/>
                <a:moveTo>
                  <a:pt x="9349246" y="2395522"/>
                </a:moveTo>
                <a:lnTo>
                  <a:pt x="9349045" y="2395573"/>
                </a:lnTo>
                <a:lnTo>
                  <a:pt x="9350510" y="2395577"/>
                </a:lnTo>
                <a:close/>
                <a:moveTo>
                  <a:pt x="2465132" y="2385079"/>
                </a:moveTo>
                <a:lnTo>
                  <a:pt x="2519152" y="2410905"/>
                </a:lnTo>
                <a:cubicBezTo>
                  <a:pt x="2545153" y="2422906"/>
                  <a:pt x="2569992" y="2434149"/>
                  <a:pt x="2593856" y="2445420"/>
                </a:cubicBezTo>
                <a:cubicBezTo>
                  <a:pt x="2598605" y="2446935"/>
                  <a:pt x="2652539" y="2475880"/>
                  <a:pt x="2657224" y="2468911"/>
                </a:cubicBezTo>
                <a:cubicBezTo>
                  <a:pt x="2659663" y="2463917"/>
                  <a:pt x="2621155" y="2447975"/>
                  <a:pt x="2649094" y="2464200"/>
                </a:cubicBezTo>
                <a:cubicBezTo>
                  <a:pt x="2604701" y="2441571"/>
                  <a:pt x="2564783" y="2424023"/>
                  <a:pt x="2521481" y="2403281"/>
                </a:cubicBezTo>
                <a:cubicBezTo>
                  <a:pt x="2520775" y="2402479"/>
                  <a:pt x="2508988" y="2398139"/>
                  <a:pt x="2497234" y="2393355"/>
                </a:cubicBezTo>
                <a:lnTo>
                  <a:pt x="2493975" y="2391646"/>
                </a:lnTo>
                <a:close/>
                <a:moveTo>
                  <a:pt x="2211770" y="2367236"/>
                </a:moveTo>
                <a:lnTo>
                  <a:pt x="2296810" y="2394781"/>
                </a:lnTo>
                <a:cubicBezTo>
                  <a:pt x="2332452" y="2405342"/>
                  <a:pt x="2368283" y="2415009"/>
                  <a:pt x="2404231" y="2423834"/>
                </a:cubicBezTo>
                <a:cubicBezTo>
                  <a:pt x="2417623" y="2426762"/>
                  <a:pt x="2448836" y="2434413"/>
                  <a:pt x="2466977" y="2438856"/>
                </a:cubicBezTo>
                <a:cubicBezTo>
                  <a:pt x="2483107" y="2445542"/>
                  <a:pt x="2467791" y="2444309"/>
                  <a:pt x="2458055" y="2441010"/>
                </a:cubicBezTo>
                <a:lnTo>
                  <a:pt x="2346055" y="2414918"/>
                </a:lnTo>
                <a:close/>
                <a:moveTo>
                  <a:pt x="2333374" y="2359480"/>
                </a:moveTo>
                <a:cubicBezTo>
                  <a:pt x="2345353" y="2360803"/>
                  <a:pt x="2358425" y="2364011"/>
                  <a:pt x="2369892" y="2368633"/>
                </a:cubicBezTo>
                <a:cubicBezTo>
                  <a:pt x="2357398" y="2370609"/>
                  <a:pt x="2344840" y="2364102"/>
                  <a:pt x="2333374" y="2359480"/>
                </a:cubicBezTo>
                <a:close/>
                <a:moveTo>
                  <a:pt x="9378932" y="2355749"/>
                </a:moveTo>
                <a:lnTo>
                  <a:pt x="9378007" y="2356117"/>
                </a:lnTo>
                <a:lnTo>
                  <a:pt x="9381313" y="2356276"/>
                </a:lnTo>
                <a:lnTo>
                  <a:pt x="9382431" y="2356232"/>
                </a:lnTo>
                <a:close/>
                <a:moveTo>
                  <a:pt x="2322227" y="2354577"/>
                </a:moveTo>
                <a:cubicBezTo>
                  <a:pt x="2322933" y="2355380"/>
                  <a:pt x="2321890" y="2356297"/>
                  <a:pt x="2320671" y="2357014"/>
                </a:cubicBezTo>
                <a:cubicBezTo>
                  <a:pt x="2319451" y="2357731"/>
                  <a:pt x="2318055" y="2358247"/>
                  <a:pt x="2318055" y="2358247"/>
                </a:cubicBezTo>
                <a:cubicBezTo>
                  <a:pt x="2315232" y="2355039"/>
                  <a:pt x="2320815" y="2352971"/>
                  <a:pt x="2322227" y="2354577"/>
                </a:cubicBezTo>
                <a:close/>
                <a:moveTo>
                  <a:pt x="9289699" y="2334443"/>
                </a:moveTo>
                <a:cubicBezTo>
                  <a:pt x="9282182" y="2334080"/>
                  <a:pt x="9275540" y="2334525"/>
                  <a:pt x="9275687" y="2337258"/>
                </a:cubicBezTo>
                <a:cubicBezTo>
                  <a:pt x="9275391" y="2338306"/>
                  <a:pt x="9277896" y="2339038"/>
                  <a:pt x="9281546" y="2339547"/>
                </a:cubicBezTo>
                <a:lnTo>
                  <a:pt x="9293233" y="2340421"/>
                </a:lnTo>
                <a:lnTo>
                  <a:pt x="9310151" y="2336663"/>
                </a:lnTo>
                <a:lnTo>
                  <a:pt x="9308971" y="2336480"/>
                </a:lnTo>
                <a:cubicBezTo>
                  <a:pt x="9305611" y="2335978"/>
                  <a:pt x="9297216" y="2334805"/>
                  <a:pt x="9289699" y="2334443"/>
                </a:cubicBezTo>
                <a:close/>
                <a:moveTo>
                  <a:pt x="9387653" y="2333900"/>
                </a:moveTo>
                <a:lnTo>
                  <a:pt x="9366267" y="2334467"/>
                </a:lnTo>
                <a:lnTo>
                  <a:pt x="9340528" y="2335221"/>
                </a:lnTo>
                <a:lnTo>
                  <a:pt x="9331461" y="2337774"/>
                </a:lnTo>
                <a:lnTo>
                  <a:pt x="9350748" y="2335986"/>
                </a:lnTo>
                <a:cubicBezTo>
                  <a:pt x="9359362" y="2335218"/>
                  <a:pt x="9367650" y="2334681"/>
                  <a:pt x="9374923" y="2334713"/>
                </a:cubicBezTo>
                <a:lnTo>
                  <a:pt x="9383088" y="2335133"/>
                </a:lnTo>
                <a:close/>
                <a:moveTo>
                  <a:pt x="9518508" y="2254117"/>
                </a:moveTo>
                <a:cubicBezTo>
                  <a:pt x="9518852" y="2253981"/>
                  <a:pt x="9522736" y="2254163"/>
                  <a:pt x="9527267" y="2254222"/>
                </a:cubicBezTo>
                <a:lnTo>
                  <a:pt x="9522990" y="2254881"/>
                </a:lnTo>
                <a:lnTo>
                  <a:pt x="9521005" y="2254619"/>
                </a:lnTo>
                <a:cubicBezTo>
                  <a:pt x="9519048" y="2254335"/>
                  <a:pt x="9518335" y="2254187"/>
                  <a:pt x="9518508" y="2254117"/>
                </a:cubicBezTo>
                <a:close/>
                <a:moveTo>
                  <a:pt x="9363178" y="2237084"/>
                </a:moveTo>
                <a:cubicBezTo>
                  <a:pt x="9361059" y="2237039"/>
                  <a:pt x="9357551" y="2237311"/>
                  <a:pt x="9353509" y="2237776"/>
                </a:cubicBezTo>
                <a:lnTo>
                  <a:pt x="9343663" y="2239188"/>
                </a:lnTo>
                <a:lnTo>
                  <a:pt x="9359041" y="2237843"/>
                </a:lnTo>
                <a:close/>
                <a:moveTo>
                  <a:pt x="9326850" y="2236967"/>
                </a:moveTo>
                <a:cubicBezTo>
                  <a:pt x="9327535" y="2236398"/>
                  <a:pt x="9328425" y="2236493"/>
                  <a:pt x="9329243" y="2237480"/>
                </a:cubicBezTo>
                <a:lnTo>
                  <a:pt x="9326608" y="2237691"/>
                </a:lnTo>
                <a:close/>
                <a:moveTo>
                  <a:pt x="1978610" y="2224904"/>
                </a:moveTo>
                <a:lnTo>
                  <a:pt x="1978756" y="2224953"/>
                </a:lnTo>
                <a:lnTo>
                  <a:pt x="1978753" y="2224968"/>
                </a:lnTo>
                <a:close/>
                <a:moveTo>
                  <a:pt x="1979267" y="2221671"/>
                </a:moveTo>
                <a:cubicBezTo>
                  <a:pt x="2007089" y="2232424"/>
                  <a:pt x="2030230" y="2242224"/>
                  <a:pt x="1996866" y="2231209"/>
                </a:cubicBezTo>
                <a:lnTo>
                  <a:pt x="1978756" y="2224953"/>
                </a:lnTo>
                <a:close/>
                <a:moveTo>
                  <a:pt x="1942748" y="2212517"/>
                </a:moveTo>
                <a:cubicBezTo>
                  <a:pt x="1946951" y="2213090"/>
                  <a:pt x="1956434" y="2215779"/>
                  <a:pt x="1964626" y="2218536"/>
                </a:cubicBezTo>
                <a:lnTo>
                  <a:pt x="1978610" y="2224904"/>
                </a:lnTo>
                <a:close/>
                <a:moveTo>
                  <a:pt x="1847969" y="2179133"/>
                </a:moveTo>
                <a:cubicBezTo>
                  <a:pt x="1845405" y="2179132"/>
                  <a:pt x="1843962" y="2180403"/>
                  <a:pt x="1845492" y="2182141"/>
                </a:cubicBezTo>
                <a:cubicBezTo>
                  <a:pt x="1845492" y="2182141"/>
                  <a:pt x="1854432" y="2185753"/>
                  <a:pt x="1857117" y="2185527"/>
                </a:cubicBezTo>
                <a:cubicBezTo>
                  <a:pt x="1858011" y="2185452"/>
                  <a:pt x="1858210" y="2184950"/>
                  <a:pt x="1857151" y="2183747"/>
                </a:cubicBezTo>
                <a:cubicBezTo>
                  <a:pt x="1854209" y="2180403"/>
                  <a:pt x="1850530" y="2179133"/>
                  <a:pt x="1847969" y="2179133"/>
                </a:cubicBezTo>
                <a:close/>
                <a:moveTo>
                  <a:pt x="1861533" y="2132437"/>
                </a:moveTo>
                <a:cubicBezTo>
                  <a:pt x="1866796" y="2130653"/>
                  <a:pt x="1868443" y="2132525"/>
                  <a:pt x="1872680" y="2137340"/>
                </a:cubicBezTo>
                <a:cubicBezTo>
                  <a:pt x="1871011" y="2137385"/>
                  <a:pt x="1868990" y="2137028"/>
                  <a:pt x="1867003" y="2136226"/>
                </a:cubicBezTo>
                <a:cubicBezTo>
                  <a:pt x="1865016" y="2135423"/>
                  <a:pt x="1863063" y="2134176"/>
                  <a:pt x="1861533" y="2132437"/>
                </a:cubicBezTo>
                <a:close/>
                <a:moveTo>
                  <a:pt x="9473852" y="2128236"/>
                </a:moveTo>
                <a:cubicBezTo>
                  <a:pt x="9477253" y="2128832"/>
                  <a:pt x="9478642" y="2130187"/>
                  <a:pt x="9477858" y="2131227"/>
                </a:cubicBezTo>
                <a:cubicBezTo>
                  <a:pt x="9477336" y="2131921"/>
                  <a:pt x="9475843" y="2132476"/>
                  <a:pt x="9473341" y="2132574"/>
                </a:cubicBezTo>
                <a:cubicBezTo>
                  <a:pt x="9470002" y="2132706"/>
                  <a:pt x="9464857" y="2132027"/>
                  <a:pt x="9457793" y="2129785"/>
                </a:cubicBezTo>
                <a:cubicBezTo>
                  <a:pt x="9465046" y="2127799"/>
                  <a:pt x="9470454" y="2127639"/>
                  <a:pt x="9473852" y="2128236"/>
                </a:cubicBezTo>
                <a:close/>
                <a:moveTo>
                  <a:pt x="1712060" y="2123021"/>
                </a:moveTo>
                <a:cubicBezTo>
                  <a:pt x="1718734" y="2122843"/>
                  <a:pt x="1725453" y="2125948"/>
                  <a:pt x="1729688" y="2130761"/>
                </a:cubicBezTo>
                <a:cubicBezTo>
                  <a:pt x="1726191" y="2130993"/>
                  <a:pt x="1723735" y="2130305"/>
                  <a:pt x="1721179" y="2128937"/>
                </a:cubicBezTo>
                <a:cubicBezTo>
                  <a:pt x="1718622" y="2127567"/>
                  <a:pt x="1715964" y="2125517"/>
                  <a:pt x="1712060" y="2123021"/>
                </a:cubicBezTo>
                <a:close/>
                <a:moveTo>
                  <a:pt x="1709775" y="2119455"/>
                </a:moveTo>
                <a:cubicBezTo>
                  <a:pt x="1710718" y="2120525"/>
                  <a:pt x="1711354" y="2122219"/>
                  <a:pt x="1712060" y="2123021"/>
                </a:cubicBezTo>
                <a:cubicBezTo>
                  <a:pt x="1711097" y="2123868"/>
                  <a:pt x="1710263" y="2123890"/>
                  <a:pt x="1709287" y="2123265"/>
                </a:cubicBezTo>
                <a:cubicBezTo>
                  <a:pt x="1708311" y="2122643"/>
                  <a:pt x="1707192" y="2121371"/>
                  <a:pt x="1705662" y="2119634"/>
                </a:cubicBezTo>
                <a:cubicBezTo>
                  <a:pt x="1707589" y="2117939"/>
                  <a:pt x="1708834" y="2118385"/>
                  <a:pt x="1709775" y="2119455"/>
                </a:cubicBezTo>
                <a:close/>
                <a:moveTo>
                  <a:pt x="1703379" y="2116067"/>
                </a:moveTo>
                <a:cubicBezTo>
                  <a:pt x="1704321" y="2117137"/>
                  <a:pt x="1704957" y="2118831"/>
                  <a:pt x="1705662" y="2119634"/>
                </a:cubicBezTo>
                <a:cubicBezTo>
                  <a:pt x="1704700" y="2120480"/>
                  <a:pt x="1703867" y="2120501"/>
                  <a:pt x="1702892" y="2119878"/>
                </a:cubicBezTo>
                <a:cubicBezTo>
                  <a:pt x="1701914" y="2119254"/>
                  <a:pt x="1700796" y="2117984"/>
                  <a:pt x="1699267" y="2116245"/>
                </a:cubicBezTo>
                <a:cubicBezTo>
                  <a:pt x="1701192" y="2114551"/>
                  <a:pt x="1702438" y="2114996"/>
                  <a:pt x="1703379" y="2116067"/>
                </a:cubicBezTo>
                <a:close/>
                <a:moveTo>
                  <a:pt x="8962801" y="2113284"/>
                </a:moveTo>
                <a:cubicBezTo>
                  <a:pt x="8955001" y="2113787"/>
                  <a:pt x="8946584" y="2114801"/>
                  <a:pt x="8944942" y="2114499"/>
                </a:cubicBezTo>
                <a:cubicBezTo>
                  <a:pt x="8934540" y="2115912"/>
                  <a:pt x="8914290" y="2115501"/>
                  <a:pt x="8910726" y="2118459"/>
                </a:cubicBezTo>
                <a:cubicBezTo>
                  <a:pt x="8906397" y="2128373"/>
                  <a:pt x="8961608" y="2119907"/>
                  <a:pt x="8974381" y="2116313"/>
                </a:cubicBezTo>
                <a:cubicBezTo>
                  <a:pt x="8976206" y="2115800"/>
                  <a:pt x="8977164" y="2115386"/>
                  <a:pt x="8976960" y="2115139"/>
                </a:cubicBezTo>
                <a:cubicBezTo>
                  <a:pt x="8977785" y="2112787"/>
                  <a:pt x="8970601" y="2112779"/>
                  <a:pt x="8962801" y="2113284"/>
                </a:cubicBezTo>
                <a:close/>
                <a:moveTo>
                  <a:pt x="8998833" y="2107744"/>
                </a:moveTo>
                <a:cubicBezTo>
                  <a:pt x="8991821" y="2107942"/>
                  <a:pt x="8984635" y="2108768"/>
                  <a:pt x="8983812" y="2109451"/>
                </a:cubicBezTo>
                <a:cubicBezTo>
                  <a:pt x="8981134" y="2114174"/>
                  <a:pt x="8998631" y="2114021"/>
                  <a:pt x="9007668" y="2112146"/>
                </a:cubicBezTo>
                <a:cubicBezTo>
                  <a:pt x="9009172" y="2111835"/>
                  <a:pt x="9010444" y="2111473"/>
                  <a:pt x="9011347" y="2111079"/>
                </a:cubicBezTo>
                <a:cubicBezTo>
                  <a:pt x="9012250" y="2110686"/>
                  <a:pt x="9012784" y="2110259"/>
                  <a:pt x="9012819" y="2109814"/>
                </a:cubicBezTo>
                <a:cubicBezTo>
                  <a:pt x="9012687" y="2107980"/>
                  <a:pt x="9005846" y="2107548"/>
                  <a:pt x="8998833" y="2107744"/>
                </a:cubicBezTo>
                <a:close/>
                <a:moveTo>
                  <a:pt x="8926383" y="2103709"/>
                </a:moveTo>
                <a:lnTo>
                  <a:pt x="8912026" y="2107187"/>
                </a:lnTo>
                <a:cubicBezTo>
                  <a:pt x="8905197" y="2108598"/>
                  <a:pt x="8898971" y="2109939"/>
                  <a:pt x="8898296" y="2110969"/>
                </a:cubicBezTo>
                <a:lnTo>
                  <a:pt x="8904762" y="2112321"/>
                </a:lnTo>
                <a:lnTo>
                  <a:pt x="8925002" y="2104381"/>
                </a:lnTo>
                <a:close/>
                <a:moveTo>
                  <a:pt x="8965594" y="2102355"/>
                </a:moveTo>
                <a:cubicBezTo>
                  <a:pt x="8964740" y="2102231"/>
                  <a:pt x="8963438" y="2102477"/>
                  <a:pt x="8961657" y="2103956"/>
                </a:cubicBezTo>
                <a:lnTo>
                  <a:pt x="8952823" y="2103690"/>
                </a:lnTo>
                <a:lnTo>
                  <a:pt x="8935380" y="2107995"/>
                </a:lnTo>
                <a:lnTo>
                  <a:pt x="8961657" y="2103956"/>
                </a:lnTo>
                <a:cubicBezTo>
                  <a:pt x="8963435" y="2104147"/>
                  <a:pt x="8964734" y="2104735"/>
                  <a:pt x="8965588" y="2104858"/>
                </a:cubicBezTo>
                <a:cubicBezTo>
                  <a:pt x="8966016" y="2104921"/>
                  <a:pt x="8966333" y="2104866"/>
                  <a:pt x="8966543" y="2104587"/>
                </a:cubicBezTo>
                <a:cubicBezTo>
                  <a:pt x="8966753" y="2104308"/>
                  <a:pt x="8966858" y="2103806"/>
                  <a:pt x="8966858" y="2102972"/>
                </a:cubicBezTo>
                <a:cubicBezTo>
                  <a:pt x="8966858" y="2102972"/>
                  <a:pt x="8966449" y="2102478"/>
                  <a:pt x="8965594" y="2102355"/>
                </a:cubicBezTo>
                <a:close/>
                <a:moveTo>
                  <a:pt x="9019354" y="2092167"/>
                </a:moveTo>
                <a:cubicBezTo>
                  <a:pt x="9016618" y="2091939"/>
                  <a:pt x="9013677" y="2091881"/>
                  <a:pt x="9012854" y="2092564"/>
                </a:cubicBezTo>
                <a:cubicBezTo>
                  <a:pt x="9009921" y="2096874"/>
                  <a:pt x="9024748" y="2096284"/>
                  <a:pt x="9032244" y="2095011"/>
                </a:cubicBezTo>
                <a:cubicBezTo>
                  <a:pt x="9034742" y="2094588"/>
                  <a:pt x="9036426" y="2094088"/>
                  <a:pt x="9036366" y="2093670"/>
                </a:cubicBezTo>
                <a:cubicBezTo>
                  <a:pt x="9036286" y="2093110"/>
                  <a:pt x="9033105" y="2092696"/>
                  <a:pt x="9024621" y="2092794"/>
                </a:cubicBezTo>
                <a:cubicBezTo>
                  <a:pt x="9024621" y="2092794"/>
                  <a:pt x="9022091" y="2092396"/>
                  <a:pt x="9019354" y="2092167"/>
                </a:cubicBezTo>
                <a:close/>
                <a:moveTo>
                  <a:pt x="9100975" y="2091627"/>
                </a:moveTo>
                <a:cubicBezTo>
                  <a:pt x="9087297" y="2089094"/>
                  <a:pt x="9078800" y="2096149"/>
                  <a:pt x="9058268" y="2099304"/>
                </a:cubicBezTo>
                <a:cubicBezTo>
                  <a:pt x="9053341" y="2100063"/>
                  <a:pt x="9017768" y="2098483"/>
                  <a:pt x="9016109" y="2107083"/>
                </a:cubicBezTo>
                <a:cubicBezTo>
                  <a:pt x="9017747" y="2109056"/>
                  <a:pt x="9026231" y="2108678"/>
                  <a:pt x="9026231" y="2108678"/>
                </a:cubicBezTo>
                <a:cubicBezTo>
                  <a:pt x="9053327" y="2106740"/>
                  <a:pt x="9080438" y="2098122"/>
                  <a:pt x="9100975" y="2091627"/>
                </a:cubicBezTo>
                <a:close/>
                <a:moveTo>
                  <a:pt x="1808326" y="2088142"/>
                </a:moveTo>
                <a:cubicBezTo>
                  <a:pt x="1808326" y="2088142"/>
                  <a:pt x="1815557" y="2087949"/>
                  <a:pt x="1818382" y="2091158"/>
                </a:cubicBezTo>
                <a:cubicBezTo>
                  <a:pt x="1819500" y="2092428"/>
                  <a:pt x="1819399" y="2093082"/>
                  <a:pt x="1818624" y="2093294"/>
                </a:cubicBezTo>
                <a:cubicBezTo>
                  <a:pt x="1817464" y="2093615"/>
                  <a:pt x="1814794" y="2092944"/>
                  <a:pt x="1812462" y="2091887"/>
                </a:cubicBezTo>
                <a:cubicBezTo>
                  <a:pt x="1810129" y="2090826"/>
                  <a:pt x="1808134" y="2089379"/>
                  <a:pt x="1808326" y="2088142"/>
                </a:cubicBezTo>
                <a:close/>
                <a:moveTo>
                  <a:pt x="9119600" y="2082832"/>
                </a:moveTo>
                <a:cubicBezTo>
                  <a:pt x="9118779" y="2083515"/>
                  <a:pt x="9119255" y="2084925"/>
                  <a:pt x="9120143" y="2085992"/>
                </a:cubicBezTo>
                <a:cubicBezTo>
                  <a:pt x="9121031" y="2087062"/>
                  <a:pt x="9122329" y="2087789"/>
                  <a:pt x="9123151" y="2087106"/>
                </a:cubicBezTo>
                <a:cubicBezTo>
                  <a:pt x="9126434" y="2087715"/>
                  <a:pt x="9119600" y="2082832"/>
                  <a:pt x="9119600" y="2082832"/>
                </a:cubicBezTo>
                <a:close/>
                <a:moveTo>
                  <a:pt x="9235275" y="2075774"/>
                </a:moveTo>
                <a:lnTo>
                  <a:pt x="9236196" y="2076808"/>
                </a:lnTo>
                <a:lnTo>
                  <a:pt x="9238078" y="2078921"/>
                </a:lnTo>
                <a:cubicBezTo>
                  <a:pt x="9238078" y="2078921"/>
                  <a:pt x="9237143" y="2077873"/>
                  <a:pt x="9236327" y="2076954"/>
                </a:cubicBezTo>
                <a:lnTo>
                  <a:pt x="9236196" y="2076808"/>
                </a:lnTo>
                <a:lnTo>
                  <a:pt x="9235320" y="2075823"/>
                </a:lnTo>
                <a:cubicBezTo>
                  <a:pt x="9235101" y="2075577"/>
                  <a:pt x="9235043" y="2075511"/>
                  <a:pt x="9235275" y="2075774"/>
                </a:cubicBezTo>
                <a:close/>
                <a:moveTo>
                  <a:pt x="1631104" y="2059484"/>
                </a:moveTo>
                <a:lnTo>
                  <a:pt x="1640150" y="2063365"/>
                </a:lnTo>
                <a:lnTo>
                  <a:pt x="1638091" y="2063072"/>
                </a:lnTo>
                <a:close/>
                <a:moveTo>
                  <a:pt x="9187528" y="2054221"/>
                </a:moveTo>
                <a:cubicBezTo>
                  <a:pt x="9185884" y="2055585"/>
                  <a:pt x="9184246" y="2053613"/>
                  <a:pt x="9182599" y="2054979"/>
                </a:cubicBezTo>
                <a:cubicBezTo>
                  <a:pt x="9181296" y="2056893"/>
                  <a:pt x="9181688" y="2057818"/>
                  <a:pt x="9182825" y="2058124"/>
                </a:cubicBezTo>
                <a:cubicBezTo>
                  <a:pt x="9183677" y="2058354"/>
                  <a:pt x="9184950" y="2058236"/>
                  <a:pt x="9186240" y="2057927"/>
                </a:cubicBezTo>
                <a:cubicBezTo>
                  <a:pt x="9187530" y="2057617"/>
                  <a:pt x="9188838" y="2057117"/>
                  <a:pt x="9189765" y="2056582"/>
                </a:cubicBezTo>
                <a:cubicBezTo>
                  <a:pt x="9191617" y="2055514"/>
                  <a:pt x="9191940" y="2054307"/>
                  <a:pt x="9187528" y="2054221"/>
                </a:cubicBezTo>
                <a:close/>
                <a:moveTo>
                  <a:pt x="9314434" y="2040465"/>
                </a:moveTo>
                <a:lnTo>
                  <a:pt x="9316508" y="2040943"/>
                </a:lnTo>
                <a:cubicBezTo>
                  <a:pt x="9319524" y="2041879"/>
                  <a:pt x="9321078" y="2042723"/>
                  <a:pt x="9319897" y="2043193"/>
                </a:cubicBezTo>
                <a:cubicBezTo>
                  <a:pt x="9306298" y="2048601"/>
                  <a:pt x="9290715" y="2049880"/>
                  <a:pt x="9274817" y="2050420"/>
                </a:cubicBezTo>
                <a:lnTo>
                  <a:pt x="9269918" y="2050558"/>
                </a:lnTo>
                <a:close/>
                <a:moveTo>
                  <a:pt x="8935303" y="2029644"/>
                </a:moveTo>
                <a:lnTo>
                  <a:pt x="8930302" y="2030415"/>
                </a:lnTo>
                <a:lnTo>
                  <a:pt x="8877871" y="2035707"/>
                </a:lnTo>
                <a:lnTo>
                  <a:pt x="8841396" y="2043654"/>
                </a:lnTo>
                <a:lnTo>
                  <a:pt x="8855530" y="2037962"/>
                </a:lnTo>
                <a:lnTo>
                  <a:pt x="8833361" y="2040199"/>
                </a:lnTo>
                <a:lnTo>
                  <a:pt x="8820399" y="2045935"/>
                </a:lnTo>
                <a:lnTo>
                  <a:pt x="8830076" y="2046781"/>
                </a:lnTo>
                <a:lnTo>
                  <a:pt x="8841365" y="2045499"/>
                </a:lnTo>
                <a:lnTo>
                  <a:pt x="8916868" y="2037102"/>
                </a:lnTo>
                <a:close/>
                <a:moveTo>
                  <a:pt x="8979719" y="2022792"/>
                </a:moveTo>
                <a:lnTo>
                  <a:pt x="8953851" y="2026782"/>
                </a:lnTo>
                <a:lnTo>
                  <a:pt x="8941253" y="2032970"/>
                </a:lnTo>
                <a:lnTo>
                  <a:pt x="8935950" y="2034980"/>
                </a:lnTo>
                <a:lnTo>
                  <a:pt x="8952633" y="2033125"/>
                </a:lnTo>
                <a:lnTo>
                  <a:pt x="8959342" y="2031885"/>
                </a:lnTo>
                <a:close/>
                <a:moveTo>
                  <a:pt x="9518630" y="2017344"/>
                </a:moveTo>
                <a:lnTo>
                  <a:pt x="9543361" y="2017789"/>
                </a:lnTo>
                <a:lnTo>
                  <a:pt x="9569219" y="2019332"/>
                </a:lnTo>
                <a:lnTo>
                  <a:pt x="9562233" y="2022028"/>
                </a:lnTo>
                <a:lnTo>
                  <a:pt x="9556189" y="2023882"/>
                </a:lnTo>
                <a:lnTo>
                  <a:pt x="9502746" y="2024085"/>
                </a:lnTo>
                <a:lnTo>
                  <a:pt x="9507775" y="2022241"/>
                </a:lnTo>
                <a:close/>
                <a:moveTo>
                  <a:pt x="9466631" y="2016409"/>
                </a:moveTo>
                <a:lnTo>
                  <a:pt x="9476441" y="2016585"/>
                </a:lnTo>
                <a:lnTo>
                  <a:pt x="9470564" y="2018689"/>
                </a:lnTo>
                <a:cubicBezTo>
                  <a:pt x="9461665" y="2021772"/>
                  <a:pt x="9456888" y="2023585"/>
                  <a:pt x="9454945" y="2024607"/>
                </a:cubicBezTo>
                <a:lnTo>
                  <a:pt x="9455515" y="2025098"/>
                </a:lnTo>
                <a:lnTo>
                  <a:pt x="9424494" y="2025921"/>
                </a:lnTo>
                <a:cubicBezTo>
                  <a:pt x="9402889" y="2027468"/>
                  <a:pt x="9382085" y="2029894"/>
                  <a:pt x="9361619" y="2032981"/>
                </a:cubicBezTo>
                <a:lnTo>
                  <a:pt x="9348027" y="2032781"/>
                </a:lnTo>
                <a:lnTo>
                  <a:pt x="9379612" y="2024928"/>
                </a:lnTo>
                <a:lnTo>
                  <a:pt x="9402648" y="2017220"/>
                </a:lnTo>
                <a:close/>
                <a:moveTo>
                  <a:pt x="9076707" y="2010031"/>
                </a:moveTo>
                <a:cubicBezTo>
                  <a:pt x="9078172" y="2009286"/>
                  <a:pt x="9063237" y="2010747"/>
                  <a:pt x="9057079" y="2010859"/>
                </a:cubicBezTo>
                <a:lnTo>
                  <a:pt x="8997650" y="2020026"/>
                </a:lnTo>
                <a:lnTo>
                  <a:pt x="8984700" y="2024861"/>
                </a:lnTo>
                <a:lnTo>
                  <a:pt x="8981764" y="2027740"/>
                </a:lnTo>
                <a:lnTo>
                  <a:pt x="9004157" y="2023602"/>
                </a:lnTo>
                <a:lnTo>
                  <a:pt x="9014425" y="2018661"/>
                </a:lnTo>
                <a:lnTo>
                  <a:pt x="9017078" y="2017604"/>
                </a:lnTo>
                <a:lnTo>
                  <a:pt x="9017487" y="2017582"/>
                </a:lnTo>
                <a:lnTo>
                  <a:pt x="9026661" y="2016136"/>
                </a:lnTo>
                <a:lnTo>
                  <a:pt x="9015488" y="2021508"/>
                </a:lnTo>
                <a:lnTo>
                  <a:pt x="9068846" y="2011646"/>
                </a:lnTo>
                <a:cubicBezTo>
                  <a:pt x="9073910" y="2010775"/>
                  <a:pt x="9076219" y="2010280"/>
                  <a:pt x="9076707" y="2010031"/>
                </a:cubicBezTo>
                <a:close/>
                <a:moveTo>
                  <a:pt x="8823171" y="1961860"/>
                </a:moveTo>
                <a:lnTo>
                  <a:pt x="8803101" y="1965029"/>
                </a:lnTo>
                <a:lnTo>
                  <a:pt x="8807013" y="1964991"/>
                </a:lnTo>
                <a:lnTo>
                  <a:pt x="8810652" y="1964318"/>
                </a:lnTo>
                <a:lnTo>
                  <a:pt x="8818804" y="1963674"/>
                </a:lnTo>
                <a:close/>
                <a:moveTo>
                  <a:pt x="9337733" y="1945306"/>
                </a:moveTo>
                <a:lnTo>
                  <a:pt x="9342244" y="1945538"/>
                </a:lnTo>
                <a:cubicBezTo>
                  <a:pt x="9350868" y="1945838"/>
                  <a:pt x="9360727" y="1946004"/>
                  <a:pt x="9373255" y="1945941"/>
                </a:cubicBezTo>
                <a:cubicBezTo>
                  <a:pt x="9377815" y="1946520"/>
                  <a:pt x="9408470" y="1945994"/>
                  <a:pt x="9414628" y="1947880"/>
                </a:cubicBezTo>
                <a:lnTo>
                  <a:pt x="9411710" y="1950002"/>
                </a:lnTo>
                <a:lnTo>
                  <a:pt x="9410106" y="1950750"/>
                </a:lnTo>
                <a:lnTo>
                  <a:pt x="9395447" y="1951820"/>
                </a:lnTo>
                <a:cubicBezTo>
                  <a:pt x="9377563" y="1951904"/>
                  <a:pt x="9354223" y="1949522"/>
                  <a:pt x="9346116" y="1950353"/>
                </a:cubicBezTo>
                <a:lnTo>
                  <a:pt x="9304592" y="1953866"/>
                </a:lnTo>
                <a:close/>
                <a:moveTo>
                  <a:pt x="1738523" y="1924537"/>
                </a:moveTo>
                <a:cubicBezTo>
                  <a:pt x="1743009" y="1925186"/>
                  <a:pt x="1746874" y="1925610"/>
                  <a:pt x="1747194" y="1925799"/>
                </a:cubicBezTo>
                <a:cubicBezTo>
                  <a:pt x="1747354" y="1925893"/>
                  <a:pt x="1746626" y="1925930"/>
                  <a:pt x="1744648" y="1925906"/>
                </a:cubicBezTo>
                <a:lnTo>
                  <a:pt x="1742648" y="1925855"/>
                </a:lnTo>
                <a:close/>
                <a:moveTo>
                  <a:pt x="9256559" y="1913125"/>
                </a:moveTo>
                <a:cubicBezTo>
                  <a:pt x="9255460" y="1917019"/>
                  <a:pt x="9254573" y="1918302"/>
                  <a:pt x="9253763" y="1918225"/>
                </a:cubicBezTo>
                <a:cubicBezTo>
                  <a:pt x="9252955" y="1918148"/>
                  <a:pt x="9252222" y="1916711"/>
                  <a:pt x="9251437" y="1915164"/>
                </a:cubicBezTo>
                <a:cubicBezTo>
                  <a:pt x="9254195" y="1914066"/>
                  <a:pt x="9256559" y="1913125"/>
                  <a:pt x="9256559" y="1913125"/>
                </a:cubicBezTo>
                <a:close/>
                <a:moveTo>
                  <a:pt x="1812359" y="1911517"/>
                </a:moveTo>
                <a:lnTo>
                  <a:pt x="1824392" y="1917610"/>
                </a:lnTo>
                <a:lnTo>
                  <a:pt x="1857526" y="1925870"/>
                </a:lnTo>
                <a:lnTo>
                  <a:pt x="1868664" y="1927063"/>
                </a:lnTo>
                <a:cubicBezTo>
                  <a:pt x="1881941" y="1929976"/>
                  <a:pt x="1895584" y="1933465"/>
                  <a:pt x="1906195" y="1934297"/>
                </a:cubicBezTo>
                <a:lnTo>
                  <a:pt x="1930813" y="1939396"/>
                </a:lnTo>
                <a:lnTo>
                  <a:pt x="1832992" y="1915739"/>
                </a:lnTo>
                <a:lnTo>
                  <a:pt x="1816052" y="1912201"/>
                </a:lnTo>
                <a:close/>
                <a:moveTo>
                  <a:pt x="8982406" y="1903225"/>
                </a:moveTo>
                <a:cubicBezTo>
                  <a:pt x="8977823" y="1902768"/>
                  <a:pt x="8970617" y="1903038"/>
                  <a:pt x="8965346" y="1904254"/>
                </a:cubicBezTo>
                <a:cubicBezTo>
                  <a:pt x="8951794" y="1906893"/>
                  <a:pt x="8939544" y="1908452"/>
                  <a:pt x="8927909" y="1910402"/>
                </a:cubicBezTo>
                <a:lnTo>
                  <a:pt x="8917294" y="1913077"/>
                </a:lnTo>
                <a:lnTo>
                  <a:pt x="8982716" y="1906824"/>
                </a:lnTo>
                <a:lnTo>
                  <a:pt x="8983723" y="1906573"/>
                </a:lnTo>
                <a:cubicBezTo>
                  <a:pt x="8988947" y="1904871"/>
                  <a:pt x="8986988" y="1903684"/>
                  <a:pt x="8982406" y="1903225"/>
                </a:cubicBezTo>
                <a:close/>
                <a:moveTo>
                  <a:pt x="1459291" y="1877675"/>
                </a:moveTo>
                <a:lnTo>
                  <a:pt x="1544329" y="1905221"/>
                </a:lnTo>
                <a:cubicBezTo>
                  <a:pt x="1579971" y="1915782"/>
                  <a:pt x="1615804" y="1925448"/>
                  <a:pt x="1651751" y="1934274"/>
                </a:cubicBezTo>
                <a:cubicBezTo>
                  <a:pt x="1665143" y="1937200"/>
                  <a:pt x="1696356" y="1944853"/>
                  <a:pt x="1714497" y="1949294"/>
                </a:cubicBezTo>
                <a:cubicBezTo>
                  <a:pt x="1730628" y="1955981"/>
                  <a:pt x="1715311" y="1954748"/>
                  <a:pt x="1705576" y="1951449"/>
                </a:cubicBezTo>
                <a:lnTo>
                  <a:pt x="1593575" y="1925358"/>
                </a:lnTo>
                <a:close/>
                <a:moveTo>
                  <a:pt x="8921542" y="1874792"/>
                </a:moveTo>
                <a:lnTo>
                  <a:pt x="8904982" y="1876404"/>
                </a:lnTo>
                <a:lnTo>
                  <a:pt x="8903809" y="1877465"/>
                </a:lnTo>
                <a:lnTo>
                  <a:pt x="8908241" y="1876945"/>
                </a:lnTo>
                <a:close/>
                <a:moveTo>
                  <a:pt x="1580894" y="1869919"/>
                </a:moveTo>
                <a:cubicBezTo>
                  <a:pt x="1592873" y="1871242"/>
                  <a:pt x="1605945" y="1874451"/>
                  <a:pt x="1617412" y="1879073"/>
                </a:cubicBezTo>
                <a:cubicBezTo>
                  <a:pt x="1604918" y="1881049"/>
                  <a:pt x="1592360" y="1874541"/>
                  <a:pt x="1580894" y="1869919"/>
                </a:cubicBezTo>
                <a:close/>
                <a:moveTo>
                  <a:pt x="9307179" y="1867685"/>
                </a:moveTo>
                <a:lnTo>
                  <a:pt x="9316285" y="1868919"/>
                </a:lnTo>
                <a:cubicBezTo>
                  <a:pt x="9319098" y="1869545"/>
                  <a:pt x="9320788" y="1870302"/>
                  <a:pt x="9320535" y="1871201"/>
                </a:cubicBezTo>
                <a:cubicBezTo>
                  <a:pt x="9320386" y="1871725"/>
                  <a:pt x="9319639" y="1872222"/>
                  <a:pt x="9318428" y="1872690"/>
                </a:cubicBezTo>
                <a:cubicBezTo>
                  <a:pt x="9317216" y="1873157"/>
                  <a:pt x="9315539" y="1873595"/>
                  <a:pt x="9313533" y="1874003"/>
                </a:cubicBezTo>
                <a:cubicBezTo>
                  <a:pt x="9301493" y="1876447"/>
                  <a:pt x="9277560" y="1877790"/>
                  <a:pt x="9270762" y="1877702"/>
                </a:cubicBezTo>
                <a:lnTo>
                  <a:pt x="9269981" y="1877732"/>
                </a:lnTo>
                <a:close/>
                <a:moveTo>
                  <a:pt x="1569747" y="1865017"/>
                </a:moveTo>
                <a:cubicBezTo>
                  <a:pt x="1570453" y="1865819"/>
                  <a:pt x="1569410" y="1866736"/>
                  <a:pt x="1568190" y="1867453"/>
                </a:cubicBezTo>
                <a:cubicBezTo>
                  <a:pt x="1566970" y="1868170"/>
                  <a:pt x="1565575" y="1868687"/>
                  <a:pt x="1565575" y="1868687"/>
                </a:cubicBezTo>
                <a:cubicBezTo>
                  <a:pt x="1562751" y="1865478"/>
                  <a:pt x="1568335" y="1863411"/>
                  <a:pt x="1569747" y="1865017"/>
                </a:cubicBezTo>
                <a:close/>
                <a:moveTo>
                  <a:pt x="8951267" y="1864740"/>
                </a:moveTo>
                <a:lnTo>
                  <a:pt x="8947110" y="1865948"/>
                </a:lnTo>
                <a:lnTo>
                  <a:pt x="8945108" y="1865946"/>
                </a:lnTo>
                <a:cubicBezTo>
                  <a:pt x="8943128" y="1865917"/>
                  <a:pt x="8942403" y="1865863"/>
                  <a:pt x="8942566" y="1865772"/>
                </a:cubicBezTo>
                <a:cubicBezTo>
                  <a:pt x="8942890" y="1865591"/>
                  <a:pt x="8946766" y="1865270"/>
                  <a:pt x="8951267" y="1864740"/>
                </a:cubicBezTo>
                <a:close/>
                <a:moveTo>
                  <a:pt x="8863912" y="1857917"/>
                </a:moveTo>
                <a:cubicBezTo>
                  <a:pt x="8851872" y="1857357"/>
                  <a:pt x="8838460" y="1858490"/>
                  <a:pt x="8826413" y="1861269"/>
                </a:cubicBezTo>
                <a:lnTo>
                  <a:pt x="8838008" y="1861781"/>
                </a:lnTo>
                <a:lnTo>
                  <a:pt x="8848591" y="1861331"/>
                </a:lnTo>
                <a:close/>
                <a:moveTo>
                  <a:pt x="8875687" y="1854808"/>
                </a:moveTo>
                <a:cubicBezTo>
                  <a:pt x="8874862" y="1855491"/>
                  <a:pt x="8875750" y="1856561"/>
                  <a:pt x="8876844" y="1857458"/>
                </a:cubicBezTo>
                <a:cubicBezTo>
                  <a:pt x="8877936" y="1858357"/>
                  <a:pt x="8879234" y="1859084"/>
                  <a:pt x="8879234" y="1859084"/>
                </a:cubicBezTo>
                <a:cubicBezTo>
                  <a:pt x="8882524" y="1856354"/>
                  <a:pt x="8877331" y="1853443"/>
                  <a:pt x="8875687" y="1854808"/>
                </a:cubicBezTo>
                <a:close/>
                <a:moveTo>
                  <a:pt x="9292748" y="1853004"/>
                </a:moveTo>
                <a:cubicBezTo>
                  <a:pt x="9300410" y="1853589"/>
                  <a:pt x="9296162" y="1856282"/>
                  <a:pt x="9288322" y="1859386"/>
                </a:cubicBezTo>
                <a:lnTo>
                  <a:pt x="9281475" y="1861721"/>
                </a:lnTo>
                <a:lnTo>
                  <a:pt x="9273571" y="1861565"/>
                </a:lnTo>
                <a:lnTo>
                  <a:pt x="9263034" y="1861531"/>
                </a:lnTo>
                <a:lnTo>
                  <a:pt x="9266702" y="1860184"/>
                </a:lnTo>
                <a:cubicBezTo>
                  <a:pt x="9275841" y="1856901"/>
                  <a:pt x="9286042" y="1853572"/>
                  <a:pt x="9292748" y="1853004"/>
                </a:cubicBezTo>
                <a:close/>
                <a:moveTo>
                  <a:pt x="9248732" y="1831216"/>
                </a:moveTo>
                <a:cubicBezTo>
                  <a:pt x="9248729" y="1832885"/>
                  <a:pt x="9247907" y="1833567"/>
                  <a:pt x="9247084" y="1833833"/>
                </a:cubicBezTo>
                <a:cubicBezTo>
                  <a:pt x="9246265" y="1834098"/>
                  <a:pt x="9245443" y="1833946"/>
                  <a:pt x="9245443" y="1833946"/>
                </a:cubicBezTo>
                <a:cubicBezTo>
                  <a:pt x="9245451" y="1830608"/>
                  <a:pt x="9248732" y="1831216"/>
                  <a:pt x="9248732" y="1831216"/>
                </a:cubicBezTo>
                <a:close/>
                <a:moveTo>
                  <a:pt x="9255580" y="1828866"/>
                </a:moveTo>
                <a:lnTo>
                  <a:pt x="9253743" y="1832129"/>
                </a:lnTo>
                <a:lnTo>
                  <a:pt x="9252725" y="1832296"/>
                </a:lnTo>
                <a:lnTo>
                  <a:pt x="9253062" y="1832666"/>
                </a:lnTo>
                <a:lnTo>
                  <a:pt x="9248732" y="1831216"/>
                </a:lnTo>
                <a:cubicBezTo>
                  <a:pt x="9252296" y="1828258"/>
                  <a:pt x="9253941" y="1826892"/>
                  <a:pt x="9255580" y="1828866"/>
                </a:cubicBezTo>
                <a:close/>
                <a:moveTo>
                  <a:pt x="8373283" y="1798237"/>
                </a:moveTo>
                <a:cubicBezTo>
                  <a:pt x="8365615" y="1799748"/>
                  <a:pt x="8357401" y="1801847"/>
                  <a:pt x="8355733" y="1801759"/>
                </a:cubicBezTo>
                <a:cubicBezTo>
                  <a:pt x="8345603" y="1804510"/>
                  <a:pt x="8325470" y="1806730"/>
                  <a:pt x="8322321" y="1810126"/>
                </a:cubicBezTo>
                <a:cubicBezTo>
                  <a:pt x="8319314" y="1820517"/>
                  <a:pt x="8372961" y="1804959"/>
                  <a:pt x="8385158" y="1799739"/>
                </a:cubicBezTo>
                <a:cubicBezTo>
                  <a:pt x="8386902" y="1798993"/>
                  <a:pt x="8387798" y="1798458"/>
                  <a:pt x="8387564" y="1798240"/>
                </a:cubicBezTo>
                <a:cubicBezTo>
                  <a:pt x="8388076" y="1795802"/>
                  <a:pt x="8380953" y="1796725"/>
                  <a:pt x="8373283" y="1798237"/>
                </a:cubicBezTo>
                <a:close/>
                <a:moveTo>
                  <a:pt x="8408293" y="1788070"/>
                </a:moveTo>
                <a:cubicBezTo>
                  <a:pt x="8401363" y="1789175"/>
                  <a:pt x="8394347" y="1790927"/>
                  <a:pt x="8393619" y="1791710"/>
                </a:cubicBezTo>
                <a:cubicBezTo>
                  <a:pt x="8391577" y="1796740"/>
                  <a:pt x="8408907" y="1794320"/>
                  <a:pt x="8417623" y="1791288"/>
                </a:cubicBezTo>
                <a:cubicBezTo>
                  <a:pt x="8419075" y="1790783"/>
                  <a:pt x="8420289" y="1790260"/>
                  <a:pt x="8421133" y="1789753"/>
                </a:cubicBezTo>
                <a:cubicBezTo>
                  <a:pt x="8421977" y="1789245"/>
                  <a:pt x="8422451" y="1788753"/>
                  <a:pt x="8422429" y="1788307"/>
                </a:cubicBezTo>
                <a:cubicBezTo>
                  <a:pt x="8422059" y="1786504"/>
                  <a:pt x="8415220" y="1786965"/>
                  <a:pt x="8408293" y="1788070"/>
                </a:cubicBezTo>
                <a:close/>
                <a:moveTo>
                  <a:pt x="8374635" y="1787038"/>
                </a:moveTo>
                <a:cubicBezTo>
                  <a:pt x="8373772" y="1787026"/>
                  <a:pt x="8372514" y="1787439"/>
                  <a:pt x="8370939" y="1789137"/>
                </a:cubicBezTo>
                <a:cubicBezTo>
                  <a:pt x="8362504" y="1790060"/>
                  <a:pt x="8352260" y="1789791"/>
                  <a:pt x="8338796" y="1792365"/>
                </a:cubicBezTo>
                <a:cubicBezTo>
                  <a:pt x="8333024" y="1795758"/>
                  <a:pt x="8310095" y="1802095"/>
                  <a:pt x="8309023" y="1804313"/>
                </a:cubicBezTo>
                <a:cubicBezTo>
                  <a:pt x="8308664" y="1805052"/>
                  <a:pt x="8310735" y="1805333"/>
                  <a:pt x="8316681" y="1804895"/>
                </a:cubicBezTo>
                <a:cubicBezTo>
                  <a:pt x="8334862" y="1800378"/>
                  <a:pt x="8356447" y="1796590"/>
                  <a:pt x="8370939" y="1789137"/>
                </a:cubicBezTo>
                <a:cubicBezTo>
                  <a:pt x="8372727" y="1789094"/>
                  <a:pt x="8374091" y="1789511"/>
                  <a:pt x="8374955" y="1789522"/>
                </a:cubicBezTo>
                <a:cubicBezTo>
                  <a:pt x="8375387" y="1789528"/>
                  <a:pt x="8375694" y="1789433"/>
                  <a:pt x="8375866" y="1789128"/>
                </a:cubicBezTo>
                <a:cubicBezTo>
                  <a:pt x="8376037" y="1788825"/>
                  <a:pt x="8376076" y="1788313"/>
                  <a:pt x="8375969" y="1787486"/>
                </a:cubicBezTo>
                <a:cubicBezTo>
                  <a:pt x="8375969" y="1787486"/>
                  <a:pt x="8375499" y="1787050"/>
                  <a:pt x="8374635" y="1787038"/>
                </a:cubicBezTo>
                <a:close/>
                <a:moveTo>
                  <a:pt x="9236331" y="1773465"/>
                </a:moveTo>
                <a:cubicBezTo>
                  <a:pt x="9237015" y="1772897"/>
                  <a:pt x="9237903" y="1772991"/>
                  <a:pt x="9238723" y="1773978"/>
                </a:cubicBezTo>
                <a:lnTo>
                  <a:pt x="9236086" y="1774189"/>
                </a:lnTo>
                <a:close/>
                <a:moveTo>
                  <a:pt x="8443681" y="1769244"/>
                </a:moveTo>
                <a:cubicBezTo>
                  <a:pt x="8443529" y="1768701"/>
                  <a:pt x="8440322" y="1768701"/>
                  <a:pt x="8431923" y="1769900"/>
                </a:cubicBezTo>
                <a:cubicBezTo>
                  <a:pt x="8431923" y="1769900"/>
                  <a:pt x="8421680" y="1769632"/>
                  <a:pt x="8420226" y="1771198"/>
                </a:cubicBezTo>
                <a:cubicBezTo>
                  <a:pt x="8417875" y="1775852"/>
                  <a:pt x="8432501" y="1773342"/>
                  <a:pt x="8439767" y="1771108"/>
                </a:cubicBezTo>
                <a:cubicBezTo>
                  <a:pt x="8442192" y="1770364"/>
                  <a:pt x="8443794" y="1769650"/>
                  <a:pt x="8443681" y="1769244"/>
                </a:cubicBezTo>
                <a:close/>
                <a:moveTo>
                  <a:pt x="8507479" y="1758835"/>
                </a:moveTo>
                <a:cubicBezTo>
                  <a:pt x="8493588" y="1758098"/>
                  <a:pt x="8486078" y="1766196"/>
                  <a:pt x="8466129" y="1771988"/>
                </a:cubicBezTo>
                <a:cubicBezTo>
                  <a:pt x="8461341" y="1773379"/>
                  <a:pt x="8425866" y="1776429"/>
                  <a:pt x="8425336" y="1785172"/>
                </a:cubicBezTo>
                <a:cubicBezTo>
                  <a:pt x="8427216" y="1786914"/>
                  <a:pt x="8435580" y="1785440"/>
                  <a:pt x="8435580" y="1785440"/>
                </a:cubicBezTo>
                <a:cubicBezTo>
                  <a:pt x="8462195" y="1780002"/>
                  <a:pt x="8487959" y="1767939"/>
                  <a:pt x="8507479" y="1758835"/>
                </a:cubicBezTo>
                <a:close/>
                <a:moveTo>
                  <a:pt x="8524808" y="1747696"/>
                </a:moveTo>
                <a:cubicBezTo>
                  <a:pt x="8524081" y="1748480"/>
                  <a:pt x="8524736" y="1749816"/>
                  <a:pt x="8525753" y="1750761"/>
                </a:cubicBezTo>
                <a:cubicBezTo>
                  <a:pt x="8526771" y="1751705"/>
                  <a:pt x="8528154" y="1752259"/>
                  <a:pt x="8528881" y="1751475"/>
                </a:cubicBezTo>
                <a:cubicBezTo>
                  <a:pt x="8532216" y="1751653"/>
                  <a:pt x="8524808" y="1747696"/>
                  <a:pt x="8524808" y="1747696"/>
                </a:cubicBezTo>
                <a:close/>
                <a:moveTo>
                  <a:pt x="8881955" y="1746749"/>
                </a:moveTo>
                <a:cubicBezTo>
                  <a:pt x="8885402" y="1746899"/>
                  <a:pt x="8886956" y="1748062"/>
                  <a:pt x="8886314" y="1749196"/>
                </a:cubicBezTo>
                <a:cubicBezTo>
                  <a:pt x="8885886" y="1749952"/>
                  <a:pt x="8884480" y="1750695"/>
                  <a:pt x="8882009" y="1751118"/>
                </a:cubicBezTo>
                <a:cubicBezTo>
                  <a:pt x="8878717" y="1751682"/>
                  <a:pt x="8873526" y="1751675"/>
                  <a:pt x="8866231" y="1750370"/>
                </a:cubicBezTo>
                <a:cubicBezTo>
                  <a:pt x="8873165" y="1747459"/>
                  <a:pt x="8878508" y="1746597"/>
                  <a:pt x="8881955" y="1746749"/>
                </a:cubicBezTo>
                <a:close/>
                <a:moveTo>
                  <a:pt x="1226130" y="1735343"/>
                </a:moveTo>
                <a:lnTo>
                  <a:pt x="1226275" y="1735393"/>
                </a:lnTo>
                <a:lnTo>
                  <a:pt x="1226274" y="1735408"/>
                </a:lnTo>
                <a:close/>
                <a:moveTo>
                  <a:pt x="1226788" y="1732110"/>
                </a:moveTo>
                <a:cubicBezTo>
                  <a:pt x="1254609" y="1742863"/>
                  <a:pt x="1277751" y="1752663"/>
                  <a:pt x="1244387" y="1741648"/>
                </a:cubicBezTo>
                <a:lnTo>
                  <a:pt x="1226275" y="1735393"/>
                </a:lnTo>
                <a:close/>
                <a:moveTo>
                  <a:pt x="8638588" y="1725688"/>
                </a:moveTo>
                <a:cubicBezTo>
                  <a:pt x="8638322" y="1725458"/>
                  <a:pt x="8638390" y="1725516"/>
                  <a:pt x="8638637" y="1725732"/>
                </a:cubicBezTo>
                <a:lnTo>
                  <a:pt x="8639634" y="1726594"/>
                </a:lnTo>
                <a:lnTo>
                  <a:pt x="8639782" y="1726722"/>
                </a:lnTo>
                <a:cubicBezTo>
                  <a:pt x="8640712" y="1727527"/>
                  <a:pt x="8641774" y="1728446"/>
                  <a:pt x="8641774" y="1728446"/>
                </a:cubicBezTo>
                <a:lnTo>
                  <a:pt x="8639634" y="1726594"/>
                </a:lnTo>
                <a:close/>
                <a:moveTo>
                  <a:pt x="1190268" y="1722957"/>
                </a:moveTo>
                <a:cubicBezTo>
                  <a:pt x="1194472" y="1723529"/>
                  <a:pt x="1203954" y="1726219"/>
                  <a:pt x="1212146" y="1728976"/>
                </a:cubicBezTo>
                <a:lnTo>
                  <a:pt x="1226130" y="1735343"/>
                </a:lnTo>
                <a:close/>
                <a:moveTo>
                  <a:pt x="8588446" y="1710512"/>
                </a:moveTo>
                <a:cubicBezTo>
                  <a:pt x="8586991" y="1712080"/>
                  <a:pt x="8585112" y="1710336"/>
                  <a:pt x="8583657" y="1711903"/>
                </a:cubicBezTo>
                <a:cubicBezTo>
                  <a:pt x="8582614" y="1713972"/>
                  <a:pt x="8583122" y="1714838"/>
                  <a:pt x="8584290" y="1714994"/>
                </a:cubicBezTo>
                <a:cubicBezTo>
                  <a:pt x="8585165" y="1715110"/>
                  <a:pt x="8586409" y="1714829"/>
                  <a:pt x="8587649" y="1714355"/>
                </a:cubicBezTo>
                <a:cubicBezTo>
                  <a:pt x="8588889" y="1713880"/>
                  <a:pt x="8590121" y="1713215"/>
                  <a:pt x="8590971" y="1712565"/>
                </a:cubicBezTo>
                <a:cubicBezTo>
                  <a:pt x="8592668" y="1711264"/>
                  <a:pt x="8592833" y="1710026"/>
                  <a:pt x="8588446" y="1710512"/>
                </a:cubicBezTo>
                <a:close/>
                <a:moveTo>
                  <a:pt x="1095488" y="1689573"/>
                </a:moveTo>
                <a:cubicBezTo>
                  <a:pt x="1092926" y="1689572"/>
                  <a:pt x="1091481" y="1690843"/>
                  <a:pt x="1093012" y="1692581"/>
                </a:cubicBezTo>
                <a:cubicBezTo>
                  <a:pt x="1093012" y="1692581"/>
                  <a:pt x="1101953" y="1696193"/>
                  <a:pt x="1104636" y="1695966"/>
                </a:cubicBezTo>
                <a:cubicBezTo>
                  <a:pt x="1105531" y="1695892"/>
                  <a:pt x="1105730" y="1695390"/>
                  <a:pt x="1104672" y="1694186"/>
                </a:cubicBezTo>
                <a:cubicBezTo>
                  <a:pt x="1101729" y="1690843"/>
                  <a:pt x="1098050" y="1689572"/>
                  <a:pt x="1095488" y="1689573"/>
                </a:cubicBezTo>
                <a:close/>
                <a:moveTo>
                  <a:pt x="8472830" y="1681078"/>
                </a:moveTo>
                <a:cubicBezTo>
                  <a:pt x="8474184" y="1680148"/>
                  <a:pt x="8459566" y="1683535"/>
                  <a:pt x="8453474" y="1684445"/>
                </a:cubicBezTo>
                <a:cubicBezTo>
                  <a:pt x="8371758" y="1714092"/>
                  <a:pt x="8289476" y="1728637"/>
                  <a:pt x="8205268" y="1749657"/>
                </a:cubicBezTo>
                <a:cubicBezTo>
                  <a:pt x="8195137" y="1752408"/>
                  <a:pt x="8168521" y="1757847"/>
                  <a:pt x="8167068" y="1759414"/>
                </a:cubicBezTo>
                <a:lnTo>
                  <a:pt x="8166807" y="1759697"/>
                </a:lnTo>
                <a:lnTo>
                  <a:pt x="8169438" y="1759565"/>
                </a:lnTo>
                <a:lnTo>
                  <a:pt x="8182135" y="1759190"/>
                </a:lnTo>
                <a:lnTo>
                  <a:pt x="8203371" y="1756887"/>
                </a:lnTo>
                <a:cubicBezTo>
                  <a:pt x="8216885" y="1753630"/>
                  <a:pt x="8230891" y="1749372"/>
                  <a:pt x="8244078" y="1746783"/>
                </a:cubicBezTo>
                <a:cubicBezTo>
                  <a:pt x="8313924" y="1729934"/>
                  <a:pt x="8390437" y="1713439"/>
                  <a:pt x="8465242" y="1683699"/>
                </a:cubicBezTo>
                <a:cubicBezTo>
                  <a:pt x="8470151" y="1682178"/>
                  <a:pt x="8472378" y="1681388"/>
                  <a:pt x="8472830" y="1681078"/>
                </a:cubicBezTo>
                <a:close/>
                <a:moveTo>
                  <a:pt x="8712494" y="1680407"/>
                </a:moveTo>
                <a:lnTo>
                  <a:pt x="8714613" y="1680612"/>
                </a:lnTo>
                <a:cubicBezTo>
                  <a:pt x="8717725" y="1681149"/>
                  <a:pt x="8719376" y="1681784"/>
                  <a:pt x="8718265" y="1682403"/>
                </a:cubicBezTo>
                <a:cubicBezTo>
                  <a:pt x="8705483" y="1689530"/>
                  <a:pt x="8690198" y="1692819"/>
                  <a:pt x="8674505" y="1695418"/>
                </a:cubicBezTo>
                <a:lnTo>
                  <a:pt x="8669665" y="1696192"/>
                </a:lnTo>
                <a:close/>
                <a:moveTo>
                  <a:pt x="1109053" y="1642876"/>
                </a:moveTo>
                <a:cubicBezTo>
                  <a:pt x="1114316" y="1641092"/>
                  <a:pt x="1115964" y="1642965"/>
                  <a:pt x="1120200" y="1647779"/>
                </a:cubicBezTo>
                <a:cubicBezTo>
                  <a:pt x="1118531" y="1647824"/>
                  <a:pt x="1116509" y="1647468"/>
                  <a:pt x="1114522" y="1646665"/>
                </a:cubicBezTo>
                <a:cubicBezTo>
                  <a:pt x="1112535" y="1645863"/>
                  <a:pt x="1110584" y="1644615"/>
                  <a:pt x="1109053" y="1642876"/>
                </a:cubicBezTo>
                <a:close/>
                <a:moveTo>
                  <a:pt x="8870034" y="1635707"/>
                </a:moveTo>
                <a:lnTo>
                  <a:pt x="8864481" y="1638557"/>
                </a:lnTo>
                <a:cubicBezTo>
                  <a:pt x="8856055" y="1642768"/>
                  <a:pt x="8851556" y="1645185"/>
                  <a:pt x="8849761" y="1646450"/>
                </a:cubicBezTo>
                <a:lnTo>
                  <a:pt x="8850390" y="1646864"/>
                </a:lnTo>
                <a:lnTo>
                  <a:pt x="8819737" y="1651704"/>
                </a:lnTo>
                <a:cubicBezTo>
                  <a:pt x="8798515" y="1656043"/>
                  <a:pt x="8778200" y="1661146"/>
                  <a:pt x="8758309" y="1666864"/>
                </a:cubicBezTo>
                <a:lnTo>
                  <a:pt x="8744806" y="1668428"/>
                </a:lnTo>
                <a:lnTo>
                  <a:pt x="8775104" y="1656544"/>
                </a:lnTo>
                <a:lnTo>
                  <a:pt x="8796947" y="1645912"/>
                </a:lnTo>
                <a:lnTo>
                  <a:pt x="8860284" y="1636805"/>
                </a:lnTo>
                <a:close/>
                <a:moveTo>
                  <a:pt x="959580" y="1633460"/>
                </a:moveTo>
                <a:cubicBezTo>
                  <a:pt x="966255" y="1633282"/>
                  <a:pt x="972972" y="1636387"/>
                  <a:pt x="977208" y="1641201"/>
                </a:cubicBezTo>
                <a:cubicBezTo>
                  <a:pt x="973710" y="1641432"/>
                  <a:pt x="971255" y="1640745"/>
                  <a:pt x="968699" y="1639376"/>
                </a:cubicBezTo>
                <a:cubicBezTo>
                  <a:pt x="966143" y="1638006"/>
                  <a:pt x="963484" y="1635956"/>
                  <a:pt x="959580" y="1633460"/>
                </a:cubicBezTo>
                <a:close/>
                <a:moveTo>
                  <a:pt x="957296" y="1629894"/>
                </a:moveTo>
                <a:cubicBezTo>
                  <a:pt x="958236" y="1630964"/>
                  <a:pt x="958874" y="1632659"/>
                  <a:pt x="959580" y="1633460"/>
                </a:cubicBezTo>
                <a:cubicBezTo>
                  <a:pt x="958617" y="1634307"/>
                  <a:pt x="957783" y="1634330"/>
                  <a:pt x="956807" y="1633705"/>
                </a:cubicBezTo>
                <a:cubicBezTo>
                  <a:pt x="955831" y="1633081"/>
                  <a:pt x="954712" y="1631811"/>
                  <a:pt x="953183" y="1630073"/>
                </a:cubicBezTo>
                <a:cubicBezTo>
                  <a:pt x="955109" y="1628378"/>
                  <a:pt x="956355" y="1628824"/>
                  <a:pt x="957296" y="1629894"/>
                </a:cubicBezTo>
                <a:close/>
                <a:moveTo>
                  <a:pt x="8147605" y="1628403"/>
                </a:moveTo>
                <a:lnTo>
                  <a:pt x="8145216" y="1629947"/>
                </a:lnTo>
                <a:lnTo>
                  <a:pt x="8150299" y="1628902"/>
                </a:lnTo>
                <a:close/>
                <a:moveTo>
                  <a:pt x="950898" y="1626506"/>
                </a:moveTo>
                <a:cubicBezTo>
                  <a:pt x="951842" y="1627576"/>
                  <a:pt x="952477" y="1629270"/>
                  <a:pt x="953183" y="1630073"/>
                </a:cubicBezTo>
                <a:cubicBezTo>
                  <a:pt x="952221" y="1630919"/>
                  <a:pt x="951387" y="1630941"/>
                  <a:pt x="950410" y="1630317"/>
                </a:cubicBezTo>
                <a:cubicBezTo>
                  <a:pt x="949434" y="1629694"/>
                  <a:pt x="948316" y="1628422"/>
                  <a:pt x="946786" y="1626685"/>
                </a:cubicBezTo>
                <a:cubicBezTo>
                  <a:pt x="948712" y="1624991"/>
                  <a:pt x="949958" y="1625436"/>
                  <a:pt x="950898" y="1626506"/>
                </a:cubicBezTo>
                <a:close/>
                <a:moveTo>
                  <a:pt x="8962385" y="1626392"/>
                </a:moveTo>
                <a:lnTo>
                  <a:pt x="8955808" y="1629971"/>
                </a:lnTo>
                <a:lnTo>
                  <a:pt x="8950054" y="1632593"/>
                </a:lnTo>
                <a:lnTo>
                  <a:pt x="8897089" y="1639730"/>
                </a:lnTo>
                <a:lnTo>
                  <a:pt x="8901836" y="1637249"/>
                </a:lnTo>
                <a:lnTo>
                  <a:pt x="8911965" y="1630983"/>
                </a:lnTo>
                <a:lnTo>
                  <a:pt x="8936542" y="1628216"/>
                </a:lnTo>
                <a:close/>
                <a:moveTo>
                  <a:pt x="1112919" y="1621605"/>
                </a:moveTo>
                <a:cubicBezTo>
                  <a:pt x="1114742" y="1621920"/>
                  <a:pt x="1114780" y="1623345"/>
                  <a:pt x="1113933" y="1624649"/>
                </a:cubicBezTo>
                <a:cubicBezTo>
                  <a:pt x="1113085" y="1625954"/>
                  <a:pt x="1111354" y="1627139"/>
                  <a:pt x="1109637" y="1626976"/>
                </a:cubicBezTo>
                <a:close/>
                <a:moveTo>
                  <a:pt x="8257214" y="1616349"/>
                </a:moveTo>
                <a:lnTo>
                  <a:pt x="8255603" y="1617179"/>
                </a:lnTo>
                <a:lnTo>
                  <a:pt x="8258733" y="1617813"/>
                </a:lnTo>
                <a:cubicBezTo>
                  <a:pt x="8256951" y="1619292"/>
                  <a:pt x="8255649" y="1620372"/>
                  <a:pt x="8254588" y="1620837"/>
                </a:cubicBezTo>
                <a:cubicBezTo>
                  <a:pt x="8253528" y="1621301"/>
                  <a:pt x="8252706" y="1621150"/>
                  <a:pt x="8251886" y="1620163"/>
                </a:cubicBezTo>
                <a:lnTo>
                  <a:pt x="8253636" y="1618191"/>
                </a:lnTo>
                <a:lnTo>
                  <a:pt x="8248288" y="1620945"/>
                </a:lnTo>
                <a:lnTo>
                  <a:pt x="8248940" y="1620938"/>
                </a:lnTo>
                <a:lnTo>
                  <a:pt x="8251886" y="1620163"/>
                </a:lnTo>
                <a:lnTo>
                  <a:pt x="8250175" y="1620926"/>
                </a:lnTo>
                <a:lnTo>
                  <a:pt x="8258517" y="1620838"/>
                </a:lnTo>
                <a:cubicBezTo>
                  <a:pt x="8260090" y="1620596"/>
                  <a:pt x="8261581" y="1620186"/>
                  <a:pt x="8262967" y="1619527"/>
                </a:cubicBezTo>
                <a:cubicBezTo>
                  <a:pt x="8264351" y="1618868"/>
                  <a:pt x="8265632" y="1617961"/>
                  <a:pt x="8266782" y="1616720"/>
                </a:cubicBezTo>
                <a:lnTo>
                  <a:pt x="8264003" y="1616613"/>
                </a:lnTo>
                <a:lnTo>
                  <a:pt x="8261434" y="1618486"/>
                </a:lnTo>
                <a:cubicBezTo>
                  <a:pt x="8260373" y="1618951"/>
                  <a:pt x="8259552" y="1618798"/>
                  <a:pt x="8258733" y="1617813"/>
                </a:cubicBezTo>
                <a:lnTo>
                  <a:pt x="8259938" y="1616455"/>
                </a:lnTo>
                <a:close/>
                <a:moveTo>
                  <a:pt x="8099041" y="1607169"/>
                </a:moveTo>
                <a:lnTo>
                  <a:pt x="8084422" y="1610347"/>
                </a:lnTo>
                <a:lnTo>
                  <a:pt x="8090996" y="1609292"/>
                </a:lnTo>
                <a:lnTo>
                  <a:pt x="8079227" y="1613752"/>
                </a:lnTo>
                <a:lnTo>
                  <a:pt x="8095658" y="1609118"/>
                </a:lnTo>
                <a:lnTo>
                  <a:pt x="8090996" y="1609292"/>
                </a:lnTo>
                <a:close/>
                <a:moveTo>
                  <a:pt x="8114408" y="1603829"/>
                </a:moveTo>
                <a:lnTo>
                  <a:pt x="8102116" y="1606500"/>
                </a:lnTo>
                <a:lnTo>
                  <a:pt x="8098148" y="1608416"/>
                </a:lnTo>
                <a:close/>
                <a:moveTo>
                  <a:pt x="1055847" y="1598581"/>
                </a:moveTo>
                <a:cubicBezTo>
                  <a:pt x="1055847" y="1598581"/>
                  <a:pt x="1063078" y="1598388"/>
                  <a:pt x="1065902" y="1601598"/>
                </a:cubicBezTo>
                <a:cubicBezTo>
                  <a:pt x="1067020" y="1602868"/>
                  <a:pt x="1066918" y="1603521"/>
                  <a:pt x="1066145" y="1603734"/>
                </a:cubicBezTo>
                <a:cubicBezTo>
                  <a:pt x="1064984" y="1604054"/>
                  <a:pt x="1062314" y="1603384"/>
                  <a:pt x="1059982" y="1602326"/>
                </a:cubicBezTo>
                <a:cubicBezTo>
                  <a:pt x="1057649" y="1601266"/>
                  <a:pt x="1055654" y="1599819"/>
                  <a:pt x="1055847" y="1598581"/>
                </a:cubicBezTo>
                <a:close/>
                <a:moveTo>
                  <a:pt x="8365467" y="1587412"/>
                </a:moveTo>
                <a:cubicBezTo>
                  <a:pt x="8360862" y="1587552"/>
                  <a:pt x="8353752" y="1588755"/>
                  <a:pt x="8348683" y="1590644"/>
                </a:cubicBezTo>
                <a:cubicBezTo>
                  <a:pt x="8322494" y="1599396"/>
                  <a:pt x="8300910" y="1603183"/>
                  <a:pt x="8280006" y="1614406"/>
                </a:cubicBezTo>
                <a:cubicBezTo>
                  <a:pt x="8305167" y="1610535"/>
                  <a:pt x="8339719" y="1600309"/>
                  <a:pt x="8361121" y="1592948"/>
                </a:cubicBezTo>
                <a:cubicBezTo>
                  <a:pt x="8363795" y="1592029"/>
                  <a:pt x="8365789" y="1591236"/>
                  <a:pt x="8367205" y="1590560"/>
                </a:cubicBezTo>
                <a:cubicBezTo>
                  <a:pt x="8372165" y="1588194"/>
                  <a:pt x="8370068" y="1587271"/>
                  <a:pt x="8365467" y="1587412"/>
                </a:cubicBezTo>
                <a:close/>
                <a:moveTo>
                  <a:pt x="8799828" y="1575604"/>
                </a:moveTo>
                <a:lnTo>
                  <a:pt x="8797211" y="1578086"/>
                </a:lnTo>
                <a:lnTo>
                  <a:pt x="8795716" y="1579035"/>
                </a:lnTo>
                <a:lnTo>
                  <a:pt x="8781320" y="1581999"/>
                </a:lnTo>
                <a:cubicBezTo>
                  <a:pt x="8763597" y="1584403"/>
                  <a:pt x="8740147" y="1585069"/>
                  <a:pt x="8732216" y="1586945"/>
                </a:cubicBezTo>
                <a:lnTo>
                  <a:pt x="8691499" y="1595817"/>
                </a:lnTo>
                <a:lnTo>
                  <a:pt x="8723248" y="1583030"/>
                </a:lnTo>
                <a:lnTo>
                  <a:pt x="8727752" y="1582672"/>
                </a:lnTo>
                <a:cubicBezTo>
                  <a:pt x="8736342" y="1581851"/>
                  <a:pt x="8746140" y="1580738"/>
                  <a:pt x="8758552" y="1579049"/>
                </a:cubicBezTo>
                <a:cubicBezTo>
                  <a:pt x="8763149" y="1579032"/>
                  <a:pt x="8793477" y="1574531"/>
                  <a:pt x="8799828" y="1575604"/>
                </a:cubicBezTo>
                <a:close/>
                <a:moveTo>
                  <a:pt x="878626" y="1569923"/>
                </a:moveTo>
                <a:lnTo>
                  <a:pt x="887670" y="1573804"/>
                </a:lnTo>
                <a:lnTo>
                  <a:pt x="885610" y="1573511"/>
                </a:lnTo>
                <a:close/>
                <a:moveTo>
                  <a:pt x="8638586" y="1561653"/>
                </a:moveTo>
                <a:cubicBezTo>
                  <a:pt x="8638000" y="1565657"/>
                  <a:pt x="8637287" y="1567044"/>
                  <a:pt x="8636475" y="1567072"/>
                </a:cubicBezTo>
                <a:cubicBezTo>
                  <a:pt x="8635663" y="1567101"/>
                  <a:pt x="8634752" y="1565772"/>
                  <a:pt x="8633770" y="1564339"/>
                </a:cubicBezTo>
                <a:cubicBezTo>
                  <a:pt x="8636362" y="1562893"/>
                  <a:pt x="8638586" y="1561653"/>
                  <a:pt x="8638586" y="1561653"/>
                </a:cubicBezTo>
                <a:close/>
                <a:moveTo>
                  <a:pt x="8078636" y="1561281"/>
                </a:moveTo>
                <a:lnTo>
                  <a:pt x="8071456" y="1563091"/>
                </a:lnTo>
                <a:lnTo>
                  <a:pt x="8043370" y="1570198"/>
                </a:lnTo>
                <a:lnTo>
                  <a:pt x="8058181" y="1570883"/>
                </a:lnTo>
                <a:lnTo>
                  <a:pt x="8087768" y="1561633"/>
                </a:lnTo>
                <a:lnTo>
                  <a:pt x="8084444" y="1561537"/>
                </a:lnTo>
                <a:close/>
                <a:moveTo>
                  <a:pt x="8253365" y="1553250"/>
                </a:moveTo>
                <a:lnTo>
                  <a:pt x="8253593" y="1553630"/>
                </a:lnTo>
                <a:lnTo>
                  <a:pt x="8253752" y="1553610"/>
                </a:lnTo>
                <a:close/>
                <a:moveTo>
                  <a:pt x="8090163" y="1542288"/>
                </a:moveTo>
                <a:lnTo>
                  <a:pt x="8092735" y="1548312"/>
                </a:lnTo>
                <a:lnTo>
                  <a:pt x="8115056" y="1545101"/>
                </a:lnTo>
                <a:lnTo>
                  <a:pt x="8095394" y="1550465"/>
                </a:lnTo>
                <a:lnTo>
                  <a:pt x="8112995" y="1552614"/>
                </a:lnTo>
                <a:lnTo>
                  <a:pt x="8098270" y="1556328"/>
                </a:lnTo>
                <a:lnTo>
                  <a:pt x="8101958" y="1556997"/>
                </a:lnTo>
                <a:lnTo>
                  <a:pt x="8102682" y="1556973"/>
                </a:lnTo>
                <a:lnTo>
                  <a:pt x="8148620" y="1542613"/>
                </a:lnTo>
                <a:lnTo>
                  <a:pt x="8121936" y="1542678"/>
                </a:lnTo>
                <a:cubicBezTo>
                  <a:pt x="8111324" y="1541847"/>
                  <a:pt x="8097813" y="1541372"/>
                  <a:pt x="8090163" y="1542288"/>
                </a:cubicBezTo>
                <a:close/>
                <a:moveTo>
                  <a:pt x="7984057" y="1533923"/>
                </a:moveTo>
                <a:lnTo>
                  <a:pt x="7985035" y="1534991"/>
                </a:lnTo>
                <a:lnTo>
                  <a:pt x="7984100" y="1533968"/>
                </a:lnTo>
                <a:cubicBezTo>
                  <a:pt x="7983889" y="1533737"/>
                  <a:pt x="7983832" y="1533677"/>
                  <a:pt x="7984057" y="1533923"/>
                </a:cubicBezTo>
                <a:close/>
                <a:moveTo>
                  <a:pt x="8682881" y="1510029"/>
                </a:moveTo>
                <a:lnTo>
                  <a:pt x="8692070" y="1510071"/>
                </a:lnTo>
                <a:cubicBezTo>
                  <a:pt x="8694941" y="1510326"/>
                  <a:pt x="8696715" y="1510858"/>
                  <a:pt x="8696580" y="1511782"/>
                </a:cubicBezTo>
                <a:cubicBezTo>
                  <a:pt x="8696501" y="1512322"/>
                  <a:pt x="8695824" y="1512910"/>
                  <a:pt x="8694684" y="1513531"/>
                </a:cubicBezTo>
                <a:cubicBezTo>
                  <a:pt x="8693543" y="1514151"/>
                  <a:pt x="8691938" y="1514803"/>
                  <a:pt x="8689999" y="1515469"/>
                </a:cubicBezTo>
                <a:cubicBezTo>
                  <a:pt x="8678380" y="1519455"/>
                  <a:pt x="8654825" y="1523892"/>
                  <a:pt x="8648072" y="1524686"/>
                </a:cubicBezTo>
                <a:lnTo>
                  <a:pt x="8647301" y="1524818"/>
                </a:lnTo>
                <a:close/>
                <a:moveTo>
                  <a:pt x="8019089" y="1500202"/>
                </a:moveTo>
                <a:cubicBezTo>
                  <a:pt x="8011571" y="1499838"/>
                  <a:pt x="8004929" y="1500283"/>
                  <a:pt x="8005077" y="1503016"/>
                </a:cubicBezTo>
                <a:cubicBezTo>
                  <a:pt x="8004781" y="1504065"/>
                  <a:pt x="8007285" y="1504796"/>
                  <a:pt x="8010935" y="1505305"/>
                </a:cubicBezTo>
                <a:lnTo>
                  <a:pt x="8022622" y="1506179"/>
                </a:lnTo>
                <a:lnTo>
                  <a:pt x="8039541" y="1502420"/>
                </a:lnTo>
                <a:lnTo>
                  <a:pt x="8038361" y="1502239"/>
                </a:lnTo>
                <a:cubicBezTo>
                  <a:pt x="8035001" y="1501737"/>
                  <a:pt x="8026607" y="1500564"/>
                  <a:pt x="8019089" y="1500202"/>
                </a:cubicBezTo>
                <a:close/>
                <a:moveTo>
                  <a:pt x="8117043" y="1499658"/>
                </a:moveTo>
                <a:lnTo>
                  <a:pt x="8095656" y="1500225"/>
                </a:lnTo>
                <a:lnTo>
                  <a:pt x="8069918" y="1500979"/>
                </a:lnTo>
                <a:lnTo>
                  <a:pt x="8060853" y="1503532"/>
                </a:lnTo>
                <a:lnTo>
                  <a:pt x="8080139" y="1501743"/>
                </a:lnTo>
                <a:cubicBezTo>
                  <a:pt x="8088752" y="1500976"/>
                  <a:pt x="8097038" y="1500439"/>
                  <a:pt x="8104311" y="1500472"/>
                </a:cubicBezTo>
                <a:lnTo>
                  <a:pt x="8112478" y="1500891"/>
                </a:lnTo>
                <a:close/>
                <a:moveTo>
                  <a:pt x="8666667" y="1497346"/>
                </a:moveTo>
                <a:cubicBezTo>
                  <a:pt x="8674340" y="1496930"/>
                  <a:pt x="8670477" y="1500151"/>
                  <a:pt x="8663107" y="1504247"/>
                </a:cubicBezTo>
                <a:lnTo>
                  <a:pt x="8656621" y="1507452"/>
                </a:lnTo>
                <a:lnTo>
                  <a:pt x="8648763" y="1508322"/>
                </a:lnTo>
                <a:lnTo>
                  <a:pt x="8638311" y="1509655"/>
                </a:lnTo>
                <a:lnTo>
                  <a:pt x="8641772" y="1507843"/>
                </a:lnTo>
                <a:cubicBezTo>
                  <a:pt x="8650409" y="1503402"/>
                  <a:pt x="8660091" y="1498777"/>
                  <a:pt x="8666667" y="1497346"/>
                </a:cubicBezTo>
                <a:close/>
                <a:moveTo>
                  <a:pt x="8620196" y="1481453"/>
                </a:moveTo>
                <a:cubicBezTo>
                  <a:pt x="8620411" y="1483107"/>
                  <a:pt x="8619684" y="1483891"/>
                  <a:pt x="8618904" y="1484261"/>
                </a:cubicBezTo>
                <a:cubicBezTo>
                  <a:pt x="8618123" y="1484629"/>
                  <a:pt x="8617289" y="1484586"/>
                  <a:pt x="8617289" y="1484586"/>
                </a:cubicBezTo>
                <a:cubicBezTo>
                  <a:pt x="8616864" y="1481275"/>
                  <a:pt x="8620196" y="1481453"/>
                  <a:pt x="8620196" y="1481453"/>
                </a:cubicBezTo>
                <a:close/>
                <a:moveTo>
                  <a:pt x="8626681" y="1478233"/>
                </a:moveTo>
                <a:lnTo>
                  <a:pt x="8625284" y="1481707"/>
                </a:lnTo>
                <a:lnTo>
                  <a:pt x="8624295" y="1482005"/>
                </a:lnTo>
                <a:lnTo>
                  <a:pt x="8624680" y="1482328"/>
                </a:lnTo>
                <a:lnTo>
                  <a:pt x="8620196" y="1481453"/>
                </a:lnTo>
                <a:cubicBezTo>
                  <a:pt x="8623346" y="1478057"/>
                  <a:pt x="8624800" y="1476488"/>
                  <a:pt x="8626681" y="1478233"/>
                </a:cubicBezTo>
                <a:close/>
                <a:moveTo>
                  <a:pt x="8600404" y="1425799"/>
                </a:moveTo>
                <a:cubicBezTo>
                  <a:pt x="8601011" y="1425147"/>
                  <a:pt x="8601905" y="1425125"/>
                  <a:pt x="8602844" y="1425996"/>
                </a:cubicBezTo>
                <a:lnTo>
                  <a:pt x="8600257" y="1426549"/>
                </a:lnTo>
                <a:close/>
                <a:moveTo>
                  <a:pt x="682926" y="1371101"/>
                </a:moveTo>
                <a:cubicBezTo>
                  <a:pt x="695050" y="1373957"/>
                  <a:pt x="708059" y="1378885"/>
                  <a:pt x="719245" y="1385062"/>
                </a:cubicBezTo>
                <a:cubicBezTo>
                  <a:pt x="706180" y="1385526"/>
                  <a:pt x="694111" y="1377277"/>
                  <a:pt x="682926" y="1371101"/>
                </a:cubicBezTo>
                <a:close/>
                <a:moveTo>
                  <a:pt x="672104" y="1364676"/>
                </a:moveTo>
                <a:cubicBezTo>
                  <a:pt x="672727" y="1365587"/>
                  <a:pt x="671543" y="1366398"/>
                  <a:pt x="670202" y="1366981"/>
                </a:cubicBezTo>
                <a:cubicBezTo>
                  <a:pt x="668861" y="1367563"/>
                  <a:pt x="667365" y="1367918"/>
                  <a:pt x="667365" y="1367918"/>
                </a:cubicBezTo>
                <a:cubicBezTo>
                  <a:pt x="664869" y="1364272"/>
                  <a:pt x="670856" y="1362852"/>
                  <a:pt x="672104" y="1364676"/>
                </a:cubicBezTo>
                <a:close/>
                <a:moveTo>
                  <a:pt x="557199" y="1363836"/>
                </a:moveTo>
                <a:lnTo>
                  <a:pt x="640995" y="1402739"/>
                </a:lnTo>
                <a:cubicBezTo>
                  <a:pt x="676238" y="1418038"/>
                  <a:pt x="711790" y="1432440"/>
                  <a:pt x="747565" y="1445994"/>
                </a:cubicBezTo>
                <a:cubicBezTo>
                  <a:pt x="760937" y="1450673"/>
                  <a:pt x="792003" y="1462430"/>
                  <a:pt x="810058" y="1469258"/>
                </a:cubicBezTo>
                <a:cubicBezTo>
                  <a:pt x="825770" y="1478138"/>
                  <a:pt x="810210" y="1474955"/>
                  <a:pt x="800635" y="1470353"/>
                </a:cubicBezTo>
                <a:lnTo>
                  <a:pt x="688995" y="1429564"/>
                </a:lnTo>
                <a:close/>
                <a:moveTo>
                  <a:pt x="5097648" y="1349381"/>
                </a:moveTo>
                <a:lnTo>
                  <a:pt x="5150491" y="1374992"/>
                </a:lnTo>
                <a:lnTo>
                  <a:pt x="5168003" y="1384288"/>
                </a:lnTo>
                <a:lnTo>
                  <a:pt x="5177346" y="1379486"/>
                </a:lnTo>
                <a:cubicBezTo>
                  <a:pt x="5192584" y="1379536"/>
                  <a:pt x="5203859" y="1383524"/>
                  <a:pt x="5215147" y="1383563"/>
                </a:cubicBezTo>
                <a:cubicBezTo>
                  <a:pt x="5222470" y="1387538"/>
                  <a:pt x="5241697" y="1376317"/>
                  <a:pt x="5234359" y="1376293"/>
                </a:cubicBezTo>
                <a:cubicBezTo>
                  <a:pt x="5219135" y="1372291"/>
                  <a:pt x="5203910" y="1368290"/>
                  <a:pt x="5184720" y="1368226"/>
                </a:cubicBezTo>
                <a:cubicBezTo>
                  <a:pt x="5192635" y="1364303"/>
                  <a:pt x="5199998" y="1356994"/>
                  <a:pt x="5196047" y="1356980"/>
                </a:cubicBezTo>
                <a:close/>
                <a:moveTo>
                  <a:pt x="5039930" y="1339005"/>
                </a:moveTo>
                <a:lnTo>
                  <a:pt x="5040599" y="1340640"/>
                </a:lnTo>
                <a:lnTo>
                  <a:pt x="5044064" y="1340832"/>
                </a:lnTo>
                <a:close/>
                <a:moveTo>
                  <a:pt x="5010121" y="1320985"/>
                </a:moveTo>
                <a:lnTo>
                  <a:pt x="5004390" y="1324682"/>
                </a:lnTo>
                <a:lnTo>
                  <a:pt x="5007064" y="1326061"/>
                </a:lnTo>
                <a:cubicBezTo>
                  <a:pt x="5014533" y="1329474"/>
                  <a:pt x="5032461" y="1335591"/>
                  <a:pt x="5018150" y="1325256"/>
                </a:cubicBezTo>
                <a:close/>
                <a:moveTo>
                  <a:pt x="4962495" y="1303100"/>
                </a:moveTo>
                <a:lnTo>
                  <a:pt x="4986682" y="1315560"/>
                </a:lnTo>
                <a:lnTo>
                  <a:pt x="4993576" y="1312572"/>
                </a:lnTo>
                <a:lnTo>
                  <a:pt x="4993806" y="1312306"/>
                </a:lnTo>
                <a:lnTo>
                  <a:pt x="4979683" y="1304793"/>
                </a:lnTo>
                <a:close/>
                <a:moveTo>
                  <a:pt x="5040596" y="1299191"/>
                </a:moveTo>
                <a:lnTo>
                  <a:pt x="5066394" y="1303449"/>
                </a:lnTo>
                <a:lnTo>
                  <a:pt x="5055492" y="1302157"/>
                </a:lnTo>
                <a:close/>
                <a:moveTo>
                  <a:pt x="5017916" y="1291497"/>
                </a:moveTo>
                <a:cubicBezTo>
                  <a:pt x="5017916" y="1291497"/>
                  <a:pt x="5017916" y="1291497"/>
                  <a:pt x="5021853" y="1295459"/>
                </a:cubicBezTo>
                <a:lnTo>
                  <a:pt x="5040596" y="1299191"/>
                </a:lnTo>
                <a:lnTo>
                  <a:pt x="5017903" y="1295446"/>
                </a:lnTo>
                <a:cubicBezTo>
                  <a:pt x="5017903" y="1295446"/>
                  <a:pt x="5017903" y="1295446"/>
                  <a:pt x="5017916" y="1291497"/>
                </a:cubicBezTo>
                <a:close/>
                <a:moveTo>
                  <a:pt x="451285" y="1284090"/>
                </a:moveTo>
                <a:lnTo>
                  <a:pt x="455952" y="1285626"/>
                </a:lnTo>
                <a:cubicBezTo>
                  <a:pt x="466738" y="1289899"/>
                  <a:pt x="479964" y="1296074"/>
                  <a:pt x="492209" y="1300912"/>
                </a:cubicBezTo>
                <a:lnTo>
                  <a:pt x="495829" y="1302144"/>
                </a:lnTo>
                <a:lnTo>
                  <a:pt x="514073" y="1312455"/>
                </a:lnTo>
                <a:cubicBezTo>
                  <a:pt x="534439" y="1323476"/>
                  <a:pt x="554651" y="1333848"/>
                  <a:pt x="574423" y="1343183"/>
                </a:cubicBezTo>
                <a:cubicBezTo>
                  <a:pt x="660323" y="1386570"/>
                  <a:pt x="752534" y="1414929"/>
                  <a:pt x="844112" y="1451752"/>
                </a:cubicBezTo>
                <a:cubicBezTo>
                  <a:pt x="845359" y="1453575"/>
                  <a:pt x="859981" y="1460078"/>
                  <a:pt x="857793" y="1461575"/>
                </a:cubicBezTo>
                <a:cubicBezTo>
                  <a:pt x="855607" y="1463071"/>
                  <a:pt x="819802" y="1454558"/>
                  <a:pt x="818555" y="1452736"/>
                </a:cubicBezTo>
                <a:cubicBezTo>
                  <a:pt x="784730" y="1442420"/>
                  <a:pt x="736342" y="1420210"/>
                  <a:pt x="708713" y="1408779"/>
                </a:cubicBezTo>
                <a:cubicBezTo>
                  <a:pt x="653454" y="1385917"/>
                  <a:pt x="612451" y="1369807"/>
                  <a:pt x="561359" y="1343648"/>
                </a:cubicBezTo>
                <a:cubicBezTo>
                  <a:pt x="538621" y="1332326"/>
                  <a:pt x="517153" y="1321000"/>
                  <a:pt x="496390" y="1309617"/>
                </a:cubicBezTo>
                <a:close/>
                <a:moveTo>
                  <a:pt x="4711485" y="1269715"/>
                </a:moveTo>
                <a:lnTo>
                  <a:pt x="4710202" y="1271297"/>
                </a:lnTo>
                <a:lnTo>
                  <a:pt x="4711885" y="1271819"/>
                </a:lnTo>
                <a:close/>
                <a:moveTo>
                  <a:pt x="335809" y="1188626"/>
                </a:moveTo>
                <a:lnTo>
                  <a:pt x="335952" y="1188695"/>
                </a:lnTo>
                <a:lnTo>
                  <a:pt x="335948" y="1188710"/>
                </a:lnTo>
                <a:close/>
                <a:moveTo>
                  <a:pt x="336888" y="1185391"/>
                </a:moveTo>
                <a:cubicBezTo>
                  <a:pt x="364085" y="1199907"/>
                  <a:pt x="386599" y="1212858"/>
                  <a:pt x="353749" y="1197379"/>
                </a:cubicBezTo>
                <a:lnTo>
                  <a:pt x="335952" y="1188695"/>
                </a:lnTo>
                <a:close/>
                <a:moveTo>
                  <a:pt x="8248021" y="1183101"/>
                </a:moveTo>
                <a:lnTo>
                  <a:pt x="8272753" y="1183547"/>
                </a:lnTo>
                <a:lnTo>
                  <a:pt x="8298609" y="1185091"/>
                </a:lnTo>
                <a:lnTo>
                  <a:pt x="8291623" y="1187787"/>
                </a:lnTo>
                <a:lnTo>
                  <a:pt x="8286336" y="1189407"/>
                </a:lnTo>
                <a:lnTo>
                  <a:pt x="8232369" y="1189759"/>
                </a:lnTo>
                <a:lnTo>
                  <a:pt x="8237164" y="1187999"/>
                </a:lnTo>
                <a:close/>
                <a:moveTo>
                  <a:pt x="8196021" y="1182167"/>
                </a:moveTo>
                <a:lnTo>
                  <a:pt x="8205832" y="1182344"/>
                </a:lnTo>
                <a:lnTo>
                  <a:pt x="8199955" y="1184448"/>
                </a:lnTo>
                <a:lnTo>
                  <a:pt x="8185124" y="1190066"/>
                </a:lnTo>
                <a:lnTo>
                  <a:pt x="8166332" y="1190189"/>
                </a:lnTo>
                <a:lnTo>
                  <a:pt x="8100409" y="1192822"/>
                </a:lnTo>
                <a:lnTo>
                  <a:pt x="8109001" y="1190686"/>
                </a:lnTo>
                <a:lnTo>
                  <a:pt x="8132038" y="1182978"/>
                </a:lnTo>
                <a:close/>
                <a:moveTo>
                  <a:pt x="7806098" y="1175790"/>
                </a:moveTo>
                <a:cubicBezTo>
                  <a:pt x="7807562" y="1175045"/>
                  <a:pt x="7792627" y="1176505"/>
                  <a:pt x="7786469" y="1176617"/>
                </a:cubicBezTo>
                <a:lnTo>
                  <a:pt x="7673640" y="1194022"/>
                </a:lnTo>
                <a:lnTo>
                  <a:pt x="7671476" y="1198309"/>
                </a:lnTo>
                <a:lnTo>
                  <a:pt x="7690135" y="1197384"/>
                </a:lnTo>
                <a:lnTo>
                  <a:pt x="7798234" y="1177404"/>
                </a:lnTo>
                <a:cubicBezTo>
                  <a:pt x="7803300" y="1176533"/>
                  <a:pt x="7805609" y="1176039"/>
                  <a:pt x="7806098" y="1175790"/>
                </a:cubicBezTo>
                <a:close/>
                <a:moveTo>
                  <a:pt x="300567" y="1171430"/>
                </a:moveTo>
                <a:cubicBezTo>
                  <a:pt x="304809" y="1172543"/>
                  <a:pt x="314201" y="1176489"/>
                  <a:pt x="322259" y="1180343"/>
                </a:cubicBezTo>
                <a:lnTo>
                  <a:pt x="335809" y="1188626"/>
                </a:lnTo>
                <a:close/>
                <a:moveTo>
                  <a:pt x="4767877" y="1164834"/>
                </a:moveTo>
                <a:lnTo>
                  <a:pt x="4770922" y="1165295"/>
                </a:lnTo>
                <a:cubicBezTo>
                  <a:pt x="4771698" y="1165412"/>
                  <a:pt x="4771698" y="1165412"/>
                  <a:pt x="4771698" y="1165412"/>
                </a:cubicBezTo>
                <a:cubicBezTo>
                  <a:pt x="4767746" y="1165399"/>
                  <a:pt x="4767746" y="1165399"/>
                  <a:pt x="4767746" y="1165399"/>
                </a:cubicBezTo>
                <a:close/>
                <a:moveTo>
                  <a:pt x="207509" y="1125315"/>
                </a:moveTo>
                <a:cubicBezTo>
                  <a:pt x="204881" y="1124995"/>
                  <a:pt x="203240" y="1126117"/>
                  <a:pt x="204592" y="1128092"/>
                </a:cubicBezTo>
                <a:cubicBezTo>
                  <a:pt x="204592" y="1128092"/>
                  <a:pt x="213313" y="1132915"/>
                  <a:pt x="216094" y="1133020"/>
                </a:cubicBezTo>
                <a:cubicBezTo>
                  <a:pt x="217021" y="1133056"/>
                  <a:pt x="217289" y="1132565"/>
                  <a:pt x="216353" y="1131198"/>
                </a:cubicBezTo>
                <a:cubicBezTo>
                  <a:pt x="213754" y="1127399"/>
                  <a:pt x="210137" y="1125636"/>
                  <a:pt x="207509" y="1125315"/>
                </a:cubicBezTo>
                <a:close/>
                <a:moveTo>
                  <a:pt x="7314126" y="1092260"/>
                </a:moveTo>
                <a:lnTo>
                  <a:pt x="7309973" y="1093585"/>
                </a:lnTo>
                <a:cubicBezTo>
                  <a:pt x="7307534" y="1096519"/>
                  <a:pt x="7325595" y="1098284"/>
                  <a:pt x="7334764" y="1098374"/>
                </a:cubicBezTo>
                <a:lnTo>
                  <a:pt x="7350193" y="1097803"/>
                </a:lnTo>
                <a:lnTo>
                  <a:pt x="7330773" y="1101879"/>
                </a:lnTo>
                <a:cubicBezTo>
                  <a:pt x="7305095" y="1106812"/>
                  <a:pt x="7273557" y="1111724"/>
                  <a:pt x="7250119" y="1111643"/>
                </a:cubicBezTo>
                <a:cubicBezTo>
                  <a:pt x="7234493" y="1111590"/>
                  <a:pt x="7222468" y="1109315"/>
                  <a:pt x="7218179" y="1103348"/>
                </a:cubicBezTo>
                <a:cubicBezTo>
                  <a:pt x="7218230" y="1105582"/>
                  <a:pt x="7226679" y="1105066"/>
                  <a:pt x="7239687" y="1103265"/>
                </a:cubicBezTo>
                <a:lnTo>
                  <a:pt x="7276071" y="1097465"/>
                </a:lnTo>
                <a:lnTo>
                  <a:pt x="7278558" y="1098457"/>
                </a:lnTo>
                <a:lnTo>
                  <a:pt x="7280383" y="1096778"/>
                </a:lnTo>
                <a:lnTo>
                  <a:pt x="7288552" y="1095477"/>
                </a:lnTo>
                <a:close/>
                <a:moveTo>
                  <a:pt x="7666379" y="1091767"/>
                </a:moveTo>
                <a:lnTo>
                  <a:pt x="7649259" y="1094432"/>
                </a:lnTo>
                <a:lnTo>
                  <a:pt x="7640249" y="1095518"/>
                </a:lnTo>
                <a:lnTo>
                  <a:pt x="7660535" y="1095587"/>
                </a:lnTo>
                <a:close/>
                <a:moveTo>
                  <a:pt x="7155276" y="1089486"/>
                </a:moveTo>
                <a:cubicBezTo>
                  <a:pt x="7159286" y="1097059"/>
                  <a:pt x="7115615" y="1099995"/>
                  <a:pt x="7081929" y="1099823"/>
                </a:cubicBezTo>
                <a:cubicBezTo>
                  <a:pt x="7048242" y="1099652"/>
                  <a:pt x="7024540" y="1096372"/>
                  <a:pt x="7068485" y="1091513"/>
                </a:cubicBezTo>
                <a:cubicBezTo>
                  <a:pt x="7068485" y="1091513"/>
                  <a:pt x="7146344" y="1089695"/>
                  <a:pt x="7155276" y="1089486"/>
                </a:cubicBezTo>
                <a:close/>
                <a:moveTo>
                  <a:pt x="7782855" y="1088872"/>
                </a:moveTo>
                <a:lnTo>
                  <a:pt x="7755985" y="1095270"/>
                </a:lnTo>
                <a:lnTo>
                  <a:pt x="7681990" y="1105063"/>
                </a:lnTo>
                <a:lnTo>
                  <a:pt x="7534926" y="1104892"/>
                </a:lnTo>
                <a:cubicBezTo>
                  <a:pt x="7527269" y="1105072"/>
                  <a:pt x="7408746" y="1115503"/>
                  <a:pt x="7416016" y="1098728"/>
                </a:cubicBezTo>
                <a:lnTo>
                  <a:pt x="7428587" y="1095044"/>
                </a:lnTo>
                <a:lnTo>
                  <a:pt x="7582535" y="1091080"/>
                </a:lnTo>
                <a:lnTo>
                  <a:pt x="7619038" y="1090208"/>
                </a:lnTo>
                <a:lnTo>
                  <a:pt x="7665456" y="1090746"/>
                </a:lnTo>
                <a:cubicBezTo>
                  <a:pt x="7680766" y="1090988"/>
                  <a:pt x="7694590" y="1091204"/>
                  <a:pt x="7706061" y="1091325"/>
                </a:cubicBezTo>
                <a:lnTo>
                  <a:pt x="7716144" y="1091329"/>
                </a:lnTo>
                <a:lnTo>
                  <a:pt x="7714880" y="1093522"/>
                </a:lnTo>
                <a:lnTo>
                  <a:pt x="7728862" y="1091334"/>
                </a:lnTo>
                <a:lnTo>
                  <a:pt x="7732555" y="1091336"/>
                </a:lnTo>
                <a:close/>
                <a:moveTo>
                  <a:pt x="7341754" y="1088784"/>
                </a:moveTo>
                <a:lnTo>
                  <a:pt x="7341861" y="1088794"/>
                </a:lnTo>
                <a:lnTo>
                  <a:pt x="7341449" y="1088823"/>
                </a:lnTo>
                <a:close/>
                <a:moveTo>
                  <a:pt x="4554958" y="1081819"/>
                </a:moveTo>
                <a:lnTo>
                  <a:pt x="4566723" y="1083743"/>
                </a:lnTo>
                <a:lnTo>
                  <a:pt x="4577829" y="1089627"/>
                </a:lnTo>
                <a:lnTo>
                  <a:pt x="4627442" y="1096657"/>
                </a:lnTo>
                <a:lnTo>
                  <a:pt x="4632753" y="1094543"/>
                </a:lnTo>
                <a:lnTo>
                  <a:pt x="4648421" y="1097105"/>
                </a:lnTo>
                <a:lnTo>
                  <a:pt x="4635264" y="1099363"/>
                </a:lnTo>
                <a:cubicBezTo>
                  <a:pt x="4630529" y="1101744"/>
                  <a:pt x="4627697" y="1104556"/>
                  <a:pt x="4631367" y="1104569"/>
                </a:cubicBezTo>
                <a:cubicBezTo>
                  <a:pt x="4631367" y="1104569"/>
                  <a:pt x="4631367" y="1104569"/>
                  <a:pt x="4635304" y="1108532"/>
                </a:cubicBezTo>
                <a:cubicBezTo>
                  <a:pt x="4635304" y="1108532"/>
                  <a:pt x="4635304" y="1108532"/>
                  <a:pt x="4620080" y="1104531"/>
                </a:cubicBezTo>
                <a:lnTo>
                  <a:pt x="4591191" y="1096707"/>
                </a:lnTo>
                <a:lnTo>
                  <a:pt x="4655244" y="1130643"/>
                </a:lnTo>
                <a:cubicBezTo>
                  <a:pt x="4684546" y="1146134"/>
                  <a:pt x="4713062" y="1161372"/>
                  <a:pt x="4742101" y="1177646"/>
                </a:cubicBezTo>
                <a:lnTo>
                  <a:pt x="4812098" y="1211741"/>
                </a:lnTo>
                <a:lnTo>
                  <a:pt x="4796505" y="1206116"/>
                </a:lnTo>
                <a:cubicBezTo>
                  <a:pt x="4786763" y="1202939"/>
                  <a:pt x="4778070" y="1200061"/>
                  <a:pt x="4775866" y="1198191"/>
                </a:cubicBezTo>
                <a:lnTo>
                  <a:pt x="4770661" y="1197232"/>
                </a:lnTo>
                <a:lnTo>
                  <a:pt x="4720274" y="1172697"/>
                </a:lnTo>
                <a:cubicBezTo>
                  <a:pt x="4699027" y="1162969"/>
                  <a:pt x="4677826" y="1153216"/>
                  <a:pt x="4659389" y="1142768"/>
                </a:cubicBezTo>
                <a:cubicBezTo>
                  <a:pt x="4637227" y="1129210"/>
                  <a:pt x="4624801" y="1120716"/>
                  <a:pt x="4599769" y="1106214"/>
                </a:cubicBezTo>
                <a:lnTo>
                  <a:pt x="4573504" y="1091917"/>
                </a:lnTo>
                <a:lnTo>
                  <a:pt x="4563127" y="1089106"/>
                </a:lnTo>
                <a:lnTo>
                  <a:pt x="4568373" y="1089122"/>
                </a:lnTo>
                <a:close/>
                <a:moveTo>
                  <a:pt x="227271" y="1079106"/>
                </a:moveTo>
                <a:cubicBezTo>
                  <a:pt x="232894" y="1077935"/>
                  <a:pt x="234351" y="1080063"/>
                  <a:pt x="238093" y="1085531"/>
                </a:cubicBezTo>
                <a:cubicBezTo>
                  <a:pt x="236377" y="1085369"/>
                  <a:pt x="234346" y="1084750"/>
                  <a:pt x="232408" y="1083678"/>
                </a:cubicBezTo>
                <a:cubicBezTo>
                  <a:pt x="230470" y="1082606"/>
                  <a:pt x="228623" y="1081081"/>
                  <a:pt x="227271" y="1079106"/>
                </a:cubicBezTo>
                <a:close/>
                <a:moveTo>
                  <a:pt x="7980801" y="1079076"/>
                </a:moveTo>
                <a:lnTo>
                  <a:pt x="7980826" y="1080922"/>
                </a:lnTo>
                <a:cubicBezTo>
                  <a:pt x="7972380" y="1081090"/>
                  <a:pt x="7957461" y="1080643"/>
                  <a:pt x="7957461" y="1080643"/>
                </a:cubicBezTo>
                <a:cubicBezTo>
                  <a:pt x="7952672" y="1088927"/>
                  <a:pt x="7971365" y="1084684"/>
                  <a:pt x="7971365" y="1084684"/>
                </a:cubicBezTo>
                <a:cubicBezTo>
                  <a:pt x="7981386" y="1087611"/>
                  <a:pt x="8017864" y="1095967"/>
                  <a:pt x="8016513" y="1093314"/>
                </a:cubicBezTo>
                <a:cubicBezTo>
                  <a:pt x="8018199" y="1102213"/>
                  <a:pt x="7998214" y="1097401"/>
                  <a:pt x="7980706" y="1097452"/>
                </a:cubicBezTo>
                <a:cubicBezTo>
                  <a:pt x="7972302" y="1098401"/>
                  <a:pt x="7942998" y="1100186"/>
                  <a:pt x="7940959" y="1103164"/>
                </a:cubicBezTo>
                <a:lnTo>
                  <a:pt x="7946709" y="1105371"/>
                </a:lnTo>
                <a:lnTo>
                  <a:pt x="7743788" y="1105135"/>
                </a:lnTo>
                <a:lnTo>
                  <a:pt x="7830708" y="1088236"/>
                </a:lnTo>
                <a:lnTo>
                  <a:pt x="7838626" y="1086140"/>
                </a:lnTo>
                <a:lnTo>
                  <a:pt x="7882120" y="1084009"/>
                </a:lnTo>
                <a:close/>
                <a:moveTo>
                  <a:pt x="7985950" y="1078884"/>
                </a:moveTo>
                <a:cubicBezTo>
                  <a:pt x="7984850" y="1082778"/>
                  <a:pt x="7983963" y="1084061"/>
                  <a:pt x="7983152" y="1083983"/>
                </a:cubicBezTo>
                <a:cubicBezTo>
                  <a:pt x="7982344" y="1083907"/>
                  <a:pt x="7981613" y="1082469"/>
                  <a:pt x="7980826" y="1080922"/>
                </a:cubicBezTo>
                <a:cubicBezTo>
                  <a:pt x="7983584" y="1079825"/>
                  <a:pt x="7985950" y="1078884"/>
                  <a:pt x="7985950" y="1078884"/>
                </a:cubicBezTo>
                <a:close/>
                <a:moveTo>
                  <a:pt x="75101" y="1050735"/>
                </a:moveTo>
                <a:cubicBezTo>
                  <a:pt x="81971" y="1051388"/>
                  <a:pt x="88474" y="1055414"/>
                  <a:pt x="92217" y="1060884"/>
                </a:cubicBezTo>
                <a:cubicBezTo>
                  <a:pt x="88599" y="1060683"/>
                  <a:pt x="86167" y="1059669"/>
                  <a:pt x="83716" y="1057945"/>
                </a:cubicBezTo>
                <a:cubicBezTo>
                  <a:pt x="81264" y="1056221"/>
                  <a:pt x="78794" y="1053785"/>
                  <a:pt x="75101" y="1050735"/>
                </a:cubicBezTo>
                <a:close/>
                <a:moveTo>
                  <a:pt x="68962" y="1046459"/>
                </a:moveTo>
                <a:cubicBezTo>
                  <a:pt x="73337" y="1043465"/>
                  <a:pt x="73853" y="1048912"/>
                  <a:pt x="75101" y="1050735"/>
                </a:cubicBezTo>
                <a:cubicBezTo>
                  <a:pt x="74008" y="1051483"/>
                  <a:pt x="73149" y="1051402"/>
                  <a:pt x="72225" y="1050639"/>
                </a:cubicBezTo>
                <a:cubicBezTo>
                  <a:pt x="71302" y="1049878"/>
                  <a:pt x="70314" y="1048434"/>
                  <a:pt x="68962" y="1046459"/>
                </a:cubicBezTo>
                <a:close/>
                <a:moveTo>
                  <a:pt x="62824" y="1042182"/>
                </a:moveTo>
                <a:cubicBezTo>
                  <a:pt x="67199" y="1039188"/>
                  <a:pt x="67715" y="1044636"/>
                  <a:pt x="68962" y="1046459"/>
                </a:cubicBezTo>
                <a:cubicBezTo>
                  <a:pt x="67869" y="1047207"/>
                  <a:pt x="67011" y="1047126"/>
                  <a:pt x="66087" y="1046363"/>
                </a:cubicBezTo>
                <a:cubicBezTo>
                  <a:pt x="65164" y="1045601"/>
                  <a:pt x="64176" y="1044158"/>
                  <a:pt x="62824" y="1042182"/>
                </a:cubicBezTo>
                <a:close/>
                <a:moveTo>
                  <a:pt x="3600978" y="1027452"/>
                </a:moveTo>
                <a:lnTo>
                  <a:pt x="3602570" y="1030118"/>
                </a:lnTo>
                <a:lnTo>
                  <a:pt x="3609466" y="1029997"/>
                </a:lnTo>
                <a:close/>
                <a:moveTo>
                  <a:pt x="178230" y="1027003"/>
                </a:moveTo>
                <a:cubicBezTo>
                  <a:pt x="178230" y="1027003"/>
                  <a:pt x="185672" y="1027709"/>
                  <a:pt x="188168" y="1031356"/>
                </a:cubicBezTo>
                <a:cubicBezTo>
                  <a:pt x="189156" y="1032799"/>
                  <a:pt x="188970" y="1033456"/>
                  <a:pt x="188150" y="1033578"/>
                </a:cubicBezTo>
                <a:cubicBezTo>
                  <a:pt x="186920" y="1033761"/>
                  <a:pt x="184263" y="1032739"/>
                  <a:pt x="182003" y="1031362"/>
                </a:cubicBezTo>
                <a:cubicBezTo>
                  <a:pt x="179742" y="1029983"/>
                  <a:pt x="177877" y="1028248"/>
                  <a:pt x="178230" y="1027003"/>
                </a:cubicBezTo>
                <a:close/>
                <a:moveTo>
                  <a:pt x="3903747" y="1025895"/>
                </a:moveTo>
                <a:lnTo>
                  <a:pt x="3902490" y="1026476"/>
                </a:lnTo>
                <a:lnTo>
                  <a:pt x="3899922" y="1027664"/>
                </a:lnTo>
                <a:cubicBezTo>
                  <a:pt x="3899922" y="1027664"/>
                  <a:pt x="3901197" y="1027074"/>
                  <a:pt x="3902312" y="1026558"/>
                </a:cubicBezTo>
                <a:lnTo>
                  <a:pt x="3902490" y="1026476"/>
                </a:lnTo>
                <a:lnTo>
                  <a:pt x="3903688" y="1025924"/>
                </a:lnTo>
                <a:cubicBezTo>
                  <a:pt x="3903986" y="1025785"/>
                  <a:pt x="3904066" y="1025749"/>
                  <a:pt x="3903747" y="1025895"/>
                </a:cubicBezTo>
                <a:close/>
                <a:moveTo>
                  <a:pt x="318485" y="1025725"/>
                </a:moveTo>
                <a:lnTo>
                  <a:pt x="335513" y="1033036"/>
                </a:lnTo>
                <a:lnTo>
                  <a:pt x="333700" y="1033110"/>
                </a:lnTo>
                <a:cubicBezTo>
                  <a:pt x="318485" y="1025725"/>
                  <a:pt x="318485" y="1025725"/>
                  <a:pt x="318485" y="1025725"/>
                </a:cubicBezTo>
                <a:close/>
                <a:moveTo>
                  <a:pt x="3956130" y="1025193"/>
                </a:moveTo>
                <a:cubicBezTo>
                  <a:pt x="3952049" y="1023511"/>
                  <a:pt x="3951863" y="1024747"/>
                  <a:pt x="3953137" y="1026465"/>
                </a:cubicBezTo>
                <a:cubicBezTo>
                  <a:pt x="3953772" y="1027325"/>
                  <a:pt x="3954772" y="1028307"/>
                  <a:pt x="3955831" y="1029105"/>
                </a:cubicBezTo>
                <a:cubicBezTo>
                  <a:pt x="3956891" y="1029903"/>
                  <a:pt x="3958010" y="1030519"/>
                  <a:pt x="3958884" y="1030649"/>
                </a:cubicBezTo>
                <a:cubicBezTo>
                  <a:pt x="3960048" y="1030823"/>
                  <a:pt x="3960776" y="1030131"/>
                  <a:pt x="3960345" y="1027855"/>
                </a:cubicBezTo>
                <a:cubicBezTo>
                  <a:pt x="3959384" y="1025945"/>
                  <a:pt x="3957094" y="1027102"/>
                  <a:pt x="3956130" y="1025193"/>
                </a:cubicBezTo>
                <a:close/>
                <a:moveTo>
                  <a:pt x="4151839" y="1022263"/>
                </a:moveTo>
                <a:cubicBezTo>
                  <a:pt x="4145965" y="1017275"/>
                  <a:pt x="4129283" y="1025018"/>
                  <a:pt x="4141032" y="1034994"/>
                </a:cubicBezTo>
                <a:cubicBezTo>
                  <a:pt x="4141032" y="1034994"/>
                  <a:pt x="4157714" y="1027249"/>
                  <a:pt x="4151839" y="1022263"/>
                </a:cubicBezTo>
                <a:close/>
                <a:moveTo>
                  <a:pt x="4229340" y="1020797"/>
                </a:moveTo>
                <a:lnTo>
                  <a:pt x="4246149" y="1024379"/>
                </a:lnTo>
                <a:lnTo>
                  <a:pt x="4248430" y="1025829"/>
                </a:lnTo>
                <a:lnTo>
                  <a:pt x="4301711" y="1055386"/>
                </a:lnTo>
                <a:lnTo>
                  <a:pt x="4276342" y="1049112"/>
                </a:lnTo>
                <a:lnTo>
                  <a:pt x="4272552" y="1046827"/>
                </a:lnTo>
                <a:close/>
                <a:moveTo>
                  <a:pt x="3568957" y="1017840"/>
                </a:moveTo>
                <a:lnTo>
                  <a:pt x="3576652" y="1022641"/>
                </a:lnTo>
                <a:lnTo>
                  <a:pt x="3585563" y="1022824"/>
                </a:lnTo>
                <a:close/>
                <a:moveTo>
                  <a:pt x="3909996" y="1016072"/>
                </a:moveTo>
                <a:cubicBezTo>
                  <a:pt x="3910571" y="1015599"/>
                  <a:pt x="3913903" y="1016239"/>
                  <a:pt x="3917967" y="1017122"/>
                </a:cubicBezTo>
                <a:lnTo>
                  <a:pt x="3921329" y="1017805"/>
                </a:lnTo>
                <a:lnTo>
                  <a:pt x="3957764" y="1044571"/>
                </a:lnTo>
                <a:lnTo>
                  <a:pt x="3958473" y="1045091"/>
                </a:lnTo>
                <a:lnTo>
                  <a:pt x="3954988" y="1044491"/>
                </a:lnTo>
                <a:lnTo>
                  <a:pt x="3929646" y="1028680"/>
                </a:lnTo>
                <a:cubicBezTo>
                  <a:pt x="3918636" y="1022497"/>
                  <a:pt x="3908847" y="1017019"/>
                  <a:pt x="3909996" y="1016072"/>
                </a:cubicBezTo>
                <a:close/>
                <a:moveTo>
                  <a:pt x="3833868" y="1013705"/>
                </a:moveTo>
                <a:lnTo>
                  <a:pt x="3850734" y="1016477"/>
                </a:lnTo>
                <a:lnTo>
                  <a:pt x="3880068" y="1027704"/>
                </a:lnTo>
                <a:lnTo>
                  <a:pt x="3895992" y="1032890"/>
                </a:lnTo>
                <a:lnTo>
                  <a:pt x="3849568" y="1023291"/>
                </a:lnTo>
                <a:lnTo>
                  <a:pt x="3836331" y="1015496"/>
                </a:lnTo>
                <a:close/>
                <a:moveTo>
                  <a:pt x="3877304" y="1009085"/>
                </a:moveTo>
                <a:cubicBezTo>
                  <a:pt x="3879601" y="1007191"/>
                  <a:pt x="3916964" y="1027299"/>
                  <a:pt x="3916964" y="1027299"/>
                </a:cubicBezTo>
                <a:cubicBezTo>
                  <a:pt x="3926834" y="1030930"/>
                  <a:pt x="3932614" y="1034650"/>
                  <a:pt x="3937994" y="1037878"/>
                </a:cubicBezTo>
                <a:lnTo>
                  <a:pt x="3953513" y="1044238"/>
                </a:lnTo>
                <a:lnTo>
                  <a:pt x="3937705" y="1041515"/>
                </a:lnTo>
                <a:lnTo>
                  <a:pt x="3896988" y="1033096"/>
                </a:lnTo>
                <a:close/>
                <a:moveTo>
                  <a:pt x="3825749" y="1007805"/>
                </a:moveTo>
                <a:lnTo>
                  <a:pt x="3834077" y="1010664"/>
                </a:lnTo>
                <a:lnTo>
                  <a:pt x="3829105" y="1009444"/>
                </a:lnTo>
                <a:lnTo>
                  <a:pt x="3827299" y="1008931"/>
                </a:lnTo>
                <a:close/>
                <a:moveTo>
                  <a:pt x="4665589" y="998048"/>
                </a:moveTo>
                <a:lnTo>
                  <a:pt x="4686612" y="1003221"/>
                </a:lnTo>
                <a:lnTo>
                  <a:pt x="4665583" y="1000311"/>
                </a:lnTo>
                <a:close/>
                <a:moveTo>
                  <a:pt x="3455951" y="994479"/>
                </a:moveTo>
                <a:cubicBezTo>
                  <a:pt x="3471476" y="1003059"/>
                  <a:pt x="3503565" y="1009976"/>
                  <a:pt x="3526541" y="1009437"/>
                </a:cubicBezTo>
                <a:lnTo>
                  <a:pt x="3559673" y="1015055"/>
                </a:lnTo>
                <a:lnTo>
                  <a:pt x="3537191" y="1008306"/>
                </a:lnTo>
                <a:lnTo>
                  <a:pt x="3526541" y="1009437"/>
                </a:lnTo>
                <a:lnTo>
                  <a:pt x="3501635" y="997634"/>
                </a:lnTo>
                <a:lnTo>
                  <a:pt x="3494579" y="995516"/>
                </a:lnTo>
                <a:close/>
                <a:moveTo>
                  <a:pt x="4889423" y="980083"/>
                </a:moveTo>
                <a:lnTo>
                  <a:pt x="4900591" y="980968"/>
                </a:lnTo>
                <a:lnTo>
                  <a:pt x="4897606" y="984160"/>
                </a:lnTo>
                <a:cubicBezTo>
                  <a:pt x="4973209" y="991749"/>
                  <a:pt x="5045386" y="1011176"/>
                  <a:pt x="5121556" y="1018766"/>
                </a:cubicBezTo>
                <a:cubicBezTo>
                  <a:pt x="5125494" y="1022729"/>
                  <a:pt x="5148106" y="1011522"/>
                  <a:pt x="5140206" y="1011495"/>
                </a:cubicBezTo>
                <a:cubicBezTo>
                  <a:pt x="5132881" y="1007521"/>
                  <a:pt x="5125558" y="1003546"/>
                  <a:pt x="5117655" y="1003520"/>
                </a:cubicBezTo>
                <a:cubicBezTo>
                  <a:pt x="5132895" y="1003572"/>
                  <a:pt x="5148120" y="1007572"/>
                  <a:pt x="5163346" y="1011573"/>
                </a:cubicBezTo>
                <a:cubicBezTo>
                  <a:pt x="5165039" y="1011579"/>
                  <a:pt x="5168855" y="1009616"/>
                  <a:pt x="5172673" y="1007161"/>
                </a:cubicBezTo>
                <a:lnTo>
                  <a:pt x="5176810" y="1003894"/>
                </a:lnTo>
                <a:lnTo>
                  <a:pt x="5220971" y="1009080"/>
                </a:lnTo>
                <a:lnTo>
                  <a:pt x="5280714" y="1019303"/>
                </a:lnTo>
                <a:cubicBezTo>
                  <a:pt x="5311180" y="1023355"/>
                  <a:pt x="5341655" y="1023457"/>
                  <a:pt x="5372120" y="1027509"/>
                </a:cubicBezTo>
                <a:cubicBezTo>
                  <a:pt x="5375506" y="1027520"/>
                  <a:pt x="5375506" y="1027520"/>
                  <a:pt x="5379457" y="1027534"/>
                </a:cubicBezTo>
                <a:lnTo>
                  <a:pt x="5388052" y="1027965"/>
                </a:lnTo>
                <a:lnTo>
                  <a:pt x="5690741" y="1059495"/>
                </a:lnTo>
                <a:cubicBezTo>
                  <a:pt x="5810743" y="1071384"/>
                  <a:pt x="5931680" y="1082293"/>
                  <a:pt x="6054479" y="1090923"/>
                </a:cubicBezTo>
                <a:cubicBezTo>
                  <a:pt x="6292631" y="1117299"/>
                  <a:pt x="6538617" y="1151156"/>
                  <a:pt x="6784069" y="1162029"/>
                </a:cubicBezTo>
                <a:cubicBezTo>
                  <a:pt x="7100990" y="1167563"/>
                  <a:pt x="7432516" y="1175584"/>
                  <a:pt x="7777209" y="1173168"/>
                </a:cubicBezTo>
                <a:lnTo>
                  <a:pt x="8025426" y="1168635"/>
                </a:lnTo>
                <a:lnTo>
                  <a:pt x="8036177" y="1169071"/>
                </a:lnTo>
                <a:cubicBezTo>
                  <a:pt x="8036177" y="1169071"/>
                  <a:pt x="8036177" y="1169071"/>
                  <a:pt x="7999481" y="1177040"/>
                </a:cubicBezTo>
                <a:lnTo>
                  <a:pt x="7997354" y="1177502"/>
                </a:lnTo>
                <a:lnTo>
                  <a:pt x="8012606" y="1179008"/>
                </a:lnTo>
                <a:cubicBezTo>
                  <a:pt x="8019531" y="1179577"/>
                  <a:pt x="8021486" y="1180396"/>
                  <a:pt x="8006622" y="1182851"/>
                </a:cubicBezTo>
                <a:cubicBezTo>
                  <a:pt x="7972786" y="1186205"/>
                  <a:pt x="8019402" y="1184681"/>
                  <a:pt x="8036685" y="1184188"/>
                </a:cubicBezTo>
                <a:lnTo>
                  <a:pt x="8040644" y="1184137"/>
                </a:lnTo>
                <a:lnTo>
                  <a:pt x="7986062" y="1198961"/>
                </a:lnTo>
                <a:lnTo>
                  <a:pt x="7847303" y="1208837"/>
                </a:lnTo>
                <a:lnTo>
                  <a:pt x="7770166" y="1214768"/>
                </a:lnTo>
                <a:lnTo>
                  <a:pt x="7768830" y="1209376"/>
                </a:lnTo>
                <a:cubicBezTo>
                  <a:pt x="7766192" y="1209019"/>
                  <a:pt x="7765522" y="1210958"/>
                  <a:pt x="7766120" y="1213118"/>
                </a:cubicBezTo>
                <a:lnTo>
                  <a:pt x="7767885" y="1214944"/>
                </a:lnTo>
                <a:lnTo>
                  <a:pt x="7649293" y="1224061"/>
                </a:lnTo>
                <a:cubicBezTo>
                  <a:pt x="7514933" y="1233107"/>
                  <a:pt x="7376492" y="1238256"/>
                  <a:pt x="7237722" y="1229361"/>
                </a:cubicBezTo>
                <a:cubicBezTo>
                  <a:pt x="7079094" y="1217737"/>
                  <a:pt x="6904232" y="1221819"/>
                  <a:pt x="6738126" y="1218034"/>
                </a:cubicBezTo>
                <a:cubicBezTo>
                  <a:pt x="6508021" y="1208079"/>
                  <a:pt x="6271147" y="1181674"/>
                  <a:pt x="6048492" y="1162602"/>
                </a:cubicBezTo>
                <a:cubicBezTo>
                  <a:pt x="5711156" y="1127046"/>
                  <a:pt x="5375785" y="1093679"/>
                  <a:pt x="5047270" y="1053127"/>
                </a:cubicBezTo>
                <a:lnTo>
                  <a:pt x="4774884" y="1015436"/>
                </a:lnTo>
                <a:lnTo>
                  <a:pt x="4779558" y="1010280"/>
                </a:lnTo>
                <a:cubicBezTo>
                  <a:pt x="4779558" y="1010280"/>
                  <a:pt x="4779558" y="1010280"/>
                  <a:pt x="4760946" y="1006269"/>
                </a:cubicBezTo>
                <a:cubicBezTo>
                  <a:pt x="4772233" y="1006306"/>
                  <a:pt x="4783521" y="1006345"/>
                  <a:pt x="4794809" y="1006383"/>
                </a:cubicBezTo>
                <a:cubicBezTo>
                  <a:pt x="4791410" y="1010320"/>
                  <a:pt x="4791410" y="1010320"/>
                  <a:pt x="4791410" y="1010320"/>
                </a:cubicBezTo>
                <a:cubicBezTo>
                  <a:pt x="4829199" y="1017782"/>
                  <a:pt x="4866986" y="1025808"/>
                  <a:pt x="4904802" y="1025936"/>
                </a:cubicBezTo>
                <a:cubicBezTo>
                  <a:pt x="4927930" y="1029398"/>
                  <a:pt x="4946543" y="1033411"/>
                  <a:pt x="4965717" y="1037426"/>
                </a:cubicBezTo>
                <a:cubicBezTo>
                  <a:pt x="4973042" y="1041400"/>
                  <a:pt x="4988320" y="1029603"/>
                  <a:pt x="4984933" y="1029591"/>
                </a:cubicBezTo>
                <a:cubicBezTo>
                  <a:pt x="4977044" y="1026179"/>
                  <a:pt x="4965756" y="1026141"/>
                  <a:pt x="4958432" y="1022167"/>
                </a:cubicBezTo>
                <a:lnTo>
                  <a:pt x="4961819" y="1022178"/>
                </a:lnTo>
                <a:cubicBezTo>
                  <a:pt x="4969733" y="1018255"/>
                  <a:pt x="4977084" y="1014331"/>
                  <a:pt x="4977095" y="1010946"/>
                </a:cubicBezTo>
                <a:cubicBezTo>
                  <a:pt x="4977095" y="1010946"/>
                  <a:pt x="4977095" y="1010946"/>
                  <a:pt x="4973157" y="1006982"/>
                </a:cubicBezTo>
                <a:cubicBezTo>
                  <a:pt x="4973157" y="1006982"/>
                  <a:pt x="4973157" y="1006982"/>
                  <a:pt x="4965820" y="1006958"/>
                </a:cubicBezTo>
                <a:cubicBezTo>
                  <a:pt x="4965820" y="1006958"/>
                  <a:pt x="4961869" y="1006945"/>
                  <a:pt x="4958483" y="1006934"/>
                </a:cubicBezTo>
                <a:cubicBezTo>
                  <a:pt x="4931406" y="1002893"/>
                  <a:pt x="4904892" y="998855"/>
                  <a:pt x="4878378" y="995379"/>
                </a:cubicBezTo>
                <a:cubicBezTo>
                  <a:pt x="4874439" y="991416"/>
                  <a:pt x="4867090" y="995341"/>
                  <a:pt x="4863129" y="998714"/>
                </a:cubicBezTo>
                <a:cubicBezTo>
                  <a:pt x="4863129" y="998714"/>
                  <a:pt x="4863129" y="998714"/>
                  <a:pt x="4859741" y="998702"/>
                </a:cubicBezTo>
                <a:cubicBezTo>
                  <a:pt x="4855791" y="998689"/>
                  <a:pt x="4855778" y="1002638"/>
                  <a:pt x="4851827" y="1002625"/>
                </a:cubicBezTo>
                <a:cubicBezTo>
                  <a:pt x="4851827" y="1002625"/>
                  <a:pt x="4851827" y="1002625"/>
                  <a:pt x="4844489" y="1002600"/>
                </a:cubicBezTo>
                <a:cubicBezTo>
                  <a:pt x="4851839" y="998675"/>
                  <a:pt x="4859766" y="991367"/>
                  <a:pt x="4855816" y="991354"/>
                </a:cubicBezTo>
                <a:cubicBezTo>
                  <a:pt x="4847913" y="991327"/>
                  <a:pt x="4836639" y="987340"/>
                  <a:pt x="4829302" y="987315"/>
                </a:cubicBezTo>
                <a:cubicBezTo>
                  <a:pt x="4844541" y="987367"/>
                  <a:pt x="4863166" y="987429"/>
                  <a:pt x="4878416" y="984096"/>
                </a:cubicBezTo>
                <a:close/>
                <a:moveTo>
                  <a:pt x="3412472" y="978248"/>
                </a:moveTo>
                <a:cubicBezTo>
                  <a:pt x="3407411" y="980283"/>
                  <a:pt x="3403352" y="984210"/>
                  <a:pt x="3407270" y="987952"/>
                </a:cubicBezTo>
                <a:lnTo>
                  <a:pt x="3423685" y="979904"/>
                </a:lnTo>
                <a:cubicBezTo>
                  <a:pt x="3423595" y="976073"/>
                  <a:pt x="3417532" y="976215"/>
                  <a:pt x="3412472" y="978248"/>
                </a:cubicBezTo>
                <a:close/>
                <a:moveTo>
                  <a:pt x="0" y="975417"/>
                </a:moveTo>
                <a:lnTo>
                  <a:pt x="8794" y="980531"/>
                </a:lnTo>
                <a:lnTo>
                  <a:pt x="6718" y="979972"/>
                </a:lnTo>
                <a:close/>
                <a:moveTo>
                  <a:pt x="3843170" y="961536"/>
                </a:moveTo>
                <a:lnTo>
                  <a:pt x="3845264" y="961926"/>
                </a:lnTo>
                <a:lnTo>
                  <a:pt x="3882050" y="988949"/>
                </a:lnTo>
                <a:lnTo>
                  <a:pt x="3877612" y="986865"/>
                </a:lnTo>
                <a:cubicBezTo>
                  <a:pt x="3863251" y="980024"/>
                  <a:pt x="3849476" y="972633"/>
                  <a:pt x="3839166" y="962246"/>
                </a:cubicBezTo>
                <a:cubicBezTo>
                  <a:pt x="3838269" y="961343"/>
                  <a:pt x="3840032" y="961190"/>
                  <a:pt x="3843170" y="961536"/>
                </a:cubicBezTo>
                <a:close/>
                <a:moveTo>
                  <a:pt x="3900864" y="941865"/>
                </a:moveTo>
                <a:lnTo>
                  <a:pt x="3989370" y="965135"/>
                </a:lnTo>
                <a:lnTo>
                  <a:pt x="3994010" y="969338"/>
                </a:lnTo>
                <a:cubicBezTo>
                  <a:pt x="4003363" y="978087"/>
                  <a:pt x="4017839" y="991656"/>
                  <a:pt x="4021560" y="989778"/>
                </a:cubicBezTo>
                <a:cubicBezTo>
                  <a:pt x="4026139" y="987468"/>
                  <a:pt x="4003397" y="971809"/>
                  <a:pt x="4002272" y="969583"/>
                </a:cubicBezTo>
                <a:lnTo>
                  <a:pt x="4000228" y="967990"/>
                </a:lnTo>
                <a:lnTo>
                  <a:pt x="4079991" y="988962"/>
                </a:lnTo>
                <a:lnTo>
                  <a:pt x="4196859" y="1013874"/>
                </a:lnTo>
                <a:lnTo>
                  <a:pt x="4232972" y="1038719"/>
                </a:lnTo>
                <a:lnTo>
                  <a:pt x="4238661" y="1041891"/>
                </a:lnTo>
                <a:lnTo>
                  <a:pt x="4192171" y="1036282"/>
                </a:lnTo>
                <a:cubicBezTo>
                  <a:pt x="4186297" y="1031294"/>
                  <a:pt x="4180421" y="1026306"/>
                  <a:pt x="4175433" y="1032182"/>
                </a:cubicBezTo>
                <a:cubicBezTo>
                  <a:pt x="4178368" y="1034676"/>
                  <a:pt x="4181308" y="1037170"/>
                  <a:pt x="4184134" y="1038305"/>
                </a:cubicBezTo>
                <a:cubicBezTo>
                  <a:pt x="4186961" y="1039442"/>
                  <a:pt x="4189676" y="1039220"/>
                  <a:pt x="4192171" y="1036282"/>
                </a:cubicBezTo>
                <a:cubicBezTo>
                  <a:pt x="4207607" y="1041171"/>
                  <a:pt x="4223752" y="1046901"/>
                  <a:pt x="4239981" y="1051694"/>
                </a:cubicBezTo>
                <a:lnTo>
                  <a:pt x="4265535" y="1056876"/>
                </a:lnTo>
                <a:lnTo>
                  <a:pt x="4309091" y="1081164"/>
                </a:lnTo>
                <a:cubicBezTo>
                  <a:pt x="4335307" y="1094220"/>
                  <a:pt x="4362003" y="1106088"/>
                  <a:pt x="4388072" y="1116477"/>
                </a:cubicBezTo>
                <a:lnTo>
                  <a:pt x="4296092" y="1061021"/>
                </a:lnTo>
                <a:lnTo>
                  <a:pt x="4310321" y="1060162"/>
                </a:lnTo>
                <a:lnTo>
                  <a:pt x="4337609" y="1075301"/>
                </a:lnTo>
                <a:cubicBezTo>
                  <a:pt x="4338573" y="1077209"/>
                  <a:pt x="4365314" y="1088455"/>
                  <a:pt x="4365314" y="1088455"/>
                </a:cubicBezTo>
                <a:cubicBezTo>
                  <a:pt x="4369893" y="1086144"/>
                  <a:pt x="4350038" y="1076211"/>
                  <a:pt x="4340484" y="1068662"/>
                </a:cubicBezTo>
                <a:cubicBezTo>
                  <a:pt x="4326332" y="1058646"/>
                  <a:pt x="4314105" y="1052444"/>
                  <a:pt x="4308767" y="1047557"/>
                </a:cubicBezTo>
                <a:cubicBezTo>
                  <a:pt x="4298256" y="1044281"/>
                  <a:pt x="4290090" y="1039722"/>
                  <a:pt x="4281496" y="1034432"/>
                </a:cubicBezTo>
                <a:lnTo>
                  <a:pt x="4274757" y="1030478"/>
                </a:lnTo>
                <a:lnTo>
                  <a:pt x="4364625" y="1049633"/>
                </a:lnTo>
                <a:lnTo>
                  <a:pt x="4431374" y="1084647"/>
                </a:lnTo>
                <a:cubicBezTo>
                  <a:pt x="4439967" y="1090287"/>
                  <a:pt x="4454482" y="1095333"/>
                  <a:pt x="4440550" y="1084806"/>
                </a:cubicBezTo>
                <a:cubicBezTo>
                  <a:pt x="4424111" y="1075943"/>
                  <a:pt x="4395825" y="1060687"/>
                  <a:pt x="4383599" y="1054486"/>
                </a:cubicBezTo>
                <a:lnTo>
                  <a:pt x="4381527" y="1053236"/>
                </a:lnTo>
                <a:lnTo>
                  <a:pt x="4385916" y="1054172"/>
                </a:lnTo>
                <a:lnTo>
                  <a:pt x="4436738" y="1062484"/>
                </a:lnTo>
                <a:lnTo>
                  <a:pt x="4450816" y="1070047"/>
                </a:lnTo>
                <a:cubicBezTo>
                  <a:pt x="4451780" y="1071955"/>
                  <a:pt x="4485026" y="1084708"/>
                  <a:pt x="4487315" y="1083552"/>
                </a:cubicBezTo>
                <a:cubicBezTo>
                  <a:pt x="4489604" y="1082397"/>
                  <a:pt x="4476415" y="1074287"/>
                  <a:pt x="4475453" y="1072379"/>
                </a:cubicBezTo>
                <a:lnTo>
                  <a:pt x="4465967" y="1067264"/>
                </a:lnTo>
                <a:lnTo>
                  <a:pt x="4539351" y="1079267"/>
                </a:lnTo>
                <a:lnTo>
                  <a:pt x="4634845" y="1135401"/>
                </a:lnTo>
                <a:lnTo>
                  <a:pt x="4741401" y="1191842"/>
                </a:lnTo>
                <a:lnTo>
                  <a:pt x="4536134" y="1154030"/>
                </a:lnTo>
                <a:cubicBezTo>
                  <a:pt x="4456646" y="1140177"/>
                  <a:pt x="4377552" y="1126789"/>
                  <a:pt x="4298768" y="1112666"/>
                </a:cubicBezTo>
                <a:lnTo>
                  <a:pt x="4288377" y="1110645"/>
                </a:lnTo>
                <a:lnTo>
                  <a:pt x="4278632" y="1109401"/>
                </a:lnTo>
                <a:lnTo>
                  <a:pt x="4278092" y="1108645"/>
                </a:lnTo>
                <a:lnTo>
                  <a:pt x="4210848" y="1095572"/>
                </a:lnTo>
                <a:lnTo>
                  <a:pt x="4206661" y="1095014"/>
                </a:lnTo>
                <a:lnTo>
                  <a:pt x="4206468" y="1094721"/>
                </a:lnTo>
                <a:lnTo>
                  <a:pt x="4173391" y="1088290"/>
                </a:lnTo>
                <a:lnTo>
                  <a:pt x="4093043" y="1037506"/>
                </a:lnTo>
                <a:cubicBezTo>
                  <a:pt x="4087441" y="1034945"/>
                  <a:pt x="4074332" y="1027644"/>
                  <a:pt x="4075376" y="1028913"/>
                </a:cubicBezTo>
                <a:cubicBezTo>
                  <a:pt x="4075724" y="1029335"/>
                  <a:pt x="4077645" y="1030709"/>
                  <a:pt x="4081940" y="1033532"/>
                </a:cubicBezTo>
                <a:lnTo>
                  <a:pt x="4158977" y="1085487"/>
                </a:lnTo>
                <a:lnTo>
                  <a:pt x="4063258" y="1066877"/>
                </a:lnTo>
                <a:lnTo>
                  <a:pt x="4012102" y="1054329"/>
                </a:lnTo>
                <a:lnTo>
                  <a:pt x="3963056" y="1045881"/>
                </a:lnTo>
                <a:lnTo>
                  <a:pt x="3949561" y="1033122"/>
                </a:lnTo>
                <a:lnTo>
                  <a:pt x="3932083" y="1019157"/>
                </a:lnTo>
                <a:lnTo>
                  <a:pt x="3934913" y="1018392"/>
                </a:lnTo>
                <a:cubicBezTo>
                  <a:pt x="3933795" y="1016773"/>
                  <a:pt x="3929355" y="1013659"/>
                  <a:pt x="3919567" y="1008181"/>
                </a:cubicBezTo>
                <a:lnTo>
                  <a:pt x="3915747" y="1006084"/>
                </a:lnTo>
                <a:lnTo>
                  <a:pt x="3895410" y="989768"/>
                </a:lnTo>
                <a:cubicBezTo>
                  <a:pt x="3886573" y="982231"/>
                  <a:pt x="3877991" y="974240"/>
                  <a:pt x="3869913" y="965348"/>
                </a:cubicBezTo>
                <a:cubicBezTo>
                  <a:pt x="3894946" y="979849"/>
                  <a:pt x="3915982" y="998765"/>
                  <a:pt x="3939527" y="1016013"/>
                </a:cubicBezTo>
                <a:cubicBezTo>
                  <a:pt x="3958056" y="1029010"/>
                  <a:pt x="3945611" y="1015736"/>
                  <a:pt x="3939309" y="1008940"/>
                </a:cubicBezTo>
                <a:lnTo>
                  <a:pt x="3856995" y="942943"/>
                </a:lnTo>
                <a:lnTo>
                  <a:pt x="3860602" y="944570"/>
                </a:lnTo>
                <a:cubicBezTo>
                  <a:pt x="3876254" y="951921"/>
                  <a:pt x="3918387" y="971926"/>
                  <a:pt x="3888700" y="955344"/>
                </a:cubicBezTo>
                <a:cubicBezTo>
                  <a:pt x="3863405" y="938975"/>
                  <a:pt x="3897180" y="955470"/>
                  <a:pt x="3907535" y="956786"/>
                </a:cubicBezTo>
                <a:cubicBezTo>
                  <a:pt x="3905742" y="954981"/>
                  <a:pt x="3903949" y="953173"/>
                  <a:pt x="3902157" y="951366"/>
                </a:cubicBezTo>
                <a:cubicBezTo>
                  <a:pt x="3903053" y="952270"/>
                  <a:pt x="3901937" y="947989"/>
                  <a:pt x="3900931" y="943207"/>
                </a:cubicBezTo>
                <a:close/>
                <a:moveTo>
                  <a:pt x="3731733" y="896050"/>
                </a:moveTo>
                <a:lnTo>
                  <a:pt x="3772881" y="908214"/>
                </a:lnTo>
                <a:lnTo>
                  <a:pt x="3778389" y="909662"/>
                </a:lnTo>
                <a:lnTo>
                  <a:pt x="3791705" y="921663"/>
                </a:lnTo>
                <a:lnTo>
                  <a:pt x="3817530" y="941471"/>
                </a:lnTo>
                <a:lnTo>
                  <a:pt x="3804987" y="936229"/>
                </a:lnTo>
                <a:cubicBezTo>
                  <a:pt x="3787454" y="925228"/>
                  <a:pt x="3769347" y="914701"/>
                  <a:pt x="3750155" y="904658"/>
                </a:cubicBezTo>
                <a:close/>
                <a:moveTo>
                  <a:pt x="3949156" y="868271"/>
                </a:moveTo>
                <a:cubicBezTo>
                  <a:pt x="3949156" y="868271"/>
                  <a:pt x="3950949" y="870077"/>
                  <a:pt x="3953040" y="872185"/>
                </a:cubicBezTo>
                <a:lnTo>
                  <a:pt x="3951680" y="872946"/>
                </a:lnTo>
                <a:lnTo>
                  <a:pt x="3949542" y="872511"/>
                </a:lnTo>
                <a:close/>
                <a:moveTo>
                  <a:pt x="717351" y="867221"/>
                </a:moveTo>
                <a:lnTo>
                  <a:pt x="735413" y="877429"/>
                </a:lnTo>
                <a:lnTo>
                  <a:pt x="751027" y="885380"/>
                </a:lnTo>
                <a:lnTo>
                  <a:pt x="759185" y="886719"/>
                </a:lnTo>
                <a:lnTo>
                  <a:pt x="769674" y="886007"/>
                </a:lnTo>
                <a:lnTo>
                  <a:pt x="764637" y="883560"/>
                </a:lnTo>
                <a:cubicBezTo>
                  <a:pt x="757996" y="881189"/>
                  <a:pt x="750450" y="878768"/>
                  <a:pt x="745482" y="876592"/>
                </a:cubicBezTo>
                <a:cubicBezTo>
                  <a:pt x="742905" y="876347"/>
                  <a:pt x="726018" y="868831"/>
                  <a:pt x="717865" y="867257"/>
                </a:cubicBezTo>
                <a:close/>
                <a:moveTo>
                  <a:pt x="728397" y="858669"/>
                </a:moveTo>
                <a:cubicBezTo>
                  <a:pt x="727512" y="858549"/>
                  <a:pt x="726965" y="858923"/>
                  <a:pt x="726965" y="858923"/>
                </a:cubicBezTo>
                <a:cubicBezTo>
                  <a:pt x="726730" y="859753"/>
                  <a:pt x="726691" y="860282"/>
                  <a:pt x="726821" y="860619"/>
                </a:cubicBezTo>
                <a:cubicBezTo>
                  <a:pt x="726951" y="860955"/>
                  <a:pt x="727250" y="861099"/>
                  <a:pt x="727692" y="861159"/>
                </a:cubicBezTo>
                <a:cubicBezTo>
                  <a:pt x="728577" y="861278"/>
                  <a:pt x="730034" y="861061"/>
                  <a:pt x="731856" y="861377"/>
                </a:cubicBezTo>
                <a:lnTo>
                  <a:pt x="776184" y="881723"/>
                </a:lnTo>
                <a:lnTo>
                  <a:pt x="778402" y="878886"/>
                </a:lnTo>
                <a:cubicBezTo>
                  <a:pt x="778402" y="878886"/>
                  <a:pt x="778402" y="878886"/>
                  <a:pt x="770513" y="874909"/>
                </a:cubicBezTo>
                <a:lnTo>
                  <a:pt x="773121" y="874604"/>
                </a:lnTo>
                <a:lnTo>
                  <a:pt x="764225" y="869564"/>
                </a:lnTo>
                <a:cubicBezTo>
                  <a:pt x="750851" y="864885"/>
                  <a:pt x="740339" y="863603"/>
                  <a:pt x="731856" y="861377"/>
                </a:cubicBezTo>
                <a:cubicBezTo>
                  <a:pt x="730504" y="859402"/>
                  <a:pt x="729282" y="858788"/>
                  <a:pt x="728397" y="858669"/>
                </a:cubicBezTo>
                <a:close/>
                <a:moveTo>
                  <a:pt x="4122770" y="855667"/>
                </a:moveTo>
                <a:lnTo>
                  <a:pt x="4182521" y="867100"/>
                </a:lnTo>
                <a:lnTo>
                  <a:pt x="4229295" y="900755"/>
                </a:lnTo>
                <a:lnTo>
                  <a:pt x="4286805" y="936487"/>
                </a:lnTo>
                <a:lnTo>
                  <a:pt x="4217242" y="923959"/>
                </a:lnTo>
                <a:close/>
                <a:moveTo>
                  <a:pt x="679525" y="852969"/>
                </a:moveTo>
                <a:lnTo>
                  <a:pt x="680450" y="854374"/>
                </a:lnTo>
                <a:cubicBezTo>
                  <a:pt x="681235" y="855021"/>
                  <a:pt x="682397" y="855739"/>
                  <a:pt x="683805" y="856477"/>
                </a:cubicBezTo>
                <a:cubicBezTo>
                  <a:pt x="685916" y="857583"/>
                  <a:pt x="688586" y="858732"/>
                  <a:pt x="691379" y="859748"/>
                </a:cubicBezTo>
                <a:lnTo>
                  <a:pt x="691636" y="859824"/>
                </a:lnTo>
                <a:close/>
                <a:moveTo>
                  <a:pt x="680911" y="851936"/>
                </a:moveTo>
                <a:lnTo>
                  <a:pt x="680698" y="852040"/>
                </a:lnTo>
                <a:lnTo>
                  <a:pt x="694873" y="858030"/>
                </a:lnTo>
                <a:lnTo>
                  <a:pt x="706232" y="862809"/>
                </a:lnTo>
                <a:lnTo>
                  <a:pt x="708279" y="860559"/>
                </a:lnTo>
                <a:cubicBezTo>
                  <a:pt x="707186" y="858963"/>
                  <a:pt x="686851" y="851408"/>
                  <a:pt x="680911" y="851936"/>
                </a:cubicBezTo>
                <a:close/>
                <a:moveTo>
                  <a:pt x="127096" y="850418"/>
                </a:moveTo>
                <a:cubicBezTo>
                  <a:pt x="131617" y="851645"/>
                  <a:pt x="135529" y="852564"/>
                  <a:pt x="135833" y="852797"/>
                </a:cubicBezTo>
                <a:cubicBezTo>
                  <a:pt x="135985" y="852915"/>
                  <a:pt x="135235" y="852860"/>
                  <a:pt x="133208" y="852587"/>
                </a:cubicBezTo>
                <a:lnTo>
                  <a:pt x="131162" y="852285"/>
                </a:lnTo>
                <a:close/>
                <a:moveTo>
                  <a:pt x="4070495" y="846660"/>
                </a:moveTo>
                <a:lnTo>
                  <a:pt x="4094891" y="850332"/>
                </a:lnTo>
                <a:lnTo>
                  <a:pt x="4109597" y="853146"/>
                </a:lnTo>
                <a:lnTo>
                  <a:pt x="4202962" y="921386"/>
                </a:lnTo>
                <a:lnTo>
                  <a:pt x="4158534" y="913384"/>
                </a:lnTo>
                <a:close/>
                <a:moveTo>
                  <a:pt x="3396516" y="844416"/>
                </a:moveTo>
                <a:cubicBezTo>
                  <a:pt x="3396259" y="846066"/>
                  <a:pt x="3397024" y="846935"/>
                  <a:pt x="3398551" y="847134"/>
                </a:cubicBezTo>
                <a:cubicBezTo>
                  <a:pt x="3400078" y="847332"/>
                  <a:pt x="3402366" y="846860"/>
                  <a:pt x="3405159" y="845828"/>
                </a:cubicBezTo>
                <a:cubicBezTo>
                  <a:pt x="3402099" y="842351"/>
                  <a:pt x="3398762" y="842440"/>
                  <a:pt x="3396516" y="844416"/>
                </a:cubicBezTo>
                <a:close/>
                <a:moveTo>
                  <a:pt x="4036039" y="841474"/>
                </a:moveTo>
                <a:lnTo>
                  <a:pt x="4050981" y="843722"/>
                </a:lnTo>
                <a:lnTo>
                  <a:pt x="4143017" y="910590"/>
                </a:lnTo>
                <a:lnTo>
                  <a:pt x="4113408" y="905258"/>
                </a:lnTo>
                <a:lnTo>
                  <a:pt x="4075979" y="878115"/>
                </a:lnTo>
                <a:close/>
                <a:moveTo>
                  <a:pt x="4014676" y="838257"/>
                </a:moveTo>
                <a:lnTo>
                  <a:pt x="4020565" y="839144"/>
                </a:lnTo>
                <a:lnTo>
                  <a:pt x="4057979" y="867943"/>
                </a:lnTo>
                <a:lnTo>
                  <a:pt x="4103477" y="903469"/>
                </a:lnTo>
                <a:lnTo>
                  <a:pt x="4089862" y="901017"/>
                </a:lnTo>
                <a:lnTo>
                  <a:pt x="4052753" y="871580"/>
                </a:lnTo>
                <a:close/>
                <a:moveTo>
                  <a:pt x="3790352" y="837042"/>
                </a:moveTo>
                <a:lnTo>
                  <a:pt x="3810406" y="844184"/>
                </a:lnTo>
                <a:lnTo>
                  <a:pt x="3792527" y="840543"/>
                </a:lnTo>
                <a:lnTo>
                  <a:pt x="3792180" y="840152"/>
                </a:lnTo>
                <a:close/>
                <a:moveTo>
                  <a:pt x="3947593" y="832332"/>
                </a:moveTo>
                <a:cubicBezTo>
                  <a:pt x="3946570" y="832353"/>
                  <a:pt x="3948873" y="833842"/>
                  <a:pt x="3952940" y="836032"/>
                </a:cubicBezTo>
                <a:lnTo>
                  <a:pt x="3966165" y="842602"/>
                </a:lnTo>
                <a:lnTo>
                  <a:pt x="3966620" y="842967"/>
                </a:lnTo>
                <a:lnTo>
                  <a:pt x="4022819" y="887430"/>
                </a:lnTo>
                <a:lnTo>
                  <a:pt x="3957641" y="874160"/>
                </a:lnTo>
                <a:lnTo>
                  <a:pt x="3953040" y="872185"/>
                </a:lnTo>
                <a:cubicBezTo>
                  <a:pt x="3955542" y="866290"/>
                  <a:pt x="3958344" y="860695"/>
                  <a:pt x="3958344" y="860695"/>
                </a:cubicBezTo>
                <a:cubicBezTo>
                  <a:pt x="3954757" y="857082"/>
                  <a:pt x="3928834" y="847800"/>
                  <a:pt x="3921365" y="840272"/>
                </a:cubicBezTo>
                <a:cubicBezTo>
                  <a:pt x="3921365" y="840272"/>
                  <a:pt x="3910307" y="829132"/>
                  <a:pt x="3931841" y="838204"/>
                </a:cubicBezTo>
                <a:cubicBezTo>
                  <a:pt x="3948174" y="845540"/>
                  <a:pt x="3933428" y="844011"/>
                  <a:pt x="3946381" y="843734"/>
                </a:cubicBezTo>
                <a:cubicBezTo>
                  <a:pt x="3937519" y="843924"/>
                  <a:pt x="3941206" y="834313"/>
                  <a:pt x="3947593" y="832332"/>
                </a:cubicBezTo>
                <a:close/>
                <a:moveTo>
                  <a:pt x="3969989" y="831531"/>
                </a:moveTo>
                <a:lnTo>
                  <a:pt x="3980636" y="833133"/>
                </a:lnTo>
                <a:lnTo>
                  <a:pt x="4063962" y="895806"/>
                </a:lnTo>
                <a:lnTo>
                  <a:pt x="4043569" y="891654"/>
                </a:lnTo>
                <a:close/>
                <a:moveTo>
                  <a:pt x="660518" y="829978"/>
                </a:moveTo>
                <a:cubicBezTo>
                  <a:pt x="660339" y="830377"/>
                  <a:pt x="661871" y="831351"/>
                  <a:pt x="664234" y="832480"/>
                </a:cubicBezTo>
                <a:cubicBezTo>
                  <a:pt x="671324" y="835868"/>
                  <a:pt x="685893" y="840658"/>
                  <a:pt x="684198" y="835543"/>
                </a:cubicBezTo>
                <a:cubicBezTo>
                  <a:pt x="682951" y="833720"/>
                  <a:pt x="672438" y="832438"/>
                  <a:pt x="672438" y="832438"/>
                </a:cubicBezTo>
                <a:cubicBezTo>
                  <a:pt x="664034" y="829935"/>
                  <a:pt x="660756" y="829446"/>
                  <a:pt x="660518" y="829978"/>
                </a:cubicBezTo>
                <a:close/>
                <a:moveTo>
                  <a:pt x="3945700" y="827875"/>
                </a:moveTo>
                <a:lnTo>
                  <a:pt x="3948215" y="828254"/>
                </a:lnTo>
                <a:lnTo>
                  <a:pt x="3950978" y="830462"/>
                </a:lnTo>
                <a:lnTo>
                  <a:pt x="3950273" y="830123"/>
                </a:lnTo>
                <a:close/>
                <a:moveTo>
                  <a:pt x="2869764" y="811702"/>
                </a:moveTo>
                <a:cubicBezTo>
                  <a:pt x="2869764" y="811702"/>
                  <a:pt x="2853969" y="830307"/>
                  <a:pt x="2869764" y="811702"/>
                </a:cubicBezTo>
                <a:close/>
                <a:moveTo>
                  <a:pt x="2879705" y="811204"/>
                </a:moveTo>
                <a:lnTo>
                  <a:pt x="2893355" y="821621"/>
                </a:lnTo>
                <a:lnTo>
                  <a:pt x="2881662" y="824328"/>
                </a:lnTo>
                <a:lnTo>
                  <a:pt x="2898028" y="828441"/>
                </a:lnTo>
                <a:lnTo>
                  <a:pt x="2893355" y="821621"/>
                </a:lnTo>
                <a:cubicBezTo>
                  <a:pt x="2893355" y="821621"/>
                  <a:pt x="2896070" y="821399"/>
                  <a:pt x="2898898" y="822534"/>
                </a:cubicBezTo>
                <a:lnTo>
                  <a:pt x="2903966" y="829932"/>
                </a:lnTo>
                <a:lnTo>
                  <a:pt x="2945356" y="840331"/>
                </a:lnTo>
                <a:cubicBezTo>
                  <a:pt x="2953106" y="843983"/>
                  <a:pt x="2956978" y="845808"/>
                  <a:pt x="2961015" y="847791"/>
                </a:cubicBezTo>
                <a:lnTo>
                  <a:pt x="2967699" y="851163"/>
                </a:lnTo>
                <a:lnTo>
                  <a:pt x="2979711" y="854918"/>
                </a:lnTo>
                <a:lnTo>
                  <a:pt x="2992760" y="846889"/>
                </a:lnTo>
                <a:cubicBezTo>
                  <a:pt x="2996590" y="846800"/>
                  <a:pt x="2996687" y="850950"/>
                  <a:pt x="2996784" y="855098"/>
                </a:cubicBezTo>
                <a:lnTo>
                  <a:pt x="2999766" y="861186"/>
                </a:lnTo>
                <a:lnTo>
                  <a:pt x="3004145" y="862555"/>
                </a:lnTo>
                <a:lnTo>
                  <a:pt x="3012341" y="860703"/>
                </a:lnTo>
                <a:cubicBezTo>
                  <a:pt x="3027865" y="856449"/>
                  <a:pt x="3052847" y="849638"/>
                  <a:pt x="3064626" y="861817"/>
                </a:cubicBezTo>
                <a:cubicBezTo>
                  <a:pt x="3064626" y="861817"/>
                  <a:pt x="3049668" y="877497"/>
                  <a:pt x="3057326" y="877320"/>
                </a:cubicBezTo>
                <a:cubicBezTo>
                  <a:pt x="3064984" y="877140"/>
                  <a:pt x="3080120" y="869122"/>
                  <a:pt x="3096715" y="868734"/>
                </a:cubicBezTo>
                <a:cubicBezTo>
                  <a:pt x="3104372" y="868554"/>
                  <a:pt x="3124297" y="874156"/>
                  <a:pt x="3146160" y="880672"/>
                </a:cubicBezTo>
                <a:lnTo>
                  <a:pt x="3165365" y="886413"/>
                </a:lnTo>
                <a:lnTo>
                  <a:pt x="3096635" y="861971"/>
                </a:lnTo>
                <a:close/>
                <a:moveTo>
                  <a:pt x="596880" y="809636"/>
                </a:moveTo>
                <a:cubicBezTo>
                  <a:pt x="615451" y="821912"/>
                  <a:pt x="639956" y="838161"/>
                  <a:pt x="666336" y="847768"/>
                </a:cubicBezTo>
                <a:cubicBezTo>
                  <a:pt x="666336" y="847768"/>
                  <a:pt x="668418" y="848463"/>
                  <a:pt x="670773" y="848971"/>
                </a:cubicBezTo>
                <a:lnTo>
                  <a:pt x="673043" y="849301"/>
                </a:lnTo>
                <a:lnTo>
                  <a:pt x="672624" y="849063"/>
                </a:lnTo>
                <a:lnTo>
                  <a:pt x="673585" y="849380"/>
                </a:lnTo>
                <a:lnTo>
                  <a:pt x="674284" y="849482"/>
                </a:lnTo>
                <a:cubicBezTo>
                  <a:pt x="675372" y="849532"/>
                  <a:pt x="676303" y="849425"/>
                  <a:pt x="676849" y="849051"/>
                </a:cubicBezTo>
                <a:cubicBezTo>
                  <a:pt x="677637" y="840034"/>
                  <a:pt x="641833" y="831521"/>
                  <a:pt x="637151" y="829371"/>
                </a:cubicBezTo>
                <a:cubicBezTo>
                  <a:pt x="617639" y="820415"/>
                  <a:pt x="611192" y="810996"/>
                  <a:pt x="596880" y="809636"/>
                </a:cubicBezTo>
                <a:close/>
                <a:moveTo>
                  <a:pt x="580859" y="795614"/>
                </a:moveTo>
                <a:cubicBezTo>
                  <a:pt x="580859" y="795614"/>
                  <a:pt x="572685" y="798532"/>
                  <a:pt x="576120" y="798858"/>
                </a:cubicBezTo>
                <a:cubicBezTo>
                  <a:pt x="576744" y="799769"/>
                  <a:pt x="578242" y="799415"/>
                  <a:pt x="579427" y="798604"/>
                </a:cubicBezTo>
                <a:cubicBezTo>
                  <a:pt x="580610" y="797792"/>
                  <a:pt x="581483" y="796526"/>
                  <a:pt x="580859" y="795614"/>
                </a:cubicBezTo>
                <a:close/>
                <a:moveTo>
                  <a:pt x="2384977" y="786872"/>
                </a:moveTo>
                <a:cubicBezTo>
                  <a:pt x="2385421" y="787195"/>
                  <a:pt x="2387625" y="788042"/>
                  <a:pt x="2392492" y="789692"/>
                </a:cubicBezTo>
                <a:lnTo>
                  <a:pt x="2448310" y="809382"/>
                </a:lnTo>
                <a:lnTo>
                  <a:pt x="2414648" y="794075"/>
                </a:lnTo>
                <a:lnTo>
                  <a:pt x="2404238" y="790746"/>
                </a:lnTo>
                <a:cubicBezTo>
                  <a:pt x="2398173" y="789678"/>
                  <a:pt x="2383647" y="785908"/>
                  <a:pt x="2384977" y="786872"/>
                </a:cubicBezTo>
                <a:close/>
                <a:moveTo>
                  <a:pt x="3078985" y="765427"/>
                </a:moveTo>
                <a:lnTo>
                  <a:pt x="3290554" y="808103"/>
                </a:lnTo>
                <a:cubicBezTo>
                  <a:pt x="3365516" y="824714"/>
                  <a:pt x="3436200" y="833226"/>
                  <a:pt x="3512573" y="851440"/>
                </a:cubicBezTo>
                <a:cubicBezTo>
                  <a:pt x="3574999" y="866744"/>
                  <a:pt x="3645490" y="878272"/>
                  <a:pt x="3705820" y="910605"/>
                </a:cubicBezTo>
                <a:cubicBezTo>
                  <a:pt x="3707233" y="912210"/>
                  <a:pt x="3729247" y="925582"/>
                  <a:pt x="3732584" y="925494"/>
                </a:cubicBezTo>
                <a:cubicBezTo>
                  <a:pt x="3734509" y="923800"/>
                  <a:pt x="3717994" y="908911"/>
                  <a:pt x="3713008" y="907128"/>
                </a:cubicBezTo>
                <a:cubicBezTo>
                  <a:pt x="3699039" y="899015"/>
                  <a:pt x="3722742" y="910427"/>
                  <a:pt x="3728049" y="911928"/>
                </a:cubicBezTo>
                <a:cubicBezTo>
                  <a:pt x="3748180" y="923161"/>
                  <a:pt x="3788551" y="964513"/>
                  <a:pt x="3782241" y="981929"/>
                </a:cubicBezTo>
                <a:cubicBezTo>
                  <a:pt x="3774432" y="976936"/>
                  <a:pt x="3781319" y="964706"/>
                  <a:pt x="3771586" y="961406"/>
                </a:cubicBezTo>
                <a:cubicBezTo>
                  <a:pt x="3764591" y="961869"/>
                  <a:pt x="3779289" y="990220"/>
                  <a:pt x="3779802" y="986921"/>
                </a:cubicBezTo>
                <a:cubicBezTo>
                  <a:pt x="3780508" y="987724"/>
                  <a:pt x="3778857" y="989890"/>
                  <a:pt x="3776786" y="992067"/>
                </a:cubicBezTo>
                <a:lnTo>
                  <a:pt x="3774743" y="993995"/>
                </a:lnTo>
                <a:lnTo>
                  <a:pt x="3609964" y="947169"/>
                </a:lnTo>
                <a:cubicBezTo>
                  <a:pt x="3535279" y="924123"/>
                  <a:pt x="3459394" y="899140"/>
                  <a:pt x="3383637" y="873263"/>
                </a:cubicBezTo>
                <a:lnTo>
                  <a:pt x="3174379" y="799730"/>
                </a:lnTo>
                <a:lnTo>
                  <a:pt x="3308205" y="828162"/>
                </a:lnTo>
                <a:cubicBezTo>
                  <a:pt x="3324933" y="831000"/>
                  <a:pt x="3344723" y="837314"/>
                  <a:pt x="3361452" y="840153"/>
                </a:cubicBezTo>
                <a:cubicBezTo>
                  <a:pt x="3369538" y="841578"/>
                  <a:pt x="3388428" y="842990"/>
                  <a:pt x="3371978" y="836586"/>
                </a:cubicBezTo>
                <a:cubicBezTo>
                  <a:pt x="3352745" y="830257"/>
                  <a:pt x="3327373" y="826008"/>
                  <a:pt x="3314300" y="822798"/>
                </a:cubicBezTo>
                <a:cubicBezTo>
                  <a:pt x="3241072" y="807509"/>
                  <a:pt x="3178324" y="792490"/>
                  <a:pt x="3112005" y="777291"/>
                </a:cubicBezTo>
                <a:lnTo>
                  <a:pt x="3111597" y="777209"/>
                </a:lnTo>
                <a:close/>
                <a:moveTo>
                  <a:pt x="467889" y="755814"/>
                </a:moveTo>
                <a:lnTo>
                  <a:pt x="467482" y="756072"/>
                </a:lnTo>
                <a:lnTo>
                  <a:pt x="464212" y="758149"/>
                </a:lnTo>
                <a:cubicBezTo>
                  <a:pt x="464212" y="758149"/>
                  <a:pt x="465438" y="757370"/>
                  <a:pt x="466511" y="756689"/>
                </a:cubicBezTo>
                <a:lnTo>
                  <a:pt x="467482" y="756072"/>
                </a:lnTo>
                <a:lnTo>
                  <a:pt x="467832" y="755851"/>
                </a:lnTo>
                <a:cubicBezTo>
                  <a:pt x="468119" y="755668"/>
                  <a:pt x="468196" y="755619"/>
                  <a:pt x="467889" y="755814"/>
                </a:cubicBezTo>
                <a:close/>
                <a:moveTo>
                  <a:pt x="520270" y="747868"/>
                </a:moveTo>
                <a:lnTo>
                  <a:pt x="520544" y="748491"/>
                </a:lnTo>
                <a:lnTo>
                  <a:pt x="526299" y="752185"/>
                </a:lnTo>
                <a:lnTo>
                  <a:pt x="526139" y="750075"/>
                </a:lnTo>
                <a:cubicBezTo>
                  <a:pt x="524891" y="748251"/>
                  <a:pt x="522703" y="749748"/>
                  <a:pt x="521456" y="747925"/>
                </a:cubicBezTo>
                <a:close/>
                <a:moveTo>
                  <a:pt x="215894" y="740337"/>
                </a:moveTo>
                <a:cubicBezTo>
                  <a:pt x="219442" y="740707"/>
                  <a:pt x="224772" y="742399"/>
                  <a:pt x="231418" y="746430"/>
                </a:cubicBezTo>
                <a:cubicBezTo>
                  <a:pt x="223761" y="746655"/>
                  <a:pt x="218456" y="745873"/>
                  <a:pt x="215174" y="744795"/>
                </a:cubicBezTo>
                <a:cubicBezTo>
                  <a:pt x="212712" y="743987"/>
                  <a:pt x="211389" y="743013"/>
                  <a:pt x="211066" y="742175"/>
                </a:cubicBezTo>
                <a:cubicBezTo>
                  <a:pt x="210582" y="740919"/>
                  <a:pt x="212347" y="739967"/>
                  <a:pt x="215894" y="740337"/>
                </a:cubicBezTo>
                <a:close/>
                <a:moveTo>
                  <a:pt x="2250656" y="734473"/>
                </a:moveTo>
                <a:lnTo>
                  <a:pt x="2246840" y="740542"/>
                </a:lnTo>
                <a:lnTo>
                  <a:pt x="2258989" y="742237"/>
                </a:lnTo>
                <a:cubicBezTo>
                  <a:pt x="2267411" y="741772"/>
                  <a:pt x="2267796" y="740385"/>
                  <a:pt x="2263696" y="738485"/>
                </a:cubicBezTo>
                <a:close/>
                <a:moveTo>
                  <a:pt x="2253765" y="728167"/>
                </a:moveTo>
                <a:lnTo>
                  <a:pt x="2251975" y="731943"/>
                </a:lnTo>
                <a:lnTo>
                  <a:pt x="2282808" y="745266"/>
                </a:lnTo>
                <a:cubicBezTo>
                  <a:pt x="2289290" y="748104"/>
                  <a:pt x="2318878" y="766202"/>
                  <a:pt x="2323050" y="762531"/>
                </a:cubicBezTo>
                <a:cubicBezTo>
                  <a:pt x="2326900" y="759143"/>
                  <a:pt x="2300949" y="749708"/>
                  <a:pt x="2299301" y="747836"/>
                </a:cubicBezTo>
                <a:close/>
                <a:moveTo>
                  <a:pt x="397024" y="698172"/>
                </a:moveTo>
                <a:lnTo>
                  <a:pt x="399222" y="698285"/>
                </a:lnTo>
                <a:lnTo>
                  <a:pt x="440605" y="720934"/>
                </a:lnTo>
                <a:lnTo>
                  <a:pt x="435774" y="719408"/>
                </a:lnTo>
                <a:cubicBezTo>
                  <a:pt x="420126" y="714365"/>
                  <a:pt x="405001" y="708678"/>
                  <a:pt x="393019" y="699448"/>
                </a:cubicBezTo>
                <a:cubicBezTo>
                  <a:pt x="391976" y="698646"/>
                  <a:pt x="393761" y="698247"/>
                  <a:pt x="397024" y="698172"/>
                </a:cubicBezTo>
                <a:close/>
                <a:moveTo>
                  <a:pt x="564302" y="693678"/>
                </a:moveTo>
                <a:lnTo>
                  <a:pt x="564661" y="693927"/>
                </a:lnTo>
                <a:cubicBezTo>
                  <a:pt x="568862" y="696742"/>
                  <a:pt x="573013" y="699338"/>
                  <a:pt x="576412" y="701028"/>
                </a:cubicBezTo>
                <a:lnTo>
                  <a:pt x="578752" y="701960"/>
                </a:lnTo>
                <a:close/>
                <a:moveTo>
                  <a:pt x="428848" y="690288"/>
                </a:moveTo>
                <a:cubicBezTo>
                  <a:pt x="426220" y="689968"/>
                  <a:pt x="424579" y="691091"/>
                  <a:pt x="425930" y="693065"/>
                </a:cubicBezTo>
                <a:cubicBezTo>
                  <a:pt x="425930" y="693065"/>
                  <a:pt x="434651" y="697889"/>
                  <a:pt x="437433" y="697993"/>
                </a:cubicBezTo>
                <a:cubicBezTo>
                  <a:pt x="438360" y="698029"/>
                  <a:pt x="438627" y="697539"/>
                  <a:pt x="437691" y="696172"/>
                </a:cubicBezTo>
                <a:lnTo>
                  <a:pt x="433777" y="692403"/>
                </a:lnTo>
                <a:lnTo>
                  <a:pt x="432520" y="691646"/>
                </a:lnTo>
                <a:close/>
                <a:moveTo>
                  <a:pt x="448610" y="644079"/>
                </a:moveTo>
                <a:cubicBezTo>
                  <a:pt x="454233" y="642909"/>
                  <a:pt x="455689" y="645036"/>
                  <a:pt x="459433" y="650505"/>
                </a:cubicBezTo>
                <a:cubicBezTo>
                  <a:pt x="457715" y="650343"/>
                  <a:pt x="455686" y="649723"/>
                  <a:pt x="453748" y="648652"/>
                </a:cubicBezTo>
                <a:cubicBezTo>
                  <a:pt x="451809" y="647580"/>
                  <a:pt x="449962" y="646055"/>
                  <a:pt x="448610" y="644079"/>
                </a:cubicBezTo>
                <a:close/>
                <a:moveTo>
                  <a:pt x="244967" y="628633"/>
                </a:moveTo>
                <a:lnTo>
                  <a:pt x="254767" y="631238"/>
                </a:lnTo>
                <a:lnTo>
                  <a:pt x="318131" y="650178"/>
                </a:lnTo>
                <a:lnTo>
                  <a:pt x="338843" y="664370"/>
                </a:lnTo>
                <a:lnTo>
                  <a:pt x="368011" y="681126"/>
                </a:lnTo>
                <a:lnTo>
                  <a:pt x="354443" y="677473"/>
                </a:lnTo>
                <a:cubicBezTo>
                  <a:pt x="334977" y="668603"/>
                  <a:pt x="314988" y="660296"/>
                  <a:pt x="293951" y="652635"/>
                </a:cubicBezTo>
                <a:lnTo>
                  <a:pt x="263352" y="643025"/>
                </a:lnTo>
                <a:lnTo>
                  <a:pt x="264058" y="642699"/>
                </a:lnTo>
                <a:cubicBezTo>
                  <a:pt x="262416" y="641131"/>
                  <a:pt x="258183" y="637976"/>
                  <a:pt x="250211" y="632391"/>
                </a:cubicBezTo>
                <a:close/>
                <a:moveTo>
                  <a:pt x="296439" y="615709"/>
                </a:moveTo>
                <a:cubicBezTo>
                  <a:pt x="303310" y="616362"/>
                  <a:pt x="309813" y="620389"/>
                  <a:pt x="313556" y="625857"/>
                </a:cubicBezTo>
                <a:cubicBezTo>
                  <a:pt x="309939" y="625656"/>
                  <a:pt x="307506" y="624644"/>
                  <a:pt x="305054" y="622919"/>
                </a:cubicBezTo>
                <a:cubicBezTo>
                  <a:pt x="302603" y="621194"/>
                  <a:pt x="300133" y="618758"/>
                  <a:pt x="296439" y="615709"/>
                </a:cubicBezTo>
                <a:close/>
                <a:moveTo>
                  <a:pt x="290301" y="611432"/>
                </a:moveTo>
                <a:cubicBezTo>
                  <a:pt x="294676" y="608438"/>
                  <a:pt x="295192" y="613886"/>
                  <a:pt x="296439" y="615709"/>
                </a:cubicBezTo>
                <a:cubicBezTo>
                  <a:pt x="295347" y="616458"/>
                  <a:pt x="294487" y="616376"/>
                  <a:pt x="293564" y="615613"/>
                </a:cubicBezTo>
                <a:cubicBezTo>
                  <a:pt x="292641" y="614851"/>
                  <a:pt x="291653" y="613407"/>
                  <a:pt x="290301" y="611432"/>
                </a:cubicBezTo>
                <a:close/>
                <a:moveTo>
                  <a:pt x="284163" y="607156"/>
                </a:moveTo>
                <a:cubicBezTo>
                  <a:pt x="288537" y="604162"/>
                  <a:pt x="289053" y="609609"/>
                  <a:pt x="290301" y="611432"/>
                </a:cubicBezTo>
                <a:cubicBezTo>
                  <a:pt x="289208" y="612180"/>
                  <a:pt x="288349" y="612099"/>
                  <a:pt x="287426" y="611337"/>
                </a:cubicBezTo>
                <a:cubicBezTo>
                  <a:pt x="286503" y="610574"/>
                  <a:pt x="285514" y="609130"/>
                  <a:pt x="284163" y="607156"/>
                </a:cubicBezTo>
                <a:close/>
                <a:moveTo>
                  <a:pt x="587083" y="605904"/>
                </a:moveTo>
                <a:cubicBezTo>
                  <a:pt x="587376" y="605723"/>
                  <a:pt x="587303" y="605768"/>
                  <a:pt x="587027" y="605937"/>
                </a:cubicBezTo>
                <a:lnTo>
                  <a:pt x="585808" y="606689"/>
                </a:lnTo>
                <a:close/>
                <a:moveTo>
                  <a:pt x="151975" y="605068"/>
                </a:moveTo>
                <a:lnTo>
                  <a:pt x="178113" y="610861"/>
                </a:lnTo>
                <a:lnTo>
                  <a:pt x="202819" y="617428"/>
                </a:lnTo>
                <a:lnTo>
                  <a:pt x="212221" y="625373"/>
                </a:lnTo>
                <a:lnTo>
                  <a:pt x="216696" y="628632"/>
                </a:lnTo>
                <a:lnTo>
                  <a:pt x="163636" y="613280"/>
                </a:lnTo>
                <a:lnTo>
                  <a:pt x="158153" y="609726"/>
                </a:lnTo>
                <a:close/>
                <a:moveTo>
                  <a:pt x="399569" y="591976"/>
                </a:moveTo>
                <a:cubicBezTo>
                  <a:pt x="399569" y="591976"/>
                  <a:pt x="407012" y="592683"/>
                  <a:pt x="409507" y="596329"/>
                </a:cubicBezTo>
                <a:cubicBezTo>
                  <a:pt x="410495" y="597772"/>
                  <a:pt x="410309" y="598429"/>
                  <a:pt x="409488" y="598552"/>
                </a:cubicBezTo>
                <a:cubicBezTo>
                  <a:pt x="408259" y="598735"/>
                  <a:pt x="405603" y="597713"/>
                  <a:pt x="403342" y="596335"/>
                </a:cubicBezTo>
                <a:cubicBezTo>
                  <a:pt x="401081" y="594956"/>
                  <a:pt x="399216" y="593221"/>
                  <a:pt x="399569" y="591976"/>
                </a:cubicBezTo>
                <a:close/>
                <a:moveTo>
                  <a:pt x="1755637" y="546127"/>
                </a:moveTo>
                <a:cubicBezTo>
                  <a:pt x="1745831" y="547238"/>
                  <a:pt x="1753690" y="553103"/>
                  <a:pt x="1798551" y="566906"/>
                </a:cubicBezTo>
                <a:cubicBezTo>
                  <a:pt x="2073454" y="649591"/>
                  <a:pt x="2361263" y="700356"/>
                  <a:pt x="2652848" y="766839"/>
                </a:cubicBezTo>
                <a:lnTo>
                  <a:pt x="2876896" y="823131"/>
                </a:lnTo>
                <a:lnTo>
                  <a:pt x="2869764" y="811702"/>
                </a:lnTo>
                <a:lnTo>
                  <a:pt x="2877196" y="810618"/>
                </a:lnTo>
                <a:lnTo>
                  <a:pt x="2773608" y="786375"/>
                </a:lnTo>
                <a:cubicBezTo>
                  <a:pt x="2471155" y="713438"/>
                  <a:pt x="2168632" y="637467"/>
                  <a:pt x="1862370" y="565415"/>
                </a:cubicBezTo>
                <a:cubicBezTo>
                  <a:pt x="1837398" y="555619"/>
                  <a:pt x="1771981" y="544273"/>
                  <a:pt x="1755637" y="546127"/>
                </a:cubicBezTo>
                <a:close/>
                <a:moveTo>
                  <a:pt x="221338" y="540391"/>
                </a:moveTo>
                <a:lnTo>
                  <a:pt x="230133" y="545504"/>
                </a:lnTo>
                <a:lnTo>
                  <a:pt x="228056" y="544946"/>
                </a:lnTo>
                <a:close/>
                <a:moveTo>
                  <a:pt x="464618" y="534155"/>
                </a:moveTo>
                <a:lnTo>
                  <a:pt x="468806" y="536675"/>
                </a:lnTo>
                <a:lnTo>
                  <a:pt x="477041" y="538573"/>
                </a:lnTo>
                <a:cubicBezTo>
                  <a:pt x="484279" y="540602"/>
                  <a:pt x="492363" y="543485"/>
                  <a:pt x="500706" y="546689"/>
                </a:cubicBezTo>
                <a:lnTo>
                  <a:pt x="519369" y="553932"/>
                </a:lnTo>
                <a:lnTo>
                  <a:pt x="512588" y="549754"/>
                </a:lnTo>
                <a:lnTo>
                  <a:pt x="509201" y="548229"/>
                </a:lnTo>
                <a:lnTo>
                  <a:pt x="485714" y="540781"/>
                </a:lnTo>
                <a:close/>
                <a:moveTo>
                  <a:pt x="2142884" y="446782"/>
                </a:moveTo>
                <a:cubicBezTo>
                  <a:pt x="2176708" y="458744"/>
                  <a:pt x="2211098" y="470143"/>
                  <a:pt x="2241537" y="481530"/>
                </a:cubicBezTo>
                <a:cubicBezTo>
                  <a:pt x="2248874" y="481556"/>
                  <a:pt x="2290615" y="489030"/>
                  <a:pt x="2275400" y="481644"/>
                </a:cubicBezTo>
                <a:cubicBezTo>
                  <a:pt x="2275400" y="481644"/>
                  <a:pt x="2275400" y="481644"/>
                  <a:pt x="2256813" y="470297"/>
                </a:cubicBezTo>
                <a:cubicBezTo>
                  <a:pt x="2256813" y="470297"/>
                  <a:pt x="2256813" y="470297"/>
                  <a:pt x="2302467" y="489071"/>
                </a:cubicBezTo>
                <a:cubicBezTo>
                  <a:pt x="2287229" y="489020"/>
                  <a:pt x="2279326" y="488993"/>
                  <a:pt x="2283264" y="492956"/>
                </a:cubicBezTo>
                <a:lnTo>
                  <a:pt x="2305163" y="502409"/>
                </a:lnTo>
                <a:lnTo>
                  <a:pt x="2185290" y="473705"/>
                </a:lnTo>
                <a:lnTo>
                  <a:pt x="2193025" y="473539"/>
                </a:lnTo>
                <a:cubicBezTo>
                  <a:pt x="2197683" y="473060"/>
                  <a:pt x="2199520" y="472080"/>
                  <a:pt x="2195859" y="470092"/>
                </a:cubicBezTo>
                <a:cubicBezTo>
                  <a:pt x="2176696" y="462129"/>
                  <a:pt x="2161483" y="454743"/>
                  <a:pt x="2142884" y="446782"/>
                </a:cubicBezTo>
                <a:close/>
                <a:moveTo>
                  <a:pt x="934817" y="433128"/>
                </a:moveTo>
                <a:cubicBezTo>
                  <a:pt x="934543" y="433316"/>
                  <a:pt x="935378" y="433998"/>
                  <a:pt x="937046" y="435026"/>
                </a:cubicBezTo>
                <a:cubicBezTo>
                  <a:pt x="948723" y="442217"/>
                  <a:pt x="1001199" y="466281"/>
                  <a:pt x="999705" y="455200"/>
                </a:cubicBezTo>
                <a:cubicBezTo>
                  <a:pt x="997001" y="451250"/>
                  <a:pt x="976758" y="445918"/>
                  <a:pt x="966820" y="441566"/>
                </a:cubicBezTo>
                <a:cubicBezTo>
                  <a:pt x="963385" y="441240"/>
                  <a:pt x="934508" y="427986"/>
                  <a:pt x="934817" y="433128"/>
                </a:cubicBezTo>
                <a:close/>
                <a:moveTo>
                  <a:pt x="949735" y="423643"/>
                </a:moveTo>
                <a:cubicBezTo>
                  <a:pt x="948851" y="423523"/>
                  <a:pt x="948304" y="423897"/>
                  <a:pt x="948304" y="423897"/>
                </a:cubicBezTo>
                <a:cubicBezTo>
                  <a:pt x="948069" y="424726"/>
                  <a:pt x="948029" y="425256"/>
                  <a:pt x="948159" y="425593"/>
                </a:cubicBezTo>
                <a:cubicBezTo>
                  <a:pt x="948290" y="425929"/>
                  <a:pt x="948588" y="426073"/>
                  <a:pt x="949031" y="426132"/>
                </a:cubicBezTo>
                <a:cubicBezTo>
                  <a:pt x="949916" y="426253"/>
                  <a:pt x="951373" y="426035"/>
                  <a:pt x="953195" y="426350"/>
                </a:cubicBezTo>
                <a:cubicBezTo>
                  <a:pt x="966876" y="436174"/>
                  <a:pt x="988367" y="443327"/>
                  <a:pt x="1006266" y="450710"/>
                </a:cubicBezTo>
                <a:cubicBezTo>
                  <a:pt x="1012278" y="452062"/>
                  <a:pt x="1014438" y="452090"/>
                  <a:pt x="1014184" y="451280"/>
                </a:cubicBezTo>
                <a:cubicBezTo>
                  <a:pt x="1013425" y="448850"/>
                  <a:pt x="990948" y="438885"/>
                  <a:pt x="985564" y="434538"/>
                </a:cubicBezTo>
                <a:cubicBezTo>
                  <a:pt x="972190" y="429859"/>
                  <a:pt x="961677" y="428577"/>
                  <a:pt x="953195" y="426350"/>
                </a:cubicBezTo>
                <a:cubicBezTo>
                  <a:pt x="951843" y="424375"/>
                  <a:pt x="950620" y="423762"/>
                  <a:pt x="949735" y="423643"/>
                </a:cubicBezTo>
                <a:close/>
                <a:moveTo>
                  <a:pt x="2006388" y="420369"/>
                </a:moveTo>
                <a:cubicBezTo>
                  <a:pt x="2024989" y="427766"/>
                  <a:pt x="2048104" y="435179"/>
                  <a:pt x="2070653" y="443153"/>
                </a:cubicBezTo>
                <a:lnTo>
                  <a:pt x="2066199" y="445189"/>
                </a:lnTo>
                <a:lnTo>
                  <a:pt x="2032326" y="437078"/>
                </a:lnTo>
                <a:lnTo>
                  <a:pt x="2040203" y="435152"/>
                </a:lnTo>
                <a:cubicBezTo>
                  <a:pt x="2040203" y="435152"/>
                  <a:pt x="2040203" y="435152"/>
                  <a:pt x="2006388" y="420369"/>
                </a:cubicBezTo>
                <a:close/>
                <a:moveTo>
                  <a:pt x="900683" y="417671"/>
                </a:moveTo>
                <a:cubicBezTo>
                  <a:pt x="900592" y="418124"/>
                  <a:pt x="901003" y="418699"/>
                  <a:pt x="901788" y="419347"/>
                </a:cubicBezTo>
                <a:cubicBezTo>
                  <a:pt x="902575" y="419994"/>
                  <a:pt x="903735" y="420713"/>
                  <a:pt x="905144" y="421450"/>
                </a:cubicBezTo>
                <a:cubicBezTo>
                  <a:pt x="913592" y="425875"/>
                  <a:pt x="930940" y="430985"/>
                  <a:pt x="929618" y="425532"/>
                </a:cubicBezTo>
                <a:cubicBezTo>
                  <a:pt x="928369" y="423708"/>
                  <a:pt x="901988" y="414101"/>
                  <a:pt x="900683" y="417671"/>
                </a:cubicBezTo>
                <a:close/>
                <a:moveTo>
                  <a:pt x="881856" y="394952"/>
                </a:moveTo>
                <a:cubicBezTo>
                  <a:pt x="881678" y="395350"/>
                  <a:pt x="883210" y="396324"/>
                  <a:pt x="885573" y="397454"/>
                </a:cubicBezTo>
                <a:cubicBezTo>
                  <a:pt x="892662" y="400842"/>
                  <a:pt x="907232" y="405632"/>
                  <a:pt x="905538" y="400516"/>
                </a:cubicBezTo>
                <a:cubicBezTo>
                  <a:pt x="904290" y="398694"/>
                  <a:pt x="893777" y="397411"/>
                  <a:pt x="893777" y="397411"/>
                </a:cubicBezTo>
                <a:cubicBezTo>
                  <a:pt x="885374" y="394909"/>
                  <a:pt x="882094" y="394420"/>
                  <a:pt x="881856" y="394952"/>
                </a:cubicBezTo>
                <a:close/>
                <a:moveTo>
                  <a:pt x="818219" y="374610"/>
                </a:moveTo>
                <a:cubicBezTo>
                  <a:pt x="836790" y="386885"/>
                  <a:pt x="861294" y="403135"/>
                  <a:pt x="887674" y="412742"/>
                </a:cubicBezTo>
                <a:cubicBezTo>
                  <a:pt x="887674" y="412742"/>
                  <a:pt x="896000" y="415521"/>
                  <a:pt x="898189" y="414025"/>
                </a:cubicBezTo>
                <a:cubicBezTo>
                  <a:pt x="898976" y="405007"/>
                  <a:pt x="863172" y="396494"/>
                  <a:pt x="858489" y="394344"/>
                </a:cubicBezTo>
                <a:cubicBezTo>
                  <a:pt x="838978" y="385388"/>
                  <a:pt x="832530" y="375969"/>
                  <a:pt x="818219" y="374610"/>
                </a:cubicBezTo>
                <a:close/>
                <a:moveTo>
                  <a:pt x="1854558" y="365151"/>
                </a:moveTo>
                <a:lnTo>
                  <a:pt x="1866881" y="368590"/>
                </a:lnTo>
                <a:lnTo>
                  <a:pt x="1994749" y="428080"/>
                </a:lnTo>
                <a:lnTo>
                  <a:pt x="1961141" y="420032"/>
                </a:lnTo>
                <a:lnTo>
                  <a:pt x="1912234" y="406617"/>
                </a:lnTo>
                <a:lnTo>
                  <a:pt x="1927622" y="408889"/>
                </a:lnTo>
                <a:cubicBezTo>
                  <a:pt x="1937144" y="409415"/>
                  <a:pt x="1943778" y="408592"/>
                  <a:pt x="1938148" y="404906"/>
                </a:cubicBezTo>
                <a:cubicBezTo>
                  <a:pt x="1938148" y="404906"/>
                  <a:pt x="1938148" y="404906"/>
                  <a:pt x="1883708" y="379015"/>
                </a:cubicBezTo>
                <a:close/>
                <a:moveTo>
                  <a:pt x="802198" y="360588"/>
                </a:moveTo>
                <a:cubicBezTo>
                  <a:pt x="802198" y="360588"/>
                  <a:pt x="794024" y="363506"/>
                  <a:pt x="797458" y="363831"/>
                </a:cubicBezTo>
                <a:cubicBezTo>
                  <a:pt x="798083" y="364743"/>
                  <a:pt x="799580" y="364389"/>
                  <a:pt x="800765" y="363577"/>
                </a:cubicBezTo>
                <a:cubicBezTo>
                  <a:pt x="801949" y="362766"/>
                  <a:pt x="802822" y="361500"/>
                  <a:pt x="802198" y="360588"/>
                </a:cubicBezTo>
                <a:close/>
                <a:moveTo>
                  <a:pt x="1482510" y="352185"/>
                </a:moveTo>
                <a:cubicBezTo>
                  <a:pt x="1491053" y="356597"/>
                  <a:pt x="1467674" y="370555"/>
                  <a:pt x="1461508" y="352496"/>
                </a:cubicBezTo>
                <a:cubicBezTo>
                  <a:pt x="1473269" y="350305"/>
                  <a:pt x="1479663" y="350715"/>
                  <a:pt x="1482510" y="352185"/>
                </a:cubicBezTo>
                <a:close/>
                <a:moveTo>
                  <a:pt x="582691" y="335456"/>
                </a:moveTo>
                <a:cubicBezTo>
                  <a:pt x="582691" y="335456"/>
                  <a:pt x="582691" y="335456"/>
                  <a:pt x="585510" y="336452"/>
                </a:cubicBezTo>
                <a:lnTo>
                  <a:pt x="593966" y="339443"/>
                </a:lnTo>
                <a:cubicBezTo>
                  <a:pt x="593966" y="339443"/>
                  <a:pt x="593966" y="339443"/>
                  <a:pt x="582691" y="335456"/>
                </a:cubicBezTo>
                <a:close/>
                <a:moveTo>
                  <a:pt x="1573793" y="331458"/>
                </a:moveTo>
                <a:lnTo>
                  <a:pt x="1608051" y="346470"/>
                </a:lnTo>
                <a:lnTo>
                  <a:pt x="1606463" y="346602"/>
                </a:lnTo>
                <a:close/>
                <a:moveTo>
                  <a:pt x="1724609" y="327278"/>
                </a:moveTo>
                <a:lnTo>
                  <a:pt x="1732298" y="329859"/>
                </a:lnTo>
                <a:lnTo>
                  <a:pt x="1799627" y="359978"/>
                </a:lnTo>
                <a:lnTo>
                  <a:pt x="1794642" y="358749"/>
                </a:lnTo>
                <a:lnTo>
                  <a:pt x="1812166" y="365587"/>
                </a:lnTo>
                <a:lnTo>
                  <a:pt x="1890645" y="400695"/>
                </a:lnTo>
                <a:lnTo>
                  <a:pt x="1847902" y="388970"/>
                </a:lnTo>
                <a:lnTo>
                  <a:pt x="1755770" y="363092"/>
                </a:lnTo>
                <a:lnTo>
                  <a:pt x="1767278" y="362578"/>
                </a:lnTo>
                <a:cubicBezTo>
                  <a:pt x="1782516" y="362629"/>
                  <a:pt x="1793803" y="362666"/>
                  <a:pt x="1786479" y="358692"/>
                </a:cubicBezTo>
                <a:lnTo>
                  <a:pt x="1777946" y="354360"/>
                </a:lnTo>
                <a:lnTo>
                  <a:pt x="1779378" y="352099"/>
                </a:lnTo>
                <a:cubicBezTo>
                  <a:pt x="1778408" y="351004"/>
                  <a:pt x="1776017" y="351170"/>
                  <a:pt x="1774355" y="352157"/>
                </a:cubicBezTo>
                <a:lnTo>
                  <a:pt x="1774307" y="352512"/>
                </a:lnTo>
                <a:close/>
                <a:moveTo>
                  <a:pt x="1646061" y="323803"/>
                </a:moveTo>
                <a:lnTo>
                  <a:pt x="1723529" y="356026"/>
                </a:lnTo>
                <a:lnTo>
                  <a:pt x="1700646" y="352654"/>
                </a:lnTo>
                <a:close/>
                <a:moveTo>
                  <a:pt x="689228" y="320788"/>
                </a:moveTo>
                <a:lnTo>
                  <a:pt x="688021" y="321554"/>
                </a:lnTo>
                <a:lnTo>
                  <a:pt x="685552" y="323123"/>
                </a:lnTo>
                <a:cubicBezTo>
                  <a:pt x="685552" y="323123"/>
                  <a:pt x="686776" y="322344"/>
                  <a:pt x="687849" y="321663"/>
                </a:cubicBezTo>
                <a:lnTo>
                  <a:pt x="688021" y="321554"/>
                </a:lnTo>
                <a:lnTo>
                  <a:pt x="689170" y="320824"/>
                </a:lnTo>
                <a:cubicBezTo>
                  <a:pt x="689458" y="320642"/>
                  <a:pt x="689534" y="320593"/>
                  <a:pt x="689228" y="320788"/>
                </a:cubicBezTo>
                <a:close/>
                <a:moveTo>
                  <a:pt x="742795" y="312899"/>
                </a:moveTo>
                <a:cubicBezTo>
                  <a:pt x="738385" y="311735"/>
                  <a:pt x="738363" y="313024"/>
                  <a:pt x="739902" y="314612"/>
                </a:cubicBezTo>
                <a:cubicBezTo>
                  <a:pt x="740671" y="315406"/>
                  <a:pt x="741830" y="316275"/>
                  <a:pt x="743024" y="316947"/>
                </a:cubicBezTo>
                <a:cubicBezTo>
                  <a:pt x="744219" y="317620"/>
                  <a:pt x="745450" y="318099"/>
                  <a:pt x="746362" y="318112"/>
                </a:cubicBezTo>
                <a:cubicBezTo>
                  <a:pt x="747579" y="318130"/>
                  <a:pt x="748231" y="317321"/>
                  <a:pt x="747478" y="315048"/>
                </a:cubicBezTo>
                <a:cubicBezTo>
                  <a:pt x="746231" y="313225"/>
                  <a:pt x="744043" y="314722"/>
                  <a:pt x="742795" y="312899"/>
                </a:cubicBezTo>
                <a:close/>
                <a:moveTo>
                  <a:pt x="437233" y="305311"/>
                </a:moveTo>
                <a:cubicBezTo>
                  <a:pt x="440781" y="305682"/>
                  <a:pt x="446110" y="307373"/>
                  <a:pt x="452756" y="311404"/>
                </a:cubicBezTo>
                <a:cubicBezTo>
                  <a:pt x="445100" y="311630"/>
                  <a:pt x="439794" y="310846"/>
                  <a:pt x="436512" y="309769"/>
                </a:cubicBezTo>
                <a:cubicBezTo>
                  <a:pt x="434051" y="308962"/>
                  <a:pt x="432728" y="307987"/>
                  <a:pt x="432405" y="307150"/>
                </a:cubicBezTo>
                <a:cubicBezTo>
                  <a:pt x="431920" y="305893"/>
                  <a:pt x="433685" y="304941"/>
                  <a:pt x="437233" y="305311"/>
                </a:cubicBezTo>
                <a:close/>
                <a:moveTo>
                  <a:pt x="865465" y="300389"/>
                </a:moveTo>
                <a:cubicBezTo>
                  <a:pt x="865879" y="300775"/>
                  <a:pt x="868035" y="301920"/>
                  <a:pt x="872822" y="304222"/>
                </a:cubicBezTo>
                <a:cubicBezTo>
                  <a:pt x="944773" y="346000"/>
                  <a:pt x="1020484" y="374497"/>
                  <a:pt x="1089324" y="402343"/>
                </a:cubicBezTo>
                <a:cubicBezTo>
                  <a:pt x="1115498" y="411647"/>
                  <a:pt x="1144008" y="428275"/>
                  <a:pt x="1167378" y="428790"/>
                </a:cubicBezTo>
                <a:lnTo>
                  <a:pt x="1166129" y="426967"/>
                </a:lnTo>
                <a:cubicBezTo>
                  <a:pt x="1164881" y="425143"/>
                  <a:pt x="1138501" y="415536"/>
                  <a:pt x="1128562" y="411182"/>
                </a:cubicBezTo>
                <a:cubicBezTo>
                  <a:pt x="1045673" y="376890"/>
                  <a:pt x="963769" y="349508"/>
                  <a:pt x="884740" y="306774"/>
                </a:cubicBezTo>
                <a:cubicBezTo>
                  <a:pt x="878651" y="304917"/>
                  <a:pt x="864221" y="299232"/>
                  <a:pt x="865465" y="300389"/>
                </a:cubicBezTo>
                <a:close/>
                <a:moveTo>
                  <a:pt x="1352061" y="280974"/>
                </a:moveTo>
                <a:cubicBezTo>
                  <a:pt x="1357396" y="282120"/>
                  <a:pt x="1368194" y="285774"/>
                  <a:pt x="1372980" y="288076"/>
                </a:cubicBezTo>
                <a:cubicBezTo>
                  <a:pt x="1408311" y="301374"/>
                  <a:pt x="1441288" y="313384"/>
                  <a:pt x="1473427" y="325243"/>
                </a:cubicBezTo>
                <a:lnTo>
                  <a:pt x="1496298" y="333936"/>
                </a:lnTo>
                <a:lnTo>
                  <a:pt x="1479220" y="334297"/>
                </a:lnTo>
                <a:lnTo>
                  <a:pt x="1477363" y="336206"/>
                </a:lnTo>
                <a:lnTo>
                  <a:pt x="1447443" y="322669"/>
                </a:lnTo>
                <a:cubicBezTo>
                  <a:pt x="1437445" y="318132"/>
                  <a:pt x="1427065" y="313525"/>
                  <a:pt x="1413251" y="307809"/>
                </a:cubicBezTo>
                <a:cubicBezTo>
                  <a:pt x="1398423" y="301003"/>
                  <a:pt x="1380366" y="294174"/>
                  <a:pt x="1363923" y="288919"/>
                </a:cubicBezTo>
                <a:cubicBezTo>
                  <a:pt x="1346856" y="281190"/>
                  <a:pt x="1346727" y="279828"/>
                  <a:pt x="1352061" y="280974"/>
                </a:cubicBezTo>
                <a:close/>
                <a:moveTo>
                  <a:pt x="1085891" y="265928"/>
                </a:moveTo>
                <a:cubicBezTo>
                  <a:pt x="1086878" y="267371"/>
                  <a:pt x="1088049" y="268494"/>
                  <a:pt x="1089365" y="269379"/>
                </a:cubicBezTo>
                <a:cubicBezTo>
                  <a:pt x="1090681" y="270263"/>
                  <a:pt x="1092143" y="270907"/>
                  <a:pt x="1093714" y="271394"/>
                </a:cubicBezTo>
                <a:cubicBezTo>
                  <a:pt x="1096856" y="272367"/>
                  <a:pt x="1100434" y="272707"/>
                  <a:pt x="1104156" y="273059"/>
                </a:cubicBezTo>
                <a:cubicBezTo>
                  <a:pt x="1098956" y="265464"/>
                  <a:pt x="1092970" y="266884"/>
                  <a:pt x="1085891" y="265928"/>
                </a:cubicBezTo>
                <a:close/>
                <a:moveTo>
                  <a:pt x="618362" y="263146"/>
                </a:moveTo>
                <a:lnTo>
                  <a:pt x="620560" y="263259"/>
                </a:lnTo>
                <a:lnTo>
                  <a:pt x="661944" y="285909"/>
                </a:lnTo>
                <a:lnTo>
                  <a:pt x="657113" y="284381"/>
                </a:lnTo>
                <a:cubicBezTo>
                  <a:pt x="641464" y="279338"/>
                  <a:pt x="626340" y="273651"/>
                  <a:pt x="614357" y="264422"/>
                </a:cubicBezTo>
                <a:cubicBezTo>
                  <a:pt x="613314" y="263620"/>
                  <a:pt x="615099" y="263221"/>
                  <a:pt x="618362" y="263146"/>
                </a:cubicBezTo>
                <a:close/>
                <a:moveTo>
                  <a:pt x="989465" y="220960"/>
                </a:moveTo>
                <a:cubicBezTo>
                  <a:pt x="984780" y="220117"/>
                  <a:pt x="982497" y="220742"/>
                  <a:pt x="987207" y="223914"/>
                </a:cubicBezTo>
                <a:cubicBezTo>
                  <a:pt x="988553" y="224820"/>
                  <a:pt x="990470" y="225934"/>
                  <a:pt x="993064" y="227281"/>
                </a:cubicBezTo>
                <a:cubicBezTo>
                  <a:pt x="1013824" y="238060"/>
                  <a:pt x="1047591" y="253768"/>
                  <a:pt x="1072726" y="261553"/>
                </a:cubicBezTo>
                <a:cubicBezTo>
                  <a:pt x="1053062" y="246900"/>
                  <a:pt x="1031572" y="239746"/>
                  <a:pt x="1006130" y="226817"/>
                </a:cubicBezTo>
                <a:cubicBezTo>
                  <a:pt x="1001235" y="224115"/>
                  <a:pt x="994150" y="221803"/>
                  <a:pt x="989465" y="220960"/>
                </a:cubicBezTo>
                <a:close/>
                <a:moveTo>
                  <a:pt x="1120080" y="209511"/>
                </a:moveTo>
                <a:cubicBezTo>
                  <a:pt x="1131266" y="215687"/>
                  <a:pt x="1143335" y="223936"/>
                  <a:pt x="1156401" y="223472"/>
                </a:cubicBezTo>
                <a:cubicBezTo>
                  <a:pt x="1145214" y="217295"/>
                  <a:pt x="1132205" y="212367"/>
                  <a:pt x="1120080" y="209511"/>
                </a:cubicBezTo>
                <a:close/>
                <a:moveTo>
                  <a:pt x="1109258" y="203084"/>
                </a:moveTo>
                <a:cubicBezTo>
                  <a:pt x="1108010" y="201261"/>
                  <a:pt x="1102024" y="202683"/>
                  <a:pt x="1104520" y="206328"/>
                </a:cubicBezTo>
                <a:cubicBezTo>
                  <a:pt x="1104520" y="206328"/>
                  <a:pt x="1106016" y="205973"/>
                  <a:pt x="1107357" y="205390"/>
                </a:cubicBezTo>
                <a:cubicBezTo>
                  <a:pt x="1108698" y="204808"/>
                  <a:pt x="1109883" y="203997"/>
                  <a:pt x="1109258" y="203084"/>
                </a:cubicBezTo>
                <a:close/>
                <a:moveTo>
                  <a:pt x="466305" y="193606"/>
                </a:moveTo>
                <a:lnTo>
                  <a:pt x="476105" y="196212"/>
                </a:lnTo>
                <a:lnTo>
                  <a:pt x="539470" y="215152"/>
                </a:lnTo>
                <a:lnTo>
                  <a:pt x="560182" y="229343"/>
                </a:lnTo>
                <a:lnTo>
                  <a:pt x="589349" y="246100"/>
                </a:lnTo>
                <a:lnTo>
                  <a:pt x="575783" y="242447"/>
                </a:lnTo>
                <a:cubicBezTo>
                  <a:pt x="556316" y="233576"/>
                  <a:pt x="536326" y="225270"/>
                  <a:pt x="515291" y="217609"/>
                </a:cubicBezTo>
                <a:lnTo>
                  <a:pt x="484691" y="207999"/>
                </a:lnTo>
                <a:lnTo>
                  <a:pt x="485397" y="207672"/>
                </a:lnTo>
                <a:cubicBezTo>
                  <a:pt x="483755" y="206104"/>
                  <a:pt x="479522" y="202951"/>
                  <a:pt x="471550" y="197364"/>
                </a:cubicBezTo>
                <a:close/>
                <a:moveTo>
                  <a:pt x="373313" y="170041"/>
                </a:moveTo>
                <a:lnTo>
                  <a:pt x="399452" y="175835"/>
                </a:lnTo>
                <a:lnTo>
                  <a:pt x="424158" y="182402"/>
                </a:lnTo>
                <a:lnTo>
                  <a:pt x="433559" y="190346"/>
                </a:lnTo>
                <a:lnTo>
                  <a:pt x="438035" y="193605"/>
                </a:lnTo>
                <a:lnTo>
                  <a:pt x="384975" y="178255"/>
                </a:lnTo>
                <a:lnTo>
                  <a:pt x="379492" y="174701"/>
                </a:lnTo>
                <a:close/>
                <a:moveTo>
                  <a:pt x="714173" y="153097"/>
                </a:moveTo>
                <a:cubicBezTo>
                  <a:pt x="714173" y="153097"/>
                  <a:pt x="716258" y="154702"/>
                  <a:pt x="718688" y="156575"/>
                </a:cubicBezTo>
                <a:cubicBezTo>
                  <a:pt x="717468" y="157890"/>
                  <a:pt x="716332" y="159110"/>
                  <a:pt x="715507" y="158958"/>
                </a:cubicBezTo>
                <a:cubicBezTo>
                  <a:pt x="714680" y="158805"/>
                  <a:pt x="714163" y="157278"/>
                  <a:pt x="714173" y="153097"/>
                </a:cubicBezTo>
                <a:close/>
                <a:moveTo>
                  <a:pt x="547215" y="142839"/>
                </a:moveTo>
                <a:cubicBezTo>
                  <a:pt x="553871" y="142709"/>
                  <a:pt x="584191" y="151921"/>
                  <a:pt x="588888" y="152638"/>
                </a:cubicBezTo>
                <a:cubicBezTo>
                  <a:pt x="601321" y="156251"/>
                  <a:pt x="611166" y="158880"/>
                  <a:pt x="619824" y="161025"/>
                </a:cubicBezTo>
                <a:lnTo>
                  <a:pt x="624373" y="162076"/>
                </a:lnTo>
                <a:lnTo>
                  <a:pt x="654887" y="179976"/>
                </a:lnTo>
                <a:lnTo>
                  <a:pt x="614610" y="164715"/>
                </a:lnTo>
                <a:cubicBezTo>
                  <a:pt x="606787" y="161590"/>
                  <a:pt x="582916" y="157344"/>
                  <a:pt x="565163" y="152191"/>
                </a:cubicBezTo>
                <a:lnTo>
                  <a:pt x="550897" y="146973"/>
                </a:lnTo>
                <a:lnTo>
                  <a:pt x="549513" y="145775"/>
                </a:lnTo>
                <a:close/>
                <a:moveTo>
                  <a:pt x="707654" y="116494"/>
                </a:moveTo>
                <a:cubicBezTo>
                  <a:pt x="706610" y="116656"/>
                  <a:pt x="709174" y="117865"/>
                  <a:pt x="713638" y="119551"/>
                </a:cubicBezTo>
                <a:lnTo>
                  <a:pt x="728086" y="124473"/>
                </a:lnTo>
                <a:lnTo>
                  <a:pt x="728602" y="124785"/>
                </a:lnTo>
                <a:cubicBezTo>
                  <a:pt x="775125" y="152676"/>
                  <a:pt x="821467" y="180303"/>
                  <a:pt x="865820" y="206391"/>
                </a:cubicBezTo>
                <a:cubicBezTo>
                  <a:pt x="920655" y="238020"/>
                  <a:pt x="975183" y="264506"/>
                  <a:pt x="1028254" y="288866"/>
                </a:cubicBezTo>
                <a:cubicBezTo>
                  <a:pt x="1081898" y="313278"/>
                  <a:pt x="1141532" y="333147"/>
                  <a:pt x="1197787" y="347296"/>
                </a:cubicBezTo>
                <a:lnTo>
                  <a:pt x="1151790" y="327319"/>
                </a:lnTo>
                <a:lnTo>
                  <a:pt x="1172337" y="332263"/>
                </a:lnTo>
                <a:cubicBezTo>
                  <a:pt x="1191607" y="337162"/>
                  <a:pt x="1209696" y="342729"/>
                  <a:pt x="1223922" y="350380"/>
                </a:cubicBezTo>
                <a:cubicBezTo>
                  <a:pt x="1271683" y="372259"/>
                  <a:pt x="1184175" y="343644"/>
                  <a:pt x="1159924" y="344211"/>
                </a:cubicBezTo>
                <a:cubicBezTo>
                  <a:pt x="1129113" y="337265"/>
                  <a:pt x="1104651" y="328894"/>
                  <a:pt x="1072744" y="329638"/>
                </a:cubicBezTo>
                <a:lnTo>
                  <a:pt x="1060290" y="332757"/>
                </a:lnTo>
                <a:lnTo>
                  <a:pt x="1056140" y="333798"/>
                </a:lnTo>
                <a:cubicBezTo>
                  <a:pt x="1054293" y="334259"/>
                  <a:pt x="1055525" y="333954"/>
                  <a:pt x="1057983" y="333337"/>
                </a:cubicBezTo>
                <a:lnTo>
                  <a:pt x="1060290" y="332757"/>
                </a:lnTo>
                <a:lnTo>
                  <a:pt x="1067209" y="331026"/>
                </a:lnTo>
                <a:cubicBezTo>
                  <a:pt x="1070283" y="330254"/>
                  <a:pt x="1072744" y="329638"/>
                  <a:pt x="1072744" y="329638"/>
                </a:cubicBezTo>
                <a:lnTo>
                  <a:pt x="1548547" y="462514"/>
                </a:lnTo>
                <a:lnTo>
                  <a:pt x="1546791" y="465386"/>
                </a:lnTo>
                <a:lnTo>
                  <a:pt x="1550887" y="463168"/>
                </a:lnTo>
                <a:lnTo>
                  <a:pt x="1714262" y="508793"/>
                </a:lnTo>
                <a:cubicBezTo>
                  <a:pt x="1930387" y="566063"/>
                  <a:pt x="2148456" y="621172"/>
                  <a:pt x="2367452" y="674980"/>
                </a:cubicBezTo>
                <a:lnTo>
                  <a:pt x="2985212" y="822348"/>
                </a:lnTo>
                <a:lnTo>
                  <a:pt x="2978895" y="820100"/>
                </a:lnTo>
                <a:cubicBezTo>
                  <a:pt x="2884671" y="782234"/>
                  <a:pt x="2768723" y="746141"/>
                  <a:pt x="2718878" y="693714"/>
                </a:cubicBezTo>
                <a:cubicBezTo>
                  <a:pt x="2677658" y="668831"/>
                  <a:pt x="2671838" y="675684"/>
                  <a:pt x="2649225" y="666598"/>
                </a:cubicBezTo>
                <a:cubicBezTo>
                  <a:pt x="2591178" y="647646"/>
                  <a:pt x="2549129" y="623743"/>
                  <a:pt x="2612017" y="635009"/>
                </a:cubicBezTo>
                <a:lnTo>
                  <a:pt x="2622796" y="638098"/>
                </a:lnTo>
                <a:lnTo>
                  <a:pt x="2742029" y="688025"/>
                </a:lnTo>
                <a:cubicBezTo>
                  <a:pt x="2753304" y="692013"/>
                  <a:pt x="2791106" y="696089"/>
                  <a:pt x="2779844" y="688152"/>
                </a:cubicBezTo>
                <a:cubicBezTo>
                  <a:pt x="2779844" y="688152"/>
                  <a:pt x="2779844" y="688152"/>
                  <a:pt x="2773715" y="685310"/>
                </a:cubicBezTo>
                <a:lnTo>
                  <a:pt x="2762709" y="680206"/>
                </a:lnTo>
                <a:lnTo>
                  <a:pt x="2808973" y="696063"/>
                </a:lnTo>
                <a:cubicBezTo>
                  <a:pt x="2829371" y="703481"/>
                  <a:pt x="2850657" y="711653"/>
                  <a:pt x="2874212" y="721119"/>
                </a:cubicBezTo>
                <a:cubicBezTo>
                  <a:pt x="3113660" y="799292"/>
                  <a:pt x="3323793" y="876272"/>
                  <a:pt x="3552730" y="948129"/>
                </a:cubicBezTo>
                <a:lnTo>
                  <a:pt x="3700572" y="991797"/>
                </a:lnTo>
                <a:lnTo>
                  <a:pt x="3795917" y="1007467"/>
                </a:lnTo>
                <a:lnTo>
                  <a:pt x="3833914" y="1020054"/>
                </a:lnTo>
                <a:lnTo>
                  <a:pt x="3708299" y="994081"/>
                </a:lnTo>
                <a:lnTo>
                  <a:pt x="3789717" y="1018130"/>
                </a:lnTo>
                <a:cubicBezTo>
                  <a:pt x="3928986" y="1058012"/>
                  <a:pt x="4044519" y="1083430"/>
                  <a:pt x="4175715" y="1110773"/>
                </a:cubicBezTo>
                <a:lnTo>
                  <a:pt x="4212707" y="1118443"/>
                </a:lnTo>
                <a:lnTo>
                  <a:pt x="4277000" y="1155371"/>
                </a:lnTo>
                <a:lnTo>
                  <a:pt x="4291954" y="1164007"/>
                </a:lnTo>
                <a:lnTo>
                  <a:pt x="4319245" y="1172122"/>
                </a:lnTo>
                <a:lnTo>
                  <a:pt x="4313498" y="1168876"/>
                </a:lnTo>
                <a:lnTo>
                  <a:pt x="4229968" y="1122022"/>
                </a:lnTo>
                <a:lnTo>
                  <a:pt x="4313590" y="1139362"/>
                </a:lnTo>
                <a:cubicBezTo>
                  <a:pt x="4337926" y="1144438"/>
                  <a:pt x="4366989" y="1150891"/>
                  <a:pt x="4398691" y="1157926"/>
                </a:cubicBezTo>
                <a:lnTo>
                  <a:pt x="4454854" y="1170199"/>
                </a:lnTo>
                <a:lnTo>
                  <a:pt x="4675724" y="1200814"/>
                </a:lnTo>
                <a:lnTo>
                  <a:pt x="4787224" y="1215419"/>
                </a:lnTo>
                <a:lnTo>
                  <a:pt x="4949832" y="1296709"/>
                </a:lnTo>
                <a:lnTo>
                  <a:pt x="4968786" y="1299230"/>
                </a:lnTo>
                <a:lnTo>
                  <a:pt x="4969227" y="1299231"/>
                </a:lnTo>
                <a:lnTo>
                  <a:pt x="4965794" y="1297405"/>
                </a:lnTo>
                <a:cubicBezTo>
                  <a:pt x="4932278" y="1280799"/>
                  <a:pt x="4901283" y="1264915"/>
                  <a:pt x="4871121" y="1249260"/>
                </a:cubicBezTo>
                <a:lnTo>
                  <a:pt x="4812624" y="1218746"/>
                </a:lnTo>
                <a:lnTo>
                  <a:pt x="4828386" y="1220811"/>
                </a:lnTo>
                <a:lnTo>
                  <a:pt x="4826199" y="1218610"/>
                </a:lnTo>
                <a:lnTo>
                  <a:pt x="4946506" y="1277210"/>
                </a:lnTo>
                <a:lnTo>
                  <a:pt x="5008476" y="1306585"/>
                </a:lnTo>
                <a:lnTo>
                  <a:pt x="5044364" y="1314718"/>
                </a:lnTo>
                <a:lnTo>
                  <a:pt x="5029570" y="1316584"/>
                </a:lnTo>
                <a:lnTo>
                  <a:pt x="5048137" y="1325386"/>
                </a:lnTo>
                <a:lnTo>
                  <a:pt x="5087382" y="1344406"/>
                </a:lnTo>
                <a:lnTo>
                  <a:pt x="5135682" y="1348878"/>
                </a:lnTo>
                <a:cubicBezTo>
                  <a:pt x="5139069" y="1348889"/>
                  <a:pt x="5158296" y="1337670"/>
                  <a:pt x="5150959" y="1337645"/>
                </a:cubicBezTo>
                <a:cubicBezTo>
                  <a:pt x="5116555" y="1330195"/>
                  <a:pt x="5082691" y="1330080"/>
                  <a:pt x="5048291" y="1322065"/>
                </a:cubicBezTo>
                <a:cubicBezTo>
                  <a:pt x="5090056" y="1322207"/>
                  <a:pt x="5131783" y="1333631"/>
                  <a:pt x="5169597" y="1333757"/>
                </a:cubicBezTo>
                <a:cubicBezTo>
                  <a:pt x="5173548" y="1333771"/>
                  <a:pt x="5192775" y="1322552"/>
                  <a:pt x="5184873" y="1322525"/>
                </a:cubicBezTo>
                <a:cubicBezTo>
                  <a:pt x="5156391" y="1316787"/>
                  <a:pt x="5127902" y="1312883"/>
                  <a:pt x="5099907" y="1308980"/>
                </a:cubicBezTo>
                <a:lnTo>
                  <a:pt x="5066394" y="1303449"/>
                </a:lnTo>
                <a:lnTo>
                  <a:pt x="5088347" y="1306050"/>
                </a:lnTo>
                <a:cubicBezTo>
                  <a:pt x="5110141" y="1308028"/>
                  <a:pt x="5131866" y="1309088"/>
                  <a:pt x="5154435" y="1311138"/>
                </a:cubicBezTo>
                <a:cubicBezTo>
                  <a:pt x="5162337" y="1311166"/>
                  <a:pt x="5177612" y="1299933"/>
                  <a:pt x="5173661" y="1299920"/>
                </a:cubicBezTo>
                <a:cubicBezTo>
                  <a:pt x="5173661" y="1299920"/>
                  <a:pt x="5173661" y="1299920"/>
                  <a:pt x="5165762" y="1299893"/>
                </a:cubicBezTo>
                <a:cubicBezTo>
                  <a:pt x="5173675" y="1295971"/>
                  <a:pt x="5184987" y="1288674"/>
                  <a:pt x="5177651" y="1288649"/>
                </a:cubicBezTo>
                <a:cubicBezTo>
                  <a:pt x="5173700" y="1288635"/>
                  <a:pt x="5162413" y="1288597"/>
                  <a:pt x="5147173" y="1288546"/>
                </a:cubicBezTo>
                <a:cubicBezTo>
                  <a:pt x="5154524" y="1284621"/>
                  <a:pt x="5165837" y="1277324"/>
                  <a:pt x="5162451" y="1277313"/>
                </a:cubicBezTo>
                <a:cubicBezTo>
                  <a:pt x="5162451" y="1277313"/>
                  <a:pt x="5162451" y="1277313"/>
                  <a:pt x="5124650" y="1273237"/>
                </a:cubicBezTo>
                <a:cubicBezTo>
                  <a:pt x="5128049" y="1269298"/>
                  <a:pt x="5135963" y="1265377"/>
                  <a:pt x="5132024" y="1261978"/>
                </a:cubicBezTo>
                <a:cubicBezTo>
                  <a:pt x="5094250" y="1250565"/>
                  <a:pt x="5055896" y="1242538"/>
                  <a:pt x="5018106" y="1235076"/>
                </a:cubicBezTo>
                <a:cubicBezTo>
                  <a:pt x="4980319" y="1227049"/>
                  <a:pt x="4938590" y="1215624"/>
                  <a:pt x="4900801" y="1208162"/>
                </a:cubicBezTo>
                <a:cubicBezTo>
                  <a:pt x="4900801" y="1208162"/>
                  <a:pt x="4904200" y="1204224"/>
                  <a:pt x="4900814" y="1204213"/>
                </a:cubicBezTo>
                <a:cubicBezTo>
                  <a:pt x="4881640" y="1200200"/>
                  <a:pt x="4859076" y="1196174"/>
                  <a:pt x="4835961" y="1188761"/>
                </a:cubicBezTo>
                <a:cubicBezTo>
                  <a:pt x="4835961" y="1188761"/>
                  <a:pt x="4835961" y="1188761"/>
                  <a:pt x="4820736" y="1184761"/>
                </a:cubicBezTo>
                <a:cubicBezTo>
                  <a:pt x="4843861" y="1188787"/>
                  <a:pt x="4862474" y="1192799"/>
                  <a:pt x="4881653" y="1196250"/>
                </a:cubicBezTo>
                <a:cubicBezTo>
                  <a:pt x="4888989" y="1196274"/>
                  <a:pt x="4904266" y="1185042"/>
                  <a:pt x="4900879" y="1185031"/>
                </a:cubicBezTo>
                <a:cubicBezTo>
                  <a:pt x="4862526" y="1177566"/>
                  <a:pt x="4824722" y="1173489"/>
                  <a:pt x="4790926" y="1154192"/>
                </a:cubicBezTo>
                <a:cubicBezTo>
                  <a:pt x="4785007" y="1151634"/>
                  <a:pt x="4772713" y="1157304"/>
                  <a:pt x="4768596" y="1161733"/>
                </a:cubicBezTo>
                <a:lnTo>
                  <a:pt x="4767877" y="1164834"/>
                </a:lnTo>
                <a:lnTo>
                  <a:pt x="4765494" y="1164474"/>
                </a:lnTo>
                <a:cubicBezTo>
                  <a:pt x="4759287" y="1163537"/>
                  <a:pt x="4746877" y="1161660"/>
                  <a:pt x="4722056" y="1157911"/>
                </a:cubicBezTo>
                <a:cubicBezTo>
                  <a:pt x="4726019" y="1153973"/>
                  <a:pt x="4733934" y="1150615"/>
                  <a:pt x="4729981" y="1150602"/>
                </a:cubicBezTo>
                <a:cubicBezTo>
                  <a:pt x="4729995" y="1146652"/>
                  <a:pt x="4729995" y="1146652"/>
                  <a:pt x="4726044" y="1146638"/>
                </a:cubicBezTo>
                <a:cubicBezTo>
                  <a:pt x="4726044" y="1146638"/>
                  <a:pt x="4726044" y="1146638"/>
                  <a:pt x="4718707" y="1146614"/>
                </a:cubicBezTo>
                <a:cubicBezTo>
                  <a:pt x="4726057" y="1142690"/>
                  <a:pt x="4733973" y="1138767"/>
                  <a:pt x="4730022" y="1138752"/>
                </a:cubicBezTo>
                <a:cubicBezTo>
                  <a:pt x="4718744" y="1135331"/>
                  <a:pt x="4703520" y="1131329"/>
                  <a:pt x="4692246" y="1127343"/>
                </a:cubicBezTo>
                <a:cubicBezTo>
                  <a:pt x="4692246" y="1127343"/>
                  <a:pt x="4692246" y="1127343"/>
                  <a:pt x="4695645" y="1123405"/>
                </a:cubicBezTo>
                <a:cubicBezTo>
                  <a:pt x="4695645" y="1123405"/>
                  <a:pt x="4695645" y="1123405"/>
                  <a:pt x="4741309" y="1138791"/>
                </a:cubicBezTo>
                <a:cubicBezTo>
                  <a:pt x="4745261" y="1138805"/>
                  <a:pt x="4752608" y="1135445"/>
                  <a:pt x="4756573" y="1131509"/>
                </a:cubicBezTo>
                <a:cubicBezTo>
                  <a:pt x="4802264" y="1138996"/>
                  <a:pt x="4843990" y="1150985"/>
                  <a:pt x="4889116" y="1158473"/>
                </a:cubicBezTo>
                <a:cubicBezTo>
                  <a:pt x="4897005" y="1162449"/>
                  <a:pt x="4912281" y="1151216"/>
                  <a:pt x="4908330" y="1151202"/>
                </a:cubicBezTo>
                <a:cubicBezTo>
                  <a:pt x="4859268" y="1139188"/>
                  <a:pt x="4813603" y="1123802"/>
                  <a:pt x="4763949" y="1120249"/>
                </a:cubicBezTo>
                <a:cubicBezTo>
                  <a:pt x="4760562" y="1120237"/>
                  <a:pt x="4752661" y="1120210"/>
                  <a:pt x="4749264" y="1123585"/>
                </a:cubicBezTo>
                <a:lnTo>
                  <a:pt x="4657259" y="1098551"/>
                </a:lnTo>
                <a:lnTo>
                  <a:pt x="4872671" y="1133782"/>
                </a:lnTo>
                <a:cubicBezTo>
                  <a:pt x="5183253" y="1198625"/>
                  <a:pt x="5510626" y="1279411"/>
                  <a:pt x="5841160" y="1320754"/>
                </a:cubicBezTo>
                <a:lnTo>
                  <a:pt x="6177672" y="1370819"/>
                </a:lnTo>
                <a:lnTo>
                  <a:pt x="6404579" y="1390358"/>
                </a:lnTo>
                <a:lnTo>
                  <a:pt x="6479708" y="1395132"/>
                </a:lnTo>
                <a:lnTo>
                  <a:pt x="6406387" y="1384000"/>
                </a:lnTo>
                <a:cubicBezTo>
                  <a:pt x="6228324" y="1356044"/>
                  <a:pt x="6063169" y="1327675"/>
                  <a:pt x="5891354" y="1299337"/>
                </a:cubicBezTo>
                <a:cubicBezTo>
                  <a:pt x="5747860" y="1271876"/>
                  <a:pt x="5576728" y="1263074"/>
                  <a:pt x="5434065" y="1234634"/>
                </a:cubicBezTo>
                <a:cubicBezTo>
                  <a:pt x="5346754" y="1214428"/>
                  <a:pt x="5296392" y="1200317"/>
                  <a:pt x="5199046" y="1180019"/>
                </a:cubicBezTo>
                <a:cubicBezTo>
                  <a:pt x="5146043" y="1167036"/>
                  <a:pt x="5083154" y="1155770"/>
                  <a:pt x="5026973" y="1148515"/>
                </a:cubicBezTo>
                <a:cubicBezTo>
                  <a:pt x="4905204" y="1119277"/>
                  <a:pt x="5019231" y="1131831"/>
                  <a:pt x="5053686" y="1140863"/>
                </a:cubicBezTo>
                <a:cubicBezTo>
                  <a:pt x="5299661" y="1184558"/>
                  <a:pt x="5511031" y="1217411"/>
                  <a:pt x="5735130" y="1261070"/>
                </a:cubicBezTo>
                <a:cubicBezTo>
                  <a:pt x="6004494" y="1301031"/>
                  <a:pt x="6255306" y="1337039"/>
                  <a:pt x="6500246" y="1368059"/>
                </a:cubicBezTo>
                <a:cubicBezTo>
                  <a:pt x="6629495" y="1388484"/>
                  <a:pt x="6753664" y="1402488"/>
                  <a:pt x="6878567" y="1417116"/>
                </a:cubicBezTo>
                <a:lnTo>
                  <a:pt x="6908651" y="1421265"/>
                </a:lnTo>
                <a:lnTo>
                  <a:pt x="7331543" y="1436692"/>
                </a:lnTo>
                <a:cubicBezTo>
                  <a:pt x="7486194" y="1439974"/>
                  <a:pt x="7640372" y="1440747"/>
                  <a:pt x="7793249" y="1438571"/>
                </a:cubicBezTo>
                <a:lnTo>
                  <a:pt x="8255326" y="1421027"/>
                </a:lnTo>
                <a:lnTo>
                  <a:pt x="8257557" y="1421321"/>
                </a:lnTo>
                <a:lnTo>
                  <a:pt x="8258136" y="1422184"/>
                </a:lnTo>
                <a:cubicBezTo>
                  <a:pt x="8258599" y="1422399"/>
                  <a:pt x="8259190" y="1422163"/>
                  <a:pt x="8260374" y="1421693"/>
                </a:cubicBezTo>
                <a:lnTo>
                  <a:pt x="8257557" y="1421321"/>
                </a:lnTo>
                <a:lnTo>
                  <a:pt x="8257309" y="1420952"/>
                </a:lnTo>
                <a:lnTo>
                  <a:pt x="8259272" y="1420877"/>
                </a:lnTo>
                <a:lnTo>
                  <a:pt x="8273883" y="1425890"/>
                </a:lnTo>
                <a:cubicBezTo>
                  <a:pt x="8275793" y="1435234"/>
                  <a:pt x="8232676" y="1419415"/>
                  <a:pt x="8209251" y="1425541"/>
                </a:cubicBezTo>
                <a:cubicBezTo>
                  <a:pt x="8206886" y="1426482"/>
                  <a:pt x="8200747" y="1432113"/>
                  <a:pt x="8198383" y="1433054"/>
                </a:cubicBezTo>
                <a:cubicBezTo>
                  <a:pt x="8182448" y="1436200"/>
                  <a:pt x="8162179" y="1437348"/>
                  <a:pt x="8140167" y="1439722"/>
                </a:cubicBezTo>
                <a:lnTo>
                  <a:pt x="8097982" y="1439881"/>
                </a:lnTo>
                <a:lnTo>
                  <a:pt x="8088453" y="1442768"/>
                </a:lnTo>
                <a:lnTo>
                  <a:pt x="8085575" y="1443991"/>
                </a:lnTo>
                <a:lnTo>
                  <a:pt x="8064954" y="1450466"/>
                </a:lnTo>
                <a:lnTo>
                  <a:pt x="8066733" y="1451663"/>
                </a:lnTo>
                <a:cubicBezTo>
                  <a:pt x="8068488" y="1452710"/>
                  <a:pt x="8070053" y="1453515"/>
                  <a:pt x="8071081" y="1453905"/>
                </a:cubicBezTo>
                <a:cubicBezTo>
                  <a:pt x="8077160" y="1454678"/>
                  <a:pt x="8129632" y="1453482"/>
                  <a:pt x="8096020" y="1457279"/>
                </a:cubicBezTo>
                <a:cubicBezTo>
                  <a:pt x="8060211" y="1461417"/>
                  <a:pt x="8127433" y="1461269"/>
                  <a:pt x="8136273" y="1460944"/>
                </a:cubicBezTo>
                <a:cubicBezTo>
                  <a:pt x="8160255" y="1461508"/>
                  <a:pt x="8181255" y="1462727"/>
                  <a:pt x="8189700" y="1462559"/>
                </a:cubicBezTo>
                <a:cubicBezTo>
                  <a:pt x="8238032" y="1464872"/>
                  <a:pt x="8282733" y="1466104"/>
                  <a:pt x="8326302" y="1467320"/>
                </a:cubicBezTo>
                <a:lnTo>
                  <a:pt x="8335403" y="1467648"/>
                </a:lnTo>
                <a:lnTo>
                  <a:pt x="8326624" y="1472024"/>
                </a:lnTo>
                <a:lnTo>
                  <a:pt x="8323724" y="1473817"/>
                </a:lnTo>
                <a:lnTo>
                  <a:pt x="8295369" y="1473706"/>
                </a:lnTo>
                <a:cubicBezTo>
                  <a:pt x="8277860" y="1473757"/>
                  <a:pt x="8233893" y="1468379"/>
                  <a:pt x="8221674" y="1473239"/>
                </a:cubicBezTo>
                <a:cubicBezTo>
                  <a:pt x="8216943" y="1475121"/>
                  <a:pt x="8220994" y="1483080"/>
                  <a:pt x="8215080" y="1489154"/>
                </a:cubicBezTo>
                <a:cubicBezTo>
                  <a:pt x="8206574" y="1495726"/>
                  <a:pt x="8198920" y="1491858"/>
                  <a:pt x="8181634" y="1492351"/>
                </a:cubicBezTo>
                <a:cubicBezTo>
                  <a:pt x="8168067" y="1494558"/>
                  <a:pt x="8158212" y="1498476"/>
                  <a:pt x="8149373" y="1498800"/>
                </a:cubicBezTo>
                <a:lnTo>
                  <a:pt x="8139021" y="1499075"/>
                </a:lnTo>
                <a:lnTo>
                  <a:pt x="8139470" y="1499218"/>
                </a:lnTo>
                <a:cubicBezTo>
                  <a:pt x="8140211" y="1499597"/>
                  <a:pt x="8140570" y="1500011"/>
                  <a:pt x="8140444" y="1500460"/>
                </a:cubicBezTo>
                <a:cubicBezTo>
                  <a:pt x="8140148" y="1501509"/>
                  <a:pt x="8137454" y="1502447"/>
                  <a:pt x="8133444" y="1503262"/>
                </a:cubicBezTo>
                <a:lnTo>
                  <a:pt x="8125845" y="1504401"/>
                </a:lnTo>
                <a:lnTo>
                  <a:pt x="8129652" y="1506378"/>
                </a:lnTo>
                <a:cubicBezTo>
                  <a:pt x="8131607" y="1508126"/>
                  <a:pt x="8133267" y="1509992"/>
                  <a:pt x="8135124" y="1510848"/>
                </a:cubicBezTo>
                <a:cubicBezTo>
                  <a:pt x="8141599" y="1511464"/>
                  <a:pt x="8154774" y="1509414"/>
                  <a:pt x="8167553" y="1511244"/>
                </a:cubicBezTo>
                <a:cubicBezTo>
                  <a:pt x="8176392" y="1510919"/>
                  <a:pt x="8219010" y="1513644"/>
                  <a:pt x="8191870" y="1518056"/>
                </a:cubicBezTo>
                <a:cubicBezTo>
                  <a:pt x="8175543" y="1521359"/>
                  <a:pt x="8152968" y="1517044"/>
                  <a:pt x="8144523" y="1517212"/>
                </a:cubicBezTo>
                <a:cubicBezTo>
                  <a:pt x="8135459" y="1517095"/>
                  <a:pt x="8129546" y="1523169"/>
                  <a:pt x="8127181" y="1524109"/>
                </a:cubicBezTo>
                <a:cubicBezTo>
                  <a:pt x="8120875" y="1522896"/>
                  <a:pt x="8116765" y="1521339"/>
                  <a:pt x="8108322" y="1521508"/>
                </a:cubicBezTo>
                <a:lnTo>
                  <a:pt x="8107397" y="1521876"/>
                </a:lnTo>
                <a:lnTo>
                  <a:pt x="8111432" y="1522070"/>
                </a:lnTo>
                <a:cubicBezTo>
                  <a:pt x="8124293" y="1523366"/>
                  <a:pt x="8113127" y="1527807"/>
                  <a:pt x="8113127" y="1527807"/>
                </a:cubicBezTo>
                <a:cubicBezTo>
                  <a:pt x="8103272" y="1531726"/>
                  <a:pt x="8075798" y="1529890"/>
                  <a:pt x="8071069" y="1531772"/>
                </a:cubicBezTo>
                <a:cubicBezTo>
                  <a:pt x="8071069" y="1531772"/>
                  <a:pt x="8071153" y="1533333"/>
                  <a:pt x="8071229" y="1535695"/>
                </a:cubicBezTo>
                <a:lnTo>
                  <a:pt x="8071245" y="1536890"/>
                </a:lnTo>
                <a:lnTo>
                  <a:pt x="8090030" y="1535827"/>
                </a:lnTo>
                <a:cubicBezTo>
                  <a:pt x="8098714" y="1535397"/>
                  <a:pt x="8107189" y="1535117"/>
                  <a:pt x="8115295" y="1535216"/>
                </a:cubicBezTo>
                <a:cubicBezTo>
                  <a:pt x="8129654" y="1534558"/>
                  <a:pt x="8144684" y="1535226"/>
                  <a:pt x="8159858" y="1536172"/>
                </a:cubicBezTo>
                <a:lnTo>
                  <a:pt x="8171126" y="1536820"/>
                </a:lnTo>
                <a:lnTo>
                  <a:pt x="8168862" y="1537435"/>
                </a:lnTo>
                <a:lnTo>
                  <a:pt x="8152882" y="1541841"/>
                </a:lnTo>
                <a:lnTo>
                  <a:pt x="8152871" y="1545228"/>
                </a:lnTo>
                <a:cubicBezTo>
                  <a:pt x="8150844" y="1560454"/>
                  <a:pt x="8172708" y="1562503"/>
                  <a:pt x="8200724" y="1560271"/>
                </a:cubicBezTo>
                <a:lnTo>
                  <a:pt x="8201908" y="1560122"/>
                </a:lnTo>
                <a:lnTo>
                  <a:pt x="8360400" y="1515321"/>
                </a:lnTo>
                <a:cubicBezTo>
                  <a:pt x="8418575" y="1495969"/>
                  <a:pt x="8476515" y="1474516"/>
                  <a:pt x="8534593" y="1453070"/>
                </a:cubicBezTo>
                <a:cubicBezTo>
                  <a:pt x="8552589" y="1444980"/>
                  <a:pt x="8568648" y="1435094"/>
                  <a:pt x="8585553" y="1429683"/>
                </a:cubicBezTo>
                <a:lnTo>
                  <a:pt x="8600257" y="1426549"/>
                </a:lnTo>
                <a:lnTo>
                  <a:pt x="8599695" y="1429392"/>
                </a:lnTo>
                <a:cubicBezTo>
                  <a:pt x="8571600" y="1439412"/>
                  <a:pt x="8548210" y="1448603"/>
                  <a:pt x="8581852" y="1438465"/>
                </a:cubicBezTo>
                <a:lnTo>
                  <a:pt x="8600120" y="1432687"/>
                </a:lnTo>
                <a:lnTo>
                  <a:pt x="8600122" y="1432702"/>
                </a:lnTo>
                <a:lnTo>
                  <a:pt x="8600265" y="1432642"/>
                </a:lnTo>
                <a:lnTo>
                  <a:pt x="8636442" y="1421201"/>
                </a:lnTo>
                <a:cubicBezTo>
                  <a:pt x="8632225" y="1421662"/>
                  <a:pt x="8622675" y="1424102"/>
                  <a:pt x="8614414" y="1426644"/>
                </a:cubicBezTo>
                <a:lnTo>
                  <a:pt x="8600265" y="1432642"/>
                </a:lnTo>
                <a:lnTo>
                  <a:pt x="8600120" y="1432687"/>
                </a:lnTo>
                <a:lnTo>
                  <a:pt x="8599695" y="1429392"/>
                </a:lnTo>
                <a:cubicBezTo>
                  <a:pt x="8621097" y="1422032"/>
                  <a:pt x="8645833" y="1414848"/>
                  <a:pt x="8647712" y="1416594"/>
                </a:cubicBezTo>
                <a:cubicBezTo>
                  <a:pt x="8645833" y="1414848"/>
                  <a:pt x="8638322" y="1422945"/>
                  <a:pt x="8638322" y="1422945"/>
                </a:cubicBezTo>
                <a:cubicBezTo>
                  <a:pt x="8633961" y="1427646"/>
                  <a:pt x="8642081" y="1426433"/>
                  <a:pt x="8636026" y="1432963"/>
                </a:cubicBezTo>
                <a:cubicBezTo>
                  <a:pt x="8629783" y="1435920"/>
                  <a:pt x="8611716" y="1443458"/>
                  <a:pt x="8598991" y="1449635"/>
                </a:cubicBezTo>
                <a:cubicBezTo>
                  <a:pt x="8521035" y="1482770"/>
                  <a:pt x="8430909" y="1522111"/>
                  <a:pt x="8349907" y="1546588"/>
                </a:cubicBezTo>
                <a:lnTo>
                  <a:pt x="8245448" y="1573972"/>
                </a:lnTo>
                <a:lnTo>
                  <a:pt x="8250607" y="1576786"/>
                </a:lnTo>
                <a:cubicBezTo>
                  <a:pt x="8249644" y="1579252"/>
                  <a:pt x="8237253" y="1582594"/>
                  <a:pt x="8224899" y="1585489"/>
                </a:cubicBezTo>
                <a:lnTo>
                  <a:pt x="8217171" y="1587317"/>
                </a:lnTo>
                <a:lnTo>
                  <a:pt x="8215112" y="1589477"/>
                </a:lnTo>
                <a:lnTo>
                  <a:pt x="8288517" y="1570977"/>
                </a:lnTo>
                <a:cubicBezTo>
                  <a:pt x="8312495" y="1564610"/>
                  <a:pt x="8336034" y="1557773"/>
                  <a:pt x="8362344" y="1548893"/>
                </a:cubicBezTo>
                <a:cubicBezTo>
                  <a:pt x="8455831" y="1518499"/>
                  <a:pt x="8529896" y="1485158"/>
                  <a:pt x="8619550" y="1450725"/>
                </a:cubicBezTo>
                <a:cubicBezTo>
                  <a:pt x="8645554" y="1438402"/>
                  <a:pt x="8661927" y="1432693"/>
                  <a:pt x="8693147" y="1422291"/>
                </a:cubicBezTo>
                <a:cubicBezTo>
                  <a:pt x="8711397" y="1418327"/>
                  <a:pt x="8700240" y="1425955"/>
                  <a:pt x="8683940" y="1432216"/>
                </a:cubicBezTo>
                <a:cubicBezTo>
                  <a:pt x="8677699" y="1435173"/>
                  <a:pt x="8675505" y="1433139"/>
                  <a:pt x="8664660" y="1441059"/>
                </a:cubicBezTo>
                <a:cubicBezTo>
                  <a:pt x="8652973" y="1457430"/>
                  <a:pt x="8620301" y="1469400"/>
                  <a:pt x="8594296" y="1481722"/>
                </a:cubicBezTo>
                <a:cubicBezTo>
                  <a:pt x="8525864" y="1512760"/>
                  <a:pt x="8455849" y="1539533"/>
                  <a:pt x="8384858" y="1562486"/>
                </a:cubicBezTo>
                <a:lnTo>
                  <a:pt x="8274681" y="1592090"/>
                </a:lnTo>
                <a:lnTo>
                  <a:pt x="8250253" y="1600134"/>
                </a:lnTo>
                <a:lnTo>
                  <a:pt x="8166785" y="1625515"/>
                </a:lnTo>
                <a:lnTo>
                  <a:pt x="8205061" y="1617653"/>
                </a:lnTo>
                <a:lnTo>
                  <a:pt x="8243533" y="1606961"/>
                </a:lnTo>
                <a:cubicBezTo>
                  <a:pt x="8273620" y="1597957"/>
                  <a:pt x="8303671" y="1589397"/>
                  <a:pt x="8331593" y="1585105"/>
                </a:cubicBezTo>
                <a:lnTo>
                  <a:pt x="8323697" y="1587657"/>
                </a:lnTo>
                <a:lnTo>
                  <a:pt x="8360797" y="1577584"/>
                </a:lnTo>
                <a:cubicBezTo>
                  <a:pt x="8449495" y="1548582"/>
                  <a:pt x="8532239" y="1514057"/>
                  <a:pt x="8617289" y="1484586"/>
                </a:cubicBezTo>
                <a:cubicBezTo>
                  <a:pt x="8551528" y="1520288"/>
                  <a:pt x="8479341" y="1555373"/>
                  <a:pt x="8402044" y="1576485"/>
                </a:cubicBezTo>
                <a:lnTo>
                  <a:pt x="8386326" y="1582132"/>
                </a:lnTo>
                <a:lnTo>
                  <a:pt x="8386570" y="1581888"/>
                </a:lnTo>
                <a:lnTo>
                  <a:pt x="8427896" y="1561366"/>
                </a:lnTo>
                <a:cubicBezTo>
                  <a:pt x="8476645" y="1536101"/>
                  <a:pt x="8423590" y="1556938"/>
                  <a:pt x="8394054" y="1574395"/>
                </a:cubicBezTo>
                <a:lnTo>
                  <a:pt x="8386570" y="1581888"/>
                </a:lnTo>
                <a:lnTo>
                  <a:pt x="8385429" y="1582453"/>
                </a:lnTo>
                <a:lnTo>
                  <a:pt x="8386326" y="1582132"/>
                </a:lnTo>
                <a:lnTo>
                  <a:pt x="8377919" y="1590550"/>
                </a:lnTo>
                <a:cubicBezTo>
                  <a:pt x="8381680" y="1594039"/>
                  <a:pt x="8431993" y="1571221"/>
                  <a:pt x="8441568" y="1568441"/>
                </a:cubicBezTo>
                <a:cubicBezTo>
                  <a:pt x="8500003" y="1544410"/>
                  <a:pt x="8568569" y="1517628"/>
                  <a:pt x="8625551" y="1495164"/>
                </a:cubicBezTo>
                <a:cubicBezTo>
                  <a:pt x="8566272" y="1527645"/>
                  <a:pt x="8508864" y="1546799"/>
                  <a:pt x="8454006" y="1570744"/>
                </a:cubicBezTo>
                <a:cubicBezTo>
                  <a:pt x="8448790" y="1568823"/>
                  <a:pt x="8445641" y="1572220"/>
                  <a:pt x="8442734" y="1575354"/>
                </a:cubicBezTo>
                <a:cubicBezTo>
                  <a:pt x="8453474" y="1579486"/>
                  <a:pt x="8411941" y="1589068"/>
                  <a:pt x="8400358" y="1593385"/>
                </a:cubicBezTo>
                <a:cubicBezTo>
                  <a:pt x="8369381" y="1603526"/>
                  <a:pt x="8338163" y="1613928"/>
                  <a:pt x="8306759" y="1620758"/>
                </a:cubicBezTo>
                <a:cubicBezTo>
                  <a:pt x="8279829" y="1625908"/>
                  <a:pt x="8265410" y="1633912"/>
                  <a:pt x="8243397" y="1634388"/>
                </a:cubicBezTo>
                <a:cubicBezTo>
                  <a:pt x="8236915" y="1637607"/>
                  <a:pt x="8223450" y="1640182"/>
                  <a:pt x="8207079" y="1645890"/>
                </a:cubicBezTo>
                <a:cubicBezTo>
                  <a:pt x="8195807" y="1650499"/>
                  <a:pt x="8173980" y="1654548"/>
                  <a:pt x="8177739" y="1658036"/>
                </a:cubicBezTo>
                <a:lnTo>
                  <a:pt x="8190968" y="1656314"/>
                </a:lnTo>
                <a:lnTo>
                  <a:pt x="8199521" y="1654189"/>
                </a:lnTo>
                <a:lnTo>
                  <a:pt x="8222558" y="1646479"/>
                </a:lnTo>
                <a:lnTo>
                  <a:pt x="8233764" y="1646337"/>
                </a:lnTo>
                <a:lnTo>
                  <a:pt x="8403405" y="1602042"/>
                </a:lnTo>
                <a:cubicBezTo>
                  <a:pt x="8489908" y="1571005"/>
                  <a:pt x="8549370" y="1542096"/>
                  <a:pt x="8623151" y="1517234"/>
                </a:cubicBezTo>
                <a:lnTo>
                  <a:pt x="8626484" y="1515659"/>
                </a:lnTo>
                <a:lnTo>
                  <a:pt x="8628267" y="1516054"/>
                </a:lnTo>
                <a:lnTo>
                  <a:pt x="8640671" y="1515328"/>
                </a:lnTo>
                <a:lnTo>
                  <a:pt x="8638494" y="1516404"/>
                </a:lnTo>
                <a:cubicBezTo>
                  <a:pt x="8563871" y="1549716"/>
                  <a:pt x="8487925" y="1581313"/>
                  <a:pt x="8412691" y="1607742"/>
                </a:cubicBezTo>
                <a:cubicBezTo>
                  <a:pt x="8366554" y="1622285"/>
                  <a:pt x="8322143" y="1633085"/>
                  <a:pt x="8278400" y="1643713"/>
                </a:cubicBezTo>
                <a:lnTo>
                  <a:pt x="8270343" y="1645874"/>
                </a:lnTo>
                <a:lnTo>
                  <a:pt x="8286542" y="1645668"/>
                </a:lnTo>
                <a:lnTo>
                  <a:pt x="8296351" y="1645845"/>
                </a:lnTo>
                <a:lnTo>
                  <a:pt x="8290475" y="1647950"/>
                </a:lnTo>
                <a:cubicBezTo>
                  <a:pt x="8281573" y="1651033"/>
                  <a:pt x="8276799" y="1652844"/>
                  <a:pt x="8274855" y="1653867"/>
                </a:cubicBezTo>
                <a:lnTo>
                  <a:pt x="8275424" y="1654358"/>
                </a:lnTo>
                <a:lnTo>
                  <a:pt x="8244404" y="1655182"/>
                </a:lnTo>
                <a:lnTo>
                  <a:pt x="8229343" y="1656873"/>
                </a:lnTo>
                <a:lnTo>
                  <a:pt x="8148113" y="1678662"/>
                </a:lnTo>
                <a:cubicBezTo>
                  <a:pt x="8203965" y="1673130"/>
                  <a:pt x="8263863" y="1662604"/>
                  <a:pt x="8318677" y="1646877"/>
                </a:cubicBezTo>
                <a:cubicBezTo>
                  <a:pt x="8372935" y="1631119"/>
                  <a:pt x="8428889" y="1613533"/>
                  <a:pt x="8485871" y="1591069"/>
                </a:cubicBezTo>
                <a:cubicBezTo>
                  <a:pt x="8532030" y="1572416"/>
                  <a:pt x="8580313" y="1552575"/>
                  <a:pt x="8628808" y="1532503"/>
                </a:cubicBezTo>
                <a:lnTo>
                  <a:pt x="8629347" y="1532279"/>
                </a:lnTo>
                <a:lnTo>
                  <a:pt x="8643873" y="1529627"/>
                </a:lnTo>
                <a:cubicBezTo>
                  <a:pt x="8648387" y="1528647"/>
                  <a:pt x="8651012" y="1527855"/>
                  <a:pt x="8650036" y="1527551"/>
                </a:cubicBezTo>
                <a:cubicBezTo>
                  <a:pt x="8655624" y="1531224"/>
                  <a:pt x="8656508" y="1541478"/>
                  <a:pt x="8648045" y="1538843"/>
                </a:cubicBezTo>
                <a:cubicBezTo>
                  <a:pt x="8660414" y="1542695"/>
                  <a:pt x="8645821" y="1540083"/>
                  <a:pt x="8663548" y="1537554"/>
                </a:cubicBezTo>
                <a:cubicBezTo>
                  <a:pt x="8686750" y="1534798"/>
                  <a:pt x="8673042" y="1542442"/>
                  <a:pt x="8673042" y="1542442"/>
                </a:cubicBezTo>
                <a:cubicBezTo>
                  <a:pt x="8663780" y="1547607"/>
                  <a:pt x="8636300" y="1549351"/>
                  <a:pt x="8631854" y="1551830"/>
                </a:cubicBezTo>
                <a:cubicBezTo>
                  <a:pt x="8631854" y="1551830"/>
                  <a:pt x="8632998" y="1557981"/>
                  <a:pt x="8633770" y="1564339"/>
                </a:cubicBezTo>
                <a:cubicBezTo>
                  <a:pt x="8625418" y="1565601"/>
                  <a:pt x="8610566" y="1567095"/>
                  <a:pt x="8610566" y="1567095"/>
                </a:cubicBezTo>
                <a:cubicBezTo>
                  <a:pt x="8606894" y="1575930"/>
                  <a:pt x="8624878" y="1569296"/>
                  <a:pt x="8624878" y="1569296"/>
                </a:cubicBezTo>
                <a:cubicBezTo>
                  <a:pt x="8635193" y="1570900"/>
                  <a:pt x="8672448" y="1574451"/>
                  <a:pt x="8670764" y="1571995"/>
                </a:cubicBezTo>
                <a:cubicBezTo>
                  <a:pt x="8673592" y="1580601"/>
                  <a:pt x="8653150" y="1578422"/>
                  <a:pt x="8635796" y="1580745"/>
                </a:cubicBezTo>
                <a:cubicBezTo>
                  <a:pt x="8624850" y="1583453"/>
                  <a:pt x="8577254" y="1592455"/>
                  <a:pt x="8606326" y="1593783"/>
                </a:cubicBezTo>
                <a:cubicBezTo>
                  <a:pt x="8618954" y="1593529"/>
                  <a:pt x="8630180" y="1591230"/>
                  <a:pt x="8645031" y="1589738"/>
                </a:cubicBezTo>
                <a:cubicBezTo>
                  <a:pt x="8659045" y="1588146"/>
                  <a:pt x="8670046" y="1587104"/>
                  <a:pt x="8679436" y="1586331"/>
                </a:cubicBezTo>
                <a:lnTo>
                  <a:pt x="8701355" y="1584743"/>
                </a:lnTo>
                <a:lnTo>
                  <a:pt x="8695336" y="1587107"/>
                </a:lnTo>
                <a:lnTo>
                  <a:pt x="8652610" y="1606015"/>
                </a:lnTo>
                <a:lnTo>
                  <a:pt x="8629073" y="1612777"/>
                </a:lnTo>
                <a:cubicBezTo>
                  <a:pt x="8613811" y="1615913"/>
                  <a:pt x="8620750" y="1615579"/>
                  <a:pt x="8631649" y="1615230"/>
                </a:cubicBezTo>
                <a:lnTo>
                  <a:pt x="8631789" y="1615228"/>
                </a:lnTo>
                <a:lnTo>
                  <a:pt x="8629945" y="1616046"/>
                </a:lnTo>
                <a:cubicBezTo>
                  <a:pt x="8607708" y="1625484"/>
                  <a:pt x="8584629" y="1634810"/>
                  <a:pt x="8559500" y="1644303"/>
                </a:cubicBezTo>
                <a:cubicBezTo>
                  <a:pt x="8557805" y="1646132"/>
                  <a:pt x="8531614" y="1654883"/>
                  <a:pt x="8535375" y="1658371"/>
                </a:cubicBezTo>
                <a:cubicBezTo>
                  <a:pt x="8539449" y="1662149"/>
                  <a:pt x="8569503" y="1644834"/>
                  <a:pt x="8576055" y="1642167"/>
                </a:cubicBezTo>
                <a:lnTo>
                  <a:pt x="8643360" y="1615159"/>
                </a:lnTo>
                <a:lnTo>
                  <a:pt x="8648685" y="1615127"/>
                </a:lnTo>
                <a:cubicBezTo>
                  <a:pt x="8653832" y="1615376"/>
                  <a:pt x="8657690" y="1616054"/>
                  <a:pt x="8657975" y="1617592"/>
                </a:cubicBezTo>
                <a:cubicBezTo>
                  <a:pt x="8661622" y="1622912"/>
                  <a:pt x="8566317" y="1637020"/>
                  <a:pt x="8599946" y="1639765"/>
                </a:cubicBezTo>
                <a:cubicBezTo>
                  <a:pt x="8608668" y="1638295"/>
                  <a:pt x="8664448" y="1631519"/>
                  <a:pt x="8667813" y="1636430"/>
                </a:cubicBezTo>
                <a:cubicBezTo>
                  <a:pt x="8669776" y="1639295"/>
                  <a:pt x="8658523" y="1655751"/>
                  <a:pt x="8660746" y="1654512"/>
                </a:cubicBezTo>
                <a:cubicBezTo>
                  <a:pt x="8658523" y="1655751"/>
                  <a:pt x="8656298" y="1656991"/>
                  <a:pt x="8654077" y="1658230"/>
                </a:cubicBezTo>
                <a:cubicBezTo>
                  <a:pt x="8664392" y="1659833"/>
                  <a:pt x="8701415" y="1653331"/>
                  <a:pt x="8672575" y="1662059"/>
                </a:cubicBezTo>
                <a:cubicBezTo>
                  <a:pt x="8639460" y="1669776"/>
                  <a:pt x="8685483" y="1662215"/>
                  <a:pt x="8702558" y="1659483"/>
                </a:cubicBezTo>
                <a:lnTo>
                  <a:pt x="8706477" y="1658919"/>
                </a:lnTo>
                <a:lnTo>
                  <a:pt x="8609108" y="1699551"/>
                </a:lnTo>
                <a:cubicBezTo>
                  <a:pt x="8601171" y="1704336"/>
                  <a:pt x="8585538" y="1713648"/>
                  <a:pt x="8606940" y="1706288"/>
                </a:cubicBezTo>
                <a:cubicBezTo>
                  <a:pt x="8634341" y="1696232"/>
                  <a:pt x="8659790" y="1683878"/>
                  <a:pt x="8687858" y="1676872"/>
                </a:cubicBezTo>
                <a:cubicBezTo>
                  <a:pt x="8677635" y="1683181"/>
                  <a:pt x="8667179" y="1688484"/>
                  <a:pt x="8656600" y="1693279"/>
                </a:cubicBezTo>
                <a:lnTo>
                  <a:pt x="8632540" y="1703329"/>
                </a:lnTo>
                <a:lnTo>
                  <a:pt x="8628289" y="1704286"/>
                </a:lnTo>
                <a:cubicBezTo>
                  <a:pt x="8617366" y="1706841"/>
                  <a:pt x="8612238" y="1708605"/>
                  <a:pt x="8610717" y="1709851"/>
                </a:cubicBezTo>
                <a:lnTo>
                  <a:pt x="8613224" y="1711370"/>
                </a:lnTo>
                <a:lnTo>
                  <a:pt x="8592563" y="1719950"/>
                </a:lnTo>
                <a:cubicBezTo>
                  <a:pt x="8581945" y="1724709"/>
                  <a:pt x="8571429" y="1729958"/>
                  <a:pt x="8561126" y="1736194"/>
                </a:cubicBezTo>
                <a:cubicBezTo>
                  <a:pt x="8555174" y="1730671"/>
                  <a:pt x="8556950" y="1744469"/>
                  <a:pt x="8561126" y="1736194"/>
                </a:cubicBezTo>
                <a:lnTo>
                  <a:pt x="8581513" y="1728682"/>
                </a:lnTo>
                <a:lnTo>
                  <a:pt x="8623932" y="1713046"/>
                </a:lnTo>
                <a:lnTo>
                  <a:pt x="8627350" y="1713320"/>
                </a:lnTo>
                <a:cubicBezTo>
                  <a:pt x="8631502" y="1713597"/>
                  <a:pt x="8634882" y="1713905"/>
                  <a:pt x="8635302" y="1714519"/>
                </a:cubicBezTo>
                <a:cubicBezTo>
                  <a:pt x="8636985" y="1716974"/>
                  <a:pt x="8591610" y="1724738"/>
                  <a:pt x="8582349" y="1729903"/>
                </a:cubicBezTo>
                <a:cubicBezTo>
                  <a:pt x="8599162" y="1731274"/>
                  <a:pt x="8604519" y="1724894"/>
                  <a:pt x="8625500" y="1723378"/>
                </a:cubicBezTo>
                <a:cubicBezTo>
                  <a:pt x="8625500" y="1723378"/>
                  <a:pt x="8666968" y="1714399"/>
                  <a:pt x="8668651" y="1716854"/>
                </a:cubicBezTo>
                <a:lnTo>
                  <a:pt x="8642915" y="1734597"/>
                </a:lnTo>
                <a:cubicBezTo>
                  <a:pt x="8644600" y="1737053"/>
                  <a:pt x="8758290" y="1722876"/>
                  <a:pt x="8706248" y="1734357"/>
                </a:cubicBezTo>
                <a:cubicBezTo>
                  <a:pt x="8674323" y="1738581"/>
                  <a:pt x="8649929" y="1744829"/>
                  <a:pt x="8625276" y="1755181"/>
                </a:cubicBezTo>
                <a:cubicBezTo>
                  <a:pt x="8607290" y="1761815"/>
                  <a:pt x="8591017" y="1756746"/>
                  <a:pt x="8572863" y="1766868"/>
                </a:cubicBezTo>
                <a:lnTo>
                  <a:pt x="8571709" y="1765185"/>
                </a:lnTo>
                <a:lnTo>
                  <a:pt x="8571496" y="1764873"/>
                </a:lnTo>
                <a:cubicBezTo>
                  <a:pt x="8571267" y="1764541"/>
                  <a:pt x="8571155" y="1764375"/>
                  <a:pt x="8571324" y="1764624"/>
                </a:cubicBezTo>
                <a:lnTo>
                  <a:pt x="8571709" y="1765185"/>
                </a:lnTo>
                <a:lnTo>
                  <a:pt x="8572349" y="1766120"/>
                </a:lnTo>
                <a:cubicBezTo>
                  <a:pt x="8572634" y="1766536"/>
                  <a:pt x="8572863" y="1766868"/>
                  <a:pt x="8572863" y="1766868"/>
                </a:cubicBezTo>
                <a:cubicBezTo>
                  <a:pt x="8583781" y="1778316"/>
                  <a:pt x="8627498" y="1753941"/>
                  <a:pt x="8637273" y="1759239"/>
                </a:cubicBezTo>
                <a:cubicBezTo>
                  <a:pt x="8639868" y="1757793"/>
                  <a:pt x="8645968" y="1771927"/>
                  <a:pt x="8643744" y="1773165"/>
                </a:cubicBezTo>
                <a:cubicBezTo>
                  <a:pt x="8662503" y="1772889"/>
                  <a:pt x="8677121" y="1761346"/>
                  <a:pt x="8693656" y="1762307"/>
                </a:cubicBezTo>
                <a:cubicBezTo>
                  <a:pt x="8700065" y="1762695"/>
                  <a:pt x="8701746" y="1765150"/>
                  <a:pt x="8707336" y="1768822"/>
                </a:cubicBezTo>
                <a:cubicBezTo>
                  <a:pt x="8723611" y="1773890"/>
                  <a:pt x="8741225" y="1767462"/>
                  <a:pt x="8758950" y="1764933"/>
                </a:cubicBezTo>
                <a:cubicBezTo>
                  <a:pt x="8797284" y="1761095"/>
                  <a:pt x="8828437" y="1750513"/>
                  <a:pt x="8866231" y="1750370"/>
                </a:cubicBezTo>
                <a:cubicBezTo>
                  <a:pt x="8826727" y="1762215"/>
                  <a:pt x="8796744" y="1764789"/>
                  <a:pt x="8756960" y="1776225"/>
                </a:cubicBezTo>
                <a:cubicBezTo>
                  <a:pt x="8747697" y="1781389"/>
                  <a:pt x="8726717" y="1782905"/>
                  <a:pt x="8700641" y="1786697"/>
                </a:cubicBezTo>
                <a:cubicBezTo>
                  <a:pt x="8687472" y="1790645"/>
                  <a:pt x="8614339" y="1799743"/>
                  <a:pt x="8660597" y="1802237"/>
                </a:cubicBezTo>
                <a:cubicBezTo>
                  <a:pt x="8669319" y="1800766"/>
                  <a:pt x="8707652" y="1796929"/>
                  <a:pt x="8714151" y="1796699"/>
                </a:cubicBezTo>
                <a:cubicBezTo>
                  <a:pt x="8718058" y="1797916"/>
                  <a:pt x="8721705" y="1803236"/>
                  <a:pt x="8721705" y="1803236"/>
                </a:cubicBezTo>
                <a:cubicBezTo>
                  <a:pt x="8738239" y="1804199"/>
                  <a:pt x="8753629" y="1799011"/>
                  <a:pt x="8767078" y="1795473"/>
                </a:cubicBezTo>
                <a:cubicBezTo>
                  <a:pt x="8779705" y="1795220"/>
                  <a:pt x="8804359" y="1784867"/>
                  <a:pt x="8811911" y="1791405"/>
                </a:cubicBezTo>
                <a:cubicBezTo>
                  <a:pt x="8819462" y="1797942"/>
                  <a:pt x="8790281" y="1792717"/>
                  <a:pt x="8802649" y="1796569"/>
                </a:cubicBezTo>
                <a:cubicBezTo>
                  <a:pt x="8818922" y="1801637"/>
                  <a:pt x="8857258" y="1797798"/>
                  <a:pt x="8811883" y="1805562"/>
                </a:cubicBezTo>
                <a:cubicBezTo>
                  <a:pt x="8779138" y="1813072"/>
                  <a:pt x="8762324" y="1811700"/>
                  <a:pt x="8726725" y="1824760"/>
                </a:cubicBezTo>
                <a:cubicBezTo>
                  <a:pt x="8736000" y="1827648"/>
                  <a:pt x="8767291" y="1823990"/>
                  <a:pt x="8787684" y="1821875"/>
                </a:cubicBezTo>
                <a:lnTo>
                  <a:pt x="8790284" y="1821656"/>
                </a:lnTo>
                <a:lnTo>
                  <a:pt x="8753792" y="1839588"/>
                </a:lnTo>
                <a:lnTo>
                  <a:pt x="8804305" y="1820823"/>
                </a:lnTo>
                <a:lnTo>
                  <a:pt x="8813974" y="1823065"/>
                </a:lnTo>
                <a:cubicBezTo>
                  <a:pt x="8817832" y="1825262"/>
                  <a:pt x="8803508" y="1826779"/>
                  <a:pt x="8793422" y="1829432"/>
                </a:cubicBezTo>
                <a:cubicBezTo>
                  <a:pt x="8854530" y="1830431"/>
                  <a:pt x="8908023" y="1811354"/>
                  <a:pt x="8967450" y="1809897"/>
                </a:cubicBezTo>
                <a:lnTo>
                  <a:pt x="8977511" y="1809211"/>
                </a:lnTo>
                <a:lnTo>
                  <a:pt x="8976999" y="1809499"/>
                </a:lnTo>
                <a:cubicBezTo>
                  <a:pt x="8969304" y="1814023"/>
                  <a:pt x="8939540" y="1822858"/>
                  <a:pt x="8928695" y="1830779"/>
                </a:cubicBezTo>
                <a:cubicBezTo>
                  <a:pt x="8914701" y="1842094"/>
                  <a:pt x="8953430" y="1823594"/>
                  <a:pt x="8958217" y="1822205"/>
                </a:cubicBezTo>
                <a:cubicBezTo>
                  <a:pt x="8967537" y="1817972"/>
                  <a:pt x="8974942" y="1814819"/>
                  <a:pt x="8981472" y="1812190"/>
                </a:cubicBezTo>
                <a:lnTo>
                  <a:pt x="8991817" y="1808236"/>
                </a:lnTo>
                <a:lnTo>
                  <a:pt x="9028727" y="1805719"/>
                </a:lnTo>
                <a:lnTo>
                  <a:pt x="9028489" y="1808667"/>
                </a:lnTo>
                <a:cubicBezTo>
                  <a:pt x="9028020" y="1808232"/>
                  <a:pt x="9029538" y="1807575"/>
                  <a:pt x="9032214" y="1806822"/>
                </a:cubicBezTo>
                <a:lnTo>
                  <a:pt x="9040616" y="1804909"/>
                </a:lnTo>
                <a:lnTo>
                  <a:pt x="9068203" y="1803028"/>
                </a:lnTo>
                <a:lnTo>
                  <a:pt x="9059178" y="1807007"/>
                </a:lnTo>
                <a:cubicBezTo>
                  <a:pt x="9056986" y="1804972"/>
                  <a:pt x="9055105" y="1803228"/>
                  <a:pt x="9056030" y="1810402"/>
                </a:cubicBezTo>
                <a:cubicBezTo>
                  <a:pt x="9056030" y="1810402"/>
                  <a:pt x="9057483" y="1808835"/>
                  <a:pt x="9059178" y="1807007"/>
                </a:cubicBezTo>
                <a:lnTo>
                  <a:pt x="9061803" y="1813371"/>
                </a:lnTo>
                <a:lnTo>
                  <a:pt x="9033887" y="1818673"/>
                </a:lnTo>
                <a:lnTo>
                  <a:pt x="9046382" y="1818181"/>
                </a:lnTo>
                <a:lnTo>
                  <a:pt x="9167535" y="1791966"/>
                </a:lnTo>
                <a:cubicBezTo>
                  <a:pt x="9186429" y="1786280"/>
                  <a:pt x="9203634" y="1778559"/>
                  <a:pt x="9221100" y="1775389"/>
                </a:cubicBezTo>
                <a:lnTo>
                  <a:pt x="9236086" y="1774189"/>
                </a:lnTo>
                <a:lnTo>
                  <a:pt x="9235160" y="1776935"/>
                </a:lnTo>
                <a:cubicBezTo>
                  <a:pt x="9206002" y="1783226"/>
                  <a:pt x="9181617" y="1789302"/>
                  <a:pt x="9216290" y="1783616"/>
                </a:cubicBezTo>
                <a:lnTo>
                  <a:pt x="9235155" y="1780259"/>
                </a:lnTo>
                <a:lnTo>
                  <a:pt x="9235154" y="1780274"/>
                </a:lnTo>
                <a:lnTo>
                  <a:pt x="9235306" y="1780232"/>
                </a:lnTo>
                <a:lnTo>
                  <a:pt x="9272659" y="1773582"/>
                </a:lnTo>
                <a:cubicBezTo>
                  <a:pt x="9268417" y="1773492"/>
                  <a:pt x="9258632" y="1774672"/>
                  <a:pt x="9250110" y="1776121"/>
                </a:cubicBezTo>
                <a:lnTo>
                  <a:pt x="9235306" y="1780232"/>
                </a:lnTo>
                <a:lnTo>
                  <a:pt x="9235155" y="1780259"/>
                </a:lnTo>
                <a:lnTo>
                  <a:pt x="9235160" y="1776935"/>
                </a:lnTo>
                <a:cubicBezTo>
                  <a:pt x="9257336" y="1772415"/>
                  <a:pt x="9282794" y="1768502"/>
                  <a:pt x="9284431" y="1770475"/>
                </a:cubicBezTo>
                <a:cubicBezTo>
                  <a:pt x="9282794" y="1768502"/>
                  <a:pt x="9274296" y="1775556"/>
                  <a:pt x="9274296" y="1775556"/>
                </a:cubicBezTo>
                <a:cubicBezTo>
                  <a:pt x="9269362" y="1779652"/>
                  <a:pt x="9277572" y="1779503"/>
                  <a:pt x="9270719" y="1785192"/>
                </a:cubicBezTo>
                <a:cubicBezTo>
                  <a:pt x="9264147" y="1787313"/>
                  <a:pt x="9245254" y="1792442"/>
                  <a:pt x="9231835" y="1796916"/>
                </a:cubicBezTo>
                <a:cubicBezTo>
                  <a:pt x="9150239" y="1819655"/>
                  <a:pt x="9055770" y="1846968"/>
                  <a:pt x="8972277" y="1860729"/>
                </a:cubicBezTo>
                <a:lnTo>
                  <a:pt x="8938232" y="1865050"/>
                </a:lnTo>
                <a:lnTo>
                  <a:pt x="8940040" y="1867039"/>
                </a:lnTo>
                <a:cubicBezTo>
                  <a:pt x="8940040" y="1867039"/>
                  <a:pt x="8941643" y="1867134"/>
                  <a:pt x="8943848" y="1866896"/>
                </a:cubicBezTo>
                <a:lnTo>
                  <a:pt x="8947110" y="1865948"/>
                </a:lnTo>
                <a:lnTo>
                  <a:pt x="8952331" y="1865953"/>
                </a:lnTo>
                <a:lnTo>
                  <a:pt x="8953016" y="1866733"/>
                </a:lnTo>
                <a:cubicBezTo>
                  <a:pt x="8953504" y="1866885"/>
                  <a:pt x="8954060" y="1866575"/>
                  <a:pt x="8955172" y="1865955"/>
                </a:cubicBezTo>
                <a:lnTo>
                  <a:pt x="8952331" y="1865953"/>
                </a:lnTo>
                <a:lnTo>
                  <a:pt x="8951267" y="1864740"/>
                </a:lnTo>
                <a:lnTo>
                  <a:pt x="8965616" y="1867654"/>
                </a:lnTo>
                <a:lnTo>
                  <a:pt x="8984310" y="1864628"/>
                </a:lnTo>
                <a:cubicBezTo>
                  <a:pt x="9080948" y="1846622"/>
                  <a:pt x="9158714" y="1823173"/>
                  <a:pt x="9252079" y="1800665"/>
                </a:cubicBezTo>
                <a:cubicBezTo>
                  <a:pt x="9279463" y="1791820"/>
                  <a:pt x="9296437" y="1788284"/>
                  <a:pt x="9328742" y="1782022"/>
                </a:cubicBezTo>
                <a:cubicBezTo>
                  <a:pt x="9347353" y="1780457"/>
                  <a:pt x="9335298" y="1786574"/>
                  <a:pt x="9318325" y="1790668"/>
                </a:cubicBezTo>
                <a:cubicBezTo>
                  <a:pt x="9311753" y="1792790"/>
                  <a:pt x="9309842" y="1790488"/>
                  <a:pt x="9298061" y="1796934"/>
                </a:cubicBezTo>
                <a:cubicBezTo>
                  <a:pt x="9284349" y="1811649"/>
                  <a:pt x="9250399" y="1819278"/>
                  <a:pt x="9223015" y="1828122"/>
                </a:cubicBezTo>
                <a:cubicBezTo>
                  <a:pt x="9151135" y="1850018"/>
                  <a:pt x="9078237" y="1867479"/>
                  <a:pt x="9004870" y="1881028"/>
                </a:cubicBezTo>
                <a:lnTo>
                  <a:pt x="8785643" y="1910218"/>
                </a:lnTo>
                <a:lnTo>
                  <a:pt x="8784745" y="1910746"/>
                </a:lnTo>
                <a:lnTo>
                  <a:pt x="8774087" y="1915690"/>
                </a:lnTo>
                <a:lnTo>
                  <a:pt x="8853544" y="1909920"/>
                </a:lnTo>
                <a:cubicBezTo>
                  <a:pt x="8895081" y="1905922"/>
                  <a:pt x="8936619" y="1900604"/>
                  <a:pt x="8979052" y="1892877"/>
                </a:cubicBezTo>
                <a:cubicBezTo>
                  <a:pt x="9070764" y="1875628"/>
                  <a:pt x="9157289" y="1852132"/>
                  <a:pt x="9245443" y="1833946"/>
                </a:cubicBezTo>
                <a:cubicBezTo>
                  <a:pt x="9175605" y="1860811"/>
                  <a:pt x="9099476" y="1886234"/>
                  <a:pt x="9020093" y="1897137"/>
                </a:cubicBezTo>
                <a:lnTo>
                  <a:pt x="9003776" y="1900697"/>
                </a:lnTo>
                <a:lnTo>
                  <a:pt x="9004049" y="1900487"/>
                </a:lnTo>
                <a:lnTo>
                  <a:pt x="9047689" y="1885502"/>
                </a:lnTo>
                <a:cubicBezTo>
                  <a:pt x="9099303" y="1866775"/>
                  <a:pt x="9043992" y="1880553"/>
                  <a:pt x="9012440" y="1894029"/>
                </a:cubicBezTo>
                <a:lnTo>
                  <a:pt x="9004049" y="1900487"/>
                </a:lnTo>
                <a:lnTo>
                  <a:pt x="9002845" y="1900901"/>
                </a:lnTo>
                <a:lnTo>
                  <a:pt x="9003776" y="1900697"/>
                </a:lnTo>
                <a:lnTo>
                  <a:pt x="8997674" y="1905395"/>
                </a:lnTo>
                <a:lnTo>
                  <a:pt x="9026463" y="1902643"/>
                </a:lnTo>
                <a:lnTo>
                  <a:pt x="9027294" y="1902564"/>
                </a:lnTo>
                <a:lnTo>
                  <a:pt x="9060326" y="1894290"/>
                </a:lnTo>
                <a:cubicBezTo>
                  <a:pt x="9121386" y="1878046"/>
                  <a:pt x="9192847" y="1860387"/>
                  <a:pt x="9252261" y="1845507"/>
                </a:cubicBezTo>
                <a:cubicBezTo>
                  <a:pt x="9189271" y="1870022"/>
                  <a:pt x="9129862" y="1881564"/>
                  <a:pt x="9072360" y="1898190"/>
                </a:cubicBezTo>
                <a:cubicBezTo>
                  <a:pt x="9067439" y="1895608"/>
                  <a:pt x="9063875" y="1898565"/>
                  <a:pt x="9060586" y="1901296"/>
                </a:cubicBezTo>
                <a:cubicBezTo>
                  <a:pt x="9070701" y="1906789"/>
                  <a:pt x="9028274" y="1910899"/>
                  <a:pt x="9016228" y="1913677"/>
                </a:cubicBezTo>
                <a:lnTo>
                  <a:pt x="8921602" y="1928403"/>
                </a:lnTo>
                <a:lnTo>
                  <a:pt x="8921487" y="1928789"/>
                </a:lnTo>
                <a:lnTo>
                  <a:pt x="8919160" y="1938139"/>
                </a:lnTo>
                <a:lnTo>
                  <a:pt x="8919269" y="1938129"/>
                </a:lnTo>
                <a:cubicBezTo>
                  <a:pt x="8953656" y="1934094"/>
                  <a:pt x="8987600" y="1929110"/>
                  <a:pt x="9018126" y="1922656"/>
                </a:cubicBezTo>
                <a:cubicBezTo>
                  <a:pt x="9107926" y="1903107"/>
                  <a:pt x="9170636" y="1882157"/>
                  <a:pt x="9247018" y="1867079"/>
                </a:cubicBezTo>
                <a:lnTo>
                  <a:pt x="9250530" y="1865950"/>
                </a:lnTo>
                <a:lnTo>
                  <a:pt x="9252245" y="1866572"/>
                </a:lnTo>
                <a:lnTo>
                  <a:pt x="9264637" y="1867463"/>
                </a:lnTo>
                <a:lnTo>
                  <a:pt x="9262341" y="1868247"/>
                </a:lnTo>
                <a:cubicBezTo>
                  <a:pt x="9184027" y="1891594"/>
                  <a:pt x="9104621" y="1913069"/>
                  <a:pt x="9026596" y="1929512"/>
                </a:cubicBezTo>
                <a:cubicBezTo>
                  <a:pt x="8978960" y="1937946"/>
                  <a:pt x="8933523" y="1942891"/>
                  <a:pt x="8888769" y="1947753"/>
                </a:cubicBezTo>
                <a:lnTo>
                  <a:pt x="8877321" y="1949273"/>
                </a:lnTo>
                <a:lnTo>
                  <a:pt x="8855116" y="1956815"/>
                </a:lnTo>
                <a:lnTo>
                  <a:pt x="8844888" y="1958430"/>
                </a:lnTo>
                <a:lnTo>
                  <a:pt x="8845351" y="1958513"/>
                </a:lnTo>
                <a:cubicBezTo>
                  <a:pt x="8846135" y="1958793"/>
                  <a:pt x="8846544" y="1959158"/>
                  <a:pt x="8846477" y="1959619"/>
                </a:cubicBezTo>
                <a:cubicBezTo>
                  <a:pt x="8846319" y="1960697"/>
                  <a:pt x="8843772" y="1961977"/>
                  <a:pt x="8839899" y="1963306"/>
                </a:cubicBezTo>
                <a:lnTo>
                  <a:pt x="8834980" y="1964715"/>
                </a:lnTo>
                <a:lnTo>
                  <a:pt x="8841564" y="1964650"/>
                </a:lnTo>
                <a:cubicBezTo>
                  <a:pt x="8870814" y="1963144"/>
                  <a:pt x="8900102" y="1960357"/>
                  <a:pt x="8928297" y="1956117"/>
                </a:cubicBezTo>
                <a:cubicBezTo>
                  <a:pt x="8984140" y="1947534"/>
                  <a:pt x="9041903" y="1937356"/>
                  <a:pt x="9101318" y="1922477"/>
                </a:cubicBezTo>
                <a:cubicBezTo>
                  <a:pt x="9149508" y="1909971"/>
                  <a:pt x="9199957" y="1896561"/>
                  <a:pt x="9250647" y="1882954"/>
                </a:cubicBezTo>
                <a:lnTo>
                  <a:pt x="9251210" y="1882801"/>
                </a:lnTo>
                <a:lnTo>
                  <a:pt x="9265958" y="1882055"/>
                </a:lnTo>
                <a:cubicBezTo>
                  <a:pt x="9270559" y="1881670"/>
                  <a:pt x="9273266" y="1881226"/>
                  <a:pt x="9272337" y="1880797"/>
                </a:cubicBezTo>
                <a:cubicBezTo>
                  <a:pt x="9277402" y="1885164"/>
                  <a:pt x="9276948" y="1895447"/>
                  <a:pt x="9268898" y="1891737"/>
                </a:cubicBezTo>
                <a:cubicBezTo>
                  <a:pt x="9280663" y="1897161"/>
                  <a:pt x="9266534" y="1892676"/>
                  <a:pt x="9284437" y="1892468"/>
                </a:cubicBezTo>
                <a:cubicBezTo>
                  <a:pt x="9307801" y="1892747"/>
                  <a:pt x="9293218" y="1898547"/>
                  <a:pt x="9293218" y="1898547"/>
                </a:cubicBezTo>
                <a:cubicBezTo>
                  <a:pt x="9283362" y="1902465"/>
                  <a:pt x="9255889" y="1900632"/>
                  <a:pt x="9251159" y="1902512"/>
                </a:cubicBezTo>
                <a:cubicBezTo>
                  <a:pt x="9251159" y="1902512"/>
                  <a:pt x="9251495" y="1908760"/>
                  <a:pt x="9251437" y="1915164"/>
                </a:cubicBezTo>
                <a:cubicBezTo>
                  <a:pt x="9242991" y="1915333"/>
                  <a:pt x="9228071" y="1914884"/>
                  <a:pt x="9228071" y="1914884"/>
                </a:cubicBezTo>
                <a:cubicBezTo>
                  <a:pt x="9223283" y="1923169"/>
                  <a:pt x="9241975" y="1918925"/>
                  <a:pt x="9241975" y="1918925"/>
                </a:cubicBezTo>
                <a:cubicBezTo>
                  <a:pt x="9251996" y="1921852"/>
                  <a:pt x="9288474" y="1930209"/>
                  <a:pt x="9287124" y="1927556"/>
                </a:cubicBezTo>
                <a:cubicBezTo>
                  <a:pt x="9288808" y="1936456"/>
                  <a:pt x="9268825" y="1931642"/>
                  <a:pt x="9251316" y="1931693"/>
                </a:cubicBezTo>
                <a:cubicBezTo>
                  <a:pt x="9240111" y="1932959"/>
                  <a:pt x="9191750" y="1935709"/>
                  <a:pt x="9220403" y="1940796"/>
                </a:cubicBezTo>
                <a:cubicBezTo>
                  <a:pt x="9232958" y="1942184"/>
                  <a:pt x="9244387" y="1941361"/>
                  <a:pt x="9259305" y="1941808"/>
                </a:cubicBezTo>
                <a:cubicBezTo>
                  <a:pt x="9273410" y="1942049"/>
                  <a:pt x="9284450" y="1942443"/>
                  <a:pt x="9293861" y="1942895"/>
                </a:cubicBezTo>
                <a:lnTo>
                  <a:pt x="9315802" y="1944164"/>
                </a:lnTo>
                <a:lnTo>
                  <a:pt x="9309526" y="1945728"/>
                </a:lnTo>
                <a:lnTo>
                  <a:pt x="9264708" y="1958932"/>
                </a:lnTo>
                <a:lnTo>
                  <a:pt x="9240493" y="1962582"/>
                </a:lnTo>
                <a:cubicBezTo>
                  <a:pt x="9224955" y="1963711"/>
                  <a:pt x="9231879" y="1964281"/>
                  <a:pt x="9242729" y="1965349"/>
                </a:cubicBezTo>
                <a:lnTo>
                  <a:pt x="9242869" y="1965366"/>
                </a:lnTo>
                <a:lnTo>
                  <a:pt x="9240935" y="1965936"/>
                </a:lnTo>
                <a:cubicBezTo>
                  <a:pt x="9217659" y="1972410"/>
                  <a:pt x="9193565" y="1978664"/>
                  <a:pt x="9167418" y="1984815"/>
                </a:cubicBezTo>
                <a:cubicBezTo>
                  <a:pt x="9165498" y="1986407"/>
                  <a:pt x="9138394" y="1991686"/>
                  <a:pt x="9141671" y="1995632"/>
                </a:cubicBezTo>
                <a:cubicBezTo>
                  <a:pt x="9145220" y="1999908"/>
                  <a:pt x="9177266" y="1986638"/>
                  <a:pt x="9184110" y="1984844"/>
                </a:cubicBezTo>
                <a:lnTo>
                  <a:pt x="9254351" y="1966798"/>
                </a:lnTo>
                <a:lnTo>
                  <a:pt x="9259633" y="1967456"/>
                </a:lnTo>
                <a:cubicBezTo>
                  <a:pt x="9264707" y="1968372"/>
                  <a:pt x="9268443" y="1969545"/>
                  <a:pt x="9268526" y="1971107"/>
                </a:cubicBezTo>
                <a:cubicBezTo>
                  <a:pt x="9271451" y="1976855"/>
                  <a:pt x="9175122" y="1978477"/>
                  <a:pt x="9208112" y="1985563"/>
                </a:cubicBezTo>
                <a:cubicBezTo>
                  <a:pt x="9216950" y="1985237"/>
                  <a:pt x="9273137" y="1985756"/>
                  <a:pt x="9275837" y="1991063"/>
                </a:cubicBezTo>
                <a:cubicBezTo>
                  <a:pt x="9277412" y="1994158"/>
                  <a:pt x="9264118" y="2009015"/>
                  <a:pt x="9266483" y="2008076"/>
                </a:cubicBezTo>
                <a:cubicBezTo>
                  <a:pt x="9264118" y="2009015"/>
                  <a:pt x="9261752" y="2009956"/>
                  <a:pt x="9259388" y="2010897"/>
                </a:cubicBezTo>
                <a:cubicBezTo>
                  <a:pt x="9269409" y="2013824"/>
                  <a:pt x="9306960" y="2012182"/>
                  <a:pt x="9277233" y="2017093"/>
                </a:cubicBezTo>
                <a:cubicBezTo>
                  <a:pt x="9243395" y="2020447"/>
                  <a:pt x="9290012" y="2018922"/>
                  <a:pt x="9307296" y="2018430"/>
                </a:cubicBezTo>
                <a:lnTo>
                  <a:pt x="9311255" y="2018379"/>
                </a:lnTo>
                <a:lnTo>
                  <a:pt x="9209438" y="2046032"/>
                </a:lnTo>
                <a:cubicBezTo>
                  <a:pt x="9200946" y="2049747"/>
                  <a:pt x="9184237" y="2056952"/>
                  <a:pt x="9206414" y="2052430"/>
                </a:cubicBezTo>
                <a:cubicBezTo>
                  <a:pt x="9234887" y="2046015"/>
                  <a:pt x="9261726" y="2037067"/>
                  <a:pt x="9290466" y="2033764"/>
                </a:cubicBezTo>
                <a:cubicBezTo>
                  <a:pt x="9279510" y="2038692"/>
                  <a:pt x="9268453" y="2042594"/>
                  <a:pt x="9257341" y="2045976"/>
                </a:cubicBezTo>
                <a:lnTo>
                  <a:pt x="9232181" y="2052819"/>
                </a:lnTo>
                <a:lnTo>
                  <a:pt x="9227843" y="2053216"/>
                </a:lnTo>
                <a:cubicBezTo>
                  <a:pt x="9216681" y="2054333"/>
                  <a:pt x="9211367" y="2055416"/>
                  <a:pt x="9209696" y="2056454"/>
                </a:cubicBezTo>
                <a:lnTo>
                  <a:pt x="9211984" y="2058287"/>
                </a:lnTo>
                <a:lnTo>
                  <a:pt x="9190386" y="2064112"/>
                </a:lnTo>
                <a:cubicBezTo>
                  <a:pt x="9179239" y="2067454"/>
                  <a:pt x="9168131" y="2071293"/>
                  <a:pt x="9157108" y="2076139"/>
                </a:cubicBezTo>
                <a:cubicBezTo>
                  <a:pt x="9151920" y="2069891"/>
                  <a:pt x="9151892" y="2083801"/>
                  <a:pt x="9157108" y="2076139"/>
                </a:cubicBezTo>
                <a:lnTo>
                  <a:pt x="9178295" y="2071335"/>
                </a:lnTo>
                <a:lnTo>
                  <a:pt x="9222385" y="2061337"/>
                </a:lnTo>
                <a:lnTo>
                  <a:pt x="9225740" y="2062052"/>
                </a:lnTo>
                <a:cubicBezTo>
                  <a:pt x="9229820" y="2062865"/>
                  <a:pt x="9233130" y="2063609"/>
                  <a:pt x="9233467" y="2064272"/>
                </a:cubicBezTo>
                <a:cubicBezTo>
                  <a:pt x="9234818" y="2066926"/>
                  <a:pt x="9188820" y="2068735"/>
                  <a:pt x="9178966" y="2072655"/>
                </a:cubicBezTo>
                <a:cubicBezTo>
                  <a:pt x="9195462" y="2076198"/>
                  <a:pt x="9201599" y="2070566"/>
                  <a:pt x="9222599" y="2071785"/>
                </a:cubicBezTo>
                <a:cubicBezTo>
                  <a:pt x="9222599" y="2071785"/>
                  <a:pt x="9264881" y="2068263"/>
                  <a:pt x="9266231" y="2070917"/>
                </a:cubicBezTo>
                <a:lnTo>
                  <a:pt x="9238413" y="2085169"/>
                </a:lnTo>
                <a:cubicBezTo>
                  <a:pt x="9239763" y="2087821"/>
                  <a:pt x="9354332" y="2088517"/>
                  <a:pt x="9301239" y="2093149"/>
                </a:cubicBezTo>
                <a:cubicBezTo>
                  <a:pt x="9269037" y="2093195"/>
                  <a:pt x="9244037" y="2096225"/>
                  <a:pt x="9218250" y="2103290"/>
                </a:cubicBezTo>
                <a:cubicBezTo>
                  <a:pt x="9199555" y="2107534"/>
                  <a:pt x="9184078" y="2100396"/>
                  <a:pt x="9164764" y="2108078"/>
                </a:cubicBezTo>
                <a:lnTo>
                  <a:pt x="9163838" y="2106259"/>
                </a:lnTo>
                <a:lnTo>
                  <a:pt x="9163530" y="2105652"/>
                </a:lnTo>
                <a:cubicBezTo>
                  <a:pt x="9163392" y="2105383"/>
                  <a:pt x="9163482" y="2105562"/>
                  <a:pt x="9163666" y="2105922"/>
                </a:cubicBezTo>
                <a:lnTo>
                  <a:pt x="9163838" y="2106259"/>
                </a:lnTo>
                <a:lnTo>
                  <a:pt x="9164352" y="2107269"/>
                </a:lnTo>
                <a:cubicBezTo>
                  <a:pt x="9164580" y="2107718"/>
                  <a:pt x="9164764" y="2108078"/>
                  <a:pt x="9164764" y="2108078"/>
                </a:cubicBezTo>
                <a:cubicBezTo>
                  <a:pt x="9174104" y="2120846"/>
                  <a:pt x="9220615" y="2102348"/>
                  <a:pt x="9229620" y="2108870"/>
                </a:cubicBezTo>
                <a:cubicBezTo>
                  <a:pt x="9232379" y="2107773"/>
                  <a:pt x="9236594" y="2122579"/>
                  <a:pt x="9234229" y="2123518"/>
                </a:cubicBezTo>
                <a:cubicBezTo>
                  <a:pt x="9252864" y="2125679"/>
                  <a:pt x="9268857" y="2116129"/>
                  <a:pt x="9285127" y="2119230"/>
                </a:cubicBezTo>
                <a:cubicBezTo>
                  <a:pt x="9291432" y="2120443"/>
                  <a:pt x="9292781" y="2123097"/>
                  <a:pt x="9297847" y="2127464"/>
                </a:cubicBezTo>
                <a:cubicBezTo>
                  <a:pt x="9313324" y="2134600"/>
                  <a:pt x="9331625" y="2130513"/>
                  <a:pt x="9349529" y="2130305"/>
                </a:cubicBezTo>
                <a:cubicBezTo>
                  <a:pt x="9388036" y="2131473"/>
                  <a:pt x="9420299" y="2125025"/>
                  <a:pt x="9457793" y="2129785"/>
                </a:cubicBezTo>
                <a:cubicBezTo>
                  <a:pt x="9417085" y="2136404"/>
                  <a:pt x="9387022" y="2135067"/>
                  <a:pt x="9346090" y="2141242"/>
                </a:cubicBezTo>
                <a:cubicBezTo>
                  <a:pt x="9336235" y="2145163"/>
                  <a:pt x="9315236" y="2143943"/>
                  <a:pt x="9288887" y="2144319"/>
                </a:cubicBezTo>
                <a:cubicBezTo>
                  <a:pt x="9275319" y="2146525"/>
                  <a:pt x="9201623" y="2146057"/>
                  <a:pt x="9247166" y="2154530"/>
                </a:cubicBezTo>
                <a:cubicBezTo>
                  <a:pt x="9256005" y="2154204"/>
                  <a:pt x="9294513" y="2155373"/>
                  <a:pt x="9300987" y="2155990"/>
                </a:cubicBezTo>
                <a:cubicBezTo>
                  <a:pt x="9304702" y="2157703"/>
                  <a:pt x="9307628" y="2163451"/>
                  <a:pt x="9307628" y="2163451"/>
                </a:cubicBezTo>
                <a:cubicBezTo>
                  <a:pt x="9323896" y="2166552"/>
                  <a:pt x="9339830" y="2163406"/>
                  <a:pt x="9353625" y="2161641"/>
                </a:cubicBezTo>
                <a:cubicBezTo>
                  <a:pt x="9366179" y="2163030"/>
                  <a:pt x="9391967" y="2155963"/>
                  <a:pt x="9398607" y="2163425"/>
                </a:cubicBezTo>
                <a:cubicBezTo>
                  <a:pt x="9405247" y="2170888"/>
                  <a:pt x="9376988" y="2161920"/>
                  <a:pt x="9388753" y="2167344"/>
                </a:cubicBezTo>
                <a:cubicBezTo>
                  <a:pt x="9404232" y="2174481"/>
                  <a:pt x="9442741" y="2175649"/>
                  <a:pt x="9396743" y="2177458"/>
                </a:cubicBezTo>
                <a:cubicBezTo>
                  <a:pt x="9363299" y="2180657"/>
                  <a:pt x="9346806" y="2177113"/>
                  <a:pt x="9309814" y="2185445"/>
                </a:cubicBezTo>
                <a:cubicBezTo>
                  <a:pt x="9318637" y="2189513"/>
                  <a:pt x="9350137" y="2189946"/>
                  <a:pt x="9370630" y="2190493"/>
                </a:cubicBezTo>
                <a:lnTo>
                  <a:pt x="9373238" y="2190615"/>
                </a:lnTo>
                <a:lnTo>
                  <a:pt x="9334727" y="2203660"/>
                </a:lnTo>
                <a:lnTo>
                  <a:pt x="9387248" y="2191608"/>
                </a:lnTo>
                <a:lnTo>
                  <a:pt x="9396544" y="2195084"/>
                </a:lnTo>
                <a:cubicBezTo>
                  <a:pt x="9400084" y="2197763"/>
                  <a:pt x="9385686" y="2197409"/>
                  <a:pt x="9375340" y="2198732"/>
                </a:cubicBezTo>
                <a:cubicBezTo>
                  <a:pt x="9435803" y="2207653"/>
                  <a:pt x="9491318" y="2195676"/>
                  <a:pt x="9550431" y="2201943"/>
                </a:cubicBezTo>
                <a:lnTo>
                  <a:pt x="9560497" y="2202569"/>
                </a:lnTo>
                <a:lnTo>
                  <a:pt x="9559953" y="2202788"/>
                </a:lnTo>
                <a:cubicBezTo>
                  <a:pt x="9551735" y="2206275"/>
                  <a:pt x="9521075" y="2211174"/>
                  <a:pt x="9509294" y="2217620"/>
                </a:cubicBezTo>
                <a:cubicBezTo>
                  <a:pt x="9493951" y="2227024"/>
                  <a:pt x="9534753" y="2213706"/>
                  <a:pt x="9539680" y="2212950"/>
                </a:cubicBezTo>
                <a:cubicBezTo>
                  <a:pt x="9549469" y="2209961"/>
                  <a:pt x="9557222" y="2207796"/>
                  <a:pt x="9564039" y="2206037"/>
                </a:cubicBezTo>
                <a:lnTo>
                  <a:pt x="9574808" y="2203459"/>
                </a:lnTo>
                <a:lnTo>
                  <a:pt x="9611732" y="2205753"/>
                </a:lnTo>
                <a:lnTo>
                  <a:pt x="9611114" y="2208645"/>
                </a:lnTo>
                <a:cubicBezTo>
                  <a:pt x="9610703" y="2208151"/>
                  <a:pt x="9612296" y="2207699"/>
                  <a:pt x="9615046" y="2207299"/>
                </a:cubicBezTo>
                <a:lnTo>
                  <a:pt x="9623625" y="2206491"/>
                </a:lnTo>
                <a:lnTo>
                  <a:pt x="9651223" y="2208207"/>
                </a:lnTo>
                <a:lnTo>
                  <a:pt x="9641759" y="2210981"/>
                </a:lnTo>
                <a:cubicBezTo>
                  <a:pt x="9639848" y="2208679"/>
                  <a:pt x="9638210" y="2206705"/>
                  <a:pt x="9638197" y="2213937"/>
                </a:cubicBezTo>
                <a:cubicBezTo>
                  <a:pt x="9638197" y="2213937"/>
                  <a:pt x="9639840" y="2212572"/>
                  <a:pt x="9641759" y="2210981"/>
                </a:cubicBezTo>
                <a:lnTo>
                  <a:pt x="9643536" y="2217632"/>
                </a:lnTo>
                <a:lnTo>
                  <a:pt x="9615167" y="2219266"/>
                </a:lnTo>
                <a:lnTo>
                  <a:pt x="9644471" y="2221933"/>
                </a:lnTo>
                <a:lnTo>
                  <a:pt x="9630062" y="2227356"/>
                </a:lnTo>
                <a:lnTo>
                  <a:pt x="9624062" y="2230032"/>
                </a:lnTo>
                <a:lnTo>
                  <a:pt x="9530910" y="2227851"/>
                </a:lnTo>
                <a:cubicBezTo>
                  <a:pt x="9470066" y="2227257"/>
                  <a:pt x="9409529" y="2228202"/>
                  <a:pt x="9348583" y="2232767"/>
                </a:cubicBezTo>
                <a:cubicBezTo>
                  <a:pt x="9337379" y="2234033"/>
                  <a:pt x="9282376" y="2229321"/>
                  <a:pt x="9277587" y="2237607"/>
                </a:cubicBezTo>
                <a:cubicBezTo>
                  <a:pt x="9279162" y="2240702"/>
                  <a:pt x="9285637" y="2241316"/>
                  <a:pt x="9285637" y="2241316"/>
                </a:cubicBezTo>
                <a:lnTo>
                  <a:pt x="9302130" y="2241546"/>
                </a:lnTo>
                <a:lnTo>
                  <a:pt x="9311619" y="2238891"/>
                </a:lnTo>
                <a:lnTo>
                  <a:pt x="9326608" y="2237691"/>
                </a:lnTo>
                <a:lnTo>
                  <a:pt x="9325679" y="2240438"/>
                </a:lnTo>
                <a:lnTo>
                  <a:pt x="9324005" y="2240808"/>
                </a:lnTo>
                <a:lnTo>
                  <a:pt x="9325421" y="2240740"/>
                </a:lnTo>
                <a:lnTo>
                  <a:pt x="9325679" y="2240438"/>
                </a:lnTo>
                <a:cubicBezTo>
                  <a:pt x="9347856" y="2235917"/>
                  <a:pt x="9373314" y="2232005"/>
                  <a:pt x="9374952" y="2233976"/>
                </a:cubicBezTo>
                <a:cubicBezTo>
                  <a:pt x="9374133" y="2232991"/>
                  <a:pt x="9371599" y="2234260"/>
                  <a:pt x="9369271" y="2235778"/>
                </a:cubicBezTo>
                <a:lnTo>
                  <a:pt x="9366521" y="2237736"/>
                </a:lnTo>
                <a:lnTo>
                  <a:pt x="9378113" y="2237713"/>
                </a:lnTo>
                <a:cubicBezTo>
                  <a:pt x="9397695" y="2236731"/>
                  <a:pt x="9420604" y="2233901"/>
                  <a:pt x="9433819" y="2238216"/>
                </a:cubicBezTo>
                <a:cubicBezTo>
                  <a:pt x="9437533" y="2239929"/>
                  <a:pt x="9440460" y="2245678"/>
                  <a:pt x="9442824" y="2244736"/>
                </a:cubicBezTo>
                <a:cubicBezTo>
                  <a:pt x="9455378" y="2246125"/>
                  <a:pt x="9491186" y="2241987"/>
                  <a:pt x="9505090" y="2246028"/>
                </a:cubicBezTo>
                <a:cubicBezTo>
                  <a:pt x="9511789" y="2247086"/>
                  <a:pt x="9515839" y="2255046"/>
                  <a:pt x="9515839" y="2255046"/>
                </a:cubicBezTo>
                <a:cubicBezTo>
                  <a:pt x="9515839" y="2255046"/>
                  <a:pt x="9517416" y="2255348"/>
                  <a:pt x="9519633" y="2255398"/>
                </a:cubicBezTo>
                <a:lnTo>
                  <a:pt x="9522990" y="2254881"/>
                </a:lnTo>
                <a:lnTo>
                  <a:pt x="9528167" y="2255564"/>
                </a:lnTo>
                <a:lnTo>
                  <a:pt x="9528746" y="2256426"/>
                </a:lnTo>
                <a:cubicBezTo>
                  <a:pt x="9529209" y="2256640"/>
                  <a:pt x="9529800" y="2256405"/>
                  <a:pt x="9530984" y="2255934"/>
                </a:cubicBezTo>
                <a:lnTo>
                  <a:pt x="9528167" y="2255564"/>
                </a:lnTo>
                <a:lnTo>
                  <a:pt x="9527267" y="2254222"/>
                </a:lnTo>
                <a:cubicBezTo>
                  <a:pt x="9534698" y="2257647"/>
                  <a:pt x="9544493" y="2260132"/>
                  <a:pt x="9544493" y="2260132"/>
                </a:cubicBezTo>
                <a:cubicBezTo>
                  <a:pt x="9546403" y="2269475"/>
                  <a:pt x="9503285" y="2253658"/>
                  <a:pt x="9479862" y="2259783"/>
                </a:cubicBezTo>
                <a:cubicBezTo>
                  <a:pt x="9477496" y="2260723"/>
                  <a:pt x="9471358" y="2266354"/>
                  <a:pt x="9468993" y="2267295"/>
                </a:cubicBezTo>
                <a:cubicBezTo>
                  <a:pt x="9453059" y="2270442"/>
                  <a:pt x="9432790" y="2271591"/>
                  <a:pt x="9410777" y="2273964"/>
                </a:cubicBezTo>
                <a:cubicBezTo>
                  <a:pt x="9406356" y="2274126"/>
                  <a:pt x="9385723" y="2274090"/>
                  <a:pt x="9365898" y="2274133"/>
                </a:cubicBezTo>
                <a:lnTo>
                  <a:pt x="9365837" y="2274133"/>
                </a:lnTo>
                <a:lnTo>
                  <a:pt x="9356184" y="2278233"/>
                </a:lnTo>
                <a:lnTo>
                  <a:pt x="9335564" y="2284707"/>
                </a:lnTo>
                <a:lnTo>
                  <a:pt x="9337343" y="2285904"/>
                </a:lnTo>
                <a:cubicBezTo>
                  <a:pt x="9339098" y="2286950"/>
                  <a:pt x="9340663" y="2287757"/>
                  <a:pt x="9341690" y="2288146"/>
                </a:cubicBezTo>
                <a:cubicBezTo>
                  <a:pt x="9347771" y="2288918"/>
                  <a:pt x="9400242" y="2287724"/>
                  <a:pt x="9366630" y="2291520"/>
                </a:cubicBezTo>
                <a:cubicBezTo>
                  <a:pt x="9330820" y="2295658"/>
                  <a:pt x="9398044" y="2295511"/>
                  <a:pt x="9406883" y="2295186"/>
                </a:cubicBezTo>
                <a:cubicBezTo>
                  <a:pt x="9430866" y="2295750"/>
                  <a:pt x="9451865" y="2296970"/>
                  <a:pt x="9460310" y="2296801"/>
                </a:cubicBezTo>
                <a:cubicBezTo>
                  <a:pt x="9508642" y="2299114"/>
                  <a:pt x="9553343" y="2300345"/>
                  <a:pt x="9596912" y="2301562"/>
                </a:cubicBezTo>
                <a:lnTo>
                  <a:pt x="9606014" y="2301890"/>
                </a:lnTo>
                <a:lnTo>
                  <a:pt x="9597234" y="2306266"/>
                </a:lnTo>
                <a:lnTo>
                  <a:pt x="9594333" y="2308059"/>
                </a:lnTo>
                <a:lnTo>
                  <a:pt x="9565979" y="2307947"/>
                </a:lnTo>
                <a:cubicBezTo>
                  <a:pt x="9548470" y="2307999"/>
                  <a:pt x="9504502" y="2302621"/>
                  <a:pt x="9492284" y="2307481"/>
                </a:cubicBezTo>
                <a:cubicBezTo>
                  <a:pt x="9487553" y="2309362"/>
                  <a:pt x="9491604" y="2317322"/>
                  <a:pt x="9485689" y="2323395"/>
                </a:cubicBezTo>
                <a:cubicBezTo>
                  <a:pt x="9477184" y="2329967"/>
                  <a:pt x="9469530" y="2326099"/>
                  <a:pt x="9452246" y="2326593"/>
                </a:cubicBezTo>
                <a:cubicBezTo>
                  <a:pt x="9438677" y="2328800"/>
                  <a:pt x="9428824" y="2332719"/>
                  <a:pt x="9419983" y="2333043"/>
                </a:cubicBezTo>
                <a:lnTo>
                  <a:pt x="9409632" y="2333318"/>
                </a:lnTo>
                <a:lnTo>
                  <a:pt x="9410080" y="2333459"/>
                </a:lnTo>
                <a:cubicBezTo>
                  <a:pt x="9410822" y="2333840"/>
                  <a:pt x="9411180" y="2334253"/>
                  <a:pt x="9411054" y="2334702"/>
                </a:cubicBezTo>
                <a:cubicBezTo>
                  <a:pt x="9410758" y="2335751"/>
                  <a:pt x="9408065" y="2336689"/>
                  <a:pt x="9404053" y="2337504"/>
                </a:cubicBezTo>
                <a:lnTo>
                  <a:pt x="9396456" y="2338644"/>
                </a:lnTo>
                <a:lnTo>
                  <a:pt x="9400262" y="2340620"/>
                </a:lnTo>
                <a:cubicBezTo>
                  <a:pt x="9402217" y="2342369"/>
                  <a:pt x="9403877" y="2344233"/>
                  <a:pt x="9405734" y="2345090"/>
                </a:cubicBezTo>
                <a:cubicBezTo>
                  <a:pt x="9412209" y="2345706"/>
                  <a:pt x="9425384" y="2343656"/>
                  <a:pt x="9438163" y="2345487"/>
                </a:cubicBezTo>
                <a:cubicBezTo>
                  <a:pt x="9447002" y="2345161"/>
                  <a:pt x="9489619" y="2347886"/>
                  <a:pt x="9462482" y="2352298"/>
                </a:cubicBezTo>
                <a:cubicBezTo>
                  <a:pt x="9446153" y="2355601"/>
                  <a:pt x="9423578" y="2351285"/>
                  <a:pt x="9415134" y="2351455"/>
                </a:cubicBezTo>
                <a:cubicBezTo>
                  <a:pt x="9410601" y="2351396"/>
                  <a:pt x="9406858" y="2352886"/>
                  <a:pt x="9403949" y="2354507"/>
                </a:cubicBezTo>
                <a:lnTo>
                  <a:pt x="9402446" y="2355446"/>
                </a:lnTo>
                <a:lnTo>
                  <a:pt x="9608016" y="2347359"/>
                </a:lnTo>
                <a:cubicBezTo>
                  <a:pt x="9543662" y="2350528"/>
                  <a:pt x="9478732" y="2358208"/>
                  <a:pt x="9418305" y="2369288"/>
                </a:cubicBezTo>
                <a:lnTo>
                  <a:pt x="9415534" y="2370092"/>
                </a:lnTo>
                <a:lnTo>
                  <a:pt x="9430468" y="2370414"/>
                </a:lnTo>
                <a:lnTo>
                  <a:pt x="9441737" y="2371062"/>
                </a:lnTo>
                <a:lnTo>
                  <a:pt x="9439472" y="2371677"/>
                </a:lnTo>
                <a:lnTo>
                  <a:pt x="9420705" y="2376850"/>
                </a:lnTo>
                <a:lnTo>
                  <a:pt x="9392547" y="2376920"/>
                </a:lnTo>
                <a:lnTo>
                  <a:pt x="9392274" y="2376916"/>
                </a:lnTo>
                <a:lnTo>
                  <a:pt x="9383824" y="2384407"/>
                </a:lnTo>
                <a:cubicBezTo>
                  <a:pt x="9383824" y="2384407"/>
                  <a:pt x="9383824" y="2384407"/>
                  <a:pt x="9403012" y="2384471"/>
                </a:cubicBezTo>
                <a:lnTo>
                  <a:pt x="9378399" y="2386220"/>
                </a:lnTo>
                <a:lnTo>
                  <a:pt x="9383605" y="2386855"/>
                </a:lnTo>
                <a:lnTo>
                  <a:pt x="9368881" y="2390569"/>
                </a:lnTo>
                <a:lnTo>
                  <a:pt x="9372566" y="2391239"/>
                </a:lnTo>
                <a:cubicBezTo>
                  <a:pt x="9375955" y="2391696"/>
                  <a:pt x="9377981" y="2391721"/>
                  <a:pt x="9377643" y="2391057"/>
                </a:cubicBezTo>
                <a:lnTo>
                  <a:pt x="9372374" y="2395652"/>
                </a:lnTo>
                <a:lnTo>
                  <a:pt x="9425551" y="2395831"/>
                </a:lnTo>
                <a:cubicBezTo>
                  <a:pt x="9425551" y="2395831"/>
                  <a:pt x="9425551" y="2395831"/>
                  <a:pt x="9399009" y="2399690"/>
                </a:cubicBezTo>
                <a:lnTo>
                  <a:pt x="9378826" y="2406173"/>
                </a:lnTo>
                <a:lnTo>
                  <a:pt x="9384383" y="2406397"/>
                </a:lnTo>
                <a:lnTo>
                  <a:pt x="9384921" y="2406428"/>
                </a:lnTo>
                <a:lnTo>
                  <a:pt x="9489878" y="2399997"/>
                </a:lnTo>
                <a:lnTo>
                  <a:pt x="9434655" y="2409063"/>
                </a:lnTo>
                <a:lnTo>
                  <a:pt x="9463774" y="2409442"/>
                </a:lnTo>
                <a:cubicBezTo>
                  <a:pt x="9467194" y="2409877"/>
                  <a:pt x="9485292" y="2409689"/>
                  <a:pt x="9496727" y="2410364"/>
                </a:cubicBezTo>
                <a:lnTo>
                  <a:pt x="9502084" y="2411012"/>
                </a:lnTo>
                <a:lnTo>
                  <a:pt x="9505038" y="2409947"/>
                </a:lnTo>
                <a:cubicBezTo>
                  <a:pt x="9512535" y="2407681"/>
                  <a:pt x="9520268" y="2406539"/>
                  <a:pt x="9521217" y="2411028"/>
                </a:cubicBezTo>
                <a:lnTo>
                  <a:pt x="9508616" y="2415294"/>
                </a:lnTo>
                <a:lnTo>
                  <a:pt x="9509016" y="2415295"/>
                </a:lnTo>
                <a:lnTo>
                  <a:pt x="9519863" y="2419132"/>
                </a:lnTo>
                <a:lnTo>
                  <a:pt x="9557894" y="2407801"/>
                </a:lnTo>
                <a:cubicBezTo>
                  <a:pt x="9557894" y="2407801"/>
                  <a:pt x="9590206" y="2398200"/>
                  <a:pt x="9586910" y="2404269"/>
                </a:cubicBezTo>
                <a:lnTo>
                  <a:pt x="9578274" y="2407179"/>
                </a:lnTo>
                <a:lnTo>
                  <a:pt x="9565120" y="2407785"/>
                </a:lnTo>
                <a:cubicBezTo>
                  <a:pt x="9559996" y="2408193"/>
                  <a:pt x="9555971" y="2408780"/>
                  <a:pt x="9554341" y="2409653"/>
                </a:cubicBezTo>
                <a:lnTo>
                  <a:pt x="9557748" y="2413042"/>
                </a:lnTo>
                <a:lnTo>
                  <a:pt x="9554598" y="2413870"/>
                </a:lnTo>
                <a:cubicBezTo>
                  <a:pt x="9557887" y="2411140"/>
                  <a:pt x="9520922" y="2421271"/>
                  <a:pt x="9526110" y="2427520"/>
                </a:cubicBezTo>
                <a:cubicBezTo>
                  <a:pt x="9527747" y="2429493"/>
                  <a:pt x="9563074" y="2417389"/>
                  <a:pt x="9569920" y="2415039"/>
                </a:cubicBezTo>
                <a:lnTo>
                  <a:pt x="9572688" y="2414334"/>
                </a:lnTo>
                <a:lnTo>
                  <a:pt x="9573096" y="2414365"/>
                </a:lnTo>
                <a:lnTo>
                  <a:pt x="9582381" y="2414121"/>
                </a:lnTo>
                <a:lnTo>
                  <a:pt x="9530139" y="2431321"/>
                </a:lnTo>
                <a:lnTo>
                  <a:pt x="9580508" y="2424732"/>
                </a:lnTo>
                <a:lnTo>
                  <a:pt x="9602203" y="2419346"/>
                </a:lnTo>
                <a:lnTo>
                  <a:pt x="9588965" y="2423625"/>
                </a:lnTo>
                <a:lnTo>
                  <a:pt x="9733118" y="2404765"/>
                </a:lnTo>
                <a:cubicBezTo>
                  <a:pt x="9737067" y="2404779"/>
                  <a:pt x="9748370" y="2400867"/>
                  <a:pt x="9756287" y="2396944"/>
                </a:cubicBezTo>
                <a:cubicBezTo>
                  <a:pt x="9786199" y="2397045"/>
                  <a:pt x="9816688" y="2393764"/>
                  <a:pt x="9847180" y="2389917"/>
                </a:cubicBezTo>
                <a:cubicBezTo>
                  <a:pt x="9820638" y="2393777"/>
                  <a:pt x="9790136" y="2401007"/>
                  <a:pt x="9759646" y="2404854"/>
                </a:cubicBezTo>
                <a:cubicBezTo>
                  <a:pt x="9752297" y="2408215"/>
                  <a:pt x="9710481" y="2423308"/>
                  <a:pt x="9729106" y="2423371"/>
                </a:cubicBezTo>
                <a:cubicBezTo>
                  <a:pt x="9805298" y="2423627"/>
                  <a:pt x="9880954" y="2416549"/>
                  <a:pt x="9957159" y="2412855"/>
                </a:cubicBezTo>
                <a:cubicBezTo>
                  <a:pt x="9961111" y="2412869"/>
                  <a:pt x="9968444" y="2412893"/>
                  <a:pt x="9972396" y="2412906"/>
                </a:cubicBezTo>
                <a:cubicBezTo>
                  <a:pt x="9941907" y="2416753"/>
                  <a:pt x="9915366" y="2420613"/>
                  <a:pt x="9888814" y="2427858"/>
                </a:cubicBezTo>
                <a:cubicBezTo>
                  <a:pt x="9877528" y="2427819"/>
                  <a:pt x="9839098" y="2442924"/>
                  <a:pt x="9854336" y="2442976"/>
                </a:cubicBezTo>
                <a:cubicBezTo>
                  <a:pt x="9930531" y="2443233"/>
                  <a:pt x="10014074" y="2439565"/>
                  <a:pt x="10093664" y="2436448"/>
                </a:cubicBezTo>
                <a:cubicBezTo>
                  <a:pt x="10025333" y="2447501"/>
                  <a:pt x="9953054" y="2458541"/>
                  <a:pt x="9884738" y="2465647"/>
                </a:cubicBezTo>
                <a:cubicBezTo>
                  <a:pt x="9877401" y="2465622"/>
                  <a:pt x="9850838" y="2476817"/>
                  <a:pt x="9846874" y="2480753"/>
                </a:cubicBezTo>
                <a:lnTo>
                  <a:pt x="9842922" y="2480739"/>
                </a:lnTo>
                <a:cubicBezTo>
                  <a:pt x="9770653" y="2488396"/>
                  <a:pt x="9694999" y="2495476"/>
                  <a:pt x="9618791" y="2499167"/>
                </a:cubicBezTo>
                <a:cubicBezTo>
                  <a:pt x="9630643" y="2499207"/>
                  <a:pt x="9641933" y="2499246"/>
                  <a:pt x="9653221" y="2499284"/>
                </a:cubicBezTo>
                <a:cubicBezTo>
                  <a:pt x="9592243" y="2506414"/>
                  <a:pt x="9531838" y="2510159"/>
                  <a:pt x="9474809" y="2517302"/>
                </a:cubicBezTo>
                <a:cubicBezTo>
                  <a:pt x="9474809" y="2517302"/>
                  <a:pt x="9474809" y="2517302"/>
                  <a:pt x="9504723" y="2517402"/>
                </a:cubicBezTo>
                <a:cubicBezTo>
                  <a:pt x="9497372" y="2521327"/>
                  <a:pt x="9489468" y="2521300"/>
                  <a:pt x="9482133" y="2521277"/>
                </a:cubicBezTo>
                <a:cubicBezTo>
                  <a:pt x="9474782" y="2525201"/>
                  <a:pt x="9451617" y="2532458"/>
                  <a:pt x="9444266" y="2536383"/>
                </a:cubicBezTo>
                <a:cubicBezTo>
                  <a:pt x="9482082" y="2536510"/>
                  <a:pt x="9519896" y="2536637"/>
                  <a:pt x="9554324" y="2536754"/>
                </a:cubicBezTo>
                <a:cubicBezTo>
                  <a:pt x="9539086" y="2536702"/>
                  <a:pt x="9523847" y="2536650"/>
                  <a:pt x="9504645" y="2540535"/>
                </a:cubicBezTo>
                <a:cubicBezTo>
                  <a:pt x="9576885" y="2540779"/>
                  <a:pt x="9653118" y="2529752"/>
                  <a:pt x="9728774" y="2522107"/>
                </a:cubicBezTo>
                <a:cubicBezTo>
                  <a:pt x="9713520" y="2526004"/>
                  <a:pt x="9698823" y="2533291"/>
                  <a:pt x="9698810" y="2537240"/>
                </a:cubicBezTo>
                <a:cubicBezTo>
                  <a:pt x="9636142" y="2542671"/>
                  <a:pt x="9573469" y="2550076"/>
                  <a:pt x="9511215" y="2558895"/>
                </a:cubicBezTo>
                <a:lnTo>
                  <a:pt x="9355932" y="2584170"/>
                </a:lnTo>
                <a:lnTo>
                  <a:pt x="9375647" y="2582731"/>
                </a:lnTo>
                <a:cubicBezTo>
                  <a:pt x="9381951" y="2583945"/>
                  <a:pt x="9383302" y="2586599"/>
                  <a:pt x="9388367" y="2590966"/>
                </a:cubicBezTo>
                <a:lnTo>
                  <a:pt x="9401270" y="2593126"/>
                </a:lnTo>
                <a:lnTo>
                  <a:pt x="9508454" y="2582300"/>
                </a:lnTo>
                <a:lnTo>
                  <a:pt x="9461637" y="2593170"/>
                </a:lnTo>
                <a:lnTo>
                  <a:pt x="9494561" y="2592200"/>
                </a:lnTo>
                <a:cubicBezTo>
                  <a:pt x="9512126" y="2591329"/>
                  <a:pt x="9529565" y="2590906"/>
                  <a:pt x="9548312" y="2593287"/>
                </a:cubicBezTo>
                <a:cubicBezTo>
                  <a:pt x="9507605" y="2599905"/>
                  <a:pt x="9477541" y="2598570"/>
                  <a:pt x="9436609" y="2604744"/>
                </a:cubicBezTo>
                <a:cubicBezTo>
                  <a:pt x="9431682" y="2606704"/>
                  <a:pt x="9423968" y="2607380"/>
                  <a:pt x="9414195" y="2607611"/>
                </a:cubicBezTo>
                <a:lnTo>
                  <a:pt x="9399046" y="2607703"/>
                </a:lnTo>
                <a:lnTo>
                  <a:pt x="9379105" y="2612332"/>
                </a:lnTo>
                <a:lnTo>
                  <a:pt x="9367833" y="2618506"/>
                </a:lnTo>
                <a:lnTo>
                  <a:pt x="9391507" y="2619490"/>
                </a:lnTo>
                <a:lnTo>
                  <a:pt x="9392633" y="2620536"/>
                </a:lnTo>
                <a:lnTo>
                  <a:pt x="9558045" y="2605035"/>
                </a:lnTo>
                <a:cubicBezTo>
                  <a:pt x="9554081" y="2608972"/>
                  <a:pt x="9554081" y="2608972"/>
                  <a:pt x="9561419" y="2608996"/>
                </a:cubicBezTo>
                <a:cubicBezTo>
                  <a:pt x="9561419" y="2608996"/>
                  <a:pt x="9561419" y="2608996"/>
                  <a:pt x="9563816" y="2609005"/>
                </a:cubicBezTo>
                <a:lnTo>
                  <a:pt x="9576655" y="2609048"/>
                </a:lnTo>
                <a:cubicBezTo>
                  <a:pt x="9573270" y="2609037"/>
                  <a:pt x="9538792" y="2624153"/>
                  <a:pt x="9554030" y="2624206"/>
                </a:cubicBezTo>
                <a:cubicBezTo>
                  <a:pt x="9626270" y="2624448"/>
                  <a:pt x="9698542" y="2616792"/>
                  <a:pt x="9774180" y="2613663"/>
                </a:cubicBezTo>
                <a:cubicBezTo>
                  <a:pt x="9785483" y="2609752"/>
                  <a:pt x="9804696" y="2602481"/>
                  <a:pt x="9808661" y="2598544"/>
                </a:cubicBezTo>
                <a:cubicBezTo>
                  <a:pt x="9808661" y="2598544"/>
                  <a:pt x="9808661" y="2598544"/>
                  <a:pt x="9835200" y="2594683"/>
                </a:cubicBezTo>
                <a:cubicBezTo>
                  <a:pt x="9850427" y="2598686"/>
                  <a:pt x="9865665" y="2598736"/>
                  <a:pt x="9880326" y="2602735"/>
                </a:cubicBezTo>
                <a:cubicBezTo>
                  <a:pt x="9842487" y="2609943"/>
                  <a:pt x="9808610" y="2613779"/>
                  <a:pt x="9774156" y="2620996"/>
                </a:cubicBezTo>
                <a:cubicBezTo>
                  <a:pt x="9762855" y="2624909"/>
                  <a:pt x="9724990" y="2640015"/>
                  <a:pt x="9740242" y="2636116"/>
                </a:cubicBezTo>
                <a:cubicBezTo>
                  <a:pt x="9811920" y="2636358"/>
                  <a:pt x="9880239" y="2628689"/>
                  <a:pt x="9949119" y="2621585"/>
                </a:cubicBezTo>
                <a:cubicBezTo>
                  <a:pt x="9952503" y="2621597"/>
                  <a:pt x="9952492" y="2625546"/>
                  <a:pt x="9956443" y="2625560"/>
                </a:cubicBezTo>
                <a:cubicBezTo>
                  <a:pt x="9907316" y="2632729"/>
                  <a:pt x="9857610" y="2643845"/>
                  <a:pt x="9808469" y="2655528"/>
                </a:cubicBezTo>
                <a:cubicBezTo>
                  <a:pt x="9800566" y="2655502"/>
                  <a:pt x="9758752" y="2670595"/>
                  <a:pt x="9773988" y="2670647"/>
                </a:cubicBezTo>
                <a:cubicBezTo>
                  <a:pt x="9895361" y="2663157"/>
                  <a:pt x="10020694" y="2652295"/>
                  <a:pt x="10142655" y="2637472"/>
                </a:cubicBezTo>
                <a:cubicBezTo>
                  <a:pt x="10146040" y="2637484"/>
                  <a:pt x="10153943" y="2637510"/>
                  <a:pt x="10161281" y="2637534"/>
                </a:cubicBezTo>
                <a:cubicBezTo>
                  <a:pt x="10165217" y="2641497"/>
                  <a:pt x="10180456" y="2641548"/>
                  <a:pt x="10191743" y="2641587"/>
                </a:cubicBezTo>
                <a:cubicBezTo>
                  <a:pt x="10191743" y="2641587"/>
                  <a:pt x="10191743" y="2641587"/>
                  <a:pt x="10161243" y="2648818"/>
                </a:cubicBezTo>
                <a:cubicBezTo>
                  <a:pt x="10153892" y="2652742"/>
                  <a:pt x="10116025" y="2667850"/>
                  <a:pt x="10134650" y="2667912"/>
                </a:cubicBezTo>
                <a:cubicBezTo>
                  <a:pt x="10199570" y="2664181"/>
                  <a:pt x="10271272" y="2657087"/>
                  <a:pt x="10339576" y="2653368"/>
                </a:cubicBezTo>
                <a:cubicBezTo>
                  <a:pt x="10411857" y="2642327"/>
                  <a:pt x="10480175" y="2634658"/>
                  <a:pt x="10548491" y="2627553"/>
                </a:cubicBezTo>
                <a:cubicBezTo>
                  <a:pt x="10548491" y="2627553"/>
                  <a:pt x="10548491" y="2627553"/>
                  <a:pt x="10560344" y="2627594"/>
                </a:cubicBezTo>
                <a:cubicBezTo>
                  <a:pt x="10457560" y="2645867"/>
                  <a:pt x="10354764" y="2668653"/>
                  <a:pt x="10252558" y="2683542"/>
                </a:cubicBezTo>
                <a:cubicBezTo>
                  <a:pt x="10244655" y="2683516"/>
                  <a:pt x="10206779" y="2702007"/>
                  <a:pt x="10218068" y="2702046"/>
                </a:cubicBezTo>
                <a:cubicBezTo>
                  <a:pt x="10218068" y="2702046"/>
                  <a:pt x="10218068" y="2702046"/>
                  <a:pt x="10100606" y="2720833"/>
                </a:cubicBezTo>
                <a:cubicBezTo>
                  <a:pt x="10100606" y="2720833"/>
                  <a:pt x="10100606" y="2720833"/>
                  <a:pt x="10085370" y="2720782"/>
                </a:cubicBezTo>
                <a:cubicBezTo>
                  <a:pt x="10100621" y="2716884"/>
                  <a:pt x="10119285" y="2705662"/>
                  <a:pt x="10100646" y="2709548"/>
                </a:cubicBezTo>
                <a:cubicBezTo>
                  <a:pt x="10092745" y="2709522"/>
                  <a:pt x="10085408" y="2709499"/>
                  <a:pt x="10074108" y="2713410"/>
                </a:cubicBezTo>
                <a:cubicBezTo>
                  <a:pt x="10085408" y="2709499"/>
                  <a:pt x="10092745" y="2709522"/>
                  <a:pt x="10104047" y="2705611"/>
                </a:cubicBezTo>
                <a:cubicBezTo>
                  <a:pt x="10115911" y="2701701"/>
                  <a:pt x="10153778" y="2686595"/>
                  <a:pt x="10131189" y="2690467"/>
                </a:cubicBezTo>
                <a:cubicBezTo>
                  <a:pt x="10074159" y="2698175"/>
                  <a:pt x="10017117" y="2709269"/>
                  <a:pt x="9960089" y="2716410"/>
                </a:cubicBezTo>
                <a:cubicBezTo>
                  <a:pt x="10013180" y="2705306"/>
                  <a:pt x="10066269" y="2694199"/>
                  <a:pt x="10115962" y="2686468"/>
                </a:cubicBezTo>
                <a:cubicBezTo>
                  <a:pt x="10127263" y="2683121"/>
                  <a:pt x="10161178" y="2668001"/>
                  <a:pt x="10149889" y="2667963"/>
                </a:cubicBezTo>
                <a:cubicBezTo>
                  <a:pt x="10096811" y="2675120"/>
                  <a:pt x="10047118" y="2682850"/>
                  <a:pt x="9997991" y="2690020"/>
                </a:cubicBezTo>
                <a:cubicBezTo>
                  <a:pt x="9997991" y="2690020"/>
                  <a:pt x="9997991" y="2690020"/>
                  <a:pt x="10028492" y="2682788"/>
                </a:cubicBezTo>
                <a:cubicBezTo>
                  <a:pt x="10032444" y="2682801"/>
                  <a:pt x="10074262" y="2667708"/>
                  <a:pt x="10062407" y="2667668"/>
                </a:cubicBezTo>
                <a:cubicBezTo>
                  <a:pt x="9967587" y="2667350"/>
                  <a:pt x="9872733" y="2678314"/>
                  <a:pt x="9773926" y="2689265"/>
                </a:cubicBezTo>
                <a:cubicBezTo>
                  <a:pt x="9773926" y="2689265"/>
                  <a:pt x="9773926" y="2689265"/>
                  <a:pt x="9765882" y="2689732"/>
                </a:cubicBezTo>
                <a:lnTo>
                  <a:pt x="9716711" y="2692584"/>
                </a:lnTo>
                <a:lnTo>
                  <a:pt x="9714582" y="2693534"/>
                </a:lnTo>
                <a:lnTo>
                  <a:pt x="9708312" y="2693387"/>
                </a:lnTo>
                <a:lnTo>
                  <a:pt x="9680405" y="2701997"/>
                </a:lnTo>
                <a:cubicBezTo>
                  <a:pt x="9671289" y="2706270"/>
                  <a:pt x="9665492" y="2710059"/>
                  <a:pt x="9671142" y="2708103"/>
                </a:cubicBezTo>
                <a:cubicBezTo>
                  <a:pt x="9694283" y="2708181"/>
                  <a:pt x="9712905" y="2708243"/>
                  <a:pt x="9732110" y="2704358"/>
                </a:cubicBezTo>
                <a:cubicBezTo>
                  <a:pt x="9732110" y="2704358"/>
                  <a:pt x="9732110" y="2704358"/>
                  <a:pt x="9793080" y="2700615"/>
                </a:cubicBezTo>
                <a:cubicBezTo>
                  <a:pt x="9797030" y="2700628"/>
                  <a:pt x="9797030" y="2700628"/>
                  <a:pt x="9800414" y="2700639"/>
                </a:cubicBezTo>
                <a:cubicBezTo>
                  <a:pt x="9846144" y="2697408"/>
                  <a:pt x="9891885" y="2689662"/>
                  <a:pt x="9937051" y="2685865"/>
                </a:cubicBezTo>
                <a:cubicBezTo>
                  <a:pt x="9895258" y="2693624"/>
                  <a:pt x="9853468" y="2700818"/>
                  <a:pt x="9815641" y="2704640"/>
                </a:cubicBezTo>
                <a:cubicBezTo>
                  <a:pt x="9773847" y="2712398"/>
                  <a:pt x="9732072" y="2715642"/>
                  <a:pt x="9694232" y="2723414"/>
                </a:cubicBezTo>
                <a:cubicBezTo>
                  <a:pt x="9686315" y="2727337"/>
                  <a:pt x="9644502" y="2741864"/>
                  <a:pt x="9659740" y="2741917"/>
                </a:cubicBezTo>
                <a:cubicBezTo>
                  <a:pt x="9705469" y="2738686"/>
                  <a:pt x="9755149" y="2734903"/>
                  <a:pt x="9800311" y="2731106"/>
                </a:cubicBezTo>
                <a:cubicBezTo>
                  <a:pt x="9846055" y="2723925"/>
                  <a:pt x="9891795" y="2716179"/>
                  <a:pt x="9936960" y="2712948"/>
                </a:cubicBezTo>
                <a:cubicBezTo>
                  <a:pt x="9922273" y="2716283"/>
                  <a:pt x="9907021" y="2720181"/>
                  <a:pt x="9891769" y="2724079"/>
                </a:cubicBezTo>
                <a:cubicBezTo>
                  <a:pt x="9887817" y="2724066"/>
                  <a:pt x="9853338" y="2739184"/>
                  <a:pt x="9872530" y="2739248"/>
                </a:cubicBezTo>
                <a:cubicBezTo>
                  <a:pt x="9878178" y="2737293"/>
                  <a:pt x="9883825" y="2736325"/>
                  <a:pt x="9889965" y="2735851"/>
                </a:cubicBezTo>
                <a:lnTo>
                  <a:pt x="9901448" y="2735611"/>
                </a:lnTo>
                <a:lnTo>
                  <a:pt x="9823827" y="2745996"/>
                </a:lnTo>
                <a:cubicBezTo>
                  <a:pt x="9797712" y="2749293"/>
                  <a:pt x="9772023" y="2752168"/>
                  <a:pt x="9747181" y="2754060"/>
                </a:cubicBezTo>
                <a:lnTo>
                  <a:pt x="9667306" y="2764362"/>
                </a:lnTo>
                <a:lnTo>
                  <a:pt x="9687432" y="2765064"/>
                </a:lnTo>
                <a:lnTo>
                  <a:pt x="9696534" y="2765391"/>
                </a:lnTo>
                <a:lnTo>
                  <a:pt x="9687753" y="2769768"/>
                </a:lnTo>
                <a:lnTo>
                  <a:pt x="9684853" y="2771560"/>
                </a:lnTo>
                <a:lnTo>
                  <a:pt x="9656498" y="2771449"/>
                </a:lnTo>
                <a:lnTo>
                  <a:pt x="9636360" y="2770393"/>
                </a:lnTo>
                <a:lnTo>
                  <a:pt x="9576435" y="2786323"/>
                </a:lnTo>
                <a:lnTo>
                  <a:pt x="9576210" y="2786897"/>
                </a:lnTo>
                <a:lnTo>
                  <a:pt x="9571962" y="2788123"/>
                </a:lnTo>
                <a:lnTo>
                  <a:pt x="9568066" y="2792528"/>
                </a:lnTo>
                <a:cubicBezTo>
                  <a:pt x="9575196" y="2791141"/>
                  <a:pt x="9587626" y="2787375"/>
                  <a:pt x="9595259" y="2783451"/>
                </a:cubicBezTo>
                <a:cubicBezTo>
                  <a:pt x="9602595" y="2783476"/>
                  <a:pt x="9633084" y="2780193"/>
                  <a:pt x="9659624" y="2776332"/>
                </a:cubicBezTo>
                <a:cubicBezTo>
                  <a:pt x="9652275" y="2780258"/>
                  <a:pt x="9644361" y="2783616"/>
                  <a:pt x="9655648" y="2783655"/>
                </a:cubicBezTo>
                <a:cubicBezTo>
                  <a:pt x="9792799" y="2784116"/>
                  <a:pt x="9929457" y="2762009"/>
                  <a:pt x="10066116" y="2739901"/>
                </a:cubicBezTo>
                <a:cubicBezTo>
                  <a:pt x="10066116" y="2739901"/>
                  <a:pt x="10066116" y="2739901"/>
                  <a:pt x="10138383" y="2732245"/>
                </a:cubicBezTo>
                <a:cubicBezTo>
                  <a:pt x="10127084" y="2736157"/>
                  <a:pt x="10107869" y="2743425"/>
                  <a:pt x="10107856" y="2747375"/>
                </a:cubicBezTo>
                <a:cubicBezTo>
                  <a:pt x="10046876" y="2755070"/>
                  <a:pt x="9986461" y="2762200"/>
                  <a:pt x="9929430" y="2769908"/>
                </a:cubicBezTo>
                <a:cubicBezTo>
                  <a:pt x="9868437" y="2780986"/>
                  <a:pt x="9808022" y="2788117"/>
                  <a:pt x="9747029" y="2799197"/>
                </a:cubicBezTo>
                <a:cubicBezTo>
                  <a:pt x="9735740" y="2799158"/>
                  <a:pt x="9705214" y="2814289"/>
                  <a:pt x="9716502" y="2814326"/>
                </a:cubicBezTo>
                <a:cubicBezTo>
                  <a:pt x="9746991" y="2810480"/>
                  <a:pt x="9777481" y="2807198"/>
                  <a:pt x="9811357" y="2803362"/>
                </a:cubicBezTo>
                <a:cubicBezTo>
                  <a:pt x="9841848" y="2799516"/>
                  <a:pt x="9876288" y="2795682"/>
                  <a:pt x="9906778" y="2792399"/>
                </a:cubicBezTo>
                <a:cubicBezTo>
                  <a:pt x="9894914" y="2795745"/>
                  <a:pt x="9883600" y="2803606"/>
                  <a:pt x="9894887" y="2803644"/>
                </a:cubicBezTo>
                <a:cubicBezTo>
                  <a:pt x="9906740" y="2803683"/>
                  <a:pt x="9918041" y="2799772"/>
                  <a:pt x="9929330" y="2799810"/>
                </a:cubicBezTo>
                <a:cubicBezTo>
                  <a:pt x="9944567" y="2799861"/>
                  <a:pt x="9955870" y="2795951"/>
                  <a:pt x="9967155" y="2795988"/>
                </a:cubicBezTo>
                <a:cubicBezTo>
                  <a:pt x="9963771" y="2795977"/>
                  <a:pt x="9963757" y="2799926"/>
                  <a:pt x="9959807" y="2799913"/>
                </a:cubicBezTo>
                <a:cubicBezTo>
                  <a:pt x="9800017" y="2818558"/>
                  <a:pt x="9636870" y="2829293"/>
                  <a:pt x="9477072" y="2851322"/>
                </a:cubicBezTo>
                <a:cubicBezTo>
                  <a:pt x="9465783" y="2851285"/>
                  <a:pt x="9435253" y="2866415"/>
                  <a:pt x="9439206" y="2866429"/>
                </a:cubicBezTo>
                <a:lnTo>
                  <a:pt x="9429357" y="2869837"/>
                </a:lnTo>
                <a:lnTo>
                  <a:pt x="9475757" y="2859646"/>
                </a:lnTo>
                <a:cubicBezTo>
                  <a:pt x="9508063" y="2853382"/>
                  <a:pt x="9476017" y="2866651"/>
                  <a:pt x="9462051" y="2871024"/>
                </a:cubicBezTo>
                <a:lnTo>
                  <a:pt x="9439969" y="2877159"/>
                </a:lnTo>
                <a:lnTo>
                  <a:pt x="9537985" y="2863377"/>
                </a:lnTo>
                <a:lnTo>
                  <a:pt x="9521698" y="2869546"/>
                </a:lnTo>
                <a:lnTo>
                  <a:pt x="9519744" y="2870825"/>
                </a:lnTo>
                <a:lnTo>
                  <a:pt x="9518757" y="2874595"/>
                </a:lnTo>
                <a:cubicBezTo>
                  <a:pt x="9587626" y="2870878"/>
                  <a:pt x="9655366" y="2867157"/>
                  <a:pt x="9724249" y="2860055"/>
                </a:cubicBezTo>
                <a:cubicBezTo>
                  <a:pt x="9758126" y="2856219"/>
                  <a:pt x="9792556" y="2856334"/>
                  <a:pt x="9822481" y="2852486"/>
                </a:cubicBezTo>
                <a:cubicBezTo>
                  <a:pt x="9856918" y="2849217"/>
                  <a:pt x="9891361" y="2845383"/>
                  <a:pt x="9925249" y="2838163"/>
                </a:cubicBezTo>
                <a:cubicBezTo>
                  <a:pt x="9963641" y="2834343"/>
                  <a:pt x="9997519" y="2830507"/>
                  <a:pt x="10035357" y="2823300"/>
                </a:cubicBezTo>
                <a:cubicBezTo>
                  <a:pt x="10031959" y="2826674"/>
                  <a:pt x="10027994" y="2830610"/>
                  <a:pt x="10035332" y="2830635"/>
                </a:cubicBezTo>
                <a:cubicBezTo>
                  <a:pt x="10073726" y="2826814"/>
                  <a:pt x="10115500" y="2823570"/>
                  <a:pt x="10156728" y="2815810"/>
                </a:cubicBezTo>
                <a:cubicBezTo>
                  <a:pt x="10069748" y="2834701"/>
                  <a:pt x="9978275" y="2845676"/>
                  <a:pt x="9887358" y="2860604"/>
                </a:cubicBezTo>
                <a:cubicBezTo>
                  <a:pt x="9887358" y="2860604"/>
                  <a:pt x="9887358" y="2860604"/>
                  <a:pt x="9819028" y="2871657"/>
                </a:cubicBezTo>
                <a:cubicBezTo>
                  <a:pt x="9796454" y="2871581"/>
                  <a:pt x="9773299" y="2875453"/>
                  <a:pt x="9750710" y="2879326"/>
                </a:cubicBezTo>
                <a:lnTo>
                  <a:pt x="9694111" y="2883812"/>
                </a:lnTo>
                <a:lnTo>
                  <a:pt x="9688329" y="2884269"/>
                </a:lnTo>
                <a:lnTo>
                  <a:pt x="9615590" y="2907777"/>
                </a:lnTo>
                <a:lnTo>
                  <a:pt x="9692152" y="2900710"/>
                </a:lnTo>
                <a:cubicBezTo>
                  <a:pt x="9751504" y="2895269"/>
                  <a:pt x="9811346" y="2890815"/>
                  <a:pt x="9864680" y="2890994"/>
                </a:cubicBezTo>
                <a:cubicBezTo>
                  <a:pt x="9841528" y="2894866"/>
                  <a:pt x="9822326" y="2898187"/>
                  <a:pt x="9803686" y="2902072"/>
                </a:cubicBezTo>
                <a:cubicBezTo>
                  <a:pt x="9742731" y="2901868"/>
                  <a:pt x="9682317" y="2908998"/>
                  <a:pt x="9621337" y="2916693"/>
                </a:cubicBezTo>
                <a:lnTo>
                  <a:pt x="9616671" y="2917886"/>
                </a:lnTo>
                <a:lnTo>
                  <a:pt x="9615718" y="2918579"/>
                </a:lnTo>
                <a:lnTo>
                  <a:pt x="9614825" y="2918357"/>
                </a:lnTo>
                <a:lnTo>
                  <a:pt x="9608207" y="2920048"/>
                </a:lnTo>
                <a:lnTo>
                  <a:pt x="9603087" y="2922329"/>
                </a:lnTo>
                <a:cubicBezTo>
                  <a:pt x="9600350" y="2923283"/>
                  <a:pt x="9597817" y="2923580"/>
                  <a:pt x="9594399" y="2922807"/>
                </a:cubicBezTo>
                <a:lnTo>
                  <a:pt x="9602858" y="2920580"/>
                </a:lnTo>
                <a:lnTo>
                  <a:pt x="9590848" y="2920539"/>
                </a:lnTo>
                <a:cubicBezTo>
                  <a:pt x="9590848" y="2920539"/>
                  <a:pt x="9590848" y="2920539"/>
                  <a:pt x="9584705" y="2921436"/>
                </a:cubicBezTo>
                <a:lnTo>
                  <a:pt x="9550655" y="2926405"/>
                </a:lnTo>
                <a:lnTo>
                  <a:pt x="9504330" y="2939247"/>
                </a:lnTo>
                <a:cubicBezTo>
                  <a:pt x="9499404" y="2940004"/>
                  <a:pt x="9477221" y="2947864"/>
                  <a:pt x="9480769" y="2952140"/>
                </a:cubicBezTo>
                <a:lnTo>
                  <a:pt x="9509518" y="2945494"/>
                </a:lnTo>
                <a:cubicBezTo>
                  <a:pt x="9536902" y="2936651"/>
                  <a:pt x="9567022" y="2928314"/>
                  <a:pt x="9594399" y="2922807"/>
                </a:cubicBezTo>
                <a:cubicBezTo>
                  <a:pt x="9572352" y="2930832"/>
                  <a:pt x="9548119" y="2938033"/>
                  <a:pt x="9522858" y="2945253"/>
                </a:cubicBezTo>
                <a:lnTo>
                  <a:pt x="9491607" y="2954325"/>
                </a:lnTo>
                <a:lnTo>
                  <a:pt x="9567978" y="2944794"/>
                </a:lnTo>
                <a:cubicBezTo>
                  <a:pt x="9643990" y="2936517"/>
                  <a:pt x="9720070" y="2928310"/>
                  <a:pt x="9792351" y="2917268"/>
                </a:cubicBezTo>
                <a:cubicBezTo>
                  <a:pt x="9841478" y="2909535"/>
                  <a:pt x="9891182" y="2898419"/>
                  <a:pt x="9932971" y="2891224"/>
                </a:cubicBezTo>
                <a:cubicBezTo>
                  <a:pt x="9940323" y="2887299"/>
                  <a:pt x="9982139" y="2872206"/>
                  <a:pt x="9970850" y="2872169"/>
                </a:cubicBezTo>
                <a:cubicBezTo>
                  <a:pt x="9948274" y="2872093"/>
                  <a:pt x="9929099" y="2868078"/>
                  <a:pt x="9902561" y="2871938"/>
                </a:cubicBezTo>
                <a:cubicBezTo>
                  <a:pt x="9963263" y="2862552"/>
                  <a:pt x="10022134" y="2853300"/>
                  <a:pt x="10078677" y="2843545"/>
                </a:cubicBezTo>
                <a:lnTo>
                  <a:pt x="10237220" y="2812843"/>
                </a:lnTo>
                <a:lnTo>
                  <a:pt x="10240992" y="2820898"/>
                </a:lnTo>
                <a:cubicBezTo>
                  <a:pt x="10254437" y="2827211"/>
                  <a:pt x="10293699" y="2826708"/>
                  <a:pt x="10339002" y="2824322"/>
                </a:cubicBezTo>
                <a:cubicBezTo>
                  <a:pt x="10403919" y="2820591"/>
                  <a:pt x="10479586" y="2809563"/>
                  <a:pt x="10533216" y="2805793"/>
                </a:cubicBezTo>
                <a:cubicBezTo>
                  <a:pt x="10476177" y="2816886"/>
                  <a:pt x="10426456" y="2831951"/>
                  <a:pt x="10377303" y="2847019"/>
                </a:cubicBezTo>
                <a:cubicBezTo>
                  <a:pt x="10373338" y="2850955"/>
                  <a:pt x="10338874" y="2862124"/>
                  <a:pt x="10350726" y="2862164"/>
                </a:cubicBezTo>
                <a:cubicBezTo>
                  <a:pt x="10358063" y="2862189"/>
                  <a:pt x="10365965" y="2862215"/>
                  <a:pt x="10373301" y="2862239"/>
                </a:cubicBezTo>
                <a:cubicBezTo>
                  <a:pt x="10338849" y="2869458"/>
                  <a:pt x="10308922" y="2873307"/>
                  <a:pt x="10274469" y="2881090"/>
                </a:cubicBezTo>
                <a:cubicBezTo>
                  <a:pt x="10274483" y="2877141"/>
                  <a:pt x="10274483" y="2877141"/>
                  <a:pt x="10270531" y="2877128"/>
                </a:cubicBezTo>
                <a:cubicBezTo>
                  <a:pt x="10270531" y="2877128"/>
                  <a:pt x="10270531" y="2877128"/>
                  <a:pt x="10141786" y="2895878"/>
                </a:cubicBezTo>
                <a:cubicBezTo>
                  <a:pt x="10145183" y="2891939"/>
                  <a:pt x="10153099" y="2888017"/>
                  <a:pt x="10153113" y="2884067"/>
                </a:cubicBezTo>
                <a:cubicBezTo>
                  <a:pt x="10153113" y="2884067"/>
                  <a:pt x="10153124" y="2880681"/>
                  <a:pt x="10149161" y="2884054"/>
                </a:cubicBezTo>
                <a:cubicBezTo>
                  <a:pt x="10111332" y="2887875"/>
                  <a:pt x="10076892" y="2891710"/>
                  <a:pt x="10039053" y="2898917"/>
                </a:cubicBezTo>
                <a:cubicBezTo>
                  <a:pt x="10043016" y="2895544"/>
                  <a:pt x="10039065" y="2895532"/>
                  <a:pt x="10035115" y="2895518"/>
                </a:cubicBezTo>
                <a:cubicBezTo>
                  <a:pt x="10019863" y="2898852"/>
                  <a:pt x="10008561" y="2902762"/>
                  <a:pt x="9993325" y="2902712"/>
                </a:cubicBezTo>
                <a:cubicBezTo>
                  <a:pt x="9955486" y="2909919"/>
                  <a:pt x="9913692" y="2917677"/>
                  <a:pt x="9875853" y="2924885"/>
                </a:cubicBezTo>
                <a:cubicBezTo>
                  <a:pt x="9875853" y="2924885"/>
                  <a:pt x="9875853" y="2924885"/>
                  <a:pt x="9853228" y="2926475"/>
                </a:cubicBezTo>
                <a:lnTo>
                  <a:pt x="9837419" y="2927585"/>
                </a:lnTo>
                <a:lnTo>
                  <a:pt x="9857159" y="2924610"/>
                </a:lnTo>
                <a:cubicBezTo>
                  <a:pt x="9899442" y="2917630"/>
                  <a:pt x="9942221" y="2910157"/>
                  <a:pt x="9985988" y="2902687"/>
                </a:cubicBezTo>
                <a:cubicBezTo>
                  <a:pt x="10069570" y="2887735"/>
                  <a:pt x="10156537" y="2872794"/>
                  <a:pt x="10240670" y="2861793"/>
                </a:cubicBezTo>
                <a:cubicBezTo>
                  <a:pt x="10259306" y="2857906"/>
                  <a:pt x="10285886" y="2842762"/>
                  <a:pt x="10278549" y="2842737"/>
                </a:cubicBezTo>
                <a:cubicBezTo>
                  <a:pt x="10122697" y="2865345"/>
                  <a:pt x="9966820" y="2895288"/>
                  <a:pt x="9810974" y="2917333"/>
                </a:cubicBezTo>
                <a:lnTo>
                  <a:pt x="9486334" y="2955856"/>
                </a:lnTo>
                <a:lnTo>
                  <a:pt x="9445162" y="2967810"/>
                </a:lnTo>
                <a:cubicBezTo>
                  <a:pt x="9420383" y="2974493"/>
                  <a:pt x="9394852" y="2980132"/>
                  <a:pt x="9369800" y="2985859"/>
                </a:cubicBezTo>
                <a:lnTo>
                  <a:pt x="9369458" y="2985946"/>
                </a:lnTo>
                <a:lnTo>
                  <a:pt x="9465370" y="2976160"/>
                </a:lnTo>
                <a:lnTo>
                  <a:pt x="9431483" y="2980374"/>
                </a:lnTo>
                <a:cubicBezTo>
                  <a:pt x="9423569" y="2984297"/>
                  <a:pt x="9381766" y="2995439"/>
                  <a:pt x="9393041" y="2999427"/>
                </a:cubicBezTo>
                <a:cubicBezTo>
                  <a:pt x="9431419" y="2999556"/>
                  <a:pt x="9465283" y="2999671"/>
                  <a:pt x="9499725" y="2995838"/>
                </a:cubicBezTo>
                <a:cubicBezTo>
                  <a:pt x="9461884" y="3003609"/>
                  <a:pt x="9420093" y="3010803"/>
                  <a:pt x="9381690" y="3018008"/>
                </a:cubicBezTo>
                <a:cubicBezTo>
                  <a:pt x="9374339" y="3021933"/>
                  <a:pt x="9335909" y="3037038"/>
                  <a:pt x="9351161" y="3033138"/>
                </a:cubicBezTo>
                <a:cubicBezTo>
                  <a:pt x="9423416" y="3029998"/>
                  <a:pt x="9495672" y="3026292"/>
                  <a:pt x="9567938" y="3018637"/>
                </a:cubicBezTo>
                <a:cubicBezTo>
                  <a:pt x="9552688" y="3022534"/>
                  <a:pt x="9537412" y="3033766"/>
                  <a:pt x="9544748" y="3033791"/>
                </a:cubicBezTo>
                <a:cubicBezTo>
                  <a:pt x="9658806" y="3018942"/>
                  <a:pt x="9772839" y="3011991"/>
                  <a:pt x="9882935" y="3001076"/>
                </a:cubicBezTo>
                <a:cubicBezTo>
                  <a:pt x="9996994" y="2986227"/>
                  <a:pt x="10111052" y="2971378"/>
                  <a:pt x="10221173" y="2952566"/>
                </a:cubicBezTo>
                <a:cubicBezTo>
                  <a:pt x="10217225" y="2952552"/>
                  <a:pt x="10217211" y="2956502"/>
                  <a:pt x="10221160" y="2956516"/>
                </a:cubicBezTo>
                <a:cubicBezTo>
                  <a:pt x="10270288" y="2949347"/>
                  <a:pt x="10323354" y="2945574"/>
                  <a:pt x="10373044" y="2938409"/>
                </a:cubicBezTo>
                <a:cubicBezTo>
                  <a:pt x="10308667" y="2949476"/>
                  <a:pt x="10240338" y="2960530"/>
                  <a:pt x="10175407" y="2967645"/>
                </a:cubicBezTo>
                <a:cubicBezTo>
                  <a:pt x="10179357" y="2967658"/>
                  <a:pt x="10179371" y="2963709"/>
                  <a:pt x="10175420" y="2963695"/>
                </a:cubicBezTo>
                <a:cubicBezTo>
                  <a:pt x="10175420" y="2963695"/>
                  <a:pt x="10175420" y="2963695"/>
                  <a:pt x="10080548" y="2978609"/>
                </a:cubicBezTo>
                <a:cubicBezTo>
                  <a:pt x="10069250" y="2982521"/>
                  <a:pt x="10046071" y="2993728"/>
                  <a:pt x="10042673" y="2997665"/>
                </a:cubicBezTo>
                <a:cubicBezTo>
                  <a:pt x="10042673" y="2997665"/>
                  <a:pt x="10042673" y="2997665"/>
                  <a:pt x="10034770" y="2997639"/>
                </a:cubicBezTo>
                <a:cubicBezTo>
                  <a:pt x="10042686" y="2993716"/>
                  <a:pt x="10042686" y="2993716"/>
                  <a:pt x="10038734" y="2993703"/>
                </a:cubicBezTo>
                <a:cubicBezTo>
                  <a:pt x="9992993" y="3001447"/>
                  <a:pt x="9947826" y="3005245"/>
                  <a:pt x="9902088" y="3012426"/>
                </a:cubicBezTo>
                <a:cubicBezTo>
                  <a:pt x="9902088" y="3012426"/>
                  <a:pt x="9902088" y="3012426"/>
                  <a:pt x="9833756" y="3023481"/>
                </a:cubicBezTo>
                <a:cubicBezTo>
                  <a:pt x="9833756" y="3023481"/>
                  <a:pt x="9833756" y="3023481"/>
                  <a:pt x="9765451" y="3027200"/>
                </a:cubicBezTo>
                <a:cubicBezTo>
                  <a:pt x="9754165" y="3027163"/>
                  <a:pt x="9719684" y="3042279"/>
                  <a:pt x="9723622" y="3046242"/>
                </a:cubicBezTo>
                <a:cubicBezTo>
                  <a:pt x="9711756" y="3049587"/>
                  <a:pt x="9689144" y="3060794"/>
                  <a:pt x="9711730" y="3057487"/>
                </a:cubicBezTo>
                <a:cubicBezTo>
                  <a:pt x="9726984" y="3053588"/>
                  <a:pt x="9742234" y="3049690"/>
                  <a:pt x="9757498" y="3042406"/>
                </a:cubicBezTo>
                <a:cubicBezTo>
                  <a:pt x="9761449" y="3042420"/>
                  <a:pt x="9765401" y="3042432"/>
                  <a:pt x="9768787" y="3042445"/>
                </a:cubicBezTo>
                <a:cubicBezTo>
                  <a:pt x="9821855" y="3038673"/>
                  <a:pt x="9878883" y="3031532"/>
                  <a:pt x="9932538" y="3019863"/>
                </a:cubicBezTo>
                <a:cubicBezTo>
                  <a:pt x="9928575" y="3023800"/>
                  <a:pt x="9928575" y="3023800"/>
                  <a:pt x="9928575" y="3023800"/>
                </a:cubicBezTo>
                <a:cubicBezTo>
                  <a:pt x="9898072" y="3031597"/>
                  <a:pt x="9871534" y="3034891"/>
                  <a:pt x="9841042" y="3038738"/>
                </a:cubicBezTo>
                <a:cubicBezTo>
                  <a:pt x="9814502" y="3042598"/>
                  <a:pt x="9784012" y="3046445"/>
                  <a:pt x="9757475" y="3049741"/>
                </a:cubicBezTo>
                <a:cubicBezTo>
                  <a:pt x="9750137" y="3049717"/>
                  <a:pt x="9742220" y="3053639"/>
                  <a:pt x="9734869" y="3057565"/>
                </a:cubicBezTo>
                <a:cubicBezTo>
                  <a:pt x="9636078" y="3064566"/>
                  <a:pt x="9537283" y="3072133"/>
                  <a:pt x="9438475" y="3083083"/>
                </a:cubicBezTo>
                <a:cubicBezTo>
                  <a:pt x="9438475" y="3083083"/>
                  <a:pt x="9438475" y="3083083"/>
                  <a:pt x="9290552" y="3097820"/>
                </a:cubicBezTo>
                <a:cubicBezTo>
                  <a:pt x="9240874" y="3101601"/>
                  <a:pt x="9191759" y="3104822"/>
                  <a:pt x="9142078" y="3108603"/>
                </a:cubicBezTo>
                <a:cubicBezTo>
                  <a:pt x="9123455" y="3108540"/>
                  <a:pt x="9092926" y="3123672"/>
                  <a:pt x="9104213" y="3123709"/>
                </a:cubicBezTo>
                <a:cubicBezTo>
                  <a:pt x="9165180" y="3119965"/>
                  <a:pt x="9229535" y="3116233"/>
                  <a:pt x="9290515" y="3109104"/>
                </a:cubicBezTo>
                <a:cubicBezTo>
                  <a:pt x="9290515" y="3109104"/>
                  <a:pt x="9290515" y="3109104"/>
                  <a:pt x="9476267" y="3090545"/>
                </a:cubicBezTo>
                <a:lnTo>
                  <a:pt x="9848287" y="3061653"/>
                </a:lnTo>
                <a:lnTo>
                  <a:pt x="9793240" y="3071302"/>
                </a:lnTo>
                <a:cubicBezTo>
                  <a:pt x="9752869" y="3076385"/>
                  <a:pt x="9711938" y="3080055"/>
                  <a:pt x="9669877" y="3083863"/>
                </a:cubicBezTo>
                <a:cubicBezTo>
                  <a:pt x="9590274" y="3090929"/>
                  <a:pt x="9506715" y="3098548"/>
                  <a:pt x="9423172" y="3102215"/>
                </a:cubicBezTo>
                <a:cubicBezTo>
                  <a:pt x="9423172" y="3102215"/>
                  <a:pt x="9423172" y="3102215"/>
                  <a:pt x="9396633" y="3105511"/>
                </a:cubicBezTo>
                <a:cubicBezTo>
                  <a:pt x="9381383" y="3109409"/>
                  <a:pt x="9347467" y="3124528"/>
                  <a:pt x="9358756" y="3124567"/>
                </a:cubicBezTo>
                <a:cubicBezTo>
                  <a:pt x="9502728" y="3109817"/>
                  <a:pt x="9647238" y="3102970"/>
                  <a:pt x="9787835" y="3084259"/>
                </a:cubicBezTo>
                <a:cubicBezTo>
                  <a:pt x="9772584" y="3087594"/>
                  <a:pt x="9757321" y="3095442"/>
                  <a:pt x="9772558" y="3095493"/>
                </a:cubicBezTo>
                <a:cubicBezTo>
                  <a:pt x="9787797" y="3095544"/>
                  <a:pt x="9806987" y="3095609"/>
                  <a:pt x="9821676" y="3091708"/>
                </a:cubicBezTo>
                <a:cubicBezTo>
                  <a:pt x="9791736" y="3099507"/>
                  <a:pt x="9757294" y="3103340"/>
                  <a:pt x="9726805" y="3106623"/>
                </a:cubicBezTo>
                <a:cubicBezTo>
                  <a:pt x="9738669" y="3103278"/>
                  <a:pt x="9746018" y="3099353"/>
                  <a:pt x="9734729" y="3099315"/>
                </a:cubicBezTo>
                <a:cubicBezTo>
                  <a:pt x="9594173" y="3106177"/>
                  <a:pt x="9457511" y="3128285"/>
                  <a:pt x="9313002" y="3135697"/>
                </a:cubicBezTo>
                <a:cubicBezTo>
                  <a:pt x="9297751" y="3139595"/>
                  <a:pt x="9263834" y="3154714"/>
                  <a:pt x="9275122" y="3154753"/>
                </a:cubicBezTo>
                <a:cubicBezTo>
                  <a:pt x="9377304" y="3147198"/>
                  <a:pt x="9476112" y="3136245"/>
                  <a:pt x="9574917" y="3125294"/>
                </a:cubicBezTo>
                <a:cubicBezTo>
                  <a:pt x="9510538" y="3136362"/>
                  <a:pt x="9442222" y="3143467"/>
                  <a:pt x="9373891" y="3155085"/>
                </a:cubicBezTo>
                <a:cubicBezTo>
                  <a:pt x="9308959" y="3162201"/>
                  <a:pt x="9240632" y="3173256"/>
                  <a:pt x="9176264" y="3180937"/>
                </a:cubicBezTo>
                <a:cubicBezTo>
                  <a:pt x="9031740" y="3191735"/>
                  <a:pt x="8883816" y="3206470"/>
                  <a:pt x="8735923" y="3213307"/>
                </a:cubicBezTo>
                <a:cubicBezTo>
                  <a:pt x="8716733" y="3213242"/>
                  <a:pt x="8686204" y="3228373"/>
                  <a:pt x="8697493" y="3228412"/>
                </a:cubicBezTo>
                <a:cubicBezTo>
                  <a:pt x="8834099" y="3221536"/>
                  <a:pt x="8971286" y="3210715"/>
                  <a:pt x="9107908" y="3199327"/>
                </a:cubicBezTo>
                <a:cubicBezTo>
                  <a:pt x="9103945" y="3203263"/>
                  <a:pt x="9107895" y="3203276"/>
                  <a:pt x="9115245" y="3199351"/>
                </a:cubicBezTo>
                <a:cubicBezTo>
                  <a:pt x="9127098" y="3199390"/>
                  <a:pt x="9134436" y="3199416"/>
                  <a:pt x="9145735" y="3196068"/>
                </a:cubicBezTo>
                <a:cubicBezTo>
                  <a:pt x="9206704" y="3192325"/>
                  <a:pt x="9271072" y="3184642"/>
                  <a:pt x="9335437" y="3177524"/>
                </a:cubicBezTo>
                <a:cubicBezTo>
                  <a:pt x="9335437" y="3177524"/>
                  <a:pt x="9335437" y="3177524"/>
                  <a:pt x="9411655" y="3170447"/>
                </a:cubicBezTo>
                <a:cubicBezTo>
                  <a:pt x="9404305" y="3173807"/>
                  <a:pt x="9389051" y="3177705"/>
                  <a:pt x="9381140" y="3181626"/>
                </a:cubicBezTo>
                <a:cubicBezTo>
                  <a:pt x="9259742" y="3196452"/>
                  <a:pt x="9134436" y="3199416"/>
                  <a:pt x="9013053" y="3210855"/>
                </a:cubicBezTo>
                <a:cubicBezTo>
                  <a:pt x="9013053" y="3210855"/>
                  <a:pt x="9013053" y="3210855"/>
                  <a:pt x="8830714" y="3221525"/>
                </a:cubicBezTo>
                <a:cubicBezTo>
                  <a:pt x="8769748" y="3224706"/>
                  <a:pt x="8705379" y="3232388"/>
                  <a:pt x="8644425" y="3232182"/>
                </a:cubicBezTo>
                <a:cubicBezTo>
                  <a:pt x="8644425" y="3232182"/>
                  <a:pt x="8644425" y="3232182"/>
                  <a:pt x="8276390" y="3246178"/>
                </a:cubicBezTo>
                <a:cubicBezTo>
                  <a:pt x="8215434" y="3245972"/>
                  <a:pt x="8154467" y="3249715"/>
                  <a:pt x="8094078" y="3249512"/>
                </a:cubicBezTo>
                <a:cubicBezTo>
                  <a:pt x="8094078" y="3249512"/>
                  <a:pt x="8094078" y="3249512"/>
                  <a:pt x="7907828" y="3248886"/>
                </a:cubicBezTo>
                <a:cubicBezTo>
                  <a:pt x="7907828" y="3248886"/>
                  <a:pt x="7907828" y="3248886"/>
                  <a:pt x="7539279" y="3247643"/>
                </a:cubicBezTo>
                <a:cubicBezTo>
                  <a:pt x="7539279" y="3247643"/>
                  <a:pt x="7539279" y="3247643"/>
                  <a:pt x="7171332" y="3234555"/>
                </a:cubicBezTo>
                <a:cubicBezTo>
                  <a:pt x="7171332" y="3234555"/>
                  <a:pt x="7171332" y="3234555"/>
                  <a:pt x="6985094" y="3230544"/>
                </a:cubicBezTo>
                <a:cubicBezTo>
                  <a:pt x="6985094" y="3230544"/>
                  <a:pt x="6985094" y="3230544"/>
                  <a:pt x="6802835" y="3218080"/>
                </a:cubicBezTo>
                <a:cubicBezTo>
                  <a:pt x="6802835" y="3218080"/>
                  <a:pt x="6802835" y="3218080"/>
                  <a:pt x="6434926" y="3194275"/>
                </a:cubicBezTo>
                <a:cubicBezTo>
                  <a:pt x="6320944" y="3186555"/>
                  <a:pt x="6210926" y="3174336"/>
                  <a:pt x="6100908" y="3162682"/>
                </a:cubicBezTo>
                <a:cubicBezTo>
                  <a:pt x="6100908" y="3162682"/>
                  <a:pt x="6100908" y="3162682"/>
                  <a:pt x="5933899" y="3146885"/>
                </a:cubicBezTo>
                <a:cubicBezTo>
                  <a:pt x="5876919" y="3139361"/>
                  <a:pt x="5823880" y="3135230"/>
                  <a:pt x="5766899" y="3127705"/>
                </a:cubicBezTo>
                <a:cubicBezTo>
                  <a:pt x="5656895" y="3112100"/>
                  <a:pt x="5546876" y="3100444"/>
                  <a:pt x="5433485" y="3084830"/>
                </a:cubicBezTo>
                <a:cubicBezTo>
                  <a:pt x="5433485" y="3084830"/>
                  <a:pt x="5433485" y="3084830"/>
                  <a:pt x="5270452" y="3061148"/>
                </a:cubicBezTo>
                <a:cubicBezTo>
                  <a:pt x="5213474" y="3053621"/>
                  <a:pt x="5156496" y="3045530"/>
                  <a:pt x="5103482" y="3034068"/>
                </a:cubicBezTo>
                <a:cubicBezTo>
                  <a:pt x="4821690" y="2996304"/>
                  <a:pt x="4537721" y="2945521"/>
                  <a:pt x="4256565" y="2883640"/>
                </a:cubicBezTo>
                <a:lnTo>
                  <a:pt x="4150269" y="2858773"/>
                </a:lnTo>
                <a:lnTo>
                  <a:pt x="4150268" y="2858774"/>
                </a:lnTo>
                <a:cubicBezTo>
                  <a:pt x="4147316" y="2867068"/>
                  <a:pt x="4139808" y="2870826"/>
                  <a:pt x="4139808" y="2870826"/>
                </a:cubicBezTo>
                <a:cubicBezTo>
                  <a:pt x="4139808" y="2870826"/>
                  <a:pt x="4150140" y="2870276"/>
                  <a:pt x="4145691" y="2877513"/>
                </a:cubicBezTo>
                <a:cubicBezTo>
                  <a:pt x="4145178" y="2880811"/>
                  <a:pt x="4139916" y="2882595"/>
                  <a:pt x="4137990" y="2884289"/>
                </a:cubicBezTo>
                <a:lnTo>
                  <a:pt x="4137933" y="2885006"/>
                </a:lnTo>
                <a:lnTo>
                  <a:pt x="4126572" y="2879981"/>
                </a:lnTo>
                <a:cubicBezTo>
                  <a:pt x="4078369" y="2862382"/>
                  <a:pt x="4027014" y="2853027"/>
                  <a:pt x="3980197" y="2841549"/>
                </a:cubicBezTo>
                <a:cubicBezTo>
                  <a:pt x="3903821" y="2823334"/>
                  <a:pt x="3833138" y="2814822"/>
                  <a:pt x="3758176" y="2798211"/>
                </a:cubicBezTo>
                <a:cubicBezTo>
                  <a:pt x="3686593" y="2784796"/>
                  <a:pt x="3613600" y="2769775"/>
                  <a:pt x="3535300" y="2753255"/>
                </a:cubicBezTo>
                <a:cubicBezTo>
                  <a:pt x="3470905" y="2736361"/>
                  <a:pt x="3409570" y="2722945"/>
                  <a:pt x="3338587" y="2705681"/>
                </a:cubicBezTo>
                <a:cubicBezTo>
                  <a:pt x="3328854" y="2702382"/>
                  <a:pt x="3295395" y="2696707"/>
                  <a:pt x="3329987" y="2707553"/>
                </a:cubicBezTo>
                <a:cubicBezTo>
                  <a:pt x="3346397" y="2710673"/>
                  <a:pt x="3364539" y="2715115"/>
                  <a:pt x="3379578" y="2719915"/>
                </a:cubicBezTo>
                <a:cubicBezTo>
                  <a:pt x="3407453" y="2727656"/>
                  <a:pt x="3421616" y="2732751"/>
                  <a:pt x="3446475" y="2740299"/>
                </a:cubicBezTo>
                <a:cubicBezTo>
                  <a:pt x="3487421" y="2751250"/>
                  <a:pt x="3538358" y="2756731"/>
                  <a:pt x="3579626" y="2767398"/>
                </a:cubicBezTo>
                <a:cubicBezTo>
                  <a:pt x="3645947" y="2782598"/>
                  <a:pt x="3708694" y="2797618"/>
                  <a:pt x="3781923" y="2812906"/>
                </a:cubicBezTo>
                <a:cubicBezTo>
                  <a:pt x="3794994" y="2816116"/>
                  <a:pt x="3820367" y="2820365"/>
                  <a:pt x="3839600" y="2826694"/>
                </a:cubicBezTo>
                <a:cubicBezTo>
                  <a:pt x="3856051" y="2833099"/>
                  <a:pt x="3837162" y="2831687"/>
                  <a:pt x="3829074" y="2830262"/>
                </a:cubicBezTo>
                <a:cubicBezTo>
                  <a:pt x="3812344" y="2827424"/>
                  <a:pt x="3792555" y="2821109"/>
                  <a:pt x="3775826" y="2818270"/>
                </a:cubicBezTo>
                <a:cubicBezTo>
                  <a:pt x="3699259" y="2803073"/>
                  <a:pt x="3631528" y="2786269"/>
                  <a:pt x="3562961" y="2773047"/>
                </a:cubicBezTo>
                <a:cubicBezTo>
                  <a:pt x="3466327" y="2755098"/>
                  <a:pt x="3373480" y="2725279"/>
                  <a:pt x="3284547" y="2700556"/>
                </a:cubicBezTo>
                <a:cubicBezTo>
                  <a:pt x="3239708" y="2689709"/>
                  <a:pt x="3191766" y="2679220"/>
                  <a:pt x="3143588" y="2668464"/>
                </a:cubicBezTo>
                <a:cubicBezTo>
                  <a:pt x="3026267" y="2639298"/>
                  <a:pt x="2911833" y="2593356"/>
                  <a:pt x="2796841" y="2547430"/>
                </a:cubicBezTo>
                <a:cubicBezTo>
                  <a:pt x="2779063" y="2538871"/>
                  <a:pt x="2763271" y="2528566"/>
                  <a:pt x="2746512" y="2522713"/>
                </a:cubicBezTo>
                <a:lnTo>
                  <a:pt x="2731895" y="2519193"/>
                </a:lnTo>
                <a:lnTo>
                  <a:pt x="2731767" y="2518441"/>
                </a:lnTo>
                <a:cubicBezTo>
                  <a:pt x="2731179" y="2517772"/>
                  <a:pt x="2730286" y="2517728"/>
                  <a:pt x="2729324" y="2518574"/>
                </a:cubicBezTo>
                <a:lnTo>
                  <a:pt x="2731895" y="2519193"/>
                </a:lnTo>
                <a:lnTo>
                  <a:pt x="2732384" y="2522052"/>
                </a:lnTo>
                <a:cubicBezTo>
                  <a:pt x="2711181" y="2514132"/>
                  <a:pt x="2686642" y="2506302"/>
                  <a:pt x="2684717" y="2507996"/>
                </a:cubicBezTo>
                <a:cubicBezTo>
                  <a:pt x="2686642" y="2506302"/>
                  <a:pt x="2693938" y="2514593"/>
                  <a:pt x="2693938" y="2514593"/>
                </a:cubicBezTo>
                <a:cubicBezTo>
                  <a:pt x="2698174" y="2519408"/>
                  <a:pt x="2690088" y="2517981"/>
                  <a:pt x="2695972" y="2524668"/>
                </a:cubicBezTo>
                <a:cubicBezTo>
                  <a:pt x="2702133" y="2527789"/>
                  <a:pt x="2719997" y="2535797"/>
                  <a:pt x="2732554" y="2542306"/>
                </a:cubicBezTo>
                <a:cubicBezTo>
                  <a:pt x="2751820" y="2551098"/>
                  <a:pt x="2771835" y="2560298"/>
                  <a:pt x="2792275" y="2569568"/>
                </a:cubicBezTo>
                <a:lnTo>
                  <a:pt x="2844299" y="2592690"/>
                </a:lnTo>
                <a:lnTo>
                  <a:pt x="2830799" y="2588211"/>
                </a:lnTo>
                <a:cubicBezTo>
                  <a:pt x="2807608" y="2578840"/>
                  <a:pt x="2785203" y="2568421"/>
                  <a:pt x="2763554" y="2558049"/>
                </a:cubicBezTo>
                <a:cubicBezTo>
                  <a:pt x="2720574" y="2537025"/>
                  <a:pt x="2670084" y="2519760"/>
                  <a:pt x="2623210" y="2498838"/>
                </a:cubicBezTo>
                <a:cubicBezTo>
                  <a:pt x="2598640" y="2486766"/>
                  <a:pt x="2573802" y="2475522"/>
                  <a:pt x="2549975" y="2464456"/>
                </a:cubicBezTo>
                <a:cubicBezTo>
                  <a:pt x="2526147" y="2453390"/>
                  <a:pt x="2503331" y="2442502"/>
                  <a:pt x="2482803" y="2431143"/>
                </a:cubicBezTo>
                <a:cubicBezTo>
                  <a:pt x="2508990" y="2440846"/>
                  <a:pt x="2537443" y="2453772"/>
                  <a:pt x="2563117" y="2466774"/>
                </a:cubicBezTo>
                <a:lnTo>
                  <a:pt x="2590477" y="2477814"/>
                </a:lnTo>
                <a:cubicBezTo>
                  <a:pt x="2594649" y="2474144"/>
                  <a:pt x="2573961" y="2462924"/>
                  <a:pt x="2569213" y="2461410"/>
                </a:cubicBezTo>
                <a:lnTo>
                  <a:pt x="2487893" y="2424429"/>
                </a:lnTo>
                <a:lnTo>
                  <a:pt x="2473202" y="2421990"/>
                </a:lnTo>
                <a:lnTo>
                  <a:pt x="2457614" y="2418196"/>
                </a:lnTo>
                <a:lnTo>
                  <a:pt x="2458779" y="2420015"/>
                </a:lnTo>
                <a:cubicBezTo>
                  <a:pt x="2457817" y="2420861"/>
                  <a:pt x="2456982" y="2420884"/>
                  <a:pt x="2456006" y="2420260"/>
                </a:cubicBezTo>
                <a:lnTo>
                  <a:pt x="2452772" y="2417017"/>
                </a:lnTo>
                <a:lnTo>
                  <a:pt x="2415697" y="2407993"/>
                </a:lnTo>
                <a:cubicBezTo>
                  <a:pt x="2395731" y="2402367"/>
                  <a:pt x="2376492" y="2396516"/>
                  <a:pt x="2362555" y="2392645"/>
                </a:cubicBezTo>
                <a:cubicBezTo>
                  <a:pt x="2306804" y="2377163"/>
                  <a:pt x="2265536" y="2366496"/>
                  <a:pt x="2213400" y="2347360"/>
                </a:cubicBezTo>
                <a:cubicBezTo>
                  <a:pt x="2190235" y="2339150"/>
                  <a:pt x="2168290" y="2330789"/>
                  <a:pt x="2147015" y="2322290"/>
                </a:cubicBezTo>
                <a:lnTo>
                  <a:pt x="2100703" y="2303057"/>
                </a:lnTo>
                <a:lnTo>
                  <a:pt x="2105365" y="2303986"/>
                </a:lnTo>
                <a:cubicBezTo>
                  <a:pt x="2116227" y="2306826"/>
                  <a:pt x="2129652" y="2311206"/>
                  <a:pt x="2141979" y="2314418"/>
                </a:cubicBezTo>
                <a:lnTo>
                  <a:pt x="2145602" y="2315177"/>
                </a:lnTo>
                <a:lnTo>
                  <a:pt x="2164332" y="2322942"/>
                </a:lnTo>
                <a:cubicBezTo>
                  <a:pt x="2185181" y="2331141"/>
                  <a:pt x="2205811" y="2338733"/>
                  <a:pt x="2225893" y="2345382"/>
                </a:cubicBezTo>
                <a:cubicBezTo>
                  <a:pt x="2269684" y="2361184"/>
                  <a:pt x="2314554" y="2373193"/>
                  <a:pt x="2360005" y="2384330"/>
                </a:cubicBezTo>
                <a:lnTo>
                  <a:pt x="2452239" y="2406929"/>
                </a:lnTo>
                <a:lnTo>
                  <a:pt x="2391902" y="2376359"/>
                </a:lnTo>
                <a:cubicBezTo>
                  <a:pt x="2418814" y="2384946"/>
                  <a:pt x="2447166" y="2398082"/>
                  <a:pt x="2475484" y="2411662"/>
                </a:cubicBezTo>
                <a:lnTo>
                  <a:pt x="2480052" y="2413744"/>
                </a:lnTo>
                <a:lnTo>
                  <a:pt x="2497632" y="2418051"/>
                </a:lnTo>
                <a:cubicBezTo>
                  <a:pt x="2499044" y="2419656"/>
                  <a:pt x="2513848" y="2424188"/>
                  <a:pt x="2511924" y="2425882"/>
                </a:cubicBezTo>
                <a:lnTo>
                  <a:pt x="2506246" y="2425676"/>
                </a:lnTo>
                <a:lnTo>
                  <a:pt x="2558857" y="2449641"/>
                </a:lnTo>
                <a:cubicBezTo>
                  <a:pt x="2542641" y="2443505"/>
                  <a:pt x="2571416" y="2456150"/>
                  <a:pt x="2572250" y="2452569"/>
                </a:cubicBezTo>
                <a:cubicBezTo>
                  <a:pt x="2573276" y="2445970"/>
                  <a:pt x="2560783" y="2447948"/>
                  <a:pt x="2560783" y="2447948"/>
                </a:cubicBezTo>
                <a:cubicBezTo>
                  <a:pt x="2529654" y="2432628"/>
                  <a:pt x="2499351" y="2418244"/>
                  <a:pt x="2469911" y="2403873"/>
                </a:cubicBezTo>
                <a:lnTo>
                  <a:pt x="2412296" y="2374285"/>
                </a:lnTo>
                <a:lnTo>
                  <a:pt x="2421429" y="2375972"/>
                </a:lnTo>
                <a:lnTo>
                  <a:pt x="2421838" y="2376004"/>
                </a:lnTo>
                <a:lnTo>
                  <a:pt x="2424462" y="2377130"/>
                </a:lnTo>
                <a:cubicBezTo>
                  <a:pt x="2430859" y="2380520"/>
                  <a:pt x="2463870" y="2397977"/>
                  <a:pt x="2465795" y="2396283"/>
                </a:cubicBezTo>
                <a:cubicBezTo>
                  <a:pt x="2468843" y="2393601"/>
                  <a:pt x="2461633" y="2388319"/>
                  <a:pt x="2454014" y="2384108"/>
                </a:cubicBezTo>
                <a:lnTo>
                  <a:pt x="2445146" y="2380529"/>
                </a:lnTo>
                <a:lnTo>
                  <a:pt x="2390471" y="2368082"/>
                </a:lnTo>
                <a:cubicBezTo>
                  <a:pt x="2273150" y="2338918"/>
                  <a:pt x="2158717" y="2292976"/>
                  <a:pt x="2043726" y="2247048"/>
                </a:cubicBezTo>
                <a:cubicBezTo>
                  <a:pt x="2025948" y="2238489"/>
                  <a:pt x="2010154" y="2228183"/>
                  <a:pt x="1993396" y="2222331"/>
                </a:cubicBezTo>
                <a:lnTo>
                  <a:pt x="1978780" y="2218812"/>
                </a:lnTo>
                <a:lnTo>
                  <a:pt x="1978651" y="2218060"/>
                </a:lnTo>
                <a:cubicBezTo>
                  <a:pt x="1978062" y="2217391"/>
                  <a:pt x="1977170" y="2217345"/>
                  <a:pt x="1976207" y="2218193"/>
                </a:cubicBezTo>
                <a:lnTo>
                  <a:pt x="1978780" y="2218812"/>
                </a:lnTo>
                <a:lnTo>
                  <a:pt x="1979267" y="2221671"/>
                </a:lnTo>
                <a:cubicBezTo>
                  <a:pt x="1958066" y="2213751"/>
                  <a:pt x="1933526" y="2205920"/>
                  <a:pt x="1931602" y="2207614"/>
                </a:cubicBezTo>
                <a:cubicBezTo>
                  <a:pt x="1933526" y="2205920"/>
                  <a:pt x="1940822" y="2214212"/>
                  <a:pt x="1940822" y="2214212"/>
                </a:cubicBezTo>
                <a:cubicBezTo>
                  <a:pt x="1945058" y="2219026"/>
                  <a:pt x="1936972" y="2217600"/>
                  <a:pt x="1942855" y="2224287"/>
                </a:cubicBezTo>
                <a:cubicBezTo>
                  <a:pt x="1949017" y="2227406"/>
                  <a:pt x="1966881" y="2235416"/>
                  <a:pt x="1979438" y="2241925"/>
                </a:cubicBezTo>
                <a:cubicBezTo>
                  <a:pt x="1998704" y="2250716"/>
                  <a:pt x="2018719" y="2259917"/>
                  <a:pt x="2039160" y="2269186"/>
                </a:cubicBezTo>
                <a:lnTo>
                  <a:pt x="2091182" y="2292309"/>
                </a:lnTo>
                <a:lnTo>
                  <a:pt x="2077682" y="2287830"/>
                </a:lnTo>
                <a:cubicBezTo>
                  <a:pt x="2054492" y="2278459"/>
                  <a:pt x="2032088" y="2268039"/>
                  <a:pt x="2010437" y="2257667"/>
                </a:cubicBezTo>
                <a:cubicBezTo>
                  <a:pt x="1967457" y="2236642"/>
                  <a:pt x="1916968" y="2219378"/>
                  <a:pt x="1870095" y="2198457"/>
                </a:cubicBezTo>
                <a:cubicBezTo>
                  <a:pt x="1845524" y="2186385"/>
                  <a:pt x="1820686" y="2175141"/>
                  <a:pt x="1796859" y="2164076"/>
                </a:cubicBezTo>
                <a:cubicBezTo>
                  <a:pt x="1773033" y="2153009"/>
                  <a:pt x="1750215" y="2142122"/>
                  <a:pt x="1729688" y="2130761"/>
                </a:cubicBezTo>
                <a:cubicBezTo>
                  <a:pt x="1755874" y="2140464"/>
                  <a:pt x="1784327" y="2153391"/>
                  <a:pt x="1810000" y="2166392"/>
                </a:cubicBezTo>
                <a:lnTo>
                  <a:pt x="1837362" y="2177432"/>
                </a:lnTo>
                <a:cubicBezTo>
                  <a:pt x="1841534" y="2173763"/>
                  <a:pt x="1820845" y="2162544"/>
                  <a:pt x="1816097" y="2161029"/>
                </a:cubicBezTo>
                <a:cubicBezTo>
                  <a:pt x="1758591" y="2131906"/>
                  <a:pt x="1686901" y="2106721"/>
                  <a:pt x="1638785" y="2075976"/>
                </a:cubicBezTo>
                <a:cubicBezTo>
                  <a:pt x="1692613" y="2093153"/>
                  <a:pt x="1752193" y="2128518"/>
                  <a:pt x="1805742" y="2149260"/>
                </a:cubicBezTo>
                <a:cubicBezTo>
                  <a:pt x="1789527" y="2143123"/>
                  <a:pt x="1818300" y="2155768"/>
                  <a:pt x="1819134" y="2152186"/>
                </a:cubicBezTo>
                <a:cubicBezTo>
                  <a:pt x="1820160" y="2145589"/>
                  <a:pt x="1807666" y="2147566"/>
                  <a:pt x="1807666" y="2147566"/>
                </a:cubicBezTo>
                <a:cubicBezTo>
                  <a:pt x="1776539" y="2132246"/>
                  <a:pt x="1746235" y="2117864"/>
                  <a:pt x="1716795" y="2103492"/>
                </a:cubicBezTo>
                <a:lnTo>
                  <a:pt x="1659181" y="2073903"/>
                </a:lnTo>
                <a:lnTo>
                  <a:pt x="1668314" y="2075590"/>
                </a:lnTo>
                <a:lnTo>
                  <a:pt x="1668722" y="2075623"/>
                </a:lnTo>
                <a:lnTo>
                  <a:pt x="1671347" y="2076749"/>
                </a:lnTo>
                <a:cubicBezTo>
                  <a:pt x="1677743" y="2080138"/>
                  <a:pt x="1710754" y="2097596"/>
                  <a:pt x="1712678" y="2095902"/>
                </a:cubicBezTo>
                <a:cubicBezTo>
                  <a:pt x="1718775" y="2090537"/>
                  <a:pt x="1683840" y="2074773"/>
                  <a:pt x="1686664" y="2077983"/>
                </a:cubicBezTo>
                <a:lnTo>
                  <a:pt x="1683681" y="2076673"/>
                </a:lnTo>
                <a:lnTo>
                  <a:pt x="1687574" y="2073855"/>
                </a:lnTo>
                <a:cubicBezTo>
                  <a:pt x="1686100" y="2072741"/>
                  <a:pt x="1682215" y="2071535"/>
                  <a:pt x="1677218" y="2070332"/>
                </a:cubicBezTo>
                <a:lnTo>
                  <a:pt x="1664319" y="2067684"/>
                </a:lnTo>
                <a:lnTo>
                  <a:pt x="1656241" y="2063466"/>
                </a:lnTo>
                <a:cubicBezTo>
                  <a:pt x="1653932" y="2056957"/>
                  <a:pt x="1684353" y="2071473"/>
                  <a:pt x="1684353" y="2071473"/>
                </a:cubicBezTo>
                <a:cubicBezTo>
                  <a:pt x="1741387" y="2100062"/>
                  <a:pt x="1793011" y="2122498"/>
                  <a:pt x="1840740" y="2145038"/>
                </a:cubicBezTo>
                <a:cubicBezTo>
                  <a:pt x="1845489" y="2146554"/>
                  <a:pt x="1899423" y="2175498"/>
                  <a:pt x="1904108" y="2168529"/>
                </a:cubicBezTo>
                <a:cubicBezTo>
                  <a:pt x="1906547" y="2163535"/>
                  <a:pt x="1868039" y="2147593"/>
                  <a:pt x="1895979" y="2163819"/>
                </a:cubicBezTo>
                <a:cubicBezTo>
                  <a:pt x="1851587" y="2141189"/>
                  <a:pt x="1811666" y="2123642"/>
                  <a:pt x="1768365" y="2102900"/>
                </a:cubicBezTo>
                <a:cubicBezTo>
                  <a:pt x="1766954" y="2101295"/>
                  <a:pt x="1721215" y="2085543"/>
                  <a:pt x="1720080" y="2080373"/>
                </a:cubicBezTo>
                <a:cubicBezTo>
                  <a:pt x="1723352" y="2071799"/>
                  <a:pt x="1749925" y="2089705"/>
                  <a:pt x="1749925" y="2089705"/>
                </a:cubicBezTo>
                <a:cubicBezTo>
                  <a:pt x="1807708" y="2115261"/>
                  <a:pt x="1840056" y="2128084"/>
                  <a:pt x="1894502" y="2153729"/>
                </a:cubicBezTo>
                <a:cubicBezTo>
                  <a:pt x="1899251" y="2155244"/>
                  <a:pt x="1950040" y="2181262"/>
                  <a:pt x="1952799" y="2175988"/>
                </a:cubicBezTo>
                <a:cubicBezTo>
                  <a:pt x="1951665" y="2170816"/>
                  <a:pt x="1907573" y="2156939"/>
                  <a:pt x="1912323" y="2158453"/>
                </a:cubicBezTo>
                <a:cubicBezTo>
                  <a:pt x="1898352" y="2150341"/>
                  <a:pt x="1888619" y="2147043"/>
                  <a:pt x="1872680" y="2137340"/>
                </a:cubicBezTo>
                <a:cubicBezTo>
                  <a:pt x="1899144" y="2143476"/>
                  <a:pt x="1920966" y="2159865"/>
                  <a:pt x="1945504" y="2167696"/>
                </a:cubicBezTo>
                <a:cubicBezTo>
                  <a:pt x="1951665" y="2170816"/>
                  <a:pt x="1960822" y="2168928"/>
                  <a:pt x="1970555" y="2172227"/>
                </a:cubicBezTo>
                <a:cubicBezTo>
                  <a:pt x="1996783" y="2178095"/>
                  <a:pt x="2030265" y="2196090"/>
                  <a:pt x="2054804" y="2203918"/>
                </a:cubicBezTo>
                <a:cubicBezTo>
                  <a:pt x="2046481" y="2202226"/>
                  <a:pt x="2066270" y="2208541"/>
                  <a:pt x="2068196" y="2206847"/>
                </a:cubicBezTo>
                <a:cubicBezTo>
                  <a:pt x="2074292" y="2201482"/>
                  <a:pt x="2048920" y="2197233"/>
                  <a:pt x="2047507" y="2195628"/>
                </a:cubicBezTo>
                <a:cubicBezTo>
                  <a:pt x="1986150" y="2169893"/>
                  <a:pt x="1926442" y="2146032"/>
                  <a:pt x="1872507" y="2117087"/>
                </a:cubicBezTo>
                <a:cubicBezTo>
                  <a:pt x="1929992" y="2133891"/>
                  <a:pt x="1964950" y="2161974"/>
                  <a:pt x="2021257" y="2177441"/>
                </a:cubicBezTo>
                <a:cubicBezTo>
                  <a:pt x="2019011" y="2179417"/>
                  <a:pt x="2059701" y="2184899"/>
                  <a:pt x="2041837" y="2176891"/>
                </a:cubicBezTo>
                <a:cubicBezTo>
                  <a:pt x="1979068" y="2149552"/>
                  <a:pt x="1924343" y="2127471"/>
                  <a:pt x="1868485" y="2100221"/>
                </a:cubicBezTo>
                <a:cubicBezTo>
                  <a:pt x="1855371" y="2093728"/>
                  <a:pt x="1825782" y="2075629"/>
                  <a:pt x="1856718" y="2086848"/>
                </a:cubicBezTo>
                <a:cubicBezTo>
                  <a:pt x="1893814" y="2101186"/>
                  <a:pt x="1934805" y="2115421"/>
                  <a:pt x="1974725" y="2132968"/>
                </a:cubicBezTo>
                <a:cubicBezTo>
                  <a:pt x="1986191" y="2137590"/>
                  <a:pt x="2028273" y="2153711"/>
                  <a:pt x="1996440" y="2137588"/>
                </a:cubicBezTo>
                <a:cubicBezTo>
                  <a:pt x="1966016" y="2123072"/>
                  <a:pt x="1932178" y="2108714"/>
                  <a:pt x="1899179" y="2094747"/>
                </a:cubicBezTo>
                <a:lnTo>
                  <a:pt x="1859777" y="2077927"/>
                </a:lnTo>
                <a:lnTo>
                  <a:pt x="1879346" y="2078611"/>
                </a:lnTo>
                <a:cubicBezTo>
                  <a:pt x="1906175" y="2073259"/>
                  <a:pt x="1873717" y="2068383"/>
                  <a:pt x="1852492" y="2066720"/>
                </a:cubicBezTo>
                <a:lnTo>
                  <a:pt x="1824688" y="2062265"/>
                </a:lnTo>
                <a:lnTo>
                  <a:pt x="1806956" y="2054233"/>
                </a:lnTo>
                <a:lnTo>
                  <a:pt x="1804813" y="2053272"/>
                </a:lnTo>
                <a:lnTo>
                  <a:pt x="1816047" y="2054386"/>
                </a:lnTo>
                <a:cubicBezTo>
                  <a:pt x="1831182" y="2055816"/>
                  <a:pt x="1846134" y="2057497"/>
                  <a:pt x="1860213" y="2060384"/>
                </a:cubicBezTo>
                <a:cubicBezTo>
                  <a:pt x="1892308" y="2065042"/>
                  <a:pt x="1929298" y="2076621"/>
                  <a:pt x="1963139" y="2078870"/>
                </a:cubicBezTo>
                <a:cubicBezTo>
                  <a:pt x="1999535" y="2082632"/>
                  <a:pt x="1951827" y="2072168"/>
                  <a:pt x="1932640" y="2067691"/>
                </a:cubicBezTo>
                <a:cubicBezTo>
                  <a:pt x="1913454" y="2063215"/>
                  <a:pt x="1891422" y="2057626"/>
                  <a:pt x="1884931" y="2057227"/>
                </a:cubicBezTo>
                <a:cubicBezTo>
                  <a:pt x="1880552" y="2054631"/>
                  <a:pt x="1871427" y="2049225"/>
                  <a:pt x="1869238" y="2047929"/>
                </a:cubicBezTo>
                <a:cubicBezTo>
                  <a:pt x="1860921" y="2046447"/>
                  <a:pt x="1856621" y="2047345"/>
                  <a:pt x="1850204" y="2047562"/>
                </a:cubicBezTo>
                <a:cubicBezTo>
                  <a:pt x="1848014" y="2046265"/>
                  <a:pt x="1843119" y="2039343"/>
                  <a:pt x="1834146" y="2038048"/>
                </a:cubicBezTo>
                <a:cubicBezTo>
                  <a:pt x="1825831" y="2036565"/>
                  <a:pt x="1802860" y="2037312"/>
                  <a:pt x="1787246" y="2031508"/>
                </a:cubicBezTo>
                <a:cubicBezTo>
                  <a:pt x="1761125" y="2022922"/>
                  <a:pt x="1803648" y="2026868"/>
                  <a:pt x="1812328" y="2028566"/>
                </a:cubicBezTo>
                <a:cubicBezTo>
                  <a:pt x="1825236" y="2028749"/>
                  <a:pt x="1837930" y="2032824"/>
                  <a:pt x="1844422" y="2033225"/>
                </a:cubicBezTo>
                <a:cubicBezTo>
                  <a:pt x="1848359" y="2032112"/>
                  <a:pt x="1852142" y="2026888"/>
                  <a:pt x="1858269" y="2027072"/>
                </a:cubicBezTo>
                <a:cubicBezTo>
                  <a:pt x="1867747" y="2025510"/>
                  <a:pt x="1883377" y="2028597"/>
                  <a:pt x="1900155" y="2032796"/>
                </a:cubicBezTo>
                <a:lnTo>
                  <a:pt x="1948773" y="2045148"/>
                </a:lnTo>
                <a:lnTo>
                  <a:pt x="1947686" y="2044997"/>
                </a:lnTo>
                <a:lnTo>
                  <a:pt x="1945081" y="2044594"/>
                </a:lnTo>
                <a:cubicBezTo>
                  <a:pt x="1944602" y="2044529"/>
                  <a:pt x="1944860" y="2044584"/>
                  <a:pt x="1945654" y="2044714"/>
                </a:cubicBezTo>
                <a:lnTo>
                  <a:pt x="1947686" y="2044997"/>
                </a:lnTo>
                <a:lnTo>
                  <a:pt x="1948944" y="2045191"/>
                </a:lnTo>
                <a:lnTo>
                  <a:pt x="1948773" y="2045148"/>
                </a:lnTo>
                <a:lnTo>
                  <a:pt x="1955234" y="2046048"/>
                </a:lnTo>
                <a:cubicBezTo>
                  <a:pt x="1963750" y="2047074"/>
                  <a:pt x="1974362" y="2047906"/>
                  <a:pt x="1974103" y="2045742"/>
                </a:cubicBezTo>
                <a:cubicBezTo>
                  <a:pt x="1975407" y="2039623"/>
                  <a:pt x="1939820" y="2039786"/>
                  <a:pt x="1939820" y="2039786"/>
                </a:cubicBezTo>
                <a:cubicBezTo>
                  <a:pt x="1900791" y="2031018"/>
                  <a:pt x="1868697" y="2026359"/>
                  <a:pt x="1832223" y="2019106"/>
                </a:cubicBezTo>
                <a:cubicBezTo>
                  <a:pt x="1823542" y="2017409"/>
                  <a:pt x="1814419" y="2012003"/>
                  <a:pt x="1801359" y="2007709"/>
                </a:cubicBezTo>
                <a:cubicBezTo>
                  <a:pt x="1784362" y="2004530"/>
                  <a:pt x="1776199" y="2007159"/>
                  <a:pt x="1768822" y="1999343"/>
                </a:cubicBezTo>
                <a:cubicBezTo>
                  <a:pt x="1763926" y="1992422"/>
                  <a:pt x="1769166" y="1985190"/>
                  <a:pt x="1764786" y="1982595"/>
                </a:cubicBezTo>
                <a:cubicBezTo>
                  <a:pt x="1753473" y="1975892"/>
                  <a:pt x="1709204" y="1974357"/>
                  <a:pt x="1691916" y="1971579"/>
                </a:cubicBezTo>
                <a:lnTo>
                  <a:pt x="1663893" y="1967273"/>
                </a:lnTo>
                <a:lnTo>
                  <a:pt x="1661306" y="1965051"/>
                </a:lnTo>
                <a:lnTo>
                  <a:pt x="1653315" y="1959361"/>
                </a:lnTo>
                <a:lnTo>
                  <a:pt x="1662357" y="1960454"/>
                </a:lnTo>
                <a:cubicBezTo>
                  <a:pt x="1705584" y="1966038"/>
                  <a:pt x="1749930" y="1971783"/>
                  <a:pt x="1798033" y="1977025"/>
                </a:cubicBezTo>
                <a:cubicBezTo>
                  <a:pt x="1806349" y="1978507"/>
                  <a:pt x="1827281" y="1980573"/>
                  <a:pt x="1851060" y="1983750"/>
                </a:cubicBezTo>
                <a:cubicBezTo>
                  <a:pt x="1859741" y="1985449"/>
                  <a:pt x="1926120" y="1996063"/>
                  <a:pt x="1891392" y="1986399"/>
                </a:cubicBezTo>
                <a:cubicBezTo>
                  <a:pt x="1858782" y="1977414"/>
                  <a:pt x="1910428" y="1986765"/>
                  <a:pt x="1916554" y="1986950"/>
                </a:cubicBezTo>
                <a:cubicBezTo>
                  <a:pt x="1920856" y="1986053"/>
                  <a:pt x="1934702" y="1979900"/>
                  <a:pt x="1934258" y="1976193"/>
                </a:cubicBezTo>
                <a:cubicBezTo>
                  <a:pt x="1932069" y="1974894"/>
                  <a:pt x="1859200" y="1963879"/>
                  <a:pt x="1850519" y="1962182"/>
                </a:cubicBezTo>
                <a:cubicBezTo>
                  <a:pt x="1829144" y="1956408"/>
                  <a:pt x="1809301" y="1952117"/>
                  <a:pt x="1794051" y="1946528"/>
                </a:cubicBezTo>
                <a:cubicBezTo>
                  <a:pt x="1791862" y="1945230"/>
                  <a:pt x="1786675" y="1938711"/>
                  <a:pt x="1784485" y="1937414"/>
                </a:cubicBezTo>
                <a:lnTo>
                  <a:pt x="1754699" y="1933721"/>
                </a:lnTo>
                <a:lnTo>
                  <a:pt x="1759443" y="1936321"/>
                </a:lnTo>
                <a:cubicBezTo>
                  <a:pt x="1757519" y="1938016"/>
                  <a:pt x="1722134" y="1934034"/>
                  <a:pt x="1720722" y="1932429"/>
                </a:cubicBezTo>
                <a:cubicBezTo>
                  <a:pt x="1687027" y="1926487"/>
                  <a:pt x="1637950" y="1910825"/>
                  <a:pt x="1610075" y="1903085"/>
                </a:cubicBezTo>
                <a:cubicBezTo>
                  <a:pt x="1554323" y="1887603"/>
                  <a:pt x="1513056" y="1876935"/>
                  <a:pt x="1460919" y="1857799"/>
                </a:cubicBezTo>
                <a:cubicBezTo>
                  <a:pt x="1437756" y="1849590"/>
                  <a:pt x="1415811" y="1841228"/>
                  <a:pt x="1394535" y="1832728"/>
                </a:cubicBezTo>
                <a:lnTo>
                  <a:pt x="1348223" y="1813497"/>
                </a:lnTo>
                <a:lnTo>
                  <a:pt x="1352886" y="1814425"/>
                </a:lnTo>
                <a:cubicBezTo>
                  <a:pt x="1363746" y="1817266"/>
                  <a:pt x="1377172" y="1821646"/>
                  <a:pt x="1389499" y="1824858"/>
                </a:cubicBezTo>
                <a:lnTo>
                  <a:pt x="1393120" y="1825617"/>
                </a:lnTo>
                <a:lnTo>
                  <a:pt x="1411851" y="1833382"/>
                </a:lnTo>
                <a:cubicBezTo>
                  <a:pt x="1432701" y="1841579"/>
                  <a:pt x="1453330" y="1849172"/>
                  <a:pt x="1473413" y="1855822"/>
                </a:cubicBezTo>
                <a:cubicBezTo>
                  <a:pt x="1517206" y="1871623"/>
                  <a:pt x="1562073" y="1883633"/>
                  <a:pt x="1607526" y="1894770"/>
                </a:cubicBezTo>
                <a:lnTo>
                  <a:pt x="1732992" y="1925511"/>
                </a:lnTo>
                <a:lnTo>
                  <a:pt x="1738523" y="1924537"/>
                </a:lnTo>
                <a:lnTo>
                  <a:pt x="1737426" y="1925724"/>
                </a:lnTo>
                <a:lnTo>
                  <a:pt x="1734587" y="1925651"/>
                </a:lnTo>
                <a:lnTo>
                  <a:pt x="1736306" y="1926323"/>
                </a:lnTo>
                <a:lnTo>
                  <a:pt x="1736766" y="1926436"/>
                </a:lnTo>
                <a:lnTo>
                  <a:pt x="1737426" y="1925724"/>
                </a:lnTo>
                <a:lnTo>
                  <a:pt x="1742648" y="1925855"/>
                </a:lnTo>
                <a:lnTo>
                  <a:pt x="1745882" y="1926889"/>
                </a:lnTo>
                <a:cubicBezTo>
                  <a:pt x="1748081" y="1927186"/>
                  <a:pt x="1749684" y="1927131"/>
                  <a:pt x="1749684" y="1927131"/>
                </a:cubicBezTo>
                <a:cubicBezTo>
                  <a:pt x="1749684" y="1927131"/>
                  <a:pt x="1754925" y="1919900"/>
                  <a:pt x="1761707" y="1919897"/>
                </a:cubicBezTo>
                <a:cubicBezTo>
                  <a:pt x="1776071" y="1918071"/>
                  <a:pt x="1810799" y="1927736"/>
                  <a:pt x="1823414" y="1928320"/>
                </a:cubicBezTo>
                <a:cubicBezTo>
                  <a:pt x="1824509" y="1928969"/>
                  <a:pt x="1826003" y="1927988"/>
                  <a:pt x="1827715" y="1926705"/>
                </a:cubicBezTo>
                <a:lnTo>
                  <a:pt x="1830192" y="1925193"/>
                </a:lnTo>
                <a:lnTo>
                  <a:pt x="1778952" y="1910613"/>
                </a:lnTo>
                <a:lnTo>
                  <a:pt x="1700658" y="1892788"/>
                </a:lnTo>
                <a:lnTo>
                  <a:pt x="1646677" y="1885569"/>
                </a:lnTo>
                <a:lnTo>
                  <a:pt x="1641168" y="1881990"/>
                </a:lnTo>
                <a:lnTo>
                  <a:pt x="1631489" y="1876497"/>
                </a:lnTo>
                <a:lnTo>
                  <a:pt x="1463745" y="1824290"/>
                </a:lnTo>
                <a:cubicBezTo>
                  <a:pt x="1406098" y="1803419"/>
                  <a:pt x="1348741" y="1780451"/>
                  <a:pt x="1291246" y="1757488"/>
                </a:cubicBezTo>
                <a:cubicBezTo>
                  <a:pt x="1273468" y="1748929"/>
                  <a:pt x="1257674" y="1738623"/>
                  <a:pt x="1240916" y="1732771"/>
                </a:cubicBezTo>
                <a:lnTo>
                  <a:pt x="1226300" y="1729252"/>
                </a:lnTo>
                <a:lnTo>
                  <a:pt x="1226172" y="1728499"/>
                </a:lnTo>
                <a:cubicBezTo>
                  <a:pt x="1225583" y="1727830"/>
                  <a:pt x="1224691" y="1727785"/>
                  <a:pt x="1223727" y="1728633"/>
                </a:cubicBezTo>
                <a:lnTo>
                  <a:pt x="1226300" y="1729252"/>
                </a:lnTo>
                <a:lnTo>
                  <a:pt x="1226788" y="1732110"/>
                </a:lnTo>
                <a:cubicBezTo>
                  <a:pt x="1205585" y="1724190"/>
                  <a:pt x="1181047" y="1716359"/>
                  <a:pt x="1179122" y="1718054"/>
                </a:cubicBezTo>
                <a:cubicBezTo>
                  <a:pt x="1181047" y="1716359"/>
                  <a:pt x="1188342" y="1724650"/>
                  <a:pt x="1188342" y="1724650"/>
                </a:cubicBezTo>
                <a:cubicBezTo>
                  <a:pt x="1192579" y="1729466"/>
                  <a:pt x="1184492" y="1728039"/>
                  <a:pt x="1190376" y="1734726"/>
                </a:cubicBezTo>
                <a:cubicBezTo>
                  <a:pt x="1196538" y="1737846"/>
                  <a:pt x="1214401" y="1745855"/>
                  <a:pt x="1226959" y="1752363"/>
                </a:cubicBezTo>
                <a:cubicBezTo>
                  <a:pt x="1246224" y="1761155"/>
                  <a:pt x="1266239" y="1770357"/>
                  <a:pt x="1286680" y="1779625"/>
                </a:cubicBezTo>
                <a:lnTo>
                  <a:pt x="1338702" y="1802749"/>
                </a:lnTo>
                <a:lnTo>
                  <a:pt x="1325202" y="1798269"/>
                </a:lnTo>
                <a:cubicBezTo>
                  <a:pt x="1302012" y="1788898"/>
                  <a:pt x="1279608" y="1778478"/>
                  <a:pt x="1257957" y="1768107"/>
                </a:cubicBezTo>
                <a:cubicBezTo>
                  <a:pt x="1214977" y="1747082"/>
                  <a:pt x="1164488" y="1729818"/>
                  <a:pt x="1117615" y="1708897"/>
                </a:cubicBezTo>
                <a:cubicBezTo>
                  <a:pt x="1093044" y="1696824"/>
                  <a:pt x="1068206" y="1685580"/>
                  <a:pt x="1044378" y="1674515"/>
                </a:cubicBezTo>
                <a:cubicBezTo>
                  <a:pt x="1020552" y="1663448"/>
                  <a:pt x="997735" y="1652560"/>
                  <a:pt x="977208" y="1641201"/>
                </a:cubicBezTo>
                <a:cubicBezTo>
                  <a:pt x="1003394" y="1650904"/>
                  <a:pt x="1031847" y="1663831"/>
                  <a:pt x="1057519" y="1676832"/>
                </a:cubicBezTo>
                <a:lnTo>
                  <a:pt x="1084882" y="1687872"/>
                </a:lnTo>
                <a:cubicBezTo>
                  <a:pt x="1089053" y="1684202"/>
                  <a:pt x="1068366" y="1672982"/>
                  <a:pt x="1063617" y="1671468"/>
                </a:cubicBezTo>
                <a:cubicBezTo>
                  <a:pt x="1006111" y="1642344"/>
                  <a:pt x="934420" y="1617160"/>
                  <a:pt x="886305" y="1586416"/>
                </a:cubicBezTo>
                <a:cubicBezTo>
                  <a:pt x="940132" y="1603592"/>
                  <a:pt x="999714" y="1638957"/>
                  <a:pt x="1053261" y="1659699"/>
                </a:cubicBezTo>
                <a:cubicBezTo>
                  <a:pt x="1037046" y="1653562"/>
                  <a:pt x="1065820" y="1666208"/>
                  <a:pt x="1066655" y="1662625"/>
                </a:cubicBezTo>
                <a:cubicBezTo>
                  <a:pt x="1067681" y="1656028"/>
                  <a:pt x="1055186" y="1658005"/>
                  <a:pt x="1055186" y="1658005"/>
                </a:cubicBezTo>
                <a:cubicBezTo>
                  <a:pt x="1024058" y="1642686"/>
                  <a:pt x="993754" y="1628303"/>
                  <a:pt x="964315" y="1613931"/>
                </a:cubicBezTo>
                <a:lnTo>
                  <a:pt x="906700" y="1584342"/>
                </a:lnTo>
                <a:lnTo>
                  <a:pt x="915834" y="1586029"/>
                </a:lnTo>
                <a:lnTo>
                  <a:pt x="916241" y="1586062"/>
                </a:lnTo>
                <a:lnTo>
                  <a:pt x="918866" y="1587189"/>
                </a:lnTo>
                <a:cubicBezTo>
                  <a:pt x="925263" y="1590578"/>
                  <a:pt x="958273" y="1608036"/>
                  <a:pt x="960199" y="1606341"/>
                </a:cubicBezTo>
                <a:cubicBezTo>
                  <a:pt x="966295" y="1600976"/>
                  <a:pt x="931359" y="1585212"/>
                  <a:pt x="934183" y="1588422"/>
                </a:cubicBezTo>
                <a:lnTo>
                  <a:pt x="931201" y="1587113"/>
                </a:lnTo>
                <a:lnTo>
                  <a:pt x="935094" y="1584295"/>
                </a:lnTo>
                <a:cubicBezTo>
                  <a:pt x="933621" y="1583180"/>
                  <a:pt x="929736" y="1581973"/>
                  <a:pt x="924737" y="1580771"/>
                </a:cubicBezTo>
                <a:lnTo>
                  <a:pt x="911838" y="1578124"/>
                </a:lnTo>
                <a:lnTo>
                  <a:pt x="903762" y="1573905"/>
                </a:lnTo>
                <a:cubicBezTo>
                  <a:pt x="901451" y="1567396"/>
                  <a:pt x="931872" y="1581913"/>
                  <a:pt x="931872" y="1581913"/>
                </a:cubicBezTo>
                <a:cubicBezTo>
                  <a:pt x="988908" y="1610502"/>
                  <a:pt x="1040531" y="1632937"/>
                  <a:pt x="1088260" y="1655477"/>
                </a:cubicBezTo>
                <a:cubicBezTo>
                  <a:pt x="1093009" y="1656993"/>
                  <a:pt x="1146944" y="1685938"/>
                  <a:pt x="1151628" y="1678968"/>
                </a:cubicBezTo>
                <a:cubicBezTo>
                  <a:pt x="1154068" y="1673975"/>
                  <a:pt x="1115558" y="1658032"/>
                  <a:pt x="1143499" y="1674257"/>
                </a:cubicBezTo>
                <a:cubicBezTo>
                  <a:pt x="1099106" y="1651628"/>
                  <a:pt x="1059186" y="1634081"/>
                  <a:pt x="1015885" y="1613339"/>
                </a:cubicBezTo>
                <a:cubicBezTo>
                  <a:pt x="1014472" y="1611733"/>
                  <a:pt x="968734" y="1595983"/>
                  <a:pt x="967600" y="1590812"/>
                </a:cubicBezTo>
                <a:cubicBezTo>
                  <a:pt x="970872" y="1582239"/>
                  <a:pt x="997444" y="1600144"/>
                  <a:pt x="997444" y="1600144"/>
                </a:cubicBezTo>
                <a:cubicBezTo>
                  <a:pt x="1055227" y="1625700"/>
                  <a:pt x="1087575" y="1638523"/>
                  <a:pt x="1142022" y="1664168"/>
                </a:cubicBezTo>
                <a:cubicBezTo>
                  <a:pt x="1146771" y="1665684"/>
                  <a:pt x="1197560" y="1691702"/>
                  <a:pt x="1200319" y="1686426"/>
                </a:cubicBezTo>
                <a:cubicBezTo>
                  <a:pt x="1199186" y="1681256"/>
                  <a:pt x="1155093" y="1667378"/>
                  <a:pt x="1159843" y="1668893"/>
                </a:cubicBezTo>
                <a:cubicBezTo>
                  <a:pt x="1145872" y="1660780"/>
                  <a:pt x="1136138" y="1657482"/>
                  <a:pt x="1120200" y="1647779"/>
                </a:cubicBezTo>
                <a:cubicBezTo>
                  <a:pt x="1146663" y="1653916"/>
                  <a:pt x="1168485" y="1670304"/>
                  <a:pt x="1193023" y="1678135"/>
                </a:cubicBezTo>
                <a:cubicBezTo>
                  <a:pt x="1199186" y="1681256"/>
                  <a:pt x="1208341" y="1679368"/>
                  <a:pt x="1218075" y="1682667"/>
                </a:cubicBezTo>
                <a:cubicBezTo>
                  <a:pt x="1244303" y="1688535"/>
                  <a:pt x="1277785" y="1706528"/>
                  <a:pt x="1302323" y="1714359"/>
                </a:cubicBezTo>
                <a:cubicBezTo>
                  <a:pt x="1294001" y="1712664"/>
                  <a:pt x="1313790" y="1718981"/>
                  <a:pt x="1315716" y="1717285"/>
                </a:cubicBezTo>
                <a:cubicBezTo>
                  <a:pt x="1321811" y="1711921"/>
                  <a:pt x="1296440" y="1707672"/>
                  <a:pt x="1295028" y="1706067"/>
                </a:cubicBezTo>
                <a:cubicBezTo>
                  <a:pt x="1233670" y="1680332"/>
                  <a:pt x="1173961" y="1656471"/>
                  <a:pt x="1120028" y="1627526"/>
                </a:cubicBezTo>
                <a:cubicBezTo>
                  <a:pt x="1177512" y="1644331"/>
                  <a:pt x="1212470" y="1672412"/>
                  <a:pt x="1268777" y="1687880"/>
                </a:cubicBezTo>
                <a:cubicBezTo>
                  <a:pt x="1266531" y="1689856"/>
                  <a:pt x="1307220" y="1695338"/>
                  <a:pt x="1289357" y="1687331"/>
                </a:cubicBezTo>
                <a:cubicBezTo>
                  <a:pt x="1226588" y="1659990"/>
                  <a:pt x="1171864" y="1637911"/>
                  <a:pt x="1116005" y="1610661"/>
                </a:cubicBezTo>
                <a:cubicBezTo>
                  <a:pt x="1102891" y="1604167"/>
                  <a:pt x="1073303" y="1586069"/>
                  <a:pt x="1104239" y="1597287"/>
                </a:cubicBezTo>
                <a:cubicBezTo>
                  <a:pt x="1141334" y="1611626"/>
                  <a:pt x="1182324" y="1625860"/>
                  <a:pt x="1222244" y="1643407"/>
                </a:cubicBezTo>
                <a:cubicBezTo>
                  <a:pt x="1233711" y="1648028"/>
                  <a:pt x="1275793" y="1664150"/>
                  <a:pt x="1243959" y="1648027"/>
                </a:cubicBezTo>
                <a:cubicBezTo>
                  <a:pt x="1213537" y="1633511"/>
                  <a:pt x="1179698" y="1619154"/>
                  <a:pt x="1146698" y="1605185"/>
                </a:cubicBezTo>
                <a:lnTo>
                  <a:pt x="1107297" y="1588367"/>
                </a:lnTo>
                <a:lnTo>
                  <a:pt x="1126866" y="1589050"/>
                </a:lnTo>
                <a:cubicBezTo>
                  <a:pt x="1153695" y="1583699"/>
                  <a:pt x="1121235" y="1578823"/>
                  <a:pt x="1100011" y="1577159"/>
                </a:cubicBezTo>
                <a:lnTo>
                  <a:pt x="1072208" y="1572704"/>
                </a:lnTo>
                <a:lnTo>
                  <a:pt x="1054476" y="1564672"/>
                </a:lnTo>
                <a:lnTo>
                  <a:pt x="1052334" y="1563712"/>
                </a:lnTo>
                <a:lnTo>
                  <a:pt x="1063568" y="1564826"/>
                </a:lnTo>
                <a:cubicBezTo>
                  <a:pt x="1078702" y="1566256"/>
                  <a:pt x="1093654" y="1567937"/>
                  <a:pt x="1107733" y="1570822"/>
                </a:cubicBezTo>
                <a:cubicBezTo>
                  <a:pt x="1139828" y="1575482"/>
                  <a:pt x="1176817" y="1587061"/>
                  <a:pt x="1210659" y="1589310"/>
                </a:cubicBezTo>
                <a:cubicBezTo>
                  <a:pt x="1247055" y="1593071"/>
                  <a:pt x="1199346" y="1582607"/>
                  <a:pt x="1180161" y="1578130"/>
                </a:cubicBezTo>
                <a:cubicBezTo>
                  <a:pt x="1160974" y="1573654"/>
                  <a:pt x="1138942" y="1568066"/>
                  <a:pt x="1132451" y="1567665"/>
                </a:cubicBezTo>
                <a:cubicBezTo>
                  <a:pt x="1128072" y="1565070"/>
                  <a:pt x="1118948" y="1559664"/>
                  <a:pt x="1116758" y="1558368"/>
                </a:cubicBezTo>
                <a:cubicBezTo>
                  <a:pt x="1108442" y="1556886"/>
                  <a:pt x="1104141" y="1557783"/>
                  <a:pt x="1097723" y="1558001"/>
                </a:cubicBezTo>
                <a:cubicBezTo>
                  <a:pt x="1095534" y="1556704"/>
                  <a:pt x="1090639" y="1549783"/>
                  <a:pt x="1081666" y="1548488"/>
                </a:cubicBezTo>
                <a:cubicBezTo>
                  <a:pt x="1073350" y="1547005"/>
                  <a:pt x="1050379" y="1547751"/>
                  <a:pt x="1034765" y="1541945"/>
                </a:cubicBezTo>
                <a:cubicBezTo>
                  <a:pt x="1008645" y="1533362"/>
                  <a:pt x="1051167" y="1537307"/>
                  <a:pt x="1059847" y="1539005"/>
                </a:cubicBezTo>
                <a:cubicBezTo>
                  <a:pt x="1072756" y="1539187"/>
                  <a:pt x="1085451" y="1543264"/>
                  <a:pt x="1091942" y="1543663"/>
                </a:cubicBezTo>
                <a:cubicBezTo>
                  <a:pt x="1095878" y="1542550"/>
                  <a:pt x="1099663" y="1537328"/>
                  <a:pt x="1105789" y="1537512"/>
                </a:cubicBezTo>
                <a:lnTo>
                  <a:pt x="1127415" y="1540466"/>
                </a:lnTo>
                <a:lnTo>
                  <a:pt x="1117632" y="1536827"/>
                </a:lnTo>
                <a:lnTo>
                  <a:pt x="1079743" y="1529545"/>
                </a:lnTo>
                <a:cubicBezTo>
                  <a:pt x="1071062" y="1527847"/>
                  <a:pt x="1061939" y="1522443"/>
                  <a:pt x="1048879" y="1518149"/>
                </a:cubicBezTo>
                <a:cubicBezTo>
                  <a:pt x="1031882" y="1514971"/>
                  <a:pt x="1023719" y="1517599"/>
                  <a:pt x="1016342" y="1509782"/>
                </a:cubicBezTo>
                <a:lnTo>
                  <a:pt x="1013527" y="1498102"/>
                </a:lnTo>
                <a:lnTo>
                  <a:pt x="1011673" y="1497412"/>
                </a:lnTo>
                <a:lnTo>
                  <a:pt x="990034" y="1488487"/>
                </a:lnTo>
                <a:lnTo>
                  <a:pt x="978113" y="1486055"/>
                </a:lnTo>
                <a:cubicBezTo>
                  <a:pt x="963471" y="1484486"/>
                  <a:pt x="948082" y="1483408"/>
                  <a:pt x="939438" y="1482018"/>
                </a:cubicBezTo>
                <a:lnTo>
                  <a:pt x="911411" y="1477712"/>
                </a:lnTo>
                <a:lnTo>
                  <a:pt x="908827" y="1475490"/>
                </a:lnTo>
                <a:lnTo>
                  <a:pt x="900834" y="1469799"/>
                </a:lnTo>
                <a:lnTo>
                  <a:pt x="909878" y="1470894"/>
                </a:lnTo>
                <a:lnTo>
                  <a:pt x="963144" y="1477400"/>
                </a:lnTo>
                <a:lnTo>
                  <a:pt x="875278" y="1441166"/>
                </a:lnTo>
                <a:lnTo>
                  <a:pt x="881501" y="1437844"/>
                </a:lnTo>
                <a:lnTo>
                  <a:pt x="881026" y="1437644"/>
                </a:lnTo>
                <a:lnTo>
                  <a:pt x="854398" y="1428066"/>
                </a:lnTo>
                <a:lnTo>
                  <a:pt x="787913" y="1406455"/>
                </a:lnTo>
                <a:lnTo>
                  <a:pt x="788960" y="1404529"/>
                </a:lnTo>
                <a:lnTo>
                  <a:pt x="740428" y="1387073"/>
                </a:lnTo>
                <a:cubicBezTo>
                  <a:pt x="623715" y="1342466"/>
                  <a:pt x="512064" y="1281008"/>
                  <a:pt x="399842" y="1219496"/>
                </a:cubicBezTo>
                <a:cubicBezTo>
                  <a:pt x="382674" y="1208489"/>
                  <a:pt x="367761" y="1195940"/>
                  <a:pt x="351301" y="1187838"/>
                </a:cubicBezTo>
                <a:lnTo>
                  <a:pt x="336745" y="1182399"/>
                </a:lnTo>
                <a:lnTo>
                  <a:pt x="336708" y="1181610"/>
                </a:lnTo>
                <a:cubicBezTo>
                  <a:pt x="336188" y="1180850"/>
                  <a:pt x="335278" y="1180692"/>
                  <a:pt x="334185" y="1181441"/>
                </a:cubicBezTo>
                <a:lnTo>
                  <a:pt x="336745" y="1182399"/>
                </a:lnTo>
                <a:lnTo>
                  <a:pt x="336888" y="1185391"/>
                </a:lnTo>
                <a:cubicBezTo>
                  <a:pt x="316128" y="1174612"/>
                  <a:pt x="291933" y="1163508"/>
                  <a:pt x="289746" y="1165004"/>
                </a:cubicBezTo>
                <a:cubicBezTo>
                  <a:pt x="291933" y="1163508"/>
                  <a:pt x="298380" y="1172927"/>
                  <a:pt x="298380" y="1172927"/>
                </a:cubicBezTo>
                <a:cubicBezTo>
                  <a:pt x="302123" y="1178397"/>
                  <a:pt x="294006" y="1175920"/>
                  <a:pt x="299205" y="1183518"/>
                </a:cubicBezTo>
                <a:cubicBezTo>
                  <a:pt x="305135" y="1187490"/>
                  <a:pt x="322460" y="1197943"/>
                  <a:pt x="334529" y="1206192"/>
                </a:cubicBezTo>
                <a:cubicBezTo>
                  <a:pt x="353193" y="1217624"/>
                  <a:pt x="372575" y="1229568"/>
                  <a:pt x="392386" y="1241636"/>
                </a:cubicBezTo>
                <a:lnTo>
                  <a:pt x="442864" y="1271871"/>
                </a:lnTo>
                <a:lnTo>
                  <a:pt x="429573" y="1265586"/>
                </a:lnTo>
                <a:cubicBezTo>
                  <a:pt x="406954" y="1253068"/>
                  <a:pt x="385273" y="1239574"/>
                  <a:pt x="364361" y="1226224"/>
                </a:cubicBezTo>
                <a:cubicBezTo>
                  <a:pt x="322898" y="1199273"/>
                  <a:pt x="273260" y="1175241"/>
                  <a:pt x="227791" y="1147910"/>
                </a:cubicBezTo>
                <a:cubicBezTo>
                  <a:pt x="204094" y="1132449"/>
                  <a:pt x="180019" y="1117804"/>
                  <a:pt x="156960" y="1103469"/>
                </a:cubicBezTo>
                <a:cubicBezTo>
                  <a:pt x="133900" y="1089134"/>
                  <a:pt x="111855" y="1075107"/>
                  <a:pt x="92217" y="1060884"/>
                </a:cubicBezTo>
                <a:cubicBezTo>
                  <a:pt x="117867" y="1074115"/>
                  <a:pt x="145441" y="1090939"/>
                  <a:pt x="170151" y="1107491"/>
                </a:cubicBezTo>
                <a:lnTo>
                  <a:pt x="196841" y="1122242"/>
                </a:lnTo>
                <a:cubicBezTo>
                  <a:pt x="201580" y="1118999"/>
                  <a:pt x="181760" y="1104900"/>
                  <a:pt x="177078" y="1102751"/>
                </a:cubicBezTo>
                <a:cubicBezTo>
                  <a:pt x="121726" y="1065674"/>
                  <a:pt x="51330" y="1030863"/>
                  <a:pt x="5815" y="993299"/>
                </a:cubicBezTo>
                <a:cubicBezTo>
                  <a:pt x="58887" y="1017659"/>
                  <a:pt x="115587" y="1061398"/>
                  <a:pt x="167927" y="1089381"/>
                </a:cubicBezTo>
                <a:cubicBezTo>
                  <a:pt x="152058" y="1081055"/>
                  <a:pt x="179997" y="1097631"/>
                  <a:pt x="181301" y="1094060"/>
                </a:cubicBezTo>
                <a:cubicBezTo>
                  <a:pt x="183179" y="1087420"/>
                  <a:pt x="170114" y="1087884"/>
                  <a:pt x="170114" y="1087884"/>
                </a:cubicBezTo>
                <a:cubicBezTo>
                  <a:pt x="140098" y="1068271"/>
                  <a:pt x="110807" y="1049722"/>
                  <a:pt x="82403" y="1031292"/>
                </a:cubicBezTo>
                <a:lnTo>
                  <a:pt x="26998" y="993725"/>
                </a:lnTo>
                <a:lnTo>
                  <a:pt x="36158" y="996598"/>
                </a:lnTo>
                <a:lnTo>
                  <a:pt x="36572" y="996684"/>
                </a:lnTo>
                <a:lnTo>
                  <a:pt x="39124" y="998168"/>
                </a:lnTo>
                <a:cubicBezTo>
                  <a:pt x="45262" y="1002444"/>
                  <a:pt x="76943" y="1024487"/>
                  <a:pt x="79130" y="1022990"/>
                </a:cubicBezTo>
                <a:cubicBezTo>
                  <a:pt x="86057" y="1018250"/>
                  <a:pt x="52189" y="997703"/>
                  <a:pt x="54684" y="1001349"/>
                </a:cubicBezTo>
                <a:lnTo>
                  <a:pt x="51788" y="999633"/>
                </a:lnTo>
                <a:lnTo>
                  <a:pt x="56134" y="997230"/>
                </a:lnTo>
                <a:cubicBezTo>
                  <a:pt x="54762" y="995902"/>
                  <a:pt x="50928" y="994176"/>
                  <a:pt x="45951" y="992318"/>
                </a:cubicBezTo>
                <a:lnTo>
                  <a:pt x="33049" y="987988"/>
                </a:lnTo>
                <a:lnTo>
                  <a:pt x="25290" y="982649"/>
                </a:lnTo>
                <a:cubicBezTo>
                  <a:pt x="23734" y="975682"/>
                  <a:pt x="53129" y="994382"/>
                  <a:pt x="53129" y="994382"/>
                </a:cubicBezTo>
                <a:cubicBezTo>
                  <a:pt x="108063" y="1030852"/>
                  <a:pt x="158217" y="1060332"/>
                  <a:pt x="204362" y="1089431"/>
                </a:cubicBezTo>
                <a:cubicBezTo>
                  <a:pt x="209044" y="1091580"/>
                  <a:pt x="260753" y="1128027"/>
                  <a:pt x="266432" y="1121464"/>
                </a:cubicBezTo>
                <a:cubicBezTo>
                  <a:pt x="269559" y="1116647"/>
                  <a:pt x="232047" y="1095469"/>
                  <a:pt x="258682" y="1115614"/>
                </a:cubicBezTo>
                <a:cubicBezTo>
                  <a:pt x="215971" y="1086840"/>
                  <a:pt x="177213" y="1063841"/>
                  <a:pt x="135384" y="1037140"/>
                </a:cubicBezTo>
                <a:cubicBezTo>
                  <a:pt x="134136" y="1035317"/>
                  <a:pt x="89184" y="1013432"/>
                  <a:pt x="88667" y="1007986"/>
                </a:cubicBezTo>
                <a:cubicBezTo>
                  <a:pt x="93098" y="999599"/>
                  <a:pt x="118118" y="1021295"/>
                  <a:pt x="118118" y="1021295"/>
                </a:cubicBezTo>
                <a:cubicBezTo>
                  <a:pt x="174200" y="1054747"/>
                  <a:pt x="205782" y="1071952"/>
                  <a:pt x="258430" y="1105077"/>
                </a:cubicBezTo>
                <a:cubicBezTo>
                  <a:pt x="263112" y="1107227"/>
                  <a:pt x="311961" y="1140276"/>
                  <a:pt x="315452" y="1135210"/>
                </a:cubicBezTo>
                <a:cubicBezTo>
                  <a:pt x="314937" y="1129763"/>
                  <a:pt x="271438" y="1110006"/>
                  <a:pt x="276121" y="1112155"/>
                </a:cubicBezTo>
                <a:cubicBezTo>
                  <a:pt x="262804" y="1102084"/>
                  <a:pt x="253231" y="1097480"/>
                  <a:pt x="238093" y="1085531"/>
                </a:cubicBezTo>
                <a:cubicBezTo>
                  <a:pt x="264476" y="1095139"/>
                  <a:pt x="284811" y="1114686"/>
                  <a:pt x="309006" y="1125791"/>
                </a:cubicBezTo>
                <a:cubicBezTo>
                  <a:pt x="314937" y="1129763"/>
                  <a:pt x="324566" y="1128972"/>
                  <a:pt x="334140" y="1133575"/>
                </a:cubicBezTo>
                <a:cubicBezTo>
                  <a:pt x="360314" y="1142879"/>
                  <a:pt x="392410" y="1165531"/>
                  <a:pt x="416605" y="1176635"/>
                </a:cubicBezTo>
                <a:cubicBezTo>
                  <a:pt x="408279" y="1173855"/>
                  <a:pt x="427791" y="1182812"/>
                  <a:pt x="429978" y="1181316"/>
                </a:cubicBezTo>
                <a:cubicBezTo>
                  <a:pt x="436904" y="1176575"/>
                  <a:pt x="411406" y="1169039"/>
                  <a:pt x="410158" y="1167215"/>
                </a:cubicBezTo>
                <a:cubicBezTo>
                  <a:pt x="350431" y="1133133"/>
                  <a:pt x="292161" y="1101178"/>
                  <a:pt x="240451" y="1064732"/>
                </a:cubicBezTo>
                <a:cubicBezTo>
                  <a:pt x="297323" y="1089167"/>
                  <a:pt x="329671" y="1122354"/>
                  <a:pt x="385503" y="1145271"/>
                </a:cubicBezTo>
                <a:cubicBezTo>
                  <a:pt x="382952" y="1147017"/>
                  <a:pt x="424010" y="1157735"/>
                  <a:pt x="406686" y="1147283"/>
                </a:cubicBezTo>
                <a:cubicBezTo>
                  <a:pt x="345712" y="1111376"/>
                  <a:pt x="292332" y="1081875"/>
                  <a:pt x="238436" y="1046926"/>
                </a:cubicBezTo>
                <a:cubicBezTo>
                  <a:pt x="225795" y="1038621"/>
                  <a:pt x="197705" y="1016351"/>
                  <a:pt x="228038" y="1031732"/>
                </a:cubicBezTo>
                <a:cubicBezTo>
                  <a:pt x="264301" y="1051086"/>
                  <a:pt x="304573" y="1070819"/>
                  <a:pt x="343331" y="1093820"/>
                </a:cubicBezTo>
                <a:cubicBezTo>
                  <a:pt x="354517" y="1099996"/>
                  <a:pt x="395672" y="1121803"/>
                  <a:pt x="365031" y="1101278"/>
                </a:cubicBezTo>
                <a:cubicBezTo>
                  <a:pt x="335637" y="1082577"/>
                  <a:pt x="302717" y="1063612"/>
                  <a:pt x="270610" y="1045150"/>
                </a:cubicBezTo>
                <a:lnTo>
                  <a:pt x="232293" y="1022964"/>
                </a:lnTo>
                <a:lnTo>
                  <a:pt x="252284" y="1026114"/>
                </a:lnTo>
                <a:cubicBezTo>
                  <a:pt x="280478" y="1023982"/>
                  <a:pt x="247788" y="1014917"/>
                  <a:pt x="226222" y="1010554"/>
                </a:cubicBezTo>
                <a:lnTo>
                  <a:pt x="198255" y="1002503"/>
                </a:lnTo>
                <a:lnTo>
                  <a:pt x="181068" y="992042"/>
                </a:lnTo>
                <a:lnTo>
                  <a:pt x="178990" y="990789"/>
                </a:lnTo>
                <a:lnTo>
                  <a:pt x="190376" y="993338"/>
                </a:lnTo>
                <a:cubicBezTo>
                  <a:pt x="205724" y="996700"/>
                  <a:pt x="220854" y="1000296"/>
                  <a:pt x="234936" y="1005019"/>
                </a:cubicBezTo>
                <a:cubicBezTo>
                  <a:pt x="267280" y="1013816"/>
                  <a:pt x="303780" y="1030326"/>
                  <a:pt x="338217" y="1036869"/>
                </a:cubicBezTo>
                <a:lnTo>
                  <a:pt x="348066" y="1038426"/>
                </a:lnTo>
                <a:lnTo>
                  <a:pt x="335513" y="1033036"/>
                </a:lnTo>
                <a:lnTo>
                  <a:pt x="338650" y="1032907"/>
                </a:lnTo>
                <a:lnTo>
                  <a:pt x="308327" y="1021582"/>
                </a:lnTo>
                <a:cubicBezTo>
                  <a:pt x="289204" y="1014588"/>
                  <a:pt x="267299" y="1006096"/>
                  <a:pt x="260690" y="1004875"/>
                </a:cubicBezTo>
                <a:cubicBezTo>
                  <a:pt x="256522" y="1001664"/>
                  <a:pt x="247839" y="994976"/>
                  <a:pt x="245755" y="993371"/>
                </a:cubicBezTo>
                <a:cubicBezTo>
                  <a:pt x="237409" y="990810"/>
                  <a:pt x="232884" y="991192"/>
                  <a:pt x="226273" y="990612"/>
                </a:cubicBezTo>
                <a:cubicBezTo>
                  <a:pt x="224189" y="989007"/>
                  <a:pt x="220032" y="981294"/>
                  <a:pt x="210990" y="978841"/>
                </a:cubicBezTo>
                <a:cubicBezTo>
                  <a:pt x="202644" y="976280"/>
                  <a:pt x="178984" y="974171"/>
                  <a:pt x="163691" y="966260"/>
                </a:cubicBezTo>
                <a:cubicBezTo>
                  <a:pt x="137968" y="954183"/>
                  <a:pt x="181099" y="963554"/>
                  <a:pt x="189793" y="966382"/>
                </a:cubicBezTo>
                <a:cubicBezTo>
                  <a:pt x="203013" y="968186"/>
                  <a:pt x="215527" y="973956"/>
                  <a:pt x="222136" y="975179"/>
                </a:cubicBezTo>
                <a:cubicBezTo>
                  <a:pt x="226313" y="974531"/>
                  <a:pt x="230850" y="969645"/>
                  <a:pt x="237112" y="970601"/>
                </a:cubicBezTo>
                <a:cubicBezTo>
                  <a:pt x="247032" y="970184"/>
                  <a:pt x="262679" y="975307"/>
                  <a:pt x="279368" y="981715"/>
                </a:cubicBezTo>
                <a:lnTo>
                  <a:pt x="327700" y="1000474"/>
                </a:lnTo>
                <a:lnTo>
                  <a:pt x="326603" y="1000184"/>
                </a:lnTo>
                <a:lnTo>
                  <a:pt x="323982" y="999445"/>
                </a:lnTo>
                <a:cubicBezTo>
                  <a:pt x="323497" y="999318"/>
                  <a:pt x="323755" y="999405"/>
                  <a:pt x="324555" y="999639"/>
                </a:cubicBezTo>
                <a:lnTo>
                  <a:pt x="326603" y="1000184"/>
                </a:lnTo>
                <a:lnTo>
                  <a:pt x="327869" y="1000540"/>
                </a:lnTo>
                <a:lnTo>
                  <a:pt x="327700" y="1000474"/>
                </a:lnTo>
                <a:lnTo>
                  <a:pt x="334216" y="1002207"/>
                </a:lnTo>
                <a:cubicBezTo>
                  <a:pt x="342824" y="1004324"/>
                  <a:pt x="353607" y="1006507"/>
                  <a:pt x="353613" y="1004254"/>
                </a:cubicBezTo>
                <a:cubicBezTo>
                  <a:pt x="355716" y="998140"/>
                  <a:pt x="319186" y="993852"/>
                  <a:pt x="319186" y="993852"/>
                </a:cubicBezTo>
                <a:cubicBezTo>
                  <a:pt x="280242" y="979972"/>
                  <a:pt x="247899" y="971174"/>
                  <a:pt x="211388" y="959167"/>
                </a:cubicBezTo>
                <a:cubicBezTo>
                  <a:pt x="202694" y="956339"/>
                  <a:pt x="194011" y="949651"/>
                  <a:pt x="181150" y="943612"/>
                </a:cubicBezTo>
                <a:cubicBezTo>
                  <a:pt x="164111" y="938224"/>
                  <a:pt x="155406" y="939898"/>
                  <a:pt x="148817" y="930956"/>
                </a:cubicBezTo>
                <a:cubicBezTo>
                  <a:pt x="144660" y="923242"/>
                  <a:pt x="150941" y="916478"/>
                  <a:pt x="146773" y="913269"/>
                </a:cubicBezTo>
                <a:cubicBezTo>
                  <a:pt x="136005" y="904976"/>
                  <a:pt x="90781" y="897859"/>
                  <a:pt x="73393" y="892846"/>
                </a:cubicBezTo>
                <a:lnTo>
                  <a:pt x="45180" y="884919"/>
                </a:lnTo>
                <a:lnTo>
                  <a:pt x="42805" y="882316"/>
                </a:lnTo>
                <a:lnTo>
                  <a:pt x="35319" y="875477"/>
                </a:lnTo>
                <a:lnTo>
                  <a:pt x="44459" y="877731"/>
                </a:lnTo>
                <a:cubicBezTo>
                  <a:pt x="88107" y="888871"/>
                  <a:pt x="132885" y="900317"/>
                  <a:pt x="181579" y="911716"/>
                </a:cubicBezTo>
                <a:lnTo>
                  <a:pt x="223517" y="922316"/>
                </a:lnTo>
                <a:lnTo>
                  <a:pt x="200911" y="911358"/>
                </a:lnTo>
                <a:cubicBezTo>
                  <a:pt x="189636" y="907370"/>
                  <a:pt x="178347" y="907332"/>
                  <a:pt x="167074" y="903344"/>
                </a:cubicBezTo>
                <a:cubicBezTo>
                  <a:pt x="163123" y="903331"/>
                  <a:pt x="163134" y="899947"/>
                  <a:pt x="159184" y="899933"/>
                </a:cubicBezTo>
                <a:cubicBezTo>
                  <a:pt x="170460" y="903355"/>
                  <a:pt x="182299" y="907345"/>
                  <a:pt x="193587" y="907383"/>
                </a:cubicBezTo>
                <a:cubicBezTo>
                  <a:pt x="182312" y="903396"/>
                  <a:pt x="170471" y="899971"/>
                  <a:pt x="163161" y="892047"/>
                </a:cubicBezTo>
                <a:cubicBezTo>
                  <a:pt x="159197" y="895984"/>
                  <a:pt x="155246" y="895970"/>
                  <a:pt x="155246" y="895970"/>
                </a:cubicBezTo>
                <a:cubicBezTo>
                  <a:pt x="147922" y="891997"/>
                  <a:pt x="140610" y="884637"/>
                  <a:pt x="128771" y="880647"/>
                </a:cubicBezTo>
                <a:cubicBezTo>
                  <a:pt x="132735" y="876710"/>
                  <a:pt x="136698" y="872775"/>
                  <a:pt x="136710" y="869390"/>
                </a:cubicBezTo>
                <a:cubicBezTo>
                  <a:pt x="144036" y="872800"/>
                  <a:pt x="155324" y="872837"/>
                  <a:pt x="159287" y="869467"/>
                </a:cubicBezTo>
                <a:lnTo>
                  <a:pt x="178903" y="876999"/>
                </a:lnTo>
                <a:lnTo>
                  <a:pt x="176975" y="874656"/>
                </a:lnTo>
                <a:cubicBezTo>
                  <a:pt x="175328" y="872419"/>
                  <a:pt x="173681" y="870184"/>
                  <a:pt x="172638" y="869381"/>
                </a:cubicBezTo>
                <a:cubicBezTo>
                  <a:pt x="151094" y="856654"/>
                  <a:pt x="103754" y="860155"/>
                  <a:pt x="108301" y="851411"/>
                </a:cubicBezTo>
                <a:cubicBezTo>
                  <a:pt x="108301" y="851411"/>
                  <a:pt x="118740" y="851717"/>
                  <a:pt x="127096" y="850418"/>
                </a:cubicBezTo>
                <a:lnTo>
                  <a:pt x="125822" y="851497"/>
                </a:lnTo>
                <a:lnTo>
                  <a:pt x="122918" y="851067"/>
                </a:lnTo>
                <a:cubicBezTo>
                  <a:pt x="123960" y="851870"/>
                  <a:pt x="124481" y="852271"/>
                  <a:pt x="125002" y="852190"/>
                </a:cubicBezTo>
                <a:lnTo>
                  <a:pt x="125822" y="851497"/>
                </a:lnTo>
                <a:lnTo>
                  <a:pt x="131162" y="852285"/>
                </a:lnTo>
                <a:lnTo>
                  <a:pt x="134352" y="853751"/>
                </a:lnTo>
                <a:cubicBezTo>
                  <a:pt x="136569" y="854330"/>
                  <a:pt x="138223" y="854476"/>
                  <a:pt x="138223" y="854476"/>
                </a:cubicBezTo>
                <a:cubicBezTo>
                  <a:pt x="138223" y="854476"/>
                  <a:pt x="144504" y="847712"/>
                  <a:pt x="151462" y="848559"/>
                </a:cubicBezTo>
                <a:cubicBezTo>
                  <a:pt x="166427" y="848484"/>
                  <a:pt x="200844" y="862746"/>
                  <a:pt x="213715" y="864924"/>
                </a:cubicBezTo>
                <a:cubicBezTo>
                  <a:pt x="215799" y="866530"/>
                  <a:pt x="220336" y="861645"/>
                  <a:pt x="224514" y="860995"/>
                </a:cubicBezTo>
                <a:cubicBezTo>
                  <a:pt x="243658" y="860271"/>
                  <a:pt x="276327" y="877054"/>
                  <a:pt x="297895" y="881419"/>
                </a:cubicBezTo>
                <a:cubicBezTo>
                  <a:pt x="317366" y="888680"/>
                  <a:pt x="341004" y="899153"/>
                  <a:pt x="370915" y="906077"/>
                </a:cubicBezTo>
                <a:cubicBezTo>
                  <a:pt x="370915" y="906077"/>
                  <a:pt x="377525" y="907301"/>
                  <a:pt x="379968" y="904671"/>
                </a:cubicBezTo>
                <a:cubicBezTo>
                  <a:pt x="377555" y="895078"/>
                  <a:pt x="321553" y="884171"/>
                  <a:pt x="310776" y="879738"/>
                </a:cubicBezTo>
                <a:cubicBezTo>
                  <a:pt x="251493" y="857928"/>
                  <a:pt x="191593" y="839830"/>
                  <a:pt x="130949" y="823174"/>
                </a:cubicBezTo>
                <a:lnTo>
                  <a:pt x="37747" y="798941"/>
                </a:lnTo>
                <a:lnTo>
                  <a:pt x="32542" y="794581"/>
                </a:lnTo>
                <a:lnTo>
                  <a:pt x="19757" y="785108"/>
                </a:lnTo>
                <a:lnTo>
                  <a:pt x="49639" y="790762"/>
                </a:lnTo>
                <a:cubicBezTo>
                  <a:pt x="58323" y="797449"/>
                  <a:pt x="67365" y="799902"/>
                  <a:pt x="73638" y="796998"/>
                </a:cubicBezTo>
                <a:cubicBezTo>
                  <a:pt x="67037" y="791915"/>
                  <a:pt x="58691" y="789355"/>
                  <a:pt x="49639" y="790762"/>
                </a:cubicBezTo>
                <a:lnTo>
                  <a:pt x="21907" y="781097"/>
                </a:lnTo>
                <a:lnTo>
                  <a:pt x="25558" y="774990"/>
                </a:lnTo>
                <a:cubicBezTo>
                  <a:pt x="27013" y="777116"/>
                  <a:pt x="28260" y="778938"/>
                  <a:pt x="28260" y="778938"/>
                </a:cubicBezTo>
                <a:cubicBezTo>
                  <a:pt x="30297" y="771745"/>
                  <a:pt x="28109" y="773243"/>
                  <a:pt x="25558" y="774990"/>
                </a:cubicBezTo>
                <a:lnTo>
                  <a:pt x="16938" y="769550"/>
                </a:lnTo>
                <a:lnTo>
                  <a:pt x="44854" y="775668"/>
                </a:lnTo>
                <a:lnTo>
                  <a:pt x="53151" y="778901"/>
                </a:lnTo>
                <a:cubicBezTo>
                  <a:pt x="55772" y="780078"/>
                  <a:pt x="57225" y="780979"/>
                  <a:pt x="56678" y="781353"/>
                </a:cubicBezTo>
                <a:lnTo>
                  <a:pt x="56883" y="778303"/>
                </a:lnTo>
                <a:lnTo>
                  <a:pt x="94234" y="786489"/>
                </a:lnTo>
                <a:lnTo>
                  <a:pt x="104207" y="792104"/>
                </a:lnTo>
                <a:cubicBezTo>
                  <a:pt x="110482" y="795785"/>
                  <a:pt x="117574" y="800135"/>
                  <a:pt x="126458" y="805878"/>
                </a:cubicBezTo>
                <a:cubicBezTo>
                  <a:pt x="131140" y="808028"/>
                  <a:pt x="167920" y="832829"/>
                  <a:pt x="155335" y="819133"/>
                </a:cubicBezTo>
                <a:cubicBezTo>
                  <a:pt x="145452" y="809386"/>
                  <a:pt x="116367" y="795829"/>
                  <a:pt x="109189" y="790033"/>
                </a:cubicBezTo>
                <a:lnTo>
                  <a:pt x="108709" y="789661"/>
                </a:lnTo>
                <a:lnTo>
                  <a:pt x="118892" y="791892"/>
                </a:lnTo>
                <a:cubicBezTo>
                  <a:pt x="179421" y="802417"/>
                  <a:pt x="231205" y="830056"/>
                  <a:pt x="293827" y="838326"/>
                </a:cubicBezTo>
                <a:cubicBezTo>
                  <a:pt x="283920" y="834078"/>
                  <a:pt x="269508" y="830351"/>
                  <a:pt x="273787" y="828691"/>
                </a:cubicBezTo>
                <a:lnTo>
                  <a:pt x="284011" y="827870"/>
                </a:lnTo>
                <a:lnTo>
                  <a:pt x="332797" y="854735"/>
                </a:lnTo>
                <a:lnTo>
                  <a:pt x="298218" y="830855"/>
                </a:lnTo>
                <a:lnTo>
                  <a:pt x="300844" y="831473"/>
                </a:lnTo>
                <a:cubicBezTo>
                  <a:pt x="321368" y="836738"/>
                  <a:pt x="352800" y="845234"/>
                  <a:pt x="362721" y="843692"/>
                </a:cubicBezTo>
                <a:cubicBezTo>
                  <a:pt x="328316" y="824927"/>
                  <a:pt x="310918" y="823773"/>
                  <a:pt x="278584" y="811116"/>
                </a:cubicBezTo>
                <a:cubicBezTo>
                  <a:pt x="233379" y="796281"/>
                  <a:pt x="271984" y="806033"/>
                  <a:pt x="289392" y="803327"/>
                </a:cubicBezTo>
                <a:cubicBezTo>
                  <a:pt x="302622" y="801271"/>
                  <a:pt x="271994" y="802174"/>
                  <a:pt x="280709" y="796640"/>
                </a:cubicBezTo>
                <a:cubicBezTo>
                  <a:pt x="289423" y="791106"/>
                  <a:pt x="313052" y="805437"/>
                  <a:pt x="325923" y="807616"/>
                </a:cubicBezTo>
                <a:cubicBezTo>
                  <a:pt x="339133" y="813278"/>
                  <a:pt x="354079" y="820923"/>
                  <a:pt x="371128" y="822452"/>
                </a:cubicBezTo>
                <a:cubicBezTo>
                  <a:pt x="371128" y="822452"/>
                  <a:pt x="375664" y="817567"/>
                  <a:pt x="379843" y="816918"/>
                </a:cubicBezTo>
                <a:cubicBezTo>
                  <a:pt x="386452" y="818141"/>
                  <a:pt x="425058" y="827894"/>
                  <a:pt x="433750" y="830722"/>
                </a:cubicBezTo>
                <a:cubicBezTo>
                  <a:pt x="481418" y="835208"/>
                  <a:pt x="408038" y="814786"/>
                  <a:pt x="395176" y="808746"/>
                </a:cubicBezTo>
                <a:cubicBezTo>
                  <a:pt x="369095" y="800906"/>
                  <a:pt x="347878" y="796166"/>
                  <a:pt x="339194" y="789477"/>
                </a:cubicBezTo>
                <a:cubicBezTo>
                  <a:pt x="300261" y="771738"/>
                  <a:pt x="270002" y="764546"/>
                  <a:pt x="231418" y="746430"/>
                </a:cubicBezTo>
                <a:cubicBezTo>
                  <a:pt x="270033" y="752323"/>
                  <a:pt x="300271" y="767879"/>
                  <a:pt x="338876" y="777631"/>
                </a:cubicBezTo>
                <a:cubicBezTo>
                  <a:pt x="356612" y="782912"/>
                  <a:pt x="373641" y="792161"/>
                  <a:pt x="391049" y="789455"/>
                </a:cubicBezTo>
                <a:cubicBezTo>
                  <a:pt x="397321" y="786551"/>
                  <a:pt x="399415" y="784296"/>
                  <a:pt x="406026" y="784876"/>
                </a:cubicBezTo>
                <a:cubicBezTo>
                  <a:pt x="423075" y="786406"/>
                  <a:pt x="436264" y="800431"/>
                  <a:pt x="455397" y="803566"/>
                </a:cubicBezTo>
                <a:cubicBezTo>
                  <a:pt x="453313" y="801960"/>
                  <a:pt x="461699" y="788440"/>
                  <a:pt x="464131" y="790313"/>
                </a:cubicBezTo>
                <a:cubicBezTo>
                  <a:pt x="474930" y="786383"/>
                  <a:pt x="515915" y="817951"/>
                  <a:pt x="528817" y="807907"/>
                </a:cubicBezTo>
                <a:cubicBezTo>
                  <a:pt x="528817" y="807907"/>
                  <a:pt x="529101" y="807602"/>
                  <a:pt x="529456" y="807220"/>
                </a:cubicBezTo>
                <a:lnTo>
                  <a:pt x="530253" y="806361"/>
                </a:lnTo>
                <a:lnTo>
                  <a:pt x="530519" y="806075"/>
                </a:lnTo>
                <a:cubicBezTo>
                  <a:pt x="530802" y="805770"/>
                  <a:pt x="530945" y="805617"/>
                  <a:pt x="530732" y="805846"/>
                </a:cubicBezTo>
                <a:lnTo>
                  <a:pt x="530253" y="806361"/>
                </a:lnTo>
                <a:lnTo>
                  <a:pt x="528817" y="807907"/>
                </a:lnTo>
                <a:cubicBezTo>
                  <a:pt x="511798" y="794798"/>
                  <a:pt x="494390" y="797504"/>
                  <a:pt x="477014" y="787988"/>
                </a:cubicBezTo>
                <a:cubicBezTo>
                  <a:pt x="453384" y="773658"/>
                  <a:pt x="429397" y="763561"/>
                  <a:pt x="397403" y="754388"/>
                </a:cubicBezTo>
                <a:cubicBezTo>
                  <a:pt x="345945" y="734736"/>
                  <a:pt x="460016" y="766517"/>
                  <a:pt x="462109" y="764263"/>
                </a:cubicBezTo>
                <a:lnTo>
                  <a:pt x="438500" y="742212"/>
                </a:lnTo>
                <a:cubicBezTo>
                  <a:pt x="440594" y="739958"/>
                  <a:pt x="481621" y="755443"/>
                  <a:pt x="481621" y="755443"/>
                </a:cubicBezTo>
                <a:cubicBezTo>
                  <a:pt x="502838" y="760183"/>
                  <a:pt x="507343" y="767520"/>
                  <a:pt x="524741" y="768674"/>
                </a:cubicBezTo>
                <a:cubicBezTo>
                  <a:pt x="516058" y="761985"/>
                  <a:pt x="470853" y="747150"/>
                  <a:pt x="472947" y="744895"/>
                </a:cubicBezTo>
                <a:cubicBezTo>
                  <a:pt x="473470" y="744331"/>
                  <a:pt x="476972" y="744530"/>
                  <a:pt x="481256" y="744880"/>
                </a:cubicBezTo>
                <a:lnTo>
                  <a:pt x="484794" y="745120"/>
                </a:lnTo>
                <a:lnTo>
                  <a:pt x="525782" y="767553"/>
                </a:lnTo>
                <a:lnTo>
                  <a:pt x="545479" y="778333"/>
                </a:lnTo>
                <a:cubicBezTo>
                  <a:pt x="548491" y="787427"/>
                  <a:pt x="552405" y="773593"/>
                  <a:pt x="545479" y="778333"/>
                </a:cubicBezTo>
                <a:cubicBezTo>
                  <a:pt x="535895" y="770392"/>
                  <a:pt x="525943" y="763426"/>
                  <a:pt x="515811" y="756947"/>
                </a:cubicBezTo>
                <a:lnTo>
                  <a:pt x="495996" y="745034"/>
                </a:lnTo>
                <a:lnTo>
                  <a:pt x="498789" y="743862"/>
                </a:lnTo>
                <a:cubicBezTo>
                  <a:pt x="497423" y="742356"/>
                  <a:pt x="492448" y="739774"/>
                  <a:pt x="481671" y="735501"/>
                </a:cubicBezTo>
                <a:lnTo>
                  <a:pt x="477471" y="733876"/>
                </a:lnTo>
                <a:lnTo>
                  <a:pt x="454404" y="719945"/>
                </a:lnTo>
                <a:cubicBezTo>
                  <a:pt x="444319" y="713432"/>
                  <a:pt x="434435" y="706421"/>
                  <a:pt x="424942" y="698417"/>
                </a:cubicBezTo>
                <a:lnTo>
                  <a:pt x="429361" y="700480"/>
                </a:lnTo>
                <a:lnTo>
                  <a:pt x="378299" y="668442"/>
                </a:lnTo>
                <a:cubicBezTo>
                  <a:pt x="355239" y="654107"/>
                  <a:pt x="333193" y="640081"/>
                  <a:pt x="313556" y="625857"/>
                </a:cubicBezTo>
                <a:cubicBezTo>
                  <a:pt x="339205" y="639089"/>
                  <a:pt x="366779" y="655913"/>
                  <a:pt x="391490" y="672465"/>
                </a:cubicBezTo>
                <a:lnTo>
                  <a:pt x="418180" y="687216"/>
                </a:lnTo>
                <a:cubicBezTo>
                  <a:pt x="419364" y="686405"/>
                  <a:pt x="419015" y="684916"/>
                  <a:pt x="417750" y="683104"/>
                </a:cubicBezTo>
                <a:lnTo>
                  <a:pt x="416856" y="682191"/>
                </a:lnTo>
                <a:lnTo>
                  <a:pt x="408640" y="677233"/>
                </a:lnTo>
                <a:lnTo>
                  <a:pt x="412560" y="678406"/>
                </a:lnTo>
                <a:lnTo>
                  <a:pt x="413414" y="678676"/>
                </a:lnTo>
                <a:lnTo>
                  <a:pt x="411832" y="677060"/>
                </a:lnTo>
                <a:cubicBezTo>
                  <a:pt x="406884" y="672861"/>
                  <a:pt x="400758" y="668799"/>
                  <a:pt x="398417" y="667724"/>
                </a:cubicBezTo>
                <a:cubicBezTo>
                  <a:pt x="343065" y="630648"/>
                  <a:pt x="272668" y="595836"/>
                  <a:pt x="227155" y="558273"/>
                </a:cubicBezTo>
                <a:cubicBezTo>
                  <a:pt x="280226" y="582633"/>
                  <a:pt x="336926" y="626372"/>
                  <a:pt x="389266" y="654355"/>
                </a:cubicBezTo>
                <a:cubicBezTo>
                  <a:pt x="373398" y="646029"/>
                  <a:pt x="401336" y="662604"/>
                  <a:pt x="402640" y="659035"/>
                </a:cubicBezTo>
                <a:cubicBezTo>
                  <a:pt x="404518" y="652394"/>
                  <a:pt x="391453" y="652858"/>
                  <a:pt x="391453" y="652858"/>
                </a:cubicBezTo>
                <a:cubicBezTo>
                  <a:pt x="361436" y="633245"/>
                  <a:pt x="332146" y="614696"/>
                  <a:pt x="303742" y="596265"/>
                </a:cubicBezTo>
                <a:lnTo>
                  <a:pt x="248337" y="558698"/>
                </a:lnTo>
                <a:lnTo>
                  <a:pt x="257496" y="561572"/>
                </a:lnTo>
                <a:lnTo>
                  <a:pt x="257911" y="561657"/>
                </a:lnTo>
                <a:lnTo>
                  <a:pt x="260463" y="563141"/>
                </a:lnTo>
                <a:cubicBezTo>
                  <a:pt x="266601" y="567417"/>
                  <a:pt x="298282" y="589461"/>
                  <a:pt x="300469" y="587964"/>
                </a:cubicBezTo>
                <a:cubicBezTo>
                  <a:pt x="307396" y="583223"/>
                  <a:pt x="273527" y="562677"/>
                  <a:pt x="276023" y="566324"/>
                </a:cubicBezTo>
                <a:lnTo>
                  <a:pt x="273126" y="564607"/>
                </a:lnTo>
                <a:lnTo>
                  <a:pt x="277473" y="562204"/>
                </a:lnTo>
                <a:cubicBezTo>
                  <a:pt x="276101" y="560875"/>
                  <a:pt x="272266" y="559150"/>
                  <a:pt x="267290" y="557292"/>
                </a:cubicBezTo>
                <a:lnTo>
                  <a:pt x="254387" y="552962"/>
                </a:lnTo>
                <a:lnTo>
                  <a:pt x="246629" y="547622"/>
                </a:lnTo>
                <a:cubicBezTo>
                  <a:pt x="245073" y="540655"/>
                  <a:pt x="274467" y="559356"/>
                  <a:pt x="274467" y="559356"/>
                </a:cubicBezTo>
                <a:cubicBezTo>
                  <a:pt x="329402" y="595826"/>
                  <a:pt x="379556" y="625306"/>
                  <a:pt x="425701" y="654405"/>
                </a:cubicBezTo>
                <a:cubicBezTo>
                  <a:pt x="427457" y="655211"/>
                  <a:pt x="435825" y="660840"/>
                  <a:pt x="445900" y="667215"/>
                </a:cubicBezTo>
                <a:lnTo>
                  <a:pt x="453937" y="672188"/>
                </a:lnTo>
                <a:lnTo>
                  <a:pt x="453688" y="671490"/>
                </a:lnTo>
                <a:cubicBezTo>
                  <a:pt x="452845" y="669110"/>
                  <a:pt x="452015" y="666597"/>
                  <a:pt x="451547" y="664514"/>
                </a:cubicBezTo>
                <a:lnTo>
                  <a:pt x="451567" y="662217"/>
                </a:lnTo>
                <a:lnTo>
                  <a:pt x="418041" y="640574"/>
                </a:lnTo>
                <a:cubicBezTo>
                  <a:pt x="397783" y="627889"/>
                  <a:pt x="377637" y="615464"/>
                  <a:pt x="356724" y="602114"/>
                </a:cubicBezTo>
                <a:cubicBezTo>
                  <a:pt x="355475" y="600290"/>
                  <a:pt x="310522" y="578406"/>
                  <a:pt x="310006" y="572959"/>
                </a:cubicBezTo>
                <a:cubicBezTo>
                  <a:pt x="312221" y="568767"/>
                  <a:pt x="319584" y="572094"/>
                  <a:pt x="326392" y="576469"/>
                </a:cubicBezTo>
                <a:lnTo>
                  <a:pt x="329026" y="578366"/>
                </a:lnTo>
                <a:lnTo>
                  <a:pt x="334535" y="579240"/>
                </a:lnTo>
                <a:cubicBezTo>
                  <a:pt x="346091" y="581810"/>
                  <a:pt x="364026" y="587127"/>
                  <a:pt x="367548" y="587664"/>
                </a:cubicBezTo>
                <a:cubicBezTo>
                  <a:pt x="379981" y="591277"/>
                  <a:pt x="389828" y="593906"/>
                  <a:pt x="398485" y="596052"/>
                </a:cubicBezTo>
                <a:lnTo>
                  <a:pt x="403034" y="597101"/>
                </a:lnTo>
                <a:lnTo>
                  <a:pt x="433548" y="615001"/>
                </a:lnTo>
                <a:lnTo>
                  <a:pt x="393272" y="599741"/>
                </a:lnTo>
                <a:cubicBezTo>
                  <a:pt x="385449" y="596616"/>
                  <a:pt x="361577" y="592371"/>
                  <a:pt x="343824" y="587218"/>
                </a:cubicBezTo>
                <a:lnTo>
                  <a:pt x="338080" y="585116"/>
                </a:lnTo>
                <a:lnTo>
                  <a:pt x="338373" y="585353"/>
                </a:lnTo>
                <a:cubicBezTo>
                  <a:pt x="339065" y="585930"/>
                  <a:pt x="339456" y="586269"/>
                  <a:pt x="339456" y="586269"/>
                </a:cubicBezTo>
                <a:cubicBezTo>
                  <a:pt x="381518" y="611358"/>
                  <a:pt x="409798" y="627307"/>
                  <a:pt x="443521" y="647690"/>
                </a:cubicBezTo>
                <a:lnTo>
                  <a:pt x="463636" y="660099"/>
                </a:lnTo>
                <a:lnTo>
                  <a:pt x="472925" y="661739"/>
                </a:lnTo>
                <a:lnTo>
                  <a:pt x="476000" y="662411"/>
                </a:lnTo>
                <a:lnTo>
                  <a:pt x="469887" y="658291"/>
                </a:lnTo>
                <a:cubicBezTo>
                  <a:pt x="466653" y="656021"/>
                  <a:pt x="463217" y="653493"/>
                  <a:pt x="459433" y="650505"/>
                </a:cubicBezTo>
                <a:cubicBezTo>
                  <a:pt x="466028" y="652907"/>
                  <a:pt x="472245" y="655930"/>
                  <a:pt x="478240" y="659287"/>
                </a:cubicBezTo>
                <a:lnTo>
                  <a:pt x="487589" y="665060"/>
                </a:lnTo>
                <a:lnTo>
                  <a:pt x="506618" y="669878"/>
                </a:lnTo>
                <a:cubicBezTo>
                  <a:pt x="513156" y="671651"/>
                  <a:pt x="518285" y="673145"/>
                  <a:pt x="520458" y="673851"/>
                </a:cubicBezTo>
                <a:cubicBezTo>
                  <a:pt x="524807" y="674140"/>
                  <a:pt x="527124" y="673941"/>
                  <a:pt x="527858" y="673361"/>
                </a:cubicBezTo>
                <a:lnTo>
                  <a:pt x="526251" y="671243"/>
                </a:lnTo>
                <a:lnTo>
                  <a:pt x="522705" y="669083"/>
                </a:lnTo>
                <a:lnTo>
                  <a:pt x="516850" y="666189"/>
                </a:lnTo>
                <a:cubicBezTo>
                  <a:pt x="497829" y="657853"/>
                  <a:pt x="461672" y="645413"/>
                  <a:pt x="464507" y="642360"/>
                </a:cubicBezTo>
                <a:cubicBezTo>
                  <a:pt x="465033" y="640831"/>
                  <a:pt x="469079" y="640725"/>
                  <a:pt x="474379" y="641253"/>
                </a:cubicBezTo>
                <a:lnTo>
                  <a:pt x="479817" y="642095"/>
                </a:lnTo>
                <a:lnTo>
                  <a:pt x="484542" y="644858"/>
                </a:lnTo>
                <a:lnTo>
                  <a:pt x="461790" y="629705"/>
                </a:lnTo>
                <a:cubicBezTo>
                  <a:pt x="504445" y="648032"/>
                  <a:pt x="533304" y="671282"/>
                  <a:pt x="568622" y="691429"/>
                </a:cubicBezTo>
                <a:lnTo>
                  <a:pt x="578798" y="696439"/>
                </a:lnTo>
                <a:lnTo>
                  <a:pt x="574563" y="693341"/>
                </a:lnTo>
                <a:cubicBezTo>
                  <a:pt x="568568" y="689468"/>
                  <a:pt x="561843" y="685705"/>
                  <a:pt x="561115" y="684641"/>
                </a:cubicBezTo>
                <a:cubicBezTo>
                  <a:pt x="536870" y="671117"/>
                  <a:pt x="514695" y="658073"/>
                  <a:pt x="493397" y="645041"/>
                </a:cubicBezTo>
                <a:lnTo>
                  <a:pt x="491635" y="643926"/>
                </a:lnTo>
                <a:lnTo>
                  <a:pt x="491778" y="643948"/>
                </a:lnTo>
                <a:cubicBezTo>
                  <a:pt x="502866" y="645962"/>
                  <a:pt x="509910" y="647358"/>
                  <a:pt x="494786" y="641833"/>
                </a:cubicBezTo>
                <a:lnTo>
                  <a:pt x="471752" y="631341"/>
                </a:lnTo>
                <a:lnTo>
                  <a:pt x="430949" y="605515"/>
                </a:lnTo>
                <a:lnTo>
                  <a:pt x="425155" y="602182"/>
                </a:lnTo>
                <a:lnTo>
                  <a:pt x="447320" y="607140"/>
                </a:lnTo>
                <a:lnTo>
                  <a:pt x="456098" y="609266"/>
                </a:lnTo>
                <a:lnTo>
                  <a:pt x="448552" y="603859"/>
                </a:lnTo>
                <a:cubicBezTo>
                  <a:pt x="436740" y="594813"/>
                  <a:pt x="426627" y="585170"/>
                  <a:pt x="449377" y="596706"/>
                </a:cubicBezTo>
                <a:lnTo>
                  <a:pt x="490456" y="618203"/>
                </a:lnTo>
                <a:lnTo>
                  <a:pt x="502233" y="621465"/>
                </a:lnTo>
                <a:lnTo>
                  <a:pt x="517850" y="625148"/>
                </a:lnTo>
                <a:lnTo>
                  <a:pt x="491949" y="610125"/>
                </a:lnTo>
                <a:lnTo>
                  <a:pt x="485325" y="606289"/>
                </a:lnTo>
                <a:lnTo>
                  <a:pt x="479480" y="604898"/>
                </a:lnTo>
                <a:cubicBezTo>
                  <a:pt x="466371" y="602143"/>
                  <a:pt x="455218" y="600078"/>
                  <a:pt x="458366" y="593802"/>
                </a:cubicBezTo>
                <a:cubicBezTo>
                  <a:pt x="457843" y="594366"/>
                  <a:pt x="459865" y="594915"/>
                  <a:pt x="463360" y="595422"/>
                </a:cubicBezTo>
                <a:lnTo>
                  <a:pt x="467214" y="595802"/>
                </a:lnTo>
                <a:lnTo>
                  <a:pt x="453631" y="587936"/>
                </a:lnTo>
                <a:lnTo>
                  <a:pt x="473622" y="591087"/>
                </a:lnTo>
                <a:cubicBezTo>
                  <a:pt x="501817" y="588955"/>
                  <a:pt x="469127" y="579891"/>
                  <a:pt x="447561" y="575527"/>
                </a:cubicBezTo>
                <a:lnTo>
                  <a:pt x="419594" y="567477"/>
                </a:lnTo>
                <a:lnTo>
                  <a:pt x="402407" y="557017"/>
                </a:lnTo>
                <a:lnTo>
                  <a:pt x="400329" y="555762"/>
                </a:lnTo>
                <a:lnTo>
                  <a:pt x="411714" y="558312"/>
                </a:lnTo>
                <a:cubicBezTo>
                  <a:pt x="427063" y="561674"/>
                  <a:pt x="442192" y="565269"/>
                  <a:pt x="456276" y="569993"/>
                </a:cubicBezTo>
                <a:cubicBezTo>
                  <a:pt x="464362" y="572192"/>
                  <a:pt x="472707" y="574874"/>
                  <a:pt x="481215" y="577761"/>
                </a:cubicBezTo>
                <a:lnTo>
                  <a:pt x="499583" y="584142"/>
                </a:lnTo>
                <a:lnTo>
                  <a:pt x="499939" y="582959"/>
                </a:lnTo>
                <a:cubicBezTo>
                  <a:pt x="500684" y="580633"/>
                  <a:pt x="501210" y="579105"/>
                  <a:pt x="501210" y="579105"/>
                </a:cubicBezTo>
                <a:cubicBezTo>
                  <a:pt x="497042" y="575894"/>
                  <a:pt x="469215" y="569932"/>
                  <a:pt x="460531" y="563244"/>
                </a:cubicBezTo>
                <a:cubicBezTo>
                  <a:pt x="460531" y="563244"/>
                  <a:pt x="450692" y="555665"/>
                  <a:pt x="463842" y="558021"/>
                </a:cubicBezTo>
                <a:lnTo>
                  <a:pt x="467908" y="558972"/>
                </a:lnTo>
                <a:lnTo>
                  <a:pt x="467093" y="558345"/>
                </a:lnTo>
                <a:cubicBezTo>
                  <a:pt x="458747" y="555784"/>
                  <a:pt x="454222" y="556166"/>
                  <a:pt x="447611" y="555586"/>
                </a:cubicBezTo>
                <a:cubicBezTo>
                  <a:pt x="445528" y="553981"/>
                  <a:pt x="441372" y="546267"/>
                  <a:pt x="432329" y="543815"/>
                </a:cubicBezTo>
                <a:cubicBezTo>
                  <a:pt x="423983" y="541254"/>
                  <a:pt x="400323" y="539144"/>
                  <a:pt x="385030" y="531233"/>
                </a:cubicBezTo>
                <a:cubicBezTo>
                  <a:pt x="359307" y="519156"/>
                  <a:pt x="402438" y="528527"/>
                  <a:pt x="411131" y="531356"/>
                </a:cubicBezTo>
                <a:cubicBezTo>
                  <a:pt x="424352" y="533159"/>
                  <a:pt x="436866" y="538930"/>
                  <a:pt x="443475" y="540153"/>
                </a:cubicBezTo>
                <a:cubicBezTo>
                  <a:pt x="445563" y="539828"/>
                  <a:pt x="447742" y="538445"/>
                  <a:pt x="450181" y="537262"/>
                </a:cubicBezTo>
                <a:lnTo>
                  <a:pt x="454524" y="536376"/>
                </a:lnTo>
                <a:lnTo>
                  <a:pt x="447297" y="533090"/>
                </a:lnTo>
                <a:cubicBezTo>
                  <a:pt x="443539" y="531143"/>
                  <a:pt x="441128" y="529447"/>
                  <a:pt x="441132" y="528321"/>
                </a:cubicBezTo>
                <a:cubicBezTo>
                  <a:pt x="441133" y="527839"/>
                  <a:pt x="441606" y="527529"/>
                  <a:pt x="442452" y="527362"/>
                </a:cubicBezTo>
                <a:lnTo>
                  <a:pt x="442938" y="527348"/>
                </a:lnTo>
                <a:lnTo>
                  <a:pt x="432727" y="524140"/>
                </a:lnTo>
                <a:cubicBezTo>
                  <a:pt x="424033" y="521312"/>
                  <a:pt x="415350" y="514625"/>
                  <a:pt x="402489" y="508586"/>
                </a:cubicBezTo>
                <a:cubicBezTo>
                  <a:pt x="385450" y="503197"/>
                  <a:pt x="376745" y="504871"/>
                  <a:pt x="370155" y="495929"/>
                </a:cubicBezTo>
                <a:cubicBezTo>
                  <a:pt x="365998" y="488216"/>
                  <a:pt x="372280" y="481453"/>
                  <a:pt x="368112" y="478242"/>
                </a:cubicBezTo>
                <a:cubicBezTo>
                  <a:pt x="357345" y="469950"/>
                  <a:pt x="312120" y="462833"/>
                  <a:pt x="294732" y="457819"/>
                </a:cubicBezTo>
                <a:lnTo>
                  <a:pt x="266519" y="449893"/>
                </a:lnTo>
                <a:lnTo>
                  <a:pt x="264144" y="447290"/>
                </a:lnTo>
                <a:lnTo>
                  <a:pt x="256658" y="440451"/>
                </a:lnTo>
                <a:lnTo>
                  <a:pt x="265798" y="442704"/>
                </a:lnTo>
                <a:lnTo>
                  <a:pt x="364294" y="467117"/>
                </a:lnTo>
                <a:lnTo>
                  <a:pt x="373432" y="463955"/>
                </a:lnTo>
                <a:cubicBezTo>
                  <a:pt x="373432" y="463955"/>
                  <a:pt x="373432" y="463955"/>
                  <a:pt x="369480" y="463942"/>
                </a:cubicBezTo>
                <a:cubicBezTo>
                  <a:pt x="373445" y="460006"/>
                  <a:pt x="373445" y="460006"/>
                  <a:pt x="369493" y="459993"/>
                </a:cubicBezTo>
                <a:cubicBezTo>
                  <a:pt x="369493" y="459993"/>
                  <a:pt x="369493" y="459993"/>
                  <a:pt x="362169" y="456019"/>
                </a:cubicBezTo>
                <a:cubicBezTo>
                  <a:pt x="369506" y="456043"/>
                  <a:pt x="380806" y="452696"/>
                  <a:pt x="377419" y="452685"/>
                </a:cubicBezTo>
                <a:cubicBezTo>
                  <a:pt x="362207" y="444734"/>
                  <a:pt x="346993" y="437348"/>
                  <a:pt x="331780" y="429399"/>
                </a:cubicBezTo>
                <a:cubicBezTo>
                  <a:pt x="335732" y="429412"/>
                  <a:pt x="335732" y="429412"/>
                  <a:pt x="339119" y="429423"/>
                </a:cubicBezTo>
                <a:cubicBezTo>
                  <a:pt x="339119" y="429423"/>
                  <a:pt x="339119" y="429423"/>
                  <a:pt x="388695" y="456108"/>
                </a:cubicBezTo>
                <a:cubicBezTo>
                  <a:pt x="392646" y="456121"/>
                  <a:pt x="403935" y="456159"/>
                  <a:pt x="407897" y="452787"/>
                </a:cubicBezTo>
                <a:cubicBezTo>
                  <a:pt x="432416" y="462179"/>
                  <a:pt x="456083" y="473544"/>
                  <a:pt x="479254" y="485469"/>
                </a:cubicBezTo>
                <a:lnTo>
                  <a:pt x="496852" y="494749"/>
                </a:lnTo>
                <a:lnTo>
                  <a:pt x="523269" y="501708"/>
                </a:lnTo>
                <a:cubicBezTo>
                  <a:pt x="524400" y="501612"/>
                  <a:pt x="526184" y="501255"/>
                  <a:pt x="528225" y="500711"/>
                </a:cubicBezTo>
                <a:lnTo>
                  <a:pt x="530332" y="500026"/>
                </a:lnTo>
                <a:lnTo>
                  <a:pt x="516254" y="490761"/>
                </a:lnTo>
                <a:lnTo>
                  <a:pt x="486528" y="476102"/>
                </a:lnTo>
                <a:lnTo>
                  <a:pt x="458622" y="468031"/>
                </a:lnTo>
                <a:cubicBezTo>
                  <a:pt x="437415" y="459432"/>
                  <a:pt x="417595" y="452546"/>
                  <a:pt x="402650" y="444902"/>
                </a:cubicBezTo>
                <a:lnTo>
                  <a:pt x="402166" y="444313"/>
                </a:lnTo>
                <a:lnTo>
                  <a:pt x="400021" y="444861"/>
                </a:lnTo>
                <a:lnTo>
                  <a:pt x="363301" y="426693"/>
                </a:lnTo>
                <a:lnTo>
                  <a:pt x="352024" y="423876"/>
                </a:lnTo>
                <a:cubicBezTo>
                  <a:pt x="338064" y="422067"/>
                  <a:pt x="327366" y="420756"/>
                  <a:pt x="329639" y="416385"/>
                </a:cubicBezTo>
                <a:lnTo>
                  <a:pt x="341228" y="415772"/>
                </a:lnTo>
                <a:lnTo>
                  <a:pt x="339168" y="414754"/>
                </a:lnTo>
                <a:cubicBezTo>
                  <a:pt x="339181" y="410804"/>
                  <a:pt x="343145" y="406867"/>
                  <a:pt x="339194" y="406854"/>
                </a:cubicBezTo>
                <a:cubicBezTo>
                  <a:pt x="335833" y="399509"/>
                  <a:pt x="331908" y="391596"/>
                  <a:pt x="327971" y="387634"/>
                </a:cubicBezTo>
                <a:cubicBezTo>
                  <a:pt x="331922" y="387647"/>
                  <a:pt x="339246" y="391622"/>
                  <a:pt x="343196" y="391634"/>
                </a:cubicBezTo>
                <a:cubicBezTo>
                  <a:pt x="347141" y="393623"/>
                  <a:pt x="354760" y="393648"/>
                  <a:pt x="360408" y="392680"/>
                </a:cubicBezTo>
                <a:lnTo>
                  <a:pt x="362017" y="391208"/>
                </a:lnTo>
                <a:lnTo>
                  <a:pt x="352288" y="388148"/>
                </a:lnTo>
                <a:lnTo>
                  <a:pt x="259086" y="363914"/>
                </a:lnTo>
                <a:lnTo>
                  <a:pt x="253881" y="359555"/>
                </a:lnTo>
                <a:lnTo>
                  <a:pt x="241095" y="350082"/>
                </a:lnTo>
                <a:lnTo>
                  <a:pt x="270978" y="355736"/>
                </a:lnTo>
                <a:cubicBezTo>
                  <a:pt x="279662" y="362424"/>
                  <a:pt x="288704" y="364875"/>
                  <a:pt x="294976" y="361971"/>
                </a:cubicBezTo>
                <a:cubicBezTo>
                  <a:pt x="288376" y="356889"/>
                  <a:pt x="280030" y="354329"/>
                  <a:pt x="270978" y="355736"/>
                </a:cubicBezTo>
                <a:lnTo>
                  <a:pt x="243245" y="346071"/>
                </a:lnTo>
                <a:lnTo>
                  <a:pt x="246897" y="339963"/>
                </a:lnTo>
                <a:cubicBezTo>
                  <a:pt x="248352" y="342089"/>
                  <a:pt x="249599" y="343913"/>
                  <a:pt x="249599" y="343913"/>
                </a:cubicBezTo>
                <a:cubicBezTo>
                  <a:pt x="251635" y="336720"/>
                  <a:pt x="249448" y="338217"/>
                  <a:pt x="246897" y="339963"/>
                </a:cubicBezTo>
                <a:lnTo>
                  <a:pt x="238276" y="334524"/>
                </a:lnTo>
                <a:lnTo>
                  <a:pt x="266192" y="340641"/>
                </a:lnTo>
                <a:lnTo>
                  <a:pt x="274490" y="343875"/>
                </a:lnTo>
                <a:cubicBezTo>
                  <a:pt x="277110" y="345052"/>
                  <a:pt x="278564" y="345954"/>
                  <a:pt x="278017" y="346327"/>
                </a:cubicBezTo>
                <a:lnTo>
                  <a:pt x="278221" y="343277"/>
                </a:lnTo>
                <a:lnTo>
                  <a:pt x="315573" y="351463"/>
                </a:lnTo>
                <a:lnTo>
                  <a:pt x="325547" y="357078"/>
                </a:lnTo>
                <a:lnTo>
                  <a:pt x="338439" y="365060"/>
                </a:lnTo>
                <a:lnTo>
                  <a:pt x="339962" y="360596"/>
                </a:lnTo>
                <a:lnTo>
                  <a:pt x="330527" y="355007"/>
                </a:lnTo>
                <a:lnTo>
                  <a:pt x="330048" y="354635"/>
                </a:lnTo>
                <a:lnTo>
                  <a:pt x="340232" y="356866"/>
                </a:lnTo>
                <a:lnTo>
                  <a:pt x="341149" y="357121"/>
                </a:lnTo>
                <a:lnTo>
                  <a:pt x="342416" y="353407"/>
                </a:lnTo>
                <a:cubicBezTo>
                  <a:pt x="344581" y="347066"/>
                  <a:pt x="347467" y="338613"/>
                  <a:pt x="351314" y="327342"/>
                </a:cubicBezTo>
                <a:cubicBezTo>
                  <a:pt x="358641" y="330752"/>
                  <a:pt x="365964" y="334725"/>
                  <a:pt x="373852" y="338702"/>
                </a:cubicBezTo>
                <a:cubicBezTo>
                  <a:pt x="381190" y="338726"/>
                  <a:pt x="404343" y="334855"/>
                  <a:pt x="396454" y="330879"/>
                </a:cubicBezTo>
                <a:cubicBezTo>
                  <a:pt x="396454" y="330879"/>
                  <a:pt x="396454" y="330879"/>
                  <a:pt x="358704" y="312132"/>
                </a:cubicBezTo>
                <a:cubicBezTo>
                  <a:pt x="385204" y="319557"/>
                  <a:pt x="408308" y="330918"/>
                  <a:pt x="434794" y="342856"/>
                </a:cubicBezTo>
                <a:cubicBezTo>
                  <a:pt x="442119" y="346265"/>
                  <a:pt x="461320" y="342945"/>
                  <a:pt x="457383" y="338982"/>
                </a:cubicBezTo>
                <a:cubicBezTo>
                  <a:pt x="457383" y="338982"/>
                  <a:pt x="457383" y="338982"/>
                  <a:pt x="438220" y="331020"/>
                </a:cubicBezTo>
                <a:cubicBezTo>
                  <a:pt x="450059" y="335009"/>
                  <a:pt x="461334" y="338997"/>
                  <a:pt x="472609" y="342983"/>
                </a:cubicBezTo>
                <a:cubicBezTo>
                  <a:pt x="468657" y="342971"/>
                  <a:pt x="468657" y="342971"/>
                  <a:pt x="468645" y="346355"/>
                </a:cubicBezTo>
                <a:lnTo>
                  <a:pt x="508881" y="362456"/>
                </a:lnTo>
                <a:lnTo>
                  <a:pt x="523096" y="364209"/>
                </a:lnTo>
                <a:cubicBezTo>
                  <a:pt x="531701" y="367373"/>
                  <a:pt x="540826" y="371500"/>
                  <a:pt x="547262" y="372590"/>
                </a:cubicBezTo>
                <a:cubicBezTo>
                  <a:pt x="560472" y="378253"/>
                  <a:pt x="575418" y="385896"/>
                  <a:pt x="592466" y="387426"/>
                </a:cubicBezTo>
                <a:cubicBezTo>
                  <a:pt x="592466" y="387426"/>
                  <a:pt x="597004" y="382541"/>
                  <a:pt x="601181" y="381892"/>
                </a:cubicBezTo>
                <a:cubicBezTo>
                  <a:pt x="607791" y="383114"/>
                  <a:pt x="646396" y="392868"/>
                  <a:pt x="655089" y="395695"/>
                </a:cubicBezTo>
                <a:lnTo>
                  <a:pt x="670291" y="395034"/>
                </a:lnTo>
                <a:lnTo>
                  <a:pt x="666030" y="392722"/>
                </a:lnTo>
                <a:cubicBezTo>
                  <a:pt x="666030" y="392722"/>
                  <a:pt x="662078" y="392709"/>
                  <a:pt x="658129" y="392694"/>
                </a:cubicBezTo>
                <a:lnTo>
                  <a:pt x="609035" y="371146"/>
                </a:lnTo>
                <a:lnTo>
                  <a:pt x="560533" y="354451"/>
                </a:lnTo>
                <a:lnTo>
                  <a:pt x="557990" y="353445"/>
                </a:lnTo>
                <a:lnTo>
                  <a:pt x="548199" y="354522"/>
                </a:lnTo>
                <a:cubicBezTo>
                  <a:pt x="544813" y="354512"/>
                  <a:pt x="540861" y="354498"/>
                  <a:pt x="536911" y="354484"/>
                </a:cubicBezTo>
                <a:cubicBezTo>
                  <a:pt x="536911" y="354484"/>
                  <a:pt x="536911" y="354484"/>
                  <a:pt x="529588" y="350510"/>
                </a:cubicBezTo>
                <a:lnTo>
                  <a:pt x="539104" y="345969"/>
                </a:lnTo>
                <a:lnTo>
                  <a:pt x="506514" y="333068"/>
                </a:lnTo>
                <a:cubicBezTo>
                  <a:pt x="489260" y="326788"/>
                  <a:pt x="472049" y="320461"/>
                  <a:pt x="452756" y="311404"/>
                </a:cubicBezTo>
                <a:cubicBezTo>
                  <a:pt x="491372" y="317298"/>
                  <a:pt x="521610" y="332852"/>
                  <a:pt x="560215" y="342605"/>
                </a:cubicBezTo>
                <a:lnTo>
                  <a:pt x="572012" y="346614"/>
                </a:lnTo>
                <a:lnTo>
                  <a:pt x="587105" y="344568"/>
                </a:lnTo>
                <a:lnTo>
                  <a:pt x="593966" y="339443"/>
                </a:lnTo>
                <a:lnTo>
                  <a:pt x="605241" y="343430"/>
                </a:lnTo>
                <a:cubicBezTo>
                  <a:pt x="597892" y="346790"/>
                  <a:pt x="593942" y="346778"/>
                  <a:pt x="593928" y="350727"/>
                </a:cubicBezTo>
                <a:lnTo>
                  <a:pt x="599431" y="352973"/>
                </a:lnTo>
                <a:lnTo>
                  <a:pt x="612388" y="354429"/>
                </a:lnTo>
                <a:cubicBezTo>
                  <a:pt x="618660" y="351525"/>
                  <a:pt x="620753" y="349270"/>
                  <a:pt x="627364" y="349850"/>
                </a:cubicBezTo>
                <a:cubicBezTo>
                  <a:pt x="644413" y="351380"/>
                  <a:pt x="657602" y="365405"/>
                  <a:pt x="676735" y="368540"/>
                </a:cubicBezTo>
                <a:cubicBezTo>
                  <a:pt x="674652" y="366935"/>
                  <a:pt x="683039" y="353413"/>
                  <a:pt x="685470" y="355285"/>
                </a:cubicBezTo>
                <a:cubicBezTo>
                  <a:pt x="696268" y="351357"/>
                  <a:pt x="737254" y="382924"/>
                  <a:pt x="750157" y="372881"/>
                </a:cubicBezTo>
                <a:lnTo>
                  <a:pt x="751592" y="371335"/>
                </a:lnTo>
                <a:lnTo>
                  <a:pt x="751857" y="371049"/>
                </a:lnTo>
                <a:cubicBezTo>
                  <a:pt x="752141" y="370743"/>
                  <a:pt x="752283" y="370591"/>
                  <a:pt x="752070" y="370820"/>
                </a:cubicBezTo>
                <a:lnTo>
                  <a:pt x="751592" y="371335"/>
                </a:lnTo>
                <a:lnTo>
                  <a:pt x="750794" y="372193"/>
                </a:lnTo>
                <a:cubicBezTo>
                  <a:pt x="750440" y="372575"/>
                  <a:pt x="750157" y="372881"/>
                  <a:pt x="750157" y="372881"/>
                </a:cubicBezTo>
                <a:cubicBezTo>
                  <a:pt x="733137" y="359772"/>
                  <a:pt x="715728" y="362478"/>
                  <a:pt x="698352" y="352962"/>
                </a:cubicBezTo>
                <a:cubicBezTo>
                  <a:pt x="674723" y="338631"/>
                  <a:pt x="650736" y="328534"/>
                  <a:pt x="618741" y="319361"/>
                </a:cubicBezTo>
                <a:cubicBezTo>
                  <a:pt x="567285" y="299710"/>
                  <a:pt x="681354" y="331491"/>
                  <a:pt x="683447" y="329237"/>
                </a:cubicBezTo>
                <a:lnTo>
                  <a:pt x="659838" y="307186"/>
                </a:lnTo>
                <a:cubicBezTo>
                  <a:pt x="661932" y="304932"/>
                  <a:pt x="702959" y="320417"/>
                  <a:pt x="702959" y="320417"/>
                </a:cubicBezTo>
                <a:cubicBezTo>
                  <a:pt x="724176" y="325157"/>
                  <a:pt x="728682" y="332494"/>
                  <a:pt x="746080" y="333648"/>
                </a:cubicBezTo>
                <a:cubicBezTo>
                  <a:pt x="737396" y="326959"/>
                  <a:pt x="692192" y="312123"/>
                  <a:pt x="694286" y="309869"/>
                </a:cubicBezTo>
                <a:cubicBezTo>
                  <a:pt x="694809" y="309306"/>
                  <a:pt x="698310" y="309505"/>
                  <a:pt x="702595" y="309853"/>
                </a:cubicBezTo>
                <a:lnTo>
                  <a:pt x="706133" y="310093"/>
                </a:lnTo>
                <a:lnTo>
                  <a:pt x="747120" y="332527"/>
                </a:lnTo>
                <a:lnTo>
                  <a:pt x="766818" y="343307"/>
                </a:lnTo>
                <a:cubicBezTo>
                  <a:pt x="769829" y="352400"/>
                  <a:pt x="773744" y="338567"/>
                  <a:pt x="766818" y="343307"/>
                </a:cubicBezTo>
                <a:cubicBezTo>
                  <a:pt x="757234" y="335365"/>
                  <a:pt x="747282" y="328400"/>
                  <a:pt x="737151" y="321921"/>
                </a:cubicBezTo>
                <a:lnTo>
                  <a:pt x="717335" y="310008"/>
                </a:lnTo>
                <a:lnTo>
                  <a:pt x="720128" y="308835"/>
                </a:lnTo>
                <a:cubicBezTo>
                  <a:pt x="718762" y="307330"/>
                  <a:pt x="713787" y="304747"/>
                  <a:pt x="703010" y="300476"/>
                </a:cubicBezTo>
                <a:lnTo>
                  <a:pt x="698809" y="298850"/>
                </a:lnTo>
                <a:lnTo>
                  <a:pt x="675743" y="284918"/>
                </a:lnTo>
                <a:cubicBezTo>
                  <a:pt x="665658" y="278406"/>
                  <a:pt x="655773" y="271395"/>
                  <a:pt x="646281" y="263391"/>
                </a:cubicBezTo>
                <a:cubicBezTo>
                  <a:pt x="673910" y="274821"/>
                  <a:pt x="698049" y="291319"/>
                  <a:pt x="724531" y="305767"/>
                </a:cubicBezTo>
                <a:cubicBezTo>
                  <a:pt x="745291" y="316545"/>
                  <a:pt x="730726" y="304650"/>
                  <a:pt x="723340" y="298550"/>
                </a:cubicBezTo>
                <a:lnTo>
                  <a:pt x="629979" y="242207"/>
                </a:lnTo>
                <a:lnTo>
                  <a:pt x="633900" y="243380"/>
                </a:lnTo>
                <a:cubicBezTo>
                  <a:pt x="650939" y="248768"/>
                  <a:pt x="696839" y="263496"/>
                  <a:pt x="664159" y="250572"/>
                </a:cubicBezTo>
                <a:cubicBezTo>
                  <a:pt x="636003" y="237266"/>
                  <a:pt x="672861" y="249540"/>
                  <a:pt x="683651" y="249471"/>
                </a:cubicBezTo>
                <a:cubicBezTo>
                  <a:pt x="681566" y="247866"/>
                  <a:pt x="679482" y="246261"/>
                  <a:pt x="677398" y="244655"/>
                </a:cubicBezTo>
                <a:cubicBezTo>
                  <a:pt x="679482" y="246261"/>
                  <a:pt x="670481" y="227726"/>
                  <a:pt x="672924" y="225096"/>
                </a:cubicBezTo>
                <a:cubicBezTo>
                  <a:pt x="677112" y="220587"/>
                  <a:pt x="733103" y="235996"/>
                  <a:pt x="741797" y="238825"/>
                </a:cubicBezTo>
                <a:cubicBezTo>
                  <a:pt x="776592" y="241133"/>
                  <a:pt x="681309" y="212219"/>
                  <a:pt x="685846" y="207334"/>
                </a:cubicBezTo>
                <a:cubicBezTo>
                  <a:pt x="686371" y="205805"/>
                  <a:pt x="690418" y="205698"/>
                  <a:pt x="695719" y="206226"/>
                </a:cubicBezTo>
                <a:lnTo>
                  <a:pt x="701156" y="207069"/>
                </a:lnTo>
                <a:lnTo>
                  <a:pt x="765854" y="244913"/>
                </a:lnTo>
                <a:cubicBezTo>
                  <a:pt x="772149" y="248637"/>
                  <a:pt x="800239" y="270907"/>
                  <a:pt x="804978" y="267664"/>
                </a:cubicBezTo>
                <a:cubicBezTo>
                  <a:pt x="809353" y="264670"/>
                  <a:pt x="783910" y="251742"/>
                  <a:pt x="782454" y="249615"/>
                </a:cubicBezTo>
                <a:cubicBezTo>
                  <a:pt x="758210" y="236090"/>
                  <a:pt x="736033" y="223046"/>
                  <a:pt x="714736" y="210014"/>
                </a:cubicBezTo>
                <a:lnTo>
                  <a:pt x="712974" y="208899"/>
                </a:lnTo>
                <a:lnTo>
                  <a:pt x="713118" y="208922"/>
                </a:lnTo>
                <a:cubicBezTo>
                  <a:pt x="724205" y="210936"/>
                  <a:pt x="731250" y="212332"/>
                  <a:pt x="716125" y="206806"/>
                </a:cubicBezTo>
                <a:lnTo>
                  <a:pt x="693092" y="196315"/>
                </a:lnTo>
                <a:lnTo>
                  <a:pt x="652287" y="170489"/>
                </a:lnTo>
                <a:lnTo>
                  <a:pt x="646494" y="167157"/>
                </a:lnTo>
                <a:lnTo>
                  <a:pt x="668660" y="172113"/>
                </a:lnTo>
                <a:cubicBezTo>
                  <a:pt x="678142" y="174331"/>
                  <a:pt x="689228" y="177069"/>
                  <a:pt x="703315" y="180827"/>
                </a:cubicBezTo>
                <a:cubicBezTo>
                  <a:pt x="718270" y="184611"/>
                  <a:pt x="729396" y="188668"/>
                  <a:pt x="742267" y="190847"/>
                </a:cubicBezTo>
                <a:cubicBezTo>
                  <a:pt x="772188" y="193913"/>
                  <a:pt x="724900" y="177471"/>
                  <a:pt x="714122" y="173038"/>
                </a:cubicBezTo>
                <a:cubicBezTo>
                  <a:pt x="696734" y="168025"/>
                  <a:pt x="675507" y="167144"/>
                  <a:pt x="679706" y="158776"/>
                </a:cubicBezTo>
                <a:cubicBezTo>
                  <a:pt x="677611" y="161031"/>
                  <a:pt x="716236" y="163065"/>
                  <a:pt x="727025" y="162995"/>
                </a:cubicBezTo>
                <a:cubicBezTo>
                  <a:pt x="727025" y="162995"/>
                  <a:pt x="744402" y="172511"/>
                  <a:pt x="741990" y="162920"/>
                </a:cubicBezTo>
                <a:cubicBezTo>
                  <a:pt x="741990" y="162920"/>
                  <a:pt x="727035" y="159135"/>
                  <a:pt x="718688" y="156575"/>
                </a:cubicBezTo>
                <a:cubicBezTo>
                  <a:pt x="720444" y="150192"/>
                  <a:pt x="722549" y="144078"/>
                  <a:pt x="722549" y="144078"/>
                </a:cubicBezTo>
                <a:cubicBezTo>
                  <a:pt x="718380" y="140868"/>
                  <a:pt x="690554" y="134906"/>
                  <a:pt x="681871" y="128218"/>
                </a:cubicBezTo>
                <a:cubicBezTo>
                  <a:pt x="681871" y="128218"/>
                  <a:pt x="669019" y="118319"/>
                  <a:pt x="692320" y="124664"/>
                </a:cubicBezTo>
                <a:cubicBezTo>
                  <a:pt x="710056" y="129945"/>
                  <a:pt x="694742" y="130396"/>
                  <a:pt x="707972" y="128341"/>
                </a:cubicBezTo>
                <a:cubicBezTo>
                  <a:pt x="698920" y="129747"/>
                  <a:pt x="701382" y="119397"/>
                  <a:pt x="707654" y="116494"/>
                </a:cubicBezTo>
                <a:close/>
                <a:moveTo>
                  <a:pt x="719086" y="105422"/>
                </a:moveTo>
                <a:lnTo>
                  <a:pt x="731656" y="108050"/>
                </a:lnTo>
                <a:lnTo>
                  <a:pt x="733537" y="107917"/>
                </a:lnTo>
                <a:lnTo>
                  <a:pt x="736707" y="110034"/>
                </a:lnTo>
                <a:cubicBezTo>
                  <a:pt x="808351" y="146670"/>
                  <a:pt x="864743" y="185265"/>
                  <a:pt x="948455" y="230148"/>
                </a:cubicBezTo>
                <a:cubicBezTo>
                  <a:pt x="976967" y="245214"/>
                  <a:pt x="1009292" y="259791"/>
                  <a:pt x="1042326" y="273546"/>
                </a:cubicBezTo>
                <a:lnTo>
                  <a:pt x="1044475" y="274388"/>
                </a:lnTo>
                <a:lnTo>
                  <a:pt x="1051890" y="283938"/>
                </a:lnTo>
                <a:lnTo>
                  <a:pt x="938095" y="234562"/>
                </a:lnTo>
                <a:cubicBezTo>
                  <a:pt x="865203" y="196105"/>
                  <a:pt x="792368" y="152254"/>
                  <a:pt x="721147" y="106852"/>
                </a:cubicBezTo>
                <a:close/>
                <a:moveTo>
                  <a:pt x="667340" y="92232"/>
                </a:moveTo>
                <a:lnTo>
                  <a:pt x="676740" y="93586"/>
                </a:lnTo>
                <a:lnTo>
                  <a:pt x="710866" y="114114"/>
                </a:lnTo>
                <a:lnTo>
                  <a:pt x="710097" y="113864"/>
                </a:lnTo>
                <a:cubicBezTo>
                  <a:pt x="703316" y="112024"/>
                  <a:pt x="679909" y="103906"/>
                  <a:pt x="668635" y="98064"/>
                </a:cubicBezTo>
                <a:cubicBezTo>
                  <a:pt x="666757" y="97090"/>
                  <a:pt x="665215" y="96179"/>
                  <a:pt x="664142" y="95371"/>
                </a:cubicBezTo>
                <a:cubicBezTo>
                  <a:pt x="663071" y="94563"/>
                  <a:pt x="662469" y="93858"/>
                  <a:pt x="662470" y="93295"/>
                </a:cubicBezTo>
                <a:cubicBezTo>
                  <a:pt x="662473" y="92330"/>
                  <a:pt x="664366" y="92056"/>
                  <a:pt x="667340" y="92232"/>
                </a:cubicBezTo>
                <a:close/>
                <a:moveTo>
                  <a:pt x="695245" y="83084"/>
                </a:moveTo>
                <a:cubicBezTo>
                  <a:pt x="701749" y="85549"/>
                  <a:pt x="710945" y="91749"/>
                  <a:pt x="719098" y="97601"/>
                </a:cubicBezTo>
                <a:lnTo>
                  <a:pt x="722362" y="99981"/>
                </a:lnTo>
                <a:lnTo>
                  <a:pt x="711879" y="97029"/>
                </a:lnTo>
                <a:lnTo>
                  <a:pt x="703979" y="94943"/>
                </a:lnTo>
                <a:lnTo>
                  <a:pt x="697835" y="90682"/>
                </a:lnTo>
                <a:cubicBezTo>
                  <a:pt x="690923" y="85374"/>
                  <a:pt x="687465" y="81493"/>
                  <a:pt x="695245" y="83084"/>
                </a:cubicBezTo>
                <a:close/>
                <a:moveTo>
                  <a:pt x="747663" y="77550"/>
                </a:moveTo>
                <a:cubicBezTo>
                  <a:pt x="830129" y="120610"/>
                  <a:pt x="909467" y="168487"/>
                  <a:pt x="995732" y="211624"/>
                </a:cubicBezTo>
                <a:cubicBezTo>
                  <a:pt x="1035716" y="231332"/>
                  <a:pt x="1075495" y="248392"/>
                  <a:pt x="1115645" y="264137"/>
                </a:cubicBezTo>
                <a:lnTo>
                  <a:pt x="1230862" y="306231"/>
                </a:lnTo>
                <a:lnTo>
                  <a:pt x="1066501" y="273262"/>
                </a:lnTo>
                <a:lnTo>
                  <a:pt x="1044409" y="263977"/>
                </a:lnTo>
                <a:cubicBezTo>
                  <a:pt x="1013344" y="252221"/>
                  <a:pt x="983011" y="236838"/>
                  <a:pt x="952886" y="221762"/>
                </a:cubicBezTo>
                <a:cubicBezTo>
                  <a:pt x="941701" y="215586"/>
                  <a:pt x="900698" y="199475"/>
                  <a:pt x="912307" y="196884"/>
                </a:cubicBezTo>
                <a:cubicBezTo>
                  <a:pt x="909812" y="193238"/>
                  <a:pt x="907109" y="189287"/>
                  <a:pt x="901486" y="190459"/>
                </a:cubicBezTo>
                <a:cubicBezTo>
                  <a:pt x="849045" y="157637"/>
                  <a:pt x="793270" y="129327"/>
                  <a:pt x="737609" y="87108"/>
                </a:cubicBezTo>
                <a:cubicBezTo>
                  <a:pt x="792446" y="118736"/>
                  <a:pt x="858467" y="156542"/>
                  <a:pt x="914552" y="189994"/>
                </a:cubicBezTo>
                <a:cubicBezTo>
                  <a:pt x="923916" y="194293"/>
                  <a:pt x="971881" y="225270"/>
                  <a:pt x="976257" y="222275"/>
                </a:cubicBezTo>
                <a:cubicBezTo>
                  <a:pt x="993179" y="213371"/>
                  <a:pt x="826385" y="115140"/>
                  <a:pt x="969809" y="212857"/>
                </a:cubicBezTo>
                <a:cubicBezTo>
                  <a:pt x="963671" y="208580"/>
                  <a:pt x="957741" y="204608"/>
                  <a:pt x="953733" y="204227"/>
                </a:cubicBezTo>
                <a:cubicBezTo>
                  <a:pt x="877923" y="170891"/>
                  <a:pt x="809462" y="124045"/>
                  <a:pt x="747663" y="77550"/>
                </a:cubicBezTo>
                <a:close/>
                <a:moveTo>
                  <a:pt x="745168" y="73904"/>
                </a:moveTo>
                <a:cubicBezTo>
                  <a:pt x="745168" y="73904"/>
                  <a:pt x="748603" y="74230"/>
                  <a:pt x="747663" y="77550"/>
                </a:cubicBezTo>
                <a:cubicBezTo>
                  <a:pt x="747663" y="77550"/>
                  <a:pt x="746805" y="77468"/>
                  <a:pt x="746064" y="76971"/>
                </a:cubicBezTo>
                <a:cubicBezTo>
                  <a:pt x="745322" y="76475"/>
                  <a:pt x="744698" y="75563"/>
                  <a:pt x="745168" y="73904"/>
                </a:cubicBezTo>
                <a:close/>
                <a:moveTo>
                  <a:pt x="739030" y="69627"/>
                </a:moveTo>
                <a:cubicBezTo>
                  <a:pt x="741217" y="68131"/>
                  <a:pt x="742464" y="69953"/>
                  <a:pt x="745168" y="73904"/>
                </a:cubicBezTo>
                <a:lnTo>
                  <a:pt x="740453" y="74117"/>
                </a:lnTo>
                <a:lnTo>
                  <a:pt x="740894" y="73846"/>
                </a:lnTo>
                <a:lnTo>
                  <a:pt x="739929" y="73391"/>
                </a:lnTo>
                <a:close/>
                <a:moveTo>
                  <a:pt x="771340" y="19850"/>
                </a:moveTo>
                <a:cubicBezTo>
                  <a:pt x="772433" y="19103"/>
                  <a:pt x="773343" y="19260"/>
                  <a:pt x="773864" y="20020"/>
                </a:cubicBezTo>
                <a:lnTo>
                  <a:pt x="773900" y="20808"/>
                </a:lnTo>
                <a:close/>
                <a:moveTo>
                  <a:pt x="670877" y="2214"/>
                </a:moveTo>
                <a:cubicBezTo>
                  <a:pt x="668608" y="-417"/>
                  <a:pt x="670561" y="-1084"/>
                  <a:pt x="679589" y="2331"/>
                </a:cubicBezTo>
                <a:cubicBezTo>
                  <a:pt x="709922" y="17712"/>
                  <a:pt x="725790" y="26038"/>
                  <a:pt x="750501" y="42589"/>
                </a:cubicBezTo>
                <a:cubicBezTo>
                  <a:pt x="836918" y="91423"/>
                  <a:pt x="907565" y="136770"/>
                  <a:pt x="998514" y="182057"/>
                </a:cubicBezTo>
                <a:cubicBezTo>
                  <a:pt x="1049606" y="208217"/>
                  <a:pt x="1090608" y="224327"/>
                  <a:pt x="1145867" y="247189"/>
                </a:cubicBezTo>
                <a:cubicBezTo>
                  <a:pt x="1173497" y="258620"/>
                  <a:pt x="1221886" y="280830"/>
                  <a:pt x="1255710" y="291144"/>
                </a:cubicBezTo>
                <a:cubicBezTo>
                  <a:pt x="1256957" y="292967"/>
                  <a:pt x="1292761" y="301482"/>
                  <a:pt x="1294948" y="299985"/>
                </a:cubicBezTo>
                <a:cubicBezTo>
                  <a:pt x="1297135" y="298488"/>
                  <a:pt x="1282514" y="291985"/>
                  <a:pt x="1281267" y="290163"/>
                </a:cubicBezTo>
                <a:cubicBezTo>
                  <a:pt x="1189689" y="253339"/>
                  <a:pt x="1097478" y="224980"/>
                  <a:pt x="1011579" y="181593"/>
                </a:cubicBezTo>
                <a:cubicBezTo>
                  <a:pt x="932492" y="144251"/>
                  <a:pt x="846341" y="90329"/>
                  <a:pt x="771684" y="44601"/>
                </a:cubicBezTo>
                <a:cubicBezTo>
                  <a:pt x="759615" y="36352"/>
                  <a:pt x="742291" y="25899"/>
                  <a:pt x="736359" y="21927"/>
                </a:cubicBezTo>
                <a:cubicBezTo>
                  <a:pt x="731161" y="14331"/>
                  <a:pt x="739278" y="16806"/>
                  <a:pt x="735535" y="11337"/>
                </a:cubicBezTo>
                <a:cubicBezTo>
                  <a:pt x="735535" y="11337"/>
                  <a:pt x="729089" y="1918"/>
                  <a:pt x="726902" y="3414"/>
                </a:cubicBezTo>
                <a:cubicBezTo>
                  <a:pt x="729089" y="1918"/>
                  <a:pt x="753283" y="13023"/>
                  <a:pt x="774043" y="23801"/>
                </a:cubicBezTo>
                <a:lnTo>
                  <a:pt x="773107" y="27105"/>
                </a:lnTo>
                <a:lnTo>
                  <a:pt x="772966" y="27036"/>
                </a:lnTo>
                <a:lnTo>
                  <a:pt x="759414" y="18753"/>
                </a:lnTo>
                <a:cubicBezTo>
                  <a:pt x="751355" y="14898"/>
                  <a:pt x="741963" y="10952"/>
                  <a:pt x="737722" y="9839"/>
                </a:cubicBezTo>
                <a:lnTo>
                  <a:pt x="772966" y="27036"/>
                </a:lnTo>
                <a:lnTo>
                  <a:pt x="773103" y="27120"/>
                </a:lnTo>
                <a:lnTo>
                  <a:pt x="773107" y="27105"/>
                </a:lnTo>
                <a:lnTo>
                  <a:pt x="790904" y="35789"/>
                </a:lnTo>
                <a:cubicBezTo>
                  <a:pt x="823755" y="51268"/>
                  <a:pt x="801240" y="38316"/>
                  <a:pt x="774043" y="23801"/>
                </a:cubicBezTo>
                <a:lnTo>
                  <a:pt x="773900" y="20808"/>
                </a:lnTo>
                <a:lnTo>
                  <a:pt x="788456" y="26249"/>
                </a:lnTo>
                <a:cubicBezTo>
                  <a:pt x="804916" y="34350"/>
                  <a:pt x="819829" y="46900"/>
                  <a:pt x="836996" y="57906"/>
                </a:cubicBezTo>
                <a:cubicBezTo>
                  <a:pt x="949219" y="119418"/>
                  <a:pt x="1060870" y="180875"/>
                  <a:pt x="1177582" y="225483"/>
                </a:cubicBezTo>
                <a:cubicBezTo>
                  <a:pt x="1225664" y="242550"/>
                  <a:pt x="1273536" y="259312"/>
                  <a:pt x="1318181" y="276053"/>
                </a:cubicBezTo>
                <a:cubicBezTo>
                  <a:pt x="1362252" y="294301"/>
                  <a:pt x="1407169" y="313979"/>
                  <a:pt x="1453179" y="332909"/>
                </a:cubicBezTo>
                <a:lnTo>
                  <a:pt x="1473320" y="340359"/>
                </a:lnTo>
                <a:lnTo>
                  <a:pt x="1461508" y="352496"/>
                </a:lnTo>
                <a:lnTo>
                  <a:pt x="1249105" y="309890"/>
                </a:lnTo>
                <a:lnTo>
                  <a:pt x="1247212" y="307669"/>
                </a:lnTo>
                <a:cubicBezTo>
                  <a:pt x="1229157" y="300840"/>
                  <a:pt x="1198092" y="289083"/>
                  <a:pt x="1184719" y="284403"/>
                </a:cubicBezTo>
                <a:cubicBezTo>
                  <a:pt x="1041625" y="230188"/>
                  <a:pt x="902080" y="162388"/>
                  <a:pt x="771606" y="78119"/>
                </a:cubicBezTo>
                <a:cubicBezTo>
                  <a:pt x="746895" y="61566"/>
                  <a:pt x="715314" y="44362"/>
                  <a:pt x="705856" y="25850"/>
                </a:cubicBezTo>
                <a:cubicBezTo>
                  <a:pt x="695973" y="16103"/>
                  <a:pt x="693422" y="17850"/>
                  <a:pt x="687492" y="13877"/>
                </a:cubicBezTo>
                <a:cubicBezTo>
                  <a:pt x="679635" y="9438"/>
                  <a:pt x="673146" y="4844"/>
                  <a:pt x="670877" y="2214"/>
                </a:cubicBez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1560135405"/>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128_Custom Layout">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1393886" y="790098"/>
            <a:ext cx="9086920" cy="3680528"/>
          </a:xfrm>
          <a:custGeom>
            <a:avLst/>
            <a:gdLst>
              <a:gd name="connsiteX0" fmla="*/ 8841790 w 9086920"/>
              <a:gd name="connsiteY0" fmla="*/ 3466521 h 3680528"/>
              <a:gd name="connsiteX1" fmla="*/ 8825190 w 9086920"/>
              <a:gd name="connsiteY1" fmla="*/ 3474184 h 3680528"/>
              <a:gd name="connsiteX2" fmla="*/ 8841790 w 9086920"/>
              <a:gd name="connsiteY2" fmla="*/ 3466521 h 3680528"/>
              <a:gd name="connsiteX3" fmla="*/ 8892071 w 9086920"/>
              <a:gd name="connsiteY3" fmla="*/ 3417441 h 3680528"/>
              <a:gd name="connsiteX4" fmla="*/ 8902231 w 9086920"/>
              <a:gd name="connsiteY4" fmla="*/ 3420336 h 3680528"/>
              <a:gd name="connsiteX5" fmla="*/ 8901157 w 9086920"/>
              <a:gd name="connsiteY5" fmla="*/ 3421183 h 3680528"/>
              <a:gd name="connsiteX6" fmla="*/ 8889028 w 9086920"/>
              <a:gd name="connsiteY6" fmla="*/ 3419267 h 3680528"/>
              <a:gd name="connsiteX7" fmla="*/ 8861294 w 9086920"/>
              <a:gd name="connsiteY7" fmla="*/ 3408676 h 3680528"/>
              <a:gd name="connsiteX8" fmla="*/ 8871315 w 9086920"/>
              <a:gd name="connsiteY8" fmla="*/ 3411530 h 3680528"/>
              <a:gd name="connsiteX9" fmla="*/ 8869240 w 9086920"/>
              <a:gd name="connsiteY9" fmla="*/ 3413361 h 3680528"/>
              <a:gd name="connsiteX10" fmla="*/ 8857111 w 9086920"/>
              <a:gd name="connsiteY10" fmla="*/ 3411606 h 3680528"/>
              <a:gd name="connsiteX11" fmla="*/ 8830179 w 9086920"/>
              <a:gd name="connsiteY11" fmla="*/ 3399673 h 3680528"/>
              <a:gd name="connsiteX12" fmla="*/ 8840267 w 9086920"/>
              <a:gd name="connsiteY12" fmla="*/ 3402617 h 3680528"/>
              <a:gd name="connsiteX13" fmla="*/ 8837321 w 9086920"/>
              <a:gd name="connsiteY13" fmla="*/ 3405059 h 3680528"/>
              <a:gd name="connsiteX14" fmla="*/ 8825191 w 9086920"/>
              <a:gd name="connsiteY14" fmla="*/ 3402666 h 3680528"/>
              <a:gd name="connsiteX15" fmla="*/ 8992441 w 9086920"/>
              <a:gd name="connsiteY15" fmla="*/ 3340084 h 3680528"/>
              <a:gd name="connsiteX16" fmla="*/ 8975845 w 9086920"/>
              <a:gd name="connsiteY16" fmla="*/ 3347748 h 3680528"/>
              <a:gd name="connsiteX17" fmla="*/ 8992441 w 9086920"/>
              <a:gd name="connsiteY17" fmla="*/ 3340084 h 3680528"/>
              <a:gd name="connsiteX18" fmla="*/ 7844232 w 9086920"/>
              <a:gd name="connsiteY18" fmla="*/ 3336972 h 3680528"/>
              <a:gd name="connsiteX19" fmla="*/ 7828074 w 9086920"/>
              <a:gd name="connsiteY19" fmla="*/ 3347748 h 3680528"/>
              <a:gd name="connsiteX20" fmla="*/ 7852333 w 9086920"/>
              <a:gd name="connsiteY20" fmla="*/ 3340085 h 3680528"/>
              <a:gd name="connsiteX21" fmla="*/ 7844232 w 9086920"/>
              <a:gd name="connsiteY21" fmla="*/ 3336972 h 3680528"/>
              <a:gd name="connsiteX22" fmla="*/ 8698837 w 9086920"/>
              <a:gd name="connsiteY22" fmla="*/ 3335896 h 3680528"/>
              <a:gd name="connsiteX23" fmla="*/ 8715394 w 9086920"/>
              <a:gd name="connsiteY23" fmla="*/ 3340085 h 3680528"/>
              <a:gd name="connsiteX24" fmla="*/ 8709410 w 9086920"/>
              <a:gd name="connsiteY24" fmla="*/ 3341582 h 3680528"/>
              <a:gd name="connsiteX25" fmla="*/ 8708803 w 9086920"/>
              <a:gd name="connsiteY25" fmla="*/ 3343772 h 3680528"/>
              <a:gd name="connsiteX26" fmla="*/ 8693634 w 9086920"/>
              <a:gd name="connsiteY26" fmla="*/ 3339374 h 3680528"/>
              <a:gd name="connsiteX27" fmla="*/ 7785265 w 9086920"/>
              <a:gd name="connsiteY27" fmla="*/ 3322186 h 3680528"/>
              <a:gd name="connsiteX28" fmla="*/ 7788496 w 9086920"/>
              <a:gd name="connsiteY28" fmla="*/ 3332422 h 3680528"/>
              <a:gd name="connsiteX29" fmla="*/ 7785265 w 9086920"/>
              <a:gd name="connsiteY29" fmla="*/ 3322186 h 3680528"/>
              <a:gd name="connsiteX30" fmla="*/ 8450435 w 9086920"/>
              <a:gd name="connsiteY30" fmla="*/ 3306122 h 3680528"/>
              <a:gd name="connsiteX31" fmla="*/ 8453665 w 9086920"/>
              <a:gd name="connsiteY31" fmla="*/ 3315820 h 3680528"/>
              <a:gd name="connsiteX32" fmla="*/ 8450435 w 9086920"/>
              <a:gd name="connsiteY32" fmla="*/ 3306122 h 3680528"/>
              <a:gd name="connsiteX33" fmla="*/ 7706946 w 9086920"/>
              <a:gd name="connsiteY33" fmla="*/ 3297382 h 3680528"/>
              <a:gd name="connsiteX34" fmla="*/ 7694019 w 9086920"/>
              <a:gd name="connsiteY34" fmla="*/ 3308156 h 3680528"/>
              <a:gd name="connsiteX35" fmla="*/ 7709340 w 9086920"/>
              <a:gd name="connsiteY35" fmla="*/ 3300494 h 3680528"/>
              <a:gd name="connsiteX36" fmla="*/ 7706946 w 9086920"/>
              <a:gd name="connsiteY36" fmla="*/ 3297382 h 3680528"/>
              <a:gd name="connsiteX37" fmla="*/ 7651074 w 9086920"/>
              <a:gd name="connsiteY37" fmla="*/ 3278800 h 3680528"/>
              <a:gd name="connsiteX38" fmla="*/ 7654441 w 9086920"/>
              <a:gd name="connsiteY38" fmla="*/ 3292832 h 3680528"/>
              <a:gd name="connsiteX39" fmla="*/ 7651074 w 9086920"/>
              <a:gd name="connsiteY39" fmla="*/ 3278800 h 3680528"/>
              <a:gd name="connsiteX40" fmla="*/ 7615820 w 9086920"/>
              <a:gd name="connsiteY40" fmla="*/ 3273116 h 3680528"/>
              <a:gd name="connsiteX41" fmla="*/ 7607202 w 9086920"/>
              <a:gd name="connsiteY41" fmla="*/ 3283891 h 3680528"/>
              <a:gd name="connsiteX42" fmla="*/ 7622523 w 9086920"/>
              <a:gd name="connsiteY42" fmla="*/ 3276228 h 3680528"/>
              <a:gd name="connsiteX43" fmla="*/ 7615820 w 9086920"/>
              <a:gd name="connsiteY43" fmla="*/ 3273116 h 3680528"/>
              <a:gd name="connsiteX44" fmla="*/ 9015423 w 9086920"/>
              <a:gd name="connsiteY44" fmla="*/ 3236638 h 3680528"/>
              <a:gd name="connsiteX45" fmla="*/ 8992441 w 9086920"/>
              <a:gd name="connsiteY45" fmla="*/ 3244301 h 3680528"/>
              <a:gd name="connsiteX46" fmla="*/ 8957756 w 9086920"/>
              <a:gd name="connsiteY46" fmla="*/ 3228292 h 3680528"/>
              <a:gd name="connsiteX47" fmla="*/ 8957570 w 9086920"/>
              <a:gd name="connsiteY47" fmla="*/ 3228318 h 3680528"/>
              <a:gd name="connsiteX48" fmla="*/ 8952864 w 9086920"/>
              <a:gd name="connsiteY48" fmla="*/ 3228974 h 3680528"/>
              <a:gd name="connsiteX49" fmla="*/ 8976026 w 9086920"/>
              <a:gd name="connsiteY49" fmla="*/ 3225743 h 3680528"/>
              <a:gd name="connsiteX50" fmla="*/ 8967341 w 9086920"/>
              <a:gd name="connsiteY50" fmla="*/ 3226954 h 3680528"/>
              <a:gd name="connsiteX51" fmla="*/ 8957756 w 9086920"/>
              <a:gd name="connsiteY51" fmla="*/ 3228292 h 3680528"/>
              <a:gd name="connsiteX52" fmla="*/ 8767241 w 9086920"/>
              <a:gd name="connsiteY52" fmla="*/ 3091104 h 3680528"/>
              <a:gd name="connsiteX53" fmla="*/ 8747311 w 9086920"/>
              <a:gd name="connsiteY53" fmla="*/ 3094876 h 3680528"/>
              <a:gd name="connsiteX54" fmla="*/ 8767241 w 9086920"/>
              <a:gd name="connsiteY54" fmla="*/ 3091104 h 3680528"/>
              <a:gd name="connsiteX55" fmla="*/ 8503833 w 9086920"/>
              <a:gd name="connsiteY55" fmla="*/ 2882914 h 3680528"/>
              <a:gd name="connsiteX56" fmla="*/ 8564742 w 9086920"/>
              <a:gd name="connsiteY56" fmla="*/ 2896921 h 3680528"/>
              <a:gd name="connsiteX57" fmla="*/ 8601358 w 9086920"/>
              <a:gd name="connsiteY57" fmla="*/ 2912630 h 3680528"/>
              <a:gd name="connsiteX58" fmla="*/ 8573353 w 9086920"/>
              <a:gd name="connsiteY58" fmla="*/ 2907200 h 3680528"/>
              <a:gd name="connsiteX59" fmla="*/ 8385032 w 9086920"/>
              <a:gd name="connsiteY59" fmla="*/ 2844796 h 3680528"/>
              <a:gd name="connsiteX60" fmla="*/ 8406427 w 9086920"/>
              <a:gd name="connsiteY60" fmla="*/ 2849667 h 3680528"/>
              <a:gd name="connsiteX61" fmla="*/ 8411281 w 9086920"/>
              <a:gd name="connsiteY61" fmla="*/ 2852700 h 3680528"/>
              <a:gd name="connsiteX62" fmla="*/ 8325218 w 9086920"/>
              <a:gd name="connsiteY62" fmla="*/ 2826407 h 3680528"/>
              <a:gd name="connsiteX63" fmla="*/ 8346903 w 9086920"/>
              <a:gd name="connsiteY63" fmla="*/ 2832586 h 3680528"/>
              <a:gd name="connsiteX64" fmla="*/ 8380111 w 9086920"/>
              <a:gd name="connsiteY64" fmla="*/ 2843312 h 3680528"/>
              <a:gd name="connsiteX65" fmla="*/ 8333843 w 9086920"/>
              <a:gd name="connsiteY65" fmla="*/ 2829377 h 3680528"/>
              <a:gd name="connsiteX66" fmla="*/ 8213804 w 9086920"/>
              <a:gd name="connsiteY66" fmla="*/ 2782697 h 3680528"/>
              <a:gd name="connsiteX67" fmla="*/ 8200877 w 9086920"/>
              <a:gd name="connsiteY67" fmla="*/ 2793473 h 3680528"/>
              <a:gd name="connsiteX68" fmla="*/ 8216199 w 9086920"/>
              <a:gd name="connsiteY68" fmla="*/ 2785810 h 3680528"/>
              <a:gd name="connsiteX69" fmla="*/ 8213804 w 9086920"/>
              <a:gd name="connsiteY69" fmla="*/ 2782697 h 3680528"/>
              <a:gd name="connsiteX70" fmla="*/ 8129382 w 9086920"/>
              <a:gd name="connsiteY70" fmla="*/ 2753883 h 3680528"/>
              <a:gd name="connsiteX71" fmla="*/ 8114061 w 9086920"/>
              <a:gd name="connsiteY71" fmla="*/ 2761545 h 3680528"/>
              <a:gd name="connsiteX72" fmla="*/ 8129382 w 9086920"/>
              <a:gd name="connsiteY72" fmla="*/ 2753883 h 3680528"/>
              <a:gd name="connsiteX73" fmla="*/ 8105123 w 9086920"/>
              <a:gd name="connsiteY73" fmla="*/ 2746219 h 3680528"/>
              <a:gd name="connsiteX74" fmla="*/ 8089801 w 9086920"/>
              <a:gd name="connsiteY74" fmla="*/ 2753882 h 3680528"/>
              <a:gd name="connsiteX75" fmla="*/ 8105123 w 9086920"/>
              <a:gd name="connsiteY75" fmla="*/ 2746219 h 3680528"/>
              <a:gd name="connsiteX76" fmla="*/ 8324083 w 9086920"/>
              <a:gd name="connsiteY76" fmla="*/ 2736871 h 3680528"/>
              <a:gd name="connsiteX77" fmla="*/ 8395975 w 9086920"/>
              <a:gd name="connsiteY77" fmla="*/ 2749950 h 3680528"/>
              <a:gd name="connsiteX78" fmla="*/ 8403668 w 9086920"/>
              <a:gd name="connsiteY78" fmla="*/ 2753892 h 3680528"/>
              <a:gd name="connsiteX79" fmla="*/ 8412426 w 9086920"/>
              <a:gd name="connsiteY79" fmla="*/ 2759194 h 3680528"/>
              <a:gd name="connsiteX80" fmla="*/ 8377247 w 9086920"/>
              <a:gd name="connsiteY80" fmla="*/ 2755078 h 3680528"/>
              <a:gd name="connsiteX81" fmla="*/ 8343850 w 9086920"/>
              <a:gd name="connsiteY81" fmla="*/ 2749752 h 3680528"/>
              <a:gd name="connsiteX82" fmla="*/ 8330411 w 9086920"/>
              <a:gd name="connsiteY82" fmla="*/ 2740558 h 3680528"/>
              <a:gd name="connsiteX83" fmla="*/ 7303559 w 9086920"/>
              <a:gd name="connsiteY83" fmla="*/ 2636591 h 3680528"/>
              <a:gd name="connsiteX84" fmla="*/ 7568755 w 9086920"/>
              <a:gd name="connsiteY84" fmla="*/ 2719247 h 3680528"/>
              <a:gd name="connsiteX85" fmla="*/ 7618604 w 9086920"/>
              <a:gd name="connsiteY85" fmla="*/ 2736016 h 3680528"/>
              <a:gd name="connsiteX86" fmla="*/ 7733118 w 9086920"/>
              <a:gd name="connsiteY86" fmla="*/ 2767131 h 3680528"/>
              <a:gd name="connsiteX87" fmla="*/ 7737090 w 9086920"/>
              <a:gd name="connsiteY87" fmla="*/ 2768283 h 3680528"/>
              <a:gd name="connsiteX88" fmla="*/ 7645708 w 9086920"/>
              <a:gd name="connsiteY88" fmla="*/ 2730603 h 3680528"/>
              <a:gd name="connsiteX89" fmla="*/ 7608222 w 9086920"/>
              <a:gd name="connsiteY89" fmla="*/ 2717160 h 3680528"/>
              <a:gd name="connsiteX90" fmla="*/ 7464557 w 9086920"/>
              <a:gd name="connsiteY90" fmla="*/ 2674719 h 3680528"/>
              <a:gd name="connsiteX91" fmla="*/ 7381352 w 9086920"/>
              <a:gd name="connsiteY91" fmla="*/ 2651228 h 3680528"/>
              <a:gd name="connsiteX92" fmla="*/ 7901417 w 9086920"/>
              <a:gd name="connsiteY92" fmla="*/ 2615073 h 3680528"/>
              <a:gd name="connsiteX93" fmla="*/ 7900529 w 9086920"/>
              <a:gd name="connsiteY93" fmla="*/ 2618582 h 3680528"/>
              <a:gd name="connsiteX94" fmla="*/ 7906981 w 9086920"/>
              <a:gd name="connsiteY94" fmla="*/ 2620782 h 3680528"/>
              <a:gd name="connsiteX95" fmla="*/ 7910558 w 9086920"/>
              <a:gd name="connsiteY95" fmla="*/ 2618139 h 3680528"/>
              <a:gd name="connsiteX96" fmla="*/ 7908562 w 9086920"/>
              <a:gd name="connsiteY96" fmla="*/ 2616941 h 3680528"/>
              <a:gd name="connsiteX97" fmla="*/ 8469159 w 9086920"/>
              <a:gd name="connsiteY97" fmla="*/ 2493651 h 3680528"/>
              <a:gd name="connsiteX98" fmla="*/ 8464807 w 9086920"/>
              <a:gd name="connsiteY98" fmla="*/ 2496990 h 3680528"/>
              <a:gd name="connsiteX99" fmla="*/ 8469159 w 9086920"/>
              <a:gd name="connsiteY99" fmla="*/ 2493651 h 3680528"/>
              <a:gd name="connsiteX100" fmla="*/ 8449181 w 9086920"/>
              <a:gd name="connsiteY100" fmla="*/ 2486042 h 3680528"/>
              <a:gd name="connsiteX101" fmla="*/ 8454381 w 9086920"/>
              <a:gd name="connsiteY101" fmla="*/ 2489263 h 3680528"/>
              <a:gd name="connsiteX102" fmla="*/ 8449181 w 9086920"/>
              <a:gd name="connsiteY102" fmla="*/ 2486042 h 3680528"/>
              <a:gd name="connsiteX103" fmla="*/ 5366563 w 9086920"/>
              <a:gd name="connsiteY103" fmla="*/ 2476745 h 3680528"/>
              <a:gd name="connsiteX104" fmla="*/ 5351240 w 9086920"/>
              <a:gd name="connsiteY104" fmla="*/ 2484407 h 3680528"/>
              <a:gd name="connsiteX105" fmla="*/ 5366563 w 9086920"/>
              <a:gd name="connsiteY105" fmla="*/ 2476745 h 3680528"/>
              <a:gd name="connsiteX106" fmla="*/ 7559319 w 9086920"/>
              <a:gd name="connsiteY106" fmla="*/ 2463647 h 3680528"/>
              <a:gd name="connsiteX107" fmla="*/ 7558878 w 9086920"/>
              <a:gd name="connsiteY107" fmla="*/ 2463846 h 3680528"/>
              <a:gd name="connsiteX108" fmla="*/ 7612788 w 9086920"/>
              <a:gd name="connsiteY108" fmla="*/ 2477862 h 3680528"/>
              <a:gd name="connsiteX109" fmla="*/ 7617809 w 9086920"/>
              <a:gd name="connsiteY109" fmla="*/ 2479350 h 3680528"/>
              <a:gd name="connsiteX110" fmla="*/ 7614252 w 9086920"/>
              <a:gd name="connsiteY110" fmla="*/ 2477941 h 3680528"/>
              <a:gd name="connsiteX111" fmla="*/ 7559319 w 9086920"/>
              <a:gd name="connsiteY111" fmla="*/ 2463647 h 3680528"/>
              <a:gd name="connsiteX112" fmla="*/ 5247827 w 9086920"/>
              <a:gd name="connsiteY112" fmla="*/ 2453756 h 3680528"/>
              <a:gd name="connsiteX113" fmla="*/ 5217186 w 9086920"/>
              <a:gd name="connsiteY113" fmla="*/ 2461419 h 3680528"/>
              <a:gd name="connsiteX114" fmla="*/ 5247827 w 9086920"/>
              <a:gd name="connsiteY114" fmla="*/ 2453756 h 3680528"/>
              <a:gd name="connsiteX115" fmla="*/ 5208249 w 9086920"/>
              <a:gd name="connsiteY115" fmla="*/ 2444817 h 3680528"/>
              <a:gd name="connsiteX116" fmla="*/ 5168670 w 9086920"/>
              <a:gd name="connsiteY116" fmla="*/ 2453757 h 3680528"/>
              <a:gd name="connsiteX117" fmla="*/ 5208249 w 9086920"/>
              <a:gd name="connsiteY117" fmla="*/ 2444817 h 3680528"/>
              <a:gd name="connsiteX118" fmla="*/ 5151594 w 9086920"/>
              <a:gd name="connsiteY118" fmla="*/ 2435118 h 3680528"/>
              <a:gd name="connsiteX119" fmla="*/ 5121433 w 9086920"/>
              <a:gd name="connsiteY119" fmla="*/ 2444817 h 3680528"/>
              <a:gd name="connsiteX120" fmla="*/ 5161011 w 9086920"/>
              <a:gd name="connsiteY120" fmla="*/ 2437153 h 3680528"/>
              <a:gd name="connsiteX121" fmla="*/ 5151594 w 9086920"/>
              <a:gd name="connsiteY121" fmla="*/ 2435118 h 3680528"/>
              <a:gd name="connsiteX122" fmla="*/ 8403896 w 9086920"/>
              <a:gd name="connsiteY122" fmla="*/ 2430919 h 3680528"/>
              <a:gd name="connsiteX123" fmla="*/ 8406630 w 9086920"/>
              <a:gd name="connsiteY123" fmla="*/ 2431043 h 3680528"/>
              <a:gd name="connsiteX124" fmla="*/ 8412231 w 9086920"/>
              <a:gd name="connsiteY124" fmla="*/ 2432955 h 3680528"/>
              <a:gd name="connsiteX125" fmla="*/ 8400412 w 9086920"/>
              <a:gd name="connsiteY125" fmla="*/ 2430997 h 3680528"/>
              <a:gd name="connsiteX126" fmla="*/ 8403896 w 9086920"/>
              <a:gd name="connsiteY126" fmla="*/ 2430919 h 3680528"/>
              <a:gd name="connsiteX127" fmla="*/ 4991865 w 9086920"/>
              <a:gd name="connsiteY127" fmla="*/ 2412669 h 3680528"/>
              <a:gd name="connsiteX128" fmla="*/ 5010357 w 9086920"/>
              <a:gd name="connsiteY128" fmla="*/ 2421827 h 3680528"/>
              <a:gd name="connsiteX129" fmla="*/ 5058872 w 9086920"/>
              <a:gd name="connsiteY129" fmla="*/ 2429492 h 3680528"/>
              <a:gd name="connsiteX130" fmla="*/ 5010357 w 9086920"/>
              <a:gd name="connsiteY130" fmla="*/ 2421827 h 3680528"/>
              <a:gd name="connsiteX131" fmla="*/ 4991865 w 9086920"/>
              <a:gd name="connsiteY131" fmla="*/ 2412669 h 3680528"/>
              <a:gd name="connsiteX132" fmla="*/ 4947360 w 9086920"/>
              <a:gd name="connsiteY132" fmla="*/ 2403390 h 3680528"/>
              <a:gd name="connsiteX133" fmla="*/ 4931201 w 9086920"/>
              <a:gd name="connsiteY133" fmla="*/ 2414166 h 3680528"/>
              <a:gd name="connsiteX134" fmla="*/ 4955458 w 9086920"/>
              <a:gd name="connsiteY134" fmla="*/ 2405225 h 3680528"/>
              <a:gd name="connsiteX135" fmla="*/ 4947360 w 9086920"/>
              <a:gd name="connsiteY135" fmla="*/ 2403390 h 3680528"/>
              <a:gd name="connsiteX136" fmla="*/ 8377749 w 9086920"/>
              <a:gd name="connsiteY136" fmla="*/ 2352283 h 3680528"/>
              <a:gd name="connsiteX137" fmla="*/ 8377897 w 9086920"/>
              <a:gd name="connsiteY137" fmla="*/ 2352880 h 3680528"/>
              <a:gd name="connsiteX138" fmla="*/ 8392717 w 9086920"/>
              <a:gd name="connsiteY138" fmla="*/ 2356211 h 3680528"/>
              <a:gd name="connsiteX139" fmla="*/ 8390023 w 9086920"/>
              <a:gd name="connsiteY139" fmla="*/ 2355343 h 3680528"/>
              <a:gd name="connsiteX140" fmla="*/ 683145 w 9086920"/>
              <a:gd name="connsiteY140" fmla="*/ 2254557 h 3680528"/>
              <a:gd name="connsiteX141" fmla="*/ 682727 w 9086920"/>
              <a:gd name="connsiteY141" fmla="*/ 2255615 h 3680528"/>
              <a:gd name="connsiteX142" fmla="*/ 679207 w 9086920"/>
              <a:gd name="connsiteY142" fmla="*/ 2254671 h 3680528"/>
              <a:gd name="connsiteX143" fmla="*/ 8550459 w 9086920"/>
              <a:gd name="connsiteY143" fmla="*/ 2245835 h 3680528"/>
              <a:gd name="connsiteX144" fmla="*/ 8553267 w 9086920"/>
              <a:gd name="connsiteY144" fmla="*/ 2246291 h 3680528"/>
              <a:gd name="connsiteX145" fmla="*/ 8562719 w 9086920"/>
              <a:gd name="connsiteY145" fmla="*/ 2251384 h 3680528"/>
              <a:gd name="connsiteX146" fmla="*/ 8307292 w 9086920"/>
              <a:gd name="connsiteY146" fmla="*/ 2200097 h 3680528"/>
              <a:gd name="connsiteX147" fmla="*/ 8315678 w 9086920"/>
              <a:gd name="connsiteY147" fmla="*/ 2202189 h 3680528"/>
              <a:gd name="connsiteX148" fmla="*/ 8321229 w 9086920"/>
              <a:gd name="connsiteY148" fmla="*/ 2207420 h 3680528"/>
              <a:gd name="connsiteX149" fmla="*/ 8307566 w 9086920"/>
              <a:gd name="connsiteY149" fmla="*/ 2203025 h 3680528"/>
              <a:gd name="connsiteX150" fmla="*/ 8307292 w 9086920"/>
              <a:gd name="connsiteY150" fmla="*/ 2200097 h 3680528"/>
              <a:gd name="connsiteX151" fmla="*/ 8373637 w 9086920"/>
              <a:gd name="connsiteY151" fmla="*/ 2194247 h 3680528"/>
              <a:gd name="connsiteX152" fmla="*/ 8385827 w 9086920"/>
              <a:gd name="connsiteY152" fmla="*/ 2204871 h 3680528"/>
              <a:gd name="connsiteX153" fmla="*/ 8395232 w 9086920"/>
              <a:gd name="connsiteY153" fmla="*/ 2206200 h 3680528"/>
              <a:gd name="connsiteX154" fmla="*/ 8403073 w 9086920"/>
              <a:gd name="connsiteY154" fmla="*/ 2208193 h 3680528"/>
              <a:gd name="connsiteX155" fmla="*/ 8402658 w 9086920"/>
              <a:gd name="connsiteY155" fmla="*/ 2207922 h 3680528"/>
              <a:gd name="connsiteX156" fmla="*/ 8401109 w 9086920"/>
              <a:gd name="connsiteY156" fmla="*/ 2206862 h 3680528"/>
              <a:gd name="connsiteX157" fmla="*/ 8466220 w 9086920"/>
              <a:gd name="connsiteY157" fmla="*/ 2166885 h 3680528"/>
              <a:gd name="connsiteX158" fmla="*/ 8471075 w 9086920"/>
              <a:gd name="connsiteY158" fmla="*/ 2171949 h 3680528"/>
              <a:gd name="connsiteX159" fmla="*/ 8462423 w 9086920"/>
              <a:gd name="connsiteY159" fmla="*/ 2167145 h 3680528"/>
              <a:gd name="connsiteX160" fmla="*/ 8466220 w 9086920"/>
              <a:gd name="connsiteY160" fmla="*/ 2166885 h 3680528"/>
              <a:gd name="connsiteX161" fmla="*/ 662379 w 9086920"/>
              <a:gd name="connsiteY161" fmla="*/ 2166302 h 3680528"/>
              <a:gd name="connsiteX162" fmla="*/ 668709 w 9086920"/>
              <a:gd name="connsiteY162" fmla="*/ 2168790 h 3680528"/>
              <a:gd name="connsiteX163" fmla="*/ 658348 w 9086920"/>
              <a:gd name="connsiteY163" fmla="*/ 2171761 h 3680528"/>
              <a:gd name="connsiteX164" fmla="*/ 661328 w 9086920"/>
              <a:gd name="connsiteY164" fmla="*/ 2167047 h 3680528"/>
              <a:gd name="connsiteX165" fmla="*/ 662856 w 9086920"/>
              <a:gd name="connsiteY165" fmla="*/ 2166880 h 3680528"/>
              <a:gd name="connsiteX166" fmla="*/ 673810 w 9086920"/>
              <a:gd name="connsiteY166" fmla="*/ 2164982 h 3680528"/>
              <a:gd name="connsiteX167" fmla="*/ 668709 w 9086920"/>
              <a:gd name="connsiteY167" fmla="*/ 2168790 h 3680528"/>
              <a:gd name="connsiteX168" fmla="*/ 671359 w 9086920"/>
              <a:gd name="connsiteY168" fmla="*/ 2165025 h 3680528"/>
              <a:gd name="connsiteX169" fmla="*/ 673810 w 9086920"/>
              <a:gd name="connsiteY169" fmla="*/ 2164982 h 3680528"/>
              <a:gd name="connsiteX170" fmla="*/ 8308609 w 9086920"/>
              <a:gd name="connsiteY170" fmla="*/ 2164344 h 3680528"/>
              <a:gd name="connsiteX171" fmla="*/ 8304389 w 9086920"/>
              <a:gd name="connsiteY171" fmla="*/ 2167414 h 3680528"/>
              <a:gd name="connsiteX172" fmla="*/ 8305360 w 9086920"/>
              <a:gd name="connsiteY172" fmla="*/ 2166709 h 3680528"/>
              <a:gd name="connsiteX173" fmla="*/ 8457567 w 9086920"/>
              <a:gd name="connsiteY173" fmla="*/ 2162081 h 3680528"/>
              <a:gd name="connsiteX174" fmla="*/ 8462423 w 9086920"/>
              <a:gd name="connsiteY174" fmla="*/ 2167145 h 3680528"/>
              <a:gd name="connsiteX175" fmla="*/ 8453769 w 9086920"/>
              <a:gd name="connsiteY175" fmla="*/ 2162342 h 3680528"/>
              <a:gd name="connsiteX176" fmla="*/ 8457567 w 9086920"/>
              <a:gd name="connsiteY176" fmla="*/ 2162081 h 3680528"/>
              <a:gd name="connsiteX177" fmla="*/ 8429882 w 9086920"/>
              <a:gd name="connsiteY177" fmla="*/ 2151283 h 3680528"/>
              <a:gd name="connsiteX178" fmla="*/ 8441464 w 9086920"/>
              <a:gd name="connsiteY178" fmla="*/ 2154009 h 3680528"/>
              <a:gd name="connsiteX179" fmla="*/ 8453769 w 9086920"/>
              <a:gd name="connsiteY179" fmla="*/ 2162342 h 3680528"/>
              <a:gd name="connsiteX180" fmla="*/ 8429882 w 9086920"/>
              <a:gd name="connsiteY180" fmla="*/ 2151283 h 3680528"/>
              <a:gd name="connsiteX181" fmla="*/ 2876587 w 9086920"/>
              <a:gd name="connsiteY181" fmla="*/ 2146729 h 3680528"/>
              <a:gd name="connsiteX182" fmla="*/ 2826933 w 9086920"/>
              <a:gd name="connsiteY182" fmla="*/ 2157242 h 3680528"/>
              <a:gd name="connsiteX183" fmla="*/ 2828207 w 9086920"/>
              <a:gd name="connsiteY183" fmla="*/ 2157622 h 3680528"/>
              <a:gd name="connsiteX184" fmla="*/ 2873051 w 9086920"/>
              <a:gd name="connsiteY184" fmla="*/ 2148044 h 3680528"/>
              <a:gd name="connsiteX185" fmla="*/ 1081636 w 9086920"/>
              <a:gd name="connsiteY185" fmla="*/ 2143194 h 3680528"/>
              <a:gd name="connsiteX186" fmla="*/ 1063557 w 9086920"/>
              <a:gd name="connsiteY186" fmla="*/ 2149144 h 3680528"/>
              <a:gd name="connsiteX187" fmla="*/ 1082059 w 9086920"/>
              <a:gd name="connsiteY187" fmla="*/ 2146086 h 3680528"/>
              <a:gd name="connsiteX188" fmla="*/ 1092214 w 9086920"/>
              <a:gd name="connsiteY188" fmla="*/ 2145053 h 3680528"/>
              <a:gd name="connsiteX189" fmla="*/ 8556984 w 9086920"/>
              <a:gd name="connsiteY189" fmla="*/ 2134629 h 3680528"/>
              <a:gd name="connsiteX190" fmla="*/ 8628876 w 9086920"/>
              <a:gd name="connsiteY190" fmla="*/ 2147710 h 3680528"/>
              <a:gd name="connsiteX191" fmla="*/ 8636569 w 9086920"/>
              <a:gd name="connsiteY191" fmla="*/ 2151650 h 3680528"/>
              <a:gd name="connsiteX192" fmla="*/ 8645326 w 9086920"/>
              <a:gd name="connsiteY192" fmla="*/ 2156953 h 3680528"/>
              <a:gd name="connsiteX193" fmla="*/ 8610148 w 9086920"/>
              <a:gd name="connsiteY193" fmla="*/ 2152837 h 3680528"/>
              <a:gd name="connsiteX194" fmla="*/ 8576751 w 9086920"/>
              <a:gd name="connsiteY194" fmla="*/ 2147510 h 3680528"/>
              <a:gd name="connsiteX195" fmla="*/ 8563312 w 9086920"/>
              <a:gd name="connsiteY195" fmla="*/ 2138317 h 3680528"/>
              <a:gd name="connsiteX196" fmla="*/ 1161092 w 9086920"/>
              <a:gd name="connsiteY196" fmla="*/ 2133376 h 3680528"/>
              <a:gd name="connsiteX197" fmla="*/ 1148300 w 9086920"/>
              <a:gd name="connsiteY197" fmla="*/ 2136541 h 3680528"/>
              <a:gd name="connsiteX198" fmla="*/ 1145377 w 9086920"/>
              <a:gd name="connsiteY198" fmla="*/ 2139645 h 3680528"/>
              <a:gd name="connsiteX199" fmla="*/ 1163611 w 9086920"/>
              <a:gd name="connsiteY199" fmla="*/ 2137790 h 3680528"/>
              <a:gd name="connsiteX200" fmla="*/ 1164881 w 9086920"/>
              <a:gd name="connsiteY200" fmla="*/ 2137028 h 3680528"/>
              <a:gd name="connsiteX201" fmla="*/ 1161092 w 9086920"/>
              <a:gd name="connsiteY201" fmla="*/ 2133376 h 3680528"/>
              <a:gd name="connsiteX202" fmla="*/ 8211186 w 9086920"/>
              <a:gd name="connsiteY202" fmla="*/ 2124981 h 3680528"/>
              <a:gd name="connsiteX203" fmla="*/ 8219783 w 9086920"/>
              <a:gd name="connsiteY203" fmla="*/ 2129585 h 3680528"/>
              <a:gd name="connsiteX204" fmla="*/ 8229215 w 9086920"/>
              <a:gd name="connsiteY204" fmla="*/ 2135218 h 3680528"/>
              <a:gd name="connsiteX205" fmla="*/ 8243328 w 9086920"/>
              <a:gd name="connsiteY205" fmla="*/ 2139323 h 3680528"/>
              <a:gd name="connsiteX206" fmla="*/ 8274550 w 9086920"/>
              <a:gd name="connsiteY206" fmla="*/ 2148610 h 3680528"/>
              <a:gd name="connsiteX207" fmla="*/ 8255907 w 9086920"/>
              <a:gd name="connsiteY207" fmla="*/ 2139997 h 3680528"/>
              <a:gd name="connsiteX208" fmla="*/ 8227767 w 9086920"/>
              <a:gd name="connsiteY208" fmla="*/ 2126365 h 3680528"/>
              <a:gd name="connsiteX209" fmla="*/ 8215322 w 9086920"/>
              <a:gd name="connsiteY209" fmla="*/ 2125453 h 3680528"/>
              <a:gd name="connsiteX210" fmla="*/ 622357 w 9086920"/>
              <a:gd name="connsiteY210" fmla="*/ 2120920 h 3680528"/>
              <a:gd name="connsiteX211" fmla="*/ 634100 w 9086920"/>
              <a:gd name="connsiteY211" fmla="*/ 2121759 h 3680528"/>
              <a:gd name="connsiteX212" fmla="*/ 649766 w 9086920"/>
              <a:gd name="connsiteY212" fmla="*/ 2122616 h 3680528"/>
              <a:gd name="connsiteX213" fmla="*/ 644209 w 9086920"/>
              <a:gd name="connsiteY213" fmla="*/ 2124339 h 3680528"/>
              <a:gd name="connsiteX214" fmla="*/ 604928 w 9086920"/>
              <a:gd name="connsiteY214" fmla="*/ 2133020 h 3680528"/>
              <a:gd name="connsiteX215" fmla="*/ 611997 w 9086920"/>
              <a:gd name="connsiteY215" fmla="*/ 2123868 h 3680528"/>
              <a:gd name="connsiteX216" fmla="*/ 8178970 w 9086920"/>
              <a:gd name="connsiteY216" fmla="*/ 2120602 h 3680528"/>
              <a:gd name="connsiteX217" fmla="*/ 8207857 w 9086920"/>
              <a:gd name="connsiteY217" fmla="*/ 2129005 h 3680528"/>
              <a:gd name="connsiteX218" fmla="*/ 8195578 w 9086920"/>
              <a:gd name="connsiteY218" fmla="*/ 2123051 h 3680528"/>
              <a:gd name="connsiteX219" fmla="*/ 610567 w 9086920"/>
              <a:gd name="connsiteY219" fmla="*/ 2097828 h 3680528"/>
              <a:gd name="connsiteX220" fmla="*/ 639512 w 9086920"/>
              <a:gd name="connsiteY220" fmla="*/ 2097979 h 3680528"/>
              <a:gd name="connsiteX221" fmla="*/ 640677 w 9086920"/>
              <a:gd name="connsiteY221" fmla="*/ 2097993 h 3680528"/>
              <a:gd name="connsiteX222" fmla="*/ 584593 w 9086920"/>
              <a:gd name="connsiteY222" fmla="*/ 2110083 h 3680528"/>
              <a:gd name="connsiteX223" fmla="*/ 571147 w 9086920"/>
              <a:gd name="connsiteY223" fmla="*/ 2107549 h 3680528"/>
              <a:gd name="connsiteX224" fmla="*/ 565005 w 9086920"/>
              <a:gd name="connsiteY224" fmla="*/ 2103831 h 3680528"/>
              <a:gd name="connsiteX225" fmla="*/ 568251 w 9086920"/>
              <a:gd name="connsiteY225" fmla="*/ 2101781 h 3680528"/>
              <a:gd name="connsiteX226" fmla="*/ 575630 w 9086920"/>
              <a:gd name="connsiteY226" fmla="*/ 2100203 h 3680528"/>
              <a:gd name="connsiteX227" fmla="*/ 610567 w 9086920"/>
              <a:gd name="connsiteY227" fmla="*/ 2097828 h 3680528"/>
              <a:gd name="connsiteX228" fmla="*/ 8070645 w 9086920"/>
              <a:gd name="connsiteY228" fmla="*/ 2086727 h 3680528"/>
              <a:gd name="connsiteX229" fmla="*/ 8085991 w 9086920"/>
              <a:gd name="connsiteY229" fmla="*/ 2093557 h 3680528"/>
              <a:gd name="connsiteX230" fmla="*/ 8086954 w 9086920"/>
              <a:gd name="connsiteY230" fmla="*/ 2093837 h 3680528"/>
              <a:gd name="connsiteX231" fmla="*/ 8073851 w 9086920"/>
              <a:gd name="connsiteY231" fmla="*/ 2087639 h 3680528"/>
              <a:gd name="connsiteX232" fmla="*/ 8350795 w 9086920"/>
              <a:gd name="connsiteY232" fmla="*/ 2085855 h 3680528"/>
              <a:gd name="connsiteX233" fmla="*/ 8369140 w 9086920"/>
              <a:gd name="connsiteY233" fmla="*/ 2088842 h 3680528"/>
              <a:gd name="connsiteX234" fmla="*/ 8452087 w 9086920"/>
              <a:gd name="connsiteY234" fmla="*/ 2113409 h 3680528"/>
              <a:gd name="connsiteX235" fmla="*/ 8493648 w 9086920"/>
              <a:gd name="connsiteY235" fmla="*/ 2121949 h 3680528"/>
              <a:gd name="connsiteX236" fmla="*/ 8492764 w 9086920"/>
              <a:gd name="connsiteY236" fmla="*/ 2122474 h 3680528"/>
              <a:gd name="connsiteX237" fmla="*/ 8512371 w 9086920"/>
              <a:gd name="connsiteY237" fmla="*/ 2134181 h 3680528"/>
              <a:gd name="connsiteX238" fmla="*/ 8519777 w 9086920"/>
              <a:gd name="connsiteY238" fmla="*/ 2138423 h 3680528"/>
              <a:gd name="connsiteX239" fmla="*/ 8506530 w 9086920"/>
              <a:gd name="connsiteY239" fmla="*/ 2136310 h 3680528"/>
              <a:gd name="connsiteX240" fmla="*/ 8420594 w 9086920"/>
              <a:gd name="connsiteY240" fmla="*/ 2119889 h 3680528"/>
              <a:gd name="connsiteX241" fmla="*/ 8391431 w 9086920"/>
              <a:gd name="connsiteY241" fmla="*/ 2103992 h 3680528"/>
              <a:gd name="connsiteX242" fmla="*/ 8257166 w 9086920"/>
              <a:gd name="connsiteY242" fmla="*/ 2072975 h 3680528"/>
              <a:gd name="connsiteX243" fmla="*/ 8257069 w 9086920"/>
              <a:gd name="connsiteY243" fmla="*/ 2075408 h 3680528"/>
              <a:gd name="connsiteX244" fmla="*/ 8262728 w 9086920"/>
              <a:gd name="connsiteY244" fmla="*/ 2079841 h 3680528"/>
              <a:gd name="connsiteX245" fmla="*/ 8264484 w 9086920"/>
              <a:gd name="connsiteY245" fmla="*/ 2080671 h 3680528"/>
              <a:gd name="connsiteX246" fmla="*/ 8269499 w 9086920"/>
              <a:gd name="connsiteY246" fmla="*/ 2081963 h 3680528"/>
              <a:gd name="connsiteX247" fmla="*/ 8272965 w 9086920"/>
              <a:gd name="connsiteY247" fmla="*/ 2077917 h 3680528"/>
              <a:gd name="connsiteX248" fmla="*/ 8257166 w 9086920"/>
              <a:gd name="connsiteY248" fmla="*/ 2072975 h 3680528"/>
              <a:gd name="connsiteX249" fmla="*/ 667894 w 9086920"/>
              <a:gd name="connsiteY249" fmla="*/ 2039024 h 3680528"/>
              <a:gd name="connsiteX250" fmla="*/ 671121 w 9086920"/>
              <a:gd name="connsiteY250" fmla="*/ 2043753 h 3680528"/>
              <a:gd name="connsiteX251" fmla="*/ 663346 w 9086920"/>
              <a:gd name="connsiteY251" fmla="*/ 2046391 h 3680528"/>
              <a:gd name="connsiteX252" fmla="*/ 667894 w 9086920"/>
              <a:gd name="connsiteY252" fmla="*/ 2039024 h 3680528"/>
              <a:gd name="connsiteX253" fmla="*/ 8134628 w 9086920"/>
              <a:gd name="connsiteY253" fmla="*/ 2014442 h 3680528"/>
              <a:gd name="connsiteX254" fmla="*/ 8133179 w 9086920"/>
              <a:gd name="connsiteY254" fmla="*/ 2014942 h 3680528"/>
              <a:gd name="connsiteX255" fmla="*/ 8133429 w 9086920"/>
              <a:gd name="connsiteY255" fmla="*/ 2016340 h 3680528"/>
              <a:gd name="connsiteX256" fmla="*/ 8139882 w 9086920"/>
              <a:gd name="connsiteY256" fmla="*/ 2018541 h 3680528"/>
              <a:gd name="connsiteX257" fmla="*/ 8141450 w 9086920"/>
              <a:gd name="connsiteY257" fmla="*/ 2018456 h 3680528"/>
              <a:gd name="connsiteX258" fmla="*/ 8141007 w 9086920"/>
              <a:gd name="connsiteY258" fmla="*/ 2017673 h 3680528"/>
              <a:gd name="connsiteX259" fmla="*/ 5952576 w 9086920"/>
              <a:gd name="connsiteY259" fmla="*/ 2009314 h 3680528"/>
              <a:gd name="connsiteX260" fmla="*/ 5937254 w 9086920"/>
              <a:gd name="connsiteY260" fmla="*/ 2018253 h 3680528"/>
              <a:gd name="connsiteX261" fmla="*/ 5952576 w 9086920"/>
              <a:gd name="connsiteY261" fmla="*/ 2009314 h 3680528"/>
              <a:gd name="connsiteX262" fmla="*/ 5900760 w 9086920"/>
              <a:gd name="connsiteY262" fmla="*/ 2004688 h 3680528"/>
              <a:gd name="connsiteX263" fmla="*/ 5899831 w 9086920"/>
              <a:gd name="connsiteY263" fmla="*/ 2006083 h 3680528"/>
              <a:gd name="connsiteX264" fmla="*/ 5897677 w 9086920"/>
              <a:gd name="connsiteY264" fmla="*/ 2009315 h 3680528"/>
              <a:gd name="connsiteX265" fmla="*/ 5902439 w 9086920"/>
              <a:gd name="connsiteY265" fmla="*/ 2002168 h 3680528"/>
              <a:gd name="connsiteX266" fmla="*/ 5900760 w 9086920"/>
              <a:gd name="connsiteY266" fmla="*/ 2004688 h 3680528"/>
              <a:gd name="connsiteX267" fmla="*/ 5902075 w 9086920"/>
              <a:gd name="connsiteY267" fmla="*/ 2002714 h 3680528"/>
              <a:gd name="connsiteX268" fmla="*/ 5904140 w 9086920"/>
              <a:gd name="connsiteY268" fmla="*/ 1999616 h 3680528"/>
              <a:gd name="connsiteX269" fmla="*/ 5902439 w 9086920"/>
              <a:gd name="connsiteY269" fmla="*/ 2002168 h 3680528"/>
              <a:gd name="connsiteX270" fmla="*/ 5903421 w 9086920"/>
              <a:gd name="connsiteY270" fmla="*/ 2000694 h 3680528"/>
              <a:gd name="connsiteX271" fmla="*/ 5904140 w 9086920"/>
              <a:gd name="connsiteY271" fmla="*/ 1999616 h 3680528"/>
              <a:gd name="connsiteX272" fmla="*/ 5888740 w 9086920"/>
              <a:gd name="connsiteY272" fmla="*/ 1993989 h 3680528"/>
              <a:gd name="connsiteX273" fmla="*/ 5876292 w 9086920"/>
              <a:gd name="connsiteY273" fmla="*/ 2003568 h 3680528"/>
              <a:gd name="connsiteX274" fmla="*/ 5869375 w 9086920"/>
              <a:gd name="connsiteY274" fmla="*/ 2004381 h 3680528"/>
              <a:gd name="connsiteX275" fmla="*/ 5861672 w 9086920"/>
              <a:gd name="connsiteY275" fmla="*/ 2003039 h 3680528"/>
              <a:gd name="connsiteX276" fmla="*/ 5858099 w 9086920"/>
              <a:gd name="connsiteY276" fmla="*/ 2001652 h 3680528"/>
              <a:gd name="connsiteX277" fmla="*/ 5888740 w 9086920"/>
              <a:gd name="connsiteY277" fmla="*/ 1993989 h 3680528"/>
              <a:gd name="connsiteX278" fmla="*/ 5850437 w 9086920"/>
              <a:gd name="connsiteY278" fmla="*/ 1986326 h 3680528"/>
              <a:gd name="connsiteX279" fmla="*/ 5826180 w 9086920"/>
              <a:gd name="connsiteY279" fmla="*/ 1993989 h 3680528"/>
              <a:gd name="connsiteX280" fmla="*/ 5818519 w 9086920"/>
              <a:gd name="connsiteY280" fmla="*/ 1978663 h 3680528"/>
              <a:gd name="connsiteX281" fmla="*/ 5794263 w 9086920"/>
              <a:gd name="connsiteY281" fmla="*/ 1986327 h 3680528"/>
              <a:gd name="connsiteX282" fmla="*/ 459785 w 9086920"/>
              <a:gd name="connsiteY282" fmla="*/ 1978212 h 3680528"/>
              <a:gd name="connsiteX283" fmla="*/ 533028 w 9086920"/>
              <a:gd name="connsiteY283" fmla="*/ 1984173 h 3680528"/>
              <a:gd name="connsiteX284" fmla="*/ 595044 w 9086920"/>
              <a:gd name="connsiteY284" fmla="*/ 1982131 h 3680528"/>
              <a:gd name="connsiteX285" fmla="*/ 545108 w 9086920"/>
              <a:gd name="connsiteY285" fmla="*/ 1992320 h 3680528"/>
              <a:gd name="connsiteX286" fmla="*/ 538416 w 9086920"/>
              <a:gd name="connsiteY286" fmla="*/ 1991631 h 3680528"/>
              <a:gd name="connsiteX287" fmla="*/ 492336 w 9086920"/>
              <a:gd name="connsiteY287" fmla="*/ 1988655 h 3680528"/>
              <a:gd name="connsiteX288" fmla="*/ 430962 w 9086920"/>
              <a:gd name="connsiteY288" fmla="*/ 1982601 h 3680528"/>
              <a:gd name="connsiteX289" fmla="*/ 435462 w 9086920"/>
              <a:gd name="connsiteY289" fmla="*/ 1979670 h 3680528"/>
              <a:gd name="connsiteX290" fmla="*/ 437906 w 9086920"/>
              <a:gd name="connsiteY290" fmla="*/ 1978680 h 3680528"/>
              <a:gd name="connsiteX291" fmla="*/ 5778941 w 9086920"/>
              <a:gd name="connsiteY291" fmla="*/ 1969725 h 3680528"/>
              <a:gd name="connsiteX292" fmla="*/ 5762345 w 9086920"/>
              <a:gd name="connsiteY292" fmla="*/ 1978664 h 3680528"/>
              <a:gd name="connsiteX293" fmla="*/ 5700471 w 9086920"/>
              <a:gd name="connsiteY293" fmla="*/ 1953043 h 3680528"/>
              <a:gd name="connsiteX294" fmla="*/ 5698769 w 9086920"/>
              <a:gd name="connsiteY294" fmla="*/ 1953320 h 3680528"/>
              <a:gd name="connsiteX295" fmla="*/ 5692125 w 9086920"/>
              <a:gd name="connsiteY295" fmla="*/ 1954398 h 3680528"/>
              <a:gd name="connsiteX296" fmla="*/ 5708447 w 9086920"/>
              <a:gd name="connsiteY296" fmla="*/ 1951750 h 3680528"/>
              <a:gd name="connsiteX297" fmla="*/ 5700471 w 9086920"/>
              <a:gd name="connsiteY297" fmla="*/ 1953043 h 3680528"/>
              <a:gd name="connsiteX298" fmla="*/ 5705687 w 9086920"/>
              <a:gd name="connsiteY298" fmla="*/ 1952197 h 3680528"/>
              <a:gd name="connsiteX299" fmla="*/ 5712054 w 9086920"/>
              <a:gd name="connsiteY299" fmla="*/ 1951165 h 3680528"/>
              <a:gd name="connsiteX300" fmla="*/ 5708447 w 9086920"/>
              <a:gd name="connsiteY300" fmla="*/ 1951750 h 3680528"/>
              <a:gd name="connsiteX301" fmla="*/ 5709840 w 9086920"/>
              <a:gd name="connsiteY301" fmla="*/ 1951524 h 3680528"/>
              <a:gd name="connsiteX302" fmla="*/ 5712054 w 9086920"/>
              <a:gd name="connsiteY302" fmla="*/ 1951165 h 3680528"/>
              <a:gd name="connsiteX303" fmla="*/ 5652546 w 9086920"/>
              <a:gd name="connsiteY303" fmla="*/ 1946736 h 3680528"/>
              <a:gd name="connsiteX304" fmla="*/ 5692125 w 9086920"/>
              <a:gd name="connsiteY304" fmla="*/ 1954398 h 3680528"/>
              <a:gd name="connsiteX305" fmla="*/ 5652546 w 9086920"/>
              <a:gd name="connsiteY305" fmla="*/ 1946736 h 3680528"/>
              <a:gd name="connsiteX306" fmla="*/ 5612969 w 9086920"/>
              <a:gd name="connsiteY306" fmla="*/ 1939073 h 3680528"/>
              <a:gd name="connsiteX307" fmla="*/ 5652546 w 9086920"/>
              <a:gd name="connsiteY307" fmla="*/ 1946736 h 3680528"/>
              <a:gd name="connsiteX308" fmla="*/ 5612969 w 9086920"/>
              <a:gd name="connsiteY308" fmla="*/ 1939073 h 3680528"/>
              <a:gd name="connsiteX309" fmla="*/ 5177770 w 9086920"/>
              <a:gd name="connsiteY309" fmla="*/ 1928663 h 3680528"/>
              <a:gd name="connsiteX310" fmla="*/ 5232506 w 9086920"/>
              <a:gd name="connsiteY310" fmla="*/ 1946735 h 3680528"/>
              <a:gd name="connsiteX311" fmla="*/ 5762025 w 9086920"/>
              <a:gd name="connsiteY311" fmla="*/ 2062634 h 3680528"/>
              <a:gd name="connsiteX312" fmla="*/ 5926560 w 9086920"/>
              <a:gd name="connsiteY312" fmla="*/ 2100848 h 3680528"/>
              <a:gd name="connsiteX313" fmla="*/ 5935475 w 9086920"/>
              <a:gd name="connsiteY313" fmla="*/ 2093095 h 3680528"/>
              <a:gd name="connsiteX314" fmla="*/ 5815968 w 9086920"/>
              <a:gd name="connsiteY314" fmla="*/ 2062156 h 3680528"/>
              <a:gd name="connsiteX315" fmla="*/ 5311662 w 9086920"/>
              <a:gd name="connsiteY315" fmla="*/ 1946735 h 3680528"/>
              <a:gd name="connsiteX316" fmla="*/ 5177770 w 9086920"/>
              <a:gd name="connsiteY316" fmla="*/ 1928663 h 3680528"/>
              <a:gd name="connsiteX317" fmla="*/ 8691136 w 9086920"/>
              <a:gd name="connsiteY317" fmla="*/ 1922469 h 3680528"/>
              <a:gd name="connsiteX318" fmla="*/ 8690448 w 9086920"/>
              <a:gd name="connsiteY318" fmla="*/ 1923320 h 3680528"/>
              <a:gd name="connsiteX319" fmla="*/ 8690096 w 9086920"/>
              <a:gd name="connsiteY319" fmla="*/ 1922719 h 3680528"/>
              <a:gd name="connsiteX320" fmla="*/ 5501893 w 9086920"/>
              <a:gd name="connsiteY320" fmla="*/ 1914807 h 3680528"/>
              <a:gd name="connsiteX321" fmla="*/ 5612969 w 9086920"/>
              <a:gd name="connsiteY321" fmla="*/ 1939073 h 3680528"/>
              <a:gd name="connsiteX322" fmla="*/ 5572113 w 9086920"/>
              <a:gd name="connsiteY322" fmla="*/ 1939073 h 3680528"/>
              <a:gd name="connsiteX323" fmla="*/ 5533812 w 9086920"/>
              <a:gd name="connsiteY323" fmla="*/ 1931410 h 3680528"/>
              <a:gd name="connsiteX324" fmla="*/ 5501892 w 9086920"/>
              <a:gd name="connsiteY324" fmla="*/ 1922469 h 3680528"/>
              <a:gd name="connsiteX325" fmla="*/ 979277 w 9086920"/>
              <a:gd name="connsiteY325" fmla="*/ 1914387 h 3680528"/>
              <a:gd name="connsiteX326" fmla="*/ 964986 w 9086920"/>
              <a:gd name="connsiteY326" fmla="*/ 1916363 h 3680528"/>
              <a:gd name="connsiteX327" fmla="*/ 967460 w 9086920"/>
              <a:gd name="connsiteY327" fmla="*/ 1916346 h 3680528"/>
              <a:gd name="connsiteX328" fmla="*/ 980792 w 9086920"/>
              <a:gd name="connsiteY328" fmla="*/ 1914611 h 3680528"/>
              <a:gd name="connsiteX329" fmla="*/ 5462315 w 9086920"/>
              <a:gd name="connsiteY329" fmla="*/ 1907143 h 3680528"/>
              <a:gd name="connsiteX330" fmla="*/ 5501893 w 9086920"/>
              <a:gd name="connsiteY330" fmla="*/ 1914807 h 3680528"/>
              <a:gd name="connsiteX331" fmla="*/ 5462315 w 9086920"/>
              <a:gd name="connsiteY331" fmla="*/ 1914807 h 3680528"/>
              <a:gd name="connsiteX332" fmla="*/ 8376586 w 9086920"/>
              <a:gd name="connsiteY332" fmla="*/ 1896381 h 3680528"/>
              <a:gd name="connsiteX333" fmla="*/ 8381785 w 9086920"/>
              <a:gd name="connsiteY333" fmla="*/ 1899601 h 3680528"/>
              <a:gd name="connsiteX334" fmla="*/ 8376586 w 9086920"/>
              <a:gd name="connsiteY334" fmla="*/ 1896381 h 3680528"/>
              <a:gd name="connsiteX335" fmla="*/ 5406441 w 9086920"/>
              <a:gd name="connsiteY335" fmla="*/ 1895829 h 3680528"/>
              <a:gd name="connsiteX336" fmla="*/ 5390821 w 9086920"/>
              <a:gd name="connsiteY336" fmla="*/ 1907144 h 3680528"/>
              <a:gd name="connsiteX337" fmla="*/ 5415076 w 9086920"/>
              <a:gd name="connsiteY337" fmla="*/ 1899481 h 3680528"/>
              <a:gd name="connsiteX338" fmla="*/ 5406441 w 9086920"/>
              <a:gd name="connsiteY338" fmla="*/ 1895829 h 3680528"/>
              <a:gd name="connsiteX339" fmla="*/ 8702059 w 9086920"/>
              <a:gd name="connsiteY339" fmla="*/ 1891410 h 3680528"/>
              <a:gd name="connsiteX340" fmla="*/ 8697708 w 9086920"/>
              <a:gd name="connsiteY340" fmla="*/ 1894748 h 3680528"/>
              <a:gd name="connsiteX341" fmla="*/ 8702059 w 9086920"/>
              <a:gd name="connsiteY341" fmla="*/ 1891410 h 3680528"/>
              <a:gd name="connsiteX342" fmla="*/ 5328634 w 9086920"/>
              <a:gd name="connsiteY342" fmla="*/ 1885303 h 3680528"/>
              <a:gd name="connsiteX343" fmla="*/ 5323653 w 9086920"/>
              <a:gd name="connsiteY343" fmla="*/ 1886112 h 3680528"/>
              <a:gd name="connsiteX344" fmla="*/ 5325866 w 9086920"/>
              <a:gd name="connsiteY344" fmla="*/ 1885751 h 3680528"/>
              <a:gd name="connsiteX345" fmla="*/ 8682082 w 9086920"/>
              <a:gd name="connsiteY345" fmla="*/ 1883800 h 3680528"/>
              <a:gd name="connsiteX346" fmla="*/ 8687281 w 9086920"/>
              <a:gd name="connsiteY346" fmla="*/ 1887022 h 3680528"/>
              <a:gd name="connsiteX347" fmla="*/ 8682082 w 9086920"/>
              <a:gd name="connsiteY347" fmla="*/ 1883800 h 3680528"/>
              <a:gd name="connsiteX348" fmla="*/ 5343581 w 9086920"/>
              <a:gd name="connsiteY348" fmla="*/ 1882878 h 3680528"/>
              <a:gd name="connsiteX349" fmla="*/ 5336937 w 9086920"/>
              <a:gd name="connsiteY349" fmla="*/ 1883957 h 3680528"/>
              <a:gd name="connsiteX350" fmla="*/ 5328634 w 9086920"/>
              <a:gd name="connsiteY350" fmla="*/ 1885303 h 3680528"/>
              <a:gd name="connsiteX351" fmla="*/ 571591 w 9086920"/>
              <a:gd name="connsiteY351" fmla="*/ 1870725 h 3680528"/>
              <a:gd name="connsiteX352" fmla="*/ 575559 w 9086920"/>
              <a:gd name="connsiteY352" fmla="*/ 1873795 h 3680528"/>
              <a:gd name="connsiteX353" fmla="*/ 571591 w 9086920"/>
              <a:gd name="connsiteY353" fmla="*/ 1870725 h 3680528"/>
              <a:gd name="connsiteX354" fmla="*/ 589556 w 9086920"/>
              <a:gd name="connsiteY354" fmla="*/ 1867303 h 3680528"/>
              <a:gd name="connsiteX355" fmla="*/ 593685 w 9086920"/>
              <a:gd name="connsiteY355" fmla="*/ 1870586 h 3680528"/>
              <a:gd name="connsiteX356" fmla="*/ 589556 w 9086920"/>
              <a:gd name="connsiteY356" fmla="*/ 1867303 h 3680528"/>
              <a:gd name="connsiteX357" fmla="*/ 5292552 w 9086920"/>
              <a:gd name="connsiteY357" fmla="*/ 1864440 h 3680528"/>
              <a:gd name="connsiteX358" fmla="*/ 5296344 w 9086920"/>
              <a:gd name="connsiteY358" fmla="*/ 1867554 h 3680528"/>
              <a:gd name="connsiteX359" fmla="*/ 5272085 w 9086920"/>
              <a:gd name="connsiteY359" fmla="*/ 1875217 h 3680528"/>
              <a:gd name="connsiteX360" fmla="*/ 5292552 w 9086920"/>
              <a:gd name="connsiteY360" fmla="*/ 1864440 h 3680528"/>
              <a:gd name="connsiteX361" fmla="*/ 516307 w 9086920"/>
              <a:gd name="connsiteY361" fmla="*/ 1860118 h 3680528"/>
              <a:gd name="connsiteX362" fmla="*/ 536503 w 9086920"/>
              <a:gd name="connsiteY362" fmla="*/ 1861458 h 3680528"/>
              <a:gd name="connsiteX363" fmla="*/ 488934 w 9086920"/>
              <a:gd name="connsiteY363" fmla="*/ 1870714 h 3680528"/>
              <a:gd name="connsiteX364" fmla="*/ 454088 w 9086920"/>
              <a:gd name="connsiteY364" fmla="*/ 1880411 h 3680528"/>
              <a:gd name="connsiteX365" fmla="*/ 358883 w 9086920"/>
              <a:gd name="connsiteY365" fmla="*/ 1876715 h 3680528"/>
              <a:gd name="connsiteX366" fmla="*/ 344309 w 9086920"/>
              <a:gd name="connsiteY366" fmla="*/ 1875702 h 3680528"/>
              <a:gd name="connsiteX367" fmla="*/ 353210 w 9086920"/>
              <a:gd name="connsiteY367" fmla="*/ 1873023 h 3680528"/>
              <a:gd name="connsiteX368" fmla="*/ 376888 w 9086920"/>
              <a:gd name="connsiteY368" fmla="*/ 1865420 h 3680528"/>
              <a:gd name="connsiteX369" fmla="*/ 376078 w 9086920"/>
              <a:gd name="connsiteY369" fmla="*/ 1864646 h 3680528"/>
              <a:gd name="connsiteX370" fmla="*/ 422270 w 9086920"/>
              <a:gd name="connsiteY370" fmla="*/ 1865799 h 3680528"/>
              <a:gd name="connsiteX371" fmla="*/ 516307 w 9086920"/>
              <a:gd name="connsiteY371" fmla="*/ 1860118 h 3680528"/>
              <a:gd name="connsiteX372" fmla="*/ 226283 w 9086920"/>
              <a:gd name="connsiteY372" fmla="*/ 1858744 h 3680528"/>
              <a:gd name="connsiteX373" fmla="*/ 305769 w 9086920"/>
              <a:gd name="connsiteY373" fmla="*/ 1862534 h 3680528"/>
              <a:gd name="connsiteX374" fmla="*/ 298150 w 9086920"/>
              <a:gd name="connsiteY374" fmla="*/ 1864891 h 3680528"/>
              <a:gd name="connsiteX375" fmla="*/ 281631 w 9086920"/>
              <a:gd name="connsiteY375" fmla="*/ 1871341 h 3680528"/>
              <a:gd name="connsiteX376" fmla="*/ 244892 w 9086920"/>
              <a:gd name="connsiteY376" fmla="*/ 1868786 h 3680528"/>
              <a:gd name="connsiteX377" fmla="*/ 206560 w 9086920"/>
              <a:gd name="connsiteY377" fmla="*/ 1864508 h 3680528"/>
              <a:gd name="connsiteX378" fmla="*/ 217153 w 9086920"/>
              <a:gd name="connsiteY378" fmla="*/ 1861035 h 3680528"/>
              <a:gd name="connsiteX379" fmla="*/ 5234649 w 9086920"/>
              <a:gd name="connsiteY379" fmla="*/ 1858036 h 3680528"/>
              <a:gd name="connsiteX380" fmla="*/ 5224847 w 9086920"/>
              <a:gd name="connsiteY380" fmla="*/ 1859892 h 3680528"/>
              <a:gd name="connsiteX381" fmla="*/ 5231491 w 9086920"/>
              <a:gd name="connsiteY381" fmla="*/ 1858633 h 3680528"/>
              <a:gd name="connsiteX382" fmla="*/ 5238671 w 9086920"/>
              <a:gd name="connsiteY382" fmla="*/ 1857274 h 3680528"/>
              <a:gd name="connsiteX383" fmla="*/ 5238409 w 9086920"/>
              <a:gd name="connsiteY383" fmla="*/ 1857324 h 3680528"/>
              <a:gd name="connsiteX384" fmla="*/ 5234649 w 9086920"/>
              <a:gd name="connsiteY384" fmla="*/ 1858036 h 3680528"/>
              <a:gd name="connsiteX385" fmla="*/ 5244775 w 9086920"/>
              <a:gd name="connsiteY385" fmla="*/ 1856119 h 3680528"/>
              <a:gd name="connsiteX386" fmla="*/ 5238671 w 9086920"/>
              <a:gd name="connsiteY386" fmla="*/ 1857274 h 3680528"/>
              <a:gd name="connsiteX387" fmla="*/ 5242562 w 9086920"/>
              <a:gd name="connsiteY387" fmla="*/ 1856537 h 3680528"/>
              <a:gd name="connsiteX388" fmla="*/ 5244775 w 9086920"/>
              <a:gd name="connsiteY388" fmla="*/ 1856119 h 3680528"/>
              <a:gd name="connsiteX389" fmla="*/ 646715 w 9086920"/>
              <a:gd name="connsiteY389" fmla="*/ 1840837 h 3680528"/>
              <a:gd name="connsiteX390" fmla="*/ 654012 w 9086920"/>
              <a:gd name="connsiteY390" fmla="*/ 1841006 h 3680528"/>
              <a:gd name="connsiteX391" fmla="*/ 587045 w 9086920"/>
              <a:gd name="connsiteY391" fmla="*/ 1852604 h 3680528"/>
              <a:gd name="connsiteX392" fmla="*/ 583996 w 9086920"/>
              <a:gd name="connsiteY392" fmla="*/ 1851734 h 3680528"/>
              <a:gd name="connsiteX393" fmla="*/ 579129 w 9086920"/>
              <a:gd name="connsiteY393" fmla="*/ 1848129 h 3680528"/>
              <a:gd name="connsiteX394" fmla="*/ 646715 w 9086920"/>
              <a:gd name="connsiteY394" fmla="*/ 1840837 h 3680528"/>
              <a:gd name="connsiteX395" fmla="*/ 5074434 w 9086920"/>
              <a:gd name="connsiteY395" fmla="*/ 1837471 h 3680528"/>
              <a:gd name="connsiteX396" fmla="*/ 5066055 w 9086920"/>
              <a:gd name="connsiteY396" fmla="*/ 1838499 h 3680528"/>
              <a:gd name="connsiteX397" fmla="*/ 5063122 w 9086920"/>
              <a:gd name="connsiteY397" fmla="*/ 1838858 h 3680528"/>
              <a:gd name="connsiteX398" fmla="*/ 784097 w 9086920"/>
              <a:gd name="connsiteY398" fmla="*/ 1836429 h 3680528"/>
              <a:gd name="connsiteX399" fmla="*/ 779006 w 9086920"/>
              <a:gd name="connsiteY399" fmla="*/ 1836461 h 3680528"/>
              <a:gd name="connsiteX400" fmla="*/ 773660 w 9086920"/>
              <a:gd name="connsiteY400" fmla="*/ 1838191 h 3680528"/>
              <a:gd name="connsiteX401" fmla="*/ 776805 w 9086920"/>
              <a:gd name="connsiteY401" fmla="*/ 1841874 h 3680528"/>
              <a:gd name="connsiteX402" fmla="*/ 784192 w 9086920"/>
              <a:gd name="connsiteY402" fmla="*/ 1841124 h 3680528"/>
              <a:gd name="connsiteX403" fmla="*/ 784097 w 9086920"/>
              <a:gd name="connsiteY403" fmla="*/ 1836429 h 3680528"/>
              <a:gd name="connsiteX404" fmla="*/ 5089514 w 9086920"/>
              <a:gd name="connsiteY404" fmla="*/ 1835624 h 3680528"/>
              <a:gd name="connsiteX405" fmla="*/ 5074434 w 9086920"/>
              <a:gd name="connsiteY405" fmla="*/ 1837471 h 3680528"/>
              <a:gd name="connsiteX406" fmla="*/ 5080718 w 9086920"/>
              <a:gd name="connsiteY406" fmla="*/ 1836701 h 3680528"/>
              <a:gd name="connsiteX407" fmla="*/ 5089514 w 9086920"/>
              <a:gd name="connsiteY407" fmla="*/ 1835624 h 3680528"/>
              <a:gd name="connsiteX408" fmla="*/ 5089514 w 9086920"/>
              <a:gd name="connsiteY408" fmla="*/ 1835624 h 3680528"/>
              <a:gd name="connsiteX409" fmla="*/ 5224847 w 9086920"/>
              <a:gd name="connsiteY409" fmla="*/ 1859892 h 3680528"/>
              <a:gd name="connsiteX410" fmla="*/ 5089514 w 9086920"/>
              <a:gd name="connsiteY410" fmla="*/ 1835624 h 3680528"/>
              <a:gd name="connsiteX411" fmla="*/ 8636796 w 9086920"/>
              <a:gd name="connsiteY411" fmla="*/ 1828678 h 3680528"/>
              <a:gd name="connsiteX412" fmla="*/ 8639531 w 9086920"/>
              <a:gd name="connsiteY412" fmla="*/ 1828801 h 3680528"/>
              <a:gd name="connsiteX413" fmla="*/ 8645132 w 9086920"/>
              <a:gd name="connsiteY413" fmla="*/ 1830713 h 3680528"/>
              <a:gd name="connsiteX414" fmla="*/ 8633313 w 9086920"/>
              <a:gd name="connsiteY414" fmla="*/ 1828755 h 3680528"/>
              <a:gd name="connsiteX415" fmla="*/ 8636796 w 9086920"/>
              <a:gd name="connsiteY415" fmla="*/ 1828678 h 3680528"/>
              <a:gd name="connsiteX416" fmla="*/ 3113373 w 9086920"/>
              <a:gd name="connsiteY416" fmla="*/ 1819041 h 3680528"/>
              <a:gd name="connsiteX417" fmla="*/ 3063362 w 9086920"/>
              <a:gd name="connsiteY417" fmla="*/ 1820300 h 3680528"/>
              <a:gd name="connsiteX418" fmla="*/ 3206355 w 9086920"/>
              <a:gd name="connsiteY418" fmla="*/ 1843288 h 3680528"/>
              <a:gd name="connsiteX419" fmla="*/ 3253594 w 9086920"/>
              <a:gd name="connsiteY419" fmla="*/ 1843289 h 3680528"/>
              <a:gd name="connsiteX420" fmla="*/ 5699267 w 9086920"/>
              <a:gd name="connsiteY420" fmla="*/ 2222057 h 3680528"/>
              <a:gd name="connsiteX421" fmla="*/ 5869715 w 9086920"/>
              <a:gd name="connsiteY421" fmla="*/ 2260719 h 3680528"/>
              <a:gd name="connsiteX422" fmla="*/ 5873853 w 9086920"/>
              <a:gd name="connsiteY422" fmla="*/ 2252360 h 3680528"/>
              <a:gd name="connsiteX423" fmla="*/ 5708961 w 9086920"/>
              <a:gd name="connsiteY423" fmla="*/ 2212897 h 3680528"/>
              <a:gd name="connsiteX424" fmla="*/ 3253594 w 9086920"/>
              <a:gd name="connsiteY424" fmla="*/ 1843289 h 3680528"/>
              <a:gd name="connsiteX425" fmla="*/ 3113373 w 9086920"/>
              <a:gd name="connsiteY425" fmla="*/ 1819041 h 3680528"/>
              <a:gd name="connsiteX426" fmla="*/ 703531 w 9086920"/>
              <a:gd name="connsiteY426" fmla="*/ 1801269 h 3680528"/>
              <a:gd name="connsiteX427" fmla="*/ 706167 w 9086920"/>
              <a:gd name="connsiteY427" fmla="*/ 1804558 h 3680528"/>
              <a:gd name="connsiteX428" fmla="*/ 707394 w 9086920"/>
              <a:gd name="connsiteY428" fmla="*/ 1806090 h 3680528"/>
              <a:gd name="connsiteX429" fmla="*/ 707456 w 9086920"/>
              <a:gd name="connsiteY429" fmla="*/ 1806166 h 3680528"/>
              <a:gd name="connsiteX430" fmla="*/ 706167 w 9086920"/>
              <a:gd name="connsiteY430" fmla="*/ 1804558 h 3680528"/>
              <a:gd name="connsiteX431" fmla="*/ 705984 w 9086920"/>
              <a:gd name="connsiteY431" fmla="*/ 1804329 h 3680528"/>
              <a:gd name="connsiteX432" fmla="*/ 703531 w 9086920"/>
              <a:gd name="connsiteY432" fmla="*/ 1801269 h 3680528"/>
              <a:gd name="connsiteX433" fmla="*/ 875053 w 9086920"/>
              <a:gd name="connsiteY433" fmla="*/ 1797903 h 3680528"/>
              <a:gd name="connsiteX434" fmla="*/ 880003 w 9086920"/>
              <a:gd name="connsiteY434" fmla="*/ 1804532 h 3680528"/>
              <a:gd name="connsiteX435" fmla="*/ 879441 w 9086920"/>
              <a:gd name="connsiteY435" fmla="*/ 1799789 h 3680528"/>
              <a:gd name="connsiteX436" fmla="*/ 875053 w 9086920"/>
              <a:gd name="connsiteY436" fmla="*/ 1797903 h 3680528"/>
              <a:gd name="connsiteX437" fmla="*/ 1031136 w 9086920"/>
              <a:gd name="connsiteY437" fmla="*/ 1792864 h 3680528"/>
              <a:gd name="connsiteX438" fmla="*/ 1010837 w 9086920"/>
              <a:gd name="connsiteY438" fmla="*/ 1793114 h 3680528"/>
              <a:gd name="connsiteX439" fmla="*/ 1004605 w 9086920"/>
              <a:gd name="connsiteY439" fmla="*/ 1794794 h 3680528"/>
              <a:gd name="connsiteX440" fmla="*/ 1022000 w 9086920"/>
              <a:gd name="connsiteY440" fmla="*/ 1796994 h 3680528"/>
              <a:gd name="connsiteX441" fmla="*/ 1029784 w 9086920"/>
              <a:gd name="connsiteY441" fmla="*/ 1798331 h 3680528"/>
              <a:gd name="connsiteX442" fmla="*/ 1037874 w 9086920"/>
              <a:gd name="connsiteY442" fmla="*/ 1798255 h 3680528"/>
              <a:gd name="connsiteX443" fmla="*/ 1038698 w 9086920"/>
              <a:gd name="connsiteY443" fmla="*/ 1797735 h 3680528"/>
              <a:gd name="connsiteX444" fmla="*/ 965956 w 9086920"/>
              <a:gd name="connsiteY444" fmla="*/ 1779759 h 3680528"/>
              <a:gd name="connsiteX445" fmla="*/ 961073 w 9086920"/>
              <a:gd name="connsiteY445" fmla="*/ 1780338 h 3680528"/>
              <a:gd name="connsiteX446" fmla="*/ 908375 w 9086920"/>
              <a:gd name="connsiteY446" fmla="*/ 1792880 h 3680528"/>
              <a:gd name="connsiteX447" fmla="*/ 936436 w 9086920"/>
              <a:gd name="connsiteY447" fmla="*/ 1791783 h 3680528"/>
              <a:gd name="connsiteX448" fmla="*/ 963794 w 9086920"/>
              <a:gd name="connsiteY448" fmla="*/ 1786433 h 3680528"/>
              <a:gd name="connsiteX449" fmla="*/ 982782 w 9086920"/>
              <a:gd name="connsiteY449" fmla="*/ 1777762 h 3680528"/>
              <a:gd name="connsiteX450" fmla="*/ 977344 w 9086920"/>
              <a:gd name="connsiteY450" fmla="*/ 1778408 h 3680528"/>
              <a:gd name="connsiteX451" fmla="*/ 977715 w 9086920"/>
              <a:gd name="connsiteY451" fmla="*/ 1778799 h 3680528"/>
              <a:gd name="connsiteX452" fmla="*/ 965836 w 9086920"/>
              <a:gd name="connsiteY452" fmla="*/ 1786034 h 3680528"/>
              <a:gd name="connsiteX453" fmla="*/ 972468 w 9086920"/>
              <a:gd name="connsiteY453" fmla="*/ 1784737 h 3680528"/>
              <a:gd name="connsiteX454" fmla="*/ 977966 w 9086920"/>
              <a:gd name="connsiteY454" fmla="*/ 1784787 h 3680528"/>
              <a:gd name="connsiteX455" fmla="*/ 977715 w 9086920"/>
              <a:gd name="connsiteY455" fmla="*/ 1778799 h 3680528"/>
              <a:gd name="connsiteX456" fmla="*/ 8634060 w 9086920"/>
              <a:gd name="connsiteY456" fmla="*/ 1755867 h 3680528"/>
              <a:gd name="connsiteX457" fmla="*/ 8639852 w 9086920"/>
              <a:gd name="connsiteY457" fmla="*/ 1757170 h 3680528"/>
              <a:gd name="connsiteX458" fmla="*/ 8643897 w 9086920"/>
              <a:gd name="connsiteY458" fmla="*/ 1756442 h 3680528"/>
              <a:gd name="connsiteX459" fmla="*/ 8715394 w 9086920"/>
              <a:gd name="connsiteY459" fmla="*/ 1764106 h 3680528"/>
              <a:gd name="connsiteX460" fmla="*/ 8643897 w 9086920"/>
              <a:gd name="connsiteY460" fmla="*/ 1756442 h 3680528"/>
              <a:gd name="connsiteX461" fmla="*/ 8659219 w 9086920"/>
              <a:gd name="connsiteY461" fmla="*/ 1709190 h 3680528"/>
              <a:gd name="connsiteX462" fmla="*/ 8643895 w 9086920"/>
              <a:gd name="connsiteY462" fmla="*/ 1716852 h 3680528"/>
              <a:gd name="connsiteX463" fmla="*/ 8659219 w 9086920"/>
              <a:gd name="connsiteY463" fmla="*/ 1709190 h 3680528"/>
              <a:gd name="connsiteX464" fmla="*/ 357807 w 9086920"/>
              <a:gd name="connsiteY464" fmla="*/ 1703465 h 3680528"/>
              <a:gd name="connsiteX465" fmla="*/ 380713 w 9086920"/>
              <a:gd name="connsiteY465" fmla="*/ 1708803 h 3680528"/>
              <a:gd name="connsiteX466" fmla="*/ 350986 w 9086920"/>
              <a:gd name="connsiteY466" fmla="*/ 1705122 h 3680528"/>
              <a:gd name="connsiteX467" fmla="*/ 357807 w 9086920"/>
              <a:gd name="connsiteY467" fmla="*/ 1703465 h 3680528"/>
              <a:gd name="connsiteX468" fmla="*/ 8783359 w 9086920"/>
              <a:gd name="connsiteY468" fmla="*/ 1643593 h 3680528"/>
              <a:gd name="connsiteX469" fmla="*/ 8786167 w 9086920"/>
              <a:gd name="connsiteY469" fmla="*/ 1644049 h 3680528"/>
              <a:gd name="connsiteX470" fmla="*/ 8795620 w 9086920"/>
              <a:gd name="connsiteY470" fmla="*/ 1649143 h 3680528"/>
              <a:gd name="connsiteX471" fmla="*/ 8540193 w 9086920"/>
              <a:gd name="connsiteY471" fmla="*/ 1597856 h 3680528"/>
              <a:gd name="connsiteX472" fmla="*/ 8548578 w 9086920"/>
              <a:gd name="connsiteY472" fmla="*/ 1599948 h 3680528"/>
              <a:gd name="connsiteX473" fmla="*/ 8554130 w 9086920"/>
              <a:gd name="connsiteY473" fmla="*/ 1605178 h 3680528"/>
              <a:gd name="connsiteX474" fmla="*/ 8540467 w 9086920"/>
              <a:gd name="connsiteY474" fmla="*/ 1600784 h 3680528"/>
              <a:gd name="connsiteX475" fmla="*/ 8540193 w 9086920"/>
              <a:gd name="connsiteY475" fmla="*/ 1597856 h 3680528"/>
              <a:gd name="connsiteX476" fmla="*/ 211624 w 9086920"/>
              <a:gd name="connsiteY476" fmla="*/ 1568848 h 3680528"/>
              <a:gd name="connsiteX477" fmla="*/ 215422 w 9086920"/>
              <a:gd name="connsiteY477" fmla="*/ 1573459 h 3680528"/>
              <a:gd name="connsiteX478" fmla="*/ 211624 w 9086920"/>
              <a:gd name="connsiteY478" fmla="*/ 1568848 h 3680528"/>
              <a:gd name="connsiteX479" fmla="*/ 8699120 w 9086920"/>
              <a:gd name="connsiteY479" fmla="*/ 1564643 h 3680528"/>
              <a:gd name="connsiteX480" fmla="*/ 8703976 w 9086920"/>
              <a:gd name="connsiteY480" fmla="*/ 1569708 h 3680528"/>
              <a:gd name="connsiteX481" fmla="*/ 8695323 w 9086920"/>
              <a:gd name="connsiteY481" fmla="*/ 1564904 h 3680528"/>
              <a:gd name="connsiteX482" fmla="*/ 8699120 w 9086920"/>
              <a:gd name="connsiteY482" fmla="*/ 1564643 h 3680528"/>
              <a:gd name="connsiteX483" fmla="*/ 652656 w 9086920"/>
              <a:gd name="connsiteY483" fmla="*/ 1560032 h 3680528"/>
              <a:gd name="connsiteX484" fmla="*/ 619774 w 9086920"/>
              <a:gd name="connsiteY484" fmla="*/ 1567334 h 3680528"/>
              <a:gd name="connsiteX485" fmla="*/ 639467 w 9086920"/>
              <a:gd name="connsiteY485" fmla="*/ 1567453 h 3680528"/>
              <a:gd name="connsiteX486" fmla="*/ 656937 w 9086920"/>
              <a:gd name="connsiteY486" fmla="*/ 1562280 h 3680528"/>
              <a:gd name="connsiteX487" fmla="*/ 8690469 w 9086920"/>
              <a:gd name="connsiteY487" fmla="*/ 1559839 h 3680528"/>
              <a:gd name="connsiteX488" fmla="*/ 8695323 w 9086920"/>
              <a:gd name="connsiteY488" fmla="*/ 1564904 h 3680528"/>
              <a:gd name="connsiteX489" fmla="*/ 8686670 w 9086920"/>
              <a:gd name="connsiteY489" fmla="*/ 1560099 h 3680528"/>
              <a:gd name="connsiteX490" fmla="*/ 8690469 w 9086920"/>
              <a:gd name="connsiteY490" fmla="*/ 1559839 h 3680528"/>
              <a:gd name="connsiteX491" fmla="*/ 584054 w 9086920"/>
              <a:gd name="connsiteY491" fmla="*/ 1558399 h 3680528"/>
              <a:gd name="connsiteX492" fmla="*/ 583635 w 9086920"/>
              <a:gd name="connsiteY492" fmla="*/ 1559456 h 3680528"/>
              <a:gd name="connsiteX493" fmla="*/ 580115 w 9086920"/>
              <a:gd name="connsiteY493" fmla="*/ 1558511 h 3680528"/>
              <a:gd name="connsiteX494" fmla="*/ 558804 w 9086920"/>
              <a:gd name="connsiteY494" fmla="*/ 1554867 h 3680528"/>
              <a:gd name="connsiteX495" fmla="*/ 535835 w 9086920"/>
              <a:gd name="connsiteY495" fmla="*/ 1555687 h 3680528"/>
              <a:gd name="connsiteX496" fmla="*/ 529625 w 9086920"/>
              <a:gd name="connsiteY496" fmla="*/ 1556500 h 3680528"/>
              <a:gd name="connsiteX497" fmla="*/ 544056 w 9086920"/>
              <a:gd name="connsiteY497" fmla="*/ 1556210 h 3680528"/>
              <a:gd name="connsiteX498" fmla="*/ 8662782 w 9086920"/>
              <a:gd name="connsiteY498" fmla="*/ 1549042 h 3680528"/>
              <a:gd name="connsiteX499" fmla="*/ 8674365 w 9086920"/>
              <a:gd name="connsiteY499" fmla="*/ 1551767 h 3680528"/>
              <a:gd name="connsiteX500" fmla="*/ 8686670 w 9086920"/>
              <a:gd name="connsiteY500" fmla="*/ 1560099 h 3680528"/>
              <a:gd name="connsiteX501" fmla="*/ 8662782 w 9086920"/>
              <a:gd name="connsiteY501" fmla="*/ 1549042 h 3680528"/>
              <a:gd name="connsiteX502" fmla="*/ 8467488 w 9086920"/>
              <a:gd name="connsiteY502" fmla="*/ 1536185 h 3680528"/>
              <a:gd name="connsiteX503" fmla="*/ 8475219 w 9086920"/>
              <a:gd name="connsiteY503" fmla="*/ 1537862 h 3680528"/>
              <a:gd name="connsiteX504" fmla="*/ 8482593 w 9086920"/>
              <a:gd name="connsiteY504" fmla="*/ 1543189 h 3680528"/>
              <a:gd name="connsiteX505" fmla="*/ 8467488 w 9086920"/>
              <a:gd name="connsiteY505" fmla="*/ 1536185 h 3680528"/>
              <a:gd name="connsiteX506" fmla="*/ 2955416 w 9086920"/>
              <a:gd name="connsiteY506" fmla="*/ 1524918 h 3680528"/>
              <a:gd name="connsiteX507" fmla="*/ 2955865 w 9086920"/>
              <a:gd name="connsiteY507" fmla="*/ 1528535 h 3680528"/>
              <a:gd name="connsiteX508" fmla="*/ 2957947 w 9086920"/>
              <a:gd name="connsiteY508" fmla="*/ 1531323 h 3680528"/>
              <a:gd name="connsiteX509" fmla="*/ 3098930 w 9086920"/>
              <a:gd name="connsiteY509" fmla="*/ 1542622 h 3680528"/>
              <a:gd name="connsiteX510" fmla="*/ 4029837 w 9086920"/>
              <a:gd name="connsiteY510" fmla="*/ 1669597 h 3680528"/>
              <a:gd name="connsiteX511" fmla="*/ 4781824 w 9086920"/>
              <a:gd name="connsiteY511" fmla="*/ 1773045 h 3680528"/>
              <a:gd name="connsiteX512" fmla="*/ 4979716 w 9086920"/>
              <a:gd name="connsiteY512" fmla="*/ 1820299 h 3680528"/>
              <a:gd name="connsiteX513" fmla="*/ 4013240 w 9086920"/>
              <a:gd name="connsiteY513" fmla="*/ 1669598 h 3680528"/>
              <a:gd name="connsiteX514" fmla="*/ 3233963 w 9086920"/>
              <a:gd name="connsiteY514" fmla="*/ 1580358 h 3680528"/>
              <a:gd name="connsiteX515" fmla="*/ 2964496 w 9086920"/>
              <a:gd name="connsiteY515" fmla="*/ 1557887 h 3680528"/>
              <a:gd name="connsiteX516" fmla="*/ 2964179 w 9086920"/>
              <a:gd name="connsiteY516" fmla="*/ 1563815 h 3680528"/>
              <a:gd name="connsiteX517" fmla="*/ 3091709 w 9086920"/>
              <a:gd name="connsiteY517" fmla="*/ 1574431 h 3680528"/>
              <a:gd name="connsiteX518" fmla="*/ 4211132 w 9086920"/>
              <a:gd name="connsiteY518" fmla="*/ 1716853 h 3680528"/>
              <a:gd name="connsiteX519" fmla="*/ 5208248 w 9086920"/>
              <a:gd name="connsiteY519" fmla="*/ 1875217 h 3680528"/>
              <a:gd name="connsiteX520" fmla="*/ 5343581 w 9086920"/>
              <a:gd name="connsiteY520" fmla="*/ 1882878 h 3680528"/>
              <a:gd name="connsiteX521" fmla="*/ 5462315 w 9086920"/>
              <a:gd name="connsiteY521" fmla="*/ 1907143 h 3680528"/>
              <a:gd name="connsiteX522" fmla="*/ 5462315 w 9086920"/>
              <a:gd name="connsiteY522" fmla="*/ 1914807 h 3680528"/>
              <a:gd name="connsiteX523" fmla="*/ 5501892 w 9086920"/>
              <a:gd name="connsiteY523" fmla="*/ 1922469 h 3680528"/>
              <a:gd name="connsiteX524" fmla="*/ 5533812 w 9086920"/>
              <a:gd name="connsiteY524" fmla="*/ 1931410 h 3680528"/>
              <a:gd name="connsiteX525" fmla="*/ 5572113 w 9086920"/>
              <a:gd name="connsiteY525" fmla="*/ 1939073 h 3680528"/>
              <a:gd name="connsiteX526" fmla="*/ 5729150 w 9086920"/>
              <a:gd name="connsiteY526" fmla="*/ 1979940 h 3680528"/>
              <a:gd name="connsiteX527" fmla="*/ 5861672 w 9086920"/>
              <a:gd name="connsiteY527" fmla="*/ 2003039 h 3680528"/>
              <a:gd name="connsiteX528" fmla="*/ 5866119 w 9086920"/>
              <a:gd name="connsiteY528" fmla="*/ 2004765 h 3680528"/>
              <a:gd name="connsiteX529" fmla="*/ 5869375 w 9086920"/>
              <a:gd name="connsiteY529" fmla="*/ 2004381 h 3680528"/>
              <a:gd name="connsiteX530" fmla="*/ 5897677 w 9086920"/>
              <a:gd name="connsiteY530" fmla="*/ 2009315 h 3680528"/>
              <a:gd name="connsiteX531" fmla="*/ 5961345 w 9086920"/>
              <a:gd name="connsiteY531" fmla="*/ 2034208 h 3680528"/>
              <a:gd name="connsiteX532" fmla="*/ 5965355 w 9086920"/>
              <a:gd name="connsiteY532" fmla="*/ 2024044 h 3680528"/>
              <a:gd name="connsiteX533" fmla="*/ 5973355 w 9086920"/>
              <a:gd name="connsiteY533" fmla="*/ 1993680 h 3680528"/>
              <a:gd name="connsiteX534" fmla="*/ 5982277 w 9086920"/>
              <a:gd name="connsiteY534" fmla="*/ 1981707 h 3680528"/>
              <a:gd name="connsiteX535" fmla="*/ 5472690 w 9086920"/>
              <a:gd name="connsiteY535" fmla="*/ 1867553 h 3680528"/>
              <a:gd name="connsiteX536" fmla="*/ 4844385 w 9086920"/>
              <a:gd name="connsiteY536" fmla="*/ 1756443 h 3680528"/>
              <a:gd name="connsiteX537" fmla="*/ 3554898 w 9086920"/>
              <a:gd name="connsiteY537" fmla="*/ 1573812 h 3680528"/>
              <a:gd name="connsiteX538" fmla="*/ 3081395 w 9086920"/>
              <a:gd name="connsiteY538" fmla="*/ 1532944 h 3680528"/>
              <a:gd name="connsiteX539" fmla="*/ 8282572 w 9086920"/>
              <a:gd name="connsiteY539" fmla="*/ 1522988 h 3680528"/>
              <a:gd name="connsiteX540" fmla="*/ 8288368 w 9086920"/>
              <a:gd name="connsiteY540" fmla="*/ 1526491 h 3680528"/>
              <a:gd name="connsiteX541" fmla="*/ 8293498 w 9086920"/>
              <a:gd name="connsiteY541" fmla="*/ 1528275 h 3680528"/>
              <a:gd name="connsiteX542" fmla="*/ 8320188 w 9086920"/>
              <a:gd name="connsiteY542" fmla="*/ 1536369 h 3680528"/>
              <a:gd name="connsiteX543" fmla="*/ 8291108 w 9086920"/>
              <a:gd name="connsiteY543" fmla="*/ 1524881 h 3680528"/>
              <a:gd name="connsiteX544" fmla="*/ 8282572 w 9086920"/>
              <a:gd name="connsiteY544" fmla="*/ 1522988 h 3680528"/>
              <a:gd name="connsiteX545" fmla="*/ 293349 w 9086920"/>
              <a:gd name="connsiteY545" fmla="*/ 1517792 h 3680528"/>
              <a:gd name="connsiteX546" fmla="*/ 296279 w 9086920"/>
              <a:gd name="connsiteY546" fmla="*/ 1518333 h 3680528"/>
              <a:gd name="connsiteX547" fmla="*/ 299957 w 9086920"/>
              <a:gd name="connsiteY547" fmla="*/ 1519271 h 3680528"/>
              <a:gd name="connsiteX548" fmla="*/ 286936 w 9086920"/>
              <a:gd name="connsiteY548" fmla="*/ 1518443 h 3680528"/>
              <a:gd name="connsiteX549" fmla="*/ 8490067 w 9086920"/>
              <a:gd name="connsiteY549" fmla="*/ 1470734 h 3680528"/>
              <a:gd name="connsiteX550" fmla="*/ 8489970 w 9086920"/>
              <a:gd name="connsiteY550" fmla="*/ 1473167 h 3680528"/>
              <a:gd name="connsiteX551" fmla="*/ 8505866 w 9086920"/>
              <a:gd name="connsiteY551" fmla="*/ 1475675 h 3680528"/>
              <a:gd name="connsiteX552" fmla="*/ 8490067 w 9086920"/>
              <a:gd name="connsiteY552" fmla="*/ 1470734 h 3680528"/>
              <a:gd name="connsiteX553" fmla="*/ 3331173 w 9086920"/>
              <a:gd name="connsiteY553" fmla="*/ 1450630 h 3680528"/>
              <a:gd name="connsiteX554" fmla="*/ 3300832 w 9086920"/>
              <a:gd name="connsiteY554" fmla="*/ 1456317 h 3680528"/>
              <a:gd name="connsiteX555" fmla="*/ 3498722 w 9086920"/>
              <a:gd name="connsiteY555" fmla="*/ 1486969 h 3680528"/>
              <a:gd name="connsiteX556" fmla="*/ 5809452 w 9086920"/>
              <a:gd name="connsiteY556" fmla="*/ 1857782 h 3680528"/>
              <a:gd name="connsiteX557" fmla="*/ 6010126 w 9086920"/>
              <a:gd name="connsiteY557" fmla="*/ 1905583 h 3680528"/>
              <a:gd name="connsiteX558" fmla="*/ 6011393 w 9086920"/>
              <a:gd name="connsiteY558" fmla="*/ 1898373 h 3680528"/>
              <a:gd name="connsiteX559" fmla="*/ 6022550 w 9086920"/>
              <a:gd name="connsiteY559" fmla="*/ 1888941 h 3680528"/>
              <a:gd name="connsiteX560" fmla="*/ 6022875 w 9086920"/>
              <a:gd name="connsiteY560" fmla="*/ 1888054 h 3680528"/>
              <a:gd name="connsiteX561" fmla="*/ 5906155 w 9086920"/>
              <a:gd name="connsiteY561" fmla="*/ 1863781 h 3680528"/>
              <a:gd name="connsiteX562" fmla="*/ 5739364 w 9086920"/>
              <a:gd name="connsiteY562" fmla="*/ 1827962 h 3680528"/>
              <a:gd name="connsiteX563" fmla="*/ 4955458 w 9086920"/>
              <a:gd name="connsiteY563" fmla="*/ 1669597 h 3680528"/>
              <a:gd name="connsiteX564" fmla="*/ 3507661 w 9086920"/>
              <a:gd name="connsiteY564" fmla="*/ 1471643 h 3680528"/>
              <a:gd name="connsiteX565" fmla="*/ 3331173 w 9086920"/>
              <a:gd name="connsiteY565" fmla="*/ 1450630 h 3680528"/>
              <a:gd name="connsiteX566" fmla="*/ 3171484 w 9086920"/>
              <a:gd name="connsiteY566" fmla="*/ 1437678 h 3680528"/>
              <a:gd name="connsiteX567" fmla="*/ 3134858 w 9086920"/>
              <a:gd name="connsiteY567" fmla="*/ 1447377 h 3680528"/>
              <a:gd name="connsiteX568" fmla="*/ 3182096 w 9086920"/>
              <a:gd name="connsiteY568" fmla="*/ 1439715 h 3680528"/>
              <a:gd name="connsiteX569" fmla="*/ 3171484 w 9086920"/>
              <a:gd name="connsiteY569" fmla="*/ 1437678 h 3680528"/>
              <a:gd name="connsiteX570" fmla="*/ 3090811 w 9086920"/>
              <a:gd name="connsiteY570" fmla="*/ 1433967 h 3680528"/>
              <a:gd name="connsiteX571" fmla="*/ 3048042 w 9086920"/>
              <a:gd name="connsiteY571" fmla="*/ 1439714 h 3680528"/>
              <a:gd name="connsiteX572" fmla="*/ 3079958 w 9086920"/>
              <a:gd name="connsiteY572" fmla="*/ 1439713 h 3680528"/>
              <a:gd name="connsiteX573" fmla="*/ 3090811 w 9086920"/>
              <a:gd name="connsiteY573" fmla="*/ 1433967 h 3680528"/>
              <a:gd name="connsiteX574" fmla="*/ 3005910 w 9086920"/>
              <a:gd name="connsiteY574" fmla="*/ 1426304 h 3680528"/>
              <a:gd name="connsiteX575" fmla="*/ 2968885 w 9086920"/>
              <a:gd name="connsiteY575" fmla="*/ 1432052 h 3680528"/>
              <a:gd name="connsiteX576" fmla="*/ 3000803 w 9086920"/>
              <a:gd name="connsiteY576" fmla="*/ 1432051 h 3680528"/>
              <a:gd name="connsiteX577" fmla="*/ 3005910 w 9086920"/>
              <a:gd name="connsiteY577" fmla="*/ 1426304 h 3680528"/>
              <a:gd name="connsiteX578" fmla="*/ 8325044 w 9086920"/>
              <a:gd name="connsiteY578" fmla="*/ 1413621 h 3680528"/>
              <a:gd name="connsiteX579" fmla="*/ 8373737 w 9086920"/>
              <a:gd name="connsiteY579" fmla="*/ 1431523 h 3680528"/>
              <a:gd name="connsiteX580" fmla="*/ 8343992 w 9086920"/>
              <a:gd name="connsiteY580" fmla="*/ 1422704 h 3680528"/>
              <a:gd name="connsiteX581" fmla="*/ 8324853 w 9086920"/>
              <a:gd name="connsiteY581" fmla="*/ 1413531 h 3680528"/>
              <a:gd name="connsiteX582" fmla="*/ 8325044 w 9086920"/>
              <a:gd name="connsiteY582" fmla="*/ 1413621 h 3680528"/>
              <a:gd name="connsiteX583" fmla="*/ 8324849 w 9086920"/>
              <a:gd name="connsiteY583" fmla="*/ 1413550 h 3680528"/>
              <a:gd name="connsiteX584" fmla="*/ 507530 w 9086920"/>
              <a:gd name="connsiteY584" fmla="*/ 1409176 h 3680528"/>
              <a:gd name="connsiteX585" fmla="*/ 500647 w 9086920"/>
              <a:gd name="connsiteY585" fmla="*/ 1410661 h 3680528"/>
              <a:gd name="connsiteX586" fmla="*/ 532493 w 9086920"/>
              <a:gd name="connsiteY586" fmla="*/ 1411455 h 3680528"/>
              <a:gd name="connsiteX587" fmla="*/ 570823 w 9086920"/>
              <a:gd name="connsiteY587" fmla="*/ 1412305 h 3680528"/>
              <a:gd name="connsiteX588" fmla="*/ 584501 w 9086920"/>
              <a:gd name="connsiteY588" fmla="*/ 1409204 h 3680528"/>
              <a:gd name="connsiteX589" fmla="*/ 555686 w 9086920"/>
              <a:gd name="connsiteY589" fmla="*/ 1410385 h 3680528"/>
              <a:gd name="connsiteX590" fmla="*/ 519640 w 9086920"/>
              <a:gd name="connsiteY590" fmla="*/ 1410424 h 3680528"/>
              <a:gd name="connsiteX591" fmla="*/ 641550 w 9086920"/>
              <a:gd name="connsiteY591" fmla="*/ 1408198 h 3680528"/>
              <a:gd name="connsiteX592" fmla="*/ 616106 w 9086920"/>
              <a:gd name="connsiteY592" fmla="*/ 1412489 h 3680528"/>
              <a:gd name="connsiteX593" fmla="*/ 617846 w 9086920"/>
              <a:gd name="connsiteY593" fmla="*/ 1412850 h 3680528"/>
              <a:gd name="connsiteX594" fmla="*/ 667398 w 9086920"/>
              <a:gd name="connsiteY594" fmla="*/ 1414244 h 3680528"/>
              <a:gd name="connsiteX595" fmla="*/ 658862 w 9086920"/>
              <a:gd name="connsiteY595" fmla="*/ 1410392 h 3680528"/>
              <a:gd name="connsiteX596" fmla="*/ 8277906 w 9086920"/>
              <a:gd name="connsiteY596" fmla="*/ 1397487 h 3680528"/>
              <a:gd name="connsiteX597" fmla="*/ 8300261 w 9086920"/>
              <a:gd name="connsiteY597" fmla="*/ 1404511 h 3680528"/>
              <a:gd name="connsiteX598" fmla="*/ 8324849 w 9086920"/>
              <a:gd name="connsiteY598" fmla="*/ 1413550 h 3680528"/>
              <a:gd name="connsiteX599" fmla="*/ 8324061 w 9086920"/>
              <a:gd name="connsiteY599" fmla="*/ 1418025 h 3680528"/>
              <a:gd name="connsiteX600" fmla="*/ 8277906 w 9086920"/>
              <a:gd name="connsiteY600" fmla="*/ 1397487 h 3680528"/>
              <a:gd name="connsiteX601" fmla="*/ 699649 w 9086920"/>
              <a:gd name="connsiteY601" fmla="*/ 1368232 h 3680528"/>
              <a:gd name="connsiteX602" fmla="*/ 700961 w 9086920"/>
              <a:gd name="connsiteY602" fmla="*/ 1369826 h 3680528"/>
              <a:gd name="connsiteX603" fmla="*/ 701021 w 9086920"/>
              <a:gd name="connsiteY603" fmla="*/ 1369897 h 3680528"/>
              <a:gd name="connsiteX604" fmla="*/ 699651 w 9086920"/>
              <a:gd name="connsiteY604" fmla="*/ 1368232 h 3680528"/>
              <a:gd name="connsiteX605" fmla="*/ 455490 w 9086920"/>
              <a:gd name="connsiteY605" fmla="*/ 1297190 h 3680528"/>
              <a:gd name="connsiteX606" fmla="*/ 454479 w 9086920"/>
              <a:gd name="connsiteY606" fmla="*/ 1300229 h 3680528"/>
              <a:gd name="connsiteX607" fmla="*/ 438905 w 9086920"/>
              <a:gd name="connsiteY607" fmla="*/ 1301534 h 3680528"/>
              <a:gd name="connsiteX608" fmla="*/ 446079 w 9086920"/>
              <a:gd name="connsiteY608" fmla="*/ 1297349 h 3680528"/>
              <a:gd name="connsiteX609" fmla="*/ 455490 w 9086920"/>
              <a:gd name="connsiteY609" fmla="*/ 1297190 h 3680528"/>
              <a:gd name="connsiteX610" fmla="*/ 183181 w 9086920"/>
              <a:gd name="connsiteY610" fmla="*/ 1285753 h 3680528"/>
              <a:gd name="connsiteX611" fmla="*/ 186272 w 9086920"/>
              <a:gd name="connsiteY611" fmla="*/ 1285957 h 3680528"/>
              <a:gd name="connsiteX612" fmla="*/ 171902 w 9086920"/>
              <a:gd name="connsiteY612" fmla="*/ 1288833 h 3680528"/>
              <a:gd name="connsiteX613" fmla="*/ 184191 w 9086920"/>
              <a:gd name="connsiteY613" fmla="*/ 1264094 h 3680528"/>
              <a:gd name="connsiteX614" fmla="*/ 188159 w 9086920"/>
              <a:gd name="connsiteY614" fmla="*/ 1267164 h 3680528"/>
              <a:gd name="connsiteX615" fmla="*/ 184191 w 9086920"/>
              <a:gd name="connsiteY615" fmla="*/ 1264094 h 3680528"/>
              <a:gd name="connsiteX616" fmla="*/ 8577264 w 9086920"/>
              <a:gd name="connsiteY616" fmla="*/ 1263197 h 3680528"/>
              <a:gd name="connsiteX617" fmla="*/ 8564741 w 9086920"/>
              <a:gd name="connsiteY617" fmla="*/ 1266025 h 3680528"/>
              <a:gd name="connsiteX618" fmla="*/ 8570307 w 9086920"/>
              <a:gd name="connsiteY618" fmla="*/ 1264767 h 3680528"/>
              <a:gd name="connsiteX619" fmla="*/ 8581438 w 9086920"/>
              <a:gd name="connsiteY619" fmla="*/ 1262253 h 3680528"/>
              <a:gd name="connsiteX620" fmla="*/ 8577264 w 9086920"/>
              <a:gd name="connsiteY620" fmla="*/ 1263197 h 3680528"/>
              <a:gd name="connsiteX621" fmla="*/ 8579584 w 9086920"/>
              <a:gd name="connsiteY621" fmla="*/ 1262672 h 3680528"/>
              <a:gd name="connsiteX622" fmla="*/ 8581438 w 9086920"/>
              <a:gd name="connsiteY622" fmla="*/ 1262253 h 3680528"/>
              <a:gd name="connsiteX623" fmla="*/ 645460 w 9086920"/>
              <a:gd name="connsiteY623" fmla="*/ 1247739 h 3680528"/>
              <a:gd name="connsiteX624" fmla="*/ 609584 w 9086920"/>
              <a:gd name="connsiteY624" fmla="*/ 1256303 h 3680528"/>
              <a:gd name="connsiteX625" fmla="*/ 633359 w 9086920"/>
              <a:gd name="connsiteY625" fmla="*/ 1254996 h 3680528"/>
              <a:gd name="connsiteX626" fmla="*/ 642690 w 9086920"/>
              <a:gd name="connsiteY626" fmla="*/ 1253778 h 3680528"/>
              <a:gd name="connsiteX627" fmla="*/ 648531 w 9086920"/>
              <a:gd name="connsiteY627" fmla="*/ 1252485 h 3680528"/>
              <a:gd name="connsiteX628" fmla="*/ 651708 w 9086920"/>
              <a:gd name="connsiteY628" fmla="*/ 1250346 h 3680528"/>
              <a:gd name="connsiteX629" fmla="*/ 734412 w 9086920"/>
              <a:gd name="connsiteY629" fmla="*/ 1235067 h 3680528"/>
              <a:gd name="connsiteX630" fmla="*/ 730787 w 9086920"/>
              <a:gd name="connsiteY630" fmla="*/ 1235248 h 3680528"/>
              <a:gd name="connsiteX631" fmla="*/ 711459 w 9086920"/>
              <a:gd name="connsiteY631" fmla="*/ 1239454 h 3680528"/>
              <a:gd name="connsiteX632" fmla="*/ 710855 w 9086920"/>
              <a:gd name="connsiteY632" fmla="*/ 1239626 h 3680528"/>
              <a:gd name="connsiteX633" fmla="*/ 295044 w 9086920"/>
              <a:gd name="connsiteY633" fmla="*/ 1222900 h 3680528"/>
              <a:gd name="connsiteX634" fmla="*/ 299007 w 9086920"/>
              <a:gd name="connsiteY634" fmla="*/ 1224110 h 3680528"/>
              <a:gd name="connsiteX635" fmla="*/ 288648 w 9086920"/>
              <a:gd name="connsiteY635" fmla="*/ 1227080 h 3680528"/>
              <a:gd name="connsiteX636" fmla="*/ 295044 w 9086920"/>
              <a:gd name="connsiteY636" fmla="*/ 1222900 h 3680528"/>
              <a:gd name="connsiteX637" fmla="*/ 7864626 w 9086920"/>
              <a:gd name="connsiteY637" fmla="*/ 1222167 h 3680528"/>
              <a:gd name="connsiteX638" fmla="*/ 7858824 w 9086920"/>
              <a:gd name="connsiteY638" fmla="*/ 1227072 h 3680528"/>
              <a:gd name="connsiteX639" fmla="*/ 7861017 w 9086920"/>
              <a:gd name="connsiteY639" fmla="*/ 1223783 h 3680528"/>
              <a:gd name="connsiteX640" fmla="*/ 7864626 w 9086920"/>
              <a:gd name="connsiteY640" fmla="*/ 1222167 h 3680528"/>
              <a:gd name="connsiteX641" fmla="*/ 305402 w 9086920"/>
              <a:gd name="connsiteY641" fmla="*/ 1219930 h 3680528"/>
              <a:gd name="connsiteX642" fmla="*/ 309368 w 9086920"/>
              <a:gd name="connsiteY642" fmla="*/ 1221139 h 3680528"/>
              <a:gd name="connsiteX643" fmla="*/ 299007 w 9086920"/>
              <a:gd name="connsiteY643" fmla="*/ 1224110 h 3680528"/>
              <a:gd name="connsiteX644" fmla="*/ 305402 w 9086920"/>
              <a:gd name="connsiteY644" fmla="*/ 1219930 h 3680528"/>
              <a:gd name="connsiteX645" fmla="*/ 337429 w 9086920"/>
              <a:gd name="connsiteY645" fmla="*/ 1215279 h 3680528"/>
              <a:gd name="connsiteX646" fmla="*/ 309368 w 9086920"/>
              <a:gd name="connsiteY646" fmla="*/ 1221139 h 3680528"/>
              <a:gd name="connsiteX647" fmla="*/ 324472 w 9086920"/>
              <a:gd name="connsiteY647" fmla="*/ 1215323 h 3680528"/>
              <a:gd name="connsiteX648" fmla="*/ 337429 w 9086920"/>
              <a:gd name="connsiteY648" fmla="*/ 1215279 h 3680528"/>
              <a:gd name="connsiteX649" fmla="*/ 7794045 w 9086920"/>
              <a:gd name="connsiteY649" fmla="*/ 1206571 h 3680528"/>
              <a:gd name="connsiteX650" fmla="*/ 7843719 w 9086920"/>
              <a:gd name="connsiteY650" fmla="*/ 1220068 h 3680528"/>
              <a:gd name="connsiteX651" fmla="*/ 7794045 w 9086920"/>
              <a:gd name="connsiteY651" fmla="*/ 1206571 h 3680528"/>
              <a:gd name="connsiteX652" fmla="*/ 539908 w 9086920"/>
              <a:gd name="connsiteY652" fmla="*/ 1174643 h 3680528"/>
              <a:gd name="connsiteX653" fmla="*/ 521934 w 9086920"/>
              <a:gd name="connsiteY653" fmla="*/ 1176003 h 3680528"/>
              <a:gd name="connsiteX654" fmla="*/ 524616 w 9086920"/>
              <a:gd name="connsiteY654" fmla="*/ 1181147 h 3680528"/>
              <a:gd name="connsiteX655" fmla="*/ 530254 w 9086920"/>
              <a:gd name="connsiteY655" fmla="*/ 1181009 h 3680528"/>
              <a:gd name="connsiteX656" fmla="*/ 532320 w 9086920"/>
              <a:gd name="connsiteY656" fmla="*/ 1180561 h 3680528"/>
              <a:gd name="connsiteX657" fmla="*/ 539413 w 9086920"/>
              <a:gd name="connsiteY657" fmla="*/ 1177247 h 3680528"/>
              <a:gd name="connsiteX658" fmla="*/ 539908 w 9086920"/>
              <a:gd name="connsiteY658" fmla="*/ 1174643 h 3680528"/>
              <a:gd name="connsiteX659" fmla="*/ 472499 w 9086920"/>
              <a:gd name="connsiteY659" fmla="*/ 1174566 h 3680528"/>
              <a:gd name="connsiteX660" fmla="*/ 476466 w 9086920"/>
              <a:gd name="connsiteY660" fmla="*/ 1177635 h 3680528"/>
              <a:gd name="connsiteX661" fmla="*/ 472499 w 9086920"/>
              <a:gd name="connsiteY661" fmla="*/ 1174566 h 3680528"/>
              <a:gd name="connsiteX662" fmla="*/ 490464 w 9086920"/>
              <a:gd name="connsiteY662" fmla="*/ 1171143 h 3680528"/>
              <a:gd name="connsiteX663" fmla="*/ 494592 w 9086920"/>
              <a:gd name="connsiteY663" fmla="*/ 1174427 h 3680528"/>
              <a:gd name="connsiteX664" fmla="*/ 490464 w 9086920"/>
              <a:gd name="connsiteY664" fmla="*/ 1171143 h 3680528"/>
              <a:gd name="connsiteX665" fmla="*/ 417215 w 9086920"/>
              <a:gd name="connsiteY665" fmla="*/ 1163959 h 3680528"/>
              <a:gd name="connsiteX666" fmla="*/ 437412 w 9086920"/>
              <a:gd name="connsiteY666" fmla="*/ 1165298 h 3680528"/>
              <a:gd name="connsiteX667" fmla="*/ 389842 w 9086920"/>
              <a:gd name="connsiteY667" fmla="*/ 1174556 h 3680528"/>
              <a:gd name="connsiteX668" fmla="*/ 354998 w 9086920"/>
              <a:gd name="connsiteY668" fmla="*/ 1184253 h 3680528"/>
              <a:gd name="connsiteX669" fmla="*/ 259792 w 9086920"/>
              <a:gd name="connsiteY669" fmla="*/ 1180557 h 3680528"/>
              <a:gd name="connsiteX670" fmla="*/ 245217 w 9086920"/>
              <a:gd name="connsiteY670" fmla="*/ 1179544 h 3680528"/>
              <a:gd name="connsiteX671" fmla="*/ 254117 w 9086920"/>
              <a:gd name="connsiteY671" fmla="*/ 1176863 h 3680528"/>
              <a:gd name="connsiteX672" fmla="*/ 277796 w 9086920"/>
              <a:gd name="connsiteY672" fmla="*/ 1169261 h 3680528"/>
              <a:gd name="connsiteX673" fmla="*/ 276986 w 9086920"/>
              <a:gd name="connsiteY673" fmla="*/ 1168487 h 3680528"/>
              <a:gd name="connsiteX674" fmla="*/ 323178 w 9086920"/>
              <a:gd name="connsiteY674" fmla="*/ 1169641 h 3680528"/>
              <a:gd name="connsiteX675" fmla="*/ 417215 w 9086920"/>
              <a:gd name="connsiteY675" fmla="*/ 1163959 h 3680528"/>
              <a:gd name="connsiteX676" fmla="*/ 127192 w 9086920"/>
              <a:gd name="connsiteY676" fmla="*/ 1162586 h 3680528"/>
              <a:gd name="connsiteX677" fmla="*/ 206678 w 9086920"/>
              <a:gd name="connsiteY677" fmla="*/ 1166375 h 3680528"/>
              <a:gd name="connsiteX678" fmla="*/ 199058 w 9086920"/>
              <a:gd name="connsiteY678" fmla="*/ 1168732 h 3680528"/>
              <a:gd name="connsiteX679" fmla="*/ 182540 w 9086920"/>
              <a:gd name="connsiteY679" fmla="*/ 1175184 h 3680528"/>
              <a:gd name="connsiteX680" fmla="*/ 145801 w 9086920"/>
              <a:gd name="connsiteY680" fmla="*/ 1172627 h 3680528"/>
              <a:gd name="connsiteX681" fmla="*/ 107467 w 9086920"/>
              <a:gd name="connsiteY681" fmla="*/ 1168349 h 3680528"/>
              <a:gd name="connsiteX682" fmla="*/ 118061 w 9086920"/>
              <a:gd name="connsiteY682" fmla="*/ 1164875 h 3680528"/>
              <a:gd name="connsiteX683" fmla="*/ 3943021 w 9086920"/>
              <a:gd name="connsiteY683" fmla="*/ 1147250 h 3680528"/>
              <a:gd name="connsiteX684" fmla="*/ 4179213 w 9086920"/>
              <a:gd name="connsiteY684" fmla="*/ 1179180 h 3680528"/>
              <a:gd name="connsiteX685" fmla="*/ 4456261 w 9086920"/>
              <a:gd name="connsiteY685" fmla="*/ 1218771 h 3680528"/>
              <a:gd name="connsiteX686" fmla="*/ 5098450 w 9086920"/>
              <a:gd name="connsiteY686" fmla="*/ 1328604 h 3680528"/>
              <a:gd name="connsiteX687" fmla="*/ 4970780 w 9086920"/>
              <a:gd name="connsiteY687" fmla="*/ 1289014 h 3680528"/>
              <a:gd name="connsiteX688" fmla="*/ 4456261 w 9086920"/>
              <a:gd name="connsiteY688" fmla="*/ 1218771 h 3680528"/>
              <a:gd name="connsiteX689" fmla="*/ 4179213 w 9086920"/>
              <a:gd name="connsiteY689" fmla="*/ 1179180 h 3680528"/>
              <a:gd name="connsiteX690" fmla="*/ 3943021 w 9086920"/>
              <a:gd name="connsiteY690" fmla="*/ 1147250 h 3680528"/>
              <a:gd name="connsiteX691" fmla="*/ 3858118 w 9086920"/>
              <a:gd name="connsiteY691" fmla="*/ 1132884 h 3680528"/>
              <a:gd name="connsiteX692" fmla="*/ 3815349 w 9086920"/>
              <a:gd name="connsiteY692" fmla="*/ 1139589 h 3680528"/>
              <a:gd name="connsiteX693" fmla="*/ 3847268 w 9086920"/>
              <a:gd name="connsiteY693" fmla="*/ 1139589 h 3680528"/>
              <a:gd name="connsiteX694" fmla="*/ 3858118 w 9086920"/>
              <a:gd name="connsiteY694" fmla="*/ 1132884 h 3680528"/>
              <a:gd name="connsiteX695" fmla="*/ 3752790 w 9086920"/>
              <a:gd name="connsiteY695" fmla="*/ 1122986 h 3680528"/>
              <a:gd name="connsiteX696" fmla="*/ 3758356 w 9086920"/>
              <a:gd name="connsiteY696" fmla="*/ 1126399 h 3680528"/>
              <a:gd name="connsiteX697" fmla="*/ 3766004 w 9086920"/>
              <a:gd name="connsiteY697" fmla="*/ 1131089 h 3680528"/>
              <a:gd name="connsiteX698" fmla="*/ 3769487 w 9086920"/>
              <a:gd name="connsiteY698" fmla="*/ 1133223 h 3680528"/>
              <a:gd name="connsiteX699" fmla="*/ 3767632 w 9086920"/>
              <a:gd name="connsiteY699" fmla="*/ 1132085 h 3680528"/>
              <a:gd name="connsiteX700" fmla="*/ 3766004 w 9086920"/>
              <a:gd name="connsiteY700" fmla="*/ 1131089 h 3680528"/>
              <a:gd name="connsiteX701" fmla="*/ 3764152 w 9086920"/>
              <a:gd name="connsiteY701" fmla="*/ 1129952 h 3680528"/>
              <a:gd name="connsiteX702" fmla="*/ 3752790 w 9086920"/>
              <a:gd name="connsiteY702" fmla="*/ 1122986 h 3680528"/>
              <a:gd name="connsiteX703" fmla="*/ 695438 w 9086920"/>
              <a:gd name="connsiteY703" fmla="*/ 1120507 h 3680528"/>
              <a:gd name="connsiteX704" fmla="*/ 690038 w 9086920"/>
              <a:gd name="connsiteY704" fmla="*/ 1123797 h 3680528"/>
              <a:gd name="connsiteX705" fmla="*/ 695438 w 9086920"/>
              <a:gd name="connsiteY705" fmla="*/ 1120507 h 3680528"/>
              <a:gd name="connsiteX706" fmla="*/ 604439 w 9086920"/>
              <a:gd name="connsiteY706" fmla="*/ 1105111 h 3680528"/>
              <a:gd name="connsiteX707" fmla="*/ 607929 w 9086920"/>
              <a:gd name="connsiteY707" fmla="*/ 1109465 h 3680528"/>
              <a:gd name="connsiteX708" fmla="*/ 608302 w 9086920"/>
              <a:gd name="connsiteY708" fmla="*/ 1109931 h 3680528"/>
              <a:gd name="connsiteX709" fmla="*/ 608364 w 9086920"/>
              <a:gd name="connsiteY709" fmla="*/ 1110006 h 3680528"/>
              <a:gd name="connsiteX710" fmla="*/ 607929 w 9086920"/>
              <a:gd name="connsiteY710" fmla="*/ 1109465 h 3680528"/>
              <a:gd name="connsiteX711" fmla="*/ 606892 w 9086920"/>
              <a:gd name="connsiteY711" fmla="*/ 1108170 h 3680528"/>
              <a:gd name="connsiteX712" fmla="*/ 604439 w 9086920"/>
              <a:gd name="connsiteY712" fmla="*/ 1105111 h 3680528"/>
              <a:gd name="connsiteX713" fmla="*/ 715409 w 9086920"/>
              <a:gd name="connsiteY713" fmla="*/ 1067256 h 3680528"/>
              <a:gd name="connsiteX714" fmla="*/ 688914 w 9086920"/>
              <a:gd name="connsiteY714" fmla="*/ 1071181 h 3680528"/>
              <a:gd name="connsiteX715" fmla="*/ 694796 w 9086920"/>
              <a:gd name="connsiteY715" fmla="*/ 1071354 h 3680528"/>
              <a:gd name="connsiteX716" fmla="*/ 715691 w 9086920"/>
              <a:gd name="connsiteY716" fmla="*/ 1067374 h 3680528"/>
              <a:gd name="connsiteX717" fmla="*/ 716927 w 9086920"/>
              <a:gd name="connsiteY717" fmla="*/ 1070149 h 3680528"/>
              <a:gd name="connsiteX718" fmla="*/ 717157 w 9086920"/>
              <a:gd name="connsiteY718" fmla="*/ 1070663 h 3680528"/>
              <a:gd name="connsiteX719" fmla="*/ 717340 w 9086920"/>
              <a:gd name="connsiteY719" fmla="*/ 1071074 h 3680528"/>
              <a:gd name="connsiteX720" fmla="*/ 716927 w 9086920"/>
              <a:gd name="connsiteY720" fmla="*/ 1070149 h 3680528"/>
              <a:gd name="connsiteX721" fmla="*/ 716241 w 9086920"/>
              <a:gd name="connsiteY721" fmla="*/ 1068608 h 3680528"/>
              <a:gd name="connsiteX722" fmla="*/ 715691 w 9086920"/>
              <a:gd name="connsiteY722" fmla="*/ 1067374 h 3680528"/>
              <a:gd name="connsiteX723" fmla="*/ 2888469 w 9086920"/>
              <a:gd name="connsiteY723" fmla="*/ 1025393 h 3680528"/>
              <a:gd name="connsiteX724" fmla="*/ 2889136 w 9086920"/>
              <a:gd name="connsiteY724" fmla="*/ 1035031 h 3680528"/>
              <a:gd name="connsiteX725" fmla="*/ 3155605 w 9086920"/>
              <a:gd name="connsiteY725" fmla="*/ 1062641 h 3680528"/>
              <a:gd name="connsiteX726" fmla="*/ 3491063 w 9086920"/>
              <a:gd name="connsiteY726" fmla="*/ 1091058 h 3680528"/>
              <a:gd name="connsiteX727" fmla="*/ 3491063 w 9086920"/>
              <a:gd name="connsiteY727" fmla="*/ 1091058 h 3680528"/>
              <a:gd name="connsiteX728" fmla="*/ 3180501 w 9086920"/>
              <a:gd name="connsiteY728" fmla="*/ 1050728 h 3680528"/>
              <a:gd name="connsiteX729" fmla="*/ 6986214 w 9086920"/>
              <a:gd name="connsiteY729" fmla="*/ 1013470 h 3680528"/>
              <a:gd name="connsiteX730" fmla="*/ 7211999 w 9086920"/>
              <a:gd name="connsiteY730" fmla="*/ 1075666 h 3680528"/>
              <a:gd name="connsiteX731" fmla="*/ 7232715 w 9086920"/>
              <a:gd name="connsiteY731" fmla="*/ 1080272 h 3680528"/>
              <a:gd name="connsiteX732" fmla="*/ 7500337 w 9086920"/>
              <a:gd name="connsiteY732" fmla="*/ 1150621 h 3680528"/>
              <a:gd name="connsiteX733" fmla="*/ 7512144 w 9086920"/>
              <a:gd name="connsiteY733" fmla="*/ 1148295 h 3680528"/>
              <a:gd name="connsiteX734" fmla="*/ 7444688 w 9086920"/>
              <a:gd name="connsiteY734" fmla="*/ 1130056 h 3680528"/>
              <a:gd name="connsiteX735" fmla="*/ 7353789 w 9086920"/>
              <a:gd name="connsiteY735" fmla="*/ 1100381 h 3680528"/>
              <a:gd name="connsiteX736" fmla="*/ 7172502 w 9086920"/>
              <a:gd name="connsiteY736" fmla="*/ 1059739 h 3680528"/>
              <a:gd name="connsiteX737" fmla="*/ 7038388 w 9086920"/>
              <a:gd name="connsiteY737" fmla="*/ 1026017 h 3680528"/>
              <a:gd name="connsiteX738" fmla="*/ 258714 w 9086920"/>
              <a:gd name="connsiteY738" fmla="*/ 1007306 h 3680528"/>
              <a:gd name="connsiteX739" fmla="*/ 281621 w 9086920"/>
              <a:gd name="connsiteY739" fmla="*/ 1012643 h 3680528"/>
              <a:gd name="connsiteX740" fmla="*/ 251894 w 9086920"/>
              <a:gd name="connsiteY740" fmla="*/ 1008963 h 3680528"/>
              <a:gd name="connsiteX741" fmla="*/ 258714 w 9086920"/>
              <a:gd name="connsiteY741" fmla="*/ 1007306 h 3680528"/>
              <a:gd name="connsiteX742" fmla="*/ 112533 w 9086920"/>
              <a:gd name="connsiteY742" fmla="*/ 872689 h 3680528"/>
              <a:gd name="connsiteX743" fmla="*/ 116330 w 9086920"/>
              <a:gd name="connsiteY743" fmla="*/ 877301 h 3680528"/>
              <a:gd name="connsiteX744" fmla="*/ 112533 w 9086920"/>
              <a:gd name="connsiteY744" fmla="*/ 872689 h 3680528"/>
              <a:gd name="connsiteX745" fmla="*/ 6598868 w 9086920"/>
              <a:gd name="connsiteY745" fmla="*/ 859329 h 3680528"/>
              <a:gd name="connsiteX746" fmla="*/ 6846768 w 9086920"/>
              <a:gd name="connsiteY746" fmla="*/ 929277 h 3680528"/>
              <a:gd name="connsiteX747" fmla="*/ 6719959 w 9086920"/>
              <a:gd name="connsiteY747" fmla="*/ 892082 h 3680528"/>
              <a:gd name="connsiteX748" fmla="*/ 6720518 w 9086920"/>
              <a:gd name="connsiteY748" fmla="*/ 901682 h 3680528"/>
              <a:gd name="connsiteX749" fmla="*/ 6702295 w 9086920"/>
              <a:gd name="connsiteY749" fmla="*/ 896864 h 3680528"/>
              <a:gd name="connsiteX750" fmla="*/ 6673387 w 9086920"/>
              <a:gd name="connsiteY750" fmla="*/ 887231 h 3680528"/>
              <a:gd name="connsiteX751" fmla="*/ 6598868 w 9086920"/>
              <a:gd name="connsiteY751" fmla="*/ 859329 h 3680528"/>
              <a:gd name="connsiteX752" fmla="*/ 194256 w 9086920"/>
              <a:gd name="connsiteY752" fmla="*/ 821633 h 3680528"/>
              <a:gd name="connsiteX753" fmla="*/ 197187 w 9086920"/>
              <a:gd name="connsiteY753" fmla="*/ 822173 h 3680528"/>
              <a:gd name="connsiteX754" fmla="*/ 200864 w 9086920"/>
              <a:gd name="connsiteY754" fmla="*/ 823111 h 3680528"/>
              <a:gd name="connsiteX755" fmla="*/ 187844 w 9086920"/>
              <a:gd name="connsiteY755" fmla="*/ 822285 h 3680528"/>
              <a:gd name="connsiteX756" fmla="*/ 6772604 w 9086920"/>
              <a:gd name="connsiteY756" fmla="*/ 730544 h 3680528"/>
              <a:gd name="connsiteX757" fmla="*/ 6995275 w 9086920"/>
              <a:gd name="connsiteY757" fmla="*/ 792051 h 3680528"/>
              <a:gd name="connsiteX758" fmla="*/ 7844672 w 9086920"/>
              <a:gd name="connsiteY758" fmla="*/ 1011876 h 3680528"/>
              <a:gd name="connsiteX759" fmla="*/ 7780835 w 9086920"/>
              <a:gd name="connsiteY759" fmla="*/ 1011876 h 3680528"/>
              <a:gd name="connsiteX760" fmla="*/ 6875005 w 9086920"/>
              <a:gd name="connsiteY760" fmla="*/ 769700 h 3680528"/>
              <a:gd name="connsiteX761" fmla="*/ 6772011 w 9086920"/>
              <a:gd name="connsiteY761" fmla="*/ 743046 h 3680528"/>
              <a:gd name="connsiteX762" fmla="*/ 6779467 w 9086920"/>
              <a:gd name="connsiteY762" fmla="*/ 742136 h 3680528"/>
              <a:gd name="connsiteX763" fmla="*/ 6779467 w 9086920"/>
              <a:gd name="connsiteY763" fmla="*/ 742136 h 3680528"/>
              <a:gd name="connsiteX764" fmla="*/ 6751601 w 9086920"/>
              <a:gd name="connsiteY764" fmla="*/ 724742 h 3680528"/>
              <a:gd name="connsiteX765" fmla="*/ 6767866 w 9086920"/>
              <a:gd name="connsiteY765" fmla="*/ 729235 h 3680528"/>
              <a:gd name="connsiteX766" fmla="*/ 6756114 w 9086920"/>
              <a:gd name="connsiteY766" fmla="*/ 731669 h 3680528"/>
              <a:gd name="connsiteX767" fmla="*/ 594208 w 9086920"/>
              <a:gd name="connsiteY767" fmla="*/ 664231 h 3680528"/>
              <a:gd name="connsiteX768" fmla="*/ 598132 w 9086920"/>
              <a:gd name="connsiteY768" fmla="*/ 669127 h 3680528"/>
              <a:gd name="connsiteX769" fmla="*/ 594208 w 9086920"/>
              <a:gd name="connsiteY769" fmla="*/ 664231 h 3680528"/>
              <a:gd name="connsiteX770" fmla="*/ 514608 w 9086920"/>
              <a:gd name="connsiteY770" fmla="*/ 664093 h 3680528"/>
              <a:gd name="connsiteX771" fmla="*/ 512509 w 9086920"/>
              <a:gd name="connsiteY771" fmla="*/ 666308 h 3680528"/>
              <a:gd name="connsiteX772" fmla="*/ 514075 w 9086920"/>
              <a:gd name="connsiteY772" fmla="*/ 664655 h 3680528"/>
              <a:gd name="connsiteX773" fmla="*/ 6485691 w 9086920"/>
              <a:gd name="connsiteY773" fmla="*/ 660544 h 3680528"/>
              <a:gd name="connsiteX774" fmla="*/ 6504756 w 9086920"/>
              <a:gd name="connsiteY774" fmla="*/ 666731 h 3680528"/>
              <a:gd name="connsiteX775" fmla="*/ 6553909 w 9086920"/>
              <a:gd name="connsiteY775" fmla="*/ 679821 h 3680528"/>
              <a:gd name="connsiteX776" fmla="*/ 6593487 w 9086920"/>
              <a:gd name="connsiteY776" fmla="*/ 672157 h 3680528"/>
              <a:gd name="connsiteX777" fmla="*/ 6585827 w 9086920"/>
              <a:gd name="connsiteY777" fmla="*/ 687484 h 3680528"/>
              <a:gd name="connsiteX778" fmla="*/ 6638073 w 9086920"/>
              <a:gd name="connsiteY778" fmla="*/ 689819 h 3680528"/>
              <a:gd name="connsiteX779" fmla="*/ 6646309 w 9086920"/>
              <a:gd name="connsiteY779" fmla="*/ 688159 h 3680528"/>
              <a:gd name="connsiteX780" fmla="*/ 6650655 w 9086920"/>
              <a:gd name="connsiteY780" fmla="*/ 689630 h 3680528"/>
              <a:gd name="connsiteX781" fmla="*/ 6653494 w 9086920"/>
              <a:gd name="connsiteY781" fmla="*/ 695786 h 3680528"/>
              <a:gd name="connsiteX782" fmla="*/ 6657325 w 9086920"/>
              <a:gd name="connsiteY782" fmla="*/ 704087 h 3680528"/>
              <a:gd name="connsiteX783" fmla="*/ 6670557 w 9086920"/>
              <a:gd name="connsiteY783" fmla="*/ 696365 h 3680528"/>
              <a:gd name="connsiteX784" fmla="*/ 6682479 w 9086920"/>
              <a:gd name="connsiteY784" fmla="*/ 700400 h 3680528"/>
              <a:gd name="connsiteX785" fmla="*/ 6689083 w 9086920"/>
              <a:gd name="connsiteY785" fmla="*/ 703927 h 3680528"/>
              <a:gd name="connsiteX786" fmla="*/ 6704563 w 9086920"/>
              <a:gd name="connsiteY786" fmla="*/ 711750 h 3680528"/>
              <a:gd name="connsiteX787" fmla="*/ 6745699 w 9086920"/>
              <a:gd name="connsiteY787" fmla="*/ 723112 h 3680528"/>
              <a:gd name="connsiteX788" fmla="*/ 6750593 w 9086920"/>
              <a:gd name="connsiteY788" fmla="*/ 730627 h 3680528"/>
              <a:gd name="connsiteX789" fmla="*/ 6756114 w 9086920"/>
              <a:gd name="connsiteY789" fmla="*/ 731669 h 3680528"/>
              <a:gd name="connsiteX790" fmla="*/ 6769517 w 9086920"/>
              <a:gd name="connsiteY790" fmla="*/ 742401 h 3680528"/>
              <a:gd name="connsiteX791" fmla="*/ 6553831 w 9086920"/>
              <a:gd name="connsiteY791" fmla="*/ 686584 h 3680528"/>
              <a:gd name="connsiteX792" fmla="*/ 356398 w 9086920"/>
              <a:gd name="connsiteY792" fmla="*/ 601031 h 3680528"/>
              <a:gd name="connsiteX793" fmla="*/ 355388 w 9086920"/>
              <a:gd name="connsiteY793" fmla="*/ 604070 h 3680528"/>
              <a:gd name="connsiteX794" fmla="*/ 339812 w 9086920"/>
              <a:gd name="connsiteY794" fmla="*/ 605374 h 3680528"/>
              <a:gd name="connsiteX795" fmla="*/ 346987 w 9086920"/>
              <a:gd name="connsiteY795" fmla="*/ 601191 h 3680528"/>
              <a:gd name="connsiteX796" fmla="*/ 356398 w 9086920"/>
              <a:gd name="connsiteY796" fmla="*/ 601031 h 3680528"/>
              <a:gd name="connsiteX797" fmla="*/ 84089 w 9086920"/>
              <a:gd name="connsiteY797" fmla="*/ 589593 h 3680528"/>
              <a:gd name="connsiteX798" fmla="*/ 87181 w 9086920"/>
              <a:gd name="connsiteY798" fmla="*/ 589798 h 3680528"/>
              <a:gd name="connsiteX799" fmla="*/ 72809 w 9086920"/>
              <a:gd name="connsiteY799" fmla="*/ 592673 h 3680528"/>
              <a:gd name="connsiteX800" fmla="*/ 85099 w 9086920"/>
              <a:gd name="connsiteY800" fmla="*/ 567934 h 3680528"/>
              <a:gd name="connsiteX801" fmla="*/ 89066 w 9086920"/>
              <a:gd name="connsiteY801" fmla="*/ 571004 h 3680528"/>
              <a:gd name="connsiteX802" fmla="*/ 85099 w 9086920"/>
              <a:gd name="connsiteY802" fmla="*/ 567934 h 3680528"/>
              <a:gd name="connsiteX803" fmla="*/ 6246221 w 9086920"/>
              <a:gd name="connsiteY803" fmla="*/ 553385 h 3680528"/>
              <a:gd name="connsiteX804" fmla="*/ 6229624 w 9086920"/>
              <a:gd name="connsiteY804" fmla="*/ 561047 h 3680528"/>
              <a:gd name="connsiteX805" fmla="*/ 4306887 w 9086920"/>
              <a:gd name="connsiteY805" fmla="*/ 536783 h 3680528"/>
              <a:gd name="connsiteX806" fmla="*/ 4290288 w 9086920"/>
              <a:gd name="connsiteY806" fmla="*/ 545723 h 3680528"/>
              <a:gd name="connsiteX807" fmla="*/ 4448601 w 9086920"/>
              <a:gd name="connsiteY807" fmla="*/ 561048 h 3680528"/>
              <a:gd name="connsiteX808" fmla="*/ 4757568 w 9086920"/>
              <a:gd name="connsiteY808" fmla="*/ 615965 h 3680528"/>
              <a:gd name="connsiteX809" fmla="*/ 4868641 w 9086920"/>
              <a:gd name="connsiteY809" fmla="*/ 624904 h 3680528"/>
              <a:gd name="connsiteX810" fmla="*/ 4306887 w 9086920"/>
              <a:gd name="connsiteY810" fmla="*/ 536783 h 3680528"/>
              <a:gd name="connsiteX811" fmla="*/ 6127486 w 9086920"/>
              <a:gd name="connsiteY811" fmla="*/ 529120 h 3680528"/>
              <a:gd name="connsiteX812" fmla="*/ 6197705 w 9086920"/>
              <a:gd name="connsiteY812" fmla="*/ 545722 h 3680528"/>
              <a:gd name="connsiteX813" fmla="*/ 6159113 w 9086920"/>
              <a:gd name="connsiteY813" fmla="*/ 543784 h 3680528"/>
              <a:gd name="connsiteX814" fmla="*/ 6152108 w 9086920"/>
              <a:gd name="connsiteY814" fmla="*/ 541501 h 3680528"/>
              <a:gd name="connsiteX815" fmla="*/ 4267308 w 9086920"/>
              <a:gd name="connsiteY815" fmla="*/ 529119 h 3680528"/>
              <a:gd name="connsiteX816" fmla="*/ 4250710 w 9086920"/>
              <a:gd name="connsiteY816" fmla="*/ 536783 h 3680528"/>
              <a:gd name="connsiteX817" fmla="*/ 4267308 w 9086920"/>
              <a:gd name="connsiteY817" fmla="*/ 529119 h 3680528"/>
              <a:gd name="connsiteX818" fmla="*/ 195951 w 9086920"/>
              <a:gd name="connsiteY818" fmla="*/ 526740 h 3680528"/>
              <a:gd name="connsiteX819" fmla="*/ 199916 w 9086920"/>
              <a:gd name="connsiteY819" fmla="*/ 527950 h 3680528"/>
              <a:gd name="connsiteX820" fmla="*/ 189555 w 9086920"/>
              <a:gd name="connsiteY820" fmla="*/ 530920 h 3680528"/>
              <a:gd name="connsiteX821" fmla="*/ 195951 w 9086920"/>
              <a:gd name="connsiteY821" fmla="*/ 526740 h 3680528"/>
              <a:gd name="connsiteX822" fmla="*/ 206313 w 9086920"/>
              <a:gd name="connsiteY822" fmla="*/ 523771 h 3680528"/>
              <a:gd name="connsiteX823" fmla="*/ 210276 w 9086920"/>
              <a:gd name="connsiteY823" fmla="*/ 524981 h 3680528"/>
              <a:gd name="connsiteX824" fmla="*/ 199916 w 9086920"/>
              <a:gd name="connsiteY824" fmla="*/ 527950 h 3680528"/>
              <a:gd name="connsiteX825" fmla="*/ 206313 w 9086920"/>
              <a:gd name="connsiteY825" fmla="*/ 523771 h 3680528"/>
              <a:gd name="connsiteX826" fmla="*/ 6094493 w 9086920"/>
              <a:gd name="connsiteY826" fmla="*/ 522731 h 3680528"/>
              <a:gd name="connsiteX827" fmla="*/ 6127486 w 9086920"/>
              <a:gd name="connsiteY827" fmla="*/ 529120 h 3680528"/>
              <a:gd name="connsiteX828" fmla="*/ 6116812 w 9086920"/>
              <a:gd name="connsiteY828" fmla="*/ 530002 h 3680528"/>
              <a:gd name="connsiteX829" fmla="*/ 238337 w 9086920"/>
              <a:gd name="connsiteY829" fmla="*/ 519119 h 3680528"/>
              <a:gd name="connsiteX830" fmla="*/ 210276 w 9086920"/>
              <a:gd name="connsiteY830" fmla="*/ 524981 h 3680528"/>
              <a:gd name="connsiteX831" fmla="*/ 225380 w 9086920"/>
              <a:gd name="connsiteY831" fmla="*/ 519164 h 3680528"/>
              <a:gd name="connsiteX832" fmla="*/ 238337 w 9086920"/>
              <a:gd name="connsiteY832" fmla="*/ 519119 h 3680528"/>
              <a:gd name="connsiteX833" fmla="*/ 6068791 w 9086920"/>
              <a:gd name="connsiteY833" fmla="*/ 514359 h 3680528"/>
              <a:gd name="connsiteX834" fmla="*/ 6077696 w 9086920"/>
              <a:gd name="connsiteY834" fmla="*/ 514751 h 3680528"/>
              <a:gd name="connsiteX835" fmla="*/ 6085276 w 9086920"/>
              <a:gd name="connsiteY835" fmla="*/ 519729 h 3680528"/>
              <a:gd name="connsiteX836" fmla="*/ 4131976 w 9086920"/>
              <a:gd name="connsiteY836" fmla="*/ 513794 h 3680528"/>
              <a:gd name="connsiteX837" fmla="*/ 4116655 w 9086920"/>
              <a:gd name="connsiteY837" fmla="*/ 521457 h 3680528"/>
              <a:gd name="connsiteX838" fmla="*/ 4131976 w 9086920"/>
              <a:gd name="connsiteY838" fmla="*/ 513794 h 3680528"/>
              <a:gd name="connsiteX839" fmla="*/ 5782280 w 9086920"/>
              <a:gd name="connsiteY839" fmla="*/ 510506 h 3680528"/>
              <a:gd name="connsiteX840" fmla="*/ 5953090 w 9086920"/>
              <a:gd name="connsiteY840" fmla="*/ 542692 h 3680528"/>
              <a:gd name="connsiteX841" fmla="*/ 6099872 w 9086920"/>
              <a:gd name="connsiteY841" fmla="*/ 589800 h 3680528"/>
              <a:gd name="connsiteX842" fmla="*/ 6772904 w 9086920"/>
              <a:gd name="connsiteY842" fmla="*/ 832590 h 3680528"/>
              <a:gd name="connsiteX843" fmla="*/ 7033018 w 9086920"/>
              <a:gd name="connsiteY843" fmla="*/ 924799 h 3680528"/>
              <a:gd name="connsiteX844" fmla="*/ 6996557 w 9086920"/>
              <a:gd name="connsiteY844" fmla="*/ 892350 h 3680528"/>
              <a:gd name="connsiteX845" fmla="*/ 6927557 w 9086920"/>
              <a:gd name="connsiteY845" fmla="*/ 863615 h 3680528"/>
              <a:gd name="connsiteX846" fmla="*/ 6670562 w 9086920"/>
              <a:gd name="connsiteY846" fmla="*/ 731192 h 3680528"/>
              <a:gd name="connsiteX847" fmla="*/ 6664299 w 9086920"/>
              <a:gd name="connsiteY847" fmla="*/ 728798 h 3680528"/>
              <a:gd name="connsiteX848" fmla="*/ 7278449 w 9086920"/>
              <a:gd name="connsiteY848" fmla="*/ 890549 h 3680528"/>
              <a:gd name="connsiteX849" fmla="*/ 8564741 w 9086920"/>
              <a:gd name="connsiteY849" fmla="*/ 1266025 h 3680528"/>
              <a:gd name="connsiteX850" fmla="*/ 8477925 w 9086920"/>
              <a:gd name="connsiteY850" fmla="*/ 1249421 h 3680528"/>
              <a:gd name="connsiteX851" fmla="*/ 8414088 w 9086920"/>
              <a:gd name="connsiteY851" fmla="*/ 1241759 h 3680528"/>
              <a:gd name="connsiteX852" fmla="*/ 8596659 w 9086920"/>
              <a:gd name="connsiteY852" fmla="*/ 1328605 h 3680528"/>
              <a:gd name="connsiteX853" fmla="*/ 8176616 w 9086920"/>
              <a:gd name="connsiteY853" fmla="*/ 1234096 h 3680528"/>
              <a:gd name="connsiteX854" fmla="*/ 8176616 w 9086920"/>
              <a:gd name="connsiteY854" fmla="*/ 1234096 h 3680528"/>
              <a:gd name="connsiteX855" fmla="*/ 8073205 w 9086920"/>
              <a:gd name="connsiteY855" fmla="*/ 1234097 h 3680528"/>
              <a:gd name="connsiteX856" fmla="*/ 8025487 w 9086920"/>
              <a:gd name="connsiteY856" fmla="*/ 1236970 h 3680528"/>
              <a:gd name="connsiteX857" fmla="*/ 7994391 w 9086920"/>
              <a:gd name="connsiteY857" fmla="*/ 1235328 h 3680528"/>
              <a:gd name="connsiteX858" fmla="*/ 8007396 w 9086920"/>
              <a:gd name="connsiteY858" fmla="*/ 1239880 h 3680528"/>
              <a:gd name="connsiteX859" fmla="*/ 8097467 w 9086920"/>
              <a:gd name="connsiteY859" fmla="*/ 1275945 h 3680528"/>
              <a:gd name="connsiteX860" fmla="*/ 8160258 w 9086920"/>
              <a:gd name="connsiteY860" fmla="*/ 1303486 h 3680528"/>
              <a:gd name="connsiteX861" fmla="*/ 8153909 w 9086920"/>
              <a:gd name="connsiteY861" fmla="*/ 1302091 h 3680528"/>
              <a:gd name="connsiteX862" fmla="*/ 8104139 w 9086920"/>
              <a:gd name="connsiteY862" fmla="*/ 1286841 h 3680528"/>
              <a:gd name="connsiteX863" fmla="*/ 8099210 w 9086920"/>
              <a:gd name="connsiteY863" fmla="*/ 1285705 h 3680528"/>
              <a:gd name="connsiteX864" fmla="*/ 8073814 w 9086920"/>
              <a:gd name="connsiteY864" fmla="*/ 1274584 h 3680528"/>
              <a:gd name="connsiteX865" fmla="*/ 7990265 w 9086920"/>
              <a:gd name="connsiteY865" fmla="*/ 1242246 h 3680528"/>
              <a:gd name="connsiteX866" fmla="*/ 7961690 w 9086920"/>
              <a:gd name="connsiteY866" fmla="*/ 1232491 h 3680528"/>
              <a:gd name="connsiteX867" fmla="*/ 7899891 w 9086920"/>
              <a:gd name="connsiteY867" fmla="*/ 1221904 h 3680528"/>
              <a:gd name="connsiteX868" fmla="*/ 7678697 w 9086920"/>
              <a:gd name="connsiteY868" fmla="*/ 1154913 h 3680528"/>
              <a:gd name="connsiteX869" fmla="*/ 6880654 w 9086920"/>
              <a:gd name="connsiteY869" fmla="*/ 944002 h 3680528"/>
              <a:gd name="connsiteX870" fmla="*/ 6886761 w 9086920"/>
              <a:gd name="connsiteY870" fmla="*/ 944235 h 3680528"/>
              <a:gd name="connsiteX871" fmla="*/ 6851892 w 9086920"/>
              <a:gd name="connsiteY871" fmla="*/ 923520 h 3680528"/>
              <a:gd name="connsiteX872" fmla="*/ 6838152 w 9086920"/>
              <a:gd name="connsiteY872" fmla="*/ 890658 h 3680528"/>
              <a:gd name="connsiteX873" fmla="*/ 6705807 w 9086920"/>
              <a:gd name="connsiteY873" fmla="*/ 836498 h 3680528"/>
              <a:gd name="connsiteX874" fmla="*/ 5825003 w 9086920"/>
              <a:gd name="connsiteY874" fmla="*/ 522049 h 3680528"/>
              <a:gd name="connsiteX875" fmla="*/ 6045063 w 9086920"/>
              <a:gd name="connsiteY875" fmla="*/ 506630 h 3680528"/>
              <a:gd name="connsiteX876" fmla="*/ 6051960 w 9086920"/>
              <a:gd name="connsiteY876" fmla="*/ 506669 h 3680528"/>
              <a:gd name="connsiteX877" fmla="*/ 6053489 w 9086920"/>
              <a:gd name="connsiteY877" fmla="*/ 509373 h 3680528"/>
              <a:gd name="connsiteX878" fmla="*/ 4101333 w 9086920"/>
              <a:gd name="connsiteY878" fmla="*/ 506131 h 3680528"/>
              <a:gd name="connsiteX879" fmla="*/ 4061755 w 9086920"/>
              <a:gd name="connsiteY879" fmla="*/ 513793 h 3680528"/>
              <a:gd name="connsiteX880" fmla="*/ 4101333 w 9086920"/>
              <a:gd name="connsiteY880" fmla="*/ 506131 h 3680528"/>
              <a:gd name="connsiteX881" fmla="*/ 4029837 w 9086920"/>
              <a:gd name="connsiteY881" fmla="*/ 497192 h 3680528"/>
              <a:gd name="connsiteX882" fmla="*/ 4005579 w 9086920"/>
              <a:gd name="connsiteY882" fmla="*/ 506132 h 3680528"/>
              <a:gd name="connsiteX883" fmla="*/ 4029837 w 9086920"/>
              <a:gd name="connsiteY883" fmla="*/ 497192 h 3680528"/>
              <a:gd name="connsiteX884" fmla="*/ 5513758 w 9086920"/>
              <a:gd name="connsiteY884" fmla="*/ 489224 h 3680528"/>
              <a:gd name="connsiteX885" fmla="*/ 5502657 w 9086920"/>
              <a:gd name="connsiteY885" fmla="*/ 501699 h 3680528"/>
              <a:gd name="connsiteX886" fmla="*/ 5513758 w 9086920"/>
              <a:gd name="connsiteY886" fmla="*/ 489224 h 3680528"/>
              <a:gd name="connsiteX887" fmla="*/ 3949046 w 9086920"/>
              <a:gd name="connsiteY887" fmla="*/ 487493 h 3680528"/>
              <a:gd name="connsiteX888" fmla="*/ 3926423 w 9086920"/>
              <a:gd name="connsiteY888" fmla="*/ 497191 h 3680528"/>
              <a:gd name="connsiteX889" fmla="*/ 3958341 w 9086920"/>
              <a:gd name="connsiteY889" fmla="*/ 489529 h 3680528"/>
              <a:gd name="connsiteX890" fmla="*/ 3949046 w 9086920"/>
              <a:gd name="connsiteY890" fmla="*/ 487493 h 3680528"/>
              <a:gd name="connsiteX891" fmla="*/ 5470745 w 9086920"/>
              <a:gd name="connsiteY891" fmla="*/ 484907 h 3680528"/>
              <a:gd name="connsiteX892" fmla="*/ 5479301 w 9086920"/>
              <a:gd name="connsiteY892" fmla="*/ 491232 h 3680528"/>
              <a:gd name="connsiteX893" fmla="*/ 5462663 w 9086920"/>
              <a:gd name="connsiteY893" fmla="*/ 486743 h 3680528"/>
              <a:gd name="connsiteX894" fmla="*/ 5470745 w 9086920"/>
              <a:gd name="connsiteY894" fmla="*/ 484907 h 3680528"/>
              <a:gd name="connsiteX895" fmla="*/ 3894507 w 9086920"/>
              <a:gd name="connsiteY895" fmla="*/ 481865 h 3680528"/>
              <a:gd name="connsiteX896" fmla="*/ 3871525 w 9086920"/>
              <a:gd name="connsiteY896" fmla="*/ 489529 h 3680528"/>
              <a:gd name="connsiteX897" fmla="*/ 3894507 w 9086920"/>
              <a:gd name="connsiteY897" fmla="*/ 481865 h 3680528"/>
              <a:gd name="connsiteX898" fmla="*/ 3823010 w 9086920"/>
              <a:gd name="connsiteY898" fmla="*/ 474204 h 3680528"/>
              <a:gd name="connsiteX899" fmla="*/ 3784708 w 9086920"/>
              <a:gd name="connsiteY899" fmla="*/ 481866 h 3680528"/>
              <a:gd name="connsiteX900" fmla="*/ 3823010 w 9086920"/>
              <a:gd name="connsiteY900" fmla="*/ 474204 h 3680528"/>
              <a:gd name="connsiteX901" fmla="*/ 3768110 w 9086920"/>
              <a:gd name="connsiteY901" fmla="*/ 466540 h 3680528"/>
              <a:gd name="connsiteX902" fmla="*/ 3745130 w 9086920"/>
              <a:gd name="connsiteY902" fmla="*/ 474204 h 3680528"/>
              <a:gd name="connsiteX903" fmla="*/ 3768110 w 9086920"/>
              <a:gd name="connsiteY903" fmla="*/ 466540 h 3680528"/>
              <a:gd name="connsiteX904" fmla="*/ 5367157 w 9086920"/>
              <a:gd name="connsiteY904" fmla="*/ 459295 h 3680528"/>
              <a:gd name="connsiteX905" fmla="*/ 5462663 w 9086920"/>
              <a:gd name="connsiteY905" fmla="*/ 486743 h 3680528"/>
              <a:gd name="connsiteX906" fmla="*/ 5336488 w 9086920"/>
              <a:gd name="connsiteY906" fmla="*/ 460428 h 3680528"/>
              <a:gd name="connsiteX907" fmla="*/ 5367157 w 9086920"/>
              <a:gd name="connsiteY907" fmla="*/ 459295 h 3680528"/>
              <a:gd name="connsiteX908" fmla="*/ 2315470 w 9086920"/>
              <a:gd name="connsiteY908" fmla="*/ 360686 h 3680528"/>
              <a:gd name="connsiteX909" fmla="*/ 2315057 w 9086920"/>
              <a:gd name="connsiteY909" fmla="*/ 360705 h 3680528"/>
              <a:gd name="connsiteX910" fmla="*/ 2315165 w 9086920"/>
              <a:gd name="connsiteY910" fmla="*/ 360718 h 3680528"/>
              <a:gd name="connsiteX911" fmla="*/ 2575177 w 9086920"/>
              <a:gd name="connsiteY911" fmla="*/ 355750 h 3680528"/>
              <a:gd name="connsiteX912" fmla="*/ 2501608 w 9086920"/>
              <a:gd name="connsiteY912" fmla="*/ 364371 h 3680528"/>
              <a:gd name="connsiteX913" fmla="*/ 2588423 w 9086920"/>
              <a:gd name="connsiteY913" fmla="*/ 364370 h 3680528"/>
              <a:gd name="connsiteX914" fmla="*/ 2575177 w 9086920"/>
              <a:gd name="connsiteY914" fmla="*/ 355750 h 3680528"/>
              <a:gd name="connsiteX915" fmla="*/ 2407308 w 9086920"/>
              <a:gd name="connsiteY915" fmla="*/ 340005 h 3680528"/>
              <a:gd name="connsiteX916" fmla="*/ 2326449 w 9086920"/>
              <a:gd name="connsiteY916" fmla="*/ 347884 h 3680528"/>
              <a:gd name="connsiteX917" fmla="*/ 2306939 w 9086920"/>
              <a:gd name="connsiteY917" fmla="*/ 351504 h 3680528"/>
              <a:gd name="connsiteX918" fmla="*/ 2322377 w 9086920"/>
              <a:gd name="connsiteY918" fmla="*/ 351294 h 3680528"/>
              <a:gd name="connsiteX919" fmla="*/ 2347049 w 9086920"/>
              <a:gd name="connsiteY919" fmla="*/ 356661 h 3680528"/>
              <a:gd name="connsiteX920" fmla="*/ 2342867 w 9086920"/>
              <a:gd name="connsiteY920" fmla="*/ 357888 h 3680528"/>
              <a:gd name="connsiteX921" fmla="*/ 2368508 w 9086920"/>
              <a:gd name="connsiteY921" fmla="*/ 355270 h 3680528"/>
              <a:gd name="connsiteX922" fmla="*/ 2376706 w 9086920"/>
              <a:gd name="connsiteY922" fmla="*/ 354159 h 3680528"/>
              <a:gd name="connsiteX923" fmla="*/ 2378570 w 9086920"/>
              <a:gd name="connsiteY923" fmla="*/ 352523 h 3680528"/>
              <a:gd name="connsiteX924" fmla="*/ 2381033 w 9086920"/>
              <a:gd name="connsiteY924" fmla="*/ 353573 h 3680528"/>
              <a:gd name="connsiteX925" fmla="*/ 2417542 w 9086920"/>
              <a:gd name="connsiteY925" fmla="*/ 348624 h 3680528"/>
              <a:gd name="connsiteX926" fmla="*/ 2439047 w 9086920"/>
              <a:gd name="connsiteY926" fmla="*/ 349044 h 3680528"/>
              <a:gd name="connsiteX927" fmla="*/ 2407308 w 9086920"/>
              <a:gd name="connsiteY927" fmla="*/ 340005 h 3680528"/>
              <a:gd name="connsiteX928" fmla="*/ 1536407 w 9086920"/>
              <a:gd name="connsiteY928" fmla="*/ 325736 h 3680528"/>
              <a:gd name="connsiteX929" fmla="*/ 1450225 w 9086920"/>
              <a:gd name="connsiteY929" fmla="*/ 325842 h 3680528"/>
              <a:gd name="connsiteX930" fmla="*/ 1459062 w 9086920"/>
              <a:gd name="connsiteY930" fmla="*/ 326973 h 3680528"/>
              <a:gd name="connsiteX931" fmla="*/ 1468670 w 9086920"/>
              <a:gd name="connsiteY931" fmla="*/ 329504 h 3680528"/>
              <a:gd name="connsiteX932" fmla="*/ 1445442 w 9086920"/>
              <a:gd name="connsiteY932" fmla="*/ 336521 h 3680528"/>
              <a:gd name="connsiteX933" fmla="*/ 1027212 w 9086920"/>
              <a:gd name="connsiteY933" fmla="*/ 358900 h 3680528"/>
              <a:gd name="connsiteX934" fmla="*/ 945694 w 9086920"/>
              <a:gd name="connsiteY934" fmla="*/ 370527 h 3680528"/>
              <a:gd name="connsiteX935" fmla="*/ 994759 w 9086920"/>
              <a:gd name="connsiteY935" fmla="*/ 365787 h 3680528"/>
              <a:gd name="connsiteX936" fmla="*/ 1195524 w 9086920"/>
              <a:gd name="connsiteY936" fmla="*/ 356707 h 3680528"/>
              <a:gd name="connsiteX937" fmla="*/ 1630883 w 9086920"/>
              <a:gd name="connsiteY937" fmla="*/ 356707 h 3680528"/>
              <a:gd name="connsiteX938" fmla="*/ 1924529 w 9086920"/>
              <a:gd name="connsiteY938" fmla="*/ 349044 h 3680528"/>
              <a:gd name="connsiteX939" fmla="*/ 1991597 w 9086920"/>
              <a:gd name="connsiteY939" fmla="*/ 351199 h 3680528"/>
              <a:gd name="connsiteX940" fmla="*/ 2037989 w 9086920"/>
              <a:gd name="connsiteY940" fmla="*/ 352821 h 3680528"/>
              <a:gd name="connsiteX941" fmla="*/ 2074503 w 9086920"/>
              <a:gd name="connsiteY941" fmla="*/ 352801 h 3680528"/>
              <a:gd name="connsiteX942" fmla="*/ 2228501 w 9086920"/>
              <a:gd name="connsiteY942" fmla="*/ 352432 h 3680528"/>
              <a:gd name="connsiteX943" fmla="*/ 2241155 w 9086920"/>
              <a:gd name="connsiteY943" fmla="*/ 349043 h 3680528"/>
              <a:gd name="connsiteX944" fmla="*/ 2122422 w 9086920"/>
              <a:gd name="connsiteY944" fmla="*/ 340104 h 3680528"/>
              <a:gd name="connsiteX945" fmla="*/ 1536407 w 9086920"/>
              <a:gd name="connsiteY945" fmla="*/ 325736 h 3680528"/>
              <a:gd name="connsiteX946" fmla="*/ 4830930 w 9086920"/>
              <a:gd name="connsiteY946" fmla="*/ 287409 h 3680528"/>
              <a:gd name="connsiteX947" fmla="*/ 4983083 w 9086920"/>
              <a:gd name="connsiteY947" fmla="*/ 310965 h 3680528"/>
              <a:gd name="connsiteX948" fmla="*/ 5203178 w 9086920"/>
              <a:gd name="connsiteY948" fmla="*/ 346729 h 3680528"/>
              <a:gd name="connsiteX949" fmla="*/ 5259040 w 9086920"/>
              <a:gd name="connsiteY949" fmla="*/ 360309 h 3680528"/>
              <a:gd name="connsiteX950" fmla="*/ 5343684 w 9086920"/>
              <a:gd name="connsiteY950" fmla="*/ 380854 h 3680528"/>
              <a:gd name="connsiteX951" fmla="*/ 5864583 w 9086920"/>
              <a:gd name="connsiteY951" fmla="*/ 514285 h 3680528"/>
              <a:gd name="connsiteX952" fmla="*/ 5945418 w 9086920"/>
              <a:gd name="connsiteY952" fmla="*/ 540229 h 3680528"/>
              <a:gd name="connsiteX953" fmla="*/ 5717182 w 9086920"/>
              <a:gd name="connsiteY953" fmla="*/ 487452 h 3680528"/>
              <a:gd name="connsiteX954" fmla="*/ 5643106 w 9086920"/>
              <a:gd name="connsiteY954" fmla="*/ 472905 h 3680528"/>
              <a:gd name="connsiteX955" fmla="*/ 5592255 w 9086920"/>
              <a:gd name="connsiteY955" fmla="*/ 459165 h 3680528"/>
              <a:gd name="connsiteX956" fmla="*/ 5449734 w 9086920"/>
              <a:gd name="connsiteY956" fmla="*/ 427985 h 3680528"/>
              <a:gd name="connsiteX957" fmla="*/ 5449548 w 9086920"/>
              <a:gd name="connsiteY957" fmla="*/ 427687 h 3680528"/>
              <a:gd name="connsiteX958" fmla="*/ 5445376 w 9086920"/>
              <a:gd name="connsiteY958" fmla="*/ 427032 h 3680528"/>
              <a:gd name="connsiteX959" fmla="*/ 5378456 w 9086920"/>
              <a:gd name="connsiteY959" fmla="*/ 412392 h 3680528"/>
              <a:gd name="connsiteX960" fmla="*/ 5377933 w 9086920"/>
              <a:gd name="connsiteY960" fmla="*/ 411623 h 3680528"/>
              <a:gd name="connsiteX961" fmla="*/ 5368219 w 9086920"/>
              <a:gd name="connsiteY961" fmla="*/ 410152 h 3680528"/>
              <a:gd name="connsiteX962" fmla="*/ 5357879 w 9086920"/>
              <a:gd name="connsiteY962" fmla="*/ 407890 h 3680528"/>
              <a:gd name="connsiteX963" fmla="*/ 4882907 w 9086920"/>
              <a:gd name="connsiteY963" fmla="*/ 311249 h 3680528"/>
              <a:gd name="connsiteX964" fmla="*/ 4835756 w 9086920"/>
              <a:gd name="connsiteY964" fmla="*/ 292500 h 3680528"/>
              <a:gd name="connsiteX965" fmla="*/ 878897 w 9086920"/>
              <a:gd name="connsiteY965" fmla="*/ 277524 h 3680528"/>
              <a:gd name="connsiteX966" fmla="*/ 863577 w 9086920"/>
              <a:gd name="connsiteY966" fmla="*/ 285187 h 3680528"/>
              <a:gd name="connsiteX967" fmla="*/ 1532716 w 9086920"/>
              <a:gd name="connsiteY967" fmla="*/ 264415 h 3680528"/>
              <a:gd name="connsiteX968" fmla="*/ 2874408 w 9086920"/>
              <a:gd name="connsiteY968" fmla="*/ 300514 h 3680528"/>
              <a:gd name="connsiteX969" fmla="*/ 3602139 w 9086920"/>
              <a:gd name="connsiteY969" fmla="*/ 388635 h 3680528"/>
              <a:gd name="connsiteX970" fmla="*/ 4322207 w 9086920"/>
              <a:gd name="connsiteY970" fmla="*/ 474203 h 3680528"/>
              <a:gd name="connsiteX971" fmla="*/ 5042276 w 9086920"/>
              <a:gd name="connsiteY971" fmla="*/ 561047 h 3680528"/>
              <a:gd name="connsiteX972" fmla="*/ 5722766 w 9086920"/>
              <a:gd name="connsiteY972" fmla="*/ 704086 h 3680528"/>
              <a:gd name="connsiteX973" fmla="*/ 6063651 w 9086920"/>
              <a:gd name="connsiteY973" fmla="*/ 766666 h 3680528"/>
              <a:gd name="connsiteX974" fmla="*/ 6770632 w 9086920"/>
              <a:gd name="connsiteY974" fmla="*/ 954085 h 3680528"/>
              <a:gd name="connsiteX975" fmla="*/ 6780726 w 9086920"/>
              <a:gd name="connsiteY975" fmla="*/ 956865 h 3680528"/>
              <a:gd name="connsiteX976" fmla="*/ 6782679 w 9086920"/>
              <a:gd name="connsiteY976" fmla="*/ 956519 h 3680528"/>
              <a:gd name="connsiteX977" fmla="*/ 6783471 w 9086920"/>
              <a:gd name="connsiteY977" fmla="*/ 957622 h 3680528"/>
              <a:gd name="connsiteX978" fmla="*/ 6814271 w 9086920"/>
              <a:gd name="connsiteY978" fmla="*/ 966106 h 3680528"/>
              <a:gd name="connsiteX979" fmla="*/ 6813463 w 9086920"/>
              <a:gd name="connsiteY979" fmla="*/ 965098 h 3680528"/>
              <a:gd name="connsiteX980" fmla="*/ 6833204 w 9086920"/>
              <a:gd name="connsiteY980" fmla="*/ 967064 h 3680528"/>
              <a:gd name="connsiteX981" fmla="*/ 6905671 w 9086920"/>
              <a:gd name="connsiteY981" fmla="*/ 984894 h 3680528"/>
              <a:gd name="connsiteX982" fmla="*/ 7195435 w 9086920"/>
              <a:gd name="connsiteY982" fmla="*/ 1052469 h 3680528"/>
              <a:gd name="connsiteX983" fmla="*/ 7574071 w 9086920"/>
              <a:gd name="connsiteY983" fmla="*/ 1159087 h 3680528"/>
              <a:gd name="connsiteX984" fmla="*/ 7765898 w 9086920"/>
              <a:gd name="connsiteY984" fmla="*/ 1206767 h 3680528"/>
              <a:gd name="connsiteX985" fmla="*/ 8236631 w 9086920"/>
              <a:gd name="connsiteY985" fmla="*/ 1381591 h 3680528"/>
              <a:gd name="connsiteX986" fmla="*/ 8304764 w 9086920"/>
              <a:gd name="connsiteY986" fmla="*/ 1416739 h 3680528"/>
              <a:gd name="connsiteX987" fmla="*/ 8324651 w 9086920"/>
              <a:gd name="connsiteY987" fmla="*/ 1421945 h 3680528"/>
              <a:gd name="connsiteX988" fmla="*/ 8324806 w 9086920"/>
              <a:gd name="connsiteY988" fmla="*/ 1422977 h 3680528"/>
              <a:gd name="connsiteX989" fmla="*/ 8328150 w 9086920"/>
              <a:gd name="connsiteY989" fmla="*/ 1422861 h 3680528"/>
              <a:gd name="connsiteX990" fmla="*/ 8324651 w 9086920"/>
              <a:gd name="connsiteY990" fmla="*/ 1421945 h 3680528"/>
              <a:gd name="connsiteX991" fmla="*/ 8324061 w 9086920"/>
              <a:gd name="connsiteY991" fmla="*/ 1418025 h 3680528"/>
              <a:gd name="connsiteX992" fmla="*/ 8388840 w 9086920"/>
              <a:gd name="connsiteY992" fmla="*/ 1438527 h 3680528"/>
              <a:gd name="connsiteX993" fmla="*/ 8376415 w 9086920"/>
              <a:gd name="connsiteY993" fmla="*/ 1429259 h 3680528"/>
              <a:gd name="connsiteX994" fmla="*/ 8373907 w 9086920"/>
              <a:gd name="connsiteY994" fmla="*/ 1415432 h 3680528"/>
              <a:gd name="connsiteX995" fmla="*/ 8324374 w 9086920"/>
              <a:gd name="connsiteY995" fmla="*/ 1390333 h 3680528"/>
              <a:gd name="connsiteX996" fmla="*/ 8243472 w 9086920"/>
              <a:gd name="connsiteY996" fmla="*/ 1351452 h 3680528"/>
              <a:gd name="connsiteX997" fmla="*/ 8172981 w 9086920"/>
              <a:gd name="connsiteY997" fmla="*/ 1318436 h 3680528"/>
              <a:gd name="connsiteX998" fmla="*/ 8191316 w 9086920"/>
              <a:gd name="connsiteY998" fmla="*/ 1324924 h 3680528"/>
              <a:gd name="connsiteX999" fmla="*/ 8282424 w 9086920"/>
              <a:gd name="connsiteY999" fmla="*/ 1367973 h 3680528"/>
              <a:gd name="connsiteX1000" fmla="*/ 8472674 w 9086920"/>
              <a:gd name="connsiteY1000" fmla="*/ 1452707 h 3680528"/>
              <a:gd name="connsiteX1001" fmla="*/ 8571859 w 9086920"/>
              <a:gd name="connsiteY1001" fmla="*/ 1501687 h 3680528"/>
              <a:gd name="connsiteX1002" fmla="*/ 8662782 w 9086920"/>
              <a:gd name="connsiteY1002" fmla="*/ 1549042 h 3680528"/>
              <a:gd name="connsiteX1003" fmla="*/ 8553957 w 9086920"/>
              <a:gd name="connsiteY1003" fmla="*/ 1498164 h 3680528"/>
              <a:gd name="connsiteX1004" fmla="*/ 8516851 w 9086920"/>
              <a:gd name="connsiteY1004" fmla="*/ 1482333 h 3680528"/>
              <a:gd name="connsiteX1005" fmla="*/ 8545478 w 9086920"/>
              <a:gd name="connsiteY1005" fmla="*/ 1505332 h 3680528"/>
              <a:gd name="connsiteX1006" fmla="*/ 8785566 w 9086920"/>
              <a:gd name="connsiteY1006" fmla="*/ 1626389 h 3680528"/>
              <a:gd name="connsiteX1007" fmla="*/ 8559316 w 9086920"/>
              <a:gd name="connsiteY1007" fmla="*/ 1521700 h 3680528"/>
              <a:gd name="connsiteX1008" fmla="*/ 8541087 w 9086920"/>
              <a:gd name="connsiteY1008" fmla="*/ 1517337 h 3680528"/>
              <a:gd name="connsiteX1009" fmla="*/ 8556638 w 9086920"/>
              <a:gd name="connsiteY1009" fmla="*/ 1523963 h 3680528"/>
              <a:gd name="connsiteX1010" fmla="*/ 8679670 w 9086920"/>
              <a:gd name="connsiteY1010" fmla="*/ 1586669 h 3680528"/>
              <a:gd name="connsiteX1011" fmla="*/ 8757630 w 9086920"/>
              <a:gd name="connsiteY1011" fmla="*/ 1628673 h 3680528"/>
              <a:gd name="connsiteX1012" fmla="*/ 8745190 w 9086920"/>
              <a:gd name="connsiteY1012" fmla="*/ 1626120 h 3680528"/>
              <a:gd name="connsiteX1013" fmla="*/ 8744634 w 9086920"/>
              <a:gd name="connsiteY1013" fmla="*/ 1626064 h 3680528"/>
              <a:gd name="connsiteX1014" fmla="*/ 8741076 w 9086920"/>
              <a:gd name="connsiteY1014" fmla="*/ 1624453 h 3680528"/>
              <a:gd name="connsiteX1015" fmla="*/ 8685091 w 9086920"/>
              <a:gd name="connsiteY1015" fmla="*/ 1597155 h 3680528"/>
              <a:gd name="connsiteX1016" fmla="*/ 8720170 w 9086920"/>
              <a:gd name="connsiteY1016" fmla="*/ 1622354 h 3680528"/>
              <a:gd name="connsiteX1017" fmla="*/ 8724213 w 9086920"/>
              <a:gd name="connsiteY1017" fmla="*/ 1624225 h 3680528"/>
              <a:gd name="connsiteX1018" fmla="*/ 8718814 w 9086920"/>
              <a:gd name="connsiteY1018" fmla="*/ 1627970 h 3680528"/>
              <a:gd name="connsiteX1019" fmla="*/ 8732876 w 9086920"/>
              <a:gd name="connsiteY1019" fmla="*/ 1633068 h 3680528"/>
              <a:gd name="connsiteX1020" fmla="*/ 8750438 w 9086920"/>
              <a:gd name="connsiteY1020" fmla="*/ 1637035 h 3680528"/>
              <a:gd name="connsiteX1021" fmla="*/ 8761365 w 9086920"/>
              <a:gd name="connsiteY1021" fmla="*/ 1643020 h 3680528"/>
              <a:gd name="connsiteX1022" fmla="*/ 8723154 w 9086920"/>
              <a:gd name="connsiteY1022" fmla="*/ 1631314 h 3680528"/>
              <a:gd name="connsiteX1023" fmla="*/ 8511357 w 9086920"/>
              <a:gd name="connsiteY1023" fmla="*/ 1526525 h 3680528"/>
              <a:gd name="connsiteX1024" fmla="*/ 8425369 w 9086920"/>
              <a:gd name="connsiteY1024" fmla="*/ 1492700 h 3680528"/>
              <a:gd name="connsiteX1025" fmla="*/ 8436354 w 9086920"/>
              <a:gd name="connsiteY1025" fmla="*/ 1499359 h 3680528"/>
              <a:gd name="connsiteX1026" fmla="*/ 8609157 w 9086920"/>
              <a:gd name="connsiteY1026" fmla="*/ 1586084 h 3680528"/>
              <a:gd name="connsiteX1027" fmla="*/ 8674555 w 9086920"/>
              <a:gd name="connsiteY1027" fmla="*/ 1618182 h 3680528"/>
              <a:gd name="connsiteX1028" fmla="*/ 8634009 w 9086920"/>
              <a:gd name="connsiteY1028" fmla="*/ 1604620 h 3680528"/>
              <a:gd name="connsiteX1029" fmla="*/ 8438100 w 9086920"/>
              <a:gd name="connsiteY1029" fmla="*/ 1513191 h 3680528"/>
              <a:gd name="connsiteX1030" fmla="*/ 8359009 w 9086920"/>
              <a:gd name="connsiteY1030" fmla="*/ 1481189 h 3680528"/>
              <a:gd name="connsiteX1031" fmla="*/ 8413867 w 9086920"/>
              <a:gd name="connsiteY1031" fmla="*/ 1506251 h 3680528"/>
              <a:gd name="connsiteX1032" fmla="*/ 8467488 w 9086920"/>
              <a:gd name="connsiteY1032" fmla="*/ 1536185 h 3680528"/>
              <a:gd name="connsiteX1033" fmla="*/ 8368758 w 9086920"/>
              <a:gd name="connsiteY1033" fmla="*/ 1492721 h 3680528"/>
              <a:gd name="connsiteX1034" fmla="*/ 8334634 w 9086920"/>
              <a:gd name="connsiteY1034" fmla="*/ 1485851 h 3680528"/>
              <a:gd name="connsiteX1035" fmla="*/ 8317412 w 9086920"/>
              <a:gd name="connsiteY1035" fmla="*/ 1479378 h 3680528"/>
              <a:gd name="connsiteX1036" fmla="*/ 8316883 w 9086920"/>
              <a:gd name="connsiteY1036" fmla="*/ 1478971 h 3680528"/>
              <a:gd name="connsiteX1037" fmla="*/ 8313497 w 9086920"/>
              <a:gd name="connsiteY1037" fmla="*/ 1477907 h 3680528"/>
              <a:gd name="connsiteX1038" fmla="*/ 8276593 w 9086920"/>
              <a:gd name="connsiteY1038" fmla="*/ 1464038 h 3680528"/>
              <a:gd name="connsiteX1039" fmla="*/ 8220323 w 9086920"/>
              <a:gd name="connsiteY1039" fmla="*/ 1440249 h 3680528"/>
              <a:gd name="connsiteX1040" fmla="*/ 8202096 w 9086920"/>
              <a:gd name="connsiteY1040" fmla="*/ 1435886 h 3680528"/>
              <a:gd name="connsiteX1041" fmla="*/ 8230072 w 9086920"/>
              <a:gd name="connsiteY1041" fmla="*/ 1451781 h 3680528"/>
              <a:gd name="connsiteX1042" fmla="*/ 8257895 w 9086920"/>
              <a:gd name="connsiteY1042" fmla="*/ 1464165 h 3680528"/>
              <a:gd name="connsiteX1043" fmla="*/ 8294195 w 9086920"/>
              <a:gd name="connsiteY1043" fmla="*/ 1471842 h 3680528"/>
              <a:gd name="connsiteX1044" fmla="*/ 8313497 w 9086920"/>
              <a:gd name="connsiteY1044" fmla="*/ 1477907 h 3680528"/>
              <a:gd name="connsiteX1045" fmla="*/ 8317412 w 9086920"/>
              <a:gd name="connsiteY1045" fmla="*/ 1479378 h 3680528"/>
              <a:gd name="connsiteX1046" fmla="*/ 8327271 w 9086920"/>
              <a:gd name="connsiteY1046" fmla="*/ 1486968 h 3680528"/>
              <a:gd name="connsiteX1047" fmla="*/ 8309462 w 9086920"/>
              <a:gd name="connsiteY1047" fmla="*/ 1487118 h 3680528"/>
              <a:gd name="connsiteX1048" fmla="*/ 8352463 w 9086920"/>
              <a:gd name="connsiteY1048" fmla="*/ 1506258 h 3680528"/>
              <a:gd name="connsiteX1049" fmla="*/ 8467177 w 9086920"/>
              <a:gd name="connsiteY1049" fmla="*/ 1563876 h 3680528"/>
              <a:gd name="connsiteX1050" fmla="*/ 8365732 w 9086920"/>
              <a:gd name="connsiteY1050" fmla="*/ 1519916 h 3680528"/>
              <a:gd name="connsiteX1051" fmla="*/ 8276399 w 9086920"/>
              <a:gd name="connsiteY1051" fmla="*/ 1481993 h 3680528"/>
              <a:gd name="connsiteX1052" fmla="*/ 8258169 w 9086920"/>
              <a:gd name="connsiteY1052" fmla="*/ 1478826 h 3680528"/>
              <a:gd name="connsiteX1053" fmla="*/ 8233700 w 9086920"/>
              <a:gd name="connsiteY1053" fmla="*/ 1474030 h 3680528"/>
              <a:gd name="connsiteX1054" fmla="*/ 8237318 w 9086920"/>
              <a:gd name="connsiteY1054" fmla="*/ 1477548 h 3680528"/>
              <a:gd name="connsiteX1055" fmla="*/ 8472220 w 9086920"/>
              <a:gd name="connsiteY1055" fmla="*/ 1587040 h 3680528"/>
              <a:gd name="connsiteX1056" fmla="*/ 8493582 w 9086920"/>
              <a:gd name="connsiteY1056" fmla="*/ 1600328 h 3680528"/>
              <a:gd name="connsiteX1057" fmla="*/ 8525989 w 9086920"/>
              <a:gd name="connsiteY1057" fmla="*/ 1609446 h 3680528"/>
              <a:gd name="connsiteX1058" fmla="*/ 8503299 w 9086920"/>
              <a:gd name="connsiteY1058" fmla="*/ 1612926 h 3680528"/>
              <a:gd name="connsiteX1059" fmla="*/ 8460943 w 9086920"/>
              <a:gd name="connsiteY1059" fmla="*/ 1607582 h 3680528"/>
              <a:gd name="connsiteX1060" fmla="*/ 8483522 w 9086920"/>
              <a:gd name="connsiteY1060" fmla="*/ 1617751 h 3680528"/>
              <a:gd name="connsiteX1061" fmla="*/ 8456789 w 9086920"/>
              <a:gd name="connsiteY1061" fmla="*/ 1616289 h 3680528"/>
              <a:gd name="connsiteX1062" fmla="*/ 8493177 w 9086920"/>
              <a:gd name="connsiteY1062" fmla="*/ 1633268 h 3680528"/>
              <a:gd name="connsiteX1063" fmla="*/ 8531065 w 9086920"/>
              <a:gd name="connsiteY1063" fmla="*/ 1640109 h 3680528"/>
              <a:gd name="connsiteX1064" fmla="*/ 8555088 w 9086920"/>
              <a:gd name="connsiteY1064" fmla="*/ 1651569 h 3680528"/>
              <a:gd name="connsiteX1065" fmla="*/ 8557991 w 9086920"/>
              <a:gd name="connsiteY1065" fmla="*/ 1652941 h 3680528"/>
              <a:gd name="connsiteX1066" fmla="*/ 8542664 w 9086920"/>
              <a:gd name="connsiteY1066" fmla="*/ 1651113 h 3680528"/>
              <a:gd name="connsiteX1067" fmla="*/ 8482451 w 9086920"/>
              <a:gd name="connsiteY1067" fmla="*/ 1641722 h 3680528"/>
              <a:gd name="connsiteX1068" fmla="*/ 8413271 w 9086920"/>
              <a:gd name="connsiteY1068" fmla="*/ 1626478 h 3680528"/>
              <a:gd name="connsiteX1069" fmla="*/ 8363210 w 9086920"/>
              <a:gd name="connsiteY1069" fmla="*/ 1617450 h 3680528"/>
              <a:gd name="connsiteX1070" fmla="*/ 8379551 w 9086920"/>
              <a:gd name="connsiteY1070" fmla="*/ 1628707 h 3680528"/>
              <a:gd name="connsiteX1071" fmla="*/ 8383641 w 9086920"/>
              <a:gd name="connsiteY1071" fmla="*/ 1629776 h 3680528"/>
              <a:gd name="connsiteX1072" fmla="*/ 8448577 w 9086920"/>
              <a:gd name="connsiteY1072" fmla="*/ 1645369 h 3680528"/>
              <a:gd name="connsiteX1073" fmla="*/ 8469777 w 9086920"/>
              <a:gd name="connsiteY1073" fmla="*/ 1658505 h 3680528"/>
              <a:gd name="connsiteX1074" fmla="*/ 8495787 w 9086920"/>
              <a:gd name="connsiteY1074" fmla="*/ 1659520 h 3680528"/>
              <a:gd name="connsiteX1075" fmla="*/ 8517480 w 9086920"/>
              <a:gd name="connsiteY1075" fmla="*/ 1672960 h 3680528"/>
              <a:gd name="connsiteX1076" fmla="*/ 8581419 w 9086920"/>
              <a:gd name="connsiteY1076" fmla="*/ 1683169 h 3680528"/>
              <a:gd name="connsiteX1077" fmla="*/ 8592677 w 9086920"/>
              <a:gd name="connsiteY1077" fmla="*/ 1689298 h 3680528"/>
              <a:gd name="connsiteX1078" fmla="*/ 8586826 w 9086920"/>
              <a:gd name="connsiteY1078" fmla="*/ 1689935 h 3680528"/>
              <a:gd name="connsiteX1079" fmla="*/ 8618163 w 9086920"/>
              <a:gd name="connsiteY1079" fmla="*/ 1695161 h 3680528"/>
              <a:gd name="connsiteX1080" fmla="*/ 8636236 w 9086920"/>
              <a:gd name="connsiteY1080" fmla="*/ 1701526 h 3680528"/>
              <a:gd name="connsiteX1081" fmla="*/ 8596658 w 9086920"/>
              <a:gd name="connsiteY1081" fmla="*/ 1701527 h 3680528"/>
              <a:gd name="connsiteX1082" fmla="*/ 8549899 w 9086920"/>
              <a:gd name="connsiteY1082" fmla="*/ 1693006 h 3680528"/>
              <a:gd name="connsiteX1083" fmla="*/ 8492905 w 9086920"/>
              <a:gd name="connsiteY1083" fmla="*/ 1684593 h 3680528"/>
              <a:gd name="connsiteX1084" fmla="*/ 8484209 w 9086920"/>
              <a:gd name="connsiteY1084" fmla="*/ 1687312 h 3680528"/>
              <a:gd name="connsiteX1085" fmla="*/ 8459341 w 9086920"/>
              <a:gd name="connsiteY1085" fmla="*/ 1685861 h 3680528"/>
              <a:gd name="connsiteX1086" fmla="*/ 8450671 w 9086920"/>
              <a:gd name="connsiteY1086" fmla="*/ 1683842 h 3680528"/>
              <a:gd name="connsiteX1087" fmla="*/ 8453667 w 9086920"/>
              <a:gd name="connsiteY1087" fmla="*/ 1684924 h 3680528"/>
              <a:gd name="connsiteX1088" fmla="*/ 8463291 w 9086920"/>
              <a:gd name="connsiteY1088" fmla="*/ 1687336 h 3680528"/>
              <a:gd name="connsiteX1089" fmla="*/ 8519598 w 9086920"/>
              <a:gd name="connsiteY1089" fmla="*/ 1698906 h 3680528"/>
              <a:gd name="connsiteX1090" fmla="*/ 8538321 w 9086920"/>
              <a:gd name="connsiteY1090" fmla="*/ 1705736 h 3680528"/>
              <a:gd name="connsiteX1091" fmla="*/ 8540292 w 9086920"/>
              <a:gd name="connsiteY1091" fmla="*/ 1706552 h 3680528"/>
              <a:gd name="connsiteX1092" fmla="*/ 8566496 w 9086920"/>
              <a:gd name="connsiteY1092" fmla="*/ 1713020 h 3680528"/>
              <a:gd name="connsiteX1093" fmla="*/ 8588538 w 9086920"/>
              <a:gd name="connsiteY1093" fmla="*/ 1719190 h 3680528"/>
              <a:gd name="connsiteX1094" fmla="*/ 8588587 w 9086920"/>
              <a:gd name="connsiteY1094" fmla="*/ 1719197 h 3680528"/>
              <a:gd name="connsiteX1095" fmla="*/ 8588618 w 9086920"/>
              <a:gd name="connsiteY1095" fmla="*/ 1719212 h 3680528"/>
              <a:gd name="connsiteX1096" fmla="*/ 8666878 w 9086920"/>
              <a:gd name="connsiteY1096" fmla="*/ 1741117 h 3680528"/>
              <a:gd name="connsiteX1097" fmla="*/ 8747311 w 9086920"/>
              <a:gd name="connsiteY1097" fmla="*/ 1764106 h 3680528"/>
              <a:gd name="connsiteX1098" fmla="*/ 8733226 w 9086920"/>
              <a:gd name="connsiteY1098" fmla="*/ 1771687 h 3680528"/>
              <a:gd name="connsiteX1099" fmla="*/ 8748308 w 9086920"/>
              <a:gd name="connsiteY1099" fmla="*/ 1774310 h 3680528"/>
              <a:gd name="connsiteX1100" fmla="*/ 8751783 w 9086920"/>
              <a:gd name="connsiteY1100" fmla="*/ 1777418 h 3680528"/>
              <a:gd name="connsiteX1101" fmla="*/ 8762553 w 9086920"/>
              <a:gd name="connsiteY1101" fmla="*/ 1785413 h 3680528"/>
              <a:gd name="connsiteX1102" fmla="*/ 8750222 w 9086920"/>
              <a:gd name="connsiteY1102" fmla="*/ 1783673 h 3680528"/>
              <a:gd name="connsiteX1103" fmla="*/ 8565199 w 9086920"/>
              <a:gd name="connsiteY1103" fmla="*/ 1757353 h 3680528"/>
              <a:gd name="connsiteX1104" fmla="*/ 8536955 w 9086920"/>
              <a:gd name="connsiteY1104" fmla="*/ 1753066 h 3680528"/>
              <a:gd name="connsiteX1105" fmla="*/ 8503256 w 9086920"/>
              <a:gd name="connsiteY1105" fmla="*/ 1748218 h 3680528"/>
              <a:gd name="connsiteX1106" fmla="*/ 8461008 w 9086920"/>
              <a:gd name="connsiteY1106" fmla="*/ 1745748 h 3680528"/>
              <a:gd name="connsiteX1107" fmla="*/ 8442363 w 9086920"/>
              <a:gd name="connsiteY1107" fmla="*/ 1743701 h 3680528"/>
              <a:gd name="connsiteX1108" fmla="*/ 8452339 w 9086920"/>
              <a:gd name="connsiteY1108" fmla="*/ 1747405 h 3680528"/>
              <a:gd name="connsiteX1109" fmla="*/ 8403449 w 9086920"/>
              <a:gd name="connsiteY1109" fmla="*/ 1740583 h 3680528"/>
              <a:gd name="connsiteX1110" fmla="*/ 8378955 w 9086920"/>
              <a:gd name="connsiteY1110" fmla="*/ 1754811 h 3680528"/>
              <a:gd name="connsiteX1111" fmla="*/ 8493050 w 9086920"/>
              <a:gd name="connsiteY1111" fmla="*/ 1776228 h 3680528"/>
              <a:gd name="connsiteX1112" fmla="*/ 8569818 w 9086920"/>
              <a:gd name="connsiteY1112" fmla="*/ 1799152 h 3680528"/>
              <a:gd name="connsiteX1113" fmla="*/ 8582649 w 9086920"/>
              <a:gd name="connsiteY1113" fmla="*/ 1811869 h 3680528"/>
              <a:gd name="connsiteX1114" fmla="*/ 8669735 w 9086920"/>
              <a:gd name="connsiteY1114" fmla="*/ 1826883 h 3680528"/>
              <a:gd name="connsiteX1115" fmla="*/ 8645132 w 9086920"/>
              <a:gd name="connsiteY1115" fmla="*/ 1830713 h 3680528"/>
              <a:gd name="connsiteX1116" fmla="*/ 8646664 w 9086920"/>
              <a:gd name="connsiteY1116" fmla="*/ 1829122 h 3680528"/>
              <a:gd name="connsiteX1117" fmla="*/ 8650543 w 9086920"/>
              <a:gd name="connsiteY1117" fmla="*/ 1829297 h 3680528"/>
              <a:gd name="connsiteX1118" fmla="*/ 8647648 w 9086920"/>
              <a:gd name="connsiteY1118" fmla="*/ 1828100 h 3680528"/>
              <a:gd name="connsiteX1119" fmla="*/ 8646664 w 9086920"/>
              <a:gd name="connsiteY1119" fmla="*/ 1829122 h 3680528"/>
              <a:gd name="connsiteX1120" fmla="*/ 8639531 w 9086920"/>
              <a:gd name="connsiteY1120" fmla="*/ 1828801 h 3680528"/>
              <a:gd name="connsiteX1121" fmla="*/ 8635134 w 9086920"/>
              <a:gd name="connsiteY1121" fmla="*/ 1827300 h 3680528"/>
              <a:gd name="connsiteX1122" fmla="*/ 8629945 w 9086920"/>
              <a:gd name="connsiteY1122" fmla="*/ 1826866 h 3680528"/>
              <a:gd name="connsiteX1123" fmla="*/ 8613314 w 9086920"/>
              <a:gd name="connsiteY1123" fmla="*/ 1836429 h 3680528"/>
              <a:gd name="connsiteX1124" fmla="*/ 8570330 w 9086920"/>
              <a:gd name="connsiteY1124" fmla="*/ 1831057 h 3680528"/>
              <a:gd name="connsiteX1125" fmla="*/ 8544202 w 9086920"/>
              <a:gd name="connsiteY1125" fmla="*/ 1826099 h 3680528"/>
              <a:gd name="connsiteX1126" fmla="*/ 8553569 w 9086920"/>
              <a:gd name="connsiteY1126" fmla="*/ 1836742 h 3680528"/>
              <a:gd name="connsiteX1127" fmla="*/ 8565138 w 9086920"/>
              <a:gd name="connsiteY1127" fmla="*/ 1849933 h 3680528"/>
              <a:gd name="connsiteX1128" fmla="*/ 8567243 w 9086920"/>
              <a:gd name="connsiteY1128" fmla="*/ 1851336 h 3680528"/>
              <a:gd name="connsiteX1129" fmla="*/ 8643717 w 9086920"/>
              <a:gd name="connsiteY1129" fmla="*/ 1867085 h 3680528"/>
              <a:gd name="connsiteX1130" fmla="*/ 8769632 w 9086920"/>
              <a:gd name="connsiteY1130" fmla="*/ 1886465 h 3680528"/>
              <a:gd name="connsiteX1131" fmla="*/ 8777067 w 9086920"/>
              <a:gd name="connsiteY1131" fmla="*/ 1891506 h 3680528"/>
              <a:gd name="connsiteX1132" fmla="*/ 8795166 w 9086920"/>
              <a:gd name="connsiteY1132" fmla="*/ 1902256 h 3680528"/>
              <a:gd name="connsiteX1133" fmla="*/ 8755078 w 9086920"/>
              <a:gd name="connsiteY1133" fmla="*/ 1898827 h 3680528"/>
              <a:gd name="connsiteX1134" fmla="*/ 8722659 w 9086920"/>
              <a:gd name="connsiteY1134" fmla="*/ 1893841 h 3680528"/>
              <a:gd name="connsiteX1135" fmla="*/ 8755078 w 9086920"/>
              <a:gd name="connsiteY1135" fmla="*/ 1898827 h 3680528"/>
              <a:gd name="connsiteX1136" fmla="*/ 8792875 w 9086920"/>
              <a:gd name="connsiteY1136" fmla="*/ 1907824 h 3680528"/>
              <a:gd name="connsiteX1137" fmla="*/ 8788890 w 9086920"/>
              <a:gd name="connsiteY1137" fmla="*/ 1916352 h 3680528"/>
              <a:gd name="connsiteX1138" fmla="*/ 8784803 w 9086920"/>
              <a:gd name="connsiteY1138" fmla="*/ 1911518 h 3680528"/>
              <a:gd name="connsiteX1139" fmla="*/ 8788890 w 9086920"/>
              <a:gd name="connsiteY1139" fmla="*/ 1916352 h 3680528"/>
              <a:gd name="connsiteX1140" fmla="*/ 8800964 w 9086920"/>
              <a:gd name="connsiteY1140" fmla="*/ 1922353 h 3680528"/>
              <a:gd name="connsiteX1141" fmla="*/ 8763403 w 9086920"/>
              <a:gd name="connsiteY1141" fmla="*/ 1918049 h 3680528"/>
              <a:gd name="connsiteX1142" fmla="*/ 8752049 w 9086920"/>
              <a:gd name="connsiteY1142" fmla="*/ 1914908 h 3680528"/>
              <a:gd name="connsiteX1143" fmla="*/ 8747079 w 9086920"/>
              <a:gd name="connsiteY1143" fmla="*/ 1912154 h 3680528"/>
              <a:gd name="connsiteX1144" fmla="*/ 8747219 w 9086920"/>
              <a:gd name="connsiteY1144" fmla="*/ 1916196 h 3680528"/>
              <a:gd name="connsiteX1145" fmla="*/ 8696963 w 9086920"/>
              <a:gd name="connsiteY1145" fmla="*/ 1910437 h 3680528"/>
              <a:gd name="connsiteX1146" fmla="*/ 8683083 w 9086920"/>
              <a:gd name="connsiteY1146" fmla="*/ 1904386 h 3680528"/>
              <a:gd name="connsiteX1147" fmla="*/ 8680085 w 9086920"/>
              <a:gd name="connsiteY1147" fmla="*/ 1902928 h 3680528"/>
              <a:gd name="connsiteX1148" fmla="*/ 8688485 w 9086920"/>
              <a:gd name="connsiteY1148" fmla="*/ 1919935 h 3680528"/>
              <a:gd name="connsiteX1149" fmla="*/ 8690096 w 9086920"/>
              <a:gd name="connsiteY1149" fmla="*/ 1922719 h 3680528"/>
              <a:gd name="connsiteX1150" fmla="*/ 8686795 w 9086920"/>
              <a:gd name="connsiteY1150" fmla="*/ 1923512 h 3680528"/>
              <a:gd name="connsiteX1151" fmla="*/ 8634631 w 9086920"/>
              <a:gd name="connsiteY1151" fmla="*/ 1936865 h 3680528"/>
              <a:gd name="connsiteX1152" fmla="*/ 8624486 w 9086920"/>
              <a:gd name="connsiteY1152" fmla="*/ 1940024 h 3680528"/>
              <a:gd name="connsiteX1153" fmla="*/ 8587746 w 9086920"/>
              <a:gd name="connsiteY1153" fmla="*/ 1931189 h 3680528"/>
              <a:gd name="connsiteX1154" fmla="*/ 8545134 w 9086920"/>
              <a:gd name="connsiteY1154" fmla="*/ 1926801 h 3680528"/>
              <a:gd name="connsiteX1155" fmla="*/ 8571182 w 9086920"/>
              <a:gd name="connsiteY1155" fmla="*/ 1939597 h 3680528"/>
              <a:gd name="connsiteX1156" fmla="*/ 8541973 w 9086920"/>
              <a:gd name="connsiteY1156" fmla="*/ 1931085 h 3680528"/>
              <a:gd name="connsiteX1157" fmla="*/ 8537611 w 9086920"/>
              <a:gd name="connsiteY1157" fmla="*/ 1929813 h 3680528"/>
              <a:gd name="connsiteX1158" fmla="*/ 8492767 w 9086920"/>
              <a:gd name="connsiteY1158" fmla="*/ 1916563 h 3680528"/>
              <a:gd name="connsiteX1159" fmla="*/ 8469835 w 9086920"/>
              <a:gd name="connsiteY1159" fmla="*/ 1911942 h 3680528"/>
              <a:gd name="connsiteX1160" fmla="*/ 8437859 w 9086920"/>
              <a:gd name="connsiteY1160" fmla="*/ 1914474 h 3680528"/>
              <a:gd name="connsiteX1161" fmla="*/ 8450184 w 9086920"/>
              <a:gd name="connsiteY1161" fmla="*/ 1922109 h 3680528"/>
              <a:gd name="connsiteX1162" fmla="*/ 8389205 w 9086920"/>
              <a:gd name="connsiteY1162" fmla="*/ 1913735 h 3680528"/>
              <a:gd name="connsiteX1163" fmla="*/ 8327721 w 9086920"/>
              <a:gd name="connsiteY1163" fmla="*/ 1900278 h 3680528"/>
              <a:gd name="connsiteX1164" fmla="*/ 8324387 w 9086920"/>
              <a:gd name="connsiteY1164" fmla="*/ 1903973 h 3680528"/>
              <a:gd name="connsiteX1165" fmla="*/ 8318351 w 9086920"/>
              <a:gd name="connsiteY1165" fmla="*/ 1907858 h 3680528"/>
              <a:gd name="connsiteX1166" fmla="*/ 8334933 w 9086920"/>
              <a:gd name="connsiteY1166" fmla="*/ 1914807 h 3680528"/>
              <a:gd name="connsiteX1167" fmla="*/ 8380415 w 9086920"/>
              <a:gd name="connsiteY1167" fmla="*/ 1938912 h 3680528"/>
              <a:gd name="connsiteX1168" fmla="*/ 8399513 w 9086920"/>
              <a:gd name="connsiteY1168" fmla="*/ 1946544 h 3680528"/>
              <a:gd name="connsiteX1169" fmla="*/ 8448138 w 9086920"/>
              <a:gd name="connsiteY1169" fmla="*/ 1960278 h 3680528"/>
              <a:gd name="connsiteX1170" fmla="*/ 8501446 w 9086920"/>
              <a:gd name="connsiteY1170" fmla="*/ 1975690 h 3680528"/>
              <a:gd name="connsiteX1171" fmla="*/ 8514471 w 9086920"/>
              <a:gd name="connsiteY1171" fmla="*/ 1978503 h 3680528"/>
              <a:gd name="connsiteX1172" fmla="*/ 8531799 w 9086920"/>
              <a:gd name="connsiteY1172" fmla="*/ 1981560 h 3680528"/>
              <a:gd name="connsiteX1173" fmla="*/ 8543393 w 9086920"/>
              <a:gd name="connsiteY1173" fmla="*/ 1981545 h 3680528"/>
              <a:gd name="connsiteX1174" fmla="*/ 8549152 w 9086920"/>
              <a:gd name="connsiteY1174" fmla="*/ 1984440 h 3680528"/>
              <a:gd name="connsiteX1175" fmla="*/ 8548885 w 9086920"/>
              <a:gd name="connsiteY1175" fmla="*/ 1984574 h 3680528"/>
              <a:gd name="connsiteX1176" fmla="*/ 8550558 w 9086920"/>
              <a:gd name="connsiteY1176" fmla="*/ 1984869 h 3680528"/>
              <a:gd name="connsiteX1177" fmla="*/ 8572401 w 9086920"/>
              <a:gd name="connsiteY1177" fmla="*/ 1993989 h 3680528"/>
              <a:gd name="connsiteX1178" fmla="*/ 8567494 w 9086920"/>
              <a:gd name="connsiteY1178" fmla="*/ 1995125 h 3680528"/>
              <a:gd name="connsiteX1179" fmla="*/ 8531963 w 9086920"/>
              <a:gd name="connsiteY1179" fmla="*/ 1985732 h 3680528"/>
              <a:gd name="connsiteX1180" fmla="*/ 8525657 w 9086920"/>
              <a:gd name="connsiteY1180" fmla="*/ 1992651 h 3680528"/>
              <a:gd name="connsiteX1181" fmla="*/ 8521985 w 9086920"/>
              <a:gd name="connsiteY1181" fmla="*/ 1994729 h 3680528"/>
              <a:gd name="connsiteX1182" fmla="*/ 8502381 w 9086920"/>
              <a:gd name="connsiteY1182" fmla="*/ 1991834 h 3680528"/>
              <a:gd name="connsiteX1183" fmla="*/ 8493244 w 9086920"/>
              <a:gd name="connsiteY1183" fmla="*/ 1986327 h 3680528"/>
              <a:gd name="connsiteX1184" fmla="*/ 8497930 w 9086920"/>
              <a:gd name="connsiteY1184" fmla="*/ 1997477 h 3680528"/>
              <a:gd name="connsiteX1185" fmla="*/ 8483865 w 9086920"/>
              <a:gd name="connsiteY1185" fmla="*/ 1993980 h 3680528"/>
              <a:gd name="connsiteX1186" fmla="*/ 8362724 w 9086920"/>
              <a:gd name="connsiteY1186" fmla="*/ 1959784 h 3680528"/>
              <a:gd name="connsiteX1187" fmla="*/ 8474185 w 9086920"/>
              <a:gd name="connsiteY1187" fmla="*/ 2022907 h 3680528"/>
              <a:gd name="connsiteX1188" fmla="*/ 8569817 w 9086920"/>
              <a:gd name="connsiteY1188" fmla="*/ 2052594 h 3680528"/>
              <a:gd name="connsiteX1189" fmla="*/ 8628523 w 9086920"/>
              <a:gd name="connsiteY1189" fmla="*/ 2078378 h 3680528"/>
              <a:gd name="connsiteX1190" fmla="*/ 8628576 w 9086920"/>
              <a:gd name="connsiteY1190" fmla="*/ 2080834 h 3680528"/>
              <a:gd name="connsiteX1191" fmla="*/ 8646571 w 9086920"/>
              <a:gd name="connsiteY1191" fmla="*/ 2088397 h 3680528"/>
              <a:gd name="connsiteX1192" fmla="*/ 8658753 w 9086920"/>
              <a:gd name="connsiteY1192" fmla="*/ 2091402 h 3680528"/>
              <a:gd name="connsiteX1193" fmla="*/ 8706784 w 9086920"/>
              <a:gd name="connsiteY1193" fmla="*/ 2112066 h 3680528"/>
              <a:gd name="connsiteX1194" fmla="*/ 8691874 w 9086920"/>
              <a:gd name="connsiteY1194" fmla="*/ 2118449 h 3680528"/>
              <a:gd name="connsiteX1195" fmla="*/ 8650489 w 9086920"/>
              <a:gd name="connsiteY1195" fmla="*/ 2117066 h 3680528"/>
              <a:gd name="connsiteX1196" fmla="*/ 8636454 w 9086920"/>
              <a:gd name="connsiteY1196" fmla="*/ 2112365 h 3680528"/>
              <a:gd name="connsiteX1197" fmla="*/ 8493347 w 9086920"/>
              <a:gd name="connsiteY1197" fmla="*/ 2076971 h 3680528"/>
              <a:gd name="connsiteX1198" fmla="*/ 8455672 w 9086920"/>
              <a:gd name="connsiteY1198" fmla="*/ 2089074 h 3680528"/>
              <a:gd name="connsiteX1199" fmla="*/ 8317045 w 9086920"/>
              <a:gd name="connsiteY1199" fmla="*/ 2034634 h 3680528"/>
              <a:gd name="connsiteX1200" fmla="*/ 8316158 w 9086920"/>
              <a:gd name="connsiteY1200" fmla="*/ 2049638 h 3680528"/>
              <a:gd name="connsiteX1201" fmla="*/ 8309423 w 9086920"/>
              <a:gd name="connsiteY1201" fmla="*/ 2062405 h 3680528"/>
              <a:gd name="connsiteX1202" fmla="*/ 8315423 w 9086920"/>
              <a:gd name="connsiteY1202" fmla="*/ 2065099 h 3680528"/>
              <a:gd name="connsiteX1203" fmla="*/ 8310323 w 9086920"/>
              <a:gd name="connsiteY1203" fmla="*/ 2067316 h 3680528"/>
              <a:gd name="connsiteX1204" fmla="*/ 8307416 w 9086920"/>
              <a:gd name="connsiteY1204" fmla="*/ 2067462 h 3680528"/>
              <a:gd name="connsiteX1205" fmla="*/ 8306876 w 9086920"/>
              <a:gd name="connsiteY1205" fmla="*/ 2067234 h 3680528"/>
              <a:gd name="connsiteX1206" fmla="*/ 8306249 w 9086920"/>
              <a:gd name="connsiteY1206" fmla="*/ 2068423 h 3680528"/>
              <a:gd name="connsiteX1207" fmla="*/ 8304373 w 9086920"/>
              <a:gd name="connsiteY1207" fmla="*/ 2069220 h 3680528"/>
              <a:gd name="connsiteX1208" fmla="*/ 8245605 w 9086920"/>
              <a:gd name="connsiteY1208" fmla="*/ 2054392 h 3680528"/>
              <a:gd name="connsiteX1209" fmla="*/ 8273548 w 9086920"/>
              <a:gd name="connsiteY1209" fmla="*/ 2070741 h 3680528"/>
              <a:gd name="connsiteX1210" fmla="*/ 8267456 w 9086920"/>
              <a:gd name="connsiteY1210" fmla="*/ 2068619 h 3680528"/>
              <a:gd name="connsiteX1211" fmla="*/ 8338957 w 9086920"/>
              <a:gd name="connsiteY1211" fmla="*/ 2103929 h 3680528"/>
              <a:gd name="connsiteX1212" fmla="*/ 8429882 w 9086920"/>
              <a:gd name="connsiteY1212" fmla="*/ 2151283 h 3680528"/>
              <a:gd name="connsiteX1213" fmla="*/ 8321057 w 9086920"/>
              <a:gd name="connsiteY1213" fmla="*/ 2100406 h 3680528"/>
              <a:gd name="connsiteX1214" fmla="*/ 8283951 w 9086920"/>
              <a:gd name="connsiteY1214" fmla="*/ 2084575 h 3680528"/>
              <a:gd name="connsiteX1215" fmla="*/ 8285069 w 9086920"/>
              <a:gd name="connsiteY1215" fmla="*/ 2089928 h 3680528"/>
              <a:gd name="connsiteX1216" fmla="*/ 8286367 w 9086920"/>
              <a:gd name="connsiteY1216" fmla="*/ 2091010 h 3680528"/>
              <a:gd name="connsiteX1217" fmla="*/ 8297846 w 9086920"/>
              <a:gd name="connsiteY1217" fmla="*/ 2096432 h 3680528"/>
              <a:gd name="connsiteX1218" fmla="*/ 8292529 w 9086920"/>
              <a:gd name="connsiteY1218" fmla="*/ 2095416 h 3680528"/>
              <a:gd name="connsiteX1219" fmla="*/ 8291370 w 9086920"/>
              <a:gd name="connsiteY1219" fmla="*/ 2095174 h 3680528"/>
              <a:gd name="connsiteX1220" fmla="*/ 8293670 w 9086920"/>
              <a:gd name="connsiteY1220" fmla="*/ 2097089 h 3680528"/>
              <a:gd name="connsiteX1221" fmla="*/ 8312577 w 9086920"/>
              <a:gd name="connsiteY1221" fmla="*/ 2107574 h 3680528"/>
              <a:gd name="connsiteX1222" fmla="*/ 8552665 w 9086920"/>
              <a:gd name="connsiteY1222" fmla="*/ 2228630 h 3680528"/>
              <a:gd name="connsiteX1223" fmla="*/ 8326415 w 9086920"/>
              <a:gd name="connsiteY1223" fmla="*/ 2123942 h 3680528"/>
              <a:gd name="connsiteX1224" fmla="*/ 8308186 w 9086920"/>
              <a:gd name="connsiteY1224" fmla="*/ 2119578 h 3680528"/>
              <a:gd name="connsiteX1225" fmla="*/ 8323738 w 9086920"/>
              <a:gd name="connsiteY1225" fmla="*/ 2126204 h 3680528"/>
              <a:gd name="connsiteX1226" fmla="*/ 8446769 w 9086920"/>
              <a:gd name="connsiteY1226" fmla="*/ 2188910 h 3680528"/>
              <a:gd name="connsiteX1227" fmla="*/ 8524729 w 9086920"/>
              <a:gd name="connsiteY1227" fmla="*/ 2230914 h 3680528"/>
              <a:gd name="connsiteX1228" fmla="*/ 8512290 w 9086920"/>
              <a:gd name="connsiteY1228" fmla="*/ 2228362 h 3680528"/>
              <a:gd name="connsiteX1229" fmla="*/ 8511733 w 9086920"/>
              <a:gd name="connsiteY1229" fmla="*/ 2228305 h 3680528"/>
              <a:gd name="connsiteX1230" fmla="*/ 8508175 w 9086920"/>
              <a:gd name="connsiteY1230" fmla="*/ 2226696 h 3680528"/>
              <a:gd name="connsiteX1231" fmla="*/ 8452192 w 9086920"/>
              <a:gd name="connsiteY1231" fmla="*/ 2199396 h 3680528"/>
              <a:gd name="connsiteX1232" fmla="*/ 8487270 w 9086920"/>
              <a:gd name="connsiteY1232" fmla="*/ 2224596 h 3680528"/>
              <a:gd name="connsiteX1233" fmla="*/ 8491311 w 9086920"/>
              <a:gd name="connsiteY1233" fmla="*/ 2226466 h 3680528"/>
              <a:gd name="connsiteX1234" fmla="*/ 8485914 w 9086920"/>
              <a:gd name="connsiteY1234" fmla="*/ 2230212 h 3680528"/>
              <a:gd name="connsiteX1235" fmla="*/ 8499975 w 9086920"/>
              <a:gd name="connsiteY1235" fmla="*/ 2235310 h 3680528"/>
              <a:gd name="connsiteX1236" fmla="*/ 8517538 w 9086920"/>
              <a:gd name="connsiteY1236" fmla="*/ 2239276 h 3680528"/>
              <a:gd name="connsiteX1237" fmla="*/ 8528464 w 9086920"/>
              <a:gd name="connsiteY1237" fmla="*/ 2245262 h 3680528"/>
              <a:gd name="connsiteX1238" fmla="*/ 8490253 w 9086920"/>
              <a:gd name="connsiteY1238" fmla="*/ 2233556 h 3680528"/>
              <a:gd name="connsiteX1239" fmla="*/ 8278456 w 9086920"/>
              <a:gd name="connsiteY1239" fmla="*/ 2128767 h 3680528"/>
              <a:gd name="connsiteX1240" fmla="*/ 8250153 w 9086920"/>
              <a:gd name="connsiteY1240" fmla="*/ 2114618 h 3680528"/>
              <a:gd name="connsiteX1241" fmla="*/ 8238909 w 9086920"/>
              <a:gd name="connsiteY1241" fmla="*/ 2109153 h 3680528"/>
              <a:gd name="connsiteX1242" fmla="*/ 8239331 w 9086920"/>
              <a:gd name="connsiteY1242" fmla="*/ 2110038 h 3680528"/>
              <a:gd name="connsiteX1243" fmla="*/ 8243085 w 9086920"/>
              <a:gd name="connsiteY1243" fmla="*/ 2118932 h 3680528"/>
              <a:gd name="connsiteX1244" fmla="*/ 8243367 w 9086920"/>
              <a:gd name="connsiteY1244" fmla="*/ 2121957 h 3680528"/>
              <a:gd name="connsiteX1245" fmla="*/ 8290395 w 9086920"/>
              <a:gd name="connsiteY1245" fmla="*/ 2145942 h 3680528"/>
              <a:gd name="connsiteX1246" fmla="*/ 8328010 w 9086920"/>
              <a:gd name="connsiteY1246" fmla="*/ 2164510 h 3680528"/>
              <a:gd name="connsiteX1247" fmla="*/ 8345476 w 9086920"/>
              <a:gd name="connsiteY1247" fmla="*/ 2169705 h 3680528"/>
              <a:gd name="connsiteX1248" fmla="*/ 8354546 w 9086920"/>
              <a:gd name="connsiteY1248" fmla="*/ 2177609 h 3680528"/>
              <a:gd name="connsiteX1249" fmla="*/ 8376256 w 9086920"/>
              <a:gd name="connsiteY1249" fmla="*/ 2188326 h 3680528"/>
              <a:gd name="connsiteX1250" fmla="*/ 8441654 w 9086920"/>
              <a:gd name="connsiteY1250" fmla="*/ 2220424 h 3680528"/>
              <a:gd name="connsiteX1251" fmla="*/ 8419617 w 9086920"/>
              <a:gd name="connsiteY1251" fmla="*/ 2218005 h 3680528"/>
              <a:gd name="connsiteX1252" fmla="*/ 8415896 w 9086920"/>
              <a:gd name="connsiteY1252" fmla="*/ 2215862 h 3680528"/>
              <a:gd name="connsiteX1253" fmla="*/ 8408528 w 9086920"/>
              <a:gd name="connsiteY1253" fmla="*/ 2215451 h 3680528"/>
              <a:gd name="connsiteX1254" fmla="*/ 8363949 w 9086920"/>
              <a:gd name="connsiteY1254" fmla="*/ 2208796 h 3680528"/>
              <a:gd name="connsiteX1255" fmla="*/ 8322108 w 9086920"/>
              <a:gd name="connsiteY1255" fmla="*/ 2201910 h 3680528"/>
              <a:gd name="connsiteX1256" fmla="*/ 8315981 w 9086920"/>
              <a:gd name="connsiteY1256" fmla="*/ 2201140 h 3680528"/>
              <a:gd name="connsiteX1257" fmla="*/ 8273420 w 9086920"/>
              <a:gd name="connsiteY1257" fmla="*/ 2181677 h 3680528"/>
              <a:gd name="connsiteX1258" fmla="*/ 8328475 w 9086920"/>
              <a:gd name="connsiteY1258" fmla="*/ 2196355 h 3680528"/>
              <a:gd name="connsiteX1259" fmla="*/ 8356852 w 9086920"/>
              <a:gd name="connsiteY1259" fmla="*/ 2200776 h 3680528"/>
              <a:gd name="connsiteX1260" fmla="*/ 8362042 w 9086920"/>
              <a:gd name="connsiteY1260" fmla="*/ 2201509 h 3680528"/>
              <a:gd name="connsiteX1261" fmla="*/ 8326374 w 9086920"/>
              <a:gd name="connsiteY1261" fmla="*/ 2189606 h 3680528"/>
              <a:gd name="connsiteX1262" fmla="*/ 8268214 w 9086920"/>
              <a:gd name="connsiteY1262" fmla="*/ 2167826 h 3680528"/>
              <a:gd name="connsiteX1263" fmla="*/ 8222457 w 9086920"/>
              <a:gd name="connsiteY1263" fmla="*/ 2151247 h 3680528"/>
              <a:gd name="connsiteX1264" fmla="*/ 8216158 w 9086920"/>
              <a:gd name="connsiteY1264" fmla="*/ 2152611 h 3680528"/>
              <a:gd name="connsiteX1265" fmla="*/ 8208889 w 9086920"/>
              <a:gd name="connsiteY1265" fmla="*/ 2152232 h 3680528"/>
              <a:gd name="connsiteX1266" fmla="*/ 8202299 w 9086920"/>
              <a:gd name="connsiteY1266" fmla="*/ 2149229 h 3680528"/>
              <a:gd name="connsiteX1267" fmla="*/ 8234275 w 9086920"/>
              <a:gd name="connsiteY1267" fmla="*/ 2166118 h 3680528"/>
              <a:gd name="connsiteX1268" fmla="*/ 8165327 w 9086920"/>
              <a:gd name="connsiteY1268" fmla="*/ 2137663 h 3680528"/>
              <a:gd name="connsiteX1269" fmla="*/ 8181035 w 9086920"/>
              <a:gd name="connsiteY1269" fmla="*/ 2145811 h 3680528"/>
              <a:gd name="connsiteX1270" fmla="*/ 8186684 w 9086920"/>
              <a:gd name="connsiteY1270" fmla="*/ 2148384 h 3680528"/>
              <a:gd name="connsiteX1271" fmla="*/ 8233470 w 9086920"/>
              <a:gd name="connsiteY1271" fmla="*/ 2168121 h 3680528"/>
              <a:gd name="connsiteX1272" fmla="*/ 8257011 w 9086920"/>
              <a:gd name="connsiteY1272" fmla="*/ 2178048 h 3680528"/>
              <a:gd name="connsiteX1273" fmla="*/ 8278234 w 9086920"/>
              <a:gd name="connsiteY1273" fmla="*/ 2186998 h 3680528"/>
              <a:gd name="connsiteX1274" fmla="*/ 8295673 w 9086920"/>
              <a:gd name="connsiteY1274" fmla="*/ 2197677 h 3680528"/>
              <a:gd name="connsiteX1275" fmla="*/ 8273692 w 9086920"/>
              <a:gd name="connsiteY1275" fmla="*/ 2197340 h 3680528"/>
              <a:gd name="connsiteX1276" fmla="*/ 8249717 w 9086920"/>
              <a:gd name="connsiteY1276" fmla="*/ 2195234 h 3680528"/>
              <a:gd name="connsiteX1277" fmla="*/ 8255170 w 9086920"/>
              <a:gd name="connsiteY1277" fmla="*/ 2198356 h 3680528"/>
              <a:gd name="connsiteX1278" fmla="*/ 8255043 w 9086920"/>
              <a:gd name="connsiteY1278" fmla="*/ 2207880 h 3680528"/>
              <a:gd name="connsiteX1279" fmla="*/ 8230562 w 9086920"/>
              <a:gd name="connsiteY1279" fmla="*/ 2198090 h 3680528"/>
              <a:gd name="connsiteX1280" fmla="*/ 8227729 w 9086920"/>
              <a:gd name="connsiteY1280" fmla="*/ 2199382 h 3680528"/>
              <a:gd name="connsiteX1281" fmla="*/ 8235749 w 9086920"/>
              <a:gd name="connsiteY1281" fmla="*/ 2204311 h 3680528"/>
              <a:gd name="connsiteX1282" fmla="*/ 8236810 w 9086920"/>
              <a:gd name="connsiteY1282" fmla="*/ 2204470 h 3680528"/>
              <a:gd name="connsiteX1283" fmla="*/ 8237599 w 9086920"/>
              <a:gd name="connsiteY1283" fmla="*/ 2205448 h 3680528"/>
              <a:gd name="connsiteX1284" fmla="*/ 8242381 w 9086920"/>
              <a:gd name="connsiteY1284" fmla="*/ 2208388 h 3680528"/>
              <a:gd name="connsiteX1285" fmla="*/ 8276598 w 9086920"/>
              <a:gd name="connsiteY1285" fmla="*/ 2223510 h 3680528"/>
              <a:gd name="connsiteX1286" fmla="*/ 8526588 w 9086920"/>
              <a:gd name="connsiteY1286" fmla="*/ 2328229 h 3680528"/>
              <a:gd name="connsiteX1287" fmla="*/ 8427057 w 9086920"/>
              <a:gd name="connsiteY1287" fmla="*/ 2313828 h 3680528"/>
              <a:gd name="connsiteX1288" fmla="*/ 8595360 w 9086920"/>
              <a:gd name="connsiteY1288" fmla="*/ 2379026 h 3680528"/>
              <a:gd name="connsiteX1289" fmla="*/ 8623618 w 9086920"/>
              <a:gd name="connsiteY1289" fmla="*/ 2387187 h 3680528"/>
              <a:gd name="connsiteX1290" fmla="*/ 8596658 w 9086920"/>
              <a:gd name="connsiteY1290" fmla="*/ 2382238 h 3680528"/>
              <a:gd name="connsiteX1291" fmla="*/ 8643897 w 9086920"/>
              <a:gd name="connsiteY1291" fmla="*/ 2414165 h 3680528"/>
              <a:gd name="connsiteX1292" fmla="*/ 8706458 w 9086920"/>
              <a:gd name="connsiteY1292" fmla="*/ 2453756 h 3680528"/>
              <a:gd name="connsiteX1293" fmla="*/ 8728504 w 9086920"/>
              <a:gd name="connsiteY1293" fmla="*/ 2463741 h 3680528"/>
              <a:gd name="connsiteX1294" fmla="*/ 8483864 w 9086920"/>
              <a:gd name="connsiteY1294" fmla="*/ 2386101 h 3680528"/>
              <a:gd name="connsiteX1295" fmla="*/ 8458004 w 9086920"/>
              <a:gd name="connsiteY1295" fmla="*/ 2377477 h 3680528"/>
              <a:gd name="connsiteX1296" fmla="*/ 8412057 w 9086920"/>
              <a:gd name="connsiteY1296" fmla="*/ 2370941 h 3680528"/>
              <a:gd name="connsiteX1297" fmla="*/ 8430577 w 9086920"/>
              <a:gd name="connsiteY1297" fmla="*/ 2381239 h 3680528"/>
              <a:gd name="connsiteX1298" fmla="*/ 8349615 w 9086920"/>
              <a:gd name="connsiteY1298" fmla="*/ 2366825 h 3680528"/>
              <a:gd name="connsiteX1299" fmla="*/ 8368217 w 9086920"/>
              <a:gd name="connsiteY1299" fmla="*/ 2380556 h 3680528"/>
              <a:gd name="connsiteX1300" fmla="*/ 8377992 w 9086920"/>
              <a:gd name="connsiteY1300" fmla="*/ 2403539 h 3680528"/>
              <a:gd name="connsiteX1301" fmla="*/ 8385750 w 9086920"/>
              <a:gd name="connsiteY1301" fmla="*/ 2421107 h 3680528"/>
              <a:gd name="connsiteX1302" fmla="*/ 8406368 w 9086920"/>
              <a:gd name="connsiteY1302" fmla="*/ 2422270 h 3680528"/>
              <a:gd name="connsiteX1303" fmla="*/ 8436834 w 9086920"/>
              <a:gd name="connsiteY1303" fmla="*/ 2429124 h 3680528"/>
              <a:gd name="connsiteX1304" fmla="*/ 8412231 w 9086920"/>
              <a:gd name="connsiteY1304" fmla="*/ 2432955 h 3680528"/>
              <a:gd name="connsiteX1305" fmla="*/ 8413763 w 9086920"/>
              <a:gd name="connsiteY1305" fmla="*/ 2431364 h 3680528"/>
              <a:gd name="connsiteX1306" fmla="*/ 8417642 w 9086920"/>
              <a:gd name="connsiteY1306" fmla="*/ 2431539 h 3680528"/>
              <a:gd name="connsiteX1307" fmla="*/ 8414748 w 9086920"/>
              <a:gd name="connsiteY1307" fmla="*/ 2430341 h 3680528"/>
              <a:gd name="connsiteX1308" fmla="*/ 8413763 w 9086920"/>
              <a:gd name="connsiteY1308" fmla="*/ 2431364 h 3680528"/>
              <a:gd name="connsiteX1309" fmla="*/ 8406630 w 9086920"/>
              <a:gd name="connsiteY1309" fmla="*/ 2431043 h 3680528"/>
              <a:gd name="connsiteX1310" fmla="*/ 8402234 w 9086920"/>
              <a:gd name="connsiteY1310" fmla="*/ 2429541 h 3680528"/>
              <a:gd name="connsiteX1311" fmla="*/ 8397043 w 9086920"/>
              <a:gd name="connsiteY1311" fmla="*/ 2429107 h 3680528"/>
              <a:gd name="connsiteX1312" fmla="*/ 8380413 w 9086920"/>
              <a:gd name="connsiteY1312" fmla="*/ 2438671 h 3680528"/>
              <a:gd name="connsiteX1313" fmla="*/ 8296285 w 9086920"/>
              <a:gd name="connsiteY1313" fmla="*/ 2425491 h 3680528"/>
              <a:gd name="connsiteX1314" fmla="*/ 8282601 w 9086920"/>
              <a:gd name="connsiteY1314" fmla="*/ 2432111 h 3680528"/>
              <a:gd name="connsiteX1315" fmla="*/ 8247786 w 9086920"/>
              <a:gd name="connsiteY1315" fmla="*/ 2429023 h 3680528"/>
              <a:gd name="connsiteX1316" fmla="*/ 8241446 w 9086920"/>
              <a:gd name="connsiteY1316" fmla="*/ 2427515 h 3680528"/>
              <a:gd name="connsiteX1317" fmla="*/ 8249877 w 9086920"/>
              <a:gd name="connsiteY1317" fmla="*/ 2431101 h 3680528"/>
              <a:gd name="connsiteX1318" fmla="*/ 8274071 w 9086920"/>
              <a:gd name="connsiteY1318" fmla="*/ 2441166 h 3680528"/>
              <a:gd name="connsiteX1319" fmla="*/ 8410816 w 9086920"/>
              <a:gd name="connsiteY1319" fmla="*/ 2469326 h 3680528"/>
              <a:gd name="connsiteX1320" fmla="*/ 8536732 w 9086920"/>
              <a:gd name="connsiteY1320" fmla="*/ 2488708 h 3680528"/>
              <a:gd name="connsiteX1321" fmla="*/ 8544167 w 9086920"/>
              <a:gd name="connsiteY1321" fmla="*/ 2493748 h 3680528"/>
              <a:gd name="connsiteX1322" fmla="*/ 8562265 w 9086920"/>
              <a:gd name="connsiteY1322" fmla="*/ 2504498 h 3680528"/>
              <a:gd name="connsiteX1323" fmla="*/ 8522178 w 9086920"/>
              <a:gd name="connsiteY1323" fmla="*/ 2501069 h 3680528"/>
              <a:gd name="connsiteX1324" fmla="*/ 8489758 w 9086920"/>
              <a:gd name="connsiteY1324" fmla="*/ 2496082 h 3680528"/>
              <a:gd name="connsiteX1325" fmla="*/ 8522178 w 9086920"/>
              <a:gd name="connsiteY1325" fmla="*/ 2501069 h 3680528"/>
              <a:gd name="connsiteX1326" fmla="*/ 8559974 w 9086920"/>
              <a:gd name="connsiteY1326" fmla="*/ 2510066 h 3680528"/>
              <a:gd name="connsiteX1327" fmla="*/ 8555989 w 9086920"/>
              <a:gd name="connsiteY1327" fmla="*/ 2518594 h 3680528"/>
              <a:gd name="connsiteX1328" fmla="*/ 8551902 w 9086920"/>
              <a:gd name="connsiteY1328" fmla="*/ 2513759 h 3680528"/>
              <a:gd name="connsiteX1329" fmla="*/ 8555989 w 9086920"/>
              <a:gd name="connsiteY1329" fmla="*/ 2518594 h 3680528"/>
              <a:gd name="connsiteX1330" fmla="*/ 8568064 w 9086920"/>
              <a:gd name="connsiteY1330" fmla="*/ 2524595 h 3680528"/>
              <a:gd name="connsiteX1331" fmla="*/ 8530503 w 9086920"/>
              <a:gd name="connsiteY1331" fmla="*/ 2520291 h 3680528"/>
              <a:gd name="connsiteX1332" fmla="*/ 8519149 w 9086920"/>
              <a:gd name="connsiteY1332" fmla="*/ 2517149 h 3680528"/>
              <a:gd name="connsiteX1333" fmla="*/ 8514178 w 9086920"/>
              <a:gd name="connsiteY1333" fmla="*/ 2514396 h 3680528"/>
              <a:gd name="connsiteX1334" fmla="*/ 8514318 w 9086920"/>
              <a:gd name="connsiteY1334" fmla="*/ 2518436 h 3680528"/>
              <a:gd name="connsiteX1335" fmla="*/ 8464062 w 9086920"/>
              <a:gd name="connsiteY1335" fmla="*/ 2512679 h 3680528"/>
              <a:gd name="connsiteX1336" fmla="*/ 8450182 w 9086920"/>
              <a:gd name="connsiteY1336" fmla="*/ 2506628 h 3680528"/>
              <a:gd name="connsiteX1337" fmla="*/ 8419049 w 9086920"/>
              <a:gd name="connsiteY1337" fmla="*/ 2491486 h 3680528"/>
              <a:gd name="connsiteX1338" fmla="*/ 8379266 w 9086920"/>
              <a:gd name="connsiteY1338" fmla="*/ 2477918 h 3680528"/>
              <a:gd name="connsiteX1339" fmla="*/ 8443904 w 9086920"/>
              <a:gd name="connsiteY1339" fmla="*/ 2510021 h 3680528"/>
              <a:gd name="connsiteX1340" fmla="*/ 8444585 w 9086920"/>
              <a:gd name="connsiteY1340" fmla="*/ 2510447 h 3680528"/>
              <a:gd name="connsiteX1341" fmla="*/ 8430884 w 9086920"/>
              <a:gd name="connsiteY1341" fmla="*/ 2508878 h 3680528"/>
              <a:gd name="connsiteX1342" fmla="*/ 8313573 w 9086920"/>
              <a:gd name="connsiteY1342" fmla="*/ 2488846 h 3680528"/>
              <a:gd name="connsiteX1343" fmla="*/ 8273051 w 9086920"/>
              <a:gd name="connsiteY1343" fmla="*/ 2480879 h 3680528"/>
              <a:gd name="connsiteX1344" fmla="*/ 8281910 w 9086920"/>
              <a:gd name="connsiteY1344" fmla="*/ 2484487 h 3680528"/>
              <a:gd name="connsiteX1345" fmla="*/ 8398621 w 9086920"/>
              <a:gd name="connsiteY1345" fmla="*/ 2538619 h 3680528"/>
              <a:gd name="connsiteX1346" fmla="*/ 8374511 w 9086920"/>
              <a:gd name="connsiteY1346" fmla="*/ 2532939 h 3680528"/>
              <a:gd name="connsiteX1347" fmla="*/ 8230241 w 9086920"/>
              <a:gd name="connsiteY1347" fmla="*/ 2486003 h 3680528"/>
              <a:gd name="connsiteX1348" fmla="*/ 8217566 w 9086920"/>
              <a:gd name="connsiteY1348" fmla="*/ 2482072 h 3680528"/>
              <a:gd name="connsiteX1349" fmla="*/ 8208745 w 9086920"/>
              <a:gd name="connsiteY1349" fmla="*/ 2483694 h 3680528"/>
              <a:gd name="connsiteX1350" fmla="*/ 8170728 w 9086920"/>
              <a:gd name="connsiteY1350" fmla="*/ 2467543 h 3680528"/>
              <a:gd name="connsiteX1351" fmla="*/ 8155183 w 9086920"/>
              <a:gd name="connsiteY1351" fmla="*/ 2462721 h 3680528"/>
              <a:gd name="connsiteX1352" fmla="*/ 8189647 w 9086920"/>
              <a:gd name="connsiteY1352" fmla="*/ 2481672 h 3680528"/>
              <a:gd name="connsiteX1353" fmla="*/ 8186109 w 9086920"/>
              <a:gd name="connsiteY1353" fmla="*/ 2481212 h 3680528"/>
              <a:gd name="connsiteX1354" fmla="*/ 8103032 w 9086920"/>
              <a:gd name="connsiteY1354" fmla="*/ 2473436 h 3680528"/>
              <a:gd name="connsiteX1355" fmla="*/ 8218137 w 9086920"/>
              <a:gd name="connsiteY1355" fmla="*/ 2505014 h 3680528"/>
              <a:gd name="connsiteX1356" fmla="*/ 8243059 w 9086920"/>
              <a:gd name="connsiteY1356" fmla="*/ 2513699 h 3680528"/>
              <a:gd name="connsiteX1357" fmla="*/ 8208828 w 9086920"/>
              <a:gd name="connsiteY1357" fmla="*/ 2516410 h 3680528"/>
              <a:gd name="connsiteX1358" fmla="*/ 8214947 w 9086920"/>
              <a:gd name="connsiteY1358" fmla="*/ 2518299 h 3680528"/>
              <a:gd name="connsiteX1359" fmla="*/ 8402161 w 9086920"/>
              <a:gd name="connsiteY1359" fmla="*/ 2573547 h 3680528"/>
              <a:gd name="connsiteX1360" fmla="*/ 8458423 w 9086920"/>
              <a:gd name="connsiteY1360" fmla="*/ 2592354 h 3680528"/>
              <a:gd name="connsiteX1361" fmla="*/ 8422331 w 9086920"/>
              <a:gd name="connsiteY1361" fmla="*/ 2583535 h 3680528"/>
              <a:gd name="connsiteX1362" fmla="*/ 8326908 w 9086920"/>
              <a:gd name="connsiteY1362" fmla="*/ 2557621 h 3680528"/>
              <a:gd name="connsiteX1363" fmla="*/ 8219554 w 9086920"/>
              <a:gd name="connsiteY1363" fmla="*/ 2527864 h 3680528"/>
              <a:gd name="connsiteX1364" fmla="*/ 8301635 w 9086920"/>
              <a:gd name="connsiteY1364" fmla="*/ 2578880 h 3680528"/>
              <a:gd name="connsiteX1365" fmla="*/ 8398801 w 9086920"/>
              <a:gd name="connsiteY1365" fmla="*/ 2620274 h 3680528"/>
              <a:gd name="connsiteX1366" fmla="*/ 8347704 w 9086920"/>
              <a:gd name="connsiteY1366" fmla="*/ 2611093 h 3680528"/>
              <a:gd name="connsiteX1367" fmla="*/ 8322458 w 9086920"/>
              <a:gd name="connsiteY1367" fmla="*/ 2609159 h 3680528"/>
              <a:gd name="connsiteX1368" fmla="*/ 8071867 w 9086920"/>
              <a:gd name="connsiteY1368" fmla="*/ 2549110 h 3680528"/>
              <a:gd name="connsiteX1369" fmla="*/ 8053937 w 9086920"/>
              <a:gd name="connsiteY1369" fmla="*/ 2556657 h 3680528"/>
              <a:gd name="connsiteX1370" fmla="*/ 7986451 w 9086920"/>
              <a:gd name="connsiteY1370" fmla="*/ 2538687 h 3680528"/>
              <a:gd name="connsiteX1371" fmla="*/ 7976735 w 9086920"/>
              <a:gd name="connsiteY1371" fmla="*/ 2557303 h 3680528"/>
              <a:gd name="connsiteX1372" fmla="*/ 7889241 w 9086920"/>
              <a:gd name="connsiteY1372" fmla="*/ 2542830 h 3680528"/>
              <a:gd name="connsiteX1373" fmla="*/ 7888493 w 9086920"/>
              <a:gd name="connsiteY1373" fmla="*/ 2543819 h 3680528"/>
              <a:gd name="connsiteX1374" fmla="*/ 7887559 w 9086920"/>
              <a:gd name="connsiteY1374" fmla="*/ 2545057 h 3680528"/>
              <a:gd name="connsiteX1375" fmla="*/ 7886999 w 9086920"/>
              <a:gd name="connsiteY1375" fmla="*/ 2545799 h 3680528"/>
              <a:gd name="connsiteX1376" fmla="*/ 7887248 w 9086920"/>
              <a:gd name="connsiteY1376" fmla="*/ 2545469 h 3680528"/>
              <a:gd name="connsiteX1377" fmla="*/ 7887559 w 9086920"/>
              <a:gd name="connsiteY1377" fmla="*/ 2545057 h 3680528"/>
              <a:gd name="connsiteX1378" fmla="*/ 7889241 w 9086920"/>
              <a:gd name="connsiteY1378" fmla="*/ 2542830 h 3680528"/>
              <a:gd name="connsiteX1379" fmla="*/ 7960092 w 9086920"/>
              <a:gd name="connsiteY1379" fmla="*/ 2562090 h 3680528"/>
              <a:gd name="connsiteX1380" fmla="*/ 8010866 w 9086920"/>
              <a:gd name="connsiteY1380" fmla="*/ 2581824 h 3680528"/>
              <a:gd name="connsiteX1381" fmla="*/ 8013938 w 9086920"/>
              <a:gd name="connsiteY1381" fmla="*/ 2582548 h 3680528"/>
              <a:gd name="connsiteX1382" fmla="*/ 8015493 w 9086920"/>
              <a:gd name="connsiteY1382" fmla="*/ 2580043 h 3680528"/>
              <a:gd name="connsiteX1383" fmla="*/ 8023573 w 9086920"/>
              <a:gd name="connsiteY1383" fmla="*/ 2577080 h 3680528"/>
              <a:gd name="connsiteX1384" fmla="*/ 8025966 w 9086920"/>
              <a:gd name="connsiteY1384" fmla="*/ 2580192 h 3680528"/>
              <a:gd name="connsiteX1385" fmla="*/ 8024530 w 9086920"/>
              <a:gd name="connsiteY1385" fmla="*/ 2584023 h 3680528"/>
              <a:gd name="connsiteX1386" fmla="*/ 8022531 w 9086920"/>
              <a:gd name="connsiteY1386" fmla="*/ 2584575 h 3680528"/>
              <a:gd name="connsiteX1387" fmla="*/ 8069378 w 9086920"/>
              <a:gd name="connsiteY1387" fmla="*/ 2595624 h 3680528"/>
              <a:gd name="connsiteX1388" fmla="*/ 7982893 w 9086920"/>
              <a:gd name="connsiteY1388" fmla="*/ 2591314 h 3680528"/>
              <a:gd name="connsiteX1389" fmla="*/ 7989158 w 9086920"/>
              <a:gd name="connsiteY1389" fmla="*/ 2596074 h 3680528"/>
              <a:gd name="connsiteX1390" fmla="*/ 8161299 w 9086920"/>
              <a:gd name="connsiteY1390" fmla="*/ 2659374 h 3680528"/>
              <a:gd name="connsiteX1391" fmla="*/ 8263436 w 9086920"/>
              <a:gd name="connsiteY1391" fmla="*/ 2691302 h 3680528"/>
              <a:gd name="connsiteX1392" fmla="*/ 8329068 w 9086920"/>
              <a:gd name="connsiteY1392" fmla="*/ 2709881 h 3680528"/>
              <a:gd name="connsiteX1393" fmla="*/ 8353664 w 9086920"/>
              <a:gd name="connsiteY1393" fmla="*/ 2717729 h 3680528"/>
              <a:gd name="connsiteX1394" fmla="*/ 8346208 w 9086920"/>
              <a:gd name="connsiteY1394" fmla="*/ 2731141 h 3680528"/>
              <a:gd name="connsiteX1395" fmla="*/ 8315800 w 9086920"/>
              <a:gd name="connsiteY1395" fmla="*/ 2724707 h 3680528"/>
              <a:gd name="connsiteX1396" fmla="*/ 8277200 w 9086920"/>
              <a:gd name="connsiteY1396" fmla="*/ 2710923 h 3680528"/>
              <a:gd name="connsiteX1397" fmla="*/ 8199975 w 9086920"/>
              <a:gd name="connsiteY1397" fmla="*/ 2690635 h 3680528"/>
              <a:gd name="connsiteX1398" fmla="*/ 8207440 w 9086920"/>
              <a:gd name="connsiteY1398" fmla="*/ 2696603 h 3680528"/>
              <a:gd name="connsiteX1399" fmla="*/ 8129382 w 9086920"/>
              <a:gd name="connsiteY1399" fmla="*/ 2674699 h 3680528"/>
              <a:gd name="connsiteX1400" fmla="*/ 8056385 w 9086920"/>
              <a:gd name="connsiteY1400" fmla="*/ 2655606 h 3680528"/>
              <a:gd name="connsiteX1401" fmla="*/ 8082523 w 9086920"/>
              <a:gd name="connsiteY1401" fmla="*/ 2667340 h 3680528"/>
              <a:gd name="connsiteX1402" fmla="*/ 8077423 w 9086920"/>
              <a:gd name="connsiteY1402" fmla="*/ 2669557 h 3680528"/>
              <a:gd name="connsiteX1403" fmla="*/ 8074515 w 9086920"/>
              <a:gd name="connsiteY1403" fmla="*/ 2669704 h 3680528"/>
              <a:gd name="connsiteX1404" fmla="*/ 8017011 w 9086920"/>
              <a:gd name="connsiteY1404" fmla="*/ 2645450 h 3680528"/>
              <a:gd name="connsiteX1405" fmla="*/ 8019659 w 9086920"/>
              <a:gd name="connsiteY1405" fmla="*/ 2646000 h 3680528"/>
              <a:gd name="connsiteX1406" fmla="*/ 7950375 w 9086920"/>
              <a:gd name="connsiteY1406" fmla="*/ 2627879 h 3680528"/>
              <a:gd name="connsiteX1407" fmla="*/ 7961009 w 9086920"/>
              <a:gd name="connsiteY1407" fmla="*/ 2631792 h 3680528"/>
              <a:gd name="connsiteX1408" fmla="*/ 7966755 w 9086920"/>
              <a:gd name="connsiteY1408" fmla="*/ 2633367 h 3680528"/>
              <a:gd name="connsiteX1409" fmla="*/ 7998983 w 9086920"/>
              <a:gd name="connsiteY1409" fmla="*/ 2648606 h 3680528"/>
              <a:gd name="connsiteX1410" fmla="*/ 8040647 w 9086920"/>
              <a:gd name="connsiteY1410" fmla="*/ 2672983 h 3680528"/>
              <a:gd name="connsiteX1411" fmla="*/ 7931975 w 9086920"/>
              <a:gd name="connsiteY1411" fmla="*/ 2627717 h 3680528"/>
              <a:gd name="connsiteX1412" fmla="*/ 7934512 w 9086920"/>
              <a:gd name="connsiteY1412" fmla="*/ 2637054 h 3680528"/>
              <a:gd name="connsiteX1413" fmla="*/ 8002645 w 9086920"/>
              <a:gd name="connsiteY1413" fmla="*/ 2669242 h 3680528"/>
              <a:gd name="connsiteX1414" fmla="*/ 8080796 w 9086920"/>
              <a:gd name="connsiteY1414" fmla="*/ 2690858 h 3680528"/>
              <a:gd name="connsiteX1415" fmla="*/ 8181348 w 9086920"/>
              <a:gd name="connsiteY1415" fmla="*/ 2718671 h 3680528"/>
              <a:gd name="connsiteX1416" fmla="*/ 8158530 w 9086920"/>
              <a:gd name="connsiteY1416" fmla="*/ 2706234 h 3680528"/>
              <a:gd name="connsiteX1417" fmla="*/ 8117894 w 9086920"/>
              <a:gd name="connsiteY1417" fmla="*/ 2688096 h 3680528"/>
              <a:gd name="connsiteX1418" fmla="*/ 8136240 w 9086920"/>
              <a:gd name="connsiteY1418" fmla="*/ 2691083 h 3680528"/>
              <a:gd name="connsiteX1419" fmla="*/ 8219187 w 9086920"/>
              <a:gd name="connsiteY1419" fmla="*/ 2715651 h 3680528"/>
              <a:gd name="connsiteX1420" fmla="*/ 8260748 w 9086920"/>
              <a:gd name="connsiteY1420" fmla="*/ 2724191 h 3680528"/>
              <a:gd name="connsiteX1421" fmla="*/ 8259863 w 9086920"/>
              <a:gd name="connsiteY1421" fmla="*/ 2724716 h 3680528"/>
              <a:gd name="connsiteX1422" fmla="*/ 8279470 w 9086920"/>
              <a:gd name="connsiteY1422" fmla="*/ 2736423 h 3680528"/>
              <a:gd name="connsiteX1423" fmla="*/ 8286877 w 9086920"/>
              <a:gd name="connsiteY1423" fmla="*/ 2740665 h 3680528"/>
              <a:gd name="connsiteX1424" fmla="*/ 8273629 w 9086920"/>
              <a:gd name="connsiteY1424" fmla="*/ 2738552 h 3680528"/>
              <a:gd name="connsiteX1425" fmla="*/ 8204476 w 9086920"/>
              <a:gd name="connsiteY1425" fmla="*/ 2725337 h 3680528"/>
              <a:gd name="connsiteX1426" fmla="*/ 8286735 w 9086920"/>
              <a:gd name="connsiteY1426" fmla="*/ 2750051 h 3680528"/>
              <a:gd name="connsiteX1427" fmla="*/ 8374511 w 9086920"/>
              <a:gd name="connsiteY1427" fmla="*/ 2778148 h 3680528"/>
              <a:gd name="connsiteX1428" fmla="*/ 8363502 w 9086920"/>
              <a:gd name="connsiteY1428" fmla="*/ 2782938 h 3680528"/>
              <a:gd name="connsiteX1429" fmla="*/ 8363389 w 9086920"/>
              <a:gd name="connsiteY1429" fmla="*/ 2783209 h 3680528"/>
              <a:gd name="connsiteX1430" fmla="*/ 8355323 w 9086920"/>
              <a:gd name="connsiteY1430" fmla="*/ 2778925 h 3680528"/>
              <a:gd name="connsiteX1431" fmla="*/ 8266528 w 9086920"/>
              <a:gd name="connsiteY1431" fmla="*/ 2760522 h 3680528"/>
              <a:gd name="connsiteX1432" fmla="*/ 8453306 w 9086920"/>
              <a:gd name="connsiteY1432" fmla="*/ 2829754 h 3680528"/>
              <a:gd name="connsiteX1433" fmla="*/ 8527093 w 9086920"/>
              <a:gd name="connsiteY1433" fmla="*/ 2865142 h 3680528"/>
              <a:gd name="connsiteX1434" fmla="*/ 8528513 w 9086920"/>
              <a:gd name="connsiteY1434" fmla="*/ 2865754 h 3680528"/>
              <a:gd name="connsiteX1435" fmla="*/ 8478403 w 9086920"/>
              <a:gd name="connsiteY1435" fmla="*/ 2856212 h 3680528"/>
              <a:gd name="connsiteX1436" fmla="*/ 8398768 w 9086920"/>
              <a:gd name="connsiteY1436" fmla="*/ 2833064 h 3680528"/>
              <a:gd name="connsiteX1437" fmla="*/ 8263436 w 9086920"/>
              <a:gd name="connsiteY1437" fmla="*/ 2808799 h 3680528"/>
              <a:gd name="connsiteX1438" fmla="*/ 8317829 w 9086920"/>
              <a:gd name="connsiteY1438" fmla="*/ 2824300 h 3680528"/>
              <a:gd name="connsiteX1439" fmla="*/ 8340345 w 9086920"/>
              <a:gd name="connsiteY1439" fmla="*/ 2832773 h 3680528"/>
              <a:gd name="connsiteX1440" fmla="*/ 8397914 w 9086920"/>
              <a:gd name="connsiteY1440" fmla="*/ 2876675 h 3680528"/>
              <a:gd name="connsiteX1441" fmla="*/ 8280815 w 9086920"/>
              <a:gd name="connsiteY1441" fmla="*/ 2849305 h 3680528"/>
              <a:gd name="connsiteX1442" fmla="*/ 8383418 w 9086920"/>
              <a:gd name="connsiteY1442" fmla="*/ 2896311 h 3680528"/>
              <a:gd name="connsiteX1443" fmla="*/ 8492397 w 9086920"/>
              <a:gd name="connsiteY1443" fmla="*/ 2936845 h 3680528"/>
              <a:gd name="connsiteX1444" fmla="*/ 8536831 w 9086920"/>
              <a:gd name="connsiteY1444" fmla="*/ 2969649 h 3680528"/>
              <a:gd name="connsiteX1445" fmla="*/ 8577727 w 9086920"/>
              <a:gd name="connsiteY1445" fmla="*/ 2984745 h 3680528"/>
              <a:gd name="connsiteX1446" fmla="*/ 8233813 w 9086920"/>
              <a:gd name="connsiteY1446" fmla="*/ 2898678 h 3680528"/>
              <a:gd name="connsiteX1447" fmla="*/ 7964091 w 9086920"/>
              <a:gd name="connsiteY1447" fmla="*/ 2821295 h 3680528"/>
              <a:gd name="connsiteX1448" fmla="*/ 7966101 w 9086920"/>
              <a:gd name="connsiteY1448" fmla="*/ 2827253 h 3680528"/>
              <a:gd name="connsiteX1449" fmla="*/ 7959692 w 9086920"/>
              <a:gd name="connsiteY1449" fmla="*/ 2823281 h 3680528"/>
              <a:gd name="connsiteX1450" fmla="*/ 7962380 w 9086920"/>
              <a:gd name="connsiteY1450" fmla="*/ 2820804 h 3680528"/>
              <a:gd name="connsiteX1451" fmla="*/ 7933287 w 9086920"/>
              <a:gd name="connsiteY1451" fmla="*/ 2812457 h 3680528"/>
              <a:gd name="connsiteX1452" fmla="*/ 7929368 w 9086920"/>
              <a:gd name="connsiteY1452" fmla="*/ 2812541 h 3680528"/>
              <a:gd name="connsiteX1453" fmla="*/ 7928174 w 9086920"/>
              <a:gd name="connsiteY1453" fmla="*/ 2818059 h 3680528"/>
              <a:gd name="connsiteX1454" fmla="*/ 7959692 w 9086920"/>
              <a:gd name="connsiteY1454" fmla="*/ 2823281 h 3680528"/>
              <a:gd name="connsiteX1455" fmla="*/ 7957961 w 9086920"/>
              <a:gd name="connsiteY1455" fmla="*/ 2832309 h 3680528"/>
              <a:gd name="connsiteX1456" fmla="*/ 8253202 w 9086920"/>
              <a:gd name="connsiteY1456" fmla="*/ 2917893 h 3680528"/>
              <a:gd name="connsiteX1457" fmla="*/ 8747311 w 9086920"/>
              <a:gd name="connsiteY1457" fmla="*/ 3094876 h 3680528"/>
              <a:gd name="connsiteX1458" fmla="*/ 8588999 w 9086920"/>
              <a:gd name="connsiteY1458" fmla="*/ 3070611 h 3680528"/>
              <a:gd name="connsiteX1459" fmla="*/ 8706458 w 9086920"/>
              <a:gd name="connsiteY1459" fmla="*/ 3117863 h 3680528"/>
              <a:gd name="connsiteX1460" fmla="*/ 8730713 w 9086920"/>
              <a:gd name="connsiteY1460" fmla="*/ 3149792 h 3680528"/>
              <a:gd name="connsiteX1461" fmla="*/ 8952864 w 9086920"/>
              <a:gd name="connsiteY1461" fmla="*/ 3228974 h 3680528"/>
              <a:gd name="connsiteX1462" fmla="*/ 8910033 w 9086920"/>
              <a:gd name="connsiteY1462" fmla="*/ 3223619 h 3680528"/>
              <a:gd name="connsiteX1463" fmla="*/ 8905087 w 9086920"/>
              <a:gd name="connsiteY1463" fmla="*/ 3221193 h 3680528"/>
              <a:gd name="connsiteX1464" fmla="*/ 8896666 w 9086920"/>
              <a:gd name="connsiteY1464" fmla="*/ 3220383 h 3680528"/>
              <a:gd name="connsiteX1465" fmla="*/ 8881049 w 9086920"/>
              <a:gd name="connsiteY1465" fmla="*/ 3216044 h 3680528"/>
              <a:gd name="connsiteX1466" fmla="*/ 8849451 w 9086920"/>
              <a:gd name="connsiteY1466" fmla="*/ 3205986 h 3680528"/>
              <a:gd name="connsiteX1467" fmla="*/ 8738375 w 9086920"/>
              <a:gd name="connsiteY1467" fmla="*/ 3181722 h 3680528"/>
              <a:gd name="connsiteX1468" fmla="*/ 8825191 w 9086920"/>
              <a:gd name="connsiteY1468" fmla="*/ 3213649 h 3680528"/>
              <a:gd name="connsiteX1469" fmla="*/ 8876422 w 9086920"/>
              <a:gd name="connsiteY1469" fmla="*/ 3218438 h 3680528"/>
              <a:gd name="connsiteX1470" fmla="*/ 8896666 w 9086920"/>
              <a:gd name="connsiteY1470" fmla="*/ 3220383 h 3680528"/>
              <a:gd name="connsiteX1471" fmla="*/ 8906902 w 9086920"/>
              <a:gd name="connsiteY1471" fmla="*/ 3223228 h 3680528"/>
              <a:gd name="connsiteX1472" fmla="*/ 8910033 w 9086920"/>
              <a:gd name="connsiteY1472" fmla="*/ 3223619 h 3680528"/>
              <a:gd name="connsiteX1473" fmla="*/ 8920946 w 9086920"/>
              <a:gd name="connsiteY1473" fmla="*/ 3228975 h 3680528"/>
              <a:gd name="connsiteX1474" fmla="*/ 8850938 w 9086920"/>
              <a:gd name="connsiteY1474" fmla="*/ 3234551 h 3680528"/>
              <a:gd name="connsiteX1475" fmla="*/ 8839858 w 9086920"/>
              <a:gd name="connsiteY1475" fmla="*/ 3231736 h 3680528"/>
              <a:gd name="connsiteX1476" fmla="*/ 8838436 w 9086920"/>
              <a:gd name="connsiteY1476" fmla="*/ 3231331 h 3680528"/>
              <a:gd name="connsiteX1477" fmla="*/ 8838179 w 9086920"/>
              <a:gd name="connsiteY1477" fmla="*/ 3231309 h 3680528"/>
              <a:gd name="connsiteX1478" fmla="*/ 8839858 w 9086920"/>
              <a:gd name="connsiteY1478" fmla="*/ 3231736 h 3680528"/>
              <a:gd name="connsiteX1479" fmla="*/ 8857111 w 9086920"/>
              <a:gd name="connsiteY1479" fmla="*/ 3236638 h 3680528"/>
              <a:gd name="connsiteX1480" fmla="*/ 9023083 w 9086920"/>
              <a:gd name="connsiteY1480" fmla="*/ 3308156 h 3680528"/>
              <a:gd name="connsiteX1481" fmla="*/ 8976963 w 9086920"/>
              <a:gd name="connsiteY1481" fmla="*/ 3319172 h 3680528"/>
              <a:gd name="connsiteX1482" fmla="*/ 8964605 w 9086920"/>
              <a:gd name="connsiteY1482" fmla="*/ 3316857 h 3680528"/>
              <a:gd name="connsiteX1483" fmla="*/ 8905423 w 9086920"/>
              <a:gd name="connsiteY1483" fmla="*/ 3300831 h 3680528"/>
              <a:gd name="connsiteX1484" fmla="*/ 8798928 w 9086920"/>
              <a:gd name="connsiteY1484" fmla="*/ 3282885 h 3680528"/>
              <a:gd name="connsiteX1485" fmla="*/ 8889785 w 9086920"/>
              <a:gd name="connsiteY1485" fmla="*/ 3313634 h 3680528"/>
              <a:gd name="connsiteX1486" fmla="*/ 8893746 w 9086920"/>
              <a:gd name="connsiteY1486" fmla="*/ 3314580 h 3680528"/>
              <a:gd name="connsiteX1487" fmla="*/ 8897645 w 9086920"/>
              <a:gd name="connsiteY1487" fmla="*/ 3316458 h 3680528"/>
              <a:gd name="connsiteX1488" fmla="*/ 8936266 w 9086920"/>
              <a:gd name="connsiteY1488" fmla="*/ 3332422 h 3680528"/>
              <a:gd name="connsiteX1489" fmla="*/ 8949514 w 9086920"/>
              <a:gd name="connsiteY1489" fmla="*/ 3348706 h 3680528"/>
              <a:gd name="connsiteX1490" fmla="*/ 8940092 w 9086920"/>
              <a:gd name="connsiteY1490" fmla="*/ 3349405 h 3680528"/>
              <a:gd name="connsiteX1491" fmla="*/ 8673708 w 9086920"/>
              <a:gd name="connsiteY1491" fmla="*/ 3268678 h 3680528"/>
              <a:gd name="connsiteX1492" fmla="*/ 8574177 w 9086920"/>
              <a:gd name="connsiteY1492" fmla="*/ 3254275 h 3680528"/>
              <a:gd name="connsiteX1493" fmla="*/ 8687731 w 9086920"/>
              <a:gd name="connsiteY1493" fmla="*/ 3288610 h 3680528"/>
              <a:gd name="connsiteX1494" fmla="*/ 8778676 w 9086920"/>
              <a:gd name="connsiteY1494" fmla="*/ 3318701 h 3680528"/>
              <a:gd name="connsiteX1495" fmla="*/ 8787669 w 9086920"/>
              <a:gd name="connsiteY1495" fmla="*/ 3331747 h 3680528"/>
              <a:gd name="connsiteX1496" fmla="*/ 8747472 w 9086920"/>
              <a:gd name="connsiteY1496" fmla="*/ 3322486 h 3680528"/>
              <a:gd name="connsiteX1497" fmla="*/ 8389831 w 9086920"/>
              <a:gd name="connsiteY1497" fmla="*/ 3213648 h 3680528"/>
              <a:gd name="connsiteX1498" fmla="*/ 8350253 w 9086920"/>
              <a:gd name="connsiteY1498" fmla="*/ 3228975 h 3680528"/>
              <a:gd name="connsiteX1499" fmla="*/ 8683477 w 9086920"/>
              <a:gd name="connsiteY1499" fmla="*/ 3332423 h 3680528"/>
              <a:gd name="connsiteX1500" fmla="*/ 8681124 w 9086920"/>
              <a:gd name="connsiteY1500" fmla="*/ 3335745 h 3680528"/>
              <a:gd name="connsiteX1501" fmla="*/ 8679953 w 9086920"/>
              <a:gd name="connsiteY1501" fmla="*/ 3335406 h 3680528"/>
              <a:gd name="connsiteX1502" fmla="*/ 8529832 w 9086920"/>
              <a:gd name="connsiteY1502" fmla="*/ 3301369 h 3680528"/>
              <a:gd name="connsiteX1503" fmla="*/ 8529832 w 9086920"/>
              <a:gd name="connsiteY1503" fmla="*/ 3301369 h 3680528"/>
              <a:gd name="connsiteX1504" fmla="*/ 8681939 w 9086920"/>
              <a:gd name="connsiteY1504" fmla="*/ 3356406 h 3680528"/>
              <a:gd name="connsiteX1505" fmla="*/ 8784670 w 9086920"/>
              <a:gd name="connsiteY1505" fmla="*/ 3386390 h 3680528"/>
              <a:gd name="connsiteX1506" fmla="*/ 8786890 w 9086920"/>
              <a:gd name="connsiteY1506" fmla="*/ 3387338 h 3680528"/>
              <a:gd name="connsiteX1507" fmla="*/ 8580061 w 9086920"/>
              <a:gd name="connsiteY1507" fmla="*/ 3347749 h 3680528"/>
              <a:gd name="connsiteX1508" fmla="*/ 8517502 w 9086920"/>
              <a:gd name="connsiteY1508" fmla="*/ 3340085 h 3680528"/>
              <a:gd name="connsiteX1509" fmla="*/ 8636237 w 9086920"/>
              <a:gd name="connsiteY1509" fmla="*/ 3372014 h 3680528"/>
              <a:gd name="connsiteX1510" fmla="*/ 8659219 w 9086920"/>
              <a:gd name="connsiteY1510" fmla="*/ 3411605 h 3680528"/>
              <a:gd name="connsiteX1511" fmla="*/ 8762634 w 9086920"/>
              <a:gd name="connsiteY1511" fmla="*/ 3434594 h 3680528"/>
              <a:gd name="connsiteX1512" fmla="*/ 8817530 w 9086920"/>
              <a:gd name="connsiteY1512" fmla="*/ 3458859 h 3680528"/>
              <a:gd name="connsiteX1513" fmla="*/ 8802211 w 9086920"/>
              <a:gd name="connsiteY1513" fmla="*/ 3474183 h 3680528"/>
              <a:gd name="connsiteX1514" fmla="*/ 8920945 w 9086920"/>
              <a:gd name="connsiteY1514" fmla="*/ 3513776 h 3680528"/>
              <a:gd name="connsiteX1515" fmla="*/ 8992441 w 9086920"/>
              <a:gd name="connsiteY1515" fmla="*/ 3561030 h 3680528"/>
              <a:gd name="connsiteX1516" fmla="*/ 8992440 w 9086920"/>
              <a:gd name="connsiteY1516" fmla="*/ 3569970 h 3680528"/>
              <a:gd name="connsiteX1517" fmla="*/ 9086920 w 9086920"/>
              <a:gd name="connsiteY1517" fmla="*/ 3632548 h 3680528"/>
              <a:gd name="connsiteX1518" fmla="*/ 9007763 w 9086920"/>
              <a:gd name="connsiteY1518" fmla="*/ 3624886 h 3680528"/>
              <a:gd name="connsiteX1519" fmla="*/ 9086920 w 9086920"/>
              <a:gd name="connsiteY1519" fmla="*/ 3656815 h 3680528"/>
              <a:gd name="connsiteX1520" fmla="*/ 8952865 w 9086920"/>
              <a:gd name="connsiteY1520" fmla="*/ 3649150 h 3680528"/>
              <a:gd name="connsiteX1521" fmla="*/ 7986388 w 9086920"/>
              <a:gd name="connsiteY1521" fmla="*/ 3387339 h 3680528"/>
              <a:gd name="connsiteX1522" fmla="*/ 7963408 w 9086920"/>
              <a:gd name="connsiteY1522" fmla="*/ 3379676 h 3680528"/>
              <a:gd name="connsiteX1523" fmla="*/ 7963408 w 9086920"/>
              <a:gd name="connsiteY1523" fmla="*/ 3379676 h 3680528"/>
              <a:gd name="connsiteX1524" fmla="*/ 7986388 w 9086920"/>
              <a:gd name="connsiteY1524" fmla="*/ 3387339 h 3680528"/>
              <a:gd name="connsiteX1525" fmla="*/ 8319611 w 9086920"/>
              <a:gd name="connsiteY1525" fmla="*/ 3498449 h 3680528"/>
              <a:gd name="connsiteX1526" fmla="*/ 8659219 w 9086920"/>
              <a:gd name="connsiteY1526" fmla="*/ 3609560 h 3680528"/>
              <a:gd name="connsiteX1527" fmla="*/ 8770293 w 9086920"/>
              <a:gd name="connsiteY1527" fmla="*/ 3664477 h 3680528"/>
              <a:gd name="connsiteX1528" fmla="*/ 8715394 w 9086920"/>
              <a:gd name="connsiteY1528" fmla="*/ 3664477 h 3680528"/>
              <a:gd name="connsiteX1529" fmla="*/ 8628577 w 9086920"/>
              <a:gd name="connsiteY1529" fmla="*/ 3641489 h 3680528"/>
              <a:gd name="connsiteX1530" fmla="*/ 8114061 w 9086920"/>
              <a:gd name="connsiteY1530" fmla="*/ 3490787 h 3680528"/>
              <a:gd name="connsiteX1531" fmla="*/ 5304004 w 9086920"/>
              <a:gd name="connsiteY1531" fmla="*/ 2753883 h 3680528"/>
              <a:gd name="connsiteX1532" fmla="*/ 4544355 w 9086920"/>
              <a:gd name="connsiteY1532" fmla="*/ 2635109 h 3680528"/>
              <a:gd name="connsiteX1533" fmla="*/ 2486286 w 9086920"/>
              <a:gd name="connsiteY1533" fmla="*/ 2405225 h 3680528"/>
              <a:gd name="connsiteX1534" fmla="*/ 1155945 w 9086920"/>
              <a:gd name="connsiteY1534" fmla="*/ 2414165 h 3680528"/>
              <a:gd name="connsiteX1535" fmla="*/ 855914 w 9086920"/>
              <a:gd name="connsiteY1535" fmla="*/ 2437154 h 3680528"/>
              <a:gd name="connsiteX1536" fmla="*/ 950393 w 9086920"/>
              <a:gd name="connsiteY1536" fmla="*/ 2374574 h 3680528"/>
              <a:gd name="connsiteX1537" fmla="*/ 1093386 w 9086920"/>
              <a:gd name="connsiteY1537" fmla="*/ 2350310 h 3680528"/>
              <a:gd name="connsiteX1538" fmla="*/ 1591305 w 9086920"/>
              <a:gd name="connsiteY1538" fmla="*/ 2310717 h 3680528"/>
              <a:gd name="connsiteX1539" fmla="*/ 2810572 w 9086920"/>
              <a:gd name="connsiteY1539" fmla="*/ 2334983 h 3680528"/>
              <a:gd name="connsiteX1540" fmla="*/ 3134858 w 9086920"/>
              <a:gd name="connsiteY1540" fmla="*/ 2350309 h 3680528"/>
              <a:gd name="connsiteX1541" fmla="*/ 3072299 w 9086920"/>
              <a:gd name="connsiteY1541" fmla="*/ 2342646 h 3680528"/>
              <a:gd name="connsiteX1542" fmla="*/ 1172541 w 9086920"/>
              <a:gd name="connsiteY1542" fmla="*/ 2310717 h 3680528"/>
              <a:gd name="connsiteX1543" fmla="*/ 855916 w 9086920"/>
              <a:gd name="connsiteY1543" fmla="*/ 2326043 h 3680528"/>
              <a:gd name="connsiteX1544" fmla="*/ 816338 w 9086920"/>
              <a:gd name="connsiteY1544" fmla="*/ 2310718 h 3680528"/>
              <a:gd name="connsiteX1545" fmla="*/ 784419 w 9086920"/>
              <a:gd name="connsiteY1545" fmla="*/ 2278789 h 3680528"/>
              <a:gd name="connsiteX1546" fmla="*/ 831659 w 9086920"/>
              <a:gd name="connsiteY1546" fmla="*/ 2263463 h 3680528"/>
              <a:gd name="connsiteX1547" fmla="*/ 871237 w 9086920"/>
              <a:gd name="connsiteY1547" fmla="*/ 2231535 h 3680528"/>
              <a:gd name="connsiteX1548" fmla="*/ 808677 w 9086920"/>
              <a:gd name="connsiteY1548" fmla="*/ 2231535 h 3680528"/>
              <a:gd name="connsiteX1549" fmla="*/ 832835 w 9086920"/>
              <a:gd name="connsiteY1549" fmla="*/ 2225813 h 3680528"/>
              <a:gd name="connsiteX1550" fmla="*/ 797736 w 9086920"/>
              <a:gd name="connsiteY1550" fmla="*/ 2231535 h 3680528"/>
              <a:gd name="connsiteX1551" fmla="*/ 808677 w 9086920"/>
              <a:gd name="connsiteY1551" fmla="*/ 2231535 h 3680528"/>
              <a:gd name="connsiteX1552" fmla="*/ 771493 w 9086920"/>
              <a:gd name="connsiteY1552" fmla="*/ 2241114 h 3680528"/>
              <a:gd name="connsiteX1553" fmla="*/ 762263 w 9086920"/>
              <a:gd name="connsiteY1553" fmla="*/ 2240183 h 3680528"/>
              <a:gd name="connsiteX1554" fmla="*/ 745113 w 9086920"/>
              <a:gd name="connsiteY1554" fmla="*/ 2245010 h 3680528"/>
              <a:gd name="connsiteX1555" fmla="*/ 705522 w 9086920"/>
              <a:gd name="connsiteY1555" fmla="*/ 2253923 h 3680528"/>
              <a:gd name="connsiteX1556" fmla="*/ 683145 w 9086920"/>
              <a:gd name="connsiteY1556" fmla="*/ 2254557 h 3680528"/>
              <a:gd name="connsiteX1557" fmla="*/ 684734 w 9086920"/>
              <a:gd name="connsiteY1557" fmla="*/ 2250545 h 3680528"/>
              <a:gd name="connsiteX1558" fmla="*/ 628715 w 9086920"/>
              <a:gd name="connsiteY1558" fmla="*/ 2252658 h 3680528"/>
              <a:gd name="connsiteX1559" fmla="*/ 684997 w 9086920"/>
              <a:gd name="connsiteY1559" fmla="*/ 2245582 h 3680528"/>
              <a:gd name="connsiteX1560" fmla="*/ 684734 w 9086920"/>
              <a:gd name="connsiteY1560" fmla="*/ 2250545 h 3680528"/>
              <a:gd name="connsiteX1561" fmla="*/ 610970 w 9086920"/>
              <a:gd name="connsiteY1561" fmla="*/ 2256377 h 3680528"/>
              <a:gd name="connsiteX1562" fmla="*/ 626431 w 9086920"/>
              <a:gd name="connsiteY1562" fmla="*/ 2249597 h 3680528"/>
              <a:gd name="connsiteX1563" fmla="*/ 632488 w 9086920"/>
              <a:gd name="connsiteY1563" fmla="*/ 2235545 h 3680528"/>
              <a:gd name="connsiteX1564" fmla="*/ 691207 w 9086920"/>
              <a:gd name="connsiteY1564" fmla="*/ 2221089 h 3680528"/>
              <a:gd name="connsiteX1565" fmla="*/ 885834 w 9086920"/>
              <a:gd name="connsiteY1565" fmla="*/ 2178526 h 3680528"/>
              <a:gd name="connsiteX1566" fmla="*/ 895960 w 9086920"/>
              <a:gd name="connsiteY1566" fmla="*/ 2176852 h 3680528"/>
              <a:gd name="connsiteX1567" fmla="*/ 896313 w 9086920"/>
              <a:gd name="connsiteY1567" fmla="*/ 2176698 h 3680528"/>
              <a:gd name="connsiteX1568" fmla="*/ 935073 w 9086920"/>
              <a:gd name="connsiteY1568" fmla="*/ 2167678 h 3680528"/>
              <a:gd name="connsiteX1569" fmla="*/ 954990 w 9086920"/>
              <a:gd name="connsiteY1569" fmla="*/ 2167092 h 3680528"/>
              <a:gd name="connsiteX1570" fmla="*/ 1042056 w 9086920"/>
              <a:gd name="connsiteY1570" fmla="*/ 2152698 h 3680528"/>
              <a:gd name="connsiteX1571" fmla="*/ 988695 w 9086920"/>
              <a:gd name="connsiteY1571" fmla="*/ 2154269 h 3680528"/>
              <a:gd name="connsiteX1572" fmla="*/ 935073 w 9086920"/>
              <a:gd name="connsiteY1572" fmla="*/ 2167678 h 3680528"/>
              <a:gd name="connsiteX1573" fmla="*/ 912944 w 9086920"/>
              <a:gd name="connsiteY1573" fmla="*/ 2165232 h 3680528"/>
              <a:gd name="connsiteX1574" fmla="*/ 861232 w 9086920"/>
              <a:gd name="connsiteY1574" fmla="*/ 2174060 h 3680528"/>
              <a:gd name="connsiteX1575" fmla="*/ 661392 w 9086920"/>
              <a:gd name="connsiteY1575" fmla="*/ 2213963 h 3680528"/>
              <a:gd name="connsiteX1576" fmla="*/ 545967 w 9086920"/>
              <a:gd name="connsiteY1576" fmla="*/ 2235814 h 3680528"/>
              <a:gd name="connsiteX1577" fmla="*/ 562119 w 9086920"/>
              <a:gd name="connsiteY1577" fmla="*/ 2223754 h 3680528"/>
              <a:gd name="connsiteX1578" fmla="*/ 592732 w 9086920"/>
              <a:gd name="connsiteY1578" fmla="*/ 2215988 h 3680528"/>
              <a:gd name="connsiteX1579" fmla="*/ 706713 w 9086920"/>
              <a:gd name="connsiteY1579" fmla="*/ 2175360 h 3680528"/>
              <a:gd name="connsiteX1580" fmla="*/ 870341 w 9086920"/>
              <a:gd name="connsiteY1580" fmla="*/ 2139684 h 3680528"/>
              <a:gd name="connsiteX1581" fmla="*/ 877352 w 9086920"/>
              <a:gd name="connsiteY1581" fmla="*/ 2138567 h 3680528"/>
              <a:gd name="connsiteX1582" fmla="*/ 878898 w 9086920"/>
              <a:gd name="connsiteY1582" fmla="*/ 2137027 h 3680528"/>
              <a:gd name="connsiteX1583" fmla="*/ 892726 w 9086920"/>
              <a:gd name="connsiteY1583" fmla="*/ 2127396 h 3680528"/>
              <a:gd name="connsiteX1584" fmla="*/ 872171 w 9086920"/>
              <a:gd name="connsiteY1584" fmla="*/ 2130748 h 3680528"/>
              <a:gd name="connsiteX1585" fmla="*/ 673810 w 9086920"/>
              <a:gd name="connsiteY1585" fmla="*/ 2164982 h 3680528"/>
              <a:gd name="connsiteX1586" fmla="*/ 838913 w 9086920"/>
              <a:gd name="connsiteY1586" fmla="*/ 2117458 h 3680528"/>
              <a:gd name="connsiteX1587" fmla="*/ 888441 w 9086920"/>
              <a:gd name="connsiteY1587" fmla="*/ 2107271 h 3680528"/>
              <a:gd name="connsiteX1588" fmla="*/ 878898 w 9086920"/>
              <a:gd name="connsiteY1588" fmla="*/ 2105098 h 3680528"/>
              <a:gd name="connsiteX1589" fmla="*/ 878321 w 9086920"/>
              <a:gd name="connsiteY1589" fmla="*/ 2104781 h 3680528"/>
              <a:gd name="connsiteX1590" fmla="*/ 808172 w 9086920"/>
              <a:gd name="connsiteY1590" fmla="*/ 2119066 h 3680528"/>
              <a:gd name="connsiteX1591" fmla="*/ 679845 w 9086920"/>
              <a:gd name="connsiteY1591" fmla="*/ 2144267 h 3680528"/>
              <a:gd name="connsiteX1592" fmla="*/ 680114 w 9086920"/>
              <a:gd name="connsiteY1592" fmla="*/ 2144392 h 3680528"/>
              <a:gd name="connsiteX1593" fmla="*/ 650364 w 9086920"/>
              <a:gd name="connsiteY1593" fmla="*/ 2160017 h 3680528"/>
              <a:gd name="connsiteX1594" fmla="*/ 650363 w 9086920"/>
              <a:gd name="connsiteY1594" fmla="*/ 2152353 h 3680528"/>
              <a:gd name="connsiteX1595" fmla="*/ 668855 w 9086920"/>
              <a:gd name="connsiteY1595" fmla="*/ 2139183 h 3680528"/>
              <a:gd name="connsiteX1596" fmla="*/ 678449 w 9086920"/>
              <a:gd name="connsiteY1596" fmla="*/ 2143621 h 3680528"/>
              <a:gd name="connsiteX1597" fmla="*/ 803619 w 9086920"/>
              <a:gd name="connsiteY1597" fmla="*/ 2110750 h 3680528"/>
              <a:gd name="connsiteX1598" fmla="*/ 865404 w 9086920"/>
              <a:gd name="connsiteY1598" fmla="*/ 2097676 h 3680528"/>
              <a:gd name="connsiteX1599" fmla="*/ 859746 w 9086920"/>
              <a:gd name="connsiteY1599" fmla="*/ 2094563 h 3680528"/>
              <a:gd name="connsiteX1600" fmla="*/ 863577 w 9086920"/>
              <a:gd name="connsiteY1600" fmla="*/ 2089773 h 3680528"/>
              <a:gd name="connsiteX1601" fmla="*/ 720583 w 9086920"/>
              <a:gd name="connsiteY1601" fmla="*/ 2112762 h 3680528"/>
              <a:gd name="connsiteX1602" fmla="*/ 722225 w 9086920"/>
              <a:gd name="connsiteY1602" fmla="*/ 2106680 h 3680528"/>
              <a:gd name="connsiteX1603" fmla="*/ 674006 w 9086920"/>
              <a:gd name="connsiteY1603" fmla="*/ 2115595 h 3680528"/>
              <a:gd name="connsiteX1604" fmla="*/ 668698 w 9086920"/>
              <a:gd name="connsiteY1604" fmla="*/ 2117003 h 3680528"/>
              <a:gd name="connsiteX1605" fmla="*/ 666196 w 9086920"/>
              <a:gd name="connsiteY1605" fmla="*/ 2115946 h 3680528"/>
              <a:gd name="connsiteX1606" fmla="*/ 647834 w 9086920"/>
              <a:gd name="connsiteY1606" fmla="*/ 2113673 h 3680528"/>
              <a:gd name="connsiteX1607" fmla="*/ 651311 w 9086920"/>
              <a:gd name="connsiteY1607" fmla="*/ 2112683 h 3680528"/>
              <a:gd name="connsiteX1608" fmla="*/ 736763 w 9086920"/>
              <a:gd name="connsiteY1608" fmla="*/ 2093305 h 3680528"/>
              <a:gd name="connsiteX1609" fmla="*/ 745519 w 9086920"/>
              <a:gd name="connsiteY1609" fmla="*/ 2088378 h 3680528"/>
              <a:gd name="connsiteX1610" fmla="*/ 850929 w 9086920"/>
              <a:gd name="connsiteY1610" fmla="*/ 2054932 h 3680528"/>
              <a:gd name="connsiteX1611" fmla="*/ 846430 w 9086920"/>
              <a:gd name="connsiteY1611" fmla="*/ 2054574 h 3680528"/>
              <a:gd name="connsiteX1612" fmla="*/ 669827 w 9086920"/>
              <a:gd name="connsiteY1612" fmla="*/ 2091711 h 3680528"/>
              <a:gd name="connsiteX1613" fmla="*/ 668978 w 9086920"/>
              <a:gd name="connsiteY1613" fmla="*/ 2091894 h 3680528"/>
              <a:gd name="connsiteX1614" fmla="*/ 646990 w 9086920"/>
              <a:gd name="connsiteY1614" fmla="*/ 2091872 h 3680528"/>
              <a:gd name="connsiteX1615" fmla="*/ 637408 w 9086920"/>
              <a:gd name="connsiteY1615" fmla="*/ 2093254 h 3680528"/>
              <a:gd name="connsiteX1616" fmla="*/ 643360 w 9086920"/>
              <a:gd name="connsiteY1616" fmla="*/ 2077252 h 3680528"/>
              <a:gd name="connsiteX1617" fmla="*/ 620309 w 9086920"/>
              <a:gd name="connsiteY1617" fmla="*/ 2074972 h 3680528"/>
              <a:gd name="connsiteX1618" fmla="*/ 607719 w 9086920"/>
              <a:gd name="connsiteY1618" fmla="*/ 2065261 h 3680528"/>
              <a:gd name="connsiteX1619" fmla="*/ 670563 w 9086920"/>
              <a:gd name="connsiteY1619" fmla="*/ 2062588 h 3680528"/>
              <a:gd name="connsiteX1620" fmla="*/ 671121 w 9086920"/>
              <a:gd name="connsiteY1620" fmla="*/ 2043753 h 3680528"/>
              <a:gd name="connsiteX1621" fmla="*/ 705842 w 9086920"/>
              <a:gd name="connsiteY1621" fmla="*/ 2045958 h 3680528"/>
              <a:gd name="connsiteX1622" fmla="*/ 685477 w 9086920"/>
              <a:gd name="connsiteY1622" fmla="*/ 2038885 h 3680528"/>
              <a:gd name="connsiteX1623" fmla="*/ 675203 w 9086920"/>
              <a:gd name="connsiteY1623" fmla="*/ 2035865 h 3680528"/>
              <a:gd name="connsiteX1624" fmla="*/ 657978 w 9086920"/>
              <a:gd name="connsiteY1624" fmla="*/ 2037640 h 3680528"/>
              <a:gd name="connsiteX1625" fmla="*/ 665571 w 9086920"/>
              <a:gd name="connsiteY1625" fmla="*/ 2033035 h 3680528"/>
              <a:gd name="connsiteX1626" fmla="*/ 646060 w 9086920"/>
              <a:gd name="connsiteY1626" fmla="*/ 2027301 h 3680528"/>
              <a:gd name="connsiteX1627" fmla="*/ 619002 w 9086920"/>
              <a:gd name="connsiteY1627" fmla="*/ 2022592 h 3680528"/>
              <a:gd name="connsiteX1628" fmla="*/ 672566 w 9086920"/>
              <a:gd name="connsiteY1628" fmla="*/ 2019184 h 3680528"/>
              <a:gd name="connsiteX1629" fmla="*/ 689518 w 9086920"/>
              <a:gd name="connsiteY1629" fmla="*/ 2018511 h 3680528"/>
              <a:gd name="connsiteX1630" fmla="*/ 689943 w 9086920"/>
              <a:gd name="connsiteY1630" fmla="*/ 2018254 h 3680528"/>
              <a:gd name="connsiteX1631" fmla="*/ 722859 w 9086920"/>
              <a:gd name="connsiteY1631" fmla="*/ 2012068 h 3680528"/>
              <a:gd name="connsiteX1632" fmla="*/ 728695 w 9086920"/>
              <a:gd name="connsiteY1632" fmla="*/ 2012220 h 3680528"/>
              <a:gd name="connsiteX1633" fmla="*/ 719230 w 9086920"/>
              <a:gd name="connsiteY1633" fmla="*/ 2008016 h 3680528"/>
              <a:gd name="connsiteX1634" fmla="*/ 661460 w 9086920"/>
              <a:gd name="connsiteY1634" fmla="*/ 2003529 h 3680528"/>
              <a:gd name="connsiteX1635" fmla="*/ 610156 w 9086920"/>
              <a:gd name="connsiteY1635" fmla="*/ 1999265 h 3680528"/>
              <a:gd name="connsiteX1636" fmla="*/ 577631 w 9086920"/>
              <a:gd name="connsiteY1636" fmla="*/ 1995697 h 3680528"/>
              <a:gd name="connsiteX1637" fmla="*/ 587082 w 9086920"/>
              <a:gd name="connsiteY1637" fmla="*/ 1993854 h 3680528"/>
              <a:gd name="connsiteX1638" fmla="*/ 654737 w 9086920"/>
              <a:gd name="connsiteY1638" fmla="*/ 1977654 h 3680528"/>
              <a:gd name="connsiteX1639" fmla="*/ 691027 w 9086920"/>
              <a:gd name="connsiteY1639" fmla="*/ 1974081 h 3680528"/>
              <a:gd name="connsiteX1640" fmla="*/ 687912 w 9086920"/>
              <a:gd name="connsiteY1640" fmla="*/ 1969796 h 3680528"/>
              <a:gd name="connsiteX1641" fmla="*/ 687706 w 9086920"/>
              <a:gd name="connsiteY1641" fmla="*/ 1969760 h 3680528"/>
              <a:gd name="connsiteX1642" fmla="*/ 690627 w 9086920"/>
              <a:gd name="connsiteY1642" fmla="*/ 1969059 h 3680528"/>
              <a:gd name="connsiteX1643" fmla="*/ 801392 w 9086920"/>
              <a:gd name="connsiteY1643" fmla="*/ 1946620 h 3680528"/>
              <a:gd name="connsiteX1644" fmla="*/ 840505 w 9086920"/>
              <a:gd name="connsiteY1644" fmla="*/ 1932506 h 3680528"/>
              <a:gd name="connsiteX1645" fmla="*/ 776571 w 9086920"/>
              <a:gd name="connsiteY1645" fmla="*/ 1945296 h 3680528"/>
              <a:gd name="connsiteX1646" fmla="*/ 670742 w 9086920"/>
              <a:gd name="connsiteY1646" fmla="*/ 1966749 h 3680528"/>
              <a:gd name="connsiteX1647" fmla="*/ 662936 w 9086920"/>
              <a:gd name="connsiteY1647" fmla="*/ 1965366 h 3680528"/>
              <a:gd name="connsiteX1648" fmla="*/ 649994 w 9086920"/>
              <a:gd name="connsiteY1648" fmla="*/ 1959257 h 3680528"/>
              <a:gd name="connsiteX1649" fmla="*/ 740939 w 9086920"/>
              <a:gd name="connsiteY1649" fmla="*/ 1942389 h 3680528"/>
              <a:gd name="connsiteX1650" fmla="*/ 640651 w 9086920"/>
              <a:gd name="connsiteY1650" fmla="*/ 1929022 h 3680528"/>
              <a:gd name="connsiteX1651" fmla="*/ 655863 w 9086920"/>
              <a:gd name="connsiteY1651" fmla="*/ 1904442 h 3680528"/>
              <a:gd name="connsiteX1652" fmla="*/ 666630 w 9086920"/>
              <a:gd name="connsiteY1652" fmla="*/ 1900790 h 3680528"/>
              <a:gd name="connsiteX1653" fmla="*/ 640571 w 9086920"/>
              <a:gd name="connsiteY1653" fmla="*/ 1890209 h 3680528"/>
              <a:gd name="connsiteX1654" fmla="*/ 595970 w 9086920"/>
              <a:gd name="connsiteY1654" fmla="*/ 1885918 h 3680528"/>
              <a:gd name="connsiteX1655" fmla="*/ 590078 w 9086920"/>
              <a:gd name="connsiteY1655" fmla="*/ 1885692 h 3680528"/>
              <a:gd name="connsiteX1656" fmla="*/ 743599 w 9086920"/>
              <a:gd name="connsiteY1656" fmla="*/ 1852371 h 3680528"/>
              <a:gd name="connsiteX1657" fmla="*/ 748585 w 9086920"/>
              <a:gd name="connsiteY1657" fmla="*/ 1843088 h 3680528"/>
              <a:gd name="connsiteX1658" fmla="*/ 622169 w 9086920"/>
              <a:gd name="connsiteY1658" fmla="*/ 1864406 h 3680528"/>
              <a:gd name="connsiteX1659" fmla="*/ 672362 w 9086920"/>
              <a:gd name="connsiteY1659" fmla="*/ 1848784 h 3680528"/>
              <a:gd name="connsiteX1660" fmla="*/ 710298 w 9086920"/>
              <a:gd name="connsiteY1660" fmla="*/ 1840535 h 3680528"/>
              <a:gd name="connsiteX1661" fmla="*/ 716782 w 9086920"/>
              <a:gd name="connsiteY1661" fmla="*/ 1840277 h 3680528"/>
              <a:gd name="connsiteX1662" fmla="*/ 744013 w 9086920"/>
              <a:gd name="connsiteY1662" fmla="*/ 1836853 h 3680528"/>
              <a:gd name="connsiteX1663" fmla="*/ 740750 w 9086920"/>
              <a:gd name="connsiteY1663" fmla="*/ 1833954 h 3680528"/>
              <a:gd name="connsiteX1664" fmla="*/ 773313 w 9086920"/>
              <a:gd name="connsiteY1664" fmla="*/ 1826945 h 3680528"/>
              <a:gd name="connsiteX1665" fmla="*/ 823721 w 9086920"/>
              <a:gd name="connsiteY1665" fmla="*/ 1811611 h 3680528"/>
              <a:gd name="connsiteX1666" fmla="*/ 823721 w 9086920"/>
              <a:gd name="connsiteY1666" fmla="*/ 1811611 h 3680528"/>
              <a:gd name="connsiteX1667" fmla="*/ 791847 w 9086920"/>
              <a:gd name="connsiteY1667" fmla="*/ 1817129 h 3680528"/>
              <a:gd name="connsiteX1668" fmla="*/ 725519 w 9086920"/>
              <a:gd name="connsiteY1668" fmla="*/ 1828619 h 3680528"/>
              <a:gd name="connsiteX1669" fmla="*/ 720584 w 9086920"/>
              <a:gd name="connsiteY1669" fmla="*/ 1827298 h 3680528"/>
              <a:gd name="connsiteX1670" fmla="*/ 709264 w 9086920"/>
              <a:gd name="connsiteY1670" fmla="*/ 1823407 h 3680528"/>
              <a:gd name="connsiteX1671" fmla="*/ 790948 w 9086920"/>
              <a:gd name="connsiteY1671" fmla="*/ 1815118 h 3680528"/>
              <a:gd name="connsiteX1672" fmla="*/ 726002 w 9086920"/>
              <a:gd name="connsiteY1672" fmla="*/ 1813067 h 3680528"/>
              <a:gd name="connsiteX1673" fmla="*/ 661053 w 9086920"/>
              <a:gd name="connsiteY1673" fmla="*/ 1811017 h 3680528"/>
              <a:gd name="connsiteX1674" fmla="*/ 703510 w 9086920"/>
              <a:gd name="connsiteY1674" fmla="*/ 1791956 h 3680528"/>
              <a:gd name="connsiteX1675" fmla="*/ 610700 w 9086920"/>
              <a:gd name="connsiteY1675" fmla="*/ 1775275 h 3680528"/>
              <a:gd name="connsiteX1676" fmla="*/ 734882 w 9086920"/>
              <a:gd name="connsiteY1676" fmla="*/ 1766554 h 3680528"/>
              <a:gd name="connsiteX1677" fmla="*/ 814783 w 9086920"/>
              <a:gd name="connsiteY1677" fmla="*/ 1763533 h 3680528"/>
              <a:gd name="connsiteX1678" fmla="*/ 816020 w 9086920"/>
              <a:gd name="connsiteY1678" fmla="*/ 1766308 h 3680528"/>
              <a:gd name="connsiteX1679" fmla="*/ 816249 w 9086920"/>
              <a:gd name="connsiteY1679" fmla="*/ 1766822 h 3680528"/>
              <a:gd name="connsiteX1680" fmla="*/ 816433 w 9086920"/>
              <a:gd name="connsiteY1680" fmla="*/ 1767233 h 3680528"/>
              <a:gd name="connsiteX1681" fmla="*/ 816020 w 9086920"/>
              <a:gd name="connsiteY1681" fmla="*/ 1766308 h 3680528"/>
              <a:gd name="connsiteX1682" fmla="*/ 815332 w 9086920"/>
              <a:gd name="connsiteY1682" fmla="*/ 1764765 h 3680528"/>
              <a:gd name="connsiteX1683" fmla="*/ 814783 w 9086920"/>
              <a:gd name="connsiteY1683" fmla="*/ 1763533 h 3680528"/>
              <a:gd name="connsiteX1684" fmla="*/ 718401 w 9086920"/>
              <a:gd name="connsiteY1684" fmla="*/ 1757385 h 3680528"/>
              <a:gd name="connsiteX1685" fmla="*/ 715235 w 9086920"/>
              <a:gd name="connsiteY1685" fmla="*/ 1754697 h 3680528"/>
              <a:gd name="connsiteX1686" fmla="*/ 713267 w 9086920"/>
              <a:gd name="connsiteY1686" fmla="*/ 1749134 h 3680528"/>
              <a:gd name="connsiteX1687" fmla="*/ 636475 w 9086920"/>
              <a:gd name="connsiteY1687" fmla="*/ 1764222 h 3680528"/>
              <a:gd name="connsiteX1688" fmla="*/ 643682 w 9086920"/>
              <a:gd name="connsiteY1688" fmla="*/ 1754566 h 3680528"/>
              <a:gd name="connsiteX1689" fmla="*/ 704970 w 9086920"/>
              <a:gd name="connsiteY1689" fmla="*/ 1737476 h 3680528"/>
              <a:gd name="connsiteX1690" fmla="*/ 708458 w 9086920"/>
              <a:gd name="connsiteY1690" fmla="*/ 1736755 h 3680528"/>
              <a:gd name="connsiteX1691" fmla="*/ 712584 w 9086920"/>
              <a:gd name="connsiteY1691" fmla="*/ 1735543 h 3680528"/>
              <a:gd name="connsiteX1692" fmla="*/ 712669 w 9086920"/>
              <a:gd name="connsiteY1692" fmla="*/ 1735249 h 3680528"/>
              <a:gd name="connsiteX1693" fmla="*/ 636657 w 9086920"/>
              <a:gd name="connsiteY1693" fmla="*/ 1737728 h 3680528"/>
              <a:gd name="connsiteX1694" fmla="*/ 618373 w 9086920"/>
              <a:gd name="connsiteY1694" fmla="*/ 1724509 h 3680528"/>
              <a:gd name="connsiteX1695" fmla="*/ 541740 w 9086920"/>
              <a:gd name="connsiteY1695" fmla="*/ 1716324 h 3680528"/>
              <a:gd name="connsiteX1696" fmla="*/ 380713 w 9086920"/>
              <a:gd name="connsiteY1696" fmla="*/ 1708803 h 3680528"/>
              <a:gd name="connsiteX1697" fmla="*/ 547692 w 9086920"/>
              <a:gd name="connsiteY1697" fmla="*/ 1700323 h 3680528"/>
              <a:gd name="connsiteX1698" fmla="*/ 632987 w 9086920"/>
              <a:gd name="connsiteY1698" fmla="*/ 1700132 h 3680528"/>
              <a:gd name="connsiteX1699" fmla="*/ 695809 w 9086920"/>
              <a:gd name="connsiteY1699" fmla="*/ 1688144 h 3680528"/>
              <a:gd name="connsiteX1700" fmla="*/ 615889 w 9086920"/>
              <a:gd name="connsiteY1700" fmla="*/ 1681851 h 3680528"/>
              <a:gd name="connsiteX1701" fmla="*/ 606586 w 9086920"/>
              <a:gd name="connsiteY1701" fmla="*/ 1670247 h 3680528"/>
              <a:gd name="connsiteX1702" fmla="*/ 538050 w 9086920"/>
              <a:gd name="connsiteY1702" fmla="*/ 1669414 h 3680528"/>
              <a:gd name="connsiteX1703" fmla="*/ 471299 w 9086920"/>
              <a:gd name="connsiteY1703" fmla="*/ 1663315 h 3680528"/>
              <a:gd name="connsiteX1704" fmla="*/ 486251 w 9086920"/>
              <a:gd name="connsiteY1704" fmla="*/ 1658243 h 3680528"/>
              <a:gd name="connsiteX1705" fmla="*/ 475145 w 9086920"/>
              <a:gd name="connsiteY1705" fmla="*/ 1642590 h 3680528"/>
              <a:gd name="connsiteX1706" fmla="*/ 605022 w 9086920"/>
              <a:gd name="connsiteY1706" fmla="*/ 1637375 h 3680528"/>
              <a:gd name="connsiteX1707" fmla="*/ 514974 w 9086920"/>
              <a:gd name="connsiteY1707" fmla="*/ 1625208 h 3680528"/>
              <a:gd name="connsiteX1708" fmla="*/ 511106 w 9086920"/>
              <a:gd name="connsiteY1708" fmla="*/ 1624828 h 3680528"/>
              <a:gd name="connsiteX1709" fmla="*/ 569370 w 9086920"/>
              <a:gd name="connsiteY1709" fmla="*/ 1608380 h 3680528"/>
              <a:gd name="connsiteX1710" fmla="*/ 490348 w 9086920"/>
              <a:gd name="connsiteY1710" fmla="*/ 1622278 h 3680528"/>
              <a:gd name="connsiteX1711" fmla="*/ 476792 w 9086920"/>
              <a:gd name="connsiteY1711" fmla="*/ 1616396 h 3680528"/>
              <a:gd name="connsiteX1712" fmla="*/ 508600 w 9086920"/>
              <a:gd name="connsiteY1712" fmla="*/ 1612597 h 3680528"/>
              <a:gd name="connsiteX1713" fmla="*/ 248489 w 9086920"/>
              <a:gd name="connsiteY1713" fmla="*/ 1594407 h 3680528"/>
              <a:gd name="connsiteX1714" fmla="*/ 233569 w 9086920"/>
              <a:gd name="connsiteY1714" fmla="*/ 1592706 h 3680528"/>
              <a:gd name="connsiteX1715" fmla="*/ 234395 w 9086920"/>
              <a:gd name="connsiteY1715" fmla="*/ 1592421 h 3680528"/>
              <a:gd name="connsiteX1716" fmla="*/ 310860 w 9086920"/>
              <a:gd name="connsiteY1716" fmla="*/ 1574246 h 3680528"/>
              <a:gd name="connsiteX1717" fmla="*/ 265318 w 9086920"/>
              <a:gd name="connsiteY1717" fmla="*/ 1578865 h 3680528"/>
              <a:gd name="connsiteX1718" fmla="*/ 228568 w 9086920"/>
              <a:gd name="connsiteY1718" fmla="*/ 1587278 h 3680528"/>
              <a:gd name="connsiteX1719" fmla="*/ 212356 w 9086920"/>
              <a:gd name="connsiteY1719" fmla="*/ 1590286 h 3680528"/>
              <a:gd name="connsiteX1720" fmla="*/ 157625 w 9086920"/>
              <a:gd name="connsiteY1720" fmla="*/ 1584046 h 3680528"/>
              <a:gd name="connsiteX1721" fmla="*/ 158766 w 9086920"/>
              <a:gd name="connsiteY1721" fmla="*/ 1579792 h 3680528"/>
              <a:gd name="connsiteX1722" fmla="*/ 152817 w 9086920"/>
              <a:gd name="connsiteY1722" fmla="*/ 1581493 h 3680528"/>
              <a:gd name="connsiteX1723" fmla="*/ 139997 w 9086920"/>
              <a:gd name="connsiteY1723" fmla="*/ 1582036 h 3680528"/>
              <a:gd name="connsiteX1724" fmla="*/ 99091 w 9086920"/>
              <a:gd name="connsiteY1724" fmla="*/ 1577371 h 3680528"/>
              <a:gd name="connsiteX1725" fmla="*/ 113377 w 9086920"/>
              <a:gd name="connsiteY1725" fmla="*/ 1573972 h 3680528"/>
              <a:gd name="connsiteX1726" fmla="*/ 118900 w 9086920"/>
              <a:gd name="connsiteY1726" fmla="*/ 1569847 h 3680528"/>
              <a:gd name="connsiteX1727" fmla="*/ 113377 w 9086920"/>
              <a:gd name="connsiteY1727" fmla="*/ 1573972 h 3680528"/>
              <a:gd name="connsiteX1728" fmla="*/ 111245 w 9086920"/>
              <a:gd name="connsiteY1728" fmla="*/ 1563946 h 3680528"/>
              <a:gd name="connsiteX1729" fmla="*/ 153554 w 9086920"/>
              <a:gd name="connsiteY1729" fmla="*/ 1563688 h 3680528"/>
              <a:gd name="connsiteX1730" fmla="*/ 189173 w 9086920"/>
              <a:gd name="connsiteY1730" fmla="*/ 1566365 h 3680528"/>
              <a:gd name="connsiteX1731" fmla="*/ 189173 w 9086920"/>
              <a:gd name="connsiteY1731" fmla="*/ 1566365 h 3680528"/>
              <a:gd name="connsiteX1732" fmla="*/ 153554 w 9086920"/>
              <a:gd name="connsiteY1732" fmla="*/ 1563688 h 3680528"/>
              <a:gd name="connsiteX1733" fmla="*/ 110182 w 9086920"/>
              <a:gd name="connsiteY1733" fmla="*/ 1557475 h 3680528"/>
              <a:gd name="connsiteX1734" fmla="*/ 132025 w 9086920"/>
              <a:gd name="connsiteY1734" fmla="*/ 1550518 h 3680528"/>
              <a:gd name="connsiteX1735" fmla="*/ 141152 w 9086920"/>
              <a:gd name="connsiteY1735" fmla="*/ 1546997 h 3680528"/>
              <a:gd name="connsiteX1736" fmla="*/ 279499 w 9086920"/>
              <a:gd name="connsiteY1736" fmla="*/ 1557379 h 3680528"/>
              <a:gd name="connsiteX1737" fmla="*/ 550997 w 9086920"/>
              <a:gd name="connsiteY1737" fmla="*/ 1564037 h 3680528"/>
              <a:gd name="connsiteX1738" fmla="*/ 607342 w 9086920"/>
              <a:gd name="connsiteY1738" fmla="*/ 1567258 h 3680528"/>
              <a:gd name="connsiteX1739" fmla="*/ 610321 w 9086920"/>
              <a:gd name="connsiteY1739" fmla="*/ 1567274 h 3680528"/>
              <a:gd name="connsiteX1740" fmla="*/ 641480 w 9086920"/>
              <a:gd name="connsiteY1740" fmla="*/ 1555898 h 3680528"/>
              <a:gd name="connsiteX1741" fmla="*/ 620746 w 9086920"/>
              <a:gd name="connsiteY1741" fmla="*/ 1554541 h 3680528"/>
              <a:gd name="connsiteX1742" fmla="*/ 606431 w 9086920"/>
              <a:gd name="connsiteY1742" fmla="*/ 1557763 h 3680528"/>
              <a:gd name="connsiteX1743" fmla="*/ 584054 w 9086920"/>
              <a:gd name="connsiteY1743" fmla="*/ 1558399 h 3680528"/>
              <a:gd name="connsiteX1744" fmla="*/ 585642 w 9086920"/>
              <a:gd name="connsiteY1744" fmla="*/ 1554385 h 3680528"/>
              <a:gd name="connsiteX1745" fmla="*/ 588160 w 9086920"/>
              <a:gd name="connsiteY1745" fmla="*/ 1553964 h 3680528"/>
              <a:gd name="connsiteX1746" fmla="*/ 586050 w 9086920"/>
              <a:gd name="connsiteY1746" fmla="*/ 1553957 h 3680528"/>
              <a:gd name="connsiteX1747" fmla="*/ 585642 w 9086920"/>
              <a:gd name="connsiteY1747" fmla="*/ 1554385 h 3680528"/>
              <a:gd name="connsiteX1748" fmla="*/ 511879 w 9086920"/>
              <a:gd name="connsiteY1748" fmla="*/ 1560218 h 3680528"/>
              <a:gd name="connsiteX1749" fmla="*/ 520465 w 9086920"/>
              <a:gd name="connsiteY1749" fmla="*/ 1557975 h 3680528"/>
              <a:gd name="connsiteX1750" fmla="*/ 524704 w 9086920"/>
              <a:gd name="connsiteY1750" fmla="*/ 1555274 h 3680528"/>
              <a:gd name="connsiteX1751" fmla="*/ 507464 w 9086920"/>
              <a:gd name="connsiteY1751" fmla="*/ 1554419 h 3680528"/>
              <a:gd name="connsiteX1752" fmla="*/ 424670 w 9086920"/>
              <a:gd name="connsiteY1752" fmla="*/ 1549404 h 3680528"/>
              <a:gd name="connsiteX1753" fmla="*/ 411778 w 9086920"/>
              <a:gd name="connsiteY1753" fmla="*/ 1539017 h 3680528"/>
              <a:gd name="connsiteX1754" fmla="*/ 319288 w 9086920"/>
              <a:gd name="connsiteY1754" fmla="*/ 1532328 h 3680528"/>
              <a:gd name="connsiteX1755" fmla="*/ 303994 w 9086920"/>
              <a:gd name="connsiteY1755" fmla="*/ 1518095 h 3680528"/>
              <a:gd name="connsiteX1756" fmla="*/ 298381 w 9086920"/>
              <a:gd name="connsiteY1756" fmla="*/ 1517279 h 3680528"/>
              <a:gd name="connsiteX1757" fmla="*/ 293349 w 9086920"/>
              <a:gd name="connsiteY1757" fmla="*/ 1517792 h 3680528"/>
              <a:gd name="connsiteX1758" fmla="*/ 285702 w 9086920"/>
              <a:gd name="connsiteY1758" fmla="*/ 1516379 h 3680528"/>
              <a:gd name="connsiteX1759" fmla="*/ 284908 w 9086920"/>
              <a:gd name="connsiteY1759" fmla="*/ 1515053 h 3680528"/>
              <a:gd name="connsiteX1760" fmla="*/ 281544 w 9086920"/>
              <a:gd name="connsiteY1760" fmla="*/ 1515612 h 3680528"/>
              <a:gd name="connsiteX1761" fmla="*/ 285702 w 9086920"/>
              <a:gd name="connsiteY1761" fmla="*/ 1516379 h 3680528"/>
              <a:gd name="connsiteX1762" fmla="*/ 286936 w 9086920"/>
              <a:gd name="connsiteY1762" fmla="*/ 1518443 h 3680528"/>
              <a:gd name="connsiteX1763" fmla="*/ 261776 w 9086920"/>
              <a:gd name="connsiteY1763" fmla="*/ 1508335 h 3680528"/>
              <a:gd name="connsiteX1764" fmla="*/ 357855 w 9086920"/>
              <a:gd name="connsiteY1764" fmla="*/ 1513807 h 3680528"/>
              <a:gd name="connsiteX1765" fmla="*/ 374593 w 9086920"/>
              <a:gd name="connsiteY1765" fmla="*/ 1503469 h 3680528"/>
              <a:gd name="connsiteX1766" fmla="*/ 461671 w 9086920"/>
              <a:gd name="connsiteY1766" fmla="*/ 1498012 h 3680528"/>
              <a:gd name="connsiteX1767" fmla="*/ 528417 w 9086920"/>
              <a:gd name="connsiteY1767" fmla="*/ 1501200 h 3680528"/>
              <a:gd name="connsiteX1768" fmla="*/ 528512 w 9086920"/>
              <a:gd name="connsiteY1768" fmla="*/ 1501204 h 3680528"/>
              <a:gd name="connsiteX1769" fmla="*/ 543175 w 9086920"/>
              <a:gd name="connsiteY1769" fmla="*/ 1495848 h 3680528"/>
              <a:gd name="connsiteX1770" fmla="*/ 574335 w 9086920"/>
              <a:gd name="connsiteY1770" fmla="*/ 1487799 h 3680528"/>
              <a:gd name="connsiteX1771" fmla="*/ 571782 w 9086920"/>
              <a:gd name="connsiteY1771" fmla="*/ 1485884 h 3680528"/>
              <a:gd name="connsiteX1772" fmla="*/ 565489 w 9086920"/>
              <a:gd name="connsiteY1772" fmla="*/ 1482216 h 3680528"/>
              <a:gd name="connsiteX1773" fmla="*/ 528662 w 9086920"/>
              <a:gd name="connsiteY1773" fmla="*/ 1475287 h 3680528"/>
              <a:gd name="connsiteX1774" fmla="*/ 469088 w 9086920"/>
              <a:gd name="connsiteY1774" fmla="*/ 1466754 h 3680528"/>
              <a:gd name="connsiteX1775" fmla="*/ 389765 w 9086920"/>
              <a:gd name="connsiteY1775" fmla="*/ 1460258 h 3680528"/>
              <a:gd name="connsiteX1776" fmla="*/ 187004 w 9086920"/>
              <a:gd name="connsiteY1776" fmla="*/ 1442713 h 3680528"/>
              <a:gd name="connsiteX1777" fmla="*/ 173495 w 9086920"/>
              <a:gd name="connsiteY1777" fmla="*/ 1441528 h 3680528"/>
              <a:gd name="connsiteX1778" fmla="*/ 186886 w 9086920"/>
              <a:gd name="connsiteY1778" fmla="*/ 1435694 h 3680528"/>
              <a:gd name="connsiteX1779" fmla="*/ 191335 w 9086920"/>
              <a:gd name="connsiteY1779" fmla="*/ 1433250 h 3680528"/>
              <a:gd name="connsiteX1780" fmla="*/ 233490 w 9086920"/>
              <a:gd name="connsiteY1780" fmla="*/ 1435587 h 3680528"/>
              <a:gd name="connsiteX1781" fmla="*/ 343040 w 9086920"/>
              <a:gd name="connsiteY1781" fmla="*/ 1441929 h 3680528"/>
              <a:gd name="connsiteX1782" fmla="*/ 354064 w 9086920"/>
              <a:gd name="connsiteY1782" fmla="*/ 1418767 h 3680528"/>
              <a:gd name="connsiteX1783" fmla="*/ 404039 w 9086920"/>
              <a:gd name="connsiteY1783" fmla="*/ 1416576 h 3680528"/>
              <a:gd name="connsiteX1784" fmla="*/ 452508 w 9086920"/>
              <a:gd name="connsiteY1784" fmla="*/ 1409457 h 3680528"/>
              <a:gd name="connsiteX1785" fmla="*/ 467921 w 9086920"/>
              <a:gd name="connsiteY1785" fmla="*/ 1409842 h 3680528"/>
              <a:gd name="connsiteX1786" fmla="*/ 467265 w 9086920"/>
              <a:gd name="connsiteY1786" fmla="*/ 1409596 h 3680528"/>
              <a:gd name="connsiteX1787" fmla="*/ 465912 w 9086920"/>
              <a:gd name="connsiteY1787" fmla="*/ 1407673 h 3680528"/>
              <a:gd name="connsiteX1788" fmla="*/ 476538 w 9086920"/>
              <a:gd name="connsiteY1788" fmla="*/ 1404044 h 3680528"/>
              <a:gd name="connsiteX1789" fmla="*/ 487920 w 9086920"/>
              <a:gd name="connsiteY1789" fmla="*/ 1402931 h 3680528"/>
              <a:gd name="connsiteX1790" fmla="*/ 482414 w 9086920"/>
              <a:gd name="connsiteY1790" fmla="*/ 1399700 h 3680528"/>
              <a:gd name="connsiteX1791" fmla="*/ 474618 w 9086920"/>
              <a:gd name="connsiteY1791" fmla="*/ 1392635 h 3680528"/>
              <a:gd name="connsiteX1792" fmla="*/ 426427 w 9086920"/>
              <a:gd name="connsiteY1792" fmla="*/ 1389560 h 3680528"/>
              <a:gd name="connsiteX1793" fmla="*/ 390788 w 9086920"/>
              <a:gd name="connsiteY1793" fmla="*/ 1377570 h 3680528"/>
              <a:gd name="connsiteX1794" fmla="*/ 461128 w 9086920"/>
              <a:gd name="connsiteY1794" fmla="*/ 1382451 h 3680528"/>
              <a:gd name="connsiteX1795" fmla="*/ 487446 w 9086920"/>
              <a:gd name="connsiteY1795" fmla="*/ 1373524 h 3680528"/>
              <a:gd name="connsiteX1796" fmla="*/ 515291 w 9086920"/>
              <a:gd name="connsiteY1796" fmla="*/ 1378837 h 3680528"/>
              <a:gd name="connsiteX1797" fmla="*/ 516693 w 9086920"/>
              <a:gd name="connsiteY1797" fmla="*/ 1378361 h 3680528"/>
              <a:gd name="connsiteX1798" fmla="*/ 510709 w 9086920"/>
              <a:gd name="connsiteY1798" fmla="*/ 1377764 h 3680528"/>
              <a:gd name="connsiteX1799" fmla="*/ 508628 w 9086920"/>
              <a:gd name="connsiteY1799" fmla="*/ 1369102 h 3680528"/>
              <a:gd name="connsiteX1800" fmla="*/ 571470 w 9086920"/>
              <a:gd name="connsiteY1800" fmla="*/ 1366430 h 3680528"/>
              <a:gd name="connsiteX1801" fmla="*/ 571533 w 9086920"/>
              <a:gd name="connsiteY1801" fmla="*/ 1360582 h 3680528"/>
              <a:gd name="connsiteX1802" fmla="*/ 571601 w 9086920"/>
              <a:gd name="connsiteY1802" fmla="*/ 1358805 h 3680528"/>
              <a:gd name="connsiteX1803" fmla="*/ 543586 w 9086920"/>
              <a:gd name="connsiteY1803" fmla="*/ 1358948 h 3680528"/>
              <a:gd name="connsiteX1804" fmla="*/ 505969 w 9086920"/>
              <a:gd name="connsiteY1804" fmla="*/ 1357919 h 3680528"/>
              <a:gd name="connsiteX1805" fmla="*/ 439780 w 9086920"/>
              <a:gd name="connsiteY1805" fmla="*/ 1353084 h 3680528"/>
              <a:gd name="connsiteX1806" fmla="*/ 423072 w 9086920"/>
              <a:gd name="connsiteY1806" fmla="*/ 1351256 h 3680528"/>
              <a:gd name="connsiteX1807" fmla="*/ 426488 w 9086920"/>
              <a:gd name="connsiteY1807" fmla="*/ 1350516 h 3680528"/>
              <a:gd name="connsiteX1808" fmla="*/ 454791 w 9086920"/>
              <a:gd name="connsiteY1808" fmla="*/ 1344260 h 3680528"/>
              <a:gd name="connsiteX1809" fmla="*/ 496666 w 9086920"/>
              <a:gd name="connsiteY1809" fmla="*/ 1346314 h 3680528"/>
              <a:gd name="connsiteX1810" fmla="*/ 539444 w 9086920"/>
              <a:gd name="connsiteY1810" fmla="*/ 1337242 h 3680528"/>
              <a:gd name="connsiteX1811" fmla="*/ 510723 w 9086920"/>
              <a:gd name="connsiteY1811" fmla="*/ 1332225 h 3680528"/>
              <a:gd name="connsiteX1812" fmla="*/ 532903 w 9086920"/>
              <a:gd name="connsiteY1812" fmla="*/ 1327830 h 3680528"/>
              <a:gd name="connsiteX1813" fmla="*/ 527473 w 9086920"/>
              <a:gd name="connsiteY1813" fmla="*/ 1326551 h 3680528"/>
              <a:gd name="connsiteX1814" fmla="*/ 519911 w 9086920"/>
              <a:gd name="connsiteY1814" fmla="*/ 1326435 h 3680528"/>
              <a:gd name="connsiteX1815" fmla="*/ 553862 w 9086920"/>
              <a:gd name="connsiteY1815" fmla="*/ 1321144 h 3680528"/>
              <a:gd name="connsiteX1816" fmla="*/ 562480 w 9086920"/>
              <a:gd name="connsiteY1816" fmla="*/ 1321971 h 3680528"/>
              <a:gd name="connsiteX1817" fmla="*/ 573297 w 9086920"/>
              <a:gd name="connsiteY1817" fmla="*/ 1319828 h 3680528"/>
              <a:gd name="connsiteX1818" fmla="*/ 615603 w 9086920"/>
              <a:gd name="connsiteY1818" fmla="*/ 1311412 h 3680528"/>
              <a:gd name="connsiteX1819" fmla="*/ 592599 w 9086920"/>
              <a:gd name="connsiteY1819" fmla="*/ 1309157 h 3680528"/>
              <a:gd name="connsiteX1820" fmla="*/ 575022 w 9086920"/>
              <a:gd name="connsiteY1820" fmla="*/ 1308119 h 3680528"/>
              <a:gd name="connsiteX1821" fmla="*/ 509008 w 9086920"/>
              <a:gd name="connsiteY1821" fmla="*/ 1318287 h 3680528"/>
              <a:gd name="connsiteX1822" fmla="*/ 511215 w 9086920"/>
              <a:gd name="connsiteY1822" fmla="*/ 1308152 h 3680528"/>
              <a:gd name="connsiteX1823" fmla="*/ 524022 w 9086920"/>
              <a:gd name="connsiteY1823" fmla="*/ 1304297 h 3680528"/>
              <a:gd name="connsiteX1824" fmla="*/ 511065 w 9086920"/>
              <a:gd name="connsiteY1824" fmla="*/ 1303108 h 3680528"/>
              <a:gd name="connsiteX1825" fmla="*/ 478538 w 9086920"/>
              <a:gd name="connsiteY1825" fmla="*/ 1299538 h 3680528"/>
              <a:gd name="connsiteX1826" fmla="*/ 487990 w 9086920"/>
              <a:gd name="connsiteY1826" fmla="*/ 1297694 h 3680528"/>
              <a:gd name="connsiteX1827" fmla="*/ 555646 w 9086920"/>
              <a:gd name="connsiteY1827" fmla="*/ 1281496 h 3680528"/>
              <a:gd name="connsiteX1828" fmla="*/ 591934 w 9086920"/>
              <a:gd name="connsiteY1828" fmla="*/ 1277923 h 3680528"/>
              <a:gd name="connsiteX1829" fmla="*/ 588821 w 9086920"/>
              <a:gd name="connsiteY1829" fmla="*/ 1273637 h 3680528"/>
              <a:gd name="connsiteX1830" fmla="*/ 588614 w 9086920"/>
              <a:gd name="connsiteY1830" fmla="*/ 1273600 h 3680528"/>
              <a:gd name="connsiteX1831" fmla="*/ 591535 w 9086920"/>
              <a:gd name="connsiteY1831" fmla="*/ 1272901 h 3680528"/>
              <a:gd name="connsiteX1832" fmla="*/ 702300 w 9086920"/>
              <a:gd name="connsiteY1832" fmla="*/ 1250461 h 3680528"/>
              <a:gd name="connsiteX1833" fmla="*/ 724685 w 9086920"/>
              <a:gd name="connsiteY1833" fmla="*/ 1244866 h 3680528"/>
              <a:gd name="connsiteX1834" fmla="*/ 731902 w 9086920"/>
              <a:gd name="connsiteY1834" fmla="*/ 1242616 h 3680528"/>
              <a:gd name="connsiteX1835" fmla="*/ 715694 w 9086920"/>
              <a:gd name="connsiteY1835" fmla="*/ 1244704 h 3680528"/>
              <a:gd name="connsiteX1836" fmla="*/ 541303 w 9086920"/>
              <a:gd name="connsiteY1836" fmla="*/ 1279085 h 3680528"/>
              <a:gd name="connsiteX1837" fmla="*/ 579378 w 9086920"/>
              <a:gd name="connsiteY1837" fmla="*/ 1269024 h 3680528"/>
              <a:gd name="connsiteX1838" fmla="*/ 571650 w 9086920"/>
              <a:gd name="connsiteY1838" fmla="*/ 1270592 h 3680528"/>
              <a:gd name="connsiteX1839" fmla="*/ 563845 w 9086920"/>
              <a:gd name="connsiteY1839" fmla="*/ 1269207 h 3680528"/>
              <a:gd name="connsiteX1840" fmla="*/ 561055 w 9086920"/>
              <a:gd name="connsiteY1840" fmla="*/ 1267890 h 3680528"/>
              <a:gd name="connsiteX1841" fmla="*/ 531339 w 9086920"/>
              <a:gd name="connsiteY1841" fmla="*/ 1274984 h 3680528"/>
              <a:gd name="connsiteX1842" fmla="*/ 503482 w 9086920"/>
              <a:gd name="connsiteY1842" fmla="*/ 1281526 h 3680528"/>
              <a:gd name="connsiteX1843" fmla="*/ 483113 w 9086920"/>
              <a:gd name="connsiteY1843" fmla="*/ 1273688 h 3680528"/>
              <a:gd name="connsiteX1844" fmla="*/ 483966 w 9086920"/>
              <a:gd name="connsiteY1844" fmla="*/ 1269612 h 3680528"/>
              <a:gd name="connsiteX1845" fmla="*/ 535768 w 9086920"/>
              <a:gd name="connsiteY1845" fmla="*/ 1254581 h 3680528"/>
              <a:gd name="connsiteX1846" fmla="*/ 530032 w 9086920"/>
              <a:gd name="connsiteY1846" fmla="*/ 1253349 h 3680528"/>
              <a:gd name="connsiteX1847" fmla="*/ 539164 w 9086920"/>
              <a:gd name="connsiteY1847" fmla="*/ 1249509 h 3680528"/>
              <a:gd name="connsiteX1848" fmla="*/ 547778 w 9086920"/>
              <a:gd name="connsiteY1848" fmla="*/ 1249630 h 3680528"/>
              <a:gd name="connsiteX1849" fmla="*/ 543204 w 9086920"/>
              <a:gd name="connsiteY1849" fmla="*/ 1252445 h 3680528"/>
              <a:gd name="connsiteX1850" fmla="*/ 556170 w 9086920"/>
              <a:gd name="connsiteY1850" fmla="*/ 1248723 h 3680528"/>
              <a:gd name="connsiteX1851" fmla="*/ 547778 w 9086920"/>
              <a:gd name="connsiteY1851" fmla="*/ 1249630 h 3680528"/>
              <a:gd name="connsiteX1852" fmla="*/ 565658 w 9086920"/>
              <a:gd name="connsiteY1852" fmla="*/ 1243888 h 3680528"/>
              <a:gd name="connsiteX1853" fmla="*/ 575911 w 9086920"/>
              <a:gd name="connsiteY1853" fmla="*/ 1241116 h 3680528"/>
              <a:gd name="connsiteX1854" fmla="*/ 571405 w 9086920"/>
              <a:gd name="connsiteY1854" fmla="*/ 1240600 h 3680528"/>
              <a:gd name="connsiteX1855" fmla="*/ 557978 w 9086920"/>
              <a:gd name="connsiteY1855" fmla="*/ 1238509 h 3680528"/>
              <a:gd name="connsiteX1856" fmla="*/ 524774 w 9086920"/>
              <a:gd name="connsiteY1856" fmla="*/ 1246057 h 3680528"/>
              <a:gd name="connsiteX1857" fmla="*/ 354296 w 9086920"/>
              <a:gd name="connsiteY1857" fmla="*/ 1281311 h 3680528"/>
              <a:gd name="connsiteX1858" fmla="*/ 352392 w 9086920"/>
              <a:gd name="connsiteY1858" fmla="*/ 1282055 h 3680528"/>
              <a:gd name="connsiteX1859" fmla="*/ 351885 w 9086920"/>
              <a:gd name="connsiteY1859" fmla="*/ 1282242 h 3680528"/>
              <a:gd name="connsiteX1860" fmla="*/ 360693 w 9086920"/>
              <a:gd name="connsiteY1860" fmla="*/ 1282054 h 3680528"/>
              <a:gd name="connsiteX1861" fmla="*/ 433935 w 9086920"/>
              <a:gd name="connsiteY1861" fmla="*/ 1288015 h 3680528"/>
              <a:gd name="connsiteX1862" fmla="*/ 495952 w 9086920"/>
              <a:gd name="connsiteY1862" fmla="*/ 1285973 h 3680528"/>
              <a:gd name="connsiteX1863" fmla="*/ 446015 w 9086920"/>
              <a:gd name="connsiteY1863" fmla="*/ 1296160 h 3680528"/>
              <a:gd name="connsiteX1864" fmla="*/ 439325 w 9086920"/>
              <a:gd name="connsiteY1864" fmla="*/ 1295473 h 3680528"/>
              <a:gd name="connsiteX1865" fmla="*/ 393244 w 9086920"/>
              <a:gd name="connsiteY1865" fmla="*/ 1292497 h 3680528"/>
              <a:gd name="connsiteX1866" fmla="*/ 344315 w 9086920"/>
              <a:gd name="connsiteY1866" fmla="*/ 1288602 h 3680528"/>
              <a:gd name="connsiteX1867" fmla="*/ 336396 w 9086920"/>
              <a:gd name="connsiteY1867" fmla="*/ 1287228 h 3680528"/>
              <a:gd name="connsiteX1868" fmla="*/ 331922 w 9086920"/>
              <a:gd name="connsiteY1868" fmla="*/ 1288586 h 3680528"/>
              <a:gd name="connsiteX1869" fmla="*/ 307949 w 9086920"/>
              <a:gd name="connsiteY1869" fmla="*/ 1285737 h 3680528"/>
              <a:gd name="connsiteX1870" fmla="*/ 385217 w 9086920"/>
              <a:gd name="connsiteY1870" fmla="*/ 1267755 h 3680528"/>
              <a:gd name="connsiteX1871" fmla="*/ 486725 w 9086920"/>
              <a:gd name="connsiteY1871" fmla="*/ 1243889 h 3680528"/>
              <a:gd name="connsiteX1872" fmla="*/ 542511 w 9086920"/>
              <a:gd name="connsiteY1872" fmla="*/ 1229999 h 3680528"/>
              <a:gd name="connsiteX1873" fmla="*/ 543553 w 9086920"/>
              <a:gd name="connsiteY1873" fmla="*/ 1226860 h 3680528"/>
              <a:gd name="connsiteX1874" fmla="*/ 549722 w 9086920"/>
              <a:gd name="connsiteY1874" fmla="*/ 1218346 h 3680528"/>
              <a:gd name="connsiteX1875" fmla="*/ 550387 w 9086920"/>
              <a:gd name="connsiteY1875" fmla="*/ 1217511 h 3680528"/>
              <a:gd name="connsiteX1876" fmla="*/ 537115 w 9086920"/>
              <a:gd name="connsiteY1876" fmla="*/ 1220546 h 3680528"/>
              <a:gd name="connsiteX1877" fmla="*/ 503610 w 9086920"/>
              <a:gd name="connsiteY1877" fmla="*/ 1228600 h 3680528"/>
              <a:gd name="connsiteX1878" fmla="*/ 253162 w 9086920"/>
              <a:gd name="connsiteY1878" fmla="*/ 1287726 h 3680528"/>
              <a:gd name="connsiteX1879" fmla="*/ 209747 w 9086920"/>
              <a:gd name="connsiteY1879" fmla="*/ 1290756 h 3680528"/>
              <a:gd name="connsiteX1880" fmla="*/ 222809 w 9086920"/>
              <a:gd name="connsiteY1880" fmla="*/ 1287090 h 3680528"/>
              <a:gd name="connsiteX1881" fmla="*/ 242417 w 9086920"/>
              <a:gd name="connsiteY1881" fmla="*/ 1287198 h 3680528"/>
              <a:gd name="connsiteX1882" fmla="*/ 258587 w 9086920"/>
              <a:gd name="connsiteY1882" fmla="*/ 1285244 h 3680528"/>
              <a:gd name="connsiteX1883" fmla="*/ 253781 w 9086920"/>
              <a:gd name="connsiteY1883" fmla="*/ 1279943 h 3680528"/>
              <a:gd name="connsiteX1884" fmla="*/ 258529 w 9086920"/>
              <a:gd name="connsiteY1884" fmla="*/ 1278954 h 3680528"/>
              <a:gd name="connsiteX1885" fmla="*/ 301936 w 9086920"/>
              <a:gd name="connsiteY1885" fmla="*/ 1260840 h 3680528"/>
              <a:gd name="connsiteX1886" fmla="*/ 235834 w 9086920"/>
              <a:gd name="connsiteY1886" fmla="*/ 1276042 h 3680528"/>
              <a:gd name="connsiteX1887" fmla="*/ 231664 w 9086920"/>
              <a:gd name="connsiteY1887" fmla="*/ 1276877 h 3680528"/>
              <a:gd name="connsiteX1888" fmla="*/ 231060 w 9086920"/>
              <a:gd name="connsiteY1888" fmla="*/ 1276801 h 3680528"/>
              <a:gd name="connsiteX1889" fmla="*/ 217235 w 9086920"/>
              <a:gd name="connsiteY1889" fmla="*/ 1276452 h 3680528"/>
              <a:gd name="connsiteX1890" fmla="*/ 310266 w 9086920"/>
              <a:gd name="connsiteY1890" fmla="*/ 1251047 h 3680528"/>
              <a:gd name="connsiteX1891" fmla="*/ 456201 w 9086920"/>
              <a:gd name="connsiteY1891" fmla="*/ 1214756 h 3680528"/>
              <a:gd name="connsiteX1892" fmla="*/ 474328 w 9086920"/>
              <a:gd name="connsiteY1892" fmla="*/ 1211548 h 3680528"/>
              <a:gd name="connsiteX1893" fmla="*/ 453917 w 9086920"/>
              <a:gd name="connsiteY1893" fmla="*/ 1211696 h 3680528"/>
              <a:gd name="connsiteX1894" fmla="*/ 188159 w 9086920"/>
              <a:gd name="connsiteY1894" fmla="*/ 1267164 h 3680528"/>
              <a:gd name="connsiteX1895" fmla="*/ 472619 w 9086920"/>
              <a:gd name="connsiteY1895" fmla="*/ 1197733 h 3680528"/>
              <a:gd name="connsiteX1896" fmla="*/ 495256 w 9086920"/>
              <a:gd name="connsiteY1896" fmla="*/ 1191255 h 3680528"/>
              <a:gd name="connsiteX1897" fmla="*/ 498165 w 9086920"/>
              <a:gd name="connsiteY1897" fmla="*/ 1189789 h 3680528"/>
              <a:gd name="connsiteX1898" fmla="*/ 496877 w 9086920"/>
              <a:gd name="connsiteY1898" fmla="*/ 1189761 h 3680528"/>
              <a:gd name="connsiteX1899" fmla="*/ 490986 w 9086920"/>
              <a:gd name="connsiteY1899" fmla="*/ 1189532 h 3680528"/>
              <a:gd name="connsiteX1900" fmla="*/ 504497 w 9086920"/>
              <a:gd name="connsiteY1900" fmla="*/ 1186600 h 3680528"/>
              <a:gd name="connsiteX1901" fmla="*/ 506139 w 9086920"/>
              <a:gd name="connsiteY1901" fmla="*/ 1185772 h 3680528"/>
              <a:gd name="connsiteX1902" fmla="*/ 508641 w 9086920"/>
              <a:gd name="connsiteY1902" fmla="*/ 1180366 h 3680528"/>
              <a:gd name="connsiteX1903" fmla="*/ 465386 w 9086920"/>
              <a:gd name="connsiteY1903" fmla="*/ 1188044 h 3680528"/>
              <a:gd name="connsiteX1904" fmla="*/ 337429 w 9086920"/>
              <a:gd name="connsiteY1904" fmla="*/ 1215279 h 3680528"/>
              <a:gd name="connsiteX1905" fmla="*/ 445528 w 9086920"/>
              <a:gd name="connsiteY1905" fmla="*/ 1187382 h 3680528"/>
              <a:gd name="connsiteX1906" fmla="*/ 530062 w 9086920"/>
              <a:gd name="connsiteY1906" fmla="*/ 1167493 h 3680528"/>
              <a:gd name="connsiteX1907" fmla="*/ 523078 w 9086920"/>
              <a:gd name="connsiteY1907" fmla="*/ 1168247 h 3680528"/>
              <a:gd name="connsiteX1908" fmla="*/ 558177 w 9086920"/>
              <a:gd name="connsiteY1908" fmla="*/ 1157323 h 3680528"/>
              <a:gd name="connsiteX1909" fmla="*/ 530872 w 9086920"/>
              <a:gd name="connsiteY1909" fmla="*/ 1154850 h 3680528"/>
              <a:gd name="connsiteX1910" fmla="*/ 497235 w 9086920"/>
              <a:gd name="connsiteY1910" fmla="*/ 1154838 h 3680528"/>
              <a:gd name="connsiteX1911" fmla="*/ 487953 w 9086920"/>
              <a:gd name="connsiteY1911" fmla="*/ 1156445 h 3680528"/>
              <a:gd name="connsiteX1912" fmla="*/ 484903 w 9086920"/>
              <a:gd name="connsiteY1912" fmla="*/ 1155575 h 3680528"/>
              <a:gd name="connsiteX1913" fmla="*/ 480038 w 9086920"/>
              <a:gd name="connsiteY1913" fmla="*/ 1151971 h 3680528"/>
              <a:gd name="connsiteX1914" fmla="*/ 499642 w 9086920"/>
              <a:gd name="connsiteY1914" fmla="*/ 1148111 h 3680528"/>
              <a:gd name="connsiteX1915" fmla="*/ 510088 w 9086920"/>
              <a:gd name="connsiteY1915" fmla="*/ 1144890 h 3680528"/>
              <a:gd name="connsiteX1916" fmla="*/ 548026 w 9086920"/>
              <a:gd name="connsiteY1916" fmla="*/ 1135096 h 3680528"/>
              <a:gd name="connsiteX1917" fmla="*/ 611210 w 9086920"/>
              <a:gd name="connsiteY1917" fmla="*/ 1117877 h 3680528"/>
              <a:gd name="connsiteX1918" fmla="*/ 614043 w 9086920"/>
              <a:gd name="connsiteY1918" fmla="*/ 1117191 h 3680528"/>
              <a:gd name="connsiteX1919" fmla="*/ 595112 w 9086920"/>
              <a:gd name="connsiteY1919" fmla="*/ 1117402 h 3680528"/>
              <a:gd name="connsiteX1920" fmla="*/ 561962 w 9086920"/>
              <a:gd name="connsiteY1920" fmla="*/ 1114860 h 3680528"/>
              <a:gd name="connsiteX1921" fmla="*/ 604419 w 9086920"/>
              <a:gd name="connsiteY1921" fmla="*/ 1095796 h 3680528"/>
              <a:gd name="connsiteX1922" fmla="*/ 511608 w 9086920"/>
              <a:gd name="connsiteY1922" fmla="*/ 1079117 h 3680528"/>
              <a:gd name="connsiteX1923" fmla="*/ 554677 w 9086920"/>
              <a:gd name="connsiteY1923" fmla="*/ 1078944 h 3680528"/>
              <a:gd name="connsiteX1924" fmla="*/ 576031 w 9086920"/>
              <a:gd name="connsiteY1924" fmla="*/ 1072351 h 3680528"/>
              <a:gd name="connsiteX1925" fmla="*/ 606583 w 9086920"/>
              <a:gd name="connsiteY1925" fmla="*/ 1063330 h 3680528"/>
              <a:gd name="connsiteX1926" fmla="*/ 559006 w 9086920"/>
              <a:gd name="connsiteY1926" fmla="*/ 1069710 h 3680528"/>
              <a:gd name="connsiteX1927" fmla="*/ 561134 w 9086920"/>
              <a:gd name="connsiteY1927" fmla="*/ 1068049 h 3680528"/>
              <a:gd name="connsiteX1928" fmla="*/ 597198 w 9086920"/>
              <a:gd name="connsiteY1928" fmla="*/ 1051684 h 3680528"/>
              <a:gd name="connsiteX1929" fmla="*/ 613257 w 9086920"/>
              <a:gd name="connsiteY1929" fmla="*/ 1049303 h 3680528"/>
              <a:gd name="connsiteX1930" fmla="*/ 612370 w 9086920"/>
              <a:gd name="connsiteY1930" fmla="*/ 1043261 h 3680528"/>
              <a:gd name="connsiteX1931" fmla="*/ 613576 w 9086920"/>
              <a:gd name="connsiteY1931" fmla="*/ 1039090 h 3680528"/>
              <a:gd name="connsiteX1932" fmla="*/ 537565 w 9086920"/>
              <a:gd name="connsiteY1932" fmla="*/ 1041571 h 3680528"/>
              <a:gd name="connsiteX1933" fmla="*/ 519281 w 9086920"/>
              <a:gd name="connsiteY1933" fmla="*/ 1028351 h 3680528"/>
              <a:gd name="connsiteX1934" fmla="*/ 442649 w 9086920"/>
              <a:gd name="connsiteY1934" fmla="*/ 1020166 h 3680528"/>
              <a:gd name="connsiteX1935" fmla="*/ 281621 w 9086920"/>
              <a:gd name="connsiteY1935" fmla="*/ 1012643 h 3680528"/>
              <a:gd name="connsiteX1936" fmla="*/ 448600 w 9086920"/>
              <a:gd name="connsiteY1936" fmla="*/ 1004164 h 3680528"/>
              <a:gd name="connsiteX1937" fmla="*/ 533895 w 9086920"/>
              <a:gd name="connsiteY1937" fmla="*/ 1003974 h 3680528"/>
              <a:gd name="connsiteX1938" fmla="*/ 561726 w 9086920"/>
              <a:gd name="connsiteY1938" fmla="*/ 1003418 h 3680528"/>
              <a:gd name="connsiteX1939" fmla="*/ 571408 w 9086920"/>
              <a:gd name="connsiteY1939" fmla="*/ 1003353 h 3680528"/>
              <a:gd name="connsiteX1940" fmla="*/ 565885 w 9086920"/>
              <a:gd name="connsiteY1940" fmla="*/ 989977 h 3680528"/>
              <a:gd name="connsiteX1941" fmla="*/ 555412 w 9086920"/>
              <a:gd name="connsiteY1941" fmla="*/ 989295 h 3680528"/>
              <a:gd name="connsiteX1942" fmla="*/ 516797 w 9086920"/>
              <a:gd name="connsiteY1942" fmla="*/ 985693 h 3680528"/>
              <a:gd name="connsiteX1943" fmla="*/ 510123 w 9086920"/>
              <a:gd name="connsiteY1943" fmla="*/ 978828 h 3680528"/>
              <a:gd name="connsiteX1944" fmla="*/ 509921 w 9086920"/>
              <a:gd name="connsiteY1944" fmla="*/ 978461 h 3680528"/>
              <a:gd name="connsiteX1945" fmla="*/ 483987 w 9086920"/>
              <a:gd name="connsiteY1945" fmla="*/ 984899 h 3680528"/>
              <a:gd name="connsiteX1946" fmla="*/ 466195 w 9086920"/>
              <a:gd name="connsiteY1946" fmla="*/ 986123 h 3680528"/>
              <a:gd name="connsiteX1947" fmla="*/ 459216 w 9086920"/>
              <a:gd name="connsiteY1947" fmla="*/ 974059 h 3680528"/>
              <a:gd name="connsiteX1948" fmla="*/ 457937 w 9086920"/>
              <a:gd name="connsiteY1948" fmla="*/ 971895 h 3680528"/>
              <a:gd name="connsiteX1949" fmla="*/ 438958 w 9086920"/>
              <a:gd name="connsiteY1949" fmla="*/ 973255 h 3680528"/>
              <a:gd name="connsiteX1950" fmla="*/ 372206 w 9086920"/>
              <a:gd name="connsiteY1950" fmla="*/ 967156 h 3680528"/>
              <a:gd name="connsiteX1951" fmla="*/ 387160 w 9086920"/>
              <a:gd name="connsiteY1951" fmla="*/ 962084 h 3680528"/>
              <a:gd name="connsiteX1952" fmla="*/ 376055 w 9086920"/>
              <a:gd name="connsiteY1952" fmla="*/ 946431 h 3680528"/>
              <a:gd name="connsiteX1953" fmla="*/ 438865 w 9086920"/>
              <a:gd name="connsiteY1953" fmla="*/ 946584 h 3680528"/>
              <a:gd name="connsiteX1954" fmla="*/ 442799 w 9086920"/>
              <a:gd name="connsiteY1954" fmla="*/ 946269 h 3680528"/>
              <a:gd name="connsiteX1955" fmla="*/ 440344 w 9086920"/>
              <a:gd name="connsiteY1955" fmla="*/ 942112 h 3680528"/>
              <a:gd name="connsiteX1956" fmla="*/ 433129 w 9086920"/>
              <a:gd name="connsiteY1956" fmla="*/ 930537 h 3680528"/>
              <a:gd name="connsiteX1957" fmla="*/ 415882 w 9086920"/>
              <a:gd name="connsiteY1957" fmla="*/ 929049 h 3680528"/>
              <a:gd name="connsiteX1958" fmla="*/ 412014 w 9086920"/>
              <a:gd name="connsiteY1958" fmla="*/ 928668 h 3680528"/>
              <a:gd name="connsiteX1959" fmla="*/ 428979 w 9086920"/>
              <a:gd name="connsiteY1959" fmla="*/ 923880 h 3680528"/>
              <a:gd name="connsiteX1960" fmla="*/ 426510 w 9086920"/>
              <a:gd name="connsiteY1960" fmla="*/ 919920 h 3680528"/>
              <a:gd name="connsiteX1961" fmla="*/ 391256 w 9086920"/>
              <a:gd name="connsiteY1961" fmla="*/ 926120 h 3680528"/>
              <a:gd name="connsiteX1962" fmla="*/ 377700 w 9086920"/>
              <a:gd name="connsiteY1962" fmla="*/ 920237 h 3680528"/>
              <a:gd name="connsiteX1963" fmla="*/ 409509 w 9086920"/>
              <a:gd name="connsiteY1963" fmla="*/ 916438 h 3680528"/>
              <a:gd name="connsiteX1964" fmla="*/ 149398 w 9086920"/>
              <a:gd name="connsiteY1964" fmla="*/ 898247 h 3680528"/>
              <a:gd name="connsiteX1965" fmla="*/ 134476 w 9086920"/>
              <a:gd name="connsiteY1965" fmla="*/ 896547 h 3680528"/>
              <a:gd name="connsiteX1966" fmla="*/ 135304 w 9086920"/>
              <a:gd name="connsiteY1966" fmla="*/ 896262 h 3680528"/>
              <a:gd name="connsiteX1967" fmla="*/ 211768 w 9086920"/>
              <a:gd name="connsiteY1967" fmla="*/ 878089 h 3680528"/>
              <a:gd name="connsiteX1968" fmla="*/ 166226 w 9086920"/>
              <a:gd name="connsiteY1968" fmla="*/ 882706 h 3680528"/>
              <a:gd name="connsiteX1969" fmla="*/ 129478 w 9086920"/>
              <a:gd name="connsiteY1969" fmla="*/ 891119 h 3680528"/>
              <a:gd name="connsiteX1970" fmla="*/ 113265 w 9086920"/>
              <a:gd name="connsiteY1970" fmla="*/ 894129 h 3680528"/>
              <a:gd name="connsiteX1971" fmla="*/ 58533 w 9086920"/>
              <a:gd name="connsiteY1971" fmla="*/ 887888 h 3680528"/>
              <a:gd name="connsiteX1972" fmla="*/ 59674 w 9086920"/>
              <a:gd name="connsiteY1972" fmla="*/ 883635 h 3680528"/>
              <a:gd name="connsiteX1973" fmla="*/ 53724 w 9086920"/>
              <a:gd name="connsiteY1973" fmla="*/ 885334 h 3680528"/>
              <a:gd name="connsiteX1974" fmla="*/ 40906 w 9086920"/>
              <a:gd name="connsiteY1974" fmla="*/ 885878 h 3680528"/>
              <a:gd name="connsiteX1975" fmla="*/ 0 w 9086920"/>
              <a:gd name="connsiteY1975" fmla="*/ 881213 h 3680528"/>
              <a:gd name="connsiteX1976" fmla="*/ 14285 w 9086920"/>
              <a:gd name="connsiteY1976" fmla="*/ 877813 h 3680528"/>
              <a:gd name="connsiteX1977" fmla="*/ 19809 w 9086920"/>
              <a:gd name="connsiteY1977" fmla="*/ 873689 h 3680528"/>
              <a:gd name="connsiteX1978" fmla="*/ 14285 w 9086920"/>
              <a:gd name="connsiteY1978" fmla="*/ 877813 h 3680528"/>
              <a:gd name="connsiteX1979" fmla="*/ 12152 w 9086920"/>
              <a:gd name="connsiteY1979" fmla="*/ 867786 h 3680528"/>
              <a:gd name="connsiteX1980" fmla="*/ 54461 w 9086920"/>
              <a:gd name="connsiteY1980" fmla="*/ 867529 h 3680528"/>
              <a:gd name="connsiteX1981" fmla="*/ 90083 w 9086920"/>
              <a:gd name="connsiteY1981" fmla="*/ 870207 h 3680528"/>
              <a:gd name="connsiteX1982" fmla="*/ 90083 w 9086920"/>
              <a:gd name="connsiteY1982" fmla="*/ 870207 h 3680528"/>
              <a:gd name="connsiteX1983" fmla="*/ 54461 w 9086920"/>
              <a:gd name="connsiteY1983" fmla="*/ 867529 h 3680528"/>
              <a:gd name="connsiteX1984" fmla="*/ 11090 w 9086920"/>
              <a:gd name="connsiteY1984" fmla="*/ 861316 h 3680528"/>
              <a:gd name="connsiteX1985" fmla="*/ 32934 w 9086920"/>
              <a:gd name="connsiteY1985" fmla="*/ 854359 h 3680528"/>
              <a:gd name="connsiteX1986" fmla="*/ 42060 w 9086920"/>
              <a:gd name="connsiteY1986" fmla="*/ 850839 h 3680528"/>
              <a:gd name="connsiteX1987" fmla="*/ 180406 w 9086920"/>
              <a:gd name="connsiteY1987" fmla="*/ 861221 h 3680528"/>
              <a:gd name="connsiteX1988" fmla="*/ 451904 w 9086920"/>
              <a:gd name="connsiteY1988" fmla="*/ 867877 h 3680528"/>
              <a:gd name="connsiteX1989" fmla="*/ 508250 w 9086920"/>
              <a:gd name="connsiteY1989" fmla="*/ 871098 h 3680528"/>
              <a:gd name="connsiteX1990" fmla="*/ 518674 w 9086920"/>
              <a:gd name="connsiteY1990" fmla="*/ 871161 h 3680528"/>
              <a:gd name="connsiteX1991" fmla="*/ 547791 w 9086920"/>
              <a:gd name="connsiteY1991" fmla="*/ 864840 h 3680528"/>
              <a:gd name="connsiteX1992" fmla="*/ 553223 w 9086920"/>
              <a:gd name="connsiteY1992" fmla="*/ 863695 h 3680528"/>
              <a:gd name="connsiteX1993" fmla="*/ 546160 w 9086920"/>
              <a:gd name="connsiteY1993" fmla="*/ 859986 h 3680528"/>
              <a:gd name="connsiteX1994" fmla="*/ 435127 w 9086920"/>
              <a:gd name="connsiteY1994" fmla="*/ 859586 h 3680528"/>
              <a:gd name="connsiteX1995" fmla="*/ 325578 w 9086920"/>
              <a:gd name="connsiteY1995" fmla="*/ 853246 h 3680528"/>
              <a:gd name="connsiteX1996" fmla="*/ 312686 w 9086920"/>
              <a:gd name="connsiteY1996" fmla="*/ 842859 h 3680528"/>
              <a:gd name="connsiteX1997" fmla="*/ 220196 w 9086920"/>
              <a:gd name="connsiteY1997" fmla="*/ 836168 h 3680528"/>
              <a:gd name="connsiteX1998" fmla="*/ 204903 w 9086920"/>
              <a:gd name="connsiteY1998" fmla="*/ 821936 h 3680528"/>
              <a:gd name="connsiteX1999" fmla="*/ 199289 w 9086920"/>
              <a:gd name="connsiteY1999" fmla="*/ 821121 h 3680528"/>
              <a:gd name="connsiteX2000" fmla="*/ 194256 w 9086920"/>
              <a:gd name="connsiteY2000" fmla="*/ 821633 h 3680528"/>
              <a:gd name="connsiteX2001" fmla="*/ 186610 w 9086920"/>
              <a:gd name="connsiteY2001" fmla="*/ 820221 h 3680528"/>
              <a:gd name="connsiteX2002" fmla="*/ 185817 w 9086920"/>
              <a:gd name="connsiteY2002" fmla="*/ 818893 h 3680528"/>
              <a:gd name="connsiteX2003" fmla="*/ 182452 w 9086920"/>
              <a:gd name="connsiteY2003" fmla="*/ 819453 h 3680528"/>
              <a:gd name="connsiteX2004" fmla="*/ 186610 w 9086920"/>
              <a:gd name="connsiteY2004" fmla="*/ 820221 h 3680528"/>
              <a:gd name="connsiteX2005" fmla="*/ 187844 w 9086920"/>
              <a:gd name="connsiteY2005" fmla="*/ 822285 h 3680528"/>
              <a:gd name="connsiteX2006" fmla="*/ 162683 w 9086920"/>
              <a:gd name="connsiteY2006" fmla="*/ 812176 h 3680528"/>
              <a:gd name="connsiteX2007" fmla="*/ 258764 w 9086920"/>
              <a:gd name="connsiteY2007" fmla="*/ 817648 h 3680528"/>
              <a:gd name="connsiteX2008" fmla="*/ 275501 w 9086920"/>
              <a:gd name="connsiteY2008" fmla="*/ 807310 h 3680528"/>
              <a:gd name="connsiteX2009" fmla="*/ 362580 w 9086920"/>
              <a:gd name="connsiteY2009" fmla="*/ 801854 h 3680528"/>
              <a:gd name="connsiteX2010" fmla="*/ 488887 w 9086920"/>
              <a:gd name="connsiteY2010" fmla="*/ 807170 h 3680528"/>
              <a:gd name="connsiteX2011" fmla="*/ 480557 w 9086920"/>
              <a:gd name="connsiteY2011" fmla="*/ 795624 h 3680528"/>
              <a:gd name="connsiteX2012" fmla="*/ 471362 w 9086920"/>
              <a:gd name="connsiteY2012" fmla="*/ 789411 h 3680528"/>
              <a:gd name="connsiteX2013" fmla="*/ 446887 w 9086920"/>
              <a:gd name="connsiteY2013" fmla="*/ 789495 h 3680528"/>
              <a:gd name="connsiteX2014" fmla="*/ 364379 w 9086920"/>
              <a:gd name="connsiteY2014" fmla="*/ 790932 h 3680528"/>
              <a:gd name="connsiteX2015" fmla="*/ 376748 w 9086920"/>
              <a:gd name="connsiteY2015" fmla="*/ 776663 h 3680528"/>
              <a:gd name="connsiteX2016" fmla="*/ 389917 w 9086920"/>
              <a:gd name="connsiteY2016" fmla="*/ 771427 h 3680528"/>
              <a:gd name="connsiteX2017" fmla="*/ 369997 w 9086920"/>
              <a:gd name="connsiteY2017" fmla="*/ 770594 h 3680528"/>
              <a:gd name="connsiteX2018" fmla="*/ 290673 w 9086920"/>
              <a:gd name="connsiteY2018" fmla="*/ 764099 h 3680528"/>
              <a:gd name="connsiteX2019" fmla="*/ 87913 w 9086920"/>
              <a:gd name="connsiteY2019" fmla="*/ 746555 h 3680528"/>
              <a:gd name="connsiteX2020" fmla="*/ 74403 w 9086920"/>
              <a:gd name="connsiteY2020" fmla="*/ 745371 h 3680528"/>
              <a:gd name="connsiteX2021" fmla="*/ 87794 w 9086920"/>
              <a:gd name="connsiteY2021" fmla="*/ 739535 h 3680528"/>
              <a:gd name="connsiteX2022" fmla="*/ 92243 w 9086920"/>
              <a:gd name="connsiteY2022" fmla="*/ 737092 h 3680528"/>
              <a:gd name="connsiteX2023" fmla="*/ 134398 w 9086920"/>
              <a:gd name="connsiteY2023" fmla="*/ 739429 h 3680528"/>
              <a:gd name="connsiteX2024" fmla="*/ 243948 w 9086920"/>
              <a:gd name="connsiteY2024" fmla="*/ 745770 h 3680528"/>
              <a:gd name="connsiteX2025" fmla="*/ 254972 w 9086920"/>
              <a:gd name="connsiteY2025" fmla="*/ 722610 h 3680528"/>
              <a:gd name="connsiteX2026" fmla="*/ 304947 w 9086920"/>
              <a:gd name="connsiteY2026" fmla="*/ 720417 h 3680528"/>
              <a:gd name="connsiteX2027" fmla="*/ 353415 w 9086920"/>
              <a:gd name="connsiteY2027" fmla="*/ 713297 h 3680528"/>
              <a:gd name="connsiteX2028" fmla="*/ 473366 w 9086920"/>
              <a:gd name="connsiteY2028" fmla="*/ 715454 h 3680528"/>
              <a:gd name="connsiteX2029" fmla="*/ 483195 w 9086920"/>
              <a:gd name="connsiteY2029" fmla="*/ 713136 h 3680528"/>
              <a:gd name="connsiteX2030" fmla="*/ 456594 w 9086920"/>
              <a:gd name="connsiteY2030" fmla="*/ 714226 h 3680528"/>
              <a:gd name="connsiteX2031" fmla="*/ 393810 w 9086920"/>
              <a:gd name="connsiteY2031" fmla="*/ 709693 h 3680528"/>
              <a:gd name="connsiteX2032" fmla="*/ 375528 w 9086920"/>
              <a:gd name="connsiteY2032" fmla="*/ 696476 h 3680528"/>
              <a:gd name="connsiteX2033" fmla="*/ 327336 w 9086920"/>
              <a:gd name="connsiteY2033" fmla="*/ 693402 h 3680528"/>
              <a:gd name="connsiteX2034" fmla="*/ 291696 w 9086920"/>
              <a:gd name="connsiteY2034" fmla="*/ 681410 h 3680528"/>
              <a:gd name="connsiteX2035" fmla="*/ 362037 w 9086920"/>
              <a:gd name="connsiteY2035" fmla="*/ 686291 h 3680528"/>
              <a:gd name="connsiteX2036" fmla="*/ 388355 w 9086920"/>
              <a:gd name="connsiteY2036" fmla="*/ 677363 h 3680528"/>
              <a:gd name="connsiteX2037" fmla="*/ 416198 w 9086920"/>
              <a:gd name="connsiteY2037" fmla="*/ 682679 h 3680528"/>
              <a:gd name="connsiteX2038" fmla="*/ 441919 w 9086920"/>
              <a:gd name="connsiteY2038" fmla="*/ 673953 h 3680528"/>
              <a:gd name="connsiteX2039" fmla="*/ 514643 w 9086920"/>
              <a:gd name="connsiteY2039" fmla="*/ 673367 h 3680528"/>
              <a:gd name="connsiteX2040" fmla="*/ 562511 w 9086920"/>
              <a:gd name="connsiteY2040" fmla="*/ 666450 h 3680528"/>
              <a:gd name="connsiteX2041" fmla="*/ 514608 w 9086920"/>
              <a:gd name="connsiteY2041" fmla="*/ 664093 h 3680528"/>
              <a:gd name="connsiteX2042" fmla="*/ 484017 w 9086920"/>
              <a:gd name="connsiteY2042" fmla="*/ 662588 h 3680528"/>
              <a:gd name="connsiteX2043" fmla="*/ 406876 w 9086920"/>
              <a:gd name="connsiteY2043" fmla="*/ 661760 h 3680528"/>
              <a:gd name="connsiteX2044" fmla="*/ 340689 w 9086920"/>
              <a:gd name="connsiteY2044" fmla="*/ 656926 h 3680528"/>
              <a:gd name="connsiteX2045" fmla="*/ 323980 w 9086920"/>
              <a:gd name="connsiteY2045" fmla="*/ 655098 h 3680528"/>
              <a:gd name="connsiteX2046" fmla="*/ 327396 w 9086920"/>
              <a:gd name="connsiteY2046" fmla="*/ 654356 h 3680528"/>
              <a:gd name="connsiteX2047" fmla="*/ 355699 w 9086920"/>
              <a:gd name="connsiteY2047" fmla="*/ 648101 h 3680528"/>
              <a:gd name="connsiteX2048" fmla="*/ 397576 w 9086920"/>
              <a:gd name="connsiteY2048" fmla="*/ 650156 h 3680528"/>
              <a:gd name="connsiteX2049" fmla="*/ 440353 w 9086920"/>
              <a:gd name="connsiteY2049" fmla="*/ 641083 h 3680528"/>
              <a:gd name="connsiteX2050" fmla="*/ 411633 w 9086920"/>
              <a:gd name="connsiteY2050" fmla="*/ 636065 h 3680528"/>
              <a:gd name="connsiteX2051" fmla="*/ 474204 w 9086920"/>
              <a:gd name="connsiteY2051" fmla="*/ 623668 h 3680528"/>
              <a:gd name="connsiteX2052" fmla="*/ 629070 w 9086920"/>
              <a:gd name="connsiteY2052" fmla="*/ 591135 h 3680528"/>
              <a:gd name="connsiteX2053" fmla="*/ 596013 w 9086920"/>
              <a:gd name="connsiteY2053" fmla="*/ 591195 h 3680528"/>
              <a:gd name="connsiteX2054" fmla="*/ 409917 w 9086920"/>
              <a:gd name="connsiteY2054" fmla="*/ 622129 h 3680528"/>
              <a:gd name="connsiteX2055" fmla="*/ 394436 w 9086920"/>
              <a:gd name="connsiteY2055" fmla="*/ 618795 h 3680528"/>
              <a:gd name="connsiteX2056" fmla="*/ 408347 w 9086920"/>
              <a:gd name="connsiteY2056" fmla="*/ 614048 h 3680528"/>
              <a:gd name="connsiteX2057" fmla="*/ 399329 w 9086920"/>
              <a:gd name="connsiteY2057" fmla="*/ 616603 h 3680528"/>
              <a:gd name="connsiteX2058" fmla="*/ 349059 w 9086920"/>
              <a:gd name="connsiteY2058" fmla="*/ 624904 h 3680528"/>
              <a:gd name="connsiteX2059" fmla="*/ 356160 w 9086920"/>
              <a:gd name="connsiteY2059" fmla="*/ 617983 h 3680528"/>
              <a:gd name="connsiteX2060" fmla="*/ 394052 w 9086920"/>
              <a:gd name="connsiteY2060" fmla="*/ 609781 h 3680528"/>
              <a:gd name="connsiteX2061" fmla="*/ 544078 w 9086920"/>
              <a:gd name="connsiteY2061" fmla="*/ 577995 h 3680528"/>
              <a:gd name="connsiteX2062" fmla="*/ 650176 w 9086920"/>
              <a:gd name="connsiteY2062" fmla="*/ 549749 h 3680528"/>
              <a:gd name="connsiteX2063" fmla="*/ 638736 w 9086920"/>
              <a:gd name="connsiteY2063" fmla="*/ 545692 h 3680528"/>
              <a:gd name="connsiteX2064" fmla="*/ 616603 w 9086920"/>
              <a:gd name="connsiteY2064" fmla="*/ 548546 h 3680528"/>
              <a:gd name="connsiteX2065" fmla="*/ 442212 w 9086920"/>
              <a:gd name="connsiteY2065" fmla="*/ 582925 h 3680528"/>
              <a:gd name="connsiteX2066" fmla="*/ 578073 w 9086920"/>
              <a:gd name="connsiteY2066" fmla="*/ 549987 h 3680528"/>
              <a:gd name="connsiteX2067" fmla="*/ 625153 w 9086920"/>
              <a:gd name="connsiteY2067" fmla="*/ 540876 h 3680528"/>
              <a:gd name="connsiteX2068" fmla="*/ 623352 w 9086920"/>
              <a:gd name="connsiteY2068" fmla="*/ 540237 h 3680528"/>
              <a:gd name="connsiteX2069" fmla="*/ 449905 w 9086920"/>
              <a:gd name="connsiteY2069" fmla="*/ 561660 h 3680528"/>
              <a:gd name="connsiteX2070" fmla="*/ 333635 w 9086920"/>
              <a:gd name="connsiteY2070" fmla="*/ 583153 h 3680528"/>
              <a:gd name="connsiteX2071" fmla="*/ 317619 w 9086920"/>
              <a:gd name="connsiteY2071" fmla="*/ 582282 h 3680528"/>
              <a:gd name="connsiteX2072" fmla="*/ 310658 w 9086920"/>
              <a:gd name="connsiteY2072" fmla="*/ 575078 h 3680528"/>
              <a:gd name="connsiteX2073" fmla="*/ 313883 w 9086920"/>
              <a:gd name="connsiteY2073" fmla="*/ 573115 h 3680528"/>
              <a:gd name="connsiteX2074" fmla="*/ 255204 w 9086920"/>
              <a:gd name="connsiteY2074" fmla="*/ 585152 h 3680528"/>
              <a:gd name="connsiteX2075" fmla="*/ 208857 w 9086920"/>
              <a:gd name="connsiteY2075" fmla="*/ 589578 h 3680528"/>
              <a:gd name="connsiteX2076" fmla="*/ 286126 w 9086920"/>
              <a:gd name="connsiteY2076" fmla="*/ 571596 h 3680528"/>
              <a:gd name="connsiteX2077" fmla="*/ 387632 w 9086920"/>
              <a:gd name="connsiteY2077" fmla="*/ 547729 h 3680528"/>
              <a:gd name="connsiteX2078" fmla="*/ 467479 w 9086920"/>
              <a:gd name="connsiteY2078" fmla="*/ 527849 h 3680528"/>
              <a:gd name="connsiteX2079" fmla="*/ 465540 w 9086920"/>
              <a:gd name="connsiteY2079" fmla="*/ 520000 h 3680528"/>
              <a:gd name="connsiteX2080" fmla="*/ 462841 w 9086920"/>
              <a:gd name="connsiteY2080" fmla="*/ 519164 h 3680528"/>
              <a:gd name="connsiteX2081" fmla="*/ 455301 w 9086920"/>
              <a:gd name="connsiteY2081" fmla="*/ 520436 h 3680528"/>
              <a:gd name="connsiteX2082" fmla="*/ 404519 w 9086920"/>
              <a:gd name="connsiteY2082" fmla="*/ 532442 h 3680528"/>
              <a:gd name="connsiteX2083" fmla="*/ 154070 w 9086920"/>
              <a:gd name="connsiteY2083" fmla="*/ 591567 h 3680528"/>
              <a:gd name="connsiteX2084" fmla="*/ 110654 w 9086920"/>
              <a:gd name="connsiteY2084" fmla="*/ 594596 h 3680528"/>
              <a:gd name="connsiteX2085" fmla="*/ 123717 w 9086920"/>
              <a:gd name="connsiteY2085" fmla="*/ 590932 h 3680528"/>
              <a:gd name="connsiteX2086" fmla="*/ 143325 w 9086920"/>
              <a:gd name="connsiteY2086" fmla="*/ 591039 h 3680528"/>
              <a:gd name="connsiteX2087" fmla="*/ 159496 w 9086920"/>
              <a:gd name="connsiteY2087" fmla="*/ 589086 h 3680528"/>
              <a:gd name="connsiteX2088" fmla="*/ 154689 w 9086920"/>
              <a:gd name="connsiteY2088" fmla="*/ 583785 h 3680528"/>
              <a:gd name="connsiteX2089" fmla="*/ 159438 w 9086920"/>
              <a:gd name="connsiteY2089" fmla="*/ 582794 h 3680528"/>
              <a:gd name="connsiteX2090" fmla="*/ 202845 w 9086920"/>
              <a:gd name="connsiteY2090" fmla="*/ 564680 h 3680528"/>
              <a:gd name="connsiteX2091" fmla="*/ 136742 w 9086920"/>
              <a:gd name="connsiteY2091" fmla="*/ 579884 h 3680528"/>
              <a:gd name="connsiteX2092" fmla="*/ 132572 w 9086920"/>
              <a:gd name="connsiteY2092" fmla="*/ 580719 h 3680528"/>
              <a:gd name="connsiteX2093" fmla="*/ 131968 w 9086920"/>
              <a:gd name="connsiteY2093" fmla="*/ 580640 h 3680528"/>
              <a:gd name="connsiteX2094" fmla="*/ 118143 w 9086920"/>
              <a:gd name="connsiteY2094" fmla="*/ 580293 h 3680528"/>
              <a:gd name="connsiteX2095" fmla="*/ 211174 w 9086920"/>
              <a:gd name="connsiteY2095" fmla="*/ 554887 h 3680528"/>
              <a:gd name="connsiteX2096" fmla="*/ 357110 w 9086920"/>
              <a:gd name="connsiteY2096" fmla="*/ 518596 h 3680528"/>
              <a:gd name="connsiteX2097" fmla="*/ 375236 w 9086920"/>
              <a:gd name="connsiteY2097" fmla="*/ 515388 h 3680528"/>
              <a:gd name="connsiteX2098" fmla="*/ 354825 w 9086920"/>
              <a:gd name="connsiteY2098" fmla="*/ 515537 h 3680528"/>
              <a:gd name="connsiteX2099" fmla="*/ 89066 w 9086920"/>
              <a:gd name="connsiteY2099" fmla="*/ 571004 h 3680528"/>
              <a:gd name="connsiteX2100" fmla="*/ 373528 w 9086920"/>
              <a:gd name="connsiteY2100" fmla="*/ 501573 h 3680528"/>
              <a:gd name="connsiteX2101" fmla="*/ 396165 w 9086920"/>
              <a:gd name="connsiteY2101" fmla="*/ 495096 h 3680528"/>
              <a:gd name="connsiteX2102" fmla="*/ 408997 w 9086920"/>
              <a:gd name="connsiteY2102" fmla="*/ 484657 h 3680528"/>
              <a:gd name="connsiteX2103" fmla="*/ 409150 w 9086920"/>
              <a:gd name="connsiteY2103" fmla="*/ 484278 h 3680528"/>
              <a:gd name="connsiteX2104" fmla="*/ 366294 w 9086920"/>
              <a:gd name="connsiteY2104" fmla="*/ 491884 h 3680528"/>
              <a:gd name="connsiteX2105" fmla="*/ 238337 w 9086920"/>
              <a:gd name="connsiteY2105" fmla="*/ 519119 h 3680528"/>
              <a:gd name="connsiteX2106" fmla="*/ 346436 w 9086920"/>
              <a:gd name="connsiteY2106" fmla="*/ 491224 h 3680528"/>
              <a:gd name="connsiteX2107" fmla="*/ 427251 w 9086920"/>
              <a:gd name="connsiteY2107" fmla="*/ 472209 h 3680528"/>
              <a:gd name="connsiteX2108" fmla="*/ 436036 w 9086920"/>
              <a:gd name="connsiteY2108" fmla="*/ 467499 h 3680528"/>
              <a:gd name="connsiteX2109" fmla="*/ 515031 w 9086920"/>
              <a:gd name="connsiteY2109" fmla="*/ 443552 h 3680528"/>
              <a:gd name="connsiteX2110" fmla="*/ 822720 w 9086920"/>
              <a:gd name="connsiteY2110" fmla="*/ 382410 h 3680528"/>
              <a:gd name="connsiteX2111" fmla="*/ 838008 w 9086920"/>
              <a:gd name="connsiteY2111" fmla="*/ 380932 h 3680528"/>
              <a:gd name="connsiteX2112" fmla="*/ 905198 w 9086920"/>
              <a:gd name="connsiteY2112" fmla="*/ 368307 h 3680528"/>
              <a:gd name="connsiteX2113" fmla="*/ 1009619 w 9086920"/>
              <a:gd name="connsiteY2113" fmla="*/ 352180 h 3680528"/>
              <a:gd name="connsiteX2114" fmla="*/ 1240840 w 9086920"/>
              <a:gd name="connsiteY2114" fmla="*/ 332031 h 3680528"/>
              <a:gd name="connsiteX2115" fmla="*/ 1322978 w 9086920"/>
              <a:gd name="connsiteY2115" fmla="*/ 326001 h 3680528"/>
              <a:gd name="connsiteX2116" fmla="*/ 1323089 w 9086920"/>
              <a:gd name="connsiteY2116" fmla="*/ 325998 h 3680528"/>
              <a:gd name="connsiteX2117" fmla="*/ 1242682 w 9086920"/>
              <a:gd name="connsiteY2117" fmla="*/ 326095 h 3680528"/>
              <a:gd name="connsiteX2118" fmla="*/ 950393 w 9086920"/>
              <a:gd name="connsiteY2118" fmla="*/ 340104 h 3680528"/>
              <a:gd name="connsiteX2119" fmla="*/ 650364 w 9086920"/>
              <a:gd name="connsiteY2119" fmla="*/ 364370 h 3680528"/>
              <a:gd name="connsiteX2120" fmla="*/ 388637 w 9086920"/>
              <a:gd name="connsiteY2120" fmla="*/ 403960 h 3680528"/>
              <a:gd name="connsiteX2121" fmla="*/ 412895 w 9086920"/>
              <a:gd name="connsiteY2121" fmla="*/ 380972 h 3680528"/>
              <a:gd name="connsiteX2122" fmla="*/ 467792 w 9086920"/>
              <a:gd name="connsiteY2122" fmla="*/ 340103 h 3680528"/>
              <a:gd name="connsiteX2123" fmla="*/ 808677 w 9086920"/>
              <a:gd name="connsiteY2123" fmla="*/ 300514 h 3680528"/>
              <a:gd name="connsiteX2124" fmla="*/ 1053807 w 9086920"/>
              <a:gd name="connsiteY2124" fmla="*/ 277525 h 3680528"/>
              <a:gd name="connsiteX2125" fmla="*/ 1532716 w 9086920"/>
              <a:gd name="connsiteY2125" fmla="*/ 264415 h 3680528"/>
              <a:gd name="connsiteX2126" fmla="*/ 673345 w 9086920"/>
              <a:gd name="connsiteY2126" fmla="*/ 64244 h 3680528"/>
              <a:gd name="connsiteX2127" fmla="*/ 650363 w 9086920"/>
              <a:gd name="connsiteY2127" fmla="*/ 71906 h 3680528"/>
              <a:gd name="connsiteX2128" fmla="*/ 1871959 w 9086920"/>
              <a:gd name="connsiteY2128" fmla="*/ 485 h 3680528"/>
              <a:gd name="connsiteX2129" fmla="*/ 2333496 w 9086920"/>
              <a:gd name="connsiteY2129" fmla="*/ 13144 h 3680528"/>
              <a:gd name="connsiteX2130" fmla="*/ 2755913 w 9086920"/>
              <a:gd name="connsiteY2130" fmla="*/ 38440 h 3680528"/>
              <a:gd name="connsiteX2131" fmla="*/ 2785892 w 9086920"/>
              <a:gd name="connsiteY2131" fmla="*/ 43290 h 3680528"/>
              <a:gd name="connsiteX2132" fmla="*/ 3162964 w 9086920"/>
              <a:gd name="connsiteY2132" fmla="*/ 101167 h 3680528"/>
              <a:gd name="connsiteX2133" fmla="*/ 3925372 w 9086920"/>
              <a:gd name="connsiteY2133" fmla="*/ 225991 h 3680528"/>
              <a:gd name="connsiteX2134" fmla="*/ 4603825 w 9086920"/>
              <a:gd name="connsiteY2134" fmla="*/ 362074 h 3680528"/>
              <a:gd name="connsiteX2135" fmla="*/ 4630709 w 9086920"/>
              <a:gd name="connsiteY2135" fmla="*/ 355049 h 3680528"/>
              <a:gd name="connsiteX2136" fmla="*/ 4459418 w 9086920"/>
              <a:gd name="connsiteY2136" fmla="*/ 319536 h 3680528"/>
              <a:gd name="connsiteX2137" fmla="*/ 4225739 w 9086920"/>
              <a:gd name="connsiteY2137" fmla="*/ 259449 h 3680528"/>
              <a:gd name="connsiteX2138" fmla="*/ 3770085 w 9086920"/>
              <a:gd name="connsiteY2138" fmla="*/ 184086 h 3680528"/>
              <a:gd name="connsiteX2139" fmla="*/ 3257170 w 9086920"/>
              <a:gd name="connsiteY2139" fmla="*/ 87421 h 3680528"/>
              <a:gd name="connsiteX2140" fmla="*/ 3184128 w 9086920"/>
              <a:gd name="connsiteY2140" fmla="*/ 74580 h 3680528"/>
              <a:gd name="connsiteX2141" fmla="*/ 3259126 w 9086920"/>
              <a:gd name="connsiteY2141" fmla="*/ 81107 h 3680528"/>
              <a:gd name="connsiteX2142" fmla="*/ 3485514 w 9086920"/>
              <a:gd name="connsiteY2142" fmla="*/ 105940 h 3680528"/>
              <a:gd name="connsiteX2143" fmla="*/ 3820766 w 9086920"/>
              <a:gd name="connsiteY2143" fmla="*/ 163847 h 3680528"/>
              <a:gd name="connsiteX2144" fmla="*/ 4784625 w 9086920"/>
              <a:gd name="connsiteY2144" fmla="*/ 373380 h 3680528"/>
              <a:gd name="connsiteX2145" fmla="*/ 5269388 w 9086920"/>
              <a:gd name="connsiteY2145" fmla="*/ 464333 h 3680528"/>
              <a:gd name="connsiteX2146" fmla="*/ 6491403 w 9086920"/>
              <a:gd name="connsiteY2146" fmla="*/ 826239 h 3680528"/>
              <a:gd name="connsiteX2147" fmla="*/ 6580443 w 9086920"/>
              <a:gd name="connsiteY2147" fmla="*/ 865541 h 3680528"/>
              <a:gd name="connsiteX2148" fmla="*/ 6103249 w 9086920"/>
              <a:gd name="connsiteY2148" fmla="*/ 747768 h 3680528"/>
              <a:gd name="connsiteX2149" fmla="*/ 5564453 w 9086920"/>
              <a:gd name="connsiteY2149" fmla="*/ 624904 h 3680528"/>
              <a:gd name="connsiteX2150" fmla="*/ 3609798 w 9086920"/>
              <a:gd name="connsiteY2150" fmla="*/ 317115 h 3680528"/>
              <a:gd name="connsiteX2151" fmla="*/ 2921646 w 9086920"/>
              <a:gd name="connsiteY2151" fmla="*/ 245597 h 3680528"/>
              <a:gd name="connsiteX2152" fmla="*/ 2422450 w 9086920"/>
              <a:gd name="connsiteY2152" fmla="*/ 222609 h 3680528"/>
              <a:gd name="connsiteX2153" fmla="*/ 2010868 w 9086920"/>
              <a:gd name="connsiteY2153" fmla="*/ 218298 h 3680528"/>
              <a:gd name="connsiteX2154" fmla="*/ 1892096 w 9086920"/>
              <a:gd name="connsiteY2154" fmla="*/ 224644 h 3680528"/>
              <a:gd name="connsiteX2155" fmla="*/ 1893817 w 9086920"/>
              <a:gd name="connsiteY2155" fmla="*/ 226510 h 3680528"/>
              <a:gd name="connsiteX2156" fmla="*/ 1891020 w 9086920"/>
              <a:gd name="connsiteY2156" fmla="*/ 230187 h 3680528"/>
              <a:gd name="connsiteX2157" fmla="*/ 1889811 w 9086920"/>
              <a:gd name="connsiteY2157" fmla="*/ 224766 h 3680528"/>
              <a:gd name="connsiteX2158" fmla="*/ 1812557 w 9086920"/>
              <a:gd name="connsiteY2158" fmla="*/ 228894 h 3680528"/>
              <a:gd name="connsiteX2159" fmla="*/ 1623224 w 9086920"/>
              <a:gd name="connsiteY2159" fmla="*/ 237934 h 3680528"/>
              <a:gd name="connsiteX2160" fmla="*/ 1125304 w 9086920"/>
              <a:gd name="connsiteY2160" fmla="*/ 237935 h 3680528"/>
              <a:gd name="connsiteX2161" fmla="*/ 863576 w 9086920"/>
              <a:gd name="connsiteY2161" fmla="*/ 260923 h 3680528"/>
              <a:gd name="connsiteX2162" fmla="*/ 697602 w 9086920"/>
              <a:gd name="connsiteY2162" fmla="*/ 277524 h 3680528"/>
              <a:gd name="connsiteX2163" fmla="*/ 626108 w 9086920"/>
              <a:gd name="connsiteY2163" fmla="*/ 253260 h 3680528"/>
              <a:gd name="connsiteX2164" fmla="*/ 539289 w 9086920"/>
              <a:gd name="connsiteY2164" fmla="*/ 260922 h 3680528"/>
              <a:gd name="connsiteX2165" fmla="*/ 586528 w 9086920"/>
              <a:gd name="connsiteY2165" fmla="*/ 158750 h 3680528"/>
              <a:gd name="connsiteX2166" fmla="*/ 475453 w 9086920"/>
              <a:gd name="connsiteY2166" fmla="*/ 174077 h 3680528"/>
              <a:gd name="connsiteX2167" fmla="*/ 364379 w 9086920"/>
              <a:gd name="connsiteY2167" fmla="*/ 198343 h 3680528"/>
              <a:gd name="connsiteX2168" fmla="*/ 396296 w 9086920"/>
              <a:gd name="connsiteY2168" fmla="*/ 158751 h 3680528"/>
              <a:gd name="connsiteX2169" fmla="*/ 380977 w 9086920"/>
              <a:gd name="connsiteY2169" fmla="*/ 142149 h 3680528"/>
              <a:gd name="connsiteX2170" fmla="*/ 403958 w 9086920"/>
              <a:gd name="connsiteY2170" fmla="*/ 134486 h 3680528"/>
              <a:gd name="connsiteX2171" fmla="*/ 673345 w 9086920"/>
              <a:gd name="connsiteY2171" fmla="*/ 79569 h 3680528"/>
              <a:gd name="connsiteX2172" fmla="*/ 769099 w 9086920"/>
              <a:gd name="connsiteY2172" fmla="*/ 47642 h 3680528"/>
              <a:gd name="connsiteX2173" fmla="*/ 1353836 w 9086920"/>
              <a:gd name="connsiteY2173" fmla="*/ 8050 h 3680528"/>
              <a:gd name="connsiteX2174" fmla="*/ 1871959 w 9086920"/>
              <a:gd name="connsiteY2174" fmla="*/ 485 h 368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Lst>
            <a:rect l="l" t="t" r="r" b="b"/>
            <a:pathLst>
              <a:path w="9086920" h="3680528">
                <a:moveTo>
                  <a:pt x="8841790" y="3466521"/>
                </a:moveTo>
                <a:cubicBezTo>
                  <a:pt x="8841790" y="3474185"/>
                  <a:pt x="8825190" y="3483125"/>
                  <a:pt x="8825190" y="3474184"/>
                </a:cubicBezTo>
                <a:cubicBezTo>
                  <a:pt x="8817531" y="3474184"/>
                  <a:pt x="8834127" y="3466521"/>
                  <a:pt x="8841790" y="3466521"/>
                </a:cubicBezTo>
                <a:close/>
                <a:moveTo>
                  <a:pt x="8892071" y="3417441"/>
                </a:moveTo>
                <a:lnTo>
                  <a:pt x="8902231" y="3420336"/>
                </a:lnTo>
                <a:lnTo>
                  <a:pt x="8901157" y="3421183"/>
                </a:lnTo>
                <a:cubicBezTo>
                  <a:pt x="8895092" y="3423099"/>
                  <a:pt x="8889028" y="3423099"/>
                  <a:pt x="8889028" y="3419267"/>
                </a:cubicBezTo>
                <a:close/>
                <a:moveTo>
                  <a:pt x="8861294" y="3408676"/>
                </a:moveTo>
                <a:lnTo>
                  <a:pt x="8871315" y="3411530"/>
                </a:lnTo>
                <a:lnTo>
                  <a:pt x="8869240" y="3413361"/>
                </a:lnTo>
                <a:cubicBezTo>
                  <a:pt x="8863176" y="3415437"/>
                  <a:pt x="8857111" y="3415436"/>
                  <a:pt x="8857111" y="3411606"/>
                </a:cubicBezTo>
                <a:close/>
                <a:moveTo>
                  <a:pt x="8830179" y="3399673"/>
                </a:moveTo>
                <a:lnTo>
                  <a:pt x="8840267" y="3402617"/>
                </a:lnTo>
                <a:lnTo>
                  <a:pt x="8837321" y="3405059"/>
                </a:lnTo>
                <a:cubicBezTo>
                  <a:pt x="8831256" y="3407136"/>
                  <a:pt x="8825192" y="3407136"/>
                  <a:pt x="8825191" y="3402666"/>
                </a:cubicBezTo>
                <a:close/>
                <a:moveTo>
                  <a:pt x="8992441" y="3340084"/>
                </a:moveTo>
                <a:cubicBezTo>
                  <a:pt x="9000104" y="3340085"/>
                  <a:pt x="8983504" y="3347748"/>
                  <a:pt x="8975845" y="3347748"/>
                </a:cubicBezTo>
                <a:cubicBezTo>
                  <a:pt x="8975844" y="3340084"/>
                  <a:pt x="8992441" y="3340084"/>
                  <a:pt x="8992441" y="3340084"/>
                </a:cubicBezTo>
                <a:close/>
                <a:moveTo>
                  <a:pt x="7844232" y="3336972"/>
                </a:moveTo>
                <a:cubicBezTo>
                  <a:pt x="7834538" y="3336255"/>
                  <a:pt x="7822330" y="3342001"/>
                  <a:pt x="7828074" y="3347748"/>
                </a:cubicBezTo>
                <a:lnTo>
                  <a:pt x="7852333" y="3340085"/>
                </a:lnTo>
                <a:cubicBezTo>
                  <a:pt x="7850417" y="3338171"/>
                  <a:pt x="7847465" y="3337213"/>
                  <a:pt x="7844232" y="3336972"/>
                </a:cubicBezTo>
                <a:close/>
                <a:moveTo>
                  <a:pt x="8698837" y="3335896"/>
                </a:moveTo>
                <a:cubicBezTo>
                  <a:pt x="8702388" y="3335297"/>
                  <a:pt x="8707416" y="3336254"/>
                  <a:pt x="8715394" y="3340085"/>
                </a:cubicBezTo>
                <a:cubicBezTo>
                  <a:pt x="8713160" y="3338170"/>
                  <a:pt x="8711004" y="3339207"/>
                  <a:pt x="8709410" y="3341582"/>
                </a:cubicBezTo>
                <a:lnTo>
                  <a:pt x="8708803" y="3343772"/>
                </a:lnTo>
                <a:lnTo>
                  <a:pt x="8693634" y="3339374"/>
                </a:lnTo>
                <a:close/>
                <a:moveTo>
                  <a:pt x="7785265" y="3322186"/>
                </a:moveTo>
                <a:cubicBezTo>
                  <a:pt x="7785625" y="3323323"/>
                  <a:pt x="7786582" y="3326357"/>
                  <a:pt x="7788496" y="3332422"/>
                </a:cubicBezTo>
                <a:cubicBezTo>
                  <a:pt x="7788496" y="3332422"/>
                  <a:pt x="7784188" y="3318773"/>
                  <a:pt x="7785265" y="3322186"/>
                </a:cubicBezTo>
                <a:close/>
                <a:moveTo>
                  <a:pt x="8450435" y="3306122"/>
                </a:moveTo>
                <a:cubicBezTo>
                  <a:pt x="8450795" y="3307200"/>
                  <a:pt x="8451753" y="3310072"/>
                  <a:pt x="8453665" y="3315820"/>
                </a:cubicBezTo>
                <a:cubicBezTo>
                  <a:pt x="8453665" y="3315820"/>
                  <a:pt x="8449359" y="3302888"/>
                  <a:pt x="8450435" y="3306122"/>
                </a:cubicBezTo>
                <a:close/>
                <a:moveTo>
                  <a:pt x="7706946" y="3297382"/>
                </a:moveTo>
                <a:cubicBezTo>
                  <a:pt x="7702637" y="3296662"/>
                  <a:pt x="7694019" y="3302410"/>
                  <a:pt x="7694019" y="3308156"/>
                </a:cubicBezTo>
                <a:cubicBezTo>
                  <a:pt x="7694019" y="3308156"/>
                  <a:pt x="7718277" y="3300494"/>
                  <a:pt x="7709340" y="3300494"/>
                </a:cubicBezTo>
                <a:cubicBezTo>
                  <a:pt x="7709341" y="3298578"/>
                  <a:pt x="7708383" y="3297621"/>
                  <a:pt x="7706946" y="3297382"/>
                </a:cubicBezTo>
                <a:close/>
                <a:moveTo>
                  <a:pt x="7651074" y="3278800"/>
                </a:moveTo>
                <a:cubicBezTo>
                  <a:pt x="7651448" y="3280359"/>
                  <a:pt x="7654441" y="3292832"/>
                  <a:pt x="7654441" y="3292832"/>
                </a:cubicBezTo>
                <a:cubicBezTo>
                  <a:pt x="7651568" y="3280858"/>
                  <a:pt x="7650851" y="3277864"/>
                  <a:pt x="7651074" y="3278800"/>
                </a:cubicBezTo>
                <a:close/>
                <a:moveTo>
                  <a:pt x="7615820" y="3273116"/>
                </a:moveTo>
                <a:cubicBezTo>
                  <a:pt x="7608638" y="3272398"/>
                  <a:pt x="7601458" y="3278144"/>
                  <a:pt x="7607202" y="3283891"/>
                </a:cubicBezTo>
                <a:lnTo>
                  <a:pt x="7622523" y="3276228"/>
                </a:lnTo>
                <a:cubicBezTo>
                  <a:pt x="7620608" y="3274312"/>
                  <a:pt x="7618215" y="3273355"/>
                  <a:pt x="7615820" y="3273116"/>
                </a:cubicBezTo>
                <a:close/>
                <a:moveTo>
                  <a:pt x="9015423" y="3236638"/>
                </a:moveTo>
                <a:cubicBezTo>
                  <a:pt x="9023084" y="3244300"/>
                  <a:pt x="9000104" y="3253240"/>
                  <a:pt x="8992441" y="3244301"/>
                </a:cubicBezTo>
                <a:close/>
                <a:moveTo>
                  <a:pt x="8957756" y="3228292"/>
                </a:moveTo>
                <a:lnTo>
                  <a:pt x="8957570" y="3228318"/>
                </a:lnTo>
                <a:cubicBezTo>
                  <a:pt x="8954795" y="3228704"/>
                  <a:pt x="8952864" y="3228974"/>
                  <a:pt x="8952864" y="3228974"/>
                </a:cubicBezTo>
                <a:close/>
                <a:moveTo>
                  <a:pt x="8976026" y="3225743"/>
                </a:moveTo>
                <a:cubicBezTo>
                  <a:pt x="8979887" y="3225205"/>
                  <a:pt x="8974097" y="3226012"/>
                  <a:pt x="8967341" y="3226954"/>
                </a:cubicBezTo>
                <a:lnTo>
                  <a:pt x="8957756" y="3228292"/>
                </a:lnTo>
                <a:close/>
                <a:moveTo>
                  <a:pt x="8767241" y="3091104"/>
                </a:moveTo>
                <a:cubicBezTo>
                  <a:pt x="8765027" y="3091523"/>
                  <a:pt x="8759123" y="3092641"/>
                  <a:pt x="8747311" y="3094876"/>
                </a:cubicBezTo>
                <a:cubicBezTo>
                  <a:pt x="8747311" y="3094876"/>
                  <a:pt x="8773882" y="3089847"/>
                  <a:pt x="8767241" y="3091104"/>
                </a:cubicBezTo>
                <a:close/>
                <a:moveTo>
                  <a:pt x="8503833" y="2882914"/>
                </a:moveTo>
                <a:lnTo>
                  <a:pt x="8564742" y="2896921"/>
                </a:lnTo>
                <a:lnTo>
                  <a:pt x="8601358" y="2912630"/>
                </a:lnTo>
                <a:lnTo>
                  <a:pt x="8573353" y="2907200"/>
                </a:lnTo>
                <a:close/>
                <a:moveTo>
                  <a:pt x="8385032" y="2844796"/>
                </a:moveTo>
                <a:lnTo>
                  <a:pt x="8406427" y="2849667"/>
                </a:lnTo>
                <a:lnTo>
                  <a:pt x="8411281" y="2852700"/>
                </a:lnTo>
                <a:close/>
                <a:moveTo>
                  <a:pt x="8325218" y="2826407"/>
                </a:moveTo>
                <a:lnTo>
                  <a:pt x="8346903" y="2832586"/>
                </a:lnTo>
                <a:lnTo>
                  <a:pt x="8380111" y="2843312"/>
                </a:lnTo>
                <a:lnTo>
                  <a:pt x="8333843" y="2829377"/>
                </a:lnTo>
                <a:close/>
                <a:moveTo>
                  <a:pt x="8213804" y="2782697"/>
                </a:moveTo>
                <a:cubicBezTo>
                  <a:pt x="8209495" y="2781979"/>
                  <a:pt x="8200876" y="2787726"/>
                  <a:pt x="8200877" y="2793473"/>
                </a:cubicBezTo>
                <a:cubicBezTo>
                  <a:pt x="8200877" y="2793473"/>
                  <a:pt x="8223857" y="2785809"/>
                  <a:pt x="8216199" y="2785810"/>
                </a:cubicBezTo>
                <a:cubicBezTo>
                  <a:pt x="8216198" y="2783896"/>
                  <a:pt x="8215241" y="2782937"/>
                  <a:pt x="8213804" y="2782697"/>
                </a:cubicBezTo>
                <a:close/>
                <a:moveTo>
                  <a:pt x="8129382" y="2753883"/>
                </a:moveTo>
                <a:cubicBezTo>
                  <a:pt x="8121720" y="2753883"/>
                  <a:pt x="8105123" y="2761545"/>
                  <a:pt x="8114061" y="2761545"/>
                </a:cubicBezTo>
                <a:cubicBezTo>
                  <a:pt x="8114061" y="2770484"/>
                  <a:pt x="8129382" y="2761545"/>
                  <a:pt x="8129382" y="2753883"/>
                </a:cubicBezTo>
                <a:close/>
                <a:moveTo>
                  <a:pt x="8105123" y="2746219"/>
                </a:moveTo>
                <a:cubicBezTo>
                  <a:pt x="8097461" y="2746219"/>
                  <a:pt x="8082142" y="2753882"/>
                  <a:pt x="8089801" y="2753882"/>
                </a:cubicBezTo>
                <a:cubicBezTo>
                  <a:pt x="8089800" y="2761545"/>
                  <a:pt x="8105123" y="2753882"/>
                  <a:pt x="8105123" y="2746219"/>
                </a:cubicBezTo>
                <a:close/>
                <a:moveTo>
                  <a:pt x="8324083" y="2736871"/>
                </a:moveTo>
                <a:lnTo>
                  <a:pt x="8395975" y="2749950"/>
                </a:lnTo>
                <a:lnTo>
                  <a:pt x="8403668" y="2753892"/>
                </a:lnTo>
                <a:lnTo>
                  <a:pt x="8412426" y="2759194"/>
                </a:lnTo>
                <a:lnTo>
                  <a:pt x="8377247" y="2755078"/>
                </a:lnTo>
                <a:lnTo>
                  <a:pt x="8343850" y="2749752"/>
                </a:lnTo>
                <a:lnTo>
                  <a:pt x="8330411" y="2740558"/>
                </a:lnTo>
                <a:close/>
                <a:moveTo>
                  <a:pt x="7303559" y="2636591"/>
                </a:moveTo>
                <a:cubicBezTo>
                  <a:pt x="7391300" y="2669093"/>
                  <a:pt x="7478328" y="2691078"/>
                  <a:pt x="7568755" y="2719247"/>
                </a:cubicBezTo>
                <a:lnTo>
                  <a:pt x="7618604" y="2736016"/>
                </a:lnTo>
                <a:lnTo>
                  <a:pt x="7733118" y="2767131"/>
                </a:lnTo>
                <a:lnTo>
                  <a:pt x="7737090" y="2768283"/>
                </a:lnTo>
                <a:lnTo>
                  <a:pt x="7645708" y="2730603"/>
                </a:lnTo>
                <a:lnTo>
                  <a:pt x="7608222" y="2717160"/>
                </a:lnTo>
                <a:lnTo>
                  <a:pt x="7464557" y="2674719"/>
                </a:lnTo>
                <a:lnTo>
                  <a:pt x="7381352" y="2651228"/>
                </a:lnTo>
                <a:close/>
                <a:moveTo>
                  <a:pt x="7901417" y="2615073"/>
                </a:moveTo>
                <a:lnTo>
                  <a:pt x="7900529" y="2618582"/>
                </a:lnTo>
                <a:cubicBezTo>
                  <a:pt x="7902416" y="2620814"/>
                  <a:pt x="7905094" y="2618550"/>
                  <a:pt x="7906981" y="2620782"/>
                </a:cubicBezTo>
                <a:cubicBezTo>
                  <a:pt x="7912942" y="2621722"/>
                  <a:pt x="7912796" y="2620021"/>
                  <a:pt x="7910558" y="2618139"/>
                </a:cubicBezTo>
                <a:lnTo>
                  <a:pt x="7908562" y="2616941"/>
                </a:lnTo>
                <a:close/>
                <a:moveTo>
                  <a:pt x="8469159" y="2493651"/>
                </a:moveTo>
                <a:cubicBezTo>
                  <a:pt x="8469159" y="2493651"/>
                  <a:pt x="8463356" y="2498101"/>
                  <a:pt x="8464807" y="2496990"/>
                </a:cubicBezTo>
                <a:cubicBezTo>
                  <a:pt x="8465291" y="2496619"/>
                  <a:pt x="8466581" y="2495630"/>
                  <a:pt x="8469159" y="2493651"/>
                </a:cubicBezTo>
                <a:close/>
                <a:moveTo>
                  <a:pt x="8449181" y="2486042"/>
                </a:moveTo>
                <a:cubicBezTo>
                  <a:pt x="8449758" y="2486400"/>
                  <a:pt x="8451299" y="2487355"/>
                  <a:pt x="8454381" y="2489263"/>
                </a:cubicBezTo>
                <a:cubicBezTo>
                  <a:pt x="8454381" y="2489263"/>
                  <a:pt x="8447448" y="2484968"/>
                  <a:pt x="8449181" y="2486042"/>
                </a:cubicBezTo>
                <a:close/>
                <a:moveTo>
                  <a:pt x="5366563" y="2476745"/>
                </a:moveTo>
                <a:lnTo>
                  <a:pt x="5351240" y="2484407"/>
                </a:lnTo>
                <a:cubicBezTo>
                  <a:pt x="5358901" y="2493348"/>
                  <a:pt x="5375498" y="2484408"/>
                  <a:pt x="5366563" y="2476745"/>
                </a:cubicBezTo>
                <a:close/>
                <a:moveTo>
                  <a:pt x="7559319" y="2463647"/>
                </a:moveTo>
                <a:lnTo>
                  <a:pt x="7558878" y="2463846"/>
                </a:lnTo>
                <a:lnTo>
                  <a:pt x="7612788" y="2477862"/>
                </a:lnTo>
                <a:lnTo>
                  <a:pt x="7617809" y="2479350"/>
                </a:lnTo>
                <a:lnTo>
                  <a:pt x="7614252" y="2477941"/>
                </a:lnTo>
                <a:cubicBezTo>
                  <a:pt x="7596212" y="2471552"/>
                  <a:pt x="7572413" y="2464466"/>
                  <a:pt x="7559319" y="2463647"/>
                </a:cubicBezTo>
                <a:close/>
                <a:moveTo>
                  <a:pt x="5247827" y="2453756"/>
                </a:moveTo>
                <a:cubicBezTo>
                  <a:pt x="5240166" y="2453755"/>
                  <a:pt x="5208249" y="2461420"/>
                  <a:pt x="5217186" y="2461419"/>
                </a:cubicBezTo>
                <a:cubicBezTo>
                  <a:pt x="5224847" y="2469081"/>
                  <a:pt x="5256764" y="2461420"/>
                  <a:pt x="5247827" y="2453756"/>
                </a:cubicBezTo>
                <a:close/>
                <a:moveTo>
                  <a:pt x="5208249" y="2444817"/>
                </a:moveTo>
                <a:cubicBezTo>
                  <a:pt x="5200590" y="2444817"/>
                  <a:pt x="5168670" y="2453757"/>
                  <a:pt x="5168670" y="2453757"/>
                </a:cubicBezTo>
                <a:cubicBezTo>
                  <a:pt x="5185267" y="2469082"/>
                  <a:pt x="5208249" y="2444817"/>
                  <a:pt x="5208249" y="2444817"/>
                </a:cubicBezTo>
                <a:close/>
                <a:moveTo>
                  <a:pt x="5151594" y="2435118"/>
                </a:moveTo>
                <a:cubicBezTo>
                  <a:pt x="5139386" y="2436197"/>
                  <a:pt x="5121433" y="2444817"/>
                  <a:pt x="5121433" y="2444817"/>
                </a:cubicBezTo>
                <a:cubicBezTo>
                  <a:pt x="5129092" y="2453756"/>
                  <a:pt x="5161011" y="2444817"/>
                  <a:pt x="5161011" y="2437153"/>
                </a:cubicBezTo>
                <a:cubicBezTo>
                  <a:pt x="5159094" y="2435238"/>
                  <a:pt x="5155664" y="2434760"/>
                  <a:pt x="5151594" y="2435118"/>
                </a:cubicBezTo>
                <a:close/>
                <a:moveTo>
                  <a:pt x="8403896" y="2430919"/>
                </a:moveTo>
                <a:lnTo>
                  <a:pt x="8406630" y="2431043"/>
                </a:lnTo>
                <a:lnTo>
                  <a:pt x="8412231" y="2432955"/>
                </a:lnTo>
                <a:cubicBezTo>
                  <a:pt x="8406117" y="2431947"/>
                  <a:pt x="8400843" y="2431262"/>
                  <a:pt x="8400412" y="2430997"/>
                </a:cubicBezTo>
                <a:cubicBezTo>
                  <a:pt x="8400196" y="2430862"/>
                  <a:pt x="8401191" y="2430833"/>
                  <a:pt x="8403896" y="2430919"/>
                </a:cubicBezTo>
                <a:close/>
                <a:moveTo>
                  <a:pt x="4991865" y="2412669"/>
                </a:moveTo>
                <a:cubicBezTo>
                  <a:pt x="4973970" y="2411053"/>
                  <a:pt x="4963439" y="2427576"/>
                  <a:pt x="5010357" y="2421827"/>
                </a:cubicBezTo>
                <a:cubicBezTo>
                  <a:pt x="5010357" y="2437153"/>
                  <a:pt x="5042277" y="2429491"/>
                  <a:pt x="5058872" y="2429492"/>
                </a:cubicBezTo>
                <a:cubicBezTo>
                  <a:pt x="5058873" y="2414166"/>
                  <a:pt x="5026956" y="2429491"/>
                  <a:pt x="5010357" y="2421827"/>
                </a:cubicBezTo>
                <a:cubicBezTo>
                  <a:pt x="5004612" y="2415761"/>
                  <a:pt x="4997831" y="2413208"/>
                  <a:pt x="4991865" y="2412669"/>
                </a:cubicBezTo>
                <a:close/>
                <a:moveTo>
                  <a:pt x="4947360" y="2403390"/>
                </a:moveTo>
                <a:cubicBezTo>
                  <a:pt x="4937665" y="2404828"/>
                  <a:pt x="4925456" y="2414166"/>
                  <a:pt x="4931201" y="2414166"/>
                </a:cubicBezTo>
                <a:cubicBezTo>
                  <a:pt x="4931201" y="2421828"/>
                  <a:pt x="4955458" y="2414166"/>
                  <a:pt x="4955458" y="2405225"/>
                </a:cubicBezTo>
                <a:cubicBezTo>
                  <a:pt x="4953543" y="2403309"/>
                  <a:pt x="4950591" y="2402911"/>
                  <a:pt x="4947360" y="2403390"/>
                </a:cubicBezTo>
                <a:close/>
                <a:moveTo>
                  <a:pt x="8377749" y="2352283"/>
                </a:moveTo>
                <a:lnTo>
                  <a:pt x="8377897" y="2352880"/>
                </a:lnTo>
                <a:lnTo>
                  <a:pt x="8392717" y="2356211"/>
                </a:lnTo>
                <a:lnTo>
                  <a:pt x="8390023" y="2355343"/>
                </a:lnTo>
                <a:close/>
                <a:moveTo>
                  <a:pt x="683145" y="2254557"/>
                </a:moveTo>
                <a:lnTo>
                  <a:pt x="682727" y="2255615"/>
                </a:lnTo>
                <a:cubicBezTo>
                  <a:pt x="681664" y="2256409"/>
                  <a:pt x="680349" y="2256200"/>
                  <a:pt x="679207" y="2254671"/>
                </a:cubicBezTo>
                <a:close/>
                <a:moveTo>
                  <a:pt x="8550459" y="2245835"/>
                </a:moveTo>
                <a:lnTo>
                  <a:pt x="8553267" y="2246291"/>
                </a:lnTo>
                <a:lnTo>
                  <a:pt x="8562719" y="2251384"/>
                </a:lnTo>
                <a:close/>
                <a:moveTo>
                  <a:pt x="8307292" y="2200097"/>
                </a:moveTo>
                <a:cubicBezTo>
                  <a:pt x="8308887" y="2199692"/>
                  <a:pt x="8312518" y="2200679"/>
                  <a:pt x="8315678" y="2202189"/>
                </a:cubicBezTo>
                <a:cubicBezTo>
                  <a:pt x="8318839" y="2203701"/>
                  <a:pt x="8321527" y="2205734"/>
                  <a:pt x="8321229" y="2207420"/>
                </a:cubicBezTo>
                <a:cubicBezTo>
                  <a:pt x="8321229" y="2207420"/>
                  <a:pt x="8311340" y="2207488"/>
                  <a:pt x="8307566" y="2203025"/>
                </a:cubicBezTo>
                <a:cubicBezTo>
                  <a:pt x="8306072" y="2201258"/>
                  <a:pt x="8306229" y="2200367"/>
                  <a:pt x="8307292" y="2200097"/>
                </a:cubicBezTo>
                <a:close/>
                <a:moveTo>
                  <a:pt x="8373637" y="2194247"/>
                </a:moveTo>
                <a:lnTo>
                  <a:pt x="8385827" y="2204871"/>
                </a:lnTo>
                <a:lnTo>
                  <a:pt x="8395232" y="2206200"/>
                </a:lnTo>
                <a:lnTo>
                  <a:pt x="8403073" y="2208193"/>
                </a:lnTo>
                <a:lnTo>
                  <a:pt x="8402658" y="2207922"/>
                </a:lnTo>
                <a:cubicBezTo>
                  <a:pt x="8401669" y="2207255"/>
                  <a:pt x="8401109" y="2206862"/>
                  <a:pt x="8401109" y="2206862"/>
                </a:cubicBezTo>
                <a:close/>
                <a:moveTo>
                  <a:pt x="8466220" y="2166885"/>
                </a:moveTo>
                <a:cubicBezTo>
                  <a:pt x="8467537" y="2167765"/>
                  <a:pt x="8469031" y="2169532"/>
                  <a:pt x="8471075" y="2171949"/>
                </a:cubicBezTo>
                <a:cubicBezTo>
                  <a:pt x="8465720" y="2176477"/>
                  <a:pt x="8464309" y="2169377"/>
                  <a:pt x="8462423" y="2167145"/>
                </a:cubicBezTo>
                <a:cubicBezTo>
                  <a:pt x="8463761" y="2166014"/>
                  <a:pt x="8464901" y="2166005"/>
                  <a:pt x="8466220" y="2166885"/>
                </a:cubicBezTo>
                <a:close/>
                <a:moveTo>
                  <a:pt x="662379" y="2166302"/>
                </a:moveTo>
                <a:lnTo>
                  <a:pt x="668709" y="2168790"/>
                </a:lnTo>
                <a:cubicBezTo>
                  <a:pt x="663183" y="2172916"/>
                  <a:pt x="660632" y="2174821"/>
                  <a:pt x="658348" y="2171761"/>
                </a:cubicBezTo>
                <a:lnTo>
                  <a:pt x="661328" y="2167047"/>
                </a:lnTo>
                <a:lnTo>
                  <a:pt x="662856" y="2166880"/>
                </a:lnTo>
                <a:close/>
                <a:moveTo>
                  <a:pt x="673810" y="2164982"/>
                </a:moveTo>
                <a:cubicBezTo>
                  <a:pt x="673543" y="2169945"/>
                  <a:pt x="668709" y="2168790"/>
                  <a:pt x="668709" y="2168790"/>
                </a:cubicBezTo>
                <a:cubicBezTo>
                  <a:pt x="668842" y="2166309"/>
                  <a:pt x="670117" y="2165357"/>
                  <a:pt x="671359" y="2165025"/>
                </a:cubicBezTo>
                <a:cubicBezTo>
                  <a:pt x="672601" y="2164694"/>
                  <a:pt x="673810" y="2164982"/>
                  <a:pt x="673810" y="2164982"/>
                </a:cubicBezTo>
                <a:close/>
                <a:moveTo>
                  <a:pt x="8308609" y="2164344"/>
                </a:moveTo>
                <a:lnTo>
                  <a:pt x="8304389" y="2167414"/>
                </a:lnTo>
                <a:cubicBezTo>
                  <a:pt x="8303419" y="2168120"/>
                  <a:pt x="8304066" y="2167649"/>
                  <a:pt x="8305360" y="2166709"/>
                </a:cubicBezTo>
                <a:close/>
                <a:moveTo>
                  <a:pt x="8457567" y="2162081"/>
                </a:moveTo>
                <a:cubicBezTo>
                  <a:pt x="8458885" y="2162960"/>
                  <a:pt x="8460378" y="2164728"/>
                  <a:pt x="8462423" y="2167145"/>
                </a:cubicBezTo>
                <a:cubicBezTo>
                  <a:pt x="8457068" y="2171672"/>
                  <a:pt x="8455656" y="2164573"/>
                  <a:pt x="8453769" y="2162342"/>
                </a:cubicBezTo>
                <a:cubicBezTo>
                  <a:pt x="8455108" y="2161209"/>
                  <a:pt x="8456250" y="2161201"/>
                  <a:pt x="8457567" y="2162081"/>
                </a:cubicBezTo>
                <a:close/>
                <a:moveTo>
                  <a:pt x="8429882" y="2151283"/>
                </a:moveTo>
                <a:cubicBezTo>
                  <a:pt x="8434669" y="2151062"/>
                  <a:pt x="8438006" y="2152068"/>
                  <a:pt x="8441464" y="2154009"/>
                </a:cubicBezTo>
                <a:cubicBezTo>
                  <a:pt x="8444922" y="2155949"/>
                  <a:pt x="8448500" y="2158823"/>
                  <a:pt x="8453769" y="2162342"/>
                </a:cubicBezTo>
                <a:cubicBezTo>
                  <a:pt x="8444641" y="2162405"/>
                  <a:pt x="8435542" y="2157978"/>
                  <a:pt x="8429882" y="2151283"/>
                </a:cubicBezTo>
                <a:close/>
                <a:moveTo>
                  <a:pt x="2876587" y="2146729"/>
                </a:moveTo>
                <a:lnTo>
                  <a:pt x="2826933" y="2157242"/>
                </a:lnTo>
                <a:lnTo>
                  <a:pt x="2828207" y="2157622"/>
                </a:lnTo>
                <a:cubicBezTo>
                  <a:pt x="2843048" y="2157622"/>
                  <a:pt x="2862040" y="2151875"/>
                  <a:pt x="2873051" y="2148044"/>
                </a:cubicBezTo>
                <a:close/>
                <a:moveTo>
                  <a:pt x="1081636" y="2143194"/>
                </a:moveTo>
                <a:lnTo>
                  <a:pt x="1063557" y="2149144"/>
                </a:lnTo>
                <a:lnTo>
                  <a:pt x="1082059" y="2146086"/>
                </a:lnTo>
                <a:lnTo>
                  <a:pt x="1092214" y="2145053"/>
                </a:lnTo>
                <a:close/>
                <a:moveTo>
                  <a:pt x="8556984" y="2134629"/>
                </a:moveTo>
                <a:lnTo>
                  <a:pt x="8628876" y="2147710"/>
                </a:lnTo>
                <a:lnTo>
                  <a:pt x="8636569" y="2151650"/>
                </a:lnTo>
                <a:lnTo>
                  <a:pt x="8645326" y="2156953"/>
                </a:lnTo>
                <a:lnTo>
                  <a:pt x="8610148" y="2152837"/>
                </a:lnTo>
                <a:lnTo>
                  <a:pt x="8576751" y="2147510"/>
                </a:lnTo>
                <a:lnTo>
                  <a:pt x="8563312" y="2138317"/>
                </a:lnTo>
                <a:close/>
                <a:moveTo>
                  <a:pt x="1161092" y="2133376"/>
                </a:moveTo>
                <a:cubicBezTo>
                  <a:pt x="1157681" y="2132927"/>
                  <a:pt x="1152563" y="2134319"/>
                  <a:pt x="1148300" y="2136541"/>
                </a:cubicBezTo>
                <a:lnTo>
                  <a:pt x="1145377" y="2139645"/>
                </a:lnTo>
                <a:lnTo>
                  <a:pt x="1163611" y="2137790"/>
                </a:lnTo>
                <a:lnTo>
                  <a:pt x="1164881" y="2137028"/>
                </a:lnTo>
                <a:cubicBezTo>
                  <a:pt x="1164882" y="2134792"/>
                  <a:pt x="1163366" y="2133676"/>
                  <a:pt x="1161092" y="2133376"/>
                </a:cubicBezTo>
                <a:close/>
                <a:moveTo>
                  <a:pt x="8211186" y="2124981"/>
                </a:moveTo>
                <a:lnTo>
                  <a:pt x="8219783" y="2129585"/>
                </a:lnTo>
                <a:lnTo>
                  <a:pt x="8229215" y="2135218"/>
                </a:lnTo>
                <a:lnTo>
                  <a:pt x="8243328" y="2139323"/>
                </a:lnTo>
                <a:lnTo>
                  <a:pt x="8274550" y="2148610"/>
                </a:lnTo>
                <a:lnTo>
                  <a:pt x="8255907" y="2139997"/>
                </a:lnTo>
                <a:lnTo>
                  <a:pt x="8227767" y="2126365"/>
                </a:lnTo>
                <a:lnTo>
                  <a:pt x="8215322" y="2125453"/>
                </a:lnTo>
                <a:close/>
                <a:moveTo>
                  <a:pt x="622357" y="2120920"/>
                </a:moveTo>
                <a:lnTo>
                  <a:pt x="634100" y="2121759"/>
                </a:lnTo>
                <a:lnTo>
                  <a:pt x="649766" y="2122616"/>
                </a:lnTo>
                <a:lnTo>
                  <a:pt x="644209" y="2124339"/>
                </a:lnTo>
                <a:cubicBezTo>
                  <a:pt x="630367" y="2128520"/>
                  <a:pt x="614942" y="2132689"/>
                  <a:pt x="604928" y="2133020"/>
                </a:cubicBezTo>
                <a:cubicBezTo>
                  <a:pt x="593580" y="2131564"/>
                  <a:pt x="600101" y="2127885"/>
                  <a:pt x="611997" y="2123868"/>
                </a:cubicBezTo>
                <a:close/>
                <a:moveTo>
                  <a:pt x="8178970" y="2120602"/>
                </a:moveTo>
                <a:lnTo>
                  <a:pt x="8207857" y="2129005"/>
                </a:lnTo>
                <a:lnTo>
                  <a:pt x="8195578" y="2123051"/>
                </a:lnTo>
                <a:close/>
                <a:moveTo>
                  <a:pt x="610567" y="2097828"/>
                </a:moveTo>
                <a:cubicBezTo>
                  <a:pt x="623013" y="2097530"/>
                  <a:pt x="634462" y="2097652"/>
                  <a:pt x="639512" y="2097979"/>
                </a:cubicBezTo>
                <a:lnTo>
                  <a:pt x="640677" y="2097993"/>
                </a:lnTo>
                <a:lnTo>
                  <a:pt x="584593" y="2110083"/>
                </a:lnTo>
                <a:lnTo>
                  <a:pt x="571147" y="2107549"/>
                </a:lnTo>
                <a:cubicBezTo>
                  <a:pt x="567011" y="2106404"/>
                  <a:pt x="564558" y="2105149"/>
                  <a:pt x="565005" y="2103831"/>
                </a:cubicBezTo>
                <a:cubicBezTo>
                  <a:pt x="565264" y="2103064"/>
                  <a:pt x="566413" y="2102383"/>
                  <a:pt x="568251" y="2101781"/>
                </a:cubicBezTo>
                <a:cubicBezTo>
                  <a:pt x="570088" y="2101179"/>
                  <a:pt x="572615" y="2100655"/>
                  <a:pt x="575630" y="2100203"/>
                </a:cubicBezTo>
                <a:cubicBezTo>
                  <a:pt x="584676" y="2098845"/>
                  <a:pt x="598120" y="2098127"/>
                  <a:pt x="610567" y="2097828"/>
                </a:cubicBezTo>
                <a:close/>
                <a:moveTo>
                  <a:pt x="8070645" y="2086727"/>
                </a:moveTo>
                <a:lnTo>
                  <a:pt x="8085991" y="2093557"/>
                </a:lnTo>
                <a:lnTo>
                  <a:pt x="8086954" y="2093837"/>
                </a:lnTo>
                <a:lnTo>
                  <a:pt x="8073851" y="2087639"/>
                </a:lnTo>
                <a:close/>
                <a:moveTo>
                  <a:pt x="8350795" y="2085855"/>
                </a:moveTo>
                <a:lnTo>
                  <a:pt x="8369140" y="2088842"/>
                </a:lnTo>
                <a:cubicBezTo>
                  <a:pt x="8395951" y="2097902"/>
                  <a:pt x="8423374" y="2106151"/>
                  <a:pt x="8452087" y="2113409"/>
                </a:cubicBezTo>
                <a:lnTo>
                  <a:pt x="8493648" y="2121949"/>
                </a:lnTo>
                <a:lnTo>
                  <a:pt x="8492764" y="2122474"/>
                </a:lnTo>
                <a:cubicBezTo>
                  <a:pt x="8495135" y="2124317"/>
                  <a:pt x="8501129" y="2127900"/>
                  <a:pt x="8512371" y="2134181"/>
                </a:cubicBezTo>
                <a:lnTo>
                  <a:pt x="8519777" y="2138423"/>
                </a:lnTo>
                <a:lnTo>
                  <a:pt x="8506530" y="2136310"/>
                </a:lnTo>
                <a:lnTo>
                  <a:pt x="8420594" y="2119889"/>
                </a:lnTo>
                <a:lnTo>
                  <a:pt x="8391431" y="2103992"/>
                </a:lnTo>
                <a:close/>
                <a:moveTo>
                  <a:pt x="8257166" y="2072975"/>
                </a:moveTo>
                <a:cubicBezTo>
                  <a:pt x="8255941" y="2073054"/>
                  <a:pt x="8255656" y="2073734"/>
                  <a:pt x="8257069" y="2075408"/>
                </a:cubicBezTo>
                <a:lnTo>
                  <a:pt x="8262728" y="2079841"/>
                </a:lnTo>
                <a:lnTo>
                  <a:pt x="8264484" y="2080671"/>
                </a:lnTo>
                <a:lnTo>
                  <a:pt x="8269499" y="2081963"/>
                </a:lnTo>
                <a:cubicBezTo>
                  <a:pt x="8273001" y="2082033"/>
                  <a:pt x="8275009" y="2080335"/>
                  <a:pt x="8272965" y="2077917"/>
                </a:cubicBezTo>
                <a:cubicBezTo>
                  <a:pt x="8272965" y="2077917"/>
                  <a:pt x="8260839" y="2072739"/>
                  <a:pt x="8257166" y="2072975"/>
                </a:cubicBezTo>
                <a:close/>
                <a:moveTo>
                  <a:pt x="667894" y="2039024"/>
                </a:moveTo>
                <a:cubicBezTo>
                  <a:pt x="669092" y="2039199"/>
                  <a:pt x="670069" y="2041392"/>
                  <a:pt x="671121" y="2043753"/>
                </a:cubicBezTo>
                <a:cubicBezTo>
                  <a:pt x="666934" y="2045175"/>
                  <a:pt x="663346" y="2046391"/>
                  <a:pt x="663346" y="2046391"/>
                </a:cubicBezTo>
                <a:cubicBezTo>
                  <a:pt x="665280" y="2040687"/>
                  <a:pt x="666697" y="2038846"/>
                  <a:pt x="667894" y="2039024"/>
                </a:cubicBezTo>
                <a:close/>
                <a:moveTo>
                  <a:pt x="8134628" y="2014442"/>
                </a:moveTo>
                <a:lnTo>
                  <a:pt x="8133179" y="2014942"/>
                </a:lnTo>
                <a:lnTo>
                  <a:pt x="8133429" y="2016340"/>
                </a:lnTo>
                <a:cubicBezTo>
                  <a:pt x="8135317" y="2018573"/>
                  <a:pt x="8137995" y="2016309"/>
                  <a:pt x="8139882" y="2018541"/>
                </a:cubicBezTo>
                <a:lnTo>
                  <a:pt x="8141450" y="2018456"/>
                </a:lnTo>
                <a:lnTo>
                  <a:pt x="8141007" y="2017673"/>
                </a:lnTo>
                <a:close/>
                <a:moveTo>
                  <a:pt x="5952576" y="2009314"/>
                </a:moveTo>
                <a:cubicBezTo>
                  <a:pt x="5952576" y="2018254"/>
                  <a:pt x="5937255" y="2025918"/>
                  <a:pt x="5937254" y="2018253"/>
                </a:cubicBezTo>
                <a:cubicBezTo>
                  <a:pt x="5929596" y="2018254"/>
                  <a:pt x="5952576" y="2009314"/>
                  <a:pt x="5952576" y="2009314"/>
                </a:cubicBezTo>
                <a:close/>
                <a:moveTo>
                  <a:pt x="5900760" y="2004688"/>
                </a:moveTo>
                <a:lnTo>
                  <a:pt x="5899831" y="2006083"/>
                </a:lnTo>
                <a:cubicBezTo>
                  <a:pt x="5898634" y="2007878"/>
                  <a:pt x="5897677" y="2009315"/>
                  <a:pt x="5897677" y="2009315"/>
                </a:cubicBezTo>
                <a:close/>
                <a:moveTo>
                  <a:pt x="5902439" y="2002168"/>
                </a:moveTo>
                <a:lnTo>
                  <a:pt x="5900760" y="2004688"/>
                </a:lnTo>
                <a:lnTo>
                  <a:pt x="5902075" y="2002714"/>
                </a:lnTo>
                <a:close/>
                <a:moveTo>
                  <a:pt x="5904140" y="1999616"/>
                </a:moveTo>
                <a:lnTo>
                  <a:pt x="5902439" y="2002168"/>
                </a:lnTo>
                <a:lnTo>
                  <a:pt x="5903421" y="2000694"/>
                </a:lnTo>
                <a:cubicBezTo>
                  <a:pt x="5904379" y="1999257"/>
                  <a:pt x="5904858" y="1998539"/>
                  <a:pt x="5904140" y="1999616"/>
                </a:cubicBezTo>
                <a:close/>
                <a:moveTo>
                  <a:pt x="5888740" y="1993989"/>
                </a:moveTo>
                <a:cubicBezTo>
                  <a:pt x="5888739" y="1997820"/>
                  <a:pt x="5882995" y="2001651"/>
                  <a:pt x="5876292" y="2003568"/>
                </a:cubicBezTo>
                <a:lnTo>
                  <a:pt x="5869375" y="2004381"/>
                </a:lnTo>
                <a:lnTo>
                  <a:pt x="5861672" y="2003039"/>
                </a:lnTo>
                <a:lnTo>
                  <a:pt x="5858099" y="2001652"/>
                </a:lnTo>
                <a:cubicBezTo>
                  <a:pt x="5858099" y="2001652"/>
                  <a:pt x="5881080" y="1993989"/>
                  <a:pt x="5888740" y="1993989"/>
                </a:cubicBezTo>
                <a:close/>
                <a:moveTo>
                  <a:pt x="5850437" y="1986326"/>
                </a:moveTo>
                <a:cubicBezTo>
                  <a:pt x="5858098" y="1993989"/>
                  <a:pt x="5833840" y="2001652"/>
                  <a:pt x="5826180" y="1993989"/>
                </a:cubicBezTo>
                <a:close/>
                <a:moveTo>
                  <a:pt x="5818519" y="1978663"/>
                </a:moveTo>
                <a:cubicBezTo>
                  <a:pt x="5826180" y="1986326"/>
                  <a:pt x="5801924" y="1993988"/>
                  <a:pt x="5794263" y="1986327"/>
                </a:cubicBezTo>
                <a:close/>
                <a:moveTo>
                  <a:pt x="459785" y="1978212"/>
                </a:moveTo>
                <a:cubicBezTo>
                  <a:pt x="486386" y="1979457"/>
                  <a:pt x="520909" y="1984789"/>
                  <a:pt x="533028" y="1984173"/>
                </a:cubicBezTo>
                <a:lnTo>
                  <a:pt x="595044" y="1982131"/>
                </a:lnTo>
                <a:lnTo>
                  <a:pt x="545108" y="1992320"/>
                </a:lnTo>
                <a:lnTo>
                  <a:pt x="538416" y="1991631"/>
                </a:lnTo>
                <a:cubicBezTo>
                  <a:pt x="525615" y="1990524"/>
                  <a:pt x="510968" y="1989520"/>
                  <a:pt x="492336" y="1988655"/>
                </a:cubicBezTo>
                <a:cubicBezTo>
                  <a:pt x="485599" y="1987444"/>
                  <a:pt x="439974" y="1985880"/>
                  <a:pt x="430962" y="1982601"/>
                </a:cubicBezTo>
                <a:lnTo>
                  <a:pt x="435462" y="1979670"/>
                </a:lnTo>
                <a:lnTo>
                  <a:pt x="437906" y="1978680"/>
                </a:lnTo>
                <a:close/>
                <a:moveTo>
                  <a:pt x="5778941" y="1969725"/>
                </a:moveTo>
                <a:cubicBezTo>
                  <a:pt x="5786602" y="1978663"/>
                  <a:pt x="5762344" y="1986327"/>
                  <a:pt x="5762345" y="1978664"/>
                </a:cubicBezTo>
                <a:close/>
                <a:moveTo>
                  <a:pt x="5700471" y="1953043"/>
                </a:moveTo>
                <a:lnTo>
                  <a:pt x="5698769" y="1953320"/>
                </a:lnTo>
                <a:cubicBezTo>
                  <a:pt x="5695077" y="1953919"/>
                  <a:pt x="5692125" y="1954398"/>
                  <a:pt x="5692125" y="1954398"/>
                </a:cubicBezTo>
                <a:close/>
                <a:moveTo>
                  <a:pt x="5708447" y="1951750"/>
                </a:moveTo>
                <a:lnTo>
                  <a:pt x="5700471" y="1953043"/>
                </a:lnTo>
                <a:lnTo>
                  <a:pt x="5705687" y="1952197"/>
                </a:lnTo>
                <a:close/>
                <a:moveTo>
                  <a:pt x="5712054" y="1951165"/>
                </a:moveTo>
                <a:lnTo>
                  <a:pt x="5708447" y="1951750"/>
                </a:lnTo>
                <a:lnTo>
                  <a:pt x="5709840" y="1951524"/>
                </a:lnTo>
                <a:cubicBezTo>
                  <a:pt x="5712792" y="1951046"/>
                  <a:pt x="5714267" y="1950807"/>
                  <a:pt x="5712054" y="1951165"/>
                </a:cubicBezTo>
                <a:close/>
                <a:moveTo>
                  <a:pt x="5652546" y="1946736"/>
                </a:moveTo>
                <a:cubicBezTo>
                  <a:pt x="5660208" y="1954399"/>
                  <a:pt x="5692125" y="1939073"/>
                  <a:pt x="5692125" y="1954398"/>
                </a:cubicBezTo>
                <a:cubicBezTo>
                  <a:pt x="5675528" y="1954399"/>
                  <a:pt x="5643609" y="1962061"/>
                  <a:pt x="5652546" y="1946736"/>
                </a:cubicBezTo>
                <a:close/>
                <a:moveTo>
                  <a:pt x="5612969" y="1939073"/>
                </a:moveTo>
                <a:cubicBezTo>
                  <a:pt x="5628289" y="1939073"/>
                  <a:pt x="5643610" y="1939073"/>
                  <a:pt x="5652546" y="1946736"/>
                </a:cubicBezTo>
                <a:cubicBezTo>
                  <a:pt x="5635951" y="1946734"/>
                  <a:pt x="5620629" y="1946735"/>
                  <a:pt x="5612969" y="1939073"/>
                </a:cubicBezTo>
                <a:close/>
                <a:moveTo>
                  <a:pt x="5177770" y="1928663"/>
                </a:moveTo>
                <a:cubicBezTo>
                  <a:pt x="5169668" y="1929614"/>
                  <a:pt x="5182235" y="1934762"/>
                  <a:pt x="5232506" y="1946735"/>
                </a:cubicBezTo>
                <a:cubicBezTo>
                  <a:pt x="5406778" y="1982495"/>
                  <a:pt x="5584880" y="2022086"/>
                  <a:pt x="5762025" y="2062634"/>
                </a:cubicBezTo>
                <a:lnTo>
                  <a:pt x="5926560" y="2100848"/>
                </a:lnTo>
                <a:lnTo>
                  <a:pt x="5935475" y="2093095"/>
                </a:lnTo>
                <a:lnTo>
                  <a:pt x="5815968" y="2062156"/>
                </a:lnTo>
                <a:cubicBezTo>
                  <a:pt x="5647760" y="2019532"/>
                  <a:pt x="5473807" y="1978025"/>
                  <a:pt x="5311662" y="1946735"/>
                </a:cubicBezTo>
                <a:cubicBezTo>
                  <a:pt x="5262191" y="1937158"/>
                  <a:pt x="5191274" y="1927079"/>
                  <a:pt x="5177770" y="1928663"/>
                </a:cubicBezTo>
                <a:close/>
                <a:moveTo>
                  <a:pt x="8691136" y="1922469"/>
                </a:moveTo>
                <a:cubicBezTo>
                  <a:pt x="8691137" y="1923588"/>
                  <a:pt x="8690897" y="1923807"/>
                  <a:pt x="8690448" y="1923320"/>
                </a:cubicBezTo>
                <a:lnTo>
                  <a:pt x="8690096" y="1922719"/>
                </a:lnTo>
                <a:close/>
                <a:moveTo>
                  <a:pt x="5501893" y="1914807"/>
                </a:moveTo>
                <a:cubicBezTo>
                  <a:pt x="5549131" y="1914807"/>
                  <a:pt x="5588711" y="1922468"/>
                  <a:pt x="5612969" y="1939073"/>
                </a:cubicBezTo>
                <a:cubicBezTo>
                  <a:pt x="5604031" y="1939073"/>
                  <a:pt x="5588711" y="1939073"/>
                  <a:pt x="5572113" y="1939073"/>
                </a:cubicBezTo>
                <a:cubicBezTo>
                  <a:pt x="5572113" y="1922468"/>
                  <a:pt x="5549132" y="1939073"/>
                  <a:pt x="5533812" y="1931410"/>
                </a:cubicBezTo>
                <a:cubicBezTo>
                  <a:pt x="5533811" y="1922469"/>
                  <a:pt x="5517215" y="1922469"/>
                  <a:pt x="5501892" y="1922469"/>
                </a:cubicBezTo>
                <a:close/>
                <a:moveTo>
                  <a:pt x="979277" y="1914387"/>
                </a:moveTo>
                <a:lnTo>
                  <a:pt x="964986" y="1916363"/>
                </a:lnTo>
                <a:lnTo>
                  <a:pt x="967460" y="1916346"/>
                </a:lnTo>
                <a:lnTo>
                  <a:pt x="980792" y="1914611"/>
                </a:lnTo>
                <a:close/>
                <a:moveTo>
                  <a:pt x="5462315" y="1907143"/>
                </a:moveTo>
                <a:cubicBezTo>
                  <a:pt x="5469976" y="1914806"/>
                  <a:pt x="5501893" y="1899482"/>
                  <a:pt x="5501893" y="1914807"/>
                </a:cubicBezTo>
                <a:cubicBezTo>
                  <a:pt x="5485297" y="1914807"/>
                  <a:pt x="5477637" y="1914807"/>
                  <a:pt x="5462315" y="1914807"/>
                </a:cubicBezTo>
                <a:close/>
                <a:moveTo>
                  <a:pt x="8376586" y="1896381"/>
                </a:moveTo>
                <a:cubicBezTo>
                  <a:pt x="8377163" y="1896739"/>
                  <a:pt x="8378703" y="1897693"/>
                  <a:pt x="8381785" y="1899601"/>
                </a:cubicBezTo>
                <a:cubicBezTo>
                  <a:pt x="8381785" y="1899601"/>
                  <a:pt x="8374852" y="1895307"/>
                  <a:pt x="8376586" y="1896381"/>
                </a:cubicBezTo>
                <a:close/>
                <a:moveTo>
                  <a:pt x="5406441" y="1895829"/>
                </a:moveTo>
                <a:cubicBezTo>
                  <a:pt x="5396566" y="1894933"/>
                  <a:pt x="5385073" y="1901397"/>
                  <a:pt x="5390821" y="1907144"/>
                </a:cubicBezTo>
                <a:lnTo>
                  <a:pt x="5415076" y="1899481"/>
                </a:lnTo>
                <a:cubicBezTo>
                  <a:pt x="5412843" y="1897247"/>
                  <a:pt x="5409731" y="1896129"/>
                  <a:pt x="5406441" y="1895829"/>
                </a:cubicBezTo>
                <a:close/>
                <a:moveTo>
                  <a:pt x="8702059" y="1891410"/>
                </a:moveTo>
                <a:cubicBezTo>
                  <a:pt x="8699481" y="1893388"/>
                  <a:pt x="8698191" y="1894378"/>
                  <a:pt x="8697708" y="1894748"/>
                </a:cubicBezTo>
                <a:cubicBezTo>
                  <a:pt x="8696257" y="1895861"/>
                  <a:pt x="8702059" y="1891410"/>
                  <a:pt x="8702059" y="1891410"/>
                </a:cubicBezTo>
                <a:close/>
                <a:moveTo>
                  <a:pt x="5328634" y="1885303"/>
                </a:moveTo>
                <a:lnTo>
                  <a:pt x="5323653" y="1886112"/>
                </a:lnTo>
                <a:cubicBezTo>
                  <a:pt x="5321438" y="1886472"/>
                  <a:pt x="5322914" y="1886231"/>
                  <a:pt x="5325866" y="1885751"/>
                </a:cubicBezTo>
                <a:close/>
                <a:moveTo>
                  <a:pt x="8682082" y="1883800"/>
                </a:moveTo>
                <a:cubicBezTo>
                  <a:pt x="8680348" y="1882727"/>
                  <a:pt x="8687281" y="1887022"/>
                  <a:pt x="8687281" y="1887022"/>
                </a:cubicBezTo>
                <a:cubicBezTo>
                  <a:pt x="8684200" y="1885113"/>
                  <a:pt x="8682659" y="1884158"/>
                  <a:pt x="8682082" y="1883800"/>
                </a:cubicBezTo>
                <a:close/>
                <a:moveTo>
                  <a:pt x="5343581" y="1882878"/>
                </a:moveTo>
                <a:cubicBezTo>
                  <a:pt x="5343581" y="1882878"/>
                  <a:pt x="5340629" y="1883358"/>
                  <a:pt x="5336937" y="1883957"/>
                </a:cubicBezTo>
                <a:lnTo>
                  <a:pt x="5328634" y="1885303"/>
                </a:lnTo>
                <a:close/>
                <a:moveTo>
                  <a:pt x="571591" y="1870725"/>
                </a:moveTo>
                <a:cubicBezTo>
                  <a:pt x="572031" y="1871067"/>
                  <a:pt x="573206" y="1871976"/>
                  <a:pt x="575559" y="1873795"/>
                </a:cubicBezTo>
                <a:cubicBezTo>
                  <a:pt x="575559" y="1873795"/>
                  <a:pt x="570268" y="1869702"/>
                  <a:pt x="571591" y="1870725"/>
                </a:cubicBezTo>
                <a:close/>
                <a:moveTo>
                  <a:pt x="589556" y="1867303"/>
                </a:moveTo>
                <a:cubicBezTo>
                  <a:pt x="588180" y="1866207"/>
                  <a:pt x="593685" y="1870586"/>
                  <a:pt x="593685" y="1870586"/>
                </a:cubicBezTo>
                <a:cubicBezTo>
                  <a:pt x="591238" y="1868640"/>
                  <a:pt x="590015" y="1867666"/>
                  <a:pt x="589556" y="1867303"/>
                </a:cubicBezTo>
                <a:close/>
                <a:moveTo>
                  <a:pt x="5292552" y="1864440"/>
                </a:moveTo>
                <a:cubicBezTo>
                  <a:pt x="5294827" y="1864679"/>
                  <a:pt x="5296344" y="1865638"/>
                  <a:pt x="5296344" y="1867554"/>
                </a:cubicBezTo>
                <a:cubicBezTo>
                  <a:pt x="5304003" y="1867553"/>
                  <a:pt x="5279745" y="1875217"/>
                  <a:pt x="5272085" y="1875217"/>
                </a:cubicBezTo>
                <a:cubicBezTo>
                  <a:pt x="5272085" y="1869468"/>
                  <a:pt x="5285731" y="1863721"/>
                  <a:pt x="5292552" y="1864440"/>
                </a:cubicBezTo>
                <a:close/>
                <a:moveTo>
                  <a:pt x="516307" y="1860118"/>
                </a:moveTo>
                <a:lnTo>
                  <a:pt x="536503" y="1861458"/>
                </a:lnTo>
                <a:lnTo>
                  <a:pt x="488934" y="1870714"/>
                </a:lnTo>
                <a:lnTo>
                  <a:pt x="454088" y="1880411"/>
                </a:lnTo>
                <a:lnTo>
                  <a:pt x="358883" y="1876715"/>
                </a:lnTo>
                <a:lnTo>
                  <a:pt x="344309" y="1875702"/>
                </a:lnTo>
                <a:lnTo>
                  <a:pt x="353210" y="1873023"/>
                </a:lnTo>
                <a:cubicBezTo>
                  <a:pt x="366679" y="1869120"/>
                  <a:pt x="373920" y="1866792"/>
                  <a:pt x="376888" y="1865420"/>
                </a:cubicBezTo>
                <a:lnTo>
                  <a:pt x="376078" y="1864646"/>
                </a:lnTo>
                <a:lnTo>
                  <a:pt x="422270" y="1865799"/>
                </a:lnTo>
                <a:cubicBezTo>
                  <a:pt x="454515" y="1865155"/>
                  <a:pt x="485637" y="1863143"/>
                  <a:pt x="516307" y="1860118"/>
                </a:cubicBezTo>
                <a:close/>
                <a:moveTo>
                  <a:pt x="226283" y="1858744"/>
                </a:moveTo>
                <a:lnTo>
                  <a:pt x="305769" y="1862534"/>
                </a:lnTo>
                <a:lnTo>
                  <a:pt x="298150" y="1864891"/>
                </a:lnTo>
                <a:lnTo>
                  <a:pt x="281631" y="1871341"/>
                </a:lnTo>
                <a:lnTo>
                  <a:pt x="244892" y="1868786"/>
                </a:lnTo>
                <a:lnTo>
                  <a:pt x="206560" y="1864508"/>
                </a:lnTo>
                <a:lnTo>
                  <a:pt x="217153" y="1861035"/>
                </a:lnTo>
                <a:close/>
                <a:moveTo>
                  <a:pt x="5234649" y="1858036"/>
                </a:moveTo>
                <a:lnTo>
                  <a:pt x="5224847" y="1859892"/>
                </a:lnTo>
                <a:cubicBezTo>
                  <a:pt x="5224847" y="1859892"/>
                  <a:pt x="5227800" y="1859332"/>
                  <a:pt x="5231491" y="1858633"/>
                </a:cubicBezTo>
                <a:close/>
                <a:moveTo>
                  <a:pt x="5238671" y="1857274"/>
                </a:moveTo>
                <a:lnTo>
                  <a:pt x="5238409" y="1857324"/>
                </a:lnTo>
                <a:lnTo>
                  <a:pt x="5234649" y="1858036"/>
                </a:lnTo>
                <a:close/>
                <a:moveTo>
                  <a:pt x="5244775" y="1856119"/>
                </a:moveTo>
                <a:lnTo>
                  <a:pt x="5238671" y="1857274"/>
                </a:lnTo>
                <a:lnTo>
                  <a:pt x="5242562" y="1856537"/>
                </a:lnTo>
                <a:cubicBezTo>
                  <a:pt x="5245514" y="1855979"/>
                  <a:pt x="5246990" y="1855699"/>
                  <a:pt x="5244775" y="1856119"/>
                </a:cubicBezTo>
                <a:close/>
                <a:moveTo>
                  <a:pt x="646715" y="1840837"/>
                </a:moveTo>
                <a:lnTo>
                  <a:pt x="654012" y="1841006"/>
                </a:lnTo>
                <a:lnTo>
                  <a:pt x="587045" y="1852604"/>
                </a:lnTo>
                <a:lnTo>
                  <a:pt x="583996" y="1851734"/>
                </a:lnTo>
                <a:cubicBezTo>
                  <a:pt x="579583" y="1850112"/>
                  <a:pt x="577335" y="1848738"/>
                  <a:pt x="579129" y="1848129"/>
                </a:cubicBezTo>
                <a:cubicBezTo>
                  <a:pt x="599765" y="1841130"/>
                  <a:pt x="623032" y="1840422"/>
                  <a:pt x="646715" y="1840837"/>
                </a:cubicBezTo>
                <a:close/>
                <a:moveTo>
                  <a:pt x="5074434" y="1837471"/>
                </a:moveTo>
                <a:lnTo>
                  <a:pt x="5066055" y="1838499"/>
                </a:lnTo>
                <a:cubicBezTo>
                  <a:pt x="5062145" y="1838977"/>
                  <a:pt x="5060190" y="1839216"/>
                  <a:pt x="5063122" y="1838858"/>
                </a:cubicBezTo>
                <a:close/>
                <a:moveTo>
                  <a:pt x="784097" y="1836429"/>
                </a:moveTo>
                <a:cubicBezTo>
                  <a:pt x="782847" y="1836022"/>
                  <a:pt x="780948" y="1836100"/>
                  <a:pt x="779006" y="1836461"/>
                </a:cubicBezTo>
                <a:cubicBezTo>
                  <a:pt x="777062" y="1836822"/>
                  <a:pt x="775078" y="1837466"/>
                  <a:pt x="773660" y="1838191"/>
                </a:cubicBezTo>
                <a:cubicBezTo>
                  <a:pt x="770824" y="1839637"/>
                  <a:pt x="770252" y="1841406"/>
                  <a:pt x="776805" y="1841874"/>
                </a:cubicBezTo>
                <a:cubicBezTo>
                  <a:pt x="779355" y="1839969"/>
                  <a:pt x="781641" y="1843029"/>
                  <a:pt x="784192" y="1841124"/>
                </a:cubicBezTo>
                <a:cubicBezTo>
                  <a:pt x="786277" y="1838376"/>
                  <a:pt x="785764" y="1836971"/>
                  <a:pt x="784097" y="1836429"/>
                </a:cubicBezTo>
                <a:close/>
                <a:moveTo>
                  <a:pt x="5089514" y="1835624"/>
                </a:moveTo>
                <a:lnTo>
                  <a:pt x="5074434" y="1837471"/>
                </a:lnTo>
                <a:lnTo>
                  <a:pt x="5080718" y="1836701"/>
                </a:lnTo>
                <a:cubicBezTo>
                  <a:pt x="5085604" y="1836103"/>
                  <a:pt x="5089514" y="1835624"/>
                  <a:pt x="5089514" y="1835624"/>
                </a:cubicBezTo>
                <a:close/>
                <a:moveTo>
                  <a:pt x="5089514" y="1835624"/>
                </a:moveTo>
                <a:cubicBezTo>
                  <a:pt x="5145689" y="1835625"/>
                  <a:pt x="5185267" y="1843288"/>
                  <a:pt x="5224847" y="1859892"/>
                </a:cubicBezTo>
                <a:cubicBezTo>
                  <a:pt x="5177607" y="1850950"/>
                  <a:pt x="5129092" y="1843288"/>
                  <a:pt x="5089514" y="1835624"/>
                </a:cubicBezTo>
                <a:close/>
                <a:moveTo>
                  <a:pt x="8636796" y="1828678"/>
                </a:moveTo>
                <a:lnTo>
                  <a:pt x="8639531" y="1828801"/>
                </a:lnTo>
                <a:lnTo>
                  <a:pt x="8645132" y="1830713"/>
                </a:lnTo>
                <a:cubicBezTo>
                  <a:pt x="8639016" y="1829705"/>
                  <a:pt x="8633744" y="1829022"/>
                  <a:pt x="8633313" y="1828755"/>
                </a:cubicBezTo>
                <a:cubicBezTo>
                  <a:pt x="8633097" y="1828620"/>
                  <a:pt x="8634092" y="1828592"/>
                  <a:pt x="8636796" y="1828678"/>
                </a:cubicBezTo>
                <a:close/>
                <a:moveTo>
                  <a:pt x="3113373" y="1819041"/>
                </a:moveTo>
                <a:cubicBezTo>
                  <a:pt x="3096238" y="1817905"/>
                  <a:pt x="3079321" y="1818065"/>
                  <a:pt x="3063362" y="1820300"/>
                </a:cubicBezTo>
                <a:cubicBezTo>
                  <a:pt x="2993142" y="1820300"/>
                  <a:pt x="3174436" y="1835625"/>
                  <a:pt x="3206355" y="1843288"/>
                </a:cubicBezTo>
                <a:cubicBezTo>
                  <a:pt x="3214016" y="1843288"/>
                  <a:pt x="3238271" y="1843288"/>
                  <a:pt x="3253594" y="1843289"/>
                </a:cubicBezTo>
                <a:cubicBezTo>
                  <a:pt x="4097185" y="1938115"/>
                  <a:pt x="4922104" y="2055930"/>
                  <a:pt x="5699267" y="2222057"/>
                </a:cubicBezTo>
                <a:lnTo>
                  <a:pt x="5869715" y="2260719"/>
                </a:lnTo>
                <a:lnTo>
                  <a:pt x="5873853" y="2252360"/>
                </a:lnTo>
                <a:lnTo>
                  <a:pt x="5708961" y="2212897"/>
                </a:lnTo>
                <a:cubicBezTo>
                  <a:pt x="4939341" y="2040844"/>
                  <a:pt x="4114420" y="1926621"/>
                  <a:pt x="3253594" y="1843289"/>
                </a:cubicBezTo>
                <a:cubicBezTo>
                  <a:pt x="3218163" y="1837540"/>
                  <a:pt x="3164781" y="1822454"/>
                  <a:pt x="3113373" y="1819041"/>
                </a:cubicBezTo>
                <a:close/>
                <a:moveTo>
                  <a:pt x="703531" y="1801269"/>
                </a:moveTo>
                <a:lnTo>
                  <a:pt x="706167" y="1804558"/>
                </a:lnTo>
                <a:lnTo>
                  <a:pt x="707394" y="1806090"/>
                </a:lnTo>
                <a:cubicBezTo>
                  <a:pt x="707700" y="1806472"/>
                  <a:pt x="707782" y="1806574"/>
                  <a:pt x="707456" y="1806166"/>
                </a:cubicBezTo>
                <a:lnTo>
                  <a:pt x="706167" y="1804558"/>
                </a:lnTo>
                <a:lnTo>
                  <a:pt x="705984" y="1804329"/>
                </a:lnTo>
                <a:cubicBezTo>
                  <a:pt x="704838" y="1802902"/>
                  <a:pt x="703531" y="1801269"/>
                  <a:pt x="703531" y="1801269"/>
                </a:cubicBezTo>
                <a:close/>
                <a:moveTo>
                  <a:pt x="875053" y="1797903"/>
                </a:moveTo>
                <a:cubicBezTo>
                  <a:pt x="870218" y="1796746"/>
                  <a:pt x="880003" y="1804532"/>
                  <a:pt x="880003" y="1804532"/>
                </a:cubicBezTo>
                <a:cubicBezTo>
                  <a:pt x="881278" y="1803580"/>
                  <a:pt x="880678" y="1801448"/>
                  <a:pt x="879441" y="1799789"/>
                </a:cubicBezTo>
                <a:cubicBezTo>
                  <a:pt x="878203" y="1798132"/>
                  <a:pt x="876328" y="1796951"/>
                  <a:pt x="875053" y="1797903"/>
                </a:cubicBezTo>
                <a:close/>
                <a:moveTo>
                  <a:pt x="1031136" y="1792864"/>
                </a:moveTo>
                <a:cubicBezTo>
                  <a:pt x="1024793" y="1792190"/>
                  <a:pt x="1016459" y="1792456"/>
                  <a:pt x="1010837" y="1793114"/>
                </a:cubicBezTo>
                <a:cubicBezTo>
                  <a:pt x="1007089" y="1793552"/>
                  <a:pt x="1004548" y="1794166"/>
                  <a:pt x="1004605" y="1794794"/>
                </a:cubicBezTo>
                <a:cubicBezTo>
                  <a:pt x="1004681" y="1795630"/>
                  <a:pt x="1009378" y="1796491"/>
                  <a:pt x="1022000" y="1796994"/>
                </a:cubicBezTo>
                <a:cubicBezTo>
                  <a:pt x="1022000" y="1796994"/>
                  <a:pt x="1025734" y="1797781"/>
                  <a:pt x="1029784" y="1798331"/>
                </a:cubicBezTo>
                <a:lnTo>
                  <a:pt x="1037874" y="1798255"/>
                </a:lnTo>
                <a:lnTo>
                  <a:pt x="1038698" y="1797735"/>
                </a:lnTo>
                <a:close/>
                <a:moveTo>
                  <a:pt x="965956" y="1779759"/>
                </a:moveTo>
                <a:lnTo>
                  <a:pt x="961073" y="1780338"/>
                </a:lnTo>
                <a:cubicBezTo>
                  <a:pt x="941895" y="1784133"/>
                  <a:pt x="923892" y="1788839"/>
                  <a:pt x="908375" y="1792880"/>
                </a:cubicBezTo>
                <a:cubicBezTo>
                  <a:pt x="918448" y="1795287"/>
                  <a:pt x="926777" y="1794031"/>
                  <a:pt x="936436" y="1791783"/>
                </a:cubicBezTo>
                <a:lnTo>
                  <a:pt x="963794" y="1786433"/>
                </a:lnTo>
                <a:close/>
                <a:moveTo>
                  <a:pt x="982782" y="1777762"/>
                </a:moveTo>
                <a:lnTo>
                  <a:pt x="977344" y="1778408"/>
                </a:lnTo>
                <a:lnTo>
                  <a:pt x="977715" y="1778799"/>
                </a:lnTo>
                <a:lnTo>
                  <a:pt x="965836" y="1786034"/>
                </a:lnTo>
                <a:lnTo>
                  <a:pt x="972468" y="1784737"/>
                </a:lnTo>
                <a:lnTo>
                  <a:pt x="977966" y="1784787"/>
                </a:lnTo>
                <a:lnTo>
                  <a:pt x="977715" y="1778799"/>
                </a:lnTo>
                <a:close/>
                <a:moveTo>
                  <a:pt x="8634060" y="1755867"/>
                </a:moveTo>
                <a:lnTo>
                  <a:pt x="8639852" y="1757170"/>
                </a:lnTo>
                <a:lnTo>
                  <a:pt x="8643897" y="1756442"/>
                </a:lnTo>
                <a:cubicBezTo>
                  <a:pt x="8666878" y="1764106"/>
                  <a:pt x="8691137" y="1764106"/>
                  <a:pt x="8715394" y="1764106"/>
                </a:cubicBezTo>
                <a:cubicBezTo>
                  <a:pt x="8683476" y="1764106"/>
                  <a:pt x="8659219" y="1756443"/>
                  <a:pt x="8643897" y="1756442"/>
                </a:cubicBezTo>
                <a:close/>
                <a:moveTo>
                  <a:pt x="8659219" y="1709190"/>
                </a:moveTo>
                <a:cubicBezTo>
                  <a:pt x="8659218" y="1716852"/>
                  <a:pt x="8643895" y="1716852"/>
                  <a:pt x="8643895" y="1716852"/>
                </a:cubicBezTo>
                <a:cubicBezTo>
                  <a:pt x="8636237" y="1716852"/>
                  <a:pt x="8659219" y="1709190"/>
                  <a:pt x="8659219" y="1709190"/>
                </a:cubicBezTo>
                <a:close/>
                <a:moveTo>
                  <a:pt x="357807" y="1703465"/>
                </a:moveTo>
                <a:cubicBezTo>
                  <a:pt x="362783" y="1703524"/>
                  <a:pt x="370380" y="1704928"/>
                  <a:pt x="380713" y="1708803"/>
                </a:cubicBezTo>
                <a:cubicBezTo>
                  <a:pt x="358838" y="1713600"/>
                  <a:pt x="348494" y="1708097"/>
                  <a:pt x="350986" y="1705122"/>
                </a:cubicBezTo>
                <a:cubicBezTo>
                  <a:pt x="351817" y="1704130"/>
                  <a:pt x="354075" y="1703419"/>
                  <a:pt x="357807" y="1703465"/>
                </a:cubicBezTo>
                <a:close/>
                <a:moveTo>
                  <a:pt x="8783359" y="1643593"/>
                </a:moveTo>
                <a:lnTo>
                  <a:pt x="8786167" y="1644049"/>
                </a:lnTo>
                <a:lnTo>
                  <a:pt x="8795620" y="1649143"/>
                </a:lnTo>
                <a:close/>
                <a:moveTo>
                  <a:pt x="8540193" y="1597856"/>
                </a:moveTo>
                <a:cubicBezTo>
                  <a:pt x="8541786" y="1597450"/>
                  <a:pt x="8545420" y="1598438"/>
                  <a:pt x="8548578" y="1599948"/>
                </a:cubicBezTo>
                <a:cubicBezTo>
                  <a:pt x="8551740" y="1601459"/>
                  <a:pt x="8554427" y="1603492"/>
                  <a:pt x="8554130" y="1605178"/>
                </a:cubicBezTo>
                <a:cubicBezTo>
                  <a:pt x="8554130" y="1605178"/>
                  <a:pt x="8544240" y="1605246"/>
                  <a:pt x="8540467" y="1600784"/>
                </a:cubicBezTo>
                <a:cubicBezTo>
                  <a:pt x="8538973" y="1599016"/>
                  <a:pt x="8539129" y="1598127"/>
                  <a:pt x="8540193" y="1597856"/>
                </a:cubicBezTo>
                <a:close/>
                <a:moveTo>
                  <a:pt x="211624" y="1568848"/>
                </a:moveTo>
                <a:cubicBezTo>
                  <a:pt x="213874" y="1571581"/>
                  <a:pt x="215000" y="1572947"/>
                  <a:pt x="215422" y="1573459"/>
                </a:cubicBezTo>
                <a:cubicBezTo>
                  <a:pt x="216688" y="1574995"/>
                  <a:pt x="211624" y="1568848"/>
                  <a:pt x="211624" y="1568848"/>
                </a:cubicBezTo>
                <a:close/>
                <a:moveTo>
                  <a:pt x="8699120" y="1564643"/>
                </a:moveTo>
                <a:cubicBezTo>
                  <a:pt x="8700438" y="1565523"/>
                  <a:pt x="8701932" y="1567290"/>
                  <a:pt x="8703976" y="1569708"/>
                </a:cubicBezTo>
                <a:cubicBezTo>
                  <a:pt x="8698621" y="1574235"/>
                  <a:pt x="8697209" y="1567136"/>
                  <a:pt x="8695323" y="1564904"/>
                </a:cubicBezTo>
                <a:cubicBezTo>
                  <a:pt x="8696662" y="1563772"/>
                  <a:pt x="8697803" y="1563764"/>
                  <a:pt x="8699120" y="1564643"/>
                </a:cubicBezTo>
                <a:close/>
                <a:moveTo>
                  <a:pt x="652656" y="1560032"/>
                </a:moveTo>
                <a:lnTo>
                  <a:pt x="619774" y="1567334"/>
                </a:lnTo>
                <a:lnTo>
                  <a:pt x="639467" y="1567453"/>
                </a:lnTo>
                <a:cubicBezTo>
                  <a:pt x="648454" y="1566807"/>
                  <a:pt x="654997" y="1565268"/>
                  <a:pt x="656937" y="1562280"/>
                </a:cubicBezTo>
                <a:close/>
                <a:moveTo>
                  <a:pt x="8690469" y="1559839"/>
                </a:moveTo>
                <a:cubicBezTo>
                  <a:pt x="8691785" y="1560719"/>
                  <a:pt x="8693279" y="1562487"/>
                  <a:pt x="8695323" y="1564904"/>
                </a:cubicBezTo>
                <a:cubicBezTo>
                  <a:pt x="8689968" y="1569431"/>
                  <a:pt x="8688557" y="1562331"/>
                  <a:pt x="8686670" y="1560099"/>
                </a:cubicBezTo>
                <a:cubicBezTo>
                  <a:pt x="8688009" y="1558967"/>
                  <a:pt x="8689151" y="1558960"/>
                  <a:pt x="8690469" y="1559839"/>
                </a:cubicBezTo>
                <a:close/>
                <a:moveTo>
                  <a:pt x="584054" y="1558399"/>
                </a:moveTo>
                <a:lnTo>
                  <a:pt x="583635" y="1559456"/>
                </a:lnTo>
                <a:cubicBezTo>
                  <a:pt x="582572" y="1560251"/>
                  <a:pt x="581257" y="1560040"/>
                  <a:pt x="580115" y="1558511"/>
                </a:cubicBezTo>
                <a:close/>
                <a:moveTo>
                  <a:pt x="558804" y="1554867"/>
                </a:moveTo>
                <a:lnTo>
                  <a:pt x="535835" y="1555687"/>
                </a:lnTo>
                <a:lnTo>
                  <a:pt x="529625" y="1556500"/>
                </a:lnTo>
                <a:cubicBezTo>
                  <a:pt x="532774" y="1556729"/>
                  <a:pt x="538010" y="1556592"/>
                  <a:pt x="544056" y="1556210"/>
                </a:cubicBezTo>
                <a:close/>
                <a:moveTo>
                  <a:pt x="8662782" y="1549042"/>
                </a:moveTo>
                <a:cubicBezTo>
                  <a:pt x="8667570" y="1548821"/>
                  <a:pt x="8670907" y="1549826"/>
                  <a:pt x="8674365" y="1551767"/>
                </a:cubicBezTo>
                <a:cubicBezTo>
                  <a:pt x="8677823" y="1553707"/>
                  <a:pt x="8681401" y="1556583"/>
                  <a:pt x="8686670" y="1560099"/>
                </a:cubicBezTo>
                <a:cubicBezTo>
                  <a:pt x="8677541" y="1560164"/>
                  <a:pt x="8668443" y="1555737"/>
                  <a:pt x="8662782" y="1549042"/>
                </a:cubicBezTo>
                <a:close/>
                <a:moveTo>
                  <a:pt x="8467488" y="1536185"/>
                </a:moveTo>
                <a:cubicBezTo>
                  <a:pt x="8469770" y="1536169"/>
                  <a:pt x="8472525" y="1536711"/>
                  <a:pt x="8475219" y="1537862"/>
                </a:cubicBezTo>
                <a:cubicBezTo>
                  <a:pt x="8477913" y="1539012"/>
                  <a:pt x="8480549" y="1540771"/>
                  <a:pt x="8482593" y="1543189"/>
                </a:cubicBezTo>
                <a:cubicBezTo>
                  <a:pt x="8475351" y="1545485"/>
                  <a:pt x="8473149" y="1542881"/>
                  <a:pt x="8467488" y="1536185"/>
                </a:cubicBezTo>
                <a:close/>
                <a:moveTo>
                  <a:pt x="2955416" y="1524918"/>
                </a:moveTo>
                <a:lnTo>
                  <a:pt x="2955865" y="1528535"/>
                </a:lnTo>
                <a:lnTo>
                  <a:pt x="2957947" y="1531323"/>
                </a:lnTo>
                <a:lnTo>
                  <a:pt x="3098930" y="1542622"/>
                </a:lnTo>
                <a:cubicBezTo>
                  <a:pt x="3382302" y="1571658"/>
                  <a:pt x="3643949" y="1615958"/>
                  <a:pt x="4029837" y="1669597"/>
                </a:cubicBezTo>
                <a:cubicBezTo>
                  <a:pt x="4274967" y="1701527"/>
                  <a:pt x="4527758" y="1741117"/>
                  <a:pt x="4781824" y="1773045"/>
                </a:cubicBezTo>
                <a:cubicBezTo>
                  <a:pt x="4860980" y="1788371"/>
                  <a:pt x="5145689" y="1843289"/>
                  <a:pt x="4979716" y="1820299"/>
                </a:cubicBezTo>
                <a:cubicBezTo>
                  <a:pt x="4631174" y="1764106"/>
                  <a:pt x="4337526" y="1709189"/>
                  <a:pt x="4013240" y="1669598"/>
                </a:cubicBezTo>
                <a:cubicBezTo>
                  <a:pt x="3704914" y="1630006"/>
                  <a:pt x="3465529" y="1602228"/>
                  <a:pt x="3233963" y="1580358"/>
                </a:cubicBezTo>
                <a:lnTo>
                  <a:pt x="2964496" y="1557887"/>
                </a:lnTo>
                <a:lnTo>
                  <a:pt x="2964179" y="1563815"/>
                </a:lnTo>
                <a:lnTo>
                  <a:pt x="3091709" y="1574431"/>
                </a:lnTo>
                <a:cubicBezTo>
                  <a:pt x="3464490" y="1612925"/>
                  <a:pt x="3830988" y="1669917"/>
                  <a:pt x="4211132" y="1716853"/>
                </a:cubicBezTo>
                <a:cubicBezTo>
                  <a:pt x="4559677" y="1764106"/>
                  <a:pt x="4891624" y="1820299"/>
                  <a:pt x="5208248" y="1875217"/>
                </a:cubicBezTo>
                <a:cubicBezTo>
                  <a:pt x="5256763" y="1882879"/>
                  <a:pt x="5390821" y="1907144"/>
                  <a:pt x="5343581" y="1882878"/>
                </a:cubicBezTo>
                <a:cubicBezTo>
                  <a:pt x="5390820" y="1890541"/>
                  <a:pt x="5430399" y="1890542"/>
                  <a:pt x="5462315" y="1907143"/>
                </a:cubicBezTo>
                <a:cubicBezTo>
                  <a:pt x="5415076" y="1899481"/>
                  <a:pt x="5415076" y="1922469"/>
                  <a:pt x="5462315" y="1914807"/>
                </a:cubicBezTo>
                <a:cubicBezTo>
                  <a:pt x="5462315" y="1931410"/>
                  <a:pt x="5494234" y="1914807"/>
                  <a:pt x="5501892" y="1922469"/>
                </a:cubicBezTo>
                <a:cubicBezTo>
                  <a:pt x="5501894" y="1931410"/>
                  <a:pt x="5524875" y="1931410"/>
                  <a:pt x="5533812" y="1931410"/>
                </a:cubicBezTo>
                <a:cubicBezTo>
                  <a:pt x="5533811" y="1946736"/>
                  <a:pt x="5564453" y="1939073"/>
                  <a:pt x="5572113" y="1939073"/>
                </a:cubicBezTo>
                <a:cubicBezTo>
                  <a:pt x="5623820" y="1954399"/>
                  <a:pt x="5675528" y="1968128"/>
                  <a:pt x="5729150" y="1979940"/>
                </a:cubicBezTo>
                <a:lnTo>
                  <a:pt x="5861672" y="2003039"/>
                </a:lnTo>
                <a:lnTo>
                  <a:pt x="5866119" y="2004765"/>
                </a:lnTo>
                <a:lnTo>
                  <a:pt x="5869375" y="2004381"/>
                </a:lnTo>
                <a:lnTo>
                  <a:pt x="5897677" y="2009315"/>
                </a:lnTo>
                <a:lnTo>
                  <a:pt x="5961345" y="2034208"/>
                </a:lnTo>
                <a:lnTo>
                  <a:pt x="5965355" y="2024044"/>
                </a:lnTo>
                <a:cubicBezTo>
                  <a:pt x="5971947" y="2014643"/>
                  <a:pt x="5969440" y="2000816"/>
                  <a:pt x="5973355" y="1993680"/>
                </a:cubicBezTo>
                <a:lnTo>
                  <a:pt x="5982277" y="1981707"/>
                </a:lnTo>
                <a:lnTo>
                  <a:pt x="5472690" y="1867553"/>
                </a:lnTo>
                <a:cubicBezTo>
                  <a:pt x="5267935" y="1826046"/>
                  <a:pt x="5058235" y="1788371"/>
                  <a:pt x="4844385" y="1756443"/>
                </a:cubicBezTo>
                <a:cubicBezTo>
                  <a:pt x="4425621" y="1692586"/>
                  <a:pt x="3997919" y="1605740"/>
                  <a:pt x="3554898" y="1573812"/>
                </a:cubicBezTo>
                <a:cubicBezTo>
                  <a:pt x="3392117" y="1558486"/>
                  <a:pt x="3235718" y="1544757"/>
                  <a:pt x="3081395" y="1532944"/>
                </a:cubicBezTo>
                <a:close/>
                <a:moveTo>
                  <a:pt x="8282572" y="1522988"/>
                </a:moveTo>
                <a:lnTo>
                  <a:pt x="8288368" y="1526491"/>
                </a:lnTo>
                <a:lnTo>
                  <a:pt x="8293498" y="1528275"/>
                </a:lnTo>
                <a:lnTo>
                  <a:pt x="8320188" y="1536369"/>
                </a:lnTo>
                <a:lnTo>
                  <a:pt x="8291108" y="1524881"/>
                </a:lnTo>
                <a:cubicBezTo>
                  <a:pt x="8285692" y="1523001"/>
                  <a:pt x="8282109" y="1522043"/>
                  <a:pt x="8282572" y="1522988"/>
                </a:cubicBezTo>
                <a:close/>
                <a:moveTo>
                  <a:pt x="293349" y="1517792"/>
                </a:moveTo>
                <a:lnTo>
                  <a:pt x="296279" y="1518333"/>
                </a:lnTo>
                <a:cubicBezTo>
                  <a:pt x="299169" y="1518906"/>
                  <a:pt x="300219" y="1519181"/>
                  <a:pt x="299957" y="1519271"/>
                </a:cubicBezTo>
                <a:cubicBezTo>
                  <a:pt x="299434" y="1519447"/>
                  <a:pt x="293671" y="1518877"/>
                  <a:pt x="286936" y="1518443"/>
                </a:cubicBezTo>
                <a:close/>
                <a:moveTo>
                  <a:pt x="8490067" y="1470734"/>
                </a:moveTo>
                <a:cubicBezTo>
                  <a:pt x="8488842" y="1470812"/>
                  <a:pt x="8488554" y="1471493"/>
                  <a:pt x="8489970" y="1473167"/>
                </a:cubicBezTo>
                <a:cubicBezTo>
                  <a:pt x="8497833" y="1482466"/>
                  <a:pt x="8509954" y="1480511"/>
                  <a:pt x="8505866" y="1475675"/>
                </a:cubicBezTo>
                <a:cubicBezTo>
                  <a:pt x="8505866" y="1475675"/>
                  <a:pt x="8493741" y="1470497"/>
                  <a:pt x="8490067" y="1470734"/>
                </a:cubicBezTo>
                <a:close/>
                <a:moveTo>
                  <a:pt x="3331173" y="1450630"/>
                </a:moveTo>
                <a:cubicBezTo>
                  <a:pt x="3315992" y="1450570"/>
                  <a:pt x="3304982" y="1452166"/>
                  <a:pt x="3300832" y="1456317"/>
                </a:cubicBezTo>
                <a:cubicBezTo>
                  <a:pt x="3300832" y="1456317"/>
                  <a:pt x="3451484" y="1479305"/>
                  <a:pt x="3498722" y="1486969"/>
                </a:cubicBezTo>
                <a:cubicBezTo>
                  <a:pt x="4295236" y="1590894"/>
                  <a:pt x="5080020" y="1694821"/>
                  <a:pt x="5809452" y="1857782"/>
                </a:cubicBezTo>
                <a:lnTo>
                  <a:pt x="6010126" y="1905583"/>
                </a:lnTo>
                <a:lnTo>
                  <a:pt x="6011393" y="1898373"/>
                </a:lnTo>
                <a:cubicBezTo>
                  <a:pt x="6014071" y="1896109"/>
                  <a:pt x="6021313" y="1893814"/>
                  <a:pt x="6022550" y="1888941"/>
                </a:cubicBezTo>
                <a:lnTo>
                  <a:pt x="6022875" y="1888054"/>
                </a:lnTo>
                <a:lnTo>
                  <a:pt x="5906155" y="1863781"/>
                </a:lnTo>
                <a:cubicBezTo>
                  <a:pt x="5847087" y="1851589"/>
                  <a:pt x="5790752" y="1839776"/>
                  <a:pt x="5739364" y="1827962"/>
                </a:cubicBezTo>
                <a:cubicBezTo>
                  <a:pt x="5485298" y="1764106"/>
                  <a:pt x="5208249" y="1709189"/>
                  <a:pt x="4955458" y="1669597"/>
                </a:cubicBezTo>
                <a:cubicBezTo>
                  <a:pt x="4465198" y="1590415"/>
                  <a:pt x="4020901" y="1526560"/>
                  <a:pt x="3507661" y="1471643"/>
                </a:cubicBezTo>
                <a:cubicBezTo>
                  <a:pt x="3459781" y="1465895"/>
                  <a:pt x="3376718" y="1450809"/>
                  <a:pt x="3331173" y="1450630"/>
                </a:cubicBezTo>
                <a:close/>
                <a:moveTo>
                  <a:pt x="3171484" y="1437678"/>
                </a:moveTo>
                <a:cubicBezTo>
                  <a:pt x="3157121" y="1438756"/>
                  <a:pt x="3134858" y="1447377"/>
                  <a:pt x="3134858" y="1447377"/>
                </a:cubicBezTo>
                <a:cubicBezTo>
                  <a:pt x="3151456" y="1463978"/>
                  <a:pt x="3182096" y="1439715"/>
                  <a:pt x="3182096" y="1439715"/>
                </a:cubicBezTo>
                <a:cubicBezTo>
                  <a:pt x="3180183" y="1437798"/>
                  <a:pt x="3176272" y="1437320"/>
                  <a:pt x="3171484" y="1437678"/>
                </a:cubicBezTo>
                <a:close/>
                <a:moveTo>
                  <a:pt x="3090811" y="1433967"/>
                </a:moveTo>
                <a:cubicBezTo>
                  <a:pt x="3071981" y="1433967"/>
                  <a:pt x="3044211" y="1435882"/>
                  <a:pt x="3048042" y="1439714"/>
                </a:cubicBezTo>
                <a:lnTo>
                  <a:pt x="3079958" y="1439713"/>
                </a:lnTo>
                <a:cubicBezTo>
                  <a:pt x="3119538" y="1435882"/>
                  <a:pt x="3109643" y="1433967"/>
                  <a:pt x="3090811" y="1433967"/>
                </a:cubicBezTo>
                <a:close/>
                <a:moveTo>
                  <a:pt x="3005910" y="1426304"/>
                </a:moveTo>
                <a:cubicBezTo>
                  <a:pt x="2987078" y="1426304"/>
                  <a:pt x="2961224" y="1428220"/>
                  <a:pt x="2968885" y="1432052"/>
                </a:cubicBezTo>
                <a:cubicBezTo>
                  <a:pt x="2968885" y="1432052"/>
                  <a:pt x="2993143" y="1432051"/>
                  <a:pt x="3000803" y="1432051"/>
                </a:cubicBezTo>
                <a:cubicBezTo>
                  <a:pt x="3036550" y="1428220"/>
                  <a:pt x="3024741" y="1426304"/>
                  <a:pt x="3005910" y="1426304"/>
                </a:cubicBezTo>
                <a:close/>
                <a:moveTo>
                  <a:pt x="8325044" y="1413621"/>
                </a:moveTo>
                <a:lnTo>
                  <a:pt x="8373737" y="1431523"/>
                </a:lnTo>
                <a:cubicBezTo>
                  <a:pt x="8368005" y="1430628"/>
                  <a:pt x="8355115" y="1426696"/>
                  <a:pt x="8343992" y="1422704"/>
                </a:cubicBezTo>
                <a:close/>
                <a:moveTo>
                  <a:pt x="8324853" y="1413531"/>
                </a:moveTo>
                <a:lnTo>
                  <a:pt x="8325044" y="1413621"/>
                </a:lnTo>
                <a:lnTo>
                  <a:pt x="8324849" y="1413550"/>
                </a:lnTo>
                <a:close/>
                <a:moveTo>
                  <a:pt x="507530" y="1409176"/>
                </a:moveTo>
                <a:lnTo>
                  <a:pt x="500647" y="1410661"/>
                </a:lnTo>
                <a:lnTo>
                  <a:pt x="532493" y="1411455"/>
                </a:lnTo>
                <a:lnTo>
                  <a:pt x="570823" y="1412305"/>
                </a:lnTo>
                <a:lnTo>
                  <a:pt x="584501" y="1409204"/>
                </a:lnTo>
                <a:lnTo>
                  <a:pt x="555686" y="1410385"/>
                </a:lnTo>
                <a:cubicBezTo>
                  <a:pt x="542817" y="1410866"/>
                  <a:pt x="530453" y="1411031"/>
                  <a:pt x="519640" y="1410424"/>
                </a:cubicBezTo>
                <a:close/>
                <a:moveTo>
                  <a:pt x="641550" y="1408198"/>
                </a:moveTo>
                <a:lnTo>
                  <a:pt x="616106" y="1412489"/>
                </a:lnTo>
                <a:lnTo>
                  <a:pt x="617846" y="1412850"/>
                </a:lnTo>
                <a:cubicBezTo>
                  <a:pt x="627760" y="1414861"/>
                  <a:pt x="667416" y="1422395"/>
                  <a:pt x="667398" y="1414244"/>
                </a:cubicBezTo>
                <a:cubicBezTo>
                  <a:pt x="667919" y="1412708"/>
                  <a:pt x="664251" y="1411427"/>
                  <a:pt x="658862" y="1410392"/>
                </a:cubicBezTo>
                <a:close/>
                <a:moveTo>
                  <a:pt x="8277906" y="1397487"/>
                </a:moveTo>
                <a:cubicBezTo>
                  <a:pt x="8278574" y="1397201"/>
                  <a:pt x="8285158" y="1399190"/>
                  <a:pt x="8300261" y="1404511"/>
                </a:cubicBezTo>
                <a:lnTo>
                  <a:pt x="8324849" y="1413550"/>
                </a:lnTo>
                <a:lnTo>
                  <a:pt x="8324061" y="1418025"/>
                </a:lnTo>
                <a:cubicBezTo>
                  <a:pt x="8298900" y="1407723"/>
                  <a:pt x="8276571" y="1398057"/>
                  <a:pt x="8277906" y="1397487"/>
                </a:cubicBezTo>
                <a:close/>
                <a:moveTo>
                  <a:pt x="699649" y="1368232"/>
                </a:moveTo>
                <a:lnTo>
                  <a:pt x="700961" y="1369826"/>
                </a:lnTo>
                <a:cubicBezTo>
                  <a:pt x="701259" y="1370185"/>
                  <a:pt x="701336" y="1370281"/>
                  <a:pt x="701021" y="1369897"/>
                </a:cubicBezTo>
                <a:lnTo>
                  <a:pt x="699651" y="1368232"/>
                </a:lnTo>
                <a:close/>
                <a:moveTo>
                  <a:pt x="455490" y="1297190"/>
                </a:moveTo>
                <a:cubicBezTo>
                  <a:pt x="456551" y="1297739"/>
                  <a:pt x="456500" y="1298722"/>
                  <a:pt x="454479" y="1300229"/>
                </a:cubicBezTo>
                <a:cubicBezTo>
                  <a:pt x="449380" y="1304038"/>
                  <a:pt x="438905" y="1301534"/>
                  <a:pt x="438905" y="1301534"/>
                </a:cubicBezTo>
                <a:cubicBezTo>
                  <a:pt x="439004" y="1299672"/>
                  <a:pt x="442354" y="1298176"/>
                  <a:pt x="446079" y="1297349"/>
                </a:cubicBezTo>
                <a:cubicBezTo>
                  <a:pt x="449801" y="1296524"/>
                  <a:pt x="453898" y="1296368"/>
                  <a:pt x="455490" y="1297190"/>
                </a:cubicBezTo>
                <a:close/>
                <a:moveTo>
                  <a:pt x="183181" y="1285753"/>
                </a:moveTo>
                <a:lnTo>
                  <a:pt x="186272" y="1285957"/>
                </a:lnTo>
                <a:lnTo>
                  <a:pt x="171902" y="1288833"/>
                </a:lnTo>
                <a:close/>
                <a:moveTo>
                  <a:pt x="184191" y="1264094"/>
                </a:moveTo>
                <a:cubicBezTo>
                  <a:pt x="182869" y="1263070"/>
                  <a:pt x="188159" y="1267164"/>
                  <a:pt x="188159" y="1267164"/>
                </a:cubicBezTo>
                <a:cubicBezTo>
                  <a:pt x="185808" y="1265345"/>
                  <a:pt x="184633" y="1264435"/>
                  <a:pt x="184191" y="1264094"/>
                </a:cubicBezTo>
                <a:close/>
                <a:moveTo>
                  <a:pt x="8577264" y="1263197"/>
                </a:moveTo>
                <a:lnTo>
                  <a:pt x="8564741" y="1266025"/>
                </a:lnTo>
                <a:cubicBezTo>
                  <a:pt x="8564741" y="1266025"/>
                  <a:pt x="8567216" y="1265467"/>
                  <a:pt x="8570307" y="1264767"/>
                </a:cubicBezTo>
                <a:close/>
                <a:moveTo>
                  <a:pt x="8581438" y="1262253"/>
                </a:moveTo>
                <a:lnTo>
                  <a:pt x="8577264" y="1263197"/>
                </a:lnTo>
                <a:lnTo>
                  <a:pt x="8579584" y="1262672"/>
                </a:lnTo>
                <a:cubicBezTo>
                  <a:pt x="8582056" y="1262113"/>
                  <a:pt x="8583295" y="1261836"/>
                  <a:pt x="8581438" y="1262253"/>
                </a:cubicBezTo>
                <a:close/>
                <a:moveTo>
                  <a:pt x="645460" y="1247739"/>
                </a:moveTo>
                <a:lnTo>
                  <a:pt x="609584" y="1256303"/>
                </a:lnTo>
                <a:lnTo>
                  <a:pt x="633359" y="1254996"/>
                </a:lnTo>
                <a:lnTo>
                  <a:pt x="642690" y="1253778"/>
                </a:lnTo>
                <a:lnTo>
                  <a:pt x="648531" y="1252485"/>
                </a:lnTo>
                <a:lnTo>
                  <a:pt x="651708" y="1250346"/>
                </a:lnTo>
                <a:close/>
                <a:moveTo>
                  <a:pt x="734412" y="1235067"/>
                </a:moveTo>
                <a:lnTo>
                  <a:pt x="730787" y="1235248"/>
                </a:lnTo>
                <a:cubicBezTo>
                  <a:pt x="725365" y="1235968"/>
                  <a:pt x="718497" y="1237574"/>
                  <a:pt x="711459" y="1239454"/>
                </a:cubicBezTo>
                <a:lnTo>
                  <a:pt x="710855" y="1239626"/>
                </a:lnTo>
                <a:close/>
                <a:moveTo>
                  <a:pt x="295044" y="1222900"/>
                </a:moveTo>
                <a:cubicBezTo>
                  <a:pt x="296658" y="1222291"/>
                  <a:pt x="297865" y="1222579"/>
                  <a:pt x="299007" y="1224110"/>
                </a:cubicBezTo>
                <a:cubicBezTo>
                  <a:pt x="296457" y="1226014"/>
                  <a:pt x="293216" y="1233199"/>
                  <a:pt x="288648" y="1227080"/>
                </a:cubicBezTo>
                <a:cubicBezTo>
                  <a:pt x="291410" y="1225018"/>
                  <a:pt x="293429" y="1223510"/>
                  <a:pt x="295044" y="1222900"/>
                </a:cubicBezTo>
                <a:close/>
                <a:moveTo>
                  <a:pt x="7864626" y="1222167"/>
                </a:moveTo>
                <a:cubicBezTo>
                  <a:pt x="7868399" y="1226631"/>
                  <a:pt x="7860712" y="1229305"/>
                  <a:pt x="7858824" y="1227072"/>
                </a:cubicBezTo>
                <a:cubicBezTo>
                  <a:pt x="7857881" y="1225957"/>
                  <a:pt x="7859331" y="1224731"/>
                  <a:pt x="7861017" y="1223783"/>
                </a:cubicBezTo>
                <a:cubicBezTo>
                  <a:pt x="7862704" y="1222836"/>
                  <a:pt x="7864626" y="1222167"/>
                  <a:pt x="7864626" y="1222167"/>
                </a:cubicBezTo>
                <a:close/>
                <a:moveTo>
                  <a:pt x="305402" y="1219930"/>
                </a:moveTo>
                <a:cubicBezTo>
                  <a:pt x="307017" y="1219320"/>
                  <a:pt x="308226" y="1219610"/>
                  <a:pt x="309368" y="1221139"/>
                </a:cubicBezTo>
                <a:cubicBezTo>
                  <a:pt x="306818" y="1223043"/>
                  <a:pt x="303576" y="1230228"/>
                  <a:pt x="299007" y="1224110"/>
                </a:cubicBezTo>
                <a:cubicBezTo>
                  <a:pt x="301771" y="1222047"/>
                  <a:pt x="303790" y="1220539"/>
                  <a:pt x="305402" y="1219930"/>
                </a:cubicBezTo>
                <a:close/>
                <a:moveTo>
                  <a:pt x="337429" y="1215279"/>
                </a:moveTo>
                <a:cubicBezTo>
                  <a:pt x="329779" y="1220991"/>
                  <a:pt x="319038" y="1223451"/>
                  <a:pt x="309368" y="1221139"/>
                </a:cubicBezTo>
                <a:cubicBezTo>
                  <a:pt x="315823" y="1218702"/>
                  <a:pt x="320326" y="1216532"/>
                  <a:pt x="324472" y="1215323"/>
                </a:cubicBezTo>
                <a:cubicBezTo>
                  <a:pt x="328617" y="1214114"/>
                  <a:pt x="332404" y="1213866"/>
                  <a:pt x="337429" y="1215279"/>
                </a:cubicBezTo>
                <a:close/>
                <a:moveTo>
                  <a:pt x="7794045" y="1206571"/>
                </a:moveTo>
                <a:cubicBezTo>
                  <a:pt x="7811178" y="1204205"/>
                  <a:pt x="7828169" y="1213441"/>
                  <a:pt x="7843719" y="1220068"/>
                </a:cubicBezTo>
                <a:cubicBezTo>
                  <a:pt x="7827379" y="1217937"/>
                  <a:pt x="7809597" y="1213197"/>
                  <a:pt x="7794045" y="1206571"/>
                </a:cubicBezTo>
                <a:close/>
                <a:moveTo>
                  <a:pt x="539908" y="1174643"/>
                </a:moveTo>
                <a:cubicBezTo>
                  <a:pt x="536069" y="1173489"/>
                  <a:pt x="521934" y="1176003"/>
                  <a:pt x="521934" y="1176003"/>
                </a:cubicBezTo>
                <a:cubicBezTo>
                  <a:pt x="519171" y="1178066"/>
                  <a:pt x="520884" y="1180360"/>
                  <a:pt x="524616" y="1181147"/>
                </a:cubicBezTo>
                <a:lnTo>
                  <a:pt x="530254" y="1181009"/>
                </a:lnTo>
                <a:lnTo>
                  <a:pt x="532320" y="1180561"/>
                </a:lnTo>
                <a:lnTo>
                  <a:pt x="539413" y="1177247"/>
                </a:lnTo>
                <a:cubicBezTo>
                  <a:pt x="541326" y="1175818"/>
                  <a:pt x="541189" y="1175027"/>
                  <a:pt x="539908" y="1174643"/>
                </a:cubicBezTo>
                <a:close/>
                <a:moveTo>
                  <a:pt x="472499" y="1174566"/>
                </a:moveTo>
                <a:cubicBezTo>
                  <a:pt x="472939" y="1174908"/>
                  <a:pt x="474114" y="1175817"/>
                  <a:pt x="476466" y="1177635"/>
                </a:cubicBezTo>
                <a:cubicBezTo>
                  <a:pt x="476466" y="1177635"/>
                  <a:pt x="471176" y="1173543"/>
                  <a:pt x="472499" y="1174566"/>
                </a:cubicBezTo>
                <a:close/>
                <a:moveTo>
                  <a:pt x="490464" y="1171143"/>
                </a:moveTo>
                <a:cubicBezTo>
                  <a:pt x="489087" y="1170048"/>
                  <a:pt x="494592" y="1174427"/>
                  <a:pt x="494592" y="1174427"/>
                </a:cubicBezTo>
                <a:cubicBezTo>
                  <a:pt x="492146" y="1172481"/>
                  <a:pt x="490923" y="1171508"/>
                  <a:pt x="490464" y="1171143"/>
                </a:cubicBezTo>
                <a:close/>
                <a:moveTo>
                  <a:pt x="417215" y="1163959"/>
                </a:moveTo>
                <a:lnTo>
                  <a:pt x="437412" y="1165298"/>
                </a:lnTo>
                <a:lnTo>
                  <a:pt x="389842" y="1174556"/>
                </a:lnTo>
                <a:lnTo>
                  <a:pt x="354998" y="1184253"/>
                </a:lnTo>
                <a:lnTo>
                  <a:pt x="259792" y="1180557"/>
                </a:lnTo>
                <a:lnTo>
                  <a:pt x="245217" y="1179544"/>
                </a:lnTo>
                <a:lnTo>
                  <a:pt x="254117" y="1176863"/>
                </a:lnTo>
                <a:cubicBezTo>
                  <a:pt x="267588" y="1172960"/>
                  <a:pt x="274827" y="1170633"/>
                  <a:pt x="277796" y="1169261"/>
                </a:cubicBezTo>
                <a:lnTo>
                  <a:pt x="276986" y="1168487"/>
                </a:lnTo>
                <a:lnTo>
                  <a:pt x="323178" y="1169641"/>
                </a:lnTo>
                <a:cubicBezTo>
                  <a:pt x="355423" y="1168995"/>
                  <a:pt x="386545" y="1166983"/>
                  <a:pt x="417215" y="1163959"/>
                </a:cubicBezTo>
                <a:close/>
                <a:moveTo>
                  <a:pt x="127192" y="1162586"/>
                </a:moveTo>
                <a:lnTo>
                  <a:pt x="206678" y="1166375"/>
                </a:lnTo>
                <a:lnTo>
                  <a:pt x="199058" y="1168732"/>
                </a:lnTo>
                <a:lnTo>
                  <a:pt x="182540" y="1175184"/>
                </a:lnTo>
                <a:lnTo>
                  <a:pt x="145801" y="1172627"/>
                </a:lnTo>
                <a:lnTo>
                  <a:pt x="107467" y="1168349"/>
                </a:lnTo>
                <a:lnTo>
                  <a:pt x="118061" y="1164875"/>
                </a:lnTo>
                <a:close/>
                <a:moveTo>
                  <a:pt x="3943021" y="1147250"/>
                </a:moveTo>
                <a:cubicBezTo>
                  <a:pt x="4013240" y="1162576"/>
                  <a:pt x="4092397" y="1179180"/>
                  <a:pt x="4179213" y="1179180"/>
                </a:cubicBezTo>
                <a:cubicBezTo>
                  <a:pt x="4259648" y="1202168"/>
                  <a:pt x="4354124" y="1209831"/>
                  <a:pt x="4456261" y="1218771"/>
                </a:cubicBezTo>
                <a:cubicBezTo>
                  <a:pt x="4606916" y="1249422"/>
                  <a:pt x="4891623" y="1305616"/>
                  <a:pt x="5098450" y="1328604"/>
                </a:cubicBezTo>
                <a:cubicBezTo>
                  <a:pt x="5224848" y="1337543"/>
                  <a:pt x="4987377" y="1297953"/>
                  <a:pt x="4970780" y="1289014"/>
                </a:cubicBezTo>
                <a:cubicBezTo>
                  <a:pt x="4797145" y="1266025"/>
                  <a:pt x="4623512" y="1234096"/>
                  <a:pt x="4456261" y="1218771"/>
                </a:cubicBezTo>
                <a:cubicBezTo>
                  <a:pt x="4369445" y="1194505"/>
                  <a:pt x="4274967" y="1186842"/>
                  <a:pt x="4179213" y="1179180"/>
                </a:cubicBezTo>
                <a:cubicBezTo>
                  <a:pt x="4101334" y="1162576"/>
                  <a:pt x="4029837" y="1147251"/>
                  <a:pt x="3943021" y="1147250"/>
                </a:cubicBezTo>
                <a:close/>
                <a:moveTo>
                  <a:pt x="3858118" y="1132884"/>
                </a:moveTo>
                <a:cubicBezTo>
                  <a:pt x="3839288" y="1132884"/>
                  <a:pt x="3811518" y="1135118"/>
                  <a:pt x="3815349" y="1139589"/>
                </a:cubicBezTo>
                <a:lnTo>
                  <a:pt x="3847268" y="1139589"/>
                </a:lnTo>
                <a:cubicBezTo>
                  <a:pt x="3886845" y="1135119"/>
                  <a:pt x="3876951" y="1132884"/>
                  <a:pt x="3858118" y="1132884"/>
                </a:cubicBezTo>
                <a:close/>
                <a:moveTo>
                  <a:pt x="3752790" y="1122986"/>
                </a:moveTo>
                <a:cubicBezTo>
                  <a:pt x="3752790" y="1122986"/>
                  <a:pt x="3755264" y="1124503"/>
                  <a:pt x="3758356" y="1126399"/>
                </a:cubicBezTo>
                <a:lnTo>
                  <a:pt x="3766004" y="1131089"/>
                </a:lnTo>
                <a:lnTo>
                  <a:pt x="3769487" y="1133223"/>
                </a:lnTo>
                <a:cubicBezTo>
                  <a:pt x="3771342" y="1134361"/>
                  <a:pt x="3770105" y="1133602"/>
                  <a:pt x="3767632" y="1132085"/>
                </a:cubicBezTo>
                <a:lnTo>
                  <a:pt x="3766004" y="1131089"/>
                </a:lnTo>
                <a:lnTo>
                  <a:pt x="3764152" y="1129952"/>
                </a:lnTo>
                <a:cubicBezTo>
                  <a:pt x="3761448" y="1128294"/>
                  <a:pt x="3757736" y="1126019"/>
                  <a:pt x="3752790" y="1122986"/>
                </a:cubicBezTo>
                <a:close/>
                <a:moveTo>
                  <a:pt x="695438" y="1120507"/>
                </a:moveTo>
                <a:lnTo>
                  <a:pt x="690038" y="1123797"/>
                </a:lnTo>
                <a:lnTo>
                  <a:pt x="695438" y="1120507"/>
                </a:lnTo>
                <a:close/>
                <a:moveTo>
                  <a:pt x="604439" y="1105111"/>
                </a:moveTo>
                <a:lnTo>
                  <a:pt x="607929" y="1109465"/>
                </a:lnTo>
                <a:lnTo>
                  <a:pt x="608302" y="1109931"/>
                </a:lnTo>
                <a:cubicBezTo>
                  <a:pt x="608609" y="1110313"/>
                  <a:pt x="608690" y="1110415"/>
                  <a:pt x="608364" y="1110006"/>
                </a:cubicBezTo>
                <a:lnTo>
                  <a:pt x="607929" y="1109465"/>
                </a:lnTo>
                <a:lnTo>
                  <a:pt x="606892" y="1108170"/>
                </a:lnTo>
                <a:cubicBezTo>
                  <a:pt x="605747" y="1106743"/>
                  <a:pt x="604439" y="1105111"/>
                  <a:pt x="604439" y="1105111"/>
                </a:cubicBezTo>
                <a:close/>
                <a:moveTo>
                  <a:pt x="715409" y="1067256"/>
                </a:moveTo>
                <a:lnTo>
                  <a:pt x="688914" y="1071181"/>
                </a:lnTo>
                <a:lnTo>
                  <a:pt x="694796" y="1071354"/>
                </a:lnTo>
                <a:cubicBezTo>
                  <a:pt x="701464" y="1070986"/>
                  <a:pt x="708364" y="1069860"/>
                  <a:pt x="715691" y="1067374"/>
                </a:cubicBezTo>
                <a:lnTo>
                  <a:pt x="716927" y="1070149"/>
                </a:lnTo>
                <a:lnTo>
                  <a:pt x="717157" y="1070663"/>
                </a:lnTo>
                <a:cubicBezTo>
                  <a:pt x="717401" y="1071212"/>
                  <a:pt x="717524" y="1071485"/>
                  <a:pt x="717340" y="1071074"/>
                </a:cubicBezTo>
                <a:lnTo>
                  <a:pt x="716927" y="1070149"/>
                </a:lnTo>
                <a:lnTo>
                  <a:pt x="716241" y="1068608"/>
                </a:lnTo>
                <a:cubicBezTo>
                  <a:pt x="715935" y="1067922"/>
                  <a:pt x="715691" y="1067374"/>
                  <a:pt x="715691" y="1067374"/>
                </a:cubicBezTo>
                <a:close/>
                <a:moveTo>
                  <a:pt x="2888469" y="1025393"/>
                </a:moveTo>
                <a:lnTo>
                  <a:pt x="2889136" y="1035031"/>
                </a:lnTo>
                <a:lnTo>
                  <a:pt x="3155605" y="1062641"/>
                </a:lnTo>
                <a:cubicBezTo>
                  <a:pt x="3265404" y="1073497"/>
                  <a:pt x="3376160" y="1083395"/>
                  <a:pt x="3491063" y="1091058"/>
                </a:cubicBezTo>
                <a:cubicBezTo>
                  <a:pt x="3530641" y="1115322"/>
                  <a:pt x="3570219" y="1075732"/>
                  <a:pt x="3491063" y="1091058"/>
                </a:cubicBezTo>
                <a:cubicBezTo>
                  <a:pt x="3394032" y="1075413"/>
                  <a:pt x="3289659" y="1062162"/>
                  <a:pt x="3180501" y="1050728"/>
                </a:cubicBezTo>
                <a:close/>
                <a:moveTo>
                  <a:pt x="6986214" y="1013470"/>
                </a:moveTo>
                <a:lnTo>
                  <a:pt x="7211999" y="1075666"/>
                </a:lnTo>
                <a:lnTo>
                  <a:pt x="7232715" y="1080272"/>
                </a:lnTo>
                <a:cubicBezTo>
                  <a:pt x="7320286" y="1105106"/>
                  <a:pt x="7403770" y="1125103"/>
                  <a:pt x="7500337" y="1150621"/>
                </a:cubicBezTo>
                <a:cubicBezTo>
                  <a:pt x="7513554" y="1155394"/>
                  <a:pt x="7559140" y="1164056"/>
                  <a:pt x="7512144" y="1148295"/>
                </a:cubicBezTo>
                <a:cubicBezTo>
                  <a:pt x="7489796" y="1143586"/>
                  <a:pt x="7465117" y="1137023"/>
                  <a:pt x="7444688" y="1130056"/>
                </a:cubicBezTo>
                <a:cubicBezTo>
                  <a:pt x="7406792" y="1118721"/>
                  <a:pt x="7387568" y="1111372"/>
                  <a:pt x="7353789" y="1100381"/>
                </a:cubicBezTo>
                <a:cubicBezTo>
                  <a:pt x="7298111" y="1084306"/>
                  <a:pt x="7228627" y="1075437"/>
                  <a:pt x="7172502" y="1059739"/>
                </a:cubicBezTo>
                <a:cubicBezTo>
                  <a:pt x="7127377" y="1048454"/>
                  <a:pt x="7083473" y="1037255"/>
                  <a:pt x="7038388" y="1026017"/>
                </a:cubicBezTo>
                <a:close/>
                <a:moveTo>
                  <a:pt x="258714" y="1007306"/>
                </a:moveTo>
                <a:cubicBezTo>
                  <a:pt x="263690" y="1007365"/>
                  <a:pt x="271288" y="1008769"/>
                  <a:pt x="281621" y="1012643"/>
                </a:cubicBezTo>
                <a:cubicBezTo>
                  <a:pt x="259746" y="1017440"/>
                  <a:pt x="249402" y="1011938"/>
                  <a:pt x="251894" y="1008963"/>
                </a:cubicBezTo>
                <a:cubicBezTo>
                  <a:pt x="252725" y="1007970"/>
                  <a:pt x="254983" y="1007260"/>
                  <a:pt x="258714" y="1007306"/>
                </a:cubicBezTo>
                <a:close/>
                <a:moveTo>
                  <a:pt x="112533" y="872689"/>
                </a:moveTo>
                <a:cubicBezTo>
                  <a:pt x="114783" y="875421"/>
                  <a:pt x="115907" y="876788"/>
                  <a:pt x="116330" y="877301"/>
                </a:cubicBezTo>
                <a:cubicBezTo>
                  <a:pt x="117596" y="878837"/>
                  <a:pt x="112533" y="872689"/>
                  <a:pt x="112533" y="872689"/>
                </a:cubicBezTo>
                <a:close/>
                <a:moveTo>
                  <a:pt x="6598868" y="859329"/>
                </a:moveTo>
                <a:cubicBezTo>
                  <a:pt x="6601735" y="857797"/>
                  <a:pt x="6666208" y="875197"/>
                  <a:pt x="6846768" y="929277"/>
                </a:cubicBezTo>
                <a:cubicBezTo>
                  <a:pt x="6818395" y="926381"/>
                  <a:pt x="6714834" y="897839"/>
                  <a:pt x="6719959" y="892082"/>
                </a:cubicBezTo>
                <a:lnTo>
                  <a:pt x="6720518" y="901682"/>
                </a:lnTo>
                <a:lnTo>
                  <a:pt x="6702295" y="896864"/>
                </a:lnTo>
                <a:lnTo>
                  <a:pt x="6673387" y="887231"/>
                </a:lnTo>
                <a:cubicBezTo>
                  <a:pt x="6629218" y="872276"/>
                  <a:pt x="6596716" y="860478"/>
                  <a:pt x="6598868" y="859329"/>
                </a:cubicBezTo>
                <a:close/>
                <a:moveTo>
                  <a:pt x="194256" y="821633"/>
                </a:moveTo>
                <a:lnTo>
                  <a:pt x="197187" y="822173"/>
                </a:lnTo>
                <a:cubicBezTo>
                  <a:pt x="200079" y="822747"/>
                  <a:pt x="201126" y="823023"/>
                  <a:pt x="200864" y="823111"/>
                </a:cubicBezTo>
                <a:cubicBezTo>
                  <a:pt x="200342" y="823288"/>
                  <a:pt x="194579" y="822718"/>
                  <a:pt x="187844" y="822285"/>
                </a:cubicBezTo>
                <a:close/>
                <a:moveTo>
                  <a:pt x="6772604" y="730544"/>
                </a:moveTo>
                <a:lnTo>
                  <a:pt x="6995275" y="792051"/>
                </a:lnTo>
                <a:cubicBezTo>
                  <a:pt x="7285229" y="865325"/>
                  <a:pt x="7571775" y="922795"/>
                  <a:pt x="7844672" y="1011876"/>
                </a:cubicBezTo>
                <a:cubicBezTo>
                  <a:pt x="7963407" y="1051466"/>
                  <a:pt x="7820415" y="1028479"/>
                  <a:pt x="7780835" y="1011876"/>
                </a:cubicBezTo>
                <a:cubicBezTo>
                  <a:pt x="7476339" y="932693"/>
                  <a:pt x="7175672" y="849679"/>
                  <a:pt x="6875005" y="769700"/>
                </a:cubicBezTo>
                <a:lnTo>
                  <a:pt x="6772011" y="743046"/>
                </a:lnTo>
                <a:lnTo>
                  <a:pt x="6779467" y="742136"/>
                </a:lnTo>
                <a:cubicBezTo>
                  <a:pt x="6779467" y="742136"/>
                  <a:pt x="6795692" y="723905"/>
                  <a:pt x="6779467" y="742136"/>
                </a:cubicBezTo>
                <a:close/>
                <a:moveTo>
                  <a:pt x="6751601" y="724742"/>
                </a:moveTo>
                <a:lnTo>
                  <a:pt x="6767866" y="729235"/>
                </a:lnTo>
                <a:lnTo>
                  <a:pt x="6756114" y="731669"/>
                </a:lnTo>
                <a:close/>
                <a:moveTo>
                  <a:pt x="594208" y="664231"/>
                </a:moveTo>
                <a:cubicBezTo>
                  <a:pt x="594643" y="664776"/>
                  <a:pt x="595806" y="666226"/>
                  <a:pt x="598132" y="669127"/>
                </a:cubicBezTo>
                <a:cubicBezTo>
                  <a:pt x="598132" y="669127"/>
                  <a:pt x="592901" y="662600"/>
                  <a:pt x="594208" y="664231"/>
                </a:cubicBezTo>
                <a:close/>
                <a:moveTo>
                  <a:pt x="514608" y="664093"/>
                </a:moveTo>
                <a:lnTo>
                  <a:pt x="512509" y="666308"/>
                </a:lnTo>
                <a:cubicBezTo>
                  <a:pt x="512324" y="666504"/>
                  <a:pt x="512996" y="665793"/>
                  <a:pt x="514075" y="664655"/>
                </a:cubicBezTo>
                <a:close/>
                <a:moveTo>
                  <a:pt x="6485691" y="660544"/>
                </a:moveTo>
                <a:lnTo>
                  <a:pt x="6504756" y="666731"/>
                </a:lnTo>
                <a:cubicBezTo>
                  <a:pt x="6526461" y="673755"/>
                  <a:pt x="6546250" y="679822"/>
                  <a:pt x="6553909" y="679821"/>
                </a:cubicBezTo>
                <a:cubicBezTo>
                  <a:pt x="6570508" y="679821"/>
                  <a:pt x="6585827" y="672158"/>
                  <a:pt x="6593487" y="672157"/>
                </a:cubicBezTo>
                <a:cubicBezTo>
                  <a:pt x="6601147" y="672158"/>
                  <a:pt x="6585827" y="687484"/>
                  <a:pt x="6585827" y="687484"/>
                </a:cubicBezTo>
                <a:cubicBezTo>
                  <a:pt x="6597319" y="699936"/>
                  <a:pt x="6622454" y="693710"/>
                  <a:pt x="6638073" y="689819"/>
                </a:cubicBezTo>
                <a:lnTo>
                  <a:pt x="6646309" y="688159"/>
                </a:lnTo>
                <a:lnTo>
                  <a:pt x="6650655" y="689630"/>
                </a:lnTo>
                <a:lnTo>
                  <a:pt x="6653494" y="695786"/>
                </a:lnTo>
                <a:cubicBezTo>
                  <a:pt x="6653494" y="699936"/>
                  <a:pt x="6653494" y="704086"/>
                  <a:pt x="6657325" y="704087"/>
                </a:cubicBezTo>
                <a:lnTo>
                  <a:pt x="6670557" y="696365"/>
                </a:lnTo>
                <a:lnTo>
                  <a:pt x="6682479" y="700400"/>
                </a:lnTo>
                <a:lnTo>
                  <a:pt x="6689083" y="703927"/>
                </a:lnTo>
                <a:cubicBezTo>
                  <a:pt x="6693072" y="706003"/>
                  <a:pt x="6696902" y="707918"/>
                  <a:pt x="6704563" y="711750"/>
                </a:cubicBezTo>
                <a:lnTo>
                  <a:pt x="6745699" y="723112"/>
                </a:lnTo>
                <a:lnTo>
                  <a:pt x="6750593" y="730627"/>
                </a:lnTo>
                <a:cubicBezTo>
                  <a:pt x="6753393" y="731828"/>
                  <a:pt x="6756114" y="731669"/>
                  <a:pt x="6756114" y="731669"/>
                </a:cubicBezTo>
                <a:lnTo>
                  <a:pt x="6769517" y="742401"/>
                </a:lnTo>
                <a:lnTo>
                  <a:pt x="6553831" y="686584"/>
                </a:lnTo>
                <a:close/>
                <a:moveTo>
                  <a:pt x="356398" y="601031"/>
                </a:moveTo>
                <a:cubicBezTo>
                  <a:pt x="357460" y="601579"/>
                  <a:pt x="357408" y="602562"/>
                  <a:pt x="355388" y="604070"/>
                </a:cubicBezTo>
                <a:cubicBezTo>
                  <a:pt x="350288" y="607877"/>
                  <a:pt x="339812" y="605374"/>
                  <a:pt x="339812" y="605374"/>
                </a:cubicBezTo>
                <a:cubicBezTo>
                  <a:pt x="339912" y="603513"/>
                  <a:pt x="343263" y="602017"/>
                  <a:pt x="346987" y="601191"/>
                </a:cubicBezTo>
                <a:cubicBezTo>
                  <a:pt x="350710" y="600365"/>
                  <a:pt x="354807" y="600209"/>
                  <a:pt x="356398" y="601031"/>
                </a:cubicBezTo>
                <a:close/>
                <a:moveTo>
                  <a:pt x="84089" y="589593"/>
                </a:moveTo>
                <a:lnTo>
                  <a:pt x="87181" y="589798"/>
                </a:lnTo>
                <a:lnTo>
                  <a:pt x="72809" y="592673"/>
                </a:lnTo>
                <a:close/>
                <a:moveTo>
                  <a:pt x="85099" y="567934"/>
                </a:moveTo>
                <a:cubicBezTo>
                  <a:pt x="83777" y="566912"/>
                  <a:pt x="89066" y="571004"/>
                  <a:pt x="89066" y="571004"/>
                </a:cubicBezTo>
                <a:cubicBezTo>
                  <a:pt x="86716" y="569186"/>
                  <a:pt x="85541" y="568276"/>
                  <a:pt x="85099" y="567934"/>
                </a:cubicBezTo>
                <a:close/>
                <a:moveTo>
                  <a:pt x="6246221" y="553385"/>
                </a:moveTo>
                <a:cubicBezTo>
                  <a:pt x="6253881" y="561048"/>
                  <a:pt x="6229623" y="568711"/>
                  <a:pt x="6229624" y="561047"/>
                </a:cubicBezTo>
                <a:close/>
                <a:moveTo>
                  <a:pt x="4306887" y="536783"/>
                </a:moveTo>
                <a:lnTo>
                  <a:pt x="4290288" y="545723"/>
                </a:lnTo>
                <a:cubicBezTo>
                  <a:pt x="4297948" y="561048"/>
                  <a:pt x="4416684" y="561047"/>
                  <a:pt x="4448601" y="561048"/>
                </a:cubicBezTo>
                <a:cubicBezTo>
                  <a:pt x="4567337" y="585314"/>
                  <a:pt x="4646492" y="600639"/>
                  <a:pt x="4757568" y="615965"/>
                </a:cubicBezTo>
                <a:cubicBezTo>
                  <a:pt x="4781825" y="615965"/>
                  <a:pt x="4987376" y="640230"/>
                  <a:pt x="4868641" y="624904"/>
                </a:cubicBezTo>
                <a:cubicBezTo>
                  <a:pt x="4717989" y="600639"/>
                  <a:pt x="4433281" y="536782"/>
                  <a:pt x="4306887" y="536783"/>
                </a:cubicBezTo>
                <a:close/>
                <a:moveTo>
                  <a:pt x="6127486" y="529120"/>
                </a:moveTo>
                <a:cubicBezTo>
                  <a:pt x="6150468" y="529119"/>
                  <a:pt x="6182386" y="536782"/>
                  <a:pt x="6197705" y="545722"/>
                </a:cubicBezTo>
                <a:lnTo>
                  <a:pt x="6159113" y="543784"/>
                </a:lnTo>
                <a:lnTo>
                  <a:pt x="6152108" y="541501"/>
                </a:lnTo>
                <a:close/>
                <a:moveTo>
                  <a:pt x="4267308" y="529119"/>
                </a:moveTo>
                <a:cubicBezTo>
                  <a:pt x="4267308" y="529119"/>
                  <a:pt x="4243050" y="536783"/>
                  <a:pt x="4250710" y="536783"/>
                </a:cubicBezTo>
                <a:cubicBezTo>
                  <a:pt x="4250709" y="545723"/>
                  <a:pt x="4267307" y="536783"/>
                  <a:pt x="4267308" y="529119"/>
                </a:cubicBezTo>
                <a:close/>
                <a:moveTo>
                  <a:pt x="195951" y="526740"/>
                </a:moveTo>
                <a:cubicBezTo>
                  <a:pt x="197564" y="526132"/>
                  <a:pt x="198773" y="526420"/>
                  <a:pt x="199916" y="527950"/>
                </a:cubicBezTo>
                <a:cubicBezTo>
                  <a:pt x="197365" y="529855"/>
                  <a:pt x="194124" y="537040"/>
                  <a:pt x="189555" y="530920"/>
                </a:cubicBezTo>
                <a:cubicBezTo>
                  <a:pt x="192319" y="528857"/>
                  <a:pt x="194338" y="527350"/>
                  <a:pt x="195951" y="526740"/>
                </a:cubicBezTo>
                <a:close/>
                <a:moveTo>
                  <a:pt x="206313" y="523771"/>
                </a:moveTo>
                <a:cubicBezTo>
                  <a:pt x="207925" y="523161"/>
                  <a:pt x="209134" y="523449"/>
                  <a:pt x="210276" y="524981"/>
                </a:cubicBezTo>
                <a:cubicBezTo>
                  <a:pt x="207726" y="526884"/>
                  <a:pt x="204485" y="534070"/>
                  <a:pt x="199916" y="527950"/>
                </a:cubicBezTo>
                <a:cubicBezTo>
                  <a:pt x="202678" y="525888"/>
                  <a:pt x="204698" y="524379"/>
                  <a:pt x="206313" y="523771"/>
                </a:cubicBezTo>
                <a:close/>
                <a:moveTo>
                  <a:pt x="6094493" y="522731"/>
                </a:moveTo>
                <a:lnTo>
                  <a:pt x="6127486" y="529120"/>
                </a:lnTo>
                <a:lnTo>
                  <a:pt x="6116812" y="530002"/>
                </a:lnTo>
                <a:close/>
                <a:moveTo>
                  <a:pt x="238337" y="519119"/>
                </a:moveTo>
                <a:cubicBezTo>
                  <a:pt x="230687" y="524831"/>
                  <a:pt x="219946" y="527292"/>
                  <a:pt x="210276" y="524981"/>
                </a:cubicBezTo>
                <a:cubicBezTo>
                  <a:pt x="216731" y="522543"/>
                  <a:pt x="221234" y="520373"/>
                  <a:pt x="225380" y="519164"/>
                </a:cubicBezTo>
                <a:cubicBezTo>
                  <a:pt x="229524" y="517954"/>
                  <a:pt x="233312" y="517708"/>
                  <a:pt x="238337" y="519119"/>
                </a:cubicBezTo>
                <a:close/>
                <a:moveTo>
                  <a:pt x="6068791" y="514359"/>
                </a:moveTo>
                <a:lnTo>
                  <a:pt x="6077696" y="514751"/>
                </a:lnTo>
                <a:lnTo>
                  <a:pt x="6085276" y="519729"/>
                </a:lnTo>
                <a:close/>
                <a:moveTo>
                  <a:pt x="4131976" y="513794"/>
                </a:moveTo>
                <a:lnTo>
                  <a:pt x="4116655" y="521457"/>
                </a:lnTo>
                <a:cubicBezTo>
                  <a:pt x="4124314" y="529119"/>
                  <a:pt x="4139637" y="521457"/>
                  <a:pt x="4131976" y="513794"/>
                </a:cubicBezTo>
                <a:close/>
                <a:moveTo>
                  <a:pt x="5782280" y="510506"/>
                </a:moveTo>
                <a:lnTo>
                  <a:pt x="5953090" y="542692"/>
                </a:lnTo>
                <a:lnTo>
                  <a:pt x="6099872" y="589800"/>
                </a:lnTo>
                <a:cubicBezTo>
                  <a:pt x="6327068" y="666983"/>
                  <a:pt x="6535347" y="748848"/>
                  <a:pt x="6772904" y="832590"/>
                </a:cubicBezTo>
                <a:cubicBezTo>
                  <a:pt x="6866217" y="872647"/>
                  <a:pt x="6923702" y="891134"/>
                  <a:pt x="7033018" y="924799"/>
                </a:cubicBezTo>
                <a:cubicBezTo>
                  <a:pt x="7095626" y="937530"/>
                  <a:pt x="7054145" y="912652"/>
                  <a:pt x="6996557" y="892350"/>
                </a:cubicBezTo>
                <a:cubicBezTo>
                  <a:pt x="6974162" y="882737"/>
                  <a:pt x="6968184" y="889453"/>
                  <a:pt x="6927557" y="863615"/>
                </a:cubicBezTo>
                <a:cubicBezTo>
                  <a:pt x="6878949" y="810038"/>
                  <a:pt x="6763875" y="771248"/>
                  <a:pt x="6670562" y="731192"/>
                </a:cubicBezTo>
                <a:lnTo>
                  <a:pt x="6664299" y="728798"/>
                </a:lnTo>
                <a:lnTo>
                  <a:pt x="7278449" y="890549"/>
                </a:lnTo>
                <a:cubicBezTo>
                  <a:pt x="7713810" y="1008362"/>
                  <a:pt x="8145339" y="1131288"/>
                  <a:pt x="8564741" y="1266025"/>
                </a:cubicBezTo>
                <a:cubicBezTo>
                  <a:pt x="8532825" y="1266024"/>
                  <a:pt x="8508565" y="1257085"/>
                  <a:pt x="8477925" y="1249421"/>
                </a:cubicBezTo>
                <a:cubicBezTo>
                  <a:pt x="8453667" y="1249421"/>
                  <a:pt x="8366851" y="1218771"/>
                  <a:pt x="8414088" y="1241759"/>
                </a:cubicBezTo>
                <a:cubicBezTo>
                  <a:pt x="8470264" y="1273687"/>
                  <a:pt x="8588998" y="1273688"/>
                  <a:pt x="8596659" y="1328605"/>
                </a:cubicBezTo>
                <a:cubicBezTo>
                  <a:pt x="8453667" y="1297953"/>
                  <a:pt x="8311950" y="1266024"/>
                  <a:pt x="8176616" y="1234096"/>
                </a:cubicBezTo>
                <a:cubicBezTo>
                  <a:pt x="8168959" y="1209832"/>
                  <a:pt x="8129382" y="1241759"/>
                  <a:pt x="8176616" y="1234096"/>
                </a:cubicBezTo>
                <a:cubicBezTo>
                  <a:pt x="8161300" y="1273688"/>
                  <a:pt x="8105123" y="1241759"/>
                  <a:pt x="8073205" y="1234097"/>
                </a:cubicBezTo>
                <a:cubicBezTo>
                  <a:pt x="8057883" y="1234096"/>
                  <a:pt x="8042243" y="1236012"/>
                  <a:pt x="8025487" y="1236970"/>
                </a:cubicBezTo>
                <a:lnTo>
                  <a:pt x="7994391" y="1235328"/>
                </a:lnTo>
                <a:lnTo>
                  <a:pt x="8007396" y="1239880"/>
                </a:lnTo>
                <a:cubicBezTo>
                  <a:pt x="8038840" y="1251728"/>
                  <a:pt x="8068614" y="1263751"/>
                  <a:pt x="8097467" y="1275945"/>
                </a:cubicBezTo>
                <a:lnTo>
                  <a:pt x="8160258" y="1303486"/>
                </a:lnTo>
                <a:lnTo>
                  <a:pt x="8153909" y="1302091"/>
                </a:lnTo>
                <a:cubicBezTo>
                  <a:pt x="8139138" y="1297915"/>
                  <a:pt x="8120904" y="1291564"/>
                  <a:pt x="8104139" y="1286841"/>
                </a:cubicBezTo>
                <a:lnTo>
                  <a:pt x="8099210" y="1285705"/>
                </a:lnTo>
                <a:lnTo>
                  <a:pt x="8073814" y="1274584"/>
                </a:lnTo>
                <a:cubicBezTo>
                  <a:pt x="8045533" y="1262814"/>
                  <a:pt x="8017538" y="1251877"/>
                  <a:pt x="7990265" y="1242246"/>
                </a:cubicBezTo>
                <a:lnTo>
                  <a:pt x="7961690" y="1232491"/>
                </a:lnTo>
                <a:lnTo>
                  <a:pt x="7899891" y="1221904"/>
                </a:lnTo>
                <a:cubicBezTo>
                  <a:pt x="7828315" y="1204243"/>
                  <a:pt x="7755301" y="1173114"/>
                  <a:pt x="7678697" y="1154913"/>
                </a:cubicBezTo>
                <a:lnTo>
                  <a:pt x="6880654" y="944002"/>
                </a:lnTo>
                <a:lnTo>
                  <a:pt x="6886761" y="944235"/>
                </a:lnTo>
                <a:cubicBezTo>
                  <a:pt x="6881636" y="949993"/>
                  <a:pt x="6851892" y="923520"/>
                  <a:pt x="6851892" y="923520"/>
                </a:cubicBezTo>
                <a:cubicBezTo>
                  <a:pt x="6834622" y="908149"/>
                  <a:pt x="6862139" y="912006"/>
                  <a:pt x="6838152" y="890658"/>
                </a:cubicBezTo>
                <a:cubicBezTo>
                  <a:pt x="6815756" y="881044"/>
                  <a:pt x="6751555" y="856579"/>
                  <a:pt x="6705807" y="836498"/>
                </a:cubicBezTo>
                <a:cubicBezTo>
                  <a:pt x="6428420" y="728918"/>
                  <a:pt x="6107099" y="601151"/>
                  <a:pt x="5825003" y="522049"/>
                </a:cubicBezTo>
                <a:close/>
                <a:moveTo>
                  <a:pt x="6045063" y="506630"/>
                </a:moveTo>
                <a:lnTo>
                  <a:pt x="6051960" y="506669"/>
                </a:lnTo>
                <a:lnTo>
                  <a:pt x="6053489" y="509373"/>
                </a:lnTo>
                <a:close/>
                <a:moveTo>
                  <a:pt x="4101333" y="506131"/>
                </a:moveTo>
                <a:lnTo>
                  <a:pt x="4061755" y="513793"/>
                </a:lnTo>
                <a:cubicBezTo>
                  <a:pt x="4077076" y="529119"/>
                  <a:pt x="4101333" y="506131"/>
                  <a:pt x="4101333" y="506131"/>
                </a:cubicBezTo>
                <a:close/>
                <a:moveTo>
                  <a:pt x="4029837" y="497192"/>
                </a:moveTo>
                <a:cubicBezTo>
                  <a:pt x="4020901" y="497192"/>
                  <a:pt x="3997918" y="506131"/>
                  <a:pt x="4005579" y="506132"/>
                </a:cubicBezTo>
                <a:cubicBezTo>
                  <a:pt x="4005580" y="513793"/>
                  <a:pt x="4037497" y="506132"/>
                  <a:pt x="4029837" y="497192"/>
                </a:cubicBezTo>
                <a:close/>
                <a:moveTo>
                  <a:pt x="5513758" y="489224"/>
                </a:moveTo>
                <a:cubicBezTo>
                  <a:pt x="5525271" y="499472"/>
                  <a:pt x="5508413" y="506823"/>
                  <a:pt x="5502657" y="501699"/>
                </a:cubicBezTo>
                <a:cubicBezTo>
                  <a:pt x="5496899" y="496576"/>
                  <a:pt x="5513758" y="489224"/>
                  <a:pt x="5513758" y="489224"/>
                </a:cubicBezTo>
                <a:close/>
                <a:moveTo>
                  <a:pt x="3949046" y="487493"/>
                </a:moveTo>
                <a:cubicBezTo>
                  <a:pt x="3937196" y="488571"/>
                  <a:pt x="3920678" y="497192"/>
                  <a:pt x="3926423" y="497191"/>
                </a:cubicBezTo>
                <a:cubicBezTo>
                  <a:pt x="3926424" y="506132"/>
                  <a:pt x="3958341" y="497191"/>
                  <a:pt x="3958341" y="489529"/>
                </a:cubicBezTo>
                <a:cubicBezTo>
                  <a:pt x="3956427" y="487614"/>
                  <a:pt x="3952995" y="487134"/>
                  <a:pt x="3949046" y="487493"/>
                </a:cubicBezTo>
                <a:close/>
                <a:moveTo>
                  <a:pt x="5470745" y="484907"/>
                </a:moveTo>
                <a:cubicBezTo>
                  <a:pt x="5473544" y="486108"/>
                  <a:pt x="5476424" y="488670"/>
                  <a:pt x="5479301" y="491232"/>
                </a:cubicBezTo>
                <a:cubicBezTo>
                  <a:pt x="5474177" y="496990"/>
                  <a:pt x="5468419" y="491865"/>
                  <a:pt x="5462663" y="486743"/>
                </a:cubicBezTo>
                <a:cubicBezTo>
                  <a:pt x="5465225" y="483863"/>
                  <a:pt x="5467945" y="483705"/>
                  <a:pt x="5470745" y="484907"/>
                </a:cubicBezTo>
                <a:close/>
                <a:moveTo>
                  <a:pt x="3894507" y="481865"/>
                </a:moveTo>
                <a:lnTo>
                  <a:pt x="3871525" y="489529"/>
                </a:lnTo>
                <a:cubicBezTo>
                  <a:pt x="3879185" y="497191"/>
                  <a:pt x="3902165" y="489529"/>
                  <a:pt x="3894507" y="481865"/>
                </a:cubicBezTo>
                <a:close/>
                <a:moveTo>
                  <a:pt x="3823010" y="474204"/>
                </a:moveTo>
                <a:lnTo>
                  <a:pt x="3784708" y="481866"/>
                </a:lnTo>
                <a:cubicBezTo>
                  <a:pt x="3800028" y="497192"/>
                  <a:pt x="3823010" y="474204"/>
                  <a:pt x="3823010" y="474204"/>
                </a:cubicBezTo>
                <a:close/>
                <a:moveTo>
                  <a:pt x="3768110" y="466540"/>
                </a:moveTo>
                <a:cubicBezTo>
                  <a:pt x="3760452" y="466540"/>
                  <a:pt x="3736192" y="474204"/>
                  <a:pt x="3745130" y="474204"/>
                </a:cubicBezTo>
                <a:cubicBezTo>
                  <a:pt x="3745131" y="481865"/>
                  <a:pt x="3768111" y="474203"/>
                  <a:pt x="3768110" y="466540"/>
                </a:cubicBezTo>
                <a:close/>
                <a:moveTo>
                  <a:pt x="5367157" y="459295"/>
                </a:moveTo>
                <a:cubicBezTo>
                  <a:pt x="5398636" y="462324"/>
                  <a:pt x="5432028" y="476244"/>
                  <a:pt x="5462663" y="486743"/>
                </a:cubicBezTo>
                <a:cubicBezTo>
                  <a:pt x="5422450" y="483625"/>
                  <a:pt x="5377334" y="474425"/>
                  <a:pt x="5336488" y="460428"/>
                </a:cubicBezTo>
                <a:cubicBezTo>
                  <a:pt x="5346382" y="458485"/>
                  <a:pt x="5356662" y="458286"/>
                  <a:pt x="5367157" y="459295"/>
                </a:cubicBezTo>
                <a:close/>
                <a:moveTo>
                  <a:pt x="2315470" y="360686"/>
                </a:moveTo>
                <a:lnTo>
                  <a:pt x="2315057" y="360705"/>
                </a:lnTo>
                <a:lnTo>
                  <a:pt x="2315165" y="360718"/>
                </a:lnTo>
                <a:close/>
                <a:moveTo>
                  <a:pt x="2575177" y="355750"/>
                </a:moveTo>
                <a:cubicBezTo>
                  <a:pt x="2541504" y="354791"/>
                  <a:pt x="2497776" y="356706"/>
                  <a:pt x="2501608" y="364371"/>
                </a:cubicBezTo>
                <a:cubicBezTo>
                  <a:pt x="2510542" y="364370"/>
                  <a:pt x="2588423" y="364370"/>
                  <a:pt x="2588423" y="364370"/>
                </a:cubicBezTo>
                <a:cubicBezTo>
                  <a:pt x="2632469" y="360539"/>
                  <a:pt x="2608850" y="356707"/>
                  <a:pt x="2575177" y="355750"/>
                </a:cubicBezTo>
                <a:close/>
                <a:moveTo>
                  <a:pt x="2407308" y="340005"/>
                </a:moveTo>
                <a:cubicBezTo>
                  <a:pt x="2383879" y="339376"/>
                  <a:pt x="2352234" y="343551"/>
                  <a:pt x="2326449" y="347884"/>
                </a:cubicBezTo>
                <a:lnTo>
                  <a:pt x="2306939" y="351504"/>
                </a:lnTo>
                <a:lnTo>
                  <a:pt x="2322377" y="351294"/>
                </a:lnTo>
                <a:cubicBezTo>
                  <a:pt x="2331541" y="351599"/>
                  <a:pt x="2349556" y="353784"/>
                  <a:pt x="2347049" y="356661"/>
                </a:cubicBezTo>
                <a:lnTo>
                  <a:pt x="2342867" y="357888"/>
                </a:lnTo>
                <a:lnTo>
                  <a:pt x="2368508" y="355270"/>
                </a:lnTo>
                <a:lnTo>
                  <a:pt x="2376706" y="354159"/>
                </a:lnTo>
                <a:lnTo>
                  <a:pt x="2378570" y="352523"/>
                </a:lnTo>
                <a:lnTo>
                  <a:pt x="2381033" y="353573"/>
                </a:lnTo>
                <a:lnTo>
                  <a:pt x="2417542" y="348624"/>
                </a:lnTo>
                <a:cubicBezTo>
                  <a:pt x="2430589" y="347127"/>
                  <a:pt x="2439047" y="346809"/>
                  <a:pt x="2439047" y="349044"/>
                </a:cubicBezTo>
                <a:cubicBezTo>
                  <a:pt x="2434897" y="342978"/>
                  <a:pt x="2422929" y="340423"/>
                  <a:pt x="2407308" y="340005"/>
                </a:cubicBezTo>
                <a:close/>
                <a:moveTo>
                  <a:pt x="1536407" y="325736"/>
                </a:moveTo>
                <a:lnTo>
                  <a:pt x="1450225" y="325842"/>
                </a:lnTo>
                <a:lnTo>
                  <a:pt x="1459062" y="326973"/>
                </a:lnTo>
                <a:cubicBezTo>
                  <a:pt x="1464371" y="327848"/>
                  <a:pt x="1468098" y="328739"/>
                  <a:pt x="1468670" y="329504"/>
                </a:cubicBezTo>
                <a:cubicBezTo>
                  <a:pt x="1470953" y="332563"/>
                  <a:pt x="1447992" y="334616"/>
                  <a:pt x="1445442" y="336521"/>
                </a:cubicBezTo>
                <a:cubicBezTo>
                  <a:pt x="1303444" y="344061"/>
                  <a:pt x="1164527" y="339768"/>
                  <a:pt x="1027212" y="358900"/>
                </a:cubicBezTo>
                <a:lnTo>
                  <a:pt x="945694" y="370527"/>
                </a:lnTo>
                <a:lnTo>
                  <a:pt x="994759" y="365787"/>
                </a:lnTo>
                <a:cubicBezTo>
                  <a:pt x="1056201" y="361576"/>
                  <a:pt x="1122432" y="358623"/>
                  <a:pt x="1195524" y="356707"/>
                </a:cubicBezTo>
                <a:cubicBezTo>
                  <a:pt x="1330855" y="349043"/>
                  <a:pt x="1496829" y="356706"/>
                  <a:pt x="1630883" y="356707"/>
                </a:cubicBezTo>
                <a:cubicBezTo>
                  <a:pt x="1734299" y="356707"/>
                  <a:pt x="1813454" y="349044"/>
                  <a:pt x="1924529" y="349044"/>
                </a:cubicBezTo>
                <a:cubicBezTo>
                  <a:pt x="1936338" y="349044"/>
                  <a:pt x="1960995" y="350001"/>
                  <a:pt x="1991597" y="351199"/>
                </a:cubicBezTo>
                <a:lnTo>
                  <a:pt x="2037989" y="352821"/>
                </a:lnTo>
                <a:lnTo>
                  <a:pt x="2074503" y="352801"/>
                </a:lnTo>
                <a:lnTo>
                  <a:pt x="2228501" y="352432"/>
                </a:lnTo>
                <a:lnTo>
                  <a:pt x="2241155" y="349043"/>
                </a:lnTo>
                <a:cubicBezTo>
                  <a:pt x="2248815" y="332441"/>
                  <a:pt x="2130080" y="340104"/>
                  <a:pt x="2122422" y="340104"/>
                </a:cubicBezTo>
                <a:cubicBezTo>
                  <a:pt x="1928360" y="336273"/>
                  <a:pt x="1732384" y="328611"/>
                  <a:pt x="1536407" y="325736"/>
                </a:cubicBezTo>
                <a:close/>
                <a:moveTo>
                  <a:pt x="4830930" y="287409"/>
                </a:moveTo>
                <a:lnTo>
                  <a:pt x="4983083" y="310965"/>
                </a:lnTo>
                <a:lnTo>
                  <a:pt x="5203178" y="346729"/>
                </a:lnTo>
                <a:lnTo>
                  <a:pt x="5259040" y="360309"/>
                </a:lnTo>
                <a:cubicBezTo>
                  <a:pt x="5290569" y="368083"/>
                  <a:pt x="5319473" y="375213"/>
                  <a:pt x="5343684" y="380854"/>
                </a:cubicBezTo>
                <a:cubicBezTo>
                  <a:pt x="5537370" y="425983"/>
                  <a:pt x="5680184" y="456788"/>
                  <a:pt x="5864583" y="514285"/>
                </a:cubicBezTo>
                <a:lnTo>
                  <a:pt x="5945418" y="540229"/>
                </a:lnTo>
                <a:lnTo>
                  <a:pt x="5717182" y="487452"/>
                </a:lnTo>
                <a:lnTo>
                  <a:pt x="5643106" y="472905"/>
                </a:lnTo>
                <a:lnTo>
                  <a:pt x="5592255" y="459165"/>
                </a:lnTo>
                <a:lnTo>
                  <a:pt x="5449734" y="427985"/>
                </a:lnTo>
                <a:lnTo>
                  <a:pt x="5449548" y="427687"/>
                </a:lnTo>
                <a:lnTo>
                  <a:pt x="5445376" y="427032"/>
                </a:lnTo>
                <a:lnTo>
                  <a:pt x="5378456" y="412392"/>
                </a:lnTo>
                <a:lnTo>
                  <a:pt x="5377933" y="411623"/>
                </a:lnTo>
                <a:lnTo>
                  <a:pt x="5368219" y="410152"/>
                </a:lnTo>
                <a:lnTo>
                  <a:pt x="5357879" y="407890"/>
                </a:lnTo>
                <a:cubicBezTo>
                  <a:pt x="5201014" y="375971"/>
                  <a:pt x="5042838" y="346970"/>
                  <a:pt x="4882907" y="311249"/>
                </a:cubicBezTo>
                <a:cubicBezTo>
                  <a:pt x="4878590" y="307406"/>
                  <a:pt x="4848412" y="298929"/>
                  <a:pt x="4835756" y="292500"/>
                </a:cubicBezTo>
                <a:close/>
                <a:moveTo>
                  <a:pt x="878897" y="277524"/>
                </a:moveTo>
                <a:cubicBezTo>
                  <a:pt x="886556" y="285187"/>
                  <a:pt x="863576" y="292850"/>
                  <a:pt x="863577" y="285187"/>
                </a:cubicBezTo>
                <a:close/>
                <a:moveTo>
                  <a:pt x="1532716" y="264415"/>
                </a:moveTo>
                <a:cubicBezTo>
                  <a:pt x="2004006" y="261002"/>
                  <a:pt x="2452133" y="283272"/>
                  <a:pt x="2874408" y="300514"/>
                </a:cubicBezTo>
                <a:cubicBezTo>
                  <a:pt x="3119538" y="317115"/>
                  <a:pt x="3364667" y="356706"/>
                  <a:pt x="3602139" y="388635"/>
                </a:cubicBezTo>
                <a:cubicBezTo>
                  <a:pt x="3847268" y="411625"/>
                  <a:pt x="4084736" y="443552"/>
                  <a:pt x="4322207" y="474203"/>
                </a:cubicBezTo>
                <a:cubicBezTo>
                  <a:pt x="4552015" y="513794"/>
                  <a:pt x="4797145" y="521458"/>
                  <a:pt x="5042276" y="561047"/>
                </a:cubicBezTo>
                <a:cubicBezTo>
                  <a:pt x="5272085" y="608302"/>
                  <a:pt x="5501893" y="672158"/>
                  <a:pt x="5722766" y="704086"/>
                </a:cubicBezTo>
                <a:cubicBezTo>
                  <a:pt x="5850438" y="727075"/>
                  <a:pt x="5952576" y="743679"/>
                  <a:pt x="6063651" y="766666"/>
                </a:cubicBezTo>
                <a:cubicBezTo>
                  <a:pt x="6308780" y="826052"/>
                  <a:pt x="6540185" y="889590"/>
                  <a:pt x="6770632" y="954085"/>
                </a:cubicBezTo>
                <a:lnTo>
                  <a:pt x="6780726" y="956865"/>
                </a:lnTo>
                <a:lnTo>
                  <a:pt x="6782679" y="956519"/>
                </a:lnTo>
                <a:lnTo>
                  <a:pt x="6783471" y="957622"/>
                </a:lnTo>
                <a:lnTo>
                  <a:pt x="6814271" y="966106"/>
                </a:lnTo>
                <a:lnTo>
                  <a:pt x="6813463" y="965098"/>
                </a:lnTo>
                <a:cubicBezTo>
                  <a:pt x="6818496" y="964829"/>
                  <a:pt x="6827696" y="965981"/>
                  <a:pt x="6833204" y="967064"/>
                </a:cubicBezTo>
                <a:cubicBezTo>
                  <a:pt x="6855997" y="971396"/>
                  <a:pt x="6882878" y="980563"/>
                  <a:pt x="6905671" y="984894"/>
                </a:cubicBezTo>
                <a:cubicBezTo>
                  <a:pt x="7009928" y="1007739"/>
                  <a:pt x="7102063" y="1032541"/>
                  <a:pt x="7195435" y="1052469"/>
                </a:cubicBezTo>
                <a:cubicBezTo>
                  <a:pt x="7327050" y="1079615"/>
                  <a:pt x="7453167" y="1122887"/>
                  <a:pt x="7574071" y="1159087"/>
                </a:cubicBezTo>
                <a:cubicBezTo>
                  <a:pt x="7635075" y="1175126"/>
                  <a:pt x="7700329" y="1190761"/>
                  <a:pt x="7765898" y="1206767"/>
                </a:cubicBezTo>
                <a:cubicBezTo>
                  <a:pt x="7925489" y="1249806"/>
                  <a:pt x="8080679" y="1315701"/>
                  <a:pt x="8236631" y="1381591"/>
                </a:cubicBezTo>
                <a:cubicBezTo>
                  <a:pt x="8260703" y="1393772"/>
                  <a:pt x="8282014" y="1408286"/>
                  <a:pt x="8304764" y="1416739"/>
                </a:cubicBezTo>
                <a:lnTo>
                  <a:pt x="8324651" y="1421945"/>
                </a:lnTo>
                <a:lnTo>
                  <a:pt x="8324806" y="1422977"/>
                </a:lnTo>
                <a:cubicBezTo>
                  <a:pt x="8325592" y="1423907"/>
                  <a:pt x="8326811" y="1423993"/>
                  <a:pt x="8328150" y="1422861"/>
                </a:cubicBezTo>
                <a:lnTo>
                  <a:pt x="8324651" y="1421945"/>
                </a:lnTo>
                <a:lnTo>
                  <a:pt x="8324061" y="1418025"/>
                </a:lnTo>
                <a:cubicBezTo>
                  <a:pt x="8352830" y="1429423"/>
                  <a:pt x="8386163" y="1440791"/>
                  <a:pt x="8388840" y="1438527"/>
                </a:cubicBezTo>
                <a:cubicBezTo>
                  <a:pt x="8386163" y="1440791"/>
                  <a:pt x="8376415" y="1429259"/>
                  <a:pt x="8376415" y="1429259"/>
                </a:cubicBezTo>
                <a:cubicBezTo>
                  <a:pt x="8370754" y="1422564"/>
                  <a:pt x="8381770" y="1424732"/>
                  <a:pt x="8373907" y="1415432"/>
                </a:cubicBezTo>
                <a:cubicBezTo>
                  <a:pt x="8365569" y="1411000"/>
                  <a:pt x="8341365" y="1399569"/>
                  <a:pt x="8324374" y="1390333"/>
                </a:cubicBezTo>
                <a:cubicBezTo>
                  <a:pt x="8298276" y="1377794"/>
                  <a:pt x="8271164" y="1364676"/>
                  <a:pt x="8243472" y="1351452"/>
                </a:cubicBezTo>
                <a:lnTo>
                  <a:pt x="8172981" y="1318436"/>
                </a:lnTo>
                <a:lnTo>
                  <a:pt x="8191316" y="1324924"/>
                </a:lnTo>
                <a:cubicBezTo>
                  <a:pt x="8222763" y="1338362"/>
                  <a:pt x="8253109" y="1353211"/>
                  <a:pt x="8282424" y="1367973"/>
                </a:cubicBezTo>
                <a:cubicBezTo>
                  <a:pt x="8340611" y="1397876"/>
                  <a:pt x="8409163" y="1422842"/>
                  <a:pt x="8472674" y="1452707"/>
                </a:cubicBezTo>
                <a:cubicBezTo>
                  <a:pt x="8505936" y="1469875"/>
                  <a:pt x="8539586" y="1485917"/>
                  <a:pt x="8571859" y="1501687"/>
                </a:cubicBezTo>
                <a:cubicBezTo>
                  <a:pt x="8604132" y="1517458"/>
                  <a:pt x="8635028" y="1532958"/>
                  <a:pt x="8662782" y="1549042"/>
                </a:cubicBezTo>
                <a:cubicBezTo>
                  <a:pt x="8627248" y="1535071"/>
                  <a:pt x="8588701" y="1516630"/>
                  <a:pt x="8553957" y="1498164"/>
                </a:cubicBezTo>
                <a:lnTo>
                  <a:pt x="8516851" y="1482333"/>
                </a:lnTo>
                <a:cubicBezTo>
                  <a:pt x="8511050" y="1487239"/>
                  <a:pt x="8539028" y="1503133"/>
                  <a:pt x="8545478" y="1505332"/>
                </a:cubicBezTo>
                <a:cubicBezTo>
                  <a:pt x="8623303" y="1546697"/>
                  <a:pt x="8720623" y="1583062"/>
                  <a:pt x="8785566" y="1626389"/>
                </a:cubicBezTo>
                <a:cubicBezTo>
                  <a:pt x="8712449" y="1601455"/>
                  <a:pt x="8631956" y="1551501"/>
                  <a:pt x="8559316" y="1521700"/>
                </a:cubicBezTo>
                <a:cubicBezTo>
                  <a:pt x="8581317" y="1530526"/>
                  <a:pt x="8542324" y="1512463"/>
                  <a:pt x="8541087" y="1517337"/>
                </a:cubicBezTo>
                <a:cubicBezTo>
                  <a:pt x="8539506" y="1526328"/>
                  <a:pt x="8556638" y="1523963"/>
                  <a:pt x="8556638" y="1523963"/>
                </a:cubicBezTo>
                <a:cubicBezTo>
                  <a:pt x="8598776" y="1545747"/>
                  <a:pt x="8639814" y="1566226"/>
                  <a:pt x="8679670" y="1586669"/>
                </a:cubicBezTo>
                <a:lnTo>
                  <a:pt x="8757630" y="1628673"/>
                </a:lnTo>
                <a:lnTo>
                  <a:pt x="8745190" y="1626120"/>
                </a:lnTo>
                <a:lnTo>
                  <a:pt x="8744634" y="1626064"/>
                </a:lnTo>
                <a:lnTo>
                  <a:pt x="8741076" y="1624453"/>
                </a:lnTo>
                <a:cubicBezTo>
                  <a:pt x="8732423" y="1619649"/>
                  <a:pt x="8687770" y="1594892"/>
                  <a:pt x="8685091" y="1597155"/>
                </a:cubicBezTo>
                <a:cubicBezTo>
                  <a:pt x="8676612" y="1604323"/>
                  <a:pt x="8723943" y="1626818"/>
                  <a:pt x="8720170" y="1622354"/>
                </a:cubicBezTo>
                <a:lnTo>
                  <a:pt x="8724213" y="1624225"/>
                </a:lnTo>
                <a:lnTo>
                  <a:pt x="8718814" y="1627970"/>
                </a:lnTo>
                <a:cubicBezTo>
                  <a:pt x="8720800" y="1629535"/>
                  <a:pt x="8726077" y="1631290"/>
                  <a:pt x="8732876" y="1633068"/>
                </a:cubicBezTo>
                <a:lnTo>
                  <a:pt x="8750438" y="1637035"/>
                </a:lnTo>
                <a:lnTo>
                  <a:pt x="8761365" y="1643020"/>
                </a:lnTo>
                <a:cubicBezTo>
                  <a:pt x="8764348" y="1651980"/>
                  <a:pt x="8723154" y="1631314"/>
                  <a:pt x="8723154" y="1631314"/>
                </a:cubicBezTo>
                <a:cubicBezTo>
                  <a:pt x="8645958" y="1590692"/>
                  <a:pt x="8575995" y="1558628"/>
                  <a:pt x="8511357" y="1526525"/>
                </a:cubicBezTo>
                <a:cubicBezTo>
                  <a:pt x="8504906" y="1524325"/>
                  <a:pt x="8431961" y="1483300"/>
                  <a:pt x="8425369" y="1492700"/>
                </a:cubicBezTo>
                <a:cubicBezTo>
                  <a:pt x="8421900" y="1499459"/>
                  <a:pt x="8474111" y="1522295"/>
                  <a:pt x="8436354" y="1499359"/>
                </a:cubicBezTo>
                <a:cubicBezTo>
                  <a:pt x="8496427" y="1531493"/>
                  <a:pt x="8550525" y="1556560"/>
                  <a:pt x="8609157" y="1586084"/>
                </a:cubicBezTo>
                <a:cubicBezTo>
                  <a:pt x="8611044" y="1588316"/>
                  <a:pt x="8673144" y="1611083"/>
                  <a:pt x="8674555" y="1618182"/>
                </a:cubicBezTo>
                <a:cubicBezTo>
                  <a:pt x="8669850" y="1629815"/>
                  <a:pt x="8634009" y="1604620"/>
                  <a:pt x="8634009" y="1604620"/>
                </a:cubicBezTo>
                <a:cubicBezTo>
                  <a:pt x="8555709" y="1568123"/>
                  <a:pt x="8511836" y="1549719"/>
                  <a:pt x="8438100" y="1513191"/>
                </a:cubicBezTo>
                <a:cubicBezTo>
                  <a:pt x="8431649" y="1510992"/>
                  <a:pt x="8362924" y="1474053"/>
                  <a:pt x="8359009" y="1481189"/>
                </a:cubicBezTo>
                <a:cubicBezTo>
                  <a:pt x="8360420" y="1488289"/>
                  <a:pt x="8420319" y="1508451"/>
                  <a:pt x="8413867" y="1506251"/>
                </a:cubicBezTo>
                <a:cubicBezTo>
                  <a:pt x="8432746" y="1517718"/>
                  <a:pt x="8445963" y="1522491"/>
                  <a:pt x="8467488" y="1536185"/>
                </a:cubicBezTo>
                <a:cubicBezTo>
                  <a:pt x="8431478" y="1527082"/>
                  <a:pt x="8402090" y="1504088"/>
                  <a:pt x="8368758" y="1492721"/>
                </a:cubicBezTo>
                <a:cubicBezTo>
                  <a:pt x="8360420" y="1488289"/>
                  <a:pt x="8347852" y="1490621"/>
                  <a:pt x="8334634" y="1485851"/>
                </a:cubicBezTo>
                <a:lnTo>
                  <a:pt x="8317412" y="1479378"/>
                </a:lnTo>
                <a:lnTo>
                  <a:pt x="8316883" y="1478971"/>
                </a:lnTo>
                <a:lnTo>
                  <a:pt x="8313497" y="1477907"/>
                </a:lnTo>
                <a:lnTo>
                  <a:pt x="8276593" y="1464038"/>
                </a:lnTo>
                <a:cubicBezTo>
                  <a:pt x="8256644" y="1455150"/>
                  <a:pt x="8236990" y="1445932"/>
                  <a:pt x="8220323" y="1440249"/>
                </a:cubicBezTo>
                <a:cubicBezTo>
                  <a:pt x="8231654" y="1442789"/>
                  <a:pt x="8204773" y="1433621"/>
                  <a:pt x="8202096" y="1435886"/>
                </a:cubicBezTo>
                <a:cubicBezTo>
                  <a:pt x="8193616" y="1443054"/>
                  <a:pt x="8228185" y="1449549"/>
                  <a:pt x="8230072" y="1451781"/>
                </a:cubicBezTo>
                <a:lnTo>
                  <a:pt x="8257895" y="1464165"/>
                </a:lnTo>
                <a:lnTo>
                  <a:pt x="8294195" y="1471842"/>
                </a:lnTo>
                <a:lnTo>
                  <a:pt x="8313497" y="1477907"/>
                </a:lnTo>
                <a:lnTo>
                  <a:pt x="8317412" y="1479378"/>
                </a:lnTo>
                <a:lnTo>
                  <a:pt x="8327271" y="1486968"/>
                </a:lnTo>
                <a:lnTo>
                  <a:pt x="8309462" y="1487118"/>
                </a:lnTo>
                <a:lnTo>
                  <a:pt x="8352463" y="1506258"/>
                </a:lnTo>
                <a:cubicBezTo>
                  <a:pt x="8392223" y="1524549"/>
                  <a:pt x="8430704" y="1543364"/>
                  <a:pt x="8467177" y="1563876"/>
                </a:cubicBezTo>
                <a:cubicBezTo>
                  <a:pt x="8428113" y="1551613"/>
                  <a:pt x="8396824" y="1535649"/>
                  <a:pt x="8365732" y="1519916"/>
                </a:cubicBezTo>
                <a:lnTo>
                  <a:pt x="8276399" y="1481993"/>
                </a:lnTo>
                <a:lnTo>
                  <a:pt x="8258169" y="1478826"/>
                </a:lnTo>
                <a:lnTo>
                  <a:pt x="8233700" y="1474030"/>
                </a:lnTo>
                <a:lnTo>
                  <a:pt x="8237318" y="1477548"/>
                </a:lnTo>
                <a:cubicBezTo>
                  <a:pt x="8322385" y="1516618"/>
                  <a:pt x="8396597" y="1548279"/>
                  <a:pt x="8472220" y="1587040"/>
                </a:cubicBezTo>
                <a:lnTo>
                  <a:pt x="8493582" y="1600328"/>
                </a:lnTo>
                <a:lnTo>
                  <a:pt x="8525989" y="1609446"/>
                </a:lnTo>
                <a:cubicBezTo>
                  <a:pt x="8551326" y="1617565"/>
                  <a:pt x="8534539" y="1616637"/>
                  <a:pt x="8503299" y="1612926"/>
                </a:cubicBezTo>
                <a:lnTo>
                  <a:pt x="8460943" y="1607582"/>
                </a:lnTo>
                <a:lnTo>
                  <a:pt x="8483522" y="1617751"/>
                </a:lnTo>
                <a:lnTo>
                  <a:pt x="8456789" y="1616289"/>
                </a:lnTo>
                <a:cubicBezTo>
                  <a:pt x="8419969" y="1622879"/>
                  <a:pt x="8464209" y="1630422"/>
                  <a:pt x="8493177" y="1633268"/>
                </a:cubicBezTo>
                <a:lnTo>
                  <a:pt x="8531065" y="1640109"/>
                </a:lnTo>
                <a:lnTo>
                  <a:pt x="8555088" y="1651569"/>
                </a:lnTo>
                <a:lnTo>
                  <a:pt x="8557991" y="1652941"/>
                </a:lnTo>
                <a:lnTo>
                  <a:pt x="8542664" y="1651113"/>
                </a:lnTo>
                <a:cubicBezTo>
                  <a:pt x="8522014" y="1648749"/>
                  <a:pt x="8501619" y="1646048"/>
                  <a:pt x="8482451" y="1641722"/>
                </a:cubicBezTo>
                <a:cubicBezTo>
                  <a:pt x="8460577" y="1638104"/>
                  <a:pt x="8437077" y="1632089"/>
                  <a:pt x="8413271" y="1626478"/>
                </a:cubicBezTo>
                <a:lnTo>
                  <a:pt x="8363210" y="1617450"/>
                </a:lnTo>
                <a:lnTo>
                  <a:pt x="8379551" y="1628707"/>
                </a:lnTo>
                <a:lnTo>
                  <a:pt x="8383641" y="1629776"/>
                </a:lnTo>
                <a:cubicBezTo>
                  <a:pt x="8409747" y="1636414"/>
                  <a:pt x="8439714" y="1644648"/>
                  <a:pt x="8448577" y="1645369"/>
                </a:cubicBezTo>
                <a:cubicBezTo>
                  <a:pt x="8454493" y="1649037"/>
                  <a:pt x="8466819" y="1656673"/>
                  <a:pt x="8469777" y="1658505"/>
                </a:cubicBezTo>
                <a:cubicBezTo>
                  <a:pt x="8481105" y="1660755"/>
                  <a:pt x="8487009" y="1659644"/>
                  <a:pt x="8495787" y="1659520"/>
                </a:cubicBezTo>
                <a:cubicBezTo>
                  <a:pt x="8498746" y="1661352"/>
                  <a:pt x="8505252" y="1670946"/>
                  <a:pt x="8517480" y="1672960"/>
                </a:cubicBezTo>
                <a:cubicBezTo>
                  <a:pt x="8528809" y="1675210"/>
                  <a:pt x="8560230" y="1674810"/>
                  <a:pt x="8581419" y="1683169"/>
                </a:cubicBezTo>
                <a:cubicBezTo>
                  <a:pt x="8590286" y="1686279"/>
                  <a:pt x="8593313" y="1688203"/>
                  <a:pt x="8592677" y="1689298"/>
                </a:cubicBezTo>
                <a:lnTo>
                  <a:pt x="8586826" y="1689935"/>
                </a:lnTo>
                <a:lnTo>
                  <a:pt x="8618163" y="1695161"/>
                </a:lnTo>
                <a:cubicBezTo>
                  <a:pt x="8627379" y="1697136"/>
                  <a:pt x="8634321" y="1699291"/>
                  <a:pt x="8636236" y="1701526"/>
                </a:cubicBezTo>
                <a:cubicBezTo>
                  <a:pt x="8643895" y="1716852"/>
                  <a:pt x="8596658" y="1701527"/>
                  <a:pt x="8596658" y="1701527"/>
                </a:cubicBezTo>
                <a:cubicBezTo>
                  <a:pt x="8586764" y="1699292"/>
                  <a:pt x="8569448" y="1696179"/>
                  <a:pt x="8549899" y="1693006"/>
                </a:cubicBezTo>
                <a:lnTo>
                  <a:pt x="8492905" y="1684593"/>
                </a:lnTo>
                <a:lnTo>
                  <a:pt x="8484209" y="1687312"/>
                </a:lnTo>
                <a:cubicBezTo>
                  <a:pt x="8477709" y="1688251"/>
                  <a:pt x="8469139" y="1687561"/>
                  <a:pt x="8459341" y="1685861"/>
                </a:cubicBezTo>
                <a:lnTo>
                  <a:pt x="8450671" y="1683842"/>
                </a:lnTo>
                <a:lnTo>
                  <a:pt x="8453667" y="1684924"/>
                </a:lnTo>
                <a:lnTo>
                  <a:pt x="8463291" y="1687336"/>
                </a:lnTo>
                <a:lnTo>
                  <a:pt x="8519598" y="1698906"/>
                </a:lnTo>
                <a:cubicBezTo>
                  <a:pt x="8525509" y="1700184"/>
                  <a:pt x="8531545" y="1702731"/>
                  <a:pt x="8538321" y="1705736"/>
                </a:cubicBezTo>
                <a:lnTo>
                  <a:pt x="8540292" y="1706552"/>
                </a:lnTo>
                <a:lnTo>
                  <a:pt x="8566496" y="1713020"/>
                </a:lnTo>
                <a:lnTo>
                  <a:pt x="8588538" y="1719190"/>
                </a:lnTo>
                <a:lnTo>
                  <a:pt x="8588587" y="1719197"/>
                </a:lnTo>
                <a:lnTo>
                  <a:pt x="8588618" y="1719212"/>
                </a:lnTo>
                <a:lnTo>
                  <a:pt x="8666878" y="1741117"/>
                </a:lnTo>
                <a:cubicBezTo>
                  <a:pt x="8683477" y="1748780"/>
                  <a:pt x="8747311" y="1764106"/>
                  <a:pt x="8747311" y="1764106"/>
                </a:cubicBezTo>
                <a:lnTo>
                  <a:pt x="8733226" y="1771687"/>
                </a:lnTo>
                <a:lnTo>
                  <a:pt x="8748308" y="1774310"/>
                </a:lnTo>
                <a:lnTo>
                  <a:pt x="8751783" y="1777418"/>
                </a:lnTo>
                <a:lnTo>
                  <a:pt x="8762553" y="1785413"/>
                </a:lnTo>
                <a:lnTo>
                  <a:pt x="8750222" y="1783673"/>
                </a:lnTo>
                <a:cubicBezTo>
                  <a:pt x="8691282" y="1774873"/>
                  <a:pt x="8630814" y="1765819"/>
                  <a:pt x="8565199" y="1757353"/>
                </a:cubicBezTo>
                <a:cubicBezTo>
                  <a:pt x="8559535" y="1756228"/>
                  <a:pt x="8549563" y="1754818"/>
                  <a:pt x="8536955" y="1753066"/>
                </a:cubicBezTo>
                <a:lnTo>
                  <a:pt x="8503256" y="1748218"/>
                </a:lnTo>
                <a:lnTo>
                  <a:pt x="8461008" y="1745748"/>
                </a:lnTo>
                <a:lnTo>
                  <a:pt x="8442363" y="1743701"/>
                </a:lnTo>
                <a:lnTo>
                  <a:pt x="8452339" y="1747405"/>
                </a:lnTo>
                <a:cubicBezTo>
                  <a:pt x="8450866" y="1748951"/>
                  <a:pt x="8409727" y="1740896"/>
                  <a:pt x="8403449" y="1740583"/>
                </a:cubicBezTo>
                <a:cubicBezTo>
                  <a:pt x="8397545" y="1741694"/>
                  <a:pt x="8378449" y="1749731"/>
                  <a:pt x="8378955" y="1754811"/>
                </a:cubicBezTo>
                <a:cubicBezTo>
                  <a:pt x="8381914" y="1756644"/>
                  <a:pt x="8481229" y="1773672"/>
                  <a:pt x="8493050" y="1776228"/>
                </a:cubicBezTo>
                <a:cubicBezTo>
                  <a:pt x="8522114" y="1784697"/>
                  <a:pt x="8549122" y="1791099"/>
                  <a:pt x="8569818" y="1799152"/>
                </a:cubicBezTo>
                <a:cubicBezTo>
                  <a:pt x="8572776" y="1800985"/>
                  <a:pt x="8579690" y="1810037"/>
                  <a:pt x="8582649" y="1811869"/>
                </a:cubicBezTo>
                <a:cubicBezTo>
                  <a:pt x="8612712" y="1825727"/>
                  <a:pt x="8674545" y="1814764"/>
                  <a:pt x="8669735" y="1826883"/>
                </a:cubicBezTo>
                <a:cubicBezTo>
                  <a:pt x="8669735" y="1826883"/>
                  <a:pt x="8655954" y="1827882"/>
                  <a:pt x="8645132" y="1830713"/>
                </a:cubicBezTo>
                <a:lnTo>
                  <a:pt x="8646664" y="1829122"/>
                </a:lnTo>
                <a:lnTo>
                  <a:pt x="8650543" y="1829297"/>
                </a:lnTo>
                <a:cubicBezTo>
                  <a:pt x="8649064" y="1828381"/>
                  <a:pt x="8648325" y="1827922"/>
                  <a:pt x="8647648" y="1828100"/>
                </a:cubicBezTo>
                <a:lnTo>
                  <a:pt x="8646664" y="1829122"/>
                </a:lnTo>
                <a:lnTo>
                  <a:pt x="8639531" y="1828801"/>
                </a:lnTo>
                <a:lnTo>
                  <a:pt x="8635134" y="1827300"/>
                </a:lnTo>
                <a:cubicBezTo>
                  <a:pt x="8632139" y="1826835"/>
                  <a:pt x="8629945" y="1826866"/>
                  <a:pt x="8629945" y="1826866"/>
                </a:cubicBezTo>
                <a:cubicBezTo>
                  <a:pt x="8629945" y="1826866"/>
                  <a:pt x="8622585" y="1836610"/>
                  <a:pt x="8613314" y="1836429"/>
                </a:cubicBezTo>
                <a:cubicBezTo>
                  <a:pt x="8603472" y="1837484"/>
                  <a:pt x="8586747" y="1834473"/>
                  <a:pt x="8570330" y="1831057"/>
                </a:cubicBezTo>
                <a:lnTo>
                  <a:pt x="8544202" y="1826099"/>
                </a:lnTo>
                <a:lnTo>
                  <a:pt x="8553569" y="1836742"/>
                </a:lnTo>
                <a:cubicBezTo>
                  <a:pt x="8557080" y="1841132"/>
                  <a:pt x="8560830" y="1845802"/>
                  <a:pt x="8565138" y="1849933"/>
                </a:cubicBezTo>
                <a:lnTo>
                  <a:pt x="8567243" y="1851336"/>
                </a:lnTo>
                <a:lnTo>
                  <a:pt x="8643717" y="1867085"/>
                </a:lnTo>
                <a:lnTo>
                  <a:pt x="8769632" y="1886465"/>
                </a:lnTo>
                <a:lnTo>
                  <a:pt x="8777067" y="1891506"/>
                </a:lnTo>
                <a:lnTo>
                  <a:pt x="8795166" y="1902256"/>
                </a:lnTo>
                <a:lnTo>
                  <a:pt x="8755078" y="1898827"/>
                </a:lnTo>
                <a:cubicBezTo>
                  <a:pt x="8742752" y="1891191"/>
                  <a:pt x="8730524" y="1889177"/>
                  <a:pt x="8722659" y="1893841"/>
                </a:cubicBezTo>
                <a:cubicBezTo>
                  <a:pt x="8732027" y="1899644"/>
                  <a:pt x="8743355" y="1901894"/>
                  <a:pt x="8755078" y="1898827"/>
                </a:cubicBezTo>
                <a:lnTo>
                  <a:pt x="8792875" y="1907824"/>
                </a:lnTo>
                <a:lnTo>
                  <a:pt x="8788890" y="1916352"/>
                </a:lnTo>
                <a:cubicBezTo>
                  <a:pt x="8786689" y="1913749"/>
                  <a:pt x="8784803" y="1911518"/>
                  <a:pt x="8784803" y="1911518"/>
                </a:cubicBezTo>
                <a:cubicBezTo>
                  <a:pt x="8783089" y="1921257"/>
                  <a:pt x="8785766" y="1918993"/>
                  <a:pt x="8788890" y="1916352"/>
                </a:cubicBezTo>
                <a:lnTo>
                  <a:pt x="8800964" y="1922353"/>
                </a:lnTo>
                <a:lnTo>
                  <a:pt x="8763403" y="1918049"/>
                </a:lnTo>
                <a:lnTo>
                  <a:pt x="8752049" y="1914908"/>
                </a:lnTo>
                <a:cubicBezTo>
                  <a:pt x="8748443" y="1913712"/>
                  <a:pt x="8746409" y="1912720"/>
                  <a:pt x="8747079" y="1912154"/>
                </a:cubicBezTo>
                <a:lnTo>
                  <a:pt x="8747219" y="1916196"/>
                </a:lnTo>
                <a:lnTo>
                  <a:pt x="8696963" y="1910437"/>
                </a:lnTo>
                <a:lnTo>
                  <a:pt x="8683083" y="1904386"/>
                </a:lnTo>
                <a:lnTo>
                  <a:pt x="8680085" y="1902928"/>
                </a:lnTo>
                <a:lnTo>
                  <a:pt x="8688485" y="1919935"/>
                </a:lnTo>
                <a:lnTo>
                  <a:pt x="8690096" y="1922719"/>
                </a:lnTo>
                <a:lnTo>
                  <a:pt x="8686795" y="1923512"/>
                </a:lnTo>
                <a:cubicBezTo>
                  <a:pt x="8677177" y="1925834"/>
                  <a:pt x="8653444" y="1931640"/>
                  <a:pt x="8634631" y="1936865"/>
                </a:cubicBezTo>
                <a:lnTo>
                  <a:pt x="8624486" y="1940024"/>
                </a:lnTo>
                <a:lnTo>
                  <a:pt x="8587746" y="1931189"/>
                </a:lnTo>
                <a:cubicBezTo>
                  <a:pt x="8568998" y="1927454"/>
                  <a:pt x="8553667" y="1925516"/>
                  <a:pt x="8545134" y="1926801"/>
                </a:cubicBezTo>
                <a:lnTo>
                  <a:pt x="8571182" y="1939597"/>
                </a:lnTo>
                <a:lnTo>
                  <a:pt x="8541973" y="1931085"/>
                </a:lnTo>
                <a:lnTo>
                  <a:pt x="8537611" y="1929813"/>
                </a:lnTo>
                <a:cubicBezTo>
                  <a:pt x="8523249" y="1925344"/>
                  <a:pt x="8508168" y="1920634"/>
                  <a:pt x="8492767" y="1916563"/>
                </a:cubicBezTo>
                <a:lnTo>
                  <a:pt x="8469835" y="1911942"/>
                </a:lnTo>
                <a:lnTo>
                  <a:pt x="8437859" y="1914474"/>
                </a:lnTo>
                <a:cubicBezTo>
                  <a:pt x="8420723" y="1918957"/>
                  <a:pt x="8460910" y="1913656"/>
                  <a:pt x="8450184" y="1922109"/>
                </a:cubicBezTo>
                <a:cubicBezTo>
                  <a:pt x="8439459" y="1930563"/>
                  <a:pt x="8406437" y="1914874"/>
                  <a:pt x="8389205" y="1913735"/>
                </a:cubicBezTo>
                <a:cubicBezTo>
                  <a:pt x="8371059" y="1908055"/>
                  <a:pt x="8350363" y="1900001"/>
                  <a:pt x="8327721" y="1900278"/>
                </a:cubicBezTo>
                <a:cubicBezTo>
                  <a:pt x="8327721" y="1900278"/>
                  <a:pt x="8326392" y="1902037"/>
                  <a:pt x="8324387" y="1903973"/>
                </a:cubicBezTo>
                <a:lnTo>
                  <a:pt x="8318351" y="1907858"/>
                </a:lnTo>
                <a:lnTo>
                  <a:pt x="8334933" y="1914807"/>
                </a:lnTo>
                <a:cubicBezTo>
                  <a:pt x="8350891" y="1923109"/>
                  <a:pt x="8364616" y="1931090"/>
                  <a:pt x="8380415" y="1938912"/>
                </a:cubicBezTo>
                <a:lnTo>
                  <a:pt x="8399513" y="1946544"/>
                </a:lnTo>
                <a:lnTo>
                  <a:pt x="8448138" y="1960278"/>
                </a:lnTo>
                <a:lnTo>
                  <a:pt x="8501446" y="1975690"/>
                </a:lnTo>
                <a:lnTo>
                  <a:pt x="8514471" y="1978503"/>
                </a:lnTo>
                <a:lnTo>
                  <a:pt x="8531799" y="1981560"/>
                </a:lnTo>
                <a:lnTo>
                  <a:pt x="8543393" y="1981545"/>
                </a:lnTo>
                <a:cubicBezTo>
                  <a:pt x="8546741" y="1982277"/>
                  <a:pt x="8548614" y="1983381"/>
                  <a:pt x="8549152" y="1984440"/>
                </a:cubicBezTo>
                <a:lnTo>
                  <a:pt x="8548885" y="1984574"/>
                </a:lnTo>
                <a:lnTo>
                  <a:pt x="8550558" y="1984869"/>
                </a:lnTo>
                <a:cubicBezTo>
                  <a:pt x="8560751" y="1987284"/>
                  <a:pt x="8568571" y="1990157"/>
                  <a:pt x="8572401" y="1993989"/>
                </a:cubicBezTo>
                <a:lnTo>
                  <a:pt x="8567494" y="1995125"/>
                </a:lnTo>
                <a:lnTo>
                  <a:pt x="8531963" y="1985732"/>
                </a:lnTo>
                <a:cubicBezTo>
                  <a:pt x="8531963" y="1985732"/>
                  <a:pt x="8529485" y="1989091"/>
                  <a:pt x="8525657" y="1992651"/>
                </a:cubicBezTo>
                <a:lnTo>
                  <a:pt x="8521985" y="1994729"/>
                </a:lnTo>
                <a:lnTo>
                  <a:pt x="8502381" y="1991834"/>
                </a:lnTo>
                <a:cubicBezTo>
                  <a:pt x="8495320" y="1990159"/>
                  <a:pt x="8491328" y="1988243"/>
                  <a:pt x="8493244" y="1986327"/>
                </a:cubicBezTo>
                <a:lnTo>
                  <a:pt x="8497930" y="1997477"/>
                </a:lnTo>
                <a:lnTo>
                  <a:pt x="8483865" y="1993980"/>
                </a:lnTo>
                <a:cubicBezTo>
                  <a:pt x="8445228" y="1983869"/>
                  <a:pt x="8380884" y="1966005"/>
                  <a:pt x="8362724" y="1959784"/>
                </a:cubicBezTo>
                <a:cubicBezTo>
                  <a:pt x="8234674" y="1945085"/>
                  <a:pt x="8437572" y="2005459"/>
                  <a:pt x="8474185" y="2022907"/>
                </a:cubicBezTo>
                <a:cubicBezTo>
                  <a:pt x="8510367" y="2034452"/>
                  <a:pt x="8543000" y="2043773"/>
                  <a:pt x="8569817" y="2052594"/>
                </a:cubicBezTo>
                <a:lnTo>
                  <a:pt x="8628523" y="2078378"/>
                </a:lnTo>
                <a:lnTo>
                  <a:pt x="8628576" y="2080834"/>
                </a:lnTo>
                <a:cubicBezTo>
                  <a:pt x="8630493" y="2083070"/>
                  <a:pt x="8637354" y="2085703"/>
                  <a:pt x="8646571" y="2088397"/>
                </a:cubicBezTo>
                <a:lnTo>
                  <a:pt x="8658753" y="2091402"/>
                </a:lnTo>
                <a:lnTo>
                  <a:pt x="8706784" y="2112066"/>
                </a:lnTo>
                <a:lnTo>
                  <a:pt x="8691874" y="2118449"/>
                </a:lnTo>
                <a:lnTo>
                  <a:pt x="8650489" y="2117066"/>
                </a:lnTo>
                <a:lnTo>
                  <a:pt x="8636454" y="2112365"/>
                </a:lnTo>
                <a:cubicBezTo>
                  <a:pt x="8587266" y="2096809"/>
                  <a:pt x="8538254" y="2070207"/>
                  <a:pt x="8493347" y="2076971"/>
                </a:cubicBezTo>
                <a:cubicBezTo>
                  <a:pt x="8477991" y="2084793"/>
                  <a:pt x="8473413" y="2090994"/>
                  <a:pt x="8455672" y="2089074"/>
                </a:cubicBezTo>
                <a:cubicBezTo>
                  <a:pt x="8409904" y="2084026"/>
                  <a:pt x="8369013" y="2044259"/>
                  <a:pt x="8317045" y="2034634"/>
                </a:cubicBezTo>
                <a:cubicBezTo>
                  <a:pt x="8319372" y="2036350"/>
                  <a:pt x="8318517" y="2042679"/>
                  <a:pt x="8316158" y="2049638"/>
                </a:cubicBezTo>
                <a:lnTo>
                  <a:pt x="8309423" y="2062405"/>
                </a:lnTo>
                <a:lnTo>
                  <a:pt x="8315423" y="2065099"/>
                </a:lnTo>
                <a:cubicBezTo>
                  <a:pt x="8316903" y="2066015"/>
                  <a:pt x="8314606" y="2066778"/>
                  <a:pt x="8310323" y="2067316"/>
                </a:cubicBezTo>
                <a:lnTo>
                  <a:pt x="8307416" y="2067462"/>
                </a:lnTo>
                <a:lnTo>
                  <a:pt x="8306876" y="2067234"/>
                </a:lnTo>
                <a:lnTo>
                  <a:pt x="8306249" y="2068423"/>
                </a:lnTo>
                <a:lnTo>
                  <a:pt x="8304373" y="2069220"/>
                </a:lnTo>
                <a:lnTo>
                  <a:pt x="8245605" y="2054392"/>
                </a:lnTo>
                <a:lnTo>
                  <a:pt x="8273548" y="2070741"/>
                </a:lnTo>
                <a:lnTo>
                  <a:pt x="8267456" y="2068619"/>
                </a:lnTo>
                <a:lnTo>
                  <a:pt x="8338957" y="2103929"/>
                </a:lnTo>
                <a:cubicBezTo>
                  <a:pt x="8371231" y="2119700"/>
                  <a:pt x="8402126" y="2135199"/>
                  <a:pt x="8429882" y="2151283"/>
                </a:cubicBezTo>
                <a:cubicBezTo>
                  <a:pt x="8394348" y="2137312"/>
                  <a:pt x="8355800" y="2118872"/>
                  <a:pt x="8321057" y="2100406"/>
                </a:cubicBezTo>
                <a:lnTo>
                  <a:pt x="8283951" y="2084575"/>
                </a:lnTo>
                <a:cubicBezTo>
                  <a:pt x="8282499" y="2085801"/>
                  <a:pt x="8283161" y="2087714"/>
                  <a:pt x="8285069" y="2089928"/>
                </a:cubicBezTo>
                <a:lnTo>
                  <a:pt x="8286367" y="2091010"/>
                </a:lnTo>
                <a:lnTo>
                  <a:pt x="8297846" y="2096432"/>
                </a:lnTo>
                <a:lnTo>
                  <a:pt x="8292529" y="2095416"/>
                </a:lnTo>
                <a:lnTo>
                  <a:pt x="8291370" y="2095174"/>
                </a:lnTo>
                <a:lnTo>
                  <a:pt x="8293670" y="2097089"/>
                </a:lnTo>
                <a:cubicBezTo>
                  <a:pt x="8300745" y="2101950"/>
                  <a:pt x="8309352" y="2106474"/>
                  <a:pt x="8312577" y="2107574"/>
                </a:cubicBezTo>
                <a:cubicBezTo>
                  <a:pt x="8390402" y="2148939"/>
                  <a:pt x="8487722" y="2185304"/>
                  <a:pt x="8552665" y="2228630"/>
                </a:cubicBezTo>
                <a:cubicBezTo>
                  <a:pt x="8479548" y="2203695"/>
                  <a:pt x="8399055" y="2153743"/>
                  <a:pt x="8326415" y="2123942"/>
                </a:cubicBezTo>
                <a:cubicBezTo>
                  <a:pt x="8348417" y="2132768"/>
                  <a:pt x="8309422" y="2114705"/>
                  <a:pt x="8308186" y="2119578"/>
                </a:cubicBezTo>
                <a:cubicBezTo>
                  <a:pt x="8306605" y="2128570"/>
                  <a:pt x="8323738" y="2126204"/>
                  <a:pt x="8323738" y="2126204"/>
                </a:cubicBezTo>
                <a:cubicBezTo>
                  <a:pt x="8365876" y="2147988"/>
                  <a:pt x="8406913" y="2168469"/>
                  <a:pt x="8446769" y="2188910"/>
                </a:cubicBezTo>
                <a:lnTo>
                  <a:pt x="8524729" y="2230914"/>
                </a:lnTo>
                <a:lnTo>
                  <a:pt x="8512290" y="2228362"/>
                </a:lnTo>
                <a:lnTo>
                  <a:pt x="8511733" y="2228305"/>
                </a:lnTo>
                <a:lnTo>
                  <a:pt x="8508175" y="2226696"/>
                </a:lnTo>
                <a:cubicBezTo>
                  <a:pt x="8499522" y="2221891"/>
                  <a:pt x="8454869" y="2197133"/>
                  <a:pt x="8452192" y="2199396"/>
                </a:cubicBezTo>
                <a:cubicBezTo>
                  <a:pt x="8443712" y="2206566"/>
                  <a:pt x="8491043" y="2229059"/>
                  <a:pt x="8487270" y="2224596"/>
                </a:cubicBezTo>
                <a:lnTo>
                  <a:pt x="8491311" y="2226466"/>
                </a:lnTo>
                <a:lnTo>
                  <a:pt x="8485914" y="2230212"/>
                </a:lnTo>
                <a:cubicBezTo>
                  <a:pt x="8487898" y="2231776"/>
                  <a:pt x="8493177" y="2233531"/>
                  <a:pt x="8499975" y="2235310"/>
                </a:cubicBezTo>
                <a:lnTo>
                  <a:pt x="8517538" y="2239276"/>
                </a:lnTo>
                <a:lnTo>
                  <a:pt x="8528464" y="2245262"/>
                </a:lnTo>
                <a:cubicBezTo>
                  <a:pt x="8531447" y="2254222"/>
                  <a:pt x="8490253" y="2233556"/>
                  <a:pt x="8490253" y="2233556"/>
                </a:cubicBezTo>
                <a:cubicBezTo>
                  <a:pt x="8413058" y="2192934"/>
                  <a:pt x="8343095" y="2160869"/>
                  <a:pt x="8278456" y="2128767"/>
                </a:cubicBezTo>
                <a:cubicBezTo>
                  <a:pt x="8276038" y="2127942"/>
                  <a:pt x="8264268" y="2121657"/>
                  <a:pt x="8250153" y="2114618"/>
                </a:cubicBezTo>
                <a:lnTo>
                  <a:pt x="8238909" y="2109153"/>
                </a:lnTo>
                <a:lnTo>
                  <a:pt x="8239331" y="2110038"/>
                </a:lnTo>
                <a:cubicBezTo>
                  <a:pt x="8240759" y="2113058"/>
                  <a:pt x="8242190" y="2116255"/>
                  <a:pt x="8243085" y="2118932"/>
                </a:cubicBezTo>
                <a:lnTo>
                  <a:pt x="8243367" y="2121957"/>
                </a:lnTo>
                <a:lnTo>
                  <a:pt x="8290395" y="2145942"/>
                </a:lnTo>
                <a:lnTo>
                  <a:pt x="8328010" y="2164510"/>
                </a:lnTo>
                <a:lnTo>
                  <a:pt x="8345476" y="2169705"/>
                </a:lnTo>
                <a:lnTo>
                  <a:pt x="8354546" y="2177609"/>
                </a:lnTo>
                <a:lnTo>
                  <a:pt x="8376256" y="2188326"/>
                </a:lnTo>
                <a:cubicBezTo>
                  <a:pt x="8378143" y="2190558"/>
                  <a:pt x="8440243" y="2213325"/>
                  <a:pt x="8441654" y="2220424"/>
                </a:cubicBezTo>
                <a:cubicBezTo>
                  <a:pt x="8439302" y="2226240"/>
                  <a:pt x="8429166" y="2222849"/>
                  <a:pt x="8419617" y="2218005"/>
                </a:cubicBezTo>
                <a:lnTo>
                  <a:pt x="8415896" y="2215862"/>
                </a:lnTo>
                <a:lnTo>
                  <a:pt x="8408528" y="2215451"/>
                </a:lnTo>
                <a:cubicBezTo>
                  <a:pt x="8392976" y="2213620"/>
                  <a:pt x="8368657" y="2209031"/>
                  <a:pt x="8363949" y="2208796"/>
                </a:cubicBezTo>
                <a:cubicBezTo>
                  <a:pt x="8347102" y="2205710"/>
                  <a:pt x="8333791" y="2203572"/>
                  <a:pt x="8322108" y="2201910"/>
                </a:cubicBezTo>
                <a:lnTo>
                  <a:pt x="8315981" y="2201140"/>
                </a:lnTo>
                <a:lnTo>
                  <a:pt x="8273420" y="2181677"/>
                </a:lnTo>
                <a:lnTo>
                  <a:pt x="8328475" y="2196355"/>
                </a:lnTo>
                <a:cubicBezTo>
                  <a:pt x="8333832" y="2197886"/>
                  <a:pt x="8344509" y="2199247"/>
                  <a:pt x="8356852" y="2200776"/>
                </a:cubicBezTo>
                <a:lnTo>
                  <a:pt x="8362042" y="2201509"/>
                </a:lnTo>
                <a:lnTo>
                  <a:pt x="8326374" y="2189606"/>
                </a:lnTo>
                <a:cubicBezTo>
                  <a:pt x="8297008" y="2179104"/>
                  <a:pt x="8268214" y="2167826"/>
                  <a:pt x="8268214" y="2167826"/>
                </a:cubicBezTo>
                <a:lnTo>
                  <a:pt x="8222457" y="2151247"/>
                </a:lnTo>
                <a:lnTo>
                  <a:pt x="8216158" y="2152611"/>
                </a:lnTo>
                <a:lnTo>
                  <a:pt x="8208889" y="2152232"/>
                </a:lnTo>
                <a:lnTo>
                  <a:pt x="8202299" y="2149229"/>
                </a:lnTo>
                <a:lnTo>
                  <a:pt x="8234275" y="2166118"/>
                </a:lnTo>
                <a:lnTo>
                  <a:pt x="8165327" y="2137663"/>
                </a:lnTo>
                <a:lnTo>
                  <a:pt x="8181035" y="2145811"/>
                </a:lnTo>
                <a:lnTo>
                  <a:pt x="8186684" y="2148384"/>
                </a:lnTo>
                <a:lnTo>
                  <a:pt x="8233470" y="2168121"/>
                </a:lnTo>
                <a:lnTo>
                  <a:pt x="8257011" y="2178048"/>
                </a:lnTo>
                <a:lnTo>
                  <a:pt x="8278234" y="2186998"/>
                </a:lnTo>
                <a:cubicBezTo>
                  <a:pt x="8289803" y="2192245"/>
                  <a:pt x="8296817" y="2196126"/>
                  <a:pt x="8295673" y="2197677"/>
                </a:cubicBezTo>
                <a:cubicBezTo>
                  <a:pt x="8294527" y="2199226"/>
                  <a:pt x="8285178" y="2198510"/>
                  <a:pt x="8273692" y="2197340"/>
                </a:cubicBezTo>
                <a:lnTo>
                  <a:pt x="8249717" y="2195234"/>
                </a:lnTo>
                <a:lnTo>
                  <a:pt x="8255170" y="2198356"/>
                </a:lnTo>
                <a:cubicBezTo>
                  <a:pt x="8271929" y="2208675"/>
                  <a:pt x="8286533" y="2220009"/>
                  <a:pt x="8255043" y="2207880"/>
                </a:cubicBezTo>
                <a:lnTo>
                  <a:pt x="8230562" y="2198090"/>
                </a:lnTo>
                <a:lnTo>
                  <a:pt x="8227729" y="2199382"/>
                </a:lnTo>
                <a:lnTo>
                  <a:pt x="8235749" y="2204311"/>
                </a:lnTo>
                <a:lnTo>
                  <a:pt x="8236810" y="2204470"/>
                </a:lnTo>
                <a:lnTo>
                  <a:pt x="8237599" y="2205448"/>
                </a:lnTo>
                <a:lnTo>
                  <a:pt x="8242381" y="2208388"/>
                </a:lnTo>
                <a:cubicBezTo>
                  <a:pt x="8250273" y="2212334"/>
                  <a:pt x="8261426" y="2217300"/>
                  <a:pt x="8276598" y="2223510"/>
                </a:cubicBezTo>
                <a:cubicBezTo>
                  <a:pt x="8356788" y="2261951"/>
                  <a:pt x="8455285" y="2275591"/>
                  <a:pt x="8526588" y="2328229"/>
                </a:cubicBezTo>
                <a:cubicBezTo>
                  <a:pt x="8538988" y="2337384"/>
                  <a:pt x="8428951" y="2326403"/>
                  <a:pt x="8427057" y="2313828"/>
                </a:cubicBezTo>
                <a:cubicBezTo>
                  <a:pt x="8429694" y="2331341"/>
                  <a:pt x="8533441" y="2361528"/>
                  <a:pt x="8595360" y="2379026"/>
                </a:cubicBezTo>
                <a:lnTo>
                  <a:pt x="8623618" y="2387187"/>
                </a:lnTo>
                <a:lnTo>
                  <a:pt x="8596658" y="2382238"/>
                </a:lnTo>
                <a:cubicBezTo>
                  <a:pt x="8477925" y="2357971"/>
                  <a:pt x="8636237" y="2414165"/>
                  <a:pt x="8643897" y="2414165"/>
                </a:cubicBezTo>
                <a:cubicBezTo>
                  <a:pt x="8666879" y="2421828"/>
                  <a:pt x="8691137" y="2444817"/>
                  <a:pt x="8706458" y="2453756"/>
                </a:cubicBezTo>
                <a:lnTo>
                  <a:pt x="8728504" y="2463741"/>
                </a:lnTo>
                <a:lnTo>
                  <a:pt x="8483864" y="2386101"/>
                </a:lnTo>
                <a:lnTo>
                  <a:pt x="8458004" y="2377477"/>
                </a:lnTo>
                <a:lnTo>
                  <a:pt x="8412057" y="2370941"/>
                </a:lnTo>
                <a:lnTo>
                  <a:pt x="8430577" y="2381239"/>
                </a:lnTo>
                <a:cubicBezTo>
                  <a:pt x="8434164" y="2387330"/>
                  <a:pt x="8371005" y="2367047"/>
                  <a:pt x="8349615" y="2366825"/>
                </a:cubicBezTo>
                <a:cubicBezTo>
                  <a:pt x="8355815" y="2371401"/>
                  <a:pt x="8362016" y="2375977"/>
                  <a:pt x="8368217" y="2380556"/>
                </a:cubicBezTo>
                <a:cubicBezTo>
                  <a:pt x="8365117" y="2378267"/>
                  <a:pt x="8371501" y="2390165"/>
                  <a:pt x="8377992" y="2403539"/>
                </a:cubicBezTo>
                <a:lnTo>
                  <a:pt x="8385750" y="2421107"/>
                </a:lnTo>
                <a:lnTo>
                  <a:pt x="8406368" y="2422270"/>
                </a:lnTo>
                <a:cubicBezTo>
                  <a:pt x="8424983" y="2422776"/>
                  <a:pt x="8439238" y="2423065"/>
                  <a:pt x="8436834" y="2429124"/>
                </a:cubicBezTo>
                <a:cubicBezTo>
                  <a:pt x="8436834" y="2429124"/>
                  <a:pt x="8423053" y="2430123"/>
                  <a:pt x="8412231" y="2432955"/>
                </a:cubicBezTo>
                <a:lnTo>
                  <a:pt x="8413763" y="2431364"/>
                </a:lnTo>
                <a:lnTo>
                  <a:pt x="8417642" y="2431539"/>
                </a:lnTo>
                <a:cubicBezTo>
                  <a:pt x="8416163" y="2430622"/>
                  <a:pt x="8415424" y="2430164"/>
                  <a:pt x="8414748" y="2430341"/>
                </a:cubicBezTo>
                <a:lnTo>
                  <a:pt x="8413763" y="2431364"/>
                </a:lnTo>
                <a:lnTo>
                  <a:pt x="8406630" y="2431043"/>
                </a:lnTo>
                <a:lnTo>
                  <a:pt x="8402234" y="2429541"/>
                </a:lnTo>
                <a:cubicBezTo>
                  <a:pt x="8399238" y="2429077"/>
                  <a:pt x="8397043" y="2429107"/>
                  <a:pt x="8397043" y="2429107"/>
                </a:cubicBezTo>
                <a:cubicBezTo>
                  <a:pt x="8397043" y="2429107"/>
                  <a:pt x="8389684" y="2438852"/>
                  <a:pt x="8380413" y="2438671"/>
                </a:cubicBezTo>
                <a:cubicBezTo>
                  <a:pt x="8360729" y="2440779"/>
                  <a:pt x="8313517" y="2426630"/>
                  <a:pt x="8296285" y="2425491"/>
                </a:cubicBezTo>
                <a:cubicBezTo>
                  <a:pt x="8293327" y="2423657"/>
                  <a:pt x="8288011" y="2430695"/>
                  <a:pt x="8282601" y="2432111"/>
                </a:cubicBezTo>
                <a:cubicBezTo>
                  <a:pt x="8273189" y="2433433"/>
                  <a:pt x="8260944" y="2431769"/>
                  <a:pt x="8247786" y="2429023"/>
                </a:cubicBezTo>
                <a:lnTo>
                  <a:pt x="8241446" y="2427515"/>
                </a:lnTo>
                <a:lnTo>
                  <a:pt x="8249877" y="2431101"/>
                </a:lnTo>
                <a:lnTo>
                  <a:pt x="8274071" y="2441166"/>
                </a:lnTo>
                <a:lnTo>
                  <a:pt x="8410816" y="2469326"/>
                </a:lnTo>
                <a:lnTo>
                  <a:pt x="8536732" y="2488708"/>
                </a:lnTo>
                <a:lnTo>
                  <a:pt x="8544167" y="2493748"/>
                </a:lnTo>
                <a:lnTo>
                  <a:pt x="8562265" y="2504498"/>
                </a:lnTo>
                <a:lnTo>
                  <a:pt x="8522178" y="2501069"/>
                </a:lnTo>
                <a:cubicBezTo>
                  <a:pt x="8509852" y="2493432"/>
                  <a:pt x="8497623" y="2491419"/>
                  <a:pt x="8489758" y="2496082"/>
                </a:cubicBezTo>
                <a:cubicBezTo>
                  <a:pt x="8499126" y="2501886"/>
                  <a:pt x="8510454" y="2504135"/>
                  <a:pt x="8522178" y="2501069"/>
                </a:cubicBezTo>
                <a:lnTo>
                  <a:pt x="8559974" y="2510066"/>
                </a:lnTo>
                <a:lnTo>
                  <a:pt x="8555989" y="2518594"/>
                </a:lnTo>
                <a:cubicBezTo>
                  <a:pt x="8553788" y="2515991"/>
                  <a:pt x="8551902" y="2513759"/>
                  <a:pt x="8551902" y="2513759"/>
                </a:cubicBezTo>
                <a:cubicBezTo>
                  <a:pt x="8550188" y="2523498"/>
                  <a:pt x="8552866" y="2521235"/>
                  <a:pt x="8555989" y="2518594"/>
                </a:cubicBezTo>
                <a:lnTo>
                  <a:pt x="8568064" y="2524595"/>
                </a:lnTo>
                <a:lnTo>
                  <a:pt x="8530503" y="2520291"/>
                </a:lnTo>
                <a:lnTo>
                  <a:pt x="8519149" y="2517149"/>
                </a:lnTo>
                <a:cubicBezTo>
                  <a:pt x="8515542" y="2515953"/>
                  <a:pt x="8513509" y="2514961"/>
                  <a:pt x="8514178" y="2514396"/>
                </a:cubicBezTo>
                <a:lnTo>
                  <a:pt x="8514318" y="2518436"/>
                </a:lnTo>
                <a:lnTo>
                  <a:pt x="8464062" y="2512679"/>
                </a:lnTo>
                <a:lnTo>
                  <a:pt x="8450182" y="2506628"/>
                </a:lnTo>
                <a:cubicBezTo>
                  <a:pt x="8441430" y="2502625"/>
                  <a:pt x="8431512" y="2497854"/>
                  <a:pt x="8419049" y="2491486"/>
                </a:cubicBezTo>
                <a:cubicBezTo>
                  <a:pt x="8412599" y="2489286"/>
                  <a:pt x="8360864" y="2461583"/>
                  <a:pt x="8379266" y="2477918"/>
                </a:cubicBezTo>
                <a:cubicBezTo>
                  <a:pt x="8393581" y="2489419"/>
                  <a:pt x="8433679" y="2503358"/>
                  <a:pt x="8443904" y="2510021"/>
                </a:cubicBezTo>
                <a:lnTo>
                  <a:pt x="8444585" y="2510447"/>
                </a:lnTo>
                <a:lnTo>
                  <a:pt x="8430884" y="2508878"/>
                </a:lnTo>
                <a:cubicBezTo>
                  <a:pt x="8390347" y="2506014"/>
                  <a:pt x="8352114" y="2497227"/>
                  <a:pt x="8313573" y="2488846"/>
                </a:cubicBezTo>
                <a:lnTo>
                  <a:pt x="8273051" y="2480879"/>
                </a:lnTo>
                <a:lnTo>
                  <a:pt x="8281910" y="2484487"/>
                </a:lnTo>
                <a:lnTo>
                  <a:pt x="8398621" y="2538619"/>
                </a:lnTo>
                <a:lnTo>
                  <a:pt x="8374511" y="2532939"/>
                </a:lnTo>
                <a:cubicBezTo>
                  <a:pt x="8327271" y="2516974"/>
                  <a:pt x="8277799" y="2501009"/>
                  <a:pt x="8230241" y="2486003"/>
                </a:cubicBezTo>
                <a:lnTo>
                  <a:pt x="8217566" y="2482072"/>
                </a:lnTo>
                <a:lnTo>
                  <a:pt x="8208745" y="2483694"/>
                </a:lnTo>
                <a:lnTo>
                  <a:pt x="8170728" y="2467543"/>
                </a:lnTo>
                <a:lnTo>
                  <a:pt x="8155183" y="2462721"/>
                </a:lnTo>
                <a:lnTo>
                  <a:pt x="8189647" y="2481672"/>
                </a:lnTo>
                <a:lnTo>
                  <a:pt x="8186109" y="2481212"/>
                </a:lnTo>
                <a:cubicBezTo>
                  <a:pt x="8158390" y="2477038"/>
                  <a:pt x="8115883" y="2470075"/>
                  <a:pt x="8103032" y="2473436"/>
                </a:cubicBezTo>
                <a:cubicBezTo>
                  <a:pt x="8150833" y="2493516"/>
                  <a:pt x="8173884" y="2492697"/>
                  <a:pt x="8218137" y="2505014"/>
                </a:cubicBezTo>
                <a:cubicBezTo>
                  <a:pt x="8248879" y="2511742"/>
                  <a:pt x="8251221" y="2513193"/>
                  <a:pt x="8243059" y="2513699"/>
                </a:cubicBezTo>
                <a:lnTo>
                  <a:pt x="8208828" y="2516410"/>
                </a:lnTo>
                <a:lnTo>
                  <a:pt x="8214947" y="2518299"/>
                </a:lnTo>
                <a:cubicBezTo>
                  <a:pt x="8276813" y="2536625"/>
                  <a:pt x="8337108" y="2553403"/>
                  <a:pt x="8402161" y="2573547"/>
                </a:cubicBezTo>
                <a:lnTo>
                  <a:pt x="8458423" y="2592354"/>
                </a:lnTo>
                <a:lnTo>
                  <a:pt x="8422331" y="2583535"/>
                </a:lnTo>
                <a:cubicBezTo>
                  <a:pt x="8396290" y="2576909"/>
                  <a:pt x="8365785" y="2568759"/>
                  <a:pt x="8326908" y="2557621"/>
                </a:cubicBezTo>
                <a:cubicBezTo>
                  <a:pt x="8285719" y="2546374"/>
                  <a:pt x="8254543" y="2534535"/>
                  <a:pt x="8219554" y="2527864"/>
                </a:cubicBezTo>
                <a:cubicBezTo>
                  <a:pt x="8139069" y="2517942"/>
                  <a:pt x="8271223" y="2566008"/>
                  <a:pt x="8301635" y="2578880"/>
                </a:cubicBezTo>
                <a:cubicBezTo>
                  <a:pt x="8349789" y="2593672"/>
                  <a:pt x="8406332" y="2597096"/>
                  <a:pt x="8398801" y="2620274"/>
                </a:cubicBezTo>
                <a:cubicBezTo>
                  <a:pt x="8401090" y="2617175"/>
                  <a:pt x="8376466" y="2613765"/>
                  <a:pt x="8347704" y="2611093"/>
                </a:cubicBezTo>
                <a:lnTo>
                  <a:pt x="8322458" y="2609159"/>
                </a:lnTo>
                <a:lnTo>
                  <a:pt x="8071867" y="2549110"/>
                </a:lnTo>
                <a:lnTo>
                  <a:pt x="8053937" y="2556657"/>
                </a:lnTo>
                <a:cubicBezTo>
                  <a:pt x="8031292" y="2556932"/>
                  <a:pt x="8012053" y="2540244"/>
                  <a:pt x="7986451" y="2538687"/>
                </a:cubicBezTo>
                <a:cubicBezTo>
                  <a:pt x="7989409" y="2540520"/>
                  <a:pt x="7980187" y="2559440"/>
                  <a:pt x="7976735" y="2557303"/>
                </a:cubicBezTo>
                <a:cubicBezTo>
                  <a:pt x="7963051" y="2563923"/>
                  <a:pt x="7904873" y="2527880"/>
                  <a:pt x="7889241" y="2542830"/>
                </a:cubicBezTo>
                <a:cubicBezTo>
                  <a:pt x="7889241" y="2542830"/>
                  <a:pt x="7888908" y="2543269"/>
                  <a:pt x="7888493" y="2543819"/>
                </a:cubicBezTo>
                <a:lnTo>
                  <a:pt x="7887559" y="2545057"/>
                </a:lnTo>
                <a:lnTo>
                  <a:pt x="7886999" y="2545799"/>
                </a:lnTo>
                <a:cubicBezTo>
                  <a:pt x="7886749" y="2546129"/>
                  <a:pt x="7886917" y="2545909"/>
                  <a:pt x="7887248" y="2545469"/>
                </a:cubicBezTo>
                <a:lnTo>
                  <a:pt x="7887559" y="2545057"/>
                </a:lnTo>
                <a:lnTo>
                  <a:pt x="7889241" y="2542830"/>
                </a:lnTo>
                <a:cubicBezTo>
                  <a:pt x="7913400" y="2557798"/>
                  <a:pt x="7935946" y="2551898"/>
                  <a:pt x="7960092" y="2562090"/>
                </a:cubicBezTo>
                <a:cubicBezTo>
                  <a:pt x="7976603" y="2569934"/>
                  <a:pt x="7993090" y="2576374"/>
                  <a:pt x="8010866" y="2581824"/>
                </a:cubicBezTo>
                <a:lnTo>
                  <a:pt x="8013938" y="2582548"/>
                </a:lnTo>
                <a:lnTo>
                  <a:pt x="8015493" y="2580043"/>
                </a:lnTo>
                <a:cubicBezTo>
                  <a:pt x="8018185" y="2577978"/>
                  <a:pt x="8021418" y="2576721"/>
                  <a:pt x="8023573" y="2577080"/>
                </a:cubicBezTo>
                <a:cubicBezTo>
                  <a:pt x="8025008" y="2577319"/>
                  <a:pt x="8025967" y="2578275"/>
                  <a:pt x="8025966" y="2580192"/>
                </a:cubicBezTo>
                <a:cubicBezTo>
                  <a:pt x="8030434" y="2580192"/>
                  <a:pt x="8028519" y="2582107"/>
                  <a:pt x="8024530" y="2584023"/>
                </a:cubicBezTo>
                <a:lnTo>
                  <a:pt x="8022531" y="2584575"/>
                </a:lnTo>
                <a:lnTo>
                  <a:pt x="8069378" y="2595624"/>
                </a:lnTo>
                <a:cubicBezTo>
                  <a:pt x="8139737" y="2614579"/>
                  <a:pt x="7985346" y="2588065"/>
                  <a:pt x="7982893" y="2591314"/>
                </a:cubicBezTo>
                <a:lnTo>
                  <a:pt x="7989158" y="2596074"/>
                </a:lnTo>
                <a:lnTo>
                  <a:pt x="8161299" y="2659374"/>
                </a:lnTo>
                <a:cubicBezTo>
                  <a:pt x="8193217" y="2674700"/>
                  <a:pt x="8223858" y="2674700"/>
                  <a:pt x="8263436" y="2691302"/>
                </a:cubicBezTo>
                <a:cubicBezTo>
                  <a:pt x="8279396" y="2695134"/>
                  <a:pt x="8303254" y="2701998"/>
                  <a:pt x="8329068" y="2709881"/>
                </a:cubicBezTo>
                <a:lnTo>
                  <a:pt x="8353664" y="2717729"/>
                </a:lnTo>
                <a:lnTo>
                  <a:pt x="8346208" y="2731141"/>
                </a:lnTo>
                <a:lnTo>
                  <a:pt x="8315800" y="2724707"/>
                </a:lnTo>
                <a:lnTo>
                  <a:pt x="8277200" y="2710923"/>
                </a:lnTo>
                <a:cubicBezTo>
                  <a:pt x="8240691" y="2698740"/>
                  <a:pt x="8202262" y="2687535"/>
                  <a:pt x="8199975" y="2690635"/>
                </a:cubicBezTo>
                <a:lnTo>
                  <a:pt x="8207440" y="2696603"/>
                </a:lnTo>
                <a:lnTo>
                  <a:pt x="8129382" y="2674699"/>
                </a:lnTo>
                <a:lnTo>
                  <a:pt x="8056385" y="2655606"/>
                </a:lnTo>
                <a:lnTo>
                  <a:pt x="8082523" y="2667340"/>
                </a:lnTo>
                <a:cubicBezTo>
                  <a:pt x="8084002" y="2668257"/>
                  <a:pt x="8081707" y="2669020"/>
                  <a:pt x="8077423" y="2669557"/>
                </a:cubicBezTo>
                <a:lnTo>
                  <a:pt x="8074515" y="2669704"/>
                </a:lnTo>
                <a:lnTo>
                  <a:pt x="8017011" y="2645450"/>
                </a:lnTo>
                <a:lnTo>
                  <a:pt x="8019659" y="2646000"/>
                </a:lnTo>
                <a:lnTo>
                  <a:pt x="7950375" y="2627879"/>
                </a:lnTo>
                <a:lnTo>
                  <a:pt x="7961009" y="2631792"/>
                </a:lnTo>
                <a:lnTo>
                  <a:pt x="7966755" y="2633367"/>
                </a:lnTo>
                <a:lnTo>
                  <a:pt x="7998983" y="2648606"/>
                </a:lnTo>
                <a:cubicBezTo>
                  <a:pt x="8013130" y="2655822"/>
                  <a:pt x="8027080" y="2663723"/>
                  <a:pt x="8040647" y="2672983"/>
                </a:cubicBezTo>
                <a:cubicBezTo>
                  <a:pt x="8002750" y="2661649"/>
                  <a:pt x="7968767" y="2643176"/>
                  <a:pt x="7931975" y="2627717"/>
                </a:cubicBezTo>
                <a:cubicBezTo>
                  <a:pt x="7903207" y="2616318"/>
                  <a:pt x="7923973" y="2630018"/>
                  <a:pt x="7934512" y="2637054"/>
                </a:cubicBezTo>
                <a:lnTo>
                  <a:pt x="8002645" y="2669242"/>
                </a:lnTo>
                <a:lnTo>
                  <a:pt x="8080796" y="2690858"/>
                </a:lnTo>
                <a:lnTo>
                  <a:pt x="8181348" y="2718671"/>
                </a:lnTo>
                <a:lnTo>
                  <a:pt x="8158530" y="2706234"/>
                </a:lnTo>
                <a:lnTo>
                  <a:pt x="8117894" y="2688096"/>
                </a:lnTo>
                <a:lnTo>
                  <a:pt x="8136240" y="2691083"/>
                </a:lnTo>
                <a:cubicBezTo>
                  <a:pt x="8163050" y="2700143"/>
                  <a:pt x="8190473" y="2708392"/>
                  <a:pt x="8219187" y="2715651"/>
                </a:cubicBezTo>
                <a:lnTo>
                  <a:pt x="8260748" y="2724191"/>
                </a:lnTo>
                <a:lnTo>
                  <a:pt x="8259863" y="2724716"/>
                </a:lnTo>
                <a:cubicBezTo>
                  <a:pt x="8262234" y="2726558"/>
                  <a:pt x="8268228" y="2730141"/>
                  <a:pt x="8279470" y="2736423"/>
                </a:cubicBezTo>
                <a:lnTo>
                  <a:pt x="8286877" y="2740665"/>
                </a:lnTo>
                <a:lnTo>
                  <a:pt x="8273629" y="2738552"/>
                </a:lnTo>
                <a:lnTo>
                  <a:pt x="8204476" y="2725337"/>
                </a:lnTo>
                <a:lnTo>
                  <a:pt x="8286735" y="2750051"/>
                </a:lnTo>
                <a:cubicBezTo>
                  <a:pt x="8317377" y="2758034"/>
                  <a:pt x="8347060" y="2766015"/>
                  <a:pt x="8374511" y="2778148"/>
                </a:cubicBezTo>
                <a:cubicBezTo>
                  <a:pt x="8374511" y="2778148"/>
                  <a:pt x="8368446" y="2780063"/>
                  <a:pt x="8363502" y="2782938"/>
                </a:cubicBezTo>
                <a:lnTo>
                  <a:pt x="8363389" y="2783209"/>
                </a:lnTo>
                <a:lnTo>
                  <a:pt x="8355323" y="2778925"/>
                </a:lnTo>
                <a:cubicBezTo>
                  <a:pt x="8328299" y="2769303"/>
                  <a:pt x="8265309" y="2752438"/>
                  <a:pt x="8266528" y="2760522"/>
                </a:cubicBezTo>
                <a:cubicBezTo>
                  <a:pt x="8269773" y="2782080"/>
                  <a:pt x="8397062" y="2797811"/>
                  <a:pt x="8453306" y="2829754"/>
                </a:cubicBezTo>
                <a:cubicBezTo>
                  <a:pt x="8485988" y="2845499"/>
                  <a:pt x="8497648" y="2852012"/>
                  <a:pt x="8527093" y="2865142"/>
                </a:cubicBezTo>
                <a:lnTo>
                  <a:pt x="8528513" y="2865754"/>
                </a:lnTo>
                <a:lnTo>
                  <a:pt x="8478403" y="2856212"/>
                </a:lnTo>
                <a:cubicBezTo>
                  <a:pt x="8451752" y="2849347"/>
                  <a:pt x="8426218" y="2841366"/>
                  <a:pt x="8398768" y="2833064"/>
                </a:cubicBezTo>
                <a:cubicBezTo>
                  <a:pt x="8359191" y="2817739"/>
                  <a:pt x="8153639" y="2770484"/>
                  <a:pt x="8263436" y="2808799"/>
                </a:cubicBezTo>
                <a:lnTo>
                  <a:pt x="8317829" y="2824300"/>
                </a:lnTo>
                <a:lnTo>
                  <a:pt x="8340345" y="2832773"/>
                </a:lnTo>
                <a:cubicBezTo>
                  <a:pt x="8397606" y="2854620"/>
                  <a:pt x="8496475" y="2894553"/>
                  <a:pt x="8397914" y="2876675"/>
                </a:cubicBezTo>
                <a:cubicBezTo>
                  <a:pt x="8374735" y="2869145"/>
                  <a:pt x="8313147" y="2844434"/>
                  <a:pt x="8280815" y="2849305"/>
                </a:cubicBezTo>
                <a:cubicBezTo>
                  <a:pt x="8240484" y="2849867"/>
                  <a:pt x="8336028" y="2880484"/>
                  <a:pt x="8383418" y="2896311"/>
                </a:cubicBezTo>
                <a:cubicBezTo>
                  <a:pt x="8425371" y="2906524"/>
                  <a:pt x="8472761" y="2922351"/>
                  <a:pt x="8492397" y="2936845"/>
                </a:cubicBezTo>
                <a:cubicBezTo>
                  <a:pt x="8509372" y="2939799"/>
                  <a:pt x="8518231" y="2955918"/>
                  <a:pt x="8536831" y="2969649"/>
                </a:cubicBezTo>
                <a:lnTo>
                  <a:pt x="8577727" y="2984745"/>
                </a:lnTo>
                <a:lnTo>
                  <a:pt x="8233813" y="2898678"/>
                </a:lnTo>
                <a:lnTo>
                  <a:pt x="7964091" y="2821295"/>
                </a:lnTo>
                <a:lnTo>
                  <a:pt x="7966101" y="2827253"/>
                </a:lnTo>
                <a:cubicBezTo>
                  <a:pt x="7966101" y="2827253"/>
                  <a:pt x="7963143" y="2825419"/>
                  <a:pt x="7959692" y="2823281"/>
                </a:cubicBezTo>
                <a:lnTo>
                  <a:pt x="7962380" y="2820804"/>
                </a:lnTo>
                <a:lnTo>
                  <a:pt x="7933287" y="2812457"/>
                </a:lnTo>
                <a:lnTo>
                  <a:pt x="7929368" y="2812541"/>
                </a:lnTo>
                <a:cubicBezTo>
                  <a:pt x="7927731" y="2813315"/>
                  <a:pt x="7927059" y="2814984"/>
                  <a:pt x="7928174" y="2818059"/>
                </a:cubicBezTo>
                <a:cubicBezTo>
                  <a:pt x="7928174" y="2818059"/>
                  <a:pt x="7948364" y="2821032"/>
                  <a:pt x="7959692" y="2823281"/>
                </a:cubicBezTo>
                <a:lnTo>
                  <a:pt x="7957961" y="2832309"/>
                </a:lnTo>
                <a:lnTo>
                  <a:pt x="8253202" y="2917893"/>
                </a:lnTo>
                <a:cubicBezTo>
                  <a:pt x="8423264" y="2971473"/>
                  <a:pt x="8588998" y="3029423"/>
                  <a:pt x="8747311" y="3094876"/>
                </a:cubicBezTo>
                <a:cubicBezTo>
                  <a:pt x="8698797" y="3110202"/>
                  <a:pt x="8611980" y="3038682"/>
                  <a:pt x="8588999" y="3070611"/>
                </a:cubicBezTo>
                <a:cubicBezTo>
                  <a:pt x="8580061" y="3070612"/>
                  <a:pt x="8706458" y="3117863"/>
                  <a:pt x="8706458" y="3117863"/>
                </a:cubicBezTo>
                <a:cubicBezTo>
                  <a:pt x="8730714" y="3134466"/>
                  <a:pt x="8723054" y="3142130"/>
                  <a:pt x="8730713" y="3149792"/>
                </a:cubicBezTo>
                <a:cubicBezTo>
                  <a:pt x="8802211" y="3181722"/>
                  <a:pt x="8928607" y="3174059"/>
                  <a:pt x="8952864" y="3228974"/>
                </a:cubicBezTo>
                <a:lnTo>
                  <a:pt x="8910033" y="3223619"/>
                </a:lnTo>
                <a:lnTo>
                  <a:pt x="8905087" y="3221193"/>
                </a:lnTo>
                <a:lnTo>
                  <a:pt x="8896666" y="3220383"/>
                </a:lnTo>
                <a:lnTo>
                  <a:pt x="8881049" y="3216044"/>
                </a:lnTo>
                <a:cubicBezTo>
                  <a:pt x="8871634" y="3213170"/>
                  <a:pt x="8861260" y="3209819"/>
                  <a:pt x="8849451" y="3205986"/>
                </a:cubicBezTo>
                <a:cubicBezTo>
                  <a:pt x="8841790" y="3205986"/>
                  <a:pt x="8762634" y="3166395"/>
                  <a:pt x="8738375" y="3181722"/>
                </a:cubicBezTo>
                <a:cubicBezTo>
                  <a:pt x="8738375" y="3181722"/>
                  <a:pt x="8802210" y="3213648"/>
                  <a:pt x="8825191" y="3213649"/>
                </a:cubicBezTo>
                <a:cubicBezTo>
                  <a:pt x="8833491" y="3217481"/>
                  <a:pt x="8855514" y="3217480"/>
                  <a:pt x="8876422" y="3218438"/>
                </a:cubicBezTo>
                <a:lnTo>
                  <a:pt x="8896666" y="3220383"/>
                </a:lnTo>
                <a:lnTo>
                  <a:pt x="8906902" y="3223228"/>
                </a:lnTo>
                <a:lnTo>
                  <a:pt x="8910033" y="3223619"/>
                </a:lnTo>
                <a:lnTo>
                  <a:pt x="8920946" y="3228975"/>
                </a:lnTo>
                <a:cubicBezTo>
                  <a:pt x="8940895" y="3253719"/>
                  <a:pt x="8880052" y="3241546"/>
                  <a:pt x="8850938" y="3234551"/>
                </a:cubicBezTo>
                <a:lnTo>
                  <a:pt x="8839858" y="3231736"/>
                </a:lnTo>
                <a:lnTo>
                  <a:pt x="8838436" y="3231331"/>
                </a:lnTo>
                <a:cubicBezTo>
                  <a:pt x="8835581" y="3230557"/>
                  <a:pt x="8835794" y="3230661"/>
                  <a:pt x="8838179" y="3231309"/>
                </a:cubicBezTo>
                <a:lnTo>
                  <a:pt x="8839858" y="3231736"/>
                </a:lnTo>
                <a:lnTo>
                  <a:pt x="8857111" y="3236638"/>
                </a:lnTo>
                <a:cubicBezTo>
                  <a:pt x="8913283" y="3260903"/>
                  <a:pt x="8968184" y="3276228"/>
                  <a:pt x="9023083" y="3308156"/>
                </a:cubicBezTo>
                <a:cubicBezTo>
                  <a:pt x="9067131" y="3331784"/>
                  <a:pt x="9027553" y="3327952"/>
                  <a:pt x="8976963" y="3319172"/>
                </a:cubicBezTo>
                <a:lnTo>
                  <a:pt x="8964605" y="3316857"/>
                </a:lnTo>
                <a:lnTo>
                  <a:pt x="8905423" y="3300831"/>
                </a:lnTo>
                <a:cubicBezTo>
                  <a:pt x="8905423" y="3300831"/>
                  <a:pt x="8801023" y="3254097"/>
                  <a:pt x="8798928" y="3282885"/>
                </a:cubicBezTo>
                <a:cubicBezTo>
                  <a:pt x="8803357" y="3290944"/>
                  <a:pt x="8846736" y="3303012"/>
                  <a:pt x="8889785" y="3313634"/>
                </a:cubicBezTo>
                <a:lnTo>
                  <a:pt x="8893746" y="3314580"/>
                </a:lnTo>
                <a:lnTo>
                  <a:pt x="8897645" y="3316458"/>
                </a:lnTo>
                <a:cubicBezTo>
                  <a:pt x="8914564" y="3324440"/>
                  <a:pt x="8932436" y="3332422"/>
                  <a:pt x="8936266" y="3332422"/>
                </a:cubicBezTo>
                <a:cubicBezTo>
                  <a:pt x="8968185" y="3340087"/>
                  <a:pt x="8964356" y="3345833"/>
                  <a:pt x="8949514" y="3348706"/>
                </a:cubicBezTo>
                <a:lnTo>
                  <a:pt x="8940092" y="3349405"/>
                </a:lnTo>
                <a:lnTo>
                  <a:pt x="8673708" y="3268678"/>
                </a:lnTo>
                <a:cubicBezTo>
                  <a:pt x="8673708" y="3268678"/>
                  <a:pt x="8560153" y="3234343"/>
                  <a:pt x="8574177" y="3254275"/>
                </a:cubicBezTo>
                <a:cubicBezTo>
                  <a:pt x="8593812" y="3268771"/>
                  <a:pt x="8657319" y="3275738"/>
                  <a:pt x="8687731" y="3288610"/>
                </a:cubicBezTo>
                <a:cubicBezTo>
                  <a:pt x="8678430" y="3281745"/>
                  <a:pt x="8748950" y="3300573"/>
                  <a:pt x="8778676" y="3318701"/>
                </a:cubicBezTo>
                <a:lnTo>
                  <a:pt x="8787669" y="3331747"/>
                </a:lnTo>
                <a:lnTo>
                  <a:pt x="8747472" y="3322486"/>
                </a:lnTo>
                <a:cubicBezTo>
                  <a:pt x="8626102" y="3286207"/>
                  <a:pt x="8478882" y="3225144"/>
                  <a:pt x="8389831" y="3213648"/>
                </a:cubicBezTo>
                <a:cubicBezTo>
                  <a:pt x="8311951" y="3205987"/>
                  <a:pt x="8287693" y="3213648"/>
                  <a:pt x="8350253" y="3228975"/>
                </a:cubicBezTo>
                <a:cubicBezTo>
                  <a:pt x="8406427" y="3253240"/>
                  <a:pt x="8659218" y="3315820"/>
                  <a:pt x="8683477" y="3332423"/>
                </a:cubicBezTo>
                <a:lnTo>
                  <a:pt x="8681124" y="3335745"/>
                </a:lnTo>
                <a:lnTo>
                  <a:pt x="8679953" y="3335406"/>
                </a:lnTo>
                <a:cubicBezTo>
                  <a:pt x="8628349" y="3321607"/>
                  <a:pt x="8577937" y="3309739"/>
                  <a:pt x="8529832" y="3301369"/>
                </a:cubicBezTo>
                <a:cubicBezTo>
                  <a:pt x="8529832" y="3301369"/>
                  <a:pt x="8509902" y="3315394"/>
                  <a:pt x="8529832" y="3301369"/>
                </a:cubicBezTo>
                <a:cubicBezTo>
                  <a:pt x="8576674" y="3321180"/>
                  <a:pt x="8627967" y="3339288"/>
                  <a:pt x="8681939" y="3356406"/>
                </a:cubicBezTo>
                <a:lnTo>
                  <a:pt x="8784670" y="3386390"/>
                </a:lnTo>
                <a:lnTo>
                  <a:pt x="8786890" y="3387338"/>
                </a:lnTo>
                <a:cubicBezTo>
                  <a:pt x="8698797" y="3364351"/>
                  <a:pt x="8604320" y="3355410"/>
                  <a:pt x="8580061" y="3347749"/>
                </a:cubicBezTo>
                <a:cubicBezTo>
                  <a:pt x="8557081" y="3340085"/>
                  <a:pt x="8430687" y="3308156"/>
                  <a:pt x="8517502" y="3340085"/>
                </a:cubicBezTo>
                <a:cubicBezTo>
                  <a:pt x="8557081" y="3347748"/>
                  <a:pt x="8611981" y="3355411"/>
                  <a:pt x="8636237" y="3372014"/>
                </a:cubicBezTo>
                <a:cubicBezTo>
                  <a:pt x="8651558" y="3379677"/>
                  <a:pt x="8659219" y="3411605"/>
                  <a:pt x="8659219" y="3411605"/>
                </a:cubicBezTo>
                <a:cubicBezTo>
                  <a:pt x="8691137" y="3426931"/>
                  <a:pt x="8730714" y="3426931"/>
                  <a:pt x="8762634" y="3434594"/>
                </a:cubicBezTo>
                <a:cubicBezTo>
                  <a:pt x="8777954" y="3442255"/>
                  <a:pt x="8817530" y="3466520"/>
                  <a:pt x="8817530" y="3458859"/>
                </a:cubicBezTo>
                <a:cubicBezTo>
                  <a:pt x="8817530" y="3466520"/>
                  <a:pt x="8794551" y="3474184"/>
                  <a:pt x="8802211" y="3474183"/>
                </a:cubicBezTo>
                <a:cubicBezTo>
                  <a:pt x="8825190" y="3490787"/>
                  <a:pt x="8873707" y="3490787"/>
                  <a:pt x="8920945" y="3513776"/>
                </a:cubicBezTo>
                <a:cubicBezTo>
                  <a:pt x="8943927" y="3521437"/>
                  <a:pt x="8975844" y="3553366"/>
                  <a:pt x="8992441" y="3561030"/>
                </a:cubicBezTo>
                <a:cubicBezTo>
                  <a:pt x="9039680" y="3577631"/>
                  <a:pt x="9015423" y="3569969"/>
                  <a:pt x="8992440" y="3569970"/>
                </a:cubicBezTo>
                <a:cubicBezTo>
                  <a:pt x="8889028" y="3569969"/>
                  <a:pt x="9039680" y="3600620"/>
                  <a:pt x="9086920" y="3632548"/>
                </a:cubicBezTo>
                <a:cubicBezTo>
                  <a:pt x="9055002" y="3649151"/>
                  <a:pt x="9032021" y="3609560"/>
                  <a:pt x="9007763" y="3624886"/>
                </a:cubicBezTo>
                <a:lnTo>
                  <a:pt x="9086920" y="3656815"/>
                </a:lnTo>
                <a:cubicBezTo>
                  <a:pt x="9071598" y="3696405"/>
                  <a:pt x="8968183" y="3649150"/>
                  <a:pt x="8952865" y="3649150"/>
                </a:cubicBezTo>
                <a:cubicBezTo>
                  <a:pt x="8628577" y="3569970"/>
                  <a:pt x="8263437" y="3458860"/>
                  <a:pt x="7986388" y="3387339"/>
                </a:cubicBezTo>
                <a:cubicBezTo>
                  <a:pt x="7986389" y="3379677"/>
                  <a:pt x="7971067" y="3379677"/>
                  <a:pt x="7963408" y="3379676"/>
                </a:cubicBezTo>
                <a:cubicBezTo>
                  <a:pt x="7955746" y="3355411"/>
                  <a:pt x="7923829" y="3387338"/>
                  <a:pt x="7963408" y="3379676"/>
                </a:cubicBezTo>
                <a:cubicBezTo>
                  <a:pt x="7963406" y="3387338"/>
                  <a:pt x="7978728" y="3387338"/>
                  <a:pt x="7986388" y="3387339"/>
                </a:cubicBezTo>
                <a:cubicBezTo>
                  <a:pt x="8089801" y="3426930"/>
                  <a:pt x="8200877" y="3466521"/>
                  <a:pt x="8319611" y="3498449"/>
                </a:cubicBezTo>
                <a:cubicBezTo>
                  <a:pt x="8438347" y="3538041"/>
                  <a:pt x="8572401" y="3561030"/>
                  <a:pt x="8659219" y="3609560"/>
                </a:cubicBezTo>
                <a:cubicBezTo>
                  <a:pt x="8666879" y="3617223"/>
                  <a:pt x="8770293" y="3664477"/>
                  <a:pt x="8770293" y="3664477"/>
                </a:cubicBezTo>
                <a:cubicBezTo>
                  <a:pt x="8777953" y="3696405"/>
                  <a:pt x="8738374" y="3672140"/>
                  <a:pt x="8715394" y="3664477"/>
                </a:cubicBezTo>
                <a:cubicBezTo>
                  <a:pt x="8754971" y="3672140"/>
                  <a:pt x="8683477" y="3656815"/>
                  <a:pt x="8628577" y="3641489"/>
                </a:cubicBezTo>
                <a:cubicBezTo>
                  <a:pt x="8453667" y="3592956"/>
                  <a:pt x="8248116" y="3530379"/>
                  <a:pt x="8114061" y="3490787"/>
                </a:cubicBezTo>
                <a:cubicBezTo>
                  <a:pt x="7171841" y="3228974"/>
                  <a:pt x="6261541" y="2951837"/>
                  <a:pt x="5304004" y="2753883"/>
                </a:cubicBezTo>
                <a:cubicBezTo>
                  <a:pt x="5058873" y="2706627"/>
                  <a:pt x="4797147" y="2674699"/>
                  <a:pt x="4544355" y="2635109"/>
                </a:cubicBezTo>
                <a:cubicBezTo>
                  <a:pt x="3894505" y="2532938"/>
                  <a:pt x="3214015" y="2437153"/>
                  <a:pt x="2486286" y="2405225"/>
                </a:cubicBezTo>
                <a:cubicBezTo>
                  <a:pt x="2050924" y="2389899"/>
                  <a:pt x="1568326" y="2374575"/>
                  <a:pt x="1155945" y="2414165"/>
                </a:cubicBezTo>
                <a:cubicBezTo>
                  <a:pt x="1108707" y="2421828"/>
                  <a:pt x="863576" y="2461420"/>
                  <a:pt x="855914" y="2437154"/>
                </a:cubicBezTo>
                <a:cubicBezTo>
                  <a:pt x="855915" y="2421827"/>
                  <a:pt x="950393" y="2374574"/>
                  <a:pt x="950393" y="2374574"/>
                </a:cubicBezTo>
                <a:cubicBezTo>
                  <a:pt x="982312" y="2365635"/>
                  <a:pt x="1037209" y="2357971"/>
                  <a:pt x="1093386" y="2350310"/>
                </a:cubicBezTo>
                <a:cubicBezTo>
                  <a:pt x="1235101" y="2326043"/>
                  <a:pt x="1432992" y="2318380"/>
                  <a:pt x="1591305" y="2310717"/>
                </a:cubicBezTo>
                <a:cubicBezTo>
                  <a:pt x="2050924" y="2286452"/>
                  <a:pt x="2430110" y="2310717"/>
                  <a:pt x="2810572" y="2334983"/>
                </a:cubicBezTo>
                <a:cubicBezTo>
                  <a:pt x="2865471" y="2334983"/>
                  <a:pt x="3198694" y="2357971"/>
                  <a:pt x="3134858" y="2350309"/>
                </a:cubicBezTo>
                <a:cubicBezTo>
                  <a:pt x="3087619" y="2342646"/>
                  <a:pt x="3119538" y="2342646"/>
                  <a:pt x="3072299" y="2342646"/>
                </a:cubicBezTo>
                <a:cubicBezTo>
                  <a:pt x="2501607" y="2278789"/>
                  <a:pt x="1749619" y="2271127"/>
                  <a:pt x="1172541" y="2310717"/>
                </a:cubicBezTo>
                <a:cubicBezTo>
                  <a:pt x="1053806" y="2318380"/>
                  <a:pt x="935073" y="2365634"/>
                  <a:pt x="855916" y="2326043"/>
                </a:cubicBezTo>
                <a:cubicBezTo>
                  <a:pt x="848254" y="2318381"/>
                  <a:pt x="823996" y="2310717"/>
                  <a:pt x="816338" y="2310718"/>
                </a:cubicBezTo>
                <a:cubicBezTo>
                  <a:pt x="823996" y="2310717"/>
                  <a:pt x="792080" y="2271127"/>
                  <a:pt x="784419" y="2278789"/>
                </a:cubicBezTo>
                <a:cubicBezTo>
                  <a:pt x="792079" y="2263463"/>
                  <a:pt x="816337" y="2271127"/>
                  <a:pt x="831659" y="2263463"/>
                </a:cubicBezTo>
                <a:cubicBezTo>
                  <a:pt x="855916" y="2255801"/>
                  <a:pt x="863577" y="2239198"/>
                  <a:pt x="871237" y="2231535"/>
                </a:cubicBezTo>
                <a:cubicBezTo>
                  <a:pt x="942732" y="2216210"/>
                  <a:pt x="855916" y="2223872"/>
                  <a:pt x="808677" y="2231535"/>
                </a:cubicBezTo>
                <a:lnTo>
                  <a:pt x="832835" y="2225813"/>
                </a:lnTo>
                <a:lnTo>
                  <a:pt x="797736" y="2231535"/>
                </a:lnTo>
                <a:lnTo>
                  <a:pt x="808677" y="2231535"/>
                </a:lnTo>
                <a:cubicBezTo>
                  <a:pt x="796548" y="2235367"/>
                  <a:pt x="782504" y="2239199"/>
                  <a:pt x="771493" y="2241114"/>
                </a:cubicBezTo>
                <a:lnTo>
                  <a:pt x="762263" y="2240183"/>
                </a:lnTo>
                <a:lnTo>
                  <a:pt x="745113" y="2245010"/>
                </a:lnTo>
                <a:cubicBezTo>
                  <a:pt x="731726" y="2248848"/>
                  <a:pt x="718629" y="2252234"/>
                  <a:pt x="705522" y="2253923"/>
                </a:cubicBezTo>
                <a:lnTo>
                  <a:pt x="683145" y="2254557"/>
                </a:lnTo>
                <a:lnTo>
                  <a:pt x="684734" y="2250545"/>
                </a:lnTo>
                <a:cubicBezTo>
                  <a:pt x="743185" y="2241053"/>
                  <a:pt x="788992" y="2231473"/>
                  <a:pt x="628715" y="2252658"/>
                </a:cubicBezTo>
                <a:cubicBezTo>
                  <a:pt x="641315" y="2253575"/>
                  <a:pt x="687283" y="2248640"/>
                  <a:pt x="684997" y="2245582"/>
                </a:cubicBezTo>
                <a:cubicBezTo>
                  <a:pt x="687283" y="2248640"/>
                  <a:pt x="687283" y="2248640"/>
                  <a:pt x="684734" y="2250545"/>
                </a:cubicBezTo>
                <a:cubicBezTo>
                  <a:pt x="651411" y="2255568"/>
                  <a:pt x="613255" y="2259435"/>
                  <a:pt x="610970" y="2256377"/>
                </a:cubicBezTo>
                <a:cubicBezTo>
                  <a:pt x="613255" y="2259435"/>
                  <a:pt x="626431" y="2249597"/>
                  <a:pt x="626431" y="2249597"/>
                </a:cubicBezTo>
                <a:cubicBezTo>
                  <a:pt x="634082" y="2243886"/>
                  <a:pt x="621862" y="2243478"/>
                  <a:pt x="632488" y="2235545"/>
                </a:cubicBezTo>
                <a:cubicBezTo>
                  <a:pt x="642425" y="2232891"/>
                  <a:pt x="670911" y="2226713"/>
                  <a:pt x="691207" y="2221089"/>
                </a:cubicBezTo>
                <a:cubicBezTo>
                  <a:pt x="752746" y="2207308"/>
                  <a:pt x="819157" y="2192074"/>
                  <a:pt x="885834" y="2178526"/>
                </a:cubicBezTo>
                <a:lnTo>
                  <a:pt x="895960" y="2176852"/>
                </a:lnTo>
                <a:lnTo>
                  <a:pt x="896313" y="2176698"/>
                </a:lnTo>
                <a:cubicBezTo>
                  <a:pt x="914565" y="2169754"/>
                  <a:pt x="929008" y="2165763"/>
                  <a:pt x="935073" y="2167678"/>
                </a:cubicBezTo>
                <a:lnTo>
                  <a:pt x="954990" y="2167092"/>
                </a:lnTo>
                <a:lnTo>
                  <a:pt x="1042056" y="2152698"/>
                </a:lnTo>
                <a:lnTo>
                  <a:pt x="988695" y="2154269"/>
                </a:lnTo>
                <a:cubicBezTo>
                  <a:pt x="968905" y="2156184"/>
                  <a:pt x="951032" y="2160016"/>
                  <a:pt x="935073" y="2167678"/>
                </a:cubicBezTo>
                <a:lnTo>
                  <a:pt x="912944" y="2165232"/>
                </a:lnTo>
                <a:lnTo>
                  <a:pt x="861232" y="2174060"/>
                </a:lnTo>
                <a:cubicBezTo>
                  <a:pt x="796168" y="2186999"/>
                  <a:pt x="731671" y="2200804"/>
                  <a:pt x="661392" y="2213963"/>
                </a:cubicBezTo>
                <a:cubicBezTo>
                  <a:pt x="619995" y="2225017"/>
                  <a:pt x="594483" y="2228974"/>
                  <a:pt x="545967" y="2235814"/>
                </a:cubicBezTo>
                <a:cubicBezTo>
                  <a:pt x="518171" y="2236712"/>
                  <a:pt x="536562" y="2228539"/>
                  <a:pt x="562119" y="2223754"/>
                </a:cubicBezTo>
                <a:cubicBezTo>
                  <a:pt x="572054" y="2221102"/>
                  <a:pt x="574719" y="2224670"/>
                  <a:pt x="592732" y="2215988"/>
                </a:cubicBezTo>
                <a:cubicBezTo>
                  <a:pt x="614248" y="2195157"/>
                  <a:pt x="665316" y="2186413"/>
                  <a:pt x="706713" y="2175360"/>
                </a:cubicBezTo>
                <a:cubicBezTo>
                  <a:pt x="760995" y="2161835"/>
                  <a:pt x="815570" y="2149977"/>
                  <a:pt x="870341" y="2139684"/>
                </a:cubicBezTo>
                <a:lnTo>
                  <a:pt x="877352" y="2138567"/>
                </a:lnTo>
                <a:lnTo>
                  <a:pt x="878898" y="2137027"/>
                </a:lnTo>
                <a:lnTo>
                  <a:pt x="892726" y="2127396"/>
                </a:lnTo>
                <a:lnTo>
                  <a:pt x="872171" y="2130748"/>
                </a:lnTo>
                <a:cubicBezTo>
                  <a:pt x="805785" y="2142689"/>
                  <a:pt x="740050" y="2154840"/>
                  <a:pt x="673810" y="2164982"/>
                </a:cubicBezTo>
                <a:cubicBezTo>
                  <a:pt x="726762" y="2147684"/>
                  <a:pt x="782027" y="2131041"/>
                  <a:pt x="838913" y="2117458"/>
                </a:cubicBezTo>
                <a:lnTo>
                  <a:pt x="888441" y="2107271"/>
                </a:lnTo>
                <a:lnTo>
                  <a:pt x="878898" y="2105098"/>
                </a:lnTo>
                <a:lnTo>
                  <a:pt x="878321" y="2104781"/>
                </a:lnTo>
                <a:lnTo>
                  <a:pt x="808172" y="2119066"/>
                </a:lnTo>
                <a:lnTo>
                  <a:pt x="679845" y="2144267"/>
                </a:lnTo>
                <a:lnTo>
                  <a:pt x="680114" y="2144392"/>
                </a:lnTo>
                <a:cubicBezTo>
                  <a:pt x="688426" y="2153237"/>
                  <a:pt x="685554" y="2169356"/>
                  <a:pt x="650364" y="2160017"/>
                </a:cubicBezTo>
                <a:lnTo>
                  <a:pt x="650363" y="2152353"/>
                </a:lnTo>
                <a:cubicBezTo>
                  <a:pt x="656109" y="2142456"/>
                  <a:pt x="662892" y="2139024"/>
                  <a:pt x="668855" y="2139183"/>
                </a:cubicBezTo>
                <a:lnTo>
                  <a:pt x="678449" y="2143621"/>
                </a:lnTo>
                <a:lnTo>
                  <a:pt x="803619" y="2110750"/>
                </a:lnTo>
                <a:lnTo>
                  <a:pt x="865404" y="2097676"/>
                </a:lnTo>
                <a:lnTo>
                  <a:pt x="859746" y="2094563"/>
                </a:lnTo>
                <a:cubicBezTo>
                  <a:pt x="857831" y="2091689"/>
                  <a:pt x="859747" y="2089773"/>
                  <a:pt x="863577" y="2089773"/>
                </a:cubicBezTo>
                <a:cubicBezTo>
                  <a:pt x="823996" y="2080834"/>
                  <a:pt x="737181" y="2128087"/>
                  <a:pt x="720583" y="2112762"/>
                </a:cubicBezTo>
                <a:lnTo>
                  <a:pt x="722225" y="2106680"/>
                </a:lnTo>
                <a:lnTo>
                  <a:pt x="674006" y="2115595"/>
                </a:lnTo>
                <a:lnTo>
                  <a:pt x="668698" y="2117003"/>
                </a:lnTo>
                <a:lnTo>
                  <a:pt x="666196" y="2115946"/>
                </a:lnTo>
                <a:lnTo>
                  <a:pt x="647834" y="2113673"/>
                </a:lnTo>
                <a:lnTo>
                  <a:pt x="651311" y="2112683"/>
                </a:lnTo>
                <a:lnTo>
                  <a:pt x="736763" y="2093305"/>
                </a:lnTo>
                <a:lnTo>
                  <a:pt x="745519" y="2088378"/>
                </a:lnTo>
                <a:cubicBezTo>
                  <a:pt x="782943" y="2072493"/>
                  <a:pt x="847338" y="2058684"/>
                  <a:pt x="850929" y="2054932"/>
                </a:cubicBezTo>
                <a:lnTo>
                  <a:pt x="846430" y="2054574"/>
                </a:lnTo>
                <a:lnTo>
                  <a:pt x="669827" y="2091711"/>
                </a:lnTo>
                <a:lnTo>
                  <a:pt x="668978" y="2091894"/>
                </a:lnTo>
                <a:lnTo>
                  <a:pt x="646990" y="2091872"/>
                </a:lnTo>
                <a:cubicBezTo>
                  <a:pt x="640117" y="2092092"/>
                  <a:pt x="636059" y="2092546"/>
                  <a:pt x="637408" y="2093254"/>
                </a:cubicBezTo>
                <a:cubicBezTo>
                  <a:pt x="630210" y="2086373"/>
                  <a:pt x="631675" y="2071117"/>
                  <a:pt x="643360" y="2077252"/>
                </a:cubicBezTo>
                <a:cubicBezTo>
                  <a:pt x="626281" y="2068286"/>
                  <a:pt x="646948" y="2076035"/>
                  <a:pt x="620309" y="2074972"/>
                </a:cubicBezTo>
                <a:cubicBezTo>
                  <a:pt x="585589" y="2072768"/>
                  <a:pt x="607719" y="2065261"/>
                  <a:pt x="607719" y="2065261"/>
                </a:cubicBezTo>
                <a:cubicBezTo>
                  <a:pt x="622674" y="2060189"/>
                  <a:pt x="663385" y="2065022"/>
                  <a:pt x="670563" y="2062588"/>
                </a:cubicBezTo>
                <a:cubicBezTo>
                  <a:pt x="670563" y="2062588"/>
                  <a:pt x="670543" y="2053272"/>
                  <a:pt x="671121" y="2043753"/>
                </a:cubicBezTo>
                <a:cubicBezTo>
                  <a:pt x="683692" y="2044151"/>
                  <a:pt x="705842" y="2045958"/>
                  <a:pt x="705842" y="2045958"/>
                </a:cubicBezTo>
                <a:cubicBezTo>
                  <a:pt x="713598" y="2034006"/>
                  <a:pt x="685477" y="2038885"/>
                  <a:pt x="685477" y="2038885"/>
                </a:cubicBezTo>
                <a:lnTo>
                  <a:pt x="675203" y="2035865"/>
                </a:lnTo>
                <a:lnTo>
                  <a:pt x="657978" y="2037640"/>
                </a:lnTo>
                <a:lnTo>
                  <a:pt x="665571" y="2033035"/>
                </a:lnTo>
                <a:lnTo>
                  <a:pt x="646060" y="2027301"/>
                </a:lnTo>
                <a:cubicBezTo>
                  <a:pt x="631050" y="2023361"/>
                  <a:pt x="618100" y="2020569"/>
                  <a:pt x="619002" y="2022592"/>
                </a:cubicBezTo>
                <a:cubicBezTo>
                  <a:pt x="617178" y="2009229"/>
                  <a:pt x="646526" y="2017917"/>
                  <a:pt x="672566" y="2019184"/>
                </a:cubicBezTo>
                <a:lnTo>
                  <a:pt x="689518" y="2018511"/>
                </a:lnTo>
                <a:lnTo>
                  <a:pt x="689943" y="2018254"/>
                </a:lnTo>
                <a:cubicBezTo>
                  <a:pt x="701752" y="2014104"/>
                  <a:pt x="712605" y="2012508"/>
                  <a:pt x="722859" y="2012068"/>
                </a:cubicBezTo>
                <a:lnTo>
                  <a:pt x="728695" y="2012220"/>
                </a:lnTo>
                <a:lnTo>
                  <a:pt x="719230" y="2008016"/>
                </a:lnTo>
                <a:cubicBezTo>
                  <a:pt x="700668" y="2004989"/>
                  <a:pt x="683610" y="2005338"/>
                  <a:pt x="661460" y="2003529"/>
                </a:cubicBezTo>
                <a:cubicBezTo>
                  <a:pt x="640506" y="2002092"/>
                  <a:pt x="624119" y="2000661"/>
                  <a:pt x="610156" y="1999265"/>
                </a:cubicBezTo>
                <a:lnTo>
                  <a:pt x="577631" y="1995697"/>
                </a:lnTo>
                <a:lnTo>
                  <a:pt x="587082" y="1993854"/>
                </a:lnTo>
                <a:lnTo>
                  <a:pt x="654737" y="1977654"/>
                </a:lnTo>
                <a:lnTo>
                  <a:pt x="691027" y="1974081"/>
                </a:lnTo>
                <a:cubicBezTo>
                  <a:pt x="714219" y="1973594"/>
                  <a:pt x="703966" y="1972215"/>
                  <a:pt x="687912" y="1969796"/>
                </a:cubicBezTo>
                <a:lnTo>
                  <a:pt x="687706" y="1969760"/>
                </a:lnTo>
                <a:lnTo>
                  <a:pt x="690627" y="1969059"/>
                </a:lnTo>
                <a:cubicBezTo>
                  <a:pt x="725732" y="1961217"/>
                  <a:pt x="762040" y="1953764"/>
                  <a:pt x="801392" y="1946620"/>
                </a:cubicBezTo>
                <a:cubicBezTo>
                  <a:pt x="804368" y="1944398"/>
                  <a:pt x="845074" y="1938627"/>
                  <a:pt x="840505" y="1932506"/>
                </a:cubicBezTo>
                <a:cubicBezTo>
                  <a:pt x="835554" y="1925876"/>
                  <a:pt x="786887" y="1943153"/>
                  <a:pt x="776571" y="1945296"/>
                </a:cubicBezTo>
                <a:lnTo>
                  <a:pt x="670742" y="1966749"/>
                </a:lnTo>
                <a:lnTo>
                  <a:pt x="662936" y="1965366"/>
                </a:lnTo>
                <a:cubicBezTo>
                  <a:pt x="655465" y="1963616"/>
                  <a:pt x="649999" y="1961585"/>
                  <a:pt x="649994" y="1959257"/>
                </a:cubicBezTo>
                <a:cubicBezTo>
                  <a:pt x="646084" y="1950484"/>
                  <a:pt x="789450" y="1955453"/>
                  <a:pt x="740939" y="1942389"/>
                </a:cubicBezTo>
                <a:cubicBezTo>
                  <a:pt x="727770" y="1942196"/>
                  <a:pt x="644261" y="1937121"/>
                  <a:pt x="640651" y="1929022"/>
                </a:cubicBezTo>
                <a:cubicBezTo>
                  <a:pt x="638547" y="1924299"/>
                  <a:pt x="659453" y="1903225"/>
                  <a:pt x="655863" y="1904442"/>
                </a:cubicBezTo>
                <a:cubicBezTo>
                  <a:pt x="659453" y="1903225"/>
                  <a:pt x="663041" y="1902008"/>
                  <a:pt x="666630" y="1900790"/>
                </a:cubicBezTo>
                <a:cubicBezTo>
                  <a:pt x="651954" y="1895670"/>
                  <a:pt x="595988" y="1895235"/>
                  <a:pt x="640571" y="1890209"/>
                </a:cubicBezTo>
                <a:cubicBezTo>
                  <a:pt x="691144" y="1887813"/>
                  <a:pt x="621708" y="1886510"/>
                  <a:pt x="595970" y="1885918"/>
                </a:cubicBezTo>
                <a:lnTo>
                  <a:pt x="590078" y="1885692"/>
                </a:lnTo>
                <a:lnTo>
                  <a:pt x="743599" y="1852371"/>
                </a:lnTo>
                <a:cubicBezTo>
                  <a:pt x="756510" y="1847496"/>
                  <a:pt x="781908" y="1838064"/>
                  <a:pt x="748585" y="1843088"/>
                </a:cubicBezTo>
                <a:cubicBezTo>
                  <a:pt x="705753" y="1850447"/>
                  <a:pt x="665161" y="1861694"/>
                  <a:pt x="622169" y="1864406"/>
                </a:cubicBezTo>
                <a:cubicBezTo>
                  <a:pt x="638839" y="1857916"/>
                  <a:pt x="655580" y="1852962"/>
                  <a:pt x="672362" y="1848784"/>
                </a:cubicBezTo>
                <a:lnTo>
                  <a:pt x="710298" y="1840535"/>
                </a:lnTo>
                <a:lnTo>
                  <a:pt x="716782" y="1840277"/>
                </a:lnTo>
                <a:cubicBezTo>
                  <a:pt x="733465" y="1839474"/>
                  <a:pt x="741448" y="1838270"/>
                  <a:pt x="744013" y="1836853"/>
                </a:cubicBezTo>
                <a:lnTo>
                  <a:pt x="740750" y="1833954"/>
                </a:lnTo>
                <a:lnTo>
                  <a:pt x="773313" y="1826945"/>
                </a:lnTo>
                <a:cubicBezTo>
                  <a:pt x="790143" y="1822831"/>
                  <a:pt x="806955" y="1817973"/>
                  <a:pt x="823721" y="1811611"/>
                </a:cubicBezTo>
                <a:cubicBezTo>
                  <a:pt x="830954" y="1821299"/>
                  <a:pt x="832062" y="1800616"/>
                  <a:pt x="823721" y="1811611"/>
                </a:cubicBezTo>
                <a:lnTo>
                  <a:pt x="791847" y="1817129"/>
                </a:lnTo>
                <a:lnTo>
                  <a:pt x="725519" y="1828619"/>
                </a:lnTo>
                <a:lnTo>
                  <a:pt x="720584" y="1827298"/>
                </a:lnTo>
                <a:cubicBezTo>
                  <a:pt x="714581" y="1825779"/>
                  <a:pt x="709714" y="1824419"/>
                  <a:pt x="709264" y="1823407"/>
                </a:cubicBezTo>
                <a:cubicBezTo>
                  <a:pt x="707459" y="1819357"/>
                  <a:pt x="775996" y="1820191"/>
                  <a:pt x="790948" y="1815118"/>
                </a:cubicBezTo>
                <a:cubicBezTo>
                  <a:pt x="766695" y="1808586"/>
                  <a:pt x="757133" y="1816490"/>
                  <a:pt x="726002" y="1813067"/>
                </a:cubicBezTo>
                <a:cubicBezTo>
                  <a:pt x="726002" y="1813067"/>
                  <a:pt x="662858" y="1815066"/>
                  <a:pt x="661053" y="1811017"/>
                </a:cubicBezTo>
                <a:lnTo>
                  <a:pt x="703510" y="1791956"/>
                </a:lnTo>
                <a:cubicBezTo>
                  <a:pt x="701707" y="1787906"/>
                  <a:pt x="531396" y="1778095"/>
                  <a:pt x="610700" y="1775275"/>
                </a:cubicBezTo>
                <a:cubicBezTo>
                  <a:pt x="658588" y="1777673"/>
                  <a:pt x="695993" y="1775084"/>
                  <a:pt x="734882" y="1766554"/>
                </a:cubicBezTo>
                <a:cubicBezTo>
                  <a:pt x="763004" y="1761676"/>
                  <a:pt x="785474" y="1773474"/>
                  <a:pt x="814783" y="1763533"/>
                </a:cubicBezTo>
                <a:lnTo>
                  <a:pt x="816020" y="1766308"/>
                </a:lnTo>
                <a:lnTo>
                  <a:pt x="816249" y="1766822"/>
                </a:lnTo>
                <a:cubicBezTo>
                  <a:pt x="816492" y="1767370"/>
                  <a:pt x="816615" y="1767644"/>
                  <a:pt x="816433" y="1767233"/>
                </a:cubicBezTo>
                <a:lnTo>
                  <a:pt x="816020" y="1766308"/>
                </a:lnTo>
                <a:lnTo>
                  <a:pt x="815332" y="1764765"/>
                </a:lnTo>
                <a:cubicBezTo>
                  <a:pt x="815027" y="1764080"/>
                  <a:pt x="814783" y="1763533"/>
                  <a:pt x="814783" y="1763533"/>
                </a:cubicBezTo>
                <a:cubicBezTo>
                  <a:pt x="801871" y="1743830"/>
                  <a:pt x="731293" y="1767772"/>
                  <a:pt x="718401" y="1757385"/>
                </a:cubicBezTo>
                <a:cubicBezTo>
                  <a:pt x="717355" y="1757741"/>
                  <a:pt x="716249" y="1756611"/>
                  <a:pt x="715235" y="1754697"/>
                </a:cubicBezTo>
                <a:lnTo>
                  <a:pt x="713267" y="1749134"/>
                </a:lnTo>
                <a:lnTo>
                  <a:pt x="636475" y="1764222"/>
                </a:lnTo>
                <a:lnTo>
                  <a:pt x="643682" y="1754566"/>
                </a:lnTo>
                <a:lnTo>
                  <a:pt x="704970" y="1737476"/>
                </a:lnTo>
                <a:lnTo>
                  <a:pt x="708458" y="1736755"/>
                </a:lnTo>
                <a:lnTo>
                  <a:pt x="712584" y="1735543"/>
                </a:lnTo>
                <a:lnTo>
                  <a:pt x="712669" y="1735249"/>
                </a:lnTo>
                <a:cubicBezTo>
                  <a:pt x="685124" y="1730609"/>
                  <a:pt x="660612" y="1743584"/>
                  <a:pt x="636657" y="1737728"/>
                </a:cubicBezTo>
                <a:cubicBezTo>
                  <a:pt x="627376" y="1735439"/>
                  <a:pt x="625570" y="1731390"/>
                  <a:pt x="618373" y="1724509"/>
                </a:cubicBezTo>
                <a:cubicBezTo>
                  <a:pt x="595903" y="1712711"/>
                  <a:pt x="568379" y="1717387"/>
                  <a:pt x="541740" y="1716324"/>
                </a:cubicBezTo>
                <a:cubicBezTo>
                  <a:pt x="484568" y="1711637"/>
                  <a:pt x="436101" y="1718756"/>
                  <a:pt x="380713" y="1708803"/>
                </a:cubicBezTo>
                <a:cubicBezTo>
                  <a:pt x="441751" y="1702080"/>
                  <a:pt x="486353" y="1706371"/>
                  <a:pt x="547692" y="1700323"/>
                </a:cubicBezTo>
                <a:cubicBezTo>
                  <a:pt x="562646" y="1695251"/>
                  <a:pt x="593779" y="1698672"/>
                  <a:pt x="632987" y="1700132"/>
                </a:cubicBezTo>
                <a:cubicBezTo>
                  <a:pt x="653334" y="1697892"/>
                  <a:pt x="762881" y="1704233"/>
                  <a:pt x="695809" y="1688144"/>
                </a:cubicBezTo>
                <a:cubicBezTo>
                  <a:pt x="682641" y="1687950"/>
                  <a:pt x="625469" y="1683262"/>
                  <a:pt x="615889" y="1681851"/>
                </a:cubicBezTo>
                <a:cubicBezTo>
                  <a:pt x="610497" y="1679019"/>
                  <a:pt x="606586" y="1670247"/>
                  <a:pt x="606586" y="1670247"/>
                </a:cubicBezTo>
                <a:cubicBezTo>
                  <a:pt x="582633" y="1664389"/>
                  <a:pt x="558697" y="1667848"/>
                  <a:pt x="538050" y="1669414"/>
                </a:cubicBezTo>
                <a:cubicBezTo>
                  <a:pt x="519489" y="1666388"/>
                  <a:pt x="480601" y="1674919"/>
                  <a:pt x="471299" y="1663315"/>
                </a:cubicBezTo>
                <a:cubicBezTo>
                  <a:pt x="461998" y="1651711"/>
                  <a:pt x="503329" y="1667209"/>
                  <a:pt x="486251" y="1658243"/>
                </a:cubicBezTo>
                <a:cubicBezTo>
                  <a:pt x="463781" y="1646445"/>
                  <a:pt x="406608" y="1641756"/>
                  <a:pt x="475145" y="1642590"/>
                </a:cubicBezTo>
                <a:cubicBezTo>
                  <a:pt x="525120" y="1640397"/>
                  <a:pt x="549375" y="1646929"/>
                  <a:pt x="605022" y="1637375"/>
                </a:cubicBezTo>
                <a:cubicBezTo>
                  <a:pt x="592213" y="1630650"/>
                  <a:pt x="545407" y="1627592"/>
                  <a:pt x="514974" y="1625208"/>
                </a:cubicBezTo>
                <a:lnTo>
                  <a:pt x="511106" y="1624828"/>
                </a:lnTo>
                <a:lnTo>
                  <a:pt x="569370" y="1608380"/>
                </a:lnTo>
                <a:lnTo>
                  <a:pt x="490348" y="1622278"/>
                </a:lnTo>
                <a:lnTo>
                  <a:pt x="476792" y="1616396"/>
                </a:lnTo>
                <a:cubicBezTo>
                  <a:pt x="471732" y="1612140"/>
                  <a:pt x="493115" y="1613772"/>
                  <a:pt x="508600" y="1612597"/>
                </a:cubicBezTo>
                <a:cubicBezTo>
                  <a:pt x="419379" y="1594701"/>
                  <a:pt x="335909" y="1608256"/>
                  <a:pt x="248489" y="1594407"/>
                </a:cubicBezTo>
                <a:lnTo>
                  <a:pt x="233569" y="1592706"/>
                </a:lnTo>
                <a:lnTo>
                  <a:pt x="234395" y="1592421"/>
                </a:lnTo>
                <a:cubicBezTo>
                  <a:pt x="246881" y="1587864"/>
                  <a:pt x="292847" y="1582931"/>
                  <a:pt x="310860" y="1574246"/>
                </a:cubicBezTo>
                <a:cubicBezTo>
                  <a:pt x="334397" y="1561439"/>
                  <a:pt x="272702" y="1578117"/>
                  <a:pt x="265318" y="1578865"/>
                </a:cubicBezTo>
                <a:cubicBezTo>
                  <a:pt x="250532" y="1582558"/>
                  <a:pt x="238838" y="1585182"/>
                  <a:pt x="228568" y="1587278"/>
                </a:cubicBezTo>
                <a:lnTo>
                  <a:pt x="212356" y="1590286"/>
                </a:lnTo>
                <a:lnTo>
                  <a:pt x="157625" y="1584046"/>
                </a:lnTo>
                <a:lnTo>
                  <a:pt x="158766" y="1579792"/>
                </a:lnTo>
                <a:cubicBezTo>
                  <a:pt x="159337" y="1580558"/>
                  <a:pt x="156936" y="1581110"/>
                  <a:pt x="152817" y="1581493"/>
                </a:cubicBezTo>
                <a:lnTo>
                  <a:pt x="139997" y="1582036"/>
                </a:lnTo>
                <a:lnTo>
                  <a:pt x="99091" y="1577371"/>
                </a:lnTo>
                <a:lnTo>
                  <a:pt x="113377" y="1573972"/>
                </a:lnTo>
                <a:cubicBezTo>
                  <a:pt x="116040" y="1577540"/>
                  <a:pt x="118326" y="1580600"/>
                  <a:pt x="118900" y="1569847"/>
                </a:cubicBezTo>
                <a:cubicBezTo>
                  <a:pt x="118900" y="1569847"/>
                  <a:pt x="116352" y="1571751"/>
                  <a:pt x="113377" y="1573972"/>
                </a:cubicBezTo>
                <a:lnTo>
                  <a:pt x="111245" y="1563946"/>
                </a:lnTo>
                <a:lnTo>
                  <a:pt x="153554" y="1563688"/>
                </a:lnTo>
                <a:cubicBezTo>
                  <a:pt x="165238" y="1569823"/>
                  <a:pt x="177809" y="1570221"/>
                  <a:pt x="189173" y="1566365"/>
                </a:cubicBezTo>
                <a:cubicBezTo>
                  <a:pt x="189173" y="1566365"/>
                  <a:pt x="198475" y="1577969"/>
                  <a:pt x="189173" y="1566365"/>
                </a:cubicBezTo>
                <a:cubicBezTo>
                  <a:pt x="181975" y="1559485"/>
                  <a:pt x="168507" y="1558616"/>
                  <a:pt x="153554" y="1563688"/>
                </a:cubicBezTo>
                <a:lnTo>
                  <a:pt x="110182" y="1557475"/>
                </a:lnTo>
                <a:lnTo>
                  <a:pt x="132025" y="1550518"/>
                </a:lnTo>
                <a:lnTo>
                  <a:pt x="141152" y="1546997"/>
                </a:lnTo>
                <a:lnTo>
                  <a:pt x="279499" y="1557379"/>
                </a:lnTo>
                <a:cubicBezTo>
                  <a:pt x="369931" y="1562923"/>
                  <a:pt x="460020" y="1566155"/>
                  <a:pt x="550997" y="1564037"/>
                </a:cubicBezTo>
                <a:cubicBezTo>
                  <a:pt x="559376" y="1563525"/>
                  <a:pt x="583922" y="1566074"/>
                  <a:pt x="607342" y="1567258"/>
                </a:cubicBezTo>
                <a:lnTo>
                  <a:pt x="610321" y="1567274"/>
                </a:lnTo>
                <a:lnTo>
                  <a:pt x="641480" y="1555898"/>
                </a:lnTo>
                <a:lnTo>
                  <a:pt x="620746" y="1554541"/>
                </a:lnTo>
                <a:lnTo>
                  <a:pt x="606431" y="1557763"/>
                </a:lnTo>
                <a:lnTo>
                  <a:pt x="584054" y="1558399"/>
                </a:lnTo>
                <a:lnTo>
                  <a:pt x="585642" y="1554385"/>
                </a:lnTo>
                <a:lnTo>
                  <a:pt x="588160" y="1553964"/>
                </a:lnTo>
                <a:lnTo>
                  <a:pt x="586050" y="1553957"/>
                </a:lnTo>
                <a:lnTo>
                  <a:pt x="585642" y="1554385"/>
                </a:lnTo>
                <a:cubicBezTo>
                  <a:pt x="552318" y="1559409"/>
                  <a:pt x="514163" y="1563277"/>
                  <a:pt x="511879" y="1560218"/>
                </a:cubicBezTo>
                <a:cubicBezTo>
                  <a:pt x="513021" y="1561748"/>
                  <a:pt x="516886" y="1560053"/>
                  <a:pt x="520465" y="1557975"/>
                </a:cubicBezTo>
                <a:lnTo>
                  <a:pt x="524704" y="1555274"/>
                </a:lnTo>
                <a:lnTo>
                  <a:pt x="507464" y="1554419"/>
                </a:lnTo>
                <a:cubicBezTo>
                  <a:pt x="478269" y="1554381"/>
                  <a:pt x="443990" y="1556833"/>
                  <a:pt x="424670" y="1549404"/>
                </a:cubicBezTo>
                <a:cubicBezTo>
                  <a:pt x="419276" y="1546572"/>
                  <a:pt x="415368" y="1537799"/>
                  <a:pt x="411778" y="1539017"/>
                </a:cubicBezTo>
                <a:cubicBezTo>
                  <a:pt x="393217" y="1535992"/>
                  <a:pt x="339653" y="1539401"/>
                  <a:pt x="319288" y="1532328"/>
                </a:cubicBezTo>
                <a:cubicBezTo>
                  <a:pt x="309407" y="1530240"/>
                  <a:pt x="303994" y="1518095"/>
                  <a:pt x="303994" y="1518095"/>
                </a:cubicBezTo>
                <a:cubicBezTo>
                  <a:pt x="303994" y="1518095"/>
                  <a:pt x="301674" y="1517523"/>
                  <a:pt x="298381" y="1517279"/>
                </a:cubicBezTo>
                <a:lnTo>
                  <a:pt x="293349" y="1517792"/>
                </a:lnTo>
                <a:lnTo>
                  <a:pt x="285702" y="1516379"/>
                </a:lnTo>
                <a:lnTo>
                  <a:pt x="284908" y="1515053"/>
                </a:lnTo>
                <a:cubicBezTo>
                  <a:pt x="284236" y="1514699"/>
                  <a:pt x="283338" y="1515003"/>
                  <a:pt x="281544" y="1515612"/>
                </a:cubicBezTo>
                <a:lnTo>
                  <a:pt x="285702" y="1516379"/>
                </a:lnTo>
                <a:lnTo>
                  <a:pt x="286936" y="1518443"/>
                </a:lnTo>
                <a:cubicBezTo>
                  <a:pt x="276150" y="1512781"/>
                  <a:pt x="261776" y="1508335"/>
                  <a:pt x="261776" y="1508335"/>
                </a:cubicBezTo>
                <a:cubicBezTo>
                  <a:pt x="259652" y="1494295"/>
                  <a:pt x="322557" y="1521120"/>
                  <a:pt x="357855" y="1513807"/>
                </a:cubicBezTo>
                <a:cubicBezTo>
                  <a:pt x="361444" y="1512590"/>
                  <a:pt x="371005" y="1504686"/>
                  <a:pt x="374593" y="1503469"/>
                </a:cubicBezTo>
                <a:cubicBezTo>
                  <a:pt x="398528" y="1500010"/>
                  <a:pt x="428756" y="1499856"/>
                  <a:pt x="461671" y="1498012"/>
                </a:cubicBezTo>
                <a:cubicBezTo>
                  <a:pt x="468257" y="1498109"/>
                  <a:pt x="498936" y="1499743"/>
                  <a:pt x="528417" y="1501200"/>
                </a:cubicBezTo>
                <a:lnTo>
                  <a:pt x="528512" y="1501204"/>
                </a:lnTo>
                <a:lnTo>
                  <a:pt x="543175" y="1495848"/>
                </a:lnTo>
                <a:lnTo>
                  <a:pt x="574335" y="1487799"/>
                </a:lnTo>
                <a:lnTo>
                  <a:pt x="571782" y="1485884"/>
                </a:lnTo>
                <a:cubicBezTo>
                  <a:pt x="569253" y="1484193"/>
                  <a:pt x="566987" y="1482873"/>
                  <a:pt x="565489" y="1482216"/>
                </a:cubicBezTo>
                <a:cubicBezTo>
                  <a:pt x="556507" y="1480601"/>
                  <a:pt x="478390" y="1478357"/>
                  <a:pt x="528662" y="1475287"/>
                </a:cubicBezTo>
                <a:cubicBezTo>
                  <a:pt x="582226" y="1471878"/>
                  <a:pt x="482257" y="1466948"/>
                  <a:pt x="469088" y="1466754"/>
                </a:cubicBezTo>
                <a:cubicBezTo>
                  <a:pt x="433468" y="1464077"/>
                  <a:pt x="402336" y="1460656"/>
                  <a:pt x="389765" y="1460258"/>
                </a:cubicBezTo>
                <a:cubicBezTo>
                  <a:pt x="318073" y="1453116"/>
                  <a:pt x="251698" y="1447860"/>
                  <a:pt x="187004" y="1442713"/>
                </a:cubicBezTo>
                <a:lnTo>
                  <a:pt x="173495" y="1441528"/>
                </a:lnTo>
                <a:lnTo>
                  <a:pt x="186886" y="1435694"/>
                </a:lnTo>
                <a:lnTo>
                  <a:pt x="191335" y="1433250"/>
                </a:lnTo>
                <a:lnTo>
                  <a:pt x="233490" y="1435587"/>
                </a:lnTo>
                <a:cubicBezTo>
                  <a:pt x="259529" y="1436852"/>
                  <a:pt x="324498" y="1448218"/>
                  <a:pt x="343040" y="1441929"/>
                </a:cubicBezTo>
                <a:cubicBezTo>
                  <a:pt x="350216" y="1439493"/>
                  <a:pt x="344804" y="1427347"/>
                  <a:pt x="354064" y="1418767"/>
                </a:cubicBezTo>
                <a:cubicBezTo>
                  <a:pt x="367213" y="1409647"/>
                  <a:pt x="378299" y="1415985"/>
                  <a:pt x="404039" y="1416576"/>
                </a:cubicBezTo>
                <a:cubicBezTo>
                  <a:pt x="424384" y="1414335"/>
                  <a:pt x="439338" y="1409262"/>
                  <a:pt x="452508" y="1409457"/>
                </a:cubicBezTo>
                <a:lnTo>
                  <a:pt x="467921" y="1409842"/>
                </a:lnTo>
                <a:lnTo>
                  <a:pt x="467265" y="1409596"/>
                </a:lnTo>
                <a:cubicBezTo>
                  <a:pt x="466191" y="1408974"/>
                  <a:pt x="465690" y="1408331"/>
                  <a:pt x="465912" y="1407673"/>
                </a:cubicBezTo>
                <a:cubicBezTo>
                  <a:pt x="466432" y="1406137"/>
                  <a:pt x="470508" y="1404949"/>
                  <a:pt x="476538" y="1404044"/>
                </a:cubicBezTo>
                <a:lnTo>
                  <a:pt x="487920" y="1402931"/>
                </a:lnTo>
                <a:lnTo>
                  <a:pt x="482414" y="1399700"/>
                </a:lnTo>
                <a:cubicBezTo>
                  <a:pt x="479640" y="1396951"/>
                  <a:pt x="477314" y="1394050"/>
                  <a:pt x="474618" y="1392635"/>
                </a:cubicBezTo>
                <a:cubicBezTo>
                  <a:pt x="465039" y="1391223"/>
                  <a:pt x="445290" y="1393262"/>
                  <a:pt x="426427" y="1389560"/>
                </a:cubicBezTo>
                <a:cubicBezTo>
                  <a:pt x="413259" y="1389368"/>
                  <a:pt x="350095" y="1382051"/>
                  <a:pt x="390788" y="1377570"/>
                </a:cubicBezTo>
                <a:cubicBezTo>
                  <a:pt x="415321" y="1373908"/>
                  <a:pt x="448559" y="1382054"/>
                  <a:pt x="461128" y="1382451"/>
                </a:cubicBezTo>
                <a:cubicBezTo>
                  <a:pt x="474599" y="1383319"/>
                  <a:pt x="483859" y="1374740"/>
                  <a:pt x="487446" y="1373524"/>
                </a:cubicBezTo>
                <a:cubicBezTo>
                  <a:pt x="496729" y="1375811"/>
                  <a:pt x="502720" y="1378440"/>
                  <a:pt x="515291" y="1378837"/>
                </a:cubicBezTo>
                <a:lnTo>
                  <a:pt x="516693" y="1378361"/>
                </a:lnTo>
                <a:lnTo>
                  <a:pt x="510709" y="1377764"/>
                </a:lnTo>
                <a:cubicBezTo>
                  <a:pt x="491685" y="1374849"/>
                  <a:pt x="508628" y="1369102"/>
                  <a:pt x="508628" y="1369102"/>
                </a:cubicBezTo>
                <a:cubicBezTo>
                  <a:pt x="523581" y="1364029"/>
                  <a:pt x="564293" y="1368863"/>
                  <a:pt x="571470" y="1366430"/>
                </a:cubicBezTo>
                <a:cubicBezTo>
                  <a:pt x="571470" y="1366430"/>
                  <a:pt x="571466" y="1364100"/>
                  <a:pt x="571533" y="1360582"/>
                </a:cubicBezTo>
                <a:lnTo>
                  <a:pt x="571601" y="1358805"/>
                </a:lnTo>
                <a:lnTo>
                  <a:pt x="543586" y="1358948"/>
                </a:lnTo>
                <a:cubicBezTo>
                  <a:pt x="530642" y="1358919"/>
                  <a:pt x="518016" y="1358687"/>
                  <a:pt x="505969" y="1357919"/>
                </a:cubicBezTo>
                <a:cubicBezTo>
                  <a:pt x="484570" y="1357797"/>
                  <a:pt x="462270" y="1355652"/>
                  <a:pt x="439780" y="1353084"/>
                </a:cubicBezTo>
                <a:lnTo>
                  <a:pt x="423072" y="1351256"/>
                </a:lnTo>
                <a:lnTo>
                  <a:pt x="426488" y="1350516"/>
                </a:lnTo>
                <a:lnTo>
                  <a:pt x="454791" y="1344260"/>
                </a:lnTo>
                <a:lnTo>
                  <a:pt x="496666" y="1346314"/>
                </a:lnTo>
                <a:cubicBezTo>
                  <a:pt x="528100" y="1350411"/>
                  <a:pt x="576888" y="1353282"/>
                  <a:pt x="539444" y="1337242"/>
                </a:cubicBezTo>
                <a:lnTo>
                  <a:pt x="510723" y="1332225"/>
                </a:lnTo>
                <a:lnTo>
                  <a:pt x="532903" y="1327830"/>
                </a:lnTo>
                <a:lnTo>
                  <a:pt x="527473" y="1326551"/>
                </a:lnTo>
                <a:cubicBezTo>
                  <a:pt x="522470" y="1325614"/>
                  <a:pt x="519460" y="1325423"/>
                  <a:pt x="519911" y="1326435"/>
                </a:cubicBezTo>
                <a:cubicBezTo>
                  <a:pt x="518542" y="1316411"/>
                  <a:pt x="534708" y="1318794"/>
                  <a:pt x="553862" y="1321144"/>
                </a:cubicBezTo>
                <a:lnTo>
                  <a:pt x="562480" y="1321971"/>
                </a:lnTo>
                <a:lnTo>
                  <a:pt x="573297" y="1319828"/>
                </a:lnTo>
                <a:lnTo>
                  <a:pt x="615603" y="1311412"/>
                </a:lnTo>
                <a:lnTo>
                  <a:pt x="592599" y="1309157"/>
                </a:lnTo>
                <a:lnTo>
                  <a:pt x="575022" y="1308119"/>
                </a:lnTo>
                <a:lnTo>
                  <a:pt x="509008" y="1318287"/>
                </a:lnTo>
                <a:cubicBezTo>
                  <a:pt x="472621" y="1323417"/>
                  <a:pt x="490899" y="1314981"/>
                  <a:pt x="511215" y="1308152"/>
                </a:cubicBezTo>
                <a:lnTo>
                  <a:pt x="524022" y="1304297"/>
                </a:lnTo>
                <a:lnTo>
                  <a:pt x="511065" y="1303108"/>
                </a:lnTo>
                <a:lnTo>
                  <a:pt x="478538" y="1299538"/>
                </a:lnTo>
                <a:lnTo>
                  <a:pt x="487990" y="1297694"/>
                </a:lnTo>
                <a:lnTo>
                  <a:pt x="555646" y="1281496"/>
                </a:lnTo>
                <a:lnTo>
                  <a:pt x="591934" y="1277923"/>
                </a:lnTo>
                <a:cubicBezTo>
                  <a:pt x="615127" y="1277434"/>
                  <a:pt x="604874" y="1276056"/>
                  <a:pt x="588821" y="1273637"/>
                </a:cubicBezTo>
                <a:lnTo>
                  <a:pt x="588614" y="1273600"/>
                </a:lnTo>
                <a:lnTo>
                  <a:pt x="591535" y="1272901"/>
                </a:lnTo>
                <a:cubicBezTo>
                  <a:pt x="626641" y="1265058"/>
                  <a:pt x="662947" y="1257606"/>
                  <a:pt x="702300" y="1250461"/>
                </a:cubicBezTo>
                <a:cubicBezTo>
                  <a:pt x="703787" y="1249350"/>
                  <a:pt x="714708" y="1247352"/>
                  <a:pt x="724685" y="1244866"/>
                </a:cubicBezTo>
                <a:lnTo>
                  <a:pt x="731902" y="1242616"/>
                </a:lnTo>
                <a:lnTo>
                  <a:pt x="715694" y="1244704"/>
                </a:lnTo>
                <a:cubicBezTo>
                  <a:pt x="658163" y="1255718"/>
                  <a:pt x="607989" y="1273970"/>
                  <a:pt x="541303" y="1279085"/>
                </a:cubicBezTo>
                <a:lnTo>
                  <a:pt x="579378" y="1269024"/>
                </a:lnTo>
                <a:lnTo>
                  <a:pt x="571650" y="1270592"/>
                </a:lnTo>
                <a:lnTo>
                  <a:pt x="563845" y="1269207"/>
                </a:lnTo>
                <a:lnTo>
                  <a:pt x="561055" y="1267890"/>
                </a:lnTo>
                <a:lnTo>
                  <a:pt x="531339" y="1274984"/>
                </a:lnTo>
                <a:lnTo>
                  <a:pt x="503482" y="1281526"/>
                </a:lnTo>
                <a:lnTo>
                  <a:pt x="483113" y="1273688"/>
                </a:lnTo>
                <a:lnTo>
                  <a:pt x="483966" y="1269612"/>
                </a:lnTo>
                <a:lnTo>
                  <a:pt x="535768" y="1254581"/>
                </a:lnTo>
                <a:lnTo>
                  <a:pt x="530032" y="1253349"/>
                </a:lnTo>
                <a:cubicBezTo>
                  <a:pt x="532795" y="1251285"/>
                  <a:pt x="536022" y="1250066"/>
                  <a:pt x="539164" y="1249509"/>
                </a:cubicBezTo>
                <a:cubicBezTo>
                  <a:pt x="542305" y="1248950"/>
                  <a:pt x="545360" y="1249052"/>
                  <a:pt x="547778" y="1249630"/>
                </a:cubicBezTo>
                <a:lnTo>
                  <a:pt x="543204" y="1252445"/>
                </a:lnTo>
                <a:lnTo>
                  <a:pt x="556170" y="1248723"/>
                </a:lnTo>
                <a:lnTo>
                  <a:pt x="547778" y="1249630"/>
                </a:lnTo>
                <a:cubicBezTo>
                  <a:pt x="554329" y="1247320"/>
                  <a:pt x="560191" y="1245474"/>
                  <a:pt x="565658" y="1243888"/>
                </a:cubicBezTo>
                <a:lnTo>
                  <a:pt x="575911" y="1241116"/>
                </a:lnTo>
                <a:lnTo>
                  <a:pt x="571405" y="1240600"/>
                </a:lnTo>
                <a:lnTo>
                  <a:pt x="557978" y="1238509"/>
                </a:lnTo>
                <a:lnTo>
                  <a:pt x="524774" y="1246057"/>
                </a:lnTo>
                <a:cubicBezTo>
                  <a:pt x="469307" y="1258133"/>
                  <a:pt x="423325" y="1266704"/>
                  <a:pt x="354296" y="1281311"/>
                </a:cubicBezTo>
                <a:cubicBezTo>
                  <a:pt x="354296" y="1281311"/>
                  <a:pt x="353605" y="1281592"/>
                  <a:pt x="352392" y="1282055"/>
                </a:cubicBezTo>
                <a:lnTo>
                  <a:pt x="351885" y="1282242"/>
                </a:lnTo>
                <a:lnTo>
                  <a:pt x="360693" y="1282054"/>
                </a:lnTo>
                <a:cubicBezTo>
                  <a:pt x="387295" y="1283299"/>
                  <a:pt x="421818" y="1288630"/>
                  <a:pt x="433935" y="1288015"/>
                </a:cubicBezTo>
                <a:lnTo>
                  <a:pt x="495952" y="1285973"/>
                </a:lnTo>
                <a:lnTo>
                  <a:pt x="446015" y="1296160"/>
                </a:lnTo>
                <a:lnTo>
                  <a:pt x="439325" y="1295473"/>
                </a:lnTo>
                <a:cubicBezTo>
                  <a:pt x="426523" y="1294364"/>
                  <a:pt x="411876" y="1293362"/>
                  <a:pt x="393244" y="1292497"/>
                </a:cubicBezTo>
                <a:cubicBezTo>
                  <a:pt x="388192" y="1291589"/>
                  <a:pt x="361265" y="1290481"/>
                  <a:pt x="344315" y="1288602"/>
                </a:cubicBezTo>
                <a:lnTo>
                  <a:pt x="336396" y="1287228"/>
                </a:lnTo>
                <a:lnTo>
                  <a:pt x="331922" y="1288586"/>
                </a:lnTo>
                <a:cubicBezTo>
                  <a:pt x="320602" y="1291380"/>
                  <a:pt x="309015" y="1292485"/>
                  <a:pt x="307949" y="1285737"/>
                </a:cubicBezTo>
                <a:cubicBezTo>
                  <a:pt x="311190" y="1278553"/>
                  <a:pt x="382667" y="1269660"/>
                  <a:pt x="385217" y="1267755"/>
                </a:cubicBezTo>
                <a:cubicBezTo>
                  <a:pt x="419947" y="1259297"/>
                  <a:pt x="453200" y="1251743"/>
                  <a:pt x="486725" y="1243889"/>
                </a:cubicBezTo>
                <a:lnTo>
                  <a:pt x="542511" y="1229999"/>
                </a:lnTo>
                <a:lnTo>
                  <a:pt x="543553" y="1226860"/>
                </a:lnTo>
                <a:cubicBezTo>
                  <a:pt x="545161" y="1224239"/>
                  <a:pt x="547465" y="1221199"/>
                  <a:pt x="549722" y="1218346"/>
                </a:cubicBezTo>
                <a:lnTo>
                  <a:pt x="550387" y="1217511"/>
                </a:lnTo>
                <a:lnTo>
                  <a:pt x="537115" y="1220546"/>
                </a:lnTo>
                <a:cubicBezTo>
                  <a:pt x="520410" y="1224544"/>
                  <a:pt x="506379" y="1228320"/>
                  <a:pt x="503610" y="1228600"/>
                </a:cubicBezTo>
                <a:cubicBezTo>
                  <a:pt x="427147" y="1246775"/>
                  <a:pt x="345042" y="1263600"/>
                  <a:pt x="253162" y="1287726"/>
                </a:cubicBezTo>
                <a:cubicBezTo>
                  <a:pt x="253162" y="1287726"/>
                  <a:pt x="204380" y="1299527"/>
                  <a:pt x="209747" y="1290756"/>
                </a:cubicBezTo>
                <a:lnTo>
                  <a:pt x="222809" y="1287090"/>
                </a:lnTo>
                <a:lnTo>
                  <a:pt x="242417" y="1287198"/>
                </a:lnTo>
                <a:cubicBezTo>
                  <a:pt x="250066" y="1286982"/>
                  <a:pt x="256097" y="1286417"/>
                  <a:pt x="258587" y="1285244"/>
                </a:cubicBezTo>
                <a:lnTo>
                  <a:pt x="253781" y="1279943"/>
                </a:lnTo>
                <a:lnTo>
                  <a:pt x="258529" y="1278954"/>
                </a:lnTo>
                <a:cubicBezTo>
                  <a:pt x="253428" y="1282761"/>
                  <a:pt x="309171" y="1270528"/>
                  <a:pt x="301936" y="1260840"/>
                </a:cubicBezTo>
                <a:cubicBezTo>
                  <a:pt x="299653" y="1257779"/>
                  <a:pt x="246195" y="1273072"/>
                  <a:pt x="235834" y="1276042"/>
                </a:cubicBezTo>
                <a:lnTo>
                  <a:pt x="231664" y="1276877"/>
                </a:lnTo>
                <a:lnTo>
                  <a:pt x="231060" y="1276801"/>
                </a:lnTo>
                <a:lnTo>
                  <a:pt x="217235" y="1276452"/>
                </a:lnTo>
                <a:lnTo>
                  <a:pt x="310266" y="1251047"/>
                </a:lnTo>
                <a:cubicBezTo>
                  <a:pt x="357573" y="1239155"/>
                  <a:pt x="406143" y="1227511"/>
                  <a:pt x="456201" y="1214756"/>
                </a:cubicBezTo>
                <a:cubicBezTo>
                  <a:pt x="456201" y="1214756"/>
                  <a:pt x="473797" y="1221475"/>
                  <a:pt x="474328" y="1211548"/>
                </a:cubicBezTo>
                <a:cubicBezTo>
                  <a:pt x="474213" y="1206073"/>
                  <a:pt x="428406" y="1215654"/>
                  <a:pt x="453917" y="1211696"/>
                </a:cubicBezTo>
                <a:cubicBezTo>
                  <a:pt x="369529" y="1225463"/>
                  <a:pt x="271857" y="1258677"/>
                  <a:pt x="188159" y="1267164"/>
                </a:cubicBezTo>
                <a:cubicBezTo>
                  <a:pt x="267705" y="1237157"/>
                  <a:pt x="379889" y="1222493"/>
                  <a:pt x="472619" y="1197733"/>
                </a:cubicBezTo>
                <a:cubicBezTo>
                  <a:pt x="476312" y="1197358"/>
                  <a:pt x="486554" y="1194673"/>
                  <a:pt x="495256" y="1191255"/>
                </a:cubicBezTo>
                <a:lnTo>
                  <a:pt x="498165" y="1189789"/>
                </a:lnTo>
                <a:lnTo>
                  <a:pt x="496877" y="1189761"/>
                </a:lnTo>
                <a:lnTo>
                  <a:pt x="490986" y="1189532"/>
                </a:lnTo>
                <a:lnTo>
                  <a:pt x="504497" y="1186600"/>
                </a:lnTo>
                <a:lnTo>
                  <a:pt x="506139" y="1185772"/>
                </a:lnTo>
                <a:cubicBezTo>
                  <a:pt x="508708" y="1183891"/>
                  <a:pt x="509880" y="1182025"/>
                  <a:pt x="508641" y="1180366"/>
                </a:cubicBezTo>
                <a:lnTo>
                  <a:pt x="465386" y="1188044"/>
                </a:lnTo>
                <a:cubicBezTo>
                  <a:pt x="423987" y="1199097"/>
                  <a:pt x="378560" y="1209187"/>
                  <a:pt x="337429" y="1215279"/>
                </a:cubicBezTo>
                <a:cubicBezTo>
                  <a:pt x="370825" y="1205034"/>
                  <a:pt x="407413" y="1196183"/>
                  <a:pt x="445528" y="1187382"/>
                </a:cubicBezTo>
                <a:lnTo>
                  <a:pt x="530062" y="1167493"/>
                </a:lnTo>
                <a:lnTo>
                  <a:pt x="523078" y="1168247"/>
                </a:lnTo>
                <a:lnTo>
                  <a:pt x="558177" y="1157323"/>
                </a:lnTo>
                <a:lnTo>
                  <a:pt x="530872" y="1154850"/>
                </a:lnTo>
                <a:lnTo>
                  <a:pt x="497235" y="1154838"/>
                </a:lnTo>
                <a:lnTo>
                  <a:pt x="487953" y="1156445"/>
                </a:lnTo>
                <a:lnTo>
                  <a:pt x="484903" y="1155575"/>
                </a:lnTo>
                <a:cubicBezTo>
                  <a:pt x="480491" y="1153953"/>
                  <a:pt x="478244" y="1152579"/>
                  <a:pt x="480038" y="1151971"/>
                </a:cubicBezTo>
                <a:lnTo>
                  <a:pt x="499642" y="1148111"/>
                </a:lnTo>
                <a:lnTo>
                  <a:pt x="510088" y="1144890"/>
                </a:lnTo>
                <a:cubicBezTo>
                  <a:pt x="519412" y="1142325"/>
                  <a:pt x="531860" y="1139113"/>
                  <a:pt x="548026" y="1135096"/>
                </a:cubicBezTo>
                <a:cubicBezTo>
                  <a:pt x="571494" y="1127944"/>
                  <a:pt x="592014" y="1122590"/>
                  <a:pt x="611210" y="1117877"/>
                </a:cubicBezTo>
                <a:lnTo>
                  <a:pt x="614043" y="1117191"/>
                </a:lnTo>
                <a:lnTo>
                  <a:pt x="595112" y="1117402"/>
                </a:lnTo>
                <a:cubicBezTo>
                  <a:pt x="579100" y="1117395"/>
                  <a:pt x="562864" y="1116884"/>
                  <a:pt x="561962" y="1114860"/>
                </a:cubicBezTo>
                <a:lnTo>
                  <a:pt x="604419" y="1095796"/>
                </a:lnTo>
                <a:cubicBezTo>
                  <a:pt x="602614" y="1091748"/>
                  <a:pt x="432304" y="1081936"/>
                  <a:pt x="511608" y="1079117"/>
                </a:cubicBezTo>
                <a:lnTo>
                  <a:pt x="554677" y="1078944"/>
                </a:lnTo>
                <a:lnTo>
                  <a:pt x="576031" y="1072351"/>
                </a:lnTo>
                <a:cubicBezTo>
                  <a:pt x="585960" y="1069594"/>
                  <a:pt x="596913" y="1066589"/>
                  <a:pt x="606583" y="1063330"/>
                </a:cubicBezTo>
                <a:lnTo>
                  <a:pt x="559006" y="1069710"/>
                </a:lnTo>
                <a:lnTo>
                  <a:pt x="561134" y="1068049"/>
                </a:lnTo>
                <a:cubicBezTo>
                  <a:pt x="573671" y="1059518"/>
                  <a:pt x="584010" y="1054894"/>
                  <a:pt x="597198" y="1051684"/>
                </a:cubicBezTo>
                <a:lnTo>
                  <a:pt x="613257" y="1049303"/>
                </a:lnTo>
                <a:lnTo>
                  <a:pt x="612370" y="1043261"/>
                </a:lnTo>
                <a:cubicBezTo>
                  <a:pt x="612328" y="1041019"/>
                  <a:pt x="612680" y="1039394"/>
                  <a:pt x="613576" y="1039090"/>
                </a:cubicBezTo>
                <a:cubicBezTo>
                  <a:pt x="586035" y="1034450"/>
                  <a:pt x="561520" y="1047426"/>
                  <a:pt x="537565" y="1041571"/>
                </a:cubicBezTo>
                <a:cubicBezTo>
                  <a:pt x="528283" y="1039280"/>
                  <a:pt x="526478" y="1035231"/>
                  <a:pt x="519281" y="1028351"/>
                </a:cubicBezTo>
                <a:cubicBezTo>
                  <a:pt x="496811" y="1016553"/>
                  <a:pt x="469286" y="1021228"/>
                  <a:pt x="442649" y="1020166"/>
                </a:cubicBezTo>
                <a:cubicBezTo>
                  <a:pt x="385476" y="1015478"/>
                  <a:pt x="337009" y="1022597"/>
                  <a:pt x="281621" y="1012643"/>
                </a:cubicBezTo>
                <a:cubicBezTo>
                  <a:pt x="342660" y="1005921"/>
                  <a:pt x="387262" y="1010211"/>
                  <a:pt x="448600" y="1004164"/>
                </a:cubicBezTo>
                <a:cubicBezTo>
                  <a:pt x="463553" y="999092"/>
                  <a:pt x="494686" y="1002513"/>
                  <a:pt x="533895" y="1003974"/>
                </a:cubicBezTo>
                <a:cubicBezTo>
                  <a:pt x="538982" y="1003413"/>
                  <a:pt x="549643" y="1003390"/>
                  <a:pt x="561726" y="1003418"/>
                </a:cubicBezTo>
                <a:lnTo>
                  <a:pt x="571408" y="1003353"/>
                </a:lnTo>
                <a:lnTo>
                  <a:pt x="565885" y="989977"/>
                </a:lnTo>
                <a:lnTo>
                  <a:pt x="555412" y="989295"/>
                </a:lnTo>
                <a:cubicBezTo>
                  <a:pt x="538276" y="987923"/>
                  <a:pt x="521588" y="986397"/>
                  <a:pt x="516797" y="985693"/>
                </a:cubicBezTo>
                <a:cubicBezTo>
                  <a:pt x="514102" y="984276"/>
                  <a:pt x="511775" y="981376"/>
                  <a:pt x="510123" y="978828"/>
                </a:cubicBezTo>
                <a:lnTo>
                  <a:pt x="509921" y="978461"/>
                </a:lnTo>
                <a:lnTo>
                  <a:pt x="483987" y="984899"/>
                </a:lnTo>
                <a:lnTo>
                  <a:pt x="466195" y="986123"/>
                </a:lnTo>
                <a:lnTo>
                  <a:pt x="459216" y="974059"/>
                </a:lnTo>
                <a:lnTo>
                  <a:pt x="457937" y="971895"/>
                </a:lnTo>
                <a:lnTo>
                  <a:pt x="438958" y="973255"/>
                </a:lnTo>
                <a:cubicBezTo>
                  <a:pt x="420397" y="970230"/>
                  <a:pt x="381509" y="978760"/>
                  <a:pt x="372206" y="967156"/>
                </a:cubicBezTo>
                <a:cubicBezTo>
                  <a:pt x="362905" y="955551"/>
                  <a:pt x="404238" y="971050"/>
                  <a:pt x="387160" y="962084"/>
                </a:cubicBezTo>
                <a:cubicBezTo>
                  <a:pt x="364689" y="950285"/>
                  <a:pt x="307516" y="945598"/>
                  <a:pt x="376055" y="946431"/>
                </a:cubicBezTo>
                <a:cubicBezTo>
                  <a:pt x="401041" y="945335"/>
                  <a:pt x="419599" y="946419"/>
                  <a:pt x="438865" y="946584"/>
                </a:cubicBezTo>
                <a:lnTo>
                  <a:pt x="442799" y="946269"/>
                </a:lnTo>
                <a:lnTo>
                  <a:pt x="440344" y="942112"/>
                </a:lnTo>
                <a:lnTo>
                  <a:pt x="433129" y="930537"/>
                </a:lnTo>
                <a:lnTo>
                  <a:pt x="415882" y="929049"/>
                </a:lnTo>
                <a:lnTo>
                  <a:pt x="412014" y="928668"/>
                </a:lnTo>
                <a:lnTo>
                  <a:pt x="428979" y="923880"/>
                </a:lnTo>
                <a:lnTo>
                  <a:pt x="426510" y="919920"/>
                </a:lnTo>
                <a:lnTo>
                  <a:pt x="391256" y="926120"/>
                </a:lnTo>
                <a:lnTo>
                  <a:pt x="377700" y="920237"/>
                </a:lnTo>
                <a:cubicBezTo>
                  <a:pt x="372641" y="915982"/>
                  <a:pt x="394024" y="917613"/>
                  <a:pt x="409509" y="916438"/>
                </a:cubicBezTo>
                <a:cubicBezTo>
                  <a:pt x="320287" y="898541"/>
                  <a:pt x="236818" y="912095"/>
                  <a:pt x="149398" y="898247"/>
                </a:cubicBezTo>
                <a:lnTo>
                  <a:pt x="134476" y="896547"/>
                </a:lnTo>
                <a:lnTo>
                  <a:pt x="135304" y="896262"/>
                </a:lnTo>
                <a:cubicBezTo>
                  <a:pt x="147790" y="891705"/>
                  <a:pt x="193755" y="886772"/>
                  <a:pt x="211768" y="878089"/>
                </a:cubicBezTo>
                <a:cubicBezTo>
                  <a:pt x="235305" y="865281"/>
                  <a:pt x="173611" y="881958"/>
                  <a:pt x="166226" y="882706"/>
                </a:cubicBezTo>
                <a:cubicBezTo>
                  <a:pt x="151440" y="886399"/>
                  <a:pt x="139746" y="889024"/>
                  <a:pt x="129478" y="891119"/>
                </a:cubicBezTo>
                <a:lnTo>
                  <a:pt x="113265" y="894129"/>
                </a:lnTo>
                <a:lnTo>
                  <a:pt x="58533" y="887888"/>
                </a:lnTo>
                <a:lnTo>
                  <a:pt x="59674" y="883635"/>
                </a:lnTo>
                <a:cubicBezTo>
                  <a:pt x="60246" y="884398"/>
                  <a:pt x="57845" y="884951"/>
                  <a:pt x="53724" y="885334"/>
                </a:cubicBezTo>
                <a:lnTo>
                  <a:pt x="40906" y="885878"/>
                </a:lnTo>
                <a:lnTo>
                  <a:pt x="0" y="881213"/>
                </a:lnTo>
                <a:lnTo>
                  <a:pt x="14285" y="877813"/>
                </a:lnTo>
                <a:cubicBezTo>
                  <a:pt x="16950" y="881382"/>
                  <a:pt x="19233" y="884443"/>
                  <a:pt x="19809" y="873689"/>
                </a:cubicBezTo>
                <a:cubicBezTo>
                  <a:pt x="19809" y="873689"/>
                  <a:pt x="17259" y="875592"/>
                  <a:pt x="14285" y="877813"/>
                </a:cubicBezTo>
                <a:lnTo>
                  <a:pt x="12152" y="867786"/>
                </a:lnTo>
                <a:lnTo>
                  <a:pt x="54461" y="867529"/>
                </a:lnTo>
                <a:cubicBezTo>
                  <a:pt x="66146" y="873664"/>
                  <a:pt x="78717" y="874061"/>
                  <a:pt x="90083" y="870207"/>
                </a:cubicBezTo>
                <a:cubicBezTo>
                  <a:pt x="90083" y="870207"/>
                  <a:pt x="99384" y="881810"/>
                  <a:pt x="90083" y="870207"/>
                </a:cubicBezTo>
                <a:cubicBezTo>
                  <a:pt x="82882" y="863325"/>
                  <a:pt x="69415" y="862458"/>
                  <a:pt x="54461" y="867529"/>
                </a:cubicBezTo>
                <a:lnTo>
                  <a:pt x="11090" y="861316"/>
                </a:lnTo>
                <a:lnTo>
                  <a:pt x="32934" y="854359"/>
                </a:lnTo>
                <a:lnTo>
                  <a:pt x="42060" y="850839"/>
                </a:lnTo>
                <a:lnTo>
                  <a:pt x="180406" y="861221"/>
                </a:lnTo>
                <a:cubicBezTo>
                  <a:pt x="270838" y="866764"/>
                  <a:pt x="360928" y="869996"/>
                  <a:pt x="451904" y="867877"/>
                </a:cubicBezTo>
                <a:cubicBezTo>
                  <a:pt x="460283" y="867366"/>
                  <a:pt x="484829" y="869915"/>
                  <a:pt x="508250" y="871098"/>
                </a:cubicBezTo>
                <a:lnTo>
                  <a:pt x="518674" y="871161"/>
                </a:lnTo>
                <a:lnTo>
                  <a:pt x="547791" y="864840"/>
                </a:lnTo>
                <a:lnTo>
                  <a:pt x="553223" y="863695"/>
                </a:lnTo>
                <a:lnTo>
                  <a:pt x="546160" y="859986"/>
                </a:lnTo>
                <a:cubicBezTo>
                  <a:pt x="502158" y="855492"/>
                  <a:pt x="465053" y="858758"/>
                  <a:pt x="435127" y="859586"/>
                </a:cubicBezTo>
                <a:cubicBezTo>
                  <a:pt x="403695" y="855489"/>
                  <a:pt x="351337" y="863151"/>
                  <a:pt x="325578" y="853246"/>
                </a:cubicBezTo>
                <a:cubicBezTo>
                  <a:pt x="320185" y="850413"/>
                  <a:pt x="316277" y="841641"/>
                  <a:pt x="312686" y="842859"/>
                </a:cubicBezTo>
                <a:cubicBezTo>
                  <a:pt x="294126" y="839833"/>
                  <a:pt x="240561" y="843243"/>
                  <a:pt x="220196" y="836168"/>
                </a:cubicBezTo>
                <a:cubicBezTo>
                  <a:pt x="210316" y="834082"/>
                  <a:pt x="204903" y="821936"/>
                  <a:pt x="204903" y="821936"/>
                </a:cubicBezTo>
                <a:cubicBezTo>
                  <a:pt x="204903" y="821936"/>
                  <a:pt x="202582" y="821364"/>
                  <a:pt x="199289" y="821121"/>
                </a:cubicBezTo>
                <a:lnTo>
                  <a:pt x="194256" y="821633"/>
                </a:lnTo>
                <a:lnTo>
                  <a:pt x="186610" y="820221"/>
                </a:lnTo>
                <a:lnTo>
                  <a:pt x="185817" y="818893"/>
                </a:lnTo>
                <a:cubicBezTo>
                  <a:pt x="185143" y="818539"/>
                  <a:pt x="184246" y="818845"/>
                  <a:pt x="182452" y="819453"/>
                </a:cubicBezTo>
                <a:lnTo>
                  <a:pt x="186610" y="820221"/>
                </a:lnTo>
                <a:lnTo>
                  <a:pt x="187844" y="822285"/>
                </a:lnTo>
                <a:cubicBezTo>
                  <a:pt x="177059" y="816621"/>
                  <a:pt x="162683" y="812176"/>
                  <a:pt x="162683" y="812176"/>
                </a:cubicBezTo>
                <a:cubicBezTo>
                  <a:pt x="160560" y="798137"/>
                  <a:pt x="223465" y="824961"/>
                  <a:pt x="258764" y="817648"/>
                </a:cubicBezTo>
                <a:cubicBezTo>
                  <a:pt x="262352" y="816431"/>
                  <a:pt x="271913" y="808527"/>
                  <a:pt x="275501" y="807310"/>
                </a:cubicBezTo>
                <a:cubicBezTo>
                  <a:pt x="299436" y="803852"/>
                  <a:pt x="329663" y="803697"/>
                  <a:pt x="362580" y="801854"/>
                </a:cubicBezTo>
                <a:cubicBezTo>
                  <a:pt x="375749" y="802046"/>
                  <a:pt x="485298" y="808388"/>
                  <a:pt x="488887" y="807170"/>
                </a:cubicBezTo>
                <a:cubicBezTo>
                  <a:pt x="489779" y="804537"/>
                  <a:pt x="485654" y="799916"/>
                  <a:pt x="480557" y="795624"/>
                </a:cubicBezTo>
                <a:lnTo>
                  <a:pt x="471362" y="789411"/>
                </a:lnTo>
                <a:lnTo>
                  <a:pt x="446887" y="789495"/>
                </a:lnTo>
                <a:cubicBezTo>
                  <a:pt x="408426" y="792528"/>
                  <a:pt x="368848" y="798595"/>
                  <a:pt x="364379" y="790932"/>
                </a:cubicBezTo>
                <a:cubicBezTo>
                  <a:pt x="360550" y="786781"/>
                  <a:pt x="366614" y="781752"/>
                  <a:pt x="376748" y="776663"/>
                </a:cubicBezTo>
                <a:lnTo>
                  <a:pt x="389917" y="771427"/>
                </a:lnTo>
                <a:lnTo>
                  <a:pt x="369997" y="770594"/>
                </a:lnTo>
                <a:cubicBezTo>
                  <a:pt x="334377" y="767919"/>
                  <a:pt x="303244" y="764496"/>
                  <a:pt x="290673" y="764099"/>
                </a:cubicBezTo>
                <a:cubicBezTo>
                  <a:pt x="218981" y="756957"/>
                  <a:pt x="152606" y="751702"/>
                  <a:pt x="87913" y="746555"/>
                </a:cubicBezTo>
                <a:lnTo>
                  <a:pt x="74403" y="745371"/>
                </a:lnTo>
                <a:lnTo>
                  <a:pt x="87794" y="739535"/>
                </a:lnTo>
                <a:lnTo>
                  <a:pt x="92243" y="737092"/>
                </a:lnTo>
                <a:lnTo>
                  <a:pt x="134398" y="739429"/>
                </a:lnTo>
                <a:cubicBezTo>
                  <a:pt x="160438" y="740694"/>
                  <a:pt x="225406" y="752059"/>
                  <a:pt x="243948" y="745770"/>
                </a:cubicBezTo>
                <a:cubicBezTo>
                  <a:pt x="251125" y="743335"/>
                  <a:pt x="245712" y="731187"/>
                  <a:pt x="254972" y="722610"/>
                </a:cubicBezTo>
                <a:cubicBezTo>
                  <a:pt x="268121" y="713489"/>
                  <a:pt x="279208" y="719826"/>
                  <a:pt x="304947" y="720417"/>
                </a:cubicBezTo>
                <a:cubicBezTo>
                  <a:pt x="325292" y="718176"/>
                  <a:pt x="340247" y="713103"/>
                  <a:pt x="353415" y="713297"/>
                </a:cubicBezTo>
                <a:lnTo>
                  <a:pt x="473366" y="715454"/>
                </a:lnTo>
                <a:lnTo>
                  <a:pt x="483195" y="713136"/>
                </a:lnTo>
                <a:lnTo>
                  <a:pt x="456594" y="714226"/>
                </a:lnTo>
                <a:cubicBezTo>
                  <a:pt x="430857" y="715187"/>
                  <a:pt x="407139" y="714882"/>
                  <a:pt x="393810" y="709693"/>
                </a:cubicBezTo>
                <a:cubicBezTo>
                  <a:pt x="384828" y="708079"/>
                  <a:pt x="380919" y="699307"/>
                  <a:pt x="375528" y="696476"/>
                </a:cubicBezTo>
                <a:cubicBezTo>
                  <a:pt x="365947" y="695064"/>
                  <a:pt x="346198" y="697103"/>
                  <a:pt x="327336" y="693402"/>
                </a:cubicBezTo>
                <a:cubicBezTo>
                  <a:pt x="314167" y="693208"/>
                  <a:pt x="251003" y="685891"/>
                  <a:pt x="291696" y="681410"/>
                </a:cubicBezTo>
                <a:cubicBezTo>
                  <a:pt x="316229" y="677749"/>
                  <a:pt x="349467" y="685895"/>
                  <a:pt x="362037" y="686291"/>
                </a:cubicBezTo>
                <a:cubicBezTo>
                  <a:pt x="375507" y="687161"/>
                  <a:pt x="384767" y="678582"/>
                  <a:pt x="388355" y="677363"/>
                </a:cubicBezTo>
                <a:cubicBezTo>
                  <a:pt x="397637" y="679653"/>
                  <a:pt x="403628" y="682282"/>
                  <a:pt x="416198" y="682679"/>
                </a:cubicBezTo>
                <a:cubicBezTo>
                  <a:pt x="419788" y="681461"/>
                  <a:pt x="434740" y="676390"/>
                  <a:pt x="441919" y="673953"/>
                </a:cubicBezTo>
                <a:cubicBezTo>
                  <a:pt x="451498" y="675365"/>
                  <a:pt x="485314" y="673993"/>
                  <a:pt x="514643" y="673367"/>
                </a:cubicBezTo>
                <a:cubicBezTo>
                  <a:pt x="543970" y="672740"/>
                  <a:pt x="616693" y="672154"/>
                  <a:pt x="562511" y="666450"/>
                </a:cubicBezTo>
                <a:lnTo>
                  <a:pt x="514608" y="664093"/>
                </a:lnTo>
                <a:lnTo>
                  <a:pt x="484017" y="662588"/>
                </a:lnTo>
                <a:cubicBezTo>
                  <a:pt x="457383" y="662688"/>
                  <a:pt x="430972" y="663296"/>
                  <a:pt x="406876" y="661760"/>
                </a:cubicBezTo>
                <a:cubicBezTo>
                  <a:pt x="385478" y="661639"/>
                  <a:pt x="363178" y="659492"/>
                  <a:pt x="340689" y="656926"/>
                </a:cubicBezTo>
                <a:lnTo>
                  <a:pt x="323980" y="655098"/>
                </a:lnTo>
                <a:lnTo>
                  <a:pt x="327396" y="654356"/>
                </a:lnTo>
                <a:lnTo>
                  <a:pt x="355699" y="648101"/>
                </a:lnTo>
                <a:lnTo>
                  <a:pt x="397576" y="650156"/>
                </a:lnTo>
                <a:cubicBezTo>
                  <a:pt x="429009" y="654253"/>
                  <a:pt x="477796" y="657123"/>
                  <a:pt x="440353" y="641083"/>
                </a:cubicBezTo>
                <a:lnTo>
                  <a:pt x="411633" y="636065"/>
                </a:lnTo>
                <a:lnTo>
                  <a:pt x="474204" y="623668"/>
                </a:lnTo>
                <a:cubicBezTo>
                  <a:pt x="526575" y="613457"/>
                  <a:pt x="580287" y="602938"/>
                  <a:pt x="629070" y="591135"/>
                </a:cubicBezTo>
                <a:cubicBezTo>
                  <a:pt x="680402" y="577428"/>
                  <a:pt x="614139" y="587986"/>
                  <a:pt x="596013" y="591195"/>
                </a:cubicBezTo>
                <a:cubicBezTo>
                  <a:pt x="532461" y="604494"/>
                  <a:pt x="468368" y="612638"/>
                  <a:pt x="409917" y="622129"/>
                </a:cubicBezTo>
                <a:cubicBezTo>
                  <a:pt x="385658" y="625548"/>
                  <a:pt x="385696" y="622940"/>
                  <a:pt x="394436" y="618795"/>
                </a:cubicBezTo>
                <a:lnTo>
                  <a:pt x="408347" y="614048"/>
                </a:lnTo>
                <a:lnTo>
                  <a:pt x="399329" y="616603"/>
                </a:lnTo>
                <a:cubicBezTo>
                  <a:pt x="376509" y="624585"/>
                  <a:pt x="356719" y="632567"/>
                  <a:pt x="349059" y="624904"/>
                </a:cubicBezTo>
                <a:lnTo>
                  <a:pt x="356160" y="617983"/>
                </a:lnTo>
                <a:lnTo>
                  <a:pt x="394052" y="609781"/>
                </a:lnTo>
                <a:cubicBezTo>
                  <a:pt x="444871" y="599694"/>
                  <a:pt x="494922" y="589888"/>
                  <a:pt x="544078" y="577995"/>
                </a:cubicBezTo>
                <a:cubicBezTo>
                  <a:pt x="588979" y="572079"/>
                  <a:pt x="652176" y="560093"/>
                  <a:pt x="650176" y="549749"/>
                </a:cubicBezTo>
                <a:lnTo>
                  <a:pt x="638736" y="545692"/>
                </a:lnTo>
                <a:lnTo>
                  <a:pt x="616603" y="548546"/>
                </a:lnTo>
                <a:cubicBezTo>
                  <a:pt x="559070" y="559559"/>
                  <a:pt x="508897" y="577811"/>
                  <a:pt x="442212" y="582925"/>
                </a:cubicBezTo>
                <a:cubicBezTo>
                  <a:pt x="485947" y="570127"/>
                  <a:pt x="531396" y="559623"/>
                  <a:pt x="578073" y="549987"/>
                </a:cubicBezTo>
                <a:lnTo>
                  <a:pt x="625153" y="540876"/>
                </a:lnTo>
                <a:lnTo>
                  <a:pt x="623352" y="540237"/>
                </a:lnTo>
                <a:cubicBezTo>
                  <a:pt x="566059" y="537535"/>
                  <a:pt x="502522" y="556683"/>
                  <a:pt x="449905" y="561660"/>
                </a:cubicBezTo>
                <a:lnTo>
                  <a:pt x="333635" y="583153"/>
                </a:lnTo>
                <a:lnTo>
                  <a:pt x="317619" y="582282"/>
                </a:lnTo>
                <a:cubicBezTo>
                  <a:pt x="311635" y="580764"/>
                  <a:pt x="308643" y="578489"/>
                  <a:pt x="310658" y="575078"/>
                </a:cubicBezTo>
                <a:lnTo>
                  <a:pt x="313883" y="573115"/>
                </a:lnTo>
                <a:lnTo>
                  <a:pt x="255204" y="585152"/>
                </a:lnTo>
                <a:cubicBezTo>
                  <a:pt x="255204" y="585152"/>
                  <a:pt x="210991" y="603075"/>
                  <a:pt x="208857" y="589578"/>
                </a:cubicBezTo>
                <a:cubicBezTo>
                  <a:pt x="212098" y="582394"/>
                  <a:pt x="283575" y="573500"/>
                  <a:pt x="286126" y="571596"/>
                </a:cubicBezTo>
                <a:cubicBezTo>
                  <a:pt x="320856" y="563138"/>
                  <a:pt x="354108" y="555585"/>
                  <a:pt x="387632" y="547729"/>
                </a:cubicBezTo>
                <a:lnTo>
                  <a:pt x="467479" y="527849"/>
                </a:lnTo>
                <a:lnTo>
                  <a:pt x="465540" y="520000"/>
                </a:lnTo>
                <a:lnTo>
                  <a:pt x="462841" y="519164"/>
                </a:lnTo>
                <a:lnTo>
                  <a:pt x="455301" y="520436"/>
                </a:lnTo>
                <a:cubicBezTo>
                  <a:pt x="431924" y="525480"/>
                  <a:pt x="408211" y="532067"/>
                  <a:pt x="404519" y="532442"/>
                </a:cubicBezTo>
                <a:cubicBezTo>
                  <a:pt x="328054" y="550616"/>
                  <a:pt x="245951" y="567441"/>
                  <a:pt x="154070" y="591567"/>
                </a:cubicBezTo>
                <a:cubicBezTo>
                  <a:pt x="154070" y="591567"/>
                  <a:pt x="105288" y="603369"/>
                  <a:pt x="110654" y="594596"/>
                </a:cubicBezTo>
                <a:lnTo>
                  <a:pt x="123717" y="590932"/>
                </a:lnTo>
                <a:lnTo>
                  <a:pt x="143325" y="591039"/>
                </a:lnTo>
                <a:cubicBezTo>
                  <a:pt x="150975" y="590823"/>
                  <a:pt x="157007" y="590258"/>
                  <a:pt x="159496" y="589086"/>
                </a:cubicBezTo>
                <a:lnTo>
                  <a:pt x="154689" y="583785"/>
                </a:lnTo>
                <a:lnTo>
                  <a:pt x="159438" y="582794"/>
                </a:lnTo>
                <a:cubicBezTo>
                  <a:pt x="154337" y="586603"/>
                  <a:pt x="210079" y="574368"/>
                  <a:pt x="202845" y="564680"/>
                </a:cubicBezTo>
                <a:cubicBezTo>
                  <a:pt x="200560" y="561621"/>
                  <a:pt x="147103" y="576913"/>
                  <a:pt x="136742" y="579884"/>
                </a:cubicBezTo>
                <a:lnTo>
                  <a:pt x="132572" y="580719"/>
                </a:lnTo>
                <a:lnTo>
                  <a:pt x="131968" y="580640"/>
                </a:lnTo>
                <a:lnTo>
                  <a:pt x="118143" y="580293"/>
                </a:lnTo>
                <a:lnTo>
                  <a:pt x="211174" y="554887"/>
                </a:lnTo>
                <a:cubicBezTo>
                  <a:pt x="258482" y="542994"/>
                  <a:pt x="307052" y="531352"/>
                  <a:pt x="357110" y="518596"/>
                </a:cubicBezTo>
                <a:cubicBezTo>
                  <a:pt x="357110" y="518596"/>
                  <a:pt x="374704" y="525316"/>
                  <a:pt x="375236" y="515388"/>
                </a:cubicBezTo>
                <a:cubicBezTo>
                  <a:pt x="375122" y="509914"/>
                  <a:pt x="329314" y="519495"/>
                  <a:pt x="354825" y="515537"/>
                </a:cubicBezTo>
                <a:cubicBezTo>
                  <a:pt x="270436" y="529303"/>
                  <a:pt x="172766" y="562519"/>
                  <a:pt x="89066" y="571004"/>
                </a:cubicBezTo>
                <a:cubicBezTo>
                  <a:pt x="168613" y="540997"/>
                  <a:pt x="280797" y="526333"/>
                  <a:pt x="373528" y="501573"/>
                </a:cubicBezTo>
                <a:cubicBezTo>
                  <a:pt x="377220" y="501199"/>
                  <a:pt x="387462" y="498515"/>
                  <a:pt x="396165" y="495096"/>
                </a:cubicBezTo>
                <a:lnTo>
                  <a:pt x="408997" y="484657"/>
                </a:lnTo>
                <a:lnTo>
                  <a:pt x="409150" y="484278"/>
                </a:lnTo>
                <a:lnTo>
                  <a:pt x="366294" y="491884"/>
                </a:lnTo>
                <a:cubicBezTo>
                  <a:pt x="324896" y="502937"/>
                  <a:pt x="279469" y="513028"/>
                  <a:pt x="238337" y="519119"/>
                </a:cubicBezTo>
                <a:cubicBezTo>
                  <a:pt x="271733" y="508876"/>
                  <a:pt x="308320" y="500024"/>
                  <a:pt x="346436" y="491224"/>
                </a:cubicBezTo>
                <a:lnTo>
                  <a:pt x="427251" y="472209"/>
                </a:lnTo>
                <a:lnTo>
                  <a:pt x="436036" y="467499"/>
                </a:lnTo>
                <a:cubicBezTo>
                  <a:pt x="457899" y="458878"/>
                  <a:pt x="487582" y="451215"/>
                  <a:pt x="515031" y="443552"/>
                </a:cubicBezTo>
                <a:cubicBezTo>
                  <a:pt x="617808" y="416093"/>
                  <a:pt x="714837" y="396298"/>
                  <a:pt x="822720" y="382410"/>
                </a:cubicBezTo>
                <a:lnTo>
                  <a:pt x="838008" y="380932"/>
                </a:lnTo>
                <a:lnTo>
                  <a:pt x="905198" y="368307"/>
                </a:lnTo>
                <a:cubicBezTo>
                  <a:pt x="938806" y="362461"/>
                  <a:pt x="973348" y="357023"/>
                  <a:pt x="1009619" y="352180"/>
                </a:cubicBezTo>
                <a:cubicBezTo>
                  <a:pt x="1091456" y="340319"/>
                  <a:pt x="1154858" y="337457"/>
                  <a:pt x="1240840" y="332031"/>
                </a:cubicBezTo>
                <a:cubicBezTo>
                  <a:pt x="1262335" y="330674"/>
                  <a:pt x="1292161" y="328063"/>
                  <a:pt x="1322978" y="326001"/>
                </a:cubicBezTo>
                <a:lnTo>
                  <a:pt x="1323089" y="325998"/>
                </a:lnTo>
                <a:lnTo>
                  <a:pt x="1242682" y="326095"/>
                </a:lnTo>
                <a:cubicBezTo>
                  <a:pt x="1144933" y="328131"/>
                  <a:pt x="1047424" y="332441"/>
                  <a:pt x="950393" y="340104"/>
                </a:cubicBezTo>
                <a:cubicBezTo>
                  <a:pt x="823997" y="349043"/>
                  <a:pt x="737180" y="364370"/>
                  <a:pt x="650364" y="364370"/>
                </a:cubicBezTo>
                <a:cubicBezTo>
                  <a:pt x="601849" y="364371"/>
                  <a:pt x="412895" y="419286"/>
                  <a:pt x="388637" y="403960"/>
                </a:cubicBezTo>
                <a:cubicBezTo>
                  <a:pt x="364379" y="380971"/>
                  <a:pt x="396296" y="388635"/>
                  <a:pt x="412895" y="380972"/>
                </a:cubicBezTo>
                <a:cubicBezTo>
                  <a:pt x="435875" y="364370"/>
                  <a:pt x="451196" y="340105"/>
                  <a:pt x="467792" y="340103"/>
                </a:cubicBezTo>
                <a:cubicBezTo>
                  <a:pt x="546950" y="309453"/>
                  <a:pt x="673344" y="309454"/>
                  <a:pt x="808677" y="300514"/>
                </a:cubicBezTo>
                <a:cubicBezTo>
                  <a:pt x="886558" y="300514"/>
                  <a:pt x="974651" y="285187"/>
                  <a:pt x="1053807" y="277525"/>
                </a:cubicBezTo>
                <a:cubicBezTo>
                  <a:pt x="1215950" y="269543"/>
                  <a:pt x="1375621" y="265551"/>
                  <a:pt x="1532716" y="264415"/>
                </a:cubicBezTo>
                <a:close/>
                <a:moveTo>
                  <a:pt x="673345" y="64244"/>
                </a:moveTo>
                <a:cubicBezTo>
                  <a:pt x="681005" y="71907"/>
                  <a:pt x="658024" y="79569"/>
                  <a:pt x="650363" y="71906"/>
                </a:cubicBezTo>
                <a:close/>
                <a:moveTo>
                  <a:pt x="1871959" y="485"/>
                </a:moveTo>
                <a:cubicBezTo>
                  <a:pt x="2024845" y="1879"/>
                  <a:pt x="2178963" y="6252"/>
                  <a:pt x="2333496" y="13144"/>
                </a:cubicBezTo>
                <a:lnTo>
                  <a:pt x="2755913" y="38440"/>
                </a:lnTo>
                <a:lnTo>
                  <a:pt x="2785892" y="43290"/>
                </a:lnTo>
                <a:cubicBezTo>
                  <a:pt x="2910419" y="60831"/>
                  <a:pt x="3034227" y="77730"/>
                  <a:pt x="3162964" y="101167"/>
                </a:cubicBezTo>
                <a:cubicBezTo>
                  <a:pt x="3407112" y="137897"/>
                  <a:pt x="3657016" y="179752"/>
                  <a:pt x="3925372" y="225991"/>
                </a:cubicBezTo>
                <a:cubicBezTo>
                  <a:pt x="4148392" y="274870"/>
                  <a:pt x="4358937" y="312649"/>
                  <a:pt x="4603825" y="362074"/>
                </a:cubicBezTo>
                <a:cubicBezTo>
                  <a:pt x="4638060" y="371909"/>
                  <a:pt x="4751762" y="387121"/>
                  <a:pt x="4630709" y="355049"/>
                </a:cubicBezTo>
                <a:cubicBezTo>
                  <a:pt x="4574713" y="346484"/>
                  <a:pt x="4512103" y="333752"/>
                  <a:pt x="4459418" y="319536"/>
                </a:cubicBezTo>
                <a:cubicBezTo>
                  <a:pt x="4362574" y="296970"/>
                  <a:pt x="4312554" y="281687"/>
                  <a:pt x="4225739" y="259449"/>
                </a:cubicBezTo>
                <a:cubicBezTo>
                  <a:pt x="4083779" y="227685"/>
                  <a:pt x="3912899" y="214890"/>
                  <a:pt x="3770085" y="184086"/>
                </a:cubicBezTo>
                <a:cubicBezTo>
                  <a:pt x="3598979" y="151745"/>
                  <a:pt x="3434531" y="119527"/>
                  <a:pt x="3257170" y="87421"/>
                </a:cubicBezTo>
                <a:lnTo>
                  <a:pt x="3184128" y="74580"/>
                </a:lnTo>
                <a:lnTo>
                  <a:pt x="3259126" y="81107"/>
                </a:lnTo>
                <a:lnTo>
                  <a:pt x="3485514" y="105940"/>
                </a:lnTo>
                <a:lnTo>
                  <a:pt x="3820766" y="163847"/>
                </a:lnTo>
                <a:cubicBezTo>
                  <a:pt x="4150244" y="212896"/>
                  <a:pt x="4475643" y="301303"/>
                  <a:pt x="4784625" y="373380"/>
                </a:cubicBezTo>
                <a:cubicBezTo>
                  <a:pt x="4939279" y="404406"/>
                  <a:pt x="5103855" y="433943"/>
                  <a:pt x="5269388" y="464333"/>
                </a:cubicBezTo>
                <a:cubicBezTo>
                  <a:pt x="5674581" y="548095"/>
                  <a:pt x="6082086" y="687219"/>
                  <a:pt x="6491403" y="826239"/>
                </a:cubicBezTo>
                <a:lnTo>
                  <a:pt x="6580443" y="865541"/>
                </a:lnTo>
                <a:lnTo>
                  <a:pt x="6103249" y="747768"/>
                </a:lnTo>
                <a:cubicBezTo>
                  <a:pt x="5925925" y="705525"/>
                  <a:pt x="5746704" y="664496"/>
                  <a:pt x="5564453" y="624904"/>
                </a:cubicBezTo>
                <a:cubicBezTo>
                  <a:pt x="4947797" y="481865"/>
                  <a:pt x="4282627" y="403960"/>
                  <a:pt x="3609798" y="317115"/>
                </a:cubicBezTo>
                <a:cubicBezTo>
                  <a:pt x="3387648" y="292850"/>
                  <a:pt x="3151455" y="260922"/>
                  <a:pt x="2921646" y="245597"/>
                </a:cubicBezTo>
                <a:cubicBezTo>
                  <a:pt x="2755674" y="237934"/>
                  <a:pt x="2580763" y="237934"/>
                  <a:pt x="2422450" y="222609"/>
                </a:cubicBezTo>
                <a:cubicBezTo>
                  <a:pt x="2283926" y="210476"/>
                  <a:pt x="2145402" y="212391"/>
                  <a:pt x="2010868" y="218298"/>
                </a:cubicBezTo>
                <a:lnTo>
                  <a:pt x="1892096" y="224644"/>
                </a:lnTo>
                <a:lnTo>
                  <a:pt x="1893817" y="226510"/>
                </a:lnTo>
                <a:cubicBezTo>
                  <a:pt x="1894365" y="228684"/>
                  <a:pt x="1893650" y="230607"/>
                  <a:pt x="1891020" y="230187"/>
                </a:cubicBezTo>
                <a:lnTo>
                  <a:pt x="1889811" y="224766"/>
                </a:lnTo>
                <a:lnTo>
                  <a:pt x="1812557" y="228894"/>
                </a:lnTo>
                <a:cubicBezTo>
                  <a:pt x="1747784" y="232586"/>
                  <a:pt x="1684506" y="236019"/>
                  <a:pt x="1623224" y="237934"/>
                </a:cubicBezTo>
                <a:cubicBezTo>
                  <a:pt x="1449590" y="245597"/>
                  <a:pt x="1274679" y="230271"/>
                  <a:pt x="1125304" y="237935"/>
                </a:cubicBezTo>
                <a:cubicBezTo>
                  <a:pt x="1044870" y="245597"/>
                  <a:pt x="958054" y="253260"/>
                  <a:pt x="863576" y="260923"/>
                </a:cubicBezTo>
                <a:cubicBezTo>
                  <a:pt x="799740" y="269862"/>
                  <a:pt x="737181" y="285187"/>
                  <a:pt x="697602" y="277524"/>
                </a:cubicBezTo>
                <a:cubicBezTo>
                  <a:pt x="673345" y="277525"/>
                  <a:pt x="665685" y="260922"/>
                  <a:pt x="626108" y="253260"/>
                </a:cubicBezTo>
                <a:cubicBezTo>
                  <a:pt x="594189" y="253260"/>
                  <a:pt x="562270" y="269861"/>
                  <a:pt x="539289" y="260922"/>
                </a:cubicBezTo>
                <a:cubicBezTo>
                  <a:pt x="420554" y="245597"/>
                  <a:pt x="499712" y="166414"/>
                  <a:pt x="586528" y="158750"/>
                </a:cubicBezTo>
                <a:cubicBezTo>
                  <a:pt x="546951" y="158751"/>
                  <a:pt x="515031" y="166414"/>
                  <a:pt x="475453" y="174077"/>
                </a:cubicBezTo>
                <a:cubicBezTo>
                  <a:pt x="443536" y="181740"/>
                  <a:pt x="373316" y="198343"/>
                  <a:pt x="364379" y="198343"/>
                </a:cubicBezTo>
                <a:cubicBezTo>
                  <a:pt x="341399" y="190679"/>
                  <a:pt x="388637" y="166414"/>
                  <a:pt x="396296" y="158751"/>
                </a:cubicBezTo>
                <a:cubicBezTo>
                  <a:pt x="420554" y="134486"/>
                  <a:pt x="349059" y="158750"/>
                  <a:pt x="380977" y="142149"/>
                </a:cubicBezTo>
                <a:cubicBezTo>
                  <a:pt x="388637" y="134486"/>
                  <a:pt x="403958" y="134486"/>
                  <a:pt x="403958" y="134486"/>
                </a:cubicBezTo>
                <a:cubicBezTo>
                  <a:pt x="499712" y="111498"/>
                  <a:pt x="586528" y="102558"/>
                  <a:pt x="673345" y="79569"/>
                </a:cubicBezTo>
                <a:cubicBezTo>
                  <a:pt x="705264" y="79569"/>
                  <a:pt x="729520" y="55304"/>
                  <a:pt x="769099" y="47642"/>
                </a:cubicBezTo>
                <a:cubicBezTo>
                  <a:pt x="942732" y="8051"/>
                  <a:pt x="1148285" y="15714"/>
                  <a:pt x="1353836" y="8050"/>
                </a:cubicBezTo>
                <a:cubicBezTo>
                  <a:pt x="1524119" y="1187"/>
                  <a:pt x="1697234" y="-1109"/>
                  <a:pt x="1871959" y="485"/>
                </a:cubicBez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1954966500"/>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129_Custom Layout">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5791656" y="667493"/>
            <a:ext cx="5174126" cy="5366697"/>
          </a:xfrm>
          <a:custGeom>
            <a:avLst/>
            <a:gdLst>
              <a:gd name="connsiteX0" fmla="*/ 4755615 w 5174126"/>
              <a:gd name="connsiteY0" fmla="*/ 5354019 h 5366697"/>
              <a:gd name="connsiteX1" fmla="*/ 4756354 w 5174126"/>
              <a:gd name="connsiteY1" fmla="*/ 5354032 h 5366697"/>
              <a:gd name="connsiteX2" fmla="*/ 4756212 w 5174126"/>
              <a:gd name="connsiteY2" fmla="*/ 5354577 h 5366697"/>
              <a:gd name="connsiteX3" fmla="*/ 4582085 w 5174126"/>
              <a:gd name="connsiteY3" fmla="*/ 5240680 h 5366697"/>
              <a:gd name="connsiteX4" fmla="*/ 4582435 w 5174126"/>
              <a:gd name="connsiteY4" fmla="*/ 5240931 h 5366697"/>
              <a:gd name="connsiteX5" fmla="*/ 4695758 w 5174126"/>
              <a:gd name="connsiteY5" fmla="*/ 5329195 h 5366697"/>
              <a:gd name="connsiteX6" fmla="*/ 4737525 w 5174126"/>
              <a:gd name="connsiteY6" fmla="*/ 5359088 h 5366697"/>
              <a:gd name="connsiteX7" fmla="*/ 4737372 w 5174126"/>
              <a:gd name="connsiteY7" fmla="*/ 5359105 h 5366697"/>
              <a:gd name="connsiteX8" fmla="*/ 4733150 w 5174126"/>
              <a:gd name="connsiteY8" fmla="*/ 5364819 h 5366697"/>
              <a:gd name="connsiteX9" fmla="*/ 4733434 w 5174126"/>
              <a:gd name="connsiteY9" fmla="*/ 5366697 h 5366697"/>
              <a:gd name="connsiteX10" fmla="*/ 4646353 w 5174126"/>
              <a:gd name="connsiteY10" fmla="*/ 5308974 h 5366697"/>
              <a:gd name="connsiteX11" fmla="*/ 4585872 w 5174126"/>
              <a:gd name="connsiteY11" fmla="*/ 5268884 h 5366697"/>
              <a:gd name="connsiteX12" fmla="*/ 4594666 w 5174126"/>
              <a:gd name="connsiteY12" fmla="*/ 5269667 h 5366697"/>
              <a:gd name="connsiteX13" fmla="*/ 4584861 w 5174126"/>
              <a:gd name="connsiteY13" fmla="*/ 5252155 h 5366697"/>
              <a:gd name="connsiteX14" fmla="*/ 4566723 w 5174126"/>
              <a:gd name="connsiteY14" fmla="*/ 5208845 h 5366697"/>
              <a:gd name="connsiteX15" fmla="*/ 4725580 w 5174126"/>
              <a:gd name="connsiteY15" fmla="*/ 5322902 h 5366697"/>
              <a:gd name="connsiteX16" fmla="*/ 4728651 w 5174126"/>
              <a:gd name="connsiteY16" fmla="*/ 5337022 h 5366697"/>
              <a:gd name="connsiteX17" fmla="*/ 4582435 w 5174126"/>
              <a:gd name="connsiteY17" fmla="*/ 5240931 h 5366697"/>
              <a:gd name="connsiteX18" fmla="*/ 4582041 w 5174126"/>
              <a:gd name="connsiteY18" fmla="*/ 5240500 h 5366697"/>
              <a:gd name="connsiteX19" fmla="*/ 4581972 w 5174126"/>
              <a:gd name="connsiteY19" fmla="*/ 5240215 h 5366697"/>
              <a:gd name="connsiteX20" fmla="*/ 4582530 w 5174126"/>
              <a:gd name="connsiteY20" fmla="*/ 5233733 h 5366697"/>
              <a:gd name="connsiteX21" fmla="*/ 4565980 w 5174126"/>
              <a:gd name="connsiteY21" fmla="*/ 5216876 h 5366697"/>
              <a:gd name="connsiteX22" fmla="*/ 4566882 w 5174126"/>
              <a:gd name="connsiteY22" fmla="*/ 5210108 h 5366697"/>
              <a:gd name="connsiteX23" fmla="*/ 4467599 w 5174126"/>
              <a:gd name="connsiteY23" fmla="*/ 5074321 h 5366697"/>
              <a:gd name="connsiteX24" fmla="*/ 4487883 w 5174126"/>
              <a:gd name="connsiteY24" fmla="*/ 5086167 h 5366697"/>
              <a:gd name="connsiteX25" fmla="*/ 4507992 w 5174126"/>
              <a:gd name="connsiteY25" fmla="*/ 5097959 h 5366697"/>
              <a:gd name="connsiteX26" fmla="*/ 4514723 w 5174126"/>
              <a:gd name="connsiteY26" fmla="*/ 5105369 h 5366697"/>
              <a:gd name="connsiteX27" fmla="*/ 4517665 w 5174126"/>
              <a:gd name="connsiteY27" fmla="*/ 5110635 h 5366697"/>
              <a:gd name="connsiteX28" fmla="*/ 4508648 w 5174126"/>
              <a:gd name="connsiteY28" fmla="*/ 5107186 h 5366697"/>
              <a:gd name="connsiteX29" fmla="*/ 4492632 w 5174126"/>
              <a:gd name="connsiteY29" fmla="*/ 5102520 h 5366697"/>
              <a:gd name="connsiteX30" fmla="*/ 4492412 w 5174126"/>
              <a:gd name="connsiteY30" fmla="*/ 5102269 h 5366697"/>
              <a:gd name="connsiteX31" fmla="*/ 4496522 w 5174126"/>
              <a:gd name="connsiteY31" fmla="*/ 5103104 h 5366697"/>
              <a:gd name="connsiteX32" fmla="*/ 4489799 w 5174126"/>
              <a:gd name="connsiteY32" fmla="*/ 5099278 h 5366697"/>
              <a:gd name="connsiteX33" fmla="*/ 4482763 w 5174126"/>
              <a:gd name="connsiteY33" fmla="*/ 5091227 h 5366697"/>
              <a:gd name="connsiteX34" fmla="*/ 4560354 w 5174126"/>
              <a:gd name="connsiteY34" fmla="*/ 5048640 h 5366697"/>
              <a:gd name="connsiteX35" fmla="*/ 4581304 w 5174126"/>
              <a:gd name="connsiteY35" fmla="*/ 5063097 h 5366697"/>
              <a:gd name="connsiteX36" fmla="*/ 4698726 w 5174126"/>
              <a:gd name="connsiteY36" fmla="*/ 5150776 h 5366697"/>
              <a:gd name="connsiteX37" fmla="*/ 4801621 w 5174126"/>
              <a:gd name="connsiteY37" fmla="*/ 5222768 h 5366697"/>
              <a:gd name="connsiteX38" fmla="*/ 4802151 w 5174126"/>
              <a:gd name="connsiteY38" fmla="*/ 5224210 h 5366697"/>
              <a:gd name="connsiteX39" fmla="*/ 4807480 w 5174126"/>
              <a:gd name="connsiteY39" fmla="*/ 5229206 h 5366697"/>
              <a:gd name="connsiteX40" fmla="*/ 4802414 w 5174126"/>
              <a:gd name="connsiteY40" fmla="*/ 5231888 h 5366697"/>
              <a:gd name="connsiteX41" fmla="*/ 4801178 w 5174126"/>
              <a:gd name="connsiteY41" fmla="*/ 5232259 h 5366697"/>
              <a:gd name="connsiteX42" fmla="*/ 4795171 w 5174126"/>
              <a:gd name="connsiteY42" fmla="*/ 5227448 h 5366697"/>
              <a:gd name="connsiteX43" fmla="*/ 4618041 w 5174126"/>
              <a:gd name="connsiteY43" fmla="*/ 5103488 h 5366697"/>
              <a:gd name="connsiteX44" fmla="*/ 4590691 w 5174126"/>
              <a:gd name="connsiteY44" fmla="*/ 5084095 h 5366697"/>
              <a:gd name="connsiteX45" fmla="*/ 4298860 w 5174126"/>
              <a:gd name="connsiteY45" fmla="*/ 4918071 h 5366697"/>
              <a:gd name="connsiteX46" fmla="*/ 4306730 w 5174126"/>
              <a:gd name="connsiteY46" fmla="*/ 4924009 h 5366697"/>
              <a:gd name="connsiteX47" fmla="*/ 4305649 w 5174126"/>
              <a:gd name="connsiteY47" fmla="*/ 4924463 h 5366697"/>
              <a:gd name="connsiteX48" fmla="*/ 4568648 w 5174126"/>
              <a:gd name="connsiteY48" fmla="*/ 4917021 h 5366697"/>
              <a:gd name="connsiteX49" fmla="*/ 4576536 w 5174126"/>
              <a:gd name="connsiteY49" fmla="*/ 4921773 h 5366697"/>
              <a:gd name="connsiteX50" fmla="*/ 4574667 w 5174126"/>
              <a:gd name="connsiteY50" fmla="*/ 4924120 h 5366697"/>
              <a:gd name="connsiteX51" fmla="*/ 4396680 w 5174126"/>
              <a:gd name="connsiteY51" fmla="*/ 4873788 h 5366697"/>
              <a:gd name="connsiteX52" fmla="*/ 4404222 w 5174126"/>
              <a:gd name="connsiteY52" fmla="*/ 4879765 h 5366697"/>
              <a:gd name="connsiteX53" fmla="*/ 4416205 w 5174126"/>
              <a:gd name="connsiteY53" fmla="*/ 4892251 h 5366697"/>
              <a:gd name="connsiteX54" fmla="*/ 4468549 w 5174126"/>
              <a:gd name="connsiteY54" fmla="*/ 4841101 h 5366697"/>
              <a:gd name="connsiteX55" fmla="*/ 4512890 w 5174126"/>
              <a:gd name="connsiteY55" fmla="*/ 4874786 h 5366697"/>
              <a:gd name="connsiteX56" fmla="*/ 4526539 w 5174126"/>
              <a:gd name="connsiteY56" fmla="*/ 4890911 h 5366697"/>
              <a:gd name="connsiteX57" fmla="*/ 4521094 w 5174126"/>
              <a:gd name="connsiteY57" fmla="*/ 4887251 h 5366697"/>
              <a:gd name="connsiteX58" fmla="*/ 4508188 w 5174126"/>
              <a:gd name="connsiteY58" fmla="*/ 4878203 h 5366697"/>
              <a:gd name="connsiteX59" fmla="*/ 4493467 w 5174126"/>
              <a:gd name="connsiteY59" fmla="*/ 4868351 h 5366697"/>
              <a:gd name="connsiteX60" fmla="*/ 4482125 w 5174126"/>
              <a:gd name="connsiteY60" fmla="*/ 4855182 h 5366697"/>
              <a:gd name="connsiteX61" fmla="*/ 4161906 w 5174126"/>
              <a:gd name="connsiteY61" fmla="*/ 4816865 h 5366697"/>
              <a:gd name="connsiteX62" fmla="*/ 4202444 w 5174126"/>
              <a:gd name="connsiteY62" fmla="*/ 4861805 h 5366697"/>
              <a:gd name="connsiteX63" fmla="*/ 4161906 w 5174126"/>
              <a:gd name="connsiteY63" fmla="*/ 4816865 h 5366697"/>
              <a:gd name="connsiteX64" fmla="*/ 4136616 w 5174126"/>
              <a:gd name="connsiteY64" fmla="*/ 4811181 h 5366697"/>
              <a:gd name="connsiteX65" fmla="*/ 4131617 w 5174126"/>
              <a:gd name="connsiteY65" fmla="*/ 4814493 h 5366697"/>
              <a:gd name="connsiteX66" fmla="*/ 4136616 w 5174126"/>
              <a:gd name="connsiteY66" fmla="*/ 4811181 h 5366697"/>
              <a:gd name="connsiteX67" fmla="*/ 4149466 w 5174126"/>
              <a:gd name="connsiteY67" fmla="*/ 4799991 h 5366697"/>
              <a:gd name="connsiteX68" fmla="*/ 4161906 w 5174126"/>
              <a:gd name="connsiteY68" fmla="*/ 4816865 h 5366697"/>
              <a:gd name="connsiteX69" fmla="*/ 4144730 w 5174126"/>
              <a:gd name="connsiteY69" fmla="*/ 4800421 h 5366697"/>
              <a:gd name="connsiteX70" fmla="*/ 4149466 w 5174126"/>
              <a:gd name="connsiteY70" fmla="*/ 4799991 h 5366697"/>
              <a:gd name="connsiteX71" fmla="*/ 4125701 w 5174126"/>
              <a:gd name="connsiteY71" fmla="*/ 4779822 h 5366697"/>
              <a:gd name="connsiteX72" fmla="*/ 4144730 w 5174126"/>
              <a:gd name="connsiteY72" fmla="*/ 4800421 h 5366697"/>
              <a:gd name="connsiteX73" fmla="*/ 4125701 w 5174126"/>
              <a:gd name="connsiteY73" fmla="*/ 4779822 h 5366697"/>
              <a:gd name="connsiteX74" fmla="*/ 4714358 w 5174126"/>
              <a:gd name="connsiteY74" fmla="*/ 4769455 h 5366697"/>
              <a:gd name="connsiteX75" fmla="*/ 4780225 w 5174126"/>
              <a:gd name="connsiteY75" fmla="*/ 4809282 h 5366697"/>
              <a:gd name="connsiteX76" fmla="*/ 4781489 w 5174126"/>
              <a:gd name="connsiteY76" fmla="*/ 4803061 h 5366697"/>
              <a:gd name="connsiteX77" fmla="*/ 4714358 w 5174126"/>
              <a:gd name="connsiteY77" fmla="*/ 4769455 h 5366697"/>
              <a:gd name="connsiteX78" fmla="*/ 4084752 w 5174126"/>
              <a:gd name="connsiteY78" fmla="*/ 4734257 h 5366697"/>
              <a:gd name="connsiteX79" fmla="*/ 4125701 w 5174126"/>
              <a:gd name="connsiteY79" fmla="*/ 4779822 h 5366697"/>
              <a:gd name="connsiteX80" fmla="*/ 4084752 w 5174126"/>
              <a:gd name="connsiteY80" fmla="*/ 4734257 h 5366697"/>
              <a:gd name="connsiteX81" fmla="*/ 4075394 w 5174126"/>
              <a:gd name="connsiteY81" fmla="*/ 4730992 h 5366697"/>
              <a:gd name="connsiteX82" fmla="*/ 4084752 w 5174126"/>
              <a:gd name="connsiteY82" fmla="*/ 4734257 h 5366697"/>
              <a:gd name="connsiteX83" fmla="*/ 4075394 w 5174126"/>
              <a:gd name="connsiteY83" fmla="*/ 4730992 h 5366697"/>
              <a:gd name="connsiteX84" fmla="*/ 4050093 w 5174126"/>
              <a:gd name="connsiteY84" fmla="*/ 4691929 h 5366697"/>
              <a:gd name="connsiteX85" fmla="*/ 4060140 w 5174126"/>
              <a:gd name="connsiteY85" fmla="*/ 4706588 h 5366697"/>
              <a:gd name="connsiteX86" fmla="*/ 4048547 w 5174126"/>
              <a:gd name="connsiteY86" fmla="*/ 4697216 h 5366697"/>
              <a:gd name="connsiteX87" fmla="*/ 4050093 w 5174126"/>
              <a:gd name="connsiteY87" fmla="*/ 4691929 h 5366697"/>
              <a:gd name="connsiteX88" fmla="*/ 4220426 w 5174126"/>
              <a:gd name="connsiteY88" fmla="*/ 4659179 h 5366697"/>
              <a:gd name="connsiteX89" fmla="*/ 4214381 w 5174126"/>
              <a:gd name="connsiteY89" fmla="*/ 4660913 h 5366697"/>
              <a:gd name="connsiteX90" fmla="*/ 4220426 w 5174126"/>
              <a:gd name="connsiteY90" fmla="*/ 4659179 h 5366697"/>
              <a:gd name="connsiteX91" fmla="*/ 3734721 w 5174126"/>
              <a:gd name="connsiteY91" fmla="*/ 4407706 h 5366697"/>
              <a:gd name="connsiteX92" fmla="*/ 3729431 w 5174126"/>
              <a:gd name="connsiteY92" fmla="*/ 4407846 h 5366697"/>
              <a:gd name="connsiteX93" fmla="*/ 3741872 w 5174126"/>
              <a:gd name="connsiteY93" fmla="*/ 4410373 h 5366697"/>
              <a:gd name="connsiteX94" fmla="*/ 3734721 w 5174126"/>
              <a:gd name="connsiteY94" fmla="*/ 4407706 h 5366697"/>
              <a:gd name="connsiteX95" fmla="*/ 5172498 w 5174126"/>
              <a:gd name="connsiteY95" fmla="*/ 4386151 h 5366697"/>
              <a:gd name="connsiteX96" fmla="*/ 5174126 w 5174126"/>
              <a:gd name="connsiteY96" fmla="*/ 4396738 h 5366697"/>
              <a:gd name="connsiteX97" fmla="*/ 5172498 w 5174126"/>
              <a:gd name="connsiteY97" fmla="*/ 4386151 h 5366697"/>
              <a:gd name="connsiteX98" fmla="*/ 3491950 w 5174126"/>
              <a:gd name="connsiteY98" fmla="*/ 4299298 h 5366697"/>
              <a:gd name="connsiteX99" fmla="*/ 3500620 w 5174126"/>
              <a:gd name="connsiteY99" fmla="*/ 4314419 h 5366697"/>
              <a:gd name="connsiteX100" fmla="*/ 3489440 w 5174126"/>
              <a:gd name="connsiteY100" fmla="*/ 4305672 h 5366697"/>
              <a:gd name="connsiteX101" fmla="*/ 3491950 w 5174126"/>
              <a:gd name="connsiteY101" fmla="*/ 4299298 h 5366697"/>
              <a:gd name="connsiteX102" fmla="*/ 3619944 w 5174126"/>
              <a:gd name="connsiteY102" fmla="*/ 4287161 h 5366697"/>
              <a:gd name="connsiteX103" fmla="*/ 3643210 w 5174126"/>
              <a:gd name="connsiteY103" fmla="*/ 4303425 h 5366697"/>
              <a:gd name="connsiteX104" fmla="*/ 3632030 w 5174126"/>
              <a:gd name="connsiteY104" fmla="*/ 4294678 h 5366697"/>
              <a:gd name="connsiteX105" fmla="*/ 3619944 w 5174126"/>
              <a:gd name="connsiteY105" fmla="*/ 4287161 h 5366697"/>
              <a:gd name="connsiteX106" fmla="*/ 3377050 w 5174126"/>
              <a:gd name="connsiteY106" fmla="*/ 4279611 h 5366697"/>
              <a:gd name="connsiteX107" fmla="*/ 3377050 w 5174126"/>
              <a:gd name="connsiteY107" fmla="*/ 4279611 h 5366697"/>
              <a:gd name="connsiteX108" fmla="*/ 3470349 w 5174126"/>
              <a:gd name="connsiteY108" fmla="*/ 4279448 h 5366697"/>
              <a:gd name="connsiteX109" fmla="*/ 3472734 w 5174126"/>
              <a:gd name="connsiteY109" fmla="*/ 4280280 h 5366697"/>
              <a:gd name="connsiteX110" fmla="*/ 3473773 w 5174126"/>
              <a:gd name="connsiteY110" fmla="*/ 4280644 h 5366697"/>
              <a:gd name="connsiteX111" fmla="*/ 3464416 w 5174126"/>
              <a:gd name="connsiteY111" fmla="*/ 4277377 h 5366697"/>
              <a:gd name="connsiteX112" fmla="*/ 3470349 w 5174126"/>
              <a:gd name="connsiteY112" fmla="*/ 4279448 h 5366697"/>
              <a:gd name="connsiteX113" fmla="*/ 3467535 w 5174126"/>
              <a:gd name="connsiteY113" fmla="*/ 4278466 h 5366697"/>
              <a:gd name="connsiteX114" fmla="*/ 3464416 w 5174126"/>
              <a:gd name="connsiteY114" fmla="*/ 4277377 h 5366697"/>
              <a:gd name="connsiteX115" fmla="*/ 3426357 w 5174126"/>
              <a:gd name="connsiteY115" fmla="*/ 4236179 h 5366697"/>
              <a:gd name="connsiteX116" fmla="*/ 3464416 w 5174126"/>
              <a:gd name="connsiteY116" fmla="*/ 4277377 h 5366697"/>
              <a:gd name="connsiteX117" fmla="*/ 3426357 w 5174126"/>
              <a:gd name="connsiteY117" fmla="*/ 4236179 h 5366697"/>
              <a:gd name="connsiteX118" fmla="*/ 3581077 w 5174126"/>
              <a:gd name="connsiteY118" fmla="*/ 4230584 h 5366697"/>
              <a:gd name="connsiteX119" fmla="*/ 3586121 w 5174126"/>
              <a:gd name="connsiteY119" fmla="*/ 4241628 h 5366697"/>
              <a:gd name="connsiteX120" fmla="*/ 3581077 w 5174126"/>
              <a:gd name="connsiteY120" fmla="*/ 4230584 h 5366697"/>
              <a:gd name="connsiteX121" fmla="*/ 3321030 w 5174126"/>
              <a:gd name="connsiteY121" fmla="*/ 4221341 h 5366697"/>
              <a:gd name="connsiteX122" fmla="*/ 3333620 w 5174126"/>
              <a:gd name="connsiteY122" fmla="*/ 4230304 h 5366697"/>
              <a:gd name="connsiteX123" fmla="*/ 3362977 w 5174126"/>
              <a:gd name="connsiteY123" fmla="*/ 4266496 h 5366697"/>
              <a:gd name="connsiteX124" fmla="*/ 3321030 w 5174126"/>
              <a:gd name="connsiteY124" fmla="*/ 4221341 h 5366697"/>
              <a:gd name="connsiteX125" fmla="*/ 3406915 w 5174126"/>
              <a:gd name="connsiteY125" fmla="*/ 4214955 h 5366697"/>
              <a:gd name="connsiteX126" fmla="*/ 3426357 w 5174126"/>
              <a:gd name="connsiteY126" fmla="*/ 4236179 h 5366697"/>
              <a:gd name="connsiteX127" fmla="*/ 3406915 w 5174126"/>
              <a:gd name="connsiteY127" fmla="*/ 4214955 h 5366697"/>
              <a:gd name="connsiteX128" fmla="*/ 3398778 w 5174126"/>
              <a:gd name="connsiteY128" fmla="*/ 4213532 h 5366697"/>
              <a:gd name="connsiteX129" fmla="*/ 3406915 w 5174126"/>
              <a:gd name="connsiteY129" fmla="*/ 4214955 h 5366697"/>
              <a:gd name="connsiteX130" fmla="*/ 3398778 w 5174126"/>
              <a:gd name="connsiteY130" fmla="*/ 4213532 h 5366697"/>
              <a:gd name="connsiteX131" fmla="*/ 3382307 w 5174126"/>
              <a:gd name="connsiteY131" fmla="*/ 4183289 h 5366697"/>
              <a:gd name="connsiteX132" fmla="*/ 3387262 w 5174126"/>
              <a:gd name="connsiteY132" fmla="*/ 4194771 h 5366697"/>
              <a:gd name="connsiteX133" fmla="*/ 3384784 w 5174126"/>
              <a:gd name="connsiteY133" fmla="*/ 4191029 h 5366697"/>
              <a:gd name="connsiteX134" fmla="*/ 3382307 w 5174126"/>
              <a:gd name="connsiteY134" fmla="*/ 4183289 h 5366697"/>
              <a:gd name="connsiteX135" fmla="*/ 1844921 w 5174126"/>
              <a:gd name="connsiteY135" fmla="*/ 4166486 h 5366697"/>
              <a:gd name="connsiteX136" fmla="*/ 1847385 w 5174126"/>
              <a:gd name="connsiteY136" fmla="*/ 4167404 h 5366697"/>
              <a:gd name="connsiteX137" fmla="*/ 1850005 w 5174126"/>
              <a:gd name="connsiteY137" fmla="*/ 4168380 h 5366697"/>
              <a:gd name="connsiteX138" fmla="*/ 1852315 w 5174126"/>
              <a:gd name="connsiteY138" fmla="*/ 4169240 h 5366697"/>
              <a:gd name="connsiteX139" fmla="*/ 1851494 w 5174126"/>
              <a:gd name="connsiteY139" fmla="*/ 4168934 h 5366697"/>
              <a:gd name="connsiteX140" fmla="*/ 1850005 w 5174126"/>
              <a:gd name="connsiteY140" fmla="*/ 4168380 h 5366697"/>
              <a:gd name="connsiteX141" fmla="*/ 3233013 w 5174126"/>
              <a:gd name="connsiteY141" fmla="*/ 4166485 h 5366697"/>
              <a:gd name="connsiteX142" fmla="*/ 3241236 w 5174126"/>
              <a:gd name="connsiteY142" fmla="*/ 4174836 h 5366697"/>
              <a:gd name="connsiteX143" fmla="*/ 3232536 w 5174126"/>
              <a:gd name="connsiteY143" fmla="*/ 4169830 h 5366697"/>
              <a:gd name="connsiteX144" fmla="*/ 3233013 w 5174126"/>
              <a:gd name="connsiteY144" fmla="*/ 4166485 h 5366697"/>
              <a:gd name="connsiteX145" fmla="*/ 3361929 w 5174126"/>
              <a:gd name="connsiteY145" fmla="*/ 4161225 h 5366697"/>
              <a:gd name="connsiteX146" fmla="*/ 3365753 w 5174126"/>
              <a:gd name="connsiteY146" fmla="*/ 4170429 h 5366697"/>
              <a:gd name="connsiteX147" fmla="*/ 3361929 w 5174126"/>
              <a:gd name="connsiteY147" fmla="*/ 4161225 h 5366697"/>
              <a:gd name="connsiteX148" fmla="*/ 3206945 w 5174126"/>
              <a:gd name="connsiteY148" fmla="*/ 4140005 h 5366697"/>
              <a:gd name="connsiteX149" fmla="*/ 3224686 w 5174126"/>
              <a:gd name="connsiteY149" fmla="*/ 4157980 h 5366697"/>
              <a:gd name="connsiteX150" fmla="*/ 3206248 w 5174126"/>
              <a:gd name="connsiteY150" fmla="*/ 4147757 h 5366697"/>
              <a:gd name="connsiteX151" fmla="*/ 3206945 w 5174126"/>
              <a:gd name="connsiteY151" fmla="*/ 4140005 h 5366697"/>
              <a:gd name="connsiteX152" fmla="*/ 1807169 w 5174126"/>
              <a:gd name="connsiteY152" fmla="*/ 4122086 h 5366697"/>
              <a:gd name="connsiteX153" fmla="*/ 1808029 w 5174126"/>
              <a:gd name="connsiteY153" fmla="*/ 4129691 h 5366697"/>
              <a:gd name="connsiteX154" fmla="*/ 1817095 w 5174126"/>
              <a:gd name="connsiteY154" fmla="*/ 4136163 h 5366697"/>
              <a:gd name="connsiteX155" fmla="*/ 1817095 w 5174126"/>
              <a:gd name="connsiteY155" fmla="*/ 4136163 h 5366697"/>
              <a:gd name="connsiteX156" fmla="*/ 1807169 w 5174126"/>
              <a:gd name="connsiteY156" fmla="*/ 4122086 h 5366697"/>
              <a:gd name="connsiteX157" fmla="*/ 3358541 w 5174126"/>
              <a:gd name="connsiteY157" fmla="*/ 3994813 h 5366697"/>
              <a:gd name="connsiteX158" fmla="*/ 3350957 w 5174126"/>
              <a:gd name="connsiteY158" fmla="*/ 4004887 h 5366697"/>
              <a:gd name="connsiteX159" fmla="*/ 3350795 w 5174126"/>
              <a:gd name="connsiteY159" fmla="*/ 4004917 h 5366697"/>
              <a:gd name="connsiteX160" fmla="*/ 3465278 w 5174126"/>
              <a:gd name="connsiteY160" fmla="*/ 4126939 h 5366697"/>
              <a:gd name="connsiteX161" fmla="*/ 3571426 w 5174126"/>
              <a:gd name="connsiteY161" fmla="*/ 4228927 h 5366697"/>
              <a:gd name="connsiteX162" fmla="*/ 3520146 w 5174126"/>
              <a:gd name="connsiteY162" fmla="*/ 4167770 h 5366697"/>
              <a:gd name="connsiteX163" fmla="*/ 3467392 w 5174126"/>
              <a:gd name="connsiteY163" fmla="*/ 4113872 h 5366697"/>
              <a:gd name="connsiteX164" fmla="*/ 1562603 w 5174126"/>
              <a:gd name="connsiteY164" fmla="*/ 3531199 h 5366697"/>
              <a:gd name="connsiteX165" fmla="*/ 1554301 w 5174126"/>
              <a:gd name="connsiteY165" fmla="*/ 3538485 h 5366697"/>
              <a:gd name="connsiteX166" fmla="*/ 1562603 w 5174126"/>
              <a:gd name="connsiteY166" fmla="*/ 3531199 h 5366697"/>
              <a:gd name="connsiteX167" fmla="*/ 1160183 w 5174126"/>
              <a:gd name="connsiteY167" fmla="*/ 3149777 h 5366697"/>
              <a:gd name="connsiteX168" fmla="*/ 1163179 w 5174126"/>
              <a:gd name="connsiteY168" fmla="*/ 3150893 h 5366697"/>
              <a:gd name="connsiteX169" fmla="*/ 1166492 w 5174126"/>
              <a:gd name="connsiteY169" fmla="*/ 3152127 h 5366697"/>
              <a:gd name="connsiteX170" fmla="*/ 1167282 w 5174126"/>
              <a:gd name="connsiteY170" fmla="*/ 3152421 h 5366697"/>
              <a:gd name="connsiteX171" fmla="*/ 1163179 w 5174126"/>
              <a:gd name="connsiteY171" fmla="*/ 3150893 h 5366697"/>
              <a:gd name="connsiteX172" fmla="*/ 1162549 w 5174126"/>
              <a:gd name="connsiteY172" fmla="*/ 3150658 h 5366697"/>
              <a:gd name="connsiteX173" fmla="*/ 1160183 w 5174126"/>
              <a:gd name="connsiteY173" fmla="*/ 3149777 h 5366697"/>
              <a:gd name="connsiteX174" fmla="*/ 4097259 w 5174126"/>
              <a:gd name="connsiteY174" fmla="*/ 3054883 h 5366697"/>
              <a:gd name="connsiteX175" fmla="*/ 4103837 w 5174126"/>
              <a:gd name="connsiteY175" fmla="*/ 3058716 h 5366697"/>
              <a:gd name="connsiteX176" fmla="*/ 4087237 w 5174126"/>
              <a:gd name="connsiteY176" fmla="*/ 3058045 h 5366697"/>
              <a:gd name="connsiteX177" fmla="*/ 4097259 w 5174126"/>
              <a:gd name="connsiteY177" fmla="*/ 3054883 h 5366697"/>
              <a:gd name="connsiteX178" fmla="*/ 4110773 w 5174126"/>
              <a:gd name="connsiteY178" fmla="*/ 3051469 h 5366697"/>
              <a:gd name="connsiteX179" fmla="*/ 4103837 w 5174126"/>
              <a:gd name="connsiteY179" fmla="*/ 3058716 h 5366697"/>
              <a:gd name="connsiteX180" fmla="*/ 4110773 w 5174126"/>
              <a:gd name="connsiteY180" fmla="*/ 3051469 h 5366697"/>
              <a:gd name="connsiteX181" fmla="*/ 4231540 w 5174126"/>
              <a:gd name="connsiteY181" fmla="*/ 3029651 h 5366697"/>
              <a:gd name="connsiteX182" fmla="*/ 4236720 w 5174126"/>
              <a:gd name="connsiteY182" fmla="*/ 3031715 h 5366697"/>
              <a:gd name="connsiteX183" fmla="*/ 4225719 w 5174126"/>
              <a:gd name="connsiteY183" fmla="*/ 3032721 h 5366697"/>
              <a:gd name="connsiteX184" fmla="*/ 4231540 w 5174126"/>
              <a:gd name="connsiteY184" fmla="*/ 3029651 h 5366697"/>
              <a:gd name="connsiteX185" fmla="*/ 4242177 w 5174126"/>
              <a:gd name="connsiteY185" fmla="*/ 3028775 h 5366697"/>
              <a:gd name="connsiteX186" fmla="*/ 4246684 w 5174126"/>
              <a:gd name="connsiteY186" fmla="*/ 3030500 h 5366697"/>
              <a:gd name="connsiteX187" fmla="*/ 4236720 w 5174126"/>
              <a:gd name="connsiteY187" fmla="*/ 3031715 h 5366697"/>
              <a:gd name="connsiteX188" fmla="*/ 4242177 w 5174126"/>
              <a:gd name="connsiteY188" fmla="*/ 3028775 h 5366697"/>
              <a:gd name="connsiteX189" fmla="*/ 4252141 w 5174126"/>
              <a:gd name="connsiteY189" fmla="*/ 3027559 h 5366697"/>
              <a:gd name="connsiteX190" fmla="*/ 4256648 w 5174126"/>
              <a:gd name="connsiteY190" fmla="*/ 3029284 h 5366697"/>
              <a:gd name="connsiteX191" fmla="*/ 4246684 w 5174126"/>
              <a:gd name="connsiteY191" fmla="*/ 3030500 h 5366697"/>
              <a:gd name="connsiteX192" fmla="*/ 4252141 w 5174126"/>
              <a:gd name="connsiteY192" fmla="*/ 3027559 h 5366697"/>
              <a:gd name="connsiteX193" fmla="*/ 4262416 w 5174126"/>
              <a:gd name="connsiteY193" fmla="*/ 3026137 h 5366697"/>
              <a:gd name="connsiteX194" fmla="*/ 4267237 w 5174126"/>
              <a:gd name="connsiteY194" fmla="*/ 3027656 h 5366697"/>
              <a:gd name="connsiteX195" fmla="*/ 4256648 w 5174126"/>
              <a:gd name="connsiteY195" fmla="*/ 3029284 h 5366697"/>
              <a:gd name="connsiteX196" fmla="*/ 4262416 w 5174126"/>
              <a:gd name="connsiteY196" fmla="*/ 3026137 h 5366697"/>
              <a:gd name="connsiteX197" fmla="*/ 4277960 w 5174126"/>
              <a:gd name="connsiteY197" fmla="*/ 3024367 h 5366697"/>
              <a:gd name="connsiteX198" fmla="*/ 4288200 w 5174126"/>
              <a:gd name="connsiteY198" fmla="*/ 3025434 h 5366697"/>
              <a:gd name="connsiteX199" fmla="*/ 4267237 w 5174126"/>
              <a:gd name="connsiteY199" fmla="*/ 3027656 h 5366697"/>
              <a:gd name="connsiteX200" fmla="*/ 4277960 w 5174126"/>
              <a:gd name="connsiteY200" fmla="*/ 3024367 h 5366697"/>
              <a:gd name="connsiteX201" fmla="*/ 4293657 w 5174126"/>
              <a:gd name="connsiteY201" fmla="*/ 3022494 h 5366697"/>
              <a:gd name="connsiteX202" fmla="*/ 4298165 w 5174126"/>
              <a:gd name="connsiteY202" fmla="*/ 3024219 h 5366697"/>
              <a:gd name="connsiteX203" fmla="*/ 4288200 w 5174126"/>
              <a:gd name="connsiteY203" fmla="*/ 3025434 h 5366697"/>
              <a:gd name="connsiteX204" fmla="*/ 4293657 w 5174126"/>
              <a:gd name="connsiteY204" fmla="*/ 3022494 h 5366697"/>
              <a:gd name="connsiteX205" fmla="*/ 4303621 w 5174126"/>
              <a:gd name="connsiteY205" fmla="*/ 3021278 h 5366697"/>
              <a:gd name="connsiteX206" fmla="*/ 4308129 w 5174126"/>
              <a:gd name="connsiteY206" fmla="*/ 3023003 h 5366697"/>
              <a:gd name="connsiteX207" fmla="*/ 4298165 w 5174126"/>
              <a:gd name="connsiteY207" fmla="*/ 3024219 h 5366697"/>
              <a:gd name="connsiteX208" fmla="*/ 4303621 w 5174126"/>
              <a:gd name="connsiteY208" fmla="*/ 3021278 h 5366697"/>
              <a:gd name="connsiteX209" fmla="*/ 4314131 w 5174126"/>
              <a:gd name="connsiteY209" fmla="*/ 3019700 h 5366697"/>
              <a:gd name="connsiteX210" fmla="*/ 4318717 w 5174126"/>
              <a:gd name="connsiteY210" fmla="*/ 3021374 h 5366697"/>
              <a:gd name="connsiteX211" fmla="*/ 4308129 w 5174126"/>
              <a:gd name="connsiteY211" fmla="*/ 3023003 h 5366697"/>
              <a:gd name="connsiteX212" fmla="*/ 4314131 w 5174126"/>
              <a:gd name="connsiteY212" fmla="*/ 3019700 h 5366697"/>
              <a:gd name="connsiteX213" fmla="*/ 4324250 w 5174126"/>
              <a:gd name="connsiteY213" fmla="*/ 3015437 h 5366697"/>
              <a:gd name="connsiteX214" fmla="*/ 4318717 w 5174126"/>
              <a:gd name="connsiteY214" fmla="*/ 3021374 h 5366697"/>
              <a:gd name="connsiteX215" fmla="*/ 4324250 w 5174126"/>
              <a:gd name="connsiteY215" fmla="*/ 3015437 h 5366697"/>
              <a:gd name="connsiteX216" fmla="*/ 4350909 w 5174126"/>
              <a:gd name="connsiteY216" fmla="*/ 3011716 h 5366697"/>
              <a:gd name="connsiteX217" fmla="*/ 4345903 w 5174126"/>
              <a:gd name="connsiteY217" fmla="*/ 3020416 h 5366697"/>
              <a:gd name="connsiteX218" fmla="*/ 4365238 w 5174126"/>
              <a:gd name="connsiteY218" fmla="*/ 3007608 h 5366697"/>
              <a:gd name="connsiteX219" fmla="*/ 4359609 w 5174126"/>
              <a:gd name="connsiteY219" fmla="*/ 3016721 h 5366697"/>
              <a:gd name="connsiteX220" fmla="*/ 824387 w 5174126"/>
              <a:gd name="connsiteY220" fmla="*/ 2880993 h 5366697"/>
              <a:gd name="connsiteX221" fmla="*/ 872326 w 5174126"/>
              <a:gd name="connsiteY221" fmla="*/ 2938768 h 5366697"/>
              <a:gd name="connsiteX222" fmla="*/ 824387 w 5174126"/>
              <a:gd name="connsiteY222" fmla="*/ 2880993 h 5366697"/>
              <a:gd name="connsiteX223" fmla="*/ 809181 w 5174126"/>
              <a:gd name="connsiteY223" fmla="*/ 2855370 h 5366697"/>
              <a:gd name="connsiteX224" fmla="*/ 805786 w 5174126"/>
              <a:gd name="connsiteY224" fmla="*/ 2864484 h 5366697"/>
              <a:gd name="connsiteX225" fmla="*/ 809181 w 5174126"/>
              <a:gd name="connsiteY225" fmla="*/ 2855370 h 5366697"/>
              <a:gd name="connsiteX226" fmla="*/ 768287 w 5174126"/>
              <a:gd name="connsiteY226" fmla="*/ 2645753 h 5366697"/>
              <a:gd name="connsiteX227" fmla="*/ 790406 w 5174126"/>
              <a:gd name="connsiteY227" fmla="*/ 2680714 h 5366697"/>
              <a:gd name="connsiteX228" fmla="*/ 895714 w 5174126"/>
              <a:gd name="connsiteY228" fmla="*/ 2783809 h 5366697"/>
              <a:gd name="connsiteX229" fmla="*/ 911783 w 5174126"/>
              <a:gd name="connsiteY229" fmla="*/ 2804964 h 5366697"/>
              <a:gd name="connsiteX230" fmla="*/ 919614 w 5174126"/>
              <a:gd name="connsiteY230" fmla="*/ 2821454 h 5366697"/>
              <a:gd name="connsiteX231" fmla="*/ 936103 w 5174126"/>
              <a:gd name="connsiteY231" fmla="*/ 2833982 h 5366697"/>
              <a:gd name="connsiteX232" fmla="*/ 911783 w 5174126"/>
              <a:gd name="connsiteY232" fmla="*/ 2804964 h 5366697"/>
              <a:gd name="connsiteX233" fmla="*/ 895714 w 5174126"/>
              <a:gd name="connsiteY233" fmla="*/ 2783809 h 5366697"/>
              <a:gd name="connsiteX234" fmla="*/ 783614 w 5174126"/>
              <a:gd name="connsiteY234" fmla="*/ 2658224 h 5366697"/>
              <a:gd name="connsiteX235" fmla="*/ 768287 w 5174126"/>
              <a:gd name="connsiteY235" fmla="*/ 2645753 h 5366697"/>
              <a:gd name="connsiteX236" fmla="*/ 1131908 w 5174126"/>
              <a:gd name="connsiteY236" fmla="*/ 2520490 h 5366697"/>
              <a:gd name="connsiteX237" fmla="*/ 1139456 w 5174126"/>
              <a:gd name="connsiteY237" fmla="*/ 2528091 h 5366697"/>
              <a:gd name="connsiteX238" fmla="*/ 1174074 w 5174126"/>
              <a:gd name="connsiteY238" fmla="*/ 2580905 h 5366697"/>
              <a:gd name="connsiteX239" fmla="*/ 1217047 w 5174126"/>
              <a:gd name="connsiteY239" fmla="*/ 2611283 h 5366697"/>
              <a:gd name="connsiteX240" fmla="*/ 1139456 w 5174126"/>
              <a:gd name="connsiteY240" fmla="*/ 2528091 h 5366697"/>
              <a:gd name="connsiteX241" fmla="*/ 1131908 w 5174126"/>
              <a:gd name="connsiteY241" fmla="*/ 2520490 h 5366697"/>
              <a:gd name="connsiteX242" fmla="*/ 1141570 w 5174126"/>
              <a:gd name="connsiteY242" fmla="*/ 2494548 h 5366697"/>
              <a:gd name="connsiteX243" fmla="*/ 1176449 w 5174126"/>
              <a:gd name="connsiteY243" fmla="*/ 2546661 h 5366697"/>
              <a:gd name="connsiteX244" fmla="*/ 1212812 w 5174126"/>
              <a:gd name="connsiteY244" fmla="*/ 2591304 h 5366697"/>
              <a:gd name="connsiteX245" fmla="*/ 1221747 w 5174126"/>
              <a:gd name="connsiteY245" fmla="*/ 2598663 h 5366697"/>
              <a:gd name="connsiteX246" fmla="*/ 1141570 w 5174126"/>
              <a:gd name="connsiteY246" fmla="*/ 2494548 h 5366697"/>
              <a:gd name="connsiteX247" fmla="*/ 1082141 w 5174126"/>
              <a:gd name="connsiteY247" fmla="*/ 2467622 h 5366697"/>
              <a:gd name="connsiteX248" fmla="*/ 1082141 w 5174126"/>
              <a:gd name="connsiteY248" fmla="*/ 2467622 h 5366697"/>
              <a:gd name="connsiteX249" fmla="*/ 1092064 w 5174126"/>
              <a:gd name="connsiteY249" fmla="*/ 2440979 h 5366697"/>
              <a:gd name="connsiteX250" fmla="*/ 1116423 w 5174126"/>
              <a:gd name="connsiteY250" fmla="*/ 2480478 h 5366697"/>
              <a:gd name="connsiteX251" fmla="*/ 1124042 w 5174126"/>
              <a:gd name="connsiteY251" fmla="*/ 2488020 h 5366697"/>
              <a:gd name="connsiteX252" fmla="*/ 1092064 w 5174126"/>
              <a:gd name="connsiteY252" fmla="*/ 2440979 h 5366697"/>
              <a:gd name="connsiteX253" fmla="*/ 847925 w 5174126"/>
              <a:gd name="connsiteY253" fmla="*/ 2417236 h 5366697"/>
              <a:gd name="connsiteX254" fmla="*/ 871416 w 5174126"/>
              <a:gd name="connsiteY254" fmla="*/ 2448215 h 5366697"/>
              <a:gd name="connsiteX255" fmla="*/ 1213597 w 5174126"/>
              <a:gd name="connsiteY255" fmla="*/ 2832749 h 5366697"/>
              <a:gd name="connsiteX256" fmla="*/ 1257808 w 5174126"/>
              <a:gd name="connsiteY256" fmla="*/ 2884357 h 5366697"/>
              <a:gd name="connsiteX257" fmla="*/ 1265743 w 5174126"/>
              <a:gd name="connsiteY257" fmla="*/ 2892091 h 5366697"/>
              <a:gd name="connsiteX258" fmla="*/ 1269949 w 5174126"/>
              <a:gd name="connsiteY258" fmla="*/ 2893658 h 5366697"/>
              <a:gd name="connsiteX259" fmla="*/ 1173700 w 5174126"/>
              <a:gd name="connsiteY259" fmla="*/ 2768389 h 5366697"/>
              <a:gd name="connsiteX260" fmla="*/ 859549 w 5174126"/>
              <a:gd name="connsiteY260" fmla="*/ 2428627 h 5366697"/>
              <a:gd name="connsiteX261" fmla="*/ 847925 w 5174126"/>
              <a:gd name="connsiteY261" fmla="*/ 2417236 h 5366697"/>
              <a:gd name="connsiteX262" fmla="*/ 1037717 w 5174126"/>
              <a:gd name="connsiteY262" fmla="*/ 2415847 h 5366697"/>
              <a:gd name="connsiteX263" fmla="*/ 1049407 w 5174126"/>
              <a:gd name="connsiteY263" fmla="*/ 2435470 h 5366697"/>
              <a:gd name="connsiteX264" fmla="*/ 1062235 w 5174126"/>
              <a:gd name="connsiteY264" fmla="*/ 2454619 h 5366697"/>
              <a:gd name="connsiteX265" fmla="*/ 1037717 w 5174126"/>
              <a:gd name="connsiteY265" fmla="*/ 2415847 h 5366697"/>
              <a:gd name="connsiteX266" fmla="*/ 258136 w 5174126"/>
              <a:gd name="connsiteY266" fmla="*/ 2343540 h 5366697"/>
              <a:gd name="connsiteX267" fmla="*/ 261465 w 5174126"/>
              <a:gd name="connsiteY267" fmla="*/ 2347623 h 5366697"/>
              <a:gd name="connsiteX268" fmla="*/ 259939 w 5174126"/>
              <a:gd name="connsiteY268" fmla="*/ 2347805 h 5366697"/>
              <a:gd name="connsiteX269" fmla="*/ 258136 w 5174126"/>
              <a:gd name="connsiteY269" fmla="*/ 2343540 h 5366697"/>
              <a:gd name="connsiteX270" fmla="*/ 961572 w 5174126"/>
              <a:gd name="connsiteY270" fmla="*/ 2313335 h 5366697"/>
              <a:gd name="connsiteX271" fmla="*/ 1022832 w 5174126"/>
              <a:gd name="connsiteY271" fmla="*/ 2376071 h 5366697"/>
              <a:gd name="connsiteX272" fmla="*/ 1068059 w 5174126"/>
              <a:gd name="connsiteY272" fmla="*/ 2430978 h 5366697"/>
              <a:gd name="connsiteX273" fmla="*/ 1083652 w 5174126"/>
              <a:gd name="connsiteY273" fmla="*/ 2437846 h 5366697"/>
              <a:gd name="connsiteX274" fmla="*/ 1075032 w 5174126"/>
              <a:gd name="connsiteY274" fmla="*/ 2420264 h 5366697"/>
              <a:gd name="connsiteX275" fmla="*/ 961572 w 5174126"/>
              <a:gd name="connsiteY275" fmla="*/ 2313335 h 5366697"/>
              <a:gd name="connsiteX276" fmla="*/ 345739 w 5174126"/>
              <a:gd name="connsiteY276" fmla="*/ 2281960 h 5366697"/>
              <a:gd name="connsiteX277" fmla="*/ 354153 w 5174126"/>
              <a:gd name="connsiteY277" fmla="*/ 2285092 h 5366697"/>
              <a:gd name="connsiteX278" fmla="*/ 347781 w 5174126"/>
              <a:gd name="connsiteY278" fmla="*/ 2284516 h 5366697"/>
              <a:gd name="connsiteX279" fmla="*/ 345739 w 5174126"/>
              <a:gd name="connsiteY279" fmla="*/ 2281960 h 5366697"/>
              <a:gd name="connsiteX280" fmla="*/ 927195 w 5174126"/>
              <a:gd name="connsiteY280" fmla="*/ 2280172 h 5366697"/>
              <a:gd name="connsiteX281" fmla="*/ 925444 w 5174126"/>
              <a:gd name="connsiteY281" fmla="*/ 2290298 h 5366697"/>
              <a:gd name="connsiteX282" fmla="*/ 928839 w 5174126"/>
              <a:gd name="connsiteY282" fmla="*/ 2281183 h 5366697"/>
              <a:gd name="connsiteX283" fmla="*/ 927195 w 5174126"/>
              <a:gd name="connsiteY283" fmla="*/ 2280172 h 5366697"/>
              <a:gd name="connsiteX284" fmla="*/ 333985 w 5174126"/>
              <a:gd name="connsiteY284" fmla="*/ 2272792 h 5366697"/>
              <a:gd name="connsiteX285" fmla="*/ 345739 w 5174126"/>
              <a:gd name="connsiteY285" fmla="*/ 2281960 h 5366697"/>
              <a:gd name="connsiteX286" fmla="*/ 335858 w 5174126"/>
              <a:gd name="connsiteY286" fmla="*/ 2277680 h 5366697"/>
              <a:gd name="connsiteX287" fmla="*/ 333985 w 5174126"/>
              <a:gd name="connsiteY287" fmla="*/ 2272792 h 5366697"/>
              <a:gd name="connsiteX288" fmla="*/ 336078 w 5174126"/>
              <a:gd name="connsiteY288" fmla="*/ 2267172 h 5366697"/>
              <a:gd name="connsiteX289" fmla="*/ 333985 w 5174126"/>
              <a:gd name="connsiteY289" fmla="*/ 2272792 h 5366697"/>
              <a:gd name="connsiteX290" fmla="*/ 336078 w 5174126"/>
              <a:gd name="connsiteY290" fmla="*/ 2267172 h 5366697"/>
              <a:gd name="connsiteX291" fmla="*/ 798026 w 5174126"/>
              <a:gd name="connsiteY291" fmla="*/ 2196931 h 5366697"/>
              <a:gd name="connsiteX292" fmla="*/ 799682 w 5174126"/>
              <a:gd name="connsiteY292" fmla="*/ 2203536 h 5366697"/>
              <a:gd name="connsiteX293" fmla="*/ 806529 w 5174126"/>
              <a:gd name="connsiteY293" fmla="*/ 2210876 h 5366697"/>
              <a:gd name="connsiteX294" fmla="*/ 798026 w 5174126"/>
              <a:gd name="connsiteY294" fmla="*/ 2196931 h 5366697"/>
              <a:gd name="connsiteX295" fmla="*/ 319679 w 5174126"/>
              <a:gd name="connsiteY295" fmla="*/ 2099001 h 5366697"/>
              <a:gd name="connsiteX296" fmla="*/ 324910 w 5174126"/>
              <a:gd name="connsiteY296" fmla="*/ 2108534 h 5366697"/>
              <a:gd name="connsiteX297" fmla="*/ 336450 w 5174126"/>
              <a:gd name="connsiteY297" fmla="*/ 2120417 h 5366697"/>
              <a:gd name="connsiteX298" fmla="*/ 319679 w 5174126"/>
              <a:gd name="connsiteY298" fmla="*/ 2099001 h 5366697"/>
              <a:gd name="connsiteX299" fmla="*/ 2108761 w 5174126"/>
              <a:gd name="connsiteY299" fmla="*/ 2027934 h 5366697"/>
              <a:gd name="connsiteX300" fmla="*/ 2114203 w 5174126"/>
              <a:gd name="connsiteY300" fmla="*/ 2029039 h 5366697"/>
              <a:gd name="connsiteX301" fmla="*/ 2099235 w 5174126"/>
              <a:gd name="connsiteY301" fmla="*/ 2038955 h 5366697"/>
              <a:gd name="connsiteX302" fmla="*/ 2108761 w 5174126"/>
              <a:gd name="connsiteY302" fmla="*/ 2027934 h 5366697"/>
              <a:gd name="connsiteX303" fmla="*/ 618557 w 5174126"/>
              <a:gd name="connsiteY303" fmla="*/ 2027491 h 5366697"/>
              <a:gd name="connsiteX304" fmla="*/ 648650 w 5174126"/>
              <a:gd name="connsiteY304" fmla="*/ 2053869 h 5366697"/>
              <a:gd name="connsiteX305" fmla="*/ 627433 w 5174126"/>
              <a:gd name="connsiteY305" fmla="*/ 2041975 h 5366697"/>
              <a:gd name="connsiteX306" fmla="*/ 618557 w 5174126"/>
              <a:gd name="connsiteY306" fmla="*/ 2027491 h 5366697"/>
              <a:gd name="connsiteX307" fmla="*/ 618876 w 5174126"/>
              <a:gd name="connsiteY307" fmla="*/ 2021209 h 5366697"/>
              <a:gd name="connsiteX308" fmla="*/ 618557 w 5174126"/>
              <a:gd name="connsiteY308" fmla="*/ 2027491 h 5366697"/>
              <a:gd name="connsiteX309" fmla="*/ 618876 w 5174126"/>
              <a:gd name="connsiteY309" fmla="*/ 2021209 h 5366697"/>
              <a:gd name="connsiteX310" fmla="*/ 600218 w 5174126"/>
              <a:gd name="connsiteY310" fmla="*/ 2010281 h 5366697"/>
              <a:gd name="connsiteX311" fmla="*/ 598125 w 5174126"/>
              <a:gd name="connsiteY311" fmla="*/ 2015901 h 5366697"/>
              <a:gd name="connsiteX312" fmla="*/ 600218 w 5174126"/>
              <a:gd name="connsiteY312" fmla="*/ 2010281 h 5366697"/>
              <a:gd name="connsiteX313" fmla="*/ 600425 w 5174126"/>
              <a:gd name="connsiteY313" fmla="*/ 2004295 h 5366697"/>
              <a:gd name="connsiteX314" fmla="*/ 600218 w 5174126"/>
              <a:gd name="connsiteY314" fmla="*/ 2010281 h 5366697"/>
              <a:gd name="connsiteX315" fmla="*/ 600425 w 5174126"/>
              <a:gd name="connsiteY315" fmla="*/ 2004295 h 5366697"/>
              <a:gd name="connsiteX316" fmla="*/ 491790 w 5174126"/>
              <a:gd name="connsiteY316" fmla="*/ 1997994 h 5366697"/>
              <a:gd name="connsiteX317" fmla="*/ 494944 w 5174126"/>
              <a:gd name="connsiteY317" fmla="*/ 2001410 h 5366697"/>
              <a:gd name="connsiteX318" fmla="*/ 491460 w 5174126"/>
              <a:gd name="connsiteY318" fmla="*/ 1999512 h 5366697"/>
              <a:gd name="connsiteX319" fmla="*/ 576863 w 5174126"/>
              <a:gd name="connsiteY319" fmla="*/ 1996791 h 5366697"/>
              <a:gd name="connsiteX320" fmla="*/ 584257 w 5174126"/>
              <a:gd name="connsiteY320" fmla="*/ 1999547 h 5366697"/>
              <a:gd name="connsiteX321" fmla="*/ 576863 w 5174126"/>
              <a:gd name="connsiteY321" fmla="*/ 1996791 h 5366697"/>
              <a:gd name="connsiteX322" fmla="*/ 485993 w 5174126"/>
              <a:gd name="connsiteY322" fmla="*/ 1991719 h 5366697"/>
              <a:gd name="connsiteX323" fmla="*/ 492305 w 5174126"/>
              <a:gd name="connsiteY323" fmla="*/ 1995635 h 5366697"/>
              <a:gd name="connsiteX324" fmla="*/ 491790 w 5174126"/>
              <a:gd name="connsiteY324" fmla="*/ 1997994 h 5366697"/>
              <a:gd name="connsiteX325" fmla="*/ 95457 w 5174126"/>
              <a:gd name="connsiteY325" fmla="*/ 1843012 h 5366697"/>
              <a:gd name="connsiteX326" fmla="*/ 98803 w 5174126"/>
              <a:gd name="connsiteY326" fmla="*/ 1845832 h 5366697"/>
              <a:gd name="connsiteX327" fmla="*/ 98019 w 5174126"/>
              <a:gd name="connsiteY327" fmla="*/ 1845234 h 5366697"/>
              <a:gd name="connsiteX328" fmla="*/ 93802 w 5174126"/>
              <a:gd name="connsiteY328" fmla="*/ 1841618 h 5366697"/>
              <a:gd name="connsiteX329" fmla="*/ 94067 w 5174126"/>
              <a:gd name="connsiteY329" fmla="*/ 1841806 h 5366697"/>
              <a:gd name="connsiteX330" fmla="*/ 95457 w 5174126"/>
              <a:gd name="connsiteY330" fmla="*/ 1843012 h 5366697"/>
              <a:gd name="connsiteX331" fmla="*/ 336 w 5174126"/>
              <a:gd name="connsiteY331" fmla="*/ 1826766 h 5366697"/>
              <a:gd name="connsiteX332" fmla="*/ 18 w 5174126"/>
              <a:gd name="connsiteY332" fmla="*/ 1833046 h 5366697"/>
              <a:gd name="connsiteX333" fmla="*/ 336 w 5174126"/>
              <a:gd name="connsiteY333" fmla="*/ 1826766 h 5366697"/>
              <a:gd name="connsiteX334" fmla="*/ 545 w 5174126"/>
              <a:gd name="connsiteY334" fmla="*/ 1820780 h 5366697"/>
              <a:gd name="connsiteX335" fmla="*/ 336 w 5174126"/>
              <a:gd name="connsiteY335" fmla="*/ 1826766 h 5366697"/>
              <a:gd name="connsiteX336" fmla="*/ 545 w 5174126"/>
              <a:gd name="connsiteY336" fmla="*/ 1820780 h 5366697"/>
              <a:gd name="connsiteX337" fmla="*/ 356443 w 5174126"/>
              <a:gd name="connsiteY337" fmla="*/ 1711900 h 5366697"/>
              <a:gd name="connsiteX338" fmla="*/ 363837 w 5174126"/>
              <a:gd name="connsiteY338" fmla="*/ 1714654 h 5366697"/>
              <a:gd name="connsiteX339" fmla="*/ 356443 w 5174126"/>
              <a:gd name="connsiteY339" fmla="*/ 1711900 h 5366697"/>
              <a:gd name="connsiteX340" fmla="*/ 300728 w 5174126"/>
              <a:gd name="connsiteY340" fmla="*/ 1684749 h 5366697"/>
              <a:gd name="connsiteX341" fmla="*/ 298634 w 5174126"/>
              <a:gd name="connsiteY341" fmla="*/ 1690369 h 5366697"/>
              <a:gd name="connsiteX342" fmla="*/ 300728 w 5174126"/>
              <a:gd name="connsiteY342" fmla="*/ 1684749 h 5366697"/>
              <a:gd name="connsiteX343" fmla="*/ 1240139 w 5174126"/>
              <a:gd name="connsiteY343" fmla="*/ 1619021 h 5366697"/>
              <a:gd name="connsiteX344" fmla="*/ 1238156 w 5174126"/>
              <a:gd name="connsiteY344" fmla="*/ 1624346 h 5366697"/>
              <a:gd name="connsiteX345" fmla="*/ 1240139 w 5174126"/>
              <a:gd name="connsiteY345" fmla="*/ 1619021 h 5366697"/>
              <a:gd name="connsiteX346" fmla="*/ 1207801 w 5174126"/>
              <a:gd name="connsiteY346" fmla="*/ 1598669 h 5366697"/>
              <a:gd name="connsiteX347" fmla="*/ 1210777 w 5174126"/>
              <a:gd name="connsiteY347" fmla="*/ 1607860 h 5366697"/>
              <a:gd name="connsiteX348" fmla="*/ 1207801 w 5174126"/>
              <a:gd name="connsiteY348" fmla="*/ 1598669 h 5366697"/>
              <a:gd name="connsiteX349" fmla="*/ 1257799 w 5174126"/>
              <a:gd name="connsiteY349" fmla="*/ 1597331 h 5366697"/>
              <a:gd name="connsiteX350" fmla="*/ 1276399 w 5174126"/>
              <a:gd name="connsiteY350" fmla="*/ 1613840 h 5366697"/>
              <a:gd name="connsiteX351" fmla="*/ 1262769 w 5174126"/>
              <a:gd name="connsiteY351" fmla="*/ 1607565 h 5366697"/>
              <a:gd name="connsiteX352" fmla="*/ 1257799 w 5174126"/>
              <a:gd name="connsiteY352" fmla="*/ 1597331 h 5366697"/>
              <a:gd name="connsiteX353" fmla="*/ 1209894 w 5174126"/>
              <a:gd name="connsiteY353" fmla="*/ 1593049 h 5366697"/>
              <a:gd name="connsiteX354" fmla="*/ 1207801 w 5174126"/>
              <a:gd name="connsiteY354" fmla="*/ 1598669 h 5366697"/>
              <a:gd name="connsiteX355" fmla="*/ 1209894 w 5174126"/>
              <a:gd name="connsiteY355" fmla="*/ 1593049 h 5366697"/>
              <a:gd name="connsiteX356" fmla="*/ 1228406 w 5174126"/>
              <a:gd name="connsiteY356" fmla="*/ 1571214 h 5366697"/>
              <a:gd name="connsiteX357" fmla="*/ 1257799 w 5174126"/>
              <a:gd name="connsiteY357" fmla="*/ 1597331 h 5366697"/>
              <a:gd name="connsiteX358" fmla="*/ 1240252 w 5174126"/>
              <a:gd name="connsiteY358" fmla="*/ 1587103 h 5366697"/>
              <a:gd name="connsiteX359" fmla="*/ 1228406 w 5174126"/>
              <a:gd name="connsiteY359" fmla="*/ 1571214 h 5366697"/>
              <a:gd name="connsiteX360" fmla="*/ 1216652 w 5174126"/>
              <a:gd name="connsiteY360" fmla="*/ 1562046 h 5366697"/>
              <a:gd name="connsiteX361" fmla="*/ 1228406 w 5174126"/>
              <a:gd name="connsiteY361" fmla="*/ 1571214 h 5366697"/>
              <a:gd name="connsiteX362" fmla="*/ 1220364 w 5174126"/>
              <a:gd name="connsiteY362" fmla="*/ 1567620 h 5366697"/>
              <a:gd name="connsiteX363" fmla="*/ 1216652 w 5174126"/>
              <a:gd name="connsiteY363" fmla="*/ 1562046 h 5366697"/>
              <a:gd name="connsiteX364" fmla="*/ 1218745 w 5174126"/>
              <a:gd name="connsiteY364" fmla="*/ 1556426 h 5366697"/>
              <a:gd name="connsiteX365" fmla="*/ 1216652 w 5174126"/>
              <a:gd name="connsiteY365" fmla="*/ 1562046 h 5366697"/>
              <a:gd name="connsiteX366" fmla="*/ 1218745 w 5174126"/>
              <a:gd name="connsiteY366" fmla="*/ 1556426 h 5366697"/>
              <a:gd name="connsiteX367" fmla="*/ 1198051 w 5174126"/>
              <a:gd name="connsiteY367" fmla="*/ 1545536 h 5366697"/>
              <a:gd name="connsiteX368" fmla="*/ 1196068 w 5174126"/>
              <a:gd name="connsiteY368" fmla="*/ 1550861 h 5366697"/>
              <a:gd name="connsiteX369" fmla="*/ 1198051 w 5174126"/>
              <a:gd name="connsiteY369" fmla="*/ 1545536 h 5366697"/>
              <a:gd name="connsiteX370" fmla="*/ 1104508 w 5174126"/>
              <a:gd name="connsiteY370" fmla="*/ 1543753 h 5366697"/>
              <a:gd name="connsiteX371" fmla="*/ 1102525 w 5174126"/>
              <a:gd name="connsiteY371" fmla="*/ 1549078 h 5366697"/>
              <a:gd name="connsiteX372" fmla="*/ 1104508 w 5174126"/>
              <a:gd name="connsiteY372" fmla="*/ 1543753 h 5366697"/>
              <a:gd name="connsiteX373" fmla="*/ 1337802 w 5174126"/>
              <a:gd name="connsiteY373" fmla="*/ 1543298 h 5366697"/>
              <a:gd name="connsiteX374" fmla="*/ 1334224 w 5174126"/>
              <a:gd name="connsiteY374" fmla="*/ 1549151 h 5366697"/>
              <a:gd name="connsiteX375" fmla="*/ 1350629 w 5174126"/>
              <a:gd name="connsiteY375" fmla="*/ 1562446 h 5366697"/>
              <a:gd name="connsiteX376" fmla="*/ 1337802 w 5174126"/>
              <a:gd name="connsiteY376" fmla="*/ 1543298 h 5366697"/>
              <a:gd name="connsiteX377" fmla="*/ 1129715 w 5174126"/>
              <a:gd name="connsiteY377" fmla="*/ 1529665 h 5366697"/>
              <a:gd name="connsiteX378" fmla="*/ 1143848 w 5174126"/>
              <a:gd name="connsiteY378" fmla="*/ 1545308 h 5366697"/>
              <a:gd name="connsiteX379" fmla="*/ 1133627 w 5174126"/>
              <a:gd name="connsiteY379" fmla="*/ 1536311 h 5366697"/>
              <a:gd name="connsiteX380" fmla="*/ 1129715 w 5174126"/>
              <a:gd name="connsiteY380" fmla="*/ 1529665 h 5366697"/>
              <a:gd name="connsiteX381" fmla="*/ 1168660 w 5174126"/>
              <a:gd name="connsiteY381" fmla="*/ 1519419 h 5366697"/>
              <a:gd name="connsiteX382" fmla="*/ 1198051 w 5174126"/>
              <a:gd name="connsiteY382" fmla="*/ 1545536 h 5366697"/>
              <a:gd name="connsiteX383" fmla="*/ 1180603 w 5174126"/>
              <a:gd name="connsiteY383" fmla="*/ 1535046 h 5366697"/>
              <a:gd name="connsiteX384" fmla="*/ 1168660 w 5174126"/>
              <a:gd name="connsiteY384" fmla="*/ 1519419 h 5366697"/>
              <a:gd name="connsiteX385" fmla="*/ 1156905 w 5174126"/>
              <a:gd name="connsiteY385" fmla="*/ 1510251 h 5366697"/>
              <a:gd name="connsiteX386" fmla="*/ 1168660 w 5174126"/>
              <a:gd name="connsiteY386" fmla="*/ 1519419 h 5366697"/>
              <a:gd name="connsiteX387" fmla="*/ 1160354 w 5174126"/>
              <a:gd name="connsiteY387" fmla="*/ 1515727 h 5366697"/>
              <a:gd name="connsiteX388" fmla="*/ 1156905 w 5174126"/>
              <a:gd name="connsiteY388" fmla="*/ 1510251 h 5366697"/>
              <a:gd name="connsiteX389" fmla="*/ 1158999 w 5174126"/>
              <a:gd name="connsiteY389" fmla="*/ 1504632 h 5366697"/>
              <a:gd name="connsiteX390" fmla="*/ 1156905 w 5174126"/>
              <a:gd name="connsiteY390" fmla="*/ 1510251 h 5366697"/>
              <a:gd name="connsiteX391" fmla="*/ 1158999 w 5174126"/>
              <a:gd name="connsiteY391" fmla="*/ 1504632 h 5366697"/>
              <a:gd name="connsiteX392" fmla="*/ 339343 w 5174126"/>
              <a:gd name="connsiteY392" fmla="*/ 1496339 h 5366697"/>
              <a:gd name="connsiteX393" fmla="*/ 339024 w 5174126"/>
              <a:gd name="connsiteY393" fmla="*/ 1502621 h 5366697"/>
              <a:gd name="connsiteX394" fmla="*/ 339343 w 5174126"/>
              <a:gd name="connsiteY394" fmla="*/ 1496339 h 5366697"/>
              <a:gd name="connsiteX395" fmla="*/ 272901 w 5174126"/>
              <a:gd name="connsiteY395" fmla="*/ 1427219 h 5366697"/>
              <a:gd name="connsiteX396" fmla="*/ 270918 w 5174126"/>
              <a:gd name="connsiteY396" fmla="*/ 1432543 h 5366697"/>
              <a:gd name="connsiteX397" fmla="*/ 272901 w 5174126"/>
              <a:gd name="connsiteY397" fmla="*/ 1427219 h 5366697"/>
              <a:gd name="connsiteX398" fmla="*/ 1687989 w 5174126"/>
              <a:gd name="connsiteY398" fmla="*/ 1363927 h 5366697"/>
              <a:gd name="connsiteX399" fmla="*/ 1683097 w 5174126"/>
              <a:gd name="connsiteY399" fmla="*/ 1368736 h 5366697"/>
              <a:gd name="connsiteX400" fmla="*/ 1704654 w 5174126"/>
              <a:gd name="connsiteY400" fmla="*/ 1376893 h 5366697"/>
              <a:gd name="connsiteX401" fmla="*/ 1687989 w 5174126"/>
              <a:gd name="connsiteY401" fmla="*/ 1363927 h 5366697"/>
              <a:gd name="connsiteX402" fmla="*/ 1114335 w 5174126"/>
              <a:gd name="connsiteY402" fmla="*/ 1345895 h 5366697"/>
              <a:gd name="connsiteX403" fmla="*/ 1143727 w 5174126"/>
              <a:gd name="connsiteY403" fmla="*/ 1372011 h 5366697"/>
              <a:gd name="connsiteX404" fmla="*/ 1126279 w 5174126"/>
              <a:gd name="connsiteY404" fmla="*/ 1361520 h 5366697"/>
              <a:gd name="connsiteX405" fmla="*/ 1114335 w 5174126"/>
              <a:gd name="connsiteY405" fmla="*/ 1345895 h 5366697"/>
              <a:gd name="connsiteX406" fmla="*/ 1102581 w 5174126"/>
              <a:gd name="connsiteY406" fmla="*/ 1336725 h 5366697"/>
              <a:gd name="connsiteX407" fmla="*/ 1114335 w 5174126"/>
              <a:gd name="connsiteY407" fmla="*/ 1345895 h 5366697"/>
              <a:gd name="connsiteX408" fmla="*/ 1102503 w 5174126"/>
              <a:gd name="connsiteY408" fmla="*/ 1341488 h 5366697"/>
              <a:gd name="connsiteX409" fmla="*/ 1102581 w 5174126"/>
              <a:gd name="connsiteY409" fmla="*/ 1336725 h 5366697"/>
              <a:gd name="connsiteX410" fmla="*/ 1090826 w 5174126"/>
              <a:gd name="connsiteY410" fmla="*/ 1327557 h 5366697"/>
              <a:gd name="connsiteX411" fmla="*/ 1102581 w 5174126"/>
              <a:gd name="connsiteY411" fmla="*/ 1336725 h 5366697"/>
              <a:gd name="connsiteX412" fmla="*/ 1090750 w 5174126"/>
              <a:gd name="connsiteY412" fmla="*/ 1332318 h 5366697"/>
              <a:gd name="connsiteX413" fmla="*/ 1090826 w 5174126"/>
              <a:gd name="connsiteY413" fmla="*/ 1327557 h 5366697"/>
              <a:gd name="connsiteX414" fmla="*/ 1092920 w 5174126"/>
              <a:gd name="connsiteY414" fmla="*/ 1321937 h 5366697"/>
              <a:gd name="connsiteX415" fmla="*/ 1090826 w 5174126"/>
              <a:gd name="connsiteY415" fmla="*/ 1327557 h 5366697"/>
              <a:gd name="connsiteX416" fmla="*/ 1092920 w 5174126"/>
              <a:gd name="connsiteY416" fmla="*/ 1321937 h 5366697"/>
              <a:gd name="connsiteX417" fmla="*/ 1717604 w 5174126"/>
              <a:gd name="connsiteY417" fmla="*/ 1278574 h 5366697"/>
              <a:gd name="connsiteX418" fmla="*/ 1737897 w 5174126"/>
              <a:gd name="connsiteY418" fmla="*/ 1292952 h 5366697"/>
              <a:gd name="connsiteX419" fmla="*/ 1717604 w 5174126"/>
              <a:gd name="connsiteY419" fmla="*/ 1278574 h 5366697"/>
              <a:gd name="connsiteX420" fmla="*/ 4352972 w 5174126"/>
              <a:gd name="connsiteY420" fmla="*/ 1268478 h 5366697"/>
              <a:gd name="connsiteX421" fmla="*/ 4352972 w 5174126"/>
              <a:gd name="connsiteY421" fmla="*/ 1268478 h 5366697"/>
              <a:gd name="connsiteX422" fmla="*/ 1685507 w 5174126"/>
              <a:gd name="connsiteY422" fmla="*/ 1255862 h 5366697"/>
              <a:gd name="connsiteX423" fmla="*/ 1717604 w 5174126"/>
              <a:gd name="connsiteY423" fmla="*/ 1278574 h 5366697"/>
              <a:gd name="connsiteX424" fmla="*/ 1685507 w 5174126"/>
              <a:gd name="connsiteY424" fmla="*/ 1255862 h 5366697"/>
              <a:gd name="connsiteX425" fmla="*/ 1673915 w 5174126"/>
              <a:gd name="connsiteY425" fmla="*/ 1246491 h 5366697"/>
              <a:gd name="connsiteX426" fmla="*/ 1685507 w 5174126"/>
              <a:gd name="connsiteY426" fmla="*/ 1255862 h 5366697"/>
              <a:gd name="connsiteX427" fmla="*/ 1673915 w 5174126"/>
              <a:gd name="connsiteY427" fmla="*/ 1246491 h 5366697"/>
              <a:gd name="connsiteX428" fmla="*/ 4308777 w 5174126"/>
              <a:gd name="connsiteY428" fmla="*/ 1240879 h 5366697"/>
              <a:gd name="connsiteX429" fmla="*/ 4301174 w 5174126"/>
              <a:gd name="connsiteY429" fmla="*/ 1241764 h 5366697"/>
              <a:gd name="connsiteX430" fmla="*/ 4317133 w 5174126"/>
              <a:gd name="connsiteY430" fmla="*/ 1248244 h 5366697"/>
              <a:gd name="connsiteX431" fmla="*/ 4317133 w 5174126"/>
              <a:gd name="connsiteY431" fmla="*/ 1248244 h 5366697"/>
              <a:gd name="connsiteX432" fmla="*/ 4308777 w 5174126"/>
              <a:gd name="connsiteY432" fmla="*/ 1240879 h 5366697"/>
              <a:gd name="connsiteX433" fmla="*/ 964407 w 5174126"/>
              <a:gd name="connsiteY433" fmla="*/ 1239278 h 5366697"/>
              <a:gd name="connsiteX434" fmla="*/ 964199 w 5174126"/>
              <a:gd name="connsiteY434" fmla="*/ 1245263 h 5366697"/>
              <a:gd name="connsiteX435" fmla="*/ 964407 w 5174126"/>
              <a:gd name="connsiteY435" fmla="*/ 1239278 h 5366697"/>
              <a:gd name="connsiteX436" fmla="*/ 926625 w 5174126"/>
              <a:gd name="connsiteY436" fmla="*/ 1234785 h 5366697"/>
              <a:gd name="connsiteX437" fmla="*/ 926711 w 5174126"/>
              <a:gd name="connsiteY437" fmla="*/ 1240881 h 5366697"/>
              <a:gd name="connsiteX438" fmla="*/ 926625 w 5174126"/>
              <a:gd name="connsiteY438" fmla="*/ 1234785 h 5366697"/>
              <a:gd name="connsiteX439" fmla="*/ 1711104 w 5174126"/>
              <a:gd name="connsiteY439" fmla="*/ 1229872 h 5366697"/>
              <a:gd name="connsiteX440" fmla="*/ 1716139 w 5174126"/>
              <a:gd name="connsiteY440" fmla="*/ 1230299 h 5366697"/>
              <a:gd name="connsiteX441" fmla="*/ 1717208 w 5174126"/>
              <a:gd name="connsiteY441" fmla="*/ 1230390 h 5366697"/>
              <a:gd name="connsiteX442" fmla="*/ 1707581 w 5174126"/>
              <a:gd name="connsiteY442" fmla="*/ 1229573 h 5366697"/>
              <a:gd name="connsiteX443" fmla="*/ 1711104 w 5174126"/>
              <a:gd name="connsiteY443" fmla="*/ 1229872 h 5366697"/>
              <a:gd name="connsiteX444" fmla="*/ 1710791 w 5174126"/>
              <a:gd name="connsiteY444" fmla="*/ 1229845 h 5366697"/>
              <a:gd name="connsiteX445" fmla="*/ 1707581 w 5174126"/>
              <a:gd name="connsiteY445" fmla="*/ 1229573 h 5366697"/>
              <a:gd name="connsiteX446" fmla="*/ 1658359 w 5174126"/>
              <a:gd name="connsiteY446" fmla="*/ 1228975 h 5366697"/>
              <a:gd name="connsiteX447" fmla="*/ 1653622 w 5174126"/>
              <a:gd name="connsiteY447" fmla="*/ 1232113 h 5366697"/>
              <a:gd name="connsiteX448" fmla="*/ 1658359 w 5174126"/>
              <a:gd name="connsiteY448" fmla="*/ 1228975 h 5366697"/>
              <a:gd name="connsiteX449" fmla="*/ 1621525 w 5174126"/>
              <a:gd name="connsiteY449" fmla="*/ 1209400 h 5366697"/>
              <a:gd name="connsiteX450" fmla="*/ 1653622 w 5174126"/>
              <a:gd name="connsiteY450" fmla="*/ 1232113 h 5366697"/>
              <a:gd name="connsiteX451" fmla="*/ 1621525 w 5174126"/>
              <a:gd name="connsiteY451" fmla="*/ 1209400 h 5366697"/>
              <a:gd name="connsiteX452" fmla="*/ 1609933 w 5174126"/>
              <a:gd name="connsiteY452" fmla="*/ 1200029 h 5366697"/>
              <a:gd name="connsiteX453" fmla="*/ 1621525 w 5174126"/>
              <a:gd name="connsiteY453" fmla="*/ 1209400 h 5366697"/>
              <a:gd name="connsiteX454" fmla="*/ 1609933 w 5174126"/>
              <a:gd name="connsiteY454" fmla="*/ 1200029 h 5366697"/>
              <a:gd name="connsiteX455" fmla="*/ 1440205 w 5174126"/>
              <a:gd name="connsiteY455" fmla="*/ 1195794 h 5366697"/>
              <a:gd name="connsiteX456" fmla="*/ 1472301 w 5174126"/>
              <a:gd name="connsiteY456" fmla="*/ 1218507 h 5366697"/>
              <a:gd name="connsiteX457" fmla="*/ 1440205 w 5174126"/>
              <a:gd name="connsiteY457" fmla="*/ 1195794 h 5366697"/>
              <a:gd name="connsiteX458" fmla="*/ 1428612 w 5174126"/>
              <a:gd name="connsiteY458" fmla="*/ 1186423 h 5366697"/>
              <a:gd name="connsiteX459" fmla="*/ 1440205 w 5174126"/>
              <a:gd name="connsiteY459" fmla="*/ 1195794 h 5366697"/>
              <a:gd name="connsiteX460" fmla="*/ 1428612 w 5174126"/>
              <a:gd name="connsiteY460" fmla="*/ 1186423 h 5366697"/>
              <a:gd name="connsiteX461" fmla="*/ 1417020 w 5174126"/>
              <a:gd name="connsiteY461" fmla="*/ 1177051 h 5366697"/>
              <a:gd name="connsiteX462" fmla="*/ 1428612 w 5174126"/>
              <a:gd name="connsiteY462" fmla="*/ 1186423 h 5366697"/>
              <a:gd name="connsiteX463" fmla="*/ 1417020 w 5174126"/>
              <a:gd name="connsiteY463" fmla="*/ 1177051 h 5366697"/>
              <a:gd name="connsiteX464" fmla="*/ 1622683 w 5174126"/>
              <a:gd name="connsiteY464" fmla="*/ 1169148 h 5366697"/>
              <a:gd name="connsiteX465" fmla="*/ 1641120 w 5174126"/>
              <a:gd name="connsiteY465" fmla="*/ 1179369 h 5366697"/>
              <a:gd name="connsiteX466" fmla="*/ 1622683 w 5174126"/>
              <a:gd name="connsiteY466" fmla="*/ 1169148 h 5366697"/>
              <a:gd name="connsiteX467" fmla="*/ 3675464 w 5174126"/>
              <a:gd name="connsiteY467" fmla="*/ 1127665 h 5366697"/>
              <a:gd name="connsiteX468" fmla="*/ 3670248 w 5174126"/>
              <a:gd name="connsiteY468" fmla="*/ 1137402 h 5366697"/>
              <a:gd name="connsiteX469" fmla="*/ 3675464 w 5174126"/>
              <a:gd name="connsiteY469" fmla="*/ 1127665 h 5366697"/>
              <a:gd name="connsiteX470" fmla="*/ 2572949 w 5174126"/>
              <a:gd name="connsiteY470" fmla="*/ 961214 h 5366697"/>
              <a:gd name="connsiteX471" fmla="*/ 2565172 w 5174126"/>
              <a:gd name="connsiteY471" fmla="*/ 962132 h 5366697"/>
              <a:gd name="connsiteX472" fmla="*/ 2684742 w 5174126"/>
              <a:gd name="connsiteY472" fmla="*/ 1016641 h 5366697"/>
              <a:gd name="connsiteX473" fmla="*/ 2623830 w 5174126"/>
              <a:gd name="connsiteY473" fmla="*/ 984300 h 5366697"/>
              <a:gd name="connsiteX474" fmla="*/ 2572949 w 5174126"/>
              <a:gd name="connsiteY474" fmla="*/ 961214 h 5366697"/>
              <a:gd name="connsiteX475" fmla="*/ 2590792 w 5174126"/>
              <a:gd name="connsiteY475" fmla="*/ 946618 h 5366697"/>
              <a:gd name="connsiteX476" fmla="*/ 2588251 w 5174126"/>
              <a:gd name="connsiteY476" fmla="*/ 946844 h 5366697"/>
              <a:gd name="connsiteX477" fmla="*/ 2597363 w 5174126"/>
              <a:gd name="connsiteY477" fmla="*/ 952474 h 5366697"/>
              <a:gd name="connsiteX478" fmla="*/ 2695968 w 5174126"/>
              <a:gd name="connsiteY478" fmla="*/ 1009205 h 5366697"/>
              <a:gd name="connsiteX479" fmla="*/ 2656647 w 5174126"/>
              <a:gd name="connsiteY479" fmla="*/ 974229 h 5366697"/>
              <a:gd name="connsiteX480" fmla="*/ 2597363 w 5174126"/>
              <a:gd name="connsiteY480" fmla="*/ 952474 h 5366697"/>
              <a:gd name="connsiteX481" fmla="*/ 2590792 w 5174126"/>
              <a:gd name="connsiteY481" fmla="*/ 946618 h 5366697"/>
              <a:gd name="connsiteX482" fmla="*/ 2510521 w 5174126"/>
              <a:gd name="connsiteY482" fmla="*/ 925925 h 5366697"/>
              <a:gd name="connsiteX483" fmla="*/ 2501781 w 5174126"/>
              <a:gd name="connsiteY483" fmla="*/ 926047 h 5366697"/>
              <a:gd name="connsiteX484" fmla="*/ 2554843 w 5174126"/>
              <a:gd name="connsiteY484" fmla="*/ 946539 h 5366697"/>
              <a:gd name="connsiteX485" fmla="*/ 2510521 w 5174126"/>
              <a:gd name="connsiteY485" fmla="*/ 925925 h 5366697"/>
              <a:gd name="connsiteX486" fmla="*/ 2525484 w 5174126"/>
              <a:gd name="connsiteY486" fmla="*/ 910347 h 5366697"/>
              <a:gd name="connsiteX487" fmla="*/ 2525484 w 5174126"/>
              <a:gd name="connsiteY487" fmla="*/ 910347 h 5366697"/>
              <a:gd name="connsiteX488" fmla="*/ 2464993 w 5174126"/>
              <a:gd name="connsiteY488" fmla="*/ 878806 h 5366697"/>
              <a:gd name="connsiteX489" fmla="*/ 2508310 w 5174126"/>
              <a:gd name="connsiteY489" fmla="*/ 893903 h 5366697"/>
              <a:gd name="connsiteX490" fmla="*/ 2486754 w 5174126"/>
              <a:gd name="connsiteY490" fmla="*/ 885747 h 5366697"/>
              <a:gd name="connsiteX491" fmla="*/ 2464993 w 5174126"/>
              <a:gd name="connsiteY491" fmla="*/ 878806 h 5366697"/>
              <a:gd name="connsiteX492" fmla="*/ 3207585 w 5174126"/>
              <a:gd name="connsiteY492" fmla="*/ 831839 h 5366697"/>
              <a:gd name="connsiteX493" fmla="*/ 3207585 w 5174126"/>
              <a:gd name="connsiteY493" fmla="*/ 831839 h 5366697"/>
              <a:gd name="connsiteX494" fmla="*/ 2347896 w 5174126"/>
              <a:gd name="connsiteY494" fmla="*/ 827860 h 5366697"/>
              <a:gd name="connsiteX495" fmla="*/ 2477746 w 5174126"/>
              <a:gd name="connsiteY495" fmla="*/ 914149 h 5366697"/>
              <a:gd name="connsiteX496" fmla="*/ 2496824 w 5174126"/>
              <a:gd name="connsiteY496" fmla="*/ 918563 h 5366697"/>
              <a:gd name="connsiteX497" fmla="*/ 2422878 w 5174126"/>
              <a:gd name="connsiteY497" fmla="*/ 873317 h 5366697"/>
              <a:gd name="connsiteX498" fmla="*/ 2347896 w 5174126"/>
              <a:gd name="connsiteY498" fmla="*/ 827860 h 5366697"/>
              <a:gd name="connsiteX499" fmla="*/ 2317273 w 5174126"/>
              <a:gd name="connsiteY499" fmla="*/ 797890 h 5366697"/>
              <a:gd name="connsiteX500" fmla="*/ 2309165 w 5174126"/>
              <a:gd name="connsiteY500" fmla="*/ 803260 h 5366697"/>
              <a:gd name="connsiteX501" fmla="*/ 2317273 w 5174126"/>
              <a:gd name="connsiteY501" fmla="*/ 797890 h 5366697"/>
              <a:gd name="connsiteX502" fmla="*/ 2197472 w 5174126"/>
              <a:gd name="connsiteY502" fmla="*/ 694933 h 5366697"/>
              <a:gd name="connsiteX503" fmla="*/ 2212980 w 5174126"/>
              <a:gd name="connsiteY503" fmla="*/ 700055 h 5366697"/>
              <a:gd name="connsiteX504" fmla="*/ 2204280 w 5174126"/>
              <a:gd name="connsiteY504" fmla="*/ 695051 h 5366697"/>
              <a:gd name="connsiteX505" fmla="*/ 2197472 w 5174126"/>
              <a:gd name="connsiteY505" fmla="*/ 694933 h 5366697"/>
              <a:gd name="connsiteX506" fmla="*/ 2423354 w 5174126"/>
              <a:gd name="connsiteY506" fmla="*/ 693632 h 5366697"/>
              <a:gd name="connsiteX507" fmla="*/ 2437081 w 5174126"/>
              <a:gd name="connsiteY507" fmla="*/ 702374 h 5366697"/>
              <a:gd name="connsiteX508" fmla="*/ 2839171 w 5174126"/>
              <a:gd name="connsiteY508" fmla="*/ 931396 h 5366697"/>
              <a:gd name="connsiteX509" fmla="*/ 2982988 w 5174126"/>
              <a:gd name="connsiteY509" fmla="*/ 996768 h 5366697"/>
              <a:gd name="connsiteX510" fmla="*/ 2980509 w 5174126"/>
              <a:gd name="connsiteY510" fmla="*/ 993026 h 5366697"/>
              <a:gd name="connsiteX511" fmla="*/ 2910897 w 5174126"/>
              <a:gd name="connsiteY511" fmla="*/ 955678 h 5366697"/>
              <a:gd name="connsiteX512" fmla="*/ 2458848 w 5174126"/>
              <a:gd name="connsiteY512" fmla="*/ 709494 h 5366697"/>
              <a:gd name="connsiteX513" fmla="*/ 2423354 w 5174126"/>
              <a:gd name="connsiteY513" fmla="*/ 693632 h 5366697"/>
              <a:gd name="connsiteX514" fmla="*/ 2869723 w 5174126"/>
              <a:gd name="connsiteY514" fmla="*/ 565656 h 5366697"/>
              <a:gd name="connsiteX515" fmla="*/ 2936857 w 5174126"/>
              <a:gd name="connsiteY515" fmla="*/ 599262 h 5366697"/>
              <a:gd name="connsiteX516" fmla="*/ 2869723 w 5174126"/>
              <a:gd name="connsiteY516" fmla="*/ 565656 h 5366697"/>
              <a:gd name="connsiteX517" fmla="*/ 2632864 w 5174126"/>
              <a:gd name="connsiteY517" fmla="*/ 562704 h 5366697"/>
              <a:gd name="connsiteX518" fmla="*/ 2643509 w 5174126"/>
              <a:gd name="connsiteY518" fmla="*/ 576404 h 5366697"/>
              <a:gd name="connsiteX519" fmla="*/ 2791222 w 5174126"/>
              <a:gd name="connsiteY519" fmla="*/ 657143 h 5366697"/>
              <a:gd name="connsiteX520" fmla="*/ 2815468 w 5174126"/>
              <a:gd name="connsiteY520" fmla="*/ 668004 h 5366697"/>
              <a:gd name="connsiteX521" fmla="*/ 2849242 w 5174126"/>
              <a:gd name="connsiteY521" fmla="*/ 685118 h 5366697"/>
              <a:gd name="connsiteX522" fmla="*/ 2815468 w 5174126"/>
              <a:gd name="connsiteY522" fmla="*/ 668004 h 5366697"/>
              <a:gd name="connsiteX523" fmla="*/ 2791222 w 5174126"/>
              <a:gd name="connsiteY523" fmla="*/ 657143 h 5366697"/>
              <a:gd name="connsiteX524" fmla="*/ 2666954 w 5174126"/>
              <a:gd name="connsiteY524" fmla="*/ 577926 h 5366697"/>
              <a:gd name="connsiteX525" fmla="*/ 2632864 w 5174126"/>
              <a:gd name="connsiteY525" fmla="*/ 562704 h 5366697"/>
              <a:gd name="connsiteX526" fmla="*/ 1991783 w 5174126"/>
              <a:gd name="connsiteY526" fmla="*/ 558509 h 5366697"/>
              <a:gd name="connsiteX527" fmla="*/ 2024292 w 5174126"/>
              <a:gd name="connsiteY527" fmla="*/ 581846 h 5366697"/>
              <a:gd name="connsiteX528" fmla="*/ 1991783 w 5174126"/>
              <a:gd name="connsiteY528" fmla="*/ 558509 h 5366697"/>
              <a:gd name="connsiteX529" fmla="*/ 2842588 w 5174126"/>
              <a:gd name="connsiteY529" fmla="*/ 549754 h 5366697"/>
              <a:gd name="connsiteX530" fmla="*/ 2841321 w 5174126"/>
              <a:gd name="connsiteY530" fmla="*/ 556650 h 5366697"/>
              <a:gd name="connsiteX531" fmla="*/ 2849430 w 5174126"/>
              <a:gd name="connsiteY531" fmla="*/ 551279 h 5366697"/>
              <a:gd name="connsiteX532" fmla="*/ 2842588 w 5174126"/>
              <a:gd name="connsiteY532" fmla="*/ 549754 h 5366697"/>
              <a:gd name="connsiteX533" fmla="*/ 1975866 w 5174126"/>
              <a:gd name="connsiteY533" fmla="*/ 541233 h 5366697"/>
              <a:gd name="connsiteX534" fmla="*/ 1970866 w 5174126"/>
              <a:gd name="connsiteY534" fmla="*/ 544545 h 5366697"/>
              <a:gd name="connsiteX535" fmla="*/ 1975866 w 5174126"/>
              <a:gd name="connsiteY535" fmla="*/ 541233 h 5366697"/>
              <a:gd name="connsiteX536" fmla="*/ 1952438 w 5174126"/>
              <a:gd name="connsiteY536" fmla="*/ 524852 h 5366697"/>
              <a:gd name="connsiteX537" fmla="*/ 1956796 w 5174126"/>
              <a:gd name="connsiteY537" fmla="*/ 531431 h 5366697"/>
              <a:gd name="connsiteX538" fmla="*/ 1952438 w 5174126"/>
              <a:gd name="connsiteY538" fmla="*/ 524852 h 5366697"/>
              <a:gd name="connsiteX539" fmla="*/ 1926913 w 5174126"/>
              <a:gd name="connsiteY539" fmla="*/ 437493 h 5366697"/>
              <a:gd name="connsiteX540" fmla="*/ 1938379 w 5174126"/>
              <a:gd name="connsiteY540" fmla="*/ 444017 h 5366697"/>
              <a:gd name="connsiteX541" fmla="*/ 1932157 w 5174126"/>
              <a:gd name="connsiteY541" fmla="*/ 442754 h 5366697"/>
              <a:gd name="connsiteX542" fmla="*/ 1625022 w 5174126"/>
              <a:gd name="connsiteY542" fmla="*/ 374695 h 5366697"/>
              <a:gd name="connsiteX543" fmla="*/ 1629380 w 5174126"/>
              <a:gd name="connsiteY543" fmla="*/ 381274 h 5366697"/>
              <a:gd name="connsiteX544" fmla="*/ 1625022 w 5174126"/>
              <a:gd name="connsiteY544" fmla="*/ 374695 h 5366697"/>
              <a:gd name="connsiteX545" fmla="*/ 1993734 w 5174126"/>
              <a:gd name="connsiteY545" fmla="*/ 251202 h 5366697"/>
              <a:gd name="connsiteX546" fmla="*/ 2018393 w 5174126"/>
              <a:gd name="connsiteY546" fmla="*/ 262687 h 5366697"/>
              <a:gd name="connsiteX547" fmla="*/ 1993734 w 5174126"/>
              <a:gd name="connsiteY547" fmla="*/ 251202 h 5366697"/>
              <a:gd name="connsiteX548" fmla="*/ 2177840 w 5174126"/>
              <a:gd name="connsiteY548" fmla="*/ 235142 h 5366697"/>
              <a:gd name="connsiteX549" fmla="*/ 2182797 w 5174126"/>
              <a:gd name="connsiteY549" fmla="*/ 242627 h 5366697"/>
              <a:gd name="connsiteX550" fmla="*/ 2177840 w 5174126"/>
              <a:gd name="connsiteY550" fmla="*/ 235142 h 5366697"/>
              <a:gd name="connsiteX551" fmla="*/ 2166247 w 5174126"/>
              <a:gd name="connsiteY551" fmla="*/ 225770 h 5366697"/>
              <a:gd name="connsiteX552" fmla="*/ 2177840 w 5174126"/>
              <a:gd name="connsiteY552" fmla="*/ 235142 h 5366697"/>
              <a:gd name="connsiteX553" fmla="*/ 2166247 w 5174126"/>
              <a:gd name="connsiteY553" fmla="*/ 225770 h 5366697"/>
              <a:gd name="connsiteX554" fmla="*/ 2217976 w 5174126"/>
              <a:gd name="connsiteY554" fmla="*/ 135866 h 5366697"/>
              <a:gd name="connsiteX555" fmla="*/ 2222538 w 5174126"/>
              <a:gd name="connsiteY555" fmla="*/ 136657 h 5366697"/>
              <a:gd name="connsiteX556" fmla="*/ 2222707 w 5174126"/>
              <a:gd name="connsiteY556" fmla="*/ 138183 h 5366697"/>
              <a:gd name="connsiteX557" fmla="*/ 1693614 w 5174126"/>
              <a:gd name="connsiteY557" fmla="*/ 90797 h 5366697"/>
              <a:gd name="connsiteX558" fmla="*/ 1696354 w 5174126"/>
              <a:gd name="connsiteY558" fmla="*/ 92786 h 5366697"/>
              <a:gd name="connsiteX559" fmla="*/ 1697114 w 5174126"/>
              <a:gd name="connsiteY559" fmla="*/ 93414 h 5366697"/>
              <a:gd name="connsiteX560" fmla="*/ 1691875 w 5174126"/>
              <a:gd name="connsiteY560" fmla="*/ 89498 h 5366697"/>
              <a:gd name="connsiteX561" fmla="*/ 1693614 w 5174126"/>
              <a:gd name="connsiteY561" fmla="*/ 90797 h 5366697"/>
              <a:gd name="connsiteX562" fmla="*/ 1692120 w 5174126"/>
              <a:gd name="connsiteY562" fmla="*/ 89714 h 5366697"/>
              <a:gd name="connsiteX563" fmla="*/ 1669912 w 5174126"/>
              <a:gd name="connsiteY563" fmla="*/ 14193 h 5366697"/>
              <a:gd name="connsiteX564" fmla="*/ 1688746 w 5174126"/>
              <a:gd name="connsiteY564" fmla="*/ 25162 h 5366697"/>
              <a:gd name="connsiteX565" fmla="*/ 1827039 w 5174126"/>
              <a:gd name="connsiteY565" fmla="*/ 133679 h 5366697"/>
              <a:gd name="connsiteX566" fmla="*/ 1950045 w 5174126"/>
              <a:gd name="connsiteY566" fmla="*/ 219118 h 5366697"/>
              <a:gd name="connsiteX567" fmla="*/ 1985883 w 5174126"/>
              <a:gd name="connsiteY567" fmla="*/ 239350 h 5366697"/>
              <a:gd name="connsiteX568" fmla="*/ 1841369 w 5174126"/>
              <a:gd name="connsiteY568" fmla="*/ 129571 h 5366697"/>
              <a:gd name="connsiteX569" fmla="*/ 1808908 w 5174126"/>
              <a:gd name="connsiteY569" fmla="*/ 90050 h 5366697"/>
              <a:gd name="connsiteX570" fmla="*/ 1895070 w 5174126"/>
              <a:gd name="connsiteY570" fmla="*/ 144254 h 5366697"/>
              <a:gd name="connsiteX571" fmla="*/ 2411914 w 5174126"/>
              <a:gd name="connsiteY571" fmla="*/ 512641 h 5366697"/>
              <a:gd name="connsiteX572" fmla="*/ 2714729 w 5174126"/>
              <a:gd name="connsiteY572" fmla="*/ 701531 h 5366697"/>
              <a:gd name="connsiteX573" fmla="*/ 3027220 w 5174126"/>
              <a:gd name="connsiteY573" fmla="*/ 845421 h 5366697"/>
              <a:gd name="connsiteX574" fmla="*/ 2545555 w 5174126"/>
              <a:gd name="connsiteY574" fmla="*/ 580267 h 5366697"/>
              <a:gd name="connsiteX575" fmla="*/ 2138861 w 5174126"/>
              <a:gd name="connsiteY575" fmla="*/ 294166 h 5366697"/>
              <a:gd name="connsiteX576" fmla="*/ 2089209 w 5174126"/>
              <a:gd name="connsiteY576" fmla="*/ 243597 h 5366697"/>
              <a:gd name="connsiteX577" fmla="*/ 2167262 w 5174126"/>
              <a:gd name="connsiteY577" fmla="*/ 303173 h 5366697"/>
              <a:gd name="connsiteX578" fmla="*/ 2563627 w 5174126"/>
              <a:gd name="connsiteY578" fmla="*/ 573679 h 5366697"/>
              <a:gd name="connsiteX579" fmla="*/ 2919552 w 5174126"/>
              <a:gd name="connsiteY579" fmla="*/ 766874 h 5366697"/>
              <a:gd name="connsiteX580" fmla="*/ 2975091 w 5174126"/>
              <a:gd name="connsiteY580" fmla="*/ 791109 h 5366697"/>
              <a:gd name="connsiteX581" fmla="*/ 2922289 w 5174126"/>
              <a:gd name="connsiteY581" fmla="*/ 753395 h 5366697"/>
              <a:gd name="connsiteX582" fmla="*/ 2856420 w 5174126"/>
              <a:gd name="connsiteY582" fmla="*/ 713568 h 5366697"/>
              <a:gd name="connsiteX583" fmla="*/ 2860162 w 5174126"/>
              <a:gd name="connsiteY583" fmla="*/ 711089 h 5366697"/>
              <a:gd name="connsiteX584" fmla="*/ 2856420 w 5174126"/>
              <a:gd name="connsiteY584" fmla="*/ 713568 h 5366697"/>
              <a:gd name="connsiteX585" fmla="*/ 2740592 w 5174126"/>
              <a:gd name="connsiteY585" fmla="*/ 656578 h 5366697"/>
              <a:gd name="connsiteX586" fmla="*/ 2570521 w 5174126"/>
              <a:gd name="connsiteY586" fmla="*/ 558344 h 5366697"/>
              <a:gd name="connsiteX587" fmla="*/ 2494323 w 5174126"/>
              <a:gd name="connsiteY587" fmla="*/ 502924 h 5366697"/>
              <a:gd name="connsiteX588" fmla="*/ 2474030 w 5174126"/>
              <a:gd name="connsiteY588" fmla="*/ 488546 h 5366697"/>
              <a:gd name="connsiteX589" fmla="*/ 2165940 w 5174126"/>
              <a:gd name="connsiteY589" fmla="*/ 259177 h 5366697"/>
              <a:gd name="connsiteX590" fmla="*/ 2497473 w 5174126"/>
              <a:gd name="connsiteY590" fmla="*/ 490067 h 5366697"/>
              <a:gd name="connsiteX591" fmla="*/ 2612628 w 5174126"/>
              <a:gd name="connsiteY591" fmla="*/ 563654 h 5366697"/>
              <a:gd name="connsiteX592" fmla="*/ 2599820 w 5174126"/>
              <a:gd name="connsiteY592" fmla="*/ 544320 h 5366697"/>
              <a:gd name="connsiteX593" fmla="*/ 2569791 w 5174126"/>
              <a:gd name="connsiteY593" fmla="*/ 524726 h 5366697"/>
              <a:gd name="connsiteX594" fmla="*/ 2182797 w 5174126"/>
              <a:gd name="connsiteY594" fmla="*/ 242627 h 5366697"/>
              <a:gd name="connsiteX595" fmla="*/ 2646294 w 5174126"/>
              <a:gd name="connsiteY595" fmla="*/ 546738 h 5366697"/>
              <a:gd name="connsiteX596" fmla="*/ 3094236 w 5174126"/>
              <a:gd name="connsiteY596" fmla="*/ 778593 h 5366697"/>
              <a:gd name="connsiteX597" fmla="*/ 3111046 w 5174126"/>
              <a:gd name="connsiteY597" fmla="*/ 778228 h 5366697"/>
              <a:gd name="connsiteX598" fmla="*/ 2995631 w 5174126"/>
              <a:gd name="connsiteY598" fmla="*/ 721862 h 5366697"/>
              <a:gd name="connsiteX599" fmla="*/ 2225942 w 5174126"/>
              <a:gd name="connsiteY599" fmla="*/ 248149 h 5366697"/>
              <a:gd name="connsiteX600" fmla="*/ 2100944 w 5174126"/>
              <a:gd name="connsiteY600" fmla="*/ 135314 h 5366697"/>
              <a:gd name="connsiteX601" fmla="*/ 2066369 w 5174126"/>
              <a:gd name="connsiteY601" fmla="*/ 108859 h 5366697"/>
              <a:gd name="connsiteX602" fmla="*/ 2050669 w 5174126"/>
              <a:gd name="connsiteY602" fmla="*/ 85157 h 5366697"/>
              <a:gd name="connsiteX603" fmla="*/ 2183411 w 5174126"/>
              <a:gd name="connsiteY603" fmla="*/ 175812 h 5366697"/>
              <a:gd name="connsiteX604" fmla="*/ 2647500 w 5174126"/>
              <a:gd name="connsiteY604" fmla="*/ 490301 h 5366697"/>
              <a:gd name="connsiteX605" fmla="*/ 2920956 w 5174126"/>
              <a:gd name="connsiteY605" fmla="*/ 642998 h 5366697"/>
              <a:gd name="connsiteX606" fmla="*/ 3124209 w 5174126"/>
              <a:gd name="connsiteY606" fmla="*/ 747971 h 5366697"/>
              <a:gd name="connsiteX607" fmla="*/ 3195935 w 5174126"/>
              <a:gd name="connsiteY607" fmla="*/ 772252 h 5366697"/>
              <a:gd name="connsiteX608" fmla="*/ 3170060 w 5174126"/>
              <a:gd name="connsiteY608" fmla="*/ 750803 h 5366697"/>
              <a:gd name="connsiteX609" fmla="*/ 2670943 w 5174126"/>
              <a:gd name="connsiteY609" fmla="*/ 491823 h 5366697"/>
              <a:gd name="connsiteX610" fmla="*/ 2221777 w 5174126"/>
              <a:gd name="connsiteY610" fmla="*/ 183603 h 5366697"/>
              <a:gd name="connsiteX611" fmla="*/ 2155316 w 5174126"/>
              <a:gd name="connsiteY611" fmla="*/ 133399 h 5366697"/>
              <a:gd name="connsiteX612" fmla="*/ 2152472 w 5174126"/>
              <a:gd name="connsiteY612" fmla="*/ 112848 h 5366697"/>
              <a:gd name="connsiteX613" fmla="*/ 2135922 w 5174126"/>
              <a:gd name="connsiteY613" fmla="*/ 95991 h 5366697"/>
              <a:gd name="connsiteX614" fmla="*/ 2223347 w 5174126"/>
              <a:gd name="connsiteY614" fmla="*/ 143974 h 5366697"/>
              <a:gd name="connsiteX615" fmla="*/ 2222083 w 5174126"/>
              <a:gd name="connsiteY615" fmla="*/ 150196 h 5366697"/>
              <a:gd name="connsiteX616" fmla="*/ 2156215 w 5174126"/>
              <a:gd name="connsiteY616" fmla="*/ 110369 h 5366697"/>
              <a:gd name="connsiteX617" fmla="*/ 2223347 w 5174126"/>
              <a:gd name="connsiteY617" fmla="*/ 143974 h 5366697"/>
              <a:gd name="connsiteX618" fmla="*/ 2222707 w 5174126"/>
              <a:gd name="connsiteY618" fmla="*/ 138183 h 5366697"/>
              <a:gd name="connsiteX619" fmla="*/ 2249591 w 5174126"/>
              <a:gd name="connsiteY619" fmla="*/ 151352 h 5366697"/>
              <a:gd name="connsiteX620" fmla="*/ 2340981 w 5174126"/>
              <a:gd name="connsiteY620" fmla="*/ 221304 h 5366697"/>
              <a:gd name="connsiteX621" fmla="*/ 2975221 w 5174126"/>
              <a:gd name="connsiteY621" fmla="*/ 607052 h 5366697"/>
              <a:gd name="connsiteX622" fmla="*/ 3234654 w 5174126"/>
              <a:gd name="connsiteY622" fmla="*/ 730450 h 5366697"/>
              <a:gd name="connsiteX623" fmla="*/ 3746212 w 5174126"/>
              <a:gd name="connsiteY623" fmla="*/ 991958 h 5366697"/>
              <a:gd name="connsiteX624" fmla="*/ 4138282 w 5174126"/>
              <a:gd name="connsiteY624" fmla="*/ 1171978 h 5366697"/>
              <a:gd name="connsiteX625" fmla="*/ 4236294 w 5174126"/>
              <a:gd name="connsiteY625" fmla="*/ 1218333 h 5366697"/>
              <a:gd name="connsiteX626" fmla="*/ 4256222 w 5174126"/>
              <a:gd name="connsiteY626" fmla="*/ 1215901 h 5366697"/>
              <a:gd name="connsiteX627" fmla="*/ 4150132 w 5174126"/>
              <a:gd name="connsiteY627" fmla="*/ 1164128 h 5366697"/>
              <a:gd name="connsiteX628" fmla="*/ 3777764 w 5174126"/>
              <a:gd name="connsiteY628" fmla="*/ 988107 h 5366697"/>
              <a:gd name="connsiteX629" fmla="*/ 3532404 w 5174126"/>
              <a:gd name="connsiteY629" fmla="*/ 877823 h 5366697"/>
              <a:gd name="connsiteX630" fmla="*/ 3409764 w 5174126"/>
              <a:gd name="connsiteY630" fmla="*/ 809194 h 5366697"/>
              <a:gd name="connsiteX631" fmla="*/ 3318596 w 5174126"/>
              <a:gd name="connsiteY631" fmla="*/ 763691 h 5366697"/>
              <a:gd name="connsiteX632" fmla="*/ 3334781 w 5174126"/>
              <a:gd name="connsiteY632" fmla="*/ 763737 h 5366697"/>
              <a:gd name="connsiteX633" fmla="*/ 3696560 w 5174126"/>
              <a:gd name="connsiteY633" fmla="*/ 941388 h 5366697"/>
              <a:gd name="connsiteX634" fmla="*/ 4107293 w 5174126"/>
              <a:gd name="connsiteY634" fmla="*/ 1125200 h 5366697"/>
              <a:gd name="connsiteX635" fmla="*/ 4516586 w 5174126"/>
              <a:gd name="connsiteY635" fmla="*/ 1305479 h 5366697"/>
              <a:gd name="connsiteX636" fmla="*/ 4870831 w 5174126"/>
              <a:gd name="connsiteY636" fmla="*/ 1504272 h 5366697"/>
              <a:gd name="connsiteX637" fmla="*/ 4919269 w 5174126"/>
              <a:gd name="connsiteY637" fmla="*/ 1544878 h 5366697"/>
              <a:gd name="connsiteX638" fmla="*/ 4884538 w 5174126"/>
              <a:gd name="connsiteY638" fmla="*/ 1500577 h 5366697"/>
              <a:gd name="connsiteX639" fmla="*/ 4912089 w 5174126"/>
              <a:gd name="connsiteY639" fmla="*/ 1516429 h 5366697"/>
              <a:gd name="connsiteX640" fmla="*/ 5006444 w 5174126"/>
              <a:gd name="connsiteY640" fmla="*/ 1676485 h 5366697"/>
              <a:gd name="connsiteX641" fmla="*/ 4988525 w 5174126"/>
              <a:gd name="connsiteY641" fmla="*/ 1631818 h 5366697"/>
              <a:gd name="connsiteX642" fmla="*/ 5001440 w 5174126"/>
              <a:gd name="connsiteY642" fmla="*/ 1685185 h 5366697"/>
              <a:gd name="connsiteX643" fmla="*/ 4984581 w 5174126"/>
              <a:gd name="connsiteY643" fmla="*/ 1701736 h 5366697"/>
              <a:gd name="connsiteX644" fmla="*/ 4984641 w 5174126"/>
              <a:gd name="connsiteY644" fmla="*/ 1751952 h 5366697"/>
              <a:gd name="connsiteX645" fmla="*/ 4954363 w 5174126"/>
              <a:gd name="connsiteY645" fmla="*/ 1815982 h 5366697"/>
              <a:gd name="connsiteX646" fmla="*/ 4942829 w 5174126"/>
              <a:gd name="connsiteY646" fmla="*/ 1856826 h 5366697"/>
              <a:gd name="connsiteX647" fmla="*/ 4925121 w 5174126"/>
              <a:gd name="connsiteY647" fmla="*/ 1880222 h 5366697"/>
              <a:gd name="connsiteX648" fmla="*/ 4918592 w 5174126"/>
              <a:gd name="connsiteY648" fmla="*/ 1912366 h 5366697"/>
              <a:gd name="connsiteX649" fmla="*/ 4913269 w 5174126"/>
              <a:gd name="connsiteY649" fmla="*/ 1888072 h 5366697"/>
              <a:gd name="connsiteX650" fmla="*/ 4900213 w 5174126"/>
              <a:gd name="connsiteY650" fmla="*/ 1952361 h 5366697"/>
              <a:gd name="connsiteX651" fmla="*/ 4883356 w 5174126"/>
              <a:gd name="connsiteY651" fmla="*/ 1968912 h 5366697"/>
              <a:gd name="connsiteX652" fmla="*/ 4881785 w 5174126"/>
              <a:gd name="connsiteY652" fmla="*/ 2008541 h 5366697"/>
              <a:gd name="connsiteX653" fmla="*/ 4850598 w 5174126"/>
              <a:gd name="connsiteY653" fmla="*/ 2029199 h 5366697"/>
              <a:gd name="connsiteX654" fmla="*/ 4845957 w 5174126"/>
              <a:gd name="connsiteY654" fmla="*/ 2054708 h 5366697"/>
              <a:gd name="connsiteX655" fmla="*/ 4825465 w 5174126"/>
              <a:gd name="connsiteY655" fmla="*/ 2107769 h 5366697"/>
              <a:gd name="connsiteX656" fmla="*/ 4813306 w 5174126"/>
              <a:gd name="connsiteY656" fmla="*/ 2149027 h 5366697"/>
              <a:gd name="connsiteX657" fmla="*/ 4791443 w 5174126"/>
              <a:gd name="connsiteY657" fmla="*/ 2174279 h 5366697"/>
              <a:gd name="connsiteX658" fmla="*/ 4792400 w 5174126"/>
              <a:gd name="connsiteY658" fmla="*/ 2201464 h 5366697"/>
              <a:gd name="connsiteX659" fmla="*/ 4768058 w 5174126"/>
              <a:gd name="connsiteY659" fmla="*/ 2222973 h 5366697"/>
              <a:gd name="connsiteX660" fmla="*/ 4757527 w 5174126"/>
              <a:gd name="connsiteY660" fmla="*/ 2274818 h 5366697"/>
              <a:gd name="connsiteX661" fmla="*/ 4741934 w 5174126"/>
              <a:gd name="connsiteY661" fmla="*/ 2285147 h 5366697"/>
              <a:gd name="connsiteX662" fmla="*/ 4724545 w 5174126"/>
              <a:gd name="connsiteY662" fmla="*/ 2341538 h 5366697"/>
              <a:gd name="connsiteX663" fmla="*/ 4697051 w 5174126"/>
              <a:gd name="connsiteY663" fmla="*/ 2375902 h 5366697"/>
              <a:gd name="connsiteX664" fmla="*/ 4700486 w 5174126"/>
              <a:gd name="connsiteY664" fmla="*/ 2406830 h 5366697"/>
              <a:gd name="connsiteX665" fmla="*/ 4677409 w 5174126"/>
              <a:gd name="connsiteY665" fmla="*/ 2422119 h 5366697"/>
              <a:gd name="connsiteX666" fmla="*/ 4677773 w 5174126"/>
              <a:gd name="connsiteY666" fmla="*/ 2438927 h 5366697"/>
              <a:gd name="connsiteX667" fmla="*/ 4664657 w 5174126"/>
              <a:gd name="connsiteY667" fmla="*/ 2452998 h 5366697"/>
              <a:gd name="connsiteX668" fmla="*/ 4665615 w 5174126"/>
              <a:gd name="connsiteY668" fmla="*/ 2480185 h 5366697"/>
              <a:gd name="connsiteX669" fmla="*/ 4651649 w 5174126"/>
              <a:gd name="connsiteY669" fmla="*/ 2501101 h 5366697"/>
              <a:gd name="connsiteX670" fmla="*/ 4634486 w 5174126"/>
              <a:gd name="connsiteY670" fmla="*/ 2551059 h 5366697"/>
              <a:gd name="connsiteX671" fmla="*/ 4631109 w 5174126"/>
              <a:gd name="connsiteY671" fmla="*/ 2570348 h 5366697"/>
              <a:gd name="connsiteX672" fmla="*/ 4598019 w 5174126"/>
              <a:gd name="connsiteY672" fmla="*/ 2603037 h 5366697"/>
              <a:gd name="connsiteX673" fmla="*/ 4609245 w 5174126"/>
              <a:gd name="connsiteY673" fmla="*/ 2595600 h 5366697"/>
              <a:gd name="connsiteX674" fmla="*/ 4588646 w 5174126"/>
              <a:gd name="connsiteY674" fmla="*/ 2614629 h 5366697"/>
              <a:gd name="connsiteX675" fmla="*/ 4584961 w 5174126"/>
              <a:gd name="connsiteY675" fmla="*/ 2667324 h 5366697"/>
              <a:gd name="connsiteX676" fmla="*/ 4565367 w 5174126"/>
              <a:gd name="connsiteY676" fmla="*/ 2697355 h 5366697"/>
              <a:gd name="connsiteX677" fmla="*/ 4558838 w 5174126"/>
              <a:gd name="connsiteY677" fmla="*/ 2729499 h 5366697"/>
              <a:gd name="connsiteX678" fmla="*/ 4538239 w 5174126"/>
              <a:gd name="connsiteY678" fmla="*/ 2748529 h 5366697"/>
              <a:gd name="connsiteX679" fmla="*/ 4536717 w 5174126"/>
              <a:gd name="connsiteY679" fmla="*/ 2771973 h 5366697"/>
              <a:gd name="connsiteX680" fmla="*/ 4516117 w 5174126"/>
              <a:gd name="connsiteY680" fmla="*/ 2791002 h 5366697"/>
              <a:gd name="connsiteX681" fmla="*/ 4526446 w 5174126"/>
              <a:gd name="connsiteY681" fmla="*/ 2806595 h 5366697"/>
              <a:gd name="connsiteX682" fmla="*/ 4511478 w 5174126"/>
              <a:gd name="connsiteY682" fmla="*/ 2816511 h 5366697"/>
              <a:gd name="connsiteX683" fmla="*/ 4508278 w 5174126"/>
              <a:gd name="connsiteY683" fmla="*/ 2845553 h 5366697"/>
              <a:gd name="connsiteX684" fmla="*/ 4473089 w 5174126"/>
              <a:gd name="connsiteY684" fmla="*/ 2885913 h 5366697"/>
              <a:gd name="connsiteX685" fmla="*/ 4484999 w 5174126"/>
              <a:gd name="connsiteY685" fmla="*/ 2928278 h 5366697"/>
              <a:gd name="connsiteX686" fmla="*/ 4411397 w 5174126"/>
              <a:gd name="connsiteY686" fmla="*/ 2977033 h 5366697"/>
              <a:gd name="connsiteX687" fmla="*/ 4393323 w 5174126"/>
              <a:gd name="connsiteY687" fmla="*/ 2983621 h 5366697"/>
              <a:gd name="connsiteX688" fmla="*/ 4417618 w 5174126"/>
              <a:gd name="connsiteY688" fmla="*/ 2978296 h 5366697"/>
              <a:gd name="connsiteX689" fmla="*/ 4217020 w 5174126"/>
              <a:gd name="connsiteY689" fmla="*/ 3027715 h 5366697"/>
              <a:gd name="connsiteX690" fmla="*/ 4217020 w 5174126"/>
              <a:gd name="connsiteY690" fmla="*/ 3027715 h 5366697"/>
              <a:gd name="connsiteX691" fmla="*/ 4225719 w 5174126"/>
              <a:gd name="connsiteY691" fmla="*/ 3032721 h 5366697"/>
              <a:gd name="connsiteX692" fmla="*/ 4038284 w 5174126"/>
              <a:gd name="connsiteY692" fmla="*/ 3051882 h 5366697"/>
              <a:gd name="connsiteX693" fmla="*/ 4038284 w 5174126"/>
              <a:gd name="connsiteY693" fmla="*/ 3051882 h 5366697"/>
              <a:gd name="connsiteX694" fmla="*/ 4087237 w 5174126"/>
              <a:gd name="connsiteY694" fmla="*/ 3058045 h 5366697"/>
              <a:gd name="connsiteX695" fmla="*/ 4025170 w 5174126"/>
              <a:gd name="connsiteY695" fmla="*/ 3065954 h 5366697"/>
              <a:gd name="connsiteX696" fmla="*/ 4054786 w 5174126"/>
              <a:gd name="connsiteY696" fmla="*/ 3084924 h 5366697"/>
              <a:gd name="connsiteX697" fmla="*/ 4042936 w 5174126"/>
              <a:gd name="connsiteY697" fmla="*/ 3092774 h 5366697"/>
              <a:gd name="connsiteX698" fmla="*/ 4072965 w 5174126"/>
              <a:gd name="connsiteY698" fmla="*/ 3112369 h 5366697"/>
              <a:gd name="connsiteX699" fmla="*/ 4076661 w 5174126"/>
              <a:gd name="connsiteY699" fmla="*/ 3126075 h 5366697"/>
              <a:gd name="connsiteX700" fmla="*/ 4092361 w 5174126"/>
              <a:gd name="connsiteY700" fmla="*/ 3149776 h 5366697"/>
              <a:gd name="connsiteX701" fmla="*/ 4195982 w 5174126"/>
              <a:gd name="connsiteY701" fmla="*/ 3264208 h 5366697"/>
              <a:gd name="connsiteX702" fmla="*/ 4474205 w 5174126"/>
              <a:gd name="connsiteY702" fmla="*/ 3558229 h 5366697"/>
              <a:gd name="connsiteX703" fmla="*/ 4613820 w 5174126"/>
              <a:gd name="connsiteY703" fmla="*/ 3710742 h 5366697"/>
              <a:gd name="connsiteX704" fmla="*/ 4672844 w 5174126"/>
              <a:gd name="connsiteY704" fmla="*/ 3749719 h 5366697"/>
              <a:gd name="connsiteX705" fmla="*/ 4818632 w 5174126"/>
              <a:gd name="connsiteY705" fmla="*/ 3919679 h 5366697"/>
              <a:gd name="connsiteX706" fmla="*/ 5073777 w 5174126"/>
              <a:gd name="connsiteY706" fmla="*/ 4228987 h 5366697"/>
              <a:gd name="connsiteX707" fmla="*/ 5153468 w 5174126"/>
              <a:gd name="connsiteY707" fmla="*/ 4365552 h 5366697"/>
              <a:gd name="connsiteX708" fmla="*/ 5150684 w 5174126"/>
              <a:gd name="connsiteY708" fmla="*/ 4395217 h 5366697"/>
              <a:gd name="connsiteX709" fmla="*/ 5142042 w 5174126"/>
              <a:gd name="connsiteY709" fmla="*/ 4440428 h 5366697"/>
              <a:gd name="connsiteX710" fmla="*/ 5147592 w 5174126"/>
              <a:gd name="connsiteY710" fmla="*/ 4458289 h 5366697"/>
              <a:gd name="connsiteX711" fmla="*/ 5130142 w 5174126"/>
              <a:gd name="connsiteY711" fmla="*/ 4464462 h 5366697"/>
              <a:gd name="connsiteX712" fmla="*/ 5129884 w 5174126"/>
              <a:gd name="connsiteY712" fmla="*/ 4481685 h 5366697"/>
              <a:gd name="connsiteX713" fmla="*/ 5128361 w 5174126"/>
              <a:gd name="connsiteY713" fmla="*/ 4505128 h 5366697"/>
              <a:gd name="connsiteX714" fmla="*/ 5103063 w 5174126"/>
              <a:gd name="connsiteY714" fmla="*/ 4499452 h 5366697"/>
              <a:gd name="connsiteX715" fmla="*/ 5105234 w 5174126"/>
              <a:gd name="connsiteY715" fmla="*/ 4536602 h 5366697"/>
              <a:gd name="connsiteX716" fmla="*/ 5074719 w 5174126"/>
              <a:gd name="connsiteY716" fmla="*/ 4540662 h 5366697"/>
              <a:gd name="connsiteX717" fmla="*/ 5098706 w 5174126"/>
              <a:gd name="connsiteY717" fmla="*/ 4568746 h 5366697"/>
              <a:gd name="connsiteX718" fmla="*/ 5062869 w 5174126"/>
              <a:gd name="connsiteY718" fmla="*/ 4548512 h 5366697"/>
              <a:gd name="connsiteX719" fmla="*/ 5050117 w 5174126"/>
              <a:gd name="connsiteY719" fmla="*/ 4579392 h 5366697"/>
              <a:gd name="connsiteX720" fmla="*/ 5061663 w 5174126"/>
              <a:gd name="connsiteY720" fmla="*/ 4604949 h 5366697"/>
              <a:gd name="connsiteX721" fmla="*/ 5035692 w 5174126"/>
              <a:gd name="connsiteY721" fmla="*/ 4615871 h 5366697"/>
              <a:gd name="connsiteX722" fmla="*/ 5057614 w 5174126"/>
              <a:gd name="connsiteY722" fmla="*/ 4640836 h 5366697"/>
              <a:gd name="connsiteX723" fmla="*/ 5032055 w 5174126"/>
              <a:gd name="connsiteY723" fmla="*/ 4652381 h 5366697"/>
              <a:gd name="connsiteX724" fmla="*/ 5021162 w 5174126"/>
              <a:gd name="connsiteY724" fmla="*/ 4687418 h 5366697"/>
              <a:gd name="connsiteX725" fmla="*/ 5003298 w 5174126"/>
              <a:gd name="connsiteY725" fmla="*/ 4692967 h 5366697"/>
              <a:gd name="connsiteX726" fmla="*/ 4981484 w 5174126"/>
              <a:gd name="connsiteY726" fmla="*/ 4702033 h 5366697"/>
              <a:gd name="connsiteX727" fmla="*/ 4986608 w 5174126"/>
              <a:gd name="connsiteY727" fmla="*/ 4793766 h 5366697"/>
              <a:gd name="connsiteX728" fmla="*/ 4942564 w 5174126"/>
              <a:gd name="connsiteY728" fmla="*/ 4811274 h 5366697"/>
              <a:gd name="connsiteX729" fmla="*/ 4963222 w 5174126"/>
              <a:gd name="connsiteY729" fmla="*/ 4842461 h 5366697"/>
              <a:gd name="connsiteX730" fmla="*/ 4871796 w 5174126"/>
              <a:gd name="connsiteY730" fmla="*/ 4814179 h 5366697"/>
              <a:gd name="connsiteX731" fmla="*/ 4887033 w 5174126"/>
              <a:gd name="connsiteY731" fmla="*/ 4853441 h 5366697"/>
              <a:gd name="connsiteX732" fmla="*/ 4872704 w 5174126"/>
              <a:gd name="connsiteY732" fmla="*/ 4857549 h 5366697"/>
              <a:gd name="connsiteX733" fmla="*/ 4882085 w 5174126"/>
              <a:gd name="connsiteY733" fmla="*/ 4866732 h 5366697"/>
              <a:gd name="connsiteX734" fmla="*/ 4852812 w 5174126"/>
              <a:gd name="connsiteY734" fmla="*/ 4843268 h 5366697"/>
              <a:gd name="connsiteX735" fmla="*/ 4807733 w 5174126"/>
              <a:gd name="connsiteY735" fmla="*/ 4810439 h 5366697"/>
              <a:gd name="connsiteX736" fmla="*/ 4780850 w 5174126"/>
              <a:gd name="connsiteY736" fmla="*/ 4797269 h 5366697"/>
              <a:gd name="connsiteX737" fmla="*/ 4780681 w 5174126"/>
              <a:gd name="connsiteY737" fmla="*/ 4795743 h 5366697"/>
              <a:gd name="connsiteX738" fmla="*/ 4776119 w 5174126"/>
              <a:gd name="connsiteY738" fmla="*/ 4794952 h 5366697"/>
              <a:gd name="connsiteX739" fmla="*/ 4780850 w 5174126"/>
              <a:gd name="connsiteY739" fmla="*/ 4797269 h 5366697"/>
              <a:gd name="connsiteX740" fmla="*/ 4781489 w 5174126"/>
              <a:gd name="connsiteY740" fmla="*/ 4803061 h 5366697"/>
              <a:gd name="connsiteX741" fmla="*/ 4694065 w 5174126"/>
              <a:gd name="connsiteY741" fmla="*/ 4755077 h 5366697"/>
              <a:gd name="connsiteX742" fmla="*/ 4710614 w 5174126"/>
              <a:gd name="connsiteY742" fmla="*/ 4771934 h 5366697"/>
              <a:gd name="connsiteX743" fmla="*/ 4713459 w 5174126"/>
              <a:gd name="connsiteY743" fmla="*/ 4792485 h 5366697"/>
              <a:gd name="connsiteX744" fmla="*/ 4779920 w 5174126"/>
              <a:gd name="connsiteY744" fmla="*/ 4842689 h 5366697"/>
              <a:gd name="connsiteX745" fmla="*/ 4881912 w 5174126"/>
              <a:gd name="connsiteY745" fmla="*/ 4916829 h 5366697"/>
              <a:gd name="connsiteX746" fmla="*/ 4883134 w 5174126"/>
              <a:gd name="connsiteY746" fmla="*/ 4920078 h 5366697"/>
              <a:gd name="connsiteX747" fmla="*/ 4896019 w 5174126"/>
              <a:gd name="connsiteY747" fmla="*/ 4937456 h 5366697"/>
              <a:gd name="connsiteX748" fmla="*/ 4900315 w 5174126"/>
              <a:gd name="connsiteY748" fmla="*/ 4945116 h 5366697"/>
              <a:gd name="connsiteX749" fmla="*/ 4858473 w 5174126"/>
              <a:gd name="connsiteY749" fmla="*/ 4915828 h 5366697"/>
              <a:gd name="connsiteX750" fmla="*/ 4741554 w 5174126"/>
              <a:gd name="connsiteY750" fmla="*/ 4834899 h 5366697"/>
              <a:gd name="connsiteX751" fmla="*/ 4608811 w 5174126"/>
              <a:gd name="connsiteY751" fmla="*/ 4744244 h 5366697"/>
              <a:gd name="connsiteX752" fmla="*/ 4624512 w 5174126"/>
              <a:gd name="connsiteY752" fmla="*/ 4767946 h 5366697"/>
              <a:gd name="connsiteX753" fmla="*/ 4659087 w 5174126"/>
              <a:gd name="connsiteY753" fmla="*/ 4794400 h 5366697"/>
              <a:gd name="connsiteX754" fmla="*/ 4784084 w 5174126"/>
              <a:gd name="connsiteY754" fmla="*/ 4907235 h 5366697"/>
              <a:gd name="connsiteX755" fmla="*/ 4882062 w 5174126"/>
              <a:gd name="connsiteY755" fmla="*/ 4977706 h 5366697"/>
              <a:gd name="connsiteX756" fmla="*/ 4871856 w 5174126"/>
              <a:gd name="connsiteY756" fmla="*/ 4977018 h 5366697"/>
              <a:gd name="connsiteX757" fmla="*/ 4859062 w 5174126"/>
              <a:gd name="connsiteY757" fmla="*/ 4978427 h 5366697"/>
              <a:gd name="connsiteX758" fmla="*/ 4859177 w 5174126"/>
              <a:gd name="connsiteY758" fmla="*/ 4979996 h 5366697"/>
              <a:gd name="connsiteX759" fmla="*/ 4740940 w 5174126"/>
              <a:gd name="connsiteY759" fmla="*/ 4901714 h 5366697"/>
              <a:gd name="connsiteX760" fmla="*/ 4735983 w 5174126"/>
              <a:gd name="connsiteY760" fmla="*/ 4894229 h 5366697"/>
              <a:gd name="connsiteX761" fmla="*/ 4724391 w 5174126"/>
              <a:gd name="connsiteY761" fmla="*/ 4884857 h 5366697"/>
              <a:gd name="connsiteX762" fmla="*/ 4735983 w 5174126"/>
              <a:gd name="connsiteY762" fmla="*/ 4894229 h 5366697"/>
              <a:gd name="connsiteX763" fmla="*/ 4740940 w 5174126"/>
              <a:gd name="connsiteY763" fmla="*/ 4901714 h 5366697"/>
              <a:gd name="connsiteX764" fmla="*/ 4870322 w 5174126"/>
              <a:gd name="connsiteY764" fmla="*/ 5006508 h 5366697"/>
              <a:gd name="connsiteX765" fmla="*/ 4864771 w 5174126"/>
              <a:gd name="connsiteY765" fmla="*/ 5013570 h 5366697"/>
              <a:gd name="connsiteX766" fmla="*/ 4865249 w 5174126"/>
              <a:gd name="connsiteY766" fmla="*/ 5015916 h 5366697"/>
              <a:gd name="connsiteX767" fmla="*/ 4804425 w 5174126"/>
              <a:gd name="connsiteY767" fmla="*/ 4973800 h 5366697"/>
              <a:gd name="connsiteX768" fmla="*/ 4724083 w 5174126"/>
              <a:gd name="connsiteY768" fmla="*/ 4918264 h 5366697"/>
              <a:gd name="connsiteX769" fmla="*/ 4802893 w 5174126"/>
              <a:gd name="connsiteY769" fmla="*/ 4982498 h 5366697"/>
              <a:gd name="connsiteX770" fmla="*/ 4868274 w 5174126"/>
              <a:gd name="connsiteY770" fmla="*/ 5030750 h 5366697"/>
              <a:gd name="connsiteX771" fmla="*/ 4868963 w 5174126"/>
              <a:gd name="connsiteY771" fmla="*/ 5034125 h 5366697"/>
              <a:gd name="connsiteX772" fmla="*/ 4875051 w 5174126"/>
              <a:gd name="connsiteY772" fmla="*/ 5045348 h 5366697"/>
              <a:gd name="connsiteX773" fmla="*/ 4869421 w 5174126"/>
              <a:gd name="connsiteY773" fmla="*/ 5054462 h 5366697"/>
              <a:gd name="connsiteX774" fmla="*/ 4867263 w 5174126"/>
              <a:gd name="connsiteY774" fmla="*/ 5057354 h 5366697"/>
              <a:gd name="connsiteX775" fmla="*/ 4821708 w 5174126"/>
              <a:gd name="connsiteY775" fmla="*/ 5025549 h 5366697"/>
              <a:gd name="connsiteX776" fmla="*/ 4725405 w 5174126"/>
              <a:gd name="connsiteY776" fmla="*/ 4962258 h 5366697"/>
              <a:gd name="connsiteX777" fmla="*/ 4647351 w 5174126"/>
              <a:gd name="connsiteY777" fmla="*/ 4902684 h 5366697"/>
              <a:gd name="connsiteX778" fmla="*/ 4697004 w 5174126"/>
              <a:gd name="connsiteY778" fmla="*/ 4953252 h 5366697"/>
              <a:gd name="connsiteX779" fmla="*/ 4874959 w 5174126"/>
              <a:gd name="connsiteY779" fmla="*/ 5083234 h 5366697"/>
              <a:gd name="connsiteX780" fmla="*/ 4866241 w 5174126"/>
              <a:gd name="connsiteY780" fmla="*/ 5086071 h 5366697"/>
              <a:gd name="connsiteX781" fmla="*/ 4857389 w 5174126"/>
              <a:gd name="connsiteY781" fmla="*/ 5089706 h 5366697"/>
              <a:gd name="connsiteX782" fmla="*/ 4856414 w 5174126"/>
              <a:gd name="connsiteY782" fmla="*/ 5091110 h 5366697"/>
              <a:gd name="connsiteX783" fmla="*/ 4712720 w 5174126"/>
              <a:gd name="connsiteY783" fmla="*/ 4989171 h 5366697"/>
              <a:gd name="connsiteX784" fmla="*/ 4486820 w 5174126"/>
              <a:gd name="connsiteY784" fmla="*/ 4827405 h 5366697"/>
              <a:gd name="connsiteX785" fmla="*/ 4293380 w 5174126"/>
              <a:gd name="connsiteY785" fmla="*/ 4609408 h 5366697"/>
              <a:gd name="connsiteX786" fmla="*/ 4093230 w 5174126"/>
              <a:gd name="connsiteY786" fmla="*/ 4394806 h 5366697"/>
              <a:gd name="connsiteX787" fmla="*/ 3625116 w 5174126"/>
              <a:gd name="connsiteY787" fmla="*/ 3898116 h 5366697"/>
              <a:gd name="connsiteX788" fmla="*/ 3603607 w 5174126"/>
              <a:gd name="connsiteY788" fmla="*/ 3873775 h 5366697"/>
              <a:gd name="connsiteX789" fmla="*/ 3610193 w 5174126"/>
              <a:gd name="connsiteY789" fmla="*/ 3891847 h 5366697"/>
              <a:gd name="connsiteX790" fmla="*/ 3869388 w 5174126"/>
              <a:gd name="connsiteY790" fmla="*/ 4165270 h 5366697"/>
              <a:gd name="connsiteX791" fmla="*/ 4162899 w 5174126"/>
              <a:gd name="connsiteY791" fmla="*/ 4482369 h 5366697"/>
              <a:gd name="connsiteX792" fmla="*/ 4302787 w 5174126"/>
              <a:gd name="connsiteY792" fmla="*/ 4638850 h 5366697"/>
              <a:gd name="connsiteX793" fmla="*/ 4447472 w 5174126"/>
              <a:gd name="connsiteY793" fmla="*/ 4799436 h 5366697"/>
              <a:gd name="connsiteX794" fmla="*/ 4411769 w 5174126"/>
              <a:gd name="connsiteY794" fmla="*/ 4775153 h 5366697"/>
              <a:gd name="connsiteX795" fmla="*/ 4367051 w 5174126"/>
              <a:gd name="connsiteY795" fmla="*/ 4749136 h 5366697"/>
              <a:gd name="connsiteX796" fmla="*/ 4399511 w 5174126"/>
              <a:gd name="connsiteY796" fmla="*/ 4788657 h 5366697"/>
              <a:gd name="connsiteX797" fmla="*/ 4422960 w 5174126"/>
              <a:gd name="connsiteY797" fmla="*/ 4806470 h 5366697"/>
              <a:gd name="connsiteX798" fmla="*/ 4424220 w 5174126"/>
              <a:gd name="connsiteY798" fmla="*/ 4811295 h 5366697"/>
              <a:gd name="connsiteX799" fmla="*/ 4437816 w 5174126"/>
              <a:gd name="connsiteY799" fmla="*/ 4829972 h 5366697"/>
              <a:gd name="connsiteX800" fmla="*/ 4439624 w 5174126"/>
              <a:gd name="connsiteY800" fmla="*/ 4832013 h 5366697"/>
              <a:gd name="connsiteX801" fmla="*/ 4385182 w 5174126"/>
              <a:gd name="connsiteY801" fmla="*/ 4792765 h 5366697"/>
              <a:gd name="connsiteX802" fmla="*/ 4246889 w 5174126"/>
              <a:gd name="connsiteY802" fmla="*/ 4684248 h 5366697"/>
              <a:gd name="connsiteX803" fmla="*/ 4228055 w 5174126"/>
              <a:gd name="connsiteY803" fmla="*/ 4673279 h 5366697"/>
              <a:gd name="connsiteX804" fmla="*/ 4284947 w 5174126"/>
              <a:gd name="connsiteY804" fmla="*/ 4725446 h 5366697"/>
              <a:gd name="connsiteX805" fmla="*/ 4348079 w 5174126"/>
              <a:gd name="connsiteY805" fmla="*/ 4778753 h 5366697"/>
              <a:gd name="connsiteX806" fmla="*/ 4365845 w 5174126"/>
              <a:gd name="connsiteY806" fmla="*/ 4805573 h 5366697"/>
              <a:gd name="connsiteX807" fmla="*/ 4392983 w 5174126"/>
              <a:gd name="connsiteY807" fmla="*/ 4820800 h 5366697"/>
              <a:gd name="connsiteX808" fmla="*/ 4411163 w 5174126"/>
              <a:gd name="connsiteY808" fmla="*/ 4848245 h 5366697"/>
              <a:gd name="connsiteX809" fmla="*/ 4475145 w 5174126"/>
              <a:gd name="connsiteY809" fmla="*/ 4894707 h 5366697"/>
              <a:gd name="connsiteX810" fmla="*/ 4437630 w 5174126"/>
              <a:gd name="connsiteY810" fmla="*/ 4880071 h 5366697"/>
              <a:gd name="connsiteX811" fmla="*/ 4393940 w 5174126"/>
              <a:gd name="connsiteY811" fmla="*/ 4847987 h 5366697"/>
              <a:gd name="connsiteX812" fmla="*/ 4370910 w 5174126"/>
              <a:gd name="connsiteY812" fmla="*/ 4847090 h 5366697"/>
              <a:gd name="connsiteX813" fmla="*/ 4365194 w 5174126"/>
              <a:gd name="connsiteY813" fmla="*/ 4844016 h 5366697"/>
              <a:gd name="connsiteX814" fmla="*/ 4330418 w 5174126"/>
              <a:gd name="connsiteY814" fmla="*/ 4811134 h 5366697"/>
              <a:gd name="connsiteX815" fmla="*/ 4167408 w 5174126"/>
              <a:gd name="connsiteY815" fmla="*/ 4640917 h 5366697"/>
              <a:gd name="connsiteX816" fmla="*/ 3861997 w 5174126"/>
              <a:gd name="connsiteY816" fmla="*/ 4347852 h 5366697"/>
              <a:gd name="connsiteX817" fmla="*/ 3841480 w 5174126"/>
              <a:gd name="connsiteY817" fmla="*/ 4333454 h 5366697"/>
              <a:gd name="connsiteX818" fmla="*/ 3885135 w 5174126"/>
              <a:gd name="connsiteY818" fmla="*/ 4382781 h 5366697"/>
              <a:gd name="connsiteX819" fmla="*/ 4024750 w 5174126"/>
              <a:gd name="connsiteY819" fmla="*/ 4535292 h 5366697"/>
              <a:gd name="connsiteX820" fmla="*/ 4213375 w 5174126"/>
              <a:gd name="connsiteY820" fmla="*/ 4744182 h 5366697"/>
              <a:gd name="connsiteX821" fmla="*/ 4247693 w 5174126"/>
              <a:gd name="connsiteY821" fmla="*/ 4787858 h 5366697"/>
              <a:gd name="connsiteX822" fmla="*/ 4248058 w 5174126"/>
              <a:gd name="connsiteY822" fmla="*/ 4804667 h 5366697"/>
              <a:gd name="connsiteX823" fmla="*/ 4307557 w 5174126"/>
              <a:gd name="connsiteY823" fmla="*/ 4875523 h 5366697"/>
              <a:gd name="connsiteX824" fmla="*/ 4329431 w 5174126"/>
              <a:gd name="connsiteY824" fmla="*/ 4898945 h 5366697"/>
              <a:gd name="connsiteX825" fmla="*/ 4309611 w 5174126"/>
              <a:gd name="connsiteY825" fmla="*/ 4884441 h 5366697"/>
              <a:gd name="connsiteX826" fmla="*/ 4302524 w 5174126"/>
              <a:gd name="connsiteY826" fmla="*/ 4886107 h 5366697"/>
              <a:gd name="connsiteX827" fmla="*/ 4303699 w 5174126"/>
              <a:gd name="connsiteY827" fmla="*/ 4892621 h 5366697"/>
              <a:gd name="connsiteX828" fmla="*/ 4285314 w 5174126"/>
              <a:gd name="connsiteY828" fmla="*/ 4879180 h 5366697"/>
              <a:gd name="connsiteX829" fmla="*/ 4278722 w 5174126"/>
              <a:gd name="connsiteY829" fmla="*/ 4872974 h 5366697"/>
              <a:gd name="connsiteX830" fmla="*/ 4262866 w 5174126"/>
              <a:gd name="connsiteY830" fmla="*/ 4862331 h 5366697"/>
              <a:gd name="connsiteX831" fmla="*/ 4264649 w 5174126"/>
              <a:gd name="connsiteY831" fmla="*/ 4865719 h 5366697"/>
              <a:gd name="connsiteX832" fmla="*/ 4249208 w 5174126"/>
              <a:gd name="connsiteY832" fmla="*/ 4864551 h 5366697"/>
              <a:gd name="connsiteX833" fmla="*/ 4247054 w 5174126"/>
              <a:gd name="connsiteY833" fmla="*/ 4864869 h 5366697"/>
              <a:gd name="connsiteX834" fmla="*/ 4207966 w 5174126"/>
              <a:gd name="connsiteY834" fmla="*/ 4823105 h 5366697"/>
              <a:gd name="connsiteX835" fmla="*/ 4031939 w 5174126"/>
              <a:gd name="connsiteY835" fmla="*/ 4630142 h 5366697"/>
              <a:gd name="connsiteX836" fmla="*/ 4000054 w 5174126"/>
              <a:gd name="connsiteY836" fmla="*/ 4606394 h 5366697"/>
              <a:gd name="connsiteX837" fmla="*/ 3997314 w 5174126"/>
              <a:gd name="connsiteY837" fmla="*/ 4619873 h 5366697"/>
              <a:gd name="connsiteX838" fmla="*/ 3906089 w 5174126"/>
              <a:gd name="connsiteY838" fmla="*/ 4524154 h 5366697"/>
              <a:gd name="connsiteX839" fmla="*/ 3870874 w 5174126"/>
              <a:gd name="connsiteY839" fmla="*/ 4503507 h 5366697"/>
              <a:gd name="connsiteX840" fmla="*/ 3994788 w 5174126"/>
              <a:gd name="connsiteY840" fmla="*/ 4632317 h 5366697"/>
              <a:gd name="connsiteX841" fmla="*/ 4040698 w 5174126"/>
              <a:gd name="connsiteY841" fmla="*/ 4685365 h 5366697"/>
              <a:gd name="connsiteX842" fmla="*/ 4001375 w 5174126"/>
              <a:gd name="connsiteY842" fmla="*/ 4650389 h 5366697"/>
              <a:gd name="connsiteX843" fmla="*/ 3958949 w 5174126"/>
              <a:gd name="connsiteY843" fmla="*/ 4612084 h 5366697"/>
              <a:gd name="connsiteX844" fmla="*/ 3958949 w 5174126"/>
              <a:gd name="connsiteY844" fmla="*/ 4612084 h 5366697"/>
              <a:gd name="connsiteX845" fmla="*/ 4131617 w 5174126"/>
              <a:gd name="connsiteY845" fmla="*/ 4814493 h 5366697"/>
              <a:gd name="connsiteX846" fmla="*/ 4017618 w 5174126"/>
              <a:gd name="connsiteY846" fmla="*/ 4700652 h 5366697"/>
              <a:gd name="connsiteX847" fmla="*/ 3782824 w 5174126"/>
              <a:gd name="connsiteY847" fmla="*/ 4455936 h 5366697"/>
              <a:gd name="connsiteX848" fmla="*/ 3753831 w 5174126"/>
              <a:gd name="connsiteY848" fmla="*/ 4436554 h 5366697"/>
              <a:gd name="connsiteX849" fmla="*/ 3866567 w 5174126"/>
              <a:gd name="connsiteY849" fmla="*/ 4556615 h 5366697"/>
              <a:gd name="connsiteX850" fmla="*/ 3864039 w 5174126"/>
              <a:gd name="connsiteY850" fmla="*/ 4569058 h 5366697"/>
              <a:gd name="connsiteX851" fmla="*/ 3946152 w 5174126"/>
              <a:gd name="connsiteY851" fmla="*/ 4659149 h 5366697"/>
              <a:gd name="connsiteX852" fmla="*/ 3933085 w 5174126"/>
              <a:gd name="connsiteY852" fmla="*/ 4657036 h 5366697"/>
              <a:gd name="connsiteX853" fmla="*/ 3944629 w 5174126"/>
              <a:gd name="connsiteY853" fmla="*/ 4682593 h 5366697"/>
              <a:gd name="connsiteX854" fmla="*/ 3857252 w 5174126"/>
              <a:gd name="connsiteY854" fmla="*/ 4618424 h 5366697"/>
              <a:gd name="connsiteX855" fmla="*/ 3690499 w 5174126"/>
              <a:gd name="connsiteY855" fmla="*/ 4450686 h 5366697"/>
              <a:gd name="connsiteX856" fmla="*/ 3604232 w 5174126"/>
              <a:gd name="connsiteY856" fmla="*/ 4362449 h 5366697"/>
              <a:gd name="connsiteX857" fmla="*/ 3584303 w 5174126"/>
              <a:gd name="connsiteY857" fmla="*/ 4364881 h 5366697"/>
              <a:gd name="connsiteX858" fmla="*/ 3504670 w 5174126"/>
              <a:gd name="connsiteY858" fmla="*/ 4278532 h 5366697"/>
              <a:gd name="connsiteX859" fmla="*/ 3290130 w 5174126"/>
              <a:gd name="connsiteY859" fmla="*/ 4047243 h 5366697"/>
              <a:gd name="connsiteX860" fmla="*/ 3284769 w 5174126"/>
              <a:gd name="connsiteY860" fmla="*/ 4049695 h 5366697"/>
              <a:gd name="connsiteX861" fmla="*/ 3282260 w 5174126"/>
              <a:gd name="connsiteY861" fmla="*/ 4052621 h 5366697"/>
              <a:gd name="connsiteX862" fmla="*/ 3362708 w 5174126"/>
              <a:gd name="connsiteY862" fmla="*/ 4136874 h 5366697"/>
              <a:gd name="connsiteX863" fmla="*/ 3491602 w 5174126"/>
              <a:gd name="connsiteY863" fmla="*/ 4276419 h 5366697"/>
              <a:gd name="connsiteX864" fmla="*/ 3508104 w 5174126"/>
              <a:gd name="connsiteY864" fmla="*/ 4309461 h 5366697"/>
              <a:gd name="connsiteX865" fmla="*/ 3318628 w 5174126"/>
              <a:gd name="connsiteY865" fmla="*/ 4107417 h 5366697"/>
              <a:gd name="connsiteX866" fmla="*/ 3289813 w 5174126"/>
              <a:gd name="connsiteY866" fmla="*/ 4097787 h 5366697"/>
              <a:gd name="connsiteX867" fmla="*/ 3270123 w 5174126"/>
              <a:gd name="connsiteY867" fmla="*/ 4073140 h 5366697"/>
              <a:gd name="connsiteX868" fmla="*/ 3266851 w 5174126"/>
              <a:gd name="connsiteY868" fmla="*/ 4069478 h 5366697"/>
              <a:gd name="connsiteX869" fmla="*/ 3259958 w 5174126"/>
              <a:gd name="connsiteY869" fmla="*/ 4075583 h 5366697"/>
              <a:gd name="connsiteX870" fmla="*/ 3251977 w 5174126"/>
              <a:gd name="connsiteY870" fmla="*/ 4079166 h 5366697"/>
              <a:gd name="connsiteX871" fmla="*/ 3302987 w 5174126"/>
              <a:gd name="connsiteY871" fmla="*/ 4133932 h 5366697"/>
              <a:gd name="connsiteX872" fmla="*/ 3436015 w 5174126"/>
              <a:gd name="connsiteY872" fmla="*/ 4268371 h 5366697"/>
              <a:gd name="connsiteX873" fmla="*/ 3441339 w 5174126"/>
              <a:gd name="connsiteY873" fmla="*/ 4292664 h 5366697"/>
              <a:gd name="connsiteX874" fmla="*/ 3274875 w 5174126"/>
              <a:gd name="connsiteY874" fmla="*/ 4119923 h 5366697"/>
              <a:gd name="connsiteX875" fmla="*/ 3241263 w 5174126"/>
              <a:gd name="connsiteY875" fmla="*/ 4082870 h 5366697"/>
              <a:gd name="connsiteX876" fmla="*/ 3232449 w 5174126"/>
              <a:gd name="connsiteY876" fmla="*/ 4084598 h 5366697"/>
              <a:gd name="connsiteX877" fmla="*/ 3209467 w 5174126"/>
              <a:gd name="connsiteY877" fmla="*/ 4091107 h 5366697"/>
              <a:gd name="connsiteX878" fmla="*/ 3206999 w 5174126"/>
              <a:gd name="connsiteY878" fmla="*/ 4097076 h 5366697"/>
              <a:gd name="connsiteX879" fmla="*/ 3223363 w 5174126"/>
              <a:gd name="connsiteY879" fmla="*/ 4113985 h 5366697"/>
              <a:gd name="connsiteX880" fmla="*/ 3279602 w 5174126"/>
              <a:gd name="connsiteY880" fmla="*/ 4182626 h 5366697"/>
              <a:gd name="connsiteX881" fmla="*/ 3196591 w 5174126"/>
              <a:gd name="connsiteY881" fmla="*/ 4115566 h 5366697"/>
              <a:gd name="connsiteX882" fmla="*/ 3196016 w 5174126"/>
              <a:gd name="connsiteY882" fmla="*/ 4114958 h 5366697"/>
              <a:gd name="connsiteX883" fmla="*/ 3195597 w 5174126"/>
              <a:gd name="connsiteY883" fmla="*/ 4115482 h 5366697"/>
              <a:gd name="connsiteX884" fmla="*/ 3195957 w 5174126"/>
              <a:gd name="connsiteY884" fmla="*/ 4114898 h 5366697"/>
              <a:gd name="connsiteX885" fmla="*/ 3193959 w 5174126"/>
              <a:gd name="connsiteY885" fmla="*/ 4112781 h 5366697"/>
              <a:gd name="connsiteX886" fmla="*/ 3188811 w 5174126"/>
              <a:gd name="connsiteY886" fmla="*/ 4120838 h 5366697"/>
              <a:gd name="connsiteX887" fmla="*/ 3180943 w 5174126"/>
              <a:gd name="connsiteY887" fmla="*/ 4134096 h 5366697"/>
              <a:gd name="connsiteX888" fmla="*/ 3215313 w 5174126"/>
              <a:gd name="connsiteY888" fmla="*/ 4169572 h 5366697"/>
              <a:gd name="connsiteX889" fmla="*/ 3386172 w 5174126"/>
              <a:gd name="connsiteY889" fmla="*/ 4351641 h 5366697"/>
              <a:gd name="connsiteX890" fmla="*/ 3419226 w 5174126"/>
              <a:gd name="connsiteY890" fmla="*/ 4401539 h 5366697"/>
              <a:gd name="connsiteX891" fmla="*/ 3227271 w 5174126"/>
              <a:gd name="connsiteY891" fmla="*/ 4195753 h 5366697"/>
              <a:gd name="connsiteX892" fmla="*/ 3178223 w 5174126"/>
              <a:gd name="connsiteY892" fmla="*/ 4145821 h 5366697"/>
              <a:gd name="connsiteX893" fmla="*/ 3175322 w 5174126"/>
              <a:gd name="connsiteY893" fmla="*/ 4142680 h 5366697"/>
              <a:gd name="connsiteX894" fmla="*/ 3165103 w 5174126"/>
              <a:gd name="connsiteY894" fmla="*/ 4145641 h 5366697"/>
              <a:gd name="connsiteX895" fmla="*/ 3160926 w 5174126"/>
              <a:gd name="connsiteY895" fmla="*/ 4148270 h 5366697"/>
              <a:gd name="connsiteX896" fmla="*/ 3212829 w 5174126"/>
              <a:gd name="connsiteY896" fmla="*/ 4202740 h 5366697"/>
              <a:gd name="connsiteX897" fmla="*/ 3378016 w 5174126"/>
              <a:gd name="connsiteY897" fmla="*/ 4373197 h 5366697"/>
              <a:gd name="connsiteX898" fmla="*/ 3368052 w 5174126"/>
              <a:gd name="connsiteY898" fmla="*/ 4374412 h 5366697"/>
              <a:gd name="connsiteX899" fmla="*/ 3331849 w 5174126"/>
              <a:gd name="connsiteY899" fmla="*/ 4337370 h 5366697"/>
              <a:gd name="connsiteX900" fmla="*/ 3186536 w 5174126"/>
              <a:gd name="connsiteY900" fmla="*/ 4180548 h 5366697"/>
              <a:gd name="connsiteX901" fmla="*/ 3158483 w 5174126"/>
              <a:gd name="connsiteY901" fmla="*/ 4149809 h 5366697"/>
              <a:gd name="connsiteX902" fmla="*/ 3157932 w 5174126"/>
              <a:gd name="connsiteY902" fmla="*/ 4150155 h 5366697"/>
              <a:gd name="connsiteX903" fmla="*/ 3113162 w 5174126"/>
              <a:gd name="connsiteY903" fmla="*/ 4178189 h 5366697"/>
              <a:gd name="connsiteX904" fmla="*/ 3095950 w 5174126"/>
              <a:gd name="connsiteY904" fmla="*/ 4196530 h 5366697"/>
              <a:gd name="connsiteX905" fmla="*/ 3069256 w 5174126"/>
              <a:gd name="connsiteY905" fmla="*/ 4201755 h 5366697"/>
              <a:gd name="connsiteX906" fmla="*/ 3058520 w 5174126"/>
              <a:gd name="connsiteY906" fmla="*/ 4217717 h 5366697"/>
              <a:gd name="connsiteX907" fmla="*/ 3042065 w 5174126"/>
              <a:gd name="connsiteY907" fmla="*/ 4221169 h 5366697"/>
              <a:gd name="connsiteX908" fmla="*/ 3032403 w 5174126"/>
              <a:gd name="connsiteY908" fmla="*/ 4247111 h 5366697"/>
              <a:gd name="connsiteX909" fmla="*/ 3001500 w 5174126"/>
              <a:gd name="connsiteY909" fmla="*/ 4250771 h 5366697"/>
              <a:gd name="connsiteX910" fmla="*/ 2974257 w 5174126"/>
              <a:gd name="connsiteY910" fmla="*/ 4285333 h 5366697"/>
              <a:gd name="connsiteX911" fmla="*/ 2923271 w 5174126"/>
              <a:gd name="connsiteY911" fmla="*/ 4315045 h 5366697"/>
              <a:gd name="connsiteX912" fmla="*/ 2916742 w 5174126"/>
              <a:gd name="connsiteY912" fmla="*/ 4332572 h 5366697"/>
              <a:gd name="connsiteX913" fmla="*/ 2868631 w 5174126"/>
              <a:gd name="connsiteY913" fmla="*/ 4354572 h 5366697"/>
              <a:gd name="connsiteX914" fmla="*/ 2853194 w 5174126"/>
              <a:gd name="connsiteY914" fmla="*/ 4383153 h 5366697"/>
              <a:gd name="connsiteX915" fmla="*/ 2826497 w 5174126"/>
              <a:gd name="connsiteY915" fmla="*/ 4388380 h 5366697"/>
              <a:gd name="connsiteX916" fmla="*/ 2806857 w 5174126"/>
              <a:gd name="connsiteY916" fmla="*/ 4415395 h 5366697"/>
              <a:gd name="connsiteX917" fmla="*/ 2769424 w 5174126"/>
              <a:gd name="connsiteY917" fmla="*/ 4436582 h 5366697"/>
              <a:gd name="connsiteX918" fmla="*/ 2722386 w 5174126"/>
              <a:gd name="connsiteY918" fmla="*/ 4468562 h 5366697"/>
              <a:gd name="connsiteX919" fmla="*/ 2698589 w 5174126"/>
              <a:gd name="connsiteY919" fmla="*/ 4478861 h 5366697"/>
              <a:gd name="connsiteX920" fmla="*/ 2685533 w 5174126"/>
              <a:gd name="connsiteY920" fmla="*/ 4513916 h 5366697"/>
              <a:gd name="connsiteX921" fmla="*/ 2647289 w 5174126"/>
              <a:gd name="connsiteY921" fmla="*/ 4524422 h 5366697"/>
              <a:gd name="connsiteX922" fmla="*/ 2634987 w 5174126"/>
              <a:gd name="connsiteY922" fmla="*/ 4544591 h 5366697"/>
              <a:gd name="connsiteX923" fmla="*/ 2575328 w 5174126"/>
              <a:gd name="connsiteY923" fmla="*/ 4571871 h 5366697"/>
              <a:gd name="connsiteX924" fmla="*/ 2600195 w 5174126"/>
              <a:gd name="connsiteY924" fmla="*/ 4571552 h 5366697"/>
              <a:gd name="connsiteX925" fmla="*/ 2570366 w 5174126"/>
              <a:gd name="connsiteY925" fmla="*/ 4585191 h 5366697"/>
              <a:gd name="connsiteX926" fmla="*/ 2551589 w 5174126"/>
              <a:gd name="connsiteY926" fmla="*/ 4607738 h 5366697"/>
              <a:gd name="connsiteX927" fmla="*/ 2514420 w 5174126"/>
              <a:gd name="connsiteY927" fmla="*/ 4628225 h 5366697"/>
              <a:gd name="connsiteX928" fmla="*/ 2458912 w 5174126"/>
              <a:gd name="connsiteY928" fmla="*/ 4672220 h 5366697"/>
              <a:gd name="connsiteX929" fmla="*/ 2409988 w 5174126"/>
              <a:gd name="connsiteY929" fmla="*/ 4683538 h 5366697"/>
              <a:gd name="connsiteX930" fmla="*/ 2397686 w 5174126"/>
              <a:gd name="connsiteY930" fmla="*/ 4703706 h 5366697"/>
              <a:gd name="connsiteX931" fmla="*/ 2342782 w 5174126"/>
              <a:gd name="connsiteY931" fmla="*/ 4703216 h 5366697"/>
              <a:gd name="connsiteX932" fmla="*/ 2390346 w 5174126"/>
              <a:gd name="connsiteY932" fmla="*/ 4710552 h 5366697"/>
              <a:gd name="connsiteX933" fmla="*/ 2213078 w 5174126"/>
              <a:gd name="connsiteY933" fmla="*/ 4654906 h 5366697"/>
              <a:gd name="connsiteX934" fmla="*/ 2182364 w 5174126"/>
              <a:gd name="connsiteY934" fmla="*/ 4625838 h 5366697"/>
              <a:gd name="connsiteX935" fmla="*/ 2191397 w 5174126"/>
              <a:gd name="connsiteY935" fmla="*/ 4631660 h 5366697"/>
              <a:gd name="connsiteX936" fmla="*/ 2242413 w 5174126"/>
              <a:gd name="connsiteY936" fmla="*/ 4655452 h 5366697"/>
              <a:gd name="connsiteX937" fmla="*/ 2191891 w 5174126"/>
              <a:gd name="connsiteY937" fmla="*/ 4617474 h 5366697"/>
              <a:gd name="connsiteX938" fmla="*/ 1918021 w 5174126"/>
              <a:gd name="connsiteY938" fmla="*/ 4317466 h 5366697"/>
              <a:gd name="connsiteX939" fmla="*/ 1649716 w 5174126"/>
              <a:gd name="connsiteY939" fmla="*/ 3959649 h 5366697"/>
              <a:gd name="connsiteX940" fmla="*/ 1377645 w 5174126"/>
              <a:gd name="connsiteY940" fmla="*/ 3601228 h 5366697"/>
              <a:gd name="connsiteX941" fmla="*/ 1122663 w 5174126"/>
              <a:gd name="connsiteY941" fmla="*/ 3289093 h 5366697"/>
              <a:gd name="connsiteX942" fmla="*/ 1118950 w 5174126"/>
              <a:gd name="connsiteY942" fmla="*/ 3273339 h 5366697"/>
              <a:gd name="connsiteX943" fmla="*/ 1183922 w 5174126"/>
              <a:gd name="connsiteY943" fmla="*/ 3351830 h 5366697"/>
              <a:gd name="connsiteX944" fmla="*/ 1278549 w 5174126"/>
              <a:gd name="connsiteY944" fmla="*/ 3455737 h 5366697"/>
              <a:gd name="connsiteX945" fmla="*/ 1441544 w 5174126"/>
              <a:gd name="connsiteY945" fmla="*/ 3669740 h 5366697"/>
              <a:gd name="connsiteX946" fmla="*/ 1697338 w 5174126"/>
              <a:gd name="connsiteY946" fmla="*/ 3992556 h 5366697"/>
              <a:gd name="connsiteX947" fmla="*/ 1771796 w 5174126"/>
              <a:gd name="connsiteY947" fmla="*/ 4084160 h 5366697"/>
              <a:gd name="connsiteX948" fmla="*/ 1769650 w 5174126"/>
              <a:gd name="connsiteY948" fmla="*/ 4064199 h 5366697"/>
              <a:gd name="connsiteX949" fmla="*/ 1702299 w 5174126"/>
              <a:gd name="connsiteY949" fmla="*/ 3979235 h 5366697"/>
              <a:gd name="connsiteX950" fmla="*/ 1438147 w 5174126"/>
              <a:gd name="connsiteY950" fmla="*/ 3638135 h 5366697"/>
              <a:gd name="connsiteX951" fmla="*/ 1067560 w 5174126"/>
              <a:gd name="connsiteY951" fmla="*/ 3199109 h 5366697"/>
              <a:gd name="connsiteX952" fmla="*/ 888604 w 5174126"/>
              <a:gd name="connsiteY952" fmla="*/ 2974371 h 5366697"/>
              <a:gd name="connsiteX953" fmla="*/ 369216 w 5174126"/>
              <a:gd name="connsiteY953" fmla="*/ 2443995 h 5366697"/>
              <a:gd name="connsiteX954" fmla="*/ 280382 w 5174126"/>
              <a:gd name="connsiteY954" fmla="*/ 2370825 h 5366697"/>
              <a:gd name="connsiteX955" fmla="*/ 261465 w 5174126"/>
              <a:gd name="connsiteY955" fmla="*/ 2347623 h 5366697"/>
              <a:gd name="connsiteX956" fmla="*/ 267250 w 5174126"/>
              <a:gd name="connsiteY956" fmla="*/ 2346935 h 5366697"/>
              <a:gd name="connsiteX957" fmla="*/ 219311 w 5174126"/>
              <a:gd name="connsiteY957" fmla="*/ 2289160 h 5366697"/>
              <a:gd name="connsiteX958" fmla="*/ 273023 w 5174126"/>
              <a:gd name="connsiteY958" fmla="*/ 2344295 h 5366697"/>
              <a:gd name="connsiteX959" fmla="*/ 267250 w 5174126"/>
              <a:gd name="connsiteY959" fmla="*/ 2346935 h 5366697"/>
              <a:gd name="connsiteX960" fmla="*/ 200711 w 5174126"/>
              <a:gd name="connsiteY960" fmla="*/ 2272651 h 5366697"/>
              <a:gd name="connsiteX961" fmla="*/ 220878 w 5174126"/>
              <a:gd name="connsiteY961" fmla="*/ 2284953 h 5366697"/>
              <a:gd name="connsiteX962" fmla="*/ 241539 w 5174126"/>
              <a:gd name="connsiteY962" fmla="*/ 2283067 h 5366697"/>
              <a:gd name="connsiteX963" fmla="*/ 305493 w 5174126"/>
              <a:gd name="connsiteY963" fmla="*/ 2336430 h 5366697"/>
              <a:gd name="connsiteX964" fmla="*/ 707445 w 5174126"/>
              <a:gd name="connsiteY964" fmla="*/ 2704105 h 5366697"/>
              <a:gd name="connsiteX965" fmla="*/ 1072753 w 5174126"/>
              <a:gd name="connsiteY965" fmla="*/ 3131583 h 5366697"/>
              <a:gd name="connsiteX966" fmla="*/ 1099505 w 5174126"/>
              <a:gd name="connsiteY966" fmla="*/ 3151926 h 5366697"/>
              <a:gd name="connsiteX967" fmla="*/ 1059607 w 5174126"/>
              <a:gd name="connsiteY967" fmla="*/ 3087565 h 5366697"/>
              <a:gd name="connsiteX968" fmla="*/ 911324 w 5174126"/>
              <a:gd name="connsiteY968" fmla="*/ 2913374 h 5366697"/>
              <a:gd name="connsiteX969" fmla="*/ 700653 w 5174126"/>
              <a:gd name="connsiteY969" fmla="*/ 2681615 h 5366697"/>
              <a:gd name="connsiteX970" fmla="*/ 289214 w 5174126"/>
              <a:gd name="connsiteY970" fmla="*/ 2300826 h 5366697"/>
              <a:gd name="connsiteX971" fmla="*/ 170847 w 5174126"/>
              <a:gd name="connsiteY971" fmla="*/ 2192067 h 5366697"/>
              <a:gd name="connsiteX972" fmla="*/ 197489 w 5174126"/>
              <a:gd name="connsiteY972" fmla="*/ 2201991 h 5366697"/>
              <a:gd name="connsiteX973" fmla="*/ 231088 w 5174126"/>
              <a:gd name="connsiteY973" fmla="*/ 2229675 h 5366697"/>
              <a:gd name="connsiteX974" fmla="*/ 369305 w 5174126"/>
              <a:gd name="connsiteY974" fmla="*/ 2325867 h 5366697"/>
              <a:gd name="connsiteX975" fmla="*/ 1005053 w 5174126"/>
              <a:gd name="connsiteY975" fmla="*/ 2968244 h 5366697"/>
              <a:gd name="connsiteX976" fmla="*/ 1086096 w 5174126"/>
              <a:gd name="connsiteY976" fmla="*/ 3067891 h 5366697"/>
              <a:gd name="connsiteX977" fmla="*/ 1082644 w 5174126"/>
              <a:gd name="connsiteY977" fmla="*/ 3051436 h 5366697"/>
              <a:gd name="connsiteX978" fmla="*/ 755350 w 5174126"/>
              <a:gd name="connsiteY978" fmla="*/ 2667657 h 5366697"/>
              <a:gd name="connsiteX979" fmla="*/ 354153 w 5174126"/>
              <a:gd name="connsiteY979" fmla="*/ 2285092 h 5366697"/>
              <a:gd name="connsiteX980" fmla="*/ 716579 w 5174126"/>
              <a:gd name="connsiteY980" fmla="*/ 2598126 h 5366697"/>
              <a:gd name="connsiteX981" fmla="*/ 742467 w 5174126"/>
              <a:gd name="connsiteY981" fmla="*/ 2622938 h 5366697"/>
              <a:gd name="connsiteX982" fmla="*/ 764202 w 5174126"/>
              <a:gd name="connsiteY982" fmla="*/ 2631033 h 5366697"/>
              <a:gd name="connsiteX983" fmla="*/ 666441 w 5174126"/>
              <a:gd name="connsiteY983" fmla="*/ 2535540 h 5366697"/>
              <a:gd name="connsiteX984" fmla="*/ 366456 w 5174126"/>
              <a:gd name="connsiteY984" fmla="*/ 2264926 h 5366697"/>
              <a:gd name="connsiteX985" fmla="*/ 659649 w 5174126"/>
              <a:gd name="connsiteY985" fmla="*/ 2513050 h 5366697"/>
              <a:gd name="connsiteX986" fmla="*/ 678250 w 5174126"/>
              <a:gd name="connsiteY986" fmla="*/ 2529558 h 5366697"/>
              <a:gd name="connsiteX987" fmla="*/ 749490 w 5174126"/>
              <a:gd name="connsiteY987" fmla="*/ 2591224 h 5366697"/>
              <a:gd name="connsiteX988" fmla="*/ 883695 w 5174126"/>
              <a:gd name="connsiteY988" fmla="*/ 2734622 h 5366697"/>
              <a:gd name="connsiteX989" fmla="*/ 965439 w 5174126"/>
              <a:gd name="connsiteY989" fmla="*/ 2834530 h 5366697"/>
              <a:gd name="connsiteX990" fmla="*/ 963872 w 5174126"/>
              <a:gd name="connsiteY990" fmla="*/ 2838736 h 5366697"/>
              <a:gd name="connsiteX991" fmla="*/ 965439 w 5174126"/>
              <a:gd name="connsiteY991" fmla="*/ 2834530 h 5366697"/>
              <a:gd name="connsiteX992" fmla="*/ 1019152 w 5174126"/>
              <a:gd name="connsiteY992" fmla="*/ 2889665 h 5366697"/>
              <a:gd name="connsiteX993" fmla="*/ 1067846 w 5174126"/>
              <a:gd name="connsiteY993" fmla="*/ 2932552 h 5366697"/>
              <a:gd name="connsiteX994" fmla="*/ 1031661 w 5174126"/>
              <a:gd name="connsiteY994" fmla="*/ 2883945 h 5366697"/>
              <a:gd name="connsiteX995" fmla="*/ 762865 w 5174126"/>
              <a:gd name="connsiteY995" fmla="*/ 2581035 h 5366697"/>
              <a:gd name="connsiteX996" fmla="*/ 409606 w 5174126"/>
              <a:gd name="connsiteY996" fmla="*/ 2256247 h 5366697"/>
              <a:gd name="connsiteX997" fmla="*/ 333898 w 5174126"/>
              <a:gd name="connsiteY997" fmla="*/ 2193718 h 5366697"/>
              <a:gd name="connsiteX998" fmla="*/ 394400 w 5174126"/>
              <a:gd name="connsiteY998" fmla="*/ 2230623 h 5366697"/>
              <a:gd name="connsiteX999" fmla="*/ 765187 w 5174126"/>
              <a:gd name="connsiteY999" fmla="*/ 2561940 h 5366697"/>
              <a:gd name="connsiteX1000" fmla="*/ 1132555 w 5174126"/>
              <a:gd name="connsiteY1000" fmla="*/ 2971026 h 5366697"/>
              <a:gd name="connsiteX1001" fmla="*/ 921620 w 5174126"/>
              <a:gd name="connsiteY1001" fmla="*/ 2699248 h 5366697"/>
              <a:gd name="connsiteX1002" fmla="*/ 669047 w 5174126"/>
              <a:gd name="connsiteY1002" fmla="*/ 2447091 h 5366697"/>
              <a:gd name="connsiteX1003" fmla="*/ 193162 w 5174126"/>
              <a:gd name="connsiteY1003" fmla="*/ 2027128 h 5366697"/>
              <a:gd name="connsiteX1004" fmla="*/ 120849 w 5174126"/>
              <a:gd name="connsiteY1004" fmla="*/ 1955484 h 5366697"/>
              <a:gd name="connsiteX1005" fmla="*/ 166696 w 5174126"/>
              <a:gd name="connsiteY1005" fmla="*/ 1978149 h 5366697"/>
              <a:gd name="connsiteX1006" fmla="*/ 306358 w 5174126"/>
              <a:gd name="connsiteY1006" fmla="*/ 2094039 h 5366697"/>
              <a:gd name="connsiteX1007" fmla="*/ 278533 w 5174126"/>
              <a:gd name="connsiteY1007" fmla="*/ 2063716 h 5366697"/>
              <a:gd name="connsiteX1008" fmla="*/ 167451 w 5174126"/>
              <a:gd name="connsiteY1008" fmla="*/ 1963261 h 5366697"/>
              <a:gd name="connsiteX1009" fmla="*/ 30430 w 5174126"/>
              <a:gd name="connsiteY1009" fmla="*/ 1853143 h 5366697"/>
              <a:gd name="connsiteX1010" fmla="*/ 79178 w 5174126"/>
              <a:gd name="connsiteY1010" fmla="*/ 1880881 h 5366697"/>
              <a:gd name="connsiteX1011" fmla="*/ 145399 w 5174126"/>
              <a:gd name="connsiteY1011" fmla="*/ 1930297 h 5366697"/>
              <a:gd name="connsiteX1012" fmla="*/ 175547 w 5174126"/>
              <a:gd name="connsiteY1012" fmla="*/ 1941526 h 5366697"/>
              <a:gd name="connsiteX1013" fmla="*/ 196526 w 5174126"/>
              <a:gd name="connsiteY1013" fmla="*/ 1964509 h 5366697"/>
              <a:gd name="connsiteX1014" fmla="*/ 227374 w 5174126"/>
              <a:gd name="connsiteY1014" fmla="*/ 1975999 h 5366697"/>
              <a:gd name="connsiteX1015" fmla="*/ 287121 w 5174126"/>
              <a:gd name="connsiteY1015" fmla="*/ 2027793 h 5366697"/>
              <a:gd name="connsiteX1016" fmla="*/ 264369 w 5174126"/>
              <a:gd name="connsiteY1016" fmla="*/ 1994568 h 5366697"/>
              <a:gd name="connsiteX1017" fmla="*/ 223221 w 5174126"/>
              <a:gd name="connsiteY1017" fmla="*/ 1959283 h 5366697"/>
              <a:gd name="connsiteX1018" fmla="*/ 217131 w 5174126"/>
              <a:gd name="connsiteY1018" fmla="*/ 1937054 h 5366697"/>
              <a:gd name="connsiteX1019" fmla="*/ 127080 w 5174126"/>
              <a:gd name="connsiteY1019" fmla="*/ 1865341 h 5366697"/>
              <a:gd name="connsiteX1020" fmla="*/ 94067 w 5174126"/>
              <a:gd name="connsiteY1020" fmla="*/ 1841806 h 5366697"/>
              <a:gd name="connsiteX1021" fmla="*/ 85818 w 5174126"/>
              <a:gd name="connsiteY1021" fmla="*/ 1834652 h 5366697"/>
              <a:gd name="connsiteX1022" fmla="*/ 65977 w 5174126"/>
              <a:gd name="connsiteY1022" fmla="*/ 1811294 h 5366697"/>
              <a:gd name="connsiteX1023" fmla="*/ 111330 w 5174126"/>
              <a:gd name="connsiteY1023" fmla="*/ 1848147 h 5366697"/>
              <a:gd name="connsiteX1024" fmla="*/ 256503 w 5174126"/>
              <a:gd name="connsiteY1024" fmla="*/ 1962099 h 5366697"/>
              <a:gd name="connsiteX1025" fmla="*/ 305953 w 5174126"/>
              <a:gd name="connsiteY1025" fmla="*/ 1990098 h 5366697"/>
              <a:gd name="connsiteX1026" fmla="*/ 352872 w 5174126"/>
              <a:gd name="connsiteY1026" fmla="*/ 2022743 h 5366697"/>
              <a:gd name="connsiteX1027" fmla="*/ 381135 w 5174126"/>
              <a:gd name="connsiteY1027" fmla="*/ 2013310 h 5366697"/>
              <a:gd name="connsiteX1028" fmla="*/ 475182 w 5174126"/>
              <a:gd name="connsiteY1028" fmla="*/ 2093050 h 5366697"/>
              <a:gd name="connsiteX1029" fmla="*/ 702415 w 5174126"/>
              <a:gd name="connsiteY1029" fmla="*/ 2291058 h 5366697"/>
              <a:gd name="connsiteX1030" fmla="*/ 750037 w 5174126"/>
              <a:gd name="connsiteY1030" fmla="*/ 2323965 h 5366697"/>
              <a:gd name="connsiteX1031" fmla="*/ 683704 w 5174126"/>
              <a:gd name="connsiteY1031" fmla="*/ 2264129 h 5366697"/>
              <a:gd name="connsiteX1032" fmla="*/ 353365 w 5174126"/>
              <a:gd name="connsiteY1032" fmla="*/ 1967837 h 5366697"/>
              <a:gd name="connsiteX1033" fmla="*/ 286770 w 5174126"/>
              <a:gd name="connsiteY1033" fmla="*/ 1908702 h 5366697"/>
              <a:gd name="connsiteX1034" fmla="*/ 239644 w 5174126"/>
              <a:gd name="connsiteY1034" fmla="*/ 1861608 h 5366697"/>
              <a:gd name="connsiteX1035" fmla="*/ 211818 w 5174126"/>
              <a:gd name="connsiteY1035" fmla="*/ 1831284 h 5366697"/>
              <a:gd name="connsiteX1036" fmla="*/ 208159 w 5174126"/>
              <a:gd name="connsiteY1036" fmla="*/ 1800381 h 5366697"/>
              <a:gd name="connsiteX1037" fmla="*/ 318167 w 5174126"/>
              <a:gd name="connsiteY1037" fmla="*/ 1890855 h 5366697"/>
              <a:gd name="connsiteX1038" fmla="*/ 401214 w 5174126"/>
              <a:gd name="connsiteY1038" fmla="*/ 1946537 h 5366697"/>
              <a:gd name="connsiteX1039" fmla="*/ 424515 w 5174126"/>
              <a:gd name="connsiteY1039" fmla="*/ 1950427 h 5366697"/>
              <a:gd name="connsiteX1040" fmla="*/ 507070 w 5174126"/>
              <a:gd name="connsiteY1040" fmla="*/ 2020296 h 5366697"/>
              <a:gd name="connsiteX1041" fmla="*/ 492305 w 5174126"/>
              <a:gd name="connsiteY1041" fmla="*/ 1995635 h 5366697"/>
              <a:gd name="connsiteX1042" fmla="*/ 483769 w 5174126"/>
              <a:gd name="connsiteY1042" fmla="*/ 1989312 h 5366697"/>
              <a:gd name="connsiteX1043" fmla="*/ 485993 w 5174126"/>
              <a:gd name="connsiteY1043" fmla="*/ 1991719 h 5366697"/>
              <a:gd name="connsiteX1044" fmla="*/ 481036 w 5174126"/>
              <a:gd name="connsiteY1044" fmla="*/ 1988645 h 5366697"/>
              <a:gd name="connsiteX1045" fmla="*/ 476604 w 5174126"/>
              <a:gd name="connsiteY1045" fmla="*/ 1984200 h 5366697"/>
              <a:gd name="connsiteX1046" fmla="*/ 474019 w 5174126"/>
              <a:gd name="connsiteY1046" fmla="*/ 1963276 h 5366697"/>
              <a:gd name="connsiteX1047" fmla="*/ 395672 w 5174126"/>
              <a:gd name="connsiteY1047" fmla="*/ 1894973 h 5366697"/>
              <a:gd name="connsiteX1048" fmla="*/ 392220 w 5174126"/>
              <a:gd name="connsiteY1048" fmla="*/ 1878518 h 5366697"/>
              <a:gd name="connsiteX1049" fmla="*/ 298174 w 5174126"/>
              <a:gd name="connsiteY1049" fmla="*/ 1798779 h 5366697"/>
              <a:gd name="connsiteX1050" fmla="*/ 198092 w 5174126"/>
              <a:gd name="connsiteY1050" fmla="*/ 1722380 h 5366697"/>
              <a:gd name="connsiteX1051" fmla="*/ 192372 w 5174126"/>
              <a:gd name="connsiteY1051" fmla="*/ 1709871 h 5366697"/>
              <a:gd name="connsiteX1052" fmla="*/ 289552 w 5174126"/>
              <a:gd name="connsiteY1052" fmla="*/ 1781197 h 5366697"/>
              <a:gd name="connsiteX1053" fmla="*/ 760915 w 5174126"/>
              <a:gd name="connsiteY1053" fmla="*/ 2174725 h 5366697"/>
              <a:gd name="connsiteX1054" fmla="*/ 775362 w 5174126"/>
              <a:gd name="connsiteY1054" fmla="*/ 2174517 h 5366697"/>
              <a:gd name="connsiteX1055" fmla="*/ 648650 w 5174126"/>
              <a:gd name="connsiteY1055" fmla="*/ 2053869 h 5366697"/>
              <a:gd name="connsiteX1056" fmla="*/ 871732 w 5174126"/>
              <a:gd name="connsiteY1056" fmla="*/ 2235161 h 5366697"/>
              <a:gd name="connsiteX1057" fmla="*/ 871732 w 5174126"/>
              <a:gd name="connsiteY1057" fmla="*/ 2235161 h 5366697"/>
              <a:gd name="connsiteX1058" fmla="*/ 587073 w 5174126"/>
              <a:gd name="connsiteY1058" fmla="*/ 1966264 h 5366697"/>
              <a:gd name="connsiteX1059" fmla="*/ 366246 w 5174126"/>
              <a:gd name="connsiteY1059" fmla="*/ 1774633 h 5366697"/>
              <a:gd name="connsiteX1060" fmla="*/ 389547 w 5174126"/>
              <a:gd name="connsiteY1060" fmla="*/ 1778521 h 5366697"/>
              <a:gd name="connsiteX1061" fmla="*/ 298634 w 5174126"/>
              <a:gd name="connsiteY1061" fmla="*/ 1690369 h 5366697"/>
              <a:gd name="connsiteX1062" fmla="*/ 420188 w 5174126"/>
              <a:gd name="connsiteY1062" fmla="*/ 1775564 h 5366697"/>
              <a:gd name="connsiteX1063" fmla="*/ 422511 w 5174126"/>
              <a:gd name="connsiteY1063" fmla="*/ 1756469 h 5366697"/>
              <a:gd name="connsiteX1064" fmla="*/ 440038 w 5174126"/>
              <a:gd name="connsiteY1064" fmla="*/ 1762997 h 5366697"/>
              <a:gd name="connsiteX1065" fmla="*/ 384498 w 5174126"/>
              <a:gd name="connsiteY1065" fmla="*/ 1712769 h 5366697"/>
              <a:gd name="connsiteX1066" fmla="*/ 323184 w 5174126"/>
              <a:gd name="connsiteY1066" fmla="*/ 1665183 h 5366697"/>
              <a:gd name="connsiteX1067" fmla="*/ 323940 w 5174126"/>
              <a:gd name="connsiteY1067" fmla="*/ 1650294 h 5366697"/>
              <a:gd name="connsiteX1068" fmla="*/ 256645 w 5174126"/>
              <a:gd name="connsiteY1068" fmla="*/ 1590897 h 5366697"/>
              <a:gd name="connsiteX1069" fmla="*/ 322921 w 5174126"/>
              <a:gd name="connsiteY1069" fmla="*/ 1625164 h 5366697"/>
              <a:gd name="connsiteX1070" fmla="*/ 400195 w 5174126"/>
              <a:gd name="connsiteY1070" fmla="*/ 1683486 h 5366697"/>
              <a:gd name="connsiteX1071" fmla="*/ 557877 w 5174126"/>
              <a:gd name="connsiteY1071" fmla="*/ 1791719 h 5366697"/>
              <a:gd name="connsiteX1072" fmla="*/ 557877 w 5174126"/>
              <a:gd name="connsiteY1072" fmla="*/ 1791719 h 5366697"/>
              <a:gd name="connsiteX1073" fmla="*/ 418216 w 5174126"/>
              <a:gd name="connsiteY1073" fmla="*/ 1675828 h 5366697"/>
              <a:gd name="connsiteX1074" fmla="*/ 355390 w 5174126"/>
              <a:gd name="connsiteY1074" fmla="*/ 1617298 h 5366697"/>
              <a:gd name="connsiteX1075" fmla="*/ 349299 w 5174126"/>
              <a:gd name="connsiteY1075" fmla="*/ 1595069 h 5366697"/>
              <a:gd name="connsiteX1076" fmla="*/ 278609 w 5174126"/>
              <a:gd name="connsiteY1076" fmla="*/ 1544788 h 5366697"/>
              <a:gd name="connsiteX1077" fmla="*/ 290912 w 5174126"/>
              <a:gd name="connsiteY1077" fmla="*/ 1524620 h 5366697"/>
              <a:gd name="connsiteX1078" fmla="*/ 208619 w 5174126"/>
              <a:gd name="connsiteY1078" fmla="*/ 1454049 h 5366697"/>
              <a:gd name="connsiteX1079" fmla="*/ 283254 w 5174126"/>
              <a:gd name="connsiteY1079" fmla="*/ 1506597 h 5366697"/>
              <a:gd name="connsiteX1080" fmla="*/ 402430 w 5174126"/>
              <a:gd name="connsiteY1080" fmla="*/ 1585319 h 5366697"/>
              <a:gd name="connsiteX1081" fmla="*/ 331684 w 5174126"/>
              <a:gd name="connsiteY1081" fmla="*/ 1509468 h 5366697"/>
              <a:gd name="connsiteX1082" fmla="*/ 385132 w 5174126"/>
              <a:gd name="connsiteY1082" fmla="*/ 1524584 h 5366697"/>
              <a:gd name="connsiteX1083" fmla="*/ 328025 w 5174126"/>
              <a:gd name="connsiteY1083" fmla="*/ 1478564 h 5366697"/>
              <a:gd name="connsiteX1084" fmla="*/ 270918 w 5174126"/>
              <a:gd name="connsiteY1084" fmla="*/ 1432543 h 5366697"/>
              <a:gd name="connsiteX1085" fmla="*/ 351327 w 5174126"/>
              <a:gd name="connsiteY1085" fmla="*/ 1482452 h 5366697"/>
              <a:gd name="connsiteX1086" fmla="*/ 357855 w 5174126"/>
              <a:gd name="connsiteY1086" fmla="*/ 1464924 h 5366697"/>
              <a:gd name="connsiteX1087" fmla="*/ 488524 w 5174126"/>
              <a:gd name="connsiteY1087" fmla="*/ 1553513 h 5366697"/>
              <a:gd name="connsiteX1088" fmla="*/ 449810 w 5174126"/>
              <a:gd name="connsiteY1088" fmla="*/ 1509553 h 5366697"/>
              <a:gd name="connsiteX1089" fmla="*/ 554800 w 5174126"/>
              <a:gd name="connsiteY1089" fmla="*/ 1587781 h 5366697"/>
              <a:gd name="connsiteX1090" fmla="*/ 733462 w 5174126"/>
              <a:gd name="connsiteY1090" fmla="*/ 1718996 h 5366697"/>
              <a:gd name="connsiteX1091" fmla="*/ 892327 w 5174126"/>
              <a:gd name="connsiteY1091" fmla="*/ 1847628 h 5366697"/>
              <a:gd name="connsiteX1092" fmla="*/ 503148 w 5174126"/>
              <a:gd name="connsiteY1092" fmla="*/ 1514251 h 5366697"/>
              <a:gd name="connsiteX1093" fmla="*/ 466208 w 5174126"/>
              <a:gd name="connsiteY1093" fmla="*/ 1480532 h 5366697"/>
              <a:gd name="connsiteX1094" fmla="*/ 451003 w 5174126"/>
              <a:gd name="connsiteY1094" fmla="*/ 1454909 h 5366697"/>
              <a:gd name="connsiteX1095" fmla="*/ 463622 w 5174126"/>
              <a:gd name="connsiteY1095" fmla="*/ 1459609 h 5366697"/>
              <a:gd name="connsiteX1096" fmla="*/ 496793 w 5174126"/>
              <a:gd name="connsiteY1096" fmla="*/ 1452005 h 5366697"/>
              <a:gd name="connsiteX1097" fmla="*/ 416672 w 5174126"/>
              <a:gd name="connsiteY1097" fmla="*/ 1373459 h 5366697"/>
              <a:gd name="connsiteX1098" fmla="*/ 512229 w 5174126"/>
              <a:gd name="connsiteY1098" fmla="*/ 1423423 h 5366697"/>
              <a:gd name="connsiteX1099" fmla="*/ 486837 w 5174126"/>
              <a:gd name="connsiteY1099" fmla="*/ 1384424 h 5366697"/>
              <a:gd name="connsiteX1100" fmla="*/ 637672 w 5174126"/>
              <a:gd name="connsiteY1100" fmla="*/ 1485316 h 5366697"/>
              <a:gd name="connsiteX1101" fmla="*/ 720227 w 5174126"/>
              <a:gd name="connsiteY1101" fmla="*/ 1555186 h 5366697"/>
              <a:gd name="connsiteX1102" fmla="*/ 678007 w 5174126"/>
              <a:gd name="connsiteY1102" fmla="*/ 1509919 h 5366697"/>
              <a:gd name="connsiteX1103" fmla="*/ 536833 w 5174126"/>
              <a:gd name="connsiteY1103" fmla="*/ 1383087 h 5366697"/>
              <a:gd name="connsiteX1104" fmla="*/ 488139 w 5174126"/>
              <a:gd name="connsiteY1104" fmla="*/ 1340199 h 5366697"/>
              <a:gd name="connsiteX1105" fmla="*/ 539156 w 5174126"/>
              <a:gd name="connsiteY1105" fmla="*/ 1363992 h 5366697"/>
              <a:gd name="connsiteX1106" fmla="*/ 590282 w 5174126"/>
              <a:gd name="connsiteY1106" fmla="*/ 1398204 h 5366697"/>
              <a:gd name="connsiteX1107" fmla="*/ 543044 w 5174126"/>
              <a:gd name="connsiteY1107" fmla="*/ 1340690 h 5366697"/>
              <a:gd name="connsiteX1108" fmla="*/ 530217 w 5174126"/>
              <a:gd name="connsiteY1108" fmla="*/ 1321541 h 5366697"/>
              <a:gd name="connsiteX1109" fmla="*/ 559871 w 5174126"/>
              <a:gd name="connsiteY1109" fmla="*/ 1346957 h 5366697"/>
              <a:gd name="connsiteX1110" fmla="*/ 568985 w 5174126"/>
              <a:gd name="connsiteY1110" fmla="*/ 1350352 h 5366697"/>
              <a:gd name="connsiteX1111" fmla="*/ 559871 w 5174126"/>
              <a:gd name="connsiteY1111" fmla="*/ 1346957 h 5366697"/>
              <a:gd name="connsiteX1112" fmla="*/ 575253 w 5174126"/>
              <a:gd name="connsiteY1112" fmla="*/ 1333525 h 5366697"/>
              <a:gd name="connsiteX1113" fmla="*/ 634188 w 5174126"/>
              <a:gd name="connsiteY1113" fmla="*/ 1374638 h 5366697"/>
              <a:gd name="connsiteX1114" fmla="*/ 630475 w 5174126"/>
              <a:gd name="connsiteY1114" fmla="*/ 1358884 h 5366697"/>
              <a:gd name="connsiteX1115" fmla="*/ 611435 w 5174126"/>
              <a:gd name="connsiteY1115" fmla="*/ 1341413 h 5366697"/>
              <a:gd name="connsiteX1116" fmla="*/ 629456 w 5174126"/>
              <a:gd name="connsiteY1116" fmla="*/ 1333753 h 5366697"/>
              <a:gd name="connsiteX1117" fmla="*/ 561296 w 5174126"/>
              <a:gd name="connsiteY1117" fmla="*/ 1278826 h 5366697"/>
              <a:gd name="connsiteX1118" fmla="*/ 631283 w 5174126"/>
              <a:gd name="connsiteY1118" fmla="*/ 1328847 h 5366697"/>
              <a:gd name="connsiteX1119" fmla="*/ 703279 w 5174126"/>
              <a:gd name="connsiteY1119" fmla="*/ 1375622 h 5366697"/>
              <a:gd name="connsiteX1120" fmla="*/ 660359 w 5174126"/>
              <a:gd name="connsiteY1120" fmla="*/ 1330095 h 5366697"/>
              <a:gd name="connsiteX1121" fmla="*/ 616573 w 5174126"/>
              <a:gd name="connsiteY1121" fmla="*/ 1289035 h 5366697"/>
              <a:gd name="connsiteX1122" fmla="*/ 709807 w 5174126"/>
              <a:gd name="connsiteY1122" fmla="*/ 1358094 h 5366697"/>
              <a:gd name="connsiteX1123" fmla="*/ 770049 w 5174126"/>
              <a:gd name="connsiteY1123" fmla="*/ 1395701 h 5366697"/>
              <a:gd name="connsiteX1124" fmla="*/ 785803 w 5174126"/>
              <a:gd name="connsiteY1124" fmla="*/ 1391987 h 5366697"/>
              <a:gd name="connsiteX1125" fmla="*/ 671589 w 5174126"/>
              <a:gd name="connsiteY1125" fmla="*/ 1299946 h 5366697"/>
              <a:gd name="connsiteX1126" fmla="*/ 715056 w 5174126"/>
              <a:gd name="connsiteY1126" fmla="*/ 1316136 h 5366697"/>
              <a:gd name="connsiteX1127" fmla="*/ 664425 w 5174126"/>
              <a:gd name="connsiteY1127" fmla="*/ 1267737 h 5366697"/>
              <a:gd name="connsiteX1128" fmla="*/ 720018 w 5174126"/>
              <a:gd name="connsiteY1128" fmla="*/ 1302815 h 5366697"/>
              <a:gd name="connsiteX1129" fmla="*/ 774486 w 5174126"/>
              <a:gd name="connsiteY1129" fmla="*/ 1343062 h 5366697"/>
              <a:gd name="connsiteX1130" fmla="*/ 804634 w 5174126"/>
              <a:gd name="connsiteY1130" fmla="*/ 1354291 h 5366697"/>
              <a:gd name="connsiteX1131" fmla="*/ 893662 w 5174126"/>
              <a:gd name="connsiteY1131" fmla="*/ 1421782 h 5366697"/>
              <a:gd name="connsiteX1132" fmla="*/ 943977 w 5174126"/>
              <a:gd name="connsiteY1132" fmla="*/ 1445314 h 5366697"/>
              <a:gd name="connsiteX1133" fmla="*/ 1064776 w 5174126"/>
              <a:gd name="connsiteY1133" fmla="*/ 1545397 h 5366697"/>
              <a:gd name="connsiteX1134" fmla="*/ 1380984 w 5174126"/>
              <a:gd name="connsiteY1134" fmla="*/ 1826045 h 5366697"/>
              <a:gd name="connsiteX1135" fmla="*/ 1354024 w 5174126"/>
              <a:gd name="connsiteY1135" fmla="*/ 1791254 h 5366697"/>
              <a:gd name="connsiteX1136" fmla="*/ 1167992 w 5174126"/>
              <a:gd name="connsiteY1136" fmla="*/ 1613382 h 5366697"/>
              <a:gd name="connsiteX1137" fmla="*/ 1203046 w 5174126"/>
              <a:gd name="connsiteY1137" fmla="*/ 1626439 h 5366697"/>
              <a:gd name="connsiteX1138" fmla="*/ 1493107 w 5174126"/>
              <a:gd name="connsiteY1138" fmla="*/ 1882977 h 5366697"/>
              <a:gd name="connsiteX1139" fmla="*/ 1476828 w 5174126"/>
              <a:gd name="connsiteY1139" fmla="*/ 1847373 h 5366697"/>
              <a:gd name="connsiteX1140" fmla="*/ 1238156 w 5174126"/>
              <a:gd name="connsiteY1140" fmla="*/ 1624346 h 5366697"/>
              <a:gd name="connsiteX1141" fmla="*/ 1533123 w 5174126"/>
              <a:gd name="connsiteY1141" fmla="*/ 1882713 h 5366697"/>
              <a:gd name="connsiteX1142" fmla="*/ 1571631 w 5174126"/>
              <a:gd name="connsiteY1142" fmla="*/ 1912224 h 5366697"/>
              <a:gd name="connsiteX1143" fmla="*/ 1554858 w 5174126"/>
              <a:gd name="connsiteY1143" fmla="*/ 1890807 h 5366697"/>
              <a:gd name="connsiteX1144" fmla="*/ 1424366 w 5174126"/>
              <a:gd name="connsiteY1144" fmla="*/ 1763163 h 5366697"/>
              <a:gd name="connsiteX1145" fmla="*/ 1394766 w 5174126"/>
              <a:gd name="connsiteY1145" fmla="*/ 1722597 h 5366697"/>
              <a:gd name="connsiteX1146" fmla="*/ 1276399 w 5174126"/>
              <a:gd name="connsiteY1146" fmla="*/ 1613840 h 5366697"/>
              <a:gd name="connsiteX1147" fmla="*/ 1349466 w 5174126"/>
              <a:gd name="connsiteY1147" fmla="*/ 1670595 h 5366697"/>
              <a:gd name="connsiteX1148" fmla="*/ 1416500 w 5174126"/>
              <a:gd name="connsiteY1148" fmla="*/ 1730693 h 5366697"/>
              <a:gd name="connsiteX1149" fmla="*/ 1325587 w 5174126"/>
              <a:gd name="connsiteY1149" fmla="*/ 1642540 h 5366697"/>
              <a:gd name="connsiteX1150" fmla="*/ 1083520 w 5174126"/>
              <a:gd name="connsiteY1150" fmla="*/ 1428627 h 5366697"/>
              <a:gd name="connsiteX1151" fmla="*/ 1040860 w 5174126"/>
              <a:gd name="connsiteY1151" fmla="*/ 1382398 h 5366697"/>
              <a:gd name="connsiteX1152" fmla="*/ 1123854 w 5174126"/>
              <a:gd name="connsiteY1152" fmla="*/ 1453231 h 5366697"/>
              <a:gd name="connsiteX1153" fmla="*/ 1345808 w 5174126"/>
              <a:gd name="connsiteY1153" fmla="*/ 1639692 h 5366697"/>
              <a:gd name="connsiteX1154" fmla="*/ 1361508 w 5174126"/>
              <a:gd name="connsiteY1154" fmla="*/ 1651129 h 5366697"/>
              <a:gd name="connsiteX1155" fmla="*/ 1264009 w 5174126"/>
              <a:gd name="connsiteY1155" fmla="*/ 1554935 h 5366697"/>
              <a:gd name="connsiteX1156" fmla="*/ 994063 w 5174126"/>
              <a:gd name="connsiteY1156" fmla="*/ 1325847 h 5366697"/>
              <a:gd name="connsiteX1157" fmla="*/ 955349 w 5174126"/>
              <a:gd name="connsiteY1157" fmla="*/ 1281886 h 5366697"/>
              <a:gd name="connsiteX1158" fmla="*/ 1008249 w 5174126"/>
              <a:gd name="connsiteY1158" fmla="*/ 1326341 h 5366697"/>
              <a:gd name="connsiteX1159" fmla="*/ 1063844 w 5174126"/>
              <a:gd name="connsiteY1159" fmla="*/ 1361420 h 5366697"/>
              <a:gd name="connsiteX1160" fmla="*/ 993044 w 5174126"/>
              <a:gd name="connsiteY1160" fmla="*/ 1300718 h 5366697"/>
              <a:gd name="connsiteX1161" fmla="*/ 926711 w 5174126"/>
              <a:gd name="connsiteY1161" fmla="*/ 1240881 h 5366697"/>
              <a:gd name="connsiteX1162" fmla="*/ 1240938 w 5174126"/>
              <a:gd name="connsiteY1162" fmla="*/ 1496841 h 5366697"/>
              <a:gd name="connsiteX1163" fmla="*/ 1259278 w 5174126"/>
              <a:gd name="connsiteY1163" fmla="*/ 1514052 h 5366697"/>
              <a:gd name="connsiteX1164" fmla="*/ 1242505 w 5174126"/>
              <a:gd name="connsiteY1164" fmla="*/ 1492634 h 5366697"/>
              <a:gd name="connsiteX1165" fmla="*/ 964199 w 5174126"/>
              <a:gd name="connsiteY1165" fmla="*/ 1245263 h 5366697"/>
              <a:gd name="connsiteX1166" fmla="*/ 1273355 w 5174126"/>
              <a:gd name="connsiteY1166" fmla="*/ 1504124 h 5366697"/>
              <a:gd name="connsiteX1167" fmla="*/ 1322103 w 5174126"/>
              <a:gd name="connsiteY1167" fmla="*/ 1531862 h 5366697"/>
              <a:gd name="connsiteX1168" fmla="*/ 1278316 w 5174126"/>
              <a:gd name="connsiteY1168" fmla="*/ 1490804 h 5366697"/>
              <a:gd name="connsiteX1169" fmla="*/ 1143727 w 5174126"/>
              <a:gd name="connsiteY1169" fmla="*/ 1372011 h 5366697"/>
              <a:gd name="connsiteX1170" fmla="*/ 1389190 w 5174126"/>
              <a:gd name="connsiteY1170" fmla="*/ 1576809 h 5366697"/>
              <a:gd name="connsiteX1171" fmla="*/ 1618637 w 5174126"/>
              <a:gd name="connsiteY1171" fmla="*/ 1786022 h 5366697"/>
              <a:gd name="connsiteX1172" fmla="*/ 1731947 w 5174126"/>
              <a:gd name="connsiteY1172" fmla="*/ 1885312 h 5366697"/>
              <a:gd name="connsiteX1173" fmla="*/ 1750748 w 5174126"/>
              <a:gd name="connsiteY1173" fmla="*/ 1903845 h 5366697"/>
              <a:gd name="connsiteX1174" fmla="*/ 1812790 w 5174126"/>
              <a:gd name="connsiteY1174" fmla="*/ 1968511 h 5366697"/>
              <a:gd name="connsiteX1175" fmla="*/ 1837403 w 5174126"/>
              <a:gd name="connsiteY1175" fmla="*/ 1996047 h 5366697"/>
              <a:gd name="connsiteX1176" fmla="*/ 1858095 w 5174126"/>
              <a:gd name="connsiteY1176" fmla="*/ 2017925 h 5366697"/>
              <a:gd name="connsiteX1177" fmla="*/ 1863718 w 5174126"/>
              <a:gd name="connsiteY1177" fmla="*/ 2021593 h 5366697"/>
              <a:gd name="connsiteX1178" fmla="*/ 1999272 w 5174126"/>
              <a:gd name="connsiteY1178" fmla="*/ 2162879 h 5366697"/>
              <a:gd name="connsiteX1179" fmla="*/ 1999109 w 5174126"/>
              <a:gd name="connsiteY1179" fmla="*/ 2162490 h 5366697"/>
              <a:gd name="connsiteX1180" fmla="*/ 1992874 w 5174126"/>
              <a:gd name="connsiteY1180" fmla="*/ 2147997 h 5366697"/>
              <a:gd name="connsiteX1181" fmla="*/ 2103933 w 5174126"/>
              <a:gd name="connsiteY1181" fmla="*/ 2063662 h 5366697"/>
              <a:gd name="connsiteX1182" fmla="*/ 2114203 w 5174126"/>
              <a:gd name="connsiteY1182" fmla="*/ 2029039 h 5366697"/>
              <a:gd name="connsiteX1183" fmla="*/ 2135014 w 5174126"/>
              <a:gd name="connsiteY1183" fmla="*/ 2008972 h 5366697"/>
              <a:gd name="connsiteX1184" fmla="*/ 2179957 w 5174126"/>
              <a:gd name="connsiteY1184" fmla="*/ 1968433 h 5366697"/>
              <a:gd name="connsiteX1185" fmla="*/ 2187747 w 5174126"/>
              <a:gd name="connsiteY1185" fmla="*/ 1930069 h 5366697"/>
              <a:gd name="connsiteX1186" fmla="*/ 2218935 w 5174126"/>
              <a:gd name="connsiteY1186" fmla="*/ 1909409 h 5366697"/>
              <a:gd name="connsiteX1187" fmla="*/ 2243537 w 5174126"/>
              <a:gd name="connsiteY1187" fmla="*/ 1870678 h 5366697"/>
              <a:gd name="connsiteX1188" fmla="*/ 2292843 w 5174126"/>
              <a:gd name="connsiteY1188" fmla="*/ 1827247 h 5366697"/>
              <a:gd name="connsiteX1189" fmla="*/ 2205054 w 5174126"/>
              <a:gd name="connsiteY1189" fmla="*/ 1762456 h 5366697"/>
              <a:gd name="connsiteX1190" fmla="*/ 2129892 w 5174126"/>
              <a:gd name="connsiteY1190" fmla="*/ 1707246 h 5366697"/>
              <a:gd name="connsiteX1191" fmla="*/ 2254420 w 5174126"/>
              <a:gd name="connsiteY1191" fmla="*/ 1769240 h 5366697"/>
              <a:gd name="connsiteX1192" fmla="*/ 2237245 w 5174126"/>
              <a:gd name="connsiteY1192" fmla="*/ 1752797 h 5366697"/>
              <a:gd name="connsiteX1193" fmla="*/ 1983126 w 5174126"/>
              <a:gd name="connsiteY1193" fmla="*/ 1587293 h 5366697"/>
              <a:gd name="connsiteX1194" fmla="*/ 1727378 w 5174126"/>
              <a:gd name="connsiteY1194" fmla="*/ 1411198 h 5366697"/>
              <a:gd name="connsiteX1195" fmla="*/ 1472301 w 5174126"/>
              <a:gd name="connsiteY1195" fmla="*/ 1218507 h 5366697"/>
              <a:gd name="connsiteX1196" fmla="*/ 1618492 w 5174126"/>
              <a:gd name="connsiteY1196" fmla="*/ 1322688 h 5366697"/>
              <a:gd name="connsiteX1197" fmla="*/ 1668401 w 5174126"/>
              <a:gd name="connsiteY1197" fmla="*/ 1356036 h 5366697"/>
              <a:gd name="connsiteX1198" fmla="*/ 1630343 w 5174126"/>
              <a:gd name="connsiteY1198" fmla="*/ 1314838 h 5366697"/>
              <a:gd name="connsiteX1199" fmla="*/ 1308182 w 5174126"/>
              <a:gd name="connsiteY1199" fmla="*/ 1072356 h 5366697"/>
              <a:gd name="connsiteX1200" fmla="*/ 1612164 w 5174126"/>
              <a:gd name="connsiteY1200" fmla="*/ 1287394 h 5366697"/>
              <a:gd name="connsiteX1201" fmla="*/ 1636823 w 5174126"/>
              <a:gd name="connsiteY1201" fmla="*/ 1298879 h 5366697"/>
              <a:gd name="connsiteX1202" fmla="*/ 1615907 w 5174126"/>
              <a:gd name="connsiteY1202" fmla="*/ 1284915 h 5366697"/>
              <a:gd name="connsiteX1203" fmla="*/ 1295423 w 5174126"/>
              <a:gd name="connsiteY1203" fmla="*/ 1036835 h 5366697"/>
              <a:gd name="connsiteX1204" fmla="*/ 1368728 w 5174126"/>
              <a:gd name="connsiteY1204" fmla="*/ 1087890 h 5366697"/>
              <a:gd name="connsiteX1205" fmla="*/ 1443889 w 5174126"/>
              <a:gd name="connsiteY1205" fmla="*/ 1143099 h 5366697"/>
              <a:gd name="connsiteX1206" fmla="*/ 1397130 w 5174126"/>
              <a:gd name="connsiteY1206" fmla="*/ 1096895 h 5366697"/>
              <a:gd name="connsiteX1207" fmla="*/ 1341848 w 5174126"/>
              <a:gd name="connsiteY1207" fmla="*/ 1055439 h 5366697"/>
              <a:gd name="connsiteX1208" fmla="*/ 1393435 w 5174126"/>
              <a:gd name="connsiteY1208" fmla="*/ 1083190 h 5366697"/>
              <a:gd name="connsiteX1209" fmla="*/ 1677717 w 5174126"/>
              <a:gd name="connsiteY1209" fmla="*/ 1294227 h 5366697"/>
              <a:gd name="connsiteX1210" fmla="*/ 1793495 w 5174126"/>
              <a:gd name="connsiteY1210" fmla="*/ 1367402 h 5366697"/>
              <a:gd name="connsiteX1211" fmla="*/ 1778800 w 5174126"/>
              <a:gd name="connsiteY1211" fmla="*/ 1354701 h 5366697"/>
              <a:gd name="connsiteX1212" fmla="*/ 1546908 w 5174126"/>
              <a:gd name="connsiteY1212" fmla="*/ 1180752 h 5366697"/>
              <a:gd name="connsiteX1213" fmla="*/ 1459118 w 5174126"/>
              <a:gd name="connsiteY1213" fmla="*/ 1115961 h 5366697"/>
              <a:gd name="connsiteX1214" fmla="*/ 1513806 w 5174126"/>
              <a:gd name="connsiteY1214" fmla="*/ 1147040 h 5366697"/>
              <a:gd name="connsiteX1215" fmla="*/ 1776993 w 5174126"/>
              <a:gd name="connsiteY1215" fmla="*/ 1334360 h 5366697"/>
              <a:gd name="connsiteX1216" fmla="*/ 1883448 w 5174126"/>
              <a:gd name="connsiteY1216" fmla="*/ 1402941 h 5366697"/>
              <a:gd name="connsiteX1217" fmla="*/ 1809728 w 5174126"/>
              <a:gd name="connsiteY1217" fmla="*/ 1351264 h 5366697"/>
              <a:gd name="connsiteX1218" fmla="*/ 1737897 w 5174126"/>
              <a:gd name="connsiteY1218" fmla="*/ 1292952 h 5366697"/>
              <a:gd name="connsiteX1219" fmla="*/ 1870640 w 5174126"/>
              <a:gd name="connsiteY1219" fmla="*/ 1383607 h 5366697"/>
              <a:gd name="connsiteX1220" fmla="*/ 1916855 w 5174126"/>
              <a:gd name="connsiteY1220" fmla="*/ 1403247 h 5366697"/>
              <a:gd name="connsiteX1221" fmla="*/ 2070741 w 5174126"/>
              <a:gd name="connsiteY1221" fmla="*/ 1501435 h 5366697"/>
              <a:gd name="connsiteX1222" fmla="*/ 2095401 w 5174126"/>
              <a:gd name="connsiteY1222" fmla="*/ 1512920 h 5366697"/>
              <a:gd name="connsiteX1223" fmla="*/ 2057934 w 5174126"/>
              <a:gd name="connsiteY1223" fmla="*/ 1482099 h 5366697"/>
              <a:gd name="connsiteX1224" fmla="*/ 1739467 w 5174126"/>
              <a:gd name="connsiteY1224" fmla="*/ 1253322 h 5366697"/>
              <a:gd name="connsiteX1225" fmla="*/ 2010761 w 5174126"/>
              <a:gd name="connsiteY1225" fmla="*/ 1435272 h 5366697"/>
              <a:gd name="connsiteX1226" fmla="*/ 2049126 w 5174126"/>
              <a:gd name="connsiteY1226" fmla="*/ 1443062 h 5366697"/>
              <a:gd name="connsiteX1227" fmla="*/ 1733552 w 5174126"/>
              <a:gd name="connsiteY1227" fmla="*/ 1218652 h 5366697"/>
              <a:gd name="connsiteX1228" fmla="*/ 1712894 w 5174126"/>
              <a:gd name="connsiteY1228" fmla="*/ 1187466 h 5366697"/>
              <a:gd name="connsiteX1229" fmla="*/ 1928284 w 5174126"/>
              <a:gd name="connsiteY1229" fmla="*/ 1328372 h 5366697"/>
              <a:gd name="connsiteX1230" fmla="*/ 1968277 w 5174126"/>
              <a:gd name="connsiteY1230" fmla="*/ 1346750 h 5366697"/>
              <a:gd name="connsiteX1231" fmla="*/ 1623296 w 5174126"/>
              <a:gd name="connsiteY1231" fmla="*/ 1102334 h 5366697"/>
              <a:gd name="connsiteX1232" fmla="*/ 1498452 w 5174126"/>
              <a:gd name="connsiteY1232" fmla="*/ 1007344 h 5366697"/>
              <a:gd name="connsiteX1233" fmla="*/ 1464135 w 5174126"/>
              <a:gd name="connsiteY1233" fmla="*/ 963667 h 5366697"/>
              <a:gd name="connsiteX1234" fmla="*/ 1378232 w 5174126"/>
              <a:gd name="connsiteY1234" fmla="*/ 892241 h 5366697"/>
              <a:gd name="connsiteX1235" fmla="*/ 1360465 w 5174126"/>
              <a:gd name="connsiteY1235" fmla="*/ 865420 h 5366697"/>
              <a:gd name="connsiteX1236" fmla="*/ 1308927 w 5174126"/>
              <a:gd name="connsiteY1236" fmla="*/ 821486 h 5366697"/>
              <a:gd name="connsiteX1237" fmla="*/ 1262167 w 5174126"/>
              <a:gd name="connsiteY1237" fmla="*/ 775282 h 5366697"/>
              <a:gd name="connsiteX1238" fmla="*/ 1320778 w 5174126"/>
              <a:gd name="connsiteY1238" fmla="*/ 813635 h 5366697"/>
              <a:gd name="connsiteX1239" fmla="*/ 1295162 w 5174126"/>
              <a:gd name="connsiteY1239" fmla="*/ 774964 h 5366697"/>
              <a:gd name="connsiteX1240" fmla="*/ 1410683 w 5174126"/>
              <a:gd name="connsiteY1240" fmla="*/ 865360 h 5366697"/>
              <a:gd name="connsiteX1241" fmla="*/ 1410731 w 5174126"/>
              <a:gd name="connsiteY1241" fmla="*/ 849175 h 5366697"/>
              <a:gd name="connsiteX1242" fmla="*/ 1360455 w 5174126"/>
              <a:gd name="connsiteY1242" fmla="*/ 799019 h 5366697"/>
              <a:gd name="connsiteX1243" fmla="*/ 1272073 w 5174126"/>
              <a:gd name="connsiteY1243" fmla="*/ 723850 h 5366697"/>
              <a:gd name="connsiteX1244" fmla="*/ 1321982 w 5174126"/>
              <a:gd name="connsiteY1244" fmla="*/ 757197 h 5366697"/>
              <a:gd name="connsiteX1245" fmla="*/ 1376050 w 5174126"/>
              <a:gd name="connsiteY1245" fmla="*/ 788690 h 5366697"/>
              <a:gd name="connsiteX1246" fmla="*/ 1314181 w 5174126"/>
              <a:gd name="connsiteY1246" fmla="*/ 729161 h 5366697"/>
              <a:gd name="connsiteX1247" fmla="*/ 1249607 w 5174126"/>
              <a:gd name="connsiteY1247" fmla="*/ 672322 h 5366697"/>
              <a:gd name="connsiteX1248" fmla="*/ 1318548 w 5174126"/>
              <a:gd name="connsiteY1248" fmla="*/ 726268 h 5366697"/>
              <a:gd name="connsiteX1249" fmla="*/ 1321925 w 5174126"/>
              <a:gd name="connsiteY1249" fmla="*/ 706981 h 5366697"/>
              <a:gd name="connsiteX1250" fmla="*/ 1343255 w 5174126"/>
              <a:gd name="connsiteY1250" fmla="*/ 721570 h 5366697"/>
              <a:gd name="connsiteX1251" fmla="*/ 1359441 w 5174126"/>
              <a:gd name="connsiteY1251" fmla="*/ 721617 h 5366697"/>
              <a:gd name="connsiteX1252" fmla="*/ 1306047 w 5174126"/>
              <a:gd name="connsiteY1252" fmla="*/ 673526 h 5366697"/>
              <a:gd name="connsiteX1253" fmla="*/ 1315646 w 5174126"/>
              <a:gd name="connsiteY1253" fmla="*/ 655502 h 5366697"/>
              <a:gd name="connsiteX1254" fmla="*/ 1321016 w 5174126"/>
              <a:gd name="connsiteY1254" fmla="*/ 663610 h 5366697"/>
              <a:gd name="connsiteX1255" fmla="*/ 1315646 w 5174126"/>
              <a:gd name="connsiteY1255" fmla="*/ 655502 h 5366697"/>
              <a:gd name="connsiteX1256" fmla="*/ 1284172 w 5174126"/>
              <a:gd name="connsiteY1256" fmla="*/ 632376 h 5366697"/>
              <a:gd name="connsiteX1257" fmla="*/ 1305729 w 5174126"/>
              <a:gd name="connsiteY1257" fmla="*/ 640532 h 5366697"/>
              <a:gd name="connsiteX1258" fmla="*/ 1372449 w 5174126"/>
              <a:gd name="connsiteY1258" fmla="*/ 673514 h 5366697"/>
              <a:gd name="connsiteX1259" fmla="*/ 1327544 w 5174126"/>
              <a:gd name="connsiteY1259" fmla="*/ 631466 h 5366697"/>
              <a:gd name="connsiteX1260" fmla="*/ 1292815 w 5174126"/>
              <a:gd name="connsiteY1260" fmla="*/ 587166 h 5366697"/>
              <a:gd name="connsiteX1261" fmla="*/ 1345617 w 5174126"/>
              <a:gd name="connsiteY1261" fmla="*/ 624879 h 5366697"/>
              <a:gd name="connsiteX1262" fmla="*/ 1501132 w 5174126"/>
              <a:gd name="connsiteY1262" fmla="*/ 733654 h 5366697"/>
              <a:gd name="connsiteX1263" fmla="*/ 1554784 w 5174126"/>
              <a:gd name="connsiteY1263" fmla="*/ 764521 h 5366697"/>
              <a:gd name="connsiteX1264" fmla="*/ 1468031 w 5174126"/>
              <a:gd name="connsiteY1264" fmla="*/ 699940 h 5366697"/>
              <a:gd name="connsiteX1265" fmla="*/ 1335594 w 5174126"/>
              <a:gd name="connsiteY1265" fmla="*/ 575879 h 5366697"/>
              <a:gd name="connsiteX1266" fmla="*/ 1379332 w 5174126"/>
              <a:gd name="connsiteY1266" fmla="*/ 591777 h 5366697"/>
              <a:gd name="connsiteX1267" fmla="*/ 1309023 w 5174126"/>
              <a:gd name="connsiteY1267" fmla="*/ 510021 h 5366697"/>
              <a:gd name="connsiteX1268" fmla="*/ 1403674 w 5174126"/>
              <a:gd name="connsiteY1268" fmla="*/ 570269 h 5366697"/>
              <a:gd name="connsiteX1269" fmla="*/ 1403567 w 5174126"/>
              <a:gd name="connsiteY1269" fmla="*/ 536237 h 5366697"/>
              <a:gd name="connsiteX1270" fmla="*/ 1396130 w 5174126"/>
              <a:gd name="connsiteY1270" fmla="*/ 525010 h 5366697"/>
              <a:gd name="connsiteX1271" fmla="*/ 1424532 w 5174126"/>
              <a:gd name="connsiteY1271" fmla="*/ 534017 h 5366697"/>
              <a:gd name="connsiteX1272" fmla="*/ 1465741 w 5174126"/>
              <a:gd name="connsiteY1272" fmla="*/ 562358 h 5366697"/>
              <a:gd name="connsiteX1273" fmla="*/ 1878609 w 5174126"/>
              <a:gd name="connsiteY1273" fmla="*/ 865906 h 5366697"/>
              <a:gd name="connsiteX1274" fmla="*/ 1717334 w 5174126"/>
              <a:gd name="connsiteY1274" fmla="*/ 740307 h 5366697"/>
              <a:gd name="connsiteX1275" fmla="*/ 1549059 w 5174126"/>
              <a:gd name="connsiteY1275" fmla="*/ 596011 h 5366697"/>
              <a:gd name="connsiteX1276" fmla="*/ 1449086 w 5174126"/>
              <a:gd name="connsiteY1276" fmla="*/ 511471 h 5366697"/>
              <a:gd name="connsiteX1277" fmla="*/ 1500671 w 5174126"/>
              <a:gd name="connsiteY1277" fmla="*/ 539221 h 5366697"/>
              <a:gd name="connsiteX1278" fmla="*/ 1384786 w 5174126"/>
              <a:gd name="connsiteY1278" fmla="*/ 432016 h 5366697"/>
              <a:gd name="connsiteX1279" fmla="*/ 1400380 w 5174126"/>
              <a:gd name="connsiteY1279" fmla="*/ 421686 h 5366697"/>
              <a:gd name="connsiteX1280" fmla="*/ 1333554 w 5174126"/>
              <a:gd name="connsiteY1280" fmla="*/ 354672 h 5366697"/>
              <a:gd name="connsiteX1281" fmla="*/ 1391314 w 5174126"/>
              <a:gd name="connsiteY1281" fmla="*/ 399872 h 5366697"/>
              <a:gd name="connsiteX1282" fmla="*/ 1449074 w 5174126"/>
              <a:gd name="connsiteY1282" fmla="*/ 445069 h 5366697"/>
              <a:gd name="connsiteX1283" fmla="*/ 1422243 w 5174126"/>
              <a:gd name="connsiteY1283" fmla="*/ 396434 h 5366697"/>
              <a:gd name="connsiteX1284" fmla="*/ 1512147 w 5174126"/>
              <a:gd name="connsiteY1284" fmla="*/ 448159 h 5366697"/>
              <a:gd name="connsiteX1285" fmla="*/ 1408477 w 5174126"/>
              <a:gd name="connsiteY1285" fmla="*/ 349912 h 5366697"/>
              <a:gd name="connsiteX1286" fmla="*/ 1340389 w 5174126"/>
              <a:gd name="connsiteY1286" fmla="*/ 289121 h 5366697"/>
              <a:gd name="connsiteX1287" fmla="*/ 1427765 w 5174126"/>
              <a:gd name="connsiteY1287" fmla="*/ 353290 h 5366697"/>
              <a:gd name="connsiteX1288" fmla="*/ 1444623 w 5174126"/>
              <a:gd name="connsiteY1288" fmla="*/ 336738 h 5366697"/>
              <a:gd name="connsiteX1289" fmla="*/ 1509610 w 5174126"/>
              <a:gd name="connsiteY1289" fmla="*/ 394201 h 5366697"/>
              <a:gd name="connsiteX1290" fmla="*/ 1532641 w 5174126"/>
              <a:gd name="connsiteY1290" fmla="*/ 395100 h 5366697"/>
              <a:gd name="connsiteX1291" fmla="*/ 1603880 w 5174126"/>
              <a:gd name="connsiteY1291" fmla="*/ 443035 h 5366697"/>
              <a:gd name="connsiteX1292" fmla="*/ 1748393 w 5174126"/>
              <a:gd name="connsiteY1292" fmla="*/ 552814 h 5366697"/>
              <a:gd name="connsiteX1293" fmla="*/ 1748393 w 5174126"/>
              <a:gd name="connsiteY1293" fmla="*/ 552814 h 5366697"/>
              <a:gd name="connsiteX1294" fmla="*/ 1607258 w 5174126"/>
              <a:gd name="connsiteY1294" fmla="*/ 423747 h 5366697"/>
              <a:gd name="connsiteX1295" fmla="*/ 1532947 w 5174126"/>
              <a:gd name="connsiteY1295" fmla="*/ 361692 h 5366697"/>
              <a:gd name="connsiteX1296" fmla="*/ 1484559 w 5174126"/>
              <a:gd name="connsiteY1296" fmla="*/ 304900 h 5366697"/>
              <a:gd name="connsiteX1297" fmla="*/ 1557654 w 5174126"/>
              <a:gd name="connsiteY1297" fmla="*/ 356991 h 5366697"/>
              <a:gd name="connsiteX1298" fmla="*/ 1571984 w 5174126"/>
              <a:gd name="connsiteY1298" fmla="*/ 352884 h 5366697"/>
              <a:gd name="connsiteX1299" fmla="*/ 1632224 w 5174126"/>
              <a:gd name="connsiteY1299" fmla="*/ 401824 h 5366697"/>
              <a:gd name="connsiteX1300" fmla="*/ 1693727 w 5174126"/>
              <a:gd name="connsiteY1300" fmla="*/ 444544 h 5366697"/>
              <a:gd name="connsiteX1301" fmla="*/ 1683398 w 5174126"/>
              <a:gd name="connsiteY1301" fmla="*/ 428951 h 5366697"/>
              <a:gd name="connsiteX1302" fmla="*/ 1701470 w 5174126"/>
              <a:gd name="connsiteY1302" fmla="*/ 422363 h 5366697"/>
              <a:gd name="connsiteX1303" fmla="*/ 1590955 w 5174126"/>
              <a:gd name="connsiteY1303" fmla="*/ 323266 h 5366697"/>
              <a:gd name="connsiteX1304" fmla="*/ 1697411 w 5174126"/>
              <a:gd name="connsiteY1304" fmla="*/ 391848 h 5366697"/>
              <a:gd name="connsiteX1305" fmla="*/ 1688345 w 5174126"/>
              <a:gd name="connsiteY1305" fmla="*/ 370033 h 5366697"/>
              <a:gd name="connsiteX1306" fmla="*/ 1925016 w 5174126"/>
              <a:gd name="connsiteY1306" fmla="*/ 541714 h 5366697"/>
              <a:gd name="connsiteX1307" fmla="*/ 2251404 w 5174126"/>
              <a:gd name="connsiteY1307" fmla="*/ 758062 h 5366697"/>
              <a:gd name="connsiteX1308" fmla="*/ 2251404 w 5174126"/>
              <a:gd name="connsiteY1308" fmla="*/ 758062 h 5366697"/>
              <a:gd name="connsiteX1309" fmla="*/ 2024292 w 5174126"/>
              <a:gd name="connsiteY1309" fmla="*/ 581846 h 5366697"/>
              <a:gd name="connsiteX1310" fmla="*/ 2170508 w 5174126"/>
              <a:gd name="connsiteY1310" fmla="*/ 677935 h 5366697"/>
              <a:gd name="connsiteX1311" fmla="*/ 2167437 w 5174126"/>
              <a:gd name="connsiteY1311" fmla="*/ 663816 h 5366697"/>
              <a:gd name="connsiteX1312" fmla="*/ 1677366 w 5174126"/>
              <a:gd name="connsiteY1312" fmla="*/ 293848 h 5366697"/>
              <a:gd name="connsiteX1313" fmla="*/ 1585881 w 5174126"/>
              <a:gd name="connsiteY1313" fmla="*/ 215348 h 5366697"/>
              <a:gd name="connsiteX1314" fmla="*/ 1599361 w 5174126"/>
              <a:gd name="connsiteY1314" fmla="*/ 218087 h 5366697"/>
              <a:gd name="connsiteX1315" fmla="*/ 1696444 w 5174126"/>
              <a:gd name="connsiteY1315" fmla="*/ 298261 h 5366697"/>
              <a:gd name="connsiteX1316" fmla="*/ 1795414 w 5174126"/>
              <a:gd name="connsiteY1316" fmla="*/ 371801 h 5366697"/>
              <a:gd name="connsiteX1317" fmla="*/ 1812222 w 5174126"/>
              <a:gd name="connsiteY1317" fmla="*/ 371436 h 5366697"/>
              <a:gd name="connsiteX1318" fmla="*/ 1896497 w 5174126"/>
              <a:gd name="connsiteY1318" fmla="*/ 432274 h 5366697"/>
              <a:gd name="connsiteX1319" fmla="*/ 1917462 w 5174126"/>
              <a:gd name="connsiteY1319" fmla="*/ 430053 h 5366697"/>
              <a:gd name="connsiteX1320" fmla="*/ 1922795 w 5174126"/>
              <a:gd name="connsiteY1320" fmla="*/ 433363 h 5366697"/>
              <a:gd name="connsiteX1321" fmla="*/ 1926913 w 5174126"/>
              <a:gd name="connsiteY1321" fmla="*/ 437493 h 5366697"/>
              <a:gd name="connsiteX1322" fmla="*/ 1924065 w 5174126"/>
              <a:gd name="connsiteY1322" fmla="*/ 435873 h 5366697"/>
              <a:gd name="connsiteX1323" fmla="*/ 1932157 w 5174126"/>
              <a:gd name="connsiteY1323" fmla="*/ 442754 h 5366697"/>
              <a:gd name="connsiteX1324" fmla="*/ 1959523 w 5174126"/>
              <a:gd name="connsiteY1324" fmla="*/ 451550 h 5366697"/>
              <a:gd name="connsiteX1325" fmla="*/ 1872769 w 5174126"/>
              <a:gd name="connsiteY1325" fmla="*/ 386969 h 5366697"/>
              <a:gd name="connsiteX1326" fmla="*/ 1863703 w 5174126"/>
              <a:gd name="connsiteY1326" fmla="*/ 365153 h 5366697"/>
              <a:gd name="connsiteX1327" fmla="*/ 1790656 w 5174126"/>
              <a:gd name="connsiteY1327" fmla="*/ 296878 h 5366697"/>
              <a:gd name="connsiteX1328" fmla="*/ 1677614 w 5174126"/>
              <a:gd name="connsiteY1328" fmla="*/ 210224 h 5366697"/>
              <a:gd name="connsiteX1329" fmla="*/ 1708543 w 5174126"/>
              <a:gd name="connsiteY1329" fmla="*/ 206787 h 5366697"/>
              <a:gd name="connsiteX1330" fmla="*/ 1744381 w 5174126"/>
              <a:gd name="connsiteY1330" fmla="*/ 227021 h 5366697"/>
              <a:gd name="connsiteX1331" fmla="*/ 1800927 w 5174126"/>
              <a:gd name="connsiteY1331" fmla="*/ 262254 h 5366697"/>
              <a:gd name="connsiteX1332" fmla="*/ 1873608 w 5174126"/>
              <a:gd name="connsiteY1332" fmla="*/ 313722 h 5366697"/>
              <a:gd name="connsiteX1333" fmla="*/ 2237027 w 5174126"/>
              <a:gd name="connsiteY1333" fmla="*/ 568362 h 5366697"/>
              <a:gd name="connsiteX1334" fmla="*/ 2310333 w 5174126"/>
              <a:gd name="connsiteY1334" fmla="*/ 619416 h 5366697"/>
              <a:gd name="connsiteX1335" fmla="*/ 2267495 w 5174126"/>
              <a:gd name="connsiteY1335" fmla="*/ 580485 h 5366697"/>
              <a:gd name="connsiteX1336" fmla="*/ 2023160 w 5174126"/>
              <a:gd name="connsiteY1336" fmla="*/ 404011 h 5366697"/>
              <a:gd name="connsiteX1337" fmla="*/ 1924190 w 5174126"/>
              <a:gd name="connsiteY1337" fmla="*/ 330472 h 5366697"/>
              <a:gd name="connsiteX1338" fmla="*/ 1926976 w 5174126"/>
              <a:gd name="connsiteY1338" fmla="*/ 300806 h 5366697"/>
              <a:gd name="connsiteX1339" fmla="*/ 1884551 w 5174126"/>
              <a:gd name="connsiteY1339" fmla="*/ 262501 h 5366697"/>
              <a:gd name="connsiteX1340" fmla="*/ 1846079 w 5174126"/>
              <a:gd name="connsiteY1340" fmla="*/ 220679 h 5366697"/>
              <a:gd name="connsiteX1341" fmla="*/ 1702205 w 5174126"/>
              <a:gd name="connsiteY1341" fmla="*/ 105092 h 5366697"/>
              <a:gd name="connsiteX1342" fmla="*/ 1656038 w 5174126"/>
              <a:gd name="connsiteY1342" fmla="*/ 69264 h 5366697"/>
              <a:gd name="connsiteX1343" fmla="*/ 1683282 w 5174126"/>
              <a:gd name="connsiteY1343" fmla="*/ 83300 h 5366697"/>
              <a:gd name="connsiteX1344" fmla="*/ 1692120 w 5174126"/>
              <a:gd name="connsiteY1344" fmla="*/ 89714 h 5366697"/>
              <a:gd name="connsiteX1345" fmla="*/ 1722519 w 5174126"/>
              <a:gd name="connsiteY1345" fmla="*/ 116538 h 5366697"/>
              <a:gd name="connsiteX1346" fmla="*/ 1812767 w 5174126"/>
              <a:gd name="connsiteY1346" fmla="*/ 188003 h 5366697"/>
              <a:gd name="connsiteX1347" fmla="*/ 1835797 w 5174126"/>
              <a:gd name="connsiteY1347" fmla="*/ 188901 h 5366697"/>
              <a:gd name="connsiteX1348" fmla="*/ 1879487 w 5174126"/>
              <a:gd name="connsiteY1348" fmla="*/ 220986 h 5366697"/>
              <a:gd name="connsiteX1349" fmla="*/ 1917001 w 5174126"/>
              <a:gd name="connsiteY1349" fmla="*/ 235621 h 5366697"/>
              <a:gd name="connsiteX1350" fmla="*/ 1853020 w 5174126"/>
              <a:gd name="connsiteY1350" fmla="*/ 189159 h 5366697"/>
              <a:gd name="connsiteX1351" fmla="*/ 1834841 w 5174126"/>
              <a:gd name="connsiteY1351" fmla="*/ 161715 h 5366697"/>
              <a:gd name="connsiteX1352" fmla="*/ 1807703 w 5174126"/>
              <a:gd name="connsiteY1352" fmla="*/ 146488 h 5366697"/>
              <a:gd name="connsiteX1353" fmla="*/ 1789936 w 5174126"/>
              <a:gd name="connsiteY1353" fmla="*/ 119667 h 5366697"/>
              <a:gd name="connsiteX1354" fmla="*/ 1726805 w 5174126"/>
              <a:gd name="connsiteY1354" fmla="*/ 66360 h 5366697"/>
              <a:gd name="connsiteX1355" fmla="*/ 1669912 w 5174126"/>
              <a:gd name="connsiteY1355" fmla="*/ 14193 h 5366697"/>
              <a:gd name="connsiteX1356" fmla="*/ 1662283 w 5174126"/>
              <a:gd name="connsiteY1356" fmla="*/ 93 h 5366697"/>
              <a:gd name="connsiteX1357" fmla="*/ 1656238 w 5174126"/>
              <a:gd name="connsiteY1357" fmla="*/ 1826 h 5366697"/>
              <a:gd name="connsiteX1358" fmla="*/ 1662283 w 5174126"/>
              <a:gd name="connsiteY1358" fmla="*/ 93 h 536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Lst>
            <a:rect l="l" t="t" r="r" b="b"/>
            <a:pathLst>
              <a:path w="5174126" h="5366697">
                <a:moveTo>
                  <a:pt x="4755615" y="5354019"/>
                </a:moveTo>
                <a:lnTo>
                  <a:pt x="4756354" y="5354032"/>
                </a:lnTo>
                <a:lnTo>
                  <a:pt x="4756212" y="5354577"/>
                </a:lnTo>
                <a:close/>
                <a:moveTo>
                  <a:pt x="4582085" y="5240680"/>
                </a:moveTo>
                <a:lnTo>
                  <a:pt x="4582435" y="5240931"/>
                </a:lnTo>
                <a:cubicBezTo>
                  <a:pt x="4618647" y="5275277"/>
                  <a:pt x="4657163" y="5302262"/>
                  <a:pt x="4695758" y="5329195"/>
                </a:cubicBezTo>
                <a:lnTo>
                  <a:pt x="4737525" y="5359088"/>
                </a:lnTo>
                <a:lnTo>
                  <a:pt x="4737372" y="5359105"/>
                </a:lnTo>
                <a:cubicBezTo>
                  <a:pt x="4734566" y="5360964"/>
                  <a:pt x="4733419" y="5362790"/>
                  <a:pt x="4733150" y="5364819"/>
                </a:cubicBezTo>
                <a:lnTo>
                  <a:pt x="4733434" y="5366697"/>
                </a:lnTo>
                <a:lnTo>
                  <a:pt x="4646353" y="5308974"/>
                </a:lnTo>
                <a:lnTo>
                  <a:pt x="4585872" y="5268884"/>
                </a:lnTo>
                <a:lnTo>
                  <a:pt x="4594666" y="5269667"/>
                </a:lnTo>
                <a:cubicBezTo>
                  <a:pt x="4591555" y="5269035"/>
                  <a:pt x="4587585" y="5260671"/>
                  <a:pt x="4584861" y="5252155"/>
                </a:cubicBezTo>
                <a:close/>
                <a:moveTo>
                  <a:pt x="4566723" y="5208845"/>
                </a:moveTo>
                <a:lnTo>
                  <a:pt x="4725580" y="5322902"/>
                </a:lnTo>
                <a:cubicBezTo>
                  <a:pt x="4739651" y="5336016"/>
                  <a:pt x="4767380" y="5361621"/>
                  <a:pt x="4728651" y="5337022"/>
                </a:cubicBezTo>
                <a:cubicBezTo>
                  <a:pt x="4679153" y="5304297"/>
                  <a:pt x="4633609" y="5268057"/>
                  <a:pt x="4582435" y="5240931"/>
                </a:cubicBezTo>
                <a:lnTo>
                  <a:pt x="4582041" y="5240500"/>
                </a:lnTo>
                <a:lnTo>
                  <a:pt x="4581972" y="5240215"/>
                </a:lnTo>
                <a:cubicBezTo>
                  <a:pt x="4581495" y="5236828"/>
                  <a:pt x="4581594" y="5234352"/>
                  <a:pt x="4582530" y="5233733"/>
                </a:cubicBezTo>
                <a:cubicBezTo>
                  <a:pt x="4577158" y="5225624"/>
                  <a:pt x="4564091" y="5223510"/>
                  <a:pt x="4565980" y="5216876"/>
                </a:cubicBezTo>
                <a:cubicBezTo>
                  <a:pt x="4564740" y="5215004"/>
                  <a:pt x="4565992" y="5212830"/>
                  <a:pt x="4566882" y="5210108"/>
                </a:cubicBezTo>
                <a:close/>
                <a:moveTo>
                  <a:pt x="4467599" y="5074321"/>
                </a:moveTo>
                <a:lnTo>
                  <a:pt x="4487883" y="5086167"/>
                </a:lnTo>
                <a:lnTo>
                  <a:pt x="4507992" y="5097959"/>
                </a:lnTo>
                <a:lnTo>
                  <a:pt x="4514723" y="5105369"/>
                </a:lnTo>
                <a:lnTo>
                  <a:pt x="4517665" y="5110635"/>
                </a:lnTo>
                <a:cubicBezTo>
                  <a:pt x="4517665" y="5110635"/>
                  <a:pt x="4513935" y="5109069"/>
                  <a:pt x="4508648" y="5107186"/>
                </a:cubicBezTo>
                <a:lnTo>
                  <a:pt x="4492632" y="5102520"/>
                </a:lnTo>
                <a:lnTo>
                  <a:pt x="4492412" y="5102269"/>
                </a:lnTo>
                <a:lnTo>
                  <a:pt x="4496522" y="5103104"/>
                </a:lnTo>
                <a:lnTo>
                  <a:pt x="4489799" y="5099278"/>
                </a:lnTo>
                <a:lnTo>
                  <a:pt x="4482763" y="5091227"/>
                </a:lnTo>
                <a:close/>
                <a:moveTo>
                  <a:pt x="4560354" y="5048640"/>
                </a:moveTo>
                <a:lnTo>
                  <a:pt x="4581304" y="5063097"/>
                </a:lnTo>
                <a:cubicBezTo>
                  <a:pt x="4620331" y="5092885"/>
                  <a:pt x="4658737" y="5121737"/>
                  <a:pt x="4698726" y="5150776"/>
                </a:cubicBezTo>
                <a:lnTo>
                  <a:pt x="4801621" y="5222768"/>
                </a:lnTo>
                <a:lnTo>
                  <a:pt x="4802151" y="5224210"/>
                </a:lnTo>
                <a:cubicBezTo>
                  <a:pt x="4803646" y="5227482"/>
                  <a:pt x="4805608" y="5230445"/>
                  <a:pt x="4807480" y="5229206"/>
                </a:cubicBezTo>
                <a:cubicBezTo>
                  <a:pt x="4805608" y="5230445"/>
                  <a:pt x="4804673" y="5231065"/>
                  <a:pt x="4802414" y="5231888"/>
                </a:cubicBezTo>
                <a:lnTo>
                  <a:pt x="4801178" y="5232259"/>
                </a:lnTo>
                <a:lnTo>
                  <a:pt x="4795171" y="5227448"/>
                </a:lnTo>
                <a:cubicBezTo>
                  <a:pt x="4734906" y="5186600"/>
                  <a:pt x="4677238" y="5145603"/>
                  <a:pt x="4618041" y="5103488"/>
                </a:cubicBezTo>
                <a:lnTo>
                  <a:pt x="4590691" y="5084095"/>
                </a:lnTo>
                <a:close/>
                <a:moveTo>
                  <a:pt x="4298860" y="4918071"/>
                </a:moveTo>
                <a:lnTo>
                  <a:pt x="4306730" y="4924009"/>
                </a:lnTo>
                <a:lnTo>
                  <a:pt x="4305649" y="4924463"/>
                </a:lnTo>
                <a:close/>
                <a:moveTo>
                  <a:pt x="4568648" y="4917021"/>
                </a:moveTo>
                <a:lnTo>
                  <a:pt x="4576536" y="4921773"/>
                </a:lnTo>
                <a:lnTo>
                  <a:pt x="4574667" y="4924120"/>
                </a:lnTo>
                <a:close/>
                <a:moveTo>
                  <a:pt x="4396680" y="4873788"/>
                </a:moveTo>
                <a:lnTo>
                  <a:pt x="4404222" y="4879765"/>
                </a:lnTo>
                <a:lnTo>
                  <a:pt x="4416205" y="4892251"/>
                </a:lnTo>
                <a:close/>
                <a:moveTo>
                  <a:pt x="4468549" y="4841101"/>
                </a:moveTo>
                <a:lnTo>
                  <a:pt x="4512890" y="4874786"/>
                </a:lnTo>
                <a:lnTo>
                  <a:pt x="4526539" y="4890911"/>
                </a:lnTo>
                <a:lnTo>
                  <a:pt x="4521094" y="4887251"/>
                </a:lnTo>
                <a:cubicBezTo>
                  <a:pt x="4515888" y="4883647"/>
                  <a:pt x="4511139" y="4880287"/>
                  <a:pt x="4508188" y="4878203"/>
                </a:cubicBezTo>
                <a:lnTo>
                  <a:pt x="4493467" y="4868351"/>
                </a:lnTo>
                <a:lnTo>
                  <a:pt x="4482125" y="4855182"/>
                </a:lnTo>
                <a:close/>
                <a:moveTo>
                  <a:pt x="4161906" y="4816865"/>
                </a:moveTo>
                <a:cubicBezTo>
                  <a:pt x="4176826" y="4823133"/>
                  <a:pt x="4190048" y="4843092"/>
                  <a:pt x="4202444" y="4861805"/>
                </a:cubicBezTo>
                <a:cubicBezTo>
                  <a:pt x="4187521" y="4855536"/>
                  <a:pt x="4174713" y="4836200"/>
                  <a:pt x="4161906" y="4816865"/>
                </a:cubicBezTo>
                <a:close/>
                <a:moveTo>
                  <a:pt x="4136616" y="4811181"/>
                </a:moveTo>
                <a:cubicBezTo>
                  <a:pt x="4136061" y="4811549"/>
                  <a:pt x="4134580" y="4812530"/>
                  <a:pt x="4131617" y="4814493"/>
                </a:cubicBezTo>
                <a:cubicBezTo>
                  <a:pt x="4131617" y="4814493"/>
                  <a:pt x="4138283" y="4810076"/>
                  <a:pt x="4136616" y="4811181"/>
                </a:cubicBezTo>
                <a:close/>
                <a:moveTo>
                  <a:pt x="4149466" y="4799991"/>
                </a:moveTo>
                <a:cubicBezTo>
                  <a:pt x="4153154" y="4802637"/>
                  <a:pt x="4154603" y="4812952"/>
                  <a:pt x="4161906" y="4816865"/>
                </a:cubicBezTo>
                <a:cubicBezTo>
                  <a:pt x="4153796" y="4822235"/>
                  <a:pt x="4147211" y="4804163"/>
                  <a:pt x="4144730" y="4800421"/>
                </a:cubicBezTo>
                <a:cubicBezTo>
                  <a:pt x="4146758" y="4799078"/>
                  <a:pt x="4148237" y="4799108"/>
                  <a:pt x="4149466" y="4799991"/>
                </a:cubicBezTo>
                <a:close/>
                <a:moveTo>
                  <a:pt x="4125701" y="4779822"/>
                </a:moveTo>
                <a:cubicBezTo>
                  <a:pt x="4133810" y="4774450"/>
                  <a:pt x="4136030" y="4795415"/>
                  <a:pt x="4144730" y="4800421"/>
                </a:cubicBezTo>
                <a:cubicBezTo>
                  <a:pt x="4137247" y="4805379"/>
                  <a:pt x="4134401" y="4784828"/>
                  <a:pt x="4125701" y="4779822"/>
                </a:cubicBezTo>
                <a:close/>
                <a:moveTo>
                  <a:pt x="4714358" y="4769455"/>
                </a:moveTo>
                <a:cubicBezTo>
                  <a:pt x="4729903" y="4775311"/>
                  <a:pt x="4783969" y="4806803"/>
                  <a:pt x="4780225" y="4809282"/>
                </a:cubicBezTo>
                <a:cubicBezTo>
                  <a:pt x="4783969" y="4806803"/>
                  <a:pt x="4783969" y="4806803"/>
                  <a:pt x="4781489" y="4803061"/>
                </a:cubicBezTo>
                <a:cubicBezTo>
                  <a:pt x="4849214" y="4847043"/>
                  <a:pt x="4901603" y="4884132"/>
                  <a:pt x="4714358" y="4769455"/>
                </a:cubicBezTo>
                <a:close/>
                <a:moveTo>
                  <a:pt x="4084752" y="4734257"/>
                </a:moveTo>
                <a:cubicBezTo>
                  <a:pt x="4100086" y="4741151"/>
                  <a:pt x="4112894" y="4760486"/>
                  <a:pt x="4125701" y="4779822"/>
                </a:cubicBezTo>
                <a:cubicBezTo>
                  <a:pt x="4110367" y="4772929"/>
                  <a:pt x="4097559" y="4753593"/>
                  <a:pt x="4084752" y="4734257"/>
                </a:cubicBezTo>
                <a:close/>
                <a:moveTo>
                  <a:pt x="4075394" y="4730992"/>
                </a:moveTo>
                <a:cubicBezTo>
                  <a:pt x="4072275" y="4729903"/>
                  <a:pt x="4084752" y="4734257"/>
                  <a:pt x="4084752" y="4734257"/>
                </a:cubicBezTo>
                <a:cubicBezTo>
                  <a:pt x="4079206" y="4732322"/>
                  <a:pt x="4076434" y="4731354"/>
                  <a:pt x="4075394" y="4730992"/>
                </a:cubicBezTo>
                <a:close/>
                <a:moveTo>
                  <a:pt x="4050093" y="4691929"/>
                </a:moveTo>
                <a:cubicBezTo>
                  <a:pt x="4052918" y="4692975"/>
                  <a:pt x="4057158" y="4697346"/>
                  <a:pt x="4060140" y="4706588"/>
                </a:cubicBezTo>
                <a:cubicBezTo>
                  <a:pt x="4063835" y="4720294"/>
                  <a:pt x="4051025" y="4700958"/>
                  <a:pt x="4048547" y="4697216"/>
                </a:cubicBezTo>
                <a:cubicBezTo>
                  <a:pt x="4045862" y="4693162"/>
                  <a:pt x="4047269" y="4690883"/>
                  <a:pt x="4050093" y="4691929"/>
                </a:cubicBezTo>
                <a:close/>
                <a:moveTo>
                  <a:pt x="4220426" y="4659179"/>
                </a:moveTo>
                <a:cubicBezTo>
                  <a:pt x="4222440" y="4658601"/>
                  <a:pt x="4214381" y="4660913"/>
                  <a:pt x="4214381" y="4660913"/>
                </a:cubicBezTo>
                <a:cubicBezTo>
                  <a:pt x="4217963" y="4659885"/>
                  <a:pt x="4219754" y="4659372"/>
                  <a:pt x="4220426" y="4659179"/>
                </a:cubicBezTo>
                <a:close/>
                <a:moveTo>
                  <a:pt x="3734721" y="4407706"/>
                </a:moveTo>
                <a:cubicBezTo>
                  <a:pt x="3731921" y="4407542"/>
                  <a:pt x="3729431" y="4407846"/>
                  <a:pt x="3729431" y="4407846"/>
                </a:cubicBezTo>
                <a:cubicBezTo>
                  <a:pt x="3728168" y="4414067"/>
                  <a:pt x="3749724" y="4422223"/>
                  <a:pt x="3741872" y="4410373"/>
                </a:cubicBezTo>
                <a:cubicBezTo>
                  <a:pt x="3740632" y="4408502"/>
                  <a:pt x="3737522" y="4407870"/>
                  <a:pt x="3734721" y="4407706"/>
                </a:cubicBezTo>
                <a:close/>
                <a:moveTo>
                  <a:pt x="5172498" y="4386151"/>
                </a:moveTo>
                <a:cubicBezTo>
                  <a:pt x="5176241" y="4383672"/>
                  <a:pt x="5171649" y="4392996"/>
                  <a:pt x="5174126" y="4396738"/>
                </a:cubicBezTo>
                <a:cubicBezTo>
                  <a:pt x="5166383" y="4418919"/>
                  <a:pt x="5156953" y="4380296"/>
                  <a:pt x="5172498" y="4386151"/>
                </a:cubicBezTo>
                <a:close/>
                <a:moveTo>
                  <a:pt x="3491950" y="4299298"/>
                </a:moveTo>
                <a:cubicBezTo>
                  <a:pt x="3494125" y="4300550"/>
                  <a:pt x="3497327" y="4305383"/>
                  <a:pt x="3500620" y="4314419"/>
                </a:cubicBezTo>
                <a:cubicBezTo>
                  <a:pt x="3508470" y="4326269"/>
                  <a:pt x="3491921" y="4309414"/>
                  <a:pt x="3489440" y="4305672"/>
                </a:cubicBezTo>
                <a:cubicBezTo>
                  <a:pt x="3488628" y="4300377"/>
                  <a:pt x="3489775" y="4298046"/>
                  <a:pt x="3491950" y="4299298"/>
                </a:cubicBezTo>
                <a:close/>
                <a:moveTo>
                  <a:pt x="3619944" y="4287161"/>
                </a:moveTo>
                <a:cubicBezTo>
                  <a:pt x="3619712" y="4290050"/>
                  <a:pt x="3648151" y="4316980"/>
                  <a:pt x="3643210" y="4303425"/>
                </a:cubicBezTo>
                <a:cubicBezTo>
                  <a:pt x="3641994" y="4293461"/>
                  <a:pt x="3634510" y="4298420"/>
                  <a:pt x="3632030" y="4294678"/>
                </a:cubicBezTo>
                <a:cubicBezTo>
                  <a:pt x="3623283" y="4287908"/>
                  <a:pt x="3620021" y="4286200"/>
                  <a:pt x="3619944" y="4287161"/>
                </a:cubicBezTo>
                <a:close/>
                <a:moveTo>
                  <a:pt x="3377050" y="4279611"/>
                </a:moveTo>
                <a:cubicBezTo>
                  <a:pt x="3387379" y="4295204"/>
                  <a:pt x="3377050" y="4279611"/>
                  <a:pt x="3377050" y="4279611"/>
                </a:cubicBezTo>
                <a:close/>
                <a:moveTo>
                  <a:pt x="3470349" y="4279448"/>
                </a:moveTo>
                <a:lnTo>
                  <a:pt x="3472734" y="4280280"/>
                </a:lnTo>
                <a:cubicBezTo>
                  <a:pt x="3474120" y="4280765"/>
                  <a:pt x="3474813" y="4281007"/>
                  <a:pt x="3473773" y="4280644"/>
                </a:cubicBezTo>
                <a:close/>
                <a:moveTo>
                  <a:pt x="3464416" y="4277377"/>
                </a:moveTo>
                <a:lnTo>
                  <a:pt x="3470349" y="4279448"/>
                </a:lnTo>
                <a:lnTo>
                  <a:pt x="3467535" y="4278466"/>
                </a:lnTo>
                <a:cubicBezTo>
                  <a:pt x="3465803" y="4277861"/>
                  <a:pt x="3464416" y="4277377"/>
                  <a:pt x="3464416" y="4277377"/>
                </a:cubicBezTo>
                <a:close/>
                <a:moveTo>
                  <a:pt x="3426357" y="4236179"/>
                </a:moveTo>
                <a:cubicBezTo>
                  <a:pt x="3441280" y="4242448"/>
                  <a:pt x="3454087" y="4261784"/>
                  <a:pt x="3464416" y="4277377"/>
                </a:cubicBezTo>
                <a:cubicBezTo>
                  <a:pt x="3452825" y="4268004"/>
                  <a:pt x="3439165" y="4255514"/>
                  <a:pt x="3426357" y="4236179"/>
                </a:cubicBezTo>
                <a:close/>
                <a:moveTo>
                  <a:pt x="3581077" y="4230584"/>
                </a:moveTo>
                <a:cubicBezTo>
                  <a:pt x="3579395" y="4226903"/>
                  <a:pt x="3586121" y="4241628"/>
                  <a:pt x="3586121" y="4241628"/>
                </a:cubicBezTo>
                <a:cubicBezTo>
                  <a:pt x="3583133" y="4235084"/>
                  <a:pt x="3581638" y="4231811"/>
                  <a:pt x="3581077" y="4230584"/>
                </a:cubicBezTo>
                <a:close/>
                <a:moveTo>
                  <a:pt x="3321030" y="4221341"/>
                </a:moveTo>
                <a:cubicBezTo>
                  <a:pt x="3323482" y="4222534"/>
                  <a:pt x="3327539" y="4225357"/>
                  <a:pt x="3333620" y="4230304"/>
                </a:cubicBezTo>
                <a:cubicBezTo>
                  <a:pt x="3343949" y="4245897"/>
                  <a:pt x="3356391" y="4248424"/>
                  <a:pt x="3362977" y="4266496"/>
                </a:cubicBezTo>
                <a:cubicBezTo>
                  <a:pt x="3365467" y="4284478"/>
                  <a:pt x="3303878" y="4212986"/>
                  <a:pt x="3321030" y="4221341"/>
                </a:cubicBezTo>
                <a:close/>
                <a:moveTo>
                  <a:pt x="3406915" y="4214955"/>
                </a:moveTo>
                <a:cubicBezTo>
                  <a:pt x="3421034" y="4211886"/>
                  <a:pt x="3423465" y="4231813"/>
                  <a:pt x="3426357" y="4236179"/>
                </a:cubicBezTo>
                <a:cubicBezTo>
                  <a:pt x="3418247" y="4241551"/>
                  <a:pt x="3416029" y="4220586"/>
                  <a:pt x="3406915" y="4214955"/>
                </a:cubicBezTo>
                <a:close/>
                <a:moveTo>
                  <a:pt x="3398778" y="4213532"/>
                </a:moveTo>
                <a:cubicBezTo>
                  <a:pt x="3396066" y="4213057"/>
                  <a:pt x="3406915" y="4214955"/>
                  <a:pt x="3406915" y="4214955"/>
                </a:cubicBezTo>
                <a:cubicBezTo>
                  <a:pt x="3402093" y="4214112"/>
                  <a:pt x="3399681" y="4213690"/>
                  <a:pt x="3398778" y="4213532"/>
                </a:cubicBezTo>
                <a:close/>
                <a:moveTo>
                  <a:pt x="3382307" y="4183289"/>
                </a:moveTo>
                <a:cubicBezTo>
                  <a:pt x="3381583" y="4180865"/>
                  <a:pt x="3385403" y="4191964"/>
                  <a:pt x="3387262" y="4194771"/>
                </a:cubicBezTo>
                <a:cubicBezTo>
                  <a:pt x="3387262" y="4194771"/>
                  <a:pt x="3387262" y="4194771"/>
                  <a:pt x="3384784" y="4191029"/>
                </a:cubicBezTo>
                <a:cubicBezTo>
                  <a:pt x="3383292" y="4186407"/>
                  <a:pt x="3382547" y="4184096"/>
                  <a:pt x="3382307" y="4183289"/>
                </a:cubicBezTo>
                <a:close/>
                <a:moveTo>
                  <a:pt x="1844921" y="4166486"/>
                </a:moveTo>
                <a:cubicBezTo>
                  <a:pt x="1844921" y="4166486"/>
                  <a:pt x="1846016" y="4166894"/>
                  <a:pt x="1847385" y="4167404"/>
                </a:cubicBezTo>
                <a:lnTo>
                  <a:pt x="1850005" y="4168380"/>
                </a:lnTo>
                <a:lnTo>
                  <a:pt x="1852315" y="4169240"/>
                </a:lnTo>
                <a:cubicBezTo>
                  <a:pt x="1853137" y="4169546"/>
                  <a:pt x="1852590" y="4169343"/>
                  <a:pt x="1851494" y="4168934"/>
                </a:cubicBezTo>
                <a:lnTo>
                  <a:pt x="1850005" y="4168380"/>
                </a:lnTo>
                <a:close/>
                <a:moveTo>
                  <a:pt x="3233013" y="4166485"/>
                </a:moveTo>
                <a:cubicBezTo>
                  <a:pt x="3235239" y="4167815"/>
                  <a:pt x="3238756" y="4171094"/>
                  <a:pt x="3241236" y="4174836"/>
                </a:cubicBezTo>
                <a:cubicBezTo>
                  <a:pt x="3239973" y="4181058"/>
                  <a:pt x="3230649" y="4176465"/>
                  <a:pt x="3232536" y="4169830"/>
                </a:cubicBezTo>
                <a:cubicBezTo>
                  <a:pt x="3229849" y="4165775"/>
                  <a:pt x="3230785" y="4165156"/>
                  <a:pt x="3233013" y="4166485"/>
                </a:cubicBezTo>
                <a:close/>
                <a:moveTo>
                  <a:pt x="3361929" y="4161225"/>
                </a:moveTo>
                <a:cubicBezTo>
                  <a:pt x="3362354" y="4162249"/>
                  <a:pt x="3363487" y="4164976"/>
                  <a:pt x="3365753" y="4170429"/>
                </a:cubicBezTo>
                <a:cubicBezTo>
                  <a:pt x="3365753" y="4170429"/>
                  <a:pt x="3360653" y="4158159"/>
                  <a:pt x="3361929" y="4161225"/>
                </a:cubicBezTo>
                <a:close/>
                <a:moveTo>
                  <a:pt x="3206945" y="4140005"/>
                </a:moveTo>
                <a:cubicBezTo>
                  <a:pt x="3210573" y="4141078"/>
                  <a:pt x="3217043" y="4146440"/>
                  <a:pt x="3224686" y="4157980"/>
                </a:cubicBezTo>
                <a:cubicBezTo>
                  <a:pt x="3225691" y="4168980"/>
                  <a:pt x="3204984" y="4153979"/>
                  <a:pt x="3206248" y="4147757"/>
                </a:cubicBezTo>
                <a:cubicBezTo>
                  <a:pt x="3202529" y="4142144"/>
                  <a:pt x="3203318" y="4138930"/>
                  <a:pt x="3206945" y="4140005"/>
                </a:cubicBezTo>
                <a:close/>
                <a:moveTo>
                  <a:pt x="1807169" y="4122086"/>
                </a:moveTo>
                <a:cubicBezTo>
                  <a:pt x="1806255" y="4124540"/>
                  <a:pt x="1806457" y="4127211"/>
                  <a:pt x="1808029" y="4129691"/>
                </a:cubicBezTo>
                <a:cubicBezTo>
                  <a:pt x="1809599" y="4132172"/>
                  <a:pt x="1812538" y="4134464"/>
                  <a:pt x="1817095" y="4136163"/>
                </a:cubicBezTo>
                <a:cubicBezTo>
                  <a:pt x="1813962" y="4144576"/>
                  <a:pt x="1836190" y="4138483"/>
                  <a:pt x="1817095" y="4136163"/>
                </a:cubicBezTo>
                <a:cubicBezTo>
                  <a:pt x="1816283" y="4125481"/>
                  <a:pt x="1812943" y="4119446"/>
                  <a:pt x="1807169" y="4122086"/>
                </a:cubicBezTo>
                <a:close/>
                <a:moveTo>
                  <a:pt x="3358541" y="3994813"/>
                </a:moveTo>
                <a:lnTo>
                  <a:pt x="3350957" y="4004887"/>
                </a:lnTo>
                <a:lnTo>
                  <a:pt x="3350795" y="4004917"/>
                </a:lnTo>
                <a:lnTo>
                  <a:pt x="3465278" y="4126939"/>
                </a:lnTo>
                <a:cubicBezTo>
                  <a:pt x="3481829" y="4143795"/>
                  <a:pt x="3576384" y="4236413"/>
                  <a:pt x="3571426" y="4228927"/>
                </a:cubicBezTo>
                <a:cubicBezTo>
                  <a:pt x="3570422" y="4217927"/>
                  <a:pt x="3539590" y="4188994"/>
                  <a:pt x="3520146" y="4167770"/>
                </a:cubicBezTo>
                <a:cubicBezTo>
                  <a:pt x="3501117" y="4147172"/>
                  <a:pt x="3484566" y="4130315"/>
                  <a:pt x="3467392" y="4113872"/>
                </a:cubicBezTo>
                <a:close/>
                <a:moveTo>
                  <a:pt x="1562603" y="3531199"/>
                </a:moveTo>
                <a:lnTo>
                  <a:pt x="1554301" y="3538485"/>
                </a:lnTo>
                <a:cubicBezTo>
                  <a:pt x="1557642" y="3544520"/>
                  <a:pt x="1565243" y="3536973"/>
                  <a:pt x="1562603" y="3531199"/>
                </a:cubicBezTo>
                <a:close/>
                <a:moveTo>
                  <a:pt x="1160183" y="3149777"/>
                </a:moveTo>
                <a:lnTo>
                  <a:pt x="1163179" y="3150893"/>
                </a:lnTo>
                <a:lnTo>
                  <a:pt x="1166492" y="3152127"/>
                </a:lnTo>
                <a:cubicBezTo>
                  <a:pt x="1167544" y="3152519"/>
                  <a:pt x="1168071" y="3152715"/>
                  <a:pt x="1167282" y="3152421"/>
                </a:cubicBezTo>
                <a:lnTo>
                  <a:pt x="1163179" y="3150893"/>
                </a:lnTo>
                <a:lnTo>
                  <a:pt x="1162549" y="3150658"/>
                </a:lnTo>
                <a:cubicBezTo>
                  <a:pt x="1161234" y="3150169"/>
                  <a:pt x="1160183" y="3149777"/>
                  <a:pt x="1160183" y="3149777"/>
                </a:cubicBezTo>
                <a:close/>
                <a:moveTo>
                  <a:pt x="4097259" y="3054883"/>
                </a:moveTo>
                <a:cubicBezTo>
                  <a:pt x="4100112" y="3055125"/>
                  <a:pt x="4102390" y="3056532"/>
                  <a:pt x="4103837" y="3058716"/>
                </a:cubicBezTo>
                <a:cubicBezTo>
                  <a:pt x="4100094" y="3061194"/>
                  <a:pt x="4096352" y="3063673"/>
                  <a:pt x="4087237" y="3058045"/>
                </a:cubicBezTo>
                <a:cubicBezTo>
                  <a:pt x="4090980" y="3055565"/>
                  <a:pt x="4094407" y="3054641"/>
                  <a:pt x="4097259" y="3054883"/>
                </a:cubicBezTo>
                <a:close/>
                <a:moveTo>
                  <a:pt x="4110773" y="3051469"/>
                </a:moveTo>
                <a:cubicBezTo>
                  <a:pt x="4113086" y="3049054"/>
                  <a:pt x="4103837" y="3058716"/>
                  <a:pt x="4103837" y="3058716"/>
                </a:cubicBezTo>
                <a:cubicBezTo>
                  <a:pt x="4107947" y="3054423"/>
                  <a:pt x="4110002" y="3052276"/>
                  <a:pt x="4110773" y="3051469"/>
                </a:cubicBezTo>
                <a:close/>
                <a:moveTo>
                  <a:pt x="4231540" y="3029651"/>
                </a:moveTo>
                <a:cubicBezTo>
                  <a:pt x="4233459" y="3029165"/>
                  <a:pt x="4235274" y="3029532"/>
                  <a:pt x="4236720" y="3031715"/>
                </a:cubicBezTo>
                <a:cubicBezTo>
                  <a:pt x="4232355" y="3034608"/>
                  <a:pt x="4228613" y="3037086"/>
                  <a:pt x="4225719" y="3032721"/>
                </a:cubicBezTo>
                <a:cubicBezTo>
                  <a:pt x="4227591" y="3031481"/>
                  <a:pt x="4229619" y="3030139"/>
                  <a:pt x="4231540" y="3029651"/>
                </a:cubicBezTo>
                <a:close/>
                <a:moveTo>
                  <a:pt x="4242177" y="3028775"/>
                </a:moveTo>
                <a:cubicBezTo>
                  <a:pt x="4243890" y="3028313"/>
                  <a:pt x="4245444" y="3028628"/>
                  <a:pt x="4246684" y="3030500"/>
                </a:cubicBezTo>
                <a:cubicBezTo>
                  <a:pt x="4242942" y="3032978"/>
                  <a:pt x="4239200" y="3035458"/>
                  <a:pt x="4236720" y="3031715"/>
                </a:cubicBezTo>
                <a:cubicBezTo>
                  <a:pt x="4238592" y="3030476"/>
                  <a:pt x="4240463" y="3029237"/>
                  <a:pt x="4242177" y="3028775"/>
                </a:cubicBezTo>
                <a:close/>
                <a:moveTo>
                  <a:pt x="4252141" y="3027559"/>
                </a:moveTo>
                <a:cubicBezTo>
                  <a:pt x="4253854" y="3027098"/>
                  <a:pt x="4255409" y="3027413"/>
                  <a:pt x="4256648" y="3029284"/>
                </a:cubicBezTo>
                <a:cubicBezTo>
                  <a:pt x="4252907" y="3031763"/>
                  <a:pt x="4249164" y="3034243"/>
                  <a:pt x="4246684" y="3030500"/>
                </a:cubicBezTo>
                <a:cubicBezTo>
                  <a:pt x="4248557" y="3029260"/>
                  <a:pt x="4250427" y="3028021"/>
                  <a:pt x="4252141" y="3027559"/>
                </a:cubicBezTo>
                <a:close/>
                <a:moveTo>
                  <a:pt x="4262416" y="3026137"/>
                </a:moveTo>
                <a:cubicBezTo>
                  <a:pt x="4264285" y="3025571"/>
                  <a:pt x="4265996" y="3025784"/>
                  <a:pt x="4267237" y="3027656"/>
                </a:cubicBezTo>
                <a:cubicBezTo>
                  <a:pt x="4262870" y="3030547"/>
                  <a:pt x="4259128" y="3033027"/>
                  <a:pt x="4256648" y="3029284"/>
                </a:cubicBezTo>
                <a:cubicBezTo>
                  <a:pt x="4258520" y="3028045"/>
                  <a:pt x="4260547" y="3026702"/>
                  <a:pt x="4262416" y="3026137"/>
                </a:cubicBezTo>
                <a:close/>
                <a:moveTo>
                  <a:pt x="4277960" y="3024367"/>
                </a:moveTo>
                <a:cubicBezTo>
                  <a:pt x="4281408" y="3024326"/>
                  <a:pt x="4284778" y="3025009"/>
                  <a:pt x="4288200" y="3025434"/>
                </a:cubicBezTo>
                <a:cubicBezTo>
                  <a:pt x="4280093" y="3030805"/>
                  <a:pt x="4272606" y="3035764"/>
                  <a:pt x="4267237" y="3027656"/>
                </a:cubicBezTo>
                <a:cubicBezTo>
                  <a:pt x="4270978" y="3025177"/>
                  <a:pt x="4274508" y="3024408"/>
                  <a:pt x="4277960" y="3024367"/>
                </a:cubicBezTo>
                <a:close/>
                <a:moveTo>
                  <a:pt x="4293657" y="3022494"/>
                </a:moveTo>
                <a:cubicBezTo>
                  <a:pt x="4295370" y="3022032"/>
                  <a:pt x="4296926" y="3022348"/>
                  <a:pt x="4298165" y="3024219"/>
                </a:cubicBezTo>
                <a:cubicBezTo>
                  <a:pt x="4294422" y="3026698"/>
                  <a:pt x="4290680" y="3029177"/>
                  <a:pt x="4288200" y="3025434"/>
                </a:cubicBezTo>
                <a:cubicBezTo>
                  <a:pt x="4290073" y="3024195"/>
                  <a:pt x="4291943" y="3022955"/>
                  <a:pt x="4293657" y="3022494"/>
                </a:cubicBezTo>
                <a:close/>
                <a:moveTo>
                  <a:pt x="4303621" y="3021278"/>
                </a:moveTo>
                <a:cubicBezTo>
                  <a:pt x="4305335" y="3020816"/>
                  <a:pt x="4306890" y="3021131"/>
                  <a:pt x="4308129" y="3023003"/>
                </a:cubicBezTo>
                <a:cubicBezTo>
                  <a:pt x="4304387" y="3025482"/>
                  <a:pt x="4300645" y="3027962"/>
                  <a:pt x="4298165" y="3024219"/>
                </a:cubicBezTo>
                <a:cubicBezTo>
                  <a:pt x="4300037" y="3022979"/>
                  <a:pt x="4301908" y="3021739"/>
                  <a:pt x="4303621" y="3021278"/>
                </a:cubicBezTo>
                <a:close/>
                <a:moveTo>
                  <a:pt x="4314131" y="3019700"/>
                </a:moveTo>
                <a:cubicBezTo>
                  <a:pt x="4315922" y="3019187"/>
                  <a:pt x="4317477" y="3019503"/>
                  <a:pt x="4318717" y="3021374"/>
                </a:cubicBezTo>
                <a:cubicBezTo>
                  <a:pt x="4314973" y="3023853"/>
                  <a:pt x="4310607" y="3026745"/>
                  <a:pt x="4308129" y="3023003"/>
                </a:cubicBezTo>
                <a:cubicBezTo>
                  <a:pt x="4310313" y="3021556"/>
                  <a:pt x="4312339" y="3020214"/>
                  <a:pt x="4314131" y="3019700"/>
                </a:cubicBezTo>
                <a:close/>
                <a:moveTo>
                  <a:pt x="4324250" y="3015437"/>
                </a:moveTo>
                <a:cubicBezTo>
                  <a:pt x="4326095" y="3013459"/>
                  <a:pt x="4318717" y="3021374"/>
                  <a:pt x="4318717" y="3021374"/>
                </a:cubicBezTo>
                <a:cubicBezTo>
                  <a:pt x="4321995" y="3017856"/>
                  <a:pt x="4323635" y="3016098"/>
                  <a:pt x="4324250" y="3015437"/>
                </a:cubicBezTo>
                <a:close/>
                <a:moveTo>
                  <a:pt x="4350909" y="3011716"/>
                </a:moveTo>
                <a:cubicBezTo>
                  <a:pt x="4357130" y="3012979"/>
                  <a:pt x="4345903" y="3020416"/>
                  <a:pt x="4345903" y="3020416"/>
                </a:cubicBezTo>
                <a:close/>
                <a:moveTo>
                  <a:pt x="4365238" y="3007608"/>
                </a:moveTo>
                <a:cubicBezTo>
                  <a:pt x="4367717" y="3011350"/>
                  <a:pt x="4359609" y="3016721"/>
                  <a:pt x="4359609" y="3016721"/>
                </a:cubicBezTo>
                <a:close/>
                <a:moveTo>
                  <a:pt x="824387" y="2880993"/>
                </a:moveTo>
                <a:cubicBezTo>
                  <a:pt x="836952" y="2900843"/>
                  <a:pt x="853986" y="2921558"/>
                  <a:pt x="872326" y="2938768"/>
                </a:cubicBezTo>
                <a:cubicBezTo>
                  <a:pt x="865533" y="2916278"/>
                  <a:pt x="842726" y="2898202"/>
                  <a:pt x="824387" y="2880993"/>
                </a:cubicBezTo>
                <a:close/>
                <a:moveTo>
                  <a:pt x="809181" y="2855370"/>
                </a:moveTo>
                <a:cubicBezTo>
                  <a:pt x="800768" y="2852235"/>
                  <a:pt x="801579" y="2862917"/>
                  <a:pt x="805786" y="2864484"/>
                </a:cubicBezTo>
                <a:cubicBezTo>
                  <a:pt x="809993" y="2866051"/>
                  <a:pt x="809181" y="2855370"/>
                  <a:pt x="809181" y="2855370"/>
                </a:cubicBezTo>
                <a:close/>
                <a:moveTo>
                  <a:pt x="768287" y="2645753"/>
                </a:moveTo>
                <a:cubicBezTo>
                  <a:pt x="761295" y="2643523"/>
                  <a:pt x="776651" y="2667805"/>
                  <a:pt x="790406" y="2680714"/>
                </a:cubicBezTo>
                <a:cubicBezTo>
                  <a:pt x="829985" y="2720206"/>
                  <a:pt x="856244" y="2754737"/>
                  <a:pt x="895714" y="2783809"/>
                </a:cubicBezTo>
                <a:cubicBezTo>
                  <a:pt x="896786" y="2793789"/>
                  <a:pt x="899165" y="2800263"/>
                  <a:pt x="911783" y="2804964"/>
                </a:cubicBezTo>
                <a:cubicBezTo>
                  <a:pt x="914774" y="2810867"/>
                  <a:pt x="916472" y="2816491"/>
                  <a:pt x="919614" y="2821454"/>
                </a:cubicBezTo>
                <a:cubicBezTo>
                  <a:pt x="922755" y="2826415"/>
                  <a:pt x="927341" y="2830718"/>
                  <a:pt x="936103" y="2833982"/>
                </a:cubicBezTo>
                <a:cubicBezTo>
                  <a:pt x="930384" y="2821473"/>
                  <a:pt x="925105" y="2809925"/>
                  <a:pt x="911783" y="2804964"/>
                </a:cubicBezTo>
                <a:cubicBezTo>
                  <a:pt x="910973" y="2794282"/>
                  <a:pt x="908332" y="2788509"/>
                  <a:pt x="895714" y="2783809"/>
                </a:cubicBezTo>
                <a:cubicBezTo>
                  <a:pt x="866113" y="2743243"/>
                  <a:pt x="816347" y="2690375"/>
                  <a:pt x="783614" y="2658224"/>
                </a:cubicBezTo>
                <a:cubicBezTo>
                  <a:pt x="775431" y="2650185"/>
                  <a:pt x="770617" y="2646496"/>
                  <a:pt x="768287" y="2645753"/>
                </a:cubicBezTo>
                <a:close/>
                <a:moveTo>
                  <a:pt x="1131908" y="2520490"/>
                </a:moveTo>
                <a:cubicBezTo>
                  <a:pt x="1131908" y="2520490"/>
                  <a:pt x="1130341" y="2524697"/>
                  <a:pt x="1139456" y="2528091"/>
                </a:cubicBezTo>
                <a:cubicBezTo>
                  <a:pt x="1148680" y="2541907"/>
                  <a:pt x="1157302" y="2559489"/>
                  <a:pt x="1174074" y="2580905"/>
                </a:cubicBezTo>
                <a:cubicBezTo>
                  <a:pt x="1189333" y="2591380"/>
                  <a:pt x="1241479" y="2650722"/>
                  <a:pt x="1217047" y="2611283"/>
                </a:cubicBezTo>
                <a:cubicBezTo>
                  <a:pt x="1192466" y="2582965"/>
                  <a:pt x="1166208" y="2548435"/>
                  <a:pt x="1139456" y="2528091"/>
                </a:cubicBezTo>
                <a:cubicBezTo>
                  <a:pt x="1136114" y="2522056"/>
                  <a:pt x="1137681" y="2517850"/>
                  <a:pt x="1131908" y="2520490"/>
                </a:cubicBezTo>
                <a:close/>
                <a:moveTo>
                  <a:pt x="1141570" y="2494548"/>
                </a:moveTo>
                <a:cubicBezTo>
                  <a:pt x="1131590" y="2495620"/>
                  <a:pt x="1173810" y="2540887"/>
                  <a:pt x="1176449" y="2546661"/>
                </a:cubicBezTo>
                <a:cubicBezTo>
                  <a:pt x="1187049" y="2558394"/>
                  <a:pt x="1202103" y="2579869"/>
                  <a:pt x="1212812" y="2591304"/>
                </a:cubicBezTo>
                <a:cubicBezTo>
                  <a:pt x="1216383" y="2595117"/>
                  <a:pt x="1219470" y="2597813"/>
                  <a:pt x="1221747" y="2598663"/>
                </a:cubicBezTo>
                <a:cubicBezTo>
                  <a:pt x="1246877" y="2597643"/>
                  <a:pt x="1143137" y="2490341"/>
                  <a:pt x="1141570" y="2494548"/>
                </a:cubicBezTo>
                <a:close/>
                <a:moveTo>
                  <a:pt x="1082141" y="2467622"/>
                </a:moveTo>
                <a:cubicBezTo>
                  <a:pt x="1101496" y="2469243"/>
                  <a:pt x="1082141" y="2467622"/>
                  <a:pt x="1082141" y="2467622"/>
                </a:cubicBezTo>
                <a:close/>
                <a:moveTo>
                  <a:pt x="1092064" y="2440979"/>
                </a:moveTo>
                <a:cubicBezTo>
                  <a:pt x="1087539" y="2443486"/>
                  <a:pt x="1105423" y="2467811"/>
                  <a:pt x="1116423" y="2480478"/>
                </a:cubicBezTo>
                <a:cubicBezTo>
                  <a:pt x="1120089" y="2484701"/>
                  <a:pt x="1122991" y="2487628"/>
                  <a:pt x="1124042" y="2488020"/>
                </a:cubicBezTo>
                <a:cubicBezTo>
                  <a:pt x="1138930" y="2488774"/>
                  <a:pt x="1098539" y="2438601"/>
                  <a:pt x="1092064" y="2440979"/>
                </a:cubicBezTo>
                <a:close/>
                <a:moveTo>
                  <a:pt x="847925" y="2417236"/>
                </a:moveTo>
                <a:cubicBezTo>
                  <a:pt x="844991" y="2415469"/>
                  <a:pt x="864300" y="2438379"/>
                  <a:pt x="871416" y="2448215"/>
                </a:cubicBezTo>
                <a:cubicBezTo>
                  <a:pt x="999268" y="2570086"/>
                  <a:pt x="1099559" y="2701652"/>
                  <a:pt x="1213597" y="2832749"/>
                </a:cubicBezTo>
                <a:cubicBezTo>
                  <a:pt x="1224197" y="2844482"/>
                  <a:pt x="1245862" y="2871114"/>
                  <a:pt x="1257808" y="2884357"/>
                </a:cubicBezTo>
                <a:cubicBezTo>
                  <a:pt x="1261789" y="2888773"/>
                  <a:pt x="1264691" y="2891700"/>
                  <a:pt x="1265743" y="2892091"/>
                </a:cubicBezTo>
                <a:lnTo>
                  <a:pt x="1269949" y="2893658"/>
                </a:lnTo>
                <a:cubicBezTo>
                  <a:pt x="1255237" y="2853847"/>
                  <a:pt x="1206805" y="2810260"/>
                  <a:pt x="1173700" y="2768389"/>
                </a:cubicBezTo>
                <a:cubicBezTo>
                  <a:pt x="1080201" y="2659313"/>
                  <a:pt x="981423" y="2538690"/>
                  <a:pt x="859549" y="2428627"/>
                </a:cubicBezTo>
                <a:cubicBezTo>
                  <a:pt x="852352" y="2421156"/>
                  <a:pt x="848904" y="2417825"/>
                  <a:pt x="847925" y="2417236"/>
                </a:cubicBezTo>
                <a:close/>
                <a:moveTo>
                  <a:pt x="1037717" y="2415847"/>
                </a:moveTo>
                <a:cubicBezTo>
                  <a:pt x="1036844" y="2416419"/>
                  <a:pt x="1039702" y="2421876"/>
                  <a:pt x="1049407" y="2435470"/>
                </a:cubicBezTo>
                <a:cubicBezTo>
                  <a:pt x="1049407" y="2435470"/>
                  <a:pt x="1058028" y="2453052"/>
                  <a:pt x="1062235" y="2454619"/>
                </a:cubicBezTo>
                <a:cubicBezTo>
                  <a:pt x="1076556" y="2456361"/>
                  <a:pt x="1040342" y="2414130"/>
                  <a:pt x="1037717" y="2415847"/>
                </a:cubicBezTo>
                <a:close/>
                <a:moveTo>
                  <a:pt x="258136" y="2343540"/>
                </a:moveTo>
                <a:lnTo>
                  <a:pt x="261465" y="2347623"/>
                </a:lnTo>
                <a:lnTo>
                  <a:pt x="259939" y="2347805"/>
                </a:lnTo>
                <a:cubicBezTo>
                  <a:pt x="258188" y="2347153"/>
                  <a:pt x="257352" y="2345643"/>
                  <a:pt x="258136" y="2343540"/>
                </a:cubicBezTo>
                <a:close/>
                <a:moveTo>
                  <a:pt x="961572" y="2313335"/>
                </a:moveTo>
                <a:cubicBezTo>
                  <a:pt x="972571" y="2337391"/>
                  <a:pt x="994305" y="2345486"/>
                  <a:pt x="1022832" y="2376071"/>
                </a:cubicBezTo>
                <a:cubicBezTo>
                  <a:pt x="1027966" y="2381576"/>
                  <a:pt x="1050208" y="2415907"/>
                  <a:pt x="1068059" y="2430978"/>
                </a:cubicBezTo>
                <a:cubicBezTo>
                  <a:pt x="1074009" y="2436001"/>
                  <a:pt x="1079472" y="2438884"/>
                  <a:pt x="1083652" y="2437846"/>
                </a:cubicBezTo>
                <a:cubicBezTo>
                  <a:pt x="1085218" y="2433640"/>
                  <a:pt x="1075032" y="2420264"/>
                  <a:pt x="1075032" y="2420264"/>
                </a:cubicBezTo>
                <a:cubicBezTo>
                  <a:pt x="1041225" y="2378132"/>
                  <a:pt x="995872" y="2341279"/>
                  <a:pt x="961572" y="2313335"/>
                </a:cubicBezTo>
                <a:close/>
                <a:moveTo>
                  <a:pt x="345739" y="2281960"/>
                </a:moveTo>
                <a:cubicBezTo>
                  <a:pt x="351514" y="2279319"/>
                  <a:pt x="354153" y="2285092"/>
                  <a:pt x="354153" y="2285092"/>
                </a:cubicBezTo>
                <a:cubicBezTo>
                  <a:pt x="351267" y="2286413"/>
                  <a:pt x="349164" y="2285630"/>
                  <a:pt x="347781" y="2284516"/>
                </a:cubicBezTo>
                <a:cubicBezTo>
                  <a:pt x="346399" y="2283403"/>
                  <a:pt x="345739" y="2281960"/>
                  <a:pt x="345739" y="2281960"/>
                </a:cubicBezTo>
                <a:close/>
                <a:moveTo>
                  <a:pt x="927195" y="2280172"/>
                </a:moveTo>
                <a:cubicBezTo>
                  <a:pt x="925868" y="2281922"/>
                  <a:pt x="925444" y="2290298"/>
                  <a:pt x="925444" y="2290298"/>
                </a:cubicBezTo>
                <a:cubicBezTo>
                  <a:pt x="929650" y="2291864"/>
                  <a:pt x="933045" y="2282749"/>
                  <a:pt x="928839" y="2281183"/>
                </a:cubicBezTo>
                <a:cubicBezTo>
                  <a:pt x="928178" y="2279739"/>
                  <a:pt x="927637" y="2279587"/>
                  <a:pt x="927195" y="2280172"/>
                </a:cubicBezTo>
                <a:close/>
                <a:moveTo>
                  <a:pt x="333985" y="2272792"/>
                </a:moveTo>
                <a:cubicBezTo>
                  <a:pt x="339759" y="2270152"/>
                  <a:pt x="348873" y="2273545"/>
                  <a:pt x="345739" y="2281960"/>
                </a:cubicBezTo>
                <a:cubicBezTo>
                  <a:pt x="341182" y="2280262"/>
                  <a:pt x="337853" y="2279022"/>
                  <a:pt x="335858" y="2277680"/>
                </a:cubicBezTo>
                <a:cubicBezTo>
                  <a:pt x="333863" y="2276338"/>
                  <a:pt x="333202" y="2274894"/>
                  <a:pt x="333985" y="2272792"/>
                </a:cubicBezTo>
                <a:close/>
                <a:moveTo>
                  <a:pt x="336078" y="2267172"/>
                </a:moveTo>
                <a:cubicBezTo>
                  <a:pt x="336776" y="2265297"/>
                  <a:pt x="333985" y="2272792"/>
                  <a:pt x="333985" y="2272792"/>
                </a:cubicBezTo>
                <a:cubicBezTo>
                  <a:pt x="335226" y="2269461"/>
                  <a:pt x="335846" y="2267796"/>
                  <a:pt x="336078" y="2267172"/>
                </a:cubicBezTo>
                <a:close/>
                <a:moveTo>
                  <a:pt x="798026" y="2196931"/>
                </a:moveTo>
                <a:cubicBezTo>
                  <a:pt x="796493" y="2196958"/>
                  <a:pt x="796475" y="2198749"/>
                  <a:pt x="799682" y="2203536"/>
                </a:cubicBezTo>
                <a:cubicBezTo>
                  <a:pt x="803889" y="2205103"/>
                  <a:pt x="802322" y="2209309"/>
                  <a:pt x="806529" y="2210876"/>
                </a:cubicBezTo>
                <a:cubicBezTo>
                  <a:pt x="820849" y="2212617"/>
                  <a:pt x="802623" y="2196846"/>
                  <a:pt x="798026" y="2196931"/>
                </a:cubicBezTo>
                <a:close/>
                <a:moveTo>
                  <a:pt x="319679" y="2099001"/>
                </a:moveTo>
                <a:cubicBezTo>
                  <a:pt x="319679" y="2099001"/>
                  <a:pt x="321768" y="2103572"/>
                  <a:pt x="324910" y="2108534"/>
                </a:cubicBezTo>
                <a:cubicBezTo>
                  <a:pt x="328051" y="2113497"/>
                  <a:pt x="332244" y="2118851"/>
                  <a:pt x="336450" y="2120417"/>
                </a:cubicBezTo>
                <a:cubicBezTo>
                  <a:pt x="347132" y="2119606"/>
                  <a:pt x="331226" y="2093721"/>
                  <a:pt x="319679" y="2099001"/>
                </a:cubicBezTo>
                <a:close/>
                <a:moveTo>
                  <a:pt x="2108761" y="2027934"/>
                </a:moveTo>
                <a:cubicBezTo>
                  <a:pt x="2111098" y="2026384"/>
                  <a:pt x="2112758" y="2026857"/>
                  <a:pt x="2114203" y="2029039"/>
                </a:cubicBezTo>
                <a:cubicBezTo>
                  <a:pt x="2110461" y="2031517"/>
                  <a:pt x="2102976" y="2036476"/>
                  <a:pt x="2099235" y="2038955"/>
                </a:cubicBezTo>
                <a:cubicBezTo>
                  <a:pt x="2103402" y="2033054"/>
                  <a:pt x="2106422" y="2029483"/>
                  <a:pt x="2108761" y="2027934"/>
                </a:cubicBezTo>
                <a:close/>
                <a:moveTo>
                  <a:pt x="618557" y="2027491"/>
                </a:moveTo>
                <a:cubicBezTo>
                  <a:pt x="631878" y="2032452"/>
                  <a:pt x="642931" y="2041360"/>
                  <a:pt x="648650" y="2053869"/>
                </a:cubicBezTo>
                <a:cubicBezTo>
                  <a:pt x="639887" y="2050605"/>
                  <a:pt x="632632" y="2046506"/>
                  <a:pt x="627433" y="2041975"/>
                </a:cubicBezTo>
                <a:cubicBezTo>
                  <a:pt x="622235" y="2037444"/>
                  <a:pt x="619093" y="2032481"/>
                  <a:pt x="618557" y="2027491"/>
                </a:cubicBezTo>
                <a:close/>
                <a:moveTo>
                  <a:pt x="618876" y="2021209"/>
                </a:moveTo>
                <a:cubicBezTo>
                  <a:pt x="618840" y="2021908"/>
                  <a:pt x="618746" y="2023769"/>
                  <a:pt x="618557" y="2027491"/>
                </a:cubicBezTo>
                <a:cubicBezTo>
                  <a:pt x="618557" y="2027491"/>
                  <a:pt x="618983" y="2019116"/>
                  <a:pt x="618876" y="2021209"/>
                </a:cubicBezTo>
                <a:close/>
                <a:moveTo>
                  <a:pt x="600218" y="2010281"/>
                </a:moveTo>
                <a:cubicBezTo>
                  <a:pt x="598977" y="2013612"/>
                  <a:pt x="598358" y="2015276"/>
                  <a:pt x="598125" y="2015901"/>
                </a:cubicBezTo>
                <a:cubicBezTo>
                  <a:pt x="597427" y="2017774"/>
                  <a:pt x="600218" y="2010281"/>
                  <a:pt x="600218" y="2010281"/>
                </a:cubicBezTo>
                <a:close/>
                <a:moveTo>
                  <a:pt x="600425" y="2004295"/>
                </a:moveTo>
                <a:cubicBezTo>
                  <a:pt x="600495" y="2002300"/>
                  <a:pt x="600218" y="2010281"/>
                  <a:pt x="600218" y="2010281"/>
                </a:cubicBezTo>
                <a:cubicBezTo>
                  <a:pt x="600342" y="2006734"/>
                  <a:pt x="600403" y="2004961"/>
                  <a:pt x="600425" y="2004295"/>
                </a:cubicBezTo>
                <a:close/>
                <a:moveTo>
                  <a:pt x="491790" y="1997994"/>
                </a:moveTo>
                <a:lnTo>
                  <a:pt x="494944" y="2001410"/>
                </a:lnTo>
                <a:cubicBezTo>
                  <a:pt x="492841" y="2000627"/>
                  <a:pt x="491789" y="2000235"/>
                  <a:pt x="491460" y="1999512"/>
                </a:cubicBezTo>
                <a:close/>
                <a:moveTo>
                  <a:pt x="576863" y="1996791"/>
                </a:moveTo>
                <a:cubicBezTo>
                  <a:pt x="577685" y="1997097"/>
                  <a:pt x="579876" y="1997913"/>
                  <a:pt x="584257" y="1999547"/>
                </a:cubicBezTo>
                <a:cubicBezTo>
                  <a:pt x="584257" y="1999547"/>
                  <a:pt x="574398" y="1995873"/>
                  <a:pt x="576863" y="1996791"/>
                </a:cubicBezTo>
                <a:close/>
                <a:moveTo>
                  <a:pt x="485993" y="1991719"/>
                </a:moveTo>
                <a:lnTo>
                  <a:pt x="492305" y="1995635"/>
                </a:lnTo>
                <a:lnTo>
                  <a:pt x="491790" y="1997994"/>
                </a:lnTo>
                <a:close/>
                <a:moveTo>
                  <a:pt x="95457" y="1843012"/>
                </a:moveTo>
                <a:lnTo>
                  <a:pt x="98803" y="1845832"/>
                </a:lnTo>
                <a:cubicBezTo>
                  <a:pt x="99414" y="1846365"/>
                  <a:pt x="99058" y="1846095"/>
                  <a:pt x="98019" y="1845234"/>
                </a:cubicBezTo>
                <a:close/>
                <a:moveTo>
                  <a:pt x="93802" y="1841618"/>
                </a:moveTo>
                <a:lnTo>
                  <a:pt x="94067" y="1841806"/>
                </a:lnTo>
                <a:lnTo>
                  <a:pt x="95457" y="1843012"/>
                </a:lnTo>
                <a:close/>
                <a:moveTo>
                  <a:pt x="336" y="1826766"/>
                </a:moveTo>
                <a:cubicBezTo>
                  <a:pt x="147" y="1830488"/>
                  <a:pt x="54" y="1832349"/>
                  <a:pt x="18" y="1833046"/>
                </a:cubicBezTo>
                <a:cubicBezTo>
                  <a:pt x="-88" y="1835139"/>
                  <a:pt x="336" y="1826766"/>
                  <a:pt x="336" y="1826766"/>
                </a:cubicBezTo>
                <a:close/>
                <a:moveTo>
                  <a:pt x="545" y="1820780"/>
                </a:moveTo>
                <a:cubicBezTo>
                  <a:pt x="615" y="1818785"/>
                  <a:pt x="336" y="1826766"/>
                  <a:pt x="336" y="1826766"/>
                </a:cubicBezTo>
                <a:cubicBezTo>
                  <a:pt x="460" y="1823219"/>
                  <a:pt x="522" y="1821445"/>
                  <a:pt x="545" y="1820780"/>
                </a:cubicBezTo>
                <a:close/>
                <a:moveTo>
                  <a:pt x="356443" y="1711900"/>
                </a:moveTo>
                <a:cubicBezTo>
                  <a:pt x="353977" y="1710982"/>
                  <a:pt x="363837" y="1714654"/>
                  <a:pt x="363837" y="1714654"/>
                </a:cubicBezTo>
                <a:cubicBezTo>
                  <a:pt x="359455" y="1713022"/>
                  <a:pt x="357264" y="1712206"/>
                  <a:pt x="356443" y="1711900"/>
                </a:cubicBezTo>
                <a:close/>
                <a:moveTo>
                  <a:pt x="300728" y="1684749"/>
                </a:moveTo>
                <a:cubicBezTo>
                  <a:pt x="300495" y="1685374"/>
                  <a:pt x="299874" y="1687039"/>
                  <a:pt x="298634" y="1690369"/>
                </a:cubicBezTo>
                <a:cubicBezTo>
                  <a:pt x="298634" y="1690369"/>
                  <a:pt x="301425" y="1682875"/>
                  <a:pt x="300728" y="1684749"/>
                </a:cubicBezTo>
                <a:close/>
                <a:moveTo>
                  <a:pt x="1240139" y="1619021"/>
                </a:moveTo>
                <a:cubicBezTo>
                  <a:pt x="1239919" y="1619612"/>
                  <a:pt x="1239331" y="1621190"/>
                  <a:pt x="1238156" y="1624346"/>
                </a:cubicBezTo>
                <a:cubicBezTo>
                  <a:pt x="1238156" y="1624346"/>
                  <a:pt x="1240800" y="1617246"/>
                  <a:pt x="1240139" y="1619021"/>
                </a:cubicBezTo>
                <a:close/>
                <a:moveTo>
                  <a:pt x="1207801" y="1598669"/>
                </a:moveTo>
                <a:cubicBezTo>
                  <a:pt x="1207801" y="1598669"/>
                  <a:pt x="1211770" y="1610926"/>
                  <a:pt x="1210777" y="1607860"/>
                </a:cubicBezTo>
                <a:cubicBezTo>
                  <a:pt x="1210446" y="1606840"/>
                  <a:pt x="1209566" y="1604116"/>
                  <a:pt x="1207801" y="1598669"/>
                </a:cubicBezTo>
                <a:close/>
                <a:moveTo>
                  <a:pt x="1257799" y="1597331"/>
                </a:moveTo>
                <a:cubicBezTo>
                  <a:pt x="1266913" y="1600726"/>
                  <a:pt x="1273760" y="1608067"/>
                  <a:pt x="1276399" y="1613840"/>
                </a:cubicBezTo>
                <a:cubicBezTo>
                  <a:pt x="1270088" y="1611490"/>
                  <a:pt x="1265707" y="1609858"/>
                  <a:pt x="1262769" y="1607565"/>
                </a:cubicBezTo>
                <a:cubicBezTo>
                  <a:pt x="1259831" y="1605274"/>
                  <a:pt x="1258336" y="1602321"/>
                  <a:pt x="1257799" y="1597331"/>
                </a:cubicBezTo>
                <a:close/>
                <a:moveTo>
                  <a:pt x="1209894" y="1593049"/>
                </a:moveTo>
                <a:cubicBezTo>
                  <a:pt x="1210592" y="1591175"/>
                  <a:pt x="1207801" y="1598669"/>
                  <a:pt x="1207801" y="1598669"/>
                </a:cubicBezTo>
                <a:cubicBezTo>
                  <a:pt x="1209042" y="1595337"/>
                  <a:pt x="1209662" y="1593673"/>
                  <a:pt x="1209894" y="1593049"/>
                </a:cubicBezTo>
                <a:close/>
                <a:moveTo>
                  <a:pt x="1228406" y="1571214"/>
                </a:moveTo>
                <a:cubicBezTo>
                  <a:pt x="1241026" y="1575915"/>
                  <a:pt x="1252519" y="1585784"/>
                  <a:pt x="1257799" y="1597331"/>
                </a:cubicBezTo>
                <a:cubicBezTo>
                  <a:pt x="1251489" y="1594981"/>
                  <a:pt x="1245395" y="1591513"/>
                  <a:pt x="1240252" y="1587103"/>
                </a:cubicBezTo>
                <a:cubicBezTo>
                  <a:pt x="1235109" y="1582692"/>
                  <a:pt x="1230915" y="1577338"/>
                  <a:pt x="1228406" y="1571214"/>
                </a:cubicBezTo>
                <a:close/>
                <a:moveTo>
                  <a:pt x="1216652" y="1562046"/>
                </a:moveTo>
                <a:cubicBezTo>
                  <a:pt x="1220858" y="1563612"/>
                  <a:pt x="1229973" y="1567006"/>
                  <a:pt x="1228406" y="1571214"/>
                </a:cubicBezTo>
                <a:cubicBezTo>
                  <a:pt x="1226303" y="1570431"/>
                  <a:pt x="1222973" y="1569190"/>
                  <a:pt x="1220364" y="1567620"/>
                </a:cubicBezTo>
                <a:cubicBezTo>
                  <a:pt x="1217756" y="1566049"/>
                  <a:pt x="1215868" y="1564148"/>
                  <a:pt x="1216652" y="1562046"/>
                </a:cubicBezTo>
                <a:close/>
                <a:moveTo>
                  <a:pt x="1218745" y="1556426"/>
                </a:moveTo>
                <a:cubicBezTo>
                  <a:pt x="1219443" y="1554551"/>
                  <a:pt x="1216652" y="1562046"/>
                  <a:pt x="1216652" y="1562046"/>
                </a:cubicBezTo>
                <a:cubicBezTo>
                  <a:pt x="1217893" y="1558714"/>
                  <a:pt x="1218512" y="1557050"/>
                  <a:pt x="1218745" y="1556426"/>
                </a:cubicBezTo>
                <a:close/>
                <a:moveTo>
                  <a:pt x="1198051" y="1545536"/>
                </a:moveTo>
                <a:cubicBezTo>
                  <a:pt x="1198051" y="1545536"/>
                  <a:pt x="1195408" y="1552636"/>
                  <a:pt x="1196068" y="1550861"/>
                </a:cubicBezTo>
                <a:cubicBezTo>
                  <a:pt x="1196288" y="1550269"/>
                  <a:pt x="1196877" y="1548692"/>
                  <a:pt x="1198051" y="1545536"/>
                </a:cubicBezTo>
                <a:close/>
                <a:moveTo>
                  <a:pt x="1104508" y="1543753"/>
                </a:moveTo>
                <a:cubicBezTo>
                  <a:pt x="1105170" y="1541979"/>
                  <a:pt x="1102525" y="1549078"/>
                  <a:pt x="1102525" y="1549078"/>
                </a:cubicBezTo>
                <a:cubicBezTo>
                  <a:pt x="1103701" y="1545922"/>
                  <a:pt x="1104288" y="1544345"/>
                  <a:pt x="1104508" y="1543753"/>
                </a:cubicBezTo>
                <a:close/>
                <a:moveTo>
                  <a:pt x="1337802" y="1543298"/>
                </a:moveTo>
                <a:cubicBezTo>
                  <a:pt x="1333245" y="1541600"/>
                  <a:pt x="1332070" y="1544756"/>
                  <a:pt x="1334224" y="1549151"/>
                </a:cubicBezTo>
                <a:cubicBezTo>
                  <a:pt x="1336379" y="1553546"/>
                  <a:pt x="1341865" y="1559183"/>
                  <a:pt x="1350629" y="1562446"/>
                </a:cubicBezTo>
                <a:cubicBezTo>
                  <a:pt x="1363248" y="1567146"/>
                  <a:pt x="1337802" y="1543298"/>
                  <a:pt x="1337802" y="1543298"/>
                </a:cubicBezTo>
                <a:close/>
                <a:moveTo>
                  <a:pt x="1129715" y="1529665"/>
                </a:moveTo>
                <a:cubicBezTo>
                  <a:pt x="1135489" y="1527025"/>
                  <a:pt x="1157169" y="1550269"/>
                  <a:pt x="1143848" y="1545308"/>
                </a:cubicBezTo>
                <a:cubicBezTo>
                  <a:pt x="1139642" y="1543741"/>
                  <a:pt x="1136107" y="1539830"/>
                  <a:pt x="1133627" y="1536311"/>
                </a:cubicBezTo>
                <a:cubicBezTo>
                  <a:pt x="1131145" y="1532792"/>
                  <a:pt x="1129715" y="1529665"/>
                  <a:pt x="1129715" y="1529665"/>
                </a:cubicBezTo>
                <a:close/>
                <a:moveTo>
                  <a:pt x="1168660" y="1519419"/>
                </a:moveTo>
                <a:cubicBezTo>
                  <a:pt x="1181279" y="1524120"/>
                  <a:pt x="1193033" y="1533288"/>
                  <a:pt x="1198051" y="1545536"/>
                </a:cubicBezTo>
                <a:cubicBezTo>
                  <a:pt x="1191742" y="1543186"/>
                  <a:pt x="1185714" y="1539544"/>
                  <a:pt x="1180603" y="1535046"/>
                </a:cubicBezTo>
                <a:cubicBezTo>
                  <a:pt x="1175492" y="1530547"/>
                  <a:pt x="1171299" y="1525193"/>
                  <a:pt x="1168660" y="1519419"/>
                </a:cubicBezTo>
                <a:close/>
                <a:moveTo>
                  <a:pt x="1156905" y="1510251"/>
                </a:moveTo>
                <a:cubicBezTo>
                  <a:pt x="1161112" y="1511819"/>
                  <a:pt x="1170226" y="1515213"/>
                  <a:pt x="1168660" y="1519419"/>
                </a:cubicBezTo>
                <a:cubicBezTo>
                  <a:pt x="1166205" y="1518505"/>
                  <a:pt x="1162876" y="1517265"/>
                  <a:pt x="1160354" y="1515727"/>
                </a:cubicBezTo>
                <a:cubicBezTo>
                  <a:pt x="1157834" y="1514190"/>
                  <a:pt x="1156123" y="1512355"/>
                  <a:pt x="1156905" y="1510251"/>
                </a:cubicBezTo>
                <a:close/>
                <a:moveTo>
                  <a:pt x="1158999" y="1504632"/>
                </a:moveTo>
                <a:cubicBezTo>
                  <a:pt x="1158766" y="1505255"/>
                  <a:pt x="1158146" y="1506921"/>
                  <a:pt x="1156905" y="1510251"/>
                </a:cubicBezTo>
                <a:cubicBezTo>
                  <a:pt x="1156905" y="1510251"/>
                  <a:pt x="1159696" y="1502758"/>
                  <a:pt x="1158999" y="1504632"/>
                </a:cubicBezTo>
                <a:close/>
                <a:moveTo>
                  <a:pt x="339343" y="1496339"/>
                </a:moveTo>
                <a:cubicBezTo>
                  <a:pt x="339308" y="1497038"/>
                  <a:pt x="339213" y="1498899"/>
                  <a:pt x="339024" y="1502621"/>
                </a:cubicBezTo>
                <a:cubicBezTo>
                  <a:pt x="339024" y="1502621"/>
                  <a:pt x="339448" y="1494245"/>
                  <a:pt x="339343" y="1496339"/>
                </a:cubicBezTo>
                <a:close/>
                <a:moveTo>
                  <a:pt x="272901" y="1427219"/>
                </a:moveTo>
                <a:cubicBezTo>
                  <a:pt x="272681" y="1427811"/>
                  <a:pt x="272093" y="1429388"/>
                  <a:pt x="270918" y="1432543"/>
                </a:cubicBezTo>
                <a:cubicBezTo>
                  <a:pt x="270918" y="1432543"/>
                  <a:pt x="273562" y="1425444"/>
                  <a:pt x="272901" y="1427219"/>
                </a:cubicBezTo>
                <a:close/>
                <a:moveTo>
                  <a:pt x="1687989" y="1363927"/>
                </a:moveTo>
                <a:cubicBezTo>
                  <a:pt x="1683219" y="1362824"/>
                  <a:pt x="1680411" y="1364683"/>
                  <a:pt x="1683097" y="1368736"/>
                </a:cubicBezTo>
                <a:cubicBezTo>
                  <a:pt x="1683097" y="1368736"/>
                  <a:pt x="1712090" y="1388120"/>
                  <a:pt x="1704654" y="1376893"/>
                </a:cubicBezTo>
                <a:cubicBezTo>
                  <a:pt x="1699489" y="1369096"/>
                  <a:pt x="1692758" y="1365030"/>
                  <a:pt x="1687989" y="1363927"/>
                </a:cubicBezTo>
                <a:close/>
                <a:moveTo>
                  <a:pt x="1114335" y="1345895"/>
                </a:moveTo>
                <a:cubicBezTo>
                  <a:pt x="1130296" y="1356629"/>
                  <a:pt x="1138709" y="1359763"/>
                  <a:pt x="1143727" y="1372011"/>
                </a:cubicBezTo>
                <a:cubicBezTo>
                  <a:pt x="1137418" y="1369661"/>
                  <a:pt x="1131389" y="1366018"/>
                  <a:pt x="1126279" y="1361520"/>
                </a:cubicBezTo>
                <a:cubicBezTo>
                  <a:pt x="1121168" y="1357021"/>
                  <a:pt x="1116975" y="1351667"/>
                  <a:pt x="1114335" y="1345895"/>
                </a:cubicBezTo>
                <a:close/>
                <a:moveTo>
                  <a:pt x="1102581" y="1336725"/>
                </a:moveTo>
                <a:cubicBezTo>
                  <a:pt x="1111695" y="1340120"/>
                  <a:pt x="1115902" y="1341687"/>
                  <a:pt x="1114335" y="1345895"/>
                </a:cubicBezTo>
                <a:cubicBezTo>
                  <a:pt x="1111179" y="1344718"/>
                  <a:pt x="1104383" y="1344882"/>
                  <a:pt x="1102503" y="1341488"/>
                </a:cubicBezTo>
                <a:cubicBezTo>
                  <a:pt x="1101877" y="1340355"/>
                  <a:pt x="1101798" y="1338829"/>
                  <a:pt x="1102581" y="1336725"/>
                </a:cubicBezTo>
                <a:close/>
                <a:moveTo>
                  <a:pt x="1090826" y="1327557"/>
                </a:moveTo>
                <a:cubicBezTo>
                  <a:pt x="1099940" y="1330953"/>
                  <a:pt x="1104147" y="1332518"/>
                  <a:pt x="1102581" y="1336725"/>
                </a:cubicBezTo>
                <a:cubicBezTo>
                  <a:pt x="1099426" y="1335550"/>
                  <a:pt x="1092629" y="1335713"/>
                  <a:pt x="1090750" y="1332318"/>
                </a:cubicBezTo>
                <a:cubicBezTo>
                  <a:pt x="1090123" y="1331188"/>
                  <a:pt x="1090043" y="1329661"/>
                  <a:pt x="1090826" y="1327557"/>
                </a:cubicBezTo>
                <a:close/>
                <a:moveTo>
                  <a:pt x="1092920" y="1321937"/>
                </a:moveTo>
                <a:cubicBezTo>
                  <a:pt x="1092688" y="1322561"/>
                  <a:pt x="1092067" y="1324226"/>
                  <a:pt x="1090826" y="1327557"/>
                </a:cubicBezTo>
                <a:cubicBezTo>
                  <a:pt x="1090826" y="1327557"/>
                  <a:pt x="1093617" y="1320064"/>
                  <a:pt x="1092920" y="1321937"/>
                </a:cubicBezTo>
                <a:close/>
                <a:moveTo>
                  <a:pt x="1717604" y="1278574"/>
                </a:moveTo>
                <a:cubicBezTo>
                  <a:pt x="1727567" y="1277358"/>
                  <a:pt x="1730460" y="1281725"/>
                  <a:pt x="1737897" y="1292952"/>
                </a:cubicBezTo>
                <a:cubicBezTo>
                  <a:pt x="1731676" y="1291689"/>
                  <a:pt x="1722976" y="1286683"/>
                  <a:pt x="1717604" y="1278574"/>
                </a:cubicBezTo>
                <a:close/>
                <a:moveTo>
                  <a:pt x="4352972" y="1268478"/>
                </a:moveTo>
                <a:cubicBezTo>
                  <a:pt x="4352972" y="1268478"/>
                  <a:pt x="4363301" y="1284071"/>
                  <a:pt x="4352972" y="1268478"/>
                </a:cubicBezTo>
                <a:close/>
                <a:moveTo>
                  <a:pt x="1685507" y="1255862"/>
                </a:moveTo>
                <a:cubicBezTo>
                  <a:pt x="1698574" y="1257975"/>
                  <a:pt x="1710166" y="1267347"/>
                  <a:pt x="1717604" y="1278574"/>
                </a:cubicBezTo>
                <a:cubicBezTo>
                  <a:pt x="1705161" y="1276047"/>
                  <a:pt x="1692944" y="1267089"/>
                  <a:pt x="1685507" y="1255862"/>
                </a:cubicBezTo>
                <a:close/>
                <a:moveTo>
                  <a:pt x="1673915" y="1246491"/>
                </a:moveTo>
                <a:cubicBezTo>
                  <a:pt x="1677658" y="1244010"/>
                  <a:pt x="1683029" y="1252120"/>
                  <a:pt x="1685507" y="1255862"/>
                </a:cubicBezTo>
                <a:cubicBezTo>
                  <a:pt x="1681765" y="1258341"/>
                  <a:pt x="1676394" y="1250233"/>
                  <a:pt x="1673915" y="1246491"/>
                </a:cubicBezTo>
                <a:close/>
                <a:moveTo>
                  <a:pt x="4308777" y="1240879"/>
                </a:moveTo>
                <a:cubicBezTo>
                  <a:pt x="4306006" y="1239911"/>
                  <a:pt x="4303358" y="1240318"/>
                  <a:pt x="4301174" y="1241764"/>
                </a:cubicBezTo>
                <a:cubicBezTo>
                  <a:pt x="4299911" y="1247986"/>
                  <a:pt x="4306547" y="1249872"/>
                  <a:pt x="4317133" y="1248244"/>
                </a:cubicBezTo>
                <a:cubicBezTo>
                  <a:pt x="4323720" y="1266317"/>
                  <a:pt x="4324619" y="1243286"/>
                  <a:pt x="4317133" y="1248244"/>
                </a:cubicBezTo>
                <a:cubicBezTo>
                  <a:pt x="4314448" y="1244190"/>
                  <a:pt x="4311550" y="1241847"/>
                  <a:pt x="4308777" y="1240879"/>
                </a:cubicBezTo>
                <a:close/>
                <a:moveTo>
                  <a:pt x="964407" y="1239278"/>
                </a:moveTo>
                <a:cubicBezTo>
                  <a:pt x="964477" y="1237284"/>
                  <a:pt x="964199" y="1245263"/>
                  <a:pt x="964199" y="1245263"/>
                </a:cubicBezTo>
                <a:cubicBezTo>
                  <a:pt x="964323" y="1241716"/>
                  <a:pt x="964384" y="1239943"/>
                  <a:pt x="964407" y="1239278"/>
                </a:cubicBezTo>
                <a:close/>
                <a:moveTo>
                  <a:pt x="926625" y="1234785"/>
                </a:moveTo>
                <a:cubicBezTo>
                  <a:pt x="926634" y="1235463"/>
                  <a:pt x="926660" y="1237269"/>
                  <a:pt x="926711" y="1240881"/>
                </a:cubicBezTo>
                <a:cubicBezTo>
                  <a:pt x="926711" y="1240881"/>
                  <a:pt x="926596" y="1232754"/>
                  <a:pt x="926625" y="1234785"/>
                </a:cubicBezTo>
                <a:close/>
                <a:moveTo>
                  <a:pt x="1711104" y="1229872"/>
                </a:moveTo>
                <a:lnTo>
                  <a:pt x="1716139" y="1230299"/>
                </a:lnTo>
                <a:cubicBezTo>
                  <a:pt x="1717565" y="1230420"/>
                  <a:pt x="1718278" y="1230480"/>
                  <a:pt x="1717208" y="1230390"/>
                </a:cubicBezTo>
                <a:close/>
                <a:moveTo>
                  <a:pt x="1707581" y="1229573"/>
                </a:moveTo>
                <a:lnTo>
                  <a:pt x="1711104" y="1229872"/>
                </a:lnTo>
                <a:lnTo>
                  <a:pt x="1710791" y="1229845"/>
                </a:lnTo>
                <a:cubicBezTo>
                  <a:pt x="1709007" y="1229694"/>
                  <a:pt x="1707581" y="1229573"/>
                  <a:pt x="1707581" y="1229573"/>
                </a:cubicBezTo>
                <a:close/>
                <a:moveTo>
                  <a:pt x="1658359" y="1228975"/>
                </a:moveTo>
                <a:cubicBezTo>
                  <a:pt x="1657833" y="1229323"/>
                  <a:pt x="1656429" y="1230254"/>
                  <a:pt x="1653622" y="1232113"/>
                </a:cubicBezTo>
                <a:cubicBezTo>
                  <a:pt x="1653622" y="1232113"/>
                  <a:pt x="1659937" y="1227929"/>
                  <a:pt x="1658359" y="1228975"/>
                </a:cubicBezTo>
                <a:close/>
                <a:moveTo>
                  <a:pt x="1621525" y="1209400"/>
                </a:moveTo>
                <a:cubicBezTo>
                  <a:pt x="1633969" y="1211926"/>
                  <a:pt x="1646185" y="1220886"/>
                  <a:pt x="1653622" y="1232113"/>
                </a:cubicBezTo>
                <a:cubicBezTo>
                  <a:pt x="1640555" y="1229999"/>
                  <a:pt x="1628963" y="1220627"/>
                  <a:pt x="1621525" y="1209400"/>
                </a:cubicBezTo>
                <a:close/>
                <a:moveTo>
                  <a:pt x="1609933" y="1200029"/>
                </a:moveTo>
                <a:cubicBezTo>
                  <a:pt x="1613675" y="1197550"/>
                  <a:pt x="1618633" y="1205034"/>
                  <a:pt x="1621525" y="1209400"/>
                </a:cubicBezTo>
                <a:cubicBezTo>
                  <a:pt x="1617783" y="1211879"/>
                  <a:pt x="1612412" y="1203771"/>
                  <a:pt x="1609933" y="1200029"/>
                </a:cubicBezTo>
                <a:close/>
                <a:moveTo>
                  <a:pt x="1440205" y="1195794"/>
                </a:moveTo>
                <a:cubicBezTo>
                  <a:pt x="1452648" y="1198321"/>
                  <a:pt x="1464864" y="1207280"/>
                  <a:pt x="1472301" y="1218507"/>
                </a:cubicBezTo>
                <a:cubicBezTo>
                  <a:pt x="1459235" y="1216393"/>
                  <a:pt x="1454277" y="1208909"/>
                  <a:pt x="1440205" y="1195794"/>
                </a:cubicBezTo>
                <a:close/>
                <a:moveTo>
                  <a:pt x="1428612" y="1186423"/>
                </a:moveTo>
                <a:cubicBezTo>
                  <a:pt x="1436098" y="1181464"/>
                  <a:pt x="1437726" y="1192052"/>
                  <a:pt x="1440205" y="1195794"/>
                </a:cubicBezTo>
                <a:cubicBezTo>
                  <a:pt x="1436463" y="1198273"/>
                  <a:pt x="1433984" y="1194531"/>
                  <a:pt x="1428612" y="1186423"/>
                </a:cubicBezTo>
                <a:close/>
                <a:moveTo>
                  <a:pt x="1417020" y="1177051"/>
                </a:moveTo>
                <a:cubicBezTo>
                  <a:pt x="1424505" y="1172093"/>
                  <a:pt x="1426135" y="1182680"/>
                  <a:pt x="1428612" y="1186423"/>
                </a:cubicBezTo>
                <a:cubicBezTo>
                  <a:pt x="1424871" y="1188902"/>
                  <a:pt x="1422391" y="1185159"/>
                  <a:pt x="1417020" y="1177051"/>
                </a:cubicBezTo>
                <a:close/>
                <a:moveTo>
                  <a:pt x="1622683" y="1169148"/>
                </a:moveTo>
                <a:cubicBezTo>
                  <a:pt x="1622683" y="1169148"/>
                  <a:pt x="1636163" y="1171885"/>
                  <a:pt x="1641120" y="1179369"/>
                </a:cubicBezTo>
                <a:cubicBezTo>
                  <a:pt x="1648971" y="1191220"/>
                  <a:pt x="1621420" y="1175369"/>
                  <a:pt x="1622683" y="1169148"/>
                </a:cubicBezTo>
                <a:close/>
                <a:moveTo>
                  <a:pt x="3675464" y="1127665"/>
                </a:moveTo>
                <a:lnTo>
                  <a:pt x="3670248" y="1137402"/>
                </a:lnTo>
                <a:cubicBezTo>
                  <a:pt x="3676470" y="1138665"/>
                  <a:pt x="3682100" y="1129552"/>
                  <a:pt x="3675464" y="1127665"/>
                </a:cubicBezTo>
                <a:close/>
                <a:moveTo>
                  <a:pt x="2572949" y="961214"/>
                </a:moveTo>
                <a:cubicBezTo>
                  <a:pt x="2567993" y="959702"/>
                  <a:pt x="2564867" y="959641"/>
                  <a:pt x="2565172" y="962132"/>
                </a:cubicBezTo>
                <a:cubicBezTo>
                  <a:pt x="2561429" y="964611"/>
                  <a:pt x="2689441" y="1041348"/>
                  <a:pt x="2684742" y="1016641"/>
                </a:cubicBezTo>
                <a:cubicBezTo>
                  <a:pt x="2679370" y="1008534"/>
                  <a:pt x="2642267" y="994522"/>
                  <a:pt x="2623830" y="984300"/>
                </a:cubicBezTo>
                <a:cubicBezTo>
                  <a:pt x="2619165" y="983353"/>
                  <a:pt x="2587819" y="965752"/>
                  <a:pt x="2572949" y="961214"/>
                </a:cubicBezTo>
                <a:close/>
                <a:moveTo>
                  <a:pt x="2590792" y="946618"/>
                </a:moveTo>
                <a:cubicBezTo>
                  <a:pt x="2589186" y="946225"/>
                  <a:pt x="2588251" y="946844"/>
                  <a:pt x="2588251" y="946844"/>
                </a:cubicBezTo>
                <a:cubicBezTo>
                  <a:pt x="2586988" y="953065"/>
                  <a:pt x="2590729" y="950587"/>
                  <a:pt x="2597363" y="952474"/>
                </a:cubicBezTo>
                <a:cubicBezTo>
                  <a:pt x="2623238" y="973922"/>
                  <a:pt x="2662819" y="991678"/>
                  <a:pt x="2695968" y="1009205"/>
                </a:cubicBezTo>
                <a:cubicBezTo>
                  <a:pt x="2739916" y="1024067"/>
                  <a:pt x="2670305" y="986718"/>
                  <a:pt x="2656647" y="974229"/>
                </a:cubicBezTo>
                <a:cubicBezTo>
                  <a:pt x="2631987" y="962743"/>
                  <a:pt x="2612909" y="958330"/>
                  <a:pt x="2597363" y="952474"/>
                </a:cubicBezTo>
                <a:cubicBezTo>
                  <a:pt x="2594679" y="948419"/>
                  <a:pt x="2592400" y="947012"/>
                  <a:pt x="2590792" y="946618"/>
                </a:cubicBezTo>
                <a:close/>
                <a:moveTo>
                  <a:pt x="2510521" y="925925"/>
                </a:moveTo>
                <a:cubicBezTo>
                  <a:pt x="2505651" y="924606"/>
                  <a:pt x="2502253" y="924388"/>
                  <a:pt x="2501781" y="926047"/>
                </a:cubicBezTo>
                <a:cubicBezTo>
                  <a:pt x="2500932" y="932892"/>
                  <a:pt x="2558951" y="960868"/>
                  <a:pt x="2554843" y="946539"/>
                </a:cubicBezTo>
                <a:cubicBezTo>
                  <a:pt x="2552983" y="943732"/>
                  <a:pt x="2525127" y="929876"/>
                  <a:pt x="2510521" y="925925"/>
                </a:cubicBezTo>
                <a:close/>
                <a:moveTo>
                  <a:pt x="2525484" y="910347"/>
                </a:moveTo>
                <a:cubicBezTo>
                  <a:pt x="2531447" y="928832"/>
                  <a:pt x="2525484" y="910347"/>
                  <a:pt x="2525484" y="910347"/>
                </a:cubicBezTo>
                <a:close/>
                <a:moveTo>
                  <a:pt x="2464993" y="878806"/>
                </a:moveTo>
                <a:cubicBezTo>
                  <a:pt x="2463914" y="881750"/>
                  <a:pt x="2513251" y="907457"/>
                  <a:pt x="2508310" y="893903"/>
                </a:cubicBezTo>
                <a:cubicBezTo>
                  <a:pt x="2505831" y="890161"/>
                  <a:pt x="2486754" y="885747"/>
                  <a:pt x="2486754" y="885747"/>
                </a:cubicBezTo>
                <a:cubicBezTo>
                  <a:pt x="2471313" y="879373"/>
                  <a:pt x="2465352" y="877825"/>
                  <a:pt x="2464993" y="878806"/>
                </a:cubicBezTo>
                <a:close/>
                <a:moveTo>
                  <a:pt x="3207585" y="831839"/>
                </a:moveTo>
                <a:cubicBezTo>
                  <a:pt x="3207585" y="831839"/>
                  <a:pt x="3217500" y="846810"/>
                  <a:pt x="3207585" y="831839"/>
                </a:cubicBezTo>
                <a:close/>
                <a:moveTo>
                  <a:pt x="2347896" y="827860"/>
                </a:moveTo>
                <a:cubicBezTo>
                  <a:pt x="2382885" y="854938"/>
                  <a:pt x="2429052" y="890765"/>
                  <a:pt x="2477746" y="914149"/>
                </a:cubicBezTo>
                <a:cubicBezTo>
                  <a:pt x="2477746" y="914149"/>
                  <a:pt x="2493081" y="921041"/>
                  <a:pt x="2496824" y="918563"/>
                </a:cubicBezTo>
                <a:cubicBezTo>
                  <a:pt x="2497083" y="901340"/>
                  <a:pt x="2431579" y="878322"/>
                  <a:pt x="2422878" y="873317"/>
                </a:cubicBezTo>
                <a:cubicBezTo>
                  <a:pt x="2386626" y="852460"/>
                  <a:pt x="2373818" y="833124"/>
                  <a:pt x="2347896" y="827860"/>
                </a:cubicBezTo>
                <a:close/>
                <a:moveTo>
                  <a:pt x="2317273" y="797890"/>
                </a:moveTo>
                <a:cubicBezTo>
                  <a:pt x="2317273" y="797890"/>
                  <a:pt x="2302944" y="801997"/>
                  <a:pt x="2309165" y="803260"/>
                </a:cubicBezTo>
                <a:cubicBezTo>
                  <a:pt x="2311644" y="807003"/>
                  <a:pt x="2319753" y="801632"/>
                  <a:pt x="2317273" y="797890"/>
                </a:cubicBezTo>
                <a:close/>
                <a:moveTo>
                  <a:pt x="2197472" y="694933"/>
                </a:moveTo>
                <a:cubicBezTo>
                  <a:pt x="2198431" y="699429"/>
                  <a:pt x="2217921" y="713609"/>
                  <a:pt x="2212980" y="700055"/>
                </a:cubicBezTo>
                <a:cubicBezTo>
                  <a:pt x="2210501" y="696314"/>
                  <a:pt x="2206759" y="698792"/>
                  <a:pt x="2204280" y="695051"/>
                </a:cubicBezTo>
                <a:cubicBezTo>
                  <a:pt x="2198891" y="693011"/>
                  <a:pt x="2197151" y="693434"/>
                  <a:pt x="2197472" y="694933"/>
                </a:cubicBezTo>
                <a:close/>
                <a:moveTo>
                  <a:pt x="2423354" y="693632"/>
                </a:moveTo>
                <a:cubicBezTo>
                  <a:pt x="2424148" y="694451"/>
                  <a:pt x="2428174" y="697056"/>
                  <a:pt x="2437081" y="702374"/>
                </a:cubicBezTo>
                <a:cubicBezTo>
                  <a:pt x="2571889" y="796149"/>
                  <a:pt x="2711752" y="865035"/>
                  <a:pt x="2839171" y="931396"/>
                </a:cubicBezTo>
                <a:cubicBezTo>
                  <a:pt x="2887454" y="954156"/>
                  <a:pt x="2940879" y="991457"/>
                  <a:pt x="2982988" y="996768"/>
                </a:cubicBezTo>
                <a:lnTo>
                  <a:pt x="2980509" y="993026"/>
                </a:lnTo>
                <a:cubicBezTo>
                  <a:pt x="2978030" y="989283"/>
                  <a:pt x="2929335" y="965900"/>
                  <a:pt x="2910897" y="955678"/>
                </a:cubicBezTo>
                <a:cubicBezTo>
                  <a:pt x="2757377" y="874301"/>
                  <a:pt x="2606512" y="806418"/>
                  <a:pt x="2458848" y="709494"/>
                </a:cubicBezTo>
                <a:cubicBezTo>
                  <a:pt x="2447657" y="704792"/>
                  <a:pt x="2420968" y="691174"/>
                  <a:pt x="2423354" y="693632"/>
                </a:cubicBezTo>
                <a:close/>
                <a:moveTo>
                  <a:pt x="2869723" y="565656"/>
                </a:moveTo>
                <a:cubicBezTo>
                  <a:pt x="2890641" y="579620"/>
                  <a:pt x="2913412" y="597740"/>
                  <a:pt x="2936857" y="599262"/>
                </a:cubicBezTo>
                <a:cubicBezTo>
                  <a:pt x="2915939" y="585297"/>
                  <a:pt x="2891905" y="573399"/>
                  <a:pt x="2869723" y="565656"/>
                </a:cubicBezTo>
                <a:close/>
                <a:moveTo>
                  <a:pt x="2632864" y="562704"/>
                </a:moveTo>
                <a:cubicBezTo>
                  <a:pt x="2624775" y="560993"/>
                  <a:pt x="2624144" y="564104"/>
                  <a:pt x="2643509" y="576404"/>
                </a:cubicBezTo>
                <a:cubicBezTo>
                  <a:pt x="2682240" y="601003"/>
                  <a:pt x="2745006" y="637501"/>
                  <a:pt x="2791222" y="657143"/>
                </a:cubicBezTo>
                <a:cubicBezTo>
                  <a:pt x="2798659" y="668369"/>
                  <a:pt x="2804881" y="669632"/>
                  <a:pt x="2815468" y="668004"/>
                </a:cubicBezTo>
                <a:cubicBezTo>
                  <a:pt x="2823318" y="679855"/>
                  <a:pt x="2835760" y="682381"/>
                  <a:pt x="2849242" y="685118"/>
                </a:cubicBezTo>
                <a:cubicBezTo>
                  <a:pt x="2838912" y="669525"/>
                  <a:pt x="2828323" y="671155"/>
                  <a:pt x="2815468" y="668004"/>
                </a:cubicBezTo>
                <a:cubicBezTo>
                  <a:pt x="2808030" y="656776"/>
                  <a:pt x="2801186" y="655927"/>
                  <a:pt x="2791222" y="657143"/>
                </a:cubicBezTo>
                <a:cubicBezTo>
                  <a:pt x="2753965" y="625284"/>
                  <a:pt x="2714383" y="607531"/>
                  <a:pt x="2666954" y="577926"/>
                </a:cubicBezTo>
                <a:cubicBezTo>
                  <a:pt x="2656494" y="570943"/>
                  <a:pt x="2640951" y="564413"/>
                  <a:pt x="2632864" y="562704"/>
                </a:cubicBezTo>
                <a:close/>
                <a:moveTo>
                  <a:pt x="1991783" y="558509"/>
                </a:moveTo>
                <a:cubicBezTo>
                  <a:pt x="2001748" y="557295"/>
                  <a:pt x="2013963" y="566253"/>
                  <a:pt x="2024292" y="581846"/>
                </a:cubicBezTo>
                <a:cubicBezTo>
                  <a:pt x="2010813" y="579109"/>
                  <a:pt x="1999634" y="570361"/>
                  <a:pt x="1991783" y="558509"/>
                </a:cubicBezTo>
                <a:close/>
                <a:moveTo>
                  <a:pt x="2842588" y="549754"/>
                </a:moveTo>
                <a:cubicBezTo>
                  <a:pt x="2840251" y="550629"/>
                  <a:pt x="2838844" y="552908"/>
                  <a:pt x="2841321" y="556650"/>
                </a:cubicBezTo>
                <a:cubicBezTo>
                  <a:pt x="2841321" y="556650"/>
                  <a:pt x="2851910" y="555021"/>
                  <a:pt x="2849430" y="551279"/>
                </a:cubicBezTo>
                <a:cubicBezTo>
                  <a:pt x="2848191" y="549407"/>
                  <a:pt x="2844924" y="548879"/>
                  <a:pt x="2842588" y="549754"/>
                </a:cubicBezTo>
                <a:close/>
                <a:moveTo>
                  <a:pt x="1975866" y="541233"/>
                </a:moveTo>
                <a:cubicBezTo>
                  <a:pt x="1977533" y="540129"/>
                  <a:pt x="1970866" y="544545"/>
                  <a:pt x="1970866" y="544545"/>
                </a:cubicBezTo>
                <a:cubicBezTo>
                  <a:pt x="1973829" y="542583"/>
                  <a:pt x="1975311" y="541601"/>
                  <a:pt x="1975866" y="541233"/>
                </a:cubicBezTo>
                <a:close/>
                <a:moveTo>
                  <a:pt x="1952438" y="524852"/>
                </a:moveTo>
                <a:cubicBezTo>
                  <a:pt x="1952921" y="525583"/>
                  <a:pt x="1954213" y="527533"/>
                  <a:pt x="1956796" y="531431"/>
                </a:cubicBezTo>
                <a:cubicBezTo>
                  <a:pt x="1956796" y="531431"/>
                  <a:pt x="1950985" y="522660"/>
                  <a:pt x="1952438" y="524852"/>
                </a:cubicBezTo>
                <a:close/>
                <a:moveTo>
                  <a:pt x="1926913" y="437493"/>
                </a:moveTo>
                <a:lnTo>
                  <a:pt x="1938379" y="444017"/>
                </a:lnTo>
                <a:cubicBezTo>
                  <a:pt x="1935900" y="440276"/>
                  <a:pt x="1935900" y="440276"/>
                  <a:pt x="1932157" y="442754"/>
                </a:cubicBezTo>
                <a:close/>
                <a:moveTo>
                  <a:pt x="1625022" y="374695"/>
                </a:moveTo>
                <a:cubicBezTo>
                  <a:pt x="1623570" y="372501"/>
                  <a:pt x="1629380" y="381274"/>
                  <a:pt x="1629380" y="381274"/>
                </a:cubicBezTo>
                <a:cubicBezTo>
                  <a:pt x="1626797" y="377375"/>
                  <a:pt x="1625506" y="375426"/>
                  <a:pt x="1625022" y="374695"/>
                </a:cubicBezTo>
                <a:close/>
                <a:moveTo>
                  <a:pt x="1993734" y="251202"/>
                </a:moveTo>
                <a:cubicBezTo>
                  <a:pt x="1991207" y="263644"/>
                  <a:pt x="2020021" y="273274"/>
                  <a:pt x="2018393" y="262687"/>
                </a:cubicBezTo>
                <a:cubicBezTo>
                  <a:pt x="2013434" y="255203"/>
                  <a:pt x="1993734" y="251202"/>
                  <a:pt x="1993734" y="251202"/>
                </a:cubicBezTo>
                <a:close/>
                <a:moveTo>
                  <a:pt x="2177840" y="235142"/>
                </a:moveTo>
                <a:cubicBezTo>
                  <a:pt x="2177840" y="235142"/>
                  <a:pt x="2184061" y="236405"/>
                  <a:pt x="2182797" y="242627"/>
                </a:cubicBezTo>
                <a:cubicBezTo>
                  <a:pt x="2182797" y="242627"/>
                  <a:pt x="2176576" y="241363"/>
                  <a:pt x="2177840" y="235142"/>
                </a:cubicBezTo>
                <a:close/>
                <a:moveTo>
                  <a:pt x="2166247" y="225770"/>
                </a:moveTo>
                <a:cubicBezTo>
                  <a:pt x="2169990" y="223291"/>
                  <a:pt x="2172468" y="227033"/>
                  <a:pt x="2177840" y="235142"/>
                </a:cubicBezTo>
                <a:cubicBezTo>
                  <a:pt x="2170354" y="240100"/>
                  <a:pt x="2164983" y="231992"/>
                  <a:pt x="2166247" y="225770"/>
                </a:cubicBezTo>
                <a:close/>
                <a:moveTo>
                  <a:pt x="2217976" y="135866"/>
                </a:moveTo>
                <a:cubicBezTo>
                  <a:pt x="2219846" y="134625"/>
                  <a:pt x="2221505" y="135098"/>
                  <a:pt x="2222538" y="136657"/>
                </a:cubicBezTo>
                <a:lnTo>
                  <a:pt x="2222707" y="138183"/>
                </a:lnTo>
                <a:close/>
                <a:moveTo>
                  <a:pt x="1693614" y="90797"/>
                </a:moveTo>
                <a:lnTo>
                  <a:pt x="1696354" y="92786"/>
                </a:lnTo>
                <a:cubicBezTo>
                  <a:pt x="1697428" y="93603"/>
                  <a:pt x="1697771" y="93888"/>
                  <a:pt x="1697114" y="93414"/>
                </a:cubicBezTo>
                <a:close/>
                <a:moveTo>
                  <a:pt x="1691875" y="89498"/>
                </a:moveTo>
                <a:lnTo>
                  <a:pt x="1693614" y="90797"/>
                </a:lnTo>
                <a:lnTo>
                  <a:pt x="1692120" y="89714"/>
                </a:lnTo>
                <a:close/>
                <a:moveTo>
                  <a:pt x="1669912" y="14193"/>
                </a:moveTo>
                <a:cubicBezTo>
                  <a:pt x="1670677" y="13631"/>
                  <a:pt x="1676166" y="16669"/>
                  <a:pt x="1688746" y="25162"/>
                </a:cubicBezTo>
                <a:cubicBezTo>
                  <a:pt x="1736178" y="54767"/>
                  <a:pt x="1783350" y="101595"/>
                  <a:pt x="1827039" y="133679"/>
                </a:cubicBezTo>
                <a:cubicBezTo>
                  <a:pt x="1864506" y="164499"/>
                  <a:pt x="1909458" y="190362"/>
                  <a:pt x="1950045" y="219118"/>
                </a:cubicBezTo>
                <a:cubicBezTo>
                  <a:pt x="1961848" y="227452"/>
                  <a:pt x="2002434" y="256207"/>
                  <a:pt x="1985883" y="239350"/>
                </a:cubicBezTo>
                <a:cubicBezTo>
                  <a:pt x="1937236" y="199782"/>
                  <a:pt x="1887326" y="166434"/>
                  <a:pt x="1841369" y="129571"/>
                </a:cubicBezTo>
                <a:cubicBezTo>
                  <a:pt x="1811752" y="110601"/>
                  <a:pt x="1767650" y="77893"/>
                  <a:pt x="1808908" y="90050"/>
                </a:cubicBezTo>
                <a:cubicBezTo>
                  <a:pt x="1839789" y="102797"/>
                  <a:pt x="1868555" y="128612"/>
                  <a:pt x="1895070" y="144254"/>
                </a:cubicBezTo>
                <a:cubicBezTo>
                  <a:pt x="2064243" y="265519"/>
                  <a:pt x="2245633" y="395742"/>
                  <a:pt x="2411914" y="512641"/>
                </a:cubicBezTo>
                <a:cubicBezTo>
                  <a:pt x="2514626" y="583703"/>
                  <a:pt x="2616123" y="644801"/>
                  <a:pt x="2714729" y="701531"/>
                </a:cubicBezTo>
                <a:cubicBezTo>
                  <a:pt x="2814370" y="758472"/>
                  <a:pt x="2924203" y="807767"/>
                  <a:pt x="3027220" y="845421"/>
                </a:cubicBezTo>
                <a:cubicBezTo>
                  <a:pt x="2869593" y="749712"/>
                  <a:pt x="2712919" y="681190"/>
                  <a:pt x="2545555" y="580267"/>
                </a:cubicBezTo>
                <a:cubicBezTo>
                  <a:pt x="2409483" y="492713"/>
                  <a:pt x="2272819" y="394785"/>
                  <a:pt x="2138861" y="294166"/>
                </a:cubicBezTo>
                <a:cubicBezTo>
                  <a:pt x="2116088" y="276047"/>
                  <a:pt x="2060807" y="234590"/>
                  <a:pt x="2089209" y="243597"/>
                </a:cubicBezTo>
                <a:cubicBezTo>
                  <a:pt x="2113244" y="255496"/>
                  <a:pt x="2158562" y="298167"/>
                  <a:pt x="2167262" y="303173"/>
                </a:cubicBezTo>
                <a:cubicBezTo>
                  <a:pt x="2300856" y="386983"/>
                  <a:pt x="2407262" y="471749"/>
                  <a:pt x="2563627" y="573679"/>
                </a:cubicBezTo>
                <a:cubicBezTo>
                  <a:pt x="2670082" y="642261"/>
                  <a:pt x="2803723" y="709885"/>
                  <a:pt x="2919552" y="766874"/>
                </a:cubicBezTo>
                <a:cubicBezTo>
                  <a:pt x="2922030" y="770618"/>
                  <a:pt x="2975091" y="791109"/>
                  <a:pt x="2975091" y="791109"/>
                </a:cubicBezTo>
                <a:cubicBezTo>
                  <a:pt x="2982575" y="786150"/>
                  <a:pt x="2942582" y="767772"/>
                  <a:pt x="2922289" y="753395"/>
                </a:cubicBezTo>
                <a:cubicBezTo>
                  <a:pt x="2892671" y="734425"/>
                  <a:pt x="2868012" y="722940"/>
                  <a:pt x="2856420" y="713568"/>
                </a:cubicBezTo>
                <a:lnTo>
                  <a:pt x="2860162" y="711089"/>
                </a:lnTo>
                <a:cubicBezTo>
                  <a:pt x="2855204" y="703604"/>
                  <a:pt x="2853941" y="709825"/>
                  <a:pt x="2856420" y="713568"/>
                </a:cubicBezTo>
                <a:cubicBezTo>
                  <a:pt x="2815575" y="702035"/>
                  <a:pt x="2789910" y="679549"/>
                  <a:pt x="2740592" y="656578"/>
                </a:cubicBezTo>
                <a:cubicBezTo>
                  <a:pt x="2683197" y="628188"/>
                  <a:pt x="2626652" y="592955"/>
                  <a:pt x="2570521" y="558344"/>
                </a:cubicBezTo>
                <a:cubicBezTo>
                  <a:pt x="2549604" y="544380"/>
                  <a:pt x="2473771" y="505768"/>
                  <a:pt x="2494323" y="502924"/>
                </a:cubicBezTo>
                <a:cubicBezTo>
                  <a:pt x="2489365" y="495439"/>
                  <a:pt x="2483993" y="487331"/>
                  <a:pt x="2474030" y="488546"/>
                </a:cubicBezTo>
                <a:cubicBezTo>
                  <a:pt x="2375473" y="415630"/>
                  <a:pt x="2271497" y="350790"/>
                  <a:pt x="2165940" y="259177"/>
                </a:cubicBezTo>
                <a:cubicBezTo>
                  <a:pt x="2268654" y="330239"/>
                  <a:pt x="2392282" y="415265"/>
                  <a:pt x="2497473" y="490067"/>
                </a:cubicBezTo>
                <a:cubicBezTo>
                  <a:pt x="2514874" y="500078"/>
                  <a:pt x="2605144" y="568614"/>
                  <a:pt x="2612628" y="563654"/>
                </a:cubicBezTo>
                <a:cubicBezTo>
                  <a:pt x="2641929" y="549630"/>
                  <a:pt x="2329247" y="329587"/>
                  <a:pt x="2599820" y="544320"/>
                </a:cubicBezTo>
                <a:cubicBezTo>
                  <a:pt x="2588229" y="534948"/>
                  <a:pt x="2577049" y="526200"/>
                  <a:pt x="2569791" y="524726"/>
                </a:cubicBezTo>
                <a:cubicBezTo>
                  <a:pt x="2429125" y="446498"/>
                  <a:pt x="2299946" y="343611"/>
                  <a:pt x="2182797" y="242627"/>
                </a:cubicBezTo>
                <a:cubicBezTo>
                  <a:pt x="2336684" y="340814"/>
                  <a:pt x="2485563" y="447702"/>
                  <a:pt x="2646294" y="546738"/>
                </a:cubicBezTo>
                <a:cubicBezTo>
                  <a:pt x="2795223" y="637442"/>
                  <a:pt x="2941308" y="707592"/>
                  <a:pt x="3094236" y="778593"/>
                </a:cubicBezTo>
                <a:cubicBezTo>
                  <a:pt x="3112051" y="789228"/>
                  <a:pt x="3140451" y="798235"/>
                  <a:pt x="3111046" y="778228"/>
                </a:cubicBezTo>
                <a:cubicBezTo>
                  <a:pt x="3077686" y="761736"/>
                  <a:pt x="3020292" y="733347"/>
                  <a:pt x="2995631" y="721862"/>
                </a:cubicBezTo>
                <a:cubicBezTo>
                  <a:pt x="2731242" y="590980"/>
                  <a:pt x="2471493" y="434588"/>
                  <a:pt x="2225942" y="248149"/>
                </a:cubicBezTo>
                <a:cubicBezTo>
                  <a:pt x="2179363" y="211698"/>
                  <a:pt x="2120338" y="172722"/>
                  <a:pt x="2100944" y="135314"/>
                </a:cubicBezTo>
                <a:cubicBezTo>
                  <a:pt x="2081914" y="114715"/>
                  <a:pt x="2077548" y="117607"/>
                  <a:pt x="2066369" y="108859"/>
                </a:cubicBezTo>
                <a:cubicBezTo>
                  <a:pt x="2036961" y="88852"/>
                  <a:pt x="2017308" y="68667"/>
                  <a:pt x="2050669" y="85157"/>
                </a:cubicBezTo>
                <a:cubicBezTo>
                  <a:pt x="2107214" y="120392"/>
                  <a:pt x="2136830" y="139361"/>
                  <a:pt x="2183411" y="175812"/>
                </a:cubicBezTo>
                <a:cubicBezTo>
                  <a:pt x="2345147" y="285850"/>
                  <a:pt x="2478069" y="386257"/>
                  <a:pt x="2647500" y="490301"/>
                </a:cubicBezTo>
                <a:cubicBezTo>
                  <a:pt x="2742776" y="550135"/>
                  <a:pt x="2818609" y="588746"/>
                  <a:pt x="2920956" y="642998"/>
                </a:cubicBezTo>
                <a:cubicBezTo>
                  <a:pt x="2972130" y="670124"/>
                  <a:pt x="3062035" y="721850"/>
                  <a:pt x="3124209" y="747971"/>
                </a:cubicBezTo>
                <a:cubicBezTo>
                  <a:pt x="3126688" y="751713"/>
                  <a:pt x="3192192" y="774731"/>
                  <a:pt x="3195935" y="772252"/>
                </a:cubicBezTo>
                <a:cubicBezTo>
                  <a:pt x="3199675" y="769773"/>
                  <a:pt x="3172539" y="754546"/>
                  <a:pt x="3170060" y="750803"/>
                </a:cubicBezTo>
                <a:cubicBezTo>
                  <a:pt x="3000580" y="662946"/>
                  <a:pt x="2831052" y="591273"/>
                  <a:pt x="2670943" y="491823"/>
                </a:cubicBezTo>
                <a:cubicBezTo>
                  <a:pt x="2523871" y="405276"/>
                  <a:pt x="2361957" y="285485"/>
                  <a:pt x="2221777" y="183603"/>
                </a:cubicBezTo>
                <a:cubicBezTo>
                  <a:pt x="2199005" y="165483"/>
                  <a:pt x="2166495" y="142147"/>
                  <a:pt x="2155316" y="133399"/>
                </a:cubicBezTo>
                <a:cubicBezTo>
                  <a:pt x="2144987" y="117806"/>
                  <a:pt x="2159908" y="124074"/>
                  <a:pt x="2152472" y="112848"/>
                </a:cubicBezTo>
                <a:cubicBezTo>
                  <a:pt x="2152472" y="112848"/>
                  <a:pt x="2139664" y="93512"/>
                  <a:pt x="2135922" y="95991"/>
                </a:cubicBezTo>
                <a:cubicBezTo>
                  <a:pt x="2139664" y="93512"/>
                  <a:pt x="2184616" y="119374"/>
                  <a:pt x="2223347" y="143974"/>
                </a:cubicBezTo>
                <a:cubicBezTo>
                  <a:pt x="2225826" y="147717"/>
                  <a:pt x="2225826" y="147717"/>
                  <a:pt x="2222083" y="150196"/>
                </a:cubicBezTo>
                <a:cubicBezTo>
                  <a:pt x="2225826" y="147717"/>
                  <a:pt x="2171760" y="116224"/>
                  <a:pt x="2156215" y="110369"/>
                </a:cubicBezTo>
                <a:cubicBezTo>
                  <a:pt x="2343460" y="225046"/>
                  <a:pt x="2291071" y="187957"/>
                  <a:pt x="2223347" y="143974"/>
                </a:cubicBezTo>
                <a:lnTo>
                  <a:pt x="2222707" y="138183"/>
                </a:lnTo>
                <a:lnTo>
                  <a:pt x="2249591" y="151352"/>
                </a:lnTo>
                <a:cubicBezTo>
                  <a:pt x="2280243" y="170001"/>
                  <a:pt x="2308682" y="196930"/>
                  <a:pt x="2340981" y="221304"/>
                </a:cubicBezTo>
                <a:cubicBezTo>
                  <a:pt x="2550774" y="360534"/>
                  <a:pt x="2759526" y="499553"/>
                  <a:pt x="2975221" y="607052"/>
                </a:cubicBezTo>
                <a:cubicBezTo>
                  <a:pt x="3063912" y="648814"/>
                  <a:pt x="3152187" y="689951"/>
                  <a:pt x="3234654" y="730450"/>
                </a:cubicBezTo>
                <a:cubicBezTo>
                  <a:pt x="3397913" y="817044"/>
                  <a:pt x="3567985" y="915279"/>
                  <a:pt x="3746212" y="991958"/>
                </a:cubicBezTo>
                <a:cubicBezTo>
                  <a:pt x="3872628" y="1047317"/>
                  <a:pt x="3997155" y="1109313"/>
                  <a:pt x="4138282" y="1171978"/>
                </a:cubicBezTo>
                <a:cubicBezTo>
                  <a:pt x="4169163" y="1184727"/>
                  <a:pt x="4205414" y="1205585"/>
                  <a:pt x="4236294" y="1218333"/>
                </a:cubicBezTo>
                <a:cubicBezTo>
                  <a:pt x="4251216" y="1224602"/>
                  <a:pt x="4286253" y="1235496"/>
                  <a:pt x="4256222" y="1215901"/>
                </a:cubicBezTo>
                <a:cubicBezTo>
                  <a:pt x="4221008" y="1195256"/>
                  <a:pt x="4174167" y="1176027"/>
                  <a:pt x="4150132" y="1164128"/>
                </a:cubicBezTo>
                <a:cubicBezTo>
                  <a:pt x="4015228" y="1102725"/>
                  <a:pt x="3899814" y="1046359"/>
                  <a:pt x="3777764" y="988107"/>
                </a:cubicBezTo>
                <a:cubicBezTo>
                  <a:pt x="3701933" y="949496"/>
                  <a:pt x="3607613" y="916848"/>
                  <a:pt x="3532404" y="877823"/>
                </a:cubicBezTo>
                <a:cubicBezTo>
                  <a:pt x="3486829" y="852374"/>
                  <a:pt x="3460937" y="836320"/>
                  <a:pt x="3409764" y="809194"/>
                </a:cubicBezTo>
                <a:cubicBezTo>
                  <a:pt x="3382214" y="793343"/>
                  <a:pt x="3348853" y="776851"/>
                  <a:pt x="3318596" y="763691"/>
                </a:cubicBezTo>
                <a:cubicBezTo>
                  <a:pt x="3255205" y="727605"/>
                  <a:pt x="3316967" y="753103"/>
                  <a:pt x="3334781" y="763737"/>
                </a:cubicBezTo>
                <a:cubicBezTo>
                  <a:pt x="3465320" y="828033"/>
                  <a:pt x="3578254" y="880656"/>
                  <a:pt x="3696560" y="941388"/>
                </a:cubicBezTo>
                <a:cubicBezTo>
                  <a:pt x="3840790" y="1007383"/>
                  <a:pt x="3975281" y="1068163"/>
                  <a:pt x="4107293" y="1125200"/>
                </a:cubicBezTo>
                <a:cubicBezTo>
                  <a:pt x="4245301" y="1189931"/>
                  <a:pt x="4376099" y="1237004"/>
                  <a:pt x="4516586" y="1305479"/>
                </a:cubicBezTo>
                <a:cubicBezTo>
                  <a:pt x="4631376" y="1362257"/>
                  <a:pt x="4761532" y="1415139"/>
                  <a:pt x="4870831" y="1504272"/>
                </a:cubicBezTo>
                <a:cubicBezTo>
                  <a:pt x="4873311" y="1508016"/>
                  <a:pt x="4913046" y="1543614"/>
                  <a:pt x="4919269" y="1544878"/>
                </a:cubicBezTo>
                <a:cubicBezTo>
                  <a:pt x="4923010" y="1542399"/>
                  <a:pt x="4893651" y="1506207"/>
                  <a:pt x="4884538" y="1500577"/>
                </a:cubicBezTo>
                <a:cubicBezTo>
                  <a:pt x="4859288" y="1478716"/>
                  <a:pt x="4902352" y="1511212"/>
                  <a:pt x="4912089" y="1516429"/>
                </a:cubicBezTo>
                <a:cubicBezTo>
                  <a:pt x="4948521" y="1547039"/>
                  <a:pt x="5019818" y="1645191"/>
                  <a:pt x="5006444" y="1676485"/>
                </a:cubicBezTo>
                <a:cubicBezTo>
                  <a:pt x="4992374" y="1663371"/>
                  <a:pt x="5006339" y="1642454"/>
                  <a:pt x="4988525" y="1631818"/>
                </a:cubicBezTo>
                <a:cubicBezTo>
                  <a:pt x="4975458" y="1629705"/>
                  <a:pt x="5000175" y="1691407"/>
                  <a:pt x="5001440" y="1685185"/>
                </a:cubicBezTo>
                <a:cubicBezTo>
                  <a:pt x="5003917" y="1688928"/>
                  <a:pt x="4988325" y="1699258"/>
                  <a:pt x="4984581" y="1701736"/>
                </a:cubicBezTo>
                <a:cubicBezTo>
                  <a:pt x="4980581" y="1721437"/>
                  <a:pt x="4992384" y="1729772"/>
                  <a:pt x="4984641" y="1751952"/>
                </a:cubicBezTo>
                <a:cubicBezTo>
                  <a:pt x="4978962" y="1777251"/>
                  <a:pt x="4966261" y="1791947"/>
                  <a:pt x="4954363" y="1815982"/>
                </a:cubicBezTo>
                <a:cubicBezTo>
                  <a:pt x="4948506" y="1831528"/>
                  <a:pt x="4947834" y="1848127"/>
                  <a:pt x="4942829" y="1856826"/>
                </a:cubicBezTo>
                <a:cubicBezTo>
                  <a:pt x="4937611" y="1866564"/>
                  <a:pt x="4930125" y="1871522"/>
                  <a:pt x="4925121" y="1880222"/>
                </a:cubicBezTo>
                <a:cubicBezTo>
                  <a:pt x="4920706" y="1899300"/>
                  <a:pt x="4927340" y="1901186"/>
                  <a:pt x="4918592" y="1912366"/>
                </a:cubicBezTo>
                <a:cubicBezTo>
                  <a:pt x="4918592" y="1912366"/>
                  <a:pt x="4919489" y="1889337"/>
                  <a:pt x="4913269" y="1888072"/>
                </a:cubicBezTo>
                <a:cubicBezTo>
                  <a:pt x="4903305" y="1889289"/>
                  <a:pt x="4900213" y="1952361"/>
                  <a:pt x="4900213" y="1952361"/>
                </a:cubicBezTo>
                <a:cubicBezTo>
                  <a:pt x="4893942" y="1967283"/>
                  <a:pt x="4891098" y="1946732"/>
                  <a:pt x="4883356" y="1968912"/>
                </a:cubicBezTo>
                <a:cubicBezTo>
                  <a:pt x="4881241" y="1981978"/>
                  <a:pt x="4892421" y="1990726"/>
                  <a:pt x="4881785" y="2008541"/>
                </a:cubicBezTo>
                <a:cubicBezTo>
                  <a:pt x="4880934" y="2015385"/>
                  <a:pt x="4856228" y="2020086"/>
                  <a:pt x="4850598" y="2029199"/>
                </a:cubicBezTo>
                <a:cubicBezTo>
                  <a:pt x="4846006" y="2038523"/>
                  <a:pt x="4848483" y="2042265"/>
                  <a:pt x="4845957" y="2054708"/>
                </a:cubicBezTo>
                <a:cubicBezTo>
                  <a:pt x="4840692" y="2080632"/>
                  <a:pt x="4832583" y="2086002"/>
                  <a:pt x="4825465" y="2107769"/>
                </a:cubicBezTo>
                <a:cubicBezTo>
                  <a:pt x="4816091" y="2119362"/>
                  <a:pt x="4818936" y="2139913"/>
                  <a:pt x="4813306" y="2149027"/>
                </a:cubicBezTo>
                <a:cubicBezTo>
                  <a:pt x="4804557" y="2160206"/>
                  <a:pt x="4792706" y="2168057"/>
                  <a:pt x="4791443" y="2174279"/>
                </a:cubicBezTo>
                <a:cubicBezTo>
                  <a:pt x="4790179" y="2180500"/>
                  <a:pt x="4793663" y="2195242"/>
                  <a:pt x="4792400" y="2201464"/>
                </a:cubicBezTo>
                <a:cubicBezTo>
                  <a:pt x="4787393" y="2210165"/>
                  <a:pt x="4773063" y="2214273"/>
                  <a:pt x="4768058" y="2222973"/>
                </a:cubicBezTo>
                <a:cubicBezTo>
                  <a:pt x="4759097" y="2235189"/>
                  <a:pt x="4761528" y="2255118"/>
                  <a:pt x="4757527" y="2274818"/>
                </a:cubicBezTo>
                <a:cubicBezTo>
                  <a:pt x="4753786" y="2277297"/>
                  <a:pt x="4743820" y="2278513"/>
                  <a:pt x="4741934" y="2285147"/>
                </a:cubicBezTo>
                <a:cubicBezTo>
                  <a:pt x="4729443" y="2298806"/>
                  <a:pt x="4730399" y="2325992"/>
                  <a:pt x="4724545" y="2341538"/>
                </a:cubicBezTo>
                <a:cubicBezTo>
                  <a:pt x="4715171" y="2353130"/>
                  <a:pt x="4699577" y="2363459"/>
                  <a:pt x="4697051" y="2375902"/>
                </a:cubicBezTo>
                <a:cubicBezTo>
                  <a:pt x="4692684" y="2378795"/>
                  <a:pt x="4701750" y="2400610"/>
                  <a:pt x="4700486" y="2406830"/>
                </a:cubicBezTo>
                <a:cubicBezTo>
                  <a:pt x="4699635" y="2413676"/>
                  <a:pt x="4682414" y="2413419"/>
                  <a:pt x="4677409" y="2422119"/>
                </a:cubicBezTo>
                <a:cubicBezTo>
                  <a:pt x="4669922" y="2427076"/>
                  <a:pt x="4679037" y="2432706"/>
                  <a:pt x="4677773" y="2438927"/>
                </a:cubicBezTo>
                <a:cubicBezTo>
                  <a:pt x="4673406" y="2441820"/>
                  <a:pt x="4665921" y="2446777"/>
                  <a:pt x="4664657" y="2452998"/>
                </a:cubicBezTo>
                <a:cubicBezTo>
                  <a:pt x="4662771" y="2459634"/>
                  <a:pt x="4668142" y="2467743"/>
                  <a:pt x="4665615" y="2480185"/>
                </a:cubicBezTo>
                <a:cubicBezTo>
                  <a:pt x="4664350" y="2486406"/>
                  <a:pt x="4656243" y="2491777"/>
                  <a:pt x="4651649" y="2501101"/>
                </a:cubicBezTo>
                <a:cubicBezTo>
                  <a:pt x="4639751" y="2525138"/>
                  <a:pt x="4648865" y="2530767"/>
                  <a:pt x="4634486" y="2551059"/>
                </a:cubicBezTo>
                <a:cubicBezTo>
                  <a:pt x="4630744" y="2553539"/>
                  <a:pt x="4631958" y="2563503"/>
                  <a:pt x="4631109" y="2570348"/>
                </a:cubicBezTo>
                <a:cubicBezTo>
                  <a:pt x="4621737" y="2581941"/>
                  <a:pt x="4603024" y="2594335"/>
                  <a:pt x="4598019" y="2603037"/>
                </a:cubicBezTo>
                <a:cubicBezTo>
                  <a:pt x="4598019" y="2603037"/>
                  <a:pt x="4607982" y="2601821"/>
                  <a:pt x="4609245" y="2595600"/>
                </a:cubicBezTo>
                <a:cubicBezTo>
                  <a:pt x="4604240" y="2604300"/>
                  <a:pt x="4600498" y="2606778"/>
                  <a:pt x="4588646" y="2614629"/>
                </a:cubicBezTo>
                <a:cubicBezTo>
                  <a:pt x="4582790" y="2630175"/>
                  <a:pt x="4592706" y="2645143"/>
                  <a:pt x="4584961" y="2667324"/>
                </a:cubicBezTo>
                <a:cubicBezTo>
                  <a:pt x="4583698" y="2673546"/>
                  <a:pt x="4574327" y="2685138"/>
                  <a:pt x="4565367" y="2697355"/>
                </a:cubicBezTo>
                <a:cubicBezTo>
                  <a:pt x="4562840" y="2709797"/>
                  <a:pt x="4560313" y="2722241"/>
                  <a:pt x="4558838" y="2729499"/>
                </a:cubicBezTo>
                <a:cubicBezTo>
                  <a:pt x="4552569" y="2744421"/>
                  <a:pt x="4543868" y="2739415"/>
                  <a:pt x="4538239" y="2748529"/>
                </a:cubicBezTo>
                <a:cubicBezTo>
                  <a:pt x="4533233" y="2757228"/>
                  <a:pt x="4538191" y="2764714"/>
                  <a:pt x="4536717" y="2771973"/>
                </a:cubicBezTo>
                <a:cubicBezTo>
                  <a:pt x="4530447" y="2786895"/>
                  <a:pt x="4516117" y="2791002"/>
                  <a:pt x="4516117" y="2791002"/>
                </a:cubicBezTo>
                <a:cubicBezTo>
                  <a:pt x="4516117" y="2791002"/>
                  <a:pt x="4535404" y="2794379"/>
                  <a:pt x="4526446" y="2806595"/>
                </a:cubicBezTo>
                <a:cubicBezTo>
                  <a:pt x="4525182" y="2812817"/>
                  <a:pt x="4515219" y="2814032"/>
                  <a:pt x="4511478" y="2816511"/>
                </a:cubicBezTo>
                <a:cubicBezTo>
                  <a:pt x="4505845" y="2825625"/>
                  <a:pt x="4513283" y="2836852"/>
                  <a:pt x="4508278" y="2845553"/>
                </a:cubicBezTo>
                <a:cubicBezTo>
                  <a:pt x="4498056" y="2863990"/>
                  <a:pt x="4476240" y="2873056"/>
                  <a:pt x="4473089" y="2885913"/>
                </a:cubicBezTo>
                <a:cubicBezTo>
                  <a:pt x="4470975" y="2898979"/>
                  <a:pt x="4486263" y="2922057"/>
                  <a:pt x="4484999" y="2928278"/>
                </a:cubicBezTo>
                <a:cubicBezTo>
                  <a:pt x="4481255" y="2930757"/>
                  <a:pt x="4415138" y="2974554"/>
                  <a:pt x="4411397" y="2977033"/>
                </a:cubicBezTo>
                <a:cubicBezTo>
                  <a:pt x="4411397" y="2977033"/>
                  <a:pt x="4395211" y="2976985"/>
                  <a:pt x="4393323" y="2983621"/>
                </a:cubicBezTo>
                <a:cubicBezTo>
                  <a:pt x="4395802" y="2987362"/>
                  <a:pt x="4410134" y="2983254"/>
                  <a:pt x="4417618" y="2978296"/>
                </a:cubicBezTo>
                <a:cubicBezTo>
                  <a:pt x="4364981" y="3024831"/>
                  <a:pt x="4271027" y="3008991"/>
                  <a:pt x="4217020" y="3027715"/>
                </a:cubicBezTo>
                <a:cubicBezTo>
                  <a:pt x="4202948" y="3014601"/>
                  <a:pt x="4197683" y="3040524"/>
                  <a:pt x="4217020" y="3027715"/>
                </a:cubicBezTo>
                <a:cubicBezTo>
                  <a:pt x="4219498" y="3031457"/>
                  <a:pt x="4223241" y="3028978"/>
                  <a:pt x="4225719" y="3032721"/>
                </a:cubicBezTo>
                <a:cubicBezTo>
                  <a:pt x="4164276" y="3040217"/>
                  <a:pt x="4099728" y="3044385"/>
                  <a:pt x="4038284" y="3051882"/>
                </a:cubicBezTo>
                <a:cubicBezTo>
                  <a:pt x="4026692" y="3042511"/>
                  <a:pt x="4021427" y="3068434"/>
                  <a:pt x="4038284" y="3051882"/>
                </a:cubicBezTo>
                <a:cubicBezTo>
                  <a:pt x="4056098" y="3062518"/>
                  <a:pt x="4071691" y="3052188"/>
                  <a:pt x="4087237" y="3058045"/>
                </a:cubicBezTo>
                <a:cubicBezTo>
                  <a:pt x="4079493" y="3080224"/>
                  <a:pt x="4034541" y="3054361"/>
                  <a:pt x="4025170" y="3065954"/>
                </a:cubicBezTo>
                <a:cubicBezTo>
                  <a:pt x="4012055" y="3080026"/>
                  <a:pt x="4041128" y="3072433"/>
                  <a:pt x="4054786" y="3084924"/>
                </a:cubicBezTo>
                <a:lnTo>
                  <a:pt x="4042936" y="3092774"/>
                </a:lnTo>
                <a:cubicBezTo>
                  <a:pt x="4038343" y="3102099"/>
                  <a:pt x="4066745" y="3111105"/>
                  <a:pt x="4072965" y="3112369"/>
                </a:cubicBezTo>
                <a:cubicBezTo>
                  <a:pt x="4075445" y="3116111"/>
                  <a:pt x="4074181" y="3122333"/>
                  <a:pt x="4076661" y="3126075"/>
                </a:cubicBezTo>
                <a:cubicBezTo>
                  <a:pt x="4077664" y="3137075"/>
                  <a:pt x="4082624" y="3144559"/>
                  <a:pt x="4092361" y="3149776"/>
                </a:cubicBezTo>
                <a:cubicBezTo>
                  <a:pt x="4126676" y="3193454"/>
                  <a:pt x="4157298" y="3223424"/>
                  <a:pt x="4195982" y="3264208"/>
                </a:cubicBezTo>
                <a:cubicBezTo>
                  <a:pt x="4288472" y="3353707"/>
                  <a:pt x="4383392" y="3463133"/>
                  <a:pt x="4474205" y="3558229"/>
                </a:cubicBezTo>
                <a:cubicBezTo>
                  <a:pt x="4523857" y="3608799"/>
                  <a:pt x="4568503" y="3668069"/>
                  <a:pt x="4613820" y="3710742"/>
                </a:cubicBezTo>
                <a:cubicBezTo>
                  <a:pt x="4634113" y="3725119"/>
                  <a:pt x="4656294" y="3732862"/>
                  <a:pt x="4672844" y="3749719"/>
                </a:cubicBezTo>
                <a:cubicBezTo>
                  <a:pt x="4721490" y="3789287"/>
                  <a:pt x="4767764" y="3859145"/>
                  <a:pt x="4818632" y="3919679"/>
                </a:cubicBezTo>
                <a:cubicBezTo>
                  <a:pt x="4906114" y="4017878"/>
                  <a:pt x="4994815" y="4126040"/>
                  <a:pt x="5073777" y="4228987"/>
                </a:cubicBezTo>
                <a:cubicBezTo>
                  <a:pt x="5113465" y="4280773"/>
                  <a:pt x="5150082" y="4318438"/>
                  <a:pt x="5153468" y="4365552"/>
                </a:cubicBezTo>
                <a:cubicBezTo>
                  <a:pt x="5155690" y="4386516"/>
                  <a:pt x="5162582" y="4371182"/>
                  <a:pt x="5150684" y="4395217"/>
                </a:cubicBezTo>
                <a:cubicBezTo>
                  <a:pt x="5144203" y="4411176"/>
                  <a:pt x="5144156" y="4427361"/>
                  <a:pt x="5142042" y="4440428"/>
                </a:cubicBezTo>
                <a:cubicBezTo>
                  <a:pt x="5140155" y="4447062"/>
                  <a:pt x="5149478" y="4451655"/>
                  <a:pt x="5147592" y="4458289"/>
                </a:cubicBezTo>
                <a:cubicBezTo>
                  <a:pt x="5143849" y="4460768"/>
                  <a:pt x="5131405" y="4458242"/>
                  <a:pt x="5130142" y="4464462"/>
                </a:cubicBezTo>
                <a:cubicBezTo>
                  <a:pt x="5122033" y="4469835"/>
                  <a:pt x="5135513" y="4472572"/>
                  <a:pt x="5129884" y="4481685"/>
                </a:cubicBezTo>
                <a:cubicBezTo>
                  <a:pt x="5132362" y="4485428"/>
                  <a:pt x="5128361" y="4505128"/>
                  <a:pt x="5128361" y="4505128"/>
                </a:cubicBezTo>
                <a:cubicBezTo>
                  <a:pt x="5115870" y="4518788"/>
                  <a:pt x="5114290" y="4492014"/>
                  <a:pt x="5103063" y="4499452"/>
                </a:cubicBezTo>
                <a:cubicBezTo>
                  <a:pt x="5093691" y="4511045"/>
                  <a:pt x="5117086" y="4528751"/>
                  <a:pt x="5105234" y="4536602"/>
                </a:cubicBezTo>
                <a:cubicBezTo>
                  <a:pt x="5100641" y="4545925"/>
                  <a:pt x="5077198" y="4544404"/>
                  <a:pt x="5074719" y="4540662"/>
                </a:cubicBezTo>
                <a:cubicBezTo>
                  <a:pt x="5075935" y="4550626"/>
                  <a:pt x="5102449" y="4566266"/>
                  <a:pt x="5098706" y="4568746"/>
                </a:cubicBezTo>
                <a:cubicBezTo>
                  <a:pt x="5083112" y="4579074"/>
                  <a:pt x="5077198" y="4544404"/>
                  <a:pt x="5062869" y="4548512"/>
                </a:cubicBezTo>
                <a:cubicBezTo>
                  <a:pt x="5062869" y="4548512"/>
                  <a:pt x="5051334" y="4589356"/>
                  <a:pt x="5050117" y="4579392"/>
                </a:cubicBezTo>
                <a:cubicBezTo>
                  <a:pt x="5050071" y="4595578"/>
                  <a:pt x="5066255" y="4595625"/>
                  <a:pt x="5061663" y="4604949"/>
                </a:cubicBezTo>
                <a:cubicBezTo>
                  <a:pt x="5056034" y="4614063"/>
                  <a:pt x="5038584" y="4620237"/>
                  <a:pt x="5035692" y="4615871"/>
                </a:cubicBezTo>
                <a:cubicBezTo>
                  <a:pt x="5038584" y="4620237"/>
                  <a:pt x="5051983" y="4649950"/>
                  <a:pt x="5057614" y="4640836"/>
                </a:cubicBezTo>
                <a:cubicBezTo>
                  <a:pt x="5049456" y="4662392"/>
                  <a:pt x="5039540" y="4647424"/>
                  <a:pt x="5032055" y="4652381"/>
                </a:cubicBezTo>
                <a:cubicBezTo>
                  <a:pt x="5022684" y="4663974"/>
                  <a:pt x="5026378" y="4677680"/>
                  <a:pt x="5021162" y="4687418"/>
                </a:cubicBezTo>
                <a:cubicBezTo>
                  <a:pt x="5016155" y="4696118"/>
                  <a:pt x="5003298" y="4692967"/>
                  <a:pt x="5003298" y="4692967"/>
                </a:cubicBezTo>
                <a:cubicBezTo>
                  <a:pt x="4990598" y="4707663"/>
                  <a:pt x="5007998" y="4717674"/>
                  <a:pt x="4981484" y="4702033"/>
                </a:cubicBezTo>
                <a:cubicBezTo>
                  <a:pt x="4899431" y="4662160"/>
                  <a:pt x="5042680" y="4778161"/>
                  <a:pt x="4986608" y="4793766"/>
                </a:cubicBezTo>
                <a:cubicBezTo>
                  <a:pt x="5008116" y="4818107"/>
                  <a:pt x="4942564" y="4811274"/>
                  <a:pt x="4942564" y="4811274"/>
                </a:cubicBezTo>
                <a:cubicBezTo>
                  <a:pt x="4936036" y="4843418"/>
                  <a:pt x="4980080" y="4825910"/>
                  <a:pt x="4963222" y="4842461"/>
                </a:cubicBezTo>
                <a:cubicBezTo>
                  <a:pt x="4929508" y="4875562"/>
                  <a:pt x="4887388" y="4803849"/>
                  <a:pt x="4871796" y="4814179"/>
                </a:cubicBezTo>
                <a:cubicBezTo>
                  <a:pt x="4856202" y="4824508"/>
                  <a:pt x="4887081" y="4837256"/>
                  <a:pt x="4887033" y="4853441"/>
                </a:cubicBezTo>
                <a:lnTo>
                  <a:pt x="4872704" y="4857549"/>
                </a:lnTo>
                <a:lnTo>
                  <a:pt x="4882085" y="4866732"/>
                </a:lnTo>
                <a:lnTo>
                  <a:pt x="4852812" y="4843268"/>
                </a:lnTo>
                <a:cubicBezTo>
                  <a:pt x="4837833" y="4831158"/>
                  <a:pt x="4823060" y="4819764"/>
                  <a:pt x="4807733" y="4810439"/>
                </a:cubicBezTo>
                <a:lnTo>
                  <a:pt x="4780850" y="4797269"/>
                </a:lnTo>
                <a:lnTo>
                  <a:pt x="4780681" y="4795743"/>
                </a:lnTo>
                <a:cubicBezTo>
                  <a:pt x="4779647" y="4794185"/>
                  <a:pt x="4777990" y="4793712"/>
                  <a:pt x="4776119" y="4794952"/>
                </a:cubicBezTo>
                <a:lnTo>
                  <a:pt x="4780850" y="4797269"/>
                </a:lnTo>
                <a:lnTo>
                  <a:pt x="4781489" y="4803061"/>
                </a:lnTo>
                <a:cubicBezTo>
                  <a:pt x="4742759" y="4778461"/>
                  <a:pt x="4697807" y="4752598"/>
                  <a:pt x="4694065" y="4755077"/>
                </a:cubicBezTo>
                <a:cubicBezTo>
                  <a:pt x="4697807" y="4752598"/>
                  <a:pt x="4710614" y="4771934"/>
                  <a:pt x="4710614" y="4771934"/>
                </a:cubicBezTo>
                <a:cubicBezTo>
                  <a:pt x="4718051" y="4783161"/>
                  <a:pt x="4703130" y="4776892"/>
                  <a:pt x="4713459" y="4792485"/>
                </a:cubicBezTo>
                <a:cubicBezTo>
                  <a:pt x="4724638" y="4801233"/>
                  <a:pt x="4757148" y="4824569"/>
                  <a:pt x="4779920" y="4842689"/>
                </a:cubicBezTo>
                <a:lnTo>
                  <a:pt x="4881912" y="4916829"/>
                </a:lnTo>
                <a:lnTo>
                  <a:pt x="4883134" y="4920078"/>
                </a:lnTo>
                <a:cubicBezTo>
                  <a:pt x="4886562" y="4925042"/>
                  <a:pt x="4891446" y="4931061"/>
                  <a:pt x="4896019" y="4937456"/>
                </a:cubicBezTo>
                <a:lnTo>
                  <a:pt x="4900315" y="4945116"/>
                </a:lnTo>
                <a:lnTo>
                  <a:pt x="4858473" y="4915828"/>
                </a:lnTo>
                <a:cubicBezTo>
                  <a:pt x="4820622" y="4889316"/>
                  <a:pt x="4781988" y="4862408"/>
                  <a:pt x="4741554" y="4834899"/>
                </a:cubicBezTo>
                <a:cubicBezTo>
                  <a:pt x="4694973" y="4798448"/>
                  <a:pt x="4665356" y="4779478"/>
                  <a:pt x="4608811" y="4744244"/>
                </a:cubicBezTo>
                <a:cubicBezTo>
                  <a:pt x="4575450" y="4727753"/>
                  <a:pt x="4595104" y="4747939"/>
                  <a:pt x="4624512" y="4767946"/>
                </a:cubicBezTo>
                <a:cubicBezTo>
                  <a:pt x="4635691" y="4776694"/>
                  <a:pt x="4640057" y="4773802"/>
                  <a:pt x="4659087" y="4794400"/>
                </a:cubicBezTo>
                <a:cubicBezTo>
                  <a:pt x="4678481" y="4831808"/>
                  <a:pt x="4737504" y="4870784"/>
                  <a:pt x="4784084" y="4907235"/>
                </a:cubicBezTo>
                <a:lnTo>
                  <a:pt x="4882062" y="4977706"/>
                </a:lnTo>
                <a:lnTo>
                  <a:pt x="4871856" y="4977018"/>
                </a:lnTo>
                <a:cubicBezTo>
                  <a:pt x="4865697" y="4976611"/>
                  <a:pt x="4860711" y="4976661"/>
                  <a:pt x="4859062" y="4978427"/>
                </a:cubicBezTo>
                <a:lnTo>
                  <a:pt x="4859177" y="4979996"/>
                </a:lnTo>
                <a:lnTo>
                  <a:pt x="4740940" y="4901714"/>
                </a:lnTo>
                <a:cubicBezTo>
                  <a:pt x="4742204" y="4895492"/>
                  <a:pt x="4735983" y="4894229"/>
                  <a:pt x="4735983" y="4894229"/>
                </a:cubicBezTo>
                <a:cubicBezTo>
                  <a:pt x="4730610" y="4886120"/>
                  <a:pt x="4728133" y="4882377"/>
                  <a:pt x="4724391" y="4884857"/>
                </a:cubicBezTo>
                <a:cubicBezTo>
                  <a:pt x="4723127" y="4891078"/>
                  <a:pt x="4728496" y="4899187"/>
                  <a:pt x="4735983" y="4894229"/>
                </a:cubicBezTo>
                <a:cubicBezTo>
                  <a:pt x="4734720" y="4900449"/>
                  <a:pt x="4740940" y="4901714"/>
                  <a:pt x="4740940" y="4901714"/>
                </a:cubicBezTo>
                <a:lnTo>
                  <a:pt x="4870322" y="5006508"/>
                </a:lnTo>
                <a:lnTo>
                  <a:pt x="4864771" y="5013570"/>
                </a:lnTo>
                <a:lnTo>
                  <a:pt x="4865249" y="5015916"/>
                </a:lnTo>
                <a:lnTo>
                  <a:pt x="4804425" y="4973800"/>
                </a:lnTo>
                <a:cubicBezTo>
                  <a:pt x="4776747" y="4954667"/>
                  <a:pt x="4749760" y="4936030"/>
                  <a:pt x="4724083" y="4918264"/>
                </a:cubicBezTo>
                <a:cubicBezTo>
                  <a:pt x="4750472" y="4941167"/>
                  <a:pt x="4776763" y="4962397"/>
                  <a:pt x="4802893" y="4982498"/>
                </a:cubicBezTo>
                <a:lnTo>
                  <a:pt x="4868274" y="5030750"/>
                </a:lnTo>
                <a:lnTo>
                  <a:pt x="4868963" y="5034125"/>
                </a:lnTo>
                <a:cubicBezTo>
                  <a:pt x="4871533" y="5042070"/>
                  <a:pt x="4874420" y="5048459"/>
                  <a:pt x="4875051" y="5045348"/>
                </a:cubicBezTo>
                <a:lnTo>
                  <a:pt x="4869421" y="5054462"/>
                </a:lnTo>
                <a:lnTo>
                  <a:pt x="4867263" y="5057354"/>
                </a:lnTo>
                <a:lnTo>
                  <a:pt x="4821708" y="5025549"/>
                </a:lnTo>
                <a:cubicBezTo>
                  <a:pt x="4790503" y="5004224"/>
                  <a:pt x="4758803" y="4983211"/>
                  <a:pt x="4725405" y="4962258"/>
                </a:cubicBezTo>
                <a:cubicBezTo>
                  <a:pt x="4716705" y="4957254"/>
                  <a:pt x="4671388" y="4914582"/>
                  <a:pt x="4647351" y="4902684"/>
                </a:cubicBezTo>
                <a:cubicBezTo>
                  <a:pt x="4618951" y="4893677"/>
                  <a:pt x="4674231" y="4935133"/>
                  <a:pt x="4697004" y="4953252"/>
                </a:cubicBezTo>
                <a:lnTo>
                  <a:pt x="4874959" y="5083234"/>
                </a:lnTo>
                <a:lnTo>
                  <a:pt x="4866241" y="5086071"/>
                </a:lnTo>
                <a:cubicBezTo>
                  <a:pt x="4863373" y="5086568"/>
                  <a:pt x="4860277" y="5087526"/>
                  <a:pt x="4857389" y="5089706"/>
                </a:cubicBezTo>
                <a:lnTo>
                  <a:pt x="4856414" y="5091110"/>
                </a:lnTo>
                <a:lnTo>
                  <a:pt x="4712720" y="4989171"/>
                </a:lnTo>
                <a:lnTo>
                  <a:pt x="4486820" y="4827405"/>
                </a:lnTo>
                <a:lnTo>
                  <a:pt x="4293380" y="4609408"/>
                </a:lnTo>
                <a:cubicBezTo>
                  <a:pt x="4224325" y="4533441"/>
                  <a:pt x="4156945" y="4461187"/>
                  <a:pt x="4093230" y="4394806"/>
                </a:cubicBezTo>
                <a:cubicBezTo>
                  <a:pt x="3938069" y="4236438"/>
                  <a:pt x="3771575" y="4051477"/>
                  <a:pt x="3625116" y="3898116"/>
                </a:cubicBezTo>
                <a:cubicBezTo>
                  <a:pt x="3608565" y="3881260"/>
                  <a:pt x="3628008" y="3902482"/>
                  <a:pt x="3603607" y="3873775"/>
                </a:cubicBezTo>
                <a:cubicBezTo>
                  <a:pt x="3559554" y="3824882"/>
                  <a:pt x="3595498" y="3879147"/>
                  <a:pt x="3610193" y="3891847"/>
                </a:cubicBezTo>
                <a:cubicBezTo>
                  <a:pt x="3685460" y="3981088"/>
                  <a:pt x="3807521" y="4105742"/>
                  <a:pt x="3869388" y="4165270"/>
                </a:cubicBezTo>
                <a:cubicBezTo>
                  <a:pt x="3988345" y="4286595"/>
                  <a:pt x="4071048" y="4387062"/>
                  <a:pt x="4162899" y="4482369"/>
                </a:cubicBezTo>
                <a:cubicBezTo>
                  <a:pt x="4206328" y="4531676"/>
                  <a:pt x="4253329" y="4584002"/>
                  <a:pt x="4302787" y="4638850"/>
                </a:cubicBezTo>
                <a:lnTo>
                  <a:pt x="4447472" y="4799436"/>
                </a:lnTo>
                <a:lnTo>
                  <a:pt x="4411769" y="4775153"/>
                </a:lnTo>
                <a:cubicBezTo>
                  <a:pt x="4397402" y="4765150"/>
                  <a:pt x="4382490" y="4755510"/>
                  <a:pt x="4367051" y="4749136"/>
                </a:cubicBezTo>
                <a:cubicBezTo>
                  <a:pt x="4325792" y="4736980"/>
                  <a:pt x="4369895" y="4769687"/>
                  <a:pt x="4399511" y="4788657"/>
                </a:cubicBezTo>
                <a:lnTo>
                  <a:pt x="4422960" y="4806470"/>
                </a:lnTo>
                <a:lnTo>
                  <a:pt x="4424220" y="4811295"/>
                </a:lnTo>
                <a:cubicBezTo>
                  <a:pt x="4427148" y="4816122"/>
                  <a:pt x="4431978" y="4822671"/>
                  <a:pt x="4437816" y="4829972"/>
                </a:cubicBezTo>
                <a:lnTo>
                  <a:pt x="4439624" y="4832013"/>
                </a:lnTo>
                <a:lnTo>
                  <a:pt x="4385182" y="4792765"/>
                </a:lnTo>
                <a:cubicBezTo>
                  <a:pt x="4341492" y="4760680"/>
                  <a:pt x="4294321" y="4713853"/>
                  <a:pt x="4246889" y="4684248"/>
                </a:cubicBezTo>
                <a:cubicBezTo>
                  <a:pt x="4234308" y="4675756"/>
                  <a:pt x="4228818" y="4672717"/>
                  <a:pt x="4228055" y="4673279"/>
                </a:cubicBezTo>
                <a:cubicBezTo>
                  <a:pt x="4225765" y="4674966"/>
                  <a:pt x="4266011" y="4709050"/>
                  <a:pt x="4284947" y="4725446"/>
                </a:cubicBezTo>
                <a:cubicBezTo>
                  <a:pt x="4310199" y="4747309"/>
                  <a:pt x="4338966" y="4773123"/>
                  <a:pt x="4348079" y="4778753"/>
                </a:cubicBezTo>
                <a:cubicBezTo>
                  <a:pt x="4353038" y="4786237"/>
                  <a:pt x="4363367" y="4801830"/>
                  <a:pt x="4365845" y="4805573"/>
                </a:cubicBezTo>
                <a:cubicBezTo>
                  <a:pt x="4377025" y="4814321"/>
                  <a:pt x="4383659" y="4816209"/>
                  <a:pt x="4392983" y="4820800"/>
                </a:cubicBezTo>
                <a:cubicBezTo>
                  <a:pt x="4395463" y="4824543"/>
                  <a:pt x="4398947" y="4839286"/>
                  <a:pt x="4411163" y="4848245"/>
                </a:cubicBezTo>
                <a:cubicBezTo>
                  <a:pt x="4422343" y="4856993"/>
                  <a:pt x="4455703" y="4873484"/>
                  <a:pt x="4475145" y="4894707"/>
                </a:cubicBezTo>
                <a:cubicBezTo>
                  <a:pt x="4508246" y="4928420"/>
                  <a:pt x="4449222" y="4889443"/>
                  <a:pt x="4437630" y="4880071"/>
                </a:cubicBezTo>
                <a:cubicBezTo>
                  <a:pt x="4419192" y="4869848"/>
                  <a:pt x="4403053" y="4853617"/>
                  <a:pt x="4393940" y="4847987"/>
                </a:cubicBezTo>
                <a:cubicBezTo>
                  <a:pt x="4387719" y="4846724"/>
                  <a:pt x="4379611" y="4852095"/>
                  <a:pt x="4370910" y="4847090"/>
                </a:cubicBezTo>
                <a:lnTo>
                  <a:pt x="4365194" y="4844016"/>
                </a:lnTo>
                <a:lnTo>
                  <a:pt x="4330418" y="4811134"/>
                </a:lnTo>
                <a:cubicBezTo>
                  <a:pt x="4268551" y="4751606"/>
                  <a:pt x="4215796" y="4697707"/>
                  <a:pt x="4167408" y="4640917"/>
                </a:cubicBezTo>
                <a:cubicBezTo>
                  <a:pt x="4073702" y="4541454"/>
                  <a:pt x="3965926" y="4428877"/>
                  <a:pt x="3861997" y="4347852"/>
                </a:cubicBezTo>
                <a:cubicBezTo>
                  <a:pt x="3850457" y="4338896"/>
                  <a:pt x="3844062" y="4334493"/>
                  <a:pt x="3841480" y="4333454"/>
                </a:cubicBezTo>
                <a:cubicBezTo>
                  <a:pt x="3833738" y="4330339"/>
                  <a:pt x="3860309" y="4357495"/>
                  <a:pt x="3885135" y="4382781"/>
                </a:cubicBezTo>
                <a:cubicBezTo>
                  <a:pt x="3937889" y="4436680"/>
                  <a:pt x="3986278" y="4493471"/>
                  <a:pt x="4024750" y="4535292"/>
                </a:cubicBezTo>
                <a:cubicBezTo>
                  <a:pt x="4092791" y="4612268"/>
                  <a:pt x="4162096" y="4683024"/>
                  <a:pt x="4213375" y="4744182"/>
                </a:cubicBezTo>
                <a:cubicBezTo>
                  <a:pt x="4220812" y="4755408"/>
                  <a:pt x="4247693" y="4787858"/>
                  <a:pt x="4247693" y="4787858"/>
                </a:cubicBezTo>
                <a:cubicBezTo>
                  <a:pt x="4252650" y="4795343"/>
                  <a:pt x="4242687" y="4796559"/>
                  <a:pt x="4248058" y="4804667"/>
                </a:cubicBezTo>
                <a:cubicBezTo>
                  <a:pt x="4263344" y="4827745"/>
                  <a:pt x="4284492" y="4851203"/>
                  <a:pt x="4307557" y="4875523"/>
                </a:cubicBezTo>
                <a:lnTo>
                  <a:pt x="4329431" y="4898945"/>
                </a:lnTo>
                <a:lnTo>
                  <a:pt x="4309611" y="4884441"/>
                </a:lnTo>
                <a:cubicBezTo>
                  <a:pt x="4291311" y="4871549"/>
                  <a:pt x="4280073" y="4865082"/>
                  <a:pt x="4302524" y="4886107"/>
                </a:cubicBezTo>
                <a:cubicBezTo>
                  <a:pt x="4323632" y="4905778"/>
                  <a:pt x="4316848" y="4901971"/>
                  <a:pt x="4303699" y="4892621"/>
                </a:cubicBezTo>
                <a:lnTo>
                  <a:pt x="4285314" y="4879180"/>
                </a:lnTo>
                <a:lnTo>
                  <a:pt x="4278722" y="4872974"/>
                </a:lnTo>
                <a:cubicBezTo>
                  <a:pt x="4269666" y="4865062"/>
                  <a:pt x="4263209" y="4860310"/>
                  <a:pt x="4262866" y="4862331"/>
                </a:cubicBezTo>
                <a:lnTo>
                  <a:pt x="4264649" y="4865719"/>
                </a:lnTo>
                <a:lnTo>
                  <a:pt x="4249208" y="4864551"/>
                </a:lnTo>
                <a:lnTo>
                  <a:pt x="4247054" y="4864869"/>
                </a:lnTo>
                <a:lnTo>
                  <a:pt x="4207966" y="4823105"/>
                </a:lnTo>
                <a:cubicBezTo>
                  <a:pt x="4146726" y="4757201"/>
                  <a:pt x="4095381" y="4700519"/>
                  <a:pt x="4031939" y="4630142"/>
                </a:cubicBezTo>
                <a:cubicBezTo>
                  <a:pt x="4020759" y="4621395"/>
                  <a:pt x="3969479" y="4560238"/>
                  <a:pt x="4000054" y="4606394"/>
                </a:cubicBezTo>
                <a:cubicBezTo>
                  <a:pt x="4018233" y="4633838"/>
                  <a:pt x="4011387" y="4632987"/>
                  <a:pt x="3997314" y="4619873"/>
                </a:cubicBezTo>
                <a:cubicBezTo>
                  <a:pt x="3964215" y="4586161"/>
                  <a:pt x="3934856" y="4549968"/>
                  <a:pt x="3906089" y="4524154"/>
                </a:cubicBezTo>
                <a:cubicBezTo>
                  <a:pt x="3901131" y="4516669"/>
                  <a:pt x="3847736" y="4468578"/>
                  <a:pt x="3870874" y="4503507"/>
                </a:cubicBezTo>
                <a:cubicBezTo>
                  <a:pt x="3901447" y="4549663"/>
                  <a:pt x="3958585" y="4595274"/>
                  <a:pt x="3994788" y="4632317"/>
                </a:cubicBezTo>
                <a:cubicBezTo>
                  <a:pt x="4000160" y="4640424"/>
                  <a:pt x="4041961" y="4679143"/>
                  <a:pt x="4040698" y="4685365"/>
                </a:cubicBezTo>
                <a:cubicBezTo>
                  <a:pt x="4040698" y="4685365"/>
                  <a:pt x="4009225" y="4662239"/>
                  <a:pt x="4001375" y="4650389"/>
                </a:cubicBezTo>
                <a:cubicBezTo>
                  <a:pt x="3986679" y="4637688"/>
                  <a:pt x="3972608" y="4624573"/>
                  <a:pt x="3958949" y="4612084"/>
                </a:cubicBezTo>
                <a:cubicBezTo>
                  <a:pt x="3952364" y="4594010"/>
                  <a:pt x="3947722" y="4619520"/>
                  <a:pt x="3958949" y="4612084"/>
                </a:cubicBezTo>
                <a:cubicBezTo>
                  <a:pt x="4013924" y="4686946"/>
                  <a:pt x="4074164" y="4735887"/>
                  <a:pt x="4131617" y="4814493"/>
                </a:cubicBezTo>
                <a:cubicBezTo>
                  <a:pt x="4078815" y="4776779"/>
                  <a:pt x="4054828" y="4748695"/>
                  <a:pt x="4017618" y="4700652"/>
                </a:cubicBezTo>
                <a:cubicBezTo>
                  <a:pt x="3971710" y="4647604"/>
                  <a:pt x="3844692" y="4515465"/>
                  <a:pt x="3782824" y="4455936"/>
                </a:cubicBezTo>
                <a:cubicBezTo>
                  <a:pt x="3768752" y="4442823"/>
                  <a:pt x="3728215" y="4397883"/>
                  <a:pt x="3753831" y="4436554"/>
                </a:cubicBezTo>
                <a:cubicBezTo>
                  <a:pt x="3780297" y="4468380"/>
                  <a:pt x="3852128" y="4526692"/>
                  <a:pt x="3866567" y="4556615"/>
                </a:cubicBezTo>
                <a:cubicBezTo>
                  <a:pt x="3871523" y="4564099"/>
                  <a:pt x="3859080" y="4561573"/>
                  <a:pt x="3864039" y="4569058"/>
                </a:cubicBezTo>
                <a:cubicBezTo>
                  <a:pt x="3889655" y="4607729"/>
                  <a:pt x="3935870" y="4627370"/>
                  <a:pt x="3946152" y="4659149"/>
                </a:cubicBezTo>
                <a:cubicBezTo>
                  <a:pt x="3948630" y="4662891"/>
                  <a:pt x="3933085" y="4657036"/>
                  <a:pt x="3933085" y="4657036"/>
                </a:cubicBezTo>
                <a:cubicBezTo>
                  <a:pt x="3923712" y="4668627"/>
                  <a:pt x="3948371" y="4680113"/>
                  <a:pt x="3944629" y="4682593"/>
                </a:cubicBezTo>
                <a:cubicBezTo>
                  <a:pt x="3932778" y="4690443"/>
                  <a:pt x="3883126" y="4639873"/>
                  <a:pt x="3857252" y="4618424"/>
                </a:cubicBezTo>
                <a:cubicBezTo>
                  <a:pt x="3793529" y="4554740"/>
                  <a:pt x="3751954" y="4509589"/>
                  <a:pt x="3690499" y="4450686"/>
                </a:cubicBezTo>
                <a:cubicBezTo>
                  <a:pt x="3659878" y="4420715"/>
                  <a:pt x="3620190" y="4368930"/>
                  <a:pt x="3604232" y="4362449"/>
                </a:cubicBezTo>
                <a:cubicBezTo>
                  <a:pt x="3598009" y="4361186"/>
                  <a:pt x="3590524" y="4366144"/>
                  <a:pt x="3584303" y="4364881"/>
                </a:cubicBezTo>
                <a:cubicBezTo>
                  <a:pt x="3558429" y="4343432"/>
                  <a:pt x="3535290" y="4308503"/>
                  <a:pt x="3504670" y="4278532"/>
                </a:cubicBezTo>
                <a:lnTo>
                  <a:pt x="3290130" y="4047243"/>
                </a:lnTo>
                <a:lnTo>
                  <a:pt x="3284769" y="4049695"/>
                </a:lnTo>
                <a:lnTo>
                  <a:pt x="3282260" y="4052621"/>
                </a:lnTo>
                <a:lnTo>
                  <a:pt x="3362708" y="4136874"/>
                </a:lnTo>
                <a:cubicBezTo>
                  <a:pt x="3405818" y="4182310"/>
                  <a:pt x="3448739" y="4228309"/>
                  <a:pt x="3491602" y="4276419"/>
                </a:cubicBezTo>
                <a:cubicBezTo>
                  <a:pt x="3519957" y="4301611"/>
                  <a:pt x="3548052" y="4344023"/>
                  <a:pt x="3508104" y="4309461"/>
                </a:cubicBezTo>
                <a:cubicBezTo>
                  <a:pt x="3446651" y="4250556"/>
                  <a:pt x="3364796" y="4143243"/>
                  <a:pt x="3318628" y="4107417"/>
                </a:cubicBezTo>
                <a:cubicBezTo>
                  <a:pt x="3315736" y="4103050"/>
                  <a:pt x="3299552" y="4103003"/>
                  <a:pt x="3289813" y="4097787"/>
                </a:cubicBezTo>
                <a:cubicBezTo>
                  <a:pt x="3284225" y="4093412"/>
                  <a:pt x="3277923" y="4083901"/>
                  <a:pt x="3270123" y="4073140"/>
                </a:cubicBezTo>
                <a:lnTo>
                  <a:pt x="3266851" y="4069478"/>
                </a:lnTo>
                <a:lnTo>
                  <a:pt x="3259958" y="4075583"/>
                </a:lnTo>
                <a:lnTo>
                  <a:pt x="3251977" y="4079166"/>
                </a:lnTo>
                <a:lnTo>
                  <a:pt x="3302987" y="4133932"/>
                </a:lnTo>
                <a:cubicBezTo>
                  <a:pt x="3350784" y="4180346"/>
                  <a:pt x="3401699" y="4224693"/>
                  <a:pt x="3436015" y="4268371"/>
                </a:cubicBezTo>
                <a:cubicBezTo>
                  <a:pt x="3461039" y="4296665"/>
                  <a:pt x="3474439" y="4326377"/>
                  <a:pt x="3441339" y="4292664"/>
                </a:cubicBezTo>
                <a:cubicBezTo>
                  <a:pt x="3383562" y="4234912"/>
                  <a:pt x="3328485" y="4177505"/>
                  <a:pt x="3274875" y="4119923"/>
                </a:cubicBezTo>
                <a:lnTo>
                  <a:pt x="3241263" y="4082870"/>
                </a:lnTo>
                <a:lnTo>
                  <a:pt x="3232449" y="4084598"/>
                </a:lnTo>
                <a:cubicBezTo>
                  <a:pt x="3224033" y="4085754"/>
                  <a:pt x="3216373" y="4086494"/>
                  <a:pt x="3209467" y="4091107"/>
                </a:cubicBezTo>
                <a:lnTo>
                  <a:pt x="3206999" y="4097076"/>
                </a:lnTo>
                <a:lnTo>
                  <a:pt x="3223363" y="4113985"/>
                </a:lnTo>
                <a:cubicBezTo>
                  <a:pt x="3233692" y="4129578"/>
                  <a:pt x="3272115" y="4187584"/>
                  <a:pt x="3279602" y="4182626"/>
                </a:cubicBezTo>
                <a:cubicBezTo>
                  <a:pt x="3266486" y="4196698"/>
                  <a:pt x="3184373" y="4106607"/>
                  <a:pt x="3196591" y="4115566"/>
                </a:cubicBezTo>
                <a:lnTo>
                  <a:pt x="3196016" y="4114958"/>
                </a:lnTo>
                <a:lnTo>
                  <a:pt x="3195597" y="4115482"/>
                </a:lnTo>
                <a:lnTo>
                  <a:pt x="3195957" y="4114898"/>
                </a:lnTo>
                <a:lnTo>
                  <a:pt x="3193959" y="4112781"/>
                </a:lnTo>
                <a:lnTo>
                  <a:pt x="3188811" y="4120838"/>
                </a:lnTo>
                <a:lnTo>
                  <a:pt x="3180943" y="4134096"/>
                </a:lnTo>
                <a:lnTo>
                  <a:pt x="3215313" y="4169572"/>
                </a:lnTo>
                <a:cubicBezTo>
                  <a:pt x="3258743" y="4218878"/>
                  <a:pt x="3333419" y="4297742"/>
                  <a:pt x="3386172" y="4351641"/>
                </a:cubicBezTo>
                <a:cubicBezTo>
                  <a:pt x="3413052" y="4384091"/>
                  <a:pt x="3466399" y="4448367"/>
                  <a:pt x="3419226" y="4401539"/>
                </a:cubicBezTo>
                <a:cubicBezTo>
                  <a:pt x="3337479" y="4328257"/>
                  <a:pt x="3301533" y="4273993"/>
                  <a:pt x="3227271" y="4195753"/>
                </a:cubicBezTo>
                <a:cubicBezTo>
                  <a:pt x="3211805" y="4180870"/>
                  <a:pt x="3195305" y="4163923"/>
                  <a:pt x="3178223" y="4145821"/>
                </a:cubicBezTo>
                <a:lnTo>
                  <a:pt x="3175322" y="4142680"/>
                </a:lnTo>
                <a:lnTo>
                  <a:pt x="3165103" y="4145641"/>
                </a:lnTo>
                <a:lnTo>
                  <a:pt x="3160926" y="4148270"/>
                </a:lnTo>
                <a:lnTo>
                  <a:pt x="3212829" y="4202740"/>
                </a:lnTo>
                <a:cubicBezTo>
                  <a:pt x="3268218" y="4259941"/>
                  <a:pt x="3323095" y="4315350"/>
                  <a:pt x="3378016" y="4373197"/>
                </a:cubicBezTo>
                <a:cubicBezTo>
                  <a:pt x="3423926" y="4426245"/>
                  <a:pt x="3389974" y="4399378"/>
                  <a:pt x="3368052" y="4374412"/>
                </a:cubicBezTo>
                <a:cubicBezTo>
                  <a:pt x="3328107" y="4339850"/>
                  <a:pt x="3350878" y="4357970"/>
                  <a:pt x="3331849" y="4337370"/>
                </a:cubicBezTo>
                <a:cubicBezTo>
                  <a:pt x="3284067" y="4286235"/>
                  <a:pt x="3235549" y="4233864"/>
                  <a:pt x="3186536" y="4180548"/>
                </a:cubicBezTo>
                <a:lnTo>
                  <a:pt x="3158483" y="4149809"/>
                </a:lnTo>
                <a:lnTo>
                  <a:pt x="3157932" y="4150155"/>
                </a:lnTo>
                <a:cubicBezTo>
                  <a:pt x="3141423" y="4168756"/>
                  <a:pt x="3133877" y="4161155"/>
                  <a:pt x="3113162" y="4178189"/>
                </a:cubicBezTo>
                <a:cubicBezTo>
                  <a:pt x="3105120" y="4184776"/>
                  <a:pt x="3101725" y="4193890"/>
                  <a:pt x="3095950" y="4196530"/>
                </a:cubicBezTo>
                <a:cubicBezTo>
                  <a:pt x="3084405" y="4201809"/>
                  <a:pt x="3075291" y="4198416"/>
                  <a:pt x="3069256" y="4201755"/>
                </a:cubicBezTo>
                <a:cubicBezTo>
                  <a:pt x="3063482" y="4204396"/>
                  <a:pt x="3060348" y="4212809"/>
                  <a:pt x="3058520" y="4217717"/>
                </a:cubicBezTo>
                <a:cubicBezTo>
                  <a:pt x="3052746" y="4220358"/>
                  <a:pt x="3045198" y="4212755"/>
                  <a:pt x="3042065" y="4221169"/>
                </a:cubicBezTo>
                <a:cubicBezTo>
                  <a:pt x="3034725" y="4228016"/>
                  <a:pt x="3038877" y="4244732"/>
                  <a:pt x="3032403" y="4247111"/>
                </a:cubicBezTo>
                <a:cubicBezTo>
                  <a:pt x="3026629" y="4249751"/>
                  <a:pt x="3003328" y="4245862"/>
                  <a:pt x="3001500" y="4250771"/>
                </a:cubicBezTo>
                <a:cubicBezTo>
                  <a:pt x="2989954" y="4256051"/>
                  <a:pt x="2983425" y="4273578"/>
                  <a:pt x="2974257" y="4285333"/>
                </a:cubicBezTo>
                <a:cubicBezTo>
                  <a:pt x="2960442" y="4294559"/>
                  <a:pt x="2933745" y="4299785"/>
                  <a:pt x="2923271" y="4315045"/>
                </a:cubicBezTo>
                <a:cubicBezTo>
                  <a:pt x="2917237" y="4318386"/>
                  <a:pt x="2918310" y="4328366"/>
                  <a:pt x="2916742" y="4332572"/>
                </a:cubicBezTo>
                <a:cubicBezTo>
                  <a:pt x="2898461" y="4340932"/>
                  <a:pt x="2878500" y="4343079"/>
                  <a:pt x="2868631" y="4354572"/>
                </a:cubicBezTo>
                <a:cubicBezTo>
                  <a:pt x="2861289" y="4361419"/>
                  <a:pt x="2860534" y="4376307"/>
                  <a:pt x="2853194" y="4383153"/>
                </a:cubicBezTo>
                <a:cubicBezTo>
                  <a:pt x="2847420" y="4385793"/>
                  <a:pt x="2832272" y="4385740"/>
                  <a:pt x="2826497" y="4388380"/>
                </a:cubicBezTo>
                <a:cubicBezTo>
                  <a:pt x="2820725" y="4391020"/>
                  <a:pt x="2815762" y="4404341"/>
                  <a:pt x="2806857" y="4415395"/>
                </a:cubicBezTo>
                <a:cubicBezTo>
                  <a:pt x="2799254" y="4422942"/>
                  <a:pt x="2778594" y="4424827"/>
                  <a:pt x="2769424" y="4436582"/>
                </a:cubicBezTo>
                <a:cubicBezTo>
                  <a:pt x="2749837" y="4448447"/>
                  <a:pt x="2746440" y="4457562"/>
                  <a:pt x="2722386" y="4468562"/>
                </a:cubicBezTo>
                <a:cubicBezTo>
                  <a:pt x="2710837" y="4473842"/>
                  <a:pt x="2706632" y="4472275"/>
                  <a:pt x="2698589" y="4478861"/>
                </a:cubicBezTo>
                <a:cubicBezTo>
                  <a:pt x="2690989" y="4486408"/>
                  <a:pt x="2692007" y="4511538"/>
                  <a:pt x="2685533" y="4513916"/>
                </a:cubicBezTo>
                <a:cubicBezTo>
                  <a:pt x="2670590" y="4528312"/>
                  <a:pt x="2659537" y="4519404"/>
                  <a:pt x="2647289" y="4524422"/>
                </a:cubicBezTo>
                <a:cubicBezTo>
                  <a:pt x="2627439" y="4536989"/>
                  <a:pt x="2648101" y="4535104"/>
                  <a:pt x="2634987" y="4544591"/>
                </a:cubicBezTo>
                <a:cubicBezTo>
                  <a:pt x="2634987" y="4544591"/>
                  <a:pt x="2574255" y="4561890"/>
                  <a:pt x="2575328" y="4571871"/>
                </a:cubicBezTo>
                <a:cubicBezTo>
                  <a:pt x="2577967" y="4577643"/>
                  <a:pt x="2600195" y="4571552"/>
                  <a:pt x="2600195" y="4571552"/>
                </a:cubicBezTo>
                <a:cubicBezTo>
                  <a:pt x="2591289" y="4582605"/>
                  <a:pt x="2587948" y="4576570"/>
                  <a:pt x="2570366" y="4585191"/>
                </a:cubicBezTo>
                <a:cubicBezTo>
                  <a:pt x="2563026" y="4592038"/>
                  <a:pt x="2559891" y="4600451"/>
                  <a:pt x="2551589" y="4607738"/>
                </a:cubicBezTo>
                <a:cubicBezTo>
                  <a:pt x="2544250" y="4614585"/>
                  <a:pt x="2528234" y="4618999"/>
                  <a:pt x="2514420" y="4628225"/>
                </a:cubicBezTo>
                <a:cubicBezTo>
                  <a:pt x="2493704" y="4645259"/>
                  <a:pt x="2482268" y="4660959"/>
                  <a:pt x="2458912" y="4672220"/>
                </a:cubicBezTo>
                <a:cubicBezTo>
                  <a:pt x="2439063" y="4684786"/>
                  <a:pt x="2428271" y="4675178"/>
                  <a:pt x="2409988" y="4683538"/>
                </a:cubicBezTo>
                <a:cubicBezTo>
                  <a:pt x="2408421" y="4687745"/>
                  <a:pt x="2401893" y="4705273"/>
                  <a:pt x="2397686" y="4703706"/>
                </a:cubicBezTo>
                <a:cubicBezTo>
                  <a:pt x="2403460" y="4701066"/>
                  <a:pt x="2337763" y="4690967"/>
                  <a:pt x="2342782" y="4703216"/>
                </a:cubicBezTo>
                <a:cubicBezTo>
                  <a:pt x="2357175" y="4718157"/>
                  <a:pt x="2374384" y="4699818"/>
                  <a:pt x="2390346" y="4710552"/>
                </a:cubicBezTo>
                <a:cubicBezTo>
                  <a:pt x="2362894" y="4730667"/>
                  <a:pt x="2251144" y="4683455"/>
                  <a:pt x="2213078" y="4654906"/>
                </a:cubicBezTo>
                <a:cubicBezTo>
                  <a:pt x="2207612" y="4648679"/>
                  <a:pt x="2182954" y="4627668"/>
                  <a:pt x="2182364" y="4625838"/>
                </a:cubicBezTo>
                <a:cubicBezTo>
                  <a:pt x="2182166" y="4625229"/>
                  <a:pt x="2184644" y="4626751"/>
                  <a:pt x="2191397" y="4631660"/>
                </a:cubicBezTo>
                <a:cubicBezTo>
                  <a:pt x="2198944" y="4639262"/>
                  <a:pt x="2240846" y="4659659"/>
                  <a:pt x="2242413" y="4655452"/>
                </a:cubicBezTo>
                <a:cubicBezTo>
                  <a:pt x="2239773" y="4649679"/>
                  <a:pt x="2196098" y="4619041"/>
                  <a:pt x="2191891" y="4617474"/>
                </a:cubicBezTo>
                <a:cubicBezTo>
                  <a:pt x="2080317" y="4531205"/>
                  <a:pt x="1999326" y="4416410"/>
                  <a:pt x="1918021" y="4317466"/>
                </a:cubicBezTo>
                <a:cubicBezTo>
                  <a:pt x="1819505" y="4196141"/>
                  <a:pt x="1744027" y="4079406"/>
                  <a:pt x="1649716" y="3959649"/>
                </a:cubicBezTo>
                <a:cubicBezTo>
                  <a:pt x="1564260" y="3843987"/>
                  <a:pt x="1474596" y="3726760"/>
                  <a:pt x="1377645" y="3601228"/>
                </a:cubicBezTo>
                <a:cubicBezTo>
                  <a:pt x="1291694" y="3499754"/>
                  <a:pt x="1214856" y="3401675"/>
                  <a:pt x="1122663" y="3289093"/>
                </a:cubicBezTo>
                <a:cubicBezTo>
                  <a:pt x="1108269" y="3274151"/>
                  <a:pt x="1069445" y="3219771"/>
                  <a:pt x="1118950" y="3273339"/>
                </a:cubicBezTo>
                <a:cubicBezTo>
                  <a:pt x="1138624" y="3299828"/>
                  <a:pt x="1162243" y="3328586"/>
                  <a:pt x="1183922" y="3351830"/>
                </a:cubicBezTo>
                <a:cubicBezTo>
                  <a:pt x="1221935" y="3395529"/>
                  <a:pt x="1243437" y="3417110"/>
                  <a:pt x="1278549" y="3455737"/>
                </a:cubicBezTo>
                <a:cubicBezTo>
                  <a:pt x="1333595" y="3520152"/>
                  <a:pt x="1386759" y="3604624"/>
                  <a:pt x="1441544" y="3669740"/>
                </a:cubicBezTo>
                <a:cubicBezTo>
                  <a:pt x="1525928" y="3775421"/>
                  <a:pt x="1606972" y="3875067"/>
                  <a:pt x="1697338" y="3992556"/>
                </a:cubicBezTo>
                <a:cubicBezTo>
                  <a:pt x="1714372" y="4013271"/>
                  <a:pt x="1743710" y="4054538"/>
                  <a:pt x="1771796" y="4084160"/>
                </a:cubicBezTo>
                <a:cubicBezTo>
                  <a:pt x="1797683" y="4108972"/>
                  <a:pt x="1779136" y="4077313"/>
                  <a:pt x="1769650" y="4064199"/>
                </a:cubicBezTo>
                <a:cubicBezTo>
                  <a:pt x="1750238" y="4037010"/>
                  <a:pt x="1721712" y="4006424"/>
                  <a:pt x="1702299" y="3979235"/>
                </a:cubicBezTo>
                <a:cubicBezTo>
                  <a:pt x="1609294" y="3855972"/>
                  <a:pt x="1520703" y="3748724"/>
                  <a:pt x="1438147" y="3638135"/>
                </a:cubicBezTo>
                <a:cubicBezTo>
                  <a:pt x="1323090" y="3481908"/>
                  <a:pt x="1188884" y="3338508"/>
                  <a:pt x="1067560" y="3199109"/>
                </a:cubicBezTo>
                <a:cubicBezTo>
                  <a:pt x="1009435" y="3127958"/>
                  <a:pt x="949369" y="3051296"/>
                  <a:pt x="888604" y="2974371"/>
                </a:cubicBezTo>
                <a:cubicBezTo>
                  <a:pt x="735040" y="2788633"/>
                  <a:pt x="552348" y="2616795"/>
                  <a:pt x="369216" y="2443995"/>
                </a:cubicBezTo>
                <a:cubicBezTo>
                  <a:pt x="338160" y="2418057"/>
                  <a:pt x="305489" y="2396457"/>
                  <a:pt x="280382" y="2370825"/>
                </a:cubicBezTo>
                <a:lnTo>
                  <a:pt x="261465" y="2347623"/>
                </a:lnTo>
                <a:lnTo>
                  <a:pt x="267250" y="2346935"/>
                </a:lnTo>
                <a:cubicBezTo>
                  <a:pt x="325430" y="2402937"/>
                  <a:pt x="373423" y="2445562"/>
                  <a:pt x="219311" y="2289160"/>
                </a:cubicBezTo>
                <a:cubicBezTo>
                  <a:pt x="228536" y="2302975"/>
                  <a:pt x="271457" y="2348502"/>
                  <a:pt x="273023" y="2344295"/>
                </a:cubicBezTo>
                <a:cubicBezTo>
                  <a:pt x="271457" y="2348502"/>
                  <a:pt x="271457" y="2348502"/>
                  <a:pt x="267250" y="2346935"/>
                </a:cubicBezTo>
                <a:cubicBezTo>
                  <a:pt x="234517" y="2314783"/>
                  <a:pt x="199145" y="2276857"/>
                  <a:pt x="200711" y="2272651"/>
                </a:cubicBezTo>
                <a:cubicBezTo>
                  <a:pt x="199145" y="2276857"/>
                  <a:pt x="220878" y="2284953"/>
                  <a:pt x="220878" y="2284953"/>
                </a:cubicBezTo>
                <a:cubicBezTo>
                  <a:pt x="233498" y="2289654"/>
                  <a:pt x="224012" y="2276539"/>
                  <a:pt x="241539" y="2283067"/>
                </a:cubicBezTo>
                <a:cubicBezTo>
                  <a:pt x="252593" y="2291974"/>
                  <a:pt x="282686" y="2318353"/>
                  <a:pt x="305493" y="2336430"/>
                </a:cubicBezTo>
                <a:cubicBezTo>
                  <a:pt x="436480" y="2449887"/>
                  <a:pt x="589834" y="2580459"/>
                  <a:pt x="707445" y="2704105"/>
                </a:cubicBezTo>
                <a:cubicBezTo>
                  <a:pt x="840578" y="2837523"/>
                  <a:pt x="948788" y="2986409"/>
                  <a:pt x="1072753" y="3131583"/>
                </a:cubicBezTo>
                <a:cubicBezTo>
                  <a:pt x="1076958" y="3133150"/>
                  <a:pt x="1097938" y="3156133"/>
                  <a:pt x="1099505" y="3151926"/>
                </a:cubicBezTo>
                <a:cubicBezTo>
                  <a:pt x="1101072" y="3147719"/>
                  <a:pt x="1063814" y="3089132"/>
                  <a:pt x="1059607" y="3087565"/>
                </a:cubicBezTo>
                <a:cubicBezTo>
                  <a:pt x="1020082" y="3032924"/>
                  <a:pt x="949336" y="2957072"/>
                  <a:pt x="911324" y="2913374"/>
                </a:cubicBezTo>
                <a:cubicBezTo>
                  <a:pt x="835298" y="2825976"/>
                  <a:pt x="780512" y="2760860"/>
                  <a:pt x="700653" y="2681615"/>
                </a:cubicBezTo>
                <a:cubicBezTo>
                  <a:pt x="560935" y="2540155"/>
                  <a:pt x="433028" y="2433432"/>
                  <a:pt x="289214" y="2300826"/>
                </a:cubicBezTo>
                <a:cubicBezTo>
                  <a:pt x="243160" y="2263712"/>
                  <a:pt x="217974" y="2239162"/>
                  <a:pt x="170847" y="2192067"/>
                </a:cubicBezTo>
                <a:cubicBezTo>
                  <a:pt x="147228" y="2163311"/>
                  <a:pt x="171342" y="2177881"/>
                  <a:pt x="197489" y="2201991"/>
                </a:cubicBezTo>
                <a:cubicBezTo>
                  <a:pt x="208542" y="2210898"/>
                  <a:pt x="206714" y="2215806"/>
                  <a:pt x="231088" y="2229675"/>
                </a:cubicBezTo>
                <a:cubicBezTo>
                  <a:pt x="271918" y="2240092"/>
                  <a:pt x="323251" y="2288753"/>
                  <a:pt x="369305" y="2325867"/>
                </a:cubicBezTo>
                <a:cubicBezTo>
                  <a:pt x="606519" y="2522801"/>
                  <a:pt x="817683" y="2740374"/>
                  <a:pt x="1005053" y="2968244"/>
                </a:cubicBezTo>
                <a:cubicBezTo>
                  <a:pt x="1021825" y="2989662"/>
                  <a:pt x="1062478" y="3039135"/>
                  <a:pt x="1086096" y="3067891"/>
                </a:cubicBezTo>
                <a:cubicBezTo>
                  <a:pt x="1112244" y="3092001"/>
                  <a:pt x="1097039" y="3066378"/>
                  <a:pt x="1082644" y="3051436"/>
                </a:cubicBezTo>
                <a:cubicBezTo>
                  <a:pt x="978848" y="2918564"/>
                  <a:pt x="877430" y="2792169"/>
                  <a:pt x="755350" y="2667657"/>
                </a:cubicBezTo>
                <a:cubicBezTo>
                  <a:pt x="622479" y="2533536"/>
                  <a:pt x="484646" y="2412739"/>
                  <a:pt x="354153" y="2285092"/>
                </a:cubicBezTo>
                <a:cubicBezTo>
                  <a:pt x="479049" y="2376323"/>
                  <a:pt x="608522" y="2478838"/>
                  <a:pt x="716579" y="2598126"/>
                </a:cubicBezTo>
                <a:cubicBezTo>
                  <a:pt x="719661" y="2604863"/>
                  <a:pt x="730713" y="2613770"/>
                  <a:pt x="742467" y="2622938"/>
                </a:cubicBezTo>
                <a:cubicBezTo>
                  <a:pt x="472025" y="2408038"/>
                  <a:pt x="757178" y="2662749"/>
                  <a:pt x="764202" y="2631033"/>
                </a:cubicBezTo>
                <a:cubicBezTo>
                  <a:pt x="767335" y="2622620"/>
                  <a:pt x="680134" y="2550221"/>
                  <a:pt x="666441" y="2535540"/>
                </a:cubicBezTo>
                <a:cubicBezTo>
                  <a:pt x="569755" y="2450027"/>
                  <a:pt x="458935" y="2348871"/>
                  <a:pt x="366456" y="2264926"/>
                </a:cubicBezTo>
                <a:cubicBezTo>
                  <a:pt x="479597" y="2346986"/>
                  <a:pt x="566303" y="2433573"/>
                  <a:pt x="659649" y="2513050"/>
                </a:cubicBezTo>
                <a:cubicBezTo>
                  <a:pt x="660722" y="2523030"/>
                  <a:pt x="669837" y="2526425"/>
                  <a:pt x="678250" y="2529558"/>
                </a:cubicBezTo>
                <a:cubicBezTo>
                  <a:pt x="676366" y="2508898"/>
                  <a:pt x="731150" y="2574013"/>
                  <a:pt x="749490" y="2591224"/>
                </a:cubicBezTo>
                <a:cubicBezTo>
                  <a:pt x="795916" y="2638056"/>
                  <a:pt x="843042" y="2685149"/>
                  <a:pt x="883695" y="2734622"/>
                </a:cubicBezTo>
                <a:cubicBezTo>
                  <a:pt x="917240" y="2777456"/>
                  <a:pt x="944955" y="2797359"/>
                  <a:pt x="965439" y="2834530"/>
                </a:cubicBezTo>
                <a:cubicBezTo>
                  <a:pt x="961233" y="2832963"/>
                  <a:pt x="955459" y="2835602"/>
                  <a:pt x="963872" y="2838736"/>
                </a:cubicBezTo>
                <a:lnTo>
                  <a:pt x="965439" y="2834530"/>
                </a:lnTo>
                <a:cubicBezTo>
                  <a:pt x="977194" y="2843697"/>
                  <a:pt x="993966" y="2865114"/>
                  <a:pt x="1019152" y="2889665"/>
                </a:cubicBezTo>
                <a:cubicBezTo>
                  <a:pt x="1037753" y="2906173"/>
                  <a:pt x="1064712" y="2940965"/>
                  <a:pt x="1067846" y="2932552"/>
                </a:cubicBezTo>
                <a:cubicBezTo>
                  <a:pt x="1067846" y="2932552"/>
                  <a:pt x="1035868" y="2885512"/>
                  <a:pt x="1031661" y="2883945"/>
                </a:cubicBezTo>
                <a:cubicBezTo>
                  <a:pt x="949917" y="2784037"/>
                  <a:pt x="853779" y="2669188"/>
                  <a:pt x="762865" y="2581035"/>
                </a:cubicBezTo>
                <a:cubicBezTo>
                  <a:pt x="628165" y="2451823"/>
                  <a:pt x="521498" y="2367383"/>
                  <a:pt x="409606" y="2256247"/>
                </a:cubicBezTo>
                <a:cubicBezTo>
                  <a:pt x="402759" y="2248907"/>
                  <a:pt x="350932" y="2214433"/>
                  <a:pt x="333898" y="2193718"/>
                </a:cubicBezTo>
                <a:cubicBezTo>
                  <a:pt x="318692" y="2168094"/>
                  <a:pt x="371593" y="2212547"/>
                  <a:pt x="394400" y="2230623"/>
                </a:cubicBezTo>
                <a:cubicBezTo>
                  <a:pt x="522748" y="2338308"/>
                  <a:pt x="649088" y="2449237"/>
                  <a:pt x="765187" y="2561940"/>
                </a:cubicBezTo>
                <a:cubicBezTo>
                  <a:pt x="901399" y="2702095"/>
                  <a:pt x="1003629" y="2839172"/>
                  <a:pt x="1132555" y="2971026"/>
                </a:cubicBezTo>
                <a:cubicBezTo>
                  <a:pt x="1072543" y="2879212"/>
                  <a:pt x="999652" y="2783401"/>
                  <a:pt x="921620" y="2699248"/>
                </a:cubicBezTo>
                <a:cubicBezTo>
                  <a:pt x="844028" y="2616056"/>
                  <a:pt x="761528" y="2531037"/>
                  <a:pt x="669047" y="2447091"/>
                </a:cubicBezTo>
                <a:cubicBezTo>
                  <a:pt x="517521" y="2311612"/>
                  <a:pt x="349596" y="2164434"/>
                  <a:pt x="193162" y="2027128"/>
                </a:cubicBezTo>
                <a:cubicBezTo>
                  <a:pt x="171921" y="2004846"/>
                  <a:pt x="140261" y="1982674"/>
                  <a:pt x="120849" y="1955484"/>
                </a:cubicBezTo>
                <a:cubicBezTo>
                  <a:pt x="99663" y="1918051"/>
                  <a:pt x="141511" y="1953598"/>
                  <a:pt x="166696" y="1978149"/>
                </a:cubicBezTo>
                <a:cubicBezTo>
                  <a:pt x="213011" y="2014561"/>
                  <a:pt x="256797" y="2055620"/>
                  <a:pt x="306358" y="2094039"/>
                </a:cubicBezTo>
                <a:cubicBezTo>
                  <a:pt x="326525" y="2106341"/>
                  <a:pt x="289325" y="2073324"/>
                  <a:pt x="278533" y="2063716"/>
                </a:cubicBezTo>
                <a:cubicBezTo>
                  <a:pt x="241330" y="2030698"/>
                  <a:pt x="205958" y="1992773"/>
                  <a:pt x="167451" y="1963261"/>
                </a:cubicBezTo>
                <a:cubicBezTo>
                  <a:pt x="126305" y="1927975"/>
                  <a:pt x="70009" y="1892636"/>
                  <a:pt x="30430" y="1853143"/>
                </a:cubicBezTo>
                <a:cubicBezTo>
                  <a:pt x="-14057" y="1811823"/>
                  <a:pt x="52164" y="1861238"/>
                  <a:pt x="79178" y="1880881"/>
                </a:cubicBezTo>
                <a:cubicBezTo>
                  <a:pt x="106192" y="1900523"/>
                  <a:pt x="137853" y="1922696"/>
                  <a:pt x="145399" y="1930297"/>
                </a:cubicBezTo>
                <a:cubicBezTo>
                  <a:pt x="153813" y="1933431"/>
                  <a:pt x="171340" y="1939959"/>
                  <a:pt x="175547" y="1941526"/>
                </a:cubicBezTo>
                <a:cubicBezTo>
                  <a:pt x="186600" y="1950432"/>
                  <a:pt x="189940" y="1956467"/>
                  <a:pt x="196526" y="1964509"/>
                </a:cubicBezTo>
                <a:cubicBezTo>
                  <a:pt x="200733" y="1966076"/>
                  <a:pt x="215882" y="1966130"/>
                  <a:pt x="227374" y="1975999"/>
                </a:cubicBezTo>
                <a:cubicBezTo>
                  <a:pt x="238427" y="1984906"/>
                  <a:pt x="262046" y="2013663"/>
                  <a:pt x="287121" y="2027793"/>
                </a:cubicBezTo>
                <a:cubicBezTo>
                  <a:pt x="327456" y="2052398"/>
                  <a:pt x="276122" y="2003737"/>
                  <a:pt x="264369" y="1994568"/>
                </a:cubicBezTo>
                <a:cubicBezTo>
                  <a:pt x="250235" y="1978925"/>
                  <a:pt x="230770" y="1966885"/>
                  <a:pt x="223221" y="1959283"/>
                </a:cubicBezTo>
                <a:cubicBezTo>
                  <a:pt x="220583" y="1953509"/>
                  <a:pt x="223978" y="1944394"/>
                  <a:pt x="217131" y="1937054"/>
                </a:cubicBezTo>
                <a:cubicBezTo>
                  <a:pt x="205202" y="1917642"/>
                  <a:pt x="163453" y="1890265"/>
                  <a:pt x="127080" y="1865341"/>
                </a:cubicBezTo>
                <a:lnTo>
                  <a:pt x="94067" y="1841806"/>
                </a:lnTo>
                <a:lnTo>
                  <a:pt x="85818" y="1834652"/>
                </a:lnTo>
                <a:cubicBezTo>
                  <a:pt x="75201" y="1825109"/>
                  <a:pt x="62610" y="1812834"/>
                  <a:pt x="65977" y="1811294"/>
                </a:cubicBezTo>
                <a:cubicBezTo>
                  <a:pt x="73316" y="1804447"/>
                  <a:pt x="111330" y="1848147"/>
                  <a:pt x="111330" y="1848147"/>
                </a:cubicBezTo>
                <a:cubicBezTo>
                  <a:pt x="165797" y="1888394"/>
                  <a:pt x="206944" y="1923679"/>
                  <a:pt x="256503" y="1962099"/>
                </a:cubicBezTo>
                <a:cubicBezTo>
                  <a:pt x="268258" y="1971267"/>
                  <a:pt x="285785" y="1977795"/>
                  <a:pt x="305953" y="1990098"/>
                </a:cubicBezTo>
                <a:cubicBezTo>
                  <a:pt x="328759" y="2008173"/>
                  <a:pt x="333778" y="2020421"/>
                  <a:pt x="352872" y="2022743"/>
                </a:cubicBezTo>
                <a:cubicBezTo>
                  <a:pt x="368021" y="2022797"/>
                  <a:pt x="372722" y="2010176"/>
                  <a:pt x="381135" y="2013310"/>
                </a:cubicBezTo>
                <a:cubicBezTo>
                  <a:pt x="402870" y="2021405"/>
                  <a:pt x="452636" y="2074273"/>
                  <a:pt x="475182" y="2093050"/>
                </a:cubicBezTo>
                <a:cubicBezTo>
                  <a:pt x="550890" y="2155578"/>
                  <a:pt x="622390" y="2216541"/>
                  <a:pt x="702415" y="2291058"/>
                </a:cubicBezTo>
                <a:cubicBezTo>
                  <a:pt x="707323" y="2292886"/>
                  <a:pt x="746903" y="2332378"/>
                  <a:pt x="750037" y="2323965"/>
                </a:cubicBezTo>
                <a:cubicBezTo>
                  <a:pt x="753432" y="2314850"/>
                  <a:pt x="694496" y="2273737"/>
                  <a:pt x="683704" y="2264129"/>
                </a:cubicBezTo>
                <a:cubicBezTo>
                  <a:pt x="576831" y="2165241"/>
                  <a:pt x="471730" y="2076594"/>
                  <a:pt x="353365" y="1967837"/>
                </a:cubicBezTo>
                <a:cubicBezTo>
                  <a:pt x="342310" y="1958930"/>
                  <a:pt x="316864" y="1935080"/>
                  <a:pt x="286770" y="1908702"/>
                </a:cubicBezTo>
                <a:cubicBezTo>
                  <a:pt x="275017" y="1899534"/>
                  <a:pt x="188517" y="1827396"/>
                  <a:pt x="239644" y="1861608"/>
                </a:cubicBezTo>
                <a:cubicBezTo>
                  <a:pt x="287526" y="1893815"/>
                  <a:pt x="218664" y="1838625"/>
                  <a:pt x="211818" y="1831284"/>
                </a:cubicBezTo>
                <a:cubicBezTo>
                  <a:pt x="208477" y="1825249"/>
                  <a:pt x="202386" y="1803021"/>
                  <a:pt x="208159" y="1800381"/>
                </a:cubicBezTo>
                <a:cubicBezTo>
                  <a:pt x="212366" y="1801948"/>
                  <a:pt x="306412" y="1881688"/>
                  <a:pt x="318167" y="1890855"/>
                </a:cubicBezTo>
                <a:cubicBezTo>
                  <a:pt x="349387" y="1912065"/>
                  <a:pt x="376841" y="1932670"/>
                  <a:pt x="401214" y="1946537"/>
                </a:cubicBezTo>
                <a:cubicBezTo>
                  <a:pt x="405422" y="1948105"/>
                  <a:pt x="420310" y="1948860"/>
                  <a:pt x="424515" y="1950427"/>
                </a:cubicBezTo>
                <a:cubicBezTo>
                  <a:pt x="462211" y="1969256"/>
                  <a:pt x="497901" y="2032052"/>
                  <a:pt x="507070" y="2020296"/>
                </a:cubicBezTo>
                <a:cubicBezTo>
                  <a:pt x="507070" y="2020296"/>
                  <a:pt x="497584" y="2007182"/>
                  <a:pt x="492305" y="1995635"/>
                </a:cubicBezTo>
                <a:cubicBezTo>
                  <a:pt x="483685" y="1988234"/>
                  <a:pt x="477284" y="1982107"/>
                  <a:pt x="483769" y="1989312"/>
                </a:cubicBezTo>
                <a:lnTo>
                  <a:pt x="485993" y="1991719"/>
                </a:lnTo>
                <a:lnTo>
                  <a:pt x="481036" y="1988645"/>
                </a:lnTo>
                <a:cubicBezTo>
                  <a:pt x="478251" y="1986210"/>
                  <a:pt x="476604" y="1984200"/>
                  <a:pt x="476604" y="1984200"/>
                </a:cubicBezTo>
                <a:cubicBezTo>
                  <a:pt x="476604" y="1984200"/>
                  <a:pt x="481305" y="1971579"/>
                  <a:pt x="474019" y="1963276"/>
                </a:cubicBezTo>
                <a:cubicBezTo>
                  <a:pt x="461192" y="1944127"/>
                  <a:pt x="410066" y="1909915"/>
                  <a:pt x="395672" y="1894973"/>
                </a:cubicBezTo>
                <a:cubicBezTo>
                  <a:pt x="391465" y="1893407"/>
                  <a:pt x="394860" y="1884292"/>
                  <a:pt x="392220" y="1878518"/>
                </a:cubicBezTo>
                <a:cubicBezTo>
                  <a:pt x="376753" y="1853596"/>
                  <a:pt x="323359" y="1823330"/>
                  <a:pt x="298174" y="1798779"/>
                </a:cubicBezTo>
                <a:cubicBezTo>
                  <a:pt x="270459" y="1778876"/>
                  <a:pt x="234330" y="1755839"/>
                  <a:pt x="198092" y="1722380"/>
                </a:cubicBezTo>
                <a:cubicBezTo>
                  <a:pt x="198092" y="1722380"/>
                  <a:pt x="190545" y="1714779"/>
                  <a:pt x="192372" y="1709871"/>
                </a:cubicBezTo>
                <a:cubicBezTo>
                  <a:pt x="208827" y="1706419"/>
                  <a:pt x="273593" y="1770461"/>
                  <a:pt x="289552" y="1781197"/>
                </a:cubicBezTo>
                <a:cubicBezTo>
                  <a:pt x="457423" y="1902804"/>
                  <a:pt x="605183" y="2037678"/>
                  <a:pt x="760915" y="2174725"/>
                </a:cubicBezTo>
                <a:cubicBezTo>
                  <a:pt x="776875" y="2185460"/>
                  <a:pt x="808095" y="2206670"/>
                  <a:pt x="775362" y="2174517"/>
                </a:cubicBezTo>
                <a:cubicBezTo>
                  <a:pt x="732278" y="2133719"/>
                  <a:pt x="686663" y="2097568"/>
                  <a:pt x="648650" y="2053869"/>
                </a:cubicBezTo>
                <a:cubicBezTo>
                  <a:pt x="731960" y="2108851"/>
                  <a:pt x="788683" y="2179479"/>
                  <a:pt x="871732" y="2235161"/>
                </a:cubicBezTo>
                <a:cubicBezTo>
                  <a:pt x="866770" y="2248483"/>
                  <a:pt x="890826" y="2237484"/>
                  <a:pt x="871732" y="2235161"/>
                </a:cubicBezTo>
                <a:cubicBezTo>
                  <a:pt x="778178" y="2141235"/>
                  <a:pt x="680626" y="2060190"/>
                  <a:pt x="587073" y="1966264"/>
                </a:cubicBezTo>
                <a:cubicBezTo>
                  <a:pt x="518967" y="1896187"/>
                  <a:pt x="432785" y="1848917"/>
                  <a:pt x="366246" y="1774633"/>
                </a:cubicBezTo>
                <a:cubicBezTo>
                  <a:pt x="386152" y="1787636"/>
                  <a:pt x="411599" y="1811485"/>
                  <a:pt x="389547" y="1778521"/>
                </a:cubicBezTo>
                <a:cubicBezTo>
                  <a:pt x="375153" y="1763580"/>
                  <a:pt x="306993" y="1708652"/>
                  <a:pt x="298634" y="1690369"/>
                </a:cubicBezTo>
                <a:cubicBezTo>
                  <a:pt x="356496" y="1721500"/>
                  <a:pt x="373268" y="1742918"/>
                  <a:pt x="420188" y="1775564"/>
                </a:cubicBezTo>
                <a:cubicBezTo>
                  <a:pt x="481502" y="1823152"/>
                  <a:pt x="433509" y="1780526"/>
                  <a:pt x="422511" y="1756469"/>
                </a:cubicBezTo>
                <a:cubicBezTo>
                  <a:pt x="414151" y="1738186"/>
                  <a:pt x="439283" y="1777886"/>
                  <a:pt x="440038" y="1762997"/>
                </a:cubicBezTo>
                <a:cubicBezTo>
                  <a:pt x="440794" y="1748108"/>
                  <a:pt x="398892" y="1727711"/>
                  <a:pt x="384498" y="1712769"/>
                </a:cubicBezTo>
                <a:cubicBezTo>
                  <a:pt x="364591" y="1699766"/>
                  <a:pt x="340218" y="1685898"/>
                  <a:pt x="323184" y="1665183"/>
                </a:cubicBezTo>
                <a:cubicBezTo>
                  <a:pt x="323184" y="1665183"/>
                  <a:pt x="326579" y="1656067"/>
                  <a:pt x="323940" y="1650294"/>
                </a:cubicBezTo>
                <a:cubicBezTo>
                  <a:pt x="316392" y="1642692"/>
                  <a:pt x="268399" y="1600067"/>
                  <a:pt x="256645" y="1590897"/>
                </a:cubicBezTo>
                <a:cubicBezTo>
                  <a:pt x="208706" y="1533122"/>
                  <a:pt x="302753" y="1612863"/>
                  <a:pt x="322921" y="1625164"/>
                </a:cubicBezTo>
                <a:cubicBezTo>
                  <a:pt x="357220" y="1653109"/>
                  <a:pt x="382667" y="1676958"/>
                  <a:pt x="400195" y="1683486"/>
                </a:cubicBezTo>
                <a:cubicBezTo>
                  <a:pt x="460436" y="1721094"/>
                  <a:pt x="497376" y="1754812"/>
                  <a:pt x="557877" y="1791719"/>
                </a:cubicBezTo>
                <a:cubicBezTo>
                  <a:pt x="583009" y="1831418"/>
                  <a:pt x="599779" y="1812116"/>
                  <a:pt x="557877" y="1791719"/>
                </a:cubicBezTo>
                <a:cubicBezTo>
                  <a:pt x="515659" y="1746453"/>
                  <a:pt x="466209" y="1718455"/>
                  <a:pt x="418216" y="1675828"/>
                </a:cubicBezTo>
                <a:cubicBezTo>
                  <a:pt x="394969" y="1656790"/>
                  <a:pt x="366388" y="1641355"/>
                  <a:pt x="355390" y="1617298"/>
                </a:cubicBezTo>
                <a:cubicBezTo>
                  <a:pt x="354317" y="1607317"/>
                  <a:pt x="355883" y="1603111"/>
                  <a:pt x="349299" y="1595069"/>
                </a:cubicBezTo>
                <a:cubicBezTo>
                  <a:pt x="332264" y="1574354"/>
                  <a:pt x="299850" y="1567070"/>
                  <a:pt x="278609" y="1544788"/>
                </a:cubicBezTo>
                <a:cubicBezTo>
                  <a:pt x="282816" y="1546356"/>
                  <a:pt x="295819" y="1526447"/>
                  <a:pt x="290912" y="1524620"/>
                </a:cubicBezTo>
                <a:cubicBezTo>
                  <a:pt x="287460" y="1508164"/>
                  <a:pt x="204729" y="1477351"/>
                  <a:pt x="208619" y="1454049"/>
                </a:cubicBezTo>
                <a:cubicBezTo>
                  <a:pt x="242973" y="1466844"/>
                  <a:pt x="253972" y="1490901"/>
                  <a:pt x="283254" y="1506597"/>
                </a:cubicBezTo>
                <a:cubicBezTo>
                  <a:pt x="325155" y="1526996"/>
                  <a:pt x="361022" y="1550733"/>
                  <a:pt x="402430" y="1585319"/>
                </a:cubicBezTo>
                <a:cubicBezTo>
                  <a:pt x="476363" y="1637607"/>
                  <a:pt x="330117" y="1513674"/>
                  <a:pt x="331684" y="1509468"/>
                </a:cubicBezTo>
                <a:lnTo>
                  <a:pt x="385132" y="1524584"/>
                </a:lnTo>
                <a:cubicBezTo>
                  <a:pt x="386699" y="1520378"/>
                  <a:pt x="328025" y="1478564"/>
                  <a:pt x="328025" y="1478564"/>
                </a:cubicBezTo>
                <a:cubicBezTo>
                  <a:pt x="302579" y="1454716"/>
                  <a:pt x="287690" y="1453960"/>
                  <a:pt x="270918" y="1432543"/>
                </a:cubicBezTo>
                <a:cubicBezTo>
                  <a:pt x="288446" y="1439071"/>
                  <a:pt x="349760" y="1486660"/>
                  <a:pt x="351327" y="1482452"/>
                </a:cubicBezTo>
                <a:cubicBezTo>
                  <a:pt x="352893" y="1478246"/>
                  <a:pt x="294974" y="1421544"/>
                  <a:pt x="357855" y="1464924"/>
                </a:cubicBezTo>
                <a:cubicBezTo>
                  <a:pt x="402135" y="1491797"/>
                  <a:pt x="440147" y="1535496"/>
                  <a:pt x="488524" y="1553513"/>
                </a:cubicBezTo>
                <a:cubicBezTo>
                  <a:pt x="496937" y="1556647"/>
                  <a:pt x="456547" y="1506474"/>
                  <a:pt x="449810" y="1509553"/>
                </a:cubicBezTo>
                <a:cubicBezTo>
                  <a:pt x="462319" y="1503834"/>
                  <a:pt x="543046" y="1578611"/>
                  <a:pt x="554800" y="1587781"/>
                </a:cubicBezTo>
                <a:cubicBezTo>
                  <a:pt x="615041" y="1625388"/>
                  <a:pt x="673715" y="1667201"/>
                  <a:pt x="733462" y="1718996"/>
                </a:cubicBezTo>
                <a:cubicBezTo>
                  <a:pt x="790568" y="1765016"/>
                  <a:pt x="846109" y="1815244"/>
                  <a:pt x="892327" y="1847628"/>
                </a:cubicBezTo>
                <a:cubicBezTo>
                  <a:pt x="788683" y="1744355"/>
                  <a:pt x="640169" y="1624368"/>
                  <a:pt x="503148" y="1514251"/>
                </a:cubicBezTo>
                <a:cubicBezTo>
                  <a:pt x="480341" y="1496175"/>
                  <a:pt x="418588" y="1447625"/>
                  <a:pt x="466208" y="1480532"/>
                </a:cubicBezTo>
                <a:cubicBezTo>
                  <a:pt x="510488" y="1507404"/>
                  <a:pt x="460227" y="1468724"/>
                  <a:pt x="451003" y="1454909"/>
                </a:cubicBezTo>
                <a:cubicBezTo>
                  <a:pt x="455209" y="1456475"/>
                  <a:pt x="459417" y="1458042"/>
                  <a:pt x="463622" y="1459609"/>
                </a:cubicBezTo>
                <a:cubicBezTo>
                  <a:pt x="459417" y="1458042"/>
                  <a:pt x="494965" y="1456912"/>
                  <a:pt x="496793" y="1452005"/>
                </a:cubicBezTo>
                <a:cubicBezTo>
                  <a:pt x="499928" y="1443591"/>
                  <a:pt x="428426" y="1382629"/>
                  <a:pt x="416672" y="1373459"/>
                </a:cubicBezTo>
                <a:cubicBezTo>
                  <a:pt x="383127" y="1330627"/>
                  <a:pt x="508834" y="1432537"/>
                  <a:pt x="512229" y="1423423"/>
                </a:cubicBezTo>
                <a:cubicBezTo>
                  <a:pt x="519570" y="1416577"/>
                  <a:pt x="444123" y="1353346"/>
                  <a:pt x="486837" y="1384424"/>
                </a:cubicBezTo>
                <a:cubicBezTo>
                  <a:pt x="531378" y="1410595"/>
                  <a:pt x="587411" y="1446635"/>
                  <a:pt x="637672" y="1485316"/>
                </a:cubicBezTo>
                <a:cubicBezTo>
                  <a:pt x="652933" y="1495790"/>
                  <a:pt x="695853" y="1541317"/>
                  <a:pt x="720227" y="1555186"/>
                </a:cubicBezTo>
                <a:cubicBezTo>
                  <a:pt x="753715" y="1572449"/>
                  <a:pt x="684855" y="1517260"/>
                  <a:pt x="678007" y="1509919"/>
                </a:cubicBezTo>
                <a:cubicBezTo>
                  <a:pt x="613353" y="1456297"/>
                  <a:pt x="608073" y="1444751"/>
                  <a:pt x="536833" y="1383087"/>
                </a:cubicBezTo>
                <a:cubicBezTo>
                  <a:pt x="518233" y="1366577"/>
                  <a:pt x="502533" y="1355142"/>
                  <a:pt x="488139" y="1340199"/>
                </a:cubicBezTo>
                <a:cubicBezTo>
                  <a:pt x="457674" y="1304103"/>
                  <a:pt x="523194" y="1353256"/>
                  <a:pt x="539156" y="1363992"/>
                </a:cubicBezTo>
                <a:cubicBezTo>
                  <a:pt x="561702" y="1382768"/>
                  <a:pt x="581375" y="1409258"/>
                  <a:pt x="590282" y="1398204"/>
                </a:cubicBezTo>
                <a:cubicBezTo>
                  <a:pt x="588715" y="1402411"/>
                  <a:pt x="552270" y="1354504"/>
                  <a:pt x="543044" y="1340690"/>
                </a:cubicBezTo>
                <a:cubicBezTo>
                  <a:pt x="543044" y="1340690"/>
                  <a:pt x="513763" y="1324994"/>
                  <a:pt x="530217" y="1321541"/>
                </a:cubicBezTo>
                <a:cubicBezTo>
                  <a:pt x="530217" y="1321541"/>
                  <a:pt x="548818" y="1338051"/>
                  <a:pt x="559871" y="1346957"/>
                </a:cubicBezTo>
                <a:cubicBezTo>
                  <a:pt x="558043" y="1351865"/>
                  <a:pt x="556476" y="1356071"/>
                  <a:pt x="568985" y="1350352"/>
                </a:cubicBezTo>
                <a:cubicBezTo>
                  <a:pt x="568985" y="1350352"/>
                  <a:pt x="564778" y="1348786"/>
                  <a:pt x="559871" y="1346957"/>
                </a:cubicBezTo>
                <a:cubicBezTo>
                  <a:pt x="567912" y="1340371"/>
                  <a:pt x="575253" y="1333525"/>
                  <a:pt x="575253" y="1333525"/>
                </a:cubicBezTo>
                <a:cubicBezTo>
                  <a:pt x="583666" y="1336658"/>
                  <a:pt x="616659" y="1368110"/>
                  <a:pt x="634188" y="1374638"/>
                </a:cubicBezTo>
                <a:cubicBezTo>
                  <a:pt x="634188" y="1374638"/>
                  <a:pt x="660129" y="1384300"/>
                  <a:pt x="630475" y="1358884"/>
                </a:cubicBezTo>
                <a:cubicBezTo>
                  <a:pt x="607228" y="1339846"/>
                  <a:pt x="619793" y="1359695"/>
                  <a:pt x="611435" y="1341413"/>
                </a:cubicBezTo>
                <a:cubicBezTo>
                  <a:pt x="617154" y="1353922"/>
                  <a:pt x="630529" y="1343735"/>
                  <a:pt x="629456" y="1333753"/>
                </a:cubicBezTo>
                <a:cubicBezTo>
                  <a:pt x="632096" y="1339528"/>
                  <a:pt x="559729" y="1283033"/>
                  <a:pt x="561296" y="1278826"/>
                </a:cubicBezTo>
                <a:cubicBezTo>
                  <a:pt x="573105" y="1272845"/>
                  <a:pt x="622871" y="1325713"/>
                  <a:pt x="631283" y="1328847"/>
                </a:cubicBezTo>
                <a:cubicBezTo>
                  <a:pt x="642777" y="1338716"/>
                  <a:pt x="696544" y="1378702"/>
                  <a:pt x="703279" y="1375622"/>
                </a:cubicBezTo>
                <a:cubicBezTo>
                  <a:pt x="709053" y="1372982"/>
                  <a:pt x="672113" y="1339263"/>
                  <a:pt x="660359" y="1330095"/>
                </a:cubicBezTo>
                <a:cubicBezTo>
                  <a:pt x="662998" y="1335868"/>
                  <a:pt x="610799" y="1291676"/>
                  <a:pt x="616573" y="1289035"/>
                </a:cubicBezTo>
                <a:cubicBezTo>
                  <a:pt x="628120" y="1283756"/>
                  <a:pt x="676320" y="1340830"/>
                  <a:pt x="709807" y="1358094"/>
                </a:cubicBezTo>
                <a:cubicBezTo>
                  <a:pt x="733921" y="1372663"/>
                  <a:pt x="738128" y="1374230"/>
                  <a:pt x="770049" y="1395701"/>
                </a:cubicBezTo>
                <a:cubicBezTo>
                  <a:pt x="785309" y="1406175"/>
                  <a:pt x="816157" y="1417665"/>
                  <a:pt x="785803" y="1391987"/>
                </a:cubicBezTo>
                <a:cubicBezTo>
                  <a:pt x="751502" y="1364043"/>
                  <a:pt x="704322" y="1332099"/>
                  <a:pt x="671589" y="1299946"/>
                </a:cubicBezTo>
                <a:cubicBezTo>
                  <a:pt x="610274" y="1252359"/>
                  <a:pt x="779217" y="1383947"/>
                  <a:pt x="715056" y="1316136"/>
                </a:cubicBezTo>
                <a:cubicBezTo>
                  <a:pt x="704003" y="1307230"/>
                  <a:pt x="672342" y="1285059"/>
                  <a:pt x="664425" y="1267737"/>
                </a:cubicBezTo>
                <a:cubicBezTo>
                  <a:pt x="651858" y="1247888"/>
                  <a:pt x="697212" y="1284740"/>
                  <a:pt x="720018" y="1302815"/>
                </a:cubicBezTo>
                <a:cubicBezTo>
                  <a:pt x="738358" y="1320025"/>
                  <a:pt x="761165" y="1338101"/>
                  <a:pt x="774486" y="1343062"/>
                </a:cubicBezTo>
                <a:cubicBezTo>
                  <a:pt x="781332" y="1350404"/>
                  <a:pt x="792013" y="1349592"/>
                  <a:pt x="804634" y="1354291"/>
                </a:cubicBezTo>
                <a:cubicBezTo>
                  <a:pt x="838122" y="1371555"/>
                  <a:pt x="865081" y="1406347"/>
                  <a:pt x="893662" y="1421782"/>
                </a:cubicBezTo>
                <a:cubicBezTo>
                  <a:pt x="900508" y="1429123"/>
                  <a:pt x="923809" y="1433011"/>
                  <a:pt x="943977" y="1445314"/>
                </a:cubicBezTo>
                <a:cubicBezTo>
                  <a:pt x="984049" y="1470619"/>
                  <a:pt x="1030476" y="1517452"/>
                  <a:pt x="1064776" y="1545397"/>
                </a:cubicBezTo>
                <a:cubicBezTo>
                  <a:pt x="1159084" y="1624435"/>
                  <a:pt x="1275183" y="1737138"/>
                  <a:pt x="1380984" y="1826045"/>
                </a:cubicBezTo>
                <a:cubicBezTo>
                  <a:pt x="1438092" y="1872066"/>
                  <a:pt x="1372364" y="1808463"/>
                  <a:pt x="1354024" y="1791254"/>
                </a:cubicBezTo>
                <a:cubicBezTo>
                  <a:pt x="1287431" y="1732120"/>
                  <a:pt x="1226172" y="1669382"/>
                  <a:pt x="1167992" y="1613382"/>
                </a:cubicBezTo>
                <a:cubicBezTo>
                  <a:pt x="1120865" y="1566288"/>
                  <a:pt x="1179800" y="1607401"/>
                  <a:pt x="1203046" y="1626439"/>
                </a:cubicBezTo>
                <a:cubicBezTo>
                  <a:pt x="1301300" y="1707745"/>
                  <a:pt x="1388873" y="1789863"/>
                  <a:pt x="1493107" y="1882977"/>
                </a:cubicBezTo>
                <a:cubicBezTo>
                  <a:pt x="1523200" y="1909356"/>
                  <a:pt x="1478656" y="1842465"/>
                  <a:pt x="1476828" y="1847373"/>
                </a:cubicBezTo>
                <a:cubicBezTo>
                  <a:pt x="1400363" y="1759013"/>
                  <a:pt x="1318127" y="1714012"/>
                  <a:pt x="1238156" y="1624346"/>
                </a:cubicBezTo>
                <a:cubicBezTo>
                  <a:pt x="1337976" y="1701445"/>
                  <a:pt x="1433096" y="1791166"/>
                  <a:pt x="1533123" y="1882713"/>
                </a:cubicBezTo>
                <a:cubicBezTo>
                  <a:pt x="1537331" y="1884280"/>
                  <a:pt x="1566669" y="1925546"/>
                  <a:pt x="1571631" y="1912224"/>
                </a:cubicBezTo>
                <a:cubicBezTo>
                  <a:pt x="1573197" y="1908018"/>
                  <a:pt x="1544671" y="1877433"/>
                  <a:pt x="1554858" y="1890807"/>
                </a:cubicBezTo>
                <a:cubicBezTo>
                  <a:pt x="1519486" y="1852883"/>
                  <a:pt x="1457471" y="1805034"/>
                  <a:pt x="1424366" y="1763163"/>
                </a:cubicBezTo>
                <a:cubicBezTo>
                  <a:pt x="1409971" y="1748221"/>
                  <a:pt x="1405819" y="1731505"/>
                  <a:pt x="1394766" y="1722597"/>
                </a:cubicBezTo>
                <a:cubicBezTo>
                  <a:pt x="1359394" y="1684672"/>
                  <a:pt x="1310206" y="1655973"/>
                  <a:pt x="1276399" y="1613840"/>
                </a:cubicBezTo>
                <a:cubicBezTo>
                  <a:pt x="1308059" y="1636011"/>
                  <a:pt x="1322453" y="1650953"/>
                  <a:pt x="1349466" y="1670595"/>
                </a:cubicBezTo>
                <a:cubicBezTo>
                  <a:pt x="1342621" y="1663255"/>
                  <a:pt x="1405819" y="1731505"/>
                  <a:pt x="1416500" y="1730693"/>
                </a:cubicBezTo>
                <a:cubicBezTo>
                  <a:pt x="1424101" y="1723145"/>
                  <a:pt x="1332433" y="1649880"/>
                  <a:pt x="1325587" y="1642540"/>
                </a:cubicBezTo>
                <a:cubicBezTo>
                  <a:pt x="1231540" y="1562800"/>
                  <a:pt x="1180207" y="1514140"/>
                  <a:pt x="1083520" y="1428627"/>
                </a:cubicBezTo>
                <a:cubicBezTo>
                  <a:pt x="1083520" y="1428627"/>
                  <a:pt x="1027486" y="1392587"/>
                  <a:pt x="1040860" y="1382398"/>
                </a:cubicBezTo>
                <a:cubicBezTo>
                  <a:pt x="1051541" y="1381587"/>
                  <a:pt x="1119647" y="1451665"/>
                  <a:pt x="1123854" y="1453231"/>
                </a:cubicBezTo>
                <a:cubicBezTo>
                  <a:pt x="1199300" y="1516461"/>
                  <a:pt x="1265894" y="1575596"/>
                  <a:pt x="1345808" y="1639692"/>
                </a:cubicBezTo>
                <a:cubicBezTo>
                  <a:pt x="1291781" y="1600407"/>
                  <a:pt x="1354167" y="1657975"/>
                  <a:pt x="1361508" y="1651129"/>
                </a:cubicBezTo>
                <a:cubicBezTo>
                  <a:pt x="1370676" y="1639374"/>
                  <a:pt x="1270856" y="1562274"/>
                  <a:pt x="1264009" y="1554935"/>
                </a:cubicBezTo>
                <a:cubicBezTo>
                  <a:pt x="1181456" y="1485064"/>
                  <a:pt x="1095822" y="1408458"/>
                  <a:pt x="994063" y="1325847"/>
                </a:cubicBezTo>
                <a:cubicBezTo>
                  <a:pt x="994063" y="1325847"/>
                  <a:pt x="941163" y="1281394"/>
                  <a:pt x="955349" y="1281886"/>
                </a:cubicBezTo>
                <a:cubicBezTo>
                  <a:pt x="968671" y="1286848"/>
                  <a:pt x="992289" y="1315605"/>
                  <a:pt x="1008249" y="1326341"/>
                </a:cubicBezTo>
                <a:cubicBezTo>
                  <a:pt x="999836" y="1323207"/>
                  <a:pt x="1058883" y="1374740"/>
                  <a:pt x="1063844" y="1361420"/>
                </a:cubicBezTo>
                <a:cubicBezTo>
                  <a:pt x="1065411" y="1357212"/>
                  <a:pt x="1004798" y="1309886"/>
                  <a:pt x="993044" y="1300718"/>
                </a:cubicBezTo>
                <a:cubicBezTo>
                  <a:pt x="966030" y="1281074"/>
                  <a:pt x="943484" y="1262298"/>
                  <a:pt x="926711" y="1240881"/>
                </a:cubicBezTo>
                <a:cubicBezTo>
                  <a:pt x="1030739" y="1319547"/>
                  <a:pt x="1130931" y="1406366"/>
                  <a:pt x="1240938" y="1496841"/>
                </a:cubicBezTo>
                <a:cubicBezTo>
                  <a:pt x="1240938" y="1496841"/>
                  <a:pt x="1247731" y="1519331"/>
                  <a:pt x="1259278" y="1514052"/>
                </a:cubicBezTo>
                <a:cubicBezTo>
                  <a:pt x="1265313" y="1510709"/>
                  <a:pt x="1217319" y="1468083"/>
                  <a:pt x="1242505" y="1492634"/>
                </a:cubicBezTo>
                <a:cubicBezTo>
                  <a:pt x="1158438" y="1411822"/>
                  <a:pt x="1041792" y="1328455"/>
                  <a:pt x="964199" y="1245263"/>
                </a:cubicBezTo>
                <a:cubicBezTo>
                  <a:pt x="1062508" y="1311421"/>
                  <a:pt x="1170193" y="1420990"/>
                  <a:pt x="1273355" y="1504124"/>
                </a:cubicBezTo>
                <a:cubicBezTo>
                  <a:pt x="1280200" y="1511464"/>
                  <a:pt x="1318707" y="1540976"/>
                  <a:pt x="1322103" y="1531862"/>
                </a:cubicBezTo>
                <a:lnTo>
                  <a:pt x="1278316" y="1490804"/>
                </a:lnTo>
                <a:cubicBezTo>
                  <a:pt x="1232262" y="1453688"/>
                  <a:pt x="1184008" y="1411765"/>
                  <a:pt x="1143727" y="1372011"/>
                </a:cubicBezTo>
                <a:cubicBezTo>
                  <a:pt x="1221002" y="1430333"/>
                  <a:pt x="1302429" y="1505373"/>
                  <a:pt x="1389190" y="1576809"/>
                </a:cubicBezTo>
                <a:cubicBezTo>
                  <a:pt x="1467977" y="1646074"/>
                  <a:pt x="1542930" y="1723493"/>
                  <a:pt x="1618637" y="1786022"/>
                </a:cubicBezTo>
                <a:cubicBezTo>
                  <a:pt x="1656360" y="1817638"/>
                  <a:pt x="1694809" y="1850521"/>
                  <a:pt x="1731947" y="1885312"/>
                </a:cubicBezTo>
                <a:lnTo>
                  <a:pt x="1750748" y="1903845"/>
                </a:lnTo>
                <a:lnTo>
                  <a:pt x="1812790" y="1968511"/>
                </a:lnTo>
                <a:lnTo>
                  <a:pt x="1837403" y="1996047"/>
                </a:lnTo>
                <a:cubicBezTo>
                  <a:pt x="1840696" y="2000067"/>
                  <a:pt x="1851186" y="2011559"/>
                  <a:pt x="1858095" y="2017925"/>
                </a:cubicBezTo>
                <a:lnTo>
                  <a:pt x="1863718" y="2021593"/>
                </a:lnTo>
                <a:lnTo>
                  <a:pt x="1999272" y="2162879"/>
                </a:lnTo>
                <a:lnTo>
                  <a:pt x="1999109" y="2162490"/>
                </a:lnTo>
                <a:cubicBezTo>
                  <a:pt x="1996064" y="2156878"/>
                  <a:pt x="1992243" y="2151108"/>
                  <a:pt x="1992874" y="2147997"/>
                </a:cubicBezTo>
                <a:cubicBezTo>
                  <a:pt x="2004361" y="2123338"/>
                  <a:pt x="2094562" y="2075255"/>
                  <a:pt x="2103933" y="2063662"/>
                </a:cubicBezTo>
                <a:cubicBezTo>
                  <a:pt x="2112042" y="2058291"/>
                  <a:pt x="2116683" y="2032781"/>
                  <a:pt x="2114203" y="2029039"/>
                </a:cubicBezTo>
                <a:cubicBezTo>
                  <a:pt x="2122313" y="2023668"/>
                  <a:pt x="2129797" y="2018709"/>
                  <a:pt x="2135014" y="2008972"/>
                </a:cubicBezTo>
                <a:cubicBezTo>
                  <a:pt x="2142500" y="2004014"/>
                  <a:pt x="2176214" y="1970913"/>
                  <a:pt x="2179957" y="1968433"/>
                </a:cubicBezTo>
                <a:cubicBezTo>
                  <a:pt x="2186849" y="1953099"/>
                  <a:pt x="2180262" y="1935026"/>
                  <a:pt x="2187747" y="1930069"/>
                </a:cubicBezTo>
                <a:cubicBezTo>
                  <a:pt x="2189012" y="1923846"/>
                  <a:pt x="2207083" y="1917259"/>
                  <a:pt x="2218935" y="1909409"/>
                </a:cubicBezTo>
                <a:cubicBezTo>
                  <a:pt x="2228308" y="1897816"/>
                  <a:pt x="2235427" y="1876049"/>
                  <a:pt x="2243537" y="1870678"/>
                </a:cubicBezTo>
                <a:cubicBezTo>
                  <a:pt x="2261657" y="1847907"/>
                  <a:pt x="2292172" y="1843846"/>
                  <a:pt x="2292843" y="1827247"/>
                </a:cubicBezTo>
                <a:cubicBezTo>
                  <a:pt x="2291215" y="1816658"/>
                  <a:pt x="2231568" y="1778096"/>
                  <a:pt x="2205054" y="1762456"/>
                </a:cubicBezTo>
                <a:cubicBezTo>
                  <a:pt x="2175436" y="1743485"/>
                  <a:pt x="2157622" y="1732850"/>
                  <a:pt x="2129892" y="1707246"/>
                </a:cubicBezTo>
                <a:cubicBezTo>
                  <a:pt x="2157257" y="1716042"/>
                  <a:pt x="2216281" y="1755019"/>
                  <a:pt x="2254420" y="1769240"/>
                </a:cubicBezTo>
                <a:cubicBezTo>
                  <a:pt x="2291523" y="1783253"/>
                  <a:pt x="2246569" y="1757391"/>
                  <a:pt x="2237245" y="1752797"/>
                </a:cubicBezTo>
                <a:cubicBezTo>
                  <a:pt x="2146078" y="1707293"/>
                  <a:pt x="2061803" y="1646455"/>
                  <a:pt x="1983126" y="1587293"/>
                </a:cubicBezTo>
                <a:cubicBezTo>
                  <a:pt x="1905073" y="1527716"/>
                  <a:pt x="1812690" y="1472248"/>
                  <a:pt x="1727378" y="1411198"/>
                </a:cubicBezTo>
                <a:cubicBezTo>
                  <a:pt x="1638145" y="1342874"/>
                  <a:pt x="1546612" y="1280562"/>
                  <a:pt x="1472301" y="1218507"/>
                </a:cubicBezTo>
                <a:cubicBezTo>
                  <a:pt x="1520146" y="1248736"/>
                  <a:pt x="1571911" y="1286238"/>
                  <a:pt x="1618492" y="1322688"/>
                </a:cubicBezTo>
                <a:lnTo>
                  <a:pt x="1668401" y="1356036"/>
                </a:lnTo>
                <a:cubicBezTo>
                  <a:pt x="1676511" y="1350665"/>
                  <a:pt x="1639043" y="1319844"/>
                  <a:pt x="1630343" y="1314838"/>
                </a:cubicBezTo>
                <a:cubicBezTo>
                  <a:pt x="1526002" y="1233190"/>
                  <a:pt x="1394888" y="1153122"/>
                  <a:pt x="1308182" y="1072356"/>
                </a:cubicBezTo>
                <a:cubicBezTo>
                  <a:pt x="1406787" y="1129088"/>
                  <a:pt x="1514409" y="1223818"/>
                  <a:pt x="1612164" y="1287394"/>
                </a:cubicBezTo>
                <a:cubicBezTo>
                  <a:pt x="1582547" y="1268424"/>
                  <a:pt x="1634935" y="1305515"/>
                  <a:pt x="1636823" y="1298879"/>
                </a:cubicBezTo>
                <a:cubicBezTo>
                  <a:pt x="1639350" y="1286436"/>
                  <a:pt x="1615907" y="1284915"/>
                  <a:pt x="1615907" y="1284915"/>
                </a:cubicBezTo>
                <a:cubicBezTo>
                  <a:pt x="1502864" y="1198261"/>
                  <a:pt x="1395607" y="1120339"/>
                  <a:pt x="1295423" y="1036835"/>
                </a:cubicBezTo>
                <a:cubicBezTo>
                  <a:pt x="1320082" y="1048320"/>
                  <a:pt x="1343477" y="1066027"/>
                  <a:pt x="1368728" y="1087890"/>
                </a:cubicBezTo>
                <a:cubicBezTo>
                  <a:pt x="1380321" y="1097261"/>
                  <a:pt x="1440146" y="1145579"/>
                  <a:pt x="1443889" y="1143099"/>
                </a:cubicBezTo>
                <a:cubicBezTo>
                  <a:pt x="1455740" y="1135249"/>
                  <a:pt x="1392172" y="1089411"/>
                  <a:pt x="1397130" y="1096895"/>
                </a:cubicBezTo>
                <a:cubicBezTo>
                  <a:pt x="1383058" y="1083782"/>
                  <a:pt x="1349699" y="1067291"/>
                  <a:pt x="1341848" y="1055439"/>
                </a:cubicBezTo>
                <a:cubicBezTo>
                  <a:pt x="1338155" y="1041733"/>
                  <a:pt x="1393435" y="1083190"/>
                  <a:pt x="1393435" y="1083190"/>
                </a:cubicBezTo>
                <a:cubicBezTo>
                  <a:pt x="1496950" y="1163590"/>
                  <a:pt x="1590962" y="1229646"/>
                  <a:pt x="1677717" y="1294227"/>
                </a:cubicBezTo>
                <a:cubicBezTo>
                  <a:pt x="1686416" y="1299233"/>
                  <a:pt x="1784124" y="1378995"/>
                  <a:pt x="1793495" y="1367402"/>
                </a:cubicBezTo>
                <a:cubicBezTo>
                  <a:pt x="1798500" y="1358701"/>
                  <a:pt x="1728297" y="1310976"/>
                  <a:pt x="1778800" y="1354701"/>
                </a:cubicBezTo>
                <a:cubicBezTo>
                  <a:pt x="1698267" y="1291382"/>
                  <a:pt x="1625585" y="1239916"/>
                  <a:pt x="1546908" y="1180752"/>
                </a:cubicBezTo>
                <a:cubicBezTo>
                  <a:pt x="1544429" y="1177011"/>
                  <a:pt x="1460747" y="1126548"/>
                  <a:pt x="1459118" y="1115961"/>
                </a:cubicBezTo>
                <a:cubicBezTo>
                  <a:pt x="1466012" y="1100626"/>
                  <a:pt x="1513806" y="1147040"/>
                  <a:pt x="1513806" y="1147040"/>
                </a:cubicBezTo>
                <a:cubicBezTo>
                  <a:pt x="1618998" y="1221843"/>
                  <a:pt x="1678023" y="1260819"/>
                  <a:pt x="1776993" y="1334360"/>
                </a:cubicBezTo>
                <a:cubicBezTo>
                  <a:pt x="1785692" y="1339366"/>
                  <a:pt x="1877818" y="1412055"/>
                  <a:pt x="1883448" y="1402941"/>
                </a:cubicBezTo>
                <a:cubicBezTo>
                  <a:pt x="1881819" y="1392355"/>
                  <a:pt x="1801028" y="1346258"/>
                  <a:pt x="1809728" y="1351264"/>
                </a:cubicBezTo>
                <a:cubicBezTo>
                  <a:pt x="1784478" y="1329403"/>
                  <a:pt x="1766664" y="1318767"/>
                  <a:pt x="1737897" y="1292952"/>
                </a:cubicBezTo>
                <a:cubicBezTo>
                  <a:pt x="1786592" y="1316336"/>
                  <a:pt x="1825687" y="1357744"/>
                  <a:pt x="1870640" y="1383607"/>
                </a:cubicBezTo>
                <a:cubicBezTo>
                  <a:pt x="1881819" y="1392355"/>
                  <a:pt x="1899041" y="1392612"/>
                  <a:pt x="1916855" y="1403247"/>
                </a:cubicBezTo>
                <a:cubicBezTo>
                  <a:pt x="1965137" y="1426008"/>
                  <a:pt x="2025789" y="1475572"/>
                  <a:pt x="2070741" y="1501435"/>
                </a:cubicBezTo>
                <a:cubicBezTo>
                  <a:pt x="2055407" y="1494542"/>
                  <a:pt x="2091658" y="1515400"/>
                  <a:pt x="2095401" y="1512920"/>
                </a:cubicBezTo>
                <a:cubicBezTo>
                  <a:pt x="2107252" y="1505070"/>
                  <a:pt x="2060413" y="1485842"/>
                  <a:pt x="2057934" y="1482099"/>
                </a:cubicBezTo>
                <a:cubicBezTo>
                  <a:pt x="1946108" y="1405409"/>
                  <a:pt x="1837173" y="1333084"/>
                  <a:pt x="1739467" y="1253322"/>
                </a:cubicBezTo>
                <a:cubicBezTo>
                  <a:pt x="1844917" y="1310905"/>
                  <a:pt x="1907376" y="1380809"/>
                  <a:pt x="2010761" y="1435272"/>
                </a:cubicBezTo>
                <a:cubicBezTo>
                  <a:pt x="2006395" y="1438164"/>
                  <a:pt x="2081635" y="1466399"/>
                  <a:pt x="2049126" y="1443062"/>
                </a:cubicBezTo>
                <a:cubicBezTo>
                  <a:pt x="1934822" y="1362629"/>
                  <a:pt x="1835001" y="1295934"/>
                  <a:pt x="1733552" y="1218652"/>
                </a:cubicBezTo>
                <a:cubicBezTo>
                  <a:pt x="1709743" y="1200322"/>
                  <a:pt x="1656349" y="1152232"/>
                  <a:pt x="1712894" y="1187466"/>
                </a:cubicBezTo>
                <a:cubicBezTo>
                  <a:pt x="1780618" y="1231449"/>
                  <a:pt x="1855600" y="1276906"/>
                  <a:pt x="1928284" y="1328372"/>
                </a:cubicBezTo>
                <a:cubicBezTo>
                  <a:pt x="1949200" y="1342337"/>
                  <a:pt x="2026037" y="1391948"/>
                  <a:pt x="1968277" y="1346750"/>
                </a:cubicBezTo>
                <a:cubicBezTo>
                  <a:pt x="1857714" y="1263839"/>
                  <a:pt x="1721643" y="1176287"/>
                  <a:pt x="1623296" y="1102334"/>
                </a:cubicBezTo>
                <a:cubicBezTo>
                  <a:pt x="1588308" y="1075255"/>
                  <a:pt x="1532175" y="1040644"/>
                  <a:pt x="1498452" y="1007344"/>
                </a:cubicBezTo>
                <a:cubicBezTo>
                  <a:pt x="1481901" y="990488"/>
                  <a:pt x="1472835" y="968672"/>
                  <a:pt x="1464135" y="963667"/>
                </a:cubicBezTo>
                <a:cubicBezTo>
                  <a:pt x="1442627" y="939326"/>
                  <a:pt x="1402633" y="920948"/>
                  <a:pt x="1378232" y="892241"/>
                </a:cubicBezTo>
                <a:cubicBezTo>
                  <a:pt x="1370794" y="881013"/>
                  <a:pt x="1369166" y="870426"/>
                  <a:pt x="1360465" y="865420"/>
                </a:cubicBezTo>
                <a:cubicBezTo>
                  <a:pt x="1352616" y="853570"/>
                  <a:pt x="1329843" y="835450"/>
                  <a:pt x="1308927" y="821486"/>
                </a:cubicBezTo>
                <a:cubicBezTo>
                  <a:pt x="1286154" y="803366"/>
                  <a:pt x="1239987" y="767540"/>
                  <a:pt x="1262167" y="775282"/>
                </a:cubicBezTo>
                <a:cubicBezTo>
                  <a:pt x="1280832" y="779072"/>
                  <a:pt x="1309599" y="804887"/>
                  <a:pt x="1320778" y="813635"/>
                </a:cubicBezTo>
                <a:cubicBezTo>
                  <a:pt x="1401358" y="860768"/>
                  <a:pt x="1234923" y="726023"/>
                  <a:pt x="1295162" y="774964"/>
                </a:cubicBezTo>
                <a:cubicBezTo>
                  <a:pt x="1333892" y="799563"/>
                  <a:pt x="1375694" y="838283"/>
                  <a:pt x="1410683" y="865360"/>
                </a:cubicBezTo>
                <a:cubicBezTo>
                  <a:pt x="1442569" y="889109"/>
                  <a:pt x="1424389" y="861666"/>
                  <a:pt x="1410731" y="849175"/>
                </a:cubicBezTo>
                <a:cubicBezTo>
                  <a:pt x="1382587" y="822947"/>
                  <a:pt x="1380109" y="819205"/>
                  <a:pt x="1360455" y="799019"/>
                </a:cubicBezTo>
                <a:cubicBezTo>
                  <a:pt x="1336055" y="770311"/>
                  <a:pt x="1269546" y="736293"/>
                  <a:pt x="1272073" y="723850"/>
                </a:cubicBezTo>
                <a:cubicBezTo>
                  <a:pt x="1273336" y="717628"/>
                  <a:pt x="1328205" y="758461"/>
                  <a:pt x="1321982" y="757197"/>
                </a:cubicBezTo>
                <a:cubicBezTo>
                  <a:pt x="1333575" y="766569"/>
                  <a:pt x="1374785" y="794912"/>
                  <a:pt x="1376050" y="788690"/>
                </a:cubicBezTo>
                <a:cubicBezTo>
                  <a:pt x="1377523" y="781430"/>
                  <a:pt x="1326398" y="738120"/>
                  <a:pt x="1314181" y="729161"/>
                </a:cubicBezTo>
                <a:cubicBezTo>
                  <a:pt x="1309223" y="721677"/>
                  <a:pt x="1246457" y="685180"/>
                  <a:pt x="1249607" y="672322"/>
                </a:cubicBezTo>
                <a:cubicBezTo>
                  <a:pt x="1253351" y="669843"/>
                  <a:pt x="1324769" y="727532"/>
                  <a:pt x="1318548" y="726268"/>
                </a:cubicBezTo>
                <a:cubicBezTo>
                  <a:pt x="1328511" y="725054"/>
                  <a:pt x="1335405" y="709718"/>
                  <a:pt x="1321925" y="706981"/>
                </a:cubicBezTo>
                <a:cubicBezTo>
                  <a:pt x="1341626" y="710981"/>
                  <a:pt x="1319446" y="703240"/>
                  <a:pt x="1343255" y="721570"/>
                </a:cubicBezTo>
                <a:cubicBezTo>
                  <a:pt x="1374728" y="744694"/>
                  <a:pt x="1359441" y="721617"/>
                  <a:pt x="1359441" y="721617"/>
                </a:cubicBezTo>
                <a:cubicBezTo>
                  <a:pt x="1349111" y="706024"/>
                  <a:pt x="1311004" y="681011"/>
                  <a:pt x="1306047" y="673526"/>
                </a:cubicBezTo>
                <a:cubicBezTo>
                  <a:pt x="1306047" y="673526"/>
                  <a:pt x="1311052" y="664826"/>
                  <a:pt x="1315646" y="655502"/>
                </a:cubicBezTo>
                <a:cubicBezTo>
                  <a:pt x="1318536" y="659868"/>
                  <a:pt x="1321016" y="663610"/>
                  <a:pt x="1321016" y="663610"/>
                </a:cubicBezTo>
                <a:cubicBezTo>
                  <a:pt x="1323753" y="650131"/>
                  <a:pt x="1320012" y="652609"/>
                  <a:pt x="1315646" y="655502"/>
                </a:cubicBezTo>
                <a:cubicBezTo>
                  <a:pt x="1304465" y="646753"/>
                  <a:pt x="1284172" y="632376"/>
                  <a:pt x="1284172" y="632376"/>
                </a:cubicBezTo>
                <a:cubicBezTo>
                  <a:pt x="1283807" y="615567"/>
                  <a:pt x="1305729" y="640532"/>
                  <a:pt x="1305729" y="640532"/>
                </a:cubicBezTo>
                <a:cubicBezTo>
                  <a:pt x="1321275" y="646388"/>
                  <a:pt x="1376191" y="671034"/>
                  <a:pt x="1372449" y="673514"/>
                </a:cubicBezTo>
                <a:cubicBezTo>
                  <a:pt x="1381196" y="662334"/>
                  <a:pt x="1350939" y="649173"/>
                  <a:pt x="1327544" y="631466"/>
                </a:cubicBezTo>
                <a:cubicBezTo>
                  <a:pt x="1313473" y="618352"/>
                  <a:pt x="1250755" y="565669"/>
                  <a:pt x="1292815" y="587166"/>
                </a:cubicBezTo>
                <a:cubicBezTo>
                  <a:pt x="1310629" y="597801"/>
                  <a:pt x="1325324" y="610502"/>
                  <a:pt x="1345617" y="624879"/>
                </a:cubicBezTo>
                <a:cubicBezTo>
                  <a:pt x="1421816" y="680299"/>
                  <a:pt x="1434258" y="682826"/>
                  <a:pt x="1501132" y="733654"/>
                </a:cubicBezTo>
                <a:cubicBezTo>
                  <a:pt x="1509832" y="738659"/>
                  <a:pt x="1579185" y="793229"/>
                  <a:pt x="1554784" y="764521"/>
                </a:cubicBezTo>
                <a:cubicBezTo>
                  <a:pt x="1535755" y="743923"/>
                  <a:pt x="1481689" y="712431"/>
                  <a:pt x="1468031" y="699940"/>
                </a:cubicBezTo>
                <a:cubicBezTo>
                  <a:pt x="1418971" y="659748"/>
                  <a:pt x="1371174" y="613333"/>
                  <a:pt x="1335594" y="575879"/>
                </a:cubicBezTo>
                <a:cubicBezTo>
                  <a:pt x="1295648" y="541315"/>
                  <a:pt x="1374326" y="600478"/>
                  <a:pt x="1379332" y="591777"/>
                </a:cubicBezTo>
                <a:cubicBezTo>
                  <a:pt x="1387440" y="586406"/>
                  <a:pt x="1259703" y="487051"/>
                  <a:pt x="1309023" y="510021"/>
                </a:cubicBezTo>
                <a:cubicBezTo>
                  <a:pt x="1320615" y="519393"/>
                  <a:pt x="1396188" y="575227"/>
                  <a:pt x="1403674" y="570269"/>
                </a:cubicBezTo>
                <a:cubicBezTo>
                  <a:pt x="1408040" y="567377"/>
                  <a:pt x="1401088" y="532495"/>
                  <a:pt x="1403567" y="536237"/>
                </a:cubicBezTo>
                <a:cubicBezTo>
                  <a:pt x="1401088" y="532495"/>
                  <a:pt x="1398609" y="528753"/>
                  <a:pt x="1396130" y="525010"/>
                </a:cubicBezTo>
                <a:cubicBezTo>
                  <a:pt x="1411676" y="530866"/>
                  <a:pt x="1460736" y="571059"/>
                  <a:pt x="1424532" y="534017"/>
                </a:cubicBezTo>
                <a:cubicBezTo>
                  <a:pt x="1381694" y="495087"/>
                  <a:pt x="1442970" y="544238"/>
                  <a:pt x="1465741" y="562358"/>
                </a:cubicBezTo>
                <a:cubicBezTo>
                  <a:pt x="1604034" y="670875"/>
                  <a:pt x="1754543" y="788349"/>
                  <a:pt x="1878609" y="865906"/>
                </a:cubicBezTo>
                <a:cubicBezTo>
                  <a:pt x="1836597" y="828224"/>
                  <a:pt x="1775095" y="785506"/>
                  <a:pt x="1717334" y="740307"/>
                </a:cubicBezTo>
                <a:cubicBezTo>
                  <a:pt x="1653353" y="693845"/>
                  <a:pt x="1599335" y="646168"/>
                  <a:pt x="1549059" y="596011"/>
                </a:cubicBezTo>
                <a:cubicBezTo>
                  <a:pt x="1537467" y="586640"/>
                  <a:pt x="1446348" y="524950"/>
                  <a:pt x="1449086" y="511471"/>
                </a:cubicBezTo>
                <a:cubicBezTo>
                  <a:pt x="1447611" y="518729"/>
                  <a:pt x="1505630" y="546705"/>
                  <a:pt x="1500671" y="539221"/>
                </a:cubicBezTo>
                <a:cubicBezTo>
                  <a:pt x="1472163" y="496184"/>
                  <a:pt x="1420990" y="469057"/>
                  <a:pt x="1384786" y="432016"/>
                </a:cubicBezTo>
                <a:cubicBezTo>
                  <a:pt x="1328288" y="380595"/>
                  <a:pt x="1396637" y="424165"/>
                  <a:pt x="1400380" y="421686"/>
                </a:cubicBezTo>
                <a:cubicBezTo>
                  <a:pt x="1404122" y="419206"/>
                  <a:pt x="1343883" y="370265"/>
                  <a:pt x="1333554" y="354672"/>
                </a:cubicBezTo>
                <a:cubicBezTo>
                  <a:pt x="1358212" y="366159"/>
                  <a:pt x="1362320" y="380488"/>
                  <a:pt x="1391314" y="399872"/>
                </a:cubicBezTo>
                <a:cubicBezTo>
                  <a:pt x="1391314" y="399872"/>
                  <a:pt x="1445332" y="447549"/>
                  <a:pt x="1449074" y="445069"/>
                </a:cubicBezTo>
                <a:lnTo>
                  <a:pt x="1422243" y="396434"/>
                </a:lnTo>
                <a:cubicBezTo>
                  <a:pt x="1425986" y="393955"/>
                  <a:pt x="1579823" y="508327"/>
                  <a:pt x="1512147" y="448159"/>
                </a:cubicBezTo>
                <a:cubicBezTo>
                  <a:pt x="1469082" y="415662"/>
                  <a:pt x="1437836" y="386105"/>
                  <a:pt x="1408477" y="349912"/>
                </a:cubicBezTo>
                <a:cubicBezTo>
                  <a:pt x="1386557" y="324947"/>
                  <a:pt x="1360634" y="319685"/>
                  <a:pt x="1340389" y="289121"/>
                </a:cubicBezTo>
                <a:cubicBezTo>
                  <a:pt x="1362204" y="280056"/>
                  <a:pt x="1410957" y="353655"/>
                  <a:pt x="1427765" y="353290"/>
                </a:cubicBezTo>
                <a:cubicBezTo>
                  <a:pt x="1430658" y="357655"/>
                  <a:pt x="1447102" y="340481"/>
                  <a:pt x="1444623" y="336738"/>
                </a:cubicBezTo>
                <a:cubicBezTo>
                  <a:pt x="1471138" y="352380"/>
                  <a:pt x="1485575" y="382303"/>
                  <a:pt x="1509610" y="394201"/>
                </a:cubicBezTo>
                <a:cubicBezTo>
                  <a:pt x="1518934" y="398793"/>
                  <a:pt x="1522676" y="396314"/>
                  <a:pt x="1532641" y="395100"/>
                </a:cubicBezTo>
                <a:cubicBezTo>
                  <a:pt x="1558562" y="400362"/>
                  <a:pt x="1580072" y="424704"/>
                  <a:pt x="1603880" y="443035"/>
                </a:cubicBezTo>
                <a:cubicBezTo>
                  <a:pt x="1656270" y="480123"/>
                  <a:pt x="1694742" y="521945"/>
                  <a:pt x="1748393" y="552814"/>
                </a:cubicBezTo>
                <a:cubicBezTo>
                  <a:pt x="1777753" y="589006"/>
                  <a:pt x="1792754" y="568300"/>
                  <a:pt x="1748393" y="552814"/>
                </a:cubicBezTo>
                <a:cubicBezTo>
                  <a:pt x="1698743" y="502244"/>
                  <a:pt x="1657533" y="473902"/>
                  <a:pt x="1607258" y="423747"/>
                </a:cubicBezTo>
                <a:cubicBezTo>
                  <a:pt x="1596929" y="408154"/>
                  <a:pt x="1567935" y="388770"/>
                  <a:pt x="1532947" y="361692"/>
                </a:cubicBezTo>
                <a:cubicBezTo>
                  <a:pt x="1516397" y="344834"/>
                  <a:pt x="1417427" y="271295"/>
                  <a:pt x="1484559" y="304900"/>
                </a:cubicBezTo>
                <a:cubicBezTo>
                  <a:pt x="1496151" y="314273"/>
                  <a:pt x="1548541" y="351362"/>
                  <a:pt x="1557654" y="356991"/>
                </a:cubicBezTo>
                <a:cubicBezTo>
                  <a:pt x="1563876" y="358255"/>
                  <a:pt x="1571984" y="352884"/>
                  <a:pt x="1571984" y="352884"/>
                </a:cubicBezTo>
                <a:cubicBezTo>
                  <a:pt x="1596020" y="364782"/>
                  <a:pt x="1615050" y="385381"/>
                  <a:pt x="1632224" y="401824"/>
                </a:cubicBezTo>
                <a:cubicBezTo>
                  <a:pt x="1650038" y="412460"/>
                  <a:pt x="1679396" y="448651"/>
                  <a:pt x="1693727" y="444544"/>
                </a:cubicBezTo>
                <a:cubicBezTo>
                  <a:pt x="1708056" y="440435"/>
                  <a:pt x="1663697" y="424950"/>
                  <a:pt x="1683398" y="428951"/>
                </a:cubicBezTo>
                <a:cubicBezTo>
                  <a:pt x="1709320" y="434215"/>
                  <a:pt x="1761709" y="471304"/>
                  <a:pt x="1701470" y="422363"/>
                </a:cubicBezTo>
                <a:cubicBezTo>
                  <a:pt x="1659044" y="384057"/>
                  <a:pt x="1634386" y="372573"/>
                  <a:pt x="1590955" y="323266"/>
                </a:cubicBezTo>
                <a:cubicBezTo>
                  <a:pt x="1610657" y="327267"/>
                  <a:pt x="1679597" y="381213"/>
                  <a:pt x="1697411" y="391848"/>
                </a:cubicBezTo>
                <a:cubicBezTo>
                  <a:pt x="1734513" y="405861"/>
                  <a:pt x="1705519" y="386476"/>
                  <a:pt x="1688345" y="370033"/>
                </a:cubicBezTo>
                <a:cubicBezTo>
                  <a:pt x="1775771" y="418017"/>
                  <a:pt x="1841333" y="491251"/>
                  <a:pt x="1925016" y="541714"/>
                </a:cubicBezTo>
                <a:cubicBezTo>
                  <a:pt x="2037692" y="611559"/>
                  <a:pt x="2138728" y="688218"/>
                  <a:pt x="2251404" y="758062"/>
                </a:cubicBezTo>
                <a:cubicBezTo>
                  <a:pt x="2257991" y="776135"/>
                  <a:pt x="2263256" y="750212"/>
                  <a:pt x="2251404" y="758062"/>
                </a:cubicBezTo>
                <a:cubicBezTo>
                  <a:pt x="2178357" y="689786"/>
                  <a:pt x="2096716" y="650535"/>
                  <a:pt x="2024292" y="581846"/>
                </a:cubicBezTo>
                <a:cubicBezTo>
                  <a:pt x="2075467" y="608972"/>
                  <a:pt x="2121011" y="645212"/>
                  <a:pt x="2170508" y="677935"/>
                </a:cubicBezTo>
                <a:cubicBezTo>
                  <a:pt x="2209238" y="702535"/>
                  <a:pt x="2181508" y="676931"/>
                  <a:pt x="2167437" y="663816"/>
                </a:cubicBezTo>
                <a:cubicBezTo>
                  <a:pt x="1998677" y="543175"/>
                  <a:pt x="1833838" y="429807"/>
                  <a:pt x="1677366" y="293848"/>
                </a:cubicBezTo>
                <a:cubicBezTo>
                  <a:pt x="1663295" y="280732"/>
                  <a:pt x="1586246" y="232158"/>
                  <a:pt x="1585881" y="215348"/>
                </a:cubicBezTo>
                <a:cubicBezTo>
                  <a:pt x="1590248" y="212457"/>
                  <a:pt x="1599361" y="218087"/>
                  <a:pt x="1599361" y="218087"/>
                </a:cubicBezTo>
                <a:cubicBezTo>
                  <a:pt x="1640157" y="245804"/>
                  <a:pt x="1670779" y="275775"/>
                  <a:pt x="1696444" y="298261"/>
                </a:cubicBezTo>
                <a:cubicBezTo>
                  <a:pt x="1726061" y="317231"/>
                  <a:pt x="1767635" y="362382"/>
                  <a:pt x="1795414" y="371801"/>
                </a:cubicBezTo>
                <a:cubicBezTo>
                  <a:pt x="1801635" y="373065"/>
                  <a:pt x="1809744" y="367693"/>
                  <a:pt x="1812222" y="371436"/>
                </a:cubicBezTo>
                <a:cubicBezTo>
                  <a:pt x="1830037" y="382070"/>
                  <a:pt x="1874940" y="424118"/>
                  <a:pt x="1896497" y="432274"/>
                </a:cubicBezTo>
                <a:cubicBezTo>
                  <a:pt x="1906235" y="437490"/>
                  <a:pt x="1917462" y="430053"/>
                  <a:pt x="1917462" y="430053"/>
                </a:cubicBezTo>
                <a:cubicBezTo>
                  <a:pt x="1917462" y="430053"/>
                  <a:pt x="1919794" y="431202"/>
                  <a:pt x="1922795" y="433363"/>
                </a:cubicBezTo>
                <a:lnTo>
                  <a:pt x="1926913" y="437493"/>
                </a:lnTo>
                <a:lnTo>
                  <a:pt x="1924065" y="435873"/>
                </a:lnTo>
                <a:cubicBezTo>
                  <a:pt x="1915578" y="431190"/>
                  <a:pt x="1922995" y="436036"/>
                  <a:pt x="1932157" y="442754"/>
                </a:cubicBezTo>
                <a:cubicBezTo>
                  <a:pt x="1944601" y="445281"/>
                  <a:pt x="1959523" y="451550"/>
                  <a:pt x="1959523" y="451550"/>
                </a:cubicBezTo>
                <a:cubicBezTo>
                  <a:pt x="1968894" y="439957"/>
                  <a:pt x="1899648" y="419418"/>
                  <a:pt x="1872769" y="386969"/>
                </a:cubicBezTo>
                <a:cubicBezTo>
                  <a:pt x="1870289" y="383226"/>
                  <a:pt x="1866182" y="368896"/>
                  <a:pt x="1863703" y="365153"/>
                </a:cubicBezTo>
                <a:cubicBezTo>
                  <a:pt x="1844673" y="344556"/>
                  <a:pt x="1818386" y="322482"/>
                  <a:pt x="1790656" y="296878"/>
                </a:cubicBezTo>
                <a:cubicBezTo>
                  <a:pt x="1779064" y="287506"/>
                  <a:pt x="1680093" y="213965"/>
                  <a:pt x="1677614" y="210224"/>
                </a:cubicBezTo>
                <a:cubicBezTo>
                  <a:pt x="1678878" y="204003"/>
                  <a:pt x="1701908" y="204901"/>
                  <a:pt x="1708543" y="206787"/>
                </a:cubicBezTo>
                <a:cubicBezTo>
                  <a:pt x="1717244" y="211793"/>
                  <a:pt x="1786596" y="266363"/>
                  <a:pt x="1744381" y="227021"/>
                </a:cubicBezTo>
                <a:cubicBezTo>
                  <a:pt x="1699478" y="184973"/>
                  <a:pt x="1789333" y="252883"/>
                  <a:pt x="1800927" y="262254"/>
                </a:cubicBezTo>
                <a:cubicBezTo>
                  <a:pt x="1833436" y="285591"/>
                  <a:pt x="1862430" y="304974"/>
                  <a:pt x="1873608" y="313722"/>
                </a:cubicBezTo>
                <a:cubicBezTo>
                  <a:pt x="2006351" y="404377"/>
                  <a:pt x="2116501" y="486666"/>
                  <a:pt x="2237027" y="568362"/>
                </a:cubicBezTo>
                <a:cubicBezTo>
                  <a:pt x="2248831" y="576696"/>
                  <a:pt x="2302225" y="624787"/>
                  <a:pt x="2310333" y="619416"/>
                </a:cubicBezTo>
                <a:cubicBezTo>
                  <a:pt x="2317818" y="614457"/>
                  <a:pt x="2270386" y="584852"/>
                  <a:pt x="2267495" y="580485"/>
                </a:cubicBezTo>
                <a:cubicBezTo>
                  <a:pt x="2176788" y="519420"/>
                  <a:pt x="2101213" y="463586"/>
                  <a:pt x="2023160" y="404011"/>
                </a:cubicBezTo>
                <a:cubicBezTo>
                  <a:pt x="1999764" y="386305"/>
                  <a:pt x="1936998" y="349806"/>
                  <a:pt x="1924190" y="330472"/>
                </a:cubicBezTo>
                <a:cubicBezTo>
                  <a:pt x="1919232" y="322986"/>
                  <a:pt x="1930460" y="315549"/>
                  <a:pt x="1926976" y="300806"/>
                </a:cubicBezTo>
                <a:cubicBezTo>
                  <a:pt x="1920390" y="282734"/>
                  <a:pt x="1907323" y="280621"/>
                  <a:pt x="1884551" y="262501"/>
                </a:cubicBezTo>
                <a:cubicBezTo>
                  <a:pt x="1868000" y="245644"/>
                  <a:pt x="1857672" y="230051"/>
                  <a:pt x="1846079" y="220679"/>
                </a:cubicBezTo>
                <a:cubicBezTo>
                  <a:pt x="1797432" y="181110"/>
                  <a:pt x="1753743" y="149026"/>
                  <a:pt x="1702205" y="105092"/>
                </a:cubicBezTo>
                <a:cubicBezTo>
                  <a:pt x="1702205" y="105092"/>
                  <a:pt x="1651031" y="77965"/>
                  <a:pt x="1656038" y="69264"/>
                </a:cubicBezTo>
                <a:cubicBezTo>
                  <a:pt x="1656774" y="65635"/>
                  <a:pt x="1671583" y="75121"/>
                  <a:pt x="1683282" y="83300"/>
                </a:cubicBezTo>
                <a:lnTo>
                  <a:pt x="1692120" y="89714"/>
                </a:lnTo>
                <a:lnTo>
                  <a:pt x="1722519" y="116538"/>
                </a:lnTo>
                <a:cubicBezTo>
                  <a:pt x="1755036" y="146319"/>
                  <a:pt x="1791156" y="180781"/>
                  <a:pt x="1812767" y="188003"/>
                </a:cubicBezTo>
                <a:cubicBezTo>
                  <a:pt x="1821467" y="193009"/>
                  <a:pt x="1829576" y="187637"/>
                  <a:pt x="1835797" y="188901"/>
                </a:cubicBezTo>
                <a:cubicBezTo>
                  <a:pt x="1844911" y="194530"/>
                  <a:pt x="1861048" y="210763"/>
                  <a:pt x="1879487" y="220986"/>
                </a:cubicBezTo>
                <a:cubicBezTo>
                  <a:pt x="1891080" y="230356"/>
                  <a:pt x="1950103" y="269334"/>
                  <a:pt x="1917001" y="235621"/>
                </a:cubicBezTo>
                <a:cubicBezTo>
                  <a:pt x="1897559" y="214398"/>
                  <a:pt x="1864200" y="197906"/>
                  <a:pt x="1853020" y="189159"/>
                </a:cubicBezTo>
                <a:cubicBezTo>
                  <a:pt x="1840804" y="180199"/>
                  <a:pt x="1837320" y="165457"/>
                  <a:pt x="1834841" y="161715"/>
                </a:cubicBezTo>
                <a:cubicBezTo>
                  <a:pt x="1825517" y="157122"/>
                  <a:pt x="1818882" y="155235"/>
                  <a:pt x="1807703" y="146488"/>
                </a:cubicBezTo>
                <a:cubicBezTo>
                  <a:pt x="1805224" y="142745"/>
                  <a:pt x="1794895" y="127151"/>
                  <a:pt x="1789936" y="119667"/>
                </a:cubicBezTo>
                <a:cubicBezTo>
                  <a:pt x="1780823" y="114038"/>
                  <a:pt x="1752056" y="88222"/>
                  <a:pt x="1726805" y="66360"/>
                </a:cubicBezTo>
                <a:cubicBezTo>
                  <a:pt x="1707867" y="49963"/>
                  <a:pt x="1667622" y="15879"/>
                  <a:pt x="1669912" y="14193"/>
                </a:cubicBezTo>
                <a:close/>
                <a:moveTo>
                  <a:pt x="1662283" y="93"/>
                </a:moveTo>
                <a:cubicBezTo>
                  <a:pt x="1661612" y="286"/>
                  <a:pt x="1659819" y="800"/>
                  <a:pt x="1656238" y="1826"/>
                </a:cubicBezTo>
                <a:cubicBezTo>
                  <a:pt x="1656238" y="1826"/>
                  <a:pt x="1664298" y="-485"/>
                  <a:pt x="1662283" y="93"/>
                </a:cubicBez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3467573545"/>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userDrawn="1">
  <p:cSld name="156_Custom Layout">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6477001" y="777477"/>
            <a:ext cx="4713849" cy="5303047"/>
          </a:xfrm>
          <a:custGeom>
            <a:avLst/>
            <a:gdLst>
              <a:gd name="connsiteX0" fmla="*/ 376257 w 4713849"/>
              <a:gd name="connsiteY0" fmla="*/ 5295189 h 5303047"/>
              <a:gd name="connsiteX1" fmla="*/ 374930 w 4713849"/>
              <a:gd name="connsiteY1" fmla="*/ 5296324 h 5303047"/>
              <a:gd name="connsiteX2" fmla="*/ 368791 w 4713849"/>
              <a:gd name="connsiteY2" fmla="*/ 5298739 h 5303047"/>
              <a:gd name="connsiteX3" fmla="*/ 444575 w 4713849"/>
              <a:gd name="connsiteY3" fmla="*/ 5284558 h 5303047"/>
              <a:gd name="connsiteX4" fmla="*/ 448091 w 4713849"/>
              <a:gd name="connsiteY4" fmla="*/ 5285097 h 5303047"/>
              <a:gd name="connsiteX5" fmla="*/ 446707 w 4713849"/>
              <a:gd name="connsiteY5" fmla="*/ 5286981 h 5303047"/>
              <a:gd name="connsiteX6" fmla="*/ 442406 w 4713849"/>
              <a:gd name="connsiteY6" fmla="*/ 5287250 h 5303047"/>
              <a:gd name="connsiteX7" fmla="*/ 444575 w 4713849"/>
              <a:gd name="connsiteY7" fmla="*/ 5284558 h 5303047"/>
              <a:gd name="connsiteX8" fmla="*/ 450260 w 4713849"/>
              <a:gd name="connsiteY8" fmla="*/ 5282404 h 5303047"/>
              <a:gd name="connsiteX9" fmla="*/ 453777 w 4713849"/>
              <a:gd name="connsiteY9" fmla="*/ 5282943 h 5303047"/>
              <a:gd name="connsiteX10" fmla="*/ 452393 w 4713849"/>
              <a:gd name="connsiteY10" fmla="*/ 5284827 h 5303047"/>
              <a:gd name="connsiteX11" fmla="*/ 448091 w 4713849"/>
              <a:gd name="connsiteY11" fmla="*/ 5285097 h 5303047"/>
              <a:gd name="connsiteX12" fmla="*/ 450260 w 4713849"/>
              <a:gd name="connsiteY12" fmla="*/ 5282404 h 5303047"/>
              <a:gd name="connsiteX13" fmla="*/ 468440 w 4713849"/>
              <a:gd name="connsiteY13" fmla="*/ 5276121 h 5303047"/>
              <a:gd name="connsiteX14" fmla="*/ 462567 w 4713849"/>
              <a:gd name="connsiteY14" fmla="*/ 5280475 h 5303047"/>
              <a:gd name="connsiteX15" fmla="*/ 453777 w 4713849"/>
              <a:gd name="connsiteY15" fmla="*/ 5282943 h 5303047"/>
              <a:gd name="connsiteX16" fmla="*/ 468440 w 4713849"/>
              <a:gd name="connsiteY16" fmla="*/ 5276121 h 5303047"/>
              <a:gd name="connsiteX17" fmla="*/ 572577 w 4713849"/>
              <a:gd name="connsiteY17" fmla="*/ 5225142 h 5303047"/>
              <a:gd name="connsiteX18" fmla="*/ 565096 w 4713849"/>
              <a:gd name="connsiteY18" fmla="*/ 5231604 h 5303047"/>
              <a:gd name="connsiteX19" fmla="*/ 573681 w 4713849"/>
              <a:gd name="connsiteY19" fmla="*/ 5226152 h 5303047"/>
              <a:gd name="connsiteX20" fmla="*/ 572577 w 4713849"/>
              <a:gd name="connsiteY20" fmla="*/ 5225142 h 5303047"/>
              <a:gd name="connsiteX21" fmla="*/ 492679 w 4713849"/>
              <a:gd name="connsiteY21" fmla="*/ 5198216 h 5303047"/>
              <a:gd name="connsiteX22" fmla="*/ 494161 w 4713849"/>
              <a:gd name="connsiteY22" fmla="*/ 5199248 h 5303047"/>
              <a:gd name="connsiteX23" fmla="*/ 489853 w 4713849"/>
              <a:gd name="connsiteY23" fmla="*/ 5202353 h 5303047"/>
              <a:gd name="connsiteX24" fmla="*/ 485198 w 4713849"/>
              <a:gd name="connsiteY24" fmla="*/ 5202882 h 5303047"/>
              <a:gd name="connsiteX25" fmla="*/ 492679 w 4713849"/>
              <a:gd name="connsiteY25" fmla="*/ 5198216 h 5303047"/>
              <a:gd name="connsiteX26" fmla="*/ 494319 w 4713849"/>
              <a:gd name="connsiteY26" fmla="*/ 5189825 h 5303047"/>
              <a:gd name="connsiteX27" fmla="*/ 471287 w 4713849"/>
              <a:gd name="connsiteY27" fmla="*/ 5202592 h 5303047"/>
              <a:gd name="connsiteX28" fmla="*/ 476627 w 4713849"/>
              <a:gd name="connsiteY28" fmla="*/ 5195069 h 5303047"/>
              <a:gd name="connsiteX29" fmla="*/ 526498 w 4713849"/>
              <a:gd name="connsiteY29" fmla="*/ 5181298 h 5303047"/>
              <a:gd name="connsiteX30" fmla="*/ 524100 w 4713849"/>
              <a:gd name="connsiteY30" fmla="*/ 5184932 h 5303047"/>
              <a:gd name="connsiteX31" fmla="*/ 526498 w 4713849"/>
              <a:gd name="connsiteY31" fmla="*/ 5181298 h 5303047"/>
              <a:gd name="connsiteX32" fmla="*/ 665928 w 4713849"/>
              <a:gd name="connsiteY32" fmla="*/ 5171384 h 5303047"/>
              <a:gd name="connsiteX33" fmla="*/ 638215 w 4713849"/>
              <a:gd name="connsiteY33" fmla="*/ 5187128 h 5303047"/>
              <a:gd name="connsiteX34" fmla="*/ 654151 w 4713849"/>
              <a:gd name="connsiteY34" fmla="*/ 5176672 h 5303047"/>
              <a:gd name="connsiteX35" fmla="*/ 666037 w 4713849"/>
              <a:gd name="connsiteY35" fmla="*/ 5171322 h 5303047"/>
              <a:gd name="connsiteX36" fmla="*/ 666045 w 4713849"/>
              <a:gd name="connsiteY36" fmla="*/ 5171331 h 5303047"/>
              <a:gd name="connsiteX37" fmla="*/ 665928 w 4713849"/>
              <a:gd name="connsiteY37" fmla="*/ 5171384 h 5303047"/>
              <a:gd name="connsiteX38" fmla="*/ 692193 w 4713849"/>
              <a:gd name="connsiteY38" fmla="*/ 5155670 h 5303047"/>
              <a:gd name="connsiteX39" fmla="*/ 680031 w 4713849"/>
              <a:gd name="connsiteY39" fmla="*/ 5163371 h 5303047"/>
              <a:gd name="connsiteX40" fmla="*/ 666037 w 4713849"/>
              <a:gd name="connsiteY40" fmla="*/ 5171322 h 5303047"/>
              <a:gd name="connsiteX41" fmla="*/ 664250 w 4713849"/>
              <a:gd name="connsiteY41" fmla="*/ 5169177 h 5303047"/>
              <a:gd name="connsiteX42" fmla="*/ 692193 w 4713849"/>
              <a:gd name="connsiteY42" fmla="*/ 5155670 h 5303047"/>
              <a:gd name="connsiteX43" fmla="*/ 348902 w 4713849"/>
              <a:gd name="connsiteY43" fmla="*/ 5151355 h 5303047"/>
              <a:gd name="connsiteX44" fmla="*/ 347556 w 4713849"/>
              <a:gd name="connsiteY44" fmla="*/ 5153020 h 5303047"/>
              <a:gd name="connsiteX45" fmla="*/ 346414 w 4713849"/>
              <a:gd name="connsiteY45" fmla="*/ 5154253 h 5303047"/>
              <a:gd name="connsiteX46" fmla="*/ 343296 w 4713849"/>
              <a:gd name="connsiteY46" fmla="*/ 5156123 h 5303047"/>
              <a:gd name="connsiteX47" fmla="*/ 348902 w 4713849"/>
              <a:gd name="connsiteY47" fmla="*/ 5151355 h 5303047"/>
              <a:gd name="connsiteX48" fmla="*/ 321438 w 4713849"/>
              <a:gd name="connsiteY48" fmla="*/ 5038425 h 5303047"/>
              <a:gd name="connsiteX49" fmla="*/ 312886 w 4713849"/>
              <a:gd name="connsiteY49" fmla="*/ 5048569 h 5303047"/>
              <a:gd name="connsiteX50" fmla="*/ 309243 w 4713849"/>
              <a:gd name="connsiteY50" fmla="*/ 5050121 h 5303047"/>
              <a:gd name="connsiteX51" fmla="*/ 321438 w 4713849"/>
              <a:gd name="connsiteY51" fmla="*/ 5038425 h 5303047"/>
              <a:gd name="connsiteX52" fmla="*/ 938361 w 4713849"/>
              <a:gd name="connsiteY52" fmla="*/ 5026650 h 5303047"/>
              <a:gd name="connsiteX53" fmla="*/ 939033 w 4713849"/>
              <a:gd name="connsiteY53" fmla="*/ 5028983 h 5303047"/>
              <a:gd name="connsiteX54" fmla="*/ 938360 w 4713849"/>
              <a:gd name="connsiteY54" fmla="*/ 5031317 h 5303047"/>
              <a:gd name="connsiteX55" fmla="*/ 938361 w 4713849"/>
              <a:gd name="connsiteY55" fmla="*/ 5026650 h 5303047"/>
              <a:gd name="connsiteX56" fmla="*/ 235677 w 4713849"/>
              <a:gd name="connsiteY56" fmla="*/ 4994228 h 5303047"/>
              <a:gd name="connsiteX57" fmla="*/ 201026 w 4713849"/>
              <a:gd name="connsiteY57" fmla="*/ 5022767 h 5303047"/>
              <a:gd name="connsiteX58" fmla="*/ 196125 w 4713849"/>
              <a:gd name="connsiteY58" fmla="*/ 5024813 h 5303047"/>
              <a:gd name="connsiteX59" fmla="*/ 190165 w 4713849"/>
              <a:gd name="connsiteY59" fmla="*/ 5026819 h 5303047"/>
              <a:gd name="connsiteX60" fmla="*/ 206048 w 4713849"/>
              <a:gd name="connsiteY60" fmla="*/ 5011947 h 5303047"/>
              <a:gd name="connsiteX61" fmla="*/ 221793 w 4713849"/>
              <a:gd name="connsiteY61" fmla="*/ 4998392 h 5303047"/>
              <a:gd name="connsiteX62" fmla="*/ 231436 w 4713849"/>
              <a:gd name="connsiteY62" fmla="*/ 4995734 h 5303047"/>
              <a:gd name="connsiteX63" fmla="*/ 1077870 w 4713849"/>
              <a:gd name="connsiteY63" fmla="*/ 4979867 h 5303047"/>
              <a:gd name="connsiteX64" fmla="*/ 1068233 w 4713849"/>
              <a:gd name="connsiteY64" fmla="*/ 4988954 h 5303047"/>
              <a:gd name="connsiteX65" fmla="*/ 989633 w 4713849"/>
              <a:gd name="connsiteY65" fmla="*/ 5045106 h 5303047"/>
              <a:gd name="connsiteX66" fmla="*/ 885054 w 4713849"/>
              <a:gd name="connsiteY66" fmla="*/ 5103328 h 5303047"/>
              <a:gd name="connsiteX67" fmla="*/ 949609 w 4713849"/>
              <a:gd name="connsiteY67" fmla="*/ 5064985 h 5303047"/>
              <a:gd name="connsiteX68" fmla="*/ 1027535 w 4713849"/>
              <a:gd name="connsiteY68" fmla="*/ 5013367 h 5303047"/>
              <a:gd name="connsiteX69" fmla="*/ 1071824 w 4713849"/>
              <a:gd name="connsiteY69" fmla="*/ 4982133 h 5303047"/>
              <a:gd name="connsiteX70" fmla="*/ 1077870 w 4713849"/>
              <a:gd name="connsiteY70" fmla="*/ 4979867 h 5303047"/>
              <a:gd name="connsiteX71" fmla="*/ 186093 w 4713849"/>
              <a:gd name="connsiteY71" fmla="*/ 4947059 h 5303047"/>
              <a:gd name="connsiteX72" fmla="*/ 184766 w 4713849"/>
              <a:gd name="connsiteY72" fmla="*/ 4948195 h 5303047"/>
              <a:gd name="connsiteX73" fmla="*/ 178627 w 4713849"/>
              <a:gd name="connsiteY73" fmla="*/ 4950610 h 5303047"/>
              <a:gd name="connsiteX74" fmla="*/ 1088582 w 4713849"/>
              <a:gd name="connsiteY74" fmla="*/ 4946591 h 5303047"/>
              <a:gd name="connsiteX75" fmla="*/ 1064643 w 4713849"/>
              <a:gd name="connsiteY75" fmla="*/ 4968849 h 5303047"/>
              <a:gd name="connsiteX76" fmla="*/ 984744 w 4713849"/>
              <a:gd name="connsiteY76" fmla="*/ 5022342 h 5303047"/>
              <a:gd name="connsiteX77" fmla="*/ 873424 w 4713849"/>
              <a:gd name="connsiteY77" fmla="*/ 5091272 h 5303047"/>
              <a:gd name="connsiteX78" fmla="*/ 820780 w 4713849"/>
              <a:gd name="connsiteY78" fmla="*/ 5119224 h 5303047"/>
              <a:gd name="connsiteX79" fmla="*/ 782955 w 4713849"/>
              <a:gd name="connsiteY79" fmla="*/ 5137758 h 5303047"/>
              <a:gd name="connsiteX80" fmla="*/ 786127 w 4713849"/>
              <a:gd name="connsiteY80" fmla="*/ 5135333 h 5303047"/>
              <a:gd name="connsiteX81" fmla="*/ 813023 w 4713849"/>
              <a:gd name="connsiteY81" fmla="*/ 5118032 h 5303047"/>
              <a:gd name="connsiteX82" fmla="*/ 815510 w 4713849"/>
              <a:gd name="connsiteY82" fmla="*/ 5116170 h 5303047"/>
              <a:gd name="connsiteX83" fmla="*/ 830800 w 4713849"/>
              <a:gd name="connsiteY83" fmla="*/ 5108667 h 5303047"/>
              <a:gd name="connsiteX84" fmla="*/ 879109 w 4713849"/>
              <a:gd name="connsiteY84" fmla="*/ 5082297 h 5303047"/>
              <a:gd name="connsiteX85" fmla="*/ 1075715 w 4713849"/>
              <a:gd name="connsiteY85" fmla="*/ 4951258 h 5303047"/>
              <a:gd name="connsiteX86" fmla="*/ 1088582 w 4713849"/>
              <a:gd name="connsiteY86" fmla="*/ 4946591 h 5303047"/>
              <a:gd name="connsiteX87" fmla="*/ 254411 w 4713849"/>
              <a:gd name="connsiteY87" fmla="*/ 4936429 h 5303047"/>
              <a:gd name="connsiteX88" fmla="*/ 257927 w 4713849"/>
              <a:gd name="connsiteY88" fmla="*/ 4936968 h 5303047"/>
              <a:gd name="connsiteX89" fmla="*/ 256544 w 4713849"/>
              <a:gd name="connsiteY89" fmla="*/ 4938852 h 5303047"/>
              <a:gd name="connsiteX90" fmla="*/ 252242 w 4713849"/>
              <a:gd name="connsiteY90" fmla="*/ 4939121 h 5303047"/>
              <a:gd name="connsiteX91" fmla="*/ 254411 w 4713849"/>
              <a:gd name="connsiteY91" fmla="*/ 4936429 h 5303047"/>
              <a:gd name="connsiteX92" fmla="*/ 260096 w 4713849"/>
              <a:gd name="connsiteY92" fmla="*/ 4934275 h 5303047"/>
              <a:gd name="connsiteX93" fmla="*/ 263613 w 4713849"/>
              <a:gd name="connsiteY93" fmla="*/ 4934814 h 5303047"/>
              <a:gd name="connsiteX94" fmla="*/ 262229 w 4713849"/>
              <a:gd name="connsiteY94" fmla="*/ 4936698 h 5303047"/>
              <a:gd name="connsiteX95" fmla="*/ 257927 w 4713849"/>
              <a:gd name="connsiteY95" fmla="*/ 4936968 h 5303047"/>
              <a:gd name="connsiteX96" fmla="*/ 260096 w 4713849"/>
              <a:gd name="connsiteY96" fmla="*/ 4934275 h 5303047"/>
              <a:gd name="connsiteX97" fmla="*/ 278275 w 4713849"/>
              <a:gd name="connsiteY97" fmla="*/ 4927993 h 5303047"/>
              <a:gd name="connsiteX98" fmla="*/ 272403 w 4713849"/>
              <a:gd name="connsiteY98" fmla="*/ 4932346 h 5303047"/>
              <a:gd name="connsiteX99" fmla="*/ 263613 w 4713849"/>
              <a:gd name="connsiteY99" fmla="*/ 4934814 h 5303047"/>
              <a:gd name="connsiteX100" fmla="*/ 278275 w 4713849"/>
              <a:gd name="connsiteY100" fmla="*/ 4927993 h 5303047"/>
              <a:gd name="connsiteX101" fmla="*/ 340338 w 4713849"/>
              <a:gd name="connsiteY101" fmla="*/ 4916840 h 5303047"/>
              <a:gd name="connsiteX102" fmla="*/ 331661 w 4713849"/>
              <a:gd name="connsiteY102" fmla="*/ 4924262 h 5303047"/>
              <a:gd name="connsiteX103" fmla="*/ 287236 w 4713849"/>
              <a:gd name="connsiteY103" fmla="*/ 4953432 h 5303047"/>
              <a:gd name="connsiteX104" fmla="*/ 266746 w 4713849"/>
              <a:gd name="connsiteY104" fmla="*/ 4969543 h 5303047"/>
              <a:gd name="connsiteX105" fmla="*/ 266850 w 4713849"/>
              <a:gd name="connsiteY105" fmla="*/ 4968920 h 5303047"/>
              <a:gd name="connsiteX106" fmla="*/ 253581 w 4713849"/>
              <a:gd name="connsiteY106" fmla="*/ 4973475 h 5303047"/>
              <a:gd name="connsiteX107" fmla="*/ 248654 w 4713849"/>
              <a:gd name="connsiteY107" fmla="*/ 4975267 h 5303047"/>
              <a:gd name="connsiteX108" fmla="*/ 254899 w 4713849"/>
              <a:gd name="connsiteY108" fmla="*/ 4969890 h 5303047"/>
              <a:gd name="connsiteX109" fmla="*/ 296688 w 4713849"/>
              <a:gd name="connsiteY109" fmla="*/ 4936087 h 5303047"/>
              <a:gd name="connsiteX110" fmla="*/ 315711 w 4713849"/>
              <a:gd name="connsiteY110" fmla="*/ 4928710 h 5303047"/>
              <a:gd name="connsiteX111" fmla="*/ 436276 w 4713849"/>
              <a:gd name="connsiteY111" fmla="*/ 4884137 h 5303047"/>
              <a:gd name="connsiteX112" fmla="*/ 436273 w 4713849"/>
              <a:gd name="connsiteY112" fmla="*/ 4884192 h 5303047"/>
              <a:gd name="connsiteX113" fmla="*/ 436262 w 4713849"/>
              <a:gd name="connsiteY113" fmla="*/ 4884529 h 5303047"/>
              <a:gd name="connsiteX114" fmla="*/ 436229 w 4713849"/>
              <a:gd name="connsiteY114" fmla="*/ 4885463 h 5303047"/>
              <a:gd name="connsiteX115" fmla="*/ 436153 w 4713849"/>
              <a:gd name="connsiteY115" fmla="*/ 4887674 h 5303047"/>
              <a:gd name="connsiteX116" fmla="*/ 436262 w 4713849"/>
              <a:gd name="connsiteY116" fmla="*/ 4884529 h 5303047"/>
              <a:gd name="connsiteX117" fmla="*/ 382413 w 4713849"/>
              <a:gd name="connsiteY117" fmla="*/ 4877013 h 5303047"/>
              <a:gd name="connsiteX118" fmla="*/ 378089 w 4713849"/>
              <a:gd name="connsiteY118" fmla="*/ 4877909 h 5303047"/>
              <a:gd name="connsiteX119" fmla="*/ 377003 w 4713849"/>
              <a:gd name="connsiteY119" fmla="*/ 4878404 h 5303047"/>
              <a:gd name="connsiteX120" fmla="*/ 374409 w 4713849"/>
              <a:gd name="connsiteY120" fmla="*/ 4880244 h 5303047"/>
              <a:gd name="connsiteX121" fmla="*/ 374932 w 4713849"/>
              <a:gd name="connsiteY121" fmla="*/ 4883475 h 5303047"/>
              <a:gd name="connsiteX122" fmla="*/ 383517 w 4713849"/>
              <a:gd name="connsiteY122" fmla="*/ 4878023 h 5303047"/>
              <a:gd name="connsiteX123" fmla="*/ 382413 w 4713849"/>
              <a:gd name="connsiteY123" fmla="*/ 4877013 h 5303047"/>
              <a:gd name="connsiteX124" fmla="*/ 302515 w 4713849"/>
              <a:gd name="connsiteY124" fmla="*/ 4850087 h 5303047"/>
              <a:gd name="connsiteX125" fmla="*/ 303997 w 4713849"/>
              <a:gd name="connsiteY125" fmla="*/ 4851119 h 5303047"/>
              <a:gd name="connsiteX126" fmla="*/ 299689 w 4713849"/>
              <a:gd name="connsiteY126" fmla="*/ 4854224 h 5303047"/>
              <a:gd name="connsiteX127" fmla="*/ 295034 w 4713849"/>
              <a:gd name="connsiteY127" fmla="*/ 4854754 h 5303047"/>
              <a:gd name="connsiteX128" fmla="*/ 302515 w 4713849"/>
              <a:gd name="connsiteY128" fmla="*/ 4850087 h 5303047"/>
              <a:gd name="connsiteX129" fmla="*/ 1313017 w 4713849"/>
              <a:gd name="connsiteY129" fmla="*/ 4848939 h 5303047"/>
              <a:gd name="connsiteX130" fmla="*/ 1315523 w 4713849"/>
              <a:gd name="connsiteY130" fmla="*/ 4849657 h 5303047"/>
              <a:gd name="connsiteX131" fmla="*/ 1315111 w 4713849"/>
              <a:gd name="connsiteY131" fmla="*/ 4853607 h 5303047"/>
              <a:gd name="connsiteX132" fmla="*/ 459164 w 4713849"/>
              <a:gd name="connsiteY132" fmla="*/ 4842435 h 5303047"/>
              <a:gd name="connsiteX133" fmla="*/ 457420 w 4713849"/>
              <a:gd name="connsiteY133" fmla="*/ 4843481 h 5303047"/>
              <a:gd name="connsiteX134" fmla="*/ 459379 w 4713849"/>
              <a:gd name="connsiteY134" fmla="*/ 4842560 h 5303047"/>
              <a:gd name="connsiteX135" fmla="*/ 361766 w 4713849"/>
              <a:gd name="connsiteY135" fmla="*/ 4841471 h 5303047"/>
              <a:gd name="connsiteX136" fmla="*/ 357913 w 4713849"/>
              <a:gd name="connsiteY136" fmla="*/ 4844433 h 5303047"/>
              <a:gd name="connsiteX137" fmla="*/ 352488 w 4713849"/>
              <a:gd name="connsiteY137" fmla="*/ 4845779 h 5303047"/>
              <a:gd name="connsiteX138" fmla="*/ 361766 w 4713849"/>
              <a:gd name="connsiteY138" fmla="*/ 4841471 h 5303047"/>
              <a:gd name="connsiteX139" fmla="*/ 336334 w 4713849"/>
              <a:gd name="connsiteY139" fmla="*/ 4833169 h 5303047"/>
              <a:gd name="connsiteX140" fmla="*/ 335073 w 4713849"/>
              <a:gd name="connsiteY140" fmla="*/ 4835080 h 5303047"/>
              <a:gd name="connsiteX141" fmla="*/ 335434 w 4713849"/>
              <a:gd name="connsiteY141" fmla="*/ 4834532 h 5303047"/>
              <a:gd name="connsiteX142" fmla="*/ 336334 w 4713849"/>
              <a:gd name="connsiteY142" fmla="*/ 4833169 h 5303047"/>
              <a:gd name="connsiteX143" fmla="*/ 1448134 w 4713849"/>
              <a:gd name="connsiteY143" fmla="*/ 4812814 h 5303047"/>
              <a:gd name="connsiteX144" fmla="*/ 1448134 w 4713849"/>
              <a:gd name="connsiteY144" fmla="*/ 4812814 h 5303047"/>
              <a:gd name="connsiteX145" fmla="*/ 406722 w 4713849"/>
              <a:gd name="connsiteY145" fmla="*/ 4809082 h 5303047"/>
              <a:gd name="connsiteX146" fmla="*/ 389659 w 4713849"/>
              <a:gd name="connsiteY146" fmla="*/ 4817530 h 5303047"/>
              <a:gd name="connsiteX147" fmla="*/ 383795 w 4713849"/>
              <a:gd name="connsiteY147" fmla="*/ 4820023 h 5303047"/>
              <a:gd name="connsiteX148" fmla="*/ 373545 w 4713849"/>
              <a:gd name="connsiteY148" fmla="*/ 4826832 h 5303047"/>
              <a:gd name="connsiteX149" fmla="*/ 358632 w 4713849"/>
              <a:gd name="connsiteY149" fmla="*/ 4834328 h 5303047"/>
              <a:gd name="connsiteX150" fmla="*/ 361110 w 4713849"/>
              <a:gd name="connsiteY150" fmla="*/ 4829666 h 5303047"/>
              <a:gd name="connsiteX151" fmla="*/ 318614 w 4713849"/>
              <a:gd name="connsiteY151" fmla="*/ 4847729 h 5303047"/>
              <a:gd name="connsiteX152" fmla="*/ 297350 w 4713849"/>
              <a:gd name="connsiteY152" fmla="*/ 4862541 h 5303047"/>
              <a:gd name="connsiteX153" fmla="*/ 266254 w 4713849"/>
              <a:gd name="connsiteY153" fmla="*/ 4889956 h 5303047"/>
              <a:gd name="connsiteX154" fmla="*/ 262208 w 4713849"/>
              <a:gd name="connsiteY154" fmla="*/ 4892844 h 5303047"/>
              <a:gd name="connsiteX155" fmla="*/ 262501 w 4713849"/>
              <a:gd name="connsiteY155" fmla="*/ 4892756 h 5303047"/>
              <a:gd name="connsiteX156" fmla="*/ 263613 w 4713849"/>
              <a:gd name="connsiteY156" fmla="*/ 4892450 h 5303047"/>
              <a:gd name="connsiteX157" fmla="*/ 352573 w 4713849"/>
              <a:gd name="connsiteY157" fmla="*/ 4850850 h 5303047"/>
              <a:gd name="connsiteX158" fmla="*/ 370130 w 4713849"/>
              <a:gd name="connsiteY158" fmla="*/ 4843055 h 5303047"/>
              <a:gd name="connsiteX159" fmla="*/ 375494 w 4713849"/>
              <a:gd name="connsiteY159" fmla="*/ 4837577 h 5303047"/>
              <a:gd name="connsiteX160" fmla="*/ 377355 w 4713849"/>
              <a:gd name="connsiteY160" fmla="*/ 4835824 h 5303047"/>
              <a:gd name="connsiteX161" fmla="*/ 371786 w 4713849"/>
              <a:gd name="connsiteY161" fmla="*/ 4838032 h 5303047"/>
              <a:gd name="connsiteX162" fmla="*/ 361766 w 4713849"/>
              <a:gd name="connsiteY162" fmla="*/ 4841471 h 5303047"/>
              <a:gd name="connsiteX163" fmla="*/ 376288 w 4713849"/>
              <a:gd name="connsiteY163" fmla="*/ 4832888 h 5303047"/>
              <a:gd name="connsiteX164" fmla="*/ 384451 w 4713849"/>
              <a:gd name="connsiteY164" fmla="*/ 4829267 h 5303047"/>
              <a:gd name="connsiteX165" fmla="*/ 396417 w 4713849"/>
              <a:gd name="connsiteY165" fmla="*/ 4818717 h 5303047"/>
              <a:gd name="connsiteX166" fmla="*/ 405435 w 4713849"/>
              <a:gd name="connsiteY166" fmla="*/ 4811258 h 5303047"/>
              <a:gd name="connsiteX167" fmla="*/ 158737 w 4713849"/>
              <a:gd name="connsiteY167" fmla="*/ 4803226 h 5303047"/>
              <a:gd name="connsiteX168" fmla="*/ 157392 w 4713849"/>
              <a:gd name="connsiteY168" fmla="*/ 4804891 h 5303047"/>
              <a:gd name="connsiteX169" fmla="*/ 156250 w 4713849"/>
              <a:gd name="connsiteY169" fmla="*/ 4806124 h 5303047"/>
              <a:gd name="connsiteX170" fmla="*/ 153132 w 4713849"/>
              <a:gd name="connsiteY170" fmla="*/ 4807994 h 5303047"/>
              <a:gd name="connsiteX171" fmla="*/ 158737 w 4713849"/>
              <a:gd name="connsiteY171" fmla="*/ 4803226 h 5303047"/>
              <a:gd name="connsiteX172" fmla="*/ 589036 w 4713849"/>
              <a:gd name="connsiteY172" fmla="*/ 4775660 h 5303047"/>
              <a:gd name="connsiteX173" fmla="*/ 581555 w 4713849"/>
              <a:gd name="connsiteY173" fmla="*/ 4782121 h 5303047"/>
              <a:gd name="connsiteX174" fmla="*/ 575492 w 4713849"/>
              <a:gd name="connsiteY174" fmla="*/ 4787968 h 5303047"/>
              <a:gd name="connsiteX175" fmla="*/ 576674 w 4713849"/>
              <a:gd name="connsiteY175" fmla="*/ 4787412 h 5303047"/>
              <a:gd name="connsiteX176" fmla="*/ 584282 w 4713849"/>
              <a:gd name="connsiteY176" fmla="*/ 4782940 h 5303047"/>
              <a:gd name="connsiteX177" fmla="*/ 587077 w 4713849"/>
              <a:gd name="connsiteY177" fmla="*/ 4780906 h 5303047"/>
              <a:gd name="connsiteX178" fmla="*/ 589036 w 4713849"/>
              <a:gd name="connsiteY178" fmla="*/ 4775660 h 5303047"/>
              <a:gd name="connsiteX179" fmla="*/ 1308349 w 4713849"/>
              <a:gd name="connsiteY179" fmla="*/ 4757198 h 5303047"/>
              <a:gd name="connsiteX180" fmla="*/ 1269794 w 4713849"/>
              <a:gd name="connsiteY180" fmla="*/ 4780315 h 5303047"/>
              <a:gd name="connsiteX181" fmla="*/ 1255562 w 4713849"/>
              <a:gd name="connsiteY181" fmla="*/ 4791138 h 5303047"/>
              <a:gd name="connsiteX182" fmla="*/ 1116413 w 4713849"/>
              <a:gd name="connsiteY182" fmla="*/ 4888790 h 5303047"/>
              <a:gd name="connsiteX183" fmla="*/ 1112821 w 4713849"/>
              <a:gd name="connsiteY183" fmla="*/ 4895251 h 5303047"/>
              <a:gd name="connsiteX184" fmla="*/ 1148133 w 4713849"/>
              <a:gd name="connsiteY184" fmla="*/ 4870840 h 5303047"/>
              <a:gd name="connsiteX185" fmla="*/ 1198106 w 4713849"/>
              <a:gd name="connsiteY185" fmla="*/ 4839964 h 5303047"/>
              <a:gd name="connsiteX186" fmla="*/ 1289077 w 4713849"/>
              <a:gd name="connsiteY186" fmla="*/ 4771034 h 5303047"/>
              <a:gd name="connsiteX187" fmla="*/ 324508 w 4713849"/>
              <a:gd name="connsiteY187" fmla="*/ 4756944 h 5303047"/>
              <a:gd name="connsiteX188" fmla="*/ 317278 w 4713849"/>
              <a:gd name="connsiteY188" fmla="*/ 4760158 h 5303047"/>
              <a:gd name="connsiteX189" fmla="*/ 300239 w 4713849"/>
              <a:gd name="connsiteY189" fmla="*/ 4773479 h 5303047"/>
              <a:gd name="connsiteX190" fmla="*/ 286112 w 4713849"/>
              <a:gd name="connsiteY190" fmla="*/ 4784587 h 5303047"/>
              <a:gd name="connsiteX191" fmla="*/ 289725 w 4713849"/>
              <a:gd name="connsiteY191" fmla="*/ 4782934 h 5303047"/>
              <a:gd name="connsiteX192" fmla="*/ 294778 w 4713849"/>
              <a:gd name="connsiteY192" fmla="*/ 4778283 h 5303047"/>
              <a:gd name="connsiteX193" fmla="*/ 311084 w 4713849"/>
              <a:gd name="connsiteY193" fmla="*/ 4766136 h 5303047"/>
              <a:gd name="connsiteX194" fmla="*/ 390445 w 4713849"/>
              <a:gd name="connsiteY194" fmla="*/ 4735386 h 5303047"/>
              <a:gd name="connsiteX195" fmla="*/ 390387 w 4713849"/>
              <a:gd name="connsiteY195" fmla="*/ 4736601 h 5303047"/>
              <a:gd name="connsiteX196" fmla="*/ 390443 w 4713849"/>
              <a:gd name="connsiteY196" fmla="*/ 4735439 h 5303047"/>
              <a:gd name="connsiteX197" fmla="*/ 390445 w 4713849"/>
              <a:gd name="connsiteY197" fmla="*/ 4735386 h 5303047"/>
              <a:gd name="connsiteX198" fmla="*/ 672952 w 4713849"/>
              <a:gd name="connsiteY198" fmla="*/ 4726094 h 5303047"/>
              <a:gd name="connsiteX199" fmla="*/ 648586 w 4713849"/>
              <a:gd name="connsiteY199" fmla="*/ 4737604 h 5303047"/>
              <a:gd name="connsiteX200" fmla="*/ 628237 w 4713849"/>
              <a:gd name="connsiteY200" fmla="*/ 4755555 h 5303047"/>
              <a:gd name="connsiteX201" fmla="*/ 624347 w 4713849"/>
              <a:gd name="connsiteY201" fmla="*/ 4757709 h 5303047"/>
              <a:gd name="connsiteX202" fmla="*/ 625418 w 4713849"/>
              <a:gd name="connsiteY202" fmla="*/ 4758584 h 5303047"/>
              <a:gd name="connsiteX203" fmla="*/ 626180 w 4713849"/>
              <a:gd name="connsiteY203" fmla="*/ 4758247 h 5303047"/>
              <a:gd name="connsiteX204" fmla="*/ 628237 w 4713849"/>
              <a:gd name="connsiteY204" fmla="*/ 4755555 h 5303047"/>
              <a:gd name="connsiteX205" fmla="*/ 668935 w 4713849"/>
              <a:gd name="connsiteY205" fmla="*/ 4731142 h 5303047"/>
              <a:gd name="connsiteX206" fmla="*/ 672952 w 4713849"/>
              <a:gd name="connsiteY206" fmla="*/ 4726094 h 5303047"/>
              <a:gd name="connsiteX207" fmla="*/ 258556 w 4713849"/>
              <a:gd name="connsiteY207" fmla="*/ 4703357 h 5303047"/>
              <a:gd name="connsiteX208" fmla="*/ 257890 w 4713849"/>
              <a:gd name="connsiteY208" fmla="*/ 4703358 h 5303047"/>
              <a:gd name="connsiteX209" fmla="*/ 256610 w 4713849"/>
              <a:gd name="connsiteY209" fmla="*/ 4704143 h 5303047"/>
              <a:gd name="connsiteX210" fmla="*/ 249989 w 4713849"/>
              <a:gd name="connsiteY210" fmla="*/ 4708884 h 5303047"/>
              <a:gd name="connsiteX211" fmla="*/ 253071 w 4713849"/>
              <a:gd name="connsiteY211" fmla="*/ 4707154 h 5303047"/>
              <a:gd name="connsiteX212" fmla="*/ 131274 w 4713849"/>
              <a:gd name="connsiteY212" fmla="*/ 4690296 h 5303047"/>
              <a:gd name="connsiteX213" fmla="*/ 122722 w 4713849"/>
              <a:gd name="connsiteY213" fmla="*/ 4700440 h 5303047"/>
              <a:gd name="connsiteX214" fmla="*/ 119079 w 4713849"/>
              <a:gd name="connsiteY214" fmla="*/ 4701993 h 5303047"/>
              <a:gd name="connsiteX215" fmla="*/ 131274 w 4713849"/>
              <a:gd name="connsiteY215" fmla="*/ 4690296 h 5303047"/>
              <a:gd name="connsiteX216" fmla="*/ 45512 w 4713849"/>
              <a:gd name="connsiteY216" fmla="*/ 4646099 h 5303047"/>
              <a:gd name="connsiteX217" fmla="*/ 10862 w 4713849"/>
              <a:gd name="connsiteY217" fmla="*/ 4674638 h 5303047"/>
              <a:gd name="connsiteX218" fmla="*/ 5961 w 4713849"/>
              <a:gd name="connsiteY218" fmla="*/ 4676684 h 5303047"/>
              <a:gd name="connsiteX219" fmla="*/ 0 w 4713849"/>
              <a:gd name="connsiteY219" fmla="*/ 4678690 h 5303047"/>
              <a:gd name="connsiteX220" fmla="*/ 15884 w 4713849"/>
              <a:gd name="connsiteY220" fmla="*/ 4663819 h 5303047"/>
              <a:gd name="connsiteX221" fmla="*/ 31629 w 4713849"/>
              <a:gd name="connsiteY221" fmla="*/ 4650263 h 5303047"/>
              <a:gd name="connsiteX222" fmla="*/ 41272 w 4713849"/>
              <a:gd name="connsiteY222" fmla="*/ 4647605 h 5303047"/>
              <a:gd name="connsiteX223" fmla="*/ 150174 w 4713849"/>
              <a:gd name="connsiteY223" fmla="*/ 4568711 h 5303047"/>
              <a:gd name="connsiteX224" fmla="*/ 141497 w 4713849"/>
              <a:gd name="connsiteY224" fmla="*/ 4576133 h 5303047"/>
              <a:gd name="connsiteX225" fmla="*/ 97072 w 4713849"/>
              <a:gd name="connsiteY225" fmla="*/ 4605303 h 5303047"/>
              <a:gd name="connsiteX226" fmla="*/ 76582 w 4713849"/>
              <a:gd name="connsiteY226" fmla="*/ 4621414 h 5303047"/>
              <a:gd name="connsiteX227" fmla="*/ 76686 w 4713849"/>
              <a:gd name="connsiteY227" fmla="*/ 4620791 h 5303047"/>
              <a:gd name="connsiteX228" fmla="*/ 63416 w 4713849"/>
              <a:gd name="connsiteY228" fmla="*/ 4625346 h 5303047"/>
              <a:gd name="connsiteX229" fmla="*/ 58489 w 4713849"/>
              <a:gd name="connsiteY229" fmla="*/ 4627139 h 5303047"/>
              <a:gd name="connsiteX230" fmla="*/ 64735 w 4713849"/>
              <a:gd name="connsiteY230" fmla="*/ 4621761 h 5303047"/>
              <a:gd name="connsiteX231" fmla="*/ 106524 w 4713849"/>
              <a:gd name="connsiteY231" fmla="*/ 4587959 h 5303047"/>
              <a:gd name="connsiteX232" fmla="*/ 125548 w 4713849"/>
              <a:gd name="connsiteY232" fmla="*/ 4580581 h 5303047"/>
              <a:gd name="connsiteX233" fmla="*/ 2015993 w 4713849"/>
              <a:gd name="connsiteY233" fmla="*/ 4547841 h 5303047"/>
              <a:gd name="connsiteX234" fmla="*/ 2018288 w 4713849"/>
              <a:gd name="connsiteY234" fmla="*/ 4554966 h 5303047"/>
              <a:gd name="connsiteX235" fmla="*/ 2005484 w 4713849"/>
              <a:gd name="connsiteY235" fmla="*/ 4563733 h 5303047"/>
              <a:gd name="connsiteX236" fmla="*/ 2015993 w 4713849"/>
              <a:gd name="connsiteY236" fmla="*/ 4547841 h 5303047"/>
              <a:gd name="connsiteX237" fmla="*/ 2047548 w 4713849"/>
              <a:gd name="connsiteY237" fmla="*/ 4525841 h 5303047"/>
              <a:gd name="connsiteX238" fmla="*/ 2047548 w 4713849"/>
              <a:gd name="connsiteY238" fmla="*/ 4525841 h 5303047"/>
              <a:gd name="connsiteX239" fmla="*/ 1877218 w 4713849"/>
              <a:gd name="connsiteY239" fmla="*/ 4525715 h 5303047"/>
              <a:gd name="connsiteX240" fmla="*/ 1863512 w 4713849"/>
              <a:gd name="connsiteY240" fmla="*/ 4533075 h 5303047"/>
              <a:gd name="connsiteX241" fmla="*/ 1850707 w 4713849"/>
              <a:gd name="connsiteY241" fmla="*/ 4541842 h 5303047"/>
              <a:gd name="connsiteX242" fmla="*/ 1877218 w 4713849"/>
              <a:gd name="connsiteY242" fmla="*/ 4525715 h 5303047"/>
              <a:gd name="connsiteX243" fmla="*/ 135909 w 4713849"/>
              <a:gd name="connsiteY243" fmla="*/ 4494405 h 5303047"/>
              <a:gd name="connsiteX244" fmla="*/ 107186 w 4713849"/>
              <a:gd name="connsiteY244" fmla="*/ 4514413 h 5303047"/>
              <a:gd name="connsiteX245" fmla="*/ 76090 w 4713849"/>
              <a:gd name="connsiteY245" fmla="*/ 4541827 h 5303047"/>
              <a:gd name="connsiteX246" fmla="*/ 66043 w 4713849"/>
              <a:gd name="connsiteY246" fmla="*/ 4549000 h 5303047"/>
              <a:gd name="connsiteX247" fmla="*/ 64604 w 4713849"/>
              <a:gd name="connsiteY247" fmla="*/ 4549378 h 5303047"/>
              <a:gd name="connsiteX248" fmla="*/ 61579 w 4713849"/>
              <a:gd name="connsiteY248" fmla="*/ 4549571 h 5303047"/>
              <a:gd name="connsiteX249" fmla="*/ 87280 w 4713849"/>
              <a:gd name="connsiteY249" fmla="*/ 4526121 h 5303047"/>
              <a:gd name="connsiteX250" fmla="*/ 107105 w 4713849"/>
              <a:gd name="connsiteY250" fmla="*/ 4509223 h 5303047"/>
              <a:gd name="connsiteX251" fmla="*/ 109897 w 4713849"/>
              <a:gd name="connsiteY251" fmla="*/ 4506653 h 5303047"/>
              <a:gd name="connsiteX252" fmla="*/ 2207844 w 4713849"/>
              <a:gd name="connsiteY252" fmla="*/ 4474671 h 5303047"/>
              <a:gd name="connsiteX253" fmla="*/ 2211002 w 4713849"/>
              <a:gd name="connsiteY253" fmla="*/ 4475764 h 5303047"/>
              <a:gd name="connsiteX254" fmla="*/ 2158953 w 4713849"/>
              <a:gd name="connsiteY254" fmla="*/ 4521013 h 5303047"/>
              <a:gd name="connsiteX255" fmla="*/ 2193491 w 4713849"/>
              <a:gd name="connsiteY255" fmla="*/ 4483574 h 5303047"/>
              <a:gd name="connsiteX256" fmla="*/ 2207844 w 4713849"/>
              <a:gd name="connsiteY256" fmla="*/ 4474671 h 5303047"/>
              <a:gd name="connsiteX257" fmla="*/ 2114606 w 4713849"/>
              <a:gd name="connsiteY257" fmla="*/ 4461744 h 5303047"/>
              <a:gd name="connsiteX258" fmla="*/ 2091923 w 4713849"/>
              <a:gd name="connsiteY258" fmla="*/ 4483544 h 5303047"/>
              <a:gd name="connsiteX259" fmla="*/ 2114606 w 4713849"/>
              <a:gd name="connsiteY259" fmla="*/ 4461744 h 5303047"/>
              <a:gd name="connsiteX260" fmla="*/ 149500 w 4713849"/>
              <a:gd name="connsiteY260" fmla="*/ 4440873 h 5303047"/>
              <a:gd name="connsiteX261" fmla="*/ 149637 w 4713849"/>
              <a:gd name="connsiteY261" fmla="*/ 4444101 h 5303047"/>
              <a:gd name="connsiteX262" fmla="*/ 145096 w 4713849"/>
              <a:gd name="connsiteY262" fmla="*/ 4442306 h 5303047"/>
              <a:gd name="connsiteX263" fmla="*/ 149500 w 4713849"/>
              <a:gd name="connsiteY263" fmla="*/ 4440873 h 5303047"/>
              <a:gd name="connsiteX264" fmla="*/ 2143648 w 4713849"/>
              <a:gd name="connsiteY264" fmla="*/ 4428908 h 5303047"/>
              <a:gd name="connsiteX265" fmla="*/ 2140407 w 4713849"/>
              <a:gd name="connsiteY265" fmla="*/ 4437179 h 5303047"/>
              <a:gd name="connsiteX266" fmla="*/ 2137445 w 4713849"/>
              <a:gd name="connsiteY266" fmla="*/ 4441090 h 5303047"/>
              <a:gd name="connsiteX267" fmla="*/ 2142957 w 4713849"/>
              <a:gd name="connsiteY267" fmla="*/ 4430261 h 5303047"/>
              <a:gd name="connsiteX268" fmla="*/ 2143648 w 4713849"/>
              <a:gd name="connsiteY268" fmla="*/ 4428908 h 5303047"/>
              <a:gd name="connsiteX269" fmla="*/ 117431 w 4713849"/>
              <a:gd name="connsiteY269" fmla="*/ 4426630 h 5303047"/>
              <a:gd name="connsiteX270" fmla="*/ 116911 w 4713849"/>
              <a:gd name="connsiteY270" fmla="*/ 4427030 h 5303047"/>
              <a:gd name="connsiteX271" fmla="*/ 87283 w 4713849"/>
              <a:gd name="connsiteY271" fmla="*/ 4447585 h 5303047"/>
              <a:gd name="connsiteX272" fmla="*/ 83415 w 4713849"/>
              <a:gd name="connsiteY272" fmla="*/ 4449363 h 5303047"/>
              <a:gd name="connsiteX273" fmla="*/ 81255 w 4713849"/>
              <a:gd name="connsiteY273" fmla="*/ 4449531 h 5303047"/>
              <a:gd name="connsiteX274" fmla="*/ 82776 w 4713849"/>
              <a:gd name="connsiteY274" fmla="*/ 4445777 h 5303047"/>
              <a:gd name="connsiteX275" fmla="*/ 88000 w 4713849"/>
              <a:gd name="connsiteY275" fmla="*/ 4440095 h 5303047"/>
              <a:gd name="connsiteX276" fmla="*/ 2307665 w 4713849"/>
              <a:gd name="connsiteY276" fmla="*/ 4420944 h 5303047"/>
              <a:gd name="connsiteX277" fmla="*/ 2307952 w 4713849"/>
              <a:gd name="connsiteY277" fmla="*/ 4424627 h 5303047"/>
              <a:gd name="connsiteX278" fmla="*/ 2298115 w 4713849"/>
              <a:gd name="connsiteY278" fmla="*/ 4429481 h 5303047"/>
              <a:gd name="connsiteX279" fmla="*/ 2307665 w 4713849"/>
              <a:gd name="connsiteY279" fmla="*/ 4420944 h 5303047"/>
              <a:gd name="connsiteX280" fmla="*/ 113230 w 4713849"/>
              <a:gd name="connsiteY280" fmla="*/ 4412433 h 5303047"/>
              <a:gd name="connsiteX281" fmla="*/ 106439 w 4713849"/>
              <a:gd name="connsiteY281" fmla="*/ 4418108 h 5303047"/>
              <a:gd name="connsiteX282" fmla="*/ 101413 w 4713849"/>
              <a:gd name="connsiteY282" fmla="*/ 4422450 h 5303047"/>
              <a:gd name="connsiteX283" fmla="*/ 95735 w 4713849"/>
              <a:gd name="connsiteY283" fmla="*/ 4424614 h 5303047"/>
              <a:gd name="connsiteX284" fmla="*/ 89451 w 4713849"/>
              <a:gd name="connsiteY284" fmla="*/ 4422864 h 5303047"/>
              <a:gd name="connsiteX285" fmla="*/ 110136 w 4713849"/>
              <a:gd name="connsiteY285" fmla="*/ 4413530 h 5303047"/>
              <a:gd name="connsiteX286" fmla="*/ 2337938 w 4713849"/>
              <a:gd name="connsiteY286" fmla="*/ 4393868 h 5303047"/>
              <a:gd name="connsiteX287" fmla="*/ 2338160 w 4713849"/>
              <a:gd name="connsiteY287" fmla="*/ 4402374 h 5303047"/>
              <a:gd name="connsiteX288" fmla="*/ 2317340 w 4713849"/>
              <a:gd name="connsiteY288" fmla="*/ 4412244 h 5303047"/>
              <a:gd name="connsiteX289" fmla="*/ 2337938 w 4713849"/>
              <a:gd name="connsiteY289" fmla="*/ 4393868 h 5303047"/>
              <a:gd name="connsiteX290" fmla="*/ 106210 w 4713849"/>
              <a:gd name="connsiteY290" fmla="*/ 4385167 h 5303047"/>
              <a:gd name="connsiteX291" fmla="*/ 104188 w 4713849"/>
              <a:gd name="connsiteY291" fmla="*/ 4388428 h 5303047"/>
              <a:gd name="connsiteX292" fmla="*/ 104208 w 4713849"/>
              <a:gd name="connsiteY292" fmla="*/ 4388007 h 5303047"/>
              <a:gd name="connsiteX293" fmla="*/ 103461 w 4713849"/>
              <a:gd name="connsiteY293" fmla="*/ 4388447 h 5303047"/>
              <a:gd name="connsiteX294" fmla="*/ 100523 w 4713849"/>
              <a:gd name="connsiteY294" fmla="*/ 4387322 h 5303047"/>
              <a:gd name="connsiteX295" fmla="*/ 106210 w 4713849"/>
              <a:gd name="connsiteY295" fmla="*/ 4385167 h 5303047"/>
              <a:gd name="connsiteX296" fmla="*/ 106210 w 4713849"/>
              <a:gd name="connsiteY296" fmla="*/ 4385167 h 5303047"/>
              <a:gd name="connsiteX297" fmla="*/ 109800 w 4713849"/>
              <a:gd name="connsiteY297" fmla="*/ 4385167 h 5303047"/>
              <a:gd name="connsiteX298" fmla="*/ 108678 w 4713849"/>
              <a:gd name="connsiteY298" fmla="*/ 4385975 h 5303047"/>
              <a:gd name="connsiteX299" fmla="*/ 106210 w 4713849"/>
              <a:gd name="connsiteY299" fmla="*/ 4385167 h 5303047"/>
              <a:gd name="connsiteX300" fmla="*/ 83242 w 4713849"/>
              <a:gd name="connsiteY300" fmla="*/ 4341189 h 5303047"/>
              <a:gd name="connsiteX301" fmla="*/ 83787 w 4713849"/>
              <a:gd name="connsiteY301" fmla="*/ 4341526 h 5303047"/>
              <a:gd name="connsiteX302" fmla="*/ 81970 w 4713849"/>
              <a:gd name="connsiteY302" fmla="*/ 4342803 h 5303047"/>
              <a:gd name="connsiteX303" fmla="*/ 83242 w 4713849"/>
              <a:gd name="connsiteY303" fmla="*/ 4341189 h 5303047"/>
              <a:gd name="connsiteX304" fmla="*/ 1582451 w 4713849"/>
              <a:gd name="connsiteY304" fmla="*/ 4291764 h 5303047"/>
              <a:gd name="connsiteX305" fmla="*/ 1571895 w 4713849"/>
              <a:gd name="connsiteY305" fmla="*/ 4293927 h 5303047"/>
              <a:gd name="connsiteX306" fmla="*/ 1569824 w 4713849"/>
              <a:gd name="connsiteY306" fmla="*/ 4295085 h 5303047"/>
              <a:gd name="connsiteX307" fmla="*/ 1571537 w 4713849"/>
              <a:gd name="connsiteY307" fmla="*/ 4296335 h 5303047"/>
              <a:gd name="connsiteX308" fmla="*/ 1577530 w 4713849"/>
              <a:gd name="connsiteY308" fmla="*/ 4299496 h 5303047"/>
              <a:gd name="connsiteX309" fmla="*/ 382413 w 4713849"/>
              <a:gd name="connsiteY309" fmla="*/ 4251616 h 5303047"/>
              <a:gd name="connsiteX310" fmla="*/ 328549 w 4713849"/>
              <a:gd name="connsiteY310" fmla="*/ 4280336 h 5303047"/>
              <a:gd name="connsiteX311" fmla="*/ 317916 w 4713849"/>
              <a:gd name="connsiteY311" fmla="*/ 4291694 h 5303047"/>
              <a:gd name="connsiteX312" fmla="*/ 322864 w 4713849"/>
              <a:gd name="connsiteY312" fmla="*/ 4289311 h 5303047"/>
              <a:gd name="connsiteX313" fmla="*/ 382413 w 4713849"/>
              <a:gd name="connsiteY313" fmla="*/ 4251616 h 5303047"/>
              <a:gd name="connsiteX314" fmla="*/ 404558 w 4713849"/>
              <a:gd name="connsiteY314" fmla="*/ 4235819 h 5303047"/>
              <a:gd name="connsiteX315" fmla="*/ 391392 w 4713849"/>
              <a:gd name="connsiteY315" fmla="*/ 4244795 h 5303047"/>
              <a:gd name="connsiteX316" fmla="*/ 395300 w 4713849"/>
              <a:gd name="connsiteY316" fmla="*/ 4244048 h 5303047"/>
              <a:gd name="connsiteX317" fmla="*/ 398648 w 4713849"/>
              <a:gd name="connsiteY317" fmla="*/ 4242056 h 5303047"/>
              <a:gd name="connsiteX318" fmla="*/ 404558 w 4713849"/>
              <a:gd name="connsiteY318" fmla="*/ 4235819 h 5303047"/>
              <a:gd name="connsiteX319" fmla="*/ 1571138 w 4713849"/>
              <a:gd name="connsiteY319" fmla="*/ 4230727 h 5303047"/>
              <a:gd name="connsiteX320" fmla="*/ 1549831 w 4713849"/>
              <a:gd name="connsiteY320" fmla="*/ 4241385 h 5303047"/>
              <a:gd name="connsiteX321" fmla="*/ 1546325 w 4713849"/>
              <a:gd name="connsiteY321" fmla="*/ 4243701 h 5303047"/>
              <a:gd name="connsiteX322" fmla="*/ 1546325 w 4713849"/>
              <a:gd name="connsiteY322" fmla="*/ 4250785 h 5303047"/>
              <a:gd name="connsiteX323" fmla="*/ 1546950 w 4713849"/>
              <a:gd name="connsiteY323" fmla="*/ 4251882 h 5303047"/>
              <a:gd name="connsiteX324" fmla="*/ 1560012 w 4713849"/>
              <a:gd name="connsiteY324" fmla="*/ 4241662 h 5303047"/>
              <a:gd name="connsiteX325" fmla="*/ 1571138 w 4713849"/>
              <a:gd name="connsiteY325" fmla="*/ 4230727 h 5303047"/>
              <a:gd name="connsiteX326" fmla="*/ 359970 w 4713849"/>
              <a:gd name="connsiteY326" fmla="*/ 4200276 h 5303047"/>
              <a:gd name="connsiteX327" fmla="*/ 359970 w 4713849"/>
              <a:gd name="connsiteY327" fmla="*/ 4204944 h 5303047"/>
              <a:gd name="connsiteX328" fmla="*/ 360643 w 4713849"/>
              <a:gd name="connsiteY328" fmla="*/ 4202610 h 5303047"/>
              <a:gd name="connsiteX329" fmla="*/ 359970 w 4713849"/>
              <a:gd name="connsiteY329" fmla="*/ 4200276 h 5303047"/>
              <a:gd name="connsiteX330" fmla="*/ 1946503 w 4713849"/>
              <a:gd name="connsiteY330" fmla="*/ 4055917 h 5303047"/>
              <a:gd name="connsiteX331" fmla="*/ 1923738 w 4713849"/>
              <a:gd name="connsiteY331" fmla="*/ 4075921 h 5303047"/>
              <a:gd name="connsiteX332" fmla="*/ 1898588 w 4713849"/>
              <a:gd name="connsiteY332" fmla="*/ 4100981 h 5303047"/>
              <a:gd name="connsiteX333" fmla="*/ 1629723 w 4713849"/>
              <a:gd name="connsiteY333" fmla="*/ 4353807 h 5303047"/>
              <a:gd name="connsiteX334" fmla="*/ 1614513 w 4713849"/>
              <a:gd name="connsiteY334" fmla="*/ 4367928 h 5303047"/>
              <a:gd name="connsiteX335" fmla="*/ 1616947 w 4713849"/>
              <a:gd name="connsiteY335" fmla="*/ 4370695 h 5303047"/>
              <a:gd name="connsiteX336" fmla="*/ 1617190 w 4713849"/>
              <a:gd name="connsiteY336" fmla="*/ 4372301 h 5303047"/>
              <a:gd name="connsiteX337" fmla="*/ 1678523 w 4713849"/>
              <a:gd name="connsiteY337" fmla="*/ 4319017 h 5303047"/>
              <a:gd name="connsiteX338" fmla="*/ 1915298 w 4713849"/>
              <a:gd name="connsiteY338" fmla="*/ 4095177 h 5303047"/>
              <a:gd name="connsiteX339" fmla="*/ 1946503 w 4713849"/>
              <a:gd name="connsiteY339" fmla="*/ 4055917 h 5303047"/>
              <a:gd name="connsiteX340" fmla="*/ 2847454 w 4713849"/>
              <a:gd name="connsiteY340" fmla="*/ 3764342 h 5303047"/>
              <a:gd name="connsiteX341" fmla="*/ 2766941 w 4713849"/>
              <a:gd name="connsiteY341" fmla="*/ 3836712 h 5303047"/>
              <a:gd name="connsiteX342" fmla="*/ 2689846 w 4713849"/>
              <a:gd name="connsiteY342" fmla="*/ 3912696 h 5303047"/>
              <a:gd name="connsiteX343" fmla="*/ 2847454 w 4713849"/>
              <a:gd name="connsiteY343" fmla="*/ 3764342 h 5303047"/>
              <a:gd name="connsiteX344" fmla="*/ 3078763 w 4713849"/>
              <a:gd name="connsiteY344" fmla="*/ 3659543 h 5303047"/>
              <a:gd name="connsiteX345" fmla="*/ 3046244 w 4713849"/>
              <a:gd name="connsiteY345" fmla="*/ 3686200 h 5303047"/>
              <a:gd name="connsiteX346" fmla="*/ 3078763 w 4713849"/>
              <a:gd name="connsiteY346" fmla="*/ 3659543 h 5303047"/>
              <a:gd name="connsiteX347" fmla="*/ 3018188 w 4713849"/>
              <a:gd name="connsiteY347" fmla="*/ 3639280 h 5303047"/>
              <a:gd name="connsiteX348" fmla="*/ 2975178 w 4713849"/>
              <a:gd name="connsiteY348" fmla="*/ 3670299 h 5303047"/>
              <a:gd name="connsiteX349" fmla="*/ 3018188 w 4713849"/>
              <a:gd name="connsiteY349" fmla="*/ 3639280 h 5303047"/>
              <a:gd name="connsiteX350" fmla="*/ 2479759 w 4713849"/>
              <a:gd name="connsiteY350" fmla="*/ 3544996 h 5303047"/>
              <a:gd name="connsiteX351" fmla="*/ 2444768 w 4713849"/>
              <a:gd name="connsiteY351" fmla="*/ 3574026 h 5303047"/>
              <a:gd name="connsiteX352" fmla="*/ 2348942 w 4713849"/>
              <a:gd name="connsiteY352" fmla="*/ 3666599 h 5303047"/>
              <a:gd name="connsiteX353" fmla="*/ 2467902 w 4713849"/>
              <a:gd name="connsiteY353" fmla="*/ 3559753 h 5303047"/>
              <a:gd name="connsiteX354" fmla="*/ 2479759 w 4713849"/>
              <a:gd name="connsiteY354" fmla="*/ 3544996 h 5303047"/>
              <a:gd name="connsiteX355" fmla="*/ 2910392 w 4713849"/>
              <a:gd name="connsiteY355" fmla="*/ 3513445 h 5303047"/>
              <a:gd name="connsiteX356" fmla="*/ 2850051 w 4713849"/>
              <a:gd name="connsiteY356" fmla="*/ 3575449 h 5303047"/>
              <a:gd name="connsiteX357" fmla="*/ 2055655 w 4713849"/>
              <a:gd name="connsiteY357" fmla="*/ 4347280 h 5303047"/>
              <a:gd name="connsiteX358" fmla="*/ 1994366 w 4713849"/>
              <a:gd name="connsiteY358" fmla="*/ 4402412 h 5303047"/>
              <a:gd name="connsiteX359" fmla="*/ 1934186 w 4713849"/>
              <a:gd name="connsiteY359" fmla="*/ 4465562 h 5303047"/>
              <a:gd name="connsiteX360" fmla="*/ 2057054 w 4713849"/>
              <a:gd name="connsiteY360" fmla="*/ 4361681 h 5303047"/>
              <a:gd name="connsiteX361" fmla="*/ 2790814 w 4713849"/>
              <a:gd name="connsiteY361" fmla="*/ 3645474 h 5303047"/>
              <a:gd name="connsiteX362" fmla="*/ 2910392 w 4713849"/>
              <a:gd name="connsiteY362" fmla="*/ 3513445 h 5303047"/>
              <a:gd name="connsiteX363" fmla="*/ 3217705 w 4713849"/>
              <a:gd name="connsiteY363" fmla="*/ 3507045 h 5303047"/>
              <a:gd name="connsiteX364" fmla="*/ 3207232 w 4713849"/>
              <a:gd name="connsiteY364" fmla="*/ 3515783 h 5303047"/>
              <a:gd name="connsiteX365" fmla="*/ 3224440 w 4713849"/>
              <a:gd name="connsiteY365" fmla="*/ 3509329 h 5303047"/>
              <a:gd name="connsiteX366" fmla="*/ 3217705 w 4713849"/>
              <a:gd name="connsiteY366" fmla="*/ 3507045 h 5303047"/>
              <a:gd name="connsiteX367" fmla="*/ 3491418 w 4713849"/>
              <a:gd name="connsiteY367" fmla="*/ 3329724 h 5303047"/>
              <a:gd name="connsiteX368" fmla="*/ 3493576 w 4713849"/>
              <a:gd name="connsiteY368" fmla="*/ 3331616 h 5303047"/>
              <a:gd name="connsiteX369" fmla="*/ 3482592 w 4713849"/>
              <a:gd name="connsiteY369" fmla="*/ 3336630 h 5303047"/>
              <a:gd name="connsiteX370" fmla="*/ 3491418 w 4713849"/>
              <a:gd name="connsiteY370" fmla="*/ 3329724 h 5303047"/>
              <a:gd name="connsiteX371" fmla="*/ 1153076 w 4713849"/>
              <a:gd name="connsiteY371" fmla="*/ 3078217 h 5303047"/>
              <a:gd name="connsiteX372" fmla="*/ 1155991 w 4713849"/>
              <a:gd name="connsiteY372" fmla="*/ 3083687 h 5303047"/>
              <a:gd name="connsiteX373" fmla="*/ 1154637 w 4713849"/>
              <a:gd name="connsiteY373" fmla="*/ 3084524 h 5303047"/>
              <a:gd name="connsiteX374" fmla="*/ 1097975 w 4713849"/>
              <a:gd name="connsiteY374" fmla="*/ 3042608 h 5303047"/>
              <a:gd name="connsiteX375" fmla="*/ 1109404 w 4713849"/>
              <a:gd name="connsiteY375" fmla="*/ 3048316 h 5303047"/>
              <a:gd name="connsiteX376" fmla="*/ 1108132 w 4713849"/>
              <a:gd name="connsiteY376" fmla="*/ 3048935 h 5303047"/>
              <a:gd name="connsiteX377" fmla="*/ 1360558 w 4713849"/>
              <a:gd name="connsiteY377" fmla="*/ 2816404 h 5303047"/>
              <a:gd name="connsiteX378" fmla="*/ 1322444 w 4713849"/>
              <a:gd name="connsiteY378" fmla="*/ 2856579 h 5303047"/>
              <a:gd name="connsiteX379" fmla="*/ 1353039 w 4713849"/>
              <a:gd name="connsiteY379" fmla="*/ 2853267 h 5303047"/>
              <a:gd name="connsiteX380" fmla="*/ 1354456 w 4713849"/>
              <a:gd name="connsiteY380" fmla="*/ 2852863 h 5303047"/>
              <a:gd name="connsiteX381" fmla="*/ 1351578 w 4713849"/>
              <a:gd name="connsiteY381" fmla="*/ 2856956 h 5303047"/>
              <a:gd name="connsiteX382" fmla="*/ 1387765 w 4713849"/>
              <a:gd name="connsiteY382" fmla="*/ 2843236 h 5303047"/>
              <a:gd name="connsiteX383" fmla="*/ 1385436 w 4713849"/>
              <a:gd name="connsiteY383" fmla="*/ 2839823 h 5303047"/>
              <a:gd name="connsiteX384" fmla="*/ 1392770 w 4713849"/>
              <a:gd name="connsiteY384" fmla="*/ 2834207 h 5303047"/>
              <a:gd name="connsiteX385" fmla="*/ 1380432 w 4713849"/>
              <a:gd name="connsiteY385" fmla="*/ 2818081 h 5303047"/>
              <a:gd name="connsiteX386" fmla="*/ 1360558 w 4713849"/>
              <a:gd name="connsiteY386" fmla="*/ 2816404 h 5303047"/>
              <a:gd name="connsiteX387" fmla="*/ 3937165 w 4713849"/>
              <a:gd name="connsiteY387" fmla="*/ 2804627 h 5303047"/>
              <a:gd name="connsiteX388" fmla="*/ 3930662 w 4713849"/>
              <a:gd name="connsiteY388" fmla="*/ 2805086 h 5303047"/>
              <a:gd name="connsiteX389" fmla="*/ 3938481 w 4713849"/>
              <a:gd name="connsiteY389" fmla="*/ 2811013 h 5303047"/>
              <a:gd name="connsiteX390" fmla="*/ 3937165 w 4713849"/>
              <a:gd name="connsiteY390" fmla="*/ 2804627 h 5303047"/>
              <a:gd name="connsiteX391" fmla="*/ 1616514 w 4713849"/>
              <a:gd name="connsiteY391" fmla="*/ 2744624 h 5303047"/>
              <a:gd name="connsiteX392" fmla="*/ 1613354 w 4713849"/>
              <a:gd name="connsiteY392" fmla="*/ 2746533 h 5303047"/>
              <a:gd name="connsiteX393" fmla="*/ 1613818 w 4713849"/>
              <a:gd name="connsiteY393" fmla="*/ 2748232 h 5303047"/>
              <a:gd name="connsiteX394" fmla="*/ 1616000 w 4713849"/>
              <a:gd name="connsiteY394" fmla="*/ 2745892 h 5303047"/>
              <a:gd name="connsiteX395" fmla="*/ 1832302 w 4713849"/>
              <a:gd name="connsiteY395" fmla="*/ 2665871 h 5303047"/>
              <a:gd name="connsiteX396" fmla="*/ 1826461 w 4713849"/>
              <a:gd name="connsiteY396" fmla="*/ 2669433 h 5303047"/>
              <a:gd name="connsiteX397" fmla="*/ 1828152 w 4713849"/>
              <a:gd name="connsiteY397" fmla="*/ 2673390 h 5303047"/>
              <a:gd name="connsiteX398" fmla="*/ 1831301 w 4713849"/>
              <a:gd name="connsiteY398" fmla="*/ 2674666 h 5303047"/>
              <a:gd name="connsiteX399" fmla="*/ 1831757 w 4713849"/>
              <a:gd name="connsiteY399" fmla="*/ 2668616 h 5303047"/>
              <a:gd name="connsiteX400" fmla="*/ 4001948 w 4713849"/>
              <a:gd name="connsiteY400" fmla="*/ 2585143 h 5303047"/>
              <a:gd name="connsiteX401" fmla="*/ 4006804 w 4713849"/>
              <a:gd name="connsiteY401" fmla="*/ 2594982 h 5303047"/>
              <a:gd name="connsiteX402" fmla="*/ 4001948 w 4713849"/>
              <a:gd name="connsiteY402" fmla="*/ 2585143 h 5303047"/>
              <a:gd name="connsiteX403" fmla="*/ 1284223 w 4713849"/>
              <a:gd name="connsiteY403" fmla="*/ 2578739 h 5303047"/>
              <a:gd name="connsiteX404" fmla="*/ 1287113 w 4713849"/>
              <a:gd name="connsiteY404" fmla="*/ 2580381 h 5303047"/>
              <a:gd name="connsiteX405" fmla="*/ 1276918 w 4713849"/>
              <a:gd name="connsiteY405" fmla="*/ 2585062 h 5303047"/>
              <a:gd name="connsiteX406" fmla="*/ 1293182 w 4713849"/>
              <a:gd name="connsiteY406" fmla="*/ 2577597 h 5303047"/>
              <a:gd name="connsiteX407" fmla="*/ 1289130 w 4713849"/>
              <a:gd name="connsiteY407" fmla="*/ 2581529 h 5303047"/>
              <a:gd name="connsiteX408" fmla="*/ 1287113 w 4713849"/>
              <a:gd name="connsiteY408" fmla="*/ 2580381 h 5303047"/>
              <a:gd name="connsiteX409" fmla="*/ 1349779 w 4713849"/>
              <a:gd name="connsiteY409" fmla="*/ 2438356 h 5303047"/>
              <a:gd name="connsiteX410" fmla="*/ 1356526 w 4713849"/>
              <a:gd name="connsiteY410" fmla="*/ 2443578 h 5303047"/>
              <a:gd name="connsiteX411" fmla="*/ 1349779 w 4713849"/>
              <a:gd name="connsiteY411" fmla="*/ 2438356 h 5303047"/>
              <a:gd name="connsiteX412" fmla="*/ 1429479 w 4713849"/>
              <a:gd name="connsiteY412" fmla="*/ 2391016 h 5303047"/>
              <a:gd name="connsiteX413" fmla="*/ 1380915 w 4713849"/>
              <a:gd name="connsiteY413" fmla="*/ 2420730 h 5303047"/>
              <a:gd name="connsiteX414" fmla="*/ 1429479 w 4713849"/>
              <a:gd name="connsiteY414" fmla="*/ 2391016 h 5303047"/>
              <a:gd name="connsiteX415" fmla="*/ 937800 w 4713849"/>
              <a:gd name="connsiteY415" fmla="*/ 2354636 h 5303047"/>
              <a:gd name="connsiteX416" fmla="*/ 930115 w 4713849"/>
              <a:gd name="connsiteY416" fmla="*/ 2355292 h 5303047"/>
              <a:gd name="connsiteX417" fmla="*/ 937800 w 4713849"/>
              <a:gd name="connsiteY417" fmla="*/ 2354636 h 5303047"/>
              <a:gd name="connsiteX418" fmla="*/ 956053 w 4713849"/>
              <a:gd name="connsiteY418" fmla="*/ 2347948 h 5303047"/>
              <a:gd name="connsiteX419" fmla="*/ 954164 w 4713849"/>
              <a:gd name="connsiteY419" fmla="*/ 2354600 h 5303047"/>
              <a:gd name="connsiteX420" fmla="*/ 956053 w 4713849"/>
              <a:gd name="connsiteY420" fmla="*/ 2347948 h 5303047"/>
              <a:gd name="connsiteX421" fmla="*/ 978719 w 4713849"/>
              <a:gd name="connsiteY421" fmla="*/ 2334898 h 5303047"/>
              <a:gd name="connsiteX422" fmla="*/ 978719 w 4713849"/>
              <a:gd name="connsiteY422" fmla="*/ 2334898 h 5303047"/>
              <a:gd name="connsiteX423" fmla="*/ 1015266 w 4713849"/>
              <a:gd name="connsiteY423" fmla="*/ 2315535 h 5303047"/>
              <a:gd name="connsiteX424" fmla="*/ 978719 w 4713849"/>
              <a:gd name="connsiteY424" fmla="*/ 2334898 h 5303047"/>
              <a:gd name="connsiteX425" fmla="*/ 1015266 w 4713849"/>
              <a:gd name="connsiteY425" fmla="*/ 2315535 h 5303047"/>
              <a:gd name="connsiteX426" fmla="*/ 1054884 w 4713849"/>
              <a:gd name="connsiteY426" fmla="*/ 2305992 h 5303047"/>
              <a:gd name="connsiteX427" fmla="*/ 1062658 w 4713849"/>
              <a:gd name="connsiteY427" fmla="*/ 2307805 h 5303047"/>
              <a:gd name="connsiteX428" fmla="*/ 1054884 w 4713849"/>
              <a:gd name="connsiteY428" fmla="*/ 2305992 h 5303047"/>
              <a:gd name="connsiteX429" fmla="*/ 1063511 w 4713849"/>
              <a:gd name="connsiteY429" fmla="*/ 2210556 h 5303047"/>
              <a:gd name="connsiteX430" fmla="*/ 1070282 w 4713849"/>
              <a:gd name="connsiteY430" fmla="*/ 2214969 h 5303047"/>
              <a:gd name="connsiteX431" fmla="*/ 1050813 w 4713849"/>
              <a:gd name="connsiteY431" fmla="*/ 2223116 h 5303047"/>
              <a:gd name="connsiteX432" fmla="*/ 1081873 w 4713849"/>
              <a:gd name="connsiteY432" fmla="*/ 2210119 h 5303047"/>
              <a:gd name="connsiteX433" fmla="*/ 1075007 w 4713849"/>
              <a:gd name="connsiteY433" fmla="*/ 2218048 h 5303047"/>
              <a:gd name="connsiteX434" fmla="*/ 1070282 w 4713849"/>
              <a:gd name="connsiteY434" fmla="*/ 2214969 h 5303047"/>
              <a:gd name="connsiteX435" fmla="*/ 742338 w 4713849"/>
              <a:gd name="connsiteY435" fmla="*/ 2056572 h 5303047"/>
              <a:gd name="connsiteX436" fmla="*/ 725522 w 4713849"/>
              <a:gd name="connsiteY436" fmla="*/ 2068924 h 5303047"/>
              <a:gd name="connsiteX437" fmla="*/ 717355 w 4713849"/>
              <a:gd name="connsiteY437" fmla="*/ 2063087 h 5303047"/>
              <a:gd name="connsiteX438" fmla="*/ 728099 w 4713849"/>
              <a:gd name="connsiteY438" fmla="*/ 2059232 h 5303047"/>
              <a:gd name="connsiteX439" fmla="*/ 772759 w 4713849"/>
              <a:gd name="connsiteY439" fmla="*/ 2034788 h 5303047"/>
              <a:gd name="connsiteX440" fmla="*/ 760286 w 4713849"/>
              <a:gd name="connsiteY440" fmla="*/ 2043388 h 5303047"/>
              <a:gd name="connsiteX441" fmla="*/ 751925 w 4713849"/>
              <a:gd name="connsiteY441" fmla="*/ 2049529 h 5303047"/>
              <a:gd name="connsiteX442" fmla="*/ 710230 w 4713849"/>
              <a:gd name="connsiteY442" fmla="*/ 2055646 h 5303047"/>
              <a:gd name="connsiteX443" fmla="*/ 707189 w 4713849"/>
              <a:gd name="connsiteY443" fmla="*/ 2047299 h 5303047"/>
              <a:gd name="connsiteX444" fmla="*/ 767286 w 4713849"/>
              <a:gd name="connsiteY444" fmla="*/ 2036214 h 5303047"/>
              <a:gd name="connsiteX445" fmla="*/ 1142214 w 4713849"/>
              <a:gd name="connsiteY445" fmla="*/ 1908480 h 5303047"/>
              <a:gd name="connsiteX446" fmla="*/ 1158605 w 4713849"/>
              <a:gd name="connsiteY446" fmla="*/ 1921923 h 5303047"/>
              <a:gd name="connsiteX447" fmla="*/ 1142214 w 4713849"/>
              <a:gd name="connsiteY447" fmla="*/ 1908480 h 5303047"/>
              <a:gd name="connsiteX448" fmla="*/ 1131359 w 4713849"/>
              <a:gd name="connsiteY448" fmla="*/ 1903499 h 5303047"/>
              <a:gd name="connsiteX449" fmla="*/ 1142214 w 4713849"/>
              <a:gd name="connsiteY449" fmla="*/ 1908480 h 5303047"/>
              <a:gd name="connsiteX450" fmla="*/ 1136182 w 4713849"/>
              <a:gd name="connsiteY450" fmla="*/ 1905713 h 5303047"/>
              <a:gd name="connsiteX451" fmla="*/ 1124114 w 4713849"/>
              <a:gd name="connsiteY451" fmla="*/ 1900177 h 5303047"/>
              <a:gd name="connsiteX452" fmla="*/ 1126127 w 4713849"/>
              <a:gd name="connsiteY452" fmla="*/ 1901100 h 5303047"/>
              <a:gd name="connsiteX453" fmla="*/ 1131359 w 4713849"/>
              <a:gd name="connsiteY453" fmla="*/ 1903499 h 5303047"/>
              <a:gd name="connsiteX454" fmla="*/ 880754 w 4713849"/>
              <a:gd name="connsiteY454" fmla="*/ 1874751 h 5303047"/>
              <a:gd name="connsiteX455" fmla="*/ 867904 w 4713849"/>
              <a:gd name="connsiteY455" fmla="*/ 1875981 h 5303047"/>
              <a:gd name="connsiteX456" fmla="*/ 857154 w 4713849"/>
              <a:gd name="connsiteY456" fmla="*/ 1877786 h 5303047"/>
              <a:gd name="connsiteX457" fmla="*/ 774589 w 4713849"/>
              <a:gd name="connsiteY457" fmla="*/ 1918681 h 5303047"/>
              <a:gd name="connsiteX458" fmla="*/ 783768 w 4713849"/>
              <a:gd name="connsiteY458" fmla="*/ 1917649 h 5303047"/>
              <a:gd name="connsiteX459" fmla="*/ 804282 w 4713849"/>
              <a:gd name="connsiteY459" fmla="*/ 1916828 h 5303047"/>
              <a:gd name="connsiteX460" fmla="*/ 842072 w 4713849"/>
              <a:gd name="connsiteY460" fmla="*/ 1897073 h 5303047"/>
              <a:gd name="connsiteX461" fmla="*/ 1186046 w 4713849"/>
              <a:gd name="connsiteY461" fmla="*/ 1869290 h 5303047"/>
              <a:gd name="connsiteX462" fmla="*/ 1193947 w 4713849"/>
              <a:gd name="connsiteY462" fmla="*/ 1873044 h 5303047"/>
              <a:gd name="connsiteX463" fmla="*/ 1200268 w 4713849"/>
              <a:gd name="connsiteY463" fmla="*/ 1876049 h 5303047"/>
              <a:gd name="connsiteX464" fmla="*/ 1181307 w 4713849"/>
              <a:gd name="connsiteY464" fmla="*/ 1867038 h 5303047"/>
              <a:gd name="connsiteX465" fmla="*/ 1183412 w 4713849"/>
              <a:gd name="connsiteY465" fmla="*/ 1868038 h 5303047"/>
              <a:gd name="connsiteX466" fmla="*/ 1186046 w 4713849"/>
              <a:gd name="connsiteY466" fmla="*/ 1869290 h 5303047"/>
              <a:gd name="connsiteX467" fmla="*/ 1289881 w 4713849"/>
              <a:gd name="connsiteY467" fmla="*/ 1820436 h 5303047"/>
              <a:gd name="connsiteX468" fmla="*/ 1200268 w 4713849"/>
              <a:gd name="connsiteY468" fmla="*/ 1876049 h 5303047"/>
              <a:gd name="connsiteX469" fmla="*/ 1289881 w 4713849"/>
              <a:gd name="connsiteY469" fmla="*/ 1820436 h 5303047"/>
              <a:gd name="connsiteX470" fmla="*/ 719969 w 4713849"/>
              <a:gd name="connsiteY470" fmla="*/ 1570133 h 5303047"/>
              <a:gd name="connsiteX471" fmla="*/ 712283 w 4713849"/>
              <a:gd name="connsiteY471" fmla="*/ 1570789 h 5303047"/>
              <a:gd name="connsiteX472" fmla="*/ 719969 w 4713849"/>
              <a:gd name="connsiteY472" fmla="*/ 1570133 h 5303047"/>
              <a:gd name="connsiteX473" fmla="*/ 738221 w 4713849"/>
              <a:gd name="connsiteY473" fmla="*/ 1563444 h 5303047"/>
              <a:gd name="connsiteX474" fmla="*/ 736332 w 4713849"/>
              <a:gd name="connsiteY474" fmla="*/ 1570098 h 5303047"/>
              <a:gd name="connsiteX475" fmla="*/ 738221 w 4713849"/>
              <a:gd name="connsiteY475" fmla="*/ 1563444 h 5303047"/>
              <a:gd name="connsiteX476" fmla="*/ 760886 w 4713849"/>
              <a:gd name="connsiteY476" fmla="*/ 1550396 h 5303047"/>
              <a:gd name="connsiteX477" fmla="*/ 760886 w 4713849"/>
              <a:gd name="connsiteY477" fmla="*/ 1550396 h 5303047"/>
              <a:gd name="connsiteX478" fmla="*/ 635293 w 4713849"/>
              <a:gd name="connsiteY478" fmla="*/ 1542147 h 5303047"/>
              <a:gd name="connsiteX479" fmla="*/ 634942 w 4713849"/>
              <a:gd name="connsiteY479" fmla="*/ 1544910 h 5303047"/>
              <a:gd name="connsiteX480" fmla="*/ 627837 w 4713849"/>
              <a:gd name="connsiteY480" fmla="*/ 1547193 h 5303047"/>
              <a:gd name="connsiteX481" fmla="*/ 639348 w 4713849"/>
              <a:gd name="connsiteY481" fmla="*/ 1539404 h 5303047"/>
              <a:gd name="connsiteX482" fmla="*/ 635293 w 4713849"/>
              <a:gd name="connsiteY482" fmla="*/ 1542147 h 5303047"/>
              <a:gd name="connsiteX483" fmla="*/ 635520 w 4713849"/>
              <a:gd name="connsiteY483" fmla="*/ 1540373 h 5303047"/>
              <a:gd name="connsiteX484" fmla="*/ 639348 w 4713849"/>
              <a:gd name="connsiteY484" fmla="*/ 1539404 h 5303047"/>
              <a:gd name="connsiteX485" fmla="*/ 797432 w 4713849"/>
              <a:gd name="connsiteY485" fmla="*/ 1531031 h 5303047"/>
              <a:gd name="connsiteX486" fmla="*/ 760886 w 4713849"/>
              <a:gd name="connsiteY486" fmla="*/ 1550396 h 5303047"/>
              <a:gd name="connsiteX487" fmla="*/ 797432 w 4713849"/>
              <a:gd name="connsiteY487" fmla="*/ 1531031 h 5303047"/>
              <a:gd name="connsiteX488" fmla="*/ 837053 w 4713849"/>
              <a:gd name="connsiteY488" fmla="*/ 1521490 h 5303047"/>
              <a:gd name="connsiteX489" fmla="*/ 844826 w 4713849"/>
              <a:gd name="connsiteY489" fmla="*/ 1523302 h 5303047"/>
              <a:gd name="connsiteX490" fmla="*/ 837053 w 4713849"/>
              <a:gd name="connsiteY490" fmla="*/ 1521490 h 5303047"/>
              <a:gd name="connsiteX491" fmla="*/ 4187574 w 4713849"/>
              <a:gd name="connsiteY491" fmla="*/ 1471144 h 5303047"/>
              <a:gd name="connsiteX492" fmla="*/ 4168496 w 4713849"/>
              <a:gd name="connsiteY492" fmla="*/ 1484132 h 5303047"/>
              <a:gd name="connsiteX493" fmla="*/ 4192575 w 4713849"/>
              <a:gd name="connsiteY493" fmla="*/ 1476730 h 5303047"/>
              <a:gd name="connsiteX494" fmla="*/ 4187574 w 4713849"/>
              <a:gd name="connsiteY494" fmla="*/ 1471144 h 5303047"/>
              <a:gd name="connsiteX495" fmla="*/ 700185 w 4713849"/>
              <a:gd name="connsiteY495" fmla="*/ 1390651 h 5303047"/>
              <a:gd name="connsiteX496" fmla="*/ 691249 w 4713849"/>
              <a:gd name="connsiteY496" fmla="*/ 1398275 h 5303047"/>
              <a:gd name="connsiteX497" fmla="*/ 665428 w 4713849"/>
              <a:gd name="connsiteY497" fmla="*/ 1422184 h 5303047"/>
              <a:gd name="connsiteX498" fmla="*/ 659970 w 4713849"/>
              <a:gd name="connsiteY498" fmla="*/ 1428801 h 5303047"/>
              <a:gd name="connsiteX499" fmla="*/ 653203 w 4713849"/>
              <a:gd name="connsiteY499" fmla="*/ 1432217 h 5303047"/>
              <a:gd name="connsiteX500" fmla="*/ 627273 w 4713849"/>
              <a:gd name="connsiteY500" fmla="*/ 1446600 h 5303047"/>
              <a:gd name="connsiteX501" fmla="*/ 621019 w 4713849"/>
              <a:gd name="connsiteY501" fmla="*/ 1450213 h 5303047"/>
              <a:gd name="connsiteX502" fmla="*/ 622868 w 4713849"/>
              <a:gd name="connsiteY502" fmla="*/ 1447997 h 5303047"/>
              <a:gd name="connsiteX503" fmla="*/ 660093 w 4713849"/>
              <a:gd name="connsiteY503" fmla="*/ 1413653 h 5303047"/>
              <a:gd name="connsiteX504" fmla="*/ 700185 w 4713849"/>
              <a:gd name="connsiteY504" fmla="*/ 1390651 h 5303047"/>
              <a:gd name="connsiteX505" fmla="*/ 4171900 w 4713849"/>
              <a:gd name="connsiteY505" fmla="*/ 1323307 h 5303047"/>
              <a:gd name="connsiteX506" fmla="*/ 4164972 w 4713849"/>
              <a:gd name="connsiteY506" fmla="*/ 1323452 h 5303047"/>
              <a:gd name="connsiteX507" fmla="*/ 4166145 w 4713849"/>
              <a:gd name="connsiteY507" fmla="*/ 1323427 h 5303047"/>
              <a:gd name="connsiteX508" fmla="*/ 4175530 w 4713849"/>
              <a:gd name="connsiteY508" fmla="*/ 1323230 h 5303047"/>
              <a:gd name="connsiteX509" fmla="*/ 4171900 w 4713849"/>
              <a:gd name="connsiteY509" fmla="*/ 1323307 h 5303047"/>
              <a:gd name="connsiteX510" fmla="*/ 4172011 w 4713849"/>
              <a:gd name="connsiteY510" fmla="*/ 1323304 h 5303047"/>
              <a:gd name="connsiteX511" fmla="*/ 4175530 w 4713849"/>
              <a:gd name="connsiteY511" fmla="*/ 1323230 h 5303047"/>
              <a:gd name="connsiteX512" fmla="*/ 4482828 w 4713849"/>
              <a:gd name="connsiteY512" fmla="*/ 1295529 h 5303047"/>
              <a:gd name="connsiteX513" fmla="*/ 4469533 w 4713849"/>
              <a:gd name="connsiteY513" fmla="*/ 1304945 h 5303047"/>
              <a:gd name="connsiteX514" fmla="*/ 4482828 w 4713849"/>
              <a:gd name="connsiteY514" fmla="*/ 1295529 h 5303047"/>
              <a:gd name="connsiteX515" fmla="*/ 4496125 w 4713849"/>
              <a:gd name="connsiteY515" fmla="*/ 1286111 h 5303047"/>
              <a:gd name="connsiteX516" fmla="*/ 4482828 w 4713849"/>
              <a:gd name="connsiteY516" fmla="*/ 1295529 h 5303047"/>
              <a:gd name="connsiteX517" fmla="*/ 4496125 w 4713849"/>
              <a:gd name="connsiteY517" fmla="*/ 1286111 h 5303047"/>
              <a:gd name="connsiteX518" fmla="*/ 4272335 w 4713849"/>
              <a:gd name="connsiteY518" fmla="*/ 1263211 h 5303047"/>
              <a:gd name="connsiteX519" fmla="*/ 4251511 w 4713849"/>
              <a:gd name="connsiteY519" fmla="*/ 1273082 h 5303047"/>
              <a:gd name="connsiteX520" fmla="*/ 4272335 w 4713849"/>
              <a:gd name="connsiteY520" fmla="*/ 1263211 h 5303047"/>
              <a:gd name="connsiteX521" fmla="*/ 2036012 w 4713849"/>
              <a:gd name="connsiteY521" fmla="*/ 1075440 h 5303047"/>
              <a:gd name="connsiteX522" fmla="*/ 2041027 w 4713849"/>
              <a:gd name="connsiteY522" fmla="*/ 1086423 h 5303047"/>
              <a:gd name="connsiteX523" fmla="*/ 3250208 w 4713849"/>
              <a:gd name="connsiteY523" fmla="*/ 970419 h 5303047"/>
              <a:gd name="connsiteX524" fmla="*/ 3193102 w 4713849"/>
              <a:gd name="connsiteY524" fmla="*/ 992068 h 5303047"/>
              <a:gd name="connsiteX525" fmla="*/ 3124413 w 4713849"/>
              <a:gd name="connsiteY525" fmla="*/ 1023118 h 5303047"/>
              <a:gd name="connsiteX526" fmla="*/ 3258626 w 4713849"/>
              <a:gd name="connsiteY526" fmla="*/ 971960 h 5303047"/>
              <a:gd name="connsiteX527" fmla="*/ 3250208 w 4713849"/>
              <a:gd name="connsiteY527" fmla="*/ 970419 h 5303047"/>
              <a:gd name="connsiteX528" fmla="*/ 3224182 w 4713849"/>
              <a:gd name="connsiteY528" fmla="*/ 959190 h 5303047"/>
              <a:gd name="connsiteX529" fmla="*/ 3158004 w 4713849"/>
              <a:gd name="connsiteY529" fmla="*/ 978804 h 5303047"/>
              <a:gd name="connsiteX530" fmla="*/ 3112684 w 4713849"/>
              <a:gd name="connsiteY530" fmla="*/ 1014227 h 5303047"/>
              <a:gd name="connsiteX531" fmla="*/ 3224182 w 4713849"/>
              <a:gd name="connsiteY531" fmla="*/ 959190 h 5303047"/>
              <a:gd name="connsiteX532" fmla="*/ 3320755 w 4713849"/>
              <a:gd name="connsiteY532" fmla="*/ 936258 h 5303047"/>
              <a:gd name="connsiteX533" fmla="*/ 3270978 w 4713849"/>
              <a:gd name="connsiteY533" fmla="*/ 955667 h 5303047"/>
              <a:gd name="connsiteX534" fmla="*/ 3330280 w 4713849"/>
              <a:gd name="connsiteY534" fmla="*/ 936999 h 5303047"/>
              <a:gd name="connsiteX535" fmla="*/ 3320755 w 4713849"/>
              <a:gd name="connsiteY535" fmla="*/ 936258 h 5303047"/>
              <a:gd name="connsiteX536" fmla="*/ 3373689 w 4713849"/>
              <a:gd name="connsiteY536" fmla="*/ 888023 h 5303047"/>
              <a:gd name="connsiteX537" fmla="*/ 3349470 w 4713849"/>
              <a:gd name="connsiteY537" fmla="*/ 894084 h 5303047"/>
              <a:gd name="connsiteX538" fmla="*/ 3325390 w 4713849"/>
              <a:gd name="connsiteY538" fmla="*/ 901483 h 5303047"/>
              <a:gd name="connsiteX539" fmla="*/ 3373689 w 4713849"/>
              <a:gd name="connsiteY539" fmla="*/ 888023 h 5303047"/>
              <a:gd name="connsiteX540" fmla="*/ 3504957 w 4713849"/>
              <a:gd name="connsiteY540" fmla="*/ 840579 h 5303047"/>
              <a:gd name="connsiteX541" fmla="*/ 3420009 w 4713849"/>
              <a:gd name="connsiteY541" fmla="*/ 884960 h 5303047"/>
              <a:gd name="connsiteX542" fmla="*/ 3336205 w 4713849"/>
              <a:gd name="connsiteY542" fmla="*/ 929179 h 5303047"/>
              <a:gd name="connsiteX543" fmla="*/ 3357324 w 4713849"/>
              <a:gd name="connsiteY543" fmla="*/ 925689 h 5303047"/>
              <a:gd name="connsiteX544" fmla="*/ 3504957 w 4713849"/>
              <a:gd name="connsiteY544" fmla="*/ 840579 h 5303047"/>
              <a:gd name="connsiteX545" fmla="*/ 3540441 w 4713849"/>
              <a:gd name="connsiteY545" fmla="*/ 810014 h 5303047"/>
              <a:gd name="connsiteX546" fmla="*/ 3548913 w 4713849"/>
              <a:gd name="connsiteY546" fmla="*/ 816436 h 5303047"/>
              <a:gd name="connsiteX547" fmla="*/ 3540441 w 4713849"/>
              <a:gd name="connsiteY547" fmla="*/ 810014 h 5303047"/>
              <a:gd name="connsiteX548" fmla="*/ 3670835 w 4713849"/>
              <a:gd name="connsiteY548" fmla="*/ 705680 h 5303047"/>
              <a:gd name="connsiteX549" fmla="*/ 3660998 w 4713849"/>
              <a:gd name="connsiteY549" fmla="*/ 710534 h 5303047"/>
              <a:gd name="connsiteX550" fmla="*/ 3670835 w 4713849"/>
              <a:gd name="connsiteY550" fmla="*/ 705680 h 5303047"/>
              <a:gd name="connsiteX551" fmla="*/ 3431964 w 4713849"/>
              <a:gd name="connsiteY551" fmla="*/ 688923 h 5303047"/>
              <a:gd name="connsiteX552" fmla="*/ 3392146 w 4713849"/>
              <a:gd name="connsiteY552" fmla="*/ 703760 h 5303047"/>
              <a:gd name="connsiteX553" fmla="*/ 2881954 w 4713849"/>
              <a:gd name="connsiteY553" fmla="*/ 940916 h 5303047"/>
              <a:gd name="connsiteX554" fmla="*/ 2803428 w 4713849"/>
              <a:gd name="connsiteY554" fmla="*/ 976824 h 5303047"/>
              <a:gd name="connsiteX555" fmla="*/ 2800464 w 4713849"/>
              <a:gd name="connsiteY555" fmla="*/ 980735 h 5303047"/>
              <a:gd name="connsiteX556" fmla="*/ 2961876 w 4713849"/>
              <a:gd name="connsiteY556" fmla="*/ 919411 h 5303047"/>
              <a:gd name="connsiteX557" fmla="*/ 3416385 w 4713849"/>
              <a:gd name="connsiteY557" fmla="*/ 697506 h 5303047"/>
              <a:gd name="connsiteX558" fmla="*/ 3431964 w 4713849"/>
              <a:gd name="connsiteY558" fmla="*/ 688923 h 5303047"/>
              <a:gd name="connsiteX559" fmla="*/ 3006020 w 4713849"/>
              <a:gd name="connsiteY559" fmla="*/ 633743 h 5303047"/>
              <a:gd name="connsiteX560" fmla="*/ 2967993 w 4713849"/>
              <a:gd name="connsiteY560" fmla="*/ 650068 h 5303047"/>
              <a:gd name="connsiteX561" fmla="*/ 3006020 w 4713849"/>
              <a:gd name="connsiteY561" fmla="*/ 633743 h 5303047"/>
              <a:gd name="connsiteX562" fmla="*/ 3212520 w 4713849"/>
              <a:gd name="connsiteY562" fmla="*/ 531558 h 5303047"/>
              <a:gd name="connsiteX563" fmla="*/ 3174277 w 4713849"/>
              <a:gd name="connsiteY563" fmla="*/ 545797 h 5303047"/>
              <a:gd name="connsiteX564" fmla="*/ 3033222 w 4713849"/>
              <a:gd name="connsiteY564" fmla="*/ 623579 h 5303047"/>
              <a:gd name="connsiteX565" fmla="*/ 3199956 w 4713849"/>
              <a:gd name="connsiteY565" fmla="*/ 545765 h 5303047"/>
              <a:gd name="connsiteX566" fmla="*/ 3212520 w 4713849"/>
              <a:gd name="connsiteY566" fmla="*/ 531558 h 5303047"/>
              <a:gd name="connsiteX567" fmla="*/ 2953942 w 4713849"/>
              <a:gd name="connsiteY567" fmla="*/ 518334 h 5303047"/>
              <a:gd name="connsiteX568" fmla="*/ 2878382 w 4713849"/>
              <a:gd name="connsiteY568" fmla="*/ 550330 h 5303047"/>
              <a:gd name="connsiteX569" fmla="*/ 2953942 w 4713849"/>
              <a:gd name="connsiteY569" fmla="*/ 518334 h 5303047"/>
              <a:gd name="connsiteX570" fmla="*/ 2984649 w 4713849"/>
              <a:gd name="connsiteY570" fmla="*/ 502872 h 5303047"/>
              <a:gd name="connsiteX571" fmla="*/ 2977079 w 4713849"/>
              <a:gd name="connsiteY571" fmla="*/ 504059 h 5303047"/>
              <a:gd name="connsiteX572" fmla="*/ 2985549 w 4713849"/>
              <a:gd name="connsiteY572" fmla="*/ 510483 h 5303047"/>
              <a:gd name="connsiteX573" fmla="*/ 2984649 w 4713849"/>
              <a:gd name="connsiteY573" fmla="*/ 502872 h 5303047"/>
              <a:gd name="connsiteX574" fmla="*/ 3993151 w 4713849"/>
              <a:gd name="connsiteY574" fmla="*/ 443321 h 5303047"/>
              <a:gd name="connsiteX575" fmla="*/ 3985187 w 4713849"/>
              <a:gd name="connsiteY575" fmla="*/ 449364 h 5303047"/>
              <a:gd name="connsiteX576" fmla="*/ 3978312 w 4713849"/>
              <a:gd name="connsiteY576" fmla="*/ 450311 h 5303047"/>
              <a:gd name="connsiteX577" fmla="*/ 3931317 w 4713849"/>
              <a:gd name="connsiteY577" fmla="*/ 236141 h 5303047"/>
              <a:gd name="connsiteX578" fmla="*/ 3903623 w 4713849"/>
              <a:gd name="connsiteY578" fmla="*/ 246959 h 5303047"/>
              <a:gd name="connsiteX579" fmla="*/ 3931317 w 4713849"/>
              <a:gd name="connsiteY579" fmla="*/ 236141 h 5303047"/>
              <a:gd name="connsiteX580" fmla="*/ 3694721 w 4713849"/>
              <a:gd name="connsiteY580" fmla="*/ 94763 h 5303047"/>
              <a:gd name="connsiteX581" fmla="*/ 3689300 w 4713849"/>
              <a:gd name="connsiteY581" fmla="*/ 97518 h 5303047"/>
              <a:gd name="connsiteX582" fmla="*/ 3689687 w 4713849"/>
              <a:gd name="connsiteY582" fmla="*/ 95310 h 5303047"/>
              <a:gd name="connsiteX583" fmla="*/ 3694721 w 4713849"/>
              <a:gd name="connsiteY583" fmla="*/ 94763 h 5303047"/>
              <a:gd name="connsiteX584" fmla="*/ 4269813 w 4713849"/>
              <a:gd name="connsiteY584" fmla="*/ 82018 h 5303047"/>
              <a:gd name="connsiteX585" fmla="*/ 4265829 w 4713849"/>
              <a:gd name="connsiteY585" fmla="*/ 84620 h 5303047"/>
              <a:gd name="connsiteX586" fmla="*/ 4266702 w 4713849"/>
              <a:gd name="connsiteY586" fmla="*/ 83987 h 5303047"/>
              <a:gd name="connsiteX587" fmla="*/ 4271813 w 4713849"/>
              <a:gd name="connsiteY587" fmla="*/ 80711 h 5303047"/>
              <a:gd name="connsiteX588" fmla="*/ 4271559 w 4713849"/>
              <a:gd name="connsiteY588" fmla="*/ 80912 h 5303047"/>
              <a:gd name="connsiteX589" fmla="*/ 4269813 w 4713849"/>
              <a:gd name="connsiteY589" fmla="*/ 82018 h 5303047"/>
              <a:gd name="connsiteX590" fmla="*/ 4301001 w 4713849"/>
              <a:gd name="connsiteY590" fmla="*/ 91 h 5303047"/>
              <a:gd name="connsiteX591" fmla="*/ 4235320 w 4713849"/>
              <a:gd name="connsiteY591" fmla="*/ 53046 h 5303047"/>
              <a:gd name="connsiteX592" fmla="*/ 4162755 w 4713849"/>
              <a:gd name="connsiteY592" fmla="*/ 106813 h 5303047"/>
              <a:gd name="connsiteX593" fmla="*/ 4141515 w 4713849"/>
              <a:gd name="connsiteY593" fmla="*/ 134833 h 5303047"/>
              <a:gd name="connsiteX594" fmla="*/ 4110854 w 4713849"/>
              <a:gd name="connsiteY594" fmla="*/ 149560 h 5303047"/>
              <a:gd name="connsiteX595" fmla="*/ 4089118 w 4713849"/>
              <a:gd name="connsiteY595" fmla="*/ 178234 h 5303047"/>
              <a:gd name="connsiteX596" fmla="*/ 4016099 w 4713849"/>
              <a:gd name="connsiteY596" fmla="*/ 224473 h 5303047"/>
              <a:gd name="connsiteX597" fmla="*/ 4058038 w 4713849"/>
              <a:gd name="connsiteY597" fmla="*/ 211113 h 5303047"/>
              <a:gd name="connsiteX598" fmla="*/ 4107924 w 4713849"/>
              <a:gd name="connsiteY598" fmla="*/ 179148 h 5303047"/>
              <a:gd name="connsiteX599" fmla="*/ 4133106 w 4713849"/>
              <a:gd name="connsiteY599" fmla="*/ 179767 h 5303047"/>
              <a:gd name="connsiteX600" fmla="*/ 4198369 w 4713849"/>
              <a:gd name="connsiteY600" fmla="*/ 138682 h 5303047"/>
              <a:gd name="connsiteX601" fmla="*/ 4271559 w 4713849"/>
              <a:gd name="connsiteY601" fmla="*/ 80912 h 5303047"/>
              <a:gd name="connsiteX602" fmla="*/ 4281620 w 4713849"/>
              <a:gd name="connsiteY602" fmla="*/ 74545 h 5303047"/>
              <a:gd name="connsiteX603" fmla="*/ 4312314 w 4713849"/>
              <a:gd name="connsiteY603" fmla="*/ 61128 h 5303047"/>
              <a:gd name="connsiteX604" fmla="*/ 4259464 w 4713849"/>
              <a:gd name="connsiteY604" fmla="*/ 97002 h 5303047"/>
              <a:gd name="connsiteX605" fmla="*/ 4094500 w 4713849"/>
              <a:gd name="connsiteY605" fmla="*/ 213098 h 5303047"/>
              <a:gd name="connsiteX606" fmla="*/ 4049632 w 4713849"/>
              <a:gd name="connsiteY606" fmla="*/ 256046 h 5303047"/>
              <a:gd name="connsiteX607" fmla="*/ 4000695 w 4713849"/>
              <a:gd name="connsiteY607" fmla="*/ 294885 h 5303047"/>
              <a:gd name="connsiteX608" fmla="*/ 4001674 w 4713849"/>
              <a:gd name="connsiteY608" fmla="*/ 327439 h 5303047"/>
              <a:gd name="connsiteX609" fmla="*/ 3888610 w 4713849"/>
              <a:gd name="connsiteY609" fmla="*/ 400785 h 5303047"/>
              <a:gd name="connsiteX610" fmla="*/ 3609835 w 4713849"/>
              <a:gd name="connsiteY610" fmla="*/ 576323 h 5303047"/>
              <a:gd name="connsiteX611" fmla="*/ 3560401 w 4713849"/>
              <a:gd name="connsiteY611" fmla="*/ 615812 h 5303047"/>
              <a:gd name="connsiteX612" fmla="*/ 3643910 w 4713849"/>
              <a:gd name="connsiteY612" fmla="*/ 565211 h 5303047"/>
              <a:gd name="connsiteX613" fmla="*/ 4058012 w 4713849"/>
              <a:gd name="connsiteY613" fmla="*/ 312681 h 5303047"/>
              <a:gd name="connsiteX614" fmla="*/ 4140867 w 4713849"/>
              <a:gd name="connsiteY614" fmla="*/ 261584 h 5303047"/>
              <a:gd name="connsiteX615" fmla="*/ 4204994 w 4713849"/>
              <a:gd name="connsiteY615" fmla="*/ 227077 h 5303047"/>
              <a:gd name="connsiteX616" fmla="*/ 4245490 w 4713849"/>
              <a:gd name="connsiteY616" fmla="*/ 207494 h 5303047"/>
              <a:gd name="connsiteX617" fmla="*/ 4278990 w 4713849"/>
              <a:gd name="connsiteY617" fmla="*/ 213390 h 5303047"/>
              <a:gd name="connsiteX618" fmla="*/ 4149668 w 4713849"/>
              <a:gd name="connsiteY618" fmla="*/ 300065 h 5303047"/>
              <a:gd name="connsiteX619" fmla="*/ 4065245 w 4713849"/>
              <a:gd name="connsiteY619" fmla="*/ 369470 h 5303047"/>
              <a:gd name="connsiteX620" fmla="*/ 4053842 w 4713849"/>
              <a:gd name="connsiteY620" fmla="*/ 392637 h 5303047"/>
              <a:gd name="connsiteX621" fmla="*/ 3954726 w 4713849"/>
              <a:gd name="connsiteY621" fmla="*/ 457059 h 5303047"/>
              <a:gd name="connsiteX622" fmla="*/ 3985187 w 4713849"/>
              <a:gd name="connsiteY622" fmla="*/ 449364 h 5303047"/>
              <a:gd name="connsiteX623" fmla="*/ 3998663 w 4713849"/>
              <a:gd name="connsiteY623" fmla="*/ 440724 h 5303047"/>
              <a:gd name="connsiteX624" fmla="*/ 3993151 w 4713849"/>
              <a:gd name="connsiteY624" fmla="*/ 443321 h 5303047"/>
              <a:gd name="connsiteX625" fmla="*/ 4002098 w 4713849"/>
              <a:gd name="connsiteY625" fmla="*/ 436530 h 5303047"/>
              <a:gd name="connsiteX626" fmla="*/ 4024813 w 4713849"/>
              <a:gd name="connsiteY626" fmla="*/ 440410 h 5303047"/>
              <a:gd name="connsiteX627" fmla="*/ 4120964 w 4713849"/>
              <a:gd name="connsiteY627" fmla="*/ 379896 h 5303047"/>
              <a:gd name="connsiteX628" fmla="*/ 4139276 w 4713849"/>
              <a:gd name="connsiteY628" fmla="*/ 381461 h 5303047"/>
              <a:gd name="connsiteX629" fmla="*/ 4252338 w 4713849"/>
              <a:gd name="connsiteY629" fmla="*/ 308114 h 5303047"/>
              <a:gd name="connsiteX630" fmla="*/ 4363803 w 4713849"/>
              <a:gd name="connsiteY630" fmla="*/ 227399 h 5303047"/>
              <a:gd name="connsiteX631" fmla="*/ 4378697 w 4713849"/>
              <a:gd name="connsiteY631" fmla="*/ 225349 h 5303047"/>
              <a:gd name="connsiteX632" fmla="*/ 4273457 w 4713849"/>
              <a:gd name="connsiteY632" fmla="*/ 304624 h 5303047"/>
              <a:gd name="connsiteX633" fmla="*/ 3713193 w 4713849"/>
              <a:gd name="connsiteY633" fmla="*/ 674168 h 5303047"/>
              <a:gd name="connsiteX634" fmla="*/ 3708864 w 4713849"/>
              <a:gd name="connsiteY634" fmla="*/ 689356 h 5303047"/>
              <a:gd name="connsiteX635" fmla="*/ 3875028 w 4713849"/>
              <a:gd name="connsiteY635" fmla="*/ 594691 h 5303047"/>
              <a:gd name="connsiteX636" fmla="*/ 3615056 w 4713849"/>
              <a:gd name="connsiteY636" fmla="*/ 771142 h 5303047"/>
              <a:gd name="connsiteX637" fmla="*/ 3986106 w 4713849"/>
              <a:gd name="connsiteY637" fmla="*/ 557805 h 5303047"/>
              <a:gd name="connsiteX638" fmla="*/ 4256190 w 4713849"/>
              <a:gd name="connsiteY638" fmla="*/ 386969 h 5303047"/>
              <a:gd name="connsiteX639" fmla="*/ 4244786 w 4713849"/>
              <a:gd name="connsiteY639" fmla="*/ 410133 h 5303047"/>
              <a:gd name="connsiteX640" fmla="*/ 4365670 w 4713849"/>
              <a:gd name="connsiteY640" fmla="*/ 342714 h 5303047"/>
              <a:gd name="connsiteX641" fmla="*/ 4238240 w 4713849"/>
              <a:gd name="connsiteY641" fmla="*/ 443138 h 5303047"/>
              <a:gd name="connsiteX642" fmla="*/ 4257497 w 4713849"/>
              <a:gd name="connsiteY642" fmla="*/ 451579 h 5303047"/>
              <a:gd name="connsiteX643" fmla="*/ 4245145 w 4713849"/>
              <a:gd name="connsiteY643" fmla="*/ 467870 h 5303047"/>
              <a:gd name="connsiteX644" fmla="*/ 4315200 w 4713849"/>
              <a:gd name="connsiteY644" fmla="*/ 425542 h 5303047"/>
              <a:gd name="connsiteX645" fmla="*/ 4384307 w 4713849"/>
              <a:gd name="connsiteY645" fmla="*/ 376339 h 5303047"/>
              <a:gd name="connsiteX646" fmla="*/ 4399654 w 4713849"/>
              <a:gd name="connsiteY646" fmla="*/ 381814 h 5303047"/>
              <a:gd name="connsiteX647" fmla="*/ 4483004 w 4713849"/>
              <a:gd name="connsiteY647" fmla="*/ 330067 h 5303047"/>
              <a:gd name="connsiteX648" fmla="*/ 4426279 w 4713849"/>
              <a:gd name="connsiteY648" fmla="*/ 388656 h 5303047"/>
              <a:gd name="connsiteX649" fmla="*/ 4340910 w 4713849"/>
              <a:gd name="connsiteY649" fmla="*/ 451187 h 5303047"/>
              <a:gd name="connsiteX650" fmla="*/ 4177997 w 4713849"/>
              <a:gd name="connsiteY650" fmla="*/ 582177 h 5303047"/>
              <a:gd name="connsiteX651" fmla="*/ 4177997 w 4713849"/>
              <a:gd name="connsiteY651" fmla="*/ 582177 h 5303047"/>
              <a:gd name="connsiteX652" fmla="*/ 4343256 w 4713849"/>
              <a:gd name="connsiteY652" fmla="*/ 472463 h 5303047"/>
              <a:gd name="connsiteX653" fmla="*/ 4424295 w 4713849"/>
              <a:gd name="connsiteY653" fmla="*/ 425119 h 5303047"/>
              <a:gd name="connsiteX654" fmla="*/ 4449478 w 4713849"/>
              <a:gd name="connsiteY654" fmla="*/ 425739 h 5303047"/>
              <a:gd name="connsiteX655" fmla="*/ 4524357 w 4713849"/>
              <a:gd name="connsiteY655" fmla="*/ 367571 h 5303047"/>
              <a:gd name="connsiteX656" fmla="*/ 4541595 w 4713849"/>
              <a:gd name="connsiteY656" fmla="*/ 386796 h 5303047"/>
              <a:gd name="connsiteX657" fmla="*/ 4641363 w 4713849"/>
              <a:gd name="connsiteY657" fmla="*/ 322864 h 5303047"/>
              <a:gd name="connsiteX658" fmla="*/ 4562870 w 4713849"/>
              <a:gd name="connsiteY658" fmla="*/ 384450 h 5303047"/>
              <a:gd name="connsiteX659" fmla="*/ 4442966 w 4713849"/>
              <a:gd name="connsiteY659" fmla="*/ 484421 h 5303047"/>
              <a:gd name="connsiteX660" fmla="*/ 4544625 w 4713849"/>
              <a:gd name="connsiteY660" fmla="*/ 434242 h 5303047"/>
              <a:gd name="connsiteX661" fmla="*/ 4511981 w 4713849"/>
              <a:gd name="connsiteY661" fmla="*/ 485429 h 5303047"/>
              <a:gd name="connsiteX662" fmla="*/ 4578123 w 4713849"/>
              <a:gd name="connsiteY662" fmla="*/ 440136 h 5303047"/>
              <a:gd name="connsiteX663" fmla="*/ 4644266 w 4713849"/>
              <a:gd name="connsiteY663" fmla="*/ 394845 h 5303047"/>
              <a:gd name="connsiteX664" fmla="*/ 4566721 w 4713849"/>
              <a:gd name="connsiteY664" fmla="*/ 463303 h 5303047"/>
              <a:gd name="connsiteX665" fmla="*/ 4583012 w 4713849"/>
              <a:gd name="connsiteY665" fmla="*/ 475652 h 5303047"/>
              <a:gd name="connsiteX666" fmla="*/ 4449160 w 4713849"/>
              <a:gd name="connsiteY666" fmla="*/ 584549 h 5303047"/>
              <a:gd name="connsiteX667" fmla="*/ 4507360 w 4713849"/>
              <a:gd name="connsiteY667" fmla="*/ 557860 h 5303047"/>
              <a:gd name="connsiteX668" fmla="*/ 4392435 w 4713849"/>
              <a:gd name="connsiteY668" fmla="*/ 643138 h 5303047"/>
              <a:gd name="connsiteX669" fmla="*/ 4198862 w 4713849"/>
              <a:gd name="connsiteY669" fmla="*/ 788854 h 5303047"/>
              <a:gd name="connsiteX670" fmla="*/ 4014219 w 4713849"/>
              <a:gd name="connsiteY670" fmla="*/ 914662 h 5303047"/>
              <a:gd name="connsiteX671" fmla="*/ 4485655 w 4713849"/>
              <a:gd name="connsiteY671" fmla="*/ 612213 h 5303047"/>
              <a:gd name="connsiteX672" fmla="*/ 4532576 w 4713849"/>
              <a:gd name="connsiteY672" fmla="*/ 584157 h 5303047"/>
              <a:gd name="connsiteX673" fmla="*/ 4564183 w 4713849"/>
              <a:gd name="connsiteY673" fmla="*/ 576306 h 5303047"/>
              <a:gd name="connsiteX674" fmla="*/ 4555289 w 4713849"/>
              <a:gd name="connsiteY674" fmla="*/ 588038 h 5303047"/>
              <a:gd name="connsiteX675" fmla="*/ 4552811 w 4713849"/>
              <a:gd name="connsiteY675" fmla="*/ 625151 h 5303047"/>
              <a:gd name="connsiteX676" fmla="*/ 4660241 w 4713849"/>
              <a:gd name="connsiteY676" fmla="*/ 566003 h 5303047"/>
              <a:gd name="connsiteX677" fmla="*/ 4577871 w 4713849"/>
              <a:gd name="connsiteY677" fmla="*/ 650304 h 5303047"/>
              <a:gd name="connsiteX678" fmla="*/ 4626682 w 4713849"/>
              <a:gd name="connsiteY678" fmla="*/ 635997 h 5303047"/>
              <a:gd name="connsiteX679" fmla="*/ 4473606 w 4713849"/>
              <a:gd name="connsiteY679" fmla="*/ 762132 h 5303047"/>
              <a:gd name="connsiteX680" fmla="*/ 4374491 w 4713849"/>
              <a:gd name="connsiteY680" fmla="*/ 826555 h 5303047"/>
              <a:gd name="connsiteX681" fmla="*/ 4435159 w 4713849"/>
              <a:gd name="connsiteY681" fmla="*/ 796607 h 5303047"/>
              <a:gd name="connsiteX682" fmla="*/ 4612349 w 4713849"/>
              <a:gd name="connsiteY682" fmla="*/ 688751 h 5303047"/>
              <a:gd name="connsiteX683" fmla="*/ 4672566 w 4713849"/>
              <a:gd name="connsiteY683" fmla="*/ 651279 h 5303047"/>
              <a:gd name="connsiteX684" fmla="*/ 4631604 w 4713849"/>
              <a:gd name="connsiteY684" fmla="*/ 697192 h 5303047"/>
              <a:gd name="connsiteX685" fmla="*/ 4579704 w 4713849"/>
              <a:gd name="connsiteY685" fmla="*/ 739940 h 5303047"/>
              <a:gd name="connsiteX686" fmla="*/ 4654771 w 4713849"/>
              <a:gd name="connsiteY686" fmla="*/ 708595 h 5303047"/>
              <a:gd name="connsiteX687" fmla="*/ 4678853 w 4713849"/>
              <a:gd name="connsiteY687" fmla="*/ 701195 h 5303047"/>
              <a:gd name="connsiteX688" fmla="*/ 4642916 w 4713849"/>
              <a:gd name="connsiteY688" fmla="*/ 724235 h 5303047"/>
              <a:gd name="connsiteX689" fmla="*/ 4636493 w 4713849"/>
              <a:gd name="connsiteY689" fmla="*/ 732708 h 5303047"/>
              <a:gd name="connsiteX690" fmla="*/ 4642916 w 4713849"/>
              <a:gd name="connsiteY690" fmla="*/ 724235 h 5303047"/>
              <a:gd name="connsiteX691" fmla="*/ 4652134 w 4713849"/>
              <a:gd name="connsiteY691" fmla="*/ 744563 h 5303047"/>
              <a:gd name="connsiteX692" fmla="*/ 4590553 w 4713849"/>
              <a:gd name="connsiteY692" fmla="*/ 793314 h 5303047"/>
              <a:gd name="connsiteX693" fmla="*/ 4608212 w 4713849"/>
              <a:gd name="connsiteY693" fmla="*/ 794387 h 5303047"/>
              <a:gd name="connsiteX694" fmla="*/ 4632492 w 4713849"/>
              <a:gd name="connsiteY694" fmla="*/ 779954 h 5303047"/>
              <a:gd name="connsiteX695" fmla="*/ 4634836 w 4713849"/>
              <a:gd name="connsiteY695" fmla="*/ 801229 h 5303047"/>
              <a:gd name="connsiteX696" fmla="*/ 4713783 w 4713849"/>
              <a:gd name="connsiteY696" fmla="*/ 747170 h 5303047"/>
              <a:gd name="connsiteX697" fmla="*/ 4639398 w 4713849"/>
              <a:gd name="connsiteY697" fmla="*/ 804686 h 5303047"/>
              <a:gd name="connsiteX698" fmla="*/ 4567780 w 4713849"/>
              <a:gd name="connsiteY698" fmla="*/ 865325 h 5303047"/>
              <a:gd name="connsiteX699" fmla="*/ 4628941 w 4713849"/>
              <a:gd name="connsiteY699" fmla="*/ 834727 h 5303047"/>
              <a:gd name="connsiteX700" fmla="*/ 4685701 w 4713849"/>
              <a:gd name="connsiteY700" fmla="*/ 801817 h 5303047"/>
              <a:gd name="connsiteX701" fmla="*/ 4584072 w 4713849"/>
              <a:gd name="connsiteY701" fmla="*/ 877675 h 5303047"/>
              <a:gd name="connsiteX702" fmla="*/ 4525747 w 4713849"/>
              <a:gd name="connsiteY702" fmla="*/ 928896 h 5303047"/>
              <a:gd name="connsiteX703" fmla="*/ 4524677 w 4713849"/>
              <a:gd name="connsiteY703" fmla="*/ 946555 h 5303047"/>
              <a:gd name="connsiteX704" fmla="*/ 4656964 w 4713849"/>
              <a:gd name="connsiteY704" fmla="*/ 855970 h 5303047"/>
              <a:gd name="connsiteX705" fmla="*/ 4626337 w 4713849"/>
              <a:gd name="connsiteY705" fmla="*/ 896373 h 5303047"/>
              <a:gd name="connsiteX706" fmla="*/ 4692934 w 4713849"/>
              <a:gd name="connsiteY706" fmla="*/ 858608 h 5303047"/>
              <a:gd name="connsiteX707" fmla="*/ 4638720 w 4713849"/>
              <a:gd name="connsiteY707" fmla="*/ 905759 h 5303047"/>
              <a:gd name="connsiteX708" fmla="*/ 4579452 w 4713849"/>
              <a:gd name="connsiteY708" fmla="*/ 950107 h 5303047"/>
              <a:gd name="connsiteX709" fmla="*/ 4558209 w 4713849"/>
              <a:gd name="connsiteY709" fmla="*/ 978128 h 5303047"/>
              <a:gd name="connsiteX710" fmla="*/ 4459546 w 4713849"/>
              <a:gd name="connsiteY710" fmla="*/ 1050078 h 5303047"/>
              <a:gd name="connsiteX711" fmla="*/ 4419080 w 4713849"/>
              <a:gd name="connsiteY711" fmla="*/ 1095338 h 5303047"/>
              <a:gd name="connsiteX712" fmla="*/ 4276304 w 4713849"/>
              <a:gd name="connsiteY712" fmla="*/ 1190285 h 5303047"/>
              <a:gd name="connsiteX713" fmla="*/ 3883024 w 4713849"/>
              <a:gd name="connsiteY713" fmla="*/ 1432947 h 5303047"/>
              <a:gd name="connsiteX714" fmla="*/ 3927927 w 4713849"/>
              <a:gd name="connsiteY714" fmla="*/ 1415677 h 5303047"/>
              <a:gd name="connsiteX715" fmla="*/ 4172659 w 4713849"/>
              <a:gd name="connsiteY715" fmla="*/ 1276930 h 5303047"/>
              <a:gd name="connsiteX716" fmla="*/ 4147959 w 4713849"/>
              <a:gd name="connsiteY716" fmla="*/ 1309514 h 5303047"/>
              <a:gd name="connsiteX717" fmla="*/ 3788145 w 4713849"/>
              <a:gd name="connsiteY717" fmla="*/ 1532393 h 5303047"/>
              <a:gd name="connsiteX718" fmla="*/ 3830537 w 4713849"/>
              <a:gd name="connsiteY718" fmla="*/ 1526560 h 5303047"/>
              <a:gd name="connsiteX719" fmla="*/ 4139101 w 4713849"/>
              <a:gd name="connsiteY719" fmla="*/ 1346921 h 5303047"/>
              <a:gd name="connsiteX720" fmla="*/ 3775829 w 4713849"/>
              <a:gd name="connsiteY720" fmla="*/ 1574365 h 5303047"/>
              <a:gd name="connsiteX721" fmla="*/ 3732821 w 4713849"/>
              <a:gd name="connsiteY721" fmla="*/ 1605382 h 5303047"/>
              <a:gd name="connsiteX722" fmla="*/ 3760515 w 4713849"/>
              <a:gd name="connsiteY722" fmla="*/ 1594566 h 5303047"/>
              <a:gd name="connsiteX723" fmla="*/ 3935193 w 4713849"/>
              <a:gd name="connsiteY723" fmla="*/ 1498147 h 5303047"/>
              <a:gd name="connsiteX724" fmla="*/ 3986970 w 4713849"/>
              <a:gd name="connsiteY724" fmla="*/ 1479929 h 5303047"/>
              <a:gd name="connsiteX725" fmla="*/ 4138061 w 4713849"/>
              <a:gd name="connsiteY725" fmla="*/ 1390258 h 5303047"/>
              <a:gd name="connsiteX726" fmla="*/ 4055658 w 4713849"/>
              <a:gd name="connsiteY726" fmla="*/ 1448879 h 5303047"/>
              <a:gd name="connsiteX727" fmla="*/ 3971656 w 4713849"/>
              <a:gd name="connsiteY727" fmla="*/ 1500131 h 5303047"/>
              <a:gd name="connsiteX728" fmla="*/ 4092540 w 4713849"/>
              <a:gd name="connsiteY728" fmla="*/ 1432713 h 5303047"/>
              <a:gd name="connsiteX729" fmla="*/ 4392632 w 4713849"/>
              <a:gd name="connsiteY729" fmla="*/ 1246654 h 5303047"/>
              <a:gd name="connsiteX730" fmla="*/ 4454446 w 4713849"/>
              <a:gd name="connsiteY730" fmla="*/ 1216551 h 5303047"/>
              <a:gd name="connsiteX731" fmla="*/ 4354184 w 4713849"/>
              <a:gd name="connsiteY731" fmla="*/ 1281129 h 5303047"/>
              <a:gd name="connsiteX732" fmla="*/ 4089156 w 4713849"/>
              <a:gd name="connsiteY732" fmla="*/ 1454776 h 5303047"/>
              <a:gd name="connsiteX733" fmla="*/ 4072245 w 4713849"/>
              <a:gd name="connsiteY733" fmla="*/ 1467610 h 5303047"/>
              <a:gd name="connsiteX734" fmla="*/ 4203620 w 4713849"/>
              <a:gd name="connsiteY734" fmla="*/ 1395828 h 5303047"/>
              <a:gd name="connsiteX735" fmla="*/ 4528368 w 4713849"/>
              <a:gd name="connsiteY735" fmla="*/ 1185363 h 5303047"/>
              <a:gd name="connsiteX736" fmla="*/ 4586565 w 4713849"/>
              <a:gd name="connsiteY736" fmla="*/ 1158676 h 5303047"/>
              <a:gd name="connsiteX737" fmla="*/ 4523388 w 4713849"/>
              <a:gd name="connsiteY737" fmla="*/ 1200058 h 5303047"/>
              <a:gd name="connsiteX738" fmla="*/ 4469173 w 4713849"/>
              <a:gd name="connsiteY738" fmla="*/ 1247210 h 5303047"/>
              <a:gd name="connsiteX739" fmla="*/ 4554993 w 4713849"/>
              <a:gd name="connsiteY739" fmla="*/ 1192205 h 5303047"/>
              <a:gd name="connsiteX740" fmla="*/ 4638501 w 4713849"/>
              <a:gd name="connsiteY740" fmla="*/ 1141604 h 5303047"/>
              <a:gd name="connsiteX741" fmla="*/ 4271687 w 4713849"/>
              <a:gd name="connsiteY741" fmla="*/ 1389962 h 5303047"/>
              <a:gd name="connsiteX742" fmla="*/ 4247903 w 4713849"/>
              <a:gd name="connsiteY742" fmla="*/ 1403742 h 5303047"/>
              <a:gd name="connsiteX743" fmla="*/ 4275598 w 4713849"/>
              <a:gd name="connsiteY743" fmla="*/ 1392926 h 5303047"/>
              <a:gd name="connsiteX744" fmla="*/ 4622114 w 4713849"/>
              <a:gd name="connsiteY744" fmla="*/ 1179464 h 5303047"/>
              <a:gd name="connsiteX745" fmla="*/ 4253863 w 4713849"/>
              <a:gd name="connsiteY745" fmla="*/ 1421600 h 5303047"/>
              <a:gd name="connsiteX746" fmla="*/ 4209487 w 4713849"/>
              <a:gd name="connsiteY746" fmla="*/ 1463896 h 5303047"/>
              <a:gd name="connsiteX747" fmla="*/ 4266245 w 4713849"/>
              <a:gd name="connsiteY747" fmla="*/ 1430986 h 5303047"/>
              <a:gd name="connsiteX748" fmla="*/ 4432944 w 4713849"/>
              <a:gd name="connsiteY748" fmla="*/ 1327493 h 5303047"/>
              <a:gd name="connsiteX749" fmla="*/ 4141324 w 4713849"/>
              <a:gd name="connsiteY749" fmla="*/ 1519973 h 5303047"/>
              <a:gd name="connsiteX750" fmla="*/ 3850127 w 4713849"/>
              <a:gd name="connsiteY750" fmla="*/ 1694303 h 5303047"/>
              <a:gd name="connsiteX751" fmla="*/ 3561438 w 4713849"/>
              <a:gd name="connsiteY751" fmla="*/ 1857195 h 5303047"/>
              <a:gd name="connsiteX752" fmla="*/ 3541564 w 4713849"/>
              <a:gd name="connsiteY752" fmla="*/ 1873939 h 5303047"/>
              <a:gd name="connsiteX753" fmla="*/ 3681705 w 4713849"/>
              <a:gd name="connsiteY753" fmla="*/ 1814960 h 5303047"/>
              <a:gd name="connsiteX754" fmla="*/ 3595886 w 4713849"/>
              <a:gd name="connsiteY754" fmla="*/ 1869966 h 5303047"/>
              <a:gd name="connsiteX755" fmla="*/ 3495623 w 4713849"/>
              <a:gd name="connsiteY755" fmla="*/ 1934547 h 5303047"/>
              <a:gd name="connsiteX756" fmla="*/ 3546394 w 4713849"/>
              <a:gd name="connsiteY756" fmla="*/ 1985344 h 5303047"/>
              <a:gd name="connsiteX757" fmla="*/ 3570538 w 4713849"/>
              <a:gd name="connsiteY757" fmla="*/ 2029301 h 5303047"/>
              <a:gd name="connsiteX758" fmla="*/ 3603125 w 4713849"/>
              <a:gd name="connsiteY758" fmla="*/ 2054002 h 5303047"/>
              <a:gd name="connsiteX759" fmla="*/ 3608959 w 4713849"/>
              <a:gd name="connsiteY759" fmla="*/ 2096392 h 5303047"/>
              <a:gd name="connsiteX760" fmla="*/ 3655168 w 4713849"/>
              <a:gd name="connsiteY760" fmla="*/ 2143730 h 5303047"/>
              <a:gd name="connsiteX761" fmla="*/ 3676475 w 4713849"/>
              <a:gd name="connsiteY761" fmla="*/ 2167065 h 5303047"/>
              <a:gd name="connsiteX762" fmla="*/ 3685275 w 4713849"/>
              <a:gd name="connsiteY762" fmla="*/ 2205547 h 5303047"/>
              <a:gd name="connsiteX763" fmla="*/ 3800565 w 4713849"/>
              <a:gd name="connsiteY763" fmla="*/ 2305251 h 5303047"/>
              <a:gd name="connsiteX764" fmla="*/ 3790109 w 4713849"/>
              <a:gd name="connsiteY764" fmla="*/ 2335292 h 5303047"/>
              <a:gd name="connsiteX765" fmla="*/ 3832564 w 4713849"/>
              <a:gd name="connsiteY765" fmla="*/ 2380814 h 5303047"/>
              <a:gd name="connsiteX766" fmla="*/ 3907448 w 4713849"/>
              <a:gd name="connsiteY766" fmla="*/ 2449889 h 5303047"/>
              <a:gd name="connsiteX767" fmla="*/ 3873790 w 4713849"/>
              <a:gd name="connsiteY767" fmla="*/ 2442849 h 5303047"/>
              <a:gd name="connsiteX768" fmla="*/ 3910288 w 4713849"/>
              <a:gd name="connsiteY768" fmla="*/ 2470512 h 5303047"/>
              <a:gd name="connsiteX769" fmla="*/ 3920190 w 4713849"/>
              <a:gd name="connsiteY769" fmla="*/ 2517012 h 5303047"/>
              <a:gd name="connsiteX770" fmla="*/ 3943356 w 4713849"/>
              <a:gd name="connsiteY770" fmla="*/ 2528416 h 5303047"/>
              <a:gd name="connsiteX771" fmla="*/ 3950106 w 4713849"/>
              <a:gd name="connsiteY771" fmla="*/ 2552002 h 5303047"/>
              <a:gd name="connsiteX772" fmla="*/ 3984709 w 4713849"/>
              <a:gd name="connsiteY772" fmla="*/ 2565920 h 5303047"/>
              <a:gd name="connsiteX773" fmla="*/ 3996473 w 4713849"/>
              <a:gd name="connsiteY773" fmla="*/ 2600489 h 5303047"/>
              <a:gd name="connsiteX774" fmla="*/ 4003874 w 4713849"/>
              <a:gd name="connsiteY774" fmla="*/ 2624571 h 5303047"/>
              <a:gd name="connsiteX775" fmla="*/ 4004292 w 4713849"/>
              <a:gd name="connsiteY775" fmla="*/ 2606416 h 5303047"/>
              <a:gd name="connsiteX776" fmla="*/ 4051122 w 4713849"/>
              <a:gd name="connsiteY776" fmla="*/ 2628573 h 5303047"/>
              <a:gd name="connsiteX777" fmla="*/ 3982438 w 4713849"/>
              <a:gd name="connsiteY777" fmla="*/ 2786868 h 5303047"/>
              <a:gd name="connsiteX778" fmla="*/ 3904924 w 4713849"/>
              <a:gd name="connsiteY778" fmla="*/ 2881005 h 5303047"/>
              <a:gd name="connsiteX779" fmla="*/ 3911313 w 4713849"/>
              <a:gd name="connsiteY779" fmla="*/ 2846856 h 5303047"/>
              <a:gd name="connsiteX780" fmla="*/ 3771599 w 4713849"/>
              <a:gd name="connsiteY780" fmla="*/ 3014928 h 5303047"/>
              <a:gd name="connsiteX781" fmla="*/ 3566562 w 4713849"/>
              <a:gd name="connsiteY781" fmla="*/ 3259699 h 5303047"/>
              <a:gd name="connsiteX782" fmla="*/ 3511855 w 4713849"/>
              <a:gd name="connsiteY782" fmla="*/ 3307504 h 5303047"/>
              <a:gd name="connsiteX783" fmla="*/ 3766090 w 4713849"/>
              <a:gd name="connsiteY783" fmla="*/ 3004596 h 5303047"/>
              <a:gd name="connsiteX784" fmla="*/ 3785966 w 4713849"/>
              <a:gd name="connsiteY784" fmla="*/ 2987852 h 5303047"/>
              <a:gd name="connsiteX785" fmla="*/ 3808120 w 4713849"/>
              <a:gd name="connsiteY785" fmla="*/ 2941026 h 5303047"/>
              <a:gd name="connsiteX786" fmla="*/ 3706400 w 4713849"/>
              <a:gd name="connsiteY786" fmla="*/ 3067096 h 5303047"/>
              <a:gd name="connsiteX787" fmla="*/ 3550267 w 4713849"/>
              <a:gd name="connsiteY787" fmla="*/ 3247350 h 5303047"/>
              <a:gd name="connsiteX788" fmla="*/ 2187988 w 4713849"/>
              <a:gd name="connsiteY788" fmla="*/ 4600487 h 5303047"/>
              <a:gd name="connsiteX789" fmla="*/ 2145926 w 4713849"/>
              <a:gd name="connsiteY789" fmla="*/ 4638380 h 5303047"/>
              <a:gd name="connsiteX790" fmla="*/ 2135142 w 4713849"/>
              <a:gd name="connsiteY790" fmla="*/ 4636361 h 5303047"/>
              <a:gd name="connsiteX791" fmla="*/ 2523295 w 4713849"/>
              <a:gd name="connsiteY791" fmla="*/ 4275914 h 5303047"/>
              <a:gd name="connsiteX792" fmla="*/ 2552326 w 4713849"/>
              <a:gd name="connsiteY792" fmla="*/ 4228141 h 5303047"/>
              <a:gd name="connsiteX793" fmla="*/ 2311896 w 4713849"/>
              <a:gd name="connsiteY793" fmla="*/ 4453268 h 5303047"/>
              <a:gd name="connsiteX794" fmla="*/ 2088222 w 4713849"/>
              <a:gd name="connsiteY794" fmla="*/ 4664417 h 5303047"/>
              <a:gd name="connsiteX795" fmla="*/ 2127741 w 4713849"/>
              <a:gd name="connsiteY795" fmla="*/ 4612281 h 5303047"/>
              <a:gd name="connsiteX796" fmla="*/ 2326758 w 4713849"/>
              <a:gd name="connsiteY796" fmla="*/ 4425541 h 5303047"/>
              <a:gd name="connsiteX797" fmla="*/ 2620002 w 4713849"/>
              <a:gd name="connsiteY797" fmla="*/ 4138861 h 5303047"/>
              <a:gd name="connsiteX798" fmla="*/ 2965766 w 4713849"/>
              <a:gd name="connsiteY798" fmla="*/ 3784247 h 5303047"/>
              <a:gd name="connsiteX799" fmla="*/ 2919792 w 4713849"/>
              <a:gd name="connsiteY799" fmla="*/ 3819175 h 5303047"/>
              <a:gd name="connsiteX800" fmla="*/ 2880397 w 4713849"/>
              <a:gd name="connsiteY800" fmla="*/ 3846778 h 5303047"/>
              <a:gd name="connsiteX801" fmla="*/ 2814581 w 4713849"/>
              <a:gd name="connsiteY801" fmla="*/ 3924130 h 5303047"/>
              <a:gd name="connsiteX802" fmla="*/ 2655610 w 4713849"/>
              <a:gd name="connsiteY802" fmla="*/ 4083761 h 5303047"/>
              <a:gd name="connsiteX803" fmla="*/ 2599798 w 4713849"/>
              <a:gd name="connsiteY803" fmla="*/ 4123545 h 5303047"/>
              <a:gd name="connsiteX804" fmla="*/ 2350930 w 4713849"/>
              <a:gd name="connsiteY804" fmla="*/ 4367929 h 5303047"/>
              <a:gd name="connsiteX805" fmla="*/ 2255725 w 4713849"/>
              <a:gd name="connsiteY805" fmla="*/ 4435316 h 5303047"/>
              <a:gd name="connsiteX806" fmla="*/ 2321837 w 4713849"/>
              <a:gd name="connsiteY806" fmla="*/ 4364346 h 5303047"/>
              <a:gd name="connsiteX807" fmla="*/ 2559458 w 4713849"/>
              <a:gd name="connsiteY807" fmla="*/ 4144275 h 5303047"/>
              <a:gd name="connsiteX808" fmla="*/ 2884895 w 4713849"/>
              <a:gd name="connsiteY808" fmla="*/ 3798880 h 5303047"/>
              <a:gd name="connsiteX809" fmla="*/ 2853741 w 4713849"/>
              <a:gd name="connsiteY809" fmla="*/ 3814257 h 5303047"/>
              <a:gd name="connsiteX810" fmla="*/ 2627554 w 4713849"/>
              <a:gd name="connsiteY810" fmla="*/ 4036841 h 5303047"/>
              <a:gd name="connsiteX811" fmla="*/ 2697281 w 4713849"/>
              <a:gd name="connsiteY811" fmla="*/ 3962454 h 5303047"/>
              <a:gd name="connsiteX812" fmla="*/ 2925326 w 4713849"/>
              <a:gd name="connsiteY812" fmla="*/ 3727941 h 5303047"/>
              <a:gd name="connsiteX813" fmla="*/ 2937678 w 4713849"/>
              <a:gd name="connsiteY813" fmla="*/ 3711649 h 5303047"/>
              <a:gd name="connsiteX814" fmla="*/ 2821683 w 4713849"/>
              <a:gd name="connsiteY814" fmla="*/ 3814584 h 5303047"/>
              <a:gd name="connsiteX815" fmla="*/ 2071660 w 4713849"/>
              <a:gd name="connsiteY815" fmla="*/ 4544118 h 5303047"/>
              <a:gd name="connsiteX816" fmla="*/ 2079154 w 4713849"/>
              <a:gd name="connsiteY816" fmla="*/ 4517989 h 5303047"/>
              <a:gd name="connsiteX817" fmla="*/ 2233598 w 4713849"/>
              <a:gd name="connsiteY817" fmla="*/ 4380576 h 5303047"/>
              <a:gd name="connsiteX818" fmla="*/ 2672516 w 4713849"/>
              <a:gd name="connsiteY818" fmla="*/ 3943681 h 5303047"/>
              <a:gd name="connsiteX819" fmla="*/ 2645470 w 4713849"/>
              <a:gd name="connsiteY819" fmla="*/ 3954991 h 5303047"/>
              <a:gd name="connsiteX820" fmla="*/ 2307201 w 4713849"/>
              <a:gd name="connsiteY820" fmla="*/ 4283475 h 5303047"/>
              <a:gd name="connsiteX821" fmla="*/ 2250475 w 4713849"/>
              <a:gd name="connsiteY821" fmla="*/ 4342063 h 5303047"/>
              <a:gd name="connsiteX822" fmla="*/ 2218375 w 4713849"/>
              <a:gd name="connsiteY822" fmla="*/ 4350567 h 5303047"/>
              <a:gd name="connsiteX823" fmla="*/ 1997663 w 4713849"/>
              <a:gd name="connsiteY823" fmla="*/ 4557804 h 5303047"/>
              <a:gd name="connsiteX824" fmla="*/ 2017959 w 4713849"/>
              <a:gd name="connsiteY824" fmla="*/ 4522907 h 5303047"/>
              <a:gd name="connsiteX825" fmla="*/ 2631196 w 4713849"/>
              <a:gd name="connsiteY825" fmla="*/ 3931858 h 5303047"/>
              <a:gd name="connsiteX826" fmla="*/ 2636672 w 4713849"/>
              <a:gd name="connsiteY826" fmla="*/ 3916511 h 5303047"/>
              <a:gd name="connsiteX827" fmla="*/ 2003560 w 4713849"/>
              <a:gd name="connsiteY827" fmla="*/ 4524308 h 5303047"/>
              <a:gd name="connsiteX828" fmla="*/ 1910699 w 4713849"/>
              <a:gd name="connsiteY828" fmla="*/ 4612968 h 5303047"/>
              <a:gd name="connsiteX829" fmla="*/ 1889132 w 4713849"/>
              <a:gd name="connsiteY829" fmla="*/ 4608933 h 5303047"/>
              <a:gd name="connsiteX830" fmla="*/ 1845624 w 4713849"/>
              <a:gd name="connsiteY830" fmla="*/ 4644834 h 5303047"/>
              <a:gd name="connsiteX831" fmla="*/ 1799127 w 4713849"/>
              <a:gd name="connsiteY831" fmla="*/ 4689392 h 5303047"/>
              <a:gd name="connsiteX832" fmla="*/ 1814762 w 4713849"/>
              <a:gd name="connsiteY832" fmla="*/ 4664876 h 5303047"/>
              <a:gd name="connsiteX833" fmla="*/ 1713102 w 4713849"/>
              <a:gd name="connsiteY833" fmla="*/ 4715058 h 5303047"/>
              <a:gd name="connsiteX834" fmla="*/ 1833005 w 4713849"/>
              <a:gd name="connsiteY834" fmla="*/ 4615086 h 5303047"/>
              <a:gd name="connsiteX835" fmla="*/ 1911500 w 4713849"/>
              <a:gd name="connsiteY835" fmla="*/ 4553501 h 5303047"/>
              <a:gd name="connsiteX836" fmla="*/ 1811732 w 4713849"/>
              <a:gd name="connsiteY836" fmla="*/ 4617429 h 5303047"/>
              <a:gd name="connsiteX837" fmla="*/ 1794494 w 4713849"/>
              <a:gd name="connsiteY837" fmla="*/ 4598206 h 5303047"/>
              <a:gd name="connsiteX838" fmla="*/ 1719615 w 4713849"/>
              <a:gd name="connsiteY838" fmla="*/ 4656373 h 5303047"/>
              <a:gd name="connsiteX839" fmla="*/ 1694431 w 4713849"/>
              <a:gd name="connsiteY839" fmla="*/ 4655756 h 5303047"/>
              <a:gd name="connsiteX840" fmla="*/ 1613393 w 4713849"/>
              <a:gd name="connsiteY840" fmla="*/ 4703097 h 5303047"/>
              <a:gd name="connsiteX841" fmla="*/ 1448134 w 4713849"/>
              <a:gd name="connsiteY841" fmla="*/ 4812814 h 5303047"/>
              <a:gd name="connsiteX842" fmla="*/ 1611046 w 4713849"/>
              <a:gd name="connsiteY842" fmla="*/ 4681823 h 5303047"/>
              <a:gd name="connsiteX843" fmla="*/ 1696415 w 4713849"/>
              <a:gd name="connsiteY843" fmla="*/ 4619293 h 5303047"/>
              <a:gd name="connsiteX844" fmla="*/ 1753141 w 4713849"/>
              <a:gd name="connsiteY844" fmla="*/ 4560705 h 5303047"/>
              <a:gd name="connsiteX845" fmla="*/ 1669789 w 4713849"/>
              <a:gd name="connsiteY845" fmla="*/ 4612451 h 5303047"/>
              <a:gd name="connsiteX846" fmla="*/ 1654446 w 4713849"/>
              <a:gd name="connsiteY846" fmla="*/ 4606974 h 5303047"/>
              <a:gd name="connsiteX847" fmla="*/ 1585337 w 4713849"/>
              <a:gd name="connsiteY847" fmla="*/ 4656175 h 5303047"/>
              <a:gd name="connsiteX848" fmla="*/ 1515284 w 4713849"/>
              <a:gd name="connsiteY848" fmla="*/ 4698506 h 5303047"/>
              <a:gd name="connsiteX849" fmla="*/ 1527633 w 4713849"/>
              <a:gd name="connsiteY849" fmla="*/ 4682214 h 5303047"/>
              <a:gd name="connsiteX850" fmla="*/ 1502821 w 4713849"/>
              <a:gd name="connsiteY850" fmla="*/ 4689477 h 5303047"/>
              <a:gd name="connsiteX851" fmla="*/ 1496324 w 4713849"/>
              <a:gd name="connsiteY851" fmla="*/ 4692033 h 5303047"/>
              <a:gd name="connsiteX852" fmla="*/ 1539440 w 4713849"/>
              <a:gd name="connsiteY852" fmla="*/ 4651228 h 5303047"/>
              <a:gd name="connsiteX853" fmla="*/ 1571394 w 4713849"/>
              <a:gd name="connsiteY853" fmla="*/ 4628036 h 5303047"/>
              <a:gd name="connsiteX854" fmla="*/ 1635806 w 4713849"/>
              <a:gd name="connsiteY854" fmla="*/ 4573350 h 5303047"/>
              <a:gd name="connsiteX855" fmla="*/ 1613068 w 4713849"/>
              <a:gd name="connsiteY855" fmla="*/ 4582668 h 5303047"/>
              <a:gd name="connsiteX856" fmla="*/ 1629371 w 4713849"/>
              <a:gd name="connsiteY856" fmla="*/ 4566977 h 5303047"/>
              <a:gd name="connsiteX857" fmla="*/ 1608966 w 4713849"/>
              <a:gd name="connsiteY857" fmla="*/ 4575112 h 5303047"/>
              <a:gd name="connsiteX858" fmla="*/ 1560312 w 4713849"/>
              <a:gd name="connsiteY858" fmla="*/ 4613249 h 5303047"/>
              <a:gd name="connsiteX859" fmla="*/ 1539260 w 4713849"/>
              <a:gd name="connsiteY859" fmla="*/ 4626284 h 5303047"/>
              <a:gd name="connsiteX860" fmla="*/ 1514925 w 4713849"/>
              <a:gd name="connsiteY860" fmla="*/ 4640769 h 5303047"/>
              <a:gd name="connsiteX861" fmla="*/ 1526327 w 4713849"/>
              <a:gd name="connsiteY861" fmla="*/ 4617602 h 5303047"/>
              <a:gd name="connsiteX862" fmla="*/ 1455818 w 4713849"/>
              <a:gd name="connsiteY862" fmla="*/ 4656893 h 5303047"/>
              <a:gd name="connsiteX863" fmla="*/ 1454122 w 4713849"/>
              <a:gd name="connsiteY863" fmla="*/ 4658050 h 5303047"/>
              <a:gd name="connsiteX864" fmla="*/ 1430022 w 4713849"/>
              <a:gd name="connsiteY864" fmla="*/ 4675536 h 5303047"/>
              <a:gd name="connsiteX865" fmla="*/ 1283391 w 4713849"/>
              <a:gd name="connsiteY865" fmla="*/ 4784677 h 5303047"/>
              <a:gd name="connsiteX866" fmla="*/ 1083196 w 4713849"/>
              <a:gd name="connsiteY866" fmla="*/ 4920023 h 5303047"/>
              <a:gd name="connsiteX867" fmla="*/ 984744 w 4713849"/>
              <a:gd name="connsiteY867" fmla="*/ 4991107 h 5303047"/>
              <a:gd name="connsiteX868" fmla="*/ 716021 w 4713849"/>
              <a:gd name="connsiteY868" fmla="*/ 5142610 h 5303047"/>
              <a:gd name="connsiteX869" fmla="*/ 672508 w 4713849"/>
              <a:gd name="connsiteY869" fmla="*/ 5160633 h 5303047"/>
              <a:gd name="connsiteX870" fmla="*/ 662178 w 4713849"/>
              <a:gd name="connsiteY870" fmla="*/ 5167898 h 5303047"/>
              <a:gd name="connsiteX871" fmla="*/ 661632 w 4713849"/>
              <a:gd name="connsiteY871" fmla="*/ 5167562 h 5303047"/>
              <a:gd name="connsiteX872" fmla="*/ 660360 w 4713849"/>
              <a:gd name="connsiteY872" fmla="*/ 5169177 h 5303047"/>
              <a:gd name="connsiteX873" fmla="*/ 662178 w 4713849"/>
              <a:gd name="connsiteY873" fmla="*/ 5167898 h 5303047"/>
              <a:gd name="connsiteX874" fmla="*/ 664250 w 4713849"/>
              <a:gd name="connsiteY874" fmla="*/ 5169177 h 5303047"/>
              <a:gd name="connsiteX875" fmla="*/ 628939 w 4713849"/>
              <a:gd name="connsiteY875" fmla="*/ 5191436 h 5303047"/>
              <a:gd name="connsiteX876" fmla="*/ 638215 w 4713849"/>
              <a:gd name="connsiteY876" fmla="*/ 5189283 h 5303047"/>
              <a:gd name="connsiteX877" fmla="*/ 645697 w 4713849"/>
              <a:gd name="connsiteY877" fmla="*/ 5193590 h 5303047"/>
              <a:gd name="connsiteX878" fmla="*/ 677119 w 4713849"/>
              <a:gd name="connsiteY878" fmla="*/ 5180307 h 5303047"/>
              <a:gd name="connsiteX879" fmla="*/ 727447 w 4713849"/>
              <a:gd name="connsiteY879" fmla="*/ 5157773 h 5303047"/>
              <a:gd name="connsiteX880" fmla="*/ 770894 w 4713849"/>
              <a:gd name="connsiteY880" fmla="*/ 5137797 h 5303047"/>
              <a:gd name="connsiteX881" fmla="*/ 760579 w 4713849"/>
              <a:gd name="connsiteY881" fmla="*/ 5143825 h 5303047"/>
              <a:gd name="connsiteX882" fmla="*/ 704246 w 4713849"/>
              <a:gd name="connsiteY882" fmla="*/ 5169494 h 5303047"/>
              <a:gd name="connsiteX883" fmla="*/ 589036 w 4713849"/>
              <a:gd name="connsiteY883" fmla="*/ 5225142 h 5303047"/>
              <a:gd name="connsiteX884" fmla="*/ 526718 w 4713849"/>
              <a:gd name="connsiteY884" fmla="*/ 5252247 h 5303047"/>
              <a:gd name="connsiteX885" fmla="*/ 468440 w 4713849"/>
              <a:gd name="connsiteY885" fmla="*/ 5276121 h 5303047"/>
              <a:gd name="connsiteX886" fmla="*/ 535471 w 4713849"/>
              <a:gd name="connsiteY886" fmla="*/ 5245246 h 5303047"/>
              <a:gd name="connsiteX887" fmla="*/ 557616 w 4713849"/>
              <a:gd name="connsiteY887" fmla="*/ 5234117 h 5303047"/>
              <a:gd name="connsiteX888" fmla="*/ 535471 w 4713849"/>
              <a:gd name="connsiteY888" fmla="*/ 5238426 h 5303047"/>
              <a:gd name="connsiteX889" fmla="*/ 383454 w 4713849"/>
              <a:gd name="connsiteY889" fmla="*/ 5303047 h 5303047"/>
              <a:gd name="connsiteX890" fmla="*/ 522305 w 4713849"/>
              <a:gd name="connsiteY890" fmla="*/ 5238426 h 5303047"/>
              <a:gd name="connsiteX891" fmla="*/ 531581 w 4713849"/>
              <a:gd name="connsiteY891" fmla="*/ 5231604 h 5303047"/>
              <a:gd name="connsiteX892" fmla="*/ 522305 w 4713849"/>
              <a:gd name="connsiteY892" fmla="*/ 5236271 h 5303047"/>
              <a:gd name="connsiteX893" fmla="*/ 444089 w 4713849"/>
              <a:gd name="connsiteY893" fmla="*/ 5269120 h 5303047"/>
              <a:gd name="connsiteX894" fmla="*/ 393462 w 4713849"/>
              <a:gd name="connsiteY894" fmla="*/ 5289034 h 5303047"/>
              <a:gd name="connsiteX895" fmla="*/ 399593 w 4713849"/>
              <a:gd name="connsiteY895" fmla="*/ 5284211 h 5303047"/>
              <a:gd name="connsiteX896" fmla="*/ 399841 w 4713849"/>
              <a:gd name="connsiteY896" fmla="*/ 5283972 h 5303047"/>
              <a:gd name="connsiteX897" fmla="*/ 402007 w 4713849"/>
              <a:gd name="connsiteY897" fmla="*/ 5282943 h 5303047"/>
              <a:gd name="connsiteX898" fmla="*/ 437019 w 4713849"/>
              <a:gd name="connsiteY898" fmla="*/ 5267505 h 5303047"/>
              <a:gd name="connsiteX899" fmla="*/ 411284 w 4713849"/>
              <a:gd name="connsiteY899" fmla="*/ 5273967 h 5303047"/>
              <a:gd name="connsiteX900" fmla="*/ 408803 w 4713849"/>
              <a:gd name="connsiteY900" fmla="*/ 5275122 h 5303047"/>
              <a:gd name="connsiteX901" fmla="*/ 409187 w 4713849"/>
              <a:gd name="connsiteY901" fmla="*/ 5271104 h 5303047"/>
              <a:gd name="connsiteX902" fmla="*/ 401217 w 4713849"/>
              <a:gd name="connsiteY902" fmla="*/ 5275679 h 5303047"/>
              <a:gd name="connsiteX903" fmla="*/ 392391 w 4713849"/>
              <a:gd name="connsiteY903" fmla="*/ 5282345 h 5303047"/>
              <a:gd name="connsiteX904" fmla="*/ 385249 w 4713849"/>
              <a:gd name="connsiteY904" fmla="*/ 5285097 h 5303047"/>
              <a:gd name="connsiteX905" fmla="*/ 405897 w 4713849"/>
              <a:gd name="connsiteY905" fmla="*/ 5271812 h 5303047"/>
              <a:gd name="connsiteX906" fmla="*/ 539061 w 4713849"/>
              <a:gd name="connsiteY906" fmla="*/ 5214013 h 5303047"/>
              <a:gd name="connsiteX907" fmla="*/ 589036 w 4713849"/>
              <a:gd name="connsiteY907" fmla="*/ 5187086 h 5303047"/>
              <a:gd name="connsiteX908" fmla="*/ 581555 w 4713849"/>
              <a:gd name="connsiteY908" fmla="*/ 5189600 h 5303047"/>
              <a:gd name="connsiteX909" fmla="*/ 472331 w 4713849"/>
              <a:gd name="connsiteY909" fmla="*/ 5236271 h 5303047"/>
              <a:gd name="connsiteX910" fmla="*/ 431334 w 4713849"/>
              <a:gd name="connsiteY910" fmla="*/ 5254221 h 5303047"/>
              <a:gd name="connsiteX911" fmla="*/ 453777 w 4713849"/>
              <a:gd name="connsiteY911" fmla="*/ 5240579 h 5303047"/>
              <a:gd name="connsiteX912" fmla="*/ 468340 w 4713849"/>
              <a:gd name="connsiteY912" fmla="*/ 5233773 h 5303047"/>
              <a:gd name="connsiteX913" fmla="*/ 468912 w 4713849"/>
              <a:gd name="connsiteY913" fmla="*/ 5231665 h 5303047"/>
              <a:gd name="connsiteX914" fmla="*/ 462042 w 4713849"/>
              <a:gd name="connsiteY914" fmla="*/ 5223187 h 5303047"/>
              <a:gd name="connsiteX915" fmla="*/ 463239 w 4713849"/>
              <a:gd name="connsiteY915" fmla="*/ 5222703 h 5303047"/>
              <a:gd name="connsiteX916" fmla="*/ 520343 w 4713849"/>
              <a:gd name="connsiteY916" fmla="*/ 5201055 h 5303047"/>
              <a:gd name="connsiteX917" fmla="*/ 528763 w 4713849"/>
              <a:gd name="connsiteY917" fmla="*/ 5202594 h 5303047"/>
              <a:gd name="connsiteX918" fmla="*/ 523839 w 4713849"/>
              <a:gd name="connsiteY918" fmla="*/ 5206736 h 5303047"/>
              <a:gd name="connsiteX919" fmla="*/ 514949 w 4713849"/>
              <a:gd name="connsiteY919" fmla="*/ 5211857 h 5303047"/>
              <a:gd name="connsiteX920" fmla="*/ 574373 w 4713849"/>
              <a:gd name="connsiteY920" fmla="*/ 5184932 h 5303047"/>
              <a:gd name="connsiteX921" fmla="*/ 620757 w 4713849"/>
              <a:gd name="connsiteY921" fmla="*/ 5160520 h 5303047"/>
              <a:gd name="connsiteX922" fmla="*/ 601193 w 4713849"/>
              <a:gd name="connsiteY922" fmla="*/ 5168418 h 5303047"/>
              <a:gd name="connsiteX923" fmla="*/ 596030 w 4713849"/>
              <a:gd name="connsiteY923" fmla="*/ 5171310 h 5303047"/>
              <a:gd name="connsiteX924" fmla="*/ 590572 w 4713849"/>
              <a:gd name="connsiteY924" fmla="*/ 5175883 h 5303047"/>
              <a:gd name="connsiteX925" fmla="*/ 568882 w 4713849"/>
              <a:gd name="connsiteY925" fmla="*/ 5185544 h 5303047"/>
              <a:gd name="connsiteX926" fmla="*/ 551273 w 4713849"/>
              <a:gd name="connsiteY926" fmla="*/ 5190104 h 5303047"/>
              <a:gd name="connsiteX927" fmla="*/ 548076 w 4713849"/>
              <a:gd name="connsiteY927" fmla="*/ 5192562 h 5303047"/>
              <a:gd name="connsiteX928" fmla="*/ 542652 w 4713849"/>
              <a:gd name="connsiteY928" fmla="*/ 5193908 h 5303047"/>
              <a:gd name="connsiteX929" fmla="*/ 550300 w 4713849"/>
              <a:gd name="connsiteY929" fmla="*/ 5190356 h 5303047"/>
              <a:gd name="connsiteX930" fmla="*/ 548133 w 4713849"/>
              <a:gd name="connsiteY930" fmla="*/ 5190917 h 5303047"/>
              <a:gd name="connsiteX931" fmla="*/ 541113 w 4713849"/>
              <a:gd name="connsiteY931" fmla="*/ 5186302 h 5303047"/>
              <a:gd name="connsiteX932" fmla="*/ 590892 w 4713849"/>
              <a:gd name="connsiteY932" fmla="*/ 5166893 h 5303047"/>
              <a:gd name="connsiteX933" fmla="*/ 596685 w 4713849"/>
              <a:gd name="connsiteY933" fmla="*/ 5167343 h 5303047"/>
              <a:gd name="connsiteX934" fmla="*/ 611479 w 4713849"/>
              <a:gd name="connsiteY934" fmla="*/ 5160520 h 5303047"/>
              <a:gd name="connsiteX935" fmla="*/ 612799 w 4713849"/>
              <a:gd name="connsiteY935" fmla="*/ 5159474 h 5303047"/>
              <a:gd name="connsiteX936" fmla="*/ 606344 w 4713849"/>
              <a:gd name="connsiteY936" fmla="*/ 5159814 h 5303047"/>
              <a:gd name="connsiteX937" fmla="*/ 673031 w 4713849"/>
              <a:gd name="connsiteY937" fmla="*/ 5121906 h 5303047"/>
              <a:gd name="connsiteX938" fmla="*/ 679587 w 4713849"/>
              <a:gd name="connsiteY938" fmla="*/ 5119489 h 5303047"/>
              <a:gd name="connsiteX939" fmla="*/ 694970 w 4713849"/>
              <a:gd name="connsiteY939" fmla="*/ 5111693 h 5303047"/>
              <a:gd name="connsiteX940" fmla="*/ 704246 w 4713849"/>
              <a:gd name="connsiteY940" fmla="*/ 5104874 h 5303047"/>
              <a:gd name="connsiteX941" fmla="*/ 685692 w 4713849"/>
              <a:gd name="connsiteY941" fmla="*/ 5111693 h 5303047"/>
              <a:gd name="connsiteX942" fmla="*/ 539062 w 4713849"/>
              <a:gd name="connsiteY942" fmla="*/ 5178470 h 5303047"/>
              <a:gd name="connsiteX943" fmla="*/ 659659 w 4713849"/>
              <a:gd name="connsiteY943" fmla="*/ 5118156 h 5303047"/>
              <a:gd name="connsiteX944" fmla="*/ 670730 w 4713849"/>
              <a:gd name="connsiteY944" fmla="*/ 5104874 h 5303047"/>
              <a:gd name="connsiteX945" fmla="*/ 641317 w 4713849"/>
              <a:gd name="connsiteY945" fmla="*/ 5118838 h 5303047"/>
              <a:gd name="connsiteX946" fmla="*/ 643826 w 4713849"/>
              <a:gd name="connsiteY946" fmla="*/ 5118657 h 5303047"/>
              <a:gd name="connsiteX947" fmla="*/ 617668 w 4713849"/>
              <a:gd name="connsiteY947" fmla="*/ 5132037 h 5303047"/>
              <a:gd name="connsiteX948" fmla="*/ 608286 w 4713849"/>
              <a:gd name="connsiteY948" fmla="*/ 5134520 h 5303047"/>
              <a:gd name="connsiteX949" fmla="*/ 597003 w 4713849"/>
              <a:gd name="connsiteY949" fmla="*/ 5139876 h 5303047"/>
              <a:gd name="connsiteX950" fmla="*/ 526195 w 4713849"/>
              <a:gd name="connsiteY950" fmla="*/ 5171649 h 5303047"/>
              <a:gd name="connsiteX951" fmla="*/ 511233 w 4713849"/>
              <a:gd name="connsiteY951" fmla="*/ 5171649 h 5303047"/>
              <a:gd name="connsiteX952" fmla="*/ 605793 w 4713849"/>
              <a:gd name="connsiteY952" fmla="*/ 5122824 h 5303047"/>
              <a:gd name="connsiteX953" fmla="*/ 620757 w 4713849"/>
              <a:gd name="connsiteY953" fmla="*/ 5111693 h 5303047"/>
              <a:gd name="connsiteX954" fmla="*/ 539772 w 4713849"/>
              <a:gd name="connsiteY954" fmla="*/ 5149255 h 5303047"/>
              <a:gd name="connsiteX955" fmla="*/ 507304 w 4713849"/>
              <a:gd name="connsiteY955" fmla="*/ 5164770 h 5303047"/>
              <a:gd name="connsiteX956" fmla="*/ 518592 w 4713849"/>
              <a:gd name="connsiteY956" fmla="*/ 5152809 h 5303047"/>
              <a:gd name="connsiteX957" fmla="*/ 496194 w 4713849"/>
              <a:gd name="connsiteY957" fmla="*/ 5163146 h 5303047"/>
              <a:gd name="connsiteX958" fmla="*/ 477958 w 4713849"/>
              <a:gd name="connsiteY958" fmla="*/ 5178207 h 5303047"/>
              <a:gd name="connsiteX959" fmla="*/ 463053 w 4713849"/>
              <a:gd name="connsiteY959" fmla="*/ 5184932 h 5303047"/>
              <a:gd name="connsiteX960" fmla="*/ 461258 w 4713849"/>
              <a:gd name="connsiteY960" fmla="*/ 5185749 h 5303047"/>
              <a:gd name="connsiteX961" fmla="*/ 468194 w 4713849"/>
              <a:gd name="connsiteY961" fmla="*/ 5179285 h 5303047"/>
              <a:gd name="connsiteX962" fmla="*/ 496482 w 4713849"/>
              <a:gd name="connsiteY962" fmla="*/ 5154761 h 5303047"/>
              <a:gd name="connsiteX963" fmla="*/ 565251 w 4713849"/>
              <a:gd name="connsiteY963" fmla="*/ 5100112 h 5303047"/>
              <a:gd name="connsiteX964" fmla="*/ 541278 w 4713849"/>
              <a:gd name="connsiteY964" fmla="*/ 5113142 h 5303047"/>
              <a:gd name="connsiteX965" fmla="*/ 508206 w 4713849"/>
              <a:gd name="connsiteY965" fmla="*/ 5137422 h 5303047"/>
              <a:gd name="connsiteX966" fmla="*/ 493636 w 4713849"/>
              <a:gd name="connsiteY966" fmla="*/ 5142158 h 5303047"/>
              <a:gd name="connsiteX967" fmla="*/ 482844 w 4713849"/>
              <a:gd name="connsiteY967" fmla="*/ 5153959 h 5303047"/>
              <a:gd name="connsiteX968" fmla="*/ 467934 w 4713849"/>
              <a:gd name="connsiteY968" fmla="*/ 5158805 h 5303047"/>
              <a:gd name="connsiteX969" fmla="*/ 437786 w 4713849"/>
              <a:gd name="connsiteY969" fmla="*/ 5184752 h 5303047"/>
              <a:gd name="connsiteX970" fmla="*/ 449848 w 4713849"/>
              <a:gd name="connsiteY970" fmla="*/ 5167302 h 5303047"/>
              <a:gd name="connsiteX971" fmla="*/ 470595 w 4713849"/>
              <a:gd name="connsiteY971" fmla="*/ 5149648 h 5303047"/>
              <a:gd name="connsiteX972" fmla="*/ 474398 w 4713849"/>
              <a:gd name="connsiteY972" fmla="*/ 5137503 h 5303047"/>
              <a:gd name="connsiteX973" fmla="*/ 501248 w 4713849"/>
              <a:gd name="connsiteY973" fmla="*/ 5114264 h 5303047"/>
              <a:gd name="connsiteX974" fmla="*/ 536014 w 4713849"/>
              <a:gd name="connsiteY974" fmla="*/ 5090460 h 5303047"/>
              <a:gd name="connsiteX975" fmla="*/ 535315 w 4713849"/>
              <a:gd name="connsiteY975" fmla="*/ 5091062 h 5303047"/>
              <a:gd name="connsiteX976" fmla="*/ 533617 w 4713849"/>
              <a:gd name="connsiteY976" fmla="*/ 5092481 h 5303047"/>
              <a:gd name="connsiteX977" fmla="*/ 534010 w 4713849"/>
              <a:gd name="connsiteY977" fmla="*/ 5092186 h 5303047"/>
              <a:gd name="connsiteX978" fmla="*/ 535315 w 4713849"/>
              <a:gd name="connsiteY978" fmla="*/ 5091062 h 5303047"/>
              <a:gd name="connsiteX979" fmla="*/ 536136 w 4713849"/>
              <a:gd name="connsiteY979" fmla="*/ 5090377 h 5303047"/>
              <a:gd name="connsiteX980" fmla="*/ 536014 w 4713849"/>
              <a:gd name="connsiteY980" fmla="*/ 5090460 h 5303047"/>
              <a:gd name="connsiteX981" fmla="*/ 540167 w 4713849"/>
              <a:gd name="connsiteY981" fmla="*/ 5086885 h 5303047"/>
              <a:gd name="connsiteX982" fmla="*/ 550443 w 4713849"/>
              <a:gd name="connsiteY982" fmla="*/ 5074817 h 5303047"/>
              <a:gd name="connsiteX983" fmla="*/ 527664 w 4713849"/>
              <a:gd name="connsiteY983" fmla="*/ 5093130 h 5303047"/>
              <a:gd name="connsiteX984" fmla="*/ 454922 w 4713849"/>
              <a:gd name="connsiteY984" fmla="*/ 5149507 h 5303047"/>
              <a:gd name="connsiteX985" fmla="*/ 430610 w 4713849"/>
              <a:gd name="connsiteY985" fmla="*/ 5162648 h 5303047"/>
              <a:gd name="connsiteX986" fmla="*/ 407280 w 4713849"/>
              <a:gd name="connsiteY986" fmla="*/ 5178523 h 5303047"/>
              <a:gd name="connsiteX987" fmla="*/ 394479 w 4713849"/>
              <a:gd name="connsiteY987" fmla="*/ 5171774 h 5303047"/>
              <a:gd name="connsiteX988" fmla="*/ 347101 w 4713849"/>
              <a:gd name="connsiteY988" fmla="*/ 5211614 h 5303047"/>
              <a:gd name="connsiteX989" fmla="*/ 328834 w 4713849"/>
              <a:gd name="connsiteY989" fmla="*/ 5226898 h 5303047"/>
              <a:gd name="connsiteX990" fmla="*/ 325999 w 4713849"/>
              <a:gd name="connsiteY990" fmla="*/ 5227295 h 5303047"/>
              <a:gd name="connsiteX991" fmla="*/ 317975 w 4713849"/>
              <a:gd name="connsiteY991" fmla="*/ 5229177 h 5303047"/>
              <a:gd name="connsiteX992" fmla="*/ 323682 w 4713849"/>
              <a:gd name="connsiteY992" fmla="*/ 5224083 h 5303047"/>
              <a:gd name="connsiteX993" fmla="*/ 409415 w 4713849"/>
              <a:gd name="connsiteY993" fmla="*/ 5147719 h 5303047"/>
              <a:gd name="connsiteX994" fmla="*/ 443080 w 4713849"/>
              <a:gd name="connsiteY994" fmla="*/ 5118011 h 5303047"/>
              <a:gd name="connsiteX995" fmla="*/ 467127 w 4713849"/>
              <a:gd name="connsiteY995" fmla="*/ 5094047 h 5303047"/>
              <a:gd name="connsiteX996" fmla="*/ 481437 w 4713849"/>
              <a:gd name="connsiteY996" fmla="*/ 5078486 h 5303047"/>
              <a:gd name="connsiteX997" fmla="*/ 484477 w 4713849"/>
              <a:gd name="connsiteY997" fmla="*/ 5061351 h 5303047"/>
              <a:gd name="connsiteX998" fmla="*/ 429176 w 4713849"/>
              <a:gd name="connsiteY998" fmla="*/ 5106385 h 5303047"/>
              <a:gd name="connsiteX999" fmla="*/ 387974 w 4713849"/>
              <a:gd name="connsiteY999" fmla="*/ 5133307 h 5303047"/>
              <a:gd name="connsiteX1000" fmla="*/ 376918 w 4713849"/>
              <a:gd name="connsiteY1000" fmla="*/ 5134283 h 5303047"/>
              <a:gd name="connsiteX1001" fmla="*/ 335334 w 4713849"/>
              <a:gd name="connsiteY1001" fmla="*/ 5169185 h 5303047"/>
              <a:gd name="connsiteX1002" fmla="*/ 343296 w 4713849"/>
              <a:gd name="connsiteY1002" fmla="*/ 5156123 h 5303047"/>
              <a:gd name="connsiteX1003" fmla="*/ 343435 w 4713849"/>
              <a:gd name="connsiteY1003" fmla="*/ 5157472 h 5303047"/>
              <a:gd name="connsiteX1004" fmla="*/ 341814 w 4713849"/>
              <a:gd name="connsiteY1004" fmla="*/ 5159222 h 5303047"/>
              <a:gd name="connsiteX1005" fmla="*/ 343523 w 4713849"/>
              <a:gd name="connsiteY1005" fmla="*/ 5158340 h 5303047"/>
              <a:gd name="connsiteX1006" fmla="*/ 343435 w 4713849"/>
              <a:gd name="connsiteY1006" fmla="*/ 5157472 h 5303047"/>
              <a:gd name="connsiteX1007" fmla="*/ 346414 w 4713849"/>
              <a:gd name="connsiteY1007" fmla="*/ 5154253 h 5303047"/>
              <a:gd name="connsiteX1008" fmla="*/ 348862 w 4713849"/>
              <a:gd name="connsiteY1008" fmla="*/ 5152786 h 5303047"/>
              <a:gd name="connsiteX1009" fmla="*/ 351125 w 4713849"/>
              <a:gd name="connsiteY1009" fmla="*/ 5150522 h 5303047"/>
              <a:gd name="connsiteX1010" fmla="*/ 353234 w 4713849"/>
              <a:gd name="connsiteY1010" fmla="*/ 5138927 h 5303047"/>
              <a:gd name="connsiteX1011" fmla="*/ 392784 w 4713849"/>
              <a:gd name="connsiteY1011" fmla="*/ 5104688 h 5303047"/>
              <a:gd name="connsiteX1012" fmla="*/ 395106 w 4713849"/>
              <a:gd name="connsiteY1012" fmla="*/ 5095642 h 5303047"/>
              <a:gd name="connsiteX1013" fmla="*/ 442485 w 4713849"/>
              <a:gd name="connsiteY1013" fmla="*/ 5055802 h 5303047"/>
              <a:gd name="connsiteX1014" fmla="*/ 470297 w 4713849"/>
              <a:gd name="connsiteY1014" fmla="*/ 5034881 h 5303047"/>
              <a:gd name="connsiteX1015" fmla="*/ 471930 w 4713849"/>
              <a:gd name="connsiteY1015" fmla="*/ 5032573 h 5303047"/>
              <a:gd name="connsiteX1016" fmla="*/ 476745 w 4713849"/>
              <a:gd name="connsiteY1016" fmla="*/ 5026092 h 5303047"/>
              <a:gd name="connsiteX1017" fmla="*/ 492006 w 4713849"/>
              <a:gd name="connsiteY1017" fmla="*/ 5018549 h 5303047"/>
              <a:gd name="connsiteX1018" fmla="*/ 492541 w 4713849"/>
              <a:gd name="connsiteY1018" fmla="*/ 5018147 h 5303047"/>
              <a:gd name="connsiteX1019" fmla="*/ 495752 w 4713849"/>
              <a:gd name="connsiteY1019" fmla="*/ 5011431 h 5303047"/>
              <a:gd name="connsiteX1020" fmla="*/ 447270 w 4713849"/>
              <a:gd name="connsiteY1020" fmla="*/ 5046392 h 5303047"/>
              <a:gd name="connsiteX1021" fmla="*/ 326792 w 4713849"/>
              <a:gd name="connsiteY1021" fmla="*/ 5141033 h 5303047"/>
              <a:gd name="connsiteX1022" fmla="*/ 267759 w 4713849"/>
              <a:gd name="connsiteY1022" fmla="*/ 5192419 h 5303047"/>
              <a:gd name="connsiteX1023" fmla="*/ 262446 w 4713849"/>
              <a:gd name="connsiteY1023" fmla="*/ 5193907 h 5303047"/>
              <a:gd name="connsiteX1024" fmla="*/ 250224 w 4713849"/>
              <a:gd name="connsiteY1024" fmla="*/ 5198135 h 5303047"/>
              <a:gd name="connsiteX1025" fmla="*/ 267732 w 4713849"/>
              <a:gd name="connsiteY1025" fmla="*/ 5180688 h 5303047"/>
              <a:gd name="connsiteX1026" fmla="*/ 248520 w 4713849"/>
              <a:gd name="connsiteY1026" fmla="*/ 5194851 h 5303047"/>
              <a:gd name="connsiteX1027" fmla="*/ 246100 w 4713849"/>
              <a:gd name="connsiteY1027" fmla="*/ 5189600 h 5303047"/>
              <a:gd name="connsiteX1028" fmla="*/ 249989 w 4713849"/>
              <a:gd name="connsiteY1028" fmla="*/ 5189600 h 5303047"/>
              <a:gd name="connsiteX1029" fmla="*/ 246100 w 4713849"/>
              <a:gd name="connsiteY1029" fmla="*/ 5189600 h 5303047"/>
              <a:gd name="connsiteX1030" fmla="*/ 238496 w 4713849"/>
              <a:gd name="connsiteY1030" fmla="*/ 5192883 h 5303047"/>
              <a:gd name="connsiteX1031" fmla="*/ 255412 w 4713849"/>
              <a:gd name="connsiteY1031" fmla="*/ 5176969 h 5303047"/>
              <a:gd name="connsiteX1032" fmla="*/ 261390 w 4713849"/>
              <a:gd name="connsiteY1032" fmla="*/ 5172889 h 5303047"/>
              <a:gd name="connsiteX1033" fmla="*/ 264653 w 4713849"/>
              <a:gd name="connsiteY1033" fmla="*/ 5171649 h 5303047"/>
              <a:gd name="connsiteX1034" fmla="*/ 262701 w 4713849"/>
              <a:gd name="connsiteY1034" fmla="*/ 5170112 h 5303047"/>
              <a:gd name="connsiteX1035" fmla="*/ 285336 w 4713849"/>
              <a:gd name="connsiteY1035" fmla="*/ 5148818 h 5303047"/>
              <a:gd name="connsiteX1036" fmla="*/ 293680 w 4713849"/>
              <a:gd name="connsiteY1036" fmla="*/ 5144706 h 5303047"/>
              <a:gd name="connsiteX1037" fmla="*/ 313131 w 4713849"/>
              <a:gd name="connsiteY1037" fmla="*/ 5136107 h 5303047"/>
              <a:gd name="connsiteX1038" fmla="*/ 335276 w 4713849"/>
              <a:gd name="connsiteY1038" fmla="*/ 5122824 h 5303047"/>
              <a:gd name="connsiteX1039" fmla="*/ 294578 w 4713849"/>
              <a:gd name="connsiteY1039" fmla="*/ 5140415 h 5303047"/>
              <a:gd name="connsiteX1040" fmla="*/ 294108 w 4713849"/>
              <a:gd name="connsiteY1040" fmla="*/ 5140565 h 5303047"/>
              <a:gd name="connsiteX1041" fmla="*/ 300278 w 4713849"/>
              <a:gd name="connsiteY1041" fmla="*/ 5134761 h 5303047"/>
              <a:gd name="connsiteX1042" fmla="*/ 411718 w 4713849"/>
              <a:gd name="connsiteY1042" fmla="*/ 5038749 h 5303047"/>
              <a:gd name="connsiteX1043" fmla="*/ 396057 w 4713849"/>
              <a:gd name="connsiteY1043" fmla="*/ 5047768 h 5303047"/>
              <a:gd name="connsiteX1044" fmla="*/ 400199 w 4713849"/>
              <a:gd name="connsiteY1044" fmla="*/ 5040534 h 5303047"/>
              <a:gd name="connsiteX1045" fmla="*/ 440610 w 4713849"/>
              <a:gd name="connsiteY1045" fmla="*/ 5020146 h 5303047"/>
              <a:gd name="connsiteX1046" fmla="*/ 408722 w 4713849"/>
              <a:gd name="connsiteY1046" fmla="*/ 5032376 h 5303047"/>
              <a:gd name="connsiteX1047" fmla="*/ 410342 w 4713849"/>
              <a:gd name="connsiteY1047" fmla="*/ 5030898 h 5303047"/>
              <a:gd name="connsiteX1048" fmla="*/ 446940 w 4713849"/>
              <a:gd name="connsiteY1048" fmla="*/ 4995007 h 5303047"/>
              <a:gd name="connsiteX1049" fmla="*/ 386472 w 4713849"/>
              <a:gd name="connsiteY1049" fmla="*/ 5036483 h 5303047"/>
              <a:gd name="connsiteX1050" fmla="*/ 386209 w 4713849"/>
              <a:gd name="connsiteY1050" fmla="*/ 5025660 h 5303047"/>
              <a:gd name="connsiteX1051" fmla="*/ 377738 w 4713849"/>
              <a:gd name="connsiteY1051" fmla="*/ 5028413 h 5303047"/>
              <a:gd name="connsiteX1052" fmla="*/ 405853 w 4713849"/>
              <a:gd name="connsiteY1052" fmla="*/ 5003128 h 5303047"/>
              <a:gd name="connsiteX1053" fmla="*/ 436553 w 4713849"/>
              <a:gd name="connsiteY1053" fmla="*/ 4979619 h 5303047"/>
              <a:gd name="connsiteX1054" fmla="*/ 436842 w 4713849"/>
              <a:gd name="connsiteY1054" fmla="*/ 4971235 h 5303047"/>
              <a:gd name="connsiteX1055" fmla="*/ 470843 w 4713849"/>
              <a:gd name="connsiteY1055" fmla="*/ 4941416 h 5303047"/>
              <a:gd name="connsiteX1056" fmla="*/ 438400 w 4713849"/>
              <a:gd name="connsiteY1056" fmla="*/ 4957200 h 5303047"/>
              <a:gd name="connsiteX1057" fmla="*/ 399779 w 4713849"/>
              <a:gd name="connsiteY1057" fmla="*/ 4985901 h 5303047"/>
              <a:gd name="connsiteX1058" fmla="*/ 321438 w 4713849"/>
              <a:gd name="connsiteY1058" fmla="*/ 5038425 h 5303047"/>
              <a:gd name="connsiteX1059" fmla="*/ 391689 w 4713849"/>
              <a:gd name="connsiteY1059" fmla="*/ 4980677 h 5303047"/>
              <a:gd name="connsiteX1060" fmla="*/ 423567 w 4713849"/>
              <a:gd name="connsiteY1060" fmla="*/ 4951113 h 5303047"/>
              <a:gd name="connsiteX1061" fmla="*/ 427370 w 4713849"/>
              <a:gd name="connsiteY1061" fmla="*/ 4938967 h 5303047"/>
              <a:gd name="connsiteX1062" fmla="*/ 462567 w 4713849"/>
              <a:gd name="connsiteY1062" fmla="*/ 4914433 h 5303047"/>
              <a:gd name="connsiteX1063" fmla="*/ 457687 w 4713849"/>
              <a:gd name="connsiteY1063" fmla="*/ 4902492 h 5303047"/>
              <a:gd name="connsiteX1064" fmla="*/ 499180 w 4713849"/>
              <a:gd name="connsiteY1064" fmla="*/ 4867185 h 5303047"/>
              <a:gd name="connsiteX1065" fmla="*/ 498802 w 4713849"/>
              <a:gd name="connsiteY1065" fmla="*/ 4865513 h 5303047"/>
              <a:gd name="connsiteX1066" fmla="*/ 498732 w 4713849"/>
              <a:gd name="connsiteY1066" fmla="*/ 4865203 h 5303047"/>
              <a:gd name="connsiteX1067" fmla="*/ 498675 w 4713849"/>
              <a:gd name="connsiteY1067" fmla="*/ 4864955 h 5303047"/>
              <a:gd name="connsiteX1068" fmla="*/ 498802 w 4713849"/>
              <a:gd name="connsiteY1068" fmla="*/ 4865513 h 5303047"/>
              <a:gd name="connsiteX1069" fmla="*/ 499012 w 4713849"/>
              <a:gd name="connsiteY1069" fmla="*/ 4866442 h 5303047"/>
              <a:gd name="connsiteX1070" fmla="*/ 499180 w 4713849"/>
              <a:gd name="connsiteY1070" fmla="*/ 4867185 h 5303047"/>
              <a:gd name="connsiteX1071" fmla="*/ 462042 w 4713849"/>
              <a:gd name="connsiteY1071" fmla="*/ 4892785 h 5303047"/>
              <a:gd name="connsiteX1072" fmla="*/ 402964 w 4713849"/>
              <a:gd name="connsiteY1072" fmla="*/ 4930756 h 5303047"/>
              <a:gd name="connsiteX1073" fmla="*/ 439288 w 4713849"/>
              <a:gd name="connsiteY1073" fmla="*/ 4891891 h 5303047"/>
              <a:gd name="connsiteX1074" fmla="*/ 413662 w 4713849"/>
              <a:gd name="connsiteY1074" fmla="*/ 4897603 h 5303047"/>
              <a:gd name="connsiteX1075" fmla="*/ 417909 w 4713849"/>
              <a:gd name="connsiteY1075" fmla="*/ 4893005 h 5303047"/>
              <a:gd name="connsiteX1076" fmla="*/ 427258 w 4713849"/>
              <a:gd name="connsiteY1076" fmla="*/ 4885682 h 5303047"/>
              <a:gd name="connsiteX1077" fmla="*/ 383720 w 4713849"/>
              <a:gd name="connsiteY1077" fmla="*/ 4907944 h 5303047"/>
              <a:gd name="connsiteX1078" fmla="*/ 367556 w 4713849"/>
              <a:gd name="connsiteY1078" fmla="*/ 4914176 h 5303047"/>
              <a:gd name="connsiteX1079" fmla="*/ 369322 w 4713849"/>
              <a:gd name="connsiteY1079" fmla="*/ 4911569 h 5303047"/>
              <a:gd name="connsiteX1080" fmla="*/ 378815 w 4713849"/>
              <a:gd name="connsiteY1080" fmla="*/ 4899784 h 5303047"/>
              <a:gd name="connsiteX1081" fmla="*/ 364105 w 4713849"/>
              <a:gd name="connsiteY1081" fmla="*/ 4908478 h 5303047"/>
              <a:gd name="connsiteX1082" fmla="*/ 365088 w 4713849"/>
              <a:gd name="connsiteY1082" fmla="*/ 4905206 h 5303047"/>
              <a:gd name="connsiteX1083" fmla="*/ 366173 w 4713849"/>
              <a:gd name="connsiteY1083" fmla="*/ 4903783 h 5303047"/>
              <a:gd name="connsiteX1084" fmla="*/ 382110 w 4713849"/>
              <a:gd name="connsiteY1084" fmla="*/ 4895691 h 5303047"/>
              <a:gd name="connsiteX1085" fmla="*/ 384152 w 4713849"/>
              <a:gd name="connsiteY1085" fmla="*/ 4893156 h 5303047"/>
              <a:gd name="connsiteX1086" fmla="*/ 390838 w 4713849"/>
              <a:gd name="connsiteY1086" fmla="*/ 4882083 h 5303047"/>
              <a:gd name="connsiteX1087" fmla="*/ 378067 w 4713849"/>
              <a:gd name="connsiteY1087" fmla="*/ 4886595 h 5303047"/>
              <a:gd name="connsiteX1088" fmla="*/ 381479 w 4713849"/>
              <a:gd name="connsiteY1088" fmla="*/ 4884578 h 5303047"/>
              <a:gd name="connsiteX1089" fmla="*/ 336554 w 4713849"/>
              <a:gd name="connsiteY1089" fmla="*/ 4904118 h 5303047"/>
              <a:gd name="connsiteX1090" fmla="*/ 278275 w 4713849"/>
              <a:gd name="connsiteY1090" fmla="*/ 4927993 h 5303047"/>
              <a:gd name="connsiteX1091" fmla="*/ 345307 w 4713849"/>
              <a:gd name="connsiteY1091" fmla="*/ 4897117 h 5303047"/>
              <a:gd name="connsiteX1092" fmla="*/ 367451 w 4713849"/>
              <a:gd name="connsiteY1092" fmla="*/ 4885988 h 5303047"/>
              <a:gd name="connsiteX1093" fmla="*/ 364497 w 4713849"/>
              <a:gd name="connsiteY1093" fmla="*/ 4884390 h 5303047"/>
              <a:gd name="connsiteX1094" fmla="*/ 363474 w 4713849"/>
              <a:gd name="connsiteY1094" fmla="*/ 4884569 h 5303047"/>
              <a:gd name="connsiteX1095" fmla="*/ 356378 w 4713849"/>
              <a:gd name="connsiteY1095" fmla="*/ 4887805 h 5303047"/>
              <a:gd name="connsiteX1096" fmla="*/ 358963 w 4713849"/>
              <a:gd name="connsiteY1096" fmla="*/ 4885713 h 5303047"/>
              <a:gd name="connsiteX1097" fmla="*/ 359536 w 4713849"/>
              <a:gd name="connsiteY1097" fmla="*/ 4885265 h 5303047"/>
              <a:gd name="connsiteX1098" fmla="*/ 357726 w 4713849"/>
              <a:gd name="connsiteY1098" fmla="*/ 4885585 h 5303047"/>
              <a:gd name="connsiteX1099" fmla="*/ 345307 w 4713849"/>
              <a:gd name="connsiteY1099" fmla="*/ 4890296 h 5303047"/>
              <a:gd name="connsiteX1100" fmla="*/ 193289 w 4713849"/>
              <a:gd name="connsiteY1100" fmla="*/ 4954918 h 5303047"/>
              <a:gd name="connsiteX1101" fmla="*/ 332140 w 4713849"/>
              <a:gd name="connsiteY1101" fmla="*/ 4890296 h 5303047"/>
              <a:gd name="connsiteX1102" fmla="*/ 341418 w 4713849"/>
              <a:gd name="connsiteY1102" fmla="*/ 4883475 h 5303047"/>
              <a:gd name="connsiteX1103" fmla="*/ 332140 w 4713849"/>
              <a:gd name="connsiteY1103" fmla="*/ 4888142 h 5303047"/>
              <a:gd name="connsiteX1104" fmla="*/ 253925 w 4713849"/>
              <a:gd name="connsiteY1104" fmla="*/ 4920991 h 5303047"/>
              <a:gd name="connsiteX1105" fmla="*/ 203298 w 4713849"/>
              <a:gd name="connsiteY1105" fmla="*/ 4940905 h 5303047"/>
              <a:gd name="connsiteX1106" fmla="*/ 209429 w 4713849"/>
              <a:gd name="connsiteY1106" fmla="*/ 4936083 h 5303047"/>
              <a:gd name="connsiteX1107" fmla="*/ 209676 w 4713849"/>
              <a:gd name="connsiteY1107" fmla="*/ 4935843 h 5303047"/>
              <a:gd name="connsiteX1108" fmla="*/ 211842 w 4713849"/>
              <a:gd name="connsiteY1108" fmla="*/ 4934814 h 5303047"/>
              <a:gd name="connsiteX1109" fmla="*/ 246854 w 4713849"/>
              <a:gd name="connsiteY1109" fmla="*/ 4919376 h 5303047"/>
              <a:gd name="connsiteX1110" fmla="*/ 221120 w 4713849"/>
              <a:gd name="connsiteY1110" fmla="*/ 4925839 h 5303047"/>
              <a:gd name="connsiteX1111" fmla="*/ 218639 w 4713849"/>
              <a:gd name="connsiteY1111" fmla="*/ 4926993 h 5303047"/>
              <a:gd name="connsiteX1112" fmla="*/ 219022 w 4713849"/>
              <a:gd name="connsiteY1112" fmla="*/ 4922975 h 5303047"/>
              <a:gd name="connsiteX1113" fmla="*/ 211054 w 4713849"/>
              <a:gd name="connsiteY1113" fmla="*/ 4927550 h 5303047"/>
              <a:gd name="connsiteX1114" fmla="*/ 202227 w 4713849"/>
              <a:gd name="connsiteY1114" fmla="*/ 4934216 h 5303047"/>
              <a:gd name="connsiteX1115" fmla="*/ 195085 w 4713849"/>
              <a:gd name="connsiteY1115" fmla="*/ 4936968 h 5303047"/>
              <a:gd name="connsiteX1116" fmla="*/ 215733 w 4713849"/>
              <a:gd name="connsiteY1116" fmla="*/ 4923683 h 5303047"/>
              <a:gd name="connsiteX1117" fmla="*/ 285681 w 4713849"/>
              <a:gd name="connsiteY1117" fmla="*/ 4893841 h 5303047"/>
              <a:gd name="connsiteX1118" fmla="*/ 334248 w 4713849"/>
              <a:gd name="connsiteY1118" fmla="*/ 4872362 h 5303047"/>
              <a:gd name="connsiteX1119" fmla="*/ 332332 w 4713849"/>
              <a:gd name="connsiteY1119" fmla="*/ 4872373 h 5303047"/>
              <a:gd name="connsiteX1120" fmla="*/ 329400 w 4713849"/>
              <a:gd name="connsiteY1120" fmla="*/ 4870480 h 5303047"/>
              <a:gd name="connsiteX1121" fmla="*/ 358627 w 4713849"/>
              <a:gd name="connsiteY1121" fmla="*/ 4857115 h 5303047"/>
              <a:gd name="connsiteX1122" fmla="*/ 367336 w 4713849"/>
              <a:gd name="connsiteY1122" fmla="*/ 4853046 h 5303047"/>
              <a:gd name="connsiteX1123" fmla="*/ 366011 w 4713849"/>
              <a:gd name="connsiteY1123" fmla="*/ 4852121 h 5303047"/>
              <a:gd name="connsiteX1124" fmla="*/ 336105 w 4713849"/>
              <a:gd name="connsiteY1124" fmla="*/ 4864672 h 5303047"/>
              <a:gd name="connsiteX1125" fmla="*/ 282166 w 4713849"/>
              <a:gd name="connsiteY1125" fmla="*/ 4888142 h 5303047"/>
              <a:gd name="connsiteX1126" fmla="*/ 241169 w 4713849"/>
              <a:gd name="connsiteY1126" fmla="*/ 4906092 h 5303047"/>
              <a:gd name="connsiteX1127" fmla="*/ 251045 w 4713849"/>
              <a:gd name="connsiteY1127" fmla="*/ 4896713 h 5303047"/>
              <a:gd name="connsiteX1128" fmla="*/ 253525 w 4713849"/>
              <a:gd name="connsiteY1128" fmla="*/ 4895817 h 5303047"/>
              <a:gd name="connsiteX1129" fmla="*/ 256641 w 4713849"/>
              <a:gd name="connsiteY1129" fmla="*/ 4892524 h 5303047"/>
              <a:gd name="connsiteX1130" fmla="*/ 277444 w 4713849"/>
              <a:gd name="connsiteY1130" fmla="*/ 4874250 h 5303047"/>
              <a:gd name="connsiteX1131" fmla="*/ 297270 w 4713849"/>
              <a:gd name="connsiteY1131" fmla="*/ 4857352 h 5303047"/>
              <a:gd name="connsiteX1132" fmla="*/ 300061 w 4713849"/>
              <a:gd name="connsiteY1132" fmla="*/ 4854782 h 5303047"/>
              <a:gd name="connsiteX1133" fmla="*/ 317880 w 4713849"/>
              <a:gd name="connsiteY1133" fmla="*/ 4846392 h 5303047"/>
              <a:gd name="connsiteX1134" fmla="*/ 317633 w 4713849"/>
              <a:gd name="connsiteY1134" fmla="*/ 4845603 h 5303047"/>
              <a:gd name="connsiteX1135" fmla="*/ 335073 w 4713849"/>
              <a:gd name="connsiteY1135" fmla="*/ 4835080 h 5303047"/>
              <a:gd name="connsiteX1136" fmla="*/ 348250 w 4713849"/>
              <a:gd name="connsiteY1136" fmla="*/ 4827129 h 5303047"/>
              <a:gd name="connsiteX1137" fmla="*/ 318518 w 4713849"/>
              <a:gd name="connsiteY1137" fmla="*/ 4839922 h 5303047"/>
              <a:gd name="connsiteX1138" fmla="*/ 313623 w 4713849"/>
              <a:gd name="connsiteY1138" fmla="*/ 4842278 h 5303047"/>
              <a:gd name="connsiteX1139" fmla="*/ 327122 w 4713849"/>
              <a:gd name="connsiteY1139" fmla="*/ 4829688 h 5303047"/>
              <a:gd name="connsiteX1140" fmla="*/ 332576 w 4713849"/>
              <a:gd name="connsiteY1140" fmla="*/ 4824777 h 5303047"/>
              <a:gd name="connsiteX1141" fmla="*/ 325487 w 4713849"/>
              <a:gd name="connsiteY1141" fmla="*/ 4827357 h 5303047"/>
              <a:gd name="connsiteX1142" fmla="*/ 321069 w 4713849"/>
              <a:gd name="connsiteY1142" fmla="*/ 4823521 h 5303047"/>
              <a:gd name="connsiteX1143" fmla="*/ 354340 w 4713849"/>
              <a:gd name="connsiteY1143" fmla="*/ 4805836 h 5303047"/>
              <a:gd name="connsiteX1144" fmla="*/ 361936 w 4713849"/>
              <a:gd name="connsiteY1144" fmla="*/ 4799435 h 5303047"/>
              <a:gd name="connsiteX1145" fmla="*/ 371573 w 4713849"/>
              <a:gd name="connsiteY1145" fmla="*/ 4790652 h 5303047"/>
              <a:gd name="connsiteX1146" fmla="*/ 349608 w 4713849"/>
              <a:gd name="connsiteY1146" fmla="*/ 4801126 h 5303047"/>
              <a:gd name="connsiteX1147" fmla="*/ 343996 w 4713849"/>
              <a:gd name="connsiteY1147" fmla="*/ 4803809 h 5303047"/>
              <a:gd name="connsiteX1148" fmla="*/ 340379 w 4713849"/>
              <a:gd name="connsiteY1148" fmla="*/ 4807090 h 5303047"/>
              <a:gd name="connsiteX1149" fmla="*/ 323246 w 4713849"/>
              <a:gd name="connsiteY1149" fmla="*/ 4816158 h 5303047"/>
              <a:gd name="connsiteX1150" fmla="*/ 326626 w 4713849"/>
              <a:gd name="connsiteY1150" fmla="*/ 4813553 h 5303047"/>
              <a:gd name="connsiteX1151" fmla="*/ 328649 w 4713849"/>
              <a:gd name="connsiteY1151" fmla="*/ 4811142 h 5303047"/>
              <a:gd name="connsiteX1152" fmla="*/ 317140 w 4713849"/>
              <a:gd name="connsiteY1152" fmla="*/ 4816641 h 5303047"/>
              <a:gd name="connsiteX1153" fmla="*/ 318454 w 4713849"/>
              <a:gd name="connsiteY1153" fmla="*/ 4815248 h 5303047"/>
              <a:gd name="connsiteX1154" fmla="*/ 297383 w 4713849"/>
              <a:gd name="connsiteY1154" fmla="*/ 4825234 h 5303047"/>
              <a:gd name="connsiteX1155" fmla="*/ 295739 w 4713849"/>
              <a:gd name="connsiteY1155" fmla="*/ 4823515 h 5303047"/>
              <a:gd name="connsiteX1156" fmla="*/ 287795 w 4713849"/>
              <a:gd name="connsiteY1156" fmla="*/ 4830078 h 5303047"/>
              <a:gd name="connsiteX1157" fmla="*/ 272889 w 4713849"/>
              <a:gd name="connsiteY1157" fmla="*/ 4836803 h 5303047"/>
              <a:gd name="connsiteX1158" fmla="*/ 271095 w 4713849"/>
              <a:gd name="connsiteY1158" fmla="*/ 4837622 h 5303047"/>
              <a:gd name="connsiteX1159" fmla="*/ 278031 w 4713849"/>
              <a:gd name="connsiteY1159" fmla="*/ 4831156 h 5303047"/>
              <a:gd name="connsiteX1160" fmla="*/ 291706 w 4713849"/>
              <a:gd name="connsiteY1160" fmla="*/ 4819299 h 5303047"/>
              <a:gd name="connsiteX1161" fmla="*/ 284892 w 4713849"/>
              <a:gd name="connsiteY1161" fmla="*/ 4812175 h 5303047"/>
              <a:gd name="connsiteX1162" fmla="*/ 320576 w 4713849"/>
              <a:gd name="connsiteY1162" fmla="*/ 4795367 h 5303047"/>
              <a:gd name="connsiteX1163" fmla="*/ 322975 w 4713849"/>
              <a:gd name="connsiteY1163" fmla="*/ 4793471 h 5303047"/>
              <a:gd name="connsiteX1164" fmla="*/ 335687 w 4713849"/>
              <a:gd name="connsiteY1164" fmla="*/ 4784080 h 5303047"/>
              <a:gd name="connsiteX1165" fmla="*/ 335057 w 4713849"/>
              <a:gd name="connsiteY1165" fmla="*/ 4783300 h 5303047"/>
              <a:gd name="connsiteX1166" fmla="*/ 333055 w 4713849"/>
              <a:gd name="connsiteY1166" fmla="*/ 4780678 h 5303047"/>
              <a:gd name="connsiteX1167" fmla="*/ 303746 w 4713849"/>
              <a:gd name="connsiteY1167" fmla="*/ 4800679 h 5303047"/>
              <a:gd name="connsiteX1168" fmla="*/ 301763 w 4713849"/>
              <a:gd name="connsiteY1168" fmla="*/ 4796062 h 5303047"/>
              <a:gd name="connsiteX1169" fmla="*/ 304267 w 4713849"/>
              <a:gd name="connsiteY1169" fmla="*/ 4793771 h 5303047"/>
              <a:gd name="connsiteX1170" fmla="*/ 303472 w 4713849"/>
              <a:gd name="connsiteY1170" fmla="*/ 4794029 h 5303047"/>
              <a:gd name="connsiteX1171" fmla="*/ 292679 w 4713849"/>
              <a:gd name="connsiteY1171" fmla="*/ 4805830 h 5303047"/>
              <a:gd name="connsiteX1172" fmla="*/ 277770 w 4713849"/>
              <a:gd name="connsiteY1172" fmla="*/ 4810676 h 5303047"/>
              <a:gd name="connsiteX1173" fmla="*/ 247621 w 4713849"/>
              <a:gd name="connsiteY1173" fmla="*/ 4836623 h 5303047"/>
              <a:gd name="connsiteX1174" fmla="*/ 259684 w 4713849"/>
              <a:gd name="connsiteY1174" fmla="*/ 4819173 h 5303047"/>
              <a:gd name="connsiteX1175" fmla="*/ 280431 w 4713849"/>
              <a:gd name="connsiteY1175" fmla="*/ 4801520 h 5303047"/>
              <a:gd name="connsiteX1176" fmla="*/ 281570 w 4713849"/>
              <a:gd name="connsiteY1176" fmla="*/ 4795695 h 5303047"/>
              <a:gd name="connsiteX1177" fmla="*/ 282969 w 4713849"/>
              <a:gd name="connsiteY1177" fmla="*/ 4792376 h 5303047"/>
              <a:gd name="connsiteX1178" fmla="*/ 277447 w 4713849"/>
              <a:gd name="connsiteY1178" fmla="*/ 4795714 h 5303047"/>
              <a:gd name="connsiteX1179" fmla="*/ 271419 w 4713849"/>
              <a:gd name="connsiteY1179" fmla="*/ 4797660 h 5303047"/>
              <a:gd name="connsiteX1180" fmla="*/ 271382 w 4713849"/>
              <a:gd name="connsiteY1180" fmla="*/ 4796334 h 5303047"/>
              <a:gd name="connsiteX1181" fmla="*/ 271596 w 4713849"/>
              <a:gd name="connsiteY1181" fmla="*/ 4796002 h 5303047"/>
              <a:gd name="connsiteX1182" fmla="*/ 264758 w 4713849"/>
              <a:gd name="connsiteY1182" fmla="*/ 4801378 h 5303047"/>
              <a:gd name="connsiteX1183" fmla="*/ 240445 w 4713849"/>
              <a:gd name="connsiteY1183" fmla="*/ 4814519 h 5303047"/>
              <a:gd name="connsiteX1184" fmla="*/ 217116 w 4713849"/>
              <a:gd name="connsiteY1184" fmla="*/ 4830394 h 5303047"/>
              <a:gd name="connsiteX1185" fmla="*/ 204316 w 4713849"/>
              <a:gd name="connsiteY1185" fmla="*/ 4823646 h 5303047"/>
              <a:gd name="connsiteX1186" fmla="*/ 156937 w 4713849"/>
              <a:gd name="connsiteY1186" fmla="*/ 4863485 h 5303047"/>
              <a:gd name="connsiteX1187" fmla="*/ 138669 w 4713849"/>
              <a:gd name="connsiteY1187" fmla="*/ 4878769 h 5303047"/>
              <a:gd name="connsiteX1188" fmla="*/ 135834 w 4713849"/>
              <a:gd name="connsiteY1188" fmla="*/ 4879167 h 5303047"/>
              <a:gd name="connsiteX1189" fmla="*/ 127811 w 4713849"/>
              <a:gd name="connsiteY1189" fmla="*/ 4881048 h 5303047"/>
              <a:gd name="connsiteX1190" fmla="*/ 133518 w 4713849"/>
              <a:gd name="connsiteY1190" fmla="*/ 4875954 h 5303047"/>
              <a:gd name="connsiteX1191" fmla="*/ 219250 w 4713849"/>
              <a:gd name="connsiteY1191" fmla="*/ 4799591 h 5303047"/>
              <a:gd name="connsiteX1192" fmla="*/ 252915 w 4713849"/>
              <a:gd name="connsiteY1192" fmla="*/ 4769882 h 5303047"/>
              <a:gd name="connsiteX1193" fmla="*/ 276964 w 4713849"/>
              <a:gd name="connsiteY1193" fmla="*/ 4745918 h 5303047"/>
              <a:gd name="connsiteX1194" fmla="*/ 291272 w 4713849"/>
              <a:gd name="connsiteY1194" fmla="*/ 4730357 h 5303047"/>
              <a:gd name="connsiteX1195" fmla="*/ 292880 w 4713849"/>
              <a:gd name="connsiteY1195" fmla="*/ 4726576 h 5303047"/>
              <a:gd name="connsiteX1196" fmla="*/ 293387 w 4713849"/>
              <a:gd name="connsiteY1196" fmla="*/ 4724847 h 5303047"/>
              <a:gd name="connsiteX1197" fmla="*/ 276586 w 4713849"/>
              <a:gd name="connsiteY1197" fmla="*/ 4731726 h 5303047"/>
              <a:gd name="connsiteX1198" fmla="*/ 268148 w 4713849"/>
              <a:gd name="connsiteY1198" fmla="*/ 4734254 h 5303047"/>
              <a:gd name="connsiteX1199" fmla="*/ 268107 w 4713849"/>
              <a:gd name="connsiteY1199" fmla="*/ 4734287 h 5303047"/>
              <a:gd name="connsiteX1200" fmla="*/ 239013 w 4713849"/>
              <a:gd name="connsiteY1200" fmla="*/ 4758256 h 5303047"/>
              <a:gd name="connsiteX1201" fmla="*/ 197809 w 4713849"/>
              <a:gd name="connsiteY1201" fmla="*/ 4785178 h 5303047"/>
              <a:gd name="connsiteX1202" fmla="*/ 186755 w 4713849"/>
              <a:gd name="connsiteY1202" fmla="*/ 4786154 h 5303047"/>
              <a:gd name="connsiteX1203" fmla="*/ 145170 w 4713849"/>
              <a:gd name="connsiteY1203" fmla="*/ 4821056 h 5303047"/>
              <a:gd name="connsiteX1204" fmla="*/ 153132 w 4713849"/>
              <a:gd name="connsiteY1204" fmla="*/ 4807994 h 5303047"/>
              <a:gd name="connsiteX1205" fmla="*/ 153270 w 4713849"/>
              <a:gd name="connsiteY1205" fmla="*/ 4809343 h 5303047"/>
              <a:gd name="connsiteX1206" fmla="*/ 151650 w 4713849"/>
              <a:gd name="connsiteY1206" fmla="*/ 4811094 h 5303047"/>
              <a:gd name="connsiteX1207" fmla="*/ 153360 w 4713849"/>
              <a:gd name="connsiteY1207" fmla="*/ 4810211 h 5303047"/>
              <a:gd name="connsiteX1208" fmla="*/ 153270 w 4713849"/>
              <a:gd name="connsiteY1208" fmla="*/ 4809343 h 5303047"/>
              <a:gd name="connsiteX1209" fmla="*/ 156250 w 4713849"/>
              <a:gd name="connsiteY1209" fmla="*/ 4806124 h 5303047"/>
              <a:gd name="connsiteX1210" fmla="*/ 158697 w 4713849"/>
              <a:gd name="connsiteY1210" fmla="*/ 4804657 h 5303047"/>
              <a:gd name="connsiteX1211" fmla="*/ 160960 w 4713849"/>
              <a:gd name="connsiteY1211" fmla="*/ 4802394 h 5303047"/>
              <a:gd name="connsiteX1212" fmla="*/ 163069 w 4713849"/>
              <a:gd name="connsiteY1212" fmla="*/ 4790799 h 5303047"/>
              <a:gd name="connsiteX1213" fmla="*/ 202620 w 4713849"/>
              <a:gd name="connsiteY1213" fmla="*/ 4756559 h 5303047"/>
              <a:gd name="connsiteX1214" fmla="*/ 204942 w 4713849"/>
              <a:gd name="connsiteY1214" fmla="*/ 4747512 h 5303047"/>
              <a:gd name="connsiteX1215" fmla="*/ 240675 w 4713849"/>
              <a:gd name="connsiteY1215" fmla="*/ 4717303 h 5303047"/>
              <a:gd name="connsiteX1216" fmla="*/ 248179 w 4713849"/>
              <a:gd name="connsiteY1216" fmla="*/ 4711098 h 5303047"/>
              <a:gd name="connsiteX1217" fmla="*/ 245352 w 4713849"/>
              <a:gd name="connsiteY1217" fmla="*/ 4711307 h 5303047"/>
              <a:gd name="connsiteX1218" fmla="*/ 240713 w 4713849"/>
              <a:gd name="connsiteY1218" fmla="*/ 4713191 h 5303047"/>
              <a:gd name="connsiteX1219" fmla="*/ 252085 w 4713849"/>
              <a:gd name="connsiteY1219" fmla="*/ 4704620 h 5303047"/>
              <a:gd name="connsiteX1220" fmla="*/ 255448 w 4713849"/>
              <a:gd name="connsiteY1220" fmla="*/ 4702697 h 5303047"/>
              <a:gd name="connsiteX1221" fmla="*/ 253030 w 4713849"/>
              <a:gd name="connsiteY1221" fmla="*/ 4701465 h 5303047"/>
              <a:gd name="connsiteX1222" fmla="*/ 136628 w 4713849"/>
              <a:gd name="connsiteY1222" fmla="*/ 4792904 h 5303047"/>
              <a:gd name="connsiteX1223" fmla="*/ 77595 w 4713849"/>
              <a:gd name="connsiteY1223" fmla="*/ 4844290 h 5303047"/>
              <a:gd name="connsiteX1224" fmla="*/ 72282 w 4713849"/>
              <a:gd name="connsiteY1224" fmla="*/ 4845778 h 5303047"/>
              <a:gd name="connsiteX1225" fmla="*/ 60060 w 4713849"/>
              <a:gd name="connsiteY1225" fmla="*/ 4850006 h 5303047"/>
              <a:gd name="connsiteX1226" fmla="*/ 77568 w 4713849"/>
              <a:gd name="connsiteY1226" fmla="*/ 4832559 h 5303047"/>
              <a:gd name="connsiteX1227" fmla="*/ 58356 w 4713849"/>
              <a:gd name="connsiteY1227" fmla="*/ 4846722 h 5303047"/>
              <a:gd name="connsiteX1228" fmla="*/ 55936 w 4713849"/>
              <a:gd name="connsiteY1228" fmla="*/ 4841471 h 5303047"/>
              <a:gd name="connsiteX1229" fmla="*/ 59825 w 4713849"/>
              <a:gd name="connsiteY1229" fmla="*/ 4841471 h 5303047"/>
              <a:gd name="connsiteX1230" fmla="*/ 55936 w 4713849"/>
              <a:gd name="connsiteY1230" fmla="*/ 4841471 h 5303047"/>
              <a:gd name="connsiteX1231" fmla="*/ 48331 w 4713849"/>
              <a:gd name="connsiteY1231" fmla="*/ 4844755 h 5303047"/>
              <a:gd name="connsiteX1232" fmla="*/ 65248 w 4713849"/>
              <a:gd name="connsiteY1232" fmla="*/ 4828840 h 5303047"/>
              <a:gd name="connsiteX1233" fmla="*/ 71226 w 4713849"/>
              <a:gd name="connsiteY1233" fmla="*/ 4824760 h 5303047"/>
              <a:gd name="connsiteX1234" fmla="*/ 74489 w 4713849"/>
              <a:gd name="connsiteY1234" fmla="*/ 4823521 h 5303047"/>
              <a:gd name="connsiteX1235" fmla="*/ 72538 w 4713849"/>
              <a:gd name="connsiteY1235" fmla="*/ 4821983 h 5303047"/>
              <a:gd name="connsiteX1236" fmla="*/ 95172 w 4713849"/>
              <a:gd name="connsiteY1236" fmla="*/ 4800690 h 5303047"/>
              <a:gd name="connsiteX1237" fmla="*/ 103516 w 4713849"/>
              <a:gd name="connsiteY1237" fmla="*/ 4796578 h 5303047"/>
              <a:gd name="connsiteX1238" fmla="*/ 122967 w 4713849"/>
              <a:gd name="connsiteY1238" fmla="*/ 4787978 h 5303047"/>
              <a:gd name="connsiteX1239" fmla="*/ 145112 w 4713849"/>
              <a:gd name="connsiteY1239" fmla="*/ 4774695 h 5303047"/>
              <a:gd name="connsiteX1240" fmla="*/ 104413 w 4713849"/>
              <a:gd name="connsiteY1240" fmla="*/ 4792286 h 5303047"/>
              <a:gd name="connsiteX1241" fmla="*/ 103943 w 4713849"/>
              <a:gd name="connsiteY1241" fmla="*/ 4792437 h 5303047"/>
              <a:gd name="connsiteX1242" fmla="*/ 110114 w 4713849"/>
              <a:gd name="connsiteY1242" fmla="*/ 4786632 h 5303047"/>
              <a:gd name="connsiteX1243" fmla="*/ 221553 w 4713849"/>
              <a:gd name="connsiteY1243" fmla="*/ 4690620 h 5303047"/>
              <a:gd name="connsiteX1244" fmla="*/ 205893 w 4713849"/>
              <a:gd name="connsiteY1244" fmla="*/ 4699640 h 5303047"/>
              <a:gd name="connsiteX1245" fmla="*/ 210034 w 4713849"/>
              <a:gd name="connsiteY1245" fmla="*/ 4692405 h 5303047"/>
              <a:gd name="connsiteX1246" fmla="*/ 240657 w 4713849"/>
              <a:gd name="connsiteY1246" fmla="*/ 4676955 h 5303047"/>
              <a:gd name="connsiteX1247" fmla="*/ 241086 w 4713849"/>
              <a:gd name="connsiteY1247" fmla="*/ 4675968 h 5303047"/>
              <a:gd name="connsiteX1248" fmla="*/ 241287 w 4713849"/>
              <a:gd name="connsiteY1248" fmla="*/ 4675530 h 5303047"/>
              <a:gd name="connsiteX1249" fmla="*/ 218558 w 4713849"/>
              <a:gd name="connsiteY1249" fmla="*/ 4684247 h 5303047"/>
              <a:gd name="connsiteX1250" fmla="*/ 220178 w 4713849"/>
              <a:gd name="connsiteY1250" fmla="*/ 4682769 h 5303047"/>
              <a:gd name="connsiteX1251" fmla="*/ 242014 w 4713849"/>
              <a:gd name="connsiteY1251" fmla="*/ 4663328 h 5303047"/>
              <a:gd name="connsiteX1252" fmla="*/ 245395 w 4713849"/>
              <a:gd name="connsiteY1252" fmla="*/ 4659561 h 5303047"/>
              <a:gd name="connsiteX1253" fmla="*/ 244695 w 4713849"/>
              <a:gd name="connsiteY1253" fmla="*/ 4654477 h 5303047"/>
              <a:gd name="connsiteX1254" fmla="*/ 224648 w 4713849"/>
              <a:gd name="connsiteY1254" fmla="*/ 4667086 h 5303047"/>
              <a:gd name="connsiteX1255" fmla="*/ 196308 w 4713849"/>
              <a:gd name="connsiteY1255" fmla="*/ 4688354 h 5303047"/>
              <a:gd name="connsiteX1256" fmla="*/ 196045 w 4713849"/>
              <a:gd name="connsiteY1256" fmla="*/ 4677530 h 5303047"/>
              <a:gd name="connsiteX1257" fmla="*/ 187574 w 4713849"/>
              <a:gd name="connsiteY1257" fmla="*/ 4680284 h 5303047"/>
              <a:gd name="connsiteX1258" fmla="*/ 215688 w 4713849"/>
              <a:gd name="connsiteY1258" fmla="*/ 4654999 h 5303047"/>
              <a:gd name="connsiteX1259" fmla="*/ 216268 w 4713849"/>
              <a:gd name="connsiteY1259" fmla="*/ 4654556 h 5303047"/>
              <a:gd name="connsiteX1260" fmla="*/ 215555 w 4713849"/>
              <a:gd name="connsiteY1260" fmla="*/ 4647378 h 5303047"/>
              <a:gd name="connsiteX1261" fmla="*/ 216632 w 4713849"/>
              <a:gd name="connsiteY1261" fmla="*/ 4633319 h 5303047"/>
              <a:gd name="connsiteX1262" fmla="*/ 209616 w 4713849"/>
              <a:gd name="connsiteY1262" fmla="*/ 4637772 h 5303047"/>
              <a:gd name="connsiteX1263" fmla="*/ 131274 w 4713849"/>
              <a:gd name="connsiteY1263" fmla="*/ 4690296 h 5303047"/>
              <a:gd name="connsiteX1264" fmla="*/ 201524 w 4713849"/>
              <a:gd name="connsiteY1264" fmla="*/ 4632547 h 5303047"/>
              <a:gd name="connsiteX1265" fmla="*/ 219529 w 4713849"/>
              <a:gd name="connsiteY1265" fmla="*/ 4619059 h 5303047"/>
              <a:gd name="connsiteX1266" fmla="*/ 220145 w 4713849"/>
              <a:gd name="connsiteY1266" fmla="*/ 4618343 h 5303047"/>
              <a:gd name="connsiteX1267" fmla="*/ 217564 w 4713849"/>
              <a:gd name="connsiteY1267" fmla="*/ 4614268 h 5303047"/>
              <a:gd name="connsiteX1268" fmla="*/ 198959 w 4713849"/>
              <a:gd name="connsiteY1268" fmla="*/ 4606322 h 5303047"/>
              <a:gd name="connsiteX1269" fmla="*/ 206253 w 4713849"/>
              <a:gd name="connsiteY1269" fmla="*/ 4587225 h 5303047"/>
              <a:gd name="connsiteX1270" fmla="*/ 206229 w 4713849"/>
              <a:gd name="connsiteY1270" fmla="*/ 4586832 h 5303047"/>
              <a:gd name="connsiteX1271" fmla="*/ 203818 w 4713849"/>
              <a:gd name="connsiteY1271" fmla="*/ 4588375 h 5303047"/>
              <a:gd name="connsiteX1272" fmla="*/ 203029 w 4713849"/>
              <a:gd name="connsiteY1272" fmla="*/ 4587651 h 5303047"/>
              <a:gd name="connsiteX1273" fmla="*/ 206099 w 4713849"/>
              <a:gd name="connsiteY1273" fmla="*/ 4584658 h 5303047"/>
              <a:gd name="connsiteX1274" fmla="*/ 204819 w 4713849"/>
              <a:gd name="connsiteY1274" fmla="*/ 4563562 h 5303047"/>
              <a:gd name="connsiteX1275" fmla="*/ 201241 w 4713849"/>
              <a:gd name="connsiteY1275" fmla="*/ 4544212 h 5303047"/>
              <a:gd name="connsiteX1276" fmla="*/ 173941 w 4713849"/>
              <a:gd name="connsiteY1276" fmla="*/ 4560349 h 5303047"/>
              <a:gd name="connsiteX1277" fmla="*/ 174924 w 4713849"/>
              <a:gd name="connsiteY1277" fmla="*/ 4557077 h 5303047"/>
              <a:gd name="connsiteX1278" fmla="*/ 176009 w 4713849"/>
              <a:gd name="connsiteY1278" fmla="*/ 4555655 h 5303047"/>
              <a:gd name="connsiteX1279" fmla="*/ 201010 w 4713849"/>
              <a:gd name="connsiteY1279" fmla="*/ 4542960 h 5303047"/>
              <a:gd name="connsiteX1280" fmla="*/ 199965 w 4713849"/>
              <a:gd name="connsiteY1280" fmla="*/ 4537307 h 5303047"/>
              <a:gd name="connsiteX1281" fmla="*/ 198850 w 4713849"/>
              <a:gd name="connsiteY1281" fmla="*/ 4534598 h 5303047"/>
              <a:gd name="connsiteX1282" fmla="*/ 187903 w 4713849"/>
              <a:gd name="connsiteY1282" fmla="*/ 4538466 h 5303047"/>
              <a:gd name="connsiteX1283" fmla="*/ 198254 w 4713849"/>
              <a:gd name="connsiteY1283" fmla="*/ 4533151 h 5303047"/>
              <a:gd name="connsiteX1284" fmla="*/ 195457 w 4713849"/>
              <a:gd name="connsiteY1284" fmla="*/ 4526348 h 5303047"/>
              <a:gd name="connsiteX1285" fmla="*/ 184689 w 4713849"/>
              <a:gd name="connsiteY1285" fmla="*/ 4531255 h 5303047"/>
              <a:gd name="connsiteX1286" fmla="*/ 184644 w 4713849"/>
              <a:gd name="connsiteY1286" fmla="*/ 4538905 h 5303047"/>
              <a:gd name="connsiteX1287" fmla="*/ 174288 w 4713849"/>
              <a:gd name="connsiteY1287" fmla="*/ 4537340 h 5303047"/>
              <a:gd name="connsiteX1288" fmla="*/ 174441 w 4713849"/>
              <a:gd name="connsiteY1288" fmla="*/ 4535925 h 5303047"/>
              <a:gd name="connsiteX1289" fmla="*/ 166213 w 4713849"/>
              <a:gd name="connsiteY1289" fmla="*/ 4539676 h 5303047"/>
              <a:gd name="connsiteX1290" fmla="*/ 168799 w 4713849"/>
              <a:gd name="connsiteY1290" fmla="*/ 4537584 h 5303047"/>
              <a:gd name="connsiteX1291" fmla="*/ 174774 w 4713849"/>
              <a:gd name="connsiteY1291" fmla="*/ 4532848 h 5303047"/>
              <a:gd name="connsiteX1292" fmla="*/ 175187 w 4713849"/>
              <a:gd name="connsiteY1292" fmla="*/ 4529044 h 5303047"/>
              <a:gd name="connsiteX1293" fmla="*/ 176799 w 4713849"/>
              <a:gd name="connsiteY1293" fmla="*/ 4525905 h 5303047"/>
              <a:gd name="connsiteX1294" fmla="*/ 181341 w 4713849"/>
              <a:gd name="connsiteY1294" fmla="*/ 4527643 h 5303047"/>
              <a:gd name="connsiteX1295" fmla="*/ 191320 w 4713849"/>
              <a:gd name="connsiteY1295" fmla="*/ 4519735 h 5303047"/>
              <a:gd name="connsiteX1296" fmla="*/ 195962 w 4713849"/>
              <a:gd name="connsiteY1296" fmla="*/ 4515447 h 5303047"/>
              <a:gd name="connsiteX1297" fmla="*/ 195984 w 4713849"/>
              <a:gd name="connsiteY1297" fmla="*/ 4515365 h 5303047"/>
              <a:gd name="connsiteX1298" fmla="*/ 187512 w 4713849"/>
              <a:gd name="connsiteY1298" fmla="*/ 4520592 h 5303047"/>
              <a:gd name="connsiteX1299" fmla="*/ 195721 w 4713849"/>
              <a:gd name="connsiteY1299" fmla="*/ 4507014 h 5303047"/>
              <a:gd name="connsiteX1300" fmla="*/ 189621 w 4713849"/>
              <a:gd name="connsiteY1300" fmla="*/ 4508996 h 5303047"/>
              <a:gd name="connsiteX1301" fmla="*/ 174449 w 4713849"/>
              <a:gd name="connsiteY1301" fmla="*/ 4503019 h 5303047"/>
              <a:gd name="connsiteX1302" fmla="*/ 206253 w 4713849"/>
              <a:gd name="connsiteY1302" fmla="*/ 4470588 h 5303047"/>
              <a:gd name="connsiteX1303" fmla="*/ 211948 w 4713849"/>
              <a:gd name="connsiteY1303" fmla="*/ 4465879 h 5303047"/>
              <a:gd name="connsiteX1304" fmla="*/ 215401 w 4713849"/>
              <a:gd name="connsiteY1304" fmla="*/ 4460448 h 5303047"/>
              <a:gd name="connsiteX1305" fmla="*/ 215516 w 4713849"/>
              <a:gd name="connsiteY1305" fmla="*/ 4458079 h 5303047"/>
              <a:gd name="connsiteX1306" fmla="*/ 168467 w 4713849"/>
              <a:gd name="connsiteY1306" fmla="*/ 4486199 h 5303047"/>
              <a:gd name="connsiteX1307" fmla="*/ 172256 w 4713849"/>
              <a:gd name="connsiteY1307" fmla="*/ 4479070 h 5303047"/>
              <a:gd name="connsiteX1308" fmla="*/ 175317 w 4713849"/>
              <a:gd name="connsiteY1308" fmla="*/ 4475810 h 5303047"/>
              <a:gd name="connsiteX1309" fmla="*/ 218651 w 4713849"/>
              <a:gd name="connsiteY1309" fmla="*/ 4455338 h 5303047"/>
              <a:gd name="connsiteX1310" fmla="*/ 222183 w 4713849"/>
              <a:gd name="connsiteY1310" fmla="*/ 4449786 h 5303047"/>
              <a:gd name="connsiteX1311" fmla="*/ 183527 w 4713849"/>
              <a:gd name="connsiteY1311" fmla="*/ 4468053 h 5303047"/>
              <a:gd name="connsiteX1312" fmla="*/ 181970 w 4713849"/>
              <a:gd name="connsiteY1312" fmla="*/ 4468723 h 5303047"/>
              <a:gd name="connsiteX1313" fmla="*/ 182051 w 4713849"/>
              <a:gd name="connsiteY1313" fmla="*/ 4468637 h 5303047"/>
              <a:gd name="connsiteX1314" fmla="*/ 182012 w 4713849"/>
              <a:gd name="connsiteY1314" fmla="*/ 4465650 h 5303047"/>
              <a:gd name="connsiteX1315" fmla="*/ 164403 w 4713849"/>
              <a:gd name="connsiteY1315" fmla="*/ 4476282 h 5303047"/>
              <a:gd name="connsiteX1316" fmla="*/ 128353 w 4713849"/>
              <a:gd name="connsiteY1316" fmla="*/ 4491794 h 5303047"/>
              <a:gd name="connsiteX1317" fmla="*/ 123459 w 4713849"/>
              <a:gd name="connsiteY1317" fmla="*/ 4494150 h 5303047"/>
              <a:gd name="connsiteX1318" fmla="*/ 136957 w 4713849"/>
              <a:gd name="connsiteY1318" fmla="*/ 4481558 h 5303047"/>
              <a:gd name="connsiteX1319" fmla="*/ 158709 w 4713849"/>
              <a:gd name="connsiteY1319" fmla="*/ 4462317 h 5303047"/>
              <a:gd name="connsiteX1320" fmla="*/ 183309 w 4713849"/>
              <a:gd name="connsiteY1320" fmla="*/ 4440791 h 5303047"/>
              <a:gd name="connsiteX1321" fmla="*/ 158446 w 4713849"/>
              <a:gd name="connsiteY1321" fmla="*/ 4451493 h 5303047"/>
              <a:gd name="connsiteX1322" fmla="*/ 133083 w 4713849"/>
              <a:gd name="connsiteY1322" fmla="*/ 4468029 h 5303047"/>
              <a:gd name="connsiteX1323" fmla="*/ 157633 w 4713849"/>
              <a:gd name="connsiteY1323" fmla="*/ 4438230 h 5303047"/>
              <a:gd name="connsiteX1324" fmla="*/ 164451 w 4713849"/>
              <a:gd name="connsiteY1324" fmla="*/ 4428159 h 5303047"/>
              <a:gd name="connsiteX1325" fmla="*/ 149500 w 4713849"/>
              <a:gd name="connsiteY1325" fmla="*/ 4440873 h 5303047"/>
              <a:gd name="connsiteX1326" fmla="*/ 142891 w 4713849"/>
              <a:gd name="connsiteY1326" fmla="*/ 4432549 h 5303047"/>
              <a:gd name="connsiteX1327" fmla="*/ 113582 w 4713849"/>
              <a:gd name="connsiteY1327" fmla="*/ 4452550 h 5303047"/>
              <a:gd name="connsiteX1328" fmla="*/ 115996 w 4713849"/>
              <a:gd name="connsiteY1328" fmla="*/ 4443910 h 5303047"/>
              <a:gd name="connsiteX1329" fmla="*/ 125645 w 4713849"/>
              <a:gd name="connsiteY1329" fmla="*/ 4435101 h 5303047"/>
              <a:gd name="connsiteX1330" fmla="*/ 117554 w 4713849"/>
              <a:gd name="connsiteY1330" fmla="*/ 4429876 h 5303047"/>
              <a:gd name="connsiteX1331" fmla="*/ 122352 w 4713849"/>
              <a:gd name="connsiteY1331" fmla="*/ 4427267 h 5303047"/>
              <a:gd name="connsiteX1332" fmla="*/ 132284 w 4713849"/>
              <a:gd name="connsiteY1332" fmla="*/ 4419836 h 5303047"/>
              <a:gd name="connsiteX1333" fmla="*/ 132729 w 4713849"/>
              <a:gd name="connsiteY1333" fmla="*/ 4419633 h 5303047"/>
              <a:gd name="connsiteX1334" fmla="*/ 250446 w 4713849"/>
              <a:gd name="connsiteY1334" fmla="*/ 4365063 h 5303047"/>
              <a:gd name="connsiteX1335" fmla="*/ 332766 w 4713849"/>
              <a:gd name="connsiteY1335" fmla="*/ 4320007 h 5303047"/>
              <a:gd name="connsiteX1336" fmla="*/ 352693 w 4713849"/>
              <a:gd name="connsiteY1336" fmla="*/ 4297974 h 5303047"/>
              <a:gd name="connsiteX1337" fmla="*/ 302515 w 4713849"/>
              <a:gd name="connsiteY1337" fmla="*/ 4329521 h 5303047"/>
              <a:gd name="connsiteX1338" fmla="*/ 117281 w 4713849"/>
              <a:gd name="connsiteY1338" fmla="*/ 4416401 h 5303047"/>
              <a:gd name="connsiteX1339" fmla="*/ 115375 w 4713849"/>
              <a:gd name="connsiteY1339" fmla="*/ 4417127 h 5303047"/>
              <a:gd name="connsiteX1340" fmla="*/ 122908 w 4713849"/>
              <a:gd name="connsiteY1340" fmla="*/ 4409903 h 5303047"/>
              <a:gd name="connsiteX1341" fmla="*/ 123683 w 4713849"/>
              <a:gd name="connsiteY1341" fmla="*/ 4408580 h 5303047"/>
              <a:gd name="connsiteX1342" fmla="*/ 126557 w 4713849"/>
              <a:gd name="connsiteY1342" fmla="*/ 4407426 h 5303047"/>
              <a:gd name="connsiteX1343" fmla="*/ 304310 w 4713849"/>
              <a:gd name="connsiteY1343" fmla="*/ 4320546 h 5303047"/>
              <a:gd name="connsiteX1344" fmla="*/ 365003 w 4713849"/>
              <a:gd name="connsiteY1344" fmla="*/ 4284365 h 5303047"/>
              <a:gd name="connsiteX1345" fmla="*/ 383995 w 4713849"/>
              <a:gd name="connsiteY1345" fmla="*/ 4263367 h 5303047"/>
              <a:gd name="connsiteX1346" fmla="*/ 371042 w 4713849"/>
              <a:gd name="connsiteY1346" fmla="*/ 4271720 h 5303047"/>
              <a:gd name="connsiteX1347" fmla="*/ 300719 w 4713849"/>
              <a:gd name="connsiteY1347" fmla="*/ 4313724 h 5303047"/>
              <a:gd name="connsiteX1348" fmla="*/ 265408 w 4713849"/>
              <a:gd name="connsiteY1348" fmla="*/ 4329521 h 5303047"/>
              <a:gd name="connsiteX1349" fmla="*/ 256132 w 4713849"/>
              <a:gd name="connsiteY1349" fmla="*/ 4333829 h 5303047"/>
              <a:gd name="connsiteX1350" fmla="*/ 111596 w 4713849"/>
              <a:gd name="connsiteY1350" fmla="*/ 4396297 h 5303047"/>
              <a:gd name="connsiteX1351" fmla="*/ 261817 w 4713849"/>
              <a:gd name="connsiteY1351" fmla="*/ 4324853 h 5303047"/>
              <a:gd name="connsiteX1352" fmla="*/ 311791 w 4713849"/>
              <a:gd name="connsiteY1352" fmla="*/ 4298287 h 5303047"/>
              <a:gd name="connsiteX1353" fmla="*/ 301804 w 4713849"/>
              <a:gd name="connsiteY1353" fmla="*/ 4298656 h 5303047"/>
              <a:gd name="connsiteX1354" fmla="*/ 302515 w 4713849"/>
              <a:gd name="connsiteY1354" fmla="*/ 4298287 h 5303047"/>
              <a:gd name="connsiteX1355" fmla="*/ 301515 w 4713849"/>
              <a:gd name="connsiteY1355" fmla="*/ 4298667 h 5303047"/>
              <a:gd name="connsiteX1356" fmla="*/ 292625 w 4713849"/>
              <a:gd name="connsiteY1356" fmla="*/ 4298994 h 5303047"/>
              <a:gd name="connsiteX1357" fmla="*/ 265269 w 4713849"/>
              <a:gd name="connsiteY1357" fmla="*/ 4312393 h 5303047"/>
              <a:gd name="connsiteX1358" fmla="*/ 301515 w 4713849"/>
              <a:gd name="connsiteY1358" fmla="*/ 4298667 h 5303047"/>
              <a:gd name="connsiteX1359" fmla="*/ 301804 w 4713849"/>
              <a:gd name="connsiteY1359" fmla="*/ 4298656 h 5303047"/>
              <a:gd name="connsiteX1360" fmla="*/ 289348 w 4713849"/>
              <a:gd name="connsiteY1360" fmla="*/ 4305108 h 5303047"/>
              <a:gd name="connsiteX1361" fmla="*/ 109800 w 4713849"/>
              <a:gd name="connsiteY1361" fmla="*/ 4385167 h 5303047"/>
              <a:gd name="connsiteX1362" fmla="*/ 313586 w 4713849"/>
              <a:gd name="connsiteY1362" fmla="*/ 4280336 h 5303047"/>
              <a:gd name="connsiteX1363" fmla="*/ 403847 w 4713849"/>
              <a:gd name="connsiteY1363" fmla="*/ 4224016 h 5303047"/>
              <a:gd name="connsiteX1364" fmla="*/ 449892 w 4713849"/>
              <a:gd name="connsiteY1364" fmla="*/ 4191122 h 5303047"/>
              <a:gd name="connsiteX1365" fmla="*/ 464604 w 4713849"/>
              <a:gd name="connsiteY1365" fmla="*/ 4175986 h 5303047"/>
              <a:gd name="connsiteX1366" fmla="*/ 449145 w 4713849"/>
              <a:gd name="connsiteY1366" fmla="*/ 4186993 h 5303047"/>
              <a:gd name="connsiteX1367" fmla="*/ 121171 w 4713849"/>
              <a:gd name="connsiteY1367" fmla="*/ 4369370 h 5303047"/>
              <a:gd name="connsiteX1368" fmla="*/ 55935 w 4713849"/>
              <a:gd name="connsiteY1368" fmla="*/ 4389476 h 5303047"/>
              <a:gd name="connsiteX1369" fmla="*/ 39477 w 4713849"/>
              <a:gd name="connsiteY1369" fmla="*/ 4396297 h 5303047"/>
              <a:gd name="connsiteX1370" fmla="*/ 28105 w 4713849"/>
              <a:gd name="connsiteY1370" fmla="*/ 4396297 h 5303047"/>
              <a:gd name="connsiteX1371" fmla="*/ 87655 w 4713849"/>
              <a:gd name="connsiteY1371" fmla="*/ 4367217 h 5303047"/>
              <a:gd name="connsiteX1372" fmla="*/ 295034 w 4713849"/>
              <a:gd name="connsiteY1372" fmla="*/ 4264899 h 5303047"/>
              <a:gd name="connsiteX1373" fmla="*/ 406353 w 4713849"/>
              <a:gd name="connsiteY1373" fmla="*/ 4195969 h 5303047"/>
              <a:gd name="connsiteX1374" fmla="*/ 486252 w 4713849"/>
              <a:gd name="connsiteY1374" fmla="*/ 4142475 h 5303047"/>
              <a:gd name="connsiteX1375" fmla="*/ 510192 w 4713849"/>
              <a:gd name="connsiteY1375" fmla="*/ 4120217 h 5303047"/>
              <a:gd name="connsiteX1376" fmla="*/ 497324 w 4713849"/>
              <a:gd name="connsiteY1376" fmla="*/ 4124884 h 5303047"/>
              <a:gd name="connsiteX1377" fmla="*/ 300719 w 4713849"/>
              <a:gd name="connsiteY1377" fmla="*/ 4255923 h 5303047"/>
              <a:gd name="connsiteX1378" fmla="*/ 98727 w 4713849"/>
              <a:gd name="connsiteY1378" fmla="*/ 4353934 h 5303047"/>
              <a:gd name="connsiteX1379" fmla="*/ 67306 w 4713849"/>
              <a:gd name="connsiteY1379" fmla="*/ 4367217 h 5303047"/>
              <a:gd name="connsiteX1380" fmla="*/ 59825 w 4713849"/>
              <a:gd name="connsiteY1380" fmla="*/ 4362909 h 5303047"/>
              <a:gd name="connsiteX1381" fmla="*/ 50549 w 4713849"/>
              <a:gd name="connsiteY1381" fmla="*/ 4365063 h 5303047"/>
              <a:gd name="connsiteX1382" fmla="*/ 85862 w 4713849"/>
              <a:gd name="connsiteY1382" fmla="*/ 4342803 h 5303047"/>
              <a:gd name="connsiteX1383" fmla="*/ 87647 w 4713849"/>
              <a:gd name="connsiteY1383" fmla="*/ 4344949 h 5303047"/>
              <a:gd name="connsiteX1384" fmla="*/ 87539 w 4713849"/>
              <a:gd name="connsiteY1384" fmla="*/ 4345010 h 5303047"/>
              <a:gd name="connsiteX1385" fmla="*/ 75760 w 4713849"/>
              <a:gd name="connsiteY1385" fmla="*/ 4350298 h 5303047"/>
              <a:gd name="connsiteX1386" fmla="*/ 59825 w 4713849"/>
              <a:gd name="connsiteY1386" fmla="*/ 4360755 h 5303047"/>
              <a:gd name="connsiteX1387" fmla="*/ 87539 w 4713849"/>
              <a:gd name="connsiteY1387" fmla="*/ 4345010 h 5303047"/>
              <a:gd name="connsiteX1388" fmla="*/ 87655 w 4713849"/>
              <a:gd name="connsiteY1388" fmla="*/ 4344958 h 5303047"/>
              <a:gd name="connsiteX1389" fmla="*/ 87647 w 4713849"/>
              <a:gd name="connsiteY1389" fmla="*/ 4344949 h 5303047"/>
              <a:gd name="connsiteX1390" fmla="*/ 101641 w 4713849"/>
              <a:gd name="connsiteY1390" fmla="*/ 4336999 h 5303047"/>
              <a:gd name="connsiteX1391" fmla="*/ 85862 w 4713849"/>
              <a:gd name="connsiteY1391" fmla="*/ 4342803 h 5303047"/>
              <a:gd name="connsiteX1392" fmla="*/ 83787 w 4713849"/>
              <a:gd name="connsiteY1392" fmla="*/ 4341526 h 5303047"/>
              <a:gd name="connsiteX1393" fmla="*/ 94118 w 4713849"/>
              <a:gd name="connsiteY1393" fmla="*/ 4334261 h 5303047"/>
              <a:gd name="connsiteX1394" fmla="*/ 137630 w 4713849"/>
              <a:gd name="connsiteY1394" fmla="*/ 4316237 h 5303047"/>
              <a:gd name="connsiteX1395" fmla="*/ 406353 w 4713849"/>
              <a:gd name="connsiteY1395" fmla="*/ 4164734 h 5303047"/>
              <a:gd name="connsiteX1396" fmla="*/ 504806 w 4713849"/>
              <a:gd name="connsiteY1396" fmla="*/ 4093651 h 5303047"/>
              <a:gd name="connsiteX1397" fmla="*/ 604903 w 4713849"/>
              <a:gd name="connsiteY1397" fmla="*/ 4029207 h 5303047"/>
              <a:gd name="connsiteX1398" fmla="*/ 609103 w 4713849"/>
              <a:gd name="connsiteY1398" fmla="*/ 4026233 h 5303047"/>
              <a:gd name="connsiteX1399" fmla="*/ 622258 w 4713849"/>
              <a:gd name="connsiteY1399" fmla="*/ 4011672 h 5303047"/>
              <a:gd name="connsiteX1400" fmla="*/ 619716 w 4713849"/>
              <a:gd name="connsiteY1400" fmla="*/ 4013590 h 5303047"/>
              <a:gd name="connsiteX1401" fmla="*/ 569741 w 4713849"/>
              <a:gd name="connsiteY1401" fmla="*/ 4044466 h 5303047"/>
              <a:gd name="connsiteX1402" fmla="*/ 534430 w 4713849"/>
              <a:gd name="connsiteY1402" fmla="*/ 4068879 h 5303047"/>
              <a:gd name="connsiteX1403" fmla="*/ 538022 w 4713849"/>
              <a:gd name="connsiteY1403" fmla="*/ 4062416 h 5303047"/>
              <a:gd name="connsiteX1404" fmla="*/ 609055 w 4713849"/>
              <a:gd name="connsiteY1404" fmla="*/ 4012109 h 5303047"/>
              <a:gd name="connsiteX1405" fmla="*/ 643477 w 4713849"/>
              <a:gd name="connsiteY1405" fmla="*/ 3988185 h 5303047"/>
              <a:gd name="connsiteX1406" fmla="*/ 682055 w 4713849"/>
              <a:gd name="connsiteY1406" fmla="*/ 3945483 h 5303047"/>
              <a:gd name="connsiteX1407" fmla="*/ 766014 w 4713849"/>
              <a:gd name="connsiteY1407" fmla="*/ 3866365 h 5303047"/>
              <a:gd name="connsiteX1408" fmla="*/ 833104 w 4713849"/>
              <a:gd name="connsiteY1408" fmla="*/ 3827946 h 5303047"/>
              <a:gd name="connsiteX1409" fmla="*/ 995985 w 4713849"/>
              <a:gd name="connsiteY1409" fmla="*/ 3671277 h 5303047"/>
              <a:gd name="connsiteX1410" fmla="*/ 1319889 w 4713849"/>
              <a:gd name="connsiteY1410" fmla="*/ 3369873 h 5303047"/>
              <a:gd name="connsiteX1411" fmla="*/ 1440865 w 4713849"/>
              <a:gd name="connsiteY1411" fmla="*/ 3252240 h 5303047"/>
              <a:gd name="connsiteX1412" fmla="*/ 1459636 w 4713849"/>
              <a:gd name="connsiteY1412" fmla="*/ 3227477 h 5303047"/>
              <a:gd name="connsiteX1413" fmla="*/ 1464618 w 4713849"/>
              <a:gd name="connsiteY1413" fmla="*/ 3212781 h 5303047"/>
              <a:gd name="connsiteX1414" fmla="*/ 1498735 w 4713849"/>
              <a:gd name="connsiteY1414" fmla="*/ 3193495 h 5303047"/>
              <a:gd name="connsiteX1415" fmla="*/ 1486352 w 4713849"/>
              <a:gd name="connsiteY1415" fmla="*/ 3184109 h 5303047"/>
              <a:gd name="connsiteX1416" fmla="*/ 1519977 w 4713849"/>
              <a:gd name="connsiteY1416" fmla="*/ 3165472 h 5303047"/>
              <a:gd name="connsiteX1417" fmla="*/ 1452821 w 4713849"/>
              <a:gd name="connsiteY1417" fmla="*/ 3152535 h 5303047"/>
              <a:gd name="connsiteX1418" fmla="*/ 1506650 w 4713849"/>
              <a:gd name="connsiteY1418" fmla="*/ 3149212 h 5303047"/>
              <a:gd name="connsiteX1419" fmla="*/ 1303522 w 4713849"/>
              <a:gd name="connsiteY1419" fmla="*/ 3115297 h 5303047"/>
              <a:gd name="connsiteX1420" fmla="*/ 1313360 w 4713849"/>
              <a:gd name="connsiteY1420" fmla="*/ 3110440 h 5303047"/>
              <a:gd name="connsiteX1421" fmla="*/ 1263021 w 4713849"/>
              <a:gd name="connsiteY1421" fmla="*/ 3097296 h 5303047"/>
              <a:gd name="connsiteX1422" fmla="*/ 1260241 w 4713849"/>
              <a:gd name="connsiteY1422" fmla="*/ 3096848 h 5303047"/>
              <a:gd name="connsiteX1423" fmla="*/ 1263914 w 4713849"/>
              <a:gd name="connsiteY1423" fmla="*/ 3094746 h 5303047"/>
              <a:gd name="connsiteX1424" fmla="*/ 1572923 w 4713849"/>
              <a:gd name="connsiteY1424" fmla="*/ 2897295 h 5303047"/>
              <a:gd name="connsiteX1425" fmla="*/ 1781882 w 4713849"/>
              <a:gd name="connsiteY1425" fmla="*/ 2696809 h 5303047"/>
              <a:gd name="connsiteX1426" fmla="*/ 1781977 w 4713849"/>
              <a:gd name="connsiteY1426" fmla="*/ 2696575 h 5303047"/>
              <a:gd name="connsiteX1427" fmla="*/ 1779650 w 4713849"/>
              <a:gd name="connsiteY1427" fmla="*/ 2697996 h 5303047"/>
              <a:gd name="connsiteX1428" fmla="*/ 1165575 w 4713849"/>
              <a:gd name="connsiteY1428" fmla="*/ 3077759 h 5303047"/>
              <a:gd name="connsiteX1429" fmla="*/ 1146387 w 4713849"/>
              <a:gd name="connsiteY1429" fmla="*/ 3072763 h 5303047"/>
              <a:gd name="connsiteX1430" fmla="*/ 1133180 w 4713849"/>
              <a:gd name="connsiteY1430" fmla="*/ 3064537 h 5303047"/>
              <a:gd name="connsiteX1431" fmla="*/ 1301603 w 4713849"/>
              <a:gd name="connsiteY1431" fmla="*/ 2967455 h 5303047"/>
              <a:gd name="connsiteX1432" fmla="*/ 1469576 w 4713849"/>
              <a:gd name="connsiteY1432" fmla="*/ 2862428 h 5303047"/>
              <a:gd name="connsiteX1433" fmla="*/ 1589222 w 4713849"/>
              <a:gd name="connsiteY1433" fmla="*/ 2761184 h 5303047"/>
              <a:gd name="connsiteX1434" fmla="*/ 1589288 w 4713849"/>
              <a:gd name="connsiteY1434" fmla="*/ 2761073 h 5303047"/>
              <a:gd name="connsiteX1435" fmla="*/ 1588029 w 4713849"/>
              <a:gd name="connsiteY1435" fmla="*/ 2761835 h 5303047"/>
              <a:gd name="connsiteX1436" fmla="*/ 1200417 w 4713849"/>
              <a:gd name="connsiteY1436" fmla="*/ 2998391 h 5303047"/>
              <a:gd name="connsiteX1437" fmla="*/ 1138670 w 4713849"/>
              <a:gd name="connsiteY1437" fmla="*/ 3034054 h 5303047"/>
              <a:gd name="connsiteX1438" fmla="*/ 1116458 w 4713849"/>
              <a:gd name="connsiteY1438" fmla="*/ 3044879 h 5303047"/>
              <a:gd name="connsiteX1439" fmla="*/ 1113879 w 4713849"/>
              <a:gd name="connsiteY1439" fmla="*/ 3043118 h 5303047"/>
              <a:gd name="connsiteX1440" fmla="*/ 1104850 w 4713849"/>
              <a:gd name="connsiteY1440" fmla="*/ 3041662 h 5303047"/>
              <a:gd name="connsiteX1441" fmla="*/ 1092541 w 4713849"/>
              <a:gd name="connsiteY1441" fmla="*/ 3032331 h 5303047"/>
              <a:gd name="connsiteX1442" fmla="*/ 1102451 w 4713849"/>
              <a:gd name="connsiteY1442" fmla="*/ 3025707 h 5303047"/>
              <a:gd name="connsiteX1443" fmla="*/ 1106554 w 4713849"/>
              <a:gd name="connsiteY1443" fmla="*/ 3022929 h 5303047"/>
              <a:gd name="connsiteX1444" fmla="*/ 1122689 w 4713849"/>
              <a:gd name="connsiteY1444" fmla="*/ 3013613 h 5303047"/>
              <a:gd name="connsiteX1445" fmla="*/ 1339201 w 4713849"/>
              <a:gd name="connsiteY1445" fmla="*/ 2872950 h 5303047"/>
              <a:gd name="connsiteX1446" fmla="*/ 1328793 w 4713849"/>
              <a:gd name="connsiteY1446" fmla="*/ 2873139 h 5303047"/>
              <a:gd name="connsiteX1447" fmla="*/ 1306355 w 4713849"/>
              <a:gd name="connsiteY1447" fmla="*/ 2885934 h 5303047"/>
              <a:gd name="connsiteX1448" fmla="*/ 1312717 w 4713849"/>
              <a:gd name="connsiteY1448" fmla="*/ 2878208 h 5303047"/>
              <a:gd name="connsiteX1449" fmla="*/ 1202287 w 4713849"/>
              <a:gd name="connsiteY1449" fmla="*/ 2933620 h 5303047"/>
              <a:gd name="connsiteX1450" fmla="*/ 1064350 w 4713849"/>
              <a:gd name="connsiteY1450" fmla="*/ 3010962 h 5303047"/>
              <a:gd name="connsiteX1451" fmla="*/ 1059999 w 4713849"/>
              <a:gd name="connsiteY1451" fmla="*/ 3007664 h 5303047"/>
              <a:gd name="connsiteX1452" fmla="*/ 1064152 w 4713849"/>
              <a:gd name="connsiteY1452" fmla="*/ 3002299 h 5303047"/>
              <a:gd name="connsiteX1453" fmla="*/ 1076690 w 4713849"/>
              <a:gd name="connsiteY1453" fmla="*/ 2986095 h 5303047"/>
              <a:gd name="connsiteX1454" fmla="*/ 1116786 w 4713849"/>
              <a:gd name="connsiteY1454" fmla="*/ 2967324 h 5303047"/>
              <a:gd name="connsiteX1455" fmla="*/ 1145447 w 4713849"/>
              <a:gd name="connsiteY1455" fmla="*/ 2930283 h 5303047"/>
              <a:gd name="connsiteX1456" fmla="*/ 1241080 w 4713849"/>
              <a:gd name="connsiteY1456" fmla="*/ 2871046 h 5303047"/>
              <a:gd name="connsiteX1457" fmla="*/ 1186323 w 4713849"/>
              <a:gd name="connsiteY1457" fmla="*/ 2887893 h 5303047"/>
              <a:gd name="connsiteX1458" fmla="*/ 1120984 w 4713849"/>
              <a:gd name="connsiteY1458" fmla="*/ 2928851 h 5303047"/>
              <a:gd name="connsiteX1459" fmla="*/ 1088213 w 4713849"/>
              <a:gd name="connsiteY1459" fmla="*/ 2927718 h 5303047"/>
              <a:gd name="connsiteX1460" fmla="*/ 1050061 w 4713849"/>
              <a:gd name="connsiteY1460" fmla="*/ 2946479 h 5303047"/>
              <a:gd name="connsiteX1461" fmla="*/ 1038827 w 4713849"/>
              <a:gd name="connsiteY1461" fmla="*/ 2954519 h 5303047"/>
              <a:gd name="connsiteX1462" fmla="*/ 1039485 w 4713849"/>
              <a:gd name="connsiteY1462" fmla="*/ 2952364 h 5303047"/>
              <a:gd name="connsiteX1463" fmla="*/ 1138891 w 4713849"/>
              <a:gd name="connsiteY1463" fmla="*/ 2884837 h 5303047"/>
              <a:gd name="connsiteX1464" fmla="*/ 1197846 w 4713849"/>
              <a:gd name="connsiteY1464" fmla="*/ 2829517 h 5303047"/>
              <a:gd name="connsiteX1465" fmla="*/ 1262041 w 4713849"/>
              <a:gd name="connsiteY1465" fmla="*/ 2779599 h 5303047"/>
              <a:gd name="connsiteX1466" fmla="*/ 1261189 w 4713849"/>
              <a:gd name="connsiteY1466" fmla="*/ 2737219 h 5303047"/>
              <a:gd name="connsiteX1467" fmla="*/ 1409293 w 4713849"/>
              <a:gd name="connsiteY1467" fmla="*/ 2643217 h 5303047"/>
              <a:gd name="connsiteX1468" fmla="*/ 1565803 w 4713849"/>
              <a:gd name="connsiteY1468" fmla="*/ 2543365 h 5303047"/>
              <a:gd name="connsiteX1469" fmla="*/ 1565904 w 4713849"/>
              <a:gd name="connsiteY1469" fmla="*/ 2540373 h 5303047"/>
              <a:gd name="connsiteX1470" fmla="*/ 1565581 w 4713849"/>
              <a:gd name="connsiteY1470" fmla="*/ 2530232 h 5303047"/>
              <a:gd name="connsiteX1471" fmla="*/ 1465640 w 4713849"/>
              <a:gd name="connsiteY1471" fmla="*/ 2589748 h 5303047"/>
              <a:gd name="connsiteX1472" fmla="*/ 1187670 w 4713849"/>
              <a:gd name="connsiteY1472" fmla="*/ 2755700 h 5303047"/>
              <a:gd name="connsiteX1473" fmla="*/ 1079170 w 4713849"/>
              <a:gd name="connsiteY1473" fmla="*/ 2821131 h 5303047"/>
              <a:gd name="connsiteX1474" fmla="*/ 1049130 w 4713849"/>
              <a:gd name="connsiteY1474" fmla="*/ 2840847 h 5303047"/>
              <a:gd name="connsiteX1475" fmla="*/ 1007274 w 4713849"/>
              <a:gd name="connsiteY1475" fmla="*/ 2866986 h 5303047"/>
              <a:gd name="connsiteX1476" fmla="*/ 1006826 w 4713849"/>
              <a:gd name="connsiteY1476" fmla="*/ 2859614 h 5303047"/>
              <a:gd name="connsiteX1477" fmla="*/ 1004261 w 4713849"/>
              <a:gd name="connsiteY1477" fmla="*/ 2857670 h 5303047"/>
              <a:gd name="connsiteX1478" fmla="*/ 1011889 w 4713849"/>
              <a:gd name="connsiteY1478" fmla="*/ 2851275 h 5303047"/>
              <a:gd name="connsiteX1479" fmla="*/ 1015797 w 4713849"/>
              <a:gd name="connsiteY1479" fmla="*/ 2846557 h 5303047"/>
              <a:gd name="connsiteX1480" fmla="*/ 1000313 w 4713849"/>
              <a:gd name="connsiteY1480" fmla="*/ 2854677 h 5303047"/>
              <a:gd name="connsiteX1481" fmla="*/ 991184 w 4713849"/>
              <a:gd name="connsiteY1481" fmla="*/ 2847757 h 5303047"/>
              <a:gd name="connsiteX1482" fmla="*/ 1003535 w 4713849"/>
              <a:gd name="connsiteY1482" fmla="*/ 2831464 h 5303047"/>
              <a:gd name="connsiteX1483" fmla="*/ 995137 w 4713849"/>
              <a:gd name="connsiteY1483" fmla="*/ 2826638 h 5303047"/>
              <a:gd name="connsiteX1484" fmla="*/ 991012 w 4713849"/>
              <a:gd name="connsiteY1484" fmla="*/ 2821021 h 5303047"/>
              <a:gd name="connsiteX1485" fmla="*/ 1034937 w 4713849"/>
              <a:gd name="connsiteY1485" fmla="*/ 2792687 h 5303047"/>
              <a:gd name="connsiteX1486" fmla="*/ 1068214 w 4713849"/>
              <a:gd name="connsiteY1486" fmla="*/ 2770934 h 5303047"/>
              <a:gd name="connsiteX1487" fmla="*/ 1178990 w 4713849"/>
              <a:gd name="connsiteY1487" fmla="*/ 2681689 h 5303047"/>
              <a:gd name="connsiteX1488" fmla="*/ 1194131 w 4713849"/>
              <a:gd name="connsiteY1488" fmla="*/ 2651687 h 5303047"/>
              <a:gd name="connsiteX1489" fmla="*/ 1323968 w 4713849"/>
              <a:gd name="connsiteY1489" fmla="*/ 2569120 h 5303047"/>
              <a:gd name="connsiteX1490" fmla="*/ 1284223 w 4713849"/>
              <a:gd name="connsiteY1490" fmla="*/ 2578739 h 5303047"/>
              <a:gd name="connsiteX1491" fmla="*/ 1266573 w 4713849"/>
              <a:gd name="connsiteY1491" fmla="*/ 2589810 h 5303047"/>
              <a:gd name="connsiteX1492" fmla="*/ 1276918 w 4713849"/>
              <a:gd name="connsiteY1492" fmla="*/ 2585062 h 5303047"/>
              <a:gd name="connsiteX1493" fmla="*/ 1269958 w 4713849"/>
              <a:gd name="connsiteY1493" fmla="*/ 2591086 h 5303047"/>
              <a:gd name="connsiteX1494" fmla="*/ 1262045 w 4713849"/>
              <a:gd name="connsiteY1494" fmla="*/ 2595225 h 5303047"/>
              <a:gd name="connsiteX1495" fmla="*/ 1232531 w 4713849"/>
              <a:gd name="connsiteY1495" fmla="*/ 2589884 h 5303047"/>
              <a:gd name="connsiteX1496" fmla="*/ 1106602 w 4713849"/>
              <a:gd name="connsiteY1496" fmla="*/ 2667400 h 5303047"/>
              <a:gd name="connsiteX1497" fmla="*/ 1097966 w 4713849"/>
              <a:gd name="connsiteY1497" fmla="*/ 2667683 h 5303047"/>
              <a:gd name="connsiteX1498" fmla="*/ 1101527 w 4713849"/>
              <a:gd name="connsiteY1498" fmla="*/ 2659962 h 5303047"/>
              <a:gd name="connsiteX1499" fmla="*/ 1098839 w 4713849"/>
              <a:gd name="connsiteY1499" fmla="*/ 2628916 h 5303047"/>
              <a:gd name="connsiteX1500" fmla="*/ 1098610 w 4713849"/>
              <a:gd name="connsiteY1500" fmla="*/ 2628306 h 5303047"/>
              <a:gd name="connsiteX1501" fmla="*/ 1268211 w 4713849"/>
              <a:gd name="connsiteY1501" fmla="*/ 2517900 h 5303047"/>
              <a:gd name="connsiteX1502" fmla="*/ 1579950 w 4713849"/>
              <a:gd name="connsiteY1502" fmla="*/ 2327115 h 5303047"/>
              <a:gd name="connsiteX1503" fmla="*/ 1583334 w 4713849"/>
              <a:gd name="connsiteY1503" fmla="*/ 2319390 h 5303047"/>
              <a:gd name="connsiteX1504" fmla="*/ 1577897 w 4713849"/>
              <a:gd name="connsiteY1504" fmla="*/ 2310588 h 5303047"/>
              <a:gd name="connsiteX1505" fmla="*/ 1538898 w 4713849"/>
              <a:gd name="connsiteY1505" fmla="*/ 2333529 h 5303047"/>
              <a:gd name="connsiteX1506" fmla="*/ 1429479 w 4713849"/>
              <a:gd name="connsiteY1506" fmla="*/ 2391016 h 5303047"/>
              <a:gd name="connsiteX1507" fmla="*/ 1513505 w 4713849"/>
              <a:gd name="connsiteY1507" fmla="*/ 2330281 h 5303047"/>
              <a:gd name="connsiteX1508" fmla="*/ 1577105 w 4713849"/>
              <a:gd name="connsiteY1508" fmla="*/ 2291328 h 5303047"/>
              <a:gd name="connsiteX1509" fmla="*/ 1567845 w 4713849"/>
              <a:gd name="connsiteY1509" fmla="*/ 2284525 h 5303047"/>
              <a:gd name="connsiteX1510" fmla="*/ 1561238 w 4713849"/>
              <a:gd name="connsiteY1510" fmla="*/ 2282071 h 5303047"/>
              <a:gd name="connsiteX1511" fmla="*/ 1527275 w 4713849"/>
              <a:gd name="connsiteY1511" fmla="*/ 2301151 h 5303047"/>
              <a:gd name="connsiteX1512" fmla="*/ 1284427 w 4713849"/>
              <a:gd name="connsiteY1512" fmla="*/ 2437587 h 5303047"/>
              <a:gd name="connsiteX1513" fmla="*/ 1109455 w 4713849"/>
              <a:gd name="connsiteY1513" fmla="*/ 2548483 h 5303047"/>
              <a:gd name="connsiteX1514" fmla="*/ 1081613 w 4713849"/>
              <a:gd name="connsiteY1514" fmla="*/ 2567071 h 5303047"/>
              <a:gd name="connsiteX1515" fmla="*/ 1081868 w 4713849"/>
              <a:gd name="connsiteY1515" fmla="*/ 2563809 h 5303047"/>
              <a:gd name="connsiteX1516" fmla="*/ 1353736 w 4713849"/>
              <a:gd name="connsiteY1516" fmla="*/ 2386550 h 5303047"/>
              <a:gd name="connsiteX1517" fmla="*/ 1640813 w 4713849"/>
              <a:gd name="connsiteY1517" fmla="*/ 2198067 h 5303047"/>
              <a:gd name="connsiteX1518" fmla="*/ 1639765 w 4713849"/>
              <a:gd name="connsiteY1518" fmla="*/ 2191316 h 5303047"/>
              <a:gd name="connsiteX1519" fmla="*/ 1634811 w 4713849"/>
              <a:gd name="connsiteY1519" fmla="*/ 2168278 h 5303047"/>
              <a:gd name="connsiteX1520" fmla="*/ 1449703 w 4713849"/>
              <a:gd name="connsiteY1520" fmla="*/ 2279028 h 5303047"/>
              <a:gd name="connsiteX1521" fmla="*/ 1200062 w 4713849"/>
              <a:gd name="connsiteY1521" fmla="*/ 2431229 h 5303047"/>
              <a:gd name="connsiteX1522" fmla="*/ 995928 w 4713849"/>
              <a:gd name="connsiteY1522" fmla="*/ 2551981 h 5303047"/>
              <a:gd name="connsiteX1523" fmla="*/ 996537 w 4713849"/>
              <a:gd name="connsiteY1523" fmla="*/ 2551011 h 5303047"/>
              <a:gd name="connsiteX1524" fmla="*/ 929829 w 4713849"/>
              <a:gd name="connsiteY1524" fmla="*/ 2572337 h 5303047"/>
              <a:gd name="connsiteX1525" fmla="*/ 946113 w 4713849"/>
              <a:gd name="connsiteY1525" fmla="*/ 2551292 h 5303047"/>
              <a:gd name="connsiteX1526" fmla="*/ 902681 w 4713849"/>
              <a:gd name="connsiteY1526" fmla="*/ 2570678 h 5303047"/>
              <a:gd name="connsiteX1527" fmla="*/ 893471 w 4713849"/>
              <a:gd name="connsiteY1527" fmla="*/ 2577765 h 5303047"/>
              <a:gd name="connsiteX1528" fmla="*/ 893544 w 4713849"/>
              <a:gd name="connsiteY1528" fmla="*/ 2570441 h 5303047"/>
              <a:gd name="connsiteX1529" fmla="*/ 891075 w 4713849"/>
              <a:gd name="connsiteY1529" fmla="*/ 2561515 h 5303047"/>
              <a:gd name="connsiteX1530" fmla="*/ 882336 w 4713849"/>
              <a:gd name="connsiteY1530" fmla="*/ 2535138 h 5303047"/>
              <a:gd name="connsiteX1531" fmla="*/ 881051 w 4713849"/>
              <a:gd name="connsiteY1531" fmla="*/ 2523443 h 5303047"/>
              <a:gd name="connsiteX1532" fmla="*/ 928438 w 4713849"/>
              <a:gd name="connsiteY1532" fmla="*/ 2487819 h 5303047"/>
              <a:gd name="connsiteX1533" fmla="*/ 1034991 w 4713849"/>
              <a:gd name="connsiteY1533" fmla="*/ 2403384 h 5303047"/>
              <a:gd name="connsiteX1534" fmla="*/ 1076237 w 4713849"/>
              <a:gd name="connsiteY1534" fmla="*/ 2378776 h 5303047"/>
              <a:gd name="connsiteX1535" fmla="*/ 1034991 w 4713849"/>
              <a:gd name="connsiteY1535" fmla="*/ 2403384 h 5303047"/>
              <a:gd name="connsiteX1536" fmla="*/ 926305 w 4713849"/>
              <a:gd name="connsiteY1536" fmla="*/ 2470356 h 5303047"/>
              <a:gd name="connsiteX1537" fmla="*/ 875419 w 4713849"/>
              <a:gd name="connsiteY1537" fmla="*/ 2505132 h 5303047"/>
              <a:gd name="connsiteX1538" fmla="*/ 862040 w 4713849"/>
              <a:gd name="connsiteY1538" fmla="*/ 2482041 h 5303047"/>
              <a:gd name="connsiteX1539" fmla="*/ 864970 w 4713849"/>
              <a:gd name="connsiteY1539" fmla="*/ 2452453 h 5303047"/>
              <a:gd name="connsiteX1540" fmla="*/ 858220 w 4713849"/>
              <a:gd name="connsiteY1540" fmla="*/ 2444218 h 5303047"/>
              <a:gd name="connsiteX1541" fmla="*/ 885583 w 4713849"/>
              <a:gd name="connsiteY1541" fmla="*/ 2418366 h 5303047"/>
              <a:gd name="connsiteX1542" fmla="*/ 886583 w 4713849"/>
              <a:gd name="connsiteY1542" fmla="*/ 2415607 h 5303047"/>
              <a:gd name="connsiteX1543" fmla="*/ 928802 w 4713849"/>
              <a:gd name="connsiteY1543" fmla="*/ 2392165 h 5303047"/>
              <a:gd name="connsiteX1544" fmla="*/ 943842 w 4713849"/>
              <a:gd name="connsiteY1544" fmla="*/ 2383438 h 5303047"/>
              <a:gd name="connsiteX1545" fmla="*/ 942831 w 4713849"/>
              <a:gd name="connsiteY1545" fmla="*/ 2383520 h 5303047"/>
              <a:gd name="connsiteX1546" fmla="*/ 900973 w 4713849"/>
              <a:gd name="connsiteY1546" fmla="*/ 2392296 h 5303047"/>
              <a:gd name="connsiteX1547" fmla="*/ 893223 w 4713849"/>
              <a:gd name="connsiteY1547" fmla="*/ 2393894 h 5303047"/>
              <a:gd name="connsiteX1548" fmla="*/ 895181 w 4713849"/>
              <a:gd name="connsiteY1548" fmla="*/ 2386221 h 5303047"/>
              <a:gd name="connsiteX1549" fmla="*/ 895438 w 4713849"/>
              <a:gd name="connsiteY1549" fmla="*/ 2385214 h 5303047"/>
              <a:gd name="connsiteX1550" fmla="*/ 903738 w 4713849"/>
              <a:gd name="connsiteY1550" fmla="*/ 2383483 h 5303047"/>
              <a:gd name="connsiteX1551" fmla="*/ 946626 w 4713849"/>
              <a:gd name="connsiteY1551" fmla="*/ 2375360 h 5303047"/>
              <a:gd name="connsiteX1552" fmla="*/ 965223 w 4713849"/>
              <a:gd name="connsiteY1552" fmla="*/ 2371031 h 5303047"/>
              <a:gd name="connsiteX1553" fmla="*/ 1020390 w 4713849"/>
              <a:gd name="connsiteY1553" fmla="*/ 2339021 h 5303047"/>
              <a:gd name="connsiteX1554" fmla="*/ 1017205 w 4713849"/>
              <a:gd name="connsiteY1554" fmla="*/ 2335037 h 5303047"/>
              <a:gd name="connsiteX1555" fmla="*/ 1024308 w 4713849"/>
              <a:gd name="connsiteY1555" fmla="*/ 2334081 h 5303047"/>
              <a:gd name="connsiteX1556" fmla="*/ 1038157 w 4713849"/>
              <a:gd name="connsiteY1556" fmla="*/ 2328711 h 5303047"/>
              <a:gd name="connsiteX1557" fmla="*/ 1079390 w 4713849"/>
              <a:gd name="connsiteY1557" fmla="*/ 2304785 h 5303047"/>
              <a:gd name="connsiteX1558" fmla="*/ 1062658 w 4713849"/>
              <a:gd name="connsiteY1558" fmla="*/ 2307805 h 5303047"/>
              <a:gd name="connsiteX1559" fmla="*/ 1060269 w 4713849"/>
              <a:gd name="connsiteY1559" fmla="*/ 2296180 h 5303047"/>
              <a:gd name="connsiteX1560" fmla="*/ 1015266 w 4713849"/>
              <a:gd name="connsiteY1560" fmla="*/ 2315535 h 5303047"/>
              <a:gd name="connsiteX1561" fmla="*/ 1058395 w 4713849"/>
              <a:gd name="connsiteY1561" fmla="*/ 2288824 h 5303047"/>
              <a:gd name="connsiteX1562" fmla="*/ 1031993 w 4713849"/>
              <a:gd name="connsiteY1562" fmla="*/ 2291575 h 5303047"/>
              <a:gd name="connsiteX1563" fmla="*/ 1020680 w 4713849"/>
              <a:gd name="connsiteY1563" fmla="*/ 2292074 h 5303047"/>
              <a:gd name="connsiteX1564" fmla="*/ 906195 w 4713849"/>
              <a:gd name="connsiteY1564" fmla="*/ 2352718 h 5303047"/>
              <a:gd name="connsiteX1565" fmla="*/ 936207 w 4713849"/>
              <a:gd name="connsiteY1565" fmla="*/ 2323882 h 5303047"/>
              <a:gd name="connsiteX1566" fmla="*/ 1143047 w 4713849"/>
              <a:gd name="connsiteY1566" fmla="*/ 2198318 h 5303047"/>
              <a:gd name="connsiteX1567" fmla="*/ 1063511 w 4713849"/>
              <a:gd name="connsiteY1567" fmla="*/ 2210556 h 5303047"/>
              <a:gd name="connsiteX1568" fmla="*/ 1031054 w 4713849"/>
              <a:gd name="connsiteY1568" fmla="*/ 2231382 h 5303047"/>
              <a:gd name="connsiteX1569" fmla="*/ 1050813 w 4713849"/>
              <a:gd name="connsiteY1569" fmla="*/ 2223116 h 5303047"/>
              <a:gd name="connsiteX1570" fmla="*/ 1038715 w 4713849"/>
              <a:gd name="connsiteY1570" fmla="*/ 2235083 h 5303047"/>
              <a:gd name="connsiteX1571" fmla="*/ 1023815 w 4713849"/>
              <a:gd name="connsiteY1571" fmla="*/ 2242553 h 5303047"/>
              <a:gd name="connsiteX1572" fmla="*/ 959492 w 4713849"/>
              <a:gd name="connsiteY1572" fmla="*/ 2223377 h 5303047"/>
              <a:gd name="connsiteX1573" fmla="*/ 822394 w 4713849"/>
              <a:gd name="connsiteY1573" fmla="*/ 2304127 h 5303047"/>
              <a:gd name="connsiteX1574" fmla="*/ 805813 w 4713849"/>
              <a:gd name="connsiteY1574" fmla="*/ 2316169 h 5303047"/>
              <a:gd name="connsiteX1575" fmla="*/ 802620 w 4713849"/>
              <a:gd name="connsiteY1575" fmla="*/ 2294755 h 5303047"/>
              <a:gd name="connsiteX1576" fmla="*/ 799893 w 4713849"/>
              <a:gd name="connsiteY1576" fmla="*/ 2286601 h 5303047"/>
              <a:gd name="connsiteX1577" fmla="*/ 811604 w 4713849"/>
              <a:gd name="connsiteY1577" fmla="*/ 2277206 h 5303047"/>
              <a:gd name="connsiteX1578" fmla="*/ 798953 w 4713849"/>
              <a:gd name="connsiteY1578" fmla="*/ 2283791 h 5303047"/>
              <a:gd name="connsiteX1579" fmla="*/ 795439 w 4713849"/>
              <a:gd name="connsiteY1579" fmla="*/ 2273288 h 5303047"/>
              <a:gd name="connsiteX1580" fmla="*/ 861770 w 4713849"/>
              <a:gd name="connsiteY1580" fmla="*/ 2236961 h 5303047"/>
              <a:gd name="connsiteX1581" fmla="*/ 865451 w 4713849"/>
              <a:gd name="connsiteY1581" fmla="*/ 2234007 h 5303047"/>
              <a:gd name="connsiteX1582" fmla="*/ 923656 w 4713849"/>
              <a:gd name="connsiteY1582" fmla="*/ 2202713 h 5303047"/>
              <a:gd name="connsiteX1583" fmla="*/ 937439 w 4713849"/>
              <a:gd name="connsiteY1583" fmla="*/ 2195190 h 5303047"/>
              <a:gd name="connsiteX1584" fmla="*/ 920572 w 4713849"/>
              <a:gd name="connsiteY1584" fmla="*/ 2195213 h 5303047"/>
              <a:gd name="connsiteX1585" fmla="*/ 1010507 w 4713849"/>
              <a:gd name="connsiteY1585" fmla="*/ 2134117 h 5303047"/>
              <a:gd name="connsiteX1586" fmla="*/ 1055467 w 4713849"/>
              <a:gd name="connsiteY1586" fmla="*/ 2104963 h 5303047"/>
              <a:gd name="connsiteX1587" fmla="*/ 1060336 w 4713849"/>
              <a:gd name="connsiteY1587" fmla="*/ 2099571 h 5303047"/>
              <a:gd name="connsiteX1588" fmla="*/ 1091056 w 4713849"/>
              <a:gd name="connsiteY1588" fmla="*/ 2081890 h 5303047"/>
              <a:gd name="connsiteX1589" fmla="*/ 1140152 w 4713849"/>
              <a:gd name="connsiteY1589" fmla="*/ 2050055 h 5303047"/>
              <a:gd name="connsiteX1590" fmla="*/ 1252452 w 4713849"/>
              <a:gd name="connsiteY1590" fmla="*/ 1972760 h 5303047"/>
              <a:gd name="connsiteX1591" fmla="*/ 952481 w 4713849"/>
              <a:gd name="connsiteY1591" fmla="*/ 2150621 h 5303047"/>
              <a:gd name="connsiteX1592" fmla="*/ 786963 w 4713849"/>
              <a:gd name="connsiteY1592" fmla="*/ 2259926 h 5303047"/>
              <a:gd name="connsiteX1593" fmla="*/ 776038 w 4713849"/>
              <a:gd name="connsiteY1593" fmla="*/ 2251644 h 5303047"/>
              <a:gd name="connsiteX1594" fmla="*/ 774527 w 4713849"/>
              <a:gd name="connsiteY1594" fmla="*/ 2223907 h 5303047"/>
              <a:gd name="connsiteX1595" fmla="*/ 1004189 w 4713849"/>
              <a:gd name="connsiteY1595" fmla="*/ 2068978 h 5303047"/>
              <a:gd name="connsiteX1596" fmla="*/ 1579416 w 4713849"/>
              <a:gd name="connsiteY1596" fmla="*/ 1711891 h 5303047"/>
              <a:gd name="connsiteX1597" fmla="*/ 1583275 w 4713849"/>
              <a:gd name="connsiteY1597" fmla="*/ 1695216 h 5303047"/>
              <a:gd name="connsiteX1598" fmla="*/ 1568129 w 4713849"/>
              <a:gd name="connsiteY1598" fmla="*/ 1673986 h 5303047"/>
              <a:gd name="connsiteX1599" fmla="*/ 1495779 w 4713849"/>
              <a:gd name="connsiteY1599" fmla="*/ 1716557 h 5303047"/>
              <a:gd name="connsiteX1600" fmla="*/ 1289881 w 4713849"/>
              <a:gd name="connsiteY1600" fmla="*/ 1820436 h 5303047"/>
              <a:gd name="connsiteX1601" fmla="*/ 1441004 w 4713849"/>
              <a:gd name="connsiteY1601" fmla="*/ 1703115 h 5303047"/>
              <a:gd name="connsiteX1602" fmla="*/ 1558346 w 4713849"/>
              <a:gd name="connsiteY1602" fmla="*/ 1630193 h 5303047"/>
              <a:gd name="connsiteX1603" fmla="*/ 1536002 w 4713849"/>
              <a:gd name="connsiteY1603" fmla="*/ 1612569 h 5303047"/>
              <a:gd name="connsiteX1604" fmla="*/ 1521075 w 4713849"/>
              <a:gd name="connsiteY1604" fmla="*/ 1605424 h 5303047"/>
              <a:gd name="connsiteX1605" fmla="*/ 1457685 w 4713849"/>
              <a:gd name="connsiteY1605" fmla="*/ 1640470 h 5303047"/>
              <a:gd name="connsiteX1606" fmla="*/ 1004444 w 4713849"/>
              <a:gd name="connsiteY1606" fmla="*/ 1891048 h 5303047"/>
              <a:gd name="connsiteX1607" fmla="*/ 878422 w 4713849"/>
              <a:gd name="connsiteY1607" fmla="*/ 1961944 h 5303047"/>
              <a:gd name="connsiteX1608" fmla="*/ 790159 w 4713849"/>
              <a:gd name="connsiteY1608" fmla="*/ 2022794 h 5303047"/>
              <a:gd name="connsiteX1609" fmla="*/ 762782 w 4713849"/>
              <a:gd name="connsiteY1609" fmla="*/ 2025907 h 5303047"/>
              <a:gd name="connsiteX1610" fmla="*/ 703603 w 4713849"/>
              <a:gd name="connsiteY1610" fmla="*/ 2037461 h 5303047"/>
              <a:gd name="connsiteX1611" fmla="*/ 703330 w 4713849"/>
              <a:gd name="connsiteY1611" fmla="*/ 2036710 h 5303047"/>
              <a:gd name="connsiteX1612" fmla="*/ 699459 w 4713849"/>
              <a:gd name="connsiteY1612" fmla="*/ 2025862 h 5303047"/>
              <a:gd name="connsiteX1613" fmla="*/ 703423 w 4713849"/>
              <a:gd name="connsiteY1613" fmla="*/ 2022763 h 5303047"/>
              <a:gd name="connsiteX1614" fmla="*/ 715792 w 4713849"/>
              <a:gd name="connsiteY1614" fmla="*/ 2021109 h 5303047"/>
              <a:gd name="connsiteX1615" fmla="*/ 707068 w 4713849"/>
              <a:gd name="connsiteY1615" fmla="*/ 2019641 h 5303047"/>
              <a:gd name="connsiteX1616" fmla="*/ 703423 w 4713849"/>
              <a:gd name="connsiteY1616" fmla="*/ 2022763 h 5303047"/>
              <a:gd name="connsiteX1617" fmla="*/ 698263 w 4713849"/>
              <a:gd name="connsiteY1617" fmla="*/ 2021895 h 5303047"/>
              <a:gd name="connsiteX1618" fmla="*/ 694861 w 4713849"/>
              <a:gd name="connsiteY1618" fmla="*/ 2005407 h 5303047"/>
              <a:gd name="connsiteX1619" fmla="*/ 691569 w 4713849"/>
              <a:gd name="connsiteY1619" fmla="*/ 1977257 h 5303047"/>
              <a:gd name="connsiteX1620" fmla="*/ 689288 w 4713849"/>
              <a:gd name="connsiteY1620" fmla="*/ 1975578 h 5303047"/>
              <a:gd name="connsiteX1621" fmla="*/ 724820 w 4713849"/>
              <a:gd name="connsiteY1621" fmla="*/ 1958367 h 5303047"/>
              <a:gd name="connsiteX1622" fmla="*/ 739813 w 4713849"/>
              <a:gd name="connsiteY1622" fmla="*/ 1950531 h 5303047"/>
              <a:gd name="connsiteX1623" fmla="*/ 729127 w 4713849"/>
              <a:gd name="connsiteY1623" fmla="*/ 1951817 h 5303047"/>
              <a:gd name="connsiteX1624" fmla="*/ 700481 w 4713849"/>
              <a:gd name="connsiteY1624" fmla="*/ 1954736 h 5303047"/>
              <a:gd name="connsiteX1625" fmla="*/ 700981 w 4713849"/>
              <a:gd name="connsiteY1625" fmla="*/ 1953538 h 5303047"/>
              <a:gd name="connsiteX1626" fmla="*/ 675526 w 4713849"/>
              <a:gd name="connsiteY1626" fmla="*/ 1965436 h 5303047"/>
              <a:gd name="connsiteX1627" fmla="*/ 673381 w 4713849"/>
              <a:gd name="connsiteY1627" fmla="*/ 1963856 h 5303047"/>
              <a:gd name="connsiteX1628" fmla="*/ 658984 w 4713849"/>
              <a:gd name="connsiteY1628" fmla="*/ 1952558 h 5303047"/>
              <a:gd name="connsiteX1629" fmla="*/ 660022 w 4713849"/>
              <a:gd name="connsiteY1629" fmla="*/ 1909220 h 5303047"/>
              <a:gd name="connsiteX1630" fmla="*/ 642784 w 4713849"/>
              <a:gd name="connsiteY1630" fmla="*/ 1889998 h 5303047"/>
              <a:gd name="connsiteX1631" fmla="*/ 633006 w 4713849"/>
              <a:gd name="connsiteY1631" fmla="*/ 1818964 h 5303047"/>
              <a:gd name="connsiteX1632" fmla="*/ 625513 w 4713849"/>
              <a:gd name="connsiteY1632" fmla="*/ 1845096 h 5303047"/>
              <a:gd name="connsiteX1633" fmla="*/ 620623 w 4713849"/>
              <a:gd name="connsiteY1633" fmla="*/ 1809578 h 5303047"/>
              <a:gd name="connsiteX1634" fmla="*/ 612003 w 4713849"/>
              <a:gd name="connsiteY1634" fmla="*/ 1796544 h 5303047"/>
              <a:gd name="connsiteX1635" fmla="*/ 623766 w 4713849"/>
              <a:gd name="connsiteY1635" fmla="*/ 1790361 h 5303047"/>
              <a:gd name="connsiteX1636" fmla="*/ 653595 w 4713849"/>
              <a:gd name="connsiteY1636" fmla="*/ 1772664 h 5303047"/>
              <a:gd name="connsiteX1637" fmla="*/ 645590 w 4713849"/>
              <a:gd name="connsiteY1637" fmla="*/ 1774070 h 5303047"/>
              <a:gd name="connsiteX1638" fmla="*/ 623766 w 4713849"/>
              <a:gd name="connsiteY1638" fmla="*/ 1790361 h 5303047"/>
              <a:gd name="connsiteX1639" fmla="*/ 611061 w 4713849"/>
              <a:gd name="connsiteY1639" fmla="*/ 1795120 h 5303047"/>
              <a:gd name="connsiteX1640" fmla="*/ 602932 w 4713849"/>
              <a:gd name="connsiteY1640" fmla="*/ 1782828 h 5303047"/>
              <a:gd name="connsiteX1641" fmla="*/ 593186 w 4713849"/>
              <a:gd name="connsiteY1641" fmla="*/ 1737473 h 5303047"/>
              <a:gd name="connsiteX1642" fmla="*/ 576317 w 4713849"/>
              <a:gd name="connsiteY1642" fmla="*/ 1701855 h 5303047"/>
              <a:gd name="connsiteX1643" fmla="*/ 569136 w 4713849"/>
              <a:gd name="connsiteY1643" fmla="*/ 1679587 h 5303047"/>
              <a:gd name="connsiteX1644" fmla="*/ 577229 w 4713849"/>
              <a:gd name="connsiteY1644" fmla="*/ 1675720 h 5303047"/>
              <a:gd name="connsiteX1645" fmla="*/ 710969 w 4713849"/>
              <a:gd name="connsiteY1645" fmla="*/ 1607662 h 5303047"/>
              <a:gd name="connsiteX1646" fmla="*/ 726009 w 4713849"/>
              <a:gd name="connsiteY1646" fmla="*/ 1598935 h 5303047"/>
              <a:gd name="connsiteX1647" fmla="*/ 724999 w 4713849"/>
              <a:gd name="connsiteY1647" fmla="*/ 1599017 h 5303047"/>
              <a:gd name="connsiteX1648" fmla="*/ 635450 w 4713849"/>
              <a:gd name="connsiteY1648" fmla="*/ 1615209 h 5303047"/>
              <a:gd name="connsiteX1649" fmla="*/ 685905 w 4713849"/>
              <a:gd name="connsiteY1649" fmla="*/ 1598979 h 5303047"/>
              <a:gd name="connsiteX1650" fmla="*/ 728794 w 4713849"/>
              <a:gd name="connsiteY1650" fmla="*/ 1590858 h 5303047"/>
              <a:gd name="connsiteX1651" fmla="*/ 747389 w 4713849"/>
              <a:gd name="connsiteY1651" fmla="*/ 1586528 h 5303047"/>
              <a:gd name="connsiteX1652" fmla="*/ 802558 w 4713849"/>
              <a:gd name="connsiteY1652" fmla="*/ 1554517 h 5303047"/>
              <a:gd name="connsiteX1653" fmla="*/ 799373 w 4713849"/>
              <a:gd name="connsiteY1653" fmla="*/ 1550534 h 5303047"/>
              <a:gd name="connsiteX1654" fmla="*/ 806474 w 4713849"/>
              <a:gd name="connsiteY1654" fmla="*/ 1549578 h 5303047"/>
              <a:gd name="connsiteX1655" fmla="*/ 820325 w 4713849"/>
              <a:gd name="connsiteY1655" fmla="*/ 1544208 h 5303047"/>
              <a:gd name="connsiteX1656" fmla="*/ 861558 w 4713849"/>
              <a:gd name="connsiteY1656" fmla="*/ 1520282 h 5303047"/>
              <a:gd name="connsiteX1657" fmla="*/ 844826 w 4713849"/>
              <a:gd name="connsiteY1657" fmla="*/ 1523302 h 5303047"/>
              <a:gd name="connsiteX1658" fmla="*/ 842438 w 4713849"/>
              <a:gd name="connsiteY1658" fmla="*/ 1511676 h 5303047"/>
              <a:gd name="connsiteX1659" fmla="*/ 797432 w 4713849"/>
              <a:gd name="connsiteY1659" fmla="*/ 1531031 h 5303047"/>
              <a:gd name="connsiteX1660" fmla="*/ 840562 w 4713849"/>
              <a:gd name="connsiteY1660" fmla="*/ 1504319 h 5303047"/>
              <a:gd name="connsiteX1661" fmla="*/ 814163 w 4713849"/>
              <a:gd name="connsiteY1661" fmla="*/ 1507072 h 5303047"/>
              <a:gd name="connsiteX1662" fmla="*/ 802846 w 4713849"/>
              <a:gd name="connsiteY1662" fmla="*/ 1507571 h 5303047"/>
              <a:gd name="connsiteX1663" fmla="*/ 660895 w 4713849"/>
              <a:gd name="connsiteY1663" fmla="*/ 1582766 h 5303047"/>
              <a:gd name="connsiteX1664" fmla="*/ 566150 w 4713849"/>
              <a:gd name="connsiteY1664" fmla="*/ 1626994 h 5303047"/>
              <a:gd name="connsiteX1665" fmla="*/ 568154 w 4713849"/>
              <a:gd name="connsiteY1665" fmla="*/ 1610753 h 5303047"/>
              <a:gd name="connsiteX1666" fmla="*/ 557971 w 4713849"/>
              <a:gd name="connsiteY1666" fmla="*/ 1602337 h 5303047"/>
              <a:gd name="connsiteX1667" fmla="*/ 559540 w 4713849"/>
              <a:gd name="connsiteY1667" fmla="*/ 1601574 h 5303047"/>
              <a:gd name="connsiteX1668" fmla="*/ 607061 w 4713849"/>
              <a:gd name="connsiteY1668" fmla="*/ 1574647 h 5303047"/>
              <a:gd name="connsiteX1669" fmla="*/ 616683 w 4713849"/>
              <a:gd name="connsiteY1669" fmla="*/ 1552454 h 5303047"/>
              <a:gd name="connsiteX1670" fmla="*/ 622260 w 4713849"/>
              <a:gd name="connsiteY1670" fmla="*/ 1548985 h 5303047"/>
              <a:gd name="connsiteX1671" fmla="*/ 627837 w 4713849"/>
              <a:gd name="connsiteY1671" fmla="*/ 1547193 h 5303047"/>
              <a:gd name="connsiteX1672" fmla="*/ 624978 w 4713849"/>
              <a:gd name="connsiteY1672" fmla="*/ 1549127 h 5303047"/>
              <a:gd name="connsiteX1673" fmla="*/ 621513 w 4713849"/>
              <a:gd name="connsiteY1673" fmla="*/ 1551828 h 5303047"/>
              <a:gd name="connsiteX1674" fmla="*/ 634942 w 4713849"/>
              <a:gd name="connsiteY1674" fmla="*/ 1544910 h 5303047"/>
              <a:gd name="connsiteX1675" fmla="*/ 656944 w 4713849"/>
              <a:gd name="connsiteY1675" fmla="*/ 1522513 h 5303047"/>
              <a:gd name="connsiteX1676" fmla="*/ 589714 w 4713849"/>
              <a:gd name="connsiteY1676" fmla="*/ 1559152 h 5303047"/>
              <a:gd name="connsiteX1677" fmla="*/ 562934 w 4713849"/>
              <a:gd name="connsiteY1677" fmla="*/ 1570593 h 5303047"/>
              <a:gd name="connsiteX1678" fmla="*/ 565565 w 4713849"/>
              <a:gd name="connsiteY1678" fmla="*/ 1564926 h 5303047"/>
              <a:gd name="connsiteX1679" fmla="*/ 568708 w 4713849"/>
              <a:gd name="connsiteY1679" fmla="*/ 1534214 h 5303047"/>
              <a:gd name="connsiteX1680" fmla="*/ 555915 w 4713849"/>
              <a:gd name="connsiteY1680" fmla="*/ 1556843 h 5303047"/>
              <a:gd name="connsiteX1681" fmla="*/ 549976 w 4713849"/>
              <a:gd name="connsiteY1681" fmla="*/ 1571815 h 5303047"/>
              <a:gd name="connsiteX1682" fmla="*/ 547912 w 4713849"/>
              <a:gd name="connsiteY1682" fmla="*/ 1571522 h 5303047"/>
              <a:gd name="connsiteX1683" fmla="*/ 552750 w 4713849"/>
              <a:gd name="connsiteY1683" fmla="*/ 1544984 h 5303047"/>
              <a:gd name="connsiteX1684" fmla="*/ 582720 w 4713849"/>
              <a:gd name="connsiteY1684" fmla="*/ 1496096 h 5303047"/>
              <a:gd name="connsiteX1685" fmla="*/ 599343 w 4713849"/>
              <a:gd name="connsiteY1685" fmla="*/ 1476182 h 5303047"/>
              <a:gd name="connsiteX1686" fmla="*/ 705824 w 4713849"/>
              <a:gd name="connsiteY1686" fmla="*/ 1418211 h 5303047"/>
              <a:gd name="connsiteX1687" fmla="*/ 719607 w 4713849"/>
              <a:gd name="connsiteY1687" fmla="*/ 1410687 h 5303047"/>
              <a:gd name="connsiteX1688" fmla="*/ 702694 w 4713849"/>
              <a:gd name="connsiteY1688" fmla="*/ 1410709 h 5303047"/>
              <a:gd name="connsiteX1689" fmla="*/ 697967 w 4713849"/>
              <a:gd name="connsiteY1689" fmla="*/ 1410284 h 5303047"/>
              <a:gd name="connsiteX1690" fmla="*/ 705942 w 4713849"/>
              <a:gd name="connsiteY1690" fmla="*/ 1403256 h 5303047"/>
              <a:gd name="connsiteX1691" fmla="*/ 1106160 w 4713849"/>
              <a:gd name="connsiteY1691" fmla="*/ 1211004 h 5303047"/>
              <a:gd name="connsiteX1692" fmla="*/ 1565137 w 4713849"/>
              <a:gd name="connsiteY1692" fmla="*/ 1042770 h 5303047"/>
              <a:gd name="connsiteX1693" fmla="*/ 2025932 w 4713849"/>
              <a:gd name="connsiteY1693" fmla="*/ 870781 h 5303047"/>
              <a:gd name="connsiteX1694" fmla="*/ 2432900 w 4713849"/>
              <a:gd name="connsiteY1694" fmla="*/ 702118 h 5303047"/>
              <a:gd name="connsiteX1695" fmla="*/ 2450559 w 4713849"/>
              <a:gd name="connsiteY1695" fmla="*/ 703188 h 5303047"/>
              <a:gd name="connsiteX1696" fmla="*/ 2347954 w 4713849"/>
              <a:gd name="connsiteY1696" fmla="*/ 746496 h 5303047"/>
              <a:gd name="connsiteX1697" fmla="*/ 2209410 w 4713849"/>
              <a:gd name="connsiteY1697" fmla="*/ 812842 h 5303047"/>
              <a:gd name="connsiteX1698" fmla="*/ 1934111 w 4713849"/>
              <a:gd name="connsiteY1698" fmla="*/ 916105 h 5303047"/>
              <a:gd name="connsiteX1699" fmla="*/ 1515706 w 4713849"/>
              <a:gd name="connsiteY1699" fmla="*/ 1082260 h 5303047"/>
              <a:gd name="connsiteX1700" fmla="*/ 1396387 w 4713849"/>
              <a:gd name="connsiteY1700" fmla="*/ 1131368 h 5303047"/>
              <a:gd name="connsiteX1701" fmla="*/ 1417957 w 4713849"/>
              <a:gd name="connsiteY1701" fmla="*/ 1135404 h 5303047"/>
              <a:gd name="connsiteX1702" fmla="*/ 1528088 w 4713849"/>
              <a:gd name="connsiteY1702" fmla="*/ 1091646 h 5303047"/>
              <a:gd name="connsiteX1703" fmla="*/ 1968262 w 4713849"/>
              <a:gd name="connsiteY1703" fmla="*/ 922497 h 5303047"/>
              <a:gd name="connsiteX1704" fmla="*/ 2544431 w 4713849"/>
              <a:gd name="connsiteY1704" fmla="*/ 672758 h 5303047"/>
              <a:gd name="connsiteX1705" fmla="*/ 2835992 w 4713849"/>
              <a:gd name="connsiteY1705" fmla="*/ 556165 h 5303047"/>
              <a:gd name="connsiteX1706" fmla="*/ 3554612 w 4713849"/>
              <a:gd name="connsiteY1706" fmla="*/ 179421 h 5303047"/>
              <a:gd name="connsiteX1707" fmla="*/ 3624823 w 4713849"/>
              <a:gd name="connsiteY1707" fmla="*/ 130285 h 5303047"/>
              <a:gd name="connsiteX1708" fmla="*/ 3689300 w 4713849"/>
              <a:gd name="connsiteY1708" fmla="*/ 97518 h 5303047"/>
              <a:gd name="connsiteX1709" fmla="*/ 3688296 w 4713849"/>
              <a:gd name="connsiteY1709" fmla="*/ 103236 h 5303047"/>
              <a:gd name="connsiteX1710" fmla="*/ 3763860 w 4713849"/>
              <a:gd name="connsiteY1710" fmla="*/ 71239 h 5303047"/>
              <a:gd name="connsiteX1711" fmla="*/ 3689244 w 4713849"/>
              <a:gd name="connsiteY1711" fmla="*/ 110108 h 5303047"/>
              <a:gd name="connsiteX1712" fmla="*/ 3688296 w 4713849"/>
              <a:gd name="connsiteY1712" fmla="*/ 103236 h 5303047"/>
              <a:gd name="connsiteX1713" fmla="*/ 3786994 w 4713849"/>
              <a:gd name="connsiteY1713" fmla="*/ 56963 h 5303047"/>
              <a:gd name="connsiteX1714" fmla="*/ 3767770 w 4713849"/>
              <a:gd name="connsiteY1714" fmla="*/ 74203 h 5303047"/>
              <a:gd name="connsiteX1715" fmla="*/ 3763240 w 4713849"/>
              <a:gd name="connsiteY1715" fmla="*/ 96422 h 5303047"/>
              <a:gd name="connsiteX1716" fmla="*/ 3687259 w 4713849"/>
              <a:gd name="connsiteY1716" fmla="*/ 146571 h 5303047"/>
              <a:gd name="connsiteX1717" fmla="*/ 3175902 w 4713849"/>
              <a:gd name="connsiteY1717" fmla="*/ 451597 h 5303047"/>
              <a:gd name="connsiteX1718" fmla="*/ 2613481 w 4713849"/>
              <a:gd name="connsiteY1718" fmla="*/ 699444 h 5303047"/>
              <a:gd name="connsiteX1719" fmla="*/ 2583766 w 4713849"/>
              <a:gd name="connsiteY1719" fmla="*/ 721043 h 5303047"/>
              <a:gd name="connsiteX1720" fmla="*/ 2663691 w 4713849"/>
              <a:gd name="connsiteY1720" fmla="*/ 699538 h 5303047"/>
              <a:gd name="connsiteX1721" fmla="*/ 2892689 w 4713849"/>
              <a:gd name="connsiteY1721" fmla="*/ 599142 h 5303047"/>
              <a:gd name="connsiteX1722" fmla="*/ 3201580 w 4713849"/>
              <a:gd name="connsiteY1722" fmla="*/ 451564 h 5303047"/>
              <a:gd name="connsiteX1723" fmla="*/ 3729649 w 4713849"/>
              <a:gd name="connsiteY1723" fmla="*/ 140736 h 5303047"/>
              <a:gd name="connsiteX1724" fmla="*/ 3880742 w 4713849"/>
              <a:gd name="connsiteY1724" fmla="*/ 51065 h 5303047"/>
              <a:gd name="connsiteX1725" fmla="*/ 3861969 w 4713849"/>
              <a:gd name="connsiteY1725" fmla="*/ 75831 h 5303047"/>
              <a:gd name="connsiteX1726" fmla="*/ 3822417 w 4713849"/>
              <a:gd name="connsiteY1726" fmla="*/ 102286 h 5303047"/>
              <a:gd name="connsiteX1727" fmla="*/ 3678234 w 4713849"/>
              <a:gd name="connsiteY1727" fmla="*/ 216689 h 5303047"/>
              <a:gd name="connsiteX1728" fmla="*/ 2805756 w 4713849"/>
              <a:gd name="connsiteY1728" fmla="*/ 679986 h 5303047"/>
              <a:gd name="connsiteX1729" fmla="*/ 2675949 w 4713849"/>
              <a:gd name="connsiteY1729" fmla="*/ 733456 h 5303047"/>
              <a:gd name="connsiteX1730" fmla="*/ 2694259 w 4713849"/>
              <a:gd name="connsiteY1730" fmla="*/ 735023 h 5303047"/>
              <a:gd name="connsiteX1731" fmla="*/ 3198976 w 4713849"/>
              <a:gd name="connsiteY1731" fmla="*/ 513213 h 5303047"/>
              <a:gd name="connsiteX1732" fmla="*/ 3725681 w 4713849"/>
              <a:gd name="connsiteY1732" fmla="*/ 213663 h 5303047"/>
              <a:gd name="connsiteX1733" fmla="*/ 3283957 w 4713849"/>
              <a:gd name="connsiteY1733" fmla="*/ 494512 h 5303047"/>
              <a:gd name="connsiteX1734" fmla="*/ 3249839 w 4713849"/>
              <a:gd name="connsiteY1734" fmla="*/ 513800 h 5303047"/>
              <a:gd name="connsiteX1735" fmla="*/ 3234526 w 4713849"/>
              <a:gd name="connsiteY1735" fmla="*/ 534001 h 5303047"/>
              <a:gd name="connsiteX1736" fmla="*/ 3365247 w 4713849"/>
              <a:gd name="connsiteY1736" fmla="*/ 461727 h 5303047"/>
              <a:gd name="connsiteX1737" fmla="*/ 3742918 w 4713849"/>
              <a:gd name="connsiteY1737" fmla="*/ 232887 h 5303047"/>
              <a:gd name="connsiteX1738" fmla="*/ 3390926 w 4713849"/>
              <a:gd name="connsiteY1738" fmla="*/ 461695 h 5303047"/>
              <a:gd name="connsiteX1739" fmla="*/ 3367792 w 4713849"/>
              <a:gd name="connsiteY1739" fmla="*/ 475969 h 5303047"/>
              <a:gd name="connsiteX1740" fmla="*/ 3280826 w 4713849"/>
              <a:gd name="connsiteY1740" fmla="*/ 531131 h 5303047"/>
              <a:gd name="connsiteX1741" fmla="*/ 3088491 w 4713849"/>
              <a:gd name="connsiteY1741" fmla="*/ 626479 h 5303047"/>
              <a:gd name="connsiteX1742" fmla="*/ 2958188 w 4713849"/>
              <a:gd name="connsiteY1742" fmla="*/ 680603 h 5303047"/>
              <a:gd name="connsiteX1743" fmla="*/ 2883571 w 4713849"/>
              <a:gd name="connsiteY1743" fmla="*/ 719473 h 5303047"/>
              <a:gd name="connsiteX1744" fmla="*/ 2823355 w 4713849"/>
              <a:gd name="connsiteY1744" fmla="*/ 756945 h 5303047"/>
              <a:gd name="connsiteX1745" fmla="*/ 2885622 w 4713849"/>
              <a:gd name="connsiteY1745" fmla="*/ 734366 h 5303047"/>
              <a:gd name="connsiteX1746" fmla="*/ 3287281 w 4713849"/>
              <a:gd name="connsiteY1746" fmla="*/ 548336 h 5303047"/>
              <a:gd name="connsiteX1747" fmla="*/ 3738422 w 4713849"/>
              <a:gd name="connsiteY1747" fmla="*/ 280785 h 5303047"/>
              <a:gd name="connsiteX1748" fmla="*/ 3827700 w 4713849"/>
              <a:gd name="connsiteY1748" fmla="*/ 221219 h 5303047"/>
              <a:gd name="connsiteX1749" fmla="*/ 3770030 w 4713849"/>
              <a:gd name="connsiteY1749" fmla="*/ 272932 h 5303047"/>
              <a:gd name="connsiteX1750" fmla="*/ 3306537 w 4713849"/>
              <a:gd name="connsiteY1750" fmla="*/ 556778 h 5303047"/>
              <a:gd name="connsiteX1751" fmla="*/ 2762721 w 4713849"/>
              <a:gd name="connsiteY1751" fmla="*/ 812570 h 5303047"/>
              <a:gd name="connsiteX1752" fmla="*/ 3113583 w 4713849"/>
              <a:gd name="connsiteY1752" fmla="*/ 677311 h 5303047"/>
              <a:gd name="connsiteX1753" fmla="*/ 3457010 w 4713849"/>
              <a:gd name="connsiteY1753" fmla="*/ 492290 h 5303047"/>
              <a:gd name="connsiteX1754" fmla="*/ 4046366 w 4713849"/>
              <a:gd name="connsiteY1754" fmla="*/ 126332 h 5303047"/>
              <a:gd name="connsiteX1755" fmla="*/ 4144116 w 4713849"/>
              <a:gd name="connsiteY1755" fmla="*/ 73186 h 5303047"/>
              <a:gd name="connsiteX1756" fmla="*/ 4105964 w 4713849"/>
              <a:gd name="connsiteY1756" fmla="*/ 114043 h 5303047"/>
              <a:gd name="connsiteX1757" fmla="*/ 3940703 w 4713849"/>
              <a:gd name="connsiteY1757" fmla="*/ 223759 h 5303047"/>
              <a:gd name="connsiteX1758" fmla="*/ 3981202 w 4713849"/>
              <a:gd name="connsiteY1758" fmla="*/ 204175 h 5303047"/>
              <a:gd name="connsiteX1759" fmla="*/ 4121310 w 4713849"/>
              <a:gd name="connsiteY1759" fmla="*/ 119519 h 5303047"/>
              <a:gd name="connsiteX1760" fmla="*/ 4279696 w 4713849"/>
              <a:gd name="connsiteY1760" fmla="*/ 10750 h 5303047"/>
              <a:gd name="connsiteX1761" fmla="*/ 4301001 w 4713849"/>
              <a:gd name="connsiteY1761" fmla="*/ 91 h 5303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Lst>
            <a:rect l="l" t="t" r="r" b="b"/>
            <a:pathLst>
              <a:path w="4713849" h="5303047">
                <a:moveTo>
                  <a:pt x="376257" y="5295189"/>
                </a:moveTo>
                <a:lnTo>
                  <a:pt x="374930" y="5296324"/>
                </a:lnTo>
                <a:lnTo>
                  <a:pt x="368791" y="5298739"/>
                </a:lnTo>
                <a:close/>
                <a:moveTo>
                  <a:pt x="444575" y="5284558"/>
                </a:moveTo>
                <a:cubicBezTo>
                  <a:pt x="445772" y="5284558"/>
                  <a:pt x="447194" y="5285097"/>
                  <a:pt x="448091" y="5285097"/>
                </a:cubicBezTo>
                <a:cubicBezTo>
                  <a:pt x="448091" y="5286174"/>
                  <a:pt x="447643" y="5286712"/>
                  <a:pt x="446707" y="5286981"/>
                </a:cubicBezTo>
                <a:cubicBezTo>
                  <a:pt x="445772" y="5287250"/>
                  <a:pt x="444350" y="5287250"/>
                  <a:pt x="442406" y="5287250"/>
                </a:cubicBezTo>
                <a:cubicBezTo>
                  <a:pt x="442406" y="5285096"/>
                  <a:pt x="443379" y="5284558"/>
                  <a:pt x="444575" y="5284558"/>
                </a:cubicBezTo>
                <a:close/>
                <a:moveTo>
                  <a:pt x="450260" y="5282404"/>
                </a:moveTo>
                <a:cubicBezTo>
                  <a:pt x="451457" y="5282404"/>
                  <a:pt x="452879" y="5282943"/>
                  <a:pt x="453777" y="5282943"/>
                </a:cubicBezTo>
                <a:cubicBezTo>
                  <a:pt x="453777" y="5284019"/>
                  <a:pt x="453328" y="5284558"/>
                  <a:pt x="452393" y="5284827"/>
                </a:cubicBezTo>
                <a:cubicBezTo>
                  <a:pt x="451457" y="5285097"/>
                  <a:pt x="450037" y="5285097"/>
                  <a:pt x="448091" y="5285097"/>
                </a:cubicBezTo>
                <a:cubicBezTo>
                  <a:pt x="448091" y="5282943"/>
                  <a:pt x="449063" y="5282404"/>
                  <a:pt x="450260" y="5282404"/>
                </a:cubicBezTo>
                <a:close/>
                <a:moveTo>
                  <a:pt x="468440" y="5276121"/>
                </a:moveTo>
                <a:cubicBezTo>
                  <a:pt x="466645" y="5278455"/>
                  <a:pt x="464848" y="5279622"/>
                  <a:pt x="462567" y="5280475"/>
                </a:cubicBezTo>
                <a:cubicBezTo>
                  <a:pt x="460285" y="5281327"/>
                  <a:pt x="457518" y="5281865"/>
                  <a:pt x="453777" y="5282943"/>
                </a:cubicBezTo>
                <a:cubicBezTo>
                  <a:pt x="457368" y="5278634"/>
                  <a:pt x="463053" y="5276121"/>
                  <a:pt x="468440" y="5276121"/>
                </a:cubicBezTo>
                <a:close/>
                <a:moveTo>
                  <a:pt x="572577" y="5225142"/>
                </a:moveTo>
                <a:cubicBezTo>
                  <a:pt x="565096" y="5225142"/>
                  <a:pt x="561206" y="5231604"/>
                  <a:pt x="565096" y="5231604"/>
                </a:cubicBezTo>
                <a:cubicBezTo>
                  <a:pt x="565096" y="5231604"/>
                  <a:pt x="572334" y="5227969"/>
                  <a:pt x="573681" y="5226152"/>
                </a:cubicBezTo>
                <a:cubicBezTo>
                  <a:pt x="574130" y="5225546"/>
                  <a:pt x="573924" y="5225142"/>
                  <a:pt x="572577" y="5225142"/>
                </a:cubicBezTo>
                <a:close/>
                <a:moveTo>
                  <a:pt x="492679" y="5198216"/>
                </a:moveTo>
                <a:cubicBezTo>
                  <a:pt x="494100" y="5198216"/>
                  <a:pt x="494456" y="5198642"/>
                  <a:pt x="494161" y="5199248"/>
                </a:cubicBezTo>
                <a:cubicBezTo>
                  <a:pt x="493720" y="5200157"/>
                  <a:pt x="491815" y="5201469"/>
                  <a:pt x="489853" y="5202353"/>
                </a:cubicBezTo>
                <a:cubicBezTo>
                  <a:pt x="487891" y="5203236"/>
                  <a:pt x="485870" y="5203691"/>
                  <a:pt x="485198" y="5202882"/>
                </a:cubicBezTo>
                <a:cubicBezTo>
                  <a:pt x="485198" y="5202882"/>
                  <a:pt x="489088" y="5198216"/>
                  <a:pt x="492679" y="5198216"/>
                </a:cubicBezTo>
                <a:close/>
                <a:moveTo>
                  <a:pt x="494319" y="5189825"/>
                </a:moveTo>
                <a:lnTo>
                  <a:pt x="471287" y="5202592"/>
                </a:lnTo>
                <a:lnTo>
                  <a:pt x="476627" y="5195069"/>
                </a:lnTo>
                <a:close/>
                <a:moveTo>
                  <a:pt x="526498" y="5181298"/>
                </a:moveTo>
                <a:cubicBezTo>
                  <a:pt x="526232" y="5181701"/>
                  <a:pt x="525521" y="5182778"/>
                  <a:pt x="524100" y="5184932"/>
                </a:cubicBezTo>
                <a:cubicBezTo>
                  <a:pt x="524100" y="5184932"/>
                  <a:pt x="527297" y="5180086"/>
                  <a:pt x="526498" y="5181298"/>
                </a:cubicBezTo>
                <a:close/>
                <a:moveTo>
                  <a:pt x="665928" y="5171384"/>
                </a:moveTo>
                <a:lnTo>
                  <a:pt x="638215" y="5187128"/>
                </a:lnTo>
                <a:cubicBezTo>
                  <a:pt x="640908" y="5184794"/>
                  <a:pt x="647867" y="5180306"/>
                  <a:pt x="654151" y="5176672"/>
                </a:cubicBezTo>
                <a:close/>
                <a:moveTo>
                  <a:pt x="666037" y="5171322"/>
                </a:moveTo>
                <a:lnTo>
                  <a:pt x="666045" y="5171331"/>
                </a:lnTo>
                <a:lnTo>
                  <a:pt x="665928" y="5171384"/>
                </a:lnTo>
                <a:close/>
                <a:moveTo>
                  <a:pt x="692193" y="5155670"/>
                </a:moveTo>
                <a:cubicBezTo>
                  <a:pt x="692062" y="5156096"/>
                  <a:pt x="688517" y="5158396"/>
                  <a:pt x="680031" y="5163371"/>
                </a:cubicBezTo>
                <a:lnTo>
                  <a:pt x="666037" y="5171322"/>
                </a:lnTo>
                <a:lnTo>
                  <a:pt x="664250" y="5169177"/>
                </a:lnTo>
                <a:cubicBezTo>
                  <a:pt x="679063" y="5161458"/>
                  <a:pt x="692454" y="5154817"/>
                  <a:pt x="692193" y="5155670"/>
                </a:cubicBezTo>
                <a:close/>
                <a:moveTo>
                  <a:pt x="348902" y="5151355"/>
                </a:moveTo>
                <a:cubicBezTo>
                  <a:pt x="349050" y="5151306"/>
                  <a:pt x="348669" y="5151785"/>
                  <a:pt x="347556" y="5153020"/>
                </a:cubicBezTo>
                <a:lnTo>
                  <a:pt x="346414" y="5154253"/>
                </a:lnTo>
                <a:lnTo>
                  <a:pt x="343296" y="5156123"/>
                </a:lnTo>
                <a:cubicBezTo>
                  <a:pt x="346194" y="5153653"/>
                  <a:pt x="348606" y="5151452"/>
                  <a:pt x="348902" y="5151355"/>
                </a:cubicBezTo>
                <a:close/>
                <a:moveTo>
                  <a:pt x="321438" y="5038425"/>
                </a:moveTo>
                <a:cubicBezTo>
                  <a:pt x="318074" y="5043663"/>
                  <a:pt x="315115" y="5046862"/>
                  <a:pt x="312886" y="5048569"/>
                </a:cubicBezTo>
                <a:cubicBezTo>
                  <a:pt x="311214" y="5049849"/>
                  <a:pt x="309953" y="5050290"/>
                  <a:pt x="309243" y="5050121"/>
                </a:cubicBezTo>
                <a:cubicBezTo>
                  <a:pt x="307113" y="5049617"/>
                  <a:pt x="309931" y="5043639"/>
                  <a:pt x="321438" y="5038425"/>
                </a:cubicBezTo>
                <a:close/>
                <a:moveTo>
                  <a:pt x="938361" y="5026650"/>
                </a:moveTo>
                <a:cubicBezTo>
                  <a:pt x="939258" y="5026650"/>
                  <a:pt x="939258" y="5027816"/>
                  <a:pt x="939033" y="5028983"/>
                </a:cubicBezTo>
                <a:cubicBezTo>
                  <a:pt x="938809" y="5030150"/>
                  <a:pt x="938360" y="5031317"/>
                  <a:pt x="938360" y="5031317"/>
                </a:cubicBezTo>
                <a:cubicBezTo>
                  <a:pt x="934770" y="5031317"/>
                  <a:pt x="936565" y="5026650"/>
                  <a:pt x="938361" y="5026650"/>
                </a:cubicBezTo>
                <a:close/>
                <a:moveTo>
                  <a:pt x="235677" y="4994228"/>
                </a:moveTo>
                <a:lnTo>
                  <a:pt x="201026" y="5022767"/>
                </a:lnTo>
                <a:lnTo>
                  <a:pt x="196125" y="5024813"/>
                </a:lnTo>
                <a:lnTo>
                  <a:pt x="190165" y="5026819"/>
                </a:lnTo>
                <a:lnTo>
                  <a:pt x="206048" y="5011947"/>
                </a:lnTo>
                <a:lnTo>
                  <a:pt x="221793" y="4998392"/>
                </a:lnTo>
                <a:lnTo>
                  <a:pt x="231436" y="4995734"/>
                </a:lnTo>
                <a:close/>
                <a:moveTo>
                  <a:pt x="1077870" y="4979867"/>
                </a:moveTo>
                <a:cubicBezTo>
                  <a:pt x="1080465" y="4979867"/>
                  <a:pt x="1073844" y="4985723"/>
                  <a:pt x="1068233" y="4988954"/>
                </a:cubicBezTo>
                <a:lnTo>
                  <a:pt x="989633" y="5045106"/>
                </a:lnTo>
                <a:lnTo>
                  <a:pt x="885054" y="5103328"/>
                </a:lnTo>
                <a:lnTo>
                  <a:pt x="949609" y="5064985"/>
                </a:lnTo>
                <a:cubicBezTo>
                  <a:pt x="976046" y="5048370"/>
                  <a:pt x="1002025" y="5031138"/>
                  <a:pt x="1027535" y="5013367"/>
                </a:cubicBezTo>
                <a:cubicBezTo>
                  <a:pt x="1036812" y="5006545"/>
                  <a:pt x="1058957" y="4991107"/>
                  <a:pt x="1071824" y="4982133"/>
                </a:cubicBezTo>
                <a:cubicBezTo>
                  <a:pt x="1075115" y="4980517"/>
                  <a:pt x="1077005" y="4979867"/>
                  <a:pt x="1077870" y="4979867"/>
                </a:cubicBezTo>
                <a:close/>
                <a:moveTo>
                  <a:pt x="186093" y="4947059"/>
                </a:moveTo>
                <a:lnTo>
                  <a:pt x="184766" y="4948195"/>
                </a:lnTo>
                <a:lnTo>
                  <a:pt x="178627" y="4950610"/>
                </a:lnTo>
                <a:close/>
                <a:moveTo>
                  <a:pt x="1088582" y="4946591"/>
                </a:moveTo>
                <a:cubicBezTo>
                  <a:pt x="1088582" y="4948744"/>
                  <a:pt x="1066438" y="4968849"/>
                  <a:pt x="1064643" y="4968849"/>
                </a:cubicBezTo>
                <a:cubicBezTo>
                  <a:pt x="1042200" y="4986799"/>
                  <a:pt x="1005093" y="5009058"/>
                  <a:pt x="984744" y="5022342"/>
                </a:cubicBezTo>
                <a:cubicBezTo>
                  <a:pt x="944046" y="5048908"/>
                  <a:pt x="914421" y="5069013"/>
                  <a:pt x="873424" y="5091272"/>
                </a:cubicBezTo>
                <a:cubicBezTo>
                  <a:pt x="855394" y="5101325"/>
                  <a:pt x="837944" y="5110523"/>
                  <a:pt x="820780" y="5119224"/>
                </a:cubicBezTo>
                <a:lnTo>
                  <a:pt x="782955" y="5137758"/>
                </a:lnTo>
                <a:lnTo>
                  <a:pt x="786127" y="5135333"/>
                </a:lnTo>
                <a:cubicBezTo>
                  <a:pt x="793945" y="5130060"/>
                  <a:pt x="804157" y="5124024"/>
                  <a:pt x="813023" y="5118032"/>
                </a:cubicBezTo>
                <a:lnTo>
                  <a:pt x="815510" y="5116170"/>
                </a:lnTo>
                <a:lnTo>
                  <a:pt x="830800" y="5108667"/>
                </a:lnTo>
                <a:cubicBezTo>
                  <a:pt x="847539" y="5100067"/>
                  <a:pt x="863773" y="5091272"/>
                  <a:pt x="879109" y="5082297"/>
                </a:cubicBezTo>
                <a:cubicBezTo>
                  <a:pt x="947637" y="5044600"/>
                  <a:pt x="1008983" y="4995774"/>
                  <a:pt x="1075715" y="4951258"/>
                </a:cubicBezTo>
                <a:cubicBezTo>
                  <a:pt x="1077510" y="4951258"/>
                  <a:pt x="1088582" y="4944436"/>
                  <a:pt x="1088582" y="4946591"/>
                </a:cubicBezTo>
                <a:close/>
                <a:moveTo>
                  <a:pt x="254411" y="4936429"/>
                </a:moveTo>
                <a:cubicBezTo>
                  <a:pt x="255608" y="4936429"/>
                  <a:pt x="257029" y="4936968"/>
                  <a:pt x="257927" y="4936968"/>
                </a:cubicBezTo>
                <a:cubicBezTo>
                  <a:pt x="257927" y="4938045"/>
                  <a:pt x="257478" y="4938583"/>
                  <a:pt x="256544" y="4938852"/>
                </a:cubicBezTo>
                <a:cubicBezTo>
                  <a:pt x="255608" y="4939121"/>
                  <a:pt x="254186" y="4939121"/>
                  <a:pt x="252242" y="4939121"/>
                </a:cubicBezTo>
                <a:cubicBezTo>
                  <a:pt x="252242" y="4936967"/>
                  <a:pt x="253214" y="4936429"/>
                  <a:pt x="254411" y="4936429"/>
                </a:cubicBezTo>
                <a:close/>
                <a:moveTo>
                  <a:pt x="260096" y="4934275"/>
                </a:moveTo>
                <a:cubicBezTo>
                  <a:pt x="261293" y="4934275"/>
                  <a:pt x="262715" y="4934814"/>
                  <a:pt x="263613" y="4934814"/>
                </a:cubicBezTo>
                <a:cubicBezTo>
                  <a:pt x="263613" y="4935890"/>
                  <a:pt x="263163" y="4936429"/>
                  <a:pt x="262229" y="4936698"/>
                </a:cubicBezTo>
                <a:cubicBezTo>
                  <a:pt x="261293" y="4936968"/>
                  <a:pt x="259872" y="4936968"/>
                  <a:pt x="257927" y="4936968"/>
                </a:cubicBezTo>
                <a:cubicBezTo>
                  <a:pt x="257927" y="4934814"/>
                  <a:pt x="258899" y="4934275"/>
                  <a:pt x="260096" y="4934275"/>
                </a:cubicBezTo>
                <a:close/>
                <a:moveTo>
                  <a:pt x="278275" y="4927993"/>
                </a:moveTo>
                <a:cubicBezTo>
                  <a:pt x="276480" y="4930327"/>
                  <a:pt x="274685" y="4931493"/>
                  <a:pt x="272403" y="4932346"/>
                </a:cubicBezTo>
                <a:cubicBezTo>
                  <a:pt x="270121" y="4933198"/>
                  <a:pt x="267354" y="4933736"/>
                  <a:pt x="263613" y="4934814"/>
                </a:cubicBezTo>
                <a:cubicBezTo>
                  <a:pt x="267203" y="4930505"/>
                  <a:pt x="272889" y="4927993"/>
                  <a:pt x="278275" y="4927993"/>
                </a:cubicBezTo>
                <a:close/>
                <a:moveTo>
                  <a:pt x="340338" y="4916840"/>
                </a:moveTo>
                <a:lnTo>
                  <a:pt x="331661" y="4924262"/>
                </a:lnTo>
                <a:cubicBezTo>
                  <a:pt x="316776" y="4933247"/>
                  <a:pt x="302030" y="4942840"/>
                  <a:pt x="287236" y="4953432"/>
                </a:cubicBezTo>
                <a:lnTo>
                  <a:pt x="266746" y="4969543"/>
                </a:lnTo>
                <a:lnTo>
                  <a:pt x="266850" y="4968920"/>
                </a:lnTo>
                <a:cubicBezTo>
                  <a:pt x="265045" y="4969301"/>
                  <a:pt x="260988" y="4970693"/>
                  <a:pt x="253581" y="4973475"/>
                </a:cubicBezTo>
                <a:lnTo>
                  <a:pt x="248654" y="4975267"/>
                </a:lnTo>
                <a:lnTo>
                  <a:pt x="254899" y="4969890"/>
                </a:lnTo>
                <a:lnTo>
                  <a:pt x="296688" y="4936087"/>
                </a:lnTo>
                <a:lnTo>
                  <a:pt x="315711" y="4928710"/>
                </a:lnTo>
                <a:close/>
                <a:moveTo>
                  <a:pt x="436276" y="4884137"/>
                </a:moveTo>
                <a:cubicBezTo>
                  <a:pt x="436286" y="4883841"/>
                  <a:pt x="436283" y="4883916"/>
                  <a:pt x="436273" y="4884192"/>
                </a:cubicBezTo>
                <a:lnTo>
                  <a:pt x="436262" y="4884529"/>
                </a:lnTo>
                <a:lnTo>
                  <a:pt x="436229" y="4885463"/>
                </a:lnTo>
                <a:cubicBezTo>
                  <a:pt x="436194" y="4886495"/>
                  <a:pt x="436153" y="4887674"/>
                  <a:pt x="436153" y="4887674"/>
                </a:cubicBezTo>
                <a:lnTo>
                  <a:pt x="436262" y="4884529"/>
                </a:lnTo>
                <a:close/>
                <a:moveTo>
                  <a:pt x="382413" y="4877013"/>
                </a:moveTo>
                <a:lnTo>
                  <a:pt x="378089" y="4877909"/>
                </a:lnTo>
                <a:lnTo>
                  <a:pt x="377003" y="4878404"/>
                </a:lnTo>
                <a:lnTo>
                  <a:pt x="374409" y="4880244"/>
                </a:lnTo>
                <a:cubicBezTo>
                  <a:pt x="372987" y="4881859"/>
                  <a:pt x="372986" y="4883475"/>
                  <a:pt x="374932" y="4883475"/>
                </a:cubicBezTo>
                <a:cubicBezTo>
                  <a:pt x="374932" y="4883475"/>
                  <a:pt x="382170" y="4879840"/>
                  <a:pt x="383517" y="4878023"/>
                </a:cubicBezTo>
                <a:cubicBezTo>
                  <a:pt x="383966" y="4877417"/>
                  <a:pt x="383760" y="4877013"/>
                  <a:pt x="382413" y="4877013"/>
                </a:cubicBezTo>
                <a:close/>
                <a:moveTo>
                  <a:pt x="302515" y="4850087"/>
                </a:moveTo>
                <a:cubicBezTo>
                  <a:pt x="303936" y="4850087"/>
                  <a:pt x="304292" y="4850514"/>
                  <a:pt x="303997" y="4851119"/>
                </a:cubicBezTo>
                <a:cubicBezTo>
                  <a:pt x="303555" y="4852028"/>
                  <a:pt x="301650" y="4853341"/>
                  <a:pt x="299689" y="4854224"/>
                </a:cubicBezTo>
                <a:cubicBezTo>
                  <a:pt x="297726" y="4855107"/>
                  <a:pt x="295706" y="4855562"/>
                  <a:pt x="295034" y="4854754"/>
                </a:cubicBezTo>
                <a:cubicBezTo>
                  <a:pt x="295034" y="4854754"/>
                  <a:pt x="298924" y="4850087"/>
                  <a:pt x="302515" y="4850087"/>
                </a:cubicBezTo>
                <a:close/>
                <a:moveTo>
                  <a:pt x="1313017" y="4848939"/>
                </a:moveTo>
                <a:cubicBezTo>
                  <a:pt x="1314064" y="4847862"/>
                  <a:pt x="1315037" y="4848491"/>
                  <a:pt x="1315523" y="4849657"/>
                </a:cubicBezTo>
                <a:cubicBezTo>
                  <a:pt x="1316009" y="4850824"/>
                  <a:pt x="1316009" y="4852529"/>
                  <a:pt x="1315111" y="4853607"/>
                </a:cubicBezTo>
                <a:close/>
                <a:moveTo>
                  <a:pt x="459164" y="4842435"/>
                </a:moveTo>
                <a:lnTo>
                  <a:pt x="457420" y="4843481"/>
                </a:lnTo>
                <a:lnTo>
                  <a:pt x="459379" y="4842560"/>
                </a:lnTo>
                <a:close/>
                <a:moveTo>
                  <a:pt x="361766" y="4841471"/>
                </a:moveTo>
                <a:cubicBezTo>
                  <a:pt x="360868" y="4842547"/>
                  <a:pt x="359521" y="4843625"/>
                  <a:pt x="357913" y="4844433"/>
                </a:cubicBezTo>
                <a:cubicBezTo>
                  <a:pt x="356304" y="4845240"/>
                  <a:pt x="354434" y="4845779"/>
                  <a:pt x="352488" y="4845779"/>
                </a:cubicBezTo>
                <a:cubicBezTo>
                  <a:pt x="354284" y="4841471"/>
                  <a:pt x="356379" y="4841471"/>
                  <a:pt x="361766" y="4841471"/>
                </a:cubicBezTo>
                <a:close/>
                <a:moveTo>
                  <a:pt x="336334" y="4833169"/>
                </a:moveTo>
                <a:lnTo>
                  <a:pt x="335073" y="4835080"/>
                </a:lnTo>
                <a:lnTo>
                  <a:pt x="335434" y="4834532"/>
                </a:lnTo>
                <a:cubicBezTo>
                  <a:pt x="336134" y="4833471"/>
                  <a:pt x="336734" y="4832563"/>
                  <a:pt x="336334" y="4833169"/>
                </a:cubicBezTo>
                <a:close/>
                <a:moveTo>
                  <a:pt x="1448134" y="4812814"/>
                </a:moveTo>
                <a:cubicBezTo>
                  <a:pt x="1413597" y="4850253"/>
                  <a:pt x="1398670" y="4826624"/>
                  <a:pt x="1448134" y="4812814"/>
                </a:cubicBezTo>
                <a:close/>
                <a:moveTo>
                  <a:pt x="406722" y="4809082"/>
                </a:moveTo>
                <a:lnTo>
                  <a:pt x="389659" y="4817530"/>
                </a:lnTo>
                <a:lnTo>
                  <a:pt x="383795" y="4820023"/>
                </a:lnTo>
                <a:lnTo>
                  <a:pt x="373545" y="4826832"/>
                </a:lnTo>
                <a:cubicBezTo>
                  <a:pt x="365427" y="4832171"/>
                  <a:pt x="359005" y="4835979"/>
                  <a:pt x="358632" y="4834328"/>
                </a:cubicBezTo>
                <a:lnTo>
                  <a:pt x="361110" y="4829666"/>
                </a:lnTo>
                <a:lnTo>
                  <a:pt x="318614" y="4847729"/>
                </a:lnTo>
                <a:lnTo>
                  <a:pt x="297350" y="4862541"/>
                </a:lnTo>
                <a:cubicBezTo>
                  <a:pt x="291664" y="4866354"/>
                  <a:pt x="277859" y="4880415"/>
                  <a:pt x="266254" y="4889956"/>
                </a:cubicBezTo>
                <a:lnTo>
                  <a:pt x="262208" y="4892844"/>
                </a:lnTo>
                <a:lnTo>
                  <a:pt x="262501" y="4892756"/>
                </a:lnTo>
                <a:cubicBezTo>
                  <a:pt x="263206" y="4892557"/>
                  <a:pt x="263613" y="4892450"/>
                  <a:pt x="263613" y="4892450"/>
                </a:cubicBezTo>
                <a:cubicBezTo>
                  <a:pt x="299747" y="4875757"/>
                  <a:pt x="323425" y="4864111"/>
                  <a:pt x="352573" y="4850850"/>
                </a:cubicBezTo>
                <a:lnTo>
                  <a:pt x="370130" y="4843055"/>
                </a:lnTo>
                <a:lnTo>
                  <a:pt x="375494" y="4837577"/>
                </a:lnTo>
                <a:lnTo>
                  <a:pt x="377355" y="4835824"/>
                </a:lnTo>
                <a:lnTo>
                  <a:pt x="371786" y="4838032"/>
                </a:lnTo>
                <a:cubicBezTo>
                  <a:pt x="368779" y="4839159"/>
                  <a:pt x="365506" y="4840304"/>
                  <a:pt x="361766" y="4841471"/>
                </a:cubicBezTo>
                <a:cubicBezTo>
                  <a:pt x="366405" y="4838150"/>
                  <a:pt x="371285" y="4835367"/>
                  <a:pt x="376288" y="4832888"/>
                </a:cubicBezTo>
                <a:lnTo>
                  <a:pt x="384451" y="4829267"/>
                </a:lnTo>
                <a:lnTo>
                  <a:pt x="396417" y="4818717"/>
                </a:lnTo>
                <a:cubicBezTo>
                  <a:pt x="400606" y="4815146"/>
                  <a:pt x="403963" y="4812391"/>
                  <a:pt x="405435" y="4811258"/>
                </a:cubicBezTo>
                <a:close/>
                <a:moveTo>
                  <a:pt x="158737" y="4803226"/>
                </a:moveTo>
                <a:cubicBezTo>
                  <a:pt x="158887" y="4803177"/>
                  <a:pt x="158505" y="4803656"/>
                  <a:pt x="157392" y="4804891"/>
                </a:cubicBezTo>
                <a:lnTo>
                  <a:pt x="156250" y="4806124"/>
                </a:lnTo>
                <a:lnTo>
                  <a:pt x="153132" y="4807994"/>
                </a:lnTo>
                <a:cubicBezTo>
                  <a:pt x="156029" y="4805525"/>
                  <a:pt x="158441" y="4803323"/>
                  <a:pt x="158737" y="4803226"/>
                </a:cubicBezTo>
                <a:close/>
                <a:moveTo>
                  <a:pt x="589036" y="4775660"/>
                </a:moveTo>
                <a:cubicBezTo>
                  <a:pt x="587241" y="4775660"/>
                  <a:pt x="581555" y="4782121"/>
                  <a:pt x="581555" y="4782121"/>
                </a:cubicBezTo>
                <a:lnTo>
                  <a:pt x="575492" y="4787968"/>
                </a:lnTo>
                <a:lnTo>
                  <a:pt x="576674" y="4787412"/>
                </a:lnTo>
                <a:lnTo>
                  <a:pt x="584282" y="4782940"/>
                </a:lnTo>
                <a:lnTo>
                  <a:pt x="587077" y="4780906"/>
                </a:lnTo>
                <a:cubicBezTo>
                  <a:pt x="589717" y="4778461"/>
                  <a:pt x="591139" y="4776266"/>
                  <a:pt x="589036" y="4775660"/>
                </a:cubicBezTo>
                <a:close/>
                <a:moveTo>
                  <a:pt x="1308349" y="4757198"/>
                </a:moveTo>
                <a:lnTo>
                  <a:pt x="1269794" y="4780315"/>
                </a:lnTo>
                <a:lnTo>
                  <a:pt x="1255562" y="4791138"/>
                </a:lnTo>
                <a:cubicBezTo>
                  <a:pt x="1209178" y="4822372"/>
                  <a:pt x="1166685" y="4853607"/>
                  <a:pt x="1116413" y="4888790"/>
                </a:cubicBezTo>
                <a:cubicBezTo>
                  <a:pt x="1108930" y="4893097"/>
                  <a:pt x="1086787" y="4911048"/>
                  <a:pt x="1112821" y="4895251"/>
                </a:cubicBezTo>
                <a:cubicBezTo>
                  <a:pt x="1123893" y="4886635"/>
                  <a:pt x="1136761" y="4877660"/>
                  <a:pt x="1148133" y="4870840"/>
                </a:cubicBezTo>
                <a:cubicBezTo>
                  <a:pt x="1168481" y="4857556"/>
                  <a:pt x="1179553" y="4851452"/>
                  <a:pt x="1198106" y="4839964"/>
                </a:cubicBezTo>
                <a:cubicBezTo>
                  <a:pt x="1227732" y="4820219"/>
                  <a:pt x="1259452" y="4791138"/>
                  <a:pt x="1289077" y="4771034"/>
                </a:cubicBezTo>
                <a:close/>
                <a:moveTo>
                  <a:pt x="324508" y="4756944"/>
                </a:moveTo>
                <a:lnTo>
                  <a:pt x="317278" y="4760158"/>
                </a:lnTo>
                <a:lnTo>
                  <a:pt x="300239" y="4773479"/>
                </a:lnTo>
                <a:lnTo>
                  <a:pt x="286112" y="4784587"/>
                </a:lnTo>
                <a:lnTo>
                  <a:pt x="289725" y="4782934"/>
                </a:lnTo>
                <a:lnTo>
                  <a:pt x="294778" y="4778283"/>
                </a:lnTo>
                <a:cubicBezTo>
                  <a:pt x="299461" y="4774360"/>
                  <a:pt x="305105" y="4770262"/>
                  <a:pt x="311084" y="4766136"/>
                </a:cubicBezTo>
                <a:close/>
                <a:moveTo>
                  <a:pt x="390445" y="4735386"/>
                </a:moveTo>
                <a:lnTo>
                  <a:pt x="390387" y="4736601"/>
                </a:lnTo>
                <a:lnTo>
                  <a:pt x="390443" y="4735439"/>
                </a:lnTo>
                <a:cubicBezTo>
                  <a:pt x="390455" y="4735175"/>
                  <a:pt x="390458" y="4735105"/>
                  <a:pt x="390445" y="4735386"/>
                </a:cubicBezTo>
                <a:close/>
                <a:moveTo>
                  <a:pt x="672952" y="4726094"/>
                </a:moveTo>
                <a:cubicBezTo>
                  <a:pt x="670973" y="4725487"/>
                  <a:pt x="653973" y="4735988"/>
                  <a:pt x="648586" y="4737604"/>
                </a:cubicBezTo>
                <a:cubicBezTo>
                  <a:pt x="639309" y="4744426"/>
                  <a:pt x="633624" y="4750887"/>
                  <a:pt x="628237" y="4755555"/>
                </a:cubicBezTo>
                <a:cubicBezTo>
                  <a:pt x="624348" y="4755555"/>
                  <a:pt x="624347" y="4757709"/>
                  <a:pt x="624347" y="4757709"/>
                </a:cubicBezTo>
                <a:cubicBezTo>
                  <a:pt x="624795" y="4758248"/>
                  <a:pt x="625133" y="4758517"/>
                  <a:pt x="625418" y="4758584"/>
                </a:cubicBezTo>
                <a:cubicBezTo>
                  <a:pt x="625703" y="4758651"/>
                  <a:pt x="625937" y="4758517"/>
                  <a:pt x="626180" y="4758247"/>
                </a:cubicBezTo>
                <a:cubicBezTo>
                  <a:pt x="626667" y="4757709"/>
                  <a:pt x="627190" y="4756633"/>
                  <a:pt x="628237" y="4755555"/>
                </a:cubicBezTo>
                <a:cubicBezTo>
                  <a:pt x="641105" y="4750887"/>
                  <a:pt x="655768" y="4739759"/>
                  <a:pt x="668935" y="4731142"/>
                </a:cubicBezTo>
                <a:cubicBezTo>
                  <a:pt x="672601" y="4727732"/>
                  <a:pt x="673611" y="4726295"/>
                  <a:pt x="672952" y="4726094"/>
                </a:cubicBezTo>
                <a:close/>
                <a:moveTo>
                  <a:pt x="258556" y="4703357"/>
                </a:moveTo>
                <a:lnTo>
                  <a:pt x="257890" y="4703358"/>
                </a:lnTo>
                <a:lnTo>
                  <a:pt x="256610" y="4704143"/>
                </a:lnTo>
                <a:cubicBezTo>
                  <a:pt x="253748" y="4706011"/>
                  <a:pt x="251336" y="4707717"/>
                  <a:pt x="249989" y="4708884"/>
                </a:cubicBezTo>
                <a:lnTo>
                  <a:pt x="253071" y="4707154"/>
                </a:lnTo>
                <a:close/>
                <a:moveTo>
                  <a:pt x="131274" y="4690296"/>
                </a:moveTo>
                <a:cubicBezTo>
                  <a:pt x="127911" y="4695534"/>
                  <a:pt x="124950" y="4698733"/>
                  <a:pt x="122722" y="4700440"/>
                </a:cubicBezTo>
                <a:cubicBezTo>
                  <a:pt x="121050" y="4701720"/>
                  <a:pt x="119789" y="4702161"/>
                  <a:pt x="119079" y="4701993"/>
                </a:cubicBezTo>
                <a:cubicBezTo>
                  <a:pt x="116948" y="4701488"/>
                  <a:pt x="119767" y="4695510"/>
                  <a:pt x="131274" y="4690296"/>
                </a:cubicBezTo>
                <a:close/>
                <a:moveTo>
                  <a:pt x="45512" y="4646099"/>
                </a:moveTo>
                <a:lnTo>
                  <a:pt x="10862" y="4674638"/>
                </a:lnTo>
                <a:lnTo>
                  <a:pt x="5961" y="4676684"/>
                </a:lnTo>
                <a:lnTo>
                  <a:pt x="0" y="4678690"/>
                </a:lnTo>
                <a:lnTo>
                  <a:pt x="15884" y="4663819"/>
                </a:lnTo>
                <a:lnTo>
                  <a:pt x="31629" y="4650263"/>
                </a:lnTo>
                <a:lnTo>
                  <a:pt x="41272" y="4647605"/>
                </a:lnTo>
                <a:close/>
                <a:moveTo>
                  <a:pt x="150174" y="4568711"/>
                </a:moveTo>
                <a:lnTo>
                  <a:pt x="141497" y="4576133"/>
                </a:lnTo>
                <a:cubicBezTo>
                  <a:pt x="126613" y="4585118"/>
                  <a:pt x="111866" y="4594711"/>
                  <a:pt x="97072" y="4605303"/>
                </a:cubicBezTo>
                <a:lnTo>
                  <a:pt x="76582" y="4621414"/>
                </a:lnTo>
                <a:lnTo>
                  <a:pt x="76686" y="4620791"/>
                </a:lnTo>
                <a:cubicBezTo>
                  <a:pt x="74881" y="4621173"/>
                  <a:pt x="70822" y="4622564"/>
                  <a:pt x="63416" y="4625346"/>
                </a:cubicBezTo>
                <a:lnTo>
                  <a:pt x="58489" y="4627139"/>
                </a:lnTo>
                <a:lnTo>
                  <a:pt x="64735" y="4621761"/>
                </a:lnTo>
                <a:lnTo>
                  <a:pt x="106524" y="4587959"/>
                </a:lnTo>
                <a:lnTo>
                  <a:pt x="125548" y="4580581"/>
                </a:lnTo>
                <a:close/>
                <a:moveTo>
                  <a:pt x="2015993" y="4547841"/>
                </a:moveTo>
                <a:cubicBezTo>
                  <a:pt x="2018452" y="4546626"/>
                  <a:pt x="2019542" y="4549250"/>
                  <a:pt x="2018288" y="4554966"/>
                </a:cubicBezTo>
                <a:cubicBezTo>
                  <a:pt x="2015324" y="4558876"/>
                  <a:pt x="1996099" y="4576114"/>
                  <a:pt x="2005484" y="4563733"/>
                </a:cubicBezTo>
                <a:cubicBezTo>
                  <a:pt x="2009704" y="4554104"/>
                  <a:pt x="2013532" y="4549054"/>
                  <a:pt x="2015993" y="4547841"/>
                </a:cubicBezTo>
                <a:close/>
                <a:moveTo>
                  <a:pt x="2047548" y="4525841"/>
                </a:moveTo>
                <a:cubicBezTo>
                  <a:pt x="2022816" y="4532746"/>
                  <a:pt x="2047548" y="4525841"/>
                  <a:pt x="2047548" y="4525841"/>
                </a:cubicBezTo>
                <a:close/>
                <a:moveTo>
                  <a:pt x="1877218" y="4525715"/>
                </a:moveTo>
                <a:cubicBezTo>
                  <a:pt x="1877200" y="4524660"/>
                  <a:pt x="1873523" y="4526298"/>
                  <a:pt x="1863512" y="4533075"/>
                </a:cubicBezTo>
                <a:cubicBezTo>
                  <a:pt x="1860548" y="4536986"/>
                  <a:pt x="1852727" y="4531057"/>
                  <a:pt x="1850707" y="4541842"/>
                </a:cubicBezTo>
                <a:cubicBezTo>
                  <a:pt x="1844379" y="4556283"/>
                  <a:pt x="1877270" y="4528883"/>
                  <a:pt x="1877218" y="4525715"/>
                </a:cubicBezTo>
                <a:close/>
                <a:moveTo>
                  <a:pt x="135909" y="4494405"/>
                </a:moveTo>
                <a:lnTo>
                  <a:pt x="107186" y="4514413"/>
                </a:lnTo>
                <a:cubicBezTo>
                  <a:pt x="101500" y="4518225"/>
                  <a:pt x="87695" y="4532286"/>
                  <a:pt x="76090" y="4541827"/>
                </a:cubicBezTo>
                <a:lnTo>
                  <a:pt x="66043" y="4549000"/>
                </a:lnTo>
                <a:lnTo>
                  <a:pt x="64604" y="4549378"/>
                </a:lnTo>
                <a:lnTo>
                  <a:pt x="61579" y="4549571"/>
                </a:lnTo>
                <a:cubicBezTo>
                  <a:pt x="64548" y="4545048"/>
                  <a:pt x="84644" y="4528942"/>
                  <a:pt x="87280" y="4526121"/>
                </a:cubicBezTo>
                <a:cubicBezTo>
                  <a:pt x="95409" y="4519441"/>
                  <a:pt x="101692" y="4514044"/>
                  <a:pt x="107105" y="4509223"/>
                </a:cubicBezTo>
                <a:lnTo>
                  <a:pt x="109897" y="4506653"/>
                </a:lnTo>
                <a:close/>
                <a:moveTo>
                  <a:pt x="2207844" y="4474671"/>
                </a:moveTo>
                <a:cubicBezTo>
                  <a:pt x="2210601" y="4473539"/>
                  <a:pt x="2211490" y="4474073"/>
                  <a:pt x="2211002" y="4475764"/>
                </a:cubicBezTo>
                <a:cubicBezTo>
                  <a:pt x="2208077" y="4485907"/>
                  <a:pt x="2155557" y="4537679"/>
                  <a:pt x="2158953" y="4521013"/>
                </a:cubicBezTo>
                <a:cubicBezTo>
                  <a:pt x="2167392" y="4501758"/>
                  <a:pt x="2181142" y="4499866"/>
                  <a:pt x="2193491" y="4483574"/>
                </a:cubicBezTo>
                <a:cubicBezTo>
                  <a:pt x="2200468" y="4478601"/>
                  <a:pt x="2205089" y="4475803"/>
                  <a:pt x="2207844" y="4474671"/>
                </a:cubicBezTo>
                <a:close/>
                <a:moveTo>
                  <a:pt x="2114606" y="4461744"/>
                </a:moveTo>
                <a:cubicBezTo>
                  <a:pt x="2104274" y="4467251"/>
                  <a:pt x="2100396" y="4489967"/>
                  <a:pt x="2091923" y="4483544"/>
                </a:cubicBezTo>
                <a:cubicBezTo>
                  <a:pt x="2095381" y="4478983"/>
                  <a:pt x="2099416" y="4457414"/>
                  <a:pt x="2114606" y="4461744"/>
                </a:cubicBezTo>
                <a:close/>
                <a:moveTo>
                  <a:pt x="149500" y="4440873"/>
                </a:moveTo>
                <a:cubicBezTo>
                  <a:pt x="149821" y="4442296"/>
                  <a:pt x="150119" y="4443618"/>
                  <a:pt x="149637" y="4444101"/>
                </a:cubicBezTo>
                <a:cubicBezTo>
                  <a:pt x="149156" y="4444585"/>
                  <a:pt x="147894" y="4444232"/>
                  <a:pt x="145096" y="4442306"/>
                </a:cubicBezTo>
                <a:cubicBezTo>
                  <a:pt x="145096" y="4442306"/>
                  <a:pt x="147128" y="4441644"/>
                  <a:pt x="149500" y="4440873"/>
                </a:cubicBezTo>
                <a:close/>
                <a:moveTo>
                  <a:pt x="2143648" y="4428908"/>
                </a:moveTo>
                <a:cubicBezTo>
                  <a:pt x="2143329" y="4429773"/>
                  <a:pt x="2142355" y="4432241"/>
                  <a:pt x="2140407" y="4437179"/>
                </a:cubicBezTo>
                <a:cubicBezTo>
                  <a:pt x="2137445" y="4441090"/>
                  <a:pt x="2137445" y="4441090"/>
                  <a:pt x="2137445" y="4441090"/>
                </a:cubicBezTo>
                <a:cubicBezTo>
                  <a:pt x="2138927" y="4439135"/>
                  <a:pt x="2141615" y="4433218"/>
                  <a:pt x="2142957" y="4430261"/>
                </a:cubicBezTo>
                <a:cubicBezTo>
                  <a:pt x="2143630" y="4428782"/>
                  <a:pt x="2143967" y="4428043"/>
                  <a:pt x="2143648" y="4428908"/>
                </a:cubicBezTo>
                <a:close/>
                <a:moveTo>
                  <a:pt x="117431" y="4426630"/>
                </a:moveTo>
                <a:lnTo>
                  <a:pt x="116911" y="4427030"/>
                </a:lnTo>
                <a:cubicBezTo>
                  <a:pt x="112565" y="4430734"/>
                  <a:pt x="96376" y="4442707"/>
                  <a:pt x="87283" y="4447585"/>
                </a:cubicBezTo>
                <a:cubicBezTo>
                  <a:pt x="85767" y="4448398"/>
                  <a:pt x="84449" y="4449015"/>
                  <a:pt x="83415" y="4449363"/>
                </a:cubicBezTo>
                <a:cubicBezTo>
                  <a:pt x="82382" y="4449711"/>
                  <a:pt x="81632" y="4449790"/>
                  <a:pt x="81255" y="4449531"/>
                </a:cubicBezTo>
                <a:cubicBezTo>
                  <a:pt x="80609" y="4449087"/>
                  <a:pt x="81294" y="4447691"/>
                  <a:pt x="82776" y="4445777"/>
                </a:cubicBezTo>
                <a:lnTo>
                  <a:pt x="88000" y="4440095"/>
                </a:lnTo>
                <a:close/>
                <a:moveTo>
                  <a:pt x="2307665" y="4420944"/>
                </a:moveTo>
                <a:cubicBezTo>
                  <a:pt x="2310187" y="4419650"/>
                  <a:pt x="2311164" y="4420390"/>
                  <a:pt x="2307952" y="4424627"/>
                </a:cubicBezTo>
                <a:cubicBezTo>
                  <a:pt x="2309552" y="4431993"/>
                  <a:pt x="2299061" y="4436356"/>
                  <a:pt x="2298115" y="4429481"/>
                </a:cubicBezTo>
                <a:cubicBezTo>
                  <a:pt x="2301079" y="4425571"/>
                  <a:pt x="2305144" y="4422241"/>
                  <a:pt x="2307665" y="4420944"/>
                </a:cubicBezTo>
                <a:close/>
                <a:moveTo>
                  <a:pt x="113230" y="4412433"/>
                </a:moveTo>
                <a:lnTo>
                  <a:pt x="106439" y="4418108"/>
                </a:lnTo>
                <a:lnTo>
                  <a:pt x="101413" y="4422450"/>
                </a:lnTo>
                <a:lnTo>
                  <a:pt x="95735" y="4424614"/>
                </a:lnTo>
                <a:cubicBezTo>
                  <a:pt x="89003" y="4426813"/>
                  <a:pt x="84812" y="4427351"/>
                  <a:pt x="89451" y="4422864"/>
                </a:cubicBezTo>
                <a:cubicBezTo>
                  <a:pt x="94090" y="4419633"/>
                  <a:pt x="102468" y="4416312"/>
                  <a:pt x="110136" y="4413530"/>
                </a:cubicBezTo>
                <a:close/>
                <a:moveTo>
                  <a:pt x="2337938" y="4393868"/>
                </a:moveTo>
                <a:cubicBezTo>
                  <a:pt x="2341971" y="4392948"/>
                  <a:pt x="2342606" y="4396509"/>
                  <a:pt x="2338160" y="4402374"/>
                </a:cubicBezTo>
                <a:cubicBezTo>
                  <a:pt x="2339108" y="4409248"/>
                  <a:pt x="2315479" y="4424174"/>
                  <a:pt x="2317340" y="4412244"/>
                </a:cubicBezTo>
                <a:cubicBezTo>
                  <a:pt x="2326477" y="4400189"/>
                  <a:pt x="2333906" y="4394787"/>
                  <a:pt x="2337938" y="4393868"/>
                </a:cubicBezTo>
                <a:close/>
                <a:moveTo>
                  <a:pt x="106210" y="4385167"/>
                </a:moveTo>
                <a:lnTo>
                  <a:pt x="104188" y="4388428"/>
                </a:lnTo>
                <a:lnTo>
                  <a:pt x="104208" y="4388007"/>
                </a:lnTo>
                <a:lnTo>
                  <a:pt x="103461" y="4388447"/>
                </a:lnTo>
                <a:lnTo>
                  <a:pt x="100523" y="4387322"/>
                </a:lnTo>
                <a:cubicBezTo>
                  <a:pt x="100523" y="4385167"/>
                  <a:pt x="102318" y="4385167"/>
                  <a:pt x="106210" y="4385167"/>
                </a:cubicBezTo>
                <a:close/>
                <a:moveTo>
                  <a:pt x="106210" y="4385167"/>
                </a:moveTo>
                <a:cubicBezTo>
                  <a:pt x="106210" y="4385167"/>
                  <a:pt x="108005" y="4383013"/>
                  <a:pt x="109800" y="4385167"/>
                </a:cubicBezTo>
                <a:cubicBezTo>
                  <a:pt x="109800" y="4385167"/>
                  <a:pt x="109351" y="4385705"/>
                  <a:pt x="108678" y="4385975"/>
                </a:cubicBezTo>
                <a:cubicBezTo>
                  <a:pt x="108005" y="4386244"/>
                  <a:pt x="107107" y="4386244"/>
                  <a:pt x="106210" y="4385167"/>
                </a:cubicBezTo>
                <a:close/>
                <a:moveTo>
                  <a:pt x="83242" y="4341189"/>
                </a:moveTo>
                <a:lnTo>
                  <a:pt x="83787" y="4341526"/>
                </a:lnTo>
                <a:lnTo>
                  <a:pt x="81970" y="4342803"/>
                </a:lnTo>
                <a:cubicBezTo>
                  <a:pt x="81970" y="4341728"/>
                  <a:pt x="82494" y="4341189"/>
                  <a:pt x="83242" y="4341189"/>
                </a:cubicBezTo>
                <a:close/>
                <a:moveTo>
                  <a:pt x="1582451" y="4291764"/>
                </a:moveTo>
                <a:cubicBezTo>
                  <a:pt x="1582175" y="4289758"/>
                  <a:pt x="1577833" y="4291085"/>
                  <a:pt x="1571895" y="4293927"/>
                </a:cubicBezTo>
                <a:lnTo>
                  <a:pt x="1569824" y="4295085"/>
                </a:lnTo>
                <a:lnTo>
                  <a:pt x="1571537" y="4296335"/>
                </a:lnTo>
                <a:lnTo>
                  <a:pt x="1577530" y="4299496"/>
                </a:lnTo>
                <a:close/>
                <a:moveTo>
                  <a:pt x="382413" y="4251616"/>
                </a:moveTo>
                <a:cubicBezTo>
                  <a:pt x="363561" y="4258077"/>
                  <a:pt x="348898" y="4269207"/>
                  <a:pt x="328549" y="4280336"/>
                </a:cubicBezTo>
                <a:cubicBezTo>
                  <a:pt x="320432" y="4284420"/>
                  <a:pt x="309337" y="4295100"/>
                  <a:pt x="317916" y="4291694"/>
                </a:cubicBezTo>
                <a:cubicBezTo>
                  <a:pt x="319141" y="4291207"/>
                  <a:pt x="320768" y="4290433"/>
                  <a:pt x="322864" y="4289311"/>
                </a:cubicBezTo>
                <a:cubicBezTo>
                  <a:pt x="339621" y="4280336"/>
                  <a:pt x="365656" y="4264899"/>
                  <a:pt x="382413" y="4251616"/>
                </a:cubicBezTo>
                <a:close/>
                <a:moveTo>
                  <a:pt x="404558" y="4235819"/>
                </a:moveTo>
                <a:cubicBezTo>
                  <a:pt x="397077" y="4235819"/>
                  <a:pt x="395282" y="4240485"/>
                  <a:pt x="391392" y="4244795"/>
                </a:cubicBezTo>
                <a:cubicBezTo>
                  <a:pt x="392812" y="4244795"/>
                  <a:pt x="394103" y="4244525"/>
                  <a:pt x="395300" y="4244048"/>
                </a:cubicBezTo>
                <a:cubicBezTo>
                  <a:pt x="396497" y="4243572"/>
                  <a:pt x="397600" y="4242887"/>
                  <a:pt x="398648" y="4242056"/>
                </a:cubicBezTo>
                <a:cubicBezTo>
                  <a:pt x="400743" y="4240396"/>
                  <a:pt x="402612" y="4238152"/>
                  <a:pt x="404558" y="4235819"/>
                </a:cubicBezTo>
                <a:close/>
                <a:moveTo>
                  <a:pt x="1571138" y="4230727"/>
                </a:moveTo>
                <a:cubicBezTo>
                  <a:pt x="1570345" y="4230061"/>
                  <a:pt x="1564145" y="4232994"/>
                  <a:pt x="1549831" y="4241385"/>
                </a:cubicBezTo>
                <a:lnTo>
                  <a:pt x="1546325" y="4243701"/>
                </a:lnTo>
                <a:lnTo>
                  <a:pt x="1546325" y="4250785"/>
                </a:lnTo>
                <a:lnTo>
                  <a:pt x="1546950" y="4251882"/>
                </a:lnTo>
                <a:lnTo>
                  <a:pt x="1560012" y="4241662"/>
                </a:lnTo>
                <a:cubicBezTo>
                  <a:pt x="1567321" y="4235658"/>
                  <a:pt x="1571933" y="4231393"/>
                  <a:pt x="1571138" y="4230727"/>
                </a:cubicBezTo>
                <a:close/>
                <a:moveTo>
                  <a:pt x="359970" y="4200276"/>
                </a:moveTo>
                <a:cubicBezTo>
                  <a:pt x="358175" y="4200276"/>
                  <a:pt x="356379" y="4204944"/>
                  <a:pt x="359970" y="4204944"/>
                </a:cubicBezTo>
                <a:cubicBezTo>
                  <a:pt x="359970" y="4204944"/>
                  <a:pt x="360419" y="4203777"/>
                  <a:pt x="360643" y="4202610"/>
                </a:cubicBezTo>
                <a:cubicBezTo>
                  <a:pt x="360868" y="4201443"/>
                  <a:pt x="360868" y="4200276"/>
                  <a:pt x="359970" y="4200276"/>
                </a:cubicBezTo>
                <a:close/>
                <a:moveTo>
                  <a:pt x="1946503" y="4055917"/>
                </a:moveTo>
                <a:cubicBezTo>
                  <a:pt x="1943562" y="4057470"/>
                  <a:pt x="1936600" y="4063353"/>
                  <a:pt x="1923738" y="4075921"/>
                </a:cubicBezTo>
                <a:cubicBezTo>
                  <a:pt x="1895128" y="4105541"/>
                  <a:pt x="1917811" y="4083744"/>
                  <a:pt x="1898588" y="4100981"/>
                </a:cubicBezTo>
                <a:cubicBezTo>
                  <a:pt x="1813383" y="4179540"/>
                  <a:pt x="1722168" y="4266371"/>
                  <a:pt x="1629723" y="4353807"/>
                </a:cubicBezTo>
                <a:lnTo>
                  <a:pt x="1614513" y="4367928"/>
                </a:lnTo>
                <a:lnTo>
                  <a:pt x="1616947" y="4370695"/>
                </a:lnTo>
                <a:lnTo>
                  <a:pt x="1617190" y="4372301"/>
                </a:lnTo>
                <a:lnTo>
                  <a:pt x="1678523" y="4319017"/>
                </a:lnTo>
                <a:cubicBezTo>
                  <a:pt x="1752758" y="4253258"/>
                  <a:pt x="1849076" y="4164267"/>
                  <a:pt x="1915298" y="4095177"/>
                </a:cubicBezTo>
                <a:cubicBezTo>
                  <a:pt x="1927982" y="4085552"/>
                  <a:pt x="1955329" y="4051254"/>
                  <a:pt x="1946503" y="4055917"/>
                </a:cubicBezTo>
                <a:close/>
                <a:moveTo>
                  <a:pt x="2847454" y="3764342"/>
                </a:moveTo>
                <a:cubicBezTo>
                  <a:pt x="2847454" y="3764342"/>
                  <a:pt x="2779744" y="3827944"/>
                  <a:pt x="2766941" y="3836712"/>
                </a:cubicBezTo>
                <a:cubicBezTo>
                  <a:pt x="2741295" y="3862421"/>
                  <a:pt x="2701250" y="3889528"/>
                  <a:pt x="2689846" y="3912696"/>
                </a:cubicBezTo>
                <a:cubicBezTo>
                  <a:pt x="2683951" y="3946195"/>
                  <a:pt x="2848851" y="3778741"/>
                  <a:pt x="2847454" y="3764342"/>
                </a:cubicBezTo>
                <a:close/>
                <a:moveTo>
                  <a:pt x="3078763" y="3659543"/>
                </a:moveTo>
                <a:cubicBezTo>
                  <a:pt x="3079869" y="3667564"/>
                  <a:pt x="3057647" y="3663034"/>
                  <a:pt x="3046244" y="3686200"/>
                </a:cubicBezTo>
                <a:cubicBezTo>
                  <a:pt x="3037806" y="3705456"/>
                  <a:pt x="3079869" y="3667564"/>
                  <a:pt x="3078763" y="3659543"/>
                </a:cubicBezTo>
                <a:close/>
                <a:moveTo>
                  <a:pt x="3018188" y="3639280"/>
                </a:moveTo>
                <a:cubicBezTo>
                  <a:pt x="3018188" y="3639280"/>
                  <a:pt x="2980159" y="3655604"/>
                  <a:pt x="2975178" y="3670299"/>
                </a:cubicBezTo>
                <a:cubicBezTo>
                  <a:pt x="2973319" y="3682228"/>
                  <a:pt x="3019132" y="3646154"/>
                  <a:pt x="3018188" y="3639280"/>
                </a:cubicBezTo>
                <a:close/>
                <a:moveTo>
                  <a:pt x="2479759" y="3544996"/>
                </a:moveTo>
                <a:cubicBezTo>
                  <a:pt x="2479615" y="3541759"/>
                  <a:pt x="2449584" y="3567672"/>
                  <a:pt x="2444768" y="3574026"/>
                </a:cubicBezTo>
                <a:cubicBezTo>
                  <a:pt x="2438839" y="3581847"/>
                  <a:pt x="2346398" y="3652357"/>
                  <a:pt x="2348942" y="3666599"/>
                </a:cubicBezTo>
                <a:cubicBezTo>
                  <a:pt x="2350835" y="3680348"/>
                  <a:pt x="2442750" y="3584811"/>
                  <a:pt x="2467902" y="3559753"/>
                </a:cubicBezTo>
                <a:cubicBezTo>
                  <a:pt x="2476536" y="3550392"/>
                  <a:pt x="2479808" y="3546075"/>
                  <a:pt x="2479759" y="3544996"/>
                </a:cubicBezTo>
                <a:close/>
                <a:moveTo>
                  <a:pt x="2910392" y="3513445"/>
                </a:moveTo>
                <a:cubicBezTo>
                  <a:pt x="2910392" y="3513445"/>
                  <a:pt x="2862401" y="3559158"/>
                  <a:pt x="2850051" y="3575449"/>
                </a:cubicBezTo>
                <a:cubicBezTo>
                  <a:pt x="2578995" y="3840981"/>
                  <a:pt x="2324200" y="4093185"/>
                  <a:pt x="2055655" y="4347280"/>
                </a:cubicBezTo>
                <a:cubicBezTo>
                  <a:pt x="2035779" y="4364026"/>
                  <a:pt x="2016554" y="4381263"/>
                  <a:pt x="1994366" y="4402412"/>
                </a:cubicBezTo>
                <a:cubicBezTo>
                  <a:pt x="1971685" y="4424211"/>
                  <a:pt x="1936044" y="4453632"/>
                  <a:pt x="1934186" y="4465562"/>
                </a:cubicBezTo>
                <a:cubicBezTo>
                  <a:pt x="1928255" y="4473382"/>
                  <a:pt x="2037829" y="4378920"/>
                  <a:pt x="2057054" y="4361681"/>
                </a:cubicBezTo>
                <a:cubicBezTo>
                  <a:pt x="2307812" y="4131045"/>
                  <a:pt x="2527126" y="3909408"/>
                  <a:pt x="2790814" y="3645474"/>
                </a:cubicBezTo>
                <a:cubicBezTo>
                  <a:pt x="2812550" y="3616800"/>
                  <a:pt x="2913230" y="3534066"/>
                  <a:pt x="2910392" y="3513445"/>
                </a:cubicBezTo>
                <a:close/>
                <a:moveTo>
                  <a:pt x="3217705" y="3507045"/>
                </a:moveTo>
                <a:cubicBezTo>
                  <a:pt x="3214262" y="3508541"/>
                  <a:pt x="3210196" y="3511873"/>
                  <a:pt x="3207232" y="3515783"/>
                </a:cubicBezTo>
                <a:cubicBezTo>
                  <a:pt x="3198794" y="3535039"/>
                  <a:pt x="3225543" y="3517348"/>
                  <a:pt x="3224440" y="3509329"/>
                </a:cubicBezTo>
                <a:cubicBezTo>
                  <a:pt x="3223966" y="3505892"/>
                  <a:pt x="3221146" y="3505550"/>
                  <a:pt x="3217705" y="3507045"/>
                </a:cubicBezTo>
                <a:close/>
                <a:moveTo>
                  <a:pt x="3491418" y="3329724"/>
                </a:moveTo>
                <a:cubicBezTo>
                  <a:pt x="3494535" y="3327983"/>
                  <a:pt x="3496539" y="3327707"/>
                  <a:pt x="3493576" y="3331616"/>
                </a:cubicBezTo>
                <a:cubicBezTo>
                  <a:pt x="3490118" y="3336177"/>
                  <a:pt x="3476664" y="3344451"/>
                  <a:pt x="3482592" y="3336630"/>
                </a:cubicBezTo>
                <a:cubicBezTo>
                  <a:pt x="3484074" y="3334675"/>
                  <a:pt x="3488303" y="3331466"/>
                  <a:pt x="3491418" y="3329724"/>
                </a:cubicBezTo>
                <a:close/>
                <a:moveTo>
                  <a:pt x="1153076" y="3078217"/>
                </a:moveTo>
                <a:lnTo>
                  <a:pt x="1155991" y="3083687"/>
                </a:lnTo>
                <a:lnTo>
                  <a:pt x="1154637" y="3084524"/>
                </a:lnTo>
                <a:close/>
                <a:moveTo>
                  <a:pt x="1097975" y="3042608"/>
                </a:moveTo>
                <a:lnTo>
                  <a:pt x="1109404" y="3048316"/>
                </a:lnTo>
                <a:lnTo>
                  <a:pt x="1108132" y="3048935"/>
                </a:lnTo>
                <a:close/>
                <a:moveTo>
                  <a:pt x="1360558" y="2816404"/>
                </a:moveTo>
                <a:cubicBezTo>
                  <a:pt x="1338906" y="2818886"/>
                  <a:pt x="1315492" y="2833455"/>
                  <a:pt x="1322444" y="2856579"/>
                </a:cubicBezTo>
                <a:cubicBezTo>
                  <a:pt x="1322444" y="2856579"/>
                  <a:pt x="1336979" y="2856234"/>
                  <a:pt x="1353039" y="2853267"/>
                </a:cubicBezTo>
                <a:lnTo>
                  <a:pt x="1354456" y="2852863"/>
                </a:lnTo>
                <a:lnTo>
                  <a:pt x="1351578" y="2856956"/>
                </a:lnTo>
                <a:cubicBezTo>
                  <a:pt x="1351578" y="2856956"/>
                  <a:pt x="1379949" y="2853338"/>
                  <a:pt x="1387765" y="2843236"/>
                </a:cubicBezTo>
                <a:lnTo>
                  <a:pt x="1385436" y="2839823"/>
                </a:lnTo>
                <a:lnTo>
                  <a:pt x="1392770" y="2834207"/>
                </a:lnTo>
                <a:cubicBezTo>
                  <a:pt x="1392999" y="2826006"/>
                  <a:pt x="1387950" y="2820735"/>
                  <a:pt x="1380432" y="2818081"/>
                </a:cubicBezTo>
                <a:cubicBezTo>
                  <a:pt x="1374796" y="2816092"/>
                  <a:pt x="1367774" y="2815576"/>
                  <a:pt x="1360558" y="2816404"/>
                </a:cubicBezTo>
                <a:close/>
                <a:moveTo>
                  <a:pt x="3937165" y="2804627"/>
                </a:moveTo>
                <a:cubicBezTo>
                  <a:pt x="3935209" y="2803145"/>
                  <a:pt x="3932392" y="2802805"/>
                  <a:pt x="3930662" y="2805086"/>
                </a:cubicBezTo>
                <a:cubicBezTo>
                  <a:pt x="3927698" y="2808997"/>
                  <a:pt x="3935517" y="2814924"/>
                  <a:pt x="3938481" y="2811013"/>
                </a:cubicBezTo>
                <a:cubicBezTo>
                  <a:pt x="3940210" y="2808732"/>
                  <a:pt x="3939122" y="2806110"/>
                  <a:pt x="3937165" y="2804627"/>
                </a:cubicBezTo>
                <a:close/>
                <a:moveTo>
                  <a:pt x="1616514" y="2744624"/>
                </a:moveTo>
                <a:lnTo>
                  <a:pt x="1613354" y="2746533"/>
                </a:lnTo>
                <a:lnTo>
                  <a:pt x="1613818" y="2748232"/>
                </a:lnTo>
                <a:cubicBezTo>
                  <a:pt x="1615155" y="2750010"/>
                  <a:pt x="1615523" y="2748339"/>
                  <a:pt x="1616000" y="2745892"/>
                </a:cubicBezTo>
                <a:close/>
                <a:moveTo>
                  <a:pt x="1832302" y="2665871"/>
                </a:moveTo>
                <a:lnTo>
                  <a:pt x="1826461" y="2669433"/>
                </a:lnTo>
                <a:lnTo>
                  <a:pt x="1828152" y="2673390"/>
                </a:lnTo>
                <a:cubicBezTo>
                  <a:pt x="1829934" y="2675561"/>
                  <a:pt x="1830843" y="2675725"/>
                  <a:pt x="1831301" y="2674666"/>
                </a:cubicBezTo>
                <a:cubicBezTo>
                  <a:pt x="1831761" y="2673609"/>
                  <a:pt x="1831771" y="2671330"/>
                  <a:pt x="1831757" y="2668616"/>
                </a:cubicBezTo>
                <a:close/>
                <a:moveTo>
                  <a:pt x="4001948" y="2585143"/>
                </a:moveTo>
                <a:cubicBezTo>
                  <a:pt x="4001948" y="2585143"/>
                  <a:pt x="4010716" y="2597945"/>
                  <a:pt x="4006804" y="2594982"/>
                </a:cubicBezTo>
                <a:cubicBezTo>
                  <a:pt x="4003842" y="2598892"/>
                  <a:pt x="3998984" y="2589054"/>
                  <a:pt x="4001948" y="2585143"/>
                </a:cubicBezTo>
                <a:close/>
                <a:moveTo>
                  <a:pt x="1284223" y="2578739"/>
                </a:moveTo>
                <a:lnTo>
                  <a:pt x="1287113" y="2580381"/>
                </a:lnTo>
                <a:lnTo>
                  <a:pt x="1276918" y="2585062"/>
                </a:lnTo>
                <a:close/>
                <a:moveTo>
                  <a:pt x="1293182" y="2577597"/>
                </a:moveTo>
                <a:cubicBezTo>
                  <a:pt x="1291227" y="2580122"/>
                  <a:pt x="1290251" y="2581383"/>
                  <a:pt x="1289130" y="2581529"/>
                </a:cubicBezTo>
                <a:lnTo>
                  <a:pt x="1287113" y="2580381"/>
                </a:lnTo>
                <a:close/>
                <a:moveTo>
                  <a:pt x="1349779" y="2438356"/>
                </a:moveTo>
                <a:cubicBezTo>
                  <a:pt x="1353777" y="2441452"/>
                  <a:pt x="1355777" y="2442999"/>
                  <a:pt x="1356526" y="2443578"/>
                </a:cubicBezTo>
                <a:cubicBezTo>
                  <a:pt x="1358776" y="2445319"/>
                  <a:pt x="1349779" y="2438356"/>
                  <a:pt x="1349779" y="2438356"/>
                </a:cubicBezTo>
                <a:close/>
                <a:moveTo>
                  <a:pt x="1429479" y="2391016"/>
                </a:moveTo>
                <a:cubicBezTo>
                  <a:pt x="1413194" y="2412060"/>
                  <a:pt x="1394926" y="2423494"/>
                  <a:pt x="1380915" y="2420730"/>
                </a:cubicBezTo>
                <a:cubicBezTo>
                  <a:pt x="1393290" y="2404735"/>
                  <a:pt x="1410066" y="2393492"/>
                  <a:pt x="1429479" y="2391016"/>
                </a:cubicBezTo>
                <a:close/>
                <a:moveTo>
                  <a:pt x="937800" y="2354636"/>
                </a:moveTo>
                <a:cubicBezTo>
                  <a:pt x="933247" y="2355024"/>
                  <a:pt x="930969" y="2355221"/>
                  <a:pt x="930115" y="2355292"/>
                </a:cubicBezTo>
                <a:cubicBezTo>
                  <a:pt x="927554" y="2355510"/>
                  <a:pt x="937800" y="2354636"/>
                  <a:pt x="937800" y="2354636"/>
                </a:cubicBezTo>
                <a:close/>
                <a:moveTo>
                  <a:pt x="956053" y="2347948"/>
                </a:moveTo>
                <a:cubicBezTo>
                  <a:pt x="956053" y="2347948"/>
                  <a:pt x="953534" y="2356819"/>
                  <a:pt x="954164" y="2354600"/>
                </a:cubicBezTo>
                <a:cubicBezTo>
                  <a:pt x="954374" y="2353862"/>
                  <a:pt x="954933" y="2351890"/>
                  <a:pt x="956053" y="2347948"/>
                </a:cubicBezTo>
                <a:close/>
                <a:moveTo>
                  <a:pt x="978719" y="2334898"/>
                </a:moveTo>
                <a:cubicBezTo>
                  <a:pt x="978719" y="2334898"/>
                  <a:pt x="974233" y="2351523"/>
                  <a:pt x="978719" y="2334898"/>
                </a:cubicBezTo>
                <a:close/>
                <a:moveTo>
                  <a:pt x="1015266" y="2315535"/>
                </a:moveTo>
                <a:cubicBezTo>
                  <a:pt x="1005715" y="2327464"/>
                  <a:pt x="992563" y="2333716"/>
                  <a:pt x="978719" y="2334898"/>
                </a:cubicBezTo>
                <a:cubicBezTo>
                  <a:pt x="983163" y="2324261"/>
                  <a:pt x="997049" y="2317090"/>
                  <a:pt x="1015266" y="2315535"/>
                </a:cubicBezTo>
                <a:close/>
                <a:moveTo>
                  <a:pt x="1054884" y="2305992"/>
                </a:moveTo>
                <a:cubicBezTo>
                  <a:pt x="1054884" y="2305992"/>
                  <a:pt x="1058472" y="2306830"/>
                  <a:pt x="1062658" y="2307805"/>
                </a:cubicBezTo>
                <a:cubicBezTo>
                  <a:pt x="1061487" y="2312828"/>
                  <a:pt x="1060483" y="2317134"/>
                  <a:pt x="1054884" y="2305992"/>
                </a:cubicBezTo>
                <a:close/>
                <a:moveTo>
                  <a:pt x="1063511" y="2210556"/>
                </a:moveTo>
                <a:lnTo>
                  <a:pt x="1070282" y="2214969"/>
                </a:lnTo>
                <a:lnTo>
                  <a:pt x="1050813" y="2223116"/>
                </a:lnTo>
                <a:close/>
                <a:moveTo>
                  <a:pt x="1081873" y="2210119"/>
                </a:moveTo>
                <a:cubicBezTo>
                  <a:pt x="1078827" y="2215369"/>
                  <a:pt x="1077303" y="2217992"/>
                  <a:pt x="1075007" y="2218048"/>
                </a:cubicBezTo>
                <a:lnTo>
                  <a:pt x="1070282" y="2214969"/>
                </a:lnTo>
                <a:close/>
                <a:moveTo>
                  <a:pt x="742338" y="2056572"/>
                </a:moveTo>
                <a:lnTo>
                  <a:pt x="725522" y="2068924"/>
                </a:lnTo>
                <a:lnTo>
                  <a:pt x="717355" y="2063087"/>
                </a:lnTo>
                <a:cubicBezTo>
                  <a:pt x="717606" y="2062012"/>
                  <a:pt x="721782" y="2060668"/>
                  <a:pt x="728099" y="2059232"/>
                </a:cubicBezTo>
                <a:close/>
                <a:moveTo>
                  <a:pt x="772759" y="2034788"/>
                </a:moveTo>
                <a:lnTo>
                  <a:pt x="760286" y="2043388"/>
                </a:lnTo>
                <a:lnTo>
                  <a:pt x="751925" y="2049529"/>
                </a:lnTo>
                <a:lnTo>
                  <a:pt x="710230" y="2055646"/>
                </a:lnTo>
                <a:lnTo>
                  <a:pt x="707189" y="2047299"/>
                </a:lnTo>
                <a:lnTo>
                  <a:pt x="767286" y="2036214"/>
                </a:lnTo>
                <a:close/>
                <a:moveTo>
                  <a:pt x="1142214" y="1908480"/>
                </a:moveTo>
                <a:cubicBezTo>
                  <a:pt x="1142214" y="1908480"/>
                  <a:pt x="1164069" y="1926402"/>
                  <a:pt x="1158605" y="1921923"/>
                </a:cubicBezTo>
                <a:cubicBezTo>
                  <a:pt x="1156785" y="1920430"/>
                  <a:pt x="1151926" y="1916447"/>
                  <a:pt x="1142214" y="1908480"/>
                </a:cubicBezTo>
                <a:close/>
                <a:moveTo>
                  <a:pt x="1131359" y="1903499"/>
                </a:moveTo>
                <a:lnTo>
                  <a:pt x="1142214" y="1908480"/>
                </a:lnTo>
                <a:cubicBezTo>
                  <a:pt x="1142214" y="1908480"/>
                  <a:pt x="1139533" y="1907250"/>
                  <a:pt x="1136182" y="1905713"/>
                </a:cubicBezTo>
                <a:close/>
                <a:moveTo>
                  <a:pt x="1124114" y="1900177"/>
                </a:moveTo>
                <a:cubicBezTo>
                  <a:pt x="1122103" y="1899253"/>
                  <a:pt x="1123445" y="1899870"/>
                  <a:pt x="1126127" y="1901100"/>
                </a:cubicBezTo>
                <a:lnTo>
                  <a:pt x="1131359" y="1903499"/>
                </a:lnTo>
                <a:close/>
                <a:moveTo>
                  <a:pt x="880754" y="1874751"/>
                </a:moveTo>
                <a:lnTo>
                  <a:pt x="867904" y="1875981"/>
                </a:lnTo>
                <a:lnTo>
                  <a:pt x="857154" y="1877786"/>
                </a:lnTo>
                <a:lnTo>
                  <a:pt x="774589" y="1918681"/>
                </a:lnTo>
                <a:lnTo>
                  <a:pt x="783768" y="1917649"/>
                </a:lnTo>
                <a:lnTo>
                  <a:pt x="804282" y="1916828"/>
                </a:lnTo>
                <a:lnTo>
                  <a:pt x="842072" y="1897073"/>
                </a:lnTo>
                <a:close/>
                <a:moveTo>
                  <a:pt x="1186046" y="1869290"/>
                </a:moveTo>
                <a:lnTo>
                  <a:pt x="1193947" y="1873044"/>
                </a:lnTo>
                <a:cubicBezTo>
                  <a:pt x="1197460" y="1874713"/>
                  <a:pt x="1200268" y="1876049"/>
                  <a:pt x="1200268" y="1876049"/>
                </a:cubicBezTo>
                <a:close/>
                <a:moveTo>
                  <a:pt x="1181307" y="1867038"/>
                </a:moveTo>
                <a:cubicBezTo>
                  <a:pt x="1179199" y="1866035"/>
                  <a:pt x="1180603" y="1866704"/>
                  <a:pt x="1183412" y="1868038"/>
                </a:cubicBezTo>
                <a:lnTo>
                  <a:pt x="1186046" y="1869290"/>
                </a:lnTo>
                <a:close/>
                <a:moveTo>
                  <a:pt x="1289881" y="1820436"/>
                </a:moveTo>
                <a:cubicBezTo>
                  <a:pt x="1264502" y="1864171"/>
                  <a:pt x="1230900" y="1885674"/>
                  <a:pt x="1200268" y="1876049"/>
                </a:cubicBezTo>
                <a:cubicBezTo>
                  <a:pt x="1219554" y="1842809"/>
                  <a:pt x="1250097" y="1821381"/>
                  <a:pt x="1289881" y="1820436"/>
                </a:cubicBezTo>
                <a:close/>
                <a:moveTo>
                  <a:pt x="719969" y="1570133"/>
                </a:moveTo>
                <a:cubicBezTo>
                  <a:pt x="719969" y="1570133"/>
                  <a:pt x="709721" y="1571008"/>
                  <a:pt x="712283" y="1570789"/>
                </a:cubicBezTo>
                <a:cubicBezTo>
                  <a:pt x="713137" y="1570717"/>
                  <a:pt x="715414" y="1570522"/>
                  <a:pt x="719969" y="1570133"/>
                </a:cubicBezTo>
                <a:close/>
                <a:moveTo>
                  <a:pt x="738221" y="1563444"/>
                </a:moveTo>
                <a:cubicBezTo>
                  <a:pt x="737102" y="1567387"/>
                  <a:pt x="736541" y="1569359"/>
                  <a:pt x="736332" y="1570098"/>
                </a:cubicBezTo>
                <a:cubicBezTo>
                  <a:pt x="735701" y="1572315"/>
                  <a:pt x="738221" y="1563444"/>
                  <a:pt x="738221" y="1563444"/>
                </a:cubicBezTo>
                <a:close/>
                <a:moveTo>
                  <a:pt x="760886" y="1550396"/>
                </a:moveTo>
                <a:cubicBezTo>
                  <a:pt x="760886" y="1550396"/>
                  <a:pt x="756400" y="1567021"/>
                  <a:pt x="760886" y="1550396"/>
                </a:cubicBezTo>
                <a:close/>
                <a:moveTo>
                  <a:pt x="635293" y="1542147"/>
                </a:moveTo>
                <a:lnTo>
                  <a:pt x="634942" y="1544910"/>
                </a:lnTo>
                <a:lnTo>
                  <a:pt x="627837" y="1547193"/>
                </a:lnTo>
                <a:close/>
                <a:moveTo>
                  <a:pt x="639348" y="1539404"/>
                </a:moveTo>
                <a:lnTo>
                  <a:pt x="635293" y="1542147"/>
                </a:lnTo>
                <a:lnTo>
                  <a:pt x="635520" y="1540373"/>
                </a:lnTo>
                <a:cubicBezTo>
                  <a:pt x="636070" y="1539684"/>
                  <a:pt x="637162" y="1539591"/>
                  <a:pt x="639348" y="1539404"/>
                </a:cubicBezTo>
                <a:close/>
                <a:moveTo>
                  <a:pt x="797432" y="1531031"/>
                </a:moveTo>
                <a:cubicBezTo>
                  <a:pt x="787883" y="1542960"/>
                  <a:pt x="774731" y="1549213"/>
                  <a:pt x="760886" y="1550396"/>
                </a:cubicBezTo>
                <a:cubicBezTo>
                  <a:pt x="765331" y="1539757"/>
                  <a:pt x="779216" y="1532587"/>
                  <a:pt x="797432" y="1531031"/>
                </a:cubicBezTo>
                <a:close/>
                <a:moveTo>
                  <a:pt x="837053" y="1521490"/>
                </a:moveTo>
                <a:cubicBezTo>
                  <a:pt x="837053" y="1521490"/>
                  <a:pt x="840640" y="1522325"/>
                  <a:pt x="844826" y="1523302"/>
                </a:cubicBezTo>
                <a:cubicBezTo>
                  <a:pt x="843655" y="1528326"/>
                  <a:pt x="842651" y="1532631"/>
                  <a:pt x="837053" y="1521490"/>
                </a:cubicBezTo>
                <a:close/>
                <a:moveTo>
                  <a:pt x="4187574" y="1471144"/>
                </a:moveTo>
                <a:cubicBezTo>
                  <a:pt x="4182296" y="1472017"/>
                  <a:pt x="4174672" y="1475985"/>
                  <a:pt x="4168496" y="1484132"/>
                </a:cubicBezTo>
                <a:cubicBezTo>
                  <a:pt x="4159605" y="1495862"/>
                  <a:pt x="4192575" y="1476730"/>
                  <a:pt x="4192575" y="1476730"/>
                </a:cubicBezTo>
                <a:cubicBezTo>
                  <a:pt x="4195787" y="1472494"/>
                  <a:pt x="4192855" y="1470272"/>
                  <a:pt x="4187574" y="1471144"/>
                </a:cubicBezTo>
                <a:close/>
                <a:moveTo>
                  <a:pt x="700185" y="1390651"/>
                </a:moveTo>
                <a:cubicBezTo>
                  <a:pt x="700885" y="1390637"/>
                  <a:pt x="698514" y="1392751"/>
                  <a:pt x="691249" y="1398275"/>
                </a:cubicBezTo>
                <a:cubicBezTo>
                  <a:pt x="686082" y="1401029"/>
                  <a:pt x="674865" y="1411766"/>
                  <a:pt x="665428" y="1422184"/>
                </a:cubicBezTo>
                <a:lnTo>
                  <a:pt x="659970" y="1428801"/>
                </a:lnTo>
                <a:lnTo>
                  <a:pt x="653203" y="1432217"/>
                </a:lnTo>
                <a:cubicBezTo>
                  <a:pt x="646444" y="1435572"/>
                  <a:pt x="637396" y="1440726"/>
                  <a:pt x="627273" y="1446600"/>
                </a:cubicBezTo>
                <a:lnTo>
                  <a:pt x="621019" y="1450213"/>
                </a:lnTo>
                <a:lnTo>
                  <a:pt x="622868" y="1447997"/>
                </a:lnTo>
                <a:cubicBezTo>
                  <a:pt x="636491" y="1433536"/>
                  <a:pt x="649628" y="1421368"/>
                  <a:pt x="660093" y="1413653"/>
                </a:cubicBezTo>
                <a:cubicBezTo>
                  <a:pt x="668332" y="1409891"/>
                  <a:pt x="698083" y="1390694"/>
                  <a:pt x="700185" y="1390651"/>
                </a:cubicBezTo>
                <a:close/>
                <a:moveTo>
                  <a:pt x="4171900" y="1323307"/>
                </a:moveTo>
                <a:lnTo>
                  <a:pt x="4164972" y="1323452"/>
                </a:lnTo>
                <a:cubicBezTo>
                  <a:pt x="4163799" y="1323476"/>
                  <a:pt x="4164581" y="1323460"/>
                  <a:pt x="4166145" y="1323427"/>
                </a:cubicBezTo>
                <a:close/>
                <a:moveTo>
                  <a:pt x="4175530" y="1323230"/>
                </a:moveTo>
                <a:lnTo>
                  <a:pt x="4171900" y="1323307"/>
                </a:lnTo>
                <a:lnTo>
                  <a:pt x="4172011" y="1323304"/>
                </a:lnTo>
                <a:cubicBezTo>
                  <a:pt x="4173965" y="1323262"/>
                  <a:pt x="4175530" y="1323230"/>
                  <a:pt x="4175530" y="1323230"/>
                </a:cubicBezTo>
                <a:close/>
                <a:moveTo>
                  <a:pt x="4482828" y="1295529"/>
                </a:moveTo>
                <a:cubicBezTo>
                  <a:pt x="4476407" y="1304001"/>
                  <a:pt x="4473444" y="1307911"/>
                  <a:pt x="4469533" y="1304945"/>
                </a:cubicBezTo>
                <a:cubicBezTo>
                  <a:pt x="4472497" y="1301035"/>
                  <a:pt x="4475007" y="1289600"/>
                  <a:pt x="4482828" y="1295529"/>
                </a:cubicBezTo>
                <a:close/>
                <a:moveTo>
                  <a:pt x="4496125" y="1286111"/>
                </a:moveTo>
                <a:cubicBezTo>
                  <a:pt x="4489703" y="1294583"/>
                  <a:pt x="4486739" y="1298494"/>
                  <a:pt x="4482828" y="1295529"/>
                </a:cubicBezTo>
                <a:cubicBezTo>
                  <a:pt x="4485792" y="1291619"/>
                  <a:pt x="4488304" y="1280182"/>
                  <a:pt x="4496125" y="1286111"/>
                </a:cubicBezTo>
                <a:close/>
                <a:moveTo>
                  <a:pt x="4272335" y="1263211"/>
                </a:moveTo>
                <a:cubicBezTo>
                  <a:pt x="4273279" y="1270084"/>
                  <a:pt x="4242126" y="1285462"/>
                  <a:pt x="4251511" y="1273082"/>
                </a:cubicBezTo>
                <a:cubicBezTo>
                  <a:pt x="4257439" y="1265260"/>
                  <a:pt x="4272335" y="1263211"/>
                  <a:pt x="4272335" y="1263211"/>
                </a:cubicBezTo>
                <a:close/>
                <a:moveTo>
                  <a:pt x="2036012" y="1075440"/>
                </a:moveTo>
                <a:cubicBezTo>
                  <a:pt x="2028644" y="1077037"/>
                  <a:pt x="2034152" y="1087370"/>
                  <a:pt x="2041027" y="1086423"/>
                </a:cubicBezTo>
                <a:close/>
                <a:moveTo>
                  <a:pt x="3250208" y="970419"/>
                </a:moveTo>
                <a:cubicBezTo>
                  <a:pt x="3233674" y="974337"/>
                  <a:pt x="3198257" y="991358"/>
                  <a:pt x="3193102" y="992068"/>
                </a:cubicBezTo>
                <a:cubicBezTo>
                  <a:pt x="3172280" y="1001939"/>
                  <a:pt x="3130835" y="1014646"/>
                  <a:pt x="3124413" y="1023118"/>
                </a:cubicBezTo>
                <a:cubicBezTo>
                  <a:pt x="3117574" y="1049743"/>
                  <a:pt x="3262537" y="974925"/>
                  <a:pt x="3258626" y="971960"/>
                </a:cubicBezTo>
                <a:cubicBezTo>
                  <a:pt x="3259131" y="969263"/>
                  <a:pt x="3255717" y="969113"/>
                  <a:pt x="3250208" y="970419"/>
                </a:cubicBezTo>
                <a:close/>
                <a:moveTo>
                  <a:pt x="3224182" y="959190"/>
                </a:moveTo>
                <a:cubicBezTo>
                  <a:pt x="3206818" y="964498"/>
                  <a:pt x="3185701" y="967989"/>
                  <a:pt x="3158004" y="978804"/>
                </a:cubicBezTo>
                <a:cubicBezTo>
                  <a:pt x="3142239" y="991480"/>
                  <a:pt x="3063714" y="1027387"/>
                  <a:pt x="3112684" y="1014227"/>
                </a:cubicBezTo>
                <a:cubicBezTo>
                  <a:pt x="3150060" y="997408"/>
                  <a:pt x="3194467" y="980792"/>
                  <a:pt x="3224182" y="959190"/>
                </a:cubicBezTo>
                <a:close/>
                <a:moveTo>
                  <a:pt x="3320755" y="936258"/>
                </a:moveTo>
                <a:cubicBezTo>
                  <a:pt x="3304547" y="939554"/>
                  <a:pt x="3273200" y="952735"/>
                  <a:pt x="3270978" y="955667"/>
                </a:cubicBezTo>
                <a:cubicBezTo>
                  <a:pt x="3265501" y="971014"/>
                  <a:pt x="3330733" y="944526"/>
                  <a:pt x="3330280" y="936999"/>
                </a:cubicBezTo>
                <a:cubicBezTo>
                  <a:pt x="3329879" y="935158"/>
                  <a:pt x="3326160" y="935159"/>
                  <a:pt x="3320755" y="936258"/>
                </a:cubicBezTo>
                <a:close/>
                <a:moveTo>
                  <a:pt x="3373689" y="888023"/>
                </a:moveTo>
                <a:cubicBezTo>
                  <a:pt x="3373365" y="886927"/>
                  <a:pt x="3366757" y="888201"/>
                  <a:pt x="3349470" y="894084"/>
                </a:cubicBezTo>
                <a:cubicBezTo>
                  <a:pt x="3349470" y="894084"/>
                  <a:pt x="3328354" y="897572"/>
                  <a:pt x="3325390" y="901483"/>
                </a:cubicBezTo>
                <a:cubicBezTo>
                  <a:pt x="3319059" y="915925"/>
                  <a:pt x="3374660" y="891308"/>
                  <a:pt x="3373689" y="888023"/>
                </a:cubicBezTo>
                <a:close/>
                <a:moveTo>
                  <a:pt x="3504957" y="840579"/>
                </a:moveTo>
                <a:cubicBezTo>
                  <a:pt x="3476315" y="844520"/>
                  <a:pt x="3461000" y="864724"/>
                  <a:pt x="3420009" y="884960"/>
                </a:cubicBezTo>
                <a:cubicBezTo>
                  <a:pt x="3410172" y="889815"/>
                  <a:pt x="3337119" y="910374"/>
                  <a:pt x="3336205" y="929179"/>
                </a:cubicBezTo>
                <a:cubicBezTo>
                  <a:pt x="3340115" y="932143"/>
                  <a:pt x="3357324" y="925689"/>
                  <a:pt x="3357324" y="925689"/>
                </a:cubicBezTo>
                <a:cubicBezTo>
                  <a:pt x="3412063" y="903564"/>
                  <a:pt x="3464910" y="867688"/>
                  <a:pt x="3504957" y="840579"/>
                </a:cubicBezTo>
                <a:close/>
                <a:moveTo>
                  <a:pt x="3540441" y="810014"/>
                </a:moveTo>
                <a:cubicBezTo>
                  <a:pt x="3537478" y="813923"/>
                  <a:pt x="3545950" y="820345"/>
                  <a:pt x="3548913" y="816436"/>
                </a:cubicBezTo>
                <a:cubicBezTo>
                  <a:pt x="3555787" y="815490"/>
                  <a:pt x="3540441" y="810014"/>
                  <a:pt x="3540441" y="810014"/>
                </a:cubicBezTo>
                <a:close/>
                <a:moveTo>
                  <a:pt x="3670835" y="705680"/>
                </a:moveTo>
                <a:cubicBezTo>
                  <a:pt x="3667871" y="709590"/>
                  <a:pt x="3663962" y="706627"/>
                  <a:pt x="3660998" y="710534"/>
                </a:cubicBezTo>
                <a:cubicBezTo>
                  <a:pt x="3652558" y="729791"/>
                  <a:pt x="3694916" y="698280"/>
                  <a:pt x="3670835" y="705680"/>
                </a:cubicBezTo>
                <a:close/>
                <a:moveTo>
                  <a:pt x="3431964" y="688923"/>
                </a:moveTo>
                <a:cubicBezTo>
                  <a:pt x="3434738" y="686408"/>
                  <a:pt x="3404681" y="699408"/>
                  <a:pt x="3392146" y="703760"/>
                </a:cubicBezTo>
                <a:cubicBezTo>
                  <a:pt x="3224342" y="799235"/>
                  <a:pt x="3055065" y="862808"/>
                  <a:pt x="2881954" y="940916"/>
                </a:cubicBezTo>
                <a:cubicBezTo>
                  <a:pt x="2861131" y="950787"/>
                  <a:pt x="2806392" y="972913"/>
                  <a:pt x="2803428" y="976824"/>
                </a:cubicBezTo>
                <a:lnTo>
                  <a:pt x="2800464" y="980735"/>
                </a:lnTo>
                <a:cubicBezTo>
                  <a:pt x="2846763" y="977864"/>
                  <a:pt x="2907631" y="940886"/>
                  <a:pt x="2961876" y="919411"/>
                </a:cubicBezTo>
                <a:cubicBezTo>
                  <a:pt x="3105477" y="855870"/>
                  <a:pt x="3262822" y="790437"/>
                  <a:pt x="3416385" y="697506"/>
                </a:cubicBezTo>
                <a:cubicBezTo>
                  <a:pt x="3426469" y="692325"/>
                  <a:pt x="3431043" y="689762"/>
                  <a:pt x="3431964" y="688923"/>
                </a:cubicBezTo>
                <a:close/>
                <a:moveTo>
                  <a:pt x="3006020" y="633743"/>
                </a:moveTo>
                <a:cubicBezTo>
                  <a:pt x="2991780" y="636287"/>
                  <a:pt x="2980343" y="633776"/>
                  <a:pt x="2967993" y="650068"/>
                </a:cubicBezTo>
                <a:cubicBezTo>
                  <a:pt x="2982888" y="648019"/>
                  <a:pt x="2996635" y="646125"/>
                  <a:pt x="3006020" y="633743"/>
                </a:cubicBezTo>
                <a:close/>
                <a:moveTo>
                  <a:pt x="3212520" y="531558"/>
                </a:moveTo>
                <a:cubicBezTo>
                  <a:pt x="3203580" y="532861"/>
                  <a:pt x="3186170" y="538906"/>
                  <a:pt x="3174277" y="545797"/>
                </a:cubicBezTo>
                <a:cubicBezTo>
                  <a:pt x="3120483" y="574795"/>
                  <a:pt x="3076076" y="591416"/>
                  <a:pt x="3033222" y="623579"/>
                </a:cubicBezTo>
                <a:cubicBezTo>
                  <a:pt x="3085000" y="605363"/>
                  <a:pt x="3155999" y="569910"/>
                  <a:pt x="3199956" y="545765"/>
                </a:cubicBezTo>
                <a:cubicBezTo>
                  <a:pt x="3221934" y="533690"/>
                  <a:pt x="3221459" y="530255"/>
                  <a:pt x="3212520" y="531558"/>
                </a:cubicBezTo>
                <a:close/>
                <a:moveTo>
                  <a:pt x="2953942" y="518334"/>
                </a:moveTo>
                <a:cubicBezTo>
                  <a:pt x="2929212" y="525241"/>
                  <a:pt x="2902168" y="536550"/>
                  <a:pt x="2878382" y="550330"/>
                </a:cubicBezTo>
                <a:cubicBezTo>
                  <a:pt x="2904061" y="550299"/>
                  <a:pt x="2930159" y="532116"/>
                  <a:pt x="2953942" y="518334"/>
                </a:cubicBezTo>
                <a:close/>
                <a:moveTo>
                  <a:pt x="2984649" y="502872"/>
                </a:moveTo>
                <a:cubicBezTo>
                  <a:pt x="2982160" y="501756"/>
                  <a:pt x="2978560" y="502106"/>
                  <a:pt x="2977079" y="504059"/>
                </a:cubicBezTo>
                <a:cubicBezTo>
                  <a:pt x="2974114" y="507970"/>
                  <a:pt x="2985549" y="510483"/>
                  <a:pt x="2985549" y="510483"/>
                </a:cubicBezTo>
                <a:cubicBezTo>
                  <a:pt x="2988514" y="506573"/>
                  <a:pt x="2987137" y="503988"/>
                  <a:pt x="2984649" y="502872"/>
                </a:cubicBezTo>
                <a:close/>
                <a:moveTo>
                  <a:pt x="3993151" y="443321"/>
                </a:moveTo>
                <a:lnTo>
                  <a:pt x="3985187" y="449364"/>
                </a:lnTo>
                <a:cubicBezTo>
                  <a:pt x="3981276" y="446400"/>
                  <a:pt x="3981276" y="446400"/>
                  <a:pt x="3978312" y="450311"/>
                </a:cubicBezTo>
                <a:close/>
                <a:moveTo>
                  <a:pt x="3931317" y="236141"/>
                </a:moveTo>
                <a:cubicBezTo>
                  <a:pt x="3931317" y="236141"/>
                  <a:pt x="3909551" y="239137"/>
                  <a:pt x="3903623" y="246959"/>
                </a:cubicBezTo>
                <a:cubicBezTo>
                  <a:pt x="3901109" y="258393"/>
                  <a:pt x="3933211" y="249889"/>
                  <a:pt x="3931317" y="236141"/>
                </a:cubicBezTo>
                <a:close/>
                <a:moveTo>
                  <a:pt x="3694721" y="94763"/>
                </a:moveTo>
                <a:lnTo>
                  <a:pt x="3689300" y="97518"/>
                </a:lnTo>
                <a:lnTo>
                  <a:pt x="3689687" y="95310"/>
                </a:lnTo>
                <a:cubicBezTo>
                  <a:pt x="3690922" y="93681"/>
                  <a:pt x="3692766" y="93281"/>
                  <a:pt x="3694721" y="94763"/>
                </a:cubicBezTo>
                <a:close/>
                <a:moveTo>
                  <a:pt x="4269813" y="82018"/>
                </a:moveTo>
                <a:lnTo>
                  <a:pt x="4265829" y="84620"/>
                </a:lnTo>
                <a:cubicBezTo>
                  <a:pt x="4265081" y="85090"/>
                  <a:pt x="4265474" y="84804"/>
                  <a:pt x="4266702" y="83987"/>
                </a:cubicBezTo>
                <a:close/>
                <a:moveTo>
                  <a:pt x="4271813" y="80711"/>
                </a:moveTo>
                <a:lnTo>
                  <a:pt x="4271559" y="80912"/>
                </a:lnTo>
                <a:lnTo>
                  <a:pt x="4269813" y="82018"/>
                </a:lnTo>
                <a:close/>
                <a:moveTo>
                  <a:pt x="4301001" y="91"/>
                </a:moveTo>
                <a:cubicBezTo>
                  <a:pt x="4303384" y="2090"/>
                  <a:pt x="4257116" y="36476"/>
                  <a:pt x="4235320" y="53046"/>
                </a:cubicBezTo>
                <a:cubicBezTo>
                  <a:pt x="4206257" y="75140"/>
                  <a:pt x="4173085" y="101303"/>
                  <a:pt x="4162755" y="106813"/>
                </a:cubicBezTo>
                <a:cubicBezTo>
                  <a:pt x="4156828" y="114632"/>
                  <a:pt x="4144477" y="130925"/>
                  <a:pt x="4141515" y="134833"/>
                </a:cubicBezTo>
                <a:cubicBezTo>
                  <a:pt x="4128711" y="143600"/>
                  <a:pt x="4121343" y="145199"/>
                  <a:pt x="4110854" y="149560"/>
                </a:cubicBezTo>
                <a:cubicBezTo>
                  <a:pt x="4107889" y="153470"/>
                  <a:pt x="4103066" y="169310"/>
                  <a:pt x="4089118" y="178234"/>
                </a:cubicBezTo>
                <a:cubicBezTo>
                  <a:pt x="4076316" y="187001"/>
                  <a:pt x="4038780" y="202674"/>
                  <a:pt x="4016099" y="224473"/>
                </a:cubicBezTo>
                <a:cubicBezTo>
                  <a:pt x="3977653" y="258949"/>
                  <a:pt x="4044742" y="220530"/>
                  <a:pt x="4058038" y="211113"/>
                </a:cubicBezTo>
                <a:cubicBezTo>
                  <a:pt x="4078860" y="201242"/>
                  <a:pt x="4097590" y="184656"/>
                  <a:pt x="4107924" y="179148"/>
                </a:cubicBezTo>
                <a:cubicBezTo>
                  <a:pt x="4114797" y="178203"/>
                  <a:pt x="4123267" y="184623"/>
                  <a:pt x="4133106" y="179767"/>
                </a:cubicBezTo>
                <a:cubicBezTo>
                  <a:pt x="4149157" y="175515"/>
                  <a:pt x="4173082" y="158507"/>
                  <a:pt x="4198369" y="138682"/>
                </a:cubicBezTo>
                <a:lnTo>
                  <a:pt x="4271559" y="80912"/>
                </a:lnTo>
                <a:lnTo>
                  <a:pt x="4281620" y="74545"/>
                </a:lnTo>
                <a:cubicBezTo>
                  <a:pt x="4294950" y="66436"/>
                  <a:pt x="4311761" y="57118"/>
                  <a:pt x="4312314" y="61128"/>
                </a:cubicBezTo>
                <a:cubicBezTo>
                  <a:pt x="4317169" y="70967"/>
                  <a:pt x="4259464" y="97002"/>
                  <a:pt x="4259464" y="97002"/>
                </a:cubicBezTo>
                <a:cubicBezTo>
                  <a:pt x="4200196" y="141350"/>
                  <a:pt x="4150312" y="173314"/>
                  <a:pt x="4094500" y="213098"/>
                </a:cubicBezTo>
                <a:cubicBezTo>
                  <a:pt x="4081204" y="222517"/>
                  <a:pt x="4068855" y="238808"/>
                  <a:pt x="4049632" y="256046"/>
                </a:cubicBezTo>
                <a:cubicBezTo>
                  <a:pt x="4023534" y="274231"/>
                  <a:pt x="4009133" y="275629"/>
                  <a:pt x="4000695" y="294885"/>
                </a:cubicBezTo>
                <a:cubicBezTo>
                  <a:pt x="3995870" y="310726"/>
                  <a:pt x="4007600" y="319617"/>
                  <a:pt x="4001674" y="327439"/>
                </a:cubicBezTo>
                <a:cubicBezTo>
                  <a:pt x="3986358" y="347641"/>
                  <a:pt x="3915360" y="383094"/>
                  <a:pt x="3888610" y="400785"/>
                </a:cubicBezTo>
                <a:cubicBezTo>
                  <a:pt x="3799332" y="460353"/>
                  <a:pt x="3713019" y="516010"/>
                  <a:pt x="3609835" y="576323"/>
                </a:cubicBezTo>
                <a:cubicBezTo>
                  <a:pt x="3606375" y="580883"/>
                  <a:pt x="3552582" y="609884"/>
                  <a:pt x="3560401" y="615812"/>
                </a:cubicBezTo>
                <a:cubicBezTo>
                  <a:pt x="3568874" y="622234"/>
                  <a:pt x="3630456" y="573485"/>
                  <a:pt x="3643910" y="565211"/>
                </a:cubicBezTo>
                <a:cubicBezTo>
                  <a:pt x="3781054" y="484464"/>
                  <a:pt x="3906919" y="402352"/>
                  <a:pt x="4058012" y="312681"/>
                </a:cubicBezTo>
                <a:cubicBezTo>
                  <a:pt x="4070813" y="303914"/>
                  <a:pt x="4103785" y="284783"/>
                  <a:pt x="4140867" y="261584"/>
                </a:cubicBezTo>
                <a:cubicBezTo>
                  <a:pt x="4154164" y="252166"/>
                  <a:pt x="4256896" y="184328"/>
                  <a:pt x="4204994" y="227077"/>
                </a:cubicBezTo>
                <a:cubicBezTo>
                  <a:pt x="4156214" y="267060"/>
                  <a:pt x="4235653" y="212349"/>
                  <a:pt x="4245490" y="207494"/>
                </a:cubicBezTo>
                <a:cubicBezTo>
                  <a:pt x="4252859" y="205897"/>
                  <a:pt x="4278045" y="206515"/>
                  <a:pt x="4278990" y="213390"/>
                </a:cubicBezTo>
                <a:cubicBezTo>
                  <a:pt x="4276026" y="217300"/>
                  <a:pt x="4162961" y="290647"/>
                  <a:pt x="4149668" y="300065"/>
                </a:cubicBezTo>
                <a:cubicBezTo>
                  <a:pt x="4117641" y="326071"/>
                  <a:pt x="4087433" y="348323"/>
                  <a:pt x="4065245" y="369470"/>
                </a:cubicBezTo>
                <a:cubicBezTo>
                  <a:pt x="4062282" y="373380"/>
                  <a:pt x="4056806" y="388726"/>
                  <a:pt x="4053842" y="392637"/>
                </a:cubicBezTo>
                <a:cubicBezTo>
                  <a:pt x="4022269" y="426167"/>
                  <a:pt x="3945307" y="443765"/>
                  <a:pt x="3954726" y="457059"/>
                </a:cubicBezTo>
                <a:cubicBezTo>
                  <a:pt x="3954726" y="457059"/>
                  <a:pt x="3971438" y="451257"/>
                  <a:pt x="3985187" y="449364"/>
                </a:cubicBezTo>
                <a:cubicBezTo>
                  <a:pt x="3992159" y="444904"/>
                  <a:pt x="3998231" y="441295"/>
                  <a:pt x="3998663" y="440724"/>
                </a:cubicBezTo>
                <a:lnTo>
                  <a:pt x="3993151" y="443321"/>
                </a:lnTo>
                <a:lnTo>
                  <a:pt x="4002098" y="436530"/>
                </a:lnTo>
                <a:cubicBezTo>
                  <a:pt x="4002098" y="436530"/>
                  <a:pt x="4013829" y="445424"/>
                  <a:pt x="4024813" y="440410"/>
                </a:cubicBezTo>
                <a:cubicBezTo>
                  <a:pt x="4048892" y="433009"/>
                  <a:pt x="4100794" y="390260"/>
                  <a:pt x="4120964" y="379896"/>
                </a:cubicBezTo>
                <a:cubicBezTo>
                  <a:pt x="4123928" y="375986"/>
                  <a:pt x="4132401" y="382408"/>
                  <a:pt x="4139276" y="381461"/>
                </a:cubicBezTo>
                <a:cubicBezTo>
                  <a:pt x="4170229" y="373115"/>
                  <a:pt x="4218715" y="326750"/>
                  <a:pt x="4252338" y="308114"/>
                </a:cubicBezTo>
                <a:cubicBezTo>
                  <a:pt x="4281895" y="285368"/>
                  <a:pt x="4317377" y="254802"/>
                  <a:pt x="4363803" y="227399"/>
                </a:cubicBezTo>
                <a:cubicBezTo>
                  <a:pt x="4363803" y="227399"/>
                  <a:pt x="4374136" y="221892"/>
                  <a:pt x="4378697" y="225349"/>
                </a:cubicBezTo>
                <a:cubicBezTo>
                  <a:pt x="4377133" y="243659"/>
                  <a:pt x="4289716" y="291297"/>
                  <a:pt x="4273457" y="304624"/>
                </a:cubicBezTo>
                <a:cubicBezTo>
                  <a:pt x="4093333" y="442069"/>
                  <a:pt x="3905654" y="554286"/>
                  <a:pt x="3713193" y="674168"/>
                </a:cubicBezTo>
                <a:cubicBezTo>
                  <a:pt x="3696933" y="687495"/>
                  <a:pt x="3664908" y="713499"/>
                  <a:pt x="3708864" y="689356"/>
                </a:cubicBezTo>
                <a:cubicBezTo>
                  <a:pt x="3765127" y="657095"/>
                  <a:pt x="3817324" y="620728"/>
                  <a:pt x="3875028" y="594691"/>
                </a:cubicBezTo>
                <a:cubicBezTo>
                  <a:pt x="3791258" y="664590"/>
                  <a:pt x="3699478" y="701738"/>
                  <a:pt x="3615056" y="771142"/>
                </a:cubicBezTo>
                <a:cubicBezTo>
                  <a:pt x="3742816" y="702777"/>
                  <a:pt x="3858347" y="626171"/>
                  <a:pt x="3986106" y="557805"/>
                </a:cubicBezTo>
                <a:cubicBezTo>
                  <a:pt x="4080893" y="508571"/>
                  <a:pt x="4157492" y="433238"/>
                  <a:pt x="4256190" y="386969"/>
                </a:cubicBezTo>
                <a:cubicBezTo>
                  <a:pt x="4236314" y="403711"/>
                  <a:pt x="4203342" y="422843"/>
                  <a:pt x="4244786" y="410133"/>
                </a:cubicBezTo>
                <a:cubicBezTo>
                  <a:pt x="4264956" y="399770"/>
                  <a:pt x="4343901" y="345710"/>
                  <a:pt x="4365670" y="342714"/>
                </a:cubicBezTo>
                <a:cubicBezTo>
                  <a:pt x="4314872" y="393482"/>
                  <a:pt x="4287178" y="404300"/>
                  <a:pt x="4238240" y="443138"/>
                </a:cubicBezTo>
                <a:cubicBezTo>
                  <a:pt x="4169132" y="492340"/>
                  <a:pt x="4228853" y="455520"/>
                  <a:pt x="4257497" y="451579"/>
                </a:cubicBezTo>
                <a:cubicBezTo>
                  <a:pt x="4279265" y="448583"/>
                  <a:pt x="4229800" y="462395"/>
                  <a:pt x="4245145" y="467870"/>
                </a:cubicBezTo>
                <a:cubicBezTo>
                  <a:pt x="4260492" y="473346"/>
                  <a:pt x="4295029" y="435906"/>
                  <a:pt x="4315200" y="425542"/>
                </a:cubicBezTo>
                <a:cubicBezTo>
                  <a:pt x="4335076" y="408797"/>
                  <a:pt x="4357264" y="387650"/>
                  <a:pt x="4384307" y="376339"/>
                </a:cubicBezTo>
                <a:cubicBezTo>
                  <a:pt x="4384307" y="376339"/>
                  <a:pt x="4392780" y="382760"/>
                  <a:pt x="4399654" y="381814"/>
                </a:cubicBezTo>
                <a:cubicBezTo>
                  <a:pt x="4409987" y="376306"/>
                  <a:pt x="4469708" y="339487"/>
                  <a:pt x="4483004" y="330067"/>
                </a:cubicBezTo>
                <a:cubicBezTo>
                  <a:pt x="4558566" y="298071"/>
                  <a:pt x="4445503" y="371419"/>
                  <a:pt x="4426279" y="388656"/>
                </a:cubicBezTo>
                <a:cubicBezTo>
                  <a:pt x="4386233" y="415765"/>
                  <a:pt x="4353260" y="434895"/>
                  <a:pt x="4340910" y="451187"/>
                </a:cubicBezTo>
                <a:cubicBezTo>
                  <a:pt x="4282589" y="502409"/>
                  <a:pt x="4235668" y="530464"/>
                  <a:pt x="4177997" y="582177"/>
                </a:cubicBezTo>
                <a:cubicBezTo>
                  <a:pt x="4128533" y="595990"/>
                  <a:pt x="4143458" y="619618"/>
                  <a:pt x="4177997" y="582177"/>
                </a:cubicBezTo>
                <a:cubicBezTo>
                  <a:pt x="4238665" y="552232"/>
                  <a:pt x="4283533" y="509283"/>
                  <a:pt x="4343256" y="472463"/>
                </a:cubicBezTo>
                <a:cubicBezTo>
                  <a:pt x="4370499" y="454121"/>
                  <a:pt x="4395651" y="429062"/>
                  <a:pt x="4424295" y="425119"/>
                </a:cubicBezTo>
                <a:cubicBezTo>
                  <a:pt x="4435079" y="427136"/>
                  <a:pt x="4438988" y="430102"/>
                  <a:pt x="4449478" y="425739"/>
                </a:cubicBezTo>
                <a:cubicBezTo>
                  <a:pt x="4476523" y="414430"/>
                  <a:pt x="4494348" y="382792"/>
                  <a:pt x="4524357" y="367571"/>
                </a:cubicBezTo>
                <a:cubicBezTo>
                  <a:pt x="4521391" y="371481"/>
                  <a:pt x="4538136" y="391357"/>
                  <a:pt x="4541595" y="386796"/>
                </a:cubicBezTo>
                <a:cubicBezTo>
                  <a:pt x="4559905" y="388361"/>
                  <a:pt x="4618197" y="311461"/>
                  <a:pt x="4641363" y="322864"/>
                </a:cubicBezTo>
                <a:cubicBezTo>
                  <a:pt x="4617157" y="354798"/>
                  <a:pt x="4588516" y="358740"/>
                  <a:pt x="4562870" y="384450"/>
                </a:cubicBezTo>
                <a:cubicBezTo>
                  <a:pt x="4528332" y="421892"/>
                  <a:pt x="4492197" y="451963"/>
                  <a:pt x="4442966" y="484421"/>
                </a:cubicBezTo>
                <a:cubicBezTo>
                  <a:pt x="4364965" y="545355"/>
                  <a:pt x="4540714" y="431277"/>
                  <a:pt x="4544625" y="434242"/>
                </a:cubicBezTo>
                <a:lnTo>
                  <a:pt x="4511981" y="485429"/>
                </a:lnTo>
                <a:cubicBezTo>
                  <a:pt x="4515892" y="488393"/>
                  <a:pt x="4578123" y="440136"/>
                  <a:pt x="4578123" y="440136"/>
                </a:cubicBezTo>
                <a:cubicBezTo>
                  <a:pt x="4611096" y="421006"/>
                  <a:pt x="4616571" y="405661"/>
                  <a:pt x="4644266" y="394845"/>
                </a:cubicBezTo>
                <a:cubicBezTo>
                  <a:pt x="4631918" y="411138"/>
                  <a:pt x="4562810" y="460339"/>
                  <a:pt x="4566721" y="463303"/>
                </a:cubicBezTo>
                <a:cubicBezTo>
                  <a:pt x="4570631" y="466267"/>
                  <a:pt x="4648210" y="423487"/>
                  <a:pt x="4583012" y="475652"/>
                </a:cubicBezTo>
                <a:cubicBezTo>
                  <a:pt x="4540951" y="513546"/>
                  <a:pt x="4483246" y="539582"/>
                  <a:pt x="4449160" y="584549"/>
                </a:cubicBezTo>
                <a:cubicBezTo>
                  <a:pt x="4443232" y="592370"/>
                  <a:pt x="4508463" y="565880"/>
                  <a:pt x="4507360" y="557860"/>
                </a:cubicBezTo>
                <a:cubicBezTo>
                  <a:pt x="4509408" y="572754"/>
                  <a:pt x="4405730" y="633720"/>
                  <a:pt x="4392435" y="643138"/>
                </a:cubicBezTo>
                <a:cubicBezTo>
                  <a:pt x="4334112" y="694359"/>
                  <a:pt x="4271878" y="742615"/>
                  <a:pt x="4198862" y="788854"/>
                </a:cubicBezTo>
                <a:cubicBezTo>
                  <a:pt x="4132716" y="834146"/>
                  <a:pt x="4062663" y="876476"/>
                  <a:pt x="4014219" y="914662"/>
                </a:cubicBezTo>
                <a:cubicBezTo>
                  <a:pt x="4154938" y="838677"/>
                  <a:pt x="4327271" y="720983"/>
                  <a:pt x="4485655" y="612213"/>
                </a:cubicBezTo>
                <a:cubicBezTo>
                  <a:pt x="4511753" y="594028"/>
                  <a:pt x="4582007" y="544668"/>
                  <a:pt x="4532576" y="584157"/>
                </a:cubicBezTo>
                <a:cubicBezTo>
                  <a:pt x="4490512" y="622052"/>
                  <a:pt x="4546818" y="581615"/>
                  <a:pt x="4564183" y="576306"/>
                </a:cubicBezTo>
                <a:cubicBezTo>
                  <a:pt x="4561219" y="580217"/>
                  <a:pt x="4558255" y="584127"/>
                  <a:pt x="4555289" y="588038"/>
                </a:cubicBezTo>
                <a:cubicBezTo>
                  <a:pt x="4558255" y="584127"/>
                  <a:pt x="4548248" y="621692"/>
                  <a:pt x="4552811" y="625151"/>
                </a:cubicBezTo>
                <a:cubicBezTo>
                  <a:pt x="4560631" y="631078"/>
                  <a:pt x="4646945" y="575421"/>
                  <a:pt x="4660241" y="566003"/>
                </a:cubicBezTo>
                <a:cubicBezTo>
                  <a:pt x="4715633" y="544371"/>
                  <a:pt x="4569399" y="643882"/>
                  <a:pt x="4577871" y="650304"/>
                </a:cubicBezTo>
                <a:cubicBezTo>
                  <a:pt x="4582729" y="660141"/>
                  <a:pt x="4672656" y="601068"/>
                  <a:pt x="4626682" y="635997"/>
                </a:cubicBezTo>
                <a:cubicBezTo>
                  <a:pt x="4585271" y="674382"/>
                  <a:pt x="4529913" y="721695"/>
                  <a:pt x="4473606" y="762132"/>
                </a:cubicBezTo>
                <a:cubicBezTo>
                  <a:pt x="4457840" y="774808"/>
                  <a:pt x="4396679" y="805406"/>
                  <a:pt x="4374491" y="826555"/>
                </a:cubicBezTo>
                <a:cubicBezTo>
                  <a:pt x="4345881" y="856175"/>
                  <a:pt x="4425320" y="801464"/>
                  <a:pt x="4435159" y="796607"/>
                </a:cubicBezTo>
                <a:cubicBezTo>
                  <a:pt x="4511635" y="745808"/>
                  <a:pt x="4525383" y="743914"/>
                  <a:pt x="4612349" y="688751"/>
                </a:cubicBezTo>
                <a:cubicBezTo>
                  <a:pt x="4635483" y="674478"/>
                  <a:pt x="4652395" y="661644"/>
                  <a:pt x="4672566" y="651279"/>
                </a:cubicBezTo>
                <a:cubicBezTo>
                  <a:pt x="4719936" y="630750"/>
                  <a:pt x="4647866" y="683864"/>
                  <a:pt x="4631604" y="697192"/>
                </a:cubicBezTo>
                <a:cubicBezTo>
                  <a:pt x="4604854" y="714882"/>
                  <a:pt x="4570937" y="727137"/>
                  <a:pt x="4579704" y="739940"/>
                </a:cubicBezTo>
                <a:cubicBezTo>
                  <a:pt x="4575794" y="736976"/>
                  <a:pt x="4637407" y="713903"/>
                  <a:pt x="4654771" y="708595"/>
                </a:cubicBezTo>
                <a:cubicBezTo>
                  <a:pt x="4654771" y="708595"/>
                  <a:pt x="4680417" y="682885"/>
                  <a:pt x="4678853" y="701195"/>
                </a:cubicBezTo>
                <a:cubicBezTo>
                  <a:pt x="4678853" y="701195"/>
                  <a:pt x="4655719" y="715469"/>
                  <a:pt x="4642916" y="724235"/>
                </a:cubicBezTo>
                <a:cubicBezTo>
                  <a:pt x="4638354" y="720778"/>
                  <a:pt x="4634443" y="717813"/>
                  <a:pt x="4636493" y="732708"/>
                </a:cubicBezTo>
                <a:cubicBezTo>
                  <a:pt x="4636493" y="732708"/>
                  <a:pt x="4639458" y="728798"/>
                  <a:pt x="4642916" y="724235"/>
                </a:cubicBezTo>
                <a:cubicBezTo>
                  <a:pt x="4647278" y="734726"/>
                  <a:pt x="4652134" y="744563"/>
                  <a:pt x="4652134" y="744563"/>
                </a:cubicBezTo>
                <a:cubicBezTo>
                  <a:pt x="4646207" y="752383"/>
                  <a:pt x="4602903" y="777022"/>
                  <a:pt x="4590553" y="793314"/>
                </a:cubicBezTo>
                <a:cubicBezTo>
                  <a:pt x="4590553" y="793314"/>
                  <a:pt x="4572276" y="817427"/>
                  <a:pt x="4608212" y="794387"/>
                </a:cubicBezTo>
                <a:cubicBezTo>
                  <a:pt x="4635458" y="776043"/>
                  <a:pt x="4610724" y="782951"/>
                  <a:pt x="4632492" y="779954"/>
                </a:cubicBezTo>
                <a:cubicBezTo>
                  <a:pt x="4617599" y="782005"/>
                  <a:pt x="4624054" y="799210"/>
                  <a:pt x="4634836" y="801229"/>
                </a:cubicBezTo>
                <a:cubicBezTo>
                  <a:pt x="4627962" y="802173"/>
                  <a:pt x="4709873" y="744205"/>
                  <a:pt x="4713783" y="747170"/>
                </a:cubicBezTo>
                <a:cubicBezTo>
                  <a:pt x="4716327" y="761413"/>
                  <a:pt x="4645326" y="796865"/>
                  <a:pt x="4639398" y="804686"/>
                </a:cubicBezTo>
                <a:cubicBezTo>
                  <a:pt x="4625451" y="813610"/>
                  <a:pt x="4566675" y="857305"/>
                  <a:pt x="4567780" y="865325"/>
                </a:cubicBezTo>
                <a:cubicBezTo>
                  <a:pt x="4568725" y="872199"/>
                  <a:pt x="4615645" y="844145"/>
                  <a:pt x="4628941" y="834727"/>
                </a:cubicBezTo>
                <a:cubicBezTo>
                  <a:pt x="4622068" y="835672"/>
                  <a:pt x="4684754" y="794942"/>
                  <a:pt x="4685701" y="801817"/>
                </a:cubicBezTo>
                <a:cubicBezTo>
                  <a:pt x="4687593" y="815563"/>
                  <a:pt x="4612682" y="848055"/>
                  <a:pt x="4584072" y="877675"/>
                </a:cubicBezTo>
                <a:cubicBezTo>
                  <a:pt x="4561233" y="898329"/>
                  <a:pt x="4558267" y="902240"/>
                  <a:pt x="4525747" y="928896"/>
                </a:cubicBezTo>
                <a:cubicBezTo>
                  <a:pt x="4509984" y="941572"/>
                  <a:pt x="4488248" y="970248"/>
                  <a:pt x="4524677" y="946555"/>
                </a:cubicBezTo>
                <a:cubicBezTo>
                  <a:pt x="4564724" y="919446"/>
                  <a:pt x="4613009" y="880112"/>
                  <a:pt x="4656964" y="855970"/>
                </a:cubicBezTo>
                <a:cubicBezTo>
                  <a:pt x="4726073" y="806765"/>
                  <a:pt x="4535169" y="942193"/>
                  <a:pt x="4626337" y="896373"/>
                </a:cubicBezTo>
                <a:cubicBezTo>
                  <a:pt x="4639139" y="887608"/>
                  <a:pt x="4672311" y="861445"/>
                  <a:pt x="4692934" y="858608"/>
                </a:cubicBezTo>
                <a:cubicBezTo>
                  <a:pt x="4717667" y="851701"/>
                  <a:pt x="4664819" y="887575"/>
                  <a:pt x="4638720" y="905759"/>
                </a:cubicBezTo>
                <a:cubicBezTo>
                  <a:pt x="4614935" y="919539"/>
                  <a:pt x="4588835" y="937723"/>
                  <a:pt x="4579452" y="950107"/>
                </a:cubicBezTo>
                <a:cubicBezTo>
                  <a:pt x="4569613" y="954964"/>
                  <a:pt x="4567101" y="966397"/>
                  <a:pt x="4558209" y="978128"/>
                </a:cubicBezTo>
                <a:cubicBezTo>
                  <a:pt x="4529601" y="1007749"/>
                  <a:pt x="4484698" y="1025018"/>
                  <a:pt x="4459546" y="1050078"/>
                </a:cubicBezTo>
                <a:cubicBezTo>
                  <a:pt x="4449706" y="1054935"/>
                  <a:pt x="4438304" y="1078101"/>
                  <a:pt x="4419080" y="1095338"/>
                </a:cubicBezTo>
                <a:cubicBezTo>
                  <a:pt x="4379982" y="1129321"/>
                  <a:pt x="4316349" y="1163178"/>
                  <a:pt x="4276304" y="1190285"/>
                </a:cubicBezTo>
                <a:cubicBezTo>
                  <a:pt x="4163892" y="1264127"/>
                  <a:pt x="4009383" y="1350182"/>
                  <a:pt x="3883024" y="1432947"/>
                </a:cubicBezTo>
                <a:cubicBezTo>
                  <a:pt x="3816881" y="1478242"/>
                  <a:pt x="3904141" y="1429459"/>
                  <a:pt x="3927927" y="1415677"/>
                </a:cubicBezTo>
                <a:cubicBezTo>
                  <a:pt x="4010782" y="1364583"/>
                  <a:pt x="4095728" y="1320205"/>
                  <a:pt x="4172659" y="1276930"/>
                </a:cubicBezTo>
                <a:cubicBezTo>
                  <a:pt x="4236784" y="1242421"/>
                  <a:pt x="4175203" y="1291173"/>
                  <a:pt x="4147959" y="1309514"/>
                </a:cubicBezTo>
                <a:cubicBezTo>
                  <a:pt x="4031932" y="1386770"/>
                  <a:pt x="3918415" y="1452591"/>
                  <a:pt x="3788145" y="1532393"/>
                </a:cubicBezTo>
                <a:cubicBezTo>
                  <a:pt x="3751065" y="1555593"/>
                  <a:pt x="3835098" y="1530017"/>
                  <a:pt x="3830537" y="1526560"/>
                </a:cubicBezTo>
                <a:cubicBezTo>
                  <a:pt x="3947092" y="1474328"/>
                  <a:pt x="4020075" y="1402411"/>
                  <a:pt x="4139101" y="1346921"/>
                </a:cubicBezTo>
                <a:cubicBezTo>
                  <a:pt x="4026983" y="1427143"/>
                  <a:pt x="3903135" y="1498473"/>
                  <a:pt x="3775829" y="1574365"/>
                </a:cubicBezTo>
                <a:cubicBezTo>
                  <a:pt x="3772865" y="1578273"/>
                  <a:pt x="3720438" y="1595996"/>
                  <a:pt x="3732821" y="1605382"/>
                </a:cubicBezTo>
                <a:cubicBezTo>
                  <a:pt x="3736729" y="1608345"/>
                  <a:pt x="3777722" y="1588112"/>
                  <a:pt x="3760515" y="1594566"/>
                </a:cubicBezTo>
                <a:cubicBezTo>
                  <a:pt x="3811347" y="1569476"/>
                  <a:pt x="3880946" y="1519621"/>
                  <a:pt x="3935193" y="1498147"/>
                </a:cubicBezTo>
                <a:cubicBezTo>
                  <a:pt x="3955363" y="1487785"/>
                  <a:pt x="3974168" y="1488694"/>
                  <a:pt x="3986970" y="1479929"/>
                </a:cubicBezTo>
                <a:cubicBezTo>
                  <a:pt x="4037801" y="1454840"/>
                  <a:pt x="4083321" y="1412386"/>
                  <a:pt x="4138061" y="1390258"/>
                </a:cubicBezTo>
                <a:cubicBezTo>
                  <a:pt x="4104890" y="1416420"/>
                  <a:pt x="4084722" y="1426785"/>
                  <a:pt x="4055658" y="1448879"/>
                </a:cubicBezTo>
                <a:cubicBezTo>
                  <a:pt x="4065495" y="1444023"/>
                  <a:pt x="3974168" y="1488694"/>
                  <a:pt x="3971656" y="1500131"/>
                </a:cubicBezTo>
                <a:cubicBezTo>
                  <a:pt x="3977165" y="1510464"/>
                  <a:pt x="4082702" y="1437569"/>
                  <a:pt x="4092540" y="1432713"/>
                </a:cubicBezTo>
                <a:cubicBezTo>
                  <a:pt x="4205603" y="1359366"/>
                  <a:pt x="4272694" y="1320948"/>
                  <a:pt x="4392632" y="1246654"/>
                </a:cubicBezTo>
                <a:cubicBezTo>
                  <a:pt x="4392632" y="1246654"/>
                  <a:pt x="4447992" y="1199343"/>
                  <a:pt x="4454446" y="1216551"/>
                </a:cubicBezTo>
                <a:cubicBezTo>
                  <a:pt x="4451934" y="1227987"/>
                  <a:pt x="4357147" y="1277221"/>
                  <a:pt x="4354184" y="1281129"/>
                </a:cubicBezTo>
                <a:cubicBezTo>
                  <a:pt x="4264256" y="1340204"/>
                  <a:pt x="4181398" y="1391298"/>
                  <a:pt x="4089156" y="1454776"/>
                </a:cubicBezTo>
                <a:cubicBezTo>
                  <a:pt x="4147281" y="1410586"/>
                  <a:pt x="4067389" y="1457771"/>
                  <a:pt x="4072245" y="1467610"/>
                </a:cubicBezTo>
                <a:cubicBezTo>
                  <a:pt x="4081664" y="1480907"/>
                  <a:pt x="4193781" y="1400684"/>
                  <a:pt x="4203620" y="1395828"/>
                </a:cubicBezTo>
                <a:cubicBezTo>
                  <a:pt x="4302735" y="1331404"/>
                  <a:pt x="4409869" y="1265878"/>
                  <a:pt x="4528368" y="1185363"/>
                </a:cubicBezTo>
                <a:cubicBezTo>
                  <a:pt x="4528368" y="1185363"/>
                  <a:pt x="4591548" y="1143980"/>
                  <a:pt x="4586565" y="1158676"/>
                </a:cubicBezTo>
                <a:cubicBezTo>
                  <a:pt x="4577180" y="1171056"/>
                  <a:pt x="4539645" y="1186729"/>
                  <a:pt x="4523388" y="1200058"/>
                </a:cubicBezTo>
                <a:cubicBezTo>
                  <a:pt x="4529313" y="1192237"/>
                  <a:pt x="4456789" y="1237824"/>
                  <a:pt x="4469173" y="1247210"/>
                </a:cubicBezTo>
                <a:cubicBezTo>
                  <a:pt x="4473083" y="1250175"/>
                  <a:pt x="4541695" y="1201623"/>
                  <a:pt x="4554993" y="1192205"/>
                </a:cubicBezTo>
                <a:cubicBezTo>
                  <a:pt x="4584055" y="1170111"/>
                  <a:pt x="4610804" y="1152422"/>
                  <a:pt x="4638501" y="1141604"/>
                </a:cubicBezTo>
                <a:cubicBezTo>
                  <a:pt x="4523418" y="1225736"/>
                  <a:pt x="4401010" y="1303287"/>
                  <a:pt x="4271687" y="1389962"/>
                </a:cubicBezTo>
                <a:cubicBezTo>
                  <a:pt x="4271687" y="1389962"/>
                  <a:pt x="4246009" y="1389994"/>
                  <a:pt x="4247903" y="1403742"/>
                </a:cubicBezTo>
                <a:cubicBezTo>
                  <a:pt x="4249500" y="1411111"/>
                  <a:pt x="4309223" y="1374290"/>
                  <a:pt x="4275598" y="1392926"/>
                </a:cubicBezTo>
                <a:cubicBezTo>
                  <a:pt x="4386644" y="1330364"/>
                  <a:pt x="4510616" y="1234501"/>
                  <a:pt x="4622114" y="1179464"/>
                </a:cubicBezTo>
                <a:cubicBezTo>
                  <a:pt x="4521928" y="1261546"/>
                  <a:pt x="4373348" y="1339780"/>
                  <a:pt x="4253863" y="1421600"/>
                </a:cubicBezTo>
                <a:cubicBezTo>
                  <a:pt x="4244024" y="1426457"/>
                  <a:pt x="4201015" y="1457475"/>
                  <a:pt x="4209487" y="1463896"/>
                </a:cubicBezTo>
                <a:lnTo>
                  <a:pt x="4266245" y="1430986"/>
                </a:lnTo>
                <a:cubicBezTo>
                  <a:pt x="4319587" y="1394461"/>
                  <a:pt x="4378657" y="1357145"/>
                  <a:pt x="4432944" y="1327493"/>
                </a:cubicBezTo>
                <a:cubicBezTo>
                  <a:pt x="4347578" y="1390023"/>
                  <a:pt x="4243406" y="1451641"/>
                  <a:pt x="4141324" y="1519973"/>
                </a:cubicBezTo>
                <a:cubicBezTo>
                  <a:pt x="4044028" y="1580645"/>
                  <a:pt x="3939405" y="1634735"/>
                  <a:pt x="3850127" y="1694303"/>
                </a:cubicBezTo>
                <a:cubicBezTo>
                  <a:pt x="3760197" y="1753376"/>
                  <a:pt x="3664046" y="1813888"/>
                  <a:pt x="3561438" y="1857195"/>
                </a:cubicBezTo>
                <a:cubicBezTo>
                  <a:pt x="3550949" y="1861558"/>
                  <a:pt x="3500119" y="1886648"/>
                  <a:pt x="3541564" y="1873939"/>
                </a:cubicBezTo>
                <a:cubicBezTo>
                  <a:pt x="3584154" y="1861073"/>
                  <a:pt x="3651242" y="1822655"/>
                  <a:pt x="3681705" y="1814960"/>
                </a:cubicBezTo>
                <a:cubicBezTo>
                  <a:pt x="3649678" y="1840965"/>
                  <a:pt x="3629507" y="1851330"/>
                  <a:pt x="3595886" y="1869966"/>
                </a:cubicBezTo>
                <a:cubicBezTo>
                  <a:pt x="3565876" y="1885186"/>
                  <a:pt x="3498134" y="1923110"/>
                  <a:pt x="3495623" y="1934547"/>
                </a:cubicBezTo>
                <a:cubicBezTo>
                  <a:pt x="3495203" y="1952698"/>
                  <a:pt x="3528208" y="1959247"/>
                  <a:pt x="3546394" y="1985344"/>
                </a:cubicBezTo>
                <a:cubicBezTo>
                  <a:pt x="3554866" y="1991766"/>
                  <a:pt x="3561120" y="2016005"/>
                  <a:pt x="3570538" y="2029301"/>
                </a:cubicBezTo>
                <a:cubicBezTo>
                  <a:pt x="3582921" y="2038687"/>
                  <a:pt x="3602178" y="2047128"/>
                  <a:pt x="3603125" y="2054002"/>
                </a:cubicBezTo>
                <a:cubicBezTo>
                  <a:pt x="3610944" y="2059929"/>
                  <a:pt x="3602505" y="2079185"/>
                  <a:pt x="3608959" y="2096392"/>
                </a:cubicBezTo>
                <a:cubicBezTo>
                  <a:pt x="3612870" y="2099356"/>
                  <a:pt x="3647348" y="2137804"/>
                  <a:pt x="3655168" y="2143730"/>
                </a:cubicBezTo>
                <a:cubicBezTo>
                  <a:pt x="3660184" y="2154716"/>
                  <a:pt x="3668003" y="2160643"/>
                  <a:pt x="3676475" y="2167065"/>
                </a:cubicBezTo>
                <a:cubicBezTo>
                  <a:pt x="3673511" y="2170975"/>
                  <a:pt x="3676804" y="2199123"/>
                  <a:pt x="3685275" y="2205547"/>
                </a:cubicBezTo>
                <a:cubicBezTo>
                  <a:pt x="3694695" y="2218843"/>
                  <a:pt x="3789747" y="2277553"/>
                  <a:pt x="3800565" y="2305251"/>
                </a:cubicBezTo>
                <a:cubicBezTo>
                  <a:pt x="3801511" y="2312125"/>
                  <a:pt x="3782288" y="2329364"/>
                  <a:pt x="3790109" y="2335292"/>
                </a:cubicBezTo>
                <a:cubicBezTo>
                  <a:pt x="3787144" y="2339202"/>
                  <a:pt x="3828002" y="2377356"/>
                  <a:pt x="3832564" y="2380814"/>
                </a:cubicBezTo>
                <a:cubicBezTo>
                  <a:pt x="3861534" y="2408928"/>
                  <a:pt x="3904903" y="2435648"/>
                  <a:pt x="3907448" y="2449889"/>
                </a:cubicBezTo>
                <a:cubicBezTo>
                  <a:pt x="3910288" y="2470512"/>
                  <a:pt x="3875809" y="2432065"/>
                  <a:pt x="3873790" y="2442849"/>
                </a:cubicBezTo>
                <a:cubicBezTo>
                  <a:pt x="3869913" y="2465562"/>
                  <a:pt x="3896958" y="2454252"/>
                  <a:pt x="3910288" y="2470512"/>
                </a:cubicBezTo>
                <a:cubicBezTo>
                  <a:pt x="3919210" y="2484460"/>
                  <a:pt x="3910772" y="2503716"/>
                  <a:pt x="3920190" y="2517012"/>
                </a:cubicBezTo>
                <a:cubicBezTo>
                  <a:pt x="3921136" y="2523887"/>
                  <a:pt x="3938794" y="2524958"/>
                  <a:pt x="3943356" y="2528416"/>
                </a:cubicBezTo>
                <a:cubicBezTo>
                  <a:pt x="3956033" y="2544183"/>
                  <a:pt x="3935413" y="2547021"/>
                  <a:pt x="3950106" y="2552002"/>
                </a:cubicBezTo>
                <a:cubicBezTo>
                  <a:pt x="3954668" y="2555460"/>
                  <a:pt x="4016314" y="2558067"/>
                  <a:pt x="3984709" y="2565920"/>
                </a:cubicBezTo>
                <a:cubicBezTo>
                  <a:pt x="3959978" y="2572825"/>
                  <a:pt x="3985654" y="2572794"/>
                  <a:pt x="3996473" y="2600489"/>
                </a:cubicBezTo>
                <a:cubicBezTo>
                  <a:pt x="4003874" y="2624571"/>
                  <a:pt x="3991490" y="2615184"/>
                  <a:pt x="4003874" y="2624571"/>
                </a:cubicBezTo>
                <a:cubicBezTo>
                  <a:pt x="4007784" y="2627535"/>
                  <a:pt x="4004292" y="2606416"/>
                  <a:pt x="4004292" y="2606416"/>
                </a:cubicBezTo>
                <a:cubicBezTo>
                  <a:pt x="4012313" y="2605314"/>
                  <a:pt x="4047211" y="2625608"/>
                  <a:pt x="4051122" y="2628573"/>
                </a:cubicBezTo>
                <a:cubicBezTo>
                  <a:pt x="4074319" y="2665656"/>
                  <a:pt x="4013979" y="2727660"/>
                  <a:pt x="3982438" y="2786868"/>
                </a:cubicBezTo>
                <a:cubicBezTo>
                  <a:pt x="3976510" y="2794689"/>
                  <a:pt x="3931549" y="2887847"/>
                  <a:pt x="3904924" y="2881005"/>
                </a:cubicBezTo>
                <a:cubicBezTo>
                  <a:pt x="3912292" y="2879408"/>
                  <a:pt x="3934120" y="2800524"/>
                  <a:pt x="3911313" y="2846856"/>
                </a:cubicBezTo>
                <a:cubicBezTo>
                  <a:pt x="3888507" y="2893188"/>
                  <a:pt x="3802225" y="2974525"/>
                  <a:pt x="3771599" y="3014928"/>
                </a:cubicBezTo>
                <a:cubicBezTo>
                  <a:pt x="3706433" y="3092774"/>
                  <a:pt x="3642216" y="3177492"/>
                  <a:pt x="3566562" y="3259699"/>
                </a:cubicBezTo>
                <a:cubicBezTo>
                  <a:pt x="3540914" y="3285410"/>
                  <a:pt x="3474803" y="3356381"/>
                  <a:pt x="3511855" y="3307504"/>
                </a:cubicBezTo>
                <a:cubicBezTo>
                  <a:pt x="3585457" y="3210402"/>
                  <a:pt x="3682648" y="3106554"/>
                  <a:pt x="3766090" y="3004596"/>
                </a:cubicBezTo>
                <a:cubicBezTo>
                  <a:pt x="3781405" y="2984394"/>
                  <a:pt x="3766090" y="3004596"/>
                  <a:pt x="3785966" y="2987852"/>
                </a:cubicBezTo>
                <a:cubicBezTo>
                  <a:pt x="3801279" y="2967650"/>
                  <a:pt x="3818453" y="2935518"/>
                  <a:pt x="3808120" y="2941026"/>
                </a:cubicBezTo>
                <a:cubicBezTo>
                  <a:pt x="3801246" y="2941972"/>
                  <a:pt x="3712328" y="3059275"/>
                  <a:pt x="3706400" y="3067096"/>
                </a:cubicBezTo>
                <a:cubicBezTo>
                  <a:pt x="3662478" y="3116917"/>
                  <a:pt x="3607645" y="3189254"/>
                  <a:pt x="3550267" y="3247350"/>
                </a:cubicBezTo>
                <a:cubicBezTo>
                  <a:pt x="3135588" y="3677990"/>
                  <a:pt x="2633362" y="4180798"/>
                  <a:pt x="2187988" y="4600487"/>
                </a:cubicBezTo>
                <a:cubicBezTo>
                  <a:pt x="2165800" y="4621635"/>
                  <a:pt x="2191899" y="4603452"/>
                  <a:pt x="2145926" y="4638380"/>
                </a:cubicBezTo>
                <a:cubicBezTo>
                  <a:pt x="2120279" y="4664090"/>
                  <a:pt x="2081380" y="4691040"/>
                  <a:pt x="2135142" y="4636361"/>
                </a:cubicBezTo>
                <a:cubicBezTo>
                  <a:pt x="2262991" y="4517787"/>
                  <a:pt x="2389969" y="4409836"/>
                  <a:pt x="2523295" y="4275914"/>
                </a:cubicBezTo>
                <a:cubicBezTo>
                  <a:pt x="2539557" y="4262586"/>
                  <a:pt x="2604722" y="4184741"/>
                  <a:pt x="2552326" y="4228141"/>
                </a:cubicBezTo>
                <a:cubicBezTo>
                  <a:pt x="2475430" y="4297093"/>
                  <a:pt x="2383516" y="4392630"/>
                  <a:pt x="2311896" y="4453268"/>
                </a:cubicBezTo>
                <a:cubicBezTo>
                  <a:pt x="2225458" y="4533458"/>
                  <a:pt x="2182480" y="4590154"/>
                  <a:pt x="2088222" y="4664417"/>
                </a:cubicBezTo>
                <a:cubicBezTo>
                  <a:pt x="2033515" y="4712219"/>
                  <a:pt x="2096167" y="4645812"/>
                  <a:pt x="2127741" y="4612281"/>
                </a:cubicBezTo>
                <a:cubicBezTo>
                  <a:pt x="2189028" y="4557150"/>
                  <a:pt x="2275960" y="4476308"/>
                  <a:pt x="2326758" y="4425541"/>
                </a:cubicBezTo>
                <a:cubicBezTo>
                  <a:pt x="2413197" y="4345352"/>
                  <a:pt x="2513877" y="4262618"/>
                  <a:pt x="2620002" y="4138861"/>
                </a:cubicBezTo>
                <a:cubicBezTo>
                  <a:pt x="2739579" y="4006832"/>
                  <a:pt x="2864498" y="3917843"/>
                  <a:pt x="2965766" y="3784247"/>
                </a:cubicBezTo>
                <a:cubicBezTo>
                  <a:pt x="3014670" y="3719731"/>
                  <a:pt x="2971693" y="3776428"/>
                  <a:pt x="2919792" y="3819175"/>
                </a:cubicBezTo>
                <a:cubicBezTo>
                  <a:pt x="2903532" y="3832504"/>
                  <a:pt x="2886326" y="3838957"/>
                  <a:pt x="2880397" y="3846778"/>
                </a:cubicBezTo>
                <a:cubicBezTo>
                  <a:pt x="2868047" y="3863069"/>
                  <a:pt x="2846806" y="3891092"/>
                  <a:pt x="2814581" y="3924130"/>
                </a:cubicBezTo>
                <a:cubicBezTo>
                  <a:pt x="2780045" y="3961571"/>
                  <a:pt x="2705042" y="4044271"/>
                  <a:pt x="2655610" y="4083761"/>
                </a:cubicBezTo>
                <a:cubicBezTo>
                  <a:pt x="2643260" y="4100054"/>
                  <a:pt x="2616709" y="4110712"/>
                  <a:pt x="2599798" y="4123545"/>
                </a:cubicBezTo>
                <a:cubicBezTo>
                  <a:pt x="2499571" y="4213806"/>
                  <a:pt x="2444737" y="4286144"/>
                  <a:pt x="2350930" y="4367929"/>
                </a:cubicBezTo>
                <a:cubicBezTo>
                  <a:pt x="2364878" y="4359005"/>
                  <a:pt x="2269052" y="4451577"/>
                  <a:pt x="2255725" y="4435316"/>
                </a:cubicBezTo>
                <a:cubicBezTo>
                  <a:pt x="2263546" y="4441245"/>
                  <a:pt x="2309486" y="4380640"/>
                  <a:pt x="2321837" y="4364346"/>
                </a:cubicBezTo>
                <a:cubicBezTo>
                  <a:pt x="2392015" y="4297486"/>
                  <a:pt x="2483804" y="4226482"/>
                  <a:pt x="2559458" y="4144275"/>
                </a:cubicBezTo>
                <a:cubicBezTo>
                  <a:pt x="2672909" y="4027096"/>
                  <a:pt x="2781083" y="3918233"/>
                  <a:pt x="2884895" y="3798880"/>
                </a:cubicBezTo>
                <a:cubicBezTo>
                  <a:pt x="2915974" y="3766002"/>
                  <a:pt x="2864073" y="3808749"/>
                  <a:pt x="2853741" y="3814257"/>
                </a:cubicBezTo>
                <a:cubicBezTo>
                  <a:pt x="2774176" y="3893500"/>
                  <a:pt x="2711030" y="3960561"/>
                  <a:pt x="2627554" y="4036841"/>
                </a:cubicBezTo>
                <a:cubicBezTo>
                  <a:pt x="2580214" y="4083048"/>
                  <a:pt x="2691353" y="3970275"/>
                  <a:pt x="2697281" y="3962454"/>
                </a:cubicBezTo>
                <a:cubicBezTo>
                  <a:pt x="2773229" y="3886627"/>
                  <a:pt x="2837975" y="3826933"/>
                  <a:pt x="2925326" y="3727941"/>
                </a:cubicBezTo>
                <a:cubicBezTo>
                  <a:pt x="2925326" y="3727941"/>
                  <a:pt x="2950060" y="3721035"/>
                  <a:pt x="2937678" y="3711649"/>
                </a:cubicBezTo>
                <a:cubicBezTo>
                  <a:pt x="2933767" y="3708685"/>
                  <a:pt x="2834483" y="3805818"/>
                  <a:pt x="2821683" y="3814584"/>
                </a:cubicBezTo>
                <a:cubicBezTo>
                  <a:pt x="2560463" y="4075260"/>
                  <a:pt x="2339785" y="4308174"/>
                  <a:pt x="2071660" y="4544118"/>
                </a:cubicBezTo>
                <a:cubicBezTo>
                  <a:pt x="2033214" y="4578595"/>
                  <a:pt x="2049894" y="4547115"/>
                  <a:pt x="2079154" y="4517989"/>
                </a:cubicBezTo>
                <a:cubicBezTo>
                  <a:pt x="2119620" y="4472729"/>
                  <a:pt x="2178237" y="4427886"/>
                  <a:pt x="2233598" y="4380576"/>
                </a:cubicBezTo>
                <a:cubicBezTo>
                  <a:pt x="2370833" y="4249617"/>
                  <a:pt x="2532349" y="4104228"/>
                  <a:pt x="2672516" y="3943681"/>
                </a:cubicBezTo>
                <a:cubicBezTo>
                  <a:pt x="2713633" y="3898914"/>
                  <a:pt x="2661732" y="3941665"/>
                  <a:pt x="2645470" y="3954991"/>
                </a:cubicBezTo>
                <a:cubicBezTo>
                  <a:pt x="2540262" y="4059944"/>
                  <a:pt x="2419284" y="4177574"/>
                  <a:pt x="2307201" y="4283475"/>
                </a:cubicBezTo>
                <a:cubicBezTo>
                  <a:pt x="2280609" y="4302311"/>
                  <a:pt x="2263277" y="4333298"/>
                  <a:pt x="2250475" y="4342063"/>
                </a:cubicBezTo>
                <a:cubicBezTo>
                  <a:pt x="2239492" y="4347077"/>
                  <a:pt x="2221834" y="4346007"/>
                  <a:pt x="2218375" y="4350567"/>
                </a:cubicBezTo>
                <a:cubicBezTo>
                  <a:pt x="2165528" y="4386443"/>
                  <a:pt x="2068789" y="4497818"/>
                  <a:pt x="1997663" y="4557804"/>
                </a:cubicBezTo>
                <a:cubicBezTo>
                  <a:pt x="1951692" y="4592734"/>
                  <a:pt x="1985283" y="4548419"/>
                  <a:pt x="2017959" y="4522907"/>
                </a:cubicBezTo>
                <a:cubicBezTo>
                  <a:pt x="2218344" y="4324890"/>
                  <a:pt x="2417394" y="4163826"/>
                  <a:pt x="2631196" y="3931858"/>
                </a:cubicBezTo>
                <a:cubicBezTo>
                  <a:pt x="2644493" y="3922440"/>
                  <a:pt x="2687469" y="3865745"/>
                  <a:pt x="2636672" y="3916511"/>
                </a:cubicBezTo>
                <a:cubicBezTo>
                  <a:pt x="2426252" y="4126419"/>
                  <a:pt x="2211469" y="4325836"/>
                  <a:pt x="2003560" y="4524308"/>
                </a:cubicBezTo>
                <a:cubicBezTo>
                  <a:pt x="1968075" y="4554875"/>
                  <a:pt x="1940413" y="4591367"/>
                  <a:pt x="1910699" y="4612968"/>
                </a:cubicBezTo>
                <a:cubicBezTo>
                  <a:pt x="1903824" y="4613914"/>
                  <a:pt x="1896003" y="4607986"/>
                  <a:pt x="1889132" y="4608933"/>
                </a:cubicBezTo>
                <a:cubicBezTo>
                  <a:pt x="1880201" y="4611911"/>
                  <a:pt x="1864014" y="4626835"/>
                  <a:pt x="1845624" y="4644834"/>
                </a:cubicBezTo>
                <a:lnTo>
                  <a:pt x="1799127" y="4689392"/>
                </a:lnTo>
                <a:lnTo>
                  <a:pt x="1814762" y="4664876"/>
                </a:lnTo>
                <a:cubicBezTo>
                  <a:pt x="1810851" y="4661912"/>
                  <a:pt x="1635102" y="4775989"/>
                  <a:pt x="1713102" y="4715058"/>
                </a:cubicBezTo>
                <a:cubicBezTo>
                  <a:pt x="1762333" y="4682599"/>
                  <a:pt x="1798469" y="4652526"/>
                  <a:pt x="1833005" y="4615086"/>
                </a:cubicBezTo>
                <a:cubicBezTo>
                  <a:pt x="1858652" y="4589376"/>
                  <a:pt x="1887294" y="4585432"/>
                  <a:pt x="1911500" y="4553501"/>
                </a:cubicBezTo>
                <a:cubicBezTo>
                  <a:pt x="1888331" y="4542098"/>
                  <a:pt x="1830042" y="4618995"/>
                  <a:pt x="1811732" y="4617429"/>
                </a:cubicBezTo>
                <a:cubicBezTo>
                  <a:pt x="1808274" y="4621991"/>
                  <a:pt x="1791530" y="4602116"/>
                  <a:pt x="1794494" y="4598206"/>
                </a:cubicBezTo>
                <a:cubicBezTo>
                  <a:pt x="1764485" y="4613425"/>
                  <a:pt x="1746660" y="4645064"/>
                  <a:pt x="1719615" y="4656373"/>
                </a:cubicBezTo>
                <a:cubicBezTo>
                  <a:pt x="1709124" y="4660736"/>
                  <a:pt x="1705216" y="4657773"/>
                  <a:pt x="1694431" y="4655756"/>
                </a:cubicBezTo>
                <a:cubicBezTo>
                  <a:pt x="1665788" y="4659696"/>
                  <a:pt x="1640636" y="4684756"/>
                  <a:pt x="1613393" y="4703097"/>
                </a:cubicBezTo>
                <a:cubicBezTo>
                  <a:pt x="1553670" y="4739917"/>
                  <a:pt x="1508802" y="4782866"/>
                  <a:pt x="1448134" y="4812814"/>
                </a:cubicBezTo>
                <a:cubicBezTo>
                  <a:pt x="1505806" y="4761097"/>
                  <a:pt x="1552725" y="4733044"/>
                  <a:pt x="1611046" y="4681823"/>
                </a:cubicBezTo>
                <a:cubicBezTo>
                  <a:pt x="1623398" y="4665531"/>
                  <a:pt x="1656370" y="4646400"/>
                  <a:pt x="1696415" y="4619293"/>
                </a:cubicBezTo>
                <a:cubicBezTo>
                  <a:pt x="1715639" y="4602055"/>
                  <a:pt x="1828702" y="4528708"/>
                  <a:pt x="1753141" y="4560705"/>
                </a:cubicBezTo>
                <a:cubicBezTo>
                  <a:pt x="1739845" y="4570121"/>
                  <a:pt x="1680122" y="4606942"/>
                  <a:pt x="1669789" y="4612451"/>
                </a:cubicBezTo>
                <a:cubicBezTo>
                  <a:pt x="1662918" y="4613396"/>
                  <a:pt x="1654446" y="4606974"/>
                  <a:pt x="1654446" y="4606974"/>
                </a:cubicBezTo>
                <a:cubicBezTo>
                  <a:pt x="1627401" y="4618283"/>
                  <a:pt x="1605212" y="4639432"/>
                  <a:pt x="1585337" y="4656175"/>
                </a:cubicBezTo>
                <a:cubicBezTo>
                  <a:pt x="1565166" y="4666540"/>
                  <a:pt x="1530630" y="4703981"/>
                  <a:pt x="1515284" y="4698506"/>
                </a:cubicBezTo>
                <a:cubicBezTo>
                  <a:pt x="1499937" y="4693030"/>
                  <a:pt x="1549401" y="4679218"/>
                  <a:pt x="1527633" y="4682214"/>
                </a:cubicBezTo>
                <a:cubicBezTo>
                  <a:pt x="1520472" y="4683199"/>
                  <a:pt x="1511368" y="4686240"/>
                  <a:pt x="1502821" y="4689477"/>
                </a:cubicBezTo>
                <a:lnTo>
                  <a:pt x="1496324" y="4692033"/>
                </a:lnTo>
                <a:lnTo>
                  <a:pt x="1539440" y="4651228"/>
                </a:lnTo>
                <a:lnTo>
                  <a:pt x="1571394" y="4628036"/>
                </a:lnTo>
                <a:cubicBezTo>
                  <a:pt x="1590785" y="4614129"/>
                  <a:pt x="1610409" y="4598734"/>
                  <a:pt x="1635806" y="4573350"/>
                </a:cubicBezTo>
                <a:lnTo>
                  <a:pt x="1613068" y="4582668"/>
                </a:lnTo>
                <a:lnTo>
                  <a:pt x="1629371" y="4566977"/>
                </a:lnTo>
                <a:cubicBezTo>
                  <a:pt x="1638087" y="4557682"/>
                  <a:pt x="1635390" y="4557175"/>
                  <a:pt x="1608966" y="4575112"/>
                </a:cubicBezTo>
                <a:lnTo>
                  <a:pt x="1560312" y="4613249"/>
                </a:lnTo>
                <a:lnTo>
                  <a:pt x="1539260" y="4626284"/>
                </a:lnTo>
                <a:cubicBezTo>
                  <a:pt x="1528682" y="4632857"/>
                  <a:pt x="1519966" y="4638179"/>
                  <a:pt x="1514925" y="4640769"/>
                </a:cubicBezTo>
                <a:cubicBezTo>
                  <a:pt x="1473479" y="4653477"/>
                  <a:pt x="1506452" y="4634347"/>
                  <a:pt x="1526327" y="4617602"/>
                </a:cubicBezTo>
                <a:cubicBezTo>
                  <a:pt x="1501653" y="4629170"/>
                  <a:pt x="1478360" y="4642554"/>
                  <a:pt x="1455818" y="4656893"/>
                </a:cubicBezTo>
                <a:lnTo>
                  <a:pt x="1454122" y="4658050"/>
                </a:lnTo>
                <a:lnTo>
                  <a:pt x="1430022" y="4675536"/>
                </a:lnTo>
                <a:cubicBezTo>
                  <a:pt x="1377954" y="4715387"/>
                  <a:pt x="1329775" y="4748775"/>
                  <a:pt x="1283391" y="4784677"/>
                </a:cubicBezTo>
                <a:cubicBezTo>
                  <a:pt x="1218454" y="4835657"/>
                  <a:pt x="1148133" y="4877660"/>
                  <a:pt x="1083196" y="4920023"/>
                </a:cubicBezTo>
                <a:cubicBezTo>
                  <a:pt x="1051476" y="4942282"/>
                  <a:pt x="1018259" y="4966695"/>
                  <a:pt x="984744" y="4991107"/>
                </a:cubicBezTo>
                <a:cubicBezTo>
                  <a:pt x="901254" y="5048908"/>
                  <a:pt x="808787" y="5095579"/>
                  <a:pt x="716021" y="5142610"/>
                </a:cubicBezTo>
                <a:cubicBezTo>
                  <a:pt x="700759" y="5149072"/>
                  <a:pt x="685497" y="5153313"/>
                  <a:pt x="672508" y="5160633"/>
                </a:cubicBezTo>
                <a:lnTo>
                  <a:pt x="662178" y="5167898"/>
                </a:lnTo>
                <a:lnTo>
                  <a:pt x="661632" y="5167562"/>
                </a:lnTo>
                <a:cubicBezTo>
                  <a:pt x="660884" y="5167562"/>
                  <a:pt x="660360" y="5168100"/>
                  <a:pt x="660360" y="5169177"/>
                </a:cubicBezTo>
                <a:lnTo>
                  <a:pt x="662178" y="5167898"/>
                </a:lnTo>
                <a:lnTo>
                  <a:pt x="664250" y="5169177"/>
                </a:lnTo>
                <a:cubicBezTo>
                  <a:pt x="647493" y="5178152"/>
                  <a:pt x="628939" y="5189283"/>
                  <a:pt x="628939" y="5191436"/>
                </a:cubicBezTo>
                <a:cubicBezTo>
                  <a:pt x="628939" y="5189283"/>
                  <a:pt x="638215" y="5189283"/>
                  <a:pt x="638215" y="5189283"/>
                </a:cubicBezTo>
                <a:cubicBezTo>
                  <a:pt x="643603" y="5189283"/>
                  <a:pt x="638215" y="5193590"/>
                  <a:pt x="645697" y="5193590"/>
                </a:cubicBezTo>
                <a:cubicBezTo>
                  <a:pt x="651083" y="5191436"/>
                  <a:pt x="666046" y="5184615"/>
                  <a:pt x="677119" y="5180307"/>
                </a:cubicBezTo>
                <a:cubicBezTo>
                  <a:pt x="693352" y="5173037"/>
                  <a:pt x="710260" y="5165520"/>
                  <a:pt x="727447" y="5157773"/>
                </a:cubicBezTo>
                <a:lnTo>
                  <a:pt x="770894" y="5137797"/>
                </a:lnTo>
                <a:lnTo>
                  <a:pt x="760579" y="5143825"/>
                </a:lnTo>
                <a:cubicBezTo>
                  <a:pt x="741802" y="5153250"/>
                  <a:pt x="722800" y="5161597"/>
                  <a:pt x="704246" y="5169494"/>
                </a:cubicBezTo>
                <a:cubicBezTo>
                  <a:pt x="667140" y="5184932"/>
                  <a:pt x="628237" y="5207192"/>
                  <a:pt x="589036" y="5225142"/>
                </a:cubicBezTo>
                <a:cubicBezTo>
                  <a:pt x="567789" y="5233937"/>
                  <a:pt x="546917" y="5243361"/>
                  <a:pt x="526718" y="5252247"/>
                </a:cubicBezTo>
                <a:cubicBezTo>
                  <a:pt x="506519" y="5261133"/>
                  <a:pt x="486993" y="5269480"/>
                  <a:pt x="468440" y="5276121"/>
                </a:cubicBezTo>
                <a:cubicBezTo>
                  <a:pt x="489088" y="5264993"/>
                  <a:pt x="513028" y="5254221"/>
                  <a:pt x="535471" y="5245246"/>
                </a:cubicBezTo>
                <a:lnTo>
                  <a:pt x="557616" y="5234117"/>
                </a:lnTo>
                <a:cubicBezTo>
                  <a:pt x="557615" y="5229450"/>
                  <a:pt x="539061" y="5236271"/>
                  <a:pt x="535471" y="5238426"/>
                </a:cubicBezTo>
                <a:cubicBezTo>
                  <a:pt x="485198" y="5258530"/>
                  <a:pt x="429537" y="5289764"/>
                  <a:pt x="383454" y="5303047"/>
                </a:cubicBezTo>
                <a:cubicBezTo>
                  <a:pt x="424151" y="5278634"/>
                  <a:pt x="479512" y="5260684"/>
                  <a:pt x="522305" y="5238426"/>
                </a:cubicBezTo>
                <a:cubicBezTo>
                  <a:pt x="509437" y="5245246"/>
                  <a:pt x="533376" y="5234117"/>
                  <a:pt x="531581" y="5231604"/>
                </a:cubicBezTo>
                <a:cubicBezTo>
                  <a:pt x="527990" y="5227295"/>
                  <a:pt x="522305" y="5236271"/>
                  <a:pt x="522305" y="5236271"/>
                </a:cubicBezTo>
                <a:cubicBezTo>
                  <a:pt x="495372" y="5247401"/>
                  <a:pt x="469487" y="5258530"/>
                  <a:pt x="444089" y="5269120"/>
                </a:cubicBezTo>
                <a:lnTo>
                  <a:pt x="393462" y="5289034"/>
                </a:lnTo>
                <a:lnTo>
                  <a:pt x="399593" y="5284211"/>
                </a:lnTo>
                <a:lnTo>
                  <a:pt x="399841" y="5283972"/>
                </a:lnTo>
                <a:lnTo>
                  <a:pt x="402007" y="5282943"/>
                </a:lnTo>
                <a:cubicBezTo>
                  <a:pt x="407693" y="5280789"/>
                  <a:pt x="437019" y="5269659"/>
                  <a:pt x="437019" y="5267505"/>
                </a:cubicBezTo>
                <a:cubicBezTo>
                  <a:pt x="437019" y="5260684"/>
                  <a:pt x="407693" y="5273967"/>
                  <a:pt x="411284" y="5273967"/>
                </a:cubicBezTo>
                <a:lnTo>
                  <a:pt x="408803" y="5275122"/>
                </a:lnTo>
                <a:lnTo>
                  <a:pt x="409187" y="5271104"/>
                </a:lnTo>
                <a:cubicBezTo>
                  <a:pt x="407667" y="5271413"/>
                  <a:pt x="404748" y="5273194"/>
                  <a:pt x="401217" y="5275679"/>
                </a:cubicBezTo>
                <a:lnTo>
                  <a:pt x="392391" y="5282345"/>
                </a:lnTo>
                <a:lnTo>
                  <a:pt x="385249" y="5285097"/>
                </a:lnTo>
                <a:cubicBezTo>
                  <a:pt x="379863" y="5282943"/>
                  <a:pt x="405897" y="5271812"/>
                  <a:pt x="405897" y="5271812"/>
                </a:cubicBezTo>
                <a:cubicBezTo>
                  <a:pt x="455572" y="5251709"/>
                  <a:pt x="498364" y="5231604"/>
                  <a:pt x="539061" y="5214013"/>
                </a:cubicBezTo>
                <a:cubicBezTo>
                  <a:pt x="542652" y="5211858"/>
                  <a:pt x="590832" y="5193908"/>
                  <a:pt x="589036" y="5187086"/>
                </a:cubicBezTo>
                <a:cubicBezTo>
                  <a:pt x="587241" y="5182778"/>
                  <a:pt x="555820" y="5198216"/>
                  <a:pt x="581555" y="5189600"/>
                </a:cubicBezTo>
                <a:cubicBezTo>
                  <a:pt x="542652" y="5205038"/>
                  <a:pt x="509437" y="5220474"/>
                  <a:pt x="472331" y="5236271"/>
                </a:cubicBezTo>
                <a:cubicBezTo>
                  <a:pt x="470535" y="5236271"/>
                  <a:pt x="435223" y="5256375"/>
                  <a:pt x="431334" y="5254221"/>
                </a:cubicBezTo>
                <a:cubicBezTo>
                  <a:pt x="427741" y="5247401"/>
                  <a:pt x="453777" y="5240579"/>
                  <a:pt x="453777" y="5240579"/>
                </a:cubicBezTo>
                <a:lnTo>
                  <a:pt x="468340" y="5233773"/>
                </a:lnTo>
                <a:lnTo>
                  <a:pt x="468912" y="5231665"/>
                </a:lnTo>
                <a:lnTo>
                  <a:pt x="462042" y="5223187"/>
                </a:lnTo>
                <a:lnTo>
                  <a:pt x="463239" y="5222703"/>
                </a:lnTo>
                <a:cubicBezTo>
                  <a:pt x="468395" y="5221994"/>
                  <a:pt x="503811" y="5204971"/>
                  <a:pt x="520343" y="5201055"/>
                </a:cubicBezTo>
                <a:cubicBezTo>
                  <a:pt x="525856" y="5199748"/>
                  <a:pt x="529269" y="5199898"/>
                  <a:pt x="528763" y="5202594"/>
                </a:cubicBezTo>
                <a:cubicBezTo>
                  <a:pt x="529253" y="5202964"/>
                  <a:pt x="527416" y="5204458"/>
                  <a:pt x="523839" y="5206736"/>
                </a:cubicBezTo>
                <a:lnTo>
                  <a:pt x="514949" y="5211857"/>
                </a:lnTo>
                <a:lnTo>
                  <a:pt x="574373" y="5184932"/>
                </a:lnTo>
                <a:cubicBezTo>
                  <a:pt x="577963" y="5182778"/>
                  <a:pt x="622552" y="5165187"/>
                  <a:pt x="620757" y="5160520"/>
                </a:cubicBezTo>
                <a:cubicBezTo>
                  <a:pt x="618811" y="5159443"/>
                  <a:pt x="609535" y="5163931"/>
                  <a:pt x="601193" y="5168418"/>
                </a:cubicBezTo>
                <a:lnTo>
                  <a:pt x="596030" y="5171310"/>
                </a:lnTo>
                <a:lnTo>
                  <a:pt x="590572" y="5175883"/>
                </a:lnTo>
                <a:cubicBezTo>
                  <a:pt x="584606" y="5179185"/>
                  <a:pt x="576665" y="5182722"/>
                  <a:pt x="568882" y="5185544"/>
                </a:cubicBezTo>
                <a:lnTo>
                  <a:pt x="551273" y="5190104"/>
                </a:lnTo>
                <a:lnTo>
                  <a:pt x="548076" y="5192562"/>
                </a:lnTo>
                <a:cubicBezTo>
                  <a:pt x="546468" y="5193369"/>
                  <a:pt x="544598" y="5193908"/>
                  <a:pt x="542652" y="5193908"/>
                </a:cubicBezTo>
                <a:lnTo>
                  <a:pt x="550300" y="5190356"/>
                </a:lnTo>
                <a:lnTo>
                  <a:pt x="548133" y="5190917"/>
                </a:lnTo>
                <a:cubicBezTo>
                  <a:pt x="542794" y="5191360"/>
                  <a:pt x="539744" y="5190139"/>
                  <a:pt x="541113" y="5186302"/>
                </a:cubicBezTo>
                <a:cubicBezTo>
                  <a:pt x="543336" y="5183368"/>
                  <a:pt x="574684" y="5170191"/>
                  <a:pt x="590892" y="5166893"/>
                </a:cubicBezTo>
                <a:lnTo>
                  <a:pt x="596685" y="5167343"/>
                </a:lnTo>
                <a:lnTo>
                  <a:pt x="611479" y="5160520"/>
                </a:lnTo>
                <a:lnTo>
                  <a:pt x="612799" y="5159474"/>
                </a:lnTo>
                <a:lnTo>
                  <a:pt x="606344" y="5159814"/>
                </a:lnTo>
                <a:cubicBezTo>
                  <a:pt x="607030" y="5145711"/>
                  <a:pt x="648292" y="5130619"/>
                  <a:pt x="673031" y="5121906"/>
                </a:cubicBezTo>
                <a:lnTo>
                  <a:pt x="679587" y="5119489"/>
                </a:lnTo>
                <a:lnTo>
                  <a:pt x="694970" y="5111693"/>
                </a:lnTo>
                <a:cubicBezTo>
                  <a:pt x="689284" y="5116002"/>
                  <a:pt x="704246" y="5107027"/>
                  <a:pt x="704246" y="5104874"/>
                </a:cubicBezTo>
                <a:cubicBezTo>
                  <a:pt x="704246" y="5098052"/>
                  <a:pt x="687489" y="5111693"/>
                  <a:pt x="685692" y="5111693"/>
                </a:cubicBezTo>
                <a:cubicBezTo>
                  <a:pt x="635419" y="5136107"/>
                  <a:pt x="587241" y="5160520"/>
                  <a:pt x="539062" y="5178470"/>
                </a:cubicBezTo>
                <a:cubicBezTo>
                  <a:pt x="581555" y="5151544"/>
                  <a:pt x="618662" y="5145082"/>
                  <a:pt x="659659" y="5118156"/>
                </a:cubicBezTo>
                <a:cubicBezTo>
                  <a:pt x="659658" y="5120670"/>
                  <a:pt x="685692" y="5098052"/>
                  <a:pt x="670730" y="5104874"/>
                </a:cubicBezTo>
                <a:lnTo>
                  <a:pt x="641317" y="5118838"/>
                </a:lnTo>
                <a:lnTo>
                  <a:pt x="643826" y="5118657"/>
                </a:lnTo>
                <a:cubicBezTo>
                  <a:pt x="644312" y="5120301"/>
                  <a:pt x="630656" y="5127276"/>
                  <a:pt x="617668" y="5132037"/>
                </a:cubicBezTo>
                <a:lnTo>
                  <a:pt x="608286" y="5134520"/>
                </a:lnTo>
                <a:lnTo>
                  <a:pt x="597003" y="5139876"/>
                </a:lnTo>
                <a:cubicBezTo>
                  <a:pt x="573400" y="5151005"/>
                  <a:pt x="550283" y="5161597"/>
                  <a:pt x="526195" y="5171649"/>
                </a:cubicBezTo>
                <a:cubicBezTo>
                  <a:pt x="514823" y="5176316"/>
                  <a:pt x="486993" y="5184932"/>
                  <a:pt x="511233" y="5171649"/>
                </a:cubicBezTo>
                <a:cubicBezTo>
                  <a:pt x="540857" y="5156212"/>
                  <a:pt x="572577" y="5138261"/>
                  <a:pt x="605793" y="5122824"/>
                </a:cubicBezTo>
                <a:cubicBezTo>
                  <a:pt x="615071" y="5118156"/>
                  <a:pt x="648586" y="5100564"/>
                  <a:pt x="620757" y="5111693"/>
                </a:cubicBezTo>
                <a:cubicBezTo>
                  <a:pt x="594722" y="5122823"/>
                  <a:pt x="566891" y="5136197"/>
                  <a:pt x="539772" y="5149255"/>
                </a:cubicBezTo>
                <a:lnTo>
                  <a:pt x="507304" y="5164770"/>
                </a:lnTo>
                <a:lnTo>
                  <a:pt x="518592" y="5152809"/>
                </a:lnTo>
                <a:cubicBezTo>
                  <a:pt x="530105" y="5132921"/>
                  <a:pt x="509020" y="5150684"/>
                  <a:pt x="496194" y="5163146"/>
                </a:cubicBezTo>
                <a:lnTo>
                  <a:pt x="477958" y="5178207"/>
                </a:lnTo>
                <a:lnTo>
                  <a:pt x="463053" y="5184932"/>
                </a:lnTo>
                <a:lnTo>
                  <a:pt x="461258" y="5185749"/>
                </a:lnTo>
                <a:lnTo>
                  <a:pt x="468194" y="5179285"/>
                </a:lnTo>
                <a:cubicBezTo>
                  <a:pt x="477494" y="5170534"/>
                  <a:pt x="486851" y="5162038"/>
                  <a:pt x="496482" y="5154761"/>
                </a:cubicBezTo>
                <a:cubicBezTo>
                  <a:pt x="517229" y="5137107"/>
                  <a:pt x="545056" y="5120206"/>
                  <a:pt x="565251" y="5100112"/>
                </a:cubicBezTo>
                <a:cubicBezTo>
                  <a:pt x="587817" y="5079249"/>
                  <a:pt x="554747" y="5103527"/>
                  <a:pt x="541278" y="5113142"/>
                </a:cubicBezTo>
                <a:cubicBezTo>
                  <a:pt x="527809" y="5122757"/>
                  <a:pt x="512061" y="5133550"/>
                  <a:pt x="508206" y="5137422"/>
                </a:cubicBezTo>
                <a:cubicBezTo>
                  <a:pt x="504140" y="5138743"/>
                  <a:pt x="495669" y="5141497"/>
                  <a:pt x="493636" y="5142158"/>
                </a:cubicBezTo>
                <a:cubicBezTo>
                  <a:pt x="488088" y="5146581"/>
                  <a:pt x="486267" y="5149790"/>
                  <a:pt x="482844" y="5153959"/>
                </a:cubicBezTo>
                <a:cubicBezTo>
                  <a:pt x="480811" y="5154619"/>
                  <a:pt x="473730" y="5153866"/>
                  <a:pt x="467934" y="5158805"/>
                </a:cubicBezTo>
                <a:cubicBezTo>
                  <a:pt x="462386" y="5163226"/>
                  <a:pt x="450111" y="5178126"/>
                  <a:pt x="437786" y="5184752"/>
                </a:cubicBezTo>
                <a:cubicBezTo>
                  <a:pt x="417879" y="5196460"/>
                  <a:pt x="443961" y="5171835"/>
                  <a:pt x="449848" y="5167302"/>
                </a:cubicBezTo>
                <a:cubicBezTo>
                  <a:pt x="457125" y="5159264"/>
                  <a:pt x="466740" y="5153520"/>
                  <a:pt x="470595" y="5149648"/>
                </a:cubicBezTo>
                <a:cubicBezTo>
                  <a:pt x="472077" y="5146549"/>
                  <a:pt x="470883" y="5141264"/>
                  <a:pt x="474398" y="5137503"/>
                </a:cubicBezTo>
                <a:cubicBezTo>
                  <a:pt x="478672" y="5130659"/>
                  <a:pt x="489290" y="5122516"/>
                  <a:pt x="501248" y="5114264"/>
                </a:cubicBezTo>
                <a:lnTo>
                  <a:pt x="536014" y="5090460"/>
                </a:lnTo>
                <a:lnTo>
                  <a:pt x="535315" y="5091062"/>
                </a:lnTo>
                <a:lnTo>
                  <a:pt x="533617" y="5092481"/>
                </a:lnTo>
                <a:cubicBezTo>
                  <a:pt x="533310" y="5092747"/>
                  <a:pt x="533487" y="5092615"/>
                  <a:pt x="534010" y="5092186"/>
                </a:cubicBezTo>
                <a:lnTo>
                  <a:pt x="535315" y="5091062"/>
                </a:lnTo>
                <a:lnTo>
                  <a:pt x="536136" y="5090377"/>
                </a:lnTo>
                <a:lnTo>
                  <a:pt x="536014" y="5090460"/>
                </a:lnTo>
                <a:lnTo>
                  <a:pt x="540167" y="5086885"/>
                </a:lnTo>
                <a:cubicBezTo>
                  <a:pt x="545538" y="5082084"/>
                  <a:pt x="551951" y="5075853"/>
                  <a:pt x="550443" y="5074817"/>
                </a:cubicBezTo>
                <a:cubicBezTo>
                  <a:pt x="547308" y="5070598"/>
                  <a:pt x="527664" y="5093130"/>
                  <a:pt x="527664" y="5093130"/>
                </a:cubicBezTo>
                <a:cubicBezTo>
                  <a:pt x="500480" y="5112878"/>
                  <a:pt x="479735" y="5130532"/>
                  <a:pt x="454922" y="5149507"/>
                </a:cubicBezTo>
                <a:cubicBezTo>
                  <a:pt x="449035" y="5154039"/>
                  <a:pt x="440564" y="5156794"/>
                  <a:pt x="430610" y="5162648"/>
                </a:cubicBezTo>
                <a:cubicBezTo>
                  <a:pt x="419175" y="5171602"/>
                  <a:pt x="416302" y="5178208"/>
                  <a:pt x="407280" y="5178523"/>
                </a:cubicBezTo>
                <a:cubicBezTo>
                  <a:pt x="400199" y="5177770"/>
                  <a:pt x="398546" y="5170453"/>
                  <a:pt x="394479" y="5171774"/>
                </a:cubicBezTo>
                <a:cubicBezTo>
                  <a:pt x="383976" y="5175189"/>
                  <a:pt x="358445" y="5202254"/>
                  <a:pt x="347101" y="5211614"/>
                </a:cubicBezTo>
                <a:lnTo>
                  <a:pt x="328834" y="5226898"/>
                </a:lnTo>
                <a:lnTo>
                  <a:pt x="325999" y="5227295"/>
                </a:lnTo>
                <a:lnTo>
                  <a:pt x="317975" y="5229177"/>
                </a:lnTo>
                <a:lnTo>
                  <a:pt x="323682" y="5224083"/>
                </a:lnTo>
                <a:cubicBezTo>
                  <a:pt x="351188" y="5199921"/>
                  <a:pt x="379419" y="5175144"/>
                  <a:pt x="409415" y="5147719"/>
                </a:cubicBezTo>
                <a:cubicBezTo>
                  <a:pt x="414963" y="5143297"/>
                  <a:pt x="427881" y="5131243"/>
                  <a:pt x="443080" y="5118011"/>
                </a:cubicBezTo>
                <a:cubicBezTo>
                  <a:pt x="448966" y="5113479"/>
                  <a:pt x="492491" y="5077510"/>
                  <a:pt x="467127" y="5094047"/>
                </a:cubicBezTo>
                <a:cubicBezTo>
                  <a:pt x="443367" y="5109626"/>
                  <a:pt x="477921" y="5082247"/>
                  <a:pt x="481437" y="5078486"/>
                </a:cubicBezTo>
                <a:cubicBezTo>
                  <a:pt x="483258" y="5075276"/>
                  <a:pt x="487061" y="5063130"/>
                  <a:pt x="484477" y="5061351"/>
                </a:cubicBezTo>
                <a:cubicBezTo>
                  <a:pt x="482444" y="5062013"/>
                  <a:pt x="435064" y="5101853"/>
                  <a:pt x="429176" y="5106385"/>
                </a:cubicBezTo>
                <a:cubicBezTo>
                  <a:pt x="413675" y="5116660"/>
                  <a:pt x="399960" y="5126792"/>
                  <a:pt x="387974" y="5133307"/>
                </a:cubicBezTo>
                <a:cubicBezTo>
                  <a:pt x="385940" y="5133968"/>
                  <a:pt x="378951" y="5133622"/>
                  <a:pt x="376918" y="5134283"/>
                </a:cubicBezTo>
                <a:cubicBezTo>
                  <a:pt x="358494" y="5142891"/>
                  <a:pt x="339112" y="5176247"/>
                  <a:pt x="335334" y="5169185"/>
                </a:cubicBezTo>
                <a:cubicBezTo>
                  <a:pt x="335334" y="5169185"/>
                  <a:pt x="340331" y="5162323"/>
                  <a:pt x="343296" y="5156123"/>
                </a:cubicBezTo>
                <a:lnTo>
                  <a:pt x="343435" y="5157472"/>
                </a:lnTo>
                <a:lnTo>
                  <a:pt x="341814" y="5159222"/>
                </a:lnTo>
                <a:cubicBezTo>
                  <a:pt x="342830" y="5158892"/>
                  <a:pt x="343338" y="5158727"/>
                  <a:pt x="343523" y="5158340"/>
                </a:cubicBezTo>
                <a:lnTo>
                  <a:pt x="343435" y="5157472"/>
                </a:lnTo>
                <a:lnTo>
                  <a:pt x="346414" y="5154253"/>
                </a:lnTo>
                <a:lnTo>
                  <a:pt x="348862" y="5152786"/>
                </a:lnTo>
                <a:cubicBezTo>
                  <a:pt x="350268" y="5151565"/>
                  <a:pt x="351125" y="5150522"/>
                  <a:pt x="351125" y="5150522"/>
                </a:cubicBezTo>
                <a:cubicBezTo>
                  <a:pt x="351125" y="5150522"/>
                  <a:pt x="349472" y="5143206"/>
                  <a:pt x="353234" y="5138927"/>
                </a:cubicBezTo>
                <a:cubicBezTo>
                  <a:pt x="360051" y="5128856"/>
                  <a:pt x="385415" y="5112320"/>
                  <a:pt x="392784" y="5104688"/>
                </a:cubicBezTo>
                <a:cubicBezTo>
                  <a:pt x="394818" y="5104027"/>
                  <a:pt x="393623" y="5098742"/>
                  <a:pt x="395106" y="5095642"/>
                </a:cubicBezTo>
                <a:cubicBezTo>
                  <a:pt x="403407" y="5082470"/>
                  <a:pt x="429659" y="5068263"/>
                  <a:pt x="442485" y="5055802"/>
                </a:cubicBezTo>
                <a:lnTo>
                  <a:pt x="470297" y="5034881"/>
                </a:lnTo>
                <a:lnTo>
                  <a:pt x="471930" y="5032573"/>
                </a:lnTo>
                <a:lnTo>
                  <a:pt x="476745" y="5026092"/>
                </a:lnTo>
                <a:lnTo>
                  <a:pt x="492006" y="5018549"/>
                </a:lnTo>
                <a:lnTo>
                  <a:pt x="492541" y="5018147"/>
                </a:lnTo>
                <a:cubicBezTo>
                  <a:pt x="492541" y="5018147"/>
                  <a:pt x="496395" y="5014276"/>
                  <a:pt x="495752" y="5011431"/>
                </a:cubicBezTo>
                <a:cubicBezTo>
                  <a:pt x="488212" y="5008645"/>
                  <a:pt x="455190" y="5041198"/>
                  <a:pt x="447270" y="5046392"/>
                </a:cubicBezTo>
                <a:cubicBezTo>
                  <a:pt x="405432" y="5076139"/>
                  <a:pt x="365800" y="5108006"/>
                  <a:pt x="326792" y="5141033"/>
                </a:cubicBezTo>
                <a:lnTo>
                  <a:pt x="267759" y="5192419"/>
                </a:lnTo>
                <a:lnTo>
                  <a:pt x="262446" y="5193907"/>
                </a:lnTo>
                <a:lnTo>
                  <a:pt x="250224" y="5198135"/>
                </a:lnTo>
                <a:lnTo>
                  <a:pt x="267732" y="5180688"/>
                </a:lnTo>
                <a:lnTo>
                  <a:pt x="248520" y="5194851"/>
                </a:lnTo>
                <a:lnTo>
                  <a:pt x="246100" y="5189600"/>
                </a:lnTo>
                <a:cubicBezTo>
                  <a:pt x="248194" y="5189600"/>
                  <a:pt x="249989" y="5189600"/>
                  <a:pt x="249989" y="5189600"/>
                </a:cubicBezTo>
                <a:cubicBezTo>
                  <a:pt x="246099" y="5184932"/>
                  <a:pt x="246100" y="5187086"/>
                  <a:pt x="246100" y="5189600"/>
                </a:cubicBezTo>
                <a:lnTo>
                  <a:pt x="238496" y="5192883"/>
                </a:lnTo>
                <a:lnTo>
                  <a:pt x="255412" y="5176969"/>
                </a:lnTo>
                <a:lnTo>
                  <a:pt x="261390" y="5172889"/>
                </a:lnTo>
                <a:cubicBezTo>
                  <a:pt x="263382" y="5171671"/>
                  <a:pt x="264653" y="5171111"/>
                  <a:pt x="264653" y="5171649"/>
                </a:cubicBezTo>
                <a:lnTo>
                  <a:pt x="262701" y="5170112"/>
                </a:lnTo>
                <a:lnTo>
                  <a:pt x="285336" y="5148818"/>
                </a:lnTo>
                <a:lnTo>
                  <a:pt x="293680" y="5144706"/>
                </a:lnTo>
                <a:cubicBezTo>
                  <a:pt x="299029" y="5142187"/>
                  <a:pt x="305201" y="5139427"/>
                  <a:pt x="313131" y="5136107"/>
                </a:cubicBezTo>
                <a:cubicBezTo>
                  <a:pt x="316721" y="5133953"/>
                  <a:pt x="350237" y="5120670"/>
                  <a:pt x="335276" y="5122824"/>
                </a:cubicBezTo>
                <a:cubicBezTo>
                  <a:pt x="324203" y="5124977"/>
                  <a:pt x="301759" y="5138261"/>
                  <a:pt x="294578" y="5140415"/>
                </a:cubicBezTo>
                <a:lnTo>
                  <a:pt x="294108" y="5140565"/>
                </a:lnTo>
                <a:lnTo>
                  <a:pt x="300278" y="5134761"/>
                </a:lnTo>
                <a:cubicBezTo>
                  <a:pt x="335121" y="5098997"/>
                  <a:pt x="377426" y="5076952"/>
                  <a:pt x="411718" y="5038749"/>
                </a:cubicBezTo>
                <a:cubicBezTo>
                  <a:pt x="404321" y="5043445"/>
                  <a:pt x="395206" y="5051400"/>
                  <a:pt x="396057" y="5047768"/>
                </a:cubicBezTo>
                <a:lnTo>
                  <a:pt x="400199" y="5040534"/>
                </a:lnTo>
                <a:lnTo>
                  <a:pt x="440610" y="5020146"/>
                </a:lnTo>
                <a:lnTo>
                  <a:pt x="408722" y="5032376"/>
                </a:lnTo>
                <a:lnTo>
                  <a:pt x="410342" y="5030898"/>
                </a:lnTo>
                <a:cubicBezTo>
                  <a:pt x="423293" y="5019550"/>
                  <a:pt x="443420" y="5002369"/>
                  <a:pt x="446940" y="4995007"/>
                </a:cubicBezTo>
                <a:cubicBezTo>
                  <a:pt x="418561" y="5009469"/>
                  <a:pt x="409802" y="5020608"/>
                  <a:pt x="386472" y="5036483"/>
                </a:cubicBezTo>
                <a:cubicBezTo>
                  <a:pt x="355772" y="5059992"/>
                  <a:pt x="380033" y="5038576"/>
                  <a:pt x="386209" y="5025660"/>
                </a:cubicBezTo>
                <a:cubicBezTo>
                  <a:pt x="390902" y="5015842"/>
                  <a:pt x="377450" y="5036799"/>
                  <a:pt x="377738" y="5028413"/>
                </a:cubicBezTo>
                <a:cubicBezTo>
                  <a:pt x="378026" y="5020028"/>
                  <a:pt x="398484" y="5010759"/>
                  <a:pt x="405853" y="5003128"/>
                </a:cubicBezTo>
                <a:cubicBezTo>
                  <a:pt x="415715" y="4996866"/>
                  <a:pt x="427702" y="4990352"/>
                  <a:pt x="436553" y="4979619"/>
                </a:cubicBezTo>
                <a:cubicBezTo>
                  <a:pt x="436553" y="4979619"/>
                  <a:pt x="435359" y="4974335"/>
                  <a:pt x="436842" y="4971235"/>
                </a:cubicBezTo>
                <a:cubicBezTo>
                  <a:pt x="440696" y="4967363"/>
                  <a:pt x="464957" y="4945948"/>
                  <a:pt x="470843" y="4941416"/>
                </a:cubicBezTo>
                <a:cubicBezTo>
                  <a:pt x="495733" y="4911507"/>
                  <a:pt x="448353" y="4951346"/>
                  <a:pt x="438400" y="4957200"/>
                </a:cubicBezTo>
                <a:cubicBezTo>
                  <a:pt x="421169" y="4971094"/>
                  <a:pt x="408251" y="4983147"/>
                  <a:pt x="399779" y="4985901"/>
                </a:cubicBezTo>
                <a:cubicBezTo>
                  <a:pt x="370012" y="5003870"/>
                  <a:pt x="351299" y="5020863"/>
                  <a:pt x="321438" y="5038425"/>
                </a:cubicBezTo>
                <a:cubicBezTo>
                  <a:pt x="343116" y="5015231"/>
                  <a:pt x="367427" y="5002092"/>
                  <a:pt x="391689" y="4980677"/>
                </a:cubicBezTo>
                <a:cubicBezTo>
                  <a:pt x="403372" y="4971206"/>
                  <a:pt x="417391" y="4964030"/>
                  <a:pt x="423567" y="4951113"/>
                </a:cubicBezTo>
                <a:cubicBezTo>
                  <a:pt x="424498" y="4945574"/>
                  <a:pt x="423947" y="4943135"/>
                  <a:pt x="427370" y="4938967"/>
                </a:cubicBezTo>
                <a:cubicBezTo>
                  <a:pt x="436222" y="4928235"/>
                  <a:pt x="451682" y="4925827"/>
                  <a:pt x="462567" y="4914433"/>
                </a:cubicBezTo>
                <a:cubicBezTo>
                  <a:pt x="460534" y="4915094"/>
                  <a:pt x="455315" y="4903264"/>
                  <a:pt x="457687" y="4902492"/>
                </a:cubicBezTo>
                <a:cubicBezTo>
                  <a:pt x="460009" y="4893447"/>
                  <a:pt x="499993" y="4880448"/>
                  <a:pt x="499180" y="4867185"/>
                </a:cubicBezTo>
                <a:lnTo>
                  <a:pt x="498802" y="4865513"/>
                </a:lnTo>
                <a:lnTo>
                  <a:pt x="498732" y="4865203"/>
                </a:lnTo>
                <a:cubicBezTo>
                  <a:pt x="498657" y="4864873"/>
                  <a:pt x="498619" y="4864707"/>
                  <a:pt x="498675" y="4864955"/>
                </a:cubicBezTo>
                <a:lnTo>
                  <a:pt x="498802" y="4865513"/>
                </a:lnTo>
                <a:lnTo>
                  <a:pt x="499012" y="4866442"/>
                </a:lnTo>
                <a:cubicBezTo>
                  <a:pt x="499106" y="4866855"/>
                  <a:pt x="499180" y="4867185"/>
                  <a:pt x="499180" y="4867185"/>
                </a:cubicBezTo>
                <a:cubicBezTo>
                  <a:pt x="482576" y="4872582"/>
                  <a:pt x="476400" y="4885500"/>
                  <a:pt x="462042" y="4892785"/>
                </a:cubicBezTo>
                <a:cubicBezTo>
                  <a:pt x="441584" y="4902055"/>
                  <a:pt x="423803" y="4913508"/>
                  <a:pt x="402964" y="4930756"/>
                </a:cubicBezTo>
                <a:cubicBezTo>
                  <a:pt x="366166" y="4956246"/>
                  <a:pt x="439840" y="4894331"/>
                  <a:pt x="439288" y="4891891"/>
                </a:cubicBezTo>
                <a:lnTo>
                  <a:pt x="413662" y="4897603"/>
                </a:lnTo>
                <a:cubicBezTo>
                  <a:pt x="413524" y="4896994"/>
                  <a:pt x="415247" y="4895261"/>
                  <a:pt x="417909" y="4893005"/>
                </a:cubicBezTo>
                <a:lnTo>
                  <a:pt x="427258" y="4885682"/>
                </a:lnTo>
                <a:lnTo>
                  <a:pt x="383720" y="4907944"/>
                </a:lnTo>
                <a:lnTo>
                  <a:pt x="367556" y="4914176"/>
                </a:lnTo>
                <a:lnTo>
                  <a:pt x="369322" y="4911569"/>
                </a:lnTo>
                <a:lnTo>
                  <a:pt x="378815" y="4899784"/>
                </a:lnTo>
                <a:lnTo>
                  <a:pt x="364105" y="4908478"/>
                </a:lnTo>
                <a:cubicBezTo>
                  <a:pt x="363088" y="4908808"/>
                  <a:pt x="363641" y="4907429"/>
                  <a:pt x="365088" y="4905206"/>
                </a:cubicBezTo>
                <a:lnTo>
                  <a:pt x="366173" y="4903783"/>
                </a:lnTo>
                <a:lnTo>
                  <a:pt x="382110" y="4895691"/>
                </a:lnTo>
                <a:lnTo>
                  <a:pt x="384152" y="4893156"/>
                </a:lnTo>
                <a:lnTo>
                  <a:pt x="390838" y="4882083"/>
                </a:lnTo>
                <a:lnTo>
                  <a:pt x="378067" y="4886595"/>
                </a:lnTo>
                <a:lnTo>
                  <a:pt x="381479" y="4884578"/>
                </a:lnTo>
                <a:lnTo>
                  <a:pt x="336554" y="4904118"/>
                </a:lnTo>
                <a:cubicBezTo>
                  <a:pt x="316355" y="4913004"/>
                  <a:pt x="296829" y="4921351"/>
                  <a:pt x="278275" y="4927993"/>
                </a:cubicBezTo>
                <a:cubicBezTo>
                  <a:pt x="298924" y="4916864"/>
                  <a:pt x="322864" y="4906092"/>
                  <a:pt x="345307" y="4897117"/>
                </a:cubicBezTo>
                <a:lnTo>
                  <a:pt x="367451" y="4885988"/>
                </a:lnTo>
                <a:cubicBezTo>
                  <a:pt x="367451" y="4884821"/>
                  <a:pt x="366291" y="4884373"/>
                  <a:pt x="364497" y="4884390"/>
                </a:cubicBezTo>
                <a:lnTo>
                  <a:pt x="363474" y="4884569"/>
                </a:lnTo>
                <a:lnTo>
                  <a:pt x="356378" y="4887805"/>
                </a:lnTo>
                <a:lnTo>
                  <a:pt x="358963" y="4885713"/>
                </a:lnTo>
                <a:lnTo>
                  <a:pt x="359536" y="4885265"/>
                </a:lnTo>
                <a:lnTo>
                  <a:pt x="357726" y="4885585"/>
                </a:lnTo>
                <a:cubicBezTo>
                  <a:pt x="352639" y="4886975"/>
                  <a:pt x="347102" y="4889219"/>
                  <a:pt x="345307" y="4890296"/>
                </a:cubicBezTo>
                <a:cubicBezTo>
                  <a:pt x="295034" y="4910401"/>
                  <a:pt x="239374" y="4941635"/>
                  <a:pt x="193289" y="4954918"/>
                </a:cubicBezTo>
                <a:cubicBezTo>
                  <a:pt x="233987" y="4930505"/>
                  <a:pt x="289348" y="4912555"/>
                  <a:pt x="332140" y="4890296"/>
                </a:cubicBezTo>
                <a:cubicBezTo>
                  <a:pt x="319272" y="4897117"/>
                  <a:pt x="343213" y="4885988"/>
                  <a:pt x="341418" y="4883475"/>
                </a:cubicBezTo>
                <a:cubicBezTo>
                  <a:pt x="337826" y="4879167"/>
                  <a:pt x="332140" y="4888142"/>
                  <a:pt x="332140" y="4888142"/>
                </a:cubicBezTo>
                <a:cubicBezTo>
                  <a:pt x="305209" y="4899272"/>
                  <a:pt x="279323" y="4910401"/>
                  <a:pt x="253925" y="4920991"/>
                </a:cubicBezTo>
                <a:lnTo>
                  <a:pt x="203298" y="4940905"/>
                </a:lnTo>
                <a:lnTo>
                  <a:pt x="209429" y="4936083"/>
                </a:lnTo>
                <a:lnTo>
                  <a:pt x="209676" y="4935843"/>
                </a:lnTo>
                <a:lnTo>
                  <a:pt x="211842" y="4934814"/>
                </a:lnTo>
                <a:cubicBezTo>
                  <a:pt x="217529" y="4932660"/>
                  <a:pt x="246854" y="4921530"/>
                  <a:pt x="246854" y="4919376"/>
                </a:cubicBezTo>
                <a:cubicBezTo>
                  <a:pt x="246854" y="4912555"/>
                  <a:pt x="217529" y="4925839"/>
                  <a:pt x="221120" y="4925839"/>
                </a:cubicBezTo>
                <a:lnTo>
                  <a:pt x="218639" y="4926993"/>
                </a:lnTo>
                <a:lnTo>
                  <a:pt x="219022" y="4922975"/>
                </a:lnTo>
                <a:cubicBezTo>
                  <a:pt x="217502" y="4923285"/>
                  <a:pt x="214584" y="4925065"/>
                  <a:pt x="211054" y="4927550"/>
                </a:cubicBezTo>
                <a:lnTo>
                  <a:pt x="202227" y="4934216"/>
                </a:lnTo>
                <a:lnTo>
                  <a:pt x="195085" y="4936968"/>
                </a:lnTo>
                <a:cubicBezTo>
                  <a:pt x="189699" y="4934814"/>
                  <a:pt x="215733" y="4923683"/>
                  <a:pt x="215733" y="4923683"/>
                </a:cubicBezTo>
                <a:cubicBezTo>
                  <a:pt x="240570" y="4913632"/>
                  <a:pt x="263687" y="4903579"/>
                  <a:pt x="285681" y="4893841"/>
                </a:cubicBezTo>
                <a:lnTo>
                  <a:pt x="334248" y="4872362"/>
                </a:lnTo>
                <a:lnTo>
                  <a:pt x="332332" y="4872373"/>
                </a:lnTo>
                <a:lnTo>
                  <a:pt x="329400" y="4870480"/>
                </a:lnTo>
                <a:lnTo>
                  <a:pt x="358627" y="4857115"/>
                </a:lnTo>
                <a:lnTo>
                  <a:pt x="367336" y="4853046"/>
                </a:lnTo>
                <a:lnTo>
                  <a:pt x="366011" y="4852121"/>
                </a:lnTo>
                <a:lnTo>
                  <a:pt x="336105" y="4864672"/>
                </a:lnTo>
                <a:cubicBezTo>
                  <a:pt x="318300" y="4872436"/>
                  <a:pt x="300719" y="4880244"/>
                  <a:pt x="282166" y="4888142"/>
                </a:cubicBezTo>
                <a:cubicBezTo>
                  <a:pt x="280370" y="4888142"/>
                  <a:pt x="245058" y="4908247"/>
                  <a:pt x="241169" y="4906092"/>
                </a:cubicBezTo>
                <a:cubicBezTo>
                  <a:pt x="239374" y="4902682"/>
                  <a:pt x="244984" y="4899272"/>
                  <a:pt x="251045" y="4896713"/>
                </a:cubicBezTo>
                <a:lnTo>
                  <a:pt x="253525" y="4895817"/>
                </a:lnTo>
                <a:lnTo>
                  <a:pt x="256641" y="4892524"/>
                </a:lnTo>
                <a:cubicBezTo>
                  <a:pt x="263668" y="4885954"/>
                  <a:pt x="275466" y="4876365"/>
                  <a:pt x="277444" y="4874250"/>
                </a:cubicBezTo>
                <a:cubicBezTo>
                  <a:pt x="285574" y="4867570"/>
                  <a:pt x="291857" y="4862173"/>
                  <a:pt x="297270" y="4857352"/>
                </a:cubicBezTo>
                <a:lnTo>
                  <a:pt x="300061" y="4854782"/>
                </a:lnTo>
                <a:lnTo>
                  <a:pt x="317880" y="4846392"/>
                </a:lnTo>
                <a:lnTo>
                  <a:pt x="317633" y="4845603"/>
                </a:lnTo>
                <a:lnTo>
                  <a:pt x="335073" y="4835080"/>
                </a:lnTo>
                <a:lnTo>
                  <a:pt x="348250" y="4827129"/>
                </a:lnTo>
                <a:lnTo>
                  <a:pt x="318518" y="4839922"/>
                </a:lnTo>
                <a:lnTo>
                  <a:pt x="313623" y="4842278"/>
                </a:lnTo>
                <a:lnTo>
                  <a:pt x="327122" y="4829688"/>
                </a:lnTo>
                <a:lnTo>
                  <a:pt x="332576" y="4824777"/>
                </a:lnTo>
                <a:lnTo>
                  <a:pt x="325487" y="4827357"/>
                </a:lnTo>
                <a:cubicBezTo>
                  <a:pt x="313998" y="4831127"/>
                  <a:pt x="302888" y="4833483"/>
                  <a:pt x="321069" y="4823521"/>
                </a:cubicBezTo>
                <a:lnTo>
                  <a:pt x="354340" y="4805836"/>
                </a:lnTo>
                <a:lnTo>
                  <a:pt x="361936" y="4799435"/>
                </a:lnTo>
                <a:lnTo>
                  <a:pt x="371573" y="4790652"/>
                </a:lnTo>
                <a:lnTo>
                  <a:pt x="349608" y="4801126"/>
                </a:lnTo>
                <a:lnTo>
                  <a:pt x="343996" y="4803809"/>
                </a:lnTo>
                <a:lnTo>
                  <a:pt x="340379" y="4807090"/>
                </a:lnTo>
                <a:cubicBezTo>
                  <a:pt x="332515" y="4814618"/>
                  <a:pt x="326010" y="4821150"/>
                  <a:pt x="323246" y="4816158"/>
                </a:cubicBezTo>
                <a:cubicBezTo>
                  <a:pt x="323384" y="4816767"/>
                  <a:pt x="324681" y="4815664"/>
                  <a:pt x="326626" y="4813553"/>
                </a:cubicBezTo>
                <a:lnTo>
                  <a:pt x="328649" y="4811142"/>
                </a:lnTo>
                <a:lnTo>
                  <a:pt x="317140" y="4816641"/>
                </a:lnTo>
                <a:lnTo>
                  <a:pt x="318454" y="4815248"/>
                </a:lnTo>
                <a:lnTo>
                  <a:pt x="297383" y="4825234"/>
                </a:lnTo>
                <a:lnTo>
                  <a:pt x="295739" y="4823515"/>
                </a:lnTo>
                <a:lnTo>
                  <a:pt x="287795" y="4830078"/>
                </a:lnTo>
                <a:lnTo>
                  <a:pt x="272889" y="4836803"/>
                </a:lnTo>
                <a:lnTo>
                  <a:pt x="271095" y="4837622"/>
                </a:lnTo>
                <a:lnTo>
                  <a:pt x="278031" y="4831156"/>
                </a:lnTo>
                <a:lnTo>
                  <a:pt x="291706" y="4819299"/>
                </a:lnTo>
                <a:lnTo>
                  <a:pt x="284892" y="4812175"/>
                </a:lnTo>
                <a:lnTo>
                  <a:pt x="320576" y="4795367"/>
                </a:lnTo>
                <a:lnTo>
                  <a:pt x="322975" y="4793471"/>
                </a:lnTo>
                <a:lnTo>
                  <a:pt x="335687" y="4784080"/>
                </a:lnTo>
                <a:lnTo>
                  <a:pt x="335057" y="4783300"/>
                </a:lnTo>
                <a:cubicBezTo>
                  <a:pt x="333839" y="4781732"/>
                  <a:pt x="333055" y="4780678"/>
                  <a:pt x="333055" y="4780678"/>
                </a:cubicBezTo>
                <a:cubicBezTo>
                  <a:pt x="328989" y="4782000"/>
                  <a:pt x="312217" y="4797925"/>
                  <a:pt x="303746" y="4800679"/>
                </a:cubicBezTo>
                <a:cubicBezTo>
                  <a:pt x="303746" y="4800679"/>
                  <a:pt x="294148" y="4803799"/>
                  <a:pt x="301763" y="4796062"/>
                </a:cubicBezTo>
                <a:lnTo>
                  <a:pt x="304267" y="4793771"/>
                </a:lnTo>
                <a:lnTo>
                  <a:pt x="303472" y="4794029"/>
                </a:lnTo>
                <a:cubicBezTo>
                  <a:pt x="297924" y="4798452"/>
                  <a:pt x="296103" y="4801662"/>
                  <a:pt x="292679" y="4805830"/>
                </a:cubicBezTo>
                <a:cubicBezTo>
                  <a:pt x="290647" y="4806490"/>
                  <a:pt x="283566" y="4805737"/>
                  <a:pt x="277770" y="4810676"/>
                </a:cubicBezTo>
                <a:cubicBezTo>
                  <a:pt x="272221" y="4815097"/>
                  <a:pt x="259947" y="4829998"/>
                  <a:pt x="247621" y="4836623"/>
                </a:cubicBezTo>
                <a:cubicBezTo>
                  <a:pt x="227714" y="4848331"/>
                  <a:pt x="253797" y="4823706"/>
                  <a:pt x="259684" y="4819173"/>
                </a:cubicBezTo>
                <a:cubicBezTo>
                  <a:pt x="266961" y="4811135"/>
                  <a:pt x="276576" y="4805391"/>
                  <a:pt x="280431" y="4801520"/>
                </a:cubicBezTo>
                <a:cubicBezTo>
                  <a:pt x="281172" y="4799970"/>
                  <a:pt x="281244" y="4797874"/>
                  <a:pt x="281570" y="4795695"/>
                </a:cubicBezTo>
                <a:lnTo>
                  <a:pt x="282969" y="4792376"/>
                </a:lnTo>
                <a:lnTo>
                  <a:pt x="277447" y="4795714"/>
                </a:lnTo>
                <a:cubicBezTo>
                  <a:pt x="274416" y="4797341"/>
                  <a:pt x="272173" y="4798178"/>
                  <a:pt x="271419" y="4797660"/>
                </a:cubicBezTo>
                <a:cubicBezTo>
                  <a:pt x="271096" y="4797437"/>
                  <a:pt x="271106" y="4796978"/>
                  <a:pt x="271382" y="4796334"/>
                </a:cubicBezTo>
                <a:lnTo>
                  <a:pt x="271596" y="4796002"/>
                </a:lnTo>
                <a:lnTo>
                  <a:pt x="264758" y="4801378"/>
                </a:lnTo>
                <a:cubicBezTo>
                  <a:pt x="258871" y="4805911"/>
                  <a:pt x="250399" y="4808665"/>
                  <a:pt x="240445" y="4814519"/>
                </a:cubicBezTo>
                <a:cubicBezTo>
                  <a:pt x="229011" y="4823473"/>
                  <a:pt x="226138" y="4830079"/>
                  <a:pt x="217116" y="4830394"/>
                </a:cubicBezTo>
                <a:cubicBezTo>
                  <a:pt x="210034" y="4829641"/>
                  <a:pt x="208381" y="4822324"/>
                  <a:pt x="204316" y="4823646"/>
                </a:cubicBezTo>
                <a:cubicBezTo>
                  <a:pt x="193812" y="4827061"/>
                  <a:pt x="168280" y="4854125"/>
                  <a:pt x="156937" y="4863485"/>
                </a:cubicBezTo>
                <a:lnTo>
                  <a:pt x="138669" y="4878769"/>
                </a:lnTo>
                <a:lnTo>
                  <a:pt x="135834" y="4879167"/>
                </a:lnTo>
                <a:lnTo>
                  <a:pt x="127811" y="4881048"/>
                </a:lnTo>
                <a:lnTo>
                  <a:pt x="133518" y="4875954"/>
                </a:lnTo>
                <a:cubicBezTo>
                  <a:pt x="161024" y="4851792"/>
                  <a:pt x="189255" y="4827015"/>
                  <a:pt x="219250" y="4799591"/>
                </a:cubicBezTo>
                <a:cubicBezTo>
                  <a:pt x="224799" y="4795168"/>
                  <a:pt x="237717" y="4783114"/>
                  <a:pt x="252915" y="4769882"/>
                </a:cubicBezTo>
                <a:cubicBezTo>
                  <a:pt x="258802" y="4765350"/>
                  <a:pt x="302328" y="4729382"/>
                  <a:pt x="276964" y="4745918"/>
                </a:cubicBezTo>
                <a:cubicBezTo>
                  <a:pt x="253203" y="4761497"/>
                  <a:pt x="287757" y="4734118"/>
                  <a:pt x="291272" y="4730357"/>
                </a:cubicBezTo>
                <a:cubicBezTo>
                  <a:pt x="291728" y="4729555"/>
                  <a:pt x="292306" y="4728193"/>
                  <a:pt x="292880" y="4726576"/>
                </a:cubicBezTo>
                <a:lnTo>
                  <a:pt x="293387" y="4724847"/>
                </a:lnTo>
                <a:lnTo>
                  <a:pt x="276586" y="4731726"/>
                </a:lnTo>
                <a:lnTo>
                  <a:pt x="268148" y="4734254"/>
                </a:lnTo>
                <a:lnTo>
                  <a:pt x="268107" y="4734287"/>
                </a:lnTo>
                <a:cubicBezTo>
                  <a:pt x="255273" y="4744897"/>
                  <a:pt x="241957" y="4755990"/>
                  <a:pt x="239013" y="4758256"/>
                </a:cubicBezTo>
                <a:cubicBezTo>
                  <a:pt x="223511" y="4768531"/>
                  <a:pt x="209796" y="4778663"/>
                  <a:pt x="197809" y="4785178"/>
                </a:cubicBezTo>
                <a:cubicBezTo>
                  <a:pt x="195777" y="4785839"/>
                  <a:pt x="188787" y="4785493"/>
                  <a:pt x="186755" y="4786154"/>
                </a:cubicBezTo>
                <a:cubicBezTo>
                  <a:pt x="168330" y="4794762"/>
                  <a:pt x="148948" y="4828118"/>
                  <a:pt x="145170" y="4821056"/>
                </a:cubicBezTo>
                <a:cubicBezTo>
                  <a:pt x="145170" y="4821056"/>
                  <a:pt x="150168" y="4814194"/>
                  <a:pt x="153132" y="4807994"/>
                </a:cubicBezTo>
                <a:lnTo>
                  <a:pt x="153270" y="4809343"/>
                </a:lnTo>
                <a:lnTo>
                  <a:pt x="151650" y="4811094"/>
                </a:lnTo>
                <a:cubicBezTo>
                  <a:pt x="152666" y="4810763"/>
                  <a:pt x="153174" y="4810598"/>
                  <a:pt x="153360" y="4810211"/>
                </a:cubicBezTo>
                <a:lnTo>
                  <a:pt x="153270" y="4809343"/>
                </a:lnTo>
                <a:lnTo>
                  <a:pt x="156250" y="4806124"/>
                </a:lnTo>
                <a:lnTo>
                  <a:pt x="158697" y="4804657"/>
                </a:lnTo>
                <a:cubicBezTo>
                  <a:pt x="160104" y="4803436"/>
                  <a:pt x="160960" y="4802394"/>
                  <a:pt x="160960" y="4802394"/>
                </a:cubicBezTo>
                <a:cubicBezTo>
                  <a:pt x="160960" y="4802394"/>
                  <a:pt x="159307" y="4795077"/>
                  <a:pt x="163069" y="4790799"/>
                </a:cubicBezTo>
                <a:cubicBezTo>
                  <a:pt x="169887" y="4780728"/>
                  <a:pt x="195251" y="4764191"/>
                  <a:pt x="202620" y="4756559"/>
                </a:cubicBezTo>
                <a:cubicBezTo>
                  <a:pt x="204654" y="4755898"/>
                  <a:pt x="203460" y="4750613"/>
                  <a:pt x="204942" y="4747512"/>
                </a:cubicBezTo>
                <a:cubicBezTo>
                  <a:pt x="211167" y="4737634"/>
                  <a:pt x="227491" y="4727173"/>
                  <a:pt x="240675" y="4717303"/>
                </a:cubicBezTo>
                <a:lnTo>
                  <a:pt x="248179" y="4711098"/>
                </a:lnTo>
                <a:lnTo>
                  <a:pt x="245352" y="4711307"/>
                </a:lnTo>
                <a:cubicBezTo>
                  <a:pt x="243032" y="4711577"/>
                  <a:pt x="240713" y="4712114"/>
                  <a:pt x="240713" y="4713191"/>
                </a:cubicBezTo>
                <a:cubicBezTo>
                  <a:pt x="240713" y="4712114"/>
                  <a:pt x="245352" y="4708793"/>
                  <a:pt x="252085" y="4704620"/>
                </a:cubicBezTo>
                <a:lnTo>
                  <a:pt x="255448" y="4702697"/>
                </a:lnTo>
                <a:lnTo>
                  <a:pt x="253030" y="4701465"/>
                </a:lnTo>
                <a:lnTo>
                  <a:pt x="136628" y="4792904"/>
                </a:lnTo>
                <a:lnTo>
                  <a:pt x="77595" y="4844290"/>
                </a:lnTo>
                <a:lnTo>
                  <a:pt x="72282" y="4845778"/>
                </a:lnTo>
                <a:lnTo>
                  <a:pt x="60060" y="4850006"/>
                </a:lnTo>
                <a:lnTo>
                  <a:pt x="77568" y="4832559"/>
                </a:lnTo>
                <a:lnTo>
                  <a:pt x="58356" y="4846722"/>
                </a:lnTo>
                <a:lnTo>
                  <a:pt x="55936" y="4841471"/>
                </a:lnTo>
                <a:cubicBezTo>
                  <a:pt x="58030" y="4841471"/>
                  <a:pt x="59825" y="4841471"/>
                  <a:pt x="59825" y="4841471"/>
                </a:cubicBezTo>
                <a:cubicBezTo>
                  <a:pt x="55935" y="4836803"/>
                  <a:pt x="55935" y="4838957"/>
                  <a:pt x="55936" y="4841471"/>
                </a:cubicBezTo>
                <a:lnTo>
                  <a:pt x="48331" y="4844755"/>
                </a:lnTo>
                <a:lnTo>
                  <a:pt x="65248" y="4828840"/>
                </a:lnTo>
                <a:lnTo>
                  <a:pt x="71226" y="4824760"/>
                </a:lnTo>
                <a:cubicBezTo>
                  <a:pt x="73217" y="4823542"/>
                  <a:pt x="74489" y="4822982"/>
                  <a:pt x="74489" y="4823521"/>
                </a:cubicBezTo>
                <a:lnTo>
                  <a:pt x="72538" y="4821983"/>
                </a:lnTo>
                <a:lnTo>
                  <a:pt x="95172" y="4800690"/>
                </a:lnTo>
                <a:lnTo>
                  <a:pt x="103516" y="4796578"/>
                </a:lnTo>
                <a:cubicBezTo>
                  <a:pt x="108865" y="4794059"/>
                  <a:pt x="115036" y="4791298"/>
                  <a:pt x="122967" y="4787978"/>
                </a:cubicBezTo>
                <a:cubicBezTo>
                  <a:pt x="126557" y="4785824"/>
                  <a:pt x="160074" y="4772541"/>
                  <a:pt x="145112" y="4774695"/>
                </a:cubicBezTo>
                <a:cubicBezTo>
                  <a:pt x="134038" y="4776849"/>
                  <a:pt x="111596" y="4790132"/>
                  <a:pt x="104413" y="4792286"/>
                </a:cubicBezTo>
                <a:lnTo>
                  <a:pt x="103943" y="4792437"/>
                </a:lnTo>
                <a:lnTo>
                  <a:pt x="110114" y="4786632"/>
                </a:lnTo>
                <a:cubicBezTo>
                  <a:pt x="144957" y="4750868"/>
                  <a:pt x="187262" y="4728823"/>
                  <a:pt x="221553" y="4690620"/>
                </a:cubicBezTo>
                <a:cubicBezTo>
                  <a:pt x="214157" y="4695316"/>
                  <a:pt x="205042" y="4703271"/>
                  <a:pt x="205893" y="4699640"/>
                </a:cubicBezTo>
                <a:lnTo>
                  <a:pt x="210034" y="4692405"/>
                </a:lnTo>
                <a:lnTo>
                  <a:pt x="240657" y="4676955"/>
                </a:lnTo>
                <a:lnTo>
                  <a:pt x="241086" y="4675968"/>
                </a:lnTo>
                <a:lnTo>
                  <a:pt x="241287" y="4675530"/>
                </a:lnTo>
                <a:lnTo>
                  <a:pt x="218558" y="4684247"/>
                </a:lnTo>
                <a:lnTo>
                  <a:pt x="220178" y="4682769"/>
                </a:lnTo>
                <a:cubicBezTo>
                  <a:pt x="226653" y="4677095"/>
                  <a:pt x="234923" y="4669963"/>
                  <a:pt x="242014" y="4663328"/>
                </a:cubicBezTo>
                <a:lnTo>
                  <a:pt x="245395" y="4659561"/>
                </a:lnTo>
                <a:lnTo>
                  <a:pt x="244695" y="4654477"/>
                </a:lnTo>
                <a:lnTo>
                  <a:pt x="224648" y="4667086"/>
                </a:lnTo>
                <a:cubicBezTo>
                  <a:pt x="215995" y="4673663"/>
                  <a:pt x="207973" y="4680417"/>
                  <a:pt x="196308" y="4688354"/>
                </a:cubicBezTo>
                <a:cubicBezTo>
                  <a:pt x="165608" y="4711863"/>
                  <a:pt x="189870" y="4690447"/>
                  <a:pt x="196045" y="4677530"/>
                </a:cubicBezTo>
                <a:cubicBezTo>
                  <a:pt x="200739" y="4667713"/>
                  <a:pt x="187285" y="4688669"/>
                  <a:pt x="187574" y="4680284"/>
                </a:cubicBezTo>
                <a:cubicBezTo>
                  <a:pt x="187862" y="4671900"/>
                  <a:pt x="208320" y="4662630"/>
                  <a:pt x="215688" y="4654999"/>
                </a:cubicBezTo>
                <a:lnTo>
                  <a:pt x="216268" y="4654556"/>
                </a:lnTo>
                <a:lnTo>
                  <a:pt x="215555" y="4647378"/>
                </a:lnTo>
                <a:lnTo>
                  <a:pt x="216632" y="4633319"/>
                </a:lnTo>
                <a:lnTo>
                  <a:pt x="209616" y="4637772"/>
                </a:lnTo>
                <a:cubicBezTo>
                  <a:pt x="179848" y="4655741"/>
                  <a:pt x="161135" y="4672734"/>
                  <a:pt x="131274" y="4690296"/>
                </a:cubicBezTo>
                <a:cubicBezTo>
                  <a:pt x="152952" y="4667103"/>
                  <a:pt x="177264" y="4653963"/>
                  <a:pt x="201524" y="4632547"/>
                </a:cubicBezTo>
                <a:cubicBezTo>
                  <a:pt x="207366" y="4627813"/>
                  <a:pt x="213792" y="4623651"/>
                  <a:pt x="219529" y="4619059"/>
                </a:cubicBezTo>
                <a:lnTo>
                  <a:pt x="220145" y="4618343"/>
                </a:lnTo>
                <a:lnTo>
                  <a:pt x="217564" y="4614268"/>
                </a:lnTo>
                <a:cubicBezTo>
                  <a:pt x="216617" y="4607395"/>
                  <a:pt x="202871" y="4609286"/>
                  <a:pt x="198959" y="4606322"/>
                </a:cubicBezTo>
                <a:cubicBezTo>
                  <a:pt x="197361" y="4598953"/>
                  <a:pt x="207851" y="4594593"/>
                  <a:pt x="206253" y="4587225"/>
                </a:cubicBezTo>
                <a:lnTo>
                  <a:pt x="206229" y="4586832"/>
                </a:lnTo>
                <a:lnTo>
                  <a:pt x="203818" y="4588375"/>
                </a:lnTo>
                <a:cubicBezTo>
                  <a:pt x="202310" y="4589118"/>
                  <a:pt x="202168" y="4588780"/>
                  <a:pt x="203029" y="4587651"/>
                </a:cubicBezTo>
                <a:lnTo>
                  <a:pt x="206099" y="4584658"/>
                </a:lnTo>
                <a:lnTo>
                  <a:pt x="204819" y="4563562"/>
                </a:lnTo>
                <a:lnTo>
                  <a:pt x="201241" y="4544212"/>
                </a:lnTo>
                <a:lnTo>
                  <a:pt x="173941" y="4560349"/>
                </a:lnTo>
                <a:cubicBezTo>
                  <a:pt x="172924" y="4560680"/>
                  <a:pt x="173478" y="4559300"/>
                  <a:pt x="174924" y="4557077"/>
                </a:cubicBezTo>
                <a:lnTo>
                  <a:pt x="176009" y="4555655"/>
                </a:lnTo>
                <a:lnTo>
                  <a:pt x="201010" y="4542960"/>
                </a:lnTo>
                <a:lnTo>
                  <a:pt x="199965" y="4537307"/>
                </a:lnTo>
                <a:lnTo>
                  <a:pt x="198850" y="4534598"/>
                </a:lnTo>
                <a:lnTo>
                  <a:pt x="187903" y="4538466"/>
                </a:lnTo>
                <a:lnTo>
                  <a:pt x="198254" y="4533151"/>
                </a:lnTo>
                <a:lnTo>
                  <a:pt x="195457" y="4526348"/>
                </a:lnTo>
                <a:lnTo>
                  <a:pt x="184689" y="4531255"/>
                </a:lnTo>
                <a:lnTo>
                  <a:pt x="184644" y="4538905"/>
                </a:lnTo>
                <a:cubicBezTo>
                  <a:pt x="182709" y="4545519"/>
                  <a:pt x="177740" y="4549705"/>
                  <a:pt x="174288" y="4537340"/>
                </a:cubicBezTo>
                <a:lnTo>
                  <a:pt x="174441" y="4535925"/>
                </a:lnTo>
                <a:lnTo>
                  <a:pt x="166213" y="4539676"/>
                </a:lnTo>
                <a:lnTo>
                  <a:pt x="168799" y="4537584"/>
                </a:lnTo>
                <a:lnTo>
                  <a:pt x="174774" y="4532848"/>
                </a:lnTo>
                <a:lnTo>
                  <a:pt x="175187" y="4529044"/>
                </a:lnTo>
                <a:cubicBezTo>
                  <a:pt x="174956" y="4526304"/>
                  <a:pt x="174843" y="4524423"/>
                  <a:pt x="176799" y="4525905"/>
                </a:cubicBezTo>
                <a:lnTo>
                  <a:pt x="181341" y="4527643"/>
                </a:lnTo>
                <a:lnTo>
                  <a:pt x="191320" y="4519735"/>
                </a:lnTo>
                <a:lnTo>
                  <a:pt x="195962" y="4515447"/>
                </a:lnTo>
                <a:lnTo>
                  <a:pt x="195984" y="4515365"/>
                </a:lnTo>
                <a:lnTo>
                  <a:pt x="187512" y="4520592"/>
                </a:lnTo>
                <a:cubicBezTo>
                  <a:pt x="165663" y="4533367"/>
                  <a:pt x="190816" y="4514281"/>
                  <a:pt x="195721" y="4507014"/>
                </a:cubicBezTo>
                <a:cubicBezTo>
                  <a:pt x="193688" y="4507674"/>
                  <a:pt x="191654" y="4508335"/>
                  <a:pt x="189621" y="4508996"/>
                </a:cubicBezTo>
                <a:cubicBezTo>
                  <a:pt x="191654" y="4508335"/>
                  <a:pt x="175092" y="4505864"/>
                  <a:pt x="174449" y="4503019"/>
                </a:cubicBezTo>
                <a:cubicBezTo>
                  <a:pt x="173622" y="4499360"/>
                  <a:pt x="193686" y="4481300"/>
                  <a:pt x="206253" y="4470588"/>
                </a:cubicBezTo>
                <a:lnTo>
                  <a:pt x="211948" y="4465879"/>
                </a:lnTo>
                <a:lnTo>
                  <a:pt x="215401" y="4460448"/>
                </a:lnTo>
                <a:lnTo>
                  <a:pt x="215516" y="4458079"/>
                </a:lnTo>
                <a:cubicBezTo>
                  <a:pt x="205097" y="4462674"/>
                  <a:pt x="169363" y="4490162"/>
                  <a:pt x="168467" y="4486199"/>
                </a:cubicBezTo>
                <a:cubicBezTo>
                  <a:pt x="167683" y="4485145"/>
                  <a:pt x="169470" y="4482382"/>
                  <a:pt x="172256" y="4479070"/>
                </a:cubicBezTo>
                <a:lnTo>
                  <a:pt x="175317" y="4475810"/>
                </a:lnTo>
                <a:lnTo>
                  <a:pt x="218651" y="4455338"/>
                </a:lnTo>
                <a:lnTo>
                  <a:pt x="222183" y="4449786"/>
                </a:lnTo>
                <a:lnTo>
                  <a:pt x="183527" y="4468053"/>
                </a:lnTo>
                <a:lnTo>
                  <a:pt x="181970" y="4468723"/>
                </a:lnTo>
                <a:lnTo>
                  <a:pt x="182051" y="4468637"/>
                </a:lnTo>
                <a:cubicBezTo>
                  <a:pt x="188491" y="4462126"/>
                  <a:pt x="192661" y="4458043"/>
                  <a:pt x="182012" y="4465650"/>
                </a:cubicBezTo>
                <a:lnTo>
                  <a:pt x="164403" y="4476282"/>
                </a:lnTo>
                <a:lnTo>
                  <a:pt x="128353" y="4491794"/>
                </a:lnTo>
                <a:lnTo>
                  <a:pt x="123459" y="4494150"/>
                </a:lnTo>
                <a:lnTo>
                  <a:pt x="136957" y="4481558"/>
                </a:lnTo>
                <a:cubicBezTo>
                  <a:pt x="142797" y="4476216"/>
                  <a:pt x="149723" y="4470039"/>
                  <a:pt x="158709" y="4462317"/>
                </a:cubicBezTo>
                <a:cubicBezTo>
                  <a:pt x="168110" y="4454023"/>
                  <a:pt x="175939" y="4448423"/>
                  <a:pt x="183309" y="4440791"/>
                </a:cubicBezTo>
                <a:cubicBezTo>
                  <a:pt x="199099" y="4422130"/>
                  <a:pt x="166366" y="4446299"/>
                  <a:pt x="158446" y="4451493"/>
                </a:cubicBezTo>
                <a:cubicBezTo>
                  <a:pt x="147102" y="4460853"/>
                  <a:pt x="136768" y="4474686"/>
                  <a:pt x="133083" y="4468029"/>
                </a:cubicBezTo>
                <a:cubicBezTo>
                  <a:pt x="133634" y="4470468"/>
                  <a:pt x="152726" y="4445497"/>
                  <a:pt x="157633" y="4438230"/>
                </a:cubicBezTo>
                <a:cubicBezTo>
                  <a:pt x="157633" y="4438230"/>
                  <a:pt x="171991" y="4430943"/>
                  <a:pt x="164451" y="4428159"/>
                </a:cubicBezTo>
                <a:cubicBezTo>
                  <a:pt x="164451" y="4428159"/>
                  <a:pt x="155048" y="4436452"/>
                  <a:pt x="149500" y="4440873"/>
                </a:cubicBezTo>
                <a:cubicBezTo>
                  <a:pt x="146026" y="4436766"/>
                  <a:pt x="142891" y="4432549"/>
                  <a:pt x="142891" y="4432549"/>
                </a:cubicBezTo>
                <a:cubicBezTo>
                  <a:pt x="138824" y="4433871"/>
                  <a:pt x="122053" y="4449797"/>
                  <a:pt x="113582" y="4452550"/>
                </a:cubicBezTo>
                <a:cubicBezTo>
                  <a:pt x="113582" y="4452550"/>
                  <a:pt x="101044" y="4456626"/>
                  <a:pt x="115996" y="4443910"/>
                </a:cubicBezTo>
                <a:cubicBezTo>
                  <a:pt x="127678" y="4434440"/>
                  <a:pt x="120952" y="4444918"/>
                  <a:pt x="125645" y="4435101"/>
                </a:cubicBezTo>
                <a:cubicBezTo>
                  <a:pt x="122434" y="4441817"/>
                  <a:pt x="116623" y="4435416"/>
                  <a:pt x="117554" y="4429876"/>
                </a:cubicBezTo>
                <a:cubicBezTo>
                  <a:pt x="117183" y="4430652"/>
                  <a:pt x="119170" y="4429487"/>
                  <a:pt x="122352" y="4427267"/>
                </a:cubicBezTo>
                <a:lnTo>
                  <a:pt x="132284" y="4419836"/>
                </a:lnTo>
                <a:lnTo>
                  <a:pt x="132729" y="4419633"/>
                </a:lnTo>
                <a:cubicBezTo>
                  <a:pt x="172791" y="4401233"/>
                  <a:pt x="212591" y="4382834"/>
                  <a:pt x="250446" y="4365063"/>
                </a:cubicBezTo>
                <a:lnTo>
                  <a:pt x="332766" y="4320007"/>
                </a:lnTo>
                <a:lnTo>
                  <a:pt x="352693" y="4297974"/>
                </a:lnTo>
                <a:lnTo>
                  <a:pt x="302515" y="4329521"/>
                </a:lnTo>
                <a:cubicBezTo>
                  <a:pt x="243263" y="4360755"/>
                  <a:pt x="180423" y="4389476"/>
                  <a:pt x="117281" y="4416401"/>
                </a:cubicBezTo>
                <a:lnTo>
                  <a:pt x="115375" y="4417127"/>
                </a:lnTo>
                <a:lnTo>
                  <a:pt x="122908" y="4409903"/>
                </a:lnTo>
                <a:lnTo>
                  <a:pt x="123683" y="4408580"/>
                </a:lnTo>
                <a:lnTo>
                  <a:pt x="126557" y="4407426"/>
                </a:lnTo>
                <a:cubicBezTo>
                  <a:pt x="184013" y="4376192"/>
                  <a:pt x="235783" y="4356088"/>
                  <a:pt x="304310" y="4320546"/>
                </a:cubicBezTo>
                <a:lnTo>
                  <a:pt x="365003" y="4284365"/>
                </a:lnTo>
                <a:lnTo>
                  <a:pt x="383995" y="4263367"/>
                </a:lnTo>
                <a:lnTo>
                  <a:pt x="371042" y="4271720"/>
                </a:lnTo>
                <a:cubicBezTo>
                  <a:pt x="348898" y="4287158"/>
                  <a:pt x="324659" y="4300441"/>
                  <a:pt x="300719" y="4313724"/>
                </a:cubicBezTo>
                <a:cubicBezTo>
                  <a:pt x="291443" y="4318391"/>
                  <a:pt x="261817" y="4338496"/>
                  <a:pt x="265408" y="4329521"/>
                </a:cubicBezTo>
                <a:cubicBezTo>
                  <a:pt x="261817" y="4329521"/>
                  <a:pt x="257927" y="4329521"/>
                  <a:pt x="256132" y="4333829"/>
                </a:cubicBezTo>
                <a:cubicBezTo>
                  <a:pt x="210047" y="4353934"/>
                  <a:pt x="165459" y="4378347"/>
                  <a:pt x="111596" y="4396297"/>
                </a:cubicBezTo>
                <a:cubicBezTo>
                  <a:pt x="157979" y="4374038"/>
                  <a:pt x="213639" y="4347113"/>
                  <a:pt x="261817" y="4324853"/>
                </a:cubicBezTo>
                <a:cubicBezTo>
                  <a:pt x="268999" y="4320546"/>
                  <a:pt x="311791" y="4302596"/>
                  <a:pt x="311791" y="4298287"/>
                </a:cubicBezTo>
                <a:lnTo>
                  <a:pt x="301804" y="4298656"/>
                </a:lnTo>
                <a:lnTo>
                  <a:pt x="302515" y="4298287"/>
                </a:lnTo>
                <a:lnTo>
                  <a:pt x="301515" y="4298667"/>
                </a:lnTo>
                <a:lnTo>
                  <a:pt x="292625" y="4298994"/>
                </a:lnTo>
                <a:cubicBezTo>
                  <a:pt x="265004" y="4307212"/>
                  <a:pt x="221864" y="4327981"/>
                  <a:pt x="265269" y="4312393"/>
                </a:cubicBezTo>
                <a:lnTo>
                  <a:pt x="301515" y="4298667"/>
                </a:lnTo>
                <a:lnTo>
                  <a:pt x="301804" y="4298656"/>
                </a:lnTo>
                <a:lnTo>
                  <a:pt x="289348" y="4305108"/>
                </a:lnTo>
                <a:cubicBezTo>
                  <a:pt x="232193" y="4340650"/>
                  <a:pt x="169351" y="4365063"/>
                  <a:pt x="109800" y="4385167"/>
                </a:cubicBezTo>
                <a:cubicBezTo>
                  <a:pt x="176533" y="4349625"/>
                  <a:pt x="245058" y="4318391"/>
                  <a:pt x="313586" y="4280336"/>
                </a:cubicBezTo>
                <a:cubicBezTo>
                  <a:pt x="345158" y="4262565"/>
                  <a:pt x="374858" y="4243717"/>
                  <a:pt x="403847" y="4224016"/>
                </a:cubicBezTo>
                <a:lnTo>
                  <a:pt x="449892" y="4191122"/>
                </a:lnTo>
                <a:lnTo>
                  <a:pt x="464604" y="4175986"/>
                </a:lnTo>
                <a:lnTo>
                  <a:pt x="449145" y="4186993"/>
                </a:lnTo>
                <a:cubicBezTo>
                  <a:pt x="347102" y="4258077"/>
                  <a:pt x="237578" y="4320546"/>
                  <a:pt x="121171" y="4369370"/>
                </a:cubicBezTo>
                <a:cubicBezTo>
                  <a:pt x="98727" y="4378347"/>
                  <a:pt x="72693" y="4391630"/>
                  <a:pt x="55935" y="4389476"/>
                </a:cubicBezTo>
                <a:cubicBezTo>
                  <a:pt x="44863" y="4391630"/>
                  <a:pt x="44863" y="4394143"/>
                  <a:pt x="39477" y="4396297"/>
                </a:cubicBezTo>
                <a:cubicBezTo>
                  <a:pt x="26309" y="4402758"/>
                  <a:pt x="15239" y="4405272"/>
                  <a:pt x="28105" y="4396297"/>
                </a:cubicBezTo>
                <a:cubicBezTo>
                  <a:pt x="52344" y="4383013"/>
                  <a:pt x="65211" y="4376192"/>
                  <a:pt x="87655" y="4367217"/>
                </a:cubicBezTo>
                <a:cubicBezTo>
                  <a:pt x="160074" y="4331675"/>
                  <a:pt x="222915" y="4305108"/>
                  <a:pt x="295034" y="4264899"/>
                </a:cubicBezTo>
                <a:cubicBezTo>
                  <a:pt x="336030" y="4242639"/>
                  <a:pt x="365656" y="4222535"/>
                  <a:pt x="406353" y="4195969"/>
                </a:cubicBezTo>
                <a:cubicBezTo>
                  <a:pt x="426702" y="4182685"/>
                  <a:pt x="463808" y="4160427"/>
                  <a:pt x="486252" y="4142475"/>
                </a:cubicBezTo>
                <a:cubicBezTo>
                  <a:pt x="488047" y="4142476"/>
                  <a:pt x="510192" y="4122371"/>
                  <a:pt x="510192" y="4120217"/>
                </a:cubicBezTo>
                <a:cubicBezTo>
                  <a:pt x="510192" y="4118064"/>
                  <a:pt x="499119" y="4124884"/>
                  <a:pt x="497324" y="4124884"/>
                </a:cubicBezTo>
                <a:cubicBezTo>
                  <a:pt x="430593" y="4169401"/>
                  <a:pt x="369247" y="4218228"/>
                  <a:pt x="300719" y="4255923"/>
                </a:cubicBezTo>
                <a:cubicBezTo>
                  <a:pt x="239374" y="4291824"/>
                  <a:pt x="163664" y="4324853"/>
                  <a:pt x="98727" y="4353934"/>
                </a:cubicBezTo>
                <a:cubicBezTo>
                  <a:pt x="87656" y="4358241"/>
                  <a:pt x="72694" y="4365063"/>
                  <a:pt x="67306" y="4367217"/>
                </a:cubicBezTo>
                <a:cubicBezTo>
                  <a:pt x="59825" y="4367217"/>
                  <a:pt x="65211" y="4362909"/>
                  <a:pt x="59825" y="4362909"/>
                </a:cubicBezTo>
                <a:cubicBezTo>
                  <a:pt x="59825" y="4362909"/>
                  <a:pt x="50549" y="4362909"/>
                  <a:pt x="50549" y="4365063"/>
                </a:cubicBezTo>
                <a:cubicBezTo>
                  <a:pt x="50549" y="4362909"/>
                  <a:pt x="69103" y="4351779"/>
                  <a:pt x="85862" y="4342803"/>
                </a:cubicBezTo>
                <a:lnTo>
                  <a:pt x="87647" y="4344949"/>
                </a:lnTo>
                <a:lnTo>
                  <a:pt x="87539" y="4345010"/>
                </a:lnTo>
                <a:lnTo>
                  <a:pt x="75760" y="4350298"/>
                </a:lnTo>
                <a:cubicBezTo>
                  <a:pt x="69476" y="4353934"/>
                  <a:pt x="62518" y="4358422"/>
                  <a:pt x="59825" y="4360755"/>
                </a:cubicBezTo>
                <a:lnTo>
                  <a:pt x="87539" y="4345010"/>
                </a:lnTo>
                <a:lnTo>
                  <a:pt x="87655" y="4344958"/>
                </a:lnTo>
                <a:lnTo>
                  <a:pt x="87647" y="4344949"/>
                </a:lnTo>
                <a:lnTo>
                  <a:pt x="101641" y="4336999"/>
                </a:lnTo>
                <a:cubicBezTo>
                  <a:pt x="127100" y="4322072"/>
                  <a:pt x="108080" y="4331227"/>
                  <a:pt x="85862" y="4342803"/>
                </a:cubicBezTo>
                <a:lnTo>
                  <a:pt x="83787" y="4341526"/>
                </a:lnTo>
                <a:lnTo>
                  <a:pt x="94118" y="4334261"/>
                </a:lnTo>
                <a:cubicBezTo>
                  <a:pt x="107107" y="4326940"/>
                  <a:pt x="122368" y="4322699"/>
                  <a:pt x="137630" y="4316237"/>
                </a:cubicBezTo>
                <a:cubicBezTo>
                  <a:pt x="230396" y="4269207"/>
                  <a:pt x="322864" y="4222535"/>
                  <a:pt x="406353" y="4164734"/>
                </a:cubicBezTo>
                <a:cubicBezTo>
                  <a:pt x="439869" y="4140321"/>
                  <a:pt x="473085" y="4115908"/>
                  <a:pt x="504806" y="4093651"/>
                </a:cubicBezTo>
                <a:cubicBezTo>
                  <a:pt x="537274" y="4072469"/>
                  <a:pt x="571089" y="4051377"/>
                  <a:pt x="604903" y="4029207"/>
                </a:cubicBezTo>
                <a:lnTo>
                  <a:pt x="609103" y="4026233"/>
                </a:lnTo>
                <a:lnTo>
                  <a:pt x="622258" y="4011672"/>
                </a:lnTo>
                <a:lnTo>
                  <a:pt x="619716" y="4013590"/>
                </a:lnTo>
                <a:cubicBezTo>
                  <a:pt x="601162" y="4025079"/>
                  <a:pt x="590090" y="4031182"/>
                  <a:pt x="569741" y="4044466"/>
                </a:cubicBezTo>
                <a:cubicBezTo>
                  <a:pt x="558370" y="4051287"/>
                  <a:pt x="545503" y="4060262"/>
                  <a:pt x="534430" y="4068879"/>
                </a:cubicBezTo>
                <a:cubicBezTo>
                  <a:pt x="508396" y="4084675"/>
                  <a:pt x="530540" y="4066723"/>
                  <a:pt x="538022" y="4062416"/>
                </a:cubicBezTo>
                <a:cubicBezTo>
                  <a:pt x="563158" y="4044825"/>
                  <a:pt x="586350" y="4028220"/>
                  <a:pt x="609055" y="4012109"/>
                </a:cubicBezTo>
                <a:lnTo>
                  <a:pt x="643477" y="3988185"/>
                </a:lnTo>
                <a:lnTo>
                  <a:pt x="682055" y="3945483"/>
                </a:lnTo>
                <a:cubicBezTo>
                  <a:pt x="710325" y="3914450"/>
                  <a:pt x="738108" y="3886257"/>
                  <a:pt x="766014" y="3866365"/>
                </a:cubicBezTo>
                <a:cubicBezTo>
                  <a:pt x="785238" y="3849125"/>
                  <a:pt x="809969" y="3842220"/>
                  <a:pt x="833104" y="3827946"/>
                </a:cubicBezTo>
                <a:cubicBezTo>
                  <a:pt x="885500" y="3784546"/>
                  <a:pt x="938312" y="3722992"/>
                  <a:pt x="995985" y="3671277"/>
                </a:cubicBezTo>
                <a:cubicBezTo>
                  <a:pt x="1101649" y="3573851"/>
                  <a:pt x="1212785" y="3461075"/>
                  <a:pt x="1319889" y="3369873"/>
                </a:cubicBezTo>
                <a:cubicBezTo>
                  <a:pt x="1364917" y="3328070"/>
                  <a:pt x="1400400" y="3297502"/>
                  <a:pt x="1440865" y="3252240"/>
                </a:cubicBezTo>
                <a:cubicBezTo>
                  <a:pt x="1451849" y="3247226"/>
                  <a:pt x="1457776" y="3239407"/>
                  <a:pt x="1459636" y="3227477"/>
                </a:cubicBezTo>
                <a:cubicBezTo>
                  <a:pt x="1462600" y="3223566"/>
                  <a:pt x="1461654" y="3216692"/>
                  <a:pt x="1464618" y="3212781"/>
                </a:cubicBezTo>
                <a:cubicBezTo>
                  <a:pt x="1471492" y="3211837"/>
                  <a:pt x="1503100" y="3203983"/>
                  <a:pt x="1498735" y="3193495"/>
                </a:cubicBezTo>
                <a:lnTo>
                  <a:pt x="1486352" y="3184109"/>
                </a:lnTo>
                <a:cubicBezTo>
                  <a:pt x="1502120" y="3171431"/>
                  <a:pt x="1533305" y="3181733"/>
                  <a:pt x="1519977" y="3165472"/>
                </a:cubicBezTo>
                <a:cubicBezTo>
                  <a:pt x="1510560" y="3152176"/>
                  <a:pt x="1459729" y="3177268"/>
                  <a:pt x="1452821" y="3152535"/>
                </a:cubicBezTo>
                <a:cubicBezTo>
                  <a:pt x="1470186" y="3147225"/>
                  <a:pt x="1486478" y="3159577"/>
                  <a:pt x="1506650" y="3149212"/>
                </a:cubicBezTo>
                <a:cubicBezTo>
                  <a:pt x="1440145" y="3136769"/>
                  <a:pt x="1370025" y="3127742"/>
                  <a:pt x="1303522" y="3115297"/>
                </a:cubicBezTo>
                <a:cubicBezTo>
                  <a:pt x="1306486" y="3111387"/>
                  <a:pt x="1310396" y="3114351"/>
                  <a:pt x="1313360" y="3110440"/>
                </a:cubicBezTo>
                <a:cubicBezTo>
                  <a:pt x="1298957" y="3104397"/>
                  <a:pt x="1281680" y="3100537"/>
                  <a:pt x="1263021" y="3097296"/>
                </a:cubicBezTo>
                <a:lnTo>
                  <a:pt x="1260241" y="3096848"/>
                </a:lnTo>
                <a:lnTo>
                  <a:pt x="1263914" y="3094746"/>
                </a:lnTo>
                <a:cubicBezTo>
                  <a:pt x="1370131" y="3030330"/>
                  <a:pt x="1474285" y="2963669"/>
                  <a:pt x="1572923" y="2897295"/>
                </a:cubicBezTo>
                <a:cubicBezTo>
                  <a:pt x="1672085" y="2830486"/>
                  <a:pt x="1760525" y="2789434"/>
                  <a:pt x="1781882" y="2696809"/>
                </a:cubicBezTo>
                <a:lnTo>
                  <a:pt x="1781977" y="2696575"/>
                </a:lnTo>
                <a:lnTo>
                  <a:pt x="1779650" y="2697996"/>
                </a:lnTo>
                <a:lnTo>
                  <a:pt x="1165575" y="3077759"/>
                </a:lnTo>
                <a:lnTo>
                  <a:pt x="1146387" y="3072763"/>
                </a:lnTo>
                <a:lnTo>
                  <a:pt x="1133180" y="3064537"/>
                </a:lnTo>
                <a:lnTo>
                  <a:pt x="1301603" y="2967455"/>
                </a:lnTo>
                <a:cubicBezTo>
                  <a:pt x="1359028" y="2932913"/>
                  <a:pt x="1415656" y="2897464"/>
                  <a:pt x="1469576" y="2862428"/>
                </a:cubicBezTo>
                <a:cubicBezTo>
                  <a:pt x="1523791" y="2827170"/>
                  <a:pt x="1570468" y="2804086"/>
                  <a:pt x="1589222" y="2761184"/>
                </a:cubicBezTo>
                <a:lnTo>
                  <a:pt x="1589288" y="2761073"/>
                </a:lnTo>
                <a:lnTo>
                  <a:pt x="1588029" y="2761835"/>
                </a:lnTo>
                <a:cubicBezTo>
                  <a:pt x="1457683" y="2841148"/>
                  <a:pt x="1326766" y="2921198"/>
                  <a:pt x="1200417" y="2998391"/>
                </a:cubicBezTo>
                <a:cubicBezTo>
                  <a:pt x="1180790" y="3008102"/>
                  <a:pt x="1160099" y="3021363"/>
                  <a:pt x="1138670" y="3034054"/>
                </a:cubicBezTo>
                <a:lnTo>
                  <a:pt x="1116458" y="3044879"/>
                </a:lnTo>
                <a:lnTo>
                  <a:pt x="1113879" y="3043118"/>
                </a:lnTo>
                <a:cubicBezTo>
                  <a:pt x="1109265" y="3041930"/>
                  <a:pt x="1104850" y="3041662"/>
                  <a:pt x="1104850" y="3041662"/>
                </a:cubicBezTo>
                <a:lnTo>
                  <a:pt x="1092541" y="3032331"/>
                </a:lnTo>
                <a:lnTo>
                  <a:pt x="1102451" y="3025707"/>
                </a:lnTo>
                <a:lnTo>
                  <a:pt x="1106554" y="3022929"/>
                </a:lnTo>
                <a:lnTo>
                  <a:pt x="1122689" y="3013613"/>
                </a:lnTo>
                <a:cubicBezTo>
                  <a:pt x="1191746" y="2966111"/>
                  <a:pt x="1266046" y="2924010"/>
                  <a:pt x="1339201" y="2872950"/>
                </a:cubicBezTo>
                <a:cubicBezTo>
                  <a:pt x="1351822" y="2861857"/>
                  <a:pt x="1342986" y="2865449"/>
                  <a:pt x="1328793" y="2873139"/>
                </a:cubicBezTo>
                <a:lnTo>
                  <a:pt x="1306355" y="2885934"/>
                </a:lnTo>
                <a:lnTo>
                  <a:pt x="1312717" y="2878208"/>
                </a:lnTo>
                <a:cubicBezTo>
                  <a:pt x="1320131" y="2861945"/>
                  <a:pt x="1230801" y="2916337"/>
                  <a:pt x="1202287" y="2933620"/>
                </a:cubicBezTo>
                <a:lnTo>
                  <a:pt x="1064350" y="3010962"/>
                </a:lnTo>
                <a:lnTo>
                  <a:pt x="1059999" y="3007664"/>
                </a:lnTo>
                <a:lnTo>
                  <a:pt x="1064152" y="3002299"/>
                </a:lnTo>
                <a:cubicBezTo>
                  <a:pt x="1069687" y="2995143"/>
                  <a:pt x="1074736" y="2988619"/>
                  <a:pt x="1076690" y="2986095"/>
                </a:cubicBezTo>
                <a:cubicBezTo>
                  <a:pt x="1093466" y="2974850"/>
                  <a:pt x="1103076" y="2972866"/>
                  <a:pt x="1116786" y="2967324"/>
                </a:cubicBezTo>
                <a:cubicBezTo>
                  <a:pt x="1120694" y="2962273"/>
                  <a:pt x="1127176" y="2941718"/>
                  <a:pt x="1145447" y="2930283"/>
                </a:cubicBezTo>
                <a:cubicBezTo>
                  <a:pt x="1162222" y="2919040"/>
                  <a:pt x="1211278" y="2899126"/>
                  <a:pt x="1241080" y="2871046"/>
                </a:cubicBezTo>
                <a:cubicBezTo>
                  <a:pt x="1291567" y="2826672"/>
                  <a:pt x="1203750" y="2875807"/>
                  <a:pt x="1186323" y="2887893"/>
                </a:cubicBezTo>
                <a:cubicBezTo>
                  <a:pt x="1159094" y="2900470"/>
                  <a:pt x="1134503" y="2921816"/>
                  <a:pt x="1120984" y="2928851"/>
                </a:cubicBezTo>
                <a:cubicBezTo>
                  <a:pt x="1112024" y="2929994"/>
                  <a:pt x="1101080" y="2921526"/>
                  <a:pt x="1088213" y="2927718"/>
                </a:cubicBezTo>
                <a:cubicBezTo>
                  <a:pt x="1077741" y="2930382"/>
                  <a:pt x="1064665" y="2937171"/>
                  <a:pt x="1050061" y="2946479"/>
                </a:cubicBezTo>
                <a:lnTo>
                  <a:pt x="1038827" y="2954519"/>
                </a:lnTo>
                <a:lnTo>
                  <a:pt x="1039485" y="2952364"/>
                </a:lnTo>
                <a:lnTo>
                  <a:pt x="1138891" y="2884837"/>
                </a:lnTo>
                <a:cubicBezTo>
                  <a:pt x="1156317" y="2872751"/>
                  <a:pt x="1172602" y="2851705"/>
                  <a:pt x="1197846" y="2829517"/>
                </a:cubicBezTo>
                <a:cubicBezTo>
                  <a:pt x="1232048" y="2806187"/>
                  <a:pt x="1250808" y="2804554"/>
                  <a:pt x="1262041" y="2779599"/>
                </a:cubicBezTo>
                <a:cubicBezTo>
                  <a:pt x="1268527" y="2759045"/>
                  <a:pt x="1253372" y="2747321"/>
                  <a:pt x="1261189" y="2737219"/>
                </a:cubicBezTo>
                <a:cubicBezTo>
                  <a:pt x="1281380" y="2711124"/>
                  <a:pt x="1374250" y="2665894"/>
                  <a:pt x="1409293" y="2643217"/>
                </a:cubicBezTo>
                <a:lnTo>
                  <a:pt x="1565803" y="2543365"/>
                </a:lnTo>
                <a:lnTo>
                  <a:pt x="1565904" y="2540373"/>
                </a:lnTo>
                <a:lnTo>
                  <a:pt x="1565581" y="2530232"/>
                </a:lnTo>
                <a:lnTo>
                  <a:pt x="1465640" y="2589748"/>
                </a:lnTo>
                <a:cubicBezTo>
                  <a:pt x="1377250" y="2643320"/>
                  <a:pt x="1286577" y="2698321"/>
                  <a:pt x="1187670" y="2755700"/>
                </a:cubicBezTo>
                <a:cubicBezTo>
                  <a:pt x="1170896" y="2766944"/>
                  <a:pt x="1127733" y="2791416"/>
                  <a:pt x="1079170" y="2821131"/>
                </a:cubicBezTo>
                <a:cubicBezTo>
                  <a:pt x="1074813" y="2824152"/>
                  <a:pt x="1063134" y="2831853"/>
                  <a:pt x="1049130" y="2840847"/>
                </a:cubicBezTo>
                <a:lnTo>
                  <a:pt x="1007274" y="2866986"/>
                </a:lnTo>
                <a:lnTo>
                  <a:pt x="1006826" y="2859614"/>
                </a:lnTo>
                <a:lnTo>
                  <a:pt x="1004261" y="2857670"/>
                </a:lnTo>
                <a:lnTo>
                  <a:pt x="1011889" y="2851275"/>
                </a:lnTo>
                <a:cubicBezTo>
                  <a:pt x="1015143" y="2848286"/>
                  <a:pt x="1016277" y="2846834"/>
                  <a:pt x="1015797" y="2846557"/>
                </a:cubicBezTo>
                <a:lnTo>
                  <a:pt x="1000313" y="2854677"/>
                </a:lnTo>
                <a:lnTo>
                  <a:pt x="991184" y="2847757"/>
                </a:lnTo>
                <a:cubicBezTo>
                  <a:pt x="982260" y="2833809"/>
                  <a:pt x="1003535" y="2831464"/>
                  <a:pt x="1003535" y="2831464"/>
                </a:cubicBezTo>
                <a:cubicBezTo>
                  <a:pt x="1003535" y="2831464"/>
                  <a:pt x="999699" y="2830096"/>
                  <a:pt x="995137" y="2826638"/>
                </a:cubicBezTo>
                <a:lnTo>
                  <a:pt x="991012" y="2821021"/>
                </a:lnTo>
                <a:lnTo>
                  <a:pt x="1034937" y="2792687"/>
                </a:lnTo>
                <a:cubicBezTo>
                  <a:pt x="1051333" y="2782096"/>
                  <a:pt x="1063857" y="2773955"/>
                  <a:pt x="1068214" y="2770934"/>
                </a:cubicBezTo>
                <a:cubicBezTo>
                  <a:pt x="1110234" y="2737501"/>
                  <a:pt x="1149837" y="2708930"/>
                  <a:pt x="1178990" y="2681689"/>
                </a:cubicBezTo>
                <a:cubicBezTo>
                  <a:pt x="1182897" y="2676640"/>
                  <a:pt x="1190224" y="2656737"/>
                  <a:pt x="1194131" y="2651687"/>
                </a:cubicBezTo>
                <a:cubicBezTo>
                  <a:pt x="1235659" y="2608454"/>
                  <a:pt x="1336053" y="2586547"/>
                  <a:pt x="1323968" y="2569120"/>
                </a:cubicBezTo>
                <a:cubicBezTo>
                  <a:pt x="1323968" y="2569120"/>
                  <a:pt x="1302139" y="2576454"/>
                  <a:pt x="1284223" y="2578739"/>
                </a:cubicBezTo>
                <a:cubicBezTo>
                  <a:pt x="1275087" y="2584456"/>
                  <a:pt x="1267141" y="2589074"/>
                  <a:pt x="1266573" y="2589810"/>
                </a:cubicBezTo>
                <a:lnTo>
                  <a:pt x="1276918" y="2585062"/>
                </a:lnTo>
                <a:lnTo>
                  <a:pt x="1269958" y="2591086"/>
                </a:lnTo>
                <a:cubicBezTo>
                  <a:pt x="1265473" y="2593840"/>
                  <a:pt x="1262045" y="2595225"/>
                  <a:pt x="1262045" y="2595225"/>
                </a:cubicBezTo>
                <a:cubicBezTo>
                  <a:pt x="1262045" y="2595225"/>
                  <a:pt x="1246893" y="2583499"/>
                  <a:pt x="1232531" y="2589884"/>
                </a:cubicBezTo>
                <a:cubicBezTo>
                  <a:pt x="1201094" y="2599202"/>
                  <a:pt x="1132989" y="2654171"/>
                  <a:pt x="1106602" y="2667400"/>
                </a:cubicBezTo>
                <a:lnTo>
                  <a:pt x="1097966" y="2667683"/>
                </a:lnTo>
                <a:lnTo>
                  <a:pt x="1101527" y="2659962"/>
                </a:lnTo>
                <a:cubicBezTo>
                  <a:pt x="1102770" y="2648717"/>
                  <a:pt x="1101401" y="2638398"/>
                  <a:pt x="1098839" y="2628916"/>
                </a:cubicBezTo>
                <a:lnTo>
                  <a:pt x="1098610" y="2628306"/>
                </a:lnTo>
                <a:lnTo>
                  <a:pt x="1268211" y="2517900"/>
                </a:lnTo>
                <a:lnTo>
                  <a:pt x="1579950" y="2327115"/>
                </a:lnTo>
                <a:lnTo>
                  <a:pt x="1583334" y="2319390"/>
                </a:lnTo>
                <a:lnTo>
                  <a:pt x="1577897" y="2310588"/>
                </a:lnTo>
                <a:lnTo>
                  <a:pt x="1538898" y="2333529"/>
                </a:lnTo>
                <a:cubicBezTo>
                  <a:pt x="1503161" y="2354494"/>
                  <a:pt x="1467199" y="2374445"/>
                  <a:pt x="1429479" y="2391016"/>
                </a:cubicBezTo>
                <a:cubicBezTo>
                  <a:pt x="1456963" y="2368542"/>
                  <a:pt x="1485070" y="2348739"/>
                  <a:pt x="1513505" y="2330281"/>
                </a:cubicBezTo>
                <a:lnTo>
                  <a:pt x="1577105" y="2291328"/>
                </a:lnTo>
                <a:lnTo>
                  <a:pt x="1567845" y="2284525"/>
                </a:lnTo>
                <a:lnTo>
                  <a:pt x="1561238" y="2282071"/>
                </a:lnTo>
                <a:lnTo>
                  <a:pt x="1527275" y="2301151"/>
                </a:lnTo>
                <a:cubicBezTo>
                  <a:pt x="1447642" y="2347537"/>
                  <a:pt x="1368012" y="2393921"/>
                  <a:pt x="1284427" y="2437587"/>
                </a:cubicBezTo>
                <a:cubicBezTo>
                  <a:pt x="1222425" y="2469015"/>
                  <a:pt x="1166256" y="2508992"/>
                  <a:pt x="1109455" y="2548483"/>
                </a:cubicBezTo>
                <a:lnTo>
                  <a:pt x="1081613" y="2567071"/>
                </a:lnTo>
                <a:lnTo>
                  <a:pt x="1081868" y="2563809"/>
                </a:lnTo>
                <a:cubicBezTo>
                  <a:pt x="1113337" y="2509577"/>
                  <a:pt x="1289592" y="2429479"/>
                  <a:pt x="1353736" y="2386550"/>
                </a:cubicBezTo>
                <a:lnTo>
                  <a:pt x="1640813" y="2198067"/>
                </a:lnTo>
                <a:lnTo>
                  <a:pt x="1639765" y="2191316"/>
                </a:lnTo>
                <a:lnTo>
                  <a:pt x="1634811" y="2168278"/>
                </a:lnTo>
                <a:lnTo>
                  <a:pt x="1449703" y="2279028"/>
                </a:lnTo>
                <a:cubicBezTo>
                  <a:pt x="1368044" y="2329060"/>
                  <a:pt x="1285335" y="2379763"/>
                  <a:pt x="1200062" y="2431229"/>
                </a:cubicBezTo>
                <a:lnTo>
                  <a:pt x="995928" y="2551981"/>
                </a:lnTo>
                <a:lnTo>
                  <a:pt x="996537" y="2551011"/>
                </a:lnTo>
                <a:cubicBezTo>
                  <a:pt x="992459" y="2549828"/>
                  <a:pt x="953161" y="2569363"/>
                  <a:pt x="929829" y="2572337"/>
                </a:cubicBezTo>
                <a:cubicBezTo>
                  <a:pt x="901458" y="2575955"/>
                  <a:pt x="966016" y="2558617"/>
                  <a:pt x="946113" y="2551292"/>
                </a:cubicBezTo>
                <a:cubicBezTo>
                  <a:pt x="936161" y="2547630"/>
                  <a:pt x="919827" y="2557869"/>
                  <a:pt x="902681" y="2570678"/>
                </a:cubicBezTo>
                <a:lnTo>
                  <a:pt x="893471" y="2577765"/>
                </a:lnTo>
                <a:lnTo>
                  <a:pt x="893544" y="2570441"/>
                </a:lnTo>
                <a:cubicBezTo>
                  <a:pt x="893504" y="2566434"/>
                  <a:pt x="893030" y="2562997"/>
                  <a:pt x="891075" y="2561515"/>
                </a:cubicBezTo>
                <a:cubicBezTo>
                  <a:pt x="883937" y="2549948"/>
                  <a:pt x="882951" y="2542787"/>
                  <a:pt x="882336" y="2535138"/>
                </a:cubicBezTo>
                <a:lnTo>
                  <a:pt x="881051" y="2523443"/>
                </a:lnTo>
                <a:lnTo>
                  <a:pt x="928438" y="2487819"/>
                </a:lnTo>
                <a:cubicBezTo>
                  <a:pt x="962834" y="2462283"/>
                  <a:pt x="997124" y="2436666"/>
                  <a:pt x="1034991" y="2403384"/>
                </a:cubicBezTo>
                <a:cubicBezTo>
                  <a:pt x="1067269" y="2394715"/>
                  <a:pt x="1078626" y="2382644"/>
                  <a:pt x="1076237" y="2378776"/>
                </a:cubicBezTo>
                <a:cubicBezTo>
                  <a:pt x="1073846" y="2374907"/>
                  <a:pt x="1057707" y="2379241"/>
                  <a:pt x="1034991" y="2403384"/>
                </a:cubicBezTo>
                <a:cubicBezTo>
                  <a:pt x="995315" y="2422481"/>
                  <a:pt x="960739" y="2445858"/>
                  <a:pt x="926305" y="2470356"/>
                </a:cubicBezTo>
                <a:lnTo>
                  <a:pt x="875419" y="2505132"/>
                </a:lnTo>
                <a:lnTo>
                  <a:pt x="862040" y="2482041"/>
                </a:lnTo>
                <a:cubicBezTo>
                  <a:pt x="860148" y="2468294"/>
                  <a:pt x="866570" y="2459823"/>
                  <a:pt x="864970" y="2452453"/>
                </a:cubicBezTo>
                <a:lnTo>
                  <a:pt x="858220" y="2444218"/>
                </a:lnTo>
                <a:lnTo>
                  <a:pt x="885583" y="2418366"/>
                </a:lnTo>
                <a:lnTo>
                  <a:pt x="886583" y="2415607"/>
                </a:lnTo>
                <a:lnTo>
                  <a:pt x="928802" y="2392165"/>
                </a:lnTo>
                <a:lnTo>
                  <a:pt x="943842" y="2383438"/>
                </a:lnTo>
                <a:lnTo>
                  <a:pt x="942831" y="2383520"/>
                </a:lnTo>
                <a:cubicBezTo>
                  <a:pt x="935151" y="2384000"/>
                  <a:pt x="918548" y="2388262"/>
                  <a:pt x="900973" y="2392296"/>
                </a:cubicBezTo>
                <a:lnTo>
                  <a:pt x="893223" y="2393894"/>
                </a:lnTo>
                <a:lnTo>
                  <a:pt x="895181" y="2386221"/>
                </a:lnTo>
                <a:lnTo>
                  <a:pt x="895438" y="2385214"/>
                </a:lnTo>
                <a:lnTo>
                  <a:pt x="903738" y="2383483"/>
                </a:lnTo>
                <a:cubicBezTo>
                  <a:pt x="921137" y="2380542"/>
                  <a:pt x="934761" y="2377901"/>
                  <a:pt x="946626" y="2375360"/>
                </a:cubicBezTo>
                <a:lnTo>
                  <a:pt x="965223" y="2371031"/>
                </a:lnTo>
                <a:lnTo>
                  <a:pt x="1020390" y="2339021"/>
                </a:lnTo>
                <a:lnTo>
                  <a:pt x="1017205" y="2335037"/>
                </a:lnTo>
                <a:cubicBezTo>
                  <a:pt x="1016954" y="2336114"/>
                  <a:pt x="1019758" y="2335587"/>
                  <a:pt x="1024308" y="2334081"/>
                </a:cubicBezTo>
                <a:lnTo>
                  <a:pt x="1038157" y="2328711"/>
                </a:lnTo>
                <a:lnTo>
                  <a:pt x="1079390" y="2304785"/>
                </a:lnTo>
                <a:lnTo>
                  <a:pt x="1062658" y="2307805"/>
                </a:lnTo>
                <a:lnTo>
                  <a:pt x="1060269" y="2296180"/>
                </a:lnTo>
                <a:lnTo>
                  <a:pt x="1015266" y="2315535"/>
                </a:lnTo>
                <a:lnTo>
                  <a:pt x="1058395" y="2288824"/>
                </a:lnTo>
                <a:lnTo>
                  <a:pt x="1031993" y="2291575"/>
                </a:lnTo>
                <a:lnTo>
                  <a:pt x="1020680" y="2292074"/>
                </a:lnTo>
                <a:lnTo>
                  <a:pt x="906195" y="2352718"/>
                </a:lnTo>
                <a:lnTo>
                  <a:pt x="936207" y="2323882"/>
                </a:lnTo>
                <a:cubicBezTo>
                  <a:pt x="1020710" y="2259532"/>
                  <a:pt x="1171716" y="2235380"/>
                  <a:pt x="1143047" y="2198318"/>
                </a:cubicBezTo>
                <a:cubicBezTo>
                  <a:pt x="1143047" y="2198318"/>
                  <a:pt x="1100232" y="2209684"/>
                  <a:pt x="1063511" y="2210556"/>
                </a:cubicBezTo>
                <a:cubicBezTo>
                  <a:pt x="1046708" y="2221307"/>
                  <a:pt x="1031942" y="2229853"/>
                  <a:pt x="1031054" y="2231382"/>
                </a:cubicBezTo>
                <a:lnTo>
                  <a:pt x="1050813" y="2223116"/>
                </a:lnTo>
                <a:lnTo>
                  <a:pt x="1038715" y="2235083"/>
                </a:lnTo>
                <a:cubicBezTo>
                  <a:pt x="1030441" y="2240241"/>
                  <a:pt x="1023815" y="2242553"/>
                  <a:pt x="1023815" y="2242553"/>
                </a:cubicBezTo>
                <a:cubicBezTo>
                  <a:pt x="1023815" y="2242553"/>
                  <a:pt x="987005" y="2212372"/>
                  <a:pt x="959492" y="2223377"/>
                </a:cubicBezTo>
                <a:cubicBezTo>
                  <a:pt x="924509" y="2231000"/>
                  <a:pt x="871216" y="2268537"/>
                  <a:pt x="822394" y="2304127"/>
                </a:cubicBezTo>
                <a:lnTo>
                  <a:pt x="805813" y="2316169"/>
                </a:lnTo>
                <a:lnTo>
                  <a:pt x="802620" y="2294755"/>
                </a:lnTo>
                <a:lnTo>
                  <a:pt x="799893" y="2286601"/>
                </a:lnTo>
                <a:lnTo>
                  <a:pt x="811604" y="2277206"/>
                </a:lnTo>
                <a:lnTo>
                  <a:pt x="798953" y="2283791"/>
                </a:lnTo>
                <a:lnTo>
                  <a:pt x="795439" y="2273288"/>
                </a:lnTo>
                <a:lnTo>
                  <a:pt x="861770" y="2236961"/>
                </a:lnTo>
                <a:lnTo>
                  <a:pt x="865451" y="2234007"/>
                </a:lnTo>
                <a:lnTo>
                  <a:pt x="923656" y="2202713"/>
                </a:lnTo>
                <a:lnTo>
                  <a:pt x="937439" y="2195190"/>
                </a:lnTo>
                <a:lnTo>
                  <a:pt x="920572" y="2195213"/>
                </a:lnTo>
                <a:lnTo>
                  <a:pt x="1010507" y="2134117"/>
                </a:lnTo>
                <a:lnTo>
                  <a:pt x="1055467" y="2104963"/>
                </a:lnTo>
                <a:lnTo>
                  <a:pt x="1060336" y="2099571"/>
                </a:lnTo>
                <a:lnTo>
                  <a:pt x="1091056" y="2081890"/>
                </a:lnTo>
                <a:lnTo>
                  <a:pt x="1140152" y="2050055"/>
                </a:lnTo>
                <a:cubicBezTo>
                  <a:pt x="1181861" y="2023112"/>
                  <a:pt x="1220681" y="1997295"/>
                  <a:pt x="1252452" y="1972760"/>
                </a:cubicBezTo>
                <a:cubicBezTo>
                  <a:pt x="1160384" y="2021299"/>
                  <a:pt x="1057898" y="2083307"/>
                  <a:pt x="952481" y="2150621"/>
                </a:cubicBezTo>
                <a:lnTo>
                  <a:pt x="786963" y="2259926"/>
                </a:lnTo>
                <a:lnTo>
                  <a:pt x="776038" y="2251644"/>
                </a:lnTo>
                <a:lnTo>
                  <a:pt x="774527" y="2223907"/>
                </a:lnTo>
                <a:lnTo>
                  <a:pt x="1004189" y="2068978"/>
                </a:lnTo>
                <a:lnTo>
                  <a:pt x="1579416" y="1711891"/>
                </a:lnTo>
                <a:lnTo>
                  <a:pt x="1583275" y="1695216"/>
                </a:lnTo>
                <a:lnTo>
                  <a:pt x="1568129" y="1673986"/>
                </a:lnTo>
                <a:lnTo>
                  <a:pt x="1495779" y="1716557"/>
                </a:lnTo>
                <a:cubicBezTo>
                  <a:pt x="1429455" y="1755443"/>
                  <a:pt x="1362230" y="1791977"/>
                  <a:pt x="1289881" y="1820436"/>
                </a:cubicBezTo>
                <a:cubicBezTo>
                  <a:pt x="1338211" y="1776156"/>
                  <a:pt x="1388980" y="1738072"/>
                  <a:pt x="1441004" y="1703115"/>
                </a:cubicBezTo>
                <a:lnTo>
                  <a:pt x="1558346" y="1630193"/>
                </a:lnTo>
                <a:lnTo>
                  <a:pt x="1536002" y="1612569"/>
                </a:lnTo>
                <a:lnTo>
                  <a:pt x="1521075" y="1605424"/>
                </a:lnTo>
                <a:lnTo>
                  <a:pt x="1457685" y="1640470"/>
                </a:lnTo>
                <a:cubicBezTo>
                  <a:pt x="1309757" y="1726364"/>
                  <a:pt x="1161829" y="1812261"/>
                  <a:pt x="1004444" y="1891048"/>
                </a:cubicBezTo>
                <a:cubicBezTo>
                  <a:pt x="960511" y="1912149"/>
                  <a:pt x="918809" y="1936168"/>
                  <a:pt x="878422" y="1961944"/>
                </a:cubicBezTo>
                <a:lnTo>
                  <a:pt x="790159" y="2022794"/>
                </a:lnTo>
                <a:lnTo>
                  <a:pt x="762782" y="2025907"/>
                </a:lnTo>
                <a:lnTo>
                  <a:pt x="703603" y="2037461"/>
                </a:lnTo>
                <a:lnTo>
                  <a:pt x="703330" y="2036710"/>
                </a:lnTo>
                <a:lnTo>
                  <a:pt x="699459" y="2025862"/>
                </a:lnTo>
                <a:lnTo>
                  <a:pt x="703423" y="2022763"/>
                </a:lnTo>
                <a:cubicBezTo>
                  <a:pt x="707011" y="2023601"/>
                  <a:pt x="713784" y="2029720"/>
                  <a:pt x="715792" y="2021109"/>
                </a:cubicBezTo>
                <a:cubicBezTo>
                  <a:pt x="711905" y="2020203"/>
                  <a:pt x="709062" y="2019539"/>
                  <a:pt x="707068" y="2019641"/>
                </a:cubicBezTo>
                <a:cubicBezTo>
                  <a:pt x="705073" y="2019743"/>
                  <a:pt x="703925" y="2020611"/>
                  <a:pt x="703423" y="2022763"/>
                </a:cubicBezTo>
                <a:lnTo>
                  <a:pt x="698263" y="2021895"/>
                </a:lnTo>
                <a:lnTo>
                  <a:pt x="694861" y="2005407"/>
                </a:lnTo>
                <a:cubicBezTo>
                  <a:pt x="692968" y="1991657"/>
                  <a:pt x="695932" y="1987747"/>
                  <a:pt x="691569" y="1977257"/>
                </a:cubicBezTo>
                <a:lnTo>
                  <a:pt x="689288" y="1975578"/>
                </a:lnTo>
                <a:lnTo>
                  <a:pt x="724820" y="1958367"/>
                </a:lnTo>
                <a:lnTo>
                  <a:pt x="739813" y="1950531"/>
                </a:lnTo>
                <a:lnTo>
                  <a:pt x="729127" y="1951817"/>
                </a:lnTo>
                <a:cubicBezTo>
                  <a:pt x="713027" y="1953927"/>
                  <a:pt x="704265" y="1954815"/>
                  <a:pt x="700481" y="1954736"/>
                </a:cubicBezTo>
                <a:lnTo>
                  <a:pt x="700981" y="1953538"/>
                </a:lnTo>
                <a:lnTo>
                  <a:pt x="675526" y="1965436"/>
                </a:lnTo>
                <a:lnTo>
                  <a:pt x="673381" y="1963856"/>
                </a:lnTo>
                <a:cubicBezTo>
                  <a:pt x="665980" y="1959913"/>
                  <a:pt x="659210" y="1956321"/>
                  <a:pt x="658984" y="1952558"/>
                </a:cubicBezTo>
                <a:cubicBezTo>
                  <a:pt x="648619" y="1932387"/>
                  <a:pt x="661422" y="1923621"/>
                  <a:pt x="660022" y="1909220"/>
                </a:cubicBezTo>
                <a:cubicBezTo>
                  <a:pt x="653116" y="1884490"/>
                  <a:pt x="648586" y="1906709"/>
                  <a:pt x="642784" y="1889998"/>
                </a:cubicBezTo>
                <a:cubicBezTo>
                  <a:pt x="642784" y="1889998"/>
                  <a:pt x="643791" y="1820982"/>
                  <a:pt x="633006" y="1818964"/>
                </a:cubicBezTo>
                <a:cubicBezTo>
                  <a:pt x="626131" y="1819910"/>
                  <a:pt x="625513" y="1845096"/>
                  <a:pt x="625513" y="1845096"/>
                </a:cubicBezTo>
                <a:cubicBezTo>
                  <a:pt x="616745" y="1832293"/>
                  <a:pt x="624113" y="1830695"/>
                  <a:pt x="620623" y="1809578"/>
                </a:cubicBezTo>
                <a:lnTo>
                  <a:pt x="612003" y="1796544"/>
                </a:lnTo>
                <a:lnTo>
                  <a:pt x="623766" y="1790361"/>
                </a:lnTo>
                <a:cubicBezTo>
                  <a:pt x="649198" y="1785302"/>
                  <a:pt x="657619" y="1774665"/>
                  <a:pt x="653595" y="1772664"/>
                </a:cubicBezTo>
                <a:cubicBezTo>
                  <a:pt x="652253" y="1771998"/>
                  <a:pt x="649529" y="1772291"/>
                  <a:pt x="645590" y="1774070"/>
                </a:cubicBezTo>
                <a:cubicBezTo>
                  <a:pt x="640339" y="1776442"/>
                  <a:pt x="632931" y="1781456"/>
                  <a:pt x="623766" y="1790361"/>
                </a:cubicBezTo>
                <a:lnTo>
                  <a:pt x="611061" y="1795120"/>
                </a:lnTo>
                <a:lnTo>
                  <a:pt x="602932" y="1782828"/>
                </a:lnTo>
                <a:cubicBezTo>
                  <a:pt x="598076" y="1772989"/>
                  <a:pt x="598495" y="1754838"/>
                  <a:pt x="593186" y="1737473"/>
                </a:cubicBezTo>
                <a:cubicBezTo>
                  <a:pt x="587530" y="1723951"/>
                  <a:pt x="581494" y="1712962"/>
                  <a:pt x="576317" y="1701855"/>
                </a:cubicBezTo>
                <a:lnTo>
                  <a:pt x="569136" y="1679587"/>
                </a:lnTo>
                <a:lnTo>
                  <a:pt x="577229" y="1675720"/>
                </a:lnTo>
                <a:cubicBezTo>
                  <a:pt x="622522" y="1655181"/>
                  <a:pt x="667811" y="1635285"/>
                  <a:pt x="710969" y="1607662"/>
                </a:cubicBezTo>
                <a:lnTo>
                  <a:pt x="726009" y="1598935"/>
                </a:lnTo>
                <a:lnTo>
                  <a:pt x="724999" y="1599017"/>
                </a:lnTo>
                <a:cubicBezTo>
                  <a:pt x="709640" y="1599975"/>
                  <a:pt x="658587" y="1616065"/>
                  <a:pt x="635450" y="1615209"/>
                </a:cubicBezTo>
                <a:cubicBezTo>
                  <a:pt x="604538" y="1612540"/>
                  <a:pt x="677725" y="1601612"/>
                  <a:pt x="685905" y="1598979"/>
                </a:cubicBezTo>
                <a:cubicBezTo>
                  <a:pt x="703305" y="1596038"/>
                  <a:pt x="716928" y="1593399"/>
                  <a:pt x="728794" y="1590858"/>
                </a:cubicBezTo>
                <a:lnTo>
                  <a:pt x="747389" y="1586528"/>
                </a:lnTo>
                <a:lnTo>
                  <a:pt x="802558" y="1554517"/>
                </a:lnTo>
                <a:lnTo>
                  <a:pt x="799373" y="1550534"/>
                </a:lnTo>
                <a:cubicBezTo>
                  <a:pt x="799123" y="1551610"/>
                  <a:pt x="801925" y="1551082"/>
                  <a:pt x="806474" y="1549578"/>
                </a:cubicBezTo>
                <a:lnTo>
                  <a:pt x="820325" y="1544208"/>
                </a:lnTo>
                <a:lnTo>
                  <a:pt x="861558" y="1520282"/>
                </a:lnTo>
                <a:lnTo>
                  <a:pt x="844826" y="1523302"/>
                </a:lnTo>
                <a:lnTo>
                  <a:pt x="842438" y="1511676"/>
                </a:lnTo>
                <a:lnTo>
                  <a:pt x="797432" y="1531031"/>
                </a:lnTo>
                <a:lnTo>
                  <a:pt x="840562" y="1504319"/>
                </a:lnTo>
                <a:lnTo>
                  <a:pt x="814163" y="1507072"/>
                </a:lnTo>
                <a:lnTo>
                  <a:pt x="802846" y="1507571"/>
                </a:lnTo>
                <a:lnTo>
                  <a:pt x="660895" y="1582766"/>
                </a:lnTo>
                <a:lnTo>
                  <a:pt x="566150" y="1626994"/>
                </a:lnTo>
                <a:lnTo>
                  <a:pt x="568154" y="1610753"/>
                </a:lnTo>
                <a:lnTo>
                  <a:pt x="557971" y="1602337"/>
                </a:lnTo>
                <a:lnTo>
                  <a:pt x="559540" y="1601574"/>
                </a:lnTo>
                <a:cubicBezTo>
                  <a:pt x="578717" y="1592670"/>
                  <a:pt x="597900" y="1583124"/>
                  <a:pt x="607061" y="1574647"/>
                </a:cubicBezTo>
                <a:cubicBezTo>
                  <a:pt x="616576" y="1567850"/>
                  <a:pt x="616683" y="1552454"/>
                  <a:pt x="616683" y="1552454"/>
                </a:cubicBezTo>
                <a:cubicBezTo>
                  <a:pt x="616683" y="1552454"/>
                  <a:pt x="618880" y="1550769"/>
                  <a:pt x="622260" y="1548985"/>
                </a:cubicBezTo>
                <a:lnTo>
                  <a:pt x="627837" y="1547193"/>
                </a:lnTo>
                <a:lnTo>
                  <a:pt x="624978" y="1549127"/>
                </a:lnTo>
                <a:cubicBezTo>
                  <a:pt x="622177" y="1551076"/>
                  <a:pt x="621193" y="1551853"/>
                  <a:pt x="621513" y="1551828"/>
                </a:cubicBezTo>
                <a:cubicBezTo>
                  <a:pt x="622149" y="1551773"/>
                  <a:pt x="627998" y="1548495"/>
                  <a:pt x="634942" y="1544910"/>
                </a:cubicBezTo>
                <a:cubicBezTo>
                  <a:pt x="643756" y="1533899"/>
                  <a:pt x="656944" y="1522513"/>
                  <a:pt x="656944" y="1522513"/>
                </a:cubicBezTo>
                <a:cubicBezTo>
                  <a:pt x="653749" y="1510605"/>
                  <a:pt x="622413" y="1540050"/>
                  <a:pt x="589714" y="1559152"/>
                </a:cubicBezTo>
                <a:lnTo>
                  <a:pt x="562934" y="1570593"/>
                </a:lnTo>
                <a:lnTo>
                  <a:pt x="565565" y="1564926"/>
                </a:lnTo>
                <a:cubicBezTo>
                  <a:pt x="571695" y="1549563"/>
                  <a:pt x="575907" y="1533516"/>
                  <a:pt x="568708" y="1534214"/>
                </a:cubicBezTo>
                <a:cubicBezTo>
                  <a:pt x="558622" y="1539397"/>
                  <a:pt x="557023" y="1547934"/>
                  <a:pt x="555915" y="1556843"/>
                </a:cubicBezTo>
                <a:lnTo>
                  <a:pt x="549976" y="1571815"/>
                </a:lnTo>
                <a:lnTo>
                  <a:pt x="547912" y="1571522"/>
                </a:lnTo>
                <a:lnTo>
                  <a:pt x="552750" y="1544984"/>
                </a:lnTo>
                <a:cubicBezTo>
                  <a:pt x="559588" y="1529997"/>
                  <a:pt x="570307" y="1512981"/>
                  <a:pt x="582720" y="1496096"/>
                </a:cubicBezTo>
                <a:lnTo>
                  <a:pt x="599343" y="1476182"/>
                </a:lnTo>
                <a:lnTo>
                  <a:pt x="705824" y="1418211"/>
                </a:lnTo>
                <a:lnTo>
                  <a:pt x="719607" y="1410687"/>
                </a:lnTo>
                <a:lnTo>
                  <a:pt x="702694" y="1410709"/>
                </a:lnTo>
                <a:lnTo>
                  <a:pt x="697967" y="1410284"/>
                </a:lnTo>
                <a:lnTo>
                  <a:pt x="705942" y="1403256"/>
                </a:lnTo>
                <a:cubicBezTo>
                  <a:pt x="831356" y="1313616"/>
                  <a:pt x="977004" y="1264971"/>
                  <a:pt x="1106160" y="1211004"/>
                </a:cubicBezTo>
                <a:cubicBezTo>
                  <a:pt x="1264160" y="1146064"/>
                  <a:pt x="1410103" y="1103798"/>
                  <a:pt x="1565137" y="1042770"/>
                </a:cubicBezTo>
                <a:cubicBezTo>
                  <a:pt x="1713098" y="989718"/>
                  <a:pt x="1864025" y="932756"/>
                  <a:pt x="2025932" y="870781"/>
                </a:cubicBezTo>
                <a:cubicBezTo>
                  <a:pt x="2159198" y="812749"/>
                  <a:pt x="2286044" y="763187"/>
                  <a:pt x="2432900" y="702118"/>
                </a:cubicBezTo>
                <a:cubicBezTo>
                  <a:pt x="2453071" y="691753"/>
                  <a:pt x="2522211" y="668227"/>
                  <a:pt x="2450559" y="703188"/>
                </a:cubicBezTo>
                <a:cubicBezTo>
                  <a:pt x="2416641" y="715444"/>
                  <a:pt x="2379106" y="731116"/>
                  <a:pt x="2347954" y="746496"/>
                </a:cubicBezTo>
                <a:cubicBezTo>
                  <a:pt x="2290248" y="772531"/>
                  <a:pt x="2260893" y="788246"/>
                  <a:pt x="2209410" y="812842"/>
                </a:cubicBezTo>
                <a:cubicBezTo>
                  <a:pt x="2124662" y="850189"/>
                  <a:pt x="2019511" y="879253"/>
                  <a:pt x="1934111" y="916105"/>
                </a:cubicBezTo>
                <a:cubicBezTo>
                  <a:pt x="1796934" y="971174"/>
                  <a:pt x="1667125" y="1024646"/>
                  <a:pt x="1515706" y="1082260"/>
                </a:cubicBezTo>
                <a:cubicBezTo>
                  <a:pt x="1488662" y="1093570"/>
                  <a:pt x="1436233" y="1111293"/>
                  <a:pt x="1396387" y="1131368"/>
                </a:cubicBezTo>
                <a:cubicBezTo>
                  <a:pt x="1362269" y="1150656"/>
                  <a:pt x="1401244" y="1141207"/>
                  <a:pt x="1417957" y="1135404"/>
                </a:cubicBezTo>
                <a:cubicBezTo>
                  <a:pt x="1452525" y="1123642"/>
                  <a:pt x="1493518" y="1103408"/>
                  <a:pt x="1528088" y="1091646"/>
                </a:cubicBezTo>
                <a:cubicBezTo>
                  <a:pt x="1686382" y="1033086"/>
                  <a:pt x="1826522" y="974108"/>
                  <a:pt x="1968262" y="922497"/>
                </a:cubicBezTo>
                <a:cubicBezTo>
                  <a:pt x="2167998" y="851228"/>
                  <a:pt x="2360336" y="755882"/>
                  <a:pt x="2544431" y="672758"/>
                </a:cubicBezTo>
                <a:cubicBezTo>
                  <a:pt x="2637201" y="634307"/>
                  <a:pt x="2736348" y="595563"/>
                  <a:pt x="2835992" y="556165"/>
                </a:cubicBezTo>
                <a:cubicBezTo>
                  <a:pt x="3078738" y="453879"/>
                  <a:pt x="3316102" y="316728"/>
                  <a:pt x="3554612" y="179421"/>
                </a:cubicBezTo>
                <a:cubicBezTo>
                  <a:pt x="3579228" y="163192"/>
                  <a:pt x="3602051" y="145603"/>
                  <a:pt x="3624823" y="130285"/>
                </a:cubicBezTo>
                <a:lnTo>
                  <a:pt x="3689300" y="97518"/>
                </a:lnTo>
                <a:lnTo>
                  <a:pt x="3688296" y="103236"/>
                </a:lnTo>
                <a:cubicBezTo>
                  <a:pt x="3611368" y="146510"/>
                  <a:pt x="3551649" y="183331"/>
                  <a:pt x="3763860" y="71239"/>
                </a:cubicBezTo>
                <a:cubicBezTo>
                  <a:pt x="3746496" y="76547"/>
                  <a:pt x="3685334" y="107146"/>
                  <a:pt x="3689244" y="110108"/>
                </a:cubicBezTo>
                <a:cubicBezTo>
                  <a:pt x="3685334" y="107146"/>
                  <a:pt x="3685334" y="107146"/>
                  <a:pt x="3688296" y="103236"/>
                </a:cubicBezTo>
                <a:cubicBezTo>
                  <a:pt x="3732253" y="79090"/>
                  <a:pt x="3783085" y="54000"/>
                  <a:pt x="3786994" y="56963"/>
                </a:cubicBezTo>
                <a:cubicBezTo>
                  <a:pt x="3783085" y="54000"/>
                  <a:pt x="3767770" y="74203"/>
                  <a:pt x="3767770" y="74203"/>
                </a:cubicBezTo>
                <a:cubicBezTo>
                  <a:pt x="3758878" y="85933"/>
                  <a:pt x="3775589" y="80131"/>
                  <a:pt x="3763240" y="96422"/>
                </a:cubicBezTo>
                <a:cubicBezTo>
                  <a:pt x="3750439" y="105188"/>
                  <a:pt x="3713357" y="128387"/>
                  <a:pt x="3687259" y="146571"/>
                </a:cubicBezTo>
                <a:cubicBezTo>
                  <a:pt x="3527276" y="247973"/>
                  <a:pt x="3342341" y="367401"/>
                  <a:pt x="3175902" y="451597"/>
                </a:cubicBezTo>
                <a:cubicBezTo>
                  <a:pt x="2994350" y="548964"/>
                  <a:pt x="2804452" y="615374"/>
                  <a:pt x="2613481" y="699444"/>
                </a:cubicBezTo>
                <a:cubicBezTo>
                  <a:pt x="2610517" y="703354"/>
                  <a:pt x="2579856" y="718080"/>
                  <a:pt x="2583766" y="721043"/>
                </a:cubicBezTo>
                <a:cubicBezTo>
                  <a:pt x="2587676" y="724007"/>
                  <a:pt x="2660727" y="703447"/>
                  <a:pt x="2663691" y="699538"/>
                </a:cubicBezTo>
                <a:cubicBezTo>
                  <a:pt x="2733325" y="675360"/>
                  <a:pt x="2834986" y="625179"/>
                  <a:pt x="2892689" y="599142"/>
                </a:cubicBezTo>
                <a:cubicBezTo>
                  <a:pt x="3008097" y="547070"/>
                  <a:pt x="3093499" y="510218"/>
                  <a:pt x="3201580" y="451564"/>
                </a:cubicBezTo>
                <a:cubicBezTo>
                  <a:pt x="3393622" y="349837"/>
                  <a:pt x="3545585" y="249540"/>
                  <a:pt x="3729649" y="140736"/>
                </a:cubicBezTo>
                <a:cubicBezTo>
                  <a:pt x="3782991" y="104211"/>
                  <a:pt x="3816616" y="85574"/>
                  <a:pt x="3880742" y="51065"/>
                </a:cubicBezTo>
                <a:cubicBezTo>
                  <a:pt x="3918274" y="35394"/>
                  <a:pt x="3895435" y="56049"/>
                  <a:pt x="3861969" y="75831"/>
                </a:cubicBezTo>
                <a:cubicBezTo>
                  <a:pt x="3849167" y="84596"/>
                  <a:pt x="3844604" y="81138"/>
                  <a:pt x="3822417" y="102286"/>
                </a:cubicBezTo>
                <a:cubicBezTo>
                  <a:pt x="3798664" y="141745"/>
                  <a:pt x="3731575" y="180163"/>
                  <a:pt x="3678234" y="216689"/>
                </a:cubicBezTo>
                <a:cubicBezTo>
                  <a:pt x="3397440" y="403010"/>
                  <a:pt x="3103244" y="555572"/>
                  <a:pt x="2805756" y="679986"/>
                </a:cubicBezTo>
                <a:cubicBezTo>
                  <a:pt x="2778061" y="690801"/>
                  <a:pt x="2713481" y="717783"/>
                  <a:pt x="2675949" y="733456"/>
                </a:cubicBezTo>
                <a:cubicBezTo>
                  <a:pt x="2642481" y="753238"/>
                  <a:pt x="2674089" y="745385"/>
                  <a:pt x="2694259" y="735023"/>
                </a:cubicBezTo>
                <a:cubicBezTo>
                  <a:pt x="2866005" y="668190"/>
                  <a:pt x="3030226" y="601811"/>
                  <a:pt x="3198976" y="513213"/>
                </a:cubicBezTo>
                <a:cubicBezTo>
                  <a:pt x="3381179" y="416340"/>
                  <a:pt x="3551001" y="310081"/>
                  <a:pt x="3725681" y="213663"/>
                </a:cubicBezTo>
                <a:cubicBezTo>
                  <a:pt x="3590880" y="315683"/>
                  <a:pt x="3442827" y="418945"/>
                  <a:pt x="3283957" y="494512"/>
                </a:cubicBezTo>
                <a:cubicBezTo>
                  <a:pt x="3275937" y="495615"/>
                  <a:pt x="3263135" y="504381"/>
                  <a:pt x="3249839" y="513800"/>
                </a:cubicBezTo>
                <a:cubicBezTo>
                  <a:pt x="3559893" y="298352"/>
                  <a:pt x="3203538" y="516670"/>
                  <a:pt x="3234526" y="534001"/>
                </a:cubicBezTo>
                <a:cubicBezTo>
                  <a:pt x="3242347" y="539929"/>
                  <a:pt x="3345571" y="471438"/>
                  <a:pt x="3365247" y="461727"/>
                </a:cubicBezTo>
                <a:cubicBezTo>
                  <a:pt x="3485185" y="387433"/>
                  <a:pt x="3625945" y="303270"/>
                  <a:pt x="3742918" y="232887"/>
                </a:cubicBezTo>
                <a:cubicBezTo>
                  <a:pt x="3621416" y="325490"/>
                  <a:pt x="3503496" y="388998"/>
                  <a:pt x="3390926" y="461695"/>
                </a:cubicBezTo>
                <a:cubicBezTo>
                  <a:pt x="3380141" y="459677"/>
                  <a:pt x="3373720" y="468149"/>
                  <a:pt x="3367792" y="475969"/>
                </a:cubicBezTo>
                <a:cubicBezTo>
                  <a:pt x="3390012" y="480500"/>
                  <a:pt x="3304611" y="517351"/>
                  <a:pt x="3280826" y="531131"/>
                </a:cubicBezTo>
                <a:cubicBezTo>
                  <a:pt x="3217194" y="564989"/>
                  <a:pt x="3153068" y="599497"/>
                  <a:pt x="3088491" y="626479"/>
                </a:cubicBezTo>
                <a:cubicBezTo>
                  <a:pt x="3033099" y="648112"/>
                  <a:pt x="3003542" y="670858"/>
                  <a:pt x="2958188" y="680603"/>
                </a:cubicBezTo>
                <a:cubicBezTo>
                  <a:pt x="2944892" y="690020"/>
                  <a:pt x="2917196" y="700836"/>
                  <a:pt x="2883571" y="719473"/>
                </a:cubicBezTo>
                <a:cubicBezTo>
                  <a:pt x="2860437" y="733746"/>
                  <a:pt x="2815536" y="751018"/>
                  <a:pt x="2823355" y="756945"/>
                </a:cubicBezTo>
                <a:cubicBezTo>
                  <a:pt x="2823355" y="756945"/>
                  <a:pt x="2882657" y="738277"/>
                  <a:pt x="2885622" y="734366"/>
                </a:cubicBezTo>
                <a:cubicBezTo>
                  <a:pt x="3015925" y="680244"/>
                  <a:pt x="3166397" y="615756"/>
                  <a:pt x="3287281" y="548336"/>
                </a:cubicBezTo>
                <a:cubicBezTo>
                  <a:pt x="3464923" y="448008"/>
                  <a:pt x="3586877" y="362931"/>
                  <a:pt x="3738422" y="280785"/>
                </a:cubicBezTo>
                <a:cubicBezTo>
                  <a:pt x="3748261" y="275929"/>
                  <a:pt x="3800657" y="232528"/>
                  <a:pt x="3827700" y="221219"/>
                </a:cubicBezTo>
                <a:cubicBezTo>
                  <a:pt x="3859307" y="213366"/>
                  <a:pt x="3796127" y="254747"/>
                  <a:pt x="3770030" y="272932"/>
                </a:cubicBezTo>
                <a:cubicBezTo>
                  <a:pt x="3616920" y="373390"/>
                  <a:pt x="3461046" y="470723"/>
                  <a:pt x="3306537" y="556778"/>
                </a:cubicBezTo>
                <a:cubicBezTo>
                  <a:pt x="3116965" y="655246"/>
                  <a:pt x="2941308" y="719114"/>
                  <a:pt x="2762721" y="812570"/>
                </a:cubicBezTo>
                <a:cubicBezTo>
                  <a:pt x="2877709" y="778650"/>
                  <a:pt x="3000938" y="732504"/>
                  <a:pt x="3113583" y="677311"/>
                </a:cubicBezTo>
                <a:cubicBezTo>
                  <a:pt x="3225082" y="622273"/>
                  <a:pt x="3340038" y="562674"/>
                  <a:pt x="3457010" y="492290"/>
                </a:cubicBezTo>
                <a:cubicBezTo>
                  <a:pt x="3646508" y="376319"/>
                  <a:pt x="3853412" y="246865"/>
                  <a:pt x="4046366" y="126332"/>
                </a:cubicBezTo>
                <a:cubicBezTo>
                  <a:pt x="4076376" y="111113"/>
                  <a:pt x="4109548" y="84950"/>
                  <a:pt x="4144116" y="73186"/>
                </a:cubicBezTo>
                <a:cubicBezTo>
                  <a:pt x="4189966" y="62791"/>
                  <a:pt x="4139588" y="95406"/>
                  <a:pt x="4105964" y="114043"/>
                </a:cubicBezTo>
                <a:cubicBezTo>
                  <a:pt x="4053275" y="151063"/>
                  <a:pt x="3996515" y="183974"/>
                  <a:pt x="3940703" y="223759"/>
                </a:cubicBezTo>
                <a:cubicBezTo>
                  <a:pt x="3921482" y="240998"/>
                  <a:pt x="3967748" y="212449"/>
                  <a:pt x="3981202" y="204175"/>
                </a:cubicBezTo>
                <a:cubicBezTo>
                  <a:pt x="4027472" y="175629"/>
                  <a:pt x="4078300" y="150537"/>
                  <a:pt x="4121310" y="119519"/>
                </a:cubicBezTo>
                <a:cubicBezTo>
                  <a:pt x="4171194" y="87555"/>
                  <a:pt x="4225901" y="39749"/>
                  <a:pt x="4279696" y="10750"/>
                </a:cubicBezTo>
                <a:cubicBezTo>
                  <a:pt x="4294007" y="2359"/>
                  <a:pt x="4300209" y="-574"/>
                  <a:pt x="4301001" y="91"/>
                </a:cubicBez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1893137312"/>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userDrawn="1">
  <p:cSld name="158_Custom Layout">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5598270" y="853780"/>
            <a:ext cx="5754907" cy="5268968"/>
          </a:xfrm>
          <a:custGeom>
            <a:avLst/>
            <a:gdLst>
              <a:gd name="connsiteX0" fmla="*/ 1873833 w 5754907"/>
              <a:gd name="connsiteY0" fmla="*/ 5245811 h 5268968"/>
              <a:gd name="connsiteX1" fmla="*/ 1873620 w 5754907"/>
              <a:gd name="connsiteY1" fmla="*/ 5247224 h 5268968"/>
              <a:gd name="connsiteX2" fmla="*/ 1869038 w 5754907"/>
              <a:gd name="connsiteY2" fmla="*/ 5247067 h 5268968"/>
              <a:gd name="connsiteX3" fmla="*/ 1823283 w 5754907"/>
              <a:gd name="connsiteY3" fmla="*/ 5143558 h 5268968"/>
              <a:gd name="connsiteX4" fmla="*/ 1831747 w 5754907"/>
              <a:gd name="connsiteY4" fmla="*/ 5144807 h 5268968"/>
              <a:gd name="connsiteX5" fmla="*/ 1819894 w 5754907"/>
              <a:gd name="connsiteY5" fmla="*/ 5151394 h 5268968"/>
              <a:gd name="connsiteX6" fmla="*/ 1822206 w 5754907"/>
              <a:gd name="connsiteY6" fmla="*/ 5144771 h 5268968"/>
              <a:gd name="connsiteX7" fmla="*/ 1824031 w 5754907"/>
              <a:gd name="connsiteY7" fmla="*/ 5144130 h 5268968"/>
              <a:gd name="connsiteX8" fmla="*/ 1836914 w 5754907"/>
              <a:gd name="connsiteY8" fmla="*/ 5138690 h 5268968"/>
              <a:gd name="connsiteX9" fmla="*/ 1831747 w 5754907"/>
              <a:gd name="connsiteY9" fmla="*/ 5144807 h 5268968"/>
              <a:gd name="connsiteX10" fmla="*/ 1833924 w 5754907"/>
              <a:gd name="connsiteY10" fmla="*/ 5139440 h 5268968"/>
              <a:gd name="connsiteX11" fmla="*/ 1836914 w 5754907"/>
              <a:gd name="connsiteY11" fmla="*/ 5138690 h 5268968"/>
              <a:gd name="connsiteX12" fmla="*/ 1795398 w 5754907"/>
              <a:gd name="connsiteY12" fmla="*/ 5093609 h 5268968"/>
              <a:gd name="connsiteX13" fmla="*/ 1789079 w 5754907"/>
              <a:gd name="connsiteY13" fmla="*/ 5097301 h 5268968"/>
              <a:gd name="connsiteX14" fmla="*/ 1743408 w 5754907"/>
              <a:gd name="connsiteY14" fmla="*/ 5119109 h 5268968"/>
              <a:gd name="connsiteX15" fmla="*/ 1749470 w 5754907"/>
              <a:gd name="connsiteY15" fmla="*/ 5105884 h 5268968"/>
              <a:gd name="connsiteX16" fmla="*/ 1761329 w 5754907"/>
              <a:gd name="connsiteY16" fmla="*/ 5099325 h 5268968"/>
              <a:gd name="connsiteX17" fmla="*/ 1775956 w 5754907"/>
              <a:gd name="connsiteY17" fmla="*/ 5097013 h 5268968"/>
              <a:gd name="connsiteX18" fmla="*/ 1777258 w 5754907"/>
              <a:gd name="connsiteY18" fmla="*/ 5066018 h 5268968"/>
              <a:gd name="connsiteX19" fmla="*/ 1711965 w 5754907"/>
              <a:gd name="connsiteY19" fmla="*/ 5096785 h 5268968"/>
              <a:gd name="connsiteX20" fmla="*/ 1694766 w 5754907"/>
              <a:gd name="connsiteY20" fmla="*/ 5097504 h 5268968"/>
              <a:gd name="connsiteX21" fmla="*/ 1686181 w 5754907"/>
              <a:gd name="connsiteY21" fmla="*/ 5094695 h 5268968"/>
              <a:gd name="connsiteX22" fmla="*/ 1698170 w 5754907"/>
              <a:gd name="connsiteY22" fmla="*/ 5087225 h 5268968"/>
              <a:gd name="connsiteX23" fmla="*/ 1775826 w 5754907"/>
              <a:gd name="connsiteY23" fmla="*/ 5066329 h 5268968"/>
              <a:gd name="connsiteX24" fmla="*/ 1793841 w 5754907"/>
              <a:gd name="connsiteY24" fmla="*/ 4986008 h 5268968"/>
              <a:gd name="connsiteX25" fmla="*/ 1799141 w 5754907"/>
              <a:gd name="connsiteY25" fmla="*/ 4990888 h 5268968"/>
              <a:gd name="connsiteX26" fmla="*/ 1790363 w 5754907"/>
              <a:gd name="connsiteY26" fmla="*/ 4996332 h 5268968"/>
              <a:gd name="connsiteX27" fmla="*/ 1793841 w 5754907"/>
              <a:gd name="connsiteY27" fmla="*/ 4986008 h 5268968"/>
              <a:gd name="connsiteX28" fmla="*/ 2503972 w 5754907"/>
              <a:gd name="connsiteY28" fmla="*/ 4971839 h 5268968"/>
              <a:gd name="connsiteX29" fmla="*/ 2511923 w 5754907"/>
              <a:gd name="connsiteY29" fmla="*/ 4978557 h 5268968"/>
              <a:gd name="connsiteX30" fmla="*/ 2508916 w 5754907"/>
              <a:gd name="connsiteY30" fmla="*/ 4974051 h 5268968"/>
              <a:gd name="connsiteX31" fmla="*/ 2503972 w 5754907"/>
              <a:gd name="connsiteY31" fmla="*/ 4971839 h 5268968"/>
              <a:gd name="connsiteX32" fmla="*/ 2600661 w 5754907"/>
              <a:gd name="connsiteY32" fmla="*/ 4950429 h 5268968"/>
              <a:gd name="connsiteX33" fmla="*/ 2532615 w 5754907"/>
              <a:gd name="connsiteY33" fmla="*/ 4968950 h 5268968"/>
              <a:gd name="connsiteX34" fmla="*/ 2600661 w 5754907"/>
              <a:gd name="connsiteY34" fmla="*/ 4950429 h 5268968"/>
              <a:gd name="connsiteX35" fmla="*/ 1688381 w 5754907"/>
              <a:gd name="connsiteY35" fmla="*/ 4937006 h 5268968"/>
              <a:gd name="connsiteX36" fmla="*/ 1630082 w 5754907"/>
              <a:gd name="connsiteY36" fmla="*/ 4963695 h 5268968"/>
              <a:gd name="connsiteX37" fmla="*/ 1621686 w 5754907"/>
              <a:gd name="connsiteY37" fmla="*/ 4964754 h 5268968"/>
              <a:gd name="connsiteX38" fmla="*/ 1564368 w 5754907"/>
              <a:gd name="connsiteY38" fmla="*/ 4974213 h 5268968"/>
              <a:gd name="connsiteX39" fmla="*/ 1487431 w 5754907"/>
              <a:gd name="connsiteY39" fmla="*/ 4984250 h 5268968"/>
              <a:gd name="connsiteX40" fmla="*/ 1492112 w 5754907"/>
              <a:gd name="connsiteY40" fmla="*/ 4979376 h 5268968"/>
              <a:gd name="connsiteX41" fmla="*/ 1494826 w 5754907"/>
              <a:gd name="connsiteY41" fmla="*/ 4977471 h 5268968"/>
              <a:gd name="connsiteX42" fmla="*/ 1521506 w 5754907"/>
              <a:gd name="connsiteY42" fmla="*/ 4970673 h 5268968"/>
              <a:gd name="connsiteX43" fmla="*/ 1612962 w 5754907"/>
              <a:gd name="connsiteY43" fmla="*/ 4957147 h 5268968"/>
              <a:gd name="connsiteX44" fmla="*/ 1299858 w 5754907"/>
              <a:gd name="connsiteY44" fmla="*/ 4872712 h 5268968"/>
              <a:gd name="connsiteX45" fmla="*/ 1291192 w 5754907"/>
              <a:gd name="connsiteY45" fmla="*/ 4877770 h 5268968"/>
              <a:gd name="connsiteX46" fmla="*/ 1272784 w 5754907"/>
              <a:gd name="connsiteY46" fmla="*/ 4890373 h 5268968"/>
              <a:gd name="connsiteX47" fmla="*/ 1227032 w 5754907"/>
              <a:gd name="connsiteY47" fmla="*/ 4897689 h 5268968"/>
              <a:gd name="connsiteX48" fmla="*/ 1178837 w 5754907"/>
              <a:gd name="connsiteY48" fmla="*/ 4903348 h 5268968"/>
              <a:gd name="connsiteX49" fmla="*/ 1190832 w 5754907"/>
              <a:gd name="connsiteY49" fmla="*/ 4896079 h 5268968"/>
              <a:gd name="connsiteX50" fmla="*/ 1201370 w 5754907"/>
              <a:gd name="connsiteY50" fmla="*/ 4890674 h 5268968"/>
              <a:gd name="connsiteX51" fmla="*/ 2456756 w 5754907"/>
              <a:gd name="connsiteY51" fmla="*/ 4866438 h 5268968"/>
              <a:gd name="connsiteX52" fmla="*/ 2306837 w 5754907"/>
              <a:gd name="connsiteY52" fmla="*/ 4913644 h 5268968"/>
              <a:gd name="connsiteX53" fmla="*/ 2330311 w 5754907"/>
              <a:gd name="connsiteY53" fmla="*/ 4916873 h 5268968"/>
              <a:gd name="connsiteX54" fmla="*/ 2456756 w 5754907"/>
              <a:gd name="connsiteY54" fmla="*/ 4866438 h 5268968"/>
              <a:gd name="connsiteX55" fmla="*/ 2515538 w 5754907"/>
              <a:gd name="connsiteY55" fmla="*/ 4851444 h 5268968"/>
              <a:gd name="connsiteX56" fmla="*/ 2496404 w 5754907"/>
              <a:gd name="connsiteY56" fmla="*/ 4852537 h 5268968"/>
              <a:gd name="connsiteX57" fmla="*/ 2481297 w 5754907"/>
              <a:gd name="connsiteY57" fmla="*/ 4860960 h 5268968"/>
              <a:gd name="connsiteX58" fmla="*/ 2515538 w 5754907"/>
              <a:gd name="connsiteY58" fmla="*/ 4851444 h 5268968"/>
              <a:gd name="connsiteX59" fmla="*/ 1627954 w 5754907"/>
              <a:gd name="connsiteY59" fmla="*/ 4807148 h 5268968"/>
              <a:gd name="connsiteX60" fmla="*/ 1633331 w 5754907"/>
              <a:gd name="connsiteY60" fmla="*/ 4809617 h 5268968"/>
              <a:gd name="connsiteX61" fmla="*/ 1630104 w 5754907"/>
              <a:gd name="connsiteY61" fmla="*/ 4808136 h 5268968"/>
              <a:gd name="connsiteX62" fmla="*/ 1627954 w 5754907"/>
              <a:gd name="connsiteY62" fmla="*/ 4807148 h 5268968"/>
              <a:gd name="connsiteX63" fmla="*/ 1624428 w 5754907"/>
              <a:gd name="connsiteY63" fmla="*/ 4792204 h 5268968"/>
              <a:gd name="connsiteX64" fmla="*/ 1624948 w 5754907"/>
              <a:gd name="connsiteY64" fmla="*/ 4792424 h 5268968"/>
              <a:gd name="connsiteX65" fmla="*/ 1617177 w 5754907"/>
              <a:gd name="connsiteY65" fmla="*/ 4803494 h 5268968"/>
              <a:gd name="connsiteX66" fmla="*/ 1616774 w 5754907"/>
              <a:gd name="connsiteY66" fmla="*/ 4799414 h 5268968"/>
              <a:gd name="connsiteX67" fmla="*/ 1620592 w 5754907"/>
              <a:gd name="connsiteY67" fmla="*/ 4797051 h 5268968"/>
              <a:gd name="connsiteX68" fmla="*/ 1617588 w 5754907"/>
              <a:gd name="connsiteY68" fmla="*/ 4789325 h 5268968"/>
              <a:gd name="connsiteX69" fmla="*/ 1617735 w 5754907"/>
              <a:gd name="connsiteY69" fmla="*/ 4789386 h 5268968"/>
              <a:gd name="connsiteX70" fmla="*/ 1617549 w 5754907"/>
              <a:gd name="connsiteY70" fmla="*/ 4789429 h 5268968"/>
              <a:gd name="connsiteX71" fmla="*/ 1776516 w 5754907"/>
              <a:gd name="connsiteY71" fmla="*/ 4750092 h 5268968"/>
              <a:gd name="connsiteX72" fmla="*/ 1771426 w 5754907"/>
              <a:gd name="connsiteY72" fmla="*/ 4752377 h 5268968"/>
              <a:gd name="connsiteX73" fmla="*/ 1774959 w 5754907"/>
              <a:gd name="connsiteY73" fmla="*/ 4751647 h 5268968"/>
              <a:gd name="connsiteX74" fmla="*/ 1674937 w 5754907"/>
              <a:gd name="connsiteY74" fmla="*/ 4692017 h 5268968"/>
              <a:gd name="connsiteX75" fmla="*/ 1659243 w 5754907"/>
              <a:gd name="connsiteY75" fmla="*/ 4698280 h 5268968"/>
              <a:gd name="connsiteX76" fmla="*/ 1584428 w 5754907"/>
              <a:gd name="connsiteY76" fmla="*/ 4748731 h 5268968"/>
              <a:gd name="connsiteX77" fmla="*/ 1469373 w 5754907"/>
              <a:gd name="connsiteY77" fmla="*/ 4823691 h 5268968"/>
              <a:gd name="connsiteX78" fmla="*/ 1435773 w 5754907"/>
              <a:gd name="connsiteY78" fmla="*/ 4845183 h 5268968"/>
              <a:gd name="connsiteX79" fmla="*/ 1443560 w 5754907"/>
              <a:gd name="connsiteY79" fmla="*/ 4843580 h 5268968"/>
              <a:gd name="connsiteX80" fmla="*/ 1545368 w 5754907"/>
              <a:gd name="connsiteY80" fmla="*/ 4813377 h 5268968"/>
              <a:gd name="connsiteX81" fmla="*/ 1545686 w 5754907"/>
              <a:gd name="connsiteY81" fmla="*/ 4803110 h 5268968"/>
              <a:gd name="connsiteX82" fmla="*/ 1609305 w 5754907"/>
              <a:gd name="connsiteY82" fmla="*/ 4758564 h 5268968"/>
              <a:gd name="connsiteX83" fmla="*/ 1674937 w 5754907"/>
              <a:gd name="connsiteY83" fmla="*/ 4692017 h 5268968"/>
              <a:gd name="connsiteX84" fmla="*/ 2320358 w 5754907"/>
              <a:gd name="connsiteY84" fmla="*/ 4672379 h 5268968"/>
              <a:gd name="connsiteX85" fmla="*/ 2311353 w 5754907"/>
              <a:gd name="connsiteY85" fmla="*/ 4675040 h 5268968"/>
              <a:gd name="connsiteX86" fmla="*/ 2104112 w 5754907"/>
              <a:gd name="connsiteY86" fmla="*/ 4752885 h 5268968"/>
              <a:gd name="connsiteX87" fmla="*/ 2090143 w 5754907"/>
              <a:gd name="connsiteY87" fmla="*/ 4758448 h 5268968"/>
              <a:gd name="connsiteX88" fmla="*/ 2126068 w 5754907"/>
              <a:gd name="connsiteY88" fmla="*/ 4750466 h 5268968"/>
              <a:gd name="connsiteX89" fmla="*/ 2239272 w 5754907"/>
              <a:gd name="connsiteY89" fmla="*/ 4708185 h 5268968"/>
              <a:gd name="connsiteX90" fmla="*/ 2284149 w 5754907"/>
              <a:gd name="connsiteY90" fmla="*/ 4694231 h 5268968"/>
              <a:gd name="connsiteX91" fmla="*/ 1913545 w 5754907"/>
              <a:gd name="connsiteY91" fmla="*/ 4666792 h 5268968"/>
              <a:gd name="connsiteX92" fmla="*/ 1911171 w 5754907"/>
              <a:gd name="connsiteY92" fmla="*/ 4666803 h 5268968"/>
              <a:gd name="connsiteX93" fmla="*/ 1910840 w 5754907"/>
              <a:gd name="connsiteY93" fmla="*/ 4666915 h 5268968"/>
              <a:gd name="connsiteX94" fmla="*/ 1888010 w 5754907"/>
              <a:gd name="connsiteY94" fmla="*/ 4676555 h 5268968"/>
              <a:gd name="connsiteX95" fmla="*/ 1888325 w 5754907"/>
              <a:gd name="connsiteY95" fmla="*/ 4679115 h 5268968"/>
              <a:gd name="connsiteX96" fmla="*/ 1896537 w 5754907"/>
              <a:gd name="connsiteY96" fmla="*/ 4676606 h 5268968"/>
              <a:gd name="connsiteX97" fmla="*/ 1318389 w 5754907"/>
              <a:gd name="connsiteY97" fmla="*/ 4662972 h 5268968"/>
              <a:gd name="connsiteX98" fmla="*/ 1347979 w 5754907"/>
              <a:gd name="connsiteY98" fmla="*/ 4663000 h 5268968"/>
              <a:gd name="connsiteX99" fmla="*/ 1310502 w 5754907"/>
              <a:gd name="connsiteY99" fmla="*/ 4666943 h 5268968"/>
              <a:gd name="connsiteX100" fmla="*/ 1318389 w 5754907"/>
              <a:gd name="connsiteY100" fmla="*/ 4662972 h 5268968"/>
              <a:gd name="connsiteX101" fmla="*/ 1417766 w 5754907"/>
              <a:gd name="connsiteY101" fmla="*/ 4658788 h 5268968"/>
              <a:gd name="connsiteX102" fmla="*/ 1119270 w 5754907"/>
              <a:gd name="connsiteY102" fmla="*/ 4876524 h 5268968"/>
              <a:gd name="connsiteX103" fmla="*/ 834465 w 5754907"/>
              <a:gd name="connsiteY103" fmla="*/ 5063846 h 5268968"/>
              <a:gd name="connsiteX104" fmla="*/ 940600 w 5754907"/>
              <a:gd name="connsiteY104" fmla="*/ 4983261 h 5268968"/>
              <a:gd name="connsiteX105" fmla="*/ 987091 w 5754907"/>
              <a:gd name="connsiteY105" fmla="*/ 4949942 h 5268968"/>
              <a:gd name="connsiteX106" fmla="*/ 1016280 w 5754907"/>
              <a:gd name="connsiteY106" fmla="*/ 4931278 h 5268968"/>
              <a:gd name="connsiteX107" fmla="*/ 1020790 w 5754907"/>
              <a:gd name="connsiteY107" fmla="*/ 4925792 h 5268968"/>
              <a:gd name="connsiteX108" fmla="*/ 1063364 w 5754907"/>
              <a:gd name="connsiteY108" fmla="*/ 4895280 h 5268968"/>
              <a:gd name="connsiteX109" fmla="*/ 1190122 w 5754907"/>
              <a:gd name="connsiteY109" fmla="*/ 4800252 h 5268968"/>
              <a:gd name="connsiteX110" fmla="*/ 1203914 w 5754907"/>
              <a:gd name="connsiteY110" fmla="*/ 4788090 h 5268968"/>
              <a:gd name="connsiteX111" fmla="*/ 1355684 w 5754907"/>
              <a:gd name="connsiteY111" fmla="*/ 4695534 h 5268968"/>
              <a:gd name="connsiteX112" fmla="*/ 2420892 w 5754907"/>
              <a:gd name="connsiteY112" fmla="*/ 4642671 h 5268968"/>
              <a:gd name="connsiteX113" fmla="*/ 2363015 w 5754907"/>
              <a:gd name="connsiteY113" fmla="*/ 4659774 h 5268968"/>
              <a:gd name="connsiteX114" fmla="*/ 2320956 w 5754907"/>
              <a:gd name="connsiteY114" fmla="*/ 4682785 h 5268968"/>
              <a:gd name="connsiteX115" fmla="*/ 2353427 w 5754907"/>
              <a:gd name="connsiteY115" fmla="*/ 4672687 h 5268968"/>
              <a:gd name="connsiteX116" fmla="*/ 2383009 w 5754907"/>
              <a:gd name="connsiteY116" fmla="*/ 4664273 h 5268968"/>
              <a:gd name="connsiteX117" fmla="*/ 2417330 w 5754907"/>
              <a:gd name="connsiteY117" fmla="*/ 4644811 h 5268968"/>
              <a:gd name="connsiteX118" fmla="*/ 1027202 w 5754907"/>
              <a:gd name="connsiteY118" fmla="*/ 4633474 h 5268968"/>
              <a:gd name="connsiteX119" fmla="*/ 988048 w 5754907"/>
              <a:gd name="connsiteY119" fmla="*/ 4659380 h 5268968"/>
              <a:gd name="connsiteX120" fmla="*/ 1027202 w 5754907"/>
              <a:gd name="connsiteY120" fmla="*/ 4633474 h 5268968"/>
              <a:gd name="connsiteX121" fmla="*/ 711416 w 5754907"/>
              <a:gd name="connsiteY121" fmla="*/ 4608862 h 5268968"/>
              <a:gd name="connsiteX122" fmla="*/ 718242 w 5754907"/>
              <a:gd name="connsiteY122" fmla="*/ 4613654 h 5268968"/>
              <a:gd name="connsiteX123" fmla="*/ 720902 w 5754907"/>
              <a:gd name="connsiteY123" fmla="*/ 4614448 h 5268968"/>
              <a:gd name="connsiteX124" fmla="*/ 722232 w 5754907"/>
              <a:gd name="connsiteY124" fmla="*/ 4614845 h 5268968"/>
              <a:gd name="connsiteX125" fmla="*/ 725335 w 5754907"/>
              <a:gd name="connsiteY125" fmla="*/ 4615773 h 5268968"/>
              <a:gd name="connsiteX126" fmla="*/ 726222 w 5754907"/>
              <a:gd name="connsiteY126" fmla="*/ 4616037 h 5268968"/>
              <a:gd name="connsiteX127" fmla="*/ 722232 w 5754907"/>
              <a:gd name="connsiteY127" fmla="*/ 4614845 h 5268968"/>
              <a:gd name="connsiteX128" fmla="*/ 718242 w 5754907"/>
              <a:gd name="connsiteY128" fmla="*/ 4613654 h 5268968"/>
              <a:gd name="connsiteX129" fmla="*/ 711416 w 5754907"/>
              <a:gd name="connsiteY129" fmla="*/ 4608862 h 5268968"/>
              <a:gd name="connsiteX130" fmla="*/ 1517945 w 5754907"/>
              <a:gd name="connsiteY130" fmla="*/ 4608008 h 5268968"/>
              <a:gd name="connsiteX131" fmla="*/ 1501732 w 5754907"/>
              <a:gd name="connsiteY131" fmla="*/ 4616169 h 5268968"/>
              <a:gd name="connsiteX132" fmla="*/ 1493655 w 5754907"/>
              <a:gd name="connsiteY132" fmla="*/ 4621113 h 5268968"/>
              <a:gd name="connsiteX133" fmla="*/ 1512486 w 5754907"/>
              <a:gd name="connsiteY133" fmla="*/ 4615786 h 5268968"/>
              <a:gd name="connsiteX134" fmla="*/ 3986136 w 5754907"/>
              <a:gd name="connsiteY134" fmla="*/ 4607259 h 5268968"/>
              <a:gd name="connsiteX135" fmla="*/ 3982428 w 5754907"/>
              <a:gd name="connsiteY135" fmla="*/ 4612425 h 5268968"/>
              <a:gd name="connsiteX136" fmla="*/ 3998561 w 5754907"/>
              <a:gd name="connsiteY136" fmla="*/ 4609455 h 5268968"/>
              <a:gd name="connsiteX137" fmla="*/ 3986136 w 5754907"/>
              <a:gd name="connsiteY137" fmla="*/ 4607259 h 5268968"/>
              <a:gd name="connsiteX138" fmla="*/ 3348909 w 5754907"/>
              <a:gd name="connsiteY138" fmla="*/ 4585718 h 5268968"/>
              <a:gd name="connsiteX139" fmla="*/ 3353845 w 5754907"/>
              <a:gd name="connsiteY139" fmla="*/ 4596003 h 5268968"/>
              <a:gd name="connsiteX140" fmla="*/ 3356229 w 5754907"/>
              <a:gd name="connsiteY140" fmla="*/ 4590700 h 5268968"/>
              <a:gd name="connsiteX141" fmla="*/ 3348909 w 5754907"/>
              <a:gd name="connsiteY141" fmla="*/ 4585718 h 5268968"/>
              <a:gd name="connsiteX142" fmla="*/ 2658060 w 5754907"/>
              <a:gd name="connsiteY142" fmla="*/ 4582215 h 5268968"/>
              <a:gd name="connsiteX143" fmla="*/ 2512473 w 5754907"/>
              <a:gd name="connsiteY143" fmla="*/ 4615609 h 5268968"/>
              <a:gd name="connsiteX144" fmla="*/ 2426188 w 5754907"/>
              <a:gd name="connsiteY144" fmla="*/ 4641106 h 5268968"/>
              <a:gd name="connsiteX145" fmla="*/ 2390657 w 5754907"/>
              <a:gd name="connsiteY145" fmla="*/ 4662097 h 5268968"/>
              <a:gd name="connsiteX146" fmla="*/ 2584845 w 5754907"/>
              <a:gd name="connsiteY146" fmla="*/ 4606856 h 5268968"/>
              <a:gd name="connsiteX147" fmla="*/ 2655476 w 5754907"/>
              <a:gd name="connsiteY147" fmla="*/ 4585275 h 5268968"/>
              <a:gd name="connsiteX148" fmla="*/ 1593710 w 5754907"/>
              <a:gd name="connsiteY148" fmla="*/ 4554303 h 5268968"/>
              <a:gd name="connsiteX149" fmla="*/ 1581416 w 5754907"/>
              <a:gd name="connsiteY149" fmla="*/ 4556013 h 5268968"/>
              <a:gd name="connsiteX150" fmla="*/ 1490849 w 5754907"/>
              <a:gd name="connsiteY150" fmla="*/ 4607647 h 5268968"/>
              <a:gd name="connsiteX151" fmla="*/ 1499294 w 5754907"/>
              <a:gd name="connsiteY151" fmla="*/ 4599803 h 5268968"/>
              <a:gd name="connsiteX152" fmla="*/ 1483954 w 5754907"/>
              <a:gd name="connsiteY152" fmla="*/ 4609574 h 5268968"/>
              <a:gd name="connsiteX153" fmla="*/ 1471901 w 5754907"/>
              <a:gd name="connsiteY153" fmla="*/ 4618449 h 5268968"/>
              <a:gd name="connsiteX154" fmla="*/ 1444861 w 5754907"/>
              <a:gd name="connsiteY154" fmla="*/ 4633865 h 5268968"/>
              <a:gd name="connsiteX155" fmla="*/ 1441164 w 5754907"/>
              <a:gd name="connsiteY155" fmla="*/ 4636015 h 5268968"/>
              <a:gd name="connsiteX156" fmla="*/ 1448880 w 5754907"/>
              <a:gd name="connsiteY156" fmla="*/ 4633780 h 5268968"/>
              <a:gd name="connsiteX157" fmla="*/ 1470679 w 5754907"/>
              <a:gd name="connsiteY157" fmla="*/ 4627613 h 5268968"/>
              <a:gd name="connsiteX158" fmla="*/ 1470963 w 5754907"/>
              <a:gd name="connsiteY158" fmla="*/ 4627301 h 5268968"/>
              <a:gd name="connsiteX159" fmla="*/ 1524101 w 5754907"/>
              <a:gd name="connsiteY159" fmla="*/ 4595851 h 5268968"/>
              <a:gd name="connsiteX160" fmla="*/ 1100954 w 5754907"/>
              <a:gd name="connsiteY160" fmla="*/ 4539575 h 5268968"/>
              <a:gd name="connsiteX161" fmla="*/ 1106920 w 5754907"/>
              <a:gd name="connsiteY161" fmla="*/ 4544146 h 5268968"/>
              <a:gd name="connsiteX162" fmla="*/ 1100954 w 5754907"/>
              <a:gd name="connsiteY162" fmla="*/ 4539575 h 5268968"/>
              <a:gd name="connsiteX163" fmla="*/ 1128322 w 5754907"/>
              <a:gd name="connsiteY163" fmla="*/ 4529138 h 5268968"/>
              <a:gd name="connsiteX164" fmla="*/ 1121200 w 5754907"/>
              <a:gd name="connsiteY164" fmla="*/ 4533554 h 5268968"/>
              <a:gd name="connsiteX165" fmla="*/ 1128322 w 5754907"/>
              <a:gd name="connsiteY165" fmla="*/ 4529138 h 5268968"/>
              <a:gd name="connsiteX166" fmla="*/ 2322507 w 5754907"/>
              <a:gd name="connsiteY166" fmla="*/ 4527280 h 5268968"/>
              <a:gd name="connsiteX167" fmla="*/ 2318800 w 5754907"/>
              <a:gd name="connsiteY167" fmla="*/ 4528345 h 5268968"/>
              <a:gd name="connsiteX168" fmla="*/ 2271407 w 5754907"/>
              <a:gd name="connsiteY168" fmla="*/ 4547387 h 5268968"/>
              <a:gd name="connsiteX169" fmla="*/ 2269251 w 5754907"/>
              <a:gd name="connsiteY169" fmla="*/ 4547281 h 5268968"/>
              <a:gd name="connsiteX170" fmla="*/ 2262744 w 5754907"/>
              <a:gd name="connsiteY170" fmla="*/ 4551087 h 5268968"/>
              <a:gd name="connsiteX171" fmla="*/ 2264673 w 5754907"/>
              <a:gd name="connsiteY171" fmla="*/ 4551636 h 5268968"/>
              <a:gd name="connsiteX172" fmla="*/ 2271407 w 5754907"/>
              <a:gd name="connsiteY172" fmla="*/ 4547387 h 5268968"/>
              <a:gd name="connsiteX173" fmla="*/ 2291018 w 5754907"/>
              <a:gd name="connsiteY173" fmla="*/ 4545093 h 5268968"/>
              <a:gd name="connsiteX174" fmla="*/ 2352805 w 5754907"/>
              <a:gd name="connsiteY174" fmla="*/ 4498410 h 5268968"/>
              <a:gd name="connsiteX175" fmla="*/ 2321571 w 5754907"/>
              <a:gd name="connsiteY175" fmla="*/ 4516679 h 5268968"/>
              <a:gd name="connsiteX176" fmla="*/ 2334578 w 5754907"/>
              <a:gd name="connsiteY176" fmla="*/ 4513389 h 5268968"/>
              <a:gd name="connsiteX177" fmla="*/ 2360555 w 5754907"/>
              <a:gd name="connsiteY177" fmla="*/ 4503883 h 5268968"/>
              <a:gd name="connsiteX178" fmla="*/ 2357816 w 5754907"/>
              <a:gd name="connsiteY178" fmla="*/ 4498852 h 5268968"/>
              <a:gd name="connsiteX179" fmla="*/ 792595 w 5754907"/>
              <a:gd name="connsiteY179" fmla="*/ 4461983 h 5268968"/>
              <a:gd name="connsiteX180" fmla="*/ 775864 w 5754907"/>
              <a:gd name="connsiteY180" fmla="*/ 4473597 h 5268968"/>
              <a:gd name="connsiteX181" fmla="*/ 782708 w 5754907"/>
              <a:gd name="connsiteY181" fmla="*/ 4467091 h 5268968"/>
              <a:gd name="connsiteX182" fmla="*/ 1190333 w 5754907"/>
              <a:gd name="connsiteY182" fmla="*/ 4453591 h 5268968"/>
              <a:gd name="connsiteX183" fmla="*/ 1195106 w 5754907"/>
              <a:gd name="connsiteY183" fmla="*/ 4453695 h 5268968"/>
              <a:gd name="connsiteX184" fmla="*/ 1178913 w 5754907"/>
              <a:gd name="connsiteY184" fmla="*/ 4456383 h 5268968"/>
              <a:gd name="connsiteX185" fmla="*/ 1186587 w 5754907"/>
              <a:gd name="connsiteY185" fmla="*/ 4453762 h 5268968"/>
              <a:gd name="connsiteX186" fmla="*/ 1337761 w 5754907"/>
              <a:gd name="connsiteY186" fmla="*/ 4446091 h 5268968"/>
              <a:gd name="connsiteX187" fmla="*/ 1281396 w 5754907"/>
              <a:gd name="connsiteY187" fmla="*/ 4456812 h 5268968"/>
              <a:gd name="connsiteX188" fmla="*/ 1266237 w 5754907"/>
              <a:gd name="connsiteY188" fmla="*/ 4459579 h 5268968"/>
              <a:gd name="connsiteX189" fmla="*/ 1232208 w 5754907"/>
              <a:gd name="connsiteY189" fmla="*/ 4486274 h 5268968"/>
              <a:gd name="connsiteX190" fmla="*/ 1213818 w 5754907"/>
              <a:gd name="connsiteY190" fmla="*/ 4500142 h 5268968"/>
              <a:gd name="connsiteX191" fmla="*/ 1348748 w 5754907"/>
              <a:gd name="connsiteY191" fmla="*/ 4475264 h 5268968"/>
              <a:gd name="connsiteX192" fmla="*/ 1402113 w 5754907"/>
              <a:gd name="connsiteY192" fmla="*/ 4463068 h 5268968"/>
              <a:gd name="connsiteX193" fmla="*/ 1422778 w 5754907"/>
              <a:gd name="connsiteY193" fmla="*/ 4446680 h 5268968"/>
              <a:gd name="connsiteX194" fmla="*/ 1422553 w 5754907"/>
              <a:gd name="connsiteY194" fmla="*/ 4446734 h 5268968"/>
              <a:gd name="connsiteX195" fmla="*/ 1356512 w 5754907"/>
              <a:gd name="connsiteY195" fmla="*/ 4455154 h 5268968"/>
              <a:gd name="connsiteX196" fmla="*/ 1337761 w 5754907"/>
              <a:gd name="connsiteY196" fmla="*/ 4446091 h 5268968"/>
              <a:gd name="connsiteX197" fmla="*/ 1493089 w 5754907"/>
              <a:gd name="connsiteY197" fmla="*/ 4440573 h 5268968"/>
              <a:gd name="connsiteX198" fmla="*/ 1495870 w 5754907"/>
              <a:gd name="connsiteY198" fmla="*/ 4441452 h 5268968"/>
              <a:gd name="connsiteX199" fmla="*/ 1496216 w 5754907"/>
              <a:gd name="connsiteY199" fmla="*/ 4441561 h 5268968"/>
              <a:gd name="connsiteX200" fmla="*/ 1483448 w 5754907"/>
              <a:gd name="connsiteY200" fmla="*/ 4433412 h 5268968"/>
              <a:gd name="connsiteX201" fmla="*/ 1472649 w 5754907"/>
              <a:gd name="connsiteY201" fmla="*/ 4435360 h 5268968"/>
              <a:gd name="connsiteX202" fmla="*/ 1450923 w 5754907"/>
              <a:gd name="connsiteY202" fmla="*/ 4448892 h 5268968"/>
              <a:gd name="connsiteX203" fmla="*/ 1443716 w 5754907"/>
              <a:gd name="connsiteY203" fmla="*/ 4453560 h 5268968"/>
              <a:gd name="connsiteX204" fmla="*/ 1475941 w 5754907"/>
              <a:gd name="connsiteY204" fmla="*/ 4446195 h 5268968"/>
              <a:gd name="connsiteX205" fmla="*/ 1571709 w 5754907"/>
              <a:gd name="connsiteY205" fmla="*/ 4411763 h 5268968"/>
              <a:gd name="connsiteX206" fmla="*/ 1555796 w 5754907"/>
              <a:gd name="connsiteY206" fmla="*/ 4414855 h 5268968"/>
              <a:gd name="connsiteX207" fmla="*/ 1554564 w 5754907"/>
              <a:gd name="connsiteY207" fmla="*/ 4415951 h 5268968"/>
              <a:gd name="connsiteX208" fmla="*/ 1529324 w 5754907"/>
              <a:gd name="connsiteY208" fmla="*/ 4434226 h 5268968"/>
              <a:gd name="connsiteX209" fmla="*/ 1529242 w 5754907"/>
              <a:gd name="connsiteY209" fmla="*/ 4434294 h 5268968"/>
              <a:gd name="connsiteX210" fmla="*/ 1543380 w 5754907"/>
              <a:gd name="connsiteY210" fmla="*/ 4431943 h 5268968"/>
              <a:gd name="connsiteX211" fmla="*/ 1550029 w 5754907"/>
              <a:gd name="connsiteY211" fmla="*/ 4430858 h 5268968"/>
              <a:gd name="connsiteX212" fmla="*/ 1556089 w 5754907"/>
              <a:gd name="connsiteY212" fmla="*/ 4425523 h 5268968"/>
              <a:gd name="connsiteX213" fmla="*/ 1457579 w 5754907"/>
              <a:gd name="connsiteY213" fmla="*/ 4344467 h 5268968"/>
              <a:gd name="connsiteX214" fmla="*/ 1432091 w 5754907"/>
              <a:gd name="connsiteY214" fmla="*/ 4363123 h 5268968"/>
              <a:gd name="connsiteX215" fmla="*/ 1419504 w 5754907"/>
              <a:gd name="connsiteY215" fmla="*/ 4375643 h 5268968"/>
              <a:gd name="connsiteX216" fmla="*/ 1469947 w 5754907"/>
              <a:gd name="connsiteY216" fmla="*/ 4366571 h 5268968"/>
              <a:gd name="connsiteX217" fmla="*/ 1472696 w 5754907"/>
              <a:gd name="connsiteY217" fmla="*/ 4366064 h 5268968"/>
              <a:gd name="connsiteX218" fmla="*/ 1466072 w 5754907"/>
              <a:gd name="connsiteY218" fmla="*/ 4360438 h 5268968"/>
              <a:gd name="connsiteX219" fmla="*/ 1457579 w 5754907"/>
              <a:gd name="connsiteY219" fmla="*/ 4344467 h 5268968"/>
              <a:gd name="connsiteX220" fmla="*/ 1373973 w 5754907"/>
              <a:gd name="connsiteY220" fmla="*/ 4343176 h 5268968"/>
              <a:gd name="connsiteX221" fmla="*/ 1328640 w 5754907"/>
              <a:gd name="connsiteY221" fmla="*/ 4349717 h 5268968"/>
              <a:gd name="connsiteX222" fmla="*/ 1318991 w 5754907"/>
              <a:gd name="connsiteY222" fmla="*/ 4356117 h 5268968"/>
              <a:gd name="connsiteX223" fmla="*/ 1299690 w 5754907"/>
              <a:gd name="connsiteY223" fmla="*/ 4368391 h 5268968"/>
              <a:gd name="connsiteX224" fmla="*/ 1279922 w 5754907"/>
              <a:gd name="connsiteY224" fmla="*/ 4362144 h 5268968"/>
              <a:gd name="connsiteX225" fmla="*/ 1194350 w 5754907"/>
              <a:gd name="connsiteY225" fmla="*/ 4427924 h 5268968"/>
              <a:gd name="connsiteX226" fmla="*/ 1174552 w 5754907"/>
              <a:gd name="connsiteY226" fmla="*/ 4442468 h 5268968"/>
              <a:gd name="connsiteX227" fmla="*/ 1186940 w 5754907"/>
              <a:gd name="connsiteY227" fmla="*/ 4441742 h 5268968"/>
              <a:gd name="connsiteX228" fmla="*/ 1227566 w 5754907"/>
              <a:gd name="connsiteY228" fmla="*/ 4439436 h 5268968"/>
              <a:gd name="connsiteX229" fmla="*/ 1256500 w 5754907"/>
              <a:gd name="connsiteY229" fmla="*/ 4432462 h 5268968"/>
              <a:gd name="connsiteX230" fmla="*/ 1268031 w 5754907"/>
              <a:gd name="connsiteY230" fmla="*/ 4423233 h 5268968"/>
              <a:gd name="connsiteX231" fmla="*/ 1282007 w 5754907"/>
              <a:gd name="connsiteY231" fmla="*/ 4413174 h 5268968"/>
              <a:gd name="connsiteX232" fmla="*/ 1282080 w 5754907"/>
              <a:gd name="connsiteY232" fmla="*/ 4413101 h 5268968"/>
              <a:gd name="connsiteX233" fmla="*/ 1282130 w 5754907"/>
              <a:gd name="connsiteY233" fmla="*/ 4413085 h 5268968"/>
              <a:gd name="connsiteX234" fmla="*/ 1333861 w 5754907"/>
              <a:gd name="connsiteY234" fmla="*/ 4375849 h 5268968"/>
              <a:gd name="connsiteX235" fmla="*/ 1367977 w 5754907"/>
              <a:gd name="connsiteY235" fmla="*/ 4347956 h 5268968"/>
              <a:gd name="connsiteX236" fmla="*/ 1522083 w 5754907"/>
              <a:gd name="connsiteY236" fmla="*/ 4337404 h 5268968"/>
              <a:gd name="connsiteX237" fmla="*/ 1505384 w 5754907"/>
              <a:gd name="connsiteY237" fmla="*/ 4353271 h 5268968"/>
              <a:gd name="connsiteX238" fmla="*/ 1493814 w 5754907"/>
              <a:gd name="connsiteY238" fmla="*/ 4362172 h 5268968"/>
              <a:gd name="connsiteX239" fmla="*/ 1513786 w 5754907"/>
              <a:gd name="connsiteY239" fmla="*/ 4358491 h 5268968"/>
              <a:gd name="connsiteX240" fmla="*/ 1531610 w 5754907"/>
              <a:gd name="connsiteY240" fmla="*/ 4342900 h 5268968"/>
              <a:gd name="connsiteX241" fmla="*/ 1532748 w 5754907"/>
              <a:gd name="connsiteY241" fmla="*/ 4342135 h 5268968"/>
              <a:gd name="connsiteX242" fmla="*/ 1530054 w 5754907"/>
              <a:gd name="connsiteY242" fmla="*/ 4340460 h 5268968"/>
              <a:gd name="connsiteX243" fmla="*/ 1229526 w 5754907"/>
              <a:gd name="connsiteY243" fmla="*/ 4331653 h 5268968"/>
              <a:gd name="connsiteX244" fmla="*/ 1223055 w 5754907"/>
              <a:gd name="connsiteY244" fmla="*/ 4334585 h 5268968"/>
              <a:gd name="connsiteX245" fmla="*/ 1187108 w 5754907"/>
              <a:gd name="connsiteY245" fmla="*/ 4357064 h 5268968"/>
              <a:gd name="connsiteX246" fmla="*/ 1200355 w 5754907"/>
              <a:gd name="connsiteY246" fmla="*/ 4354965 h 5268968"/>
              <a:gd name="connsiteX247" fmla="*/ 1225906 w 5754907"/>
              <a:gd name="connsiteY247" fmla="*/ 4346658 h 5268968"/>
              <a:gd name="connsiteX248" fmla="*/ 1229067 w 5754907"/>
              <a:gd name="connsiteY248" fmla="*/ 4333944 h 5268968"/>
              <a:gd name="connsiteX249" fmla="*/ 446324 w 5754907"/>
              <a:gd name="connsiteY249" fmla="*/ 4323101 h 5268968"/>
              <a:gd name="connsiteX250" fmla="*/ 446854 w 5754907"/>
              <a:gd name="connsiteY250" fmla="*/ 4324738 h 5268968"/>
              <a:gd name="connsiteX251" fmla="*/ 443856 w 5754907"/>
              <a:gd name="connsiteY251" fmla="*/ 4326746 h 5268968"/>
              <a:gd name="connsiteX252" fmla="*/ 444299 w 5754907"/>
              <a:gd name="connsiteY252" fmla="*/ 4325485 h 5268968"/>
              <a:gd name="connsiteX253" fmla="*/ 446324 w 5754907"/>
              <a:gd name="connsiteY253" fmla="*/ 4323101 h 5268968"/>
              <a:gd name="connsiteX254" fmla="*/ 697434 w 5754907"/>
              <a:gd name="connsiteY254" fmla="*/ 4205004 h 5268968"/>
              <a:gd name="connsiteX255" fmla="*/ 667454 w 5754907"/>
              <a:gd name="connsiteY255" fmla="*/ 4226326 h 5268968"/>
              <a:gd name="connsiteX256" fmla="*/ 662724 w 5754907"/>
              <a:gd name="connsiteY256" fmla="*/ 4220048 h 5268968"/>
              <a:gd name="connsiteX257" fmla="*/ 697434 w 5754907"/>
              <a:gd name="connsiteY257" fmla="*/ 4205004 h 5268968"/>
              <a:gd name="connsiteX258" fmla="*/ 1105959 w 5754907"/>
              <a:gd name="connsiteY258" fmla="*/ 4152638 h 5268968"/>
              <a:gd name="connsiteX259" fmla="*/ 1095554 w 5754907"/>
              <a:gd name="connsiteY259" fmla="*/ 4153935 h 5268968"/>
              <a:gd name="connsiteX260" fmla="*/ 1074010 w 5754907"/>
              <a:gd name="connsiteY260" fmla="*/ 4168387 h 5268968"/>
              <a:gd name="connsiteX261" fmla="*/ 1044339 w 5754907"/>
              <a:gd name="connsiteY261" fmla="*/ 4188877 h 5268968"/>
              <a:gd name="connsiteX262" fmla="*/ 1058586 w 5754907"/>
              <a:gd name="connsiteY262" fmla="*/ 4185652 h 5268968"/>
              <a:gd name="connsiteX263" fmla="*/ 1077847 w 5754907"/>
              <a:gd name="connsiteY263" fmla="*/ 4178660 h 5268968"/>
              <a:gd name="connsiteX264" fmla="*/ 1070450 w 5754907"/>
              <a:gd name="connsiteY264" fmla="*/ 4173531 h 5268968"/>
              <a:gd name="connsiteX265" fmla="*/ 1075986 w 5754907"/>
              <a:gd name="connsiteY265" fmla="*/ 4170967 h 5268968"/>
              <a:gd name="connsiteX266" fmla="*/ 1102429 w 5754907"/>
              <a:gd name="connsiteY266" fmla="*/ 4159669 h 5268968"/>
              <a:gd name="connsiteX267" fmla="*/ 1112353 w 5754907"/>
              <a:gd name="connsiteY267" fmla="*/ 4152690 h 5268968"/>
              <a:gd name="connsiteX268" fmla="*/ 1167600 w 5754907"/>
              <a:gd name="connsiteY268" fmla="*/ 3868331 h 5268968"/>
              <a:gd name="connsiteX269" fmla="*/ 1175938 w 5754907"/>
              <a:gd name="connsiteY269" fmla="*/ 3870967 h 5268968"/>
              <a:gd name="connsiteX270" fmla="*/ 1167600 w 5754907"/>
              <a:gd name="connsiteY270" fmla="*/ 3868331 h 5268968"/>
              <a:gd name="connsiteX271" fmla="*/ 1132964 w 5754907"/>
              <a:gd name="connsiteY271" fmla="*/ 3807608 h 5268968"/>
              <a:gd name="connsiteX272" fmla="*/ 1132700 w 5754907"/>
              <a:gd name="connsiteY272" fmla="*/ 3809372 h 5268968"/>
              <a:gd name="connsiteX273" fmla="*/ 1126986 w 5754907"/>
              <a:gd name="connsiteY273" fmla="*/ 3809176 h 5268968"/>
              <a:gd name="connsiteX274" fmla="*/ 1069915 w 5754907"/>
              <a:gd name="connsiteY274" fmla="*/ 3680074 h 5268968"/>
              <a:gd name="connsiteX275" fmla="*/ 1080473 w 5754907"/>
              <a:gd name="connsiteY275" fmla="*/ 3681632 h 5268968"/>
              <a:gd name="connsiteX276" fmla="*/ 1065689 w 5754907"/>
              <a:gd name="connsiteY276" fmla="*/ 3689848 h 5268968"/>
              <a:gd name="connsiteX277" fmla="*/ 1068573 w 5754907"/>
              <a:gd name="connsiteY277" fmla="*/ 3681586 h 5268968"/>
              <a:gd name="connsiteX278" fmla="*/ 1070848 w 5754907"/>
              <a:gd name="connsiteY278" fmla="*/ 3680785 h 5268968"/>
              <a:gd name="connsiteX279" fmla="*/ 1086918 w 5754907"/>
              <a:gd name="connsiteY279" fmla="*/ 3674001 h 5268968"/>
              <a:gd name="connsiteX280" fmla="*/ 1080473 w 5754907"/>
              <a:gd name="connsiteY280" fmla="*/ 3681632 h 5268968"/>
              <a:gd name="connsiteX281" fmla="*/ 1083188 w 5754907"/>
              <a:gd name="connsiteY281" fmla="*/ 3674936 h 5268968"/>
              <a:gd name="connsiteX282" fmla="*/ 1086918 w 5754907"/>
              <a:gd name="connsiteY282" fmla="*/ 3674001 h 5268968"/>
              <a:gd name="connsiteX283" fmla="*/ 1035138 w 5754907"/>
              <a:gd name="connsiteY283" fmla="*/ 3617773 h 5268968"/>
              <a:gd name="connsiteX284" fmla="*/ 1027254 w 5754907"/>
              <a:gd name="connsiteY284" fmla="*/ 3622378 h 5268968"/>
              <a:gd name="connsiteX285" fmla="*/ 970292 w 5754907"/>
              <a:gd name="connsiteY285" fmla="*/ 3649578 h 5268968"/>
              <a:gd name="connsiteX286" fmla="*/ 977854 w 5754907"/>
              <a:gd name="connsiteY286" fmla="*/ 3633085 h 5268968"/>
              <a:gd name="connsiteX287" fmla="*/ 992643 w 5754907"/>
              <a:gd name="connsiteY287" fmla="*/ 3624903 h 5268968"/>
              <a:gd name="connsiteX288" fmla="*/ 1010890 w 5754907"/>
              <a:gd name="connsiteY288" fmla="*/ 3622019 h 5268968"/>
              <a:gd name="connsiteX289" fmla="*/ 1012510 w 5754907"/>
              <a:gd name="connsiteY289" fmla="*/ 3583361 h 5268968"/>
              <a:gd name="connsiteX290" fmla="*/ 931074 w 5754907"/>
              <a:gd name="connsiteY290" fmla="*/ 3621735 h 5268968"/>
              <a:gd name="connsiteX291" fmla="*/ 909623 w 5754907"/>
              <a:gd name="connsiteY291" fmla="*/ 3622631 h 5268968"/>
              <a:gd name="connsiteX292" fmla="*/ 898914 w 5754907"/>
              <a:gd name="connsiteY292" fmla="*/ 3619128 h 5268968"/>
              <a:gd name="connsiteX293" fmla="*/ 913869 w 5754907"/>
              <a:gd name="connsiteY293" fmla="*/ 3609811 h 5268968"/>
              <a:gd name="connsiteX294" fmla="*/ 1010725 w 5754907"/>
              <a:gd name="connsiteY294" fmla="*/ 3583750 h 5268968"/>
              <a:gd name="connsiteX295" fmla="*/ 1033194 w 5754907"/>
              <a:gd name="connsiteY295" fmla="*/ 3483567 h 5268968"/>
              <a:gd name="connsiteX296" fmla="*/ 1039805 w 5754907"/>
              <a:gd name="connsiteY296" fmla="*/ 3489654 h 5268968"/>
              <a:gd name="connsiteX297" fmla="*/ 1028856 w 5754907"/>
              <a:gd name="connsiteY297" fmla="*/ 3496443 h 5268968"/>
              <a:gd name="connsiteX298" fmla="*/ 1033194 w 5754907"/>
              <a:gd name="connsiteY298" fmla="*/ 3483567 h 5268968"/>
              <a:gd name="connsiteX299" fmla="*/ 5202459 w 5754907"/>
              <a:gd name="connsiteY299" fmla="*/ 3478882 h 5268968"/>
              <a:gd name="connsiteX300" fmla="*/ 5197630 w 5754907"/>
              <a:gd name="connsiteY300" fmla="*/ 3481942 h 5268968"/>
              <a:gd name="connsiteX301" fmla="*/ 5196509 w 5754907"/>
              <a:gd name="connsiteY301" fmla="*/ 3480554 h 5268968"/>
              <a:gd name="connsiteX302" fmla="*/ 901658 w 5754907"/>
              <a:gd name="connsiteY302" fmla="*/ 3422449 h 5268968"/>
              <a:gd name="connsiteX303" fmla="*/ 828943 w 5754907"/>
              <a:gd name="connsiteY303" fmla="*/ 3455738 h 5268968"/>
              <a:gd name="connsiteX304" fmla="*/ 818473 w 5754907"/>
              <a:gd name="connsiteY304" fmla="*/ 3457058 h 5268968"/>
              <a:gd name="connsiteX305" fmla="*/ 746981 w 5754907"/>
              <a:gd name="connsiteY305" fmla="*/ 3468856 h 5268968"/>
              <a:gd name="connsiteX306" fmla="*/ 651022 w 5754907"/>
              <a:gd name="connsiteY306" fmla="*/ 3481374 h 5268968"/>
              <a:gd name="connsiteX307" fmla="*/ 656859 w 5754907"/>
              <a:gd name="connsiteY307" fmla="*/ 3475297 h 5268968"/>
              <a:gd name="connsiteX308" fmla="*/ 660246 w 5754907"/>
              <a:gd name="connsiteY308" fmla="*/ 3472918 h 5268968"/>
              <a:gd name="connsiteX309" fmla="*/ 693523 w 5754907"/>
              <a:gd name="connsiteY309" fmla="*/ 3464442 h 5268968"/>
              <a:gd name="connsiteX310" fmla="*/ 807591 w 5754907"/>
              <a:gd name="connsiteY310" fmla="*/ 3447571 h 5268968"/>
              <a:gd name="connsiteX311" fmla="*/ 4536234 w 5754907"/>
              <a:gd name="connsiteY311" fmla="*/ 3394757 h 5268968"/>
              <a:gd name="connsiteX312" fmla="*/ 4521053 w 5754907"/>
              <a:gd name="connsiteY312" fmla="*/ 3396432 h 5268968"/>
              <a:gd name="connsiteX313" fmla="*/ 4376208 w 5754907"/>
              <a:gd name="connsiteY313" fmla="*/ 3426372 h 5268968"/>
              <a:gd name="connsiteX314" fmla="*/ 4352072 w 5754907"/>
              <a:gd name="connsiteY314" fmla="*/ 3433615 h 5268968"/>
              <a:gd name="connsiteX315" fmla="*/ 4352747 w 5754907"/>
              <a:gd name="connsiteY315" fmla="*/ 3435781 h 5268968"/>
              <a:gd name="connsiteX316" fmla="*/ 4353683 w 5754907"/>
              <a:gd name="connsiteY316" fmla="*/ 3437699 h 5268968"/>
              <a:gd name="connsiteX317" fmla="*/ 4410816 w 5754907"/>
              <a:gd name="connsiteY317" fmla="*/ 3431556 h 5268968"/>
              <a:gd name="connsiteX318" fmla="*/ 4497837 w 5754907"/>
              <a:gd name="connsiteY318" fmla="*/ 3414719 h 5268968"/>
              <a:gd name="connsiteX319" fmla="*/ 4536234 w 5754907"/>
              <a:gd name="connsiteY319" fmla="*/ 3394757 h 5268968"/>
              <a:gd name="connsiteX320" fmla="*/ 417069 w 5754907"/>
              <a:gd name="connsiteY320" fmla="*/ 3342257 h 5268968"/>
              <a:gd name="connsiteX321" fmla="*/ 406258 w 5754907"/>
              <a:gd name="connsiteY321" fmla="*/ 3348565 h 5268968"/>
              <a:gd name="connsiteX322" fmla="*/ 383300 w 5754907"/>
              <a:gd name="connsiteY322" fmla="*/ 3364286 h 5268968"/>
              <a:gd name="connsiteX323" fmla="*/ 326235 w 5754907"/>
              <a:gd name="connsiteY323" fmla="*/ 3373411 h 5268968"/>
              <a:gd name="connsiteX324" fmla="*/ 266124 w 5754907"/>
              <a:gd name="connsiteY324" fmla="*/ 3380469 h 5268968"/>
              <a:gd name="connsiteX325" fmla="*/ 281086 w 5754907"/>
              <a:gd name="connsiteY325" fmla="*/ 3371403 h 5268968"/>
              <a:gd name="connsiteX326" fmla="*/ 294229 w 5754907"/>
              <a:gd name="connsiteY326" fmla="*/ 3364661 h 5268968"/>
              <a:gd name="connsiteX327" fmla="*/ 5172322 w 5754907"/>
              <a:gd name="connsiteY327" fmla="*/ 3340932 h 5268968"/>
              <a:gd name="connsiteX328" fmla="*/ 5178050 w 5754907"/>
              <a:gd name="connsiteY328" fmla="*/ 3345333 h 5268968"/>
              <a:gd name="connsiteX329" fmla="*/ 5168630 w 5754907"/>
              <a:gd name="connsiteY329" fmla="*/ 3342013 h 5268968"/>
              <a:gd name="connsiteX330" fmla="*/ 5172322 w 5754907"/>
              <a:gd name="connsiteY330" fmla="*/ 3340932 h 5268968"/>
              <a:gd name="connsiteX331" fmla="*/ 5186369 w 5754907"/>
              <a:gd name="connsiteY331" fmla="*/ 3338648 h 5268968"/>
              <a:gd name="connsiteX332" fmla="*/ 5185924 w 5754907"/>
              <a:gd name="connsiteY332" fmla="*/ 3339734 h 5268968"/>
              <a:gd name="connsiteX333" fmla="*/ 5188292 w 5754907"/>
              <a:gd name="connsiteY333" fmla="*/ 3339273 h 5268968"/>
              <a:gd name="connsiteX334" fmla="*/ 5194960 w 5754907"/>
              <a:gd name="connsiteY334" fmla="*/ 3344941 h 5268968"/>
              <a:gd name="connsiteX335" fmla="*/ 5178050 w 5754907"/>
              <a:gd name="connsiteY335" fmla="*/ 3345333 h 5268968"/>
              <a:gd name="connsiteX336" fmla="*/ 826289 w 5754907"/>
              <a:gd name="connsiteY336" fmla="*/ 3260482 h 5268968"/>
              <a:gd name="connsiteX337" fmla="*/ 833443 w 5754907"/>
              <a:gd name="connsiteY337" fmla="*/ 3263768 h 5268968"/>
              <a:gd name="connsiteX338" fmla="*/ 826289 w 5754907"/>
              <a:gd name="connsiteY338" fmla="*/ 3260482 h 5268968"/>
              <a:gd name="connsiteX339" fmla="*/ 769370 w 5754907"/>
              <a:gd name="connsiteY339" fmla="*/ 3258763 h 5268968"/>
              <a:gd name="connsiteX340" fmla="*/ 699944 w 5754907"/>
              <a:gd name="connsiteY340" fmla="*/ 3289787 h 5268968"/>
              <a:gd name="connsiteX341" fmla="*/ 650121 w 5754907"/>
              <a:gd name="connsiteY341" fmla="*/ 3316970 h 5268968"/>
              <a:gd name="connsiteX342" fmla="*/ 503286 w 5754907"/>
              <a:gd name="connsiteY342" fmla="*/ 3345095 h 5268968"/>
              <a:gd name="connsiteX343" fmla="*/ 480650 w 5754907"/>
              <a:gd name="connsiteY343" fmla="*/ 3348716 h 5268968"/>
              <a:gd name="connsiteX344" fmla="*/ 493302 w 5754907"/>
              <a:gd name="connsiteY344" fmla="*/ 3341463 h 5268968"/>
              <a:gd name="connsiteX345" fmla="*/ 526800 w 5754907"/>
              <a:gd name="connsiteY345" fmla="*/ 3321441 h 5268968"/>
              <a:gd name="connsiteX346" fmla="*/ 525287 w 5754907"/>
              <a:gd name="connsiteY346" fmla="*/ 3320545 h 5268968"/>
              <a:gd name="connsiteX347" fmla="*/ 596301 w 5754907"/>
              <a:gd name="connsiteY347" fmla="*/ 3305921 h 5268968"/>
              <a:gd name="connsiteX348" fmla="*/ 738023 w 5754907"/>
              <a:gd name="connsiteY348" fmla="*/ 3263880 h 5268968"/>
              <a:gd name="connsiteX349" fmla="*/ 5242007 w 5754907"/>
              <a:gd name="connsiteY349" fmla="*/ 3251538 h 5268968"/>
              <a:gd name="connsiteX350" fmla="*/ 5256873 w 5754907"/>
              <a:gd name="connsiteY350" fmla="*/ 3261940 h 5268968"/>
              <a:gd name="connsiteX351" fmla="*/ 5193977 w 5754907"/>
              <a:gd name="connsiteY351" fmla="*/ 3267297 h 5268968"/>
              <a:gd name="connsiteX352" fmla="*/ 5184847 w 5754907"/>
              <a:gd name="connsiteY352" fmla="*/ 3267315 h 5268968"/>
              <a:gd name="connsiteX353" fmla="*/ 5207912 w 5754907"/>
              <a:gd name="connsiteY353" fmla="*/ 3258708 h 5268968"/>
              <a:gd name="connsiteX354" fmla="*/ 5225110 w 5754907"/>
              <a:gd name="connsiteY354" fmla="*/ 3251965 h 5268968"/>
              <a:gd name="connsiteX355" fmla="*/ 852535 w 5754907"/>
              <a:gd name="connsiteY355" fmla="*/ 3248877 h 5268968"/>
              <a:gd name="connsiteX356" fmla="*/ 860012 w 5754907"/>
              <a:gd name="connsiteY356" fmla="*/ 3252432 h 5268968"/>
              <a:gd name="connsiteX357" fmla="*/ 852535 w 5754907"/>
              <a:gd name="connsiteY357" fmla="*/ 3248877 h 5268968"/>
              <a:gd name="connsiteX358" fmla="*/ 1404935 w 5754907"/>
              <a:gd name="connsiteY358" fmla="*/ 3198745 h 5268968"/>
              <a:gd name="connsiteX359" fmla="*/ 1402761 w 5754907"/>
              <a:gd name="connsiteY359" fmla="*/ 3199742 h 5268968"/>
              <a:gd name="connsiteX360" fmla="*/ 1405494 w 5754907"/>
              <a:gd name="connsiteY360" fmla="*/ 3199604 h 5268968"/>
              <a:gd name="connsiteX361" fmla="*/ 5297214 w 5754907"/>
              <a:gd name="connsiteY361" fmla="*/ 3198007 h 5268968"/>
              <a:gd name="connsiteX362" fmla="*/ 5303036 w 5754907"/>
              <a:gd name="connsiteY362" fmla="*/ 3199563 h 5268968"/>
              <a:gd name="connsiteX363" fmla="*/ 5295572 w 5754907"/>
              <a:gd name="connsiteY363" fmla="*/ 3208003 h 5268968"/>
              <a:gd name="connsiteX364" fmla="*/ 5276615 w 5754907"/>
              <a:gd name="connsiteY364" fmla="*/ 3218082 h 5268968"/>
              <a:gd name="connsiteX365" fmla="*/ 5186955 w 5754907"/>
              <a:gd name="connsiteY365" fmla="*/ 3226182 h 5268968"/>
              <a:gd name="connsiteX366" fmla="*/ 5188692 w 5754907"/>
              <a:gd name="connsiteY366" fmla="*/ 3225614 h 5268968"/>
              <a:gd name="connsiteX367" fmla="*/ 5285423 w 5754907"/>
              <a:gd name="connsiteY367" fmla="*/ 3199092 h 5268968"/>
              <a:gd name="connsiteX368" fmla="*/ 5297214 w 5754907"/>
              <a:gd name="connsiteY368" fmla="*/ 3198007 h 5268968"/>
              <a:gd name="connsiteX369" fmla="*/ 941729 w 5754907"/>
              <a:gd name="connsiteY369" fmla="*/ 3185817 h 5268968"/>
              <a:gd name="connsiteX370" fmla="*/ 843484 w 5754907"/>
              <a:gd name="connsiteY370" fmla="*/ 3227302 h 5268968"/>
              <a:gd name="connsiteX371" fmla="*/ 838514 w 5754907"/>
              <a:gd name="connsiteY371" fmla="*/ 3227053 h 5268968"/>
              <a:gd name="connsiteX372" fmla="*/ 829798 w 5754907"/>
              <a:gd name="connsiteY372" fmla="*/ 3223269 h 5268968"/>
              <a:gd name="connsiteX373" fmla="*/ 930515 w 5754907"/>
              <a:gd name="connsiteY373" fmla="*/ 3188148 h 5268968"/>
              <a:gd name="connsiteX374" fmla="*/ 5118626 w 5754907"/>
              <a:gd name="connsiteY374" fmla="*/ 3150569 h 5268968"/>
              <a:gd name="connsiteX375" fmla="*/ 5128882 w 5754907"/>
              <a:gd name="connsiteY375" fmla="*/ 3159480 h 5268968"/>
              <a:gd name="connsiteX376" fmla="*/ 5116002 w 5754907"/>
              <a:gd name="connsiteY376" fmla="*/ 3159163 h 5268968"/>
              <a:gd name="connsiteX377" fmla="*/ 5118626 w 5754907"/>
              <a:gd name="connsiteY377" fmla="*/ 3150569 h 5268968"/>
              <a:gd name="connsiteX378" fmla="*/ 1138946 w 5754907"/>
              <a:gd name="connsiteY378" fmla="*/ 3132675 h 5268968"/>
              <a:gd name="connsiteX379" fmla="*/ 1123616 w 5754907"/>
              <a:gd name="connsiteY379" fmla="*/ 3139070 h 5268968"/>
              <a:gd name="connsiteX380" fmla="*/ 1129731 w 5754907"/>
              <a:gd name="connsiteY380" fmla="*/ 3143583 h 5268968"/>
              <a:gd name="connsiteX381" fmla="*/ 1140755 w 5754907"/>
              <a:gd name="connsiteY381" fmla="*/ 3139820 h 5268968"/>
              <a:gd name="connsiteX382" fmla="*/ 1138946 w 5754907"/>
              <a:gd name="connsiteY382" fmla="*/ 3132675 h 5268968"/>
              <a:gd name="connsiteX383" fmla="*/ 1003326 w 5754907"/>
              <a:gd name="connsiteY383" fmla="*/ 3107514 h 5268968"/>
              <a:gd name="connsiteX384" fmla="*/ 1011060 w 5754907"/>
              <a:gd name="connsiteY384" fmla="*/ 3113606 h 5268968"/>
              <a:gd name="connsiteX385" fmla="*/ 1003326 w 5754907"/>
              <a:gd name="connsiteY385" fmla="*/ 3107514 h 5268968"/>
              <a:gd name="connsiteX386" fmla="*/ 4656250 w 5754907"/>
              <a:gd name="connsiteY386" fmla="*/ 3092724 h 5268968"/>
              <a:gd name="connsiteX387" fmla="*/ 4637712 w 5754907"/>
              <a:gd name="connsiteY387" fmla="*/ 3095552 h 5268968"/>
              <a:gd name="connsiteX388" fmla="*/ 4365628 w 5754907"/>
              <a:gd name="connsiteY388" fmla="*/ 3142578 h 5268968"/>
              <a:gd name="connsiteX389" fmla="*/ 4251412 w 5754907"/>
              <a:gd name="connsiteY389" fmla="*/ 3170909 h 5268968"/>
              <a:gd name="connsiteX390" fmla="*/ 4252032 w 5754907"/>
              <a:gd name="connsiteY390" fmla="*/ 3171623 h 5268968"/>
              <a:gd name="connsiteX391" fmla="*/ 4241266 w 5754907"/>
              <a:gd name="connsiteY391" fmla="*/ 3184369 h 5268968"/>
              <a:gd name="connsiteX392" fmla="*/ 4243745 w 5754907"/>
              <a:gd name="connsiteY392" fmla="*/ 3186048 h 5268968"/>
              <a:gd name="connsiteX393" fmla="*/ 4318879 w 5754907"/>
              <a:gd name="connsiteY393" fmla="*/ 3166597 h 5268968"/>
              <a:gd name="connsiteX394" fmla="*/ 4612563 w 5754907"/>
              <a:gd name="connsiteY394" fmla="*/ 3106805 h 5268968"/>
              <a:gd name="connsiteX395" fmla="*/ 4656250 w 5754907"/>
              <a:gd name="connsiteY395" fmla="*/ 3092724 h 5268968"/>
              <a:gd name="connsiteX396" fmla="*/ 455056 w 5754907"/>
              <a:gd name="connsiteY396" fmla="*/ 3079200 h 5268968"/>
              <a:gd name="connsiteX397" fmla="*/ 477087 w 5754907"/>
              <a:gd name="connsiteY397" fmla="*/ 3080691 h 5268968"/>
              <a:gd name="connsiteX398" fmla="*/ 430345 w 5754907"/>
              <a:gd name="connsiteY398" fmla="*/ 3085610 h 5268968"/>
              <a:gd name="connsiteX399" fmla="*/ 440181 w 5754907"/>
              <a:gd name="connsiteY399" fmla="*/ 3080656 h 5268968"/>
              <a:gd name="connsiteX400" fmla="*/ 455056 w 5754907"/>
              <a:gd name="connsiteY400" fmla="*/ 3079200 h 5268968"/>
              <a:gd name="connsiteX401" fmla="*/ 1264307 w 5754907"/>
              <a:gd name="connsiteY401" fmla="*/ 3041523 h 5268968"/>
              <a:gd name="connsiteX402" fmla="*/ 1274223 w 5754907"/>
              <a:gd name="connsiteY402" fmla="*/ 3049900 h 5268968"/>
              <a:gd name="connsiteX403" fmla="*/ 1271684 w 5754907"/>
              <a:gd name="connsiteY403" fmla="*/ 3042850 h 5268968"/>
              <a:gd name="connsiteX404" fmla="*/ 1264307 w 5754907"/>
              <a:gd name="connsiteY404" fmla="*/ 3041523 h 5268968"/>
              <a:gd name="connsiteX405" fmla="*/ 1385854 w 5754907"/>
              <a:gd name="connsiteY405" fmla="*/ 2986002 h 5268968"/>
              <a:gd name="connsiteX406" fmla="*/ 1313459 w 5754907"/>
              <a:gd name="connsiteY406" fmla="*/ 3022024 h 5268968"/>
              <a:gd name="connsiteX407" fmla="*/ 1378875 w 5754907"/>
              <a:gd name="connsiteY407" fmla="*/ 2998985 h 5268968"/>
              <a:gd name="connsiteX408" fmla="*/ 1390466 w 5754907"/>
              <a:gd name="connsiteY408" fmla="*/ 2994238 h 5268968"/>
              <a:gd name="connsiteX409" fmla="*/ 4335939 w 5754907"/>
              <a:gd name="connsiteY409" fmla="*/ 2974873 h 5268968"/>
              <a:gd name="connsiteX410" fmla="*/ 4328053 w 5754907"/>
              <a:gd name="connsiteY410" fmla="*/ 2980034 h 5268968"/>
              <a:gd name="connsiteX411" fmla="*/ 4198714 w 5754907"/>
              <a:gd name="connsiteY411" fmla="*/ 3006439 h 5268968"/>
              <a:gd name="connsiteX412" fmla="*/ 4183508 w 5754907"/>
              <a:gd name="connsiteY412" fmla="*/ 3015968 h 5268968"/>
              <a:gd name="connsiteX413" fmla="*/ 4258070 w 5754907"/>
              <a:gd name="connsiteY413" fmla="*/ 3008306 h 5268968"/>
              <a:gd name="connsiteX414" fmla="*/ 4328053 w 5754907"/>
              <a:gd name="connsiteY414" fmla="*/ 2980034 h 5268968"/>
              <a:gd name="connsiteX415" fmla="*/ 4340250 w 5754907"/>
              <a:gd name="connsiteY415" fmla="*/ 2977980 h 5268968"/>
              <a:gd name="connsiteX416" fmla="*/ 4335939 w 5754907"/>
              <a:gd name="connsiteY416" fmla="*/ 2974873 h 5268968"/>
              <a:gd name="connsiteX417" fmla="*/ 5434933 w 5754907"/>
              <a:gd name="connsiteY417" fmla="*/ 2952696 h 5268968"/>
              <a:gd name="connsiteX418" fmla="*/ 5439056 w 5754907"/>
              <a:gd name="connsiteY418" fmla="*/ 2953035 h 5268968"/>
              <a:gd name="connsiteX419" fmla="*/ 5447167 w 5754907"/>
              <a:gd name="connsiteY419" fmla="*/ 2955323 h 5268968"/>
              <a:gd name="connsiteX420" fmla="*/ 5358062 w 5754907"/>
              <a:gd name="connsiteY420" fmla="*/ 2993074 h 5268968"/>
              <a:gd name="connsiteX421" fmla="*/ 5290426 w 5754907"/>
              <a:gd name="connsiteY421" fmla="*/ 3019068 h 5268968"/>
              <a:gd name="connsiteX422" fmla="*/ 5280728 w 5754907"/>
              <a:gd name="connsiteY422" fmla="*/ 3023226 h 5268968"/>
              <a:gd name="connsiteX423" fmla="*/ 5201162 w 5754907"/>
              <a:gd name="connsiteY423" fmla="*/ 3031302 h 5268968"/>
              <a:gd name="connsiteX424" fmla="*/ 5295012 w 5754907"/>
              <a:gd name="connsiteY424" fmla="*/ 3005379 h 5268968"/>
              <a:gd name="connsiteX425" fmla="*/ 5401940 w 5754907"/>
              <a:gd name="connsiteY425" fmla="*/ 2962219 h 5268968"/>
              <a:gd name="connsiteX426" fmla="*/ 4345934 w 5754907"/>
              <a:gd name="connsiteY426" fmla="*/ 2942649 h 5268968"/>
              <a:gd name="connsiteX427" fmla="*/ 4204689 w 5754907"/>
              <a:gd name="connsiteY427" fmla="*/ 2989487 h 5268968"/>
              <a:gd name="connsiteX428" fmla="*/ 4282884 w 5754907"/>
              <a:gd name="connsiteY428" fmla="*/ 2970464 h 5268968"/>
              <a:gd name="connsiteX429" fmla="*/ 4352535 w 5754907"/>
              <a:gd name="connsiteY429" fmla="*/ 2943135 h 5268968"/>
              <a:gd name="connsiteX430" fmla="*/ 4345934 w 5754907"/>
              <a:gd name="connsiteY430" fmla="*/ 2942649 h 5268968"/>
              <a:gd name="connsiteX431" fmla="*/ 4500114 w 5754907"/>
              <a:gd name="connsiteY431" fmla="*/ 2942086 h 5268968"/>
              <a:gd name="connsiteX432" fmla="*/ 4489994 w 5754907"/>
              <a:gd name="connsiteY432" fmla="*/ 2942484 h 5268968"/>
              <a:gd name="connsiteX433" fmla="*/ 4449483 w 5754907"/>
              <a:gd name="connsiteY433" fmla="*/ 2963547 h 5268968"/>
              <a:gd name="connsiteX434" fmla="*/ 4475085 w 5754907"/>
              <a:gd name="connsiteY434" fmla="*/ 2953513 h 5268968"/>
              <a:gd name="connsiteX435" fmla="*/ 4500114 w 5754907"/>
              <a:gd name="connsiteY435" fmla="*/ 2942086 h 5268968"/>
              <a:gd name="connsiteX436" fmla="*/ 725162 w 5754907"/>
              <a:gd name="connsiteY436" fmla="*/ 2935007 h 5268968"/>
              <a:gd name="connsiteX437" fmla="*/ 716279 w 5754907"/>
              <a:gd name="connsiteY437" fmla="*/ 2940515 h 5268968"/>
              <a:gd name="connsiteX438" fmla="*/ 725162 w 5754907"/>
              <a:gd name="connsiteY438" fmla="*/ 2935007 h 5268968"/>
              <a:gd name="connsiteX439" fmla="*/ 168985 w 5754907"/>
              <a:gd name="connsiteY439" fmla="*/ 2926750 h 5268968"/>
              <a:gd name="connsiteX440" fmla="*/ 176425 w 5754907"/>
              <a:gd name="connsiteY440" fmla="*/ 2932449 h 5268968"/>
              <a:gd name="connsiteX441" fmla="*/ 168985 w 5754907"/>
              <a:gd name="connsiteY441" fmla="*/ 2926750 h 5268968"/>
              <a:gd name="connsiteX442" fmla="*/ 4422259 w 5754907"/>
              <a:gd name="connsiteY442" fmla="*/ 2924830 h 5268968"/>
              <a:gd name="connsiteX443" fmla="*/ 4372161 w 5754907"/>
              <a:gd name="connsiteY443" fmla="*/ 2950053 h 5268968"/>
              <a:gd name="connsiteX444" fmla="*/ 4435440 w 5754907"/>
              <a:gd name="connsiteY444" fmla="*/ 2925772 h 5268968"/>
              <a:gd name="connsiteX445" fmla="*/ 4422259 w 5754907"/>
              <a:gd name="connsiteY445" fmla="*/ 2924830 h 5268968"/>
              <a:gd name="connsiteX446" fmla="*/ 203119 w 5754907"/>
              <a:gd name="connsiteY446" fmla="*/ 2913731 h 5268968"/>
              <a:gd name="connsiteX447" fmla="*/ 194236 w 5754907"/>
              <a:gd name="connsiteY447" fmla="*/ 2919240 h 5268968"/>
              <a:gd name="connsiteX448" fmla="*/ 203119 w 5754907"/>
              <a:gd name="connsiteY448" fmla="*/ 2913731 h 5268968"/>
              <a:gd name="connsiteX449" fmla="*/ 4866337 w 5754907"/>
              <a:gd name="connsiteY449" fmla="*/ 2899162 h 5268968"/>
              <a:gd name="connsiteX450" fmla="*/ 4849878 w 5754907"/>
              <a:gd name="connsiteY450" fmla="*/ 2901401 h 5268968"/>
              <a:gd name="connsiteX451" fmla="*/ 4851933 w 5754907"/>
              <a:gd name="connsiteY451" fmla="*/ 2908479 h 5268968"/>
              <a:gd name="connsiteX452" fmla="*/ 4863347 w 5754907"/>
              <a:gd name="connsiteY452" fmla="*/ 2906149 h 5268968"/>
              <a:gd name="connsiteX453" fmla="*/ 4866337 w 5754907"/>
              <a:gd name="connsiteY453" fmla="*/ 2899162 h 5268968"/>
              <a:gd name="connsiteX454" fmla="*/ 4643366 w 5754907"/>
              <a:gd name="connsiteY454" fmla="*/ 2894249 h 5268968"/>
              <a:gd name="connsiteX455" fmla="*/ 4465751 w 5754907"/>
              <a:gd name="connsiteY455" fmla="*/ 2917399 h 5268968"/>
              <a:gd name="connsiteX456" fmla="*/ 4444860 w 5754907"/>
              <a:gd name="connsiteY456" fmla="*/ 2929092 h 5268968"/>
              <a:gd name="connsiteX457" fmla="*/ 4543555 w 5754907"/>
              <a:gd name="connsiteY457" fmla="*/ 2912003 h 5268968"/>
              <a:gd name="connsiteX458" fmla="*/ 4643366 w 5754907"/>
              <a:gd name="connsiteY458" fmla="*/ 2894249 h 5268968"/>
              <a:gd name="connsiteX459" fmla="*/ 4695629 w 5754907"/>
              <a:gd name="connsiteY459" fmla="*/ 2886201 h 5268968"/>
              <a:gd name="connsiteX460" fmla="*/ 4689937 w 5754907"/>
              <a:gd name="connsiteY460" fmla="*/ 2891077 h 5268968"/>
              <a:gd name="connsiteX461" fmla="*/ 4691313 w 5754907"/>
              <a:gd name="connsiteY461" fmla="*/ 2898443 h 5268968"/>
              <a:gd name="connsiteX462" fmla="*/ 4695629 w 5754907"/>
              <a:gd name="connsiteY462" fmla="*/ 2886201 h 5268968"/>
              <a:gd name="connsiteX463" fmla="*/ 5155719 w 5754907"/>
              <a:gd name="connsiteY463" fmla="*/ 2856729 h 5268968"/>
              <a:gd name="connsiteX464" fmla="*/ 5151069 w 5754907"/>
              <a:gd name="connsiteY464" fmla="*/ 2863578 h 5268968"/>
              <a:gd name="connsiteX465" fmla="*/ 5155719 w 5754907"/>
              <a:gd name="connsiteY465" fmla="*/ 2856729 h 5268968"/>
              <a:gd name="connsiteX466" fmla="*/ 5184230 w 5754907"/>
              <a:gd name="connsiteY466" fmla="*/ 2853460 h 5268968"/>
              <a:gd name="connsiteX467" fmla="*/ 5179721 w 5754907"/>
              <a:gd name="connsiteY467" fmla="*/ 2859913 h 5268968"/>
              <a:gd name="connsiteX468" fmla="*/ 5184230 w 5754907"/>
              <a:gd name="connsiteY468" fmla="*/ 2853460 h 5268968"/>
              <a:gd name="connsiteX469" fmla="*/ 5162377 w 5754907"/>
              <a:gd name="connsiteY469" fmla="*/ 2823137 h 5268968"/>
              <a:gd name="connsiteX470" fmla="*/ 5156772 w 5754907"/>
              <a:gd name="connsiteY470" fmla="*/ 2830812 h 5268968"/>
              <a:gd name="connsiteX471" fmla="*/ 5152612 w 5754907"/>
              <a:gd name="connsiteY471" fmla="*/ 2833540 h 5268968"/>
              <a:gd name="connsiteX472" fmla="*/ 5046879 w 5754907"/>
              <a:gd name="connsiteY472" fmla="*/ 2847462 h 5268968"/>
              <a:gd name="connsiteX473" fmla="*/ 5057731 w 5754907"/>
              <a:gd name="connsiteY473" fmla="*/ 2843800 h 5268968"/>
              <a:gd name="connsiteX474" fmla="*/ 5162377 w 5754907"/>
              <a:gd name="connsiteY474" fmla="*/ 2823137 h 5268968"/>
              <a:gd name="connsiteX475" fmla="*/ 280462 w 5754907"/>
              <a:gd name="connsiteY475" fmla="*/ 2819506 h 5268968"/>
              <a:gd name="connsiteX476" fmla="*/ 286415 w 5754907"/>
              <a:gd name="connsiteY476" fmla="*/ 2819634 h 5268968"/>
              <a:gd name="connsiteX477" fmla="*/ 266220 w 5754907"/>
              <a:gd name="connsiteY477" fmla="*/ 2822988 h 5268968"/>
              <a:gd name="connsiteX478" fmla="*/ 275790 w 5754907"/>
              <a:gd name="connsiteY478" fmla="*/ 2819717 h 5268968"/>
              <a:gd name="connsiteX479" fmla="*/ 4954132 w 5754907"/>
              <a:gd name="connsiteY479" fmla="*/ 2811083 h 5268968"/>
              <a:gd name="connsiteX480" fmla="*/ 4950541 w 5754907"/>
              <a:gd name="connsiteY480" fmla="*/ 2820250 h 5268968"/>
              <a:gd name="connsiteX481" fmla="*/ 4954132 w 5754907"/>
              <a:gd name="connsiteY481" fmla="*/ 2811083 h 5268968"/>
              <a:gd name="connsiteX482" fmla="*/ 5474253 w 5754907"/>
              <a:gd name="connsiteY482" fmla="*/ 2752983 h 5268968"/>
              <a:gd name="connsiteX483" fmla="*/ 5473402 w 5754907"/>
              <a:gd name="connsiteY483" fmla="*/ 2754521 h 5268968"/>
              <a:gd name="connsiteX484" fmla="*/ 5512425 w 5754907"/>
              <a:gd name="connsiteY484" fmla="*/ 2754843 h 5268968"/>
              <a:gd name="connsiteX485" fmla="*/ 5527008 w 5754907"/>
              <a:gd name="connsiteY485" fmla="*/ 2754698 h 5268968"/>
              <a:gd name="connsiteX486" fmla="*/ 5505651 w 5754907"/>
              <a:gd name="connsiteY486" fmla="*/ 2763028 h 5268968"/>
              <a:gd name="connsiteX487" fmla="*/ 5364766 w 5754907"/>
              <a:gd name="connsiteY487" fmla="*/ 2813057 h 5268968"/>
              <a:gd name="connsiteX488" fmla="*/ 5308039 w 5754907"/>
              <a:gd name="connsiteY488" fmla="*/ 2814816 h 5268968"/>
              <a:gd name="connsiteX489" fmla="*/ 5232457 w 5754907"/>
              <a:gd name="connsiteY489" fmla="*/ 2823182 h 5268968"/>
              <a:gd name="connsiteX490" fmla="*/ 5262085 w 5754907"/>
              <a:gd name="connsiteY490" fmla="*/ 2811736 h 5268968"/>
              <a:gd name="connsiteX491" fmla="*/ 5405600 w 5754907"/>
              <a:gd name="connsiteY491" fmla="*/ 2776297 h 5268968"/>
              <a:gd name="connsiteX492" fmla="*/ 5710626 w 5754907"/>
              <a:gd name="connsiteY492" fmla="*/ 2673302 h 5268968"/>
              <a:gd name="connsiteX493" fmla="*/ 5728118 w 5754907"/>
              <a:gd name="connsiteY493" fmla="*/ 2673553 h 5268968"/>
              <a:gd name="connsiteX494" fmla="*/ 5672697 w 5754907"/>
              <a:gd name="connsiteY494" fmla="*/ 2697877 h 5268968"/>
              <a:gd name="connsiteX495" fmla="*/ 5618857 w 5754907"/>
              <a:gd name="connsiteY495" fmla="*/ 2718876 h 5268968"/>
              <a:gd name="connsiteX496" fmla="*/ 5591101 w 5754907"/>
              <a:gd name="connsiteY496" fmla="*/ 2716932 h 5268968"/>
              <a:gd name="connsiteX497" fmla="*/ 5578585 w 5754907"/>
              <a:gd name="connsiteY497" fmla="*/ 2716961 h 5268968"/>
              <a:gd name="connsiteX498" fmla="*/ 5695878 w 5754907"/>
              <a:gd name="connsiteY498" fmla="*/ 2674137 h 5268968"/>
              <a:gd name="connsiteX499" fmla="*/ 5106791 w 5754907"/>
              <a:gd name="connsiteY499" fmla="*/ 2521551 h 5268968"/>
              <a:gd name="connsiteX500" fmla="*/ 5117240 w 5754907"/>
              <a:gd name="connsiteY500" fmla="*/ 2521808 h 5268968"/>
              <a:gd name="connsiteX501" fmla="*/ 5106791 w 5754907"/>
              <a:gd name="connsiteY501" fmla="*/ 2521551 h 5268968"/>
              <a:gd name="connsiteX502" fmla="*/ 1555 w 5754907"/>
              <a:gd name="connsiteY502" fmla="*/ 2509813 h 5268968"/>
              <a:gd name="connsiteX503" fmla="*/ 8934 w 5754907"/>
              <a:gd name="connsiteY503" fmla="*/ 2512830 h 5268968"/>
              <a:gd name="connsiteX504" fmla="*/ 1555 w 5754907"/>
              <a:gd name="connsiteY504" fmla="*/ 2509813 h 5268968"/>
              <a:gd name="connsiteX505" fmla="*/ 29881 w 5754907"/>
              <a:gd name="connsiteY505" fmla="*/ 2503336 h 5268968"/>
              <a:gd name="connsiteX506" fmla="*/ 8934 w 5754907"/>
              <a:gd name="connsiteY506" fmla="*/ 2512830 h 5268968"/>
              <a:gd name="connsiteX507" fmla="*/ 25082 w 5754907"/>
              <a:gd name="connsiteY507" fmla="*/ 2504120 h 5268968"/>
              <a:gd name="connsiteX508" fmla="*/ 5437287 w 5754907"/>
              <a:gd name="connsiteY508" fmla="*/ 2502300 h 5268968"/>
              <a:gd name="connsiteX509" fmla="*/ 5394479 w 5754907"/>
              <a:gd name="connsiteY509" fmla="*/ 2521706 h 5268968"/>
              <a:gd name="connsiteX510" fmla="*/ 5426296 w 5754907"/>
              <a:gd name="connsiteY510" fmla="*/ 2503004 h 5268968"/>
              <a:gd name="connsiteX511" fmla="*/ 5437287 w 5754907"/>
              <a:gd name="connsiteY511" fmla="*/ 2502300 h 5268968"/>
              <a:gd name="connsiteX512" fmla="*/ 18945 w 5754907"/>
              <a:gd name="connsiteY512" fmla="*/ 2470655 h 5268968"/>
              <a:gd name="connsiteX513" fmla="*/ 26098 w 5754907"/>
              <a:gd name="connsiteY513" fmla="*/ 2473939 h 5268968"/>
              <a:gd name="connsiteX514" fmla="*/ 18945 w 5754907"/>
              <a:gd name="connsiteY514" fmla="*/ 2470655 h 5268968"/>
              <a:gd name="connsiteX515" fmla="*/ 831288 w 5754907"/>
              <a:gd name="connsiteY515" fmla="*/ 2437248 h 5268968"/>
              <a:gd name="connsiteX516" fmla="*/ 839025 w 5754907"/>
              <a:gd name="connsiteY516" fmla="*/ 2443340 h 5268968"/>
              <a:gd name="connsiteX517" fmla="*/ 846464 w 5754907"/>
              <a:gd name="connsiteY517" fmla="*/ 2449039 h 5268968"/>
              <a:gd name="connsiteX518" fmla="*/ 839025 w 5754907"/>
              <a:gd name="connsiteY518" fmla="*/ 2443340 h 5268968"/>
              <a:gd name="connsiteX519" fmla="*/ 831288 w 5754907"/>
              <a:gd name="connsiteY519" fmla="*/ 2437248 h 5268968"/>
              <a:gd name="connsiteX520" fmla="*/ 445373 w 5754907"/>
              <a:gd name="connsiteY520" fmla="*/ 2425004 h 5268968"/>
              <a:gd name="connsiteX521" fmla="*/ 444906 w 5754907"/>
              <a:gd name="connsiteY521" fmla="*/ 2430008 h 5268968"/>
              <a:gd name="connsiteX522" fmla="*/ 421561 w 5754907"/>
              <a:gd name="connsiteY522" fmla="*/ 2437527 h 5268968"/>
              <a:gd name="connsiteX523" fmla="*/ 431043 w 5754907"/>
              <a:gd name="connsiteY523" fmla="*/ 2428586 h 5268968"/>
              <a:gd name="connsiteX524" fmla="*/ 445373 w 5754907"/>
              <a:gd name="connsiteY524" fmla="*/ 2425004 h 5268968"/>
              <a:gd name="connsiteX525" fmla="*/ 529530 w 5754907"/>
              <a:gd name="connsiteY525" fmla="*/ 2387082 h 5268968"/>
              <a:gd name="connsiteX526" fmla="*/ 541560 w 5754907"/>
              <a:gd name="connsiteY526" fmla="*/ 2388510 h 5268968"/>
              <a:gd name="connsiteX527" fmla="*/ 529530 w 5754907"/>
              <a:gd name="connsiteY527" fmla="*/ 2387082 h 5268968"/>
              <a:gd name="connsiteX528" fmla="*/ 173772 w 5754907"/>
              <a:gd name="connsiteY528" fmla="*/ 2368368 h 5268968"/>
              <a:gd name="connsiteX529" fmla="*/ 180260 w 5754907"/>
              <a:gd name="connsiteY529" fmla="*/ 2368809 h 5268968"/>
              <a:gd name="connsiteX530" fmla="*/ 165478 w 5754907"/>
              <a:gd name="connsiteY530" fmla="*/ 2377024 h 5268968"/>
              <a:gd name="connsiteX531" fmla="*/ 173772 w 5754907"/>
              <a:gd name="connsiteY531" fmla="*/ 2368368 h 5268968"/>
              <a:gd name="connsiteX532" fmla="*/ 188553 w 5754907"/>
              <a:gd name="connsiteY532" fmla="*/ 2360151 h 5268968"/>
              <a:gd name="connsiteX533" fmla="*/ 195044 w 5754907"/>
              <a:gd name="connsiteY533" fmla="*/ 2360594 h 5268968"/>
              <a:gd name="connsiteX534" fmla="*/ 180260 w 5754907"/>
              <a:gd name="connsiteY534" fmla="*/ 2368809 h 5268968"/>
              <a:gd name="connsiteX535" fmla="*/ 188553 w 5754907"/>
              <a:gd name="connsiteY535" fmla="*/ 2360151 h 5268968"/>
              <a:gd name="connsiteX536" fmla="*/ 235855 w 5754907"/>
              <a:gd name="connsiteY536" fmla="*/ 2341680 h 5268968"/>
              <a:gd name="connsiteX537" fmla="*/ 195044 w 5754907"/>
              <a:gd name="connsiteY537" fmla="*/ 2360594 h 5268968"/>
              <a:gd name="connsiteX538" fmla="*/ 216065 w 5754907"/>
              <a:gd name="connsiteY538" fmla="*/ 2346345 h 5268968"/>
              <a:gd name="connsiteX539" fmla="*/ 235855 w 5754907"/>
              <a:gd name="connsiteY539" fmla="*/ 2341680 h 5268968"/>
              <a:gd name="connsiteX540" fmla="*/ 569566 w 5754907"/>
              <a:gd name="connsiteY540" fmla="*/ 2319570 h 5268968"/>
              <a:gd name="connsiteX541" fmla="*/ 543759 w 5754907"/>
              <a:gd name="connsiteY541" fmla="*/ 2331549 h 5268968"/>
              <a:gd name="connsiteX542" fmla="*/ 569566 w 5754907"/>
              <a:gd name="connsiteY542" fmla="*/ 2319570 h 5268968"/>
              <a:gd name="connsiteX543" fmla="*/ 5546327 w 5754907"/>
              <a:gd name="connsiteY543" fmla="*/ 2239082 h 5268968"/>
              <a:gd name="connsiteX544" fmla="*/ 5556777 w 5754907"/>
              <a:gd name="connsiteY544" fmla="*/ 2239339 h 5268968"/>
              <a:gd name="connsiteX545" fmla="*/ 5546327 w 5754907"/>
              <a:gd name="connsiteY545" fmla="*/ 2239082 h 5268968"/>
              <a:gd name="connsiteX546" fmla="*/ 5582357 w 5754907"/>
              <a:gd name="connsiteY546" fmla="*/ 2233041 h 5268968"/>
              <a:gd name="connsiteX547" fmla="*/ 5578824 w 5754907"/>
              <a:gd name="connsiteY547" fmla="*/ 2241723 h 5268968"/>
              <a:gd name="connsiteX548" fmla="*/ 5582357 w 5754907"/>
              <a:gd name="connsiteY548" fmla="*/ 2233041 h 5268968"/>
              <a:gd name="connsiteX549" fmla="*/ 530937 w 5754907"/>
              <a:gd name="connsiteY549" fmla="*/ 2207742 h 5268968"/>
              <a:gd name="connsiteX550" fmla="*/ 503943 w 5754907"/>
              <a:gd name="connsiteY550" fmla="*/ 2216197 h 5268968"/>
              <a:gd name="connsiteX551" fmla="*/ 531102 w 5754907"/>
              <a:gd name="connsiteY551" fmla="*/ 2211899 h 5268968"/>
              <a:gd name="connsiteX552" fmla="*/ 530937 w 5754907"/>
              <a:gd name="connsiteY552" fmla="*/ 2207742 h 5268968"/>
              <a:gd name="connsiteX553" fmla="*/ 5445987 w 5754907"/>
              <a:gd name="connsiteY553" fmla="*/ 2192734 h 5268968"/>
              <a:gd name="connsiteX554" fmla="*/ 5426870 w 5754907"/>
              <a:gd name="connsiteY554" fmla="*/ 2200057 h 5268968"/>
              <a:gd name="connsiteX555" fmla="*/ 5431940 w 5754907"/>
              <a:gd name="connsiteY555" fmla="*/ 2196934 h 5268968"/>
              <a:gd name="connsiteX556" fmla="*/ 5436078 w 5754907"/>
              <a:gd name="connsiteY556" fmla="*/ 2194755 h 5268968"/>
              <a:gd name="connsiteX557" fmla="*/ 4763416 w 5754907"/>
              <a:gd name="connsiteY557" fmla="*/ 2145892 h 5268968"/>
              <a:gd name="connsiteX558" fmla="*/ 4759825 w 5754907"/>
              <a:gd name="connsiteY558" fmla="*/ 2155059 h 5268968"/>
              <a:gd name="connsiteX559" fmla="*/ 4756292 w 5754907"/>
              <a:gd name="connsiteY559" fmla="*/ 2163741 h 5268968"/>
              <a:gd name="connsiteX560" fmla="*/ 4759825 w 5754907"/>
              <a:gd name="connsiteY560" fmla="*/ 2155059 h 5268968"/>
              <a:gd name="connsiteX561" fmla="*/ 4763416 w 5754907"/>
              <a:gd name="connsiteY561" fmla="*/ 2145892 h 5268968"/>
              <a:gd name="connsiteX562" fmla="*/ 893423 w 5754907"/>
              <a:gd name="connsiteY562" fmla="*/ 2082423 h 5268968"/>
              <a:gd name="connsiteX563" fmla="*/ 814568 w 5754907"/>
              <a:gd name="connsiteY563" fmla="*/ 2117553 h 5268968"/>
              <a:gd name="connsiteX564" fmla="*/ 813211 w 5754907"/>
              <a:gd name="connsiteY564" fmla="*/ 2109872 h 5268968"/>
              <a:gd name="connsiteX565" fmla="*/ 729694 w 5754907"/>
              <a:gd name="connsiteY565" fmla="*/ 2140654 h 5268968"/>
              <a:gd name="connsiteX566" fmla="*/ 893423 w 5754907"/>
              <a:gd name="connsiteY566" fmla="*/ 2082423 h 5268968"/>
              <a:gd name="connsiteX567" fmla="*/ 4998325 w 5754907"/>
              <a:gd name="connsiteY567" fmla="*/ 1949952 h 5268968"/>
              <a:gd name="connsiteX568" fmla="*/ 4988671 w 5754907"/>
              <a:gd name="connsiteY568" fmla="*/ 1957267 h 5268968"/>
              <a:gd name="connsiteX569" fmla="*/ 4998325 w 5754907"/>
              <a:gd name="connsiteY569" fmla="*/ 1949952 h 5268968"/>
              <a:gd name="connsiteX570" fmla="*/ 5104275 w 5754907"/>
              <a:gd name="connsiteY570" fmla="*/ 1935922 h 5268968"/>
              <a:gd name="connsiteX571" fmla="*/ 5116976 w 5754907"/>
              <a:gd name="connsiteY571" fmla="*/ 1938838 h 5268968"/>
              <a:gd name="connsiteX572" fmla="*/ 5093036 w 5754907"/>
              <a:gd name="connsiteY572" fmla="*/ 1944162 h 5268968"/>
              <a:gd name="connsiteX573" fmla="*/ 5090101 w 5754907"/>
              <a:gd name="connsiteY573" fmla="*/ 1940083 h 5268968"/>
              <a:gd name="connsiteX574" fmla="*/ 5104275 w 5754907"/>
              <a:gd name="connsiteY574" fmla="*/ 1935922 h 5268968"/>
              <a:gd name="connsiteX575" fmla="*/ 4942480 w 5754907"/>
              <a:gd name="connsiteY575" fmla="*/ 1907764 h 5268968"/>
              <a:gd name="connsiteX576" fmla="*/ 4957955 w 5754907"/>
              <a:gd name="connsiteY576" fmla="*/ 1909248 h 5268968"/>
              <a:gd name="connsiteX577" fmla="*/ 4929634 w 5754907"/>
              <a:gd name="connsiteY577" fmla="*/ 1911971 h 5268968"/>
              <a:gd name="connsiteX578" fmla="*/ 4942480 w 5754907"/>
              <a:gd name="connsiteY578" fmla="*/ 1907764 h 5268968"/>
              <a:gd name="connsiteX579" fmla="*/ 4700993 w 5754907"/>
              <a:gd name="connsiteY579" fmla="*/ 1838657 h 5268968"/>
              <a:gd name="connsiteX580" fmla="*/ 4613378 w 5754907"/>
              <a:gd name="connsiteY580" fmla="*/ 1854360 h 5268968"/>
              <a:gd name="connsiteX581" fmla="*/ 4616094 w 5754907"/>
              <a:gd name="connsiteY581" fmla="*/ 1861671 h 5268968"/>
              <a:gd name="connsiteX582" fmla="*/ 4700993 w 5754907"/>
              <a:gd name="connsiteY582" fmla="*/ 1838657 h 5268968"/>
              <a:gd name="connsiteX583" fmla="*/ 4687343 w 5754907"/>
              <a:gd name="connsiteY583" fmla="*/ 1814786 h 5268968"/>
              <a:gd name="connsiteX584" fmla="*/ 4592632 w 5754907"/>
              <a:gd name="connsiteY584" fmla="*/ 1820574 h 5268968"/>
              <a:gd name="connsiteX585" fmla="*/ 4439763 w 5754907"/>
              <a:gd name="connsiteY585" fmla="*/ 1833143 h 5268968"/>
              <a:gd name="connsiteX586" fmla="*/ 4333845 w 5754907"/>
              <a:gd name="connsiteY586" fmla="*/ 1842917 h 5268968"/>
              <a:gd name="connsiteX587" fmla="*/ 4336360 w 5754907"/>
              <a:gd name="connsiteY587" fmla="*/ 1856313 h 5268968"/>
              <a:gd name="connsiteX588" fmla="*/ 4349326 w 5754907"/>
              <a:gd name="connsiteY588" fmla="*/ 1891644 h 5268968"/>
              <a:gd name="connsiteX589" fmla="*/ 4354111 w 5754907"/>
              <a:gd name="connsiteY589" fmla="*/ 1897049 h 5268968"/>
              <a:gd name="connsiteX590" fmla="*/ 4455718 w 5754907"/>
              <a:gd name="connsiteY590" fmla="*/ 1883488 h 5268968"/>
              <a:gd name="connsiteX591" fmla="*/ 4586533 w 5754907"/>
              <a:gd name="connsiteY591" fmla="*/ 1876446 h 5268968"/>
              <a:gd name="connsiteX592" fmla="*/ 4620349 w 5754907"/>
              <a:gd name="connsiteY592" fmla="*/ 1866941 h 5268968"/>
              <a:gd name="connsiteX593" fmla="*/ 4621470 w 5754907"/>
              <a:gd name="connsiteY593" fmla="*/ 1868329 h 5268968"/>
              <a:gd name="connsiteX594" fmla="*/ 4626299 w 5754907"/>
              <a:gd name="connsiteY594" fmla="*/ 1865269 h 5268968"/>
              <a:gd name="connsiteX595" fmla="*/ 4620349 w 5754907"/>
              <a:gd name="connsiteY595" fmla="*/ 1866941 h 5268968"/>
              <a:gd name="connsiteX596" fmla="*/ 4616094 w 5754907"/>
              <a:gd name="connsiteY596" fmla="*/ 1861671 h 5268968"/>
              <a:gd name="connsiteX597" fmla="*/ 4729313 w 5754907"/>
              <a:gd name="connsiteY597" fmla="*/ 1835935 h 5268968"/>
              <a:gd name="connsiteX598" fmla="*/ 4702986 w 5754907"/>
              <a:gd name="connsiteY598" fmla="*/ 1833006 h 5268968"/>
              <a:gd name="connsiteX599" fmla="*/ 4687343 w 5754907"/>
              <a:gd name="connsiteY599" fmla="*/ 1814786 h 5268968"/>
              <a:gd name="connsiteX600" fmla="*/ 5510998 w 5754907"/>
              <a:gd name="connsiteY600" fmla="*/ 1795030 h 5268968"/>
              <a:gd name="connsiteX601" fmla="*/ 5488125 w 5754907"/>
              <a:gd name="connsiteY601" fmla="*/ 1797440 h 5268968"/>
              <a:gd name="connsiteX602" fmla="*/ 5492659 w 5754907"/>
              <a:gd name="connsiteY602" fmla="*/ 1795687 h 5268968"/>
              <a:gd name="connsiteX603" fmla="*/ 4933939 w 5754907"/>
              <a:gd name="connsiteY603" fmla="*/ 1789604 h 5268968"/>
              <a:gd name="connsiteX604" fmla="*/ 4906378 w 5754907"/>
              <a:gd name="connsiteY604" fmla="*/ 1795968 h 5268968"/>
              <a:gd name="connsiteX605" fmla="*/ 4908338 w 5754907"/>
              <a:gd name="connsiteY605" fmla="*/ 1799636 h 5268968"/>
              <a:gd name="connsiteX606" fmla="*/ 4933939 w 5754907"/>
              <a:gd name="connsiteY606" fmla="*/ 1789604 h 5268968"/>
              <a:gd name="connsiteX607" fmla="*/ 5515835 w 5754907"/>
              <a:gd name="connsiteY607" fmla="*/ 1788694 h 5268968"/>
              <a:gd name="connsiteX608" fmla="*/ 5510998 w 5754907"/>
              <a:gd name="connsiteY608" fmla="*/ 1795030 h 5268968"/>
              <a:gd name="connsiteX609" fmla="*/ 5515835 w 5754907"/>
              <a:gd name="connsiteY609" fmla="*/ 1788694 h 5268968"/>
              <a:gd name="connsiteX610" fmla="*/ 5481023 w 5754907"/>
              <a:gd name="connsiteY610" fmla="*/ 1763717 h 5268968"/>
              <a:gd name="connsiteX611" fmla="*/ 5476515 w 5754907"/>
              <a:gd name="connsiteY611" fmla="*/ 1770168 h 5268968"/>
              <a:gd name="connsiteX612" fmla="*/ 5481023 w 5754907"/>
              <a:gd name="connsiteY612" fmla="*/ 1763717 h 5268968"/>
              <a:gd name="connsiteX613" fmla="*/ 5248101 w 5754907"/>
              <a:gd name="connsiteY613" fmla="*/ 1756219 h 5268968"/>
              <a:gd name="connsiteX614" fmla="*/ 5273441 w 5754907"/>
              <a:gd name="connsiteY614" fmla="*/ 1757874 h 5268968"/>
              <a:gd name="connsiteX615" fmla="*/ 5228670 w 5754907"/>
              <a:gd name="connsiteY615" fmla="*/ 1762209 h 5268968"/>
              <a:gd name="connsiteX616" fmla="*/ 5248101 w 5754907"/>
              <a:gd name="connsiteY616" fmla="*/ 1756219 h 5268968"/>
              <a:gd name="connsiteX617" fmla="*/ 5278816 w 5754907"/>
              <a:gd name="connsiteY617" fmla="*/ 1754209 h 5268968"/>
              <a:gd name="connsiteX618" fmla="*/ 5290350 w 5754907"/>
              <a:gd name="connsiteY618" fmla="*/ 1757482 h 5268968"/>
              <a:gd name="connsiteX619" fmla="*/ 5273441 w 5754907"/>
              <a:gd name="connsiteY619" fmla="*/ 1757874 h 5268968"/>
              <a:gd name="connsiteX620" fmla="*/ 5278816 w 5754907"/>
              <a:gd name="connsiteY620" fmla="*/ 1754209 h 5268968"/>
              <a:gd name="connsiteX621" fmla="*/ 5295723 w 5754907"/>
              <a:gd name="connsiteY621" fmla="*/ 1753817 h 5268968"/>
              <a:gd name="connsiteX622" fmla="*/ 5307257 w 5754907"/>
              <a:gd name="connsiteY622" fmla="*/ 1757089 h 5268968"/>
              <a:gd name="connsiteX623" fmla="*/ 5290350 w 5754907"/>
              <a:gd name="connsiteY623" fmla="*/ 1757482 h 5268968"/>
              <a:gd name="connsiteX624" fmla="*/ 5295723 w 5754907"/>
              <a:gd name="connsiteY624" fmla="*/ 1753817 h 5268968"/>
              <a:gd name="connsiteX625" fmla="*/ 4550285 w 5754907"/>
              <a:gd name="connsiteY625" fmla="*/ 1712704 h 5268968"/>
              <a:gd name="connsiteX626" fmla="*/ 4545816 w 5754907"/>
              <a:gd name="connsiteY626" fmla="*/ 1715535 h 5268968"/>
              <a:gd name="connsiteX627" fmla="*/ 4544779 w 5754907"/>
              <a:gd name="connsiteY627" fmla="*/ 1714251 h 5268968"/>
              <a:gd name="connsiteX628" fmla="*/ 4522398 w 5754907"/>
              <a:gd name="connsiteY628" fmla="*/ 1585058 h 5268968"/>
              <a:gd name="connsiteX629" fmla="*/ 4527699 w 5754907"/>
              <a:gd name="connsiteY629" fmla="*/ 1589130 h 5268968"/>
              <a:gd name="connsiteX630" fmla="*/ 4518984 w 5754907"/>
              <a:gd name="connsiteY630" fmla="*/ 1586058 h 5268968"/>
              <a:gd name="connsiteX631" fmla="*/ 4522398 w 5754907"/>
              <a:gd name="connsiteY631" fmla="*/ 1585058 h 5268968"/>
              <a:gd name="connsiteX632" fmla="*/ 4535396 w 5754907"/>
              <a:gd name="connsiteY632" fmla="*/ 1582943 h 5268968"/>
              <a:gd name="connsiteX633" fmla="*/ 4534985 w 5754907"/>
              <a:gd name="connsiteY633" fmla="*/ 1583948 h 5268968"/>
              <a:gd name="connsiteX634" fmla="*/ 4537176 w 5754907"/>
              <a:gd name="connsiteY634" fmla="*/ 1583522 h 5268968"/>
              <a:gd name="connsiteX635" fmla="*/ 4543344 w 5754907"/>
              <a:gd name="connsiteY635" fmla="*/ 1588766 h 5268968"/>
              <a:gd name="connsiteX636" fmla="*/ 4527699 w 5754907"/>
              <a:gd name="connsiteY636" fmla="*/ 1589130 h 5268968"/>
              <a:gd name="connsiteX637" fmla="*/ 4586879 w 5754907"/>
              <a:gd name="connsiteY637" fmla="*/ 1502342 h 5268968"/>
              <a:gd name="connsiteX638" fmla="*/ 4600634 w 5754907"/>
              <a:gd name="connsiteY638" fmla="*/ 1511967 h 5268968"/>
              <a:gd name="connsiteX639" fmla="*/ 4542437 w 5754907"/>
              <a:gd name="connsiteY639" fmla="*/ 1516923 h 5268968"/>
              <a:gd name="connsiteX640" fmla="*/ 4533988 w 5754907"/>
              <a:gd name="connsiteY640" fmla="*/ 1516938 h 5268968"/>
              <a:gd name="connsiteX641" fmla="*/ 4555330 w 5754907"/>
              <a:gd name="connsiteY641" fmla="*/ 1508974 h 5268968"/>
              <a:gd name="connsiteX642" fmla="*/ 4571244 w 5754907"/>
              <a:gd name="connsiteY642" fmla="*/ 1502736 h 5268968"/>
              <a:gd name="connsiteX643" fmla="*/ 4637962 w 5754907"/>
              <a:gd name="connsiteY643" fmla="*/ 1452808 h 5268968"/>
              <a:gd name="connsiteX644" fmla="*/ 4643349 w 5754907"/>
              <a:gd name="connsiteY644" fmla="*/ 1454248 h 5268968"/>
              <a:gd name="connsiteX645" fmla="*/ 4636442 w 5754907"/>
              <a:gd name="connsiteY645" fmla="*/ 1462057 h 5268968"/>
              <a:gd name="connsiteX646" fmla="*/ 4618901 w 5754907"/>
              <a:gd name="connsiteY646" fmla="*/ 1471383 h 5268968"/>
              <a:gd name="connsiteX647" fmla="*/ 4535940 w 5754907"/>
              <a:gd name="connsiteY647" fmla="*/ 1478878 h 5268968"/>
              <a:gd name="connsiteX648" fmla="*/ 4537545 w 5754907"/>
              <a:gd name="connsiteY648" fmla="*/ 1478353 h 5268968"/>
              <a:gd name="connsiteX649" fmla="*/ 4627053 w 5754907"/>
              <a:gd name="connsiteY649" fmla="*/ 1453812 h 5268968"/>
              <a:gd name="connsiteX650" fmla="*/ 4637962 w 5754907"/>
              <a:gd name="connsiteY650" fmla="*/ 1452808 h 5268968"/>
              <a:gd name="connsiteX651" fmla="*/ 4472713 w 5754907"/>
              <a:gd name="connsiteY651" fmla="*/ 1408913 h 5268968"/>
              <a:gd name="connsiteX652" fmla="*/ 4482204 w 5754907"/>
              <a:gd name="connsiteY652" fmla="*/ 1417159 h 5268968"/>
              <a:gd name="connsiteX653" fmla="*/ 4470285 w 5754907"/>
              <a:gd name="connsiteY653" fmla="*/ 1416865 h 5268968"/>
              <a:gd name="connsiteX654" fmla="*/ 4472713 w 5754907"/>
              <a:gd name="connsiteY654" fmla="*/ 1408913 h 5268968"/>
              <a:gd name="connsiteX655" fmla="*/ 1011569 w 5754907"/>
              <a:gd name="connsiteY655" fmla="*/ 1378711 h 5268968"/>
              <a:gd name="connsiteX656" fmla="*/ 1012150 w 5754907"/>
              <a:gd name="connsiteY656" fmla="*/ 1383463 h 5268968"/>
              <a:gd name="connsiteX657" fmla="*/ 1020956 w 5754907"/>
              <a:gd name="connsiteY657" fmla="*/ 1390816 h 5268968"/>
              <a:gd name="connsiteX658" fmla="*/ 1016983 w 5754907"/>
              <a:gd name="connsiteY658" fmla="*/ 1379173 h 5268968"/>
              <a:gd name="connsiteX659" fmla="*/ 1011569 w 5754907"/>
              <a:gd name="connsiteY659" fmla="*/ 1378711 h 5268968"/>
              <a:gd name="connsiteX660" fmla="*/ 907738 w 5754907"/>
              <a:gd name="connsiteY660" fmla="*/ 1264270 h 5268968"/>
              <a:gd name="connsiteX661" fmla="*/ 911459 w 5754907"/>
              <a:gd name="connsiteY661" fmla="*/ 1266785 h 5268968"/>
              <a:gd name="connsiteX662" fmla="*/ 917452 w 5754907"/>
              <a:gd name="connsiteY662" fmla="*/ 1268297 h 5268968"/>
              <a:gd name="connsiteX663" fmla="*/ 917465 w 5754907"/>
              <a:gd name="connsiteY663" fmla="*/ 1268861 h 5268968"/>
              <a:gd name="connsiteX664" fmla="*/ 904183 w 5754907"/>
              <a:gd name="connsiteY664" fmla="*/ 1266310 h 5268968"/>
              <a:gd name="connsiteX665" fmla="*/ 917275 w 5754907"/>
              <a:gd name="connsiteY665" fmla="*/ 1260878 h 5268968"/>
              <a:gd name="connsiteX666" fmla="*/ 917280 w 5754907"/>
              <a:gd name="connsiteY666" fmla="*/ 1261037 h 5268968"/>
              <a:gd name="connsiteX667" fmla="*/ 917163 w 5754907"/>
              <a:gd name="connsiteY667" fmla="*/ 1260885 h 5268968"/>
              <a:gd name="connsiteX668" fmla="*/ 3748486 w 5754907"/>
              <a:gd name="connsiteY668" fmla="*/ 1246341 h 5268968"/>
              <a:gd name="connsiteX669" fmla="*/ 3741189 w 5754907"/>
              <a:gd name="connsiteY669" fmla="*/ 1251116 h 5268968"/>
              <a:gd name="connsiteX670" fmla="*/ 3621511 w 5754907"/>
              <a:gd name="connsiteY670" fmla="*/ 1275548 h 5268968"/>
              <a:gd name="connsiteX671" fmla="*/ 3607440 w 5754907"/>
              <a:gd name="connsiteY671" fmla="*/ 1284367 h 5268968"/>
              <a:gd name="connsiteX672" fmla="*/ 3676433 w 5754907"/>
              <a:gd name="connsiteY672" fmla="*/ 1277276 h 5268968"/>
              <a:gd name="connsiteX673" fmla="*/ 3741189 w 5754907"/>
              <a:gd name="connsiteY673" fmla="*/ 1251116 h 5268968"/>
              <a:gd name="connsiteX674" fmla="*/ 3752475 w 5754907"/>
              <a:gd name="connsiteY674" fmla="*/ 1249216 h 5268968"/>
              <a:gd name="connsiteX675" fmla="*/ 3748486 w 5754907"/>
              <a:gd name="connsiteY675" fmla="*/ 1246341 h 5268968"/>
              <a:gd name="connsiteX676" fmla="*/ 4765394 w 5754907"/>
              <a:gd name="connsiteY676" fmla="*/ 1225820 h 5268968"/>
              <a:gd name="connsiteX677" fmla="*/ 4769210 w 5754907"/>
              <a:gd name="connsiteY677" fmla="*/ 1226133 h 5268968"/>
              <a:gd name="connsiteX678" fmla="*/ 4776716 w 5754907"/>
              <a:gd name="connsiteY678" fmla="*/ 1228251 h 5268968"/>
              <a:gd name="connsiteX679" fmla="*/ 4694266 w 5754907"/>
              <a:gd name="connsiteY679" fmla="*/ 1263183 h 5268968"/>
              <a:gd name="connsiteX680" fmla="*/ 4631681 w 5754907"/>
              <a:gd name="connsiteY680" fmla="*/ 1287234 h 5268968"/>
              <a:gd name="connsiteX681" fmla="*/ 4622707 w 5754907"/>
              <a:gd name="connsiteY681" fmla="*/ 1291082 h 5268968"/>
              <a:gd name="connsiteX682" fmla="*/ 4549084 w 5754907"/>
              <a:gd name="connsiteY682" fmla="*/ 1298554 h 5268968"/>
              <a:gd name="connsiteX683" fmla="*/ 4635926 w 5754907"/>
              <a:gd name="connsiteY683" fmla="*/ 1274567 h 5268968"/>
              <a:gd name="connsiteX684" fmla="*/ 4734866 w 5754907"/>
              <a:gd name="connsiteY684" fmla="*/ 1234632 h 5268968"/>
              <a:gd name="connsiteX685" fmla="*/ 3757733 w 5754907"/>
              <a:gd name="connsiteY685" fmla="*/ 1216523 h 5268968"/>
              <a:gd name="connsiteX686" fmla="*/ 3627040 w 5754907"/>
              <a:gd name="connsiteY686" fmla="*/ 1259863 h 5268968"/>
              <a:gd name="connsiteX687" fmla="*/ 3699394 w 5754907"/>
              <a:gd name="connsiteY687" fmla="*/ 1242262 h 5268968"/>
              <a:gd name="connsiteX688" fmla="*/ 3763841 w 5754907"/>
              <a:gd name="connsiteY688" fmla="*/ 1216972 h 5268968"/>
              <a:gd name="connsiteX689" fmla="*/ 3757733 w 5754907"/>
              <a:gd name="connsiteY689" fmla="*/ 1216523 h 5268968"/>
              <a:gd name="connsiteX690" fmla="*/ 3900400 w 5754907"/>
              <a:gd name="connsiteY690" fmla="*/ 1216004 h 5268968"/>
              <a:gd name="connsiteX691" fmla="*/ 3891035 w 5754907"/>
              <a:gd name="connsiteY691" fmla="*/ 1216370 h 5268968"/>
              <a:gd name="connsiteX692" fmla="*/ 3853549 w 5754907"/>
              <a:gd name="connsiteY692" fmla="*/ 1235860 h 5268968"/>
              <a:gd name="connsiteX693" fmla="*/ 3877237 w 5754907"/>
              <a:gd name="connsiteY693" fmla="*/ 1226576 h 5268968"/>
              <a:gd name="connsiteX694" fmla="*/ 3900400 w 5754907"/>
              <a:gd name="connsiteY694" fmla="*/ 1216004 h 5268968"/>
              <a:gd name="connsiteX695" fmla="*/ 3828357 w 5754907"/>
              <a:gd name="connsiteY695" fmla="*/ 1200035 h 5268968"/>
              <a:gd name="connsiteX696" fmla="*/ 3782001 w 5754907"/>
              <a:gd name="connsiteY696" fmla="*/ 1223374 h 5268968"/>
              <a:gd name="connsiteX697" fmla="*/ 3840554 w 5754907"/>
              <a:gd name="connsiteY697" fmla="*/ 1200906 h 5268968"/>
              <a:gd name="connsiteX698" fmla="*/ 3828357 w 5754907"/>
              <a:gd name="connsiteY698" fmla="*/ 1200035 h 5268968"/>
              <a:gd name="connsiteX699" fmla="*/ 4239268 w 5754907"/>
              <a:gd name="connsiteY699" fmla="*/ 1176284 h 5268968"/>
              <a:gd name="connsiteX700" fmla="*/ 4224038 w 5754907"/>
              <a:gd name="connsiteY700" fmla="*/ 1178356 h 5268968"/>
              <a:gd name="connsiteX701" fmla="*/ 4225939 w 5754907"/>
              <a:gd name="connsiteY701" fmla="*/ 1184905 h 5268968"/>
              <a:gd name="connsiteX702" fmla="*/ 4236501 w 5754907"/>
              <a:gd name="connsiteY702" fmla="*/ 1182749 h 5268968"/>
              <a:gd name="connsiteX703" fmla="*/ 4239268 w 5754907"/>
              <a:gd name="connsiteY703" fmla="*/ 1176284 h 5268968"/>
              <a:gd name="connsiteX704" fmla="*/ 4032951 w 5754907"/>
              <a:gd name="connsiteY704" fmla="*/ 1171738 h 5268968"/>
              <a:gd name="connsiteX705" fmla="*/ 3868603 w 5754907"/>
              <a:gd name="connsiteY705" fmla="*/ 1193159 h 5268968"/>
              <a:gd name="connsiteX706" fmla="*/ 3849271 w 5754907"/>
              <a:gd name="connsiteY706" fmla="*/ 1203978 h 5268968"/>
              <a:gd name="connsiteX707" fmla="*/ 3940594 w 5754907"/>
              <a:gd name="connsiteY707" fmla="*/ 1188167 h 5268968"/>
              <a:gd name="connsiteX708" fmla="*/ 4032951 w 5754907"/>
              <a:gd name="connsiteY708" fmla="*/ 1171738 h 5268968"/>
              <a:gd name="connsiteX709" fmla="*/ 4081311 w 5754907"/>
              <a:gd name="connsiteY709" fmla="*/ 1164291 h 5268968"/>
              <a:gd name="connsiteX710" fmla="*/ 4076044 w 5754907"/>
              <a:gd name="connsiteY710" fmla="*/ 1168803 h 5268968"/>
              <a:gd name="connsiteX711" fmla="*/ 4077316 w 5754907"/>
              <a:gd name="connsiteY711" fmla="*/ 1175620 h 5268968"/>
              <a:gd name="connsiteX712" fmla="*/ 4081311 w 5754907"/>
              <a:gd name="connsiteY712" fmla="*/ 1164291 h 5268968"/>
              <a:gd name="connsiteX713" fmla="*/ 4507036 w 5754907"/>
              <a:gd name="connsiteY713" fmla="*/ 1137021 h 5268968"/>
              <a:gd name="connsiteX714" fmla="*/ 4502734 w 5754907"/>
              <a:gd name="connsiteY714" fmla="*/ 1143358 h 5268968"/>
              <a:gd name="connsiteX715" fmla="*/ 4507036 w 5754907"/>
              <a:gd name="connsiteY715" fmla="*/ 1137021 h 5268968"/>
              <a:gd name="connsiteX716" fmla="*/ 4533417 w 5754907"/>
              <a:gd name="connsiteY716" fmla="*/ 1133997 h 5268968"/>
              <a:gd name="connsiteX717" fmla="*/ 4529244 w 5754907"/>
              <a:gd name="connsiteY717" fmla="*/ 1139967 h 5268968"/>
              <a:gd name="connsiteX718" fmla="*/ 4533417 w 5754907"/>
              <a:gd name="connsiteY718" fmla="*/ 1133997 h 5268968"/>
              <a:gd name="connsiteX719" fmla="*/ 4513197 w 5754907"/>
              <a:gd name="connsiteY719" fmla="*/ 1105938 h 5268968"/>
              <a:gd name="connsiteX720" fmla="*/ 4508010 w 5754907"/>
              <a:gd name="connsiteY720" fmla="*/ 1113039 h 5268968"/>
              <a:gd name="connsiteX721" fmla="*/ 4504159 w 5754907"/>
              <a:gd name="connsiteY721" fmla="*/ 1115563 h 5268968"/>
              <a:gd name="connsiteX722" fmla="*/ 4406325 w 5754907"/>
              <a:gd name="connsiteY722" fmla="*/ 1128445 h 5268968"/>
              <a:gd name="connsiteX723" fmla="*/ 4416368 w 5754907"/>
              <a:gd name="connsiteY723" fmla="*/ 1125057 h 5268968"/>
              <a:gd name="connsiteX724" fmla="*/ 4513197 w 5754907"/>
              <a:gd name="connsiteY724" fmla="*/ 1105938 h 5268968"/>
              <a:gd name="connsiteX725" fmla="*/ 4320504 w 5754907"/>
              <a:gd name="connsiteY725" fmla="*/ 1094784 h 5268968"/>
              <a:gd name="connsiteX726" fmla="*/ 4317183 w 5754907"/>
              <a:gd name="connsiteY726" fmla="*/ 1103267 h 5268968"/>
              <a:gd name="connsiteX727" fmla="*/ 4320504 w 5754907"/>
              <a:gd name="connsiteY727" fmla="*/ 1094784 h 5268968"/>
              <a:gd name="connsiteX728" fmla="*/ 4801778 w 5754907"/>
              <a:gd name="connsiteY728" fmla="*/ 1041023 h 5268968"/>
              <a:gd name="connsiteX729" fmla="*/ 4800991 w 5754907"/>
              <a:gd name="connsiteY729" fmla="*/ 1042447 h 5268968"/>
              <a:gd name="connsiteX730" fmla="*/ 4837100 w 5754907"/>
              <a:gd name="connsiteY730" fmla="*/ 1042745 h 5268968"/>
              <a:gd name="connsiteX731" fmla="*/ 4850593 w 5754907"/>
              <a:gd name="connsiteY731" fmla="*/ 1042611 h 5268968"/>
              <a:gd name="connsiteX732" fmla="*/ 4830831 w 5754907"/>
              <a:gd name="connsiteY732" fmla="*/ 1050318 h 5268968"/>
              <a:gd name="connsiteX733" fmla="*/ 4700470 w 5754907"/>
              <a:gd name="connsiteY733" fmla="*/ 1096611 h 5268968"/>
              <a:gd name="connsiteX734" fmla="*/ 4647978 w 5754907"/>
              <a:gd name="connsiteY734" fmla="*/ 1098238 h 5268968"/>
              <a:gd name="connsiteX735" fmla="*/ 4578042 w 5754907"/>
              <a:gd name="connsiteY735" fmla="*/ 1105979 h 5268968"/>
              <a:gd name="connsiteX736" fmla="*/ 4605457 w 5754907"/>
              <a:gd name="connsiteY736" fmla="*/ 1095387 h 5268968"/>
              <a:gd name="connsiteX737" fmla="*/ 4738253 w 5754907"/>
              <a:gd name="connsiteY737" fmla="*/ 1062597 h 5268968"/>
              <a:gd name="connsiteX738" fmla="*/ 5020496 w 5754907"/>
              <a:gd name="connsiteY738" fmla="*/ 967294 h 5268968"/>
              <a:gd name="connsiteX739" fmla="*/ 5036681 w 5754907"/>
              <a:gd name="connsiteY739" fmla="*/ 967527 h 5268968"/>
              <a:gd name="connsiteX740" fmla="*/ 4985400 w 5754907"/>
              <a:gd name="connsiteY740" fmla="*/ 990032 h 5268968"/>
              <a:gd name="connsiteX741" fmla="*/ 4935582 w 5754907"/>
              <a:gd name="connsiteY741" fmla="*/ 1009464 h 5268968"/>
              <a:gd name="connsiteX742" fmla="*/ 4909898 w 5754907"/>
              <a:gd name="connsiteY742" fmla="*/ 1007665 h 5268968"/>
              <a:gd name="connsiteX743" fmla="*/ 4898318 w 5754907"/>
              <a:gd name="connsiteY743" fmla="*/ 1007692 h 5268968"/>
              <a:gd name="connsiteX744" fmla="*/ 5006849 w 5754907"/>
              <a:gd name="connsiteY744" fmla="*/ 968067 h 5268968"/>
              <a:gd name="connsiteX745" fmla="*/ 4461762 w 5754907"/>
              <a:gd name="connsiteY745" fmla="*/ 826877 h 5268968"/>
              <a:gd name="connsiteX746" fmla="*/ 4471431 w 5754907"/>
              <a:gd name="connsiteY746" fmla="*/ 827116 h 5268968"/>
              <a:gd name="connsiteX747" fmla="*/ 4461762 w 5754907"/>
              <a:gd name="connsiteY747" fmla="*/ 826877 h 5268968"/>
              <a:gd name="connsiteX748" fmla="*/ 4767572 w 5754907"/>
              <a:gd name="connsiteY748" fmla="*/ 809065 h 5268968"/>
              <a:gd name="connsiteX749" fmla="*/ 4727963 w 5754907"/>
              <a:gd name="connsiteY749" fmla="*/ 827021 h 5268968"/>
              <a:gd name="connsiteX750" fmla="*/ 4757402 w 5754907"/>
              <a:gd name="connsiteY750" fmla="*/ 809716 h 5268968"/>
              <a:gd name="connsiteX751" fmla="*/ 4767572 w 5754907"/>
              <a:gd name="connsiteY751" fmla="*/ 809065 h 5268968"/>
              <a:gd name="connsiteX752" fmla="*/ 345909 w 5754907"/>
              <a:gd name="connsiteY752" fmla="*/ 659061 h 5268968"/>
              <a:gd name="connsiteX753" fmla="*/ 462913 w 5754907"/>
              <a:gd name="connsiteY753" fmla="*/ 722845 h 5268968"/>
              <a:gd name="connsiteX754" fmla="*/ 512360 w 5754907"/>
              <a:gd name="connsiteY754" fmla="*/ 751596 h 5268968"/>
              <a:gd name="connsiteX755" fmla="*/ 541348 w 5754907"/>
              <a:gd name="connsiteY755" fmla="*/ 770572 h 5268968"/>
              <a:gd name="connsiteX756" fmla="*/ 548200 w 5754907"/>
              <a:gd name="connsiteY756" fmla="*/ 772437 h 5268968"/>
              <a:gd name="connsiteX757" fmla="*/ 593480 w 5754907"/>
              <a:gd name="connsiteY757" fmla="*/ 798766 h 5268968"/>
              <a:gd name="connsiteX758" fmla="*/ 732112 w 5754907"/>
              <a:gd name="connsiteY758" fmla="*/ 875441 h 5268968"/>
              <a:gd name="connsiteX759" fmla="*/ 748859 w 5754907"/>
              <a:gd name="connsiteY759" fmla="*/ 883038 h 5268968"/>
              <a:gd name="connsiteX760" fmla="*/ 895486 w 5754907"/>
              <a:gd name="connsiteY760" fmla="*/ 983541 h 5268968"/>
              <a:gd name="connsiteX761" fmla="*/ 954448 w 5754907"/>
              <a:gd name="connsiteY761" fmla="*/ 1025109 h 5268968"/>
              <a:gd name="connsiteX762" fmla="*/ 633502 w 5754907"/>
              <a:gd name="connsiteY762" fmla="*/ 842074 h 5268968"/>
              <a:gd name="connsiteX763" fmla="*/ 345909 w 5754907"/>
              <a:gd name="connsiteY763" fmla="*/ 659061 h 5268968"/>
              <a:gd name="connsiteX764" fmla="*/ 777790 w 5754907"/>
              <a:gd name="connsiteY764" fmla="*/ 633383 h 5268968"/>
              <a:gd name="connsiteX765" fmla="*/ 817467 w 5754907"/>
              <a:gd name="connsiteY765" fmla="*/ 658480 h 5268968"/>
              <a:gd name="connsiteX766" fmla="*/ 777790 w 5754907"/>
              <a:gd name="connsiteY766" fmla="*/ 633383 h 5268968"/>
              <a:gd name="connsiteX767" fmla="*/ 4868468 w 5754907"/>
              <a:gd name="connsiteY767" fmla="*/ 565505 h 5268968"/>
              <a:gd name="connsiteX768" fmla="*/ 4878137 w 5754907"/>
              <a:gd name="connsiteY768" fmla="*/ 565744 h 5268968"/>
              <a:gd name="connsiteX769" fmla="*/ 4868468 w 5754907"/>
              <a:gd name="connsiteY769" fmla="*/ 565505 h 5268968"/>
              <a:gd name="connsiteX770" fmla="*/ 4901807 w 5754907"/>
              <a:gd name="connsiteY770" fmla="*/ 559916 h 5268968"/>
              <a:gd name="connsiteX771" fmla="*/ 4898537 w 5754907"/>
              <a:gd name="connsiteY771" fmla="*/ 567948 h 5268968"/>
              <a:gd name="connsiteX772" fmla="*/ 4901807 w 5754907"/>
              <a:gd name="connsiteY772" fmla="*/ 559916 h 5268968"/>
              <a:gd name="connsiteX773" fmla="*/ 4930744 w 5754907"/>
              <a:gd name="connsiteY773" fmla="*/ 549593 h 5268968"/>
              <a:gd name="connsiteX774" fmla="*/ 4928529 w 5754907"/>
              <a:gd name="connsiteY774" fmla="*/ 555248 h 5268968"/>
              <a:gd name="connsiteX775" fmla="*/ 4930744 w 5754907"/>
              <a:gd name="connsiteY775" fmla="*/ 549593 h 5268968"/>
              <a:gd name="connsiteX776" fmla="*/ 4775624 w 5754907"/>
              <a:gd name="connsiteY776" fmla="*/ 522619 h 5268968"/>
              <a:gd name="connsiteX777" fmla="*/ 4757935 w 5754907"/>
              <a:gd name="connsiteY777" fmla="*/ 529396 h 5268968"/>
              <a:gd name="connsiteX778" fmla="*/ 4762625 w 5754907"/>
              <a:gd name="connsiteY778" fmla="*/ 526507 h 5268968"/>
              <a:gd name="connsiteX779" fmla="*/ 4766453 w 5754907"/>
              <a:gd name="connsiteY779" fmla="*/ 524489 h 5268968"/>
              <a:gd name="connsiteX780" fmla="*/ 2717674 w 5754907"/>
              <a:gd name="connsiteY780" fmla="*/ 491975 h 5268968"/>
              <a:gd name="connsiteX781" fmla="*/ 2684465 w 5754907"/>
              <a:gd name="connsiteY781" fmla="*/ 497353 h 5268968"/>
              <a:gd name="connsiteX782" fmla="*/ 2577861 w 5754907"/>
              <a:gd name="connsiteY782" fmla="*/ 526393 h 5268968"/>
              <a:gd name="connsiteX783" fmla="*/ 2430135 w 5754907"/>
              <a:gd name="connsiteY783" fmla="*/ 558575 h 5268968"/>
              <a:gd name="connsiteX784" fmla="*/ 2150330 w 5754907"/>
              <a:gd name="connsiteY784" fmla="*/ 648048 h 5268968"/>
              <a:gd name="connsiteX785" fmla="*/ 1940412 w 5754907"/>
              <a:gd name="connsiteY785" fmla="*/ 709253 h 5268968"/>
              <a:gd name="connsiteX786" fmla="*/ 1939542 w 5754907"/>
              <a:gd name="connsiteY786" fmla="*/ 709512 h 5268968"/>
              <a:gd name="connsiteX787" fmla="*/ 1955339 w 5754907"/>
              <a:gd name="connsiteY787" fmla="*/ 721240 h 5268968"/>
              <a:gd name="connsiteX788" fmla="*/ 2008944 w 5754907"/>
              <a:gd name="connsiteY788" fmla="*/ 703652 h 5268968"/>
              <a:gd name="connsiteX789" fmla="*/ 2248888 w 5754907"/>
              <a:gd name="connsiteY789" fmla="*/ 627928 h 5268968"/>
              <a:gd name="connsiteX790" fmla="*/ 2670218 w 5754907"/>
              <a:gd name="connsiteY790" fmla="*/ 509964 h 5268968"/>
              <a:gd name="connsiteX791" fmla="*/ 2717674 w 5754907"/>
              <a:gd name="connsiteY791" fmla="*/ 491975 h 5268968"/>
              <a:gd name="connsiteX792" fmla="*/ 4144033 w 5754907"/>
              <a:gd name="connsiteY792" fmla="*/ 479276 h 5268968"/>
              <a:gd name="connsiteX793" fmla="*/ 4140711 w 5754907"/>
              <a:gd name="connsiteY793" fmla="*/ 487759 h 5268968"/>
              <a:gd name="connsiteX794" fmla="*/ 4137441 w 5754907"/>
              <a:gd name="connsiteY794" fmla="*/ 495792 h 5268968"/>
              <a:gd name="connsiteX795" fmla="*/ 4140711 w 5754907"/>
              <a:gd name="connsiteY795" fmla="*/ 487759 h 5268968"/>
              <a:gd name="connsiteX796" fmla="*/ 4144033 w 5754907"/>
              <a:gd name="connsiteY796" fmla="*/ 479276 h 5268968"/>
              <a:gd name="connsiteX797" fmla="*/ 1572937 w 5754907"/>
              <a:gd name="connsiteY797" fmla="*/ 472952 h 5268968"/>
              <a:gd name="connsiteX798" fmla="*/ 1573950 w 5754907"/>
              <a:gd name="connsiteY798" fmla="*/ 481638 h 5268968"/>
              <a:gd name="connsiteX799" fmla="*/ 1573950 w 5754907"/>
              <a:gd name="connsiteY799" fmla="*/ 481638 h 5268968"/>
              <a:gd name="connsiteX800" fmla="*/ 1572937 w 5754907"/>
              <a:gd name="connsiteY800" fmla="*/ 472952 h 5268968"/>
              <a:gd name="connsiteX801" fmla="*/ 2157794 w 5754907"/>
              <a:gd name="connsiteY801" fmla="*/ 425335 h 5268968"/>
              <a:gd name="connsiteX802" fmla="*/ 2158884 w 5754907"/>
              <a:gd name="connsiteY802" fmla="*/ 438456 h 5268968"/>
              <a:gd name="connsiteX803" fmla="*/ 2153416 w 5754907"/>
              <a:gd name="connsiteY803" fmla="*/ 434569 h 5268968"/>
              <a:gd name="connsiteX804" fmla="*/ 2157794 w 5754907"/>
              <a:gd name="connsiteY804" fmla="*/ 425335 h 5268968"/>
              <a:gd name="connsiteX805" fmla="*/ 709286 w 5754907"/>
              <a:gd name="connsiteY805" fmla="*/ 371289 h 5268968"/>
              <a:gd name="connsiteX806" fmla="*/ 710016 w 5754907"/>
              <a:gd name="connsiteY806" fmla="*/ 376793 h 5268968"/>
              <a:gd name="connsiteX807" fmla="*/ 709286 w 5754907"/>
              <a:gd name="connsiteY807" fmla="*/ 371289 h 5268968"/>
              <a:gd name="connsiteX808" fmla="*/ 860290 w 5754907"/>
              <a:gd name="connsiteY808" fmla="*/ 363695 h 5268968"/>
              <a:gd name="connsiteX809" fmla="*/ 869029 w 5754907"/>
              <a:gd name="connsiteY809" fmla="*/ 367272 h 5268968"/>
              <a:gd name="connsiteX810" fmla="*/ 877739 w 5754907"/>
              <a:gd name="connsiteY810" fmla="*/ 374196 h 5268968"/>
              <a:gd name="connsiteX811" fmla="*/ 860290 w 5754907"/>
              <a:gd name="connsiteY811" fmla="*/ 363695 h 5268968"/>
              <a:gd name="connsiteX812" fmla="*/ 710492 w 5754907"/>
              <a:gd name="connsiteY812" fmla="*/ 360347 h 5268968"/>
              <a:gd name="connsiteX813" fmla="*/ 708920 w 5754907"/>
              <a:gd name="connsiteY813" fmla="*/ 368537 h 5268968"/>
              <a:gd name="connsiteX814" fmla="*/ 710492 w 5754907"/>
              <a:gd name="connsiteY814" fmla="*/ 360347 h 5268968"/>
              <a:gd name="connsiteX815" fmla="*/ 3194181 w 5754907"/>
              <a:gd name="connsiteY815" fmla="*/ 330208 h 5268968"/>
              <a:gd name="connsiteX816" fmla="*/ 3115625 w 5754907"/>
              <a:gd name="connsiteY816" fmla="*/ 351504 h 5268968"/>
              <a:gd name="connsiteX817" fmla="*/ 3194181 w 5754907"/>
              <a:gd name="connsiteY817" fmla="*/ 330208 h 5268968"/>
              <a:gd name="connsiteX818" fmla="*/ 3224381 w 5754907"/>
              <a:gd name="connsiteY818" fmla="*/ 316361 h 5268968"/>
              <a:gd name="connsiteX819" fmla="*/ 3220386 w 5754907"/>
              <a:gd name="connsiteY819" fmla="*/ 327689 h 5268968"/>
              <a:gd name="connsiteX820" fmla="*/ 3220749 w 5754907"/>
              <a:gd name="connsiteY820" fmla="*/ 321450 h 5268968"/>
              <a:gd name="connsiteX821" fmla="*/ 3224381 w 5754907"/>
              <a:gd name="connsiteY821" fmla="*/ 316361 h 5268968"/>
              <a:gd name="connsiteX822" fmla="*/ 4361397 w 5754907"/>
              <a:gd name="connsiteY822" fmla="*/ 297971 h 5268968"/>
              <a:gd name="connsiteX823" fmla="*/ 4352464 w 5754907"/>
              <a:gd name="connsiteY823" fmla="*/ 304740 h 5268968"/>
              <a:gd name="connsiteX824" fmla="*/ 4361397 w 5754907"/>
              <a:gd name="connsiteY824" fmla="*/ 297971 h 5268968"/>
              <a:gd name="connsiteX825" fmla="*/ 4459434 w 5754907"/>
              <a:gd name="connsiteY825" fmla="*/ 284989 h 5268968"/>
              <a:gd name="connsiteX826" fmla="*/ 4471187 w 5754907"/>
              <a:gd name="connsiteY826" fmla="*/ 287686 h 5268968"/>
              <a:gd name="connsiteX827" fmla="*/ 4449034 w 5754907"/>
              <a:gd name="connsiteY827" fmla="*/ 292614 h 5268968"/>
              <a:gd name="connsiteX828" fmla="*/ 4446319 w 5754907"/>
              <a:gd name="connsiteY828" fmla="*/ 288840 h 5268968"/>
              <a:gd name="connsiteX829" fmla="*/ 4459434 w 5754907"/>
              <a:gd name="connsiteY829" fmla="*/ 284989 h 5268968"/>
              <a:gd name="connsiteX830" fmla="*/ 4309724 w 5754907"/>
              <a:gd name="connsiteY830" fmla="*/ 258934 h 5268968"/>
              <a:gd name="connsiteX831" fmla="*/ 4324044 w 5754907"/>
              <a:gd name="connsiteY831" fmla="*/ 260307 h 5268968"/>
              <a:gd name="connsiteX832" fmla="*/ 4297838 w 5754907"/>
              <a:gd name="connsiteY832" fmla="*/ 262827 h 5268968"/>
              <a:gd name="connsiteX833" fmla="*/ 4309724 w 5754907"/>
              <a:gd name="connsiteY833" fmla="*/ 258934 h 5268968"/>
              <a:gd name="connsiteX834" fmla="*/ 4086274 w 5754907"/>
              <a:gd name="connsiteY834" fmla="*/ 194990 h 5268968"/>
              <a:gd name="connsiteX835" fmla="*/ 4005203 w 5754907"/>
              <a:gd name="connsiteY835" fmla="*/ 209519 h 5268968"/>
              <a:gd name="connsiteX836" fmla="*/ 4007716 w 5754907"/>
              <a:gd name="connsiteY836" fmla="*/ 216284 h 5268968"/>
              <a:gd name="connsiteX837" fmla="*/ 4086274 w 5754907"/>
              <a:gd name="connsiteY837" fmla="*/ 194990 h 5268968"/>
              <a:gd name="connsiteX838" fmla="*/ 3692691 w 5754907"/>
              <a:gd name="connsiteY838" fmla="*/ 190972 h 5268968"/>
              <a:gd name="connsiteX839" fmla="*/ 3682915 w 5754907"/>
              <a:gd name="connsiteY839" fmla="*/ 194144 h 5268968"/>
              <a:gd name="connsiteX840" fmla="*/ 3602827 w 5754907"/>
              <a:gd name="connsiteY840" fmla="*/ 213124 h 5268968"/>
              <a:gd name="connsiteX841" fmla="*/ 3595194 w 5754907"/>
              <a:gd name="connsiteY841" fmla="*/ 215517 h 5268968"/>
              <a:gd name="connsiteX842" fmla="*/ 3551660 w 5754907"/>
              <a:gd name="connsiteY842" fmla="*/ 220645 h 5268968"/>
              <a:gd name="connsiteX843" fmla="*/ 3411829 w 5754907"/>
              <a:gd name="connsiteY843" fmla="*/ 243316 h 5268968"/>
              <a:gd name="connsiteX844" fmla="*/ 2822462 w 5754907"/>
              <a:gd name="connsiteY844" fmla="*/ 393157 h 5268968"/>
              <a:gd name="connsiteX845" fmla="*/ 2787233 w 5754907"/>
              <a:gd name="connsiteY845" fmla="*/ 393475 h 5268968"/>
              <a:gd name="connsiteX846" fmla="*/ 2864391 w 5754907"/>
              <a:gd name="connsiteY846" fmla="*/ 359930 h 5268968"/>
              <a:gd name="connsiteX847" fmla="*/ 3104110 w 5754907"/>
              <a:gd name="connsiteY847" fmla="*/ 298456 h 5268968"/>
              <a:gd name="connsiteX848" fmla="*/ 3433311 w 5754907"/>
              <a:gd name="connsiteY848" fmla="*/ 226394 h 5268968"/>
              <a:gd name="connsiteX849" fmla="*/ 3585015 w 5754907"/>
              <a:gd name="connsiteY849" fmla="*/ 203593 h 5268968"/>
              <a:gd name="connsiteX850" fmla="*/ 3415395 w 5754907"/>
              <a:gd name="connsiteY850" fmla="*/ 187177 h 5268968"/>
              <a:gd name="connsiteX851" fmla="*/ 3225884 w 5754907"/>
              <a:gd name="connsiteY851" fmla="*/ 225007 h 5268968"/>
              <a:gd name="connsiteX852" fmla="*/ 2992559 w 5754907"/>
              <a:gd name="connsiteY852" fmla="*/ 283624 h 5268968"/>
              <a:gd name="connsiteX853" fmla="*/ 2858324 w 5754907"/>
              <a:gd name="connsiteY853" fmla="*/ 321542 h 5268968"/>
              <a:gd name="connsiteX854" fmla="*/ 2872880 w 5754907"/>
              <a:gd name="connsiteY854" fmla="*/ 308057 h 5268968"/>
              <a:gd name="connsiteX855" fmla="*/ 3111720 w 5754907"/>
              <a:gd name="connsiteY855" fmla="*/ 239016 h 5268968"/>
              <a:gd name="connsiteX856" fmla="*/ 1045196 w 5754907"/>
              <a:gd name="connsiteY856" fmla="*/ 156578 h 5268968"/>
              <a:gd name="connsiteX857" fmla="*/ 1073142 w 5754907"/>
              <a:gd name="connsiteY857" fmla="*/ 182073 h 5268968"/>
              <a:gd name="connsiteX858" fmla="*/ 1041406 w 5754907"/>
              <a:gd name="connsiteY858" fmla="*/ 163466 h 5268968"/>
              <a:gd name="connsiteX859" fmla="*/ 1045196 w 5754907"/>
              <a:gd name="connsiteY859" fmla="*/ 156578 h 5268968"/>
              <a:gd name="connsiteX860" fmla="*/ 4835776 w 5754907"/>
              <a:gd name="connsiteY860" fmla="*/ 154621 h 5268968"/>
              <a:gd name="connsiteX861" fmla="*/ 4814613 w 5754907"/>
              <a:gd name="connsiteY861" fmla="*/ 156851 h 5268968"/>
              <a:gd name="connsiteX862" fmla="*/ 4818810 w 5754907"/>
              <a:gd name="connsiteY862" fmla="*/ 155228 h 5268968"/>
              <a:gd name="connsiteX863" fmla="*/ 4301820 w 5754907"/>
              <a:gd name="connsiteY863" fmla="*/ 149600 h 5268968"/>
              <a:gd name="connsiteX864" fmla="*/ 4276318 w 5754907"/>
              <a:gd name="connsiteY864" fmla="*/ 155488 h 5268968"/>
              <a:gd name="connsiteX865" fmla="*/ 4278132 w 5754907"/>
              <a:gd name="connsiteY865" fmla="*/ 158883 h 5268968"/>
              <a:gd name="connsiteX866" fmla="*/ 4301820 w 5754907"/>
              <a:gd name="connsiteY866" fmla="*/ 149600 h 5268968"/>
              <a:gd name="connsiteX867" fmla="*/ 4840254 w 5754907"/>
              <a:gd name="connsiteY867" fmla="*/ 148759 h 5268968"/>
              <a:gd name="connsiteX868" fmla="*/ 4835776 w 5754907"/>
              <a:gd name="connsiteY868" fmla="*/ 154621 h 5268968"/>
              <a:gd name="connsiteX869" fmla="*/ 4840254 w 5754907"/>
              <a:gd name="connsiteY869" fmla="*/ 148759 h 5268968"/>
              <a:gd name="connsiteX870" fmla="*/ 4808042 w 5754907"/>
              <a:gd name="connsiteY870" fmla="*/ 125647 h 5268968"/>
              <a:gd name="connsiteX871" fmla="*/ 4803871 w 5754907"/>
              <a:gd name="connsiteY871" fmla="*/ 131616 h 5268968"/>
              <a:gd name="connsiteX872" fmla="*/ 4808042 w 5754907"/>
              <a:gd name="connsiteY872" fmla="*/ 125647 h 5268968"/>
              <a:gd name="connsiteX873" fmla="*/ 4592516 w 5754907"/>
              <a:gd name="connsiteY873" fmla="*/ 118709 h 5268968"/>
              <a:gd name="connsiteX874" fmla="*/ 4615966 w 5754907"/>
              <a:gd name="connsiteY874" fmla="*/ 120240 h 5268968"/>
              <a:gd name="connsiteX875" fmla="*/ 4574537 w 5754907"/>
              <a:gd name="connsiteY875" fmla="*/ 124250 h 5268968"/>
              <a:gd name="connsiteX876" fmla="*/ 4592516 w 5754907"/>
              <a:gd name="connsiteY876" fmla="*/ 118709 h 5268968"/>
              <a:gd name="connsiteX877" fmla="*/ 4620938 w 5754907"/>
              <a:gd name="connsiteY877" fmla="*/ 116849 h 5268968"/>
              <a:gd name="connsiteX878" fmla="*/ 4631610 w 5754907"/>
              <a:gd name="connsiteY878" fmla="*/ 119876 h 5268968"/>
              <a:gd name="connsiteX879" fmla="*/ 4615966 w 5754907"/>
              <a:gd name="connsiteY879" fmla="*/ 120240 h 5268968"/>
              <a:gd name="connsiteX880" fmla="*/ 4620938 w 5754907"/>
              <a:gd name="connsiteY880" fmla="*/ 116849 h 5268968"/>
              <a:gd name="connsiteX881" fmla="*/ 4636583 w 5754907"/>
              <a:gd name="connsiteY881" fmla="*/ 116486 h 5268968"/>
              <a:gd name="connsiteX882" fmla="*/ 4647255 w 5754907"/>
              <a:gd name="connsiteY882" fmla="*/ 119514 h 5268968"/>
              <a:gd name="connsiteX883" fmla="*/ 4631610 w 5754907"/>
              <a:gd name="connsiteY883" fmla="*/ 119876 h 5268968"/>
              <a:gd name="connsiteX884" fmla="*/ 4636583 w 5754907"/>
              <a:gd name="connsiteY884" fmla="*/ 116486 h 5268968"/>
              <a:gd name="connsiteX885" fmla="*/ 884537 w 5754907"/>
              <a:gd name="connsiteY885" fmla="*/ 17140 h 5268968"/>
              <a:gd name="connsiteX886" fmla="*/ 884662 w 5754907"/>
              <a:gd name="connsiteY886" fmla="*/ 17150 h 5268968"/>
              <a:gd name="connsiteX887" fmla="*/ 1025794 w 5754907"/>
              <a:gd name="connsiteY887" fmla="*/ 76761 h 5268968"/>
              <a:gd name="connsiteX888" fmla="*/ 1354723 w 5754907"/>
              <a:gd name="connsiteY888" fmla="*/ 283509 h 5268968"/>
              <a:gd name="connsiteX889" fmla="*/ 1536158 w 5754907"/>
              <a:gd name="connsiteY889" fmla="*/ 402485 h 5268968"/>
              <a:gd name="connsiteX890" fmla="*/ 1580947 w 5754907"/>
              <a:gd name="connsiteY890" fmla="*/ 454360 h 5268968"/>
              <a:gd name="connsiteX891" fmla="*/ 1744846 w 5754907"/>
              <a:gd name="connsiteY891" fmla="*/ 569571 h 5268968"/>
              <a:gd name="connsiteX892" fmla="*/ 1905339 w 5754907"/>
              <a:gd name="connsiteY892" fmla="*/ 684119 h 5268968"/>
              <a:gd name="connsiteX893" fmla="*/ 1924161 w 5754907"/>
              <a:gd name="connsiteY893" fmla="*/ 698093 h 5268968"/>
              <a:gd name="connsiteX894" fmla="*/ 1957587 w 5754907"/>
              <a:gd name="connsiteY894" fmla="*/ 687752 h 5268968"/>
              <a:gd name="connsiteX895" fmla="*/ 2175804 w 5754907"/>
              <a:gd name="connsiteY895" fmla="*/ 619799 h 5268968"/>
              <a:gd name="connsiteX896" fmla="*/ 2777575 w 5754907"/>
              <a:gd name="connsiteY896" fmla="*/ 462571 h 5268968"/>
              <a:gd name="connsiteX897" fmla="*/ 3077382 w 5754907"/>
              <a:gd name="connsiteY897" fmla="*/ 374272 h 5268968"/>
              <a:gd name="connsiteX898" fmla="*/ 3859318 w 5754907"/>
              <a:gd name="connsiteY898" fmla="*/ 236471 h 5268968"/>
              <a:gd name="connsiteX899" fmla="*/ 3980362 w 5754907"/>
              <a:gd name="connsiteY899" fmla="*/ 229956 h 5268968"/>
              <a:gd name="connsiteX900" fmla="*/ 4011654 w 5754907"/>
              <a:gd name="connsiteY900" fmla="*/ 221161 h 5268968"/>
              <a:gd name="connsiteX901" fmla="*/ 4012690 w 5754907"/>
              <a:gd name="connsiteY901" fmla="*/ 222445 h 5268968"/>
              <a:gd name="connsiteX902" fmla="*/ 4017159 w 5754907"/>
              <a:gd name="connsiteY902" fmla="*/ 219614 h 5268968"/>
              <a:gd name="connsiteX903" fmla="*/ 4011654 w 5754907"/>
              <a:gd name="connsiteY903" fmla="*/ 221161 h 5268968"/>
              <a:gd name="connsiteX904" fmla="*/ 4007716 w 5754907"/>
              <a:gd name="connsiteY904" fmla="*/ 216284 h 5268968"/>
              <a:gd name="connsiteX905" fmla="*/ 4112478 w 5754907"/>
              <a:gd name="connsiteY905" fmla="*/ 192470 h 5268968"/>
              <a:gd name="connsiteX906" fmla="*/ 4088116 w 5754907"/>
              <a:gd name="connsiteY906" fmla="*/ 189760 h 5268968"/>
              <a:gd name="connsiteX907" fmla="*/ 4073643 w 5754907"/>
              <a:gd name="connsiteY907" fmla="*/ 172901 h 5268968"/>
              <a:gd name="connsiteX908" fmla="*/ 3986005 w 5754907"/>
              <a:gd name="connsiteY908" fmla="*/ 178257 h 5268968"/>
              <a:gd name="connsiteX909" fmla="*/ 3844556 w 5754907"/>
              <a:gd name="connsiteY909" fmla="*/ 189887 h 5268968"/>
              <a:gd name="connsiteX910" fmla="*/ 3721999 w 5754907"/>
              <a:gd name="connsiteY910" fmla="*/ 201196 h 5268968"/>
              <a:gd name="connsiteX911" fmla="*/ 3752198 w 5754907"/>
              <a:gd name="connsiteY911" fmla="*/ 195390 h 5268968"/>
              <a:gd name="connsiteX912" fmla="*/ 3910903 w 5754907"/>
              <a:gd name="connsiteY912" fmla="*/ 181287 h 5268968"/>
              <a:gd name="connsiteX913" fmla="*/ 4238180 w 5754907"/>
              <a:gd name="connsiteY913" fmla="*/ 144800 h 5268968"/>
              <a:gd name="connsiteX914" fmla="*/ 4412644 w 5754907"/>
              <a:gd name="connsiteY914" fmla="*/ 132332 h 5268968"/>
              <a:gd name="connsiteX915" fmla="*/ 4574537 w 5754907"/>
              <a:gd name="connsiteY915" fmla="*/ 124250 h 5268968"/>
              <a:gd name="connsiteX916" fmla="*/ 4385405 w 5754907"/>
              <a:gd name="connsiteY916" fmla="*/ 141836 h 5268968"/>
              <a:gd name="connsiteX917" fmla="*/ 4322130 w 5754907"/>
              <a:gd name="connsiteY917" fmla="*/ 149901 h 5268968"/>
              <a:gd name="connsiteX918" fmla="*/ 4379569 w 5754907"/>
              <a:gd name="connsiteY918" fmla="*/ 158392 h 5268968"/>
              <a:gd name="connsiteX919" fmla="*/ 4803871 w 5754907"/>
              <a:gd name="connsiteY919" fmla="*/ 131616 h 5268968"/>
              <a:gd name="connsiteX920" fmla="*/ 4411530 w 5754907"/>
              <a:gd name="connsiteY920" fmla="*/ 169659 h 5268968"/>
              <a:gd name="connsiteX921" fmla="*/ 4383175 w 5754907"/>
              <a:gd name="connsiteY921" fmla="*/ 178279 h 5268968"/>
              <a:gd name="connsiteX922" fmla="*/ 4409687 w 5754907"/>
              <a:gd name="connsiteY922" fmla="*/ 174888 h 5268968"/>
              <a:gd name="connsiteX923" fmla="*/ 4627654 w 5754907"/>
              <a:gd name="connsiteY923" fmla="*/ 162081 h 5268968"/>
              <a:gd name="connsiteX924" fmla="*/ 4767587 w 5754907"/>
              <a:gd name="connsiteY924" fmla="*/ 157064 h 5268968"/>
              <a:gd name="connsiteX925" fmla="*/ 4748577 w 5754907"/>
              <a:gd name="connsiteY925" fmla="*/ 163527 h 5268968"/>
              <a:gd name="connsiteX926" fmla="*/ 4747771 w 5754907"/>
              <a:gd name="connsiteY926" fmla="*/ 163894 h 5268968"/>
              <a:gd name="connsiteX927" fmla="*/ 4741631 w 5754907"/>
              <a:gd name="connsiteY927" fmla="*/ 164541 h 5268968"/>
              <a:gd name="connsiteX928" fmla="*/ 4643434 w 5754907"/>
              <a:gd name="connsiteY928" fmla="*/ 172052 h 5268968"/>
              <a:gd name="connsiteX929" fmla="*/ 4711432 w 5754907"/>
              <a:gd name="connsiteY929" fmla="*/ 178389 h 5268968"/>
              <a:gd name="connsiteX930" fmla="*/ 4718443 w 5754907"/>
              <a:gd name="connsiteY930" fmla="*/ 177708 h 5268968"/>
              <a:gd name="connsiteX931" fmla="*/ 4714071 w 5754907"/>
              <a:gd name="connsiteY931" fmla="*/ 187135 h 5268968"/>
              <a:gd name="connsiteX932" fmla="*/ 4737330 w 5754907"/>
              <a:gd name="connsiteY932" fmla="*/ 182848 h 5268968"/>
              <a:gd name="connsiteX933" fmla="*/ 4764461 w 5754907"/>
              <a:gd name="connsiteY933" fmla="*/ 174221 h 5268968"/>
              <a:gd name="connsiteX934" fmla="*/ 4784152 w 5754907"/>
              <a:gd name="connsiteY934" fmla="*/ 173652 h 5268968"/>
              <a:gd name="connsiteX935" fmla="*/ 4722665 w 5754907"/>
              <a:gd name="connsiteY935" fmla="*/ 188228 h 5268968"/>
              <a:gd name="connsiteX936" fmla="*/ 4349962 w 5754907"/>
              <a:gd name="connsiteY936" fmla="*/ 214579 h 5268968"/>
              <a:gd name="connsiteX937" fmla="*/ 4205616 w 5754907"/>
              <a:gd name="connsiteY937" fmla="*/ 237173 h 5268968"/>
              <a:gd name="connsiteX938" fmla="*/ 4225925 w 5754907"/>
              <a:gd name="connsiteY938" fmla="*/ 237476 h 5268968"/>
              <a:gd name="connsiteX939" fmla="*/ 4530993 w 5754907"/>
              <a:gd name="connsiteY939" fmla="*/ 217652 h 5268968"/>
              <a:gd name="connsiteX940" fmla="*/ 4645868 w 5754907"/>
              <a:gd name="connsiteY940" fmla="*/ 209162 h 5268968"/>
              <a:gd name="connsiteX941" fmla="*/ 4579714 w 5754907"/>
              <a:gd name="connsiteY941" fmla="*/ 223071 h 5268968"/>
              <a:gd name="connsiteX942" fmla="*/ 4239366 w 5754907"/>
              <a:gd name="connsiteY942" fmla="*/ 254950 h 5268968"/>
              <a:gd name="connsiteX943" fmla="*/ 4105885 w 5754907"/>
              <a:gd name="connsiteY943" fmla="*/ 274517 h 5268968"/>
              <a:gd name="connsiteX944" fmla="*/ 4200756 w 5754907"/>
              <a:gd name="connsiteY944" fmla="*/ 264854 h 5268968"/>
              <a:gd name="connsiteX945" fmla="*/ 4297838 w 5754907"/>
              <a:gd name="connsiteY945" fmla="*/ 262827 h 5268968"/>
              <a:gd name="connsiteX946" fmla="*/ 4128403 w 5754907"/>
              <a:gd name="connsiteY946" fmla="*/ 282457 h 5268968"/>
              <a:gd name="connsiteX947" fmla="*/ 4076358 w 5754907"/>
              <a:gd name="connsiteY947" fmla="*/ 300361 h 5268968"/>
              <a:gd name="connsiteX948" fmla="*/ 3883960 w 5754907"/>
              <a:gd name="connsiteY948" fmla="*/ 329531 h 5268968"/>
              <a:gd name="connsiteX949" fmla="*/ 3855605 w 5754907"/>
              <a:gd name="connsiteY949" fmla="*/ 338148 h 5268968"/>
              <a:gd name="connsiteX950" fmla="*/ 3906478 w 5754907"/>
              <a:gd name="connsiteY950" fmla="*/ 337470 h 5268968"/>
              <a:gd name="connsiteX951" fmla="*/ 4319548 w 5754907"/>
              <a:gd name="connsiteY951" fmla="*/ 300853 h 5268968"/>
              <a:gd name="connsiteX952" fmla="*/ 3975202 w 5754907"/>
              <a:gd name="connsiteY952" fmla="*/ 344059 h 5268968"/>
              <a:gd name="connsiteX953" fmla="*/ 3936962 w 5754907"/>
              <a:gd name="connsiteY953" fmla="*/ 366828 h 5268968"/>
              <a:gd name="connsiteX954" fmla="*/ 4344945 w 5754907"/>
              <a:gd name="connsiteY954" fmla="*/ 328421 h 5268968"/>
              <a:gd name="connsiteX955" fmla="*/ 4381264 w 5754907"/>
              <a:gd name="connsiteY955" fmla="*/ 341226 h 5268968"/>
              <a:gd name="connsiteX956" fmla="*/ 4109946 w 5754907"/>
              <a:gd name="connsiteY956" fmla="*/ 378824 h 5268968"/>
              <a:gd name="connsiteX957" fmla="*/ 4064103 w 5754907"/>
              <a:gd name="connsiteY957" fmla="*/ 393036 h 5268968"/>
              <a:gd name="connsiteX958" fmla="*/ 4292824 w 5754907"/>
              <a:gd name="connsiteY958" fmla="*/ 371159 h 5268968"/>
              <a:gd name="connsiteX959" fmla="*/ 4384914 w 5754907"/>
              <a:gd name="connsiteY959" fmla="*/ 361285 h 5268968"/>
              <a:gd name="connsiteX960" fmla="*/ 4347275 w 5754907"/>
              <a:gd name="connsiteY960" fmla="*/ 380659 h 5268968"/>
              <a:gd name="connsiteX961" fmla="*/ 4410491 w 5754907"/>
              <a:gd name="connsiteY961" fmla="*/ 374734 h 5268968"/>
              <a:gd name="connsiteX962" fmla="*/ 4467644 w 5754907"/>
              <a:gd name="connsiteY962" fmla="*/ 353778 h 5268968"/>
              <a:gd name="connsiteX963" fmla="*/ 4509580 w 5754907"/>
              <a:gd name="connsiteY963" fmla="*/ 350208 h 5268968"/>
              <a:gd name="connsiteX964" fmla="*/ 4514635 w 5754907"/>
              <a:gd name="connsiteY964" fmla="*/ 349760 h 5268968"/>
              <a:gd name="connsiteX965" fmla="*/ 4492266 w 5754907"/>
              <a:gd name="connsiteY965" fmla="*/ 359518 h 5268968"/>
              <a:gd name="connsiteX966" fmla="*/ 4402615 w 5754907"/>
              <a:gd name="connsiteY966" fmla="*/ 394841 h 5268968"/>
              <a:gd name="connsiteX967" fmla="*/ 4188926 w 5754907"/>
              <a:gd name="connsiteY967" fmla="*/ 468645 h 5268968"/>
              <a:gd name="connsiteX968" fmla="*/ 4258266 w 5754907"/>
              <a:gd name="connsiteY968" fmla="*/ 457532 h 5268968"/>
              <a:gd name="connsiteX969" fmla="*/ 4359318 w 5754907"/>
              <a:gd name="connsiteY969" fmla="*/ 426896 h 5268968"/>
              <a:gd name="connsiteX970" fmla="*/ 4398740 w 5754907"/>
              <a:gd name="connsiteY970" fmla="*/ 427867 h 5268968"/>
              <a:gd name="connsiteX971" fmla="*/ 4435036 w 5754907"/>
              <a:gd name="connsiteY971" fmla="*/ 408460 h 5268968"/>
              <a:gd name="connsiteX972" fmla="*/ 4475374 w 5754907"/>
              <a:gd name="connsiteY972" fmla="*/ 409453 h 5268968"/>
              <a:gd name="connsiteX973" fmla="*/ 4570759 w 5754907"/>
              <a:gd name="connsiteY973" fmla="*/ 372269 h 5268968"/>
              <a:gd name="connsiteX974" fmla="*/ 4526546 w 5754907"/>
              <a:gd name="connsiteY974" fmla="*/ 404303 h 5268968"/>
              <a:gd name="connsiteX975" fmla="*/ 4461081 w 5754907"/>
              <a:gd name="connsiteY975" fmla="*/ 429403 h 5268968"/>
              <a:gd name="connsiteX976" fmla="*/ 4441455 w 5754907"/>
              <a:gd name="connsiteY976" fmla="*/ 455629 h 5268968"/>
              <a:gd name="connsiteX977" fmla="*/ 4356394 w 5754907"/>
              <a:gd name="connsiteY977" fmla="*/ 489062 h 5268968"/>
              <a:gd name="connsiteX978" fmla="*/ 4251634 w 5754907"/>
              <a:gd name="connsiteY978" fmla="*/ 517093 h 5268968"/>
              <a:gd name="connsiteX979" fmla="*/ 4253843 w 5754907"/>
              <a:gd name="connsiteY979" fmla="*/ 516231 h 5268968"/>
              <a:gd name="connsiteX980" fmla="*/ 4259181 w 5754907"/>
              <a:gd name="connsiteY980" fmla="*/ 514239 h 5268968"/>
              <a:gd name="connsiteX981" fmla="*/ 4257978 w 5754907"/>
              <a:gd name="connsiteY981" fmla="*/ 514619 h 5268968"/>
              <a:gd name="connsiteX982" fmla="*/ 4253843 w 5754907"/>
              <a:gd name="connsiteY982" fmla="*/ 516231 h 5268968"/>
              <a:gd name="connsiteX983" fmla="*/ 4251267 w 5754907"/>
              <a:gd name="connsiteY983" fmla="*/ 517192 h 5268968"/>
              <a:gd name="connsiteX984" fmla="*/ 4251634 w 5754907"/>
              <a:gd name="connsiteY984" fmla="*/ 517093 h 5268968"/>
              <a:gd name="connsiteX985" fmla="*/ 4238496 w 5754907"/>
              <a:gd name="connsiteY985" fmla="*/ 522219 h 5268968"/>
              <a:gd name="connsiteX986" fmla="*/ 4203221 w 5754907"/>
              <a:gd name="connsiteY986" fmla="*/ 542719 h 5268968"/>
              <a:gd name="connsiteX987" fmla="*/ 4274187 w 5754907"/>
              <a:gd name="connsiteY987" fmla="*/ 517756 h 5268968"/>
              <a:gd name="connsiteX988" fmla="*/ 4499003 w 5754907"/>
              <a:gd name="connsiteY988" fmla="*/ 443157 h 5268968"/>
              <a:gd name="connsiteX989" fmla="*/ 4569261 w 5754907"/>
              <a:gd name="connsiteY989" fmla="*/ 432066 h 5268968"/>
              <a:gd name="connsiteX990" fmla="*/ 4639478 w 5754907"/>
              <a:gd name="connsiteY990" fmla="*/ 413492 h 5268968"/>
              <a:gd name="connsiteX991" fmla="*/ 4664773 w 5754907"/>
              <a:gd name="connsiteY991" fmla="*/ 440827 h 5268968"/>
              <a:gd name="connsiteX992" fmla="*/ 4813873 w 5754907"/>
              <a:gd name="connsiteY992" fmla="*/ 384664 h 5268968"/>
              <a:gd name="connsiteX993" fmla="*/ 4871290 w 5754907"/>
              <a:gd name="connsiteY993" fmla="*/ 363197 h 5268968"/>
              <a:gd name="connsiteX994" fmla="*/ 4878514 w 5754907"/>
              <a:gd name="connsiteY994" fmla="*/ 364659 h 5268968"/>
              <a:gd name="connsiteX995" fmla="*/ 4899599 w 5754907"/>
              <a:gd name="connsiteY995" fmla="*/ 366957 h 5268968"/>
              <a:gd name="connsiteX996" fmla="*/ 4881386 w 5754907"/>
              <a:gd name="connsiteY996" fmla="*/ 374439 h 5268968"/>
              <a:gd name="connsiteX997" fmla="*/ 4607935 w 5754907"/>
              <a:gd name="connsiteY997" fmla="*/ 486438 h 5268968"/>
              <a:gd name="connsiteX998" fmla="*/ 4500798 w 5754907"/>
              <a:gd name="connsiteY998" fmla="*/ 529745 h 5268968"/>
              <a:gd name="connsiteX999" fmla="*/ 4421916 w 5754907"/>
              <a:gd name="connsiteY999" fmla="*/ 567335 h 5268968"/>
              <a:gd name="connsiteX1000" fmla="*/ 4373868 w 5754907"/>
              <a:gd name="connsiteY1000" fmla="*/ 592864 h 5268968"/>
              <a:gd name="connsiteX1001" fmla="*/ 4351826 w 5754907"/>
              <a:gd name="connsiteY1001" fmla="*/ 631852 h 5268968"/>
              <a:gd name="connsiteX1002" fmla="*/ 4524596 w 5754907"/>
              <a:gd name="connsiteY1002" fmla="*/ 569864 h 5268968"/>
              <a:gd name="connsiteX1003" fmla="*/ 4647650 w 5754907"/>
              <a:gd name="connsiteY1003" fmla="*/ 539769 h 5268968"/>
              <a:gd name="connsiteX1004" fmla="*/ 4675320 w 5754907"/>
              <a:gd name="connsiteY1004" fmla="*/ 546861 h 5268968"/>
              <a:gd name="connsiteX1005" fmla="*/ 4806125 w 5754907"/>
              <a:gd name="connsiteY1005" fmla="*/ 497727 h 5268968"/>
              <a:gd name="connsiteX1006" fmla="*/ 4775624 w 5754907"/>
              <a:gd name="connsiteY1006" fmla="*/ 522619 h 5268968"/>
              <a:gd name="connsiteX1007" fmla="*/ 4776440 w 5754907"/>
              <a:gd name="connsiteY1007" fmla="*/ 519225 h 5268968"/>
              <a:gd name="connsiteX1008" fmla="*/ 4781874 w 5754907"/>
              <a:gd name="connsiteY1008" fmla="*/ 516363 h 5268968"/>
              <a:gd name="connsiteX1009" fmla="*/ 4776967 w 5754907"/>
              <a:gd name="connsiteY1009" fmla="*/ 517043 h 5268968"/>
              <a:gd name="connsiteX1010" fmla="*/ 4776440 w 5754907"/>
              <a:gd name="connsiteY1010" fmla="*/ 519225 h 5268968"/>
              <a:gd name="connsiteX1011" fmla="*/ 4766453 w 5754907"/>
              <a:gd name="connsiteY1011" fmla="*/ 524489 h 5268968"/>
              <a:gd name="connsiteX1012" fmla="*/ 4759256 w 5754907"/>
              <a:gd name="connsiteY1012" fmla="*/ 525955 h 5268968"/>
              <a:gd name="connsiteX1013" fmla="*/ 4751829 w 5754907"/>
              <a:gd name="connsiteY1013" fmla="*/ 529513 h 5268968"/>
              <a:gd name="connsiteX1014" fmla="*/ 4736786 w 5754907"/>
              <a:gd name="connsiteY1014" fmla="*/ 555853 h 5268968"/>
              <a:gd name="connsiteX1015" fmla="*/ 4611482 w 5754907"/>
              <a:gd name="connsiteY1015" fmla="*/ 605123 h 5268968"/>
              <a:gd name="connsiteX1016" fmla="*/ 4598106 w 5754907"/>
              <a:gd name="connsiteY1016" fmla="*/ 625094 h 5268968"/>
              <a:gd name="connsiteX1017" fmla="*/ 4449006 w 5754907"/>
              <a:gd name="connsiteY1017" fmla="*/ 681256 h 5268968"/>
              <a:gd name="connsiteX1018" fmla="*/ 4295282 w 5754907"/>
              <a:gd name="connsiteY1018" fmla="*/ 729826 h 5268968"/>
              <a:gd name="connsiteX1019" fmla="*/ 4281738 w 5754907"/>
              <a:gd name="connsiteY1019" fmla="*/ 743382 h 5268968"/>
              <a:gd name="connsiteX1020" fmla="*/ 4429337 w 5754907"/>
              <a:gd name="connsiteY1020" fmla="*/ 700004 h 5268968"/>
              <a:gd name="connsiteX1021" fmla="*/ 4802769 w 5754907"/>
              <a:gd name="connsiteY1021" fmla="*/ 573370 h 5268968"/>
              <a:gd name="connsiteX1022" fmla="*/ 4990037 w 5754907"/>
              <a:gd name="connsiteY1022" fmla="*/ 499155 h 5268968"/>
              <a:gd name="connsiteX1023" fmla="*/ 5004208 w 5754907"/>
              <a:gd name="connsiteY1023" fmla="*/ 500087 h 5268968"/>
              <a:gd name="connsiteX1024" fmla="*/ 5037493 w 5754907"/>
              <a:gd name="connsiteY1024" fmla="*/ 500285 h 5268968"/>
              <a:gd name="connsiteX1025" fmla="*/ 4980065 w 5754907"/>
              <a:gd name="connsiteY1025" fmla="*/ 527652 h 5268968"/>
              <a:gd name="connsiteX1026" fmla="*/ 4931852 w 5754907"/>
              <a:gd name="connsiteY1026" fmla="*/ 546766 h 5268968"/>
              <a:gd name="connsiteX1027" fmla="*/ 4980065 w 5754907"/>
              <a:gd name="connsiteY1027" fmla="*/ 527652 h 5268968"/>
              <a:gd name="connsiteX1028" fmla="*/ 5038819 w 5754907"/>
              <a:gd name="connsiteY1028" fmla="*/ 509713 h 5268968"/>
              <a:gd name="connsiteX1029" fmla="*/ 5040199 w 5754907"/>
              <a:gd name="connsiteY1029" fmla="*/ 524532 h 5268968"/>
              <a:gd name="connsiteX1030" fmla="*/ 5030758 w 5754907"/>
              <a:gd name="connsiteY1030" fmla="*/ 521204 h 5268968"/>
              <a:gd name="connsiteX1031" fmla="*/ 5040199 w 5754907"/>
              <a:gd name="connsiteY1031" fmla="*/ 524532 h 5268968"/>
              <a:gd name="connsiteX1032" fmla="*/ 5061469 w 5754907"/>
              <a:gd name="connsiteY1032" fmla="*/ 523068 h 5268968"/>
              <a:gd name="connsiteX1033" fmla="*/ 5006788 w 5754907"/>
              <a:gd name="connsiteY1033" fmla="*/ 547222 h 5268968"/>
              <a:gd name="connsiteX1034" fmla="*/ 4988786 w 5754907"/>
              <a:gd name="connsiteY1034" fmla="*/ 552011 h 5268968"/>
              <a:gd name="connsiteX1035" fmla="*/ 4979804 w 5754907"/>
              <a:gd name="connsiteY1035" fmla="*/ 552228 h 5268968"/>
              <a:gd name="connsiteX1036" fmla="*/ 4983225 w 5754907"/>
              <a:gd name="connsiteY1036" fmla="*/ 557631 h 5268968"/>
              <a:gd name="connsiteX1037" fmla="*/ 4910064 w 5754907"/>
              <a:gd name="connsiteY1037" fmla="*/ 589947 h 5268968"/>
              <a:gd name="connsiteX1038" fmla="*/ 4886290 w 5754907"/>
              <a:gd name="connsiteY1038" fmla="*/ 592789 h 5268968"/>
              <a:gd name="connsiteX1039" fmla="*/ 4831716 w 5754907"/>
              <a:gd name="connsiteY1039" fmla="*/ 597018 h 5268968"/>
              <a:gd name="connsiteX1040" fmla="*/ 4766595 w 5754907"/>
              <a:gd name="connsiteY1040" fmla="*/ 610312 h 5268968"/>
              <a:gd name="connsiteX1041" fmla="*/ 4880439 w 5754907"/>
              <a:gd name="connsiteY1041" fmla="*/ 602437 h 5268968"/>
              <a:gd name="connsiteX1042" fmla="*/ 4881707 w 5754907"/>
              <a:gd name="connsiteY1042" fmla="*/ 602474 h 5268968"/>
              <a:gd name="connsiteX1043" fmla="*/ 4861762 w 5754907"/>
              <a:gd name="connsiteY1043" fmla="*/ 611284 h 5268968"/>
              <a:gd name="connsiteX1044" fmla="*/ 4509100 w 5754907"/>
              <a:gd name="connsiteY1044" fmla="*/ 748978 h 5268968"/>
              <a:gd name="connsiteX1045" fmla="*/ 4554830 w 5754907"/>
              <a:gd name="connsiteY1045" fmla="*/ 740489 h 5268968"/>
              <a:gd name="connsiteX1046" fmla="*/ 4538585 w 5754907"/>
              <a:gd name="connsiteY1046" fmla="*/ 754504 h 5268968"/>
              <a:gd name="connsiteX1047" fmla="*/ 4423047 w 5754907"/>
              <a:gd name="connsiteY1047" fmla="*/ 769413 h 5268968"/>
              <a:gd name="connsiteX1048" fmla="*/ 4510915 w 5754907"/>
              <a:gd name="connsiteY1048" fmla="*/ 767013 h 5268968"/>
              <a:gd name="connsiteX1049" fmla="*/ 4505721 w 5754907"/>
              <a:gd name="connsiteY1049" fmla="*/ 769213 h 5268968"/>
              <a:gd name="connsiteX1050" fmla="*/ 4386171 w 5754907"/>
              <a:gd name="connsiteY1050" fmla="*/ 825016 h 5268968"/>
              <a:gd name="connsiteX1051" fmla="*/ 4568440 w 5754907"/>
              <a:gd name="connsiteY1051" fmla="*/ 776083 h 5268968"/>
              <a:gd name="connsiteX1052" fmla="*/ 4559815 w 5754907"/>
              <a:gd name="connsiteY1052" fmla="*/ 802581 h 5268968"/>
              <a:gd name="connsiteX1053" fmla="*/ 4582734 w 5754907"/>
              <a:gd name="connsiteY1053" fmla="*/ 803145 h 5268968"/>
              <a:gd name="connsiteX1054" fmla="*/ 4492850 w 5754907"/>
              <a:gd name="connsiteY1054" fmla="*/ 840465 h 5268968"/>
              <a:gd name="connsiteX1055" fmla="*/ 4398216 w 5754907"/>
              <a:gd name="connsiteY1055" fmla="*/ 871256 h 5268968"/>
              <a:gd name="connsiteX1056" fmla="*/ 4390339 w 5754907"/>
              <a:gd name="connsiteY1056" fmla="*/ 891363 h 5268968"/>
              <a:gd name="connsiteX1057" fmla="*/ 4282288 w 5754907"/>
              <a:gd name="connsiteY1057" fmla="*/ 934647 h 5268968"/>
              <a:gd name="connsiteX1058" fmla="*/ 4374547 w 5754907"/>
              <a:gd name="connsiteY1058" fmla="*/ 924096 h 5268968"/>
              <a:gd name="connsiteX1059" fmla="*/ 4492852 w 5754907"/>
              <a:gd name="connsiteY1059" fmla="*/ 887477 h 5268968"/>
              <a:gd name="connsiteX1060" fmla="*/ 4727963 w 5754907"/>
              <a:gd name="connsiteY1060" fmla="*/ 827021 h 5268968"/>
              <a:gd name="connsiteX1061" fmla="*/ 4508021 w 5754907"/>
              <a:gd name="connsiteY1061" fmla="*/ 907082 h 5268968"/>
              <a:gd name="connsiteX1062" fmla="*/ 4405343 w 5754907"/>
              <a:gd name="connsiteY1062" fmla="*/ 951565 h 5268968"/>
              <a:gd name="connsiteX1063" fmla="*/ 4385717 w 5754907"/>
              <a:gd name="connsiteY1063" fmla="*/ 977794 h 5268968"/>
              <a:gd name="connsiteX1064" fmla="*/ 4279289 w 5754907"/>
              <a:gd name="connsiteY1064" fmla="*/ 1007227 h 5268968"/>
              <a:gd name="connsiteX1065" fmla="*/ 4280915 w 5754907"/>
              <a:gd name="connsiteY1065" fmla="*/ 1040389 h 5268968"/>
              <a:gd name="connsiteX1066" fmla="*/ 4149984 w 5754907"/>
              <a:gd name="connsiteY1066" fmla="*/ 1090588 h 5268968"/>
              <a:gd name="connsiteX1067" fmla="*/ 4149984 w 5754907"/>
              <a:gd name="connsiteY1067" fmla="*/ 1090588 h 5268968"/>
              <a:gd name="connsiteX1068" fmla="*/ 4262038 w 5754907"/>
              <a:gd name="connsiteY1068" fmla="*/ 1060224 h 5268968"/>
              <a:gd name="connsiteX1069" fmla="*/ 4437933 w 5754907"/>
              <a:gd name="connsiteY1069" fmla="*/ 1018611 h 5268968"/>
              <a:gd name="connsiteX1070" fmla="*/ 4316505 w 5754907"/>
              <a:gd name="connsiteY1070" fmla="*/ 1081865 h 5268968"/>
              <a:gd name="connsiteX1071" fmla="*/ 4383596 w 5754907"/>
              <a:gd name="connsiteY1071" fmla="*/ 1089927 h 5268968"/>
              <a:gd name="connsiteX1072" fmla="*/ 4294461 w 5754907"/>
              <a:gd name="connsiteY1072" fmla="*/ 1120854 h 5268968"/>
              <a:gd name="connsiteX1073" fmla="*/ 4205326 w 5754907"/>
              <a:gd name="connsiteY1073" fmla="*/ 1151781 h 5268968"/>
              <a:gd name="connsiteX1074" fmla="*/ 4322132 w 5754907"/>
              <a:gd name="connsiteY1074" fmla="*/ 1127946 h 5268968"/>
              <a:gd name="connsiteX1075" fmla="*/ 4308125 w 5754907"/>
              <a:gd name="connsiteY1075" fmla="*/ 1138235 h 5268968"/>
              <a:gd name="connsiteX1076" fmla="*/ 4301855 w 5754907"/>
              <a:gd name="connsiteY1076" fmla="*/ 1142200 h 5268968"/>
              <a:gd name="connsiteX1077" fmla="*/ 4204953 w 5754907"/>
              <a:gd name="connsiteY1077" fmla="*/ 1154959 h 5268968"/>
              <a:gd name="connsiteX1078" fmla="*/ 4158387 w 5754907"/>
              <a:gd name="connsiteY1078" fmla="*/ 1161091 h 5268968"/>
              <a:gd name="connsiteX1079" fmla="*/ 4158387 w 5754907"/>
              <a:gd name="connsiteY1079" fmla="*/ 1161091 h 5268968"/>
              <a:gd name="connsiteX1080" fmla="*/ 4234885 w 5754907"/>
              <a:gd name="connsiteY1080" fmla="*/ 1160548 h 5268968"/>
              <a:gd name="connsiteX1081" fmla="*/ 4283052 w 5754907"/>
              <a:gd name="connsiteY1081" fmla="*/ 1156181 h 5268968"/>
              <a:gd name="connsiteX1082" fmla="*/ 4279783 w 5754907"/>
              <a:gd name="connsiteY1082" fmla="*/ 1161611 h 5268968"/>
              <a:gd name="connsiteX1083" fmla="*/ 4319007 w 5754907"/>
              <a:gd name="connsiteY1083" fmla="*/ 1154580 h 5268968"/>
              <a:gd name="connsiteX1084" fmla="*/ 4328105 w 5754907"/>
              <a:gd name="connsiteY1084" fmla="*/ 1152135 h 5268968"/>
              <a:gd name="connsiteX1085" fmla="*/ 4384253 w 5754907"/>
              <a:gd name="connsiteY1085" fmla="*/ 1147163 h 5268968"/>
              <a:gd name="connsiteX1086" fmla="*/ 4460579 w 5754907"/>
              <a:gd name="connsiteY1086" fmla="*/ 1147110 h 5268968"/>
              <a:gd name="connsiteX1087" fmla="*/ 4276142 w 5754907"/>
              <a:gd name="connsiteY1087" fmla="*/ 1172230 h 5268968"/>
              <a:gd name="connsiteX1088" fmla="*/ 4287067 w 5754907"/>
              <a:gd name="connsiteY1088" fmla="*/ 1182941 h 5268968"/>
              <a:gd name="connsiteX1089" fmla="*/ 4514263 w 5754907"/>
              <a:gd name="connsiteY1089" fmla="*/ 1162734 h 5268968"/>
              <a:gd name="connsiteX1090" fmla="*/ 4506197 w 5754907"/>
              <a:gd name="connsiteY1090" fmla="*/ 1165599 h 5268968"/>
              <a:gd name="connsiteX1091" fmla="*/ 4446232 w 5754907"/>
              <a:gd name="connsiteY1091" fmla="*/ 1190833 h 5268968"/>
              <a:gd name="connsiteX1092" fmla="*/ 4414688 w 5754907"/>
              <a:gd name="connsiteY1092" fmla="*/ 1216768 h 5268968"/>
              <a:gd name="connsiteX1093" fmla="*/ 4431190 w 5754907"/>
              <a:gd name="connsiteY1093" fmla="*/ 1217174 h 5268968"/>
              <a:gd name="connsiteX1094" fmla="*/ 4462903 w 5754907"/>
              <a:gd name="connsiteY1094" fmla="*/ 1244665 h 5268968"/>
              <a:gd name="connsiteX1095" fmla="*/ 4329680 w 5754907"/>
              <a:gd name="connsiteY1095" fmla="*/ 1306560 h 5268968"/>
              <a:gd name="connsiteX1096" fmla="*/ 4463030 w 5754907"/>
              <a:gd name="connsiteY1096" fmla="*/ 1290611 h 5268968"/>
              <a:gd name="connsiteX1097" fmla="*/ 4447732 w 5754907"/>
              <a:gd name="connsiteY1097" fmla="*/ 1304675 h 5268968"/>
              <a:gd name="connsiteX1098" fmla="*/ 4437512 w 5754907"/>
              <a:gd name="connsiteY1098" fmla="*/ 1309969 h 5268968"/>
              <a:gd name="connsiteX1099" fmla="*/ 4281549 w 5754907"/>
              <a:gd name="connsiteY1099" fmla="*/ 1325998 h 5268968"/>
              <a:gd name="connsiteX1100" fmla="*/ 4187403 w 5754907"/>
              <a:gd name="connsiteY1100" fmla="*/ 1335919 h 5268968"/>
              <a:gd name="connsiteX1101" fmla="*/ 4247720 w 5754907"/>
              <a:gd name="connsiteY1101" fmla="*/ 1338565 h 5268968"/>
              <a:gd name="connsiteX1102" fmla="*/ 4410948 w 5754907"/>
              <a:gd name="connsiteY1102" fmla="*/ 1321771 h 5268968"/>
              <a:gd name="connsiteX1103" fmla="*/ 4415301 w 5754907"/>
              <a:gd name="connsiteY1103" fmla="*/ 1321476 h 5268968"/>
              <a:gd name="connsiteX1104" fmla="*/ 4415030 w 5754907"/>
              <a:gd name="connsiteY1104" fmla="*/ 1321616 h 5268968"/>
              <a:gd name="connsiteX1105" fmla="*/ 4412567 w 5754907"/>
              <a:gd name="connsiteY1105" fmla="*/ 1328901 h 5268968"/>
              <a:gd name="connsiteX1106" fmla="*/ 4464409 w 5754907"/>
              <a:gd name="connsiteY1106" fmla="*/ 1318162 h 5268968"/>
              <a:gd name="connsiteX1107" fmla="*/ 4565189 w 5754907"/>
              <a:gd name="connsiteY1107" fmla="*/ 1311358 h 5268968"/>
              <a:gd name="connsiteX1108" fmla="*/ 4579087 w 5754907"/>
              <a:gd name="connsiteY1108" fmla="*/ 1309827 h 5268968"/>
              <a:gd name="connsiteX1109" fmla="*/ 4535547 w 5754907"/>
              <a:gd name="connsiteY1109" fmla="*/ 1328839 h 5268968"/>
              <a:gd name="connsiteX1110" fmla="*/ 4466282 w 5754907"/>
              <a:gd name="connsiteY1110" fmla="*/ 1356934 h 5268968"/>
              <a:gd name="connsiteX1111" fmla="*/ 4388148 w 5754907"/>
              <a:gd name="connsiteY1111" fmla="*/ 1388133 h 5268968"/>
              <a:gd name="connsiteX1112" fmla="*/ 4457660 w 5754907"/>
              <a:gd name="connsiteY1112" fmla="*/ 1383433 h 5268968"/>
              <a:gd name="connsiteX1113" fmla="*/ 4533375 w 5754907"/>
              <a:gd name="connsiteY1113" fmla="*/ 1364997 h 5268968"/>
              <a:gd name="connsiteX1114" fmla="*/ 4448282 w 5754907"/>
              <a:gd name="connsiteY1114" fmla="*/ 1416324 h 5268968"/>
              <a:gd name="connsiteX1115" fmla="*/ 4423112 w 5754907"/>
              <a:gd name="connsiteY1115" fmla="*/ 1434936 h 5268968"/>
              <a:gd name="connsiteX1116" fmla="*/ 4470285 w 5754907"/>
              <a:gd name="connsiteY1116" fmla="*/ 1416865 h 5268968"/>
              <a:gd name="connsiteX1117" fmla="*/ 4479204 w 5754907"/>
              <a:gd name="connsiteY1117" fmla="*/ 1442729 h 5268968"/>
              <a:gd name="connsiteX1118" fmla="*/ 4567465 w 5754907"/>
              <a:gd name="connsiteY1118" fmla="*/ 1419257 h 5268968"/>
              <a:gd name="connsiteX1119" fmla="*/ 4554213 w 5754907"/>
              <a:gd name="connsiteY1119" fmla="*/ 1438163 h 5268968"/>
              <a:gd name="connsiteX1120" fmla="*/ 4523251 w 5754907"/>
              <a:gd name="connsiteY1120" fmla="*/ 1451291 h 5268968"/>
              <a:gd name="connsiteX1121" fmla="*/ 4538420 w 5754907"/>
              <a:gd name="connsiteY1121" fmla="*/ 1470897 h 5268968"/>
              <a:gd name="connsiteX1122" fmla="*/ 4524540 w 5754907"/>
              <a:gd name="connsiteY1122" fmla="*/ 1473125 h 5268968"/>
              <a:gd name="connsiteX1123" fmla="*/ 4494074 w 5754907"/>
              <a:gd name="connsiteY1123" fmla="*/ 1482662 h 5268968"/>
              <a:gd name="connsiteX1124" fmla="*/ 4492819 w 5754907"/>
              <a:gd name="connsiteY1124" fmla="*/ 1482776 h 5268968"/>
              <a:gd name="connsiteX1125" fmla="*/ 4324388 w 5754907"/>
              <a:gd name="connsiteY1125" fmla="*/ 1498504 h 5268968"/>
              <a:gd name="connsiteX1126" fmla="*/ 4206929 w 5754907"/>
              <a:gd name="connsiteY1126" fmla="*/ 1509962 h 5268968"/>
              <a:gd name="connsiteX1127" fmla="*/ 4221287 w 5754907"/>
              <a:gd name="connsiteY1127" fmla="*/ 1526349 h 5268968"/>
              <a:gd name="connsiteX1128" fmla="*/ 4221382 w 5754907"/>
              <a:gd name="connsiteY1128" fmla="*/ 1529933 h 5268968"/>
              <a:gd name="connsiteX1129" fmla="*/ 4263404 w 5754907"/>
              <a:gd name="connsiteY1129" fmla="*/ 1524860 h 5268968"/>
              <a:gd name="connsiteX1130" fmla="*/ 4527551 w 5754907"/>
              <a:gd name="connsiteY1130" fmla="*/ 1503837 h 5268968"/>
              <a:gd name="connsiteX1131" fmla="*/ 4532797 w 5754907"/>
              <a:gd name="connsiteY1131" fmla="*/ 1503707 h 5268968"/>
              <a:gd name="connsiteX1132" fmla="*/ 4508333 w 5754907"/>
              <a:gd name="connsiteY1132" fmla="*/ 1514796 h 5268968"/>
              <a:gd name="connsiteX1133" fmla="*/ 4505321 w 5754907"/>
              <a:gd name="connsiteY1133" fmla="*/ 1517344 h 5268968"/>
              <a:gd name="connsiteX1134" fmla="*/ 4497354 w 5754907"/>
              <a:gd name="connsiteY1134" fmla="*/ 1517688 h 5268968"/>
              <a:gd name="connsiteX1135" fmla="*/ 4255906 w 5754907"/>
              <a:gd name="connsiteY1135" fmla="*/ 1546710 h 5268968"/>
              <a:gd name="connsiteX1136" fmla="*/ 4224757 w 5754907"/>
              <a:gd name="connsiteY1136" fmla="*/ 1549848 h 5268968"/>
              <a:gd name="connsiteX1137" fmla="*/ 4224816 w 5754907"/>
              <a:gd name="connsiteY1137" fmla="*/ 1550031 h 5268968"/>
              <a:gd name="connsiteX1138" fmla="*/ 4233172 w 5754907"/>
              <a:gd name="connsiteY1138" fmla="*/ 1567169 h 5268968"/>
              <a:gd name="connsiteX1139" fmla="*/ 4234686 w 5754907"/>
              <a:gd name="connsiteY1139" fmla="*/ 1574642 h 5268968"/>
              <a:gd name="connsiteX1140" fmla="*/ 4315609 w 5754907"/>
              <a:gd name="connsiteY1140" fmla="*/ 1567022 h 5268968"/>
              <a:gd name="connsiteX1141" fmla="*/ 4524150 w 5754907"/>
              <a:gd name="connsiteY1141" fmla="*/ 1557505 h 5268968"/>
              <a:gd name="connsiteX1142" fmla="*/ 4312893 w 5754907"/>
              <a:gd name="connsiteY1142" fmla="*/ 1580518 h 5268968"/>
              <a:gd name="connsiteX1143" fmla="*/ 4237049 w 5754907"/>
              <a:gd name="connsiteY1143" fmla="*/ 1588484 h 5268968"/>
              <a:gd name="connsiteX1144" fmla="*/ 4237894 w 5754907"/>
              <a:gd name="connsiteY1144" fmla="*/ 1594174 h 5268968"/>
              <a:gd name="connsiteX1145" fmla="*/ 4238081 w 5754907"/>
              <a:gd name="connsiteY1145" fmla="*/ 1594730 h 5268968"/>
              <a:gd name="connsiteX1146" fmla="*/ 4269588 w 5754907"/>
              <a:gd name="connsiteY1146" fmla="*/ 1591582 h 5268968"/>
              <a:gd name="connsiteX1147" fmla="*/ 4518984 w 5754907"/>
              <a:gd name="connsiteY1147" fmla="*/ 1586058 h 5268968"/>
              <a:gd name="connsiteX1148" fmla="*/ 4249571 w 5754907"/>
              <a:gd name="connsiteY1148" fmla="*/ 1621696 h 5268968"/>
              <a:gd name="connsiteX1149" fmla="*/ 4254286 w 5754907"/>
              <a:gd name="connsiteY1149" fmla="*/ 1629269 h 5268968"/>
              <a:gd name="connsiteX1150" fmla="*/ 4256940 w 5754907"/>
              <a:gd name="connsiteY1150" fmla="*/ 1634107 h 5268968"/>
              <a:gd name="connsiteX1151" fmla="*/ 4477864 w 5754907"/>
              <a:gd name="connsiteY1151" fmla="*/ 1614670 h 5268968"/>
              <a:gd name="connsiteX1152" fmla="*/ 4653419 w 5754907"/>
              <a:gd name="connsiteY1152" fmla="*/ 1621692 h 5268968"/>
              <a:gd name="connsiteX1153" fmla="*/ 4699207 w 5754907"/>
              <a:gd name="connsiteY1153" fmla="*/ 1619217 h 5268968"/>
              <a:gd name="connsiteX1154" fmla="*/ 4726810 w 5754907"/>
              <a:gd name="connsiteY1154" fmla="*/ 1628948 h 5268968"/>
              <a:gd name="connsiteX1155" fmla="*/ 4557376 w 5754907"/>
              <a:gd name="connsiteY1155" fmla="*/ 1648579 h 5268968"/>
              <a:gd name="connsiteX1156" fmla="*/ 4263130 w 5754907"/>
              <a:gd name="connsiteY1156" fmla="*/ 1679687 h 5268968"/>
              <a:gd name="connsiteX1157" fmla="*/ 4262471 w 5754907"/>
              <a:gd name="connsiteY1157" fmla="*/ 1679765 h 5268968"/>
              <a:gd name="connsiteX1158" fmla="*/ 4265378 w 5754907"/>
              <a:gd name="connsiteY1158" fmla="*/ 1684810 h 5268968"/>
              <a:gd name="connsiteX1159" fmla="*/ 4273710 w 5754907"/>
              <a:gd name="connsiteY1159" fmla="*/ 1692571 h 5268968"/>
              <a:gd name="connsiteX1160" fmla="*/ 4377681 w 5754907"/>
              <a:gd name="connsiteY1160" fmla="*/ 1682977 h 5268968"/>
              <a:gd name="connsiteX1161" fmla="*/ 4519132 w 5754907"/>
              <a:gd name="connsiteY1161" fmla="*/ 1671347 h 5268968"/>
              <a:gd name="connsiteX1162" fmla="*/ 4606770 w 5754907"/>
              <a:gd name="connsiteY1162" fmla="*/ 1665991 h 5268968"/>
              <a:gd name="connsiteX1163" fmla="*/ 4621243 w 5754907"/>
              <a:gd name="connsiteY1163" fmla="*/ 1682851 h 5268968"/>
              <a:gd name="connsiteX1164" fmla="*/ 4645603 w 5754907"/>
              <a:gd name="connsiteY1164" fmla="*/ 1685560 h 5268968"/>
              <a:gd name="connsiteX1165" fmla="*/ 4540842 w 5754907"/>
              <a:gd name="connsiteY1165" fmla="*/ 1709374 h 5268968"/>
              <a:gd name="connsiteX1166" fmla="*/ 4538329 w 5754907"/>
              <a:gd name="connsiteY1166" fmla="*/ 1702609 h 5268968"/>
              <a:gd name="connsiteX1167" fmla="*/ 4619399 w 5754907"/>
              <a:gd name="connsiteY1167" fmla="*/ 1688080 h 5268968"/>
              <a:gd name="connsiteX1168" fmla="*/ 4540842 w 5754907"/>
              <a:gd name="connsiteY1168" fmla="*/ 1709374 h 5268968"/>
              <a:gd name="connsiteX1169" fmla="*/ 4544779 w 5754907"/>
              <a:gd name="connsiteY1169" fmla="*/ 1714251 h 5268968"/>
              <a:gd name="connsiteX1170" fmla="*/ 4513489 w 5754907"/>
              <a:gd name="connsiteY1170" fmla="*/ 1723046 h 5268968"/>
              <a:gd name="connsiteX1171" fmla="*/ 4392444 w 5754907"/>
              <a:gd name="connsiteY1171" fmla="*/ 1729562 h 5268968"/>
              <a:gd name="connsiteX1172" fmla="*/ 4300808 w 5754907"/>
              <a:gd name="connsiteY1172" fmla="*/ 1742550 h 5268968"/>
              <a:gd name="connsiteX1173" fmla="*/ 4297789 w 5754907"/>
              <a:gd name="connsiteY1173" fmla="*/ 1756314 h 5268968"/>
              <a:gd name="connsiteX1174" fmla="*/ 4296595 w 5754907"/>
              <a:gd name="connsiteY1174" fmla="*/ 1773010 h 5268968"/>
              <a:gd name="connsiteX1175" fmla="*/ 4329647 w 5754907"/>
              <a:gd name="connsiteY1175" fmla="*/ 1820542 h 5268968"/>
              <a:gd name="connsiteX1176" fmla="*/ 4333365 w 5754907"/>
              <a:gd name="connsiteY1176" fmla="*/ 1840357 h 5268968"/>
              <a:gd name="connsiteX1177" fmla="*/ 4339950 w 5754907"/>
              <a:gd name="connsiteY1177" fmla="*/ 1839091 h 5268968"/>
              <a:gd name="connsiteX1178" fmla="*/ 4511468 w 5754907"/>
              <a:gd name="connsiteY1178" fmla="*/ 1823850 h 5268968"/>
              <a:gd name="connsiteX1179" fmla="*/ 4865161 w 5754907"/>
              <a:gd name="connsiteY1179" fmla="*/ 1784416 h 5268968"/>
              <a:gd name="connsiteX1180" fmla="*/ 5053708 w 5754907"/>
              <a:gd name="connsiteY1180" fmla="*/ 1770942 h 5268968"/>
              <a:gd name="connsiteX1181" fmla="*/ 5228670 w 5754907"/>
              <a:gd name="connsiteY1181" fmla="*/ 1762209 h 5268968"/>
              <a:gd name="connsiteX1182" fmla="*/ 5024271 w 5754907"/>
              <a:gd name="connsiteY1182" fmla="*/ 1781213 h 5268968"/>
              <a:gd name="connsiteX1183" fmla="*/ 4955888 w 5754907"/>
              <a:gd name="connsiteY1183" fmla="*/ 1789929 h 5268968"/>
              <a:gd name="connsiteX1184" fmla="*/ 5017963 w 5754907"/>
              <a:gd name="connsiteY1184" fmla="*/ 1799107 h 5268968"/>
              <a:gd name="connsiteX1185" fmla="*/ 5476515 w 5754907"/>
              <a:gd name="connsiteY1185" fmla="*/ 1770168 h 5268968"/>
              <a:gd name="connsiteX1186" fmla="*/ 5052506 w 5754907"/>
              <a:gd name="connsiteY1186" fmla="*/ 1811283 h 5268968"/>
              <a:gd name="connsiteX1187" fmla="*/ 5021860 w 5754907"/>
              <a:gd name="connsiteY1187" fmla="*/ 1820598 h 5268968"/>
              <a:gd name="connsiteX1188" fmla="*/ 5050512 w 5754907"/>
              <a:gd name="connsiteY1188" fmla="*/ 1816933 h 5268968"/>
              <a:gd name="connsiteX1189" fmla="*/ 5286075 w 5754907"/>
              <a:gd name="connsiteY1189" fmla="*/ 1803093 h 5268968"/>
              <a:gd name="connsiteX1190" fmla="*/ 5437302 w 5754907"/>
              <a:gd name="connsiteY1190" fmla="*/ 1797671 h 5268968"/>
              <a:gd name="connsiteX1191" fmla="*/ 5416758 w 5754907"/>
              <a:gd name="connsiteY1191" fmla="*/ 1804654 h 5268968"/>
              <a:gd name="connsiteX1192" fmla="*/ 5415886 w 5754907"/>
              <a:gd name="connsiteY1192" fmla="*/ 1805052 h 5268968"/>
              <a:gd name="connsiteX1193" fmla="*/ 5409250 w 5754907"/>
              <a:gd name="connsiteY1193" fmla="*/ 1805751 h 5268968"/>
              <a:gd name="connsiteX1194" fmla="*/ 5303128 w 5754907"/>
              <a:gd name="connsiteY1194" fmla="*/ 1813869 h 5268968"/>
              <a:gd name="connsiteX1195" fmla="*/ 5376616 w 5754907"/>
              <a:gd name="connsiteY1195" fmla="*/ 1820717 h 5268968"/>
              <a:gd name="connsiteX1196" fmla="*/ 5384191 w 5754907"/>
              <a:gd name="connsiteY1196" fmla="*/ 1819982 h 5268968"/>
              <a:gd name="connsiteX1197" fmla="*/ 5379468 w 5754907"/>
              <a:gd name="connsiteY1197" fmla="*/ 1830169 h 5268968"/>
              <a:gd name="connsiteX1198" fmla="*/ 5404602 w 5754907"/>
              <a:gd name="connsiteY1198" fmla="*/ 1825535 h 5268968"/>
              <a:gd name="connsiteX1199" fmla="*/ 5433924 w 5754907"/>
              <a:gd name="connsiteY1199" fmla="*/ 1816213 h 5268968"/>
              <a:gd name="connsiteX1200" fmla="*/ 5455204 w 5754907"/>
              <a:gd name="connsiteY1200" fmla="*/ 1815597 h 5268968"/>
              <a:gd name="connsiteX1201" fmla="*/ 5388753 w 5754907"/>
              <a:gd name="connsiteY1201" fmla="*/ 1831349 h 5268968"/>
              <a:gd name="connsiteX1202" fmla="*/ 4985966 w 5754907"/>
              <a:gd name="connsiteY1202" fmla="*/ 1859828 h 5268968"/>
              <a:gd name="connsiteX1203" fmla="*/ 4829969 w 5754907"/>
              <a:gd name="connsiteY1203" fmla="*/ 1884246 h 5268968"/>
              <a:gd name="connsiteX1204" fmla="*/ 4851917 w 5754907"/>
              <a:gd name="connsiteY1204" fmla="*/ 1884572 h 5268968"/>
              <a:gd name="connsiteX1205" fmla="*/ 5181610 w 5754907"/>
              <a:gd name="connsiteY1205" fmla="*/ 1863149 h 5268968"/>
              <a:gd name="connsiteX1206" fmla="*/ 5305759 w 5754907"/>
              <a:gd name="connsiteY1206" fmla="*/ 1853973 h 5268968"/>
              <a:gd name="connsiteX1207" fmla="*/ 5234264 w 5754907"/>
              <a:gd name="connsiteY1207" fmla="*/ 1869007 h 5268968"/>
              <a:gd name="connsiteX1208" fmla="*/ 4866442 w 5754907"/>
              <a:gd name="connsiteY1208" fmla="*/ 1903458 h 5268968"/>
              <a:gd name="connsiteX1209" fmla="*/ 4722187 w 5754907"/>
              <a:gd name="connsiteY1209" fmla="*/ 1924604 h 5268968"/>
              <a:gd name="connsiteX1210" fmla="*/ 4824717 w 5754907"/>
              <a:gd name="connsiteY1210" fmla="*/ 1914161 h 5268968"/>
              <a:gd name="connsiteX1211" fmla="*/ 4929634 w 5754907"/>
              <a:gd name="connsiteY1211" fmla="*/ 1911971 h 5268968"/>
              <a:gd name="connsiteX1212" fmla="*/ 4746524 w 5754907"/>
              <a:gd name="connsiteY1212" fmla="*/ 1933184 h 5268968"/>
              <a:gd name="connsiteX1213" fmla="*/ 4690277 w 5754907"/>
              <a:gd name="connsiteY1213" fmla="*/ 1952533 h 5268968"/>
              <a:gd name="connsiteX1214" fmla="*/ 4482348 w 5754907"/>
              <a:gd name="connsiteY1214" fmla="*/ 1984059 h 5268968"/>
              <a:gd name="connsiteX1215" fmla="*/ 4451705 w 5754907"/>
              <a:gd name="connsiteY1215" fmla="*/ 1993372 h 5268968"/>
              <a:gd name="connsiteX1216" fmla="*/ 4506685 w 5754907"/>
              <a:gd name="connsiteY1216" fmla="*/ 1992638 h 5268968"/>
              <a:gd name="connsiteX1217" fmla="*/ 4953097 w 5754907"/>
              <a:gd name="connsiteY1217" fmla="*/ 1953065 h 5268968"/>
              <a:gd name="connsiteX1218" fmla="*/ 4580956 w 5754907"/>
              <a:gd name="connsiteY1218" fmla="*/ 1999761 h 5268968"/>
              <a:gd name="connsiteX1219" fmla="*/ 4539628 w 5754907"/>
              <a:gd name="connsiteY1219" fmla="*/ 2024367 h 5268968"/>
              <a:gd name="connsiteX1220" fmla="*/ 4980544 w 5754907"/>
              <a:gd name="connsiteY1220" fmla="*/ 1982861 h 5268968"/>
              <a:gd name="connsiteX1221" fmla="*/ 5019797 w 5754907"/>
              <a:gd name="connsiteY1221" fmla="*/ 1996697 h 5268968"/>
              <a:gd name="connsiteX1222" fmla="*/ 4726577 w 5754907"/>
              <a:gd name="connsiteY1222" fmla="*/ 2037331 h 5268968"/>
              <a:gd name="connsiteX1223" fmla="*/ 4677033 w 5754907"/>
              <a:gd name="connsiteY1223" fmla="*/ 2052691 h 5268968"/>
              <a:gd name="connsiteX1224" fmla="*/ 4924215 w 5754907"/>
              <a:gd name="connsiteY1224" fmla="*/ 2029047 h 5268968"/>
              <a:gd name="connsiteX1225" fmla="*/ 5023739 w 5754907"/>
              <a:gd name="connsiteY1225" fmla="*/ 2018376 h 5268968"/>
              <a:gd name="connsiteX1226" fmla="*/ 4983062 w 5754907"/>
              <a:gd name="connsiteY1226" fmla="*/ 2039314 h 5268968"/>
              <a:gd name="connsiteX1227" fmla="*/ 5051380 w 5754907"/>
              <a:gd name="connsiteY1227" fmla="*/ 2032911 h 5268968"/>
              <a:gd name="connsiteX1228" fmla="*/ 5113149 w 5754907"/>
              <a:gd name="connsiteY1228" fmla="*/ 2010265 h 5268968"/>
              <a:gd name="connsiteX1229" fmla="*/ 5158467 w 5754907"/>
              <a:gd name="connsiteY1229" fmla="*/ 2006406 h 5268968"/>
              <a:gd name="connsiteX1230" fmla="*/ 5163932 w 5754907"/>
              <a:gd name="connsiteY1230" fmla="*/ 2005920 h 5268968"/>
              <a:gd name="connsiteX1231" fmla="*/ 5139756 w 5754907"/>
              <a:gd name="connsiteY1231" fmla="*/ 2016468 h 5268968"/>
              <a:gd name="connsiteX1232" fmla="*/ 5042870 w 5754907"/>
              <a:gd name="connsiteY1232" fmla="*/ 2054641 h 5268968"/>
              <a:gd name="connsiteX1233" fmla="*/ 4811933 w 5754907"/>
              <a:gd name="connsiteY1233" fmla="*/ 2134402 h 5268968"/>
              <a:gd name="connsiteX1234" fmla="*/ 4886869 w 5754907"/>
              <a:gd name="connsiteY1234" fmla="*/ 2122392 h 5268968"/>
              <a:gd name="connsiteX1235" fmla="*/ 4996079 w 5754907"/>
              <a:gd name="connsiteY1235" fmla="*/ 2089284 h 5268968"/>
              <a:gd name="connsiteX1236" fmla="*/ 5038683 w 5754907"/>
              <a:gd name="connsiteY1236" fmla="*/ 2090332 h 5268968"/>
              <a:gd name="connsiteX1237" fmla="*/ 5077908 w 5754907"/>
              <a:gd name="connsiteY1237" fmla="*/ 2069360 h 5268968"/>
              <a:gd name="connsiteX1238" fmla="*/ 5121502 w 5754907"/>
              <a:gd name="connsiteY1238" fmla="*/ 2070433 h 5268968"/>
              <a:gd name="connsiteX1239" fmla="*/ 5224587 w 5754907"/>
              <a:gd name="connsiteY1239" fmla="*/ 2030247 h 5268968"/>
              <a:gd name="connsiteX1240" fmla="*/ 5176806 w 5754907"/>
              <a:gd name="connsiteY1240" fmla="*/ 2064866 h 5268968"/>
              <a:gd name="connsiteX1241" fmla="*/ 5106055 w 5754907"/>
              <a:gd name="connsiteY1241" fmla="*/ 2091991 h 5268968"/>
              <a:gd name="connsiteX1242" fmla="*/ 5084845 w 5754907"/>
              <a:gd name="connsiteY1242" fmla="*/ 2120336 h 5268968"/>
              <a:gd name="connsiteX1243" fmla="*/ 4992918 w 5754907"/>
              <a:gd name="connsiteY1243" fmla="*/ 2156467 h 5268968"/>
              <a:gd name="connsiteX1244" fmla="*/ 4879701 w 5754907"/>
              <a:gd name="connsiteY1244" fmla="*/ 2186761 h 5268968"/>
              <a:gd name="connsiteX1245" fmla="*/ 4882089 w 5754907"/>
              <a:gd name="connsiteY1245" fmla="*/ 2185830 h 5268968"/>
              <a:gd name="connsiteX1246" fmla="*/ 4887858 w 5754907"/>
              <a:gd name="connsiteY1246" fmla="*/ 2183678 h 5268968"/>
              <a:gd name="connsiteX1247" fmla="*/ 4886557 w 5754907"/>
              <a:gd name="connsiteY1247" fmla="*/ 2184087 h 5268968"/>
              <a:gd name="connsiteX1248" fmla="*/ 4882089 w 5754907"/>
              <a:gd name="connsiteY1248" fmla="*/ 2185830 h 5268968"/>
              <a:gd name="connsiteX1249" fmla="*/ 4879306 w 5754907"/>
              <a:gd name="connsiteY1249" fmla="*/ 2186867 h 5268968"/>
              <a:gd name="connsiteX1250" fmla="*/ 4879701 w 5754907"/>
              <a:gd name="connsiteY1250" fmla="*/ 2186761 h 5268968"/>
              <a:gd name="connsiteX1251" fmla="*/ 4865502 w 5754907"/>
              <a:gd name="connsiteY1251" fmla="*/ 2192300 h 5268968"/>
              <a:gd name="connsiteX1252" fmla="*/ 4827381 w 5754907"/>
              <a:gd name="connsiteY1252" fmla="*/ 2214456 h 5268968"/>
              <a:gd name="connsiteX1253" fmla="*/ 4904075 w 5754907"/>
              <a:gd name="connsiteY1253" fmla="*/ 2187478 h 5268968"/>
              <a:gd name="connsiteX1254" fmla="*/ 5147039 w 5754907"/>
              <a:gd name="connsiteY1254" fmla="*/ 2106857 h 5268968"/>
              <a:gd name="connsiteX1255" fmla="*/ 5222968 w 5754907"/>
              <a:gd name="connsiteY1255" fmla="*/ 2094869 h 5268968"/>
              <a:gd name="connsiteX1256" fmla="*/ 5298852 w 5754907"/>
              <a:gd name="connsiteY1256" fmla="*/ 2074797 h 5268968"/>
              <a:gd name="connsiteX1257" fmla="*/ 5326189 w 5754907"/>
              <a:gd name="connsiteY1257" fmla="*/ 2104338 h 5268968"/>
              <a:gd name="connsiteX1258" fmla="*/ 5487324 w 5754907"/>
              <a:gd name="connsiteY1258" fmla="*/ 2043643 h 5268968"/>
              <a:gd name="connsiteX1259" fmla="*/ 5549377 w 5754907"/>
              <a:gd name="connsiteY1259" fmla="*/ 2020443 h 5268968"/>
              <a:gd name="connsiteX1260" fmla="*/ 5557183 w 5754907"/>
              <a:gd name="connsiteY1260" fmla="*/ 2022022 h 5268968"/>
              <a:gd name="connsiteX1261" fmla="*/ 5579971 w 5754907"/>
              <a:gd name="connsiteY1261" fmla="*/ 2024504 h 5268968"/>
              <a:gd name="connsiteX1262" fmla="*/ 5560287 w 5754907"/>
              <a:gd name="connsiteY1262" fmla="*/ 2032593 h 5268968"/>
              <a:gd name="connsiteX1263" fmla="*/ 5264764 w 5754907"/>
              <a:gd name="connsiteY1263" fmla="*/ 2153632 h 5268968"/>
              <a:gd name="connsiteX1264" fmla="*/ 5148978 w 5754907"/>
              <a:gd name="connsiteY1264" fmla="*/ 2200433 h 5268968"/>
              <a:gd name="connsiteX1265" fmla="*/ 5063728 w 5754907"/>
              <a:gd name="connsiteY1265" fmla="*/ 2241058 h 5268968"/>
              <a:gd name="connsiteX1266" fmla="*/ 5011803 w 5754907"/>
              <a:gd name="connsiteY1266" fmla="*/ 2268647 h 5268968"/>
              <a:gd name="connsiteX1267" fmla="*/ 4987980 w 5754907"/>
              <a:gd name="connsiteY1267" fmla="*/ 2310783 h 5268968"/>
              <a:gd name="connsiteX1268" fmla="*/ 5174696 w 5754907"/>
              <a:gd name="connsiteY1268" fmla="*/ 2243790 h 5268968"/>
              <a:gd name="connsiteX1269" fmla="*/ 5307685 w 5754907"/>
              <a:gd name="connsiteY1269" fmla="*/ 2211268 h 5268968"/>
              <a:gd name="connsiteX1270" fmla="*/ 5337588 w 5754907"/>
              <a:gd name="connsiteY1270" fmla="*/ 2218932 h 5268968"/>
              <a:gd name="connsiteX1271" fmla="*/ 5478952 w 5754907"/>
              <a:gd name="connsiteY1271" fmla="*/ 2165833 h 5268968"/>
              <a:gd name="connsiteX1272" fmla="*/ 5445987 w 5754907"/>
              <a:gd name="connsiteY1272" fmla="*/ 2192734 h 5268968"/>
              <a:gd name="connsiteX1273" fmla="*/ 5446872 w 5754907"/>
              <a:gd name="connsiteY1273" fmla="*/ 2189066 h 5268968"/>
              <a:gd name="connsiteX1274" fmla="*/ 5452742 w 5754907"/>
              <a:gd name="connsiteY1274" fmla="*/ 2185973 h 5268968"/>
              <a:gd name="connsiteX1275" fmla="*/ 5447441 w 5754907"/>
              <a:gd name="connsiteY1275" fmla="*/ 2186708 h 5268968"/>
              <a:gd name="connsiteX1276" fmla="*/ 5446872 w 5754907"/>
              <a:gd name="connsiteY1276" fmla="*/ 2189066 h 5268968"/>
              <a:gd name="connsiteX1277" fmla="*/ 5436078 w 5754907"/>
              <a:gd name="connsiteY1277" fmla="*/ 2194755 h 5268968"/>
              <a:gd name="connsiteX1278" fmla="*/ 5428300 w 5754907"/>
              <a:gd name="connsiteY1278" fmla="*/ 2196339 h 5268968"/>
              <a:gd name="connsiteX1279" fmla="*/ 5420271 w 5754907"/>
              <a:gd name="connsiteY1279" fmla="*/ 2200184 h 5268968"/>
              <a:gd name="connsiteX1280" fmla="*/ 5404015 w 5754907"/>
              <a:gd name="connsiteY1280" fmla="*/ 2228651 h 5268968"/>
              <a:gd name="connsiteX1281" fmla="*/ 5268596 w 5754907"/>
              <a:gd name="connsiteY1281" fmla="*/ 2281897 h 5268968"/>
              <a:gd name="connsiteX1282" fmla="*/ 5254139 w 5754907"/>
              <a:gd name="connsiteY1282" fmla="*/ 2303480 h 5268968"/>
              <a:gd name="connsiteX1283" fmla="*/ 5093005 w 5754907"/>
              <a:gd name="connsiteY1283" fmla="*/ 2364175 h 5268968"/>
              <a:gd name="connsiteX1284" fmla="*/ 4926873 w 5754907"/>
              <a:gd name="connsiteY1284" fmla="*/ 2416665 h 5268968"/>
              <a:gd name="connsiteX1285" fmla="*/ 4912236 w 5754907"/>
              <a:gd name="connsiteY1285" fmla="*/ 2431316 h 5268968"/>
              <a:gd name="connsiteX1286" fmla="*/ 5071749 w 5754907"/>
              <a:gd name="connsiteY1286" fmla="*/ 2384437 h 5268968"/>
              <a:gd name="connsiteX1287" fmla="*/ 5475324 w 5754907"/>
              <a:gd name="connsiteY1287" fmla="*/ 2247582 h 5268968"/>
              <a:gd name="connsiteX1288" fmla="*/ 5677710 w 5754907"/>
              <a:gd name="connsiteY1288" fmla="*/ 2167375 h 5268968"/>
              <a:gd name="connsiteX1289" fmla="*/ 5693024 w 5754907"/>
              <a:gd name="connsiteY1289" fmla="*/ 2168383 h 5268968"/>
              <a:gd name="connsiteX1290" fmla="*/ 5728995 w 5754907"/>
              <a:gd name="connsiteY1290" fmla="*/ 2168596 h 5268968"/>
              <a:gd name="connsiteX1291" fmla="*/ 5666931 w 5754907"/>
              <a:gd name="connsiteY1291" fmla="*/ 2198173 h 5268968"/>
              <a:gd name="connsiteX1292" fmla="*/ 5614827 w 5754907"/>
              <a:gd name="connsiteY1292" fmla="*/ 2218829 h 5268968"/>
              <a:gd name="connsiteX1293" fmla="*/ 5613630 w 5754907"/>
              <a:gd name="connsiteY1293" fmla="*/ 2221885 h 5268968"/>
              <a:gd name="connsiteX1294" fmla="*/ 5612381 w 5754907"/>
              <a:gd name="connsiteY1294" fmla="*/ 2225073 h 5268968"/>
              <a:gd name="connsiteX1295" fmla="*/ 5611634 w 5754907"/>
              <a:gd name="connsiteY1295" fmla="*/ 2226978 h 5268968"/>
              <a:gd name="connsiteX1296" fmla="*/ 5611236 w 5754907"/>
              <a:gd name="connsiteY1296" fmla="*/ 2227996 h 5268968"/>
              <a:gd name="connsiteX1297" fmla="*/ 5612381 w 5754907"/>
              <a:gd name="connsiteY1297" fmla="*/ 2225073 h 5268968"/>
              <a:gd name="connsiteX1298" fmla="*/ 5614827 w 5754907"/>
              <a:gd name="connsiteY1298" fmla="*/ 2218829 h 5268968"/>
              <a:gd name="connsiteX1299" fmla="*/ 5666931 w 5754907"/>
              <a:gd name="connsiteY1299" fmla="*/ 2198173 h 5268968"/>
              <a:gd name="connsiteX1300" fmla="*/ 5730428 w 5754907"/>
              <a:gd name="connsiteY1300" fmla="*/ 2178785 h 5268968"/>
              <a:gd name="connsiteX1301" fmla="*/ 5731921 w 5754907"/>
              <a:gd name="connsiteY1301" fmla="*/ 2194801 h 5268968"/>
              <a:gd name="connsiteX1302" fmla="*/ 5721717 w 5754907"/>
              <a:gd name="connsiteY1302" fmla="*/ 2191203 h 5268968"/>
              <a:gd name="connsiteX1303" fmla="*/ 5731921 w 5754907"/>
              <a:gd name="connsiteY1303" fmla="*/ 2194801 h 5268968"/>
              <a:gd name="connsiteX1304" fmla="*/ 5754907 w 5754907"/>
              <a:gd name="connsiteY1304" fmla="*/ 2193217 h 5268968"/>
              <a:gd name="connsiteX1305" fmla="*/ 5695811 w 5754907"/>
              <a:gd name="connsiteY1305" fmla="*/ 2219322 h 5268968"/>
              <a:gd name="connsiteX1306" fmla="*/ 5676357 w 5754907"/>
              <a:gd name="connsiteY1306" fmla="*/ 2224498 h 5268968"/>
              <a:gd name="connsiteX1307" fmla="*/ 5666649 w 5754907"/>
              <a:gd name="connsiteY1307" fmla="*/ 2224733 h 5268968"/>
              <a:gd name="connsiteX1308" fmla="*/ 5670347 w 5754907"/>
              <a:gd name="connsiteY1308" fmla="*/ 2230571 h 5268968"/>
              <a:gd name="connsiteX1309" fmla="*/ 5591278 w 5754907"/>
              <a:gd name="connsiteY1309" fmla="*/ 2265497 h 5268968"/>
              <a:gd name="connsiteX1310" fmla="*/ 5565586 w 5754907"/>
              <a:gd name="connsiteY1310" fmla="*/ 2268567 h 5268968"/>
              <a:gd name="connsiteX1311" fmla="*/ 5506608 w 5754907"/>
              <a:gd name="connsiteY1311" fmla="*/ 2273138 h 5268968"/>
              <a:gd name="connsiteX1312" fmla="*/ 5436232 w 5754907"/>
              <a:gd name="connsiteY1312" fmla="*/ 2287504 h 5268968"/>
              <a:gd name="connsiteX1313" fmla="*/ 5559263 w 5754907"/>
              <a:gd name="connsiteY1313" fmla="*/ 2278995 h 5268968"/>
              <a:gd name="connsiteX1314" fmla="*/ 5560633 w 5754907"/>
              <a:gd name="connsiteY1314" fmla="*/ 2279033 h 5268968"/>
              <a:gd name="connsiteX1315" fmla="*/ 5539079 w 5754907"/>
              <a:gd name="connsiteY1315" fmla="*/ 2288554 h 5268968"/>
              <a:gd name="connsiteX1316" fmla="*/ 5157950 w 5754907"/>
              <a:gd name="connsiteY1316" fmla="*/ 2437364 h 5268968"/>
              <a:gd name="connsiteX1317" fmla="*/ 5207371 w 5754907"/>
              <a:gd name="connsiteY1317" fmla="*/ 2428189 h 5268968"/>
              <a:gd name="connsiteX1318" fmla="*/ 5189815 w 5754907"/>
              <a:gd name="connsiteY1318" fmla="*/ 2443336 h 5268968"/>
              <a:gd name="connsiteX1319" fmla="*/ 5064951 w 5754907"/>
              <a:gd name="connsiteY1319" fmla="*/ 2459447 h 5268968"/>
              <a:gd name="connsiteX1320" fmla="*/ 5159912 w 5754907"/>
              <a:gd name="connsiteY1320" fmla="*/ 2456856 h 5268968"/>
              <a:gd name="connsiteX1321" fmla="*/ 5154297 w 5754907"/>
              <a:gd name="connsiteY1321" fmla="*/ 2459232 h 5268968"/>
              <a:gd name="connsiteX1322" fmla="*/ 5025099 w 5754907"/>
              <a:gd name="connsiteY1322" fmla="*/ 2519541 h 5268968"/>
              <a:gd name="connsiteX1323" fmla="*/ 5222080 w 5754907"/>
              <a:gd name="connsiteY1323" fmla="*/ 2466656 h 5268968"/>
              <a:gd name="connsiteX1324" fmla="*/ 5212759 w 5754907"/>
              <a:gd name="connsiteY1324" fmla="*/ 2495293 h 5268968"/>
              <a:gd name="connsiteX1325" fmla="*/ 5237530 w 5754907"/>
              <a:gd name="connsiteY1325" fmla="*/ 2495903 h 5268968"/>
              <a:gd name="connsiteX1326" fmla="*/ 5140390 w 5754907"/>
              <a:gd name="connsiteY1326" fmla="*/ 2536234 h 5268968"/>
              <a:gd name="connsiteX1327" fmla="*/ 5038115 w 5754907"/>
              <a:gd name="connsiteY1327" fmla="*/ 2569512 h 5268968"/>
              <a:gd name="connsiteX1328" fmla="*/ 5029603 w 5754907"/>
              <a:gd name="connsiteY1328" fmla="*/ 2591242 h 5268968"/>
              <a:gd name="connsiteX1329" fmla="*/ 4912828 w 5754907"/>
              <a:gd name="connsiteY1329" fmla="*/ 2638019 h 5268968"/>
              <a:gd name="connsiteX1330" fmla="*/ 5012535 w 5754907"/>
              <a:gd name="connsiteY1330" fmla="*/ 2626617 h 5268968"/>
              <a:gd name="connsiteX1331" fmla="*/ 5140391 w 5754907"/>
              <a:gd name="connsiteY1331" fmla="*/ 2587041 h 5268968"/>
              <a:gd name="connsiteX1332" fmla="*/ 5394479 w 5754907"/>
              <a:gd name="connsiteY1332" fmla="*/ 2521706 h 5268968"/>
              <a:gd name="connsiteX1333" fmla="*/ 5156784 w 5754907"/>
              <a:gd name="connsiteY1333" fmla="*/ 2608228 h 5268968"/>
              <a:gd name="connsiteX1334" fmla="*/ 5045819 w 5754907"/>
              <a:gd name="connsiteY1334" fmla="*/ 2656303 h 5268968"/>
              <a:gd name="connsiteX1335" fmla="*/ 5024609 w 5754907"/>
              <a:gd name="connsiteY1335" fmla="*/ 2684649 h 5268968"/>
              <a:gd name="connsiteX1336" fmla="*/ 4909588 w 5754907"/>
              <a:gd name="connsiteY1336" fmla="*/ 2716458 h 5268968"/>
              <a:gd name="connsiteX1337" fmla="*/ 4911347 w 5754907"/>
              <a:gd name="connsiteY1337" fmla="*/ 2752296 h 5268968"/>
              <a:gd name="connsiteX1338" fmla="*/ 4769847 w 5754907"/>
              <a:gd name="connsiteY1338" fmla="*/ 2806548 h 5268968"/>
              <a:gd name="connsiteX1339" fmla="*/ 4769847 w 5754907"/>
              <a:gd name="connsiteY1339" fmla="*/ 2806548 h 5268968"/>
              <a:gd name="connsiteX1340" fmla="*/ 4890946 w 5754907"/>
              <a:gd name="connsiteY1340" fmla="*/ 2773733 h 5268968"/>
              <a:gd name="connsiteX1341" fmla="*/ 5081039 w 5754907"/>
              <a:gd name="connsiteY1341" fmla="*/ 2728761 h 5268968"/>
              <a:gd name="connsiteX1342" fmla="*/ 4949808 w 5754907"/>
              <a:gd name="connsiteY1342" fmla="*/ 2797121 h 5268968"/>
              <a:gd name="connsiteX1343" fmla="*/ 5022316 w 5754907"/>
              <a:gd name="connsiteY1343" fmla="*/ 2805834 h 5268968"/>
              <a:gd name="connsiteX1344" fmla="*/ 4925986 w 5754907"/>
              <a:gd name="connsiteY1344" fmla="*/ 2839257 h 5268968"/>
              <a:gd name="connsiteX1345" fmla="*/ 4829655 w 5754907"/>
              <a:gd name="connsiteY1345" fmla="*/ 2872682 h 5268968"/>
              <a:gd name="connsiteX1346" fmla="*/ 4955890 w 5754907"/>
              <a:gd name="connsiteY1346" fmla="*/ 2846921 h 5268968"/>
              <a:gd name="connsiteX1347" fmla="*/ 4940752 w 5754907"/>
              <a:gd name="connsiteY1347" fmla="*/ 2858042 h 5268968"/>
              <a:gd name="connsiteX1348" fmla="*/ 4933978 w 5754907"/>
              <a:gd name="connsiteY1348" fmla="*/ 2862327 h 5268968"/>
              <a:gd name="connsiteX1349" fmla="*/ 4829252 w 5754907"/>
              <a:gd name="connsiteY1349" fmla="*/ 2876116 h 5268968"/>
              <a:gd name="connsiteX1350" fmla="*/ 4778928 w 5754907"/>
              <a:gd name="connsiteY1350" fmla="*/ 2882743 h 5268968"/>
              <a:gd name="connsiteX1351" fmla="*/ 4778928 w 5754907"/>
              <a:gd name="connsiteY1351" fmla="*/ 2882743 h 5268968"/>
              <a:gd name="connsiteX1352" fmla="*/ 4861601 w 5754907"/>
              <a:gd name="connsiteY1352" fmla="*/ 2882156 h 5268968"/>
              <a:gd name="connsiteX1353" fmla="*/ 4913655 w 5754907"/>
              <a:gd name="connsiteY1353" fmla="*/ 2877436 h 5268968"/>
              <a:gd name="connsiteX1354" fmla="*/ 4910123 w 5754907"/>
              <a:gd name="connsiteY1354" fmla="*/ 2883305 h 5268968"/>
              <a:gd name="connsiteX1355" fmla="*/ 4952514 w 5754907"/>
              <a:gd name="connsiteY1355" fmla="*/ 2875705 h 5268968"/>
              <a:gd name="connsiteX1356" fmla="*/ 4962345 w 5754907"/>
              <a:gd name="connsiteY1356" fmla="*/ 2873064 h 5268968"/>
              <a:gd name="connsiteX1357" fmla="*/ 5023025 w 5754907"/>
              <a:gd name="connsiteY1357" fmla="*/ 2867689 h 5268968"/>
              <a:gd name="connsiteX1358" fmla="*/ 5105511 w 5754907"/>
              <a:gd name="connsiteY1358" fmla="*/ 2867633 h 5268968"/>
              <a:gd name="connsiteX1359" fmla="*/ 4906186 w 5754907"/>
              <a:gd name="connsiteY1359" fmla="*/ 2894780 h 5268968"/>
              <a:gd name="connsiteX1360" fmla="*/ 4917994 w 5754907"/>
              <a:gd name="connsiteY1360" fmla="*/ 2906355 h 5268968"/>
              <a:gd name="connsiteX1361" fmla="*/ 5163531 w 5754907"/>
              <a:gd name="connsiteY1361" fmla="*/ 2884518 h 5268968"/>
              <a:gd name="connsiteX1362" fmla="*/ 5154813 w 5754907"/>
              <a:gd name="connsiteY1362" fmla="*/ 2887613 h 5268968"/>
              <a:gd name="connsiteX1363" fmla="*/ 5090008 w 5754907"/>
              <a:gd name="connsiteY1363" fmla="*/ 2914884 h 5268968"/>
              <a:gd name="connsiteX1364" fmla="*/ 5055916 w 5754907"/>
              <a:gd name="connsiteY1364" fmla="*/ 2942914 h 5268968"/>
              <a:gd name="connsiteX1365" fmla="*/ 5073751 w 5754907"/>
              <a:gd name="connsiteY1365" fmla="*/ 2943353 h 5268968"/>
              <a:gd name="connsiteX1366" fmla="*/ 5108024 w 5754907"/>
              <a:gd name="connsiteY1366" fmla="*/ 2973063 h 5268968"/>
              <a:gd name="connsiteX1367" fmla="*/ 4964047 w 5754907"/>
              <a:gd name="connsiteY1367" fmla="*/ 3039955 h 5268968"/>
              <a:gd name="connsiteX1368" fmla="*/ 5108162 w 5754907"/>
              <a:gd name="connsiteY1368" fmla="*/ 3022718 h 5268968"/>
              <a:gd name="connsiteX1369" fmla="*/ 5091629 w 5754907"/>
              <a:gd name="connsiteY1369" fmla="*/ 3037917 h 5268968"/>
              <a:gd name="connsiteX1370" fmla="*/ 5080583 w 5754907"/>
              <a:gd name="connsiteY1370" fmla="*/ 3043639 h 5268968"/>
              <a:gd name="connsiteX1371" fmla="*/ 4912031 w 5754907"/>
              <a:gd name="connsiteY1371" fmla="*/ 3060960 h 5268968"/>
              <a:gd name="connsiteX1372" fmla="*/ 4810285 w 5754907"/>
              <a:gd name="connsiteY1372" fmla="*/ 3071681 h 5268968"/>
              <a:gd name="connsiteX1373" fmla="*/ 4875472 w 5754907"/>
              <a:gd name="connsiteY1373" fmla="*/ 3074544 h 5268968"/>
              <a:gd name="connsiteX1374" fmla="*/ 5051876 w 5754907"/>
              <a:gd name="connsiteY1374" fmla="*/ 3056392 h 5268968"/>
              <a:gd name="connsiteX1375" fmla="*/ 5056578 w 5754907"/>
              <a:gd name="connsiteY1375" fmla="*/ 3056075 h 5268968"/>
              <a:gd name="connsiteX1376" fmla="*/ 5056288 w 5754907"/>
              <a:gd name="connsiteY1376" fmla="*/ 3056225 h 5268968"/>
              <a:gd name="connsiteX1377" fmla="*/ 5053625 w 5754907"/>
              <a:gd name="connsiteY1377" fmla="*/ 3064100 h 5268968"/>
              <a:gd name="connsiteX1378" fmla="*/ 5109652 w 5754907"/>
              <a:gd name="connsiteY1378" fmla="*/ 3052493 h 5268968"/>
              <a:gd name="connsiteX1379" fmla="*/ 5218568 w 5754907"/>
              <a:gd name="connsiteY1379" fmla="*/ 3045140 h 5268968"/>
              <a:gd name="connsiteX1380" fmla="*/ 5233586 w 5754907"/>
              <a:gd name="connsiteY1380" fmla="*/ 3043484 h 5268968"/>
              <a:gd name="connsiteX1381" fmla="*/ 5186533 w 5754907"/>
              <a:gd name="connsiteY1381" fmla="*/ 3064032 h 5268968"/>
              <a:gd name="connsiteX1382" fmla="*/ 5111677 w 5754907"/>
              <a:gd name="connsiteY1382" fmla="*/ 3094394 h 5268968"/>
              <a:gd name="connsiteX1383" fmla="*/ 5027236 w 5754907"/>
              <a:gd name="connsiteY1383" fmla="*/ 3128112 h 5268968"/>
              <a:gd name="connsiteX1384" fmla="*/ 5102355 w 5754907"/>
              <a:gd name="connsiteY1384" fmla="*/ 3123032 h 5268968"/>
              <a:gd name="connsiteX1385" fmla="*/ 5184184 w 5754907"/>
              <a:gd name="connsiteY1385" fmla="*/ 3103108 h 5268968"/>
              <a:gd name="connsiteX1386" fmla="*/ 5092224 w 5754907"/>
              <a:gd name="connsiteY1386" fmla="*/ 3158579 h 5268968"/>
              <a:gd name="connsiteX1387" fmla="*/ 5065022 w 5754907"/>
              <a:gd name="connsiteY1387" fmla="*/ 3178693 h 5268968"/>
              <a:gd name="connsiteX1388" fmla="*/ 5116002 w 5754907"/>
              <a:gd name="connsiteY1388" fmla="*/ 3159163 h 5268968"/>
              <a:gd name="connsiteX1389" fmla="*/ 5125641 w 5754907"/>
              <a:gd name="connsiteY1389" fmla="*/ 3187113 h 5268968"/>
              <a:gd name="connsiteX1390" fmla="*/ 5221025 w 5754907"/>
              <a:gd name="connsiteY1390" fmla="*/ 3161749 h 5268968"/>
              <a:gd name="connsiteX1391" fmla="*/ 5206705 w 5754907"/>
              <a:gd name="connsiteY1391" fmla="*/ 3182180 h 5268968"/>
              <a:gd name="connsiteX1392" fmla="*/ 5173243 w 5754907"/>
              <a:gd name="connsiteY1392" fmla="*/ 3196366 h 5268968"/>
              <a:gd name="connsiteX1393" fmla="*/ 5189638 w 5754907"/>
              <a:gd name="connsiteY1393" fmla="*/ 3217555 h 5268968"/>
              <a:gd name="connsiteX1394" fmla="*/ 5174638 w 5754907"/>
              <a:gd name="connsiteY1394" fmla="*/ 3219965 h 5268968"/>
              <a:gd name="connsiteX1395" fmla="*/ 5141711 w 5754907"/>
              <a:gd name="connsiteY1395" fmla="*/ 3230272 h 5268968"/>
              <a:gd name="connsiteX1396" fmla="*/ 5140353 w 5754907"/>
              <a:gd name="connsiteY1396" fmla="*/ 3230394 h 5268968"/>
              <a:gd name="connsiteX1397" fmla="*/ 4781081 w 5754907"/>
              <a:gd name="connsiteY1397" fmla="*/ 3264683 h 5268968"/>
              <a:gd name="connsiteX1398" fmla="*/ 4374645 w 5754907"/>
              <a:gd name="connsiteY1398" fmla="*/ 3331053 h 5268968"/>
              <a:gd name="connsiteX1399" fmla="*/ 4308383 w 5754907"/>
              <a:gd name="connsiteY1399" fmla="*/ 3348384 h 5268968"/>
              <a:gd name="connsiteX1400" fmla="*/ 4308740 w 5754907"/>
              <a:gd name="connsiteY1400" fmla="*/ 3366285 h 5268968"/>
              <a:gd name="connsiteX1401" fmla="*/ 4318988 w 5754907"/>
              <a:gd name="connsiteY1401" fmla="*/ 3375476 h 5268968"/>
              <a:gd name="connsiteX1402" fmla="*/ 4449751 w 5754907"/>
              <a:gd name="connsiteY1402" fmla="*/ 3343518 h 5268968"/>
              <a:gd name="connsiteX1403" fmla="*/ 4611618 w 5754907"/>
              <a:gd name="connsiteY1403" fmla="*/ 3309770 h 5268968"/>
              <a:gd name="connsiteX1404" fmla="*/ 5177890 w 5754907"/>
              <a:gd name="connsiteY1404" fmla="*/ 3253157 h 5268968"/>
              <a:gd name="connsiteX1405" fmla="*/ 5183561 w 5754907"/>
              <a:gd name="connsiteY1405" fmla="*/ 3253014 h 5268968"/>
              <a:gd name="connsiteX1406" fmla="*/ 5157120 w 5754907"/>
              <a:gd name="connsiteY1406" fmla="*/ 3265000 h 5268968"/>
              <a:gd name="connsiteX1407" fmla="*/ 5153865 w 5754907"/>
              <a:gd name="connsiteY1407" fmla="*/ 3267753 h 5268968"/>
              <a:gd name="connsiteX1408" fmla="*/ 5145257 w 5754907"/>
              <a:gd name="connsiteY1408" fmla="*/ 3268123 h 5268968"/>
              <a:gd name="connsiteX1409" fmla="*/ 4598609 w 5754907"/>
              <a:gd name="connsiteY1409" fmla="*/ 3331653 h 5268968"/>
              <a:gd name="connsiteX1410" fmla="*/ 4369424 w 5754907"/>
              <a:gd name="connsiteY1410" fmla="*/ 3377788 h 5268968"/>
              <a:gd name="connsiteX1411" fmla="*/ 4328602 w 5754907"/>
              <a:gd name="connsiteY1411" fmla="*/ 3388188 h 5268968"/>
              <a:gd name="connsiteX1412" fmla="*/ 4328787 w 5754907"/>
              <a:gd name="connsiteY1412" fmla="*/ 3388461 h 5268968"/>
              <a:gd name="connsiteX1413" fmla="*/ 4328565 w 5754907"/>
              <a:gd name="connsiteY1413" fmla="*/ 3388198 h 5268968"/>
              <a:gd name="connsiteX1414" fmla="*/ 4325841 w 5754907"/>
              <a:gd name="connsiteY1414" fmla="*/ 3388892 h 5268968"/>
              <a:gd name="connsiteX1415" fmla="*/ 4332243 w 5754907"/>
              <a:gd name="connsiteY1415" fmla="*/ 3396621 h 5268968"/>
              <a:gd name="connsiteX1416" fmla="*/ 4341825 w 5754907"/>
              <a:gd name="connsiteY1416" fmla="*/ 3407557 h 5268968"/>
              <a:gd name="connsiteX1417" fmla="*/ 4378397 w 5754907"/>
              <a:gd name="connsiteY1417" fmla="*/ 3398025 h 5268968"/>
              <a:gd name="connsiteX1418" fmla="*/ 4601721 w 5754907"/>
              <a:gd name="connsiteY1418" fmla="*/ 3352869 h 5268968"/>
              <a:gd name="connsiteX1419" fmla="*/ 4708961 w 5754907"/>
              <a:gd name="connsiteY1419" fmla="*/ 3344085 h 5268968"/>
              <a:gd name="connsiteX1420" fmla="*/ 4737280 w 5754907"/>
              <a:gd name="connsiteY1420" fmla="*/ 3341361 h 5268968"/>
              <a:gd name="connsiteX1421" fmla="*/ 5174215 w 5754907"/>
              <a:gd name="connsiteY1421" fmla="*/ 3311154 h 5268968"/>
              <a:gd name="connsiteX1422" fmla="*/ 4714064 w 5754907"/>
              <a:gd name="connsiteY1422" fmla="*/ 3359649 h 5268968"/>
              <a:gd name="connsiteX1423" fmla="*/ 4558398 w 5754907"/>
              <a:gd name="connsiteY1423" fmla="*/ 3383126 h 5268968"/>
              <a:gd name="connsiteX1424" fmla="*/ 4582734 w 5754907"/>
              <a:gd name="connsiteY1424" fmla="*/ 3391705 h 5268968"/>
              <a:gd name="connsiteX1425" fmla="*/ 4623583 w 5754907"/>
              <a:gd name="connsiteY1425" fmla="*/ 3385987 h 5268968"/>
              <a:gd name="connsiteX1426" fmla="*/ 5168630 w 5754907"/>
              <a:gd name="connsiteY1426" fmla="*/ 3342013 h 5268968"/>
              <a:gd name="connsiteX1427" fmla="*/ 4537087 w 5754907"/>
              <a:gd name="connsiteY1427" fmla="*/ 3428555 h 5268968"/>
              <a:gd name="connsiteX1428" fmla="*/ 4362667 w 5754907"/>
              <a:gd name="connsiteY1428" fmla="*/ 3467364 h 5268968"/>
              <a:gd name="connsiteX1429" fmla="*/ 4363233 w 5754907"/>
              <a:gd name="connsiteY1429" fmla="*/ 3471172 h 5268968"/>
              <a:gd name="connsiteX1430" fmla="*/ 4366526 w 5754907"/>
              <a:gd name="connsiteY1430" fmla="*/ 3480876 h 5268968"/>
              <a:gd name="connsiteX1431" fmla="*/ 4603261 w 5754907"/>
              <a:gd name="connsiteY1431" fmla="*/ 3433618 h 5268968"/>
              <a:gd name="connsiteX1432" fmla="*/ 5124193 w 5754907"/>
              <a:gd name="connsiteY1432" fmla="*/ 3372935 h 5268968"/>
              <a:gd name="connsiteX1433" fmla="*/ 5313918 w 5754907"/>
              <a:gd name="connsiteY1433" fmla="*/ 3380524 h 5268968"/>
              <a:gd name="connsiteX1434" fmla="*/ 5363403 w 5754907"/>
              <a:gd name="connsiteY1434" fmla="*/ 3377849 h 5268968"/>
              <a:gd name="connsiteX1435" fmla="*/ 5393234 w 5754907"/>
              <a:gd name="connsiteY1435" fmla="*/ 3388366 h 5268968"/>
              <a:gd name="connsiteX1436" fmla="*/ 5210122 w 5754907"/>
              <a:gd name="connsiteY1436" fmla="*/ 3409581 h 5268968"/>
              <a:gd name="connsiteX1437" fmla="*/ 4571481 w 5754907"/>
              <a:gd name="connsiteY1437" fmla="*/ 3486210 h 5268968"/>
              <a:gd name="connsiteX1438" fmla="*/ 4394796 w 5754907"/>
              <a:gd name="connsiteY1438" fmla="*/ 3520808 h 5268968"/>
              <a:gd name="connsiteX1439" fmla="*/ 4381164 w 5754907"/>
              <a:gd name="connsiteY1439" fmla="*/ 3524048 h 5268968"/>
              <a:gd name="connsiteX1440" fmla="*/ 4381157 w 5754907"/>
              <a:gd name="connsiteY1440" fmla="*/ 3524205 h 5268968"/>
              <a:gd name="connsiteX1441" fmla="*/ 4380114 w 5754907"/>
              <a:gd name="connsiteY1441" fmla="*/ 3534898 h 5268968"/>
              <a:gd name="connsiteX1442" fmla="*/ 4382294 w 5754907"/>
              <a:gd name="connsiteY1442" fmla="*/ 3538679 h 5268968"/>
              <a:gd name="connsiteX1443" fmla="*/ 4388605 w 5754907"/>
              <a:gd name="connsiteY1443" fmla="*/ 3537039 h 5268968"/>
              <a:gd name="connsiteX1444" fmla="*/ 4548267 w 5754907"/>
              <a:gd name="connsiteY1444" fmla="*/ 3504498 h 5268968"/>
              <a:gd name="connsiteX1445" fmla="*/ 5168792 w 5754907"/>
              <a:gd name="connsiteY1445" fmla="*/ 3434186 h 5268968"/>
              <a:gd name="connsiteX1446" fmla="*/ 5263503 w 5754907"/>
              <a:gd name="connsiteY1446" fmla="*/ 3428398 h 5268968"/>
              <a:gd name="connsiteX1447" fmla="*/ 5279145 w 5754907"/>
              <a:gd name="connsiteY1447" fmla="*/ 3446619 h 5268968"/>
              <a:gd name="connsiteX1448" fmla="*/ 5305472 w 5754907"/>
              <a:gd name="connsiteY1448" fmla="*/ 3449547 h 5268968"/>
              <a:gd name="connsiteX1449" fmla="*/ 5192255 w 5754907"/>
              <a:gd name="connsiteY1449" fmla="*/ 3475284 h 5268968"/>
              <a:gd name="connsiteX1450" fmla="*/ 5189539 w 5754907"/>
              <a:gd name="connsiteY1450" fmla="*/ 3467973 h 5268968"/>
              <a:gd name="connsiteX1451" fmla="*/ 5277154 w 5754907"/>
              <a:gd name="connsiteY1451" fmla="*/ 3452271 h 5268968"/>
              <a:gd name="connsiteX1452" fmla="*/ 5192255 w 5754907"/>
              <a:gd name="connsiteY1452" fmla="*/ 3475284 h 5268968"/>
              <a:gd name="connsiteX1453" fmla="*/ 5196509 w 5754907"/>
              <a:gd name="connsiteY1453" fmla="*/ 3480554 h 5268968"/>
              <a:gd name="connsiteX1454" fmla="*/ 5162692 w 5754907"/>
              <a:gd name="connsiteY1454" fmla="*/ 3490059 h 5268968"/>
              <a:gd name="connsiteX1455" fmla="*/ 5031878 w 5754907"/>
              <a:gd name="connsiteY1455" fmla="*/ 3497100 h 5268968"/>
              <a:gd name="connsiteX1456" fmla="*/ 4603961 w 5754907"/>
              <a:gd name="connsiteY1456" fmla="*/ 3557750 h 5268968"/>
              <a:gd name="connsiteX1457" fmla="*/ 4413039 w 5754907"/>
              <a:gd name="connsiteY1457" fmla="*/ 3593030 h 5268968"/>
              <a:gd name="connsiteX1458" fmla="*/ 4411256 w 5754907"/>
              <a:gd name="connsiteY1458" fmla="*/ 3601169 h 5268968"/>
              <a:gd name="connsiteX1459" fmla="*/ 4410298 w 5754907"/>
              <a:gd name="connsiteY1459" fmla="*/ 3614555 h 5268968"/>
              <a:gd name="connsiteX1460" fmla="*/ 4436797 w 5754907"/>
              <a:gd name="connsiteY1460" fmla="*/ 3652665 h 5268968"/>
              <a:gd name="connsiteX1461" fmla="*/ 4452574 w 5754907"/>
              <a:gd name="connsiteY1461" fmla="*/ 3709671 h 5268968"/>
              <a:gd name="connsiteX1462" fmla="*/ 4467865 w 5754907"/>
              <a:gd name="connsiteY1462" fmla="*/ 3722587 h 5268968"/>
              <a:gd name="connsiteX1463" fmla="*/ 4476916 w 5754907"/>
              <a:gd name="connsiteY1463" fmla="*/ 3773911 h 5268968"/>
              <a:gd name="connsiteX1464" fmla="*/ 4500632 w 5754907"/>
              <a:gd name="connsiteY1464" fmla="*/ 3799186 h 5268968"/>
              <a:gd name="connsiteX1465" fmla="*/ 4498904 w 5754907"/>
              <a:gd name="connsiteY1465" fmla="*/ 3824807 h 5268968"/>
              <a:gd name="connsiteX1466" fmla="*/ 4520035 w 5754907"/>
              <a:gd name="connsiteY1466" fmla="*/ 3853139 h 5268968"/>
              <a:gd name="connsiteX1467" fmla="*/ 4531015 w 5754907"/>
              <a:gd name="connsiteY1467" fmla="*/ 3894735 h 5268968"/>
              <a:gd name="connsiteX1468" fmla="*/ 4549987 w 5754907"/>
              <a:gd name="connsiteY1468" fmla="*/ 3949199 h 5268968"/>
              <a:gd name="connsiteX1469" fmla="*/ 4553901 w 5754907"/>
              <a:gd name="connsiteY1469" fmla="*/ 3974344 h 5268968"/>
              <a:gd name="connsiteX1470" fmla="*/ 4584483 w 5754907"/>
              <a:gd name="connsiteY1470" fmla="*/ 4000177 h 5268968"/>
              <a:gd name="connsiteX1471" fmla="*/ 4584926 w 5754907"/>
              <a:gd name="connsiteY1471" fmla="*/ 4038114 h 5268968"/>
              <a:gd name="connsiteX1472" fmla="*/ 4601303 w 5754907"/>
              <a:gd name="connsiteY1472" fmla="*/ 4057190 h 5268968"/>
              <a:gd name="connsiteX1473" fmla="*/ 4612525 w 5754907"/>
              <a:gd name="connsiteY1473" fmla="*/ 4120830 h 5268968"/>
              <a:gd name="connsiteX1474" fmla="*/ 4618535 w 5754907"/>
              <a:gd name="connsiteY1474" fmla="*/ 4098827 h 5268968"/>
              <a:gd name="connsiteX1475" fmla="*/ 4624146 w 5754907"/>
              <a:gd name="connsiteY1475" fmla="*/ 4130647 h 5268968"/>
              <a:gd name="connsiteX1476" fmla="*/ 4641178 w 5754907"/>
              <a:gd name="connsiteY1476" fmla="*/ 4156391 h 5268968"/>
              <a:gd name="connsiteX1477" fmla="*/ 4651544 w 5754907"/>
              <a:gd name="connsiteY1477" fmla="*/ 4197469 h 5268968"/>
              <a:gd name="connsiteX1478" fmla="*/ 4679986 w 5754907"/>
              <a:gd name="connsiteY1478" fmla="*/ 4264301 h 5268968"/>
              <a:gd name="connsiteX1479" fmla="*/ 4678501 w 5754907"/>
              <a:gd name="connsiteY1479" fmla="*/ 4311965 h 5268968"/>
              <a:gd name="connsiteX1480" fmla="*/ 4694878 w 5754907"/>
              <a:gd name="connsiteY1480" fmla="*/ 4331041 h 5268968"/>
              <a:gd name="connsiteX1481" fmla="*/ 4680455 w 5754907"/>
              <a:gd name="connsiteY1481" fmla="*/ 4379134 h 5268968"/>
              <a:gd name="connsiteX1482" fmla="*/ 4699634 w 5754907"/>
              <a:gd name="connsiteY1482" fmla="*/ 4340298 h 5268968"/>
              <a:gd name="connsiteX1483" fmla="*/ 4600786 w 5754907"/>
              <a:gd name="connsiteY1483" fmla="*/ 4473450 h 5268968"/>
              <a:gd name="connsiteX1484" fmla="*/ 4572800 w 5754907"/>
              <a:gd name="connsiteY1484" fmla="*/ 4483007 h 5268968"/>
              <a:gd name="connsiteX1485" fmla="*/ 4608768 w 5754907"/>
              <a:gd name="connsiteY1485" fmla="*/ 4447870 h 5268968"/>
              <a:gd name="connsiteX1486" fmla="*/ 4559207 w 5754907"/>
              <a:gd name="connsiteY1486" fmla="*/ 4476766 h 5268968"/>
              <a:gd name="connsiteX1487" fmla="*/ 4199521 w 5754907"/>
              <a:gd name="connsiteY1487" fmla="*/ 4594880 h 5268968"/>
              <a:gd name="connsiteX1488" fmla="*/ 3785349 w 5754907"/>
              <a:gd name="connsiteY1488" fmla="*/ 4684442 h 5268968"/>
              <a:gd name="connsiteX1489" fmla="*/ 3369637 w 5754907"/>
              <a:gd name="connsiteY1489" fmla="*/ 4777068 h 5268968"/>
              <a:gd name="connsiteX1490" fmla="*/ 3003023 w 5754907"/>
              <a:gd name="connsiteY1490" fmla="*/ 4873605 h 5268968"/>
              <a:gd name="connsiteX1491" fmla="*/ 2986845 w 5754907"/>
              <a:gd name="connsiteY1491" fmla="*/ 4870424 h 5268968"/>
              <a:gd name="connsiteX1492" fmla="*/ 3079253 w 5754907"/>
              <a:gd name="connsiteY1492" fmla="*/ 4845397 h 5268968"/>
              <a:gd name="connsiteX1493" fmla="*/ 3203771 w 5754907"/>
              <a:gd name="connsiteY1493" fmla="*/ 4804689 h 5268968"/>
              <a:gd name="connsiteX1494" fmla="*/ 3452120 w 5754907"/>
              <a:gd name="connsiteY1494" fmla="*/ 4748901 h 5268968"/>
              <a:gd name="connsiteX1495" fmla="*/ 3829269 w 5754907"/>
              <a:gd name="connsiteY1495" fmla="*/ 4656022 h 5268968"/>
              <a:gd name="connsiteX1496" fmla="*/ 3936767 w 5754907"/>
              <a:gd name="connsiteY1496" fmla="*/ 4628017 h 5268968"/>
              <a:gd name="connsiteX1497" fmla="*/ 3916920 w 5754907"/>
              <a:gd name="connsiteY1497" fmla="*/ 4621736 h 5268968"/>
              <a:gd name="connsiteX1498" fmla="*/ 3817648 w 5754907"/>
              <a:gd name="connsiteY1498" fmla="*/ 4646205 h 5268968"/>
              <a:gd name="connsiteX1499" fmla="*/ 3420696 w 5754907"/>
              <a:gd name="connsiteY1499" fmla="*/ 4738954 h 5268968"/>
              <a:gd name="connsiteX1500" fmla="*/ 2902009 w 5754907"/>
              <a:gd name="connsiteY1500" fmla="*/ 4885246 h 5268968"/>
              <a:gd name="connsiteX1501" fmla="*/ 2639225 w 5754907"/>
              <a:gd name="connsiteY1501" fmla="*/ 4950682 h 5268968"/>
              <a:gd name="connsiteX1502" fmla="*/ 1994399 w 5754907"/>
              <a:gd name="connsiteY1502" fmla="*/ 5190473 h 5268968"/>
              <a:gd name="connsiteX1503" fmla="*/ 1901074 w 5754907"/>
              <a:gd name="connsiteY1503" fmla="*/ 5238666 h 5268968"/>
              <a:gd name="connsiteX1504" fmla="*/ 1873833 w 5754907"/>
              <a:gd name="connsiteY1504" fmla="*/ 5245811 h 5268968"/>
              <a:gd name="connsiteX1505" fmla="*/ 1874636 w 5754907"/>
              <a:gd name="connsiteY1505" fmla="*/ 5240440 h 5268968"/>
              <a:gd name="connsiteX1506" fmla="*/ 1806588 w 5754907"/>
              <a:gd name="connsiteY1506" fmla="*/ 5258962 h 5268968"/>
              <a:gd name="connsiteX1507" fmla="*/ 1873550 w 5754907"/>
              <a:gd name="connsiteY1507" fmla="*/ 5234282 h 5268968"/>
              <a:gd name="connsiteX1508" fmla="*/ 1874636 w 5754907"/>
              <a:gd name="connsiteY1508" fmla="*/ 5240440 h 5268968"/>
              <a:gd name="connsiteX1509" fmla="*/ 1785899 w 5754907"/>
              <a:gd name="connsiteY1509" fmla="*/ 5268566 h 5268968"/>
              <a:gd name="connsiteX1510" fmla="*/ 1802918 w 5754907"/>
              <a:gd name="connsiteY1510" fmla="*/ 5255861 h 5268968"/>
              <a:gd name="connsiteX1511" fmla="*/ 1806345 w 5754907"/>
              <a:gd name="connsiteY1511" fmla="*/ 5236916 h 5268968"/>
              <a:gd name="connsiteX1512" fmla="*/ 1874192 w 5754907"/>
              <a:gd name="connsiteY1512" fmla="*/ 5202500 h 5268968"/>
              <a:gd name="connsiteX1513" fmla="*/ 2331853 w 5754907"/>
              <a:gd name="connsiteY1513" fmla="*/ 4999419 h 5268968"/>
              <a:gd name="connsiteX1514" fmla="*/ 2838030 w 5754907"/>
              <a:gd name="connsiteY1514" fmla="*/ 4853044 h 5268968"/>
              <a:gd name="connsiteX1515" fmla="*/ 2864499 w 5754907"/>
              <a:gd name="connsiteY1515" fmla="*/ 4837838 h 5268968"/>
              <a:gd name="connsiteX1516" fmla="*/ 2792128 w 5754907"/>
              <a:gd name="connsiteY1516" fmla="*/ 4846590 h 5268968"/>
              <a:gd name="connsiteX1517" fmla="*/ 2586013 w 5754907"/>
              <a:gd name="connsiteY1517" fmla="*/ 4905733 h 5268968"/>
              <a:gd name="connsiteX1518" fmla="*/ 2308380 w 5754907"/>
              <a:gd name="connsiteY1518" fmla="*/ 4996189 h 5268968"/>
              <a:gd name="connsiteX1519" fmla="*/ 1835627 w 5754907"/>
              <a:gd name="connsiteY1519" fmla="*/ 5202249 h 5268968"/>
              <a:gd name="connsiteX1520" fmla="*/ 1700387 w 5754907"/>
              <a:gd name="connsiteY1520" fmla="*/ 5261854 h 5268968"/>
              <a:gd name="connsiteX1521" fmla="*/ 1716752 w 5754907"/>
              <a:gd name="connsiteY1521" fmla="*/ 5242481 h 5268968"/>
              <a:gd name="connsiteX1522" fmla="*/ 1752059 w 5754907"/>
              <a:gd name="connsiteY1522" fmla="*/ 5224257 h 5268968"/>
              <a:gd name="connsiteX1523" fmla="*/ 1880190 w 5754907"/>
              <a:gd name="connsiteY1523" fmla="*/ 5142049 h 5268968"/>
              <a:gd name="connsiteX1524" fmla="*/ 2662884 w 5754907"/>
              <a:gd name="connsiteY1524" fmla="*/ 4845746 h 5268968"/>
              <a:gd name="connsiteX1525" fmla="*/ 2779831 w 5754907"/>
              <a:gd name="connsiteY1525" fmla="*/ 4815240 h 5268968"/>
              <a:gd name="connsiteX1526" fmla="*/ 2763043 w 5754907"/>
              <a:gd name="connsiteY1526" fmla="*/ 4811542 h 5268968"/>
              <a:gd name="connsiteX1527" fmla="*/ 2308778 w 5754907"/>
              <a:gd name="connsiteY1527" fmla="*/ 4942365 h 5268968"/>
              <a:gd name="connsiteX1528" fmla="*/ 1836914 w 5754907"/>
              <a:gd name="connsiteY1528" fmla="*/ 5138690 h 5268968"/>
              <a:gd name="connsiteX1529" fmla="*/ 2231694 w 5754907"/>
              <a:gd name="connsiteY1529" fmla="*/ 4948010 h 5268968"/>
              <a:gd name="connsiteX1530" fmla="*/ 2262263 w 5754907"/>
              <a:gd name="connsiteY1530" fmla="*/ 4935395 h 5268968"/>
              <a:gd name="connsiteX1531" fmla="*/ 2275613 w 5754907"/>
              <a:gd name="connsiteY1531" fmla="*/ 4919591 h 5268968"/>
              <a:gd name="connsiteX1532" fmla="*/ 2158435 w 5754907"/>
              <a:gd name="connsiteY1532" fmla="*/ 4966498 h 5268968"/>
              <a:gd name="connsiteX1533" fmla="*/ 1820537 w 5754907"/>
              <a:gd name="connsiteY1533" fmla="*/ 5119614 h 5268968"/>
              <a:gd name="connsiteX1534" fmla="*/ 2134962 w 5754907"/>
              <a:gd name="connsiteY1534" fmla="*/ 4963268 h 5268968"/>
              <a:gd name="connsiteX1535" fmla="*/ 2155652 w 5754907"/>
              <a:gd name="connsiteY1535" fmla="*/ 4953665 h 5268968"/>
              <a:gd name="connsiteX1536" fmla="*/ 2233379 w 5754907"/>
              <a:gd name="connsiteY1536" fmla="*/ 4916239 h 5268968"/>
              <a:gd name="connsiteX1537" fmla="*/ 2406141 w 5754907"/>
              <a:gd name="connsiteY1537" fmla="*/ 4856879 h 5268968"/>
              <a:gd name="connsiteX1538" fmla="*/ 2523519 w 5754907"/>
              <a:gd name="connsiteY1538" fmla="*/ 4825864 h 5268968"/>
              <a:gd name="connsiteX1539" fmla="*/ 2590481 w 5754907"/>
              <a:gd name="connsiteY1539" fmla="*/ 4801183 h 5268968"/>
              <a:gd name="connsiteX1540" fmla="*/ 2644324 w 5754907"/>
              <a:gd name="connsiteY1540" fmla="*/ 4775905 h 5268968"/>
              <a:gd name="connsiteX1541" fmla="*/ 2588128 w 5754907"/>
              <a:gd name="connsiteY1541" fmla="*/ 4787840 h 5268968"/>
              <a:gd name="connsiteX1542" fmla="*/ 2226925 w 5754907"/>
              <a:gd name="connsiteY1542" fmla="*/ 4900304 h 5268968"/>
              <a:gd name="connsiteX1543" fmla="*/ 1823108 w 5754907"/>
              <a:gd name="connsiteY1543" fmla="*/ 5078109 h 5268968"/>
              <a:gd name="connsiteX1544" fmla="*/ 1817004 w 5754907"/>
              <a:gd name="connsiteY1544" fmla="*/ 5081345 h 5268968"/>
              <a:gd name="connsiteX1545" fmla="*/ 1813637 w 5754907"/>
              <a:gd name="connsiteY1545" fmla="*/ 5080760 h 5268968"/>
              <a:gd name="connsiteX1546" fmla="*/ 1790488 w 5754907"/>
              <a:gd name="connsiteY1546" fmla="*/ 5083198 h 5268968"/>
              <a:gd name="connsiteX1547" fmla="*/ 1794467 w 5754907"/>
              <a:gd name="connsiteY1547" fmla="*/ 5080996 h 5268968"/>
              <a:gd name="connsiteX1548" fmla="*/ 2209051 w 5754907"/>
              <a:gd name="connsiteY1548" fmla="*/ 4890446 h 5268968"/>
              <a:gd name="connsiteX1549" fmla="*/ 2697966 w 5754907"/>
              <a:gd name="connsiteY1549" fmla="*/ 4734731 h 5268968"/>
              <a:gd name="connsiteX1550" fmla="*/ 2381569 w 5754907"/>
              <a:gd name="connsiteY1550" fmla="*/ 4809042 h 5268968"/>
              <a:gd name="connsiteX1551" fmla="*/ 2073567 w 5754907"/>
              <a:gd name="connsiteY1551" fmla="*/ 4928008 h 5268968"/>
              <a:gd name="connsiteX1552" fmla="*/ 1811194 w 5754907"/>
              <a:gd name="connsiteY1552" fmla="*/ 5050027 h 5268968"/>
              <a:gd name="connsiteX1553" fmla="*/ 1810206 w 5754907"/>
              <a:gd name="connsiteY1553" fmla="*/ 5050493 h 5268968"/>
              <a:gd name="connsiteX1554" fmla="*/ 1783254 w 5754907"/>
              <a:gd name="connsiteY1554" fmla="*/ 5056721 h 5268968"/>
              <a:gd name="connsiteX1555" fmla="*/ 1771903 w 5754907"/>
              <a:gd name="connsiteY1555" fmla="*/ 5061140 h 5268968"/>
              <a:gd name="connsiteX1556" fmla="*/ 1774646 w 5754907"/>
              <a:gd name="connsiteY1556" fmla="*/ 5039836 h 5268968"/>
              <a:gd name="connsiteX1557" fmla="*/ 1745751 w 5754907"/>
              <a:gd name="connsiteY1557" fmla="*/ 5043597 h 5268968"/>
              <a:gd name="connsiteX1558" fmla="*/ 1727558 w 5754907"/>
              <a:gd name="connsiteY1558" fmla="*/ 5035277 h 5268968"/>
              <a:gd name="connsiteX1559" fmla="*/ 1803813 w 5754907"/>
              <a:gd name="connsiteY1559" fmla="*/ 5014128 h 5268968"/>
              <a:gd name="connsiteX1560" fmla="*/ 1799141 w 5754907"/>
              <a:gd name="connsiteY1560" fmla="*/ 4990888 h 5268968"/>
              <a:gd name="connsiteX1561" fmla="*/ 1842319 w 5754907"/>
              <a:gd name="connsiteY1561" fmla="*/ 4983715 h 5268968"/>
              <a:gd name="connsiteX1562" fmla="*/ 1815348 w 5754907"/>
              <a:gd name="connsiteY1562" fmla="*/ 4980839 h 5268968"/>
              <a:gd name="connsiteX1563" fmla="*/ 1729251 w 5754907"/>
              <a:gd name="connsiteY1563" fmla="*/ 4979779 h 5268968"/>
              <a:gd name="connsiteX1564" fmla="*/ 1793923 w 5754907"/>
              <a:gd name="connsiteY1564" fmla="*/ 4960365 h 5268968"/>
              <a:gd name="connsiteX1565" fmla="*/ 1847935 w 5754907"/>
              <a:gd name="connsiteY1565" fmla="*/ 4933407 h 5268968"/>
              <a:gd name="connsiteX1566" fmla="*/ 1775861 w 5754907"/>
              <a:gd name="connsiteY1566" fmla="*/ 4944341 h 5268968"/>
              <a:gd name="connsiteX1567" fmla="*/ 1711776 w 5754907"/>
              <a:gd name="connsiteY1567" fmla="*/ 4953706 h 5268968"/>
              <a:gd name="connsiteX1568" fmla="*/ 1670899 w 5754907"/>
              <a:gd name="connsiteY1568" fmla="*/ 4958584 h 5268968"/>
              <a:gd name="connsiteX1569" fmla="*/ 1681958 w 5754907"/>
              <a:gd name="connsiteY1569" fmla="*/ 4953636 h 5268968"/>
              <a:gd name="connsiteX1570" fmla="*/ 1760263 w 5754907"/>
              <a:gd name="connsiteY1570" fmla="*/ 4914542 h 5268968"/>
              <a:gd name="connsiteX1571" fmla="*/ 1803719 w 5754907"/>
              <a:gd name="connsiteY1571" fmla="*/ 4899841 h 5268968"/>
              <a:gd name="connsiteX1572" fmla="*/ 1798683 w 5754907"/>
              <a:gd name="connsiteY1572" fmla="*/ 4895476 h 5268968"/>
              <a:gd name="connsiteX1573" fmla="*/ 1798420 w 5754907"/>
              <a:gd name="connsiteY1573" fmla="*/ 4895490 h 5268968"/>
              <a:gd name="connsiteX1574" fmla="*/ 1801802 w 5754907"/>
              <a:gd name="connsiteY1574" fmla="*/ 4893803 h 5268968"/>
              <a:gd name="connsiteX1575" fmla="*/ 1931162 w 5754907"/>
              <a:gd name="connsiteY1575" fmla="*/ 4834799 h 5268968"/>
              <a:gd name="connsiteX1576" fmla="*/ 1975081 w 5754907"/>
              <a:gd name="connsiteY1576" fmla="*/ 4806379 h 5268968"/>
              <a:gd name="connsiteX1577" fmla="*/ 1900368 w 5754907"/>
              <a:gd name="connsiteY1577" fmla="*/ 4840236 h 5268968"/>
              <a:gd name="connsiteX1578" fmla="*/ 1776775 w 5754907"/>
              <a:gd name="connsiteY1578" fmla="*/ 4896627 h 5268968"/>
              <a:gd name="connsiteX1579" fmla="*/ 1766816 w 5754907"/>
              <a:gd name="connsiteY1579" fmla="*/ 4897150 h 5268968"/>
              <a:gd name="connsiteX1580" fmla="*/ 1749216 w 5754907"/>
              <a:gd name="connsiteY1580" fmla="*/ 4893345 h 5268968"/>
              <a:gd name="connsiteX1581" fmla="*/ 1855873 w 5754907"/>
              <a:gd name="connsiteY1581" fmla="*/ 4846808 h 5268968"/>
              <a:gd name="connsiteX1582" fmla="*/ 1729170 w 5754907"/>
              <a:gd name="connsiteY1582" fmla="*/ 4858950 h 5268968"/>
              <a:gd name="connsiteX1583" fmla="*/ 1735043 w 5754907"/>
              <a:gd name="connsiteY1583" fmla="*/ 4838837 h 5268968"/>
              <a:gd name="connsiteX1584" fmla="*/ 1737956 w 5754907"/>
              <a:gd name="connsiteY1584" fmla="*/ 4832718 h 5268968"/>
              <a:gd name="connsiteX1585" fmla="*/ 1703135 w 5754907"/>
              <a:gd name="connsiteY1585" fmla="*/ 4851632 h 5268968"/>
              <a:gd name="connsiteX1586" fmla="*/ 1624774 w 5754907"/>
              <a:gd name="connsiteY1586" fmla="*/ 4894455 h 5268968"/>
              <a:gd name="connsiteX1587" fmla="*/ 1642158 w 5754907"/>
              <a:gd name="connsiteY1587" fmla="*/ 4881127 h 5268968"/>
              <a:gd name="connsiteX1588" fmla="*/ 1709701 w 5754907"/>
              <a:gd name="connsiteY1588" fmla="*/ 4831152 h 5268968"/>
              <a:gd name="connsiteX1589" fmla="*/ 1715427 w 5754907"/>
              <a:gd name="connsiteY1589" fmla="*/ 4819669 h 5268968"/>
              <a:gd name="connsiteX1590" fmla="*/ 1710763 w 5754907"/>
              <a:gd name="connsiteY1590" fmla="*/ 4820184 h 5268968"/>
              <a:gd name="connsiteX1591" fmla="*/ 1710091 w 5754907"/>
              <a:gd name="connsiteY1591" fmla="*/ 4820423 h 5268968"/>
              <a:gd name="connsiteX1592" fmla="*/ 1618263 w 5754907"/>
              <a:gd name="connsiteY1592" fmla="*/ 4890692 h 5268968"/>
              <a:gd name="connsiteX1593" fmla="*/ 1614291 w 5754907"/>
              <a:gd name="connsiteY1593" fmla="*/ 4863752 h 5268968"/>
              <a:gd name="connsiteX1594" fmla="*/ 1584092 w 5754907"/>
              <a:gd name="connsiteY1594" fmla="*/ 4883233 h 5268968"/>
              <a:gd name="connsiteX1595" fmla="*/ 1556110 w 5754907"/>
              <a:gd name="connsiteY1595" fmla="*/ 4894577 h 5268968"/>
              <a:gd name="connsiteX1596" fmla="*/ 1559473 w 5754907"/>
              <a:gd name="connsiteY1596" fmla="*/ 4887286 h 5268968"/>
              <a:gd name="connsiteX1597" fmla="*/ 1580691 w 5754907"/>
              <a:gd name="connsiteY1597" fmla="*/ 4877581 h 5268968"/>
              <a:gd name="connsiteX1598" fmla="*/ 1608544 w 5754907"/>
              <a:gd name="connsiteY1598" fmla="*/ 4859763 h 5268968"/>
              <a:gd name="connsiteX1599" fmla="*/ 1609689 w 5754907"/>
              <a:gd name="connsiteY1599" fmla="*/ 4847514 h 5268968"/>
              <a:gd name="connsiteX1600" fmla="*/ 1747922 w 5754907"/>
              <a:gd name="connsiteY1600" fmla="*/ 4767786 h 5268968"/>
              <a:gd name="connsiteX1601" fmla="*/ 1757155 w 5754907"/>
              <a:gd name="connsiteY1601" fmla="*/ 4759638 h 5268968"/>
              <a:gd name="connsiteX1602" fmla="*/ 1758450 w 5754907"/>
              <a:gd name="connsiteY1602" fmla="*/ 4757905 h 5268968"/>
              <a:gd name="connsiteX1603" fmla="*/ 1737575 w 5754907"/>
              <a:gd name="connsiteY1603" fmla="*/ 4765956 h 5268968"/>
              <a:gd name="connsiteX1604" fmla="*/ 1732571 w 5754907"/>
              <a:gd name="connsiteY1604" fmla="*/ 4768594 h 5268968"/>
              <a:gd name="connsiteX1605" fmla="*/ 1715595 w 5754907"/>
              <a:gd name="connsiteY1605" fmla="*/ 4777631 h 5268968"/>
              <a:gd name="connsiteX1606" fmla="*/ 1647675 w 5754907"/>
              <a:gd name="connsiteY1606" fmla="*/ 4813666 h 5268968"/>
              <a:gd name="connsiteX1607" fmla="*/ 1632111 w 5754907"/>
              <a:gd name="connsiteY1607" fmla="*/ 4822275 h 5268968"/>
              <a:gd name="connsiteX1608" fmla="*/ 1637616 w 5754907"/>
              <a:gd name="connsiteY1608" fmla="*/ 4817840 h 5268968"/>
              <a:gd name="connsiteX1609" fmla="*/ 1633546 w 5754907"/>
              <a:gd name="connsiteY1609" fmla="*/ 4810057 h 5268968"/>
              <a:gd name="connsiteX1610" fmla="*/ 1633331 w 5754907"/>
              <a:gd name="connsiteY1610" fmla="*/ 4809617 h 5268968"/>
              <a:gd name="connsiteX1611" fmla="*/ 1624948 w 5754907"/>
              <a:gd name="connsiteY1611" fmla="*/ 4792424 h 5268968"/>
              <a:gd name="connsiteX1612" fmla="*/ 1641952 w 5754907"/>
              <a:gd name="connsiteY1612" fmla="*/ 4780455 h 5268968"/>
              <a:gd name="connsiteX1613" fmla="*/ 1641738 w 5754907"/>
              <a:gd name="connsiteY1613" fmla="*/ 4780545 h 5268968"/>
              <a:gd name="connsiteX1614" fmla="*/ 1637755 w 5754907"/>
              <a:gd name="connsiteY1614" fmla="*/ 4780346 h 5268968"/>
              <a:gd name="connsiteX1615" fmla="*/ 1630766 w 5754907"/>
              <a:gd name="connsiteY1615" fmla="*/ 4777312 h 5268968"/>
              <a:gd name="connsiteX1616" fmla="*/ 1668901 w 5754907"/>
              <a:gd name="connsiteY1616" fmla="*/ 4760172 h 5268968"/>
              <a:gd name="connsiteX1617" fmla="*/ 1665314 w 5754907"/>
              <a:gd name="connsiteY1617" fmla="*/ 4753246 h 5268968"/>
              <a:gd name="connsiteX1618" fmla="*/ 1639291 w 5754907"/>
              <a:gd name="connsiteY1618" fmla="*/ 4771984 h 5268968"/>
              <a:gd name="connsiteX1619" fmla="*/ 1546983 w 5754907"/>
              <a:gd name="connsiteY1619" fmla="*/ 4812754 h 5268968"/>
              <a:gd name="connsiteX1620" fmla="*/ 1546867 w 5754907"/>
              <a:gd name="connsiteY1620" fmla="*/ 4812933 h 5268968"/>
              <a:gd name="connsiteX1621" fmla="*/ 1557184 w 5754907"/>
              <a:gd name="connsiteY1621" fmla="*/ 4809872 h 5268968"/>
              <a:gd name="connsiteX1622" fmla="*/ 1582318 w 5754907"/>
              <a:gd name="connsiteY1622" fmla="*/ 4805769 h 5268968"/>
              <a:gd name="connsiteX1623" fmla="*/ 1526655 w 5754907"/>
              <a:gd name="connsiteY1623" fmla="*/ 4830644 h 5268968"/>
              <a:gd name="connsiteX1624" fmla="*/ 1486710 w 5754907"/>
              <a:gd name="connsiteY1624" fmla="*/ 4852438 h 5268968"/>
              <a:gd name="connsiteX1625" fmla="*/ 1400518 w 5754907"/>
              <a:gd name="connsiteY1625" fmla="*/ 4868946 h 5268968"/>
              <a:gd name="connsiteX1626" fmla="*/ 1364168 w 5754907"/>
              <a:gd name="connsiteY1626" fmla="*/ 4894124 h 5268968"/>
              <a:gd name="connsiteX1627" fmla="*/ 1288426 w 5754907"/>
              <a:gd name="connsiteY1627" fmla="*/ 4935028 h 5268968"/>
              <a:gd name="connsiteX1628" fmla="*/ 1352849 w 5754907"/>
              <a:gd name="connsiteY1628" fmla="*/ 4887610 h 5268968"/>
              <a:gd name="connsiteX1629" fmla="*/ 1374088 w 5754907"/>
              <a:gd name="connsiteY1629" fmla="*/ 4874009 h 5268968"/>
              <a:gd name="connsiteX1630" fmla="*/ 1368983 w 5754907"/>
              <a:gd name="connsiteY1630" fmla="*/ 4874986 h 5268968"/>
              <a:gd name="connsiteX1631" fmla="*/ 1350835 w 5754907"/>
              <a:gd name="connsiteY1631" fmla="*/ 4877889 h 5268968"/>
              <a:gd name="connsiteX1632" fmla="*/ 1360979 w 5754907"/>
              <a:gd name="connsiteY1632" fmla="*/ 4872074 h 5268968"/>
              <a:gd name="connsiteX1633" fmla="*/ 1387835 w 5754907"/>
              <a:gd name="connsiteY1633" fmla="*/ 4856023 h 5268968"/>
              <a:gd name="connsiteX1634" fmla="*/ 1386623 w 5754907"/>
              <a:gd name="connsiteY1634" fmla="*/ 4855304 h 5268968"/>
              <a:gd name="connsiteX1635" fmla="*/ 1408065 w 5754907"/>
              <a:gd name="connsiteY1635" fmla="*/ 4850888 h 5268968"/>
              <a:gd name="connsiteX1636" fmla="*/ 1411444 w 5754907"/>
              <a:gd name="connsiteY1636" fmla="*/ 4848496 h 5268968"/>
              <a:gd name="connsiteX1637" fmla="*/ 1512886 w 5754907"/>
              <a:gd name="connsiteY1637" fmla="*/ 4763504 h 5268968"/>
              <a:gd name="connsiteX1638" fmla="*/ 1532864 w 5754907"/>
              <a:gd name="connsiteY1638" fmla="*/ 4744624 h 5268968"/>
              <a:gd name="connsiteX1639" fmla="*/ 1548860 w 5754907"/>
              <a:gd name="connsiteY1639" fmla="*/ 4734924 h 5268968"/>
              <a:gd name="connsiteX1640" fmla="*/ 1628853 w 5754907"/>
              <a:gd name="connsiteY1640" fmla="*/ 4688298 h 5268968"/>
              <a:gd name="connsiteX1641" fmla="*/ 1626113 w 5754907"/>
              <a:gd name="connsiteY1641" fmla="*/ 4688467 h 5268968"/>
              <a:gd name="connsiteX1642" fmla="*/ 1626015 w 5754907"/>
              <a:gd name="connsiteY1642" fmla="*/ 4686080 h 5268968"/>
              <a:gd name="connsiteX1643" fmla="*/ 1640172 w 5754907"/>
              <a:gd name="connsiteY1643" fmla="*/ 4681700 h 5268968"/>
              <a:gd name="connsiteX1644" fmla="*/ 1641229 w 5754907"/>
              <a:gd name="connsiteY1644" fmla="*/ 4681084 h 5268968"/>
              <a:gd name="connsiteX1645" fmla="*/ 1672485 w 5754907"/>
              <a:gd name="connsiteY1645" fmla="*/ 4655179 h 5268968"/>
              <a:gd name="connsiteX1646" fmla="*/ 1584074 w 5754907"/>
              <a:gd name="connsiteY1646" fmla="*/ 4696224 h 5268968"/>
              <a:gd name="connsiteX1647" fmla="*/ 1600193 w 5754907"/>
              <a:gd name="connsiteY1647" fmla="*/ 4680988 h 5268968"/>
              <a:gd name="connsiteX1648" fmla="*/ 1538798 w 5754907"/>
              <a:gd name="connsiteY1648" fmla="*/ 4701453 h 5268968"/>
              <a:gd name="connsiteX1649" fmla="*/ 1611081 w 5754907"/>
              <a:gd name="connsiteY1649" fmla="*/ 4631746 h 5268968"/>
              <a:gd name="connsiteX1650" fmla="*/ 1631773 w 5754907"/>
              <a:gd name="connsiteY1650" fmla="*/ 4613409 h 5268968"/>
              <a:gd name="connsiteX1651" fmla="*/ 1620263 w 5754907"/>
              <a:gd name="connsiteY1651" fmla="*/ 4612206 h 5268968"/>
              <a:gd name="connsiteX1652" fmla="*/ 1606224 w 5754907"/>
              <a:gd name="connsiteY1652" fmla="*/ 4613939 h 5268968"/>
              <a:gd name="connsiteX1653" fmla="*/ 1570339 w 5754907"/>
              <a:gd name="connsiteY1653" fmla="*/ 4637949 h 5268968"/>
              <a:gd name="connsiteX1654" fmla="*/ 1505764 w 5754907"/>
              <a:gd name="connsiteY1654" fmla="*/ 4670641 h 5268968"/>
              <a:gd name="connsiteX1655" fmla="*/ 1505585 w 5754907"/>
              <a:gd name="connsiteY1655" fmla="*/ 4643504 h 5268968"/>
              <a:gd name="connsiteX1656" fmla="*/ 1506719 w 5754907"/>
              <a:gd name="connsiteY1656" fmla="*/ 4634934 h 5268968"/>
              <a:gd name="connsiteX1657" fmla="*/ 1447460 w 5754907"/>
              <a:gd name="connsiteY1657" fmla="*/ 4647319 h 5268968"/>
              <a:gd name="connsiteX1658" fmla="*/ 1407697 w 5754907"/>
              <a:gd name="connsiteY1658" fmla="*/ 4655467 h 5268968"/>
              <a:gd name="connsiteX1659" fmla="*/ 1251066 w 5754907"/>
              <a:gd name="connsiteY1659" fmla="*/ 4746512 h 5268968"/>
              <a:gd name="connsiteX1660" fmla="*/ 1302692 w 5754907"/>
              <a:gd name="connsiteY1660" fmla="*/ 4700986 h 5268968"/>
              <a:gd name="connsiteX1661" fmla="*/ 1332313 w 5754907"/>
              <a:gd name="connsiteY1661" fmla="*/ 4680544 h 5268968"/>
              <a:gd name="connsiteX1662" fmla="*/ 1359272 w 5754907"/>
              <a:gd name="connsiteY1662" fmla="*/ 4661727 h 5268968"/>
              <a:gd name="connsiteX1663" fmla="*/ 1347979 w 5754907"/>
              <a:gd name="connsiteY1663" fmla="*/ 4663000 h 5268968"/>
              <a:gd name="connsiteX1664" fmla="*/ 1364166 w 5754907"/>
              <a:gd name="connsiteY1664" fmla="*/ 4658312 h 5268968"/>
              <a:gd name="connsiteX1665" fmla="*/ 1381178 w 5754907"/>
              <a:gd name="connsiteY1665" fmla="*/ 4646438 h 5268968"/>
              <a:gd name="connsiteX1666" fmla="*/ 1444837 w 5754907"/>
              <a:gd name="connsiteY1666" fmla="*/ 4587203 h 5268968"/>
              <a:gd name="connsiteX1667" fmla="*/ 1372085 w 5754907"/>
              <a:gd name="connsiteY1667" fmla="*/ 4623849 h 5268968"/>
              <a:gd name="connsiteX1668" fmla="*/ 1408010 w 5754907"/>
              <a:gd name="connsiteY1668" fmla="*/ 4583502 h 5268968"/>
              <a:gd name="connsiteX1669" fmla="*/ 1427456 w 5754907"/>
              <a:gd name="connsiteY1669" fmla="*/ 4567457 h 5268968"/>
              <a:gd name="connsiteX1670" fmla="*/ 1410735 w 5754907"/>
              <a:gd name="connsiteY1670" fmla="*/ 4566910 h 5268968"/>
              <a:gd name="connsiteX1671" fmla="*/ 1420200 w 5754907"/>
              <a:gd name="connsiteY1671" fmla="*/ 4560658 h 5268968"/>
              <a:gd name="connsiteX1672" fmla="*/ 1441666 w 5754907"/>
              <a:gd name="connsiteY1672" fmla="*/ 4555733 h 5268968"/>
              <a:gd name="connsiteX1673" fmla="*/ 1450713 w 5754907"/>
              <a:gd name="connsiteY1673" fmla="*/ 4548269 h 5268968"/>
              <a:gd name="connsiteX1674" fmla="*/ 1484369 w 5754907"/>
              <a:gd name="connsiteY1674" fmla="*/ 4522939 h 5268968"/>
              <a:gd name="connsiteX1675" fmla="*/ 1483893 w 5754907"/>
              <a:gd name="connsiteY1675" fmla="*/ 4523001 h 5268968"/>
              <a:gd name="connsiteX1676" fmla="*/ 1485358 w 5754907"/>
              <a:gd name="connsiteY1676" fmla="*/ 4522194 h 5268968"/>
              <a:gd name="connsiteX1677" fmla="*/ 1495379 w 5754907"/>
              <a:gd name="connsiteY1677" fmla="*/ 4514652 h 5268968"/>
              <a:gd name="connsiteX1678" fmla="*/ 1506911 w 5754907"/>
              <a:gd name="connsiteY1678" fmla="*/ 4504864 h 5268968"/>
              <a:gd name="connsiteX1679" fmla="*/ 1457730 w 5754907"/>
              <a:gd name="connsiteY1679" fmla="*/ 4525781 h 5268968"/>
              <a:gd name="connsiteX1680" fmla="*/ 1439443 w 5754907"/>
              <a:gd name="connsiteY1680" fmla="*/ 4522428 h 5268968"/>
              <a:gd name="connsiteX1681" fmla="*/ 1477344 w 5754907"/>
              <a:gd name="connsiteY1681" fmla="*/ 4508726 h 5268968"/>
              <a:gd name="connsiteX1682" fmla="*/ 1153402 w 5754907"/>
              <a:gd name="connsiteY1682" fmla="*/ 4560413 h 5268968"/>
              <a:gd name="connsiteX1683" fmla="*/ 1134634 w 5754907"/>
              <a:gd name="connsiteY1683" fmla="*/ 4562571 h 5268968"/>
              <a:gd name="connsiteX1684" fmla="*/ 1135566 w 5754907"/>
              <a:gd name="connsiteY1684" fmla="*/ 4561988 h 5268968"/>
              <a:gd name="connsiteX1685" fmla="*/ 1224103 w 5754907"/>
              <a:gd name="connsiteY1685" fmla="*/ 4517968 h 5268968"/>
              <a:gd name="connsiteX1686" fmla="*/ 1169605 w 5754907"/>
              <a:gd name="connsiteY1686" fmla="*/ 4536579 h 5268968"/>
              <a:gd name="connsiteX1687" fmla="*/ 1158005 w 5754907"/>
              <a:gd name="connsiteY1687" fmla="*/ 4542227 h 5268968"/>
              <a:gd name="connsiteX1688" fmla="*/ 1130277 w 5754907"/>
              <a:gd name="connsiteY1688" fmla="*/ 4563135 h 5268968"/>
              <a:gd name="connsiteX1689" fmla="*/ 1027202 w 5754907"/>
              <a:gd name="connsiteY1689" fmla="*/ 4633474 h 5268968"/>
              <a:gd name="connsiteX1690" fmla="*/ 1078440 w 5754907"/>
              <a:gd name="connsiteY1690" fmla="*/ 4586932 h 5268968"/>
              <a:gd name="connsiteX1691" fmla="*/ 1103389 w 5754907"/>
              <a:gd name="connsiteY1691" fmla="*/ 4566165 h 5268968"/>
              <a:gd name="connsiteX1692" fmla="*/ 1039100 w 5754907"/>
              <a:gd name="connsiteY1692" fmla="*/ 4573559 h 5268968"/>
              <a:gd name="connsiteX1693" fmla="*/ 1039289 w 5754907"/>
              <a:gd name="connsiteY1693" fmla="*/ 4568022 h 5268968"/>
              <a:gd name="connsiteX1694" fmla="*/ 1032481 w 5754907"/>
              <a:gd name="connsiteY1694" fmla="*/ 4571798 h 5268968"/>
              <a:gd name="connsiteX1695" fmla="*/ 1016927 w 5754907"/>
              <a:gd name="connsiteY1695" fmla="*/ 4576110 h 5268968"/>
              <a:gd name="connsiteX1696" fmla="*/ 965469 w 5754907"/>
              <a:gd name="connsiteY1696" fmla="*/ 4582028 h 5268968"/>
              <a:gd name="connsiteX1697" fmla="*/ 982008 w 5754907"/>
              <a:gd name="connsiteY1697" fmla="*/ 4573798 h 5268968"/>
              <a:gd name="connsiteX1698" fmla="*/ 987606 w 5754907"/>
              <a:gd name="connsiteY1698" fmla="*/ 4567171 h 5268968"/>
              <a:gd name="connsiteX1699" fmla="*/ 982008 w 5754907"/>
              <a:gd name="connsiteY1699" fmla="*/ 4573798 h 5268968"/>
              <a:gd name="connsiteX1700" fmla="*/ 976545 w 5754907"/>
              <a:gd name="connsiteY1700" fmla="*/ 4562117 h 5268968"/>
              <a:gd name="connsiteX1701" fmla="*/ 1028321 w 5754907"/>
              <a:gd name="connsiteY1701" fmla="*/ 4549768 h 5268968"/>
              <a:gd name="connsiteX1702" fmla="*/ 1072735 w 5754907"/>
              <a:gd name="connsiteY1702" fmla="*/ 4542918 h 5268968"/>
              <a:gd name="connsiteX1703" fmla="*/ 1072735 w 5754907"/>
              <a:gd name="connsiteY1703" fmla="*/ 4542918 h 5268968"/>
              <a:gd name="connsiteX1704" fmla="*/ 1028321 w 5754907"/>
              <a:gd name="connsiteY1704" fmla="*/ 4549768 h 5268968"/>
              <a:gd name="connsiteX1705" fmla="*/ 973402 w 5754907"/>
              <a:gd name="connsiteY1705" fmla="*/ 4554489 h 5268968"/>
              <a:gd name="connsiteX1706" fmla="*/ 998191 w 5754907"/>
              <a:gd name="connsiteY1706" fmla="*/ 4539750 h 5268968"/>
              <a:gd name="connsiteX1707" fmla="*/ 1008374 w 5754907"/>
              <a:gd name="connsiteY1707" fmla="*/ 4532841 h 5268968"/>
              <a:gd name="connsiteX1708" fmla="*/ 1174517 w 5754907"/>
              <a:gd name="connsiteY1708" fmla="*/ 4507196 h 5268968"/>
              <a:gd name="connsiteX1709" fmla="*/ 1176520 w 5754907"/>
              <a:gd name="connsiteY1709" fmla="*/ 4505540 h 5268968"/>
              <a:gd name="connsiteX1710" fmla="*/ 1222809 w 5754907"/>
              <a:gd name="connsiteY1710" fmla="*/ 4464181 h 5268968"/>
              <a:gd name="connsiteX1711" fmla="*/ 1222510 w 5754907"/>
              <a:gd name="connsiteY1711" fmla="*/ 4464198 h 5268968"/>
              <a:gd name="connsiteX1712" fmla="*/ 1199720 w 5754907"/>
              <a:gd name="connsiteY1712" fmla="*/ 4451104 h 5268968"/>
              <a:gd name="connsiteX1713" fmla="*/ 1192610 w 5754907"/>
              <a:gd name="connsiteY1713" fmla="*/ 4451703 h 5268968"/>
              <a:gd name="connsiteX1714" fmla="*/ 1186587 w 5754907"/>
              <a:gd name="connsiteY1714" fmla="*/ 4453762 h 5268968"/>
              <a:gd name="connsiteX1715" fmla="*/ 1176814 w 5754907"/>
              <a:gd name="connsiteY1715" fmla="*/ 4454206 h 5268968"/>
              <a:gd name="connsiteX1716" fmla="*/ 1175465 w 5754907"/>
              <a:gd name="connsiteY1716" fmla="*/ 4452806 h 5268968"/>
              <a:gd name="connsiteX1717" fmla="*/ 1171500 w 5754907"/>
              <a:gd name="connsiteY1717" fmla="*/ 4454447 h 5268968"/>
              <a:gd name="connsiteX1718" fmla="*/ 1176814 w 5754907"/>
              <a:gd name="connsiteY1718" fmla="*/ 4454206 h 5268968"/>
              <a:gd name="connsiteX1719" fmla="*/ 1178913 w 5754907"/>
              <a:gd name="connsiteY1719" fmla="*/ 4456383 h 5268968"/>
              <a:gd name="connsiteX1720" fmla="*/ 1161607 w 5754907"/>
              <a:gd name="connsiteY1720" fmla="*/ 4453242 h 5268968"/>
              <a:gd name="connsiteX1721" fmla="*/ 1148778 w 5754907"/>
              <a:gd name="connsiteY1721" fmla="*/ 4464103 h 5268968"/>
              <a:gd name="connsiteX1722" fmla="*/ 1107253 w 5754907"/>
              <a:gd name="connsiteY1722" fmla="*/ 4485008 h 5268968"/>
              <a:gd name="connsiteX1723" fmla="*/ 1122195 w 5754907"/>
              <a:gd name="connsiteY1723" fmla="*/ 4463718 h 5268968"/>
              <a:gd name="connsiteX1724" fmla="*/ 1097318 w 5754907"/>
              <a:gd name="connsiteY1724" fmla="*/ 4453883 h 5268968"/>
              <a:gd name="connsiteX1725" fmla="*/ 1175310 w 5754907"/>
              <a:gd name="connsiteY1725" fmla="*/ 4392794 h 5268968"/>
              <a:gd name="connsiteX1726" fmla="*/ 1206257 w 5754907"/>
              <a:gd name="connsiteY1726" fmla="*/ 4367134 h 5268968"/>
              <a:gd name="connsiteX1727" fmla="*/ 1162556 w 5754907"/>
              <a:gd name="connsiteY1727" fmla="*/ 4373147 h 5268968"/>
              <a:gd name="connsiteX1728" fmla="*/ 1134371 w 5754907"/>
              <a:gd name="connsiteY1728" fmla="*/ 4392065 h 5268968"/>
              <a:gd name="connsiteX1729" fmla="*/ 1104103 w 5754907"/>
              <a:gd name="connsiteY1729" fmla="*/ 4411615 h 5268968"/>
              <a:gd name="connsiteX1730" fmla="*/ 1117522 w 5754907"/>
              <a:gd name="connsiteY1730" fmla="*/ 4381630 h 5268968"/>
              <a:gd name="connsiteX1731" fmla="*/ 782088 w 5754907"/>
              <a:gd name="connsiteY1731" fmla="*/ 4611431 h 5268968"/>
              <a:gd name="connsiteX1732" fmla="*/ 551175 w 5754907"/>
              <a:gd name="connsiteY1732" fmla="*/ 4755703 h 5268968"/>
              <a:gd name="connsiteX1733" fmla="*/ 518880 w 5754907"/>
              <a:gd name="connsiteY1733" fmla="*/ 4775880 h 5268968"/>
              <a:gd name="connsiteX1734" fmla="*/ 512319 w 5754907"/>
              <a:gd name="connsiteY1734" fmla="*/ 4773783 h 5268968"/>
              <a:gd name="connsiteX1735" fmla="*/ 502966 w 5754907"/>
              <a:gd name="connsiteY1735" fmla="*/ 4767562 h 5268968"/>
              <a:gd name="connsiteX1736" fmla="*/ 563294 w 5754907"/>
              <a:gd name="connsiteY1736" fmla="*/ 4726632 h 5268968"/>
              <a:gd name="connsiteX1737" fmla="*/ 642576 w 5754907"/>
              <a:gd name="connsiteY1737" fmla="*/ 4663507 h 5268968"/>
              <a:gd name="connsiteX1738" fmla="*/ 688642 w 5754907"/>
              <a:gd name="connsiteY1738" fmla="*/ 4632282 h 5268968"/>
              <a:gd name="connsiteX1739" fmla="*/ 688642 w 5754907"/>
              <a:gd name="connsiteY1739" fmla="*/ 4632282 h 5268968"/>
              <a:gd name="connsiteX1740" fmla="*/ 642576 w 5754907"/>
              <a:gd name="connsiteY1740" fmla="*/ 4663507 h 5268968"/>
              <a:gd name="connsiteX1741" fmla="*/ 538352 w 5754907"/>
              <a:gd name="connsiteY1741" fmla="*/ 4724618 h 5268968"/>
              <a:gd name="connsiteX1742" fmla="*/ 501317 w 5754907"/>
              <a:gd name="connsiteY1742" fmla="*/ 4748792 h 5268968"/>
              <a:gd name="connsiteX1743" fmla="*/ 495606 w 5754907"/>
              <a:gd name="connsiteY1743" fmla="*/ 4740446 h 5268968"/>
              <a:gd name="connsiteX1744" fmla="*/ 498559 w 5754907"/>
              <a:gd name="connsiteY1744" fmla="*/ 4732750 h 5268968"/>
              <a:gd name="connsiteX1745" fmla="*/ 794268 w 5754907"/>
              <a:gd name="connsiteY1745" fmla="*/ 4532273 h 5268968"/>
              <a:gd name="connsiteX1746" fmla="*/ 1135637 w 5754907"/>
              <a:gd name="connsiteY1746" fmla="*/ 4276130 h 5268968"/>
              <a:gd name="connsiteX1747" fmla="*/ 1265752 w 5754907"/>
              <a:gd name="connsiteY1747" fmla="*/ 4170429 h 5268968"/>
              <a:gd name="connsiteX1748" fmla="*/ 1246912 w 5754907"/>
              <a:gd name="connsiteY1748" fmla="*/ 4173730 h 5268968"/>
              <a:gd name="connsiteX1749" fmla="*/ 1108950 w 5754907"/>
              <a:gd name="connsiteY1749" fmla="*/ 4281551 h 5268968"/>
              <a:gd name="connsiteX1750" fmla="*/ 968614 w 5754907"/>
              <a:gd name="connsiteY1750" fmla="*/ 4380078 h 5268968"/>
              <a:gd name="connsiteX1751" fmla="*/ 945262 w 5754907"/>
              <a:gd name="connsiteY1751" fmla="*/ 4378942 h 5268968"/>
              <a:gd name="connsiteX1752" fmla="*/ 825829 w 5754907"/>
              <a:gd name="connsiteY1752" fmla="*/ 4460362 h 5268968"/>
              <a:gd name="connsiteX1753" fmla="*/ 796768 w 5754907"/>
              <a:gd name="connsiteY1753" fmla="*/ 4456490 h 5268968"/>
              <a:gd name="connsiteX1754" fmla="*/ 789230 w 5754907"/>
              <a:gd name="connsiteY1754" fmla="*/ 4460892 h 5268968"/>
              <a:gd name="connsiteX1755" fmla="*/ 782708 w 5754907"/>
              <a:gd name="connsiteY1755" fmla="*/ 4467091 h 5268968"/>
              <a:gd name="connsiteX1756" fmla="*/ 772966 w 5754907"/>
              <a:gd name="connsiteY1756" fmla="*/ 4472125 h 5268968"/>
              <a:gd name="connsiteX1757" fmla="*/ 770945 w 5754907"/>
              <a:gd name="connsiteY1757" fmla="*/ 4471097 h 5268968"/>
              <a:gd name="connsiteX1758" fmla="*/ 767167 w 5754907"/>
              <a:gd name="connsiteY1758" fmla="*/ 4475120 h 5268968"/>
              <a:gd name="connsiteX1759" fmla="*/ 772966 w 5754907"/>
              <a:gd name="connsiteY1759" fmla="*/ 4472125 h 5268968"/>
              <a:gd name="connsiteX1760" fmla="*/ 775864 w 5754907"/>
              <a:gd name="connsiteY1760" fmla="*/ 4473597 h 5268968"/>
              <a:gd name="connsiteX1761" fmla="*/ 737493 w 5754907"/>
              <a:gd name="connsiteY1761" fmla="*/ 4484799 h 5268968"/>
              <a:gd name="connsiteX1762" fmla="*/ 860512 w 5754907"/>
              <a:gd name="connsiteY1762" fmla="*/ 4398268 h 5268968"/>
              <a:gd name="connsiteX1763" fmla="*/ 873931 w 5754907"/>
              <a:gd name="connsiteY1763" fmla="*/ 4368283 h 5268968"/>
              <a:gd name="connsiteX1764" fmla="*/ 978033 w 5754907"/>
              <a:gd name="connsiteY1764" fmla="*/ 4276102 h 5268968"/>
              <a:gd name="connsiteX1765" fmla="*/ 1138421 w 5754907"/>
              <a:gd name="connsiteY1765" fmla="*/ 4159871 h 5268968"/>
              <a:gd name="connsiteX1766" fmla="*/ 1132388 w 5754907"/>
              <a:gd name="connsiteY1766" fmla="*/ 4154941 h 5268968"/>
              <a:gd name="connsiteX1767" fmla="*/ 1129253 w 5754907"/>
              <a:gd name="connsiteY1767" fmla="*/ 4154391 h 5268968"/>
              <a:gd name="connsiteX1768" fmla="*/ 1071906 w 5754907"/>
              <a:gd name="connsiteY1768" fmla="*/ 4183245 h 5268968"/>
              <a:gd name="connsiteX1769" fmla="*/ 1019560 w 5754907"/>
              <a:gd name="connsiteY1769" fmla="*/ 4199304 h 5268968"/>
              <a:gd name="connsiteX1770" fmla="*/ 1032506 w 5754907"/>
              <a:gd name="connsiteY1770" fmla="*/ 4192206 h 5268968"/>
              <a:gd name="connsiteX1771" fmla="*/ 1044976 w 5754907"/>
              <a:gd name="connsiteY1771" fmla="*/ 4180721 h 5268968"/>
              <a:gd name="connsiteX1772" fmla="*/ 1058966 w 5754907"/>
              <a:gd name="connsiteY1772" fmla="*/ 4167460 h 5268968"/>
              <a:gd name="connsiteX1773" fmla="*/ 1047346 w 5754907"/>
              <a:gd name="connsiteY1773" fmla="*/ 4173855 h 5268968"/>
              <a:gd name="connsiteX1774" fmla="*/ 1042474 w 5754907"/>
              <a:gd name="connsiteY1774" fmla="*/ 4176062 h 5268968"/>
              <a:gd name="connsiteX1775" fmla="*/ 1041711 w 5754907"/>
              <a:gd name="connsiteY1775" fmla="*/ 4176141 h 5268968"/>
              <a:gd name="connsiteX1776" fmla="*/ 1036704 w 5754907"/>
              <a:gd name="connsiteY1776" fmla="*/ 4177171 h 5268968"/>
              <a:gd name="connsiteX1777" fmla="*/ 1035187 w 5754907"/>
              <a:gd name="connsiteY1777" fmla="*/ 4178142 h 5268968"/>
              <a:gd name="connsiteX1778" fmla="*/ 965052 w 5754907"/>
              <a:gd name="connsiteY1778" fmla="*/ 4227586 h 5268968"/>
              <a:gd name="connsiteX1779" fmla="*/ 862085 w 5754907"/>
              <a:gd name="connsiteY1779" fmla="*/ 4296413 h 5268968"/>
              <a:gd name="connsiteX1780" fmla="*/ 598222 w 5754907"/>
              <a:gd name="connsiteY1780" fmla="*/ 4471105 h 5268968"/>
              <a:gd name="connsiteX1781" fmla="*/ 503345 w 5754907"/>
              <a:gd name="connsiteY1781" fmla="*/ 4533767 h 5268968"/>
              <a:gd name="connsiteX1782" fmla="*/ 502569 w 5754907"/>
              <a:gd name="connsiteY1782" fmla="*/ 4523879 h 5268968"/>
              <a:gd name="connsiteX1783" fmla="*/ 502531 w 5754907"/>
              <a:gd name="connsiteY1783" fmla="*/ 4520952 h 5268968"/>
              <a:gd name="connsiteX1784" fmla="*/ 650806 w 5754907"/>
              <a:gd name="connsiteY1784" fmla="*/ 4416332 h 5268968"/>
              <a:gd name="connsiteX1785" fmla="*/ 791142 w 5754907"/>
              <a:gd name="connsiteY1785" fmla="*/ 4317805 h 5268968"/>
              <a:gd name="connsiteX1786" fmla="*/ 788380 w 5754907"/>
              <a:gd name="connsiteY1786" fmla="*/ 4276461 h 5268968"/>
              <a:gd name="connsiteX1787" fmla="*/ 848791 w 5754907"/>
              <a:gd name="connsiteY1787" fmla="*/ 4224798 h 5268968"/>
              <a:gd name="connsiteX1788" fmla="*/ 903838 w 5754907"/>
              <a:gd name="connsiteY1788" fmla="*/ 4168100 h 5268968"/>
              <a:gd name="connsiteX1789" fmla="*/ 1108171 w 5754907"/>
              <a:gd name="connsiteY1789" fmla="*/ 4012800 h 5268968"/>
              <a:gd name="connsiteX1790" fmla="*/ 1173692 w 5754907"/>
              <a:gd name="connsiteY1790" fmla="*/ 3964724 h 5268968"/>
              <a:gd name="connsiteX1791" fmla="*/ 1135292 w 5754907"/>
              <a:gd name="connsiteY1791" fmla="*/ 3983214 h 5268968"/>
              <a:gd name="connsiteX1792" fmla="*/ 1122798 w 5754907"/>
              <a:gd name="connsiteY1792" fmla="*/ 3991778 h 5268968"/>
              <a:gd name="connsiteX1793" fmla="*/ 1123113 w 5754907"/>
              <a:gd name="connsiteY1793" fmla="*/ 3991510 h 5268968"/>
              <a:gd name="connsiteX1794" fmla="*/ 1120647 w 5754907"/>
              <a:gd name="connsiteY1794" fmla="*/ 3993254 h 5268968"/>
              <a:gd name="connsiteX1795" fmla="*/ 1116767 w 5754907"/>
              <a:gd name="connsiteY1795" fmla="*/ 3995913 h 5268968"/>
              <a:gd name="connsiteX1796" fmla="*/ 1115687 w 5754907"/>
              <a:gd name="connsiteY1796" fmla="*/ 3996758 h 5268968"/>
              <a:gd name="connsiteX1797" fmla="*/ 1120647 w 5754907"/>
              <a:gd name="connsiteY1797" fmla="*/ 3993254 h 5268968"/>
              <a:gd name="connsiteX1798" fmla="*/ 1122798 w 5754907"/>
              <a:gd name="connsiteY1798" fmla="*/ 3991778 h 5268968"/>
              <a:gd name="connsiteX1799" fmla="*/ 1032435 w 5754907"/>
              <a:gd name="connsiteY1799" fmla="*/ 4068642 h 5268968"/>
              <a:gd name="connsiteX1800" fmla="*/ 951370 w 5754907"/>
              <a:gd name="connsiteY1800" fmla="*/ 4123923 h 5268968"/>
              <a:gd name="connsiteX1801" fmla="*/ 919319 w 5754907"/>
              <a:gd name="connsiteY1801" fmla="*/ 4124308 h 5268968"/>
              <a:gd name="connsiteX1802" fmla="*/ 857385 w 5754907"/>
              <a:gd name="connsiteY1802" fmla="*/ 4167275 h 5268968"/>
              <a:gd name="connsiteX1803" fmla="*/ 804685 w 5754907"/>
              <a:gd name="connsiteY1803" fmla="*/ 4186217 h 5268968"/>
              <a:gd name="connsiteX1804" fmla="*/ 895368 w 5754907"/>
              <a:gd name="connsiteY1804" fmla="*/ 4124023 h 5268968"/>
              <a:gd name="connsiteX1805" fmla="*/ 921667 w 5754907"/>
              <a:gd name="connsiteY1805" fmla="*/ 4086551 h 5268968"/>
              <a:gd name="connsiteX1806" fmla="*/ 959964 w 5754907"/>
              <a:gd name="connsiteY1806" fmla="*/ 4066398 h 5268968"/>
              <a:gd name="connsiteX1807" fmla="*/ 985665 w 5754907"/>
              <a:gd name="connsiteY1807" fmla="*/ 4029779 h 5268968"/>
              <a:gd name="connsiteX1808" fmla="*/ 1075422 w 5754907"/>
              <a:gd name="connsiteY1808" fmla="*/ 3958037 h 5268968"/>
              <a:gd name="connsiteX1809" fmla="*/ 1129872 w 5754907"/>
              <a:gd name="connsiteY1809" fmla="*/ 3902191 h 5268968"/>
              <a:gd name="connsiteX1810" fmla="*/ 933563 w 5754907"/>
              <a:gd name="connsiteY1810" fmla="*/ 4047869 h 5268968"/>
              <a:gd name="connsiteX1811" fmla="*/ 759369 w 5754907"/>
              <a:gd name="connsiteY1811" fmla="*/ 4162038 h 5268968"/>
              <a:gd name="connsiteX1812" fmla="*/ 708790 w 5754907"/>
              <a:gd name="connsiteY1812" fmla="*/ 4188824 h 5268968"/>
              <a:gd name="connsiteX1813" fmla="*/ 913796 w 5754907"/>
              <a:gd name="connsiteY1813" fmla="*/ 4041622 h 5268968"/>
              <a:gd name="connsiteX1814" fmla="*/ 960400 w 5754907"/>
              <a:gd name="connsiteY1814" fmla="*/ 3987896 h 5268968"/>
              <a:gd name="connsiteX1815" fmla="*/ 838594 w 5754907"/>
              <a:gd name="connsiteY1815" fmla="*/ 4060024 h 5268968"/>
              <a:gd name="connsiteX1816" fmla="*/ 470885 w 5754907"/>
              <a:gd name="connsiteY1816" fmla="*/ 4308645 h 5268968"/>
              <a:gd name="connsiteX1817" fmla="*/ 469691 w 5754907"/>
              <a:gd name="connsiteY1817" fmla="*/ 4309445 h 5268968"/>
              <a:gd name="connsiteX1818" fmla="*/ 469751 w 5754907"/>
              <a:gd name="connsiteY1818" fmla="*/ 4309334 h 5268968"/>
              <a:gd name="connsiteX1819" fmla="*/ 581968 w 5754907"/>
              <a:gd name="connsiteY1819" fmla="*/ 4205031 h 5268968"/>
              <a:gd name="connsiteX1820" fmla="*/ 905365 w 5754907"/>
              <a:gd name="connsiteY1820" fmla="*/ 3989733 h 5268968"/>
              <a:gd name="connsiteX1821" fmla="*/ 1088249 w 5754907"/>
              <a:gd name="connsiteY1821" fmla="*/ 3872998 h 5268968"/>
              <a:gd name="connsiteX1822" fmla="*/ 1153923 w 5754907"/>
              <a:gd name="connsiteY1822" fmla="*/ 3853405 h 5268968"/>
              <a:gd name="connsiteX1823" fmla="*/ 1326188 w 5754907"/>
              <a:gd name="connsiteY1823" fmla="*/ 3751122 h 5268968"/>
              <a:gd name="connsiteX1824" fmla="*/ 1474866 w 5754907"/>
              <a:gd name="connsiteY1824" fmla="*/ 3664283 h 5268968"/>
              <a:gd name="connsiteX1825" fmla="*/ 1473050 w 5754907"/>
              <a:gd name="connsiteY1825" fmla="*/ 3658878 h 5268968"/>
              <a:gd name="connsiteX1826" fmla="*/ 1283342 w 5754907"/>
              <a:gd name="connsiteY1826" fmla="*/ 3738588 h 5268968"/>
              <a:gd name="connsiteX1827" fmla="*/ 1166943 w 5754907"/>
              <a:gd name="connsiteY1827" fmla="*/ 3798697 h 5268968"/>
              <a:gd name="connsiteX1828" fmla="*/ 1132964 w 5754907"/>
              <a:gd name="connsiteY1828" fmla="*/ 3807608 h 5268968"/>
              <a:gd name="connsiteX1829" fmla="*/ 1133968 w 5754907"/>
              <a:gd name="connsiteY1829" fmla="*/ 3800909 h 5268968"/>
              <a:gd name="connsiteX1830" fmla="*/ 1049093 w 5754907"/>
              <a:gd name="connsiteY1830" fmla="*/ 3824012 h 5268968"/>
              <a:gd name="connsiteX1831" fmla="*/ 1132611 w 5754907"/>
              <a:gd name="connsiteY1831" fmla="*/ 3793230 h 5268968"/>
              <a:gd name="connsiteX1832" fmla="*/ 1133968 w 5754907"/>
              <a:gd name="connsiteY1832" fmla="*/ 3800909 h 5268968"/>
              <a:gd name="connsiteX1833" fmla="*/ 1023289 w 5754907"/>
              <a:gd name="connsiteY1833" fmla="*/ 3835991 h 5268968"/>
              <a:gd name="connsiteX1834" fmla="*/ 1044516 w 5754907"/>
              <a:gd name="connsiteY1834" fmla="*/ 3820145 h 5268968"/>
              <a:gd name="connsiteX1835" fmla="*/ 1048790 w 5754907"/>
              <a:gd name="connsiteY1835" fmla="*/ 3796515 h 5268968"/>
              <a:gd name="connsiteX1836" fmla="*/ 1133413 w 5754907"/>
              <a:gd name="connsiteY1836" fmla="*/ 3753590 h 5268968"/>
              <a:gd name="connsiteX1837" fmla="*/ 1415806 w 5754907"/>
              <a:gd name="connsiteY1837" fmla="*/ 3619489 h 5268968"/>
              <a:gd name="connsiteX1838" fmla="*/ 1467758 w 5754907"/>
              <a:gd name="connsiteY1838" fmla="*/ 3596711 h 5268968"/>
              <a:gd name="connsiteX1839" fmla="*/ 1466610 w 5754907"/>
              <a:gd name="connsiteY1839" fmla="*/ 3595026 h 5268968"/>
              <a:gd name="connsiteX1840" fmla="*/ 1459716 w 5754907"/>
              <a:gd name="connsiteY1840" fmla="*/ 3584900 h 5268968"/>
              <a:gd name="connsiteX1841" fmla="*/ 1376618 w 5754907"/>
              <a:gd name="connsiteY1841" fmla="*/ 3621390 h 5268968"/>
              <a:gd name="connsiteX1842" fmla="*/ 1085314 w 5754907"/>
              <a:gd name="connsiteY1842" fmla="*/ 3753276 h 5268968"/>
              <a:gd name="connsiteX1843" fmla="*/ 916634 w 5754907"/>
              <a:gd name="connsiteY1843" fmla="*/ 3827619 h 5268968"/>
              <a:gd name="connsiteX1844" fmla="*/ 937045 w 5754907"/>
              <a:gd name="connsiteY1844" fmla="*/ 3803454 h 5268968"/>
              <a:gd name="connsiteX1845" fmla="*/ 981082 w 5754907"/>
              <a:gd name="connsiteY1845" fmla="*/ 3780725 h 5268968"/>
              <a:gd name="connsiteX1846" fmla="*/ 1140895 w 5754907"/>
              <a:gd name="connsiteY1846" fmla="*/ 3678190 h 5268968"/>
              <a:gd name="connsiteX1847" fmla="*/ 1378348 w 5754907"/>
              <a:gd name="connsiteY1847" fmla="*/ 3565615 h 5268968"/>
              <a:gd name="connsiteX1848" fmla="*/ 1464726 w 5754907"/>
              <a:gd name="connsiteY1848" fmla="*/ 3530494 h 5268968"/>
              <a:gd name="connsiteX1849" fmla="*/ 1461166 w 5754907"/>
              <a:gd name="connsiteY1849" fmla="*/ 3517141 h 5268968"/>
              <a:gd name="connsiteX1850" fmla="*/ 1377976 w 5754907"/>
              <a:gd name="connsiteY1850" fmla="*/ 3551307 h 5268968"/>
              <a:gd name="connsiteX1851" fmla="*/ 1086918 w 5754907"/>
              <a:gd name="connsiteY1851" fmla="*/ 3674001 h 5268968"/>
              <a:gd name="connsiteX1852" fmla="*/ 1322424 w 5754907"/>
              <a:gd name="connsiteY1852" fmla="*/ 3542790 h 5268968"/>
              <a:gd name="connsiteX1853" fmla="*/ 1447584 w 5754907"/>
              <a:gd name="connsiteY1853" fmla="*/ 3485256 h 5268968"/>
              <a:gd name="connsiteX1854" fmla="*/ 1444728 w 5754907"/>
              <a:gd name="connsiteY1854" fmla="*/ 3479162 h 5268968"/>
              <a:gd name="connsiteX1855" fmla="*/ 1384010 w 5754907"/>
              <a:gd name="connsiteY1855" fmla="*/ 3507167 h 5268968"/>
              <a:gd name="connsiteX1856" fmla="*/ 1066491 w 5754907"/>
              <a:gd name="connsiteY1856" fmla="*/ 3650210 h 5268968"/>
              <a:gd name="connsiteX1857" fmla="*/ 1266095 w 5754907"/>
              <a:gd name="connsiteY1857" fmla="*/ 3545058 h 5268968"/>
              <a:gd name="connsiteX1858" fmla="*/ 1452213 w 5754907"/>
              <a:gd name="connsiteY1858" fmla="*/ 3458214 h 5268968"/>
              <a:gd name="connsiteX1859" fmla="*/ 1452814 w 5754907"/>
              <a:gd name="connsiteY1859" fmla="*/ 3455159 h 5268968"/>
              <a:gd name="connsiteX1860" fmla="*/ 1451814 w 5754907"/>
              <a:gd name="connsiteY1860" fmla="*/ 3436674 h 5268968"/>
              <a:gd name="connsiteX1861" fmla="*/ 1449786 w 5754907"/>
              <a:gd name="connsiteY1861" fmla="*/ 3430061 h 5268968"/>
              <a:gd name="connsiteX1862" fmla="*/ 1434748 w 5754907"/>
              <a:gd name="connsiteY1862" fmla="*/ 3436557 h 5268968"/>
              <a:gd name="connsiteX1863" fmla="*/ 1069697 w 5754907"/>
              <a:gd name="connsiteY1863" fmla="*/ 3598441 h 5268968"/>
              <a:gd name="connsiteX1864" fmla="*/ 1062084 w 5754907"/>
              <a:gd name="connsiteY1864" fmla="*/ 3602477 h 5268968"/>
              <a:gd name="connsiteX1865" fmla="*/ 1057884 w 5754907"/>
              <a:gd name="connsiteY1865" fmla="*/ 3601748 h 5268968"/>
              <a:gd name="connsiteX1866" fmla="*/ 1029013 w 5754907"/>
              <a:gd name="connsiteY1866" fmla="*/ 3604788 h 5268968"/>
              <a:gd name="connsiteX1867" fmla="*/ 1033976 w 5754907"/>
              <a:gd name="connsiteY1867" fmla="*/ 3602042 h 5268968"/>
              <a:gd name="connsiteX1868" fmla="*/ 1291709 w 5754907"/>
              <a:gd name="connsiteY1868" fmla="*/ 3477210 h 5268968"/>
              <a:gd name="connsiteX1869" fmla="*/ 1443608 w 5754907"/>
              <a:gd name="connsiteY1869" fmla="*/ 3411128 h 5268968"/>
              <a:gd name="connsiteX1870" fmla="*/ 1435692 w 5754907"/>
              <a:gd name="connsiteY1870" fmla="*/ 3389095 h 5268968"/>
              <a:gd name="connsiteX1871" fmla="*/ 1382085 w 5754907"/>
              <a:gd name="connsiteY1871" fmla="*/ 3411226 h 5268968"/>
              <a:gd name="connsiteX1872" fmla="*/ 1054839 w 5754907"/>
              <a:gd name="connsiteY1872" fmla="*/ 3563416 h 5268968"/>
              <a:gd name="connsiteX1873" fmla="*/ 1053604 w 5754907"/>
              <a:gd name="connsiteY1873" fmla="*/ 3563997 h 5268968"/>
              <a:gd name="connsiteX1874" fmla="*/ 1019989 w 5754907"/>
              <a:gd name="connsiteY1874" fmla="*/ 3571764 h 5268968"/>
              <a:gd name="connsiteX1875" fmla="*/ 1005831 w 5754907"/>
              <a:gd name="connsiteY1875" fmla="*/ 3577275 h 5268968"/>
              <a:gd name="connsiteX1876" fmla="*/ 1009253 w 5754907"/>
              <a:gd name="connsiteY1876" fmla="*/ 3550705 h 5268968"/>
              <a:gd name="connsiteX1877" fmla="*/ 973213 w 5754907"/>
              <a:gd name="connsiteY1877" fmla="*/ 3555398 h 5268968"/>
              <a:gd name="connsiteX1878" fmla="*/ 950523 w 5754907"/>
              <a:gd name="connsiteY1878" fmla="*/ 3545019 h 5268968"/>
              <a:gd name="connsiteX1879" fmla="*/ 1045632 w 5754907"/>
              <a:gd name="connsiteY1879" fmla="*/ 3518640 h 5268968"/>
              <a:gd name="connsiteX1880" fmla="*/ 1039805 w 5754907"/>
              <a:gd name="connsiteY1880" fmla="*/ 3489654 h 5268968"/>
              <a:gd name="connsiteX1881" fmla="*/ 1093659 w 5754907"/>
              <a:gd name="connsiteY1881" fmla="*/ 3480707 h 5268968"/>
              <a:gd name="connsiteX1882" fmla="*/ 1060020 w 5754907"/>
              <a:gd name="connsiteY1882" fmla="*/ 3477120 h 5268968"/>
              <a:gd name="connsiteX1883" fmla="*/ 952634 w 5754907"/>
              <a:gd name="connsiteY1883" fmla="*/ 3475797 h 5268968"/>
              <a:gd name="connsiteX1884" fmla="*/ 1033297 w 5754907"/>
              <a:gd name="connsiteY1884" fmla="*/ 3451584 h 5268968"/>
              <a:gd name="connsiteX1885" fmla="*/ 1100662 w 5754907"/>
              <a:gd name="connsiteY1885" fmla="*/ 3417960 h 5268968"/>
              <a:gd name="connsiteX1886" fmla="*/ 1010768 w 5754907"/>
              <a:gd name="connsiteY1886" fmla="*/ 3431597 h 5268968"/>
              <a:gd name="connsiteX1887" fmla="*/ 930838 w 5754907"/>
              <a:gd name="connsiteY1887" fmla="*/ 3443279 h 5268968"/>
              <a:gd name="connsiteX1888" fmla="*/ 879854 w 5754907"/>
              <a:gd name="connsiteY1888" fmla="*/ 3449363 h 5268968"/>
              <a:gd name="connsiteX1889" fmla="*/ 893647 w 5754907"/>
              <a:gd name="connsiteY1889" fmla="*/ 3443192 h 5268968"/>
              <a:gd name="connsiteX1890" fmla="*/ 991314 w 5754907"/>
              <a:gd name="connsiteY1890" fmla="*/ 3394430 h 5268968"/>
              <a:gd name="connsiteX1891" fmla="*/ 1045514 w 5754907"/>
              <a:gd name="connsiteY1891" fmla="*/ 3376095 h 5268968"/>
              <a:gd name="connsiteX1892" fmla="*/ 1039235 w 5754907"/>
              <a:gd name="connsiteY1892" fmla="*/ 3370651 h 5268968"/>
              <a:gd name="connsiteX1893" fmla="*/ 1038906 w 5754907"/>
              <a:gd name="connsiteY1893" fmla="*/ 3370668 h 5268968"/>
              <a:gd name="connsiteX1894" fmla="*/ 1043123 w 5754907"/>
              <a:gd name="connsiteY1894" fmla="*/ 3368564 h 5268968"/>
              <a:gd name="connsiteX1895" fmla="*/ 1204468 w 5754907"/>
              <a:gd name="connsiteY1895" fmla="*/ 3294971 h 5268968"/>
              <a:gd name="connsiteX1896" fmla="*/ 1259249 w 5754907"/>
              <a:gd name="connsiteY1896" fmla="*/ 3259523 h 5268968"/>
              <a:gd name="connsiteX1897" fmla="*/ 1166060 w 5754907"/>
              <a:gd name="connsiteY1897" fmla="*/ 3301751 h 5268968"/>
              <a:gd name="connsiteX1898" fmla="*/ 1011909 w 5754907"/>
              <a:gd name="connsiteY1898" fmla="*/ 3372087 h 5268968"/>
              <a:gd name="connsiteX1899" fmla="*/ 999486 w 5754907"/>
              <a:gd name="connsiteY1899" fmla="*/ 3372739 h 5268968"/>
              <a:gd name="connsiteX1900" fmla="*/ 977536 w 5754907"/>
              <a:gd name="connsiteY1900" fmla="*/ 3367992 h 5268968"/>
              <a:gd name="connsiteX1901" fmla="*/ 1110565 w 5754907"/>
              <a:gd name="connsiteY1901" fmla="*/ 3309949 h 5268968"/>
              <a:gd name="connsiteX1902" fmla="*/ 952532 w 5754907"/>
              <a:gd name="connsiteY1902" fmla="*/ 3325093 h 5268968"/>
              <a:gd name="connsiteX1903" fmla="*/ 967064 w 5754907"/>
              <a:gd name="connsiteY1903" fmla="*/ 3282125 h 5268968"/>
              <a:gd name="connsiteX1904" fmla="*/ 982225 w 5754907"/>
              <a:gd name="connsiteY1904" fmla="*/ 3272724 h 5268968"/>
              <a:gd name="connsiteX1905" fmla="*/ 938639 w 5754907"/>
              <a:gd name="connsiteY1905" fmla="*/ 3265795 h 5268968"/>
              <a:gd name="connsiteX1906" fmla="*/ 868941 w 5754907"/>
              <a:gd name="connsiteY1906" fmla="*/ 3275058 h 5268968"/>
              <a:gd name="connsiteX1907" fmla="*/ 859857 w 5754907"/>
              <a:gd name="connsiteY1907" fmla="*/ 3276799 h 5268968"/>
              <a:gd name="connsiteX1908" fmla="*/ 1082697 w 5754907"/>
              <a:gd name="connsiteY1908" fmla="*/ 3171409 h 5268968"/>
              <a:gd name="connsiteX1909" fmla="*/ 1087026 w 5754907"/>
              <a:gd name="connsiteY1909" fmla="*/ 3155452 h 5268968"/>
              <a:gd name="connsiteX1910" fmla="*/ 901359 w 5754907"/>
              <a:gd name="connsiteY1910" fmla="*/ 3232881 h 5268968"/>
              <a:gd name="connsiteX1911" fmla="*/ 972539 w 5754907"/>
              <a:gd name="connsiteY1911" fmla="*/ 3191196 h 5268968"/>
              <a:gd name="connsiteX1912" fmla="*/ 1027598 w 5754907"/>
              <a:gd name="connsiteY1912" fmla="*/ 3165131 h 5268968"/>
              <a:gd name="connsiteX1913" fmla="*/ 1037415 w 5754907"/>
              <a:gd name="connsiteY1913" fmla="*/ 3162437 h 5268968"/>
              <a:gd name="connsiteX1914" fmla="*/ 1077824 w 5754907"/>
              <a:gd name="connsiteY1914" fmla="*/ 3147544 h 5268968"/>
              <a:gd name="connsiteX1915" fmla="*/ 1071809 w 5754907"/>
              <a:gd name="connsiteY1915" fmla="*/ 3144271 h 5268968"/>
              <a:gd name="connsiteX1916" fmla="*/ 1119098 w 5754907"/>
              <a:gd name="connsiteY1916" fmla="*/ 3122005 h 5268968"/>
              <a:gd name="connsiteX1917" fmla="*/ 1190706 w 5754907"/>
              <a:gd name="connsiteY1917" fmla="*/ 3080684 h 5268968"/>
              <a:gd name="connsiteX1918" fmla="*/ 1190706 w 5754907"/>
              <a:gd name="connsiteY1918" fmla="*/ 3080684 h 5268968"/>
              <a:gd name="connsiteX1919" fmla="*/ 1143944 w 5754907"/>
              <a:gd name="connsiteY1919" fmla="*/ 3100428 h 5268968"/>
              <a:gd name="connsiteX1920" fmla="*/ 1046636 w 5754907"/>
              <a:gd name="connsiteY1920" fmla="*/ 3141519 h 5268968"/>
              <a:gd name="connsiteX1921" fmla="*/ 1038625 w 5754907"/>
              <a:gd name="connsiteY1921" fmla="*/ 3141250 h 5268968"/>
              <a:gd name="connsiteX1922" fmla="*/ 1019941 w 5754907"/>
              <a:gd name="connsiteY1922" fmla="*/ 3139317 h 5268968"/>
              <a:gd name="connsiteX1923" fmla="*/ 1141859 w 5754907"/>
              <a:gd name="connsiteY1923" fmla="*/ 3097670 h 5268968"/>
              <a:gd name="connsiteX1924" fmla="*/ 1041857 w 5754907"/>
              <a:gd name="connsiteY1924" fmla="*/ 3117576 h 5268968"/>
              <a:gd name="connsiteX1925" fmla="*/ 941857 w 5754907"/>
              <a:gd name="connsiteY1925" fmla="*/ 3137482 h 5268968"/>
              <a:gd name="connsiteX1926" fmla="*/ 999990 w 5754907"/>
              <a:gd name="connsiteY1926" fmla="*/ 3093283 h 5268968"/>
              <a:gd name="connsiteX1927" fmla="*/ 852210 w 5754907"/>
              <a:gd name="connsiteY1927" fmla="*/ 3100712 h 5268968"/>
              <a:gd name="connsiteX1928" fmla="*/ 1038931 w 5754907"/>
              <a:gd name="connsiteY1928" fmla="*/ 3043329 h 5268968"/>
              <a:gd name="connsiteX1929" fmla="*/ 1159989 w 5754907"/>
              <a:gd name="connsiteY1929" fmla="*/ 3010366 h 5268968"/>
              <a:gd name="connsiteX1930" fmla="*/ 1159989 w 5754907"/>
              <a:gd name="connsiteY1930" fmla="*/ 3010366 h 5268968"/>
              <a:gd name="connsiteX1931" fmla="*/ 1010488 w 5754907"/>
              <a:gd name="connsiteY1931" fmla="*/ 3035159 h 5268968"/>
              <a:gd name="connsiteX1932" fmla="*/ 993873 w 5754907"/>
              <a:gd name="connsiteY1932" fmla="*/ 3003358 h 5268968"/>
              <a:gd name="connsiteX1933" fmla="*/ 878566 w 5754907"/>
              <a:gd name="connsiteY1933" fmla="*/ 3034112 h 5268968"/>
              <a:gd name="connsiteX1934" fmla="*/ 845931 w 5754907"/>
              <a:gd name="connsiteY1934" fmla="*/ 3020392 h 5268968"/>
              <a:gd name="connsiteX1935" fmla="*/ 725892 w 5754907"/>
              <a:gd name="connsiteY1935" fmla="*/ 3035067 h 5268968"/>
              <a:gd name="connsiteX1936" fmla="*/ 477087 w 5754907"/>
              <a:gd name="connsiteY1936" fmla="*/ 3080691 h 5268968"/>
              <a:gd name="connsiteX1937" fmla="*/ 729312 w 5754907"/>
              <a:gd name="connsiteY1937" fmla="*/ 3008496 h 5268968"/>
              <a:gd name="connsiteX1938" fmla="*/ 859620 w 5754907"/>
              <a:gd name="connsiteY1938" fmla="*/ 2977947 h 5268968"/>
              <a:gd name="connsiteX1939" fmla="*/ 951393 w 5754907"/>
              <a:gd name="connsiteY1939" fmla="*/ 2937337 h 5268968"/>
              <a:gd name="connsiteX1940" fmla="*/ 827000 w 5754907"/>
              <a:gd name="connsiteY1940" fmla="*/ 2956069 h 5268968"/>
              <a:gd name="connsiteX1941" fmla="*/ 808664 w 5754907"/>
              <a:gd name="connsiteY1941" fmla="*/ 2941631 h 5268968"/>
              <a:gd name="connsiteX1942" fmla="*/ 703610 w 5754907"/>
              <a:gd name="connsiteY1942" fmla="*/ 2964671 h 5268968"/>
              <a:gd name="connsiteX1943" fmla="*/ 599415 w 5754907"/>
              <a:gd name="connsiteY1943" fmla="*/ 2979028 h 5268968"/>
              <a:gd name="connsiteX1944" fmla="*/ 620472 w 5754907"/>
              <a:gd name="connsiteY1944" fmla="*/ 2965970 h 5268968"/>
              <a:gd name="connsiteX1945" fmla="*/ 597943 w 5754907"/>
              <a:gd name="connsiteY1945" fmla="*/ 2945984 h 5268968"/>
              <a:gd name="connsiteX1946" fmla="*/ 794611 w 5754907"/>
              <a:gd name="connsiteY1946" fmla="*/ 2891941 h 5268968"/>
              <a:gd name="connsiteX1947" fmla="*/ 652655 w 5754907"/>
              <a:gd name="connsiteY1947" fmla="*/ 2905287 h 5268968"/>
              <a:gd name="connsiteX1948" fmla="*/ 646609 w 5754907"/>
              <a:gd name="connsiteY1948" fmla="*/ 2906078 h 5268968"/>
              <a:gd name="connsiteX1949" fmla="*/ 729831 w 5754907"/>
              <a:gd name="connsiteY1949" fmla="*/ 2860269 h 5268968"/>
              <a:gd name="connsiteX1950" fmla="*/ 613976 w 5754907"/>
              <a:gd name="connsiteY1950" fmla="*/ 2909545 h 5268968"/>
              <a:gd name="connsiteX1951" fmla="*/ 591168 w 5754907"/>
              <a:gd name="connsiteY1951" fmla="*/ 2905363 h 5268968"/>
              <a:gd name="connsiteX1952" fmla="*/ 638441 w 5754907"/>
              <a:gd name="connsiteY1952" fmla="*/ 2888271 h 5268968"/>
              <a:gd name="connsiteX1953" fmla="*/ 234400 w 5754907"/>
              <a:gd name="connsiteY1953" fmla="*/ 2952739 h 5268968"/>
              <a:gd name="connsiteX1954" fmla="*/ 210991 w 5754907"/>
              <a:gd name="connsiteY1954" fmla="*/ 2955432 h 5268968"/>
              <a:gd name="connsiteX1955" fmla="*/ 212154 w 5754907"/>
              <a:gd name="connsiteY1955" fmla="*/ 2954703 h 5268968"/>
              <a:gd name="connsiteX1956" fmla="*/ 322583 w 5754907"/>
              <a:gd name="connsiteY1956" fmla="*/ 2899800 h 5268968"/>
              <a:gd name="connsiteX1957" fmla="*/ 254610 w 5754907"/>
              <a:gd name="connsiteY1957" fmla="*/ 2923012 h 5268968"/>
              <a:gd name="connsiteX1958" fmla="*/ 201424 w 5754907"/>
              <a:gd name="connsiteY1958" fmla="*/ 2948908 h 5268968"/>
              <a:gd name="connsiteX1959" fmla="*/ 177709 w 5754907"/>
              <a:gd name="connsiteY1959" fmla="*/ 2959259 h 5268968"/>
              <a:gd name="connsiteX1960" fmla="*/ 91836 w 5754907"/>
              <a:gd name="connsiteY1960" fmla="*/ 2969135 h 5268968"/>
              <a:gd name="connsiteX1961" fmla="*/ 92072 w 5754907"/>
              <a:gd name="connsiteY1961" fmla="*/ 2962230 h 5268968"/>
              <a:gd name="connsiteX1962" fmla="*/ 83581 w 5754907"/>
              <a:gd name="connsiteY1962" fmla="*/ 2966939 h 5268968"/>
              <a:gd name="connsiteX1963" fmla="*/ 64180 w 5754907"/>
              <a:gd name="connsiteY1963" fmla="*/ 2972316 h 5268968"/>
              <a:gd name="connsiteX1964" fmla="*/ 0 w 5754907"/>
              <a:gd name="connsiteY1964" fmla="*/ 2979697 h 5268968"/>
              <a:gd name="connsiteX1965" fmla="*/ 20627 w 5754907"/>
              <a:gd name="connsiteY1965" fmla="*/ 2969434 h 5268968"/>
              <a:gd name="connsiteX1966" fmla="*/ 27609 w 5754907"/>
              <a:gd name="connsiteY1966" fmla="*/ 2961169 h 5268968"/>
              <a:gd name="connsiteX1967" fmla="*/ 20627 w 5754907"/>
              <a:gd name="connsiteY1967" fmla="*/ 2969434 h 5268968"/>
              <a:gd name="connsiteX1968" fmla="*/ 13813 w 5754907"/>
              <a:gd name="connsiteY1968" fmla="*/ 2954865 h 5268968"/>
              <a:gd name="connsiteX1969" fmla="*/ 78391 w 5754907"/>
              <a:gd name="connsiteY1969" fmla="*/ 2939461 h 5268968"/>
              <a:gd name="connsiteX1970" fmla="*/ 133787 w 5754907"/>
              <a:gd name="connsiteY1970" fmla="*/ 2930919 h 5268968"/>
              <a:gd name="connsiteX1971" fmla="*/ 136365 w 5754907"/>
              <a:gd name="connsiteY1971" fmla="*/ 2932949 h 5268968"/>
              <a:gd name="connsiteX1972" fmla="*/ 138472 w 5754907"/>
              <a:gd name="connsiteY1972" fmla="*/ 2934608 h 5268968"/>
              <a:gd name="connsiteX1973" fmla="*/ 140663 w 5754907"/>
              <a:gd name="connsiteY1973" fmla="*/ 2936333 h 5268968"/>
              <a:gd name="connsiteX1974" fmla="*/ 141522 w 5754907"/>
              <a:gd name="connsiteY1974" fmla="*/ 2937009 h 5268968"/>
              <a:gd name="connsiteX1975" fmla="*/ 138472 w 5754907"/>
              <a:gd name="connsiteY1975" fmla="*/ 2934608 h 5268968"/>
              <a:gd name="connsiteX1976" fmla="*/ 133787 w 5754907"/>
              <a:gd name="connsiteY1976" fmla="*/ 2930919 h 5268968"/>
              <a:gd name="connsiteX1977" fmla="*/ 78391 w 5754907"/>
              <a:gd name="connsiteY1977" fmla="*/ 2939461 h 5268968"/>
              <a:gd name="connsiteX1978" fmla="*/ 9893 w 5754907"/>
              <a:gd name="connsiteY1978" fmla="*/ 2945351 h 5268968"/>
              <a:gd name="connsiteX1979" fmla="*/ 40813 w 5754907"/>
              <a:gd name="connsiteY1979" fmla="*/ 2926967 h 5268968"/>
              <a:gd name="connsiteX1980" fmla="*/ 53513 w 5754907"/>
              <a:gd name="connsiteY1980" fmla="*/ 2918350 h 5268968"/>
              <a:gd name="connsiteX1981" fmla="*/ 268664 w 5754907"/>
              <a:gd name="connsiteY1981" fmla="*/ 2885141 h 5268968"/>
              <a:gd name="connsiteX1982" fmla="*/ 686017 w 5754907"/>
              <a:gd name="connsiteY1982" fmla="*/ 2799007 h 5268968"/>
              <a:gd name="connsiteX1983" fmla="*/ 847326 w 5754907"/>
              <a:gd name="connsiteY1983" fmla="*/ 2758740 h 5268968"/>
              <a:gd name="connsiteX1984" fmla="*/ 827290 w 5754907"/>
              <a:gd name="connsiteY1984" fmla="*/ 2753508 h 5268968"/>
              <a:gd name="connsiteX1985" fmla="*/ 657432 w 5754907"/>
              <a:gd name="connsiteY1985" fmla="*/ 2792284 h 5268968"/>
              <a:gd name="connsiteX1986" fmla="*/ 487733 w 5754907"/>
              <a:gd name="connsiteY1986" fmla="*/ 2821454 h 5268968"/>
              <a:gd name="connsiteX1987" fmla="*/ 464344 w 5754907"/>
              <a:gd name="connsiteY1987" fmla="*/ 2810149 h 5268968"/>
              <a:gd name="connsiteX1988" fmla="*/ 320596 w 5754907"/>
              <a:gd name="connsiteY1988" fmla="*/ 2832734 h 5268968"/>
              <a:gd name="connsiteX1989" fmla="*/ 292172 w 5754907"/>
              <a:gd name="connsiteY1989" fmla="*/ 2816405 h 5268968"/>
              <a:gd name="connsiteX1990" fmla="*/ 283301 w 5754907"/>
              <a:gd name="connsiteY1990" fmla="*/ 2817150 h 5268968"/>
              <a:gd name="connsiteX1991" fmla="*/ 275790 w 5754907"/>
              <a:gd name="connsiteY1991" fmla="*/ 2819717 h 5268968"/>
              <a:gd name="connsiteX1992" fmla="*/ 263603 w 5754907"/>
              <a:gd name="connsiteY1992" fmla="*/ 2820272 h 5268968"/>
              <a:gd name="connsiteX1993" fmla="*/ 261919 w 5754907"/>
              <a:gd name="connsiteY1993" fmla="*/ 2818525 h 5268968"/>
              <a:gd name="connsiteX1994" fmla="*/ 256973 w 5754907"/>
              <a:gd name="connsiteY1994" fmla="*/ 2820574 h 5268968"/>
              <a:gd name="connsiteX1995" fmla="*/ 263603 w 5754907"/>
              <a:gd name="connsiteY1995" fmla="*/ 2820272 h 5268968"/>
              <a:gd name="connsiteX1996" fmla="*/ 266220 w 5754907"/>
              <a:gd name="connsiteY1996" fmla="*/ 2822988 h 5268968"/>
              <a:gd name="connsiteX1997" fmla="*/ 224176 w 5754907"/>
              <a:gd name="connsiteY1997" fmla="*/ 2816462 h 5268968"/>
              <a:gd name="connsiteX1998" fmla="*/ 372978 w 5754907"/>
              <a:gd name="connsiteY1998" fmla="*/ 2790743 h 5268968"/>
              <a:gd name="connsiteX1999" fmla="*/ 394894 w 5754907"/>
              <a:gd name="connsiteY1999" fmla="*/ 2769003 h 5268968"/>
              <a:gd name="connsiteX2000" fmla="*/ 526061 w 5754907"/>
              <a:gd name="connsiteY2000" fmla="*/ 2729773 h 5268968"/>
              <a:gd name="connsiteX2001" fmla="*/ 721010 w 5754907"/>
              <a:gd name="connsiteY2001" fmla="*/ 2693095 h 5268968"/>
              <a:gd name="connsiteX2002" fmla="*/ 679143 w 5754907"/>
              <a:gd name="connsiteY2002" fmla="*/ 2668801 h 5268968"/>
              <a:gd name="connsiteX2003" fmla="*/ 620395 w 5754907"/>
              <a:gd name="connsiteY2003" fmla="*/ 2671275 h 5268968"/>
              <a:gd name="connsiteX2004" fmla="*/ 526308 w 5754907"/>
              <a:gd name="connsiteY2004" fmla="*/ 2679363 h 5268968"/>
              <a:gd name="connsiteX2005" fmla="*/ 402757 w 5754907"/>
              <a:gd name="connsiteY2005" fmla="*/ 2697573 h 5268968"/>
              <a:gd name="connsiteX2006" fmla="*/ 86608 w 5754907"/>
              <a:gd name="connsiteY2006" fmla="*/ 2742683 h 5268968"/>
              <a:gd name="connsiteX2007" fmla="*/ 65537 w 5754907"/>
              <a:gd name="connsiteY2007" fmla="*/ 2745665 h 5268968"/>
              <a:gd name="connsiteX2008" fmla="*/ 83937 w 5754907"/>
              <a:gd name="connsiteY2008" fmla="*/ 2731994 h 5268968"/>
              <a:gd name="connsiteX2009" fmla="*/ 89871 w 5754907"/>
              <a:gd name="connsiteY2009" fmla="*/ 2726682 h 5268968"/>
              <a:gd name="connsiteX2010" fmla="*/ 155134 w 5754907"/>
              <a:gd name="connsiteY2010" fmla="*/ 2715300 h 5268968"/>
              <a:gd name="connsiteX2011" fmla="*/ 324833 w 5754907"/>
              <a:gd name="connsiteY2011" fmla="*/ 2686131 h 5268968"/>
              <a:gd name="connsiteX2012" fmla="*/ 333467 w 5754907"/>
              <a:gd name="connsiteY2012" fmla="*/ 2646819 h 5268968"/>
              <a:gd name="connsiteX2013" fmla="*/ 409078 w 5754907"/>
              <a:gd name="connsiteY2013" fmla="*/ 2625740 h 5268968"/>
              <a:gd name="connsiteX2014" fmla="*/ 480638 w 5754907"/>
              <a:gd name="connsiteY2014" fmla="*/ 2597665 h 5268968"/>
              <a:gd name="connsiteX2015" fmla="*/ 731001 w 5754907"/>
              <a:gd name="connsiteY2015" fmla="*/ 2544284 h 5268968"/>
              <a:gd name="connsiteX2016" fmla="*/ 810803 w 5754907"/>
              <a:gd name="connsiteY2016" fmla="*/ 2528752 h 5268968"/>
              <a:gd name="connsiteX2017" fmla="*/ 766712 w 5754907"/>
              <a:gd name="connsiteY2017" fmla="*/ 2528928 h 5268968"/>
              <a:gd name="connsiteX2018" fmla="*/ 751662 w 5754907"/>
              <a:gd name="connsiteY2018" fmla="*/ 2531334 h 5268968"/>
              <a:gd name="connsiteX2019" fmla="*/ 752057 w 5754907"/>
              <a:gd name="connsiteY2019" fmla="*/ 2531225 h 5268968"/>
              <a:gd name="connsiteX2020" fmla="*/ 749130 w 5754907"/>
              <a:gd name="connsiteY2020" fmla="*/ 2531738 h 5268968"/>
              <a:gd name="connsiteX2021" fmla="*/ 744396 w 5754907"/>
              <a:gd name="connsiteY2021" fmla="*/ 2532495 h 5268968"/>
              <a:gd name="connsiteX2022" fmla="*/ 743066 w 5754907"/>
              <a:gd name="connsiteY2022" fmla="*/ 2532800 h 5268968"/>
              <a:gd name="connsiteX2023" fmla="*/ 749130 w 5754907"/>
              <a:gd name="connsiteY2023" fmla="*/ 2531738 h 5268968"/>
              <a:gd name="connsiteX2024" fmla="*/ 751662 w 5754907"/>
              <a:gd name="connsiteY2024" fmla="*/ 2531334 h 5268968"/>
              <a:gd name="connsiteX2025" fmla="*/ 638678 w 5754907"/>
              <a:gd name="connsiteY2025" fmla="*/ 2562484 h 5268968"/>
              <a:gd name="connsiteX2026" fmla="*/ 541104 w 5754907"/>
              <a:gd name="connsiteY2026" fmla="*/ 2577827 h 5268968"/>
              <a:gd name="connsiteX2027" fmla="*/ 508467 w 5754907"/>
              <a:gd name="connsiteY2027" fmla="*/ 2564107 h 5268968"/>
              <a:gd name="connsiteX2028" fmla="*/ 433718 w 5754907"/>
              <a:gd name="connsiteY2028" fmla="*/ 2576504 h 5268968"/>
              <a:gd name="connsiteX2029" fmla="*/ 374987 w 5754907"/>
              <a:gd name="connsiteY2029" fmla="*/ 2570818 h 5268968"/>
              <a:gd name="connsiteX2030" fmla="*/ 484237 w 5754907"/>
              <a:gd name="connsiteY2030" fmla="*/ 2553327 h 5268968"/>
              <a:gd name="connsiteX2031" fmla="*/ 521296 w 5754907"/>
              <a:gd name="connsiteY2031" fmla="*/ 2530346 h 5268968"/>
              <a:gd name="connsiteX2032" fmla="*/ 565743 w 5754907"/>
              <a:gd name="connsiteY2032" fmla="*/ 2528590 h 5268968"/>
              <a:gd name="connsiteX2033" fmla="*/ 601961 w 5754907"/>
              <a:gd name="connsiteY2033" fmla="*/ 2506133 h 5268968"/>
              <a:gd name="connsiteX2034" fmla="*/ 712912 w 5754907"/>
              <a:gd name="connsiteY2034" fmla="*/ 2479437 h 5268968"/>
              <a:gd name="connsiteX2035" fmla="*/ 783628 w 5754907"/>
              <a:gd name="connsiteY2035" fmla="*/ 2451884 h 5268968"/>
              <a:gd name="connsiteX2036" fmla="*/ 544073 w 5754907"/>
              <a:gd name="connsiteY2036" fmla="*/ 2499923 h 5268968"/>
              <a:gd name="connsiteX2037" fmla="*/ 441188 w 5754907"/>
              <a:gd name="connsiteY2037" fmla="*/ 2516014 h 5268968"/>
              <a:gd name="connsiteX2038" fmla="*/ 414999 w 5754907"/>
              <a:gd name="connsiteY2038" fmla="*/ 2519148 h 5268968"/>
              <a:gd name="connsiteX2039" fmla="*/ 419958 w 5754907"/>
              <a:gd name="connsiteY2039" fmla="*/ 2516802 h 5268968"/>
              <a:gd name="connsiteX2040" fmla="*/ 461001 w 5754907"/>
              <a:gd name="connsiteY2040" fmla="*/ 2497201 h 5268968"/>
              <a:gd name="connsiteX2041" fmla="*/ 525738 w 5754907"/>
              <a:gd name="connsiteY2041" fmla="*/ 2485485 h 5268968"/>
              <a:gd name="connsiteX2042" fmla="*/ 587907 w 5754907"/>
              <a:gd name="connsiteY2042" fmla="*/ 2456444 h 5268968"/>
              <a:gd name="connsiteX2043" fmla="*/ 542226 w 5754907"/>
              <a:gd name="connsiteY2043" fmla="*/ 2458962 h 5268968"/>
              <a:gd name="connsiteX2044" fmla="*/ 633471 w 5754907"/>
              <a:gd name="connsiteY2044" fmla="*/ 2417815 h 5268968"/>
              <a:gd name="connsiteX2045" fmla="*/ 858647 w 5754907"/>
              <a:gd name="connsiteY2045" fmla="*/ 2313152 h 5268968"/>
              <a:gd name="connsiteX2046" fmla="*/ 808140 w 5754907"/>
              <a:gd name="connsiteY2046" fmla="*/ 2324970 h 5268968"/>
              <a:gd name="connsiteX2047" fmla="*/ 534661 w 5754907"/>
              <a:gd name="connsiteY2047" fmla="*/ 2438268 h 5268968"/>
              <a:gd name="connsiteX2048" fmla="*/ 561516 w 5754907"/>
              <a:gd name="connsiteY2048" fmla="*/ 2406474 h 5268968"/>
              <a:gd name="connsiteX2049" fmla="*/ 962839 w 5754907"/>
              <a:gd name="connsiteY2049" fmla="*/ 2219203 h 5268968"/>
              <a:gd name="connsiteX2050" fmla="*/ 914741 w 5754907"/>
              <a:gd name="connsiteY2050" fmla="*/ 2218887 h 5268968"/>
              <a:gd name="connsiteX2051" fmla="*/ 570117 w 5754907"/>
              <a:gd name="connsiteY2051" fmla="*/ 2366887 h 5268968"/>
              <a:gd name="connsiteX2052" fmla="*/ 975202 w 5754907"/>
              <a:gd name="connsiteY2052" fmla="*/ 2175168 h 5268968"/>
              <a:gd name="connsiteX2053" fmla="*/ 1022998 w 5754907"/>
              <a:gd name="connsiteY2053" fmla="*/ 2147985 h 5268968"/>
              <a:gd name="connsiteX2054" fmla="*/ 991854 w 5754907"/>
              <a:gd name="connsiteY2054" fmla="*/ 2155455 h 5268968"/>
              <a:gd name="connsiteX2055" fmla="*/ 796549 w 5754907"/>
              <a:gd name="connsiteY2055" fmla="*/ 2233460 h 5268968"/>
              <a:gd name="connsiteX2056" fmla="*/ 738243 w 5754907"/>
              <a:gd name="connsiteY2056" fmla="*/ 2245227 h 5268968"/>
              <a:gd name="connsiteX2057" fmla="*/ 569566 w 5754907"/>
              <a:gd name="connsiteY2057" fmla="*/ 2319570 h 5268968"/>
              <a:gd name="connsiteX2058" fmla="*/ 661172 w 5754907"/>
              <a:gd name="connsiteY2058" fmla="*/ 2268379 h 5268968"/>
              <a:gd name="connsiteX2059" fmla="*/ 754895 w 5754907"/>
              <a:gd name="connsiteY2059" fmla="*/ 2225513 h 5268968"/>
              <a:gd name="connsiteX2060" fmla="*/ 619766 w 5754907"/>
              <a:gd name="connsiteY2060" fmla="*/ 2280257 h 5268968"/>
              <a:gd name="connsiteX2061" fmla="*/ 285063 w 5754907"/>
              <a:gd name="connsiteY2061" fmla="*/ 2436632 h 5268968"/>
              <a:gd name="connsiteX2062" fmla="*/ 215787 w 5754907"/>
              <a:gd name="connsiteY2062" fmla="*/ 2459836 h 5268968"/>
              <a:gd name="connsiteX2063" fmla="*/ 327517 w 5754907"/>
              <a:gd name="connsiteY2063" fmla="*/ 2404941 h 5268968"/>
              <a:gd name="connsiteX2064" fmla="*/ 622740 w 5754907"/>
              <a:gd name="connsiteY2064" fmla="*/ 2256618 h 5268968"/>
              <a:gd name="connsiteX2065" fmla="*/ 641507 w 5754907"/>
              <a:gd name="connsiteY2065" fmla="*/ 2245231 h 5268968"/>
              <a:gd name="connsiteX2066" fmla="*/ 494594 w 5754907"/>
              <a:gd name="connsiteY2066" fmla="*/ 2303093 h 5268968"/>
              <a:gd name="connsiteX2067" fmla="*/ 132752 w 5754907"/>
              <a:gd name="connsiteY2067" fmla="*/ 2482312 h 5268968"/>
              <a:gd name="connsiteX2068" fmla="*/ 67464 w 5754907"/>
              <a:gd name="connsiteY2068" fmla="*/ 2502344 h 5268968"/>
              <a:gd name="connsiteX2069" fmla="*/ 86131 w 5754907"/>
              <a:gd name="connsiteY2069" fmla="*/ 2492108 h 5268968"/>
              <a:gd name="connsiteX2070" fmla="*/ 116140 w 5754907"/>
              <a:gd name="connsiteY2070" fmla="*/ 2485316 h 5268968"/>
              <a:gd name="connsiteX2071" fmla="*/ 140166 w 5754907"/>
              <a:gd name="connsiteY2071" fmla="*/ 2476595 h 5268968"/>
              <a:gd name="connsiteX2072" fmla="*/ 130936 w 5754907"/>
              <a:gd name="connsiteY2072" fmla="*/ 2470197 h 5268968"/>
              <a:gd name="connsiteX2073" fmla="*/ 137843 w 5754907"/>
              <a:gd name="connsiteY2073" fmla="*/ 2466999 h 5268968"/>
              <a:gd name="connsiteX2074" fmla="*/ 197766 w 5754907"/>
              <a:gd name="connsiteY2074" fmla="*/ 2423913 h 5268968"/>
              <a:gd name="connsiteX2075" fmla="*/ 102122 w 5754907"/>
              <a:gd name="connsiteY2075" fmla="*/ 2470600 h 5268968"/>
              <a:gd name="connsiteX2076" fmla="*/ 96043 w 5754907"/>
              <a:gd name="connsiteY2076" fmla="*/ 2473356 h 5268968"/>
              <a:gd name="connsiteX2077" fmla="*/ 95092 w 5754907"/>
              <a:gd name="connsiteY2077" fmla="*/ 2473453 h 5268968"/>
              <a:gd name="connsiteX2078" fmla="*/ 73836 w 5754907"/>
              <a:gd name="connsiteY2078" fmla="*/ 2477824 h 5268968"/>
              <a:gd name="connsiteX2079" fmla="*/ 207025 w 5754907"/>
              <a:gd name="connsiteY2079" fmla="*/ 2405990 h 5268968"/>
              <a:gd name="connsiteX2080" fmla="*/ 417216 w 5754907"/>
              <a:gd name="connsiteY2080" fmla="*/ 2298749 h 5268968"/>
              <a:gd name="connsiteX2081" fmla="*/ 443786 w 5754907"/>
              <a:gd name="connsiteY2081" fmla="*/ 2287415 h 5268968"/>
              <a:gd name="connsiteX2082" fmla="*/ 412639 w 5754907"/>
              <a:gd name="connsiteY2082" fmla="*/ 2294884 h 5268968"/>
              <a:gd name="connsiteX2083" fmla="*/ 26098 w 5754907"/>
              <a:gd name="connsiteY2083" fmla="*/ 2473939 h 5268968"/>
              <a:gd name="connsiteX2084" fmla="*/ 436273 w 5754907"/>
              <a:gd name="connsiteY2084" fmla="*/ 2266904 h 5268968"/>
              <a:gd name="connsiteX2085" fmla="*/ 485174 w 5754907"/>
              <a:gd name="connsiteY2085" fmla="*/ 2227582 h 5268968"/>
              <a:gd name="connsiteX2086" fmla="*/ 421779 w 5754907"/>
              <a:gd name="connsiteY2086" fmla="*/ 2254661 h 5268968"/>
              <a:gd name="connsiteX2087" fmla="*/ 235855 w 5754907"/>
              <a:gd name="connsiteY2087" fmla="*/ 2341680 h 5268968"/>
              <a:gd name="connsiteX2088" fmla="*/ 391192 w 5754907"/>
              <a:gd name="connsiteY2088" fmla="*/ 2260695 h 5268968"/>
              <a:gd name="connsiteX2089" fmla="*/ 560643 w 5754907"/>
              <a:gd name="connsiteY2089" fmla="*/ 2176926 h 5268968"/>
              <a:gd name="connsiteX2090" fmla="*/ 885682 w 5754907"/>
              <a:gd name="connsiteY2090" fmla="*/ 2031995 h 5268968"/>
              <a:gd name="connsiteX2091" fmla="*/ 1041338 w 5754907"/>
              <a:gd name="connsiteY2091" fmla="*/ 1958366 h 5268968"/>
              <a:gd name="connsiteX2092" fmla="*/ 1072664 w 5754907"/>
              <a:gd name="connsiteY2092" fmla="*/ 1947265 h 5268968"/>
              <a:gd name="connsiteX2093" fmla="*/ 952233 w 5754907"/>
              <a:gd name="connsiteY2093" fmla="*/ 2003733 h 5268968"/>
              <a:gd name="connsiteX2094" fmla="*/ 814014 w 5754907"/>
              <a:gd name="connsiteY2094" fmla="*/ 2070233 h 5268968"/>
              <a:gd name="connsiteX2095" fmla="*/ 729390 w 5754907"/>
              <a:gd name="connsiteY2095" fmla="*/ 2113158 h 5268968"/>
              <a:gd name="connsiteX2096" fmla="*/ 725117 w 5754907"/>
              <a:gd name="connsiteY2096" fmla="*/ 2136788 h 5268968"/>
              <a:gd name="connsiteX2097" fmla="*/ 703888 w 5754907"/>
              <a:gd name="connsiteY2097" fmla="*/ 2152634 h 5268968"/>
              <a:gd name="connsiteX2098" fmla="*/ 814568 w 5754907"/>
              <a:gd name="connsiteY2098" fmla="*/ 2117553 h 5268968"/>
              <a:gd name="connsiteX2099" fmla="*/ 813564 w 5754907"/>
              <a:gd name="connsiteY2099" fmla="*/ 2124251 h 5268968"/>
              <a:gd name="connsiteX2100" fmla="*/ 807586 w 5754907"/>
              <a:gd name="connsiteY2100" fmla="*/ 2125819 h 5268968"/>
              <a:gd name="connsiteX2101" fmla="*/ 813300 w 5754907"/>
              <a:gd name="connsiteY2101" fmla="*/ 2126015 h 5268968"/>
              <a:gd name="connsiteX2102" fmla="*/ 813564 w 5754907"/>
              <a:gd name="connsiteY2102" fmla="*/ 2124251 h 5268968"/>
              <a:gd name="connsiteX2103" fmla="*/ 847543 w 5754907"/>
              <a:gd name="connsiteY2103" fmla="*/ 2115341 h 5268968"/>
              <a:gd name="connsiteX2104" fmla="*/ 963942 w 5754907"/>
              <a:gd name="connsiteY2104" fmla="*/ 2055231 h 5268968"/>
              <a:gd name="connsiteX2105" fmla="*/ 1124413 w 5754907"/>
              <a:gd name="connsiteY2105" fmla="*/ 1987804 h 5268968"/>
              <a:gd name="connsiteX2106" fmla="*/ 1123589 w 5754907"/>
              <a:gd name="connsiteY2106" fmla="*/ 1986081 h 5268968"/>
              <a:gd name="connsiteX2107" fmla="*/ 1110675 w 5754907"/>
              <a:gd name="connsiteY2107" fmla="*/ 1920784 h 5268968"/>
              <a:gd name="connsiteX2108" fmla="*/ 1109999 w 5754907"/>
              <a:gd name="connsiteY2108" fmla="*/ 1917856 h 5268968"/>
              <a:gd name="connsiteX2109" fmla="*/ 1105242 w 5754907"/>
              <a:gd name="connsiteY2109" fmla="*/ 1919321 h 5268968"/>
              <a:gd name="connsiteX2110" fmla="*/ 1094394 w 5754907"/>
              <a:gd name="connsiteY2110" fmla="*/ 1921710 h 5268968"/>
              <a:gd name="connsiteX2111" fmla="*/ 1109367 w 5754907"/>
              <a:gd name="connsiteY2111" fmla="*/ 1915134 h 5268968"/>
              <a:gd name="connsiteX2112" fmla="*/ 1104688 w 5754907"/>
              <a:gd name="connsiteY2112" fmla="*/ 1894914 h 5268968"/>
              <a:gd name="connsiteX2113" fmla="*/ 1097318 w 5754907"/>
              <a:gd name="connsiteY2113" fmla="*/ 1872965 h 5268968"/>
              <a:gd name="connsiteX2114" fmla="*/ 1101810 w 5754907"/>
              <a:gd name="connsiteY2114" fmla="*/ 1832420 h 5268968"/>
              <a:gd name="connsiteX2115" fmla="*/ 1085130 w 5754907"/>
              <a:gd name="connsiteY2115" fmla="*/ 1807924 h 5268968"/>
              <a:gd name="connsiteX2116" fmla="*/ 1093983 w 5754907"/>
              <a:gd name="connsiteY2116" fmla="*/ 1768915 h 5268968"/>
              <a:gd name="connsiteX2117" fmla="*/ 1086772 w 5754907"/>
              <a:gd name="connsiteY2117" fmla="*/ 1741879 h 5268968"/>
              <a:gd name="connsiteX2118" fmla="*/ 1074410 w 5754907"/>
              <a:gd name="connsiteY2118" fmla="*/ 1715498 h 5268968"/>
              <a:gd name="connsiteX2119" fmla="*/ 1066677 w 5754907"/>
              <a:gd name="connsiteY2119" fmla="*/ 1708253 h 5268968"/>
              <a:gd name="connsiteX2120" fmla="*/ 1070257 w 5754907"/>
              <a:gd name="connsiteY2120" fmla="*/ 1707361 h 5268968"/>
              <a:gd name="connsiteX2121" fmla="*/ 1074524 w 5754907"/>
              <a:gd name="connsiteY2121" fmla="*/ 1709742 h 5268968"/>
              <a:gd name="connsiteX2122" fmla="*/ 1078382 w 5754907"/>
              <a:gd name="connsiteY2122" fmla="*/ 1702549 h 5268968"/>
              <a:gd name="connsiteX2123" fmla="*/ 1079090 w 5754907"/>
              <a:gd name="connsiteY2123" fmla="*/ 1698956 h 5268968"/>
              <a:gd name="connsiteX2124" fmla="*/ 1065561 w 5754907"/>
              <a:gd name="connsiteY2124" fmla="*/ 1688118 h 5268968"/>
              <a:gd name="connsiteX2125" fmla="*/ 1059569 w 5754907"/>
              <a:gd name="connsiteY2125" fmla="*/ 1677909 h 5268968"/>
              <a:gd name="connsiteX2126" fmla="*/ 1080687 w 5754907"/>
              <a:gd name="connsiteY2126" fmla="*/ 1690660 h 5268968"/>
              <a:gd name="connsiteX2127" fmla="*/ 1074512 w 5754907"/>
              <a:gd name="connsiteY2127" fmla="*/ 1656483 h 5268968"/>
              <a:gd name="connsiteX2128" fmla="*/ 1063125 w 5754907"/>
              <a:gd name="connsiteY2128" fmla="*/ 1624791 h 5268968"/>
              <a:gd name="connsiteX2129" fmla="*/ 1067253 w 5754907"/>
              <a:gd name="connsiteY2129" fmla="*/ 1571378 h 5268968"/>
              <a:gd name="connsiteX2130" fmla="*/ 1046214 w 5754907"/>
              <a:gd name="connsiteY2130" fmla="*/ 1545346 h 5268968"/>
              <a:gd name="connsiteX2131" fmla="*/ 1057581 w 5754907"/>
              <a:gd name="connsiteY2131" fmla="*/ 1513103 h 5268968"/>
              <a:gd name="connsiteX2132" fmla="*/ 1047466 w 5754907"/>
              <a:gd name="connsiteY2132" fmla="*/ 1497781 h 5268968"/>
              <a:gd name="connsiteX2133" fmla="*/ 1050877 w 5754907"/>
              <a:gd name="connsiteY2133" fmla="*/ 1486369 h 5268968"/>
              <a:gd name="connsiteX2134" fmla="*/ 1050833 w 5754907"/>
              <a:gd name="connsiteY2134" fmla="*/ 1480465 h 5268968"/>
              <a:gd name="connsiteX2135" fmla="*/ 1041530 w 5754907"/>
              <a:gd name="connsiteY2135" fmla="*/ 1473707 h 5268968"/>
              <a:gd name="connsiteX2136" fmla="*/ 984629 w 5754907"/>
              <a:gd name="connsiteY2136" fmla="*/ 1433549 h 5268968"/>
              <a:gd name="connsiteX2137" fmla="*/ 895502 w 5754907"/>
              <a:gd name="connsiteY2137" fmla="*/ 1364446 h 5268968"/>
              <a:gd name="connsiteX2138" fmla="*/ 824326 w 5754907"/>
              <a:gd name="connsiteY2138" fmla="*/ 1310519 h 5268968"/>
              <a:gd name="connsiteX2139" fmla="*/ 843608 w 5754907"/>
              <a:gd name="connsiteY2139" fmla="*/ 1320914 h 5268968"/>
              <a:gd name="connsiteX2140" fmla="*/ 931247 w 5754907"/>
              <a:gd name="connsiteY2140" fmla="*/ 1362621 h 5268968"/>
              <a:gd name="connsiteX2141" fmla="*/ 825089 w 5754907"/>
              <a:gd name="connsiteY2141" fmla="*/ 1303039 h 5268968"/>
              <a:gd name="connsiteX2142" fmla="*/ 848035 w 5754907"/>
              <a:gd name="connsiteY2142" fmla="*/ 1288373 h 5268968"/>
              <a:gd name="connsiteX2143" fmla="*/ 817888 w 5754907"/>
              <a:gd name="connsiteY2143" fmla="*/ 1268812 h 5268968"/>
              <a:gd name="connsiteX2144" fmla="*/ 796072 w 5754907"/>
              <a:gd name="connsiteY2144" fmla="*/ 1247938 h 5268968"/>
              <a:gd name="connsiteX2145" fmla="*/ 804101 w 5754907"/>
              <a:gd name="connsiteY2145" fmla="*/ 1248017 h 5268968"/>
              <a:gd name="connsiteX2146" fmla="*/ 821650 w 5754907"/>
              <a:gd name="connsiteY2146" fmla="*/ 1263393 h 5268968"/>
              <a:gd name="connsiteX2147" fmla="*/ 849319 w 5754907"/>
              <a:gd name="connsiteY2147" fmla="*/ 1281497 h 5268968"/>
              <a:gd name="connsiteX2148" fmla="*/ 860961 w 5754907"/>
              <a:gd name="connsiteY2148" fmla="*/ 1277522 h 5268968"/>
              <a:gd name="connsiteX2149" fmla="*/ 990339 w 5754907"/>
              <a:gd name="connsiteY2149" fmla="*/ 1370936 h 5268968"/>
              <a:gd name="connsiteX2150" fmla="*/ 968110 w 5754907"/>
              <a:gd name="connsiteY2150" fmla="*/ 1345483 h 5268968"/>
              <a:gd name="connsiteX2151" fmla="*/ 907404 w 5754907"/>
              <a:gd name="connsiteY2151" fmla="*/ 1298298 h 5268968"/>
              <a:gd name="connsiteX2152" fmla="*/ 893173 w 5754907"/>
              <a:gd name="connsiteY2152" fmla="*/ 1287630 h 5268968"/>
              <a:gd name="connsiteX2153" fmla="*/ 899474 w 5754907"/>
              <a:gd name="connsiteY2153" fmla="*/ 1290833 h 5268968"/>
              <a:gd name="connsiteX2154" fmla="*/ 917465 w 5754907"/>
              <a:gd name="connsiteY2154" fmla="*/ 1268861 h 5268968"/>
              <a:gd name="connsiteX2155" fmla="*/ 964002 w 5754907"/>
              <a:gd name="connsiteY2155" fmla="*/ 1296865 h 5268968"/>
              <a:gd name="connsiteX2156" fmla="*/ 941988 w 5754907"/>
              <a:gd name="connsiteY2156" fmla="*/ 1273567 h 5268968"/>
              <a:gd name="connsiteX2157" fmla="*/ 863924 w 5754907"/>
              <a:gd name="connsiteY2157" fmla="*/ 1205607 h 5268968"/>
              <a:gd name="connsiteX2158" fmla="*/ 941938 w 5754907"/>
              <a:gd name="connsiteY2158" fmla="*/ 1240715 h 5268968"/>
              <a:gd name="connsiteX2159" fmla="*/ 1007598 w 5754907"/>
              <a:gd name="connsiteY2159" fmla="*/ 1271199 h 5268968"/>
              <a:gd name="connsiteX2160" fmla="*/ 1019922 w 5754907"/>
              <a:gd name="connsiteY2160" fmla="*/ 1275775 h 5268968"/>
              <a:gd name="connsiteX2161" fmla="*/ 1022796 w 5754907"/>
              <a:gd name="connsiteY2161" fmla="*/ 1266784 h 5268968"/>
              <a:gd name="connsiteX2162" fmla="*/ 1017394 w 5754907"/>
              <a:gd name="connsiteY2162" fmla="*/ 1261559 h 5268968"/>
              <a:gd name="connsiteX2163" fmla="*/ 940713 w 5754907"/>
              <a:gd name="connsiteY2163" fmla="*/ 1213993 h 5268968"/>
              <a:gd name="connsiteX2164" fmla="*/ 717819 w 5754907"/>
              <a:gd name="connsiteY2164" fmla="*/ 1072671 h 5268968"/>
              <a:gd name="connsiteX2165" fmla="*/ 649465 w 5754907"/>
              <a:gd name="connsiteY2165" fmla="*/ 1020348 h 5268968"/>
              <a:gd name="connsiteX2166" fmla="*/ 778814 w 5754907"/>
              <a:gd name="connsiteY2166" fmla="*/ 1097095 h 5268968"/>
              <a:gd name="connsiteX2167" fmla="*/ 897916 w 5754907"/>
              <a:gd name="connsiteY2167" fmla="*/ 1154791 h 5268968"/>
              <a:gd name="connsiteX2168" fmla="*/ 923325 w 5754907"/>
              <a:gd name="connsiteY2168" fmla="*/ 1165275 h 5268968"/>
              <a:gd name="connsiteX2169" fmla="*/ 938729 w 5754907"/>
              <a:gd name="connsiteY2169" fmla="*/ 1175891 h 5268968"/>
              <a:gd name="connsiteX2170" fmla="*/ 997833 w 5754907"/>
              <a:gd name="connsiteY2170" fmla="*/ 1218155 h 5268968"/>
              <a:gd name="connsiteX2171" fmla="*/ 995921 w 5754907"/>
              <a:gd name="connsiteY2171" fmla="*/ 1213117 h 5268968"/>
              <a:gd name="connsiteX2172" fmla="*/ 994687 w 5754907"/>
              <a:gd name="connsiteY2172" fmla="*/ 1197544 h 5268968"/>
              <a:gd name="connsiteX2173" fmla="*/ 988462 w 5754907"/>
              <a:gd name="connsiteY2173" fmla="*/ 1192151 h 5268968"/>
              <a:gd name="connsiteX2174" fmla="*/ 994603 w 5754907"/>
              <a:gd name="connsiteY2174" fmla="*/ 1194685 h 5268968"/>
              <a:gd name="connsiteX2175" fmla="*/ 995090 w 5754907"/>
              <a:gd name="connsiteY2175" fmla="*/ 1183005 h 5268968"/>
              <a:gd name="connsiteX2176" fmla="*/ 977652 w 5754907"/>
              <a:gd name="connsiteY2176" fmla="*/ 1169717 h 5268968"/>
              <a:gd name="connsiteX2177" fmla="*/ 965136 w 5754907"/>
              <a:gd name="connsiteY2177" fmla="*/ 1152996 h 5268968"/>
              <a:gd name="connsiteX2178" fmla="*/ 974287 w 5754907"/>
              <a:gd name="connsiteY2178" fmla="*/ 1153269 h 5268968"/>
              <a:gd name="connsiteX2179" fmla="*/ 992005 w 5754907"/>
              <a:gd name="connsiteY2179" fmla="*/ 1160135 h 5268968"/>
              <a:gd name="connsiteX2180" fmla="*/ 988355 w 5754907"/>
              <a:gd name="connsiteY2180" fmla="*/ 1150316 h 5268968"/>
              <a:gd name="connsiteX2181" fmla="*/ 982643 w 5754907"/>
              <a:gd name="connsiteY2181" fmla="*/ 1134952 h 5268968"/>
              <a:gd name="connsiteX2182" fmla="*/ 984805 w 5754907"/>
              <a:gd name="connsiteY2182" fmla="*/ 1118077 h 5268968"/>
              <a:gd name="connsiteX2183" fmla="*/ 983779 w 5754907"/>
              <a:gd name="connsiteY2183" fmla="*/ 1117184 h 5268968"/>
              <a:gd name="connsiteX2184" fmla="*/ 979702 w 5754907"/>
              <a:gd name="connsiteY2184" fmla="*/ 1110235 h 5268968"/>
              <a:gd name="connsiteX2185" fmla="*/ 987976 w 5754907"/>
              <a:gd name="connsiteY2185" fmla="*/ 1104557 h 5268968"/>
              <a:gd name="connsiteX2186" fmla="*/ 988674 w 5754907"/>
              <a:gd name="connsiteY2186" fmla="*/ 1104318 h 5268968"/>
              <a:gd name="connsiteX2187" fmla="*/ 989650 w 5754907"/>
              <a:gd name="connsiteY2187" fmla="*/ 1101172 h 5268968"/>
              <a:gd name="connsiteX2188" fmla="*/ 977328 w 5754907"/>
              <a:gd name="connsiteY2188" fmla="*/ 1078215 h 5268968"/>
              <a:gd name="connsiteX2189" fmla="*/ 984338 w 5754907"/>
              <a:gd name="connsiteY2189" fmla="*/ 1044433 h 5268968"/>
              <a:gd name="connsiteX2190" fmla="*/ 966179 w 5754907"/>
              <a:gd name="connsiteY2190" fmla="*/ 1038032 h 5268968"/>
              <a:gd name="connsiteX2191" fmla="*/ 968231 w 5754907"/>
              <a:gd name="connsiteY2191" fmla="*/ 1026998 h 5268968"/>
              <a:gd name="connsiteX2192" fmla="*/ 968918 w 5754907"/>
              <a:gd name="connsiteY2192" fmla="*/ 1025723 h 5268968"/>
              <a:gd name="connsiteX2193" fmla="*/ 806109 w 5754907"/>
              <a:gd name="connsiteY2193" fmla="*/ 909006 h 5268968"/>
              <a:gd name="connsiteX2194" fmla="*/ 868795 w 5754907"/>
              <a:gd name="connsiteY2194" fmla="*/ 937438 h 5268968"/>
              <a:gd name="connsiteX2195" fmla="*/ 950718 w 5754907"/>
              <a:gd name="connsiteY2195" fmla="*/ 986673 h 5268968"/>
              <a:gd name="connsiteX2196" fmla="*/ 1000619 w 5754907"/>
              <a:gd name="connsiteY2196" fmla="*/ 1012991 h 5268968"/>
              <a:gd name="connsiteX2197" fmla="*/ 1010892 w 5754907"/>
              <a:gd name="connsiteY2197" fmla="*/ 1010928 h 5268968"/>
              <a:gd name="connsiteX2198" fmla="*/ 991422 w 5754907"/>
              <a:gd name="connsiteY2198" fmla="*/ 996076 h 5268968"/>
              <a:gd name="connsiteX2199" fmla="*/ 967595 w 5754907"/>
              <a:gd name="connsiteY2199" fmla="*/ 969122 h 5268968"/>
              <a:gd name="connsiteX2200" fmla="*/ 1019123 w 5754907"/>
              <a:gd name="connsiteY2200" fmla="*/ 985354 h 5268968"/>
              <a:gd name="connsiteX2201" fmla="*/ 1053561 w 5754907"/>
              <a:gd name="connsiteY2201" fmla="*/ 1002359 h 5268968"/>
              <a:gd name="connsiteX2202" fmla="*/ 1081207 w 5754907"/>
              <a:gd name="connsiteY2202" fmla="*/ 996808 h 5268968"/>
              <a:gd name="connsiteX2203" fmla="*/ 1118110 w 5754907"/>
              <a:gd name="connsiteY2203" fmla="*/ 987206 h 5268968"/>
              <a:gd name="connsiteX2204" fmla="*/ 1116062 w 5754907"/>
              <a:gd name="connsiteY2204" fmla="*/ 984911 h 5268968"/>
              <a:gd name="connsiteX2205" fmla="*/ 1123717 w 5754907"/>
              <a:gd name="connsiteY2205" fmla="*/ 985747 h 5268968"/>
              <a:gd name="connsiteX2206" fmla="*/ 1161404 w 5754907"/>
              <a:gd name="connsiteY2206" fmla="*/ 975941 h 5268968"/>
              <a:gd name="connsiteX2207" fmla="*/ 1166951 w 5754907"/>
              <a:gd name="connsiteY2207" fmla="*/ 974337 h 5268968"/>
              <a:gd name="connsiteX2208" fmla="*/ 1159495 w 5754907"/>
              <a:gd name="connsiteY2208" fmla="*/ 969329 h 5268968"/>
              <a:gd name="connsiteX2209" fmla="*/ 1078316 w 5754907"/>
              <a:gd name="connsiteY2209" fmla="*/ 905620 h 5268968"/>
              <a:gd name="connsiteX2210" fmla="*/ 1170095 w 5754907"/>
              <a:gd name="connsiteY2210" fmla="*/ 953171 h 5268968"/>
              <a:gd name="connsiteX2211" fmla="*/ 1201016 w 5754907"/>
              <a:gd name="connsiteY2211" fmla="*/ 964486 h 5268968"/>
              <a:gd name="connsiteX2212" fmla="*/ 1244975 w 5754907"/>
              <a:gd name="connsiteY2212" fmla="*/ 951773 h 5268968"/>
              <a:gd name="connsiteX2213" fmla="*/ 1246388 w 5754907"/>
              <a:gd name="connsiteY2213" fmla="*/ 946894 h 5268968"/>
              <a:gd name="connsiteX2214" fmla="*/ 1257475 w 5754907"/>
              <a:gd name="connsiteY2214" fmla="*/ 932601 h 5268968"/>
              <a:gd name="connsiteX2215" fmla="*/ 1148921 w 5754907"/>
              <a:gd name="connsiteY2215" fmla="*/ 879977 h 5268968"/>
              <a:gd name="connsiteX2216" fmla="*/ 1135435 w 5754907"/>
              <a:gd name="connsiteY2216" fmla="*/ 850901 h 5268968"/>
              <a:gd name="connsiteX2217" fmla="*/ 1035757 w 5754907"/>
              <a:gd name="connsiteY2217" fmla="*/ 785147 h 5268968"/>
              <a:gd name="connsiteX2218" fmla="*/ 817467 w 5754907"/>
              <a:gd name="connsiteY2218" fmla="*/ 658480 h 5268968"/>
              <a:gd name="connsiteX2219" fmla="*/ 1058703 w 5754907"/>
              <a:gd name="connsiteY2219" fmla="*/ 770482 h 5268968"/>
              <a:gd name="connsiteX2220" fmla="*/ 1178144 w 5754907"/>
              <a:gd name="connsiteY2220" fmla="*/ 832613 h 5268968"/>
              <a:gd name="connsiteX2221" fmla="*/ 1276946 w 5754907"/>
              <a:gd name="connsiteY2221" fmla="*/ 864295 h 5268968"/>
              <a:gd name="connsiteX2222" fmla="*/ 1170942 w 5754907"/>
              <a:gd name="connsiteY2222" fmla="*/ 798387 h 5268968"/>
              <a:gd name="connsiteX2223" fmla="*/ 1168539 w 5754907"/>
              <a:gd name="connsiteY2223" fmla="*/ 777795 h 5268968"/>
              <a:gd name="connsiteX2224" fmla="*/ 1073465 w 5754907"/>
              <a:gd name="connsiteY2224" fmla="*/ 726700 h 5268968"/>
              <a:gd name="connsiteX2225" fmla="*/ 985699 w 5754907"/>
              <a:gd name="connsiteY2225" fmla="*/ 670650 h 5268968"/>
              <a:gd name="connsiteX2226" fmla="*/ 1011244 w 5754907"/>
              <a:gd name="connsiteY2226" fmla="*/ 675553 h 5268968"/>
              <a:gd name="connsiteX2227" fmla="*/ 1010018 w 5754907"/>
              <a:gd name="connsiteY2227" fmla="*/ 648831 h 5268968"/>
              <a:gd name="connsiteX2228" fmla="*/ 1196388 w 5754907"/>
              <a:gd name="connsiteY2228" fmla="*/ 737586 h 5268968"/>
              <a:gd name="connsiteX2229" fmla="*/ 1195864 w 5754907"/>
              <a:gd name="connsiteY2229" fmla="*/ 740316 h 5268968"/>
              <a:gd name="connsiteX2230" fmla="*/ 1195511 w 5754907"/>
              <a:gd name="connsiteY2230" fmla="*/ 742155 h 5268968"/>
              <a:gd name="connsiteX2231" fmla="*/ 1194816 w 5754907"/>
              <a:gd name="connsiteY2231" fmla="*/ 745776 h 5268968"/>
              <a:gd name="connsiteX2232" fmla="*/ 1194991 w 5754907"/>
              <a:gd name="connsiteY2232" fmla="*/ 744866 h 5268968"/>
              <a:gd name="connsiteX2233" fmla="*/ 1195511 w 5754907"/>
              <a:gd name="connsiteY2233" fmla="*/ 742155 h 5268968"/>
              <a:gd name="connsiteX2234" fmla="*/ 1196388 w 5754907"/>
              <a:gd name="connsiteY2234" fmla="*/ 737586 h 5268968"/>
              <a:gd name="connsiteX2235" fmla="*/ 1051354 w 5754907"/>
              <a:gd name="connsiteY2235" fmla="*/ 637697 h 5268968"/>
              <a:gd name="connsiteX2236" fmla="*/ 1084205 w 5754907"/>
              <a:gd name="connsiteY2236" fmla="*/ 637648 h 5268968"/>
              <a:gd name="connsiteX2237" fmla="*/ 737114 w 5754907"/>
              <a:gd name="connsiteY2237" fmla="*/ 425864 h 5268968"/>
              <a:gd name="connsiteX2238" fmla="*/ 510877 w 5754907"/>
              <a:gd name="connsiteY2238" fmla="*/ 274365 h 5268968"/>
              <a:gd name="connsiteX2239" fmla="*/ 479236 w 5754907"/>
              <a:gd name="connsiteY2239" fmla="*/ 253177 h 5268968"/>
              <a:gd name="connsiteX2240" fmla="*/ 478460 w 5754907"/>
              <a:gd name="connsiteY2240" fmla="*/ 246332 h 5268968"/>
              <a:gd name="connsiteX2241" fmla="*/ 480301 w 5754907"/>
              <a:gd name="connsiteY2241" fmla="*/ 235251 h 5268968"/>
              <a:gd name="connsiteX2242" fmla="*/ 542361 w 5754907"/>
              <a:gd name="connsiteY2242" fmla="*/ 273505 h 5268968"/>
              <a:gd name="connsiteX2243" fmla="*/ 632434 w 5754907"/>
              <a:gd name="connsiteY2243" fmla="*/ 319950 h 5268968"/>
              <a:gd name="connsiteX2244" fmla="*/ 679796 w 5754907"/>
              <a:gd name="connsiteY2244" fmla="*/ 349172 h 5268968"/>
              <a:gd name="connsiteX2245" fmla="*/ 680536 w 5754907"/>
              <a:gd name="connsiteY2245" fmla="*/ 355506 h 5268968"/>
              <a:gd name="connsiteX2246" fmla="*/ 680698 w 5754907"/>
              <a:gd name="connsiteY2246" fmla="*/ 356894 h 5268968"/>
              <a:gd name="connsiteX2247" fmla="*/ 680810 w 5754907"/>
              <a:gd name="connsiteY2247" fmla="*/ 357859 h 5268968"/>
              <a:gd name="connsiteX2248" fmla="*/ 680536 w 5754907"/>
              <a:gd name="connsiteY2248" fmla="*/ 355506 h 5268968"/>
              <a:gd name="connsiteX2249" fmla="*/ 680134 w 5754907"/>
              <a:gd name="connsiteY2249" fmla="*/ 352068 h 5268968"/>
              <a:gd name="connsiteX2250" fmla="*/ 679796 w 5754907"/>
              <a:gd name="connsiteY2250" fmla="*/ 349172 h 5268968"/>
              <a:gd name="connsiteX2251" fmla="*/ 632434 w 5754907"/>
              <a:gd name="connsiteY2251" fmla="*/ 319950 h 5268968"/>
              <a:gd name="connsiteX2252" fmla="*/ 533975 w 5754907"/>
              <a:gd name="connsiteY2252" fmla="*/ 249928 h 5268968"/>
              <a:gd name="connsiteX2253" fmla="*/ 496746 w 5754907"/>
              <a:gd name="connsiteY2253" fmla="*/ 226055 h 5268968"/>
              <a:gd name="connsiteX2254" fmla="*/ 502019 w 5754907"/>
              <a:gd name="connsiteY2254" fmla="*/ 217425 h 5268968"/>
              <a:gd name="connsiteX2255" fmla="*/ 510249 w 5754907"/>
              <a:gd name="connsiteY2255" fmla="*/ 216963 h 5268968"/>
              <a:gd name="connsiteX2256" fmla="*/ 814310 w 5754907"/>
              <a:gd name="connsiteY2256" fmla="*/ 404531 h 5268968"/>
              <a:gd name="connsiteX2257" fmla="*/ 1187861 w 5754907"/>
              <a:gd name="connsiteY2257" fmla="*/ 610932 h 5268968"/>
              <a:gd name="connsiteX2258" fmla="*/ 1337604 w 5754907"/>
              <a:gd name="connsiteY2258" fmla="*/ 686296 h 5268968"/>
              <a:gd name="connsiteX2259" fmla="*/ 1326872 w 5754907"/>
              <a:gd name="connsiteY2259" fmla="*/ 670464 h 5268968"/>
              <a:gd name="connsiteX2260" fmla="*/ 1171979 w 5754907"/>
              <a:gd name="connsiteY2260" fmla="*/ 588812 h 5268968"/>
              <a:gd name="connsiteX2261" fmla="*/ 1024590 w 5754907"/>
              <a:gd name="connsiteY2261" fmla="*/ 501185 h 5268968"/>
              <a:gd name="connsiteX2262" fmla="*/ 1016057 w 5754907"/>
              <a:gd name="connsiteY2262" fmla="*/ 479418 h 5268968"/>
              <a:gd name="connsiteX2263" fmla="*/ 892839 w 5754907"/>
              <a:gd name="connsiteY2263" fmla="*/ 403847 h 5268968"/>
              <a:gd name="connsiteX2264" fmla="*/ 884460 w 5754907"/>
              <a:gd name="connsiteY2264" fmla="*/ 375753 h 5268968"/>
              <a:gd name="connsiteX2265" fmla="*/ 877356 w 5754907"/>
              <a:gd name="connsiteY2265" fmla="*/ 370680 h 5268968"/>
              <a:gd name="connsiteX2266" fmla="*/ 869029 w 5754907"/>
              <a:gd name="connsiteY2266" fmla="*/ 367272 h 5268968"/>
              <a:gd name="connsiteX2267" fmla="*/ 860445 w 5754907"/>
              <a:gd name="connsiteY2267" fmla="*/ 360449 h 5268968"/>
              <a:gd name="connsiteX2268" fmla="*/ 860554 w 5754907"/>
              <a:gd name="connsiteY2268" fmla="*/ 358184 h 5268968"/>
              <a:gd name="connsiteX2269" fmla="*/ 855336 w 5754907"/>
              <a:gd name="connsiteY2269" fmla="*/ 356387 h 5268968"/>
              <a:gd name="connsiteX2270" fmla="*/ 860445 w 5754907"/>
              <a:gd name="connsiteY2270" fmla="*/ 360449 h 5268968"/>
              <a:gd name="connsiteX2271" fmla="*/ 860290 w 5754907"/>
              <a:gd name="connsiteY2271" fmla="*/ 363695 h 5268968"/>
              <a:gd name="connsiteX2272" fmla="*/ 834345 w 5754907"/>
              <a:gd name="connsiteY2272" fmla="*/ 333287 h 5268968"/>
              <a:gd name="connsiteX2273" fmla="*/ 963694 w 5754907"/>
              <a:gd name="connsiteY2273" fmla="*/ 410034 h 5268968"/>
              <a:gd name="connsiteX2274" fmla="*/ 996544 w 5754907"/>
              <a:gd name="connsiteY2274" fmla="*/ 409985 h 5268968"/>
              <a:gd name="connsiteX2275" fmla="*/ 1123294 w 5754907"/>
              <a:gd name="connsiteY2275" fmla="*/ 467162 h 5268968"/>
              <a:gd name="connsiteX2276" fmla="*/ 1295048 w 5754907"/>
              <a:gd name="connsiteY2276" fmla="*/ 565824 h 5268968"/>
              <a:gd name="connsiteX2277" fmla="*/ 1282894 w 5754907"/>
              <a:gd name="connsiteY2277" fmla="*/ 524289 h 5268968"/>
              <a:gd name="connsiteX2278" fmla="*/ 1237733 w 5754907"/>
              <a:gd name="connsiteY2278" fmla="*/ 489132 h 5268968"/>
              <a:gd name="connsiteX2279" fmla="*/ 1162227 w 5754907"/>
              <a:gd name="connsiteY2279" fmla="*/ 435437 h 5268968"/>
              <a:gd name="connsiteX2280" fmla="*/ 1057246 w 5754907"/>
              <a:gd name="connsiteY2280" fmla="*/ 369724 h 5268968"/>
              <a:gd name="connsiteX2281" fmla="*/ 789757 w 5754907"/>
              <a:gd name="connsiteY2281" fmla="*/ 200638 h 5268968"/>
              <a:gd name="connsiteX2282" fmla="*/ 693714 w 5754907"/>
              <a:gd name="connsiteY2282" fmla="*/ 139777 h 5268968"/>
              <a:gd name="connsiteX2283" fmla="*/ 702415 w 5754907"/>
              <a:gd name="connsiteY2283" fmla="*/ 135016 h 5268968"/>
              <a:gd name="connsiteX2284" fmla="*/ 705069 w 5754907"/>
              <a:gd name="connsiteY2284" fmla="*/ 133782 h 5268968"/>
              <a:gd name="connsiteX2285" fmla="*/ 861268 w 5754907"/>
              <a:gd name="connsiteY2285" fmla="*/ 226154 h 5268968"/>
              <a:gd name="connsiteX2286" fmla="*/ 1008657 w 5754907"/>
              <a:gd name="connsiteY2286" fmla="*/ 313780 h 5268968"/>
              <a:gd name="connsiteX2287" fmla="*/ 1045237 w 5754907"/>
              <a:gd name="connsiteY2287" fmla="*/ 294316 h 5268968"/>
              <a:gd name="connsiteX2288" fmla="*/ 1117121 w 5754907"/>
              <a:gd name="connsiteY2288" fmla="*/ 328247 h 5268968"/>
              <a:gd name="connsiteX2289" fmla="*/ 1191400 w 5754907"/>
              <a:gd name="connsiteY2289" fmla="*/ 355220 h 5268968"/>
              <a:gd name="connsiteX2290" fmla="*/ 1416802 w 5754907"/>
              <a:gd name="connsiteY2290" fmla="*/ 477953 h 5268968"/>
              <a:gd name="connsiteX2291" fmla="*/ 1487508 w 5754907"/>
              <a:gd name="connsiteY2291" fmla="*/ 518016 h 5268968"/>
              <a:gd name="connsiteX2292" fmla="*/ 1454904 w 5754907"/>
              <a:gd name="connsiteY2292" fmla="*/ 490567 h 5268968"/>
              <a:gd name="connsiteX2293" fmla="*/ 1441972 w 5754907"/>
              <a:gd name="connsiteY2293" fmla="*/ 482681 h 5268968"/>
              <a:gd name="connsiteX2294" fmla="*/ 1442346 w 5754907"/>
              <a:gd name="connsiteY2294" fmla="*/ 482858 h 5268968"/>
              <a:gd name="connsiteX2295" fmla="*/ 1439744 w 5754907"/>
              <a:gd name="connsiteY2295" fmla="*/ 481323 h 5268968"/>
              <a:gd name="connsiteX2296" fmla="*/ 1435728 w 5754907"/>
              <a:gd name="connsiteY2296" fmla="*/ 478874 h 5268968"/>
              <a:gd name="connsiteX2297" fmla="*/ 1434515 w 5754907"/>
              <a:gd name="connsiteY2297" fmla="*/ 478235 h 5268968"/>
              <a:gd name="connsiteX2298" fmla="*/ 1439744 w 5754907"/>
              <a:gd name="connsiteY2298" fmla="*/ 481323 h 5268968"/>
              <a:gd name="connsiteX2299" fmla="*/ 1441972 w 5754907"/>
              <a:gd name="connsiteY2299" fmla="*/ 482681 h 5268968"/>
              <a:gd name="connsiteX2300" fmla="*/ 1334825 w 5754907"/>
              <a:gd name="connsiteY2300" fmla="*/ 431757 h 5268968"/>
              <a:gd name="connsiteX2301" fmla="*/ 1251176 w 5754907"/>
              <a:gd name="connsiteY2301" fmla="*/ 380470 h 5268968"/>
              <a:gd name="connsiteX2302" fmla="*/ 1237690 w 5754907"/>
              <a:gd name="connsiteY2302" fmla="*/ 351394 h 5268968"/>
              <a:gd name="connsiteX2303" fmla="*/ 1173113 w 5754907"/>
              <a:gd name="connsiteY2303" fmla="*/ 312509 h 5268968"/>
              <a:gd name="connsiteX2304" fmla="*/ 1134237 w 5754907"/>
              <a:gd name="connsiteY2304" fmla="*/ 272204 h 5268968"/>
              <a:gd name="connsiteX2305" fmla="*/ 1228133 w 5754907"/>
              <a:gd name="connsiteY2305" fmla="*/ 329430 h 5268968"/>
              <a:gd name="connsiteX2306" fmla="*/ 1273091 w 5754907"/>
              <a:gd name="connsiteY2306" fmla="*/ 338061 h 5268968"/>
              <a:gd name="connsiteX2307" fmla="*/ 1307169 w 5754907"/>
              <a:gd name="connsiteY2307" fmla="*/ 364733 h 5268968"/>
              <a:gd name="connsiteX2308" fmla="*/ 1351106 w 5754907"/>
              <a:gd name="connsiteY2308" fmla="*/ 373169 h 5268968"/>
              <a:gd name="connsiteX2309" fmla="*/ 1453332 w 5754907"/>
              <a:gd name="connsiteY2309" fmla="*/ 425637 h 5268968"/>
              <a:gd name="connsiteX2310" fmla="*/ 1526590 w 5754907"/>
              <a:gd name="connsiteY2310" fmla="*/ 452416 h 5268968"/>
              <a:gd name="connsiteX2311" fmla="*/ 1313251 w 5754907"/>
              <a:gd name="connsiteY2311" fmla="*/ 333058 h 5268968"/>
              <a:gd name="connsiteX2312" fmla="*/ 1137718 w 5754907"/>
              <a:gd name="connsiteY2312" fmla="*/ 220958 h 5268968"/>
              <a:gd name="connsiteX2313" fmla="*/ 1092556 w 5754907"/>
              <a:gd name="connsiteY2313" fmla="*/ 185800 h 5268968"/>
              <a:gd name="connsiteX2314" fmla="*/ 1310848 w 5754907"/>
              <a:gd name="connsiteY2314" fmla="*/ 312466 h 5268968"/>
              <a:gd name="connsiteX2315" fmla="*/ 1378956 w 5754907"/>
              <a:gd name="connsiteY2315" fmla="*/ 332957 h 5268968"/>
              <a:gd name="connsiteX2316" fmla="*/ 1263241 w 5754907"/>
              <a:gd name="connsiteY2316" fmla="*/ 251413 h 5268968"/>
              <a:gd name="connsiteX2317" fmla="*/ 885756 w 5754907"/>
              <a:gd name="connsiteY2317" fmla="*/ 17903 h 5268968"/>
              <a:gd name="connsiteX2318" fmla="*/ 859499 w 5754907"/>
              <a:gd name="connsiteY2318" fmla="*/ 554 h 5268968"/>
              <a:gd name="connsiteX2319" fmla="*/ 862504 w 5754907"/>
              <a:gd name="connsiteY2319" fmla="*/ 1424 h 5268968"/>
              <a:gd name="connsiteX2320" fmla="*/ 861227 w 5754907"/>
              <a:gd name="connsiteY2320" fmla="*/ 2578 h 5268968"/>
              <a:gd name="connsiteX2321" fmla="*/ 858167 w 5754907"/>
              <a:gd name="connsiteY2321" fmla="*/ 666 h 526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Lst>
            <a:rect l="l" t="t" r="r" b="b"/>
            <a:pathLst>
              <a:path w="5754907" h="5268968">
                <a:moveTo>
                  <a:pt x="1873833" y="5245811"/>
                </a:moveTo>
                <a:lnTo>
                  <a:pt x="1873620" y="5247224"/>
                </a:lnTo>
                <a:cubicBezTo>
                  <a:pt x="1872543" y="5248499"/>
                  <a:pt x="1870873" y="5248616"/>
                  <a:pt x="1869038" y="5247067"/>
                </a:cubicBezTo>
                <a:close/>
                <a:moveTo>
                  <a:pt x="1823283" y="5143558"/>
                </a:moveTo>
                <a:lnTo>
                  <a:pt x="1831747" y="5144807"/>
                </a:lnTo>
                <a:cubicBezTo>
                  <a:pt x="1826149" y="5151435"/>
                  <a:pt x="1823565" y="5154494"/>
                  <a:pt x="1819894" y="5151394"/>
                </a:cubicBezTo>
                <a:lnTo>
                  <a:pt x="1822206" y="5144771"/>
                </a:lnTo>
                <a:lnTo>
                  <a:pt x="1824031" y="5144130"/>
                </a:lnTo>
                <a:close/>
                <a:moveTo>
                  <a:pt x="1836914" y="5138690"/>
                </a:moveTo>
                <a:cubicBezTo>
                  <a:pt x="1837999" y="5144848"/>
                  <a:pt x="1831747" y="5144807"/>
                  <a:pt x="1831747" y="5144807"/>
                </a:cubicBezTo>
                <a:cubicBezTo>
                  <a:pt x="1831204" y="5141729"/>
                  <a:pt x="1832495" y="5140199"/>
                  <a:pt x="1833924" y="5139440"/>
                </a:cubicBezTo>
                <a:cubicBezTo>
                  <a:pt x="1835351" y="5138680"/>
                  <a:pt x="1836914" y="5138690"/>
                  <a:pt x="1836914" y="5138690"/>
                </a:cubicBezTo>
                <a:close/>
                <a:moveTo>
                  <a:pt x="1795398" y="5093609"/>
                </a:moveTo>
                <a:lnTo>
                  <a:pt x="1789079" y="5097301"/>
                </a:lnTo>
                <a:cubicBezTo>
                  <a:pt x="1773303" y="5106360"/>
                  <a:pt x="1755588" y="5115856"/>
                  <a:pt x="1743408" y="5119109"/>
                </a:cubicBezTo>
                <a:cubicBezTo>
                  <a:pt x="1729088" y="5120552"/>
                  <a:pt x="1736034" y="5114190"/>
                  <a:pt x="1749470" y="5105884"/>
                </a:cubicBezTo>
                <a:lnTo>
                  <a:pt x="1761329" y="5099325"/>
                </a:lnTo>
                <a:lnTo>
                  <a:pt x="1775956" y="5097013"/>
                </a:lnTo>
                <a:close/>
                <a:moveTo>
                  <a:pt x="1777258" y="5066018"/>
                </a:moveTo>
                <a:lnTo>
                  <a:pt x="1711965" y="5096785"/>
                </a:lnTo>
                <a:lnTo>
                  <a:pt x="1694766" y="5097504"/>
                </a:lnTo>
                <a:cubicBezTo>
                  <a:pt x="1689372" y="5097276"/>
                  <a:pt x="1686009" y="5096435"/>
                  <a:pt x="1686181" y="5094695"/>
                </a:cubicBezTo>
                <a:cubicBezTo>
                  <a:pt x="1686382" y="5092664"/>
                  <a:pt x="1691038" y="5090049"/>
                  <a:pt x="1698170" y="5087225"/>
                </a:cubicBezTo>
                <a:cubicBezTo>
                  <a:pt x="1719569" y="5078754"/>
                  <a:pt x="1763260" y="5068405"/>
                  <a:pt x="1775826" y="5066329"/>
                </a:cubicBezTo>
                <a:close/>
                <a:moveTo>
                  <a:pt x="1793841" y="4986008"/>
                </a:moveTo>
                <a:cubicBezTo>
                  <a:pt x="1795357" y="4985884"/>
                  <a:pt x="1797180" y="4988293"/>
                  <a:pt x="1799141" y="4990888"/>
                </a:cubicBezTo>
                <a:cubicBezTo>
                  <a:pt x="1794414" y="4993819"/>
                  <a:pt x="1790363" y="4996332"/>
                  <a:pt x="1790363" y="4996332"/>
                </a:cubicBezTo>
                <a:cubicBezTo>
                  <a:pt x="1791109" y="4988791"/>
                  <a:pt x="1792322" y="4986132"/>
                  <a:pt x="1793841" y="4986008"/>
                </a:cubicBezTo>
                <a:close/>
                <a:moveTo>
                  <a:pt x="2503972" y="4971839"/>
                </a:moveTo>
                <a:cubicBezTo>
                  <a:pt x="2498805" y="4977955"/>
                  <a:pt x="2509340" y="4981615"/>
                  <a:pt x="2511923" y="4978557"/>
                </a:cubicBezTo>
                <a:cubicBezTo>
                  <a:pt x="2513216" y="4977025"/>
                  <a:pt x="2511227" y="4975347"/>
                  <a:pt x="2508916" y="4974051"/>
                </a:cubicBezTo>
                <a:cubicBezTo>
                  <a:pt x="2506605" y="4972753"/>
                  <a:pt x="2503972" y="4971839"/>
                  <a:pt x="2503972" y="4971839"/>
                </a:cubicBezTo>
                <a:close/>
                <a:moveTo>
                  <a:pt x="2600661" y="4950429"/>
                </a:moveTo>
                <a:cubicBezTo>
                  <a:pt x="2577187" y="4947199"/>
                  <a:pt x="2553914" y="4959863"/>
                  <a:pt x="2532615" y="4968950"/>
                </a:cubicBezTo>
                <a:cubicBezTo>
                  <a:pt x="2554999" y="4966021"/>
                  <a:pt x="2579359" y="4959518"/>
                  <a:pt x="2600661" y="4950429"/>
                </a:cubicBezTo>
                <a:close/>
                <a:moveTo>
                  <a:pt x="1688381" y="4937006"/>
                </a:moveTo>
                <a:lnTo>
                  <a:pt x="1630082" y="4963695"/>
                </a:lnTo>
                <a:lnTo>
                  <a:pt x="1621686" y="4964754"/>
                </a:lnTo>
                <a:cubicBezTo>
                  <a:pt x="1605683" y="4967037"/>
                  <a:pt x="1587447" y="4969975"/>
                  <a:pt x="1564368" y="4974213"/>
                </a:cubicBezTo>
                <a:cubicBezTo>
                  <a:pt x="1555768" y="4974645"/>
                  <a:pt x="1499409" y="4985704"/>
                  <a:pt x="1487431" y="4984250"/>
                </a:cubicBezTo>
                <a:lnTo>
                  <a:pt x="1492112" y="4979376"/>
                </a:lnTo>
                <a:lnTo>
                  <a:pt x="1494826" y="4977471"/>
                </a:lnTo>
                <a:lnTo>
                  <a:pt x="1521506" y="4970673"/>
                </a:lnTo>
                <a:cubicBezTo>
                  <a:pt x="1554461" y="4964633"/>
                  <a:pt x="1598284" y="4961348"/>
                  <a:pt x="1612962" y="4957147"/>
                </a:cubicBezTo>
                <a:close/>
                <a:moveTo>
                  <a:pt x="1299858" y="4872712"/>
                </a:moveTo>
                <a:lnTo>
                  <a:pt x="1291192" y="4877770"/>
                </a:lnTo>
                <a:lnTo>
                  <a:pt x="1272784" y="4890373"/>
                </a:lnTo>
                <a:lnTo>
                  <a:pt x="1227032" y="4897689"/>
                </a:lnTo>
                <a:lnTo>
                  <a:pt x="1178837" y="4903348"/>
                </a:lnTo>
                <a:lnTo>
                  <a:pt x="1190832" y="4896079"/>
                </a:lnTo>
                <a:lnTo>
                  <a:pt x="1201370" y="4890674"/>
                </a:lnTo>
                <a:close/>
                <a:moveTo>
                  <a:pt x="2456756" y="4866438"/>
                </a:moveTo>
                <a:cubicBezTo>
                  <a:pt x="2410010" y="4875871"/>
                  <a:pt x="2346244" y="4898011"/>
                  <a:pt x="2306837" y="4913644"/>
                </a:cubicBezTo>
                <a:cubicBezTo>
                  <a:pt x="2267431" y="4929277"/>
                  <a:pt x="2309010" y="4925962"/>
                  <a:pt x="2330311" y="4916873"/>
                </a:cubicBezTo>
                <a:cubicBezTo>
                  <a:pt x="2378555" y="4898223"/>
                  <a:pt x="2418617" y="4889258"/>
                  <a:pt x="2456756" y="4866438"/>
                </a:cubicBezTo>
                <a:close/>
                <a:moveTo>
                  <a:pt x="2515538" y="4851444"/>
                </a:moveTo>
                <a:cubicBezTo>
                  <a:pt x="2508762" y="4851400"/>
                  <a:pt x="2502249" y="4851357"/>
                  <a:pt x="2496404" y="4852537"/>
                </a:cubicBezTo>
                <a:cubicBezTo>
                  <a:pt x="2490562" y="4853715"/>
                  <a:pt x="2485388" y="4856117"/>
                  <a:pt x="2481297" y="4860960"/>
                </a:cubicBezTo>
                <a:cubicBezTo>
                  <a:pt x="2494237" y="4860533"/>
                  <a:pt x="2504771" y="4864190"/>
                  <a:pt x="2515538" y="4851444"/>
                </a:cubicBezTo>
                <a:close/>
                <a:moveTo>
                  <a:pt x="1627954" y="4807148"/>
                </a:moveTo>
                <a:lnTo>
                  <a:pt x="1633331" y="4809617"/>
                </a:lnTo>
                <a:lnTo>
                  <a:pt x="1630104" y="4808136"/>
                </a:lnTo>
                <a:cubicBezTo>
                  <a:pt x="1628430" y="4807368"/>
                  <a:pt x="1626996" y="4806709"/>
                  <a:pt x="1627954" y="4807148"/>
                </a:cubicBezTo>
                <a:close/>
                <a:moveTo>
                  <a:pt x="1624428" y="4792204"/>
                </a:moveTo>
                <a:lnTo>
                  <a:pt x="1624948" y="4792424"/>
                </a:lnTo>
                <a:cubicBezTo>
                  <a:pt x="1620763" y="4798383"/>
                  <a:pt x="1617177" y="4803494"/>
                  <a:pt x="1617177" y="4803494"/>
                </a:cubicBezTo>
                <a:lnTo>
                  <a:pt x="1616774" y="4799414"/>
                </a:lnTo>
                <a:lnTo>
                  <a:pt x="1620592" y="4797051"/>
                </a:lnTo>
                <a:close/>
                <a:moveTo>
                  <a:pt x="1617588" y="4789325"/>
                </a:moveTo>
                <a:lnTo>
                  <a:pt x="1617735" y="4789386"/>
                </a:lnTo>
                <a:lnTo>
                  <a:pt x="1617549" y="4789429"/>
                </a:lnTo>
                <a:close/>
                <a:moveTo>
                  <a:pt x="1776516" y="4750092"/>
                </a:moveTo>
                <a:lnTo>
                  <a:pt x="1771426" y="4752377"/>
                </a:lnTo>
                <a:lnTo>
                  <a:pt x="1774959" y="4751647"/>
                </a:lnTo>
                <a:close/>
                <a:moveTo>
                  <a:pt x="1674937" y="4692017"/>
                </a:moveTo>
                <a:cubicBezTo>
                  <a:pt x="1671743" y="4692753"/>
                  <a:pt x="1666652" y="4694742"/>
                  <a:pt x="1659243" y="4698280"/>
                </a:cubicBezTo>
                <a:cubicBezTo>
                  <a:pt x="1634081" y="4712397"/>
                  <a:pt x="1613176" y="4729503"/>
                  <a:pt x="1584428" y="4748731"/>
                </a:cubicBezTo>
                <a:cubicBezTo>
                  <a:pt x="1530427" y="4785827"/>
                  <a:pt x="1499078" y="4805136"/>
                  <a:pt x="1469373" y="4823691"/>
                </a:cubicBezTo>
                <a:lnTo>
                  <a:pt x="1435773" y="4845183"/>
                </a:lnTo>
                <a:lnTo>
                  <a:pt x="1443560" y="4843580"/>
                </a:lnTo>
                <a:lnTo>
                  <a:pt x="1545368" y="4813377"/>
                </a:lnTo>
                <a:lnTo>
                  <a:pt x="1545686" y="4803110"/>
                </a:lnTo>
                <a:cubicBezTo>
                  <a:pt x="1554255" y="4790476"/>
                  <a:pt x="1584415" y="4776370"/>
                  <a:pt x="1609305" y="4758564"/>
                </a:cubicBezTo>
                <a:cubicBezTo>
                  <a:pt x="1626850" y="4743074"/>
                  <a:pt x="1697306" y="4686862"/>
                  <a:pt x="1674937" y="4692017"/>
                </a:cubicBezTo>
                <a:close/>
                <a:moveTo>
                  <a:pt x="2320358" y="4672379"/>
                </a:moveTo>
                <a:lnTo>
                  <a:pt x="2311353" y="4675040"/>
                </a:lnTo>
                <a:cubicBezTo>
                  <a:pt x="2242591" y="4696889"/>
                  <a:pt x="2172808" y="4721807"/>
                  <a:pt x="2104112" y="4752885"/>
                </a:cubicBezTo>
                <a:cubicBezTo>
                  <a:pt x="2095059" y="4756159"/>
                  <a:pt x="2090962" y="4757830"/>
                  <a:pt x="2090143" y="4758448"/>
                </a:cubicBezTo>
                <a:cubicBezTo>
                  <a:pt x="2087689" y="4760306"/>
                  <a:pt x="2114749" y="4752698"/>
                  <a:pt x="2126068" y="4750466"/>
                </a:cubicBezTo>
                <a:cubicBezTo>
                  <a:pt x="2163651" y="4734820"/>
                  <a:pt x="2201383" y="4720938"/>
                  <a:pt x="2239272" y="4708185"/>
                </a:cubicBezTo>
                <a:lnTo>
                  <a:pt x="2284149" y="4694231"/>
                </a:lnTo>
                <a:close/>
                <a:moveTo>
                  <a:pt x="1913545" y="4666792"/>
                </a:moveTo>
                <a:lnTo>
                  <a:pt x="1911171" y="4666803"/>
                </a:lnTo>
                <a:lnTo>
                  <a:pt x="1910840" y="4666915"/>
                </a:lnTo>
                <a:lnTo>
                  <a:pt x="1888010" y="4676555"/>
                </a:lnTo>
                <a:lnTo>
                  <a:pt x="1888325" y="4679115"/>
                </a:lnTo>
                <a:lnTo>
                  <a:pt x="1896537" y="4676606"/>
                </a:lnTo>
                <a:close/>
                <a:moveTo>
                  <a:pt x="1318389" y="4662972"/>
                </a:moveTo>
                <a:cubicBezTo>
                  <a:pt x="1324503" y="4661629"/>
                  <a:pt x="1334213" y="4661189"/>
                  <a:pt x="1347979" y="4663000"/>
                </a:cubicBezTo>
                <a:cubicBezTo>
                  <a:pt x="1322535" y="4675101"/>
                  <a:pt x="1308293" y="4671298"/>
                  <a:pt x="1310502" y="4666943"/>
                </a:cubicBezTo>
                <a:cubicBezTo>
                  <a:pt x="1311238" y="4665491"/>
                  <a:pt x="1313802" y="4663978"/>
                  <a:pt x="1318389" y="4662972"/>
                </a:cubicBezTo>
                <a:close/>
                <a:moveTo>
                  <a:pt x="1417766" y="4658788"/>
                </a:moveTo>
                <a:lnTo>
                  <a:pt x="1119270" y="4876524"/>
                </a:lnTo>
                <a:cubicBezTo>
                  <a:pt x="1019403" y="4947048"/>
                  <a:pt x="922154" y="5012260"/>
                  <a:pt x="834465" y="5063846"/>
                </a:cubicBezTo>
                <a:cubicBezTo>
                  <a:pt x="864372" y="5038441"/>
                  <a:pt x="901101" y="5011467"/>
                  <a:pt x="940600" y="4983261"/>
                </a:cubicBezTo>
                <a:lnTo>
                  <a:pt x="987091" y="4949942"/>
                </a:lnTo>
                <a:lnTo>
                  <a:pt x="1016280" y="4931278"/>
                </a:lnTo>
                <a:lnTo>
                  <a:pt x="1020790" y="4925792"/>
                </a:lnTo>
                <a:lnTo>
                  <a:pt x="1063364" y="4895280"/>
                </a:lnTo>
                <a:cubicBezTo>
                  <a:pt x="1108705" y="4864183"/>
                  <a:pt x="1150596" y="4832572"/>
                  <a:pt x="1190122" y="4800252"/>
                </a:cubicBezTo>
                <a:lnTo>
                  <a:pt x="1203914" y="4788090"/>
                </a:lnTo>
                <a:lnTo>
                  <a:pt x="1355684" y="4695534"/>
                </a:lnTo>
                <a:close/>
                <a:moveTo>
                  <a:pt x="2420892" y="4642671"/>
                </a:moveTo>
                <a:lnTo>
                  <a:pt x="2363015" y="4659774"/>
                </a:lnTo>
                <a:lnTo>
                  <a:pt x="2320956" y="4682785"/>
                </a:lnTo>
                <a:lnTo>
                  <a:pt x="2353427" y="4672687"/>
                </a:lnTo>
                <a:lnTo>
                  <a:pt x="2383009" y="4664273"/>
                </a:lnTo>
                <a:lnTo>
                  <a:pt x="2417330" y="4644811"/>
                </a:lnTo>
                <a:close/>
                <a:moveTo>
                  <a:pt x="1027202" y="4633474"/>
                </a:moveTo>
                <a:cubicBezTo>
                  <a:pt x="1006119" y="4658082"/>
                  <a:pt x="990558" y="4663048"/>
                  <a:pt x="988048" y="4659380"/>
                </a:cubicBezTo>
                <a:cubicBezTo>
                  <a:pt x="985538" y="4655711"/>
                  <a:pt x="996079" y="4643408"/>
                  <a:pt x="1027202" y="4633474"/>
                </a:cubicBezTo>
                <a:close/>
                <a:moveTo>
                  <a:pt x="711416" y="4608862"/>
                </a:moveTo>
                <a:cubicBezTo>
                  <a:pt x="709141" y="4607265"/>
                  <a:pt x="718242" y="4613654"/>
                  <a:pt x="718242" y="4613654"/>
                </a:cubicBezTo>
                <a:cubicBezTo>
                  <a:pt x="718242" y="4613654"/>
                  <a:pt x="719424" y="4614006"/>
                  <a:pt x="720902" y="4614448"/>
                </a:cubicBezTo>
                <a:lnTo>
                  <a:pt x="722232" y="4614845"/>
                </a:lnTo>
                <a:lnTo>
                  <a:pt x="725335" y="4615773"/>
                </a:lnTo>
                <a:cubicBezTo>
                  <a:pt x="726518" y="4616125"/>
                  <a:pt x="727108" y="4616301"/>
                  <a:pt x="726222" y="4616037"/>
                </a:cubicBezTo>
                <a:lnTo>
                  <a:pt x="722232" y="4614845"/>
                </a:lnTo>
                <a:lnTo>
                  <a:pt x="718242" y="4613654"/>
                </a:lnTo>
                <a:cubicBezTo>
                  <a:pt x="714198" y="4610813"/>
                  <a:pt x="712174" y="4609394"/>
                  <a:pt x="711416" y="4608862"/>
                </a:cubicBezTo>
                <a:close/>
                <a:moveTo>
                  <a:pt x="1517945" y="4608008"/>
                </a:moveTo>
                <a:cubicBezTo>
                  <a:pt x="1513851" y="4609425"/>
                  <a:pt x="1508075" y="4612477"/>
                  <a:pt x="1501732" y="4616169"/>
                </a:cubicBezTo>
                <a:lnTo>
                  <a:pt x="1493655" y="4621113"/>
                </a:lnTo>
                <a:lnTo>
                  <a:pt x="1512486" y="4615786"/>
                </a:lnTo>
                <a:close/>
                <a:moveTo>
                  <a:pt x="3986136" y="4607259"/>
                </a:moveTo>
                <a:cubicBezTo>
                  <a:pt x="3983284" y="4607689"/>
                  <a:pt x="3981884" y="4609345"/>
                  <a:pt x="3982428" y="4612425"/>
                </a:cubicBezTo>
                <a:cubicBezTo>
                  <a:pt x="3986709" y="4616042"/>
                  <a:pt x="3992962" y="4616082"/>
                  <a:pt x="3998561" y="4609455"/>
                </a:cubicBezTo>
                <a:cubicBezTo>
                  <a:pt x="3993293" y="4607627"/>
                  <a:pt x="3988988" y="4606830"/>
                  <a:pt x="3986136" y="4607259"/>
                </a:cubicBezTo>
                <a:close/>
                <a:moveTo>
                  <a:pt x="3348909" y="4585718"/>
                </a:moveTo>
                <a:lnTo>
                  <a:pt x="3353845" y="4596003"/>
                </a:lnTo>
                <a:cubicBezTo>
                  <a:pt x="3357188" y="4595769"/>
                  <a:pt x="3357519" y="4593208"/>
                  <a:pt x="3356229" y="4590700"/>
                </a:cubicBezTo>
                <a:cubicBezTo>
                  <a:pt x="3354941" y="4588193"/>
                  <a:pt x="3352036" y="4585739"/>
                  <a:pt x="3348909" y="4585718"/>
                </a:cubicBezTo>
                <a:close/>
                <a:moveTo>
                  <a:pt x="2658060" y="4582215"/>
                </a:moveTo>
                <a:cubicBezTo>
                  <a:pt x="2615826" y="4578865"/>
                  <a:pt x="2561372" y="4603625"/>
                  <a:pt x="2512473" y="4615609"/>
                </a:cubicBezTo>
                <a:lnTo>
                  <a:pt x="2426188" y="4641106"/>
                </a:lnTo>
                <a:lnTo>
                  <a:pt x="2390657" y="4662097"/>
                </a:lnTo>
                <a:lnTo>
                  <a:pt x="2584845" y="4606856"/>
                </a:lnTo>
                <a:cubicBezTo>
                  <a:pt x="2603562" y="4600828"/>
                  <a:pt x="2652891" y="4588335"/>
                  <a:pt x="2655476" y="4585275"/>
                </a:cubicBezTo>
                <a:close/>
                <a:moveTo>
                  <a:pt x="1593710" y="4554303"/>
                </a:moveTo>
                <a:lnTo>
                  <a:pt x="1581416" y="4556013"/>
                </a:lnTo>
                <a:lnTo>
                  <a:pt x="1490849" y="4607647"/>
                </a:lnTo>
                <a:lnTo>
                  <a:pt x="1499294" y="4599803"/>
                </a:lnTo>
                <a:cubicBezTo>
                  <a:pt x="1499209" y="4598989"/>
                  <a:pt x="1493041" y="4603081"/>
                  <a:pt x="1483954" y="4609574"/>
                </a:cubicBezTo>
                <a:lnTo>
                  <a:pt x="1471901" y="4618449"/>
                </a:lnTo>
                <a:lnTo>
                  <a:pt x="1444861" y="4633865"/>
                </a:lnTo>
                <a:lnTo>
                  <a:pt x="1441164" y="4636015"/>
                </a:lnTo>
                <a:lnTo>
                  <a:pt x="1448880" y="4633780"/>
                </a:lnTo>
                <a:lnTo>
                  <a:pt x="1470679" y="4627613"/>
                </a:lnTo>
                <a:lnTo>
                  <a:pt x="1470963" y="4627301"/>
                </a:lnTo>
                <a:lnTo>
                  <a:pt x="1524101" y="4595851"/>
                </a:lnTo>
                <a:close/>
                <a:moveTo>
                  <a:pt x="1100954" y="4539575"/>
                </a:moveTo>
                <a:cubicBezTo>
                  <a:pt x="1100954" y="4539575"/>
                  <a:pt x="1108908" y="4545669"/>
                  <a:pt x="1106920" y="4544146"/>
                </a:cubicBezTo>
                <a:cubicBezTo>
                  <a:pt x="1106258" y="4543638"/>
                  <a:pt x="1104488" y="4542284"/>
                  <a:pt x="1100954" y="4539575"/>
                </a:cubicBezTo>
                <a:close/>
                <a:moveTo>
                  <a:pt x="1128322" y="4529138"/>
                </a:moveTo>
                <a:cubicBezTo>
                  <a:pt x="1127531" y="4529629"/>
                  <a:pt x="1125420" y="4530938"/>
                  <a:pt x="1121200" y="4533554"/>
                </a:cubicBezTo>
                <a:cubicBezTo>
                  <a:pt x="1121200" y="4533554"/>
                  <a:pt x="1130696" y="4527667"/>
                  <a:pt x="1128322" y="4529138"/>
                </a:cubicBezTo>
                <a:close/>
                <a:moveTo>
                  <a:pt x="2322507" y="4527280"/>
                </a:moveTo>
                <a:lnTo>
                  <a:pt x="2318800" y="4528345"/>
                </a:lnTo>
                <a:cubicBezTo>
                  <a:pt x="2301273" y="4533741"/>
                  <a:pt x="2284641" y="4539784"/>
                  <a:pt x="2271407" y="4547387"/>
                </a:cubicBezTo>
                <a:lnTo>
                  <a:pt x="2269251" y="4547281"/>
                </a:lnTo>
                <a:lnTo>
                  <a:pt x="2262744" y="4551087"/>
                </a:lnTo>
                <a:lnTo>
                  <a:pt x="2264673" y="4551636"/>
                </a:lnTo>
                <a:cubicBezTo>
                  <a:pt x="2266290" y="4551582"/>
                  <a:pt x="2268607" y="4550701"/>
                  <a:pt x="2271407" y="4547387"/>
                </a:cubicBezTo>
                <a:lnTo>
                  <a:pt x="2291018" y="4545093"/>
                </a:lnTo>
                <a:close/>
                <a:moveTo>
                  <a:pt x="2352805" y="4498410"/>
                </a:moveTo>
                <a:lnTo>
                  <a:pt x="2321571" y="4516679"/>
                </a:lnTo>
                <a:lnTo>
                  <a:pt x="2334578" y="4513389"/>
                </a:lnTo>
                <a:cubicBezTo>
                  <a:pt x="2346986" y="4510331"/>
                  <a:pt x="2357756" y="4507198"/>
                  <a:pt x="2360555" y="4503883"/>
                </a:cubicBezTo>
                <a:cubicBezTo>
                  <a:pt x="2361145" y="4501420"/>
                  <a:pt x="2360115" y="4499793"/>
                  <a:pt x="2357816" y="4498852"/>
                </a:cubicBezTo>
                <a:close/>
                <a:moveTo>
                  <a:pt x="792595" y="4461983"/>
                </a:moveTo>
                <a:cubicBezTo>
                  <a:pt x="792072" y="4462728"/>
                  <a:pt x="784523" y="4467598"/>
                  <a:pt x="775864" y="4473597"/>
                </a:cubicBezTo>
                <a:lnTo>
                  <a:pt x="782708" y="4467091"/>
                </a:lnTo>
                <a:close/>
                <a:moveTo>
                  <a:pt x="1190333" y="4453591"/>
                </a:moveTo>
                <a:cubicBezTo>
                  <a:pt x="1194038" y="4453471"/>
                  <a:pt x="1195401" y="4453510"/>
                  <a:pt x="1195106" y="4453695"/>
                </a:cubicBezTo>
                <a:cubicBezTo>
                  <a:pt x="1194515" y="4454061"/>
                  <a:pt x="1187291" y="4455000"/>
                  <a:pt x="1178913" y="4456383"/>
                </a:cubicBezTo>
                <a:lnTo>
                  <a:pt x="1186587" y="4453762"/>
                </a:lnTo>
                <a:close/>
                <a:moveTo>
                  <a:pt x="1337761" y="4446091"/>
                </a:moveTo>
                <a:cubicBezTo>
                  <a:pt x="1325958" y="4446876"/>
                  <a:pt x="1303886" y="4452122"/>
                  <a:pt x="1281396" y="4456812"/>
                </a:cubicBezTo>
                <a:lnTo>
                  <a:pt x="1266237" y="4459579"/>
                </a:lnTo>
                <a:lnTo>
                  <a:pt x="1232208" y="4486274"/>
                </a:lnTo>
                <a:lnTo>
                  <a:pt x="1213818" y="4500142"/>
                </a:lnTo>
                <a:lnTo>
                  <a:pt x="1348748" y="4475264"/>
                </a:lnTo>
                <a:lnTo>
                  <a:pt x="1402113" y="4463068"/>
                </a:lnTo>
                <a:lnTo>
                  <a:pt x="1422778" y="4446680"/>
                </a:lnTo>
                <a:lnTo>
                  <a:pt x="1422553" y="4446734"/>
                </a:lnTo>
                <a:cubicBezTo>
                  <a:pt x="1397798" y="4452692"/>
                  <a:pt x="1373706" y="4457560"/>
                  <a:pt x="1356512" y="4455154"/>
                </a:cubicBezTo>
                <a:cubicBezTo>
                  <a:pt x="1349098" y="4453216"/>
                  <a:pt x="1341813" y="4443578"/>
                  <a:pt x="1337761" y="4446091"/>
                </a:cubicBezTo>
                <a:close/>
                <a:moveTo>
                  <a:pt x="1493089" y="4440573"/>
                </a:moveTo>
                <a:cubicBezTo>
                  <a:pt x="1493089" y="4440573"/>
                  <a:pt x="1494325" y="4440963"/>
                  <a:pt x="1495870" y="4441452"/>
                </a:cubicBezTo>
                <a:lnTo>
                  <a:pt x="1496216" y="4441561"/>
                </a:lnTo>
                <a:close/>
                <a:moveTo>
                  <a:pt x="1483448" y="4433412"/>
                </a:moveTo>
                <a:lnTo>
                  <a:pt x="1472649" y="4435360"/>
                </a:lnTo>
                <a:lnTo>
                  <a:pt x="1450923" y="4448892"/>
                </a:lnTo>
                <a:lnTo>
                  <a:pt x="1443716" y="4453560"/>
                </a:lnTo>
                <a:lnTo>
                  <a:pt x="1475941" y="4446195"/>
                </a:lnTo>
                <a:close/>
                <a:moveTo>
                  <a:pt x="1571709" y="4411763"/>
                </a:moveTo>
                <a:lnTo>
                  <a:pt x="1555796" y="4414855"/>
                </a:lnTo>
                <a:lnTo>
                  <a:pt x="1554564" y="4415951"/>
                </a:lnTo>
                <a:cubicBezTo>
                  <a:pt x="1547666" y="4421676"/>
                  <a:pt x="1539582" y="4427760"/>
                  <a:pt x="1529324" y="4434226"/>
                </a:cubicBezTo>
                <a:lnTo>
                  <a:pt x="1529242" y="4434294"/>
                </a:lnTo>
                <a:lnTo>
                  <a:pt x="1543380" y="4431943"/>
                </a:lnTo>
                <a:lnTo>
                  <a:pt x="1550029" y="4430858"/>
                </a:lnTo>
                <a:lnTo>
                  <a:pt x="1556089" y="4425523"/>
                </a:lnTo>
                <a:close/>
                <a:moveTo>
                  <a:pt x="1457579" y="4344467"/>
                </a:moveTo>
                <a:cubicBezTo>
                  <a:pt x="1448218" y="4349655"/>
                  <a:pt x="1439873" y="4356112"/>
                  <a:pt x="1432091" y="4363123"/>
                </a:cubicBezTo>
                <a:lnTo>
                  <a:pt x="1419504" y="4375643"/>
                </a:lnTo>
                <a:lnTo>
                  <a:pt x="1469947" y="4366571"/>
                </a:lnTo>
                <a:lnTo>
                  <a:pt x="1472696" y="4366064"/>
                </a:lnTo>
                <a:lnTo>
                  <a:pt x="1466072" y="4360438"/>
                </a:lnTo>
                <a:cubicBezTo>
                  <a:pt x="1460444" y="4354422"/>
                  <a:pt x="1455785" y="4347022"/>
                  <a:pt x="1457579" y="4344467"/>
                </a:cubicBezTo>
                <a:close/>
                <a:moveTo>
                  <a:pt x="1373973" y="4343176"/>
                </a:moveTo>
                <a:lnTo>
                  <a:pt x="1328640" y="4349717"/>
                </a:lnTo>
                <a:lnTo>
                  <a:pt x="1318991" y="4356117"/>
                </a:lnTo>
                <a:cubicBezTo>
                  <a:pt x="1309964" y="4362016"/>
                  <a:pt x="1302910" y="4366520"/>
                  <a:pt x="1299690" y="4368391"/>
                </a:cubicBezTo>
                <a:cubicBezTo>
                  <a:pt x="1290994" y="4369914"/>
                  <a:pt x="1279922" y="4362144"/>
                  <a:pt x="1279922" y="4362144"/>
                </a:cubicBezTo>
                <a:cubicBezTo>
                  <a:pt x="1246064" y="4377784"/>
                  <a:pt x="1218840" y="4405708"/>
                  <a:pt x="1194350" y="4427924"/>
                </a:cubicBezTo>
                <a:lnTo>
                  <a:pt x="1174552" y="4442468"/>
                </a:lnTo>
                <a:lnTo>
                  <a:pt x="1186940" y="4441742"/>
                </a:lnTo>
                <a:cubicBezTo>
                  <a:pt x="1199691" y="4441390"/>
                  <a:pt x="1213936" y="4440963"/>
                  <a:pt x="1227566" y="4439436"/>
                </a:cubicBezTo>
                <a:lnTo>
                  <a:pt x="1256500" y="4432462"/>
                </a:lnTo>
                <a:lnTo>
                  <a:pt x="1268031" y="4423233"/>
                </a:lnTo>
                <a:lnTo>
                  <a:pt x="1282007" y="4413174"/>
                </a:lnTo>
                <a:lnTo>
                  <a:pt x="1282080" y="4413101"/>
                </a:lnTo>
                <a:lnTo>
                  <a:pt x="1282130" y="4413085"/>
                </a:lnTo>
                <a:lnTo>
                  <a:pt x="1333861" y="4375849"/>
                </a:lnTo>
                <a:cubicBezTo>
                  <a:pt x="1339771" y="4370146"/>
                  <a:pt x="1352974" y="4359710"/>
                  <a:pt x="1367977" y="4347956"/>
                </a:cubicBezTo>
                <a:close/>
                <a:moveTo>
                  <a:pt x="1522083" y="4337404"/>
                </a:moveTo>
                <a:lnTo>
                  <a:pt x="1505384" y="4353271"/>
                </a:lnTo>
                <a:lnTo>
                  <a:pt x="1493814" y="4362172"/>
                </a:lnTo>
                <a:lnTo>
                  <a:pt x="1513786" y="4358491"/>
                </a:lnTo>
                <a:lnTo>
                  <a:pt x="1531610" y="4342900"/>
                </a:lnTo>
                <a:lnTo>
                  <a:pt x="1532748" y="4342135"/>
                </a:lnTo>
                <a:lnTo>
                  <a:pt x="1530054" y="4340460"/>
                </a:lnTo>
                <a:close/>
                <a:moveTo>
                  <a:pt x="1229526" y="4331653"/>
                </a:moveTo>
                <a:lnTo>
                  <a:pt x="1223055" y="4334585"/>
                </a:lnTo>
                <a:lnTo>
                  <a:pt x="1187108" y="4357064"/>
                </a:lnTo>
                <a:lnTo>
                  <a:pt x="1200355" y="4354965"/>
                </a:lnTo>
                <a:cubicBezTo>
                  <a:pt x="1211570" y="4352621"/>
                  <a:pt x="1220673" y="4349903"/>
                  <a:pt x="1225906" y="4346658"/>
                </a:cubicBezTo>
                <a:cubicBezTo>
                  <a:pt x="1229958" y="4344145"/>
                  <a:pt x="1229463" y="4339553"/>
                  <a:pt x="1229067" y="4333944"/>
                </a:cubicBezTo>
                <a:close/>
                <a:moveTo>
                  <a:pt x="446324" y="4323101"/>
                </a:moveTo>
                <a:lnTo>
                  <a:pt x="446854" y="4324738"/>
                </a:lnTo>
                <a:lnTo>
                  <a:pt x="443856" y="4326746"/>
                </a:lnTo>
                <a:lnTo>
                  <a:pt x="444299" y="4325485"/>
                </a:lnTo>
                <a:cubicBezTo>
                  <a:pt x="444654" y="4323073"/>
                  <a:pt x="444937" y="4321426"/>
                  <a:pt x="446324" y="4323101"/>
                </a:cubicBezTo>
                <a:close/>
                <a:moveTo>
                  <a:pt x="697434" y="4205004"/>
                </a:moveTo>
                <a:cubicBezTo>
                  <a:pt x="699719" y="4218048"/>
                  <a:pt x="677556" y="4228233"/>
                  <a:pt x="667454" y="4226326"/>
                </a:cubicBezTo>
                <a:cubicBezTo>
                  <a:pt x="664086" y="4225691"/>
                  <a:pt x="662059" y="4223712"/>
                  <a:pt x="662724" y="4220048"/>
                </a:cubicBezTo>
                <a:cubicBezTo>
                  <a:pt x="669896" y="4209828"/>
                  <a:pt x="697434" y="4205004"/>
                  <a:pt x="697434" y="4205004"/>
                </a:cubicBezTo>
                <a:close/>
                <a:moveTo>
                  <a:pt x="1105959" y="4152638"/>
                </a:moveTo>
                <a:cubicBezTo>
                  <a:pt x="1101624" y="4152872"/>
                  <a:pt x="1097878" y="4153342"/>
                  <a:pt x="1095554" y="4153935"/>
                </a:cubicBezTo>
                <a:cubicBezTo>
                  <a:pt x="1092484" y="4155593"/>
                  <a:pt x="1084027" y="4161416"/>
                  <a:pt x="1074010" y="4168387"/>
                </a:cubicBezTo>
                <a:lnTo>
                  <a:pt x="1044339" y="4188877"/>
                </a:lnTo>
                <a:lnTo>
                  <a:pt x="1058586" y="4185652"/>
                </a:lnTo>
                <a:cubicBezTo>
                  <a:pt x="1067898" y="4183212"/>
                  <a:pt x="1075130" y="4180805"/>
                  <a:pt x="1077847" y="4178660"/>
                </a:cubicBezTo>
                <a:lnTo>
                  <a:pt x="1070450" y="4173531"/>
                </a:lnTo>
                <a:lnTo>
                  <a:pt x="1075986" y="4170967"/>
                </a:lnTo>
                <a:cubicBezTo>
                  <a:pt x="1073403" y="4174025"/>
                  <a:pt x="1088319" y="4167844"/>
                  <a:pt x="1102429" y="4159669"/>
                </a:cubicBezTo>
                <a:lnTo>
                  <a:pt x="1112353" y="4152690"/>
                </a:lnTo>
                <a:close/>
                <a:moveTo>
                  <a:pt x="1167600" y="3868331"/>
                </a:moveTo>
                <a:cubicBezTo>
                  <a:pt x="1164820" y="3867453"/>
                  <a:pt x="1175938" y="3870967"/>
                  <a:pt x="1175938" y="3870967"/>
                </a:cubicBezTo>
                <a:cubicBezTo>
                  <a:pt x="1170997" y="3869405"/>
                  <a:pt x="1168526" y="3868624"/>
                  <a:pt x="1167600" y="3868331"/>
                </a:cubicBezTo>
                <a:close/>
                <a:moveTo>
                  <a:pt x="1132964" y="3807608"/>
                </a:moveTo>
                <a:lnTo>
                  <a:pt x="1132700" y="3809372"/>
                </a:lnTo>
                <a:cubicBezTo>
                  <a:pt x="1131356" y="3810962"/>
                  <a:pt x="1129273" y="3811109"/>
                  <a:pt x="1126986" y="3809176"/>
                </a:cubicBezTo>
                <a:close/>
                <a:moveTo>
                  <a:pt x="1069915" y="3680074"/>
                </a:moveTo>
                <a:lnTo>
                  <a:pt x="1080473" y="3681632"/>
                </a:lnTo>
                <a:cubicBezTo>
                  <a:pt x="1073491" y="3689898"/>
                  <a:pt x="1070267" y="3693714"/>
                  <a:pt x="1065689" y="3689848"/>
                </a:cubicBezTo>
                <a:lnTo>
                  <a:pt x="1068573" y="3681586"/>
                </a:lnTo>
                <a:lnTo>
                  <a:pt x="1070848" y="3680785"/>
                </a:lnTo>
                <a:close/>
                <a:moveTo>
                  <a:pt x="1086918" y="3674001"/>
                </a:moveTo>
                <a:cubicBezTo>
                  <a:pt x="1088272" y="3681681"/>
                  <a:pt x="1080473" y="3681632"/>
                  <a:pt x="1080473" y="3681632"/>
                </a:cubicBezTo>
                <a:cubicBezTo>
                  <a:pt x="1079795" y="3677791"/>
                  <a:pt x="1081407" y="3675883"/>
                  <a:pt x="1083188" y="3674936"/>
                </a:cubicBezTo>
                <a:cubicBezTo>
                  <a:pt x="1084969" y="3673989"/>
                  <a:pt x="1086918" y="3674001"/>
                  <a:pt x="1086918" y="3674001"/>
                </a:cubicBezTo>
                <a:close/>
                <a:moveTo>
                  <a:pt x="1035138" y="3617773"/>
                </a:moveTo>
                <a:lnTo>
                  <a:pt x="1027254" y="3622378"/>
                </a:lnTo>
                <a:cubicBezTo>
                  <a:pt x="1007579" y="3633679"/>
                  <a:pt x="985482" y="3645522"/>
                  <a:pt x="970292" y="3649578"/>
                </a:cubicBezTo>
                <a:cubicBezTo>
                  <a:pt x="952430" y="3651380"/>
                  <a:pt x="961094" y="3643444"/>
                  <a:pt x="977854" y="3633085"/>
                </a:cubicBezTo>
                <a:lnTo>
                  <a:pt x="992643" y="3624903"/>
                </a:lnTo>
                <a:lnTo>
                  <a:pt x="1010890" y="3622019"/>
                </a:lnTo>
                <a:close/>
                <a:moveTo>
                  <a:pt x="1012510" y="3583361"/>
                </a:moveTo>
                <a:lnTo>
                  <a:pt x="931074" y="3621735"/>
                </a:lnTo>
                <a:lnTo>
                  <a:pt x="909623" y="3622631"/>
                </a:lnTo>
                <a:cubicBezTo>
                  <a:pt x="902894" y="3622348"/>
                  <a:pt x="898699" y="3621298"/>
                  <a:pt x="898914" y="3619128"/>
                </a:cubicBezTo>
                <a:cubicBezTo>
                  <a:pt x="899165" y="3616595"/>
                  <a:pt x="904972" y="3613334"/>
                  <a:pt x="913869" y="3609811"/>
                </a:cubicBezTo>
                <a:cubicBezTo>
                  <a:pt x="940558" y="3599246"/>
                  <a:pt x="995052" y="3586337"/>
                  <a:pt x="1010725" y="3583750"/>
                </a:cubicBezTo>
                <a:close/>
                <a:moveTo>
                  <a:pt x="1033194" y="3483567"/>
                </a:moveTo>
                <a:cubicBezTo>
                  <a:pt x="1035086" y="3483412"/>
                  <a:pt x="1037358" y="3486417"/>
                  <a:pt x="1039805" y="3489654"/>
                </a:cubicBezTo>
                <a:cubicBezTo>
                  <a:pt x="1033909" y="3493310"/>
                  <a:pt x="1028856" y="3496443"/>
                  <a:pt x="1028856" y="3496443"/>
                </a:cubicBezTo>
                <a:cubicBezTo>
                  <a:pt x="1029786" y="3487037"/>
                  <a:pt x="1031301" y="3483722"/>
                  <a:pt x="1033194" y="3483567"/>
                </a:cubicBezTo>
                <a:close/>
                <a:moveTo>
                  <a:pt x="5202459" y="3478882"/>
                </a:moveTo>
                <a:cubicBezTo>
                  <a:pt x="5201464" y="3481705"/>
                  <a:pt x="5199593" y="3482633"/>
                  <a:pt x="5197630" y="3481942"/>
                </a:cubicBezTo>
                <a:lnTo>
                  <a:pt x="5196509" y="3480554"/>
                </a:lnTo>
                <a:close/>
                <a:moveTo>
                  <a:pt x="901658" y="3422449"/>
                </a:moveTo>
                <a:lnTo>
                  <a:pt x="828943" y="3455738"/>
                </a:lnTo>
                <a:lnTo>
                  <a:pt x="818473" y="3457058"/>
                </a:lnTo>
                <a:cubicBezTo>
                  <a:pt x="798513" y="3459906"/>
                  <a:pt x="775767" y="3463570"/>
                  <a:pt x="746981" y="3468856"/>
                </a:cubicBezTo>
                <a:cubicBezTo>
                  <a:pt x="736255" y="3469396"/>
                  <a:pt x="665962" y="3483188"/>
                  <a:pt x="651022" y="3481374"/>
                </a:cubicBezTo>
                <a:lnTo>
                  <a:pt x="656859" y="3475297"/>
                </a:lnTo>
                <a:lnTo>
                  <a:pt x="660246" y="3472918"/>
                </a:lnTo>
                <a:lnTo>
                  <a:pt x="693523" y="3464442"/>
                </a:lnTo>
                <a:cubicBezTo>
                  <a:pt x="734624" y="3456908"/>
                  <a:pt x="789284" y="3452810"/>
                  <a:pt x="807591" y="3447571"/>
                </a:cubicBezTo>
                <a:close/>
                <a:moveTo>
                  <a:pt x="4536234" y="3394757"/>
                </a:moveTo>
                <a:cubicBezTo>
                  <a:pt x="4532569" y="3394900"/>
                  <a:pt x="4527585" y="3395426"/>
                  <a:pt x="4521053" y="3396432"/>
                </a:cubicBezTo>
                <a:cubicBezTo>
                  <a:pt x="4481856" y="3402467"/>
                  <a:pt x="4425611" y="3413212"/>
                  <a:pt x="4376208" y="3426372"/>
                </a:cubicBezTo>
                <a:lnTo>
                  <a:pt x="4352072" y="3433615"/>
                </a:lnTo>
                <a:lnTo>
                  <a:pt x="4352747" y="3435781"/>
                </a:lnTo>
                <a:lnTo>
                  <a:pt x="4353683" y="3437699"/>
                </a:lnTo>
                <a:lnTo>
                  <a:pt x="4410816" y="3431556"/>
                </a:lnTo>
                <a:cubicBezTo>
                  <a:pt x="4437893" y="3426411"/>
                  <a:pt x="4465999" y="3419908"/>
                  <a:pt x="4497837" y="3414719"/>
                </a:cubicBezTo>
                <a:cubicBezTo>
                  <a:pt x="4522906" y="3411513"/>
                  <a:pt x="4561892" y="3393755"/>
                  <a:pt x="4536234" y="3394757"/>
                </a:cubicBezTo>
                <a:close/>
                <a:moveTo>
                  <a:pt x="417069" y="3342257"/>
                </a:moveTo>
                <a:lnTo>
                  <a:pt x="406258" y="3348565"/>
                </a:lnTo>
                <a:lnTo>
                  <a:pt x="383300" y="3364286"/>
                </a:lnTo>
                <a:lnTo>
                  <a:pt x="326235" y="3373411"/>
                </a:lnTo>
                <a:lnTo>
                  <a:pt x="266124" y="3380469"/>
                </a:lnTo>
                <a:lnTo>
                  <a:pt x="281086" y="3371403"/>
                </a:lnTo>
                <a:lnTo>
                  <a:pt x="294229" y="3364661"/>
                </a:lnTo>
                <a:close/>
                <a:moveTo>
                  <a:pt x="5172322" y="3340932"/>
                </a:moveTo>
                <a:cubicBezTo>
                  <a:pt x="5174337" y="3340846"/>
                  <a:pt x="5176693" y="3341678"/>
                  <a:pt x="5178050" y="3345333"/>
                </a:cubicBezTo>
                <a:cubicBezTo>
                  <a:pt x="5178050" y="3345333"/>
                  <a:pt x="5171350" y="3349322"/>
                  <a:pt x="5168630" y="3342013"/>
                </a:cubicBezTo>
                <a:cubicBezTo>
                  <a:pt x="5168630" y="3342013"/>
                  <a:pt x="5170306" y="3341016"/>
                  <a:pt x="5172322" y="3340932"/>
                </a:cubicBezTo>
                <a:close/>
                <a:moveTo>
                  <a:pt x="5186369" y="3338648"/>
                </a:moveTo>
                <a:lnTo>
                  <a:pt x="5185924" y="3339734"/>
                </a:lnTo>
                <a:lnTo>
                  <a:pt x="5188292" y="3339273"/>
                </a:lnTo>
                <a:lnTo>
                  <a:pt x="5194960" y="3344941"/>
                </a:lnTo>
                <a:cubicBezTo>
                  <a:pt x="5192966" y="3350591"/>
                  <a:pt x="5188256" y="3348932"/>
                  <a:pt x="5178050" y="3345333"/>
                </a:cubicBezTo>
                <a:close/>
                <a:moveTo>
                  <a:pt x="826289" y="3260482"/>
                </a:moveTo>
                <a:cubicBezTo>
                  <a:pt x="827084" y="3260848"/>
                  <a:pt x="829203" y="3261821"/>
                  <a:pt x="833443" y="3263768"/>
                </a:cubicBezTo>
                <a:cubicBezTo>
                  <a:pt x="833443" y="3263768"/>
                  <a:pt x="823905" y="3259389"/>
                  <a:pt x="826289" y="3260482"/>
                </a:cubicBezTo>
                <a:close/>
                <a:moveTo>
                  <a:pt x="769370" y="3258763"/>
                </a:moveTo>
                <a:lnTo>
                  <a:pt x="699944" y="3289787"/>
                </a:lnTo>
                <a:lnTo>
                  <a:pt x="650121" y="3316970"/>
                </a:lnTo>
                <a:lnTo>
                  <a:pt x="503286" y="3345095"/>
                </a:lnTo>
                <a:lnTo>
                  <a:pt x="480650" y="3348716"/>
                </a:lnTo>
                <a:lnTo>
                  <a:pt x="493302" y="3341463"/>
                </a:lnTo>
                <a:cubicBezTo>
                  <a:pt x="512509" y="3330718"/>
                  <a:pt x="522750" y="3324591"/>
                  <a:pt x="526800" y="3321441"/>
                </a:cubicBezTo>
                <a:lnTo>
                  <a:pt x="525287" y="3320545"/>
                </a:lnTo>
                <a:lnTo>
                  <a:pt x="596301" y="3305921"/>
                </a:lnTo>
                <a:cubicBezTo>
                  <a:pt x="645362" y="3293497"/>
                  <a:pt x="692217" y="3279381"/>
                  <a:pt x="738023" y="3263880"/>
                </a:cubicBezTo>
                <a:close/>
                <a:moveTo>
                  <a:pt x="5242007" y="3251538"/>
                </a:moveTo>
                <a:cubicBezTo>
                  <a:pt x="5261703" y="3251997"/>
                  <a:pt x="5273192" y="3254458"/>
                  <a:pt x="5256873" y="3261940"/>
                </a:cubicBezTo>
                <a:cubicBezTo>
                  <a:pt x="5241718" y="3266127"/>
                  <a:pt x="5216666" y="3267090"/>
                  <a:pt x="5193977" y="3267297"/>
                </a:cubicBezTo>
                <a:lnTo>
                  <a:pt x="5184847" y="3267315"/>
                </a:lnTo>
                <a:lnTo>
                  <a:pt x="5207912" y="3258708"/>
                </a:lnTo>
                <a:lnTo>
                  <a:pt x="5225110" y="3251965"/>
                </a:lnTo>
                <a:close/>
                <a:moveTo>
                  <a:pt x="852535" y="3248877"/>
                </a:moveTo>
                <a:cubicBezTo>
                  <a:pt x="850043" y="3247691"/>
                  <a:pt x="860012" y="3252432"/>
                  <a:pt x="860012" y="3252432"/>
                </a:cubicBezTo>
                <a:cubicBezTo>
                  <a:pt x="855581" y="3250327"/>
                  <a:pt x="853367" y="3249271"/>
                  <a:pt x="852535" y="3248877"/>
                </a:cubicBezTo>
                <a:close/>
                <a:moveTo>
                  <a:pt x="1404935" y="3198745"/>
                </a:moveTo>
                <a:lnTo>
                  <a:pt x="1402761" y="3199742"/>
                </a:lnTo>
                <a:lnTo>
                  <a:pt x="1405494" y="3199604"/>
                </a:lnTo>
                <a:close/>
                <a:moveTo>
                  <a:pt x="5297214" y="3198007"/>
                </a:moveTo>
                <a:cubicBezTo>
                  <a:pt x="5300248" y="3198050"/>
                  <a:pt x="5302287" y="3198533"/>
                  <a:pt x="5303036" y="3199563"/>
                </a:cubicBezTo>
                <a:cubicBezTo>
                  <a:pt x="5304320" y="3201327"/>
                  <a:pt x="5301233" y="3204354"/>
                  <a:pt x="5295572" y="3208003"/>
                </a:cubicBezTo>
                <a:lnTo>
                  <a:pt x="5276615" y="3218082"/>
                </a:lnTo>
                <a:lnTo>
                  <a:pt x="5186955" y="3226182"/>
                </a:lnTo>
                <a:lnTo>
                  <a:pt x="5188692" y="3225614"/>
                </a:lnTo>
                <a:cubicBezTo>
                  <a:pt x="5203520" y="3219918"/>
                  <a:pt x="5257056" y="3203482"/>
                  <a:pt x="5285423" y="3199092"/>
                </a:cubicBezTo>
                <a:cubicBezTo>
                  <a:pt x="5290151" y="3198361"/>
                  <a:pt x="5294180" y="3197965"/>
                  <a:pt x="5297214" y="3198007"/>
                </a:cubicBezTo>
                <a:close/>
                <a:moveTo>
                  <a:pt x="941729" y="3185817"/>
                </a:moveTo>
                <a:lnTo>
                  <a:pt x="843484" y="3227302"/>
                </a:lnTo>
                <a:lnTo>
                  <a:pt x="838514" y="3227053"/>
                </a:lnTo>
                <a:cubicBezTo>
                  <a:pt x="831193" y="3226139"/>
                  <a:pt x="827270" y="3224837"/>
                  <a:pt x="829798" y="3223269"/>
                </a:cubicBezTo>
                <a:cubicBezTo>
                  <a:pt x="858856" y="3205249"/>
                  <a:pt x="894170" y="3195914"/>
                  <a:pt x="930515" y="3188148"/>
                </a:cubicBezTo>
                <a:close/>
                <a:moveTo>
                  <a:pt x="5118626" y="3150569"/>
                </a:moveTo>
                <a:cubicBezTo>
                  <a:pt x="5120336" y="3149744"/>
                  <a:pt x="5123321" y="3151838"/>
                  <a:pt x="5128882" y="3159480"/>
                </a:cubicBezTo>
                <a:cubicBezTo>
                  <a:pt x="5128882" y="3159480"/>
                  <a:pt x="5122937" y="3159334"/>
                  <a:pt x="5116002" y="3159163"/>
                </a:cubicBezTo>
                <a:cubicBezTo>
                  <a:pt x="5116475" y="3155133"/>
                  <a:pt x="5116915" y="3151392"/>
                  <a:pt x="5118626" y="3150569"/>
                </a:cubicBezTo>
                <a:close/>
                <a:moveTo>
                  <a:pt x="1138946" y="3132675"/>
                </a:moveTo>
                <a:cubicBezTo>
                  <a:pt x="1134836" y="3132317"/>
                  <a:pt x="1127439" y="3135851"/>
                  <a:pt x="1123616" y="3139070"/>
                </a:cubicBezTo>
                <a:cubicBezTo>
                  <a:pt x="1119794" y="3142289"/>
                  <a:pt x="1119546" y="3145194"/>
                  <a:pt x="1129731" y="3143583"/>
                </a:cubicBezTo>
                <a:cubicBezTo>
                  <a:pt x="1132955" y="3139768"/>
                  <a:pt x="1137531" y="3143635"/>
                  <a:pt x="1140755" y="3139820"/>
                </a:cubicBezTo>
                <a:cubicBezTo>
                  <a:pt x="1142966" y="3134880"/>
                  <a:pt x="1141685" y="3132912"/>
                  <a:pt x="1138946" y="3132675"/>
                </a:cubicBezTo>
                <a:close/>
                <a:moveTo>
                  <a:pt x="1003326" y="3107514"/>
                </a:moveTo>
                <a:cubicBezTo>
                  <a:pt x="1007908" y="3111123"/>
                  <a:pt x="1010200" y="3112929"/>
                  <a:pt x="1011060" y="3113606"/>
                </a:cubicBezTo>
                <a:cubicBezTo>
                  <a:pt x="1013638" y="3115636"/>
                  <a:pt x="1003326" y="3107514"/>
                  <a:pt x="1003326" y="3107514"/>
                </a:cubicBezTo>
                <a:close/>
                <a:moveTo>
                  <a:pt x="4656250" y="3092724"/>
                </a:moveTo>
                <a:cubicBezTo>
                  <a:pt x="4654980" y="3092573"/>
                  <a:pt x="4649517" y="3093362"/>
                  <a:pt x="4637712" y="3095552"/>
                </a:cubicBezTo>
                <a:cubicBezTo>
                  <a:pt x="4544194" y="3105467"/>
                  <a:pt x="4453394" y="3122693"/>
                  <a:pt x="4365628" y="3142578"/>
                </a:cubicBezTo>
                <a:lnTo>
                  <a:pt x="4251412" y="3170909"/>
                </a:lnTo>
                <a:lnTo>
                  <a:pt x="4252032" y="3171623"/>
                </a:lnTo>
                <a:cubicBezTo>
                  <a:pt x="4260639" y="3185008"/>
                  <a:pt x="4241266" y="3184369"/>
                  <a:pt x="4241266" y="3184369"/>
                </a:cubicBezTo>
                <a:lnTo>
                  <a:pt x="4243745" y="3186048"/>
                </a:lnTo>
                <a:lnTo>
                  <a:pt x="4318879" y="3166597"/>
                </a:lnTo>
                <a:cubicBezTo>
                  <a:pt x="4415151" y="3142300"/>
                  <a:pt x="4511949" y="3120572"/>
                  <a:pt x="4612563" y="3106805"/>
                </a:cubicBezTo>
                <a:cubicBezTo>
                  <a:pt x="4626149" y="3102065"/>
                  <a:pt x="4660065" y="3093173"/>
                  <a:pt x="4656250" y="3092724"/>
                </a:cubicBezTo>
                <a:close/>
                <a:moveTo>
                  <a:pt x="455056" y="3079200"/>
                </a:moveTo>
                <a:cubicBezTo>
                  <a:pt x="461183" y="3079135"/>
                  <a:pt x="468504" y="3079562"/>
                  <a:pt x="477087" y="3080691"/>
                </a:cubicBezTo>
                <a:cubicBezTo>
                  <a:pt x="445354" y="3095784"/>
                  <a:pt x="427591" y="3091042"/>
                  <a:pt x="430345" y="3085610"/>
                </a:cubicBezTo>
                <a:cubicBezTo>
                  <a:pt x="431263" y="3083799"/>
                  <a:pt x="434461" y="3081911"/>
                  <a:pt x="440181" y="3080656"/>
                </a:cubicBezTo>
                <a:cubicBezTo>
                  <a:pt x="443994" y="3079821"/>
                  <a:pt x="448929" y="3079264"/>
                  <a:pt x="455056" y="3079200"/>
                </a:cubicBezTo>
                <a:close/>
                <a:moveTo>
                  <a:pt x="1264307" y="3041523"/>
                </a:moveTo>
                <a:cubicBezTo>
                  <a:pt x="1256507" y="3041471"/>
                  <a:pt x="1274223" y="3049900"/>
                  <a:pt x="1274223" y="3049900"/>
                </a:cubicBezTo>
                <a:cubicBezTo>
                  <a:pt x="1275835" y="3047992"/>
                  <a:pt x="1274163" y="3044943"/>
                  <a:pt x="1271684" y="3042850"/>
                </a:cubicBezTo>
                <a:cubicBezTo>
                  <a:pt x="1269204" y="3040756"/>
                  <a:pt x="1265918" y="3039615"/>
                  <a:pt x="1264307" y="3041523"/>
                </a:cubicBezTo>
                <a:close/>
                <a:moveTo>
                  <a:pt x="1385854" y="2986002"/>
                </a:moveTo>
                <a:lnTo>
                  <a:pt x="1313459" y="3022024"/>
                </a:lnTo>
                <a:cubicBezTo>
                  <a:pt x="1337833" y="3022183"/>
                  <a:pt x="1353292" y="3011135"/>
                  <a:pt x="1378875" y="2998985"/>
                </a:cubicBezTo>
                <a:lnTo>
                  <a:pt x="1390466" y="2994238"/>
                </a:lnTo>
                <a:close/>
                <a:moveTo>
                  <a:pt x="4335939" y="2974873"/>
                </a:moveTo>
                <a:cubicBezTo>
                  <a:pt x="4334167" y="2975836"/>
                  <a:pt x="4331798" y="2978177"/>
                  <a:pt x="4328053" y="2980034"/>
                </a:cubicBezTo>
                <a:cubicBezTo>
                  <a:pt x="4289981" y="2980378"/>
                  <a:pt x="4241224" y="2996013"/>
                  <a:pt x="4198714" y="3006439"/>
                </a:cubicBezTo>
                <a:cubicBezTo>
                  <a:pt x="4185942" y="3011996"/>
                  <a:pt x="4181964" y="3014830"/>
                  <a:pt x="4183508" y="3015968"/>
                </a:cubicBezTo>
                <a:cubicBezTo>
                  <a:pt x="4188137" y="3019388"/>
                  <a:pt x="4242446" y="3007563"/>
                  <a:pt x="4258070" y="3008306"/>
                </a:cubicBezTo>
                <a:cubicBezTo>
                  <a:pt x="4288715" y="2998990"/>
                  <a:pt x="4309606" y="2987296"/>
                  <a:pt x="4328053" y="2980034"/>
                </a:cubicBezTo>
                <a:cubicBezTo>
                  <a:pt x="4338258" y="2983633"/>
                  <a:pt x="4340250" y="2977980"/>
                  <a:pt x="4340250" y="2977980"/>
                </a:cubicBezTo>
                <a:cubicBezTo>
                  <a:pt x="4338892" y="2974326"/>
                  <a:pt x="4337713" y="2973911"/>
                  <a:pt x="4335939" y="2974873"/>
                </a:cubicBezTo>
                <a:close/>
                <a:moveTo>
                  <a:pt x="5434933" y="2952696"/>
                </a:moveTo>
                <a:lnTo>
                  <a:pt x="5439056" y="2953035"/>
                </a:lnTo>
                <a:lnTo>
                  <a:pt x="5447167" y="2955323"/>
                </a:lnTo>
                <a:cubicBezTo>
                  <a:pt x="5435199" y="2964446"/>
                  <a:pt x="5367586" y="2988112"/>
                  <a:pt x="5358062" y="2993074"/>
                </a:cubicBezTo>
                <a:cubicBezTo>
                  <a:pt x="5330557" y="3003078"/>
                  <a:pt x="5309084" y="3011425"/>
                  <a:pt x="5290426" y="3019068"/>
                </a:cubicBezTo>
                <a:lnTo>
                  <a:pt x="5280728" y="3023226"/>
                </a:lnTo>
                <a:lnTo>
                  <a:pt x="5201162" y="3031302"/>
                </a:lnTo>
                <a:lnTo>
                  <a:pt x="5295012" y="3005379"/>
                </a:lnTo>
                <a:cubicBezTo>
                  <a:pt x="5313455" y="3000636"/>
                  <a:pt x="5362676" y="2976517"/>
                  <a:pt x="5401940" y="2962219"/>
                </a:cubicBezTo>
                <a:close/>
                <a:moveTo>
                  <a:pt x="4345934" y="2942649"/>
                </a:moveTo>
                <a:cubicBezTo>
                  <a:pt x="4315030" y="2945118"/>
                  <a:pt x="4187173" y="2971268"/>
                  <a:pt x="4204689" y="2989487"/>
                </a:cubicBezTo>
                <a:cubicBezTo>
                  <a:pt x="4214895" y="2993085"/>
                  <a:pt x="4258943" y="2975790"/>
                  <a:pt x="4282884" y="2970464"/>
                </a:cubicBezTo>
                <a:cubicBezTo>
                  <a:pt x="4289587" y="2966474"/>
                  <a:pt x="4359962" y="2952107"/>
                  <a:pt x="4352535" y="2943135"/>
                </a:cubicBezTo>
                <a:cubicBezTo>
                  <a:pt x="4352784" y="2942429"/>
                  <a:pt x="4350348" y="2942297"/>
                  <a:pt x="4345934" y="2942649"/>
                </a:cubicBezTo>
                <a:close/>
                <a:moveTo>
                  <a:pt x="4500114" y="2942086"/>
                </a:moveTo>
                <a:cubicBezTo>
                  <a:pt x="4499908" y="2941121"/>
                  <a:pt x="4495814" y="2941389"/>
                  <a:pt x="4489994" y="2942484"/>
                </a:cubicBezTo>
                <a:cubicBezTo>
                  <a:pt x="4472538" y="2945766"/>
                  <a:pt x="4439564" y="2956478"/>
                  <a:pt x="4449483" y="2963547"/>
                </a:cubicBezTo>
                <a:cubicBezTo>
                  <a:pt x="4454193" y="2965208"/>
                  <a:pt x="4475085" y="2953513"/>
                  <a:pt x="4475085" y="2953513"/>
                </a:cubicBezTo>
                <a:cubicBezTo>
                  <a:pt x="4493757" y="2946861"/>
                  <a:pt x="4500392" y="2943375"/>
                  <a:pt x="4500114" y="2942086"/>
                </a:cubicBezTo>
                <a:close/>
                <a:moveTo>
                  <a:pt x="725162" y="2935007"/>
                </a:moveTo>
                <a:cubicBezTo>
                  <a:pt x="724176" y="2935620"/>
                  <a:pt x="721543" y="2937251"/>
                  <a:pt x="716279" y="2940515"/>
                </a:cubicBezTo>
                <a:cubicBezTo>
                  <a:pt x="716279" y="2940515"/>
                  <a:pt x="728123" y="2933172"/>
                  <a:pt x="725162" y="2935007"/>
                </a:cubicBezTo>
                <a:close/>
                <a:moveTo>
                  <a:pt x="168985" y="2926750"/>
                </a:moveTo>
                <a:cubicBezTo>
                  <a:pt x="168985" y="2926750"/>
                  <a:pt x="178905" y="2934350"/>
                  <a:pt x="176425" y="2932449"/>
                </a:cubicBezTo>
                <a:cubicBezTo>
                  <a:pt x="175599" y="2931817"/>
                  <a:pt x="173394" y="2930127"/>
                  <a:pt x="168985" y="2926750"/>
                </a:cubicBezTo>
                <a:close/>
                <a:moveTo>
                  <a:pt x="4422259" y="2924830"/>
                </a:moveTo>
                <a:cubicBezTo>
                  <a:pt x="4400938" y="2928035"/>
                  <a:pt x="4362467" y="2941872"/>
                  <a:pt x="4372161" y="2950053"/>
                </a:cubicBezTo>
                <a:cubicBezTo>
                  <a:pt x="4376871" y="2951713"/>
                  <a:pt x="4437826" y="2934025"/>
                  <a:pt x="4435440" y="2925772"/>
                </a:cubicBezTo>
                <a:cubicBezTo>
                  <a:pt x="4434564" y="2923875"/>
                  <a:pt x="4429363" y="2923762"/>
                  <a:pt x="4422259" y="2924830"/>
                </a:cubicBezTo>
                <a:close/>
                <a:moveTo>
                  <a:pt x="203119" y="2913731"/>
                </a:moveTo>
                <a:cubicBezTo>
                  <a:pt x="202133" y="2914343"/>
                  <a:pt x="199500" y="2915977"/>
                  <a:pt x="194236" y="2919240"/>
                </a:cubicBezTo>
                <a:cubicBezTo>
                  <a:pt x="194236" y="2919240"/>
                  <a:pt x="206082" y="2911896"/>
                  <a:pt x="203119" y="2913731"/>
                </a:cubicBezTo>
                <a:close/>
                <a:moveTo>
                  <a:pt x="4866337" y="2899162"/>
                </a:moveTo>
                <a:cubicBezTo>
                  <a:pt x="4861411" y="2898319"/>
                  <a:pt x="4853243" y="2899015"/>
                  <a:pt x="4849878" y="2901401"/>
                </a:cubicBezTo>
                <a:cubicBezTo>
                  <a:pt x="4847635" y="2902993"/>
                  <a:pt x="4847526" y="2905338"/>
                  <a:pt x="4851933" y="2908479"/>
                </a:cubicBezTo>
                <a:cubicBezTo>
                  <a:pt x="4856644" y="2910139"/>
                  <a:pt x="4858636" y="2904489"/>
                  <a:pt x="4863347" y="2906149"/>
                </a:cubicBezTo>
                <a:cubicBezTo>
                  <a:pt x="4872947" y="2902385"/>
                  <a:pt x="4871262" y="2900004"/>
                  <a:pt x="4866337" y="2899162"/>
                </a:cubicBezTo>
                <a:close/>
                <a:moveTo>
                  <a:pt x="4643366" y="2894249"/>
                </a:moveTo>
                <a:cubicBezTo>
                  <a:pt x="4593099" y="2896643"/>
                  <a:pt x="4526706" y="2899710"/>
                  <a:pt x="4465751" y="2917399"/>
                </a:cubicBezTo>
                <a:cubicBezTo>
                  <a:pt x="4465751" y="2917399"/>
                  <a:pt x="4446851" y="2923443"/>
                  <a:pt x="4444860" y="2929092"/>
                </a:cubicBezTo>
                <a:cubicBezTo>
                  <a:pt x="4455460" y="2946595"/>
                  <a:pt x="4532143" y="2914332"/>
                  <a:pt x="4543555" y="2912003"/>
                </a:cubicBezTo>
                <a:cubicBezTo>
                  <a:pt x="4591107" y="2902295"/>
                  <a:pt x="4615443" y="2910873"/>
                  <a:pt x="4643366" y="2894249"/>
                </a:cubicBezTo>
                <a:close/>
                <a:moveTo>
                  <a:pt x="4695629" y="2886201"/>
                </a:moveTo>
                <a:cubicBezTo>
                  <a:pt x="4693273" y="2885370"/>
                  <a:pt x="4691016" y="2888017"/>
                  <a:pt x="4689937" y="2891077"/>
                </a:cubicBezTo>
                <a:cubicBezTo>
                  <a:pt x="4688858" y="2894137"/>
                  <a:pt x="4688957" y="2897613"/>
                  <a:pt x="4691313" y="2898443"/>
                </a:cubicBezTo>
                <a:cubicBezTo>
                  <a:pt x="4691313" y="2898443"/>
                  <a:pt x="4702331" y="2882209"/>
                  <a:pt x="4695629" y="2886201"/>
                </a:cubicBezTo>
                <a:close/>
                <a:moveTo>
                  <a:pt x="5155719" y="2856729"/>
                </a:moveTo>
                <a:cubicBezTo>
                  <a:pt x="5155202" y="2857490"/>
                  <a:pt x="5153826" y="2859521"/>
                  <a:pt x="5151069" y="2863578"/>
                </a:cubicBezTo>
                <a:cubicBezTo>
                  <a:pt x="5151069" y="2863578"/>
                  <a:pt x="5157268" y="2854446"/>
                  <a:pt x="5155719" y="2856729"/>
                </a:cubicBezTo>
                <a:close/>
                <a:moveTo>
                  <a:pt x="5184230" y="2853460"/>
                </a:moveTo>
                <a:cubicBezTo>
                  <a:pt x="5185734" y="2851310"/>
                  <a:pt x="5179721" y="2859913"/>
                  <a:pt x="5179721" y="2859913"/>
                </a:cubicBezTo>
                <a:cubicBezTo>
                  <a:pt x="5182394" y="2856090"/>
                  <a:pt x="5183729" y="2854179"/>
                  <a:pt x="5184230" y="2853460"/>
                </a:cubicBezTo>
                <a:close/>
                <a:moveTo>
                  <a:pt x="5162377" y="2823137"/>
                </a:moveTo>
                <a:cubicBezTo>
                  <a:pt x="5165348" y="2823211"/>
                  <a:pt x="5162624" y="2826319"/>
                  <a:pt x="5156772" y="2830812"/>
                </a:cubicBezTo>
                <a:lnTo>
                  <a:pt x="5152612" y="2833540"/>
                </a:lnTo>
                <a:lnTo>
                  <a:pt x="5046879" y="2847462"/>
                </a:lnTo>
                <a:lnTo>
                  <a:pt x="5057731" y="2843800"/>
                </a:lnTo>
                <a:cubicBezTo>
                  <a:pt x="5093010" y="2832110"/>
                  <a:pt x="5128194" y="2822296"/>
                  <a:pt x="5162377" y="2823137"/>
                </a:cubicBezTo>
                <a:close/>
                <a:moveTo>
                  <a:pt x="280462" y="2819506"/>
                </a:moveTo>
                <a:cubicBezTo>
                  <a:pt x="285084" y="2819355"/>
                  <a:pt x="286784" y="2819405"/>
                  <a:pt x="286415" y="2819634"/>
                </a:cubicBezTo>
                <a:cubicBezTo>
                  <a:pt x="285678" y="2820089"/>
                  <a:pt x="276668" y="2821262"/>
                  <a:pt x="266220" y="2822988"/>
                </a:cubicBezTo>
                <a:lnTo>
                  <a:pt x="275790" y="2819717"/>
                </a:lnTo>
                <a:close/>
                <a:moveTo>
                  <a:pt x="4954132" y="2811083"/>
                </a:moveTo>
                <a:cubicBezTo>
                  <a:pt x="4952004" y="2816515"/>
                  <a:pt x="4950941" y="2819232"/>
                  <a:pt x="4950541" y="2820250"/>
                </a:cubicBezTo>
                <a:cubicBezTo>
                  <a:pt x="4949344" y="2823306"/>
                  <a:pt x="4954132" y="2811083"/>
                  <a:pt x="4954132" y="2811083"/>
                </a:cubicBezTo>
                <a:close/>
                <a:moveTo>
                  <a:pt x="5474253" y="2752983"/>
                </a:moveTo>
                <a:lnTo>
                  <a:pt x="5473402" y="2754521"/>
                </a:lnTo>
                <a:cubicBezTo>
                  <a:pt x="5478490" y="2755189"/>
                  <a:pt x="5490423" y="2755293"/>
                  <a:pt x="5512425" y="2754843"/>
                </a:cubicBezTo>
                <a:lnTo>
                  <a:pt x="5527008" y="2754698"/>
                </a:lnTo>
                <a:lnTo>
                  <a:pt x="5505651" y="2763028"/>
                </a:lnTo>
                <a:lnTo>
                  <a:pt x="5364766" y="2813057"/>
                </a:lnTo>
                <a:lnTo>
                  <a:pt x="5308039" y="2814816"/>
                </a:lnTo>
                <a:lnTo>
                  <a:pt x="5232457" y="2823182"/>
                </a:lnTo>
                <a:lnTo>
                  <a:pt x="5262085" y="2811736"/>
                </a:lnTo>
                <a:cubicBezTo>
                  <a:pt x="5309438" y="2801932"/>
                  <a:pt x="5356996" y="2790401"/>
                  <a:pt x="5405600" y="2776297"/>
                </a:cubicBezTo>
                <a:close/>
                <a:moveTo>
                  <a:pt x="5710626" y="2673302"/>
                </a:moveTo>
                <a:lnTo>
                  <a:pt x="5728118" y="2673553"/>
                </a:lnTo>
                <a:lnTo>
                  <a:pt x="5672697" y="2697877"/>
                </a:lnTo>
                <a:lnTo>
                  <a:pt x="5618857" y="2718876"/>
                </a:lnTo>
                <a:lnTo>
                  <a:pt x="5591101" y="2716932"/>
                </a:lnTo>
                <a:lnTo>
                  <a:pt x="5578585" y="2716961"/>
                </a:lnTo>
                <a:lnTo>
                  <a:pt x="5695878" y="2674137"/>
                </a:lnTo>
                <a:close/>
                <a:moveTo>
                  <a:pt x="5106791" y="2521551"/>
                </a:moveTo>
                <a:cubicBezTo>
                  <a:pt x="5103309" y="2521466"/>
                  <a:pt x="5117240" y="2521808"/>
                  <a:pt x="5117240" y="2521808"/>
                </a:cubicBezTo>
                <a:cubicBezTo>
                  <a:pt x="5111048" y="2521656"/>
                  <a:pt x="5107951" y="2521581"/>
                  <a:pt x="5106791" y="2521551"/>
                </a:cubicBezTo>
                <a:close/>
                <a:moveTo>
                  <a:pt x="1555" y="2509813"/>
                </a:moveTo>
                <a:cubicBezTo>
                  <a:pt x="2374" y="2510148"/>
                  <a:pt x="4560" y="2511042"/>
                  <a:pt x="8934" y="2512830"/>
                </a:cubicBezTo>
                <a:cubicBezTo>
                  <a:pt x="8934" y="2512830"/>
                  <a:pt x="-905" y="2508809"/>
                  <a:pt x="1555" y="2509813"/>
                </a:cubicBezTo>
                <a:close/>
                <a:moveTo>
                  <a:pt x="29881" y="2503336"/>
                </a:moveTo>
                <a:lnTo>
                  <a:pt x="8934" y="2512830"/>
                </a:lnTo>
                <a:lnTo>
                  <a:pt x="25082" y="2504120"/>
                </a:lnTo>
                <a:close/>
                <a:moveTo>
                  <a:pt x="5437287" y="2502300"/>
                </a:moveTo>
                <a:cubicBezTo>
                  <a:pt x="5442412" y="2505592"/>
                  <a:pt x="5429488" y="2518670"/>
                  <a:pt x="5394479" y="2521706"/>
                </a:cubicBezTo>
                <a:cubicBezTo>
                  <a:pt x="5408147" y="2511073"/>
                  <a:pt x="5418872" y="2505420"/>
                  <a:pt x="5426296" y="2503004"/>
                </a:cubicBezTo>
                <a:cubicBezTo>
                  <a:pt x="5431865" y="2501193"/>
                  <a:pt x="5435579" y="2501203"/>
                  <a:pt x="5437287" y="2502300"/>
                </a:cubicBezTo>
                <a:close/>
                <a:moveTo>
                  <a:pt x="18945" y="2470655"/>
                </a:moveTo>
                <a:cubicBezTo>
                  <a:pt x="16562" y="2469560"/>
                  <a:pt x="26098" y="2473939"/>
                  <a:pt x="26098" y="2473939"/>
                </a:cubicBezTo>
                <a:cubicBezTo>
                  <a:pt x="21860" y="2471994"/>
                  <a:pt x="19741" y="2471022"/>
                  <a:pt x="18945" y="2470655"/>
                </a:cubicBezTo>
                <a:close/>
                <a:moveTo>
                  <a:pt x="831288" y="2437248"/>
                </a:moveTo>
                <a:cubicBezTo>
                  <a:pt x="832148" y="2437926"/>
                  <a:pt x="834440" y="2439730"/>
                  <a:pt x="839025" y="2443340"/>
                </a:cubicBezTo>
                <a:cubicBezTo>
                  <a:pt x="839025" y="2443340"/>
                  <a:pt x="848943" y="2450941"/>
                  <a:pt x="846464" y="2449039"/>
                </a:cubicBezTo>
                <a:cubicBezTo>
                  <a:pt x="845637" y="2448407"/>
                  <a:pt x="843434" y="2446716"/>
                  <a:pt x="839025" y="2443340"/>
                </a:cubicBezTo>
                <a:cubicBezTo>
                  <a:pt x="839025" y="2443340"/>
                  <a:pt x="828711" y="2435218"/>
                  <a:pt x="831288" y="2437248"/>
                </a:cubicBezTo>
                <a:close/>
                <a:moveTo>
                  <a:pt x="445373" y="2425004"/>
                </a:moveTo>
                <a:cubicBezTo>
                  <a:pt x="447190" y="2425467"/>
                  <a:pt x="447458" y="2426988"/>
                  <a:pt x="444906" y="2430008"/>
                </a:cubicBezTo>
                <a:cubicBezTo>
                  <a:pt x="438460" y="2437638"/>
                  <a:pt x="421561" y="2437527"/>
                  <a:pt x="421561" y="2437527"/>
                </a:cubicBezTo>
                <a:cubicBezTo>
                  <a:pt x="421052" y="2434647"/>
                  <a:pt x="425643" y="2431171"/>
                  <a:pt x="431043" y="2428586"/>
                </a:cubicBezTo>
                <a:cubicBezTo>
                  <a:pt x="436441" y="2426003"/>
                  <a:pt x="442649" y="2424313"/>
                  <a:pt x="445373" y="2425004"/>
                </a:cubicBezTo>
                <a:close/>
                <a:moveTo>
                  <a:pt x="529530" y="2387082"/>
                </a:moveTo>
                <a:cubicBezTo>
                  <a:pt x="536659" y="2387931"/>
                  <a:pt x="540224" y="2388352"/>
                  <a:pt x="541560" y="2388510"/>
                </a:cubicBezTo>
                <a:cubicBezTo>
                  <a:pt x="545568" y="2388986"/>
                  <a:pt x="529530" y="2387082"/>
                  <a:pt x="529530" y="2387082"/>
                </a:cubicBezTo>
                <a:close/>
                <a:moveTo>
                  <a:pt x="173772" y="2368368"/>
                </a:moveTo>
                <a:cubicBezTo>
                  <a:pt x="176022" y="2366864"/>
                  <a:pt x="177971" y="2366876"/>
                  <a:pt x="180260" y="2368809"/>
                </a:cubicBezTo>
                <a:cubicBezTo>
                  <a:pt x="177037" y="2372623"/>
                  <a:pt x="174633" y="2384757"/>
                  <a:pt x="165478" y="2377024"/>
                </a:cubicBezTo>
                <a:cubicBezTo>
                  <a:pt x="168969" y="2372892"/>
                  <a:pt x="171520" y="2369871"/>
                  <a:pt x="173772" y="2368368"/>
                </a:cubicBezTo>
                <a:close/>
                <a:moveTo>
                  <a:pt x="188553" y="2360151"/>
                </a:moveTo>
                <a:cubicBezTo>
                  <a:pt x="190804" y="2358649"/>
                  <a:pt x="192754" y="2358660"/>
                  <a:pt x="195044" y="2360594"/>
                </a:cubicBezTo>
                <a:cubicBezTo>
                  <a:pt x="191822" y="2364410"/>
                  <a:pt x="189415" y="2376542"/>
                  <a:pt x="180260" y="2368809"/>
                </a:cubicBezTo>
                <a:cubicBezTo>
                  <a:pt x="183751" y="2364676"/>
                  <a:pt x="186303" y="2361655"/>
                  <a:pt x="188553" y="2360151"/>
                </a:cubicBezTo>
                <a:close/>
                <a:moveTo>
                  <a:pt x="235855" y="2341680"/>
                </a:moveTo>
                <a:cubicBezTo>
                  <a:pt x="226188" y="2353125"/>
                  <a:pt x="210644" y="2360696"/>
                  <a:pt x="195044" y="2360594"/>
                </a:cubicBezTo>
                <a:cubicBezTo>
                  <a:pt x="204045" y="2354579"/>
                  <a:pt x="210158" y="2349664"/>
                  <a:pt x="216065" y="2346345"/>
                </a:cubicBezTo>
                <a:cubicBezTo>
                  <a:pt x="221972" y="2343027"/>
                  <a:pt x="227674" y="2341306"/>
                  <a:pt x="235855" y="2341680"/>
                </a:cubicBezTo>
                <a:close/>
                <a:moveTo>
                  <a:pt x="569566" y="2319570"/>
                </a:moveTo>
                <a:cubicBezTo>
                  <a:pt x="559897" y="2331014"/>
                  <a:pt x="556137" y="2335467"/>
                  <a:pt x="543759" y="2331549"/>
                </a:cubicBezTo>
                <a:cubicBezTo>
                  <a:pt x="550742" y="2323282"/>
                  <a:pt x="561765" y="2319518"/>
                  <a:pt x="569566" y="2319570"/>
                </a:cubicBezTo>
                <a:close/>
                <a:moveTo>
                  <a:pt x="5546327" y="2239082"/>
                </a:moveTo>
                <a:cubicBezTo>
                  <a:pt x="5542844" y="2238997"/>
                  <a:pt x="5556777" y="2239339"/>
                  <a:pt x="5556777" y="2239339"/>
                </a:cubicBezTo>
                <a:cubicBezTo>
                  <a:pt x="5550584" y="2239187"/>
                  <a:pt x="5547487" y="2239111"/>
                  <a:pt x="5546327" y="2239082"/>
                </a:cubicBezTo>
                <a:close/>
                <a:moveTo>
                  <a:pt x="5582357" y="2233041"/>
                </a:moveTo>
                <a:cubicBezTo>
                  <a:pt x="5582357" y="2233041"/>
                  <a:pt x="5577645" y="2244616"/>
                  <a:pt x="5578824" y="2241723"/>
                </a:cubicBezTo>
                <a:cubicBezTo>
                  <a:pt x="5579214" y="2240758"/>
                  <a:pt x="5580263" y="2238185"/>
                  <a:pt x="5582357" y="2233041"/>
                </a:cubicBezTo>
                <a:close/>
                <a:moveTo>
                  <a:pt x="530937" y="2207742"/>
                </a:moveTo>
                <a:cubicBezTo>
                  <a:pt x="524658" y="2207340"/>
                  <a:pt x="503943" y="2216197"/>
                  <a:pt x="503943" y="2216197"/>
                </a:cubicBezTo>
                <a:cubicBezTo>
                  <a:pt x="496961" y="2224463"/>
                  <a:pt x="517674" y="2227796"/>
                  <a:pt x="531102" y="2211899"/>
                </a:cubicBezTo>
                <a:cubicBezTo>
                  <a:pt x="533519" y="2209038"/>
                  <a:pt x="533030" y="2207875"/>
                  <a:pt x="530937" y="2207742"/>
                </a:cubicBezTo>
                <a:close/>
                <a:moveTo>
                  <a:pt x="5445987" y="2192734"/>
                </a:moveTo>
                <a:cubicBezTo>
                  <a:pt x="5436102" y="2196531"/>
                  <a:pt x="5427738" y="2200079"/>
                  <a:pt x="5426870" y="2200057"/>
                </a:cubicBezTo>
                <a:cubicBezTo>
                  <a:pt x="5426436" y="2200046"/>
                  <a:pt x="5427877" y="2199144"/>
                  <a:pt x="5431940" y="2196934"/>
                </a:cubicBezTo>
                <a:lnTo>
                  <a:pt x="5436078" y="2194755"/>
                </a:lnTo>
                <a:close/>
                <a:moveTo>
                  <a:pt x="4763416" y="2145892"/>
                </a:moveTo>
                <a:cubicBezTo>
                  <a:pt x="4764612" y="2142837"/>
                  <a:pt x="4759825" y="2155059"/>
                  <a:pt x="4759825" y="2155059"/>
                </a:cubicBezTo>
                <a:cubicBezTo>
                  <a:pt x="4757731" y="2160204"/>
                  <a:pt x="4756685" y="2162777"/>
                  <a:pt x="4756292" y="2163741"/>
                </a:cubicBezTo>
                <a:cubicBezTo>
                  <a:pt x="4755116" y="2166635"/>
                  <a:pt x="4759825" y="2155059"/>
                  <a:pt x="4759825" y="2155059"/>
                </a:cubicBezTo>
                <a:cubicBezTo>
                  <a:pt x="4761953" y="2149627"/>
                  <a:pt x="4763018" y="2146911"/>
                  <a:pt x="4763416" y="2145892"/>
                </a:cubicBezTo>
                <a:close/>
                <a:moveTo>
                  <a:pt x="893423" y="2082423"/>
                </a:moveTo>
                <a:cubicBezTo>
                  <a:pt x="895706" y="2083397"/>
                  <a:pt x="857556" y="2099931"/>
                  <a:pt x="814568" y="2117553"/>
                </a:cubicBezTo>
                <a:cubicBezTo>
                  <a:pt x="817791" y="2113739"/>
                  <a:pt x="817791" y="2113739"/>
                  <a:pt x="813211" y="2109872"/>
                </a:cubicBezTo>
                <a:cubicBezTo>
                  <a:pt x="817791" y="2113739"/>
                  <a:pt x="749278" y="2137586"/>
                  <a:pt x="729694" y="2140654"/>
                </a:cubicBezTo>
                <a:cubicBezTo>
                  <a:pt x="848429" y="2096034"/>
                  <a:pt x="891142" y="2081449"/>
                  <a:pt x="893423" y="2082423"/>
                </a:cubicBezTo>
                <a:close/>
                <a:moveTo>
                  <a:pt x="4998325" y="1949952"/>
                </a:moveTo>
                <a:cubicBezTo>
                  <a:pt x="4998325" y="1949952"/>
                  <a:pt x="4985453" y="1959707"/>
                  <a:pt x="4988671" y="1957267"/>
                </a:cubicBezTo>
                <a:cubicBezTo>
                  <a:pt x="4989742" y="1956455"/>
                  <a:pt x="4992603" y="1954288"/>
                  <a:pt x="4998325" y="1949952"/>
                </a:cubicBezTo>
                <a:close/>
                <a:moveTo>
                  <a:pt x="5104275" y="1935922"/>
                </a:moveTo>
                <a:cubicBezTo>
                  <a:pt x="5110240" y="1935420"/>
                  <a:pt x="5115959" y="1936094"/>
                  <a:pt x="5116976" y="1938838"/>
                </a:cubicBezTo>
                <a:cubicBezTo>
                  <a:pt x="5116976" y="1938838"/>
                  <a:pt x="5102455" y="1947483"/>
                  <a:pt x="5093036" y="1944162"/>
                </a:cubicBezTo>
                <a:cubicBezTo>
                  <a:pt x="5089306" y="1942849"/>
                  <a:pt x="5088769" y="1941401"/>
                  <a:pt x="5090101" y="1940083"/>
                </a:cubicBezTo>
                <a:cubicBezTo>
                  <a:pt x="5092102" y="1938109"/>
                  <a:pt x="5098313" y="1936426"/>
                  <a:pt x="5104275" y="1935922"/>
                </a:cubicBezTo>
                <a:close/>
                <a:moveTo>
                  <a:pt x="4942480" y="1907764"/>
                </a:moveTo>
                <a:cubicBezTo>
                  <a:pt x="4947447" y="1907131"/>
                  <a:pt x="4952852" y="1907448"/>
                  <a:pt x="4957955" y="1909248"/>
                </a:cubicBezTo>
                <a:cubicBezTo>
                  <a:pt x="4949259" y="1918889"/>
                  <a:pt x="4943764" y="1916952"/>
                  <a:pt x="4929634" y="1911971"/>
                </a:cubicBezTo>
                <a:cubicBezTo>
                  <a:pt x="4932986" y="1909975"/>
                  <a:pt x="4937515" y="1908395"/>
                  <a:pt x="4942480" y="1907764"/>
                </a:cubicBezTo>
                <a:close/>
                <a:moveTo>
                  <a:pt x="4700993" y="1838657"/>
                </a:moveTo>
                <a:cubicBezTo>
                  <a:pt x="4682548" y="1845920"/>
                  <a:pt x="4611386" y="1860011"/>
                  <a:pt x="4613378" y="1854360"/>
                </a:cubicBezTo>
                <a:cubicBezTo>
                  <a:pt x="4611386" y="1860011"/>
                  <a:pt x="4611386" y="1860011"/>
                  <a:pt x="4616094" y="1861671"/>
                </a:cubicBezTo>
                <a:cubicBezTo>
                  <a:pt x="4524102" y="1874770"/>
                  <a:pt x="4451009" y="1881827"/>
                  <a:pt x="4700993" y="1838657"/>
                </a:cubicBezTo>
                <a:close/>
                <a:moveTo>
                  <a:pt x="4687343" y="1814786"/>
                </a:moveTo>
                <a:cubicBezTo>
                  <a:pt x="4671220" y="1815455"/>
                  <a:pt x="4625662" y="1819513"/>
                  <a:pt x="4592632" y="1820574"/>
                </a:cubicBezTo>
                <a:cubicBezTo>
                  <a:pt x="4543321" y="1824633"/>
                  <a:pt x="4492017" y="1828714"/>
                  <a:pt x="4439763" y="1833143"/>
                </a:cubicBezTo>
                <a:lnTo>
                  <a:pt x="4333845" y="1842917"/>
                </a:lnTo>
                <a:lnTo>
                  <a:pt x="4336360" y="1856313"/>
                </a:lnTo>
                <a:cubicBezTo>
                  <a:pt x="4338551" y="1869195"/>
                  <a:pt x="4341782" y="1882004"/>
                  <a:pt x="4349326" y="1891644"/>
                </a:cubicBezTo>
                <a:lnTo>
                  <a:pt x="4354111" y="1897049"/>
                </a:lnTo>
                <a:lnTo>
                  <a:pt x="4455718" y="1883488"/>
                </a:lnTo>
                <a:cubicBezTo>
                  <a:pt x="4501730" y="1880650"/>
                  <a:pt x="4545689" y="1883638"/>
                  <a:pt x="4586533" y="1876446"/>
                </a:cubicBezTo>
                <a:lnTo>
                  <a:pt x="4620349" y="1866941"/>
                </a:lnTo>
                <a:lnTo>
                  <a:pt x="4621470" y="1868329"/>
                </a:lnTo>
                <a:cubicBezTo>
                  <a:pt x="4623432" y="1869021"/>
                  <a:pt x="4625305" y="1868093"/>
                  <a:pt x="4626299" y="1865269"/>
                </a:cubicBezTo>
                <a:lnTo>
                  <a:pt x="4620349" y="1866941"/>
                </a:lnTo>
                <a:lnTo>
                  <a:pt x="4616094" y="1861671"/>
                </a:lnTo>
                <a:cubicBezTo>
                  <a:pt x="4668355" y="1853623"/>
                  <a:pt x="4727320" y="1841585"/>
                  <a:pt x="4729313" y="1835935"/>
                </a:cubicBezTo>
                <a:cubicBezTo>
                  <a:pt x="4727320" y="1841585"/>
                  <a:pt x="4702986" y="1833006"/>
                  <a:pt x="4702986" y="1833006"/>
                </a:cubicBezTo>
                <a:cubicBezTo>
                  <a:pt x="4688855" y="1828025"/>
                  <a:pt x="4706969" y="1821704"/>
                  <a:pt x="4687343" y="1814786"/>
                </a:cubicBezTo>
                <a:close/>
                <a:moveTo>
                  <a:pt x="5510998" y="1795030"/>
                </a:moveTo>
                <a:lnTo>
                  <a:pt x="5488125" y="1797440"/>
                </a:lnTo>
                <a:lnTo>
                  <a:pt x="5492659" y="1795687"/>
                </a:lnTo>
                <a:close/>
                <a:moveTo>
                  <a:pt x="4933939" y="1789604"/>
                </a:moveTo>
                <a:cubicBezTo>
                  <a:pt x="4933939" y="1789604"/>
                  <a:pt x="4911590" y="1792444"/>
                  <a:pt x="4906378" y="1795968"/>
                </a:cubicBezTo>
                <a:cubicBezTo>
                  <a:pt x="4904638" y="1797141"/>
                  <a:pt x="4904806" y="1798392"/>
                  <a:pt x="4908338" y="1799636"/>
                </a:cubicBezTo>
                <a:cubicBezTo>
                  <a:pt x="4927963" y="1806556"/>
                  <a:pt x="4944145" y="1793201"/>
                  <a:pt x="4933939" y="1789604"/>
                </a:cubicBezTo>
                <a:close/>
                <a:moveTo>
                  <a:pt x="5515835" y="1788694"/>
                </a:moveTo>
                <a:cubicBezTo>
                  <a:pt x="5517448" y="1786583"/>
                  <a:pt x="5510998" y="1795030"/>
                  <a:pt x="5510998" y="1795030"/>
                </a:cubicBezTo>
                <a:cubicBezTo>
                  <a:pt x="5513864" y="1791275"/>
                  <a:pt x="5515298" y="1789398"/>
                  <a:pt x="5515835" y="1788694"/>
                </a:cubicBezTo>
                <a:close/>
                <a:moveTo>
                  <a:pt x="5481023" y="1763717"/>
                </a:moveTo>
                <a:cubicBezTo>
                  <a:pt x="5480522" y="1764434"/>
                  <a:pt x="5479186" y="1766346"/>
                  <a:pt x="5476515" y="1770168"/>
                </a:cubicBezTo>
                <a:cubicBezTo>
                  <a:pt x="5476515" y="1770168"/>
                  <a:pt x="5482526" y="1761566"/>
                  <a:pt x="5481023" y="1763717"/>
                </a:cubicBezTo>
                <a:close/>
                <a:moveTo>
                  <a:pt x="5248101" y="1756219"/>
                </a:moveTo>
                <a:cubicBezTo>
                  <a:pt x="5254874" y="1756093"/>
                  <a:pt x="5262634" y="1757240"/>
                  <a:pt x="5273441" y="1757874"/>
                </a:cubicBezTo>
                <a:cubicBezTo>
                  <a:pt x="5260038" y="1765855"/>
                  <a:pt x="5242799" y="1767189"/>
                  <a:pt x="5228670" y="1762209"/>
                </a:cubicBezTo>
                <a:cubicBezTo>
                  <a:pt x="5235537" y="1757746"/>
                  <a:pt x="5241326" y="1756346"/>
                  <a:pt x="5248101" y="1756219"/>
                </a:cubicBezTo>
                <a:close/>
                <a:moveTo>
                  <a:pt x="5278816" y="1754209"/>
                </a:moveTo>
                <a:cubicBezTo>
                  <a:pt x="5281519" y="1754367"/>
                  <a:pt x="5285247" y="1755683"/>
                  <a:pt x="5290350" y="1757482"/>
                </a:cubicBezTo>
                <a:cubicBezTo>
                  <a:pt x="5286367" y="1768783"/>
                  <a:pt x="5278152" y="1759535"/>
                  <a:pt x="5273441" y="1757874"/>
                </a:cubicBezTo>
                <a:cubicBezTo>
                  <a:pt x="5274437" y="1755048"/>
                  <a:pt x="5276114" y="1754051"/>
                  <a:pt x="5278816" y="1754209"/>
                </a:cubicBezTo>
                <a:close/>
                <a:moveTo>
                  <a:pt x="5295723" y="1753817"/>
                </a:moveTo>
                <a:cubicBezTo>
                  <a:pt x="5298425" y="1753975"/>
                  <a:pt x="5302154" y="1755291"/>
                  <a:pt x="5307257" y="1757089"/>
                </a:cubicBezTo>
                <a:cubicBezTo>
                  <a:pt x="5303273" y="1768390"/>
                  <a:pt x="5295060" y="1759142"/>
                  <a:pt x="5290350" y="1757482"/>
                </a:cubicBezTo>
                <a:cubicBezTo>
                  <a:pt x="5291345" y="1754656"/>
                  <a:pt x="5293021" y="1753659"/>
                  <a:pt x="5295723" y="1753817"/>
                </a:cubicBezTo>
                <a:close/>
                <a:moveTo>
                  <a:pt x="4550285" y="1712704"/>
                </a:moveTo>
                <a:cubicBezTo>
                  <a:pt x="4549364" y="1715316"/>
                  <a:pt x="4547631" y="1716176"/>
                  <a:pt x="4545816" y="1715535"/>
                </a:cubicBezTo>
                <a:lnTo>
                  <a:pt x="4544779" y="1714251"/>
                </a:lnTo>
                <a:close/>
                <a:moveTo>
                  <a:pt x="4522398" y="1585058"/>
                </a:moveTo>
                <a:cubicBezTo>
                  <a:pt x="4524263" y="1584978"/>
                  <a:pt x="4526443" y="1585748"/>
                  <a:pt x="4527699" y="1589130"/>
                </a:cubicBezTo>
                <a:cubicBezTo>
                  <a:pt x="4527699" y="1589130"/>
                  <a:pt x="4521498" y="1592821"/>
                  <a:pt x="4518984" y="1586058"/>
                </a:cubicBezTo>
                <a:cubicBezTo>
                  <a:pt x="4518984" y="1586058"/>
                  <a:pt x="4520533" y="1585135"/>
                  <a:pt x="4522398" y="1585058"/>
                </a:cubicBezTo>
                <a:close/>
                <a:moveTo>
                  <a:pt x="4535396" y="1582943"/>
                </a:moveTo>
                <a:lnTo>
                  <a:pt x="4534985" y="1583948"/>
                </a:lnTo>
                <a:lnTo>
                  <a:pt x="4537176" y="1583522"/>
                </a:lnTo>
                <a:lnTo>
                  <a:pt x="4543344" y="1588766"/>
                </a:lnTo>
                <a:cubicBezTo>
                  <a:pt x="4541501" y="1593996"/>
                  <a:pt x="4537142" y="1592460"/>
                  <a:pt x="4527699" y="1589130"/>
                </a:cubicBezTo>
                <a:close/>
                <a:moveTo>
                  <a:pt x="4586879" y="1502342"/>
                </a:moveTo>
                <a:cubicBezTo>
                  <a:pt x="4605104" y="1502764"/>
                  <a:pt x="4615733" y="1505042"/>
                  <a:pt x="4600634" y="1511967"/>
                </a:cubicBezTo>
                <a:cubicBezTo>
                  <a:pt x="4586611" y="1515841"/>
                  <a:pt x="4563431" y="1516732"/>
                  <a:pt x="4542437" y="1516923"/>
                </a:cubicBezTo>
                <a:lnTo>
                  <a:pt x="4533988" y="1516938"/>
                </a:lnTo>
                <a:lnTo>
                  <a:pt x="4555330" y="1508974"/>
                </a:lnTo>
                <a:lnTo>
                  <a:pt x="4571244" y="1502736"/>
                </a:lnTo>
                <a:close/>
                <a:moveTo>
                  <a:pt x="4637962" y="1452808"/>
                </a:moveTo>
                <a:cubicBezTo>
                  <a:pt x="4640769" y="1452848"/>
                  <a:pt x="4642656" y="1453295"/>
                  <a:pt x="4643349" y="1454248"/>
                </a:cubicBezTo>
                <a:cubicBezTo>
                  <a:pt x="4644536" y="1455880"/>
                  <a:pt x="4641680" y="1458680"/>
                  <a:pt x="4636442" y="1462057"/>
                </a:cubicBezTo>
                <a:lnTo>
                  <a:pt x="4618901" y="1471383"/>
                </a:lnTo>
                <a:lnTo>
                  <a:pt x="4535940" y="1478878"/>
                </a:lnTo>
                <a:lnTo>
                  <a:pt x="4537545" y="1478353"/>
                </a:lnTo>
                <a:cubicBezTo>
                  <a:pt x="4551267" y="1473082"/>
                  <a:pt x="4600804" y="1457873"/>
                  <a:pt x="4627053" y="1453812"/>
                </a:cubicBezTo>
                <a:cubicBezTo>
                  <a:pt x="4631426" y="1453136"/>
                  <a:pt x="4635155" y="1452769"/>
                  <a:pt x="4637962" y="1452808"/>
                </a:cubicBezTo>
                <a:close/>
                <a:moveTo>
                  <a:pt x="4472713" y="1408913"/>
                </a:moveTo>
                <a:cubicBezTo>
                  <a:pt x="4474296" y="1408150"/>
                  <a:pt x="4477056" y="1410088"/>
                  <a:pt x="4482204" y="1417159"/>
                </a:cubicBezTo>
                <a:cubicBezTo>
                  <a:pt x="4482204" y="1417159"/>
                  <a:pt x="4476704" y="1417024"/>
                  <a:pt x="4470285" y="1416865"/>
                </a:cubicBezTo>
                <a:cubicBezTo>
                  <a:pt x="4470723" y="1413136"/>
                  <a:pt x="4471130" y="1409674"/>
                  <a:pt x="4472713" y="1408913"/>
                </a:cubicBezTo>
                <a:close/>
                <a:moveTo>
                  <a:pt x="1011569" y="1378711"/>
                </a:moveTo>
                <a:cubicBezTo>
                  <a:pt x="1010906" y="1379673"/>
                  <a:pt x="1011245" y="1381505"/>
                  <a:pt x="1012150" y="1383463"/>
                </a:cubicBezTo>
                <a:cubicBezTo>
                  <a:pt x="1013961" y="1387381"/>
                  <a:pt x="1018046" y="1391810"/>
                  <a:pt x="1020956" y="1390816"/>
                </a:cubicBezTo>
                <a:cubicBezTo>
                  <a:pt x="1020956" y="1390816"/>
                  <a:pt x="1020888" y="1381091"/>
                  <a:pt x="1016983" y="1379173"/>
                </a:cubicBezTo>
                <a:cubicBezTo>
                  <a:pt x="1013892" y="1377655"/>
                  <a:pt x="1012231" y="1377748"/>
                  <a:pt x="1011569" y="1378711"/>
                </a:cubicBezTo>
                <a:close/>
                <a:moveTo>
                  <a:pt x="907738" y="1264270"/>
                </a:moveTo>
                <a:lnTo>
                  <a:pt x="911459" y="1266785"/>
                </a:lnTo>
                <a:lnTo>
                  <a:pt x="917452" y="1268297"/>
                </a:lnTo>
                <a:lnTo>
                  <a:pt x="917465" y="1268861"/>
                </a:lnTo>
                <a:cubicBezTo>
                  <a:pt x="910314" y="1267486"/>
                  <a:pt x="904183" y="1266310"/>
                  <a:pt x="904183" y="1266310"/>
                </a:cubicBezTo>
                <a:close/>
                <a:moveTo>
                  <a:pt x="917275" y="1260878"/>
                </a:moveTo>
                <a:lnTo>
                  <a:pt x="917280" y="1261037"/>
                </a:lnTo>
                <a:lnTo>
                  <a:pt x="917163" y="1260885"/>
                </a:lnTo>
                <a:close/>
                <a:moveTo>
                  <a:pt x="3748486" y="1246341"/>
                </a:moveTo>
                <a:cubicBezTo>
                  <a:pt x="3746845" y="1247231"/>
                  <a:pt x="3744654" y="1249397"/>
                  <a:pt x="3741189" y="1251116"/>
                </a:cubicBezTo>
                <a:cubicBezTo>
                  <a:pt x="3705960" y="1251434"/>
                  <a:pt x="3660844" y="1265901"/>
                  <a:pt x="3621511" y="1275548"/>
                </a:cubicBezTo>
                <a:cubicBezTo>
                  <a:pt x="3609692" y="1280690"/>
                  <a:pt x="3606012" y="1283313"/>
                  <a:pt x="3607440" y="1284367"/>
                </a:cubicBezTo>
                <a:cubicBezTo>
                  <a:pt x="3611723" y="1287531"/>
                  <a:pt x="3661975" y="1276589"/>
                  <a:pt x="3676433" y="1277276"/>
                </a:cubicBezTo>
                <a:cubicBezTo>
                  <a:pt x="3704789" y="1268656"/>
                  <a:pt x="3724119" y="1257835"/>
                  <a:pt x="3741189" y="1251116"/>
                </a:cubicBezTo>
                <a:cubicBezTo>
                  <a:pt x="3750632" y="1254446"/>
                  <a:pt x="3752475" y="1249216"/>
                  <a:pt x="3752475" y="1249216"/>
                </a:cubicBezTo>
                <a:cubicBezTo>
                  <a:pt x="3751219" y="1245834"/>
                  <a:pt x="3750129" y="1245449"/>
                  <a:pt x="3748486" y="1246341"/>
                </a:cubicBezTo>
                <a:close/>
                <a:moveTo>
                  <a:pt x="4765394" y="1225820"/>
                </a:moveTo>
                <a:lnTo>
                  <a:pt x="4769210" y="1226133"/>
                </a:lnTo>
                <a:lnTo>
                  <a:pt x="4776716" y="1228251"/>
                </a:lnTo>
                <a:cubicBezTo>
                  <a:pt x="4765642" y="1236692"/>
                  <a:pt x="4703080" y="1258590"/>
                  <a:pt x="4694266" y="1263183"/>
                </a:cubicBezTo>
                <a:cubicBezTo>
                  <a:pt x="4668815" y="1272438"/>
                  <a:pt x="4648946" y="1280163"/>
                  <a:pt x="4631681" y="1287234"/>
                </a:cubicBezTo>
                <a:lnTo>
                  <a:pt x="4622707" y="1291082"/>
                </a:lnTo>
                <a:lnTo>
                  <a:pt x="4549084" y="1298554"/>
                </a:lnTo>
                <a:lnTo>
                  <a:pt x="4635926" y="1274567"/>
                </a:lnTo>
                <a:cubicBezTo>
                  <a:pt x="4652990" y="1270179"/>
                  <a:pt x="4698533" y="1247860"/>
                  <a:pt x="4734866" y="1234632"/>
                </a:cubicBezTo>
                <a:close/>
                <a:moveTo>
                  <a:pt x="3757733" y="1216523"/>
                </a:moveTo>
                <a:cubicBezTo>
                  <a:pt x="3729139" y="1218808"/>
                  <a:pt x="3610831" y="1243004"/>
                  <a:pt x="3627040" y="1259863"/>
                </a:cubicBezTo>
                <a:cubicBezTo>
                  <a:pt x="3636483" y="1263191"/>
                  <a:pt x="3677240" y="1247189"/>
                  <a:pt x="3699394" y="1242262"/>
                </a:cubicBezTo>
                <a:cubicBezTo>
                  <a:pt x="3705597" y="1238569"/>
                  <a:pt x="3770714" y="1225274"/>
                  <a:pt x="3763841" y="1216972"/>
                </a:cubicBezTo>
                <a:cubicBezTo>
                  <a:pt x="3764072" y="1216319"/>
                  <a:pt x="3761819" y="1216198"/>
                  <a:pt x="3757733" y="1216523"/>
                </a:cubicBezTo>
                <a:close/>
                <a:moveTo>
                  <a:pt x="3900400" y="1216004"/>
                </a:moveTo>
                <a:cubicBezTo>
                  <a:pt x="3900207" y="1215108"/>
                  <a:pt x="3896419" y="1215358"/>
                  <a:pt x="3891035" y="1216370"/>
                </a:cubicBezTo>
                <a:cubicBezTo>
                  <a:pt x="3874881" y="1219408"/>
                  <a:pt x="3844372" y="1229318"/>
                  <a:pt x="3853549" y="1235860"/>
                </a:cubicBezTo>
                <a:cubicBezTo>
                  <a:pt x="3857907" y="1237397"/>
                  <a:pt x="3877237" y="1226576"/>
                  <a:pt x="3877237" y="1226576"/>
                </a:cubicBezTo>
                <a:cubicBezTo>
                  <a:pt x="3894515" y="1220421"/>
                  <a:pt x="3900656" y="1217195"/>
                  <a:pt x="3900400" y="1216004"/>
                </a:cubicBezTo>
                <a:close/>
                <a:moveTo>
                  <a:pt x="3828357" y="1200035"/>
                </a:moveTo>
                <a:cubicBezTo>
                  <a:pt x="3808629" y="1203001"/>
                  <a:pt x="3773032" y="1215804"/>
                  <a:pt x="3782001" y="1223374"/>
                </a:cubicBezTo>
                <a:cubicBezTo>
                  <a:pt x="3786360" y="1224911"/>
                  <a:pt x="3842763" y="1208543"/>
                  <a:pt x="3840554" y="1200906"/>
                </a:cubicBezTo>
                <a:cubicBezTo>
                  <a:pt x="3839744" y="1199151"/>
                  <a:pt x="3834932" y="1199046"/>
                  <a:pt x="3828357" y="1200035"/>
                </a:cubicBezTo>
                <a:close/>
                <a:moveTo>
                  <a:pt x="4239268" y="1176284"/>
                </a:moveTo>
                <a:cubicBezTo>
                  <a:pt x="4234710" y="1175504"/>
                  <a:pt x="4227151" y="1176147"/>
                  <a:pt x="4224038" y="1178356"/>
                </a:cubicBezTo>
                <a:cubicBezTo>
                  <a:pt x="4221963" y="1179829"/>
                  <a:pt x="4221862" y="1181998"/>
                  <a:pt x="4225939" y="1184905"/>
                </a:cubicBezTo>
                <a:cubicBezTo>
                  <a:pt x="4230299" y="1186442"/>
                  <a:pt x="4232142" y="1181213"/>
                  <a:pt x="4236501" y="1182749"/>
                </a:cubicBezTo>
                <a:cubicBezTo>
                  <a:pt x="4245385" y="1179267"/>
                  <a:pt x="4243825" y="1177063"/>
                  <a:pt x="4239268" y="1176284"/>
                </a:cubicBezTo>
                <a:close/>
                <a:moveTo>
                  <a:pt x="4032951" y="1171738"/>
                </a:moveTo>
                <a:cubicBezTo>
                  <a:pt x="3986438" y="1173954"/>
                  <a:pt x="3925005" y="1176791"/>
                  <a:pt x="3868603" y="1193159"/>
                </a:cubicBezTo>
                <a:cubicBezTo>
                  <a:pt x="3868603" y="1193159"/>
                  <a:pt x="3851113" y="1198750"/>
                  <a:pt x="3849271" y="1203978"/>
                </a:cubicBezTo>
                <a:cubicBezTo>
                  <a:pt x="3859079" y="1220175"/>
                  <a:pt x="3930034" y="1190321"/>
                  <a:pt x="3940594" y="1188167"/>
                </a:cubicBezTo>
                <a:cubicBezTo>
                  <a:pt x="3984595" y="1179184"/>
                  <a:pt x="4007113" y="1187121"/>
                  <a:pt x="4032951" y="1171738"/>
                </a:cubicBezTo>
                <a:close/>
                <a:moveTo>
                  <a:pt x="4081311" y="1164291"/>
                </a:moveTo>
                <a:cubicBezTo>
                  <a:pt x="4079130" y="1163521"/>
                  <a:pt x="4077041" y="1165971"/>
                  <a:pt x="4076044" y="1168803"/>
                </a:cubicBezTo>
                <a:cubicBezTo>
                  <a:pt x="4075045" y="1171635"/>
                  <a:pt x="4075136" y="1174851"/>
                  <a:pt x="4077316" y="1175620"/>
                </a:cubicBezTo>
                <a:cubicBezTo>
                  <a:pt x="4077316" y="1175620"/>
                  <a:pt x="4087512" y="1160598"/>
                  <a:pt x="4081311" y="1164291"/>
                </a:cubicBezTo>
                <a:close/>
                <a:moveTo>
                  <a:pt x="4507036" y="1137021"/>
                </a:moveTo>
                <a:cubicBezTo>
                  <a:pt x="4506556" y="1137724"/>
                  <a:pt x="4505283" y="1139603"/>
                  <a:pt x="4502734" y="1143358"/>
                </a:cubicBezTo>
                <a:cubicBezTo>
                  <a:pt x="4502734" y="1143358"/>
                  <a:pt x="4508469" y="1134909"/>
                  <a:pt x="4507036" y="1137021"/>
                </a:cubicBezTo>
                <a:close/>
                <a:moveTo>
                  <a:pt x="4533417" y="1133997"/>
                </a:moveTo>
                <a:cubicBezTo>
                  <a:pt x="4534808" y="1132007"/>
                  <a:pt x="4529244" y="1139967"/>
                  <a:pt x="4529244" y="1139967"/>
                </a:cubicBezTo>
                <a:cubicBezTo>
                  <a:pt x="4531718" y="1136429"/>
                  <a:pt x="4532954" y="1134661"/>
                  <a:pt x="4533417" y="1133997"/>
                </a:cubicBezTo>
                <a:close/>
                <a:moveTo>
                  <a:pt x="4513197" y="1105938"/>
                </a:moveTo>
                <a:cubicBezTo>
                  <a:pt x="4515946" y="1106005"/>
                  <a:pt x="4513425" y="1108883"/>
                  <a:pt x="4508010" y="1113039"/>
                </a:cubicBezTo>
                <a:lnTo>
                  <a:pt x="4504159" y="1115563"/>
                </a:lnTo>
                <a:lnTo>
                  <a:pt x="4406325" y="1128445"/>
                </a:lnTo>
                <a:lnTo>
                  <a:pt x="4416368" y="1125057"/>
                </a:lnTo>
                <a:cubicBezTo>
                  <a:pt x="4449011" y="1114241"/>
                  <a:pt x="4481566" y="1105160"/>
                  <a:pt x="4513197" y="1105938"/>
                </a:cubicBezTo>
                <a:close/>
                <a:moveTo>
                  <a:pt x="4320504" y="1094784"/>
                </a:moveTo>
                <a:cubicBezTo>
                  <a:pt x="4320504" y="1094784"/>
                  <a:pt x="4316076" y="1106094"/>
                  <a:pt x="4317183" y="1103267"/>
                </a:cubicBezTo>
                <a:cubicBezTo>
                  <a:pt x="4317552" y="1102324"/>
                  <a:pt x="4318537" y="1099811"/>
                  <a:pt x="4320504" y="1094784"/>
                </a:cubicBezTo>
                <a:close/>
                <a:moveTo>
                  <a:pt x="4801778" y="1041023"/>
                </a:moveTo>
                <a:lnTo>
                  <a:pt x="4800991" y="1042447"/>
                </a:lnTo>
                <a:cubicBezTo>
                  <a:pt x="4805698" y="1043065"/>
                  <a:pt x="4816739" y="1043162"/>
                  <a:pt x="4837100" y="1042745"/>
                </a:cubicBezTo>
                <a:lnTo>
                  <a:pt x="4850593" y="1042611"/>
                </a:lnTo>
                <a:lnTo>
                  <a:pt x="4830831" y="1050318"/>
                </a:lnTo>
                <a:lnTo>
                  <a:pt x="4700470" y="1096611"/>
                </a:lnTo>
                <a:lnTo>
                  <a:pt x="4647978" y="1098238"/>
                </a:lnTo>
                <a:lnTo>
                  <a:pt x="4578042" y="1105979"/>
                </a:lnTo>
                <a:lnTo>
                  <a:pt x="4605457" y="1095387"/>
                </a:lnTo>
                <a:cubicBezTo>
                  <a:pt x="4649275" y="1086317"/>
                  <a:pt x="4693279" y="1075647"/>
                  <a:pt x="4738253" y="1062597"/>
                </a:cubicBezTo>
                <a:close/>
                <a:moveTo>
                  <a:pt x="5020496" y="967294"/>
                </a:moveTo>
                <a:lnTo>
                  <a:pt x="5036681" y="967527"/>
                </a:lnTo>
                <a:lnTo>
                  <a:pt x="4985400" y="990032"/>
                </a:lnTo>
                <a:lnTo>
                  <a:pt x="4935582" y="1009464"/>
                </a:lnTo>
                <a:lnTo>
                  <a:pt x="4909898" y="1007665"/>
                </a:lnTo>
                <a:lnTo>
                  <a:pt x="4898318" y="1007692"/>
                </a:lnTo>
                <a:lnTo>
                  <a:pt x="5006849" y="968067"/>
                </a:lnTo>
                <a:close/>
                <a:moveTo>
                  <a:pt x="4461762" y="826877"/>
                </a:moveTo>
                <a:cubicBezTo>
                  <a:pt x="4458540" y="826799"/>
                  <a:pt x="4471431" y="827116"/>
                  <a:pt x="4471431" y="827116"/>
                </a:cubicBezTo>
                <a:cubicBezTo>
                  <a:pt x="4465701" y="826975"/>
                  <a:pt x="4462836" y="826905"/>
                  <a:pt x="4461762" y="826877"/>
                </a:cubicBezTo>
                <a:close/>
                <a:moveTo>
                  <a:pt x="4767572" y="809065"/>
                </a:moveTo>
                <a:cubicBezTo>
                  <a:pt x="4772315" y="812110"/>
                  <a:pt x="4760357" y="824211"/>
                  <a:pt x="4727963" y="827021"/>
                </a:cubicBezTo>
                <a:cubicBezTo>
                  <a:pt x="4740609" y="817181"/>
                  <a:pt x="4750533" y="811951"/>
                  <a:pt x="4757402" y="809716"/>
                </a:cubicBezTo>
                <a:cubicBezTo>
                  <a:pt x="4762556" y="808040"/>
                  <a:pt x="4765992" y="808048"/>
                  <a:pt x="4767572" y="809065"/>
                </a:cubicBezTo>
                <a:close/>
                <a:moveTo>
                  <a:pt x="345909" y="659061"/>
                </a:moveTo>
                <a:cubicBezTo>
                  <a:pt x="381339" y="675929"/>
                  <a:pt x="420997" y="698376"/>
                  <a:pt x="462913" y="722845"/>
                </a:cubicBezTo>
                <a:lnTo>
                  <a:pt x="512360" y="751596"/>
                </a:lnTo>
                <a:lnTo>
                  <a:pt x="541348" y="770572"/>
                </a:lnTo>
                <a:lnTo>
                  <a:pt x="548200" y="772437"/>
                </a:lnTo>
                <a:lnTo>
                  <a:pt x="593480" y="798766"/>
                </a:lnTo>
                <a:cubicBezTo>
                  <a:pt x="640428" y="827379"/>
                  <a:pt x="686432" y="852634"/>
                  <a:pt x="732112" y="875441"/>
                </a:cubicBezTo>
                <a:lnTo>
                  <a:pt x="748859" y="883038"/>
                </a:lnTo>
                <a:lnTo>
                  <a:pt x="895486" y="983541"/>
                </a:lnTo>
                <a:lnTo>
                  <a:pt x="954448" y="1025109"/>
                </a:lnTo>
                <a:lnTo>
                  <a:pt x="633502" y="842074"/>
                </a:lnTo>
                <a:cubicBezTo>
                  <a:pt x="528243" y="779884"/>
                  <a:pt x="428902" y="717904"/>
                  <a:pt x="345909" y="659061"/>
                </a:cubicBezTo>
                <a:close/>
                <a:moveTo>
                  <a:pt x="777790" y="633383"/>
                </a:moveTo>
                <a:cubicBezTo>
                  <a:pt x="780107" y="629590"/>
                  <a:pt x="795651" y="634162"/>
                  <a:pt x="817467" y="658480"/>
                </a:cubicBezTo>
                <a:cubicBezTo>
                  <a:pt x="786380" y="649334"/>
                  <a:pt x="775472" y="637176"/>
                  <a:pt x="777790" y="633383"/>
                </a:cubicBezTo>
                <a:close/>
                <a:moveTo>
                  <a:pt x="4868468" y="565505"/>
                </a:moveTo>
                <a:cubicBezTo>
                  <a:pt x="4865245" y="565427"/>
                  <a:pt x="4878137" y="565744"/>
                  <a:pt x="4878137" y="565744"/>
                </a:cubicBezTo>
                <a:cubicBezTo>
                  <a:pt x="4872407" y="565602"/>
                  <a:pt x="4869543" y="565532"/>
                  <a:pt x="4868468" y="565505"/>
                </a:cubicBezTo>
                <a:close/>
                <a:moveTo>
                  <a:pt x="4901807" y="559916"/>
                </a:moveTo>
                <a:cubicBezTo>
                  <a:pt x="4899870" y="564676"/>
                  <a:pt x="4898901" y="567056"/>
                  <a:pt x="4898537" y="567948"/>
                </a:cubicBezTo>
                <a:cubicBezTo>
                  <a:pt x="4897447" y="570626"/>
                  <a:pt x="4901807" y="559916"/>
                  <a:pt x="4901807" y="559916"/>
                </a:cubicBezTo>
                <a:close/>
                <a:moveTo>
                  <a:pt x="4930744" y="549593"/>
                </a:moveTo>
                <a:lnTo>
                  <a:pt x="4928529" y="555248"/>
                </a:lnTo>
                <a:cubicBezTo>
                  <a:pt x="4927791" y="557134"/>
                  <a:pt x="4929513" y="552736"/>
                  <a:pt x="4930744" y="549593"/>
                </a:cubicBezTo>
                <a:close/>
                <a:moveTo>
                  <a:pt x="4775624" y="522619"/>
                </a:moveTo>
                <a:cubicBezTo>
                  <a:pt x="4766476" y="526134"/>
                  <a:pt x="4758736" y="529415"/>
                  <a:pt x="4757935" y="529396"/>
                </a:cubicBezTo>
                <a:cubicBezTo>
                  <a:pt x="4757534" y="529386"/>
                  <a:pt x="4758867" y="528551"/>
                  <a:pt x="4762625" y="526507"/>
                </a:cubicBezTo>
                <a:lnTo>
                  <a:pt x="4766453" y="524489"/>
                </a:lnTo>
                <a:close/>
                <a:moveTo>
                  <a:pt x="2717674" y="491975"/>
                </a:moveTo>
                <a:cubicBezTo>
                  <a:pt x="2713708" y="491862"/>
                  <a:pt x="2703644" y="493336"/>
                  <a:pt x="2684465" y="497353"/>
                </a:cubicBezTo>
                <a:cubicBezTo>
                  <a:pt x="2650215" y="508793"/>
                  <a:pt x="2611300" y="519566"/>
                  <a:pt x="2577861" y="526393"/>
                </a:cubicBezTo>
                <a:cubicBezTo>
                  <a:pt x="2517102" y="541224"/>
                  <a:pt x="2485001" y="546565"/>
                  <a:pt x="2430135" y="558575"/>
                </a:cubicBezTo>
                <a:cubicBezTo>
                  <a:pt x="2341325" y="581153"/>
                  <a:pt x="2239444" y="624597"/>
                  <a:pt x="2150330" y="648048"/>
                </a:cubicBezTo>
                <a:cubicBezTo>
                  <a:pt x="2079749" y="668726"/>
                  <a:pt x="2010902" y="688544"/>
                  <a:pt x="1940412" y="709253"/>
                </a:cubicBezTo>
                <a:lnTo>
                  <a:pt x="1939542" y="709512"/>
                </a:lnTo>
                <a:lnTo>
                  <a:pt x="1955339" y="721240"/>
                </a:lnTo>
                <a:lnTo>
                  <a:pt x="2008944" y="703652"/>
                </a:lnTo>
                <a:cubicBezTo>
                  <a:pt x="2086630" y="678745"/>
                  <a:pt x="2166310" y="653682"/>
                  <a:pt x="2248888" y="627928"/>
                </a:cubicBezTo>
                <a:cubicBezTo>
                  <a:pt x="2388206" y="591802"/>
                  <a:pt x="2518080" y="552347"/>
                  <a:pt x="2670218" y="509964"/>
                </a:cubicBezTo>
                <a:cubicBezTo>
                  <a:pt x="2686603" y="506923"/>
                  <a:pt x="2729576" y="492312"/>
                  <a:pt x="2717674" y="491975"/>
                </a:cubicBezTo>
                <a:close/>
                <a:moveTo>
                  <a:pt x="4144033" y="479276"/>
                </a:moveTo>
                <a:cubicBezTo>
                  <a:pt x="4143667" y="480219"/>
                  <a:pt x="4142680" y="482733"/>
                  <a:pt x="4140711" y="487759"/>
                </a:cubicBezTo>
                <a:cubicBezTo>
                  <a:pt x="4138774" y="492518"/>
                  <a:pt x="4137805" y="494900"/>
                  <a:pt x="4137441" y="495792"/>
                </a:cubicBezTo>
                <a:cubicBezTo>
                  <a:pt x="4136353" y="498470"/>
                  <a:pt x="4140711" y="487759"/>
                  <a:pt x="4140711" y="487759"/>
                </a:cubicBezTo>
                <a:cubicBezTo>
                  <a:pt x="4140711" y="487759"/>
                  <a:pt x="4145141" y="476449"/>
                  <a:pt x="4144033" y="479276"/>
                </a:cubicBezTo>
                <a:close/>
                <a:moveTo>
                  <a:pt x="1572937" y="472952"/>
                </a:moveTo>
                <a:cubicBezTo>
                  <a:pt x="1572598" y="470056"/>
                  <a:pt x="1573950" y="481638"/>
                  <a:pt x="1573950" y="481638"/>
                </a:cubicBezTo>
                <a:cubicBezTo>
                  <a:pt x="1573950" y="481638"/>
                  <a:pt x="1576549" y="501208"/>
                  <a:pt x="1573950" y="481638"/>
                </a:cubicBezTo>
                <a:cubicBezTo>
                  <a:pt x="1573349" y="476491"/>
                  <a:pt x="1573050" y="473917"/>
                  <a:pt x="1572937" y="472952"/>
                </a:cubicBezTo>
                <a:close/>
                <a:moveTo>
                  <a:pt x="2157794" y="425335"/>
                </a:moveTo>
                <a:lnTo>
                  <a:pt x="2158884" y="438456"/>
                </a:lnTo>
                <a:cubicBezTo>
                  <a:pt x="2155421" y="440175"/>
                  <a:pt x="2153597" y="437819"/>
                  <a:pt x="2153416" y="434569"/>
                </a:cubicBezTo>
                <a:cubicBezTo>
                  <a:pt x="2153234" y="431321"/>
                  <a:pt x="2154693" y="427183"/>
                  <a:pt x="2157794" y="425335"/>
                </a:cubicBezTo>
                <a:close/>
                <a:moveTo>
                  <a:pt x="709286" y="371289"/>
                </a:moveTo>
                <a:lnTo>
                  <a:pt x="710016" y="376793"/>
                </a:lnTo>
                <a:cubicBezTo>
                  <a:pt x="710261" y="378627"/>
                  <a:pt x="709692" y="374347"/>
                  <a:pt x="709286" y="371289"/>
                </a:cubicBezTo>
                <a:close/>
                <a:moveTo>
                  <a:pt x="860290" y="363695"/>
                </a:moveTo>
                <a:lnTo>
                  <a:pt x="869029" y="367272"/>
                </a:lnTo>
                <a:lnTo>
                  <a:pt x="877739" y="374196"/>
                </a:lnTo>
                <a:cubicBezTo>
                  <a:pt x="876846" y="374025"/>
                  <a:pt x="869309" y="369135"/>
                  <a:pt x="860290" y="363695"/>
                </a:cubicBezTo>
                <a:close/>
                <a:moveTo>
                  <a:pt x="710492" y="360347"/>
                </a:moveTo>
                <a:cubicBezTo>
                  <a:pt x="710320" y="361257"/>
                  <a:pt x="709853" y="363684"/>
                  <a:pt x="708920" y="368537"/>
                </a:cubicBezTo>
                <a:cubicBezTo>
                  <a:pt x="708920" y="368537"/>
                  <a:pt x="711017" y="357617"/>
                  <a:pt x="710492" y="360347"/>
                </a:cubicBezTo>
                <a:close/>
                <a:moveTo>
                  <a:pt x="3194181" y="330208"/>
                </a:moveTo>
                <a:cubicBezTo>
                  <a:pt x="3170185" y="340363"/>
                  <a:pt x="3142138" y="348112"/>
                  <a:pt x="3115625" y="351504"/>
                </a:cubicBezTo>
                <a:cubicBezTo>
                  <a:pt x="3137108" y="334582"/>
                  <a:pt x="3167670" y="333599"/>
                  <a:pt x="3194181" y="330208"/>
                </a:cubicBezTo>
                <a:close/>
                <a:moveTo>
                  <a:pt x="3224381" y="316361"/>
                </a:moveTo>
                <a:cubicBezTo>
                  <a:pt x="3233097" y="319434"/>
                  <a:pt x="3224746" y="329226"/>
                  <a:pt x="3220386" y="327689"/>
                </a:cubicBezTo>
                <a:cubicBezTo>
                  <a:pt x="3218207" y="326921"/>
                  <a:pt x="3219205" y="324089"/>
                  <a:pt x="3220749" y="321450"/>
                </a:cubicBezTo>
                <a:cubicBezTo>
                  <a:pt x="3222292" y="318808"/>
                  <a:pt x="3224381" y="316361"/>
                  <a:pt x="3224381" y="316361"/>
                </a:cubicBezTo>
                <a:close/>
                <a:moveTo>
                  <a:pt x="4361397" y="297971"/>
                </a:moveTo>
                <a:cubicBezTo>
                  <a:pt x="4361397" y="297971"/>
                  <a:pt x="4349487" y="306998"/>
                  <a:pt x="4352464" y="304740"/>
                </a:cubicBezTo>
                <a:cubicBezTo>
                  <a:pt x="4353455" y="303989"/>
                  <a:pt x="4356103" y="301984"/>
                  <a:pt x="4361397" y="297971"/>
                </a:cubicBezTo>
                <a:close/>
                <a:moveTo>
                  <a:pt x="4459434" y="284989"/>
                </a:moveTo>
                <a:cubicBezTo>
                  <a:pt x="4464952" y="284525"/>
                  <a:pt x="4470245" y="285150"/>
                  <a:pt x="4471187" y="287686"/>
                </a:cubicBezTo>
                <a:cubicBezTo>
                  <a:pt x="4471187" y="287686"/>
                  <a:pt x="4457750" y="295688"/>
                  <a:pt x="4449034" y="292614"/>
                </a:cubicBezTo>
                <a:cubicBezTo>
                  <a:pt x="4445583" y="291398"/>
                  <a:pt x="4445085" y="290059"/>
                  <a:pt x="4446319" y="288840"/>
                </a:cubicBezTo>
                <a:cubicBezTo>
                  <a:pt x="4448170" y="287012"/>
                  <a:pt x="4453916" y="285456"/>
                  <a:pt x="4459434" y="284989"/>
                </a:cubicBezTo>
                <a:close/>
                <a:moveTo>
                  <a:pt x="4309724" y="258934"/>
                </a:moveTo>
                <a:cubicBezTo>
                  <a:pt x="4314320" y="258349"/>
                  <a:pt x="4319321" y="258643"/>
                  <a:pt x="4324044" y="260307"/>
                </a:cubicBezTo>
                <a:cubicBezTo>
                  <a:pt x="4315997" y="269228"/>
                  <a:pt x="4310912" y="267436"/>
                  <a:pt x="4297838" y="262827"/>
                </a:cubicBezTo>
                <a:cubicBezTo>
                  <a:pt x="4300938" y="260981"/>
                  <a:pt x="4305128" y="259518"/>
                  <a:pt x="4309724" y="258934"/>
                </a:cubicBezTo>
                <a:close/>
                <a:moveTo>
                  <a:pt x="4086274" y="194990"/>
                </a:moveTo>
                <a:cubicBezTo>
                  <a:pt x="4069206" y="201709"/>
                  <a:pt x="4003358" y="214748"/>
                  <a:pt x="4005203" y="209519"/>
                </a:cubicBezTo>
                <a:cubicBezTo>
                  <a:pt x="4003358" y="214748"/>
                  <a:pt x="4003358" y="214748"/>
                  <a:pt x="4007716" y="216284"/>
                </a:cubicBezTo>
                <a:cubicBezTo>
                  <a:pt x="3922595" y="228404"/>
                  <a:pt x="3854960" y="234935"/>
                  <a:pt x="4086274" y="194990"/>
                </a:cubicBezTo>
                <a:close/>
                <a:moveTo>
                  <a:pt x="3692691" y="190972"/>
                </a:moveTo>
                <a:lnTo>
                  <a:pt x="3682915" y="194144"/>
                </a:lnTo>
                <a:cubicBezTo>
                  <a:pt x="3659426" y="200254"/>
                  <a:pt x="3629474" y="206167"/>
                  <a:pt x="3602827" y="213124"/>
                </a:cubicBezTo>
                <a:lnTo>
                  <a:pt x="3595194" y="215517"/>
                </a:lnTo>
                <a:lnTo>
                  <a:pt x="3551660" y="220645"/>
                </a:lnTo>
                <a:cubicBezTo>
                  <a:pt x="3503669" y="227195"/>
                  <a:pt x="3456735" y="234655"/>
                  <a:pt x="3411829" y="243316"/>
                </a:cubicBezTo>
                <a:cubicBezTo>
                  <a:pt x="3213228" y="276178"/>
                  <a:pt x="3022539" y="342202"/>
                  <a:pt x="2822462" y="393157"/>
                </a:cubicBezTo>
                <a:cubicBezTo>
                  <a:pt x="2818104" y="391621"/>
                  <a:pt x="2785390" y="398704"/>
                  <a:pt x="2787233" y="393475"/>
                </a:cubicBezTo>
                <a:cubicBezTo>
                  <a:pt x="2789077" y="388248"/>
                  <a:pt x="2860033" y="358394"/>
                  <a:pt x="2864391" y="359930"/>
                </a:cubicBezTo>
                <a:cubicBezTo>
                  <a:pt x="2934231" y="335563"/>
                  <a:pt x="3043349" y="313287"/>
                  <a:pt x="3104110" y="298456"/>
                </a:cubicBezTo>
                <a:cubicBezTo>
                  <a:pt x="3225632" y="268794"/>
                  <a:pt x="3314747" y="245343"/>
                  <a:pt x="3433311" y="226394"/>
                </a:cubicBezTo>
                <a:cubicBezTo>
                  <a:pt x="3485676" y="217423"/>
                  <a:pt x="3535906" y="210024"/>
                  <a:pt x="3585015" y="203593"/>
                </a:cubicBezTo>
                <a:close/>
                <a:moveTo>
                  <a:pt x="3415395" y="187177"/>
                </a:moveTo>
                <a:lnTo>
                  <a:pt x="3225884" y="225007"/>
                </a:lnTo>
                <a:cubicBezTo>
                  <a:pt x="3147495" y="242717"/>
                  <a:pt x="3069688" y="262316"/>
                  <a:pt x="2992559" y="283624"/>
                </a:cubicBezTo>
                <a:cubicBezTo>
                  <a:pt x="2964201" y="292244"/>
                  <a:pt x="2897239" y="310767"/>
                  <a:pt x="2858324" y="321542"/>
                </a:cubicBezTo>
                <a:cubicBezTo>
                  <a:pt x="2820834" y="325960"/>
                  <a:pt x="2851032" y="312113"/>
                  <a:pt x="2872880" y="308057"/>
                </a:cubicBezTo>
                <a:lnTo>
                  <a:pt x="3111720" y="239016"/>
                </a:lnTo>
                <a:close/>
                <a:moveTo>
                  <a:pt x="1045196" y="156578"/>
                </a:moveTo>
                <a:cubicBezTo>
                  <a:pt x="1057457" y="158931"/>
                  <a:pt x="1073142" y="182073"/>
                  <a:pt x="1073142" y="182073"/>
                </a:cubicBezTo>
                <a:cubicBezTo>
                  <a:pt x="1062182" y="189503"/>
                  <a:pt x="1043808" y="173461"/>
                  <a:pt x="1041406" y="163466"/>
                </a:cubicBezTo>
                <a:cubicBezTo>
                  <a:pt x="1040606" y="160133"/>
                  <a:pt x="1041581" y="157473"/>
                  <a:pt x="1045196" y="156578"/>
                </a:cubicBezTo>
                <a:close/>
                <a:moveTo>
                  <a:pt x="4835776" y="154621"/>
                </a:moveTo>
                <a:lnTo>
                  <a:pt x="4814613" y="156851"/>
                </a:lnTo>
                <a:lnTo>
                  <a:pt x="4818810" y="155228"/>
                </a:lnTo>
                <a:close/>
                <a:moveTo>
                  <a:pt x="4301820" y="149600"/>
                </a:moveTo>
                <a:cubicBezTo>
                  <a:pt x="4301820" y="149600"/>
                  <a:pt x="4281141" y="152229"/>
                  <a:pt x="4276318" y="155488"/>
                </a:cubicBezTo>
                <a:cubicBezTo>
                  <a:pt x="4274708" y="156573"/>
                  <a:pt x="4274863" y="157732"/>
                  <a:pt x="4278132" y="158883"/>
                </a:cubicBezTo>
                <a:cubicBezTo>
                  <a:pt x="4296292" y="165286"/>
                  <a:pt x="4311263" y="152929"/>
                  <a:pt x="4301820" y="149600"/>
                </a:cubicBezTo>
                <a:close/>
                <a:moveTo>
                  <a:pt x="4840254" y="148759"/>
                </a:moveTo>
                <a:cubicBezTo>
                  <a:pt x="4841747" y="146805"/>
                  <a:pt x="4835776" y="154621"/>
                  <a:pt x="4835776" y="154621"/>
                </a:cubicBezTo>
                <a:cubicBezTo>
                  <a:pt x="4838431" y="151147"/>
                  <a:pt x="4839756" y="149410"/>
                  <a:pt x="4840254" y="148759"/>
                </a:cubicBezTo>
                <a:close/>
                <a:moveTo>
                  <a:pt x="4808042" y="125647"/>
                </a:moveTo>
                <a:cubicBezTo>
                  <a:pt x="4807578" y="126310"/>
                  <a:pt x="4806342" y="128079"/>
                  <a:pt x="4803871" y="131616"/>
                </a:cubicBezTo>
                <a:cubicBezTo>
                  <a:pt x="4803871" y="131616"/>
                  <a:pt x="4809433" y="123656"/>
                  <a:pt x="4808042" y="125647"/>
                </a:cubicBezTo>
                <a:close/>
                <a:moveTo>
                  <a:pt x="4592516" y="118709"/>
                </a:moveTo>
                <a:cubicBezTo>
                  <a:pt x="4598785" y="118592"/>
                  <a:pt x="4605965" y="119653"/>
                  <a:pt x="4615966" y="120240"/>
                </a:cubicBezTo>
                <a:cubicBezTo>
                  <a:pt x="4603562" y="127625"/>
                  <a:pt x="4587611" y="128859"/>
                  <a:pt x="4574537" y="124250"/>
                </a:cubicBezTo>
                <a:cubicBezTo>
                  <a:pt x="4580891" y="120121"/>
                  <a:pt x="4586249" y="118825"/>
                  <a:pt x="4592516" y="118709"/>
                </a:cubicBezTo>
                <a:close/>
                <a:moveTo>
                  <a:pt x="4620938" y="116849"/>
                </a:moveTo>
                <a:cubicBezTo>
                  <a:pt x="4623438" y="116995"/>
                  <a:pt x="4626889" y="118212"/>
                  <a:pt x="4631610" y="119876"/>
                </a:cubicBezTo>
                <a:cubicBezTo>
                  <a:pt x="4627924" y="130334"/>
                  <a:pt x="4620324" y="121777"/>
                  <a:pt x="4615966" y="120240"/>
                </a:cubicBezTo>
                <a:cubicBezTo>
                  <a:pt x="4616887" y="117625"/>
                  <a:pt x="4618438" y="116702"/>
                  <a:pt x="4620938" y="116849"/>
                </a:cubicBezTo>
                <a:close/>
                <a:moveTo>
                  <a:pt x="4636583" y="116486"/>
                </a:moveTo>
                <a:cubicBezTo>
                  <a:pt x="4639082" y="116633"/>
                  <a:pt x="4642533" y="117850"/>
                  <a:pt x="4647255" y="119514"/>
                </a:cubicBezTo>
                <a:cubicBezTo>
                  <a:pt x="4643569" y="129971"/>
                  <a:pt x="4635969" y="121413"/>
                  <a:pt x="4631610" y="119876"/>
                </a:cubicBezTo>
                <a:cubicBezTo>
                  <a:pt x="4632532" y="117262"/>
                  <a:pt x="4634083" y="116340"/>
                  <a:pt x="4636583" y="116486"/>
                </a:cubicBezTo>
                <a:close/>
                <a:moveTo>
                  <a:pt x="884537" y="17140"/>
                </a:moveTo>
                <a:lnTo>
                  <a:pt x="884662" y="17150"/>
                </a:lnTo>
                <a:cubicBezTo>
                  <a:pt x="930357" y="14553"/>
                  <a:pt x="971101" y="45059"/>
                  <a:pt x="1025794" y="76761"/>
                </a:cubicBezTo>
                <a:cubicBezTo>
                  <a:pt x="1134532" y="139848"/>
                  <a:pt x="1249490" y="211643"/>
                  <a:pt x="1354723" y="283509"/>
                </a:cubicBezTo>
                <a:cubicBezTo>
                  <a:pt x="1419212" y="324868"/>
                  <a:pt x="1492089" y="360654"/>
                  <a:pt x="1536158" y="402485"/>
                </a:cubicBezTo>
                <a:cubicBezTo>
                  <a:pt x="1554412" y="416295"/>
                  <a:pt x="1564608" y="436646"/>
                  <a:pt x="1580947" y="454360"/>
                </a:cubicBezTo>
                <a:cubicBezTo>
                  <a:pt x="1627581" y="492605"/>
                  <a:pt x="1690083" y="528144"/>
                  <a:pt x="1744846" y="569571"/>
                </a:cubicBezTo>
                <a:cubicBezTo>
                  <a:pt x="1796180" y="607296"/>
                  <a:pt x="1851082" y="645563"/>
                  <a:pt x="1905339" y="684119"/>
                </a:cubicBezTo>
                <a:lnTo>
                  <a:pt x="1924161" y="698093"/>
                </a:lnTo>
                <a:lnTo>
                  <a:pt x="1957587" y="687752"/>
                </a:lnTo>
                <a:cubicBezTo>
                  <a:pt x="2031942" y="665343"/>
                  <a:pt x="2104149" y="643526"/>
                  <a:pt x="2175804" y="619799"/>
                </a:cubicBezTo>
                <a:cubicBezTo>
                  <a:pt x="2377056" y="551619"/>
                  <a:pt x="2583698" y="509836"/>
                  <a:pt x="2777575" y="462571"/>
                </a:cubicBezTo>
                <a:cubicBezTo>
                  <a:pt x="2873618" y="435686"/>
                  <a:pt x="2975138" y="404851"/>
                  <a:pt x="3077382" y="374272"/>
                </a:cubicBezTo>
                <a:cubicBezTo>
                  <a:pt x="3329505" y="305412"/>
                  <a:pt x="3593894" y="271249"/>
                  <a:pt x="3859318" y="236471"/>
                </a:cubicBezTo>
                <a:cubicBezTo>
                  <a:pt x="3901893" y="233845"/>
                  <a:pt x="3942568" y="236611"/>
                  <a:pt x="3980362" y="229956"/>
                </a:cubicBezTo>
                <a:lnTo>
                  <a:pt x="4011654" y="221161"/>
                </a:lnTo>
                <a:lnTo>
                  <a:pt x="4012690" y="222445"/>
                </a:lnTo>
                <a:cubicBezTo>
                  <a:pt x="4014506" y="223086"/>
                  <a:pt x="4016238" y="222228"/>
                  <a:pt x="4017159" y="219614"/>
                </a:cubicBezTo>
                <a:lnTo>
                  <a:pt x="4011654" y="221161"/>
                </a:lnTo>
                <a:lnTo>
                  <a:pt x="4007716" y="216284"/>
                </a:lnTo>
                <a:cubicBezTo>
                  <a:pt x="4056074" y="208837"/>
                  <a:pt x="4110634" y="197698"/>
                  <a:pt x="4112478" y="192470"/>
                </a:cubicBezTo>
                <a:cubicBezTo>
                  <a:pt x="4110634" y="197698"/>
                  <a:pt x="4088116" y="189760"/>
                  <a:pt x="4088116" y="189760"/>
                </a:cubicBezTo>
                <a:cubicBezTo>
                  <a:pt x="4075043" y="185151"/>
                  <a:pt x="4091803" y="179302"/>
                  <a:pt x="4073643" y="172901"/>
                </a:cubicBezTo>
                <a:cubicBezTo>
                  <a:pt x="4058725" y="173520"/>
                  <a:pt x="4016569" y="177275"/>
                  <a:pt x="3986005" y="178257"/>
                </a:cubicBezTo>
                <a:cubicBezTo>
                  <a:pt x="3940378" y="182012"/>
                  <a:pt x="3892905" y="185790"/>
                  <a:pt x="3844556" y="189887"/>
                </a:cubicBezTo>
                <a:lnTo>
                  <a:pt x="3721999" y="201196"/>
                </a:lnTo>
                <a:lnTo>
                  <a:pt x="3752198" y="195390"/>
                </a:lnTo>
                <a:cubicBezTo>
                  <a:pt x="3805841" y="188584"/>
                  <a:pt x="3859111" y="184583"/>
                  <a:pt x="3910903" y="181287"/>
                </a:cubicBezTo>
                <a:cubicBezTo>
                  <a:pt x="4014187" y="175568"/>
                  <a:pt x="4127663" y="154827"/>
                  <a:pt x="4238180" y="144800"/>
                </a:cubicBezTo>
                <a:cubicBezTo>
                  <a:pt x="4297280" y="141630"/>
                  <a:pt x="4356009" y="136616"/>
                  <a:pt x="4412644" y="132332"/>
                </a:cubicBezTo>
                <a:cubicBezTo>
                  <a:pt x="4469278" y="128048"/>
                  <a:pt x="4523817" y="124495"/>
                  <a:pt x="4574537" y="124250"/>
                </a:cubicBezTo>
                <a:cubicBezTo>
                  <a:pt x="4514893" y="133595"/>
                  <a:pt x="4447565" y="139254"/>
                  <a:pt x="4385405" y="141836"/>
                </a:cubicBezTo>
                <a:lnTo>
                  <a:pt x="4322130" y="149901"/>
                </a:lnTo>
                <a:cubicBezTo>
                  <a:pt x="4318137" y="161229"/>
                  <a:pt x="4369009" y="160548"/>
                  <a:pt x="4379569" y="158392"/>
                </a:cubicBezTo>
                <a:cubicBezTo>
                  <a:pt x="4518805" y="152612"/>
                  <a:pt x="4680640" y="124424"/>
                  <a:pt x="4803871" y="131616"/>
                </a:cubicBezTo>
                <a:cubicBezTo>
                  <a:pt x="4684192" y="156049"/>
                  <a:pt x="4534450" y="152248"/>
                  <a:pt x="4411530" y="169659"/>
                </a:cubicBezTo>
                <a:cubicBezTo>
                  <a:pt x="4448601" y="164114"/>
                  <a:pt x="4380966" y="170642"/>
                  <a:pt x="4383175" y="178279"/>
                </a:cubicBezTo>
                <a:cubicBezTo>
                  <a:pt x="4388205" y="191810"/>
                  <a:pt x="4409687" y="174888"/>
                  <a:pt x="4409687" y="174888"/>
                </a:cubicBezTo>
                <a:cubicBezTo>
                  <a:pt x="4484585" y="170920"/>
                  <a:pt x="4556941" y="166055"/>
                  <a:pt x="4627654" y="162081"/>
                </a:cubicBezTo>
                <a:lnTo>
                  <a:pt x="4767587" y="157064"/>
                </a:lnTo>
                <a:lnTo>
                  <a:pt x="4748577" y="163527"/>
                </a:lnTo>
                <a:lnTo>
                  <a:pt x="4747771" y="163894"/>
                </a:lnTo>
                <a:lnTo>
                  <a:pt x="4741631" y="164541"/>
                </a:lnTo>
                <a:cubicBezTo>
                  <a:pt x="4725986" y="164903"/>
                  <a:pt x="4645277" y="166824"/>
                  <a:pt x="4643434" y="172052"/>
                </a:cubicBezTo>
                <a:cubicBezTo>
                  <a:pt x="4637597" y="188610"/>
                  <a:pt x="4720148" y="181461"/>
                  <a:pt x="4711432" y="178389"/>
                </a:cubicBezTo>
                <a:lnTo>
                  <a:pt x="4718443" y="177708"/>
                </a:lnTo>
                <a:lnTo>
                  <a:pt x="4714071" y="187135"/>
                </a:lnTo>
                <a:cubicBezTo>
                  <a:pt x="4718030" y="187683"/>
                  <a:pt x="4726634" y="185857"/>
                  <a:pt x="4737330" y="182848"/>
                </a:cubicBezTo>
                <a:lnTo>
                  <a:pt x="4764461" y="174221"/>
                </a:lnTo>
                <a:lnTo>
                  <a:pt x="4784152" y="173652"/>
                </a:lnTo>
                <a:cubicBezTo>
                  <a:pt x="4795383" y="183491"/>
                  <a:pt x="4722665" y="188228"/>
                  <a:pt x="4722665" y="188228"/>
                </a:cubicBezTo>
                <a:cubicBezTo>
                  <a:pt x="4584882" y="194519"/>
                  <a:pt x="4463803" y="206704"/>
                  <a:pt x="4349962" y="214579"/>
                </a:cubicBezTo>
                <a:cubicBezTo>
                  <a:pt x="4339403" y="216735"/>
                  <a:pt x="4207094" y="219079"/>
                  <a:pt x="4205616" y="237173"/>
                </a:cubicBezTo>
                <a:cubicBezTo>
                  <a:pt x="4206287" y="249168"/>
                  <a:pt x="4295768" y="238583"/>
                  <a:pt x="4225925" y="237476"/>
                </a:cubicBezTo>
                <a:cubicBezTo>
                  <a:pt x="4333567" y="233292"/>
                  <a:pt x="4427405" y="224244"/>
                  <a:pt x="4530993" y="217652"/>
                </a:cubicBezTo>
                <a:cubicBezTo>
                  <a:pt x="4535351" y="219188"/>
                  <a:pt x="4638269" y="200607"/>
                  <a:pt x="4645868" y="209162"/>
                </a:cubicBezTo>
                <a:cubicBezTo>
                  <a:pt x="4648748" y="228792"/>
                  <a:pt x="4579714" y="223071"/>
                  <a:pt x="4579714" y="223071"/>
                </a:cubicBezTo>
                <a:cubicBezTo>
                  <a:pt x="4443722" y="235875"/>
                  <a:pt x="4369157" y="245840"/>
                  <a:pt x="4239366" y="254950"/>
                </a:cubicBezTo>
                <a:cubicBezTo>
                  <a:pt x="4228805" y="257106"/>
                  <a:pt x="4105521" y="261652"/>
                  <a:pt x="4105885" y="274517"/>
                </a:cubicBezTo>
                <a:cubicBezTo>
                  <a:pt x="4113484" y="283075"/>
                  <a:pt x="4211319" y="262698"/>
                  <a:pt x="4200756" y="264854"/>
                </a:cubicBezTo>
                <a:cubicBezTo>
                  <a:pt x="4235678" y="265407"/>
                  <a:pt x="4257524" y="261353"/>
                  <a:pt x="4297838" y="262827"/>
                </a:cubicBezTo>
                <a:cubicBezTo>
                  <a:pt x="4241434" y="279193"/>
                  <a:pt x="4182962" y="271318"/>
                  <a:pt x="4128403" y="282457"/>
                </a:cubicBezTo>
                <a:cubicBezTo>
                  <a:pt x="4113484" y="283075"/>
                  <a:pt x="4098204" y="296304"/>
                  <a:pt x="4076358" y="300361"/>
                </a:cubicBezTo>
                <a:cubicBezTo>
                  <a:pt x="4020682" y="316984"/>
                  <a:pt x="3938520" y="318391"/>
                  <a:pt x="3883960" y="329531"/>
                </a:cubicBezTo>
                <a:cubicBezTo>
                  <a:pt x="3901449" y="323938"/>
                  <a:pt x="3857449" y="332921"/>
                  <a:pt x="3855605" y="338148"/>
                </a:cubicBezTo>
                <a:cubicBezTo>
                  <a:pt x="3849768" y="354706"/>
                  <a:pt x="3902120" y="335932"/>
                  <a:pt x="3906478" y="337470"/>
                </a:cubicBezTo>
                <a:cubicBezTo>
                  <a:pt x="4049402" y="321229"/>
                  <a:pt x="4187240" y="303198"/>
                  <a:pt x="4319548" y="300853"/>
                </a:cubicBezTo>
                <a:cubicBezTo>
                  <a:pt x="4193360" y="329850"/>
                  <a:pt x="4097760" y="313782"/>
                  <a:pt x="3975202" y="344059"/>
                </a:cubicBezTo>
                <a:cubicBezTo>
                  <a:pt x="3977354" y="337960"/>
                  <a:pt x="3894806" y="370584"/>
                  <a:pt x="3936962" y="366828"/>
                </a:cubicBezTo>
                <a:cubicBezTo>
                  <a:pt x="4084242" y="352126"/>
                  <a:pt x="4210794" y="335995"/>
                  <a:pt x="4344945" y="328421"/>
                </a:cubicBezTo>
                <a:cubicBezTo>
                  <a:pt x="4376542" y="326824"/>
                  <a:pt x="4451470" y="329724"/>
                  <a:pt x="4381264" y="341226"/>
                </a:cubicBezTo>
                <a:cubicBezTo>
                  <a:pt x="4296143" y="353348"/>
                  <a:pt x="4203785" y="369776"/>
                  <a:pt x="4109946" y="378824"/>
                </a:cubicBezTo>
                <a:cubicBezTo>
                  <a:pt x="4083435" y="382215"/>
                  <a:pt x="3987026" y="396237"/>
                  <a:pt x="4064103" y="393036"/>
                </a:cubicBezTo>
                <a:cubicBezTo>
                  <a:pt x="4136823" y="388299"/>
                  <a:pt x="4215821" y="379652"/>
                  <a:pt x="4292824" y="371159"/>
                </a:cubicBezTo>
                <a:lnTo>
                  <a:pt x="4384914" y="361285"/>
                </a:lnTo>
                <a:lnTo>
                  <a:pt x="4347275" y="380659"/>
                </a:lnTo>
                <a:cubicBezTo>
                  <a:pt x="4302312" y="419083"/>
                  <a:pt x="4368694" y="394006"/>
                  <a:pt x="4410491" y="374734"/>
                </a:cubicBezTo>
                <a:lnTo>
                  <a:pt x="4467644" y="353778"/>
                </a:lnTo>
                <a:lnTo>
                  <a:pt x="4509580" y="350208"/>
                </a:lnTo>
                <a:lnTo>
                  <a:pt x="4514635" y="349760"/>
                </a:lnTo>
                <a:lnTo>
                  <a:pt x="4492266" y="359518"/>
                </a:lnTo>
                <a:cubicBezTo>
                  <a:pt x="4462204" y="372801"/>
                  <a:pt x="4432222" y="385419"/>
                  <a:pt x="4402615" y="394841"/>
                </a:cubicBezTo>
                <a:cubicBezTo>
                  <a:pt x="4337149" y="419941"/>
                  <a:pt x="4255141" y="437153"/>
                  <a:pt x="4188926" y="468645"/>
                </a:cubicBezTo>
                <a:cubicBezTo>
                  <a:pt x="4116293" y="499980"/>
                  <a:pt x="4217344" y="469345"/>
                  <a:pt x="4258266" y="457532"/>
                </a:cubicBezTo>
                <a:cubicBezTo>
                  <a:pt x="4299186" y="445717"/>
                  <a:pt x="4346652" y="432996"/>
                  <a:pt x="4359318" y="426896"/>
                </a:cubicBezTo>
                <a:cubicBezTo>
                  <a:pt x="4370320" y="427169"/>
                  <a:pt x="4393240" y="427732"/>
                  <a:pt x="4398740" y="427867"/>
                </a:cubicBezTo>
                <a:cubicBezTo>
                  <a:pt x="4415992" y="421881"/>
                  <a:pt x="4423160" y="415646"/>
                  <a:pt x="4435036" y="408460"/>
                </a:cubicBezTo>
                <a:cubicBezTo>
                  <a:pt x="4440536" y="408595"/>
                  <a:pt x="4457080" y="416483"/>
                  <a:pt x="4475374" y="409453"/>
                </a:cubicBezTo>
                <a:cubicBezTo>
                  <a:pt x="4492626" y="403467"/>
                  <a:pt x="4535173" y="377803"/>
                  <a:pt x="4570759" y="372269"/>
                </a:cubicBezTo>
                <a:cubicBezTo>
                  <a:pt x="4629099" y="360884"/>
                  <a:pt x="4544716" y="398340"/>
                  <a:pt x="4526546" y="404303"/>
                </a:cubicBezTo>
                <a:cubicBezTo>
                  <a:pt x="4502002" y="417588"/>
                  <a:pt x="4473750" y="423303"/>
                  <a:pt x="4461081" y="429403"/>
                </a:cubicBezTo>
                <a:cubicBezTo>
                  <a:pt x="4454831" y="435658"/>
                  <a:pt x="4453207" y="449508"/>
                  <a:pt x="4441455" y="455629"/>
                </a:cubicBezTo>
                <a:cubicBezTo>
                  <a:pt x="4425225" y="468586"/>
                  <a:pt x="4392482" y="479266"/>
                  <a:pt x="4356394" y="489062"/>
                </a:cubicBezTo>
                <a:lnTo>
                  <a:pt x="4251634" y="517093"/>
                </a:lnTo>
                <a:lnTo>
                  <a:pt x="4253843" y="516231"/>
                </a:lnTo>
                <a:lnTo>
                  <a:pt x="4259181" y="514239"/>
                </a:lnTo>
                <a:cubicBezTo>
                  <a:pt x="4260157" y="513856"/>
                  <a:pt x="4259613" y="514024"/>
                  <a:pt x="4257978" y="514619"/>
                </a:cubicBezTo>
                <a:lnTo>
                  <a:pt x="4253843" y="516231"/>
                </a:lnTo>
                <a:lnTo>
                  <a:pt x="4251267" y="517192"/>
                </a:lnTo>
                <a:lnTo>
                  <a:pt x="4251634" y="517093"/>
                </a:lnTo>
                <a:lnTo>
                  <a:pt x="4238496" y="522219"/>
                </a:lnTo>
                <a:cubicBezTo>
                  <a:pt x="4221347" y="529277"/>
                  <a:pt x="4200450" y="538911"/>
                  <a:pt x="4203221" y="542719"/>
                </a:cubicBezTo>
                <a:cubicBezTo>
                  <a:pt x="4207223" y="555640"/>
                  <a:pt x="4274187" y="517756"/>
                  <a:pt x="4274187" y="517756"/>
                </a:cubicBezTo>
                <a:cubicBezTo>
                  <a:pt x="4357072" y="493085"/>
                  <a:pt x="4422537" y="467986"/>
                  <a:pt x="4499003" y="443157"/>
                </a:cubicBezTo>
                <a:cubicBezTo>
                  <a:pt x="4517171" y="437193"/>
                  <a:pt x="4540091" y="437756"/>
                  <a:pt x="4569261" y="432066"/>
                </a:cubicBezTo>
                <a:cubicBezTo>
                  <a:pt x="4604683" y="420115"/>
                  <a:pt x="4617309" y="406537"/>
                  <a:pt x="4639478" y="413492"/>
                </a:cubicBezTo>
                <a:cubicBezTo>
                  <a:pt x="4656021" y="421379"/>
                  <a:pt x="4653773" y="440557"/>
                  <a:pt x="4664773" y="440827"/>
                </a:cubicBezTo>
                <a:cubicBezTo>
                  <a:pt x="4693194" y="441527"/>
                  <a:pt x="4778328" y="397679"/>
                  <a:pt x="4813873" y="384664"/>
                </a:cubicBezTo>
                <a:lnTo>
                  <a:pt x="4871290" y="363197"/>
                </a:lnTo>
                <a:lnTo>
                  <a:pt x="4878514" y="364659"/>
                </a:lnTo>
                <a:lnTo>
                  <a:pt x="4899599" y="366957"/>
                </a:lnTo>
                <a:lnTo>
                  <a:pt x="4881386" y="374439"/>
                </a:lnTo>
                <a:cubicBezTo>
                  <a:pt x="4793945" y="409550"/>
                  <a:pt x="4704215" y="445538"/>
                  <a:pt x="4607935" y="486438"/>
                </a:cubicBezTo>
                <a:cubicBezTo>
                  <a:pt x="4590683" y="492425"/>
                  <a:pt x="4549012" y="510631"/>
                  <a:pt x="4500798" y="529745"/>
                </a:cubicBezTo>
                <a:cubicBezTo>
                  <a:pt x="4482631" y="535708"/>
                  <a:pt x="4346199" y="585772"/>
                  <a:pt x="4421916" y="567335"/>
                </a:cubicBezTo>
                <a:cubicBezTo>
                  <a:pt x="4492923" y="549851"/>
                  <a:pt x="4385621" y="586742"/>
                  <a:pt x="4373868" y="592864"/>
                </a:cubicBezTo>
                <a:cubicBezTo>
                  <a:pt x="4366701" y="599097"/>
                  <a:pt x="4347074" y="625325"/>
                  <a:pt x="4351826" y="631852"/>
                </a:cubicBezTo>
                <a:cubicBezTo>
                  <a:pt x="4357328" y="631989"/>
                  <a:pt x="4506427" y="575825"/>
                  <a:pt x="4524596" y="569864"/>
                </a:cubicBezTo>
                <a:cubicBezTo>
                  <a:pt x="4571016" y="558184"/>
                  <a:pt x="4612979" y="545327"/>
                  <a:pt x="4647650" y="539769"/>
                </a:cubicBezTo>
                <a:cubicBezTo>
                  <a:pt x="4653150" y="539905"/>
                  <a:pt x="4669820" y="546727"/>
                  <a:pt x="4675320" y="546861"/>
                </a:cubicBezTo>
                <a:cubicBezTo>
                  <a:pt x="4727410" y="541734"/>
                  <a:pt x="4803000" y="477351"/>
                  <a:pt x="4806125" y="497727"/>
                </a:cubicBezTo>
                <a:cubicBezTo>
                  <a:pt x="4806125" y="497727"/>
                  <a:pt x="4788124" y="510107"/>
                  <a:pt x="4775624" y="522619"/>
                </a:cubicBezTo>
                <a:lnTo>
                  <a:pt x="4776440" y="519225"/>
                </a:lnTo>
                <a:lnTo>
                  <a:pt x="4781874" y="516363"/>
                </a:lnTo>
                <a:cubicBezTo>
                  <a:pt x="4779122" y="516296"/>
                  <a:pt x="4777748" y="516261"/>
                  <a:pt x="4776967" y="517043"/>
                </a:cubicBezTo>
                <a:lnTo>
                  <a:pt x="4776440" y="519225"/>
                </a:lnTo>
                <a:lnTo>
                  <a:pt x="4766453" y="524489"/>
                </a:lnTo>
                <a:lnTo>
                  <a:pt x="4759256" y="525955"/>
                </a:lnTo>
                <a:cubicBezTo>
                  <a:pt x="4754798" y="527716"/>
                  <a:pt x="4751829" y="529513"/>
                  <a:pt x="4751829" y="529513"/>
                </a:cubicBezTo>
                <a:cubicBezTo>
                  <a:pt x="4751829" y="529513"/>
                  <a:pt x="4749580" y="548690"/>
                  <a:pt x="4736786" y="555853"/>
                </a:cubicBezTo>
                <a:cubicBezTo>
                  <a:pt x="4711617" y="574466"/>
                  <a:pt x="4635900" y="592903"/>
                  <a:pt x="4611482" y="605123"/>
                </a:cubicBezTo>
                <a:cubicBezTo>
                  <a:pt x="4605981" y="604987"/>
                  <a:pt x="4604355" y="618837"/>
                  <a:pt x="4598106" y="625094"/>
                </a:cubicBezTo>
                <a:cubicBezTo>
                  <a:pt x="4566686" y="649964"/>
                  <a:pt x="4490802" y="661984"/>
                  <a:pt x="4449006" y="681256"/>
                </a:cubicBezTo>
                <a:cubicBezTo>
                  <a:pt x="4407168" y="693048"/>
                  <a:pt x="4354329" y="704568"/>
                  <a:pt x="4295282" y="729826"/>
                </a:cubicBezTo>
                <a:cubicBezTo>
                  <a:pt x="4295282" y="729826"/>
                  <a:pt x="4282612" y="735924"/>
                  <a:pt x="4281738" y="743382"/>
                </a:cubicBezTo>
                <a:cubicBezTo>
                  <a:pt x="4297657" y="756595"/>
                  <a:pt x="4405668" y="705832"/>
                  <a:pt x="4429337" y="700004"/>
                </a:cubicBezTo>
                <a:cubicBezTo>
                  <a:pt x="4556352" y="663599"/>
                  <a:pt x="4679824" y="620161"/>
                  <a:pt x="4802769" y="573370"/>
                </a:cubicBezTo>
                <a:lnTo>
                  <a:pt x="4990037" y="499155"/>
                </a:lnTo>
                <a:lnTo>
                  <a:pt x="5004208" y="500087"/>
                </a:lnTo>
                <a:lnTo>
                  <a:pt x="5037493" y="500285"/>
                </a:lnTo>
                <a:lnTo>
                  <a:pt x="4980065" y="527652"/>
                </a:lnTo>
                <a:cubicBezTo>
                  <a:pt x="4957146" y="527088"/>
                  <a:pt x="4938851" y="534117"/>
                  <a:pt x="4931852" y="546766"/>
                </a:cubicBezTo>
                <a:cubicBezTo>
                  <a:pt x="4949271" y="547195"/>
                  <a:pt x="4966522" y="541208"/>
                  <a:pt x="4980065" y="527652"/>
                </a:cubicBezTo>
                <a:lnTo>
                  <a:pt x="5038819" y="509713"/>
                </a:lnTo>
                <a:lnTo>
                  <a:pt x="5040199" y="524532"/>
                </a:lnTo>
                <a:cubicBezTo>
                  <a:pt x="5035116" y="522739"/>
                  <a:pt x="5030758" y="521204"/>
                  <a:pt x="5030758" y="521204"/>
                </a:cubicBezTo>
                <a:cubicBezTo>
                  <a:pt x="5036206" y="535861"/>
                  <a:pt x="5038048" y="530631"/>
                  <a:pt x="5040199" y="524532"/>
                </a:cubicBezTo>
                <a:lnTo>
                  <a:pt x="5061469" y="523068"/>
                </a:lnTo>
                <a:lnTo>
                  <a:pt x="5006788" y="547222"/>
                </a:lnTo>
                <a:lnTo>
                  <a:pt x="4988786" y="552011"/>
                </a:lnTo>
                <a:cubicBezTo>
                  <a:pt x="4982909" y="553262"/>
                  <a:pt x="4979343" y="553535"/>
                  <a:pt x="4979804" y="552228"/>
                </a:cubicBezTo>
                <a:lnTo>
                  <a:pt x="4983225" y="557631"/>
                </a:lnTo>
                <a:lnTo>
                  <a:pt x="4910064" y="589947"/>
                </a:lnTo>
                <a:lnTo>
                  <a:pt x="4886290" y="592789"/>
                </a:lnTo>
                <a:cubicBezTo>
                  <a:pt x="4871150" y="594325"/>
                  <a:pt x="4853807" y="595743"/>
                  <a:pt x="4831716" y="597018"/>
                </a:cubicBezTo>
                <a:cubicBezTo>
                  <a:pt x="4821157" y="599175"/>
                  <a:pt x="4728433" y="602738"/>
                  <a:pt x="4766595" y="610312"/>
                </a:cubicBezTo>
                <a:cubicBezTo>
                  <a:pt x="4795317" y="614560"/>
                  <a:pt x="4861162" y="601521"/>
                  <a:pt x="4880439" y="602437"/>
                </a:cubicBezTo>
                <a:lnTo>
                  <a:pt x="4881707" y="602474"/>
                </a:lnTo>
                <a:lnTo>
                  <a:pt x="4861762" y="611284"/>
                </a:lnTo>
                <a:cubicBezTo>
                  <a:pt x="4746583" y="668282"/>
                  <a:pt x="4625027" y="685590"/>
                  <a:pt x="4509100" y="748978"/>
                </a:cubicBezTo>
                <a:cubicBezTo>
                  <a:pt x="4531070" y="743910"/>
                  <a:pt x="4560003" y="732401"/>
                  <a:pt x="4554830" y="740489"/>
                </a:cubicBezTo>
                <a:lnTo>
                  <a:pt x="4538585" y="754504"/>
                </a:lnTo>
                <a:lnTo>
                  <a:pt x="4423047" y="769413"/>
                </a:lnTo>
                <a:lnTo>
                  <a:pt x="4510915" y="767013"/>
                </a:lnTo>
                <a:lnTo>
                  <a:pt x="4505721" y="769213"/>
                </a:lnTo>
                <a:cubicBezTo>
                  <a:pt x="4464569" y="785679"/>
                  <a:pt x="4401014" y="810158"/>
                  <a:pt x="4386171" y="825016"/>
                </a:cubicBezTo>
                <a:cubicBezTo>
                  <a:pt x="4467430" y="814196"/>
                  <a:pt x="4498224" y="794654"/>
                  <a:pt x="4568440" y="776083"/>
                </a:cubicBezTo>
                <a:cubicBezTo>
                  <a:pt x="4663076" y="745290"/>
                  <a:pt x="4585858" y="776511"/>
                  <a:pt x="4559815" y="802581"/>
                </a:cubicBezTo>
                <a:cubicBezTo>
                  <a:pt x="4540022" y="822394"/>
                  <a:pt x="4590610" y="783038"/>
                  <a:pt x="4582734" y="803145"/>
                </a:cubicBezTo>
                <a:cubicBezTo>
                  <a:pt x="4574860" y="823250"/>
                  <a:pt x="4517270" y="828244"/>
                  <a:pt x="4492850" y="840465"/>
                </a:cubicBezTo>
                <a:cubicBezTo>
                  <a:pt x="4463557" y="847223"/>
                  <a:pt x="4428884" y="852779"/>
                  <a:pt x="4398216" y="871256"/>
                </a:cubicBezTo>
                <a:cubicBezTo>
                  <a:pt x="4398216" y="871256"/>
                  <a:pt x="4396591" y="885107"/>
                  <a:pt x="4390339" y="891363"/>
                </a:cubicBezTo>
                <a:cubicBezTo>
                  <a:pt x="4377671" y="897461"/>
                  <a:pt x="4300456" y="928684"/>
                  <a:pt x="4282288" y="934647"/>
                </a:cubicBezTo>
                <a:cubicBezTo>
                  <a:pt x="4196279" y="985951"/>
                  <a:pt x="4345377" y="929789"/>
                  <a:pt x="4374547" y="924096"/>
                </a:cubicBezTo>
                <a:cubicBezTo>
                  <a:pt x="4428262" y="905117"/>
                  <a:pt x="4469933" y="886911"/>
                  <a:pt x="4492852" y="887477"/>
                </a:cubicBezTo>
                <a:cubicBezTo>
                  <a:pt x="4580487" y="869333"/>
                  <a:pt x="4640451" y="844098"/>
                  <a:pt x="4727963" y="827021"/>
                </a:cubicBezTo>
                <a:cubicBezTo>
                  <a:pt x="4655495" y="864768"/>
                  <a:pt x="4585237" y="875860"/>
                  <a:pt x="4508021" y="907082"/>
                </a:cubicBezTo>
                <a:cubicBezTo>
                  <a:pt x="4471560" y="920073"/>
                  <a:pt x="4431388" y="925495"/>
                  <a:pt x="4405343" y="951565"/>
                </a:cubicBezTo>
                <a:cubicBezTo>
                  <a:pt x="4398344" y="964214"/>
                  <a:pt x="4397593" y="970606"/>
                  <a:pt x="4385717" y="977794"/>
                </a:cubicBezTo>
                <a:cubicBezTo>
                  <a:pt x="4355048" y="996270"/>
                  <a:pt x="4315459" y="988885"/>
                  <a:pt x="4279289" y="1007227"/>
                </a:cubicBezTo>
                <a:cubicBezTo>
                  <a:pt x="4284790" y="1007361"/>
                  <a:pt x="4287333" y="1040545"/>
                  <a:pt x="4280915" y="1040389"/>
                </a:cubicBezTo>
                <a:cubicBezTo>
                  <a:pt x="4267539" y="1060360"/>
                  <a:pt x="4159360" y="1057696"/>
                  <a:pt x="4149984" y="1090588"/>
                </a:cubicBezTo>
                <a:cubicBezTo>
                  <a:pt x="4149984" y="1090588"/>
                  <a:pt x="4148359" y="1104436"/>
                  <a:pt x="4149984" y="1090588"/>
                </a:cubicBezTo>
                <a:cubicBezTo>
                  <a:pt x="4194908" y="1091692"/>
                  <a:pt x="4220951" y="1065623"/>
                  <a:pt x="4262038" y="1060224"/>
                </a:cubicBezTo>
                <a:cubicBezTo>
                  <a:pt x="4319629" y="1055229"/>
                  <a:pt x="4372592" y="1042644"/>
                  <a:pt x="4437933" y="1018611"/>
                </a:cubicBezTo>
                <a:cubicBezTo>
                  <a:pt x="4549071" y="988225"/>
                  <a:pt x="4317254" y="1075472"/>
                  <a:pt x="4316505" y="1081865"/>
                </a:cubicBezTo>
                <a:lnTo>
                  <a:pt x="4383596" y="1089927"/>
                </a:lnTo>
                <a:cubicBezTo>
                  <a:pt x="4382846" y="1096318"/>
                  <a:pt x="4294461" y="1120854"/>
                  <a:pt x="4294461" y="1120854"/>
                </a:cubicBezTo>
                <a:cubicBezTo>
                  <a:pt x="4252790" y="1139060"/>
                  <a:pt x="4236122" y="1132238"/>
                  <a:pt x="4205326" y="1151781"/>
                </a:cubicBezTo>
                <a:cubicBezTo>
                  <a:pt x="4228247" y="1152346"/>
                  <a:pt x="4322882" y="1121554"/>
                  <a:pt x="4322132" y="1127946"/>
                </a:cubicBezTo>
                <a:cubicBezTo>
                  <a:pt x="4321945" y="1129543"/>
                  <a:pt x="4315787" y="1133532"/>
                  <a:pt x="4308125" y="1138235"/>
                </a:cubicBezTo>
                <a:lnTo>
                  <a:pt x="4301855" y="1142200"/>
                </a:lnTo>
                <a:lnTo>
                  <a:pt x="4204953" y="1154959"/>
                </a:lnTo>
                <a:lnTo>
                  <a:pt x="4158387" y="1161091"/>
                </a:lnTo>
                <a:cubicBezTo>
                  <a:pt x="4142070" y="1149460"/>
                  <a:pt x="4152551" y="1177648"/>
                  <a:pt x="4158387" y="1161091"/>
                </a:cubicBezTo>
                <a:cubicBezTo>
                  <a:pt x="4184376" y="1162659"/>
                  <a:pt x="4209779" y="1162123"/>
                  <a:pt x="4234885" y="1160548"/>
                </a:cubicBezTo>
                <a:lnTo>
                  <a:pt x="4283052" y="1156181"/>
                </a:lnTo>
                <a:lnTo>
                  <a:pt x="4279783" y="1161611"/>
                </a:lnTo>
                <a:cubicBezTo>
                  <a:pt x="4283949" y="1162464"/>
                  <a:pt x="4295536" y="1160680"/>
                  <a:pt x="4319007" y="1154580"/>
                </a:cubicBezTo>
                <a:lnTo>
                  <a:pt x="4328105" y="1152135"/>
                </a:lnTo>
                <a:lnTo>
                  <a:pt x="4384253" y="1147163"/>
                </a:lnTo>
                <a:cubicBezTo>
                  <a:pt x="4409321" y="1145697"/>
                  <a:pt x="4434667" y="1145324"/>
                  <a:pt x="4460579" y="1147110"/>
                </a:cubicBezTo>
                <a:cubicBezTo>
                  <a:pt x="4399818" y="1161942"/>
                  <a:pt x="4338691" y="1163908"/>
                  <a:pt x="4276142" y="1172230"/>
                </a:cubicBezTo>
                <a:cubicBezTo>
                  <a:pt x="4227782" y="1179676"/>
                  <a:pt x="4267063" y="1181766"/>
                  <a:pt x="4287067" y="1182941"/>
                </a:cubicBezTo>
                <a:lnTo>
                  <a:pt x="4514263" y="1162734"/>
                </a:lnTo>
                <a:lnTo>
                  <a:pt x="4506197" y="1165599"/>
                </a:lnTo>
                <a:cubicBezTo>
                  <a:pt x="4470778" y="1177548"/>
                  <a:pt x="4375101" y="1209383"/>
                  <a:pt x="4446232" y="1190833"/>
                </a:cubicBezTo>
                <a:cubicBezTo>
                  <a:pt x="4510198" y="1178518"/>
                  <a:pt x="4432814" y="1203324"/>
                  <a:pt x="4414688" y="1216768"/>
                </a:cubicBezTo>
                <a:cubicBezTo>
                  <a:pt x="4420189" y="1216902"/>
                  <a:pt x="4425690" y="1217038"/>
                  <a:pt x="4431190" y="1217174"/>
                </a:cubicBezTo>
                <a:cubicBezTo>
                  <a:pt x="4425690" y="1217038"/>
                  <a:pt x="4463778" y="1237208"/>
                  <a:pt x="4462903" y="1244665"/>
                </a:cubicBezTo>
                <a:cubicBezTo>
                  <a:pt x="4461404" y="1257450"/>
                  <a:pt x="4347850" y="1300597"/>
                  <a:pt x="4329680" y="1306560"/>
                </a:cubicBezTo>
                <a:cubicBezTo>
                  <a:pt x="4268091" y="1345646"/>
                  <a:pt x="4464654" y="1276762"/>
                  <a:pt x="4463030" y="1290611"/>
                </a:cubicBezTo>
                <a:cubicBezTo>
                  <a:pt x="4464031" y="1293842"/>
                  <a:pt x="4457331" y="1299019"/>
                  <a:pt x="4447732" y="1304675"/>
                </a:cubicBezTo>
                <a:lnTo>
                  <a:pt x="4437512" y="1309969"/>
                </a:lnTo>
                <a:lnTo>
                  <a:pt x="4281549" y="1325998"/>
                </a:lnTo>
                <a:cubicBezTo>
                  <a:pt x="4266324" y="1327488"/>
                  <a:pt x="4191397" y="1324588"/>
                  <a:pt x="4187403" y="1335919"/>
                </a:cubicBezTo>
                <a:cubicBezTo>
                  <a:pt x="4183716" y="1346376"/>
                  <a:pt x="4242636" y="1336774"/>
                  <a:pt x="4247720" y="1338565"/>
                </a:cubicBezTo>
                <a:cubicBezTo>
                  <a:pt x="4305352" y="1331451"/>
                  <a:pt x="4358900" y="1326078"/>
                  <a:pt x="4410948" y="1321771"/>
                </a:cubicBezTo>
                <a:lnTo>
                  <a:pt x="4415301" y="1321476"/>
                </a:lnTo>
                <a:lnTo>
                  <a:pt x="4415030" y="1321616"/>
                </a:lnTo>
                <a:cubicBezTo>
                  <a:pt x="4393826" y="1331912"/>
                  <a:pt x="4380209" y="1338256"/>
                  <a:pt x="4412567" y="1328901"/>
                </a:cubicBezTo>
                <a:lnTo>
                  <a:pt x="4464409" y="1318162"/>
                </a:lnTo>
                <a:lnTo>
                  <a:pt x="4565189" y="1311358"/>
                </a:lnTo>
                <a:lnTo>
                  <a:pt x="4579087" y="1309827"/>
                </a:lnTo>
                <a:lnTo>
                  <a:pt x="4535547" y="1328839"/>
                </a:lnTo>
                <a:cubicBezTo>
                  <a:pt x="4516798" y="1336811"/>
                  <a:pt x="4494701" y="1345881"/>
                  <a:pt x="4466282" y="1356934"/>
                </a:cubicBezTo>
                <a:cubicBezTo>
                  <a:pt x="4436362" y="1369020"/>
                  <a:pt x="4412569" y="1375913"/>
                  <a:pt x="4388148" y="1388133"/>
                </a:cubicBezTo>
                <a:cubicBezTo>
                  <a:pt x="4333851" y="1419918"/>
                  <a:pt x="4433988" y="1389261"/>
                  <a:pt x="4457660" y="1383433"/>
                </a:cubicBezTo>
                <a:cubicBezTo>
                  <a:pt x="4493203" y="1370419"/>
                  <a:pt x="4530124" y="1345685"/>
                  <a:pt x="4533375" y="1364997"/>
                </a:cubicBezTo>
                <a:cubicBezTo>
                  <a:pt x="4534124" y="1358605"/>
                  <a:pt x="4466410" y="1402881"/>
                  <a:pt x="4448282" y="1416324"/>
                </a:cubicBezTo>
                <a:cubicBezTo>
                  <a:pt x="4448282" y="1416324"/>
                  <a:pt x="4407194" y="1421723"/>
                  <a:pt x="4423112" y="1434936"/>
                </a:cubicBezTo>
                <a:cubicBezTo>
                  <a:pt x="4423112" y="1434936"/>
                  <a:pt x="4453032" y="1422852"/>
                  <a:pt x="4470285" y="1416865"/>
                </a:cubicBezTo>
                <a:cubicBezTo>
                  <a:pt x="4475203" y="1429808"/>
                  <a:pt x="4479204" y="1442729"/>
                  <a:pt x="4479204" y="1442729"/>
                </a:cubicBezTo>
                <a:cubicBezTo>
                  <a:pt x="4490206" y="1443000"/>
                  <a:pt x="4544544" y="1418693"/>
                  <a:pt x="4567465" y="1419257"/>
                </a:cubicBezTo>
                <a:cubicBezTo>
                  <a:pt x="4567465" y="1419257"/>
                  <a:pt x="4601384" y="1420092"/>
                  <a:pt x="4554213" y="1438163"/>
                </a:cubicBezTo>
                <a:cubicBezTo>
                  <a:pt x="4517751" y="1451156"/>
                  <a:pt x="4543044" y="1431477"/>
                  <a:pt x="4523251" y="1451291"/>
                </a:cubicBezTo>
                <a:cubicBezTo>
                  <a:pt x="4536794" y="1437735"/>
                  <a:pt x="4545422" y="1458247"/>
                  <a:pt x="4538420" y="1470897"/>
                </a:cubicBezTo>
                <a:cubicBezTo>
                  <a:pt x="4539984" y="1469332"/>
                  <a:pt x="4534162" y="1470458"/>
                  <a:pt x="4524540" y="1473125"/>
                </a:cubicBezTo>
                <a:lnTo>
                  <a:pt x="4494074" y="1482662"/>
                </a:lnTo>
                <a:lnTo>
                  <a:pt x="4492819" y="1482776"/>
                </a:lnTo>
                <a:cubicBezTo>
                  <a:pt x="4436324" y="1487966"/>
                  <a:pt x="4379987" y="1493212"/>
                  <a:pt x="4324388" y="1498504"/>
                </a:cubicBezTo>
                <a:lnTo>
                  <a:pt x="4206929" y="1509962"/>
                </a:lnTo>
                <a:lnTo>
                  <a:pt x="4221287" y="1526349"/>
                </a:lnTo>
                <a:lnTo>
                  <a:pt x="4221382" y="1529933"/>
                </a:lnTo>
                <a:lnTo>
                  <a:pt x="4263404" y="1524860"/>
                </a:lnTo>
                <a:cubicBezTo>
                  <a:pt x="4351041" y="1516320"/>
                  <a:pt x="4439396" y="1509503"/>
                  <a:pt x="4527551" y="1503837"/>
                </a:cubicBezTo>
                <a:lnTo>
                  <a:pt x="4532797" y="1503707"/>
                </a:lnTo>
                <a:lnTo>
                  <a:pt x="4508333" y="1514796"/>
                </a:lnTo>
                <a:lnTo>
                  <a:pt x="4505321" y="1517344"/>
                </a:lnTo>
                <a:lnTo>
                  <a:pt x="4497354" y="1517688"/>
                </a:lnTo>
                <a:cubicBezTo>
                  <a:pt x="4414257" y="1531012"/>
                  <a:pt x="4336992" y="1538800"/>
                  <a:pt x="4255906" y="1546710"/>
                </a:cubicBezTo>
                <a:lnTo>
                  <a:pt x="4224757" y="1549848"/>
                </a:lnTo>
                <a:lnTo>
                  <a:pt x="4224816" y="1550031"/>
                </a:lnTo>
                <a:cubicBezTo>
                  <a:pt x="4229115" y="1556933"/>
                  <a:pt x="4231618" y="1562384"/>
                  <a:pt x="4233172" y="1567169"/>
                </a:cubicBezTo>
                <a:lnTo>
                  <a:pt x="4234686" y="1574642"/>
                </a:lnTo>
                <a:lnTo>
                  <a:pt x="4315609" y="1567022"/>
                </a:lnTo>
                <a:cubicBezTo>
                  <a:pt x="4382287" y="1560889"/>
                  <a:pt x="4451095" y="1556245"/>
                  <a:pt x="4524150" y="1557505"/>
                </a:cubicBezTo>
                <a:cubicBezTo>
                  <a:pt x="4458331" y="1564675"/>
                  <a:pt x="4385885" y="1572691"/>
                  <a:pt x="4312893" y="1580518"/>
                </a:cubicBezTo>
                <a:lnTo>
                  <a:pt x="4237049" y="1588484"/>
                </a:lnTo>
                <a:lnTo>
                  <a:pt x="4237894" y="1594174"/>
                </a:lnTo>
                <a:lnTo>
                  <a:pt x="4238081" y="1594730"/>
                </a:lnTo>
                <a:lnTo>
                  <a:pt x="4269588" y="1591582"/>
                </a:lnTo>
                <a:cubicBezTo>
                  <a:pt x="4354310" y="1585809"/>
                  <a:pt x="4438106" y="1584979"/>
                  <a:pt x="4518984" y="1586058"/>
                </a:cubicBezTo>
                <a:lnTo>
                  <a:pt x="4249571" y="1621696"/>
                </a:lnTo>
                <a:lnTo>
                  <a:pt x="4254286" y="1629269"/>
                </a:lnTo>
                <a:lnTo>
                  <a:pt x="4256940" y="1634107"/>
                </a:lnTo>
                <a:lnTo>
                  <a:pt x="4477864" y="1614670"/>
                </a:lnTo>
                <a:cubicBezTo>
                  <a:pt x="4540023" y="1612088"/>
                  <a:pt x="4614585" y="1602123"/>
                  <a:pt x="4653419" y="1621692"/>
                </a:cubicBezTo>
                <a:cubicBezTo>
                  <a:pt x="4682139" y="1625938"/>
                  <a:pt x="4684291" y="1619838"/>
                  <a:pt x="4699207" y="1619217"/>
                </a:cubicBezTo>
                <a:cubicBezTo>
                  <a:pt x="4736699" y="1614799"/>
                  <a:pt x="4765724" y="1618174"/>
                  <a:pt x="4726810" y="1628948"/>
                </a:cubicBezTo>
                <a:cubicBezTo>
                  <a:pt x="4656606" y="1640450"/>
                  <a:pt x="4619535" y="1645998"/>
                  <a:pt x="4557376" y="1648579"/>
                </a:cubicBezTo>
                <a:cubicBezTo>
                  <a:pt x="4454277" y="1660731"/>
                  <a:pt x="4358908" y="1669485"/>
                  <a:pt x="4263130" y="1679687"/>
                </a:cubicBezTo>
                <a:lnTo>
                  <a:pt x="4262471" y="1679765"/>
                </a:lnTo>
                <a:lnTo>
                  <a:pt x="4265378" y="1684810"/>
                </a:lnTo>
                <a:lnTo>
                  <a:pt x="4273710" y="1692571"/>
                </a:lnTo>
                <a:lnTo>
                  <a:pt x="4377681" y="1682977"/>
                </a:lnTo>
                <a:cubicBezTo>
                  <a:pt x="4426031" y="1678881"/>
                  <a:pt x="4473504" y="1675102"/>
                  <a:pt x="4519132" y="1671347"/>
                </a:cubicBezTo>
                <a:cubicBezTo>
                  <a:pt x="4549695" y="1670366"/>
                  <a:pt x="4591851" y="1666610"/>
                  <a:pt x="4606770" y="1665991"/>
                </a:cubicBezTo>
                <a:cubicBezTo>
                  <a:pt x="4624930" y="1672393"/>
                  <a:pt x="4608169" y="1678241"/>
                  <a:pt x="4621243" y="1682851"/>
                </a:cubicBezTo>
                <a:cubicBezTo>
                  <a:pt x="4621243" y="1682851"/>
                  <a:pt x="4643760" y="1690788"/>
                  <a:pt x="4645603" y="1685560"/>
                </a:cubicBezTo>
                <a:cubicBezTo>
                  <a:pt x="4643760" y="1690788"/>
                  <a:pt x="4589201" y="1701928"/>
                  <a:pt x="4540842" y="1709374"/>
                </a:cubicBezTo>
                <a:cubicBezTo>
                  <a:pt x="4536486" y="1707839"/>
                  <a:pt x="4536486" y="1707839"/>
                  <a:pt x="4538329" y="1702609"/>
                </a:cubicBezTo>
                <a:cubicBezTo>
                  <a:pt x="4536486" y="1707839"/>
                  <a:pt x="4602332" y="1694799"/>
                  <a:pt x="4619399" y="1688080"/>
                </a:cubicBezTo>
                <a:cubicBezTo>
                  <a:pt x="4388087" y="1728026"/>
                  <a:pt x="4455721" y="1721494"/>
                  <a:pt x="4540842" y="1709374"/>
                </a:cubicBezTo>
                <a:lnTo>
                  <a:pt x="4544779" y="1714251"/>
                </a:lnTo>
                <a:lnTo>
                  <a:pt x="4513489" y="1723046"/>
                </a:lnTo>
                <a:cubicBezTo>
                  <a:pt x="4475694" y="1729702"/>
                  <a:pt x="4435019" y="1726935"/>
                  <a:pt x="4392444" y="1729562"/>
                </a:cubicBezTo>
                <a:lnTo>
                  <a:pt x="4300808" y="1742550"/>
                </a:lnTo>
                <a:lnTo>
                  <a:pt x="4297789" y="1756314"/>
                </a:lnTo>
                <a:cubicBezTo>
                  <a:pt x="4295608" y="1763732"/>
                  <a:pt x="4293926" y="1770754"/>
                  <a:pt x="4296595" y="1773010"/>
                </a:cubicBezTo>
                <a:cubicBezTo>
                  <a:pt x="4299304" y="1788374"/>
                  <a:pt x="4318375" y="1804483"/>
                  <a:pt x="4329647" y="1820542"/>
                </a:cubicBezTo>
                <a:lnTo>
                  <a:pt x="4333365" y="1840357"/>
                </a:lnTo>
                <a:lnTo>
                  <a:pt x="4339950" y="1839091"/>
                </a:lnTo>
                <a:cubicBezTo>
                  <a:pt x="4397924" y="1831736"/>
                  <a:pt x="4455493" y="1827411"/>
                  <a:pt x="4511468" y="1823850"/>
                </a:cubicBezTo>
                <a:cubicBezTo>
                  <a:pt x="4623086" y="1817668"/>
                  <a:pt x="4745724" y="1795253"/>
                  <a:pt x="4865161" y="1784416"/>
                </a:cubicBezTo>
                <a:cubicBezTo>
                  <a:pt x="4929032" y="1780990"/>
                  <a:pt x="4992502" y="1775571"/>
                  <a:pt x="5053708" y="1770942"/>
                </a:cubicBezTo>
                <a:cubicBezTo>
                  <a:pt x="5114914" y="1766312"/>
                  <a:pt x="5173856" y="1762472"/>
                  <a:pt x="5228670" y="1762209"/>
                </a:cubicBezTo>
                <a:cubicBezTo>
                  <a:pt x="5164211" y="1772307"/>
                  <a:pt x="5091448" y="1778422"/>
                  <a:pt x="5024271" y="1781213"/>
                </a:cubicBezTo>
                <a:lnTo>
                  <a:pt x="4955888" y="1789929"/>
                </a:lnTo>
                <a:cubicBezTo>
                  <a:pt x="4951573" y="1802172"/>
                  <a:pt x="5006552" y="1801436"/>
                  <a:pt x="5017963" y="1799107"/>
                </a:cubicBezTo>
                <a:cubicBezTo>
                  <a:pt x="5168439" y="1792859"/>
                  <a:pt x="5343337" y="1762396"/>
                  <a:pt x="5476515" y="1770168"/>
                </a:cubicBezTo>
                <a:cubicBezTo>
                  <a:pt x="5347176" y="1796573"/>
                  <a:pt x="5185347" y="1792466"/>
                  <a:pt x="5052506" y="1811283"/>
                </a:cubicBezTo>
                <a:cubicBezTo>
                  <a:pt x="5092569" y="1805289"/>
                  <a:pt x="5019474" y="1812345"/>
                  <a:pt x="5021860" y="1820598"/>
                </a:cubicBezTo>
                <a:cubicBezTo>
                  <a:pt x="5027296" y="1835221"/>
                  <a:pt x="5050512" y="1816933"/>
                  <a:pt x="5050512" y="1816933"/>
                </a:cubicBezTo>
                <a:cubicBezTo>
                  <a:pt x="5131457" y="1812645"/>
                  <a:pt x="5209654" y="1807387"/>
                  <a:pt x="5286075" y="1803093"/>
                </a:cubicBezTo>
                <a:lnTo>
                  <a:pt x="5437302" y="1797671"/>
                </a:lnTo>
                <a:lnTo>
                  <a:pt x="5416758" y="1804654"/>
                </a:lnTo>
                <a:lnTo>
                  <a:pt x="5415886" y="1805052"/>
                </a:lnTo>
                <a:lnTo>
                  <a:pt x="5409250" y="1805751"/>
                </a:lnTo>
                <a:cubicBezTo>
                  <a:pt x="5392343" y="1806143"/>
                  <a:pt x="5305119" y="1808219"/>
                  <a:pt x="5303128" y="1813869"/>
                </a:cubicBezTo>
                <a:cubicBezTo>
                  <a:pt x="5296820" y="1831764"/>
                  <a:pt x="5386034" y="1824038"/>
                  <a:pt x="5376616" y="1820717"/>
                </a:cubicBezTo>
                <a:lnTo>
                  <a:pt x="5384191" y="1819982"/>
                </a:lnTo>
                <a:lnTo>
                  <a:pt x="5379468" y="1830169"/>
                </a:lnTo>
                <a:cubicBezTo>
                  <a:pt x="5383745" y="1830761"/>
                  <a:pt x="5393043" y="1828788"/>
                  <a:pt x="5404602" y="1825535"/>
                </a:cubicBezTo>
                <a:lnTo>
                  <a:pt x="5433924" y="1816213"/>
                </a:lnTo>
                <a:lnTo>
                  <a:pt x="5455204" y="1815597"/>
                </a:lnTo>
                <a:cubicBezTo>
                  <a:pt x="5467341" y="1826229"/>
                  <a:pt x="5388753" y="1831349"/>
                  <a:pt x="5388753" y="1831349"/>
                </a:cubicBezTo>
                <a:cubicBezTo>
                  <a:pt x="5239849" y="1838148"/>
                  <a:pt x="5108998" y="1851317"/>
                  <a:pt x="4985966" y="1859828"/>
                </a:cubicBezTo>
                <a:cubicBezTo>
                  <a:pt x="4974555" y="1862157"/>
                  <a:pt x="4831566" y="1864692"/>
                  <a:pt x="4829969" y="1884246"/>
                </a:cubicBezTo>
                <a:cubicBezTo>
                  <a:pt x="4830693" y="1897209"/>
                  <a:pt x="4927397" y="1885770"/>
                  <a:pt x="4851917" y="1884572"/>
                </a:cubicBezTo>
                <a:cubicBezTo>
                  <a:pt x="4968247" y="1880053"/>
                  <a:pt x="5069659" y="1870272"/>
                  <a:pt x="5181610" y="1863149"/>
                </a:cubicBezTo>
                <a:cubicBezTo>
                  <a:pt x="5186321" y="1864809"/>
                  <a:pt x="5297545" y="1844727"/>
                  <a:pt x="5305759" y="1853973"/>
                </a:cubicBezTo>
                <a:cubicBezTo>
                  <a:pt x="5308871" y="1875189"/>
                  <a:pt x="5234264" y="1869007"/>
                  <a:pt x="5234264" y="1869007"/>
                </a:cubicBezTo>
                <a:cubicBezTo>
                  <a:pt x="5087294" y="1882843"/>
                  <a:pt x="5006711" y="1893612"/>
                  <a:pt x="4866442" y="1903458"/>
                </a:cubicBezTo>
                <a:cubicBezTo>
                  <a:pt x="4855028" y="1905789"/>
                  <a:pt x="4721795" y="1910701"/>
                  <a:pt x="4722187" y="1924604"/>
                </a:cubicBezTo>
                <a:cubicBezTo>
                  <a:pt x="4730401" y="1933853"/>
                  <a:pt x="4836131" y="1911832"/>
                  <a:pt x="4824717" y="1914161"/>
                </a:cubicBezTo>
                <a:cubicBezTo>
                  <a:pt x="4862457" y="1914758"/>
                  <a:pt x="4886067" y="1910377"/>
                  <a:pt x="4929634" y="1911971"/>
                </a:cubicBezTo>
                <a:cubicBezTo>
                  <a:pt x="4868678" y="1929659"/>
                  <a:pt x="4805488" y="1921147"/>
                  <a:pt x="4746524" y="1933184"/>
                </a:cubicBezTo>
                <a:cubicBezTo>
                  <a:pt x="4730401" y="1933853"/>
                  <a:pt x="4713887" y="1948150"/>
                  <a:pt x="4690277" y="1952533"/>
                </a:cubicBezTo>
                <a:cubicBezTo>
                  <a:pt x="4630107" y="1970499"/>
                  <a:pt x="4541312" y="1972019"/>
                  <a:pt x="4482348" y="1984059"/>
                </a:cubicBezTo>
                <a:cubicBezTo>
                  <a:pt x="4501249" y="1978014"/>
                  <a:pt x="4453696" y="1987721"/>
                  <a:pt x="4451705" y="1993372"/>
                </a:cubicBezTo>
                <a:cubicBezTo>
                  <a:pt x="4445397" y="2011267"/>
                  <a:pt x="4501974" y="1990977"/>
                  <a:pt x="4506685" y="1992638"/>
                </a:cubicBezTo>
                <a:cubicBezTo>
                  <a:pt x="4661146" y="1975087"/>
                  <a:pt x="4810109" y="1955600"/>
                  <a:pt x="4953097" y="1953065"/>
                </a:cubicBezTo>
                <a:cubicBezTo>
                  <a:pt x="4816723" y="1984404"/>
                  <a:pt x="4713407" y="1967040"/>
                  <a:pt x="4580956" y="1999761"/>
                </a:cubicBezTo>
                <a:cubicBezTo>
                  <a:pt x="4583281" y="1993168"/>
                  <a:pt x="4494070" y="2028425"/>
                  <a:pt x="4539628" y="2024367"/>
                </a:cubicBezTo>
                <a:cubicBezTo>
                  <a:pt x="4698797" y="2008479"/>
                  <a:pt x="4835565" y="1991045"/>
                  <a:pt x="4980544" y="1982861"/>
                </a:cubicBezTo>
                <a:cubicBezTo>
                  <a:pt x="5014691" y="1981132"/>
                  <a:pt x="5095667" y="1984267"/>
                  <a:pt x="5019797" y="1996697"/>
                </a:cubicBezTo>
                <a:cubicBezTo>
                  <a:pt x="4927803" y="2009798"/>
                  <a:pt x="4827990" y="2027553"/>
                  <a:pt x="4726577" y="2037331"/>
                </a:cubicBezTo>
                <a:cubicBezTo>
                  <a:pt x="4697926" y="2040995"/>
                  <a:pt x="4593733" y="2056150"/>
                  <a:pt x="4677033" y="2052691"/>
                </a:cubicBezTo>
                <a:cubicBezTo>
                  <a:pt x="4755622" y="2047571"/>
                  <a:pt x="4840997" y="2038225"/>
                  <a:pt x="4924215" y="2029047"/>
                </a:cubicBezTo>
                <a:lnTo>
                  <a:pt x="5023739" y="2018376"/>
                </a:lnTo>
                <a:lnTo>
                  <a:pt x="4983062" y="2039314"/>
                </a:lnTo>
                <a:cubicBezTo>
                  <a:pt x="4934470" y="2080839"/>
                  <a:pt x="5006211" y="2053739"/>
                  <a:pt x="5051380" y="2032911"/>
                </a:cubicBezTo>
                <a:lnTo>
                  <a:pt x="5113149" y="2010265"/>
                </a:lnTo>
                <a:lnTo>
                  <a:pt x="5158467" y="2006406"/>
                </a:lnTo>
                <a:lnTo>
                  <a:pt x="5163932" y="2005920"/>
                </a:lnTo>
                <a:lnTo>
                  <a:pt x="5139756" y="2016468"/>
                </a:lnTo>
                <a:cubicBezTo>
                  <a:pt x="5107269" y="2030823"/>
                  <a:pt x="5074866" y="2044458"/>
                  <a:pt x="5042870" y="2054641"/>
                </a:cubicBezTo>
                <a:cubicBezTo>
                  <a:pt x="4972120" y="2081766"/>
                  <a:pt x="4883492" y="2100369"/>
                  <a:pt x="4811933" y="2134402"/>
                </a:cubicBezTo>
                <a:cubicBezTo>
                  <a:pt x="4733435" y="2168266"/>
                  <a:pt x="4842644" y="2135158"/>
                  <a:pt x="4886869" y="2122392"/>
                </a:cubicBezTo>
                <a:cubicBezTo>
                  <a:pt x="4931093" y="2109624"/>
                  <a:pt x="4982388" y="2095876"/>
                  <a:pt x="4996079" y="2089284"/>
                </a:cubicBezTo>
                <a:cubicBezTo>
                  <a:pt x="5007968" y="2089578"/>
                  <a:pt x="5032737" y="2090188"/>
                  <a:pt x="5038683" y="2090332"/>
                </a:cubicBezTo>
                <a:cubicBezTo>
                  <a:pt x="5057327" y="2083865"/>
                  <a:pt x="5065073" y="2077126"/>
                  <a:pt x="5077908" y="2069360"/>
                </a:cubicBezTo>
                <a:cubicBezTo>
                  <a:pt x="5083852" y="2069506"/>
                  <a:pt x="5101730" y="2078029"/>
                  <a:pt x="5121502" y="2070433"/>
                </a:cubicBezTo>
                <a:cubicBezTo>
                  <a:pt x="5140147" y="2063963"/>
                  <a:pt x="5186126" y="2036228"/>
                  <a:pt x="5224587" y="2030247"/>
                </a:cubicBezTo>
                <a:cubicBezTo>
                  <a:pt x="5287637" y="2017943"/>
                  <a:pt x="5196441" y="2058422"/>
                  <a:pt x="5176806" y="2064866"/>
                </a:cubicBezTo>
                <a:cubicBezTo>
                  <a:pt x="5150280" y="2079224"/>
                  <a:pt x="5119746" y="2085401"/>
                  <a:pt x="5106055" y="2091991"/>
                </a:cubicBezTo>
                <a:cubicBezTo>
                  <a:pt x="5099300" y="2098754"/>
                  <a:pt x="5097545" y="2113721"/>
                  <a:pt x="5084845" y="2120336"/>
                </a:cubicBezTo>
                <a:cubicBezTo>
                  <a:pt x="5067305" y="2134338"/>
                  <a:pt x="5031918" y="2145880"/>
                  <a:pt x="4992918" y="2156467"/>
                </a:cubicBezTo>
                <a:lnTo>
                  <a:pt x="4879701" y="2186761"/>
                </a:lnTo>
                <a:lnTo>
                  <a:pt x="4882089" y="2185830"/>
                </a:lnTo>
                <a:lnTo>
                  <a:pt x="4887858" y="2183678"/>
                </a:lnTo>
                <a:cubicBezTo>
                  <a:pt x="4888913" y="2183262"/>
                  <a:pt x="4888325" y="2183444"/>
                  <a:pt x="4886557" y="2184087"/>
                </a:cubicBezTo>
                <a:lnTo>
                  <a:pt x="4882089" y="2185830"/>
                </a:lnTo>
                <a:lnTo>
                  <a:pt x="4879306" y="2186867"/>
                </a:lnTo>
                <a:lnTo>
                  <a:pt x="4879701" y="2186761"/>
                </a:lnTo>
                <a:lnTo>
                  <a:pt x="4865502" y="2192300"/>
                </a:lnTo>
                <a:cubicBezTo>
                  <a:pt x="4846970" y="2199928"/>
                  <a:pt x="4824386" y="2210341"/>
                  <a:pt x="4827381" y="2214456"/>
                </a:cubicBezTo>
                <a:cubicBezTo>
                  <a:pt x="4831706" y="2228420"/>
                  <a:pt x="4904075" y="2187478"/>
                  <a:pt x="4904075" y="2187478"/>
                </a:cubicBezTo>
                <a:cubicBezTo>
                  <a:pt x="4993650" y="2160815"/>
                  <a:pt x="5064400" y="2133690"/>
                  <a:pt x="5147039" y="2106857"/>
                </a:cubicBezTo>
                <a:cubicBezTo>
                  <a:pt x="5166674" y="2100411"/>
                  <a:pt x="5191442" y="2101020"/>
                  <a:pt x="5222968" y="2094869"/>
                </a:cubicBezTo>
                <a:cubicBezTo>
                  <a:pt x="5261248" y="2081955"/>
                  <a:pt x="5274892" y="2067281"/>
                  <a:pt x="5298852" y="2074797"/>
                </a:cubicBezTo>
                <a:cubicBezTo>
                  <a:pt x="5316732" y="2083322"/>
                  <a:pt x="5314299" y="2104047"/>
                  <a:pt x="5326189" y="2104338"/>
                </a:cubicBezTo>
                <a:cubicBezTo>
                  <a:pt x="5356904" y="2105095"/>
                  <a:pt x="5448910" y="2057709"/>
                  <a:pt x="5487324" y="2043643"/>
                </a:cubicBezTo>
                <a:lnTo>
                  <a:pt x="5549377" y="2020443"/>
                </a:lnTo>
                <a:lnTo>
                  <a:pt x="5557183" y="2022022"/>
                </a:lnTo>
                <a:lnTo>
                  <a:pt x="5579971" y="2024504"/>
                </a:lnTo>
                <a:lnTo>
                  <a:pt x="5560287" y="2032593"/>
                </a:lnTo>
                <a:cubicBezTo>
                  <a:pt x="5465788" y="2070536"/>
                  <a:pt x="5368816" y="2109430"/>
                  <a:pt x="5264764" y="2153632"/>
                </a:cubicBezTo>
                <a:cubicBezTo>
                  <a:pt x="5246119" y="2160102"/>
                  <a:pt x="5201083" y="2179777"/>
                  <a:pt x="5148978" y="2200433"/>
                </a:cubicBezTo>
                <a:cubicBezTo>
                  <a:pt x="5129343" y="2206879"/>
                  <a:pt x="4981898" y="2260983"/>
                  <a:pt x="5063728" y="2241058"/>
                </a:cubicBezTo>
                <a:cubicBezTo>
                  <a:pt x="5140468" y="2222163"/>
                  <a:pt x="5024503" y="2262032"/>
                  <a:pt x="5011803" y="2268647"/>
                </a:cubicBezTo>
                <a:cubicBezTo>
                  <a:pt x="5004057" y="2275385"/>
                  <a:pt x="4982847" y="2303730"/>
                  <a:pt x="4987980" y="2310783"/>
                </a:cubicBezTo>
                <a:cubicBezTo>
                  <a:pt x="4993926" y="2310931"/>
                  <a:pt x="5155059" y="2250235"/>
                  <a:pt x="5174696" y="2243790"/>
                </a:cubicBezTo>
                <a:cubicBezTo>
                  <a:pt x="5224864" y="2231169"/>
                  <a:pt x="5270214" y="2217274"/>
                  <a:pt x="5307685" y="2211268"/>
                </a:cubicBezTo>
                <a:cubicBezTo>
                  <a:pt x="5313629" y="2211415"/>
                  <a:pt x="5331642" y="2218787"/>
                  <a:pt x="5337588" y="2218932"/>
                </a:cubicBezTo>
                <a:cubicBezTo>
                  <a:pt x="5393881" y="2213390"/>
                  <a:pt x="5475573" y="2143811"/>
                  <a:pt x="5478952" y="2165833"/>
                </a:cubicBezTo>
                <a:cubicBezTo>
                  <a:pt x="5478952" y="2165833"/>
                  <a:pt x="5459497" y="2179211"/>
                  <a:pt x="5445987" y="2192734"/>
                </a:cubicBezTo>
                <a:lnTo>
                  <a:pt x="5446872" y="2189066"/>
                </a:lnTo>
                <a:lnTo>
                  <a:pt x="5452742" y="2185973"/>
                </a:lnTo>
                <a:cubicBezTo>
                  <a:pt x="5449769" y="2185899"/>
                  <a:pt x="5448285" y="2185862"/>
                  <a:pt x="5447441" y="2186708"/>
                </a:cubicBezTo>
                <a:lnTo>
                  <a:pt x="5446872" y="2189066"/>
                </a:lnTo>
                <a:lnTo>
                  <a:pt x="5436078" y="2194755"/>
                </a:lnTo>
                <a:lnTo>
                  <a:pt x="5428300" y="2196339"/>
                </a:lnTo>
                <a:cubicBezTo>
                  <a:pt x="5423481" y="2198243"/>
                  <a:pt x="5420271" y="2200184"/>
                  <a:pt x="5420271" y="2200184"/>
                </a:cubicBezTo>
                <a:cubicBezTo>
                  <a:pt x="5420271" y="2200184"/>
                  <a:pt x="5417842" y="2220908"/>
                  <a:pt x="5404015" y="2228651"/>
                </a:cubicBezTo>
                <a:cubicBezTo>
                  <a:pt x="5376816" y="2248765"/>
                  <a:pt x="5294985" y="2268690"/>
                  <a:pt x="5268596" y="2281897"/>
                </a:cubicBezTo>
                <a:cubicBezTo>
                  <a:pt x="5262650" y="2281750"/>
                  <a:pt x="5260895" y="2296718"/>
                  <a:pt x="5254139" y="2303480"/>
                </a:cubicBezTo>
                <a:cubicBezTo>
                  <a:pt x="5220184" y="2330356"/>
                  <a:pt x="5138175" y="2343349"/>
                  <a:pt x="5093005" y="2364175"/>
                </a:cubicBezTo>
                <a:cubicBezTo>
                  <a:pt x="5047792" y="2376919"/>
                  <a:pt x="4990685" y="2389369"/>
                  <a:pt x="4926873" y="2416665"/>
                </a:cubicBezTo>
                <a:cubicBezTo>
                  <a:pt x="4926873" y="2416665"/>
                  <a:pt x="4913181" y="2423257"/>
                  <a:pt x="4912236" y="2431316"/>
                </a:cubicBezTo>
                <a:cubicBezTo>
                  <a:pt x="4929439" y="2445596"/>
                  <a:pt x="5046169" y="2390736"/>
                  <a:pt x="5071749" y="2384437"/>
                </a:cubicBezTo>
                <a:cubicBezTo>
                  <a:pt x="5209016" y="2345093"/>
                  <a:pt x="5342455" y="2298148"/>
                  <a:pt x="5475324" y="2247582"/>
                </a:cubicBezTo>
                <a:lnTo>
                  <a:pt x="5677710" y="2167375"/>
                </a:lnTo>
                <a:lnTo>
                  <a:pt x="5693024" y="2168383"/>
                </a:lnTo>
                <a:lnTo>
                  <a:pt x="5728995" y="2168596"/>
                </a:lnTo>
                <a:lnTo>
                  <a:pt x="5666931" y="2198173"/>
                </a:lnTo>
                <a:cubicBezTo>
                  <a:pt x="5642162" y="2197562"/>
                  <a:pt x="5622392" y="2205158"/>
                  <a:pt x="5614827" y="2218829"/>
                </a:cubicBezTo>
                <a:cubicBezTo>
                  <a:pt x="5614827" y="2218829"/>
                  <a:pt x="5614295" y="2220187"/>
                  <a:pt x="5613630" y="2221885"/>
                </a:cubicBezTo>
                <a:lnTo>
                  <a:pt x="5612381" y="2225073"/>
                </a:lnTo>
                <a:lnTo>
                  <a:pt x="5611634" y="2226978"/>
                </a:lnTo>
                <a:cubicBezTo>
                  <a:pt x="5611103" y="2228336"/>
                  <a:pt x="5610837" y="2229015"/>
                  <a:pt x="5611236" y="2227996"/>
                </a:cubicBezTo>
                <a:lnTo>
                  <a:pt x="5612381" y="2225073"/>
                </a:lnTo>
                <a:lnTo>
                  <a:pt x="5614827" y="2218829"/>
                </a:lnTo>
                <a:cubicBezTo>
                  <a:pt x="5633650" y="2219293"/>
                  <a:pt x="5652296" y="2212823"/>
                  <a:pt x="5666931" y="2198173"/>
                </a:cubicBezTo>
                <a:lnTo>
                  <a:pt x="5730428" y="2178785"/>
                </a:lnTo>
                <a:lnTo>
                  <a:pt x="5731921" y="2194801"/>
                </a:lnTo>
                <a:cubicBezTo>
                  <a:pt x="5726427" y="2192864"/>
                  <a:pt x="5721717" y="2191203"/>
                  <a:pt x="5721717" y="2191203"/>
                </a:cubicBezTo>
                <a:cubicBezTo>
                  <a:pt x="5727605" y="2207044"/>
                  <a:pt x="5729598" y="2201393"/>
                  <a:pt x="5731921" y="2194801"/>
                </a:cubicBezTo>
                <a:lnTo>
                  <a:pt x="5754907" y="2193217"/>
                </a:lnTo>
                <a:lnTo>
                  <a:pt x="5695811" y="2219322"/>
                </a:lnTo>
                <a:lnTo>
                  <a:pt x="5676357" y="2224498"/>
                </a:lnTo>
                <a:cubicBezTo>
                  <a:pt x="5670006" y="2225850"/>
                  <a:pt x="5666152" y="2226145"/>
                  <a:pt x="5666649" y="2224733"/>
                </a:cubicBezTo>
                <a:lnTo>
                  <a:pt x="5670347" y="2230571"/>
                </a:lnTo>
                <a:lnTo>
                  <a:pt x="5591278" y="2265497"/>
                </a:lnTo>
                <a:lnTo>
                  <a:pt x="5565586" y="2268567"/>
                </a:lnTo>
                <a:cubicBezTo>
                  <a:pt x="5549227" y="2270227"/>
                  <a:pt x="5530482" y="2271759"/>
                  <a:pt x="5506608" y="2273138"/>
                </a:cubicBezTo>
                <a:cubicBezTo>
                  <a:pt x="5495196" y="2275469"/>
                  <a:pt x="5394988" y="2279320"/>
                  <a:pt x="5436232" y="2287504"/>
                </a:cubicBezTo>
                <a:cubicBezTo>
                  <a:pt x="5467271" y="2292095"/>
                  <a:pt x="5538431" y="2278005"/>
                  <a:pt x="5559263" y="2278995"/>
                </a:cubicBezTo>
                <a:lnTo>
                  <a:pt x="5560633" y="2279033"/>
                </a:lnTo>
                <a:lnTo>
                  <a:pt x="5539079" y="2288554"/>
                </a:lnTo>
                <a:cubicBezTo>
                  <a:pt x="5414603" y="2350153"/>
                  <a:pt x="5283234" y="2368858"/>
                  <a:pt x="5157950" y="2437364"/>
                </a:cubicBezTo>
                <a:cubicBezTo>
                  <a:pt x="5181695" y="2431887"/>
                  <a:pt x="5212962" y="2419449"/>
                  <a:pt x="5207371" y="2428189"/>
                </a:cubicBezTo>
                <a:lnTo>
                  <a:pt x="5189815" y="2443336"/>
                </a:lnTo>
                <a:lnTo>
                  <a:pt x="5064951" y="2459447"/>
                </a:lnTo>
                <a:lnTo>
                  <a:pt x="5159912" y="2456856"/>
                </a:lnTo>
                <a:lnTo>
                  <a:pt x="5154297" y="2459232"/>
                </a:lnTo>
                <a:cubicBezTo>
                  <a:pt x="5109825" y="2477027"/>
                  <a:pt x="5041141" y="2503482"/>
                  <a:pt x="5025099" y="2519541"/>
                </a:cubicBezTo>
                <a:cubicBezTo>
                  <a:pt x="5112917" y="2507848"/>
                  <a:pt x="5146195" y="2486726"/>
                  <a:pt x="5222080" y="2466656"/>
                </a:cubicBezTo>
                <a:cubicBezTo>
                  <a:pt x="5324355" y="2433378"/>
                  <a:pt x="5240906" y="2467119"/>
                  <a:pt x="5212759" y="2495293"/>
                </a:cubicBezTo>
                <a:cubicBezTo>
                  <a:pt x="5191369" y="2516706"/>
                  <a:pt x="5246040" y="2474173"/>
                  <a:pt x="5237530" y="2495903"/>
                </a:cubicBezTo>
                <a:cubicBezTo>
                  <a:pt x="5229019" y="2517633"/>
                  <a:pt x="5166779" y="2523028"/>
                  <a:pt x="5140390" y="2536234"/>
                </a:cubicBezTo>
                <a:cubicBezTo>
                  <a:pt x="5108730" y="2543539"/>
                  <a:pt x="5071261" y="2549544"/>
                  <a:pt x="5038115" y="2569512"/>
                </a:cubicBezTo>
                <a:cubicBezTo>
                  <a:pt x="5038115" y="2569512"/>
                  <a:pt x="5036359" y="2584480"/>
                  <a:pt x="5029603" y="2591242"/>
                </a:cubicBezTo>
                <a:cubicBezTo>
                  <a:pt x="5015913" y="2597833"/>
                  <a:pt x="4932464" y="2631575"/>
                  <a:pt x="4912828" y="2638019"/>
                </a:cubicBezTo>
                <a:cubicBezTo>
                  <a:pt x="4819878" y="2693465"/>
                  <a:pt x="4981011" y="2632770"/>
                  <a:pt x="5012535" y="2626617"/>
                </a:cubicBezTo>
                <a:cubicBezTo>
                  <a:pt x="5070587" y="2606107"/>
                  <a:pt x="5115622" y="2586431"/>
                  <a:pt x="5140391" y="2587041"/>
                </a:cubicBezTo>
                <a:cubicBezTo>
                  <a:pt x="5235099" y="2567434"/>
                  <a:pt x="5299905" y="2540161"/>
                  <a:pt x="5394479" y="2521706"/>
                </a:cubicBezTo>
                <a:cubicBezTo>
                  <a:pt x="5316163" y="2562500"/>
                  <a:pt x="5240233" y="2574488"/>
                  <a:pt x="5156784" y="2608228"/>
                </a:cubicBezTo>
                <a:cubicBezTo>
                  <a:pt x="5117379" y="2622270"/>
                  <a:pt x="5073965" y="2628129"/>
                  <a:pt x="5045819" y="2656303"/>
                </a:cubicBezTo>
                <a:cubicBezTo>
                  <a:pt x="5038254" y="2669973"/>
                  <a:pt x="5037444" y="2676882"/>
                  <a:pt x="5024609" y="2684649"/>
                </a:cubicBezTo>
                <a:cubicBezTo>
                  <a:pt x="4991462" y="2704616"/>
                  <a:pt x="4948679" y="2696635"/>
                  <a:pt x="4909588" y="2716458"/>
                </a:cubicBezTo>
                <a:cubicBezTo>
                  <a:pt x="4915533" y="2716603"/>
                  <a:pt x="4918282" y="2752467"/>
                  <a:pt x="4911347" y="2752296"/>
                </a:cubicBezTo>
                <a:cubicBezTo>
                  <a:pt x="4896891" y="2773880"/>
                  <a:pt x="4779978" y="2771001"/>
                  <a:pt x="4769847" y="2806548"/>
                </a:cubicBezTo>
                <a:cubicBezTo>
                  <a:pt x="4769847" y="2806548"/>
                  <a:pt x="4768090" y="2821514"/>
                  <a:pt x="4769847" y="2806548"/>
                </a:cubicBezTo>
                <a:cubicBezTo>
                  <a:pt x="4818396" y="2807743"/>
                  <a:pt x="4846542" y="2779567"/>
                  <a:pt x="4890946" y="2773733"/>
                </a:cubicBezTo>
                <a:cubicBezTo>
                  <a:pt x="4953184" y="2768336"/>
                  <a:pt x="5010424" y="2754734"/>
                  <a:pt x="5081039" y="2728761"/>
                </a:cubicBezTo>
                <a:cubicBezTo>
                  <a:pt x="5201149" y="2695922"/>
                  <a:pt x="4950618" y="2790212"/>
                  <a:pt x="4949808" y="2797121"/>
                </a:cubicBezTo>
                <a:lnTo>
                  <a:pt x="5022316" y="2805834"/>
                </a:lnTo>
                <a:cubicBezTo>
                  <a:pt x="5021505" y="2812741"/>
                  <a:pt x="4925986" y="2839257"/>
                  <a:pt x="4925986" y="2839257"/>
                </a:cubicBezTo>
                <a:cubicBezTo>
                  <a:pt x="4880950" y="2858933"/>
                  <a:pt x="4862936" y="2851562"/>
                  <a:pt x="4829655" y="2872682"/>
                </a:cubicBezTo>
                <a:cubicBezTo>
                  <a:pt x="4854427" y="2873292"/>
                  <a:pt x="4956700" y="2840015"/>
                  <a:pt x="4955890" y="2846921"/>
                </a:cubicBezTo>
                <a:cubicBezTo>
                  <a:pt x="4955689" y="2848649"/>
                  <a:pt x="4949033" y="2852961"/>
                  <a:pt x="4940752" y="2858042"/>
                </a:cubicBezTo>
                <a:lnTo>
                  <a:pt x="4933978" y="2862327"/>
                </a:lnTo>
                <a:lnTo>
                  <a:pt x="4829252" y="2876116"/>
                </a:lnTo>
                <a:lnTo>
                  <a:pt x="4778928" y="2882743"/>
                </a:lnTo>
                <a:cubicBezTo>
                  <a:pt x="4761294" y="2870172"/>
                  <a:pt x="4772620" y="2900637"/>
                  <a:pt x="4778928" y="2882743"/>
                </a:cubicBezTo>
                <a:cubicBezTo>
                  <a:pt x="4807015" y="2884438"/>
                  <a:pt x="4834468" y="2883859"/>
                  <a:pt x="4861601" y="2882156"/>
                </a:cubicBezTo>
                <a:lnTo>
                  <a:pt x="4913655" y="2877436"/>
                </a:lnTo>
                <a:lnTo>
                  <a:pt x="4910123" y="2883305"/>
                </a:lnTo>
                <a:cubicBezTo>
                  <a:pt x="4914625" y="2884227"/>
                  <a:pt x="4927147" y="2882299"/>
                  <a:pt x="4952514" y="2875705"/>
                </a:cubicBezTo>
                <a:lnTo>
                  <a:pt x="4962345" y="2873064"/>
                </a:lnTo>
                <a:lnTo>
                  <a:pt x="5023025" y="2867689"/>
                </a:lnTo>
                <a:cubicBezTo>
                  <a:pt x="5050117" y="2866106"/>
                  <a:pt x="5077508" y="2865703"/>
                  <a:pt x="5105511" y="2867633"/>
                </a:cubicBezTo>
                <a:cubicBezTo>
                  <a:pt x="5039846" y="2883663"/>
                  <a:pt x="4973785" y="2885786"/>
                  <a:pt x="4906186" y="2894780"/>
                </a:cubicBezTo>
                <a:cubicBezTo>
                  <a:pt x="4853925" y="2902828"/>
                  <a:pt x="4896376" y="2905087"/>
                  <a:pt x="4917994" y="2906355"/>
                </a:cubicBezTo>
                <a:lnTo>
                  <a:pt x="5163531" y="2884518"/>
                </a:lnTo>
                <a:lnTo>
                  <a:pt x="5154813" y="2887613"/>
                </a:lnTo>
                <a:cubicBezTo>
                  <a:pt x="5116532" y="2900528"/>
                  <a:pt x="5013133" y="2934931"/>
                  <a:pt x="5090008" y="2914884"/>
                </a:cubicBezTo>
                <a:cubicBezTo>
                  <a:pt x="5159137" y="2901577"/>
                  <a:pt x="5075507" y="2928385"/>
                  <a:pt x="5055916" y="2942914"/>
                </a:cubicBezTo>
                <a:cubicBezTo>
                  <a:pt x="5061863" y="2943060"/>
                  <a:pt x="5067807" y="2943206"/>
                  <a:pt x="5073751" y="2943353"/>
                </a:cubicBezTo>
                <a:cubicBezTo>
                  <a:pt x="5067807" y="2943206"/>
                  <a:pt x="5108970" y="2965004"/>
                  <a:pt x="5108024" y="2973063"/>
                </a:cubicBezTo>
                <a:cubicBezTo>
                  <a:pt x="5106404" y="2986880"/>
                  <a:pt x="4983684" y="3033510"/>
                  <a:pt x="4964047" y="3039955"/>
                </a:cubicBezTo>
                <a:cubicBezTo>
                  <a:pt x="4897487" y="3082194"/>
                  <a:pt x="5109918" y="3007752"/>
                  <a:pt x="5108162" y="3022718"/>
                </a:cubicBezTo>
                <a:cubicBezTo>
                  <a:pt x="5109242" y="3026209"/>
                  <a:pt x="5102003" y="3031804"/>
                  <a:pt x="5091629" y="3037917"/>
                </a:cubicBezTo>
                <a:lnTo>
                  <a:pt x="5080583" y="3043639"/>
                </a:lnTo>
                <a:lnTo>
                  <a:pt x="4912031" y="3060960"/>
                </a:lnTo>
                <a:cubicBezTo>
                  <a:pt x="4895577" y="3062572"/>
                  <a:pt x="4814601" y="3059437"/>
                  <a:pt x="4810285" y="3071681"/>
                </a:cubicBezTo>
                <a:cubicBezTo>
                  <a:pt x="4806301" y="3082984"/>
                  <a:pt x="4869976" y="3072606"/>
                  <a:pt x="4875472" y="3074544"/>
                </a:cubicBezTo>
                <a:cubicBezTo>
                  <a:pt x="4937757" y="3066853"/>
                  <a:pt x="4995626" y="3061048"/>
                  <a:pt x="5051876" y="3056392"/>
                </a:cubicBezTo>
                <a:lnTo>
                  <a:pt x="5056578" y="3056075"/>
                </a:lnTo>
                <a:lnTo>
                  <a:pt x="5056288" y="3056225"/>
                </a:lnTo>
                <a:cubicBezTo>
                  <a:pt x="5033371" y="3067352"/>
                  <a:pt x="5018656" y="3074208"/>
                  <a:pt x="5053625" y="3064100"/>
                </a:cubicBezTo>
                <a:lnTo>
                  <a:pt x="5109652" y="3052493"/>
                </a:lnTo>
                <a:lnTo>
                  <a:pt x="5218568" y="3045140"/>
                </a:lnTo>
                <a:lnTo>
                  <a:pt x="5233586" y="3043484"/>
                </a:lnTo>
                <a:lnTo>
                  <a:pt x="5186533" y="3064032"/>
                </a:lnTo>
                <a:cubicBezTo>
                  <a:pt x="5166270" y="3072645"/>
                  <a:pt x="5142390" y="3082449"/>
                  <a:pt x="5111677" y="3094394"/>
                </a:cubicBezTo>
                <a:cubicBezTo>
                  <a:pt x="5079342" y="3107455"/>
                  <a:pt x="5053626" y="3114906"/>
                  <a:pt x="5027236" y="3128112"/>
                </a:cubicBezTo>
                <a:cubicBezTo>
                  <a:pt x="4968557" y="3162462"/>
                  <a:pt x="5076775" y="3129331"/>
                  <a:pt x="5102355" y="3123032"/>
                </a:cubicBezTo>
                <a:cubicBezTo>
                  <a:pt x="5140770" y="3108967"/>
                  <a:pt x="5180672" y="3082237"/>
                  <a:pt x="5184184" y="3103108"/>
                </a:cubicBezTo>
                <a:cubicBezTo>
                  <a:pt x="5184994" y="3096199"/>
                  <a:pt x="5111813" y="3144050"/>
                  <a:pt x="5092224" y="3158579"/>
                </a:cubicBezTo>
                <a:cubicBezTo>
                  <a:pt x="5092224" y="3158579"/>
                  <a:pt x="5047819" y="3164413"/>
                  <a:pt x="5065022" y="3178693"/>
                </a:cubicBezTo>
                <a:cubicBezTo>
                  <a:pt x="5065022" y="3178693"/>
                  <a:pt x="5097357" y="3165633"/>
                  <a:pt x="5116002" y="3159163"/>
                </a:cubicBezTo>
                <a:cubicBezTo>
                  <a:pt x="5121318" y="3173150"/>
                  <a:pt x="5125641" y="3187113"/>
                  <a:pt x="5125641" y="3187113"/>
                </a:cubicBezTo>
                <a:cubicBezTo>
                  <a:pt x="5137529" y="3187405"/>
                  <a:pt x="5196255" y="3161139"/>
                  <a:pt x="5221025" y="3161749"/>
                </a:cubicBezTo>
                <a:cubicBezTo>
                  <a:pt x="5221025" y="3161749"/>
                  <a:pt x="5257684" y="3162651"/>
                  <a:pt x="5206705" y="3182180"/>
                </a:cubicBezTo>
                <a:cubicBezTo>
                  <a:pt x="5167299" y="3196222"/>
                  <a:pt x="5194635" y="3174954"/>
                  <a:pt x="5173243" y="3196366"/>
                </a:cubicBezTo>
                <a:cubicBezTo>
                  <a:pt x="5187880" y="3181717"/>
                  <a:pt x="5197203" y="3203886"/>
                  <a:pt x="5189638" y="3217555"/>
                </a:cubicBezTo>
                <a:cubicBezTo>
                  <a:pt x="5191328" y="3215865"/>
                  <a:pt x="5185036" y="3217081"/>
                  <a:pt x="5174638" y="3219965"/>
                </a:cubicBezTo>
                <a:lnTo>
                  <a:pt x="5141711" y="3230272"/>
                </a:lnTo>
                <a:lnTo>
                  <a:pt x="5140353" y="3230394"/>
                </a:lnTo>
                <a:cubicBezTo>
                  <a:pt x="5018244" y="3241612"/>
                  <a:pt x="4896820" y="3253074"/>
                  <a:pt x="4781081" y="3264683"/>
                </a:cubicBezTo>
                <a:cubicBezTo>
                  <a:pt x="4638819" y="3280183"/>
                  <a:pt x="4503984" y="3304648"/>
                  <a:pt x="4374645" y="3331053"/>
                </a:cubicBezTo>
                <a:lnTo>
                  <a:pt x="4308383" y="3348384"/>
                </a:lnTo>
                <a:lnTo>
                  <a:pt x="4308740" y="3366285"/>
                </a:lnTo>
                <a:lnTo>
                  <a:pt x="4318988" y="3375476"/>
                </a:lnTo>
                <a:lnTo>
                  <a:pt x="4449751" y="3343518"/>
                </a:lnTo>
                <a:cubicBezTo>
                  <a:pt x="4502304" y="3331321"/>
                  <a:pt x="4556006" y="3319812"/>
                  <a:pt x="4611618" y="3309770"/>
                </a:cubicBezTo>
                <a:cubicBezTo>
                  <a:pt x="4795937" y="3282627"/>
                  <a:pt x="4987351" y="3265398"/>
                  <a:pt x="5177890" y="3253157"/>
                </a:cubicBezTo>
                <a:lnTo>
                  <a:pt x="5183561" y="3253014"/>
                </a:lnTo>
                <a:lnTo>
                  <a:pt x="5157120" y="3265000"/>
                </a:lnTo>
                <a:lnTo>
                  <a:pt x="5153865" y="3267753"/>
                </a:lnTo>
                <a:lnTo>
                  <a:pt x="5145257" y="3268123"/>
                </a:lnTo>
                <a:cubicBezTo>
                  <a:pt x="4965647" y="3296925"/>
                  <a:pt x="4811246" y="3301789"/>
                  <a:pt x="4598609" y="3331653"/>
                </a:cubicBezTo>
                <a:cubicBezTo>
                  <a:pt x="4526482" y="3342226"/>
                  <a:pt x="4448053" y="3358785"/>
                  <a:pt x="4369424" y="3377788"/>
                </a:cubicBezTo>
                <a:lnTo>
                  <a:pt x="4328602" y="3388188"/>
                </a:lnTo>
                <a:lnTo>
                  <a:pt x="4328787" y="3388461"/>
                </a:lnTo>
                <a:lnTo>
                  <a:pt x="4328565" y="3388198"/>
                </a:lnTo>
                <a:lnTo>
                  <a:pt x="4325841" y="3388892"/>
                </a:lnTo>
                <a:lnTo>
                  <a:pt x="4332243" y="3396621"/>
                </a:lnTo>
                <a:lnTo>
                  <a:pt x="4341825" y="3407557"/>
                </a:lnTo>
                <a:lnTo>
                  <a:pt x="4378397" y="3398025"/>
                </a:lnTo>
                <a:cubicBezTo>
                  <a:pt x="4450764" y="3378006"/>
                  <a:pt x="4526634" y="3365575"/>
                  <a:pt x="4601721" y="3352869"/>
                </a:cubicBezTo>
                <a:cubicBezTo>
                  <a:pt x="4630372" y="3349204"/>
                  <a:pt x="4726681" y="3323861"/>
                  <a:pt x="4708961" y="3344085"/>
                </a:cubicBezTo>
                <a:cubicBezTo>
                  <a:pt x="4718381" y="3347407"/>
                  <a:pt x="4728585" y="3351005"/>
                  <a:pt x="4737280" y="3341361"/>
                </a:cubicBezTo>
                <a:cubicBezTo>
                  <a:pt x="4876766" y="3331240"/>
                  <a:pt x="5016311" y="3308431"/>
                  <a:pt x="5174215" y="3311154"/>
                </a:cubicBezTo>
                <a:cubicBezTo>
                  <a:pt x="5031951" y="3326652"/>
                  <a:pt x="4861038" y="3345813"/>
                  <a:pt x="4714064" y="3359649"/>
                </a:cubicBezTo>
                <a:cubicBezTo>
                  <a:pt x="4691240" y="3364309"/>
                  <a:pt x="4562383" y="3371824"/>
                  <a:pt x="4558398" y="3383126"/>
                </a:cubicBezTo>
                <a:cubicBezTo>
                  <a:pt x="4539412" y="3421963"/>
                  <a:pt x="4974835" y="3378517"/>
                  <a:pt x="4582734" y="3391705"/>
                </a:cubicBezTo>
                <a:cubicBezTo>
                  <a:pt x="4599642" y="3391312"/>
                  <a:pt x="4615763" y="3390642"/>
                  <a:pt x="4623583" y="3385987"/>
                </a:cubicBezTo>
                <a:cubicBezTo>
                  <a:pt x="4806391" y="3345607"/>
                  <a:pt x="4993820" y="3339681"/>
                  <a:pt x="5168630" y="3342013"/>
                </a:cubicBezTo>
                <a:cubicBezTo>
                  <a:pt x="4960703" y="3373536"/>
                  <a:pt x="4752051" y="3392100"/>
                  <a:pt x="4537087" y="3428555"/>
                </a:cubicBezTo>
                <a:lnTo>
                  <a:pt x="4362667" y="3467364"/>
                </a:lnTo>
                <a:lnTo>
                  <a:pt x="4363233" y="3471172"/>
                </a:lnTo>
                <a:lnTo>
                  <a:pt x="4366526" y="3480876"/>
                </a:lnTo>
                <a:lnTo>
                  <a:pt x="4603261" y="3433618"/>
                </a:lnTo>
                <a:cubicBezTo>
                  <a:pt x="4775027" y="3403905"/>
                  <a:pt x="4948929" y="3383150"/>
                  <a:pt x="5124193" y="3372935"/>
                </a:cubicBezTo>
                <a:cubicBezTo>
                  <a:pt x="5191370" y="3370144"/>
                  <a:pt x="5271951" y="3359375"/>
                  <a:pt x="5313918" y="3380524"/>
                </a:cubicBezTo>
                <a:cubicBezTo>
                  <a:pt x="5344957" y="3385112"/>
                  <a:pt x="5347282" y="3378520"/>
                  <a:pt x="5363403" y="3377849"/>
                </a:cubicBezTo>
                <a:cubicBezTo>
                  <a:pt x="5403921" y="3373075"/>
                  <a:pt x="5435289" y="3376722"/>
                  <a:pt x="5393234" y="3388366"/>
                </a:cubicBezTo>
                <a:cubicBezTo>
                  <a:pt x="5317364" y="3400797"/>
                  <a:pt x="5277300" y="3406791"/>
                  <a:pt x="5210122" y="3409581"/>
                </a:cubicBezTo>
                <a:cubicBezTo>
                  <a:pt x="4987278" y="3435846"/>
                  <a:pt x="4797858" y="3447425"/>
                  <a:pt x="4571481" y="3486210"/>
                </a:cubicBezTo>
                <a:cubicBezTo>
                  <a:pt x="4507415" y="3496449"/>
                  <a:pt x="4451305" y="3507906"/>
                  <a:pt x="4394796" y="3520808"/>
                </a:cubicBezTo>
                <a:lnTo>
                  <a:pt x="4381164" y="3524048"/>
                </a:lnTo>
                <a:lnTo>
                  <a:pt x="4381157" y="3524205"/>
                </a:lnTo>
                <a:cubicBezTo>
                  <a:pt x="4380240" y="3528235"/>
                  <a:pt x="4379266" y="3531560"/>
                  <a:pt x="4380114" y="3534898"/>
                </a:cubicBezTo>
                <a:lnTo>
                  <a:pt x="4382294" y="3538679"/>
                </a:lnTo>
                <a:lnTo>
                  <a:pt x="4388605" y="3537039"/>
                </a:lnTo>
                <a:cubicBezTo>
                  <a:pt x="4441486" y="3524495"/>
                  <a:pt x="4494608" y="3513377"/>
                  <a:pt x="4548267" y="3504498"/>
                </a:cubicBezTo>
                <a:cubicBezTo>
                  <a:pt x="4742397" y="3467050"/>
                  <a:pt x="4971551" y="3450420"/>
                  <a:pt x="5168792" y="3434186"/>
                </a:cubicBezTo>
                <a:cubicBezTo>
                  <a:pt x="5201821" y="3433126"/>
                  <a:pt x="5247382" y="3429069"/>
                  <a:pt x="5263503" y="3428398"/>
                </a:cubicBezTo>
                <a:cubicBezTo>
                  <a:pt x="5283129" y="3435317"/>
                  <a:pt x="5265015" y="3441637"/>
                  <a:pt x="5279145" y="3446619"/>
                </a:cubicBezTo>
                <a:cubicBezTo>
                  <a:pt x="5279145" y="3446619"/>
                  <a:pt x="5303479" y="3455198"/>
                  <a:pt x="5305472" y="3449547"/>
                </a:cubicBezTo>
                <a:cubicBezTo>
                  <a:pt x="5303479" y="3455198"/>
                  <a:pt x="5244516" y="3467236"/>
                  <a:pt x="5192255" y="3475284"/>
                </a:cubicBezTo>
                <a:cubicBezTo>
                  <a:pt x="5187546" y="3473624"/>
                  <a:pt x="5187546" y="3473624"/>
                  <a:pt x="5189539" y="3467973"/>
                </a:cubicBezTo>
                <a:cubicBezTo>
                  <a:pt x="5187546" y="3473624"/>
                  <a:pt x="5258707" y="3459533"/>
                  <a:pt x="5277154" y="3452271"/>
                </a:cubicBezTo>
                <a:cubicBezTo>
                  <a:pt x="5027169" y="3495441"/>
                  <a:pt x="5100262" y="3488383"/>
                  <a:pt x="5192255" y="3475284"/>
                </a:cubicBezTo>
                <a:lnTo>
                  <a:pt x="5196509" y="3480554"/>
                </a:lnTo>
                <a:lnTo>
                  <a:pt x="5162692" y="3490059"/>
                </a:lnTo>
                <a:cubicBezTo>
                  <a:pt x="5121849" y="3497251"/>
                  <a:pt x="5077890" y="3494262"/>
                  <a:pt x="5031878" y="3497100"/>
                </a:cubicBezTo>
                <a:cubicBezTo>
                  <a:pt x="4888454" y="3515893"/>
                  <a:pt x="4745308" y="3534520"/>
                  <a:pt x="4603961" y="3557750"/>
                </a:cubicBezTo>
                <a:lnTo>
                  <a:pt x="4413039" y="3593030"/>
                </a:lnTo>
                <a:lnTo>
                  <a:pt x="4411256" y="3601169"/>
                </a:lnTo>
                <a:cubicBezTo>
                  <a:pt x="4409506" y="3607116"/>
                  <a:pt x="4408157" y="3612747"/>
                  <a:pt x="4410298" y="3614555"/>
                </a:cubicBezTo>
                <a:cubicBezTo>
                  <a:pt x="4412470" y="3626874"/>
                  <a:pt x="4427759" y="3639789"/>
                  <a:pt x="4436797" y="3652665"/>
                </a:cubicBezTo>
                <a:cubicBezTo>
                  <a:pt x="4442208" y="3668592"/>
                  <a:pt x="4440479" y="3694212"/>
                  <a:pt x="4452574" y="3709671"/>
                </a:cubicBezTo>
                <a:cubicBezTo>
                  <a:pt x="4454273" y="3716346"/>
                  <a:pt x="4464196" y="3719487"/>
                  <a:pt x="4467865" y="3722587"/>
                </a:cubicBezTo>
                <a:cubicBezTo>
                  <a:pt x="4471304" y="3742090"/>
                  <a:pt x="4468308" y="3760525"/>
                  <a:pt x="4476916" y="3773911"/>
                </a:cubicBezTo>
                <a:cubicBezTo>
                  <a:pt x="4481672" y="3783169"/>
                  <a:pt x="4495875" y="3789927"/>
                  <a:pt x="4500632" y="3799186"/>
                </a:cubicBezTo>
                <a:cubicBezTo>
                  <a:pt x="4501719" y="3805344"/>
                  <a:pt x="4497818" y="3818647"/>
                  <a:pt x="4498904" y="3824807"/>
                </a:cubicBezTo>
                <a:cubicBezTo>
                  <a:pt x="4499989" y="3830964"/>
                  <a:pt x="4511611" y="3840781"/>
                  <a:pt x="4520035" y="3853139"/>
                </a:cubicBezTo>
                <a:cubicBezTo>
                  <a:pt x="4525403" y="3862914"/>
                  <a:pt x="4521977" y="3881859"/>
                  <a:pt x="4531015" y="3894735"/>
                </a:cubicBezTo>
                <a:cubicBezTo>
                  <a:pt x="4537512" y="3916821"/>
                  <a:pt x="4545463" y="3923538"/>
                  <a:pt x="4549987" y="3949199"/>
                </a:cubicBezTo>
                <a:cubicBezTo>
                  <a:pt x="4552160" y="3961518"/>
                  <a:pt x="4549576" y="3964577"/>
                  <a:pt x="4553901" y="3974344"/>
                </a:cubicBezTo>
                <a:cubicBezTo>
                  <a:pt x="4559269" y="3984119"/>
                  <a:pt x="4583827" y="3993508"/>
                  <a:pt x="4584483" y="4000177"/>
                </a:cubicBezTo>
                <a:cubicBezTo>
                  <a:pt x="4594607" y="4019211"/>
                  <a:pt x="4583185" y="4025288"/>
                  <a:pt x="4584926" y="4038114"/>
                </a:cubicBezTo>
                <a:cubicBezTo>
                  <a:pt x="4592036" y="4060718"/>
                  <a:pt x="4595461" y="4041773"/>
                  <a:pt x="4601303" y="4057190"/>
                </a:cubicBezTo>
                <a:cubicBezTo>
                  <a:pt x="4601303" y="4057190"/>
                  <a:pt x="4602601" y="4117691"/>
                  <a:pt x="4612525" y="4120830"/>
                </a:cubicBezTo>
                <a:cubicBezTo>
                  <a:pt x="4618779" y="4120871"/>
                  <a:pt x="4618535" y="4098827"/>
                  <a:pt x="4618535" y="4098827"/>
                </a:cubicBezTo>
                <a:cubicBezTo>
                  <a:pt x="4626961" y="4111185"/>
                  <a:pt x="4620276" y="4111655"/>
                  <a:pt x="4624146" y="4130647"/>
                </a:cubicBezTo>
                <a:cubicBezTo>
                  <a:pt x="4628901" y="4139906"/>
                  <a:pt x="4636241" y="4146107"/>
                  <a:pt x="4641178" y="4156391"/>
                </a:cubicBezTo>
                <a:cubicBezTo>
                  <a:pt x="4645934" y="4165648"/>
                  <a:pt x="4646134" y="4181542"/>
                  <a:pt x="4651544" y="4197469"/>
                </a:cubicBezTo>
                <a:cubicBezTo>
                  <a:pt x="4662754" y="4222663"/>
                  <a:pt x="4675031" y="4239147"/>
                  <a:pt x="4679986" y="4264301"/>
                </a:cubicBezTo>
                <a:cubicBezTo>
                  <a:pt x="4687094" y="4286903"/>
                  <a:pt x="4675061" y="4292462"/>
                  <a:pt x="4678501" y="4311965"/>
                </a:cubicBezTo>
                <a:cubicBezTo>
                  <a:pt x="4682170" y="4315064"/>
                  <a:pt x="4697461" y="4327981"/>
                  <a:pt x="4694878" y="4331041"/>
                </a:cubicBezTo>
                <a:cubicBezTo>
                  <a:pt x="4693791" y="4324880"/>
                  <a:pt x="4667335" y="4378535"/>
                  <a:pt x="4680455" y="4379134"/>
                </a:cubicBezTo>
                <a:cubicBezTo>
                  <a:pt x="4698560" y="4372587"/>
                  <a:pt x="4685198" y="4349944"/>
                  <a:pt x="4699634" y="4340298"/>
                </a:cubicBezTo>
                <a:cubicBezTo>
                  <a:pt x="4712110" y="4372677"/>
                  <a:pt x="4638064" y="4451652"/>
                  <a:pt x="4600786" y="4473450"/>
                </a:cubicBezTo>
                <a:cubicBezTo>
                  <a:pt x="4590906" y="4476461"/>
                  <a:pt x="4546942" y="4498728"/>
                  <a:pt x="4572800" y="4483007"/>
                </a:cubicBezTo>
                <a:cubicBezTo>
                  <a:pt x="4582069" y="4479479"/>
                  <a:pt x="4612438" y="4450969"/>
                  <a:pt x="4608768" y="4447870"/>
                </a:cubicBezTo>
                <a:cubicBezTo>
                  <a:pt x="4602515" y="4447830"/>
                  <a:pt x="4561791" y="4473706"/>
                  <a:pt x="4559207" y="4476766"/>
                </a:cubicBezTo>
                <a:cubicBezTo>
                  <a:pt x="4447440" y="4539602"/>
                  <a:pt x="4315857" y="4563859"/>
                  <a:pt x="4199521" y="4594880"/>
                </a:cubicBezTo>
                <a:cubicBezTo>
                  <a:pt x="4057173" y="4631882"/>
                  <a:pt x="3925115" y="4650498"/>
                  <a:pt x="3785349" y="4684442"/>
                </a:cubicBezTo>
                <a:cubicBezTo>
                  <a:pt x="3651794" y="4712275"/>
                  <a:pt x="3515655" y="4743165"/>
                  <a:pt x="3369637" y="4777068"/>
                </a:cubicBezTo>
                <a:cubicBezTo>
                  <a:pt x="3249674" y="4811142"/>
                  <a:pt x="3135310" y="4838588"/>
                  <a:pt x="3003023" y="4873605"/>
                </a:cubicBezTo>
                <a:cubicBezTo>
                  <a:pt x="2984919" y="4880152"/>
                  <a:pt x="2922468" y="4892045"/>
                  <a:pt x="2986845" y="4870424"/>
                </a:cubicBezTo>
                <a:cubicBezTo>
                  <a:pt x="3017459" y="4863960"/>
                  <a:pt x="3051268" y="4854954"/>
                  <a:pt x="3079253" y="4845397"/>
                </a:cubicBezTo>
                <a:cubicBezTo>
                  <a:pt x="3131166" y="4829845"/>
                  <a:pt x="3157498" y="4819766"/>
                  <a:pt x="3203771" y="4804689"/>
                </a:cubicBezTo>
                <a:cubicBezTo>
                  <a:pt x="3280044" y="4782632"/>
                  <a:pt x="3375235" y="4770439"/>
                  <a:pt x="3452120" y="4748901"/>
                </a:cubicBezTo>
                <a:cubicBezTo>
                  <a:pt x="3575752" y="4717928"/>
                  <a:pt x="3692699" y="4687423"/>
                  <a:pt x="3829269" y="4656022"/>
                </a:cubicBezTo>
                <a:cubicBezTo>
                  <a:pt x="3853628" y="4649517"/>
                  <a:pt x="3900986" y="4640600"/>
                  <a:pt x="3936767" y="4628017"/>
                </a:cubicBezTo>
                <a:cubicBezTo>
                  <a:pt x="3967336" y="4615401"/>
                  <a:pt x="3932013" y="4618759"/>
                  <a:pt x="3916920" y="4621736"/>
                </a:cubicBezTo>
                <a:cubicBezTo>
                  <a:pt x="3885695" y="4627683"/>
                  <a:pt x="3848872" y="4640258"/>
                  <a:pt x="3817648" y="4646205"/>
                </a:cubicBezTo>
                <a:cubicBezTo>
                  <a:pt x="3674824" y="4677566"/>
                  <a:pt x="3548609" y="4711597"/>
                  <a:pt x="3420696" y="4738954"/>
                </a:cubicBezTo>
                <a:cubicBezTo>
                  <a:pt x="3240393" y="4776222"/>
                  <a:pt x="3067632" y="4835581"/>
                  <a:pt x="2902009" y="4885246"/>
                </a:cubicBezTo>
                <a:cubicBezTo>
                  <a:pt x="2818441" y="4907256"/>
                  <a:pt x="2729048" y="4928714"/>
                  <a:pt x="2639225" y="4950682"/>
                </a:cubicBezTo>
                <a:cubicBezTo>
                  <a:pt x="2420603" y="5009740"/>
                  <a:pt x="2208021" y="5100110"/>
                  <a:pt x="1994399" y="5190473"/>
                </a:cubicBezTo>
                <a:cubicBezTo>
                  <a:pt x="1961427" y="5207173"/>
                  <a:pt x="1932238" y="5227072"/>
                  <a:pt x="1901074" y="5238666"/>
                </a:cubicBezTo>
                <a:lnTo>
                  <a:pt x="1873833" y="5245811"/>
                </a:lnTo>
                <a:lnTo>
                  <a:pt x="1874636" y="5240440"/>
                </a:lnTo>
                <a:cubicBezTo>
                  <a:pt x="1943570" y="5212184"/>
                  <a:pt x="1996982" y="5187414"/>
                  <a:pt x="1806588" y="5258962"/>
                </a:cubicBezTo>
                <a:cubicBezTo>
                  <a:pt x="1822290" y="5256503"/>
                  <a:pt x="1877221" y="5237382"/>
                  <a:pt x="1873550" y="5234282"/>
                </a:cubicBezTo>
                <a:cubicBezTo>
                  <a:pt x="1877221" y="5237382"/>
                  <a:pt x="1877221" y="5237382"/>
                  <a:pt x="1874636" y="5240440"/>
                </a:cubicBezTo>
                <a:cubicBezTo>
                  <a:pt x="1835230" y="5256072"/>
                  <a:pt x="1789567" y="5271665"/>
                  <a:pt x="1785899" y="5268566"/>
                </a:cubicBezTo>
                <a:cubicBezTo>
                  <a:pt x="1789567" y="5271665"/>
                  <a:pt x="1802918" y="5255861"/>
                  <a:pt x="1802918" y="5255861"/>
                </a:cubicBezTo>
                <a:cubicBezTo>
                  <a:pt x="1810669" y="5246685"/>
                  <a:pt x="1795578" y="5249662"/>
                  <a:pt x="1806345" y="5236916"/>
                </a:cubicBezTo>
                <a:cubicBezTo>
                  <a:pt x="1817766" y="5230840"/>
                  <a:pt x="1850919" y="5215165"/>
                  <a:pt x="1874192" y="5202500"/>
                </a:cubicBezTo>
                <a:cubicBezTo>
                  <a:pt x="2017185" y="5133720"/>
                  <a:pt x="2182407" y="5052267"/>
                  <a:pt x="2331853" y="4999419"/>
                </a:cubicBezTo>
                <a:cubicBezTo>
                  <a:pt x="2494691" y="4936917"/>
                  <a:pt x="2666156" y="4902670"/>
                  <a:pt x="2838030" y="4853044"/>
                </a:cubicBezTo>
                <a:cubicBezTo>
                  <a:pt x="2840614" y="4849986"/>
                  <a:pt x="2868170" y="4840938"/>
                  <a:pt x="2864499" y="4837838"/>
                </a:cubicBezTo>
                <a:cubicBezTo>
                  <a:pt x="2860831" y="4834740"/>
                  <a:pt x="2794711" y="4843533"/>
                  <a:pt x="2792128" y="4846590"/>
                </a:cubicBezTo>
                <a:cubicBezTo>
                  <a:pt x="2729248" y="4858996"/>
                  <a:pt x="2637927" y="4890181"/>
                  <a:pt x="2586013" y="4905733"/>
                </a:cubicBezTo>
                <a:cubicBezTo>
                  <a:pt x="2482184" y="4936837"/>
                  <a:pt x="2405300" y="4958376"/>
                  <a:pt x="2308380" y="4996189"/>
                </a:cubicBezTo>
                <a:cubicBezTo>
                  <a:pt x="2136092" y="5061191"/>
                  <a:pt x="2000396" y="5130020"/>
                  <a:pt x="1835627" y="5202249"/>
                </a:cubicBezTo>
                <a:cubicBezTo>
                  <a:pt x="1788038" y="5227568"/>
                  <a:pt x="1757900" y="5239675"/>
                  <a:pt x="1700387" y="5261854"/>
                </a:cubicBezTo>
                <a:cubicBezTo>
                  <a:pt x="1666580" y="5270861"/>
                  <a:pt x="1686794" y="5255614"/>
                  <a:pt x="1716752" y="5242481"/>
                </a:cubicBezTo>
                <a:cubicBezTo>
                  <a:pt x="1728174" y="5236404"/>
                  <a:pt x="1732454" y="5240021"/>
                  <a:pt x="1752059" y="5224257"/>
                </a:cubicBezTo>
                <a:cubicBezTo>
                  <a:pt x="1772505" y="5192607"/>
                  <a:pt x="1832600" y="5167368"/>
                  <a:pt x="1880190" y="5142049"/>
                </a:cubicBezTo>
                <a:cubicBezTo>
                  <a:pt x="2130891" y="5013993"/>
                  <a:pt x="2394931" y="4917297"/>
                  <a:pt x="2662884" y="4845746"/>
                </a:cubicBezTo>
                <a:cubicBezTo>
                  <a:pt x="2687856" y="4839757"/>
                  <a:pt x="2746024" y="4824247"/>
                  <a:pt x="2779831" y="4815240"/>
                </a:cubicBezTo>
                <a:cubicBezTo>
                  <a:pt x="2809790" y="4802107"/>
                  <a:pt x="2781149" y="4804996"/>
                  <a:pt x="2763043" y="4811542"/>
                </a:cubicBezTo>
                <a:cubicBezTo>
                  <a:pt x="2608188" y="4848462"/>
                  <a:pt x="2460195" y="4885941"/>
                  <a:pt x="2308778" y="4942365"/>
                </a:cubicBezTo>
                <a:cubicBezTo>
                  <a:pt x="2145327" y="5004348"/>
                  <a:pt x="1993498" y="5076148"/>
                  <a:pt x="1836914" y="5138690"/>
                </a:cubicBezTo>
                <a:cubicBezTo>
                  <a:pt x="1956864" y="5066169"/>
                  <a:pt x="2088889" y="4994237"/>
                  <a:pt x="2231694" y="4948010"/>
                </a:cubicBezTo>
                <a:cubicBezTo>
                  <a:pt x="2238990" y="4948059"/>
                  <a:pt x="2250411" y="4941982"/>
                  <a:pt x="2262263" y="4935395"/>
                </a:cubicBezTo>
                <a:cubicBezTo>
                  <a:pt x="1985746" y="5085324"/>
                  <a:pt x="2304497" y="4938748"/>
                  <a:pt x="2275613" y="4919591"/>
                </a:cubicBezTo>
                <a:cubicBezTo>
                  <a:pt x="2268272" y="4913391"/>
                  <a:pt x="2176110" y="4960463"/>
                  <a:pt x="2158435" y="4966498"/>
                </a:cubicBezTo>
                <a:cubicBezTo>
                  <a:pt x="2051180" y="5016547"/>
                  <a:pt x="1925209" y="5072625"/>
                  <a:pt x="1820537" y="5119614"/>
                </a:cubicBezTo>
                <a:cubicBezTo>
                  <a:pt x="1928633" y="5053679"/>
                  <a:pt x="2034391" y="5012848"/>
                  <a:pt x="2134962" y="4963268"/>
                </a:cubicBezTo>
                <a:cubicBezTo>
                  <a:pt x="2144886" y="4966410"/>
                  <a:pt x="2150485" y="4959783"/>
                  <a:pt x="2155652" y="4953665"/>
                </a:cubicBezTo>
                <a:cubicBezTo>
                  <a:pt x="2135194" y="4946866"/>
                  <a:pt x="2212078" y="4925326"/>
                  <a:pt x="2233379" y="4916239"/>
                </a:cubicBezTo>
                <a:cubicBezTo>
                  <a:pt x="2290460" y="4894569"/>
                  <a:pt x="2347973" y="4872390"/>
                  <a:pt x="2406141" y="4856879"/>
                </a:cubicBezTo>
                <a:cubicBezTo>
                  <a:pt x="2456083" y="4844902"/>
                  <a:pt x="2482372" y="4828671"/>
                  <a:pt x="2523519" y="4825864"/>
                </a:cubicBezTo>
                <a:cubicBezTo>
                  <a:pt x="2535370" y="4819277"/>
                  <a:pt x="2560342" y="4813289"/>
                  <a:pt x="2590481" y="4801183"/>
                </a:cubicBezTo>
                <a:cubicBezTo>
                  <a:pt x="2611170" y="4791579"/>
                  <a:pt x="2651663" y="4782104"/>
                  <a:pt x="2644324" y="4775905"/>
                </a:cubicBezTo>
                <a:cubicBezTo>
                  <a:pt x="2644324" y="4775905"/>
                  <a:pt x="2590711" y="4784781"/>
                  <a:pt x="2588128" y="4787840"/>
                </a:cubicBezTo>
                <a:cubicBezTo>
                  <a:pt x="2470750" y="4818855"/>
                  <a:pt x="2335266" y="4856415"/>
                  <a:pt x="2226925" y="4900304"/>
                </a:cubicBezTo>
                <a:cubicBezTo>
                  <a:pt x="2067756" y="4965903"/>
                  <a:pt x="1959004" y="5025171"/>
                  <a:pt x="1823108" y="5078109"/>
                </a:cubicBezTo>
                <a:lnTo>
                  <a:pt x="1817004" y="5081345"/>
                </a:lnTo>
                <a:lnTo>
                  <a:pt x="1813637" y="5080760"/>
                </a:lnTo>
                <a:lnTo>
                  <a:pt x="1790488" y="5083198"/>
                </a:lnTo>
                <a:lnTo>
                  <a:pt x="1794467" y="5080996"/>
                </a:lnTo>
                <a:cubicBezTo>
                  <a:pt x="1931206" y="5012172"/>
                  <a:pt x="2070571" y="4946443"/>
                  <a:pt x="2209051" y="4890446"/>
                </a:cubicBezTo>
                <a:cubicBezTo>
                  <a:pt x="2379185" y="4827995"/>
                  <a:pt x="2537711" y="4794173"/>
                  <a:pt x="2697966" y="4734731"/>
                </a:cubicBezTo>
                <a:cubicBezTo>
                  <a:pt x="2593937" y="4749943"/>
                  <a:pt x="2482770" y="4774847"/>
                  <a:pt x="2381569" y="4809042"/>
                </a:cubicBezTo>
                <a:cubicBezTo>
                  <a:pt x="2281410" y="4843246"/>
                  <a:pt x="2178238" y="4881018"/>
                  <a:pt x="2073567" y="4928008"/>
                </a:cubicBezTo>
                <a:cubicBezTo>
                  <a:pt x="1988814" y="4966925"/>
                  <a:pt x="1900192" y="5008253"/>
                  <a:pt x="1811194" y="5050027"/>
                </a:cubicBezTo>
                <a:lnTo>
                  <a:pt x="1810206" y="5050493"/>
                </a:lnTo>
                <a:lnTo>
                  <a:pt x="1783254" y="5056721"/>
                </a:lnTo>
                <a:cubicBezTo>
                  <a:pt x="1774893" y="5058945"/>
                  <a:pt x="1770049" y="5060656"/>
                  <a:pt x="1771903" y="5061140"/>
                </a:cubicBezTo>
                <a:cubicBezTo>
                  <a:pt x="1761125" y="5054755"/>
                  <a:pt x="1758581" y="5035642"/>
                  <a:pt x="1774646" y="5039836"/>
                </a:cubicBezTo>
                <a:cubicBezTo>
                  <a:pt x="1751166" y="5033705"/>
                  <a:pt x="1778698" y="5037324"/>
                  <a:pt x="1745751" y="5043597"/>
                </a:cubicBezTo>
                <a:cubicBezTo>
                  <a:pt x="1702573" y="5050772"/>
                  <a:pt x="1727558" y="5035277"/>
                  <a:pt x="1727558" y="5035277"/>
                </a:cubicBezTo>
                <a:cubicBezTo>
                  <a:pt x="1744442" y="5024807"/>
                  <a:pt x="1795710" y="5019152"/>
                  <a:pt x="1803813" y="5014128"/>
                </a:cubicBezTo>
                <a:cubicBezTo>
                  <a:pt x="1803813" y="5014128"/>
                  <a:pt x="1801139" y="5002717"/>
                  <a:pt x="1799141" y="4990888"/>
                </a:cubicBezTo>
                <a:cubicBezTo>
                  <a:pt x="1814660" y="4987800"/>
                  <a:pt x="1842319" y="4983715"/>
                  <a:pt x="1842319" y="4983715"/>
                </a:cubicBezTo>
                <a:cubicBezTo>
                  <a:pt x="1848425" y="4966861"/>
                  <a:pt x="1815348" y="4980839"/>
                  <a:pt x="1815348" y="4980839"/>
                </a:cubicBezTo>
                <a:cubicBezTo>
                  <a:pt x="1795906" y="4978736"/>
                  <a:pt x="1725888" y="4975330"/>
                  <a:pt x="1729251" y="4979779"/>
                </a:cubicBezTo>
                <a:cubicBezTo>
                  <a:pt x="1723214" y="4963920"/>
                  <a:pt x="1761651" y="4966221"/>
                  <a:pt x="1793923" y="4960365"/>
                </a:cubicBezTo>
                <a:cubicBezTo>
                  <a:pt x="1814168" y="4954346"/>
                  <a:pt x="1902449" y="4933361"/>
                  <a:pt x="1847935" y="4933407"/>
                </a:cubicBezTo>
                <a:cubicBezTo>
                  <a:pt x="1824326" y="4934979"/>
                  <a:pt x="1803519" y="4940257"/>
                  <a:pt x="1775861" y="4944341"/>
                </a:cubicBezTo>
                <a:cubicBezTo>
                  <a:pt x="1749774" y="4948539"/>
                  <a:pt x="1729283" y="4951445"/>
                  <a:pt x="1711776" y="4953706"/>
                </a:cubicBezTo>
                <a:lnTo>
                  <a:pt x="1670899" y="4958584"/>
                </a:lnTo>
                <a:lnTo>
                  <a:pt x="1681958" y="4953636"/>
                </a:lnTo>
                <a:lnTo>
                  <a:pt x="1760263" y="4914542"/>
                </a:lnTo>
                <a:lnTo>
                  <a:pt x="1803719" y="4899841"/>
                </a:lnTo>
                <a:cubicBezTo>
                  <a:pt x="1832002" y="4892647"/>
                  <a:pt x="1819046" y="4893876"/>
                  <a:pt x="1798683" y="4895476"/>
                </a:cubicBezTo>
                <a:lnTo>
                  <a:pt x="1798420" y="4895490"/>
                </a:lnTo>
                <a:lnTo>
                  <a:pt x="1801802" y="4893803"/>
                </a:lnTo>
                <a:cubicBezTo>
                  <a:pt x="1842592" y="4874205"/>
                  <a:pt x="1884968" y="4854746"/>
                  <a:pt x="1931162" y="4834799"/>
                </a:cubicBezTo>
                <a:cubicBezTo>
                  <a:pt x="1934177" y="4831231"/>
                  <a:pt x="1982421" y="4812579"/>
                  <a:pt x="1975081" y="4806379"/>
                </a:cubicBezTo>
                <a:cubicBezTo>
                  <a:pt x="1967130" y="4799662"/>
                  <a:pt x="1912400" y="4834676"/>
                  <a:pt x="1900368" y="4840236"/>
                </a:cubicBezTo>
                <a:lnTo>
                  <a:pt x="1776775" y="4896627"/>
                </a:lnTo>
                <a:lnTo>
                  <a:pt x="1766816" y="4897150"/>
                </a:lnTo>
                <a:cubicBezTo>
                  <a:pt x="1757161" y="4897132"/>
                  <a:pt x="1749885" y="4896198"/>
                  <a:pt x="1749216" y="4893345"/>
                </a:cubicBezTo>
                <a:cubicBezTo>
                  <a:pt x="1741930" y="4883707"/>
                  <a:pt x="1919039" y="4849020"/>
                  <a:pt x="1855873" y="4846808"/>
                </a:cubicBezTo>
                <a:cubicBezTo>
                  <a:pt x="1839680" y="4850316"/>
                  <a:pt x="1735895" y="4867848"/>
                  <a:pt x="1729170" y="4858950"/>
                </a:cubicBezTo>
                <a:cubicBezTo>
                  <a:pt x="1727208" y="4856356"/>
                  <a:pt x="1731133" y="4847115"/>
                  <a:pt x="1735043" y="4838837"/>
                </a:cubicBezTo>
                <a:lnTo>
                  <a:pt x="1737956" y="4832718"/>
                </a:lnTo>
                <a:lnTo>
                  <a:pt x="1703135" y="4851632"/>
                </a:lnTo>
                <a:lnTo>
                  <a:pt x="1624774" y="4894455"/>
                </a:lnTo>
                <a:lnTo>
                  <a:pt x="1642158" y="4881127"/>
                </a:lnTo>
                <a:cubicBezTo>
                  <a:pt x="1662983" y="4867053"/>
                  <a:pt x="1695819" y="4846326"/>
                  <a:pt x="1709701" y="4831152"/>
                </a:cubicBezTo>
                <a:lnTo>
                  <a:pt x="1715427" y="4819669"/>
                </a:lnTo>
                <a:lnTo>
                  <a:pt x="1710763" y="4820184"/>
                </a:lnTo>
                <a:lnTo>
                  <a:pt x="1710091" y="4820423"/>
                </a:lnTo>
                <a:cubicBezTo>
                  <a:pt x="1687369" y="4832838"/>
                  <a:pt x="1610654" y="4892025"/>
                  <a:pt x="1618263" y="4890692"/>
                </a:cubicBezTo>
                <a:cubicBezTo>
                  <a:pt x="1604457" y="4888630"/>
                  <a:pt x="1595448" y="4867052"/>
                  <a:pt x="1614291" y="4863752"/>
                </a:cubicBezTo>
                <a:cubicBezTo>
                  <a:pt x="1586753" y="4868576"/>
                  <a:pt x="1617876" y="4858643"/>
                  <a:pt x="1584092" y="4883233"/>
                </a:cubicBezTo>
                <a:cubicBezTo>
                  <a:pt x="1561784" y="4898718"/>
                  <a:pt x="1556158" y="4898584"/>
                  <a:pt x="1556110" y="4894577"/>
                </a:cubicBezTo>
                <a:lnTo>
                  <a:pt x="1559473" y="4887286"/>
                </a:lnTo>
                <a:lnTo>
                  <a:pt x="1580691" y="4877581"/>
                </a:lnTo>
                <a:cubicBezTo>
                  <a:pt x="1590380" y="4872638"/>
                  <a:pt x="1599892" y="4866934"/>
                  <a:pt x="1608544" y="4859763"/>
                </a:cubicBezTo>
                <a:cubicBezTo>
                  <a:pt x="1615241" y="4854213"/>
                  <a:pt x="1602992" y="4853065"/>
                  <a:pt x="1609689" y="4847514"/>
                </a:cubicBezTo>
                <a:cubicBezTo>
                  <a:pt x="1631472" y="4823813"/>
                  <a:pt x="1714449" y="4789879"/>
                  <a:pt x="1747922" y="4767786"/>
                </a:cubicBezTo>
                <a:cubicBezTo>
                  <a:pt x="1752248" y="4764201"/>
                  <a:pt x="1755249" y="4761538"/>
                  <a:pt x="1757155" y="4759638"/>
                </a:cubicBezTo>
                <a:lnTo>
                  <a:pt x="1758450" y="4757905"/>
                </a:lnTo>
                <a:lnTo>
                  <a:pt x="1737575" y="4765956"/>
                </a:lnTo>
                <a:lnTo>
                  <a:pt x="1732571" y="4768594"/>
                </a:lnTo>
                <a:cubicBezTo>
                  <a:pt x="1726052" y="4772143"/>
                  <a:pt x="1719778" y="4775577"/>
                  <a:pt x="1715595" y="4777631"/>
                </a:cubicBezTo>
                <a:cubicBezTo>
                  <a:pt x="1697077" y="4787095"/>
                  <a:pt x="1673509" y="4799625"/>
                  <a:pt x="1647675" y="4813666"/>
                </a:cubicBezTo>
                <a:lnTo>
                  <a:pt x="1632111" y="4822275"/>
                </a:lnTo>
                <a:lnTo>
                  <a:pt x="1637616" y="4817840"/>
                </a:lnTo>
                <a:cubicBezTo>
                  <a:pt x="1637616" y="4817840"/>
                  <a:pt x="1635958" y="4814769"/>
                  <a:pt x="1633546" y="4810057"/>
                </a:cubicBezTo>
                <a:lnTo>
                  <a:pt x="1633331" y="4809617"/>
                </a:lnTo>
                <a:lnTo>
                  <a:pt x="1624948" y="4792424"/>
                </a:lnTo>
                <a:lnTo>
                  <a:pt x="1641952" y="4780455"/>
                </a:lnTo>
                <a:lnTo>
                  <a:pt x="1641738" y="4780545"/>
                </a:lnTo>
                <a:lnTo>
                  <a:pt x="1637755" y="4780346"/>
                </a:lnTo>
                <a:cubicBezTo>
                  <a:pt x="1631885" y="4779613"/>
                  <a:pt x="1628741" y="4778569"/>
                  <a:pt x="1630766" y="4777312"/>
                </a:cubicBezTo>
                <a:lnTo>
                  <a:pt x="1668901" y="4760172"/>
                </a:lnTo>
                <a:lnTo>
                  <a:pt x="1665314" y="4753246"/>
                </a:lnTo>
                <a:cubicBezTo>
                  <a:pt x="1656959" y="4752924"/>
                  <a:pt x="1639291" y="4771984"/>
                  <a:pt x="1639291" y="4771984"/>
                </a:cubicBezTo>
                <a:cubicBezTo>
                  <a:pt x="1620192" y="4778598"/>
                  <a:pt x="1558648" y="4804083"/>
                  <a:pt x="1546983" y="4812754"/>
                </a:cubicBezTo>
                <a:lnTo>
                  <a:pt x="1546867" y="4812933"/>
                </a:lnTo>
                <a:lnTo>
                  <a:pt x="1557184" y="4809872"/>
                </a:lnTo>
                <a:lnTo>
                  <a:pt x="1582318" y="4805769"/>
                </a:lnTo>
                <a:lnTo>
                  <a:pt x="1526655" y="4830644"/>
                </a:lnTo>
                <a:lnTo>
                  <a:pt x="1486710" y="4852438"/>
                </a:lnTo>
                <a:lnTo>
                  <a:pt x="1400518" y="4868946"/>
                </a:lnTo>
                <a:lnTo>
                  <a:pt x="1364168" y="4894124"/>
                </a:lnTo>
                <a:cubicBezTo>
                  <a:pt x="1351886" y="4900756"/>
                  <a:pt x="1253432" y="4974021"/>
                  <a:pt x="1288426" y="4935028"/>
                </a:cubicBezTo>
                <a:cubicBezTo>
                  <a:pt x="1302039" y="4921066"/>
                  <a:pt x="1327929" y="4903646"/>
                  <a:pt x="1352849" y="4887610"/>
                </a:cubicBezTo>
                <a:lnTo>
                  <a:pt x="1374088" y="4874009"/>
                </a:lnTo>
                <a:lnTo>
                  <a:pt x="1368983" y="4874986"/>
                </a:lnTo>
                <a:lnTo>
                  <a:pt x="1350835" y="4877889"/>
                </a:lnTo>
                <a:lnTo>
                  <a:pt x="1360979" y="4872074"/>
                </a:lnTo>
                <a:cubicBezTo>
                  <a:pt x="1376378" y="4863461"/>
                  <a:pt x="1384589" y="4858548"/>
                  <a:pt x="1387835" y="4856023"/>
                </a:cubicBezTo>
                <a:lnTo>
                  <a:pt x="1386623" y="4855304"/>
                </a:lnTo>
                <a:lnTo>
                  <a:pt x="1408065" y="4850888"/>
                </a:lnTo>
                <a:lnTo>
                  <a:pt x="1411444" y="4848496"/>
                </a:lnTo>
                <a:cubicBezTo>
                  <a:pt x="1446297" y="4821477"/>
                  <a:pt x="1480770" y="4792284"/>
                  <a:pt x="1512886" y="4763504"/>
                </a:cubicBezTo>
                <a:lnTo>
                  <a:pt x="1532864" y="4744624"/>
                </a:lnTo>
                <a:lnTo>
                  <a:pt x="1548860" y="4734924"/>
                </a:lnTo>
                <a:lnTo>
                  <a:pt x="1628853" y="4688298"/>
                </a:lnTo>
                <a:lnTo>
                  <a:pt x="1626113" y="4688467"/>
                </a:lnTo>
                <a:cubicBezTo>
                  <a:pt x="1622949" y="4688311"/>
                  <a:pt x="1622581" y="4687582"/>
                  <a:pt x="1626015" y="4686080"/>
                </a:cubicBezTo>
                <a:lnTo>
                  <a:pt x="1640172" y="4681700"/>
                </a:lnTo>
                <a:lnTo>
                  <a:pt x="1641229" y="4681084"/>
                </a:lnTo>
                <a:cubicBezTo>
                  <a:pt x="1681384" y="4659103"/>
                  <a:pt x="1725352" y="4634903"/>
                  <a:pt x="1672485" y="4655179"/>
                </a:cubicBezTo>
                <a:lnTo>
                  <a:pt x="1584074" y="4696224"/>
                </a:lnTo>
                <a:lnTo>
                  <a:pt x="1600193" y="4680988"/>
                </a:lnTo>
                <a:cubicBezTo>
                  <a:pt x="1657020" y="4634435"/>
                  <a:pt x="1545432" y="4713735"/>
                  <a:pt x="1538798" y="4701453"/>
                </a:cubicBezTo>
                <a:cubicBezTo>
                  <a:pt x="1533263" y="4697569"/>
                  <a:pt x="1575818" y="4662290"/>
                  <a:pt x="1611081" y="4631746"/>
                </a:cubicBezTo>
                <a:lnTo>
                  <a:pt x="1631773" y="4613409"/>
                </a:lnTo>
                <a:lnTo>
                  <a:pt x="1620263" y="4612206"/>
                </a:lnTo>
                <a:lnTo>
                  <a:pt x="1606224" y="4613939"/>
                </a:lnTo>
                <a:lnTo>
                  <a:pt x="1570339" y="4637949"/>
                </a:lnTo>
                <a:cubicBezTo>
                  <a:pt x="1540217" y="4657323"/>
                  <a:pt x="1510874" y="4674228"/>
                  <a:pt x="1505764" y="4670641"/>
                </a:cubicBezTo>
                <a:cubicBezTo>
                  <a:pt x="1502783" y="4668549"/>
                  <a:pt x="1504036" y="4655446"/>
                  <a:pt x="1505585" y="4643504"/>
                </a:cubicBezTo>
                <a:lnTo>
                  <a:pt x="1506719" y="4634934"/>
                </a:lnTo>
                <a:lnTo>
                  <a:pt x="1447460" y="4647319"/>
                </a:lnTo>
                <a:lnTo>
                  <a:pt x="1407697" y="4655467"/>
                </a:lnTo>
                <a:lnTo>
                  <a:pt x="1251066" y="4746512"/>
                </a:lnTo>
                <a:lnTo>
                  <a:pt x="1302692" y="4700986"/>
                </a:lnTo>
                <a:cubicBezTo>
                  <a:pt x="1306808" y="4697837"/>
                  <a:pt x="1317957" y="4690329"/>
                  <a:pt x="1332313" y="4680544"/>
                </a:cubicBezTo>
                <a:lnTo>
                  <a:pt x="1359272" y="4661727"/>
                </a:lnTo>
                <a:lnTo>
                  <a:pt x="1347979" y="4663000"/>
                </a:lnTo>
                <a:lnTo>
                  <a:pt x="1364166" y="4658312"/>
                </a:lnTo>
                <a:lnTo>
                  <a:pt x="1381178" y="4646438"/>
                </a:lnTo>
                <a:cubicBezTo>
                  <a:pt x="1415069" y="4621922"/>
                  <a:pt x="1446488" y="4596625"/>
                  <a:pt x="1444837" y="4587203"/>
                </a:cubicBezTo>
                <a:cubicBezTo>
                  <a:pt x="1446614" y="4597350"/>
                  <a:pt x="1364911" y="4634068"/>
                  <a:pt x="1372085" y="4623849"/>
                </a:cubicBezTo>
                <a:cubicBezTo>
                  <a:pt x="1382396" y="4609159"/>
                  <a:pt x="1394638" y="4595904"/>
                  <a:pt x="1408010" y="4583502"/>
                </a:cubicBezTo>
                <a:lnTo>
                  <a:pt x="1427456" y="4567457"/>
                </a:lnTo>
                <a:lnTo>
                  <a:pt x="1410735" y="4566910"/>
                </a:lnTo>
                <a:cubicBezTo>
                  <a:pt x="1402348" y="4566394"/>
                  <a:pt x="1402056" y="4565146"/>
                  <a:pt x="1420200" y="4560658"/>
                </a:cubicBezTo>
                <a:lnTo>
                  <a:pt x="1441666" y="4555733"/>
                </a:lnTo>
                <a:lnTo>
                  <a:pt x="1450713" y="4548269"/>
                </a:lnTo>
                <a:lnTo>
                  <a:pt x="1484369" y="4522939"/>
                </a:lnTo>
                <a:lnTo>
                  <a:pt x="1483893" y="4523001"/>
                </a:lnTo>
                <a:lnTo>
                  <a:pt x="1485358" y="4522194"/>
                </a:lnTo>
                <a:lnTo>
                  <a:pt x="1495379" y="4514652"/>
                </a:lnTo>
                <a:lnTo>
                  <a:pt x="1506911" y="4504864"/>
                </a:lnTo>
                <a:lnTo>
                  <a:pt x="1457730" y="4525781"/>
                </a:lnTo>
                <a:lnTo>
                  <a:pt x="1439443" y="4522428"/>
                </a:lnTo>
                <a:cubicBezTo>
                  <a:pt x="1432032" y="4518651"/>
                  <a:pt x="1458701" y="4514569"/>
                  <a:pt x="1477344" y="4508726"/>
                </a:cubicBezTo>
                <a:cubicBezTo>
                  <a:pt x="1362911" y="4512167"/>
                  <a:pt x="1264473" y="4552521"/>
                  <a:pt x="1153402" y="4560413"/>
                </a:cubicBezTo>
                <a:lnTo>
                  <a:pt x="1134634" y="4562571"/>
                </a:lnTo>
                <a:lnTo>
                  <a:pt x="1135566" y="4561988"/>
                </a:lnTo>
                <a:cubicBezTo>
                  <a:pt x="1149571" y="4552852"/>
                  <a:pt x="1204500" y="4533733"/>
                  <a:pt x="1224103" y="4517968"/>
                </a:cubicBezTo>
                <a:cubicBezTo>
                  <a:pt x="1249306" y="4495578"/>
                  <a:pt x="1178442" y="4533562"/>
                  <a:pt x="1169605" y="4536579"/>
                </a:cubicBezTo>
                <a:lnTo>
                  <a:pt x="1158005" y="4542227"/>
                </a:lnTo>
                <a:lnTo>
                  <a:pt x="1130277" y="4563135"/>
                </a:lnTo>
                <a:cubicBezTo>
                  <a:pt x="1097770" y="4588622"/>
                  <a:pt x="1065073" y="4613022"/>
                  <a:pt x="1027202" y="4633474"/>
                </a:cubicBezTo>
                <a:cubicBezTo>
                  <a:pt x="1044931" y="4616364"/>
                  <a:pt x="1061875" y="4601166"/>
                  <a:pt x="1078440" y="4586932"/>
                </a:cubicBezTo>
                <a:lnTo>
                  <a:pt x="1103389" y="4566165"/>
                </a:lnTo>
                <a:lnTo>
                  <a:pt x="1039100" y="4573559"/>
                </a:lnTo>
                <a:lnTo>
                  <a:pt x="1039289" y="4568022"/>
                </a:lnTo>
                <a:cubicBezTo>
                  <a:pt x="1040206" y="4568796"/>
                  <a:pt x="1037421" y="4570156"/>
                  <a:pt x="1032481" y="4571798"/>
                </a:cubicBezTo>
                <a:lnTo>
                  <a:pt x="1016927" y="4576110"/>
                </a:lnTo>
                <a:lnTo>
                  <a:pt x="965469" y="4582028"/>
                </a:lnTo>
                <a:lnTo>
                  <a:pt x="982008" y="4573798"/>
                </a:lnTo>
                <a:cubicBezTo>
                  <a:pt x="986289" y="4577414"/>
                  <a:pt x="989959" y="4580514"/>
                  <a:pt x="987606" y="4567171"/>
                </a:cubicBezTo>
                <a:cubicBezTo>
                  <a:pt x="987606" y="4567171"/>
                  <a:pt x="985022" y="4570230"/>
                  <a:pt x="982008" y="4573798"/>
                </a:cubicBezTo>
                <a:lnTo>
                  <a:pt x="976545" y="4562117"/>
                </a:lnTo>
                <a:lnTo>
                  <a:pt x="1028321" y="4549768"/>
                </a:lnTo>
                <a:cubicBezTo>
                  <a:pt x="1044384" y="4553962"/>
                  <a:pt x="1059904" y="4550875"/>
                  <a:pt x="1072735" y="4542918"/>
                </a:cubicBezTo>
                <a:cubicBezTo>
                  <a:pt x="1087435" y="4554493"/>
                  <a:pt x="1072735" y="4542918"/>
                  <a:pt x="1072735" y="4542918"/>
                </a:cubicBezTo>
                <a:cubicBezTo>
                  <a:pt x="1061957" y="4536533"/>
                  <a:pt x="1045204" y="4539298"/>
                  <a:pt x="1028321" y="4549768"/>
                </a:cubicBezTo>
                <a:lnTo>
                  <a:pt x="973402" y="4554489"/>
                </a:lnTo>
                <a:lnTo>
                  <a:pt x="998191" y="4539750"/>
                </a:lnTo>
                <a:lnTo>
                  <a:pt x="1008374" y="4532841"/>
                </a:lnTo>
                <a:lnTo>
                  <a:pt x="1174517" y="4507196"/>
                </a:lnTo>
                <a:lnTo>
                  <a:pt x="1176520" y="4505540"/>
                </a:lnTo>
                <a:lnTo>
                  <a:pt x="1222809" y="4464181"/>
                </a:lnTo>
                <a:lnTo>
                  <a:pt x="1222510" y="4464198"/>
                </a:lnTo>
                <a:cubicBezTo>
                  <a:pt x="1209807" y="4464452"/>
                  <a:pt x="1199720" y="4451104"/>
                  <a:pt x="1199720" y="4451104"/>
                </a:cubicBezTo>
                <a:cubicBezTo>
                  <a:pt x="1199720" y="4451104"/>
                  <a:pt x="1196713" y="4451064"/>
                  <a:pt x="1192610" y="4451703"/>
                </a:cubicBezTo>
                <a:lnTo>
                  <a:pt x="1186587" y="4453762"/>
                </a:lnTo>
                <a:lnTo>
                  <a:pt x="1176814" y="4454206"/>
                </a:lnTo>
                <a:lnTo>
                  <a:pt x="1175465" y="4452806"/>
                </a:lnTo>
                <a:cubicBezTo>
                  <a:pt x="1174539" y="4452562"/>
                  <a:pt x="1173527" y="4453191"/>
                  <a:pt x="1171500" y="4454447"/>
                </a:cubicBezTo>
                <a:lnTo>
                  <a:pt x="1176814" y="4454206"/>
                </a:lnTo>
                <a:lnTo>
                  <a:pt x="1178913" y="4456383"/>
                </a:lnTo>
                <a:lnTo>
                  <a:pt x="1161607" y="4453242"/>
                </a:lnTo>
                <a:lnTo>
                  <a:pt x="1148778" y="4464103"/>
                </a:lnTo>
                <a:cubicBezTo>
                  <a:pt x="1132620" y="4477390"/>
                  <a:pt x="1117137" y="4488132"/>
                  <a:pt x="1107253" y="4485008"/>
                </a:cubicBezTo>
                <a:cubicBezTo>
                  <a:pt x="1087484" y="4478761"/>
                  <a:pt x="1149732" y="4458894"/>
                  <a:pt x="1122195" y="4463718"/>
                </a:cubicBezTo>
                <a:cubicBezTo>
                  <a:pt x="1085962" y="4470064"/>
                  <a:pt x="1011745" y="4519665"/>
                  <a:pt x="1097318" y="4453883"/>
                </a:cubicBezTo>
                <a:cubicBezTo>
                  <a:pt x="1127523" y="4428053"/>
                  <a:pt x="1151304" y="4411376"/>
                  <a:pt x="1175310" y="4392794"/>
                </a:cubicBezTo>
                <a:lnTo>
                  <a:pt x="1206257" y="4367134"/>
                </a:lnTo>
                <a:lnTo>
                  <a:pt x="1162556" y="4373147"/>
                </a:lnTo>
                <a:lnTo>
                  <a:pt x="1134371" y="4392065"/>
                </a:lnTo>
                <a:cubicBezTo>
                  <a:pt x="1121228" y="4400914"/>
                  <a:pt x="1110394" y="4408086"/>
                  <a:pt x="1104103" y="4411615"/>
                </a:cubicBezTo>
                <a:cubicBezTo>
                  <a:pt x="1052001" y="4429706"/>
                  <a:pt x="1093032" y="4403846"/>
                  <a:pt x="1117522" y="4381630"/>
                </a:cubicBezTo>
                <a:cubicBezTo>
                  <a:pt x="994191" y="4445061"/>
                  <a:pt x="900309" y="4544414"/>
                  <a:pt x="782088" y="4611431"/>
                </a:cubicBezTo>
                <a:cubicBezTo>
                  <a:pt x="702462" y="4657871"/>
                  <a:pt x="626818" y="4706787"/>
                  <a:pt x="551175" y="4755703"/>
                </a:cubicBezTo>
                <a:lnTo>
                  <a:pt x="518880" y="4775880"/>
                </a:lnTo>
                <a:lnTo>
                  <a:pt x="512319" y="4773783"/>
                </a:lnTo>
                <a:lnTo>
                  <a:pt x="502966" y="4767562"/>
                </a:lnTo>
                <a:lnTo>
                  <a:pt x="563294" y="4726632"/>
                </a:lnTo>
                <a:cubicBezTo>
                  <a:pt x="590219" y="4707316"/>
                  <a:pt x="616763" y="4686700"/>
                  <a:pt x="642576" y="4663507"/>
                </a:cubicBezTo>
                <a:cubicBezTo>
                  <a:pt x="661418" y="4660205"/>
                  <a:pt x="677286" y="4648464"/>
                  <a:pt x="688642" y="4632282"/>
                </a:cubicBezTo>
                <a:cubicBezTo>
                  <a:pt x="688642" y="4632282"/>
                  <a:pt x="708409" y="4638529"/>
                  <a:pt x="688642" y="4632282"/>
                </a:cubicBezTo>
                <a:cubicBezTo>
                  <a:pt x="674836" y="4630219"/>
                  <a:pt x="657519" y="4642216"/>
                  <a:pt x="642576" y="4663507"/>
                </a:cubicBezTo>
                <a:cubicBezTo>
                  <a:pt x="606498" y="4681403"/>
                  <a:pt x="572293" y="4702520"/>
                  <a:pt x="538352" y="4724618"/>
                </a:cubicBezTo>
                <a:lnTo>
                  <a:pt x="501317" y="4748792"/>
                </a:lnTo>
                <a:lnTo>
                  <a:pt x="495606" y="4740446"/>
                </a:lnTo>
                <a:lnTo>
                  <a:pt x="498559" y="4732750"/>
                </a:lnTo>
                <a:lnTo>
                  <a:pt x="794268" y="4532273"/>
                </a:lnTo>
                <a:cubicBezTo>
                  <a:pt x="910332" y="4451348"/>
                  <a:pt x="1024332" y="4367705"/>
                  <a:pt x="1135637" y="4276130"/>
                </a:cubicBezTo>
                <a:cubicBezTo>
                  <a:pt x="1155689" y="4258425"/>
                  <a:pt x="1264616" y="4193783"/>
                  <a:pt x="1265752" y="4170429"/>
                </a:cubicBezTo>
                <a:cubicBezTo>
                  <a:pt x="1259791" y="4166245"/>
                  <a:pt x="1246912" y="4173730"/>
                  <a:pt x="1246912" y="4173730"/>
                </a:cubicBezTo>
                <a:cubicBezTo>
                  <a:pt x="1189160" y="4210735"/>
                  <a:pt x="1145470" y="4251253"/>
                  <a:pt x="1108950" y="4281551"/>
                </a:cubicBezTo>
                <a:cubicBezTo>
                  <a:pt x="1067068" y="4306814"/>
                  <a:pt x="1007582" y="4368023"/>
                  <a:pt x="968614" y="4380078"/>
                </a:cubicBezTo>
                <a:cubicBezTo>
                  <a:pt x="959918" y="4381602"/>
                  <a:pt x="948847" y="4373832"/>
                  <a:pt x="945262" y="4378942"/>
                </a:cubicBezTo>
                <a:cubicBezTo>
                  <a:pt x="920099" y="4393059"/>
                  <a:pt x="856101" y="4449831"/>
                  <a:pt x="825829" y="4460362"/>
                </a:cubicBezTo>
                <a:cubicBezTo>
                  <a:pt x="812097" y="4467250"/>
                  <a:pt x="796768" y="4456490"/>
                  <a:pt x="796768" y="4456490"/>
                </a:cubicBezTo>
                <a:cubicBezTo>
                  <a:pt x="796768" y="4456490"/>
                  <a:pt x="793484" y="4457999"/>
                  <a:pt x="789230" y="4460892"/>
                </a:cubicBezTo>
                <a:lnTo>
                  <a:pt x="782708" y="4467091"/>
                </a:lnTo>
                <a:lnTo>
                  <a:pt x="772966" y="4472125"/>
                </a:lnTo>
                <a:lnTo>
                  <a:pt x="770945" y="4471097"/>
                </a:lnTo>
                <a:cubicBezTo>
                  <a:pt x="769858" y="4471288"/>
                  <a:pt x="768961" y="4472565"/>
                  <a:pt x="767167" y="4475120"/>
                </a:cubicBezTo>
                <a:lnTo>
                  <a:pt x="772966" y="4472125"/>
                </a:lnTo>
                <a:lnTo>
                  <a:pt x="775864" y="4473597"/>
                </a:lnTo>
                <a:cubicBezTo>
                  <a:pt x="758473" y="4476643"/>
                  <a:pt x="737493" y="4484799"/>
                  <a:pt x="737493" y="4484799"/>
                </a:cubicBezTo>
                <a:cubicBezTo>
                  <a:pt x="724899" y="4468332"/>
                  <a:pt x="821931" y="4442372"/>
                  <a:pt x="860512" y="4398268"/>
                </a:cubicBezTo>
                <a:cubicBezTo>
                  <a:pt x="864098" y="4393159"/>
                  <a:pt x="870345" y="4373392"/>
                  <a:pt x="873931" y="4368283"/>
                </a:cubicBezTo>
                <a:cubicBezTo>
                  <a:pt x="901155" y="4340359"/>
                  <a:pt x="938525" y="4310659"/>
                  <a:pt x="978033" y="4276102"/>
                </a:cubicBezTo>
                <a:cubicBezTo>
                  <a:pt x="994499" y="4263508"/>
                  <a:pt x="1134835" y="4164980"/>
                  <a:pt x="1138421" y="4159871"/>
                </a:cubicBezTo>
                <a:cubicBezTo>
                  <a:pt x="1138041" y="4157697"/>
                  <a:pt x="1135751" y="4156090"/>
                  <a:pt x="1132388" y="4154941"/>
                </a:cubicBezTo>
                <a:lnTo>
                  <a:pt x="1129253" y="4154391"/>
                </a:lnTo>
                <a:lnTo>
                  <a:pt x="1071906" y="4183245"/>
                </a:lnTo>
                <a:cubicBezTo>
                  <a:pt x="1071906" y="4183245"/>
                  <a:pt x="1015479" y="4211581"/>
                  <a:pt x="1019560" y="4199304"/>
                </a:cubicBezTo>
                <a:lnTo>
                  <a:pt x="1032506" y="4192206"/>
                </a:lnTo>
                <a:lnTo>
                  <a:pt x="1044976" y="4180721"/>
                </a:lnTo>
                <a:lnTo>
                  <a:pt x="1058966" y="4167460"/>
                </a:lnTo>
                <a:lnTo>
                  <a:pt x="1047346" y="4173855"/>
                </a:lnTo>
                <a:lnTo>
                  <a:pt x="1042474" y="4176062"/>
                </a:lnTo>
                <a:lnTo>
                  <a:pt x="1041711" y="4176141"/>
                </a:lnTo>
                <a:lnTo>
                  <a:pt x="1036704" y="4177171"/>
                </a:lnTo>
                <a:lnTo>
                  <a:pt x="1035187" y="4178142"/>
                </a:lnTo>
                <a:cubicBezTo>
                  <a:pt x="1009264" y="4195380"/>
                  <a:pt x="973285" y="4221289"/>
                  <a:pt x="965052" y="4227586"/>
                </a:cubicBezTo>
                <a:cubicBezTo>
                  <a:pt x="918985" y="4258810"/>
                  <a:pt x="877954" y="4284671"/>
                  <a:pt x="862085" y="4296413"/>
                </a:cubicBezTo>
                <a:cubicBezTo>
                  <a:pt x="768123" y="4356941"/>
                  <a:pt x="682090" y="4414773"/>
                  <a:pt x="598222" y="4471105"/>
                </a:cubicBezTo>
                <a:lnTo>
                  <a:pt x="503345" y="4533767"/>
                </a:lnTo>
                <a:lnTo>
                  <a:pt x="502569" y="4523879"/>
                </a:lnTo>
                <a:lnTo>
                  <a:pt x="502531" y="4520952"/>
                </a:lnTo>
                <a:lnTo>
                  <a:pt x="650806" y="4416332"/>
                </a:lnTo>
                <a:cubicBezTo>
                  <a:pt x="683993" y="4392593"/>
                  <a:pt x="772613" y="4344204"/>
                  <a:pt x="791142" y="4317805"/>
                </a:cubicBezTo>
                <a:cubicBezTo>
                  <a:pt x="798314" y="4307585"/>
                  <a:pt x="782984" y="4296826"/>
                  <a:pt x="788380" y="4276461"/>
                </a:cubicBezTo>
                <a:cubicBezTo>
                  <a:pt x="798212" y="4251584"/>
                  <a:pt x="816456" y="4249136"/>
                  <a:pt x="848791" y="4224798"/>
                </a:cubicBezTo>
                <a:cubicBezTo>
                  <a:pt x="872429" y="4201985"/>
                  <a:pt x="887373" y="4180694"/>
                  <a:pt x="903838" y="4168100"/>
                </a:cubicBezTo>
                <a:cubicBezTo>
                  <a:pt x="972946" y="4114915"/>
                  <a:pt x="1034880" y="4071947"/>
                  <a:pt x="1108171" y="4012800"/>
                </a:cubicBezTo>
                <a:cubicBezTo>
                  <a:pt x="1108171" y="4012800"/>
                  <a:pt x="1180327" y="3977006"/>
                  <a:pt x="1173692" y="3964724"/>
                </a:cubicBezTo>
                <a:cubicBezTo>
                  <a:pt x="1172803" y="3959651"/>
                  <a:pt x="1151863" y="3972283"/>
                  <a:pt x="1135292" y="3983214"/>
                </a:cubicBezTo>
                <a:lnTo>
                  <a:pt x="1122798" y="3991778"/>
                </a:lnTo>
                <a:lnTo>
                  <a:pt x="1123113" y="3991510"/>
                </a:lnTo>
                <a:lnTo>
                  <a:pt x="1120647" y="3993254"/>
                </a:lnTo>
                <a:lnTo>
                  <a:pt x="1116767" y="3995913"/>
                </a:lnTo>
                <a:cubicBezTo>
                  <a:pt x="1115243" y="3997008"/>
                  <a:pt x="1114756" y="3997391"/>
                  <a:pt x="1115687" y="3996758"/>
                </a:cubicBezTo>
                <a:lnTo>
                  <a:pt x="1120647" y="3993254"/>
                </a:lnTo>
                <a:lnTo>
                  <a:pt x="1122798" y="3991778"/>
                </a:lnTo>
                <a:lnTo>
                  <a:pt x="1032435" y="4068642"/>
                </a:lnTo>
                <a:cubicBezTo>
                  <a:pt x="1001205" y="4095026"/>
                  <a:pt x="971578" y="4117768"/>
                  <a:pt x="951370" y="4123923"/>
                </a:cubicBezTo>
                <a:cubicBezTo>
                  <a:pt x="939088" y="4130555"/>
                  <a:pt x="928017" y="4122784"/>
                  <a:pt x="919319" y="4124308"/>
                </a:cubicBezTo>
                <a:cubicBezTo>
                  <a:pt x="906440" y="4131793"/>
                  <a:pt x="883399" y="4153755"/>
                  <a:pt x="857385" y="4167275"/>
                </a:cubicBezTo>
                <a:cubicBezTo>
                  <a:pt x="840918" y="4179869"/>
                  <a:pt x="757407" y="4231843"/>
                  <a:pt x="804685" y="4186217"/>
                </a:cubicBezTo>
                <a:cubicBezTo>
                  <a:pt x="832508" y="4157442"/>
                  <a:pt x="879500" y="4135765"/>
                  <a:pt x="895368" y="4124023"/>
                </a:cubicBezTo>
                <a:cubicBezTo>
                  <a:pt x="912687" y="4112026"/>
                  <a:pt x="918081" y="4091661"/>
                  <a:pt x="921667" y="4086551"/>
                </a:cubicBezTo>
                <a:cubicBezTo>
                  <a:pt x="934801" y="4080516"/>
                  <a:pt x="944096" y="4078141"/>
                  <a:pt x="959964" y="4066398"/>
                </a:cubicBezTo>
                <a:cubicBezTo>
                  <a:pt x="963551" y="4061289"/>
                  <a:pt x="978492" y="4039998"/>
                  <a:pt x="985665" y="4029779"/>
                </a:cubicBezTo>
                <a:cubicBezTo>
                  <a:pt x="998545" y="4022294"/>
                  <a:pt x="1039502" y="3987484"/>
                  <a:pt x="1075422" y="3958037"/>
                </a:cubicBezTo>
                <a:cubicBezTo>
                  <a:pt x="1111343" y="3928590"/>
                  <a:pt x="1201101" y="3856849"/>
                  <a:pt x="1129872" y="3902191"/>
                </a:cubicBezTo>
                <a:cubicBezTo>
                  <a:pt x="1062827" y="3941571"/>
                  <a:pt x="995498" y="4004902"/>
                  <a:pt x="933563" y="4047869"/>
                </a:cubicBezTo>
                <a:cubicBezTo>
                  <a:pt x="880325" y="4089311"/>
                  <a:pt x="816866" y="4123584"/>
                  <a:pt x="759369" y="4162038"/>
                </a:cubicBezTo>
                <a:cubicBezTo>
                  <a:pt x="742649" y="4173183"/>
                  <a:pt x="685152" y="4211637"/>
                  <a:pt x="708790" y="4188824"/>
                </a:cubicBezTo>
                <a:cubicBezTo>
                  <a:pt x="777898" y="4135637"/>
                  <a:pt x="848529" y="4091148"/>
                  <a:pt x="913796" y="4041622"/>
                </a:cubicBezTo>
                <a:cubicBezTo>
                  <a:pt x="955678" y="4016360"/>
                  <a:pt x="1018211" y="3972541"/>
                  <a:pt x="960400" y="3987896"/>
                </a:cubicBezTo>
                <a:cubicBezTo>
                  <a:pt x="916995" y="4004463"/>
                  <a:pt x="876038" y="4039273"/>
                  <a:pt x="838594" y="4060024"/>
                </a:cubicBezTo>
                <a:cubicBezTo>
                  <a:pt x="718736" y="4141146"/>
                  <a:pt x="594549" y="4225268"/>
                  <a:pt x="470885" y="4308645"/>
                </a:cubicBezTo>
                <a:lnTo>
                  <a:pt x="469691" y="4309445"/>
                </a:lnTo>
                <a:lnTo>
                  <a:pt x="469751" y="4309334"/>
                </a:lnTo>
                <a:cubicBezTo>
                  <a:pt x="486109" y="4266589"/>
                  <a:pt x="530635" y="4241927"/>
                  <a:pt x="581968" y="4205031"/>
                </a:cubicBezTo>
                <a:cubicBezTo>
                  <a:pt x="684078" y="4131703"/>
                  <a:pt x="796682" y="4056268"/>
                  <a:pt x="905365" y="3989733"/>
                </a:cubicBezTo>
                <a:cubicBezTo>
                  <a:pt x="969520" y="3947860"/>
                  <a:pt x="1032032" y="3896051"/>
                  <a:pt x="1088249" y="3872998"/>
                </a:cubicBezTo>
                <a:cubicBezTo>
                  <a:pt x="1108327" y="3862008"/>
                  <a:pt x="1131070" y="3861048"/>
                  <a:pt x="1153923" y="3853405"/>
                </a:cubicBezTo>
                <a:cubicBezTo>
                  <a:pt x="1207922" y="3826542"/>
                  <a:pt x="1265954" y="3784095"/>
                  <a:pt x="1326188" y="3751122"/>
                </a:cubicBezTo>
                <a:lnTo>
                  <a:pt x="1474866" y="3664283"/>
                </a:lnTo>
                <a:lnTo>
                  <a:pt x="1473050" y="3658878"/>
                </a:lnTo>
                <a:lnTo>
                  <a:pt x="1283342" y="3738588"/>
                </a:lnTo>
                <a:cubicBezTo>
                  <a:pt x="1242218" y="3759419"/>
                  <a:pt x="1205811" y="3784237"/>
                  <a:pt x="1166943" y="3798697"/>
                </a:cubicBezTo>
                <a:lnTo>
                  <a:pt x="1132964" y="3807608"/>
                </a:lnTo>
                <a:lnTo>
                  <a:pt x="1133968" y="3800909"/>
                </a:lnTo>
                <a:cubicBezTo>
                  <a:pt x="1219944" y="3765666"/>
                  <a:pt x="1286564" y="3734774"/>
                  <a:pt x="1049093" y="3824012"/>
                </a:cubicBezTo>
                <a:cubicBezTo>
                  <a:pt x="1068678" y="3820944"/>
                  <a:pt x="1137190" y="3797095"/>
                  <a:pt x="1132611" y="3793230"/>
                </a:cubicBezTo>
                <a:cubicBezTo>
                  <a:pt x="1137190" y="3797095"/>
                  <a:pt x="1137190" y="3797095"/>
                  <a:pt x="1133968" y="3800909"/>
                </a:cubicBezTo>
                <a:cubicBezTo>
                  <a:pt x="1084816" y="3820408"/>
                  <a:pt x="1027865" y="3839856"/>
                  <a:pt x="1023289" y="3835991"/>
                </a:cubicBezTo>
                <a:cubicBezTo>
                  <a:pt x="1027865" y="3839856"/>
                  <a:pt x="1044516" y="3820145"/>
                  <a:pt x="1044516" y="3820145"/>
                </a:cubicBezTo>
                <a:cubicBezTo>
                  <a:pt x="1054183" y="3808699"/>
                  <a:pt x="1035361" y="3812412"/>
                  <a:pt x="1048790" y="3796515"/>
                </a:cubicBezTo>
                <a:cubicBezTo>
                  <a:pt x="1063035" y="3788936"/>
                  <a:pt x="1104386" y="3769386"/>
                  <a:pt x="1133413" y="3753590"/>
                </a:cubicBezTo>
                <a:cubicBezTo>
                  <a:pt x="1222587" y="3710696"/>
                  <a:pt x="1318693" y="3663850"/>
                  <a:pt x="1415806" y="3619489"/>
                </a:cubicBezTo>
                <a:lnTo>
                  <a:pt x="1467758" y="3596711"/>
                </a:lnTo>
                <a:lnTo>
                  <a:pt x="1466610" y="3595026"/>
                </a:lnTo>
                <a:lnTo>
                  <a:pt x="1459716" y="3584900"/>
                </a:lnTo>
                <a:lnTo>
                  <a:pt x="1376618" y="3621390"/>
                </a:lnTo>
                <a:cubicBezTo>
                  <a:pt x="1281757" y="3664248"/>
                  <a:pt x="1188068" y="3708231"/>
                  <a:pt x="1085314" y="3753276"/>
                </a:cubicBezTo>
                <a:cubicBezTo>
                  <a:pt x="1025957" y="3784857"/>
                  <a:pt x="988367" y="3799956"/>
                  <a:pt x="916634" y="3827619"/>
                </a:cubicBezTo>
                <a:cubicBezTo>
                  <a:pt x="874467" y="3838852"/>
                  <a:pt x="899680" y="3819836"/>
                  <a:pt x="937045" y="3803454"/>
                </a:cubicBezTo>
                <a:cubicBezTo>
                  <a:pt x="951290" y="3795877"/>
                  <a:pt x="956630" y="3800386"/>
                  <a:pt x="981082" y="3780725"/>
                </a:cubicBezTo>
                <a:cubicBezTo>
                  <a:pt x="1006582" y="3741250"/>
                  <a:pt x="1081538" y="3709771"/>
                  <a:pt x="1140895" y="3678190"/>
                </a:cubicBezTo>
                <a:cubicBezTo>
                  <a:pt x="1219068" y="3638262"/>
                  <a:pt x="1298280" y="3600777"/>
                  <a:pt x="1378348" y="3565615"/>
                </a:cubicBezTo>
                <a:lnTo>
                  <a:pt x="1464726" y="3530494"/>
                </a:lnTo>
                <a:lnTo>
                  <a:pt x="1461166" y="3517141"/>
                </a:lnTo>
                <a:lnTo>
                  <a:pt x="1377976" y="3551307"/>
                </a:lnTo>
                <a:cubicBezTo>
                  <a:pt x="1280738" y="3593109"/>
                  <a:pt x="1184569" y="3634998"/>
                  <a:pt x="1086918" y="3674001"/>
                </a:cubicBezTo>
                <a:cubicBezTo>
                  <a:pt x="1161722" y="3628774"/>
                  <a:pt x="1240292" y="3583732"/>
                  <a:pt x="1322424" y="3542790"/>
                </a:cubicBezTo>
                <a:lnTo>
                  <a:pt x="1447584" y="3485256"/>
                </a:lnTo>
                <a:lnTo>
                  <a:pt x="1444728" y="3479162"/>
                </a:lnTo>
                <a:lnTo>
                  <a:pt x="1384010" y="3507167"/>
                </a:lnTo>
                <a:cubicBezTo>
                  <a:pt x="1277264" y="3555922"/>
                  <a:pt x="1164405" y="3606253"/>
                  <a:pt x="1066491" y="3650210"/>
                </a:cubicBezTo>
                <a:cubicBezTo>
                  <a:pt x="1133903" y="3609090"/>
                  <a:pt x="1200587" y="3575799"/>
                  <a:pt x="1266095" y="3545058"/>
                </a:cubicBezTo>
                <a:lnTo>
                  <a:pt x="1452213" y="3458214"/>
                </a:lnTo>
                <a:lnTo>
                  <a:pt x="1452814" y="3455159"/>
                </a:lnTo>
                <a:cubicBezTo>
                  <a:pt x="1453628" y="3449094"/>
                  <a:pt x="1453113" y="3442889"/>
                  <a:pt x="1451814" y="3436674"/>
                </a:cubicBezTo>
                <a:lnTo>
                  <a:pt x="1449786" y="3430061"/>
                </a:lnTo>
                <a:lnTo>
                  <a:pt x="1434748" y="3436557"/>
                </a:lnTo>
                <a:cubicBezTo>
                  <a:pt x="1304901" y="3494959"/>
                  <a:pt x="1196821" y="3548920"/>
                  <a:pt x="1069697" y="3598441"/>
                </a:cubicBezTo>
                <a:lnTo>
                  <a:pt x="1062084" y="3602477"/>
                </a:lnTo>
                <a:lnTo>
                  <a:pt x="1057884" y="3601748"/>
                </a:lnTo>
                <a:lnTo>
                  <a:pt x="1029013" y="3604788"/>
                </a:lnTo>
                <a:lnTo>
                  <a:pt x="1033976" y="3602042"/>
                </a:lnTo>
                <a:cubicBezTo>
                  <a:pt x="1119249" y="3559121"/>
                  <a:pt x="1205343" y="3517166"/>
                  <a:pt x="1291709" y="3477210"/>
                </a:cubicBezTo>
                <a:lnTo>
                  <a:pt x="1443608" y="3411128"/>
                </a:lnTo>
                <a:lnTo>
                  <a:pt x="1435692" y="3389095"/>
                </a:lnTo>
                <a:lnTo>
                  <a:pt x="1382085" y="3411226"/>
                </a:lnTo>
                <a:cubicBezTo>
                  <a:pt x="1276377" y="3459767"/>
                  <a:pt x="1165843" y="3511312"/>
                  <a:pt x="1054839" y="3563416"/>
                </a:cubicBezTo>
                <a:lnTo>
                  <a:pt x="1053604" y="3563997"/>
                </a:lnTo>
                <a:lnTo>
                  <a:pt x="1019989" y="3571764"/>
                </a:lnTo>
                <a:cubicBezTo>
                  <a:pt x="1009562" y="3574539"/>
                  <a:pt x="1003520" y="3576672"/>
                  <a:pt x="1005831" y="3577275"/>
                </a:cubicBezTo>
                <a:cubicBezTo>
                  <a:pt x="992390" y="3569313"/>
                  <a:pt x="989216" y="3545473"/>
                  <a:pt x="1009253" y="3550705"/>
                </a:cubicBezTo>
                <a:cubicBezTo>
                  <a:pt x="979968" y="3543059"/>
                  <a:pt x="1014306" y="3547572"/>
                  <a:pt x="973213" y="3555398"/>
                </a:cubicBezTo>
                <a:cubicBezTo>
                  <a:pt x="919360" y="3564344"/>
                  <a:pt x="950523" y="3545019"/>
                  <a:pt x="950523" y="3545019"/>
                </a:cubicBezTo>
                <a:cubicBezTo>
                  <a:pt x="971580" y="3531960"/>
                  <a:pt x="1035525" y="3524907"/>
                  <a:pt x="1045632" y="3518640"/>
                </a:cubicBezTo>
                <a:cubicBezTo>
                  <a:pt x="1045632" y="3518640"/>
                  <a:pt x="1042296" y="3504408"/>
                  <a:pt x="1039805" y="3489654"/>
                </a:cubicBezTo>
                <a:cubicBezTo>
                  <a:pt x="1059161" y="3485802"/>
                  <a:pt x="1093659" y="3480707"/>
                  <a:pt x="1093659" y="3480707"/>
                </a:cubicBezTo>
                <a:cubicBezTo>
                  <a:pt x="1101276" y="3459686"/>
                  <a:pt x="1060020" y="3477120"/>
                  <a:pt x="1060020" y="3477120"/>
                </a:cubicBezTo>
                <a:cubicBezTo>
                  <a:pt x="1035772" y="3474498"/>
                  <a:pt x="948439" y="3470248"/>
                  <a:pt x="952634" y="3475797"/>
                </a:cubicBezTo>
                <a:cubicBezTo>
                  <a:pt x="945103" y="3456017"/>
                  <a:pt x="993045" y="3458888"/>
                  <a:pt x="1033297" y="3451584"/>
                </a:cubicBezTo>
                <a:cubicBezTo>
                  <a:pt x="1058548" y="3444075"/>
                  <a:pt x="1168657" y="3417902"/>
                  <a:pt x="1100662" y="3417960"/>
                </a:cubicBezTo>
                <a:cubicBezTo>
                  <a:pt x="1071217" y="3419920"/>
                  <a:pt x="1045267" y="3426504"/>
                  <a:pt x="1010768" y="3431597"/>
                </a:cubicBezTo>
                <a:cubicBezTo>
                  <a:pt x="978230" y="3436832"/>
                  <a:pt x="952674" y="3440459"/>
                  <a:pt x="930838" y="3443279"/>
                </a:cubicBezTo>
                <a:lnTo>
                  <a:pt x="879854" y="3449363"/>
                </a:lnTo>
                <a:lnTo>
                  <a:pt x="893647" y="3443192"/>
                </a:lnTo>
                <a:lnTo>
                  <a:pt x="991314" y="3394430"/>
                </a:lnTo>
                <a:lnTo>
                  <a:pt x="1045514" y="3376095"/>
                </a:lnTo>
                <a:cubicBezTo>
                  <a:pt x="1080792" y="3367123"/>
                  <a:pt x="1064630" y="3368654"/>
                  <a:pt x="1039235" y="3370651"/>
                </a:cubicBezTo>
                <a:lnTo>
                  <a:pt x="1038906" y="3370668"/>
                </a:lnTo>
                <a:lnTo>
                  <a:pt x="1043123" y="3368564"/>
                </a:lnTo>
                <a:cubicBezTo>
                  <a:pt x="1093999" y="3344120"/>
                  <a:pt x="1146852" y="3319850"/>
                  <a:pt x="1204468" y="3294971"/>
                </a:cubicBezTo>
                <a:cubicBezTo>
                  <a:pt x="1208229" y="3290520"/>
                  <a:pt x="1268403" y="3267255"/>
                  <a:pt x="1259249" y="3259523"/>
                </a:cubicBezTo>
                <a:cubicBezTo>
                  <a:pt x="1249331" y="3251145"/>
                  <a:pt x="1181069" y="3294816"/>
                  <a:pt x="1166060" y="3301751"/>
                </a:cubicBezTo>
                <a:lnTo>
                  <a:pt x="1011909" y="3372087"/>
                </a:lnTo>
                <a:lnTo>
                  <a:pt x="999486" y="3372739"/>
                </a:lnTo>
                <a:cubicBezTo>
                  <a:pt x="987446" y="3372714"/>
                  <a:pt x="978369" y="3371550"/>
                  <a:pt x="977536" y="3367992"/>
                </a:cubicBezTo>
                <a:cubicBezTo>
                  <a:pt x="968449" y="3355971"/>
                  <a:pt x="1189349" y="3312708"/>
                  <a:pt x="1110565" y="3309949"/>
                </a:cubicBezTo>
                <a:cubicBezTo>
                  <a:pt x="1090368" y="3314324"/>
                  <a:pt x="960920" y="3336190"/>
                  <a:pt x="952532" y="3325093"/>
                </a:cubicBezTo>
                <a:cubicBezTo>
                  <a:pt x="947639" y="3318620"/>
                  <a:pt x="972118" y="3278992"/>
                  <a:pt x="967064" y="3282125"/>
                </a:cubicBezTo>
                <a:cubicBezTo>
                  <a:pt x="972118" y="3278992"/>
                  <a:pt x="977171" y="3275857"/>
                  <a:pt x="982225" y="3272724"/>
                </a:cubicBezTo>
                <a:cubicBezTo>
                  <a:pt x="957977" y="3270103"/>
                  <a:pt x="872276" y="3289290"/>
                  <a:pt x="938639" y="3265795"/>
                </a:cubicBezTo>
                <a:cubicBezTo>
                  <a:pt x="1015092" y="3244194"/>
                  <a:pt x="908494" y="3266830"/>
                  <a:pt x="868941" y="3275058"/>
                </a:cubicBezTo>
                <a:lnTo>
                  <a:pt x="859857" y="3276799"/>
                </a:lnTo>
                <a:lnTo>
                  <a:pt x="1082697" y="3171409"/>
                </a:lnTo>
                <a:cubicBezTo>
                  <a:pt x="1100703" y="3159379"/>
                  <a:pt x="1136176" y="3135952"/>
                  <a:pt x="1087026" y="3155452"/>
                </a:cubicBezTo>
                <a:cubicBezTo>
                  <a:pt x="1024166" y="3181893"/>
                  <a:pt x="966110" y="3213484"/>
                  <a:pt x="901359" y="3232881"/>
                </a:cubicBezTo>
                <a:cubicBezTo>
                  <a:pt x="924538" y="3217048"/>
                  <a:pt x="948368" y="3203537"/>
                  <a:pt x="972539" y="3191196"/>
                </a:cubicBezTo>
                <a:lnTo>
                  <a:pt x="1027598" y="3165131"/>
                </a:lnTo>
                <a:lnTo>
                  <a:pt x="1037415" y="3162437"/>
                </a:lnTo>
                <a:cubicBezTo>
                  <a:pt x="1062630" y="3155291"/>
                  <a:pt x="1074408" y="3150618"/>
                  <a:pt x="1077824" y="3147544"/>
                </a:cubicBezTo>
                <a:lnTo>
                  <a:pt x="1071809" y="3144271"/>
                </a:lnTo>
                <a:lnTo>
                  <a:pt x="1119098" y="3122005"/>
                </a:lnTo>
                <a:cubicBezTo>
                  <a:pt x="1143362" y="3109746"/>
                  <a:pt x="1167337" y="3096355"/>
                  <a:pt x="1190706" y="3080684"/>
                </a:cubicBezTo>
                <a:cubicBezTo>
                  <a:pt x="1205200" y="3092926"/>
                  <a:pt x="1199557" y="3060920"/>
                  <a:pt x="1190706" y="3080684"/>
                </a:cubicBezTo>
                <a:lnTo>
                  <a:pt x="1143944" y="3100428"/>
                </a:lnTo>
                <a:lnTo>
                  <a:pt x="1046636" y="3141519"/>
                </a:lnTo>
                <a:lnTo>
                  <a:pt x="1038625" y="3141250"/>
                </a:lnTo>
                <a:cubicBezTo>
                  <a:pt x="1028909" y="3141056"/>
                  <a:pt x="1020988" y="3140704"/>
                  <a:pt x="1019941" y="3139317"/>
                </a:cubicBezTo>
                <a:cubicBezTo>
                  <a:pt x="1015747" y="3133768"/>
                  <a:pt x="1120802" y="3110729"/>
                  <a:pt x="1141859" y="3097670"/>
                </a:cubicBezTo>
                <a:cubicBezTo>
                  <a:pt x="1102467" y="3096291"/>
                  <a:pt x="1090656" y="3111763"/>
                  <a:pt x="1041857" y="3117576"/>
                </a:cubicBezTo>
                <a:cubicBezTo>
                  <a:pt x="1041857" y="3117576"/>
                  <a:pt x="946050" y="3143030"/>
                  <a:pt x="941857" y="3137482"/>
                </a:cubicBezTo>
                <a:lnTo>
                  <a:pt x="999990" y="3093283"/>
                </a:lnTo>
                <a:cubicBezTo>
                  <a:pt x="995797" y="3087734"/>
                  <a:pt x="731992" y="3133153"/>
                  <a:pt x="852210" y="3100712"/>
                </a:cubicBezTo>
                <a:cubicBezTo>
                  <a:pt x="926260" y="3087389"/>
                  <a:pt x="982516" y="3070162"/>
                  <a:pt x="1038931" y="3043329"/>
                </a:cubicBezTo>
                <a:cubicBezTo>
                  <a:pt x="1080184" y="3025897"/>
                  <a:pt x="1118717" y="3035960"/>
                  <a:pt x="1159989" y="3010366"/>
                </a:cubicBezTo>
                <a:cubicBezTo>
                  <a:pt x="1169077" y="3022387"/>
                  <a:pt x="1159989" y="3010366"/>
                  <a:pt x="1159989" y="3010366"/>
                </a:cubicBezTo>
                <a:cubicBezTo>
                  <a:pt x="1133267" y="2984831"/>
                  <a:pt x="1033877" y="3046463"/>
                  <a:pt x="1010488" y="3035159"/>
                </a:cubicBezTo>
                <a:cubicBezTo>
                  <a:pt x="1004592" y="3038815"/>
                  <a:pt x="988819" y="3006490"/>
                  <a:pt x="993873" y="3003358"/>
                </a:cubicBezTo>
                <a:cubicBezTo>
                  <a:pt x="950125" y="3006036"/>
                  <a:pt x="917259" y="3034565"/>
                  <a:pt x="878566" y="3034112"/>
                </a:cubicBezTo>
                <a:cubicBezTo>
                  <a:pt x="863567" y="3033905"/>
                  <a:pt x="859371" y="3028357"/>
                  <a:pt x="845931" y="3020392"/>
                </a:cubicBezTo>
                <a:cubicBezTo>
                  <a:pt x="807397" y="3010330"/>
                  <a:pt x="766985" y="3027241"/>
                  <a:pt x="725892" y="3035067"/>
                </a:cubicBezTo>
                <a:cubicBezTo>
                  <a:pt x="636839" y="3048181"/>
                  <a:pt x="565280" y="3076256"/>
                  <a:pt x="477087" y="3080691"/>
                </a:cubicBezTo>
                <a:cubicBezTo>
                  <a:pt x="568003" y="3048762"/>
                  <a:pt x="637699" y="3039499"/>
                  <a:pt x="729312" y="3008496"/>
                </a:cubicBezTo>
                <a:cubicBezTo>
                  <a:pt x="750370" y="2995438"/>
                  <a:pt x="799170" y="2989625"/>
                  <a:pt x="859620" y="2977947"/>
                </a:cubicBezTo>
                <a:cubicBezTo>
                  <a:pt x="889926" y="2967305"/>
                  <a:pt x="1059622" y="2938137"/>
                  <a:pt x="951393" y="2937337"/>
                </a:cubicBezTo>
                <a:cubicBezTo>
                  <a:pt x="931196" y="2941712"/>
                  <a:pt x="842143" y="2954827"/>
                  <a:pt x="827000" y="2956069"/>
                </a:cubicBezTo>
                <a:cubicBezTo>
                  <a:pt x="817752" y="2953653"/>
                  <a:pt x="808664" y="2941631"/>
                  <a:pt x="808664" y="2941631"/>
                </a:cubicBezTo>
                <a:cubicBezTo>
                  <a:pt x="769972" y="2941177"/>
                  <a:pt x="734613" y="2954953"/>
                  <a:pt x="703610" y="2964671"/>
                </a:cubicBezTo>
                <a:cubicBezTo>
                  <a:pt x="674164" y="2966630"/>
                  <a:pt x="617749" y="2993465"/>
                  <a:pt x="599415" y="2979028"/>
                </a:cubicBezTo>
                <a:cubicBezTo>
                  <a:pt x="581079" y="2964590"/>
                  <a:pt x="649756" y="2973618"/>
                  <a:pt x="620472" y="2965970"/>
                </a:cubicBezTo>
                <a:cubicBezTo>
                  <a:pt x="581939" y="2955909"/>
                  <a:pt x="492887" y="2969023"/>
                  <a:pt x="597943" y="2945984"/>
                </a:cubicBezTo>
                <a:cubicBezTo>
                  <a:pt x="673552" y="2924904"/>
                  <a:pt x="712944" y="2926285"/>
                  <a:pt x="794611" y="2891941"/>
                </a:cubicBezTo>
                <a:cubicBezTo>
                  <a:pt x="772648" y="2886206"/>
                  <a:pt x="700019" y="2898136"/>
                  <a:pt x="652655" y="2905287"/>
                </a:cubicBezTo>
                <a:lnTo>
                  <a:pt x="646609" y="2906078"/>
                </a:lnTo>
                <a:lnTo>
                  <a:pt x="729831" y="2860269"/>
                </a:lnTo>
                <a:lnTo>
                  <a:pt x="613976" y="2909545"/>
                </a:lnTo>
                <a:lnTo>
                  <a:pt x="591168" y="2905363"/>
                </a:lnTo>
                <a:cubicBezTo>
                  <a:pt x="581924" y="2900652"/>
                  <a:pt x="615188" y="2895561"/>
                  <a:pt x="638441" y="2888271"/>
                </a:cubicBezTo>
                <a:cubicBezTo>
                  <a:pt x="495713" y="2892567"/>
                  <a:pt x="372936" y="2942896"/>
                  <a:pt x="234400" y="2952739"/>
                </a:cubicBezTo>
                <a:lnTo>
                  <a:pt x="210991" y="2955432"/>
                </a:lnTo>
                <a:lnTo>
                  <a:pt x="212154" y="2954703"/>
                </a:lnTo>
                <a:cubicBezTo>
                  <a:pt x="229622" y="2943310"/>
                  <a:pt x="298132" y="2919462"/>
                  <a:pt x="322583" y="2899800"/>
                </a:cubicBezTo>
                <a:cubicBezTo>
                  <a:pt x="354017" y="2871873"/>
                  <a:pt x="265632" y="2919249"/>
                  <a:pt x="254610" y="2923012"/>
                </a:cubicBezTo>
                <a:cubicBezTo>
                  <a:pt x="233318" y="2933902"/>
                  <a:pt x="216377" y="2942063"/>
                  <a:pt x="201424" y="2948908"/>
                </a:cubicBezTo>
                <a:lnTo>
                  <a:pt x="177709" y="2959259"/>
                </a:lnTo>
                <a:lnTo>
                  <a:pt x="91836" y="2969135"/>
                </a:lnTo>
                <a:lnTo>
                  <a:pt x="92072" y="2962230"/>
                </a:lnTo>
                <a:cubicBezTo>
                  <a:pt x="93217" y="2963196"/>
                  <a:pt x="89743" y="2964892"/>
                  <a:pt x="83581" y="2966939"/>
                </a:cubicBezTo>
                <a:lnTo>
                  <a:pt x="64180" y="2972316"/>
                </a:lnTo>
                <a:lnTo>
                  <a:pt x="0" y="2979697"/>
                </a:lnTo>
                <a:lnTo>
                  <a:pt x="20627" y="2969434"/>
                </a:lnTo>
                <a:cubicBezTo>
                  <a:pt x="25967" y="2973944"/>
                  <a:pt x="30545" y="2977811"/>
                  <a:pt x="27609" y="2961169"/>
                </a:cubicBezTo>
                <a:cubicBezTo>
                  <a:pt x="27609" y="2961169"/>
                  <a:pt x="24387" y="2964983"/>
                  <a:pt x="20627" y="2969434"/>
                </a:cubicBezTo>
                <a:lnTo>
                  <a:pt x="13813" y="2954865"/>
                </a:lnTo>
                <a:lnTo>
                  <a:pt x="78391" y="2939461"/>
                </a:lnTo>
                <a:cubicBezTo>
                  <a:pt x="98428" y="2944694"/>
                  <a:pt x="117784" y="2940842"/>
                  <a:pt x="133787" y="2930919"/>
                </a:cubicBezTo>
                <a:cubicBezTo>
                  <a:pt x="133787" y="2930919"/>
                  <a:pt x="134933" y="2931821"/>
                  <a:pt x="136365" y="2932949"/>
                </a:cubicBezTo>
                <a:lnTo>
                  <a:pt x="138472" y="2934608"/>
                </a:lnTo>
                <a:lnTo>
                  <a:pt x="140663" y="2936333"/>
                </a:lnTo>
                <a:cubicBezTo>
                  <a:pt x="141809" y="2937235"/>
                  <a:pt x="142382" y="2937686"/>
                  <a:pt x="141522" y="2937009"/>
                </a:cubicBezTo>
                <a:lnTo>
                  <a:pt x="138472" y="2934608"/>
                </a:lnTo>
                <a:lnTo>
                  <a:pt x="133787" y="2930919"/>
                </a:lnTo>
                <a:cubicBezTo>
                  <a:pt x="120344" y="2922954"/>
                  <a:pt x="99448" y="2926405"/>
                  <a:pt x="78391" y="2939461"/>
                </a:cubicBezTo>
                <a:lnTo>
                  <a:pt x="9893" y="2945351"/>
                </a:lnTo>
                <a:lnTo>
                  <a:pt x="40813" y="2926967"/>
                </a:lnTo>
                <a:lnTo>
                  <a:pt x="53513" y="2918350"/>
                </a:lnTo>
                <a:lnTo>
                  <a:pt x="268664" y="2885141"/>
                </a:lnTo>
                <a:cubicBezTo>
                  <a:pt x="408857" y="2861535"/>
                  <a:pt x="547710" y="2834517"/>
                  <a:pt x="686017" y="2799007"/>
                </a:cubicBezTo>
                <a:cubicBezTo>
                  <a:pt x="711268" y="2791498"/>
                  <a:pt x="839712" y="2779762"/>
                  <a:pt x="847326" y="2758740"/>
                </a:cubicBezTo>
                <a:cubicBezTo>
                  <a:pt x="842434" y="2752266"/>
                  <a:pt x="827290" y="2753508"/>
                  <a:pt x="827290" y="2753508"/>
                </a:cubicBezTo>
                <a:cubicBezTo>
                  <a:pt x="758436" y="2762249"/>
                  <a:pt x="702880" y="2780400"/>
                  <a:pt x="657432" y="2792284"/>
                </a:cubicBezTo>
                <a:cubicBezTo>
                  <a:pt x="607932" y="2797172"/>
                  <a:pt x="530619" y="2827456"/>
                  <a:pt x="487733" y="2821454"/>
                </a:cubicBezTo>
                <a:cubicBezTo>
                  <a:pt x="478485" y="2819038"/>
                  <a:pt x="469397" y="2807016"/>
                  <a:pt x="464344" y="2810149"/>
                </a:cubicBezTo>
                <a:cubicBezTo>
                  <a:pt x="434898" y="2812110"/>
                  <a:pt x="354234" y="2836323"/>
                  <a:pt x="320596" y="2832734"/>
                </a:cubicBezTo>
                <a:cubicBezTo>
                  <a:pt x="304753" y="2833051"/>
                  <a:pt x="292172" y="2816405"/>
                  <a:pt x="292172" y="2816405"/>
                </a:cubicBezTo>
                <a:cubicBezTo>
                  <a:pt x="292172" y="2816405"/>
                  <a:pt x="288420" y="2816353"/>
                  <a:pt x="283301" y="2817150"/>
                </a:cubicBezTo>
                <a:lnTo>
                  <a:pt x="275790" y="2819717"/>
                </a:lnTo>
                <a:lnTo>
                  <a:pt x="263603" y="2820272"/>
                </a:lnTo>
                <a:lnTo>
                  <a:pt x="261919" y="2818525"/>
                </a:lnTo>
                <a:cubicBezTo>
                  <a:pt x="260762" y="2818223"/>
                  <a:pt x="259500" y="2819006"/>
                  <a:pt x="256973" y="2820574"/>
                </a:cubicBezTo>
                <a:lnTo>
                  <a:pt x="263603" y="2820272"/>
                </a:lnTo>
                <a:lnTo>
                  <a:pt x="266220" y="2822988"/>
                </a:lnTo>
                <a:cubicBezTo>
                  <a:pt x="247726" y="2818159"/>
                  <a:pt x="224176" y="2816462"/>
                  <a:pt x="224176" y="2816462"/>
                </a:cubicBezTo>
                <a:cubicBezTo>
                  <a:pt x="215948" y="2795757"/>
                  <a:pt x="321617" y="2814445"/>
                  <a:pt x="372978" y="2790743"/>
                </a:cubicBezTo>
                <a:cubicBezTo>
                  <a:pt x="378031" y="2787610"/>
                  <a:pt x="389841" y="2772138"/>
                  <a:pt x="394894" y="2769003"/>
                </a:cubicBezTo>
                <a:cubicBezTo>
                  <a:pt x="430253" y="2755226"/>
                  <a:pt x="476401" y="2744267"/>
                  <a:pt x="526061" y="2729773"/>
                </a:cubicBezTo>
                <a:cubicBezTo>
                  <a:pt x="546258" y="2725398"/>
                  <a:pt x="715956" y="2696228"/>
                  <a:pt x="721010" y="2693095"/>
                </a:cubicBezTo>
                <a:cubicBezTo>
                  <a:pt x="721870" y="2684413"/>
                  <a:pt x="689234" y="2670694"/>
                  <a:pt x="679143" y="2668801"/>
                </a:cubicBezTo>
                <a:cubicBezTo>
                  <a:pt x="664841" y="2669521"/>
                  <a:pt x="544643" y="2693801"/>
                  <a:pt x="620395" y="2671275"/>
                </a:cubicBezTo>
                <a:cubicBezTo>
                  <a:pt x="701060" y="2647062"/>
                  <a:pt x="546504" y="2674989"/>
                  <a:pt x="526308" y="2679363"/>
                </a:cubicBezTo>
                <a:cubicBezTo>
                  <a:pt x="470913" y="2687909"/>
                  <a:pt x="422112" y="2693721"/>
                  <a:pt x="402757" y="2697573"/>
                </a:cubicBezTo>
                <a:cubicBezTo>
                  <a:pt x="290639" y="2712089"/>
                  <a:pt x="187318" y="2727602"/>
                  <a:pt x="86608" y="2742683"/>
                </a:cubicBezTo>
                <a:lnTo>
                  <a:pt x="65537" y="2745665"/>
                </a:lnTo>
                <a:lnTo>
                  <a:pt x="83937" y="2731994"/>
                </a:lnTo>
                <a:lnTo>
                  <a:pt x="89871" y="2726682"/>
                </a:lnTo>
                <a:lnTo>
                  <a:pt x="155134" y="2715300"/>
                </a:lnTo>
                <a:cubicBezTo>
                  <a:pt x="195386" y="2707998"/>
                  <a:pt x="298722" y="2702323"/>
                  <a:pt x="324833" y="2686131"/>
                </a:cubicBezTo>
                <a:cubicBezTo>
                  <a:pt x="334941" y="2679864"/>
                  <a:pt x="322358" y="2663218"/>
                  <a:pt x="333467" y="2646819"/>
                </a:cubicBezTo>
                <a:cubicBezTo>
                  <a:pt x="350331" y="2628214"/>
                  <a:pt x="369525" y="2633968"/>
                  <a:pt x="409078" y="2625740"/>
                </a:cubicBezTo>
                <a:cubicBezTo>
                  <a:pt x="439383" y="2615097"/>
                  <a:pt x="460440" y="2602039"/>
                  <a:pt x="480638" y="2597665"/>
                </a:cubicBezTo>
                <a:cubicBezTo>
                  <a:pt x="565495" y="2579001"/>
                  <a:pt x="640245" y="2566603"/>
                  <a:pt x="731001" y="2544284"/>
                </a:cubicBezTo>
                <a:cubicBezTo>
                  <a:pt x="731001" y="2544284"/>
                  <a:pt x="814138" y="2542984"/>
                  <a:pt x="810803" y="2528752"/>
                </a:cubicBezTo>
                <a:cubicBezTo>
                  <a:pt x="811306" y="2523687"/>
                  <a:pt x="786556" y="2526131"/>
                  <a:pt x="766712" y="2528928"/>
                </a:cubicBezTo>
                <a:lnTo>
                  <a:pt x="751662" y="2531334"/>
                </a:lnTo>
                <a:lnTo>
                  <a:pt x="752057" y="2531225"/>
                </a:lnTo>
                <a:lnTo>
                  <a:pt x="749130" y="2531738"/>
                </a:lnTo>
                <a:lnTo>
                  <a:pt x="744396" y="2532495"/>
                </a:lnTo>
                <a:cubicBezTo>
                  <a:pt x="742546" y="2532836"/>
                  <a:pt x="741946" y="2532976"/>
                  <a:pt x="743066" y="2532800"/>
                </a:cubicBezTo>
                <a:lnTo>
                  <a:pt x="749130" y="2531738"/>
                </a:lnTo>
                <a:lnTo>
                  <a:pt x="751662" y="2531334"/>
                </a:lnTo>
                <a:lnTo>
                  <a:pt x="638678" y="2562484"/>
                </a:lnTo>
                <a:cubicBezTo>
                  <a:pt x="599680" y="2573082"/>
                  <a:pt x="563318" y="2581030"/>
                  <a:pt x="541104" y="2577827"/>
                </a:cubicBezTo>
                <a:cubicBezTo>
                  <a:pt x="526802" y="2578545"/>
                  <a:pt x="517714" y="2566523"/>
                  <a:pt x="508467" y="2564107"/>
                </a:cubicBezTo>
                <a:cubicBezTo>
                  <a:pt x="493324" y="2565349"/>
                  <a:pt x="463861" y="2575469"/>
                  <a:pt x="433718" y="2576504"/>
                </a:cubicBezTo>
                <a:cubicBezTo>
                  <a:pt x="413519" y="2580880"/>
                  <a:pt x="314378" y="2592103"/>
                  <a:pt x="374987" y="2570818"/>
                </a:cubicBezTo>
                <a:cubicBezTo>
                  <a:pt x="411188" y="2556519"/>
                  <a:pt x="464881" y="2557181"/>
                  <a:pt x="484237" y="2553327"/>
                </a:cubicBezTo>
                <a:cubicBezTo>
                  <a:pt x="505133" y="2549877"/>
                  <a:pt x="516243" y="2533479"/>
                  <a:pt x="521296" y="2530346"/>
                </a:cubicBezTo>
                <a:cubicBezTo>
                  <a:pt x="536298" y="2530550"/>
                  <a:pt x="546387" y="2532444"/>
                  <a:pt x="565743" y="2528590"/>
                </a:cubicBezTo>
                <a:cubicBezTo>
                  <a:pt x="570796" y="2525458"/>
                  <a:pt x="591854" y="2512401"/>
                  <a:pt x="601961" y="2506133"/>
                </a:cubicBezTo>
                <a:cubicBezTo>
                  <a:pt x="617104" y="2504891"/>
                  <a:pt x="668305" y="2490798"/>
                  <a:pt x="712912" y="2479437"/>
                </a:cubicBezTo>
                <a:cubicBezTo>
                  <a:pt x="757518" y="2468074"/>
                  <a:pt x="868469" y="2441380"/>
                  <a:pt x="783628" y="2451884"/>
                </a:cubicBezTo>
                <a:cubicBezTo>
                  <a:pt x="704683" y="2458731"/>
                  <a:pt x="618824" y="2487526"/>
                  <a:pt x="544073" y="2499923"/>
                </a:cubicBezTo>
                <a:cubicBezTo>
                  <a:pt x="511322" y="2507328"/>
                  <a:pt x="476473" y="2511959"/>
                  <a:pt x="441188" y="2516014"/>
                </a:cubicBezTo>
                <a:lnTo>
                  <a:pt x="414999" y="2519148"/>
                </a:lnTo>
                <a:lnTo>
                  <a:pt x="419958" y="2516802"/>
                </a:lnTo>
                <a:lnTo>
                  <a:pt x="461001" y="2497201"/>
                </a:lnTo>
                <a:lnTo>
                  <a:pt x="525738" y="2485485"/>
                </a:lnTo>
                <a:cubicBezTo>
                  <a:pt x="575238" y="2480598"/>
                  <a:pt x="650830" y="2467678"/>
                  <a:pt x="587907" y="2456444"/>
                </a:cubicBezTo>
                <a:lnTo>
                  <a:pt x="542226" y="2458962"/>
                </a:lnTo>
                <a:lnTo>
                  <a:pt x="633471" y="2417815"/>
                </a:lnTo>
                <a:cubicBezTo>
                  <a:pt x="709897" y="2383629"/>
                  <a:pt x="788268" y="2348497"/>
                  <a:pt x="858647" y="2313152"/>
                </a:cubicBezTo>
                <a:cubicBezTo>
                  <a:pt x="932248" y="2273991"/>
                  <a:pt x="834708" y="2313634"/>
                  <a:pt x="808140" y="2324970"/>
                </a:cubicBezTo>
                <a:cubicBezTo>
                  <a:pt x="715717" y="2367842"/>
                  <a:pt x="620639" y="2403027"/>
                  <a:pt x="534661" y="2438268"/>
                </a:cubicBezTo>
                <a:cubicBezTo>
                  <a:pt x="462926" y="2465932"/>
                  <a:pt x="531188" y="2422261"/>
                  <a:pt x="561516" y="2406474"/>
                </a:cubicBezTo>
                <a:cubicBezTo>
                  <a:pt x="690714" y="2340185"/>
                  <a:pt x="817505" y="2286028"/>
                  <a:pt x="962839" y="2219203"/>
                </a:cubicBezTo>
                <a:cubicBezTo>
                  <a:pt x="1004190" y="2199654"/>
                  <a:pt x="909401" y="2214377"/>
                  <a:pt x="914741" y="2218887"/>
                </a:cubicBezTo>
                <a:cubicBezTo>
                  <a:pt x="783939" y="2257674"/>
                  <a:pt x="703606" y="2324923"/>
                  <a:pt x="570117" y="2366887"/>
                </a:cubicBezTo>
                <a:cubicBezTo>
                  <a:pt x="694738" y="2296731"/>
                  <a:pt x="833089" y="2238175"/>
                  <a:pt x="975202" y="2175168"/>
                </a:cubicBezTo>
                <a:cubicBezTo>
                  <a:pt x="978425" y="2171352"/>
                  <a:pt x="1037493" y="2160228"/>
                  <a:pt x="1022998" y="2147985"/>
                </a:cubicBezTo>
                <a:cubicBezTo>
                  <a:pt x="1018421" y="2144119"/>
                  <a:pt x="972492" y="2159803"/>
                  <a:pt x="991854" y="2155455"/>
                </a:cubicBezTo>
                <a:cubicBezTo>
                  <a:pt x="934902" y="2174901"/>
                  <a:pt x="857541" y="2218513"/>
                  <a:pt x="796549" y="2233460"/>
                </a:cubicBezTo>
                <a:cubicBezTo>
                  <a:pt x="773968" y="2241624"/>
                  <a:pt x="752490" y="2237646"/>
                  <a:pt x="738243" y="2245227"/>
                </a:cubicBezTo>
                <a:cubicBezTo>
                  <a:pt x="681294" y="2264674"/>
                  <a:pt x="631093" y="2303987"/>
                  <a:pt x="569566" y="2319570"/>
                </a:cubicBezTo>
                <a:cubicBezTo>
                  <a:pt x="606339" y="2296153"/>
                  <a:pt x="628920" y="2287989"/>
                  <a:pt x="661172" y="2268379"/>
                </a:cubicBezTo>
                <a:cubicBezTo>
                  <a:pt x="650148" y="2272143"/>
                  <a:pt x="752490" y="2237646"/>
                  <a:pt x="754895" y="2225513"/>
                </a:cubicBezTo>
                <a:cubicBezTo>
                  <a:pt x="748200" y="2213322"/>
                  <a:pt x="630790" y="2276492"/>
                  <a:pt x="619766" y="2280257"/>
                </a:cubicBezTo>
                <a:cubicBezTo>
                  <a:pt x="493792" y="2342730"/>
                  <a:pt x="418836" y="2374209"/>
                  <a:pt x="285063" y="2436632"/>
                </a:cubicBezTo>
                <a:cubicBezTo>
                  <a:pt x="285063" y="2436632"/>
                  <a:pt x="223838" y="2479710"/>
                  <a:pt x="215787" y="2459836"/>
                </a:cubicBezTo>
                <a:cubicBezTo>
                  <a:pt x="218194" y="2447705"/>
                  <a:pt x="324294" y="2408757"/>
                  <a:pt x="327517" y="2404941"/>
                </a:cubicBezTo>
                <a:cubicBezTo>
                  <a:pt x="427687" y="2354446"/>
                  <a:pt x="520110" y="2311574"/>
                  <a:pt x="622740" y="2256618"/>
                </a:cubicBezTo>
                <a:cubicBezTo>
                  <a:pt x="558238" y="2295839"/>
                  <a:pt x="647441" y="2256780"/>
                  <a:pt x="641507" y="2245231"/>
                </a:cubicBezTo>
                <a:cubicBezTo>
                  <a:pt x="630236" y="2229171"/>
                  <a:pt x="505616" y="2299329"/>
                  <a:pt x="494594" y="2303093"/>
                </a:cubicBezTo>
                <a:cubicBezTo>
                  <a:pt x="384164" y="2357998"/>
                  <a:pt x="264634" y="2412841"/>
                  <a:pt x="132752" y="2482312"/>
                </a:cubicBezTo>
                <a:cubicBezTo>
                  <a:pt x="132752" y="2482312"/>
                  <a:pt x="62374" y="2517655"/>
                  <a:pt x="67464" y="2502344"/>
                </a:cubicBezTo>
                <a:lnTo>
                  <a:pt x="86131" y="2492108"/>
                </a:lnTo>
                <a:lnTo>
                  <a:pt x="116140" y="2485316"/>
                </a:lnTo>
                <a:cubicBezTo>
                  <a:pt x="127756" y="2482273"/>
                  <a:pt x="136775" y="2479269"/>
                  <a:pt x="140166" y="2476595"/>
                </a:cubicBezTo>
                <a:lnTo>
                  <a:pt x="130936" y="2470197"/>
                </a:lnTo>
                <a:lnTo>
                  <a:pt x="137843" y="2466999"/>
                </a:lnTo>
                <a:cubicBezTo>
                  <a:pt x="131399" y="2474628"/>
                  <a:pt x="212261" y="2436156"/>
                  <a:pt x="197766" y="2423913"/>
                </a:cubicBezTo>
                <a:cubicBezTo>
                  <a:pt x="193190" y="2420047"/>
                  <a:pt x="116903" y="2462384"/>
                  <a:pt x="102122" y="2470600"/>
                </a:cubicBezTo>
                <a:lnTo>
                  <a:pt x="96043" y="2473356"/>
                </a:lnTo>
                <a:lnTo>
                  <a:pt x="95092" y="2473453"/>
                </a:lnTo>
                <a:lnTo>
                  <a:pt x="73836" y="2477824"/>
                </a:lnTo>
                <a:lnTo>
                  <a:pt x="207025" y="2405990"/>
                </a:lnTo>
                <a:cubicBezTo>
                  <a:pt x="275116" y="2371029"/>
                  <a:pt x="345226" y="2336002"/>
                  <a:pt x="417216" y="2298749"/>
                </a:cubicBezTo>
                <a:cubicBezTo>
                  <a:pt x="417216" y="2298749"/>
                  <a:pt x="446495" y="2302778"/>
                  <a:pt x="443786" y="2287415"/>
                </a:cubicBezTo>
                <a:cubicBezTo>
                  <a:pt x="441668" y="2279088"/>
                  <a:pt x="375049" y="2309983"/>
                  <a:pt x="412639" y="2294884"/>
                </a:cubicBezTo>
                <a:cubicBezTo>
                  <a:pt x="288533" y="2345862"/>
                  <a:pt x="151023" y="2431278"/>
                  <a:pt x="26098" y="2473939"/>
                </a:cubicBezTo>
                <a:cubicBezTo>
                  <a:pt x="137041" y="2399857"/>
                  <a:pt x="303317" y="2337647"/>
                  <a:pt x="436273" y="2266904"/>
                </a:cubicBezTo>
                <a:cubicBezTo>
                  <a:pt x="447295" y="2263140"/>
                  <a:pt x="495091" y="2235960"/>
                  <a:pt x="485174" y="2227582"/>
                </a:cubicBezTo>
                <a:lnTo>
                  <a:pt x="421779" y="2254661"/>
                </a:lnTo>
                <a:cubicBezTo>
                  <a:pt x="362422" y="2286242"/>
                  <a:pt x="296566" y="2317780"/>
                  <a:pt x="235855" y="2341680"/>
                </a:cubicBezTo>
                <a:cubicBezTo>
                  <a:pt x="283270" y="2314176"/>
                  <a:pt x="336054" y="2287667"/>
                  <a:pt x="391192" y="2260695"/>
                </a:cubicBezTo>
                <a:cubicBezTo>
                  <a:pt x="446329" y="2233723"/>
                  <a:pt x="503817" y="2206285"/>
                  <a:pt x="560643" y="2176926"/>
                </a:cubicBezTo>
                <a:cubicBezTo>
                  <a:pt x="669149" y="2125845"/>
                  <a:pt x="786275" y="2083134"/>
                  <a:pt x="885682" y="2031995"/>
                </a:cubicBezTo>
                <a:cubicBezTo>
                  <a:pt x="935764" y="2006747"/>
                  <a:pt x="987609" y="1981351"/>
                  <a:pt x="1041338" y="1958366"/>
                </a:cubicBezTo>
                <a:lnTo>
                  <a:pt x="1072664" y="1947265"/>
                </a:lnTo>
                <a:lnTo>
                  <a:pt x="952233" y="2003733"/>
                </a:lnTo>
                <a:cubicBezTo>
                  <a:pt x="904921" y="2026350"/>
                  <a:pt x="858601" y="2048786"/>
                  <a:pt x="814014" y="2070233"/>
                </a:cubicBezTo>
                <a:cubicBezTo>
                  <a:pt x="784986" y="2086029"/>
                  <a:pt x="743635" y="2105580"/>
                  <a:pt x="729390" y="2113158"/>
                </a:cubicBezTo>
                <a:cubicBezTo>
                  <a:pt x="715961" y="2129054"/>
                  <a:pt x="734784" y="2125342"/>
                  <a:pt x="725117" y="2136788"/>
                </a:cubicBezTo>
                <a:cubicBezTo>
                  <a:pt x="725117" y="2136788"/>
                  <a:pt x="708465" y="2156499"/>
                  <a:pt x="703888" y="2152634"/>
                </a:cubicBezTo>
                <a:cubicBezTo>
                  <a:pt x="708465" y="2156499"/>
                  <a:pt x="765416" y="2137052"/>
                  <a:pt x="814568" y="2117553"/>
                </a:cubicBezTo>
                <a:lnTo>
                  <a:pt x="813564" y="2124251"/>
                </a:lnTo>
                <a:lnTo>
                  <a:pt x="807586" y="2125819"/>
                </a:lnTo>
                <a:cubicBezTo>
                  <a:pt x="809873" y="2127752"/>
                  <a:pt x="811957" y="2127605"/>
                  <a:pt x="813300" y="2126015"/>
                </a:cubicBezTo>
                <a:lnTo>
                  <a:pt x="813564" y="2124251"/>
                </a:lnTo>
                <a:lnTo>
                  <a:pt x="847543" y="2115341"/>
                </a:lnTo>
                <a:cubicBezTo>
                  <a:pt x="886412" y="2100880"/>
                  <a:pt x="922818" y="2076063"/>
                  <a:pt x="963942" y="2055231"/>
                </a:cubicBezTo>
                <a:lnTo>
                  <a:pt x="1124413" y="1987804"/>
                </a:lnTo>
                <a:lnTo>
                  <a:pt x="1123589" y="1986081"/>
                </a:lnTo>
                <a:cubicBezTo>
                  <a:pt x="1113109" y="1957893"/>
                  <a:pt x="1117104" y="1946564"/>
                  <a:pt x="1110675" y="1920784"/>
                </a:cubicBezTo>
                <a:lnTo>
                  <a:pt x="1109999" y="1917856"/>
                </a:lnTo>
                <a:lnTo>
                  <a:pt x="1105242" y="1919321"/>
                </a:lnTo>
                <a:lnTo>
                  <a:pt x="1094394" y="1921710"/>
                </a:lnTo>
                <a:lnTo>
                  <a:pt x="1109367" y="1915134"/>
                </a:lnTo>
                <a:lnTo>
                  <a:pt x="1104688" y="1894914"/>
                </a:lnTo>
                <a:cubicBezTo>
                  <a:pt x="1101210" y="1886829"/>
                  <a:pt x="1097499" y="1879398"/>
                  <a:pt x="1097318" y="1872965"/>
                </a:cubicBezTo>
                <a:cubicBezTo>
                  <a:pt x="1098487" y="1855743"/>
                  <a:pt x="1104326" y="1839185"/>
                  <a:pt x="1101810" y="1832420"/>
                </a:cubicBezTo>
                <a:cubicBezTo>
                  <a:pt x="1099296" y="1825655"/>
                  <a:pt x="1087644" y="1814689"/>
                  <a:pt x="1085130" y="1807924"/>
                </a:cubicBezTo>
                <a:cubicBezTo>
                  <a:pt x="1084459" y="1795929"/>
                  <a:pt x="1094653" y="1780910"/>
                  <a:pt x="1093983" y="1768915"/>
                </a:cubicBezTo>
                <a:cubicBezTo>
                  <a:pt x="1094358" y="1759740"/>
                  <a:pt x="1091110" y="1751002"/>
                  <a:pt x="1086772" y="1741879"/>
                </a:cubicBezTo>
                <a:lnTo>
                  <a:pt x="1074410" y="1715498"/>
                </a:lnTo>
                <a:lnTo>
                  <a:pt x="1066677" y="1708253"/>
                </a:lnTo>
                <a:cubicBezTo>
                  <a:pt x="1064795" y="1705814"/>
                  <a:pt x="1065520" y="1705110"/>
                  <a:pt x="1070257" y="1707361"/>
                </a:cubicBezTo>
                <a:lnTo>
                  <a:pt x="1074524" y="1709742"/>
                </a:lnTo>
                <a:lnTo>
                  <a:pt x="1078382" y="1702549"/>
                </a:lnTo>
                <a:lnTo>
                  <a:pt x="1079090" y="1698956"/>
                </a:lnTo>
                <a:lnTo>
                  <a:pt x="1065561" y="1688118"/>
                </a:lnTo>
                <a:cubicBezTo>
                  <a:pt x="1040131" y="1668363"/>
                  <a:pt x="1044514" y="1669304"/>
                  <a:pt x="1059569" y="1677909"/>
                </a:cubicBezTo>
                <a:lnTo>
                  <a:pt x="1080687" y="1690660"/>
                </a:lnTo>
                <a:lnTo>
                  <a:pt x="1074512" y="1656483"/>
                </a:lnTo>
                <a:cubicBezTo>
                  <a:pt x="1070229" y="1645175"/>
                  <a:pt x="1065081" y="1634298"/>
                  <a:pt x="1063125" y="1624791"/>
                </a:cubicBezTo>
                <a:cubicBezTo>
                  <a:pt x="1064605" y="1606696"/>
                  <a:pt x="1072283" y="1584911"/>
                  <a:pt x="1067253" y="1571378"/>
                </a:cubicBezTo>
                <a:cubicBezTo>
                  <a:pt x="1069403" y="1565280"/>
                  <a:pt x="1048730" y="1552112"/>
                  <a:pt x="1046214" y="1545346"/>
                </a:cubicBezTo>
                <a:cubicBezTo>
                  <a:pt x="1042973" y="1538327"/>
                  <a:pt x="1058252" y="1525098"/>
                  <a:pt x="1057581" y="1513103"/>
                </a:cubicBezTo>
                <a:cubicBezTo>
                  <a:pt x="1061267" y="1502647"/>
                  <a:pt x="1049981" y="1504545"/>
                  <a:pt x="1047466" y="1497781"/>
                </a:cubicBezTo>
                <a:cubicBezTo>
                  <a:pt x="1048542" y="1494731"/>
                  <a:pt x="1050001" y="1490592"/>
                  <a:pt x="1050877" y="1486369"/>
                </a:cubicBezTo>
                <a:lnTo>
                  <a:pt x="1050833" y="1480465"/>
                </a:lnTo>
                <a:lnTo>
                  <a:pt x="1041530" y="1473707"/>
                </a:lnTo>
                <a:cubicBezTo>
                  <a:pt x="1022755" y="1460751"/>
                  <a:pt x="1000931" y="1446401"/>
                  <a:pt x="984629" y="1433549"/>
                </a:cubicBezTo>
                <a:cubicBezTo>
                  <a:pt x="952509" y="1407682"/>
                  <a:pt x="924310" y="1386163"/>
                  <a:pt x="895502" y="1364446"/>
                </a:cubicBezTo>
                <a:lnTo>
                  <a:pt x="824326" y="1310519"/>
                </a:lnTo>
                <a:lnTo>
                  <a:pt x="843608" y="1320914"/>
                </a:lnTo>
                <a:cubicBezTo>
                  <a:pt x="872103" y="1338551"/>
                  <a:pt x="920140" y="1370817"/>
                  <a:pt x="931247" y="1362621"/>
                </a:cubicBezTo>
                <a:cubicBezTo>
                  <a:pt x="932424" y="1356488"/>
                  <a:pt x="820136" y="1295731"/>
                  <a:pt x="825089" y="1303039"/>
                </a:cubicBezTo>
                <a:cubicBezTo>
                  <a:pt x="821312" y="1289601"/>
                  <a:pt x="837302" y="1272539"/>
                  <a:pt x="848035" y="1288373"/>
                </a:cubicBezTo>
                <a:cubicBezTo>
                  <a:pt x="832348" y="1265233"/>
                  <a:pt x="854165" y="1289551"/>
                  <a:pt x="817888" y="1268812"/>
                </a:cubicBezTo>
                <a:cubicBezTo>
                  <a:pt x="794621" y="1254811"/>
                  <a:pt x="792437" y="1249624"/>
                  <a:pt x="796072" y="1247938"/>
                </a:cubicBezTo>
                <a:lnTo>
                  <a:pt x="804101" y="1248017"/>
                </a:lnTo>
                <a:lnTo>
                  <a:pt x="821650" y="1263393"/>
                </a:lnTo>
                <a:cubicBezTo>
                  <a:pt x="830130" y="1270206"/>
                  <a:pt x="839231" y="1276544"/>
                  <a:pt x="849319" y="1281497"/>
                </a:cubicBezTo>
                <a:cubicBezTo>
                  <a:pt x="857126" y="1285331"/>
                  <a:pt x="853153" y="1273688"/>
                  <a:pt x="860961" y="1277522"/>
                </a:cubicBezTo>
                <a:cubicBezTo>
                  <a:pt x="891507" y="1287677"/>
                  <a:pt x="956468" y="1349458"/>
                  <a:pt x="990339" y="1370936"/>
                </a:cubicBezTo>
                <a:cubicBezTo>
                  <a:pt x="1030683" y="1390746"/>
                  <a:pt x="982460" y="1357376"/>
                  <a:pt x="968110" y="1345483"/>
                </a:cubicBezTo>
                <a:cubicBezTo>
                  <a:pt x="951887" y="1332471"/>
                  <a:pt x="930799" y="1316108"/>
                  <a:pt x="907404" y="1298298"/>
                </a:cubicBezTo>
                <a:lnTo>
                  <a:pt x="893173" y="1287630"/>
                </a:lnTo>
                <a:lnTo>
                  <a:pt x="899474" y="1290833"/>
                </a:lnTo>
                <a:cubicBezTo>
                  <a:pt x="899474" y="1290833"/>
                  <a:pt x="907959" y="1279749"/>
                  <a:pt x="917465" y="1268861"/>
                </a:cubicBezTo>
                <a:cubicBezTo>
                  <a:pt x="934679" y="1278522"/>
                  <a:pt x="964002" y="1296865"/>
                  <a:pt x="964002" y="1296865"/>
                </a:cubicBezTo>
                <a:cubicBezTo>
                  <a:pt x="985768" y="1288330"/>
                  <a:pt x="941988" y="1273567"/>
                  <a:pt x="941988" y="1273567"/>
                </a:cubicBezTo>
                <a:cubicBezTo>
                  <a:pt x="926146" y="1256754"/>
                  <a:pt x="865101" y="1199476"/>
                  <a:pt x="863924" y="1205607"/>
                </a:cubicBezTo>
                <a:cubicBezTo>
                  <a:pt x="873585" y="1188392"/>
                  <a:pt x="906683" y="1220174"/>
                  <a:pt x="941938" y="1240715"/>
                </a:cubicBezTo>
                <a:cubicBezTo>
                  <a:pt x="954122" y="1246233"/>
                  <a:pt x="985515" y="1262060"/>
                  <a:pt x="1007598" y="1271199"/>
                </a:cubicBezTo>
                <a:lnTo>
                  <a:pt x="1019922" y="1275775"/>
                </a:lnTo>
                <a:lnTo>
                  <a:pt x="1022796" y="1266784"/>
                </a:lnTo>
                <a:lnTo>
                  <a:pt x="1017394" y="1261559"/>
                </a:lnTo>
                <a:cubicBezTo>
                  <a:pt x="994204" y="1244392"/>
                  <a:pt x="970033" y="1232336"/>
                  <a:pt x="940713" y="1213993"/>
                </a:cubicBezTo>
                <a:cubicBezTo>
                  <a:pt x="828774" y="1145886"/>
                  <a:pt x="818868" y="1131271"/>
                  <a:pt x="717819" y="1072671"/>
                </a:cubicBezTo>
                <a:cubicBezTo>
                  <a:pt x="706735" y="1064185"/>
                  <a:pt x="599555" y="1004409"/>
                  <a:pt x="649465" y="1020348"/>
                </a:cubicBezTo>
                <a:cubicBezTo>
                  <a:pt x="686095" y="1033736"/>
                  <a:pt x="755469" y="1086255"/>
                  <a:pt x="778814" y="1097095"/>
                </a:cubicBezTo>
                <a:cubicBezTo>
                  <a:pt x="817744" y="1117812"/>
                  <a:pt x="858502" y="1137292"/>
                  <a:pt x="897916" y="1154791"/>
                </a:cubicBezTo>
                <a:lnTo>
                  <a:pt x="923325" y="1165275"/>
                </a:lnTo>
                <a:lnTo>
                  <a:pt x="938729" y="1175891"/>
                </a:lnTo>
                <a:lnTo>
                  <a:pt x="997833" y="1218155"/>
                </a:lnTo>
                <a:lnTo>
                  <a:pt x="995921" y="1213117"/>
                </a:lnTo>
                <a:lnTo>
                  <a:pt x="994687" y="1197544"/>
                </a:lnTo>
                <a:lnTo>
                  <a:pt x="988462" y="1192151"/>
                </a:lnTo>
                <a:lnTo>
                  <a:pt x="994603" y="1194685"/>
                </a:lnTo>
                <a:lnTo>
                  <a:pt x="995090" y="1183005"/>
                </a:lnTo>
                <a:lnTo>
                  <a:pt x="977652" y="1169717"/>
                </a:lnTo>
                <a:cubicBezTo>
                  <a:pt x="968803" y="1162175"/>
                  <a:pt x="963014" y="1155767"/>
                  <a:pt x="965136" y="1152996"/>
                </a:cubicBezTo>
                <a:cubicBezTo>
                  <a:pt x="965455" y="1151335"/>
                  <a:pt x="968795" y="1151612"/>
                  <a:pt x="974287" y="1153269"/>
                </a:cubicBezTo>
                <a:lnTo>
                  <a:pt x="992005" y="1160135"/>
                </a:lnTo>
                <a:lnTo>
                  <a:pt x="988355" y="1150316"/>
                </a:lnTo>
                <a:cubicBezTo>
                  <a:pt x="986101" y="1144255"/>
                  <a:pt x="984110" y="1138899"/>
                  <a:pt x="982643" y="1134952"/>
                </a:cubicBezTo>
                <a:lnTo>
                  <a:pt x="984805" y="1118077"/>
                </a:lnTo>
                <a:lnTo>
                  <a:pt x="983779" y="1117184"/>
                </a:lnTo>
                <a:cubicBezTo>
                  <a:pt x="980902" y="1114157"/>
                  <a:pt x="979408" y="1111768"/>
                  <a:pt x="979702" y="1110235"/>
                </a:cubicBezTo>
                <a:cubicBezTo>
                  <a:pt x="980046" y="1108447"/>
                  <a:pt x="983333" y="1106496"/>
                  <a:pt x="987976" y="1104557"/>
                </a:cubicBezTo>
                <a:lnTo>
                  <a:pt x="988674" y="1104318"/>
                </a:lnTo>
                <a:lnTo>
                  <a:pt x="989650" y="1101172"/>
                </a:lnTo>
                <a:cubicBezTo>
                  <a:pt x="988980" y="1089179"/>
                  <a:pt x="980263" y="1086107"/>
                  <a:pt x="977328" y="1078215"/>
                </a:cubicBezTo>
                <a:cubicBezTo>
                  <a:pt x="974142" y="1059454"/>
                  <a:pt x="984338" y="1044433"/>
                  <a:pt x="984338" y="1044433"/>
                </a:cubicBezTo>
                <a:cubicBezTo>
                  <a:pt x="984338" y="1044433"/>
                  <a:pt x="965427" y="1056381"/>
                  <a:pt x="966179" y="1038032"/>
                </a:cubicBezTo>
                <a:cubicBezTo>
                  <a:pt x="964921" y="1034650"/>
                  <a:pt x="966303" y="1030728"/>
                  <a:pt x="968231" y="1026998"/>
                </a:cubicBezTo>
                <a:lnTo>
                  <a:pt x="968918" y="1025723"/>
                </a:lnTo>
                <a:lnTo>
                  <a:pt x="806109" y="909006"/>
                </a:lnTo>
                <a:lnTo>
                  <a:pt x="868795" y="937438"/>
                </a:lnTo>
                <a:cubicBezTo>
                  <a:pt x="877913" y="942368"/>
                  <a:pt x="914466" y="965808"/>
                  <a:pt x="950718" y="986673"/>
                </a:cubicBezTo>
                <a:lnTo>
                  <a:pt x="1000619" y="1012991"/>
                </a:lnTo>
                <a:lnTo>
                  <a:pt x="1010892" y="1010928"/>
                </a:lnTo>
                <a:lnTo>
                  <a:pt x="991422" y="996076"/>
                </a:lnTo>
                <a:cubicBezTo>
                  <a:pt x="975144" y="982225"/>
                  <a:pt x="961465" y="967944"/>
                  <a:pt x="967595" y="969122"/>
                </a:cubicBezTo>
                <a:cubicBezTo>
                  <a:pt x="985222" y="972506"/>
                  <a:pt x="1002330" y="978240"/>
                  <a:pt x="1019123" y="985354"/>
                </a:cubicBezTo>
                <a:lnTo>
                  <a:pt x="1053561" y="1002359"/>
                </a:lnTo>
                <a:lnTo>
                  <a:pt x="1081207" y="996808"/>
                </a:lnTo>
                <a:lnTo>
                  <a:pt x="1118110" y="987206"/>
                </a:lnTo>
                <a:lnTo>
                  <a:pt x="1116062" y="984911"/>
                </a:lnTo>
                <a:lnTo>
                  <a:pt x="1123717" y="985747"/>
                </a:lnTo>
                <a:lnTo>
                  <a:pt x="1161404" y="975941"/>
                </a:lnTo>
                <a:lnTo>
                  <a:pt x="1166951" y="974337"/>
                </a:lnTo>
                <a:lnTo>
                  <a:pt x="1159495" y="969329"/>
                </a:lnTo>
                <a:cubicBezTo>
                  <a:pt x="1100853" y="931005"/>
                  <a:pt x="993215" y="864649"/>
                  <a:pt x="1078316" y="905620"/>
                </a:cubicBezTo>
                <a:cubicBezTo>
                  <a:pt x="1110700" y="924551"/>
                  <a:pt x="1140561" y="940084"/>
                  <a:pt x="1170095" y="953171"/>
                </a:cubicBezTo>
                <a:lnTo>
                  <a:pt x="1201016" y="964486"/>
                </a:lnTo>
                <a:lnTo>
                  <a:pt x="1244975" y="951773"/>
                </a:lnTo>
                <a:lnTo>
                  <a:pt x="1246388" y="946894"/>
                </a:lnTo>
                <a:cubicBezTo>
                  <a:pt x="1249569" y="939294"/>
                  <a:pt x="1254410" y="932013"/>
                  <a:pt x="1257475" y="932601"/>
                </a:cubicBezTo>
                <a:cubicBezTo>
                  <a:pt x="1223200" y="906951"/>
                  <a:pt x="1177065" y="904449"/>
                  <a:pt x="1148921" y="879977"/>
                </a:cubicBezTo>
                <a:cubicBezTo>
                  <a:pt x="1138033" y="870470"/>
                  <a:pt x="1139212" y="864339"/>
                  <a:pt x="1135435" y="850901"/>
                </a:cubicBezTo>
                <a:cubicBezTo>
                  <a:pt x="1114794" y="820451"/>
                  <a:pt x="1072035" y="805885"/>
                  <a:pt x="1035757" y="785147"/>
                </a:cubicBezTo>
                <a:cubicBezTo>
                  <a:pt x="960098" y="737778"/>
                  <a:pt x="885820" y="710804"/>
                  <a:pt x="817467" y="658480"/>
                </a:cubicBezTo>
                <a:cubicBezTo>
                  <a:pt x="908961" y="695116"/>
                  <a:pt x="967405" y="732826"/>
                  <a:pt x="1058703" y="770482"/>
                </a:cubicBezTo>
                <a:cubicBezTo>
                  <a:pt x="1084247" y="775386"/>
                  <a:pt x="1124653" y="802214"/>
                  <a:pt x="1178144" y="832613"/>
                </a:cubicBezTo>
                <a:cubicBezTo>
                  <a:pt x="1208641" y="844825"/>
                  <a:pt x="1356030" y="932451"/>
                  <a:pt x="1276946" y="864295"/>
                </a:cubicBezTo>
                <a:cubicBezTo>
                  <a:pt x="1258709" y="854438"/>
                  <a:pt x="1183048" y="807068"/>
                  <a:pt x="1170942" y="798387"/>
                </a:cubicBezTo>
                <a:cubicBezTo>
                  <a:pt x="1165990" y="791080"/>
                  <a:pt x="1168539" y="777795"/>
                  <a:pt x="1168539" y="777795"/>
                </a:cubicBezTo>
                <a:cubicBezTo>
                  <a:pt x="1140396" y="753322"/>
                  <a:pt x="1103767" y="739934"/>
                  <a:pt x="1073465" y="726700"/>
                </a:cubicBezTo>
                <a:cubicBezTo>
                  <a:pt x="1050275" y="709534"/>
                  <a:pt x="988103" y="691241"/>
                  <a:pt x="985699" y="670650"/>
                </a:cubicBezTo>
                <a:cubicBezTo>
                  <a:pt x="983295" y="650058"/>
                  <a:pt x="1026929" y="698695"/>
                  <a:pt x="1011244" y="675553"/>
                </a:cubicBezTo>
                <a:cubicBezTo>
                  <a:pt x="990604" y="645104"/>
                  <a:pt x="914943" y="597736"/>
                  <a:pt x="1010018" y="648831"/>
                </a:cubicBezTo>
                <a:cubicBezTo>
                  <a:pt x="1081900" y="682763"/>
                  <a:pt x="1109848" y="708258"/>
                  <a:pt x="1196388" y="737586"/>
                </a:cubicBezTo>
                <a:cubicBezTo>
                  <a:pt x="1196388" y="737586"/>
                  <a:pt x="1196155" y="738799"/>
                  <a:pt x="1195864" y="740316"/>
                </a:cubicBezTo>
                <a:lnTo>
                  <a:pt x="1195511" y="742155"/>
                </a:lnTo>
                <a:lnTo>
                  <a:pt x="1194816" y="745776"/>
                </a:lnTo>
                <a:cubicBezTo>
                  <a:pt x="1194641" y="746687"/>
                  <a:pt x="1194757" y="746080"/>
                  <a:pt x="1194991" y="744866"/>
                </a:cubicBezTo>
                <a:lnTo>
                  <a:pt x="1195511" y="742155"/>
                </a:lnTo>
                <a:lnTo>
                  <a:pt x="1196388" y="737586"/>
                </a:lnTo>
                <a:cubicBezTo>
                  <a:pt x="1180701" y="714444"/>
                  <a:pt x="1074543" y="654864"/>
                  <a:pt x="1051354" y="637697"/>
                </a:cubicBezTo>
                <a:cubicBezTo>
                  <a:pt x="1013499" y="597586"/>
                  <a:pt x="1053904" y="624414"/>
                  <a:pt x="1084205" y="637648"/>
                </a:cubicBezTo>
                <a:cubicBezTo>
                  <a:pt x="975798" y="551148"/>
                  <a:pt x="846696" y="506232"/>
                  <a:pt x="737114" y="425864"/>
                </a:cubicBezTo>
                <a:cubicBezTo>
                  <a:pt x="662119" y="372266"/>
                  <a:pt x="586497" y="323315"/>
                  <a:pt x="510877" y="274365"/>
                </a:cubicBezTo>
                <a:lnTo>
                  <a:pt x="479236" y="253177"/>
                </a:lnTo>
                <a:lnTo>
                  <a:pt x="478460" y="246332"/>
                </a:lnTo>
                <a:lnTo>
                  <a:pt x="480301" y="235251"/>
                </a:lnTo>
                <a:lnTo>
                  <a:pt x="542361" y="273505"/>
                </a:lnTo>
                <a:cubicBezTo>
                  <a:pt x="571015" y="290148"/>
                  <a:pt x="600699" y="305911"/>
                  <a:pt x="632434" y="319950"/>
                </a:cubicBezTo>
                <a:cubicBezTo>
                  <a:pt x="643168" y="335784"/>
                  <a:pt x="660382" y="345446"/>
                  <a:pt x="679796" y="349172"/>
                </a:cubicBezTo>
                <a:lnTo>
                  <a:pt x="680536" y="355506"/>
                </a:lnTo>
                <a:lnTo>
                  <a:pt x="680698" y="356894"/>
                </a:lnTo>
                <a:cubicBezTo>
                  <a:pt x="680848" y="358181"/>
                  <a:pt x="680923" y="358825"/>
                  <a:pt x="680810" y="357859"/>
                </a:cubicBezTo>
                <a:lnTo>
                  <a:pt x="680536" y="355506"/>
                </a:lnTo>
                <a:lnTo>
                  <a:pt x="680134" y="352068"/>
                </a:lnTo>
                <a:cubicBezTo>
                  <a:pt x="679947" y="350459"/>
                  <a:pt x="679796" y="349172"/>
                  <a:pt x="679796" y="349172"/>
                </a:cubicBezTo>
                <a:cubicBezTo>
                  <a:pt x="676019" y="335734"/>
                  <a:pt x="657979" y="324854"/>
                  <a:pt x="632434" y="319950"/>
                </a:cubicBezTo>
                <a:cubicBezTo>
                  <a:pt x="601323" y="294376"/>
                  <a:pt x="568043" y="271830"/>
                  <a:pt x="533975" y="249928"/>
                </a:cubicBezTo>
                <a:lnTo>
                  <a:pt x="496746" y="226055"/>
                </a:lnTo>
                <a:lnTo>
                  <a:pt x="502019" y="217425"/>
                </a:lnTo>
                <a:lnTo>
                  <a:pt x="510249" y="216963"/>
                </a:lnTo>
                <a:lnTo>
                  <a:pt x="814310" y="404531"/>
                </a:lnTo>
                <a:cubicBezTo>
                  <a:pt x="935694" y="477233"/>
                  <a:pt x="1058713" y="546937"/>
                  <a:pt x="1187861" y="610932"/>
                </a:cubicBezTo>
                <a:cubicBezTo>
                  <a:pt x="1212229" y="621967"/>
                  <a:pt x="1315837" y="694831"/>
                  <a:pt x="1337604" y="686296"/>
                </a:cubicBezTo>
                <a:cubicBezTo>
                  <a:pt x="1338978" y="679144"/>
                  <a:pt x="1326872" y="670464"/>
                  <a:pt x="1326872" y="670464"/>
                </a:cubicBezTo>
                <a:cubicBezTo>
                  <a:pt x="1269448" y="632952"/>
                  <a:pt x="1214583" y="609705"/>
                  <a:pt x="1171979" y="588812"/>
                </a:cubicBezTo>
                <a:cubicBezTo>
                  <a:pt x="1131769" y="560963"/>
                  <a:pt x="1051557" y="531789"/>
                  <a:pt x="1024590" y="501185"/>
                </a:cubicBezTo>
                <a:cubicBezTo>
                  <a:pt x="1019637" y="493878"/>
                  <a:pt x="1022187" y="480595"/>
                  <a:pt x="1016057" y="479418"/>
                </a:cubicBezTo>
                <a:cubicBezTo>
                  <a:pt x="992867" y="462252"/>
                  <a:pt x="914853" y="427144"/>
                  <a:pt x="892839" y="403847"/>
                </a:cubicBezTo>
                <a:cubicBezTo>
                  <a:pt x="880929" y="394145"/>
                  <a:pt x="884460" y="375753"/>
                  <a:pt x="884460" y="375753"/>
                </a:cubicBezTo>
                <a:cubicBezTo>
                  <a:pt x="884460" y="375753"/>
                  <a:pt x="881738" y="373375"/>
                  <a:pt x="877356" y="370680"/>
                </a:cubicBezTo>
                <a:lnTo>
                  <a:pt x="869029" y="367272"/>
                </a:lnTo>
                <a:lnTo>
                  <a:pt x="860445" y="360449"/>
                </a:lnTo>
                <a:lnTo>
                  <a:pt x="860554" y="358184"/>
                </a:lnTo>
                <a:cubicBezTo>
                  <a:pt x="859934" y="357271"/>
                  <a:pt x="858401" y="356976"/>
                  <a:pt x="855336" y="356387"/>
                </a:cubicBezTo>
                <a:lnTo>
                  <a:pt x="860445" y="360449"/>
                </a:lnTo>
                <a:lnTo>
                  <a:pt x="860290" y="363695"/>
                </a:lnTo>
                <a:cubicBezTo>
                  <a:pt x="850382" y="349080"/>
                  <a:pt x="834345" y="333287"/>
                  <a:pt x="834345" y="333287"/>
                </a:cubicBezTo>
                <a:cubicBezTo>
                  <a:pt x="844203" y="315050"/>
                  <a:pt x="907651" y="392918"/>
                  <a:pt x="963694" y="410034"/>
                </a:cubicBezTo>
                <a:cubicBezTo>
                  <a:pt x="969823" y="411211"/>
                  <a:pt x="990414" y="408808"/>
                  <a:pt x="996544" y="409985"/>
                </a:cubicBezTo>
                <a:cubicBezTo>
                  <a:pt x="1033173" y="423373"/>
                  <a:pt x="1075580" y="445288"/>
                  <a:pt x="1123294" y="467162"/>
                </a:cubicBezTo>
                <a:cubicBezTo>
                  <a:pt x="1141529" y="477020"/>
                  <a:pt x="1288918" y="564647"/>
                  <a:pt x="1295048" y="565824"/>
                </a:cubicBezTo>
                <a:cubicBezTo>
                  <a:pt x="1302356" y="560869"/>
                  <a:pt x="1288870" y="531794"/>
                  <a:pt x="1282894" y="524289"/>
                </a:cubicBezTo>
                <a:cubicBezTo>
                  <a:pt x="1271811" y="515805"/>
                  <a:pt x="1164630" y="456027"/>
                  <a:pt x="1237733" y="489132"/>
                </a:cubicBezTo>
                <a:cubicBezTo>
                  <a:pt x="1315746" y="524240"/>
                  <a:pt x="1180461" y="445294"/>
                  <a:pt x="1162227" y="435437"/>
                </a:cubicBezTo>
                <a:cubicBezTo>
                  <a:pt x="1114865" y="406214"/>
                  <a:pt x="1074460" y="379386"/>
                  <a:pt x="1057246" y="369724"/>
                </a:cubicBezTo>
                <a:cubicBezTo>
                  <a:pt x="963524" y="308823"/>
                  <a:pt x="875513" y="254051"/>
                  <a:pt x="789757" y="200638"/>
                </a:cubicBezTo>
                <a:lnTo>
                  <a:pt x="693714" y="139777"/>
                </a:lnTo>
                <a:lnTo>
                  <a:pt x="702415" y="135016"/>
                </a:lnTo>
                <a:lnTo>
                  <a:pt x="705069" y="133782"/>
                </a:lnTo>
                <a:lnTo>
                  <a:pt x="861268" y="226154"/>
                </a:lnTo>
                <a:cubicBezTo>
                  <a:pt x="896524" y="246695"/>
                  <a:pt x="976983" y="307698"/>
                  <a:pt x="1008657" y="313780"/>
                </a:cubicBezTo>
                <a:cubicBezTo>
                  <a:pt x="1020919" y="316134"/>
                  <a:pt x="1024450" y="297741"/>
                  <a:pt x="1045237" y="294316"/>
                </a:cubicBezTo>
                <a:cubicBezTo>
                  <a:pt x="1071959" y="293088"/>
                  <a:pt x="1081669" y="308728"/>
                  <a:pt x="1117121" y="328247"/>
                </a:cubicBezTo>
                <a:cubicBezTo>
                  <a:pt x="1147618" y="340458"/>
                  <a:pt x="1173163" y="345362"/>
                  <a:pt x="1191400" y="355220"/>
                </a:cubicBezTo>
                <a:cubicBezTo>
                  <a:pt x="1268236" y="396460"/>
                  <a:pt x="1332812" y="435343"/>
                  <a:pt x="1416802" y="477953"/>
                </a:cubicBezTo>
                <a:cubicBezTo>
                  <a:pt x="1416802" y="477953"/>
                  <a:pt x="1479024" y="529102"/>
                  <a:pt x="1487508" y="518016"/>
                </a:cubicBezTo>
                <a:cubicBezTo>
                  <a:pt x="1491771" y="515126"/>
                  <a:pt x="1471666" y="501202"/>
                  <a:pt x="1454904" y="490567"/>
                </a:cubicBezTo>
                <a:lnTo>
                  <a:pt x="1441972" y="482681"/>
                </a:lnTo>
                <a:lnTo>
                  <a:pt x="1442346" y="482858"/>
                </a:lnTo>
                <a:lnTo>
                  <a:pt x="1439744" y="481323"/>
                </a:lnTo>
                <a:lnTo>
                  <a:pt x="1435728" y="478874"/>
                </a:lnTo>
                <a:cubicBezTo>
                  <a:pt x="1434105" y="477933"/>
                  <a:pt x="1433556" y="477645"/>
                  <a:pt x="1434515" y="478235"/>
                </a:cubicBezTo>
                <a:lnTo>
                  <a:pt x="1439744" y="481323"/>
                </a:lnTo>
                <a:lnTo>
                  <a:pt x="1441972" y="482681"/>
                </a:lnTo>
                <a:lnTo>
                  <a:pt x="1334825" y="431757"/>
                </a:lnTo>
                <a:cubicBezTo>
                  <a:pt x="1297960" y="414085"/>
                  <a:pt x="1265073" y="396382"/>
                  <a:pt x="1251176" y="380470"/>
                </a:cubicBezTo>
                <a:cubicBezTo>
                  <a:pt x="1240092" y="371985"/>
                  <a:pt x="1242643" y="358703"/>
                  <a:pt x="1237690" y="351394"/>
                </a:cubicBezTo>
                <a:cubicBezTo>
                  <a:pt x="1225583" y="342713"/>
                  <a:pt x="1196107" y="330697"/>
                  <a:pt x="1173113" y="312509"/>
                </a:cubicBezTo>
                <a:cubicBezTo>
                  <a:pt x="1154877" y="302651"/>
                  <a:pt x="1073242" y="247778"/>
                  <a:pt x="1134237" y="272204"/>
                </a:cubicBezTo>
                <a:cubicBezTo>
                  <a:pt x="1171887" y="285788"/>
                  <a:pt x="1210919" y="319768"/>
                  <a:pt x="1228133" y="329430"/>
                </a:cubicBezTo>
                <a:cubicBezTo>
                  <a:pt x="1246174" y="340310"/>
                  <a:pt x="1266961" y="336884"/>
                  <a:pt x="1273091" y="338061"/>
                </a:cubicBezTo>
                <a:cubicBezTo>
                  <a:pt x="1283980" y="347567"/>
                  <a:pt x="1289955" y="355072"/>
                  <a:pt x="1307169" y="364733"/>
                </a:cubicBezTo>
                <a:cubicBezTo>
                  <a:pt x="1313300" y="365912"/>
                  <a:pt x="1338846" y="370814"/>
                  <a:pt x="1351106" y="373169"/>
                </a:cubicBezTo>
                <a:cubicBezTo>
                  <a:pt x="1363212" y="381850"/>
                  <a:pt x="1411750" y="404942"/>
                  <a:pt x="1453332" y="425637"/>
                </a:cubicBezTo>
                <a:cubicBezTo>
                  <a:pt x="1494914" y="446335"/>
                  <a:pt x="1597139" y="498804"/>
                  <a:pt x="1526590" y="452416"/>
                </a:cubicBezTo>
                <a:cubicBezTo>
                  <a:pt x="1463189" y="407401"/>
                  <a:pt x="1377828" y="371941"/>
                  <a:pt x="1313251" y="333058"/>
                </a:cubicBezTo>
                <a:cubicBezTo>
                  <a:pt x="1253630" y="301481"/>
                  <a:pt x="1196360" y="257644"/>
                  <a:pt x="1137718" y="220958"/>
                </a:cubicBezTo>
                <a:cubicBezTo>
                  <a:pt x="1120700" y="210275"/>
                  <a:pt x="1062060" y="173589"/>
                  <a:pt x="1092556" y="185800"/>
                </a:cubicBezTo>
                <a:cubicBezTo>
                  <a:pt x="1169394" y="227038"/>
                  <a:pt x="1238922" y="273231"/>
                  <a:pt x="1310848" y="312466"/>
                </a:cubicBezTo>
                <a:cubicBezTo>
                  <a:pt x="1351056" y="340316"/>
                  <a:pt x="1416655" y="379396"/>
                  <a:pt x="1378956" y="332957"/>
                </a:cubicBezTo>
                <a:cubicBezTo>
                  <a:pt x="1346054" y="300155"/>
                  <a:pt x="1297515" y="277063"/>
                  <a:pt x="1263241" y="251413"/>
                </a:cubicBezTo>
                <a:cubicBezTo>
                  <a:pt x="1140122" y="175333"/>
                  <a:pt x="1012493" y="96532"/>
                  <a:pt x="885756" y="17903"/>
                </a:cubicBezTo>
                <a:close/>
                <a:moveTo>
                  <a:pt x="859499" y="554"/>
                </a:moveTo>
                <a:cubicBezTo>
                  <a:pt x="861844" y="-111"/>
                  <a:pt x="863462" y="-528"/>
                  <a:pt x="862504" y="1424"/>
                </a:cubicBezTo>
                <a:lnTo>
                  <a:pt x="861227" y="2578"/>
                </a:lnTo>
                <a:lnTo>
                  <a:pt x="858167" y="666"/>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892488935"/>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userDrawn="1">
  <p:cSld name="167_Custom Layout">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1133988" y="1433554"/>
            <a:ext cx="5084743" cy="3939515"/>
          </a:xfrm>
          <a:custGeom>
            <a:avLst/>
            <a:gdLst>
              <a:gd name="connsiteX0" fmla="*/ 1421573 w 5084743"/>
              <a:gd name="connsiteY0" fmla="*/ 3763848 h 3939515"/>
              <a:gd name="connsiteX1" fmla="*/ 1420143 w 5084743"/>
              <a:gd name="connsiteY1" fmla="*/ 3766177 h 3939515"/>
              <a:gd name="connsiteX2" fmla="*/ 1412141 w 5084743"/>
              <a:gd name="connsiteY2" fmla="*/ 3764803 h 3939515"/>
              <a:gd name="connsiteX3" fmla="*/ 1421573 w 5084743"/>
              <a:gd name="connsiteY3" fmla="*/ 3763848 h 3939515"/>
              <a:gd name="connsiteX4" fmla="*/ 1451479 w 5084743"/>
              <a:gd name="connsiteY4" fmla="*/ 3760816 h 3939515"/>
              <a:gd name="connsiteX5" fmla="*/ 1447909 w 5084743"/>
              <a:gd name="connsiteY5" fmla="*/ 3766005 h 3939515"/>
              <a:gd name="connsiteX6" fmla="*/ 1430768 w 5084743"/>
              <a:gd name="connsiteY6" fmla="*/ 3766651 h 3939515"/>
              <a:gd name="connsiteX7" fmla="*/ 1431150 w 5084743"/>
              <a:gd name="connsiteY7" fmla="*/ 3762850 h 3939515"/>
              <a:gd name="connsiteX8" fmla="*/ 1451479 w 5084743"/>
              <a:gd name="connsiteY8" fmla="*/ 3760816 h 3939515"/>
              <a:gd name="connsiteX9" fmla="*/ 976218 w 5084743"/>
              <a:gd name="connsiteY9" fmla="*/ 3757565 h 3939515"/>
              <a:gd name="connsiteX10" fmla="*/ 998966 w 5084743"/>
              <a:gd name="connsiteY10" fmla="*/ 3759659 h 3939515"/>
              <a:gd name="connsiteX11" fmla="*/ 1005742 w 5084743"/>
              <a:gd name="connsiteY11" fmla="*/ 3760246 h 3939515"/>
              <a:gd name="connsiteX12" fmla="*/ 935046 w 5084743"/>
              <a:gd name="connsiteY12" fmla="*/ 3761302 h 3939515"/>
              <a:gd name="connsiteX13" fmla="*/ 918371 w 5084743"/>
              <a:gd name="connsiteY13" fmla="*/ 3759118 h 3939515"/>
              <a:gd name="connsiteX14" fmla="*/ 1176628 w 5084743"/>
              <a:gd name="connsiteY14" fmla="*/ 3710823 h 3939515"/>
              <a:gd name="connsiteX15" fmla="*/ 1177590 w 5084743"/>
              <a:gd name="connsiteY15" fmla="*/ 3712327 h 3939515"/>
              <a:gd name="connsiteX16" fmla="*/ 1177922 w 5084743"/>
              <a:gd name="connsiteY16" fmla="*/ 3712846 h 3939515"/>
              <a:gd name="connsiteX17" fmla="*/ 4474112 w 5084743"/>
              <a:gd name="connsiteY17" fmla="*/ 3694497 h 3939515"/>
              <a:gd name="connsiteX18" fmla="*/ 4480078 w 5084743"/>
              <a:gd name="connsiteY18" fmla="*/ 3701233 h 3939515"/>
              <a:gd name="connsiteX19" fmla="*/ 4471787 w 5084743"/>
              <a:gd name="connsiteY19" fmla="*/ 3699000 h 3939515"/>
              <a:gd name="connsiteX20" fmla="*/ 4474112 w 5084743"/>
              <a:gd name="connsiteY20" fmla="*/ 3694497 h 3939515"/>
              <a:gd name="connsiteX21" fmla="*/ 1641754 w 5084743"/>
              <a:gd name="connsiteY21" fmla="*/ 3680946 h 3939515"/>
              <a:gd name="connsiteX22" fmla="*/ 1607442 w 5084743"/>
              <a:gd name="connsiteY22" fmla="*/ 3686417 h 3939515"/>
              <a:gd name="connsiteX23" fmla="*/ 1439886 w 5084743"/>
              <a:gd name="connsiteY23" fmla="*/ 3710335 h 3939515"/>
              <a:gd name="connsiteX24" fmla="*/ 1421460 w 5084743"/>
              <a:gd name="connsiteY24" fmla="*/ 3733443 h 3939515"/>
              <a:gd name="connsiteX25" fmla="*/ 1388819 w 5084743"/>
              <a:gd name="connsiteY25" fmla="*/ 3750498 h 3939515"/>
              <a:gd name="connsiteX26" fmla="*/ 1394088 w 5084743"/>
              <a:gd name="connsiteY26" fmla="*/ 3751251 h 3939515"/>
              <a:gd name="connsiteX27" fmla="*/ 1454689 w 5084743"/>
              <a:gd name="connsiteY27" fmla="*/ 3736137 h 3939515"/>
              <a:gd name="connsiteX28" fmla="*/ 1692705 w 5084743"/>
              <a:gd name="connsiteY28" fmla="*/ 3707831 h 3939515"/>
              <a:gd name="connsiteX29" fmla="*/ 1776632 w 5084743"/>
              <a:gd name="connsiteY29" fmla="*/ 3693157 h 3939515"/>
              <a:gd name="connsiteX30" fmla="*/ 1585968 w 5084743"/>
              <a:gd name="connsiteY30" fmla="*/ 3667064 h 3939515"/>
              <a:gd name="connsiteX31" fmla="*/ 1481127 w 5084743"/>
              <a:gd name="connsiteY31" fmla="*/ 3681361 h 3939515"/>
              <a:gd name="connsiteX32" fmla="*/ 1449828 w 5084743"/>
              <a:gd name="connsiteY32" fmla="*/ 3686084 h 3939515"/>
              <a:gd name="connsiteX33" fmla="*/ 1446507 w 5084743"/>
              <a:gd name="connsiteY33" fmla="*/ 3700644 h 3939515"/>
              <a:gd name="connsiteX34" fmla="*/ 1615757 w 5084743"/>
              <a:gd name="connsiteY34" fmla="*/ 3678371 h 3939515"/>
              <a:gd name="connsiteX35" fmla="*/ 1624149 w 5084743"/>
              <a:gd name="connsiteY35" fmla="*/ 3676874 h 3939515"/>
              <a:gd name="connsiteX36" fmla="*/ 978779 w 5084743"/>
              <a:gd name="connsiteY36" fmla="*/ 3652984 h 3939515"/>
              <a:gd name="connsiteX37" fmla="*/ 975210 w 5084743"/>
              <a:gd name="connsiteY37" fmla="*/ 3655781 h 3939515"/>
              <a:gd name="connsiteX38" fmla="*/ 978268 w 5084743"/>
              <a:gd name="connsiteY38" fmla="*/ 3658353 h 3939515"/>
              <a:gd name="connsiteX39" fmla="*/ 987832 w 5084743"/>
              <a:gd name="connsiteY39" fmla="*/ 3657834 h 3939515"/>
              <a:gd name="connsiteX40" fmla="*/ 978779 w 5084743"/>
              <a:gd name="connsiteY40" fmla="*/ 3652984 h 3939515"/>
              <a:gd name="connsiteX41" fmla="*/ 1516147 w 5084743"/>
              <a:gd name="connsiteY41" fmla="*/ 3651066 h 3939515"/>
              <a:gd name="connsiteX42" fmla="*/ 1513875 w 5084743"/>
              <a:gd name="connsiteY42" fmla="*/ 3651390 h 3939515"/>
              <a:gd name="connsiteX43" fmla="*/ 1449667 w 5084743"/>
              <a:gd name="connsiteY43" fmla="*/ 3659829 h 3939515"/>
              <a:gd name="connsiteX44" fmla="*/ 1450250 w 5084743"/>
              <a:gd name="connsiteY44" fmla="*/ 3661246 h 3939515"/>
              <a:gd name="connsiteX45" fmla="*/ 1454435 w 5084743"/>
              <a:gd name="connsiteY45" fmla="*/ 3665883 h 3939515"/>
              <a:gd name="connsiteX46" fmla="*/ 1454182 w 5084743"/>
              <a:gd name="connsiteY46" fmla="*/ 3666991 h 3939515"/>
              <a:gd name="connsiteX47" fmla="*/ 1507388 w 5084743"/>
              <a:gd name="connsiteY47" fmla="*/ 3660780 h 3939515"/>
              <a:gd name="connsiteX48" fmla="*/ 1546088 w 5084743"/>
              <a:gd name="connsiteY48" fmla="*/ 3655709 h 3939515"/>
              <a:gd name="connsiteX49" fmla="*/ 1529980 w 5084743"/>
              <a:gd name="connsiteY49" fmla="*/ 3651066 h 3939515"/>
              <a:gd name="connsiteX50" fmla="*/ 854884 w 5084743"/>
              <a:gd name="connsiteY50" fmla="*/ 3641886 h 3939515"/>
              <a:gd name="connsiteX51" fmla="*/ 855213 w 5084743"/>
              <a:gd name="connsiteY51" fmla="*/ 3642224 h 3939515"/>
              <a:gd name="connsiteX52" fmla="*/ 845648 w 5084743"/>
              <a:gd name="connsiteY52" fmla="*/ 3648222 h 3939515"/>
              <a:gd name="connsiteX53" fmla="*/ 846660 w 5084743"/>
              <a:gd name="connsiteY53" fmla="*/ 3644952 h 3939515"/>
              <a:gd name="connsiteX54" fmla="*/ 850362 w 5084743"/>
              <a:gd name="connsiteY54" fmla="*/ 3644372 h 3939515"/>
              <a:gd name="connsiteX55" fmla="*/ 850555 w 5084743"/>
              <a:gd name="connsiteY55" fmla="*/ 3637454 h 3939515"/>
              <a:gd name="connsiteX56" fmla="*/ 850648 w 5084743"/>
              <a:gd name="connsiteY56" fmla="*/ 3637549 h 3939515"/>
              <a:gd name="connsiteX57" fmla="*/ 850491 w 5084743"/>
              <a:gd name="connsiteY57" fmla="*/ 3637523 h 3939515"/>
              <a:gd name="connsiteX58" fmla="*/ 1102085 w 5084743"/>
              <a:gd name="connsiteY58" fmla="*/ 3635792 h 3939515"/>
              <a:gd name="connsiteX59" fmla="*/ 1095436 w 5084743"/>
              <a:gd name="connsiteY59" fmla="*/ 3637328 h 3939515"/>
              <a:gd name="connsiteX60" fmla="*/ 1109550 w 5084743"/>
              <a:gd name="connsiteY60" fmla="*/ 3640886 h 3939515"/>
              <a:gd name="connsiteX61" fmla="*/ 1110019 w 5084743"/>
              <a:gd name="connsiteY61" fmla="*/ 3640796 h 3939515"/>
              <a:gd name="connsiteX62" fmla="*/ 1107418 w 5084743"/>
              <a:gd name="connsiteY62" fmla="*/ 3637723 h 3939515"/>
              <a:gd name="connsiteX63" fmla="*/ 1106915 w 5084743"/>
              <a:gd name="connsiteY63" fmla="*/ 3637654 h 3939515"/>
              <a:gd name="connsiteX64" fmla="*/ 1102085 w 5084743"/>
              <a:gd name="connsiteY64" fmla="*/ 3635792 h 3939515"/>
              <a:gd name="connsiteX65" fmla="*/ 727026 w 5084743"/>
              <a:gd name="connsiteY65" fmla="*/ 3477218 h 3939515"/>
              <a:gd name="connsiteX66" fmla="*/ 727026 w 5084743"/>
              <a:gd name="connsiteY66" fmla="*/ 3477218 h 3939515"/>
              <a:gd name="connsiteX67" fmla="*/ 750725 w 5084743"/>
              <a:gd name="connsiteY67" fmla="*/ 3474940 h 3939515"/>
              <a:gd name="connsiteX68" fmla="*/ 743999 w 5084743"/>
              <a:gd name="connsiteY68" fmla="*/ 3476751 h 3939515"/>
              <a:gd name="connsiteX69" fmla="*/ 750725 w 5084743"/>
              <a:gd name="connsiteY69" fmla="*/ 3474940 h 3939515"/>
              <a:gd name="connsiteX70" fmla="*/ 4392863 w 5084743"/>
              <a:gd name="connsiteY70" fmla="*/ 3473941 h 3939515"/>
              <a:gd name="connsiteX71" fmla="*/ 4392863 w 5084743"/>
              <a:gd name="connsiteY71" fmla="*/ 3473941 h 3939515"/>
              <a:gd name="connsiteX72" fmla="*/ 725650 w 5084743"/>
              <a:gd name="connsiteY72" fmla="*/ 3472106 h 3939515"/>
              <a:gd name="connsiteX73" fmla="*/ 726171 w 5084743"/>
              <a:gd name="connsiteY73" fmla="*/ 3474042 h 3939515"/>
              <a:gd name="connsiteX74" fmla="*/ 726167 w 5084743"/>
              <a:gd name="connsiteY74" fmla="*/ 3474024 h 3939515"/>
              <a:gd name="connsiteX75" fmla="*/ 725650 w 5084743"/>
              <a:gd name="connsiteY75" fmla="*/ 3472106 h 3939515"/>
              <a:gd name="connsiteX76" fmla="*/ 697312 w 5084743"/>
              <a:gd name="connsiteY76" fmla="*/ 3470976 h 3939515"/>
              <a:gd name="connsiteX77" fmla="*/ 678515 w 5084743"/>
              <a:gd name="connsiteY77" fmla="*/ 3473394 h 3939515"/>
              <a:gd name="connsiteX78" fmla="*/ 686856 w 5084743"/>
              <a:gd name="connsiteY78" fmla="*/ 3475979 h 3939515"/>
              <a:gd name="connsiteX79" fmla="*/ 705027 w 5084743"/>
              <a:gd name="connsiteY79" fmla="*/ 3474251 h 3939515"/>
              <a:gd name="connsiteX80" fmla="*/ 832636 w 5084743"/>
              <a:gd name="connsiteY80" fmla="*/ 3465661 h 3939515"/>
              <a:gd name="connsiteX81" fmla="*/ 817518 w 5084743"/>
              <a:gd name="connsiteY81" fmla="*/ 3466688 h 3939515"/>
              <a:gd name="connsiteX82" fmla="*/ 803410 w 5084743"/>
              <a:gd name="connsiteY82" fmla="*/ 3468829 h 3939515"/>
              <a:gd name="connsiteX83" fmla="*/ 825729 w 5084743"/>
              <a:gd name="connsiteY83" fmla="*/ 3469996 h 3939515"/>
              <a:gd name="connsiteX84" fmla="*/ 863471 w 5084743"/>
              <a:gd name="connsiteY84" fmla="*/ 3450409 h 3939515"/>
              <a:gd name="connsiteX85" fmla="*/ 811904 w 5084743"/>
              <a:gd name="connsiteY85" fmla="*/ 3456604 h 3939515"/>
              <a:gd name="connsiteX86" fmla="*/ 820944 w 5084743"/>
              <a:gd name="connsiteY86" fmla="*/ 3453305 h 3939515"/>
              <a:gd name="connsiteX87" fmla="*/ 805976 w 5084743"/>
              <a:gd name="connsiteY87" fmla="*/ 3455854 h 3939515"/>
              <a:gd name="connsiteX88" fmla="*/ 793826 w 5084743"/>
              <a:gd name="connsiteY88" fmla="*/ 3458776 h 3939515"/>
              <a:gd name="connsiteX89" fmla="*/ 768025 w 5084743"/>
              <a:gd name="connsiteY89" fmla="*/ 3461875 h 3939515"/>
              <a:gd name="connsiteX90" fmla="*/ 751866 w 5084743"/>
              <a:gd name="connsiteY90" fmla="*/ 3463955 h 3939515"/>
              <a:gd name="connsiteX91" fmla="*/ 785740 w 5084743"/>
              <a:gd name="connsiteY91" fmla="*/ 3467357 h 3939515"/>
              <a:gd name="connsiteX92" fmla="*/ 790237 w 5084743"/>
              <a:gd name="connsiteY92" fmla="*/ 3465284 h 3939515"/>
              <a:gd name="connsiteX93" fmla="*/ 841311 w 5084743"/>
              <a:gd name="connsiteY93" fmla="*/ 3458302 h 3939515"/>
              <a:gd name="connsiteX94" fmla="*/ 885767 w 5084743"/>
              <a:gd name="connsiteY94" fmla="*/ 3452058 h 3939515"/>
              <a:gd name="connsiteX95" fmla="*/ 1112327 w 5084743"/>
              <a:gd name="connsiteY95" fmla="*/ 3419866 h 3939515"/>
              <a:gd name="connsiteX96" fmla="*/ 1075105 w 5084743"/>
              <a:gd name="connsiteY96" fmla="*/ 3424692 h 3939515"/>
              <a:gd name="connsiteX97" fmla="*/ 1096997 w 5084743"/>
              <a:gd name="connsiteY97" fmla="*/ 3426275 h 3939515"/>
              <a:gd name="connsiteX98" fmla="*/ 1108719 w 5084743"/>
              <a:gd name="connsiteY98" fmla="*/ 3426960 h 3939515"/>
              <a:gd name="connsiteX99" fmla="*/ 1115857 w 5084743"/>
              <a:gd name="connsiteY99" fmla="*/ 3426203 h 3939515"/>
              <a:gd name="connsiteX100" fmla="*/ 4720226 w 5084743"/>
              <a:gd name="connsiteY100" fmla="*/ 3372713 h 3939515"/>
              <a:gd name="connsiteX101" fmla="*/ 4698318 w 5084743"/>
              <a:gd name="connsiteY101" fmla="*/ 3378355 h 3939515"/>
              <a:gd name="connsiteX102" fmla="*/ 4720226 w 5084743"/>
              <a:gd name="connsiteY102" fmla="*/ 3372713 h 3939515"/>
              <a:gd name="connsiteX103" fmla="*/ 4512646 w 5084743"/>
              <a:gd name="connsiteY103" fmla="*/ 3332470 h 3939515"/>
              <a:gd name="connsiteX104" fmla="*/ 4519373 w 5084743"/>
              <a:gd name="connsiteY104" fmla="*/ 3334280 h 3939515"/>
              <a:gd name="connsiteX105" fmla="*/ 4512646 w 5084743"/>
              <a:gd name="connsiteY105" fmla="*/ 3332470 h 3939515"/>
              <a:gd name="connsiteX106" fmla="*/ 446800 w 5084743"/>
              <a:gd name="connsiteY106" fmla="*/ 3326253 h 3939515"/>
              <a:gd name="connsiteX107" fmla="*/ 408279 w 5084743"/>
              <a:gd name="connsiteY107" fmla="*/ 3333499 h 3939515"/>
              <a:gd name="connsiteX108" fmla="*/ 446800 w 5084743"/>
              <a:gd name="connsiteY108" fmla="*/ 3326253 h 3939515"/>
              <a:gd name="connsiteX109" fmla="*/ 981312 w 5084743"/>
              <a:gd name="connsiteY109" fmla="*/ 3316916 h 3939515"/>
              <a:gd name="connsiteX110" fmla="*/ 983942 w 5084743"/>
              <a:gd name="connsiteY110" fmla="*/ 3321108 h 3939515"/>
              <a:gd name="connsiteX111" fmla="*/ 983554 w 5084743"/>
              <a:gd name="connsiteY111" fmla="*/ 3320489 h 3939515"/>
              <a:gd name="connsiteX112" fmla="*/ 947484 w 5084743"/>
              <a:gd name="connsiteY112" fmla="*/ 3250026 h 3939515"/>
              <a:gd name="connsiteX113" fmla="*/ 942626 w 5084743"/>
              <a:gd name="connsiteY113" fmla="*/ 3251569 h 3939515"/>
              <a:gd name="connsiteX114" fmla="*/ 905506 w 5084743"/>
              <a:gd name="connsiteY114" fmla="*/ 3265594 h 3939515"/>
              <a:gd name="connsiteX115" fmla="*/ 898111 w 5084743"/>
              <a:gd name="connsiteY115" fmla="*/ 3266615 h 3939515"/>
              <a:gd name="connsiteX116" fmla="*/ 922205 w 5084743"/>
              <a:gd name="connsiteY116" fmla="*/ 3268379 h 3939515"/>
              <a:gd name="connsiteX117" fmla="*/ 929047 w 5084743"/>
              <a:gd name="connsiteY117" fmla="*/ 3266113 h 3939515"/>
              <a:gd name="connsiteX118" fmla="*/ 978551 w 5084743"/>
              <a:gd name="connsiteY118" fmla="*/ 3255179 h 3939515"/>
              <a:gd name="connsiteX119" fmla="*/ 982043 w 5084743"/>
              <a:gd name="connsiteY119" fmla="*/ 3253539 h 3939515"/>
              <a:gd name="connsiteX120" fmla="*/ 4817071 w 5084743"/>
              <a:gd name="connsiteY120" fmla="*/ 3240713 h 3939515"/>
              <a:gd name="connsiteX121" fmla="*/ 4823796 w 5084743"/>
              <a:gd name="connsiteY121" fmla="*/ 3242522 h 3939515"/>
              <a:gd name="connsiteX122" fmla="*/ 4817071 w 5084743"/>
              <a:gd name="connsiteY122" fmla="*/ 3240713 h 3939515"/>
              <a:gd name="connsiteX123" fmla="*/ 4842145 w 5084743"/>
              <a:gd name="connsiteY123" fmla="*/ 3237878 h 3939515"/>
              <a:gd name="connsiteX124" fmla="*/ 4840771 w 5084743"/>
              <a:gd name="connsiteY124" fmla="*/ 3242988 h 3939515"/>
              <a:gd name="connsiteX125" fmla="*/ 4840771 w 5084743"/>
              <a:gd name="connsiteY125" fmla="*/ 3242988 h 3939515"/>
              <a:gd name="connsiteX126" fmla="*/ 4842145 w 5084743"/>
              <a:gd name="connsiteY126" fmla="*/ 3237878 h 3939515"/>
              <a:gd name="connsiteX127" fmla="*/ 211805 w 5084743"/>
              <a:gd name="connsiteY127" fmla="*/ 3205000 h 3939515"/>
              <a:gd name="connsiteX128" fmla="*/ 215504 w 5084743"/>
              <a:gd name="connsiteY128" fmla="*/ 3210898 h 3939515"/>
              <a:gd name="connsiteX129" fmla="*/ 215504 w 5084743"/>
              <a:gd name="connsiteY129" fmla="*/ 3210898 h 3939515"/>
              <a:gd name="connsiteX130" fmla="*/ 211805 w 5084743"/>
              <a:gd name="connsiteY130" fmla="*/ 3205000 h 3939515"/>
              <a:gd name="connsiteX131" fmla="*/ 721923 w 5084743"/>
              <a:gd name="connsiteY131" fmla="*/ 3200708 h 3939515"/>
              <a:gd name="connsiteX132" fmla="*/ 689517 w 5084743"/>
              <a:gd name="connsiteY132" fmla="*/ 3206699 h 3939515"/>
              <a:gd name="connsiteX133" fmla="*/ 761999 w 5084743"/>
              <a:gd name="connsiteY133" fmla="*/ 3213378 h 3939515"/>
              <a:gd name="connsiteX134" fmla="*/ 785955 w 5084743"/>
              <a:gd name="connsiteY134" fmla="*/ 3214720 h 3939515"/>
              <a:gd name="connsiteX135" fmla="*/ 806991 w 5084743"/>
              <a:gd name="connsiteY135" fmla="*/ 3215439 h 3939515"/>
              <a:gd name="connsiteX136" fmla="*/ 825412 w 5084743"/>
              <a:gd name="connsiteY136" fmla="*/ 3210253 h 3939515"/>
              <a:gd name="connsiteX137" fmla="*/ 824394 w 5084743"/>
              <a:gd name="connsiteY137" fmla="*/ 3208891 h 3939515"/>
              <a:gd name="connsiteX138" fmla="*/ 802463 w 5084743"/>
              <a:gd name="connsiteY138" fmla="*/ 3205584 h 3939515"/>
              <a:gd name="connsiteX139" fmla="*/ 777646 w 5084743"/>
              <a:gd name="connsiteY139" fmla="*/ 3204274 h 3939515"/>
              <a:gd name="connsiteX140" fmla="*/ 761171 w 5084743"/>
              <a:gd name="connsiteY140" fmla="*/ 3207391 h 3939515"/>
              <a:gd name="connsiteX141" fmla="*/ 742346 w 5084743"/>
              <a:gd name="connsiteY141" fmla="*/ 3210581 h 3939515"/>
              <a:gd name="connsiteX142" fmla="*/ 733057 w 5084743"/>
              <a:gd name="connsiteY142" fmla="*/ 3204359 h 3939515"/>
              <a:gd name="connsiteX143" fmla="*/ 731125 w 5084743"/>
              <a:gd name="connsiteY143" fmla="*/ 3201886 h 3939515"/>
              <a:gd name="connsiteX144" fmla="*/ 4749168 w 5084743"/>
              <a:gd name="connsiteY144" fmla="*/ 3197782 h 3939515"/>
              <a:gd name="connsiteX145" fmla="*/ 4755712 w 5084743"/>
              <a:gd name="connsiteY145" fmla="*/ 3198203 h 3939515"/>
              <a:gd name="connsiteX146" fmla="*/ 4746337 w 5084743"/>
              <a:gd name="connsiteY146" fmla="*/ 3198372 h 3939515"/>
              <a:gd name="connsiteX147" fmla="*/ 4222346 w 5084743"/>
              <a:gd name="connsiteY147" fmla="*/ 3185631 h 3939515"/>
              <a:gd name="connsiteX148" fmla="*/ 4194286 w 5084743"/>
              <a:gd name="connsiteY148" fmla="*/ 3189686 h 3939515"/>
              <a:gd name="connsiteX149" fmla="*/ 4139737 w 5084743"/>
              <a:gd name="connsiteY149" fmla="*/ 3205444 h 3939515"/>
              <a:gd name="connsiteX150" fmla="*/ 4139736 w 5084743"/>
              <a:gd name="connsiteY150" fmla="*/ 3210081 h 3939515"/>
              <a:gd name="connsiteX151" fmla="*/ 4139736 w 5084743"/>
              <a:gd name="connsiteY151" fmla="*/ 3220293 h 3939515"/>
              <a:gd name="connsiteX152" fmla="*/ 4290791 w 5084743"/>
              <a:gd name="connsiteY152" fmla="*/ 3234235 h 3939515"/>
              <a:gd name="connsiteX153" fmla="*/ 4441848 w 5084743"/>
              <a:gd name="connsiteY153" fmla="*/ 3198019 h 3939515"/>
              <a:gd name="connsiteX154" fmla="*/ 4441849 w 5084743"/>
              <a:gd name="connsiteY154" fmla="*/ 3194323 h 3939515"/>
              <a:gd name="connsiteX155" fmla="*/ 4441848 w 5084743"/>
              <a:gd name="connsiteY155" fmla="*/ 3190595 h 3939515"/>
              <a:gd name="connsiteX156" fmla="*/ 4425073 w 5084743"/>
              <a:gd name="connsiteY156" fmla="*/ 3190595 h 3939515"/>
              <a:gd name="connsiteX157" fmla="*/ 4408260 w 5084743"/>
              <a:gd name="connsiteY157" fmla="*/ 3190594 h 3939515"/>
              <a:gd name="connsiteX158" fmla="*/ 4331686 w 5084743"/>
              <a:gd name="connsiteY158" fmla="*/ 3190626 h 3939515"/>
              <a:gd name="connsiteX159" fmla="*/ 4248835 w 5084743"/>
              <a:gd name="connsiteY159" fmla="*/ 3190595 h 3939515"/>
              <a:gd name="connsiteX160" fmla="*/ 4222346 w 5084743"/>
              <a:gd name="connsiteY160" fmla="*/ 3185631 h 3939515"/>
              <a:gd name="connsiteX161" fmla="*/ 671526 w 5084743"/>
              <a:gd name="connsiteY161" fmla="*/ 3163428 h 3939515"/>
              <a:gd name="connsiteX162" fmla="*/ 651015 w 5084743"/>
              <a:gd name="connsiteY162" fmla="*/ 3166744 h 3939515"/>
              <a:gd name="connsiteX163" fmla="*/ 648775 w 5084743"/>
              <a:gd name="connsiteY163" fmla="*/ 3167180 h 3939515"/>
              <a:gd name="connsiteX164" fmla="*/ 695486 w 5084743"/>
              <a:gd name="connsiteY164" fmla="*/ 3170096 h 3939515"/>
              <a:gd name="connsiteX165" fmla="*/ 702890 w 5084743"/>
              <a:gd name="connsiteY165" fmla="*/ 3167130 h 3939515"/>
              <a:gd name="connsiteX166" fmla="*/ 597892 w 5084743"/>
              <a:gd name="connsiteY166" fmla="*/ 3161744 h 3939515"/>
              <a:gd name="connsiteX167" fmla="*/ 587566 w 5084743"/>
              <a:gd name="connsiteY167" fmla="*/ 3163267 h 3939515"/>
              <a:gd name="connsiteX168" fmla="*/ 589730 w 5084743"/>
              <a:gd name="connsiteY168" fmla="*/ 3163495 h 3939515"/>
              <a:gd name="connsiteX169" fmla="*/ 591819 w 5084743"/>
              <a:gd name="connsiteY169" fmla="*/ 3163625 h 3939515"/>
              <a:gd name="connsiteX170" fmla="*/ 321853 w 5084743"/>
              <a:gd name="connsiteY170" fmla="*/ 3118292 h 3939515"/>
              <a:gd name="connsiteX171" fmla="*/ 305219 w 5084743"/>
              <a:gd name="connsiteY171" fmla="*/ 3121806 h 3939515"/>
              <a:gd name="connsiteX172" fmla="*/ 312592 w 5084743"/>
              <a:gd name="connsiteY172" fmla="*/ 3119018 h 3939515"/>
              <a:gd name="connsiteX173" fmla="*/ 604471 w 5084743"/>
              <a:gd name="connsiteY173" fmla="*/ 3086299 h 3939515"/>
              <a:gd name="connsiteX174" fmla="*/ 589581 w 5084743"/>
              <a:gd name="connsiteY174" fmla="*/ 3089651 h 3939515"/>
              <a:gd name="connsiteX175" fmla="*/ 551328 w 5084743"/>
              <a:gd name="connsiteY175" fmla="*/ 3100591 h 3939515"/>
              <a:gd name="connsiteX176" fmla="*/ 514512 w 5084743"/>
              <a:gd name="connsiteY176" fmla="*/ 3109748 h 3939515"/>
              <a:gd name="connsiteX177" fmla="*/ 529243 w 5084743"/>
              <a:gd name="connsiteY177" fmla="*/ 3111964 h 3939515"/>
              <a:gd name="connsiteX178" fmla="*/ 545879 w 5084743"/>
              <a:gd name="connsiteY178" fmla="*/ 3113620 h 3939515"/>
              <a:gd name="connsiteX179" fmla="*/ 633998 w 5084743"/>
              <a:gd name="connsiteY179" fmla="*/ 3089703 h 3939515"/>
              <a:gd name="connsiteX180" fmla="*/ 4318599 w 5084743"/>
              <a:gd name="connsiteY180" fmla="*/ 3062725 h 3939515"/>
              <a:gd name="connsiteX181" fmla="*/ 4315608 w 5084743"/>
              <a:gd name="connsiteY181" fmla="*/ 3067402 h 3939515"/>
              <a:gd name="connsiteX182" fmla="*/ 4315608 w 5084743"/>
              <a:gd name="connsiteY182" fmla="*/ 3067402 h 3939515"/>
              <a:gd name="connsiteX183" fmla="*/ 4318599 w 5084743"/>
              <a:gd name="connsiteY183" fmla="*/ 3062725 h 3939515"/>
              <a:gd name="connsiteX184" fmla="*/ 735311 w 5084743"/>
              <a:gd name="connsiteY184" fmla="*/ 3050744 h 3939515"/>
              <a:gd name="connsiteX185" fmla="*/ 687323 w 5084743"/>
              <a:gd name="connsiteY185" fmla="*/ 3062191 h 3939515"/>
              <a:gd name="connsiteX186" fmla="*/ 635521 w 5084743"/>
              <a:gd name="connsiteY186" fmla="*/ 3078297 h 3939515"/>
              <a:gd name="connsiteX187" fmla="*/ 667515 w 5084743"/>
              <a:gd name="connsiteY187" fmla="*/ 3081463 h 3939515"/>
              <a:gd name="connsiteX188" fmla="*/ 674748 w 5084743"/>
              <a:gd name="connsiteY188" fmla="*/ 3079790 h 3939515"/>
              <a:gd name="connsiteX189" fmla="*/ 717965 w 5084743"/>
              <a:gd name="connsiteY189" fmla="*/ 3070783 h 3939515"/>
              <a:gd name="connsiteX190" fmla="*/ 750704 w 5084743"/>
              <a:gd name="connsiteY190" fmla="*/ 3061988 h 3939515"/>
              <a:gd name="connsiteX191" fmla="*/ 744165 w 5084743"/>
              <a:gd name="connsiteY191" fmla="*/ 3060737 h 3939515"/>
              <a:gd name="connsiteX192" fmla="*/ 732704 w 5084743"/>
              <a:gd name="connsiteY192" fmla="*/ 3056594 h 3939515"/>
              <a:gd name="connsiteX193" fmla="*/ 757127 w 5084743"/>
              <a:gd name="connsiteY193" fmla="*/ 3059451 h 3939515"/>
              <a:gd name="connsiteX194" fmla="*/ 758971 w 5084743"/>
              <a:gd name="connsiteY194" fmla="*/ 3059712 h 3939515"/>
              <a:gd name="connsiteX195" fmla="*/ 768979 w 5084743"/>
              <a:gd name="connsiteY195" fmla="*/ 3053894 h 3939515"/>
              <a:gd name="connsiteX196" fmla="*/ 4707666 w 5084743"/>
              <a:gd name="connsiteY196" fmla="*/ 3028646 h 3939515"/>
              <a:gd name="connsiteX197" fmla="*/ 4684635 w 5084743"/>
              <a:gd name="connsiteY197" fmla="*/ 3035440 h 3939515"/>
              <a:gd name="connsiteX198" fmla="*/ 4707666 w 5084743"/>
              <a:gd name="connsiteY198" fmla="*/ 3028646 h 3939515"/>
              <a:gd name="connsiteX199" fmla="*/ 100428 w 5084743"/>
              <a:gd name="connsiteY199" fmla="*/ 2899241 h 3939515"/>
              <a:gd name="connsiteX200" fmla="*/ 100305 w 5084743"/>
              <a:gd name="connsiteY200" fmla="*/ 2900670 h 3939515"/>
              <a:gd name="connsiteX201" fmla="*/ 97346 w 5084743"/>
              <a:gd name="connsiteY201" fmla="*/ 2901243 h 3939515"/>
              <a:gd name="connsiteX202" fmla="*/ 98096 w 5084743"/>
              <a:gd name="connsiteY202" fmla="*/ 2900418 h 3939515"/>
              <a:gd name="connsiteX203" fmla="*/ 100428 w 5084743"/>
              <a:gd name="connsiteY203" fmla="*/ 2899241 h 3939515"/>
              <a:gd name="connsiteX204" fmla="*/ 319419 w 5084743"/>
              <a:gd name="connsiteY204" fmla="*/ 2887821 h 3939515"/>
              <a:gd name="connsiteX205" fmla="*/ 331898 w 5084743"/>
              <a:gd name="connsiteY205" fmla="*/ 2889736 h 3939515"/>
              <a:gd name="connsiteX206" fmla="*/ 301922 w 5084743"/>
              <a:gd name="connsiteY206" fmla="*/ 2896428 h 3939515"/>
              <a:gd name="connsiteX207" fmla="*/ 300318 w 5084743"/>
              <a:gd name="connsiteY207" fmla="*/ 2890063 h 3939515"/>
              <a:gd name="connsiteX208" fmla="*/ 319419 w 5084743"/>
              <a:gd name="connsiteY208" fmla="*/ 2887821 h 3939515"/>
              <a:gd name="connsiteX209" fmla="*/ 4776427 w 5084743"/>
              <a:gd name="connsiteY209" fmla="*/ 2830061 h 3939515"/>
              <a:gd name="connsiteX210" fmla="*/ 4790102 w 5084743"/>
              <a:gd name="connsiteY210" fmla="*/ 2832841 h 3939515"/>
              <a:gd name="connsiteX211" fmla="*/ 4790277 w 5084743"/>
              <a:gd name="connsiteY211" fmla="*/ 2832894 h 3939515"/>
              <a:gd name="connsiteX212" fmla="*/ 4770431 w 5084743"/>
              <a:gd name="connsiteY212" fmla="*/ 2836594 h 3939515"/>
              <a:gd name="connsiteX213" fmla="*/ 4709972 w 5084743"/>
              <a:gd name="connsiteY213" fmla="*/ 2847341 h 3939515"/>
              <a:gd name="connsiteX214" fmla="*/ 4776832 w 5084743"/>
              <a:gd name="connsiteY214" fmla="*/ 2835248 h 3939515"/>
              <a:gd name="connsiteX215" fmla="*/ 4774035 w 5084743"/>
              <a:gd name="connsiteY215" fmla="*/ 2830392 h 3939515"/>
              <a:gd name="connsiteX216" fmla="*/ 802733 w 5084743"/>
              <a:gd name="connsiteY216" fmla="*/ 2783031 h 3939515"/>
              <a:gd name="connsiteX217" fmla="*/ 808296 w 5084743"/>
              <a:gd name="connsiteY217" fmla="*/ 2787760 h 3939515"/>
              <a:gd name="connsiteX218" fmla="*/ 808296 w 5084743"/>
              <a:gd name="connsiteY218" fmla="*/ 2787760 h 3939515"/>
              <a:gd name="connsiteX219" fmla="*/ 802733 w 5084743"/>
              <a:gd name="connsiteY219" fmla="*/ 2783031 h 3939515"/>
              <a:gd name="connsiteX220" fmla="*/ 3579576 w 5084743"/>
              <a:gd name="connsiteY220" fmla="*/ 1942377 h 3939515"/>
              <a:gd name="connsiteX221" fmla="*/ 3563835 w 5084743"/>
              <a:gd name="connsiteY221" fmla="*/ 1942603 h 3939515"/>
              <a:gd name="connsiteX222" fmla="*/ 3613708 w 5084743"/>
              <a:gd name="connsiteY222" fmla="*/ 1964492 h 3939515"/>
              <a:gd name="connsiteX223" fmla="*/ 3662160 w 5084743"/>
              <a:gd name="connsiteY223" fmla="*/ 1983390 h 3939515"/>
              <a:gd name="connsiteX224" fmla="*/ 3687139 w 5084743"/>
              <a:gd name="connsiteY224" fmla="*/ 1981640 h 3939515"/>
              <a:gd name="connsiteX225" fmla="*/ 3698401 w 5084743"/>
              <a:gd name="connsiteY225" fmla="*/ 1981666 h 3939515"/>
              <a:gd name="connsiteX226" fmla="*/ 3592847 w 5084743"/>
              <a:gd name="connsiteY226" fmla="*/ 1943129 h 3939515"/>
              <a:gd name="connsiteX227" fmla="*/ 2034026 w 5084743"/>
              <a:gd name="connsiteY227" fmla="*/ 1805292 h 3939515"/>
              <a:gd name="connsiteX228" fmla="*/ 2014093 w 5084743"/>
              <a:gd name="connsiteY228" fmla="*/ 1823643 h 3939515"/>
              <a:gd name="connsiteX229" fmla="*/ 2000438 w 5084743"/>
              <a:gd name="connsiteY229" fmla="*/ 1841995 h 3939515"/>
              <a:gd name="connsiteX230" fmla="*/ 2012001 w 5084743"/>
              <a:gd name="connsiteY230" fmla="*/ 1845660 h 3939515"/>
              <a:gd name="connsiteX231" fmla="*/ 2017249 w 5084743"/>
              <a:gd name="connsiteY231" fmla="*/ 1849323 h 3939515"/>
              <a:gd name="connsiteX232" fmla="*/ 2032999 w 5084743"/>
              <a:gd name="connsiteY232" fmla="*/ 1834635 h 3939515"/>
              <a:gd name="connsiteX233" fmla="*/ 2042431 w 5084743"/>
              <a:gd name="connsiteY233" fmla="*/ 1819981 h 3939515"/>
              <a:gd name="connsiteX234" fmla="*/ 2038246 w 5084743"/>
              <a:gd name="connsiteY234" fmla="*/ 1812620 h 3939515"/>
              <a:gd name="connsiteX235" fmla="*/ 2034026 w 5084743"/>
              <a:gd name="connsiteY235" fmla="*/ 1805292 h 3939515"/>
              <a:gd name="connsiteX236" fmla="*/ 2050838 w 5084743"/>
              <a:gd name="connsiteY236" fmla="*/ 1775853 h 3939515"/>
              <a:gd name="connsiteX237" fmla="*/ 2084388 w 5084743"/>
              <a:gd name="connsiteY237" fmla="*/ 1786943 h 3939515"/>
              <a:gd name="connsiteX238" fmla="*/ 2117978 w 5084743"/>
              <a:gd name="connsiteY238" fmla="*/ 1797933 h 3939515"/>
              <a:gd name="connsiteX239" fmla="*/ 2047682 w 5084743"/>
              <a:gd name="connsiteY239" fmla="*/ 1852111 h 3939515"/>
              <a:gd name="connsiteX240" fmla="*/ 1983661 w 5084743"/>
              <a:gd name="connsiteY240" fmla="*/ 1900941 h 3939515"/>
              <a:gd name="connsiteX241" fmla="*/ 1979477 w 5084743"/>
              <a:gd name="connsiteY241" fmla="*/ 1900940 h 3939515"/>
              <a:gd name="connsiteX242" fmla="*/ 1975255 w 5084743"/>
              <a:gd name="connsiteY242" fmla="*/ 1900940 h 3939515"/>
              <a:gd name="connsiteX243" fmla="*/ 1923862 w 5084743"/>
              <a:gd name="connsiteY243" fmla="*/ 1889819 h 3939515"/>
              <a:gd name="connsiteX244" fmla="*/ 1866121 w 5084743"/>
              <a:gd name="connsiteY244" fmla="*/ 1878698 h 3939515"/>
              <a:gd name="connsiteX245" fmla="*/ 1919642 w 5084743"/>
              <a:gd name="connsiteY245" fmla="*/ 1838332 h 3939515"/>
              <a:gd name="connsiteX246" fmla="*/ 1966885 w 5084743"/>
              <a:gd name="connsiteY246" fmla="*/ 1797932 h 3939515"/>
              <a:gd name="connsiteX247" fmla="*/ 1984726 w 5084743"/>
              <a:gd name="connsiteY247" fmla="*/ 1787850 h 3939515"/>
              <a:gd name="connsiteX248" fmla="*/ 2008842 w 5084743"/>
              <a:gd name="connsiteY248" fmla="*/ 1783278 h 3939515"/>
              <a:gd name="connsiteX249" fmla="*/ 2029841 w 5084743"/>
              <a:gd name="connsiteY249" fmla="*/ 1776761 h 3939515"/>
              <a:gd name="connsiteX250" fmla="*/ 2050838 w 5084743"/>
              <a:gd name="connsiteY250" fmla="*/ 1775853 h 3939515"/>
              <a:gd name="connsiteX251" fmla="*/ 4132524 w 5084743"/>
              <a:gd name="connsiteY251" fmla="*/ 1721006 h 3939515"/>
              <a:gd name="connsiteX252" fmla="*/ 4088556 w 5084743"/>
              <a:gd name="connsiteY252" fmla="*/ 1732924 h 3939515"/>
              <a:gd name="connsiteX253" fmla="*/ 4132524 w 5084743"/>
              <a:gd name="connsiteY253" fmla="*/ 1721006 h 3939515"/>
              <a:gd name="connsiteX254" fmla="*/ 4034280 w 5084743"/>
              <a:gd name="connsiteY254" fmla="*/ 1719076 h 3939515"/>
              <a:gd name="connsiteX255" fmla="*/ 4032456 w 5084743"/>
              <a:gd name="connsiteY255" fmla="*/ 1721797 h 3939515"/>
              <a:gd name="connsiteX256" fmla="*/ 4036457 w 5084743"/>
              <a:gd name="connsiteY256" fmla="*/ 1725247 h 3939515"/>
              <a:gd name="connsiteX257" fmla="*/ 4048063 w 5084743"/>
              <a:gd name="connsiteY257" fmla="*/ 1722035 h 3939515"/>
              <a:gd name="connsiteX258" fmla="*/ 4044796 w 5084743"/>
              <a:gd name="connsiteY258" fmla="*/ 1721127 h 3939515"/>
              <a:gd name="connsiteX259" fmla="*/ 4034280 w 5084743"/>
              <a:gd name="connsiteY259" fmla="*/ 1719076 h 3939515"/>
              <a:gd name="connsiteX260" fmla="*/ 4149426 w 5084743"/>
              <a:gd name="connsiteY260" fmla="*/ 1713255 h 3939515"/>
              <a:gd name="connsiteX261" fmla="*/ 4147394 w 5084743"/>
              <a:gd name="connsiteY261" fmla="*/ 1716104 h 3939515"/>
              <a:gd name="connsiteX262" fmla="*/ 4147191 w 5084743"/>
              <a:gd name="connsiteY262" fmla="*/ 1719596 h 3939515"/>
              <a:gd name="connsiteX263" fmla="*/ 4149426 w 5084743"/>
              <a:gd name="connsiteY263" fmla="*/ 1713255 h 3939515"/>
              <a:gd name="connsiteX264" fmla="*/ 4101629 w 5084743"/>
              <a:gd name="connsiteY264" fmla="*/ 1665733 h 3939515"/>
              <a:gd name="connsiteX265" fmla="*/ 4098950 w 5084743"/>
              <a:gd name="connsiteY265" fmla="*/ 1666329 h 3939515"/>
              <a:gd name="connsiteX266" fmla="*/ 4000180 w 5084743"/>
              <a:gd name="connsiteY266" fmla="*/ 1694880 h 3939515"/>
              <a:gd name="connsiteX267" fmla="*/ 4007764 w 5084743"/>
              <a:gd name="connsiteY267" fmla="*/ 1698356 h 3939515"/>
              <a:gd name="connsiteX268" fmla="*/ 4019676 w 5084743"/>
              <a:gd name="connsiteY268" fmla="*/ 1694932 h 3939515"/>
              <a:gd name="connsiteX269" fmla="*/ 4121488 w 5084743"/>
              <a:gd name="connsiteY269" fmla="*/ 1672002 h 3939515"/>
              <a:gd name="connsiteX270" fmla="*/ 4593137 w 5084743"/>
              <a:gd name="connsiteY270" fmla="*/ 1659107 h 3939515"/>
              <a:gd name="connsiteX271" fmla="*/ 4590637 w 5084743"/>
              <a:gd name="connsiteY271" fmla="*/ 1660692 h 3939515"/>
              <a:gd name="connsiteX272" fmla="*/ 4590056 w 5084743"/>
              <a:gd name="connsiteY272" fmla="*/ 1659973 h 3939515"/>
              <a:gd name="connsiteX273" fmla="*/ 4120156 w 5084743"/>
              <a:gd name="connsiteY273" fmla="*/ 1643208 h 3939515"/>
              <a:gd name="connsiteX274" fmla="*/ 4114654 w 5084743"/>
              <a:gd name="connsiteY274" fmla="*/ 1644310 h 3939515"/>
              <a:gd name="connsiteX275" fmla="*/ 4103637 w 5084743"/>
              <a:gd name="connsiteY275" fmla="*/ 1649954 h 3939515"/>
              <a:gd name="connsiteX276" fmla="*/ 4125823 w 5084743"/>
              <a:gd name="connsiteY276" fmla="*/ 1644066 h 3939515"/>
              <a:gd name="connsiteX277" fmla="*/ 4120156 w 5084743"/>
              <a:gd name="connsiteY277" fmla="*/ 1643208 h 3939515"/>
              <a:gd name="connsiteX278" fmla="*/ 4027829 w 5084743"/>
              <a:gd name="connsiteY278" fmla="*/ 1642436 h 3939515"/>
              <a:gd name="connsiteX279" fmla="*/ 4023885 w 5084743"/>
              <a:gd name="connsiteY279" fmla="*/ 1643775 h 3939515"/>
              <a:gd name="connsiteX280" fmla="*/ 4007194 w 5084743"/>
              <a:gd name="connsiteY280" fmla="*/ 1649954 h 3939515"/>
              <a:gd name="connsiteX281" fmla="*/ 4020051 w 5084743"/>
              <a:gd name="connsiteY281" fmla="*/ 1650921 h 3939515"/>
              <a:gd name="connsiteX282" fmla="*/ 4042289 w 5084743"/>
              <a:gd name="connsiteY282" fmla="*/ 1647001 h 3939515"/>
              <a:gd name="connsiteX283" fmla="*/ 3996943 w 5084743"/>
              <a:gd name="connsiteY283" fmla="*/ 1632686 h 3939515"/>
              <a:gd name="connsiteX284" fmla="*/ 3963850 w 5084743"/>
              <a:gd name="connsiteY284" fmla="*/ 1644544 h 3939515"/>
              <a:gd name="connsiteX285" fmla="*/ 4005053 w 5084743"/>
              <a:gd name="connsiteY285" fmla="*/ 1635246 h 3939515"/>
              <a:gd name="connsiteX286" fmla="*/ 4248107 w 5084743"/>
              <a:gd name="connsiteY286" fmla="*/ 1615539 h 3939515"/>
              <a:gd name="connsiteX287" fmla="*/ 4240245 w 5084743"/>
              <a:gd name="connsiteY287" fmla="*/ 1616407 h 3939515"/>
              <a:gd name="connsiteX288" fmla="*/ 4141288 w 5084743"/>
              <a:gd name="connsiteY288" fmla="*/ 1639099 h 3939515"/>
              <a:gd name="connsiteX289" fmla="*/ 4228222 w 5084743"/>
              <a:gd name="connsiteY289" fmla="*/ 1625877 h 3939515"/>
              <a:gd name="connsiteX290" fmla="*/ 4248107 w 5084743"/>
              <a:gd name="connsiteY290" fmla="*/ 1615539 h 3939515"/>
              <a:gd name="connsiteX291" fmla="*/ 4577530 w 5084743"/>
              <a:gd name="connsiteY291" fmla="*/ 1587663 h 3939515"/>
              <a:gd name="connsiteX292" fmla="*/ 4580496 w 5084743"/>
              <a:gd name="connsiteY292" fmla="*/ 1589943 h 3939515"/>
              <a:gd name="connsiteX293" fmla="*/ 4575618 w 5084743"/>
              <a:gd name="connsiteY293" fmla="*/ 1588224 h 3939515"/>
              <a:gd name="connsiteX294" fmla="*/ 4577530 w 5084743"/>
              <a:gd name="connsiteY294" fmla="*/ 1587663 h 3939515"/>
              <a:gd name="connsiteX295" fmla="*/ 4147268 w 5084743"/>
              <a:gd name="connsiteY295" fmla="*/ 1587035 h 3939515"/>
              <a:gd name="connsiteX296" fmla="*/ 4062401 w 5084743"/>
              <a:gd name="connsiteY296" fmla="*/ 1609233 h 3939515"/>
              <a:gd name="connsiteX297" fmla="*/ 4021021 w 5084743"/>
              <a:gd name="connsiteY297" fmla="*/ 1624059 h 3939515"/>
              <a:gd name="connsiteX298" fmla="*/ 4031881 w 5084743"/>
              <a:gd name="connsiteY298" fmla="*/ 1629193 h 3939515"/>
              <a:gd name="connsiteX299" fmla="*/ 4123066 w 5084743"/>
              <a:gd name="connsiteY299" fmla="*/ 1608616 h 3939515"/>
              <a:gd name="connsiteX300" fmla="*/ 4209612 w 5084743"/>
              <a:gd name="connsiteY300" fmla="*/ 1589052 h 3939515"/>
              <a:gd name="connsiteX301" fmla="*/ 4172642 w 5084743"/>
              <a:gd name="connsiteY301" fmla="*/ 1587215 h 3939515"/>
              <a:gd name="connsiteX302" fmla="*/ 4150621 w 5084743"/>
              <a:gd name="connsiteY302" fmla="*/ 1588268 h 3939515"/>
              <a:gd name="connsiteX303" fmla="*/ 4150499 w 5084743"/>
              <a:gd name="connsiteY303" fmla="*/ 1588223 h 3939515"/>
              <a:gd name="connsiteX304" fmla="*/ 4584805 w 5084743"/>
              <a:gd name="connsiteY304" fmla="*/ 1586481 h 3939515"/>
              <a:gd name="connsiteX305" fmla="*/ 4584574 w 5084743"/>
              <a:gd name="connsiteY305" fmla="*/ 1587043 h 3939515"/>
              <a:gd name="connsiteX306" fmla="*/ 4585801 w 5084743"/>
              <a:gd name="connsiteY306" fmla="*/ 1586804 h 3939515"/>
              <a:gd name="connsiteX307" fmla="*/ 4589253 w 5084743"/>
              <a:gd name="connsiteY307" fmla="*/ 1589740 h 3939515"/>
              <a:gd name="connsiteX308" fmla="*/ 4580496 w 5084743"/>
              <a:gd name="connsiteY308" fmla="*/ 1589943 h 3939515"/>
              <a:gd name="connsiteX309" fmla="*/ 3948931 w 5084743"/>
              <a:gd name="connsiteY309" fmla="*/ 1541516 h 3939515"/>
              <a:gd name="connsiteX310" fmla="*/ 3936242 w 5084743"/>
              <a:gd name="connsiteY310" fmla="*/ 1546525 h 3939515"/>
              <a:gd name="connsiteX311" fmla="*/ 3938682 w 5084743"/>
              <a:gd name="connsiteY311" fmla="*/ 1547385 h 3939515"/>
              <a:gd name="connsiteX312" fmla="*/ 3958150 w 5084743"/>
              <a:gd name="connsiteY312" fmla="*/ 1543212 h 3939515"/>
              <a:gd name="connsiteX313" fmla="*/ 3958561 w 5084743"/>
              <a:gd name="connsiteY313" fmla="*/ 1543108 h 3939515"/>
              <a:gd name="connsiteX314" fmla="*/ 4613619 w 5084743"/>
              <a:gd name="connsiteY314" fmla="*/ 1541369 h 3939515"/>
              <a:gd name="connsiteX315" fmla="*/ 4621318 w 5084743"/>
              <a:gd name="connsiteY315" fmla="*/ 1546756 h 3939515"/>
              <a:gd name="connsiteX316" fmla="*/ 4588745 w 5084743"/>
              <a:gd name="connsiteY316" fmla="*/ 1549530 h 3939515"/>
              <a:gd name="connsiteX317" fmla="*/ 4584016 w 5084743"/>
              <a:gd name="connsiteY317" fmla="*/ 1549538 h 3939515"/>
              <a:gd name="connsiteX318" fmla="*/ 4595962 w 5084743"/>
              <a:gd name="connsiteY318" fmla="*/ 1545081 h 3939515"/>
              <a:gd name="connsiteX319" fmla="*/ 4604868 w 5084743"/>
              <a:gd name="connsiteY319" fmla="*/ 1541589 h 3939515"/>
              <a:gd name="connsiteX320" fmla="*/ 4642209 w 5084743"/>
              <a:gd name="connsiteY320" fmla="*/ 1513645 h 3939515"/>
              <a:gd name="connsiteX321" fmla="*/ 4645225 w 5084743"/>
              <a:gd name="connsiteY321" fmla="*/ 1514450 h 3939515"/>
              <a:gd name="connsiteX322" fmla="*/ 4641360 w 5084743"/>
              <a:gd name="connsiteY322" fmla="*/ 1518821 h 3939515"/>
              <a:gd name="connsiteX323" fmla="*/ 4631541 w 5084743"/>
              <a:gd name="connsiteY323" fmla="*/ 1524041 h 3939515"/>
              <a:gd name="connsiteX324" fmla="*/ 4585108 w 5084743"/>
              <a:gd name="connsiteY324" fmla="*/ 1528237 h 3939515"/>
              <a:gd name="connsiteX325" fmla="*/ 4586007 w 5084743"/>
              <a:gd name="connsiteY325" fmla="*/ 1527943 h 3939515"/>
              <a:gd name="connsiteX326" fmla="*/ 4636103 w 5084743"/>
              <a:gd name="connsiteY326" fmla="*/ 1514207 h 3939515"/>
              <a:gd name="connsiteX327" fmla="*/ 4642209 w 5084743"/>
              <a:gd name="connsiteY327" fmla="*/ 1513645 h 3939515"/>
              <a:gd name="connsiteX328" fmla="*/ 4549721 w 5084743"/>
              <a:gd name="connsiteY328" fmla="*/ 1489077 h 3939515"/>
              <a:gd name="connsiteX329" fmla="*/ 4555033 w 5084743"/>
              <a:gd name="connsiteY329" fmla="*/ 1493692 h 3939515"/>
              <a:gd name="connsiteX330" fmla="*/ 4548362 w 5084743"/>
              <a:gd name="connsiteY330" fmla="*/ 1493528 h 3939515"/>
              <a:gd name="connsiteX331" fmla="*/ 4549721 w 5084743"/>
              <a:gd name="connsiteY331" fmla="*/ 1489077 h 3939515"/>
              <a:gd name="connsiteX332" fmla="*/ 4223783 w 5084743"/>
              <a:gd name="connsiteY332" fmla="*/ 1476755 h 3939515"/>
              <a:gd name="connsiteX333" fmla="*/ 4225449 w 5084743"/>
              <a:gd name="connsiteY333" fmla="*/ 1477272 h 3939515"/>
              <a:gd name="connsiteX334" fmla="*/ 4229273 w 5084743"/>
              <a:gd name="connsiteY334" fmla="*/ 1478295 h 3939515"/>
              <a:gd name="connsiteX335" fmla="*/ 4229658 w 5084743"/>
              <a:gd name="connsiteY335" fmla="*/ 1478217 h 3939515"/>
              <a:gd name="connsiteX336" fmla="*/ 4213573 w 5084743"/>
              <a:gd name="connsiteY336" fmla="*/ 1475637 h 3939515"/>
              <a:gd name="connsiteX337" fmla="*/ 4159754 w 5084743"/>
              <a:gd name="connsiteY337" fmla="*/ 1484938 h 3939515"/>
              <a:gd name="connsiteX338" fmla="*/ 4064636 w 5084743"/>
              <a:gd name="connsiteY338" fmla="*/ 1508532 h 3939515"/>
              <a:gd name="connsiteX339" fmla="*/ 4075440 w 5084743"/>
              <a:gd name="connsiteY339" fmla="*/ 1512937 h 3939515"/>
              <a:gd name="connsiteX340" fmla="*/ 4135541 w 5084743"/>
              <a:gd name="connsiteY340" fmla="*/ 1497378 h 3939515"/>
              <a:gd name="connsiteX341" fmla="*/ 4224414 w 5084743"/>
              <a:gd name="connsiteY341" fmla="*/ 1479285 h 3939515"/>
              <a:gd name="connsiteX342" fmla="*/ 4310263 w 5084743"/>
              <a:gd name="connsiteY342" fmla="*/ 1459120 h 3939515"/>
              <a:gd name="connsiteX343" fmla="*/ 4300662 w 5084743"/>
              <a:gd name="connsiteY343" fmla="*/ 1460584 h 3939515"/>
              <a:gd name="connsiteX344" fmla="*/ 4239959 w 5084743"/>
              <a:gd name="connsiteY344" fmla="*/ 1471076 h 3939515"/>
              <a:gd name="connsiteX345" fmla="*/ 4246434 w 5084743"/>
              <a:gd name="connsiteY345" fmla="*/ 1473605 h 3939515"/>
              <a:gd name="connsiteX346" fmla="*/ 4248815 w 5084743"/>
              <a:gd name="connsiteY346" fmla="*/ 1474317 h 3939515"/>
              <a:gd name="connsiteX347" fmla="*/ 4287637 w 5084743"/>
              <a:gd name="connsiteY347" fmla="*/ 1466413 h 3939515"/>
              <a:gd name="connsiteX348" fmla="*/ 4310263 w 5084743"/>
              <a:gd name="connsiteY348" fmla="*/ 1459120 h 3939515"/>
              <a:gd name="connsiteX349" fmla="*/ 4532360 w 5084743"/>
              <a:gd name="connsiteY349" fmla="*/ 1432488 h 3939515"/>
              <a:gd name="connsiteX350" fmla="*/ 4530020 w 5084743"/>
              <a:gd name="connsiteY350" fmla="*/ 1433700 h 3939515"/>
              <a:gd name="connsiteX351" fmla="*/ 4442728 w 5084743"/>
              <a:gd name="connsiteY351" fmla="*/ 1442671 h 3939515"/>
              <a:gd name="connsiteX352" fmla="*/ 4390035 w 5084743"/>
              <a:gd name="connsiteY352" fmla="*/ 1448223 h 3939515"/>
              <a:gd name="connsiteX353" fmla="*/ 4423794 w 5084743"/>
              <a:gd name="connsiteY353" fmla="*/ 1449705 h 3939515"/>
              <a:gd name="connsiteX354" fmla="*/ 4515152 w 5084743"/>
              <a:gd name="connsiteY354" fmla="*/ 1440304 h 3939515"/>
              <a:gd name="connsiteX355" fmla="*/ 4517587 w 5084743"/>
              <a:gd name="connsiteY355" fmla="*/ 1440140 h 3939515"/>
              <a:gd name="connsiteX356" fmla="*/ 4517437 w 5084743"/>
              <a:gd name="connsiteY356" fmla="*/ 1440218 h 3939515"/>
              <a:gd name="connsiteX357" fmla="*/ 4516058 w 5084743"/>
              <a:gd name="connsiteY357" fmla="*/ 1444296 h 3939515"/>
              <a:gd name="connsiteX358" fmla="*/ 4545074 w 5084743"/>
              <a:gd name="connsiteY358" fmla="*/ 1438285 h 3939515"/>
              <a:gd name="connsiteX359" fmla="*/ 4551347 w 5084743"/>
              <a:gd name="connsiteY359" fmla="*/ 1437861 h 3939515"/>
              <a:gd name="connsiteX360" fmla="*/ 4495327 w 5084743"/>
              <a:gd name="connsiteY360" fmla="*/ 1422006 h 3939515"/>
              <a:gd name="connsiteX361" fmla="*/ 4485489 w 5084743"/>
              <a:gd name="connsiteY361" fmla="*/ 1425977 h 3939515"/>
              <a:gd name="connsiteX362" fmla="*/ 4469667 w 5084743"/>
              <a:gd name="connsiteY362" fmla="*/ 1431791 h 3939515"/>
              <a:gd name="connsiteX363" fmla="*/ 4494399 w 5084743"/>
              <a:gd name="connsiteY363" fmla="*/ 1432625 h 3939515"/>
              <a:gd name="connsiteX364" fmla="*/ 4514683 w 5084743"/>
              <a:gd name="connsiteY364" fmla="*/ 1427484 h 3939515"/>
              <a:gd name="connsiteX365" fmla="*/ 4146435 w 5084743"/>
              <a:gd name="connsiteY365" fmla="*/ 1399408 h 3939515"/>
              <a:gd name="connsiteX366" fmla="*/ 4140473 w 5084743"/>
              <a:gd name="connsiteY366" fmla="*/ 1400642 h 3939515"/>
              <a:gd name="connsiteX367" fmla="*/ 4140293 w 5084743"/>
              <a:gd name="connsiteY367" fmla="*/ 1400759 h 3939515"/>
              <a:gd name="connsiteX368" fmla="*/ 4138893 w 5084743"/>
              <a:gd name="connsiteY368" fmla="*/ 1400969 h 3939515"/>
              <a:gd name="connsiteX369" fmla="*/ 4134014 w 5084743"/>
              <a:gd name="connsiteY369" fmla="*/ 1401980 h 3939515"/>
              <a:gd name="connsiteX370" fmla="*/ 4132832 w 5084743"/>
              <a:gd name="connsiteY370" fmla="*/ 1401876 h 3939515"/>
              <a:gd name="connsiteX371" fmla="*/ 4107663 w 5084743"/>
              <a:gd name="connsiteY371" fmla="*/ 1405639 h 3939515"/>
              <a:gd name="connsiteX372" fmla="*/ 4094516 w 5084743"/>
              <a:gd name="connsiteY372" fmla="*/ 1409005 h 3939515"/>
              <a:gd name="connsiteX373" fmla="*/ 4096131 w 5084743"/>
              <a:gd name="connsiteY373" fmla="*/ 1409667 h 3939515"/>
              <a:gd name="connsiteX374" fmla="*/ 4108003 w 5084743"/>
              <a:gd name="connsiteY374" fmla="*/ 1413803 h 3939515"/>
              <a:gd name="connsiteX375" fmla="*/ 4140293 w 5084743"/>
              <a:gd name="connsiteY375" fmla="*/ 1400759 h 3939515"/>
              <a:gd name="connsiteX376" fmla="*/ 4146610 w 5084743"/>
              <a:gd name="connsiteY376" fmla="*/ 1399696 h 3939515"/>
              <a:gd name="connsiteX377" fmla="*/ 4093374 w 5084743"/>
              <a:gd name="connsiteY377" fmla="*/ 1394020 h 3939515"/>
              <a:gd name="connsiteX378" fmla="*/ 4081756 w 5084743"/>
              <a:gd name="connsiteY378" fmla="*/ 1398064 h 3939515"/>
              <a:gd name="connsiteX379" fmla="*/ 4078634 w 5084743"/>
              <a:gd name="connsiteY379" fmla="*/ 1402493 h 3939515"/>
              <a:gd name="connsiteX380" fmla="*/ 4083294 w 5084743"/>
              <a:gd name="connsiteY380" fmla="*/ 1404404 h 3939515"/>
              <a:gd name="connsiteX381" fmla="*/ 4093985 w 5084743"/>
              <a:gd name="connsiteY381" fmla="*/ 1402462 h 3939515"/>
              <a:gd name="connsiteX382" fmla="*/ 4107116 w 5084743"/>
              <a:gd name="connsiteY382" fmla="*/ 1398647 h 3939515"/>
              <a:gd name="connsiteX383" fmla="*/ 4097487 w 5084743"/>
              <a:gd name="connsiteY383" fmla="*/ 1394220 h 3939515"/>
              <a:gd name="connsiteX384" fmla="*/ 4713533 w 5084743"/>
              <a:gd name="connsiteY384" fmla="*/ 1386601 h 3939515"/>
              <a:gd name="connsiteX385" fmla="*/ 4715668 w 5084743"/>
              <a:gd name="connsiteY385" fmla="*/ 1386777 h 3939515"/>
              <a:gd name="connsiteX386" fmla="*/ 4719869 w 5084743"/>
              <a:gd name="connsiteY386" fmla="*/ 1387962 h 3939515"/>
              <a:gd name="connsiteX387" fmla="*/ 4673722 w 5084743"/>
              <a:gd name="connsiteY387" fmla="*/ 1407513 h 3939515"/>
              <a:gd name="connsiteX388" fmla="*/ 4638694 w 5084743"/>
              <a:gd name="connsiteY388" fmla="*/ 1420974 h 3939515"/>
              <a:gd name="connsiteX389" fmla="*/ 4633671 w 5084743"/>
              <a:gd name="connsiteY389" fmla="*/ 1423128 h 3939515"/>
              <a:gd name="connsiteX390" fmla="*/ 4592466 w 5084743"/>
              <a:gd name="connsiteY390" fmla="*/ 1427310 h 3939515"/>
              <a:gd name="connsiteX391" fmla="*/ 4641070 w 5084743"/>
              <a:gd name="connsiteY391" fmla="*/ 1413885 h 3939515"/>
              <a:gd name="connsiteX392" fmla="*/ 4696446 w 5084743"/>
              <a:gd name="connsiteY392" fmla="*/ 1391534 h 3939515"/>
              <a:gd name="connsiteX393" fmla="*/ 4216271 w 5084743"/>
              <a:gd name="connsiteY393" fmla="*/ 1383668 h 3939515"/>
              <a:gd name="connsiteX394" fmla="*/ 4208354 w 5084743"/>
              <a:gd name="connsiteY394" fmla="*/ 1386031 h 3939515"/>
              <a:gd name="connsiteX395" fmla="*/ 4203180 w 5084743"/>
              <a:gd name="connsiteY395" fmla="*/ 1392221 h 3939515"/>
              <a:gd name="connsiteX396" fmla="*/ 4216438 w 5084743"/>
              <a:gd name="connsiteY396" fmla="*/ 1387025 h 3939515"/>
              <a:gd name="connsiteX397" fmla="*/ 4220611 w 5084743"/>
              <a:gd name="connsiteY397" fmla="*/ 1385120 h 3939515"/>
              <a:gd name="connsiteX398" fmla="*/ 4187892 w 5084743"/>
              <a:gd name="connsiteY398" fmla="*/ 1372518 h 3939515"/>
              <a:gd name="connsiteX399" fmla="*/ 4170085 w 5084743"/>
              <a:gd name="connsiteY399" fmla="*/ 1377735 h 3939515"/>
              <a:gd name="connsiteX400" fmla="*/ 4167504 w 5084743"/>
              <a:gd name="connsiteY400" fmla="*/ 1380519 h 3939515"/>
              <a:gd name="connsiteX401" fmla="*/ 4173738 w 5084743"/>
              <a:gd name="connsiteY401" fmla="*/ 1382974 h 3939515"/>
              <a:gd name="connsiteX402" fmla="*/ 4180899 w 5084743"/>
              <a:gd name="connsiteY402" fmla="*/ 1380871 h 3939515"/>
              <a:gd name="connsiteX403" fmla="*/ 4191651 w 5084743"/>
              <a:gd name="connsiteY403" fmla="*/ 1376546 h 3939515"/>
              <a:gd name="connsiteX404" fmla="*/ 4193457 w 5084743"/>
              <a:gd name="connsiteY404" fmla="*/ 1374896 h 3939515"/>
              <a:gd name="connsiteX405" fmla="*/ 4266837 w 5084743"/>
              <a:gd name="connsiteY405" fmla="*/ 1358863 h 3939515"/>
              <a:gd name="connsiteX406" fmla="*/ 4259674 w 5084743"/>
              <a:gd name="connsiteY406" fmla="*/ 1359356 h 3939515"/>
              <a:gd name="connsiteX407" fmla="*/ 4223251 w 5084743"/>
              <a:gd name="connsiteY407" fmla="*/ 1366149 h 3939515"/>
              <a:gd name="connsiteX408" fmla="*/ 4233551 w 5084743"/>
              <a:gd name="connsiteY408" fmla="*/ 1371452 h 3939515"/>
              <a:gd name="connsiteX409" fmla="*/ 4242191 w 5084743"/>
              <a:gd name="connsiteY409" fmla="*/ 1368693 h 3939515"/>
              <a:gd name="connsiteX410" fmla="*/ 4251899 w 5084743"/>
              <a:gd name="connsiteY410" fmla="*/ 1365527 h 3939515"/>
              <a:gd name="connsiteX411" fmla="*/ 4281557 w 5084743"/>
              <a:gd name="connsiteY411" fmla="*/ 1362273 h 3939515"/>
              <a:gd name="connsiteX412" fmla="*/ 4282299 w 5084743"/>
              <a:gd name="connsiteY412" fmla="*/ 1362073 h 3939515"/>
              <a:gd name="connsiteX413" fmla="*/ 4271791 w 5084743"/>
              <a:gd name="connsiteY413" fmla="*/ 1360946 h 3939515"/>
              <a:gd name="connsiteX414" fmla="*/ 4414499 w 5084743"/>
              <a:gd name="connsiteY414" fmla="*/ 1358829 h 3939515"/>
              <a:gd name="connsiteX415" fmla="*/ 4410540 w 5084743"/>
              <a:gd name="connsiteY415" fmla="*/ 1360036 h 3939515"/>
              <a:gd name="connsiteX416" fmla="*/ 4411604 w 5084743"/>
              <a:gd name="connsiteY416" fmla="*/ 1363702 h 3939515"/>
              <a:gd name="connsiteX417" fmla="*/ 4417515 w 5084743"/>
              <a:gd name="connsiteY417" fmla="*/ 1362495 h 3939515"/>
              <a:gd name="connsiteX418" fmla="*/ 4419064 w 5084743"/>
              <a:gd name="connsiteY418" fmla="*/ 1358876 h 3939515"/>
              <a:gd name="connsiteX419" fmla="*/ 4414499 w 5084743"/>
              <a:gd name="connsiteY419" fmla="*/ 1358829 h 3939515"/>
              <a:gd name="connsiteX420" fmla="*/ 4330656 w 5084743"/>
              <a:gd name="connsiteY420" fmla="*/ 1352164 h 3939515"/>
              <a:gd name="connsiteX421" fmla="*/ 4327709 w 5084743"/>
              <a:gd name="connsiteY421" fmla="*/ 1354690 h 3939515"/>
              <a:gd name="connsiteX422" fmla="*/ 4328109 w 5084743"/>
              <a:gd name="connsiteY422" fmla="*/ 1356833 h 3939515"/>
              <a:gd name="connsiteX423" fmla="*/ 4329283 w 5084743"/>
              <a:gd name="connsiteY423" fmla="*/ 1357098 h 3939515"/>
              <a:gd name="connsiteX424" fmla="*/ 4330840 w 5084743"/>
              <a:gd name="connsiteY424" fmla="*/ 1354559 h 3939515"/>
              <a:gd name="connsiteX425" fmla="*/ 4330656 w 5084743"/>
              <a:gd name="connsiteY425" fmla="*/ 1352164 h 3939515"/>
              <a:gd name="connsiteX426" fmla="*/ 2577040 w 5084743"/>
              <a:gd name="connsiteY426" fmla="*/ 1347616 h 3939515"/>
              <a:gd name="connsiteX427" fmla="*/ 2573731 w 5084743"/>
              <a:gd name="connsiteY427" fmla="*/ 1351639 h 3939515"/>
              <a:gd name="connsiteX428" fmla="*/ 2574451 w 5084743"/>
              <a:gd name="connsiteY428" fmla="*/ 1351873 h 3939515"/>
              <a:gd name="connsiteX429" fmla="*/ 2577516 w 5084743"/>
              <a:gd name="connsiteY429" fmla="*/ 1347683 h 3939515"/>
              <a:gd name="connsiteX430" fmla="*/ 2338170 w 5084743"/>
              <a:gd name="connsiteY430" fmla="*/ 1342950 h 3939515"/>
              <a:gd name="connsiteX431" fmla="*/ 2346331 w 5084743"/>
              <a:gd name="connsiteY431" fmla="*/ 1343841 h 3939515"/>
              <a:gd name="connsiteX432" fmla="*/ 2345929 w 5084743"/>
              <a:gd name="connsiteY432" fmla="*/ 1345932 h 3939515"/>
              <a:gd name="connsiteX433" fmla="*/ 2337557 w 5084743"/>
              <a:gd name="connsiteY433" fmla="*/ 1344961 h 3939515"/>
              <a:gd name="connsiteX434" fmla="*/ 2338170 w 5084743"/>
              <a:gd name="connsiteY434" fmla="*/ 1342950 h 3939515"/>
              <a:gd name="connsiteX435" fmla="*/ 4568931 w 5084743"/>
              <a:gd name="connsiteY435" fmla="*/ 1336901 h 3939515"/>
              <a:gd name="connsiteX436" fmla="*/ 4566523 w 5084743"/>
              <a:gd name="connsiteY436" fmla="*/ 1340448 h 3939515"/>
              <a:gd name="connsiteX437" fmla="*/ 4568931 w 5084743"/>
              <a:gd name="connsiteY437" fmla="*/ 1336901 h 3939515"/>
              <a:gd name="connsiteX438" fmla="*/ 4583696 w 5084743"/>
              <a:gd name="connsiteY438" fmla="*/ 1335209 h 3939515"/>
              <a:gd name="connsiteX439" fmla="*/ 4581361 w 5084743"/>
              <a:gd name="connsiteY439" fmla="*/ 1338551 h 3939515"/>
              <a:gd name="connsiteX440" fmla="*/ 4583696 w 5084743"/>
              <a:gd name="connsiteY440" fmla="*/ 1335209 h 3939515"/>
              <a:gd name="connsiteX441" fmla="*/ 4572379 w 5084743"/>
              <a:gd name="connsiteY441" fmla="*/ 1319505 h 3939515"/>
              <a:gd name="connsiteX442" fmla="*/ 4569477 w 5084743"/>
              <a:gd name="connsiteY442" fmla="*/ 1323479 h 3939515"/>
              <a:gd name="connsiteX443" fmla="*/ 4567322 w 5084743"/>
              <a:gd name="connsiteY443" fmla="*/ 1324892 h 3939515"/>
              <a:gd name="connsiteX444" fmla="*/ 4512565 w 5084743"/>
              <a:gd name="connsiteY444" fmla="*/ 1332102 h 3939515"/>
              <a:gd name="connsiteX445" fmla="*/ 4518185 w 5084743"/>
              <a:gd name="connsiteY445" fmla="*/ 1330205 h 3939515"/>
              <a:gd name="connsiteX446" fmla="*/ 4572379 w 5084743"/>
              <a:gd name="connsiteY446" fmla="*/ 1319505 h 3939515"/>
              <a:gd name="connsiteX447" fmla="*/ 4464532 w 5084743"/>
              <a:gd name="connsiteY447" fmla="*/ 1313262 h 3939515"/>
              <a:gd name="connsiteX448" fmla="*/ 4463369 w 5084743"/>
              <a:gd name="connsiteY448" fmla="*/ 1316229 h 3939515"/>
              <a:gd name="connsiteX449" fmla="*/ 4463283 w 5084743"/>
              <a:gd name="connsiteY449" fmla="*/ 1316450 h 3939515"/>
              <a:gd name="connsiteX450" fmla="*/ 4462701 w 5084743"/>
              <a:gd name="connsiteY450" fmla="*/ 1317935 h 3939515"/>
              <a:gd name="connsiteX451" fmla="*/ 4462672 w 5084743"/>
              <a:gd name="connsiteY451" fmla="*/ 1318010 h 3939515"/>
              <a:gd name="connsiteX452" fmla="*/ 4463283 w 5084743"/>
              <a:gd name="connsiteY452" fmla="*/ 1316450 h 3939515"/>
              <a:gd name="connsiteX453" fmla="*/ 4733896 w 5084743"/>
              <a:gd name="connsiteY453" fmla="*/ 1283173 h 3939515"/>
              <a:gd name="connsiteX454" fmla="*/ 4733456 w 5084743"/>
              <a:gd name="connsiteY454" fmla="*/ 1283970 h 3939515"/>
              <a:gd name="connsiteX455" fmla="*/ 4753665 w 5084743"/>
              <a:gd name="connsiteY455" fmla="*/ 1284136 h 3939515"/>
              <a:gd name="connsiteX456" fmla="*/ 4761217 w 5084743"/>
              <a:gd name="connsiteY456" fmla="*/ 1284061 h 3939515"/>
              <a:gd name="connsiteX457" fmla="*/ 4750157 w 5084743"/>
              <a:gd name="connsiteY457" fmla="*/ 1288375 h 3939515"/>
              <a:gd name="connsiteX458" fmla="*/ 4677195 w 5084743"/>
              <a:gd name="connsiteY458" fmla="*/ 1314285 h 3939515"/>
              <a:gd name="connsiteX459" fmla="*/ 4647815 w 5084743"/>
              <a:gd name="connsiteY459" fmla="*/ 1315195 h 3939515"/>
              <a:gd name="connsiteX460" fmla="*/ 4608673 w 5084743"/>
              <a:gd name="connsiteY460" fmla="*/ 1319528 h 3939515"/>
              <a:gd name="connsiteX461" fmla="*/ 4624017 w 5084743"/>
              <a:gd name="connsiteY461" fmla="*/ 1313599 h 3939515"/>
              <a:gd name="connsiteX462" fmla="*/ 4698341 w 5084743"/>
              <a:gd name="connsiteY462" fmla="*/ 1295247 h 3939515"/>
              <a:gd name="connsiteX463" fmla="*/ 4856310 w 5084743"/>
              <a:gd name="connsiteY463" fmla="*/ 1241907 h 3939515"/>
              <a:gd name="connsiteX464" fmla="*/ 4865369 w 5084743"/>
              <a:gd name="connsiteY464" fmla="*/ 1242037 h 3939515"/>
              <a:gd name="connsiteX465" fmla="*/ 4836667 w 5084743"/>
              <a:gd name="connsiteY465" fmla="*/ 1254634 h 3939515"/>
              <a:gd name="connsiteX466" fmla="*/ 4808786 w 5084743"/>
              <a:gd name="connsiteY466" fmla="*/ 1265508 h 3939515"/>
              <a:gd name="connsiteX467" fmla="*/ 4794411 w 5084743"/>
              <a:gd name="connsiteY467" fmla="*/ 1264502 h 3939515"/>
              <a:gd name="connsiteX468" fmla="*/ 4787929 w 5084743"/>
              <a:gd name="connsiteY468" fmla="*/ 1264517 h 3939515"/>
              <a:gd name="connsiteX469" fmla="*/ 4848673 w 5084743"/>
              <a:gd name="connsiteY469" fmla="*/ 1242339 h 3939515"/>
              <a:gd name="connsiteX470" fmla="*/ 4492028 w 5084743"/>
              <a:gd name="connsiteY470" fmla="*/ 1204401 h 3939515"/>
              <a:gd name="connsiteX471" fmla="*/ 4474534 w 5084743"/>
              <a:gd name="connsiteY471" fmla="*/ 1211549 h 3939515"/>
              <a:gd name="connsiteX472" fmla="*/ 4443141 w 5084743"/>
              <a:gd name="connsiteY472" fmla="*/ 1223634 h 3939515"/>
              <a:gd name="connsiteX473" fmla="*/ 4494779 w 5084743"/>
              <a:gd name="connsiteY473" fmla="*/ 1217729 h 3939515"/>
              <a:gd name="connsiteX474" fmla="*/ 4510248 w 5084743"/>
              <a:gd name="connsiteY474" fmla="*/ 1212119 h 3939515"/>
              <a:gd name="connsiteX475" fmla="*/ 1862114 w 5084743"/>
              <a:gd name="connsiteY475" fmla="*/ 1186015 h 3939515"/>
              <a:gd name="connsiteX476" fmla="*/ 1859535 w 5084743"/>
              <a:gd name="connsiteY476" fmla="*/ 1192725 h 3939515"/>
              <a:gd name="connsiteX477" fmla="*/ 1863341 w 5084743"/>
              <a:gd name="connsiteY477" fmla="*/ 1190337 h 3939515"/>
              <a:gd name="connsiteX478" fmla="*/ 1862114 w 5084743"/>
              <a:gd name="connsiteY478" fmla="*/ 1186015 h 3939515"/>
              <a:gd name="connsiteX479" fmla="*/ 4714751 w 5084743"/>
              <a:gd name="connsiteY479" fmla="*/ 1153347 h 3939515"/>
              <a:gd name="connsiteX480" fmla="*/ 4692583 w 5084743"/>
              <a:gd name="connsiteY480" fmla="*/ 1163397 h 3939515"/>
              <a:gd name="connsiteX481" fmla="*/ 4709059 w 5084743"/>
              <a:gd name="connsiteY481" fmla="*/ 1153711 h 3939515"/>
              <a:gd name="connsiteX482" fmla="*/ 4714751 w 5084743"/>
              <a:gd name="connsiteY482" fmla="*/ 1153347 h 3939515"/>
              <a:gd name="connsiteX483" fmla="*/ 4731344 w 5084743"/>
              <a:gd name="connsiteY483" fmla="*/ 1101132 h 3939515"/>
              <a:gd name="connsiteX484" fmla="*/ 4727265 w 5084743"/>
              <a:gd name="connsiteY484" fmla="*/ 1106687 h 3939515"/>
              <a:gd name="connsiteX485" fmla="*/ 4731344 w 5084743"/>
              <a:gd name="connsiteY485" fmla="*/ 1101132 h 3939515"/>
              <a:gd name="connsiteX486" fmla="*/ 4501517 w 5084743"/>
              <a:gd name="connsiteY486" fmla="*/ 1095068 h 3939515"/>
              <a:gd name="connsiteX487" fmla="*/ 4499015 w 5084743"/>
              <a:gd name="connsiteY487" fmla="*/ 1096654 h 3939515"/>
              <a:gd name="connsiteX488" fmla="*/ 4498436 w 5084743"/>
              <a:gd name="connsiteY488" fmla="*/ 1095934 h 3939515"/>
              <a:gd name="connsiteX489" fmla="*/ 4544137 w 5084743"/>
              <a:gd name="connsiteY489" fmla="*/ 1083851 h 3939515"/>
              <a:gd name="connsiteX490" fmla="*/ 4535311 w 5084743"/>
              <a:gd name="connsiteY490" fmla="*/ 1086075 h 3939515"/>
              <a:gd name="connsiteX491" fmla="*/ 4496232 w 5084743"/>
              <a:gd name="connsiteY491" fmla="*/ 1093205 h 3939515"/>
              <a:gd name="connsiteX492" fmla="*/ 4495811 w 5084743"/>
              <a:gd name="connsiteY492" fmla="*/ 1092970 h 3939515"/>
              <a:gd name="connsiteX493" fmla="*/ 4494176 w 5084743"/>
              <a:gd name="connsiteY493" fmla="*/ 1093488 h 3939515"/>
              <a:gd name="connsiteX494" fmla="*/ 4496232 w 5084743"/>
              <a:gd name="connsiteY494" fmla="*/ 1093205 h 3939515"/>
              <a:gd name="connsiteX495" fmla="*/ 4498436 w 5084743"/>
              <a:gd name="connsiteY495" fmla="*/ 1095934 h 3939515"/>
              <a:gd name="connsiteX496" fmla="*/ 4480922 w 5084743"/>
              <a:gd name="connsiteY496" fmla="*/ 1100857 h 3939515"/>
              <a:gd name="connsiteX497" fmla="*/ 4469037 w 5084743"/>
              <a:gd name="connsiteY497" fmla="*/ 1101822 h 3939515"/>
              <a:gd name="connsiteX498" fmla="*/ 4450414 w 5084743"/>
              <a:gd name="connsiteY498" fmla="*/ 1108997 h 3939515"/>
              <a:gd name="connsiteX499" fmla="*/ 4442834 w 5084743"/>
              <a:gd name="connsiteY499" fmla="*/ 1116585 h 3939515"/>
              <a:gd name="connsiteX500" fmla="*/ 4525444 w 5084743"/>
              <a:gd name="connsiteY500" fmla="*/ 1092306 h 3939515"/>
              <a:gd name="connsiteX501" fmla="*/ 4547288 w 5084743"/>
              <a:gd name="connsiteY501" fmla="*/ 1084899 h 3939515"/>
              <a:gd name="connsiteX502" fmla="*/ 4537722 w 5084743"/>
              <a:gd name="connsiteY502" fmla="*/ 1081718 h 3939515"/>
              <a:gd name="connsiteX503" fmla="*/ 4535185 w 5084743"/>
              <a:gd name="connsiteY503" fmla="*/ 1082160 h 3939515"/>
              <a:gd name="connsiteX504" fmla="*/ 4517168 w 5084743"/>
              <a:gd name="connsiteY504" fmla="*/ 1087083 h 3939515"/>
              <a:gd name="connsiteX505" fmla="*/ 4528935 w 5084743"/>
              <a:gd name="connsiteY505" fmla="*/ 1084555 h 3939515"/>
              <a:gd name="connsiteX506" fmla="*/ 4538183 w 5084743"/>
              <a:gd name="connsiteY506" fmla="*/ 1081872 h 3939515"/>
              <a:gd name="connsiteX507" fmla="*/ 1091083 w 5084743"/>
              <a:gd name="connsiteY507" fmla="*/ 1033873 h 3939515"/>
              <a:gd name="connsiteX508" fmla="*/ 1085715 w 5084743"/>
              <a:gd name="connsiteY508" fmla="*/ 1038292 h 3939515"/>
              <a:gd name="connsiteX509" fmla="*/ 1080154 w 5084743"/>
              <a:gd name="connsiteY509" fmla="*/ 1043023 h 3939515"/>
              <a:gd name="connsiteX510" fmla="*/ 1085715 w 5084743"/>
              <a:gd name="connsiteY510" fmla="*/ 1038292 h 3939515"/>
              <a:gd name="connsiteX511" fmla="*/ 1091083 w 5084743"/>
              <a:gd name="connsiteY511" fmla="*/ 1033873 h 3939515"/>
              <a:gd name="connsiteX512" fmla="*/ 4789881 w 5084743"/>
              <a:gd name="connsiteY512" fmla="*/ 1013901 h 3939515"/>
              <a:gd name="connsiteX513" fmla="*/ 4788051 w 5084743"/>
              <a:gd name="connsiteY513" fmla="*/ 1018397 h 3939515"/>
              <a:gd name="connsiteX514" fmla="*/ 4789881 w 5084743"/>
              <a:gd name="connsiteY514" fmla="*/ 1013901 h 3939515"/>
              <a:gd name="connsiteX515" fmla="*/ 4806697 w 5084743"/>
              <a:gd name="connsiteY515" fmla="*/ 1006541 h 3939515"/>
              <a:gd name="connsiteX516" fmla="*/ 4806697 w 5084743"/>
              <a:gd name="connsiteY516" fmla="*/ 1006541 h 3939515"/>
              <a:gd name="connsiteX517" fmla="*/ 4624278 w 5084743"/>
              <a:gd name="connsiteY517" fmla="*/ 1004348 h 3939515"/>
              <a:gd name="connsiteX518" fmla="*/ 4618836 w 5084743"/>
              <a:gd name="connsiteY518" fmla="*/ 1009668 h 3939515"/>
              <a:gd name="connsiteX519" fmla="*/ 4632479 w 5084743"/>
              <a:gd name="connsiteY519" fmla="*/ 1006331 h 3939515"/>
              <a:gd name="connsiteX520" fmla="*/ 4631344 w 5084743"/>
              <a:gd name="connsiteY520" fmla="*/ 1005803 h 3939515"/>
              <a:gd name="connsiteX521" fmla="*/ 4624278 w 5084743"/>
              <a:gd name="connsiteY521" fmla="*/ 1004348 h 3939515"/>
              <a:gd name="connsiteX522" fmla="*/ 4550274 w 5084743"/>
              <a:gd name="connsiteY522" fmla="*/ 1002450 h 3939515"/>
              <a:gd name="connsiteX523" fmla="*/ 4548293 w 5084743"/>
              <a:gd name="connsiteY523" fmla="*/ 1003161 h 3939515"/>
              <a:gd name="connsiteX524" fmla="*/ 4521290 w 5084743"/>
              <a:gd name="connsiteY524" fmla="*/ 1018053 h 3939515"/>
              <a:gd name="connsiteX525" fmla="*/ 4525214 w 5084743"/>
              <a:gd name="connsiteY525" fmla="*/ 1020242 h 3939515"/>
              <a:gd name="connsiteX526" fmla="*/ 4517208 w 5084743"/>
              <a:gd name="connsiteY526" fmla="*/ 1023333 h 3939515"/>
              <a:gd name="connsiteX527" fmla="*/ 4544802 w 5084743"/>
              <a:gd name="connsiteY527" fmla="*/ 1031823 h 3939515"/>
              <a:gd name="connsiteX528" fmla="*/ 4559793 w 5084743"/>
              <a:gd name="connsiteY528" fmla="*/ 1026308 h 3939515"/>
              <a:gd name="connsiteX529" fmla="*/ 4578759 w 5084743"/>
              <a:gd name="connsiteY529" fmla="*/ 1019468 h 3939515"/>
              <a:gd name="connsiteX530" fmla="*/ 4599206 w 5084743"/>
              <a:gd name="connsiteY530" fmla="*/ 1014468 h 3939515"/>
              <a:gd name="connsiteX531" fmla="*/ 4576693 w 5084743"/>
              <a:gd name="connsiteY531" fmla="*/ 1010529 h 3939515"/>
              <a:gd name="connsiteX532" fmla="*/ 4719257 w 5084743"/>
              <a:gd name="connsiteY532" fmla="*/ 993026 h 3939515"/>
              <a:gd name="connsiteX533" fmla="*/ 4709357 w 5084743"/>
              <a:gd name="connsiteY533" fmla="*/ 996819 h 3939515"/>
              <a:gd name="connsiteX534" fmla="*/ 4711983 w 5084743"/>
              <a:gd name="connsiteY534" fmla="*/ 995202 h 3939515"/>
              <a:gd name="connsiteX535" fmla="*/ 4714125 w 5084743"/>
              <a:gd name="connsiteY535" fmla="*/ 994073 h 3939515"/>
              <a:gd name="connsiteX536" fmla="*/ 4438255 w 5084743"/>
              <a:gd name="connsiteY536" fmla="*/ 990500 h 3939515"/>
              <a:gd name="connsiteX537" fmla="*/ 4424401 w 5084743"/>
              <a:gd name="connsiteY537" fmla="*/ 992387 h 3939515"/>
              <a:gd name="connsiteX538" fmla="*/ 4430357 w 5084743"/>
              <a:gd name="connsiteY538" fmla="*/ 994482 h 3939515"/>
              <a:gd name="connsiteX539" fmla="*/ 4436993 w 5084743"/>
              <a:gd name="connsiteY539" fmla="*/ 991201 h 3939515"/>
              <a:gd name="connsiteX540" fmla="*/ 4702222 w 5084743"/>
              <a:gd name="connsiteY540" fmla="*/ 941313 h 3939515"/>
              <a:gd name="connsiteX541" fmla="*/ 4625404 w 5084743"/>
              <a:gd name="connsiteY541" fmla="*/ 972776 h 3939515"/>
              <a:gd name="connsiteX542" fmla="*/ 4601920 w 5084743"/>
              <a:gd name="connsiteY542" fmla="*/ 982141 h 3939515"/>
              <a:gd name="connsiteX543" fmla="*/ 4590149 w 5084743"/>
              <a:gd name="connsiteY543" fmla="*/ 986939 h 3939515"/>
              <a:gd name="connsiteX544" fmla="*/ 4596046 w 5084743"/>
              <a:gd name="connsiteY544" fmla="*/ 989088 h 3939515"/>
              <a:gd name="connsiteX545" fmla="*/ 4667761 w 5084743"/>
              <a:gd name="connsiteY545" fmla="*/ 1001934 h 3939515"/>
              <a:gd name="connsiteX546" fmla="*/ 4670565 w 5084743"/>
              <a:gd name="connsiteY546" fmla="*/ 1004340 h 3939515"/>
              <a:gd name="connsiteX547" fmla="*/ 4686611 w 5084743"/>
              <a:gd name="connsiteY547" fmla="*/ 999483 h 3939515"/>
              <a:gd name="connsiteX548" fmla="*/ 4736329 w 5084743"/>
              <a:gd name="connsiteY548" fmla="*/ 979095 h 3939515"/>
              <a:gd name="connsiteX549" fmla="*/ 4719257 w 5084743"/>
              <a:gd name="connsiteY549" fmla="*/ 993026 h 3939515"/>
              <a:gd name="connsiteX550" fmla="*/ 4719715 w 5084743"/>
              <a:gd name="connsiteY550" fmla="*/ 991127 h 3939515"/>
              <a:gd name="connsiteX551" fmla="*/ 4722755 w 5084743"/>
              <a:gd name="connsiteY551" fmla="*/ 989524 h 3939515"/>
              <a:gd name="connsiteX552" fmla="*/ 4720010 w 5084743"/>
              <a:gd name="connsiteY552" fmla="*/ 989905 h 3939515"/>
              <a:gd name="connsiteX553" fmla="*/ 4719715 w 5084743"/>
              <a:gd name="connsiteY553" fmla="*/ 991127 h 3939515"/>
              <a:gd name="connsiteX554" fmla="*/ 4714125 w 5084743"/>
              <a:gd name="connsiteY554" fmla="*/ 994073 h 3939515"/>
              <a:gd name="connsiteX555" fmla="*/ 4710097 w 5084743"/>
              <a:gd name="connsiteY555" fmla="*/ 994893 h 3939515"/>
              <a:gd name="connsiteX556" fmla="*/ 4705940 w 5084743"/>
              <a:gd name="connsiteY556" fmla="*/ 996884 h 3939515"/>
              <a:gd name="connsiteX557" fmla="*/ 4697521 w 5084743"/>
              <a:gd name="connsiteY557" fmla="*/ 1011627 h 3939515"/>
              <a:gd name="connsiteX558" fmla="*/ 4627388 w 5084743"/>
              <a:gd name="connsiteY558" fmla="*/ 1039202 h 3939515"/>
              <a:gd name="connsiteX559" fmla="*/ 4619902 w 5084743"/>
              <a:gd name="connsiteY559" fmla="*/ 1050380 h 3939515"/>
              <a:gd name="connsiteX560" fmla="*/ 4614076 w 5084743"/>
              <a:gd name="connsiteY560" fmla="*/ 1053135 h 3939515"/>
              <a:gd name="connsiteX561" fmla="*/ 4628171 w 5084743"/>
              <a:gd name="connsiteY561" fmla="*/ 1057471 h 3939515"/>
              <a:gd name="connsiteX562" fmla="*/ 4734451 w 5084743"/>
              <a:gd name="connsiteY562" fmla="*/ 1021431 h 3939515"/>
              <a:gd name="connsiteX563" fmla="*/ 4839263 w 5084743"/>
              <a:gd name="connsiteY563" fmla="*/ 979893 h 3939515"/>
              <a:gd name="connsiteX564" fmla="*/ 4847195 w 5084743"/>
              <a:gd name="connsiteY564" fmla="*/ 980415 h 3939515"/>
              <a:gd name="connsiteX565" fmla="*/ 4848091 w 5084743"/>
              <a:gd name="connsiteY565" fmla="*/ 980421 h 3939515"/>
              <a:gd name="connsiteX566" fmla="*/ 4783614 w 5084743"/>
              <a:gd name="connsiteY566" fmla="*/ 963371 h 3939515"/>
              <a:gd name="connsiteX567" fmla="*/ 596087 w 5084743"/>
              <a:gd name="connsiteY567" fmla="*/ 927153 h 3939515"/>
              <a:gd name="connsiteX568" fmla="*/ 609317 w 5084743"/>
              <a:gd name="connsiteY568" fmla="*/ 936316 h 3939515"/>
              <a:gd name="connsiteX569" fmla="*/ 577737 w 5084743"/>
              <a:gd name="connsiteY569" fmla="*/ 935989 h 3939515"/>
              <a:gd name="connsiteX570" fmla="*/ 579342 w 5084743"/>
              <a:gd name="connsiteY570" fmla="*/ 929625 h 3939515"/>
              <a:gd name="connsiteX571" fmla="*/ 596087 w 5084743"/>
              <a:gd name="connsiteY571" fmla="*/ 927153 h 3939515"/>
              <a:gd name="connsiteX572" fmla="*/ 374767 w 5084743"/>
              <a:gd name="connsiteY572" fmla="*/ 924808 h 3939515"/>
              <a:gd name="connsiteX573" fmla="*/ 377724 w 5084743"/>
              <a:gd name="connsiteY573" fmla="*/ 925381 h 3939515"/>
              <a:gd name="connsiteX574" fmla="*/ 377848 w 5084743"/>
              <a:gd name="connsiteY574" fmla="*/ 926813 h 3939515"/>
              <a:gd name="connsiteX575" fmla="*/ 375516 w 5084743"/>
              <a:gd name="connsiteY575" fmla="*/ 925635 h 3939515"/>
              <a:gd name="connsiteX576" fmla="*/ 4605299 w 5084743"/>
              <a:gd name="connsiteY576" fmla="*/ 915627 h 3939515"/>
              <a:gd name="connsiteX577" fmla="*/ 4592600 w 5084743"/>
              <a:gd name="connsiteY577" fmla="*/ 921700 h 3939515"/>
              <a:gd name="connsiteX578" fmla="*/ 4579851 w 5084743"/>
              <a:gd name="connsiteY578" fmla="*/ 926805 h 3939515"/>
              <a:gd name="connsiteX579" fmla="*/ 4543211 w 5084743"/>
              <a:gd name="connsiteY579" fmla="*/ 940854 h 3939515"/>
              <a:gd name="connsiteX580" fmla="*/ 4538873 w 5084743"/>
              <a:gd name="connsiteY580" fmla="*/ 948221 h 3939515"/>
              <a:gd name="connsiteX581" fmla="*/ 4535383 w 5084743"/>
              <a:gd name="connsiteY581" fmla="*/ 952060 h 3939515"/>
              <a:gd name="connsiteX582" fmla="*/ 4544483 w 5084743"/>
              <a:gd name="connsiteY582" fmla="*/ 950168 h 3939515"/>
              <a:gd name="connsiteX583" fmla="*/ 4553605 w 5084743"/>
              <a:gd name="connsiteY583" fmla="*/ 950412 h 3939515"/>
              <a:gd name="connsiteX584" fmla="*/ 4553021 w 5084743"/>
              <a:gd name="connsiteY584" fmla="*/ 952231 h 3939515"/>
              <a:gd name="connsiteX585" fmla="*/ 4552570 w 5084743"/>
              <a:gd name="connsiteY585" fmla="*/ 952582 h 3939515"/>
              <a:gd name="connsiteX586" fmla="*/ 4564435 w 5084743"/>
              <a:gd name="connsiteY586" fmla="*/ 948552 h 3939515"/>
              <a:gd name="connsiteX587" fmla="*/ 4603758 w 5084743"/>
              <a:gd name="connsiteY587" fmla="*/ 942344 h 3939515"/>
              <a:gd name="connsiteX588" fmla="*/ 4643058 w 5084743"/>
              <a:gd name="connsiteY588" fmla="*/ 931949 h 3939515"/>
              <a:gd name="connsiteX589" fmla="*/ 4657216 w 5084743"/>
              <a:gd name="connsiteY589" fmla="*/ 947247 h 3939515"/>
              <a:gd name="connsiteX590" fmla="*/ 4674168 w 5084743"/>
              <a:gd name="connsiteY590" fmla="*/ 943525 h 3939515"/>
              <a:gd name="connsiteX591" fmla="*/ 4688980 w 5084743"/>
              <a:gd name="connsiteY591" fmla="*/ 937724 h 3939515"/>
              <a:gd name="connsiteX592" fmla="*/ 4660619 w 5084743"/>
              <a:gd name="connsiteY592" fmla="*/ 930038 h 3939515"/>
              <a:gd name="connsiteX593" fmla="*/ 4557211 w 5084743"/>
              <a:gd name="connsiteY593" fmla="*/ 903100 h 3939515"/>
              <a:gd name="connsiteX594" fmla="*/ 4510488 w 5084743"/>
              <a:gd name="connsiteY594" fmla="*/ 921510 h 3939515"/>
              <a:gd name="connsiteX595" fmla="*/ 4483647 w 5084743"/>
              <a:gd name="connsiteY595" fmla="*/ 930696 h 3939515"/>
              <a:gd name="connsiteX596" fmla="*/ 4491900 w 5084743"/>
              <a:gd name="connsiteY596" fmla="*/ 934027 h 3939515"/>
              <a:gd name="connsiteX597" fmla="*/ 4493952 w 5084743"/>
              <a:gd name="connsiteY597" fmla="*/ 934939 h 3939515"/>
              <a:gd name="connsiteX598" fmla="*/ 4511132 w 5084743"/>
              <a:gd name="connsiteY598" fmla="*/ 930829 h 3939515"/>
              <a:gd name="connsiteX599" fmla="*/ 4511614 w 5084743"/>
              <a:gd name="connsiteY599" fmla="*/ 938052 h 3939515"/>
              <a:gd name="connsiteX600" fmla="*/ 4507116 w 5084743"/>
              <a:gd name="connsiteY600" fmla="*/ 939964 h 3939515"/>
              <a:gd name="connsiteX601" fmla="*/ 4508319 w 5084743"/>
              <a:gd name="connsiteY601" fmla="*/ 939994 h 3939515"/>
              <a:gd name="connsiteX602" fmla="*/ 4528634 w 5084743"/>
              <a:gd name="connsiteY602" fmla="*/ 929132 h 3939515"/>
              <a:gd name="connsiteX603" fmla="*/ 4551211 w 5084743"/>
              <a:gd name="connsiteY603" fmla="*/ 929688 h 3939515"/>
              <a:gd name="connsiteX604" fmla="*/ 4574055 w 5084743"/>
              <a:gd name="connsiteY604" fmla="*/ 919188 h 3939515"/>
              <a:gd name="connsiteX605" fmla="*/ 4593616 w 5084743"/>
              <a:gd name="connsiteY605" fmla="*/ 912584 h 3939515"/>
              <a:gd name="connsiteX606" fmla="*/ 4506942 w 5084743"/>
              <a:gd name="connsiteY606" fmla="*/ 889654 h 3939515"/>
              <a:gd name="connsiteX607" fmla="*/ 4498537 w 5084743"/>
              <a:gd name="connsiteY607" fmla="*/ 891501 h 3939515"/>
              <a:gd name="connsiteX608" fmla="*/ 4444865 w 5084743"/>
              <a:gd name="connsiteY608" fmla="*/ 899590 h 3939515"/>
              <a:gd name="connsiteX609" fmla="*/ 4431481 w 5084743"/>
              <a:gd name="connsiteY609" fmla="*/ 904650 h 3939515"/>
              <a:gd name="connsiteX610" fmla="*/ 4424354 w 5084743"/>
              <a:gd name="connsiteY610" fmla="*/ 907665 h 3939515"/>
              <a:gd name="connsiteX611" fmla="*/ 4431958 w 5084743"/>
              <a:gd name="connsiteY611" fmla="*/ 910074 h 3939515"/>
              <a:gd name="connsiteX612" fmla="*/ 4449038 w 5084743"/>
              <a:gd name="connsiteY612" fmla="*/ 908255 h 3939515"/>
              <a:gd name="connsiteX613" fmla="*/ 4457949 w 5084743"/>
              <a:gd name="connsiteY613" fmla="*/ 907299 h 3939515"/>
              <a:gd name="connsiteX614" fmla="*/ 4464433 w 5084743"/>
              <a:gd name="connsiteY614" fmla="*/ 904573 h 3939515"/>
              <a:gd name="connsiteX615" fmla="*/ 4492052 w 5084743"/>
              <a:gd name="connsiteY615" fmla="*/ 900460 h 3939515"/>
              <a:gd name="connsiteX616" fmla="*/ 4486214 w 5084743"/>
              <a:gd name="connsiteY616" fmla="*/ 902381 h 3939515"/>
              <a:gd name="connsiteX617" fmla="*/ 4482310 w 5084743"/>
              <a:gd name="connsiteY617" fmla="*/ 904687 h 3939515"/>
              <a:gd name="connsiteX618" fmla="*/ 4500581 w 5084743"/>
              <a:gd name="connsiteY618" fmla="*/ 902728 h 3939515"/>
              <a:gd name="connsiteX619" fmla="*/ 4479514 w 5084743"/>
              <a:gd name="connsiteY619" fmla="*/ 913572 h 3939515"/>
              <a:gd name="connsiteX620" fmla="*/ 4514895 w 5084743"/>
              <a:gd name="connsiteY620" fmla="*/ 910256 h 3939515"/>
              <a:gd name="connsiteX621" fmla="*/ 4543882 w 5084743"/>
              <a:gd name="connsiteY621" fmla="*/ 899628 h 3939515"/>
              <a:gd name="connsiteX622" fmla="*/ 4530867 w 5084743"/>
              <a:gd name="connsiteY622" fmla="*/ 896238 h 3939515"/>
              <a:gd name="connsiteX623" fmla="*/ 4484982 w 5084743"/>
              <a:gd name="connsiteY623" fmla="*/ 883668 h 3939515"/>
              <a:gd name="connsiteX624" fmla="*/ 4483505 w 5084743"/>
              <a:gd name="connsiteY624" fmla="*/ 884282 h 3939515"/>
              <a:gd name="connsiteX625" fmla="*/ 4487141 w 5084743"/>
              <a:gd name="connsiteY625" fmla="*/ 884246 h 3939515"/>
              <a:gd name="connsiteX626" fmla="*/ 4441490 w 5084743"/>
              <a:gd name="connsiteY626" fmla="*/ 872045 h 3939515"/>
              <a:gd name="connsiteX627" fmla="*/ 4390066 w 5084743"/>
              <a:gd name="connsiteY627" fmla="*/ 879220 h 3939515"/>
              <a:gd name="connsiteX628" fmla="*/ 4348551 w 5084743"/>
              <a:gd name="connsiteY628" fmla="*/ 882332 h 3939515"/>
              <a:gd name="connsiteX629" fmla="*/ 4349344 w 5084743"/>
              <a:gd name="connsiteY629" fmla="*/ 883900 h 3939515"/>
              <a:gd name="connsiteX630" fmla="*/ 4423532 w 5084743"/>
              <a:gd name="connsiteY630" fmla="*/ 876266 h 3939515"/>
              <a:gd name="connsiteX631" fmla="*/ 4425967 w 5084743"/>
              <a:gd name="connsiteY631" fmla="*/ 876101 h 3939515"/>
              <a:gd name="connsiteX632" fmla="*/ 4425815 w 5084743"/>
              <a:gd name="connsiteY632" fmla="*/ 876180 h 3939515"/>
              <a:gd name="connsiteX633" fmla="*/ 4424437 w 5084743"/>
              <a:gd name="connsiteY633" fmla="*/ 880258 h 3939515"/>
              <a:gd name="connsiteX634" fmla="*/ 4451354 w 5084743"/>
              <a:gd name="connsiteY634" fmla="*/ 874682 h 3939515"/>
              <a:gd name="connsiteX635" fmla="*/ 4434188 w 5084743"/>
              <a:gd name="connsiteY635" fmla="*/ 870095 h 3939515"/>
              <a:gd name="connsiteX636" fmla="*/ 4432024 w 5084743"/>
              <a:gd name="connsiteY636" fmla="*/ 870317 h 3939515"/>
              <a:gd name="connsiteX637" fmla="*/ 4434596 w 5084743"/>
              <a:gd name="connsiteY637" fmla="*/ 870204 h 3939515"/>
              <a:gd name="connsiteX638" fmla="*/ 4399750 w 5084743"/>
              <a:gd name="connsiteY638" fmla="*/ 859565 h 3939515"/>
              <a:gd name="connsiteX639" fmla="*/ 4393869 w 5084743"/>
              <a:gd name="connsiteY639" fmla="*/ 861939 h 3939515"/>
              <a:gd name="connsiteX640" fmla="*/ 4378046 w 5084743"/>
              <a:gd name="connsiteY640" fmla="*/ 867754 h 3939515"/>
              <a:gd name="connsiteX641" fmla="*/ 4371393 w 5084743"/>
              <a:gd name="connsiteY641" fmla="*/ 873332 h 3939515"/>
              <a:gd name="connsiteX642" fmla="*/ 4374375 w 5084743"/>
              <a:gd name="connsiteY642" fmla="*/ 874222 h 3939515"/>
              <a:gd name="connsiteX643" fmla="*/ 4379220 w 5084743"/>
              <a:gd name="connsiteY643" fmla="*/ 873812 h 3939515"/>
              <a:gd name="connsiteX644" fmla="*/ 4386752 w 5084743"/>
              <a:gd name="connsiteY644" fmla="*/ 872498 h 3939515"/>
              <a:gd name="connsiteX645" fmla="*/ 4417174 w 5084743"/>
              <a:gd name="connsiteY645" fmla="*/ 864813 h 3939515"/>
              <a:gd name="connsiteX646" fmla="*/ 4404354 w 5084743"/>
              <a:gd name="connsiteY646" fmla="*/ 860887 h 3939515"/>
              <a:gd name="connsiteX647" fmla="*/ 4609608 w 5084743"/>
              <a:gd name="connsiteY647" fmla="*/ 825372 h 3939515"/>
              <a:gd name="connsiteX648" fmla="*/ 4535041 w 5084743"/>
              <a:gd name="connsiteY648" fmla="*/ 832822 h 3939515"/>
              <a:gd name="connsiteX649" fmla="*/ 4518278 w 5084743"/>
              <a:gd name="connsiteY649" fmla="*/ 834457 h 3939515"/>
              <a:gd name="connsiteX650" fmla="*/ 4522369 w 5084743"/>
              <a:gd name="connsiteY650" fmla="*/ 836648 h 3939515"/>
              <a:gd name="connsiteX651" fmla="*/ 4558505 w 5084743"/>
              <a:gd name="connsiteY651" fmla="*/ 846277 h 3939515"/>
              <a:gd name="connsiteX652" fmla="*/ 4573094 w 5084743"/>
              <a:gd name="connsiteY652" fmla="*/ 840526 h 3939515"/>
              <a:gd name="connsiteX653" fmla="*/ 4604825 w 5084743"/>
              <a:gd name="connsiteY653" fmla="*/ 827495 h 3939515"/>
              <a:gd name="connsiteX654" fmla="*/ 4611705 w 5084743"/>
              <a:gd name="connsiteY654" fmla="*/ 825509 h 3939515"/>
              <a:gd name="connsiteX655" fmla="*/ 4611266 w 5084743"/>
              <a:gd name="connsiteY655" fmla="*/ 825488 h 3939515"/>
              <a:gd name="connsiteX656" fmla="*/ 4609608 w 5084743"/>
              <a:gd name="connsiteY656" fmla="*/ 825372 h 3939515"/>
              <a:gd name="connsiteX657" fmla="*/ 4863487 w 5084743"/>
              <a:gd name="connsiteY657" fmla="*/ 807369 h 3939515"/>
              <a:gd name="connsiteX658" fmla="*/ 4865703 w 5084743"/>
              <a:gd name="connsiteY658" fmla="*/ 808701 h 3939515"/>
              <a:gd name="connsiteX659" fmla="*/ 4866382 w 5084743"/>
              <a:gd name="connsiteY659" fmla="*/ 809571 h 3939515"/>
              <a:gd name="connsiteX660" fmla="*/ 4863504 w 5084743"/>
              <a:gd name="connsiteY660" fmla="*/ 808792 h 3939515"/>
              <a:gd name="connsiteX661" fmla="*/ 4509302 w 5084743"/>
              <a:gd name="connsiteY661" fmla="*/ 796294 h 3939515"/>
              <a:gd name="connsiteX662" fmla="*/ 4504483 w 5084743"/>
              <a:gd name="connsiteY662" fmla="*/ 797309 h 3939515"/>
              <a:gd name="connsiteX663" fmla="*/ 4499607 w 5084743"/>
              <a:gd name="connsiteY663" fmla="*/ 800302 h 3939515"/>
              <a:gd name="connsiteX664" fmla="*/ 4514446 w 5084743"/>
              <a:gd name="connsiteY664" fmla="*/ 798404 h 3939515"/>
              <a:gd name="connsiteX665" fmla="*/ 4516560 w 5084743"/>
              <a:gd name="connsiteY665" fmla="*/ 798280 h 3939515"/>
              <a:gd name="connsiteX666" fmla="*/ 4478856 w 5084743"/>
              <a:gd name="connsiteY666" fmla="*/ 788143 h 3939515"/>
              <a:gd name="connsiteX667" fmla="*/ 4476842 w 5084743"/>
              <a:gd name="connsiteY667" fmla="*/ 788858 h 3939515"/>
              <a:gd name="connsiteX668" fmla="*/ 4475849 w 5084743"/>
              <a:gd name="connsiteY668" fmla="*/ 789193 h 3939515"/>
              <a:gd name="connsiteX669" fmla="*/ 4478460 w 5084743"/>
              <a:gd name="connsiteY669" fmla="*/ 789626 h 3939515"/>
              <a:gd name="connsiteX670" fmla="*/ 4483952 w 5084743"/>
              <a:gd name="connsiteY670" fmla="*/ 789495 h 3939515"/>
              <a:gd name="connsiteX671" fmla="*/ 4752925 w 5084743"/>
              <a:gd name="connsiteY671" fmla="*/ 787060 h 3939515"/>
              <a:gd name="connsiteX672" fmla="*/ 4741080 w 5084743"/>
              <a:gd name="connsiteY672" fmla="*/ 788308 h 3939515"/>
              <a:gd name="connsiteX673" fmla="*/ 4743429 w 5084743"/>
              <a:gd name="connsiteY673" fmla="*/ 787400 h 3939515"/>
              <a:gd name="connsiteX674" fmla="*/ 4640067 w 5084743"/>
              <a:gd name="connsiteY674" fmla="*/ 784738 h 3939515"/>
              <a:gd name="connsiteX675" fmla="*/ 4625953 w 5084743"/>
              <a:gd name="connsiteY675" fmla="*/ 786305 h 3939515"/>
              <a:gd name="connsiteX676" fmla="*/ 4542114 w 5084743"/>
              <a:gd name="connsiteY676" fmla="*/ 793266 h 3939515"/>
              <a:gd name="connsiteX677" fmla="*/ 4546721 w 5084743"/>
              <a:gd name="connsiteY677" fmla="*/ 794792 h 3939515"/>
              <a:gd name="connsiteX678" fmla="*/ 4549598 w 5084743"/>
              <a:gd name="connsiteY678" fmla="*/ 796338 h 3939515"/>
              <a:gd name="connsiteX679" fmla="*/ 4636441 w 5084743"/>
              <a:gd name="connsiteY679" fmla="*/ 791236 h 3939515"/>
              <a:gd name="connsiteX680" fmla="*/ 4647620 w 5084743"/>
              <a:gd name="connsiteY680" fmla="*/ 790836 h 3939515"/>
              <a:gd name="connsiteX681" fmla="*/ 4465607 w 5084743"/>
              <a:gd name="connsiteY681" fmla="*/ 784602 h 3939515"/>
              <a:gd name="connsiteX682" fmla="*/ 4468690 w 5084743"/>
              <a:gd name="connsiteY682" fmla="*/ 788006 h 3939515"/>
              <a:gd name="connsiteX683" fmla="*/ 4470166 w 5084743"/>
              <a:gd name="connsiteY683" fmla="*/ 788251 h 3939515"/>
              <a:gd name="connsiteX684" fmla="*/ 4476977 w 5084743"/>
              <a:gd name="connsiteY684" fmla="*/ 787645 h 3939515"/>
              <a:gd name="connsiteX685" fmla="*/ 4466076 w 5084743"/>
              <a:gd name="connsiteY685" fmla="*/ 784753 h 3939515"/>
              <a:gd name="connsiteX686" fmla="*/ 4454074 w 5084743"/>
              <a:gd name="connsiteY686" fmla="*/ 784250 h 3939515"/>
              <a:gd name="connsiteX687" fmla="*/ 4439800 w 5084743"/>
              <a:gd name="connsiteY687" fmla="*/ 787546 h 3939515"/>
              <a:gd name="connsiteX688" fmla="*/ 4440815 w 5084743"/>
              <a:gd name="connsiteY688" fmla="*/ 789446 h 3939515"/>
              <a:gd name="connsiteX689" fmla="*/ 4447119 w 5084743"/>
              <a:gd name="connsiteY689" fmla="*/ 790300 h 3939515"/>
              <a:gd name="connsiteX690" fmla="*/ 4448830 w 5084743"/>
              <a:gd name="connsiteY690" fmla="*/ 790148 h 3939515"/>
              <a:gd name="connsiteX691" fmla="*/ 4453238 w 5084743"/>
              <a:gd name="connsiteY691" fmla="*/ 788890 h 3939515"/>
              <a:gd name="connsiteX692" fmla="*/ 4454074 w 5084743"/>
              <a:gd name="connsiteY692" fmla="*/ 784250 h 3939515"/>
              <a:gd name="connsiteX693" fmla="*/ 4755431 w 5084743"/>
              <a:gd name="connsiteY693" fmla="*/ 783780 h 3939515"/>
              <a:gd name="connsiteX694" fmla="*/ 4752925 w 5084743"/>
              <a:gd name="connsiteY694" fmla="*/ 787060 h 3939515"/>
              <a:gd name="connsiteX695" fmla="*/ 4755431 w 5084743"/>
              <a:gd name="connsiteY695" fmla="*/ 783780 h 3939515"/>
              <a:gd name="connsiteX696" fmla="*/ 4448411 w 5084743"/>
              <a:gd name="connsiteY696" fmla="*/ 779082 h 3939515"/>
              <a:gd name="connsiteX697" fmla="*/ 4445708 w 5084743"/>
              <a:gd name="connsiteY697" fmla="*/ 779616 h 3939515"/>
              <a:gd name="connsiteX698" fmla="*/ 4449279 w 5084743"/>
              <a:gd name="connsiteY698" fmla="*/ 779361 h 3939515"/>
              <a:gd name="connsiteX699" fmla="*/ 4440608 w 5084743"/>
              <a:gd name="connsiteY699" fmla="*/ 776578 h 3939515"/>
              <a:gd name="connsiteX700" fmla="*/ 4436503 w 5084743"/>
              <a:gd name="connsiteY700" fmla="*/ 778520 h 3939515"/>
              <a:gd name="connsiteX701" fmla="*/ 4446639 w 5084743"/>
              <a:gd name="connsiteY701" fmla="*/ 778514 h 3939515"/>
              <a:gd name="connsiteX702" fmla="*/ 4366417 w 5084743"/>
              <a:gd name="connsiteY702" fmla="*/ 773224 h 3939515"/>
              <a:gd name="connsiteX703" fmla="*/ 4365982 w 5084743"/>
              <a:gd name="connsiteY703" fmla="*/ 773543 h 3939515"/>
              <a:gd name="connsiteX704" fmla="*/ 4365088 w 5084743"/>
              <a:gd name="connsiteY704" fmla="*/ 774108 h 3939515"/>
              <a:gd name="connsiteX705" fmla="*/ 4365607 w 5084743"/>
              <a:gd name="connsiteY705" fmla="*/ 774287 h 3939515"/>
              <a:gd name="connsiteX706" fmla="*/ 4384895 w 5084743"/>
              <a:gd name="connsiteY706" fmla="*/ 780638 h 3939515"/>
              <a:gd name="connsiteX707" fmla="*/ 4390110 w 5084743"/>
              <a:gd name="connsiteY707" fmla="*/ 780176 h 3939515"/>
              <a:gd name="connsiteX708" fmla="*/ 4381610 w 5084743"/>
              <a:gd name="connsiteY708" fmla="*/ 778643 h 3939515"/>
              <a:gd name="connsiteX709" fmla="*/ 4492076 w 5084743"/>
              <a:gd name="connsiteY709" fmla="*/ 771170 h 3939515"/>
              <a:gd name="connsiteX710" fmla="*/ 4489741 w 5084743"/>
              <a:gd name="connsiteY710" fmla="*/ 774512 h 3939515"/>
              <a:gd name="connsiteX711" fmla="*/ 4492076 w 5084743"/>
              <a:gd name="connsiteY711" fmla="*/ 771170 h 3939515"/>
              <a:gd name="connsiteX712" fmla="*/ 4348510 w 5084743"/>
              <a:gd name="connsiteY712" fmla="*/ 766837 h 3939515"/>
              <a:gd name="connsiteX713" fmla="*/ 4346094 w 5084743"/>
              <a:gd name="connsiteY713" fmla="*/ 767580 h 3939515"/>
              <a:gd name="connsiteX714" fmla="*/ 4355652 w 5084743"/>
              <a:gd name="connsiteY714" fmla="*/ 770866 h 3939515"/>
              <a:gd name="connsiteX715" fmla="*/ 4358104 w 5084743"/>
              <a:gd name="connsiteY715" fmla="*/ 770258 h 3939515"/>
              <a:gd name="connsiteX716" fmla="*/ 4632681 w 5084743"/>
              <a:gd name="connsiteY716" fmla="*/ 765920 h 3939515"/>
              <a:gd name="connsiteX717" fmla="*/ 4638655 w 5084743"/>
              <a:gd name="connsiteY717" fmla="*/ 767614 h 3939515"/>
              <a:gd name="connsiteX718" fmla="*/ 4629898 w 5084743"/>
              <a:gd name="connsiteY718" fmla="*/ 767818 h 3939515"/>
              <a:gd name="connsiteX719" fmla="*/ 4632681 w 5084743"/>
              <a:gd name="connsiteY719" fmla="*/ 765920 h 3939515"/>
              <a:gd name="connsiteX720" fmla="*/ 4641438 w 5084743"/>
              <a:gd name="connsiteY720" fmla="*/ 765716 h 3939515"/>
              <a:gd name="connsiteX721" fmla="*/ 4647410 w 5084743"/>
              <a:gd name="connsiteY721" fmla="*/ 767411 h 3939515"/>
              <a:gd name="connsiteX722" fmla="*/ 4638655 w 5084743"/>
              <a:gd name="connsiteY722" fmla="*/ 767614 h 3939515"/>
              <a:gd name="connsiteX723" fmla="*/ 4641438 w 5084743"/>
              <a:gd name="connsiteY723" fmla="*/ 765716 h 3939515"/>
              <a:gd name="connsiteX724" fmla="*/ 4283860 w 5084743"/>
              <a:gd name="connsiteY724" fmla="*/ 741514 h 3939515"/>
              <a:gd name="connsiteX725" fmla="*/ 4279907 w 5084743"/>
              <a:gd name="connsiteY725" fmla="*/ 744831 h 3939515"/>
              <a:gd name="connsiteX726" fmla="*/ 4282566 w 5084743"/>
              <a:gd name="connsiteY726" fmla="*/ 745745 h 3939515"/>
              <a:gd name="connsiteX727" fmla="*/ 4290215 w 5084743"/>
              <a:gd name="connsiteY727" fmla="*/ 744049 h 3939515"/>
              <a:gd name="connsiteX728" fmla="*/ 571879 w 5084743"/>
              <a:gd name="connsiteY728" fmla="*/ 732031 h 3939515"/>
              <a:gd name="connsiteX729" fmla="*/ 580561 w 5084743"/>
              <a:gd name="connsiteY729" fmla="*/ 733798 h 3939515"/>
              <a:gd name="connsiteX730" fmla="*/ 571879 w 5084743"/>
              <a:gd name="connsiteY730" fmla="*/ 732031 h 3939515"/>
              <a:gd name="connsiteX731" fmla="*/ 4424464 w 5084743"/>
              <a:gd name="connsiteY731" fmla="*/ 724725 h 3939515"/>
              <a:gd name="connsiteX732" fmla="*/ 4424711 w 5084743"/>
              <a:gd name="connsiteY732" fmla="*/ 741961 h 3939515"/>
              <a:gd name="connsiteX733" fmla="*/ 4392368 w 5084743"/>
              <a:gd name="connsiteY733" fmla="*/ 731652 h 3939515"/>
              <a:gd name="connsiteX734" fmla="*/ 4390216 w 5084743"/>
              <a:gd name="connsiteY734" fmla="*/ 732560 h 3939515"/>
              <a:gd name="connsiteX735" fmla="*/ 4384279 w 5084743"/>
              <a:gd name="connsiteY735" fmla="*/ 735192 h 3939515"/>
              <a:gd name="connsiteX736" fmla="*/ 4393492 w 5084743"/>
              <a:gd name="connsiteY736" fmla="*/ 741960 h 3939515"/>
              <a:gd name="connsiteX737" fmla="*/ 4428801 w 5084743"/>
              <a:gd name="connsiteY737" fmla="*/ 747631 h 3939515"/>
              <a:gd name="connsiteX738" fmla="*/ 4439331 w 5084743"/>
              <a:gd name="connsiteY738" fmla="*/ 758168 h 3939515"/>
              <a:gd name="connsiteX739" fmla="*/ 4444290 w 5084743"/>
              <a:gd name="connsiteY739" fmla="*/ 761115 h 3939515"/>
              <a:gd name="connsiteX740" fmla="*/ 4453874 w 5084743"/>
              <a:gd name="connsiteY740" fmla="*/ 758383 h 3939515"/>
              <a:gd name="connsiteX741" fmla="*/ 4480758 w 5084743"/>
              <a:gd name="connsiteY741" fmla="*/ 755466 h 3939515"/>
              <a:gd name="connsiteX742" fmla="*/ 4477856 w 5084743"/>
              <a:gd name="connsiteY742" fmla="*/ 759442 h 3939515"/>
              <a:gd name="connsiteX743" fmla="*/ 4475701 w 5084743"/>
              <a:gd name="connsiteY743" fmla="*/ 760854 h 3939515"/>
              <a:gd name="connsiteX744" fmla="*/ 4449627 w 5084743"/>
              <a:gd name="connsiteY744" fmla="*/ 764288 h 3939515"/>
              <a:gd name="connsiteX745" fmla="*/ 4459289 w 5084743"/>
              <a:gd name="connsiteY745" fmla="*/ 770030 h 3939515"/>
              <a:gd name="connsiteX746" fmla="*/ 4475368 w 5084743"/>
              <a:gd name="connsiteY746" fmla="*/ 773874 h 3939515"/>
              <a:gd name="connsiteX747" fmla="*/ 4476467 w 5084743"/>
              <a:gd name="connsiteY747" fmla="*/ 774106 h 3939515"/>
              <a:gd name="connsiteX748" fmla="*/ 4488225 w 5084743"/>
              <a:gd name="connsiteY748" fmla="*/ 776578 h 3939515"/>
              <a:gd name="connsiteX749" fmla="*/ 4516101 w 5084743"/>
              <a:gd name="connsiteY749" fmla="*/ 774586 h 3939515"/>
              <a:gd name="connsiteX750" fmla="*/ 4600783 w 5084743"/>
              <a:gd name="connsiteY750" fmla="*/ 770358 h 3939515"/>
              <a:gd name="connsiteX751" fmla="*/ 4593333 w 5084743"/>
              <a:gd name="connsiteY751" fmla="*/ 768538 h 3939515"/>
              <a:gd name="connsiteX752" fmla="*/ 4575825 w 5084743"/>
              <a:gd name="connsiteY752" fmla="*/ 763893 h 3939515"/>
              <a:gd name="connsiteX753" fmla="*/ 4533586 w 5084743"/>
              <a:gd name="connsiteY753" fmla="*/ 753659 h 3939515"/>
              <a:gd name="connsiteX754" fmla="*/ 4517052 w 5084743"/>
              <a:gd name="connsiteY754" fmla="*/ 755489 h 3939515"/>
              <a:gd name="connsiteX755" fmla="*/ 4526336 w 5084743"/>
              <a:gd name="connsiteY755" fmla="*/ 751903 h 3939515"/>
              <a:gd name="connsiteX756" fmla="*/ 4491595 w 5084743"/>
              <a:gd name="connsiteY756" fmla="*/ 743486 h 3939515"/>
              <a:gd name="connsiteX757" fmla="*/ 4365932 w 5084743"/>
              <a:gd name="connsiteY757" fmla="*/ 721711 h 3939515"/>
              <a:gd name="connsiteX758" fmla="*/ 4370434 w 5084743"/>
              <a:gd name="connsiteY758" fmla="*/ 725020 h 3939515"/>
              <a:gd name="connsiteX759" fmla="*/ 4373301 w 5084743"/>
              <a:gd name="connsiteY759" fmla="*/ 724559 h 3939515"/>
              <a:gd name="connsiteX760" fmla="*/ 4351352 w 5084743"/>
              <a:gd name="connsiteY760" fmla="*/ 716078 h 3939515"/>
              <a:gd name="connsiteX761" fmla="*/ 4351293 w 5084743"/>
              <a:gd name="connsiteY761" fmla="*/ 716341 h 3939515"/>
              <a:gd name="connsiteX762" fmla="*/ 4354616 w 5084743"/>
              <a:gd name="connsiteY762" fmla="*/ 717340 h 3939515"/>
              <a:gd name="connsiteX763" fmla="*/ 582638 w 5084743"/>
              <a:gd name="connsiteY763" fmla="*/ 704246 h 3939515"/>
              <a:gd name="connsiteX764" fmla="*/ 599274 w 5084743"/>
              <a:gd name="connsiteY764" fmla="*/ 707761 h 3939515"/>
              <a:gd name="connsiteX765" fmla="*/ 590013 w 5084743"/>
              <a:gd name="connsiteY765" fmla="*/ 707035 h 3939515"/>
              <a:gd name="connsiteX766" fmla="*/ 4402125 w 5084743"/>
              <a:gd name="connsiteY766" fmla="*/ 685848 h 3939515"/>
              <a:gd name="connsiteX767" fmla="*/ 4380780 w 5084743"/>
              <a:gd name="connsiteY767" fmla="*/ 692010 h 3939515"/>
              <a:gd name="connsiteX768" fmla="*/ 4369321 w 5084743"/>
              <a:gd name="connsiteY768" fmla="*/ 695050 h 3939515"/>
              <a:gd name="connsiteX769" fmla="*/ 4391599 w 5084743"/>
              <a:gd name="connsiteY769" fmla="*/ 702492 h 3939515"/>
              <a:gd name="connsiteX770" fmla="*/ 4423104 w 5084743"/>
              <a:gd name="connsiteY770" fmla="*/ 710369 h 3939515"/>
              <a:gd name="connsiteX771" fmla="*/ 4424736 w 5084743"/>
              <a:gd name="connsiteY771" fmla="*/ 710865 h 3939515"/>
              <a:gd name="connsiteX772" fmla="*/ 4438635 w 5084743"/>
              <a:gd name="connsiteY772" fmla="*/ 706590 h 3939515"/>
              <a:gd name="connsiteX773" fmla="*/ 4444576 w 5084743"/>
              <a:gd name="connsiteY773" fmla="*/ 709375 h 3939515"/>
              <a:gd name="connsiteX774" fmla="*/ 4434433 w 5084743"/>
              <a:gd name="connsiteY774" fmla="*/ 713816 h 3939515"/>
              <a:gd name="connsiteX775" fmla="*/ 4521313 w 5084743"/>
              <a:gd name="connsiteY775" fmla="*/ 740247 h 3939515"/>
              <a:gd name="connsiteX776" fmla="*/ 4542990 w 5084743"/>
              <a:gd name="connsiteY776" fmla="*/ 746945 h 3939515"/>
              <a:gd name="connsiteX777" fmla="*/ 4593708 w 5084743"/>
              <a:gd name="connsiteY777" fmla="*/ 734422 h 3939515"/>
              <a:gd name="connsiteX778" fmla="*/ 4486851 w 5084743"/>
              <a:gd name="connsiteY778" fmla="*/ 704924 h 3939515"/>
              <a:gd name="connsiteX779" fmla="*/ 4430974 w 5084743"/>
              <a:gd name="connsiteY779" fmla="*/ 690945 h 3939515"/>
              <a:gd name="connsiteX780" fmla="*/ 4764690 w 5084743"/>
              <a:gd name="connsiteY780" fmla="*/ 677868 h 3939515"/>
              <a:gd name="connsiteX781" fmla="*/ 4773749 w 5084743"/>
              <a:gd name="connsiteY781" fmla="*/ 677998 h 3939515"/>
              <a:gd name="connsiteX782" fmla="*/ 4745047 w 5084743"/>
              <a:gd name="connsiteY782" fmla="*/ 690595 h 3939515"/>
              <a:gd name="connsiteX783" fmla="*/ 4717164 w 5084743"/>
              <a:gd name="connsiteY783" fmla="*/ 701471 h 3939515"/>
              <a:gd name="connsiteX784" fmla="*/ 4702790 w 5084743"/>
              <a:gd name="connsiteY784" fmla="*/ 700464 h 3939515"/>
              <a:gd name="connsiteX785" fmla="*/ 4696307 w 5084743"/>
              <a:gd name="connsiteY785" fmla="*/ 700479 h 3939515"/>
              <a:gd name="connsiteX786" fmla="*/ 4757052 w 5084743"/>
              <a:gd name="connsiteY786" fmla="*/ 678301 h 3939515"/>
              <a:gd name="connsiteX787" fmla="*/ 765330 w 5084743"/>
              <a:gd name="connsiteY787" fmla="*/ 645727 h 3939515"/>
              <a:gd name="connsiteX788" fmla="*/ 790494 w 5084743"/>
              <a:gd name="connsiteY788" fmla="*/ 651796 h 3939515"/>
              <a:gd name="connsiteX789" fmla="*/ 875312 w 5084743"/>
              <a:gd name="connsiteY789" fmla="*/ 664309 h 3939515"/>
              <a:gd name="connsiteX790" fmla="*/ 854733 w 5084743"/>
              <a:gd name="connsiteY790" fmla="*/ 657936 h 3939515"/>
              <a:gd name="connsiteX791" fmla="*/ 844448 w 5084743"/>
              <a:gd name="connsiteY791" fmla="*/ 654612 h 3939515"/>
              <a:gd name="connsiteX792" fmla="*/ 822488 w 5084743"/>
              <a:gd name="connsiteY792" fmla="*/ 652163 h 3939515"/>
              <a:gd name="connsiteX793" fmla="*/ 498292 w 5084743"/>
              <a:gd name="connsiteY793" fmla="*/ 610736 h 3939515"/>
              <a:gd name="connsiteX794" fmla="*/ 492924 w 5084743"/>
              <a:gd name="connsiteY794" fmla="*/ 615155 h 3939515"/>
              <a:gd name="connsiteX795" fmla="*/ 489225 w 5084743"/>
              <a:gd name="connsiteY795" fmla="*/ 621053 h 3939515"/>
              <a:gd name="connsiteX796" fmla="*/ 492924 w 5084743"/>
              <a:gd name="connsiteY796" fmla="*/ 615155 h 3939515"/>
              <a:gd name="connsiteX797" fmla="*/ 498292 w 5084743"/>
              <a:gd name="connsiteY797" fmla="*/ 610736 h 3939515"/>
              <a:gd name="connsiteX798" fmla="*/ 4623131 w 5084743"/>
              <a:gd name="connsiteY798" fmla="*/ 589308 h 3939515"/>
              <a:gd name="connsiteX799" fmla="*/ 4600961 w 5084743"/>
              <a:gd name="connsiteY799" fmla="*/ 599359 h 3939515"/>
              <a:gd name="connsiteX800" fmla="*/ 4617439 w 5084743"/>
              <a:gd name="connsiteY800" fmla="*/ 589672 h 3939515"/>
              <a:gd name="connsiteX801" fmla="*/ 4623131 w 5084743"/>
              <a:gd name="connsiteY801" fmla="*/ 589308 h 3939515"/>
              <a:gd name="connsiteX802" fmla="*/ 1140410 w 5084743"/>
              <a:gd name="connsiteY802" fmla="*/ 580681 h 3939515"/>
              <a:gd name="connsiteX803" fmla="*/ 1148998 w 5084743"/>
              <a:gd name="connsiteY803" fmla="*/ 582721 h 3939515"/>
              <a:gd name="connsiteX804" fmla="*/ 1148772 w 5084743"/>
              <a:gd name="connsiteY804" fmla="*/ 581505 h 3939515"/>
              <a:gd name="connsiteX805" fmla="*/ 1002750 w 5084743"/>
              <a:gd name="connsiteY805" fmla="*/ 564276 h 3939515"/>
              <a:gd name="connsiteX806" fmla="*/ 1004742 w 5084743"/>
              <a:gd name="connsiteY806" fmla="*/ 564615 h 3939515"/>
              <a:gd name="connsiteX807" fmla="*/ 1005131 w 5084743"/>
              <a:gd name="connsiteY807" fmla="*/ 564591 h 3939515"/>
              <a:gd name="connsiteX808" fmla="*/ 1189399 w 5084743"/>
              <a:gd name="connsiteY808" fmla="*/ 562905 h 3939515"/>
              <a:gd name="connsiteX809" fmla="*/ 1198747 w 5084743"/>
              <a:gd name="connsiteY809" fmla="*/ 566436 h 3939515"/>
              <a:gd name="connsiteX810" fmla="*/ 1195538 w 5084743"/>
              <a:gd name="connsiteY810" fmla="*/ 564123 h 3939515"/>
              <a:gd name="connsiteX811" fmla="*/ 830679 w 5084743"/>
              <a:gd name="connsiteY811" fmla="*/ 521626 h 3939515"/>
              <a:gd name="connsiteX812" fmla="*/ 929648 w 5084743"/>
              <a:gd name="connsiteY812" fmla="*/ 546636 h 3939515"/>
              <a:gd name="connsiteX813" fmla="*/ 980312 w 5084743"/>
              <a:gd name="connsiteY813" fmla="*/ 560473 h 3939515"/>
              <a:gd name="connsiteX814" fmla="*/ 991154 w 5084743"/>
              <a:gd name="connsiteY814" fmla="*/ 562311 h 3939515"/>
              <a:gd name="connsiteX815" fmla="*/ 986203 w 5084743"/>
              <a:gd name="connsiteY815" fmla="*/ 561247 h 3939515"/>
              <a:gd name="connsiteX816" fmla="*/ 991208 w 5084743"/>
              <a:gd name="connsiteY816" fmla="*/ 559632 h 3939515"/>
              <a:gd name="connsiteX817" fmla="*/ 1029160 w 5084743"/>
              <a:gd name="connsiteY817" fmla="*/ 562413 h 3939515"/>
              <a:gd name="connsiteX818" fmla="*/ 1039556 w 5084743"/>
              <a:gd name="connsiteY818" fmla="*/ 555726 h 3939515"/>
              <a:gd name="connsiteX819" fmla="*/ 1052740 w 5084743"/>
              <a:gd name="connsiteY819" fmla="*/ 553100 h 3939515"/>
              <a:gd name="connsiteX820" fmla="*/ 1099212 w 5084743"/>
              <a:gd name="connsiteY820" fmla="*/ 566871 h 3939515"/>
              <a:gd name="connsiteX821" fmla="*/ 1101238 w 5084743"/>
              <a:gd name="connsiteY821" fmla="*/ 567691 h 3939515"/>
              <a:gd name="connsiteX822" fmla="*/ 1149456 w 5084743"/>
              <a:gd name="connsiteY822" fmla="*/ 571222 h 3939515"/>
              <a:gd name="connsiteX823" fmla="*/ 1150358 w 5084743"/>
              <a:gd name="connsiteY823" fmla="*/ 567683 h 3939515"/>
              <a:gd name="connsiteX824" fmla="*/ 1158891 w 5084743"/>
              <a:gd name="connsiteY824" fmla="*/ 557142 h 3939515"/>
              <a:gd name="connsiteX825" fmla="*/ 1163674 w 5084743"/>
              <a:gd name="connsiteY825" fmla="*/ 557802 h 3939515"/>
              <a:gd name="connsiteX826" fmla="*/ 1150744 w 5084743"/>
              <a:gd name="connsiteY826" fmla="*/ 555237 h 3939515"/>
              <a:gd name="connsiteX827" fmla="*/ 1106850 w 5084743"/>
              <a:gd name="connsiteY827" fmla="*/ 549699 h 3939515"/>
              <a:gd name="connsiteX828" fmla="*/ 4698260 w 5084743"/>
              <a:gd name="connsiteY828" fmla="*/ 449862 h 3939515"/>
              <a:gd name="connsiteX829" fmla="*/ 4696431 w 5084743"/>
              <a:gd name="connsiteY829" fmla="*/ 454359 h 3939515"/>
              <a:gd name="connsiteX830" fmla="*/ 4698260 w 5084743"/>
              <a:gd name="connsiteY830" fmla="*/ 449862 h 3939515"/>
              <a:gd name="connsiteX831" fmla="*/ 4715076 w 5084743"/>
              <a:gd name="connsiteY831" fmla="*/ 442502 h 3939515"/>
              <a:gd name="connsiteX832" fmla="*/ 4715076 w 5084743"/>
              <a:gd name="connsiteY832" fmla="*/ 442502 h 3939515"/>
              <a:gd name="connsiteX833" fmla="*/ 4627637 w 5084743"/>
              <a:gd name="connsiteY833" fmla="*/ 428988 h 3939515"/>
              <a:gd name="connsiteX834" fmla="*/ 4617736 w 5084743"/>
              <a:gd name="connsiteY834" fmla="*/ 432781 h 3939515"/>
              <a:gd name="connsiteX835" fmla="*/ 4620363 w 5084743"/>
              <a:gd name="connsiteY835" fmla="*/ 431163 h 3939515"/>
              <a:gd name="connsiteX836" fmla="*/ 4622505 w 5084743"/>
              <a:gd name="connsiteY836" fmla="*/ 430034 h 3939515"/>
              <a:gd name="connsiteX837" fmla="*/ 828634 w 5084743"/>
              <a:gd name="connsiteY837" fmla="*/ 349819 h 3939515"/>
              <a:gd name="connsiteX838" fmla="*/ 889692 w 5084743"/>
              <a:gd name="connsiteY838" fmla="*/ 357847 h 3939515"/>
              <a:gd name="connsiteX839" fmla="*/ 886896 w 5084743"/>
              <a:gd name="connsiteY839" fmla="*/ 362702 h 3939515"/>
              <a:gd name="connsiteX840" fmla="*/ 953754 w 5084743"/>
              <a:gd name="connsiteY840" fmla="*/ 374794 h 3939515"/>
              <a:gd name="connsiteX841" fmla="*/ 828634 w 5084743"/>
              <a:gd name="connsiteY841" fmla="*/ 349819 h 3939515"/>
              <a:gd name="connsiteX842" fmla="*/ 3502000 w 5084743"/>
              <a:gd name="connsiteY842" fmla="*/ 337022 h 3939515"/>
              <a:gd name="connsiteX843" fmla="*/ 3488344 w 5084743"/>
              <a:gd name="connsiteY843" fmla="*/ 339810 h 3939515"/>
              <a:gd name="connsiteX844" fmla="*/ 3480883 w 5084743"/>
              <a:gd name="connsiteY844" fmla="*/ 338766 h 3939515"/>
              <a:gd name="connsiteX845" fmla="*/ 3483567 w 5084743"/>
              <a:gd name="connsiteY845" fmla="*/ 339843 h 3939515"/>
              <a:gd name="connsiteX846" fmla="*/ 3522672 w 5084743"/>
              <a:gd name="connsiteY846" fmla="*/ 376239 h 3939515"/>
              <a:gd name="connsiteX847" fmla="*/ 3515067 w 5084743"/>
              <a:gd name="connsiteY847" fmla="*/ 393304 h 3939515"/>
              <a:gd name="connsiteX848" fmla="*/ 3514811 w 5084743"/>
              <a:gd name="connsiteY848" fmla="*/ 393770 h 3939515"/>
              <a:gd name="connsiteX849" fmla="*/ 3562243 w 5084743"/>
              <a:gd name="connsiteY849" fmla="*/ 379801 h 3939515"/>
              <a:gd name="connsiteX850" fmla="*/ 3552327 w 5084743"/>
              <a:gd name="connsiteY850" fmla="*/ 366656 h 3939515"/>
              <a:gd name="connsiteX851" fmla="*/ 3544494 w 5084743"/>
              <a:gd name="connsiteY851" fmla="*/ 353754 h 3939515"/>
              <a:gd name="connsiteX852" fmla="*/ 3534469 w 5084743"/>
              <a:gd name="connsiteY852" fmla="*/ 356529 h 3939515"/>
              <a:gd name="connsiteX853" fmla="*/ 3514752 w 5084743"/>
              <a:gd name="connsiteY853" fmla="*/ 356707 h 3939515"/>
              <a:gd name="connsiteX854" fmla="*/ 3535816 w 5084743"/>
              <a:gd name="connsiteY854" fmla="*/ 345900 h 3939515"/>
              <a:gd name="connsiteX855" fmla="*/ 3538959 w 5084743"/>
              <a:gd name="connsiteY855" fmla="*/ 344639 h 3939515"/>
              <a:gd name="connsiteX856" fmla="*/ 3536616 w 5084743"/>
              <a:gd name="connsiteY856" fmla="*/ 340782 h 3939515"/>
              <a:gd name="connsiteX857" fmla="*/ 3502000 w 5084743"/>
              <a:gd name="connsiteY857" fmla="*/ 337022 h 3939515"/>
              <a:gd name="connsiteX858" fmla="*/ 3740768 w 5084743"/>
              <a:gd name="connsiteY858" fmla="*/ 321771 h 3939515"/>
              <a:gd name="connsiteX859" fmla="*/ 3714018 w 5084743"/>
              <a:gd name="connsiteY859" fmla="*/ 329023 h 3939515"/>
              <a:gd name="connsiteX860" fmla="*/ 3699197 w 5084743"/>
              <a:gd name="connsiteY860" fmla="*/ 338025 h 3939515"/>
              <a:gd name="connsiteX861" fmla="*/ 3661425 w 5084743"/>
              <a:gd name="connsiteY861" fmla="*/ 344445 h 3939515"/>
              <a:gd name="connsiteX862" fmla="*/ 3624715 w 5084743"/>
              <a:gd name="connsiteY862" fmla="*/ 356476 h 3939515"/>
              <a:gd name="connsiteX863" fmla="*/ 3607373 w 5084743"/>
              <a:gd name="connsiteY863" fmla="*/ 366509 h 3939515"/>
              <a:gd name="connsiteX864" fmla="*/ 3677146 w 5084743"/>
              <a:gd name="connsiteY864" fmla="*/ 345959 h 3939515"/>
              <a:gd name="connsiteX865" fmla="*/ 3746570 w 5084743"/>
              <a:gd name="connsiteY865" fmla="*/ 331268 h 3939515"/>
              <a:gd name="connsiteX866" fmla="*/ 3745340 w 5084743"/>
              <a:gd name="connsiteY866" fmla="*/ 329725 h 3939515"/>
              <a:gd name="connsiteX867" fmla="*/ 3736934 w 5084743"/>
              <a:gd name="connsiteY867" fmla="*/ 315102 h 3939515"/>
              <a:gd name="connsiteX868" fmla="*/ 3722209 w 5084743"/>
              <a:gd name="connsiteY868" fmla="*/ 324047 h 3939515"/>
              <a:gd name="connsiteX869" fmla="*/ 3740641 w 5084743"/>
              <a:gd name="connsiteY869" fmla="*/ 321551 h 3939515"/>
              <a:gd name="connsiteX870" fmla="*/ 4395797 w 5084743"/>
              <a:gd name="connsiteY870" fmla="*/ 303254 h 3939515"/>
              <a:gd name="connsiteX871" fmla="*/ 4390798 w 5084743"/>
              <a:gd name="connsiteY871" fmla="*/ 307043 h 3939515"/>
              <a:gd name="connsiteX872" fmla="*/ 4395797 w 5084743"/>
              <a:gd name="connsiteY872" fmla="*/ 303254 h 3939515"/>
              <a:gd name="connsiteX873" fmla="*/ 4450668 w 5084743"/>
              <a:gd name="connsiteY873" fmla="*/ 295988 h 3939515"/>
              <a:gd name="connsiteX874" fmla="*/ 4457246 w 5084743"/>
              <a:gd name="connsiteY874" fmla="*/ 297498 h 3939515"/>
              <a:gd name="connsiteX875" fmla="*/ 4444847 w 5084743"/>
              <a:gd name="connsiteY875" fmla="*/ 300256 h 3939515"/>
              <a:gd name="connsiteX876" fmla="*/ 4443328 w 5084743"/>
              <a:gd name="connsiteY876" fmla="*/ 298144 h 3939515"/>
              <a:gd name="connsiteX877" fmla="*/ 4450668 w 5084743"/>
              <a:gd name="connsiteY877" fmla="*/ 295988 h 3939515"/>
              <a:gd name="connsiteX878" fmla="*/ 3237720 w 5084743"/>
              <a:gd name="connsiteY878" fmla="*/ 289534 h 3939515"/>
              <a:gd name="connsiteX879" fmla="*/ 3231660 w 5084743"/>
              <a:gd name="connsiteY879" fmla="*/ 293599 h 3939515"/>
              <a:gd name="connsiteX880" fmla="*/ 3235242 w 5084743"/>
              <a:gd name="connsiteY880" fmla="*/ 294422 h 3939515"/>
              <a:gd name="connsiteX881" fmla="*/ 3241232 w 5084743"/>
              <a:gd name="connsiteY881" fmla="*/ 294980 h 3939515"/>
              <a:gd name="connsiteX882" fmla="*/ 3242119 w 5084743"/>
              <a:gd name="connsiteY882" fmla="*/ 292365 h 3939515"/>
              <a:gd name="connsiteX883" fmla="*/ 4366876 w 5084743"/>
              <a:gd name="connsiteY883" fmla="*/ 281405 h 3939515"/>
              <a:gd name="connsiteX884" fmla="*/ 4374892 w 5084743"/>
              <a:gd name="connsiteY884" fmla="*/ 282174 h 3939515"/>
              <a:gd name="connsiteX885" fmla="*/ 4360223 w 5084743"/>
              <a:gd name="connsiteY885" fmla="*/ 283584 h 3939515"/>
              <a:gd name="connsiteX886" fmla="*/ 4366876 w 5084743"/>
              <a:gd name="connsiteY886" fmla="*/ 281405 h 3939515"/>
              <a:gd name="connsiteX887" fmla="*/ 4020706 w 5084743"/>
              <a:gd name="connsiteY887" fmla="*/ 243634 h 3939515"/>
              <a:gd name="connsiteX888" fmla="*/ 4016057 w 5084743"/>
              <a:gd name="connsiteY888" fmla="*/ 245144 h 3939515"/>
              <a:gd name="connsiteX889" fmla="*/ 3971232 w 5084743"/>
              <a:gd name="connsiteY889" fmla="*/ 255766 h 3939515"/>
              <a:gd name="connsiteX890" fmla="*/ 3966960 w 5084743"/>
              <a:gd name="connsiteY890" fmla="*/ 257105 h 3939515"/>
              <a:gd name="connsiteX891" fmla="*/ 3942594 w 5084743"/>
              <a:gd name="connsiteY891" fmla="*/ 259976 h 3939515"/>
              <a:gd name="connsiteX892" fmla="*/ 3864332 w 5084743"/>
              <a:gd name="connsiteY892" fmla="*/ 272665 h 3939515"/>
              <a:gd name="connsiteX893" fmla="*/ 3808460 w 5084743"/>
              <a:gd name="connsiteY893" fmla="*/ 285608 h 3939515"/>
              <a:gd name="connsiteX894" fmla="*/ 3812480 w 5084743"/>
              <a:gd name="connsiteY894" fmla="*/ 285858 h 3939515"/>
              <a:gd name="connsiteX895" fmla="*/ 3892211 w 5084743"/>
              <a:gd name="connsiteY895" fmla="*/ 284852 h 3939515"/>
              <a:gd name="connsiteX896" fmla="*/ 3971904 w 5084743"/>
              <a:gd name="connsiteY896" fmla="*/ 277752 h 3939515"/>
              <a:gd name="connsiteX897" fmla="*/ 4009678 w 5084743"/>
              <a:gd name="connsiteY897" fmla="*/ 253792 h 3939515"/>
              <a:gd name="connsiteX898" fmla="*/ 4234745 w 5084743"/>
              <a:gd name="connsiteY898" fmla="*/ 233253 h 3939515"/>
              <a:gd name="connsiteX899" fmla="*/ 4185695 w 5084743"/>
              <a:gd name="connsiteY899" fmla="*/ 236251 h 3939515"/>
              <a:gd name="connsiteX900" fmla="*/ 4152075 w 5084743"/>
              <a:gd name="connsiteY900" fmla="*/ 239015 h 3939515"/>
              <a:gd name="connsiteX901" fmla="*/ 4157015 w 5084743"/>
              <a:gd name="connsiteY901" fmla="*/ 239053 h 3939515"/>
              <a:gd name="connsiteX902" fmla="*/ 4167463 w 5084743"/>
              <a:gd name="connsiteY902" fmla="*/ 238482 h 3939515"/>
              <a:gd name="connsiteX903" fmla="*/ 4199458 w 5084743"/>
              <a:gd name="connsiteY903" fmla="*/ 241636 h 3939515"/>
              <a:gd name="connsiteX904" fmla="*/ 4206060 w 5084743"/>
              <a:gd name="connsiteY904" fmla="*/ 251900 h 3939515"/>
              <a:gd name="connsiteX905" fmla="*/ 4241814 w 5084743"/>
              <a:gd name="connsiteY905" fmla="*/ 245616 h 3939515"/>
              <a:gd name="connsiteX906" fmla="*/ 4215156 w 5084743"/>
              <a:gd name="connsiteY906" fmla="*/ 252190 h 3939515"/>
              <a:gd name="connsiteX907" fmla="*/ 4207044 w 5084743"/>
              <a:gd name="connsiteY907" fmla="*/ 253431 h 3939515"/>
              <a:gd name="connsiteX908" fmla="*/ 4208440 w 5084743"/>
              <a:gd name="connsiteY908" fmla="*/ 255601 h 3939515"/>
              <a:gd name="connsiteX909" fmla="*/ 4236925 w 5084743"/>
              <a:gd name="connsiteY909" fmla="*/ 250405 h 3939515"/>
              <a:gd name="connsiteX910" fmla="*/ 4256480 w 5084743"/>
              <a:gd name="connsiteY910" fmla="*/ 244206 h 3939515"/>
              <a:gd name="connsiteX911" fmla="*/ 4242845 w 5084743"/>
              <a:gd name="connsiteY911" fmla="*/ 242689 h 3939515"/>
              <a:gd name="connsiteX912" fmla="*/ 4234745 w 5084743"/>
              <a:gd name="connsiteY912" fmla="*/ 233253 h 3939515"/>
              <a:gd name="connsiteX913" fmla="*/ 4661305 w 5084743"/>
              <a:gd name="connsiteY913" fmla="*/ 223022 h 3939515"/>
              <a:gd name="connsiteX914" fmla="*/ 4649460 w 5084743"/>
              <a:gd name="connsiteY914" fmla="*/ 224270 h 3939515"/>
              <a:gd name="connsiteX915" fmla="*/ 4651808 w 5084743"/>
              <a:gd name="connsiteY915" fmla="*/ 223362 h 3939515"/>
              <a:gd name="connsiteX916" fmla="*/ 4362454 w 5084743"/>
              <a:gd name="connsiteY916" fmla="*/ 220212 h 3939515"/>
              <a:gd name="connsiteX917" fmla="*/ 4348180 w 5084743"/>
              <a:gd name="connsiteY917" fmla="*/ 223507 h 3939515"/>
              <a:gd name="connsiteX918" fmla="*/ 4349195 w 5084743"/>
              <a:gd name="connsiteY918" fmla="*/ 225408 h 3939515"/>
              <a:gd name="connsiteX919" fmla="*/ 4362454 w 5084743"/>
              <a:gd name="connsiteY919" fmla="*/ 220212 h 3939515"/>
              <a:gd name="connsiteX920" fmla="*/ 4663810 w 5084743"/>
              <a:gd name="connsiteY920" fmla="*/ 219741 h 3939515"/>
              <a:gd name="connsiteX921" fmla="*/ 4661305 w 5084743"/>
              <a:gd name="connsiteY921" fmla="*/ 223022 h 3939515"/>
              <a:gd name="connsiteX922" fmla="*/ 4663810 w 5084743"/>
              <a:gd name="connsiteY922" fmla="*/ 219741 h 3939515"/>
              <a:gd name="connsiteX923" fmla="*/ 4645782 w 5084743"/>
              <a:gd name="connsiteY923" fmla="*/ 206805 h 3939515"/>
              <a:gd name="connsiteX924" fmla="*/ 4643447 w 5084743"/>
              <a:gd name="connsiteY924" fmla="*/ 210146 h 3939515"/>
              <a:gd name="connsiteX925" fmla="*/ 4645782 w 5084743"/>
              <a:gd name="connsiteY925" fmla="*/ 206805 h 3939515"/>
              <a:gd name="connsiteX926" fmla="*/ 4525154 w 5084743"/>
              <a:gd name="connsiteY926" fmla="*/ 202923 h 3939515"/>
              <a:gd name="connsiteX927" fmla="*/ 4538277 w 5084743"/>
              <a:gd name="connsiteY927" fmla="*/ 203780 h 3939515"/>
              <a:gd name="connsiteX928" fmla="*/ 4515091 w 5084743"/>
              <a:gd name="connsiteY928" fmla="*/ 206024 h 3939515"/>
              <a:gd name="connsiteX929" fmla="*/ 4525154 w 5084743"/>
              <a:gd name="connsiteY929" fmla="*/ 202923 h 3939515"/>
              <a:gd name="connsiteX930" fmla="*/ 4541061 w 5084743"/>
              <a:gd name="connsiteY930" fmla="*/ 201882 h 3939515"/>
              <a:gd name="connsiteX931" fmla="*/ 4547034 w 5084743"/>
              <a:gd name="connsiteY931" fmla="*/ 203576 h 3939515"/>
              <a:gd name="connsiteX932" fmla="*/ 4538277 w 5084743"/>
              <a:gd name="connsiteY932" fmla="*/ 203780 h 3939515"/>
              <a:gd name="connsiteX933" fmla="*/ 4541061 w 5084743"/>
              <a:gd name="connsiteY933" fmla="*/ 201882 h 3939515"/>
              <a:gd name="connsiteX934" fmla="*/ 4549817 w 5084743"/>
              <a:gd name="connsiteY934" fmla="*/ 201679 h 3939515"/>
              <a:gd name="connsiteX935" fmla="*/ 4555791 w 5084743"/>
              <a:gd name="connsiteY935" fmla="*/ 203373 h 3939515"/>
              <a:gd name="connsiteX936" fmla="*/ 4547034 w 5084743"/>
              <a:gd name="connsiteY936" fmla="*/ 203576 h 3939515"/>
              <a:gd name="connsiteX937" fmla="*/ 4549817 w 5084743"/>
              <a:gd name="connsiteY937" fmla="*/ 201679 h 3939515"/>
              <a:gd name="connsiteX938" fmla="*/ 2874448 w 5084743"/>
              <a:gd name="connsiteY938" fmla="*/ 197730 h 3939515"/>
              <a:gd name="connsiteX939" fmla="*/ 2882955 w 5084743"/>
              <a:gd name="connsiteY939" fmla="*/ 198088 h 3939515"/>
              <a:gd name="connsiteX940" fmla="*/ 2874197 w 5084743"/>
              <a:gd name="connsiteY940" fmla="*/ 199866 h 3939515"/>
              <a:gd name="connsiteX941" fmla="*/ 2874448 w 5084743"/>
              <a:gd name="connsiteY941" fmla="*/ 197730 h 3939515"/>
              <a:gd name="connsiteX942" fmla="*/ 1128069 w 5084743"/>
              <a:gd name="connsiteY942" fmla="*/ 188504 h 3939515"/>
              <a:gd name="connsiteX943" fmla="*/ 1127976 w 5084743"/>
              <a:gd name="connsiteY943" fmla="*/ 188599 h 3939515"/>
              <a:gd name="connsiteX944" fmla="*/ 1127911 w 5084743"/>
              <a:gd name="connsiteY944" fmla="*/ 188529 h 3939515"/>
              <a:gd name="connsiteX945" fmla="*/ 1379375 w 5084743"/>
              <a:gd name="connsiteY945" fmla="*/ 185182 h 3939515"/>
              <a:gd name="connsiteX946" fmla="*/ 1374013 w 5084743"/>
              <a:gd name="connsiteY946" fmla="*/ 185192 h 3939515"/>
              <a:gd name="connsiteX947" fmla="*/ 1373688 w 5084743"/>
              <a:gd name="connsiteY947" fmla="*/ 186187 h 3939515"/>
              <a:gd name="connsiteX948" fmla="*/ 4063585 w 5084743"/>
              <a:gd name="connsiteY948" fmla="*/ 183496 h 3939515"/>
              <a:gd name="connsiteX949" fmla="*/ 4091953 w 5084743"/>
              <a:gd name="connsiteY949" fmla="*/ 185625 h 3939515"/>
              <a:gd name="connsiteX950" fmla="*/ 4105491 w 5084743"/>
              <a:gd name="connsiteY950" fmla="*/ 188864 h 3939515"/>
              <a:gd name="connsiteX951" fmla="*/ 4071376 w 5084743"/>
              <a:gd name="connsiteY951" fmla="*/ 199104 h 3939515"/>
              <a:gd name="connsiteX952" fmla="*/ 4055752 w 5084743"/>
              <a:gd name="connsiteY952" fmla="*/ 198136 h 3939515"/>
              <a:gd name="connsiteX953" fmla="*/ 4055822 w 5084743"/>
              <a:gd name="connsiteY953" fmla="*/ 197959 h 3939515"/>
              <a:gd name="connsiteX954" fmla="*/ 1123068 w 5084743"/>
              <a:gd name="connsiteY954" fmla="*/ 177829 h 3939515"/>
              <a:gd name="connsiteX955" fmla="*/ 1132634 w 5084743"/>
              <a:gd name="connsiteY955" fmla="*/ 183828 h 3939515"/>
              <a:gd name="connsiteX956" fmla="*/ 1132305 w 5084743"/>
              <a:gd name="connsiteY956" fmla="*/ 184166 h 3939515"/>
              <a:gd name="connsiteX957" fmla="*/ 1127785 w 5084743"/>
              <a:gd name="connsiteY957" fmla="*/ 181681 h 3939515"/>
              <a:gd name="connsiteX958" fmla="*/ 1124080 w 5084743"/>
              <a:gd name="connsiteY958" fmla="*/ 181099 h 3939515"/>
              <a:gd name="connsiteX959" fmla="*/ 1255688 w 5084743"/>
              <a:gd name="connsiteY959" fmla="*/ 167699 h 3939515"/>
              <a:gd name="connsiteX960" fmla="*/ 1252629 w 5084743"/>
              <a:gd name="connsiteY960" fmla="*/ 170273 h 3939515"/>
              <a:gd name="connsiteX961" fmla="*/ 1256199 w 5084743"/>
              <a:gd name="connsiteY961" fmla="*/ 173070 h 3939515"/>
              <a:gd name="connsiteX962" fmla="*/ 1265252 w 5084743"/>
              <a:gd name="connsiteY962" fmla="*/ 168220 h 3939515"/>
              <a:gd name="connsiteX963" fmla="*/ 1255688 w 5084743"/>
              <a:gd name="connsiteY963" fmla="*/ 167699 h 3939515"/>
              <a:gd name="connsiteX964" fmla="*/ 4080158 w 5084743"/>
              <a:gd name="connsiteY964" fmla="*/ 165993 h 3939515"/>
              <a:gd name="connsiteX965" fmla="*/ 4139063 w 5084743"/>
              <a:gd name="connsiteY965" fmla="*/ 170596 h 3939515"/>
              <a:gd name="connsiteX966" fmla="*/ 4152811 w 5084743"/>
              <a:gd name="connsiteY966" fmla="*/ 171486 h 3939515"/>
              <a:gd name="connsiteX967" fmla="*/ 4156513 w 5084743"/>
              <a:gd name="connsiteY967" fmla="*/ 174875 h 3939515"/>
              <a:gd name="connsiteX968" fmla="*/ 4160783 w 5084743"/>
              <a:gd name="connsiteY968" fmla="*/ 181512 h 3939515"/>
              <a:gd name="connsiteX969" fmla="*/ 4120837 w 5084743"/>
              <a:gd name="connsiteY969" fmla="*/ 179165 h 3939515"/>
              <a:gd name="connsiteX970" fmla="*/ 4069102 w 5084743"/>
              <a:gd name="connsiteY970" fmla="*/ 177310 h 3939515"/>
              <a:gd name="connsiteX971" fmla="*/ 4110369 w 5084743"/>
              <a:gd name="connsiteY971" fmla="*/ 150784 h 3939515"/>
              <a:gd name="connsiteX972" fmla="*/ 4135011 w 5084743"/>
              <a:gd name="connsiteY972" fmla="*/ 155194 h 3939515"/>
              <a:gd name="connsiteX973" fmla="*/ 4136792 w 5084743"/>
              <a:gd name="connsiteY973" fmla="*/ 156824 h 3939515"/>
              <a:gd name="connsiteX974" fmla="*/ 4101656 w 5084743"/>
              <a:gd name="connsiteY974" fmla="*/ 154146 h 3939515"/>
              <a:gd name="connsiteX975" fmla="*/ 2073193 w 5084743"/>
              <a:gd name="connsiteY975" fmla="*/ 136243 h 3939515"/>
              <a:gd name="connsiteX976" fmla="*/ 2142535 w 5084743"/>
              <a:gd name="connsiteY976" fmla="*/ 152664 h 3939515"/>
              <a:gd name="connsiteX977" fmla="*/ 2146756 w 5084743"/>
              <a:gd name="connsiteY977" fmla="*/ 152665 h 3939515"/>
              <a:gd name="connsiteX978" fmla="*/ 2150942 w 5084743"/>
              <a:gd name="connsiteY978" fmla="*/ 152665 h 3939515"/>
              <a:gd name="connsiteX979" fmla="*/ 2156812 w 5084743"/>
              <a:gd name="connsiteY979" fmla="*/ 151206 h 3939515"/>
              <a:gd name="connsiteX980" fmla="*/ 2144495 w 5084743"/>
              <a:gd name="connsiteY980" fmla="*/ 148709 h 3939515"/>
              <a:gd name="connsiteX981" fmla="*/ 1588338 w 5084743"/>
              <a:gd name="connsiteY981" fmla="*/ 124233 h 3939515"/>
              <a:gd name="connsiteX982" fmla="*/ 1591814 w 5084743"/>
              <a:gd name="connsiteY982" fmla="*/ 125285 h 3939515"/>
              <a:gd name="connsiteX983" fmla="*/ 1588338 w 5084743"/>
              <a:gd name="connsiteY983" fmla="*/ 124233 h 3939515"/>
              <a:gd name="connsiteX984" fmla="*/ 1571479 w 5084743"/>
              <a:gd name="connsiteY984" fmla="*/ 118497 h 3939515"/>
              <a:gd name="connsiteX985" fmla="*/ 1565676 w 5084743"/>
              <a:gd name="connsiteY985" fmla="*/ 121812 h 3939515"/>
              <a:gd name="connsiteX986" fmla="*/ 1571479 w 5084743"/>
              <a:gd name="connsiteY986" fmla="*/ 118497 h 3939515"/>
              <a:gd name="connsiteX987" fmla="*/ 1551779 w 5084743"/>
              <a:gd name="connsiteY987" fmla="*/ 117849 h 3939515"/>
              <a:gd name="connsiteX988" fmla="*/ 1565676 w 5084743"/>
              <a:gd name="connsiteY988" fmla="*/ 121812 h 3939515"/>
              <a:gd name="connsiteX989" fmla="*/ 1542612 w 5084743"/>
              <a:gd name="connsiteY989" fmla="*/ 118635 h 3939515"/>
              <a:gd name="connsiteX990" fmla="*/ 1551779 w 5084743"/>
              <a:gd name="connsiteY990" fmla="*/ 117849 h 3939515"/>
              <a:gd name="connsiteX991" fmla="*/ 1497642 w 5084743"/>
              <a:gd name="connsiteY991" fmla="*/ 112631 h 3939515"/>
              <a:gd name="connsiteX992" fmla="*/ 1490128 w 5084743"/>
              <a:gd name="connsiteY992" fmla="*/ 115429 h 3939515"/>
              <a:gd name="connsiteX993" fmla="*/ 1497642 w 5084743"/>
              <a:gd name="connsiteY993" fmla="*/ 112631 h 3939515"/>
              <a:gd name="connsiteX994" fmla="*/ 1497642 w 5084743"/>
              <a:gd name="connsiteY994" fmla="*/ 112631 h 3939515"/>
              <a:gd name="connsiteX995" fmla="*/ 1542612 w 5084743"/>
              <a:gd name="connsiteY995" fmla="*/ 118635 h 3939515"/>
              <a:gd name="connsiteX996" fmla="*/ 1497642 w 5084743"/>
              <a:gd name="connsiteY996" fmla="*/ 112631 h 3939515"/>
              <a:gd name="connsiteX997" fmla="*/ 1456278 w 5084743"/>
              <a:gd name="connsiteY997" fmla="*/ 106453 h 3939515"/>
              <a:gd name="connsiteX998" fmla="*/ 1467448 w 5084743"/>
              <a:gd name="connsiteY998" fmla="*/ 107932 h 3939515"/>
              <a:gd name="connsiteX999" fmla="*/ 1455971 w 5084743"/>
              <a:gd name="connsiteY999" fmla="*/ 108258 h 3939515"/>
              <a:gd name="connsiteX1000" fmla="*/ 1452633 w 5084743"/>
              <a:gd name="connsiteY1000" fmla="*/ 106654 h 3939515"/>
              <a:gd name="connsiteX1001" fmla="*/ 1456278 w 5084743"/>
              <a:gd name="connsiteY1001" fmla="*/ 106453 h 3939515"/>
              <a:gd name="connsiteX1002" fmla="*/ 1582828 w 5084743"/>
              <a:gd name="connsiteY1002" fmla="*/ 63905 h 3939515"/>
              <a:gd name="connsiteX1003" fmla="*/ 1603393 w 5084743"/>
              <a:gd name="connsiteY1003" fmla="*/ 74410 h 3939515"/>
              <a:gd name="connsiteX1004" fmla="*/ 1566425 w 5084743"/>
              <a:gd name="connsiteY1004" fmla="*/ 67032 h 3939515"/>
              <a:gd name="connsiteX1005" fmla="*/ 1566540 w 5084743"/>
              <a:gd name="connsiteY1005" fmla="*/ 64077 h 3939515"/>
              <a:gd name="connsiteX1006" fmla="*/ 1582828 w 5084743"/>
              <a:gd name="connsiteY1006" fmla="*/ 63905 h 3939515"/>
              <a:gd name="connsiteX1007" fmla="*/ 1717298 w 5084743"/>
              <a:gd name="connsiteY1007" fmla="*/ 57388 h 3939515"/>
              <a:gd name="connsiteX1008" fmla="*/ 1725329 w 5084743"/>
              <a:gd name="connsiteY1008" fmla="*/ 60048 h 3939515"/>
              <a:gd name="connsiteX1009" fmla="*/ 1708569 w 5084743"/>
              <a:gd name="connsiteY1009" fmla="*/ 63203 h 3939515"/>
              <a:gd name="connsiteX1010" fmla="*/ 1708188 w 5084743"/>
              <a:gd name="connsiteY1010" fmla="*/ 59401 h 3939515"/>
              <a:gd name="connsiteX1011" fmla="*/ 1717298 w 5084743"/>
              <a:gd name="connsiteY1011" fmla="*/ 57388 h 3939515"/>
              <a:gd name="connsiteX1012" fmla="*/ 1691808 w 5084743"/>
              <a:gd name="connsiteY1012" fmla="*/ 56951 h 3939515"/>
              <a:gd name="connsiteX1013" fmla="*/ 1697563 w 5084743"/>
              <a:gd name="connsiteY1013" fmla="*/ 59876 h 3939515"/>
              <a:gd name="connsiteX1014" fmla="*/ 1689561 w 5084743"/>
              <a:gd name="connsiteY1014" fmla="*/ 61252 h 3939515"/>
              <a:gd name="connsiteX1015" fmla="*/ 1691808 w 5084743"/>
              <a:gd name="connsiteY1015" fmla="*/ 56951 h 3939515"/>
              <a:gd name="connsiteX1016" fmla="*/ 1476175 w 5084743"/>
              <a:gd name="connsiteY1016" fmla="*/ 82 h 3939515"/>
              <a:gd name="connsiteX1017" fmla="*/ 1487606 w 5084743"/>
              <a:gd name="connsiteY1017" fmla="*/ 278 h 3939515"/>
              <a:gd name="connsiteX1018" fmla="*/ 1507547 w 5084743"/>
              <a:gd name="connsiteY1018" fmla="*/ 2452 h 3939515"/>
              <a:gd name="connsiteX1019" fmla="*/ 1549215 w 5084743"/>
              <a:gd name="connsiteY1019" fmla="*/ 6825 h 3939515"/>
              <a:gd name="connsiteX1020" fmla="*/ 2953565 w 5084743"/>
              <a:gd name="connsiteY1020" fmla="*/ 223852 h 3939515"/>
              <a:gd name="connsiteX1021" fmla="*/ 2960373 w 5084743"/>
              <a:gd name="connsiteY1021" fmla="*/ 225331 h 3939515"/>
              <a:gd name="connsiteX1022" fmla="*/ 2960732 w 5084743"/>
              <a:gd name="connsiteY1022" fmla="*/ 225388 h 3939515"/>
              <a:gd name="connsiteX1023" fmla="*/ 3006121 w 5084743"/>
              <a:gd name="connsiteY1023" fmla="*/ 230797 h 3939515"/>
              <a:gd name="connsiteX1024" fmla="*/ 2904390 w 5084743"/>
              <a:gd name="connsiteY1024" fmla="*/ 204565 h 3939515"/>
              <a:gd name="connsiteX1025" fmla="*/ 2957941 w 5084743"/>
              <a:gd name="connsiteY1025" fmla="*/ 209368 h 3939515"/>
              <a:gd name="connsiteX1026" fmla="*/ 3075640 w 5084743"/>
              <a:gd name="connsiteY1026" fmla="*/ 237271 h 3939515"/>
              <a:gd name="connsiteX1027" fmla="*/ 3088205 w 5084743"/>
              <a:gd name="connsiteY1027" fmla="*/ 240579 h 3939515"/>
              <a:gd name="connsiteX1028" fmla="*/ 3090790 w 5084743"/>
              <a:gd name="connsiteY1028" fmla="*/ 240886 h 3939515"/>
              <a:gd name="connsiteX1029" fmla="*/ 3334168 w 5084743"/>
              <a:gd name="connsiteY1029" fmla="*/ 252915 h 3939515"/>
              <a:gd name="connsiteX1030" fmla="*/ 3577509 w 5084743"/>
              <a:gd name="connsiteY1030" fmla="*/ 271235 h 3939515"/>
              <a:gd name="connsiteX1031" fmla="*/ 3672526 w 5084743"/>
              <a:gd name="connsiteY1031" fmla="*/ 277148 h 3939515"/>
              <a:gd name="connsiteX1032" fmla="*/ 3696364 w 5084743"/>
              <a:gd name="connsiteY1032" fmla="*/ 270257 h 3939515"/>
              <a:gd name="connsiteX1033" fmla="*/ 3866329 w 5084743"/>
              <a:gd name="connsiteY1033" fmla="*/ 241244 h 3939515"/>
              <a:gd name="connsiteX1034" fmla="*/ 3760260 w 5084743"/>
              <a:gd name="connsiteY1034" fmla="*/ 262416 h 3939515"/>
              <a:gd name="connsiteX1035" fmla="*/ 3695846 w 5084743"/>
              <a:gd name="connsiteY1035" fmla="*/ 278598 h 3939515"/>
              <a:gd name="connsiteX1036" fmla="*/ 3774891 w 5084743"/>
              <a:gd name="connsiteY1036" fmla="*/ 283518 h 3939515"/>
              <a:gd name="connsiteX1037" fmla="*/ 3784851 w 5084743"/>
              <a:gd name="connsiteY1037" fmla="*/ 281111 h 3939515"/>
              <a:gd name="connsiteX1038" fmla="*/ 3876354 w 5084743"/>
              <a:gd name="connsiteY1038" fmla="*/ 263193 h 3939515"/>
              <a:gd name="connsiteX1039" fmla="*/ 3961264 w 5084743"/>
              <a:gd name="connsiteY1039" fmla="*/ 250431 h 3939515"/>
              <a:gd name="connsiteX1040" fmla="*/ 4020918 w 5084743"/>
              <a:gd name="connsiteY1040" fmla="*/ 243439 h 3939515"/>
              <a:gd name="connsiteX1041" fmla="*/ 4047452 w 5084743"/>
              <a:gd name="connsiteY1041" fmla="*/ 219002 h 3939515"/>
              <a:gd name="connsiteX1042" fmla="*/ 4052565 w 5084743"/>
              <a:gd name="connsiteY1042" fmla="*/ 206148 h 3939515"/>
              <a:gd name="connsiteX1043" fmla="*/ 4181993 w 5084743"/>
              <a:gd name="connsiteY1043" fmla="*/ 214485 h 3939515"/>
              <a:gd name="connsiteX1044" fmla="*/ 4192507 w 5084743"/>
              <a:gd name="connsiteY1044" fmla="*/ 230829 h 3939515"/>
              <a:gd name="connsiteX1045" fmla="*/ 4160167 w 5084743"/>
              <a:gd name="connsiteY1045" fmla="*/ 226521 h 3939515"/>
              <a:gd name="connsiteX1046" fmla="*/ 4103124 w 5084743"/>
              <a:gd name="connsiteY1046" fmla="*/ 224953 h 3939515"/>
              <a:gd name="connsiteX1047" fmla="*/ 4111994 w 5084743"/>
              <a:gd name="connsiteY1047" fmla="*/ 235122 h 3939515"/>
              <a:gd name="connsiteX1048" fmla="*/ 4133881 w 5084743"/>
              <a:gd name="connsiteY1048" fmla="*/ 238816 h 3939515"/>
              <a:gd name="connsiteX1049" fmla="*/ 4143660 w 5084743"/>
              <a:gd name="connsiteY1049" fmla="*/ 237948 h 3939515"/>
              <a:gd name="connsiteX1050" fmla="*/ 4326834 w 5084743"/>
              <a:gd name="connsiteY1050" fmla="*/ 217525 h 3939515"/>
              <a:gd name="connsiteX1051" fmla="*/ 4424481 w 5084743"/>
              <a:gd name="connsiteY1051" fmla="*/ 210547 h 3939515"/>
              <a:gd name="connsiteX1052" fmla="*/ 4515091 w 5084743"/>
              <a:gd name="connsiteY1052" fmla="*/ 206024 h 3939515"/>
              <a:gd name="connsiteX1053" fmla="*/ 4409236 w 5084743"/>
              <a:gd name="connsiteY1053" fmla="*/ 215866 h 3939515"/>
              <a:gd name="connsiteX1054" fmla="*/ 4373820 w 5084743"/>
              <a:gd name="connsiteY1054" fmla="*/ 220380 h 3939515"/>
              <a:gd name="connsiteX1055" fmla="*/ 4405969 w 5084743"/>
              <a:gd name="connsiteY1055" fmla="*/ 225133 h 3939515"/>
              <a:gd name="connsiteX1056" fmla="*/ 4643447 w 5084743"/>
              <a:gd name="connsiteY1056" fmla="*/ 210146 h 3939515"/>
              <a:gd name="connsiteX1057" fmla="*/ 4423857 w 5084743"/>
              <a:gd name="connsiteY1057" fmla="*/ 231439 h 3939515"/>
              <a:gd name="connsiteX1058" fmla="*/ 4407986 w 5084743"/>
              <a:gd name="connsiteY1058" fmla="*/ 236263 h 3939515"/>
              <a:gd name="connsiteX1059" fmla="*/ 4422825 w 5084743"/>
              <a:gd name="connsiteY1059" fmla="*/ 234366 h 3939515"/>
              <a:gd name="connsiteX1060" fmla="*/ 4544819 w 5084743"/>
              <a:gd name="connsiteY1060" fmla="*/ 227198 h 3939515"/>
              <a:gd name="connsiteX1061" fmla="*/ 4623139 w 5084743"/>
              <a:gd name="connsiteY1061" fmla="*/ 224389 h 3939515"/>
              <a:gd name="connsiteX1062" fmla="*/ 4612499 w 5084743"/>
              <a:gd name="connsiteY1062" fmla="*/ 228007 h 3939515"/>
              <a:gd name="connsiteX1063" fmla="*/ 4612049 w 5084743"/>
              <a:gd name="connsiteY1063" fmla="*/ 228213 h 3939515"/>
              <a:gd name="connsiteX1064" fmla="*/ 4608611 w 5084743"/>
              <a:gd name="connsiteY1064" fmla="*/ 228574 h 3939515"/>
              <a:gd name="connsiteX1065" fmla="*/ 4553651 w 5084743"/>
              <a:gd name="connsiteY1065" fmla="*/ 232779 h 3939515"/>
              <a:gd name="connsiteX1066" fmla="*/ 4591709 w 5084743"/>
              <a:gd name="connsiteY1066" fmla="*/ 236325 h 3939515"/>
              <a:gd name="connsiteX1067" fmla="*/ 4595633 w 5084743"/>
              <a:gd name="connsiteY1067" fmla="*/ 235945 h 3939515"/>
              <a:gd name="connsiteX1068" fmla="*/ 4593187 w 5084743"/>
              <a:gd name="connsiteY1068" fmla="*/ 241220 h 3939515"/>
              <a:gd name="connsiteX1069" fmla="*/ 4606204 w 5084743"/>
              <a:gd name="connsiteY1069" fmla="*/ 238821 h 3939515"/>
              <a:gd name="connsiteX1070" fmla="*/ 4621389 w 5084743"/>
              <a:gd name="connsiteY1070" fmla="*/ 233992 h 3939515"/>
              <a:gd name="connsiteX1071" fmla="*/ 4632410 w 5084743"/>
              <a:gd name="connsiteY1071" fmla="*/ 233673 h 3939515"/>
              <a:gd name="connsiteX1072" fmla="*/ 4597996 w 5084743"/>
              <a:gd name="connsiteY1072" fmla="*/ 241831 h 3939515"/>
              <a:gd name="connsiteX1073" fmla="*/ 4389398 w 5084743"/>
              <a:gd name="connsiteY1073" fmla="*/ 256581 h 3939515"/>
              <a:gd name="connsiteX1074" fmla="*/ 4308608 w 5084743"/>
              <a:gd name="connsiteY1074" fmla="*/ 269227 h 3939515"/>
              <a:gd name="connsiteX1075" fmla="*/ 4319975 w 5084743"/>
              <a:gd name="connsiteY1075" fmla="*/ 269395 h 3939515"/>
              <a:gd name="connsiteX1076" fmla="*/ 4490719 w 5084743"/>
              <a:gd name="connsiteY1076" fmla="*/ 258300 h 3939515"/>
              <a:gd name="connsiteX1077" fmla="*/ 4555014 w 5084743"/>
              <a:gd name="connsiteY1077" fmla="*/ 253548 h 3939515"/>
              <a:gd name="connsiteX1078" fmla="*/ 4517988 w 5084743"/>
              <a:gd name="connsiteY1078" fmla="*/ 261333 h 3939515"/>
              <a:gd name="connsiteX1079" fmla="*/ 4327497 w 5084743"/>
              <a:gd name="connsiteY1079" fmla="*/ 279176 h 3939515"/>
              <a:gd name="connsiteX1080" fmla="*/ 4252789 w 5084743"/>
              <a:gd name="connsiteY1080" fmla="*/ 290127 h 3939515"/>
              <a:gd name="connsiteX1081" fmla="*/ 4305889 w 5084743"/>
              <a:gd name="connsiteY1081" fmla="*/ 284719 h 3939515"/>
              <a:gd name="connsiteX1082" fmla="*/ 4360223 w 5084743"/>
              <a:gd name="connsiteY1082" fmla="*/ 283584 h 3939515"/>
              <a:gd name="connsiteX1083" fmla="*/ 4265393 w 5084743"/>
              <a:gd name="connsiteY1083" fmla="*/ 294570 h 3939515"/>
              <a:gd name="connsiteX1084" fmla="*/ 4252283 w 5084743"/>
              <a:gd name="connsiteY1084" fmla="*/ 298859 h 3939515"/>
              <a:gd name="connsiteX1085" fmla="*/ 4239262 w 5084743"/>
              <a:gd name="connsiteY1085" fmla="*/ 303519 h 3939515"/>
              <a:gd name="connsiteX1086" fmla="*/ 4245794 w 5084743"/>
              <a:gd name="connsiteY1086" fmla="*/ 313674 h 3939515"/>
              <a:gd name="connsiteX1087" fmla="*/ 4259008 w 5084743"/>
              <a:gd name="connsiteY1087" fmla="*/ 312197 h 3939515"/>
              <a:gd name="connsiteX1088" fmla="*/ 4372375 w 5084743"/>
              <a:gd name="connsiteY1088" fmla="*/ 304867 h 3939515"/>
              <a:gd name="connsiteX1089" fmla="*/ 4275249 w 5084743"/>
              <a:gd name="connsiteY1089" fmla="*/ 316690 h 3939515"/>
              <a:gd name="connsiteX1090" fmla="*/ 4249080 w 5084743"/>
              <a:gd name="connsiteY1090" fmla="*/ 318781 h 3939515"/>
              <a:gd name="connsiteX1091" fmla="*/ 4257216 w 5084743"/>
              <a:gd name="connsiteY1091" fmla="*/ 331430 h 3939515"/>
              <a:gd name="connsiteX1092" fmla="*/ 4275173 w 5084743"/>
              <a:gd name="connsiteY1092" fmla="*/ 329549 h 3939515"/>
              <a:gd name="connsiteX1093" fmla="*/ 4386590 w 5084743"/>
              <a:gd name="connsiteY1093" fmla="*/ 320297 h 3939515"/>
              <a:gd name="connsiteX1094" fmla="*/ 4406917 w 5084743"/>
              <a:gd name="connsiteY1094" fmla="*/ 327463 h 3939515"/>
              <a:gd name="connsiteX1095" fmla="*/ 4266922 w 5084743"/>
              <a:gd name="connsiteY1095" fmla="*/ 346863 h 3939515"/>
              <a:gd name="connsiteX1096" fmla="*/ 4270063 w 5084743"/>
              <a:gd name="connsiteY1096" fmla="*/ 352573 h 3939515"/>
              <a:gd name="connsiteX1097" fmla="*/ 4357418 w 5084743"/>
              <a:gd name="connsiteY1097" fmla="*/ 344216 h 3939515"/>
              <a:gd name="connsiteX1098" fmla="*/ 4408960 w 5084743"/>
              <a:gd name="connsiteY1098" fmla="*/ 338689 h 3939515"/>
              <a:gd name="connsiteX1099" fmla="*/ 4387894 w 5084743"/>
              <a:gd name="connsiteY1099" fmla="*/ 349533 h 3939515"/>
              <a:gd name="connsiteX1100" fmla="*/ 4423275 w 5084743"/>
              <a:gd name="connsiteY1100" fmla="*/ 346218 h 3939515"/>
              <a:gd name="connsiteX1101" fmla="*/ 4455263 w 5084743"/>
              <a:gd name="connsiteY1101" fmla="*/ 334489 h 3939515"/>
              <a:gd name="connsiteX1102" fmla="*/ 4478734 w 5084743"/>
              <a:gd name="connsiteY1102" fmla="*/ 332491 h 3939515"/>
              <a:gd name="connsiteX1103" fmla="*/ 4481563 w 5084743"/>
              <a:gd name="connsiteY1103" fmla="*/ 332240 h 3939515"/>
              <a:gd name="connsiteX1104" fmla="*/ 4469044 w 5084743"/>
              <a:gd name="connsiteY1104" fmla="*/ 337702 h 3939515"/>
              <a:gd name="connsiteX1105" fmla="*/ 4418867 w 5084743"/>
              <a:gd name="connsiteY1105" fmla="*/ 357471 h 3939515"/>
              <a:gd name="connsiteX1106" fmla="*/ 4359225 w 5084743"/>
              <a:gd name="connsiteY1106" fmla="*/ 376784 h 3939515"/>
              <a:gd name="connsiteX1107" fmla="*/ 4302137 w 5084743"/>
              <a:gd name="connsiteY1107" fmla="*/ 397726 h 3939515"/>
              <a:gd name="connsiteX1108" fmla="*/ 4305749 w 5084743"/>
              <a:gd name="connsiteY1108" fmla="*/ 401752 h 3939515"/>
              <a:gd name="connsiteX1109" fmla="*/ 4316634 w 5084743"/>
              <a:gd name="connsiteY1109" fmla="*/ 398786 h 3939515"/>
              <a:gd name="connsiteX1110" fmla="*/ 4338077 w 5084743"/>
              <a:gd name="connsiteY1110" fmla="*/ 392559 h 3939515"/>
              <a:gd name="connsiteX1111" fmla="*/ 4394635 w 5084743"/>
              <a:gd name="connsiteY1111" fmla="*/ 375413 h 3939515"/>
              <a:gd name="connsiteX1112" fmla="*/ 4416699 w 5084743"/>
              <a:gd name="connsiteY1112" fmla="*/ 375956 h 3939515"/>
              <a:gd name="connsiteX1113" fmla="*/ 4437013 w 5084743"/>
              <a:gd name="connsiteY1113" fmla="*/ 365093 h 3939515"/>
              <a:gd name="connsiteX1114" fmla="*/ 4459590 w 5084743"/>
              <a:gd name="connsiteY1114" fmla="*/ 365650 h 3939515"/>
              <a:gd name="connsiteX1115" fmla="*/ 4512976 w 5084743"/>
              <a:gd name="connsiteY1115" fmla="*/ 344838 h 3939515"/>
              <a:gd name="connsiteX1116" fmla="*/ 4488231 w 5084743"/>
              <a:gd name="connsiteY1116" fmla="*/ 362767 h 3939515"/>
              <a:gd name="connsiteX1117" fmla="*/ 4451590 w 5084743"/>
              <a:gd name="connsiteY1117" fmla="*/ 376815 h 3939515"/>
              <a:gd name="connsiteX1118" fmla="*/ 4440607 w 5084743"/>
              <a:gd name="connsiteY1118" fmla="*/ 391494 h 3939515"/>
              <a:gd name="connsiteX1119" fmla="*/ 4392998 w 5084743"/>
              <a:gd name="connsiteY1119" fmla="*/ 410206 h 3939515"/>
              <a:gd name="connsiteX1120" fmla="*/ 4334364 w 5084743"/>
              <a:gd name="connsiteY1120" fmla="*/ 425895 h 3939515"/>
              <a:gd name="connsiteX1121" fmla="*/ 4335601 w 5084743"/>
              <a:gd name="connsiteY1121" fmla="*/ 425412 h 3939515"/>
              <a:gd name="connsiteX1122" fmla="*/ 4338589 w 5084743"/>
              <a:gd name="connsiteY1122" fmla="*/ 424298 h 3939515"/>
              <a:gd name="connsiteX1123" fmla="*/ 4337914 w 5084743"/>
              <a:gd name="connsiteY1123" fmla="*/ 424510 h 3939515"/>
              <a:gd name="connsiteX1124" fmla="*/ 4335601 w 5084743"/>
              <a:gd name="connsiteY1124" fmla="*/ 425412 h 3939515"/>
              <a:gd name="connsiteX1125" fmla="*/ 4334159 w 5084743"/>
              <a:gd name="connsiteY1125" fmla="*/ 425950 h 3939515"/>
              <a:gd name="connsiteX1126" fmla="*/ 4334364 w 5084743"/>
              <a:gd name="connsiteY1126" fmla="*/ 425895 h 3939515"/>
              <a:gd name="connsiteX1127" fmla="*/ 4327010 w 5084743"/>
              <a:gd name="connsiteY1127" fmla="*/ 428764 h 3939515"/>
              <a:gd name="connsiteX1128" fmla="*/ 4307268 w 5084743"/>
              <a:gd name="connsiteY1128" fmla="*/ 440238 h 3939515"/>
              <a:gd name="connsiteX1129" fmla="*/ 4346987 w 5084743"/>
              <a:gd name="connsiteY1129" fmla="*/ 426266 h 3939515"/>
              <a:gd name="connsiteX1130" fmla="*/ 4472815 w 5084743"/>
              <a:gd name="connsiteY1130" fmla="*/ 384514 h 3939515"/>
              <a:gd name="connsiteX1131" fmla="*/ 4512138 w 5084743"/>
              <a:gd name="connsiteY1131" fmla="*/ 378305 h 3939515"/>
              <a:gd name="connsiteX1132" fmla="*/ 4551438 w 5084743"/>
              <a:gd name="connsiteY1132" fmla="*/ 367910 h 3939515"/>
              <a:gd name="connsiteX1133" fmla="*/ 4565595 w 5084743"/>
              <a:gd name="connsiteY1133" fmla="*/ 383210 h 3939515"/>
              <a:gd name="connsiteX1134" fmla="*/ 4649044 w 5084743"/>
              <a:gd name="connsiteY1134" fmla="*/ 351776 h 3939515"/>
              <a:gd name="connsiteX1135" fmla="*/ 4681181 w 5084743"/>
              <a:gd name="connsiteY1135" fmla="*/ 339760 h 3939515"/>
              <a:gd name="connsiteX1136" fmla="*/ 4685224 w 5084743"/>
              <a:gd name="connsiteY1136" fmla="*/ 340578 h 3939515"/>
              <a:gd name="connsiteX1137" fmla="*/ 4697025 w 5084743"/>
              <a:gd name="connsiteY1137" fmla="*/ 341865 h 3939515"/>
              <a:gd name="connsiteX1138" fmla="*/ 4686832 w 5084743"/>
              <a:gd name="connsiteY1138" fmla="*/ 346053 h 3939515"/>
              <a:gd name="connsiteX1139" fmla="*/ 4533783 w 5084743"/>
              <a:gd name="connsiteY1139" fmla="*/ 408738 h 3939515"/>
              <a:gd name="connsiteX1140" fmla="*/ 4473820 w 5084743"/>
              <a:gd name="connsiteY1140" fmla="*/ 432976 h 3939515"/>
              <a:gd name="connsiteX1141" fmla="*/ 4429670 w 5084743"/>
              <a:gd name="connsiteY1141" fmla="*/ 454015 h 3939515"/>
              <a:gd name="connsiteX1142" fmla="*/ 4402778 w 5084743"/>
              <a:gd name="connsiteY1142" fmla="*/ 468303 h 3939515"/>
              <a:gd name="connsiteX1143" fmla="*/ 4390441 w 5084743"/>
              <a:gd name="connsiteY1143" fmla="*/ 490124 h 3939515"/>
              <a:gd name="connsiteX1144" fmla="*/ 4487139 w 5084743"/>
              <a:gd name="connsiteY1144" fmla="*/ 455430 h 3939515"/>
              <a:gd name="connsiteX1145" fmla="*/ 4556011 w 5084743"/>
              <a:gd name="connsiteY1145" fmla="*/ 438586 h 3939515"/>
              <a:gd name="connsiteX1146" fmla="*/ 4571498 w 5084743"/>
              <a:gd name="connsiteY1146" fmla="*/ 442556 h 3939515"/>
              <a:gd name="connsiteX1147" fmla="*/ 4644709 w 5084743"/>
              <a:gd name="connsiteY1147" fmla="*/ 415057 h 3939515"/>
              <a:gd name="connsiteX1148" fmla="*/ 4627637 w 5084743"/>
              <a:gd name="connsiteY1148" fmla="*/ 428988 h 3939515"/>
              <a:gd name="connsiteX1149" fmla="*/ 4628094 w 5084743"/>
              <a:gd name="connsiteY1149" fmla="*/ 427088 h 3939515"/>
              <a:gd name="connsiteX1150" fmla="*/ 4631135 w 5084743"/>
              <a:gd name="connsiteY1150" fmla="*/ 425487 h 3939515"/>
              <a:gd name="connsiteX1151" fmla="*/ 4628389 w 5084743"/>
              <a:gd name="connsiteY1151" fmla="*/ 425867 h 3939515"/>
              <a:gd name="connsiteX1152" fmla="*/ 4628094 w 5084743"/>
              <a:gd name="connsiteY1152" fmla="*/ 427088 h 3939515"/>
              <a:gd name="connsiteX1153" fmla="*/ 4622505 w 5084743"/>
              <a:gd name="connsiteY1153" fmla="*/ 430034 h 3939515"/>
              <a:gd name="connsiteX1154" fmla="*/ 4618477 w 5084743"/>
              <a:gd name="connsiteY1154" fmla="*/ 430856 h 3939515"/>
              <a:gd name="connsiteX1155" fmla="*/ 4614319 w 5084743"/>
              <a:gd name="connsiteY1155" fmla="*/ 432847 h 3939515"/>
              <a:gd name="connsiteX1156" fmla="*/ 4605900 w 5084743"/>
              <a:gd name="connsiteY1156" fmla="*/ 447589 h 3939515"/>
              <a:gd name="connsiteX1157" fmla="*/ 4535768 w 5084743"/>
              <a:gd name="connsiteY1157" fmla="*/ 475164 h 3939515"/>
              <a:gd name="connsiteX1158" fmla="*/ 4528281 w 5084743"/>
              <a:gd name="connsiteY1158" fmla="*/ 486343 h 3939515"/>
              <a:gd name="connsiteX1159" fmla="*/ 4444831 w 5084743"/>
              <a:gd name="connsiteY1159" fmla="*/ 517776 h 3939515"/>
              <a:gd name="connsiteX1160" fmla="*/ 4358793 w 5084743"/>
              <a:gd name="connsiteY1160" fmla="*/ 544960 h 3939515"/>
              <a:gd name="connsiteX1161" fmla="*/ 4351213 w 5084743"/>
              <a:gd name="connsiteY1161" fmla="*/ 552547 h 3939515"/>
              <a:gd name="connsiteX1162" fmla="*/ 4433824 w 5084743"/>
              <a:gd name="connsiteY1162" fmla="*/ 528268 h 3939515"/>
              <a:gd name="connsiteX1163" fmla="*/ 4642830 w 5084743"/>
              <a:gd name="connsiteY1163" fmla="*/ 457392 h 3939515"/>
              <a:gd name="connsiteX1164" fmla="*/ 4747643 w 5084743"/>
              <a:gd name="connsiteY1164" fmla="*/ 415855 h 3939515"/>
              <a:gd name="connsiteX1165" fmla="*/ 4755575 w 5084743"/>
              <a:gd name="connsiteY1165" fmla="*/ 416377 h 3939515"/>
              <a:gd name="connsiteX1166" fmla="*/ 4774204 w 5084743"/>
              <a:gd name="connsiteY1166" fmla="*/ 416488 h 3939515"/>
              <a:gd name="connsiteX1167" fmla="*/ 4742061 w 5084743"/>
              <a:gd name="connsiteY1167" fmla="*/ 431804 h 3939515"/>
              <a:gd name="connsiteX1168" fmla="*/ 4774945 w 5084743"/>
              <a:gd name="connsiteY1168" fmla="*/ 421765 h 3939515"/>
              <a:gd name="connsiteX1169" fmla="*/ 4775718 w 5084743"/>
              <a:gd name="connsiteY1169" fmla="*/ 430058 h 3939515"/>
              <a:gd name="connsiteX1170" fmla="*/ 4770434 w 5084743"/>
              <a:gd name="connsiteY1170" fmla="*/ 428195 h 3939515"/>
              <a:gd name="connsiteX1171" fmla="*/ 4775718 w 5084743"/>
              <a:gd name="connsiteY1171" fmla="*/ 430058 h 3939515"/>
              <a:gd name="connsiteX1172" fmla="*/ 4787623 w 5084743"/>
              <a:gd name="connsiteY1172" fmla="*/ 429239 h 3939515"/>
              <a:gd name="connsiteX1173" fmla="*/ 4757018 w 5084743"/>
              <a:gd name="connsiteY1173" fmla="*/ 442757 h 3939515"/>
              <a:gd name="connsiteX1174" fmla="*/ 4746942 w 5084743"/>
              <a:gd name="connsiteY1174" fmla="*/ 445438 h 3939515"/>
              <a:gd name="connsiteX1175" fmla="*/ 4741915 w 5084743"/>
              <a:gd name="connsiteY1175" fmla="*/ 445559 h 3939515"/>
              <a:gd name="connsiteX1176" fmla="*/ 4743830 w 5084743"/>
              <a:gd name="connsiteY1176" fmla="*/ 448583 h 3939515"/>
              <a:gd name="connsiteX1177" fmla="*/ 4702882 w 5084743"/>
              <a:gd name="connsiteY1177" fmla="*/ 466671 h 3939515"/>
              <a:gd name="connsiteX1178" fmla="*/ 4689576 w 5084743"/>
              <a:gd name="connsiteY1178" fmla="*/ 468261 h 3939515"/>
              <a:gd name="connsiteX1179" fmla="*/ 4659031 w 5084743"/>
              <a:gd name="connsiteY1179" fmla="*/ 470628 h 3939515"/>
              <a:gd name="connsiteX1180" fmla="*/ 4622584 w 5084743"/>
              <a:gd name="connsiteY1180" fmla="*/ 478068 h 3939515"/>
              <a:gd name="connsiteX1181" fmla="*/ 4686300 w 5084743"/>
              <a:gd name="connsiteY1181" fmla="*/ 473661 h 3939515"/>
              <a:gd name="connsiteX1182" fmla="*/ 4687012 w 5084743"/>
              <a:gd name="connsiteY1182" fmla="*/ 473681 h 3939515"/>
              <a:gd name="connsiteX1183" fmla="*/ 4675848 w 5084743"/>
              <a:gd name="connsiteY1183" fmla="*/ 478612 h 3939515"/>
              <a:gd name="connsiteX1184" fmla="*/ 4478466 w 5084743"/>
              <a:gd name="connsiteY1184" fmla="*/ 555680 h 3939515"/>
              <a:gd name="connsiteX1185" fmla="*/ 4504061 w 5084743"/>
              <a:gd name="connsiteY1185" fmla="*/ 550927 h 3939515"/>
              <a:gd name="connsiteX1186" fmla="*/ 4494969 w 5084743"/>
              <a:gd name="connsiteY1186" fmla="*/ 558771 h 3939515"/>
              <a:gd name="connsiteX1187" fmla="*/ 4430303 w 5084743"/>
              <a:gd name="connsiteY1187" fmla="*/ 567115 h 3939515"/>
              <a:gd name="connsiteX1188" fmla="*/ 4479482 w 5084743"/>
              <a:gd name="connsiteY1188" fmla="*/ 565773 h 3939515"/>
              <a:gd name="connsiteX1189" fmla="*/ 4476574 w 5084743"/>
              <a:gd name="connsiteY1189" fmla="*/ 567004 h 3939515"/>
              <a:gd name="connsiteX1190" fmla="*/ 4409663 w 5084743"/>
              <a:gd name="connsiteY1190" fmla="*/ 598238 h 3939515"/>
              <a:gd name="connsiteX1191" fmla="*/ 4511678 w 5084743"/>
              <a:gd name="connsiteY1191" fmla="*/ 570849 h 3939515"/>
              <a:gd name="connsiteX1192" fmla="*/ 4506851 w 5084743"/>
              <a:gd name="connsiteY1192" fmla="*/ 585680 h 3939515"/>
              <a:gd name="connsiteX1193" fmla="*/ 4519679 w 5084743"/>
              <a:gd name="connsiteY1193" fmla="*/ 585996 h 3939515"/>
              <a:gd name="connsiteX1194" fmla="*/ 4469372 w 5084743"/>
              <a:gd name="connsiteY1194" fmla="*/ 606883 h 3939515"/>
              <a:gd name="connsiteX1195" fmla="*/ 4416405 w 5084743"/>
              <a:gd name="connsiteY1195" fmla="*/ 624117 h 3939515"/>
              <a:gd name="connsiteX1196" fmla="*/ 4411997 w 5084743"/>
              <a:gd name="connsiteY1196" fmla="*/ 635371 h 3939515"/>
              <a:gd name="connsiteX1197" fmla="*/ 4382913 w 5084743"/>
              <a:gd name="connsiteY1197" fmla="*/ 647512 h 3939515"/>
              <a:gd name="connsiteX1198" fmla="*/ 4367622 w 5084743"/>
              <a:gd name="connsiteY1198" fmla="*/ 653556 h 3939515"/>
              <a:gd name="connsiteX1199" fmla="*/ 4385680 w 5084743"/>
              <a:gd name="connsiteY1199" fmla="*/ 658763 h 3939515"/>
              <a:gd name="connsiteX1200" fmla="*/ 4403157 w 5084743"/>
              <a:gd name="connsiteY1200" fmla="*/ 653691 h 3939515"/>
              <a:gd name="connsiteX1201" fmla="*/ 4469373 w 5084743"/>
              <a:gd name="connsiteY1201" fmla="*/ 633195 h 3939515"/>
              <a:gd name="connsiteX1202" fmla="*/ 4600961 w 5084743"/>
              <a:gd name="connsiteY1202" fmla="*/ 599359 h 3939515"/>
              <a:gd name="connsiteX1203" fmla="*/ 4477862 w 5084743"/>
              <a:gd name="connsiteY1203" fmla="*/ 644168 h 3939515"/>
              <a:gd name="connsiteX1204" fmla="*/ 4446941 w 5084743"/>
              <a:gd name="connsiteY1204" fmla="*/ 653871 h 3939515"/>
              <a:gd name="connsiteX1205" fmla="*/ 4420956 w 5084743"/>
              <a:gd name="connsiteY1205" fmla="*/ 668743 h 3939515"/>
              <a:gd name="connsiteX1206" fmla="*/ 4572307 w 5084743"/>
              <a:gd name="connsiteY1206" fmla="*/ 706470 h 3939515"/>
              <a:gd name="connsiteX1207" fmla="*/ 4630368 w 5084743"/>
              <a:gd name="connsiteY1207" fmla="*/ 723178 h 3939515"/>
              <a:gd name="connsiteX1208" fmla="*/ 4642275 w 5084743"/>
              <a:gd name="connsiteY1208" fmla="*/ 719134 h 3939515"/>
              <a:gd name="connsiteX1209" fmla="*/ 4641835 w 5084743"/>
              <a:gd name="connsiteY1209" fmla="*/ 719931 h 3939515"/>
              <a:gd name="connsiteX1210" fmla="*/ 4662044 w 5084743"/>
              <a:gd name="connsiteY1210" fmla="*/ 720097 h 3939515"/>
              <a:gd name="connsiteX1211" fmla="*/ 4669597 w 5084743"/>
              <a:gd name="connsiteY1211" fmla="*/ 720023 h 3939515"/>
              <a:gd name="connsiteX1212" fmla="*/ 4658537 w 5084743"/>
              <a:gd name="connsiteY1212" fmla="*/ 724336 h 3939515"/>
              <a:gd name="connsiteX1213" fmla="*/ 4647730 w 5084743"/>
              <a:gd name="connsiteY1213" fmla="*/ 728174 h 3939515"/>
              <a:gd name="connsiteX1214" fmla="*/ 4726094 w 5084743"/>
              <a:gd name="connsiteY1214" fmla="*/ 750723 h 3939515"/>
              <a:gd name="connsiteX1215" fmla="*/ 4841507 w 5084743"/>
              <a:gd name="connsiteY1215" fmla="*/ 802773 h 3939515"/>
              <a:gd name="connsiteX1216" fmla="*/ 4841584 w 5084743"/>
              <a:gd name="connsiteY1216" fmla="*/ 802844 h 3939515"/>
              <a:gd name="connsiteX1217" fmla="*/ 4840437 w 5084743"/>
              <a:gd name="connsiteY1217" fmla="*/ 802532 h 3939515"/>
              <a:gd name="connsiteX1218" fmla="*/ 4735501 w 5084743"/>
              <a:gd name="connsiteY1218" fmla="*/ 773564 h 3939515"/>
              <a:gd name="connsiteX1219" fmla="*/ 4614202 w 5084743"/>
              <a:gd name="connsiteY1219" fmla="*/ 740080 h 3939515"/>
              <a:gd name="connsiteX1220" fmla="*/ 4585574 w 5084743"/>
              <a:gd name="connsiteY1220" fmla="*/ 750246 h 3939515"/>
              <a:gd name="connsiteX1221" fmla="*/ 4556581 w 5084743"/>
              <a:gd name="connsiteY1221" fmla="*/ 751145 h 3939515"/>
              <a:gd name="connsiteX1222" fmla="*/ 4612263 w 5084743"/>
              <a:gd name="connsiteY1222" fmla="*/ 768351 h 3939515"/>
              <a:gd name="connsiteX1223" fmla="*/ 4616774 w 5084743"/>
              <a:gd name="connsiteY1223" fmla="*/ 766961 h 3939515"/>
              <a:gd name="connsiteX1224" fmla="*/ 4629898 w 5084743"/>
              <a:gd name="connsiteY1224" fmla="*/ 767818 h 3939515"/>
              <a:gd name="connsiteX1225" fmla="*/ 4615156 w 5084743"/>
              <a:gd name="connsiteY1225" fmla="*/ 769245 h 3939515"/>
              <a:gd name="connsiteX1226" fmla="*/ 4622503 w 5084743"/>
              <a:gd name="connsiteY1226" fmla="*/ 771515 h 3939515"/>
              <a:gd name="connsiteX1227" fmla="*/ 4614377 w 5084743"/>
              <a:gd name="connsiteY1227" fmla="*/ 773680 h 3939515"/>
              <a:gd name="connsiteX1228" fmla="*/ 4601540 w 5084743"/>
              <a:gd name="connsiteY1228" fmla="*/ 770543 h 3939515"/>
              <a:gd name="connsiteX1229" fmla="*/ 4501571 w 5084743"/>
              <a:gd name="connsiteY1229" fmla="*/ 779838 h 3939515"/>
              <a:gd name="connsiteX1230" fmla="*/ 4523264 w 5084743"/>
              <a:gd name="connsiteY1230" fmla="*/ 787023 h 3939515"/>
              <a:gd name="connsiteX1231" fmla="*/ 4619688 w 5084743"/>
              <a:gd name="connsiteY1231" fmla="*/ 778956 h 3939515"/>
              <a:gd name="connsiteX1232" fmla="*/ 4735068 w 5084743"/>
              <a:gd name="connsiteY1232" fmla="*/ 774185 h 3939515"/>
              <a:gd name="connsiteX1233" fmla="*/ 4660109 w 5084743"/>
              <a:gd name="connsiteY1233" fmla="*/ 782511 h 3939515"/>
              <a:gd name="connsiteX1234" fmla="*/ 4666821 w 5084743"/>
              <a:gd name="connsiteY1234" fmla="*/ 783802 h 3939515"/>
              <a:gd name="connsiteX1235" fmla="*/ 4664775 w 5084743"/>
              <a:gd name="connsiteY1235" fmla="*/ 789969 h 3939515"/>
              <a:gd name="connsiteX1236" fmla="*/ 4658075 w 5084743"/>
              <a:gd name="connsiteY1236" fmla="*/ 790461 h 3939515"/>
              <a:gd name="connsiteX1237" fmla="*/ 4714760 w 5084743"/>
              <a:gd name="connsiteY1237" fmla="*/ 788428 h 3939515"/>
              <a:gd name="connsiteX1238" fmla="*/ 4704119 w 5084743"/>
              <a:gd name="connsiteY1238" fmla="*/ 792044 h 3939515"/>
              <a:gd name="connsiteX1239" fmla="*/ 4703668 w 5084743"/>
              <a:gd name="connsiteY1239" fmla="*/ 792251 h 3939515"/>
              <a:gd name="connsiteX1240" fmla="*/ 4700232 w 5084743"/>
              <a:gd name="connsiteY1240" fmla="*/ 792613 h 3939515"/>
              <a:gd name="connsiteX1241" fmla="*/ 4645272 w 5084743"/>
              <a:gd name="connsiteY1241" fmla="*/ 796816 h 3939515"/>
              <a:gd name="connsiteX1242" fmla="*/ 4683330 w 5084743"/>
              <a:gd name="connsiteY1242" fmla="*/ 800363 h 3939515"/>
              <a:gd name="connsiteX1243" fmla="*/ 4687254 w 5084743"/>
              <a:gd name="connsiteY1243" fmla="*/ 799982 h 3939515"/>
              <a:gd name="connsiteX1244" fmla="*/ 4684808 w 5084743"/>
              <a:gd name="connsiteY1244" fmla="*/ 805258 h 3939515"/>
              <a:gd name="connsiteX1245" fmla="*/ 4697826 w 5084743"/>
              <a:gd name="connsiteY1245" fmla="*/ 802859 h 3939515"/>
              <a:gd name="connsiteX1246" fmla="*/ 4713010 w 5084743"/>
              <a:gd name="connsiteY1246" fmla="*/ 798031 h 3939515"/>
              <a:gd name="connsiteX1247" fmla="*/ 4724031 w 5084743"/>
              <a:gd name="connsiteY1247" fmla="*/ 797712 h 3939515"/>
              <a:gd name="connsiteX1248" fmla="*/ 4689617 w 5084743"/>
              <a:gd name="connsiteY1248" fmla="*/ 805870 h 3939515"/>
              <a:gd name="connsiteX1249" fmla="*/ 4580292 w 5084743"/>
              <a:gd name="connsiteY1249" fmla="*/ 812912 h 3939515"/>
              <a:gd name="connsiteX1250" fmla="*/ 4490996 w 5084743"/>
              <a:gd name="connsiteY1250" fmla="*/ 819845 h 3939515"/>
              <a:gd name="connsiteX1251" fmla="*/ 4505876 w 5084743"/>
              <a:gd name="connsiteY1251" fmla="*/ 827814 h 3939515"/>
              <a:gd name="connsiteX1252" fmla="*/ 4582339 w 5084743"/>
              <a:gd name="connsiteY1252" fmla="*/ 822339 h 3939515"/>
              <a:gd name="connsiteX1253" fmla="*/ 4646634 w 5084743"/>
              <a:gd name="connsiteY1253" fmla="*/ 817586 h 3939515"/>
              <a:gd name="connsiteX1254" fmla="*/ 4628726 w 5084743"/>
              <a:gd name="connsiteY1254" fmla="*/ 825600 h 3939515"/>
              <a:gd name="connsiteX1255" fmla="*/ 4624926 w 5084743"/>
              <a:gd name="connsiteY1255" fmla="*/ 825629 h 3939515"/>
              <a:gd name="connsiteX1256" fmla="*/ 4619117 w 5084743"/>
              <a:gd name="connsiteY1256" fmla="*/ 828610 h 3939515"/>
              <a:gd name="connsiteX1257" fmla="*/ 4582102 w 5084743"/>
              <a:gd name="connsiteY1257" fmla="*/ 843475 h 3939515"/>
              <a:gd name="connsiteX1258" fmla="*/ 4565103 w 5084743"/>
              <a:gd name="connsiteY1258" fmla="*/ 850007 h 3939515"/>
              <a:gd name="connsiteX1259" fmla="*/ 4583316 w 5084743"/>
              <a:gd name="connsiteY1259" fmla="*/ 861155 h 3939515"/>
              <a:gd name="connsiteX1260" fmla="*/ 4592068 w 5084743"/>
              <a:gd name="connsiteY1260" fmla="*/ 894260 h 3939515"/>
              <a:gd name="connsiteX1261" fmla="*/ 4696153 w 5084743"/>
              <a:gd name="connsiteY1261" fmla="*/ 926170 h 3939515"/>
              <a:gd name="connsiteX1262" fmla="*/ 4708792 w 5084743"/>
              <a:gd name="connsiteY1262" fmla="*/ 929424 h 3939515"/>
              <a:gd name="connsiteX1263" fmla="*/ 4721470 w 5084743"/>
              <a:gd name="connsiteY1263" fmla="*/ 923853 h 3939515"/>
              <a:gd name="connsiteX1264" fmla="*/ 4740665 w 5084743"/>
              <a:gd name="connsiteY1264" fmla="*/ 915814 h 3939515"/>
              <a:gd name="connsiteX1265" fmla="*/ 4772802 w 5084743"/>
              <a:gd name="connsiteY1265" fmla="*/ 903799 h 3939515"/>
              <a:gd name="connsiteX1266" fmla="*/ 4776844 w 5084743"/>
              <a:gd name="connsiteY1266" fmla="*/ 904616 h 3939515"/>
              <a:gd name="connsiteX1267" fmla="*/ 4788646 w 5084743"/>
              <a:gd name="connsiteY1267" fmla="*/ 905902 h 3939515"/>
              <a:gd name="connsiteX1268" fmla="*/ 4778452 w 5084743"/>
              <a:gd name="connsiteY1268" fmla="*/ 910091 h 3939515"/>
              <a:gd name="connsiteX1269" fmla="*/ 4722582 w 5084743"/>
              <a:gd name="connsiteY1269" fmla="*/ 932975 h 3939515"/>
              <a:gd name="connsiteX1270" fmla="*/ 4727976 w 5084743"/>
              <a:gd name="connsiteY1270" fmla="*/ 934363 h 3939515"/>
              <a:gd name="connsiteX1271" fmla="*/ 4871709 w 5084743"/>
              <a:gd name="connsiteY1271" fmla="*/ 977141 h 3939515"/>
              <a:gd name="connsiteX1272" fmla="*/ 4872452 w 5084743"/>
              <a:gd name="connsiteY1272" fmla="*/ 979444 h 3939515"/>
              <a:gd name="connsiteX1273" fmla="*/ 4874454 w 5084743"/>
              <a:gd name="connsiteY1273" fmla="*/ 987391 h 3939515"/>
              <a:gd name="connsiteX1274" fmla="*/ 4859638 w 5084743"/>
              <a:gd name="connsiteY1274" fmla="*/ 983473 h 3939515"/>
              <a:gd name="connsiteX1275" fmla="*/ 4833682 w 5084743"/>
              <a:gd name="connsiteY1275" fmla="*/ 995843 h 3939515"/>
              <a:gd name="connsiteX1276" fmla="*/ 4866566 w 5084743"/>
              <a:gd name="connsiteY1276" fmla="*/ 985803 h 3939515"/>
              <a:gd name="connsiteX1277" fmla="*/ 4867338 w 5084743"/>
              <a:gd name="connsiteY1277" fmla="*/ 994097 h 3939515"/>
              <a:gd name="connsiteX1278" fmla="*/ 4862055 w 5084743"/>
              <a:gd name="connsiteY1278" fmla="*/ 992234 h 3939515"/>
              <a:gd name="connsiteX1279" fmla="*/ 4867338 w 5084743"/>
              <a:gd name="connsiteY1279" fmla="*/ 994097 h 3939515"/>
              <a:gd name="connsiteX1280" fmla="*/ 4879243 w 5084743"/>
              <a:gd name="connsiteY1280" fmla="*/ 993277 h 3939515"/>
              <a:gd name="connsiteX1281" fmla="*/ 4848638 w 5084743"/>
              <a:gd name="connsiteY1281" fmla="*/ 1006796 h 3939515"/>
              <a:gd name="connsiteX1282" fmla="*/ 4838563 w 5084743"/>
              <a:gd name="connsiteY1282" fmla="*/ 1009476 h 3939515"/>
              <a:gd name="connsiteX1283" fmla="*/ 4833535 w 5084743"/>
              <a:gd name="connsiteY1283" fmla="*/ 1009598 h 3939515"/>
              <a:gd name="connsiteX1284" fmla="*/ 4835450 w 5084743"/>
              <a:gd name="connsiteY1284" fmla="*/ 1012621 h 3939515"/>
              <a:gd name="connsiteX1285" fmla="*/ 4794502 w 5084743"/>
              <a:gd name="connsiteY1285" fmla="*/ 1030709 h 3939515"/>
              <a:gd name="connsiteX1286" fmla="*/ 4781196 w 5084743"/>
              <a:gd name="connsiteY1286" fmla="*/ 1032299 h 3939515"/>
              <a:gd name="connsiteX1287" fmla="*/ 4750652 w 5084743"/>
              <a:gd name="connsiteY1287" fmla="*/ 1034666 h 3939515"/>
              <a:gd name="connsiteX1288" fmla="*/ 4714205 w 5084743"/>
              <a:gd name="connsiteY1288" fmla="*/ 1042107 h 3939515"/>
              <a:gd name="connsiteX1289" fmla="*/ 4777922 w 5084743"/>
              <a:gd name="connsiteY1289" fmla="*/ 1037699 h 3939515"/>
              <a:gd name="connsiteX1290" fmla="*/ 4778632 w 5084743"/>
              <a:gd name="connsiteY1290" fmla="*/ 1037720 h 3939515"/>
              <a:gd name="connsiteX1291" fmla="*/ 4767469 w 5084743"/>
              <a:gd name="connsiteY1291" fmla="*/ 1042651 h 3939515"/>
              <a:gd name="connsiteX1292" fmla="*/ 4718556 w 5084743"/>
              <a:gd name="connsiteY1292" fmla="*/ 1063161 h 3939515"/>
              <a:gd name="connsiteX1293" fmla="*/ 4686076 w 5084743"/>
              <a:gd name="connsiteY1293" fmla="*/ 1074080 h 3939515"/>
              <a:gd name="connsiteX1294" fmla="*/ 4930738 w 5084743"/>
              <a:gd name="connsiteY1294" fmla="*/ 1141947 h 3939515"/>
              <a:gd name="connsiteX1295" fmla="*/ 4935082 w 5084743"/>
              <a:gd name="connsiteY1295" fmla="*/ 1147194 h 3939515"/>
              <a:gd name="connsiteX1296" fmla="*/ 4932813 w 5084743"/>
              <a:gd name="connsiteY1296" fmla="*/ 1155239 h 3939515"/>
              <a:gd name="connsiteX1297" fmla="*/ 4897429 w 5084743"/>
              <a:gd name="connsiteY1297" fmla="*/ 1146087 h 3939515"/>
              <a:gd name="connsiteX1298" fmla="*/ 4799679 w 5084743"/>
              <a:gd name="connsiteY1298" fmla="*/ 1125748 h 3939515"/>
              <a:gd name="connsiteX1299" fmla="*/ 4755362 w 5084743"/>
              <a:gd name="connsiteY1299" fmla="*/ 1113459 h 3939515"/>
              <a:gd name="connsiteX1300" fmla="*/ 4755362 w 5084743"/>
              <a:gd name="connsiteY1300" fmla="*/ 1113459 h 3939515"/>
              <a:gd name="connsiteX1301" fmla="*/ 4799679 w 5084743"/>
              <a:gd name="connsiteY1301" fmla="*/ 1125748 h 3939515"/>
              <a:gd name="connsiteX1302" fmla="*/ 4878429 w 5084743"/>
              <a:gd name="connsiteY1302" fmla="*/ 1154248 h 3939515"/>
              <a:gd name="connsiteX1303" fmla="*/ 4936477 w 5084743"/>
              <a:gd name="connsiteY1303" fmla="*/ 1170373 h 3939515"/>
              <a:gd name="connsiteX1304" fmla="*/ 4930796 w 5084743"/>
              <a:gd name="connsiteY1304" fmla="*/ 1177713 h 3939515"/>
              <a:gd name="connsiteX1305" fmla="*/ 4926212 w 5084743"/>
              <a:gd name="connsiteY1305" fmla="*/ 1181087 h 3939515"/>
              <a:gd name="connsiteX1306" fmla="*/ 4895595 w 5084743"/>
              <a:gd name="connsiteY1306" fmla="*/ 1173813 h 3939515"/>
              <a:gd name="connsiteX1307" fmla="*/ 4676681 w 5084743"/>
              <a:gd name="connsiteY1307" fmla="*/ 1121802 h 3939515"/>
              <a:gd name="connsiteX1308" fmla="*/ 4605474 w 5084743"/>
              <a:gd name="connsiteY1308" fmla="*/ 1103500 h 3939515"/>
              <a:gd name="connsiteX1309" fmla="*/ 4570086 w 5084743"/>
              <a:gd name="connsiteY1309" fmla="*/ 1119717 h 3939515"/>
              <a:gd name="connsiteX1310" fmla="*/ 4595681 w 5084743"/>
              <a:gd name="connsiteY1310" fmla="*/ 1114966 h 3939515"/>
              <a:gd name="connsiteX1311" fmla="*/ 4586589 w 5084743"/>
              <a:gd name="connsiteY1311" fmla="*/ 1122810 h 3939515"/>
              <a:gd name="connsiteX1312" fmla="*/ 4521923 w 5084743"/>
              <a:gd name="connsiteY1312" fmla="*/ 1131154 h 3939515"/>
              <a:gd name="connsiteX1313" fmla="*/ 4571102 w 5084743"/>
              <a:gd name="connsiteY1313" fmla="*/ 1129811 h 3939515"/>
              <a:gd name="connsiteX1314" fmla="*/ 4568195 w 5084743"/>
              <a:gd name="connsiteY1314" fmla="*/ 1131043 h 3939515"/>
              <a:gd name="connsiteX1315" fmla="*/ 4501284 w 5084743"/>
              <a:gd name="connsiteY1315" fmla="*/ 1162275 h 3939515"/>
              <a:gd name="connsiteX1316" fmla="*/ 4603299 w 5084743"/>
              <a:gd name="connsiteY1316" fmla="*/ 1134888 h 3939515"/>
              <a:gd name="connsiteX1317" fmla="*/ 4598472 w 5084743"/>
              <a:gd name="connsiteY1317" fmla="*/ 1149718 h 3939515"/>
              <a:gd name="connsiteX1318" fmla="*/ 4611299 w 5084743"/>
              <a:gd name="connsiteY1318" fmla="*/ 1150034 h 3939515"/>
              <a:gd name="connsiteX1319" fmla="*/ 4560992 w 5084743"/>
              <a:gd name="connsiteY1319" fmla="*/ 1170921 h 3939515"/>
              <a:gd name="connsiteX1320" fmla="*/ 4508025 w 5084743"/>
              <a:gd name="connsiteY1320" fmla="*/ 1188155 h 3939515"/>
              <a:gd name="connsiteX1321" fmla="*/ 4503618 w 5084743"/>
              <a:gd name="connsiteY1321" fmla="*/ 1199408 h 3939515"/>
              <a:gd name="connsiteX1322" fmla="*/ 4492865 w 5084743"/>
              <a:gd name="connsiteY1322" fmla="*/ 1204054 h 3939515"/>
              <a:gd name="connsiteX1323" fmla="*/ 4519804 w 5084743"/>
              <a:gd name="connsiteY1323" fmla="*/ 1207263 h 3939515"/>
              <a:gd name="connsiteX1324" fmla="*/ 4521018 w 5084743"/>
              <a:gd name="connsiteY1324" fmla="*/ 1208214 h 3939515"/>
              <a:gd name="connsiteX1325" fmla="*/ 4534349 w 5084743"/>
              <a:gd name="connsiteY1325" fmla="*/ 1203380 h 3939515"/>
              <a:gd name="connsiteX1326" fmla="*/ 4560993 w 5084743"/>
              <a:gd name="connsiteY1326" fmla="*/ 1197234 h 3939515"/>
              <a:gd name="connsiteX1327" fmla="*/ 4692583 w 5084743"/>
              <a:gd name="connsiteY1327" fmla="*/ 1163397 h 3939515"/>
              <a:gd name="connsiteX1328" fmla="*/ 4569483 w 5084743"/>
              <a:gd name="connsiteY1328" fmla="*/ 1208206 h 3939515"/>
              <a:gd name="connsiteX1329" fmla="*/ 4512015 w 5084743"/>
              <a:gd name="connsiteY1329" fmla="*/ 1233103 h 3939515"/>
              <a:gd name="connsiteX1330" fmla="*/ 4501031 w 5084743"/>
              <a:gd name="connsiteY1330" fmla="*/ 1247783 h 3939515"/>
              <a:gd name="connsiteX1331" fmla="*/ 4441463 w 5084743"/>
              <a:gd name="connsiteY1331" fmla="*/ 1264257 h 3939515"/>
              <a:gd name="connsiteX1332" fmla="*/ 4442373 w 5084743"/>
              <a:gd name="connsiteY1332" fmla="*/ 1282817 h 3939515"/>
              <a:gd name="connsiteX1333" fmla="*/ 4369093 w 5084743"/>
              <a:gd name="connsiteY1333" fmla="*/ 1310912 h 3939515"/>
              <a:gd name="connsiteX1334" fmla="*/ 4368805 w 5084743"/>
              <a:gd name="connsiteY1334" fmla="*/ 1313365 h 3939515"/>
              <a:gd name="connsiteX1335" fmla="*/ 4368709 w 5084743"/>
              <a:gd name="connsiteY1335" fmla="*/ 1314183 h 3939515"/>
              <a:gd name="connsiteX1336" fmla="*/ 4368752 w 5084743"/>
              <a:gd name="connsiteY1336" fmla="*/ 1313820 h 3939515"/>
              <a:gd name="connsiteX1337" fmla="*/ 4368805 w 5084743"/>
              <a:gd name="connsiteY1337" fmla="*/ 1313365 h 3939515"/>
              <a:gd name="connsiteX1338" fmla="*/ 4368965 w 5084743"/>
              <a:gd name="connsiteY1338" fmla="*/ 1312003 h 3939515"/>
              <a:gd name="connsiteX1339" fmla="*/ 4369093 w 5084743"/>
              <a:gd name="connsiteY1339" fmla="*/ 1310912 h 3939515"/>
              <a:gd name="connsiteX1340" fmla="*/ 4431808 w 5084743"/>
              <a:gd name="connsiteY1340" fmla="*/ 1293919 h 3939515"/>
              <a:gd name="connsiteX1341" fmla="*/ 4530255 w 5084743"/>
              <a:gd name="connsiteY1341" fmla="*/ 1270628 h 3939515"/>
              <a:gd name="connsiteX1342" fmla="*/ 4462293 w 5084743"/>
              <a:gd name="connsiteY1342" fmla="*/ 1306030 h 3939515"/>
              <a:gd name="connsiteX1343" fmla="*/ 4499842 w 5084743"/>
              <a:gd name="connsiteY1343" fmla="*/ 1310544 h 3939515"/>
              <a:gd name="connsiteX1344" fmla="*/ 4449955 w 5084743"/>
              <a:gd name="connsiteY1344" fmla="*/ 1327853 h 3939515"/>
              <a:gd name="connsiteX1345" fmla="*/ 4400067 w 5084743"/>
              <a:gd name="connsiteY1345" fmla="*/ 1345163 h 3939515"/>
              <a:gd name="connsiteX1346" fmla="*/ 4465442 w 5084743"/>
              <a:gd name="connsiteY1346" fmla="*/ 1331822 h 3939515"/>
              <a:gd name="connsiteX1347" fmla="*/ 4457602 w 5084743"/>
              <a:gd name="connsiteY1347" fmla="*/ 1337582 h 3939515"/>
              <a:gd name="connsiteX1348" fmla="*/ 4454094 w 5084743"/>
              <a:gd name="connsiteY1348" fmla="*/ 1339801 h 3939515"/>
              <a:gd name="connsiteX1349" fmla="*/ 4399858 w 5084743"/>
              <a:gd name="connsiteY1349" fmla="*/ 1346941 h 3939515"/>
              <a:gd name="connsiteX1350" fmla="*/ 4373796 w 5084743"/>
              <a:gd name="connsiteY1350" fmla="*/ 1350373 h 3939515"/>
              <a:gd name="connsiteX1351" fmla="*/ 4373796 w 5084743"/>
              <a:gd name="connsiteY1351" fmla="*/ 1350373 h 3939515"/>
              <a:gd name="connsiteX1352" fmla="*/ 4416610 w 5084743"/>
              <a:gd name="connsiteY1352" fmla="*/ 1350069 h 3939515"/>
              <a:gd name="connsiteX1353" fmla="*/ 4443569 w 5084743"/>
              <a:gd name="connsiteY1353" fmla="*/ 1347626 h 3939515"/>
              <a:gd name="connsiteX1354" fmla="*/ 4441739 w 5084743"/>
              <a:gd name="connsiteY1354" fmla="*/ 1350664 h 3939515"/>
              <a:gd name="connsiteX1355" fmla="*/ 4463693 w 5084743"/>
              <a:gd name="connsiteY1355" fmla="*/ 1346729 h 3939515"/>
              <a:gd name="connsiteX1356" fmla="*/ 4468785 w 5084743"/>
              <a:gd name="connsiteY1356" fmla="*/ 1345361 h 3939515"/>
              <a:gd name="connsiteX1357" fmla="*/ 4500211 w 5084743"/>
              <a:gd name="connsiteY1357" fmla="*/ 1342577 h 3939515"/>
              <a:gd name="connsiteX1358" fmla="*/ 4542930 w 5084743"/>
              <a:gd name="connsiteY1358" fmla="*/ 1342549 h 3939515"/>
              <a:gd name="connsiteX1359" fmla="*/ 4439702 w 5084743"/>
              <a:gd name="connsiteY1359" fmla="*/ 1356608 h 3939515"/>
              <a:gd name="connsiteX1360" fmla="*/ 4445816 w 5084743"/>
              <a:gd name="connsiteY1360" fmla="*/ 1362602 h 3939515"/>
              <a:gd name="connsiteX1361" fmla="*/ 4572977 w 5084743"/>
              <a:gd name="connsiteY1361" fmla="*/ 1351293 h 3939515"/>
              <a:gd name="connsiteX1362" fmla="*/ 4568462 w 5084743"/>
              <a:gd name="connsiteY1362" fmla="*/ 1352896 h 3939515"/>
              <a:gd name="connsiteX1363" fmla="*/ 4534900 w 5084743"/>
              <a:gd name="connsiteY1363" fmla="*/ 1367019 h 3939515"/>
              <a:gd name="connsiteX1364" fmla="*/ 4517246 w 5084743"/>
              <a:gd name="connsiteY1364" fmla="*/ 1381535 h 3939515"/>
              <a:gd name="connsiteX1365" fmla="*/ 4526481 w 5084743"/>
              <a:gd name="connsiteY1365" fmla="*/ 1381763 h 3939515"/>
              <a:gd name="connsiteX1366" fmla="*/ 4544230 w 5084743"/>
              <a:gd name="connsiteY1366" fmla="*/ 1397149 h 3939515"/>
              <a:gd name="connsiteX1367" fmla="*/ 4533656 w 5084743"/>
              <a:gd name="connsiteY1367" fmla="*/ 1405111 h 3939515"/>
              <a:gd name="connsiteX1368" fmla="*/ 4516048 w 5084743"/>
              <a:gd name="connsiteY1368" fmla="*/ 1413299 h 3939515"/>
              <a:gd name="connsiteX1369" fmla="*/ 4531361 w 5084743"/>
              <a:gd name="connsiteY1369" fmla="*/ 1418341 h 3939515"/>
              <a:gd name="connsiteX1370" fmla="*/ 4572756 w 5084743"/>
              <a:gd name="connsiteY1370" fmla="*/ 1430994 h 3939515"/>
              <a:gd name="connsiteX1371" fmla="*/ 4577735 w 5084743"/>
              <a:gd name="connsiteY1371" fmla="*/ 1434100 h 3939515"/>
              <a:gd name="connsiteX1372" fmla="*/ 4583999 w 5084743"/>
              <a:gd name="connsiteY1372" fmla="*/ 1435657 h 3939515"/>
              <a:gd name="connsiteX1373" fmla="*/ 4601480 w 5084743"/>
              <a:gd name="connsiteY1373" fmla="*/ 1434477 h 3939515"/>
              <a:gd name="connsiteX1374" fmla="*/ 4609257 w 5084743"/>
              <a:gd name="connsiteY1374" fmla="*/ 1433620 h 3939515"/>
              <a:gd name="connsiteX1375" fmla="*/ 4597121 w 5084743"/>
              <a:gd name="connsiteY1375" fmla="*/ 1438919 h 3939515"/>
              <a:gd name="connsiteX1376" fmla="*/ 4605520 w 5084743"/>
              <a:gd name="connsiteY1376" fmla="*/ 1441008 h 3939515"/>
              <a:gd name="connsiteX1377" fmla="*/ 4650723 w 5084743"/>
              <a:gd name="connsiteY1377" fmla="*/ 1454824 h 3939515"/>
              <a:gd name="connsiteX1378" fmla="*/ 4755111 w 5084743"/>
              <a:gd name="connsiteY1378" fmla="*/ 1489907 h 3939515"/>
              <a:gd name="connsiteX1379" fmla="*/ 4624322 w 5084743"/>
              <a:gd name="connsiteY1379" fmla="*/ 1458516 h 3939515"/>
              <a:gd name="connsiteX1380" fmla="*/ 4580396 w 5084743"/>
              <a:gd name="connsiteY1380" fmla="*/ 1446083 h 3939515"/>
              <a:gd name="connsiteX1381" fmla="*/ 4546121 w 5084743"/>
              <a:gd name="connsiteY1381" fmla="*/ 1459986 h 3939515"/>
              <a:gd name="connsiteX1382" fmla="*/ 4502391 w 5084743"/>
              <a:gd name="connsiteY1382" fmla="*/ 1477447 h 3939515"/>
              <a:gd name="connsiteX1383" fmla="*/ 4541295 w 5084743"/>
              <a:gd name="connsiteY1383" fmla="*/ 1474817 h 3939515"/>
              <a:gd name="connsiteX1384" fmla="*/ 4583672 w 5084743"/>
              <a:gd name="connsiteY1384" fmla="*/ 1464498 h 3939515"/>
              <a:gd name="connsiteX1385" fmla="*/ 4536048 w 5084743"/>
              <a:gd name="connsiteY1385" fmla="*/ 1493225 h 3939515"/>
              <a:gd name="connsiteX1386" fmla="*/ 4521960 w 5084743"/>
              <a:gd name="connsiteY1386" fmla="*/ 1503642 h 3939515"/>
              <a:gd name="connsiteX1387" fmla="*/ 4548362 w 5084743"/>
              <a:gd name="connsiteY1387" fmla="*/ 1493528 h 3939515"/>
              <a:gd name="connsiteX1388" fmla="*/ 4553354 w 5084743"/>
              <a:gd name="connsiteY1388" fmla="*/ 1508003 h 3939515"/>
              <a:gd name="connsiteX1389" fmla="*/ 4602753 w 5084743"/>
              <a:gd name="connsiteY1389" fmla="*/ 1494867 h 3939515"/>
              <a:gd name="connsiteX1390" fmla="*/ 4595336 w 5084743"/>
              <a:gd name="connsiteY1390" fmla="*/ 1505448 h 3939515"/>
              <a:gd name="connsiteX1391" fmla="*/ 4578006 w 5084743"/>
              <a:gd name="connsiteY1391" fmla="*/ 1512796 h 3939515"/>
              <a:gd name="connsiteX1392" fmla="*/ 4586497 w 5084743"/>
              <a:gd name="connsiteY1392" fmla="*/ 1523769 h 3939515"/>
              <a:gd name="connsiteX1393" fmla="*/ 4578728 w 5084743"/>
              <a:gd name="connsiteY1393" fmla="*/ 1525016 h 3939515"/>
              <a:gd name="connsiteX1394" fmla="*/ 4561676 w 5084743"/>
              <a:gd name="connsiteY1394" fmla="*/ 1530354 h 3939515"/>
              <a:gd name="connsiteX1395" fmla="*/ 4560973 w 5084743"/>
              <a:gd name="connsiteY1395" fmla="*/ 1530418 h 3939515"/>
              <a:gd name="connsiteX1396" fmla="*/ 4374911 w 5084743"/>
              <a:gd name="connsiteY1396" fmla="*/ 1548177 h 3939515"/>
              <a:gd name="connsiteX1397" fmla="*/ 4203526 w 5084743"/>
              <a:gd name="connsiteY1397" fmla="*/ 1576162 h 3939515"/>
              <a:gd name="connsiteX1398" fmla="*/ 4208452 w 5084743"/>
              <a:gd name="connsiteY1398" fmla="*/ 1578224 h 3939515"/>
              <a:gd name="connsiteX1399" fmla="*/ 4215393 w 5084743"/>
              <a:gd name="connsiteY1399" fmla="*/ 1585814 h 3939515"/>
              <a:gd name="connsiteX1400" fmla="*/ 4216591 w 5084743"/>
              <a:gd name="connsiteY1400" fmla="*/ 1587475 h 3939515"/>
              <a:gd name="connsiteX1401" fmla="*/ 4287148 w 5084743"/>
              <a:gd name="connsiteY1401" fmla="*/ 1571525 h 3939515"/>
              <a:gd name="connsiteX1402" fmla="*/ 4580414 w 5084743"/>
              <a:gd name="connsiteY1402" fmla="*/ 1542207 h 3939515"/>
              <a:gd name="connsiteX1403" fmla="*/ 4583351 w 5084743"/>
              <a:gd name="connsiteY1403" fmla="*/ 1542132 h 3939515"/>
              <a:gd name="connsiteX1404" fmla="*/ 4569657 w 5084743"/>
              <a:gd name="connsiteY1404" fmla="*/ 1548340 h 3939515"/>
              <a:gd name="connsiteX1405" fmla="*/ 4567971 w 5084743"/>
              <a:gd name="connsiteY1405" fmla="*/ 1549765 h 3939515"/>
              <a:gd name="connsiteX1406" fmla="*/ 4563513 w 5084743"/>
              <a:gd name="connsiteY1406" fmla="*/ 1549957 h 3939515"/>
              <a:gd name="connsiteX1407" fmla="*/ 4280411 w 5084743"/>
              <a:gd name="connsiteY1407" fmla="*/ 1582858 h 3939515"/>
              <a:gd name="connsiteX1408" fmla="*/ 4161719 w 5084743"/>
              <a:gd name="connsiteY1408" fmla="*/ 1606751 h 3939515"/>
              <a:gd name="connsiteX1409" fmla="*/ 4050565 w 5084743"/>
              <a:gd name="connsiteY1409" fmla="*/ 1636085 h 3939515"/>
              <a:gd name="connsiteX1410" fmla="*/ 4069526 w 5084743"/>
              <a:gd name="connsiteY1410" fmla="*/ 1641879 h 3939515"/>
              <a:gd name="connsiteX1411" fmla="*/ 4072639 w 5084743"/>
              <a:gd name="connsiteY1411" fmla="*/ 1641289 h 3939515"/>
              <a:gd name="connsiteX1412" fmla="*/ 4090830 w 5084743"/>
              <a:gd name="connsiteY1412" fmla="*/ 1638311 h 3939515"/>
              <a:gd name="connsiteX1413" fmla="*/ 4166366 w 5084743"/>
              <a:gd name="connsiteY1413" fmla="*/ 1617232 h 3939515"/>
              <a:gd name="connsiteX1414" fmla="*/ 4282022 w 5084743"/>
              <a:gd name="connsiteY1414" fmla="*/ 1593846 h 3939515"/>
              <a:gd name="connsiteX1415" fmla="*/ 4337561 w 5084743"/>
              <a:gd name="connsiteY1415" fmla="*/ 1589298 h 3939515"/>
              <a:gd name="connsiteX1416" fmla="*/ 4352226 w 5084743"/>
              <a:gd name="connsiteY1416" fmla="*/ 1587886 h 3939515"/>
              <a:gd name="connsiteX1417" fmla="*/ 4578509 w 5084743"/>
              <a:gd name="connsiteY1417" fmla="*/ 1572243 h 3939515"/>
              <a:gd name="connsiteX1418" fmla="*/ 4340203 w 5084743"/>
              <a:gd name="connsiteY1418" fmla="*/ 1597358 h 3939515"/>
              <a:gd name="connsiteX1419" fmla="*/ 4259587 w 5084743"/>
              <a:gd name="connsiteY1419" fmla="*/ 1609516 h 3939515"/>
              <a:gd name="connsiteX1420" fmla="*/ 4272189 w 5084743"/>
              <a:gd name="connsiteY1420" fmla="*/ 1613959 h 3939515"/>
              <a:gd name="connsiteX1421" fmla="*/ 4293344 w 5084743"/>
              <a:gd name="connsiteY1421" fmla="*/ 1610997 h 3939515"/>
              <a:gd name="connsiteX1422" fmla="*/ 4575618 w 5084743"/>
              <a:gd name="connsiteY1422" fmla="*/ 1588224 h 3939515"/>
              <a:gd name="connsiteX1423" fmla="*/ 4248550 w 5084743"/>
              <a:gd name="connsiteY1423" fmla="*/ 1633043 h 3939515"/>
              <a:gd name="connsiteX1424" fmla="*/ 4109891 w 5084743"/>
              <a:gd name="connsiteY1424" fmla="*/ 1663895 h 3939515"/>
              <a:gd name="connsiteX1425" fmla="*/ 4113444 w 5084743"/>
              <a:gd name="connsiteY1425" fmla="*/ 1665570 h 3939515"/>
              <a:gd name="connsiteX1426" fmla="*/ 4130717 w 5084743"/>
              <a:gd name="connsiteY1426" fmla="*/ 1669923 h 3939515"/>
              <a:gd name="connsiteX1427" fmla="*/ 4142575 w 5084743"/>
              <a:gd name="connsiteY1427" fmla="*/ 1667253 h 3939515"/>
              <a:gd name="connsiteX1428" fmla="*/ 4128866 w 5084743"/>
              <a:gd name="connsiteY1428" fmla="*/ 1663275 h 3939515"/>
              <a:gd name="connsiteX1429" fmla="*/ 4137579 w 5084743"/>
              <a:gd name="connsiteY1429" fmla="*/ 1664793 h 3939515"/>
              <a:gd name="connsiteX1430" fmla="*/ 4144772 w 5084743"/>
              <a:gd name="connsiteY1430" fmla="*/ 1666758 h 3939515"/>
              <a:gd name="connsiteX1431" fmla="*/ 4282820 w 5084743"/>
              <a:gd name="connsiteY1431" fmla="*/ 1635665 h 3939515"/>
              <a:gd name="connsiteX1432" fmla="*/ 4552604 w 5084743"/>
              <a:gd name="connsiteY1432" fmla="*/ 1604238 h 3939515"/>
              <a:gd name="connsiteX1433" fmla="*/ 4650861 w 5084743"/>
              <a:gd name="connsiteY1433" fmla="*/ 1608168 h 3939515"/>
              <a:gd name="connsiteX1434" fmla="*/ 4676487 w 5084743"/>
              <a:gd name="connsiteY1434" fmla="*/ 1606783 h 3939515"/>
              <a:gd name="connsiteX1435" fmla="*/ 4691937 w 5084743"/>
              <a:gd name="connsiteY1435" fmla="*/ 1612230 h 3939515"/>
              <a:gd name="connsiteX1436" fmla="*/ 4597107 w 5084743"/>
              <a:gd name="connsiteY1436" fmla="*/ 1623216 h 3939515"/>
              <a:gd name="connsiteX1437" fmla="*/ 4266362 w 5084743"/>
              <a:gd name="connsiteY1437" fmla="*/ 1662902 h 3939515"/>
              <a:gd name="connsiteX1438" fmla="*/ 4082112 w 5084743"/>
              <a:gd name="connsiteY1438" fmla="*/ 1703234 h 3939515"/>
              <a:gd name="connsiteX1439" fmla="*/ 4052298 w 5084743"/>
              <a:gd name="connsiteY1439" fmla="*/ 1710194 h 3939515"/>
              <a:gd name="connsiteX1440" fmla="*/ 4039901 w 5084743"/>
              <a:gd name="connsiteY1440" fmla="*/ 1713083 h 3939515"/>
              <a:gd name="connsiteX1441" fmla="*/ 4055155 w 5084743"/>
              <a:gd name="connsiteY1441" fmla="*/ 1720072 h 3939515"/>
              <a:gd name="connsiteX1442" fmla="*/ 4089717 w 5084743"/>
              <a:gd name="connsiteY1442" fmla="*/ 1710507 h 3939515"/>
              <a:gd name="connsiteX1443" fmla="*/ 4254339 w 5084743"/>
              <a:gd name="connsiteY1443" fmla="*/ 1672373 h 3939515"/>
              <a:gd name="connsiteX1444" fmla="*/ 4575701 w 5084743"/>
              <a:gd name="connsiteY1444" fmla="*/ 1635959 h 3939515"/>
              <a:gd name="connsiteX1445" fmla="*/ 4624752 w 5084743"/>
              <a:gd name="connsiteY1445" fmla="*/ 1632963 h 3939515"/>
              <a:gd name="connsiteX1446" fmla="*/ 4632852 w 5084743"/>
              <a:gd name="connsiteY1446" fmla="*/ 1642398 h 3939515"/>
              <a:gd name="connsiteX1447" fmla="*/ 4646486 w 5084743"/>
              <a:gd name="connsiteY1447" fmla="*/ 1643915 h 3939515"/>
              <a:gd name="connsiteX1448" fmla="*/ 4587852 w 5084743"/>
              <a:gd name="connsiteY1448" fmla="*/ 1657244 h 3939515"/>
              <a:gd name="connsiteX1449" fmla="*/ 4586453 w 5084743"/>
              <a:gd name="connsiteY1449" fmla="*/ 1653474 h 3939515"/>
              <a:gd name="connsiteX1450" fmla="*/ 4586641 w 5084743"/>
              <a:gd name="connsiteY1450" fmla="*/ 1653441 h 3939515"/>
              <a:gd name="connsiteX1451" fmla="*/ 4605164 w 5084743"/>
              <a:gd name="connsiteY1451" fmla="*/ 1651899 h 3939515"/>
              <a:gd name="connsiteX1452" fmla="*/ 4631820 w 5084743"/>
              <a:gd name="connsiteY1452" fmla="*/ 1645325 h 3939515"/>
              <a:gd name="connsiteX1453" fmla="*/ 4586641 w 5084743"/>
              <a:gd name="connsiteY1453" fmla="*/ 1653441 h 3939515"/>
              <a:gd name="connsiteX1454" fmla="*/ 4586446 w 5084743"/>
              <a:gd name="connsiteY1454" fmla="*/ 1653457 h 3939515"/>
              <a:gd name="connsiteX1455" fmla="*/ 4586453 w 5084743"/>
              <a:gd name="connsiteY1455" fmla="*/ 1653474 h 3939515"/>
              <a:gd name="connsiteX1456" fmla="*/ 4563633 w 5084743"/>
              <a:gd name="connsiteY1456" fmla="*/ 1657573 h 3939515"/>
              <a:gd name="connsiteX1457" fmla="*/ 4587852 w 5084743"/>
              <a:gd name="connsiteY1457" fmla="*/ 1657244 h 3939515"/>
              <a:gd name="connsiteX1458" fmla="*/ 4590056 w 5084743"/>
              <a:gd name="connsiteY1458" fmla="*/ 1659973 h 3939515"/>
              <a:gd name="connsiteX1459" fmla="*/ 4572542 w 5084743"/>
              <a:gd name="connsiteY1459" fmla="*/ 1664895 h 3939515"/>
              <a:gd name="connsiteX1460" fmla="*/ 4504796 w 5084743"/>
              <a:gd name="connsiteY1460" fmla="*/ 1668542 h 3939515"/>
              <a:gd name="connsiteX1461" fmla="*/ 4067153 w 5084743"/>
              <a:gd name="connsiteY1461" fmla="*/ 1745668 h 3939515"/>
              <a:gd name="connsiteX1462" fmla="*/ 4054379 w 5084743"/>
              <a:gd name="connsiteY1462" fmla="*/ 1749430 h 3939515"/>
              <a:gd name="connsiteX1463" fmla="*/ 4036341 w 5084743"/>
              <a:gd name="connsiteY1463" fmla="*/ 1761534 h 3939515"/>
              <a:gd name="connsiteX1464" fmla="*/ 4024901 w 5084743"/>
              <a:gd name="connsiteY1464" fmla="*/ 1758112 h 3939515"/>
              <a:gd name="connsiteX1465" fmla="*/ 4004007 w 5084743"/>
              <a:gd name="connsiteY1465" fmla="*/ 1764266 h 3939515"/>
              <a:gd name="connsiteX1466" fmla="*/ 4022301 w 5084743"/>
              <a:gd name="connsiteY1466" fmla="*/ 1778153 h 3939515"/>
              <a:gd name="connsiteX1467" fmla="*/ 4019400 w 5084743"/>
              <a:gd name="connsiteY1467" fmla="*/ 1781760 h 3939515"/>
              <a:gd name="connsiteX1468" fmla="*/ 4008279 w 5084743"/>
              <a:gd name="connsiteY1468" fmla="*/ 1777108 h 3939515"/>
              <a:gd name="connsiteX1469" fmla="*/ 4005321 w 5084743"/>
              <a:gd name="connsiteY1469" fmla="*/ 1782735 h 3939515"/>
              <a:gd name="connsiteX1470" fmla="*/ 4013021 w 5084743"/>
              <a:gd name="connsiteY1470" fmla="*/ 1789698 h 3939515"/>
              <a:gd name="connsiteX1471" fmla="*/ 3988681 w 5084743"/>
              <a:gd name="connsiteY1471" fmla="*/ 1819981 h 3939515"/>
              <a:gd name="connsiteX1472" fmla="*/ 3973819 w 5084743"/>
              <a:gd name="connsiteY1472" fmla="*/ 1833809 h 3939515"/>
              <a:gd name="connsiteX1473" fmla="*/ 3864079 w 5084743"/>
              <a:gd name="connsiteY1473" fmla="*/ 1805955 h 3939515"/>
              <a:gd name="connsiteX1474" fmla="*/ 3861057 w 5084743"/>
              <a:gd name="connsiteY1474" fmla="*/ 1804179 h 3939515"/>
              <a:gd name="connsiteX1475" fmla="*/ 3859101 w 5084743"/>
              <a:gd name="connsiteY1475" fmla="*/ 1804643 h 3939515"/>
              <a:gd name="connsiteX1476" fmla="*/ 3864079 w 5084743"/>
              <a:gd name="connsiteY1476" fmla="*/ 1805955 h 3939515"/>
              <a:gd name="connsiteX1477" fmla="*/ 3916674 w 5084743"/>
              <a:gd name="connsiteY1477" fmla="*/ 1829339 h 3939515"/>
              <a:gd name="connsiteX1478" fmla="*/ 3962022 w 5084743"/>
              <a:gd name="connsiteY1478" fmla="*/ 1844786 h 3939515"/>
              <a:gd name="connsiteX1479" fmla="*/ 3908986 w 5084743"/>
              <a:gd name="connsiteY1479" fmla="*/ 1894132 h 3939515"/>
              <a:gd name="connsiteX1480" fmla="*/ 3829256 w 5084743"/>
              <a:gd name="connsiteY1480" fmla="*/ 1968251 h 3939515"/>
              <a:gd name="connsiteX1481" fmla="*/ 3777861 w 5084743"/>
              <a:gd name="connsiteY1481" fmla="*/ 2015956 h 3939515"/>
              <a:gd name="connsiteX1482" fmla="*/ 3757939 w 5084743"/>
              <a:gd name="connsiteY1482" fmla="*/ 2015756 h 3939515"/>
              <a:gd name="connsiteX1483" fmla="*/ 3744815 w 5084743"/>
              <a:gd name="connsiteY1483" fmla="*/ 2015626 h 3939515"/>
              <a:gd name="connsiteX1484" fmla="*/ 3764036 w 5084743"/>
              <a:gd name="connsiteY1484" fmla="*/ 2023121 h 3939515"/>
              <a:gd name="connsiteX1485" fmla="*/ 3768451 w 5084743"/>
              <a:gd name="connsiteY1485" fmla="*/ 2024690 h 3939515"/>
              <a:gd name="connsiteX1486" fmla="*/ 3725407 w 5084743"/>
              <a:gd name="connsiteY1486" fmla="*/ 2064643 h 3939515"/>
              <a:gd name="connsiteX1487" fmla="*/ 3627873 w 5084743"/>
              <a:gd name="connsiteY1487" fmla="*/ 2161038 h 3939515"/>
              <a:gd name="connsiteX1488" fmla="*/ 3308986 w 5084743"/>
              <a:gd name="connsiteY1488" fmla="*/ 2405733 h 3939515"/>
              <a:gd name="connsiteX1489" fmla="*/ 3233220 w 5084743"/>
              <a:gd name="connsiteY1489" fmla="*/ 2476156 h 3939515"/>
              <a:gd name="connsiteX1490" fmla="*/ 3150589 w 5084743"/>
              <a:gd name="connsiteY1490" fmla="*/ 2546611 h 3939515"/>
              <a:gd name="connsiteX1491" fmla="*/ 3087670 w 5084743"/>
              <a:gd name="connsiteY1491" fmla="*/ 2597579 h 3939515"/>
              <a:gd name="connsiteX1492" fmla="*/ 3024715 w 5084743"/>
              <a:gd name="connsiteY1492" fmla="*/ 2643003 h 3939515"/>
              <a:gd name="connsiteX1493" fmla="*/ 3010032 w 5084743"/>
              <a:gd name="connsiteY1493" fmla="*/ 2654125 h 3939515"/>
              <a:gd name="connsiteX1494" fmla="*/ 3007939 w 5084743"/>
              <a:gd name="connsiteY1494" fmla="*/ 2665245 h 3939515"/>
              <a:gd name="connsiteX1495" fmla="*/ 3017373 w 5084743"/>
              <a:gd name="connsiteY1495" fmla="*/ 2679155 h 3939515"/>
              <a:gd name="connsiteX1496" fmla="*/ 3033121 w 5084743"/>
              <a:gd name="connsiteY1496" fmla="*/ 2687489 h 3939515"/>
              <a:gd name="connsiteX1497" fmla="*/ 3096039 w 5084743"/>
              <a:gd name="connsiteY1497" fmla="*/ 2691185 h 3939515"/>
              <a:gd name="connsiteX1498" fmla="*/ 3158995 w 5084743"/>
              <a:gd name="connsiteY1498" fmla="*/ 2694913 h 3939515"/>
              <a:gd name="connsiteX1499" fmla="*/ 3209287 w 5084743"/>
              <a:gd name="connsiteY1499" fmla="*/ 2692124 h 3939515"/>
              <a:gd name="connsiteX1500" fmla="*/ 3259430 w 5084743"/>
              <a:gd name="connsiteY1500" fmla="*/ 2694912 h 3939515"/>
              <a:gd name="connsiteX1501" fmla="*/ 3383541 w 5084743"/>
              <a:gd name="connsiteY1501" fmla="*/ 2717155 h 3939515"/>
              <a:gd name="connsiteX1502" fmla="*/ 3501998 w 5084743"/>
              <a:gd name="connsiteY1502" fmla="*/ 2739398 h 3939515"/>
              <a:gd name="connsiteX1503" fmla="*/ 3573323 w 5084743"/>
              <a:gd name="connsiteY1503" fmla="*/ 2750517 h 3939515"/>
              <a:gd name="connsiteX1504" fmla="*/ 3644649 w 5084743"/>
              <a:gd name="connsiteY1504" fmla="*/ 2761640 h 3939515"/>
              <a:gd name="connsiteX1505" fmla="*/ 3619467 w 5084743"/>
              <a:gd name="connsiteY1505" fmla="*/ 2762546 h 3939515"/>
              <a:gd name="connsiteX1506" fmla="*/ 3594285 w 5084743"/>
              <a:gd name="connsiteY1506" fmla="*/ 2769031 h 3939515"/>
              <a:gd name="connsiteX1507" fmla="*/ 3561762 w 5084743"/>
              <a:gd name="connsiteY1507" fmla="*/ 2769972 h 3939515"/>
              <a:gd name="connsiteX1508" fmla="*/ 3535552 w 5084743"/>
              <a:gd name="connsiteY1508" fmla="*/ 2776457 h 3939515"/>
              <a:gd name="connsiteX1509" fmla="*/ 3524024 w 5084743"/>
              <a:gd name="connsiteY1509" fmla="*/ 2785698 h 3939515"/>
              <a:gd name="connsiteX1510" fmla="*/ 3518776 w 5084743"/>
              <a:gd name="connsiteY1510" fmla="*/ 2806026 h 3939515"/>
              <a:gd name="connsiteX1511" fmla="*/ 3528209 w 5084743"/>
              <a:gd name="connsiteY1511" fmla="*/ 2813418 h 3939515"/>
              <a:gd name="connsiteX1512" fmla="*/ 3543956 w 5084743"/>
              <a:gd name="connsiteY1512" fmla="*/ 2820843 h 3939515"/>
              <a:gd name="connsiteX1513" fmla="*/ 3574352 w 5084743"/>
              <a:gd name="connsiteY1513" fmla="*/ 2817115 h 3939515"/>
              <a:gd name="connsiteX1514" fmla="*/ 3611061 w 5084743"/>
              <a:gd name="connsiteY1514" fmla="*/ 2813419 h 3939515"/>
              <a:gd name="connsiteX1515" fmla="*/ 3686606 w 5084743"/>
              <a:gd name="connsiteY1515" fmla="*/ 2813418 h 3939515"/>
              <a:gd name="connsiteX1516" fmla="*/ 3691856 w 5084743"/>
              <a:gd name="connsiteY1516" fmla="*/ 2817115 h 3939515"/>
              <a:gd name="connsiteX1517" fmla="*/ 3703382 w 5084743"/>
              <a:gd name="connsiteY1517" fmla="*/ 2820843 h 3939515"/>
              <a:gd name="connsiteX1518" fmla="*/ 3846031 w 5084743"/>
              <a:gd name="connsiteY1518" fmla="*/ 2813418 h 3939515"/>
              <a:gd name="connsiteX1519" fmla="*/ 3858623 w 5084743"/>
              <a:gd name="connsiteY1519" fmla="*/ 2809724 h 3939515"/>
              <a:gd name="connsiteX1520" fmla="*/ 3871213 w 5084743"/>
              <a:gd name="connsiteY1520" fmla="*/ 2806027 h 3939515"/>
              <a:gd name="connsiteX1521" fmla="*/ 3893239 w 5084743"/>
              <a:gd name="connsiteY1521" fmla="*/ 2780153 h 3939515"/>
              <a:gd name="connsiteX1522" fmla="*/ 3921579 w 5084743"/>
              <a:gd name="connsiteY1522" fmla="*/ 2776458 h 3939515"/>
              <a:gd name="connsiteX1523" fmla="*/ 4223652 w 5084743"/>
              <a:gd name="connsiteY1523" fmla="*/ 2778304 h 3939515"/>
              <a:gd name="connsiteX1524" fmla="*/ 4525764 w 5084743"/>
              <a:gd name="connsiteY1524" fmla="*/ 2791242 h 3939515"/>
              <a:gd name="connsiteX1525" fmla="*/ 4658719 w 5084743"/>
              <a:gd name="connsiteY1525" fmla="*/ 2806145 h 3939515"/>
              <a:gd name="connsiteX1526" fmla="*/ 4766075 w 5084743"/>
              <a:gd name="connsiteY1526" fmla="*/ 2827959 h 3939515"/>
              <a:gd name="connsiteX1527" fmla="*/ 4765747 w 5084743"/>
              <a:gd name="connsiteY1527" fmla="*/ 2828160 h 3939515"/>
              <a:gd name="connsiteX1528" fmla="*/ 4766310 w 5084743"/>
              <a:gd name="connsiteY1528" fmla="*/ 2828006 h 3939515"/>
              <a:gd name="connsiteX1529" fmla="*/ 4772880 w 5084743"/>
              <a:gd name="connsiteY1529" fmla="*/ 2829342 h 3939515"/>
              <a:gd name="connsiteX1530" fmla="*/ 4774035 w 5084743"/>
              <a:gd name="connsiteY1530" fmla="*/ 2830392 h 3939515"/>
              <a:gd name="connsiteX1531" fmla="*/ 4688145 w 5084743"/>
              <a:gd name="connsiteY1531" fmla="*/ 2849672 h 3939515"/>
              <a:gd name="connsiteX1532" fmla="*/ 4708942 w 5084743"/>
              <a:gd name="connsiteY1532" fmla="*/ 2851167 h 3939515"/>
              <a:gd name="connsiteX1533" fmla="*/ 4722824 w 5084743"/>
              <a:gd name="connsiteY1533" fmla="*/ 2863113 h 3939515"/>
              <a:gd name="connsiteX1534" fmla="*/ 4796134 w 5084743"/>
              <a:gd name="connsiteY1534" fmla="*/ 2857543 h 3939515"/>
              <a:gd name="connsiteX1535" fmla="*/ 4853134 w 5084743"/>
              <a:gd name="connsiteY1535" fmla="*/ 2851901 h 3939515"/>
              <a:gd name="connsiteX1536" fmla="*/ 4854009 w 5084743"/>
              <a:gd name="connsiteY1536" fmla="*/ 2852167 h 3939515"/>
              <a:gd name="connsiteX1537" fmla="*/ 4877578 w 5084743"/>
              <a:gd name="connsiteY1537" fmla="*/ 2861952 h 3939515"/>
              <a:gd name="connsiteX1538" fmla="*/ 4766187 w 5084743"/>
              <a:gd name="connsiteY1538" fmla="*/ 2874786 h 3939515"/>
              <a:gd name="connsiteX1539" fmla="*/ 4625380 w 5084743"/>
              <a:gd name="connsiteY1539" fmla="*/ 2892276 h 3939515"/>
              <a:gd name="connsiteX1540" fmla="*/ 4649613 w 5084743"/>
              <a:gd name="connsiteY1540" fmla="*/ 2898800 h 3939515"/>
              <a:gd name="connsiteX1541" fmla="*/ 4687946 w 5084743"/>
              <a:gd name="connsiteY1541" fmla="*/ 2896126 h 3939515"/>
              <a:gd name="connsiteX1542" fmla="*/ 4836578 w 5084743"/>
              <a:gd name="connsiteY1542" fmla="*/ 2897842 h 3939515"/>
              <a:gd name="connsiteX1543" fmla="*/ 4934696 w 5084743"/>
              <a:gd name="connsiteY1543" fmla="*/ 2888073 h 3939515"/>
              <a:gd name="connsiteX1544" fmla="*/ 4954288 w 5084743"/>
              <a:gd name="connsiteY1544" fmla="*/ 2898625 h 3939515"/>
              <a:gd name="connsiteX1545" fmla="*/ 4804792 w 5084743"/>
              <a:gd name="connsiteY1545" fmla="*/ 2919376 h 3939515"/>
              <a:gd name="connsiteX1546" fmla="*/ 4797139 w 5084743"/>
              <a:gd name="connsiteY1546" fmla="*/ 2917317 h 3939515"/>
              <a:gd name="connsiteX1547" fmla="*/ 4783993 w 5084743"/>
              <a:gd name="connsiteY1547" fmla="*/ 2917882 h 3939515"/>
              <a:gd name="connsiteX1548" fmla="*/ 4783993 w 5084743"/>
              <a:gd name="connsiteY1548" fmla="*/ 2917882 h 3939515"/>
              <a:gd name="connsiteX1549" fmla="*/ 4797139 w 5084743"/>
              <a:gd name="connsiteY1549" fmla="*/ 2917317 h 3939515"/>
              <a:gd name="connsiteX1550" fmla="*/ 4804792 w 5084743"/>
              <a:gd name="connsiteY1550" fmla="*/ 2919376 h 3939515"/>
              <a:gd name="connsiteX1551" fmla="*/ 4908632 w 5084743"/>
              <a:gd name="connsiteY1551" fmla="*/ 2916867 h 3939515"/>
              <a:gd name="connsiteX1552" fmla="*/ 4979020 w 5084743"/>
              <a:gd name="connsiteY1552" fmla="*/ 2912681 h 3939515"/>
              <a:gd name="connsiteX1553" fmla="*/ 4987607 w 5084743"/>
              <a:gd name="connsiteY1553" fmla="*/ 2918469 h 3939515"/>
              <a:gd name="connsiteX1554" fmla="*/ 4979003 w 5084743"/>
              <a:gd name="connsiteY1554" fmla="*/ 2919432 h 3939515"/>
              <a:gd name="connsiteX1555" fmla="*/ 4803295 w 5084743"/>
              <a:gd name="connsiteY1555" fmla="*/ 2940176 h 3939515"/>
              <a:gd name="connsiteX1556" fmla="*/ 4978065 w 5084743"/>
              <a:gd name="connsiteY1556" fmla="*/ 2929266 h 3939515"/>
              <a:gd name="connsiteX1557" fmla="*/ 5000179 w 5084743"/>
              <a:gd name="connsiteY1557" fmla="*/ 2926944 h 3939515"/>
              <a:gd name="connsiteX1558" fmla="*/ 5024724 w 5084743"/>
              <a:gd name="connsiteY1558" fmla="*/ 2943491 h 3939515"/>
              <a:gd name="connsiteX1559" fmla="*/ 4930563 w 5084743"/>
              <a:gd name="connsiteY1559" fmla="*/ 2954201 h 3939515"/>
              <a:gd name="connsiteX1560" fmla="*/ 4829857 w 5084743"/>
              <a:gd name="connsiteY1560" fmla="*/ 2968530 h 3939515"/>
              <a:gd name="connsiteX1561" fmla="*/ 4743401 w 5084743"/>
              <a:gd name="connsiteY1561" fmla="*/ 2974662 h 3939515"/>
              <a:gd name="connsiteX1562" fmla="*/ 4805797 w 5084743"/>
              <a:gd name="connsiteY1562" fmla="*/ 2979149 h 3939515"/>
              <a:gd name="connsiteX1563" fmla="*/ 5026273 w 5084743"/>
              <a:gd name="connsiteY1563" fmla="*/ 2958829 h 3939515"/>
              <a:gd name="connsiteX1564" fmla="*/ 5037600 w 5084743"/>
              <a:gd name="connsiteY1564" fmla="*/ 2957375 h 3939515"/>
              <a:gd name="connsiteX1565" fmla="*/ 5048356 w 5084743"/>
              <a:gd name="connsiteY1565" fmla="*/ 2971339 h 3939515"/>
              <a:gd name="connsiteX1566" fmla="*/ 4837172 w 5084743"/>
              <a:gd name="connsiteY1566" fmla="*/ 2993751 h 3939515"/>
              <a:gd name="connsiteX1567" fmla="*/ 4556876 w 5084743"/>
              <a:gd name="connsiteY1567" fmla="*/ 3022245 h 3939515"/>
              <a:gd name="connsiteX1568" fmla="*/ 4468188 w 5084743"/>
              <a:gd name="connsiteY1568" fmla="*/ 3036670 h 3939515"/>
              <a:gd name="connsiteX1569" fmla="*/ 4512753 w 5084743"/>
              <a:gd name="connsiteY1569" fmla="*/ 3043879 h 3939515"/>
              <a:gd name="connsiteX1570" fmla="*/ 4672518 w 5084743"/>
              <a:gd name="connsiteY1570" fmla="*/ 3032178 h 3939515"/>
              <a:gd name="connsiteX1571" fmla="*/ 4636980 w 5084743"/>
              <a:gd name="connsiteY1571" fmla="*/ 3039708 h 3939515"/>
              <a:gd name="connsiteX1572" fmla="*/ 4505664 w 5084743"/>
              <a:gd name="connsiteY1572" fmla="*/ 3054966 h 3939515"/>
              <a:gd name="connsiteX1573" fmla="*/ 4350754 w 5084743"/>
              <a:gd name="connsiteY1573" fmla="*/ 3063871 h 3939515"/>
              <a:gd name="connsiteX1574" fmla="*/ 4400005 w 5084743"/>
              <a:gd name="connsiteY1574" fmla="*/ 3068923 h 3939515"/>
              <a:gd name="connsiteX1575" fmla="*/ 4472920 w 5084743"/>
              <a:gd name="connsiteY1575" fmla="*/ 3067352 h 3939515"/>
              <a:gd name="connsiteX1576" fmla="*/ 4500342 w 5084743"/>
              <a:gd name="connsiteY1576" fmla="*/ 3074735 h 3939515"/>
              <a:gd name="connsiteX1577" fmla="*/ 4527199 w 5084743"/>
              <a:gd name="connsiteY1577" fmla="*/ 3068970 h 3939515"/>
              <a:gd name="connsiteX1578" fmla="*/ 4555258 w 5084743"/>
              <a:gd name="connsiteY1578" fmla="*/ 3076526 h 3939515"/>
              <a:gd name="connsiteX1579" fmla="*/ 4624741 w 5084743"/>
              <a:gd name="connsiteY1579" fmla="*/ 3069926 h 3939515"/>
              <a:gd name="connsiteX1580" fmla="*/ 4591361 w 5084743"/>
              <a:gd name="connsiteY1580" fmla="*/ 3082142 h 3939515"/>
              <a:gd name="connsiteX1581" fmla="*/ 4543705 w 5084743"/>
              <a:gd name="connsiteY1581" fmla="*/ 3086409 h 3939515"/>
              <a:gd name="connsiteX1582" fmla="*/ 4527935 w 5084743"/>
              <a:gd name="connsiteY1582" fmla="*/ 3099260 h 3939515"/>
              <a:gd name="connsiteX1583" fmla="*/ 4426462 w 5084743"/>
              <a:gd name="connsiteY1583" fmla="*/ 3104642 h 3939515"/>
              <a:gd name="connsiteX1584" fmla="*/ 4390677 w 5084743"/>
              <a:gd name="connsiteY1584" fmla="*/ 3104635 h 3939515"/>
              <a:gd name="connsiteX1585" fmla="*/ 4395273 w 5084743"/>
              <a:gd name="connsiteY1585" fmla="*/ 3104196 h 3939515"/>
              <a:gd name="connsiteX1586" fmla="*/ 4390390 w 5084743"/>
              <a:gd name="connsiteY1586" fmla="*/ 3104634 h 3939515"/>
              <a:gd name="connsiteX1587" fmla="*/ 4390677 w 5084743"/>
              <a:gd name="connsiteY1587" fmla="*/ 3104635 h 3939515"/>
              <a:gd name="connsiteX1588" fmla="*/ 4381081 w 5084743"/>
              <a:gd name="connsiteY1588" fmla="*/ 3105549 h 3939515"/>
              <a:gd name="connsiteX1589" fmla="*/ 4354851 w 5084743"/>
              <a:gd name="connsiteY1589" fmla="*/ 3112164 h 3939515"/>
              <a:gd name="connsiteX1590" fmla="*/ 4406332 w 5084743"/>
              <a:gd name="connsiteY1590" fmla="*/ 3108926 h 3939515"/>
              <a:gd name="connsiteX1591" fmla="*/ 4569065 w 5084743"/>
              <a:gd name="connsiteY1591" fmla="*/ 3101444 h 3939515"/>
              <a:gd name="connsiteX1592" fmla="*/ 4618953 w 5084743"/>
              <a:gd name="connsiteY1592" fmla="*/ 3106669 h 3939515"/>
              <a:gd name="connsiteX1593" fmla="*/ 4669403 w 5084743"/>
              <a:gd name="connsiteY1593" fmla="*/ 3107255 h 3939515"/>
              <a:gd name="connsiteX1594" fmla="*/ 4684880 w 5084743"/>
              <a:gd name="connsiteY1594" fmla="*/ 3128522 h 3939515"/>
              <a:gd name="connsiteX1595" fmla="*/ 4793335 w 5084743"/>
              <a:gd name="connsiteY1595" fmla="*/ 3119420 h 3939515"/>
              <a:gd name="connsiteX1596" fmla="*/ 5058125 w 5084743"/>
              <a:gd name="connsiteY1596" fmla="*/ 3093592 h 3939515"/>
              <a:gd name="connsiteX1597" fmla="*/ 5068279 w 5084743"/>
              <a:gd name="connsiteY1597" fmla="*/ 3093141 h 3939515"/>
              <a:gd name="connsiteX1598" fmla="*/ 5084743 w 5084743"/>
              <a:gd name="connsiteY1598" fmla="*/ 3091675 h 3939515"/>
              <a:gd name="connsiteX1599" fmla="*/ 5077567 w 5084743"/>
              <a:gd name="connsiteY1599" fmla="*/ 3101086 h 3939515"/>
              <a:gd name="connsiteX1600" fmla="*/ 5073963 w 5084743"/>
              <a:gd name="connsiteY1600" fmla="*/ 3101446 h 3939515"/>
              <a:gd name="connsiteX1601" fmla="*/ 5030876 w 5084743"/>
              <a:gd name="connsiteY1601" fmla="*/ 3103353 h 3939515"/>
              <a:gd name="connsiteX1602" fmla="*/ 4641615 w 5084743"/>
              <a:gd name="connsiteY1602" fmla="*/ 3146967 h 3939515"/>
              <a:gd name="connsiteX1603" fmla="*/ 4563449 w 5084743"/>
              <a:gd name="connsiteY1603" fmla="*/ 3155330 h 3939515"/>
              <a:gd name="connsiteX1604" fmla="*/ 4505443 w 5084743"/>
              <a:gd name="connsiteY1604" fmla="*/ 3165019 h 3939515"/>
              <a:gd name="connsiteX1605" fmla="*/ 4469904 w 5084743"/>
              <a:gd name="connsiteY1605" fmla="*/ 3172549 h 3939515"/>
              <a:gd name="connsiteX1606" fmla="*/ 4451435 w 5084743"/>
              <a:gd name="connsiteY1606" fmla="*/ 3192882 h 3939515"/>
              <a:gd name="connsiteX1607" fmla="*/ 4576863 w 5084743"/>
              <a:gd name="connsiteY1607" fmla="*/ 3184248 h 3939515"/>
              <a:gd name="connsiteX1608" fmla="*/ 4665086 w 5084743"/>
              <a:gd name="connsiteY1608" fmla="*/ 3186799 h 3939515"/>
              <a:gd name="connsiteX1609" fmla="*/ 4683825 w 5084743"/>
              <a:gd name="connsiteY1609" fmla="*/ 3195946 h 3939515"/>
              <a:gd name="connsiteX1610" fmla="*/ 4778962 w 5084743"/>
              <a:gd name="connsiteY1610" fmla="*/ 3188047 h 3939515"/>
              <a:gd name="connsiteX1611" fmla="*/ 4755712 w 5084743"/>
              <a:gd name="connsiteY1611" fmla="*/ 3198203 h 3939515"/>
              <a:gd name="connsiteX1612" fmla="*/ 4756551 w 5084743"/>
              <a:gd name="connsiteY1612" fmla="*/ 3196243 h 3939515"/>
              <a:gd name="connsiteX1613" fmla="*/ 4760568 w 5084743"/>
              <a:gd name="connsiteY1613" fmla="*/ 3195406 h 3939515"/>
              <a:gd name="connsiteX1614" fmla="*/ 4757091 w 5084743"/>
              <a:gd name="connsiteY1614" fmla="*/ 3194983 h 3939515"/>
              <a:gd name="connsiteX1615" fmla="*/ 4756551 w 5084743"/>
              <a:gd name="connsiteY1615" fmla="*/ 3196243 h 3939515"/>
              <a:gd name="connsiteX1616" fmla="*/ 4749168 w 5084743"/>
              <a:gd name="connsiteY1616" fmla="*/ 3197782 h 3939515"/>
              <a:gd name="connsiteX1617" fmla="*/ 4744029 w 5084743"/>
              <a:gd name="connsiteY1617" fmla="*/ 3197452 h 3939515"/>
              <a:gd name="connsiteX1618" fmla="*/ 4738568 w 5084743"/>
              <a:gd name="connsiteY1618" fmla="*/ 3198375 h 3939515"/>
              <a:gd name="connsiteX1619" fmla="*/ 4725986 w 5084743"/>
              <a:gd name="connsiteY1619" fmla="*/ 3212084 h 3939515"/>
              <a:gd name="connsiteX1620" fmla="*/ 4634673 w 5084743"/>
              <a:gd name="connsiteY1620" fmla="*/ 3221014 h 3939515"/>
              <a:gd name="connsiteX1621" fmla="*/ 4623759 w 5084743"/>
              <a:gd name="connsiteY1621" fmla="*/ 3231070 h 3939515"/>
              <a:gd name="connsiteX1622" fmla="*/ 4515300 w 5084743"/>
              <a:gd name="connsiteY1622" fmla="*/ 3240170 h 3939515"/>
              <a:gd name="connsiteX1623" fmla="*/ 4404221 w 5084743"/>
              <a:gd name="connsiteY1623" fmla="*/ 3243777 h 3939515"/>
              <a:gd name="connsiteX1624" fmla="*/ 4393700 w 5084743"/>
              <a:gd name="connsiteY1624" fmla="*/ 3249835 h 3939515"/>
              <a:gd name="connsiteX1625" fmla="*/ 4500094 w 5084743"/>
              <a:gd name="connsiteY1625" fmla="*/ 3248387 h 3939515"/>
              <a:gd name="connsiteX1626" fmla="*/ 4770620 w 5084743"/>
              <a:gd name="connsiteY1626" fmla="*/ 3234277 h 3939515"/>
              <a:gd name="connsiteX1627" fmla="*/ 5029041 w 5084743"/>
              <a:gd name="connsiteY1627" fmla="*/ 3208331 h 3939515"/>
              <a:gd name="connsiteX1628" fmla="*/ 5028357 w 5084743"/>
              <a:gd name="connsiteY1628" fmla="*/ 3217383 h 3939515"/>
              <a:gd name="connsiteX1629" fmla="*/ 4973555 w 5084743"/>
              <a:gd name="connsiteY1629" fmla="*/ 3223854 h 3939515"/>
              <a:gd name="connsiteX1630" fmla="*/ 4897915 w 5084743"/>
              <a:gd name="connsiteY1630" fmla="*/ 3236489 h 3939515"/>
              <a:gd name="connsiteX1631" fmla="*/ 4862770 w 5084743"/>
              <a:gd name="connsiteY1631" fmla="*/ 3240021 h 3939515"/>
              <a:gd name="connsiteX1632" fmla="*/ 4862770 w 5084743"/>
              <a:gd name="connsiteY1632" fmla="*/ 3240021 h 3939515"/>
              <a:gd name="connsiteX1633" fmla="*/ 4897915 w 5084743"/>
              <a:gd name="connsiteY1633" fmla="*/ 3236489 h 3939515"/>
              <a:gd name="connsiteX1634" fmla="*/ 5024470 w 5084743"/>
              <a:gd name="connsiteY1634" fmla="*/ 3228756 h 3939515"/>
              <a:gd name="connsiteX1635" fmla="*/ 5027522 w 5084743"/>
              <a:gd name="connsiteY1635" fmla="*/ 3228443 h 3939515"/>
              <a:gd name="connsiteX1636" fmla="*/ 5026821 w 5084743"/>
              <a:gd name="connsiteY1636" fmla="*/ 3237735 h 3939515"/>
              <a:gd name="connsiteX1637" fmla="*/ 4979957 w 5084743"/>
              <a:gd name="connsiteY1637" fmla="*/ 3244214 h 3939515"/>
              <a:gd name="connsiteX1638" fmla="*/ 4808762 w 5084743"/>
              <a:gd name="connsiteY1638" fmla="*/ 3267883 h 3939515"/>
              <a:gd name="connsiteX1639" fmla="*/ 4551847 w 5084743"/>
              <a:gd name="connsiteY1639" fmla="*/ 3292412 h 3939515"/>
              <a:gd name="connsiteX1640" fmla="*/ 4570585 w 5084743"/>
              <a:gd name="connsiteY1640" fmla="*/ 3301563 h 3939515"/>
              <a:gd name="connsiteX1641" fmla="*/ 4460068 w 5084743"/>
              <a:gd name="connsiteY1641" fmla="*/ 3318315 h 3939515"/>
              <a:gd name="connsiteX1642" fmla="*/ 4460068 w 5084743"/>
              <a:gd name="connsiteY1642" fmla="*/ 3318315 h 3939515"/>
              <a:gd name="connsiteX1643" fmla="*/ 4591087 w 5084743"/>
              <a:gd name="connsiteY1643" fmla="*/ 3319393 h 3939515"/>
              <a:gd name="connsiteX1644" fmla="*/ 4582970 w 5084743"/>
              <a:gd name="connsiteY1644" fmla="*/ 3334305 h 3939515"/>
              <a:gd name="connsiteX1645" fmla="*/ 4598911 w 5084743"/>
              <a:gd name="connsiteY1645" fmla="*/ 3338598 h 3939515"/>
              <a:gd name="connsiteX1646" fmla="*/ 4533255 w 5084743"/>
              <a:gd name="connsiteY1646" fmla="*/ 3346226 h 3939515"/>
              <a:gd name="connsiteX1647" fmla="*/ 4464801 w 5084743"/>
              <a:gd name="connsiteY1647" fmla="*/ 3348999 h 3939515"/>
              <a:gd name="connsiteX1648" fmla="*/ 4457713 w 5084743"/>
              <a:gd name="connsiteY1648" fmla="*/ 3360084 h 3939515"/>
              <a:gd name="connsiteX1649" fmla="*/ 4378908 w 5084743"/>
              <a:gd name="connsiteY1649" fmla="*/ 3368276 h 3939515"/>
              <a:gd name="connsiteX1650" fmla="*/ 4444102 w 5084743"/>
              <a:gd name="connsiteY1650" fmla="*/ 3377622 h 3939515"/>
              <a:gd name="connsiteX1651" fmla="*/ 4529526 w 5084743"/>
              <a:gd name="connsiteY1651" fmla="*/ 3375315 h 3939515"/>
              <a:gd name="connsiteX1652" fmla="*/ 4698318 w 5084743"/>
              <a:gd name="connsiteY1652" fmla="*/ 3378355 h 3939515"/>
              <a:gd name="connsiteX1653" fmla="*/ 4538552 w 5084743"/>
              <a:gd name="connsiteY1653" fmla="*/ 3390056 h 3939515"/>
              <a:gd name="connsiteX1654" fmla="*/ 4463403 w 5084743"/>
              <a:gd name="connsiteY1654" fmla="*/ 3399917 h 3939515"/>
              <a:gd name="connsiteX1655" fmla="*/ 4447631 w 5084743"/>
              <a:gd name="connsiteY1655" fmla="*/ 3412769 h 3939515"/>
              <a:gd name="connsiteX1656" fmla="*/ 4371061 w 5084743"/>
              <a:gd name="connsiteY1656" fmla="*/ 3412670 h 3939515"/>
              <a:gd name="connsiteX1657" fmla="*/ 4369563 w 5084743"/>
              <a:gd name="connsiteY1657" fmla="*/ 3433471 h 3939515"/>
              <a:gd name="connsiteX1658" fmla="*/ 4274253 w 5084743"/>
              <a:gd name="connsiteY1658" fmla="*/ 3442006 h 3939515"/>
              <a:gd name="connsiteX1659" fmla="*/ 4354823 w 5084743"/>
              <a:gd name="connsiteY1659" fmla="*/ 3442496 h 3939515"/>
              <a:gd name="connsiteX1660" fmla="*/ 4480815 w 5084743"/>
              <a:gd name="connsiteY1660" fmla="*/ 3447009 h 3939515"/>
              <a:gd name="connsiteX1661" fmla="*/ 4391099 w 5084743"/>
              <a:gd name="connsiteY1661" fmla="*/ 3465258 h 3939515"/>
              <a:gd name="connsiteX1662" fmla="*/ 4437256 w 5084743"/>
              <a:gd name="connsiteY1662" fmla="*/ 3481789 h 3939515"/>
              <a:gd name="connsiteX1663" fmla="*/ 4372629 w 5084743"/>
              <a:gd name="connsiteY1663" fmla="*/ 3485591 h 3939515"/>
              <a:gd name="connsiteX1664" fmla="*/ 4308002 w 5084743"/>
              <a:gd name="connsiteY1664" fmla="*/ 3489394 h 3939515"/>
              <a:gd name="connsiteX1665" fmla="*/ 4308002 w 5084743"/>
              <a:gd name="connsiteY1665" fmla="*/ 3489394 h 3939515"/>
              <a:gd name="connsiteX1666" fmla="*/ 4391369 w 5084743"/>
              <a:gd name="connsiteY1666" fmla="*/ 3494740 h 3939515"/>
              <a:gd name="connsiteX1667" fmla="*/ 4387075 w 5084743"/>
              <a:gd name="connsiteY1667" fmla="*/ 3510681 h 3939515"/>
              <a:gd name="connsiteX1668" fmla="*/ 4526385 w 5084743"/>
              <a:gd name="connsiteY1668" fmla="*/ 3513992 h 3939515"/>
              <a:gd name="connsiteX1669" fmla="*/ 4476033 w 5084743"/>
              <a:gd name="connsiteY1669" fmla="*/ 3525742 h 3939515"/>
              <a:gd name="connsiteX1670" fmla="*/ 4591577 w 5084743"/>
              <a:gd name="connsiteY1670" fmla="*/ 3523336 h 3939515"/>
              <a:gd name="connsiteX1671" fmla="*/ 4787225 w 5084743"/>
              <a:gd name="connsiteY1671" fmla="*/ 3520613 h 3939515"/>
              <a:gd name="connsiteX1672" fmla="*/ 4862111 w 5084743"/>
              <a:gd name="connsiteY1672" fmla="*/ 3515060 h 3939515"/>
              <a:gd name="connsiteX1673" fmla="*/ 4846778 w 5084743"/>
              <a:gd name="connsiteY1673" fmla="*/ 3525242 h 3939515"/>
              <a:gd name="connsiteX1674" fmla="*/ 4752357 w 5084743"/>
              <a:gd name="connsiteY1674" fmla="*/ 3534221 h 3939515"/>
              <a:gd name="connsiteX1675" fmla="*/ 4516772 w 5084743"/>
              <a:gd name="connsiteY1675" fmla="*/ 3549703 h 3939515"/>
              <a:gd name="connsiteX1676" fmla="*/ 4472942 w 5084743"/>
              <a:gd name="connsiteY1676" fmla="*/ 3555001 h 3939515"/>
              <a:gd name="connsiteX1677" fmla="*/ 4448881 w 5084743"/>
              <a:gd name="connsiteY1677" fmla="*/ 3565623 h 3939515"/>
              <a:gd name="connsiteX1678" fmla="*/ 4460359 w 5084743"/>
              <a:gd name="connsiteY1678" fmla="*/ 3568713 h 3939515"/>
              <a:gd name="connsiteX1679" fmla="*/ 4480300 w 5084743"/>
              <a:gd name="connsiteY1679" fmla="*/ 3591179 h 3939515"/>
              <a:gd name="connsiteX1680" fmla="*/ 4382463 w 5084743"/>
              <a:gd name="connsiteY1680" fmla="*/ 3606558 h 3939515"/>
              <a:gd name="connsiteX1681" fmla="*/ 4476743 w 5084743"/>
              <a:gd name="connsiteY1681" fmla="*/ 3619631 h 3939515"/>
              <a:gd name="connsiteX1682" fmla="*/ 4438506 w 5084743"/>
              <a:gd name="connsiteY1682" fmla="*/ 3634641 h 3939515"/>
              <a:gd name="connsiteX1683" fmla="*/ 4514614 w 5084743"/>
              <a:gd name="connsiteY1683" fmla="*/ 3639317 h 3939515"/>
              <a:gd name="connsiteX1684" fmla="*/ 4586571 w 5084743"/>
              <a:gd name="connsiteY1684" fmla="*/ 3639428 h 3939515"/>
              <a:gd name="connsiteX1685" fmla="*/ 4566516 w 5084743"/>
              <a:gd name="connsiteY1685" fmla="*/ 3650142 h 3939515"/>
              <a:gd name="connsiteX1686" fmla="*/ 4560302 w 5084743"/>
              <a:gd name="connsiteY1686" fmla="*/ 3650933 h 3939515"/>
              <a:gd name="connsiteX1687" fmla="*/ 4473751 w 5084743"/>
              <a:gd name="connsiteY1687" fmla="*/ 3661229 h 3939515"/>
              <a:gd name="connsiteX1688" fmla="*/ 4416774 w 5084743"/>
              <a:gd name="connsiteY1688" fmla="*/ 3667091 h 3939515"/>
              <a:gd name="connsiteX1689" fmla="*/ 4465632 w 5084743"/>
              <a:gd name="connsiteY1689" fmla="*/ 3676142 h 3939515"/>
              <a:gd name="connsiteX1690" fmla="*/ 4519911 w 5084743"/>
              <a:gd name="connsiteY1690" fmla="*/ 3677761 h 3939515"/>
              <a:gd name="connsiteX1691" fmla="*/ 4456484 w 5084743"/>
              <a:gd name="connsiteY1691" fmla="*/ 3694881 h 3939515"/>
              <a:gd name="connsiteX1692" fmla="*/ 4437451 w 5084743"/>
              <a:gd name="connsiteY1692" fmla="*/ 3702068 h 3939515"/>
              <a:gd name="connsiteX1693" fmla="*/ 4471787 w 5084743"/>
              <a:gd name="connsiteY1693" fmla="*/ 3699000 h 3939515"/>
              <a:gd name="connsiteX1694" fmla="*/ 4475957 w 5084743"/>
              <a:gd name="connsiteY1694" fmla="*/ 3716538 h 3939515"/>
              <a:gd name="connsiteX1695" fmla="*/ 4504561 w 5084743"/>
              <a:gd name="connsiteY1695" fmla="*/ 3716032 h 3939515"/>
              <a:gd name="connsiteX1696" fmla="*/ 4515818 w 5084743"/>
              <a:gd name="connsiteY1696" fmla="*/ 3716410 h 3939515"/>
              <a:gd name="connsiteX1697" fmla="*/ 4508988 w 5084743"/>
              <a:gd name="connsiteY1697" fmla="*/ 3716851 h 3939515"/>
              <a:gd name="connsiteX1698" fmla="*/ 4509700 w 5084743"/>
              <a:gd name="connsiteY1698" fmla="*/ 3727112 h 3939515"/>
              <a:gd name="connsiteX1699" fmla="*/ 4506001 w 5084743"/>
              <a:gd name="connsiteY1699" fmla="*/ 3729416 h 3939515"/>
              <a:gd name="connsiteX1700" fmla="*/ 4509812 w 5084743"/>
              <a:gd name="connsiteY1700" fmla="*/ 3728738 h 3939515"/>
              <a:gd name="connsiteX1701" fmla="*/ 4510017 w 5084743"/>
              <a:gd name="connsiteY1701" fmla="*/ 3731669 h 3939515"/>
              <a:gd name="connsiteX1702" fmla="*/ 4515280 w 5084743"/>
              <a:gd name="connsiteY1702" fmla="*/ 3742293 h 3939515"/>
              <a:gd name="connsiteX1703" fmla="*/ 4515028 w 5084743"/>
              <a:gd name="connsiteY1703" fmla="*/ 3744154 h 3939515"/>
              <a:gd name="connsiteX1704" fmla="*/ 4437892 w 5084743"/>
              <a:gd name="connsiteY1704" fmla="*/ 3748694 h 3939515"/>
              <a:gd name="connsiteX1705" fmla="*/ 4499497 w 5084743"/>
              <a:gd name="connsiteY1705" fmla="*/ 3749217 h 3939515"/>
              <a:gd name="connsiteX1706" fmla="*/ 4512390 w 5084743"/>
              <a:gd name="connsiteY1706" fmla="*/ 3748679 h 3939515"/>
              <a:gd name="connsiteX1707" fmla="*/ 4483805 w 5084743"/>
              <a:gd name="connsiteY1707" fmla="*/ 3761303 h 3939515"/>
              <a:gd name="connsiteX1708" fmla="*/ 4450216 w 5084743"/>
              <a:gd name="connsiteY1708" fmla="*/ 3776120 h 3939515"/>
              <a:gd name="connsiteX1709" fmla="*/ 4361089 w 5084743"/>
              <a:gd name="connsiteY1709" fmla="*/ 3804978 h 3939515"/>
              <a:gd name="connsiteX1710" fmla="*/ 4265609 w 5084743"/>
              <a:gd name="connsiteY1710" fmla="*/ 3828937 h 3939515"/>
              <a:gd name="connsiteX1711" fmla="*/ 4239400 w 5084743"/>
              <a:gd name="connsiteY1711" fmla="*/ 3826148 h 3939515"/>
              <a:gd name="connsiteX1712" fmla="*/ 4206876 w 5084743"/>
              <a:gd name="connsiteY1712" fmla="*/ 3806696 h 3939515"/>
              <a:gd name="connsiteX1713" fmla="*/ 4193258 w 5084743"/>
              <a:gd name="connsiteY1713" fmla="*/ 3813179 h 3939515"/>
              <a:gd name="connsiteX1714" fmla="*/ 4173325 w 5084743"/>
              <a:gd name="connsiteY1714" fmla="*/ 3814120 h 3939515"/>
              <a:gd name="connsiteX1715" fmla="*/ 4127145 w 5084743"/>
              <a:gd name="connsiteY1715" fmla="*/ 3803938 h 3939515"/>
              <a:gd name="connsiteX1716" fmla="*/ 4081004 w 5084743"/>
              <a:gd name="connsiteY1716" fmla="*/ 3821544 h 3939515"/>
              <a:gd name="connsiteX1717" fmla="*/ 4039044 w 5084743"/>
              <a:gd name="connsiteY1717" fmla="*/ 3835423 h 3939515"/>
              <a:gd name="connsiteX1718" fmla="*/ 3997089 w 5084743"/>
              <a:gd name="connsiteY1718" fmla="*/ 3843754 h 3939515"/>
              <a:gd name="connsiteX1719" fmla="*/ 4012836 w 5084743"/>
              <a:gd name="connsiteY1719" fmla="*/ 3876761 h 3939515"/>
              <a:gd name="connsiteX1720" fmla="*/ 4047452 w 5084743"/>
              <a:gd name="connsiteY1720" fmla="*/ 3865770 h 3939515"/>
              <a:gd name="connsiteX1721" fmla="*/ 4072596 w 5084743"/>
              <a:gd name="connsiteY1721" fmla="*/ 3895112 h 3939515"/>
              <a:gd name="connsiteX1722" fmla="*/ 4089410 w 5084743"/>
              <a:gd name="connsiteY1722" fmla="*/ 3909768 h 3939515"/>
              <a:gd name="connsiteX1723" fmla="*/ 4072597 w 5084743"/>
              <a:gd name="connsiteY1723" fmla="*/ 3931783 h 3939515"/>
              <a:gd name="connsiteX1724" fmla="*/ 4047453 w 5084743"/>
              <a:gd name="connsiteY1724" fmla="*/ 3939208 h 3939515"/>
              <a:gd name="connsiteX1725" fmla="*/ 3669831 w 5084743"/>
              <a:gd name="connsiteY1725" fmla="*/ 3931783 h 3939515"/>
              <a:gd name="connsiteX1726" fmla="*/ 3595350 w 5084743"/>
              <a:gd name="connsiteY1726" fmla="*/ 3927211 h 3939515"/>
              <a:gd name="connsiteX1727" fmla="*/ 3527145 w 5084743"/>
              <a:gd name="connsiteY1727" fmla="*/ 3917126 h 3939515"/>
              <a:gd name="connsiteX1728" fmla="*/ 3354100 w 5084743"/>
              <a:gd name="connsiteY1728" fmla="*/ 3877700 h 3939515"/>
              <a:gd name="connsiteX1729" fmla="*/ 3174707 w 5084743"/>
              <a:gd name="connsiteY1729" fmla="*/ 3865770 h 3939515"/>
              <a:gd name="connsiteX1730" fmla="*/ 3079265 w 5084743"/>
              <a:gd name="connsiteY1730" fmla="*/ 3851049 h 3939515"/>
              <a:gd name="connsiteX1731" fmla="*/ 2990099 w 5084743"/>
              <a:gd name="connsiteY1731" fmla="*/ 3814120 h 3939515"/>
              <a:gd name="connsiteX1732" fmla="*/ 2921931 w 5084743"/>
              <a:gd name="connsiteY1732" fmla="*/ 3800210 h 3939515"/>
              <a:gd name="connsiteX1733" fmla="*/ 2847449 w 5084743"/>
              <a:gd name="connsiteY1733" fmla="*/ 3791877 h 3939515"/>
              <a:gd name="connsiteX1734" fmla="*/ 2704800 w 5084743"/>
              <a:gd name="connsiteY1734" fmla="*/ 3769635 h 3939515"/>
              <a:gd name="connsiteX1735" fmla="*/ 2562114 w 5084743"/>
              <a:gd name="connsiteY1735" fmla="*/ 3747425 h 3939515"/>
              <a:gd name="connsiteX1736" fmla="*/ 2453053 w 5084743"/>
              <a:gd name="connsiteY1736" fmla="*/ 3732578 h 3939515"/>
              <a:gd name="connsiteX1737" fmla="*/ 2014056 w 5084743"/>
              <a:gd name="connsiteY1737" fmla="*/ 3712544 h 3939515"/>
              <a:gd name="connsiteX1738" fmla="*/ 1979071 w 5084743"/>
              <a:gd name="connsiteY1738" fmla="*/ 3718183 h 3939515"/>
              <a:gd name="connsiteX1739" fmla="*/ 1271796 w 5084743"/>
              <a:gd name="connsiteY1739" fmla="*/ 3819228 h 3939515"/>
              <a:gd name="connsiteX1740" fmla="*/ 1230126 w 5084743"/>
              <a:gd name="connsiteY1740" fmla="*/ 3823601 h 3939515"/>
              <a:gd name="connsiteX1741" fmla="*/ 1224548 w 5084743"/>
              <a:gd name="connsiteY1741" fmla="*/ 3817699 h 3939515"/>
              <a:gd name="connsiteX1742" fmla="*/ 1613766 w 5084743"/>
              <a:gd name="connsiteY1742" fmla="*/ 3770888 h 3939515"/>
              <a:gd name="connsiteX1743" fmla="*/ 1651933 w 5084743"/>
              <a:gd name="connsiteY1743" fmla="*/ 3754928 h 3939515"/>
              <a:gd name="connsiteX1744" fmla="*/ 1410038 w 5084743"/>
              <a:gd name="connsiteY1744" fmla="*/ 3785038 h 3939515"/>
              <a:gd name="connsiteX1745" fmla="*/ 1184253 w 5084743"/>
              <a:gd name="connsiteY1745" fmla="*/ 3814071 h 3939515"/>
              <a:gd name="connsiteX1746" fmla="*/ 1230600 w 5084743"/>
              <a:gd name="connsiteY1746" fmla="*/ 3800065 h 3939515"/>
              <a:gd name="connsiteX1747" fmla="*/ 1431001 w 5084743"/>
              <a:gd name="connsiteY1747" fmla="*/ 3774908 h 3939515"/>
              <a:gd name="connsiteX1748" fmla="*/ 1731301 w 5084743"/>
              <a:gd name="connsiteY1748" fmla="*/ 3730942 h 3939515"/>
              <a:gd name="connsiteX1749" fmla="*/ 1825492 w 5084743"/>
              <a:gd name="connsiteY1749" fmla="*/ 3714954 h 3939515"/>
              <a:gd name="connsiteX1750" fmla="*/ 1904906 w 5084743"/>
              <a:gd name="connsiteY1750" fmla="*/ 3704792 h 3939515"/>
              <a:gd name="connsiteX1751" fmla="*/ 1867261 w 5084743"/>
              <a:gd name="connsiteY1751" fmla="*/ 3701377 h 3939515"/>
              <a:gd name="connsiteX1752" fmla="*/ 1862590 w 5084743"/>
              <a:gd name="connsiteY1752" fmla="*/ 3702250 h 3939515"/>
              <a:gd name="connsiteX1753" fmla="*/ 1776595 w 5084743"/>
              <a:gd name="connsiteY1753" fmla="*/ 3713460 h 3939515"/>
              <a:gd name="connsiteX1754" fmla="*/ 1725874 w 5084743"/>
              <a:gd name="connsiteY1754" fmla="*/ 3712982 h 3939515"/>
              <a:gd name="connsiteX1755" fmla="*/ 1470543 w 5084743"/>
              <a:gd name="connsiteY1755" fmla="*/ 3750946 h 3939515"/>
              <a:gd name="connsiteX1756" fmla="*/ 1399816 w 5084743"/>
              <a:gd name="connsiteY1756" fmla="*/ 3756672 h 3939515"/>
              <a:gd name="connsiteX1757" fmla="*/ 1387382 w 5084743"/>
              <a:gd name="connsiteY1757" fmla="*/ 3751226 h 3939515"/>
              <a:gd name="connsiteX1758" fmla="*/ 1328540 w 5084743"/>
              <a:gd name="connsiteY1758" fmla="*/ 3758306 h 3939515"/>
              <a:gd name="connsiteX1759" fmla="*/ 1328002 w 5084743"/>
              <a:gd name="connsiteY1759" fmla="*/ 3758501 h 3939515"/>
              <a:gd name="connsiteX1760" fmla="*/ 1289119 w 5084743"/>
              <a:gd name="connsiteY1760" fmla="*/ 3761975 h 3939515"/>
              <a:gd name="connsiteX1761" fmla="*/ 1289085 w 5084743"/>
              <a:gd name="connsiteY1761" fmla="*/ 3761085 h 3939515"/>
              <a:gd name="connsiteX1762" fmla="*/ 1119359 w 5084743"/>
              <a:gd name="connsiteY1762" fmla="*/ 3758546 h 3939515"/>
              <a:gd name="connsiteX1763" fmla="*/ 1073597 w 5084743"/>
              <a:gd name="connsiteY1763" fmla="*/ 3759232 h 3939515"/>
              <a:gd name="connsiteX1764" fmla="*/ 1062493 w 5084743"/>
              <a:gd name="connsiteY1764" fmla="*/ 3756992 h 3939515"/>
              <a:gd name="connsiteX1765" fmla="*/ 1041410 w 5084743"/>
              <a:gd name="connsiteY1765" fmla="*/ 3748222 h 3939515"/>
              <a:gd name="connsiteX1766" fmla="*/ 1180719 w 5084743"/>
              <a:gd name="connsiteY1766" fmla="*/ 3744911 h 3939515"/>
              <a:gd name="connsiteX1767" fmla="*/ 1176429 w 5084743"/>
              <a:gd name="connsiteY1767" fmla="*/ 3728968 h 3939515"/>
              <a:gd name="connsiteX1768" fmla="*/ 1211746 w 5084743"/>
              <a:gd name="connsiteY1768" fmla="*/ 3726470 h 3939515"/>
              <a:gd name="connsiteX1769" fmla="*/ 1225886 w 5084743"/>
              <a:gd name="connsiteY1769" fmla="*/ 3726098 h 3939515"/>
              <a:gd name="connsiteX1770" fmla="*/ 1242558 w 5084743"/>
              <a:gd name="connsiteY1770" fmla="*/ 3722478 h 3939515"/>
              <a:gd name="connsiteX1771" fmla="*/ 1244984 w 5084743"/>
              <a:gd name="connsiteY1771" fmla="*/ 3722160 h 3939515"/>
              <a:gd name="connsiteX1772" fmla="*/ 1230286 w 5084743"/>
              <a:gd name="connsiteY1772" fmla="*/ 3720708 h 3939515"/>
              <a:gd name="connsiteX1773" fmla="*/ 1195166 w 5084743"/>
              <a:gd name="connsiteY1773" fmla="*/ 3719820 h 3939515"/>
              <a:gd name="connsiteX1774" fmla="*/ 1130539 w 5084743"/>
              <a:gd name="connsiteY1774" fmla="*/ 3716019 h 3939515"/>
              <a:gd name="connsiteX1775" fmla="*/ 1176697 w 5084743"/>
              <a:gd name="connsiteY1775" fmla="*/ 3699487 h 3939515"/>
              <a:gd name="connsiteX1776" fmla="*/ 1169268 w 5084743"/>
              <a:gd name="connsiteY1776" fmla="*/ 3697617 h 3939515"/>
              <a:gd name="connsiteX1777" fmla="*/ 1167516 w 5084743"/>
              <a:gd name="connsiteY1777" fmla="*/ 3697372 h 3939515"/>
              <a:gd name="connsiteX1778" fmla="*/ 1144715 w 5084743"/>
              <a:gd name="connsiteY1778" fmla="*/ 3700756 h 3939515"/>
              <a:gd name="connsiteX1779" fmla="*/ 1100387 w 5084743"/>
              <a:gd name="connsiteY1779" fmla="*/ 3706011 h 3939515"/>
              <a:gd name="connsiteX1780" fmla="*/ 1089234 w 5084743"/>
              <a:gd name="connsiteY1780" fmla="*/ 3694207 h 3939515"/>
              <a:gd name="connsiteX1781" fmla="*/ 989955 w 5084743"/>
              <a:gd name="connsiteY1781" fmla="*/ 3704609 h 3939515"/>
              <a:gd name="connsiteX1782" fmla="*/ 896188 w 5084743"/>
              <a:gd name="connsiteY1782" fmla="*/ 3713112 h 3939515"/>
              <a:gd name="connsiteX1783" fmla="*/ 822022 w 5084743"/>
              <a:gd name="connsiteY1783" fmla="*/ 3720670 h 3939515"/>
              <a:gd name="connsiteX1784" fmla="*/ 839715 w 5084743"/>
              <a:gd name="connsiteY1784" fmla="*/ 3716049 h 3939515"/>
              <a:gd name="connsiteX1785" fmla="*/ 916986 w 5084743"/>
              <a:gd name="connsiteY1785" fmla="*/ 3691657 h 3939515"/>
              <a:gd name="connsiteX1786" fmla="*/ 818230 w 5084743"/>
              <a:gd name="connsiteY1786" fmla="*/ 3715666 h 3939515"/>
              <a:gd name="connsiteX1787" fmla="*/ 823903 w 5084743"/>
              <a:gd name="connsiteY1787" fmla="*/ 3693651 h 3939515"/>
              <a:gd name="connsiteX1788" fmla="*/ 794356 w 5084743"/>
              <a:gd name="connsiteY1788" fmla="*/ 3698856 h 3939515"/>
              <a:gd name="connsiteX1789" fmla="*/ 769150 w 5084743"/>
              <a:gd name="connsiteY1789" fmla="*/ 3698516 h 3939515"/>
              <a:gd name="connsiteX1790" fmla="*/ 774101 w 5084743"/>
              <a:gd name="connsiteY1790" fmla="*/ 3693997 h 3939515"/>
              <a:gd name="connsiteX1791" fmla="*/ 793571 w 5084743"/>
              <a:gd name="connsiteY1791" fmla="*/ 3693405 h 3939515"/>
              <a:gd name="connsiteX1792" fmla="*/ 820774 w 5084743"/>
              <a:gd name="connsiteY1792" fmla="*/ 3688721 h 3939515"/>
              <a:gd name="connsiteX1793" fmla="*/ 825623 w 5084743"/>
              <a:gd name="connsiteY1793" fmla="*/ 3679667 h 3939515"/>
              <a:gd name="connsiteX1794" fmla="*/ 957815 w 5084743"/>
              <a:gd name="connsiteY1794" fmla="*/ 3663112 h 3939515"/>
              <a:gd name="connsiteX1795" fmla="*/ 929752 w 5084743"/>
              <a:gd name="connsiteY1795" fmla="*/ 3660211 h 3939515"/>
              <a:gd name="connsiteX1796" fmla="*/ 865818 w 5084743"/>
              <a:gd name="connsiteY1796" fmla="*/ 3665930 h 3939515"/>
              <a:gd name="connsiteX1797" fmla="*/ 851053 w 5084743"/>
              <a:gd name="connsiteY1797" fmla="*/ 3667513 h 3939515"/>
              <a:gd name="connsiteX1798" fmla="*/ 856726 w 5084743"/>
              <a:gd name="connsiteY1798" fmla="*/ 3665883 h 3939515"/>
              <a:gd name="connsiteX1799" fmla="*/ 855213 w 5084743"/>
              <a:gd name="connsiteY1799" fmla="*/ 3642224 h 3939515"/>
              <a:gd name="connsiteX1800" fmla="*/ 899577 w 5084743"/>
              <a:gd name="connsiteY1800" fmla="*/ 3632850 h 3939515"/>
              <a:gd name="connsiteX1801" fmla="*/ 872872 w 5084743"/>
              <a:gd name="connsiteY1801" fmla="*/ 3631144 h 3939515"/>
              <a:gd name="connsiteX1802" fmla="*/ 786512 w 5084743"/>
              <a:gd name="connsiteY1802" fmla="*/ 3634050 h 3939515"/>
              <a:gd name="connsiteX1803" fmla="*/ 806411 w 5084743"/>
              <a:gd name="connsiteY1803" fmla="*/ 3619388 h 3939515"/>
              <a:gd name="connsiteX1804" fmla="*/ 850122 w 5084743"/>
              <a:gd name="connsiteY1804" fmla="*/ 3611802 h 3939515"/>
              <a:gd name="connsiteX1805" fmla="*/ 841523 w 5084743"/>
              <a:gd name="connsiteY1805" fmla="*/ 3611455 h 3939515"/>
              <a:gd name="connsiteX1806" fmla="*/ 847570 w 5084743"/>
              <a:gd name="connsiteY1806" fmla="*/ 3606941 h 3939515"/>
              <a:gd name="connsiteX1807" fmla="*/ 858458 w 5084743"/>
              <a:gd name="connsiteY1807" fmla="*/ 3609746 h 3939515"/>
              <a:gd name="connsiteX1808" fmla="*/ 879836 w 5084743"/>
              <a:gd name="connsiteY1808" fmla="*/ 3603017 h 3939515"/>
              <a:gd name="connsiteX1809" fmla="*/ 912103 w 5084743"/>
              <a:gd name="connsiteY1809" fmla="*/ 3580900 h 3939515"/>
              <a:gd name="connsiteX1810" fmla="*/ 838194 w 5084743"/>
              <a:gd name="connsiteY1810" fmla="*/ 3595477 h 3939515"/>
              <a:gd name="connsiteX1811" fmla="*/ 621614 w 5084743"/>
              <a:gd name="connsiteY1811" fmla="*/ 3635979 h 3939515"/>
              <a:gd name="connsiteX1812" fmla="*/ 550084 w 5084743"/>
              <a:gd name="connsiteY1812" fmla="*/ 3642910 h 3939515"/>
              <a:gd name="connsiteX1813" fmla="*/ 672774 w 5084743"/>
              <a:gd name="connsiteY1813" fmla="*/ 3616190 h 3939515"/>
              <a:gd name="connsiteX1814" fmla="*/ 778362 w 5084743"/>
              <a:gd name="connsiteY1814" fmla="*/ 3583663 h 3939515"/>
              <a:gd name="connsiteX1815" fmla="*/ 799849 w 5084743"/>
              <a:gd name="connsiteY1815" fmla="*/ 3575609 h 3939515"/>
              <a:gd name="connsiteX1816" fmla="*/ 815300 w 5084743"/>
              <a:gd name="connsiteY1816" fmla="*/ 3573329 h 3939515"/>
              <a:gd name="connsiteX1817" fmla="*/ 903815 w 5084743"/>
              <a:gd name="connsiteY1817" fmla="*/ 3561832 h 3939515"/>
              <a:gd name="connsiteX1818" fmla="*/ 931568 w 5084743"/>
              <a:gd name="connsiteY1818" fmla="*/ 3558869 h 3939515"/>
              <a:gd name="connsiteX1819" fmla="*/ 949815 w 5084743"/>
              <a:gd name="connsiteY1819" fmla="*/ 3556343 h 3939515"/>
              <a:gd name="connsiteX1820" fmla="*/ 947509 w 5084743"/>
              <a:gd name="connsiteY1820" fmla="*/ 3555669 h 3939515"/>
              <a:gd name="connsiteX1821" fmla="*/ 946252 w 5084743"/>
              <a:gd name="connsiteY1821" fmla="*/ 3553144 h 3939515"/>
              <a:gd name="connsiteX1822" fmla="*/ 949503 w 5084743"/>
              <a:gd name="connsiteY1822" fmla="*/ 3553096 h 3939515"/>
              <a:gd name="connsiteX1823" fmla="*/ 936258 w 5084743"/>
              <a:gd name="connsiteY1823" fmla="*/ 3552027 h 3939515"/>
              <a:gd name="connsiteX1824" fmla="*/ 854934 w 5084743"/>
              <a:gd name="connsiteY1824" fmla="*/ 3554962 h 3939515"/>
              <a:gd name="connsiteX1825" fmla="*/ 872273 w 5084743"/>
              <a:gd name="connsiteY1825" fmla="*/ 3548463 h 3939515"/>
              <a:gd name="connsiteX1826" fmla="*/ 818405 w 5084743"/>
              <a:gd name="connsiteY1826" fmla="*/ 3544316 h 3939515"/>
              <a:gd name="connsiteX1827" fmla="*/ 896604 w 5084743"/>
              <a:gd name="connsiteY1827" fmla="*/ 3514101 h 3939515"/>
              <a:gd name="connsiteX1828" fmla="*/ 898064 w 5084743"/>
              <a:gd name="connsiteY1828" fmla="*/ 3513607 h 3939515"/>
              <a:gd name="connsiteX1829" fmla="*/ 887105 w 5084743"/>
              <a:gd name="connsiteY1829" fmla="*/ 3512943 h 3939515"/>
              <a:gd name="connsiteX1830" fmla="*/ 831514 w 5084743"/>
              <a:gd name="connsiteY1830" fmla="*/ 3510181 h 3939515"/>
              <a:gd name="connsiteX1831" fmla="*/ 823103 w 5084743"/>
              <a:gd name="connsiteY1831" fmla="*/ 3511375 h 3939515"/>
              <a:gd name="connsiteX1832" fmla="*/ 802971 w 5084743"/>
              <a:gd name="connsiteY1832" fmla="*/ 3509905 h 3939515"/>
              <a:gd name="connsiteX1833" fmla="*/ 803521 w 5084743"/>
              <a:gd name="connsiteY1833" fmla="*/ 3507436 h 3939515"/>
              <a:gd name="connsiteX1834" fmla="*/ 759034 w 5084743"/>
              <a:gd name="connsiteY1834" fmla="*/ 3502112 h 3939515"/>
              <a:gd name="connsiteX1835" fmla="*/ 666718 w 5084743"/>
              <a:gd name="connsiteY1835" fmla="*/ 3489348 h 3939515"/>
              <a:gd name="connsiteX1836" fmla="*/ 438889 w 5084743"/>
              <a:gd name="connsiteY1836" fmla="*/ 3543090 h 3939515"/>
              <a:gd name="connsiteX1837" fmla="*/ 159063 w 5084743"/>
              <a:gd name="connsiteY1837" fmla="*/ 3594940 h 3939515"/>
              <a:gd name="connsiteX1838" fmla="*/ 266834 w 5084743"/>
              <a:gd name="connsiteY1838" fmla="*/ 3567325 h 3939515"/>
              <a:gd name="connsiteX1839" fmla="*/ 313401 w 5084743"/>
              <a:gd name="connsiteY1839" fmla="*/ 3556751 h 3939515"/>
              <a:gd name="connsiteX1840" fmla="*/ 341906 w 5084743"/>
              <a:gd name="connsiteY1840" fmla="*/ 3551848 h 3939515"/>
              <a:gd name="connsiteX1841" fmla="*/ 347155 w 5084743"/>
              <a:gd name="connsiteY1841" fmla="*/ 3549090 h 3939515"/>
              <a:gd name="connsiteX1842" fmla="*/ 389797 w 5084743"/>
              <a:gd name="connsiteY1842" fmla="*/ 3539407 h 3939515"/>
              <a:gd name="connsiteX1843" fmla="*/ 518116 w 5084743"/>
              <a:gd name="connsiteY1843" fmla="*/ 3507360 h 3939515"/>
              <a:gd name="connsiteX1844" fmla="*/ 532669 w 5084743"/>
              <a:gd name="connsiteY1844" fmla="*/ 3502472 h 3939515"/>
              <a:gd name="connsiteX1845" fmla="*/ 644611 w 5084743"/>
              <a:gd name="connsiteY1845" fmla="*/ 3485660 h 3939515"/>
              <a:gd name="connsiteX1846" fmla="*/ 633118 w 5084743"/>
              <a:gd name="connsiteY1846" fmla="*/ 3480587 h 3939515"/>
              <a:gd name="connsiteX1847" fmla="*/ 630749 w 5084743"/>
              <a:gd name="connsiteY1847" fmla="*/ 3479540 h 3939515"/>
              <a:gd name="connsiteX1848" fmla="*/ 582419 w 5084743"/>
              <a:gd name="connsiteY1848" fmla="*/ 3485759 h 3939515"/>
              <a:gd name="connsiteX1849" fmla="*/ 617866 w 5084743"/>
              <a:gd name="connsiteY1849" fmla="*/ 3473849 h 3939515"/>
              <a:gd name="connsiteX1850" fmla="*/ 607466 w 5084743"/>
              <a:gd name="connsiteY1850" fmla="*/ 3469258 h 3939515"/>
              <a:gd name="connsiteX1851" fmla="*/ 629969 w 5084743"/>
              <a:gd name="connsiteY1851" fmla="*/ 3469783 h 3939515"/>
              <a:gd name="connsiteX1852" fmla="*/ 636892 w 5084743"/>
              <a:gd name="connsiteY1852" fmla="*/ 3467456 h 3939515"/>
              <a:gd name="connsiteX1853" fmla="*/ 642726 w 5084743"/>
              <a:gd name="connsiteY1853" fmla="*/ 3466181 h 3939515"/>
              <a:gd name="connsiteX1854" fmla="*/ 594240 w 5084743"/>
              <a:gd name="connsiteY1854" fmla="*/ 3458082 h 3939515"/>
              <a:gd name="connsiteX1855" fmla="*/ 583368 w 5084743"/>
              <a:gd name="connsiteY1855" fmla="*/ 3456799 h 3939515"/>
              <a:gd name="connsiteX1856" fmla="*/ 566374 w 5084743"/>
              <a:gd name="connsiteY1856" fmla="*/ 3445334 h 3939515"/>
              <a:gd name="connsiteX1857" fmla="*/ 685264 w 5084743"/>
              <a:gd name="connsiteY1857" fmla="*/ 3457271 h 3939515"/>
              <a:gd name="connsiteX1858" fmla="*/ 714954 w 5084743"/>
              <a:gd name="connsiteY1858" fmla="*/ 3450916 h 3939515"/>
              <a:gd name="connsiteX1859" fmla="*/ 783127 w 5084743"/>
              <a:gd name="connsiteY1859" fmla="*/ 3425968 h 3939515"/>
              <a:gd name="connsiteX1860" fmla="*/ 715277 w 5084743"/>
              <a:gd name="connsiteY1860" fmla="*/ 3430591 h 3939515"/>
              <a:gd name="connsiteX1861" fmla="*/ 800262 w 5084743"/>
              <a:gd name="connsiteY1861" fmla="*/ 3397914 h 3939515"/>
              <a:gd name="connsiteX1862" fmla="*/ 878258 w 5084743"/>
              <a:gd name="connsiteY1862" fmla="*/ 3375852 h 3939515"/>
              <a:gd name="connsiteX1863" fmla="*/ 726556 w 5084743"/>
              <a:gd name="connsiteY1863" fmla="*/ 3358939 h 3939515"/>
              <a:gd name="connsiteX1864" fmla="*/ 536920 w 5084743"/>
              <a:gd name="connsiteY1864" fmla="*/ 3337582 h 3939515"/>
              <a:gd name="connsiteX1865" fmla="*/ 519645 w 5084743"/>
              <a:gd name="connsiteY1865" fmla="*/ 3336763 h 3939515"/>
              <a:gd name="connsiteX1866" fmla="*/ 506406 w 5084743"/>
              <a:gd name="connsiteY1866" fmla="*/ 3336204 h 3939515"/>
              <a:gd name="connsiteX1867" fmla="*/ 503296 w 5084743"/>
              <a:gd name="connsiteY1867" fmla="*/ 3327538 h 3939515"/>
              <a:gd name="connsiteX1868" fmla="*/ 509671 w 5084743"/>
              <a:gd name="connsiteY1868" fmla="*/ 3327821 h 3939515"/>
              <a:gd name="connsiteX1869" fmla="*/ 774461 w 5084743"/>
              <a:gd name="connsiteY1869" fmla="*/ 3353649 h 3939515"/>
              <a:gd name="connsiteX1870" fmla="*/ 882917 w 5084743"/>
              <a:gd name="connsiteY1870" fmla="*/ 3362749 h 3939515"/>
              <a:gd name="connsiteX1871" fmla="*/ 888822 w 5084743"/>
              <a:gd name="connsiteY1871" fmla="*/ 3355038 h 3939515"/>
              <a:gd name="connsiteX1872" fmla="*/ 877656 w 5084743"/>
              <a:gd name="connsiteY1872" fmla="*/ 3354362 h 3939515"/>
              <a:gd name="connsiteX1873" fmla="*/ 889961 w 5084743"/>
              <a:gd name="connsiteY1873" fmla="*/ 3348053 h 3939515"/>
              <a:gd name="connsiteX1874" fmla="*/ 894955 w 5084743"/>
              <a:gd name="connsiteY1874" fmla="*/ 3346379 h 3939515"/>
              <a:gd name="connsiteX1875" fmla="*/ 898392 w 5084743"/>
              <a:gd name="connsiteY1875" fmla="*/ 3341486 h 3939515"/>
              <a:gd name="connsiteX1876" fmla="*/ 919589 w 5084743"/>
              <a:gd name="connsiteY1876" fmla="*/ 3337659 h 3939515"/>
              <a:gd name="connsiteX1877" fmla="*/ 920628 w 5084743"/>
              <a:gd name="connsiteY1877" fmla="*/ 3337774 h 3939515"/>
              <a:gd name="connsiteX1878" fmla="*/ 921110 w 5084743"/>
              <a:gd name="connsiteY1878" fmla="*/ 3337613 h 3939515"/>
              <a:gd name="connsiteX1879" fmla="*/ 956228 w 5084743"/>
              <a:gd name="connsiteY1879" fmla="*/ 3325838 h 3939515"/>
              <a:gd name="connsiteX1880" fmla="*/ 978027 w 5084743"/>
              <a:gd name="connsiteY1880" fmla="*/ 3316549 h 3939515"/>
              <a:gd name="connsiteX1881" fmla="*/ 976435 w 5084743"/>
              <a:gd name="connsiteY1881" fmla="*/ 3316370 h 3939515"/>
              <a:gd name="connsiteX1882" fmla="*/ 976296 w 5084743"/>
              <a:gd name="connsiteY1882" fmla="*/ 3316356 h 3939515"/>
              <a:gd name="connsiteX1883" fmla="*/ 942205 w 5084743"/>
              <a:gd name="connsiteY1883" fmla="*/ 3323227 h 3939515"/>
              <a:gd name="connsiteX1884" fmla="*/ 897698 w 5084743"/>
              <a:gd name="connsiteY1884" fmla="*/ 3335638 h 3939515"/>
              <a:gd name="connsiteX1885" fmla="*/ 814957 w 5084743"/>
              <a:gd name="connsiteY1885" fmla="*/ 3355754 h 3939515"/>
              <a:gd name="connsiteX1886" fmla="*/ 866637 w 5084743"/>
              <a:gd name="connsiteY1886" fmla="*/ 3317181 h 3939515"/>
              <a:gd name="connsiteX1887" fmla="*/ 746779 w 5084743"/>
              <a:gd name="connsiteY1887" fmla="*/ 3328797 h 3939515"/>
              <a:gd name="connsiteX1888" fmla="*/ 903488 w 5084743"/>
              <a:gd name="connsiteY1888" fmla="*/ 3274583 h 3939515"/>
              <a:gd name="connsiteX1889" fmla="*/ 912057 w 5084743"/>
              <a:gd name="connsiteY1889" fmla="*/ 3271742 h 3939515"/>
              <a:gd name="connsiteX1890" fmla="*/ 900492 w 5084743"/>
              <a:gd name="connsiteY1890" fmla="*/ 3270219 h 3939515"/>
              <a:gd name="connsiteX1891" fmla="*/ 890271 w 5084743"/>
              <a:gd name="connsiteY1891" fmla="*/ 3268021 h 3939515"/>
              <a:gd name="connsiteX1892" fmla="*/ 892033 w 5084743"/>
              <a:gd name="connsiteY1892" fmla="*/ 3267453 h 3939515"/>
              <a:gd name="connsiteX1893" fmla="*/ 881562 w 5084743"/>
              <a:gd name="connsiteY1893" fmla="*/ 3268899 h 3939515"/>
              <a:gd name="connsiteX1894" fmla="*/ 883161 w 5084743"/>
              <a:gd name="connsiteY1894" fmla="*/ 3269669 h 3939515"/>
              <a:gd name="connsiteX1895" fmla="*/ 860129 w 5084743"/>
              <a:gd name="connsiteY1895" fmla="*/ 3262876 h 3939515"/>
              <a:gd name="connsiteX1896" fmla="*/ 874515 w 5084743"/>
              <a:gd name="connsiteY1896" fmla="*/ 3265499 h 3939515"/>
              <a:gd name="connsiteX1897" fmla="*/ 879872 w 5084743"/>
              <a:gd name="connsiteY1897" fmla="*/ 3268084 h 3939515"/>
              <a:gd name="connsiteX1898" fmla="*/ 877133 w 5084743"/>
              <a:gd name="connsiteY1898" fmla="*/ 3266666 h 3939515"/>
              <a:gd name="connsiteX1899" fmla="*/ 871578 w 5084743"/>
              <a:gd name="connsiteY1899" fmla="*/ 3243331 h 3939515"/>
              <a:gd name="connsiteX1900" fmla="*/ 775319 w 5084743"/>
              <a:gd name="connsiteY1900" fmla="*/ 3272952 h 3939515"/>
              <a:gd name="connsiteX1901" fmla="*/ 750535 w 5084743"/>
              <a:gd name="connsiteY1901" fmla="*/ 3262865 h 3939515"/>
              <a:gd name="connsiteX1902" fmla="*/ 652228 w 5084743"/>
              <a:gd name="connsiteY1902" fmla="*/ 3279418 h 3939515"/>
              <a:gd name="connsiteX1903" fmla="*/ 446800 w 5084743"/>
              <a:gd name="connsiteY1903" fmla="*/ 3326253 h 3939515"/>
              <a:gd name="connsiteX1904" fmla="*/ 657901 w 5084743"/>
              <a:gd name="connsiteY1904" fmla="*/ 3257403 h 3939515"/>
              <a:gd name="connsiteX1905" fmla="*/ 700218 w 5084743"/>
              <a:gd name="connsiteY1905" fmla="*/ 3242521 h 3939515"/>
              <a:gd name="connsiteX1906" fmla="*/ 753503 w 5084743"/>
              <a:gd name="connsiteY1906" fmla="*/ 3230307 h 3939515"/>
              <a:gd name="connsiteX1907" fmla="*/ 730624 w 5084743"/>
              <a:gd name="connsiteY1907" fmla="*/ 3227981 h 3939515"/>
              <a:gd name="connsiteX1908" fmla="*/ 650122 w 5084743"/>
              <a:gd name="connsiteY1908" fmla="*/ 3219437 h 3939515"/>
              <a:gd name="connsiteX1909" fmla="*/ 642006 w 5084743"/>
              <a:gd name="connsiteY1909" fmla="*/ 3222257 h 3939515"/>
              <a:gd name="connsiteX1910" fmla="*/ 556496 w 5084743"/>
              <a:gd name="connsiteY1910" fmla="*/ 3237958 h 3939515"/>
              <a:gd name="connsiteX1911" fmla="*/ 574891 w 5084743"/>
              <a:gd name="connsiteY1911" fmla="*/ 3226418 h 3939515"/>
              <a:gd name="connsiteX1912" fmla="*/ 558936 w 5084743"/>
              <a:gd name="connsiteY1912" fmla="*/ 3210792 h 3939515"/>
              <a:gd name="connsiteX1913" fmla="*/ 561565 w 5084743"/>
              <a:gd name="connsiteY1913" fmla="*/ 3210038 h 3939515"/>
              <a:gd name="connsiteX1914" fmla="*/ 481408 w 5084743"/>
              <a:gd name="connsiteY1914" fmla="*/ 3201530 h 3939515"/>
              <a:gd name="connsiteX1915" fmla="*/ 481193 w 5084743"/>
              <a:gd name="connsiteY1915" fmla="*/ 3185305 h 3939515"/>
              <a:gd name="connsiteX1916" fmla="*/ 541523 w 5084743"/>
              <a:gd name="connsiteY1916" fmla="*/ 3193060 h 3939515"/>
              <a:gd name="connsiteX1917" fmla="*/ 601505 w 5084743"/>
              <a:gd name="connsiteY1917" fmla="*/ 3198587 h 3939515"/>
              <a:gd name="connsiteX1918" fmla="*/ 601506 w 5084743"/>
              <a:gd name="connsiteY1918" fmla="*/ 3198586 h 3939515"/>
              <a:gd name="connsiteX1919" fmla="*/ 636143 w 5084743"/>
              <a:gd name="connsiteY1919" fmla="*/ 3189722 h 3939515"/>
              <a:gd name="connsiteX1920" fmla="*/ 537392 w 5084743"/>
              <a:gd name="connsiteY1920" fmla="*/ 3177075 h 3939515"/>
              <a:gd name="connsiteX1921" fmla="*/ 512727 w 5084743"/>
              <a:gd name="connsiteY1921" fmla="*/ 3174341 h 3939515"/>
              <a:gd name="connsiteX1922" fmla="*/ 430580 w 5084743"/>
              <a:gd name="connsiteY1922" fmla="*/ 3194153 h 3939515"/>
              <a:gd name="connsiteX1923" fmla="*/ 265348 w 5084743"/>
              <a:gd name="connsiteY1923" fmla="*/ 3229874 h 3939515"/>
              <a:gd name="connsiteX1924" fmla="*/ 40935 w 5084743"/>
              <a:gd name="connsiteY1924" fmla="*/ 3266061 h 3939515"/>
              <a:gd name="connsiteX1925" fmla="*/ 9551 w 5084743"/>
              <a:gd name="connsiteY1925" fmla="*/ 3271123 h 3939515"/>
              <a:gd name="connsiteX1926" fmla="*/ 5181 w 5084743"/>
              <a:gd name="connsiteY1926" fmla="*/ 3267385 h 3939515"/>
              <a:gd name="connsiteX1927" fmla="*/ 0 w 5084743"/>
              <a:gd name="connsiteY1927" fmla="*/ 3259567 h 3939515"/>
              <a:gd name="connsiteX1928" fmla="*/ 59680 w 5084743"/>
              <a:gd name="connsiteY1928" fmla="*/ 3247621 h 3939515"/>
              <a:gd name="connsiteX1929" fmla="*/ 141132 w 5084743"/>
              <a:gd name="connsiteY1929" fmla="*/ 3224739 h 3939515"/>
              <a:gd name="connsiteX1930" fmla="*/ 186693 w 5084743"/>
              <a:gd name="connsiteY1930" fmla="*/ 3215640 h 3939515"/>
              <a:gd name="connsiteX1931" fmla="*/ 186693 w 5084743"/>
              <a:gd name="connsiteY1931" fmla="*/ 3215640 h 3939515"/>
              <a:gd name="connsiteX1932" fmla="*/ 141132 w 5084743"/>
              <a:gd name="connsiteY1932" fmla="*/ 3224739 h 3939515"/>
              <a:gd name="connsiteX1933" fmla="*/ 41142 w 5084743"/>
              <a:gd name="connsiteY1933" fmla="*/ 3237990 h 3939515"/>
              <a:gd name="connsiteX1934" fmla="*/ 4813 w 5084743"/>
              <a:gd name="connsiteY1934" fmla="*/ 3244592 h 3939515"/>
              <a:gd name="connsiteX1935" fmla="*/ 3123 w 5084743"/>
              <a:gd name="connsiteY1935" fmla="*/ 3236319 h 3939515"/>
              <a:gd name="connsiteX1936" fmla="*/ 7889 w 5084743"/>
              <a:gd name="connsiteY1936" fmla="*/ 3231353 h 3939515"/>
              <a:gd name="connsiteX1937" fmla="*/ 300366 w 5084743"/>
              <a:gd name="connsiteY1937" fmla="*/ 3172915 h 3939515"/>
              <a:gd name="connsiteX1938" fmla="*/ 369179 w 5084743"/>
              <a:gd name="connsiteY1938" fmla="*/ 3157160 h 3939515"/>
              <a:gd name="connsiteX1939" fmla="*/ 344680 w 5084743"/>
              <a:gd name="connsiteY1939" fmla="*/ 3153957 h 3939515"/>
              <a:gd name="connsiteX1940" fmla="*/ 348663 w 5084743"/>
              <a:gd name="connsiteY1940" fmla="*/ 3143159 h 3939515"/>
              <a:gd name="connsiteX1941" fmla="*/ 350683 w 5084743"/>
              <a:gd name="connsiteY1941" fmla="*/ 3141580 h 3939515"/>
              <a:gd name="connsiteX1942" fmla="*/ 376124 w 5084743"/>
              <a:gd name="connsiteY1942" fmla="*/ 3146456 h 3939515"/>
              <a:gd name="connsiteX1943" fmla="*/ 404794 w 5084743"/>
              <a:gd name="connsiteY1943" fmla="*/ 3144038 h 3939515"/>
              <a:gd name="connsiteX1944" fmla="*/ 411994 w 5084743"/>
              <a:gd name="connsiteY1944" fmla="*/ 3142738 h 3939515"/>
              <a:gd name="connsiteX1945" fmla="*/ 408721 w 5084743"/>
              <a:gd name="connsiteY1945" fmla="*/ 3148107 h 3939515"/>
              <a:gd name="connsiteX1946" fmla="*/ 473268 w 5084743"/>
              <a:gd name="connsiteY1946" fmla="*/ 3133329 h 3939515"/>
              <a:gd name="connsiteX1947" fmla="*/ 521894 w 5084743"/>
              <a:gd name="connsiteY1947" fmla="*/ 3120130 h 3939515"/>
              <a:gd name="connsiteX1948" fmla="*/ 475917 w 5084743"/>
              <a:gd name="connsiteY1948" fmla="*/ 3113361 h 3939515"/>
              <a:gd name="connsiteX1949" fmla="*/ 475387 w 5084743"/>
              <a:gd name="connsiteY1949" fmla="*/ 3107266 h 3939515"/>
              <a:gd name="connsiteX1950" fmla="*/ 473985 w 5084743"/>
              <a:gd name="connsiteY1950" fmla="*/ 3106427 h 3939515"/>
              <a:gd name="connsiteX1951" fmla="*/ 466224 w 5084743"/>
              <a:gd name="connsiteY1951" fmla="*/ 3103861 h 3939515"/>
              <a:gd name="connsiteX1952" fmla="*/ 408125 w 5084743"/>
              <a:gd name="connsiteY1952" fmla="*/ 3117492 h 3939515"/>
              <a:gd name="connsiteX1953" fmla="*/ 386739 w 5084743"/>
              <a:gd name="connsiteY1953" fmla="*/ 3122351 h 3939515"/>
              <a:gd name="connsiteX1954" fmla="*/ 421436 w 5084743"/>
              <a:gd name="connsiteY1954" fmla="*/ 3128527 h 3939515"/>
              <a:gd name="connsiteX1955" fmla="*/ 421237 w 5084743"/>
              <a:gd name="connsiteY1955" fmla="*/ 3131195 h 3939515"/>
              <a:gd name="connsiteX1956" fmla="*/ 418267 w 5084743"/>
              <a:gd name="connsiteY1956" fmla="*/ 3134588 h 3939515"/>
              <a:gd name="connsiteX1957" fmla="*/ 410215 w 5084743"/>
              <a:gd name="connsiteY1957" fmla="*/ 3133686 h 3939515"/>
              <a:gd name="connsiteX1958" fmla="*/ 384554 w 5084743"/>
              <a:gd name="connsiteY1958" fmla="*/ 3130379 h 3939515"/>
              <a:gd name="connsiteX1959" fmla="*/ 367425 w 5084743"/>
              <a:gd name="connsiteY1959" fmla="*/ 3128476 h 3939515"/>
              <a:gd name="connsiteX1960" fmla="*/ 369524 w 5084743"/>
              <a:gd name="connsiteY1960" fmla="*/ 3126835 h 3939515"/>
              <a:gd name="connsiteX1961" fmla="*/ 374682 w 5084743"/>
              <a:gd name="connsiteY1961" fmla="*/ 3125091 h 3939515"/>
              <a:gd name="connsiteX1962" fmla="*/ 374330 w 5084743"/>
              <a:gd name="connsiteY1962" fmla="*/ 3125171 h 3939515"/>
              <a:gd name="connsiteX1963" fmla="*/ 347950 w 5084743"/>
              <a:gd name="connsiteY1963" fmla="*/ 3127813 h 3939515"/>
              <a:gd name="connsiteX1964" fmla="*/ 326845 w 5084743"/>
              <a:gd name="connsiteY1964" fmla="*/ 3115417 h 3939515"/>
              <a:gd name="connsiteX1965" fmla="*/ 319618 w 5084743"/>
              <a:gd name="connsiteY1965" fmla="*/ 3116362 h 3939515"/>
              <a:gd name="connsiteX1966" fmla="*/ 312592 w 5084743"/>
              <a:gd name="connsiteY1966" fmla="*/ 3119018 h 3939515"/>
              <a:gd name="connsiteX1967" fmla="*/ 303466 w 5084743"/>
              <a:gd name="connsiteY1967" fmla="*/ 3119734 h 3939515"/>
              <a:gd name="connsiteX1968" fmla="*/ 302243 w 5084743"/>
              <a:gd name="connsiteY1968" fmla="*/ 3118289 h 3939515"/>
              <a:gd name="connsiteX1969" fmla="*/ 298033 w 5084743"/>
              <a:gd name="connsiteY1969" fmla="*/ 3120160 h 3939515"/>
              <a:gd name="connsiteX1970" fmla="*/ 303466 w 5084743"/>
              <a:gd name="connsiteY1970" fmla="*/ 3119734 h 3939515"/>
              <a:gd name="connsiteX1971" fmla="*/ 305219 w 5084743"/>
              <a:gd name="connsiteY1971" fmla="*/ 3121806 h 3939515"/>
              <a:gd name="connsiteX1972" fmla="*/ 272065 w 5084743"/>
              <a:gd name="connsiteY1972" fmla="*/ 3117992 h 3939515"/>
              <a:gd name="connsiteX1973" fmla="*/ 394754 w 5084743"/>
              <a:gd name="connsiteY1973" fmla="*/ 3091274 h 3939515"/>
              <a:gd name="connsiteX1974" fmla="*/ 414794 w 5084743"/>
              <a:gd name="connsiteY1974" fmla="*/ 3072551 h 3939515"/>
              <a:gd name="connsiteX1975" fmla="*/ 524760 w 5084743"/>
              <a:gd name="connsiteY1975" fmla="*/ 3035355 h 3939515"/>
              <a:gd name="connsiteX1976" fmla="*/ 556371 w 5084743"/>
              <a:gd name="connsiteY1976" fmla="*/ 3028053 h 3939515"/>
              <a:gd name="connsiteX1977" fmla="*/ 585897 w 5084743"/>
              <a:gd name="connsiteY1977" fmla="*/ 3021422 h 3939515"/>
              <a:gd name="connsiteX1978" fmla="*/ 641525 w 5084743"/>
              <a:gd name="connsiteY1978" fmla="*/ 2991388 h 3939515"/>
              <a:gd name="connsiteX1979" fmla="*/ 660955 w 5084743"/>
              <a:gd name="connsiteY1979" fmla="*/ 2981696 h 3939515"/>
              <a:gd name="connsiteX1980" fmla="*/ 654764 w 5084743"/>
              <a:gd name="connsiteY1980" fmla="*/ 2979435 h 3939515"/>
              <a:gd name="connsiteX1981" fmla="*/ 607170 w 5084743"/>
              <a:gd name="connsiteY1981" fmla="*/ 2983657 h 3939515"/>
              <a:gd name="connsiteX1982" fmla="*/ 530490 w 5084743"/>
              <a:gd name="connsiteY1982" fmla="*/ 2993819 h 3939515"/>
              <a:gd name="connsiteX1983" fmla="*/ 428967 w 5084743"/>
              <a:gd name="connsiteY1983" fmla="*/ 3013415 h 3939515"/>
              <a:gd name="connsiteX1984" fmla="*/ 169345 w 5084743"/>
              <a:gd name="connsiteY1984" fmla="*/ 3062331 h 3939515"/>
              <a:gd name="connsiteX1985" fmla="*/ 76044 w 5084743"/>
              <a:gd name="connsiteY1985" fmla="*/ 3079805 h 3939515"/>
              <a:gd name="connsiteX1986" fmla="*/ 78649 w 5084743"/>
              <a:gd name="connsiteY1986" fmla="*/ 3071945 h 3939515"/>
              <a:gd name="connsiteX1987" fmla="*/ 79568 w 5084743"/>
              <a:gd name="connsiteY1987" fmla="*/ 3069682 h 3939515"/>
              <a:gd name="connsiteX1988" fmla="*/ 227551 w 5084743"/>
              <a:gd name="connsiteY1988" fmla="*/ 3037226 h 3939515"/>
              <a:gd name="connsiteX1989" fmla="*/ 367451 w 5084743"/>
              <a:gd name="connsiteY1989" fmla="*/ 3006887 h 3939515"/>
              <a:gd name="connsiteX1990" fmla="*/ 378721 w 5084743"/>
              <a:gd name="connsiteY1990" fmla="*/ 2974183 h 3939515"/>
              <a:gd name="connsiteX1991" fmla="*/ 441940 w 5084743"/>
              <a:gd name="connsiteY1991" fmla="*/ 2954006 h 3939515"/>
              <a:gd name="connsiteX1992" fmla="*/ 502666 w 5084743"/>
              <a:gd name="connsiteY1992" fmla="*/ 2928216 h 3939515"/>
              <a:gd name="connsiteX1993" fmla="*/ 710200 w 5084743"/>
              <a:gd name="connsiteY1993" fmla="*/ 2874931 h 3939515"/>
              <a:gd name="connsiteX1994" fmla="*/ 776190 w 5084743"/>
              <a:gd name="connsiteY1994" fmla="*/ 2859171 h 3939515"/>
              <a:gd name="connsiteX1995" fmla="*/ 740654 w 5084743"/>
              <a:gd name="connsiteY1995" fmla="*/ 2860955 h 3939515"/>
              <a:gd name="connsiteX1996" fmla="*/ 728266 w 5084743"/>
              <a:gd name="connsiteY1996" fmla="*/ 2863497 h 3939515"/>
              <a:gd name="connsiteX1997" fmla="*/ 728595 w 5084743"/>
              <a:gd name="connsiteY1997" fmla="*/ 2863392 h 3939515"/>
              <a:gd name="connsiteX1998" fmla="*/ 726132 w 5084743"/>
              <a:gd name="connsiteY1998" fmla="*/ 2863933 h 3939515"/>
              <a:gd name="connsiteX1999" fmla="*/ 722285 w 5084743"/>
              <a:gd name="connsiteY1999" fmla="*/ 2864724 h 3939515"/>
              <a:gd name="connsiteX2000" fmla="*/ 721181 w 5084743"/>
              <a:gd name="connsiteY2000" fmla="*/ 2865023 h 3939515"/>
              <a:gd name="connsiteX2001" fmla="*/ 726132 w 5084743"/>
              <a:gd name="connsiteY2001" fmla="*/ 2863933 h 3939515"/>
              <a:gd name="connsiteX2002" fmla="*/ 728266 w 5084743"/>
              <a:gd name="connsiteY2002" fmla="*/ 2863497 h 3939515"/>
              <a:gd name="connsiteX2003" fmla="*/ 633833 w 5084743"/>
              <a:gd name="connsiteY2003" fmla="*/ 2893358 h 3939515"/>
              <a:gd name="connsiteX2004" fmla="*/ 553550 w 5084743"/>
              <a:gd name="connsiteY2004" fmla="*/ 2909627 h 3939515"/>
              <a:gd name="connsiteX2005" fmla="*/ 528767 w 5084743"/>
              <a:gd name="connsiteY2005" fmla="*/ 2899539 h 3939515"/>
              <a:gd name="connsiteX2006" fmla="*/ 467191 w 5084743"/>
              <a:gd name="connsiteY2006" fmla="*/ 2912530 h 3939515"/>
              <a:gd name="connsiteX2007" fmla="*/ 420506 w 5084743"/>
              <a:gd name="connsiteY2007" fmla="*/ 2910031 h 3939515"/>
              <a:gd name="connsiteX2008" fmla="*/ 510430 w 5084743"/>
              <a:gd name="connsiteY2008" fmla="*/ 2891559 h 3939515"/>
              <a:gd name="connsiteX2009" fmla="*/ 542806 w 5084743"/>
              <a:gd name="connsiteY2009" fmla="*/ 2871248 h 3939515"/>
              <a:gd name="connsiteX2010" fmla="*/ 578801 w 5084743"/>
              <a:gd name="connsiteY2010" fmla="*/ 2868151 h 3939515"/>
              <a:gd name="connsiteX2011" fmla="*/ 610441 w 5084743"/>
              <a:gd name="connsiteY2011" fmla="*/ 2848304 h 3939515"/>
              <a:gd name="connsiteX2012" fmla="*/ 702746 w 5084743"/>
              <a:gd name="connsiteY2012" fmla="*/ 2822184 h 3939515"/>
              <a:gd name="connsiteX2013" fmla="*/ 762735 w 5084743"/>
              <a:gd name="connsiteY2013" fmla="*/ 2796858 h 3939515"/>
              <a:gd name="connsiteX2014" fmla="*/ 564491 w 5084743"/>
              <a:gd name="connsiteY2014" fmla="*/ 2845340 h 3939515"/>
              <a:gd name="connsiteX2015" fmla="*/ 393474 w 5084743"/>
              <a:gd name="connsiteY2015" fmla="*/ 2876743 h 3939515"/>
              <a:gd name="connsiteX2016" fmla="*/ 345879 w 5084743"/>
              <a:gd name="connsiteY2016" fmla="*/ 2880966 h 3939515"/>
              <a:gd name="connsiteX2017" fmla="*/ 551307 w 5084743"/>
              <a:gd name="connsiteY2017" fmla="*/ 2834130 h 3939515"/>
              <a:gd name="connsiteX2018" fmla="*/ 604572 w 5084743"/>
              <a:gd name="connsiteY2018" fmla="*/ 2807891 h 3939515"/>
              <a:gd name="connsiteX2019" fmla="*/ 487483 w 5084743"/>
              <a:gd name="connsiteY2019" fmla="*/ 2823922 h 3939515"/>
              <a:gd name="connsiteX2020" fmla="*/ 124008 w 5084743"/>
              <a:gd name="connsiteY2020" fmla="*/ 2896075 h 3939515"/>
              <a:gd name="connsiteX2021" fmla="*/ 122829 w 5084743"/>
              <a:gd name="connsiteY2021" fmla="*/ 2896303 h 3939515"/>
              <a:gd name="connsiteX2022" fmla="*/ 122913 w 5084743"/>
              <a:gd name="connsiteY2022" fmla="*/ 2896238 h 3939515"/>
              <a:gd name="connsiteX2023" fmla="*/ 243048 w 5084743"/>
              <a:gd name="connsiteY2023" fmla="*/ 2852345 h 3939515"/>
              <a:gd name="connsiteX2024" fmla="*/ 561632 w 5084743"/>
              <a:gd name="connsiteY2024" fmla="*/ 2791473 h 3939515"/>
              <a:gd name="connsiteX2025" fmla="*/ 740168 w 5084743"/>
              <a:gd name="connsiteY2025" fmla="*/ 2760911 h 3939515"/>
              <a:gd name="connsiteX2026" fmla="*/ 797047 w 5084743"/>
              <a:gd name="connsiteY2026" fmla="*/ 2767115 h 3939515"/>
              <a:gd name="connsiteX2027" fmla="*/ 877347 w 5084743"/>
              <a:gd name="connsiteY2027" fmla="*/ 2756679 h 3939515"/>
              <a:gd name="connsiteX2028" fmla="*/ 950268 w 5084743"/>
              <a:gd name="connsiteY2028" fmla="*/ 2746048 h 3939515"/>
              <a:gd name="connsiteX2029" fmla="*/ 1002039 w 5084743"/>
              <a:gd name="connsiteY2029" fmla="*/ 2687521 h 3939515"/>
              <a:gd name="connsiteX2030" fmla="*/ 1496392 w 5084743"/>
              <a:gd name="connsiteY2030" fmla="*/ 2309501 h 3939515"/>
              <a:gd name="connsiteX2031" fmla="*/ 1605489 w 5084743"/>
              <a:gd name="connsiteY2031" fmla="*/ 2227862 h 3939515"/>
              <a:gd name="connsiteX2032" fmla="*/ 1714589 w 5084743"/>
              <a:gd name="connsiteY2032" fmla="*/ 2145508 h 3939515"/>
              <a:gd name="connsiteX2033" fmla="*/ 1806872 w 5084743"/>
              <a:gd name="connsiteY2033" fmla="*/ 2082509 h 3939515"/>
              <a:gd name="connsiteX2034" fmla="*/ 1899194 w 5084743"/>
              <a:gd name="connsiteY2034" fmla="*/ 2019511 h 3939515"/>
              <a:gd name="connsiteX2035" fmla="*/ 2033474 w 5084743"/>
              <a:gd name="connsiteY2035" fmla="*/ 1908333 h 3939515"/>
              <a:gd name="connsiteX2036" fmla="*/ 2167718 w 5084743"/>
              <a:gd name="connsiteY2036" fmla="*/ 1797155 h 3939515"/>
              <a:gd name="connsiteX2037" fmla="*/ 2184495 w 5084743"/>
              <a:gd name="connsiteY2037" fmla="*/ 1774913 h 3939515"/>
              <a:gd name="connsiteX2038" fmla="*/ 2201307 w 5084743"/>
              <a:gd name="connsiteY2038" fmla="*/ 1752703 h 3939515"/>
              <a:gd name="connsiteX2039" fmla="*/ 2200242 w 5084743"/>
              <a:gd name="connsiteY2039" fmla="*/ 1738793 h 3939515"/>
              <a:gd name="connsiteX2040" fmla="*/ 2192899 w 5084743"/>
              <a:gd name="connsiteY2040" fmla="*/ 1730461 h 3939515"/>
              <a:gd name="connsiteX2041" fmla="*/ 2176123 w 5084743"/>
              <a:gd name="connsiteY2041" fmla="*/ 1724884 h 3939515"/>
              <a:gd name="connsiteX2042" fmla="*/ 2159348 w 5084743"/>
              <a:gd name="connsiteY2042" fmla="*/ 1730461 h 3939515"/>
              <a:gd name="connsiteX2043" fmla="*/ 2112141 w 5084743"/>
              <a:gd name="connsiteY2043" fmla="*/ 1746218 h 3939515"/>
              <a:gd name="connsiteX2044" fmla="*/ 2058619 w 5084743"/>
              <a:gd name="connsiteY2044" fmla="*/ 1767520 h 3939515"/>
              <a:gd name="connsiteX2045" fmla="*/ 2186622 w 5084743"/>
              <a:gd name="connsiteY2045" fmla="*/ 1665615 h 3939515"/>
              <a:gd name="connsiteX2046" fmla="*/ 2327180 w 5084743"/>
              <a:gd name="connsiteY2046" fmla="*/ 1597042 h 3939515"/>
              <a:gd name="connsiteX2047" fmla="*/ 2295684 w 5084743"/>
              <a:gd name="connsiteY2047" fmla="*/ 1635040 h 3939515"/>
              <a:gd name="connsiteX2048" fmla="*/ 2251633 w 5084743"/>
              <a:gd name="connsiteY2048" fmla="*/ 1656343 h 3939515"/>
              <a:gd name="connsiteX2049" fmla="*/ 2213896 w 5084743"/>
              <a:gd name="connsiteY2049" fmla="*/ 1687825 h 3939515"/>
              <a:gd name="connsiteX2050" fmla="*/ 2226452 w 5084743"/>
              <a:gd name="connsiteY2050" fmla="*/ 1730460 h 3939515"/>
              <a:gd name="connsiteX2051" fmla="*/ 2255855 w 5084743"/>
              <a:gd name="connsiteY2051" fmla="*/ 1708218 h 3939515"/>
              <a:gd name="connsiteX2052" fmla="*/ 2285221 w 5084743"/>
              <a:gd name="connsiteY2052" fmla="*/ 1685976 h 3939515"/>
              <a:gd name="connsiteX2053" fmla="*/ 2351297 w 5084743"/>
              <a:gd name="connsiteY2053" fmla="*/ 1612799 h 3939515"/>
              <a:gd name="connsiteX2054" fmla="*/ 2385913 w 5084743"/>
              <a:gd name="connsiteY2054" fmla="*/ 1522922 h 3939515"/>
              <a:gd name="connsiteX2055" fmla="*/ 2411096 w 5084743"/>
              <a:gd name="connsiteY2055" fmla="*/ 1500680 h 3939515"/>
              <a:gd name="connsiteX2056" fmla="*/ 2461423 w 5084743"/>
              <a:gd name="connsiteY2056" fmla="*/ 1467349 h 3939515"/>
              <a:gd name="connsiteX2057" fmla="*/ 2486606 w 5084743"/>
              <a:gd name="connsiteY2057" fmla="*/ 1411745 h 3939515"/>
              <a:gd name="connsiteX2058" fmla="*/ 2492882 w 5084743"/>
              <a:gd name="connsiteY2058" fmla="*/ 1400622 h 3939515"/>
              <a:gd name="connsiteX2059" fmla="*/ 2511787 w 5084743"/>
              <a:gd name="connsiteY2059" fmla="*/ 1389501 h 3939515"/>
              <a:gd name="connsiteX2060" fmla="*/ 2533726 w 5084743"/>
              <a:gd name="connsiteY2060" fmla="*/ 1380017 h 3939515"/>
              <a:gd name="connsiteX2061" fmla="*/ 2269720 w 5084743"/>
              <a:gd name="connsiteY2061" fmla="*/ 1314403 h 3939515"/>
              <a:gd name="connsiteX2062" fmla="*/ 2102911 w 5084743"/>
              <a:gd name="connsiteY2062" fmla="*/ 1262499 h 3939515"/>
              <a:gd name="connsiteX2063" fmla="*/ 1990900 w 5084743"/>
              <a:gd name="connsiteY2063" fmla="*/ 1223307 h 3939515"/>
              <a:gd name="connsiteX2064" fmla="*/ 2022776 w 5084743"/>
              <a:gd name="connsiteY2064" fmla="*/ 1243900 h 3939515"/>
              <a:gd name="connsiteX2065" fmla="*/ 2041615 w 5084743"/>
              <a:gd name="connsiteY2065" fmla="*/ 1246646 h 3939515"/>
              <a:gd name="connsiteX2066" fmla="*/ 2316866 w 5084743"/>
              <a:gd name="connsiteY2066" fmla="*/ 1337011 h 3939515"/>
              <a:gd name="connsiteX2067" fmla="*/ 2264348 w 5084743"/>
              <a:gd name="connsiteY2067" fmla="*/ 1328381 h 3939515"/>
              <a:gd name="connsiteX2068" fmla="*/ 2042177 w 5084743"/>
              <a:gd name="connsiteY2068" fmla="*/ 1255205 h 3939515"/>
              <a:gd name="connsiteX2069" fmla="*/ 1890291 w 5084743"/>
              <a:gd name="connsiteY2069" fmla="*/ 1204544 h 3939515"/>
              <a:gd name="connsiteX2070" fmla="*/ 1907458 w 5084743"/>
              <a:gd name="connsiteY2070" fmla="*/ 1223334 h 3939515"/>
              <a:gd name="connsiteX2071" fmla="*/ 1822848 w 5084743"/>
              <a:gd name="connsiteY2071" fmla="*/ 1194673 h 3939515"/>
              <a:gd name="connsiteX2072" fmla="*/ 1718956 w 5084743"/>
              <a:gd name="connsiteY2072" fmla="*/ 1122661 h 3939515"/>
              <a:gd name="connsiteX2073" fmla="*/ 1721956 w 5084743"/>
              <a:gd name="connsiteY2073" fmla="*/ 1116604 h 3939515"/>
              <a:gd name="connsiteX2074" fmla="*/ 1723875 w 5084743"/>
              <a:gd name="connsiteY2074" fmla="*/ 1113186 h 3939515"/>
              <a:gd name="connsiteX2075" fmla="*/ 1716293 w 5084743"/>
              <a:gd name="connsiteY2075" fmla="*/ 1110800 h 3939515"/>
              <a:gd name="connsiteX2076" fmla="*/ 1511856 w 5084743"/>
              <a:gd name="connsiteY2076" fmla="*/ 1115296 h 3939515"/>
              <a:gd name="connsiteX2077" fmla="*/ 1405555 w 5084743"/>
              <a:gd name="connsiteY2077" fmla="*/ 1103415 h 3939515"/>
              <a:gd name="connsiteX2078" fmla="*/ 1404107 w 5084743"/>
              <a:gd name="connsiteY2078" fmla="*/ 1108785 h 3939515"/>
              <a:gd name="connsiteX2079" fmla="*/ 1346401 w 5084743"/>
              <a:gd name="connsiteY2079" fmla="*/ 1109691 h 3939515"/>
              <a:gd name="connsiteX2080" fmla="*/ 1295009 w 5084743"/>
              <a:gd name="connsiteY2080" fmla="*/ 1116209 h 3939515"/>
              <a:gd name="connsiteX2081" fmla="*/ 1269827 w 5084743"/>
              <a:gd name="connsiteY2081" fmla="*/ 1127104 h 3939515"/>
              <a:gd name="connsiteX2082" fmla="*/ 1258142 w 5084743"/>
              <a:gd name="connsiteY2082" fmla="*/ 1132172 h 3939515"/>
              <a:gd name="connsiteX2083" fmla="*/ 1228188 w 5084743"/>
              <a:gd name="connsiteY2083" fmla="*/ 1128980 h 3939515"/>
              <a:gd name="connsiteX2084" fmla="*/ 1183427 w 5084743"/>
              <a:gd name="connsiteY2084" fmla="*/ 1118634 h 3939515"/>
              <a:gd name="connsiteX2085" fmla="*/ 1203367 w 5084743"/>
              <a:gd name="connsiteY2085" fmla="*/ 1096166 h 3939515"/>
              <a:gd name="connsiteX2086" fmla="*/ 1214844 w 5084743"/>
              <a:gd name="connsiteY2086" fmla="*/ 1093076 h 3939515"/>
              <a:gd name="connsiteX2087" fmla="*/ 1190785 w 5084743"/>
              <a:gd name="connsiteY2087" fmla="*/ 1082456 h 3939515"/>
              <a:gd name="connsiteX2088" fmla="*/ 1146956 w 5084743"/>
              <a:gd name="connsiteY2088" fmla="*/ 1077158 h 3939515"/>
              <a:gd name="connsiteX2089" fmla="*/ 1127276 w 5084743"/>
              <a:gd name="connsiteY2089" fmla="*/ 1075864 h 3939515"/>
              <a:gd name="connsiteX2090" fmla="*/ 1122994 w 5084743"/>
              <a:gd name="connsiteY2090" fmla="*/ 1072600 h 3939515"/>
              <a:gd name="connsiteX2091" fmla="*/ 1107815 w 5084743"/>
              <a:gd name="connsiteY2091" fmla="*/ 1063272 h 3939515"/>
              <a:gd name="connsiteX2092" fmla="*/ 1074467 w 5084743"/>
              <a:gd name="connsiteY2092" fmla="*/ 1058937 h 3939515"/>
              <a:gd name="connsiteX2093" fmla="*/ 1017588 w 5084743"/>
              <a:gd name="connsiteY2093" fmla="*/ 1065142 h 3939515"/>
              <a:gd name="connsiteX2094" fmla="*/ 839053 w 5084743"/>
              <a:gd name="connsiteY2094" fmla="*/ 1034580 h 3939515"/>
              <a:gd name="connsiteX2095" fmla="*/ 520470 w 5084743"/>
              <a:gd name="connsiteY2095" fmla="*/ 973709 h 3939515"/>
              <a:gd name="connsiteX2096" fmla="*/ 400332 w 5084743"/>
              <a:gd name="connsiteY2096" fmla="*/ 929814 h 3939515"/>
              <a:gd name="connsiteX2097" fmla="*/ 400250 w 5084743"/>
              <a:gd name="connsiteY2097" fmla="*/ 929750 h 3939515"/>
              <a:gd name="connsiteX2098" fmla="*/ 401428 w 5084743"/>
              <a:gd name="connsiteY2098" fmla="*/ 929978 h 3939515"/>
              <a:gd name="connsiteX2099" fmla="*/ 764903 w 5084743"/>
              <a:gd name="connsiteY2099" fmla="*/ 1002131 h 3939515"/>
              <a:gd name="connsiteX2100" fmla="*/ 881992 w 5084743"/>
              <a:gd name="connsiteY2100" fmla="*/ 1018162 h 3939515"/>
              <a:gd name="connsiteX2101" fmla="*/ 828727 w 5084743"/>
              <a:gd name="connsiteY2101" fmla="*/ 991923 h 3939515"/>
              <a:gd name="connsiteX2102" fmla="*/ 623299 w 5084743"/>
              <a:gd name="connsiteY2102" fmla="*/ 945087 h 3939515"/>
              <a:gd name="connsiteX2103" fmla="*/ 670894 w 5084743"/>
              <a:gd name="connsiteY2103" fmla="*/ 949310 h 3939515"/>
              <a:gd name="connsiteX2104" fmla="*/ 841910 w 5084743"/>
              <a:gd name="connsiteY2104" fmla="*/ 980712 h 3939515"/>
              <a:gd name="connsiteX2105" fmla="*/ 1040156 w 5084743"/>
              <a:gd name="connsiteY2105" fmla="*/ 1029195 h 3939515"/>
              <a:gd name="connsiteX2106" fmla="*/ 980165 w 5084743"/>
              <a:gd name="connsiteY2106" fmla="*/ 1003866 h 3939515"/>
              <a:gd name="connsiteX2107" fmla="*/ 887861 w 5084743"/>
              <a:gd name="connsiteY2107" fmla="*/ 977749 h 3939515"/>
              <a:gd name="connsiteX2108" fmla="*/ 856221 w 5084743"/>
              <a:gd name="connsiteY2108" fmla="*/ 957901 h 3939515"/>
              <a:gd name="connsiteX2109" fmla="*/ 820226 w 5084743"/>
              <a:gd name="connsiteY2109" fmla="*/ 954804 h 3939515"/>
              <a:gd name="connsiteX2110" fmla="*/ 787850 w 5084743"/>
              <a:gd name="connsiteY2110" fmla="*/ 934493 h 3939515"/>
              <a:gd name="connsiteX2111" fmla="*/ 697927 w 5084743"/>
              <a:gd name="connsiteY2111" fmla="*/ 916023 h 3939515"/>
              <a:gd name="connsiteX2112" fmla="*/ 744611 w 5084743"/>
              <a:gd name="connsiteY2112" fmla="*/ 913522 h 3939515"/>
              <a:gd name="connsiteX2113" fmla="*/ 806187 w 5084743"/>
              <a:gd name="connsiteY2113" fmla="*/ 926514 h 3939515"/>
              <a:gd name="connsiteX2114" fmla="*/ 830971 w 5084743"/>
              <a:gd name="connsiteY2114" fmla="*/ 916425 h 3939515"/>
              <a:gd name="connsiteX2115" fmla="*/ 911254 w 5084743"/>
              <a:gd name="connsiteY2115" fmla="*/ 932695 h 3939515"/>
              <a:gd name="connsiteX2116" fmla="*/ 1005686 w 5084743"/>
              <a:gd name="connsiteY2116" fmla="*/ 962556 h 3939515"/>
              <a:gd name="connsiteX2117" fmla="*/ 1003552 w 5084743"/>
              <a:gd name="connsiteY2117" fmla="*/ 962117 h 3939515"/>
              <a:gd name="connsiteX2118" fmla="*/ 998600 w 5084743"/>
              <a:gd name="connsiteY2118" fmla="*/ 961029 h 3939515"/>
              <a:gd name="connsiteX2119" fmla="*/ 999705 w 5084743"/>
              <a:gd name="connsiteY2119" fmla="*/ 961328 h 3939515"/>
              <a:gd name="connsiteX2120" fmla="*/ 1003552 w 5084743"/>
              <a:gd name="connsiteY2120" fmla="*/ 962117 h 3939515"/>
              <a:gd name="connsiteX2121" fmla="*/ 1006014 w 5084743"/>
              <a:gd name="connsiteY2121" fmla="*/ 962661 h 3939515"/>
              <a:gd name="connsiteX2122" fmla="*/ 1005686 w 5084743"/>
              <a:gd name="connsiteY2122" fmla="*/ 962556 h 3939515"/>
              <a:gd name="connsiteX2123" fmla="*/ 1018074 w 5084743"/>
              <a:gd name="connsiteY2123" fmla="*/ 965098 h 3939515"/>
              <a:gd name="connsiteX2124" fmla="*/ 1053609 w 5084743"/>
              <a:gd name="connsiteY2124" fmla="*/ 966882 h 3939515"/>
              <a:gd name="connsiteX2125" fmla="*/ 987619 w 5084743"/>
              <a:gd name="connsiteY2125" fmla="*/ 951121 h 3939515"/>
              <a:gd name="connsiteX2126" fmla="*/ 780085 w 5084743"/>
              <a:gd name="connsiteY2126" fmla="*/ 897836 h 3939515"/>
              <a:gd name="connsiteX2127" fmla="*/ 719361 w 5084743"/>
              <a:gd name="connsiteY2127" fmla="*/ 872046 h 3939515"/>
              <a:gd name="connsiteX2128" fmla="*/ 656141 w 5084743"/>
              <a:gd name="connsiteY2128" fmla="*/ 851871 h 3939515"/>
              <a:gd name="connsiteX2129" fmla="*/ 644870 w 5084743"/>
              <a:gd name="connsiteY2129" fmla="*/ 819165 h 3939515"/>
              <a:gd name="connsiteX2130" fmla="*/ 504971 w 5084743"/>
              <a:gd name="connsiteY2130" fmla="*/ 788825 h 3939515"/>
              <a:gd name="connsiteX2131" fmla="*/ 356988 w 5084743"/>
              <a:gd name="connsiteY2131" fmla="*/ 756371 h 3939515"/>
              <a:gd name="connsiteX2132" fmla="*/ 356069 w 5084743"/>
              <a:gd name="connsiteY2132" fmla="*/ 754108 h 3939515"/>
              <a:gd name="connsiteX2133" fmla="*/ 353464 w 5084743"/>
              <a:gd name="connsiteY2133" fmla="*/ 746249 h 3939515"/>
              <a:gd name="connsiteX2134" fmla="*/ 446765 w 5084743"/>
              <a:gd name="connsiteY2134" fmla="*/ 763721 h 3939515"/>
              <a:gd name="connsiteX2135" fmla="*/ 706387 w 5084743"/>
              <a:gd name="connsiteY2135" fmla="*/ 812638 h 3939515"/>
              <a:gd name="connsiteX2136" fmla="*/ 807910 w 5084743"/>
              <a:gd name="connsiteY2136" fmla="*/ 832233 h 3939515"/>
              <a:gd name="connsiteX2137" fmla="*/ 884590 w 5084743"/>
              <a:gd name="connsiteY2137" fmla="*/ 842396 h 3939515"/>
              <a:gd name="connsiteX2138" fmla="*/ 932185 w 5084743"/>
              <a:gd name="connsiteY2138" fmla="*/ 846618 h 3939515"/>
              <a:gd name="connsiteX2139" fmla="*/ 963243 w 5084743"/>
              <a:gd name="connsiteY2139" fmla="*/ 828163 h 3939515"/>
              <a:gd name="connsiteX2140" fmla="*/ 802179 w 5084743"/>
              <a:gd name="connsiteY2140" fmla="*/ 790700 h 3939515"/>
              <a:gd name="connsiteX2141" fmla="*/ 787593 w 5084743"/>
              <a:gd name="connsiteY2141" fmla="*/ 786023 h 3939515"/>
              <a:gd name="connsiteX2142" fmla="*/ 683769 w 5084743"/>
              <a:gd name="connsiteY2142" fmla="*/ 771668 h 3939515"/>
              <a:gd name="connsiteX2143" fmla="*/ 569582 w 5084743"/>
              <a:gd name="connsiteY2143" fmla="*/ 755879 h 3939515"/>
              <a:gd name="connsiteX2144" fmla="*/ 565849 w 5084743"/>
              <a:gd name="connsiteY2144" fmla="*/ 749540 h 3939515"/>
              <a:gd name="connsiteX2145" fmla="*/ 576979 w 5084743"/>
              <a:gd name="connsiteY2145" fmla="*/ 749861 h 3939515"/>
              <a:gd name="connsiteX2146" fmla="*/ 670253 w 5084743"/>
              <a:gd name="connsiteY2146" fmla="*/ 759626 h 3939515"/>
              <a:gd name="connsiteX2147" fmla="*/ 714888 w 5084743"/>
              <a:gd name="connsiteY2147" fmla="*/ 761643 h 3939515"/>
              <a:gd name="connsiteX2148" fmla="*/ 692213 w 5084743"/>
              <a:gd name="connsiteY2148" fmla="*/ 753503 h 3939515"/>
              <a:gd name="connsiteX2149" fmla="*/ 689821 w 5084743"/>
              <a:gd name="connsiteY2149" fmla="*/ 751266 h 3939515"/>
              <a:gd name="connsiteX2150" fmla="*/ 612912 w 5084743"/>
              <a:gd name="connsiteY2150" fmla="*/ 742186 h 3939515"/>
              <a:gd name="connsiteX2151" fmla="*/ 623189 w 5084743"/>
              <a:gd name="connsiteY2151" fmla="*/ 734632 h 3939515"/>
              <a:gd name="connsiteX2152" fmla="*/ 677894 w 5084743"/>
              <a:gd name="connsiteY2152" fmla="*/ 740123 h 3939515"/>
              <a:gd name="connsiteX2153" fmla="*/ 672175 w 5084743"/>
              <a:gd name="connsiteY2153" fmla="*/ 734779 h 3939515"/>
              <a:gd name="connsiteX2154" fmla="*/ 549485 w 5084743"/>
              <a:gd name="connsiteY2154" fmla="*/ 708060 h 3939515"/>
              <a:gd name="connsiteX2155" fmla="*/ 582638 w 5084743"/>
              <a:gd name="connsiteY2155" fmla="*/ 704246 h 3939515"/>
              <a:gd name="connsiteX2156" fmla="*/ 580885 w 5084743"/>
              <a:gd name="connsiteY2156" fmla="*/ 706317 h 3939515"/>
              <a:gd name="connsiteX2157" fmla="*/ 575454 w 5084743"/>
              <a:gd name="connsiteY2157" fmla="*/ 705892 h 3939515"/>
              <a:gd name="connsiteX2158" fmla="*/ 579662 w 5084743"/>
              <a:gd name="connsiteY2158" fmla="*/ 707764 h 3939515"/>
              <a:gd name="connsiteX2159" fmla="*/ 580885 w 5084743"/>
              <a:gd name="connsiteY2159" fmla="*/ 706317 h 3939515"/>
              <a:gd name="connsiteX2160" fmla="*/ 590013 w 5084743"/>
              <a:gd name="connsiteY2160" fmla="*/ 707035 h 3939515"/>
              <a:gd name="connsiteX2161" fmla="*/ 597038 w 5084743"/>
              <a:gd name="connsiteY2161" fmla="*/ 709691 h 3939515"/>
              <a:gd name="connsiteX2162" fmla="*/ 604266 w 5084743"/>
              <a:gd name="connsiteY2162" fmla="*/ 710636 h 3939515"/>
              <a:gd name="connsiteX2163" fmla="*/ 625370 w 5084743"/>
              <a:gd name="connsiteY2163" fmla="*/ 698239 h 3939515"/>
              <a:gd name="connsiteX2164" fmla="*/ 743645 w 5084743"/>
              <a:gd name="connsiteY2164" fmla="*/ 722191 h 3939515"/>
              <a:gd name="connsiteX2165" fmla="*/ 761244 w 5084743"/>
              <a:gd name="connsiteY2165" fmla="*/ 713749 h 3939515"/>
              <a:gd name="connsiteX2166" fmla="*/ 901142 w 5084743"/>
              <a:gd name="connsiteY2166" fmla="*/ 744088 h 3939515"/>
              <a:gd name="connsiteX2167" fmla="*/ 964744 w 5084743"/>
              <a:gd name="connsiteY2167" fmla="*/ 763862 h 3939515"/>
              <a:gd name="connsiteX2168" fmla="*/ 973353 w 5084743"/>
              <a:gd name="connsiteY2168" fmla="*/ 765916 h 3939515"/>
              <a:gd name="connsiteX2169" fmla="*/ 1041801 w 5084743"/>
              <a:gd name="connsiteY2169" fmla="*/ 769485 h 3939515"/>
              <a:gd name="connsiteX2170" fmla="*/ 1036213 w 5084743"/>
              <a:gd name="connsiteY2170" fmla="*/ 766239 h 3939515"/>
              <a:gd name="connsiteX2171" fmla="*/ 923433 w 5084743"/>
              <a:gd name="connsiteY2171" fmla="*/ 739613 h 3939515"/>
              <a:gd name="connsiteX2172" fmla="*/ 577785 w 5084743"/>
              <a:gd name="connsiteY2172" fmla="*/ 653137 h 3939515"/>
              <a:gd name="connsiteX2173" fmla="*/ 285309 w 5084743"/>
              <a:gd name="connsiteY2173" fmla="*/ 594700 h 3939515"/>
              <a:gd name="connsiteX2174" fmla="*/ 280544 w 5084743"/>
              <a:gd name="connsiteY2174" fmla="*/ 589733 h 3939515"/>
              <a:gd name="connsiteX2175" fmla="*/ 282233 w 5084743"/>
              <a:gd name="connsiteY2175" fmla="*/ 581462 h 3939515"/>
              <a:gd name="connsiteX2176" fmla="*/ 318561 w 5084743"/>
              <a:gd name="connsiteY2176" fmla="*/ 588062 h 3939515"/>
              <a:gd name="connsiteX2177" fmla="*/ 418551 w 5084743"/>
              <a:gd name="connsiteY2177" fmla="*/ 601313 h 3939515"/>
              <a:gd name="connsiteX2178" fmla="*/ 464113 w 5084743"/>
              <a:gd name="connsiteY2178" fmla="*/ 610412 h 3939515"/>
              <a:gd name="connsiteX2179" fmla="*/ 464113 w 5084743"/>
              <a:gd name="connsiteY2179" fmla="*/ 610412 h 3939515"/>
              <a:gd name="connsiteX2180" fmla="*/ 418551 w 5084743"/>
              <a:gd name="connsiteY2180" fmla="*/ 601313 h 3939515"/>
              <a:gd name="connsiteX2181" fmla="*/ 337100 w 5084743"/>
              <a:gd name="connsiteY2181" fmla="*/ 578431 h 3939515"/>
              <a:gd name="connsiteX2182" fmla="*/ 277420 w 5084743"/>
              <a:gd name="connsiteY2182" fmla="*/ 566486 h 3939515"/>
              <a:gd name="connsiteX2183" fmla="*/ 282601 w 5084743"/>
              <a:gd name="connsiteY2183" fmla="*/ 558670 h 3939515"/>
              <a:gd name="connsiteX2184" fmla="*/ 286970 w 5084743"/>
              <a:gd name="connsiteY2184" fmla="*/ 554928 h 3939515"/>
              <a:gd name="connsiteX2185" fmla="*/ 318355 w 5084743"/>
              <a:gd name="connsiteY2185" fmla="*/ 559991 h 3939515"/>
              <a:gd name="connsiteX2186" fmla="*/ 542767 w 5084743"/>
              <a:gd name="connsiteY2186" fmla="*/ 596178 h 3939515"/>
              <a:gd name="connsiteX2187" fmla="*/ 708002 w 5084743"/>
              <a:gd name="connsiteY2187" fmla="*/ 631899 h 3939515"/>
              <a:gd name="connsiteX2188" fmla="*/ 713368 w 5084743"/>
              <a:gd name="connsiteY2188" fmla="*/ 633193 h 3939515"/>
              <a:gd name="connsiteX2189" fmla="*/ 741465 w 5084743"/>
              <a:gd name="connsiteY2189" fmla="*/ 636360 h 3939515"/>
              <a:gd name="connsiteX2190" fmla="*/ 855021 w 5084743"/>
              <a:gd name="connsiteY2190" fmla="*/ 645621 h 3939515"/>
              <a:gd name="connsiteX2191" fmla="*/ 855272 w 5084743"/>
              <a:gd name="connsiteY2191" fmla="*/ 645585 h 3939515"/>
              <a:gd name="connsiteX2192" fmla="*/ 855869 w 5084743"/>
              <a:gd name="connsiteY2192" fmla="*/ 645690 h 3939515"/>
              <a:gd name="connsiteX2193" fmla="*/ 870392 w 5084743"/>
              <a:gd name="connsiteY2193" fmla="*/ 646875 h 3939515"/>
              <a:gd name="connsiteX2194" fmla="*/ 957192 w 5084743"/>
              <a:gd name="connsiteY2194" fmla="*/ 657071 h 3939515"/>
              <a:gd name="connsiteX2195" fmla="*/ 973613 w 5084743"/>
              <a:gd name="connsiteY2195" fmla="*/ 656239 h 3939515"/>
              <a:gd name="connsiteX2196" fmla="*/ 954579 w 5084743"/>
              <a:gd name="connsiteY2196" fmla="*/ 648615 h 3939515"/>
              <a:gd name="connsiteX2197" fmla="*/ 836356 w 5084743"/>
              <a:gd name="connsiteY2197" fmla="*/ 615263 h 3939515"/>
              <a:gd name="connsiteX2198" fmla="*/ 852310 w 5084743"/>
              <a:gd name="connsiteY2198" fmla="*/ 599635 h 3939515"/>
              <a:gd name="connsiteX2199" fmla="*/ 833915 w 5084743"/>
              <a:gd name="connsiteY2199" fmla="*/ 588094 h 3939515"/>
              <a:gd name="connsiteX2200" fmla="*/ 919426 w 5084743"/>
              <a:gd name="connsiteY2200" fmla="*/ 603797 h 3939515"/>
              <a:gd name="connsiteX2201" fmla="*/ 1006578 w 5084743"/>
              <a:gd name="connsiteY2201" fmla="*/ 626683 h 3939515"/>
              <a:gd name="connsiteX2202" fmla="*/ 1019765 w 5084743"/>
              <a:gd name="connsiteY2202" fmla="*/ 615472 h 3939515"/>
              <a:gd name="connsiteX2203" fmla="*/ 1069238 w 5084743"/>
              <a:gd name="connsiteY2203" fmla="*/ 624462 h 3939515"/>
              <a:gd name="connsiteX2204" fmla="*/ 1092477 w 5084743"/>
              <a:gd name="connsiteY2204" fmla="*/ 629128 h 3939515"/>
              <a:gd name="connsiteX2205" fmla="*/ 1094661 w 5084743"/>
              <a:gd name="connsiteY2205" fmla="*/ 628897 h 3939515"/>
              <a:gd name="connsiteX2206" fmla="*/ 1148686 w 5084743"/>
              <a:gd name="connsiteY2206" fmla="*/ 631739 h 3939515"/>
              <a:gd name="connsiteX2207" fmla="*/ 1142290 w 5084743"/>
              <a:gd name="connsiteY2207" fmla="*/ 627981 h 3939515"/>
              <a:gd name="connsiteX2208" fmla="*/ 1135790 w 5084743"/>
              <a:gd name="connsiteY2208" fmla="*/ 626716 h 3939515"/>
              <a:gd name="connsiteX2209" fmla="*/ 1132595 w 5084743"/>
              <a:gd name="connsiteY2209" fmla="*/ 624644 h 3939515"/>
              <a:gd name="connsiteX2210" fmla="*/ 1125086 w 5084743"/>
              <a:gd name="connsiteY2210" fmla="*/ 622067 h 3939515"/>
              <a:gd name="connsiteX2211" fmla="*/ 1086341 w 5084743"/>
              <a:gd name="connsiteY2211" fmla="*/ 611157 h 3939515"/>
              <a:gd name="connsiteX2212" fmla="*/ 1072366 w 5084743"/>
              <a:gd name="connsiteY2212" fmla="*/ 609595 h 3939515"/>
              <a:gd name="connsiteX2213" fmla="*/ 1027939 w 5084743"/>
              <a:gd name="connsiteY2213" fmla="*/ 598740 h 3939515"/>
              <a:gd name="connsiteX2214" fmla="*/ 1038377 w 5084743"/>
              <a:gd name="connsiteY2214" fmla="*/ 597457 h 3939515"/>
              <a:gd name="connsiteX2215" fmla="*/ 977636 w 5084743"/>
              <a:gd name="connsiteY2215" fmla="*/ 583533 h 3939515"/>
              <a:gd name="connsiteX2216" fmla="*/ 935320 w 5084743"/>
              <a:gd name="connsiteY2216" fmla="*/ 568650 h 3939515"/>
              <a:gd name="connsiteX2217" fmla="*/ 829598 w 5084743"/>
              <a:gd name="connsiteY2217" fmla="*/ 534501 h 3939515"/>
              <a:gd name="connsiteX2218" fmla="*/ 771471 w 5084743"/>
              <a:gd name="connsiteY2218" fmla="*/ 515360 h 3939515"/>
              <a:gd name="connsiteX2219" fmla="*/ 679510 w 5084743"/>
              <a:gd name="connsiteY2219" fmla="*/ 505599 h 3939515"/>
              <a:gd name="connsiteX2220" fmla="*/ 674047 w 5084743"/>
              <a:gd name="connsiteY2220" fmla="*/ 500075 h 3939515"/>
              <a:gd name="connsiteX2221" fmla="*/ 652449 w 5084743"/>
              <a:gd name="connsiteY2221" fmla="*/ 502727 h 3939515"/>
              <a:gd name="connsiteX2222" fmla="*/ 549608 w 5084743"/>
              <a:gd name="connsiteY2222" fmla="*/ 491812 h 3939515"/>
              <a:gd name="connsiteX2223" fmla="*/ 473378 w 5084743"/>
              <a:gd name="connsiteY2223" fmla="*/ 480717 h 3939515"/>
              <a:gd name="connsiteX2224" fmla="*/ 482062 w 5084743"/>
              <a:gd name="connsiteY2224" fmla="*/ 478190 h 3939515"/>
              <a:gd name="connsiteX2225" fmla="*/ 514326 w 5084743"/>
              <a:gd name="connsiteY2225" fmla="*/ 470461 h 3939515"/>
              <a:gd name="connsiteX2226" fmla="*/ 637455 w 5084743"/>
              <a:gd name="connsiteY2226" fmla="*/ 486284 h 3939515"/>
              <a:gd name="connsiteX2227" fmla="*/ 691584 w 5084743"/>
              <a:gd name="connsiteY2227" fmla="*/ 491272 h 3939515"/>
              <a:gd name="connsiteX2228" fmla="*/ 696166 w 5084743"/>
              <a:gd name="connsiteY2228" fmla="*/ 490275 h 3939515"/>
              <a:gd name="connsiteX2229" fmla="*/ 701907 w 5084743"/>
              <a:gd name="connsiteY2229" fmla="*/ 492224 h 3939515"/>
              <a:gd name="connsiteX2230" fmla="*/ 857929 w 5084743"/>
              <a:gd name="connsiteY2230" fmla="*/ 506604 h 3939515"/>
              <a:gd name="connsiteX2231" fmla="*/ 920326 w 5084743"/>
              <a:gd name="connsiteY2231" fmla="*/ 502116 h 3939515"/>
              <a:gd name="connsiteX2232" fmla="*/ 833870 w 5084743"/>
              <a:gd name="connsiteY2232" fmla="*/ 495984 h 3939515"/>
              <a:gd name="connsiteX2233" fmla="*/ 633324 w 5084743"/>
              <a:gd name="connsiteY2233" fmla="*/ 470299 h 3939515"/>
              <a:gd name="connsiteX2234" fmla="*/ 552434 w 5084743"/>
              <a:gd name="connsiteY2234" fmla="*/ 461333 h 3939515"/>
              <a:gd name="connsiteX2235" fmla="*/ 569566 w 5084743"/>
              <a:gd name="connsiteY2235" fmla="*/ 457229 h 3939515"/>
              <a:gd name="connsiteX2236" fmla="*/ 614605 w 5084743"/>
              <a:gd name="connsiteY2236" fmla="*/ 449258 h 3939515"/>
              <a:gd name="connsiteX2237" fmla="*/ 685662 w 5084743"/>
              <a:gd name="connsiteY2237" fmla="*/ 456721 h 3939515"/>
              <a:gd name="connsiteX2238" fmla="*/ 860431 w 5084743"/>
              <a:gd name="connsiteY2238" fmla="*/ 467629 h 3939515"/>
              <a:gd name="connsiteX2239" fmla="*/ 684724 w 5084743"/>
              <a:gd name="connsiteY2239" fmla="*/ 446885 h 3939515"/>
              <a:gd name="connsiteX2240" fmla="*/ 649980 w 5084743"/>
              <a:gd name="connsiteY2240" fmla="*/ 442999 h 3939515"/>
              <a:gd name="connsiteX2241" fmla="*/ 657235 w 5084743"/>
              <a:gd name="connsiteY2241" fmla="*/ 441715 h 3939515"/>
              <a:gd name="connsiteX2242" fmla="*/ 677108 w 5084743"/>
              <a:gd name="connsiteY2242" fmla="*/ 439682 h 3939515"/>
              <a:gd name="connsiteX2243" fmla="*/ 755095 w 5084743"/>
              <a:gd name="connsiteY2243" fmla="*/ 444321 h 3939515"/>
              <a:gd name="connsiteX2244" fmla="*/ 858936 w 5084743"/>
              <a:gd name="connsiteY2244" fmla="*/ 446830 h 3939515"/>
              <a:gd name="connsiteX2245" fmla="*/ 866588 w 5084743"/>
              <a:gd name="connsiteY2245" fmla="*/ 444771 h 3939515"/>
              <a:gd name="connsiteX2246" fmla="*/ 879734 w 5084743"/>
              <a:gd name="connsiteY2246" fmla="*/ 445335 h 3939515"/>
              <a:gd name="connsiteX2247" fmla="*/ 879734 w 5084743"/>
              <a:gd name="connsiteY2247" fmla="*/ 445335 h 3939515"/>
              <a:gd name="connsiteX2248" fmla="*/ 866588 w 5084743"/>
              <a:gd name="connsiteY2248" fmla="*/ 444771 h 3939515"/>
              <a:gd name="connsiteX2249" fmla="*/ 858936 w 5084743"/>
              <a:gd name="connsiteY2249" fmla="*/ 446830 h 3939515"/>
              <a:gd name="connsiteX2250" fmla="*/ 709431 w 5084743"/>
              <a:gd name="connsiteY2250" fmla="*/ 426078 h 3939515"/>
              <a:gd name="connsiteX2251" fmla="*/ 719781 w 5084743"/>
              <a:gd name="connsiteY2251" fmla="*/ 416709 h 3939515"/>
              <a:gd name="connsiteX2252" fmla="*/ 721098 w 5084743"/>
              <a:gd name="connsiteY2252" fmla="*/ 414738 h 3939515"/>
              <a:gd name="connsiteX2253" fmla="*/ 827149 w 5084743"/>
              <a:gd name="connsiteY2253" fmla="*/ 425295 h 3939515"/>
              <a:gd name="connsiteX2254" fmla="*/ 975779 w 5084743"/>
              <a:gd name="connsiteY2254" fmla="*/ 423579 h 3939515"/>
              <a:gd name="connsiteX2255" fmla="*/ 1014114 w 5084743"/>
              <a:gd name="connsiteY2255" fmla="*/ 426255 h 3939515"/>
              <a:gd name="connsiteX2256" fmla="*/ 1038347 w 5084743"/>
              <a:gd name="connsiteY2256" fmla="*/ 419730 h 3939515"/>
              <a:gd name="connsiteX2257" fmla="*/ 897540 w 5084743"/>
              <a:gd name="connsiteY2257" fmla="*/ 402241 h 3939515"/>
              <a:gd name="connsiteX2258" fmla="*/ 737847 w 5084743"/>
              <a:gd name="connsiteY2258" fmla="*/ 383839 h 3939515"/>
              <a:gd name="connsiteX2259" fmla="*/ 738031 w 5084743"/>
              <a:gd name="connsiteY2259" fmla="*/ 383353 h 3939515"/>
              <a:gd name="connsiteX2260" fmla="*/ 749558 w 5084743"/>
              <a:gd name="connsiteY2260" fmla="*/ 375021 h 3939515"/>
              <a:gd name="connsiteX2261" fmla="*/ 751762 w 5084743"/>
              <a:gd name="connsiteY2261" fmla="*/ 373533 h 3939515"/>
              <a:gd name="connsiteX2262" fmla="*/ 867593 w 5084743"/>
              <a:gd name="connsiteY2262" fmla="*/ 384998 h 3939515"/>
              <a:gd name="connsiteX2263" fmla="*/ 940902 w 5084743"/>
              <a:gd name="connsiteY2263" fmla="*/ 390566 h 3939515"/>
              <a:gd name="connsiteX2264" fmla="*/ 954784 w 5084743"/>
              <a:gd name="connsiteY2264" fmla="*/ 378621 h 3939515"/>
              <a:gd name="connsiteX2265" fmla="*/ 975583 w 5084743"/>
              <a:gd name="connsiteY2265" fmla="*/ 377126 h 3939515"/>
              <a:gd name="connsiteX2266" fmla="*/ 889692 w 5084743"/>
              <a:gd name="connsiteY2266" fmla="*/ 357847 h 3939515"/>
              <a:gd name="connsiteX2267" fmla="*/ 893495 w 5084743"/>
              <a:gd name="connsiteY2267" fmla="*/ 354386 h 3939515"/>
              <a:gd name="connsiteX2268" fmla="*/ 897981 w 5084743"/>
              <a:gd name="connsiteY2268" fmla="*/ 355615 h 3939515"/>
              <a:gd name="connsiteX2269" fmla="*/ 894498 w 5084743"/>
              <a:gd name="connsiteY2269" fmla="*/ 353474 h 3939515"/>
              <a:gd name="connsiteX2270" fmla="*/ 893495 w 5084743"/>
              <a:gd name="connsiteY2270" fmla="*/ 354386 h 3939515"/>
              <a:gd name="connsiteX2271" fmla="*/ 868008 w 5084743"/>
              <a:gd name="connsiteY2271" fmla="*/ 347407 h 3939515"/>
              <a:gd name="connsiteX2272" fmla="*/ 835791 w 5084743"/>
              <a:gd name="connsiteY2272" fmla="*/ 343719 h 3939515"/>
              <a:gd name="connsiteX2273" fmla="*/ 798575 w 5084743"/>
              <a:gd name="connsiteY2273" fmla="*/ 341910 h 3939515"/>
              <a:gd name="connsiteX2274" fmla="*/ 822866 w 5084743"/>
              <a:gd name="connsiteY2274" fmla="*/ 325498 h 3939515"/>
              <a:gd name="connsiteX2275" fmla="*/ 810088 w 5084743"/>
              <a:gd name="connsiteY2275" fmla="*/ 323581 h 3939515"/>
              <a:gd name="connsiteX2276" fmla="*/ 795536 w 5084743"/>
              <a:gd name="connsiteY2276" fmla="*/ 318692 h 3939515"/>
              <a:gd name="connsiteX2277" fmla="*/ 667217 w 5084743"/>
              <a:gd name="connsiteY2277" fmla="*/ 286646 h 3939515"/>
              <a:gd name="connsiteX2278" fmla="*/ 624574 w 5084743"/>
              <a:gd name="connsiteY2278" fmla="*/ 276964 h 3939515"/>
              <a:gd name="connsiteX2279" fmla="*/ 619326 w 5084743"/>
              <a:gd name="connsiteY2279" fmla="*/ 274204 h 3939515"/>
              <a:gd name="connsiteX2280" fmla="*/ 590821 w 5084743"/>
              <a:gd name="connsiteY2280" fmla="*/ 269302 h 3939515"/>
              <a:gd name="connsiteX2281" fmla="*/ 544256 w 5084743"/>
              <a:gd name="connsiteY2281" fmla="*/ 258728 h 3939515"/>
              <a:gd name="connsiteX2282" fmla="*/ 436483 w 5084743"/>
              <a:gd name="connsiteY2282" fmla="*/ 231115 h 3939515"/>
              <a:gd name="connsiteX2283" fmla="*/ 716310 w 5084743"/>
              <a:gd name="connsiteY2283" fmla="*/ 282964 h 3939515"/>
              <a:gd name="connsiteX2284" fmla="*/ 841960 w 5084743"/>
              <a:gd name="connsiteY2284" fmla="*/ 312602 h 3939515"/>
              <a:gd name="connsiteX2285" fmla="*/ 892206 w 5084743"/>
              <a:gd name="connsiteY2285" fmla="*/ 278660 h 3939515"/>
              <a:gd name="connsiteX2286" fmla="*/ 969046 w 5084743"/>
              <a:gd name="connsiteY2286" fmla="*/ 241596 h 3939515"/>
              <a:gd name="connsiteX2287" fmla="*/ 1024109 w 5084743"/>
              <a:gd name="connsiteY2287" fmla="*/ 232632 h 3939515"/>
              <a:gd name="connsiteX2288" fmla="*/ 950194 w 5084743"/>
              <a:gd name="connsiteY2288" fmla="*/ 209862 h 3939515"/>
              <a:gd name="connsiteX2289" fmla="*/ 827504 w 5084743"/>
              <a:gd name="connsiteY2289" fmla="*/ 183142 h 3939515"/>
              <a:gd name="connsiteX2290" fmla="*/ 899034 w 5084743"/>
              <a:gd name="connsiteY2290" fmla="*/ 190075 h 3939515"/>
              <a:gd name="connsiteX2291" fmla="*/ 1049945 w 5084743"/>
              <a:gd name="connsiteY2291" fmla="*/ 217980 h 3939515"/>
              <a:gd name="connsiteX2292" fmla="*/ 1095330 w 5084743"/>
              <a:gd name="connsiteY2292" fmla="*/ 226686 h 3939515"/>
              <a:gd name="connsiteX2293" fmla="*/ 1167544 w 5084743"/>
              <a:gd name="connsiteY2293" fmla="*/ 226487 h 3939515"/>
              <a:gd name="connsiteX2294" fmla="*/ 1157256 w 5084743"/>
              <a:gd name="connsiteY2294" fmla="*/ 223037 h 3939515"/>
              <a:gd name="connsiteX2295" fmla="*/ 1131568 w 5084743"/>
              <a:gd name="connsiteY2295" fmla="*/ 214949 h 3939515"/>
              <a:gd name="connsiteX2296" fmla="*/ 1063934 w 5084743"/>
              <a:gd name="connsiteY2296" fmla="*/ 192003 h 3939515"/>
              <a:gd name="connsiteX2297" fmla="*/ 1150291 w 5084743"/>
              <a:gd name="connsiteY2297" fmla="*/ 194908 h 3939515"/>
              <a:gd name="connsiteX2298" fmla="*/ 1176998 w 5084743"/>
              <a:gd name="connsiteY2298" fmla="*/ 193203 h 3939515"/>
              <a:gd name="connsiteX2299" fmla="*/ 1132634 w 5084743"/>
              <a:gd name="connsiteY2299" fmla="*/ 183828 h 3939515"/>
              <a:gd name="connsiteX2300" fmla="*/ 1134146 w 5084743"/>
              <a:gd name="connsiteY2300" fmla="*/ 160169 h 3939515"/>
              <a:gd name="connsiteX2301" fmla="*/ 1128475 w 5084743"/>
              <a:gd name="connsiteY2301" fmla="*/ 158541 h 3939515"/>
              <a:gd name="connsiteX2302" fmla="*/ 1143238 w 5084743"/>
              <a:gd name="connsiteY2302" fmla="*/ 160124 h 3939515"/>
              <a:gd name="connsiteX2303" fmla="*/ 1207171 w 5084743"/>
              <a:gd name="connsiteY2303" fmla="*/ 165840 h 3939515"/>
              <a:gd name="connsiteX2304" fmla="*/ 1235235 w 5084743"/>
              <a:gd name="connsiteY2304" fmla="*/ 162941 h 3939515"/>
              <a:gd name="connsiteX2305" fmla="*/ 1103044 w 5084743"/>
              <a:gd name="connsiteY2305" fmla="*/ 146386 h 3939515"/>
              <a:gd name="connsiteX2306" fmla="*/ 1098193 w 5084743"/>
              <a:gd name="connsiteY2306" fmla="*/ 137333 h 3939515"/>
              <a:gd name="connsiteX2307" fmla="*/ 1070990 w 5084743"/>
              <a:gd name="connsiteY2307" fmla="*/ 132649 h 3939515"/>
              <a:gd name="connsiteX2308" fmla="*/ 1051522 w 5084743"/>
              <a:gd name="connsiteY2308" fmla="*/ 132055 h 3939515"/>
              <a:gd name="connsiteX2309" fmla="*/ 1046570 w 5084743"/>
              <a:gd name="connsiteY2309" fmla="*/ 127536 h 3939515"/>
              <a:gd name="connsiteX2310" fmla="*/ 1071775 w 5084743"/>
              <a:gd name="connsiteY2310" fmla="*/ 127197 h 3939515"/>
              <a:gd name="connsiteX2311" fmla="*/ 1101324 w 5084743"/>
              <a:gd name="connsiteY2311" fmla="*/ 132403 h 3939515"/>
              <a:gd name="connsiteX2312" fmla="*/ 1095650 w 5084743"/>
              <a:gd name="connsiteY2312" fmla="*/ 110386 h 3939515"/>
              <a:gd name="connsiteX2313" fmla="*/ 1194405 w 5084743"/>
              <a:gd name="connsiteY2313" fmla="*/ 134396 h 3939515"/>
              <a:gd name="connsiteX2314" fmla="*/ 1117135 w 5084743"/>
              <a:gd name="connsiteY2314" fmla="*/ 110005 h 3939515"/>
              <a:gd name="connsiteX2315" fmla="*/ 1099442 w 5084743"/>
              <a:gd name="connsiteY2315" fmla="*/ 105382 h 3939515"/>
              <a:gd name="connsiteX2316" fmla="*/ 1173608 w 5084743"/>
              <a:gd name="connsiteY2316" fmla="*/ 112941 h 3939515"/>
              <a:gd name="connsiteX2317" fmla="*/ 1267376 w 5084743"/>
              <a:gd name="connsiteY2317" fmla="*/ 121443 h 3939515"/>
              <a:gd name="connsiteX2318" fmla="*/ 1366653 w 5084743"/>
              <a:gd name="connsiteY2318" fmla="*/ 131846 h 3939515"/>
              <a:gd name="connsiteX2319" fmla="*/ 1377807 w 5084743"/>
              <a:gd name="connsiteY2319" fmla="*/ 120040 h 3939515"/>
              <a:gd name="connsiteX2320" fmla="*/ 1471979 w 5084743"/>
              <a:gd name="connsiteY2320" fmla="*/ 132695 h 3939515"/>
              <a:gd name="connsiteX2321" fmla="*/ 1674631 w 5084743"/>
              <a:gd name="connsiteY2321" fmla="*/ 159329 h 3939515"/>
              <a:gd name="connsiteX2322" fmla="*/ 1706219 w 5084743"/>
              <a:gd name="connsiteY2322" fmla="*/ 156097 h 3939515"/>
              <a:gd name="connsiteX2323" fmla="*/ 1633522 w 5084743"/>
              <a:gd name="connsiteY2323" fmla="*/ 147609 h 3939515"/>
              <a:gd name="connsiteX2324" fmla="*/ 1481207 w 5084743"/>
              <a:gd name="connsiteY2324" fmla="*/ 127263 h 3939515"/>
              <a:gd name="connsiteX2325" fmla="*/ 1453870 w 5084743"/>
              <a:gd name="connsiteY2325" fmla="*/ 115209 h 3939515"/>
              <a:gd name="connsiteX2326" fmla="*/ 1676178 w 5084743"/>
              <a:gd name="connsiteY2326" fmla="*/ 143193 h 3939515"/>
              <a:gd name="connsiteX2327" fmla="*/ 1699094 w 5084743"/>
              <a:gd name="connsiteY2327" fmla="*/ 134310 h 3939515"/>
              <a:gd name="connsiteX2328" fmla="*/ 1758545 w 5084743"/>
              <a:gd name="connsiteY2328" fmla="*/ 144692 h 3939515"/>
              <a:gd name="connsiteX2329" fmla="*/ 1776878 w 5084743"/>
              <a:gd name="connsiteY2329" fmla="*/ 147191 h 3939515"/>
              <a:gd name="connsiteX2330" fmla="*/ 1829963 w 5084743"/>
              <a:gd name="connsiteY2330" fmla="*/ 139363 h 3939515"/>
              <a:gd name="connsiteX2331" fmla="*/ 1672229 w 5084743"/>
              <a:gd name="connsiteY2331" fmla="*/ 118606 h 3939515"/>
              <a:gd name="connsiteX2332" fmla="*/ 1519977 w 5084743"/>
              <a:gd name="connsiteY2332" fmla="*/ 103575 h 3939515"/>
              <a:gd name="connsiteX2333" fmla="*/ 1504120 w 5084743"/>
              <a:gd name="connsiteY2333" fmla="*/ 91195 h 3939515"/>
              <a:gd name="connsiteX2334" fmla="*/ 1696966 w 5084743"/>
              <a:gd name="connsiteY2334" fmla="*/ 112814 h 3939515"/>
              <a:gd name="connsiteX2335" fmla="*/ 1872106 w 5084743"/>
              <a:gd name="connsiteY2335" fmla="*/ 137814 h 3939515"/>
              <a:gd name="connsiteX2336" fmla="*/ 1915971 w 5084743"/>
              <a:gd name="connsiteY2336" fmla="*/ 137815 h 3939515"/>
              <a:gd name="connsiteX2337" fmla="*/ 1924376 w 5084743"/>
              <a:gd name="connsiteY2337" fmla="*/ 140603 h 3939515"/>
              <a:gd name="connsiteX2338" fmla="*/ 1932745 w 5084743"/>
              <a:gd name="connsiteY2338" fmla="*/ 137814 h 3939515"/>
              <a:gd name="connsiteX2339" fmla="*/ 1987952 w 5084743"/>
              <a:gd name="connsiteY2339" fmla="*/ 121375 h 3939515"/>
              <a:gd name="connsiteX2340" fmla="*/ 1988948 w 5084743"/>
              <a:gd name="connsiteY2340" fmla="*/ 121512 h 3939515"/>
              <a:gd name="connsiteX2341" fmla="*/ 1970124 w 5084743"/>
              <a:gd name="connsiteY2341" fmla="*/ 118222 h 3939515"/>
              <a:gd name="connsiteX2342" fmla="*/ 1732109 w 5084743"/>
              <a:gd name="connsiteY2342" fmla="*/ 89916 h 3939515"/>
              <a:gd name="connsiteX2343" fmla="*/ 1661648 w 5084743"/>
              <a:gd name="connsiteY2343" fmla="*/ 76208 h 3939515"/>
              <a:gd name="connsiteX2344" fmla="*/ 1747963 w 5084743"/>
              <a:gd name="connsiteY2344" fmla="*/ 75108 h 3939515"/>
              <a:gd name="connsiteX2345" fmla="*/ 2003293 w 5084743"/>
              <a:gd name="connsiteY2345" fmla="*/ 113071 h 3939515"/>
              <a:gd name="connsiteX2346" fmla="*/ 2054015 w 5084743"/>
              <a:gd name="connsiteY2346" fmla="*/ 112592 h 3939515"/>
              <a:gd name="connsiteX2347" fmla="*/ 2218648 w 5084743"/>
              <a:gd name="connsiteY2347" fmla="*/ 138954 h 3939515"/>
              <a:gd name="connsiteX2348" fmla="*/ 2262210 w 5084743"/>
              <a:gd name="connsiteY2348" fmla="*/ 148258 h 3939515"/>
              <a:gd name="connsiteX2349" fmla="*/ 2301996 w 5084743"/>
              <a:gd name="connsiteY2349" fmla="*/ 152665 h 3939515"/>
              <a:gd name="connsiteX2350" fmla="*/ 2381899 w 5084743"/>
              <a:gd name="connsiteY2350" fmla="*/ 160485 h 3939515"/>
              <a:gd name="connsiteX2351" fmla="*/ 2370024 w 5084743"/>
              <a:gd name="connsiteY2351" fmla="*/ 156881 h 3939515"/>
              <a:gd name="connsiteX2352" fmla="*/ 2008721 w 5084743"/>
              <a:gd name="connsiteY2352" fmla="*/ 95110 h 3939515"/>
              <a:gd name="connsiteX2353" fmla="*/ 1708420 w 5084743"/>
              <a:gd name="connsiteY2353" fmla="*/ 51145 h 3939515"/>
              <a:gd name="connsiteX2354" fmla="*/ 1508020 w 5084743"/>
              <a:gd name="connsiteY2354" fmla="*/ 25988 h 3939515"/>
              <a:gd name="connsiteX2355" fmla="*/ 1461674 w 5084743"/>
              <a:gd name="connsiteY2355" fmla="*/ 11982 h 3939515"/>
              <a:gd name="connsiteX2356" fmla="*/ 1687457 w 5084743"/>
              <a:gd name="connsiteY2356" fmla="*/ 41016 h 3939515"/>
              <a:gd name="connsiteX2357" fmla="*/ 1929353 w 5084743"/>
              <a:gd name="connsiteY2357" fmla="*/ 71125 h 3939515"/>
              <a:gd name="connsiteX2358" fmla="*/ 1891186 w 5084743"/>
              <a:gd name="connsiteY2358" fmla="*/ 55166 h 3939515"/>
              <a:gd name="connsiteX2359" fmla="*/ 1501969 w 5084743"/>
              <a:gd name="connsiteY2359" fmla="*/ 8353 h 3939515"/>
              <a:gd name="connsiteX2360" fmla="*/ 1476175 w 5084743"/>
              <a:gd name="connsiteY2360" fmla="*/ 82 h 3939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Lst>
            <a:rect l="l" t="t" r="r" b="b"/>
            <a:pathLst>
              <a:path w="5084743" h="3939515">
                <a:moveTo>
                  <a:pt x="1421573" y="3763848"/>
                </a:moveTo>
                <a:cubicBezTo>
                  <a:pt x="1423646" y="3764170"/>
                  <a:pt x="1423909" y="3765039"/>
                  <a:pt x="1420143" y="3766177"/>
                </a:cubicBezTo>
                <a:cubicBezTo>
                  <a:pt x="1417893" y="3771283"/>
                  <a:pt x="1409715" y="3769328"/>
                  <a:pt x="1412141" y="3764803"/>
                </a:cubicBezTo>
                <a:cubicBezTo>
                  <a:pt x="1415616" y="3763752"/>
                  <a:pt x="1419501" y="3763526"/>
                  <a:pt x="1421573" y="3763848"/>
                </a:cubicBezTo>
                <a:close/>
                <a:moveTo>
                  <a:pt x="1451479" y="3760816"/>
                </a:moveTo>
                <a:cubicBezTo>
                  <a:pt x="1454293" y="3762021"/>
                  <a:pt x="1453123" y="3764429"/>
                  <a:pt x="1447909" y="3766005"/>
                </a:cubicBezTo>
                <a:cubicBezTo>
                  <a:pt x="1446090" y="3769401"/>
                  <a:pt x="1434027" y="3769488"/>
                  <a:pt x="1430768" y="3766651"/>
                </a:cubicBezTo>
                <a:cubicBezTo>
                  <a:pt x="1429682" y="3765704"/>
                  <a:pt x="1429572" y="3764432"/>
                  <a:pt x="1431150" y="3762850"/>
                </a:cubicBezTo>
                <a:cubicBezTo>
                  <a:pt x="1441867" y="3759611"/>
                  <a:pt x="1448664" y="3759613"/>
                  <a:pt x="1451479" y="3760816"/>
                </a:cubicBezTo>
                <a:close/>
                <a:moveTo>
                  <a:pt x="976218" y="3757565"/>
                </a:moveTo>
                <a:cubicBezTo>
                  <a:pt x="979504" y="3757706"/>
                  <a:pt x="987991" y="3758586"/>
                  <a:pt x="998966" y="3759659"/>
                </a:cubicBezTo>
                <a:lnTo>
                  <a:pt x="1005742" y="3760246"/>
                </a:lnTo>
                <a:lnTo>
                  <a:pt x="935046" y="3761302"/>
                </a:lnTo>
                <a:lnTo>
                  <a:pt x="918371" y="3759118"/>
                </a:lnTo>
                <a:close/>
                <a:moveTo>
                  <a:pt x="1176628" y="3710823"/>
                </a:moveTo>
                <a:lnTo>
                  <a:pt x="1177590" y="3712327"/>
                </a:lnTo>
                <a:cubicBezTo>
                  <a:pt x="1178033" y="3713020"/>
                  <a:pt x="1178255" y="3713366"/>
                  <a:pt x="1177922" y="3712846"/>
                </a:cubicBezTo>
                <a:close/>
                <a:moveTo>
                  <a:pt x="4474112" y="3694497"/>
                </a:moveTo>
                <a:cubicBezTo>
                  <a:pt x="4475277" y="3694297"/>
                  <a:pt x="4477049" y="3695971"/>
                  <a:pt x="4480078" y="3701233"/>
                </a:cubicBezTo>
                <a:cubicBezTo>
                  <a:pt x="4480078" y="3701233"/>
                  <a:pt x="4476251" y="3700203"/>
                  <a:pt x="4471787" y="3699000"/>
                </a:cubicBezTo>
                <a:cubicBezTo>
                  <a:pt x="4472389" y="3696768"/>
                  <a:pt x="4472947" y="3694696"/>
                  <a:pt x="4474112" y="3694497"/>
                </a:cubicBezTo>
                <a:close/>
                <a:moveTo>
                  <a:pt x="1641754" y="3680946"/>
                </a:moveTo>
                <a:lnTo>
                  <a:pt x="1607442" y="3686417"/>
                </a:lnTo>
                <a:lnTo>
                  <a:pt x="1439886" y="3710335"/>
                </a:lnTo>
                <a:lnTo>
                  <a:pt x="1421460" y="3733443"/>
                </a:lnTo>
                <a:lnTo>
                  <a:pt x="1388819" y="3750498"/>
                </a:lnTo>
                <a:lnTo>
                  <a:pt x="1394088" y="3751251"/>
                </a:lnTo>
                <a:cubicBezTo>
                  <a:pt x="1410805" y="3749398"/>
                  <a:pt x="1443827" y="3739419"/>
                  <a:pt x="1454689" y="3736137"/>
                </a:cubicBezTo>
                <a:cubicBezTo>
                  <a:pt x="1525797" y="3726661"/>
                  <a:pt x="1611641" y="3724111"/>
                  <a:pt x="1692705" y="3707831"/>
                </a:cubicBezTo>
                <a:lnTo>
                  <a:pt x="1776632" y="3693157"/>
                </a:lnTo>
                <a:close/>
                <a:moveTo>
                  <a:pt x="1585968" y="3667064"/>
                </a:moveTo>
                <a:lnTo>
                  <a:pt x="1481127" y="3681361"/>
                </a:lnTo>
                <a:lnTo>
                  <a:pt x="1449828" y="3686084"/>
                </a:lnTo>
                <a:lnTo>
                  <a:pt x="1446507" y="3700644"/>
                </a:lnTo>
                <a:lnTo>
                  <a:pt x="1615757" y="3678371"/>
                </a:lnTo>
                <a:lnTo>
                  <a:pt x="1624149" y="3676874"/>
                </a:lnTo>
                <a:close/>
                <a:moveTo>
                  <a:pt x="978779" y="3652984"/>
                </a:moveTo>
                <a:cubicBezTo>
                  <a:pt x="976027" y="3653815"/>
                  <a:pt x="975065" y="3654816"/>
                  <a:pt x="975210" y="3655781"/>
                </a:cubicBezTo>
                <a:cubicBezTo>
                  <a:pt x="975352" y="3656745"/>
                  <a:pt x="976600" y="3657672"/>
                  <a:pt x="978268" y="3658353"/>
                </a:cubicBezTo>
                <a:cubicBezTo>
                  <a:pt x="981603" y="3659716"/>
                  <a:pt x="986619" y="3660097"/>
                  <a:pt x="987832" y="3657834"/>
                </a:cubicBezTo>
                <a:cubicBezTo>
                  <a:pt x="987832" y="3657834"/>
                  <a:pt x="982255" y="3651933"/>
                  <a:pt x="978779" y="3652984"/>
                </a:cubicBezTo>
                <a:close/>
                <a:moveTo>
                  <a:pt x="1516147" y="3651066"/>
                </a:moveTo>
                <a:lnTo>
                  <a:pt x="1513875" y="3651390"/>
                </a:lnTo>
                <a:lnTo>
                  <a:pt x="1449667" y="3659829"/>
                </a:lnTo>
                <a:lnTo>
                  <a:pt x="1450250" y="3661246"/>
                </a:lnTo>
                <a:cubicBezTo>
                  <a:pt x="1452709" y="3664196"/>
                  <a:pt x="1454103" y="3665720"/>
                  <a:pt x="1454435" y="3665883"/>
                </a:cubicBezTo>
                <a:lnTo>
                  <a:pt x="1454182" y="3666991"/>
                </a:lnTo>
                <a:lnTo>
                  <a:pt x="1507388" y="3660780"/>
                </a:lnTo>
                <a:lnTo>
                  <a:pt x="1546088" y="3655709"/>
                </a:lnTo>
                <a:lnTo>
                  <a:pt x="1529980" y="3651066"/>
                </a:lnTo>
                <a:close/>
                <a:moveTo>
                  <a:pt x="854884" y="3641886"/>
                </a:moveTo>
                <a:lnTo>
                  <a:pt x="855213" y="3642224"/>
                </a:lnTo>
                <a:cubicBezTo>
                  <a:pt x="850062" y="3645452"/>
                  <a:pt x="845648" y="3648222"/>
                  <a:pt x="845648" y="3648222"/>
                </a:cubicBezTo>
                <a:lnTo>
                  <a:pt x="846660" y="3644952"/>
                </a:lnTo>
                <a:lnTo>
                  <a:pt x="850362" y="3644372"/>
                </a:lnTo>
                <a:close/>
                <a:moveTo>
                  <a:pt x="850555" y="3637454"/>
                </a:moveTo>
                <a:lnTo>
                  <a:pt x="850648" y="3637549"/>
                </a:lnTo>
                <a:lnTo>
                  <a:pt x="850491" y="3637523"/>
                </a:lnTo>
                <a:close/>
                <a:moveTo>
                  <a:pt x="1102085" y="3635792"/>
                </a:moveTo>
                <a:cubicBezTo>
                  <a:pt x="1100388" y="3634884"/>
                  <a:pt x="1098386" y="3634540"/>
                  <a:pt x="1095436" y="3637328"/>
                </a:cubicBezTo>
                <a:cubicBezTo>
                  <a:pt x="1088719" y="3641254"/>
                  <a:pt x="1100531" y="3641636"/>
                  <a:pt x="1109550" y="3640886"/>
                </a:cubicBezTo>
                <a:lnTo>
                  <a:pt x="1110019" y="3640796"/>
                </a:lnTo>
                <a:lnTo>
                  <a:pt x="1107418" y="3637723"/>
                </a:lnTo>
                <a:lnTo>
                  <a:pt x="1106915" y="3637654"/>
                </a:lnTo>
                <a:cubicBezTo>
                  <a:pt x="1105177" y="3638178"/>
                  <a:pt x="1103782" y="3636702"/>
                  <a:pt x="1102085" y="3635792"/>
                </a:cubicBezTo>
                <a:close/>
                <a:moveTo>
                  <a:pt x="727026" y="3477218"/>
                </a:moveTo>
                <a:cubicBezTo>
                  <a:pt x="727026" y="3477218"/>
                  <a:pt x="733943" y="3487665"/>
                  <a:pt x="727026" y="3477218"/>
                </a:cubicBezTo>
                <a:close/>
                <a:moveTo>
                  <a:pt x="750725" y="3474940"/>
                </a:moveTo>
                <a:cubicBezTo>
                  <a:pt x="749977" y="3475142"/>
                  <a:pt x="747984" y="3475678"/>
                  <a:pt x="743999" y="3476751"/>
                </a:cubicBezTo>
                <a:cubicBezTo>
                  <a:pt x="743999" y="3476751"/>
                  <a:pt x="752966" y="3474338"/>
                  <a:pt x="750725" y="3474940"/>
                </a:cubicBezTo>
                <a:close/>
                <a:moveTo>
                  <a:pt x="4392863" y="3473941"/>
                </a:moveTo>
                <a:cubicBezTo>
                  <a:pt x="4385775" y="3485027"/>
                  <a:pt x="4392863" y="3473941"/>
                  <a:pt x="4392863" y="3473941"/>
                </a:cubicBezTo>
                <a:close/>
                <a:moveTo>
                  <a:pt x="725650" y="3472106"/>
                </a:moveTo>
                <a:lnTo>
                  <a:pt x="726171" y="3474042"/>
                </a:lnTo>
                <a:lnTo>
                  <a:pt x="726167" y="3474024"/>
                </a:lnTo>
                <a:cubicBezTo>
                  <a:pt x="725765" y="3472532"/>
                  <a:pt x="725421" y="3471253"/>
                  <a:pt x="725650" y="3472106"/>
                </a:cubicBezTo>
                <a:close/>
                <a:moveTo>
                  <a:pt x="697312" y="3470976"/>
                </a:moveTo>
                <a:lnTo>
                  <a:pt x="678515" y="3473394"/>
                </a:lnTo>
                <a:lnTo>
                  <a:pt x="686856" y="3475979"/>
                </a:lnTo>
                <a:cubicBezTo>
                  <a:pt x="692813" y="3476512"/>
                  <a:pt x="698968" y="3475881"/>
                  <a:pt x="705027" y="3474251"/>
                </a:cubicBezTo>
                <a:close/>
                <a:moveTo>
                  <a:pt x="832636" y="3465661"/>
                </a:moveTo>
                <a:cubicBezTo>
                  <a:pt x="829027" y="3465426"/>
                  <a:pt x="823594" y="3465902"/>
                  <a:pt x="817518" y="3466688"/>
                </a:cubicBezTo>
                <a:lnTo>
                  <a:pt x="803410" y="3468829"/>
                </a:lnTo>
                <a:lnTo>
                  <a:pt x="825729" y="3469996"/>
                </a:lnTo>
                <a:close/>
                <a:moveTo>
                  <a:pt x="863471" y="3450409"/>
                </a:moveTo>
                <a:lnTo>
                  <a:pt x="811904" y="3456604"/>
                </a:lnTo>
                <a:lnTo>
                  <a:pt x="820944" y="3453305"/>
                </a:lnTo>
                <a:cubicBezTo>
                  <a:pt x="821142" y="3452653"/>
                  <a:pt x="815070" y="3453802"/>
                  <a:pt x="805976" y="3455854"/>
                </a:cubicBezTo>
                <a:lnTo>
                  <a:pt x="793826" y="3458776"/>
                </a:lnTo>
                <a:lnTo>
                  <a:pt x="768025" y="3461875"/>
                </a:lnTo>
                <a:lnTo>
                  <a:pt x="751866" y="3463955"/>
                </a:lnTo>
                <a:lnTo>
                  <a:pt x="785740" y="3467357"/>
                </a:lnTo>
                <a:lnTo>
                  <a:pt x="790237" y="3465284"/>
                </a:lnTo>
                <a:lnTo>
                  <a:pt x="841311" y="3458302"/>
                </a:lnTo>
                <a:lnTo>
                  <a:pt x="885767" y="3452058"/>
                </a:lnTo>
                <a:close/>
                <a:moveTo>
                  <a:pt x="1112327" y="3419866"/>
                </a:moveTo>
                <a:lnTo>
                  <a:pt x="1075105" y="3424692"/>
                </a:lnTo>
                <a:lnTo>
                  <a:pt x="1096997" y="3426275"/>
                </a:lnTo>
                <a:lnTo>
                  <a:pt x="1108719" y="3426960"/>
                </a:lnTo>
                <a:lnTo>
                  <a:pt x="1115857" y="3426203"/>
                </a:lnTo>
                <a:close/>
                <a:moveTo>
                  <a:pt x="4720226" y="3372713"/>
                </a:moveTo>
                <a:cubicBezTo>
                  <a:pt x="4735135" y="3372111"/>
                  <a:pt x="4728742" y="3383469"/>
                  <a:pt x="4698318" y="3378355"/>
                </a:cubicBezTo>
                <a:cubicBezTo>
                  <a:pt x="4707921" y="3374442"/>
                  <a:pt x="4715256" y="3372912"/>
                  <a:pt x="4720226" y="3372713"/>
                </a:cubicBezTo>
                <a:close/>
                <a:moveTo>
                  <a:pt x="4512646" y="3332470"/>
                </a:moveTo>
                <a:cubicBezTo>
                  <a:pt x="4513394" y="3332672"/>
                  <a:pt x="4515386" y="3333208"/>
                  <a:pt x="4519373" y="3334280"/>
                </a:cubicBezTo>
                <a:cubicBezTo>
                  <a:pt x="4519373" y="3334280"/>
                  <a:pt x="4510405" y="3331866"/>
                  <a:pt x="4512646" y="3332470"/>
                </a:cubicBezTo>
                <a:close/>
                <a:moveTo>
                  <a:pt x="446800" y="3326253"/>
                </a:moveTo>
                <a:cubicBezTo>
                  <a:pt x="422605" y="3338355"/>
                  <a:pt x="409023" y="3337134"/>
                  <a:pt x="408279" y="3333499"/>
                </a:cubicBezTo>
                <a:cubicBezTo>
                  <a:pt x="407538" y="3329862"/>
                  <a:pt x="419635" y="3323811"/>
                  <a:pt x="446800" y="3326253"/>
                </a:cubicBezTo>
                <a:close/>
                <a:moveTo>
                  <a:pt x="981312" y="3316916"/>
                </a:moveTo>
                <a:lnTo>
                  <a:pt x="983942" y="3321108"/>
                </a:lnTo>
                <a:cubicBezTo>
                  <a:pt x="984332" y="3321729"/>
                  <a:pt x="984071" y="3321315"/>
                  <a:pt x="983554" y="3320489"/>
                </a:cubicBezTo>
                <a:close/>
                <a:moveTo>
                  <a:pt x="947484" y="3250026"/>
                </a:moveTo>
                <a:lnTo>
                  <a:pt x="942626" y="3251569"/>
                </a:lnTo>
                <a:cubicBezTo>
                  <a:pt x="929502" y="3256597"/>
                  <a:pt x="916413" y="3261988"/>
                  <a:pt x="905506" y="3265594"/>
                </a:cubicBezTo>
                <a:lnTo>
                  <a:pt x="898111" y="3266615"/>
                </a:lnTo>
                <a:lnTo>
                  <a:pt x="922205" y="3268379"/>
                </a:lnTo>
                <a:lnTo>
                  <a:pt x="929047" y="3266113"/>
                </a:lnTo>
                <a:cubicBezTo>
                  <a:pt x="945671" y="3262220"/>
                  <a:pt x="961700" y="3260753"/>
                  <a:pt x="978551" y="3255179"/>
                </a:cubicBezTo>
                <a:lnTo>
                  <a:pt x="982043" y="3253539"/>
                </a:lnTo>
                <a:close/>
                <a:moveTo>
                  <a:pt x="4817071" y="3240713"/>
                </a:moveTo>
                <a:cubicBezTo>
                  <a:pt x="4817820" y="3240913"/>
                  <a:pt x="4819811" y="3241449"/>
                  <a:pt x="4823796" y="3242522"/>
                </a:cubicBezTo>
                <a:cubicBezTo>
                  <a:pt x="4823796" y="3242522"/>
                  <a:pt x="4814829" y="3240108"/>
                  <a:pt x="4817071" y="3240713"/>
                </a:cubicBezTo>
                <a:close/>
                <a:moveTo>
                  <a:pt x="4842145" y="3237878"/>
                </a:moveTo>
                <a:cubicBezTo>
                  <a:pt x="4841993" y="3238444"/>
                  <a:pt x="4841584" y="3239960"/>
                  <a:pt x="4840771" y="3242988"/>
                </a:cubicBezTo>
                <a:cubicBezTo>
                  <a:pt x="4833853" y="3253438"/>
                  <a:pt x="4840771" y="3242988"/>
                  <a:pt x="4840771" y="3242988"/>
                </a:cubicBezTo>
                <a:cubicBezTo>
                  <a:pt x="4840771" y="3242988"/>
                  <a:pt x="4842604" y="3236172"/>
                  <a:pt x="4842145" y="3237878"/>
                </a:cubicBezTo>
                <a:close/>
                <a:moveTo>
                  <a:pt x="211805" y="3205000"/>
                </a:moveTo>
                <a:cubicBezTo>
                  <a:pt x="210570" y="3203033"/>
                  <a:pt x="215504" y="3210898"/>
                  <a:pt x="215504" y="3210898"/>
                </a:cubicBezTo>
                <a:cubicBezTo>
                  <a:pt x="215504" y="3210898"/>
                  <a:pt x="228228" y="3221373"/>
                  <a:pt x="215504" y="3210898"/>
                </a:cubicBezTo>
                <a:cubicBezTo>
                  <a:pt x="213312" y="3207402"/>
                  <a:pt x="212215" y="3205655"/>
                  <a:pt x="211805" y="3205000"/>
                </a:cubicBezTo>
                <a:close/>
                <a:moveTo>
                  <a:pt x="721923" y="3200708"/>
                </a:moveTo>
                <a:lnTo>
                  <a:pt x="689517" y="3206699"/>
                </a:lnTo>
                <a:lnTo>
                  <a:pt x="761999" y="3213378"/>
                </a:lnTo>
                <a:cubicBezTo>
                  <a:pt x="768413" y="3213704"/>
                  <a:pt x="777023" y="3214250"/>
                  <a:pt x="785955" y="3214720"/>
                </a:cubicBezTo>
                <a:lnTo>
                  <a:pt x="806991" y="3215439"/>
                </a:lnTo>
                <a:lnTo>
                  <a:pt x="825412" y="3210253"/>
                </a:lnTo>
                <a:lnTo>
                  <a:pt x="824394" y="3208891"/>
                </a:lnTo>
                <a:cubicBezTo>
                  <a:pt x="818680" y="3207351"/>
                  <a:pt x="810961" y="3206309"/>
                  <a:pt x="802463" y="3205584"/>
                </a:cubicBezTo>
                <a:lnTo>
                  <a:pt x="777646" y="3204274"/>
                </a:lnTo>
                <a:lnTo>
                  <a:pt x="761171" y="3207391"/>
                </a:lnTo>
                <a:cubicBezTo>
                  <a:pt x="752315" y="3209006"/>
                  <a:pt x="745429" y="3210185"/>
                  <a:pt x="742346" y="3210581"/>
                </a:cubicBezTo>
                <a:cubicBezTo>
                  <a:pt x="738753" y="3209759"/>
                  <a:pt x="735457" y="3206956"/>
                  <a:pt x="733057" y="3204359"/>
                </a:cubicBezTo>
                <a:lnTo>
                  <a:pt x="731125" y="3201886"/>
                </a:lnTo>
                <a:close/>
                <a:moveTo>
                  <a:pt x="4749168" y="3197782"/>
                </a:moveTo>
                <a:lnTo>
                  <a:pt x="4755712" y="3198203"/>
                </a:lnTo>
                <a:cubicBezTo>
                  <a:pt x="4745722" y="3199104"/>
                  <a:pt x="4737984" y="3200227"/>
                  <a:pt x="4746337" y="3198372"/>
                </a:cubicBezTo>
                <a:close/>
                <a:moveTo>
                  <a:pt x="4222346" y="3185631"/>
                </a:moveTo>
                <a:cubicBezTo>
                  <a:pt x="4213254" y="3185481"/>
                  <a:pt x="4203902" y="3186834"/>
                  <a:pt x="4194286" y="3189686"/>
                </a:cubicBezTo>
                <a:cubicBezTo>
                  <a:pt x="4175050" y="3195394"/>
                  <a:pt x="4156880" y="3200646"/>
                  <a:pt x="4139737" y="3205444"/>
                </a:cubicBezTo>
                <a:cubicBezTo>
                  <a:pt x="4139738" y="3205606"/>
                  <a:pt x="4139736" y="3207163"/>
                  <a:pt x="4139736" y="3210081"/>
                </a:cubicBezTo>
                <a:cubicBezTo>
                  <a:pt x="4139738" y="3213033"/>
                  <a:pt x="4139736" y="3216436"/>
                  <a:pt x="4139736" y="3220293"/>
                </a:cubicBezTo>
                <a:cubicBezTo>
                  <a:pt x="4190100" y="3234690"/>
                  <a:pt x="4240429" y="3239328"/>
                  <a:pt x="4290791" y="3234235"/>
                </a:cubicBezTo>
                <a:cubicBezTo>
                  <a:pt x="4341157" y="3229112"/>
                  <a:pt x="4391484" y="3217051"/>
                  <a:pt x="4441848" y="3198019"/>
                </a:cubicBezTo>
                <a:cubicBezTo>
                  <a:pt x="4441847" y="3197728"/>
                  <a:pt x="4441849" y="3196462"/>
                  <a:pt x="4441849" y="3194323"/>
                </a:cubicBezTo>
                <a:cubicBezTo>
                  <a:pt x="4441848" y="3192151"/>
                  <a:pt x="4441848" y="3190918"/>
                  <a:pt x="4441848" y="3190595"/>
                </a:cubicBezTo>
                <a:cubicBezTo>
                  <a:pt x="4437297" y="3190595"/>
                  <a:pt x="4431717" y="3190595"/>
                  <a:pt x="4425073" y="3190595"/>
                </a:cubicBezTo>
                <a:cubicBezTo>
                  <a:pt x="4418428" y="3190596"/>
                  <a:pt x="4412812" y="3190596"/>
                  <a:pt x="4408260" y="3190594"/>
                </a:cubicBezTo>
                <a:cubicBezTo>
                  <a:pt x="4383261" y="3185051"/>
                  <a:pt x="4357748" y="3185049"/>
                  <a:pt x="4331686" y="3190626"/>
                </a:cubicBezTo>
                <a:cubicBezTo>
                  <a:pt x="4305659" y="3196173"/>
                  <a:pt x="4278018" y="3196172"/>
                  <a:pt x="4248835" y="3190595"/>
                </a:cubicBezTo>
                <a:cubicBezTo>
                  <a:pt x="4240264" y="3187434"/>
                  <a:pt x="4231434" y="3185780"/>
                  <a:pt x="4222346" y="3185631"/>
                </a:cubicBezTo>
                <a:close/>
                <a:moveTo>
                  <a:pt x="671526" y="3163428"/>
                </a:moveTo>
                <a:lnTo>
                  <a:pt x="651015" y="3166744"/>
                </a:lnTo>
                <a:lnTo>
                  <a:pt x="648775" y="3167180"/>
                </a:lnTo>
                <a:lnTo>
                  <a:pt x="695486" y="3170096"/>
                </a:lnTo>
                <a:lnTo>
                  <a:pt x="702890" y="3167130"/>
                </a:lnTo>
                <a:close/>
                <a:moveTo>
                  <a:pt x="597892" y="3161744"/>
                </a:moveTo>
                <a:lnTo>
                  <a:pt x="587566" y="3163267"/>
                </a:lnTo>
                <a:lnTo>
                  <a:pt x="589730" y="3163495"/>
                </a:lnTo>
                <a:lnTo>
                  <a:pt x="591819" y="3163625"/>
                </a:lnTo>
                <a:close/>
                <a:moveTo>
                  <a:pt x="321853" y="3118292"/>
                </a:moveTo>
                <a:cubicBezTo>
                  <a:pt x="321211" y="3118695"/>
                  <a:pt x="313824" y="3119996"/>
                  <a:pt x="305219" y="3121806"/>
                </a:cubicBezTo>
                <a:lnTo>
                  <a:pt x="312592" y="3119018"/>
                </a:lnTo>
                <a:close/>
                <a:moveTo>
                  <a:pt x="604471" y="3086299"/>
                </a:moveTo>
                <a:lnTo>
                  <a:pt x="589581" y="3089651"/>
                </a:lnTo>
                <a:cubicBezTo>
                  <a:pt x="577219" y="3093034"/>
                  <a:pt x="564171" y="3096955"/>
                  <a:pt x="551328" y="3100591"/>
                </a:cubicBezTo>
                <a:lnTo>
                  <a:pt x="514512" y="3109748"/>
                </a:lnTo>
                <a:lnTo>
                  <a:pt x="529243" y="3111964"/>
                </a:lnTo>
                <a:lnTo>
                  <a:pt x="545879" y="3113620"/>
                </a:lnTo>
                <a:lnTo>
                  <a:pt x="633998" y="3089703"/>
                </a:lnTo>
                <a:close/>
                <a:moveTo>
                  <a:pt x="4318599" y="3062725"/>
                </a:moveTo>
                <a:cubicBezTo>
                  <a:pt x="4319595" y="3061166"/>
                  <a:pt x="4315608" y="3067402"/>
                  <a:pt x="4315608" y="3067402"/>
                </a:cubicBezTo>
                <a:cubicBezTo>
                  <a:pt x="4308693" y="3077852"/>
                  <a:pt x="4315608" y="3067402"/>
                  <a:pt x="4315608" y="3067402"/>
                </a:cubicBezTo>
                <a:cubicBezTo>
                  <a:pt x="4317382" y="3064630"/>
                  <a:pt x="4318266" y="3063244"/>
                  <a:pt x="4318599" y="3062725"/>
                </a:cubicBezTo>
                <a:close/>
                <a:moveTo>
                  <a:pt x="735311" y="3050744"/>
                </a:moveTo>
                <a:lnTo>
                  <a:pt x="687323" y="3062191"/>
                </a:lnTo>
                <a:lnTo>
                  <a:pt x="635521" y="3078297"/>
                </a:lnTo>
                <a:lnTo>
                  <a:pt x="667515" y="3081463"/>
                </a:lnTo>
                <a:lnTo>
                  <a:pt x="674748" y="3079790"/>
                </a:lnTo>
                <a:cubicBezTo>
                  <a:pt x="687677" y="3077159"/>
                  <a:pt x="703019" y="3074136"/>
                  <a:pt x="717965" y="3070783"/>
                </a:cubicBezTo>
                <a:lnTo>
                  <a:pt x="750704" y="3061988"/>
                </a:lnTo>
                <a:lnTo>
                  <a:pt x="744165" y="3060737"/>
                </a:lnTo>
                <a:cubicBezTo>
                  <a:pt x="725683" y="3056929"/>
                  <a:pt x="724233" y="3055905"/>
                  <a:pt x="732704" y="3056594"/>
                </a:cubicBezTo>
                <a:cubicBezTo>
                  <a:pt x="737786" y="3057008"/>
                  <a:pt x="746439" y="3058036"/>
                  <a:pt x="757127" y="3059451"/>
                </a:cubicBezTo>
                <a:lnTo>
                  <a:pt x="758971" y="3059712"/>
                </a:lnTo>
                <a:lnTo>
                  <a:pt x="768979" y="3053894"/>
                </a:lnTo>
                <a:close/>
                <a:moveTo>
                  <a:pt x="4707666" y="3028646"/>
                </a:moveTo>
                <a:cubicBezTo>
                  <a:pt x="4714925" y="3034705"/>
                  <a:pt x="4690227" y="3045153"/>
                  <a:pt x="4684635" y="3035440"/>
                </a:cubicBezTo>
                <a:cubicBezTo>
                  <a:pt x="4684635" y="3035440"/>
                  <a:pt x="4700013" y="3026587"/>
                  <a:pt x="4707666" y="3028646"/>
                </a:cubicBezTo>
                <a:close/>
                <a:moveTo>
                  <a:pt x="100428" y="2899241"/>
                </a:moveTo>
                <a:lnTo>
                  <a:pt x="100305" y="2900670"/>
                </a:lnTo>
                <a:lnTo>
                  <a:pt x="97346" y="2901243"/>
                </a:lnTo>
                <a:lnTo>
                  <a:pt x="98096" y="2900418"/>
                </a:lnTo>
                <a:cubicBezTo>
                  <a:pt x="99151" y="2898677"/>
                  <a:pt x="99902" y="2897501"/>
                  <a:pt x="100428" y="2899241"/>
                </a:cubicBezTo>
                <a:close/>
                <a:moveTo>
                  <a:pt x="319419" y="2887821"/>
                </a:moveTo>
                <a:cubicBezTo>
                  <a:pt x="326211" y="2888432"/>
                  <a:pt x="331898" y="2889736"/>
                  <a:pt x="331898" y="2889736"/>
                </a:cubicBezTo>
                <a:cubicBezTo>
                  <a:pt x="329429" y="2900511"/>
                  <a:pt x="309077" y="2901167"/>
                  <a:pt x="301922" y="2896428"/>
                </a:cubicBezTo>
                <a:cubicBezTo>
                  <a:pt x="299537" y="2894847"/>
                  <a:pt x="298619" y="2892668"/>
                  <a:pt x="300318" y="2890063"/>
                </a:cubicBezTo>
                <a:cubicBezTo>
                  <a:pt x="304733" y="2887293"/>
                  <a:pt x="312628" y="2887211"/>
                  <a:pt x="319419" y="2887821"/>
                </a:cubicBezTo>
                <a:close/>
                <a:moveTo>
                  <a:pt x="4776427" y="2830061"/>
                </a:moveTo>
                <a:lnTo>
                  <a:pt x="4790102" y="2832841"/>
                </a:lnTo>
                <a:lnTo>
                  <a:pt x="4790277" y="2832894"/>
                </a:lnTo>
                <a:lnTo>
                  <a:pt x="4770431" y="2836594"/>
                </a:lnTo>
                <a:cubicBezTo>
                  <a:pt x="4753839" y="2839606"/>
                  <a:pt x="4733837" y="2843165"/>
                  <a:pt x="4709972" y="2847341"/>
                </a:cubicBezTo>
                <a:cubicBezTo>
                  <a:pt x="4723683" y="2842142"/>
                  <a:pt x="4777862" y="2831423"/>
                  <a:pt x="4776832" y="2835248"/>
                </a:cubicBezTo>
                <a:cubicBezTo>
                  <a:pt x="4777862" y="2831423"/>
                  <a:pt x="4777862" y="2831423"/>
                  <a:pt x="4774035" y="2830392"/>
                </a:cubicBezTo>
                <a:close/>
                <a:moveTo>
                  <a:pt x="802733" y="2783031"/>
                </a:moveTo>
                <a:cubicBezTo>
                  <a:pt x="800879" y="2781455"/>
                  <a:pt x="808296" y="2787760"/>
                  <a:pt x="808296" y="2787760"/>
                </a:cubicBezTo>
                <a:cubicBezTo>
                  <a:pt x="821020" y="2798236"/>
                  <a:pt x="808296" y="2787760"/>
                  <a:pt x="808296" y="2787760"/>
                </a:cubicBezTo>
                <a:cubicBezTo>
                  <a:pt x="804999" y="2784957"/>
                  <a:pt x="803352" y="2783556"/>
                  <a:pt x="802733" y="2783031"/>
                </a:cubicBezTo>
                <a:close/>
                <a:moveTo>
                  <a:pt x="3579576" y="1942377"/>
                </a:moveTo>
                <a:lnTo>
                  <a:pt x="3563835" y="1942603"/>
                </a:lnTo>
                <a:lnTo>
                  <a:pt x="3613708" y="1964492"/>
                </a:lnTo>
                <a:lnTo>
                  <a:pt x="3662160" y="1983390"/>
                </a:lnTo>
                <a:lnTo>
                  <a:pt x="3687139" y="1981640"/>
                </a:lnTo>
                <a:lnTo>
                  <a:pt x="3698401" y="1981666"/>
                </a:lnTo>
                <a:lnTo>
                  <a:pt x="3592847" y="1943129"/>
                </a:lnTo>
                <a:close/>
                <a:moveTo>
                  <a:pt x="2034026" y="1805292"/>
                </a:moveTo>
                <a:cubicBezTo>
                  <a:pt x="2025803" y="1812329"/>
                  <a:pt x="2019158" y="1818423"/>
                  <a:pt x="2014093" y="1823643"/>
                </a:cubicBezTo>
                <a:cubicBezTo>
                  <a:pt x="2009027" y="1828833"/>
                  <a:pt x="2004476" y="1834959"/>
                  <a:pt x="2000438" y="1841995"/>
                </a:cubicBezTo>
                <a:cubicBezTo>
                  <a:pt x="2004806" y="1842287"/>
                  <a:pt x="2008660" y="1843520"/>
                  <a:pt x="2012001" y="1845660"/>
                </a:cubicBezTo>
                <a:cubicBezTo>
                  <a:pt x="2015304" y="1847800"/>
                  <a:pt x="2017066" y="1849031"/>
                  <a:pt x="2017249" y="1849323"/>
                </a:cubicBezTo>
                <a:cubicBezTo>
                  <a:pt x="2025104" y="1845369"/>
                  <a:pt x="2030354" y="1840472"/>
                  <a:pt x="2032999" y="1834635"/>
                </a:cubicBezTo>
                <a:cubicBezTo>
                  <a:pt x="2035603" y="1828832"/>
                  <a:pt x="2038760" y="1823935"/>
                  <a:pt x="2042431" y="1819981"/>
                </a:cubicBezTo>
                <a:cubicBezTo>
                  <a:pt x="2042064" y="1816608"/>
                  <a:pt x="2040670" y="1814145"/>
                  <a:pt x="2038246" y="1812620"/>
                </a:cubicBezTo>
                <a:cubicBezTo>
                  <a:pt x="2035787" y="1811097"/>
                  <a:pt x="2034393" y="1808664"/>
                  <a:pt x="2034026" y="1805292"/>
                </a:cubicBezTo>
                <a:close/>
                <a:moveTo>
                  <a:pt x="2050838" y="1775853"/>
                </a:moveTo>
                <a:cubicBezTo>
                  <a:pt x="2063062" y="1779550"/>
                  <a:pt x="2074259" y="1783246"/>
                  <a:pt x="2084388" y="1786943"/>
                </a:cubicBezTo>
                <a:cubicBezTo>
                  <a:pt x="2094558" y="1790604"/>
                  <a:pt x="2105753" y="1794269"/>
                  <a:pt x="2117978" y="1797933"/>
                </a:cubicBezTo>
                <a:cubicBezTo>
                  <a:pt x="2092979" y="1816446"/>
                  <a:pt x="2069523" y="1834506"/>
                  <a:pt x="2047682" y="1852111"/>
                </a:cubicBezTo>
                <a:cubicBezTo>
                  <a:pt x="2025803" y="1869716"/>
                  <a:pt x="2004475" y="1885994"/>
                  <a:pt x="1983661" y="1900941"/>
                </a:cubicBezTo>
                <a:cubicBezTo>
                  <a:pt x="1983295" y="1900941"/>
                  <a:pt x="1981898" y="1900941"/>
                  <a:pt x="1979477" y="1900940"/>
                </a:cubicBezTo>
                <a:cubicBezTo>
                  <a:pt x="1977017" y="1900941"/>
                  <a:pt x="1975621" y="1900939"/>
                  <a:pt x="1975255" y="1900940"/>
                </a:cubicBezTo>
                <a:cubicBezTo>
                  <a:pt x="1958663" y="1897212"/>
                  <a:pt x="1941520" y="1893515"/>
                  <a:pt x="1923862" y="1889819"/>
                </a:cubicBezTo>
                <a:cubicBezTo>
                  <a:pt x="1906169" y="1886091"/>
                  <a:pt x="1886934" y="1882394"/>
                  <a:pt x="1866121" y="1878698"/>
                </a:cubicBezTo>
                <a:cubicBezTo>
                  <a:pt x="1886603" y="1864302"/>
                  <a:pt x="1904444" y="1850846"/>
                  <a:pt x="1919642" y="1838332"/>
                </a:cubicBezTo>
                <a:cubicBezTo>
                  <a:pt x="1934876" y="1825783"/>
                  <a:pt x="1950624" y="1812329"/>
                  <a:pt x="1966885" y="1797932"/>
                </a:cubicBezTo>
                <a:cubicBezTo>
                  <a:pt x="1971255" y="1794106"/>
                  <a:pt x="1977201" y="1790768"/>
                  <a:pt x="1984726" y="1787850"/>
                </a:cubicBezTo>
                <a:cubicBezTo>
                  <a:pt x="1992215" y="1784932"/>
                  <a:pt x="2000290" y="1783408"/>
                  <a:pt x="2008842" y="1783278"/>
                </a:cubicBezTo>
                <a:cubicBezTo>
                  <a:pt x="2013725" y="1779711"/>
                  <a:pt x="2020737" y="1777538"/>
                  <a:pt x="2029841" y="1776761"/>
                </a:cubicBezTo>
                <a:cubicBezTo>
                  <a:pt x="2038943" y="1776016"/>
                  <a:pt x="2045918" y="1775690"/>
                  <a:pt x="2050838" y="1775853"/>
                </a:cubicBezTo>
                <a:close/>
                <a:moveTo>
                  <a:pt x="4132524" y="1721006"/>
                </a:moveTo>
                <a:cubicBezTo>
                  <a:pt x="4117686" y="1722903"/>
                  <a:pt x="4100580" y="1723453"/>
                  <a:pt x="4088556" y="1732924"/>
                </a:cubicBezTo>
                <a:cubicBezTo>
                  <a:pt x="4103395" y="1731026"/>
                  <a:pt x="4119093" y="1726690"/>
                  <a:pt x="4132524" y="1721006"/>
                </a:cubicBezTo>
                <a:close/>
                <a:moveTo>
                  <a:pt x="4034280" y="1719076"/>
                </a:moveTo>
                <a:cubicBezTo>
                  <a:pt x="4032015" y="1719055"/>
                  <a:pt x="4031200" y="1719830"/>
                  <a:pt x="4032456" y="1721797"/>
                </a:cubicBezTo>
                <a:lnTo>
                  <a:pt x="4036457" y="1725247"/>
                </a:lnTo>
                <a:lnTo>
                  <a:pt x="4048063" y="1722035"/>
                </a:lnTo>
                <a:lnTo>
                  <a:pt x="4044796" y="1721127"/>
                </a:lnTo>
                <a:cubicBezTo>
                  <a:pt x="4040258" y="1719912"/>
                  <a:pt x="4036544" y="1719096"/>
                  <a:pt x="4034280" y="1719076"/>
                </a:cubicBezTo>
                <a:close/>
                <a:moveTo>
                  <a:pt x="4149426" y="1713255"/>
                </a:moveTo>
                <a:cubicBezTo>
                  <a:pt x="4149426" y="1713255"/>
                  <a:pt x="4148257" y="1714626"/>
                  <a:pt x="4147394" y="1716104"/>
                </a:cubicBezTo>
                <a:cubicBezTo>
                  <a:pt x="4146530" y="1717580"/>
                  <a:pt x="4145971" y="1719166"/>
                  <a:pt x="4147191" y="1719596"/>
                </a:cubicBezTo>
                <a:cubicBezTo>
                  <a:pt x="4149630" y="1720456"/>
                  <a:pt x="4154304" y="1714975"/>
                  <a:pt x="4149426" y="1713255"/>
                </a:cubicBezTo>
                <a:close/>
                <a:moveTo>
                  <a:pt x="4101629" y="1665733"/>
                </a:moveTo>
                <a:lnTo>
                  <a:pt x="4098950" y="1666329"/>
                </a:lnTo>
                <a:lnTo>
                  <a:pt x="4000180" y="1694880"/>
                </a:lnTo>
                <a:lnTo>
                  <a:pt x="4007764" y="1698356"/>
                </a:lnTo>
                <a:lnTo>
                  <a:pt x="4019676" y="1694932"/>
                </a:lnTo>
                <a:lnTo>
                  <a:pt x="4121488" y="1672002"/>
                </a:lnTo>
                <a:close/>
                <a:moveTo>
                  <a:pt x="4593137" y="1659107"/>
                </a:moveTo>
                <a:cubicBezTo>
                  <a:pt x="4592622" y="1660569"/>
                  <a:pt x="4591653" y="1661050"/>
                  <a:pt x="4590637" y="1660692"/>
                </a:cubicBezTo>
                <a:lnTo>
                  <a:pt x="4590056" y="1659973"/>
                </a:lnTo>
                <a:close/>
                <a:moveTo>
                  <a:pt x="4120156" y="1643208"/>
                </a:moveTo>
                <a:cubicBezTo>
                  <a:pt x="4118301" y="1643282"/>
                  <a:pt x="4116474" y="1643684"/>
                  <a:pt x="4114654" y="1644310"/>
                </a:cubicBezTo>
                <a:cubicBezTo>
                  <a:pt x="4111012" y="1645563"/>
                  <a:pt x="4107397" y="1647715"/>
                  <a:pt x="4103637" y="1649954"/>
                </a:cubicBezTo>
                <a:cubicBezTo>
                  <a:pt x="4113800" y="1653537"/>
                  <a:pt x="4118475" y="1648057"/>
                  <a:pt x="4125823" y="1644066"/>
                </a:cubicBezTo>
                <a:cubicBezTo>
                  <a:pt x="4123893" y="1643385"/>
                  <a:pt x="4122011" y="1643133"/>
                  <a:pt x="4120156" y="1643208"/>
                </a:cubicBezTo>
                <a:close/>
                <a:moveTo>
                  <a:pt x="4027829" y="1642436"/>
                </a:moveTo>
                <a:lnTo>
                  <a:pt x="4023885" y="1643775"/>
                </a:lnTo>
                <a:cubicBezTo>
                  <a:pt x="4015387" y="1646810"/>
                  <a:pt x="4007194" y="1649954"/>
                  <a:pt x="4007194" y="1649954"/>
                </a:cubicBezTo>
                <a:cubicBezTo>
                  <a:pt x="4006163" y="1652880"/>
                  <a:pt x="4012061" y="1652355"/>
                  <a:pt x="4020051" y="1650921"/>
                </a:cubicBezTo>
                <a:lnTo>
                  <a:pt x="4042289" y="1647001"/>
                </a:lnTo>
                <a:close/>
                <a:moveTo>
                  <a:pt x="3996943" y="1632686"/>
                </a:moveTo>
                <a:lnTo>
                  <a:pt x="3963850" y="1644544"/>
                </a:lnTo>
                <a:lnTo>
                  <a:pt x="4005053" y="1635246"/>
                </a:lnTo>
                <a:close/>
                <a:moveTo>
                  <a:pt x="4248107" y="1615539"/>
                </a:moveTo>
                <a:cubicBezTo>
                  <a:pt x="4246210" y="1615613"/>
                  <a:pt x="4243628" y="1615886"/>
                  <a:pt x="4240245" y="1616407"/>
                </a:cubicBezTo>
                <a:cubicBezTo>
                  <a:pt x="4213180" y="1620575"/>
                  <a:pt x="4170416" y="1629078"/>
                  <a:pt x="4141288" y="1639099"/>
                </a:cubicBezTo>
                <a:cubicBezTo>
                  <a:pt x="4169996" y="1639349"/>
                  <a:pt x="4195246" y="1631252"/>
                  <a:pt x="4228222" y="1625877"/>
                </a:cubicBezTo>
                <a:cubicBezTo>
                  <a:pt x="4241206" y="1624217"/>
                  <a:pt x="4261395" y="1615021"/>
                  <a:pt x="4248107" y="1615539"/>
                </a:cubicBezTo>
                <a:close/>
                <a:moveTo>
                  <a:pt x="4577530" y="1587663"/>
                </a:moveTo>
                <a:cubicBezTo>
                  <a:pt x="4578573" y="1587620"/>
                  <a:pt x="4579793" y="1588050"/>
                  <a:pt x="4580496" y="1589943"/>
                </a:cubicBezTo>
                <a:cubicBezTo>
                  <a:pt x="4580496" y="1589943"/>
                  <a:pt x="4577026" y="1592009"/>
                  <a:pt x="4575618" y="1588224"/>
                </a:cubicBezTo>
                <a:cubicBezTo>
                  <a:pt x="4575618" y="1588224"/>
                  <a:pt x="4576486" y="1587707"/>
                  <a:pt x="4577530" y="1587663"/>
                </a:cubicBezTo>
                <a:close/>
                <a:moveTo>
                  <a:pt x="4147268" y="1587035"/>
                </a:moveTo>
                <a:lnTo>
                  <a:pt x="4062401" y="1609233"/>
                </a:lnTo>
                <a:lnTo>
                  <a:pt x="4021021" y="1624059"/>
                </a:lnTo>
                <a:lnTo>
                  <a:pt x="4031881" y="1629193"/>
                </a:lnTo>
                <a:lnTo>
                  <a:pt x="4123066" y="1608616"/>
                </a:lnTo>
                <a:lnTo>
                  <a:pt x="4209612" y="1589052"/>
                </a:lnTo>
                <a:lnTo>
                  <a:pt x="4172642" y="1587215"/>
                </a:lnTo>
                <a:lnTo>
                  <a:pt x="4150621" y="1588268"/>
                </a:lnTo>
                <a:lnTo>
                  <a:pt x="4150499" y="1588223"/>
                </a:lnTo>
                <a:close/>
                <a:moveTo>
                  <a:pt x="4584805" y="1586481"/>
                </a:moveTo>
                <a:lnTo>
                  <a:pt x="4584574" y="1587043"/>
                </a:lnTo>
                <a:lnTo>
                  <a:pt x="4585801" y="1586804"/>
                </a:lnTo>
                <a:lnTo>
                  <a:pt x="4589253" y="1589740"/>
                </a:lnTo>
                <a:cubicBezTo>
                  <a:pt x="4588221" y="1592667"/>
                  <a:pt x="4585781" y="1591807"/>
                  <a:pt x="4580496" y="1589943"/>
                </a:cubicBezTo>
                <a:close/>
                <a:moveTo>
                  <a:pt x="3948931" y="1541516"/>
                </a:moveTo>
                <a:lnTo>
                  <a:pt x="3936242" y="1546525"/>
                </a:lnTo>
                <a:lnTo>
                  <a:pt x="3938682" y="1547385"/>
                </a:lnTo>
                <a:cubicBezTo>
                  <a:pt x="3939902" y="1547815"/>
                  <a:pt x="3948403" y="1545740"/>
                  <a:pt x="3958150" y="1543212"/>
                </a:cubicBezTo>
                <a:lnTo>
                  <a:pt x="3958561" y="1543108"/>
                </a:lnTo>
                <a:close/>
                <a:moveTo>
                  <a:pt x="4613619" y="1541369"/>
                </a:moveTo>
                <a:cubicBezTo>
                  <a:pt x="4623819" y="1541605"/>
                  <a:pt x="4629770" y="1542880"/>
                  <a:pt x="4621318" y="1546756"/>
                </a:cubicBezTo>
                <a:cubicBezTo>
                  <a:pt x="4613469" y="1548923"/>
                  <a:pt x="4600495" y="1549422"/>
                  <a:pt x="4588745" y="1549530"/>
                </a:cubicBezTo>
                <a:lnTo>
                  <a:pt x="4584016" y="1549538"/>
                </a:lnTo>
                <a:lnTo>
                  <a:pt x="4595962" y="1545081"/>
                </a:lnTo>
                <a:lnTo>
                  <a:pt x="4604868" y="1541589"/>
                </a:lnTo>
                <a:close/>
                <a:moveTo>
                  <a:pt x="4642209" y="1513645"/>
                </a:moveTo>
                <a:cubicBezTo>
                  <a:pt x="4643781" y="1513668"/>
                  <a:pt x="4644837" y="1513918"/>
                  <a:pt x="4645225" y="1514450"/>
                </a:cubicBezTo>
                <a:cubicBezTo>
                  <a:pt x="4645890" y="1515364"/>
                  <a:pt x="4644291" y="1516932"/>
                  <a:pt x="4641360" y="1518821"/>
                </a:cubicBezTo>
                <a:lnTo>
                  <a:pt x="4631541" y="1524041"/>
                </a:lnTo>
                <a:lnTo>
                  <a:pt x="4585108" y="1528237"/>
                </a:lnTo>
                <a:lnTo>
                  <a:pt x="4586007" y="1527943"/>
                </a:lnTo>
                <a:cubicBezTo>
                  <a:pt x="4593686" y="1524992"/>
                  <a:pt x="4621412" y="1516481"/>
                  <a:pt x="4636103" y="1514207"/>
                </a:cubicBezTo>
                <a:cubicBezTo>
                  <a:pt x="4638551" y="1513828"/>
                  <a:pt x="4640638" y="1513622"/>
                  <a:pt x="4642209" y="1513645"/>
                </a:cubicBezTo>
                <a:close/>
                <a:moveTo>
                  <a:pt x="4549721" y="1489077"/>
                </a:moveTo>
                <a:cubicBezTo>
                  <a:pt x="4550607" y="1488651"/>
                  <a:pt x="4552152" y="1489735"/>
                  <a:pt x="4555033" y="1493692"/>
                </a:cubicBezTo>
                <a:cubicBezTo>
                  <a:pt x="4555033" y="1493692"/>
                  <a:pt x="4551954" y="1493617"/>
                  <a:pt x="4548362" y="1493528"/>
                </a:cubicBezTo>
                <a:cubicBezTo>
                  <a:pt x="4548607" y="1491441"/>
                  <a:pt x="4548835" y="1489503"/>
                  <a:pt x="4549721" y="1489077"/>
                </a:cubicBezTo>
                <a:close/>
                <a:moveTo>
                  <a:pt x="4223783" y="1476755"/>
                </a:moveTo>
                <a:lnTo>
                  <a:pt x="4225449" y="1477272"/>
                </a:lnTo>
                <a:lnTo>
                  <a:pt x="4229273" y="1478295"/>
                </a:lnTo>
                <a:lnTo>
                  <a:pt x="4229658" y="1478217"/>
                </a:lnTo>
                <a:close/>
                <a:moveTo>
                  <a:pt x="4213573" y="1475637"/>
                </a:moveTo>
                <a:lnTo>
                  <a:pt x="4159754" y="1484938"/>
                </a:lnTo>
                <a:lnTo>
                  <a:pt x="4064636" y="1508532"/>
                </a:lnTo>
                <a:lnTo>
                  <a:pt x="4075440" y="1512937"/>
                </a:lnTo>
                <a:lnTo>
                  <a:pt x="4135541" y="1497378"/>
                </a:lnTo>
                <a:lnTo>
                  <a:pt x="4224414" y="1479285"/>
                </a:lnTo>
                <a:close/>
                <a:moveTo>
                  <a:pt x="4310263" y="1459120"/>
                </a:moveTo>
                <a:cubicBezTo>
                  <a:pt x="4309604" y="1459042"/>
                  <a:pt x="4306775" y="1459451"/>
                  <a:pt x="4300662" y="1460584"/>
                </a:cubicBezTo>
                <a:lnTo>
                  <a:pt x="4239959" y="1471076"/>
                </a:lnTo>
                <a:lnTo>
                  <a:pt x="4246434" y="1473605"/>
                </a:lnTo>
                <a:lnTo>
                  <a:pt x="4248815" y="1474317"/>
                </a:lnTo>
                <a:lnTo>
                  <a:pt x="4287637" y="1466413"/>
                </a:lnTo>
                <a:cubicBezTo>
                  <a:pt x="4294674" y="1463957"/>
                  <a:pt x="4312238" y="1459353"/>
                  <a:pt x="4310263" y="1459120"/>
                </a:cubicBezTo>
                <a:close/>
                <a:moveTo>
                  <a:pt x="4532360" y="1432488"/>
                </a:moveTo>
                <a:lnTo>
                  <a:pt x="4530020" y="1433700"/>
                </a:lnTo>
                <a:lnTo>
                  <a:pt x="4442728" y="1442671"/>
                </a:lnTo>
                <a:cubicBezTo>
                  <a:pt x="4434206" y="1443505"/>
                  <a:pt x="4392271" y="1441881"/>
                  <a:pt x="4390035" y="1448223"/>
                </a:cubicBezTo>
                <a:cubicBezTo>
                  <a:pt x="4387972" y="1454075"/>
                  <a:pt x="4420948" y="1448702"/>
                  <a:pt x="4423794" y="1449705"/>
                </a:cubicBezTo>
                <a:cubicBezTo>
                  <a:pt x="4456051" y="1445722"/>
                  <a:pt x="4486021" y="1442715"/>
                  <a:pt x="4515152" y="1440304"/>
                </a:cubicBezTo>
                <a:lnTo>
                  <a:pt x="4517587" y="1440140"/>
                </a:lnTo>
                <a:lnTo>
                  <a:pt x="4517437" y="1440218"/>
                </a:lnTo>
                <a:cubicBezTo>
                  <a:pt x="4505569" y="1445981"/>
                  <a:pt x="4497948" y="1449531"/>
                  <a:pt x="4516058" y="1444296"/>
                </a:cubicBezTo>
                <a:lnTo>
                  <a:pt x="4545074" y="1438285"/>
                </a:lnTo>
                <a:lnTo>
                  <a:pt x="4551347" y="1437861"/>
                </a:lnTo>
                <a:close/>
                <a:moveTo>
                  <a:pt x="4495327" y="1422006"/>
                </a:moveTo>
                <a:lnTo>
                  <a:pt x="4485489" y="1425977"/>
                </a:lnTo>
                <a:cubicBezTo>
                  <a:pt x="4478088" y="1428823"/>
                  <a:pt x="4472209" y="1430957"/>
                  <a:pt x="4469667" y="1431791"/>
                </a:cubicBezTo>
                <a:cubicBezTo>
                  <a:pt x="4452432" y="1442729"/>
                  <a:pt x="4471318" y="1438559"/>
                  <a:pt x="4494399" y="1432625"/>
                </a:cubicBezTo>
                <a:lnTo>
                  <a:pt x="4514683" y="1427484"/>
                </a:lnTo>
                <a:close/>
                <a:moveTo>
                  <a:pt x="4146435" y="1399408"/>
                </a:moveTo>
                <a:lnTo>
                  <a:pt x="4140473" y="1400642"/>
                </a:lnTo>
                <a:lnTo>
                  <a:pt x="4140293" y="1400759"/>
                </a:lnTo>
                <a:lnTo>
                  <a:pt x="4138893" y="1400969"/>
                </a:lnTo>
                <a:lnTo>
                  <a:pt x="4134014" y="1401980"/>
                </a:lnTo>
                <a:lnTo>
                  <a:pt x="4132832" y="1401876"/>
                </a:lnTo>
                <a:lnTo>
                  <a:pt x="4107663" y="1405639"/>
                </a:lnTo>
                <a:lnTo>
                  <a:pt x="4094516" y="1409005"/>
                </a:lnTo>
                <a:lnTo>
                  <a:pt x="4096131" y="1409667"/>
                </a:lnTo>
                <a:lnTo>
                  <a:pt x="4108003" y="1413803"/>
                </a:lnTo>
                <a:lnTo>
                  <a:pt x="4140293" y="1400759"/>
                </a:lnTo>
                <a:cubicBezTo>
                  <a:pt x="4145578" y="1402623"/>
                  <a:pt x="4146610" y="1399696"/>
                  <a:pt x="4146610" y="1399696"/>
                </a:cubicBezTo>
                <a:close/>
                <a:moveTo>
                  <a:pt x="4093374" y="1394020"/>
                </a:moveTo>
                <a:lnTo>
                  <a:pt x="4081756" y="1398064"/>
                </a:lnTo>
                <a:lnTo>
                  <a:pt x="4078634" y="1402493"/>
                </a:lnTo>
                <a:lnTo>
                  <a:pt x="4083294" y="1404404"/>
                </a:lnTo>
                <a:lnTo>
                  <a:pt x="4093985" y="1402462"/>
                </a:lnTo>
                <a:lnTo>
                  <a:pt x="4107116" y="1398647"/>
                </a:lnTo>
                <a:lnTo>
                  <a:pt x="4097487" y="1394220"/>
                </a:lnTo>
                <a:close/>
                <a:moveTo>
                  <a:pt x="4713533" y="1386601"/>
                </a:moveTo>
                <a:lnTo>
                  <a:pt x="4715668" y="1386777"/>
                </a:lnTo>
                <a:lnTo>
                  <a:pt x="4719869" y="1387962"/>
                </a:lnTo>
                <a:cubicBezTo>
                  <a:pt x="4713670" y="1392687"/>
                  <a:pt x="4678655" y="1404943"/>
                  <a:pt x="4673722" y="1407513"/>
                </a:cubicBezTo>
                <a:cubicBezTo>
                  <a:pt x="4659478" y="1412693"/>
                  <a:pt x="4648357" y="1417017"/>
                  <a:pt x="4638694" y="1420974"/>
                </a:cubicBezTo>
                <a:lnTo>
                  <a:pt x="4633671" y="1423128"/>
                </a:lnTo>
                <a:lnTo>
                  <a:pt x="4592466" y="1427310"/>
                </a:lnTo>
                <a:lnTo>
                  <a:pt x="4641070" y="1413885"/>
                </a:lnTo>
                <a:cubicBezTo>
                  <a:pt x="4650621" y="1411429"/>
                  <a:pt x="4676110" y="1398938"/>
                  <a:pt x="4696446" y="1391534"/>
                </a:cubicBezTo>
                <a:close/>
                <a:moveTo>
                  <a:pt x="4216271" y="1383668"/>
                </a:moveTo>
                <a:lnTo>
                  <a:pt x="4208354" y="1386031"/>
                </a:lnTo>
                <a:cubicBezTo>
                  <a:pt x="4203596" y="1388088"/>
                  <a:pt x="4200612" y="1390390"/>
                  <a:pt x="4203180" y="1392221"/>
                </a:cubicBezTo>
                <a:cubicBezTo>
                  <a:pt x="4205619" y="1393081"/>
                  <a:pt x="4216438" y="1387025"/>
                  <a:pt x="4216438" y="1387025"/>
                </a:cubicBezTo>
                <a:lnTo>
                  <a:pt x="4220611" y="1385120"/>
                </a:lnTo>
                <a:close/>
                <a:moveTo>
                  <a:pt x="4187892" y="1372518"/>
                </a:moveTo>
                <a:lnTo>
                  <a:pt x="4170085" y="1377735"/>
                </a:lnTo>
                <a:lnTo>
                  <a:pt x="4167504" y="1380519"/>
                </a:lnTo>
                <a:lnTo>
                  <a:pt x="4173738" y="1382974"/>
                </a:lnTo>
                <a:lnTo>
                  <a:pt x="4180899" y="1380871"/>
                </a:lnTo>
                <a:cubicBezTo>
                  <a:pt x="4184921" y="1379512"/>
                  <a:pt x="4188827" y="1377993"/>
                  <a:pt x="4191651" y="1376546"/>
                </a:cubicBezTo>
                <a:lnTo>
                  <a:pt x="4193457" y="1374896"/>
                </a:lnTo>
                <a:close/>
                <a:moveTo>
                  <a:pt x="4266837" y="1358863"/>
                </a:moveTo>
                <a:lnTo>
                  <a:pt x="4259674" y="1359356"/>
                </a:lnTo>
                <a:lnTo>
                  <a:pt x="4223251" y="1366149"/>
                </a:lnTo>
                <a:lnTo>
                  <a:pt x="4233551" y="1371452"/>
                </a:lnTo>
                <a:lnTo>
                  <a:pt x="4242191" y="1368693"/>
                </a:lnTo>
                <a:cubicBezTo>
                  <a:pt x="4246831" y="1367099"/>
                  <a:pt x="4250422" y="1365828"/>
                  <a:pt x="4251899" y="1365527"/>
                </a:cubicBezTo>
                <a:cubicBezTo>
                  <a:pt x="4264212" y="1363013"/>
                  <a:pt x="4273519" y="1362867"/>
                  <a:pt x="4281557" y="1362273"/>
                </a:cubicBezTo>
                <a:lnTo>
                  <a:pt x="4282299" y="1362073"/>
                </a:lnTo>
                <a:lnTo>
                  <a:pt x="4271791" y="1360946"/>
                </a:lnTo>
                <a:close/>
                <a:moveTo>
                  <a:pt x="4414499" y="1358829"/>
                </a:moveTo>
                <a:cubicBezTo>
                  <a:pt x="4412905" y="1359020"/>
                  <a:pt x="4411411" y="1359418"/>
                  <a:pt x="4410540" y="1360036"/>
                </a:cubicBezTo>
                <a:cubicBezTo>
                  <a:pt x="4409378" y="1360861"/>
                  <a:pt x="4409321" y="1362075"/>
                  <a:pt x="4411604" y="1363702"/>
                </a:cubicBezTo>
                <a:cubicBezTo>
                  <a:pt x="4414044" y="1364562"/>
                  <a:pt x="4415076" y="1361635"/>
                  <a:pt x="4417515" y="1362495"/>
                </a:cubicBezTo>
                <a:cubicBezTo>
                  <a:pt x="4422487" y="1360546"/>
                  <a:pt x="4421615" y="1359313"/>
                  <a:pt x="4419064" y="1358876"/>
                </a:cubicBezTo>
                <a:cubicBezTo>
                  <a:pt x="4417788" y="1358659"/>
                  <a:pt x="4416094" y="1358639"/>
                  <a:pt x="4414499" y="1358829"/>
                </a:cubicBezTo>
                <a:close/>
                <a:moveTo>
                  <a:pt x="4330656" y="1352164"/>
                </a:moveTo>
                <a:cubicBezTo>
                  <a:pt x="4329436" y="1351734"/>
                  <a:pt x="4328268" y="1353104"/>
                  <a:pt x="4327709" y="1354690"/>
                </a:cubicBezTo>
                <a:lnTo>
                  <a:pt x="4328109" y="1356833"/>
                </a:lnTo>
                <a:lnTo>
                  <a:pt x="4329283" y="1357098"/>
                </a:lnTo>
                <a:lnTo>
                  <a:pt x="4330840" y="1354559"/>
                </a:lnTo>
                <a:cubicBezTo>
                  <a:pt x="4331833" y="1352716"/>
                  <a:pt x="4332391" y="1351130"/>
                  <a:pt x="4330656" y="1352164"/>
                </a:cubicBezTo>
                <a:close/>
                <a:moveTo>
                  <a:pt x="2577040" y="1347616"/>
                </a:moveTo>
                <a:cubicBezTo>
                  <a:pt x="2574319" y="1348015"/>
                  <a:pt x="2572697" y="1349317"/>
                  <a:pt x="2573731" y="1351639"/>
                </a:cubicBezTo>
                <a:lnTo>
                  <a:pt x="2574451" y="1351873"/>
                </a:lnTo>
                <a:lnTo>
                  <a:pt x="2577516" y="1347683"/>
                </a:lnTo>
                <a:close/>
                <a:moveTo>
                  <a:pt x="2338170" y="1342950"/>
                </a:moveTo>
                <a:cubicBezTo>
                  <a:pt x="2340782" y="1342832"/>
                  <a:pt x="2344653" y="1343196"/>
                  <a:pt x="2346331" y="1343841"/>
                </a:cubicBezTo>
                <a:cubicBezTo>
                  <a:pt x="2349686" y="1345130"/>
                  <a:pt x="2348470" y="1345786"/>
                  <a:pt x="2345929" y="1345932"/>
                </a:cubicBezTo>
                <a:cubicBezTo>
                  <a:pt x="2343385" y="1346078"/>
                  <a:pt x="2339514" y="1345713"/>
                  <a:pt x="2337557" y="1344961"/>
                </a:cubicBezTo>
                <a:cubicBezTo>
                  <a:pt x="2334202" y="1343672"/>
                  <a:pt x="2335557" y="1343070"/>
                  <a:pt x="2338170" y="1342950"/>
                </a:cubicBezTo>
                <a:close/>
                <a:moveTo>
                  <a:pt x="4568931" y="1336901"/>
                </a:moveTo>
                <a:cubicBezTo>
                  <a:pt x="4568663" y="1337296"/>
                  <a:pt x="4567950" y="1338347"/>
                  <a:pt x="4566523" y="1340448"/>
                </a:cubicBezTo>
                <a:cubicBezTo>
                  <a:pt x="4566523" y="1340448"/>
                  <a:pt x="4569733" y="1335719"/>
                  <a:pt x="4568931" y="1336901"/>
                </a:cubicBezTo>
                <a:close/>
                <a:moveTo>
                  <a:pt x="4583696" y="1335209"/>
                </a:moveTo>
                <a:cubicBezTo>
                  <a:pt x="4584475" y="1334095"/>
                  <a:pt x="4581361" y="1338551"/>
                  <a:pt x="4581361" y="1338551"/>
                </a:cubicBezTo>
                <a:cubicBezTo>
                  <a:pt x="4582746" y="1336571"/>
                  <a:pt x="4583438" y="1335581"/>
                  <a:pt x="4583696" y="1335209"/>
                </a:cubicBezTo>
                <a:close/>
                <a:moveTo>
                  <a:pt x="4572379" y="1319505"/>
                </a:moveTo>
                <a:cubicBezTo>
                  <a:pt x="4573918" y="1319543"/>
                  <a:pt x="4572507" y="1321152"/>
                  <a:pt x="4569477" y="1323479"/>
                </a:cubicBezTo>
                <a:lnTo>
                  <a:pt x="4567322" y="1324892"/>
                </a:lnTo>
                <a:lnTo>
                  <a:pt x="4512565" y="1332102"/>
                </a:lnTo>
                <a:lnTo>
                  <a:pt x="4518185" y="1330205"/>
                </a:lnTo>
                <a:cubicBezTo>
                  <a:pt x="4536455" y="1324151"/>
                  <a:pt x="4554676" y="1319069"/>
                  <a:pt x="4572379" y="1319505"/>
                </a:cubicBezTo>
                <a:close/>
                <a:moveTo>
                  <a:pt x="4464532" y="1313262"/>
                </a:moveTo>
                <a:cubicBezTo>
                  <a:pt x="4464532" y="1313262"/>
                  <a:pt x="4463912" y="1314844"/>
                  <a:pt x="4463369" y="1316229"/>
                </a:cubicBezTo>
                <a:lnTo>
                  <a:pt x="4463283" y="1316450"/>
                </a:lnTo>
                <a:lnTo>
                  <a:pt x="4462701" y="1317935"/>
                </a:lnTo>
                <a:cubicBezTo>
                  <a:pt x="4462556" y="1318306"/>
                  <a:pt x="4462517" y="1318405"/>
                  <a:pt x="4462672" y="1318010"/>
                </a:cubicBezTo>
                <a:lnTo>
                  <a:pt x="4463283" y="1316450"/>
                </a:lnTo>
                <a:close/>
                <a:moveTo>
                  <a:pt x="4733896" y="1283173"/>
                </a:moveTo>
                <a:lnTo>
                  <a:pt x="4733456" y="1283970"/>
                </a:lnTo>
                <a:cubicBezTo>
                  <a:pt x="4736090" y="1284315"/>
                  <a:pt x="4742270" y="1284369"/>
                  <a:pt x="4753665" y="1284136"/>
                </a:cubicBezTo>
                <a:lnTo>
                  <a:pt x="4761217" y="1284061"/>
                </a:lnTo>
                <a:lnTo>
                  <a:pt x="4750157" y="1288375"/>
                </a:lnTo>
                <a:lnTo>
                  <a:pt x="4677195" y="1314285"/>
                </a:lnTo>
                <a:lnTo>
                  <a:pt x="4647815" y="1315195"/>
                </a:lnTo>
                <a:lnTo>
                  <a:pt x="4608673" y="1319528"/>
                </a:lnTo>
                <a:lnTo>
                  <a:pt x="4624017" y="1313599"/>
                </a:lnTo>
                <a:cubicBezTo>
                  <a:pt x="4648542" y="1308522"/>
                  <a:pt x="4673171" y="1302551"/>
                  <a:pt x="4698341" y="1295247"/>
                </a:cubicBezTo>
                <a:close/>
                <a:moveTo>
                  <a:pt x="4856310" y="1241907"/>
                </a:moveTo>
                <a:lnTo>
                  <a:pt x="4865369" y="1242037"/>
                </a:lnTo>
                <a:lnTo>
                  <a:pt x="4836667" y="1254634"/>
                </a:lnTo>
                <a:lnTo>
                  <a:pt x="4808786" y="1265508"/>
                </a:lnTo>
                <a:lnTo>
                  <a:pt x="4794411" y="1264502"/>
                </a:lnTo>
                <a:lnTo>
                  <a:pt x="4787929" y="1264517"/>
                </a:lnTo>
                <a:lnTo>
                  <a:pt x="4848673" y="1242339"/>
                </a:lnTo>
                <a:close/>
                <a:moveTo>
                  <a:pt x="4492028" y="1204401"/>
                </a:moveTo>
                <a:lnTo>
                  <a:pt x="4474534" y="1211549"/>
                </a:lnTo>
                <a:cubicBezTo>
                  <a:pt x="4461572" y="1216763"/>
                  <a:pt x="4448225" y="1221965"/>
                  <a:pt x="4443141" y="1223634"/>
                </a:cubicBezTo>
                <a:cubicBezTo>
                  <a:pt x="4395002" y="1252349"/>
                  <a:pt x="4478452" y="1220916"/>
                  <a:pt x="4494779" y="1217729"/>
                </a:cubicBezTo>
                <a:lnTo>
                  <a:pt x="4510248" y="1212119"/>
                </a:lnTo>
                <a:close/>
                <a:moveTo>
                  <a:pt x="1862114" y="1186015"/>
                </a:moveTo>
                <a:cubicBezTo>
                  <a:pt x="1858200" y="1184511"/>
                  <a:pt x="1855622" y="1191221"/>
                  <a:pt x="1859535" y="1192725"/>
                </a:cubicBezTo>
                <a:cubicBezTo>
                  <a:pt x="1861213" y="1193370"/>
                  <a:pt x="1862696" y="1192015"/>
                  <a:pt x="1863341" y="1190337"/>
                </a:cubicBezTo>
                <a:cubicBezTo>
                  <a:pt x="1863985" y="1188660"/>
                  <a:pt x="1863792" y="1186659"/>
                  <a:pt x="1862114" y="1186015"/>
                </a:cubicBezTo>
                <a:close/>
                <a:moveTo>
                  <a:pt x="4714751" y="1153347"/>
                </a:moveTo>
                <a:cubicBezTo>
                  <a:pt x="4717405" y="1155052"/>
                  <a:pt x="4710713" y="1161824"/>
                  <a:pt x="4692583" y="1163397"/>
                </a:cubicBezTo>
                <a:cubicBezTo>
                  <a:pt x="4699660" y="1157890"/>
                  <a:pt x="4705215" y="1154962"/>
                  <a:pt x="4709059" y="1153711"/>
                </a:cubicBezTo>
                <a:cubicBezTo>
                  <a:pt x="4711943" y="1152773"/>
                  <a:pt x="4713867" y="1152778"/>
                  <a:pt x="4714751" y="1153347"/>
                </a:cubicBezTo>
                <a:close/>
                <a:moveTo>
                  <a:pt x="4731344" y="1101132"/>
                </a:moveTo>
                <a:cubicBezTo>
                  <a:pt x="4730891" y="1101749"/>
                  <a:pt x="4729682" y="1103394"/>
                  <a:pt x="4727265" y="1106687"/>
                </a:cubicBezTo>
                <a:cubicBezTo>
                  <a:pt x="4727265" y="1106687"/>
                  <a:pt x="4732705" y="1099281"/>
                  <a:pt x="4731344" y="1101132"/>
                </a:cubicBezTo>
                <a:close/>
                <a:moveTo>
                  <a:pt x="4501517" y="1095068"/>
                </a:moveTo>
                <a:cubicBezTo>
                  <a:pt x="4501001" y="1096531"/>
                  <a:pt x="4500032" y="1097011"/>
                  <a:pt x="4499015" y="1096654"/>
                </a:cubicBezTo>
                <a:lnTo>
                  <a:pt x="4498436" y="1095934"/>
                </a:lnTo>
                <a:close/>
                <a:moveTo>
                  <a:pt x="4544137" y="1083851"/>
                </a:moveTo>
                <a:lnTo>
                  <a:pt x="4535311" y="1086075"/>
                </a:lnTo>
                <a:cubicBezTo>
                  <a:pt x="4524165" y="1088521"/>
                  <a:pt x="4509764" y="1091121"/>
                  <a:pt x="4496232" y="1093205"/>
                </a:cubicBezTo>
                <a:lnTo>
                  <a:pt x="4495811" y="1092970"/>
                </a:lnTo>
                <a:lnTo>
                  <a:pt x="4494176" y="1093488"/>
                </a:lnTo>
                <a:lnTo>
                  <a:pt x="4496232" y="1093205"/>
                </a:lnTo>
                <a:lnTo>
                  <a:pt x="4498436" y="1095934"/>
                </a:lnTo>
                <a:lnTo>
                  <a:pt x="4480922" y="1100857"/>
                </a:lnTo>
                <a:lnTo>
                  <a:pt x="4469037" y="1101822"/>
                </a:lnTo>
                <a:lnTo>
                  <a:pt x="4450414" y="1108997"/>
                </a:lnTo>
                <a:cubicBezTo>
                  <a:pt x="4450414" y="1108997"/>
                  <a:pt x="4443323" y="1112411"/>
                  <a:pt x="4442834" y="1116585"/>
                </a:cubicBezTo>
                <a:cubicBezTo>
                  <a:pt x="4451744" y="1123981"/>
                  <a:pt x="4512197" y="1095570"/>
                  <a:pt x="4525444" y="1092306"/>
                </a:cubicBezTo>
                <a:lnTo>
                  <a:pt x="4547288" y="1084899"/>
                </a:lnTo>
                <a:close/>
                <a:moveTo>
                  <a:pt x="4537722" y="1081718"/>
                </a:moveTo>
                <a:lnTo>
                  <a:pt x="4535185" y="1082160"/>
                </a:lnTo>
                <a:lnTo>
                  <a:pt x="4517168" y="1087083"/>
                </a:lnTo>
                <a:lnTo>
                  <a:pt x="4528935" y="1084555"/>
                </a:lnTo>
                <a:lnTo>
                  <a:pt x="4538183" y="1081872"/>
                </a:lnTo>
                <a:close/>
                <a:moveTo>
                  <a:pt x="1091083" y="1033873"/>
                </a:moveTo>
                <a:cubicBezTo>
                  <a:pt x="1092872" y="1032399"/>
                  <a:pt x="1085715" y="1038292"/>
                  <a:pt x="1085715" y="1038292"/>
                </a:cubicBezTo>
                <a:cubicBezTo>
                  <a:pt x="1085715" y="1038292"/>
                  <a:pt x="1078299" y="1044598"/>
                  <a:pt x="1080154" y="1043023"/>
                </a:cubicBezTo>
                <a:cubicBezTo>
                  <a:pt x="1080771" y="1042497"/>
                  <a:pt x="1082419" y="1041095"/>
                  <a:pt x="1085715" y="1038292"/>
                </a:cubicBezTo>
                <a:cubicBezTo>
                  <a:pt x="1088896" y="1035673"/>
                  <a:pt x="1090487" y="1034365"/>
                  <a:pt x="1091083" y="1033873"/>
                </a:cubicBezTo>
                <a:close/>
                <a:moveTo>
                  <a:pt x="4789881" y="1013901"/>
                </a:moveTo>
                <a:cubicBezTo>
                  <a:pt x="4788797" y="1016565"/>
                  <a:pt x="4788254" y="1017897"/>
                  <a:pt x="4788051" y="1018397"/>
                </a:cubicBezTo>
                <a:cubicBezTo>
                  <a:pt x="4787442" y="1019895"/>
                  <a:pt x="4789881" y="1013901"/>
                  <a:pt x="4789881" y="1013901"/>
                </a:cubicBezTo>
                <a:close/>
                <a:moveTo>
                  <a:pt x="4806697" y="1006541"/>
                </a:moveTo>
                <a:cubicBezTo>
                  <a:pt x="4802289" y="1017794"/>
                  <a:pt x="4806697" y="1006541"/>
                  <a:pt x="4806697" y="1006541"/>
                </a:cubicBezTo>
                <a:close/>
                <a:moveTo>
                  <a:pt x="4624278" y="1004348"/>
                </a:moveTo>
                <a:lnTo>
                  <a:pt x="4618836" y="1009668"/>
                </a:lnTo>
                <a:lnTo>
                  <a:pt x="4632479" y="1006331"/>
                </a:lnTo>
                <a:lnTo>
                  <a:pt x="4631344" y="1005803"/>
                </a:lnTo>
                <a:cubicBezTo>
                  <a:pt x="4627249" y="1004661"/>
                  <a:pt x="4624278" y="1004348"/>
                  <a:pt x="4624278" y="1004348"/>
                </a:cubicBezTo>
                <a:close/>
                <a:moveTo>
                  <a:pt x="4550274" y="1002450"/>
                </a:moveTo>
                <a:lnTo>
                  <a:pt x="4548293" y="1003161"/>
                </a:lnTo>
                <a:cubicBezTo>
                  <a:pt x="4524513" y="1011966"/>
                  <a:pt x="4489506" y="1025792"/>
                  <a:pt x="4521290" y="1018053"/>
                </a:cubicBezTo>
                <a:cubicBezTo>
                  <a:pt x="4541161" y="1013161"/>
                  <a:pt x="4536083" y="1015875"/>
                  <a:pt x="4525214" y="1020242"/>
                </a:cubicBezTo>
                <a:lnTo>
                  <a:pt x="4517208" y="1023333"/>
                </a:lnTo>
                <a:lnTo>
                  <a:pt x="4544802" y="1031823"/>
                </a:lnTo>
                <a:lnTo>
                  <a:pt x="4559793" y="1026308"/>
                </a:lnTo>
                <a:cubicBezTo>
                  <a:pt x="4569095" y="1022892"/>
                  <a:pt x="4576216" y="1020303"/>
                  <a:pt x="4578759" y="1019468"/>
                </a:cubicBezTo>
                <a:lnTo>
                  <a:pt x="4599206" y="1014468"/>
                </a:lnTo>
                <a:lnTo>
                  <a:pt x="4576693" y="1010529"/>
                </a:lnTo>
                <a:close/>
                <a:moveTo>
                  <a:pt x="4719257" y="993026"/>
                </a:moveTo>
                <a:cubicBezTo>
                  <a:pt x="4714138" y="994992"/>
                  <a:pt x="4709806" y="996830"/>
                  <a:pt x="4709357" y="996819"/>
                </a:cubicBezTo>
                <a:cubicBezTo>
                  <a:pt x="4709133" y="996814"/>
                  <a:pt x="4709879" y="996345"/>
                  <a:pt x="4711983" y="995202"/>
                </a:cubicBezTo>
                <a:lnTo>
                  <a:pt x="4714125" y="994073"/>
                </a:lnTo>
                <a:close/>
                <a:moveTo>
                  <a:pt x="4438255" y="990500"/>
                </a:moveTo>
                <a:lnTo>
                  <a:pt x="4424401" y="992387"/>
                </a:lnTo>
                <a:lnTo>
                  <a:pt x="4430357" y="994482"/>
                </a:lnTo>
                <a:lnTo>
                  <a:pt x="4436993" y="991201"/>
                </a:lnTo>
                <a:close/>
                <a:moveTo>
                  <a:pt x="4702222" y="941313"/>
                </a:moveTo>
                <a:lnTo>
                  <a:pt x="4625404" y="972776"/>
                </a:lnTo>
                <a:cubicBezTo>
                  <a:pt x="4620576" y="974452"/>
                  <a:pt x="4612332" y="977836"/>
                  <a:pt x="4601920" y="982141"/>
                </a:cubicBezTo>
                <a:lnTo>
                  <a:pt x="4590149" y="986939"/>
                </a:lnTo>
                <a:lnTo>
                  <a:pt x="4596046" y="989088"/>
                </a:lnTo>
                <a:cubicBezTo>
                  <a:pt x="4623178" y="995452"/>
                  <a:pt x="4652471" y="997602"/>
                  <a:pt x="4667761" y="1001934"/>
                </a:cubicBezTo>
                <a:lnTo>
                  <a:pt x="4670565" y="1004340"/>
                </a:lnTo>
                <a:lnTo>
                  <a:pt x="4686611" y="999483"/>
                </a:lnTo>
                <a:cubicBezTo>
                  <a:pt x="4710891" y="988672"/>
                  <a:pt x="4735017" y="970541"/>
                  <a:pt x="4736329" y="979095"/>
                </a:cubicBezTo>
                <a:cubicBezTo>
                  <a:pt x="4736329" y="979095"/>
                  <a:pt x="4726254" y="986022"/>
                  <a:pt x="4719257" y="993026"/>
                </a:cubicBezTo>
                <a:lnTo>
                  <a:pt x="4719715" y="991127"/>
                </a:lnTo>
                <a:lnTo>
                  <a:pt x="4722755" y="989524"/>
                </a:lnTo>
                <a:cubicBezTo>
                  <a:pt x="4721216" y="989487"/>
                  <a:pt x="4720447" y="989468"/>
                  <a:pt x="4720010" y="989905"/>
                </a:cubicBezTo>
                <a:lnTo>
                  <a:pt x="4719715" y="991127"/>
                </a:lnTo>
                <a:lnTo>
                  <a:pt x="4714125" y="994073"/>
                </a:lnTo>
                <a:lnTo>
                  <a:pt x="4710097" y="994893"/>
                </a:lnTo>
                <a:cubicBezTo>
                  <a:pt x="4707603" y="995879"/>
                  <a:pt x="4705940" y="996884"/>
                  <a:pt x="4705940" y="996884"/>
                </a:cubicBezTo>
                <a:cubicBezTo>
                  <a:pt x="4705940" y="996884"/>
                  <a:pt x="4704681" y="1007617"/>
                  <a:pt x="4697521" y="1011627"/>
                </a:cubicBezTo>
                <a:cubicBezTo>
                  <a:pt x="4683434" y="1022044"/>
                  <a:pt x="4641056" y="1032363"/>
                  <a:pt x="4627388" y="1039202"/>
                </a:cubicBezTo>
                <a:cubicBezTo>
                  <a:pt x="4624311" y="1039127"/>
                  <a:pt x="4623401" y="1046878"/>
                  <a:pt x="4619902" y="1050380"/>
                </a:cubicBezTo>
                <a:lnTo>
                  <a:pt x="4614076" y="1053135"/>
                </a:lnTo>
                <a:lnTo>
                  <a:pt x="4628171" y="1057471"/>
                </a:lnTo>
                <a:lnTo>
                  <a:pt x="4734451" y="1021431"/>
                </a:lnTo>
                <a:lnTo>
                  <a:pt x="4839263" y="979893"/>
                </a:lnTo>
                <a:lnTo>
                  <a:pt x="4847195" y="980415"/>
                </a:lnTo>
                <a:lnTo>
                  <a:pt x="4848091" y="980421"/>
                </a:lnTo>
                <a:lnTo>
                  <a:pt x="4783614" y="963371"/>
                </a:lnTo>
                <a:close/>
                <a:moveTo>
                  <a:pt x="596087" y="927153"/>
                </a:moveTo>
                <a:cubicBezTo>
                  <a:pt x="602379" y="928071"/>
                  <a:pt x="608084" y="930931"/>
                  <a:pt x="609317" y="936316"/>
                </a:cubicBezTo>
                <a:cubicBezTo>
                  <a:pt x="609317" y="936316"/>
                  <a:pt x="586568" y="941529"/>
                  <a:pt x="577737" y="935989"/>
                </a:cubicBezTo>
                <a:cubicBezTo>
                  <a:pt x="576039" y="933385"/>
                  <a:pt x="576956" y="931205"/>
                  <a:pt x="579342" y="929625"/>
                </a:cubicBezTo>
                <a:cubicBezTo>
                  <a:pt x="582919" y="927254"/>
                  <a:pt x="589796" y="926234"/>
                  <a:pt x="596087" y="927153"/>
                </a:cubicBezTo>
                <a:close/>
                <a:moveTo>
                  <a:pt x="374767" y="924808"/>
                </a:moveTo>
                <a:lnTo>
                  <a:pt x="377724" y="925381"/>
                </a:lnTo>
                <a:lnTo>
                  <a:pt x="377848" y="926813"/>
                </a:lnTo>
                <a:cubicBezTo>
                  <a:pt x="377321" y="928550"/>
                  <a:pt x="376571" y="927375"/>
                  <a:pt x="375516" y="925635"/>
                </a:cubicBezTo>
                <a:close/>
                <a:moveTo>
                  <a:pt x="4605299" y="915627"/>
                </a:moveTo>
                <a:lnTo>
                  <a:pt x="4592600" y="921700"/>
                </a:lnTo>
                <a:cubicBezTo>
                  <a:pt x="4587252" y="924035"/>
                  <a:pt x="4582393" y="925971"/>
                  <a:pt x="4579851" y="926805"/>
                </a:cubicBezTo>
                <a:cubicBezTo>
                  <a:pt x="4566115" y="934241"/>
                  <a:pt x="4550301" y="937439"/>
                  <a:pt x="4543211" y="940854"/>
                </a:cubicBezTo>
                <a:cubicBezTo>
                  <a:pt x="4541462" y="942604"/>
                  <a:pt x="4540360" y="945417"/>
                  <a:pt x="4538873" y="948221"/>
                </a:cubicBezTo>
                <a:lnTo>
                  <a:pt x="4535383" y="952060"/>
                </a:lnTo>
                <a:lnTo>
                  <a:pt x="4544483" y="950168"/>
                </a:lnTo>
                <a:cubicBezTo>
                  <a:pt x="4549380" y="949411"/>
                  <a:pt x="4552829" y="949346"/>
                  <a:pt x="4553605" y="950412"/>
                </a:cubicBezTo>
                <a:cubicBezTo>
                  <a:pt x="4553936" y="950870"/>
                  <a:pt x="4553703" y="951489"/>
                  <a:pt x="4553021" y="952231"/>
                </a:cubicBezTo>
                <a:lnTo>
                  <a:pt x="4552570" y="952582"/>
                </a:lnTo>
                <a:lnTo>
                  <a:pt x="4564435" y="948552"/>
                </a:lnTo>
                <a:cubicBezTo>
                  <a:pt x="4574605" y="945213"/>
                  <a:pt x="4587432" y="945529"/>
                  <a:pt x="4603758" y="942344"/>
                </a:cubicBezTo>
                <a:cubicBezTo>
                  <a:pt x="4623583" y="935655"/>
                  <a:pt x="4630649" y="928056"/>
                  <a:pt x="4643058" y="931949"/>
                </a:cubicBezTo>
                <a:cubicBezTo>
                  <a:pt x="4652317" y="936362"/>
                  <a:pt x="4651058" y="947096"/>
                  <a:pt x="4657216" y="947247"/>
                </a:cubicBezTo>
                <a:cubicBezTo>
                  <a:pt x="4661193" y="947346"/>
                  <a:pt x="4667153" y="945885"/>
                  <a:pt x="4674168" y="943525"/>
                </a:cubicBezTo>
                <a:lnTo>
                  <a:pt x="4688980" y="937724"/>
                </a:lnTo>
                <a:lnTo>
                  <a:pt x="4660619" y="930038"/>
                </a:lnTo>
                <a:close/>
                <a:moveTo>
                  <a:pt x="4557211" y="903100"/>
                </a:moveTo>
                <a:lnTo>
                  <a:pt x="4510488" y="921510"/>
                </a:lnTo>
                <a:lnTo>
                  <a:pt x="4483647" y="930696"/>
                </a:lnTo>
                <a:lnTo>
                  <a:pt x="4491900" y="934027"/>
                </a:lnTo>
                <a:lnTo>
                  <a:pt x="4493952" y="934939"/>
                </a:lnTo>
                <a:lnTo>
                  <a:pt x="4511132" y="930829"/>
                </a:lnTo>
                <a:cubicBezTo>
                  <a:pt x="4511132" y="930829"/>
                  <a:pt x="4525667" y="931187"/>
                  <a:pt x="4511614" y="938052"/>
                </a:cubicBezTo>
                <a:lnTo>
                  <a:pt x="4507116" y="939964"/>
                </a:lnTo>
                <a:lnTo>
                  <a:pt x="4508319" y="939994"/>
                </a:lnTo>
                <a:cubicBezTo>
                  <a:pt x="4517975" y="936644"/>
                  <a:pt x="4521986" y="933154"/>
                  <a:pt x="4528634" y="929132"/>
                </a:cubicBezTo>
                <a:cubicBezTo>
                  <a:pt x="4531712" y="929208"/>
                  <a:pt x="4540971" y="933622"/>
                  <a:pt x="4551211" y="929688"/>
                </a:cubicBezTo>
                <a:cubicBezTo>
                  <a:pt x="4556038" y="928013"/>
                  <a:pt x="4564405" y="923585"/>
                  <a:pt x="4574055" y="919188"/>
                </a:cubicBezTo>
                <a:lnTo>
                  <a:pt x="4593616" y="912584"/>
                </a:lnTo>
                <a:close/>
                <a:moveTo>
                  <a:pt x="4506942" y="889654"/>
                </a:moveTo>
                <a:lnTo>
                  <a:pt x="4498537" y="891501"/>
                </a:lnTo>
                <a:lnTo>
                  <a:pt x="4444865" y="899590"/>
                </a:lnTo>
                <a:lnTo>
                  <a:pt x="4431481" y="904650"/>
                </a:lnTo>
                <a:lnTo>
                  <a:pt x="4424354" y="907665"/>
                </a:lnTo>
                <a:lnTo>
                  <a:pt x="4431958" y="910074"/>
                </a:lnTo>
                <a:lnTo>
                  <a:pt x="4449038" y="908255"/>
                </a:lnTo>
                <a:lnTo>
                  <a:pt x="4457949" y="907299"/>
                </a:lnTo>
                <a:lnTo>
                  <a:pt x="4464433" y="904573"/>
                </a:lnTo>
                <a:cubicBezTo>
                  <a:pt x="4478723" y="898113"/>
                  <a:pt x="4490688" y="892353"/>
                  <a:pt x="4492052" y="900460"/>
                </a:cubicBezTo>
                <a:cubicBezTo>
                  <a:pt x="4492157" y="899566"/>
                  <a:pt x="4489867" y="900443"/>
                  <a:pt x="4486214" y="902381"/>
                </a:cubicBezTo>
                <a:lnTo>
                  <a:pt x="4482310" y="904687"/>
                </a:lnTo>
                <a:lnTo>
                  <a:pt x="4500581" y="902728"/>
                </a:lnTo>
                <a:lnTo>
                  <a:pt x="4479514" y="913572"/>
                </a:lnTo>
                <a:cubicBezTo>
                  <a:pt x="4454349" y="935078"/>
                  <a:pt x="4491502" y="921043"/>
                  <a:pt x="4514895" y="910256"/>
                </a:cubicBezTo>
                <a:lnTo>
                  <a:pt x="4543882" y="899628"/>
                </a:lnTo>
                <a:lnTo>
                  <a:pt x="4530867" y="896238"/>
                </a:lnTo>
                <a:close/>
                <a:moveTo>
                  <a:pt x="4484982" y="883668"/>
                </a:moveTo>
                <a:lnTo>
                  <a:pt x="4483505" y="884282"/>
                </a:lnTo>
                <a:lnTo>
                  <a:pt x="4487141" y="884246"/>
                </a:lnTo>
                <a:close/>
                <a:moveTo>
                  <a:pt x="4441490" y="872045"/>
                </a:moveTo>
                <a:lnTo>
                  <a:pt x="4390066" y="879220"/>
                </a:lnTo>
                <a:lnTo>
                  <a:pt x="4348551" y="882332"/>
                </a:lnTo>
                <a:lnTo>
                  <a:pt x="4349344" y="883900"/>
                </a:lnTo>
                <a:lnTo>
                  <a:pt x="4423532" y="876266"/>
                </a:lnTo>
                <a:lnTo>
                  <a:pt x="4425967" y="876101"/>
                </a:lnTo>
                <a:lnTo>
                  <a:pt x="4425815" y="876180"/>
                </a:lnTo>
                <a:cubicBezTo>
                  <a:pt x="4413948" y="881943"/>
                  <a:pt x="4406327" y="885493"/>
                  <a:pt x="4424437" y="880258"/>
                </a:cubicBezTo>
                <a:lnTo>
                  <a:pt x="4451354" y="874682"/>
                </a:lnTo>
                <a:close/>
                <a:moveTo>
                  <a:pt x="4434188" y="870095"/>
                </a:moveTo>
                <a:lnTo>
                  <a:pt x="4432024" y="870317"/>
                </a:lnTo>
                <a:lnTo>
                  <a:pt x="4434596" y="870204"/>
                </a:lnTo>
                <a:close/>
                <a:moveTo>
                  <a:pt x="4399750" y="859565"/>
                </a:moveTo>
                <a:lnTo>
                  <a:pt x="4393869" y="861939"/>
                </a:lnTo>
                <a:cubicBezTo>
                  <a:pt x="4386467" y="864784"/>
                  <a:pt x="4380589" y="866919"/>
                  <a:pt x="4378046" y="867754"/>
                </a:cubicBezTo>
                <a:cubicBezTo>
                  <a:pt x="4373737" y="870488"/>
                  <a:pt x="4371686" y="872278"/>
                  <a:pt x="4371393" y="873332"/>
                </a:cubicBezTo>
                <a:lnTo>
                  <a:pt x="4374375" y="874222"/>
                </a:lnTo>
                <a:lnTo>
                  <a:pt x="4379220" y="873812"/>
                </a:lnTo>
                <a:lnTo>
                  <a:pt x="4386752" y="872498"/>
                </a:lnTo>
                <a:lnTo>
                  <a:pt x="4417174" y="864813"/>
                </a:lnTo>
                <a:lnTo>
                  <a:pt x="4404354" y="860887"/>
                </a:lnTo>
                <a:close/>
                <a:moveTo>
                  <a:pt x="4609608" y="825372"/>
                </a:moveTo>
                <a:cubicBezTo>
                  <a:pt x="4581065" y="828059"/>
                  <a:pt x="4557358" y="830523"/>
                  <a:pt x="4535041" y="832822"/>
                </a:cubicBezTo>
                <a:lnTo>
                  <a:pt x="4518278" y="834457"/>
                </a:lnTo>
                <a:lnTo>
                  <a:pt x="4522369" y="836648"/>
                </a:lnTo>
                <a:lnTo>
                  <a:pt x="4558505" y="846277"/>
                </a:lnTo>
                <a:lnTo>
                  <a:pt x="4573094" y="840526"/>
                </a:lnTo>
                <a:cubicBezTo>
                  <a:pt x="4583202" y="836171"/>
                  <a:pt x="4594658" y="831197"/>
                  <a:pt x="4604825" y="827495"/>
                </a:cubicBezTo>
                <a:lnTo>
                  <a:pt x="4611705" y="825509"/>
                </a:lnTo>
                <a:lnTo>
                  <a:pt x="4611266" y="825488"/>
                </a:lnTo>
                <a:cubicBezTo>
                  <a:pt x="4610212" y="825421"/>
                  <a:pt x="4609608" y="825372"/>
                  <a:pt x="4609608" y="825372"/>
                </a:cubicBezTo>
                <a:close/>
                <a:moveTo>
                  <a:pt x="4863487" y="807369"/>
                </a:moveTo>
                <a:cubicBezTo>
                  <a:pt x="4864131" y="805690"/>
                  <a:pt x="4864788" y="806906"/>
                  <a:pt x="4865703" y="808701"/>
                </a:cubicBezTo>
                <a:lnTo>
                  <a:pt x="4866382" y="809571"/>
                </a:lnTo>
                <a:lnTo>
                  <a:pt x="4863504" y="808792"/>
                </a:lnTo>
                <a:close/>
                <a:moveTo>
                  <a:pt x="4509302" y="796294"/>
                </a:moveTo>
                <a:lnTo>
                  <a:pt x="4504483" y="797309"/>
                </a:lnTo>
                <a:cubicBezTo>
                  <a:pt x="4501432" y="798203"/>
                  <a:pt x="4499298" y="799233"/>
                  <a:pt x="4499607" y="800302"/>
                </a:cubicBezTo>
                <a:cubicBezTo>
                  <a:pt x="4502423" y="807875"/>
                  <a:pt x="4514446" y="798404"/>
                  <a:pt x="4514446" y="798404"/>
                </a:cubicBezTo>
                <a:lnTo>
                  <a:pt x="4516560" y="798280"/>
                </a:lnTo>
                <a:close/>
                <a:moveTo>
                  <a:pt x="4478856" y="788143"/>
                </a:moveTo>
                <a:lnTo>
                  <a:pt x="4476842" y="788858"/>
                </a:lnTo>
                <a:lnTo>
                  <a:pt x="4475849" y="789193"/>
                </a:lnTo>
                <a:lnTo>
                  <a:pt x="4478460" y="789626"/>
                </a:lnTo>
                <a:lnTo>
                  <a:pt x="4483952" y="789495"/>
                </a:lnTo>
                <a:close/>
                <a:moveTo>
                  <a:pt x="4752925" y="787060"/>
                </a:moveTo>
                <a:lnTo>
                  <a:pt x="4741080" y="788308"/>
                </a:lnTo>
                <a:lnTo>
                  <a:pt x="4743429" y="787400"/>
                </a:lnTo>
                <a:close/>
                <a:moveTo>
                  <a:pt x="4640067" y="784738"/>
                </a:moveTo>
                <a:lnTo>
                  <a:pt x="4625953" y="786305"/>
                </a:lnTo>
                <a:lnTo>
                  <a:pt x="4542114" y="793266"/>
                </a:lnTo>
                <a:lnTo>
                  <a:pt x="4546721" y="794792"/>
                </a:lnTo>
                <a:lnTo>
                  <a:pt x="4549598" y="796338"/>
                </a:lnTo>
                <a:lnTo>
                  <a:pt x="4636441" y="791236"/>
                </a:lnTo>
                <a:lnTo>
                  <a:pt x="4647620" y="790836"/>
                </a:lnTo>
                <a:close/>
                <a:moveTo>
                  <a:pt x="4465607" y="784602"/>
                </a:moveTo>
                <a:lnTo>
                  <a:pt x="4468690" y="788006"/>
                </a:lnTo>
                <a:lnTo>
                  <a:pt x="4470166" y="788251"/>
                </a:lnTo>
                <a:lnTo>
                  <a:pt x="4476977" y="787645"/>
                </a:lnTo>
                <a:lnTo>
                  <a:pt x="4466076" y="784753"/>
                </a:lnTo>
                <a:close/>
                <a:moveTo>
                  <a:pt x="4454074" y="784250"/>
                </a:moveTo>
                <a:cubicBezTo>
                  <a:pt x="4454074" y="784250"/>
                  <a:pt x="4442500" y="785721"/>
                  <a:pt x="4439800" y="787546"/>
                </a:cubicBezTo>
                <a:cubicBezTo>
                  <a:pt x="4438899" y="788154"/>
                  <a:pt x="4438986" y="788801"/>
                  <a:pt x="4440815" y="789446"/>
                </a:cubicBezTo>
                <a:lnTo>
                  <a:pt x="4447119" y="790300"/>
                </a:lnTo>
                <a:lnTo>
                  <a:pt x="4448830" y="790148"/>
                </a:lnTo>
                <a:lnTo>
                  <a:pt x="4453238" y="788890"/>
                </a:lnTo>
                <a:cubicBezTo>
                  <a:pt x="4455942" y="787376"/>
                  <a:pt x="4456717" y="785182"/>
                  <a:pt x="4454074" y="784250"/>
                </a:cubicBezTo>
                <a:close/>
                <a:moveTo>
                  <a:pt x="4755431" y="783780"/>
                </a:moveTo>
                <a:cubicBezTo>
                  <a:pt x="4755152" y="784144"/>
                  <a:pt x="4754410" y="785115"/>
                  <a:pt x="4752925" y="787060"/>
                </a:cubicBezTo>
                <a:cubicBezTo>
                  <a:pt x="4752925" y="787060"/>
                  <a:pt x="4756266" y="782686"/>
                  <a:pt x="4755431" y="783780"/>
                </a:cubicBezTo>
                <a:close/>
                <a:moveTo>
                  <a:pt x="4448411" y="779082"/>
                </a:moveTo>
                <a:lnTo>
                  <a:pt x="4445708" y="779616"/>
                </a:lnTo>
                <a:lnTo>
                  <a:pt x="4449279" y="779361"/>
                </a:lnTo>
                <a:close/>
                <a:moveTo>
                  <a:pt x="4440608" y="776578"/>
                </a:moveTo>
                <a:lnTo>
                  <a:pt x="4436503" y="778520"/>
                </a:lnTo>
                <a:lnTo>
                  <a:pt x="4446639" y="778514"/>
                </a:lnTo>
                <a:close/>
                <a:moveTo>
                  <a:pt x="4366417" y="773224"/>
                </a:moveTo>
                <a:lnTo>
                  <a:pt x="4365982" y="773543"/>
                </a:lnTo>
                <a:lnTo>
                  <a:pt x="4365088" y="774108"/>
                </a:lnTo>
                <a:lnTo>
                  <a:pt x="4365607" y="774287"/>
                </a:lnTo>
                <a:lnTo>
                  <a:pt x="4384895" y="780638"/>
                </a:lnTo>
                <a:lnTo>
                  <a:pt x="4390110" y="780176"/>
                </a:lnTo>
                <a:lnTo>
                  <a:pt x="4381610" y="778643"/>
                </a:lnTo>
                <a:close/>
                <a:moveTo>
                  <a:pt x="4492076" y="771170"/>
                </a:moveTo>
                <a:cubicBezTo>
                  <a:pt x="4492854" y="770057"/>
                  <a:pt x="4489741" y="774512"/>
                  <a:pt x="4489741" y="774512"/>
                </a:cubicBezTo>
                <a:cubicBezTo>
                  <a:pt x="4491125" y="772532"/>
                  <a:pt x="4491817" y="771543"/>
                  <a:pt x="4492076" y="771170"/>
                </a:cubicBezTo>
                <a:close/>
                <a:moveTo>
                  <a:pt x="4348510" y="766837"/>
                </a:moveTo>
                <a:lnTo>
                  <a:pt x="4346094" y="767580"/>
                </a:lnTo>
                <a:lnTo>
                  <a:pt x="4355652" y="770866"/>
                </a:lnTo>
                <a:lnTo>
                  <a:pt x="4358104" y="770258"/>
                </a:lnTo>
                <a:close/>
                <a:moveTo>
                  <a:pt x="4632681" y="765920"/>
                </a:moveTo>
                <a:cubicBezTo>
                  <a:pt x="4634082" y="766002"/>
                  <a:pt x="4636013" y="766683"/>
                  <a:pt x="4638655" y="767614"/>
                </a:cubicBezTo>
                <a:cubicBezTo>
                  <a:pt x="4636591" y="773467"/>
                  <a:pt x="4632338" y="768678"/>
                  <a:pt x="4629898" y="767818"/>
                </a:cubicBezTo>
                <a:cubicBezTo>
                  <a:pt x="4630414" y="766353"/>
                  <a:pt x="4631283" y="765838"/>
                  <a:pt x="4632681" y="765920"/>
                </a:cubicBezTo>
                <a:close/>
                <a:moveTo>
                  <a:pt x="4641438" y="765716"/>
                </a:moveTo>
                <a:cubicBezTo>
                  <a:pt x="4642836" y="765799"/>
                  <a:pt x="4644768" y="766480"/>
                  <a:pt x="4647410" y="767411"/>
                </a:cubicBezTo>
                <a:cubicBezTo>
                  <a:pt x="4645348" y="773264"/>
                  <a:pt x="4641095" y="768474"/>
                  <a:pt x="4638655" y="767614"/>
                </a:cubicBezTo>
                <a:cubicBezTo>
                  <a:pt x="4639170" y="766151"/>
                  <a:pt x="4640039" y="765634"/>
                  <a:pt x="4641438" y="765716"/>
                </a:cubicBezTo>
                <a:close/>
                <a:moveTo>
                  <a:pt x="4283860" y="741514"/>
                </a:moveTo>
                <a:lnTo>
                  <a:pt x="4279907" y="744831"/>
                </a:lnTo>
                <a:lnTo>
                  <a:pt x="4282566" y="745745"/>
                </a:lnTo>
                <a:lnTo>
                  <a:pt x="4290215" y="744049"/>
                </a:lnTo>
                <a:close/>
                <a:moveTo>
                  <a:pt x="571879" y="732031"/>
                </a:moveTo>
                <a:cubicBezTo>
                  <a:pt x="575704" y="731000"/>
                  <a:pt x="576736" y="734826"/>
                  <a:pt x="580561" y="733798"/>
                </a:cubicBezTo>
                <a:cubicBezTo>
                  <a:pt x="599594" y="740984"/>
                  <a:pt x="556967" y="740148"/>
                  <a:pt x="571879" y="732031"/>
                </a:cubicBezTo>
                <a:close/>
                <a:moveTo>
                  <a:pt x="4424464" y="724725"/>
                </a:moveTo>
                <a:lnTo>
                  <a:pt x="4424711" y="741961"/>
                </a:lnTo>
                <a:lnTo>
                  <a:pt x="4392368" y="731652"/>
                </a:lnTo>
                <a:lnTo>
                  <a:pt x="4390216" y="732560"/>
                </a:lnTo>
                <a:lnTo>
                  <a:pt x="4384279" y="735192"/>
                </a:lnTo>
                <a:lnTo>
                  <a:pt x="4393492" y="741960"/>
                </a:lnTo>
                <a:cubicBezTo>
                  <a:pt x="4409017" y="746966"/>
                  <a:pt x="4416923" y="746371"/>
                  <a:pt x="4428801" y="747631"/>
                </a:cubicBezTo>
                <a:cubicBezTo>
                  <a:pt x="4430880" y="749158"/>
                  <a:pt x="4434320" y="753552"/>
                  <a:pt x="4439331" y="758168"/>
                </a:cubicBezTo>
                <a:lnTo>
                  <a:pt x="4444290" y="761115"/>
                </a:lnTo>
                <a:lnTo>
                  <a:pt x="4453874" y="758383"/>
                </a:lnTo>
                <a:cubicBezTo>
                  <a:pt x="4462926" y="756410"/>
                  <a:pt x="4471907" y="755248"/>
                  <a:pt x="4480758" y="755466"/>
                </a:cubicBezTo>
                <a:cubicBezTo>
                  <a:pt x="4482298" y="755504"/>
                  <a:pt x="4480886" y="757115"/>
                  <a:pt x="4477856" y="759442"/>
                </a:cubicBezTo>
                <a:lnTo>
                  <a:pt x="4475701" y="760854"/>
                </a:lnTo>
                <a:lnTo>
                  <a:pt x="4449627" y="764288"/>
                </a:lnTo>
                <a:lnTo>
                  <a:pt x="4459289" y="770030"/>
                </a:lnTo>
                <a:cubicBezTo>
                  <a:pt x="4463170" y="771281"/>
                  <a:pt x="4468739" y="772506"/>
                  <a:pt x="4475368" y="773874"/>
                </a:cubicBezTo>
                <a:lnTo>
                  <a:pt x="4476467" y="774106"/>
                </a:lnTo>
                <a:lnTo>
                  <a:pt x="4488225" y="776578"/>
                </a:lnTo>
                <a:lnTo>
                  <a:pt x="4516101" y="774586"/>
                </a:lnTo>
                <a:lnTo>
                  <a:pt x="4600783" y="770358"/>
                </a:lnTo>
                <a:lnTo>
                  <a:pt x="4593333" y="768538"/>
                </a:lnTo>
                <a:cubicBezTo>
                  <a:pt x="4586289" y="766713"/>
                  <a:pt x="4579834" y="764971"/>
                  <a:pt x="4575825" y="763893"/>
                </a:cubicBezTo>
                <a:lnTo>
                  <a:pt x="4533586" y="753659"/>
                </a:lnTo>
                <a:lnTo>
                  <a:pt x="4517052" y="755489"/>
                </a:lnTo>
                <a:lnTo>
                  <a:pt x="4526336" y="751903"/>
                </a:lnTo>
                <a:lnTo>
                  <a:pt x="4491595" y="743486"/>
                </a:lnTo>
                <a:close/>
                <a:moveTo>
                  <a:pt x="4365932" y="721711"/>
                </a:moveTo>
                <a:lnTo>
                  <a:pt x="4370434" y="725020"/>
                </a:lnTo>
                <a:lnTo>
                  <a:pt x="4373301" y="724559"/>
                </a:lnTo>
                <a:close/>
                <a:moveTo>
                  <a:pt x="4351352" y="716078"/>
                </a:moveTo>
                <a:lnTo>
                  <a:pt x="4351293" y="716341"/>
                </a:lnTo>
                <a:lnTo>
                  <a:pt x="4354616" y="717340"/>
                </a:lnTo>
                <a:close/>
                <a:moveTo>
                  <a:pt x="582638" y="704246"/>
                </a:moveTo>
                <a:cubicBezTo>
                  <a:pt x="591244" y="706056"/>
                  <a:pt x="598630" y="707357"/>
                  <a:pt x="599274" y="707761"/>
                </a:cubicBezTo>
                <a:lnTo>
                  <a:pt x="590013" y="707035"/>
                </a:lnTo>
                <a:close/>
                <a:moveTo>
                  <a:pt x="4402125" y="685848"/>
                </a:moveTo>
                <a:lnTo>
                  <a:pt x="4380780" y="692010"/>
                </a:lnTo>
                <a:lnTo>
                  <a:pt x="4369321" y="695050"/>
                </a:lnTo>
                <a:lnTo>
                  <a:pt x="4391599" y="702492"/>
                </a:lnTo>
                <a:cubicBezTo>
                  <a:pt x="4402054" y="705439"/>
                  <a:pt x="4413237" y="708188"/>
                  <a:pt x="4423104" y="710369"/>
                </a:cubicBezTo>
                <a:lnTo>
                  <a:pt x="4424736" y="710865"/>
                </a:lnTo>
                <a:lnTo>
                  <a:pt x="4438635" y="706590"/>
                </a:lnTo>
                <a:cubicBezTo>
                  <a:pt x="4461960" y="700212"/>
                  <a:pt x="4458294" y="703093"/>
                  <a:pt x="4444576" y="709375"/>
                </a:cubicBezTo>
                <a:lnTo>
                  <a:pt x="4434433" y="713816"/>
                </a:lnTo>
                <a:lnTo>
                  <a:pt x="4521313" y="740247"/>
                </a:lnTo>
                <a:lnTo>
                  <a:pt x="4542990" y="746945"/>
                </a:lnTo>
                <a:lnTo>
                  <a:pt x="4593708" y="734422"/>
                </a:lnTo>
                <a:lnTo>
                  <a:pt x="4486851" y="704924"/>
                </a:lnTo>
                <a:cubicBezTo>
                  <a:pt x="4469451" y="701743"/>
                  <a:pt x="4450435" y="696040"/>
                  <a:pt x="4430974" y="690945"/>
                </a:cubicBezTo>
                <a:close/>
                <a:moveTo>
                  <a:pt x="4764690" y="677868"/>
                </a:moveTo>
                <a:lnTo>
                  <a:pt x="4773749" y="677998"/>
                </a:lnTo>
                <a:lnTo>
                  <a:pt x="4745047" y="690595"/>
                </a:lnTo>
                <a:lnTo>
                  <a:pt x="4717164" y="701471"/>
                </a:lnTo>
                <a:lnTo>
                  <a:pt x="4702790" y="700464"/>
                </a:lnTo>
                <a:lnTo>
                  <a:pt x="4696307" y="700479"/>
                </a:lnTo>
                <a:lnTo>
                  <a:pt x="4757052" y="678301"/>
                </a:lnTo>
                <a:close/>
                <a:moveTo>
                  <a:pt x="765330" y="645727"/>
                </a:moveTo>
                <a:lnTo>
                  <a:pt x="790494" y="651796"/>
                </a:lnTo>
                <a:cubicBezTo>
                  <a:pt x="818278" y="657562"/>
                  <a:pt x="846452" y="662098"/>
                  <a:pt x="875312" y="664309"/>
                </a:cubicBezTo>
                <a:cubicBezTo>
                  <a:pt x="868802" y="662019"/>
                  <a:pt x="861423" y="659890"/>
                  <a:pt x="854733" y="657936"/>
                </a:cubicBezTo>
                <a:lnTo>
                  <a:pt x="844448" y="654612"/>
                </a:lnTo>
                <a:lnTo>
                  <a:pt x="822488" y="652163"/>
                </a:lnTo>
                <a:close/>
                <a:moveTo>
                  <a:pt x="498292" y="610736"/>
                </a:moveTo>
                <a:cubicBezTo>
                  <a:pt x="500081" y="609263"/>
                  <a:pt x="492924" y="615155"/>
                  <a:pt x="492924" y="615155"/>
                </a:cubicBezTo>
                <a:cubicBezTo>
                  <a:pt x="492924" y="615155"/>
                  <a:pt x="487991" y="623018"/>
                  <a:pt x="489225" y="621053"/>
                </a:cubicBezTo>
                <a:cubicBezTo>
                  <a:pt x="489637" y="620397"/>
                  <a:pt x="490732" y="618650"/>
                  <a:pt x="492924" y="615155"/>
                </a:cubicBezTo>
                <a:cubicBezTo>
                  <a:pt x="496104" y="612535"/>
                  <a:pt x="497695" y="611228"/>
                  <a:pt x="498292" y="610736"/>
                </a:cubicBezTo>
                <a:close/>
                <a:moveTo>
                  <a:pt x="4623131" y="589308"/>
                </a:moveTo>
                <a:cubicBezTo>
                  <a:pt x="4625785" y="591014"/>
                  <a:pt x="4619092" y="597786"/>
                  <a:pt x="4600961" y="599359"/>
                </a:cubicBezTo>
                <a:cubicBezTo>
                  <a:pt x="4608040" y="593851"/>
                  <a:pt x="4613594" y="590924"/>
                  <a:pt x="4617439" y="589672"/>
                </a:cubicBezTo>
                <a:cubicBezTo>
                  <a:pt x="4620323" y="588735"/>
                  <a:pt x="4622246" y="588740"/>
                  <a:pt x="4623131" y="589308"/>
                </a:cubicBezTo>
                <a:close/>
                <a:moveTo>
                  <a:pt x="1140410" y="580681"/>
                </a:moveTo>
                <a:lnTo>
                  <a:pt x="1148998" y="582721"/>
                </a:lnTo>
                <a:lnTo>
                  <a:pt x="1148772" y="581505"/>
                </a:lnTo>
                <a:close/>
                <a:moveTo>
                  <a:pt x="1002750" y="564276"/>
                </a:moveTo>
                <a:lnTo>
                  <a:pt x="1004742" y="564615"/>
                </a:lnTo>
                <a:lnTo>
                  <a:pt x="1005131" y="564591"/>
                </a:lnTo>
                <a:close/>
                <a:moveTo>
                  <a:pt x="1189399" y="562905"/>
                </a:moveTo>
                <a:lnTo>
                  <a:pt x="1198747" y="566436"/>
                </a:lnTo>
                <a:lnTo>
                  <a:pt x="1195538" y="564123"/>
                </a:lnTo>
                <a:close/>
                <a:moveTo>
                  <a:pt x="830679" y="521626"/>
                </a:moveTo>
                <a:lnTo>
                  <a:pt x="929648" y="546636"/>
                </a:lnTo>
                <a:cubicBezTo>
                  <a:pt x="946629" y="550623"/>
                  <a:pt x="963722" y="556475"/>
                  <a:pt x="980312" y="560473"/>
                </a:cubicBezTo>
                <a:lnTo>
                  <a:pt x="991154" y="562311"/>
                </a:lnTo>
                <a:lnTo>
                  <a:pt x="986203" y="561247"/>
                </a:lnTo>
                <a:cubicBezTo>
                  <a:pt x="984837" y="560579"/>
                  <a:pt x="986008" y="560007"/>
                  <a:pt x="991208" y="559632"/>
                </a:cubicBezTo>
                <a:lnTo>
                  <a:pt x="1029160" y="562413"/>
                </a:lnTo>
                <a:lnTo>
                  <a:pt x="1039556" y="555726"/>
                </a:lnTo>
                <a:cubicBezTo>
                  <a:pt x="1043001" y="553912"/>
                  <a:pt x="1046709" y="552904"/>
                  <a:pt x="1052740" y="553100"/>
                </a:cubicBezTo>
                <a:cubicBezTo>
                  <a:pt x="1068299" y="553633"/>
                  <a:pt x="1083479" y="560080"/>
                  <a:pt x="1099212" y="566871"/>
                </a:cubicBezTo>
                <a:lnTo>
                  <a:pt x="1101238" y="567691"/>
                </a:lnTo>
                <a:lnTo>
                  <a:pt x="1149456" y="571222"/>
                </a:lnTo>
                <a:lnTo>
                  <a:pt x="1150358" y="567683"/>
                </a:lnTo>
                <a:cubicBezTo>
                  <a:pt x="1152740" y="561230"/>
                  <a:pt x="1156317" y="555525"/>
                  <a:pt x="1158891" y="557142"/>
                </a:cubicBezTo>
                <a:lnTo>
                  <a:pt x="1163674" y="557802"/>
                </a:lnTo>
                <a:lnTo>
                  <a:pt x="1150744" y="555237"/>
                </a:lnTo>
                <a:cubicBezTo>
                  <a:pt x="1135393" y="553471"/>
                  <a:pt x="1120194" y="552263"/>
                  <a:pt x="1106850" y="549699"/>
                </a:cubicBezTo>
                <a:close/>
                <a:moveTo>
                  <a:pt x="4698260" y="449862"/>
                </a:moveTo>
                <a:cubicBezTo>
                  <a:pt x="4698260" y="449862"/>
                  <a:pt x="4695820" y="455857"/>
                  <a:pt x="4696431" y="454359"/>
                </a:cubicBezTo>
                <a:cubicBezTo>
                  <a:pt x="4696634" y="453859"/>
                  <a:pt x="4697177" y="452526"/>
                  <a:pt x="4698260" y="449862"/>
                </a:cubicBezTo>
                <a:close/>
                <a:moveTo>
                  <a:pt x="4715076" y="442502"/>
                </a:moveTo>
                <a:cubicBezTo>
                  <a:pt x="4710668" y="453756"/>
                  <a:pt x="4715076" y="442502"/>
                  <a:pt x="4715076" y="442502"/>
                </a:cubicBezTo>
                <a:close/>
                <a:moveTo>
                  <a:pt x="4627637" y="428988"/>
                </a:moveTo>
                <a:cubicBezTo>
                  <a:pt x="4622517" y="430955"/>
                  <a:pt x="4618185" y="432792"/>
                  <a:pt x="4617736" y="432781"/>
                </a:cubicBezTo>
                <a:cubicBezTo>
                  <a:pt x="4617511" y="432775"/>
                  <a:pt x="4618258" y="432308"/>
                  <a:pt x="4620363" y="431163"/>
                </a:cubicBezTo>
                <a:lnTo>
                  <a:pt x="4622505" y="430034"/>
                </a:lnTo>
                <a:close/>
                <a:moveTo>
                  <a:pt x="828634" y="349819"/>
                </a:moveTo>
                <a:cubicBezTo>
                  <a:pt x="838798" y="350644"/>
                  <a:pt x="863248" y="353938"/>
                  <a:pt x="889692" y="357847"/>
                </a:cubicBezTo>
                <a:cubicBezTo>
                  <a:pt x="885865" y="358876"/>
                  <a:pt x="885865" y="358876"/>
                  <a:pt x="886896" y="362702"/>
                </a:cubicBezTo>
                <a:cubicBezTo>
                  <a:pt x="885865" y="358876"/>
                  <a:pt x="940045" y="369595"/>
                  <a:pt x="953754" y="374794"/>
                </a:cubicBezTo>
                <a:cubicBezTo>
                  <a:pt x="834433" y="353916"/>
                  <a:pt x="811693" y="348442"/>
                  <a:pt x="828634" y="349819"/>
                </a:cubicBezTo>
                <a:close/>
                <a:moveTo>
                  <a:pt x="3502000" y="337022"/>
                </a:moveTo>
                <a:cubicBezTo>
                  <a:pt x="3497961" y="340263"/>
                  <a:pt x="3493410" y="341203"/>
                  <a:pt x="3488344" y="339810"/>
                </a:cubicBezTo>
                <a:lnTo>
                  <a:pt x="3480883" y="338766"/>
                </a:lnTo>
                <a:lnTo>
                  <a:pt x="3483567" y="339843"/>
                </a:lnTo>
                <a:cubicBezTo>
                  <a:pt x="3505206" y="349306"/>
                  <a:pt x="3521547" y="360093"/>
                  <a:pt x="3522672" y="376239"/>
                </a:cubicBezTo>
                <a:cubicBezTo>
                  <a:pt x="3522147" y="377979"/>
                  <a:pt x="3518871" y="385681"/>
                  <a:pt x="3515067" y="393304"/>
                </a:cubicBezTo>
                <a:lnTo>
                  <a:pt x="3514811" y="393770"/>
                </a:lnTo>
                <a:lnTo>
                  <a:pt x="3562243" y="379801"/>
                </a:lnTo>
                <a:lnTo>
                  <a:pt x="3552327" y="366656"/>
                </a:lnTo>
                <a:lnTo>
                  <a:pt x="3544494" y="353754"/>
                </a:lnTo>
                <a:lnTo>
                  <a:pt x="3534469" y="356529"/>
                </a:lnTo>
                <a:cubicBezTo>
                  <a:pt x="3532029" y="355669"/>
                  <a:pt x="3513720" y="359634"/>
                  <a:pt x="3514752" y="356707"/>
                </a:cubicBezTo>
                <a:cubicBezTo>
                  <a:pt x="3515267" y="355244"/>
                  <a:pt x="3525454" y="350335"/>
                  <a:pt x="3535816" y="345900"/>
                </a:cubicBezTo>
                <a:lnTo>
                  <a:pt x="3538959" y="344639"/>
                </a:lnTo>
                <a:lnTo>
                  <a:pt x="3536616" y="340782"/>
                </a:lnTo>
                <a:cubicBezTo>
                  <a:pt x="3529789" y="334913"/>
                  <a:pt x="3518261" y="333683"/>
                  <a:pt x="3502000" y="337022"/>
                </a:cubicBezTo>
                <a:close/>
                <a:moveTo>
                  <a:pt x="3740768" y="321771"/>
                </a:moveTo>
                <a:lnTo>
                  <a:pt x="3714018" y="329023"/>
                </a:lnTo>
                <a:lnTo>
                  <a:pt x="3699197" y="338025"/>
                </a:lnTo>
                <a:cubicBezTo>
                  <a:pt x="3686607" y="345224"/>
                  <a:pt x="3674014" y="347363"/>
                  <a:pt x="3661425" y="344445"/>
                </a:cubicBezTo>
                <a:cubicBezTo>
                  <a:pt x="3645530" y="345191"/>
                  <a:pt x="3633270" y="349213"/>
                  <a:pt x="3624715" y="356476"/>
                </a:cubicBezTo>
                <a:lnTo>
                  <a:pt x="3607373" y="366509"/>
                </a:lnTo>
                <a:lnTo>
                  <a:pt x="3677146" y="345959"/>
                </a:lnTo>
                <a:lnTo>
                  <a:pt x="3746570" y="331268"/>
                </a:lnTo>
                <a:lnTo>
                  <a:pt x="3745340" y="329725"/>
                </a:lnTo>
                <a:close/>
                <a:moveTo>
                  <a:pt x="3736934" y="315102"/>
                </a:moveTo>
                <a:lnTo>
                  <a:pt x="3722209" y="324047"/>
                </a:lnTo>
                <a:lnTo>
                  <a:pt x="3740641" y="321551"/>
                </a:lnTo>
                <a:close/>
                <a:moveTo>
                  <a:pt x="4395797" y="303254"/>
                </a:moveTo>
                <a:cubicBezTo>
                  <a:pt x="4395797" y="303254"/>
                  <a:pt x="4389132" y="308306"/>
                  <a:pt x="4390798" y="307043"/>
                </a:cubicBezTo>
                <a:cubicBezTo>
                  <a:pt x="4391353" y="306623"/>
                  <a:pt x="4392835" y="305499"/>
                  <a:pt x="4395797" y="303254"/>
                </a:cubicBezTo>
                <a:close/>
                <a:moveTo>
                  <a:pt x="4450668" y="295988"/>
                </a:moveTo>
                <a:cubicBezTo>
                  <a:pt x="4453757" y="295727"/>
                  <a:pt x="4456719" y="296078"/>
                  <a:pt x="4457246" y="297498"/>
                </a:cubicBezTo>
                <a:cubicBezTo>
                  <a:pt x="4457246" y="297498"/>
                  <a:pt x="4449726" y="301976"/>
                  <a:pt x="4444847" y="300256"/>
                </a:cubicBezTo>
                <a:cubicBezTo>
                  <a:pt x="4442917" y="299575"/>
                  <a:pt x="4442637" y="298826"/>
                  <a:pt x="4443328" y="298144"/>
                </a:cubicBezTo>
                <a:cubicBezTo>
                  <a:pt x="4444364" y="297121"/>
                  <a:pt x="4447580" y="296249"/>
                  <a:pt x="4450668" y="295988"/>
                </a:cubicBezTo>
                <a:close/>
                <a:moveTo>
                  <a:pt x="3237720" y="289534"/>
                </a:moveTo>
                <a:lnTo>
                  <a:pt x="3231660" y="293599"/>
                </a:lnTo>
                <a:lnTo>
                  <a:pt x="3235242" y="294422"/>
                </a:lnTo>
                <a:cubicBezTo>
                  <a:pt x="3238540" y="295056"/>
                  <a:pt x="3240665" y="295284"/>
                  <a:pt x="3241232" y="294980"/>
                </a:cubicBezTo>
                <a:cubicBezTo>
                  <a:pt x="3243374" y="294680"/>
                  <a:pt x="3243466" y="293721"/>
                  <a:pt x="3242119" y="292365"/>
                </a:cubicBezTo>
                <a:close/>
                <a:moveTo>
                  <a:pt x="4366876" y="281405"/>
                </a:moveTo>
                <a:cubicBezTo>
                  <a:pt x="4369449" y="281078"/>
                  <a:pt x="4372248" y="281242"/>
                  <a:pt x="4374892" y="282174"/>
                </a:cubicBezTo>
                <a:cubicBezTo>
                  <a:pt x="4370388" y="287167"/>
                  <a:pt x="4367542" y="286164"/>
                  <a:pt x="4360223" y="283584"/>
                </a:cubicBezTo>
                <a:cubicBezTo>
                  <a:pt x="4361959" y="282552"/>
                  <a:pt x="4364305" y="281733"/>
                  <a:pt x="4366876" y="281405"/>
                </a:cubicBezTo>
                <a:close/>
                <a:moveTo>
                  <a:pt x="4020706" y="243634"/>
                </a:moveTo>
                <a:lnTo>
                  <a:pt x="4016057" y="245144"/>
                </a:lnTo>
                <a:cubicBezTo>
                  <a:pt x="4002910" y="248562"/>
                  <a:pt x="3986146" y="251872"/>
                  <a:pt x="3971232" y="255766"/>
                </a:cubicBezTo>
                <a:lnTo>
                  <a:pt x="3966960" y="257105"/>
                </a:lnTo>
                <a:lnTo>
                  <a:pt x="3942594" y="259976"/>
                </a:lnTo>
                <a:cubicBezTo>
                  <a:pt x="3915735" y="263641"/>
                  <a:pt x="3889466" y="267816"/>
                  <a:pt x="3864332" y="272665"/>
                </a:cubicBezTo>
                <a:lnTo>
                  <a:pt x="3808460" y="285608"/>
                </a:lnTo>
                <a:lnTo>
                  <a:pt x="3812480" y="285858"/>
                </a:lnTo>
                <a:cubicBezTo>
                  <a:pt x="3837992" y="286020"/>
                  <a:pt x="3864569" y="285696"/>
                  <a:pt x="3892211" y="284852"/>
                </a:cubicBezTo>
                <a:cubicBezTo>
                  <a:pt x="3919815" y="284009"/>
                  <a:pt x="3946392" y="281644"/>
                  <a:pt x="3971904" y="277752"/>
                </a:cubicBezTo>
                <a:cubicBezTo>
                  <a:pt x="3984497" y="273408"/>
                  <a:pt x="3997088" y="265431"/>
                  <a:pt x="4009678" y="253792"/>
                </a:cubicBezTo>
                <a:close/>
                <a:moveTo>
                  <a:pt x="4234745" y="233253"/>
                </a:moveTo>
                <a:cubicBezTo>
                  <a:pt x="4226395" y="233601"/>
                  <a:pt x="4202800" y="235702"/>
                  <a:pt x="4185695" y="236251"/>
                </a:cubicBezTo>
                <a:lnTo>
                  <a:pt x="4152075" y="239015"/>
                </a:lnTo>
                <a:lnTo>
                  <a:pt x="4157015" y="239053"/>
                </a:lnTo>
                <a:cubicBezTo>
                  <a:pt x="4163266" y="238830"/>
                  <a:pt x="4167463" y="238482"/>
                  <a:pt x="4167463" y="238482"/>
                </a:cubicBezTo>
                <a:lnTo>
                  <a:pt x="4199458" y="241636"/>
                </a:lnTo>
                <a:lnTo>
                  <a:pt x="4206060" y="251900"/>
                </a:lnTo>
                <a:lnTo>
                  <a:pt x="4241814" y="245616"/>
                </a:lnTo>
                <a:cubicBezTo>
                  <a:pt x="4237037" y="247497"/>
                  <a:pt x="4225435" y="250262"/>
                  <a:pt x="4215156" y="252190"/>
                </a:cubicBezTo>
                <a:lnTo>
                  <a:pt x="4207044" y="253431"/>
                </a:lnTo>
                <a:lnTo>
                  <a:pt x="4208440" y="255601"/>
                </a:lnTo>
                <a:lnTo>
                  <a:pt x="4236925" y="250405"/>
                </a:lnTo>
                <a:cubicBezTo>
                  <a:pt x="4248071" y="247960"/>
                  <a:pt x="4255964" y="245670"/>
                  <a:pt x="4256480" y="244206"/>
                </a:cubicBezTo>
                <a:cubicBezTo>
                  <a:pt x="4255448" y="247132"/>
                  <a:pt x="4242845" y="242689"/>
                  <a:pt x="4242845" y="242689"/>
                </a:cubicBezTo>
                <a:cubicBezTo>
                  <a:pt x="4235527" y="240109"/>
                  <a:pt x="4244910" y="236837"/>
                  <a:pt x="4234745" y="233253"/>
                </a:cubicBezTo>
                <a:close/>
                <a:moveTo>
                  <a:pt x="4661305" y="223022"/>
                </a:moveTo>
                <a:lnTo>
                  <a:pt x="4649460" y="224270"/>
                </a:lnTo>
                <a:lnTo>
                  <a:pt x="4651808" y="223362"/>
                </a:lnTo>
                <a:close/>
                <a:moveTo>
                  <a:pt x="4362454" y="220212"/>
                </a:moveTo>
                <a:cubicBezTo>
                  <a:pt x="4362454" y="220212"/>
                  <a:pt x="4350879" y="221683"/>
                  <a:pt x="4348180" y="223507"/>
                </a:cubicBezTo>
                <a:cubicBezTo>
                  <a:pt x="4347279" y="224115"/>
                  <a:pt x="4347365" y="224763"/>
                  <a:pt x="4349195" y="225408"/>
                </a:cubicBezTo>
                <a:cubicBezTo>
                  <a:pt x="4359359" y="228991"/>
                  <a:pt x="4367739" y="222075"/>
                  <a:pt x="4362454" y="220212"/>
                </a:cubicBezTo>
                <a:close/>
                <a:moveTo>
                  <a:pt x="4663810" y="219741"/>
                </a:moveTo>
                <a:cubicBezTo>
                  <a:pt x="4664646" y="218648"/>
                  <a:pt x="4661305" y="223022"/>
                  <a:pt x="4661305" y="223022"/>
                </a:cubicBezTo>
                <a:cubicBezTo>
                  <a:pt x="4662789" y="221078"/>
                  <a:pt x="4663532" y="220105"/>
                  <a:pt x="4663810" y="219741"/>
                </a:cubicBezTo>
                <a:close/>
                <a:moveTo>
                  <a:pt x="4645782" y="206805"/>
                </a:moveTo>
                <a:cubicBezTo>
                  <a:pt x="4645522" y="207177"/>
                  <a:pt x="4644830" y="208167"/>
                  <a:pt x="4643447" y="210146"/>
                </a:cubicBezTo>
                <a:cubicBezTo>
                  <a:pt x="4643447" y="210146"/>
                  <a:pt x="4646560" y="205692"/>
                  <a:pt x="4645782" y="206805"/>
                </a:cubicBezTo>
                <a:close/>
                <a:moveTo>
                  <a:pt x="4525154" y="202923"/>
                </a:moveTo>
                <a:cubicBezTo>
                  <a:pt x="4528662" y="202857"/>
                  <a:pt x="4532680" y="203451"/>
                  <a:pt x="4538277" y="203780"/>
                </a:cubicBezTo>
                <a:cubicBezTo>
                  <a:pt x="4531335" y="207913"/>
                  <a:pt x="4522408" y="208604"/>
                  <a:pt x="4515091" y="206024"/>
                </a:cubicBezTo>
                <a:cubicBezTo>
                  <a:pt x="4518648" y="203714"/>
                  <a:pt x="4521645" y="202988"/>
                  <a:pt x="4525154" y="202923"/>
                </a:cubicBezTo>
                <a:close/>
                <a:moveTo>
                  <a:pt x="4541061" y="201882"/>
                </a:moveTo>
                <a:cubicBezTo>
                  <a:pt x="4542460" y="201963"/>
                  <a:pt x="4544392" y="202644"/>
                  <a:pt x="4547034" y="203576"/>
                </a:cubicBezTo>
                <a:cubicBezTo>
                  <a:pt x="4544971" y="209429"/>
                  <a:pt x="4540717" y="204640"/>
                  <a:pt x="4538277" y="203780"/>
                </a:cubicBezTo>
                <a:cubicBezTo>
                  <a:pt x="4538793" y="202316"/>
                  <a:pt x="4539661" y="201799"/>
                  <a:pt x="4541061" y="201882"/>
                </a:cubicBezTo>
                <a:close/>
                <a:moveTo>
                  <a:pt x="4549817" y="201679"/>
                </a:moveTo>
                <a:cubicBezTo>
                  <a:pt x="4551216" y="201760"/>
                  <a:pt x="4553147" y="202441"/>
                  <a:pt x="4555791" y="203373"/>
                </a:cubicBezTo>
                <a:cubicBezTo>
                  <a:pt x="4553727" y="209226"/>
                  <a:pt x="4549474" y="204436"/>
                  <a:pt x="4547034" y="203576"/>
                </a:cubicBezTo>
                <a:cubicBezTo>
                  <a:pt x="4547550" y="202113"/>
                  <a:pt x="4548417" y="201596"/>
                  <a:pt x="4549817" y="201679"/>
                </a:cubicBezTo>
                <a:close/>
                <a:moveTo>
                  <a:pt x="2874448" y="197730"/>
                </a:moveTo>
                <a:cubicBezTo>
                  <a:pt x="2877000" y="197394"/>
                  <a:pt x="2880927" y="197474"/>
                  <a:pt x="2882955" y="198088"/>
                </a:cubicBezTo>
                <a:cubicBezTo>
                  <a:pt x="2889907" y="200188"/>
                  <a:pt x="2877674" y="200917"/>
                  <a:pt x="2874197" y="199866"/>
                </a:cubicBezTo>
                <a:cubicBezTo>
                  <a:pt x="2870722" y="198817"/>
                  <a:pt x="2871898" y="198065"/>
                  <a:pt x="2874448" y="197730"/>
                </a:cubicBezTo>
                <a:close/>
                <a:moveTo>
                  <a:pt x="1128069" y="188504"/>
                </a:moveTo>
                <a:lnTo>
                  <a:pt x="1127976" y="188599"/>
                </a:lnTo>
                <a:lnTo>
                  <a:pt x="1127911" y="188529"/>
                </a:lnTo>
                <a:close/>
                <a:moveTo>
                  <a:pt x="1379375" y="185182"/>
                </a:moveTo>
                <a:lnTo>
                  <a:pt x="1374013" y="185192"/>
                </a:lnTo>
                <a:lnTo>
                  <a:pt x="1373688" y="186187"/>
                </a:lnTo>
                <a:close/>
                <a:moveTo>
                  <a:pt x="4063585" y="183496"/>
                </a:moveTo>
                <a:lnTo>
                  <a:pt x="4091953" y="185625"/>
                </a:lnTo>
                <a:cubicBezTo>
                  <a:pt x="4099801" y="186523"/>
                  <a:pt x="4105042" y="187592"/>
                  <a:pt x="4105491" y="188864"/>
                </a:cubicBezTo>
                <a:cubicBezTo>
                  <a:pt x="4108330" y="196914"/>
                  <a:pt x="4089678" y="199202"/>
                  <a:pt x="4071376" y="199104"/>
                </a:cubicBezTo>
                <a:lnTo>
                  <a:pt x="4055752" y="198136"/>
                </a:lnTo>
                <a:lnTo>
                  <a:pt x="4055822" y="197959"/>
                </a:lnTo>
                <a:close/>
                <a:moveTo>
                  <a:pt x="1123068" y="177829"/>
                </a:moveTo>
                <a:cubicBezTo>
                  <a:pt x="1123068" y="177829"/>
                  <a:pt x="1127484" y="180601"/>
                  <a:pt x="1132634" y="183828"/>
                </a:cubicBezTo>
                <a:lnTo>
                  <a:pt x="1132305" y="184166"/>
                </a:lnTo>
                <a:lnTo>
                  <a:pt x="1127785" y="181681"/>
                </a:lnTo>
                <a:lnTo>
                  <a:pt x="1124080" y="181099"/>
                </a:lnTo>
                <a:close/>
                <a:moveTo>
                  <a:pt x="1255688" y="167699"/>
                </a:moveTo>
                <a:cubicBezTo>
                  <a:pt x="1254020" y="168381"/>
                  <a:pt x="1252770" y="169308"/>
                  <a:pt x="1252629" y="170273"/>
                </a:cubicBezTo>
                <a:cubicBezTo>
                  <a:pt x="1252485" y="171237"/>
                  <a:pt x="1253447" y="172238"/>
                  <a:pt x="1256199" y="173070"/>
                </a:cubicBezTo>
                <a:cubicBezTo>
                  <a:pt x="1259675" y="174120"/>
                  <a:pt x="1265252" y="168220"/>
                  <a:pt x="1265252" y="168220"/>
                </a:cubicBezTo>
                <a:cubicBezTo>
                  <a:pt x="1264039" y="165956"/>
                  <a:pt x="1259024" y="166337"/>
                  <a:pt x="1255688" y="167699"/>
                </a:cubicBezTo>
                <a:close/>
                <a:moveTo>
                  <a:pt x="4080158" y="165993"/>
                </a:moveTo>
                <a:lnTo>
                  <a:pt x="4139063" y="170596"/>
                </a:lnTo>
                <a:lnTo>
                  <a:pt x="4152811" y="171486"/>
                </a:lnTo>
                <a:lnTo>
                  <a:pt x="4156513" y="174875"/>
                </a:lnTo>
                <a:lnTo>
                  <a:pt x="4160783" y="181512"/>
                </a:lnTo>
                <a:lnTo>
                  <a:pt x="4120837" y="179165"/>
                </a:lnTo>
                <a:lnTo>
                  <a:pt x="4069102" y="177310"/>
                </a:lnTo>
                <a:close/>
                <a:moveTo>
                  <a:pt x="4110369" y="150784"/>
                </a:moveTo>
                <a:cubicBezTo>
                  <a:pt x="4119107" y="149714"/>
                  <a:pt x="4127321" y="151183"/>
                  <a:pt x="4135011" y="155194"/>
                </a:cubicBezTo>
                <a:lnTo>
                  <a:pt x="4136792" y="156824"/>
                </a:lnTo>
                <a:lnTo>
                  <a:pt x="4101656" y="154146"/>
                </a:lnTo>
                <a:close/>
                <a:moveTo>
                  <a:pt x="2073193" y="136243"/>
                </a:moveTo>
                <a:lnTo>
                  <a:pt x="2142535" y="152664"/>
                </a:lnTo>
                <a:cubicBezTo>
                  <a:pt x="2142903" y="152664"/>
                  <a:pt x="2144298" y="152665"/>
                  <a:pt x="2146756" y="152665"/>
                </a:cubicBezTo>
                <a:cubicBezTo>
                  <a:pt x="2149180" y="152665"/>
                  <a:pt x="2150612" y="152664"/>
                  <a:pt x="2150942" y="152665"/>
                </a:cubicBezTo>
                <a:lnTo>
                  <a:pt x="2156812" y="151206"/>
                </a:lnTo>
                <a:lnTo>
                  <a:pt x="2144495" y="148709"/>
                </a:lnTo>
                <a:close/>
                <a:moveTo>
                  <a:pt x="1588338" y="124233"/>
                </a:moveTo>
                <a:cubicBezTo>
                  <a:pt x="1588338" y="124233"/>
                  <a:pt x="1588338" y="124233"/>
                  <a:pt x="1591814" y="125285"/>
                </a:cubicBezTo>
                <a:cubicBezTo>
                  <a:pt x="1605069" y="133718"/>
                  <a:pt x="1591814" y="125285"/>
                  <a:pt x="1588338" y="124233"/>
                </a:cubicBezTo>
                <a:close/>
                <a:moveTo>
                  <a:pt x="1571479" y="118497"/>
                </a:moveTo>
                <a:cubicBezTo>
                  <a:pt x="1570835" y="118865"/>
                  <a:pt x="1569114" y="119847"/>
                  <a:pt x="1565676" y="121812"/>
                </a:cubicBezTo>
                <a:cubicBezTo>
                  <a:pt x="1565676" y="121812"/>
                  <a:pt x="1573412" y="117392"/>
                  <a:pt x="1571479" y="118497"/>
                </a:cubicBezTo>
                <a:close/>
                <a:moveTo>
                  <a:pt x="1551779" y="117849"/>
                </a:moveTo>
                <a:cubicBezTo>
                  <a:pt x="1556189" y="119734"/>
                  <a:pt x="1561385" y="122411"/>
                  <a:pt x="1565676" y="121812"/>
                </a:cubicBezTo>
                <a:cubicBezTo>
                  <a:pt x="1558470" y="131014"/>
                  <a:pt x="1546667" y="119861"/>
                  <a:pt x="1542612" y="118635"/>
                </a:cubicBezTo>
                <a:cubicBezTo>
                  <a:pt x="1543751" y="114868"/>
                  <a:pt x="1547372" y="115963"/>
                  <a:pt x="1551779" y="117849"/>
                </a:cubicBezTo>
                <a:close/>
                <a:moveTo>
                  <a:pt x="1497642" y="112631"/>
                </a:moveTo>
                <a:cubicBezTo>
                  <a:pt x="1493189" y="114288"/>
                  <a:pt x="1490963" y="115118"/>
                  <a:pt x="1490128" y="115429"/>
                </a:cubicBezTo>
                <a:cubicBezTo>
                  <a:pt x="1487624" y="116361"/>
                  <a:pt x="1497642" y="112631"/>
                  <a:pt x="1497642" y="112631"/>
                </a:cubicBezTo>
                <a:close/>
                <a:moveTo>
                  <a:pt x="1497642" y="112631"/>
                </a:moveTo>
                <a:cubicBezTo>
                  <a:pt x="1509699" y="112482"/>
                  <a:pt x="1524652" y="113208"/>
                  <a:pt x="1542612" y="118635"/>
                </a:cubicBezTo>
                <a:cubicBezTo>
                  <a:pt x="1530085" y="122435"/>
                  <a:pt x="1512125" y="117007"/>
                  <a:pt x="1497642" y="112631"/>
                </a:cubicBezTo>
                <a:close/>
                <a:moveTo>
                  <a:pt x="1456278" y="106453"/>
                </a:moveTo>
                <a:cubicBezTo>
                  <a:pt x="1460090" y="106657"/>
                  <a:pt x="1465712" y="107407"/>
                  <a:pt x="1467448" y="107932"/>
                </a:cubicBezTo>
                <a:cubicBezTo>
                  <a:pt x="1473931" y="113684"/>
                  <a:pt x="1469404" y="116111"/>
                  <a:pt x="1455971" y="108258"/>
                </a:cubicBezTo>
                <a:cubicBezTo>
                  <a:pt x="1453219" y="107425"/>
                  <a:pt x="1452344" y="106924"/>
                  <a:pt x="1452633" y="106654"/>
                </a:cubicBezTo>
                <a:cubicBezTo>
                  <a:pt x="1452921" y="106386"/>
                  <a:pt x="1454374" y="106352"/>
                  <a:pt x="1456278" y="106453"/>
                </a:cubicBezTo>
                <a:close/>
                <a:moveTo>
                  <a:pt x="1582828" y="63905"/>
                </a:moveTo>
                <a:cubicBezTo>
                  <a:pt x="1605025" y="66138"/>
                  <a:pt x="1636681" y="74097"/>
                  <a:pt x="1603393" y="74410"/>
                </a:cubicBezTo>
                <a:cubicBezTo>
                  <a:pt x="1588911" y="70034"/>
                  <a:pt x="1579858" y="74884"/>
                  <a:pt x="1566425" y="67032"/>
                </a:cubicBezTo>
                <a:cubicBezTo>
                  <a:pt x="1564877" y="65618"/>
                  <a:pt x="1565086" y="64662"/>
                  <a:pt x="1566540" y="64077"/>
                </a:cubicBezTo>
                <a:cubicBezTo>
                  <a:pt x="1569081" y="63053"/>
                  <a:pt x="1575428" y="63161"/>
                  <a:pt x="1582828" y="63905"/>
                </a:cubicBezTo>
                <a:close/>
                <a:moveTo>
                  <a:pt x="1717298" y="57388"/>
                </a:moveTo>
                <a:cubicBezTo>
                  <a:pt x="1720949" y="57479"/>
                  <a:pt x="1724420" y="58350"/>
                  <a:pt x="1725329" y="60048"/>
                </a:cubicBezTo>
                <a:cubicBezTo>
                  <a:pt x="1735757" y="63200"/>
                  <a:pt x="1730005" y="69682"/>
                  <a:pt x="1708569" y="63203"/>
                </a:cubicBezTo>
                <a:cubicBezTo>
                  <a:pt x="1706993" y="61620"/>
                  <a:pt x="1707101" y="60348"/>
                  <a:pt x="1708188" y="59401"/>
                </a:cubicBezTo>
                <a:cubicBezTo>
                  <a:pt x="1709818" y="57983"/>
                  <a:pt x="1713647" y="57296"/>
                  <a:pt x="1717298" y="57388"/>
                </a:cubicBezTo>
                <a:close/>
                <a:moveTo>
                  <a:pt x="1691808" y="56951"/>
                </a:moveTo>
                <a:cubicBezTo>
                  <a:pt x="1693830" y="56535"/>
                  <a:pt x="1696438" y="57324"/>
                  <a:pt x="1697563" y="59876"/>
                </a:cubicBezTo>
                <a:cubicBezTo>
                  <a:pt x="1705094" y="62153"/>
                  <a:pt x="1696513" y="63352"/>
                  <a:pt x="1689561" y="61252"/>
                </a:cubicBezTo>
                <a:cubicBezTo>
                  <a:pt x="1688349" y="58988"/>
                  <a:pt x="1689786" y="57366"/>
                  <a:pt x="1691808" y="56951"/>
                </a:cubicBezTo>
                <a:close/>
                <a:moveTo>
                  <a:pt x="1476175" y="82"/>
                </a:moveTo>
                <a:cubicBezTo>
                  <a:pt x="1478971" y="-75"/>
                  <a:pt x="1482999" y="-2"/>
                  <a:pt x="1487606" y="278"/>
                </a:cubicBezTo>
                <a:cubicBezTo>
                  <a:pt x="1493746" y="653"/>
                  <a:pt x="1500912" y="1395"/>
                  <a:pt x="1507547" y="2452"/>
                </a:cubicBezTo>
                <a:cubicBezTo>
                  <a:pt x="1550266" y="3348"/>
                  <a:pt x="1526730" y="3823"/>
                  <a:pt x="1549215" y="6825"/>
                </a:cubicBezTo>
                <a:cubicBezTo>
                  <a:pt x="1998465" y="64194"/>
                  <a:pt x="2517921" y="146571"/>
                  <a:pt x="2953565" y="223852"/>
                </a:cubicBezTo>
                <a:lnTo>
                  <a:pt x="2960373" y="225331"/>
                </a:lnTo>
                <a:lnTo>
                  <a:pt x="2960732" y="225388"/>
                </a:lnTo>
                <a:lnTo>
                  <a:pt x="3006121" y="230797"/>
                </a:lnTo>
                <a:lnTo>
                  <a:pt x="2904390" y="204565"/>
                </a:lnTo>
                <a:cubicBezTo>
                  <a:pt x="2860939" y="191435"/>
                  <a:pt x="2931402" y="205140"/>
                  <a:pt x="2957941" y="209368"/>
                </a:cubicBezTo>
                <a:cubicBezTo>
                  <a:pt x="2998473" y="217507"/>
                  <a:pt x="3037567" y="227268"/>
                  <a:pt x="3075640" y="237271"/>
                </a:cubicBezTo>
                <a:lnTo>
                  <a:pt x="3088205" y="240579"/>
                </a:lnTo>
                <a:lnTo>
                  <a:pt x="3090790" y="240886"/>
                </a:lnTo>
                <a:cubicBezTo>
                  <a:pt x="3170851" y="244357"/>
                  <a:pt x="3251977" y="248377"/>
                  <a:pt x="3334168" y="252915"/>
                </a:cubicBezTo>
                <a:cubicBezTo>
                  <a:pt x="3416321" y="257423"/>
                  <a:pt x="3497448" y="263550"/>
                  <a:pt x="3577509" y="271235"/>
                </a:cubicBezTo>
                <a:lnTo>
                  <a:pt x="3672526" y="277148"/>
                </a:lnTo>
                <a:lnTo>
                  <a:pt x="3696364" y="270257"/>
                </a:lnTo>
                <a:lnTo>
                  <a:pt x="3866329" y="241244"/>
                </a:lnTo>
                <a:lnTo>
                  <a:pt x="3760260" y="262416"/>
                </a:lnTo>
                <a:lnTo>
                  <a:pt x="3695846" y="278598"/>
                </a:lnTo>
                <a:lnTo>
                  <a:pt x="3774891" y="283518"/>
                </a:lnTo>
                <a:lnTo>
                  <a:pt x="3784851" y="281111"/>
                </a:lnTo>
                <a:cubicBezTo>
                  <a:pt x="3814117" y="274429"/>
                  <a:pt x="3843176" y="268496"/>
                  <a:pt x="3876354" y="263193"/>
                </a:cubicBezTo>
                <a:cubicBezTo>
                  <a:pt x="3905664" y="258172"/>
                  <a:pt x="3933777" y="254031"/>
                  <a:pt x="3961264" y="250431"/>
                </a:cubicBezTo>
                <a:lnTo>
                  <a:pt x="4020918" y="243439"/>
                </a:lnTo>
                <a:lnTo>
                  <a:pt x="4047452" y="219002"/>
                </a:lnTo>
                <a:lnTo>
                  <a:pt x="4052565" y="206148"/>
                </a:lnTo>
                <a:lnTo>
                  <a:pt x="4181993" y="214485"/>
                </a:lnTo>
                <a:lnTo>
                  <a:pt x="4192507" y="230829"/>
                </a:lnTo>
                <a:lnTo>
                  <a:pt x="4160167" y="226521"/>
                </a:lnTo>
                <a:cubicBezTo>
                  <a:pt x="4133690" y="223230"/>
                  <a:pt x="4106820" y="220793"/>
                  <a:pt x="4103124" y="224953"/>
                </a:cubicBezTo>
                <a:cubicBezTo>
                  <a:pt x="4102423" y="229727"/>
                  <a:pt x="4106094" y="232958"/>
                  <a:pt x="4111994" y="235122"/>
                </a:cubicBezTo>
                <a:lnTo>
                  <a:pt x="4133881" y="238816"/>
                </a:lnTo>
                <a:lnTo>
                  <a:pt x="4143660" y="237948"/>
                </a:lnTo>
                <a:cubicBezTo>
                  <a:pt x="4201466" y="234746"/>
                  <a:pt x="4264979" y="223137"/>
                  <a:pt x="4326834" y="217525"/>
                </a:cubicBezTo>
                <a:cubicBezTo>
                  <a:pt x="4359912" y="215752"/>
                  <a:pt x="4392782" y="212945"/>
                  <a:pt x="4424481" y="210547"/>
                </a:cubicBezTo>
                <a:cubicBezTo>
                  <a:pt x="4456178" y="208149"/>
                  <a:pt x="4486703" y="206161"/>
                  <a:pt x="4515091" y="206024"/>
                </a:cubicBezTo>
                <a:cubicBezTo>
                  <a:pt x="4481709" y="211254"/>
                  <a:pt x="4444025" y="214422"/>
                  <a:pt x="4409236" y="215866"/>
                </a:cubicBezTo>
                <a:lnTo>
                  <a:pt x="4373820" y="220380"/>
                </a:lnTo>
                <a:cubicBezTo>
                  <a:pt x="4371585" y="226721"/>
                  <a:pt x="4400059" y="226340"/>
                  <a:pt x="4405969" y="225133"/>
                </a:cubicBezTo>
                <a:cubicBezTo>
                  <a:pt x="4483898" y="221898"/>
                  <a:pt x="4574476" y="206121"/>
                  <a:pt x="4643447" y="210146"/>
                </a:cubicBezTo>
                <a:cubicBezTo>
                  <a:pt x="4576463" y="223822"/>
                  <a:pt x="4492654" y="221694"/>
                  <a:pt x="4423857" y="231439"/>
                </a:cubicBezTo>
                <a:cubicBezTo>
                  <a:pt x="4444605" y="228335"/>
                  <a:pt x="4406750" y="231989"/>
                  <a:pt x="4407986" y="236263"/>
                </a:cubicBezTo>
                <a:cubicBezTo>
                  <a:pt x="4410802" y="243836"/>
                  <a:pt x="4422825" y="234366"/>
                  <a:pt x="4422825" y="234366"/>
                </a:cubicBezTo>
                <a:cubicBezTo>
                  <a:pt x="4464745" y="232145"/>
                  <a:pt x="4505242" y="229421"/>
                  <a:pt x="4544819" y="227198"/>
                </a:cubicBezTo>
                <a:lnTo>
                  <a:pt x="4623139" y="224389"/>
                </a:lnTo>
                <a:lnTo>
                  <a:pt x="4612499" y="228007"/>
                </a:lnTo>
                <a:lnTo>
                  <a:pt x="4612049" y="228213"/>
                </a:lnTo>
                <a:lnTo>
                  <a:pt x="4608611" y="228574"/>
                </a:lnTo>
                <a:cubicBezTo>
                  <a:pt x="4599855" y="228777"/>
                  <a:pt x="4554683" y="229852"/>
                  <a:pt x="4553651" y="232779"/>
                </a:cubicBezTo>
                <a:cubicBezTo>
                  <a:pt x="4550384" y="242046"/>
                  <a:pt x="4596588" y="238045"/>
                  <a:pt x="4591709" y="236325"/>
                </a:cubicBezTo>
                <a:lnTo>
                  <a:pt x="4595633" y="235945"/>
                </a:lnTo>
                <a:lnTo>
                  <a:pt x="4593187" y="241220"/>
                </a:lnTo>
                <a:cubicBezTo>
                  <a:pt x="4595402" y="241527"/>
                  <a:pt x="4600218" y="240505"/>
                  <a:pt x="4606204" y="238821"/>
                </a:cubicBezTo>
                <a:lnTo>
                  <a:pt x="4621389" y="233992"/>
                </a:lnTo>
                <a:lnTo>
                  <a:pt x="4632410" y="233673"/>
                </a:lnTo>
                <a:cubicBezTo>
                  <a:pt x="4638696" y="239180"/>
                  <a:pt x="4597996" y="241831"/>
                  <a:pt x="4597996" y="241831"/>
                </a:cubicBezTo>
                <a:cubicBezTo>
                  <a:pt x="4520879" y="245353"/>
                  <a:pt x="4453114" y="252172"/>
                  <a:pt x="4389398" y="256581"/>
                </a:cubicBezTo>
                <a:cubicBezTo>
                  <a:pt x="4383488" y="257786"/>
                  <a:pt x="4309435" y="259100"/>
                  <a:pt x="4308608" y="269227"/>
                </a:cubicBezTo>
                <a:cubicBezTo>
                  <a:pt x="4308984" y="275939"/>
                  <a:pt x="4359066" y="270015"/>
                  <a:pt x="4319975" y="269395"/>
                </a:cubicBezTo>
                <a:cubicBezTo>
                  <a:pt x="4380221" y="267053"/>
                  <a:pt x="4432741" y="261989"/>
                  <a:pt x="4490719" y="258300"/>
                </a:cubicBezTo>
                <a:cubicBezTo>
                  <a:pt x="4493159" y="259160"/>
                  <a:pt x="4550761" y="248759"/>
                  <a:pt x="4555014" y="253548"/>
                </a:cubicBezTo>
                <a:cubicBezTo>
                  <a:pt x="4556626" y="264535"/>
                  <a:pt x="4517988" y="261333"/>
                  <a:pt x="4517988" y="261333"/>
                </a:cubicBezTo>
                <a:cubicBezTo>
                  <a:pt x="4441873" y="268500"/>
                  <a:pt x="4400141" y="274076"/>
                  <a:pt x="4327497" y="279176"/>
                </a:cubicBezTo>
                <a:cubicBezTo>
                  <a:pt x="4321587" y="280382"/>
                  <a:pt x="4252586" y="282927"/>
                  <a:pt x="4252789" y="290127"/>
                </a:cubicBezTo>
                <a:cubicBezTo>
                  <a:pt x="4257044" y="294917"/>
                  <a:pt x="4311799" y="283512"/>
                  <a:pt x="4305889" y="284719"/>
                </a:cubicBezTo>
                <a:cubicBezTo>
                  <a:pt x="4325435" y="285028"/>
                  <a:pt x="4337661" y="282759"/>
                  <a:pt x="4360223" y="283584"/>
                </a:cubicBezTo>
                <a:cubicBezTo>
                  <a:pt x="4328656" y="292745"/>
                  <a:pt x="4295929" y="288336"/>
                  <a:pt x="4265393" y="294570"/>
                </a:cubicBezTo>
                <a:cubicBezTo>
                  <a:pt x="4261218" y="294744"/>
                  <a:pt x="4256992" y="296681"/>
                  <a:pt x="4252283" y="298859"/>
                </a:cubicBezTo>
                <a:lnTo>
                  <a:pt x="4239262" y="303519"/>
                </a:lnTo>
                <a:lnTo>
                  <a:pt x="4245794" y="313674"/>
                </a:lnTo>
                <a:lnTo>
                  <a:pt x="4259008" y="312197"/>
                </a:lnTo>
                <a:cubicBezTo>
                  <a:pt x="4297550" y="308374"/>
                  <a:pt x="4335350" y="305523"/>
                  <a:pt x="4372375" y="304867"/>
                </a:cubicBezTo>
                <a:cubicBezTo>
                  <a:pt x="4337063" y="312981"/>
                  <a:pt x="4306029" y="314791"/>
                  <a:pt x="4275249" y="316690"/>
                </a:cubicBezTo>
                <a:lnTo>
                  <a:pt x="4249080" y="318781"/>
                </a:lnTo>
                <a:lnTo>
                  <a:pt x="4257216" y="331430"/>
                </a:lnTo>
                <a:lnTo>
                  <a:pt x="4275173" y="329549"/>
                </a:lnTo>
                <a:cubicBezTo>
                  <a:pt x="4312570" y="325733"/>
                  <a:pt x="4349048" y="322417"/>
                  <a:pt x="4386590" y="320297"/>
                </a:cubicBezTo>
                <a:cubicBezTo>
                  <a:pt x="4404274" y="319403"/>
                  <a:pt x="4446210" y="321026"/>
                  <a:pt x="4406917" y="327463"/>
                </a:cubicBezTo>
                <a:lnTo>
                  <a:pt x="4266922" y="346863"/>
                </a:lnTo>
                <a:lnTo>
                  <a:pt x="4270063" y="352573"/>
                </a:lnTo>
                <a:lnTo>
                  <a:pt x="4357418" y="344216"/>
                </a:lnTo>
                <a:lnTo>
                  <a:pt x="4408960" y="338689"/>
                </a:lnTo>
                <a:lnTo>
                  <a:pt x="4387894" y="349533"/>
                </a:lnTo>
                <a:cubicBezTo>
                  <a:pt x="4362729" y="371039"/>
                  <a:pt x="4399882" y="357004"/>
                  <a:pt x="4423275" y="346218"/>
                </a:cubicBezTo>
                <a:lnTo>
                  <a:pt x="4455263" y="334489"/>
                </a:lnTo>
                <a:lnTo>
                  <a:pt x="4478734" y="332491"/>
                </a:lnTo>
                <a:lnTo>
                  <a:pt x="4481563" y="332240"/>
                </a:lnTo>
                <a:lnTo>
                  <a:pt x="4469044" y="337702"/>
                </a:lnTo>
                <a:cubicBezTo>
                  <a:pt x="4452219" y="345137"/>
                  <a:pt x="4435438" y="352199"/>
                  <a:pt x="4418867" y="357471"/>
                </a:cubicBezTo>
                <a:cubicBezTo>
                  <a:pt x="4400547" y="364496"/>
                  <a:pt x="4379912" y="370416"/>
                  <a:pt x="4359225" y="376784"/>
                </a:cubicBezTo>
                <a:lnTo>
                  <a:pt x="4302137" y="397726"/>
                </a:lnTo>
                <a:lnTo>
                  <a:pt x="4305749" y="401752"/>
                </a:lnTo>
                <a:lnTo>
                  <a:pt x="4316634" y="398786"/>
                </a:lnTo>
                <a:cubicBezTo>
                  <a:pt x="4324522" y="396523"/>
                  <a:pt x="4332351" y="394212"/>
                  <a:pt x="4338077" y="392559"/>
                </a:cubicBezTo>
                <a:cubicBezTo>
                  <a:pt x="4360979" y="385947"/>
                  <a:pt x="4387545" y="378827"/>
                  <a:pt x="4394635" y="375413"/>
                </a:cubicBezTo>
                <a:cubicBezTo>
                  <a:pt x="4400793" y="375565"/>
                  <a:pt x="4413620" y="375881"/>
                  <a:pt x="4416699" y="375956"/>
                </a:cubicBezTo>
                <a:cubicBezTo>
                  <a:pt x="4426355" y="372605"/>
                  <a:pt x="4430365" y="369116"/>
                  <a:pt x="4437013" y="365093"/>
                </a:cubicBezTo>
                <a:cubicBezTo>
                  <a:pt x="4440091" y="365169"/>
                  <a:pt x="4449351" y="369584"/>
                  <a:pt x="4459590" y="365650"/>
                </a:cubicBezTo>
                <a:cubicBezTo>
                  <a:pt x="4469245" y="362300"/>
                  <a:pt x="4493058" y="347936"/>
                  <a:pt x="4512976" y="344838"/>
                </a:cubicBezTo>
                <a:cubicBezTo>
                  <a:pt x="4545629" y="338466"/>
                  <a:pt x="4498399" y="359429"/>
                  <a:pt x="4488231" y="362767"/>
                </a:cubicBezTo>
                <a:cubicBezTo>
                  <a:pt x="4474494" y="370203"/>
                  <a:pt x="4458680" y="373402"/>
                  <a:pt x="4451590" y="376815"/>
                </a:cubicBezTo>
                <a:cubicBezTo>
                  <a:pt x="4448092" y="380316"/>
                  <a:pt x="4447183" y="388068"/>
                  <a:pt x="4440607" y="391494"/>
                </a:cubicBezTo>
                <a:cubicBezTo>
                  <a:pt x="4431522" y="398745"/>
                  <a:pt x="4413196" y="404724"/>
                  <a:pt x="4392998" y="410206"/>
                </a:cubicBezTo>
                <a:lnTo>
                  <a:pt x="4334364" y="425895"/>
                </a:lnTo>
                <a:lnTo>
                  <a:pt x="4335601" y="425412"/>
                </a:lnTo>
                <a:lnTo>
                  <a:pt x="4338589" y="424298"/>
                </a:lnTo>
                <a:cubicBezTo>
                  <a:pt x="4339135" y="424083"/>
                  <a:pt x="4338830" y="424178"/>
                  <a:pt x="4337914" y="424510"/>
                </a:cubicBezTo>
                <a:lnTo>
                  <a:pt x="4335601" y="425412"/>
                </a:lnTo>
                <a:lnTo>
                  <a:pt x="4334159" y="425950"/>
                </a:lnTo>
                <a:lnTo>
                  <a:pt x="4334364" y="425895"/>
                </a:lnTo>
                <a:lnTo>
                  <a:pt x="4327010" y="428764"/>
                </a:lnTo>
                <a:cubicBezTo>
                  <a:pt x="4317413" y="432713"/>
                  <a:pt x="4305717" y="438106"/>
                  <a:pt x="4307268" y="440238"/>
                </a:cubicBezTo>
                <a:cubicBezTo>
                  <a:pt x="4309507" y="447469"/>
                  <a:pt x="4346987" y="426266"/>
                  <a:pt x="4346987" y="426266"/>
                </a:cubicBezTo>
                <a:cubicBezTo>
                  <a:pt x="4393377" y="412457"/>
                  <a:pt x="4430018" y="398410"/>
                  <a:pt x="4472815" y="384514"/>
                </a:cubicBezTo>
                <a:cubicBezTo>
                  <a:pt x="4482984" y="381176"/>
                  <a:pt x="4495812" y="381491"/>
                  <a:pt x="4512138" y="378305"/>
                </a:cubicBezTo>
                <a:cubicBezTo>
                  <a:pt x="4531962" y="371617"/>
                  <a:pt x="4539029" y="364017"/>
                  <a:pt x="4551438" y="367910"/>
                </a:cubicBezTo>
                <a:cubicBezTo>
                  <a:pt x="4560697" y="372325"/>
                  <a:pt x="4559438" y="383058"/>
                  <a:pt x="4565595" y="383210"/>
                </a:cubicBezTo>
                <a:cubicBezTo>
                  <a:pt x="4581501" y="383601"/>
                  <a:pt x="4629150" y="359060"/>
                  <a:pt x="4649044" y="351776"/>
                </a:cubicBezTo>
                <a:lnTo>
                  <a:pt x="4681181" y="339760"/>
                </a:lnTo>
                <a:lnTo>
                  <a:pt x="4685224" y="340578"/>
                </a:lnTo>
                <a:lnTo>
                  <a:pt x="4697025" y="341865"/>
                </a:lnTo>
                <a:lnTo>
                  <a:pt x="4686832" y="346053"/>
                </a:lnTo>
                <a:cubicBezTo>
                  <a:pt x="4637890" y="365704"/>
                  <a:pt x="4587671" y="385845"/>
                  <a:pt x="4533783" y="408738"/>
                </a:cubicBezTo>
                <a:cubicBezTo>
                  <a:pt x="4524128" y="412089"/>
                  <a:pt x="4500804" y="422278"/>
                  <a:pt x="4473820" y="432976"/>
                </a:cubicBezTo>
                <a:cubicBezTo>
                  <a:pt x="4463652" y="436313"/>
                  <a:pt x="4387291" y="464334"/>
                  <a:pt x="4429670" y="454015"/>
                </a:cubicBezTo>
                <a:cubicBezTo>
                  <a:pt x="4469412" y="444229"/>
                  <a:pt x="4409355" y="464876"/>
                  <a:pt x="4402778" y="468303"/>
                </a:cubicBezTo>
                <a:cubicBezTo>
                  <a:pt x="4398766" y="471792"/>
                  <a:pt x="4387782" y="486471"/>
                  <a:pt x="4390441" y="490124"/>
                </a:cubicBezTo>
                <a:cubicBezTo>
                  <a:pt x="4393521" y="490201"/>
                  <a:pt x="4476969" y="458767"/>
                  <a:pt x="4487139" y="455430"/>
                </a:cubicBezTo>
                <a:cubicBezTo>
                  <a:pt x="4513120" y="448894"/>
                  <a:pt x="4536606" y="441697"/>
                  <a:pt x="4556011" y="438586"/>
                </a:cubicBezTo>
                <a:cubicBezTo>
                  <a:pt x="4559089" y="438663"/>
                  <a:pt x="4568419" y="442480"/>
                  <a:pt x="4571498" y="442556"/>
                </a:cubicBezTo>
                <a:cubicBezTo>
                  <a:pt x="4600652" y="439686"/>
                  <a:pt x="4642959" y="403651"/>
                  <a:pt x="4644709" y="415057"/>
                </a:cubicBezTo>
                <a:cubicBezTo>
                  <a:pt x="4644709" y="415057"/>
                  <a:pt x="4634633" y="421985"/>
                  <a:pt x="4627637" y="428988"/>
                </a:cubicBezTo>
                <a:lnTo>
                  <a:pt x="4628094" y="427088"/>
                </a:lnTo>
                <a:lnTo>
                  <a:pt x="4631135" y="425487"/>
                </a:lnTo>
                <a:cubicBezTo>
                  <a:pt x="4629596" y="425449"/>
                  <a:pt x="4628827" y="425429"/>
                  <a:pt x="4628389" y="425867"/>
                </a:cubicBezTo>
                <a:lnTo>
                  <a:pt x="4628094" y="427088"/>
                </a:lnTo>
                <a:lnTo>
                  <a:pt x="4622505" y="430034"/>
                </a:lnTo>
                <a:lnTo>
                  <a:pt x="4618477" y="430856"/>
                </a:lnTo>
                <a:cubicBezTo>
                  <a:pt x="4615981" y="431841"/>
                  <a:pt x="4614319" y="432847"/>
                  <a:pt x="4614319" y="432847"/>
                </a:cubicBezTo>
                <a:cubicBezTo>
                  <a:pt x="4614319" y="432847"/>
                  <a:pt x="4613060" y="443579"/>
                  <a:pt x="4605900" y="447589"/>
                </a:cubicBezTo>
                <a:cubicBezTo>
                  <a:pt x="4591814" y="458006"/>
                  <a:pt x="4549435" y="468325"/>
                  <a:pt x="4535768" y="475164"/>
                </a:cubicBezTo>
                <a:cubicBezTo>
                  <a:pt x="4532689" y="475089"/>
                  <a:pt x="4531780" y="482841"/>
                  <a:pt x="4528281" y="486343"/>
                </a:cubicBezTo>
                <a:cubicBezTo>
                  <a:pt x="4510696" y="500261"/>
                  <a:pt x="4468225" y="506990"/>
                  <a:pt x="4444831" y="517776"/>
                </a:cubicBezTo>
                <a:cubicBezTo>
                  <a:pt x="4421415" y="524375"/>
                  <a:pt x="4391841" y="530823"/>
                  <a:pt x="4358793" y="544960"/>
                </a:cubicBezTo>
                <a:cubicBezTo>
                  <a:pt x="4358793" y="544960"/>
                  <a:pt x="4351703" y="548373"/>
                  <a:pt x="4351213" y="552547"/>
                </a:cubicBezTo>
                <a:cubicBezTo>
                  <a:pt x="4360123" y="559942"/>
                  <a:pt x="4420576" y="531531"/>
                  <a:pt x="4433824" y="528268"/>
                </a:cubicBezTo>
                <a:cubicBezTo>
                  <a:pt x="4504912" y="507893"/>
                  <a:pt x="4574018" y="483581"/>
                  <a:pt x="4642830" y="457392"/>
                </a:cubicBezTo>
                <a:lnTo>
                  <a:pt x="4747643" y="415855"/>
                </a:lnTo>
                <a:lnTo>
                  <a:pt x="4755575" y="416377"/>
                </a:lnTo>
                <a:lnTo>
                  <a:pt x="4774204" y="416488"/>
                </a:lnTo>
                <a:lnTo>
                  <a:pt x="4742061" y="431804"/>
                </a:lnTo>
                <a:lnTo>
                  <a:pt x="4774945" y="421765"/>
                </a:lnTo>
                <a:lnTo>
                  <a:pt x="4775718" y="430058"/>
                </a:lnTo>
                <a:cubicBezTo>
                  <a:pt x="4772872" y="429055"/>
                  <a:pt x="4770434" y="428195"/>
                  <a:pt x="4770434" y="428195"/>
                </a:cubicBezTo>
                <a:cubicBezTo>
                  <a:pt x="4773484" y="436399"/>
                  <a:pt x="4774514" y="433472"/>
                  <a:pt x="4775718" y="430058"/>
                </a:cubicBezTo>
                <a:lnTo>
                  <a:pt x="4787623" y="429239"/>
                </a:lnTo>
                <a:lnTo>
                  <a:pt x="4757018" y="442757"/>
                </a:lnTo>
                <a:lnTo>
                  <a:pt x="4746942" y="445438"/>
                </a:lnTo>
                <a:cubicBezTo>
                  <a:pt x="4743653" y="446138"/>
                  <a:pt x="4741657" y="446291"/>
                  <a:pt x="4741915" y="445559"/>
                </a:cubicBezTo>
                <a:lnTo>
                  <a:pt x="4743830" y="448583"/>
                </a:lnTo>
                <a:lnTo>
                  <a:pt x="4702882" y="466671"/>
                </a:lnTo>
                <a:lnTo>
                  <a:pt x="4689576" y="468261"/>
                </a:lnTo>
                <a:cubicBezTo>
                  <a:pt x="4681103" y="469121"/>
                  <a:pt x="4671396" y="469914"/>
                  <a:pt x="4659031" y="470628"/>
                </a:cubicBezTo>
                <a:cubicBezTo>
                  <a:pt x="4653122" y="471836"/>
                  <a:pt x="4601225" y="473830"/>
                  <a:pt x="4622584" y="478068"/>
                </a:cubicBezTo>
                <a:cubicBezTo>
                  <a:pt x="4638659" y="480446"/>
                  <a:pt x="4675512" y="473149"/>
                  <a:pt x="4686300" y="473661"/>
                </a:cubicBezTo>
                <a:lnTo>
                  <a:pt x="4687012" y="473681"/>
                </a:lnTo>
                <a:lnTo>
                  <a:pt x="4675848" y="478612"/>
                </a:lnTo>
                <a:cubicBezTo>
                  <a:pt x="4611383" y="510514"/>
                  <a:pt x="4543350" y="520201"/>
                  <a:pt x="4478466" y="555680"/>
                </a:cubicBezTo>
                <a:cubicBezTo>
                  <a:pt x="4490763" y="552843"/>
                  <a:pt x="4506956" y="546401"/>
                  <a:pt x="4504061" y="550927"/>
                </a:cubicBezTo>
                <a:lnTo>
                  <a:pt x="4494969" y="558771"/>
                </a:lnTo>
                <a:lnTo>
                  <a:pt x="4430303" y="567115"/>
                </a:lnTo>
                <a:lnTo>
                  <a:pt x="4479482" y="565773"/>
                </a:lnTo>
                <a:lnTo>
                  <a:pt x="4476574" y="567004"/>
                </a:lnTo>
                <a:cubicBezTo>
                  <a:pt x="4453543" y="576220"/>
                  <a:pt x="4417971" y="589921"/>
                  <a:pt x="4409663" y="598238"/>
                </a:cubicBezTo>
                <a:cubicBezTo>
                  <a:pt x="4455144" y="592181"/>
                  <a:pt x="4472378" y="581243"/>
                  <a:pt x="4511678" y="570849"/>
                </a:cubicBezTo>
                <a:cubicBezTo>
                  <a:pt x="4564645" y="553615"/>
                  <a:pt x="4521428" y="571089"/>
                  <a:pt x="4506851" y="585680"/>
                </a:cubicBezTo>
                <a:cubicBezTo>
                  <a:pt x="4495772" y="596769"/>
                  <a:pt x="4524086" y="574742"/>
                  <a:pt x="4519679" y="585996"/>
                </a:cubicBezTo>
                <a:cubicBezTo>
                  <a:pt x="4515272" y="597248"/>
                  <a:pt x="4483038" y="600044"/>
                  <a:pt x="4469372" y="606883"/>
                </a:cubicBezTo>
                <a:cubicBezTo>
                  <a:pt x="4452975" y="610666"/>
                  <a:pt x="4433570" y="613776"/>
                  <a:pt x="4416405" y="624117"/>
                </a:cubicBezTo>
                <a:cubicBezTo>
                  <a:pt x="4416405" y="624117"/>
                  <a:pt x="4415495" y="631869"/>
                  <a:pt x="4411997" y="635371"/>
                </a:cubicBezTo>
                <a:cubicBezTo>
                  <a:pt x="4408452" y="637077"/>
                  <a:pt x="4395876" y="642299"/>
                  <a:pt x="4382913" y="647512"/>
                </a:cubicBezTo>
                <a:lnTo>
                  <a:pt x="4367622" y="653556"/>
                </a:lnTo>
                <a:lnTo>
                  <a:pt x="4385680" y="658763"/>
                </a:lnTo>
                <a:lnTo>
                  <a:pt x="4403157" y="653691"/>
                </a:lnTo>
                <a:cubicBezTo>
                  <a:pt x="4433221" y="643068"/>
                  <a:pt x="4456545" y="632879"/>
                  <a:pt x="4469373" y="633195"/>
                </a:cubicBezTo>
                <a:cubicBezTo>
                  <a:pt x="4518421" y="623041"/>
                  <a:pt x="4551983" y="608917"/>
                  <a:pt x="4600961" y="599359"/>
                </a:cubicBezTo>
                <a:cubicBezTo>
                  <a:pt x="4560401" y="620486"/>
                  <a:pt x="4521080" y="626694"/>
                  <a:pt x="4477862" y="644168"/>
                </a:cubicBezTo>
                <a:cubicBezTo>
                  <a:pt x="4467659" y="647804"/>
                  <a:pt x="4456935" y="650381"/>
                  <a:pt x="4446941" y="653871"/>
                </a:cubicBezTo>
                <a:lnTo>
                  <a:pt x="4420956" y="668743"/>
                </a:lnTo>
                <a:lnTo>
                  <a:pt x="4572307" y="706470"/>
                </a:lnTo>
                <a:lnTo>
                  <a:pt x="4630368" y="723178"/>
                </a:lnTo>
                <a:lnTo>
                  <a:pt x="4642275" y="719134"/>
                </a:lnTo>
                <a:lnTo>
                  <a:pt x="4641835" y="719931"/>
                </a:lnTo>
                <a:cubicBezTo>
                  <a:pt x="4644470" y="720277"/>
                  <a:pt x="4650649" y="720331"/>
                  <a:pt x="4662044" y="720097"/>
                </a:cubicBezTo>
                <a:lnTo>
                  <a:pt x="4669597" y="720023"/>
                </a:lnTo>
                <a:lnTo>
                  <a:pt x="4658537" y="724336"/>
                </a:lnTo>
                <a:lnTo>
                  <a:pt x="4647730" y="728174"/>
                </a:lnTo>
                <a:lnTo>
                  <a:pt x="4726094" y="750723"/>
                </a:lnTo>
                <a:cubicBezTo>
                  <a:pt x="4776034" y="766062"/>
                  <a:pt x="4817412" y="773620"/>
                  <a:pt x="4841507" y="802773"/>
                </a:cubicBezTo>
                <a:lnTo>
                  <a:pt x="4841584" y="802844"/>
                </a:lnTo>
                <a:lnTo>
                  <a:pt x="4840437" y="802532"/>
                </a:lnTo>
                <a:lnTo>
                  <a:pt x="4735501" y="773564"/>
                </a:lnTo>
                <a:lnTo>
                  <a:pt x="4614202" y="740080"/>
                </a:lnTo>
                <a:lnTo>
                  <a:pt x="4585574" y="750246"/>
                </a:lnTo>
                <a:lnTo>
                  <a:pt x="4556581" y="751145"/>
                </a:lnTo>
                <a:lnTo>
                  <a:pt x="4612263" y="768351"/>
                </a:lnTo>
                <a:lnTo>
                  <a:pt x="4616774" y="766961"/>
                </a:lnTo>
                <a:cubicBezTo>
                  <a:pt x="4620282" y="766896"/>
                  <a:pt x="4624301" y="767489"/>
                  <a:pt x="4629898" y="767818"/>
                </a:cubicBezTo>
                <a:lnTo>
                  <a:pt x="4615156" y="769245"/>
                </a:lnTo>
                <a:lnTo>
                  <a:pt x="4622503" y="771515"/>
                </a:lnTo>
                <a:cubicBezTo>
                  <a:pt x="4634769" y="777327"/>
                  <a:pt x="4627109" y="776500"/>
                  <a:pt x="4614377" y="773680"/>
                </a:cubicBezTo>
                <a:lnTo>
                  <a:pt x="4601540" y="770543"/>
                </a:lnTo>
                <a:lnTo>
                  <a:pt x="4501571" y="779838"/>
                </a:lnTo>
                <a:lnTo>
                  <a:pt x="4523264" y="787023"/>
                </a:lnTo>
                <a:lnTo>
                  <a:pt x="4619688" y="778956"/>
                </a:lnTo>
                <a:cubicBezTo>
                  <a:pt x="4660694" y="775110"/>
                  <a:pt x="4700582" y="772173"/>
                  <a:pt x="4735068" y="774185"/>
                </a:cubicBezTo>
                <a:lnTo>
                  <a:pt x="4660109" y="782511"/>
                </a:lnTo>
                <a:lnTo>
                  <a:pt x="4666821" y="783802"/>
                </a:lnTo>
                <a:cubicBezTo>
                  <a:pt x="4668307" y="786497"/>
                  <a:pt x="4667244" y="788582"/>
                  <a:pt x="4664775" y="789969"/>
                </a:cubicBezTo>
                <a:lnTo>
                  <a:pt x="4658075" y="790461"/>
                </a:lnTo>
                <a:lnTo>
                  <a:pt x="4714760" y="788428"/>
                </a:lnTo>
                <a:lnTo>
                  <a:pt x="4704119" y="792044"/>
                </a:lnTo>
                <a:lnTo>
                  <a:pt x="4703668" y="792251"/>
                </a:lnTo>
                <a:lnTo>
                  <a:pt x="4700232" y="792613"/>
                </a:lnTo>
                <a:cubicBezTo>
                  <a:pt x="4691476" y="792816"/>
                  <a:pt x="4646304" y="793890"/>
                  <a:pt x="4645272" y="796816"/>
                </a:cubicBezTo>
                <a:cubicBezTo>
                  <a:pt x="4642005" y="806084"/>
                  <a:pt x="4688209" y="802083"/>
                  <a:pt x="4683330" y="800363"/>
                </a:cubicBezTo>
                <a:lnTo>
                  <a:pt x="4687254" y="799982"/>
                </a:lnTo>
                <a:lnTo>
                  <a:pt x="4684808" y="805258"/>
                </a:lnTo>
                <a:cubicBezTo>
                  <a:pt x="4687022" y="805565"/>
                  <a:pt x="4691838" y="804543"/>
                  <a:pt x="4697826" y="802859"/>
                </a:cubicBezTo>
                <a:lnTo>
                  <a:pt x="4713010" y="798031"/>
                </a:lnTo>
                <a:lnTo>
                  <a:pt x="4724031" y="797712"/>
                </a:lnTo>
                <a:cubicBezTo>
                  <a:pt x="4730317" y="803218"/>
                  <a:pt x="4689617" y="805870"/>
                  <a:pt x="4689617" y="805870"/>
                </a:cubicBezTo>
                <a:cubicBezTo>
                  <a:pt x="4651059" y="807631"/>
                  <a:pt x="4614838" y="810216"/>
                  <a:pt x="4580292" y="812912"/>
                </a:cubicBezTo>
                <a:lnTo>
                  <a:pt x="4490996" y="819845"/>
                </a:lnTo>
                <a:lnTo>
                  <a:pt x="4505876" y="827814"/>
                </a:lnTo>
                <a:lnTo>
                  <a:pt x="4582339" y="822339"/>
                </a:lnTo>
                <a:cubicBezTo>
                  <a:pt x="4584780" y="823198"/>
                  <a:pt x="4642381" y="812797"/>
                  <a:pt x="4646634" y="817586"/>
                </a:cubicBezTo>
                <a:cubicBezTo>
                  <a:pt x="4647441" y="823079"/>
                  <a:pt x="4638185" y="825027"/>
                  <a:pt x="4628726" y="825600"/>
                </a:cubicBezTo>
                <a:lnTo>
                  <a:pt x="4624926" y="825629"/>
                </a:lnTo>
                <a:lnTo>
                  <a:pt x="4619117" y="828610"/>
                </a:lnTo>
                <a:cubicBezTo>
                  <a:pt x="4606422" y="834172"/>
                  <a:pt x="4585801" y="841547"/>
                  <a:pt x="4582102" y="843475"/>
                </a:cubicBezTo>
                <a:lnTo>
                  <a:pt x="4565103" y="850007"/>
                </a:lnTo>
                <a:lnTo>
                  <a:pt x="4583316" y="861155"/>
                </a:lnTo>
                <a:cubicBezTo>
                  <a:pt x="4592919" y="875677"/>
                  <a:pt x="4583753" y="888151"/>
                  <a:pt x="4592068" y="894260"/>
                </a:cubicBezTo>
                <a:cubicBezTo>
                  <a:pt x="4608178" y="906095"/>
                  <a:pt x="4658428" y="917207"/>
                  <a:pt x="4696153" y="926170"/>
                </a:cubicBezTo>
                <a:lnTo>
                  <a:pt x="4708792" y="929424"/>
                </a:lnTo>
                <a:lnTo>
                  <a:pt x="4721470" y="923853"/>
                </a:lnTo>
                <a:cubicBezTo>
                  <a:pt x="4728983" y="920534"/>
                  <a:pt x="4735692" y="917635"/>
                  <a:pt x="4740665" y="915814"/>
                </a:cubicBezTo>
                <a:lnTo>
                  <a:pt x="4772802" y="903799"/>
                </a:lnTo>
                <a:lnTo>
                  <a:pt x="4776844" y="904616"/>
                </a:lnTo>
                <a:lnTo>
                  <a:pt x="4788646" y="905902"/>
                </a:lnTo>
                <a:lnTo>
                  <a:pt x="4778452" y="910091"/>
                </a:lnTo>
                <a:lnTo>
                  <a:pt x="4722582" y="932975"/>
                </a:lnTo>
                <a:lnTo>
                  <a:pt x="4727976" y="934363"/>
                </a:lnTo>
                <a:lnTo>
                  <a:pt x="4871709" y="977141"/>
                </a:lnTo>
                <a:lnTo>
                  <a:pt x="4872452" y="979444"/>
                </a:lnTo>
                <a:lnTo>
                  <a:pt x="4874454" y="987391"/>
                </a:lnTo>
                <a:lnTo>
                  <a:pt x="4859638" y="983473"/>
                </a:lnTo>
                <a:lnTo>
                  <a:pt x="4833682" y="995843"/>
                </a:lnTo>
                <a:lnTo>
                  <a:pt x="4866566" y="985803"/>
                </a:lnTo>
                <a:lnTo>
                  <a:pt x="4867338" y="994097"/>
                </a:lnTo>
                <a:cubicBezTo>
                  <a:pt x="4864493" y="993094"/>
                  <a:pt x="4862055" y="992234"/>
                  <a:pt x="4862055" y="992234"/>
                </a:cubicBezTo>
                <a:cubicBezTo>
                  <a:pt x="4865104" y="1000438"/>
                  <a:pt x="4866136" y="997510"/>
                  <a:pt x="4867338" y="994097"/>
                </a:cubicBezTo>
                <a:lnTo>
                  <a:pt x="4879243" y="993277"/>
                </a:lnTo>
                <a:lnTo>
                  <a:pt x="4848638" y="1006796"/>
                </a:lnTo>
                <a:lnTo>
                  <a:pt x="4838563" y="1009476"/>
                </a:lnTo>
                <a:cubicBezTo>
                  <a:pt x="4835274" y="1010177"/>
                  <a:pt x="4833277" y="1010330"/>
                  <a:pt x="4833535" y="1009598"/>
                </a:cubicBezTo>
                <a:lnTo>
                  <a:pt x="4835450" y="1012621"/>
                </a:lnTo>
                <a:lnTo>
                  <a:pt x="4794502" y="1030709"/>
                </a:lnTo>
                <a:lnTo>
                  <a:pt x="4781196" y="1032299"/>
                </a:lnTo>
                <a:cubicBezTo>
                  <a:pt x="4772724" y="1033159"/>
                  <a:pt x="4763016" y="1033953"/>
                  <a:pt x="4750652" y="1034666"/>
                </a:cubicBezTo>
                <a:cubicBezTo>
                  <a:pt x="4744742" y="1035873"/>
                  <a:pt x="4692846" y="1037867"/>
                  <a:pt x="4714205" y="1042107"/>
                </a:cubicBezTo>
                <a:cubicBezTo>
                  <a:pt x="4730280" y="1044484"/>
                  <a:pt x="4767134" y="1037186"/>
                  <a:pt x="4777922" y="1037699"/>
                </a:cubicBezTo>
                <a:lnTo>
                  <a:pt x="4778632" y="1037720"/>
                </a:lnTo>
                <a:lnTo>
                  <a:pt x="4767469" y="1042651"/>
                </a:lnTo>
                <a:cubicBezTo>
                  <a:pt x="4751352" y="1050626"/>
                  <a:pt x="4735013" y="1057212"/>
                  <a:pt x="4718556" y="1063161"/>
                </a:cubicBezTo>
                <a:lnTo>
                  <a:pt x="4686076" y="1074080"/>
                </a:lnTo>
                <a:lnTo>
                  <a:pt x="4930738" y="1141947"/>
                </a:lnTo>
                <a:lnTo>
                  <a:pt x="4935082" y="1147194"/>
                </a:lnTo>
                <a:lnTo>
                  <a:pt x="4932813" y="1155239"/>
                </a:lnTo>
                <a:lnTo>
                  <a:pt x="4897429" y="1146087"/>
                </a:lnTo>
                <a:cubicBezTo>
                  <a:pt x="4865017" y="1137742"/>
                  <a:pt x="4832656" y="1130237"/>
                  <a:pt x="4799679" y="1125748"/>
                </a:cubicBezTo>
                <a:cubicBezTo>
                  <a:pt x="4782357" y="1113021"/>
                  <a:pt x="4765628" y="1108199"/>
                  <a:pt x="4755362" y="1113459"/>
                </a:cubicBezTo>
                <a:cubicBezTo>
                  <a:pt x="4741532" y="1123569"/>
                  <a:pt x="4755362" y="1113459"/>
                  <a:pt x="4755362" y="1113459"/>
                </a:cubicBezTo>
                <a:cubicBezTo>
                  <a:pt x="4768527" y="1123132"/>
                  <a:pt x="4784052" y="1128136"/>
                  <a:pt x="4799679" y="1125748"/>
                </a:cubicBezTo>
                <a:cubicBezTo>
                  <a:pt x="4826017" y="1137095"/>
                  <a:pt x="4852245" y="1146231"/>
                  <a:pt x="4878429" y="1154248"/>
                </a:cubicBezTo>
                <a:lnTo>
                  <a:pt x="4936477" y="1170373"/>
                </a:lnTo>
                <a:lnTo>
                  <a:pt x="4930796" y="1177713"/>
                </a:lnTo>
                <a:lnTo>
                  <a:pt x="4926212" y="1181087"/>
                </a:lnTo>
                <a:lnTo>
                  <a:pt x="4895595" y="1173813"/>
                </a:lnTo>
                <a:cubicBezTo>
                  <a:pt x="4823445" y="1155480"/>
                  <a:pt x="4751296" y="1137145"/>
                  <a:pt x="4676681" y="1121802"/>
                </a:cubicBezTo>
                <a:lnTo>
                  <a:pt x="4605474" y="1103500"/>
                </a:lnTo>
                <a:lnTo>
                  <a:pt x="4570086" y="1119717"/>
                </a:lnTo>
                <a:cubicBezTo>
                  <a:pt x="4582383" y="1116880"/>
                  <a:pt x="4598577" y="1110440"/>
                  <a:pt x="4595681" y="1114966"/>
                </a:cubicBezTo>
                <a:lnTo>
                  <a:pt x="4586589" y="1122810"/>
                </a:lnTo>
                <a:lnTo>
                  <a:pt x="4521923" y="1131154"/>
                </a:lnTo>
                <a:lnTo>
                  <a:pt x="4571102" y="1129811"/>
                </a:lnTo>
                <a:lnTo>
                  <a:pt x="4568195" y="1131043"/>
                </a:lnTo>
                <a:cubicBezTo>
                  <a:pt x="4545163" y="1140258"/>
                  <a:pt x="4509591" y="1153959"/>
                  <a:pt x="4501284" y="1162275"/>
                </a:cubicBezTo>
                <a:cubicBezTo>
                  <a:pt x="4546765" y="1156220"/>
                  <a:pt x="4564000" y="1145282"/>
                  <a:pt x="4603299" y="1134888"/>
                </a:cubicBezTo>
                <a:cubicBezTo>
                  <a:pt x="4656267" y="1117653"/>
                  <a:pt x="4613048" y="1135127"/>
                  <a:pt x="4598472" y="1149718"/>
                </a:cubicBezTo>
                <a:cubicBezTo>
                  <a:pt x="4587393" y="1160807"/>
                  <a:pt x="4615707" y="1138780"/>
                  <a:pt x="4611299" y="1150034"/>
                </a:cubicBezTo>
                <a:cubicBezTo>
                  <a:pt x="4606892" y="1161287"/>
                  <a:pt x="4574659" y="1164081"/>
                  <a:pt x="4560992" y="1170921"/>
                </a:cubicBezTo>
                <a:cubicBezTo>
                  <a:pt x="4544596" y="1174704"/>
                  <a:pt x="4525191" y="1177814"/>
                  <a:pt x="4508025" y="1188155"/>
                </a:cubicBezTo>
                <a:cubicBezTo>
                  <a:pt x="4508025" y="1188155"/>
                  <a:pt x="4507115" y="1195907"/>
                  <a:pt x="4503618" y="1199408"/>
                </a:cubicBezTo>
                <a:lnTo>
                  <a:pt x="4492865" y="1204054"/>
                </a:lnTo>
                <a:lnTo>
                  <a:pt x="4519804" y="1207263"/>
                </a:lnTo>
                <a:lnTo>
                  <a:pt x="4521018" y="1208214"/>
                </a:lnTo>
                <a:lnTo>
                  <a:pt x="4534349" y="1203380"/>
                </a:lnTo>
                <a:cubicBezTo>
                  <a:pt x="4545542" y="1199544"/>
                  <a:pt x="4554579" y="1197075"/>
                  <a:pt x="4560993" y="1197234"/>
                </a:cubicBezTo>
                <a:cubicBezTo>
                  <a:pt x="4610042" y="1187078"/>
                  <a:pt x="4643603" y="1172955"/>
                  <a:pt x="4692583" y="1163397"/>
                </a:cubicBezTo>
                <a:cubicBezTo>
                  <a:pt x="4652022" y="1184523"/>
                  <a:pt x="4612700" y="1190732"/>
                  <a:pt x="4569483" y="1208206"/>
                </a:cubicBezTo>
                <a:cubicBezTo>
                  <a:pt x="4549075" y="1215478"/>
                  <a:pt x="4526591" y="1218512"/>
                  <a:pt x="4512015" y="1233103"/>
                </a:cubicBezTo>
                <a:cubicBezTo>
                  <a:pt x="4508097" y="1240182"/>
                  <a:pt x="4507678" y="1243760"/>
                  <a:pt x="4501031" y="1247783"/>
                </a:cubicBezTo>
                <a:cubicBezTo>
                  <a:pt x="4483865" y="1258124"/>
                  <a:pt x="4461707" y="1253991"/>
                  <a:pt x="4441463" y="1264257"/>
                </a:cubicBezTo>
                <a:cubicBezTo>
                  <a:pt x="4444542" y="1264332"/>
                  <a:pt x="4445965" y="1282905"/>
                  <a:pt x="4442373" y="1282817"/>
                </a:cubicBezTo>
                <a:cubicBezTo>
                  <a:pt x="4434887" y="1293995"/>
                  <a:pt x="4374340" y="1292504"/>
                  <a:pt x="4369093" y="1310912"/>
                </a:cubicBezTo>
                <a:lnTo>
                  <a:pt x="4368805" y="1313365"/>
                </a:lnTo>
                <a:lnTo>
                  <a:pt x="4368709" y="1314183"/>
                </a:lnTo>
                <a:cubicBezTo>
                  <a:pt x="4368666" y="1314546"/>
                  <a:pt x="4368694" y="1314304"/>
                  <a:pt x="4368752" y="1313820"/>
                </a:cubicBezTo>
                <a:lnTo>
                  <a:pt x="4368805" y="1313365"/>
                </a:lnTo>
                <a:lnTo>
                  <a:pt x="4368965" y="1312003"/>
                </a:lnTo>
                <a:cubicBezTo>
                  <a:pt x="4369035" y="1311397"/>
                  <a:pt x="4369093" y="1310912"/>
                  <a:pt x="4369093" y="1310912"/>
                </a:cubicBezTo>
                <a:cubicBezTo>
                  <a:pt x="4394235" y="1311532"/>
                  <a:pt x="4408812" y="1296940"/>
                  <a:pt x="4431808" y="1293919"/>
                </a:cubicBezTo>
                <a:cubicBezTo>
                  <a:pt x="4464040" y="1291123"/>
                  <a:pt x="4493685" y="1284080"/>
                  <a:pt x="4530255" y="1270628"/>
                </a:cubicBezTo>
                <a:cubicBezTo>
                  <a:pt x="4592458" y="1253622"/>
                  <a:pt x="4462712" y="1302453"/>
                  <a:pt x="4462293" y="1306030"/>
                </a:cubicBezTo>
                <a:lnTo>
                  <a:pt x="4499842" y="1310544"/>
                </a:lnTo>
                <a:cubicBezTo>
                  <a:pt x="4499423" y="1314121"/>
                  <a:pt x="4449955" y="1327853"/>
                  <a:pt x="4449955" y="1327853"/>
                </a:cubicBezTo>
                <a:cubicBezTo>
                  <a:pt x="4426632" y="1338042"/>
                  <a:pt x="4417302" y="1334225"/>
                  <a:pt x="4400067" y="1345163"/>
                </a:cubicBezTo>
                <a:cubicBezTo>
                  <a:pt x="4412895" y="1345479"/>
                  <a:pt x="4465862" y="1328245"/>
                  <a:pt x="4465442" y="1331822"/>
                </a:cubicBezTo>
                <a:cubicBezTo>
                  <a:pt x="4465338" y="1332716"/>
                  <a:pt x="4461891" y="1334949"/>
                  <a:pt x="4457602" y="1337582"/>
                </a:cubicBezTo>
                <a:lnTo>
                  <a:pt x="4454094" y="1339801"/>
                </a:lnTo>
                <a:lnTo>
                  <a:pt x="4399858" y="1346941"/>
                </a:lnTo>
                <a:lnTo>
                  <a:pt x="4373796" y="1350373"/>
                </a:lnTo>
                <a:cubicBezTo>
                  <a:pt x="4364663" y="1343863"/>
                  <a:pt x="4370529" y="1359640"/>
                  <a:pt x="4373796" y="1350373"/>
                </a:cubicBezTo>
                <a:cubicBezTo>
                  <a:pt x="4388341" y="1351251"/>
                  <a:pt x="4402559" y="1350951"/>
                  <a:pt x="4416610" y="1350069"/>
                </a:cubicBezTo>
                <a:lnTo>
                  <a:pt x="4443569" y="1347626"/>
                </a:lnTo>
                <a:lnTo>
                  <a:pt x="4441739" y="1350664"/>
                </a:lnTo>
                <a:cubicBezTo>
                  <a:pt x="4444072" y="1351142"/>
                  <a:pt x="4450557" y="1350143"/>
                  <a:pt x="4463693" y="1346729"/>
                </a:cubicBezTo>
                <a:lnTo>
                  <a:pt x="4468785" y="1345361"/>
                </a:lnTo>
                <a:lnTo>
                  <a:pt x="4500211" y="1342577"/>
                </a:lnTo>
                <a:cubicBezTo>
                  <a:pt x="4514241" y="1341758"/>
                  <a:pt x="4528427" y="1341549"/>
                  <a:pt x="4542930" y="1342549"/>
                </a:cubicBezTo>
                <a:cubicBezTo>
                  <a:pt x="4508922" y="1350850"/>
                  <a:pt x="4474710" y="1351949"/>
                  <a:pt x="4439702" y="1356608"/>
                </a:cubicBezTo>
                <a:cubicBezTo>
                  <a:pt x="4412636" y="1360775"/>
                  <a:pt x="4434620" y="1361945"/>
                  <a:pt x="4445816" y="1362602"/>
                </a:cubicBezTo>
                <a:lnTo>
                  <a:pt x="4572977" y="1351293"/>
                </a:lnTo>
                <a:lnTo>
                  <a:pt x="4568462" y="1352896"/>
                </a:lnTo>
                <a:cubicBezTo>
                  <a:pt x="4548637" y="1359584"/>
                  <a:pt x="4495087" y="1377402"/>
                  <a:pt x="4534900" y="1367019"/>
                </a:cubicBezTo>
                <a:cubicBezTo>
                  <a:pt x="4570701" y="1360127"/>
                  <a:pt x="4527390" y="1374011"/>
                  <a:pt x="4517246" y="1381535"/>
                </a:cubicBezTo>
                <a:cubicBezTo>
                  <a:pt x="4520323" y="1381611"/>
                  <a:pt x="4523402" y="1381687"/>
                  <a:pt x="4526481" y="1381763"/>
                </a:cubicBezTo>
                <a:cubicBezTo>
                  <a:pt x="4523402" y="1381687"/>
                  <a:pt x="4544721" y="1392976"/>
                  <a:pt x="4544230" y="1397149"/>
                </a:cubicBezTo>
                <a:cubicBezTo>
                  <a:pt x="4544021" y="1398938"/>
                  <a:pt x="4539891" y="1401789"/>
                  <a:pt x="4533656" y="1405111"/>
                </a:cubicBezTo>
                <a:lnTo>
                  <a:pt x="4516048" y="1413299"/>
                </a:lnTo>
                <a:lnTo>
                  <a:pt x="4531361" y="1418341"/>
                </a:lnTo>
                <a:lnTo>
                  <a:pt x="4572756" y="1430994"/>
                </a:lnTo>
                <a:lnTo>
                  <a:pt x="4577735" y="1434100"/>
                </a:lnTo>
                <a:lnTo>
                  <a:pt x="4583999" y="1435657"/>
                </a:lnTo>
                <a:lnTo>
                  <a:pt x="4601480" y="1434477"/>
                </a:lnTo>
                <a:lnTo>
                  <a:pt x="4609257" y="1433620"/>
                </a:lnTo>
                <a:lnTo>
                  <a:pt x="4597121" y="1438919"/>
                </a:lnTo>
                <a:lnTo>
                  <a:pt x="4605520" y="1441008"/>
                </a:lnTo>
                <a:lnTo>
                  <a:pt x="4650723" y="1454824"/>
                </a:lnTo>
                <a:cubicBezTo>
                  <a:pt x="4689102" y="1466485"/>
                  <a:pt x="4724984" y="1477910"/>
                  <a:pt x="4755111" y="1489907"/>
                </a:cubicBezTo>
                <a:cubicBezTo>
                  <a:pt x="4713968" y="1481285"/>
                  <a:pt x="4670054" y="1470627"/>
                  <a:pt x="4624322" y="1458516"/>
                </a:cubicBezTo>
                <a:lnTo>
                  <a:pt x="4580396" y="1446083"/>
                </a:lnTo>
                <a:lnTo>
                  <a:pt x="4546121" y="1459986"/>
                </a:lnTo>
                <a:cubicBezTo>
                  <a:pt x="4529376" y="1466749"/>
                  <a:pt x="4516059" y="1470608"/>
                  <a:pt x="4502391" y="1477447"/>
                </a:cubicBezTo>
                <a:cubicBezTo>
                  <a:pt x="4472002" y="1495237"/>
                  <a:pt x="4528047" y="1478078"/>
                  <a:pt x="4541295" y="1474817"/>
                </a:cubicBezTo>
                <a:cubicBezTo>
                  <a:pt x="4561189" y="1467533"/>
                  <a:pt x="4581854" y="1453688"/>
                  <a:pt x="4583672" y="1464498"/>
                </a:cubicBezTo>
                <a:cubicBezTo>
                  <a:pt x="4584093" y="1460920"/>
                  <a:pt x="4546193" y="1485701"/>
                  <a:pt x="4536048" y="1493225"/>
                </a:cubicBezTo>
                <a:cubicBezTo>
                  <a:pt x="4536048" y="1493225"/>
                  <a:pt x="4513051" y="1496247"/>
                  <a:pt x="4521960" y="1503642"/>
                </a:cubicBezTo>
                <a:cubicBezTo>
                  <a:pt x="4521960" y="1503642"/>
                  <a:pt x="4538706" y="1496878"/>
                  <a:pt x="4548362" y="1493528"/>
                </a:cubicBezTo>
                <a:cubicBezTo>
                  <a:pt x="4551115" y="1500772"/>
                  <a:pt x="4553354" y="1508003"/>
                  <a:pt x="4553354" y="1508003"/>
                </a:cubicBezTo>
                <a:cubicBezTo>
                  <a:pt x="4559511" y="1508155"/>
                  <a:pt x="4589924" y="1494551"/>
                  <a:pt x="4602753" y="1494867"/>
                </a:cubicBezTo>
                <a:cubicBezTo>
                  <a:pt x="4602753" y="1494867"/>
                  <a:pt x="4621737" y="1495335"/>
                  <a:pt x="4595336" y="1505448"/>
                </a:cubicBezTo>
                <a:cubicBezTo>
                  <a:pt x="4574928" y="1512720"/>
                  <a:pt x="4589085" y="1501706"/>
                  <a:pt x="4578006" y="1512796"/>
                </a:cubicBezTo>
                <a:cubicBezTo>
                  <a:pt x="4585586" y="1505208"/>
                  <a:pt x="4590414" y="1516690"/>
                  <a:pt x="4586497" y="1523769"/>
                </a:cubicBezTo>
                <a:cubicBezTo>
                  <a:pt x="4587372" y="1522893"/>
                  <a:pt x="4584114" y="1523524"/>
                  <a:pt x="4578728" y="1525016"/>
                </a:cubicBezTo>
                <a:lnTo>
                  <a:pt x="4561676" y="1530354"/>
                </a:lnTo>
                <a:lnTo>
                  <a:pt x="4560973" y="1530418"/>
                </a:lnTo>
                <a:cubicBezTo>
                  <a:pt x="4497734" y="1536227"/>
                  <a:pt x="4434851" y="1542163"/>
                  <a:pt x="4374911" y="1548177"/>
                </a:cubicBezTo>
                <a:lnTo>
                  <a:pt x="4203526" y="1576162"/>
                </a:lnTo>
                <a:lnTo>
                  <a:pt x="4208452" y="1578224"/>
                </a:lnTo>
                <a:cubicBezTo>
                  <a:pt x="4210196" y="1579740"/>
                  <a:pt x="4212696" y="1582471"/>
                  <a:pt x="4215393" y="1585814"/>
                </a:cubicBezTo>
                <a:lnTo>
                  <a:pt x="4216591" y="1587475"/>
                </a:lnTo>
                <a:lnTo>
                  <a:pt x="4287148" y="1571525"/>
                </a:lnTo>
                <a:cubicBezTo>
                  <a:pt x="4382605" y="1557469"/>
                  <a:pt x="4481736" y="1548546"/>
                  <a:pt x="4580414" y="1542207"/>
                </a:cubicBezTo>
                <a:lnTo>
                  <a:pt x="4583351" y="1542132"/>
                </a:lnTo>
                <a:lnTo>
                  <a:pt x="4569657" y="1548340"/>
                </a:lnTo>
                <a:lnTo>
                  <a:pt x="4567971" y="1549765"/>
                </a:lnTo>
                <a:lnTo>
                  <a:pt x="4563513" y="1549957"/>
                </a:lnTo>
                <a:cubicBezTo>
                  <a:pt x="4470495" y="1564873"/>
                  <a:pt x="4390532" y="1567392"/>
                  <a:pt x="4280411" y="1582858"/>
                </a:cubicBezTo>
                <a:cubicBezTo>
                  <a:pt x="4243057" y="1588335"/>
                  <a:pt x="4202439" y="1596910"/>
                  <a:pt x="4161719" y="1606751"/>
                </a:cubicBezTo>
                <a:lnTo>
                  <a:pt x="4050565" y="1636085"/>
                </a:lnTo>
                <a:lnTo>
                  <a:pt x="4069526" y="1641879"/>
                </a:lnTo>
                <a:lnTo>
                  <a:pt x="4072639" y="1641289"/>
                </a:lnTo>
                <a:cubicBezTo>
                  <a:pt x="4080295" y="1639669"/>
                  <a:pt x="4086452" y="1638412"/>
                  <a:pt x="4090830" y="1638311"/>
                </a:cubicBezTo>
                <a:cubicBezTo>
                  <a:pt x="4114674" y="1626427"/>
                  <a:pt x="4134624" y="1626879"/>
                  <a:pt x="4166366" y="1617232"/>
                </a:cubicBezTo>
                <a:cubicBezTo>
                  <a:pt x="4203843" y="1606864"/>
                  <a:pt x="4243136" y="1600426"/>
                  <a:pt x="4282022" y="1593846"/>
                </a:cubicBezTo>
                <a:cubicBezTo>
                  <a:pt x="4296860" y="1591948"/>
                  <a:pt x="4346737" y="1578823"/>
                  <a:pt x="4337561" y="1589298"/>
                </a:cubicBezTo>
                <a:cubicBezTo>
                  <a:pt x="4342439" y="1591017"/>
                  <a:pt x="4347724" y="1592880"/>
                  <a:pt x="4352226" y="1587886"/>
                </a:cubicBezTo>
                <a:cubicBezTo>
                  <a:pt x="4424465" y="1582644"/>
                  <a:pt x="4496733" y="1570832"/>
                  <a:pt x="4578509" y="1572243"/>
                </a:cubicBezTo>
                <a:cubicBezTo>
                  <a:pt x="4504833" y="1580269"/>
                  <a:pt x="4416319" y="1590192"/>
                  <a:pt x="4340203" y="1597358"/>
                </a:cubicBezTo>
                <a:cubicBezTo>
                  <a:pt x="4328383" y="1599770"/>
                  <a:pt x="4261650" y="1603663"/>
                  <a:pt x="4259587" y="1609516"/>
                </a:cubicBezTo>
                <a:cubicBezTo>
                  <a:pt x="4249753" y="1629629"/>
                  <a:pt x="4475253" y="1607130"/>
                  <a:pt x="4272189" y="1613959"/>
                </a:cubicBezTo>
                <a:cubicBezTo>
                  <a:pt x="4280945" y="1613756"/>
                  <a:pt x="4289295" y="1613408"/>
                  <a:pt x="4293344" y="1610997"/>
                </a:cubicBezTo>
                <a:cubicBezTo>
                  <a:pt x="4388017" y="1590085"/>
                  <a:pt x="4485086" y="1587016"/>
                  <a:pt x="4575618" y="1588224"/>
                </a:cubicBezTo>
                <a:cubicBezTo>
                  <a:pt x="4467935" y="1604549"/>
                  <a:pt x="4359876" y="1614163"/>
                  <a:pt x="4248550" y="1633043"/>
                </a:cubicBezTo>
                <a:lnTo>
                  <a:pt x="4109891" y="1663895"/>
                </a:lnTo>
                <a:lnTo>
                  <a:pt x="4113444" y="1665570"/>
                </a:lnTo>
                <a:lnTo>
                  <a:pt x="4130717" y="1669923"/>
                </a:lnTo>
                <a:lnTo>
                  <a:pt x="4142575" y="1667253"/>
                </a:lnTo>
                <a:lnTo>
                  <a:pt x="4128866" y="1663275"/>
                </a:lnTo>
                <a:lnTo>
                  <a:pt x="4137579" y="1664793"/>
                </a:lnTo>
                <a:lnTo>
                  <a:pt x="4144772" y="1666758"/>
                </a:lnTo>
                <a:lnTo>
                  <a:pt x="4282820" y="1635665"/>
                </a:lnTo>
                <a:cubicBezTo>
                  <a:pt x="4371776" y="1620277"/>
                  <a:pt x="4461837" y="1609528"/>
                  <a:pt x="4552604" y="1604238"/>
                </a:cubicBezTo>
                <a:cubicBezTo>
                  <a:pt x="4587394" y="1602793"/>
                  <a:pt x="4629126" y="1597215"/>
                  <a:pt x="4650861" y="1608168"/>
                </a:cubicBezTo>
                <a:cubicBezTo>
                  <a:pt x="4666935" y="1610544"/>
                  <a:pt x="4668139" y="1607130"/>
                  <a:pt x="4676487" y="1606783"/>
                </a:cubicBezTo>
                <a:cubicBezTo>
                  <a:pt x="4697472" y="1604311"/>
                  <a:pt x="4713717" y="1606199"/>
                  <a:pt x="4691937" y="1612230"/>
                </a:cubicBezTo>
                <a:cubicBezTo>
                  <a:pt x="4652645" y="1618667"/>
                  <a:pt x="4631896" y="1621771"/>
                  <a:pt x="4597107" y="1623216"/>
                </a:cubicBezTo>
                <a:cubicBezTo>
                  <a:pt x="4481698" y="1636819"/>
                  <a:pt x="4383599" y="1642815"/>
                  <a:pt x="4266362" y="1662902"/>
                </a:cubicBezTo>
                <a:cubicBezTo>
                  <a:pt x="4200004" y="1673508"/>
                  <a:pt x="4150127" y="1686633"/>
                  <a:pt x="4082112" y="1703234"/>
                </a:cubicBezTo>
                <a:cubicBezTo>
                  <a:pt x="4073609" y="1705309"/>
                  <a:pt x="4063416" y="1707645"/>
                  <a:pt x="4052298" y="1710194"/>
                </a:cubicBezTo>
                <a:lnTo>
                  <a:pt x="4039901" y="1713083"/>
                </a:lnTo>
                <a:lnTo>
                  <a:pt x="4055155" y="1720072"/>
                </a:lnTo>
                <a:lnTo>
                  <a:pt x="4089717" y="1710507"/>
                </a:lnTo>
                <a:cubicBezTo>
                  <a:pt x="4144291" y="1695405"/>
                  <a:pt x="4198762" y="1681569"/>
                  <a:pt x="4254339" y="1672373"/>
                </a:cubicBezTo>
                <a:cubicBezTo>
                  <a:pt x="4354876" y="1652979"/>
                  <a:pt x="4473552" y="1644367"/>
                  <a:pt x="4575701" y="1635959"/>
                </a:cubicBezTo>
                <a:cubicBezTo>
                  <a:pt x="4592807" y="1635410"/>
                  <a:pt x="4616402" y="1633309"/>
                  <a:pt x="4624752" y="1632963"/>
                </a:cubicBezTo>
                <a:cubicBezTo>
                  <a:pt x="4634915" y="1636545"/>
                  <a:pt x="4625534" y="1639818"/>
                  <a:pt x="4632852" y="1642398"/>
                </a:cubicBezTo>
                <a:cubicBezTo>
                  <a:pt x="4632852" y="1642398"/>
                  <a:pt x="4645454" y="1646841"/>
                  <a:pt x="4646486" y="1643915"/>
                </a:cubicBezTo>
                <a:cubicBezTo>
                  <a:pt x="4645454" y="1646841"/>
                  <a:pt x="4614919" y="1653075"/>
                  <a:pt x="4587852" y="1657244"/>
                </a:cubicBezTo>
                <a:lnTo>
                  <a:pt x="4586453" y="1653474"/>
                </a:lnTo>
                <a:lnTo>
                  <a:pt x="4586641" y="1653441"/>
                </a:lnTo>
                <a:lnTo>
                  <a:pt x="4605164" y="1651899"/>
                </a:lnTo>
                <a:cubicBezTo>
                  <a:pt x="4615442" y="1649970"/>
                  <a:pt x="4627044" y="1647205"/>
                  <a:pt x="4631820" y="1645325"/>
                </a:cubicBezTo>
                <a:lnTo>
                  <a:pt x="4586641" y="1653441"/>
                </a:lnTo>
                <a:lnTo>
                  <a:pt x="4586446" y="1653457"/>
                </a:lnTo>
                <a:lnTo>
                  <a:pt x="4586453" y="1653474"/>
                </a:lnTo>
                <a:lnTo>
                  <a:pt x="4563633" y="1657573"/>
                </a:lnTo>
                <a:cubicBezTo>
                  <a:pt x="4521895" y="1665659"/>
                  <a:pt x="4552121" y="1662331"/>
                  <a:pt x="4587852" y="1657244"/>
                </a:cubicBezTo>
                <a:lnTo>
                  <a:pt x="4590056" y="1659973"/>
                </a:lnTo>
                <a:lnTo>
                  <a:pt x="4572542" y="1664895"/>
                </a:lnTo>
                <a:cubicBezTo>
                  <a:pt x="4551390" y="1668620"/>
                  <a:pt x="4528624" y="1667072"/>
                  <a:pt x="4504796" y="1668542"/>
                </a:cubicBezTo>
                <a:cubicBezTo>
                  <a:pt x="4356240" y="1688006"/>
                  <a:pt x="4208263" y="1707127"/>
                  <a:pt x="4067153" y="1745668"/>
                </a:cubicBezTo>
                <a:lnTo>
                  <a:pt x="4054379" y="1749430"/>
                </a:lnTo>
                <a:lnTo>
                  <a:pt x="4036341" y="1761534"/>
                </a:lnTo>
                <a:lnTo>
                  <a:pt x="4024901" y="1758112"/>
                </a:lnTo>
                <a:lnTo>
                  <a:pt x="4004007" y="1764266"/>
                </a:lnTo>
                <a:lnTo>
                  <a:pt x="4022301" y="1778153"/>
                </a:lnTo>
                <a:lnTo>
                  <a:pt x="4019400" y="1781760"/>
                </a:lnTo>
                <a:lnTo>
                  <a:pt x="4008279" y="1777108"/>
                </a:lnTo>
                <a:cubicBezTo>
                  <a:pt x="4005044" y="1776570"/>
                  <a:pt x="4003406" y="1777846"/>
                  <a:pt x="4005321" y="1782735"/>
                </a:cubicBezTo>
                <a:lnTo>
                  <a:pt x="4013021" y="1789698"/>
                </a:lnTo>
                <a:lnTo>
                  <a:pt x="3988681" y="1819981"/>
                </a:lnTo>
                <a:lnTo>
                  <a:pt x="3973819" y="1833809"/>
                </a:lnTo>
                <a:lnTo>
                  <a:pt x="3864079" y="1805955"/>
                </a:lnTo>
                <a:lnTo>
                  <a:pt x="3861057" y="1804179"/>
                </a:lnTo>
                <a:lnTo>
                  <a:pt x="3859101" y="1804643"/>
                </a:lnTo>
                <a:lnTo>
                  <a:pt x="3864079" y="1805955"/>
                </a:lnTo>
                <a:cubicBezTo>
                  <a:pt x="3881698" y="1815132"/>
                  <a:pt x="3899184" y="1822688"/>
                  <a:pt x="3916674" y="1829339"/>
                </a:cubicBezTo>
                <a:lnTo>
                  <a:pt x="3962022" y="1844786"/>
                </a:lnTo>
                <a:lnTo>
                  <a:pt x="3908986" y="1894132"/>
                </a:lnTo>
                <a:cubicBezTo>
                  <a:pt x="3884502" y="1920686"/>
                  <a:pt x="3857925" y="1945391"/>
                  <a:pt x="3829256" y="1968251"/>
                </a:cubicBezTo>
                <a:lnTo>
                  <a:pt x="3777861" y="2015956"/>
                </a:lnTo>
                <a:lnTo>
                  <a:pt x="3757939" y="2015756"/>
                </a:lnTo>
                <a:lnTo>
                  <a:pt x="3744815" y="2015626"/>
                </a:lnTo>
                <a:lnTo>
                  <a:pt x="3764036" y="2023121"/>
                </a:lnTo>
                <a:lnTo>
                  <a:pt x="3768451" y="2024690"/>
                </a:lnTo>
                <a:lnTo>
                  <a:pt x="3725407" y="2064643"/>
                </a:lnTo>
                <a:cubicBezTo>
                  <a:pt x="3693434" y="2098656"/>
                  <a:pt x="3660911" y="2130755"/>
                  <a:pt x="3627873" y="2161038"/>
                </a:cubicBezTo>
                <a:cubicBezTo>
                  <a:pt x="3525749" y="2242613"/>
                  <a:pt x="3419477" y="2324158"/>
                  <a:pt x="3308986" y="2405733"/>
                </a:cubicBezTo>
                <a:cubicBezTo>
                  <a:pt x="3284355" y="2428268"/>
                  <a:pt x="3259099" y="2451773"/>
                  <a:pt x="3233220" y="2476156"/>
                </a:cubicBezTo>
                <a:cubicBezTo>
                  <a:pt x="3207341" y="2500570"/>
                  <a:pt x="3179809" y="2524045"/>
                  <a:pt x="3150589" y="2546611"/>
                </a:cubicBezTo>
                <a:cubicBezTo>
                  <a:pt x="3129629" y="2564994"/>
                  <a:pt x="3108632" y="2581983"/>
                  <a:pt x="3087670" y="2597579"/>
                </a:cubicBezTo>
                <a:cubicBezTo>
                  <a:pt x="3066673" y="2613175"/>
                  <a:pt x="3045713" y="2628315"/>
                  <a:pt x="3024715" y="2643003"/>
                </a:cubicBezTo>
                <a:cubicBezTo>
                  <a:pt x="3019833" y="2646699"/>
                  <a:pt x="3014914" y="2650396"/>
                  <a:pt x="3010032" y="2654125"/>
                </a:cubicBezTo>
                <a:cubicBezTo>
                  <a:pt x="3005151" y="2657821"/>
                  <a:pt x="3004453" y="2661517"/>
                  <a:pt x="3007939" y="2665245"/>
                </a:cubicBezTo>
                <a:cubicBezTo>
                  <a:pt x="3008453" y="2669395"/>
                  <a:pt x="3011610" y="2674033"/>
                  <a:pt x="3017373" y="2679155"/>
                </a:cubicBezTo>
                <a:cubicBezTo>
                  <a:pt x="3023138" y="2684246"/>
                  <a:pt x="3028386" y="2687034"/>
                  <a:pt x="3033121" y="2687489"/>
                </a:cubicBezTo>
                <a:cubicBezTo>
                  <a:pt x="3054082" y="2690568"/>
                  <a:pt x="3075080" y="2691801"/>
                  <a:pt x="3096039" y="2691185"/>
                </a:cubicBezTo>
                <a:cubicBezTo>
                  <a:pt x="3117037" y="2690568"/>
                  <a:pt x="3137998" y="2691802"/>
                  <a:pt x="3158995" y="2694913"/>
                </a:cubicBezTo>
                <a:cubicBezTo>
                  <a:pt x="3175770" y="2694427"/>
                  <a:pt x="3192546" y="2693519"/>
                  <a:pt x="3209287" y="2692124"/>
                </a:cubicBezTo>
                <a:cubicBezTo>
                  <a:pt x="3226062" y="2690730"/>
                  <a:pt x="3242764" y="2691638"/>
                  <a:pt x="3259430" y="2694912"/>
                </a:cubicBezTo>
                <a:cubicBezTo>
                  <a:pt x="3301166" y="2702305"/>
                  <a:pt x="3342538" y="2709730"/>
                  <a:pt x="3383541" y="2717155"/>
                </a:cubicBezTo>
                <a:cubicBezTo>
                  <a:pt x="3424545" y="2724547"/>
                  <a:pt x="3464043" y="2731972"/>
                  <a:pt x="3501998" y="2739398"/>
                </a:cubicBezTo>
                <a:cubicBezTo>
                  <a:pt x="3526814" y="2743093"/>
                  <a:pt x="3550600" y="2746790"/>
                  <a:pt x="3573323" y="2750517"/>
                </a:cubicBezTo>
                <a:cubicBezTo>
                  <a:pt x="3596046" y="2754214"/>
                  <a:pt x="3619834" y="2757910"/>
                  <a:pt x="3644649" y="2761640"/>
                </a:cubicBezTo>
                <a:cubicBezTo>
                  <a:pt x="3636241" y="2761476"/>
                  <a:pt x="3627873" y="2761769"/>
                  <a:pt x="3619467" y="2762546"/>
                </a:cubicBezTo>
                <a:cubicBezTo>
                  <a:pt x="3611060" y="2763325"/>
                  <a:pt x="3602690" y="2765498"/>
                  <a:pt x="3594285" y="2769031"/>
                </a:cubicBezTo>
                <a:cubicBezTo>
                  <a:pt x="3581876" y="2768903"/>
                  <a:pt x="3571050" y="2769195"/>
                  <a:pt x="3561762" y="2769972"/>
                </a:cubicBezTo>
                <a:cubicBezTo>
                  <a:pt x="3552509" y="2770750"/>
                  <a:pt x="3543774" y="2772892"/>
                  <a:pt x="3535552" y="2776457"/>
                </a:cubicBezTo>
                <a:cubicBezTo>
                  <a:pt x="3531183" y="2776782"/>
                  <a:pt x="3527328" y="2779861"/>
                  <a:pt x="3524024" y="2785698"/>
                </a:cubicBezTo>
                <a:cubicBezTo>
                  <a:pt x="3520684" y="2791566"/>
                  <a:pt x="3518958" y="2798342"/>
                  <a:pt x="3518776" y="2806026"/>
                </a:cubicBezTo>
                <a:cubicBezTo>
                  <a:pt x="3519289" y="2806641"/>
                  <a:pt x="3522446" y="2809107"/>
                  <a:pt x="3528209" y="2813418"/>
                </a:cubicBezTo>
                <a:cubicBezTo>
                  <a:pt x="3533972" y="2817731"/>
                  <a:pt x="3539222" y="2820228"/>
                  <a:pt x="3543956" y="2820843"/>
                </a:cubicBezTo>
                <a:cubicBezTo>
                  <a:pt x="3552509" y="2820519"/>
                  <a:pt x="3562643" y="2819287"/>
                  <a:pt x="3574352" y="2817115"/>
                </a:cubicBezTo>
                <a:cubicBezTo>
                  <a:pt x="3586062" y="2814974"/>
                  <a:pt x="3598323" y="2813744"/>
                  <a:pt x="3611061" y="2813419"/>
                </a:cubicBezTo>
                <a:cubicBezTo>
                  <a:pt x="3636242" y="2813417"/>
                  <a:pt x="3661424" y="2813419"/>
                  <a:pt x="3686606" y="2813418"/>
                </a:cubicBezTo>
                <a:cubicBezTo>
                  <a:pt x="3686790" y="2813743"/>
                  <a:pt x="3688516" y="2814976"/>
                  <a:pt x="3691856" y="2817115"/>
                </a:cubicBezTo>
                <a:cubicBezTo>
                  <a:pt x="3695160" y="2819288"/>
                  <a:pt x="3699014" y="2820520"/>
                  <a:pt x="3703382" y="2820843"/>
                </a:cubicBezTo>
                <a:cubicBezTo>
                  <a:pt x="3755142" y="2822075"/>
                  <a:pt x="3802678" y="2819579"/>
                  <a:pt x="3846031" y="2813418"/>
                </a:cubicBezTo>
                <a:cubicBezTo>
                  <a:pt x="3850253" y="2813127"/>
                  <a:pt x="3854438" y="2811896"/>
                  <a:pt x="3858623" y="2809724"/>
                </a:cubicBezTo>
                <a:cubicBezTo>
                  <a:pt x="3862808" y="2807583"/>
                  <a:pt x="3867029" y="2806350"/>
                  <a:pt x="3871213" y="2806027"/>
                </a:cubicBezTo>
                <a:cubicBezTo>
                  <a:pt x="3875950" y="2791858"/>
                  <a:pt x="3883290" y="2783233"/>
                  <a:pt x="3893239" y="2780153"/>
                </a:cubicBezTo>
                <a:cubicBezTo>
                  <a:pt x="3903224" y="2777074"/>
                  <a:pt x="3912659" y="2775841"/>
                  <a:pt x="3921579" y="2776458"/>
                </a:cubicBezTo>
                <a:cubicBezTo>
                  <a:pt x="4022270" y="2776165"/>
                  <a:pt x="4122960" y="2776781"/>
                  <a:pt x="4223652" y="2778304"/>
                </a:cubicBezTo>
                <a:cubicBezTo>
                  <a:pt x="4324344" y="2779860"/>
                  <a:pt x="4425073" y="2784173"/>
                  <a:pt x="4525764" y="2791242"/>
                </a:cubicBezTo>
                <a:cubicBezTo>
                  <a:pt x="4570346" y="2794241"/>
                  <a:pt x="4614663" y="2799210"/>
                  <a:pt x="4658719" y="2806145"/>
                </a:cubicBezTo>
                <a:lnTo>
                  <a:pt x="4766075" y="2827959"/>
                </a:lnTo>
                <a:lnTo>
                  <a:pt x="4765747" y="2828160"/>
                </a:lnTo>
                <a:lnTo>
                  <a:pt x="4766310" y="2828006"/>
                </a:lnTo>
                <a:lnTo>
                  <a:pt x="4772880" y="2829342"/>
                </a:lnTo>
                <a:lnTo>
                  <a:pt x="4774035" y="2830392"/>
                </a:lnTo>
                <a:cubicBezTo>
                  <a:pt x="4734032" y="2836721"/>
                  <a:pt x="4689175" y="2845844"/>
                  <a:pt x="4688145" y="2849672"/>
                </a:cubicBezTo>
                <a:cubicBezTo>
                  <a:pt x="4689175" y="2845844"/>
                  <a:pt x="4708942" y="2851167"/>
                  <a:pt x="4708942" y="2851167"/>
                </a:cubicBezTo>
                <a:cubicBezTo>
                  <a:pt x="4720420" y="2854258"/>
                  <a:pt x="4706882" y="2858820"/>
                  <a:pt x="4722824" y="2863113"/>
                </a:cubicBezTo>
                <a:cubicBezTo>
                  <a:pt x="4735332" y="2862377"/>
                  <a:pt x="4770479" y="2858844"/>
                  <a:pt x="4796134" y="2857543"/>
                </a:cubicBezTo>
                <a:lnTo>
                  <a:pt x="4853134" y="2851901"/>
                </a:lnTo>
                <a:lnTo>
                  <a:pt x="4854009" y="2852167"/>
                </a:lnTo>
                <a:lnTo>
                  <a:pt x="4877578" y="2861952"/>
                </a:lnTo>
                <a:lnTo>
                  <a:pt x="4766187" y="2874786"/>
                </a:lnTo>
                <a:cubicBezTo>
                  <a:pt x="4714068" y="2877853"/>
                  <a:pt x="4683385" y="2882586"/>
                  <a:pt x="4625380" y="2892276"/>
                </a:cubicBezTo>
                <a:cubicBezTo>
                  <a:pt x="4593667" y="2900837"/>
                  <a:pt x="4618464" y="2902725"/>
                  <a:pt x="4649613" y="2898800"/>
                </a:cubicBezTo>
                <a:cubicBezTo>
                  <a:pt x="4662120" y="2898064"/>
                  <a:pt x="4663322" y="2893600"/>
                  <a:pt x="4687946" y="2896126"/>
                </a:cubicBezTo>
                <a:cubicBezTo>
                  <a:pt x="4722628" y="2909566"/>
                  <a:pt x="4784459" y="2900908"/>
                  <a:pt x="4836578" y="2897842"/>
                </a:cubicBezTo>
                <a:lnTo>
                  <a:pt x="4934696" y="2888073"/>
                </a:lnTo>
                <a:lnTo>
                  <a:pt x="4954288" y="2898625"/>
                </a:lnTo>
                <a:lnTo>
                  <a:pt x="4804792" y="2919376"/>
                </a:lnTo>
                <a:cubicBezTo>
                  <a:pt x="4801996" y="2914521"/>
                  <a:pt x="4797139" y="2917317"/>
                  <a:pt x="4797139" y="2917317"/>
                </a:cubicBezTo>
                <a:cubicBezTo>
                  <a:pt x="4788850" y="2915085"/>
                  <a:pt x="4785022" y="2914055"/>
                  <a:pt x="4783993" y="2917882"/>
                </a:cubicBezTo>
                <a:cubicBezTo>
                  <a:pt x="4780732" y="2929998"/>
                  <a:pt x="4783993" y="2917882"/>
                  <a:pt x="4783993" y="2917882"/>
                </a:cubicBezTo>
                <a:cubicBezTo>
                  <a:pt x="4786789" y="2922739"/>
                  <a:pt x="4795080" y="2924969"/>
                  <a:pt x="4797139" y="2917317"/>
                </a:cubicBezTo>
                <a:cubicBezTo>
                  <a:pt x="4799935" y="2922173"/>
                  <a:pt x="4804792" y="2919376"/>
                  <a:pt x="4804792" y="2919376"/>
                </a:cubicBezTo>
                <a:cubicBezTo>
                  <a:pt x="4838920" y="2918990"/>
                  <a:pt x="4873616" y="2918244"/>
                  <a:pt x="4908632" y="2916867"/>
                </a:cubicBezTo>
                <a:lnTo>
                  <a:pt x="4979020" y="2912681"/>
                </a:lnTo>
                <a:lnTo>
                  <a:pt x="4987607" y="2918469"/>
                </a:lnTo>
                <a:lnTo>
                  <a:pt x="4979003" y="2919432"/>
                </a:lnTo>
                <a:cubicBezTo>
                  <a:pt x="4918282" y="2926508"/>
                  <a:pt x="4858039" y="2933714"/>
                  <a:pt x="4803295" y="2940176"/>
                </a:cubicBezTo>
                <a:cubicBezTo>
                  <a:pt x="4864980" y="2939684"/>
                  <a:pt x="4922495" y="2934994"/>
                  <a:pt x="4978065" y="2929266"/>
                </a:cubicBezTo>
                <a:lnTo>
                  <a:pt x="5000179" y="2926944"/>
                </a:lnTo>
                <a:lnTo>
                  <a:pt x="5024724" y="2943491"/>
                </a:lnTo>
                <a:lnTo>
                  <a:pt x="4930563" y="2954201"/>
                </a:lnTo>
                <a:cubicBezTo>
                  <a:pt x="4897453" y="2958302"/>
                  <a:pt x="4864201" y="2962900"/>
                  <a:pt x="4829857" y="2968530"/>
                </a:cubicBezTo>
                <a:cubicBezTo>
                  <a:pt x="4821174" y="2970296"/>
                  <a:pt x="4766260" y="2968506"/>
                  <a:pt x="4743401" y="2974662"/>
                </a:cubicBezTo>
                <a:cubicBezTo>
                  <a:pt x="4719341" y="2985282"/>
                  <a:pt x="4780143" y="2980451"/>
                  <a:pt x="4805797" y="2979149"/>
                </a:cubicBezTo>
                <a:cubicBezTo>
                  <a:pt x="4879511" y="2973348"/>
                  <a:pt x="4953281" y="2966708"/>
                  <a:pt x="5026273" y="2958829"/>
                </a:cubicBezTo>
                <a:lnTo>
                  <a:pt x="5037600" y="2957375"/>
                </a:lnTo>
                <a:lnTo>
                  <a:pt x="5048356" y="2971339"/>
                </a:lnTo>
                <a:lnTo>
                  <a:pt x="4837172" y="2993751"/>
                </a:lnTo>
                <a:cubicBezTo>
                  <a:pt x="4743002" y="3003450"/>
                  <a:pt x="4648275" y="3012999"/>
                  <a:pt x="4556876" y="3022245"/>
                </a:cubicBezTo>
                <a:cubicBezTo>
                  <a:pt x="4530192" y="3027372"/>
                  <a:pt x="4496076" y="3027080"/>
                  <a:pt x="4468188" y="3036670"/>
                </a:cubicBezTo>
                <a:cubicBezTo>
                  <a:pt x="4433777" y="3052709"/>
                  <a:pt x="4482071" y="3048612"/>
                  <a:pt x="4512753" y="3043879"/>
                </a:cubicBezTo>
                <a:cubicBezTo>
                  <a:pt x="4564701" y="3041450"/>
                  <a:pt x="4617212" y="3034387"/>
                  <a:pt x="4672518" y="3032178"/>
                </a:cubicBezTo>
                <a:cubicBezTo>
                  <a:pt x="4693317" y="3033675"/>
                  <a:pt x="4649661" y="3038336"/>
                  <a:pt x="4636980" y="3039708"/>
                </a:cubicBezTo>
                <a:cubicBezTo>
                  <a:pt x="4593321" y="3044370"/>
                  <a:pt x="4548463" y="3053494"/>
                  <a:pt x="4505664" y="3054966"/>
                </a:cubicBezTo>
                <a:cubicBezTo>
                  <a:pt x="4458008" y="3059233"/>
                  <a:pt x="4399441" y="3055775"/>
                  <a:pt x="4350754" y="3063871"/>
                </a:cubicBezTo>
                <a:cubicBezTo>
                  <a:pt x="4297605" y="3070764"/>
                  <a:pt x="4370523" y="3069192"/>
                  <a:pt x="4400005" y="3068923"/>
                </a:cubicBezTo>
                <a:cubicBezTo>
                  <a:pt x="4429485" y="3068653"/>
                  <a:pt x="4463602" y="3068946"/>
                  <a:pt x="4472920" y="3067352"/>
                </a:cubicBezTo>
                <a:cubicBezTo>
                  <a:pt x="4480574" y="3069414"/>
                  <a:pt x="4496515" y="3073704"/>
                  <a:pt x="4500342" y="3074735"/>
                </a:cubicBezTo>
                <a:cubicBezTo>
                  <a:pt x="4512853" y="3074000"/>
                  <a:pt x="4518346" y="3071376"/>
                  <a:pt x="4527199" y="3068970"/>
                </a:cubicBezTo>
                <a:cubicBezTo>
                  <a:pt x="4531024" y="3070000"/>
                  <a:pt x="4541939" y="3077727"/>
                  <a:pt x="4555258" y="3076526"/>
                </a:cubicBezTo>
                <a:cubicBezTo>
                  <a:pt x="4567766" y="3075789"/>
                  <a:pt x="4599480" y="3067229"/>
                  <a:pt x="4624741" y="3069926"/>
                </a:cubicBezTo>
                <a:cubicBezTo>
                  <a:pt x="4666338" y="3072917"/>
                  <a:pt x="4604506" y="3081578"/>
                  <a:pt x="4591361" y="3082142"/>
                </a:cubicBezTo>
                <a:cubicBezTo>
                  <a:pt x="4573187" y="3086139"/>
                  <a:pt x="4553025" y="3084815"/>
                  <a:pt x="4543705" y="3086409"/>
                </a:cubicBezTo>
                <a:cubicBezTo>
                  <a:pt x="4538848" y="3089205"/>
                  <a:pt x="4536616" y="3097495"/>
                  <a:pt x="4527935" y="3099260"/>
                </a:cubicBezTo>
                <a:cubicBezTo>
                  <a:pt x="4509410" y="3107098"/>
                  <a:pt x="4465378" y="3105374"/>
                  <a:pt x="4426462" y="3104642"/>
                </a:cubicBezTo>
                <a:lnTo>
                  <a:pt x="4390677" y="3104635"/>
                </a:lnTo>
                <a:lnTo>
                  <a:pt x="4395273" y="3104196"/>
                </a:lnTo>
                <a:cubicBezTo>
                  <a:pt x="4397651" y="3104023"/>
                  <a:pt x="4396846" y="3104148"/>
                  <a:pt x="4390390" y="3104634"/>
                </a:cubicBezTo>
                <a:lnTo>
                  <a:pt x="4390677" y="3104635"/>
                </a:lnTo>
                <a:lnTo>
                  <a:pt x="4381081" y="3105549"/>
                </a:lnTo>
                <a:cubicBezTo>
                  <a:pt x="4368561" y="3106964"/>
                  <a:pt x="4353219" y="3109330"/>
                  <a:pt x="4354851" y="3112164"/>
                </a:cubicBezTo>
                <a:cubicBezTo>
                  <a:pt x="4356617" y="3120846"/>
                  <a:pt x="4406332" y="3108926"/>
                  <a:pt x="4406332" y="3108926"/>
                </a:cubicBezTo>
                <a:cubicBezTo>
                  <a:pt x="4466102" y="3107920"/>
                  <a:pt x="4513758" y="3103651"/>
                  <a:pt x="4569065" y="3101444"/>
                </a:cubicBezTo>
                <a:cubicBezTo>
                  <a:pt x="4582213" y="3100880"/>
                  <a:pt x="4598153" y="3105171"/>
                  <a:pt x="4618953" y="3106669"/>
                </a:cubicBezTo>
                <a:cubicBezTo>
                  <a:pt x="4644606" y="3105368"/>
                  <a:pt x="4654491" y="3099138"/>
                  <a:pt x="4669403" y="3107255"/>
                </a:cubicBezTo>
                <a:cubicBezTo>
                  <a:pt x="4680317" y="3114982"/>
                  <a:pt x="4677227" y="3126460"/>
                  <a:pt x="4684880" y="3128522"/>
                </a:cubicBezTo>
                <a:cubicBezTo>
                  <a:pt x="4704647" y="3133844"/>
                  <a:pt x="4767509" y="3121359"/>
                  <a:pt x="4793335" y="3119420"/>
                </a:cubicBezTo>
                <a:cubicBezTo>
                  <a:pt x="4879792" y="3113289"/>
                  <a:pt x="4962422" y="3106126"/>
                  <a:pt x="5058125" y="3093592"/>
                </a:cubicBezTo>
                <a:cubicBezTo>
                  <a:pt x="5059241" y="3093893"/>
                  <a:pt x="5063120" y="3093613"/>
                  <a:pt x="5068279" y="3093141"/>
                </a:cubicBezTo>
                <a:lnTo>
                  <a:pt x="5084743" y="3091675"/>
                </a:lnTo>
                <a:lnTo>
                  <a:pt x="5077567" y="3101086"/>
                </a:lnTo>
                <a:lnTo>
                  <a:pt x="5073963" y="3101446"/>
                </a:lnTo>
                <a:cubicBezTo>
                  <a:pt x="5056241" y="3102488"/>
                  <a:pt x="5037216" y="3102666"/>
                  <a:pt x="5030876" y="3103353"/>
                </a:cubicBezTo>
                <a:cubicBezTo>
                  <a:pt x="4903387" y="3119641"/>
                  <a:pt x="4782422" y="3129476"/>
                  <a:pt x="4641615" y="3146967"/>
                </a:cubicBezTo>
                <a:cubicBezTo>
                  <a:pt x="4629106" y="3147702"/>
                  <a:pt x="4598594" y="3151798"/>
                  <a:pt x="4563449" y="3155330"/>
                </a:cubicBezTo>
                <a:cubicBezTo>
                  <a:pt x="4550303" y="3155896"/>
                  <a:pt x="4451167" y="3163400"/>
                  <a:pt x="4505443" y="3165019"/>
                </a:cubicBezTo>
                <a:cubicBezTo>
                  <a:pt x="4556359" y="3166417"/>
                  <a:pt x="4478586" y="3170783"/>
                  <a:pt x="4469904" y="3172549"/>
                </a:cubicBezTo>
                <a:cubicBezTo>
                  <a:pt x="4464412" y="3175174"/>
                  <a:pt x="4448640" y="3188026"/>
                  <a:pt x="4451435" y="3192882"/>
                </a:cubicBezTo>
                <a:cubicBezTo>
                  <a:pt x="4455260" y="3193912"/>
                  <a:pt x="4563719" y="3184812"/>
                  <a:pt x="4576863" y="3184248"/>
                </a:cubicBezTo>
                <a:cubicBezTo>
                  <a:pt x="4610171" y="3185008"/>
                  <a:pt x="4640461" y="3184271"/>
                  <a:pt x="4665086" y="3186799"/>
                </a:cubicBezTo>
                <a:cubicBezTo>
                  <a:pt x="4668913" y="3187829"/>
                  <a:pt x="4679998" y="3194917"/>
                  <a:pt x="4683825" y="3195946"/>
                </a:cubicBezTo>
                <a:cubicBezTo>
                  <a:pt x="4720564" y="3201735"/>
                  <a:pt x="4778398" y="3174902"/>
                  <a:pt x="4778962" y="3188047"/>
                </a:cubicBezTo>
                <a:cubicBezTo>
                  <a:pt x="4778962" y="3188047"/>
                  <a:pt x="4765424" y="3192612"/>
                  <a:pt x="4755712" y="3198203"/>
                </a:cubicBezTo>
                <a:lnTo>
                  <a:pt x="4756551" y="3196243"/>
                </a:lnTo>
                <a:lnTo>
                  <a:pt x="4760568" y="3195406"/>
                </a:lnTo>
                <a:cubicBezTo>
                  <a:pt x="4758654" y="3194893"/>
                  <a:pt x="4757698" y="3194633"/>
                  <a:pt x="4757091" y="3194983"/>
                </a:cubicBezTo>
                <a:lnTo>
                  <a:pt x="4756551" y="3196243"/>
                </a:lnTo>
                <a:lnTo>
                  <a:pt x="4749168" y="3197782"/>
                </a:lnTo>
                <a:lnTo>
                  <a:pt x="4744029" y="3197452"/>
                </a:lnTo>
                <a:cubicBezTo>
                  <a:pt x="4740781" y="3197773"/>
                  <a:pt x="4738568" y="3198375"/>
                  <a:pt x="4738568" y="3198375"/>
                </a:cubicBezTo>
                <a:cubicBezTo>
                  <a:pt x="4738568" y="3198375"/>
                  <a:pt x="4735476" y="3209853"/>
                  <a:pt x="4725986" y="3212084"/>
                </a:cubicBezTo>
                <a:cubicBezTo>
                  <a:pt x="4706953" y="3219272"/>
                  <a:pt x="4652676" y="3217653"/>
                  <a:pt x="4634673" y="3221014"/>
                </a:cubicBezTo>
                <a:cubicBezTo>
                  <a:pt x="4630847" y="3219983"/>
                  <a:pt x="4628614" y="3228273"/>
                  <a:pt x="4623759" y="3231070"/>
                </a:cubicBezTo>
                <a:cubicBezTo>
                  <a:pt x="4599870" y="3241053"/>
                  <a:pt x="4545985" y="3235436"/>
                  <a:pt x="4515300" y="3240170"/>
                </a:cubicBezTo>
                <a:cubicBezTo>
                  <a:pt x="4485183" y="3240268"/>
                  <a:pt x="4447413" y="3238308"/>
                  <a:pt x="4404221" y="3243777"/>
                </a:cubicBezTo>
                <a:cubicBezTo>
                  <a:pt x="4404221" y="3243777"/>
                  <a:pt x="4394903" y="3245371"/>
                  <a:pt x="4393700" y="3249835"/>
                </a:cubicBezTo>
                <a:cubicBezTo>
                  <a:pt x="4403757" y="3260750"/>
                  <a:pt x="4483123" y="3247921"/>
                  <a:pt x="4500094" y="3248387"/>
                </a:cubicBezTo>
                <a:cubicBezTo>
                  <a:pt x="4591579" y="3247712"/>
                  <a:pt x="4681150" y="3242077"/>
                  <a:pt x="4770620" y="3234277"/>
                </a:cubicBezTo>
                <a:lnTo>
                  <a:pt x="5029041" y="3208331"/>
                </a:lnTo>
                <a:lnTo>
                  <a:pt x="5028357" y="3217383"/>
                </a:lnTo>
                <a:lnTo>
                  <a:pt x="4973555" y="3223854"/>
                </a:lnTo>
                <a:cubicBezTo>
                  <a:pt x="4948030" y="3226898"/>
                  <a:pt x="4922773" y="3230527"/>
                  <a:pt x="4897915" y="3236489"/>
                </a:cubicBezTo>
                <a:cubicBezTo>
                  <a:pt x="4881973" y="3232197"/>
                  <a:pt x="4868656" y="3233399"/>
                  <a:pt x="4862770" y="3240021"/>
                </a:cubicBezTo>
                <a:cubicBezTo>
                  <a:pt x="4862770" y="3240021"/>
                  <a:pt x="4855680" y="3251108"/>
                  <a:pt x="4862770" y="3240021"/>
                </a:cubicBezTo>
                <a:cubicBezTo>
                  <a:pt x="4874886" y="3243283"/>
                  <a:pt x="4887394" y="3242548"/>
                  <a:pt x="4897915" y="3236489"/>
                </a:cubicBezTo>
                <a:cubicBezTo>
                  <a:pt x="4941941" y="3238083"/>
                  <a:pt x="4983195" y="3233459"/>
                  <a:pt x="5024470" y="3228756"/>
                </a:cubicBezTo>
                <a:lnTo>
                  <a:pt x="5027522" y="3228443"/>
                </a:lnTo>
                <a:lnTo>
                  <a:pt x="5026821" y="3237735"/>
                </a:lnTo>
                <a:lnTo>
                  <a:pt x="4979957" y="3244214"/>
                </a:lnTo>
                <a:cubicBezTo>
                  <a:pt x="4923203" y="3251162"/>
                  <a:pt x="4866448" y="3258110"/>
                  <a:pt x="4808762" y="3267883"/>
                </a:cubicBezTo>
                <a:cubicBezTo>
                  <a:pt x="4723899" y="3283337"/>
                  <a:pt x="4637738" y="3273133"/>
                  <a:pt x="4551847" y="3292412"/>
                </a:cubicBezTo>
                <a:cubicBezTo>
                  <a:pt x="4572817" y="3293273"/>
                  <a:pt x="4603327" y="3289175"/>
                  <a:pt x="4570585" y="3301563"/>
                </a:cubicBezTo>
                <a:cubicBezTo>
                  <a:pt x="4552582" y="3304921"/>
                  <a:pt x="4475446" y="3309461"/>
                  <a:pt x="4460068" y="3318315"/>
                </a:cubicBezTo>
                <a:cubicBezTo>
                  <a:pt x="4460068" y="3318315"/>
                  <a:pt x="4456806" y="3330430"/>
                  <a:pt x="4460068" y="3318315"/>
                </a:cubicBezTo>
                <a:cubicBezTo>
                  <a:pt x="4517606" y="3325599"/>
                  <a:pt x="4540638" y="3318805"/>
                  <a:pt x="4591087" y="3319393"/>
                </a:cubicBezTo>
                <a:cubicBezTo>
                  <a:pt x="4659543" y="3316621"/>
                  <a:pt x="4603205" y="3322655"/>
                  <a:pt x="4582970" y="3334305"/>
                </a:cubicBezTo>
                <a:cubicBezTo>
                  <a:pt x="4567591" y="3343159"/>
                  <a:pt x="4606001" y="3327512"/>
                  <a:pt x="4598911" y="3338598"/>
                </a:cubicBezTo>
                <a:cubicBezTo>
                  <a:pt x="4591823" y="3349684"/>
                  <a:pt x="4551257" y="3342866"/>
                  <a:pt x="4533255" y="3346226"/>
                </a:cubicBezTo>
                <a:cubicBezTo>
                  <a:pt x="4512282" y="3345367"/>
                  <a:pt x="4487659" y="3342841"/>
                  <a:pt x="4464801" y="3348999"/>
                </a:cubicBezTo>
                <a:cubicBezTo>
                  <a:pt x="4464801" y="3348999"/>
                  <a:pt x="4462569" y="3357288"/>
                  <a:pt x="4457713" y="3360084"/>
                </a:cubicBezTo>
                <a:cubicBezTo>
                  <a:pt x="4448392" y="3361678"/>
                  <a:pt x="4392054" y="3367713"/>
                  <a:pt x="4378908" y="3368276"/>
                </a:cubicBezTo>
                <a:cubicBezTo>
                  <a:pt x="4314846" y="3385225"/>
                  <a:pt x="4423302" y="3376125"/>
                  <a:pt x="4444102" y="3377622"/>
                </a:cubicBezTo>
                <a:cubicBezTo>
                  <a:pt x="4483074" y="3375120"/>
                  <a:pt x="4513583" y="3371023"/>
                  <a:pt x="4529526" y="3375315"/>
                </a:cubicBezTo>
                <a:cubicBezTo>
                  <a:pt x="4592093" y="3379165"/>
                  <a:pt x="4635922" y="3373868"/>
                  <a:pt x="4698318" y="3378355"/>
                </a:cubicBezTo>
                <a:cubicBezTo>
                  <a:pt x="4644776" y="3389248"/>
                  <a:pt x="4594889" y="3384021"/>
                  <a:pt x="4538552" y="3390056"/>
                </a:cubicBezTo>
                <a:cubicBezTo>
                  <a:pt x="4512087" y="3391821"/>
                  <a:pt x="4483638" y="3388266"/>
                  <a:pt x="4463403" y="3399917"/>
                </a:cubicBezTo>
                <a:cubicBezTo>
                  <a:pt x="4457516" y="3406539"/>
                  <a:pt x="4456486" y="3410366"/>
                  <a:pt x="4447631" y="3412769"/>
                </a:cubicBezTo>
                <a:cubicBezTo>
                  <a:pt x="4424773" y="3418927"/>
                  <a:pt x="4397746" y="3407546"/>
                  <a:pt x="4371061" y="3412670"/>
                </a:cubicBezTo>
                <a:cubicBezTo>
                  <a:pt x="4374886" y="3413702"/>
                  <a:pt x="4374029" y="3434672"/>
                  <a:pt x="4369563" y="3433471"/>
                </a:cubicBezTo>
                <a:cubicBezTo>
                  <a:pt x="4358648" y="3443526"/>
                  <a:pt x="4283402" y="3423268"/>
                  <a:pt x="4274253" y="3442006"/>
                </a:cubicBezTo>
                <a:cubicBezTo>
                  <a:pt x="4305499" y="3450420"/>
                  <a:pt x="4325735" y="3438769"/>
                  <a:pt x="4354823" y="3442496"/>
                </a:cubicBezTo>
                <a:cubicBezTo>
                  <a:pt x="4395391" y="3449314"/>
                  <a:pt x="4433334" y="3450639"/>
                  <a:pt x="4480815" y="3447009"/>
                </a:cubicBezTo>
                <a:cubicBezTo>
                  <a:pt x="4560748" y="3447326"/>
                  <a:pt x="4392129" y="3461431"/>
                  <a:pt x="4391099" y="3465258"/>
                </a:cubicBezTo>
                <a:lnTo>
                  <a:pt x="4437256" y="3481789"/>
                </a:lnTo>
                <a:cubicBezTo>
                  <a:pt x="4436226" y="3485615"/>
                  <a:pt x="4372629" y="3485591"/>
                  <a:pt x="4372629" y="3485591"/>
                </a:cubicBezTo>
                <a:cubicBezTo>
                  <a:pt x="4342118" y="3489686"/>
                  <a:pt x="4331032" y="3482599"/>
                  <a:pt x="4308002" y="3489394"/>
                </a:cubicBezTo>
                <a:cubicBezTo>
                  <a:pt x="4304911" y="3500872"/>
                  <a:pt x="4308002" y="3489394"/>
                  <a:pt x="4308002" y="3489394"/>
                </a:cubicBezTo>
                <a:cubicBezTo>
                  <a:pt x="4323943" y="3493685"/>
                  <a:pt x="4392399" y="3490914"/>
                  <a:pt x="4391369" y="3494740"/>
                </a:cubicBezTo>
                <a:cubicBezTo>
                  <a:pt x="4390336" y="3498566"/>
                  <a:pt x="4319650" y="3509628"/>
                  <a:pt x="4387075" y="3510681"/>
                </a:cubicBezTo>
                <a:cubicBezTo>
                  <a:pt x="4432670" y="3514065"/>
                  <a:pt x="4482386" y="3502145"/>
                  <a:pt x="4526385" y="3513992"/>
                </a:cubicBezTo>
                <a:cubicBezTo>
                  <a:pt x="4534038" y="3516054"/>
                  <a:pt x="4479294" y="3531407"/>
                  <a:pt x="4476033" y="3525742"/>
                </a:cubicBezTo>
                <a:cubicBezTo>
                  <a:pt x="4482091" y="3536263"/>
                  <a:pt x="4578430" y="3523900"/>
                  <a:pt x="4591577" y="3523336"/>
                </a:cubicBezTo>
                <a:cubicBezTo>
                  <a:pt x="4654145" y="3527188"/>
                  <a:pt x="4717741" y="3527210"/>
                  <a:pt x="4787225" y="3520613"/>
                </a:cubicBezTo>
                <a:lnTo>
                  <a:pt x="4862111" y="3515060"/>
                </a:lnTo>
                <a:lnTo>
                  <a:pt x="4846778" y="3525242"/>
                </a:lnTo>
                <a:lnTo>
                  <a:pt x="4752357" y="3534221"/>
                </a:lnTo>
                <a:cubicBezTo>
                  <a:pt x="4675010" y="3540498"/>
                  <a:pt x="4594227" y="3545252"/>
                  <a:pt x="4516772" y="3549703"/>
                </a:cubicBezTo>
                <a:cubicBezTo>
                  <a:pt x="4491117" y="3551005"/>
                  <a:pt x="4421852" y="3554241"/>
                  <a:pt x="4472942" y="3555001"/>
                </a:cubicBezTo>
                <a:cubicBezTo>
                  <a:pt x="4518537" y="3558386"/>
                  <a:pt x="4462591" y="3560422"/>
                  <a:pt x="4448881" y="3565623"/>
                </a:cubicBezTo>
                <a:cubicBezTo>
                  <a:pt x="4452708" y="3566652"/>
                  <a:pt x="4456534" y="3567682"/>
                  <a:pt x="4460359" y="3568713"/>
                </a:cubicBezTo>
                <a:cubicBezTo>
                  <a:pt x="4456534" y="3567682"/>
                  <a:pt x="4481502" y="3586716"/>
                  <a:pt x="4480300" y="3591179"/>
                </a:cubicBezTo>
                <a:cubicBezTo>
                  <a:pt x="4478240" y="3598832"/>
                  <a:pt x="4395610" y="3605995"/>
                  <a:pt x="4382463" y="3606558"/>
                </a:cubicBezTo>
                <a:cubicBezTo>
                  <a:pt x="4336402" y="3620147"/>
                  <a:pt x="4478976" y="3611340"/>
                  <a:pt x="4476743" y="3619631"/>
                </a:cubicBezTo>
                <a:cubicBezTo>
                  <a:pt x="4478509" y="3628314"/>
                  <a:pt x="4391880" y="3635083"/>
                  <a:pt x="4438506" y="3634641"/>
                </a:cubicBezTo>
                <a:cubicBezTo>
                  <a:pt x="4461218" y="3636653"/>
                  <a:pt x="4487258" y="3638363"/>
                  <a:pt x="4514614" y="3639317"/>
                </a:cubicBezTo>
                <a:lnTo>
                  <a:pt x="4586571" y="3639428"/>
                </a:lnTo>
                <a:lnTo>
                  <a:pt x="4566516" y="3650142"/>
                </a:lnTo>
                <a:lnTo>
                  <a:pt x="4560302" y="3650933"/>
                </a:lnTo>
                <a:cubicBezTo>
                  <a:pt x="4538280" y="3653981"/>
                  <a:pt x="4515150" y="3657330"/>
                  <a:pt x="4473751" y="3661229"/>
                </a:cubicBezTo>
                <a:cubicBezTo>
                  <a:pt x="4451921" y="3663559"/>
                  <a:pt x="4434779" y="3663733"/>
                  <a:pt x="4416774" y="3667091"/>
                </a:cubicBezTo>
                <a:cubicBezTo>
                  <a:pt x="4376382" y="3677418"/>
                  <a:pt x="4448660" y="3675676"/>
                  <a:pt x="4465632" y="3676142"/>
                </a:cubicBezTo>
                <a:cubicBezTo>
                  <a:pt x="4491459" y="3674203"/>
                  <a:pt x="4519175" y="3665252"/>
                  <a:pt x="4519911" y="3677761"/>
                </a:cubicBezTo>
                <a:cubicBezTo>
                  <a:pt x="4520939" y="3673934"/>
                  <a:pt x="4470194" y="3689681"/>
                  <a:pt x="4456484" y="3694881"/>
                </a:cubicBezTo>
                <a:cubicBezTo>
                  <a:pt x="4456484" y="3694881"/>
                  <a:pt x="4427395" y="3691153"/>
                  <a:pt x="4437451" y="3702068"/>
                </a:cubicBezTo>
                <a:cubicBezTo>
                  <a:pt x="4437451" y="3702068"/>
                  <a:pt x="4459279" y="3699736"/>
                  <a:pt x="4471787" y="3699000"/>
                </a:cubicBezTo>
                <a:cubicBezTo>
                  <a:pt x="4474191" y="3707855"/>
                  <a:pt x="4475957" y="3716538"/>
                  <a:pt x="4475957" y="3716538"/>
                </a:cubicBezTo>
                <a:cubicBezTo>
                  <a:pt x="4479784" y="3717568"/>
                  <a:pt x="4491655" y="3716661"/>
                  <a:pt x="4504561" y="3716032"/>
                </a:cubicBezTo>
                <a:lnTo>
                  <a:pt x="4515818" y="3716410"/>
                </a:lnTo>
                <a:lnTo>
                  <a:pt x="4508988" y="3716851"/>
                </a:lnTo>
                <a:lnTo>
                  <a:pt x="4509700" y="3727112"/>
                </a:lnTo>
                <a:lnTo>
                  <a:pt x="4506001" y="3729416"/>
                </a:lnTo>
                <a:lnTo>
                  <a:pt x="4509812" y="3728738"/>
                </a:lnTo>
                <a:lnTo>
                  <a:pt x="4510017" y="3731669"/>
                </a:lnTo>
                <a:lnTo>
                  <a:pt x="4515280" y="3742293"/>
                </a:lnTo>
                <a:lnTo>
                  <a:pt x="4515028" y="3744154"/>
                </a:lnTo>
                <a:cubicBezTo>
                  <a:pt x="4519884" y="3741359"/>
                  <a:pt x="4438921" y="3744866"/>
                  <a:pt x="4437892" y="3748694"/>
                </a:cubicBezTo>
                <a:cubicBezTo>
                  <a:pt x="4441958" y="3756456"/>
                  <a:pt x="4478334" y="3751373"/>
                  <a:pt x="4499497" y="3749217"/>
                </a:cubicBezTo>
                <a:lnTo>
                  <a:pt x="4512390" y="3748679"/>
                </a:lnTo>
                <a:lnTo>
                  <a:pt x="4483805" y="3761303"/>
                </a:lnTo>
                <a:cubicBezTo>
                  <a:pt x="4473675" y="3767172"/>
                  <a:pt x="4462477" y="3772131"/>
                  <a:pt x="4450216" y="3776120"/>
                </a:cubicBezTo>
                <a:cubicBezTo>
                  <a:pt x="4421033" y="3787078"/>
                  <a:pt x="4391300" y="3796678"/>
                  <a:pt x="4361089" y="3804978"/>
                </a:cubicBezTo>
                <a:cubicBezTo>
                  <a:pt x="4330842" y="3813245"/>
                  <a:pt x="4299015" y="3821252"/>
                  <a:pt x="4265609" y="3828937"/>
                </a:cubicBezTo>
                <a:cubicBezTo>
                  <a:pt x="4257388" y="3832179"/>
                  <a:pt x="4248650" y="3831271"/>
                  <a:pt x="4239400" y="3826148"/>
                </a:cubicBezTo>
                <a:cubicBezTo>
                  <a:pt x="4230114" y="3821058"/>
                  <a:pt x="4219284" y="3814574"/>
                  <a:pt x="4206876" y="3806696"/>
                </a:cubicBezTo>
                <a:cubicBezTo>
                  <a:pt x="4205996" y="3807473"/>
                  <a:pt x="4201444" y="3809645"/>
                  <a:pt x="4193258" y="3813179"/>
                </a:cubicBezTo>
                <a:cubicBezTo>
                  <a:pt x="4185035" y="3816747"/>
                  <a:pt x="4178392" y="3817072"/>
                  <a:pt x="4173325" y="3814120"/>
                </a:cubicBezTo>
                <a:cubicBezTo>
                  <a:pt x="4156879" y="3803777"/>
                  <a:pt x="4141498" y="3800372"/>
                  <a:pt x="4127145" y="3803938"/>
                </a:cubicBezTo>
                <a:cubicBezTo>
                  <a:pt x="4112828" y="3807473"/>
                  <a:pt x="4097449" y="3813342"/>
                  <a:pt x="4081004" y="3821544"/>
                </a:cubicBezTo>
                <a:cubicBezTo>
                  <a:pt x="4068082" y="3828484"/>
                  <a:pt x="4054095" y="3833120"/>
                  <a:pt x="4039044" y="3835423"/>
                </a:cubicBezTo>
                <a:cubicBezTo>
                  <a:pt x="4023995" y="3837755"/>
                  <a:pt x="4010009" y="3840512"/>
                  <a:pt x="3997089" y="3843754"/>
                </a:cubicBezTo>
                <a:cubicBezTo>
                  <a:pt x="4000758" y="3859350"/>
                  <a:pt x="4006007" y="3870341"/>
                  <a:pt x="4012836" y="3876761"/>
                </a:cubicBezTo>
                <a:cubicBezTo>
                  <a:pt x="4019626" y="3883181"/>
                  <a:pt x="4031189" y="3879517"/>
                  <a:pt x="4047452" y="3865770"/>
                </a:cubicBezTo>
                <a:cubicBezTo>
                  <a:pt x="4055821" y="3879226"/>
                  <a:pt x="4064228" y="3888985"/>
                  <a:pt x="4072596" y="3895112"/>
                </a:cubicBezTo>
                <a:cubicBezTo>
                  <a:pt x="4082398" y="3903671"/>
                  <a:pt x="4088015" y="3908567"/>
                  <a:pt x="4089410" y="3909768"/>
                </a:cubicBezTo>
                <a:cubicBezTo>
                  <a:pt x="4088015" y="3924455"/>
                  <a:pt x="4082399" y="3931782"/>
                  <a:pt x="4072597" y="3931783"/>
                </a:cubicBezTo>
                <a:cubicBezTo>
                  <a:pt x="4064227" y="3937977"/>
                  <a:pt x="4055821" y="3940440"/>
                  <a:pt x="4047453" y="3939208"/>
                </a:cubicBezTo>
                <a:cubicBezTo>
                  <a:pt x="3921578" y="3933014"/>
                  <a:pt x="3795705" y="3930550"/>
                  <a:pt x="3669831" y="3931783"/>
                </a:cubicBezTo>
                <a:cubicBezTo>
                  <a:pt x="3644464" y="3928896"/>
                  <a:pt x="3619650" y="3927341"/>
                  <a:pt x="3595350" y="3927211"/>
                </a:cubicBezTo>
                <a:cubicBezTo>
                  <a:pt x="3571048" y="3927049"/>
                  <a:pt x="3548326" y="3923676"/>
                  <a:pt x="3527145" y="3917126"/>
                </a:cubicBezTo>
                <a:cubicBezTo>
                  <a:pt x="3472082" y="3893428"/>
                  <a:pt x="3414413" y="3880294"/>
                  <a:pt x="3354100" y="3877700"/>
                </a:cubicBezTo>
                <a:cubicBezTo>
                  <a:pt x="3293789" y="3875107"/>
                  <a:pt x="3233991" y="3871121"/>
                  <a:pt x="3174707" y="3865770"/>
                </a:cubicBezTo>
                <a:cubicBezTo>
                  <a:pt x="3141338" y="3865478"/>
                  <a:pt x="3109512" y="3860583"/>
                  <a:pt x="3079265" y="3851049"/>
                </a:cubicBezTo>
                <a:cubicBezTo>
                  <a:pt x="3049016" y="3841550"/>
                  <a:pt x="3019283" y="3829228"/>
                  <a:pt x="2990099" y="3814120"/>
                </a:cubicBezTo>
                <a:cubicBezTo>
                  <a:pt x="2968956" y="3807181"/>
                  <a:pt x="2946233" y="3802545"/>
                  <a:pt x="2921931" y="3800210"/>
                </a:cubicBezTo>
                <a:cubicBezTo>
                  <a:pt x="2897630" y="3797907"/>
                  <a:pt x="2872778" y="3795119"/>
                  <a:pt x="2847449" y="3791877"/>
                </a:cubicBezTo>
                <a:cubicBezTo>
                  <a:pt x="2800939" y="3784484"/>
                  <a:pt x="2753403" y="3777061"/>
                  <a:pt x="2704800" y="3769635"/>
                </a:cubicBezTo>
                <a:cubicBezTo>
                  <a:pt x="2656198" y="3762244"/>
                  <a:pt x="2608624" y="3754818"/>
                  <a:pt x="2562114" y="3747425"/>
                </a:cubicBezTo>
                <a:cubicBezTo>
                  <a:pt x="2529957" y="3738770"/>
                  <a:pt x="2493617" y="3733841"/>
                  <a:pt x="2453053" y="3732578"/>
                </a:cubicBezTo>
                <a:lnTo>
                  <a:pt x="2014056" y="3712544"/>
                </a:lnTo>
                <a:lnTo>
                  <a:pt x="1979071" y="3718183"/>
                </a:lnTo>
                <a:cubicBezTo>
                  <a:pt x="1738597" y="3755607"/>
                  <a:pt x="1496420" y="3790543"/>
                  <a:pt x="1271796" y="3819228"/>
                </a:cubicBezTo>
                <a:cubicBezTo>
                  <a:pt x="1249311" y="3822229"/>
                  <a:pt x="1272846" y="3822704"/>
                  <a:pt x="1230126" y="3823601"/>
                </a:cubicBezTo>
                <a:cubicBezTo>
                  <a:pt x="1203584" y="3827828"/>
                  <a:pt x="1168571" y="3827029"/>
                  <a:pt x="1224548" y="3817699"/>
                </a:cubicBezTo>
                <a:cubicBezTo>
                  <a:pt x="1352684" y="3802370"/>
                  <a:pt x="1475673" y="3793021"/>
                  <a:pt x="1613766" y="3770888"/>
                </a:cubicBezTo>
                <a:cubicBezTo>
                  <a:pt x="1629299" y="3769987"/>
                  <a:pt x="1702186" y="3751754"/>
                  <a:pt x="1651933" y="3754928"/>
                </a:cubicBezTo>
                <a:cubicBezTo>
                  <a:pt x="1575896" y="3762731"/>
                  <a:pt x="1479298" y="3779912"/>
                  <a:pt x="1410038" y="3785038"/>
                </a:cubicBezTo>
                <a:cubicBezTo>
                  <a:pt x="1323397" y="3795414"/>
                  <a:pt x="1272995" y="3810646"/>
                  <a:pt x="1184253" y="3814071"/>
                </a:cubicBezTo>
                <a:cubicBezTo>
                  <a:pt x="1130702" y="3818874"/>
                  <a:pt x="1197106" y="3806393"/>
                  <a:pt x="1230600" y="3800065"/>
                </a:cubicBezTo>
                <a:cubicBezTo>
                  <a:pt x="1291279" y="3793740"/>
                  <a:pt x="1378500" y="3783188"/>
                  <a:pt x="1431001" y="3774908"/>
                </a:cubicBezTo>
                <a:cubicBezTo>
                  <a:pt x="1517642" y="3764531"/>
                  <a:pt x="1613914" y="3758830"/>
                  <a:pt x="1731301" y="3730942"/>
                </a:cubicBezTo>
                <a:cubicBezTo>
                  <a:pt x="1763561" y="3724195"/>
                  <a:pt x="1794850" y="3719206"/>
                  <a:pt x="1825492" y="3714954"/>
                </a:cubicBezTo>
                <a:lnTo>
                  <a:pt x="1904906" y="3704792"/>
                </a:lnTo>
                <a:lnTo>
                  <a:pt x="1867261" y="3701377"/>
                </a:lnTo>
                <a:lnTo>
                  <a:pt x="1862590" y="3702250"/>
                </a:lnTo>
                <a:cubicBezTo>
                  <a:pt x="1831900" y="3707652"/>
                  <a:pt x="1799984" y="3712397"/>
                  <a:pt x="1776595" y="3713460"/>
                </a:cubicBezTo>
                <a:cubicBezTo>
                  <a:pt x="1762114" y="3717836"/>
                  <a:pt x="1741582" y="3712660"/>
                  <a:pt x="1725874" y="3712982"/>
                </a:cubicBezTo>
                <a:cubicBezTo>
                  <a:pt x="1626596" y="3723385"/>
                  <a:pt x="1562291" y="3742817"/>
                  <a:pt x="1470543" y="3750946"/>
                </a:cubicBezTo>
                <a:cubicBezTo>
                  <a:pt x="1479720" y="3751492"/>
                  <a:pt x="1427086" y="3759336"/>
                  <a:pt x="1399816" y="3756672"/>
                </a:cubicBezTo>
                <a:lnTo>
                  <a:pt x="1387382" y="3751226"/>
                </a:lnTo>
                <a:lnTo>
                  <a:pt x="1328540" y="3758306"/>
                </a:lnTo>
                <a:lnTo>
                  <a:pt x="1328002" y="3758501"/>
                </a:lnTo>
                <a:cubicBezTo>
                  <a:pt x="1314511" y="3761544"/>
                  <a:pt x="1294203" y="3764023"/>
                  <a:pt x="1289119" y="3761975"/>
                </a:cubicBezTo>
                <a:lnTo>
                  <a:pt x="1289085" y="3761085"/>
                </a:lnTo>
                <a:lnTo>
                  <a:pt x="1119359" y="3758546"/>
                </a:lnTo>
                <a:lnTo>
                  <a:pt x="1073597" y="3759232"/>
                </a:lnTo>
                <a:lnTo>
                  <a:pt x="1062493" y="3756992"/>
                </a:lnTo>
                <a:cubicBezTo>
                  <a:pt x="1049356" y="3753605"/>
                  <a:pt x="1037583" y="3749252"/>
                  <a:pt x="1041410" y="3748222"/>
                </a:cubicBezTo>
                <a:cubicBezTo>
                  <a:pt x="1085410" y="3736375"/>
                  <a:pt x="1135126" y="3748295"/>
                  <a:pt x="1180719" y="3744911"/>
                </a:cubicBezTo>
                <a:cubicBezTo>
                  <a:pt x="1248143" y="3743857"/>
                  <a:pt x="1177458" y="3732796"/>
                  <a:pt x="1176429" y="3728968"/>
                </a:cubicBezTo>
                <a:cubicBezTo>
                  <a:pt x="1175913" y="3727056"/>
                  <a:pt x="1192769" y="3726792"/>
                  <a:pt x="1211746" y="3726470"/>
                </a:cubicBezTo>
                <a:lnTo>
                  <a:pt x="1225886" y="3726098"/>
                </a:lnTo>
                <a:lnTo>
                  <a:pt x="1242558" y="3722478"/>
                </a:lnTo>
                <a:lnTo>
                  <a:pt x="1244984" y="3722160"/>
                </a:lnTo>
                <a:lnTo>
                  <a:pt x="1230286" y="3720708"/>
                </a:lnTo>
                <a:cubicBezTo>
                  <a:pt x="1220822" y="3721120"/>
                  <a:pt x="1210423" y="3721867"/>
                  <a:pt x="1195166" y="3719820"/>
                </a:cubicBezTo>
                <a:cubicBezTo>
                  <a:pt x="1195166" y="3719820"/>
                  <a:pt x="1131569" y="3719843"/>
                  <a:pt x="1130539" y="3716019"/>
                </a:cubicBezTo>
                <a:lnTo>
                  <a:pt x="1176697" y="3699487"/>
                </a:lnTo>
                <a:cubicBezTo>
                  <a:pt x="1176568" y="3699007"/>
                  <a:pt x="1173821" y="3698369"/>
                  <a:pt x="1169268" y="3697617"/>
                </a:cubicBezTo>
                <a:lnTo>
                  <a:pt x="1167516" y="3697372"/>
                </a:lnTo>
                <a:lnTo>
                  <a:pt x="1144715" y="3700756"/>
                </a:lnTo>
                <a:cubicBezTo>
                  <a:pt x="1128888" y="3703563"/>
                  <a:pt x="1113981" y="3706014"/>
                  <a:pt x="1100387" y="3706011"/>
                </a:cubicBezTo>
                <a:cubicBezTo>
                  <a:pt x="1095860" y="3703587"/>
                  <a:pt x="1093759" y="3696634"/>
                  <a:pt x="1089234" y="3694207"/>
                </a:cubicBezTo>
                <a:cubicBezTo>
                  <a:pt x="1075950" y="3690004"/>
                  <a:pt x="1024499" y="3701759"/>
                  <a:pt x="989955" y="3704609"/>
                </a:cubicBezTo>
                <a:cubicBezTo>
                  <a:pt x="955615" y="3707085"/>
                  <a:pt x="926145" y="3709987"/>
                  <a:pt x="896188" y="3713112"/>
                </a:cubicBezTo>
                <a:lnTo>
                  <a:pt x="822022" y="3720670"/>
                </a:lnTo>
                <a:lnTo>
                  <a:pt x="839715" y="3716049"/>
                </a:lnTo>
                <a:cubicBezTo>
                  <a:pt x="867159" y="3710608"/>
                  <a:pt x="914864" y="3702985"/>
                  <a:pt x="916986" y="3691657"/>
                </a:cubicBezTo>
                <a:cubicBezTo>
                  <a:pt x="914214" y="3687241"/>
                  <a:pt x="811047" y="3714021"/>
                  <a:pt x="818230" y="3715666"/>
                </a:cubicBezTo>
                <a:cubicBezTo>
                  <a:pt x="808277" y="3709607"/>
                  <a:pt x="808336" y="3690085"/>
                  <a:pt x="823903" y="3693651"/>
                </a:cubicBezTo>
                <a:cubicBezTo>
                  <a:pt x="801152" y="3688441"/>
                  <a:pt x="828318" y="3690881"/>
                  <a:pt x="794356" y="3698856"/>
                </a:cubicBezTo>
                <a:cubicBezTo>
                  <a:pt x="772174" y="3703543"/>
                  <a:pt x="767890" y="3701617"/>
                  <a:pt x="769150" y="3698516"/>
                </a:cubicBezTo>
                <a:lnTo>
                  <a:pt x="774101" y="3693997"/>
                </a:lnTo>
                <a:lnTo>
                  <a:pt x="793571" y="3693405"/>
                </a:lnTo>
                <a:cubicBezTo>
                  <a:pt x="802627" y="3692742"/>
                  <a:pt x="811793" y="3691435"/>
                  <a:pt x="820774" y="3688721"/>
                </a:cubicBezTo>
                <a:cubicBezTo>
                  <a:pt x="827725" y="3686619"/>
                  <a:pt x="818673" y="3681768"/>
                  <a:pt x="825623" y="3679667"/>
                </a:cubicBezTo>
                <a:cubicBezTo>
                  <a:pt x="850064" y="3668488"/>
                  <a:pt x="924903" y="3669264"/>
                  <a:pt x="957815" y="3663112"/>
                </a:cubicBezTo>
                <a:cubicBezTo>
                  <a:pt x="993733" y="3652256"/>
                  <a:pt x="945286" y="3659312"/>
                  <a:pt x="929752" y="3660211"/>
                </a:cubicBezTo>
                <a:cubicBezTo>
                  <a:pt x="912438" y="3661495"/>
                  <a:pt x="890243" y="3663498"/>
                  <a:pt x="865818" y="3665930"/>
                </a:cubicBezTo>
                <a:lnTo>
                  <a:pt x="851053" y="3667513"/>
                </a:lnTo>
                <a:lnTo>
                  <a:pt x="856726" y="3665883"/>
                </a:lnTo>
                <a:cubicBezTo>
                  <a:pt x="856726" y="3665883"/>
                  <a:pt x="855602" y="3654282"/>
                  <a:pt x="855213" y="3642224"/>
                </a:cubicBezTo>
                <a:cubicBezTo>
                  <a:pt x="871227" y="3638328"/>
                  <a:pt x="899577" y="3632850"/>
                  <a:pt x="899577" y="3632850"/>
                </a:cubicBezTo>
                <a:cubicBezTo>
                  <a:pt x="908017" y="3615250"/>
                  <a:pt x="872872" y="3631144"/>
                  <a:pt x="872872" y="3631144"/>
                </a:cubicBezTo>
                <a:cubicBezTo>
                  <a:pt x="853628" y="3629887"/>
                  <a:pt x="783744" y="3629633"/>
                  <a:pt x="786512" y="3634050"/>
                </a:cubicBezTo>
                <a:cubicBezTo>
                  <a:pt x="784567" y="3626042"/>
                  <a:pt x="793168" y="3622183"/>
                  <a:pt x="806411" y="3619388"/>
                </a:cubicBezTo>
                <a:lnTo>
                  <a:pt x="850122" y="3611802"/>
                </a:lnTo>
                <a:lnTo>
                  <a:pt x="841523" y="3611455"/>
                </a:lnTo>
                <a:cubicBezTo>
                  <a:pt x="837986" y="3609328"/>
                  <a:pt x="840116" y="3606640"/>
                  <a:pt x="847570" y="3606941"/>
                </a:cubicBezTo>
                <a:lnTo>
                  <a:pt x="858458" y="3609746"/>
                </a:lnTo>
                <a:lnTo>
                  <a:pt x="879836" y="3603017"/>
                </a:lnTo>
                <a:cubicBezTo>
                  <a:pt x="911951" y="3592916"/>
                  <a:pt x="953188" y="3578967"/>
                  <a:pt x="912103" y="3580900"/>
                </a:cubicBezTo>
                <a:cubicBezTo>
                  <a:pt x="888170" y="3583609"/>
                  <a:pt x="866543" y="3589998"/>
                  <a:pt x="838194" y="3595477"/>
                </a:cubicBezTo>
                <a:cubicBezTo>
                  <a:pt x="731057" y="3617568"/>
                  <a:pt x="716690" y="3614278"/>
                  <a:pt x="621614" y="3635979"/>
                </a:cubicBezTo>
                <a:cubicBezTo>
                  <a:pt x="610016" y="3637103"/>
                  <a:pt x="510526" y="3661575"/>
                  <a:pt x="550084" y="3642910"/>
                </a:cubicBezTo>
                <a:cubicBezTo>
                  <a:pt x="580079" y="3630247"/>
                  <a:pt x="652344" y="3622854"/>
                  <a:pt x="672774" y="3616190"/>
                </a:cubicBezTo>
                <a:cubicBezTo>
                  <a:pt x="708344" y="3606695"/>
                  <a:pt x="744326" y="3595401"/>
                  <a:pt x="778362" y="3583663"/>
                </a:cubicBezTo>
                <a:lnTo>
                  <a:pt x="799849" y="3575609"/>
                </a:lnTo>
                <a:lnTo>
                  <a:pt x="815300" y="3573329"/>
                </a:lnTo>
                <a:cubicBezTo>
                  <a:pt x="843443" y="3569171"/>
                  <a:pt x="873475" y="3564995"/>
                  <a:pt x="903815" y="3561832"/>
                </a:cubicBezTo>
                <a:cubicBezTo>
                  <a:pt x="913321" y="3560857"/>
                  <a:pt x="923053" y="3559852"/>
                  <a:pt x="931568" y="3558869"/>
                </a:cubicBezTo>
                <a:lnTo>
                  <a:pt x="949815" y="3556343"/>
                </a:lnTo>
                <a:lnTo>
                  <a:pt x="947509" y="3555669"/>
                </a:lnTo>
                <a:cubicBezTo>
                  <a:pt x="943480" y="3554360"/>
                  <a:pt x="942223" y="3553501"/>
                  <a:pt x="946252" y="3553144"/>
                </a:cubicBezTo>
                <a:lnTo>
                  <a:pt x="949503" y="3553096"/>
                </a:lnTo>
                <a:lnTo>
                  <a:pt x="936258" y="3552027"/>
                </a:lnTo>
                <a:lnTo>
                  <a:pt x="854934" y="3554962"/>
                </a:lnTo>
                <a:lnTo>
                  <a:pt x="872273" y="3548463"/>
                </a:lnTo>
                <a:cubicBezTo>
                  <a:pt x="931079" y="3531055"/>
                  <a:pt x="819528" y="3555916"/>
                  <a:pt x="818405" y="3544316"/>
                </a:cubicBezTo>
                <a:cubicBezTo>
                  <a:pt x="815404" y="3539532"/>
                  <a:pt x="859577" y="3526178"/>
                  <a:pt x="896604" y="3514101"/>
                </a:cubicBezTo>
                <a:lnTo>
                  <a:pt x="898064" y="3513607"/>
                </a:lnTo>
                <a:lnTo>
                  <a:pt x="887105" y="3512943"/>
                </a:lnTo>
                <a:lnTo>
                  <a:pt x="831514" y="3510181"/>
                </a:lnTo>
                <a:lnTo>
                  <a:pt x="823103" y="3511375"/>
                </a:lnTo>
                <a:cubicBezTo>
                  <a:pt x="812061" y="3512342"/>
                  <a:pt x="804354" y="3512113"/>
                  <a:pt x="802971" y="3509905"/>
                </a:cubicBezTo>
                <a:lnTo>
                  <a:pt x="803521" y="3507436"/>
                </a:lnTo>
                <a:lnTo>
                  <a:pt x="759034" y="3502112"/>
                </a:lnTo>
                <a:lnTo>
                  <a:pt x="666718" y="3489348"/>
                </a:lnTo>
                <a:lnTo>
                  <a:pt x="438889" y="3543090"/>
                </a:lnTo>
                <a:cubicBezTo>
                  <a:pt x="339199" y="3564995"/>
                  <a:pt x="243246" y="3583660"/>
                  <a:pt x="159063" y="3594940"/>
                </a:cubicBezTo>
                <a:cubicBezTo>
                  <a:pt x="190305" y="3585083"/>
                  <a:pt x="227304" y="3576229"/>
                  <a:pt x="266834" y="3567325"/>
                </a:cubicBezTo>
                <a:lnTo>
                  <a:pt x="313401" y="3556751"/>
                </a:lnTo>
                <a:lnTo>
                  <a:pt x="341906" y="3551848"/>
                </a:lnTo>
                <a:lnTo>
                  <a:pt x="347155" y="3549090"/>
                </a:lnTo>
                <a:lnTo>
                  <a:pt x="389797" y="3539407"/>
                </a:lnTo>
                <a:cubicBezTo>
                  <a:pt x="434758" y="3530171"/>
                  <a:pt x="477232" y="3519421"/>
                  <a:pt x="518116" y="3507360"/>
                </a:cubicBezTo>
                <a:lnTo>
                  <a:pt x="532669" y="3502472"/>
                </a:lnTo>
                <a:lnTo>
                  <a:pt x="644611" y="3485660"/>
                </a:lnTo>
                <a:lnTo>
                  <a:pt x="633118" y="3480587"/>
                </a:lnTo>
                <a:lnTo>
                  <a:pt x="630749" y="3479540"/>
                </a:lnTo>
                <a:lnTo>
                  <a:pt x="582419" y="3485759"/>
                </a:lnTo>
                <a:lnTo>
                  <a:pt x="617866" y="3473849"/>
                </a:lnTo>
                <a:lnTo>
                  <a:pt x="607466" y="3469258"/>
                </a:lnTo>
                <a:lnTo>
                  <a:pt x="629969" y="3469783"/>
                </a:lnTo>
                <a:lnTo>
                  <a:pt x="636892" y="3467456"/>
                </a:lnTo>
                <a:lnTo>
                  <a:pt x="642726" y="3466181"/>
                </a:lnTo>
                <a:lnTo>
                  <a:pt x="594240" y="3458082"/>
                </a:lnTo>
                <a:lnTo>
                  <a:pt x="583368" y="3456799"/>
                </a:lnTo>
                <a:lnTo>
                  <a:pt x="566374" y="3445334"/>
                </a:lnTo>
                <a:lnTo>
                  <a:pt x="685264" y="3457271"/>
                </a:lnTo>
                <a:lnTo>
                  <a:pt x="714954" y="3450916"/>
                </a:lnTo>
                <a:cubicBezTo>
                  <a:pt x="748973" y="3443034"/>
                  <a:pt x="781344" y="3433750"/>
                  <a:pt x="783127" y="3425968"/>
                </a:cubicBezTo>
                <a:cubicBezTo>
                  <a:pt x="781207" y="3434349"/>
                  <a:pt x="706447" y="3436130"/>
                  <a:pt x="715277" y="3430591"/>
                </a:cubicBezTo>
                <a:cubicBezTo>
                  <a:pt x="740662" y="3414667"/>
                  <a:pt x="770132" y="3405663"/>
                  <a:pt x="800262" y="3397914"/>
                </a:cubicBezTo>
                <a:lnTo>
                  <a:pt x="878258" y="3375852"/>
                </a:lnTo>
                <a:lnTo>
                  <a:pt x="726556" y="3358939"/>
                </a:lnTo>
                <a:cubicBezTo>
                  <a:pt x="662778" y="3352258"/>
                  <a:pt x="600664" y="3345727"/>
                  <a:pt x="536920" y="3337582"/>
                </a:cubicBezTo>
                <a:cubicBezTo>
                  <a:pt x="533750" y="3337240"/>
                  <a:pt x="527409" y="3337022"/>
                  <a:pt x="519645" y="3336763"/>
                </a:cubicBezTo>
                <a:lnTo>
                  <a:pt x="506406" y="3336204"/>
                </a:lnTo>
                <a:lnTo>
                  <a:pt x="503296" y="3327538"/>
                </a:lnTo>
                <a:lnTo>
                  <a:pt x="509671" y="3327821"/>
                </a:lnTo>
                <a:cubicBezTo>
                  <a:pt x="605374" y="3340354"/>
                  <a:pt x="688004" y="3347518"/>
                  <a:pt x="774461" y="3353649"/>
                </a:cubicBezTo>
                <a:cubicBezTo>
                  <a:pt x="800286" y="3355588"/>
                  <a:pt x="863147" y="3368073"/>
                  <a:pt x="882917" y="3362749"/>
                </a:cubicBezTo>
                <a:lnTo>
                  <a:pt x="888822" y="3355038"/>
                </a:lnTo>
                <a:lnTo>
                  <a:pt x="877656" y="3354362"/>
                </a:lnTo>
                <a:cubicBezTo>
                  <a:pt x="876964" y="3353258"/>
                  <a:pt x="881891" y="3351000"/>
                  <a:pt x="889961" y="3348053"/>
                </a:cubicBezTo>
                <a:lnTo>
                  <a:pt x="894955" y="3346379"/>
                </a:lnTo>
                <a:lnTo>
                  <a:pt x="898392" y="3341486"/>
                </a:lnTo>
                <a:cubicBezTo>
                  <a:pt x="905848" y="3337425"/>
                  <a:pt x="912048" y="3336954"/>
                  <a:pt x="919589" y="3337659"/>
                </a:cubicBezTo>
                <a:lnTo>
                  <a:pt x="920628" y="3337774"/>
                </a:lnTo>
                <a:lnTo>
                  <a:pt x="921110" y="3337613"/>
                </a:lnTo>
                <a:cubicBezTo>
                  <a:pt x="932981" y="3333755"/>
                  <a:pt x="945514" y="3329674"/>
                  <a:pt x="956228" y="3325838"/>
                </a:cubicBezTo>
                <a:lnTo>
                  <a:pt x="978027" y="3316549"/>
                </a:lnTo>
                <a:lnTo>
                  <a:pt x="976435" y="3316370"/>
                </a:lnTo>
                <a:lnTo>
                  <a:pt x="976296" y="3316356"/>
                </a:lnTo>
                <a:lnTo>
                  <a:pt x="942205" y="3323227"/>
                </a:lnTo>
                <a:cubicBezTo>
                  <a:pt x="930461" y="3327389"/>
                  <a:pt x="917672" y="3332337"/>
                  <a:pt x="897698" y="3335638"/>
                </a:cubicBezTo>
                <a:cubicBezTo>
                  <a:pt x="897698" y="3335638"/>
                  <a:pt x="817727" y="3360168"/>
                  <a:pt x="814957" y="3355754"/>
                </a:cubicBezTo>
                <a:lnTo>
                  <a:pt x="866637" y="3317181"/>
                </a:lnTo>
                <a:cubicBezTo>
                  <a:pt x="863868" y="3312766"/>
                  <a:pt x="646379" y="3359990"/>
                  <a:pt x="746779" y="3328797"/>
                </a:cubicBezTo>
                <a:cubicBezTo>
                  <a:pt x="807891" y="3315070"/>
                  <a:pt x="855097" y="3298786"/>
                  <a:pt x="903488" y="3274583"/>
                </a:cubicBezTo>
                <a:lnTo>
                  <a:pt x="912057" y="3271742"/>
                </a:lnTo>
                <a:lnTo>
                  <a:pt x="900492" y="3270219"/>
                </a:lnTo>
                <a:cubicBezTo>
                  <a:pt x="895542" y="3269456"/>
                  <a:pt x="891638" y="3268690"/>
                  <a:pt x="890271" y="3268021"/>
                </a:cubicBezTo>
                <a:lnTo>
                  <a:pt x="892033" y="3267453"/>
                </a:lnTo>
                <a:lnTo>
                  <a:pt x="881562" y="3268899"/>
                </a:lnTo>
                <a:lnTo>
                  <a:pt x="883161" y="3269669"/>
                </a:lnTo>
                <a:cubicBezTo>
                  <a:pt x="877570" y="3279382"/>
                  <a:pt x="852870" y="3268932"/>
                  <a:pt x="860129" y="3262876"/>
                </a:cubicBezTo>
                <a:cubicBezTo>
                  <a:pt x="863956" y="3261845"/>
                  <a:pt x="869714" y="3263543"/>
                  <a:pt x="874515" y="3265499"/>
                </a:cubicBezTo>
                <a:lnTo>
                  <a:pt x="879872" y="3268084"/>
                </a:lnTo>
                <a:lnTo>
                  <a:pt x="877133" y="3266666"/>
                </a:lnTo>
                <a:cubicBezTo>
                  <a:pt x="872591" y="3260574"/>
                  <a:pt x="868267" y="3245408"/>
                  <a:pt x="871578" y="3243331"/>
                </a:cubicBezTo>
                <a:cubicBezTo>
                  <a:pt x="836043" y="3247164"/>
                  <a:pt x="806438" y="3271890"/>
                  <a:pt x="775319" y="3272952"/>
                </a:cubicBezTo>
                <a:cubicBezTo>
                  <a:pt x="763259" y="3273341"/>
                  <a:pt x="760490" y="3268926"/>
                  <a:pt x="750535" y="3262865"/>
                </a:cubicBezTo>
                <a:cubicBezTo>
                  <a:pt x="720599" y="3256010"/>
                  <a:pt x="686190" y="3271442"/>
                  <a:pt x="652228" y="3279418"/>
                </a:cubicBezTo>
                <a:cubicBezTo>
                  <a:pt x="579054" y="3293534"/>
                  <a:pt x="518330" y="3319322"/>
                  <a:pt x="446800" y="3326253"/>
                </a:cubicBezTo>
                <a:cubicBezTo>
                  <a:pt x="523539" y="3296571"/>
                  <a:pt x="580700" y="3286350"/>
                  <a:pt x="657901" y="3257403"/>
                </a:cubicBezTo>
                <a:cubicBezTo>
                  <a:pt x="667097" y="3251632"/>
                  <a:pt x="681684" y="3247097"/>
                  <a:pt x="700218" y="3242521"/>
                </a:cubicBezTo>
                <a:lnTo>
                  <a:pt x="753503" y="3230307"/>
                </a:lnTo>
                <a:lnTo>
                  <a:pt x="730624" y="3227981"/>
                </a:lnTo>
                <a:lnTo>
                  <a:pt x="650122" y="3219437"/>
                </a:lnTo>
                <a:lnTo>
                  <a:pt x="642006" y="3222257"/>
                </a:lnTo>
                <a:cubicBezTo>
                  <a:pt x="618071" y="3224965"/>
                  <a:pt x="569681" y="3249170"/>
                  <a:pt x="556496" y="3237958"/>
                </a:cubicBezTo>
                <a:cubicBezTo>
                  <a:pt x="543310" y="3226746"/>
                  <a:pt x="597641" y="3231629"/>
                  <a:pt x="574891" y="3226418"/>
                </a:cubicBezTo>
                <a:cubicBezTo>
                  <a:pt x="544957" y="3219562"/>
                  <a:pt x="471781" y="3233678"/>
                  <a:pt x="558936" y="3210792"/>
                </a:cubicBezTo>
                <a:lnTo>
                  <a:pt x="561565" y="3210038"/>
                </a:lnTo>
                <a:lnTo>
                  <a:pt x="481408" y="3201530"/>
                </a:lnTo>
                <a:lnTo>
                  <a:pt x="481193" y="3185305"/>
                </a:lnTo>
                <a:lnTo>
                  <a:pt x="541523" y="3193060"/>
                </a:lnTo>
                <a:lnTo>
                  <a:pt x="601505" y="3198587"/>
                </a:lnTo>
                <a:lnTo>
                  <a:pt x="601506" y="3198586"/>
                </a:lnTo>
                <a:lnTo>
                  <a:pt x="636143" y="3189722"/>
                </a:lnTo>
                <a:lnTo>
                  <a:pt x="537392" y="3177075"/>
                </a:lnTo>
                <a:lnTo>
                  <a:pt x="512727" y="3174341"/>
                </a:lnTo>
                <a:lnTo>
                  <a:pt x="430580" y="3194153"/>
                </a:lnTo>
                <a:cubicBezTo>
                  <a:pt x="375961" y="3208424"/>
                  <a:pt x="321685" y="3223243"/>
                  <a:pt x="265348" y="3229874"/>
                </a:cubicBezTo>
                <a:cubicBezTo>
                  <a:pt x="189036" y="3239807"/>
                  <a:pt x="114985" y="3252935"/>
                  <a:pt x="40935" y="3266061"/>
                </a:cubicBezTo>
                <a:lnTo>
                  <a:pt x="9551" y="3271123"/>
                </a:lnTo>
                <a:lnTo>
                  <a:pt x="5181" y="3267385"/>
                </a:lnTo>
                <a:lnTo>
                  <a:pt x="0" y="3259567"/>
                </a:lnTo>
                <a:lnTo>
                  <a:pt x="59680" y="3247621"/>
                </a:lnTo>
                <a:cubicBezTo>
                  <a:pt x="86654" y="3241483"/>
                  <a:pt x="113756" y="3234222"/>
                  <a:pt x="141132" y="3224739"/>
                </a:cubicBezTo>
                <a:cubicBezTo>
                  <a:pt x="156700" y="3228305"/>
                  <a:pt x="172714" y="3224412"/>
                  <a:pt x="186693" y="3215640"/>
                </a:cubicBezTo>
                <a:cubicBezTo>
                  <a:pt x="186693" y="3215640"/>
                  <a:pt x="199879" y="3226851"/>
                  <a:pt x="186693" y="3215640"/>
                </a:cubicBezTo>
                <a:cubicBezTo>
                  <a:pt x="176739" y="3209580"/>
                  <a:pt x="159528" y="3213201"/>
                  <a:pt x="141132" y="3224739"/>
                </a:cubicBezTo>
                <a:cubicBezTo>
                  <a:pt x="107576" y="3226821"/>
                  <a:pt x="74416" y="3231986"/>
                  <a:pt x="41142" y="3237990"/>
                </a:cubicBezTo>
                <a:lnTo>
                  <a:pt x="4813" y="3244592"/>
                </a:lnTo>
                <a:lnTo>
                  <a:pt x="3123" y="3236319"/>
                </a:lnTo>
                <a:lnTo>
                  <a:pt x="7889" y="3231353"/>
                </a:lnTo>
                <a:lnTo>
                  <a:pt x="300366" y="3172915"/>
                </a:lnTo>
                <a:lnTo>
                  <a:pt x="369179" y="3157160"/>
                </a:lnTo>
                <a:lnTo>
                  <a:pt x="344680" y="3153957"/>
                </a:lnTo>
                <a:lnTo>
                  <a:pt x="348663" y="3143159"/>
                </a:lnTo>
                <a:lnTo>
                  <a:pt x="350683" y="3141580"/>
                </a:lnTo>
                <a:lnTo>
                  <a:pt x="376124" y="3146456"/>
                </a:lnTo>
                <a:cubicBezTo>
                  <a:pt x="395567" y="3149771"/>
                  <a:pt x="410767" y="3150979"/>
                  <a:pt x="404794" y="3144038"/>
                </a:cubicBezTo>
                <a:lnTo>
                  <a:pt x="411994" y="3142738"/>
                </a:lnTo>
                <a:lnTo>
                  <a:pt x="408721" y="3148107"/>
                </a:lnTo>
                <a:lnTo>
                  <a:pt x="473268" y="3133329"/>
                </a:lnTo>
                <a:lnTo>
                  <a:pt x="521894" y="3120130"/>
                </a:lnTo>
                <a:lnTo>
                  <a:pt x="475917" y="3113361"/>
                </a:lnTo>
                <a:lnTo>
                  <a:pt x="475387" y="3107266"/>
                </a:lnTo>
                <a:lnTo>
                  <a:pt x="473985" y="3106427"/>
                </a:lnTo>
                <a:cubicBezTo>
                  <a:pt x="471035" y="3104178"/>
                  <a:pt x="468431" y="3102477"/>
                  <a:pt x="466224" y="3103861"/>
                </a:cubicBezTo>
                <a:cubicBezTo>
                  <a:pt x="454256" y="3105218"/>
                  <a:pt x="431364" y="3111631"/>
                  <a:pt x="408125" y="3117492"/>
                </a:cubicBezTo>
                <a:lnTo>
                  <a:pt x="386739" y="3122351"/>
                </a:lnTo>
                <a:lnTo>
                  <a:pt x="421436" y="3128527"/>
                </a:lnTo>
                <a:lnTo>
                  <a:pt x="421237" y="3131195"/>
                </a:lnTo>
                <a:lnTo>
                  <a:pt x="418267" y="3134588"/>
                </a:lnTo>
                <a:lnTo>
                  <a:pt x="410215" y="3133686"/>
                </a:lnTo>
                <a:cubicBezTo>
                  <a:pt x="405873" y="3132805"/>
                  <a:pt x="396382" y="3131683"/>
                  <a:pt x="384554" y="3130379"/>
                </a:cubicBezTo>
                <a:lnTo>
                  <a:pt x="367425" y="3128476"/>
                </a:lnTo>
                <a:lnTo>
                  <a:pt x="369524" y="3126835"/>
                </a:lnTo>
                <a:lnTo>
                  <a:pt x="374682" y="3125091"/>
                </a:lnTo>
                <a:lnTo>
                  <a:pt x="374330" y="3125171"/>
                </a:lnTo>
                <a:cubicBezTo>
                  <a:pt x="363860" y="3127125"/>
                  <a:pt x="354626" y="3128238"/>
                  <a:pt x="347950" y="3127813"/>
                </a:cubicBezTo>
                <a:cubicBezTo>
                  <a:pt x="335153" y="3128662"/>
                  <a:pt x="326845" y="3115417"/>
                  <a:pt x="326845" y="3115417"/>
                </a:cubicBezTo>
                <a:cubicBezTo>
                  <a:pt x="326845" y="3115417"/>
                  <a:pt x="323829" y="3115513"/>
                  <a:pt x="319618" y="3116362"/>
                </a:cubicBezTo>
                <a:lnTo>
                  <a:pt x="312592" y="3119018"/>
                </a:lnTo>
                <a:lnTo>
                  <a:pt x="303466" y="3119734"/>
                </a:lnTo>
                <a:lnTo>
                  <a:pt x="302243" y="3118289"/>
                </a:lnTo>
                <a:cubicBezTo>
                  <a:pt x="301345" y="3118084"/>
                  <a:pt x="300241" y="3118775"/>
                  <a:pt x="298033" y="3120160"/>
                </a:cubicBezTo>
                <a:lnTo>
                  <a:pt x="303466" y="3119734"/>
                </a:lnTo>
                <a:lnTo>
                  <a:pt x="305219" y="3121806"/>
                </a:lnTo>
                <a:cubicBezTo>
                  <a:pt x="290849" y="3118515"/>
                  <a:pt x="272065" y="3117992"/>
                  <a:pt x="272065" y="3117992"/>
                </a:cubicBezTo>
                <a:cubicBezTo>
                  <a:pt x="267711" y="3101243"/>
                  <a:pt x="350780" y="3112707"/>
                  <a:pt x="394754" y="3091274"/>
                </a:cubicBezTo>
                <a:cubicBezTo>
                  <a:pt x="399169" y="3088504"/>
                  <a:pt x="410380" y="3075320"/>
                  <a:pt x="414794" y="3072551"/>
                </a:cubicBezTo>
                <a:cubicBezTo>
                  <a:pt x="444788" y="3059886"/>
                  <a:pt x="483166" y="3049142"/>
                  <a:pt x="524760" y="3035355"/>
                </a:cubicBezTo>
                <a:cubicBezTo>
                  <a:pt x="528947" y="3034266"/>
                  <a:pt x="540830" y="3031553"/>
                  <a:pt x="556371" y="3028053"/>
                </a:cubicBezTo>
                <a:lnTo>
                  <a:pt x="585897" y="3021422"/>
                </a:lnTo>
                <a:lnTo>
                  <a:pt x="641525" y="2991388"/>
                </a:lnTo>
                <a:lnTo>
                  <a:pt x="660955" y="2981696"/>
                </a:lnTo>
                <a:lnTo>
                  <a:pt x="654764" y="2979435"/>
                </a:lnTo>
                <a:cubicBezTo>
                  <a:pt x="643165" y="2980559"/>
                  <a:pt x="543675" y="3005031"/>
                  <a:pt x="607170" y="2983657"/>
                </a:cubicBezTo>
                <a:cubicBezTo>
                  <a:pt x="674804" y="2960712"/>
                  <a:pt x="547240" y="2989465"/>
                  <a:pt x="530490" y="2993819"/>
                </a:cubicBezTo>
                <a:cubicBezTo>
                  <a:pt x="484929" y="3002917"/>
                  <a:pt x="444979" y="3009521"/>
                  <a:pt x="428967" y="3013415"/>
                </a:cubicBezTo>
                <a:cubicBezTo>
                  <a:pt x="337059" y="3029541"/>
                  <a:pt x="252126" y="3046163"/>
                  <a:pt x="169345" y="3062331"/>
                </a:cubicBezTo>
                <a:lnTo>
                  <a:pt x="76044" y="3079805"/>
                </a:lnTo>
                <a:lnTo>
                  <a:pt x="78649" y="3071945"/>
                </a:lnTo>
                <a:lnTo>
                  <a:pt x="79568" y="3069682"/>
                </a:lnTo>
                <a:lnTo>
                  <a:pt x="227551" y="3037226"/>
                </a:lnTo>
                <a:cubicBezTo>
                  <a:pt x="260777" y="3029713"/>
                  <a:pt x="344641" y="3021196"/>
                  <a:pt x="367451" y="3006887"/>
                </a:cubicBezTo>
                <a:cubicBezTo>
                  <a:pt x="376280" y="3001347"/>
                  <a:pt x="367972" y="2988103"/>
                  <a:pt x="378721" y="2974183"/>
                </a:cubicBezTo>
                <a:cubicBezTo>
                  <a:pt x="394347" y="2958227"/>
                  <a:pt x="409177" y="2962255"/>
                  <a:pt x="441940" y="2954006"/>
                </a:cubicBezTo>
                <a:cubicBezTo>
                  <a:pt x="467521" y="2944111"/>
                  <a:pt x="485916" y="2932572"/>
                  <a:pt x="502666" y="2928216"/>
                </a:cubicBezTo>
                <a:cubicBezTo>
                  <a:pt x="573070" y="2909686"/>
                  <a:pt x="634645" y="2896694"/>
                  <a:pt x="710200" y="2874931"/>
                </a:cubicBezTo>
                <a:cubicBezTo>
                  <a:pt x="710200" y="2874931"/>
                  <a:pt x="777315" y="2870770"/>
                  <a:pt x="776190" y="2859171"/>
                </a:cubicBezTo>
                <a:cubicBezTo>
                  <a:pt x="777149" y="2854979"/>
                  <a:pt x="756945" y="2857913"/>
                  <a:pt x="740654" y="2860955"/>
                </a:cubicBezTo>
                <a:lnTo>
                  <a:pt x="728266" y="2863497"/>
                </a:lnTo>
                <a:lnTo>
                  <a:pt x="728595" y="2863392"/>
                </a:lnTo>
                <a:lnTo>
                  <a:pt x="726132" y="2863933"/>
                </a:lnTo>
                <a:lnTo>
                  <a:pt x="722285" y="2864724"/>
                </a:lnTo>
                <a:cubicBezTo>
                  <a:pt x="720759" y="2865073"/>
                  <a:pt x="720259" y="2865210"/>
                  <a:pt x="721181" y="2865023"/>
                </a:cubicBezTo>
                <a:lnTo>
                  <a:pt x="726132" y="2863933"/>
                </a:lnTo>
                <a:lnTo>
                  <a:pt x="728266" y="2863497"/>
                </a:lnTo>
                <a:lnTo>
                  <a:pt x="633833" y="2893358"/>
                </a:lnTo>
                <a:cubicBezTo>
                  <a:pt x="601258" y="2903539"/>
                  <a:pt x="571093" y="2911439"/>
                  <a:pt x="553550" y="2909627"/>
                </a:cubicBezTo>
                <a:cubicBezTo>
                  <a:pt x="541952" y="2910750"/>
                  <a:pt x="535952" y="2901184"/>
                  <a:pt x="528767" y="2899539"/>
                </a:cubicBezTo>
                <a:cubicBezTo>
                  <a:pt x="516432" y="2901124"/>
                  <a:pt x="491588" y="2910558"/>
                  <a:pt x="467191" y="2912530"/>
                </a:cubicBezTo>
                <a:cubicBezTo>
                  <a:pt x="450442" y="2916885"/>
                  <a:pt x="369347" y="2929817"/>
                  <a:pt x="420506" y="2910031"/>
                </a:cubicBezTo>
                <a:cubicBezTo>
                  <a:pt x="451237" y="2896904"/>
                  <a:pt x="494417" y="2895452"/>
                  <a:pt x="510430" y="2891559"/>
                </a:cubicBezTo>
                <a:cubicBezTo>
                  <a:pt x="527643" y="2887939"/>
                  <a:pt x="538391" y="2874018"/>
                  <a:pt x="542806" y="2871248"/>
                </a:cubicBezTo>
                <a:cubicBezTo>
                  <a:pt x="554867" y="2870860"/>
                  <a:pt x="562788" y="2872045"/>
                  <a:pt x="578801" y="2868151"/>
                </a:cubicBezTo>
                <a:cubicBezTo>
                  <a:pt x="583217" y="2865383"/>
                  <a:pt x="601612" y="2853843"/>
                  <a:pt x="610441" y="2848304"/>
                </a:cubicBezTo>
                <a:cubicBezTo>
                  <a:pt x="622777" y="2846718"/>
                  <a:pt x="665567" y="2833204"/>
                  <a:pt x="702746" y="2822184"/>
                </a:cubicBezTo>
                <a:cubicBezTo>
                  <a:pt x="739925" y="2811166"/>
                  <a:pt x="832230" y="2785051"/>
                  <a:pt x="762735" y="2796858"/>
                </a:cubicBezTo>
                <a:cubicBezTo>
                  <a:pt x="698390" y="2805435"/>
                  <a:pt x="626067" y="2832347"/>
                  <a:pt x="564491" y="2845340"/>
                </a:cubicBezTo>
                <a:cubicBezTo>
                  <a:pt x="510102" y="2859978"/>
                  <a:pt x="450172" y="2865786"/>
                  <a:pt x="393474" y="2876743"/>
                </a:cubicBezTo>
                <a:cubicBezTo>
                  <a:pt x="376997" y="2879901"/>
                  <a:pt x="320300" y="2890859"/>
                  <a:pt x="345879" y="2880966"/>
                </a:cubicBezTo>
                <a:cubicBezTo>
                  <a:pt x="416284" y="2862434"/>
                  <a:pt x="485044" y="2851088"/>
                  <a:pt x="551307" y="2834130"/>
                </a:cubicBezTo>
                <a:cubicBezTo>
                  <a:pt x="591717" y="2828262"/>
                  <a:pt x="654028" y="2814809"/>
                  <a:pt x="604572" y="2807891"/>
                </a:cubicBezTo>
                <a:cubicBezTo>
                  <a:pt x="565808" y="2806576"/>
                  <a:pt x="523017" y="2820087"/>
                  <a:pt x="487483" y="2823922"/>
                </a:cubicBezTo>
                <a:cubicBezTo>
                  <a:pt x="368978" y="2847504"/>
                  <a:pt x="246171" y="2871991"/>
                  <a:pt x="124008" y="2896075"/>
                </a:cubicBezTo>
                <a:lnTo>
                  <a:pt x="122829" y="2896303"/>
                </a:lnTo>
                <a:lnTo>
                  <a:pt x="122913" y="2896238"/>
                </a:lnTo>
                <a:cubicBezTo>
                  <a:pt x="149348" y="2868649"/>
                  <a:pt x="191598" y="2864100"/>
                  <a:pt x="243048" y="2852345"/>
                </a:cubicBezTo>
                <a:cubicBezTo>
                  <a:pt x="345373" y="2829010"/>
                  <a:pt x="456451" y="2807453"/>
                  <a:pt x="561632" y="2791473"/>
                </a:cubicBezTo>
                <a:cubicBezTo>
                  <a:pt x="624561" y="2780042"/>
                  <a:pt x="689444" y="2760435"/>
                  <a:pt x="740168" y="2760911"/>
                </a:cubicBezTo>
                <a:cubicBezTo>
                  <a:pt x="759177" y="2758960"/>
                  <a:pt x="776988" y="2765591"/>
                  <a:pt x="797047" y="2767115"/>
                </a:cubicBezTo>
                <a:cubicBezTo>
                  <a:pt x="822173" y="2765529"/>
                  <a:pt x="849336" y="2761271"/>
                  <a:pt x="877347" y="2756679"/>
                </a:cubicBezTo>
                <a:lnTo>
                  <a:pt x="950268" y="2746048"/>
                </a:lnTo>
                <a:lnTo>
                  <a:pt x="1002039" y="2687521"/>
                </a:lnTo>
                <a:cubicBezTo>
                  <a:pt x="1171008" y="2561525"/>
                  <a:pt x="1335755" y="2435497"/>
                  <a:pt x="1496392" y="2309501"/>
                </a:cubicBezTo>
                <a:cubicBezTo>
                  <a:pt x="1533798" y="2283271"/>
                  <a:pt x="1570176" y="2256069"/>
                  <a:pt x="1605489" y="2227862"/>
                </a:cubicBezTo>
                <a:cubicBezTo>
                  <a:pt x="1640803" y="2199653"/>
                  <a:pt x="1677181" y="2172223"/>
                  <a:pt x="1714589" y="2145508"/>
                </a:cubicBezTo>
                <a:cubicBezTo>
                  <a:pt x="1744285" y="2123589"/>
                  <a:pt x="1775083" y="2102578"/>
                  <a:pt x="1806872" y="2082509"/>
                </a:cubicBezTo>
                <a:cubicBezTo>
                  <a:pt x="1838699" y="2062439"/>
                  <a:pt x="1869460" y="2041463"/>
                  <a:pt x="1899194" y="2019511"/>
                </a:cubicBezTo>
                <a:cubicBezTo>
                  <a:pt x="1945008" y="1982451"/>
                  <a:pt x="1989753" y="1945393"/>
                  <a:pt x="2033474" y="1908333"/>
                </a:cubicBezTo>
                <a:cubicBezTo>
                  <a:pt x="2077156" y="1871274"/>
                  <a:pt x="2121905" y="1834214"/>
                  <a:pt x="2167718" y="1797155"/>
                </a:cubicBezTo>
                <a:cubicBezTo>
                  <a:pt x="2172269" y="1789761"/>
                  <a:pt x="2177850" y="1782337"/>
                  <a:pt x="2184495" y="1774913"/>
                </a:cubicBezTo>
                <a:cubicBezTo>
                  <a:pt x="2191138" y="1767519"/>
                  <a:pt x="2196755" y="1760096"/>
                  <a:pt x="2201307" y="1752703"/>
                </a:cubicBezTo>
                <a:cubicBezTo>
                  <a:pt x="2201453" y="1748520"/>
                  <a:pt x="2201122" y="1743884"/>
                  <a:pt x="2200242" y="1738793"/>
                </a:cubicBezTo>
                <a:cubicBezTo>
                  <a:pt x="2199360" y="1733703"/>
                  <a:pt x="2196938" y="1730914"/>
                  <a:pt x="2192899" y="1730461"/>
                </a:cubicBezTo>
                <a:cubicBezTo>
                  <a:pt x="2188347" y="1726764"/>
                  <a:pt x="2182768" y="1724884"/>
                  <a:pt x="2176123" y="1724884"/>
                </a:cubicBezTo>
                <a:cubicBezTo>
                  <a:pt x="2169480" y="1724884"/>
                  <a:pt x="2163864" y="1726765"/>
                  <a:pt x="2159348" y="1730461"/>
                </a:cubicBezTo>
                <a:cubicBezTo>
                  <a:pt x="2143086" y="1734319"/>
                  <a:pt x="2127337" y="1739571"/>
                  <a:pt x="2112141" y="1746218"/>
                </a:cubicBezTo>
                <a:cubicBezTo>
                  <a:pt x="2096907" y="1752831"/>
                  <a:pt x="2079104" y="1759933"/>
                  <a:pt x="2058619" y="1767520"/>
                </a:cubicBezTo>
                <a:cubicBezTo>
                  <a:pt x="2075066" y="1743723"/>
                  <a:pt x="2117720" y="1709775"/>
                  <a:pt x="2186622" y="1665615"/>
                </a:cubicBezTo>
                <a:cubicBezTo>
                  <a:pt x="2255488" y="1621456"/>
                  <a:pt x="2302327" y="1598595"/>
                  <a:pt x="2327180" y="1597042"/>
                </a:cubicBezTo>
                <a:cubicBezTo>
                  <a:pt x="2321930" y="1614809"/>
                  <a:pt x="2311432" y="1627453"/>
                  <a:pt x="2295684" y="1635040"/>
                </a:cubicBezTo>
                <a:cubicBezTo>
                  <a:pt x="2279972" y="1642595"/>
                  <a:pt x="2265289" y="1649694"/>
                  <a:pt x="2251633" y="1656343"/>
                </a:cubicBezTo>
                <a:cubicBezTo>
                  <a:pt x="2230673" y="1666847"/>
                  <a:pt x="2218084" y="1677352"/>
                  <a:pt x="2213896" y="1687825"/>
                </a:cubicBezTo>
                <a:cubicBezTo>
                  <a:pt x="2209676" y="1698330"/>
                  <a:pt x="2213896" y="1712531"/>
                  <a:pt x="2226452" y="1730460"/>
                </a:cubicBezTo>
                <a:cubicBezTo>
                  <a:pt x="2235225" y="1723036"/>
                  <a:pt x="2244990" y="1715644"/>
                  <a:pt x="2255855" y="1708218"/>
                </a:cubicBezTo>
                <a:cubicBezTo>
                  <a:pt x="2266684" y="1700794"/>
                  <a:pt x="2276485" y="1693401"/>
                  <a:pt x="2285221" y="1685976"/>
                </a:cubicBezTo>
                <a:cubicBezTo>
                  <a:pt x="2317194" y="1666685"/>
                  <a:pt x="2339220" y="1642272"/>
                  <a:pt x="2351297" y="1612799"/>
                </a:cubicBezTo>
                <a:cubicBezTo>
                  <a:pt x="2363338" y="1583295"/>
                  <a:pt x="2374901" y="1553334"/>
                  <a:pt x="2385913" y="1522922"/>
                </a:cubicBezTo>
                <a:cubicBezTo>
                  <a:pt x="2394283" y="1515496"/>
                  <a:pt x="2402690" y="1508104"/>
                  <a:pt x="2411096" y="1500680"/>
                </a:cubicBezTo>
                <a:cubicBezTo>
                  <a:pt x="2428900" y="1490498"/>
                  <a:pt x="2445711" y="1479378"/>
                  <a:pt x="2461423" y="1467349"/>
                </a:cubicBezTo>
                <a:cubicBezTo>
                  <a:pt x="2477171" y="1455287"/>
                  <a:pt x="2485541" y="1436774"/>
                  <a:pt x="2486606" y="1411745"/>
                </a:cubicBezTo>
                <a:cubicBezTo>
                  <a:pt x="2483447" y="1408047"/>
                  <a:pt x="2485540" y="1404318"/>
                  <a:pt x="2492882" y="1400622"/>
                </a:cubicBezTo>
                <a:cubicBezTo>
                  <a:pt x="2500260" y="1396927"/>
                  <a:pt x="2506539" y="1393230"/>
                  <a:pt x="2511787" y="1389501"/>
                </a:cubicBezTo>
                <a:lnTo>
                  <a:pt x="2533726" y="1380017"/>
                </a:lnTo>
                <a:lnTo>
                  <a:pt x="2269720" y="1314403"/>
                </a:lnTo>
                <a:cubicBezTo>
                  <a:pt x="2211566" y="1300400"/>
                  <a:pt x="2149494" y="1276547"/>
                  <a:pt x="2102911" y="1262499"/>
                </a:cubicBezTo>
                <a:cubicBezTo>
                  <a:pt x="2096199" y="1259920"/>
                  <a:pt x="1995544" y="1221243"/>
                  <a:pt x="1990900" y="1223307"/>
                </a:cubicBezTo>
                <a:cubicBezTo>
                  <a:pt x="1982340" y="1223869"/>
                  <a:pt x="2005441" y="1237240"/>
                  <a:pt x="2022776" y="1243900"/>
                </a:cubicBezTo>
                <a:cubicBezTo>
                  <a:pt x="2041615" y="1246646"/>
                  <a:pt x="2024280" y="1239985"/>
                  <a:pt x="2041615" y="1246646"/>
                </a:cubicBezTo>
                <a:cubicBezTo>
                  <a:pt x="2132937" y="1277886"/>
                  <a:pt x="2233546" y="1304994"/>
                  <a:pt x="2316866" y="1337011"/>
                </a:cubicBezTo>
                <a:cubicBezTo>
                  <a:pt x="2358807" y="1353127"/>
                  <a:pt x="2290242" y="1334482"/>
                  <a:pt x="2264348" y="1328381"/>
                </a:cubicBezTo>
                <a:cubicBezTo>
                  <a:pt x="2185502" y="1306429"/>
                  <a:pt x="2112807" y="1278495"/>
                  <a:pt x="2042177" y="1255205"/>
                </a:cubicBezTo>
                <a:cubicBezTo>
                  <a:pt x="2007507" y="1241882"/>
                  <a:pt x="1922383" y="1224576"/>
                  <a:pt x="1890291" y="1204544"/>
                </a:cubicBezTo>
                <a:cubicBezTo>
                  <a:pt x="1858200" y="1184511"/>
                  <a:pt x="1902255" y="1225186"/>
                  <a:pt x="1907458" y="1223334"/>
                </a:cubicBezTo>
                <a:cubicBezTo>
                  <a:pt x="1893527" y="1237876"/>
                  <a:pt x="1829559" y="1197252"/>
                  <a:pt x="1822848" y="1194673"/>
                </a:cubicBezTo>
                <a:cubicBezTo>
                  <a:pt x="1780347" y="1169998"/>
                  <a:pt x="1718837" y="1154706"/>
                  <a:pt x="1718956" y="1122661"/>
                </a:cubicBezTo>
                <a:cubicBezTo>
                  <a:pt x="1719278" y="1121822"/>
                  <a:pt x="1720388" y="1119561"/>
                  <a:pt x="1721956" y="1116604"/>
                </a:cubicBezTo>
                <a:lnTo>
                  <a:pt x="1723875" y="1113186"/>
                </a:lnTo>
                <a:lnTo>
                  <a:pt x="1716293" y="1110800"/>
                </a:lnTo>
                <a:lnTo>
                  <a:pt x="1511856" y="1115296"/>
                </a:lnTo>
                <a:lnTo>
                  <a:pt x="1405555" y="1103415"/>
                </a:lnTo>
                <a:lnTo>
                  <a:pt x="1404107" y="1108785"/>
                </a:lnTo>
                <a:cubicBezTo>
                  <a:pt x="1383293" y="1108622"/>
                  <a:pt x="1364057" y="1108912"/>
                  <a:pt x="1346401" y="1109691"/>
                </a:cubicBezTo>
                <a:cubicBezTo>
                  <a:pt x="1328743" y="1110471"/>
                  <a:pt x="1311602" y="1112642"/>
                  <a:pt x="1295009" y="1116209"/>
                </a:cubicBezTo>
                <a:cubicBezTo>
                  <a:pt x="1286603" y="1117116"/>
                  <a:pt x="1278233" y="1120748"/>
                  <a:pt x="1269827" y="1127104"/>
                </a:cubicBezTo>
                <a:lnTo>
                  <a:pt x="1258142" y="1132172"/>
                </a:lnTo>
                <a:lnTo>
                  <a:pt x="1228188" y="1128980"/>
                </a:lnTo>
                <a:cubicBezTo>
                  <a:pt x="1205629" y="1126164"/>
                  <a:pt x="1184457" y="1122460"/>
                  <a:pt x="1183427" y="1118634"/>
                </a:cubicBezTo>
                <a:cubicBezTo>
                  <a:pt x="1182225" y="1114169"/>
                  <a:pt x="1207194" y="1095136"/>
                  <a:pt x="1203367" y="1096166"/>
                </a:cubicBezTo>
                <a:cubicBezTo>
                  <a:pt x="1207194" y="1095136"/>
                  <a:pt x="1211020" y="1094107"/>
                  <a:pt x="1214844" y="1093076"/>
                </a:cubicBezTo>
                <a:cubicBezTo>
                  <a:pt x="1201134" y="1087875"/>
                  <a:pt x="1145189" y="1085840"/>
                  <a:pt x="1190785" y="1082456"/>
                </a:cubicBezTo>
                <a:cubicBezTo>
                  <a:pt x="1241873" y="1081697"/>
                  <a:pt x="1172610" y="1078458"/>
                  <a:pt x="1146956" y="1077158"/>
                </a:cubicBezTo>
                <a:lnTo>
                  <a:pt x="1127276" y="1075864"/>
                </a:lnTo>
                <a:lnTo>
                  <a:pt x="1122994" y="1072600"/>
                </a:lnTo>
                <a:lnTo>
                  <a:pt x="1107815" y="1063272"/>
                </a:lnTo>
                <a:lnTo>
                  <a:pt x="1074467" y="1058937"/>
                </a:lnTo>
                <a:cubicBezTo>
                  <a:pt x="1054408" y="1060462"/>
                  <a:pt x="1036598" y="1067092"/>
                  <a:pt x="1017588" y="1065142"/>
                </a:cubicBezTo>
                <a:cubicBezTo>
                  <a:pt x="966864" y="1065618"/>
                  <a:pt x="901981" y="1046011"/>
                  <a:pt x="839053" y="1034580"/>
                </a:cubicBezTo>
                <a:cubicBezTo>
                  <a:pt x="733871" y="1018599"/>
                  <a:pt x="622793" y="997044"/>
                  <a:pt x="520470" y="973709"/>
                </a:cubicBezTo>
                <a:cubicBezTo>
                  <a:pt x="469018" y="961953"/>
                  <a:pt x="426767" y="957403"/>
                  <a:pt x="400332" y="929814"/>
                </a:cubicBezTo>
                <a:lnTo>
                  <a:pt x="400250" y="929750"/>
                </a:lnTo>
                <a:lnTo>
                  <a:pt x="401428" y="929978"/>
                </a:lnTo>
                <a:cubicBezTo>
                  <a:pt x="523592" y="954061"/>
                  <a:pt x="646399" y="978548"/>
                  <a:pt x="764903" y="1002131"/>
                </a:cubicBezTo>
                <a:cubicBezTo>
                  <a:pt x="800437" y="1005964"/>
                  <a:pt x="843228" y="1019478"/>
                  <a:pt x="881992" y="1018162"/>
                </a:cubicBezTo>
                <a:cubicBezTo>
                  <a:pt x="931448" y="1011245"/>
                  <a:pt x="869137" y="997790"/>
                  <a:pt x="828727" y="991923"/>
                </a:cubicBezTo>
                <a:cubicBezTo>
                  <a:pt x="762462" y="974965"/>
                  <a:pt x="693704" y="963619"/>
                  <a:pt x="623299" y="945087"/>
                </a:cubicBezTo>
                <a:cubicBezTo>
                  <a:pt x="597719" y="935194"/>
                  <a:pt x="654417" y="946151"/>
                  <a:pt x="670894" y="949310"/>
                </a:cubicBezTo>
                <a:cubicBezTo>
                  <a:pt x="727591" y="960267"/>
                  <a:pt x="787521" y="966075"/>
                  <a:pt x="841910" y="980712"/>
                </a:cubicBezTo>
                <a:cubicBezTo>
                  <a:pt x="903487" y="993704"/>
                  <a:pt x="975810" y="1020617"/>
                  <a:pt x="1040156" y="1029195"/>
                </a:cubicBezTo>
                <a:cubicBezTo>
                  <a:pt x="1109650" y="1041002"/>
                  <a:pt x="1017345" y="1014886"/>
                  <a:pt x="980165" y="1003866"/>
                </a:cubicBezTo>
                <a:cubicBezTo>
                  <a:pt x="942988" y="992847"/>
                  <a:pt x="900196" y="979334"/>
                  <a:pt x="887861" y="977749"/>
                </a:cubicBezTo>
                <a:cubicBezTo>
                  <a:pt x="879032" y="972211"/>
                  <a:pt x="860637" y="960670"/>
                  <a:pt x="856221" y="957901"/>
                </a:cubicBezTo>
                <a:cubicBezTo>
                  <a:pt x="840207" y="954008"/>
                  <a:pt x="832287" y="955192"/>
                  <a:pt x="820226" y="954804"/>
                </a:cubicBezTo>
                <a:cubicBezTo>
                  <a:pt x="815810" y="952034"/>
                  <a:pt x="805062" y="938114"/>
                  <a:pt x="787850" y="934493"/>
                </a:cubicBezTo>
                <a:cubicBezTo>
                  <a:pt x="771836" y="930600"/>
                  <a:pt x="728657" y="929148"/>
                  <a:pt x="697927" y="916023"/>
                </a:cubicBezTo>
                <a:cubicBezTo>
                  <a:pt x="646767" y="896235"/>
                  <a:pt x="727862" y="909167"/>
                  <a:pt x="744611" y="913522"/>
                </a:cubicBezTo>
                <a:cubicBezTo>
                  <a:pt x="769007" y="915495"/>
                  <a:pt x="793851" y="924927"/>
                  <a:pt x="806187" y="926514"/>
                </a:cubicBezTo>
                <a:cubicBezTo>
                  <a:pt x="813372" y="924868"/>
                  <a:pt x="819373" y="915301"/>
                  <a:pt x="830971" y="916425"/>
                </a:cubicBezTo>
                <a:cubicBezTo>
                  <a:pt x="848514" y="914613"/>
                  <a:pt x="878677" y="922514"/>
                  <a:pt x="911254" y="932695"/>
                </a:cubicBezTo>
                <a:lnTo>
                  <a:pt x="1005686" y="962556"/>
                </a:lnTo>
                <a:lnTo>
                  <a:pt x="1003552" y="962117"/>
                </a:lnTo>
                <a:lnTo>
                  <a:pt x="998600" y="961029"/>
                </a:lnTo>
                <a:cubicBezTo>
                  <a:pt x="997679" y="960842"/>
                  <a:pt x="998178" y="960981"/>
                  <a:pt x="999705" y="961328"/>
                </a:cubicBezTo>
                <a:lnTo>
                  <a:pt x="1003552" y="962117"/>
                </a:lnTo>
                <a:lnTo>
                  <a:pt x="1006014" y="962661"/>
                </a:lnTo>
                <a:lnTo>
                  <a:pt x="1005686" y="962556"/>
                </a:lnTo>
                <a:lnTo>
                  <a:pt x="1018074" y="965098"/>
                </a:lnTo>
                <a:cubicBezTo>
                  <a:pt x="1034365" y="968139"/>
                  <a:pt x="1054569" y="971074"/>
                  <a:pt x="1053609" y="966882"/>
                </a:cubicBezTo>
                <a:cubicBezTo>
                  <a:pt x="1054735" y="955282"/>
                  <a:pt x="987619" y="951121"/>
                  <a:pt x="987619" y="951121"/>
                </a:cubicBezTo>
                <a:cubicBezTo>
                  <a:pt x="912066" y="929359"/>
                  <a:pt x="850491" y="916366"/>
                  <a:pt x="780085" y="897836"/>
                </a:cubicBezTo>
                <a:cubicBezTo>
                  <a:pt x="763336" y="893481"/>
                  <a:pt x="744940" y="881940"/>
                  <a:pt x="719361" y="872046"/>
                </a:cubicBezTo>
                <a:cubicBezTo>
                  <a:pt x="686596" y="863799"/>
                  <a:pt x="671767" y="867826"/>
                  <a:pt x="656141" y="851871"/>
                </a:cubicBezTo>
                <a:cubicBezTo>
                  <a:pt x="645391" y="837950"/>
                  <a:pt x="653699" y="824706"/>
                  <a:pt x="644870" y="819165"/>
                </a:cubicBezTo>
                <a:cubicBezTo>
                  <a:pt x="622060" y="804856"/>
                  <a:pt x="538197" y="796340"/>
                  <a:pt x="504971" y="788825"/>
                </a:cubicBezTo>
                <a:lnTo>
                  <a:pt x="356988" y="756371"/>
                </a:lnTo>
                <a:lnTo>
                  <a:pt x="356069" y="754108"/>
                </a:lnTo>
                <a:lnTo>
                  <a:pt x="353464" y="746249"/>
                </a:lnTo>
                <a:lnTo>
                  <a:pt x="446765" y="763721"/>
                </a:lnTo>
                <a:cubicBezTo>
                  <a:pt x="529548" y="779890"/>
                  <a:pt x="614479" y="796510"/>
                  <a:pt x="706387" y="812638"/>
                </a:cubicBezTo>
                <a:cubicBezTo>
                  <a:pt x="722399" y="816532"/>
                  <a:pt x="762349" y="823135"/>
                  <a:pt x="807910" y="832233"/>
                </a:cubicBezTo>
                <a:cubicBezTo>
                  <a:pt x="824659" y="836589"/>
                  <a:pt x="952223" y="865342"/>
                  <a:pt x="884590" y="842396"/>
                </a:cubicBezTo>
                <a:cubicBezTo>
                  <a:pt x="821096" y="821022"/>
                  <a:pt x="920585" y="845493"/>
                  <a:pt x="932185" y="846618"/>
                </a:cubicBezTo>
                <a:cubicBezTo>
                  <a:pt x="940105" y="845435"/>
                  <a:pt x="964888" y="835345"/>
                  <a:pt x="963243" y="828163"/>
                </a:cubicBezTo>
                <a:cubicBezTo>
                  <a:pt x="958829" y="825392"/>
                  <a:pt x="818928" y="795053"/>
                  <a:pt x="802179" y="790700"/>
                </a:cubicBezTo>
                <a:lnTo>
                  <a:pt x="787593" y="786023"/>
                </a:lnTo>
                <a:lnTo>
                  <a:pt x="683769" y="771668"/>
                </a:lnTo>
                <a:lnTo>
                  <a:pt x="569582" y="755879"/>
                </a:lnTo>
                <a:lnTo>
                  <a:pt x="565849" y="749540"/>
                </a:lnTo>
                <a:lnTo>
                  <a:pt x="576979" y="749861"/>
                </a:lnTo>
                <a:cubicBezTo>
                  <a:pt x="608475" y="752297"/>
                  <a:pt x="639174" y="756416"/>
                  <a:pt x="670253" y="759626"/>
                </a:cubicBezTo>
                <a:lnTo>
                  <a:pt x="714888" y="761643"/>
                </a:lnTo>
                <a:lnTo>
                  <a:pt x="692213" y="753503"/>
                </a:lnTo>
                <a:lnTo>
                  <a:pt x="689821" y="751266"/>
                </a:lnTo>
                <a:lnTo>
                  <a:pt x="612912" y="742186"/>
                </a:lnTo>
                <a:cubicBezTo>
                  <a:pt x="572909" y="735858"/>
                  <a:pt x="606216" y="735097"/>
                  <a:pt x="623189" y="734632"/>
                </a:cubicBezTo>
                <a:lnTo>
                  <a:pt x="677894" y="740123"/>
                </a:lnTo>
                <a:lnTo>
                  <a:pt x="672175" y="734779"/>
                </a:lnTo>
                <a:cubicBezTo>
                  <a:pt x="628198" y="713345"/>
                  <a:pt x="545130" y="724809"/>
                  <a:pt x="549485" y="708060"/>
                </a:cubicBezTo>
                <a:cubicBezTo>
                  <a:pt x="549485" y="708060"/>
                  <a:pt x="568270" y="707537"/>
                  <a:pt x="582638" y="704246"/>
                </a:cubicBezTo>
                <a:lnTo>
                  <a:pt x="580885" y="706317"/>
                </a:lnTo>
                <a:lnTo>
                  <a:pt x="575454" y="705892"/>
                </a:lnTo>
                <a:cubicBezTo>
                  <a:pt x="577662" y="707278"/>
                  <a:pt x="578766" y="707969"/>
                  <a:pt x="579662" y="707764"/>
                </a:cubicBezTo>
                <a:lnTo>
                  <a:pt x="580885" y="706317"/>
                </a:lnTo>
                <a:lnTo>
                  <a:pt x="590013" y="707035"/>
                </a:lnTo>
                <a:lnTo>
                  <a:pt x="597038" y="709691"/>
                </a:lnTo>
                <a:cubicBezTo>
                  <a:pt x="601248" y="710538"/>
                  <a:pt x="604266" y="710636"/>
                  <a:pt x="604266" y="710636"/>
                </a:cubicBezTo>
                <a:cubicBezTo>
                  <a:pt x="604266" y="710636"/>
                  <a:pt x="612572" y="697389"/>
                  <a:pt x="625370" y="698239"/>
                </a:cubicBezTo>
                <a:cubicBezTo>
                  <a:pt x="652075" y="696534"/>
                  <a:pt x="719710" y="719482"/>
                  <a:pt x="743645" y="722191"/>
                </a:cubicBezTo>
                <a:cubicBezTo>
                  <a:pt x="748059" y="724961"/>
                  <a:pt x="754058" y="715394"/>
                  <a:pt x="761244" y="713749"/>
                </a:cubicBezTo>
                <a:cubicBezTo>
                  <a:pt x="795132" y="710399"/>
                  <a:pt x="860733" y="738219"/>
                  <a:pt x="901142" y="744088"/>
                </a:cubicBezTo>
                <a:cubicBezTo>
                  <a:pt x="920100" y="749828"/>
                  <a:pt x="941266" y="756953"/>
                  <a:pt x="964744" y="763862"/>
                </a:cubicBezTo>
                <a:lnTo>
                  <a:pt x="973353" y="765916"/>
                </a:lnTo>
                <a:lnTo>
                  <a:pt x="1041801" y="769485"/>
                </a:lnTo>
                <a:lnTo>
                  <a:pt x="1036213" y="766239"/>
                </a:lnTo>
                <a:cubicBezTo>
                  <a:pt x="1002198" y="754417"/>
                  <a:pt x="939306" y="744956"/>
                  <a:pt x="923433" y="739613"/>
                </a:cubicBezTo>
                <a:cubicBezTo>
                  <a:pt x="808122" y="705217"/>
                  <a:pt x="693307" y="677797"/>
                  <a:pt x="577785" y="653137"/>
                </a:cubicBezTo>
                <a:lnTo>
                  <a:pt x="285309" y="594700"/>
                </a:lnTo>
                <a:lnTo>
                  <a:pt x="280544" y="589733"/>
                </a:lnTo>
                <a:lnTo>
                  <a:pt x="282233" y="581462"/>
                </a:lnTo>
                <a:lnTo>
                  <a:pt x="318561" y="588062"/>
                </a:lnTo>
                <a:cubicBezTo>
                  <a:pt x="351835" y="594068"/>
                  <a:pt x="384994" y="599233"/>
                  <a:pt x="418551" y="601313"/>
                </a:cubicBezTo>
                <a:cubicBezTo>
                  <a:pt x="436949" y="612853"/>
                  <a:pt x="454160" y="616472"/>
                  <a:pt x="464113" y="610412"/>
                </a:cubicBezTo>
                <a:cubicBezTo>
                  <a:pt x="464113" y="610412"/>
                  <a:pt x="477299" y="599202"/>
                  <a:pt x="464113" y="610412"/>
                </a:cubicBezTo>
                <a:cubicBezTo>
                  <a:pt x="450134" y="601642"/>
                  <a:pt x="434120" y="597748"/>
                  <a:pt x="418551" y="601313"/>
                </a:cubicBezTo>
                <a:cubicBezTo>
                  <a:pt x="391177" y="591830"/>
                  <a:pt x="364074" y="584570"/>
                  <a:pt x="337100" y="578431"/>
                </a:cubicBezTo>
                <a:lnTo>
                  <a:pt x="277420" y="566486"/>
                </a:lnTo>
                <a:lnTo>
                  <a:pt x="282601" y="558670"/>
                </a:lnTo>
                <a:lnTo>
                  <a:pt x="286970" y="554928"/>
                </a:lnTo>
                <a:lnTo>
                  <a:pt x="318355" y="559991"/>
                </a:lnTo>
                <a:cubicBezTo>
                  <a:pt x="392405" y="573118"/>
                  <a:pt x="466456" y="586247"/>
                  <a:pt x="542767" y="596178"/>
                </a:cubicBezTo>
                <a:cubicBezTo>
                  <a:pt x="599106" y="602809"/>
                  <a:pt x="653380" y="617629"/>
                  <a:pt x="708002" y="631899"/>
                </a:cubicBezTo>
                <a:lnTo>
                  <a:pt x="713368" y="633193"/>
                </a:lnTo>
                <a:lnTo>
                  <a:pt x="741465" y="636360"/>
                </a:lnTo>
                <a:lnTo>
                  <a:pt x="855021" y="645621"/>
                </a:lnTo>
                <a:lnTo>
                  <a:pt x="855272" y="645585"/>
                </a:lnTo>
                <a:lnTo>
                  <a:pt x="855869" y="645690"/>
                </a:lnTo>
                <a:lnTo>
                  <a:pt x="870392" y="646875"/>
                </a:lnTo>
                <a:cubicBezTo>
                  <a:pt x="889761" y="648329"/>
                  <a:pt x="929963" y="655713"/>
                  <a:pt x="957192" y="657071"/>
                </a:cubicBezTo>
                <a:lnTo>
                  <a:pt x="973613" y="656239"/>
                </a:lnTo>
                <a:lnTo>
                  <a:pt x="954579" y="648615"/>
                </a:lnTo>
                <a:cubicBezTo>
                  <a:pt x="913388" y="634362"/>
                  <a:pt x="883771" y="630393"/>
                  <a:pt x="836356" y="615263"/>
                </a:cubicBezTo>
                <a:cubicBezTo>
                  <a:pt x="749202" y="592375"/>
                  <a:pt x="822376" y="606491"/>
                  <a:pt x="852310" y="599635"/>
                </a:cubicBezTo>
                <a:cubicBezTo>
                  <a:pt x="875061" y="594425"/>
                  <a:pt x="820729" y="599306"/>
                  <a:pt x="833915" y="588094"/>
                </a:cubicBezTo>
                <a:cubicBezTo>
                  <a:pt x="847101" y="576884"/>
                  <a:pt x="895491" y="601087"/>
                  <a:pt x="919426" y="603797"/>
                </a:cubicBezTo>
                <a:cubicBezTo>
                  <a:pt x="945467" y="612956"/>
                  <a:pt x="975460" y="625618"/>
                  <a:pt x="1006578" y="626683"/>
                </a:cubicBezTo>
                <a:cubicBezTo>
                  <a:pt x="1006578" y="626683"/>
                  <a:pt x="1012580" y="617117"/>
                  <a:pt x="1019765" y="615472"/>
                </a:cubicBezTo>
                <a:cubicBezTo>
                  <a:pt x="1025933" y="616265"/>
                  <a:pt x="1047310" y="620189"/>
                  <a:pt x="1069238" y="624462"/>
                </a:cubicBezTo>
                <a:lnTo>
                  <a:pt x="1092477" y="629128"/>
                </a:lnTo>
                <a:lnTo>
                  <a:pt x="1094661" y="628897"/>
                </a:lnTo>
                <a:lnTo>
                  <a:pt x="1148686" y="631739"/>
                </a:lnTo>
                <a:lnTo>
                  <a:pt x="1142290" y="627981"/>
                </a:lnTo>
                <a:lnTo>
                  <a:pt x="1135790" y="626716"/>
                </a:lnTo>
                <a:lnTo>
                  <a:pt x="1132595" y="624644"/>
                </a:lnTo>
                <a:lnTo>
                  <a:pt x="1125086" y="622067"/>
                </a:lnTo>
                <a:lnTo>
                  <a:pt x="1086341" y="611157"/>
                </a:lnTo>
                <a:lnTo>
                  <a:pt x="1072366" y="609595"/>
                </a:lnTo>
                <a:cubicBezTo>
                  <a:pt x="1060864" y="609103"/>
                  <a:pt x="1012085" y="602409"/>
                  <a:pt x="1027939" y="598740"/>
                </a:cubicBezTo>
                <a:lnTo>
                  <a:pt x="1038377" y="597457"/>
                </a:lnTo>
                <a:lnTo>
                  <a:pt x="977636" y="583533"/>
                </a:lnTo>
                <a:cubicBezTo>
                  <a:pt x="959104" y="578957"/>
                  <a:pt x="944518" y="574420"/>
                  <a:pt x="935320" y="568650"/>
                </a:cubicBezTo>
                <a:cubicBezTo>
                  <a:pt x="896720" y="554177"/>
                  <a:pt x="863130" y="544385"/>
                  <a:pt x="829598" y="534501"/>
                </a:cubicBezTo>
                <a:lnTo>
                  <a:pt x="771471" y="515360"/>
                </a:lnTo>
                <a:lnTo>
                  <a:pt x="679510" y="505599"/>
                </a:lnTo>
                <a:lnTo>
                  <a:pt x="674047" y="500075"/>
                </a:lnTo>
                <a:lnTo>
                  <a:pt x="652449" y="502727"/>
                </a:lnTo>
                <a:lnTo>
                  <a:pt x="549608" y="491812"/>
                </a:lnTo>
                <a:lnTo>
                  <a:pt x="473378" y="480717"/>
                </a:lnTo>
                <a:lnTo>
                  <a:pt x="482062" y="478190"/>
                </a:lnTo>
                <a:lnTo>
                  <a:pt x="514326" y="470461"/>
                </a:lnTo>
                <a:lnTo>
                  <a:pt x="637455" y="486284"/>
                </a:lnTo>
                <a:lnTo>
                  <a:pt x="691584" y="491272"/>
                </a:lnTo>
                <a:lnTo>
                  <a:pt x="696166" y="490275"/>
                </a:lnTo>
                <a:lnTo>
                  <a:pt x="701907" y="492224"/>
                </a:lnTo>
                <a:lnTo>
                  <a:pt x="857929" y="506604"/>
                </a:lnTo>
                <a:cubicBezTo>
                  <a:pt x="883585" y="507904"/>
                  <a:pt x="944385" y="512736"/>
                  <a:pt x="920326" y="502116"/>
                </a:cubicBezTo>
                <a:cubicBezTo>
                  <a:pt x="897467" y="495961"/>
                  <a:pt x="842551" y="497749"/>
                  <a:pt x="833870" y="495984"/>
                </a:cubicBezTo>
                <a:cubicBezTo>
                  <a:pt x="765183" y="484726"/>
                  <a:pt x="700855" y="477593"/>
                  <a:pt x="633324" y="470299"/>
                </a:cubicBezTo>
                <a:lnTo>
                  <a:pt x="552434" y="461333"/>
                </a:lnTo>
                <a:lnTo>
                  <a:pt x="569566" y="457229"/>
                </a:lnTo>
                <a:lnTo>
                  <a:pt x="614605" y="449258"/>
                </a:lnTo>
                <a:lnTo>
                  <a:pt x="685662" y="456721"/>
                </a:lnTo>
                <a:cubicBezTo>
                  <a:pt x="741233" y="462448"/>
                  <a:pt x="798748" y="467139"/>
                  <a:pt x="860431" y="467629"/>
                </a:cubicBezTo>
                <a:cubicBezTo>
                  <a:pt x="805688" y="461167"/>
                  <a:pt x="745446" y="453961"/>
                  <a:pt x="684724" y="446885"/>
                </a:cubicBezTo>
                <a:lnTo>
                  <a:pt x="649980" y="442999"/>
                </a:lnTo>
                <a:lnTo>
                  <a:pt x="657235" y="441715"/>
                </a:lnTo>
                <a:lnTo>
                  <a:pt x="677108" y="439682"/>
                </a:lnTo>
                <a:lnTo>
                  <a:pt x="755095" y="444321"/>
                </a:lnTo>
                <a:cubicBezTo>
                  <a:pt x="790111" y="445697"/>
                  <a:pt x="824807" y="446444"/>
                  <a:pt x="858936" y="446830"/>
                </a:cubicBezTo>
                <a:cubicBezTo>
                  <a:pt x="858936" y="446830"/>
                  <a:pt x="863793" y="449627"/>
                  <a:pt x="866588" y="444771"/>
                </a:cubicBezTo>
                <a:cubicBezTo>
                  <a:pt x="868648" y="452423"/>
                  <a:pt x="876938" y="450193"/>
                  <a:pt x="879734" y="445335"/>
                </a:cubicBezTo>
                <a:cubicBezTo>
                  <a:pt x="882996" y="457451"/>
                  <a:pt x="879734" y="445335"/>
                  <a:pt x="879734" y="445335"/>
                </a:cubicBezTo>
                <a:cubicBezTo>
                  <a:pt x="878703" y="441509"/>
                  <a:pt x="874877" y="442538"/>
                  <a:pt x="866588" y="444771"/>
                </a:cubicBezTo>
                <a:cubicBezTo>
                  <a:pt x="866588" y="444771"/>
                  <a:pt x="861731" y="441975"/>
                  <a:pt x="858936" y="446830"/>
                </a:cubicBezTo>
                <a:lnTo>
                  <a:pt x="709431" y="426078"/>
                </a:lnTo>
                <a:lnTo>
                  <a:pt x="719781" y="416709"/>
                </a:lnTo>
                <a:lnTo>
                  <a:pt x="721098" y="414738"/>
                </a:lnTo>
                <a:lnTo>
                  <a:pt x="827149" y="425295"/>
                </a:lnTo>
                <a:cubicBezTo>
                  <a:pt x="879267" y="428361"/>
                  <a:pt x="941101" y="437021"/>
                  <a:pt x="975779" y="423579"/>
                </a:cubicBezTo>
                <a:cubicBezTo>
                  <a:pt x="1000404" y="421053"/>
                  <a:pt x="1001605" y="425519"/>
                  <a:pt x="1014114" y="426255"/>
                </a:cubicBezTo>
                <a:cubicBezTo>
                  <a:pt x="1045264" y="430179"/>
                  <a:pt x="1070059" y="428289"/>
                  <a:pt x="1038347" y="419730"/>
                </a:cubicBezTo>
                <a:cubicBezTo>
                  <a:pt x="980342" y="410042"/>
                  <a:pt x="949659" y="405308"/>
                  <a:pt x="897540" y="402241"/>
                </a:cubicBezTo>
                <a:lnTo>
                  <a:pt x="737847" y="383839"/>
                </a:lnTo>
                <a:lnTo>
                  <a:pt x="738031" y="383353"/>
                </a:lnTo>
                <a:cubicBezTo>
                  <a:pt x="741334" y="378262"/>
                  <a:pt x="745188" y="375475"/>
                  <a:pt x="749558" y="375021"/>
                </a:cubicBezTo>
                <a:lnTo>
                  <a:pt x="751762" y="373533"/>
                </a:lnTo>
                <a:lnTo>
                  <a:pt x="867593" y="384998"/>
                </a:lnTo>
                <a:cubicBezTo>
                  <a:pt x="893248" y="386297"/>
                  <a:pt x="928394" y="389831"/>
                  <a:pt x="940902" y="390566"/>
                </a:cubicBezTo>
                <a:cubicBezTo>
                  <a:pt x="956845" y="386273"/>
                  <a:pt x="943306" y="381711"/>
                  <a:pt x="954784" y="378621"/>
                </a:cubicBezTo>
                <a:cubicBezTo>
                  <a:pt x="954784" y="378621"/>
                  <a:pt x="974554" y="373298"/>
                  <a:pt x="975583" y="377126"/>
                </a:cubicBezTo>
                <a:cubicBezTo>
                  <a:pt x="974554" y="373298"/>
                  <a:pt x="929694" y="364175"/>
                  <a:pt x="889692" y="357847"/>
                </a:cubicBezTo>
                <a:lnTo>
                  <a:pt x="893495" y="354386"/>
                </a:lnTo>
                <a:lnTo>
                  <a:pt x="897981" y="355615"/>
                </a:lnTo>
                <a:cubicBezTo>
                  <a:pt x="897466" y="353699"/>
                  <a:pt x="896093" y="353046"/>
                  <a:pt x="894498" y="353474"/>
                </a:cubicBezTo>
                <a:lnTo>
                  <a:pt x="893495" y="354386"/>
                </a:lnTo>
                <a:lnTo>
                  <a:pt x="868008" y="347407"/>
                </a:lnTo>
                <a:cubicBezTo>
                  <a:pt x="857616" y="345557"/>
                  <a:pt x="846848" y="344461"/>
                  <a:pt x="835791" y="343719"/>
                </a:cubicBezTo>
                <a:lnTo>
                  <a:pt x="798575" y="341910"/>
                </a:lnTo>
                <a:lnTo>
                  <a:pt x="822866" y="325498"/>
                </a:lnTo>
                <a:lnTo>
                  <a:pt x="810088" y="323581"/>
                </a:lnTo>
                <a:lnTo>
                  <a:pt x="795536" y="318692"/>
                </a:lnTo>
                <a:cubicBezTo>
                  <a:pt x="754653" y="306631"/>
                  <a:pt x="712178" y="295882"/>
                  <a:pt x="667217" y="286646"/>
                </a:cubicBezTo>
                <a:lnTo>
                  <a:pt x="624574" y="276964"/>
                </a:lnTo>
                <a:lnTo>
                  <a:pt x="619326" y="274204"/>
                </a:lnTo>
                <a:lnTo>
                  <a:pt x="590821" y="269302"/>
                </a:lnTo>
                <a:lnTo>
                  <a:pt x="544256" y="258728"/>
                </a:lnTo>
                <a:cubicBezTo>
                  <a:pt x="504726" y="249824"/>
                  <a:pt x="467725" y="240969"/>
                  <a:pt x="436483" y="231115"/>
                </a:cubicBezTo>
                <a:cubicBezTo>
                  <a:pt x="520667" y="242393"/>
                  <a:pt x="616619" y="261059"/>
                  <a:pt x="716310" y="282964"/>
                </a:cubicBezTo>
                <a:lnTo>
                  <a:pt x="841960" y="312602"/>
                </a:lnTo>
                <a:lnTo>
                  <a:pt x="892206" y="278660"/>
                </a:lnTo>
                <a:cubicBezTo>
                  <a:pt x="915462" y="262594"/>
                  <a:pt x="941075" y="250241"/>
                  <a:pt x="969046" y="241596"/>
                </a:cubicBezTo>
                <a:lnTo>
                  <a:pt x="1024109" y="232632"/>
                </a:lnTo>
                <a:lnTo>
                  <a:pt x="950194" y="209862"/>
                </a:lnTo>
                <a:cubicBezTo>
                  <a:pt x="929764" y="203199"/>
                  <a:pt x="857500" y="195805"/>
                  <a:pt x="827504" y="183142"/>
                </a:cubicBezTo>
                <a:cubicBezTo>
                  <a:pt x="787946" y="164478"/>
                  <a:pt x="887435" y="188951"/>
                  <a:pt x="899034" y="190075"/>
                </a:cubicBezTo>
                <a:cubicBezTo>
                  <a:pt x="970341" y="206351"/>
                  <a:pt x="996249" y="208569"/>
                  <a:pt x="1049945" y="217980"/>
                </a:cubicBezTo>
                <a:lnTo>
                  <a:pt x="1095330" y="226686"/>
                </a:lnTo>
                <a:lnTo>
                  <a:pt x="1167544" y="226487"/>
                </a:lnTo>
                <a:lnTo>
                  <a:pt x="1157256" y="223037"/>
                </a:lnTo>
                <a:cubicBezTo>
                  <a:pt x="1146551" y="219670"/>
                  <a:pt x="1136860" y="216730"/>
                  <a:pt x="1131568" y="214949"/>
                </a:cubicBezTo>
                <a:cubicBezTo>
                  <a:pt x="1098343" y="207436"/>
                  <a:pt x="1060039" y="208019"/>
                  <a:pt x="1063934" y="192003"/>
                </a:cubicBezTo>
                <a:cubicBezTo>
                  <a:pt x="1061162" y="196419"/>
                  <a:pt x="1131047" y="196166"/>
                  <a:pt x="1150291" y="194908"/>
                </a:cubicBezTo>
                <a:cubicBezTo>
                  <a:pt x="1150291" y="194908"/>
                  <a:pt x="1185438" y="210804"/>
                  <a:pt x="1176998" y="193203"/>
                </a:cubicBezTo>
                <a:cubicBezTo>
                  <a:pt x="1176998" y="193203"/>
                  <a:pt x="1148647" y="187724"/>
                  <a:pt x="1132634" y="183828"/>
                </a:cubicBezTo>
                <a:cubicBezTo>
                  <a:pt x="1133022" y="171771"/>
                  <a:pt x="1134146" y="160169"/>
                  <a:pt x="1134146" y="160169"/>
                </a:cubicBezTo>
                <a:lnTo>
                  <a:pt x="1128475" y="158541"/>
                </a:lnTo>
                <a:lnTo>
                  <a:pt x="1143238" y="160124"/>
                </a:lnTo>
                <a:cubicBezTo>
                  <a:pt x="1167663" y="162555"/>
                  <a:pt x="1189857" y="164559"/>
                  <a:pt x="1207171" y="165840"/>
                </a:cubicBezTo>
                <a:cubicBezTo>
                  <a:pt x="1222705" y="166741"/>
                  <a:pt x="1271152" y="173796"/>
                  <a:pt x="1235235" y="162941"/>
                </a:cubicBezTo>
                <a:cubicBezTo>
                  <a:pt x="1202323" y="156789"/>
                  <a:pt x="1127484" y="157564"/>
                  <a:pt x="1103044" y="146386"/>
                </a:cubicBezTo>
                <a:cubicBezTo>
                  <a:pt x="1096092" y="144285"/>
                  <a:pt x="1105145" y="139434"/>
                  <a:pt x="1098193" y="137333"/>
                </a:cubicBezTo>
                <a:cubicBezTo>
                  <a:pt x="1089214" y="134618"/>
                  <a:pt x="1080045" y="133311"/>
                  <a:pt x="1070990" y="132649"/>
                </a:cubicBezTo>
                <a:lnTo>
                  <a:pt x="1051522" y="132055"/>
                </a:lnTo>
                <a:lnTo>
                  <a:pt x="1046570" y="127536"/>
                </a:lnTo>
                <a:cubicBezTo>
                  <a:pt x="1045311" y="124436"/>
                  <a:pt x="1049595" y="122511"/>
                  <a:pt x="1071775" y="127197"/>
                </a:cubicBezTo>
                <a:cubicBezTo>
                  <a:pt x="1105738" y="135171"/>
                  <a:pt x="1078572" y="137613"/>
                  <a:pt x="1101324" y="132403"/>
                </a:cubicBezTo>
                <a:cubicBezTo>
                  <a:pt x="1085757" y="135967"/>
                  <a:pt x="1085697" y="116447"/>
                  <a:pt x="1095650" y="110386"/>
                </a:cubicBezTo>
                <a:cubicBezTo>
                  <a:pt x="1088467" y="112031"/>
                  <a:pt x="1191635" y="138812"/>
                  <a:pt x="1194405" y="134396"/>
                </a:cubicBezTo>
                <a:cubicBezTo>
                  <a:pt x="1192284" y="123069"/>
                  <a:pt x="1144580" y="115445"/>
                  <a:pt x="1117135" y="110005"/>
                </a:cubicBezTo>
                <a:lnTo>
                  <a:pt x="1099442" y="105382"/>
                </a:lnTo>
                <a:lnTo>
                  <a:pt x="1173608" y="112941"/>
                </a:lnTo>
                <a:cubicBezTo>
                  <a:pt x="1203565" y="116067"/>
                  <a:pt x="1233036" y="118969"/>
                  <a:pt x="1267376" y="121443"/>
                </a:cubicBezTo>
                <a:cubicBezTo>
                  <a:pt x="1301919" y="124294"/>
                  <a:pt x="1353371" y="136050"/>
                  <a:pt x="1366653" y="131846"/>
                </a:cubicBezTo>
                <a:cubicBezTo>
                  <a:pt x="1371180" y="129421"/>
                  <a:pt x="1373281" y="122467"/>
                  <a:pt x="1377807" y="120040"/>
                </a:cubicBezTo>
                <a:cubicBezTo>
                  <a:pt x="1404993" y="120039"/>
                  <a:pt x="1437436" y="129843"/>
                  <a:pt x="1471979" y="132695"/>
                </a:cubicBezTo>
                <a:lnTo>
                  <a:pt x="1674631" y="159329"/>
                </a:lnTo>
                <a:lnTo>
                  <a:pt x="1706219" y="156097"/>
                </a:lnTo>
                <a:lnTo>
                  <a:pt x="1633522" y="147609"/>
                </a:lnTo>
                <a:cubicBezTo>
                  <a:pt x="1583215" y="141574"/>
                  <a:pt x="1532740" y="135092"/>
                  <a:pt x="1481207" y="127263"/>
                </a:cubicBezTo>
                <a:cubicBezTo>
                  <a:pt x="1450543" y="126217"/>
                  <a:pt x="1411150" y="114311"/>
                  <a:pt x="1453870" y="115209"/>
                </a:cubicBezTo>
                <a:cubicBezTo>
                  <a:pt x="1522552" y="120159"/>
                  <a:pt x="1628930" y="144721"/>
                  <a:pt x="1676178" y="143193"/>
                </a:cubicBezTo>
                <a:cubicBezTo>
                  <a:pt x="1680232" y="144418"/>
                  <a:pt x="1690336" y="136092"/>
                  <a:pt x="1699094" y="134310"/>
                </a:cubicBezTo>
                <a:cubicBezTo>
                  <a:pt x="1710571" y="133988"/>
                  <a:pt x="1734431" y="144990"/>
                  <a:pt x="1758545" y="144692"/>
                </a:cubicBezTo>
                <a:lnTo>
                  <a:pt x="1776878" y="147191"/>
                </a:lnTo>
                <a:lnTo>
                  <a:pt x="1829963" y="139363"/>
                </a:lnTo>
                <a:lnTo>
                  <a:pt x="1672229" y="118606"/>
                </a:lnTo>
                <a:cubicBezTo>
                  <a:pt x="1618501" y="114382"/>
                  <a:pt x="1563897" y="113054"/>
                  <a:pt x="1519977" y="103575"/>
                </a:cubicBezTo>
                <a:cubicBezTo>
                  <a:pt x="1489786" y="98877"/>
                  <a:pt x="1466101" y="87292"/>
                  <a:pt x="1504120" y="91195"/>
                </a:cubicBezTo>
                <a:cubicBezTo>
                  <a:pt x="1569914" y="97328"/>
                  <a:pt x="1633853" y="104638"/>
                  <a:pt x="1696966" y="112814"/>
                </a:cubicBezTo>
                <a:lnTo>
                  <a:pt x="1872106" y="137814"/>
                </a:lnTo>
                <a:lnTo>
                  <a:pt x="1915971" y="137815"/>
                </a:lnTo>
                <a:cubicBezTo>
                  <a:pt x="1919825" y="138301"/>
                  <a:pt x="1922616" y="139208"/>
                  <a:pt x="1924376" y="140603"/>
                </a:cubicBezTo>
                <a:cubicBezTo>
                  <a:pt x="1926102" y="141997"/>
                  <a:pt x="1928929" y="141057"/>
                  <a:pt x="1932745" y="137814"/>
                </a:cubicBezTo>
                <a:cubicBezTo>
                  <a:pt x="1951542" y="128395"/>
                  <a:pt x="1969941" y="122916"/>
                  <a:pt x="1987952" y="121375"/>
                </a:cubicBezTo>
                <a:lnTo>
                  <a:pt x="1988948" y="121512"/>
                </a:lnTo>
                <a:lnTo>
                  <a:pt x="1970124" y="118222"/>
                </a:lnTo>
                <a:cubicBezTo>
                  <a:pt x="1889062" y="101941"/>
                  <a:pt x="1803217" y="99392"/>
                  <a:pt x="1732109" y="89916"/>
                </a:cubicBezTo>
                <a:cubicBezTo>
                  <a:pt x="1717625" y="85539"/>
                  <a:pt x="1663748" y="69258"/>
                  <a:pt x="1661648" y="76208"/>
                </a:cubicBezTo>
                <a:cubicBezTo>
                  <a:pt x="1662550" y="60675"/>
                  <a:pt x="1760198" y="74378"/>
                  <a:pt x="1747963" y="75108"/>
                </a:cubicBezTo>
                <a:cubicBezTo>
                  <a:pt x="1839712" y="83233"/>
                  <a:pt x="1904016" y="102668"/>
                  <a:pt x="2003293" y="113071"/>
                </a:cubicBezTo>
                <a:cubicBezTo>
                  <a:pt x="2019002" y="113392"/>
                  <a:pt x="2039532" y="108216"/>
                  <a:pt x="2054015" y="112592"/>
                </a:cubicBezTo>
                <a:cubicBezTo>
                  <a:pt x="2100791" y="114716"/>
                  <a:pt x="2181679" y="131573"/>
                  <a:pt x="2218648" y="138954"/>
                </a:cubicBezTo>
                <a:lnTo>
                  <a:pt x="2262210" y="148258"/>
                </a:lnTo>
                <a:lnTo>
                  <a:pt x="2301996" y="152665"/>
                </a:lnTo>
                <a:lnTo>
                  <a:pt x="2381899" y="160485"/>
                </a:lnTo>
                <a:lnTo>
                  <a:pt x="2370024" y="156881"/>
                </a:lnTo>
                <a:cubicBezTo>
                  <a:pt x="2251264" y="120989"/>
                  <a:pt x="2137760" y="122093"/>
                  <a:pt x="2008721" y="95110"/>
                </a:cubicBezTo>
                <a:cubicBezTo>
                  <a:pt x="1891335" y="67223"/>
                  <a:pt x="1795062" y="61521"/>
                  <a:pt x="1708420" y="51145"/>
                </a:cubicBezTo>
                <a:cubicBezTo>
                  <a:pt x="1655920" y="42866"/>
                  <a:pt x="1568699" y="32314"/>
                  <a:pt x="1508020" y="25988"/>
                </a:cubicBezTo>
                <a:cubicBezTo>
                  <a:pt x="1474527" y="19659"/>
                  <a:pt x="1408122" y="7179"/>
                  <a:pt x="1461674" y="11982"/>
                </a:cubicBezTo>
                <a:cubicBezTo>
                  <a:pt x="1550415" y="15407"/>
                  <a:pt x="1600817" y="30639"/>
                  <a:pt x="1687457" y="41016"/>
                </a:cubicBezTo>
                <a:cubicBezTo>
                  <a:pt x="1756717" y="46141"/>
                  <a:pt x="1853315" y="63319"/>
                  <a:pt x="1929353" y="71125"/>
                </a:cubicBezTo>
                <a:cubicBezTo>
                  <a:pt x="1979606" y="74299"/>
                  <a:pt x="1906719" y="56066"/>
                  <a:pt x="1891186" y="55166"/>
                </a:cubicBezTo>
                <a:cubicBezTo>
                  <a:pt x="1753094" y="33033"/>
                  <a:pt x="1630104" y="23683"/>
                  <a:pt x="1501969" y="8353"/>
                </a:cubicBezTo>
                <a:cubicBezTo>
                  <a:pt x="1470480" y="3104"/>
                  <a:pt x="1467783" y="556"/>
                  <a:pt x="1476175" y="82"/>
                </a:cubicBez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567000594"/>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userDrawn="1">
  <p:cSld name="187_Custom Layout">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1844723" y="986624"/>
            <a:ext cx="4421941" cy="4876095"/>
          </a:xfrm>
          <a:custGeom>
            <a:avLst/>
            <a:gdLst>
              <a:gd name="connsiteX0" fmla="*/ 101516 w 4421941"/>
              <a:gd name="connsiteY0" fmla="*/ 4740665 h 4876095"/>
              <a:gd name="connsiteX1" fmla="*/ 102922 w 4421941"/>
              <a:gd name="connsiteY1" fmla="*/ 4740930 h 4876095"/>
              <a:gd name="connsiteX2" fmla="*/ 103193 w 4421941"/>
              <a:gd name="connsiteY2" fmla="*/ 4743917 h 4876095"/>
              <a:gd name="connsiteX3" fmla="*/ 102450 w 4421941"/>
              <a:gd name="connsiteY3" fmla="*/ 4743092 h 4876095"/>
              <a:gd name="connsiteX4" fmla="*/ 101516 w 4421941"/>
              <a:gd name="connsiteY4" fmla="*/ 4740665 h 4876095"/>
              <a:gd name="connsiteX5" fmla="*/ 3653393 w 4421941"/>
              <a:gd name="connsiteY5" fmla="*/ 4700686 h 4876095"/>
              <a:gd name="connsiteX6" fmla="*/ 3653458 w 4421941"/>
              <a:gd name="connsiteY6" fmla="*/ 4703134 h 4876095"/>
              <a:gd name="connsiteX7" fmla="*/ 3650671 w 4421941"/>
              <a:gd name="connsiteY7" fmla="*/ 4711939 h 4876095"/>
              <a:gd name="connsiteX8" fmla="*/ 3427370 w 4421941"/>
              <a:gd name="connsiteY8" fmla="*/ 4668610 h 4876095"/>
              <a:gd name="connsiteX9" fmla="*/ 3430891 w 4421941"/>
              <a:gd name="connsiteY9" fmla="*/ 4671753 h 4876095"/>
              <a:gd name="connsiteX10" fmla="*/ 3427370 w 4421941"/>
              <a:gd name="connsiteY10" fmla="*/ 4668610 h 4876095"/>
              <a:gd name="connsiteX11" fmla="*/ 3434115 w 4421941"/>
              <a:gd name="connsiteY11" fmla="*/ 4653646 h 4876095"/>
              <a:gd name="connsiteX12" fmla="*/ 3432227 w 4421941"/>
              <a:gd name="connsiteY12" fmla="*/ 4658557 h 4876095"/>
              <a:gd name="connsiteX13" fmla="*/ 3434115 w 4421941"/>
              <a:gd name="connsiteY13" fmla="*/ 4653646 h 4876095"/>
              <a:gd name="connsiteX14" fmla="*/ 426643 w 4421941"/>
              <a:gd name="connsiteY14" fmla="*/ 4652881 h 4876095"/>
              <a:gd name="connsiteX15" fmla="*/ 421731 w 4421941"/>
              <a:gd name="connsiteY15" fmla="*/ 4657758 h 4876095"/>
              <a:gd name="connsiteX16" fmla="*/ 415518 w 4421941"/>
              <a:gd name="connsiteY16" fmla="*/ 4660835 h 4876095"/>
              <a:gd name="connsiteX17" fmla="*/ 421731 w 4421941"/>
              <a:gd name="connsiteY17" fmla="*/ 4657758 h 4876095"/>
              <a:gd name="connsiteX18" fmla="*/ 426643 w 4421941"/>
              <a:gd name="connsiteY18" fmla="*/ 4652881 h 4876095"/>
              <a:gd name="connsiteX19" fmla="*/ 994070 w 4421941"/>
              <a:gd name="connsiteY19" fmla="*/ 4636618 h 4876095"/>
              <a:gd name="connsiteX20" fmla="*/ 994110 w 4421941"/>
              <a:gd name="connsiteY20" fmla="*/ 4638162 h 4876095"/>
              <a:gd name="connsiteX21" fmla="*/ 992351 w 4421941"/>
              <a:gd name="connsiteY21" fmla="*/ 4643721 h 4876095"/>
              <a:gd name="connsiteX22" fmla="*/ 3568792 w 4421941"/>
              <a:gd name="connsiteY22" fmla="*/ 4629380 h 4876095"/>
              <a:gd name="connsiteX23" fmla="*/ 3570366 w 4421941"/>
              <a:gd name="connsiteY23" fmla="*/ 4629423 h 4876095"/>
              <a:gd name="connsiteX24" fmla="*/ 3568840 w 4421941"/>
              <a:gd name="connsiteY24" fmla="*/ 4631767 h 4876095"/>
              <a:gd name="connsiteX25" fmla="*/ 3567862 w 4421941"/>
              <a:gd name="connsiteY25" fmla="*/ 4632467 h 4876095"/>
              <a:gd name="connsiteX26" fmla="*/ 3705769 w 4421941"/>
              <a:gd name="connsiteY26" fmla="*/ 4613649 h 4876095"/>
              <a:gd name="connsiteX27" fmla="*/ 3706598 w 4421941"/>
              <a:gd name="connsiteY27" fmla="*/ 4616815 h 4876095"/>
              <a:gd name="connsiteX28" fmla="*/ 3703096 w 4421941"/>
              <a:gd name="connsiteY28" fmla="*/ 4621733 h 4876095"/>
              <a:gd name="connsiteX29" fmla="*/ 3705769 w 4421941"/>
              <a:gd name="connsiteY29" fmla="*/ 4613649 h 4876095"/>
              <a:gd name="connsiteX30" fmla="*/ 3708440 w 4421941"/>
              <a:gd name="connsiteY30" fmla="*/ 4605564 h 4876095"/>
              <a:gd name="connsiteX31" fmla="*/ 3709270 w 4421941"/>
              <a:gd name="connsiteY31" fmla="*/ 4608732 h 4876095"/>
              <a:gd name="connsiteX32" fmla="*/ 3705769 w 4421941"/>
              <a:gd name="connsiteY32" fmla="*/ 4613649 h 4876095"/>
              <a:gd name="connsiteX33" fmla="*/ 3708440 w 4421941"/>
              <a:gd name="connsiteY33" fmla="*/ 4605564 h 4876095"/>
              <a:gd name="connsiteX34" fmla="*/ 3472811 w 4421941"/>
              <a:gd name="connsiteY34" fmla="*/ 4603591 h 4876095"/>
              <a:gd name="connsiteX35" fmla="*/ 3473434 w 4421941"/>
              <a:gd name="connsiteY35" fmla="*/ 4606523 h 4876095"/>
              <a:gd name="connsiteX36" fmla="*/ 3473769 w 4421941"/>
              <a:gd name="connsiteY36" fmla="*/ 4608854 h 4876095"/>
              <a:gd name="connsiteX37" fmla="*/ 3473053 w 4421941"/>
              <a:gd name="connsiteY37" fmla="*/ 4613894 h 4876095"/>
              <a:gd name="connsiteX38" fmla="*/ 3472811 w 4421941"/>
              <a:gd name="connsiteY38" fmla="*/ 4603591 h 4876095"/>
              <a:gd name="connsiteX39" fmla="*/ 3107000 w 4421941"/>
              <a:gd name="connsiteY39" fmla="*/ 4600512 h 4876095"/>
              <a:gd name="connsiteX40" fmla="*/ 3107065 w 4421941"/>
              <a:gd name="connsiteY40" fmla="*/ 4602958 h 4876095"/>
              <a:gd name="connsiteX41" fmla="*/ 3104277 w 4421941"/>
              <a:gd name="connsiteY41" fmla="*/ 4611765 h 4876095"/>
              <a:gd name="connsiteX42" fmla="*/ 3713952 w 4421941"/>
              <a:gd name="connsiteY42" fmla="*/ 4583599 h 4876095"/>
              <a:gd name="connsiteX43" fmla="*/ 3713508 w 4421941"/>
              <a:gd name="connsiteY43" fmla="*/ 4593826 h 4876095"/>
              <a:gd name="connsiteX44" fmla="*/ 3708440 w 4421941"/>
              <a:gd name="connsiteY44" fmla="*/ 4605564 h 4876095"/>
              <a:gd name="connsiteX45" fmla="*/ 3713952 w 4421941"/>
              <a:gd name="connsiteY45" fmla="*/ 4583599 h 4876095"/>
              <a:gd name="connsiteX46" fmla="*/ 1027129 w 4421941"/>
              <a:gd name="connsiteY46" fmla="*/ 4581681 h 4876095"/>
              <a:gd name="connsiteX47" fmla="*/ 1027652 w 4421941"/>
              <a:gd name="connsiteY47" fmla="*/ 4583682 h 4876095"/>
              <a:gd name="connsiteX48" fmla="*/ 1025442 w 4421941"/>
              <a:gd name="connsiteY48" fmla="*/ 4586785 h 4876095"/>
              <a:gd name="connsiteX49" fmla="*/ 1027129 w 4421941"/>
              <a:gd name="connsiteY49" fmla="*/ 4581681 h 4876095"/>
              <a:gd name="connsiteX50" fmla="*/ 1028815 w 4421941"/>
              <a:gd name="connsiteY50" fmla="*/ 4576578 h 4876095"/>
              <a:gd name="connsiteX51" fmla="*/ 1029338 w 4421941"/>
              <a:gd name="connsiteY51" fmla="*/ 4578578 h 4876095"/>
              <a:gd name="connsiteX52" fmla="*/ 1027129 w 4421941"/>
              <a:gd name="connsiteY52" fmla="*/ 4581681 h 4876095"/>
              <a:gd name="connsiteX53" fmla="*/ 1028815 w 4421941"/>
              <a:gd name="connsiteY53" fmla="*/ 4576578 h 4876095"/>
              <a:gd name="connsiteX54" fmla="*/ 880092 w 4421941"/>
              <a:gd name="connsiteY54" fmla="*/ 4575334 h 4876095"/>
              <a:gd name="connsiteX55" fmla="*/ 880486 w 4421941"/>
              <a:gd name="connsiteY55" fmla="*/ 4577184 h 4876095"/>
              <a:gd name="connsiteX56" fmla="*/ 880697 w 4421941"/>
              <a:gd name="connsiteY56" fmla="*/ 4578656 h 4876095"/>
              <a:gd name="connsiteX57" fmla="*/ 880245 w 4421941"/>
              <a:gd name="connsiteY57" fmla="*/ 4581837 h 4876095"/>
              <a:gd name="connsiteX58" fmla="*/ 880092 w 4421941"/>
              <a:gd name="connsiteY58" fmla="*/ 4575334 h 4876095"/>
              <a:gd name="connsiteX59" fmla="*/ 649201 w 4421941"/>
              <a:gd name="connsiteY59" fmla="*/ 4573391 h 4876095"/>
              <a:gd name="connsiteX60" fmla="*/ 649242 w 4421941"/>
              <a:gd name="connsiteY60" fmla="*/ 4574934 h 4876095"/>
              <a:gd name="connsiteX61" fmla="*/ 647482 w 4421941"/>
              <a:gd name="connsiteY61" fmla="*/ 4580493 h 4876095"/>
              <a:gd name="connsiteX62" fmla="*/ 2880977 w 4421941"/>
              <a:gd name="connsiteY62" fmla="*/ 4568436 h 4876095"/>
              <a:gd name="connsiteX63" fmla="*/ 2884497 w 4421941"/>
              <a:gd name="connsiteY63" fmla="*/ 4571578 h 4876095"/>
              <a:gd name="connsiteX64" fmla="*/ 2880977 w 4421941"/>
              <a:gd name="connsiteY64" fmla="*/ 4568436 h 4876095"/>
              <a:gd name="connsiteX65" fmla="*/ 709186 w 4421941"/>
              <a:gd name="connsiteY65" fmla="*/ 4565605 h 4876095"/>
              <a:gd name="connsiteX66" fmla="*/ 709492 w 4421941"/>
              <a:gd name="connsiteY66" fmla="*/ 4605281 h 4876095"/>
              <a:gd name="connsiteX67" fmla="*/ 708167 w 4421941"/>
              <a:gd name="connsiteY67" fmla="*/ 4609784 h 4876095"/>
              <a:gd name="connsiteX68" fmla="*/ 706227 w 4421941"/>
              <a:gd name="connsiteY68" fmla="*/ 4614993 h 4876095"/>
              <a:gd name="connsiteX69" fmla="*/ 704858 w 4421941"/>
              <a:gd name="connsiteY69" fmla="*/ 4595810 h 4876095"/>
              <a:gd name="connsiteX70" fmla="*/ 704316 w 4421941"/>
              <a:gd name="connsiteY70" fmla="*/ 4577455 h 4876095"/>
              <a:gd name="connsiteX71" fmla="*/ 707859 w 4421941"/>
              <a:gd name="connsiteY71" fmla="*/ 4569354 h 4876095"/>
              <a:gd name="connsiteX72" fmla="*/ 1032294 w 4421941"/>
              <a:gd name="connsiteY72" fmla="*/ 4562715 h 4876095"/>
              <a:gd name="connsiteX73" fmla="*/ 1032013 w 4421941"/>
              <a:gd name="connsiteY73" fmla="*/ 4569170 h 4876095"/>
              <a:gd name="connsiteX74" fmla="*/ 1028815 w 4421941"/>
              <a:gd name="connsiteY74" fmla="*/ 4576578 h 4876095"/>
              <a:gd name="connsiteX75" fmla="*/ 1032294 w 4421941"/>
              <a:gd name="connsiteY75" fmla="*/ 4562715 h 4876095"/>
              <a:gd name="connsiteX76" fmla="*/ 2887722 w 4421941"/>
              <a:gd name="connsiteY76" fmla="*/ 4553471 h 4876095"/>
              <a:gd name="connsiteX77" fmla="*/ 2885834 w 4421941"/>
              <a:gd name="connsiteY77" fmla="*/ 4558383 h 4876095"/>
              <a:gd name="connsiteX78" fmla="*/ 2887722 w 4421941"/>
              <a:gd name="connsiteY78" fmla="*/ 4553471 h 4876095"/>
              <a:gd name="connsiteX79" fmla="*/ 340603 w 4421941"/>
              <a:gd name="connsiteY79" fmla="*/ 4543168 h 4876095"/>
              <a:gd name="connsiteX80" fmla="*/ 342425 w 4421941"/>
              <a:gd name="connsiteY80" fmla="*/ 4559999 h 4876095"/>
              <a:gd name="connsiteX81" fmla="*/ 340398 w 4421941"/>
              <a:gd name="connsiteY81" fmla="*/ 4552414 h 4876095"/>
              <a:gd name="connsiteX82" fmla="*/ 3325749 w 4421941"/>
              <a:gd name="connsiteY82" fmla="*/ 4533868 h 4876095"/>
              <a:gd name="connsiteX83" fmla="*/ 3329241 w 4421941"/>
              <a:gd name="connsiteY83" fmla="*/ 4552118 h 4876095"/>
              <a:gd name="connsiteX84" fmla="*/ 3327717 w 4421941"/>
              <a:gd name="connsiteY84" fmla="*/ 4557448 h 4876095"/>
              <a:gd name="connsiteX85" fmla="*/ 3325749 w 4421941"/>
              <a:gd name="connsiteY85" fmla="*/ 4533868 h 4876095"/>
              <a:gd name="connsiteX86" fmla="*/ 787270 w 4421941"/>
              <a:gd name="connsiteY86" fmla="*/ 4531326 h 4876095"/>
              <a:gd name="connsiteX87" fmla="*/ 789474 w 4421941"/>
              <a:gd name="connsiteY87" fmla="*/ 4542844 h 4876095"/>
              <a:gd name="connsiteX88" fmla="*/ 788512 w 4421941"/>
              <a:gd name="connsiteY88" fmla="*/ 4546210 h 4876095"/>
              <a:gd name="connsiteX89" fmla="*/ 787270 w 4421941"/>
              <a:gd name="connsiteY89" fmla="*/ 4531326 h 4876095"/>
              <a:gd name="connsiteX90" fmla="*/ 682258 w 4421941"/>
              <a:gd name="connsiteY90" fmla="*/ 4518455 h 4876095"/>
              <a:gd name="connsiteX91" fmla="*/ 682783 w 4421941"/>
              <a:gd name="connsiteY91" fmla="*/ 4520454 h 4876095"/>
              <a:gd name="connsiteX92" fmla="*/ 680572 w 4421941"/>
              <a:gd name="connsiteY92" fmla="*/ 4523556 h 4876095"/>
              <a:gd name="connsiteX93" fmla="*/ 682258 w 4421941"/>
              <a:gd name="connsiteY93" fmla="*/ 4518455 h 4876095"/>
              <a:gd name="connsiteX94" fmla="*/ 3159375 w 4421941"/>
              <a:gd name="connsiteY94" fmla="*/ 4513473 h 4876095"/>
              <a:gd name="connsiteX95" fmla="*/ 3160205 w 4421941"/>
              <a:gd name="connsiteY95" fmla="*/ 4516641 h 4876095"/>
              <a:gd name="connsiteX96" fmla="*/ 3156704 w 4421941"/>
              <a:gd name="connsiteY96" fmla="*/ 4521557 h 4876095"/>
              <a:gd name="connsiteX97" fmla="*/ 3159375 w 4421941"/>
              <a:gd name="connsiteY97" fmla="*/ 4513473 h 4876095"/>
              <a:gd name="connsiteX98" fmla="*/ 683945 w 4421941"/>
              <a:gd name="connsiteY98" fmla="*/ 4513352 h 4876095"/>
              <a:gd name="connsiteX99" fmla="*/ 684468 w 4421941"/>
              <a:gd name="connsiteY99" fmla="*/ 4515351 h 4876095"/>
              <a:gd name="connsiteX100" fmla="*/ 682258 w 4421941"/>
              <a:gd name="connsiteY100" fmla="*/ 4518455 h 4876095"/>
              <a:gd name="connsiteX101" fmla="*/ 683945 w 4421941"/>
              <a:gd name="connsiteY101" fmla="*/ 4513352 h 4876095"/>
              <a:gd name="connsiteX102" fmla="*/ 535222 w 4421941"/>
              <a:gd name="connsiteY102" fmla="*/ 4512105 h 4876095"/>
              <a:gd name="connsiteX103" fmla="*/ 535616 w 4421941"/>
              <a:gd name="connsiteY103" fmla="*/ 4513957 h 4876095"/>
              <a:gd name="connsiteX104" fmla="*/ 535827 w 4421941"/>
              <a:gd name="connsiteY104" fmla="*/ 4515427 h 4876095"/>
              <a:gd name="connsiteX105" fmla="*/ 535375 w 4421941"/>
              <a:gd name="connsiteY105" fmla="*/ 4518609 h 4876095"/>
              <a:gd name="connsiteX106" fmla="*/ 535222 w 4421941"/>
              <a:gd name="connsiteY106" fmla="*/ 4512105 h 4876095"/>
              <a:gd name="connsiteX107" fmla="*/ 115191 w 4421941"/>
              <a:gd name="connsiteY107" fmla="*/ 4510417 h 4876095"/>
              <a:gd name="connsiteX108" fmla="*/ 118830 w 4421941"/>
              <a:gd name="connsiteY108" fmla="*/ 4540780 h 4876095"/>
              <a:gd name="connsiteX109" fmla="*/ 112367 w 4421941"/>
              <a:gd name="connsiteY109" fmla="*/ 4541734 h 4876095"/>
              <a:gd name="connsiteX110" fmla="*/ 115191 w 4421941"/>
              <a:gd name="connsiteY110" fmla="*/ 4510417 h 4876095"/>
              <a:gd name="connsiteX111" fmla="*/ 3162047 w 4421941"/>
              <a:gd name="connsiteY111" fmla="*/ 4505389 h 4876095"/>
              <a:gd name="connsiteX112" fmla="*/ 3162877 w 4421941"/>
              <a:gd name="connsiteY112" fmla="*/ 4508558 h 4876095"/>
              <a:gd name="connsiteX113" fmla="*/ 3159375 w 4421941"/>
              <a:gd name="connsiteY113" fmla="*/ 4513473 h 4876095"/>
              <a:gd name="connsiteX114" fmla="*/ 3162047 w 4421941"/>
              <a:gd name="connsiteY114" fmla="*/ 4505389 h 4876095"/>
              <a:gd name="connsiteX115" fmla="*/ 2926418 w 4421941"/>
              <a:gd name="connsiteY115" fmla="*/ 4503417 h 4876095"/>
              <a:gd name="connsiteX116" fmla="*/ 2927042 w 4421941"/>
              <a:gd name="connsiteY116" fmla="*/ 4506347 h 4876095"/>
              <a:gd name="connsiteX117" fmla="*/ 2927376 w 4421941"/>
              <a:gd name="connsiteY117" fmla="*/ 4508679 h 4876095"/>
              <a:gd name="connsiteX118" fmla="*/ 2926660 w 4421941"/>
              <a:gd name="connsiteY118" fmla="*/ 4513720 h 4876095"/>
              <a:gd name="connsiteX119" fmla="*/ 2926418 w 4421941"/>
              <a:gd name="connsiteY119" fmla="*/ 4503417 h 4876095"/>
              <a:gd name="connsiteX120" fmla="*/ 364316 w 4421941"/>
              <a:gd name="connsiteY120" fmla="*/ 4502377 h 4876095"/>
              <a:gd name="connsiteX121" fmla="*/ 364622 w 4421941"/>
              <a:gd name="connsiteY121" fmla="*/ 4542054 h 4876095"/>
              <a:gd name="connsiteX122" fmla="*/ 363298 w 4421941"/>
              <a:gd name="connsiteY122" fmla="*/ 4546556 h 4876095"/>
              <a:gd name="connsiteX123" fmla="*/ 361358 w 4421941"/>
              <a:gd name="connsiteY123" fmla="*/ 4551765 h 4876095"/>
              <a:gd name="connsiteX124" fmla="*/ 359989 w 4421941"/>
              <a:gd name="connsiteY124" fmla="*/ 4532583 h 4876095"/>
              <a:gd name="connsiteX125" fmla="*/ 359447 w 4421941"/>
              <a:gd name="connsiteY125" fmla="*/ 4514226 h 4876095"/>
              <a:gd name="connsiteX126" fmla="*/ 362990 w 4421941"/>
              <a:gd name="connsiteY126" fmla="*/ 4506125 h 4876095"/>
              <a:gd name="connsiteX127" fmla="*/ 993832 w 4421941"/>
              <a:gd name="connsiteY127" fmla="*/ 4502263 h 4876095"/>
              <a:gd name="connsiteX128" fmla="*/ 993567 w 4421941"/>
              <a:gd name="connsiteY128" fmla="*/ 4506949 h 4876095"/>
              <a:gd name="connsiteX129" fmla="*/ 991339 w 4421941"/>
              <a:gd name="connsiteY129" fmla="*/ 4510440 h 4876095"/>
              <a:gd name="connsiteX130" fmla="*/ 992299 w 4421941"/>
              <a:gd name="connsiteY130" fmla="*/ 4502706 h 4876095"/>
              <a:gd name="connsiteX131" fmla="*/ 993832 w 4421941"/>
              <a:gd name="connsiteY131" fmla="*/ 4502263 h 4876095"/>
              <a:gd name="connsiteX132" fmla="*/ 687423 w 4421941"/>
              <a:gd name="connsiteY132" fmla="*/ 4499488 h 4876095"/>
              <a:gd name="connsiteX133" fmla="*/ 687143 w 4421941"/>
              <a:gd name="connsiteY133" fmla="*/ 4505943 h 4876095"/>
              <a:gd name="connsiteX134" fmla="*/ 683945 w 4421941"/>
              <a:gd name="connsiteY134" fmla="*/ 4513352 h 4876095"/>
              <a:gd name="connsiteX135" fmla="*/ 687423 w 4421941"/>
              <a:gd name="connsiteY135" fmla="*/ 4499488 h 4876095"/>
              <a:gd name="connsiteX136" fmla="*/ 3234226 w 4421941"/>
              <a:gd name="connsiteY136" fmla="*/ 4498689 h 4876095"/>
              <a:gd name="connsiteX137" fmla="*/ 3219607 w 4421941"/>
              <a:gd name="connsiteY137" fmla="*/ 4546213 h 4876095"/>
              <a:gd name="connsiteX138" fmla="*/ 3202055 w 4421941"/>
              <a:gd name="connsiteY138" fmla="*/ 4590504 h 4876095"/>
              <a:gd name="connsiteX139" fmla="*/ 3202281 w 4421941"/>
              <a:gd name="connsiteY139" fmla="*/ 4619773 h 4876095"/>
              <a:gd name="connsiteX140" fmla="*/ 3219607 w 4421941"/>
              <a:gd name="connsiteY140" fmla="*/ 4546213 h 4876095"/>
              <a:gd name="connsiteX141" fmla="*/ 3234226 w 4421941"/>
              <a:gd name="connsiteY141" fmla="*/ 4498689 h 4876095"/>
              <a:gd name="connsiteX142" fmla="*/ 2655644 w 4421941"/>
              <a:gd name="connsiteY142" fmla="*/ 4488002 h 4876095"/>
              <a:gd name="connsiteX143" fmla="*/ 2656128 w 4421941"/>
              <a:gd name="connsiteY143" fmla="*/ 4550863 h 4876095"/>
              <a:gd name="connsiteX144" fmla="*/ 2654032 w 4421941"/>
              <a:gd name="connsiteY144" fmla="*/ 4557999 h 4876095"/>
              <a:gd name="connsiteX145" fmla="*/ 2650955 w 4421941"/>
              <a:gd name="connsiteY145" fmla="*/ 4566251 h 4876095"/>
              <a:gd name="connsiteX146" fmla="*/ 2648788 w 4421941"/>
              <a:gd name="connsiteY146" fmla="*/ 4535858 h 4876095"/>
              <a:gd name="connsiteX147" fmla="*/ 2647929 w 4421941"/>
              <a:gd name="connsiteY147" fmla="*/ 4506777 h 4876095"/>
              <a:gd name="connsiteX148" fmla="*/ 2653542 w 4421941"/>
              <a:gd name="connsiteY148" fmla="*/ 4493941 h 4876095"/>
              <a:gd name="connsiteX149" fmla="*/ 3653017 w 4421941"/>
              <a:gd name="connsiteY149" fmla="*/ 4487823 h 4876095"/>
              <a:gd name="connsiteX150" fmla="*/ 3652594 w 4421941"/>
              <a:gd name="connsiteY150" fmla="*/ 4495248 h 4876095"/>
              <a:gd name="connsiteX151" fmla="*/ 3649066 w 4421941"/>
              <a:gd name="connsiteY151" fmla="*/ 4500777 h 4876095"/>
              <a:gd name="connsiteX152" fmla="*/ 3650586 w 4421941"/>
              <a:gd name="connsiteY152" fmla="*/ 4488525 h 4876095"/>
              <a:gd name="connsiteX153" fmla="*/ 3653017 w 4421941"/>
              <a:gd name="connsiteY153" fmla="*/ 4487823 h 4876095"/>
              <a:gd name="connsiteX154" fmla="*/ 3167559 w 4421941"/>
              <a:gd name="connsiteY154" fmla="*/ 4483425 h 4876095"/>
              <a:gd name="connsiteX155" fmla="*/ 3167114 w 4421941"/>
              <a:gd name="connsiteY155" fmla="*/ 4493651 h 4876095"/>
              <a:gd name="connsiteX156" fmla="*/ 3162047 w 4421941"/>
              <a:gd name="connsiteY156" fmla="*/ 4505389 h 4876095"/>
              <a:gd name="connsiteX157" fmla="*/ 3167559 w 4421941"/>
              <a:gd name="connsiteY157" fmla="*/ 4483425 h 4876095"/>
              <a:gd name="connsiteX158" fmla="*/ 999510 w 4421941"/>
              <a:gd name="connsiteY158" fmla="*/ 4470069 h 4876095"/>
              <a:gd name="connsiteX159" fmla="*/ 1000670 w 4421941"/>
              <a:gd name="connsiteY159" fmla="*/ 4473740 h 4876095"/>
              <a:gd name="connsiteX160" fmla="*/ 999510 w 4421941"/>
              <a:gd name="connsiteY160" fmla="*/ 4470069 h 4876095"/>
              <a:gd name="connsiteX161" fmla="*/ 442400 w 4421941"/>
              <a:gd name="connsiteY161" fmla="*/ 4468099 h 4876095"/>
              <a:gd name="connsiteX162" fmla="*/ 444603 w 4421941"/>
              <a:gd name="connsiteY162" fmla="*/ 4479617 h 4876095"/>
              <a:gd name="connsiteX163" fmla="*/ 443642 w 4421941"/>
              <a:gd name="connsiteY163" fmla="*/ 4482982 h 4876095"/>
              <a:gd name="connsiteX164" fmla="*/ 442400 w 4421941"/>
              <a:gd name="connsiteY164" fmla="*/ 4468099 h 4876095"/>
              <a:gd name="connsiteX165" fmla="*/ 1056569 w 4421941"/>
              <a:gd name="connsiteY165" fmla="*/ 4462644 h 4876095"/>
              <a:gd name="connsiteX166" fmla="*/ 1055261 w 4421941"/>
              <a:gd name="connsiteY166" fmla="*/ 4462840 h 4876095"/>
              <a:gd name="connsiteX167" fmla="*/ 1055533 w 4421941"/>
              <a:gd name="connsiteY167" fmla="*/ 4471572 h 4876095"/>
              <a:gd name="connsiteX168" fmla="*/ 1056569 w 4421941"/>
              <a:gd name="connsiteY168" fmla="*/ 4462644 h 4876095"/>
              <a:gd name="connsiteX169" fmla="*/ 3238105 w 4421941"/>
              <a:gd name="connsiteY169" fmla="*/ 4462245 h 4876095"/>
              <a:gd name="connsiteX170" fmla="*/ 3242369 w 4421941"/>
              <a:gd name="connsiteY170" fmla="*/ 4468512 h 4876095"/>
              <a:gd name="connsiteX171" fmla="*/ 3248421 w 4421941"/>
              <a:gd name="connsiteY171" fmla="*/ 4473183 h 4876095"/>
              <a:gd name="connsiteX172" fmla="*/ 3242369 w 4421941"/>
              <a:gd name="connsiteY172" fmla="*/ 4468512 h 4876095"/>
              <a:gd name="connsiteX173" fmla="*/ 3238105 w 4421941"/>
              <a:gd name="connsiteY173" fmla="*/ 4462245 h 4876095"/>
              <a:gd name="connsiteX174" fmla="*/ 1019366 w 4421941"/>
              <a:gd name="connsiteY174" fmla="*/ 4457230 h 4876095"/>
              <a:gd name="connsiteX175" fmla="*/ 1019254 w 4421941"/>
              <a:gd name="connsiteY175" fmla="*/ 4461525 h 4876095"/>
              <a:gd name="connsiteX176" fmla="*/ 1017159 w 4421941"/>
              <a:gd name="connsiteY176" fmla="*/ 4465999 h 4876095"/>
              <a:gd name="connsiteX177" fmla="*/ 1019366 w 4421941"/>
              <a:gd name="connsiteY177" fmla="*/ 4457230 h 4876095"/>
              <a:gd name="connsiteX178" fmla="*/ 714314 w 4421941"/>
              <a:gd name="connsiteY178" fmla="*/ 4450668 h 4876095"/>
              <a:gd name="connsiteX179" fmla="*/ 714580 w 4421941"/>
              <a:gd name="connsiteY179" fmla="*/ 4460757 h 4876095"/>
              <a:gd name="connsiteX180" fmla="*/ 709878 w 4421941"/>
              <a:gd name="connsiteY180" fmla="*/ 4507497 h 4876095"/>
              <a:gd name="connsiteX181" fmla="*/ 709532 w 4421941"/>
              <a:gd name="connsiteY181" fmla="*/ 4530533 h 4876095"/>
              <a:gd name="connsiteX182" fmla="*/ 709162 w 4421941"/>
              <a:gd name="connsiteY182" fmla="*/ 4530115 h 4876095"/>
              <a:gd name="connsiteX183" fmla="*/ 704903 w 4421941"/>
              <a:gd name="connsiteY183" fmla="*/ 4541759 h 4876095"/>
              <a:gd name="connsiteX184" fmla="*/ 703392 w 4421941"/>
              <a:gd name="connsiteY184" fmla="*/ 4546141 h 4876095"/>
              <a:gd name="connsiteX185" fmla="*/ 703176 w 4421941"/>
              <a:gd name="connsiteY185" fmla="*/ 4538859 h 4876095"/>
              <a:gd name="connsiteX186" fmla="*/ 703230 w 4421941"/>
              <a:gd name="connsiteY186" fmla="*/ 4491352 h 4876095"/>
              <a:gd name="connsiteX187" fmla="*/ 708755 w 4421941"/>
              <a:gd name="connsiteY187" fmla="*/ 4474185 h 4876095"/>
              <a:gd name="connsiteX188" fmla="*/ 559078 w 4421941"/>
              <a:gd name="connsiteY188" fmla="*/ 4440140 h 4876095"/>
              <a:gd name="connsiteX189" fmla="*/ 562412 w 4421941"/>
              <a:gd name="connsiteY189" fmla="*/ 4479020 h 4876095"/>
              <a:gd name="connsiteX190" fmla="*/ 559078 w 4421941"/>
              <a:gd name="connsiteY190" fmla="*/ 4440140 h 4876095"/>
              <a:gd name="connsiteX191" fmla="*/ 648962 w 4421941"/>
              <a:gd name="connsiteY191" fmla="*/ 4439035 h 4876095"/>
              <a:gd name="connsiteX192" fmla="*/ 648697 w 4421941"/>
              <a:gd name="connsiteY192" fmla="*/ 4443722 h 4876095"/>
              <a:gd name="connsiteX193" fmla="*/ 646469 w 4421941"/>
              <a:gd name="connsiteY193" fmla="*/ 4447212 h 4876095"/>
              <a:gd name="connsiteX194" fmla="*/ 647428 w 4421941"/>
              <a:gd name="connsiteY194" fmla="*/ 4439479 h 4876095"/>
              <a:gd name="connsiteX195" fmla="*/ 648962 w 4421941"/>
              <a:gd name="connsiteY195" fmla="*/ 4439035 h 4876095"/>
              <a:gd name="connsiteX196" fmla="*/ 3662011 w 4421941"/>
              <a:gd name="connsiteY196" fmla="*/ 4436817 h 4876095"/>
              <a:gd name="connsiteX197" fmla="*/ 3663849 w 4421941"/>
              <a:gd name="connsiteY197" fmla="*/ 4442630 h 4876095"/>
              <a:gd name="connsiteX198" fmla="*/ 3662011 w 4421941"/>
              <a:gd name="connsiteY198" fmla="*/ 4436817 h 4876095"/>
              <a:gd name="connsiteX199" fmla="*/ 2779356 w 4421941"/>
              <a:gd name="connsiteY199" fmla="*/ 4433693 h 4876095"/>
              <a:gd name="connsiteX200" fmla="*/ 2782848 w 4421941"/>
              <a:gd name="connsiteY200" fmla="*/ 4451942 h 4876095"/>
              <a:gd name="connsiteX201" fmla="*/ 2781324 w 4421941"/>
              <a:gd name="connsiteY201" fmla="*/ 4457274 h 4876095"/>
              <a:gd name="connsiteX202" fmla="*/ 2779356 w 4421941"/>
              <a:gd name="connsiteY202" fmla="*/ 4433693 h 4876095"/>
              <a:gd name="connsiteX203" fmla="*/ 3752412 w 4421941"/>
              <a:gd name="connsiteY203" fmla="*/ 4425051 h 4876095"/>
              <a:gd name="connsiteX204" fmla="*/ 3750342 w 4421941"/>
              <a:gd name="connsiteY204" fmla="*/ 4425361 h 4876095"/>
              <a:gd name="connsiteX205" fmla="*/ 3750773 w 4421941"/>
              <a:gd name="connsiteY205" fmla="*/ 4439197 h 4876095"/>
              <a:gd name="connsiteX206" fmla="*/ 3752412 w 4421941"/>
              <a:gd name="connsiteY206" fmla="*/ 4425051 h 4876095"/>
              <a:gd name="connsiteX207" fmla="*/ 3693470 w 4421941"/>
              <a:gd name="connsiteY207" fmla="*/ 4416475 h 4876095"/>
              <a:gd name="connsiteX208" fmla="*/ 3693294 w 4421941"/>
              <a:gd name="connsiteY208" fmla="*/ 4423277 h 4876095"/>
              <a:gd name="connsiteX209" fmla="*/ 3689975 w 4421941"/>
              <a:gd name="connsiteY209" fmla="*/ 4430366 h 4876095"/>
              <a:gd name="connsiteX210" fmla="*/ 3693470 w 4421941"/>
              <a:gd name="connsiteY210" fmla="*/ 4416475 h 4876095"/>
              <a:gd name="connsiteX211" fmla="*/ 3617561 w 4421941"/>
              <a:gd name="connsiteY211" fmla="*/ 4409331 h 4876095"/>
              <a:gd name="connsiteX212" fmla="*/ 3615540 w 4421941"/>
              <a:gd name="connsiteY212" fmla="*/ 4453770 h 4876095"/>
              <a:gd name="connsiteX213" fmla="*/ 3615738 w 4421941"/>
              <a:gd name="connsiteY213" fmla="*/ 4475725 h 4876095"/>
              <a:gd name="connsiteX214" fmla="*/ 3626686 w 4421941"/>
              <a:gd name="connsiteY214" fmla="*/ 4439989 h 4876095"/>
              <a:gd name="connsiteX215" fmla="*/ 3624049 w 4421941"/>
              <a:gd name="connsiteY215" fmla="*/ 4420289 h 4876095"/>
              <a:gd name="connsiteX216" fmla="*/ 3617561 w 4421941"/>
              <a:gd name="connsiteY216" fmla="*/ 4409331 h 4876095"/>
              <a:gd name="connsiteX217" fmla="*/ 654640 w 4421941"/>
              <a:gd name="connsiteY217" fmla="*/ 4406842 h 4876095"/>
              <a:gd name="connsiteX218" fmla="*/ 655799 w 4421941"/>
              <a:gd name="connsiteY218" fmla="*/ 4410512 h 4876095"/>
              <a:gd name="connsiteX219" fmla="*/ 654640 w 4421941"/>
              <a:gd name="connsiteY219" fmla="*/ 4406842 h 4876095"/>
              <a:gd name="connsiteX220" fmla="*/ 711700 w 4421941"/>
              <a:gd name="connsiteY220" fmla="*/ 4399416 h 4876095"/>
              <a:gd name="connsiteX221" fmla="*/ 710391 w 4421941"/>
              <a:gd name="connsiteY221" fmla="*/ 4399611 h 4876095"/>
              <a:gd name="connsiteX222" fmla="*/ 708599 w 4421941"/>
              <a:gd name="connsiteY222" fmla="*/ 4403080 h 4876095"/>
              <a:gd name="connsiteX223" fmla="*/ 708336 w 4421941"/>
              <a:gd name="connsiteY223" fmla="*/ 4404099 h 4876095"/>
              <a:gd name="connsiteX224" fmla="*/ 708155 w 4421941"/>
              <a:gd name="connsiteY224" fmla="*/ 4406906 h 4876095"/>
              <a:gd name="connsiteX225" fmla="*/ 710664 w 4421941"/>
              <a:gd name="connsiteY225" fmla="*/ 4408346 h 4876095"/>
              <a:gd name="connsiteX226" fmla="*/ 711700 w 4421941"/>
              <a:gd name="connsiteY226" fmla="*/ 4399416 h 4876095"/>
              <a:gd name="connsiteX227" fmla="*/ 3374445 w 4421941"/>
              <a:gd name="connsiteY227" fmla="*/ 4397462 h 4876095"/>
              <a:gd name="connsiteX228" fmla="*/ 3372557 w 4421941"/>
              <a:gd name="connsiteY228" fmla="*/ 4402375 h 4876095"/>
              <a:gd name="connsiteX229" fmla="*/ 3374445 w 4421941"/>
              <a:gd name="connsiteY229" fmla="*/ 4397462 h 4876095"/>
              <a:gd name="connsiteX230" fmla="*/ 674496 w 4421941"/>
              <a:gd name="connsiteY230" fmla="*/ 4394003 h 4876095"/>
              <a:gd name="connsiteX231" fmla="*/ 674385 w 4421941"/>
              <a:gd name="connsiteY231" fmla="*/ 4398296 h 4876095"/>
              <a:gd name="connsiteX232" fmla="*/ 672289 w 4421941"/>
              <a:gd name="connsiteY232" fmla="*/ 4402770 h 4876095"/>
              <a:gd name="connsiteX233" fmla="*/ 674496 w 4421941"/>
              <a:gd name="connsiteY233" fmla="*/ 4394003 h 4876095"/>
              <a:gd name="connsiteX234" fmla="*/ 726843 w 4421941"/>
              <a:gd name="connsiteY234" fmla="*/ 4392530 h 4876095"/>
              <a:gd name="connsiteX235" fmla="*/ 726782 w 4421941"/>
              <a:gd name="connsiteY235" fmla="*/ 4396170 h 4876095"/>
              <a:gd name="connsiteX236" fmla="*/ 721804 w 4421941"/>
              <a:gd name="connsiteY236" fmla="*/ 4429696 h 4876095"/>
              <a:gd name="connsiteX237" fmla="*/ 720104 w 4421941"/>
              <a:gd name="connsiteY237" fmla="*/ 4427201 h 4876095"/>
              <a:gd name="connsiteX238" fmla="*/ 719731 w 4421941"/>
              <a:gd name="connsiteY238" fmla="*/ 4425665 h 4876095"/>
              <a:gd name="connsiteX239" fmla="*/ 3106624 w 4421941"/>
              <a:gd name="connsiteY239" fmla="*/ 4387648 h 4876095"/>
              <a:gd name="connsiteX240" fmla="*/ 3106202 w 4421941"/>
              <a:gd name="connsiteY240" fmla="*/ 4395072 h 4876095"/>
              <a:gd name="connsiteX241" fmla="*/ 3102672 w 4421941"/>
              <a:gd name="connsiteY241" fmla="*/ 4400603 h 4876095"/>
              <a:gd name="connsiteX242" fmla="*/ 3104194 w 4421941"/>
              <a:gd name="connsiteY242" fmla="*/ 4388350 h 4876095"/>
              <a:gd name="connsiteX243" fmla="*/ 3106624 w 4421941"/>
              <a:gd name="connsiteY243" fmla="*/ 4387648 h 4876095"/>
              <a:gd name="connsiteX244" fmla="*/ 522640 w 4421941"/>
              <a:gd name="connsiteY244" fmla="*/ 4382433 h 4876095"/>
              <a:gd name="connsiteX245" fmla="*/ 521677 w 4421941"/>
              <a:gd name="connsiteY245" fmla="*/ 4389755 h 4876095"/>
              <a:gd name="connsiteX246" fmla="*/ 521246 w 4421941"/>
              <a:gd name="connsiteY246" fmla="*/ 4396939 h 4876095"/>
              <a:gd name="connsiteX247" fmla="*/ 521773 w 4421941"/>
              <a:gd name="connsiteY247" fmla="*/ 4393860 h 4876095"/>
              <a:gd name="connsiteX248" fmla="*/ 595724 w 4421941"/>
              <a:gd name="connsiteY248" fmla="*/ 4372531 h 4876095"/>
              <a:gd name="connsiteX249" fmla="*/ 593906 w 4421941"/>
              <a:gd name="connsiteY249" fmla="*/ 4379282 h 4876095"/>
              <a:gd name="connsiteX250" fmla="*/ 593566 w 4421941"/>
              <a:gd name="connsiteY250" fmla="*/ 4398397 h 4876095"/>
              <a:gd name="connsiteX251" fmla="*/ 593329 w 4421941"/>
              <a:gd name="connsiteY251" fmla="*/ 4414279 h 4876095"/>
              <a:gd name="connsiteX252" fmla="*/ 594204 w 4421941"/>
              <a:gd name="connsiteY252" fmla="*/ 4410879 h 4876095"/>
              <a:gd name="connsiteX253" fmla="*/ 593824 w 4421941"/>
              <a:gd name="connsiteY253" fmla="*/ 4404821 h 4876095"/>
              <a:gd name="connsiteX254" fmla="*/ 594561 w 4421941"/>
              <a:gd name="connsiteY254" fmla="*/ 4386863 h 4876095"/>
              <a:gd name="connsiteX255" fmla="*/ 521382 w 4421941"/>
              <a:gd name="connsiteY255" fmla="*/ 4369784 h 4876095"/>
              <a:gd name="connsiteX256" fmla="*/ 521248 w 4421941"/>
              <a:gd name="connsiteY256" fmla="*/ 4371742 h 4876095"/>
              <a:gd name="connsiteX257" fmla="*/ 520846 w 4421941"/>
              <a:gd name="connsiteY257" fmla="*/ 4369970 h 4876095"/>
              <a:gd name="connsiteX258" fmla="*/ 3354321 w 4421941"/>
              <a:gd name="connsiteY258" fmla="*/ 4366302 h 4876095"/>
              <a:gd name="connsiteX259" fmla="*/ 3352574 w 4421941"/>
              <a:gd name="connsiteY259" fmla="*/ 4376099 h 4876095"/>
              <a:gd name="connsiteX260" fmla="*/ 3348772 w 4421941"/>
              <a:gd name="connsiteY260" fmla="*/ 4383631 h 4876095"/>
              <a:gd name="connsiteX261" fmla="*/ 3354321 w 4421941"/>
              <a:gd name="connsiteY261" fmla="*/ 4366302 h 4876095"/>
              <a:gd name="connsiteX262" fmla="*/ 1074148 w 4421941"/>
              <a:gd name="connsiteY262" fmla="*/ 4342044 h 4876095"/>
              <a:gd name="connsiteX263" fmla="*/ 1065701 w 4421941"/>
              <a:gd name="connsiteY263" fmla="*/ 4396613 h 4876095"/>
              <a:gd name="connsiteX264" fmla="*/ 1070347 w 4421941"/>
              <a:gd name="connsiteY264" fmla="*/ 4368714 h 4876095"/>
              <a:gd name="connsiteX265" fmla="*/ 1067868 w 4421941"/>
              <a:gd name="connsiteY265" fmla="*/ 4368747 h 4876095"/>
              <a:gd name="connsiteX266" fmla="*/ 1074148 w 4421941"/>
              <a:gd name="connsiteY266" fmla="*/ 4342044 h 4876095"/>
              <a:gd name="connsiteX267" fmla="*/ 3115618 w 4421941"/>
              <a:gd name="connsiteY267" fmla="*/ 4336642 h 4876095"/>
              <a:gd name="connsiteX268" fmla="*/ 3117455 w 4421941"/>
              <a:gd name="connsiteY268" fmla="*/ 4342456 h 4876095"/>
              <a:gd name="connsiteX269" fmla="*/ 3115618 w 4421941"/>
              <a:gd name="connsiteY269" fmla="*/ 4336642 h 4876095"/>
              <a:gd name="connsiteX270" fmla="*/ 3454583 w 4421941"/>
              <a:gd name="connsiteY270" fmla="*/ 4332737 h 4876095"/>
              <a:gd name="connsiteX271" fmla="*/ 3453029 w 4421941"/>
              <a:gd name="connsiteY271" fmla="*/ 4346215 h 4876095"/>
              <a:gd name="connsiteX272" fmla="*/ 3444725 w 4421941"/>
              <a:gd name="connsiteY272" fmla="*/ 4356560 h 4876095"/>
              <a:gd name="connsiteX273" fmla="*/ 3444626 w 4421941"/>
              <a:gd name="connsiteY273" fmla="*/ 4359440 h 4876095"/>
              <a:gd name="connsiteX274" fmla="*/ 3445264 w 4421941"/>
              <a:gd name="connsiteY274" fmla="*/ 4383591 h 4876095"/>
              <a:gd name="connsiteX275" fmla="*/ 3454510 w 4421941"/>
              <a:gd name="connsiteY275" fmla="*/ 4351718 h 4876095"/>
              <a:gd name="connsiteX276" fmla="*/ 594863 w 4421941"/>
              <a:gd name="connsiteY276" fmla="*/ 4331129 h 4876095"/>
              <a:gd name="connsiteX277" fmla="*/ 594571 w 4421941"/>
              <a:gd name="connsiteY277" fmla="*/ 4355845 h 4876095"/>
              <a:gd name="connsiteX278" fmla="*/ 594715 w 4421941"/>
              <a:gd name="connsiteY278" fmla="*/ 4356720 h 4876095"/>
              <a:gd name="connsiteX279" fmla="*/ 597360 w 4421941"/>
              <a:gd name="connsiteY279" fmla="*/ 4344127 h 4876095"/>
              <a:gd name="connsiteX280" fmla="*/ 596612 w 4421941"/>
              <a:gd name="connsiteY280" fmla="*/ 4335459 h 4876095"/>
              <a:gd name="connsiteX281" fmla="*/ 594863 w 4421941"/>
              <a:gd name="connsiteY281" fmla="*/ 4331129 h 4876095"/>
              <a:gd name="connsiteX282" fmla="*/ 253671 w 4421941"/>
              <a:gd name="connsiteY282" fmla="*/ 4330830 h 4876095"/>
              <a:gd name="connsiteX283" fmla="*/ 253656 w 4421941"/>
              <a:gd name="connsiteY283" fmla="*/ 4331411 h 4876095"/>
              <a:gd name="connsiteX284" fmla="*/ 251276 w 4421941"/>
              <a:gd name="connsiteY284" fmla="*/ 4363194 h 4876095"/>
              <a:gd name="connsiteX285" fmla="*/ 250343 w 4421941"/>
              <a:gd name="connsiteY285" fmla="*/ 4366839 h 4876095"/>
              <a:gd name="connsiteX286" fmla="*/ 249256 w 4421941"/>
              <a:gd name="connsiteY286" fmla="*/ 4368417 h 4876095"/>
              <a:gd name="connsiteX287" fmla="*/ 247526 w 4421941"/>
              <a:gd name="connsiteY287" fmla="*/ 4365281 h 4876095"/>
              <a:gd name="connsiteX288" fmla="*/ 246531 w 4421941"/>
              <a:gd name="connsiteY288" fmla="*/ 4358532 h 4876095"/>
              <a:gd name="connsiteX289" fmla="*/ 730796 w 4421941"/>
              <a:gd name="connsiteY289" fmla="*/ 4327128 h 4876095"/>
              <a:gd name="connsiteX290" fmla="*/ 729376 w 4421941"/>
              <a:gd name="connsiteY290" fmla="*/ 4327670 h 4876095"/>
              <a:gd name="connsiteX291" fmla="*/ 728856 w 4421941"/>
              <a:gd name="connsiteY291" fmla="*/ 4331334 h 4876095"/>
              <a:gd name="connsiteX292" fmla="*/ 729059 w 4421941"/>
              <a:gd name="connsiteY292" fmla="*/ 4332163 h 4876095"/>
              <a:gd name="connsiteX293" fmla="*/ 729431 w 4421941"/>
              <a:gd name="connsiteY293" fmla="*/ 4331847 h 4876095"/>
              <a:gd name="connsiteX294" fmla="*/ 3206020 w 4421941"/>
              <a:gd name="connsiteY294" fmla="*/ 4324877 h 4876095"/>
              <a:gd name="connsiteX295" fmla="*/ 3203948 w 4421941"/>
              <a:gd name="connsiteY295" fmla="*/ 4325186 h 4876095"/>
              <a:gd name="connsiteX296" fmla="*/ 3201109 w 4421941"/>
              <a:gd name="connsiteY296" fmla="*/ 4330680 h 4876095"/>
              <a:gd name="connsiteX297" fmla="*/ 3200690 w 4421941"/>
              <a:gd name="connsiteY297" fmla="*/ 4332297 h 4876095"/>
              <a:gd name="connsiteX298" fmla="*/ 3200403 w 4421941"/>
              <a:gd name="connsiteY298" fmla="*/ 4336742 h 4876095"/>
              <a:gd name="connsiteX299" fmla="*/ 3204378 w 4421941"/>
              <a:gd name="connsiteY299" fmla="*/ 4339023 h 4876095"/>
              <a:gd name="connsiteX300" fmla="*/ 3206020 w 4421941"/>
              <a:gd name="connsiteY300" fmla="*/ 4324877 h 4876095"/>
              <a:gd name="connsiteX301" fmla="*/ 3147076 w 4421941"/>
              <a:gd name="connsiteY301" fmla="*/ 4316300 h 4876095"/>
              <a:gd name="connsiteX302" fmla="*/ 3146901 w 4421941"/>
              <a:gd name="connsiteY302" fmla="*/ 4323103 h 4876095"/>
              <a:gd name="connsiteX303" fmla="*/ 3143582 w 4421941"/>
              <a:gd name="connsiteY303" fmla="*/ 4330191 h 4876095"/>
              <a:gd name="connsiteX304" fmla="*/ 3147076 w 4421941"/>
              <a:gd name="connsiteY304" fmla="*/ 4316300 h 4876095"/>
              <a:gd name="connsiteX305" fmla="*/ 617627 w 4421941"/>
              <a:gd name="connsiteY305" fmla="*/ 4315260 h 4876095"/>
              <a:gd name="connsiteX306" fmla="*/ 617661 w 4421941"/>
              <a:gd name="connsiteY306" fmla="*/ 4315291 h 4876095"/>
              <a:gd name="connsiteX307" fmla="*/ 618428 w 4421941"/>
              <a:gd name="connsiteY307" fmla="*/ 4315976 h 4876095"/>
              <a:gd name="connsiteX308" fmla="*/ 618429 w 4421941"/>
              <a:gd name="connsiteY308" fmla="*/ 4315975 h 4876095"/>
              <a:gd name="connsiteX309" fmla="*/ 3230013 w 4421941"/>
              <a:gd name="connsiteY309" fmla="*/ 4313967 h 4876095"/>
              <a:gd name="connsiteX310" fmla="*/ 3229915 w 4421941"/>
              <a:gd name="connsiteY310" fmla="*/ 4319733 h 4876095"/>
              <a:gd name="connsiteX311" fmla="*/ 3222028 w 4421941"/>
              <a:gd name="connsiteY311" fmla="*/ 4372851 h 4876095"/>
              <a:gd name="connsiteX312" fmla="*/ 3219336 w 4421941"/>
              <a:gd name="connsiteY312" fmla="*/ 4368896 h 4876095"/>
              <a:gd name="connsiteX313" fmla="*/ 3218745 w 4421941"/>
              <a:gd name="connsiteY313" fmla="*/ 4366462 h 4876095"/>
              <a:gd name="connsiteX314" fmla="*/ 2663769 w 4421941"/>
              <a:gd name="connsiteY314" fmla="*/ 4305904 h 4876095"/>
              <a:gd name="connsiteX315" fmla="*/ 2664191 w 4421941"/>
              <a:gd name="connsiteY315" fmla="*/ 4321888 h 4876095"/>
              <a:gd name="connsiteX316" fmla="*/ 2656740 w 4421941"/>
              <a:gd name="connsiteY316" fmla="*/ 4395939 h 4876095"/>
              <a:gd name="connsiteX317" fmla="*/ 2656194 w 4421941"/>
              <a:gd name="connsiteY317" fmla="*/ 4432435 h 4876095"/>
              <a:gd name="connsiteX318" fmla="*/ 2655608 w 4421941"/>
              <a:gd name="connsiteY318" fmla="*/ 4431773 h 4876095"/>
              <a:gd name="connsiteX319" fmla="*/ 2648861 w 4421941"/>
              <a:gd name="connsiteY319" fmla="*/ 4450223 h 4876095"/>
              <a:gd name="connsiteX320" fmla="*/ 2646463 w 4421941"/>
              <a:gd name="connsiteY320" fmla="*/ 4457165 h 4876095"/>
              <a:gd name="connsiteX321" fmla="*/ 2646124 w 4421941"/>
              <a:gd name="connsiteY321" fmla="*/ 4445629 h 4876095"/>
              <a:gd name="connsiteX322" fmla="*/ 2646209 w 4421941"/>
              <a:gd name="connsiteY322" fmla="*/ 4370360 h 4876095"/>
              <a:gd name="connsiteX323" fmla="*/ 2654963 w 4421941"/>
              <a:gd name="connsiteY323" fmla="*/ 4343160 h 4876095"/>
              <a:gd name="connsiteX324" fmla="*/ 685467 w 4421941"/>
              <a:gd name="connsiteY324" fmla="*/ 4301307 h 4876095"/>
              <a:gd name="connsiteX325" fmla="*/ 682726 w 4421941"/>
              <a:gd name="connsiteY325" fmla="*/ 4312953 h 4876095"/>
              <a:gd name="connsiteX326" fmla="*/ 682825 w 4421941"/>
              <a:gd name="connsiteY326" fmla="*/ 4312655 h 4876095"/>
              <a:gd name="connsiteX327" fmla="*/ 685304 w 4421941"/>
              <a:gd name="connsiteY327" fmla="*/ 4303111 h 4876095"/>
              <a:gd name="connsiteX328" fmla="*/ 2906483 w 4421941"/>
              <a:gd name="connsiteY328" fmla="*/ 4297971 h 4876095"/>
              <a:gd name="connsiteX329" fmla="*/ 2904957 w 4421941"/>
              <a:gd name="connsiteY329" fmla="*/ 4309569 h 4876095"/>
              <a:gd name="connsiteX330" fmla="*/ 2904274 w 4421941"/>
              <a:gd name="connsiteY330" fmla="*/ 4320952 h 4876095"/>
              <a:gd name="connsiteX331" fmla="*/ 2905111 w 4421941"/>
              <a:gd name="connsiteY331" fmla="*/ 4316075 h 4876095"/>
              <a:gd name="connsiteX332" fmla="*/ 2828052 w 4421941"/>
              <a:gd name="connsiteY332" fmla="*/ 4297287 h 4876095"/>
              <a:gd name="connsiteX333" fmla="*/ 2826164 w 4421941"/>
              <a:gd name="connsiteY333" fmla="*/ 4302199 h 4876095"/>
              <a:gd name="connsiteX334" fmla="*/ 2828052 w 4421941"/>
              <a:gd name="connsiteY334" fmla="*/ 4297287 h 4876095"/>
              <a:gd name="connsiteX335" fmla="*/ 3603369 w 4421941"/>
              <a:gd name="connsiteY335" fmla="*/ 4291717 h 4876095"/>
              <a:gd name="connsiteX336" fmla="*/ 3606889 w 4421941"/>
              <a:gd name="connsiteY336" fmla="*/ 4294861 h 4876095"/>
              <a:gd name="connsiteX337" fmla="*/ 3610630 w 4421941"/>
              <a:gd name="connsiteY337" fmla="*/ 4298113 h 4876095"/>
              <a:gd name="connsiteX338" fmla="*/ 3606889 w 4421941"/>
              <a:gd name="connsiteY338" fmla="*/ 4294861 h 4876095"/>
              <a:gd name="connsiteX339" fmla="*/ 3603369 w 4421941"/>
              <a:gd name="connsiteY339" fmla="*/ 4291717 h 4876095"/>
              <a:gd name="connsiteX340" fmla="*/ 3022273 w 4421941"/>
              <a:gd name="connsiteY340" fmla="*/ 4282279 h 4876095"/>
              <a:gd name="connsiteX341" fmla="*/ 3019393 w 4421941"/>
              <a:gd name="connsiteY341" fmla="*/ 4292979 h 4876095"/>
              <a:gd name="connsiteX342" fmla="*/ 3018856 w 4421941"/>
              <a:gd name="connsiteY342" fmla="*/ 4323262 h 4876095"/>
              <a:gd name="connsiteX343" fmla="*/ 3018480 w 4421941"/>
              <a:gd name="connsiteY343" fmla="*/ 4348425 h 4876095"/>
              <a:gd name="connsiteX344" fmla="*/ 3019868 w 4421941"/>
              <a:gd name="connsiteY344" fmla="*/ 4343038 h 4876095"/>
              <a:gd name="connsiteX345" fmla="*/ 3019264 w 4421941"/>
              <a:gd name="connsiteY345" fmla="*/ 4333439 h 4876095"/>
              <a:gd name="connsiteX346" fmla="*/ 3020433 w 4421941"/>
              <a:gd name="connsiteY346" fmla="*/ 4304988 h 4876095"/>
              <a:gd name="connsiteX347" fmla="*/ 749513 w 4421941"/>
              <a:gd name="connsiteY347" fmla="*/ 4280663 h 4876095"/>
              <a:gd name="connsiteX348" fmla="*/ 752718 w 4421941"/>
              <a:gd name="connsiteY348" fmla="*/ 4283261 h 4876095"/>
              <a:gd name="connsiteX349" fmla="*/ 751866 w 4421941"/>
              <a:gd name="connsiteY349" fmla="*/ 4281037 h 4876095"/>
              <a:gd name="connsiteX350" fmla="*/ 749513 w 4421941"/>
              <a:gd name="connsiteY350" fmla="*/ 4280663 h 4876095"/>
              <a:gd name="connsiteX351" fmla="*/ 2904491 w 4421941"/>
              <a:gd name="connsiteY351" fmla="*/ 4277927 h 4876095"/>
              <a:gd name="connsiteX352" fmla="*/ 2904279 w 4421941"/>
              <a:gd name="connsiteY352" fmla="*/ 4281032 h 4876095"/>
              <a:gd name="connsiteX353" fmla="*/ 2903643 w 4421941"/>
              <a:gd name="connsiteY353" fmla="*/ 4278225 h 4876095"/>
              <a:gd name="connsiteX354" fmla="*/ 3259199 w 4421941"/>
              <a:gd name="connsiteY354" fmla="*/ 4272881 h 4876095"/>
              <a:gd name="connsiteX355" fmla="*/ 3259613 w 4421941"/>
              <a:gd name="connsiteY355" fmla="*/ 4273241 h 4876095"/>
              <a:gd name="connsiteX356" fmla="*/ 3262941 w 4421941"/>
              <a:gd name="connsiteY356" fmla="*/ 4276133 h 4876095"/>
              <a:gd name="connsiteX357" fmla="*/ 3260603 w 4421941"/>
              <a:gd name="connsiteY357" fmla="*/ 4274100 h 4876095"/>
              <a:gd name="connsiteX358" fmla="*/ 3259613 w 4421941"/>
              <a:gd name="connsiteY358" fmla="*/ 4273241 h 4876095"/>
              <a:gd name="connsiteX359" fmla="*/ 3259258 w 4421941"/>
              <a:gd name="connsiteY359" fmla="*/ 4272931 h 4876095"/>
              <a:gd name="connsiteX360" fmla="*/ 3259199 w 4421941"/>
              <a:gd name="connsiteY360" fmla="*/ 4272881 h 4876095"/>
              <a:gd name="connsiteX361" fmla="*/ 238754 w 4421941"/>
              <a:gd name="connsiteY361" fmla="*/ 4259318 h 4876095"/>
              <a:gd name="connsiteX362" fmla="*/ 232553 w 4421941"/>
              <a:gd name="connsiteY362" fmla="*/ 4278014 h 4876095"/>
              <a:gd name="connsiteX363" fmla="*/ 234372 w 4421941"/>
              <a:gd name="connsiteY363" fmla="*/ 4295117 h 4876095"/>
              <a:gd name="connsiteX364" fmla="*/ 234598 w 4421941"/>
              <a:gd name="connsiteY364" fmla="*/ 4296951 h 4876095"/>
              <a:gd name="connsiteX365" fmla="*/ 241567 w 4421941"/>
              <a:gd name="connsiteY365" fmla="*/ 4267698 h 4876095"/>
              <a:gd name="connsiteX366" fmla="*/ 239976 w 4421941"/>
              <a:gd name="connsiteY366" fmla="*/ 4264200 h 4876095"/>
              <a:gd name="connsiteX367" fmla="*/ 3674941 w 4421941"/>
              <a:gd name="connsiteY367" fmla="*/ 4258067 h 4876095"/>
              <a:gd name="connsiteX368" fmla="*/ 3669428 w 4421941"/>
              <a:gd name="connsiteY368" fmla="*/ 4272900 h 4876095"/>
              <a:gd name="connsiteX369" fmla="*/ 3638864 w 4421941"/>
              <a:gd name="connsiteY369" fmla="*/ 4394119 h 4876095"/>
              <a:gd name="connsiteX370" fmla="*/ 3632086 w 4421941"/>
              <a:gd name="connsiteY370" fmla="*/ 4422361 h 4876095"/>
              <a:gd name="connsiteX371" fmla="*/ 3665102 w 4421941"/>
              <a:gd name="connsiteY371" fmla="*/ 4314589 h 4876095"/>
              <a:gd name="connsiteX372" fmla="*/ 3668338 w 4421941"/>
              <a:gd name="connsiteY372" fmla="*/ 4298992 h 4876095"/>
              <a:gd name="connsiteX373" fmla="*/ 3674941 w 4421941"/>
              <a:gd name="connsiteY373" fmla="*/ 4258067 h 4876095"/>
              <a:gd name="connsiteX374" fmla="*/ 2570361 w 4421941"/>
              <a:gd name="connsiteY374" fmla="*/ 4255889 h 4876095"/>
              <a:gd name="connsiteX375" fmla="*/ 2566792 w 4421941"/>
              <a:gd name="connsiteY375" fmla="*/ 4304776 h 4876095"/>
              <a:gd name="connsiteX376" fmla="*/ 2569189 w 4421941"/>
              <a:gd name="connsiteY376" fmla="*/ 4362780 h 4876095"/>
              <a:gd name="connsiteX377" fmla="*/ 2568129 w 4421941"/>
              <a:gd name="connsiteY377" fmla="*/ 4380035 h 4876095"/>
              <a:gd name="connsiteX378" fmla="*/ 2567272 w 4421941"/>
              <a:gd name="connsiteY378" fmla="*/ 4381934 h 4876095"/>
              <a:gd name="connsiteX379" fmla="*/ 2564815 w 4421941"/>
              <a:gd name="connsiteY379" fmla="*/ 4385394 h 4876095"/>
              <a:gd name="connsiteX380" fmla="*/ 2561971 w 4421941"/>
              <a:gd name="connsiteY380" fmla="*/ 4336757 h 4876095"/>
              <a:gd name="connsiteX381" fmla="*/ 2561077 w 4421941"/>
              <a:gd name="connsiteY381" fmla="*/ 4300288 h 4876095"/>
              <a:gd name="connsiteX382" fmla="*/ 2560744 w 4421941"/>
              <a:gd name="connsiteY382" fmla="*/ 4294984 h 4876095"/>
              <a:gd name="connsiteX383" fmla="*/ 424208 w 4421941"/>
              <a:gd name="connsiteY383" fmla="*/ 4251918 h 4876095"/>
              <a:gd name="connsiteX384" fmla="*/ 425502 w 4421941"/>
              <a:gd name="connsiteY384" fmla="*/ 4265906 h 4876095"/>
              <a:gd name="connsiteX385" fmla="*/ 426131 w 4421941"/>
              <a:gd name="connsiteY385" fmla="*/ 4274332 h 4876095"/>
              <a:gd name="connsiteX386" fmla="*/ 427292 w 4421941"/>
              <a:gd name="connsiteY386" fmla="*/ 4260214 h 4876095"/>
              <a:gd name="connsiteX387" fmla="*/ 340097 w 4421941"/>
              <a:gd name="connsiteY387" fmla="*/ 4234566 h 4876095"/>
              <a:gd name="connsiteX388" fmla="*/ 335521 w 4421941"/>
              <a:gd name="connsiteY388" fmla="*/ 4242730 h 4876095"/>
              <a:gd name="connsiteX389" fmla="*/ 335155 w 4421941"/>
              <a:gd name="connsiteY389" fmla="*/ 4243983 h 4876095"/>
              <a:gd name="connsiteX390" fmla="*/ 336395 w 4421941"/>
              <a:gd name="connsiteY390" fmla="*/ 4254174 h 4876095"/>
              <a:gd name="connsiteX391" fmla="*/ 337955 w 4421941"/>
              <a:gd name="connsiteY391" fmla="*/ 4249429 h 4876095"/>
              <a:gd name="connsiteX392" fmla="*/ 340097 w 4421941"/>
              <a:gd name="connsiteY392" fmla="*/ 4234566 h 4876095"/>
              <a:gd name="connsiteX393" fmla="*/ 3780265 w 4421941"/>
              <a:gd name="connsiteY393" fmla="*/ 4233979 h 4876095"/>
              <a:gd name="connsiteX394" fmla="*/ 3766880 w 4421941"/>
              <a:gd name="connsiteY394" fmla="*/ 4320436 h 4876095"/>
              <a:gd name="connsiteX395" fmla="*/ 3774241 w 4421941"/>
              <a:gd name="connsiteY395" fmla="*/ 4276233 h 4876095"/>
              <a:gd name="connsiteX396" fmla="*/ 3770315 w 4421941"/>
              <a:gd name="connsiteY396" fmla="*/ 4276285 h 4876095"/>
              <a:gd name="connsiteX397" fmla="*/ 3780265 w 4421941"/>
              <a:gd name="connsiteY397" fmla="*/ 4233979 h 4876095"/>
              <a:gd name="connsiteX398" fmla="*/ 231461 w 4421941"/>
              <a:gd name="connsiteY398" fmla="*/ 4231173 h 4876095"/>
              <a:gd name="connsiteX399" fmla="*/ 229089 w 4421941"/>
              <a:gd name="connsiteY399" fmla="*/ 4241474 h 4876095"/>
              <a:gd name="connsiteX400" fmla="*/ 229918 w 4421941"/>
              <a:gd name="connsiteY400" fmla="*/ 4253216 h 4876095"/>
              <a:gd name="connsiteX401" fmla="*/ 231110 w 4421941"/>
              <a:gd name="connsiteY401" fmla="*/ 4264432 h 4876095"/>
              <a:gd name="connsiteX402" fmla="*/ 235158 w 4421941"/>
              <a:gd name="connsiteY402" fmla="*/ 4245080 h 4876095"/>
              <a:gd name="connsiteX403" fmla="*/ 3020910 w 4421941"/>
              <a:gd name="connsiteY403" fmla="*/ 4216686 h 4876095"/>
              <a:gd name="connsiteX404" fmla="*/ 3020448 w 4421941"/>
              <a:gd name="connsiteY404" fmla="*/ 4255844 h 4876095"/>
              <a:gd name="connsiteX405" fmla="*/ 3020678 w 4421941"/>
              <a:gd name="connsiteY405" fmla="*/ 4257230 h 4876095"/>
              <a:gd name="connsiteX406" fmla="*/ 3024868 w 4421941"/>
              <a:gd name="connsiteY406" fmla="*/ 4237279 h 4876095"/>
              <a:gd name="connsiteX407" fmla="*/ 3023682 w 4421941"/>
              <a:gd name="connsiteY407" fmla="*/ 4223546 h 4876095"/>
              <a:gd name="connsiteX408" fmla="*/ 3020910 w 4421941"/>
              <a:gd name="connsiteY408" fmla="*/ 4216686 h 4876095"/>
              <a:gd name="connsiteX409" fmla="*/ 2480343 w 4421941"/>
              <a:gd name="connsiteY409" fmla="*/ 4216214 h 4876095"/>
              <a:gd name="connsiteX410" fmla="*/ 2480320 w 4421941"/>
              <a:gd name="connsiteY410" fmla="*/ 4217134 h 4876095"/>
              <a:gd name="connsiteX411" fmla="*/ 2476549 w 4421941"/>
              <a:gd name="connsiteY411" fmla="*/ 4267489 h 4876095"/>
              <a:gd name="connsiteX412" fmla="*/ 2475070 w 4421941"/>
              <a:gd name="connsiteY412" fmla="*/ 4273264 h 4876095"/>
              <a:gd name="connsiteX413" fmla="*/ 2473349 w 4421941"/>
              <a:gd name="connsiteY413" fmla="*/ 4275763 h 4876095"/>
              <a:gd name="connsiteX414" fmla="*/ 2470608 w 4421941"/>
              <a:gd name="connsiteY414" fmla="*/ 4270796 h 4876095"/>
              <a:gd name="connsiteX415" fmla="*/ 2469032 w 4421941"/>
              <a:gd name="connsiteY415" fmla="*/ 4260103 h 4876095"/>
              <a:gd name="connsiteX416" fmla="*/ 2683619 w 4421941"/>
              <a:gd name="connsiteY416" fmla="*/ 4213792 h 4876095"/>
              <a:gd name="connsiteX417" fmla="*/ 2683523 w 4421941"/>
              <a:gd name="connsiteY417" fmla="*/ 4219558 h 4876095"/>
              <a:gd name="connsiteX418" fmla="*/ 2675635 w 4421941"/>
              <a:gd name="connsiteY418" fmla="*/ 4272676 h 4876095"/>
              <a:gd name="connsiteX419" fmla="*/ 2672942 w 4421941"/>
              <a:gd name="connsiteY419" fmla="*/ 4268721 h 4876095"/>
              <a:gd name="connsiteX420" fmla="*/ 2672352 w 4421941"/>
              <a:gd name="connsiteY420" fmla="*/ 4266288 h 4876095"/>
              <a:gd name="connsiteX421" fmla="*/ 3236274 w 4421941"/>
              <a:gd name="connsiteY421" fmla="*/ 4210346 h 4876095"/>
              <a:gd name="connsiteX422" fmla="*/ 3234025 w 4421941"/>
              <a:gd name="connsiteY422" fmla="*/ 4211204 h 4876095"/>
              <a:gd name="connsiteX423" fmla="*/ 3233201 w 4421941"/>
              <a:gd name="connsiteY423" fmla="*/ 4217012 h 4876095"/>
              <a:gd name="connsiteX424" fmla="*/ 3233524 w 4421941"/>
              <a:gd name="connsiteY424" fmla="*/ 4218324 h 4876095"/>
              <a:gd name="connsiteX425" fmla="*/ 3234115 w 4421941"/>
              <a:gd name="connsiteY425" fmla="*/ 4217824 h 4876095"/>
              <a:gd name="connsiteX426" fmla="*/ 2461193 w 4421941"/>
              <a:gd name="connsiteY426" fmla="*/ 4208263 h 4876095"/>
              <a:gd name="connsiteX427" fmla="*/ 2461377 w 4421941"/>
              <a:gd name="connsiteY427" fmla="*/ 4220656 h 4876095"/>
              <a:gd name="connsiteX428" fmla="*/ 2461668 w 4421941"/>
              <a:gd name="connsiteY428" fmla="*/ 4229950 h 4876095"/>
              <a:gd name="connsiteX429" fmla="*/ 2459015 w 4421941"/>
              <a:gd name="connsiteY429" fmla="*/ 4238035 h 4876095"/>
              <a:gd name="connsiteX430" fmla="*/ 2451569 w 4421941"/>
              <a:gd name="connsiteY430" fmla="*/ 4243328 h 4876095"/>
              <a:gd name="connsiteX431" fmla="*/ 2459659 w 4421941"/>
              <a:gd name="connsiteY431" fmla="*/ 4212595 h 4876095"/>
              <a:gd name="connsiteX432" fmla="*/ 766631 w 4421941"/>
              <a:gd name="connsiteY432" fmla="*/ 4203623 h 4876095"/>
              <a:gd name="connsiteX433" fmla="*/ 761217 w 4421941"/>
              <a:gd name="connsiteY433" fmla="*/ 4234988 h 4876095"/>
              <a:gd name="connsiteX434" fmla="*/ 755883 w 4421941"/>
              <a:gd name="connsiteY434" fmla="*/ 4266759 h 4876095"/>
              <a:gd name="connsiteX435" fmla="*/ 767902 w 4421941"/>
              <a:gd name="connsiteY435" fmla="*/ 4211125 h 4876095"/>
              <a:gd name="connsiteX436" fmla="*/ 767821 w 4421941"/>
              <a:gd name="connsiteY436" fmla="*/ 4207824 h 4876095"/>
              <a:gd name="connsiteX437" fmla="*/ 767583 w 4421941"/>
              <a:gd name="connsiteY437" fmla="*/ 4206193 h 4876095"/>
              <a:gd name="connsiteX438" fmla="*/ 767506 w 4421941"/>
              <a:gd name="connsiteY438" fmla="*/ 4206530 h 4876095"/>
              <a:gd name="connsiteX439" fmla="*/ 767526 w 4421941"/>
              <a:gd name="connsiteY439" fmla="*/ 4205804 h 4876095"/>
              <a:gd name="connsiteX440" fmla="*/ 767452 w 4421941"/>
              <a:gd name="connsiteY440" fmla="*/ 4205302 h 4876095"/>
              <a:gd name="connsiteX441" fmla="*/ 766631 w 4421941"/>
              <a:gd name="connsiteY441" fmla="*/ 4203623 h 4876095"/>
              <a:gd name="connsiteX442" fmla="*/ 755823 w 4421941"/>
              <a:gd name="connsiteY442" fmla="*/ 4201333 h 4876095"/>
              <a:gd name="connsiteX443" fmla="*/ 756097 w 4421941"/>
              <a:gd name="connsiteY443" fmla="*/ 4210065 h 4876095"/>
              <a:gd name="connsiteX444" fmla="*/ 756847 w 4421941"/>
              <a:gd name="connsiteY444" fmla="*/ 4218776 h 4876095"/>
              <a:gd name="connsiteX445" fmla="*/ 757807 w 4421941"/>
              <a:gd name="connsiteY445" fmla="*/ 4215706 h 4876095"/>
              <a:gd name="connsiteX446" fmla="*/ 755823 w 4421941"/>
              <a:gd name="connsiteY446" fmla="*/ 4201333 h 4876095"/>
              <a:gd name="connsiteX447" fmla="*/ 2524118 w 4421941"/>
              <a:gd name="connsiteY447" fmla="*/ 4193893 h 4876095"/>
              <a:gd name="connsiteX448" fmla="*/ 2527751 w 4421941"/>
              <a:gd name="connsiteY448" fmla="*/ 4196589 h 4876095"/>
              <a:gd name="connsiteX449" fmla="*/ 2521791 w 4421941"/>
              <a:gd name="connsiteY449" fmla="*/ 4199947 h 4876095"/>
              <a:gd name="connsiteX450" fmla="*/ 2524118 w 4421941"/>
              <a:gd name="connsiteY450" fmla="*/ 4193893 h 4876095"/>
              <a:gd name="connsiteX451" fmla="*/ 2425344 w 4421941"/>
              <a:gd name="connsiteY451" fmla="*/ 4191852 h 4876095"/>
              <a:gd name="connsiteX452" fmla="*/ 2427108 w 4421941"/>
              <a:gd name="connsiteY452" fmla="*/ 4196927 h 4876095"/>
              <a:gd name="connsiteX453" fmla="*/ 2426668 w 4421941"/>
              <a:gd name="connsiteY453" fmla="*/ 4196534 h 4876095"/>
              <a:gd name="connsiteX454" fmla="*/ 2426486 w 4421941"/>
              <a:gd name="connsiteY454" fmla="*/ 4197735 h 4876095"/>
              <a:gd name="connsiteX455" fmla="*/ 2422672 w 4421941"/>
              <a:gd name="connsiteY455" fmla="*/ 4199938 h 4876095"/>
              <a:gd name="connsiteX456" fmla="*/ 2425344 w 4421941"/>
              <a:gd name="connsiteY456" fmla="*/ 4191852 h 4876095"/>
              <a:gd name="connsiteX457" fmla="*/ 3056975 w 4421941"/>
              <a:gd name="connsiteY457" fmla="*/ 4191542 h 4876095"/>
              <a:gd name="connsiteX458" fmla="*/ 3057031 w 4421941"/>
              <a:gd name="connsiteY458" fmla="*/ 4191592 h 4876095"/>
              <a:gd name="connsiteX459" fmla="*/ 3058247 w 4421941"/>
              <a:gd name="connsiteY459" fmla="*/ 4192679 h 4876095"/>
              <a:gd name="connsiteX460" fmla="*/ 771017 w 4421941"/>
              <a:gd name="connsiteY460" fmla="*/ 4191236 h 4876095"/>
              <a:gd name="connsiteX461" fmla="*/ 768779 w 4421941"/>
              <a:gd name="connsiteY461" fmla="*/ 4200978 h 4876095"/>
              <a:gd name="connsiteX462" fmla="*/ 769557 w 4421941"/>
              <a:gd name="connsiteY462" fmla="*/ 4200054 h 4876095"/>
              <a:gd name="connsiteX463" fmla="*/ 770317 w 4421941"/>
              <a:gd name="connsiteY463" fmla="*/ 4197314 h 4876095"/>
              <a:gd name="connsiteX464" fmla="*/ 771017 w 4421941"/>
              <a:gd name="connsiteY464" fmla="*/ 4191429 h 4876095"/>
              <a:gd name="connsiteX465" fmla="*/ 2428509 w 4421941"/>
              <a:gd name="connsiteY465" fmla="*/ 4187947 h 4876095"/>
              <a:gd name="connsiteX466" fmla="*/ 2428399 w 4421941"/>
              <a:gd name="connsiteY466" fmla="*/ 4189880 h 4876095"/>
              <a:gd name="connsiteX467" fmla="*/ 2425344 w 4421941"/>
              <a:gd name="connsiteY467" fmla="*/ 4191852 h 4876095"/>
              <a:gd name="connsiteX468" fmla="*/ 2428509 w 4421941"/>
              <a:gd name="connsiteY468" fmla="*/ 4187947 h 4876095"/>
              <a:gd name="connsiteX469" fmla="*/ 768111 w 4421941"/>
              <a:gd name="connsiteY469" fmla="*/ 4179626 h 4876095"/>
              <a:gd name="connsiteX470" fmla="*/ 767784 w 4421941"/>
              <a:gd name="connsiteY470" fmla="*/ 4200236 h 4876095"/>
              <a:gd name="connsiteX471" fmla="*/ 767899 w 4421941"/>
              <a:gd name="connsiteY471" fmla="*/ 4200362 h 4876095"/>
              <a:gd name="connsiteX472" fmla="*/ 769119 w 4421941"/>
              <a:gd name="connsiteY472" fmla="*/ 4189375 h 4876095"/>
              <a:gd name="connsiteX473" fmla="*/ 770080 w 4421941"/>
              <a:gd name="connsiteY473" fmla="*/ 4180575 h 4876095"/>
              <a:gd name="connsiteX474" fmla="*/ 259072 w 4421941"/>
              <a:gd name="connsiteY474" fmla="*/ 4178117 h 4876095"/>
              <a:gd name="connsiteX475" fmla="*/ 247920 w 4421941"/>
              <a:gd name="connsiteY475" fmla="*/ 4231678 h 4876095"/>
              <a:gd name="connsiteX476" fmla="*/ 241437 w 4421941"/>
              <a:gd name="connsiteY476" fmla="*/ 4251224 h 4876095"/>
              <a:gd name="connsiteX477" fmla="*/ 241525 w 4421941"/>
              <a:gd name="connsiteY477" fmla="*/ 4252049 h 4876095"/>
              <a:gd name="connsiteX478" fmla="*/ 242382 w 4421941"/>
              <a:gd name="connsiteY478" fmla="*/ 4263683 h 4876095"/>
              <a:gd name="connsiteX479" fmla="*/ 242325 w 4421941"/>
              <a:gd name="connsiteY479" fmla="*/ 4264516 h 4876095"/>
              <a:gd name="connsiteX480" fmla="*/ 246507 w 4421941"/>
              <a:gd name="connsiteY480" fmla="*/ 4246961 h 4876095"/>
              <a:gd name="connsiteX481" fmla="*/ 260649 w 4421941"/>
              <a:gd name="connsiteY481" fmla="*/ 4189372 h 4876095"/>
              <a:gd name="connsiteX482" fmla="*/ 259098 w 4421941"/>
              <a:gd name="connsiteY482" fmla="*/ 4178254 h 4876095"/>
              <a:gd name="connsiteX483" fmla="*/ 2358098 w 4421941"/>
              <a:gd name="connsiteY483" fmla="*/ 4177754 h 4876095"/>
              <a:gd name="connsiteX484" fmla="*/ 2357885 w 4421941"/>
              <a:gd name="connsiteY484" fmla="*/ 4180857 h 4876095"/>
              <a:gd name="connsiteX485" fmla="*/ 2357250 w 4421941"/>
              <a:gd name="connsiteY485" fmla="*/ 4178049 h 4876095"/>
              <a:gd name="connsiteX486" fmla="*/ 249716 w 4421941"/>
              <a:gd name="connsiteY486" fmla="*/ 4175462 h 4876095"/>
              <a:gd name="connsiteX487" fmla="*/ 245079 w 4421941"/>
              <a:gd name="connsiteY487" fmla="*/ 4181287 h 4876095"/>
              <a:gd name="connsiteX488" fmla="*/ 241016 w 4421941"/>
              <a:gd name="connsiteY488" fmla="*/ 4189690 h 4876095"/>
              <a:gd name="connsiteX489" fmla="*/ 236972 w 4421941"/>
              <a:gd name="connsiteY489" fmla="*/ 4207250 h 4876095"/>
              <a:gd name="connsiteX490" fmla="*/ 238238 w 4421941"/>
              <a:gd name="connsiteY490" fmla="*/ 4220999 h 4876095"/>
              <a:gd name="connsiteX491" fmla="*/ 238895 w 4421941"/>
              <a:gd name="connsiteY491" fmla="*/ 4227206 h 4876095"/>
              <a:gd name="connsiteX492" fmla="*/ 2712807 w 4421941"/>
              <a:gd name="connsiteY492" fmla="*/ 4172705 h 4876095"/>
              <a:gd name="connsiteX493" fmla="*/ 2712865 w 4421941"/>
              <a:gd name="connsiteY493" fmla="*/ 4172756 h 4876095"/>
              <a:gd name="connsiteX494" fmla="*/ 2714035 w 4421941"/>
              <a:gd name="connsiteY494" fmla="*/ 4173773 h 4876095"/>
              <a:gd name="connsiteX495" fmla="*/ 2716547 w 4421941"/>
              <a:gd name="connsiteY495" fmla="*/ 4175958 h 4876095"/>
              <a:gd name="connsiteX496" fmla="*/ 2714210 w 4421941"/>
              <a:gd name="connsiteY496" fmla="*/ 4173925 h 4876095"/>
              <a:gd name="connsiteX497" fmla="*/ 2714035 w 4421941"/>
              <a:gd name="connsiteY497" fmla="*/ 4173773 h 4876095"/>
              <a:gd name="connsiteX498" fmla="*/ 255310 w 4421941"/>
              <a:gd name="connsiteY498" fmla="*/ 4171550 h 4876095"/>
              <a:gd name="connsiteX499" fmla="*/ 252748 w 4421941"/>
              <a:gd name="connsiteY499" fmla="*/ 4172594 h 4876095"/>
              <a:gd name="connsiteX500" fmla="*/ 251037 w 4421941"/>
              <a:gd name="connsiteY500" fmla="*/ 4179905 h 4876095"/>
              <a:gd name="connsiteX501" fmla="*/ 252058 w 4421941"/>
              <a:gd name="connsiteY501" fmla="*/ 4180045 h 4876095"/>
              <a:gd name="connsiteX502" fmla="*/ 3164458 w 4421941"/>
              <a:gd name="connsiteY502" fmla="*/ 4169439 h 4876095"/>
              <a:gd name="connsiteX503" fmla="*/ 3160116 w 4421941"/>
              <a:gd name="connsiteY503" fmla="*/ 4187890 h 4876095"/>
              <a:gd name="connsiteX504" fmla="*/ 3160272 w 4421941"/>
              <a:gd name="connsiteY504" fmla="*/ 4187418 h 4876095"/>
              <a:gd name="connsiteX505" fmla="*/ 3164200 w 4421941"/>
              <a:gd name="connsiteY505" fmla="*/ 4172295 h 4876095"/>
              <a:gd name="connsiteX506" fmla="*/ 422883 w 4421941"/>
              <a:gd name="connsiteY506" fmla="*/ 4148588 h 4876095"/>
              <a:gd name="connsiteX507" fmla="*/ 420937 w 4421941"/>
              <a:gd name="connsiteY507" fmla="*/ 4149553 h 4876095"/>
              <a:gd name="connsiteX508" fmla="*/ 420040 w 4421941"/>
              <a:gd name="connsiteY508" fmla="*/ 4161747 h 4876095"/>
              <a:gd name="connsiteX509" fmla="*/ 421930 w 4421941"/>
              <a:gd name="connsiteY509" fmla="*/ 4152999 h 4876095"/>
              <a:gd name="connsiteX510" fmla="*/ 420937 w 4421941"/>
              <a:gd name="connsiteY510" fmla="*/ 4149553 h 4876095"/>
              <a:gd name="connsiteX511" fmla="*/ 422882 w 4421941"/>
              <a:gd name="connsiteY511" fmla="*/ 4148589 h 4876095"/>
              <a:gd name="connsiteX512" fmla="*/ 3265931 w 4421941"/>
              <a:gd name="connsiteY512" fmla="*/ 4136731 h 4876095"/>
              <a:gd name="connsiteX513" fmla="*/ 3271007 w 4421941"/>
              <a:gd name="connsiteY513" fmla="*/ 4140846 h 4876095"/>
              <a:gd name="connsiteX514" fmla="*/ 3269657 w 4421941"/>
              <a:gd name="connsiteY514" fmla="*/ 4137323 h 4876095"/>
              <a:gd name="connsiteX515" fmla="*/ 3265931 w 4421941"/>
              <a:gd name="connsiteY515" fmla="*/ 4136731 h 4876095"/>
              <a:gd name="connsiteX516" fmla="*/ 774173 w 4421941"/>
              <a:gd name="connsiteY516" fmla="*/ 4125293 h 4876095"/>
              <a:gd name="connsiteX517" fmla="*/ 771526 w 4421941"/>
              <a:gd name="connsiteY517" fmla="*/ 4150727 h 4876095"/>
              <a:gd name="connsiteX518" fmla="*/ 770759 w 4421941"/>
              <a:gd name="connsiteY518" fmla="*/ 4171654 h 4876095"/>
              <a:gd name="connsiteX519" fmla="*/ 770839 w 4421941"/>
              <a:gd name="connsiteY519" fmla="*/ 4172016 h 4876095"/>
              <a:gd name="connsiteX520" fmla="*/ 774165 w 4421941"/>
              <a:gd name="connsiteY520" fmla="*/ 4157489 h 4876095"/>
              <a:gd name="connsiteX521" fmla="*/ 777618 w 4421941"/>
              <a:gd name="connsiteY521" fmla="*/ 4138689 h 4876095"/>
              <a:gd name="connsiteX522" fmla="*/ 777734 w 4421941"/>
              <a:gd name="connsiteY522" fmla="*/ 4136291 h 4876095"/>
              <a:gd name="connsiteX523" fmla="*/ 774173 w 4421941"/>
              <a:gd name="connsiteY523" fmla="*/ 4125293 h 4876095"/>
              <a:gd name="connsiteX524" fmla="*/ 128904 w 4421941"/>
              <a:gd name="connsiteY524" fmla="*/ 4116733 h 4876095"/>
              <a:gd name="connsiteX525" fmla="*/ 128895 w 4421941"/>
              <a:gd name="connsiteY525" fmla="*/ 4116734 h 4876095"/>
              <a:gd name="connsiteX526" fmla="*/ 128962 w 4421941"/>
              <a:gd name="connsiteY526" fmla="*/ 4117308 h 4876095"/>
              <a:gd name="connsiteX527" fmla="*/ 129360 w 4421941"/>
              <a:gd name="connsiteY527" fmla="*/ 4121195 h 4876095"/>
              <a:gd name="connsiteX528" fmla="*/ 129547 w 4421941"/>
              <a:gd name="connsiteY528" fmla="*/ 4122321 h 4876095"/>
              <a:gd name="connsiteX529" fmla="*/ 128962 w 4421941"/>
              <a:gd name="connsiteY529" fmla="*/ 4117308 h 4876095"/>
              <a:gd name="connsiteX530" fmla="*/ 768505 w 4421941"/>
              <a:gd name="connsiteY530" fmla="*/ 4116128 h 4876095"/>
              <a:gd name="connsiteX531" fmla="*/ 762846 w 4421941"/>
              <a:gd name="connsiteY531" fmla="*/ 4139263 h 4876095"/>
              <a:gd name="connsiteX532" fmla="*/ 763843 w 4421941"/>
              <a:gd name="connsiteY532" fmla="*/ 4163226 h 4876095"/>
              <a:gd name="connsiteX533" fmla="*/ 763155 w 4421941"/>
              <a:gd name="connsiteY533" fmla="*/ 4167097 h 4876095"/>
              <a:gd name="connsiteX534" fmla="*/ 764353 w 4421941"/>
              <a:gd name="connsiteY534" fmla="*/ 4166849 h 4876095"/>
              <a:gd name="connsiteX535" fmla="*/ 764545 w 4421941"/>
              <a:gd name="connsiteY535" fmla="*/ 4166137 h 4876095"/>
              <a:gd name="connsiteX536" fmla="*/ 763843 w 4421941"/>
              <a:gd name="connsiteY536" fmla="*/ 4163226 h 4876095"/>
              <a:gd name="connsiteX537" fmla="*/ 769736 w 4421941"/>
              <a:gd name="connsiteY537" fmla="*/ 4121696 h 4876095"/>
              <a:gd name="connsiteX538" fmla="*/ 768505 w 4421941"/>
              <a:gd name="connsiteY538" fmla="*/ 4116128 h 4876095"/>
              <a:gd name="connsiteX539" fmla="*/ 2687631 w 4421941"/>
              <a:gd name="connsiteY539" fmla="*/ 4111030 h 4876095"/>
              <a:gd name="connsiteX540" fmla="*/ 2686808 w 4421941"/>
              <a:gd name="connsiteY540" fmla="*/ 4116838 h 4876095"/>
              <a:gd name="connsiteX541" fmla="*/ 2689616 w 4421941"/>
              <a:gd name="connsiteY541" fmla="*/ 4119436 h 4876095"/>
              <a:gd name="connsiteX542" fmla="*/ 2691149 w 4421941"/>
              <a:gd name="connsiteY542" fmla="*/ 4115271 h 4876095"/>
              <a:gd name="connsiteX543" fmla="*/ 2691336 w 4421941"/>
              <a:gd name="connsiteY543" fmla="*/ 4111253 h 4876095"/>
              <a:gd name="connsiteX544" fmla="*/ 2687631 w 4421941"/>
              <a:gd name="connsiteY544" fmla="*/ 4111030 h 4876095"/>
              <a:gd name="connsiteX545" fmla="*/ 1122600 w 4421941"/>
              <a:gd name="connsiteY545" fmla="*/ 4101214 h 4876095"/>
              <a:gd name="connsiteX546" fmla="*/ 1124575 w 4421941"/>
              <a:gd name="connsiteY546" fmla="*/ 4102049 h 4876095"/>
              <a:gd name="connsiteX547" fmla="*/ 1125803 w 4421941"/>
              <a:gd name="connsiteY547" fmla="*/ 4103812 h 4876095"/>
              <a:gd name="connsiteX548" fmla="*/ 1122600 w 4421941"/>
              <a:gd name="connsiteY548" fmla="*/ 4101214 h 4876095"/>
              <a:gd name="connsiteX549" fmla="*/ 3279475 w 4421941"/>
              <a:gd name="connsiteY549" fmla="*/ 4098002 h 4876095"/>
              <a:gd name="connsiteX550" fmla="*/ 3277894 w 4421941"/>
              <a:gd name="connsiteY550" fmla="*/ 4101928 h 4876095"/>
              <a:gd name="connsiteX551" fmla="*/ 3276814 w 4421941"/>
              <a:gd name="connsiteY551" fmla="*/ 4104721 h 4876095"/>
              <a:gd name="connsiteX552" fmla="*/ 3276024 w 4421941"/>
              <a:gd name="connsiteY552" fmla="*/ 4114702 h 4876095"/>
              <a:gd name="connsiteX553" fmla="*/ 3278329 w 4421941"/>
              <a:gd name="connsiteY553" fmla="*/ 4106488 h 4876095"/>
              <a:gd name="connsiteX554" fmla="*/ 2719537 w 4421941"/>
              <a:gd name="connsiteY554" fmla="*/ 4036556 h 4876095"/>
              <a:gd name="connsiteX555" fmla="*/ 2724614 w 4421941"/>
              <a:gd name="connsiteY555" fmla="*/ 4040671 h 4876095"/>
              <a:gd name="connsiteX556" fmla="*/ 2723264 w 4421941"/>
              <a:gd name="connsiteY556" fmla="*/ 4037147 h 4876095"/>
              <a:gd name="connsiteX557" fmla="*/ 2719537 w 4421941"/>
              <a:gd name="connsiteY557" fmla="*/ 4036556 h 4876095"/>
              <a:gd name="connsiteX558" fmla="*/ 1168139 w 4421941"/>
              <a:gd name="connsiteY558" fmla="*/ 3979387 h 4876095"/>
              <a:gd name="connsiteX559" fmla="*/ 1169012 w 4421941"/>
              <a:gd name="connsiteY559" fmla="*/ 3991064 h 4876095"/>
              <a:gd name="connsiteX560" fmla="*/ 1163811 w 4421941"/>
              <a:gd name="connsiteY560" fmla="*/ 4076285 h 4876095"/>
              <a:gd name="connsiteX561" fmla="*/ 1145570 w 4421941"/>
              <a:gd name="connsiteY561" fmla="*/ 4180495 h 4876095"/>
              <a:gd name="connsiteX562" fmla="*/ 1155181 w 4421941"/>
              <a:gd name="connsiteY562" fmla="*/ 4114829 h 4876095"/>
              <a:gd name="connsiteX563" fmla="*/ 1163119 w 4421941"/>
              <a:gd name="connsiteY563" fmla="*/ 4032593 h 4876095"/>
              <a:gd name="connsiteX564" fmla="*/ 1166329 w 4421941"/>
              <a:gd name="connsiteY564" fmla="*/ 3984800 h 4876095"/>
              <a:gd name="connsiteX565" fmla="*/ 1168139 w 4421941"/>
              <a:gd name="connsiteY565" fmla="*/ 3979387 h 4876095"/>
              <a:gd name="connsiteX566" fmla="*/ 1151256 w 4421941"/>
              <a:gd name="connsiteY566" fmla="*/ 3953511 h 4876095"/>
              <a:gd name="connsiteX567" fmla="*/ 1153212 w 4421941"/>
              <a:gd name="connsiteY567" fmla="*/ 3982337 h 4876095"/>
              <a:gd name="connsiteX568" fmla="*/ 1145460 w 4421941"/>
              <a:gd name="connsiteY568" fmla="*/ 4066970 h 4876095"/>
              <a:gd name="connsiteX569" fmla="*/ 1130820 w 4421941"/>
              <a:gd name="connsiteY569" fmla="*/ 4181769 h 4876095"/>
              <a:gd name="connsiteX570" fmla="*/ 1120705 w 4421941"/>
              <a:gd name="connsiteY570" fmla="*/ 4233472 h 4876095"/>
              <a:gd name="connsiteX571" fmla="*/ 1112375 w 4421941"/>
              <a:gd name="connsiteY571" fmla="*/ 4269759 h 4876095"/>
              <a:gd name="connsiteX572" fmla="*/ 1112476 w 4421941"/>
              <a:gd name="connsiteY572" fmla="*/ 4266231 h 4876095"/>
              <a:gd name="connsiteX573" fmla="*/ 1115570 w 4421941"/>
              <a:gd name="connsiteY573" fmla="*/ 4238135 h 4876095"/>
              <a:gd name="connsiteX574" fmla="*/ 1115675 w 4421941"/>
              <a:gd name="connsiteY574" fmla="*/ 4235391 h 4876095"/>
              <a:gd name="connsiteX575" fmla="*/ 1119034 w 4421941"/>
              <a:gd name="connsiteY575" fmla="*/ 4220717 h 4876095"/>
              <a:gd name="connsiteX576" fmla="*/ 1127822 w 4421941"/>
              <a:gd name="connsiteY576" fmla="*/ 4172870 h 4876095"/>
              <a:gd name="connsiteX577" fmla="*/ 1147296 w 4421941"/>
              <a:gd name="connsiteY577" fmla="*/ 3964943 h 4876095"/>
              <a:gd name="connsiteX578" fmla="*/ 1151256 w 4421941"/>
              <a:gd name="connsiteY578" fmla="*/ 3953511 h 4876095"/>
              <a:gd name="connsiteX579" fmla="*/ 2746656 w 4421941"/>
              <a:gd name="connsiteY579" fmla="*/ 3914498 h 4876095"/>
              <a:gd name="connsiteX580" fmla="*/ 2738080 w 4421941"/>
              <a:gd name="connsiteY580" fmla="*/ 3964193 h 4876095"/>
              <a:gd name="connsiteX581" fmla="*/ 2729630 w 4421941"/>
              <a:gd name="connsiteY581" fmla="*/ 4014527 h 4876095"/>
              <a:gd name="connsiteX582" fmla="*/ 2748671 w 4421941"/>
              <a:gd name="connsiteY582" fmla="*/ 3926382 h 4876095"/>
              <a:gd name="connsiteX583" fmla="*/ 2746656 w 4421941"/>
              <a:gd name="connsiteY583" fmla="*/ 3914498 h 4876095"/>
              <a:gd name="connsiteX584" fmla="*/ 2729535 w 4421941"/>
              <a:gd name="connsiteY584" fmla="*/ 3910868 h 4876095"/>
              <a:gd name="connsiteX585" fmla="*/ 2729967 w 4421941"/>
              <a:gd name="connsiteY585" fmla="*/ 3924704 h 4876095"/>
              <a:gd name="connsiteX586" fmla="*/ 2731155 w 4421941"/>
              <a:gd name="connsiteY586" fmla="*/ 3938506 h 4876095"/>
              <a:gd name="connsiteX587" fmla="*/ 2732677 w 4421941"/>
              <a:gd name="connsiteY587" fmla="*/ 3933640 h 4876095"/>
              <a:gd name="connsiteX588" fmla="*/ 2729535 w 4421941"/>
              <a:gd name="connsiteY588" fmla="*/ 3910868 h 4876095"/>
              <a:gd name="connsiteX589" fmla="*/ 2749003 w 4421941"/>
              <a:gd name="connsiteY589" fmla="*/ 3876480 h 4876095"/>
              <a:gd name="connsiteX590" fmla="*/ 2749823 w 4421941"/>
              <a:gd name="connsiteY590" fmla="*/ 3910593 h 4876095"/>
              <a:gd name="connsiteX591" fmla="*/ 2751293 w 4421941"/>
              <a:gd name="connsiteY591" fmla="*/ 3908842 h 4876095"/>
              <a:gd name="connsiteX592" fmla="*/ 2752497 w 4421941"/>
              <a:gd name="connsiteY592" fmla="*/ 3904501 h 4876095"/>
              <a:gd name="connsiteX593" fmla="*/ 2749003 w 4421941"/>
              <a:gd name="connsiteY593" fmla="*/ 3876480 h 4876095"/>
              <a:gd name="connsiteX594" fmla="*/ 3857028 w 4421941"/>
              <a:gd name="connsiteY594" fmla="*/ 3852419 h 4876095"/>
              <a:gd name="connsiteX595" fmla="*/ 3860159 w 4421941"/>
              <a:gd name="connsiteY595" fmla="*/ 3853746 h 4876095"/>
              <a:gd name="connsiteX596" fmla="*/ 3862104 w 4421941"/>
              <a:gd name="connsiteY596" fmla="*/ 3856535 h 4876095"/>
              <a:gd name="connsiteX597" fmla="*/ 3857028 w 4421941"/>
              <a:gd name="connsiteY597" fmla="*/ 3852419 h 4876095"/>
              <a:gd name="connsiteX598" fmla="*/ 3863958 w 4421941"/>
              <a:gd name="connsiteY598" fmla="*/ 3794379 h 4876095"/>
              <a:gd name="connsiteX599" fmla="*/ 3860523 w 4421941"/>
              <a:gd name="connsiteY599" fmla="*/ 3838528 h 4876095"/>
              <a:gd name="connsiteX600" fmla="*/ 3863958 w 4421941"/>
              <a:gd name="connsiteY600" fmla="*/ 3794379 h 4876095"/>
              <a:gd name="connsiteX601" fmla="*/ 2758606 w 4421941"/>
              <a:gd name="connsiteY601" fmla="*/ 3790394 h 4876095"/>
              <a:gd name="connsiteX602" fmla="*/ 2754412 w 4421941"/>
              <a:gd name="connsiteY602" fmla="*/ 3830692 h 4876095"/>
              <a:gd name="connsiteX603" fmla="*/ 2755601 w 4421941"/>
              <a:gd name="connsiteY603" fmla="*/ 3868342 h 4876095"/>
              <a:gd name="connsiteX604" fmla="*/ 2756947 w 4421941"/>
              <a:gd name="connsiteY604" fmla="*/ 3865294 h 4876095"/>
              <a:gd name="connsiteX605" fmla="*/ 2758606 w 4421941"/>
              <a:gd name="connsiteY605" fmla="*/ 3790394 h 4876095"/>
              <a:gd name="connsiteX606" fmla="*/ 2749628 w 4421941"/>
              <a:gd name="connsiteY606" fmla="*/ 3775874 h 4876095"/>
              <a:gd name="connsiteX607" fmla="*/ 2740660 w 4421941"/>
              <a:gd name="connsiteY607" fmla="*/ 3812530 h 4876095"/>
              <a:gd name="connsiteX608" fmla="*/ 2742239 w 4421941"/>
              <a:gd name="connsiteY608" fmla="*/ 3850496 h 4876095"/>
              <a:gd name="connsiteX609" fmla="*/ 2741152 w 4421941"/>
              <a:gd name="connsiteY609" fmla="*/ 3856627 h 4876095"/>
              <a:gd name="connsiteX610" fmla="*/ 2743048 w 4421941"/>
              <a:gd name="connsiteY610" fmla="*/ 3856234 h 4876095"/>
              <a:gd name="connsiteX611" fmla="*/ 2743354 w 4421941"/>
              <a:gd name="connsiteY611" fmla="*/ 3855109 h 4876095"/>
              <a:gd name="connsiteX612" fmla="*/ 2742239 w 4421941"/>
              <a:gd name="connsiteY612" fmla="*/ 3850496 h 4876095"/>
              <a:gd name="connsiteX613" fmla="*/ 2751577 w 4421941"/>
              <a:gd name="connsiteY613" fmla="*/ 3784696 h 4876095"/>
              <a:gd name="connsiteX614" fmla="*/ 2749628 w 4421941"/>
              <a:gd name="connsiteY614" fmla="*/ 3775874 h 4876095"/>
              <a:gd name="connsiteX615" fmla="*/ 2523666 w 4421941"/>
              <a:gd name="connsiteY615" fmla="*/ 3773626 h 4876095"/>
              <a:gd name="connsiteX616" fmla="*/ 2507403 w 4421941"/>
              <a:gd name="connsiteY616" fmla="*/ 3857547 h 4876095"/>
              <a:gd name="connsiteX617" fmla="*/ 2510380 w 4421941"/>
              <a:gd name="connsiteY617" fmla="*/ 3879129 h 4876095"/>
              <a:gd name="connsiteX618" fmla="*/ 2512151 w 4421941"/>
              <a:gd name="connsiteY618" fmla="*/ 3871646 h 4876095"/>
              <a:gd name="connsiteX619" fmla="*/ 2523666 w 4421941"/>
              <a:gd name="connsiteY619" fmla="*/ 3773626 h 4876095"/>
              <a:gd name="connsiteX620" fmla="*/ 2448028 w 4421941"/>
              <a:gd name="connsiteY620" fmla="*/ 3752762 h 4876095"/>
              <a:gd name="connsiteX621" fmla="*/ 2453105 w 4421941"/>
              <a:gd name="connsiteY621" fmla="*/ 3756876 h 4876095"/>
              <a:gd name="connsiteX622" fmla="*/ 2451159 w 4421941"/>
              <a:gd name="connsiteY622" fmla="*/ 3754086 h 4876095"/>
              <a:gd name="connsiteX623" fmla="*/ 2448028 w 4421941"/>
              <a:gd name="connsiteY623" fmla="*/ 3752762 h 4876095"/>
              <a:gd name="connsiteX624" fmla="*/ 1211033 w 4421941"/>
              <a:gd name="connsiteY624" fmla="*/ 3743742 h 4876095"/>
              <a:gd name="connsiteX625" fmla="*/ 1213514 w 4421941"/>
              <a:gd name="connsiteY625" fmla="*/ 3746222 h 4876095"/>
              <a:gd name="connsiteX626" fmla="*/ 1209144 w 4421941"/>
              <a:gd name="connsiteY626" fmla="*/ 3745062 h 4876095"/>
              <a:gd name="connsiteX627" fmla="*/ 1211033 w 4421941"/>
              <a:gd name="connsiteY627" fmla="*/ 3743742 h 4876095"/>
              <a:gd name="connsiteX628" fmla="*/ 2526013 w 4421941"/>
              <a:gd name="connsiteY628" fmla="*/ 3735605 h 4876095"/>
              <a:gd name="connsiteX629" fmla="*/ 2524164 w 4421941"/>
              <a:gd name="connsiteY629" fmla="*/ 3757843 h 4876095"/>
              <a:gd name="connsiteX630" fmla="*/ 2526800 w 4421941"/>
              <a:gd name="connsiteY630" fmla="*/ 3752934 h 4876095"/>
              <a:gd name="connsiteX631" fmla="*/ 2527586 w 4421941"/>
              <a:gd name="connsiteY631" fmla="*/ 3747536 h 4876095"/>
              <a:gd name="connsiteX632" fmla="*/ 2526013 w 4421941"/>
              <a:gd name="connsiteY632" fmla="*/ 3735605 h 4876095"/>
              <a:gd name="connsiteX633" fmla="*/ 2454958 w 4421941"/>
              <a:gd name="connsiteY633" fmla="*/ 3694719 h 4876095"/>
              <a:gd name="connsiteX634" fmla="*/ 2451524 w 4421941"/>
              <a:gd name="connsiteY634" fmla="*/ 3738869 h 4876095"/>
              <a:gd name="connsiteX635" fmla="*/ 2454958 w 4421941"/>
              <a:gd name="connsiteY635" fmla="*/ 3694719 h 4876095"/>
              <a:gd name="connsiteX636" fmla="*/ 2675353 w 4421941"/>
              <a:gd name="connsiteY636" fmla="*/ 3616075 h 4876095"/>
              <a:gd name="connsiteX637" fmla="*/ 2673769 w 4421941"/>
              <a:gd name="connsiteY637" fmla="*/ 3618028 h 4876095"/>
              <a:gd name="connsiteX638" fmla="*/ 2668750 w 4421941"/>
              <a:gd name="connsiteY638" fmla="*/ 3664133 h 4876095"/>
              <a:gd name="connsiteX639" fmla="*/ 2634035 w 4421941"/>
              <a:gd name="connsiteY639" fmla="*/ 3963993 h 4876095"/>
              <a:gd name="connsiteX640" fmla="*/ 2633330 w 4421941"/>
              <a:gd name="connsiteY640" fmla="*/ 3987092 h 4876095"/>
              <a:gd name="connsiteX641" fmla="*/ 2635120 w 4421941"/>
              <a:gd name="connsiteY641" fmla="*/ 3977823 h 4876095"/>
              <a:gd name="connsiteX642" fmla="*/ 2671849 w 4421941"/>
              <a:gd name="connsiteY642" fmla="*/ 3709803 h 4876095"/>
              <a:gd name="connsiteX643" fmla="*/ 2675353 w 4421941"/>
              <a:gd name="connsiteY643" fmla="*/ 3616075 h 4876095"/>
              <a:gd name="connsiteX644" fmla="*/ 1156124 w 4421941"/>
              <a:gd name="connsiteY644" fmla="*/ 3495043 h 4876095"/>
              <a:gd name="connsiteX645" fmla="*/ 1157900 w 4421941"/>
              <a:gd name="connsiteY645" fmla="*/ 3499719 h 4876095"/>
              <a:gd name="connsiteX646" fmla="*/ 1156162 w 4421941"/>
              <a:gd name="connsiteY646" fmla="*/ 3501546 h 4876095"/>
              <a:gd name="connsiteX647" fmla="*/ 1156124 w 4421941"/>
              <a:gd name="connsiteY647" fmla="*/ 3495043 h 4876095"/>
              <a:gd name="connsiteX648" fmla="*/ 2073091 w 4421941"/>
              <a:gd name="connsiteY648" fmla="*/ 3297487 h 4876095"/>
              <a:gd name="connsiteX649" fmla="*/ 2098317 w 4421941"/>
              <a:gd name="connsiteY649" fmla="*/ 3328114 h 4876095"/>
              <a:gd name="connsiteX650" fmla="*/ 2100125 w 4421941"/>
              <a:gd name="connsiteY650" fmla="*/ 3332445 h 4876095"/>
              <a:gd name="connsiteX651" fmla="*/ 2101897 w 4421941"/>
              <a:gd name="connsiteY651" fmla="*/ 3337714 h 4876095"/>
              <a:gd name="connsiteX652" fmla="*/ 2088753 w 4421941"/>
              <a:gd name="connsiteY652" fmla="*/ 3323675 h 4876095"/>
              <a:gd name="connsiteX653" fmla="*/ 2076771 w 4421941"/>
              <a:gd name="connsiteY653" fmla="*/ 3309759 h 4876095"/>
              <a:gd name="connsiteX654" fmla="*/ 2074421 w 4421941"/>
              <a:gd name="connsiteY654" fmla="*/ 3301236 h 4876095"/>
              <a:gd name="connsiteX655" fmla="*/ 3997136 w 4421941"/>
              <a:gd name="connsiteY655" fmla="*/ 3286060 h 4876095"/>
              <a:gd name="connsiteX656" fmla="*/ 4001069 w 4421941"/>
              <a:gd name="connsiteY656" fmla="*/ 3289991 h 4876095"/>
              <a:gd name="connsiteX657" fmla="*/ 3994145 w 4421941"/>
              <a:gd name="connsiteY657" fmla="*/ 3288154 h 4876095"/>
              <a:gd name="connsiteX658" fmla="*/ 3997136 w 4421941"/>
              <a:gd name="connsiteY658" fmla="*/ 3286060 h 4876095"/>
              <a:gd name="connsiteX659" fmla="*/ 3904819 w 4421941"/>
              <a:gd name="connsiteY659" fmla="*/ 3279670 h 4876095"/>
              <a:gd name="connsiteX660" fmla="*/ 3903609 w 4421941"/>
              <a:gd name="connsiteY660" fmla="*/ 3296037 h 4876095"/>
              <a:gd name="connsiteX661" fmla="*/ 3905792 w 4421941"/>
              <a:gd name="connsiteY661" fmla="*/ 3285515 h 4876095"/>
              <a:gd name="connsiteX662" fmla="*/ 1803885 w 4421941"/>
              <a:gd name="connsiteY662" fmla="*/ 3263657 h 4876095"/>
              <a:gd name="connsiteX663" fmla="*/ 1805014 w 4421941"/>
              <a:gd name="connsiteY663" fmla="*/ 3265263 h 4876095"/>
              <a:gd name="connsiteX664" fmla="*/ 1803588 w 4421941"/>
              <a:gd name="connsiteY664" fmla="*/ 3264139 h 4876095"/>
              <a:gd name="connsiteX665" fmla="*/ 1842459 w 4421941"/>
              <a:gd name="connsiteY665" fmla="*/ 3243839 h 4876095"/>
              <a:gd name="connsiteX666" fmla="*/ 1845342 w 4421941"/>
              <a:gd name="connsiteY666" fmla="*/ 3245625 h 4876095"/>
              <a:gd name="connsiteX667" fmla="*/ 1844968 w 4421941"/>
              <a:gd name="connsiteY667" fmla="*/ 3245608 h 4876095"/>
              <a:gd name="connsiteX668" fmla="*/ 1845358 w 4421941"/>
              <a:gd name="connsiteY668" fmla="*/ 3246269 h 4876095"/>
              <a:gd name="connsiteX669" fmla="*/ 1844364 w 4421941"/>
              <a:gd name="connsiteY669" fmla="*/ 3248864 h 4876095"/>
              <a:gd name="connsiteX670" fmla="*/ 1842459 w 4421941"/>
              <a:gd name="connsiteY670" fmla="*/ 3243839 h 4876095"/>
              <a:gd name="connsiteX671" fmla="*/ 1842459 w 4421941"/>
              <a:gd name="connsiteY671" fmla="*/ 3240665 h 4876095"/>
              <a:gd name="connsiteX672" fmla="*/ 1843173 w 4421941"/>
              <a:gd name="connsiteY672" fmla="*/ 3241656 h 4876095"/>
              <a:gd name="connsiteX673" fmla="*/ 1842459 w 4421941"/>
              <a:gd name="connsiteY673" fmla="*/ 3243839 h 4876095"/>
              <a:gd name="connsiteX674" fmla="*/ 1842459 w 4421941"/>
              <a:gd name="connsiteY674" fmla="*/ 3240665 h 4876095"/>
              <a:gd name="connsiteX675" fmla="*/ 1866559 w 4421941"/>
              <a:gd name="connsiteY675" fmla="*/ 3237634 h 4876095"/>
              <a:gd name="connsiteX676" fmla="*/ 1871574 w 4421941"/>
              <a:gd name="connsiteY676" fmla="*/ 3243637 h 4876095"/>
              <a:gd name="connsiteX677" fmla="*/ 1875413 w 4421941"/>
              <a:gd name="connsiteY677" fmla="*/ 3248078 h 4876095"/>
              <a:gd name="connsiteX678" fmla="*/ 1877324 w 4421941"/>
              <a:gd name="connsiteY678" fmla="*/ 3253096 h 4876095"/>
              <a:gd name="connsiteX679" fmla="*/ 1875778 w 4421941"/>
              <a:gd name="connsiteY679" fmla="*/ 3258651 h 4876095"/>
              <a:gd name="connsiteX680" fmla="*/ 1867528 w 4421941"/>
              <a:gd name="connsiteY680" fmla="*/ 3240367 h 4876095"/>
              <a:gd name="connsiteX681" fmla="*/ 1879107 w 4421941"/>
              <a:gd name="connsiteY681" fmla="*/ 3233919 h 4876095"/>
              <a:gd name="connsiteX682" fmla="*/ 1879462 w 4421941"/>
              <a:gd name="connsiteY682" fmla="*/ 3234379 h 4876095"/>
              <a:gd name="connsiteX683" fmla="*/ 1897629 w 4421941"/>
              <a:gd name="connsiteY683" fmla="*/ 3260567 h 4876095"/>
              <a:gd name="connsiteX684" fmla="*/ 1899201 w 4421941"/>
              <a:gd name="connsiteY684" fmla="*/ 3263986 h 4876095"/>
              <a:gd name="connsiteX685" fmla="*/ 1899350 w 4421941"/>
              <a:gd name="connsiteY685" fmla="*/ 3265895 h 4876095"/>
              <a:gd name="connsiteX686" fmla="*/ 1896031 w 4421941"/>
              <a:gd name="connsiteY686" fmla="*/ 3264551 h 4876095"/>
              <a:gd name="connsiteX687" fmla="*/ 1891007 w 4421941"/>
              <a:gd name="connsiteY687" fmla="*/ 3259934 h 4876095"/>
              <a:gd name="connsiteX688" fmla="*/ 2112156 w 4421941"/>
              <a:gd name="connsiteY688" fmla="*/ 3221684 h 4876095"/>
              <a:gd name="connsiteX689" fmla="*/ 2121122 w 4421941"/>
              <a:gd name="connsiteY689" fmla="*/ 3229244 h 4876095"/>
              <a:gd name="connsiteX690" fmla="*/ 2122493 w 4421941"/>
              <a:gd name="connsiteY690" fmla="*/ 3232463 h 4876095"/>
              <a:gd name="connsiteX691" fmla="*/ 2112156 w 4421941"/>
              <a:gd name="connsiteY691" fmla="*/ 3221684 h 4876095"/>
              <a:gd name="connsiteX692" fmla="*/ 1939013 w 4421941"/>
              <a:gd name="connsiteY692" fmla="*/ 3217588 h 4876095"/>
              <a:gd name="connsiteX693" fmla="*/ 1956697 w 4421941"/>
              <a:gd name="connsiteY693" fmla="*/ 3242975 h 4876095"/>
              <a:gd name="connsiteX694" fmla="*/ 1980928 w 4421941"/>
              <a:gd name="connsiteY694" fmla="*/ 3270461 h 4876095"/>
              <a:gd name="connsiteX695" fmla="*/ 1987267 w 4421941"/>
              <a:gd name="connsiteY695" fmla="*/ 3279342 h 4876095"/>
              <a:gd name="connsiteX696" fmla="*/ 1987602 w 4421941"/>
              <a:gd name="connsiteY696" fmla="*/ 3280613 h 4876095"/>
              <a:gd name="connsiteX697" fmla="*/ 1987773 w 4421941"/>
              <a:gd name="connsiteY697" fmla="*/ 3283285 h 4876095"/>
              <a:gd name="connsiteX698" fmla="*/ 1967044 w 4421941"/>
              <a:gd name="connsiteY698" fmla="*/ 3260570 h 4876095"/>
              <a:gd name="connsiteX699" fmla="*/ 1952110 w 4421941"/>
              <a:gd name="connsiteY699" fmla="*/ 3243047 h 4876095"/>
              <a:gd name="connsiteX700" fmla="*/ 1949839 w 4421941"/>
              <a:gd name="connsiteY700" fmla="*/ 3240580 h 4876095"/>
              <a:gd name="connsiteX701" fmla="*/ 1894550 w 4421941"/>
              <a:gd name="connsiteY701" fmla="*/ 3205453 h 4876095"/>
              <a:gd name="connsiteX702" fmla="*/ 1892963 w 4421941"/>
              <a:gd name="connsiteY702" fmla="*/ 3209469 h 4876095"/>
              <a:gd name="connsiteX703" fmla="*/ 1891696 w 4421941"/>
              <a:gd name="connsiteY703" fmla="*/ 3205575 h 4876095"/>
              <a:gd name="connsiteX704" fmla="*/ 1894550 w 4421941"/>
              <a:gd name="connsiteY704" fmla="*/ 3205453 h 4876095"/>
              <a:gd name="connsiteX705" fmla="*/ 2004689 w 4421941"/>
              <a:gd name="connsiteY705" fmla="*/ 3204980 h 4876095"/>
              <a:gd name="connsiteX706" fmla="*/ 2011250 w 4421941"/>
              <a:gd name="connsiteY706" fmla="*/ 3212648 h 4876095"/>
              <a:gd name="connsiteX707" fmla="*/ 2037032 w 4421941"/>
              <a:gd name="connsiteY707" fmla="*/ 3251915 h 4876095"/>
              <a:gd name="connsiteX708" fmla="*/ 2051273 w 4421941"/>
              <a:gd name="connsiteY708" fmla="*/ 3270026 h 4876095"/>
              <a:gd name="connsiteX709" fmla="*/ 2050721 w 4421941"/>
              <a:gd name="connsiteY709" fmla="*/ 3269933 h 4876095"/>
              <a:gd name="connsiteX710" fmla="*/ 2054748 w 4421941"/>
              <a:gd name="connsiteY710" fmla="*/ 3281662 h 4876095"/>
              <a:gd name="connsiteX711" fmla="*/ 2056333 w 4421941"/>
              <a:gd name="connsiteY711" fmla="*/ 3286017 h 4876095"/>
              <a:gd name="connsiteX712" fmla="*/ 2051580 w 4421941"/>
              <a:gd name="connsiteY712" fmla="*/ 3280498 h 4876095"/>
              <a:gd name="connsiteX713" fmla="*/ 2021703 w 4421941"/>
              <a:gd name="connsiteY713" fmla="*/ 3243561 h 4876095"/>
              <a:gd name="connsiteX714" fmla="*/ 2015181 w 4421941"/>
              <a:gd name="connsiteY714" fmla="*/ 3226746 h 4876095"/>
              <a:gd name="connsiteX715" fmla="*/ 2211972 w 4421941"/>
              <a:gd name="connsiteY715" fmla="*/ 3197410 h 4876095"/>
              <a:gd name="connsiteX716" fmla="*/ 2213443 w 4421941"/>
              <a:gd name="connsiteY716" fmla="*/ 3198599 h 4876095"/>
              <a:gd name="connsiteX717" fmla="*/ 2214533 w 4421941"/>
              <a:gd name="connsiteY717" fmla="*/ 3199609 h 4876095"/>
              <a:gd name="connsiteX718" fmla="*/ 2216187 w 4421941"/>
              <a:gd name="connsiteY718" fmla="*/ 3202366 h 4876095"/>
              <a:gd name="connsiteX719" fmla="*/ 2211972 w 4421941"/>
              <a:gd name="connsiteY719" fmla="*/ 3197410 h 4876095"/>
              <a:gd name="connsiteX720" fmla="*/ 2588136 w 4421941"/>
              <a:gd name="connsiteY720" fmla="*/ 3186401 h 4876095"/>
              <a:gd name="connsiteX721" fmla="*/ 2585145 w 4421941"/>
              <a:gd name="connsiteY721" fmla="*/ 3188494 h 4876095"/>
              <a:gd name="connsiteX722" fmla="*/ 2592070 w 4421941"/>
              <a:gd name="connsiteY722" fmla="*/ 3190333 h 4876095"/>
              <a:gd name="connsiteX723" fmla="*/ 2588136 w 4421941"/>
              <a:gd name="connsiteY723" fmla="*/ 3186401 h 4876095"/>
              <a:gd name="connsiteX724" fmla="*/ 2339104 w 4421941"/>
              <a:gd name="connsiteY724" fmla="*/ 3173231 h 4876095"/>
              <a:gd name="connsiteX725" fmla="*/ 2340108 w 4421941"/>
              <a:gd name="connsiteY725" fmla="*/ 3174405 h 4876095"/>
              <a:gd name="connsiteX726" fmla="*/ 2342242 w 4421941"/>
              <a:gd name="connsiteY726" fmla="*/ 3179831 h 4876095"/>
              <a:gd name="connsiteX727" fmla="*/ 1977806 w 4421941"/>
              <a:gd name="connsiteY727" fmla="*/ 3151928 h 4876095"/>
              <a:gd name="connsiteX728" fmla="*/ 1980051 w 4421941"/>
              <a:gd name="connsiteY728" fmla="*/ 3154794 h 4876095"/>
              <a:gd name="connsiteX729" fmla="*/ 1997298 w 4421941"/>
              <a:gd name="connsiteY729" fmla="*/ 3183972 h 4876095"/>
              <a:gd name="connsiteX730" fmla="*/ 1994407 w 4421941"/>
              <a:gd name="connsiteY730" fmla="*/ 3183104 h 4876095"/>
              <a:gd name="connsiteX731" fmla="*/ 1993150 w 4421941"/>
              <a:gd name="connsiteY731" fmla="*/ 3182144 h 4876095"/>
              <a:gd name="connsiteX732" fmla="*/ 2380795 w 4421941"/>
              <a:gd name="connsiteY732" fmla="*/ 3129405 h 4876095"/>
              <a:gd name="connsiteX733" fmla="*/ 2406020 w 4421941"/>
              <a:gd name="connsiteY733" fmla="*/ 3160032 h 4876095"/>
              <a:gd name="connsiteX734" fmla="*/ 2407829 w 4421941"/>
              <a:gd name="connsiteY734" fmla="*/ 3164363 h 4876095"/>
              <a:gd name="connsiteX735" fmla="*/ 2409601 w 4421941"/>
              <a:gd name="connsiteY735" fmla="*/ 3169633 h 4876095"/>
              <a:gd name="connsiteX736" fmla="*/ 2396457 w 4421941"/>
              <a:gd name="connsiteY736" fmla="*/ 3155593 h 4876095"/>
              <a:gd name="connsiteX737" fmla="*/ 2384476 w 4421941"/>
              <a:gd name="connsiteY737" fmla="*/ 3141676 h 4876095"/>
              <a:gd name="connsiteX738" fmla="*/ 2382125 w 4421941"/>
              <a:gd name="connsiteY738" fmla="*/ 3133154 h 4876095"/>
              <a:gd name="connsiteX739" fmla="*/ 1975784 w 4421941"/>
              <a:gd name="connsiteY739" fmla="*/ 3120182 h 4876095"/>
              <a:gd name="connsiteX740" fmla="*/ 1975833 w 4421941"/>
              <a:gd name="connsiteY740" fmla="*/ 3120185 h 4876095"/>
              <a:gd name="connsiteX741" fmla="*/ 1976810 w 4421941"/>
              <a:gd name="connsiteY741" fmla="*/ 3120218 h 4876095"/>
              <a:gd name="connsiteX742" fmla="*/ 1976957 w 4421941"/>
              <a:gd name="connsiteY742" fmla="*/ 3120224 h 4876095"/>
              <a:gd name="connsiteX743" fmla="*/ 1978911 w 4421941"/>
              <a:gd name="connsiteY743" fmla="*/ 3120290 h 4876095"/>
              <a:gd name="connsiteX744" fmla="*/ 1976810 w 4421941"/>
              <a:gd name="connsiteY744" fmla="*/ 3120218 h 4876095"/>
              <a:gd name="connsiteX745" fmla="*/ 2330183 w 4421941"/>
              <a:gd name="connsiteY745" fmla="*/ 3109738 h 4876095"/>
              <a:gd name="connsiteX746" fmla="*/ 2331850 w 4421941"/>
              <a:gd name="connsiteY746" fmla="*/ 3110962 h 4876095"/>
              <a:gd name="connsiteX747" fmla="*/ 2332088 w 4421941"/>
              <a:gd name="connsiteY747" fmla="*/ 3114764 h 4876095"/>
              <a:gd name="connsiteX748" fmla="*/ 2330183 w 4421941"/>
              <a:gd name="connsiteY748" fmla="*/ 3109738 h 4876095"/>
              <a:gd name="connsiteX749" fmla="*/ 2328280 w 4421941"/>
              <a:gd name="connsiteY749" fmla="*/ 3104714 h 4876095"/>
              <a:gd name="connsiteX750" fmla="*/ 2329946 w 4421941"/>
              <a:gd name="connsiteY750" fmla="*/ 3105936 h 4876095"/>
              <a:gd name="connsiteX751" fmla="*/ 2330183 w 4421941"/>
              <a:gd name="connsiteY751" fmla="*/ 3109738 h 4876095"/>
              <a:gd name="connsiteX752" fmla="*/ 2328280 w 4421941"/>
              <a:gd name="connsiteY752" fmla="*/ 3104714 h 4876095"/>
              <a:gd name="connsiteX753" fmla="*/ 2120532 w 4421941"/>
              <a:gd name="connsiteY753" fmla="*/ 3104609 h 4876095"/>
              <a:gd name="connsiteX754" fmla="*/ 2124396 w 4421941"/>
              <a:gd name="connsiteY754" fmla="*/ 3110902 h 4876095"/>
              <a:gd name="connsiteX755" fmla="*/ 2128585 w 4421941"/>
              <a:gd name="connsiteY755" fmla="*/ 3116754 h 4876095"/>
              <a:gd name="connsiteX756" fmla="*/ 2127057 w 4421941"/>
              <a:gd name="connsiteY756" fmla="*/ 3114030 h 4876095"/>
              <a:gd name="connsiteX757" fmla="*/ 1940830 w 4421941"/>
              <a:gd name="connsiteY757" fmla="*/ 3098589 h 4876095"/>
              <a:gd name="connsiteX758" fmla="*/ 1938925 w 4421941"/>
              <a:gd name="connsiteY758" fmla="*/ 3099953 h 4876095"/>
              <a:gd name="connsiteX759" fmla="*/ 1940830 w 4421941"/>
              <a:gd name="connsiteY759" fmla="*/ 3103127 h 4876095"/>
              <a:gd name="connsiteX760" fmla="*/ 1943238 w 4421941"/>
              <a:gd name="connsiteY760" fmla="*/ 3103285 h 4876095"/>
              <a:gd name="connsiteX761" fmla="*/ 1942336 w 4421941"/>
              <a:gd name="connsiteY761" fmla="*/ 3100634 h 4876095"/>
              <a:gd name="connsiteX762" fmla="*/ 1940830 w 4421941"/>
              <a:gd name="connsiteY762" fmla="*/ 3098589 h 4876095"/>
              <a:gd name="connsiteX763" fmla="*/ 2111589 w 4421941"/>
              <a:gd name="connsiteY763" fmla="*/ 3095574 h 4876095"/>
              <a:gd name="connsiteX764" fmla="*/ 2112719 w 4421941"/>
              <a:gd name="connsiteY764" fmla="*/ 3097182 h 4876095"/>
              <a:gd name="connsiteX765" fmla="*/ 2111290 w 4421941"/>
              <a:gd name="connsiteY765" fmla="*/ 3096058 h 4876095"/>
              <a:gd name="connsiteX766" fmla="*/ 2322250 w 4421941"/>
              <a:gd name="connsiteY766" fmla="*/ 3091754 h 4876095"/>
              <a:gd name="connsiteX767" fmla="*/ 2326099 w 4421941"/>
              <a:gd name="connsiteY767" fmla="*/ 3096943 h 4876095"/>
              <a:gd name="connsiteX768" fmla="*/ 2328280 w 4421941"/>
              <a:gd name="connsiteY768" fmla="*/ 3104714 h 4876095"/>
              <a:gd name="connsiteX769" fmla="*/ 2322250 w 4421941"/>
              <a:gd name="connsiteY769" fmla="*/ 3091754 h 4876095"/>
              <a:gd name="connsiteX770" fmla="*/ 2254304 w 4421941"/>
              <a:gd name="connsiteY770" fmla="*/ 3069019 h 4876095"/>
              <a:gd name="connsiteX771" fmla="*/ 2257049 w 4421941"/>
              <a:gd name="connsiteY771" fmla="*/ 3072826 h 4876095"/>
              <a:gd name="connsiteX772" fmla="*/ 2257517 w 4421941"/>
              <a:gd name="connsiteY772" fmla="*/ 3076942 h 4876095"/>
              <a:gd name="connsiteX773" fmla="*/ 2253392 w 4421941"/>
              <a:gd name="connsiteY773" fmla="*/ 3070328 h 4876095"/>
              <a:gd name="connsiteX774" fmla="*/ 2254304 w 4421941"/>
              <a:gd name="connsiteY774" fmla="*/ 3069019 h 4876095"/>
              <a:gd name="connsiteX775" fmla="*/ 2419860 w 4421941"/>
              <a:gd name="connsiteY775" fmla="*/ 3053602 h 4876095"/>
              <a:gd name="connsiteX776" fmla="*/ 2428826 w 4421941"/>
              <a:gd name="connsiteY776" fmla="*/ 3061162 h 4876095"/>
              <a:gd name="connsiteX777" fmla="*/ 2430198 w 4421941"/>
              <a:gd name="connsiteY777" fmla="*/ 3064381 h 4876095"/>
              <a:gd name="connsiteX778" fmla="*/ 2419860 w 4421941"/>
              <a:gd name="connsiteY778" fmla="*/ 3053602 h 4876095"/>
              <a:gd name="connsiteX779" fmla="*/ 2171064 w 4421941"/>
              <a:gd name="connsiteY779" fmla="*/ 3050889 h 4876095"/>
              <a:gd name="connsiteX780" fmla="*/ 2173905 w 4421941"/>
              <a:gd name="connsiteY780" fmla="*/ 3057279 h 4876095"/>
              <a:gd name="connsiteX781" fmla="*/ 2185680 w 4421941"/>
              <a:gd name="connsiteY781" fmla="*/ 3072339 h 4876095"/>
              <a:gd name="connsiteX782" fmla="*/ 2195498 w 4421941"/>
              <a:gd name="connsiteY782" fmla="*/ 3084827 h 4876095"/>
              <a:gd name="connsiteX783" fmla="*/ 2194037 w 4421941"/>
              <a:gd name="connsiteY783" fmla="*/ 3081633 h 4876095"/>
              <a:gd name="connsiteX784" fmla="*/ 2189926 w 4421941"/>
              <a:gd name="connsiteY784" fmla="*/ 3077167 h 4876095"/>
              <a:gd name="connsiteX785" fmla="*/ 2179188 w 4421941"/>
              <a:gd name="connsiteY785" fmla="*/ 3062754 h 4876095"/>
              <a:gd name="connsiteX786" fmla="*/ 1718343 w 4421941"/>
              <a:gd name="connsiteY786" fmla="*/ 3048993 h 4876095"/>
              <a:gd name="connsiteX787" fmla="*/ 1714132 w 4421941"/>
              <a:gd name="connsiteY787" fmla="*/ 3049764 h 4876095"/>
              <a:gd name="connsiteX788" fmla="*/ 1728223 w 4421941"/>
              <a:gd name="connsiteY788" fmla="*/ 3071915 h 4876095"/>
              <a:gd name="connsiteX789" fmla="*/ 1733554 w 4421941"/>
              <a:gd name="connsiteY789" fmla="*/ 3082216 h 4876095"/>
              <a:gd name="connsiteX790" fmla="*/ 1733629 w 4421941"/>
              <a:gd name="connsiteY790" fmla="*/ 3079535 h 4876095"/>
              <a:gd name="connsiteX791" fmla="*/ 1730351 w 4421941"/>
              <a:gd name="connsiteY791" fmla="*/ 3067086 h 4876095"/>
              <a:gd name="connsiteX792" fmla="*/ 1722786 w 4421941"/>
              <a:gd name="connsiteY792" fmla="*/ 3054240 h 4876095"/>
              <a:gd name="connsiteX793" fmla="*/ 2312393 w 4421941"/>
              <a:gd name="connsiteY793" fmla="*/ 3036898 h 4876095"/>
              <a:gd name="connsiteX794" fmla="*/ 2318954 w 4421941"/>
              <a:gd name="connsiteY794" fmla="*/ 3044566 h 4876095"/>
              <a:gd name="connsiteX795" fmla="*/ 2344736 w 4421941"/>
              <a:gd name="connsiteY795" fmla="*/ 3083833 h 4876095"/>
              <a:gd name="connsiteX796" fmla="*/ 2358977 w 4421941"/>
              <a:gd name="connsiteY796" fmla="*/ 3101944 h 4876095"/>
              <a:gd name="connsiteX797" fmla="*/ 2358425 w 4421941"/>
              <a:gd name="connsiteY797" fmla="*/ 3101851 h 4876095"/>
              <a:gd name="connsiteX798" fmla="*/ 2362452 w 4421941"/>
              <a:gd name="connsiteY798" fmla="*/ 3113580 h 4876095"/>
              <a:gd name="connsiteX799" fmla="*/ 2364036 w 4421941"/>
              <a:gd name="connsiteY799" fmla="*/ 3117936 h 4876095"/>
              <a:gd name="connsiteX800" fmla="*/ 2359284 w 4421941"/>
              <a:gd name="connsiteY800" fmla="*/ 3112416 h 4876095"/>
              <a:gd name="connsiteX801" fmla="*/ 2329405 w 4421941"/>
              <a:gd name="connsiteY801" fmla="*/ 3075480 h 4876095"/>
              <a:gd name="connsiteX802" fmla="*/ 2322885 w 4421941"/>
              <a:gd name="connsiteY802" fmla="*/ 3058664 h 4876095"/>
              <a:gd name="connsiteX803" fmla="*/ 2149791 w 4421941"/>
              <a:gd name="connsiteY803" fmla="*/ 3022966 h 4876095"/>
              <a:gd name="connsiteX804" fmla="*/ 2146870 w 4421941"/>
              <a:gd name="connsiteY804" fmla="*/ 3023997 h 4876095"/>
              <a:gd name="connsiteX805" fmla="*/ 2149357 w 4421941"/>
              <a:gd name="connsiteY805" fmla="*/ 3028611 h 4876095"/>
              <a:gd name="connsiteX806" fmla="*/ 2159661 w 4421941"/>
              <a:gd name="connsiteY806" fmla="*/ 3038653 h 4876095"/>
              <a:gd name="connsiteX807" fmla="*/ 2160325 w 4421941"/>
              <a:gd name="connsiteY807" fmla="*/ 3039241 h 4876095"/>
              <a:gd name="connsiteX808" fmla="*/ 2154449 w 4421941"/>
              <a:gd name="connsiteY808" fmla="*/ 3027795 h 4876095"/>
              <a:gd name="connsiteX809" fmla="*/ 2245776 w 4421941"/>
              <a:gd name="connsiteY809" fmla="*/ 3017959 h 4876095"/>
              <a:gd name="connsiteX810" fmla="*/ 2248394 w 4421941"/>
              <a:gd name="connsiteY810" fmla="*/ 3021364 h 4876095"/>
              <a:gd name="connsiteX811" fmla="*/ 2249584 w 4421941"/>
              <a:gd name="connsiteY811" fmla="*/ 3026158 h 4876095"/>
              <a:gd name="connsiteX812" fmla="*/ 2245776 w 4421941"/>
              <a:gd name="connsiteY812" fmla="*/ 3017959 h 4876095"/>
              <a:gd name="connsiteX813" fmla="*/ 2487490 w 4421941"/>
              <a:gd name="connsiteY813" fmla="*/ 3001714 h 4876095"/>
              <a:gd name="connsiteX814" fmla="*/ 2486679 w 4421941"/>
              <a:gd name="connsiteY814" fmla="*/ 3018478 h 4876095"/>
              <a:gd name="connsiteX815" fmla="*/ 2494621 w 4421941"/>
              <a:gd name="connsiteY815" fmla="*/ 3028589 h 4876095"/>
              <a:gd name="connsiteX816" fmla="*/ 2495364 w 4421941"/>
              <a:gd name="connsiteY816" fmla="*/ 3011038 h 4876095"/>
              <a:gd name="connsiteX817" fmla="*/ 2492752 w 4421941"/>
              <a:gd name="connsiteY817" fmla="*/ 3008203 h 4876095"/>
              <a:gd name="connsiteX818" fmla="*/ 2278083 w 4421941"/>
              <a:gd name="connsiteY818" fmla="*/ 2998732 h 4876095"/>
              <a:gd name="connsiteX819" fmla="*/ 2277190 w 4421941"/>
              <a:gd name="connsiteY819" fmla="*/ 2999707 h 4876095"/>
              <a:gd name="connsiteX820" fmla="*/ 2277982 w 4421941"/>
              <a:gd name="connsiteY820" fmla="*/ 3003530 h 4876095"/>
              <a:gd name="connsiteX821" fmla="*/ 2278419 w 4421941"/>
              <a:gd name="connsiteY821" fmla="*/ 3004490 h 4876095"/>
              <a:gd name="connsiteX822" fmla="*/ 2280047 w 4421941"/>
              <a:gd name="connsiteY822" fmla="*/ 3006783 h 4876095"/>
              <a:gd name="connsiteX823" fmla="*/ 2282902 w 4421941"/>
              <a:gd name="connsiteY823" fmla="*/ 3006320 h 4876095"/>
              <a:gd name="connsiteX824" fmla="*/ 2278083 w 4421941"/>
              <a:gd name="connsiteY824" fmla="*/ 2998732 h 4876095"/>
              <a:gd name="connsiteX825" fmla="*/ 2285511 w 4421941"/>
              <a:gd name="connsiteY825" fmla="*/ 2983846 h 4876095"/>
              <a:gd name="connsiteX826" fmla="*/ 2287755 w 4421941"/>
              <a:gd name="connsiteY826" fmla="*/ 2986712 h 4876095"/>
              <a:gd name="connsiteX827" fmla="*/ 2305003 w 4421941"/>
              <a:gd name="connsiteY827" fmla="*/ 3015891 h 4876095"/>
              <a:gd name="connsiteX828" fmla="*/ 2302110 w 4421941"/>
              <a:gd name="connsiteY828" fmla="*/ 3015021 h 4876095"/>
              <a:gd name="connsiteX829" fmla="*/ 2300854 w 4421941"/>
              <a:gd name="connsiteY829" fmla="*/ 3014062 h 4876095"/>
              <a:gd name="connsiteX830" fmla="*/ 2283488 w 4421941"/>
              <a:gd name="connsiteY830" fmla="*/ 2952100 h 4876095"/>
              <a:gd name="connsiteX831" fmla="*/ 2283537 w 4421941"/>
              <a:gd name="connsiteY831" fmla="*/ 2952103 h 4876095"/>
              <a:gd name="connsiteX832" fmla="*/ 2283833 w 4421941"/>
              <a:gd name="connsiteY832" fmla="*/ 2952112 h 4876095"/>
              <a:gd name="connsiteX833" fmla="*/ 2284660 w 4421941"/>
              <a:gd name="connsiteY833" fmla="*/ 2952141 h 4876095"/>
              <a:gd name="connsiteX834" fmla="*/ 2286615 w 4421941"/>
              <a:gd name="connsiteY834" fmla="*/ 2952208 h 4876095"/>
              <a:gd name="connsiteX835" fmla="*/ 2283833 w 4421941"/>
              <a:gd name="connsiteY835" fmla="*/ 2952112 h 4876095"/>
              <a:gd name="connsiteX836" fmla="*/ 2490180 w 4421941"/>
              <a:gd name="connsiteY836" fmla="*/ 2946058 h 4876095"/>
              <a:gd name="connsiteX837" fmla="*/ 2488919 w 4421941"/>
              <a:gd name="connsiteY837" fmla="*/ 2972136 h 4876095"/>
              <a:gd name="connsiteX838" fmla="*/ 2496520 w 4421941"/>
              <a:gd name="connsiteY838" fmla="*/ 2983768 h 4876095"/>
              <a:gd name="connsiteX839" fmla="*/ 2497755 w 4421941"/>
              <a:gd name="connsiteY839" fmla="*/ 2954592 h 4876095"/>
              <a:gd name="connsiteX840" fmla="*/ 2490204 w 4421941"/>
              <a:gd name="connsiteY840" fmla="*/ 2946086 h 4876095"/>
              <a:gd name="connsiteX841" fmla="*/ 2247390 w 4421941"/>
              <a:gd name="connsiteY841" fmla="*/ 2930554 h 4876095"/>
              <a:gd name="connsiteX842" fmla="*/ 2246629 w 4421941"/>
              <a:gd name="connsiteY842" fmla="*/ 2931870 h 4876095"/>
              <a:gd name="connsiteX843" fmla="*/ 2248533 w 4421941"/>
              <a:gd name="connsiteY843" fmla="*/ 2935045 h 4876095"/>
              <a:gd name="connsiteX844" fmla="*/ 2249212 w 4421941"/>
              <a:gd name="connsiteY844" fmla="*/ 2935559 h 4876095"/>
              <a:gd name="connsiteX845" fmla="*/ 2249304 w 4421941"/>
              <a:gd name="connsiteY845" fmla="*/ 2935080 h 4876095"/>
              <a:gd name="connsiteX846" fmla="*/ 2447221 w 4421941"/>
              <a:gd name="connsiteY846" fmla="*/ 2909381 h 4876095"/>
              <a:gd name="connsiteX847" fmla="*/ 2440124 w 4421941"/>
              <a:gd name="connsiteY847" fmla="*/ 2909496 h 4876095"/>
              <a:gd name="connsiteX848" fmla="*/ 2472101 w 4421941"/>
              <a:gd name="connsiteY848" fmla="*/ 2948794 h 4876095"/>
              <a:gd name="connsiteX849" fmla="*/ 2479292 w 4421941"/>
              <a:gd name="connsiteY849" fmla="*/ 2957597 h 4876095"/>
              <a:gd name="connsiteX850" fmla="*/ 2479900 w 4421941"/>
              <a:gd name="connsiteY850" fmla="*/ 2933613 h 4876095"/>
              <a:gd name="connsiteX851" fmla="*/ 2472629 w 4421941"/>
              <a:gd name="connsiteY851" fmla="*/ 2925100 h 4876095"/>
              <a:gd name="connsiteX852" fmla="*/ 2469023 w 4421941"/>
              <a:gd name="connsiteY852" fmla="*/ 2924830 h 4876095"/>
              <a:gd name="connsiteX853" fmla="*/ 2455268 w 4421941"/>
              <a:gd name="connsiteY853" fmla="*/ 2912183 h 4876095"/>
              <a:gd name="connsiteX854" fmla="*/ 2447221 w 4421941"/>
              <a:gd name="connsiteY854" fmla="*/ 2909381 h 4876095"/>
              <a:gd name="connsiteX855" fmla="*/ 2492312 w 4421941"/>
              <a:gd name="connsiteY855" fmla="*/ 2901947 h 4876095"/>
              <a:gd name="connsiteX856" fmla="*/ 2492296 w 4421941"/>
              <a:gd name="connsiteY856" fmla="*/ 2902275 h 4876095"/>
              <a:gd name="connsiteX857" fmla="*/ 2492271 w 4421941"/>
              <a:gd name="connsiteY857" fmla="*/ 2902802 h 4876095"/>
              <a:gd name="connsiteX858" fmla="*/ 2493384 w 4421941"/>
              <a:gd name="connsiteY858" fmla="*/ 2904257 h 4876095"/>
              <a:gd name="connsiteX859" fmla="*/ 2499554 w 4421941"/>
              <a:gd name="connsiteY859" fmla="*/ 2912106 h 4876095"/>
              <a:gd name="connsiteX860" fmla="*/ 2499603 w 4421941"/>
              <a:gd name="connsiteY860" fmla="*/ 2910962 h 4876095"/>
              <a:gd name="connsiteX861" fmla="*/ 2497629 w 4421941"/>
              <a:gd name="connsiteY861" fmla="*/ 2909085 h 4876095"/>
              <a:gd name="connsiteX862" fmla="*/ 2396000 w 4421941"/>
              <a:gd name="connsiteY862" fmla="*/ 2899530 h 4876095"/>
              <a:gd name="connsiteX863" fmla="*/ 2426902 w 4421941"/>
              <a:gd name="connsiteY863" fmla="*/ 2942381 h 4876095"/>
              <a:gd name="connsiteX864" fmla="*/ 2478029 w 4421941"/>
              <a:gd name="connsiteY864" fmla="*/ 3007467 h 4876095"/>
              <a:gd name="connsiteX865" fmla="*/ 2478457 w 4421941"/>
              <a:gd name="connsiteY865" fmla="*/ 2990577 h 4876095"/>
              <a:gd name="connsiteX866" fmla="*/ 2478428 w 4421941"/>
              <a:gd name="connsiteY866" fmla="*/ 2990541 h 4876095"/>
              <a:gd name="connsiteX867" fmla="*/ 2470433 w 4421941"/>
              <a:gd name="connsiteY867" fmla="*/ 2988489 h 4876095"/>
              <a:gd name="connsiteX868" fmla="*/ 2435218 w 4421941"/>
              <a:gd name="connsiteY868" fmla="*/ 2946611 h 4876095"/>
              <a:gd name="connsiteX869" fmla="*/ 2401936 w 4421941"/>
              <a:gd name="connsiteY869" fmla="*/ 2902370 h 4876095"/>
              <a:gd name="connsiteX870" fmla="*/ 2396000 w 4421941"/>
              <a:gd name="connsiteY870" fmla="*/ 2899530 h 4876095"/>
              <a:gd name="connsiteX871" fmla="*/ 2494409 w 4421941"/>
              <a:gd name="connsiteY871" fmla="*/ 2862337 h 4876095"/>
              <a:gd name="connsiteX872" fmla="*/ 2493726 w 4421941"/>
              <a:gd name="connsiteY872" fmla="*/ 2870317 h 4876095"/>
              <a:gd name="connsiteX873" fmla="*/ 2498535 w 4421941"/>
              <a:gd name="connsiteY873" fmla="*/ 2877093 h 4876095"/>
              <a:gd name="connsiteX874" fmla="*/ 2501204 w 4421941"/>
              <a:gd name="connsiteY874" fmla="*/ 2880549 h 4876095"/>
              <a:gd name="connsiteX875" fmla="*/ 2501695 w 4421941"/>
              <a:gd name="connsiteY875" fmla="*/ 2871390 h 4876095"/>
              <a:gd name="connsiteX876" fmla="*/ 2499343 w 4421941"/>
              <a:gd name="connsiteY876" fmla="*/ 2868310 h 4876095"/>
              <a:gd name="connsiteX877" fmla="*/ 2452025 w 4421941"/>
              <a:gd name="connsiteY877" fmla="*/ 2851189 h 4876095"/>
              <a:gd name="connsiteX878" fmla="*/ 2468213 w 4421941"/>
              <a:gd name="connsiteY878" fmla="*/ 2871324 h 4876095"/>
              <a:gd name="connsiteX879" fmla="*/ 2480843 w 4421941"/>
              <a:gd name="connsiteY879" fmla="*/ 2887848 h 4876095"/>
              <a:gd name="connsiteX880" fmla="*/ 2480883 w 4421941"/>
              <a:gd name="connsiteY880" fmla="*/ 2885895 h 4876095"/>
              <a:gd name="connsiteX881" fmla="*/ 2465853 w 4421941"/>
              <a:gd name="connsiteY881" fmla="*/ 2863943 h 4876095"/>
              <a:gd name="connsiteX882" fmla="*/ 2466384 w 4421941"/>
              <a:gd name="connsiteY882" fmla="*/ 2864561 h 4876095"/>
              <a:gd name="connsiteX883" fmla="*/ 2467639 w 4421941"/>
              <a:gd name="connsiteY883" fmla="*/ 2866063 h 4876095"/>
              <a:gd name="connsiteX884" fmla="*/ 2467378 w 4421941"/>
              <a:gd name="connsiteY884" fmla="*/ 2865715 h 4876095"/>
              <a:gd name="connsiteX885" fmla="*/ 2466384 w 4421941"/>
              <a:gd name="connsiteY885" fmla="*/ 2864561 h 4876095"/>
              <a:gd name="connsiteX886" fmla="*/ 2465778 w 4421941"/>
              <a:gd name="connsiteY886" fmla="*/ 2863836 h 4876095"/>
              <a:gd name="connsiteX887" fmla="*/ 2465853 w 4421941"/>
              <a:gd name="connsiteY887" fmla="*/ 2863943 h 4876095"/>
              <a:gd name="connsiteX888" fmla="*/ 2462692 w 4421941"/>
              <a:gd name="connsiteY888" fmla="*/ 2860274 h 4876095"/>
              <a:gd name="connsiteX889" fmla="*/ 2452025 w 4421941"/>
              <a:gd name="connsiteY889" fmla="*/ 2851189 h 4876095"/>
              <a:gd name="connsiteX890" fmla="*/ 2467209 w 4421941"/>
              <a:gd name="connsiteY890" fmla="*/ 2831324 h 4876095"/>
              <a:gd name="connsiteX891" fmla="*/ 2470040 w 4421941"/>
              <a:gd name="connsiteY891" fmla="*/ 2836752 h 4876095"/>
              <a:gd name="connsiteX892" fmla="*/ 2481554 w 4421941"/>
              <a:gd name="connsiteY892" fmla="*/ 2853116 h 4876095"/>
              <a:gd name="connsiteX893" fmla="*/ 2481682 w 4421941"/>
              <a:gd name="connsiteY893" fmla="*/ 2846934 h 4876095"/>
              <a:gd name="connsiteX894" fmla="*/ 2474384 w 4421941"/>
              <a:gd name="connsiteY894" fmla="*/ 2838103 h 4876095"/>
              <a:gd name="connsiteX895" fmla="*/ 2467209 w 4421941"/>
              <a:gd name="connsiteY895" fmla="*/ 2831324 h 4876095"/>
              <a:gd name="connsiteX896" fmla="*/ 2483027 w 4421941"/>
              <a:gd name="connsiteY896" fmla="*/ 2781678 h 4876095"/>
              <a:gd name="connsiteX897" fmla="*/ 2482266 w 4421941"/>
              <a:gd name="connsiteY897" fmla="*/ 2782062 h 4876095"/>
              <a:gd name="connsiteX898" fmla="*/ 2483098 w 4421941"/>
              <a:gd name="connsiteY898" fmla="*/ 2784532 h 4876095"/>
              <a:gd name="connsiteX899" fmla="*/ 2483177 w 4421941"/>
              <a:gd name="connsiteY899" fmla="*/ 2781875 h 4876095"/>
              <a:gd name="connsiteX900" fmla="*/ 1335393 w 4421941"/>
              <a:gd name="connsiteY900" fmla="*/ 2543921 h 4876095"/>
              <a:gd name="connsiteX901" fmla="*/ 1337283 w 4421941"/>
              <a:gd name="connsiteY901" fmla="*/ 2549004 h 4876095"/>
              <a:gd name="connsiteX902" fmla="*/ 1362668 w 4421941"/>
              <a:gd name="connsiteY902" fmla="*/ 2584975 h 4876095"/>
              <a:gd name="connsiteX903" fmla="*/ 1453104 w 4421941"/>
              <a:gd name="connsiteY903" fmla="*/ 2709554 h 4876095"/>
              <a:gd name="connsiteX904" fmla="*/ 1483686 w 4421941"/>
              <a:gd name="connsiteY904" fmla="*/ 2749758 h 4876095"/>
              <a:gd name="connsiteX905" fmla="*/ 1508970 w 4421941"/>
              <a:gd name="connsiteY905" fmla="*/ 2783254 h 4876095"/>
              <a:gd name="connsiteX906" fmla="*/ 1509810 w 4421941"/>
              <a:gd name="connsiteY906" fmla="*/ 2777609 h 4876095"/>
              <a:gd name="connsiteX907" fmla="*/ 1465164 w 4421941"/>
              <a:gd name="connsiteY907" fmla="*/ 2714579 h 4876095"/>
              <a:gd name="connsiteX908" fmla="*/ 1368697 w 4421941"/>
              <a:gd name="connsiteY908" fmla="*/ 2584977 h 4876095"/>
              <a:gd name="connsiteX909" fmla="*/ 1344898 w 4421941"/>
              <a:gd name="connsiteY909" fmla="*/ 2552177 h 4876095"/>
              <a:gd name="connsiteX910" fmla="*/ 1337401 w 4421941"/>
              <a:gd name="connsiteY910" fmla="*/ 2544441 h 4876095"/>
              <a:gd name="connsiteX911" fmla="*/ 1335393 w 4421941"/>
              <a:gd name="connsiteY911" fmla="*/ 2543921 h 4876095"/>
              <a:gd name="connsiteX912" fmla="*/ 1323320 w 4421941"/>
              <a:gd name="connsiteY912" fmla="*/ 2527581 h 4876095"/>
              <a:gd name="connsiteX913" fmla="*/ 1327446 w 4421941"/>
              <a:gd name="connsiteY913" fmla="*/ 2532605 h 4876095"/>
              <a:gd name="connsiteX914" fmla="*/ 1327644 w 4421941"/>
              <a:gd name="connsiteY914" fmla="*/ 2530092 h 4876095"/>
              <a:gd name="connsiteX915" fmla="*/ 1323320 w 4421941"/>
              <a:gd name="connsiteY915" fmla="*/ 2527581 h 4876095"/>
              <a:gd name="connsiteX916" fmla="*/ 2435986 w 4421941"/>
              <a:gd name="connsiteY916" fmla="*/ 1858637 h 4876095"/>
              <a:gd name="connsiteX917" fmla="*/ 2428378 w 4421941"/>
              <a:gd name="connsiteY917" fmla="*/ 1885340 h 4876095"/>
              <a:gd name="connsiteX918" fmla="*/ 2420734 w 4421941"/>
              <a:gd name="connsiteY918" fmla="*/ 1912043 h 4876095"/>
              <a:gd name="connsiteX919" fmla="*/ 2428376 w 4421941"/>
              <a:gd name="connsiteY919" fmla="*/ 1912043 h 4876095"/>
              <a:gd name="connsiteX920" fmla="*/ 2435988 w 4421941"/>
              <a:gd name="connsiteY920" fmla="*/ 1912043 h 4876095"/>
              <a:gd name="connsiteX921" fmla="*/ 2443632 w 4421941"/>
              <a:gd name="connsiteY921" fmla="*/ 1889145 h 4876095"/>
              <a:gd name="connsiteX922" fmla="*/ 2451274 w 4421941"/>
              <a:gd name="connsiteY922" fmla="*/ 1866248 h 4876095"/>
              <a:gd name="connsiteX923" fmla="*/ 2440759 w 4421941"/>
              <a:gd name="connsiteY923" fmla="*/ 1862443 h 4876095"/>
              <a:gd name="connsiteX924" fmla="*/ 2435986 w 4421941"/>
              <a:gd name="connsiteY924" fmla="*/ 1858637 h 4876095"/>
              <a:gd name="connsiteX925" fmla="*/ 4243313 w 4421941"/>
              <a:gd name="connsiteY925" fmla="*/ 1805238 h 4876095"/>
              <a:gd name="connsiteX926" fmla="*/ 4241752 w 4421941"/>
              <a:gd name="connsiteY926" fmla="*/ 1806227 h 4876095"/>
              <a:gd name="connsiteX927" fmla="*/ 4241389 w 4421941"/>
              <a:gd name="connsiteY927" fmla="*/ 1805778 h 4876095"/>
              <a:gd name="connsiteX928" fmla="*/ 4078741 w 4421941"/>
              <a:gd name="connsiteY928" fmla="*/ 1776222 h 4876095"/>
              <a:gd name="connsiteX929" fmla="*/ 4043082 w 4421941"/>
              <a:gd name="connsiteY929" fmla="*/ 1777046 h 4876095"/>
              <a:gd name="connsiteX930" fmla="*/ 4042916 w 4421941"/>
              <a:gd name="connsiteY930" fmla="*/ 1778334 h 4876095"/>
              <a:gd name="connsiteX931" fmla="*/ 4051530 w 4421941"/>
              <a:gd name="connsiteY931" fmla="*/ 1779407 h 4876095"/>
              <a:gd name="connsiteX932" fmla="*/ 4078741 w 4421941"/>
              <a:gd name="connsiteY932" fmla="*/ 1776222 h 4876095"/>
              <a:gd name="connsiteX933" fmla="*/ 4233568 w 4421941"/>
              <a:gd name="connsiteY933" fmla="*/ 1760633 h 4876095"/>
              <a:gd name="connsiteX934" fmla="*/ 4235420 w 4421941"/>
              <a:gd name="connsiteY934" fmla="*/ 1762056 h 4876095"/>
              <a:gd name="connsiteX935" fmla="*/ 4232375 w 4421941"/>
              <a:gd name="connsiteY935" fmla="*/ 1760982 h 4876095"/>
              <a:gd name="connsiteX936" fmla="*/ 4233568 w 4421941"/>
              <a:gd name="connsiteY936" fmla="*/ 1760633 h 4876095"/>
              <a:gd name="connsiteX937" fmla="*/ 4238111 w 4421941"/>
              <a:gd name="connsiteY937" fmla="*/ 1759895 h 4876095"/>
              <a:gd name="connsiteX938" fmla="*/ 4237967 w 4421941"/>
              <a:gd name="connsiteY938" fmla="*/ 1760246 h 4876095"/>
              <a:gd name="connsiteX939" fmla="*/ 4238732 w 4421941"/>
              <a:gd name="connsiteY939" fmla="*/ 1760097 h 4876095"/>
              <a:gd name="connsiteX940" fmla="*/ 4240887 w 4421941"/>
              <a:gd name="connsiteY940" fmla="*/ 1761929 h 4876095"/>
              <a:gd name="connsiteX941" fmla="*/ 4235420 w 4421941"/>
              <a:gd name="connsiteY941" fmla="*/ 1762056 h 4876095"/>
              <a:gd name="connsiteX942" fmla="*/ 4256101 w 4421941"/>
              <a:gd name="connsiteY942" fmla="*/ 1731728 h 4876095"/>
              <a:gd name="connsiteX943" fmla="*/ 4260908 w 4421941"/>
              <a:gd name="connsiteY943" fmla="*/ 1735092 h 4876095"/>
              <a:gd name="connsiteX944" fmla="*/ 4240570 w 4421941"/>
              <a:gd name="connsiteY944" fmla="*/ 1736824 h 4876095"/>
              <a:gd name="connsiteX945" fmla="*/ 4237618 w 4421941"/>
              <a:gd name="connsiteY945" fmla="*/ 1736830 h 4876095"/>
              <a:gd name="connsiteX946" fmla="*/ 4245076 w 4421941"/>
              <a:gd name="connsiteY946" fmla="*/ 1734047 h 4876095"/>
              <a:gd name="connsiteX947" fmla="*/ 4250637 w 4421941"/>
              <a:gd name="connsiteY947" fmla="*/ 1731867 h 4876095"/>
              <a:gd name="connsiteX948" fmla="*/ 4273951 w 4421941"/>
              <a:gd name="connsiteY948" fmla="*/ 1714420 h 4876095"/>
              <a:gd name="connsiteX949" fmla="*/ 4275834 w 4421941"/>
              <a:gd name="connsiteY949" fmla="*/ 1714922 h 4876095"/>
              <a:gd name="connsiteX950" fmla="*/ 4273420 w 4421941"/>
              <a:gd name="connsiteY950" fmla="*/ 1717652 h 4876095"/>
              <a:gd name="connsiteX951" fmla="*/ 4267290 w 4421941"/>
              <a:gd name="connsiteY951" fmla="*/ 1720910 h 4876095"/>
              <a:gd name="connsiteX952" fmla="*/ 4238300 w 4421941"/>
              <a:gd name="connsiteY952" fmla="*/ 1723530 h 4876095"/>
              <a:gd name="connsiteX953" fmla="*/ 4238861 w 4421941"/>
              <a:gd name="connsiteY953" fmla="*/ 1723346 h 4876095"/>
              <a:gd name="connsiteX954" fmla="*/ 4270139 w 4421941"/>
              <a:gd name="connsiteY954" fmla="*/ 1714770 h 4876095"/>
              <a:gd name="connsiteX955" fmla="*/ 4273951 w 4421941"/>
              <a:gd name="connsiteY955" fmla="*/ 1714420 h 4876095"/>
              <a:gd name="connsiteX956" fmla="*/ 4216206 w 4421941"/>
              <a:gd name="connsiteY956" fmla="*/ 1699081 h 4876095"/>
              <a:gd name="connsiteX957" fmla="*/ 4219523 w 4421941"/>
              <a:gd name="connsiteY957" fmla="*/ 1701962 h 4876095"/>
              <a:gd name="connsiteX958" fmla="*/ 4215358 w 4421941"/>
              <a:gd name="connsiteY958" fmla="*/ 1701859 h 4876095"/>
              <a:gd name="connsiteX959" fmla="*/ 4216206 w 4421941"/>
              <a:gd name="connsiteY959" fmla="*/ 1699081 h 4876095"/>
              <a:gd name="connsiteX960" fmla="*/ 4066701 w 4421941"/>
              <a:gd name="connsiteY960" fmla="*/ 1680378 h 4876095"/>
              <a:gd name="connsiteX961" fmla="*/ 4060707 w 4421941"/>
              <a:gd name="connsiteY961" fmla="*/ 1681292 h 4876095"/>
              <a:gd name="connsiteX962" fmla="*/ 4055230 w 4421941"/>
              <a:gd name="connsiteY962" fmla="*/ 1682239 h 4876095"/>
              <a:gd name="connsiteX963" fmla="*/ 4054979 w 4421941"/>
              <a:gd name="connsiteY963" fmla="*/ 1684198 h 4876095"/>
              <a:gd name="connsiteX964" fmla="*/ 4061748 w 4421941"/>
              <a:gd name="connsiteY964" fmla="*/ 1682134 h 4876095"/>
              <a:gd name="connsiteX965" fmla="*/ 4066701 w 4421941"/>
              <a:gd name="connsiteY965" fmla="*/ 1680378 h 4876095"/>
              <a:gd name="connsiteX966" fmla="*/ 4318481 w 4421941"/>
              <a:gd name="connsiteY966" fmla="*/ 1635101 h 4876095"/>
              <a:gd name="connsiteX967" fmla="*/ 4319814 w 4421941"/>
              <a:gd name="connsiteY967" fmla="*/ 1635210 h 4876095"/>
              <a:gd name="connsiteX968" fmla="*/ 4322436 w 4421941"/>
              <a:gd name="connsiteY968" fmla="*/ 1635950 h 4876095"/>
              <a:gd name="connsiteX969" fmla="*/ 4293625 w 4421941"/>
              <a:gd name="connsiteY969" fmla="*/ 1648156 h 4876095"/>
              <a:gd name="connsiteX970" fmla="*/ 4271755 w 4421941"/>
              <a:gd name="connsiteY970" fmla="*/ 1656561 h 4876095"/>
              <a:gd name="connsiteX971" fmla="*/ 4268620 w 4421941"/>
              <a:gd name="connsiteY971" fmla="*/ 1657906 h 4876095"/>
              <a:gd name="connsiteX972" fmla="*/ 4242893 w 4421941"/>
              <a:gd name="connsiteY972" fmla="*/ 1660517 h 4876095"/>
              <a:gd name="connsiteX973" fmla="*/ 4273240 w 4421941"/>
              <a:gd name="connsiteY973" fmla="*/ 1652135 h 4876095"/>
              <a:gd name="connsiteX974" fmla="*/ 4307813 w 4421941"/>
              <a:gd name="connsiteY974" fmla="*/ 1638180 h 4876095"/>
              <a:gd name="connsiteX975" fmla="*/ 4131781 w 4421941"/>
              <a:gd name="connsiteY975" fmla="*/ 1617761 h 4876095"/>
              <a:gd name="connsiteX976" fmla="*/ 4129309 w 4421941"/>
              <a:gd name="connsiteY976" fmla="*/ 1618515 h 4876095"/>
              <a:gd name="connsiteX977" fmla="*/ 4129973 w 4421941"/>
              <a:gd name="connsiteY977" fmla="*/ 1620804 h 4876095"/>
              <a:gd name="connsiteX978" fmla="*/ 4133664 w 4421941"/>
              <a:gd name="connsiteY978" fmla="*/ 1620050 h 4876095"/>
              <a:gd name="connsiteX979" fmla="*/ 4134631 w 4421941"/>
              <a:gd name="connsiteY979" fmla="*/ 1617791 h 4876095"/>
              <a:gd name="connsiteX980" fmla="*/ 4131781 w 4421941"/>
              <a:gd name="connsiteY980" fmla="*/ 1617761 h 4876095"/>
              <a:gd name="connsiteX981" fmla="*/ 4079434 w 4421941"/>
              <a:gd name="connsiteY981" fmla="*/ 1613600 h 4876095"/>
              <a:gd name="connsiteX982" fmla="*/ 4077594 w 4421941"/>
              <a:gd name="connsiteY982" fmla="*/ 1615177 h 4876095"/>
              <a:gd name="connsiteX983" fmla="*/ 4078039 w 4421941"/>
              <a:gd name="connsiteY983" fmla="*/ 1617558 h 4876095"/>
              <a:gd name="connsiteX984" fmla="*/ 4079434 w 4421941"/>
              <a:gd name="connsiteY984" fmla="*/ 1613600 h 4876095"/>
              <a:gd name="connsiteX985" fmla="*/ 4230352 w 4421941"/>
              <a:gd name="connsiteY985" fmla="*/ 1593210 h 4876095"/>
              <a:gd name="connsiteX986" fmla="*/ 4228540 w 4421941"/>
              <a:gd name="connsiteY986" fmla="*/ 1595690 h 4876095"/>
              <a:gd name="connsiteX987" fmla="*/ 4227195 w 4421941"/>
              <a:gd name="connsiteY987" fmla="*/ 1596574 h 4876095"/>
              <a:gd name="connsiteX988" fmla="*/ 4193008 w 4421941"/>
              <a:gd name="connsiteY988" fmla="*/ 1601074 h 4876095"/>
              <a:gd name="connsiteX989" fmla="*/ 4196516 w 4421941"/>
              <a:gd name="connsiteY989" fmla="*/ 1599890 h 4876095"/>
              <a:gd name="connsiteX990" fmla="*/ 4230352 w 4421941"/>
              <a:gd name="connsiteY990" fmla="*/ 1593210 h 4876095"/>
              <a:gd name="connsiteX991" fmla="*/ 4163019 w 4421941"/>
              <a:gd name="connsiteY991" fmla="*/ 1589311 h 4876095"/>
              <a:gd name="connsiteX992" fmla="*/ 4162239 w 4421941"/>
              <a:gd name="connsiteY992" fmla="*/ 1591302 h 4876095"/>
              <a:gd name="connsiteX993" fmla="*/ 4161858 w 4421941"/>
              <a:gd name="connsiteY993" fmla="*/ 1592276 h 4876095"/>
              <a:gd name="connsiteX994" fmla="*/ 4161876 w 4421941"/>
              <a:gd name="connsiteY994" fmla="*/ 1592229 h 4876095"/>
              <a:gd name="connsiteX995" fmla="*/ 4162239 w 4421941"/>
              <a:gd name="connsiteY995" fmla="*/ 1591302 h 4876095"/>
              <a:gd name="connsiteX996" fmla="*/ 4162293 w 4421941"/>
              <a:gd name="connsiteY996" fmla="*/ 1591164 h 4876095"/>
              <a:gd name="connsiteX997" fmla="*/ 4163019 w 4421941"/>
              <a:gd name="connsiteY997" fmla="*/ 1589311 h 4876095"/>
              <a:gd name="connsiteX998" fmla="*/ 4331194 w 4421941"/>
              <a:gd name="connsiteY998" fmla="*/ 1570526 h 4876095"/>
              <a:gd name="connsiteX999" fmla="*/ 4330920 w 4421941"/>
              <a:gd name="connsiteY999" fmla="*/ 1571023 h 4876095"/>
              <a:gd name="connsiteX1000" fmla="*/ 4343537 w 4421941"/>
              <a:gd name="connsiteY1000" fmla="*/ 1571127 h 4876095"/>
              <a:gd name="connsiteX1001" fmla="*/ 4348253 w 4421941"/>
              <a:gd name="connsiteY1001" fmla="*/ 1571080 h 4876095"/>
              <a:gd name="connsiteX1002" fmla="*/ 4341347 w 4421941"/>
              <a:gd name="connsiteY1002" fmla="*/ 1573773 h 4876095"/>
              <a:gd name="connsiteX1003" fmla="*/ 4295794 w 4421941"/>
              <a:gd name="connsiteY1003" fmla="*/ 1589950 h 4876095"/>
              <a:gd name="connsiteX1004" fmla="*/ 4277450 w 4421941"/>
              <a:gd name="connsiteY1004" fmla="*/ 1590518 h 4876095"/>
              <a:gd name="connsiteX1005" fmla="*/ 4253012 w 4421941"/>
              <a:gd name="connsiteY1005" fmla="*/ 1593223 h 4876095"/>
              <a:gd name="connsiteX1006" fmla="*/ 4262592 w 4421941"/>
              <a:gd name="connsiteY1006" fmla="*/ 1589523 h 4876095"/>
              <a:gd name="connsiteX1007" fmla="*/ 4308996 w 4421941"/>
              <a:gd name="connsiteY1007" fmla="*/ 1578064 h 4876095"/>
              <a:gd name="connsiteX1008" fmla="*/ 4407624 w 4421941"/>
              <a:gd name="connsiteY1008" fmla="*/ 1544761 h 4876095"/>
              <a:gd name="connsiteX1009" fmla="*/ 4413279 w 4421941"/>
              <a:gd name="connsiteY1009" fmla="*/ 1544843 h 4876095"/>
              <a:gd name="connsiteX1010" fmla="*/ 4395359 w 4421941"/>
              <a:gd name="connsiteY1010" fmla="*/ 1552707 h 4876095"/>
              <a:gd name="connsiteX1011" fmla="*/ 4377951 w 4421941"/>
              <a:gd name="connsiteY1011" fmla="*/ 1559497 h 4876095"/>
              <a:gd name="connsiteX1012" fmla="*/ 4368975 w 4421941"/>
              <a:gd name="connsiteY1012" fmla="*/ 1558869 h 4876095"/>
              <a:gd name="connsiteX1013" fmla="*/ 4364929 w 4421941"/>
              <a:gd name="connsiteY1013" fmla="*/ 1558878 h 4876095"/>
              <a:gd name="connsiteX1014" fmla="*/ 4402854 w 4421941"/>
              <a:gd name="connsiteY1014" fmla="*/ 1545032 h 4876095"/>
              <a:gd name="connsiteX1015" fmla="*/ 4212379 w 4421941"/>
              <a:gd name="connsiteY1015" fmla="*/ 1495695 h 4876095"/>
              <a:gd name="connsiteX1016" fmla="*/ 4215757 w 4421941"/>
              <a:gd name="connsiteY1016" fmla="*/ 1495778 h 4876095"/>
              <a:gd name="connsiteX1017" fmla="*/ 4212379 w 4421941"/>
              <a:gd name="connsiteY1017" fmla="*/ 1495695 h 4876095"/>
              <a:gd name="connsiteX1018" fmla="*/ 4319242 w 4421941"/>
              <a:gd name="connsiteY1018" fmla="*/ 1489470 h 4876095"/>
              <a:gd name="connsiteX1019" fmla="*/ 4305400 w 4421941"/>
              <a:gd name="connsiteY1019" fmla="*/ 1495745 h 4876095"/>
              <a:gd name="connsiteX1020" fmla="*/ 4315689 w 4421941"/>
              <a:gd name="connsiteY1020" fmla="*/ 1489697 h 4876095"/>
              <a:gd name="connsiteX1021" fmla="*/ 4319242 w 4421941"/>
              <a:gd name="connsiteY1021" fmla="*/ 1489470 h 4876095"/>
              <a:gd name="connsiteX1022" fmla="*/ 4186110 w 4421941"/>
              <a:gd name="connsiteY1022" fmla="*/ 1453084 h 4876095"/>
              <a:gd name="connsiteX1023" fmla="*/ 4184549 w 4421941"/>
              <a:gd name="connsiteY1023" fmla="*/ 1454073 h 4876095"/>
              <a:gd name="connsiteX1024" fmla="*/ 4184186 w 4421941"/>
              <a:gd name="connsiteY1024" fmla="*/ 1453625 h 4876095"/>
              <a:gd name="connsiteX1025" fmla="*/ 4210261 w 4421941"/>
              <a:gd name="connsiteY1025" fmla="*/ 1444479 h 4876095"/>
              <a:gd name="connsiteX1026" fmla="*/ 4207131 w 4421941"/>
              <a:gd name="connsiteY1026" fmla="*/ 1445024 h 4876095"/>
              <a:gd name="connsiteX1027" fmla="*/ 4195882 w 4421941"/>
              <a:gd name="connsiteY1027" fmla="*/ 1448098 h 4876095"/>
              <a:gd name="connsiteX1028" fmla="*/ 4203229 w 4421941"/>
              <a:gd name="connsiteY1028" fmla="*/ 1446520 h 4876095"/>
              <a:gd name="connsiteX1029" fmla="*/ 4210261 w 4421941"/>
              <a:gd name="connsiteY1029" fmla="*/ 1444479 h 4876095"/>
              <a:gd name="connsiteX1030" fmla="*/ 194651 w 4421941"/>
              <a:gd name="connsiteY1030" fmla="*/ 1436121 h 4876095"/>
              <a:gd name="connsiteX1031" fmla="*/ 194559 w 4421941"/>
              <a:gd name="connsiteY1031" fmla="*/ 1437236 h 4876095"/>
              <a:gd name="connsiteX1032" fmla="*/ 192498 w 4421941"/>
              <a:gd name="connsiteY1032" fmla="*/ 1463506 h 4876095"/>
              <a:gd name="connsiteX1033" fmla="*/ 190567 w 4421941"/>
              <a:gd name="connsiteY1033" fmla="*/ 1479642 h 4876095"/>
              <a:gd name="connsiteX1034" fmla="*/ 200205 w 4421941"/>
              <a:gd name="connsiteY1034" fmla="*/ 1469474 h 4876095"/>
              <a:gd name="connsiteX1035" fmla="*/ 202110 w 4421941"/>
              <a:gd name="connsiteY1035" fmla="*/ 1453251 h 4876095"/>
              <a:gd name="connsiteX1036" fmla="*/ 4354499 w 4421941"/>
              <a:gd name="connsiteY1036" fmla="*/ 1404360 h 4876095"/>
              <a:gd name="connsiteX1037" fmla="*/ 4357877 w 4421941"/>
              <a:gd name="connsiteY1037" fmla="*/ 1404444 h 4876095"/>
              <a:gd name="connsiteX1038" fmla="*/ 4354499 w 4421941"/>
              <a:gd name="connsiteY1038" fmla="*/ 1404360 h 4876095"/>
              <a:gd name="connsiteX1039" fmla="*/ 4322055 w 4421941"/>
              <a:gd name="connsiteY1039" fmla="*/ 1389375 h 4876095"/>
              <a:gd name="connsiteX1040" fmla="*/ 4315874 w 4421941"/>
              <a:gd name="connsiteY1040" fmla="*/ 1391742 h 4876095"/>
              <a:gd name="connsiteX1041" fmla="*/ 4317513 w 4421941"/>
              <a:gd name="connsiteY1041" fmla="*/ 1390733 h 4876095"/>
              <a:gd name="connsiteX1042" fmla="*/ 4318851 w 4421941"/>
              <a:gd name="connsiteY1042" fmla="*/ 1390028 h 4876095"/>
              <a:gd name="connsiteX1043" fmla="*/ 4146613 w 4421941"/>
              <a:gd name="connsiteY1043" fmla="*/ 1387797 h 4876095"/>
              <a:gd name="connsiteX1044" fmla="*/ 4133640 w 4421941"/>
              <a:gd name="connsiteY1044" fmla="*/ 1389564 h 4876095"/>
              <a:gd name="connsiteX1045" fmla="*/ 4125587 w 4421941"/>
              <a:gd name="connsiteY1045" fmla="*/ 1393242 h 4876095"/>
              <a:gd name="connsiteX1046" fmla="*/ 4122035 w 4421941"/>
              <a:gd name="connsiteY1046" fmla="*/ 1396398 h 4876095"/>
              <a:gd name="connsiteX1047" fmla="*/ 4145824 w 4421941"/>
              <a:gd name="connsiteY1047" fmla="*/ 1388235 h 4876095"/>
              <a:gd name="connsiteX1048" fmla="*/ 4099462 w 4421941"/>
              <a:gd name="connsiteY1048" fmla="*/ 1378986 h 4876095"/>
              <a:gd name="connsiteX1049" fmla="*/ 4099067 w 4421941"/>
              <a:gd name="connsiteY1049" fmla="*/ 1379956 h 4876095"/>
              <a:gd name="connsiteX1050" fmla="*/ 4099049 w 4421941"/>
              <a:gd name="connsiteY1050" fmla="*/ 1380000 h 4876095"/>
              <a:gd name="connsiteX1051" fmla="*/ 4202259 w 4421941"/>
              <a:gd name="connsiteY1051" fmla="*/ 1369464 h 4876095"/>
              <a:gd name="connsiteX1052" fmla="*/ 4198700 w 4421941"/>
              <a:gd name="connsiteY1052" fmla="*/ 1369785 h 4876095"/>
              <a:gd name="connsiteX1053" fmla="*/ 4193024 w 4421941"/>
              <a:gd name="connsiteY1053" fmla="*/ 1372221 h 4876095"/>
              <a:gd name="connsiteX1054" fmla="*/ 4175560 w 4421941"/>
              <a:gd name="connsiteY1054" fmla="*/ 1377648 h 4876095"/>
              <a:gd name="connsiteX1055" fmla="*/ 4161424 w 4421941"/>
              <a:gd name="connsiteY1055" fmla="*/ 1381430 h 4876095"/>
              <a:gd name="connsiteX1056" fmla="*/ 4168518 w 4421941"/>
              <a:gd name="connsiteY1056" fmla="*/ 1380866 h 4876095"/>
              <a:gd name="connsiteX1057" fmla="*/ 4186955 w 4421941"/>
              <a:gd name="connsiteY1057" fmla="*/ 1374662 h 4876095"/>
              <a:gd name="connsiteX1058" fmla="*/ 4074601 w 4421941"/>
              <a:gd name="connsiteY1058" fmla="*/ 1318391 h 4876095"/>
              <a:gd name="connsiteX1059" fmla="*/ 4074282 w 4421941"/>
              <a:gd name="connsiteY1059" fmla="*/ 1318398 h 4876095"/>
              <a:gd name="connsiteX1060" fmla="*/ 4064285 w 4421941"/>
              <a:gd name="connsiteY1060" fmla="*/ 1319282 h 4876095"/>
              <a:gd name="connsiteX1061" fmla="*/ 4062503 w 4421941"/>
              <a:gd name="connsiteY1061" fmla="*/ 1319742 h 4876095"/>
              <a:gd name="connsiteX1062" fmla="*/ 4177308 w 4421941"/>
              <a:gd name="connsiteY1062" fmla="*/ 1310873 h 4876095"/>
              <a:gd name="connsiteX1063" fmla="*/ 4174186 w 4421941"/>
              <a:gd name="connsiteY1063" fmla="*/ 1313239 h 4876095"/>
              <a:gd name="connsiteX1064" fmla="*/ 4177308 w 4421941"/>
              <a:gd name="connsiteY1064" fmla="*/ 1310873 h 4876095"/>
              <a:gd name="connsiteX1065" fmla="*/ 4211566 w 4421941"/>
              <a:gd name="connsiteY1065" fmla="*/ 1306337 h 4876095"/>
              <a:gd name="connsiteX1066" fmla="*/ 4215673 w 4421941"/>
              <a:gd name="connsiteY1066" fmla="*/ 1307279 h 4876095"/>
              <a:gd name="connsiteX1067" fmla="*/ 4207932 w 4421941"/>
              <a:gd name="connsiteY1067" fmla="*/ 1309001 h 4876095"/>
              <a:gd name="connsiteX1068" fmla="*/ 4206983 w 4421941"/>
              <a:gd name="connsiteY1068" fmla="*/ 1307682 h 4876095"/>
              <a:gd name="connsiteX1069" fmla="*/ 4211566 w 4421941"/>
              <a:gd name="connsiteY1069" fmla="*/ 1306337 h 4876095"/>
              <a:gd name="connsiteX1070" fmla="*/ 4159251 w 4421941"/>
              <a:gd name="connsiteY1070" fmla="*/ 1297232 h 4876095"/>
              <a:gd name="connsiteX1071" fmla="*/ 4164255 w 4421941"/>
              <a:gd name="connsiteY1071" fmla="*/ 1297712 h 4876095"/>
              <a:gd name="connsiteX1072" fmla="*/ 4155098 w 4421941"/>
              <a:gd name="connsiteY1072" fmla="*/ 1298592 h 4876095"/>
              <a:gd name="connsiteX1073" fmla="*/ 4159251 w 4421941"/>
              <a:gd name="connsiteY1073" fmla="*/ 1297232 h 4876095"/>
              <a:gd name="connsiteX1074" fmla="*/ 4076756 w 4421941"/>
              <a:gd name="connsiteY1074" fmla="*/ 1267169 h 4876095"/>
              <a:gd name="connsiteX1075" fmla="*/ 4071766 w 4421941"/>
              <a:gd name="connsiteY1075" fmla="*/ 1267474 h 4876095"/>
              <a:gd name="connsiteX1076" fmla="*/ 4072770 w 4421941"/>
              <a:gd name="connsiteY1076" fmla="*/ 1268650 h 4876095"/>
              <a:gd name="connsiteX1077" fmla="*/ 4076462 w 4421941"/>
              <a:gd name="connsiteY1077" fmla="*/ 1267897 h 4876095"/>
              <a:gd name="connsiteX1078" fmla="*/ 4077185 w 4421941"/>
              <a:gd name="connsiteY1078" fmla="*/ 1267418 h 4876095"/>
              <a:gd name="connsiteX1079" fmla="*/ 4343075 w 4421941"/>
              <a:gd name="connsiteY1079" fmla="*/ 1260781 h 4876095"/>
              <a:gd name="connsiteX1080" fmla="*/ 4335680 w 4421941"/>
              <a:gd name="connsiteY1080" fmla="*/ 1261560 h 4876095"/>
              <a:gd name="connsiteX1081" fmla="*/ 4337146 w 4421941"/>
              <a:gd name="connsiteY1081" fmla="*/ 1260994 h 4876095"/>
              <a:gd name="connsiteX1082" fmla="*/ 4156490 w 4421941"/>
              <a:gd name="connsiteY1082" fmla="*/ 1259027 h 4876095"/>
              <a:gd name="connsiteX1083" fmla="*/ 4147577 w 4421941"/>
              <a:gd name="connsiteY1083" fmla="*/ 1261084 h 4876095"/>
              <a:gd name="connsiteX1084" fmla="*/ 4148211 w 4421941"/>
              <a:gd name="connsiteY1084" fmla="*/ 1262270 h 4876095"/>
              <a:gd name="connsiteX1085" fmla="*/ 4152148 w 4421941"/>
              <a:gd name="connsiteY1085" fmla="*/ 1262804 h 4876095"/>
              <a:gd name="connsiteX1086" fmla="*/ 4153215 w 4421941"/>
              <a:gd name="connsiteY1086" fmla="*/ 1262708 h 4876095"/>
              <a:gd name="connsiteX1087" fmla="*/ 4155968 w 4421941"/>
              <a:gd name="connsiteY1087" fmla="*/ 1261924 h 4876095"/>
              <a:gd name="connsiteX1088" fmla="*/ 4156490 w 4421941"/>
              <a:gd name="connsiteY1088" fmla="*/ 1259027 h 4876095"/>
              <a:gd name="connsiteX1089" fmla="*/ 4258070 w 4421941"/>
              <a:gd name="connsiteY1089" fmla="*/ 1248232 h 4876095"/>
              <a:gd name="connsiteX1090" fmla="*/ 4266264 w 4421941"/>
              <a:gd name="connsiteY1090" fmla="*/ 1248767 h 4876095"/>
              <a:gd name="connsiteX1091" fmla="*/ 4251788 w 4421941"/>
              <a:gd name="connsiteY1091" fmla="*/ 1250169 h 4876095"/>
              <a:gd name="connsiteX1092" fmla="*/ 4258070 w 4421941"/>
              <a:gd name="connsiteY1092" fmla="*/ 1248232 h 4876095"/>
              <a:gd name="connsiteX1093" fmla="*/ 4268002 w 4421941"/>
              <a:gd name="connsiteY1093" fmla="*/ 1247583 h 4876095"/>
              <a:gd name="connsiteX1094" fmla="*/ 4271732 w 4421941"/>
              <a:gd name="connsiteY1094" fmla="*/ 1248640 h 4876095"/>
              <a:gd name="connsiteX1095" fmla="*/ 4266264 w 4421941"/>
              <a:gd name="connsiteY1095" fmla="*/ 1248767 h 4876095"/>
              <a:gd name="connsiteX1096" fmla="*/ 4268002 w 4421941"/>
              <a:gd name="connsiteY1096" fmla="*/ 1247583 h 4876095"/>
              <a:gd name="connsiteX1097" fmla="*/ 4273468 w 4421941"/>
              <a:gd name="connsiteY1097" fmla="*/ 1247456 h 4876095"/>
              <a:gd name="connsiteX1098" fmla="*/ 4277198 w 4421941"/>
              <a:gd name="connsiteY1098" fmla="*/ 1248514 h 4876095"/>
              <a:gd name="connsiteX1099" fmla="*/ 4271732 w 4421941"/>
              <a:gd name="connsiteY1099" fmla="*/ 1248640 h 4876095"/>
              <a:gd name="connsiteX1100" fmla="*/ 4273468 w 4421941"/>
              <a:gd name="connsiteY1100" fmla="*/ 1247456 h 4876095"/>
              <a:gd name="connsiteX1101" fmla="*/ 4173149 w 4421941"/>
              <a:gd name="connsiteY1101" fmla="*/ 1241056 h 4876095"/>
              <a:gd name="connsiteX1102" fmla="*/ 4171337 w 4421941"/>
              <a:gd name="connsiteY1102" fmla="*/ 1243537 h 4876095"/>
              <a:gd name="connsiteX1103" fmla="*/ 4169992 w 4421941"/>
              <a:gd name="connsiteY1103" fmla="*/ 1244420 h 4876095"/>
              <a:gd name="connsiteX1104" fmla="*/ 4135805 w 4421941"/>
              <a:gd name="connsiteY1104" fmla="*/ 1248921 h 4876095"/>
              <a:gd name="connsiteX1105" fmla="*/ 4139313 w 4421941"/>
              <a:gd name="connsiteY1105" fmla="*/ 1247736 h 4876095"/>
              <a:gd name="connsiteX1106" fmla="*/ 4173149 w 4421941"/>
              <a:gd name="connsiteY1106" fmla="*/ 1241056 h 4876095"/>
              <a:gd name="connsiteX1107" fmla="*/ 4105816 w 4421941"/>
              <a:gd name="connsiteY1107" fmla="*/ 1237157 h 4876095"/>
              <a:gd name="connsiteX1108" fmla="*/ 4104783 w 4421941"/>
              <a:gd name="connsiteY1108" fmla="*/ 1239794 h 4876095"/>
              <a:gd name="connsiteX1109" fmla="*/ 4104673 w 4421941"/>
              <a:gd name="connsiteY1109" fmla="*/ 1240076 h 4876095"/>
              <a:gd name="connsiteX1110" fmla="*/ 4104655 w 4421941"/>
              <a:gd name="connsiteY1110" fmla="*/ 1240122 h 4876095"/>
              <a:gd name="connsiteX1111" fmla="*/ 4104783 w 4421941"/>
              <a:gd name="connsiteY1111" fmla="*/ 1239794 h 4876095"/>
              <a:gd name="connsiteX1112" fmla="*/ 4105090 w 4421941"/>
              <a:gd name="connsiteY1112" fmla="*/ 1239011 h 4876095"/>
              <a:gd name="connsiteX1113" fmla="*/ 4105816 w 4421941"/>
              <a:gd name="connsiteY1113" fmla="*/ 1237157 h 4876095"/>
              <a:gd name="connsiteX1114" fmla="*/ 4273992 w 4421941"/>
              <a:gd name="connsiteY1114" fmla="*/ 1218372 h 4876095"/>
              <a:gd name="connsiteX1115" fmla="*/ 4273717 w 4421941"/>
              <a:gd name="connsiteY1115" fmla="*/ 1218869 h 4876095"/>
              <a:gd name="connsiteX1116" fmla="*/ 4286334 w 4421941"/>
              <a:gd name="connsiteY1116" fmla="*/ 1218973 h 4876095"/>
              <a:gd name="connsiteX1117" fmla="*/ 4291050 w 4421941"/>
              <a:gd name="connsiteY1117" fmla="*/ 1218927 h 4876095"/>
              <a:gd name="connsiteX1118" fmla="*/ 4284145 w 4421941"/>
              <a:gd name="connsiteY1118" fmla="*/ 1221619 h 4876095"/>
              <a:gd name="connsiteX1119" fmla="*/ 4238591 w 4421941"/>
              <a:gd name="connsiteY1119" fmla="*/ 1237796 h 4876095"/>
              <a:gd name="connsiteX1120" fmla="*/ 4220248 w 4421941"/>
              <a:gd name="connsiteY1120" fmla="*/ 1238365 h 4876095"/>
              <a:gd name="connsiteX1121" fmla="*/ 4195810 w 4421941"/>
              <a:gd name="connsiteY1121" fmla="*/ 1241070 h 4876095"/>
              <a:gd name="connsiteX1122" fmla="*/ 4205389 w 4421941"/>
              <a:gd name="connsiteY1122" fmla="*/ 1237369 h 4876095"/>
              <a:gd name="connsiteX1123" fmla="*/ 4251793 w 4421941"/>
              <a:gd name="connsiteY1123" fmla="*/ 1225911 h 4876095"/>
              <a:gd name="connsiteX1124" fmla="*/ 120262 w 4421941"/>
              <a:gd name="connsiteY1124" fmla="*/ 1196824 h 4876095"/>
              <a:gd name="connsiteX1125" fmla="*/ 125923 w 4421941"/>
              <a:gd name="connsiteY1125" fmla="*/ 1198532 h 4876095"/>
              <a:gd name="connsiteX1126" fmla="*/ 123397 w 4421941"/>
              <a:gd name="connsiteY1126" fmla="*/ 1200176 h 4876095"/>
              <a:gd name="connsiteX1127" fmla="*/ 120262 w 4421941"/>
              <a:gd name="connsiteY1127" fmla="*/ 1196824 h 4876095"/>
              <a:gd name="connsiteX1128" fmla="*/ 4350420 w 4421941"/>
              <a:gd name="connsiteY1128" fmla="*/ 1192608 h 4876095"/>
              <a:gd name="connsiteX1129" fmla="*/ 4356076 w 4421941"/>
              <a:gd name="connsiteY1129" fmla="*/ 1192689 h 4876095"/>
              <a:gd name="connsiteX1130" fmla="*/ 4338156 w 4421941"/>
              <a:gd name="connsiteY1130" fmla="*/ 1200553 h 4876095"/>
              <a:gd name="connsiteX1131" fmla="*/ 4320748 w 4421941"/>
              <a:gd name="connsiteY1131" fmla="*/ 1207344 h 4876095"/>
              <a:gd name="connsiteX1132" fmla="*/ 4311774 w 4421941"/>
              <a:gd name="connsiteY1132" fmla="*/ 1206716 h 4876095"/>
              <a:gd name="connsiteX1133" fmla="*/ 4307726 w 4421941"/>
              <a:gd name="connsiteY1133" fmla="*/ 1206724 h 4876095"/>
              <a:gd name="connsiteX1134" fmla="*/ 4345651 w 4421941"/>
              <a:gd name="connsiteY1134" fmla="*/ 1192878 h 4876095"/>
              <a:gd name="connsiteX1135" fmla="*/ 4155176 w 4421941"/>
              <a:gd name="connsiteY1135" fmla="*/ 1143541 h 4876095"/>
              <a:gd name="connsiteX1136" fmla="*/ 4158556 w 4421941"/>
              <a:gd name="connsiteY1136" fmla="*/ 1143624 h 4876095"/>
              <a:gd name="connsiteX1137" fmla="*/ 4155176 w 4421941"/>
              <a:gd name="connsiteY1137" fmla="*/ 1143541 h 4876095"/>
              <a:gd name="connsiteX1138" fmla="*/ 4262040 w 4421941"/>
              <a:gd name="connsiteY1138" fmla="*/ 1137316 h 4876095"/>
              <a:gd name="connsiteX1139" fmla="*/ 4248198 w 4421941"/>
              <a:gd name="connsiteY1139" fmla="*/ 1143591 h 4876095"/>
              <a:gd name="connsiteX1140" fmla="*/ 4258485 w 4421941"/>
              <a:gd name="connsiteY1140" fmla="*/ 1137544 h 4876095"/>
              <a:gd name="connsiteX1141" fmla="*/ 4262040 w 4421941"/>
              <a:gd name="connsiteY1141" fmla="*/ 1137316 h 4876095"/>
              <a:gd name="connsiteX1142" fmla="*/ 4297296 w 4421941"/>
              <a:gd name="connsiteY1142" fmla="*/ 1052206 h 4876095"/>
              <a:gd name="connsiteX1143" fmla="*/ 4300675 w 4421941"/>
              <a:gd name="connsiteY1143" fmla="*/ 1052290 h 4876095"/>
              <a:gd name="connsiteX1144" fmla="*/ 4297296 w 4421941"/>
              <a:gd name="connsiteY1144" fmla="*/ 1052206 h 4876095"/>
              <a:gd name="connsiteX1145" fmla="*/ 4264852 w 4421941"/>
              <a:gd name="connsiteY1145" fmla="*/ 1037221 h 4876095"/>
              <a:gd name="connsiteX1146" fmla="*/ 4258671 w 4421941"/>
              <a:gd name="connsiteY1146" fmla="*/ 1039589 h 4876095"/>
              <a:gd name="connsiteX1147" fmla="*/ 4260310 w 4421941"/>
              <a:gd name="connsiteY1147" fmla="*/ 1038579 h 4876095"/>
              <a:gd name="connsiteX1148" fmla="*/ 4261649 w 4421941"/>
              <a:gd name="connsiteY1148" fmla="*/ 1037874 h 4876095"/>
              <a:gd name="connsiteX1149" fmla="*/ 4098250 w 4421941"/>
              <a:gd name="connsiteY1149" fmla="*/ 1030874 h 4876095"/>
              <a:gd name="connsiteX1150" fmla="*/ 4087515 w 4421941"/>
              <a:gd name="connsiteY1150" fmla="*/ 1033747 h 4876095"/>
              <a:gd name="connsiteX1151" fmla="*/ 4084473 w 4421941"/>
              <a:gd name="connsiteY1151" fmla="*/ 1037498 h 4876095"/>
              <a:gd name="connsiteX1152" fmla="*/ 4084393 w 4421941"/>
              <a:gd name="connsiteY1152" fmla="*/ 1038291 h 4876095"/>
              <a:gd name="connsiteX1153" fmla="*/ 4085952 w 4421941"/>
              <a:gd name="connsiteY1153" fmla="*/ 1037519 h 4876095"/>
              <a:gd name="connsiteX1154" fmla="*/ 4089630 w 4421941"/>
              <a:gd name="connsiteY1154" fmla="*/ 1035521 h 4876095"/>
              <a:gd name="connsiteX1155" fmla="*/ 4097985 w 4421941"/>
              <a:gd name="connsiteY1155" fmla="*/ 1032811 h 4876095"/>
              <a:gd name="connsiteX1156" fmla="*/ 238596 w 4421941"/>
              <a:gd name="connsiteY1156" fmla="*/ 1012227 h 4876095"/>
              <a:gd name="connsiteX1157" fmla="*/ 234401 w 4421941"/>
              <a:gd name="connsiteY1157" fmla="*/ 1014149 h 4876095"/>
              <a:gd name="connsiteX1158" fmla="*/ 231762 w 4421941"/>
              <a:gd name="connsiteY1158" fmla="*/ 1038019 h 4876095"/>
              <a:gd name="connsiteX1159" fmla="*/ 220840 w 4421941"/>
              <a:gd name="connsiteY1159" fmla="*/ 1105036 h 4876095"/>
              <a:gd name="connsiteX1160" fmla="*/ 220207 w 4421941"/>
              <a:gd name="connsiteY1160" fmla="*/ 1114255 h 4876095"/>
              <a:gd name="connsiteX1161" fmla="*/ 232994 w 4421941"/>
              <a:gd name="connsiteY1161" fmla="*/ 1068765 h 4876095"/>
              <a:gd name="connsiteX1162" fmla="*/ 4129466 w 4421941"/>
              <a:gd name="connsiteY1162" fmla="*/ 994202 h 4876095"/>
              <a:gd name="connsiteX1163" fmla="*/ 4116072 w 4421941"/>
              <a:gd name="connsiteY1163" fmla="*/ 998540 h 4876095"/>
              <a:gd name="connsiteX1164" fmla="*/ 4111744 w 4421941"/>
              <a:gd name="connsiteY1164" fmla="*/ 1003875 h 4876095"/>
              <a:gd name="connsiteX1165" fmla="*/ 4111373 w 4421941"/>
              <a:gd name="connsiteY1165" fmla="*/ 1006413 h 4876095"/>
              <a:gd name="connsiteX1166" fmla="*/ 4119379 w 4421941"/>
              <a:gd name="connsiteY1166" fmla="*/ 1003771 h 4876095"/>
              <a:gd name="connsiteX1167" fmla="*/ 4126418 w 4421941"/>
              <a:gd name="connsiteY1167" fmla="*/ 1003945 h 4876095"/>
              <a:gd name="connsiteX1168" fmla="*/ 4103914 w 4421941"/>
              <a:gd name="connsiteY1168" fmla="*/ 977041 h 4876095"/>
              <a:gd name="connsiteX1169" fmla="*/ 4095469 w 4421941"/>
              <a:gd name="connsiteY1169" fmla="*/ 978210 h 4876095"/>
              <a:gd name="connsiteX1170" fmla="*/ 4089767 w 4421941"/>
              <a:gd name="connsiteY1170" fmla="*/ 984904 h 4876095"/>
              <a:gd name="connsiteX1171" fmla="*/ 4096143 w 4421941"/>
              <a:gd name="connsiteY1171" fmla="*/ 984295 h 4876095"/>
              <a:gd name="connsiteX1172" fmla="*/ 4097604 w 4421941"/>
              <a:gd name="connsiteY1172" fmla="*/ 984138 h 4876095"/>
              <a:gd name="connsiteX1173" fmla="*/ 4099337 w 4421941"/>
              <a:gd name="connsiteY1173" fmla="*/ 982102 h 4876095"/>
              <a:gd name="connsiteX1174" fmla="*/ 4135667 w 4421941"/>
              <a:gd name="connsiteY1174" fmla="*/ 974380 h 4876095"/>
              <a:gd name="connsiteX1175" fmla="*/ 4121805 w 4421941"/>
              <a:gd name="connsiteY1175" fmla="*/ 991471 h 4876095"/>
              <a:gd name="connsiteX1176" fmla="*/ 4131481 w 4421941"/>
              <a:gd name="connsiteY1176" fmla="*/ 987760 h 4876095"/>
              <a:gd name="connsiteX1177" fmla="*/ 240446 w 4421941"/>
              <a:gd name="connsiteY1177" fmla="*/ 973939 h 4876095"/>
              <a:gd name="connsiteX1178" fmla="*/ 237214 w 4421941"/>
              <a:gd name="connsiteY1178" fmla="*/ 988696 h 4876095"/>
              <a:gd name="connsiteX1179" fmla="*/ 237052 w 4421941"/>
              <a:gd name="connsiteY1179" fmla="*/ 990156 h 4876095"/>
              <a:gd name="connsiteX1180" fmla="*/ 238459 w 4421941"/>
              <a:gd name="connsiteY1180" fmla="*/ 988752 h 4876095"/>
              <a:gd name="connsiteX1181" fmla="*/ 241115 w 4421941"/>
              <a:gd name="connsiteY1181" fmla="*/ 988228 h 4876095"/>
              <a:gd name="connsiteX1182" fmla="*/ 241317 w 4421941"/>
              <a:gd name="connsiteY1182" fmla="*/ 986462 h 4876095"/>
              <a:gd name="connsiteX1183" fmla="*/ 240446 w 4421941"/>
              <a:gd name="connsiteY1183" fmla="*/ 973939 h 4876095"/>
              <a:gd name="connsiteX1184" fmla="*/ 4050569 w 4421941"/>
              <a:gd name="connsiteY1184" fmla="*/ 969196 h 4876095"/>
              <a:gd name="connsiteX1185" fmla="*/ 4049258 w 4421941"/>
              <a:gd name="connsiteY1185" fmla="*/ 970691 h 4876095"/>
              <a:gd name="connsiteX1186" fmla="*/ 4048634 w 4421941"/>
              <a:gd name="connsiteY1186" fmla="*/ 974818 h 4876095"/>
              <a:gd name="connsiteX1187" fmla="*/ 4049505 w 4421941"/>
              <a:gd name="connsiteY1187" fmla="*/ 974745 h 4876095"/>
              <a:gd name="connsiteX1188" fmla="*/ 4049943 w 4421941"/>
              <a:gd name="connsiteY1188" fmla="*/ 971228 h 4876095"/>
              <a:gd name="connsiteX1189" fmla="*/ 4108026 w 4421941"/>
              <a:gd name="connsiteY1189" fmla="*/ 963564 h 4876095"/>
              <a:gd name="connsiteX1190" fmla="*/ 4104446 w 4421941"/>
              <a:gd name="connsiteY1190" fmla="*/ 967672 h 4876095"/>
              <a:gd name="connsiteX1191" fmla="*/ 4102145 w 4421941"/>
              <a:gd name="connsiteY1191" fmla="*/ 970374 h 4876095"/>
              <a:gd name="connsiteX1192" fmla="*/ 4106731 w 4421941"/>
              <a:gd name="connsiteY1192" fmla="*/ 969993 h 4876095"/>
              <a:gd name="connsiteX1193" fmla="*/ 4055975 w 4421941"/>
              <a:gd name="connsiteY1193" fmla="*/ 951682 h 4876095"/>
              <a:gd name="connsiteX1194" fmla="*/ 4052075 w 4421941"/>
              <a:gd name="connsiteY1194" fmla="*/ 952047 h 4876095"/>
              <a:gd name="connsiteX1195" fmla="*/ 4050911 w 4421941"/>
              <a:gd name="connsiteY1195" fmla="*/ 959753 h 4876095"/>
              <a:gd name="connsiteX1196" fmla="*/ 4054845 w 4421941"/>
              <a:gd name="connsiteY1196" fmla="*/ 955340 h 4876095"/>
              <a:gd name="connsiteX1197" fmla="*/ 4097463 w 4421941"/>
              <a:gd name="connsiteY1197" fmla="*/ 946498 h 4876095"/>
              <a:gd name="connsiteX1198" fmla="*/ 4092037 w 4421941"/>
              <a:gd name="connsiteY1198" fmla="*/ 947246 h 4876095"/>
              <a:gd name="connsiteX1199" fmla="*/ 4092463 w 4421941"/>
              <a:gd name="connsiteY1199" fmla="*/ 948423 h 4876095"/>
              <a:gd name="connsiteX1200" fmla="*/ 4089653 w 4421941"/>
              <a:gd name="connsiteY1200" fmla="*/ 955147 h 4876095"/>
              <a:gd name="connsiteX1201" fmla="*/ 4057950 w 4421941"/>
              <a:gd name="connsiteY1201" fmla="*/ 945286 h 4876095"/>
              <a:gd name="connsiteX1202" fmla="*/ 4053039 w 4421941"/>
              <a:gd name="connsiteY1202" fmla="*/ 945676 h 4876095"/>
              <a:gd name="connsiteX1203" fmla="*/ 4052505 w 4421941"/>
              <a:gd name="connsiteY1203" fmla="*/ 949201 h 4876095"/>
              <a:gd name="connsiteX1204" fmla="*/ 4056981 w 4421941"/>
              <a:gd name="connsiteY1204" fmla="*/ 948426 h 4876095"/>
              <a:gd name="connsiteX1205" fmla="*/ 4101917 w 4421941"/>
              <a:gd name="connsiteY1205" fmla="*/ 941566 h 4876095"/>
              <a:gd name="connsiteX1206" fmla="*/ 4092959 w 4421941"/>
              <a:gd name="connsiteY1206" fmla="*/ 942342 h 4876095"/>
              <a:gd name="connsiteX1207" fmla="*/ 4091082 w 4421941"/>
              <a:gd name="connsiteY1207" fmla="*/ 944613 h 4876095"/>
              <a:gd name="connsiteX1208" fmla="*/ 4091775 w 4421941"/>
              <a:gd name="connsiteY1208" fmla="*/ 946519 h 4876095"/>
              <a:gd name="connsiteX1209" fmla="*/ 4097512 w 4421941"/>
              <a:gd name="connsiteY1209" fmla="*/ 946443 h 4876095"/>
              <a:gd name="connsiteX1210" fmla="*/ 4138934 w 4421941"/>
              <a:gd name="connsiteY1210" fmla="*/ 938312 h 4876095"/>
              <a:gd name="connsiteX1211" fmla="*/ 4136115 w 4421941"/>
              <a:gd name="connsiteY1211" fmla="*/ 938600 h 4876095"/>
              <a:gd name="connsiteX1212" fmla="*/ 4129270 w 4421941"/>
              <a:gd name="connsiteY1212" fmla="*/ 939194 h 4876095"/>
              <a:gd name="connsiteX1213" fmla="*/ 4122966 w 4421941"/>
              <a:gd name="connsiteY1213" fmla="*/ 946425 h 4876095"/>
              <a:gd name="connsiteX1214" fmla="*/ 4120878 w 4421941"/>
              <a:gd name="connsiteY1214" fmla="*/ 958281 h 4876095"/>
              <a:gd name="connsiteX1215" fmla="*/ 4088342 w 4421941"/>
              <a:gd name="connsiteY1215" fmla="*/ 931623 h 4876095"/>
              <a:gd name="connsiteX1216" fmla="*/ 4087842 w 4421941"/>
              <a:gd name="connsiteY1216" fmla="*/ 931691 h 4876095"/>
              <a:gd name="connsiteX1217" fmla="*/ 4087875 w 4421941"/>
              <a:gd name="connsiteY1217" fmla="*/ 932077 h 4876095"/>
              <a:gd name="connsiteX1218" fmla="*/ 4112512 w 4421941"/>
              <a:gd name="connsiteY1218" fmla="*/ 929834 h 4876095"/>
              <a:gd name="connsiteX1219" fmla="*/ 4106744 w 4421941"/>
              <a:gd name="connsiteY1219" fmla="*/ 930241 h 4876095"/>
              <a:gd name="connsiteX1220" fmla="*/ 4102728 w 4421941"/>
              <a:gd name="connsiteY1220" fmla="*/ 930523 h 4876095"/>
              <a:gd name="connsiteX1221" fmla="*/ 4098265 w 4421941"/>
              <a:gd name="connsiteY1221" fmla="*/ 935923 h 4876095"/>
              <a:gd name="connsiteX1222" fmla="*/ 4107557 w 4421941"/>
              <a:gd name="connsiteY1222" fmla="*/ 935320 h 4876095"/>
              <a:gd name="connsiteX1223" fmla="*/ 4147153 w 4421941"/>
              <a:gd name="connsiteY1223" fmla="*/ 927169 h 4876095"/>
              <a:gd name="connsiteX1224" fmla="*/ 4139213 w 4421941"/>
              <a:gd name="connsiteY1224" fmla="*/ 927786 h 4876095"/>
              <a:gd name="connsiteX1225" fmla="*/ 4134153 w 4421941"/>
              <a:gd name="connsiteY1225" fmla="*/ 933591 h 4876095"/>
              <a:gd name="connsiteX1226" fmla="*/ 4143767 w 4421941"/>
              <a:gd name="connsiteY1226" fmla="*/ 932966 h 4876095"/>
              <a:gd name="connsiteX1227" fmla="*/ 4146511 w 4421941"/>
              <a:gd name="connsiteY1227" fmla="*/ 929931 h 4876095"/>
              <a:gd name="connsiteX1228" fmla="*/ 2754299 w 4421941"/>
              <a:gd name="connsiteY1228" fmla="*/ 919939 h 4876095"/>
              <a:gd name="connsiteX1229" fmla="*/ 2758401 w 4421941"/>
              <a:gd name="connsiteY1229" fmla="*/ 923682 h 4876095"/>
              <a:gd name="connsiteX1230" fmla="*/ 2755595 w 4421941"/>
              <a:gd name="connsiteY1230" fmla="*/ 924049 h 4876095"/>
              <a:gd name="connsiteX1231" fmla="*/ 2754299 w 4421941"/>
              <a:gd name="connsiteY1231" fmla="*/ 919939 h 4876095"/>
              <a:gd name="connsiteX1232" fmla="*/ 4188407 w 4421941"/>
              <a:gd name="connsiteY1232" fmla="*/ 909666 h 4876095"/>
              <a:gd name="connsiteX1233" fmla="*/ 4185452 w 4421941"/>
              <a:gd name="connsiteY1233" fmla="*/ 909911 h 4876095"/>
              <a:gd name="connsiteX1234" fmla="*/ 4183366 w 4421941"/>
              <a:gd name="connsiteY1234" fmla="*/ 912984 h 4876095"/>
              <a:gd name="connsiteX1235" fmla="*/ 4185780 w 4421941"/>
              <a:gd name="connsiteY1235" fmla="*/ 912842 h 4876095"/>
              <a:gd name="connsiteX1236" fmla="*/ 4285872 w 4421941"/>
              <a:gd name="connsiteY1236" fmla="*/ 908627 h 4876095"/>
              <a:gd name="connsiteX1237" fmla="*/ 4278477 w 4421941"/>
              <a:gd name="connsiteY1237" fmla="*/ 909406 h 4876095"/>
              <a:gd name="connsiteX1238" fmla="*/ 4279943 w 4421941"/>
              <a:gd name="connsiteY1238" fmla="*/ 908839 h 4876095"/>
              <a:gd name="connsiteX1239" fmla="*/ 4099032 w 4421941"/>
              <a:gd name="connsiteY1239" fmla="*/ 906913 h 4876095"/>
              <a:gd name="connsiteX1240" fmla="*/ 4095463 w 4421941"/>
              <a:gd name="connsiteY1240" fmla="*/ 907475 h 4876095"/>
              <a:gd name="connsiteX1241" fmla="*/ 4090375 w 4421941"/>
              <a:gd name="connsiteY1241" fmla="*/ 908931 h 4876095"/>
              <a:gd name="connsiteX1242" fmla="*/ 4091008 w 4421941"/>
              <a:gd name="connsiteY1242" fmla="*/ 910117 h 4876095"/>
              <a:gd name="connsiteX1243" fmla="*/ 4096107 w 4421941"/>
              <a:gd name="connsiteY1243" fmla="*/ 909889 h 4876095"/>
              <a:gd name="connsiteX1244" fmla="*/ 4114835 w 4421941"/>
              <a:gd name="connsiteY1244" fmla="*/ 905900 h 4876095"/>
              <a:gd name="connsiteX1245" fmla="*/ 4106384 w 4421941"/>
              <a:gd name="connsiteY1245" fmla="*/ 906978 h 4876095"/>
              <a:gd name="connsiteX1246" fmla="*/ 4111584 w 4421941"/>
              <a:gd name="connsiteY1246" fmla="*/ 909057 h 4876095"/>
              <a:gd name="connsiteX1247" fmla="*/ 4136358 w 4421941"/>
              <a:gd name="connsiteY1247" fmla="*/ 903429 h 4876095"/>
              <a:gd name="connsiteX1248" fmla="*/ 4130443 w 4421941"/>
              <a:gd name="connsiteY1248" fmla="*/ 903979 h 4876095"/>
              <a:gd name="connsiteX1249" fmla="*/ 4129436 w 4421941"/>
              <a:gd name="connsiteY1249" fmla="*/ 909696 h 4876095"/>
              <a:gd name="connsiteX1250" fmla="*/ 4130800 w 4421941"/>
              <a:gd name="connsiteY1250" fmla="*/ 909581 h 4876095"/>
              <a:gd name="connsiteX1251" fmla="*/ 4173607 w 4421941"/>
              <a:gd name="connsiteY1251" fmla="*/ 899965 h 4876095"/>
              <a:gd name="connsiteX1252" fmla="*/ 4170605 w 4421941"/>
              <a:gd name="connsiteY1252" fmla="*/ 900244 h 4876095"/>
              <a:gd name="connsiteX1253" fmla="*/ 4169650 w 4421941"/>
              <a:gd name="connsiteY1253" fmla="*/ 904342 h 4876095"/>
              <a:gd name="connsiteX1254" fmla="*/ 4210798 w 4421941"/>
              <a:gd name="connsiteY1254" fmla="*/ 895428 h 4876095"/>
              <a:gd name="connsiteX1255" fmla="*/ 4214528 w 4421941"/>
              <a:gd name="connsiteY1255" fmla="*/ 896486 h 4876095"/>
              <a:gd name="connsiteX1256" fmla="*/ 4209062 w 4421941"/>
              <a:gd name="connsiteY1256" fmla="*/ 896613 h 4876095"/>
              <a:gd name="connsiteX1257" fmla="*/ 4210798 w 4421941"/>
              <a:gd name="connsiteY1257" fmla="*/ 895428 h 4876095"/>
              <a:gd name="connsiteX1258" fmla="*/ 4216266 w 4421941"/>
              <a:gd name="connsiteY1258" fmla="*/ 895302 h 4876095"/>
              <a:gd name="connsiteX1259" fmla="*/ 4219995 w 4421941"/>
              <a:gd name="connsiteY1259" fmla="*/ 896359 h 4876095"/>
              <a:gd name="connsiteX1260" fmla="*/ 4214528 w 4421941"/>
              <a:gd name="connsiteY1260" fmla="*/ 896486 h 4876095"/>
              <a:gd name="connsiteX1261" fmla="*/ 4216266 w 4421941"/>
              <a:gd name="connsiteY1261" fmla="*/ 895302 h 4876095"/>
              <a:gd name="connsiteX1262" fmla="*/ 4124821 w 4421941"/>
              <a:gd name="connsiteY1262" fmla="*/ 884121 h 4876095"/>
              <a:gd name="connsiteX1263" fmla="*/ 4108516 w 4421941"/>
              <a:gd name="connsiteY1263" fmla="*/ 902947 h 4876095"/>
              <a:gd name="connsiteX1264" fmla="*/ 4118621 w 4421941"/>
              <a:gd name="connsiteY1264" fmla="*/ 902224 h 4876095"/>
              <a:gd name="connsiteX1265" fmla="*/ 4121030 w 4421941"/>
              <a:gd name="connsiteY1265" fmla="*/ 899885 h 4876095"/>
              <a:gd name="connsiteX1266" fmla="*/ 4083616 w 4421941"/>
              <a:gd name="connsiteY1266" fmla="*/ 880584 h 4876095"/>
              <a:gd name="connsiteX1267" fmla="*/ 4060029 w 4421941"/>
              <a:gd name="connsiteY1267" fmla="*/ 907093 h 4876095"/>
              <a:gd name="connsiteX1268" fmla="*/ 4073070 w 4421941"/>
              <a:gd name="connsiteY1268" fmla="*/ 905639 h 4876095"/>
              <a:gd name="connsiteX1269" fmla="*/ 4079777 w 4421941"/>
              <a:gd name="connsiteY1269" fmla="*/ 898334 h 4876095"/>
              <a:gd name="connsiteX1270" fmla="*/ 4216921 w 4421941"/>
              <a:gd name="connsiteY1270" fmla="*/ 868028 h 4876095"/>
              <a:gd name="connsiteX1271" fmla="*/ 4197979 w 4421941"/>
              <a:gd name="connsiteY1271" fmla="*/ 893036 h 4876095"/>
              <a:gd name="connsiteX1272" fmla="*/ 4194268 w 4421941"/>
              <a:gd name="connsiteY1272" fmla="*/ 898030 h 4876095"/>
              <a:gd name="connsiteX1273" fmla="*/ 4194585 w 4421941"/>
              <a:gd name="connsiteY1273" fmla="*/ 898015 h 4876095"/>
              <a:gd name="connsiteX1274" fmla="*/ 4194258 w 4421941"/>
              <a:gd name="connsiteY1274" fmla="*/ 898045 h 4876095"/>
              <a:gd name="connsiteX1275" fmla="*/ 4189325 w 4421941"/>
              <a:gd name="connsiteY1275" fmla="*/ 904685 h 4876095"/>
              <a:gd name="connsiteX1276" fmla="*/ 4192767 w 4421941"/>
              <a:gd name="connsiteY1276" fmla="*/ 904397 h 4876095"/>
              <a:gd name="connsiteX1277" fmla="*/ 4198348 w 4421941"/>
              <a:gd name="connsiteY1277" fmla="*/ 897650 h 4876095"/>
              <a:gd name="connsiteX1278" fmla="*/ 4194585 w 4421941"/>
              <a:gd name="connsiteY1278" fmla="*/ 898015 h 4876095"/>
              <a:gd name="connsiteX1279" fmla="*/ 4198241 w 4421941"/>
              <a:gd name="connsiteY1279" fmla="*/ 896888 h 4876095"/>
              <a:gd name="connsiteX1280" fmla="*/ 4196045 w 4421941"/>
              <a:gd name="connsiteY1280" fmla="*/ 895782 h 4876095"/>
              <a:gd name="connsiteX1281" fmla="*/ 4216921 w 4421941"/>
              <a:gd name="connsiteY1281" fmla="*/ 868028 h 4876095"/>
              <a:gd name="connsiteX1282" fmla="*/ 4160195 w 4421941"/>
              <a:gd name="connsiteY1282" fmla="*/ 863773 h 4876095"/>
              <a:gd name="connsiteX1283" fmla="*/ 4156621 w 4421941"/>
              <a:gd name="connsiteY1283" fmla="*/ 865326 h 4876095"/>
              <a:gd name="connsiteX1284" fmla="*/ 4157389 w 4421941"/>
              <a:gd name="connsiteY1284" fmla="*/ 864037 h 4876095"/>
              <a:gd name="connsiteX1285" fmla="*/ 4160195 w 4421941"/>
              <a:gd name="connsiteY1285" fmla="*/ 863773 h 4876095"/>
              <a:gd name="connsiteX1286" fmla="*/ 3900373 w 4421941"/>
              <a:gd name="connsiteY1286" fmla="*/ 860620 h 4876095"/>
              <a:gd name="connsiteX1287" fmla="*/ 3900041 w 4421941"/>
              <a:gd name="connsiteY1287" fmla="*/ 863525 h 4876095"/>
              <a:gd name="connsiteX1288" fmla="*/ 3902391 w 4421941"/>
              <a:gd name="connsiteY1288" fmla="*/ 865267 h 4876095"/>
              <a:gd name="connsiteX1289" fmla="*/ 3900373 w 4421941"/>
              <a:gd name="connsiteY1289" fmla="*/ 860620 h 4876095"/>
              <a:gd name="connsiteX1290" fmla="*/ 4008415 w 4421941"/>
              <a:gd name="connsiteY1290" fmla="*/ 853338 h 4876095"/>
              <a:gd name="connsiteX1291" fmla="*/ 4002453 w 4421941"/>
              <a:gd name="connsiteY1291" fmla="*/ 859203 h 4876095"/>
              <a:gd name="connsiteX1292" fmla="*/ 3982401 w 4421941"/>
              <a:gd name="connsiteY1292" fmla="*/ 883199 h 4876095"/>
              <a:gd name="connsiteX1293" fmla="*/ 4001795 w 4421941"/>
              <a:gd name="connsiteY1293" fmla="*/ 866708 h 4876095"/>
              <a:gd name="connsiteX1294" fmla="*/ 4006766 w 4421941"/>
              <a:gd name="connsiteY1294" fmla="*/ 861037 h 4876095"/>
              <a:gd name="connsiteX1295" fmla="*/ 4135280 w 4421941"/>
              <a:gd name="connsiteY1295" fmla="*/ 840641 h 4876095"/>
              <a:gd name="connsiteX1296" fmla="*/ 4132880 w 4421941"/>
              <a:gd name="connsiteY1296" fmla="*/ 846368 h 4876095"/>
              <a:gd name="connsiteX1297" fmla="*/ 4132682 w 4421941"/>
              <a:gd name="connsiteY1297" fmla="*/ 848019 h 4876095"/>
              <a:gd name="connsiteX1298" fmla="*/ 4130318 w 4421941"/>
              <a:gd name="connsiteY1298" fmla="*/ 850411 h 4876095"/>
              <a:gd name="connsiteX1299" fmla="*/ 4092621 w 4421941"/>
              <a:gd name="connsiteY1299" fmla="*/ 894929 h 4876095"/>
              <a:gd name="connsiteX1300" fmla="*/ 4090050 w 4421941"/>
              <a:gd name="connsiteY1300" fmla="*/ 904266 h 4876095"/>
              <a:gd name="connsiteX1301" fmla="*/ 4102508 w 4421941"/>
              <a:gd name="connsiteY1301" fmla="*/ 903375 h 4876095"/>
              <a:gd name="connsiteX1302" fmla="*/ 4125921 w 4421941"/>
              <a:gd name="connsiteY1302" fmla="*/ 879550 h 4876095"/>
              <a:gd name="connsiteX1303" fmla="*/ 4096789 w 4421941"/>
              <a:gd name="connsiteY1303" fmla="*/ 823701 h 4876095"/>
              <a:gd name="connsiteX1304" fmla="*/ 4093024 w 4421941"/>
              <a:gd name="connsiteY1304" fmla="*/ 827030 h 4876095"/>
              <a:gd name="connsiteX1305" fmla="*/ 4091492 w 4421941"/>
              <a:gd name="connsiteY1305" fmla="*/ 823876 h 4876095"/>
              <a:gd name="connsiteX1306" fmla="*/ 4096789 w 4421941"/>
              <a:gd name="connsiteY1306" fmla="*/ 823701 h 4876095"/>
              <a:gd name="connsiteX1307" fmla="*/ 1175416 w 4421941"/>
              <a:gd name="connsiteY1307" fmla="*/ 764411 h 4876095"/>
              <a:gd name="connsiteX1308" fmla="*/ 1173839 w 4421941"/>
              <a:gd name="connsiteY1308" fmla="*/ 764681 h 4876095"/>
              <a:gd name="connsiteX1309" fmla="*/ 1173556 w 4421941"/>
              <a:gd name="connsiteY1309" fmla="*/ 765603 h 4876095"/>
              <a:gd name="connsiteX1310" fmla="*/ 1174347 w 4421941"/>
              <a:gd name="connsiteY1310" fmla="*/ 769440 h 4876095"/>
              <a:gd name="connsiteX1311" fmla="*/ 1164813 w 4421941"/>
              <a:gd name="connsiteY1311" fmla="*/ 823461 h 4876095"/>
              <a:gd name="connsiteX1312" fmla="*/ 1165129 w 4421941"/>
              <a:gd name="connsiteY1312" fmla="*/ 827227 h 4876095"/>
              <a:gd name="connsiteX1313" fmla="*/ 1168014 w 4421941"/>
              <a:gd name="connsiteY1313" fmla="*/ 826231 h 4876095"/>
              <a:gd name="connsiteX1314" fmla="*/ 1170144 w 4421941"/>
              <a:gd name="connsiteY1314" fmla="*/ 817545 h 4876095"/>
              <a:gd name="connsiteX1315" fmla="*/ 1174593 w 4421941"/>
              <a:gd name="connsiteY1315" fmla="*/ 800803 h 4876095"/>
              <a:gd name="connsiteX1316" fmla="*/ 1174347 w 4421941"/>
              <a:gd name="connsiteY1316" fmla="*/ 769440 h 4876095"/>
              <a:gd name="connsiteX1317" fmla="*/ 1175416 w 4421941"/>
              <a:gd name="connsiteY1317" fmla="*/ 764411 h 4876095"/>
              <a:gd name="connsiteX1318" fmla="*/ 4150437 w 4421941"/>
              <a:gd name="connsiteY1318" fmla="*/ 761212 h 4876095"/>
              <a:gd name="connsiteX1319" fmla="*/ 4156057 w 4421941"/>
              <a:gd name="connsiteY1319" fmla="*/ 762010 h 4876095"/>
              <a:gd name="connsiteX1320" fmla="*/ 4146075 w 4421941"/>
              <a:gd name="connsiteY1320" fmla="*/ 785624 h 4876095"/>
              <a:gd name="connsiteX1321" fmla="*/ 4150437 w 4421941"/>
              <a:gd name="connsiteY1321" fmla="*/ 761212 h 4876095"/>
              <a:gd name="connsiteX1322" fmla="*/ 1163821 w 4421941"/>
              <a:gd name="connsiteY1322" fmla="*/ 754345 h 4876095"/>
              <a:gd name="connsiteX1323" fmla="*/ 1162626 w 4421941"/>
              <a:gd name="connsiteY1323" fmla="*/ 756821 h 4876095"/>
              <a:gd name="connsiteX1324" fmla="*/ 1159173 w 4421941"/>
              <a:gd name="connsiteY1324" fmla="*/ 818565 h 4876095"/>
              <a:gd name="connsiteX1325" fmla="*/ 1163755 w 4421941"/>
              <a:gd name="connsiteY1325" fmla="*/ 785436 h 4876095"/>
              <a:gd name="connsiteX1326" fmla="*/ 1163821 w 4421941"/>
              <a:gd name="connsiteY1326" fmla="*/ 754345 h 4876095"/>
              <a:gd name="connsiteX1327" fmla="*/ 1442311 w 4421941"/>
              <a:gd name="connsiteY1327" fmla="*/ 740316 h 4876095"/>
              <a:gd name="connsiteX1328" fmla="*/ 1439757 w 4421941"/>
              <a:gd name="connsiteY1328" fmla="*/ 750964 h 4876095"/>
              <a:gd name="connsiteX1329" fmla="*/ 1434017 w 4421941"/>
              <a:gd name="connsiteY1329" fmla="*/ 780285 h 4876095"/>
              <a:gd name="connsiteX1330" fmla="*/ 1435524 w 4421941"/>
              <a:gd name="connsiteY1330" fmla="*/ 783071 h 4876095"/>
              <a:gd name="connsiteX1331" fmla="*/ 1445136 w 4421941"/>
              <a:gd name="connsiteY1331" fmla="*/ 749591 h 4876095"/>
              <a:gd name="connsiteX1332" fmla="*/ 250662 w 4421941"/>
              <a:gd name="connsiteY1332" fmla="*/ 733307 h 4876095"/>
              <a:gd name="connsiteX1333" fmla="*/ 254736 w 4421941"/>
              <a:gd name="connsiteY1333" fmla="*/ 736846 h 4876095"/>
              <a:gd name="connsiteX1334" fmla="*/ 252189 w 4421941"/>
              <a:gd name="connsiteY1334" fmla="*/ 735663 h 4876095"/>
              <a:gd name="connsiteX1335" fmla="*/ 250662 w 4421941"/>
              <a:gd name="connsiteY1335" fmla="*/ 733307 h 4876095"/>
              <a:gd name="connsiteX1336" fmla="*/ 1418908 w 4421941"/>
              <a:gd name="connsiteY1336" fmla="*/ 726720 h 4876095"/>
              <a:gd name="connsiteX1337" fmla="*/ 1411902 w 4421941"/>
              <a:gd name="connsiteY1337" fmla="*/ 732015 h 4876095"/>
              <a:gd name="connsiteX1338" fmla="*/ 1409443 w 4421941"/>
              <a:gd name="connsiteY1338" fmla="*/ 742663 h 4876095"/>
              <a:gd name="connsiteX1339" fmla="*/ 1414117 w 4421941"/>
              <a:gd name="connsiteY1339" fmla="*/ 748627 h 4876095"/>
              <a:gd name="connsiteX1340" fmla="*/ 1169761 w 4421941"/>
              <a:gd name="connsiteY1340" fmla="*/ 719649 h 4876095"/>
              <a:gd name="connsiteX1341" fmla="*/ 1168501 w 4421941"/>
              <a:gd name="connsiteY1341" fmla="*/ 721053 h 4876095"/>
              <a:gd name="connsiteX1342" fmla="*/ 1167387 w 4421941"/>
              <a:gd name="connsiteY1342" fmla="*/ 724601 h 4876095"/>
              <a:gd name="connsiteX1343" fmla="*/ 1169489 w 4421941"/>
              <a:gd name="connsiteY1343" fmla="*/ 747815 h 4876095"/>
              <a:gd name="connsiteX1344" fmla="*/ 1169761 w 4421941"/>
              <a:gd name="connsiteY1344" fmla="*/ 719649 h 4876095"/>
              <a:gd name="connsiteX1345" fmla="*/ 4017056 w 4421941"/>
              <a:gd name="connsiteY1345" fmla="*/ 718658 h 4876095"/>
              <a:gd name="connsiteX1346" fmla="*/ 4017492 w 4421941"/>
              <a:gd name="connsiteY1346" fmla="*/ 722339 h 4876095"/>
              <a:gd name="connsiteX1347" fmla="*/ 4017026 w 4421941"/>
              <a:gd name="connsiteY1347" fmla="*/ 724223 h 4876095"/>
              <a:gd name="connsiteX1348" fmla="*/ 3990498 w 4421941"/>
              <a:gd name="connsiteY1348" fmla="*/ 756279 h 4876095"/>
              <a:gd name="connsiteX1349" fmla="*/ 3992628 w 4421941"/>
              <a:gd name="connsiteY1349" fmla="*/ 752351 h 4876095"/>
              <a:gd name="connsiteX1350" fmla="*/ 4017056 w 4421941"/>
              <a:gd name="connsiteY1350" fmla="*/ 718658 h 4876095"/>
              <a:gd name="connsiteX1351" fmla="*/ 1335904 w 4421941"/>
              <a:gd name="connsiteY1351" fmla="*/ 710633 h 4876095"/>
              <a:gd name="connsiteX1352" fmla="*/ 1333003 w 4421941"/>
              <a:gd name="connsiteY1352" fmla="*/ 722638 h 4876095"/>
              <a:gd name="connsiteX1353" fmla="*/ 1319828 w 4421941"/>
              <a:gd name="connsiteY1353" fmla="*/ 791030 h 4876095"/>
              <a:gd name="connsiteX1354" fmla="*/ 1321934 w 4421941"/>
              <a:gd name="connsiteY1354" fmla="*/ 794187 h 4876095"/>
              <a:gd name="connsiteX1355" fmla="*/ 1329580 w 4421941"/>
              <a:gd name="connsiteY1355" fmla="*/ 805634 h 4876095"/>
              <a:gd name="connsiteX1356" fmla="*/ 1329627 w 4421941"/>
              <a:gd name="connsiteY1356" fmla="*/ 805494 h 4876095"/>
              <a:gd name="connsiteX1357" fmla="*/ 1333416 w 4421941"/>
              <a:gd name="connsiteY1357" fmla="*/ 777873 h 4876095"/>
              <a:gd name="connsiteX1358" fmla="*/ 1342277 w 4421941"/>
              <a:gd name="connsiteY1358" fmla="*/ 726417 h 4876095"/>
              <a:gd name="connsiteX1359" fmla="*/ 1341896 w 4421941"/>
              <a:gd name="connsiteY1359" fmla="*/ 721686 h 4876095"/>
              <a:gd name="connsiteX1360" fmla="*/ 1185939 w 4421941"/>
              <a:gd name="connsiteY1360" fmla="*/ 697141 h 4876095"/>
              <a:gd name="connsiteX1361" fmla="*/ 1184549 w 4421941"/>
              <a:gd name="connsiteY1361" fmla="*/ 701114 h 4876095"/>
              <a:gd name="connsiteX1362" fmla="*/ 1186506 w 4421941"/>
              <a:gd name="connsiteY1362" fmla="*/ 719987 h 4876095"/>
              <a:gd name="connsiteX1363" fmla="*/ 1186536 w 4421941"/>
              <a:gd name="connsiteY1363" fmla="*/ 708559 h 4876095"/>
              <a:gd name="connsiteX1364" fmla="*/ 1185939 w 4421941"/>
              <a:gd name="connsiteY1364" fmla="*/ 697141 h 4876095"/>
              <a:gd name="connsiteX1365" fmla="*/ 3968757 w 4421941"/>
              <a:gd name="connsiteY1365" fmla="*/ 693090 h 4876095"/>
              <a:gd name="connsiteX1366" fmla="*/ 3968599 w 4421941"/>
              <a:gd name="connsiteY1366" fmla="*/ 699452 h 4876095"/>
              <a:gd name="connsiteX1367" fmla="*/ 3966177 w 4421941"/>
              <a:gd name="connsiteY1367" fmla="*/ 706574 h 4876095"/>
              <a:gd name="connsiteX1368" fmla="*/ 3968757 w 4421941"/>
              <a:gd name="connsiteY1368" fmla="*/ 693090 h 4876095"/>
              <a:gd name="connsiteX1369" fmla="*/ 4133567 w 4421941"/>
              <a:gd name="connsiteY1369" fmla="*/ 680824 h 4876095"/>
              <a:gd name="connsiteX1370" fmla="*/ 4118120 w 4421941"/>
              <a:gd name="connsiteY1370" fmla="*/ 715277 h 4876095"/>
              <a:gd name="connsiteX1371" fmla="*/ 4105687 w 4421941"/>
              <a:gd name="connsiteY1371" fmla="*/ 740666 h 4876095"/>
              <a:gd name="connsiteX1372" fmla="*/ 4104018 w 4421941"/>
              <a:gd name="connsiteY1372" fmla="*/ 744430 h 4876095"/>
              <a:gd name="connsiteX1373" fmla="*/ 4083417 w 4421941"/>
              <a:gd name="connsiteY1373" fmla="*/ 767866 h 4876095"/>
              <a:gd name="connsiteX1374" fmla="*/ 4103363 w 4421941"/>
              <a:gd name="connsiteY1374" fmla="*/ 735536 h 4876095"/>
              <a:gd name="connsiteX1375" fmla="*/ 4122470 w 4421941"/>
              <a:gd name="connsiteY1375" fmla="*/ 694805 h 4876095"/>
              <a:gd name="connsiteX1376" fmla="*/ 4129373 w 4421941"/>
              <a:gd name="connsiteY1376" fmla="*/ 683321 h 4876095"/>
              <a:gd name="connsiteX1377" fmla="*/ 4130641 w 4421941"/>
              <a:gd name="connsiteY1377" fmla="*/ 682325 h 4876095"/>
              <a:gd name="connsiteX1378" fmla="*/ 1264362 w 4421941"/>
              <a:gd name="connsiteY1378" fmla="*/ 675332 h 4876095"/>
              <a:gd name="connsiteX1379" fmla="*/ 1252809 w 4421941"/>
              <a:gd name="connsiteY1379" fmla="*/ 723814 h 4876095"/>
              <a:gd name="connsiteX1380" fmla="*/ 1242909 w 4421941"/>
              <a:gd name="connsiteY1380" fmla="*/ 779723 h 4876095"/>
              <a:gd name="connsiteX1381" fmla="*/ 1242399 w 4421941"/>
              <a:gd name="connsiteY1381" fmla="*/ 783542 h 4876095"/>
              <a:gd name="connsiteX1382" fmla="*/ 1247556 w 4421941"/>
              <a:gd name="connsiteY1382" fmla="*/ 784591 h 4876095"/>
              <a:gd name="connsiteX1383" fmla="*/ 1254139 w 4421941"/>
              <a:gd name="connsiteY1383" fmla="*/ 740163 h 4876095"/>
              <a:gd name="connsiteX1384" fmla="*/ 1266769 w 4421941"/>
              <a:gd name="connsiteY1384" fmla="*/ 678816 h 4876095"/>
              <a:gd name="connsiteX1385" fmla="*/ 1267007 w 4421941"/>
              <a:gd name="connsiteY1385" fmla="*/ 675846 h 4876095"/>
              <a:gd name="connsiteX1386" fmla="*/ 1178548 w 4421941"/>
              <a:gd name="connsiteY1386" fmla="*/ 668545 h 4876095"/>
              <a:gd name="connsiteX1387" fmla="*/ 1171152 w 4421941"/>
              <a:gd name="connsiteY1387" fmla="*/ 706655 h 4876095"/>
              <a:gd name="connsiteX1388" fmla="*/ 1172484 w 4421941"/>
              <a:gd name="connsiteY1388" fmla="*/ 716516 h 4876095"/>
              <a:gd name="connsiteX1389" fmla="*/ 1180942 w 4421941"/>
              <a:gd name="connsiteY1389" fmla="*/ 675758 h 4876095"/>
              <a:gd name="connsiteX1390" fmla="*/ 1182879 w 4421941"/>
              <a:gd name="connsiteY1390" fmla="*/ 668665 h 4876095"/>
              <a:gd name="connsiteX1391" fmla="*/ 3725412 w 4421941"/>
              <a:gd name="connsiteY1391" fmla="*/ 636750 h 4876095"/>
              <a:gd name="connsiteX1392" fmla="*/ 3725412 w 4421941"/>
              <a:gd name="connsiteY1392" fmla="*/ 636751 h 4876095"/>
              <a:gd name="connsiteX1393" fmla="*/ 3725767 w 4421941"/>
              <a:gd name="connsiteY1393" fmla="*/ 637690 h 4876095"/>
              <a:gd name="connsiteX1394" fmla="*/ 3725859 w 4421941"/>
              <a:gd name="connsiteY1394" fmla="*/ 637932 h 4876095"/>
              <a:gd name="connsiteX1395" fmla="*/ 3725880 w 4421941"/>
              <a:gd name="connsiteY1395" fmla="*/ 637986 h 4876095"/>
              <a:gd name="connsiteX1396" fmla="*/ 3725767 w 4421941"/>
              <a:gd name="connsiteY1396" fmla="*/ 637690 h 4876095"/>
              <a:gd name="connsiteX1397" fmla="*/ 720748 w 4421941"/>
              <a:gd name="connsiteY1397" fmla="*/ 636395 h 4876095"/>
              <a:gd name="connsiteX1398" fmla="*/ 720631 w 4421941"/>
              <a:gd name="connsiteY1398" fmla="*/ 637191 h 4876095"/>
              <a:gd name="connsiteX1399" fmla="*/ 719123 w 4421941"/>
              <a:gd name="connsiteY1399" fmla="*/ 647706 h 4876095"/>
              <a:gd name="connsiteX1400" fmla="*/ 722131 w 4421941"/>
              <a:gd name="connsiteY1400" fmla="*/ 647439 h 4876095"/>
              <a:gd name="connsiteX1401" fmla="*/ 722495 w 4421941"/>
              <a:gd name="connsiteY1401" fmla="*/ 645932 h 4876095"/>
              <a:gd name="connsiteX1402" fmla="*/ 723312 w 4421941"/>
              <a:gd name="connsiteY1402" fmla="*/ 638262 h 4876095"/>
              <a:gd name="connsiteX1403" fmla="*/ 718237 w 4421941"/>
              <a:gd name="connsiteY1403" fmla="*/ 634567 h 4876095"/>
              <a:gd name="connsiteX1404" fmla="*/ 718232 w 4421941"/>
              <a:gd name="connsiteY1404" fmla="*/ 634676 h 4876095"/>
              <a:gd name="connsiteX1405" fmla="*/ 718258 w 4421941"/>
              <a:gd name="connsiteY1405" fmla="*/ 634583 h 4876095"/>
              <a:gd name="connsiteX1406" fmla="*/ 228203 w 4421941"/>
              <a:gd name="connsiteY1406" fmla="*/ 632207 h 4876095"/>
              <a:gd name="connsiteX1407" fmla="*/ 212748 w 4421941"/>
              <a:gd name="connsiteY1407" fmla="*/ 717611 h 4876095"/>
              <a:gd name="connsiteX1408" fmla="*/ 198750 w 4421941"/>
              <a:gd name="connsiteY1408" fmla="*/ 824747 h 4876095"/>
              <a:gd name="connsiteX1409" fmla="*/ 192450 w 4421941"/>
              <a:gd name="connsiteY1409" fmla="*/ 887074 h 4876095"/>
              <a:gd name="connsiteX1410" fmla="*/ 189217 w 4421941"/>
              <a:gd name="connsiteY1410" fmla="*/ 878769 h 4876095"/>
              <a:gd name="connsiteX1411" fmla="*/ 199770 w 4421941"/>
              <a:gd name="connsiteY1411" fmla="*/ 767611 h 4876095"/>
              <a:gd name="connsiteX1412" fmla="*/ 3862869 w 4421941"/>
              <a:gd name="connsiteY1412" fmla="*/ 631103 h 4876095"/>
              <a:gd name="connsiteX1413" fmla="*/ 3862301 w 4421941"/>
              <a:gd name="connsiteY1413" fmla="*/ 633262 h 4876095"/>
              <a:gd name="connsiteX1414" fmla="*/ 3861612 w 4421941"/>
              <a:gd name="connsiteY1414" fmla="*/ 633162 h 4876095"/>
              <a:gd name="connsiteX1415" fmla="*/ 3547805 w 4421941"/>
              <a:gd name="connsiteY1415" fmla="*/ 612433 h 4876095"/>
              <a:gd name="connsiteX1416" fmla="*/ 3525114 w 4421941"/>
              <a:gd name="connsiteY1416" fmla="*/ 636619 h 4876095"/>
              <a:gd name="connsiteX1417" fmla="*/ 3515690 w 4421941"/>
              <a:gd name="connsiteY1417" fmla="*/ 649332 h 4876095"/>
              <a:gd name="connsiteX1418" fmla="*/ 3519644 w 4421941"/>
              <a:gd name="connsiteY1418" fmla="*/ 651812 h 4876095"/>
              <a:gd name="connsiteX1419" fmla="*/ 3520251 w 4421941"/>
              <a:gd name="connsiteY1419" fmla="*/ 650735 h 4876095"/>
              <a:gd name="connsiteX1420" fmla="*/ 3523987 w 4421941"/>
              <a:gd name="connsiteY1420" fmla="*/ 644011 h 4876095"/>
              <a:gd name="connsiteX1421" fmla="*/ 3547805 w 4421941"/>
              <a:gd name="connsiteY1421" fmla="*/ 612433 h 4876095"/>
              <a:gd name="connsiteX1422" fmla="*/ 4212948 w 4421941"/>
              <a:gd name="connsiteY1422" fmla="*/ 607407 h 4876095"/>
              <a:gd name="connsiteX1423" fmla="*/ 4213366 w 4421941"/>
              <a:gd name="connsiteY1423" fmla="*/ 608226 h 4876095"/>
              <a:gd name="connsiteX1424" fmla="*/ 4213555 w 4421941"/>
              <a:gd name="connsiteY1424" fmla="*/ 610329 h 4876095"/>
              <a:gd name="connsiteX1425" fmla="*/ 4212447 w 4421941"/>
              <a:gd name="connsiteY1425" fmla="*/ 609788 h 4876095"/>
              <a:gd name="connsiteX1426" fmla="*/ 3774336 w 4421941"/>
              <a:gd name="connsiteY1426" fmla="*/ 605817 h 4876095"/>
              <a:gd name="connsiteX1427" fmla="*/ 3764317 w 4421941"/>
              <a:gd name="connsiteY1427" fmla="*/ 618034 h 4876095"/>
              <a:gd name="connsiteX1428" fmla="*/ 3760218 w 4421941"/>
              <a:gd name="connsiteY1428" fmla="*/ 627898 h 4876095"/>
              <a:gd name="connsiteX1429" fmla="*/ 3759669 w 4421941"/>
              <a:gd name="connsiteY1429" fmla="*/ 633606 h 4876095"/>
              <a:gd name="connsiteX1430" fmla="*/ 3773998 w 4421941"/>
              <a:gd name="connsiteY1430" fmla="*/ 606853 h 4876095"/>
              <a:gd name="connsiteX1431" fmla="*/ 3877155 w 4421941"/>
              <a:gd name="connsiteY1431" fmla="*/ 603663 h 4876095"/>
              <a:gd name="connsiteX1432" fmla="*/ 3874835 w 4421941"/>
              <a:gd name="connsiteY1432" fmla="*/ 606716 h 4876095"/>
              <a:gd name="connsiteX1433" fmla="*/ 3867413 w 4421941"/>
              <a:gd name="connsiteY1433" fmla="*/ 618671 h 4876095"/>
              <a:gd name="connsiteX1434" fmla="*/ 3872613 w 4421941"/>
              <a:gd name="connsiteY1434" fmla="*/ 611243 h 4876095"/>
              <a:gd name="connsiteX1435" fmla="*/ 3877155 w 4421941"/>
              <a:gd name="connsiteY1435" fmla="*/ 603663 h 4876095"/>
              <a:gd name="connsiteX1436" fmla="*/ 3653671 w 4421941"/>
              <a:gd name="connsiteY1436" fmla="*/ 603592 h 4876095"/>
              <a:gd name="connsiteX1437" fmla="*/ 3653394 w 4421941"/>
              <a:gd name="connsiteY1437" fmla="*/ 603862 h 4876095"/>
              <a:gd name="connsiteX1438" fmla="*/ 3645283 w 4421941"/>
              <a:gd name="connsiteY1438" fmla="*/ 612851 h 4876095"/>
              <a:gd name="connsiteX1439" fmla="*/ 3644084 w 4421941"/>
              <a:gd name="connsiteY1439" fmla="*/ 614722 h 4876095"/>
              <a:gd name="connsiteX1440" fmla="*/ 3932396 w 4421941"/>
              <a:gd name="connsiteY1440" fmla="*/ 597497 h 4876095"/>
              <a:gd name="connsiteX1441" fmla="*/ 3926468 w 4421941"/>
              <a:gd name="connsiteY1441" fmla="*/ 598403 h 4876095"/>
              <a:gd name="connsiteX1442" fmla="*/ 3924426 w 4421941"/>
              <a:gd name="connsiteY1442" fmla="*/ 599412 h 4876095"/>
              <a:gd name="connsiteX1443" fmla="*/ 3924707 w 4421941"/>
              <a:gd name="connsiteY1443" fmla="*/ 599273 h 4876095"/>
              <a:gd name="connsiteX1444" fmla="*/ 3926468 w 4421941"/>
              <a:gd name="connsiteY1444" fmla="*/ 598403 h 4876095"/>
              <a:gd name="connsiteX1445" fmla="*/ 3932396 w 4421941"/>
              <a:gd name="connsiteY1445" fmla="*/ 597497 h 4876095"/>
              <a:gd name="connsiteX1446" fmla="*/ 3560607 w 4421941"/>
              <a:gd name="connsiteY1446" fmla="*/ 596255 h 4876095"/>
              <a:gd name="connsiteX1447" fmla="*/ 3560276 w 4421941"/>
              <a:gd name="connsiteY1447" fmla="*/ 599161 h 4876095"/>
              <a:gd name="connsiteX1448" fmla="*/ 3562624 w 4421941"/>
              <a:gd name="connsiteY1448" fmla="*/ 600901 h 4876095"/>
              <a:gd name="connsiteX1449" fmla="*/ 3560607 w 4421941"/>
              <a:gd name="connsiteY1449" fmla="*/ 596255 h 4876095"/>
              <a:gd name="connsiteX1450" fmla="*/ 3047184 w 4421941"/>
              <a:gd name="connsiteY1450" fmla="*/ 593145 h 4876095"/>
              <a:gd name="connsiteX1451" fmla="*/ 3029027 w 4421941"/>
              <a:gd name="connsiteY1451" fmla="*/ 622267 h 4876095"/>
              <a:gd name="connsiteX1452" fmla="*/ 3047184 w 4421941"/>
              <a:gd name="connsiteY1452" fmla="*/ 593145 h 4876095"/>
              <a:gd name="connsiteX1453" fmla="*/ 3052541 w 4421941"/>
              <a:gd name="connsiteY1453" fmla="*/ 580201 h 4876095"/>
              <a:gd name="connsiteX1454" fmla="*/ 3054557 w 4421941"/>
              <a:gd name="connsiteY1454" fmla="*/ 584848 h 4876095"/>
              <a:gd name="connsiteX1455" fmla="*/ 3052880 w 4421941"/>
              <a:gd name="connsiteY1455" fmla="*/ 582815 h 4876095"/>
              <a:gd name="connsiteX1456" fmla="*/ 3052541 w 4421941"/>
              <a:gd name="connsiteY1456" fmla="*/ 580201 h 4876095"/>
              <a:gd name="connsiteX1457" fmla="*/ 4010452 w 4421941"/>
              <a:gd name="connsiteY1457" fmla="*/ 553944 h 4876095"/>
              <a:gd name="connsiteX1458" fmla="*/ 4003367 w 4421941"/>
              <a:gd name="connsiteY1458" fmla="*/ 570858 h 4876095"/>
              <a:gd name="connsiteX1459" fmla="*/ 4007497 w 4421941"/>
              <a:gd name="connsiteY1459" fmla="*/ 557063 h 4876095"/>
              <a:gd name="connsiteX1460" fmla="*/ 4010452 w 4421941"/>
              <a:gd name="connsiteY1460" fmla="*/ 553944 h 4876095"/>
              <a:gd name="connsiteX1461" fmla="*/ 3939791 w 4421941"/>
              <a:gd name="connsiteY1461" fmla="*/ 551391 h 4876095"/>
              <a:gd name="connsiteX1462" fmla="*/ 3931940 w 4421941"/>
              <a:gd name="connsiteY1462" fmla="*/ 566241 h 4876095"/>
              <a:gd name="connsiteX1463" fmla="*/ 3932014 w 4421941"/>
              <a:gd name="connsiteY1463" fmla="*/ 575471 h 4876095"/>
              <a:gd name="connsiteX1464" fmla="*/ 3930149 w 4421941"/>
              <a:gd name="connsiteY1464" fmla="*/ 576356 h 4876095"/>
              <a:gd name="connsiteX1465" fmla="*/ 3928817 w 4421941"/>
              <a:gd name="connsiteY1465" fmla="*/ 576989 h 4876095"/>
              <a:gd name="connsiteX1466" fmla="*/ 3926419 w 4421941"/>
              <a:gd name="connsiteY1466" fmla="*/ 578130 h 4876095"/>
              <a:gd name="connsiteX1467" fmla="*/ 3927041 w 4421941"/>
              <a:gd name="connsiteY1467" fmla="*/ 577835 h 4876095"/>
              <a:gd name="connsiteX1468" fmla="*/ 3928817 w 4421941"/>
              <a:gd name="connsiteY1468" fmla="*/ 576989 h 4876095"/>
              <a:gd name="connsiteX1469" fmla="*/ 3932014 w 4421941"/>
              <a:gd name="connsiteY1469" fmla="*/ 575471 h 4876095"/>
              <a:gd name="connsiteX1470" fmla="*/ 3940022 w 4421941"/>
              <a:gd name="connsiteY1470" fmla="*/ 561510 h 4876095"/>
              <a:gd name="connsiteX1471" fmla="*/ 3808476 w 4421941"/>
              <a:gd name="connsiteY1471" fmla="*/ 543914 h 4876095"/>
              <a:gd name="connsiteX1472" fmla="*/ 3805595 w 4421941"/>
              <a:gd name="connsiteY1472" fmla="*/ 547121 h 4876095"/>
              <a:gd name="connsiteX1473" fmla="*/ 3802575 w 4421941"/>
              <a:gd name="connsiteY1473" fmla="*/ 553935 h 4876095"/>
              <a:gd name="connsiteX1474" fmla="*/ 3791592 w 4421941"/>
              <a:gd name="connsiteY1474" fmla="*/ 573075 h 4876095"/>
              <a:gd name="connsiteX1475" fmla="*/ 3782201 w 4421941"/>
              <a:gd name="connsiteY1475" fmla="*/ 588027 h 4876095"/>
              <a:gd name="connsiteX1476" fmla="*/ 3788009 w 4421941"/>
              <a:gd name="connsiteY1476" fmla="*/ 581702 h 4876095"/>
              <a:gd name="connsiteX1477" fmla="*/ 3799214 w 4421941"/>
              <a:gd name="connsiteY1477" fmla="*/ 561077 h 4876095"/>
              <a:gd name="connsiteX1478" fmla="*/ 3612138 w 4421941"/>
              <a:gd name="connsiteY1478" fmla="*/ 538546 h 4876095"/>
              <a:gd name="connsiteX1479" fmla="*/ 3596129 w 4421941"/>
              <a:gd name="connsiteY1479" fmla="*/ 557890 h 4876095"/>
              <a:gd name="connsiteX1480" fmla="*/ 3583503 w 4421941"/>
              <a:gd name="connsiteY1480" fmla="*/ 573147 h 4876095"/>
              <a:gd name="connsiteX1481" fmla="*/ 3606980 w 4421941"/>
              <a:gd name="connsiteY1481" fmla="*/ 551028 h 4876095"/>
              <a:gd name="connsiteX1482" fmla="*/ 3610181 w 4421941"/>
              <a:gd name="connsiteY1482" fmla="*/ 547464 h 4876095"/>
              <a:gd name="connsiteX1483" fmla="*/ 3611099 w 4421941"/>
              <a:gd name="connsiteY1483" fmla="*/ 542824 h 4876095"/>
              <a:gd name="connsiteX1484" fmla="*/ 4139064 w 4421941"/>
              <a:gd name="connsiteY1484" fmla="*/ 525675 h 4876095"/>
              <a:gd name="connsiteX1485" fmla="*/ 4129679 w 4421941"/>
              <a:gd name="connsiteY1485" fmla="*/ 547344 h 4876095"/>
              <a:gd name="connsiteX1486" fmla="*/ 4119864 w 4421941"/>
              <a:gd name="connsiteY1486" fmla="*/ 567643 h 4876095"/>
              <a:gd name="connsiteX1487" fmla="*/ 4111412 w 4421941"/>
              <a:gd name="connsiteY1487" fmla="*/ 574458 h 4876095"/>
              <a:gd name="connsiteX1488" fmla="*/ 4107843 w 4421941"/>
              <a:gd name="connsiteY1488" fmla="*/ 577789 h 4876095"/>
              <a:gd name="connsiteX1489" fmla="*/ 4130003 w 4421941"/>
              <a:gd name="connsiteY1489" fmla="*/ 534403 h 4876095"/>
              <a:gd name="connsiteX1490" fmla="*/ 4133996 w 4421941"/>
              <a:gd name="connsiteY1490" fmla="*/ 530247 h 4876095"/>
              <a:gd name="connsiteX1491" fmla="*/ 275526 w 4421941"/>
              <a:gd name="connsiteY1491" fmla="*/ 517000 h 4876095"/>
              <a:gd name="connsiteX1492" fmla="*/ 275239 w 4421941"/>
              <a:gd name="connsiteY1492" fmla="*/ 521607 h 4876095"/>
              <a:gd name="connsiteX1493" fmla="*/ 269957 w 4421941"/>
              <a:gd name="connsiteY1493" fmla="*/ 558192 h 4876095"/>
              <a:gd name="connsiteX1494" fmla="*/ 269697 w 4421941"/>
              <a:gd name="connsiteY1494" fmla="*/ 561776 h 4876095"/>
              <a:gd name="connsiteX1495" fmla="*/ 264659 w 4421941"/>
              <a:gd name="connsiteY1495" fmla="*/ 580808 h 4876095"/>
              <a:gd name="connsiteX1496" fmla="*/ 251067 w 4421941"/>
              <a:gd name="connsiteY1496" fmla="*/ 642957 h 4876095"/>
              <a:gd name="connsiteX1497" fmla="*/ 216450 w 4421941"/>
              <a:gd name="connsiteY1497" fmla="*/ 913866 h 4876095"/>
              <a:gd name="connsiteX1498" fmla="*/ 210772 w 4421941"/>
              <a:gd name="connsiteY1498" fmla="*/ 928635 h 4876095"/>
              <a:gd name="connsiteX1499" fmla="*/ 209485 w 4421941"/>
              <a:gd name="connsiteY1499" fmla="*/ 890870 h 4876095"/>
              <a:gd name="connsiteX1500" fmla="*/ 223346 w 4421941"/>
              <a:gd name="connsiteY1500" fmla="*/ 780594 h 4876095"/>
              <a:gd name="connsiteX1501" fmla="*/ 247540 w 4421941"/>
              <a:gd name="connsiteY1501" fmla="*/ 631193 h 4876095"/>
              <a:gd name="connsiteX1502" fmla="*/ 263039 w 4421941"/>
              <a:gd name="connsiteY1502" fmla="*/ 564060 h 4876095"/>
              <a:gd name="connsiteX1503" fmla="*/ 3617752 w 4421941"/>
              <a:gd name="connsiteY1503" fmla="*/ 515435 h 4876095"/>
              <a:gd name="connsiteX1504" fmla="*/ 3617136 w 4421941"/>
              <a:gd name="connsiteY1504" fmla="*/ 516486 h 4876095"/>
              <a:gd name="connsiteX1505" fmla="*/ 3613994 w 4421941"/>
              <a:gd name="connsiteY1505" fmla="*/ 521668 h 4876095"/>
              <a:gd name="connsiteX1506" fmla="*/ 3595332 w 4421941"/>
              <a:gd name="connsiteY1506" fmla="*/ 556801 h 4876095"/>
              <a:gd name="connsiteX1507" fmla="*/ 3612069 w 4421941"/>
              <a:gd name="connsiteY1507" fmla="*/ 533138 h 4876095"/>
              <a:gd name="connsiteX1508" fmla="*/ 3614268 w 4421941"/>
              <a:gd name="connsiteY1508" fmla="*/ 529780 h 4876095"/>
              <a:gd name="connsiteX1509" fmla="*/ 3738302 w 4421941"/>
              <a:gd name="connsiteY1509" fmla="*/ 512603 h 4876095"/>
              <a:gd name="connsiteX1510" fmla="*/ 3737485 w 4421941"/>
              <a:gd name="connsiteY1510" fmla="*/ 517257 h 4876095"/>
              <a:gd name="connsiteX1511" fmla="*/ 3738302 w 4421941"/>
              <a:gd name="connsiteY1511" fmla="*/ 512603 h 4876095"/>
              <a:gd name="connsiteX1512" fmla="*/ 3715952 w 4421941"/>
              <a:gd name="connsiteY1512" fmla="*/ 511686 h 4876095"/>
              <a:gd name="connsiteX1513" fmla="*/ 3708580 w 4421941"/>
              <a:gd name="connsiteY1513" fmla="*/ 519984 h 4876095"/>
              <a:gd name="connsiteX1514" fmla="*/ 3711136 w 4421941"/>
              <a:gd name="connsiteY1514" fmla="*/ 515371 h 4876095"/>
              <a:gd name="connsiteX1515" fmla="*/ 3715952 w 4421941"/>
              <a:gd name="connsiteY1515" fmla="*/ 511686 h 4876095"/>
              <a:gd name="connsiteX1516" fmla="*/ 1500616 w 4421941"/>
              <a:gd name="connsiteY1516" fmla="*/ 507591 h 4876095"/>
              <a:gd name="connsiteX1517" fmla="*/ 1501062 w 4421941"/>
              <a:gd name="connsiteY1517" fmla="*/ 509924 h 4876095"/>
              <a:gd name="connsiteX1518" fmla="*/ 1500353 w 4421941"/>
              <a:gd name="connsiteY1518" fmla="*/ 510146 h 4876095"/>
              <a:gd name="connsiteX1519" fmla="*/ 3614559 w 4421941"/>
              <a:gd name="connsiteY1519" fmla="*/ 506141 h 4876095"/>
              <a:gd name="connsiteX1520" fmla="*/ 3615438 w 4421941"/>
              <a:gd name="connsiteY1520" fmla="*/ 508374 h 4876095"/>
              <a:gd name="connsiteX1521" fmla="*/ 3615811 w 4421941"/>
              <a:gd name="connsiteY1521" fmla="*/ 509319 h 4876095"/>
              <a:gd name="connsiteX1522" fmla="*/ 3615944 w 4421941"/>
              <a:gd name="connsiteY1522" fmla="*/ 509658 h 4876095"/>
              <a:gd name="connsiteX1523" fmla="*/ 3615968 w 4421941"/>
              <a:gd name="connsiteY1523" fmla="*/ 509715 h 4876095"/>
              <a:gd name="connsiteX1524" fmla="*/ 3615811 w 4421941"/>
              <a:gd name="connsiteY1524" fmla="*/ 509319 h 4876095"/>
              <a:gd name="connsiteX1525" fmla="*/ 1204594 w 4421941"/>
              <a:gd name="connsiteY1525" fmla="*/ 501658 h 4876095"/>
              <a:gd name="connsiteX1526" fmla="*/ 1206607 w 4421941"/>
              <a:gd name="connsiteY1526" fmla="*/ 503529 h 4876095"/>
              <a:gd name="connsiteX1527" fmla="*/ 1207589 w 4421941"/>
              <a:gd name="connsiteY1527" fmla="*/ 504444 h 4876095"/>
              <a:gd name="connsiteX1528" fmla="*/ 1207544 w 4421941"/>
              <a:gd name="connsiteY1528" fmla="*/ 504402 h 4876095"/>
              <a:gd name="connsiteX1529" fmla="*/ 1206607 w 4421941"/>
              <a:gd name="connsiteY1529" fmla="*/ 503529 h 4876095"/>
              <a:gd name="connsiteX1530" fmla="*/ 1206468 w 4421941"/>
              <a:gd name="connsiteY1530" fmla="*/ 503400 h 4876095"/>
              <a:gd name="connsiteX1531" fmla="*/ 1204594 w 4421941"/>
              <a:gd name="connsiteY1531" fmla="*/ 501658 h 4876095"/>
              <a:gd name="connsiteX1532" fmla="*/ 1445271 w 4421941"/>
              <a:gd name="connsiteY1532" fmla="*/ 496645 h 4876095"/>
              <a:gd name="connsiteX1533" fmla="*/ 1442549 w 4421941"/>
              <a:gd name="connsiteY1533" fmla="*/ 499778 h 4876095"/>
              <a:gd name="connsiteX1534" fmla="*/ 1442695 w 4421941"/>
              <a:gd name="connsiteY1534" fmla="*/ 498187 h 4876095"/>
              <a:gd name="connsiteX1535" fmla="*/ 1445271 w 4421941"/>
              <a:gd name="connsiteY1535" fmla="*/ 496645 h 4876095"/>
              <a:gd name="connsiteX1536" fmla="*/ 1447700 w 4421941"/>
              <a:gd name="connsiteY1536" fmla="*/ 490049 h 4876095"/>
              <a:gd name="connsiteX1537" fmla="*/ 1445271 w 4421941"/>
              <a:gd name="connsiteY1537" fmla="*/ 496645 h 4876095"/>
              <a:gd name="connsiteX1538" fmla="*/ 1443955 w 4421941"/>
              <a:gd name="connsiteY1538" fmla="*/ 492408 h 4876095"/>
              <a:gd name="connsiteX1539" fmla="*/ 1444308 w 4421941"/>
              <a:gd name="connsiteY1539" fmla="*/ 492747 h 4876095"/>
              <a:gd name="connsiteX1540" fmla="*/ 1444492 w 4421941"/>
              <a:gd name="connsiteY1540" fmla="*/ 491760 h 4876095"/>
              <a:gd name="connsiteX1541" fmla="*/ 3953608 w 4421941"/>
              <a:gd name="connsiteY1541" fmla="*/ 487909 h 4876095"/>
              <a:gd name="connsiteX1542" fmla="*/ 3949400 w 4421941"/>
              <a:gd name="connsiteY1542" fmla="*/ 493412 h 4876095"/>
              <a:gd name="connsiteX1543" fmla="*/ 3952205 w 4421941"/>
              <a:gd name="connsiteY1543" fmla="*/ 492965 h 4876095"/>
              <a:gd name="connsiteX1544" fmla="*/ 1365929 w 4421941"/>
              <a:gd name="connsiteY1544" fmla="*/ 487284 h 4876095"/>
              <a:gd name="connsiteX1545" fmla="*/ 1363840 w 4421941"/>
              <a:gd name="connsiteY1545" fmla="*/ 492214 h 4876095"/>
              <a:gd name="connsiteX1546" fmla="*/ 1360919 w 4421941"/>
              <a:gd name="connsiteY1546" fmla="*/ 489889 h 4876095"/>
              <a:gd name="connsiteX1547" fmla="*/ 1365929 w 4421941"/>
              <a:gd name="connsiteY1547" fmla="*/ 487284 h 4876095"/>
              <a:gd name="connsiteX1548" fmla="*/ 3074483 w 4421941"/>
              <a:gd name="connsiteY1548" fmla="*/ 485475 h 4876095"/>
              <a:gd name="connsiteX1549" fmla="*/ 3026791 w 4421941"/>
              <a:gd name="connsiteY1549" fmla="*/ 551547 h 4876095"/>
              <a:gd name="connsiteX1550" fmla="*/ 2971526 w 4421941"/>
              <a:gd name="connsiteY1550" fmla="*/ 636613 h 4876095"/>
              <a:gd name="connsiteX1551" fmla="*/ 2940938 w 4421941"/>
              <a:gd name="connsiteY1551" fmla="*/ 686847 h 4876095"/>
              <a:gd name="connsiteX1552" fmla="*/ 2941564 w 4421941"/>
              <a:gd name="connsiteY1552" fmla="*/ 678503 h 4876095"/>
              <a:gd name="connsiteX1553" fmla="*/ 2995540 w 4421941"/>
              <a:gd name="connsiteY1553" fmla="*/ 588635 h 4876095"/>
              <a:gd name="connsiteX1554" fmla="*/ 3677319 w 4421941"/>
              <a:gd name="connsiteY1554" fmla="*/ 483861 h 4876095"/>
              <a:gd name="connsiteX1555" fmla="*/ 3671129 w 4421941"/>
              <a:gd name="connsiteY1555" fmla="*/ 492999 h 4876095"/>
              <a:gd name="connsiteX1556" fmla="*/ 3672665 w 4421941"/>
              <a:gd name="connsiteY1556" fmla="*/ 493526 h 4876095"/>
              <a:gd name="connsiteX1557" fmla="*/ 3676582 w 4421941"/>
              <a:gd name="connsiteY1557" fmla="*/ 490766 h 4876095"/>
              <a:gd name="connsiteX1558" fmla="*/ 3677448 w 4421941"/>
              <a:gd name="connsiteY1558" fmla="*/ 489805 h 4876095"/>
              <a:gd name="connsiteX1559" fmla="*/ 3679237 w 4421941"/>
              <a:gd name="connsiteY1559" fmla="*/ 486851 h 4876095"/>
              <a:gd name="connsiteX1560" fmla="*/ 3677319 w 4421941"/>
              <a:gd name="connsiteY1560" fmla="*/ 483861 h 4876095"/>
              <a:gd name="connsiteX1561" fmla="*/ 923168 w 4421941"/>
              <a:gd name="connsiteY1561" fmla="*/ 478358 h 4876095"/>
              <a:gd name="connsiteX1562" fmla="*/ 923169 w 4421941"/>
              <a:gd name="connsiteY1562" fmla="*/ 478360 h 4876095"/>
              <a:gd name="connsiteX1563" fmla="*/ 924185 w 4421941"/>
              <a:gd name="connsiteY1563" fmla="*/ 479333 h 4876095"/>
              <a:gd name="connsiteX1564" fmla="*/ 924141 w 4421941"/>
              <a:gd name="connsiteY1564" fmla="*/ 479289 h 4876095"/>
              <a:gd name="connsiteX1565" fmla="*/ 3769269 w 4421941"/>
              <a:gd name="connsiteY1565" fmla="*/ 477921 h 4876095"/>
              <a:gd name="connsiteX1566" fmla="*/ 3763839 w 4421941"/>
              <a:gd name="connsiteY1566" fmla="*/ 485800 h 4876095"/>
              <a:gd name="connsiteX1567" fmla="*/ 3761917 w 4421941"/>
              <a:gd name="connsiteY1567" fmla="*/ 485413 h 4876095"/>
              <a:gd name="connsiteX1568" fmla="*/ 3764865 w 4421941"/>
              <a:gd name="connsiteY1568" fmla="*/ 480460 h 4876095"/>
              <a:gd name="connsiteX1569" fmla="*/ 3769269 w 4421941"/>
              <a:gd name="connsiteY1569" fmla="*/ 477921 h 4876095"/>
              <a:gd name="connsiteX1570" fmla="*/ 3930740 w 4421941"/>
              <a:gd name="connsiteY1570" fmla="*/ 463139 h 4876095"/>
              <a:gd name="connsiteX1571" fmla="*/ 3927219 w 4421941"/>
              <a:gd name="connsiteY1571" fmla="*/ 470308 h 4876095"/>
              <a:gd name="connsiteX1572" fmla="*/ 3927840 w 4421941"/>
              <a:gd name="connsiteY1572" fmla="*/ 468069 h 4876095"/>
              <a:gd name="connsiteX1573" fmla="*/ 3928444 w 4421941"/>
              <a:gd name="connsiteY1573" fmla="*/ 466347 h 4876095"/>
              <a:gd name="connsiteX1574" fmla="*/ 3677291 w 4421941"/>
              <a:gd name="connsiteY1574" fmla="*/ 454291 h 4876095"/>
              <a:gd name="connsiteX1575" fmla="*/ 3677726 w 4421941"/>
              <a:gd name="connsiteY1575" fmla="*/ 457973 h 4876095"/>
              <a:gd name="connsiteX1576" fmla="*/ 3677262 w 4421941"/>
              <a:gd name="connsiteY1576" fmla="*/ 459858 h 4876095"/>
              <a:gd name="connsiteX1577" fmla="*/ 3650733 w 4421941"/>
              <a:gd name="connsiteY1577" fmla="*/ 491913 h 4876095"/>
              <a:gd name="connsiteX1578" fmla="*/ 3652861 w 4421941"/>
              <a:gd name="connsiteY1578" fmla="*/ 487985 h 4876095"/>
              <a:gd name="connsiteX1579" fmla="*/ 3677291 w 4421941"/>
              <a:gd name="connsiteY1579" fmla="*/ 454291 h 4876095"/>
              <a:gd name="connsiteX1580" fmla="*/ 1422966 w 4421941"/>
              <a:gd name="connsiteY1580" fmla="*/ 449907 h 4876095"/>
              <a:gd name="connsiteX1581" fmla="*/ 1425067 w 4421941"/>
              <a:gd name="connsiteY1581" fmla="*/ 453449 h 4876095"/>
              <a:gd name="connsiteX1582" fmla="*/ 1417539 w 4421941"/>
              <a:gd name="connsiteY1582" fmla="*/ 478579 h 4876095"/>
              <a:gd name="connsiteX1583" fmla="*/ 1416152 w 4421941"/>
              <a:gd name="connsiteY1583" fmla="*/ 482110 h 4876095"/>
              <a:gd name="connsiteX1584" fmla="*/ 1416344 w 4421941"/>
              <a:gd name="connsiteY1584" fmla="*/ 471882 h 4876095"/>
              <a:gd name="connsiteX1585" fmla="*/ 1416364 w 4421941"/>
              <a:gd name="connsiteY1585" fmla="*/ 464204 h 4876095"/>
              <a:gd name="connsiteX1586" fmla="*/ 1418777 w 4421941"/>
              <a:gd name="connsiteY1586" fmla="*/ 457608 h 4876095"/>
              <a:gd name="connsiteX1587" fmla="*/ 1422966 w 4421941"/>
              <a:gd name="connsiteY1587" fmla="*/ 449907 h 4876095"/>
              <a:gd name="connsiteX1588" fmla="*/ 3635432 w 4421941"/>
              <a:gd name="connsiteY1588" fmla="*/ 442673 h 4876095"/>
              <a:gd name="connsiteX1589" fmla="*/ 3633686 w 4421941"/>
              <a:gd name="connsiteY1589" fmla="*/ 447400 h 4876095"/>
              <a:gd name="connsiteX1590" fmla="*/ 3609616 w 4421941"/>
              <a:gd name="connsiteY1590" fmla="*/ 503298 h 4876095"/>
              <a:gd name="connsiteX1591" fmla="*/ 3623081 w 4421941"/>
              <a:gd name="connsiteY1591" fmla="*/ 493500 h 4876095"/>
              <a:gd name="connsiteX1592" fmla="*/ 955957 w 4421941"/>
              <a:gd name="connsiteY1592" fmla="*/ 426152 h 4876095"/>
              <a:gd name="connsiteX1593" fmla="*/ 951944 w 4421941"/>
              <a:gd name="connsiteY1593" fmla="*/ 442493 h 4876095"/>
              <a:gd name="connsiteX1594" fmla="*/ 952542 w 4421941"/>
              <a:gd name="connsiteY1594" fmla="*/ 453856 h 4876095"/>
              <a:gd name="connsiteX1595" fmla="*/ 954638 w 4421941"/>
              <a:gd name="connsiteY1595" fmla="*/ 459593 h 4876095"/>
              <a:gd name="connsiteX1596" fmla="*/ 956107 w 4421941"/>
              <a:gd name="connsiteY1596" fmla="*/ 427301 h 4876095"/>
              <a:gd name="connsiteX1597" fmla="*/ 1408001 w 4421941"/>
              <a:gd name="connsiteY1597" fmla="*/ 426087 h 4876095"/>
              <a:gd name="connsiteX1598" fmla="*/ 1410125 w 4421941"/>
              <a:gd name="connsiteY1598" fmla="*/ 430260 h 4876095"/>
              <a:gd name="connsiteX1599" fmla="*/ 1411127 w 4421941"/>
              <a:gd name="connsiteY1599" fmla="*/ 439125 h 4876095"/>
              <a:gd name="connsiteX1600" fmla="*/ 1400574 w 4421941"/>
              <a:gd name="connsiteY1600" fmla="*/ 475019 h 4876095"/>
              <a:gd name="connsiteX1601" fmla="*/ 1400620 w 4421941"/>
              <a:gd name="connsiteY1601" fmla="*/ 474259 h 4876095"/>
              <a:gd name="connsiteX1602" fmla="*/ 1405132 w 4421941"/>
              <a:gd name="connsiteY1602" fmla="*/ 432823 h 4876095"/>
              <a:gd name="connsiteX1603" fmla="*/ 1406513 w 4421941"/>
              <a:gd name="connsiteY1603" fmla="*/ 428099 h 4876095"/>
              <a:gd name="connsiteX1604" fmla="*/ 1408001 w 4421941"/>
              <a:gd name="connsiteY1604" fmla="*/ 426087 h 4876095"/>
              <a:gd name="connsiteX1605" fmla="*/ 1241036 w 4421941"/>
              <a:gd name="connsiteY1605" fmla="*/ 423005 h 4876095"/>
              <a:gd name="connsiteX1606" fmla="*/ 1243147 w 4421941"/>
              <a:gd name="connsiteY1606" fmla="*/ 426343 h 4876095"/>
              <a:gd name="connsiteX1607" fmla="*/ 1243567 w 4421941"/>
              <a:gd name="connsiteY1607" fmla="*/ 428368 h 4876095"/>
              <a:gd name="connsiteX1608" fmla="*/ 1232811 w 4421941"/>
              <a:gd name="connsiteY1608" fmla="*/ 471362 h 4876095"/>
              <a:gd name="connsiteX1609" fmla="*/ 1233052 w 4421941"/>
              <a:gd name="connsiteY1609" fmla="*/ 466607 h 4876095"/>
              <a:gd name="connsiteX1610" fmla="*/ 1241036 w 4421941"/>
              <a:gd name="connsiteY1610" fmla="*/ 423005 h 4876095"/>
              <a:gd name="connsiteX1611" fmla="*/ 1052646 w 4421941"/>
              <a:gd name="connsiteY1611" fmla="*/ 409752 h 4876095"/>
              <a:gd name="connsiteX1612" fmla="*/ 1053091 w 4421941"/>
              <a:gd name="connsiteY1612" fmla="*/ 412087 h 4876095"/>
              <a:gd name="connsiteX1613" fmla="*/ 1052384 w 4421941"/>
              <a:gd name="connsiteY1613" fmla="*/ 412309 h 4876095"/>
              <a:gd name="connsiteX1614" fmla="*/ 3161239 w 4421941"/>
              <a:gd name="connsiteY1614" fmla="*/ 407074 h 4876095"/>
              <a:gd name="connsiteX1615" fmla="*/ 3159129 w 4421941"/>
              <a:gd name="connsiteY1615" fmla="*/ 410860 h 4876095"/>
              <a:gd name="connsiteX1616" fmla="*/ 3139832 w 4421941"/>
              <a:gd name="connsiteY1616" fmla="*/ 439707 h 4876095"/>
              <a:gd name="connsiteX1617" fmla="*/ 3138162 w 4421941"/>
              <a:gd name="connsiteY1617" fmla="*/ 442635 h 4876095"/>
              <a:gd name="connsiteX1618" fmla="*/ 3126184 w 4421941"/>
              <a:gd name="connsiteY1618" fmla="*/ 456713 h 4876095"/>
              <a:gd name="connsiteX1619" fmla="*/ 3089490 w 4421941"/>
              <a:gd name="connsiteY1619" fmla="*/ 503844 h 4876095"/>
              <a:gd name="connsiteX1620" fmla="*/ 2950409 w 4421941"/>
              <a:gd name="connsiteY1620" fmla="*/ 719263 h 4876095"/>
              <a:gd name="connsiteX1621" fmla="*/ 2939617 w 4421941"/>
              <a:gd name="connsiteY1621" fmla="*/ 729469 h 4876095"/>
              <a:gd name="connsiteX1622" fmla="*/ 2953827 w 4421941"/>
              <a:gd name="connsiteY1622" fmla="*/ 696965 h 4876095"/>
              <a:gd name="connsiteX1623" fmla="*/ 3010247 w 4421941"/>
              <a:gd name="connsiteY1623" fmla="*/ 609182 h 4876095"/>
              <a:gd name="connsiteX1624" fmla="*/ 3091271 w 4421941"/>
              <a:gd name="connsiteY1624" fmla="*/ 492451 h 4876095"/>
              <a:gd name="connsiteX1625" fmla="*/ 3131596 w 4421941"/>
              <a:gd name="connsiteY1625" fmla="*/ 441873 h 4876095"/>
              <a:gd name="connsiteX1626" fmla="*/ 756623 w 4421941"/>
              <a:gd name="connsiteY1626" fmla="*/ 403819 h 4876095"/>
              <a:gd name="connsiteX1627" fmla="*/ 758495 w 4421941"/>
              <a:gd name="connsiteY1627" fmla="*/ 405561 h 4876095"/>
              <a:gd name="connsiteX1628" fmla="*/ 759287 w 4421941"/>
              <a:gd name="connsiteY1628" fmla="*/ 406297 h 4876095"/>
              <a:gd name="connsiteX1629" fmla="*/ 759573 w 4421941"/>
              <a:gd name="connsiteY1629" fmla="*/ 406564 h 4876095"/>
              <a:gd name="connsiteX1630" fmla="*/ 759619 w 4421941"/>
              <a:gd name="connsiteY1630" fmla="*/ 406606 h 4876095"/>
              <a:gd name="connsiteX1631" fmla="*/ 759287 w 4421941"/>
              <a:gd name="connsiteY1631" fmla="*/ 406297 h 4876095"/>
              <a:gd name="connsiteX1632" fmla="*/ 1117675 w 4421941"/>
              <a:gd name="connsiteY1632" fmla="*/ 394463 h 4876095"/>
              <a:gd name="connsiteX1633" fmla="*/ 1115981 w 4421941"/>
              <a:gd name="connsiteY1633" fmla="*/ 398463 h 4876095"/>
              <a:gd name="connsiteX1634" fmla="*/ 1117675 w 4421941"/>
              <a:gd name="connsiteY1634" fmla="*/ 394463 h 4876095"/>
              <a:gd name="connsiteX1635" fmla="*/ 3765946 w 4421941"/>
              <a:gd name="connsiteY1635" fmla="*/ 384643 h 4876095"/>
              <a:gd name="connsiteX1636" fmla="*/ 3754298 w 4421941"/>
              <a:gd name="connsiteY1636" fmla="*/ 397770 h 4876095"/>
              <a:gd name="connsiteX1637" fmla="*/ 3758263 w 4421941"/>
              <a:gd name="connsiteY1637" fmla="*/ 390899 h 4876095"/>
              <a:gd name="connsiteX1638" fmla="*/ 3765946 w 4421941"/>
              <a:gd name="connsiteY1638" fmla="*/ 384643 h 4876095"/>
              <a:gd name="connsiteX1639" fmla="*/ 3584375 w 4421941"/>
              <a:gd name="connsiteY1639" fmla="*/ 380136 h 4876095"/>
              <a:gd name="connsiteX1640" fmla="*/ 3581319 w 4421941"/>
              <a:gd name="connsiteY1640" fmla="*/ 382837 h 4876095"/>
              <a:gd name="connsiteX1641" fmla="*/ 3584375 w 4421941"/>
              <a:gd name="connsiteY1641" fmla="*/ 380136 h 4876095"/>
              <a:gd name="connsiteX1642" fmla="*/ 3770675 w 4421941"/>
              <a:gd name="connsiteY1642" fmla="*/ 380041 h 4876095"/>
              <a:gd name="connsiteX1643" fmla="*/ 3765946 w 4421941"/>
              <a:gd name="connsiteY1643" fmla="*/ 384643 h 4876095"/>
              <a:gd name="connsiteX1644" fmla="*/ 3766509 w 4421941"/>
              <a:gd name="connsiteY1644" fmla="*/ 382168 h 4876095"/>
              <a:gd name="connsiteX1645" fmla="*/ 3770675 w 4421941"/>
              <a:gd name="connsiteY1645" fmla="*/ 380041 h 4876095"/>
              <a:gd name="connsiteX1646" fmla="*/ 1053759 w 4421941"/>
              <a:gd name="connsiteY1646" fmla="*/ 376820 h 4876095"/>
              <a:gd name="connsiteX1647" fmla="*/ 1052932 w 4421941"/>
              <a:gd name="connsiteY1647" fmla="*/ 380821 h 4876095"/>
              <a:gd name="connsiteX1648" fmla="*/ 1051296 w 4421941"/>
              <a:gd name="connsiteY1648" fmla="*/ 395719 h 4876095"/>
              <a:gd name="connsiteX1649" fmla="*/ 1052878 w 4421941"/>
              <a:gd name="connsiteY1649" fmla="*/ 386191 h 4876095"/>
              <a:gd name="connsiteX1650" fmla="*/ 1053759 w 4421941"/>
              <a:gd name="connsiteY1650" fmla="*/ 376820 h 4876095"/>
              <a:gd name="connsiteX1651" fmla="*/ 3775405 w 4421941"/>
              <a:gd name="connsiteY1651" fmla="*/ 375440 h 4876095"/>
              <a:gd name="connsiteX1652" fmla="*/ 3770675 w 4421941"/>
              <a:gd name="connsiteY1652" fmla="*/ 380041 h 4876095"/>
              <a:gd name="connsiteX1653" fmla="*/ 3771239 w 4421941"/>
              <a:gd name="connsiteY1653" fmla="*/ 377567 h 4876095"/>
              <a:gd name="connsiteX1654" fmla="*/ 3775405 w 4421941"/>
              <a:gd name="connsiteY1654" fmla="*/ 375440 h 4876095"/>
              <a:gd name="connsiteX1655" fmla="*/ 3383412 w 4421941"/>
              <a:gd name="connsiteY1655" fmla="*/ 366625 h 4876095"/>
              <a:gd name="connsiteX1656" fmla="*/ 3384819 w 4421941"/>
              <a:gd name="connsiteY1656" fmla="*/ 370199 h 4876095"/>
              <a:gd name="connsiteX1657" fmla="*/ 3383412 w 4421941"/>
              <a:gd name="connsiteY1657" fmla="*/ 366625 h 4876095"/>
              <a:gd name="connsiteX1658" fmla="*/ 856595 w 4421941"/>
              <a:gd name="connsiteY1658" fmla="*/ 362543 h 4876095"/>
              <a:gd name="connsiteX1659" fmla="*/ 853324 w 4421941"/>
              <a:gd name="connsiteY1659" fmla="*/ 373905 h 4876095"/>
              <a:gd name="connsiteX1660" fmla="*/ 853658 w 4421941"/>
              <a:gd name="connsiteY1660" fmla="*/ 368298 h 4876095"/>
              <a:gd name="connsiteX1661" fmla="*/ 856595 w 4421941"/>
              <a:gd name="connsiteY1661" fmla="*/ 362543 h 4876095"/>
              <a:gd name="connsiteX1662" fmla="*/ 806683 w 4421941"/>
              <a:gd name="connsiteY1662" fmla="*/ 353566 h 4876095"/>
              <a:gd name="connsiteX1663" fmla="*/ 804937 w 4421941"/>
              <a:gd name="connsiteY1663" fmla="*/ 365189 h 4876095"/>
              <a:gd name="connsiteX1664" fmla="*/ 806655 w 4421941"/>
              <a:gd name="connsiteY1664" fmla="*/ 364991 h 4876095"/>
              <a:gd name="connsiteX1665" fmla="*/ 809150 w 4421941"/>
              <a:gd name="connsiteY1665" fmla="*/ 360539 h 4876095"/>
              <a:gd name="connsiteX1666" fmla="*/ 809541 w 4421941"/>
              <a:gd name="connsiteY1666" fmla="*/ 359217 h 4876095"/>
              <a:gd name="connsiteX1667" fmla="*/ 809900 w 4421941"/>
              <a:gd name="connsiteY1667" fmla="*/ 355557 h 4876095"/>
              <a:gd name="connsiteX1668" fmla="*/ 806683 w 4421941"/>
              <a:gd name="connsiteY1668" fmla="*/ 353566 h 4876095"/>
              <a:gd name="connsiteX1669" fmla="*/ 342123 w 4421941"/>
              <a:gd name="connsiteY1669" fmla="*/ 353252 h 4876095"/>
              <a:gd name="connsiteX1670" fmla="*/ 334819 w 4421941"/>
              <a:gd name="connsiteY1670" fmla="*/ 389515 h 4876095"/>
              <a:gd name="connsiteX1671" fmla="*/ 338060 w 4421941"/>
              <a:gd name="connsiteY1671" fmla="*/ 389582 h 4876095"/>
              <a:gd name="connsiteX1672" fmla="*/ 342123 w 4421941"/>
              <a:gd name="connsiteY1672" fmla="*/ 353252 h 4876095"/>
              <a:gd name="connsiteX1673" fmla="*/ 878489 w 4421941"/>
              <a:gd name="connsiteY1673" fmla="*/ 353150 h 4876095"/>
              <a:gd name="connsiteX1674" fmla="*/ 879843 w 4421941"/>
              <a:gd name="connsiteY1674" fmla="*/ 357998 h 4876095"/>
              <a:gd name="connsiteX1675" fmla="*/ 878489 w 4421941"/>
              <a:gd name="connsiteY1675" fmla="*/ 353150 h 4876095"/>
              <a:gd name="connsiteX1676" fmla="*/ 960306 w 4421941"/>
              <a:gd name="connsiteY1676" fmla="*/ 350980 h 4876095"/>
              <a:gd name="connsiteX1677" fmla="*/ 959012 w 4421941"/>
              <a:gd name="connsiteY1677" fmla="*/ 355386 h 4876095"/>
              <a:gd name="connsiteX1678" fmla="*/ 959242 w 4421941"/>
              <a:gd name="connsiteY1678" fmla="*/ 363322 h 4876095"/>
              <a:gd name="connsiteX1679" fmla="*/ 957486 w 4421941"/>
              <a:gd name="connsiteY1679" fmla="*/ 386758 h 4876095"/>
              <a:gd name="connsiteX1680" fmla="*/ 955337 w 4421941"/>
              <a:gd name="connsiteY1680" fmla="*/ 405442 h 4876095"/>
              <a:gd name="connsiteX1681" fmla="*/ 958009 w 4421941"/>
              <a:gd name="connsiteY1681" fmla="*/ 396695 h 4876095"/>
              <a:gd name="connsiteX1682" fmla="*/ 959295 w 4421941"/>
              <a:gd name="connsiteY1682" fmla="*/ 371729 h 4876095"/>
              <a:gd name="connsiteX1683" fmla="*/ 3763354 w 4421941"/>
              <a:gd name="connsiteY1683" fmla="*/ 337906 h 4876095"/>
              <a:gd name="connsiteX1684" fmla="*/ 3759461 w 4421941"/>
              <a:gd name="connsiteY1684" fmla="*/ 345959 h 4876095"/>
              <a:gd name="connsiteX1685" fmla="*/ 3732471 w 4421941"/>
              <a:gd name="connsiteY1685" fmla="*/ 397670 h 4876095"/>
              <a:gd name="connsiteX1686" fmla="*/ 3716720 w 4421941"/>
              <a:gd name="connsiteY1686" fmla="*/ 413236 h 4876095"/>
              <a:gd name="connsiteX1687" fmla="*/ 3697336 w 4421941"/>
              <a:gd name="connsiteY1687" fmla="*/ 435696 h 4876095"/>
              <a:gd name="connsiteX1688" fmla="*/ 3702766 w 4421941"/>
              <a:gd name="connsiteY1688" fmla="*/ 424556 h 4876095"/>
              <a:gd name="connsiteX1689" fmla="*/ 3734383 w 4421941"/>
              <a:gd name="connsiteY1689" fmla="*/ 376318 h 4876095"/>
              <a:gd name="connsiteX1690" fmla="*/ 3747817 w 4421941"/>
              <a:gd name="connsiteY1690" fmla="*/ 351423 h 4876095"/>
              <a:gd name="connsiteX1691" fmla="*/ 3747983 w 4421941"/>
              <a:gd name="connsiteY1691" fmla="*/ 352089 h 4876095"/>
              <a:gd name="connsiteX1692" fmla="*/ 3759223 w 4421941"/>
              <a:gd name="connsiteY1692" fmla="*/ 341820 h 4876095"/>
              <a:gd name="connsiteX1693" fmla="*/ 1335594 w 4421941"/>
              <a:gd name="connsiteY1693" fmla="*/ 333100 h 4876095"/>
              <a:gd name="connsiteX1694" fmla="*/ 1336587 w 4421941"/>
              <a:gd name="connsiteY1694" fmla="*/ 373303 h 4876095"/>
              <a:gd name="connsiteX1695" fmla="*/ 1336311 w 4421941"/>
              <a:gd name="connsiteY1695" fmla="*/ 403413 h 4876095"/>
              <a:gd name="connsiteX1696" fmla="*/ 1336438 w 4421941"/>
              <a:gd name="connsiteY1696" fmla="*/ 407798 h 4876095"/>
              <a:gd name="connsiteX1697" fmla="*/ 1327417 w 4421941"/>
              <a:gd name="connsiteY1697" fmla="*/ 439783 h 4876095"/>
              <a:gd name="connsiteX1698" fmla="*/ 1331719 w 4421941"/>
              <a:gd name="connsiteY1698" fmla="*/ 399551 h 4876095"/>
              <a:gd name="connsiteX1699" fmla="*/ 1331357 w 4421941"/>
              <a:gd name="connsiteY1699" fmla="*/ 351635 h 4876095"/>
              <a:gd name="connsiteX1700" fmla="*/ 1332711 w 4421941"/>
              <a:gd name="connsiteY1700" fmla="*/ 337429 h 4876095"/>
              <a:gd name="connsiteX1701" fmla="*/ 1333472 w 4421941"/>
              <a:gd name="connsiteY1701" fmla="*/ 335886 h 4876095"/>
              <a:gd name="connsiteX1702" fmla="*/ 3843721 w 4421941"/>
              <a:gd name="connsiteY1702" fmla="*/ 332187 h 4876095"/>
              <a:gd name="connsiteX1703" fmla="*/ 3837823 w 4421941"/>
              <a:gd name="connsiteY1703" fmla="*/ 338948 h 4876095"/>
              <a:gd name="connsiteX1704" fmla="*/ 3838654 w 4421941"/>
              <a:gd name="connsiteY1704" fmla="*/ 337242 h 4876095"/>
              <a:gd name="connsiteX1705" fmla="*/ 793065 w 4421941"/>
              <a:gd name="connsiteY1705" fmla="*/ 325167 h 4876095"/>
              <a:gd name="connsiteX1706" fmla="*/ 795176 w 4421941"/>
              <a:gd name="connsiteY1706" fmla="*/ 328505 h 4876095"/>
              <a:gd name="connsiteX1707" fmla="*/ 795595 w 4421941"/>
              <a:gd name="connsiteY1707" fmla="*/ 330529 h 4876095"/>
              <a:gd name="connsiteX1708" fmla="*/ 784839 w 4421941"/>
              <a:gd name="connsiteY1708" fmla="*/ 373522 h 4876095"/>
              <a:gd name="connsiteX1709" fmla="*/ 785081 w 4421941"/>
              <a:gd name="connsiteY1709" fmla="*/ 368768 h 4876095"/>
              <a:gd name="connsiteX1710" fmla="*/ 793065 w 4421941"/>
              <a:gd name="connsiteY1710" fmla="*/ 325167 h 4876095"/>
              <a:gd name="connsiteX1711" fmla="*/ 892302 w 4421941"/>
              <a:gd name="connsiteY1711" fmla="*/ 305593 h 4876095"/>
              <a:gd name="connsiteX1712" fmla="*/ 890706 w 4421941"/>
              <a:gd name="connsiteY1712" fmla="*/ 315660 h 4876095"/>
              <a:gd name="connsiteX1713" fmla="*/ 888682 w 4421941"/>
              <a:gd name="connsiteY1713" fmla="*/ 316171 h 4876095"/>
              <a:gd name="connsiteX1714" fmla="*/ 889237 w 4421941"/>
              <a:gd name="connsiteY1714" fmla="*/ 310058 h 4876095"/>
              <a:gd name="connsiteX1715" fmla="*/ 892302 w 4421941"/>
              <a:gd name="connsiteY1715" fmla="*/ 305593 h 4876095"/>
              <a:gd name="connsiteX1716" fmla="*/ 669705 w 4421941"/>
              <a:gd name="connsiteY1716" fmla="*/ 296623 h 4876095"/>
              <a:gd name="connsiteX1717" fmla="*/ 668010 w 4421941"/>
              <a:gd name="connsiteY1717" fmla="*/ 300625 h 4876095"/>
              <a:gd name="connsiteX1718" fmla="*/ 669705 w 4421941"/>
              <a:gd name="connsiteY1718" fmla="*/ 296623 h 4876095"/>
              <a:gd name="connsiteX1719" fmla="*/ 3283987 w 4421941"/>
              <a:gd name="connsiteY1719" fmla="*/ 295373 h 4876095"/>
              <a:gd name="connsiteX1720" fmla="*/ 3263110 w 4421941"/>
              <a:gd name="connsiteY1720" fmla="*/ 323125 h 4876095"/>
              <a:gd name="connsiteX1721" fmla="*/ 3265828 w 4421941"/>
              <a:gd name="connsiteY1721" fmla="*/ 324494 h 4876095"/>
              <a:gd name="connsiteX1722" fmla="*/ 3283987 w 4421941"/>
              <a:gd name="connsiteY1722" fmla="*/ 295373 h 4876095"/>
              <a:gd name="connsiteX1723" fmla="*/ 3670686 w 4421941"/>
              <a:gd name="connsiteY1723" fmla="*/ 289578 h 4876095"/>
              <a:gd name="connsiteX1724" fmla="*/ 3663600 w 4421941"/>
              <a:gd name="connsiteY1724" fmla="*/ 306491 h 4876095"/>
              <a:gd name="connsiteX1725" fmla="*/ 3667730 w 4421941"/>
              <a:gd name="connsiteY1725" fmla="*/ 292698 h 4876095"/>
              <a:gd name="connsiteX1726" fmla="*/ 3670686 w 4421941"/>
              <a:gd name="connsiteY1726" fmla="*/ 289578 h 4876095"/>
              <a:gd name="connsiteX1727" fmla="*/ 1270232 w 4421941"/>
              <a:gd name="connsiteY1727" fmla="*/ 271620 h 4876095"/>
              <a:gd name="connsiteX1728" fmla="*/ 1270192 w 4421941"/>
              <a:gd name="connsiteY1728" fmla="*/ 281147 h 4876095"/>
              <a:gd name="connsiteX1729" fmla="*/ 1268029 w 4421941"/>
              <a:gd name="connsiteY1729" fmla="*/ 343237 h 4876095"/>
              <a:gd name="connsiteX1730" fmla="*/ 1260051 w 4421941"/>
              <a:gd name="connsiteY1730" fmla="*/ 365433 h 4876095"/>
              <a:gd name="connsiteX1731" fmla="*/ 1251749 w 4421941"/>
              <a:gd name="connsiteY1731" fmla="*/ 395925 h 4876095"/>
              <a:gd name="connsiteX1732" fmla="*/ 1251847 w 4421941"/>
              <a:gd name="connsiteY1732" fmla="*/ 382725 h 4876095"/>
              <a:gd name="connsiteX1733" fmla="*/ 1260053 w 4421941"/>
              <a:gd name="connsiteY1733" fmla="*/ 321845 h 4876095"/>
              <a:gd name="connsiteX1734" fmla="*/ 1261518 w 4421941"/>
              <a:gd name="connsiteY1734" fmla="*/ 291750 h 4876095"/>
              <a:gd name="connsiteX1735" fmla="*/ 1261983 w 4421941"/>
              <a:gd name="connsiteY1735" fmla="*/ 292314 h 4876095"/>
              <a:gd name="connsiteX1736" fmla="*/ 1268062 w 4421941"/>
              <a:gd name="connsiteY1736" fmla="*/ 277279 h 4876095"/>
              <a:gd name="connsiteX1737" fmla="*/ 1158981 w 4421941"/>
              <a:gd name="connsiteY1737" fmla="*/ 267779 h 4876095"/>
              <a:gd name="connsiteX1738" fmla="*/ 1159948 w 4421941"/>
              <a:gd name="connsiteY1738" fmla="*/ 287289 h 4876095"/>
              <a:gd name="connsiteX1739" fmla="*/ 1157575 w 4421941"/>
              <a:gd name="connsiteY1739" fmla="*/ 272135 h 4876095"/>
              <a:gd name="connsiteX1740" fmla="*/ 1158981 w 4421941"/>
              <a:gd name="connsiteY1740" fmla="*/ 267779 h 4876095"/>
              <a:gd name="connsiteX1741" fmla="*/ 408624 w 4421941"/>
              <a:gd name="connsiteY1741" fmla="*/ 264704 h 4876095"/>
              <a:gd name="connsiteX1742" fmla="*/ 405355 w 4421941"/>
              <a:gd name="connsiteY1742" fmla="*/ 276066 h 4876095"/>
              <a:gd name="connsiteX1743" fmla="*/ 405688 w 4421941"/>
              <a:gd name="connsiteY1743" fmla="*/ 270458 h 4876095"/>
              <a:gd name="connsiteX1744" fmla="*/ 408624 w 4421941"/>
              <a:gd name="connsiteY1744" fmla="*/ 264704 h 4876095"/>
              <a:gd name="connsiteX1745" fmla="*/ 3799298 w 4421941"/>
              <a:gd name="connsiteY1745" fmla="*/ 261309 h 4876095"/>
              <a:gd name="connsiteX1746" fmla="*/ 3789913 w 4421941"/>
              <a:gd name="connsiteY1746" fmla="*/ 282977 h 4876095"/>
              <a:gd name="connsiteX1747" fmla="*/ 3780097 w 4421941"/>
              <a:gd name="connsiteY1747" fmla="*/ 303277 h 4876095"/>
              <a:gd name="connsiteX1748" fmla="*/ 3771648 w 4421941"/>
              <a:gd name="connsiteY1748" fmla="*/ 310091 h 4876095"/>
              <a:gd name="connsiteX1749" fmla="*/ 3768078 w 4421941"/>
              <a:gd name="connsiteY1749" fmla="*/ 313424 h 4876095"/>
              <a:gd name="connsiteX1750" fmla="*/ 3790237 w 4421941"/>
              <a:gd name="connsiteY1750" fmla="*/ 270036 h 4876095"/>
              <a:gd name="connsiteX1751" fmla="*/ 3794230 w 4421941"/>
              <a:gd name="connsiteY1751" fmla="*/ 265881 h 4876095"/>
              <a:gd name="connsiteX1752" fmla="*/ 358712 w 4421941"/>
              <a:gd name="connsiteY1752" fmla="*/ 255727 h 4876095"/>
              <a:gd name="connsiteX1753" fmla="*/ 356967 w 4421941"/>
              <a:gd name="connsiteY1753" fmla="*/ 267352 h 4876095"/>
              <a:gd name="connsiteX1754" fmla="*/ 358684 w 4421941"/>
              <a:gd name="connsiteY1754" fmla="*/ 267153 h 4876095"/>
              <a:gd name="connsiteX1755" fmla="*/ 358712 w 4421941"/>
              <a:gd name="connsiteY1755" fmla="*/ 255727 h 4876095"/>
              <a:gd name="connsiteX1756" fmla="*/ 430517 w 4421941"/>
              <a:gd name="connsiteY1756" fmla="*/ 255313 h 4876095"/>
              <a:gd name="connsiteX1757" fmla="*/ 431873 w 4421941"/>
              <a:gd name="connsiteY1757" fmla="*/ 260161 h 4876095"/>
              <a:gd name="connsiteX1758" fmla="*/ 430517 w 4421941"/>
              <a:gd name="connsiteY1758" fmla="*/ 255313 h 4876095"/>
              <a:gd name="connsiteX1759" fmla="*/ 3398535 w 4421941"/>
              <a:gd name="connsiteY1759" fmla="*/ 248236 h 4876095"/>
              <a:gd name="connsiteX1760" fmla="*/ 3397719 w 4421941"/>
              <a:gd name="connsiteY1760" fmla="*/ 252891 h 4876095"/>
              <a:gd name="connsiteX1761" fmla="*/ 3398535 w 4421941"/>
              <a:gd name="connsiteY1761" fmla="*/ 248236 h 4876095"/>
              <a:gd name="connsiteX1762" fmla="*/ 3376188 w 4421941"/>
              <a:gd name="connsiteY1762" fmla="*/ 247321 h 4876095"/>
              <a:gd name="connsiteX1763" fmla="*/ 3368815 w 4421941"/>
              <a:gd name="connsiteY1763" fmla="*/ 255618 h 4876095"/>
              <a:gd name="connsiteX1764" fmla="*/ 3371370 w 4421941"/>
              <a:gd name="connsiteY1764" fmla="*/ 251005 h 4876095"/>
              <a:gd name="connsiteX1765" fmla="*/ 3376188 w 4421941"/>
              <a:gd name="connsiteY1765" fmla="*/ 247321 h 4876095"/>
              <a:gd name="connsiteX1766" fmla="*/ 3337553 w 4421941"/>
              <a:gd name="connsiteY1766" fmla="*/ 219496 h 4876095"/>
              <a:gd name="connsiteX1767" fmla="*/ 3331364 w 4421941"/>
              <a:gd name="connsiteY1767" fmla="*/ 228633 h 4876095"/>
              <a:gd name="connsiteX1768" fmla="*/ 3332897 w 4421941"/>
              <a:gd name="connsiteY1768" fmla="*/ 229162 h 4876095"/>
              <a:gd name="connsiteX1769" fmla="*/ 3337553 w 4421941"/>
              <a:gd name="connsiteY1769" fmla="*/ 219496 h 4876095"/>
              <a:gd name="connsiteX1770" fmla="*/ 846235 w 4421941"/>
              <a:gd name="connsiteY1770" fmla="*/ 217496 h 4876095"/>
              <a:gd name="connsiteX1771" fmla="*/ 841077 w 4421941"/>
              <a:gd name="connsiteY1771" fmla="*/ 235463 h 4876095"/>
              <a:gd name="connsiteX1772" fmla="*/ 841727 w 4421941"/>
              <a:gd name="connsiteY1772" fmla="*/ 227039 h 4876095"/>
              <a:gd name="connsiteX1773" fmla="*/ 846235 w 4421941"/>
              <a:gd name="connsiteY1773" fmla="*/ 217496 h 4876095"/>
              <a:gd name="connsiteX1774" fmla="*/ 1040652 w 4421941"/>
              <a:gd name="connsiteY1774" fmla="*/ 217170 h 4876095"/>
              <a:gd name="connsiteX1775" fmla="*/ 1040566 w 4421941"/>
              <a:gd name="connsiteY1775" fmla="*/ 225678 h 4876095"/>
              <a:gd name="connsiteX1776" fmla="*/ 1040133 w 4421941"/>
              <a:gd name="connsiteY1776" fmla="*/ 223241 h 4876095"/>
              <a:gd name="connsiteX1777" fmla="*/ 1039921 w 4421941"/>
              <a:gd name="connsiteY1777" fmla="*/ 221310 h 4876095"/>
              <a:gd name="connsiteX1778" fmla="*/ 3429504 w 4421941"/>
              <a:gd name="connsiteY1778" fmla="*/ 213554 h 4876095"/>
              <a:gd name="connsiteX1779" fmla="*/ 3424074 w 4421941"/>
              <a:gd name="connsiteY1779" fmla="*/ 221434 h 4876095"/>
              <a:gd name="connsiteX1780" fmla="*/ 3422151 w 4421941"/>
              <a:gd name="connsiteY1780" fmla="*/ 221046 h 4876095"/>
              <a:gd name="connsiteX1781" fmla="*/ 3425098 w 4421941"/>
              <a:gd name="connsiteY1781" fmla="*/ 216094 h 4876095"/>
              <a:gd name="connsiteX1782" fmla="*/ 3429504 w 4421941"/>
              <a:gd name="connsiteY1782" fmla="*/ 213554 h 4876095"/>
              <a:gd name="connsiteX1783" fmla="*/ 848664 w 4421941"/>
              <a:gd name="connsiteY1783" fmla="*/ 210900 h 4876095"/>
              <a:gd name="connsiteX1784" fmla="*/ 846235 w 4421941"/>
              <a:gd name="connsiteY1784" fmla="*/ 217496 h 4876095"/>
              <a:gd name="connsiteX1785" fmla="*/ 845637 w 4421941"/>
              <a:gd name="connsiteY1785" fmla="*/ 214859 h 4876095"/>
              <a:gd name="connsiteX1786" fmla="*/ 848664 w 4421941"/>
              <a:gd name="connsiteY1786" fmla="*/ 210900 h 4876095"/>
              <a:gd name="connsiteX1787" fmla="*/ 444331 w 4421941"/>
              <a:gd name="connsiteY1787" fmla="*/ 207754 h 4876095"/>
              <a:gd name="connsiteX1788" fmla="*/ 442736 w 4421941"/>
              <a:gd name="connsiteY1788" fmla="*/ 217820 h 4876095"/>
              <a:gd name="connsiteX1789" fmla="*/ 440712 w 4421941"/>
              <a:gd name="connsiteY1789" fmla="*/ 218331 h 4876095"/>
              <a:gd name="connsiteX1790" fmla="*/ 441266 w 4421941"/>
              <a:gd name="connsiteY1790" fmla="*/ 212219 h 4876095"/>
              <a:gd name="connsiteX1791" fmla="*/ 444331 w 4421941"/>
              <a:gd name="connsiteY1791" fmla="*/ 207754 h 4876095"/>
              <a:gd name="connsiteX1792" fmla="*/ 851092 w 4421941"/>
              <a:gd name="connsiteY1792" fmla="*/ 204306 h 4876095"/>
              <a:gd name="connsiteX1793" fmla="*/ 848664 w 4421941"/>
              <a:gd name="connsiteY1793" fmla="*/ 210900 h 4876095"/>
              <a:gd name="connsiteX1794" fmla="*/ 848066 w 4421941"/>
              <a:gd name="connsiteY1794" fmla="*/ 208265 h 4876095"/>
              <a:gd name="connsiteX1795" fmla="*/ 851092 w 4421941"/>
              <a:gd name="connsiteY1795" fmla="*/ 204306 h 4876095"/>
              <a:gd name="connsiteX1796" fmla="*/ 3590973 w 4421941"/>
              <a:gd name="connsiteY1796" fmla="*/ 198773 h 4876095"/>
              <a:gd name="connsiteX1797" fmla="*/ 3587454 w 4421941"/>
              <a:gd name="connsiteY1797" fmla="*/ 205942 h 4876095"/>
              <a:gd name="connsiteX1798" fmla="*/ 3588074 w 4421941"/>
              <a:gd name="connsiteY1798" fmla="*/ 203703 h 4876095"/>
              <a:gd name="connsiteX1799" fmla="*/ 3588678 w 4421941"/>
              <a:gd name="connsiteY1799" fmla="*/ 201981 h 4876095"/>
              <a:gd name="connsiteX1800" fmla="*/ 3635019 w 4421941"/>
              <a:gd name="connsiteY1800" fmla="*/ 182677 h 4876095"/>
              <a:gd name="connsiteX1801" fmla="*/ 3631964 w 4421941"/>
              <a:gd name="connsiteY1801" fmla="*/ 185378 h 4876095"/>
              <a:gd name="connsiteX1802" fmla="*/ 3635019 w 4421941"/>
              <a:gd name="connsiteY1802" fmla="*/ 182677 h 4876095"/>
              <a:gd name="connsiteX1803" fmla="*/ 1269562 w 4421941"/>
              <a:gd name="connsiteY1803" fmla="*/ 181502 h 4876095"/>
              <a:gd name="connsiteX1804" fmla="*/ 1270504 w 4421941"/>
              <a:gd name="connsiteY1804" fmla="*/ 206636 h 4876095"/>
              <a:gd name="connsiteX1805" fmla="*/ 1270404 w 4421941"/>
              <a:gd name="connsiteY1805" fmla="*/ 230651 h 4876095"/>
              <a:gd name="connsiteX1806" fmla="*/ 1265417 w 4421941"/>
              <a:gd name="connsiteY1806" fmla="*/ 241083 h 4876095"/>
              <a:gd name="connsiteX1807" fmla="*/ 1263517 w 4421941"/>
              <a:gd name="connsiteY1807" fmla="*/ 245925 h 4876095"/>
              <a:gd name="connsiteX1808" fmla="*/ 1264867 w 4421941"/>
              <a:gd name="connsiteY1808" fmla="*/ 194053 h 4876095"/>
              <a:gd name="connsiteX1809" fmla="*/ 1266794 w 4421941"/>
              <a:gd name="connsiteY1809" fmla="*/ 188224 h 4876095"/>
              <a:gd name="connsiteX1810" fmla="*/ 1075575 w 4421941"/>
              <a:gd name="connsiteY1810" fmla="*/ 181462 h 4876095"/>
              <a:gd name="connsiteX1811" fmla="*/ 1073880 w 4421941"/>
              <a:gd name="connsiteY1811" fmla="*/ 185460 h 4876095"/>
              <a:gd name="connsiteX1812" fmla="*/ 1075575 w 4421941"/>
              <a:gd name="connsiteY1812" fmla="*/ 181462 h 4876095"/>
              <a:gd name="connsiteX1813" fmla="*/ 822262 w 4421941"/>
              <a:gd name="connsiteY1813" fmla="*/ 173782 h 4876095"/>
              <a:gd name="connsiteX1814" fmla="*/ 822221 w 4421941"/>
              <a:gd name="connsiteY1814" fmla="*/ 183308 h 4876095"/>
              <a:gd name="connsiteX1815" fmla="*/ 820058 w 4421941"/>
              <a:gd name="connsiteY1815" fmla="*/ 245399 h 4876095"/>
              <a:gd name="connsiteX1816" fmla="*/ 812080 w 4421941"/>
              <a:gd name="connsiteY1816" fmla="*/ 267595 h 4876095"/>
              <a:gd name="connsiteX1817" fmla="*/ 803777 w 4421941"/>
              <a:gd name="connsiteY1817" fmla="*/ 298086 h 4876095"/>
              <a:gd name="connsiteX1818" fmla="*/ 803875 w 4421941"/>
              <a:gd name="connsiteY1818" fmla="*/ 284886 h 4876095"/>
              <a:gd name="connsiteX1819" fmla="*/ 812081 w 4421941"/>
              <a:gd name="connsiteY1819" fmla="*/ 224006 h 4876095"/>
              <a:gd name="connsiteX1820" fmla="*/ 813547 w 4421941"/>
              <a:gd name="connsiteY1820" fmla="*/ 193911 h 4876095"/>
              <a:gd name="connsiteX1821" fmla="*/ 814010 w 4421941"/>
              <a:gd name="connsiteY1821" fmla="*/ 194475 h 4876095"/>
              <a:gd name="connsiteX1822" fmla="*/ 820092 w 4421941"/>
              <a:gd name="connsiteY1822" fmla="*/ 179441 h 4876095"/>
              <a:gd name="connsiteX1823" fmla="*/ 711009 w 4421941"/>
              <a:gd name="connsiteY1823" fmla="*/ 169940 h 4876095"/>
              <a:gd name="connsiteX1824" fmla="*/ 711976 w 4421941"/>
              <a:gd name="connsiteY1824" fmla="*/ 189449 h 4876095"/>
              <a:gd name="connsiteX1825" fmla="*/ 709605 w 4421941"/>
              <a:gd name="connsiteY1825" fmla="*/ 174296 h 4876095"/>
              <a:gd name="connsiteX1826" fmla="*/ 711009 w 4421941"/>
              <a:gd name="connsiteY1826" fmla="*/ 169940 h 4876095"/>
              <a:gd name="connsiteX1827" fmla="*/ 896850 w 4421941"/>
              <a:gd name="connsiteY1827" fmla="*/ 131345 h 4876095"/>
              <a:gd name="connsiteX1828" fmla="*/ 894291 w 4421941"/>
              <a:gd name="connsiteY1828" fmla="*/ 140553 h 4876095"/>
              <a:gd name="connsiteX1829" fmla="*/ 894307 w 4421941"/>
              <a:gd name="connsiteY1829" fmla="*/ 138534 h 4876095"/>
              <a:gd name="connsiteX1830" fmla="*/ 3426181 w 4421941"/>
              <a:gd name="connsiteY1830" fmla="*/ 120277 h 4876095"/>
              <a:gd name="connsiteX1831" fmla="*/ 3414532 w 4421941"/>
              <a:gd name="connsiteY1831" fmla="*/ 133403 h 4876095"/>
              <a:gd name="connsiteX1832" fmla="*/ 3418497 w 4421941"/>
              <a:gd name="connsiteY1832" fmla="*/ 126532 h 4876095"/>
              <a:gd name="connsiteX1833" fmla="*/ 3426181 w 4421941"/>
              <a:gd name="connsiteY1833" fmla="*/ 120277 h 4876095"/>
              <a:gd name="connsiteX1834" fmla="*/ 398262 w 4421941"/>
              <a:gd name="connsiteY1834" fmla="*/ 119657 h 4876095"/>
              <a:gd name="connsiteX1835" fmla="*/ 393107 w 4421941"/>
              <a:gd name="connsiteY1835" fmla="*/ 137624 h 4876095"/>
              <a:gd name="connsiteX1836" fmla="*/ 393756 w 4421941"/>
              <a:gd name="connsiteY1836" fmla="*/ 129200 h 4876095"/>
              <a:gd name="connsiteX1837" fmla="*/ 398262 w 4421941"/>
              <a:gd name="connsiteY1837" fmla="*/ 119657 h 4876095"/>
              <a:gd name="connsiteX1838" fmla="*/ 592682 w 4421941"/>
              <a:gd name="connsiteY1838" fmla="*/ 119332 h 4876095"/>
              <a:gd name="connsiteX1839" fmla="*/ 592595 w 4421941"/>
              <a:gd name="connsiteY1839" fmla="*/ 127838 h 4876095"/>
              <a:gd name="connsiteX1840" fmla="*/ 592162 w 4421941"/>
              <a:gd name="connsiteY1840" fmla="*/ 125402 h 4876095"/>
              <a:gd name="connsiteX1841" fmla="*/ 591951 w 4421941"/>
              <a:gd name="connsiteY1841" fmla="*/ 123471 h 4876095"/>
              <a:gd name="connsiteX1842" fmla="*/ 3430910 w 4421941"/>
              <a:gd name="connsiteY1842" fmla="*/ 115674 h 4876095"/>
              <a:gd name="connsiteX1843" fmla="*/ 3426181 w 4421941"/>
              <a:gd name="connsiteY1843" fmla="*/ 120277 h 4876095"/>
              <a:gd name="connsiteX1844" fmla="*/ 3426744 w 4421941"/>
              <a:gd name="connsiteY1844" fmla="*/ 117801 h 4876095"/>
              <a:gd name="connsiteX1845" fmla="*/ 3430910 w 4421941"/>
              <a:gd name="connsiteY1845" fmla="*/ 115674 h 4876095"/>
              <a:gd name="connsiteX1846" fmla="*/ 400692 w 4421941"/>
              <a:gd name="connsiteY1846" fmla="*/ 113062 h 4876095"/>
              <a:gd name="connsiteX1847" fmla="*/ 398262 w 4421941"/>
              <a:gd name="connsiteY1847" fmla="*/ 119657 h 4876095"/>
              <a:gd name="connsiteX1848" fmla="*/ 397667 w 4421941"/>
              <a:gd name="connsiteY1848" fmla="*/ 117021 h 4876095"/>
              <a:gd name="connsiteX1849" fmla="*/ 400692 w 4421941"/>
              <a:gd name="connsiteY1849" fmla="*/ 113062 h 4876095"/>
              <a:gd name="connsiteX1850" fmla="*/ 3435639 w 4421941"/>
              <a:gd name="connsiteY1850" fmla="*/ 111073 h 4876095"/>
              <a:gd name="connsiteX1851" fmla="*/ 3430910 w 4421941"/>
              <a:gd name="connsiteY1851" fmla="*/ 115674 h 4876095"/>
              <a:gd name="connsiteX1852" fmla="*/ 3431473 w 4421941"/>
              <a:gd name="connsiteY1852" fmla="*/ 113200 h 4876095"/>
              <a:gd name="connsiteX1853" fmla="*/ 3435639 w 4421941"/>
              <a:gd name="connsiteY1853" fmla="*/ 111073 h 4876095"/>
              <a:gd name="connsiteX1854" fmla="*/ 403122 w 4421941"/>
              <a:gd name="connsiteY1854" fmla="*/ 106467 h 4876095"/>
              <a:gd name="connsiteX1855" fmla="*/ 400692 w 4421941"/>
              <a:gd name="connsiteY1855" fmla="*/ 113062 h 4876095"/>
              <a:gd name="connsiteX1856" fmla="*/ 400096 w 4421941"/>
              <a:gd name="connsiteY1856" fmla="*/ 110427 h 4876095"/>
              <a:gd name="connsiteX1857" fmla="*/ 403122 w 4421941"/>
              <a:gd name="connsiteY1857" fmla="*/ 106467 h 4876095"/>
              <a:gd name="connsiteX1858" fmla="*/ 821590 w 4421941"/>
              <a:gd name="connsiteY1858" fmla="*/ 83664 h 4876095"/>
              <a:gd name="connsiteX1859" fmla="*/ 822533 w 4421941"/>
              <a:gd name="connsiteY1859" fmla="*/ 108798 h 4876095"/>
              <a:gd name="connsiteX1860" fmla="*/ 822433 w 4421941"/>
              <a:gd name="connsiteY1860" fmla="*/ 132813 h 4876095"/>
              <a:gd name="connsiteX1861" fmla="*/ 817445 w 4421941"/>
              <a:gd name="connsiteY1861" fmla="*/ 143244 h 4876095"/>
              <a:gd name="connsiteX1862" fmla="*/ 815546 w 4421941"/>
              <a:gd name="connsiteY1862" fmla="*/ 148086 h 4876095"/>
              <a:gd name="connsiteX1863" fmla="*/ 816895 w 4421941"/>
              <a:gd name="connsiteY1863" fmla="*/ 96215 h 4876095"/>
              <a:gd name="connsiteX1864" fmla="*/ 818823 w 4421941"/>
              <a:gd name="connsiteY1864" fmla="*/ 90386 h 4876095"/>
              <a:gd name="connsiteX1865" fmla="*/ 627605 w 4421941"/>
              <a:gd name="connsiteY1865" fmla="*/ 83622 h 4876095"/>
              <a:gd name="connsiteX1866" fmla="*/ 625910 w 4421941"/>
              <a:gd name="connsiteY1866" fmla="*/ 87621 h 4876095"/>
              <a:gd name="connsiteX1867" fmla="*/ 627605 w 4421941"/>
              <a:gd name="connsiteY1867" fmla="*/ 83622 h 4876095"/>
              <a:gd name="connsiteX1868" fmla="*/ 3503955 w 4421941"/>
              <a:gd name="connsiteY1868" fmla="*/ 67820 h 4876095"/>
              <a:gd name="connsiteX1869" fmla="*/ 3498057 w 4421941"/>
              <a:gd name="connsiteY1869" fmla="*/ 74581 h 4876095"/>
              <a:gd name="connsiteX1870" fmla="*/ 3498888 w 4421941"/>
              <a:gd name="connsiteY1870" fmla="*/ 72877 h 4876095"/>
              <a:gd name="connsiteX1871" fmla="*/ 448881 w 4421941"/>
              <a:gd name="connsiteY1871" fmla="*/ 33508 h 4876095"/>
              <a:gd name="connsiteX1872" fmla="*/ 446321 w 4421941"/>
              <a:gd name="connsiteY1872" fmla="*/ 42715 h 4876095"/>
              <a:gd name="connsiteX1873" fmla="*/ 446336 w 4421941"/>
              <a:gd name="connsiteY1873" fmla="*/ 40694 h 4876095"/>
              <a:gd name="connsiteX1874" fmla="*/ 640015 w 4421941"/>
              <a:gd name="connsiteY1874" fmla="*/ 0 h 4876095"/>
              <a:gd name="connsiteX1875" fmla="*/ 641086 w 4421941"/>
              <a:gd name="connsiteY1875" fmla="*/ 26826 h 4876095"/>
              <a:gd name="connsiteX1876" fmla="*/ 640118 w 4421941"/>
              <a:gd name="connsiteY1876" fmla="*/ 35136 h 4876095"/>
              <a:gd name="connsiteX1877" fmla="*/ 638727 w 4421941"/>
              <a:gd name="connsiteY1877" fmla="*/ 38924 h 4876095"/>
              <a:gd name="connsiteX1878" fmla="*/ 641547 w 4421941"/>
              <a:gd name="connsiteY1878" fmla="*/ 38385 h 4876095"/>
              <a:gd name="connsiteX1879" fmla="*/ 642982 w 4421941"/>
              <a:gd name="connsiteY1879" fmla="*/ 74278 h 4876095"/>
              <a:gd name="connsiteX1880" fmla="*/ 640247 w 4421941"/>
              <a:gd name="connsiteY1880" fmla="*/ 84676 h 4876095"/>
              <a:gd name="connsiteX1881" fmla="*/ 633011 w 4421941"/>
              <a:gd name="connsiteY1881" fmla="*/ 108172 h 4876095"/>
              <a:gd name="connsiteX1882" fmla="*/ 627825 w 4421941"/>
              <a:gd name="connsiteY1882" fmla="*/ 137566 h 4876095"/>
              <a:gd name="connsiteX1883" fmla="*/ 643311 w 4421941"/>
              <a:gd name="connsiteY1883" fmla="*/ 88713 h 4876095"/>
              <a:gd name="connsiteX1884" fmla="*/ 643536 w 4421941"/>
              <a:gd name="connsiteY1884" fmla="*/ 88189 h 4876095"/>
              <a:gd name="connsiteX1885" fmla="*/ 643927 w 4421941"/>
              <a:gd name="connsiteY1885" fmla="*/ 97973 h 4876095"/>
              <a:gd name="connsiteX1886" fmla="*/ 643277 w 4421941"/>
              <a:gd name="connsiteY1886" fmla="*/ 268002 h 4876095"/>
              <a:gd name="connsiteX1887" fmla="*/ 647275 w 4421941"/>
              <a:gd name="connsiteY1887" fmla="*/ 247498 h 4876095"/>
              <a:gd name="connsiteX1888" fmla="*/ 650448 w 4421941"/>
              <a:gd name="connsiteY1888" fmla="*/ 256595 h 4876095"/>
              <a:gd name="connsiteX1889" fmla="*/ 637620 w 4421941"/>
              <a:gd name="connsiteY1889" fmla="*/ 307319 h 4876095"/>
              <a:gd name="connsiteX1890" fmla="*/ 651111 w 4421941"/>
              <a:gd name="connsiteY1890" fmla="*/ 270217 h 4876095"/>
              <a:gd name="connsiteX1891" fmla="*/ 651172 w 4421941"/>
              <a:gd name="connsiteY1891" fmla="*/ 272751 h 4876095"/>
              <a:gd name="connsiteX1892" fmla="*/ 654765 w 4421941"/>
              <a:gd name="connsiteY1892" fmla="*/ 331895 h 4876095"/>
              <a:gd name="connsiteX1893" fmla="*/ 664387 w 4421941"/>
              <a:gd name="connsiteY1893" fmla="*/ 247684 h 4876095"/>
              <a:gd name="connsiteX1894" fmla="*/ 674033 w 4421941"/>
              <a:gd name="connsiteY1894" fmla="*/ 255656 h 4876095"/>
              <a:gd name="connsiteX1895" fmla="*/ 678050 w 4421941"/>
              <a:gd name="connsiteY1895" fmla="*/ 246176 h 4876095"/>
              <a:gd name="connsiteX1896" fmla="*/ 678815 w 4421941"/>
              <a:gd name="connsiteY1896" fmla="*/ 289880 h 4876095"/>
              <a:gd name="connsiteX1897" fmla="*/ 676068 w 4421941"/>
              <a:gd name="connsiteY1897" fmla="*/ 334489 h 4876095"/>
              <a:gd name="connsiteX1898" fmla="*/ 683168 w 4421941"/>
              <a:gd name="connsiteY1898" fmla="*/ 341094 h 4876095"/>
              <a:gd name="connsiteX1899" fmla="*/ 683427 w 4421941"/>
              <a:gd name="connsiteY1899" fmla="*/ 393371 h 4876095"/>
              <a:gd name="connsiteX1900" fmla="*/ 694237 w 4421941"/>
              <a:gd name="connsiteY1900" fmla="*/ 353091 h 4876095"/>
              <a:gd name="connsiteX1901" fmla="*/ 698452 w 4421941"/>
              <a:gd name="connsiteY1901" fmla="*/ 297631 h 4876095"/>
              <a:gd name="connsiteX1902" fmla="*/ 711976 w 4421941"/>
              <a:gd name="connsiteY1902" fmla="*/ 189449 h 4876095"/>
              <a:gd name="connsiteX1903" fmla="*/ 709144 w 4421941"/>
              <a:gd name="connsiteY1903" fmla="*/ 294529 h 4876095"/>
              <a:gd name="connsiteX1904" fmla="*/ 710789 w 4421941"/>
              <a:gd name="connsiteY1904" fmla="*/ 344757 h 4876095"/>
              <a:gd name="connsiteX1905" fmla="*/ 718509 w 4421941"/>
              <a:gd name="connsiteY1905" fmla="*/ 357283 h 4876095"/>
              <a:gd name="connsiteX1906" fmla="*/ 713250 w 4421941"/>
              <a:gd name="connsiteY1906" fmla="*/ 406594 h 4876095"/>
              <a:gd name="connsiteX1907" fmla="*/ 727371 w 4421941"/>
              <a:gd name="connsiteY1907" fmla="*/ 411385 h 4876095"/>
              <a:gd name="connsiteX1908" fmla="*/ 724786 w 4421941"/>
              <a:gd name="connsiteY1908" fmla="*/ 442700 h 4876095"/>
              <a:gd name="connsiteX1909" fmla="*/ 723515 w 4421941"/>
              <a:gd name="connsiteY1909" fmla="*/ 453639 h 4876095"/>
              <a:gd name="connsiteX1910" fmla="*/ 730827 w 4421941"/>
              <a:gd name="connsiteY1910" fmla="*/ 449884 h 4876095"/>
              <a:gd name="connsiteX1911" fmla="*/ 730901 w 4421941"/>
              <a:gd name="connsiteY1911" fmla="*/ 448253 h 4876095"/>
              <a:gd name="connsiteX1912" fmla="*/ 732542 w 4421941"/>
              <a:gd name="connsiteY1912" fmla="*/ 422543 h 4876095"/>
              <a:gd name="connsiteX1913" fmla="*/ 744172 w 4421941"/>
              <a:gd name="connsiteY1913" fmla="*/ 342203 h 4876095"/>
              <a:gd name="connsiteX1914" fmla="*/ 750567 w 4421941"/>
              <a:gd name="connsiteY1914" fmla="*/ 403359 h 4876095"/>
              <a:gd name="connsiteX1915" fmla="*/ 765000 w 4421941"/>
              <a:gd name="connsiteY1915" fmla="*/ 376663 h 4876095"/>
              <a:gd name="connsiteX1916" fmla="*/ 763217 w 4421941"/>
              <a:gd name="connsiteY1916" fmla="*/ 418999 h 4876095"/>
              <a:gd name="connsiteX1917" fmla="*/ 762815 w 4421941"/>
              <a:gd name="connsiteY1917" fmla="*/ 431961 h 4876095"/>
              <a:gd name="connsiteX1918" fmla="*/ 762188 w 4421941"/>
              <a:gd name="connsiteY1918" fmla="*/ 436449 h 4876095"/>
              <a:gd name="connsiteX1919" fmla="*/ 766055 w 4421941"/>
              <a:gd name="connsiteY1919" fmla="*/ 435272 h 4876095"/>
              <a:gd name="connsiteX1920" fmla="*/ 766641 w 4421941"/>
              <a:gd name="connsiteY1920" fmla="*/ 430903 h 4876095"/>
              <a:gd name="connsiteX1921" fmla="*/ 770745 w 4421941"/>
              <a:gd name="connsiteY1921" fmla="*/ 408609 h 4876095"/>
              <a:gd name="connsiteX1922" fmla="*/ 772732 w 4421941"/>
              <a:gd name="connsiteY1922" fmla="*/ 416159 h 4876095"/>
              <a:gd name="connsiteX1923" fmla="*/ 773355 w 4421941"/>
              <a:gd name="connsiteY1923" fmla="*/ 419431 h 4876095"/>
              <a:gd name="connsiteX1924" fmla="*/ 769667 w 4421941"/>
              <a:gd name="connsiteY1924" fmla="*/ 434172 h 4876095"/>
              <a:gd name="connsiteX1925" fmla="*/ 775247 w 4421941"/>
              <a:gd name="connsiteY1925" fmla="*/ 432474 h 4876095"/>
              <a:gd name="connsiteX1926" fmla="*/ 776093 w 4421941"/>
              <a:gd name="connsiteY1926" fmla="*/ 429591 h 4876095"/>
              <a:gd name="connsiteX1927" fmla="*/ 777720 w 4421941"/>
              <a:gd name="connsiteY1927" fmla="*/ 431719 h 4876095"/>
              <a:gd name="connsiteX1928" fmla="*/ 777878 w 4421941"/>
              <a:gd name="connsiteY1928" fmla="*/ 431671 h 4876095"/>
              <a:gd name="connsiteX1929" fmla="*/ 779483 w 4421941"/>
              <a:gd name="connsiteY1929" fmla="*/ 426534 h 4876095"/>
              <a:gd name="connsiteX1930" fmla="*/ 781355 w 4421941"/>
              <a:gd name="connsiteY1930" fmla="*/ 414307 h 4876095"/>
              <a:gd name="connsiteX1931" fmla="*/ 781834 w 4421941"/>
              <a:gd name="connsiteY1931" fmla="*/ 410104 h 4876095"/>
              <a:gd name="connsiteX1932" fmla="*/ 789017 w 4421941"/>
              <a:gd name="connsiteY1932" fmla="*/ 385830 h 4876095"/>
              <a:gd name="connsiteX1933" fmla="*/ 801584 w 4421941"/>
              <a:gd name="connsiteY1933" fmla="*/ 353937 h 4876095"/>
              <a:gd name="connsiteX1934" fmla="*/ 800759 w 4421941"/>
              <a:gd name="connsiteY1934" fmla="*/ 358444 h 4876095"/>
              <a:gd name="connsiteX1935" fmla="*/ 817749 w 4421941"/>
              <a:gd name="connsiteY1935" fmla="*/ 304423 h 4876095"/>
              <a:gd name="connsiteX1936" fmla="*/ 841077 w 4421941"/>
              <a:gd name="connsiteY1936" fmla="*/ 235463 h 4876095"/>
              <a:gd name="connsiteX1937" fmla="*/ 817227 w 4421941"/>
              <a:gd name="connsiteY1937" fmla="*/ 317368 h 4876095"/>
              <a:gd name="connsiteX1938" fmla="*/ 810160 w 4421941"/>
              <a:gd name="connsiteY1938" fmla="*/ 345132 h 4876095"/>
              <a:gd name="connsiteX1939" fmla="*/ 813794 w 4421941"/>
              <a:gd name="connsiteY1939" fmla="*/ 343762 h 4876095"/>
              <a:gd name="connsiteX1940" fmla="*/ 814411 w 4421941"/>
              <a:gd name="connsiteY1940" fmla="*/ 342733 h 4876095"/>
              <a:gd name="connsiteX1941" fmla="*/ 816967 w 4421941"/>
              <a:gd name="connsiteY1941" fmla="*/ 334089 h 4876095"/>
              <a:gd name="connsiteX1942" fmla="*/ 816832 w 4421941"/>
              <a:gd name="connsiteY1942" fmla="*/ 337930 h 4876095"/>
              <a:gd name="connsiteX1943" fmla="*/ 816789 w 4421941"/>
              <a:gd name="connsiteY1943" fmla="*/ 338769 h 4876095"/>
              <a:gd name="connsiteX1944" fmla="*/ 817883 w 4421941"/>
              <a:gd name="connsiteY1944" fmla="*/ 336949 h 4876095"/>
              <a:gd name="connsiteX1945" fmla="*/ 823181 w 4421941"/>
              <a:gd name="connsiteY1945" fmla="*/ 322538 h 4876095"/>
              <a:gd name="connsiteX1946" fmla="*/ 881979 w 4421941"/>
              <a:gd name="connsiteY1946" fmla="*/ 140879 h 4876095"/>
              <a:gd name="connsiteX1947" fmla="*/ 833158 w 4421941"/>
              <a:gd name="connsiteY1947" fmla="*/ 311045 h 4876095"/>
              <a:gd name="connsiteX1948" fmla="*/ 832083 w 4421941"/>
              <a:gd name="connsiteY1948" fmla="*/ 324312 h 4876095"/>
              <a:gd name="connsiteX1949" fmla="*/ 835039 w 4421941"/>
              <a:gd name="connsiteY1949" fmla="*/ 312677 h 4876095"/>
              <a:gd name="connsiteX1950" fmla="*/ 865640 w 4421941"/>
              <a:gd name="connsiteY1950" fmla="*/ 219513 h 4876095"/>
              <a:gd name="connsiteX1951" fmla="*/ 886626 w 4421941"/>
              <a:gd name="connsiteY1951" fmla="*/ 160233 h 4876095"/>
              <a:gd name="connsiteX1952" fmla="*/ 886189 w 4421941"/>
              <a:gd name="connsiteY1952" fmla="*/ 169240 h 4876095"/>
              <a:gd name="connsiteX1953" fmla="*/ 886209 w 4421941"/>
              <a:gd name="connsiteY1953" fmla="*/ 169638 h 4876095"/>
              <a:gd name="connsiteX1954" fmla="*/ 885466 w 4421941"/>
              <a:gd name="connsiteY1954" fmla="*/ 172309 h 4876095"/>
              <a:gd name="connsiteX1955" fmla="*/ 872408 w 4421941"/>
              <a:gd name="connsiteY1955" fmla="*/ 214567 h 4876095"/>
              <a:gd name="connsiteX1956" fmla="*/ 886270 w 4421941"/>
              <a:gd name="connsiteY1956" fmla="*/ 187209 h 4876095"/>
              <a:gd name="connsiteX1957" fmla="*/ 887142 w 4421941"/>
              <a:gd name="connsiteY1957" fmla="*/ 184167 h 4876095"/>
              <a:gd name="connsiteX1958" fmla="*/ 890358 w 4421941"/>
              <a:gd name="connsiteY1958" fmla="*/ 187547 h 4876095"/>
              <a:gd name="connsiteX1959" fmla="*/ 892405 w 4421941"/>
              <a:gd name="connsiteY1959" fmla="*/ 177126 h 4876095"/>
              <a:gd name="connsiteX1960" fmla="*/ 893275 w 4421941"/>
              <a:gd name="connsiteY1960" fmla="*/ 164369 h 4876095"/>
              <a:gd name="connsiteX1961" fmla="*/ 896285 w 4421941"/>
              <a:gd name="connsiteY1961" fmla="*/ 156050 h 4876095"/>
              <a:gd name="connsiteX1962" fmla="*/ 892233 w 4421941"/>
              <a:gd name="connsiteY1962" fmla="*/ 184138 h 4876095"/>
              <a:gd name="connsiteX1963" fmla="*/ 841768 w 4421941"/>
              <a:gd name="connsiteY1963" fmla="*/ 344172 h 4876095"/>
              <a:gd name="connsiteX1964" fmla="*/ 834924 w 4421941"/>
              <a:gd name="connsiteY1964" fmla="*/ 365575 h 4876095"/>
              <a:gd name="connsiteX1965" fmla="*/ 832313 w 4421941"/>
              <a:gd name="connsiteY1965" fmla="*/ 374061 h 4876095"/>
              <a:gd name="connsiteX1966" fmla="*/ 832887 w 4421941"/>
              <a:gd name="connsiteY1966" fmla="*/ 373668 h 4876095"/>
              <a:gd name="connsiteX1967" fmla="*/ 838720 w 4421941"/>
              <a:gd name="connsiteY1967" fmla="*/ 370066 h 4876095"/>
              <a:gd name="connsiteX1968" fmla="*/ 840811 w 4421941"/>
              <a:gd name="connsiteY1968" fmla="*/ 369537 h 4876095"/>
              <a:gd name="connsiteX1969" fmla="*/ 852519 w 4421941"/>
              <a:gd name="connsiteY1969" fmla="*/ 333926 h 4876095"/>
              <a:gd name="connsiteX1970" fmla="*/ 872910 w 4421941"/>
              <a:gd name="connsiteY1970" fmla="*/ 269058 h 4876095"/>
              <a:gd name="connsiteX1971" fmla="*/ 888311 w 4421941"/>
              <a:gd name="connsiteY1971" fmla="*/ 219671 h 4876095"/>
              <a:gd name="connsiteX1972" fmla="*/ 889013 w 4421941"/>
              <a:gd name="connsiteY1972" fmla="*/ 235398 h 4876095"/>
              <a:gd name="connsiteX1973" fmla="*/ 887917 w 4421941"/>
              <a:gd name="connsiteY1973" fmla="*/ 238243 h 4876095"/>
              <a:gd name="connsiteX1974" fmla="*/ 888429 w 4421941"/>
              <a:gd name="connsiteY1974" fmla="*/ 243458 h 4876095"/>
              <a:gd name="connsiteX1975" fmla="*/ 888614 w 4421941"/>
              <a:gd name="connsiteY1975" fmla="*/ 275466 h 4876095"/>
              <a:gd name="connsiteX1976" fmla="*/ 888340 w 4421941"/>
              <a:gd name="connsiteY1976" fmla="*/ 305574 h 4876095"/>
              <a:gd name="connsiteX1977" fmla="*/ 888468 w 4421941"/>
              <a:gd name="connsiteY1977" fmla="*/ 309959 h 4876095"/>
              <a:gd name="connsiteX1978" fmla="*/ 879444 w 4421941"/>
              <a:gd name="connsiteY1978" fmla="*/ 341945 h 4876095"/>
              <a:gd name="connsiteX1979" fmla="*/ 883749 w 4421941"/>
              <a:gd name="connsiteY1979" fmla="*/ 301712 h 4876095"/>
              <a:gd name="connsiteX1980" fmla="*/ 883385 w 4421941"/>
              <a:gd name="connsiteY1980" fmla="*/ 253797 h 4876095"/>
              <a:gd name="connsiteX1981" fmla="*/ 883931 w 4421941"/>
              <a:gd name="connsiteY1981" fmla="*/ 248075 h 4876095"/>
              <a:gd name="connsiteX1982" fmla="*/ 883786 w 4421941"/>
              <a:gd name="connsiteY1982" fmla="*/ 248398 h 4876095"/>
              <a:gd name="connsiteX1983" fmla="*/ 883210 w 4421941"/>
              <a:gd name="connsiteY1983" fmla="*/ 249601 h 4876095"/>
              <a:gd name="connsiteX1984" fmla="*/ 852105 w 4421941"/>
              <a:gd name="connsiteY1984" fmla="*/ 358773 h 4876095"/>
              <a:gd name="connsiteX1985" fmla="*/ 845603 w 4421941"/>
              <a:gd name="connsiteY1985" fmla="*/ 380006 h 4876095"/>
              <a:gd name="connsiteX1986" fmla="*/ 846320 w 4421941"/>
              <a:gd name="connsiteY1986" fmla="*/ 388837 h 4876095"/>
              <a:gd name="connsiteX1987" fmla="*/ 846439 w 4421941"/>
              <a:gd name="connsiteY1987" fmla="*/ 391791 h 4876095"/>
              <a:gd name="connsiteX1988" fmla="*/ 848733 w 4421941"/>
              <a:gd name="connsiteY1988" fmla="*/ 385257 h 4876095"/>
              <a:gd name="connsiteX1989" fmla="*/ 853324 w 4421941"/>
              <a:gd name="connsiteY1989" fmla="*/ 373905 h 4876095"/>
              <a:gd name="connsiteX1990" fmla="*/ 849809 w 4421941"/>
              <a:gd name="connsiteY1990" fmla="*/ 393084 h 4876095"/>
              <a:gd name="connsiteX1991" fmla="*/ 846785 w 4421941"/>
              <a:gd name="connsiteY1991" fmla="*/ 402954 h 4876095"/>
              <a:gd name="connsiteX1992" fmla="*/ 846924 w 4421941"/>
              <a:gd name="connsiteY1992" fmla="*/ 421393 h 4876095"/>
              <a:gd name="connsiteX1993" fmla="*/ 846602 w 4421941"/>
              <a:gd name="connsiteY1993" fmla="*/ 434917 h 4876095"/>
              <a:gd name="connsiteX1994" fmla="*/ 848805 w 4421941"/>
              <a:gd name="connsiteY1994" fmla="*/ 441527 h 4876095"/>
              <a:gd name="connsiteX1995" fmla="*/ 850349 w 4421941"/>
              <a:gd name="connsiteY1995" fmla="*/ 439564 h 4876095"/>
              <a:gd name="connsiteX1996" fmla="*/ 851469 w 4421941"/>
              <a:gd name="connsiteY1996" fmla="*/ 435827 h 4876095"/>
              <a:gd name="connsiteX1997" fmla="*/ 852710 w 4421941"/>
              <a:gd name="connsiteY1997" fmla="*/ 429816 h 4876095"/>
              <a:gd name="connsiteX1998" fmla="*/ 861934 w 4421941"/>
              <a:gd name="connsiteY1998" fmla="*/ 376582 h 4876095"/>
              <a:gd name="connsiteX1999" fmla="*/ 865285 w 4421941"/>
              <a:gd name="connsiteY1999" fmla="*/ 385292 h 4876095"/>
              <a:gd name="connsiteX2000" fmla="*/ 865812 w 4421941"/>
              <a:gd name="connsiteY2000" fmla="*/ 390435 h 4876095"/>
              <a:gd name="connsiteX2001" fmla="*/ 864422 w 4421941"/>
              <a:gd name="connsiteY2001" fmla="*/ 395385 h 4876095"/>
              <a:gd name="connsiteX2002" fmla="*/ 872790 w 4421941"/>
              <a:gd name="connsiteY2002" fmla="*/ 371108 h 4876095"/>
              <a:gd name="connsiteX2003" fmla="*/ 858702 w 4421941"/>
              <a:gd name="connsiteY2003" fmla="*/ 429325 h 4876095"/>
              <a:gd name="connsiteX2004" fmla="*/ 853582 w 4421941"/>
              <a:gd name="connsiteY2004" fmla="*/ 445806 h 4876095"/>
              <a:gd name="connsiteX2005" fmla="*/ 854357 w 4421941"/>
              <a:gd name="connsiteY2005" fmla="*/ 446260 h 4876095"/>
              <a:gd name="connsiteX2006" fmla="*/ 866360 w 4421941"/>
              <a:gd name="connsiteY2006" fmla="*/ 403477 h 4876095"/>
              <a:gd name="connsiteX2007" fmla="*/ 866955 w 4421941"/>
              <a:gd name="connsiteY2007" fmla="*/ 401612 h 4876095"/>
              <a:gd name="connsiteX2008" fmla="*/ 866968 w 4421941"/>
              <a:gd name="connsiteY2008" fmla="*/ 401747 h 4876095"/>
              <a:gd name="connsiteX2009" fmla="*/ 869605 w 4421941"/>
              <a:gd name="connsiteY2009" fmla="*/ 403978 h 4876095"/>
              <a:gd name="connsiteX2010" fmla="*/ 873670 w 4421941"/>
              <a:gd name="connsiteY2010" fmla="*/ 380550 h 4876095"/>
              <a:gd name="connsiteX2011" fmla="*/ 887451 w 4421941"/>
              <a:gd name="connsiteY2011" fmla="*/ 337329 h 4876095"/>
              <a:gd name="connsiteX2012" fmla="*/ 889103 w 4421941"/>
              <a:gd name="connsiteY2012" fmla="*/ 331272 h 4876095"/>
              <a:gd name="connsiteX2013" fmla="*/ 889863 w 4421941"/>
              <a:gd name="connsiteY2013" fmla="*/ 352596 h 4876095"/>
              <a:gd name="connsiteX2014" fmla="*/ 890016 w 4421941"/>
              <a:gd name="connsiteY2014" fmla="*/ 361078 h 4876095"/>
              <a:gd name="connsiteX2015" fmla="*/ 893136 w 4421941"/>
              <a:gd name="connsiteY2015" fmla="*/ 352934 h 4876095"/>
              <a:gd name="connsiteX2016" fmla="*/ 899834 w 4421941"/>
              <a:gd name="connsiteY2016" fmla="*/ 351986 h 4876095"/>
              <a:gd name="connsiteX2017" fmla="*/ 890054 w 4421941"/>
              <a:gd name="connsiteY2017" fmla="*/ 394428 h 4876095"/>
              <a:gd name="connsiteX2018" fmla="*/ 889887 w 4421941"/>
              <a:gd name="connsiteY2018" fmla="*/ 405908 h 4876095"/>
              <a:gd name="connsiteX2019" fmla="*/ 890249 w 4421941"/>
              <a:gd name="connsiteY2019" fmla="*/ 420977 h 4876095"/>
              <a:gd name="connsiteX2020" fmla="*/ 897751 w 4421941"/>
              <a:gd name="connsiteY2020" fmla="*/ 393867 h 4876095"/>
              <a:gd name="connsiteX2021" fmla="*/ 899664 w 4421941"/>
              <a:gd name="connsiteY2021" fmla="*/ 386936 h 4876095"/>
              <a:gd name="connsiteX2022" fmla="*/ 899541 w 4421941"/>
              <a:gd name="connsiteY2022" fmla="*/ 381293 h 4876095"/>
              <a:gd name="connsiteX2023" fmla="*/ 904609 w 4421941"/>
              <a:gd name="connsiteY2023" fmla="*/ 359467 h 4876095"/>
              <a:gd name="connsiteX2024" fmla="*/ 904323 w 4421941"/>
              <a:gd name="connsiteY2024" fmla="*/ 364390 h 4876095"/>
              <a:gd name="connsiteX2025" fmla="*/ 904894 w 4421941"/>
              <a:gd name="connsiteY2025" fmla="*/ 367983 h 4876095"/>
              <a:gd name="connsiteX2026" fmla="*/ 908815 w 4421941"/>
              <a:gd name="connsiteY2026" fmla="*/ 353771 h 4876095"/>
              <a:gd name="connsiteX2027" fmla="*/ 910700 w 4421941"/>
              <a:gd name="connsiteY2027" fmla="*/ 372689 h 4876095"/>
              <a:gd name="connsiteX2028" fmla="*/ 918652 w 4421941"/>
              <a:gd name="connsiteY2028" fmla="*/ 345305 h 4876095"/>
              <a:gd name="connsiteX2029" fmla="*/ 919325 w 4421941"/>
              <a:gd name="connsiteY2029" fmla="*/ 317974 h 4876095"/>
              <a:gd name="connsiteX2030" fmla="*/ 924751 w 4421941"/>
              <a:gd name="connsiteY2030" fmla="*/ 299868 h 4876095"/>
              <a:gd name="connsiteX2031" fmla="*/ 925397 w 4421941"/>
              <a:gd name="connsiteY2031" fmla="*/ 297682 h 4876095"/>
              <a:gd name="connsiteX2032" fmla="*/ 925785 w 4421941"/>
              <a:gd name="connsiteY2032" fmla="*/ 308634 h 4876095"/>
              <a:gd name="connsiteX2033" fmla="*/ 925753 w 4421941"/>
              <a:gd name="connsiteY2033" fmla="*/ 351910 h 4876095"/>
              <a:gd name="connsiteX2034" fmla="*/ 924618 w 4421941"/>
              <a:gd name="connsiteY2034" fmla="*/ 376423 h 4876095"/>
              <a:gd name="connsiteX2035" fmla="*/ 923181 w 4421941"/>
              <a:gd name="connsiteY2035" fmla="*/ 394636 h 4876095"/>
              <a:gd name="connsiteX2036" fmla="*/ 924339 w 4421941"/>
              <a:gd name="connsiteY2036" fmla="*/ 394677 h 4876095"/>
              <a:gd name="connsiteX2037" fmla="*/ 928145 w 4421941"/>
              <a:gd name="connsiteY2037" fmla="*/ 394916 h 4876095"/>
              <a:gd name="connsiteX2038" fmla="*/ 932898 w 4421941"/>
              <a:gd name="connsiteY2038" fmla="*/ 354175 h 4876095"/>
              <a:gd name="connsiteX2039" fmla="*/ 938431 w 4421941"/>
              <a:gd name="connsiteY2039" fmla="*/ 355946 h 4876095"/>
              <a:gd name="connsiteX2040" fmla="*/ 938531 w 4421941"/>
              <a:gd name="connsiteY2040" fmla="*/ 359865 h 4876095"/>
              <a:gd name="connsiteX2041" fmla="*/ 938909 w 4421941"/>
              <a:gd name="connsiteY2041" fmla="*/ 358975 h 4876095"/>
              <a:gd name="connsiteX2042" fmla="*/ 936790 w 4421941"/>
              <a:gd name="connsiteY2042" fmla="*/ 340613 h 4876095"/>
              <a:gd name="connsiteX2043" fmla="*/ 943858 w 4421941"/>
              <a:gd name="connsiteY2043" fmla="*/ 323927 h 4876095"/>
              <a:gd name="connsiteX2044" fmla="*/ 944057 w 4421941"/>
              <a:gd name="connsiteY2044" fmla="*/ 277948 h 4876095"/>
              <a:gd name="connsiteX2045" fmla="*/ 950147 w 4421941"/>
              <a:gd name="connsiteY2045" fmla="*/ 301702 h 4876095"/>
              <a:gd name="connsiteX2046" fmla="*/ 949834 w 4421941"/>
              <a:gd name="connsiteY2046" fmla="*/ 333188 h 4876095"/>
              <a:gd name="connsiteX2047" fmla="*/ 954054 w 4421941"/>
              <a:gd name="connsiteY2047" fmla="*/ 338597 h 4876095"/>
              <a:gd name="connsiteX2048" fmla="*/ 955891 w 4421941"/>
              <a:gd name="connsiteY2048" fmla="*/ 342333 h 4876095"/>
              <a:gd name="connsiteX2049" fmla="*/ 957160 w 4421941"/>
              <a:gd name="connsiteY2049" fmla="*/ 334984 h 4876095"/>
              <a:gd name="connsiteX2050" fmla="*/ 960031 w 4421941"/>
              <a:gd name="connsiteY2050" fmla="*/ 328249 h 4876095"/>
              <a:gd name="connsiteX2051" fmla="*/ 961216 w 4421941"/>
              <a:gd name="connsiteY2051" fmla="*/ 329220 h 4876095"/>
              <a:gd name="connsiteX2052" fmla="*/ 961344 w 4421941"/>
              <a:gd name="connsiteY2052" fmla="*/ 329658 h 4876095"/>
              <a:gd name="connsiteX2053" fmla="*/ 961834 w 4421941"/>
              <a:gd name="connsiteY2053" fmla="*/ 319615 h 4876095"/>
              <a:gd name="connsiteX2054" fmla="*/ 968788 w 4421941"/>
              <a:gd name="connsiteY2054" fmla="*/ 288438 h 4876095"/>
              <a:gd name="connsiteX2055" fmla="*/ 972612 w 4421941"/>
              <a:gd name="connsiteY2055" fmla="*/ 256042 h 4876095"/>
              <a:gd name="connsiteX2056" fmla="*/ 988201 w 4421941"/>
              <a:gd name="connsiteY2056" fmla="*/ 249985 h 4876095"/>
              <a:gd name="connsiteX2057" fmla="*/ 989333 w 4421941"/>
              <a:gd name="connsiteY2057" fmla="*/ 178438 h 4876095"/>
              <a:gd name="connsiteX2058" fmla="*/ 989836 w 4421941"/>
              <a:gd name="connsiteY2058" fmla="*/ 150913 h 4876095"/>
              <a:gd name="connsiteX2059" fmla="*/ 991639 w 4421941"/>
              <a:gd name="connsiteY2059" fmla="*/ 148136 h 4876095"/>
              <a:gd name="connsiteX2060" fmla="*/ 996076 w 4421941"/>
              <a:gd name="connsiteY2060" fmla="*/ 139707 h 4876095"/>
              <a:gd name="connsiteX2061" fmla="*/ 996198 w 4421941"/>
              <a:gd name="connsiteY2061" fmla="*/ 148551 h 4876095"/>
              <a:gd name="connsiteX2062" fmla="*/ 997881 w 4421941"/>
              <a:gd name="connsiteY2062" fmla="*/ 281250 h 4876095"/>
              <a:gd name="connsiteX2063" fmla="*/ 998299 w 4421941"/>
              <a:gd name="connsiteY2063" fmla="*/ 333148 h 4876095"/>
              <a:gd name="connsiteX2064" fmla="*/ 1000992 w 4421941"/>
              <a:gd name="connsiteY2064" fmla="*/ 372299 h 4876095"/>
              <a:gd name="connsiteX2065" fmla="*/ 1003730 w 4421941"/>
              <a:gd name="connsiteY2065" fmla="*/ 396580 h 4876095"/>
              <a:gd name="connsiteX2066" fmla="*/ 1005813 w 4421941"/>
              <a:gd name="connsiteY2066" fmla="*/ 400848 h 4876095"/>
              <a:gd name="connsiteX2067" fmla="*/ 1006937 w 4421941"/>
              <a:gd name="connsiteY2067" fmla="*/ 402602 h 4876095"/>
              <a:gd name="connsiteX2068" fmla="*/ 1013666 w 4421941"/>
              <a:gd name="connsiteY2068" fmla="*/ 382724 h 4876095"/>
              <a:gd name="connsiteX2069" fmla="*/ 1017853 w 4421941"/>
              <a:gd name="connsiteY2069" fmla="*/ 373444 h 4876095"/>
              <a:gd name="connsiteX2070" fmla="*/ 1017853 w 4421941"/>
              <a:gd name="connsiteY2070" fmla="*/ 373383 h 4876095"/>
              <a:gd name="connsiteX2071" fmla="*/ 1018984 w 4421941"/>
              <a:gd name="connsiteY2071" fmla="*/ 329825 h 4876095"/>
              <a:gd name="connsiteX2072" fmla="*/ 1026709 w 4421941"/>
              <a:gd name="connsiteY2072" fmla="*/ 273458 h 4876095"/>
              <a:gd name="connsiteX2073" fmla="*/ 1034235 w 4421941"/>
              <a:gd name="connsiteY2073" fmla="*/ 263069 h 4876095"/>
              <a:gd name="connsiteX2074" fmla="*/ 1035286 w 4421941"/>
              <a:gd name="connsiteY2074" fmla="*/ 200324 h 4876095"/>
              <a:gd name="connsiteX2075" fmla="*/ 1040652 w 4421941"/>
              <a:gd name="connsiteY2075" fmla="*/ 217170 h 4876095"/>
              <a:gd name="connsiteX2076" fmla="*/ 1039370 w 4421941"/>
              <a:gd name="connsiteY2076" fmla="*/ 216270 h 4876095"/>
              <a:gd name="connsiteX2077" fmla="*/ 1039070 w 4421941"/>
              <a:gd name="connsiteY2077" fmla="*/ 213527 h 4876095"/>
              <a:gd name="connsiteX2078" fmla="*/ 1038545 w 4421941"/>
              <a:gd name="connsiteY2078" fmla="*/ 215689 h 4876095"/>
              <a:gd name="connsiteX2079" fmla="*/ 1039370 w 4421941"/>
              <a:gd name="connsiteY2079" fmla="*/ 216270 h 4876095"/>
              <a:gd name="connsiteX2080" fmla="*/ 1039921 w 4421941"/>
              <a:gd name="connsiteY2080" fmla="*/ 221310 h 4876095"/>
              <a:gd name="connsiteX2081" fmla="*/ 1039347 w 4421941"/>
              <a:gd name="connsiteY2081" fmla="*/ 224558 h 4876095"/>
              <a:gd name="connsiteX2082" fmla="*/ 1039608 w 4421941"/>
              <a:gd name="connsiteY2082" fmla="*/ 228247 h 4876095"/>
              <a:gd name="connsiteX2083" fmla="*/ 1048129 w 4421941"/>
              <a:gd name="connsiteY2083" fmla="*/ 238875 h 4876095"/>
              <a:gd name="connsiteX2084" fmla="*/ 1048044 w 4421941"/>
              <a:gd name="connsiteY2084" fmla="*/ 299344 h 4876095"/>
              <a:gd name="connsiteX2085" fmla="*/ 1054180 w 4421941"/>
              <a:gd name="connsiteY2085" fmla="*/ 308227 h 4876095"/>
              <a:gd name="connsiteX2086" fmla="*/ 1053469 w 4421941"/>
              <a:gd name="connsiteY2086" fmla="*/ 362309 h 4876095"/>
              <a:gd name="connsiteX2087" fmla="*/ 1053196 w 4421941"/>
              <a:gd name="connsiteY2087" fmla="*/ 373562 h 4876095"/>
              <a:gd name="connsiteX2088" fmla="*/ 1055157 w 4421941"/>
              <a:gd name="connsiteY2088" fmla="*/ 370935 h 4876095"/>
              <a:gd name="connsiteX2089" fmla="*/ 1057029 w 4421941"/>
              <a:gd name="connsiteY2089" fmla="*/ 365458 h 4876095"/>
              <a:gd name="connsiteX2090" fmla="*/ 1049696 w 4421941"/>
              <a:gd name="connsiteY2090" fmla="*/ 413149 h 4876095"/>
              <a:gd name="connsiteX2091" fmla="*/ 1049396 w 4421941"/>
              <a:gd name="connsiteY2091" fmla="*/ 413393 h 4876095"/>
              <a:gd name="connsiteX2092" fmla="*/ 1049301 w 4421941"/>
              <a:gd name="connsiteY2092" fmla="*/ 414767 h 4876095"/>
              <a:gd name="connsiteX2093" fmla="*/ 1049696 w 4421941"/>
              <a:gd name="connsiteY2093" fmla="*/ 413149 h 4876095"/>
              <a:gd name="connsiteX2094" fmla="*/ 1052384 w 4421941"/>
              <a:gd name="connsiteY2094" fmla="*/ 412309 h 4876095"/>
              <a:gd name="connsiteX2095" fmla="*/ 1050896 w 4421941"/>
              <a:gd name="connsiteY2095" fmla="*/ 426830 h 4876095"/>
              <a:gd name="connsiteX2096" fmla="*/ 1048114 w 4421941"/>
              <a:gd name="connsiteY2096" fmla="*/ 435984 h 4876095"/>
              <a:gd name="connsiteX2097" fmla="*/ 1047981 w 4421941"/>
              <a:gd name="connsiteY2097" fmla="*/ 451999 h 4876095"/>
              <a:gd name="connsiteX2098" fmla="*/ 1051409 w 4421941"/>
              <a:gd name="connsiteY2098" fmla="*/ 459892 h 4876095"/>
              <a:gd name="connsiteX2099" fmla="*/ 1057634 w 4421941"/>
              <a:gd name="connsiteY2099" fmla="*/ 391081 h 4876095"/>
              <a:gd name="connsiteX2100" fmla="*/ 1066330 w 4421941"/>
              <a:gd name="connsiteY2100" fmla="*/ 214203 h 4876095"/>
              <a:gd name="connsiteX2101" fmla="*/ 1066216 w 4421941"/>
              <a:gd name="connsiteY2101" fmla="*/ 123733 h 4876095"/>
              <a:gd name="connsiteX2102" fmla="*/ 1068943 w 4421941"/>
              <a:gd name="connsiteY2102" fmla="*/ 117968 h 4876095"/>
              <a:gd name="connsiteX2103" fmla="*/ 1074515 w 4421941"/>
              <a:gd name="connsiteY2103" fmla="*/ 104097 h 4876095"/>
              <a:gd name="connsiteX2104" fmla="*/ 1076475 w 4421941"/>
              <a:gd name="connsiteY2104" fmla="*/ 132599 h 4876095"/>
              <a:gd name="connsiteX2105" fmla="*/ 1078671 w 4421941"/>
              <a:gd name="connsiteY2105" fmla="*/ 105098 h 4876095"/>
              <a:gd name="connsiteX2106" fmla="*/ 1085090 w 4421941"/>
              <a:gd name="connsiteY2106" fmla="*/ 106966 h 4876095"/>
              <a:gd name="connsiteX2107" fmla="*/ 1082143 w 4421941"/>
              <a:gd name="connsiteY2107" fmla="*/ 110361 h 4876095"/>
              <a:gd name="connsiteX2108" fmla="*/ 1085090 w 4421941"/>
              <a:gd name="connsiteY2108" fmla="*/ 106966 h 4876095"/>
              <a:gd name="connsiteX2109" fmla="*/ 1087986 w 4421941"/>
              <a:gd name="connsiteY2109" fmla="*/ 97839 h 4876095"/>
              <a:gd name="connsiteX2110" fmla="*/ 1089056 w 4421941"/>
              <a:gd name="connsiteY2110" fmla="*/ 124665 h 4876095"/>
              <a:gd name="connsiteX2111" fmla="*/ 1088090 w 4421941"/>
              <a:gd name="connsiteY2111" fmla="*/ 132974 h 4876095"/>
              <a:gd name="connsiteX2112" fmla="*/ 1086697 w 4421941"/>
              <a:gd name="connsiteY2112" fmla="*/ 136762 h 4876095"/>
              <a:gd name="connsiteX2113" fmla="*/ 1089519 w 4421941"/>
              <a:gd name="connsiteY2113" fmla="*/ 136224 h 4876095"/>
              <a:gd name="connsiteX2114" fmla="*/ 1090952 w 4421941"/>
              <a:gd name="connsiteY2114" fmla="*/ 172117 h 4876095"/>
              <a:gd name="connsiteX2115" fmla="*/ 1088218 w 4421941"/>
              <a:gd name="connsiteY2115" fmla="*/ 182516 h 4876095"/>
              <a:gd name="connsiteX2116" fmla="*/ 1080983 w 4421941"/>
              <a:gd name="connsiteY2116" fmla="*/ 206011 h 4876095"/>
              <a:gd name="connsiteX2117" fmla="*/ 1075796 w 4421941"/>
              <a:gd name="connsiteY2117" fmla="*/ 235405 h 4876095"/>
              <a:gd name="connsiteX2118" fmla="*/ 1091282 w 4421941"/>
              <a:gd name="connsiteY2118" fmla="*/ 186552 h 4876095"/>
              <a:gd name="connsiteX2119" fmla="*/ 1091506 w 4421941"/>
              <a:gd name="connsiteY2119" fmla="*/ 186027 h 4876095"/>
              <a:gd name="connsiteX2120" fmla="*/ 1091897 w 4421941"/>
              <a:gd name="connsiteY2120" fmla="*/ 195812 h 4876095"/>
              <a:gd name="connsiteX2121" fmla="*/ 1091249 w 4421941"/>
              <a:gd name="connsiteY2121" fmla="*/ 365840 h 4876095"/>
              <a:gd name="connsiteX2122" fmla="*/ 1095246 w 4421941"/>
              <a:gd name="connsiteY2122" fmla="*/ 345336 h 4876095"/>
              <a:gd name="connsiteX2123" fmla="*/ 1098421 w 4421941"/>
              <a:gd name="connsiteY2123" fmla="*/ 354434 h 4876095"/>
              <a:gd name="connsiteX2124" fmla="*/ 1085591 w 4421941"/>
              <a:gd name="connsiteY2124" fmla="*/ 405156 h 4876095"/>
              <a:gd name="connsiteX2125" fmla="*/ 1099082 w 4421941"/>
              <a:gd name="connsiteY2125" fmla="*/ 368055 h 4876095"/>
              <a:gd name="connsiteX2126" fmla="*/ 1099144 w 4421941"/>
              <a:gd name="connsiteY2126" fmla="*/ 370589 h 4876095"/>
              <a:gd name="connsiteX2127" fmla="*/ 1102737 w 4421941"/>
              <a:gd name="connsiteY2127" fmla="*/ 429733 h 4876095"/>
              <a:gd name="connsiteX2128" fmla="*/ 1112357 w 4421941"/>
              <a:gd name="connsiteY2128" fmla="*/ 345522 h 4876095"/>
              <a:gd name="connsiteX2129" fmla="*/ 1122004 w 4421941"/>
              <a:gd name="connsiteY2129" fmla="*/ 353495 h 4876095"/>
              <a:gd name="connsiteX2130" fmla="*/ 1126021 w 4421941"/>
              <a:gd name="connsiteY2130" fmla="*/ 344014 h 4876095"/>
              <a:gd name="connsiteX2131" fmla="*/ 1126784 w 4421941"/>
              <a:gd name="connsiteY2131" fmla="*/ 387717 h 4876095"/>
              <a:gd name="connsiteX2132" fmla="*/ 1124039 w 4421941"/>
              <a:gd name="connsiteY2132" fmla="*/ 432327 h 4876095"/>
              <a:gd name="connsiteX2133" fmla="*/ 1131138 w 4421941"/>
              <a:gd name="connsiteY2133" fmla="*/ 438934 h 4876095"/>
              <a:gd name="connsiteX2134" fmla="*/ 1131396 w 4421941"/>
              <a:gd name="connsiteY2134" fmla="*/ 491209 h 4876095"/>
              <a:gd name="connsiteX2135" fmla="*/ 1142206 w 4421941"/>
              <a:gd name="connsiteY2135" fmla="*/ 450930 h 4876095"/>
              <a:gd name="connsiteX2136" fmla="*/ 1146424 w 4421941"/>
              <a:gd name="connsiteY2136" fmla="*/ 395471 h 4876095"/>
              <a:gd name="connsiteX2137" fmla="*/ 1159948 w 4421941"/>
              <a:gd name="connsiteY2137" fmla="*/ 287289 h 4876095"/>
              <a:gd name="connsiteX2138" fmla="*/ 1157115 w 4421941"/>
              <a:gd name="connsiteY2138" fmla="*/ 392368 h 4876095"/>
              <a:gd name="connsiteX2139" fmla="*/ 1158761 w 4421941"/>
              <a:gd name="connsiteY2139" fmla="*/ 442595 h 4876095"/>
              <a:gd name="connsiteX2140" fmla="*/ 1166480 w 4421941"/>
              <a:gd name="connsiteY2140" fmla="*/ 455120 h 4876095"/>
              <a:gd name="connsiteX2141" fmla="*/ 1161220 w 4421941"/>
              <a:gd name="connsiteY2141" fmla="*/ 504433 h 4876095"/>
              <a:gd name="connsiteX2142" fmla="*/ 1175343 w 4421941"/>
              <a:gd name="connsiteY2142" fmla="*/ 509225 h 4876095"/>
              <a:gd name="connsiteX2143" fmla="*/ 1176119 w 4421941"/>
              <a:gd name="connsiteY2143" fmla="*/ 521497 h 4876095"/>
              <a:gd name="connsiteX2144" fmla="*/ 1172935 w 4421941"/>
              <a:gd name="connsiteY2144" fmla="*/ 539539 h 4876095"/>
              <a:gd name="connsiteX2145" fmla="*/ 1179291 w 4421941"/>
              <a:gd name="connsiteY2145" fmla="*/ 539538 h 4876095"/>
              <a:gd name="connsiteX2146" fmla="*/ 1180514 w 4421941"/>
              <a:gd name="connsiteY2146" fmla="*/ 520381 h 4876095"/>
              <a:gd name="connsiteX2147" fmla="*/ 1192144 w 4421941"/>
              <a:gd name="connsiteY2147" fmla="*/ 440040 h 4876095"/>
              <a:gd name="connsiteX2148" fmla="*/ 1198538 w 4421941"/>
              <a:gd name="connsiteY2148" fmla="*/ 501198 h 4876095"/>
              <a:gd name="connsiteX2149" fmla="*/ 1212973 w 4421941"/>
              <a:gd name="connsiteY2149" fmla="*/ 474502 h 4876095"/>
              <a:gd name="connsiteX2150" fmla="*/ 1211189 w 4421941"/>
              <a:gd name="connsiteY2150" fmla="*/ 516838 h 4876095"/>
              <a:gd name="connsiteX2151" fmla="*/ 1210786 w 4421941"/>
              <a:gd name="connsiteY2151" fmla="*/ 529800 h 4876095"/>
              <a:gd name="connsiteX2152" fmla="*/ 1209428 w 4421941"/>
              <a:gd name="connsiteY2152" fmla="*/ 539539 h 4876095"/>
              <a:gd name="connsiteX2153" fmla="*/ 1213163 w 4421941"/>
              <a:gd name="connsiteY2153" fmla="*/ 539539 h 4876095"/>
              <a:gd name="connsiteX2154" fmla="*/ 1214613 w 4421941"/>
              <a:gd name="connsiteY2154" fmla="*/ 528741 h 4876095"/>
              <a:gd name="connsiteX2155" fmla="*/ 1218715 w 4421941"/>
              <a:gd name="connsiteY2155" fmla="*/ 506447 h 4876095"/>
              <a:gd name="connsiteX2156" fmla="*/ 1220705 w 4421941"/>
              <a:gd name="connsiteY2156" fmla="*/ 513996 h 4876095"/>
              <a:gd name="connsiteX2157" fmla="*/ 1221326 w 4421941"/>
              <a:gd name="connsiteY2157" fmla="*/ 517270 h 4876095"/>
              <a:gd name="connsiteX2158" fmla="*/ 1215755 w 4421941"/>
              <a:gd name="connsiteY2158" fmla="*/ 539538 h 4876095"/>
              <a:gd name="connsiteX2159" fmla="*/ 1220508 w 4421941"/>
              <a:gd name="connsiteY2159" fmla="*/ 539539 h 4876095"/>
              <a:gd name="connsiteX2160" fmla="*/ 1224064 w 4421941"/>
              <a:gd name="connsiteY2160" fmla="*/ 527429 h 4876095"/>
              <a:gd name="connsiteX2161" fmla="*/ 1225793 w 4421941"/>
              <a:gd name="connsiteY2161" fmla="*/ 529692 h 4876095"/>
              <a:gd name="connsiteX2162" fmla="*/ 1229326 w 4421941"/>
              <a:gd name="connsiteY2162" fmla="*/ 512145 h 4876095"/>
              <a:gd name="connsiteX2163" fmla="*/ 1229804 w 4421941"/>
              <a:gd name="connsiteY2163" fmla="*/ 507942 h 4876095"/>
              <a:gd name="connsiteX2164" fmla="*/ 1236990 w 4421941"/>
              <a:gd name="connsiteY2164" fmla="*/ 483667 h 4876095"/>
              <a:gd name="connsiteX2165" fmla="*/ 1249557 w 4421941"/>
              <a:gd name="connsiteY2165" fmla="*/ 451775 h 4876095"/>
              <a:gd name="connsiteX2166" fmla="*/ 1229629 w 4421941"/>
              <a:gd name="connsiteY2166" fmla="*/ 532964 h 4876095"/>
              <a:gd name="connsiteX2167" fmla="*/ 1228547 w 4421941"/>
              <a:gd name="connsiteY2167" fmla="*/ 539538 h 4876095"/>
              <a:gd name="connsiteX2168" fmla="*/ 1231261 w 4421941"/>
              <a:gd name="connsiteY2168" fmla="*/ 539539 h 4876095"/>
              <a:gd name="connsiteX2169" fmla="*/ 1232640 w 4421941"/>
              <a:gd name="connsiteY2169" fmla="*/ 537060 h 4876095"/>
              <a:gd name="connsiteX2170" fmla="*/ 1235904 w 4421941"/>
              <a:gd name="connsiteY2170" fmla="*/ 530166 h 4876095"/>
              <a:gd name="connsiteX2171" fmla="*/ 1264938 w 4421941"/>
              <a:gd name="connsiteY2171" fmla="*/ 431928 h 4876095"/>
              <a:gd name="connsiteX2172" fmla="*/ 1264803 w 4421941"/>
              <a:gd name="connsiteY2172" fmla="*/ 435769 h 4876095"/>
              <a:gd name="connsiteX2173" fmla="*/ 1265454 w 4421941"/>
              <a:gd name="connsiteY2173" fmla="*/ 464980 h 4876095"/>
              <a:gd name="connsiteX2174" fmla="*/ 1271085 w 4421941"/>
              <a:gd name="connsiteY2174" fmla="*/ 482436 h 4876095"/>
              <a:gd name="connsiteX2175" fmla="*/ 1273975 w 4421941"/>
              <a:gd name="connsiteY2175" fmla="*/ 475608 h 4876095"/>
              <a:gd name="connsiteX2176" fmla="*/ 1290691 w 4421941"/>
              <a:gd name="connsiteY2176" fmla="*/ 466895 h 4876095"/>
              <a:gd name="connsiteX2177" fmla="*/ 1294573 w 4421941"/>
              <a:gd name="connsiteY2177" fmla="*/ 532756 h 4876095"/>
              <a:gd name="connsiteX2178" fmla="*/ 1309905 w 4421941"/>
              <a:gd name="connsiteY2178" fmla="*/ 474422 h 4876095"/>
              <a:gd name="connsiteX2179" fmla="*/ 1313257 w 4421941"/>
              <a:gd name="connsiteY2179" fmla="*/ 483131 h 4876095"/>
              <a:gd name="connsiteX2180" fmla="*/ 1313781 w 4421941"/>
              <a:gd name="connsiteY2180" fmla="*/ 488272 h 4876095"/>
              <a:gd name="connsiteX2181" fmla="*/ 1299394 w 4421941"/>
              <a:gd name="connsiteY2181" fmla="*/ 539538 h 4876095"/>
              <a:gd name="connsiteX2182" fmla="*/ 1303608 w 4421941"/>
              <a:gd name="connsiteY2182" fmla="*/ 539538 h 4876095"/>
              <a:gd name="connsiteX2183" fmla="*/ 1314331 w 4421941"/>
              <a:gd name="connsiteY2183" fmla="*/ 501316 h 4876095"/>
              <a:gd name="connsiteX2184" fmla="*/ 1314925 w 4421941"/>
              <a:gd name="connsiteY2184" fmla="*/ 499449 h 4876095"/>
              <a:gd name="connsiteX2185" fmla="*/ 1314940 w 4421941"/>
              <a:gd name="connsiteY2185" fmla="*/ 499585 h 4876095"/>
              <a:gd name="connsiteX2186" fmla="*/ 1317577 w 4421941"/>
              <a:gd name="connsiteY2186" fmla="*/ 501817 h 4876095"/>
              <a:gd name="connsiteX2187" fmla="*/ 1321640 w 4421941"/>
              <a:gd name="connsiteY2187" fmla="*/ 478389 h 4876095"/>
              <a:gd name="connsiteX2188" fmla="*/ 1335421 w 4421941"/>
              <a:gd name="connsiteY2188" fmla="*/ 435167 h 4876095"/>
              <a:gd name="connsiteX2189" fmla="*/ 1337073 w 4421941"/>
              <a:gd name="connsiteY2189" fmla="*/ 429110 h 4876095"/>
              <a:gd name="connsiteX2190" fmla="*/ 1337835 w 4421941"/>
              <a:gd name="connsiteY2190" fmla="*/ 450434 h 4876095"/>
              <a:gd name="connsiteX2191" fmla="*/ 1338146 w 4421941"/>
              <a:gd name="connsiteY2191" fmla="*/ 484001 h 4876095"/>
              <a:gd name="connsiteX2192" fmla="*/ 1338291 w 4421941"/>
              <a:gd name="connsiteY2192" fmla="*/ 521786 h 4876095"/>
              <a:gd name="connsiteX2193" fmla="*/ 1347794 w 4421941"/>
              <a:gd name="connsiteY2193" fmla="*/ 491975 h 4876095"/>
              <a:gd name="connsiteX2194" fmla="*/ 1352580 w 4421941"/>
              <a:gd name="connsiteY2194" fmla="*/ 457306 h 4876095"/>
              <a:gd name="connsiteX2195" fmla="*/ 1359986 w 4421941"/>
              <a:gd name="connsiteY2195" fmla="*/ 501316 h 4876095"/>
              <a:gd name="connsiteX2196" fmla="*/ 1363610 w 4421941"/>
              <a:gd name="connsiteY2196" fmla="*/ 514901 h 4876095"/>
              <a:gd name="connsiteX2197" fmla="*/ 1363840 w 4421941"/>
              <a:gd name="connsiteY2197" fmla="*/ 492214 h 4876095"/>
              <a:gd name="connsiteX2198" fmla="*/ 1376116 w 4421941"/>
              <a:gd name="connsiteY2198" fmla="*/ 492754 h 4876095"/>
              <a:gd name="connsiteX2199" fmla="*/ 1380869 w 4421941"/>
              <a:gd name="connsiteY2199" fmla="*/ 452014 h 4876095"/>
              <a:gd name="connsiteX2200" fmla="*/ 1386580 w 4421941"/>
              <a:gd name="connsiteY2200" fmla="*/ 460668 h 4876095"/>
              <a:gd name="connsiteX2201" fmla="*/ 1386958 w 4421941"/>
              <a:gd name="connsiteY2201" fmla="*/ 475767 h 4876095"/>
              <a:gd name="connsiteX2202" fmla="*/ 1397649 w 4421941"/>
              <a:gd name="connsiteY2202" fmla="*/ 472664 h 4876095"/>
              <a:gd name="connsiteX2203" fmla="*/ 1396291 w 4421941"/>
              <a:gd name="connsiteY2203" fmla="*/ 478831 h 4876095"/>
              <a:gd name="connsiteX2204" fmla="*/ 1395249 w 4421941"/>
              <a:gd name="connsiteY2204" fmla="*/ 493131 h 4876095"/>
              <a:gd name="connsiteX2205" fmla="*/ 1395091 w 4421941"/>
              <a:gd name="connsiteY2205" fmla="*/ 493673 h 4876095"/>
              <a:gd name="connsiteX2206" fmla="*/ 1374586 w 4421941"/>
              <a:gd name="connsiteY2206" fmla="*/ 564739 h 4876095"/>
              <a:gd name="connsiteX2207" fmla="*/ 1378245 w 4421941"/>
              <a:gd name="connsiteY2207" fmla="*/ 566975 h 4876095"/>
              <a:gd name="connsiteX2208" fmla="*/ 1382461 w 4421941"/>
              <a:gd name="connsiteY2208" fmla="*/ 571483 h 4876095"/>
              <a:gd name="connsiteX2209" fmla="*/ 1409617 w 4421941"/>
              <a:gd name="connsiteY2209" fmla="*/ 482638 h 4876095"/>
              <a:gd name="connsiteX2210" fmla="*/ 1410427 w 4421941"/>
              <a:gd name="connsiteY2210" fmla="*/ 480424 h 4876095"/>
              <a:gd name="connsiteX2211" fmla="*/ 1411025 w 4421941"/>
              <a:gd name="connsiteY2211" fmla="*/ 492475 h 4876095"/>
              <a:gd name="connsiteX2212" fmla="*/ 1411592 w 4421941"/>
              <a:gd name="connsiteY2212" fmla="*/ 494153 h 4876095"/>
              <a:gd name="connsiteX2213" fmla="*/ 1410422 w 4421941"/>
              <a:gd name="connsiteY2213" fmla="*/ 497537 h 4876095"/>
              <a:gd name="connsiteX2214" fmla="*/ 1389156 w 4421941"/>
              <a:gd name="connsiteY2214" fmla="*/ 578642 h 4876095"/>
              <a:gd name="connsiteX2215" fmla="*/ 1398890 w 4421941"/>
              <a:gd name="connsiteY2215" fmla="*/ 589051 h 4876095"/>
              <a:gd name="connsiteX2216" fmla="*/ 1401054 w 4421941"/>
              <a:gd name="connsiteY2216" fmla="*/ 581593 h 4876095"/>
              <a:gd name="connsiteX2217" fmla="*/ 1431474 w 4421941"/>
              <a:gd name="connsiteY2217" fmla="*/ 492911 h 4876095"/>
              <a:gd name="connsiteX2218" fmla="*/ 1406244 w 4421941"/>
              <a:gd name="connsiteY2218" fmla="*/ 584955 h 4876095"/>
              <a:gd name="connsiteX2219" fmla="*/ 1403398 w 4421941"/>
              <a:gd name="connsiteY2219" fmla="*/ 595053 h 4876095"/>
              <a:gd name="connsiteX2220" fmla="*/ 1405851 w 4421941"/>
              <a:gd name="connsiteY2220" fmla="*/ 599108 h 4876095"/>
              <a:gd name="connsiteX2221" fmla="*/ 1442549 w 4421941"/>
              <a:gd name="connsiteY2221" fmla="*/ 499778 h 4876095"/>
              <a:gd name="connsiteX2222" fmla="*/ 1414282 w 4421941"/>
              <a:gd name="connsiteY2222" fmla="*/ 613058 h 4876095"/>
              <a:gd name="connsiteX2223" fmla="*/ 1418533 w 4421941"/>
              <a:gd name="connsiteY2223" fmla="*/ 620090 h 4876095"/>
              <a:gd name="connsiteX2224" fmla="*/ 1447719 w 4421941"/>
              <a:gd name="connsiteY2224" fmla="*/ 521675 h 4876095"/>
              <a:gd name="connsiteX2225" fmla="*/ 1479609 w 4421941"/>
              <a:gd name="connsiteY2225" fmla="*/ 449498 h 4876095"/>
              <a:gd name="connsiteX2226" fmla="*/ 1486128 w 4421941"/>
              <a:gd name="connsiteY2226" fmla="*/ 429964 h 4876095"/>
              <a:gd name="connsiteX2227" fmla="*/ 1494745 w 4421941"/>
              <a:gd name="connsiteY2227" fmla="*/ 420039 h 4876095"/>
              <a:gd name="connsiteX2228" fmla="*/ 1474999 w 4421941"/>
              <a:gd name="connsiteY2228" fmla="*/ 494053 h 4876095"/>
              <a:gd name="connsiteX2229" fmla="*/ 1439462 w 4421941"/>
              <a:gd name="connsiteY2229" fmla="*/ 622098 h 4876095"/>
              <a:gd name="connsiteX2230" fmla="*/ 1423323 w 4421941"/>
              <a:gd name="connsiteY2230" fmla="*/ 682918 h 4876095"/>
              <a:gd name="connsiteX2231" fmla="*/ 1426929 w 4421941"/>
              <a:gd name="connsiteY2231" fmla="*/ 692164 h 4876095"/>
              <a:gd name="connsiteX2232" fmla="*/ 1441186 w 4421941"/>
              <a:gd name="connsiteY2232" fmla="*/ 638312 h 4876095"/>
              <a:gd name="connsiteX2233" fmla="*/ 1478202 w 4421941"/>
              <a:gd name="connsiteY2233" fmla="*/ 513783 h 4876095"/>
              <a:gd name="connsiteX2234" fmla="*/ 1490419 w 4421941"/>
              <a:gd name="connsiteY2234" fmla="*/ 476291 h 4876095"/>
              <a:gd name="connsiteX2235" fmla="*/ 1499849 w 4421941"/>
              <a:gd name="connsiteY2235" fmla="*/ 473026 h 4876095"/>
              <a:gd name="connsiteX2236" fmla="*/ 1504999 w 4421941"/>
              <a:gd name="connsiteY2236" fmla="*/ 463298 h 4876095"/>
              <a:gd name="connsiteX2237" fmla="*/ 1497669 w 4421941"/>
              <a:gd name="connsiteY2237" fmla="*/ 510988 h 4876095"/>
              <a:gd name="connsiteX2238" fmla="*/ 1494426 w 4421941"/>
              <a:gd name="connsiteY2238" fmla="*/ 510922 h 4876095"/>
              <a:gd name="connsiteX2239" fmla="*/ 1501729 w 4421941"/>
              <a:gd name="connsiteY2239" fmla="*/ 474659 h 4876095"/>
              <a:gd name="connsiteX2240" fmla="*/ 1497669 w 4421941"/>
              <a:gd name="connsiteY2240" fmla="*/ 510988 h 4876095"/>
              <a:gd name="connsiteX2241" fmla="*/ 1500353 w 4421941"/>
              <a:gd name="connsiteY2241" fmla="*/ 510146 h 4876095"/>
              <a:gd name="connsiteX2242" fmla="*/ 1498868 w 4421941"/>
              <a:gd name="connsiteY2242" fmla="*/ 524668 h 4876095"/>
              <a:gd name="connsiteX2243" fmla="*/ 1481623 w 4421941"/>
              <a:gd name="connsiteY2243" fmla="*/ 576307 h 4876095"/>
              <a:gd name="connsiteX2244" fmla="*/ 1444805 w 4421941"/>
              <a:gd name="connsiteY2244" fmla="*/ 729912 h 4876095"/>
              <a:gd name="connsiteX2245" fmla="*/ 1452295 w 4421941"/>
              <a:gd name="connsiteY2245" fmla="*/ 724751 h 4876095"/>
              <a:gd name="connsiteX2246" fmla="*/ 1466133 w 4421941"/>
              <a:gd name="connsiteY2246" fmla="*/ 721854 h 4876095"/>
              <a:gd name="connsiteX2247" fmla="*/ 1490064 w 4421941"/>
              <a:gd name="connsiteY2247" fmla="*/ 776362 h 4876095"/>
              <a:gd name="connsiteX2248" fmla="*/ 1542703 w 4421941"/>
              <a:gd name="connsiteY2248" fmla="*/ 813679 h 4876095"/>
              <a:gd name="connsiteX2249" fmla="*/ 1564699 w 4421941"/>
              <a:gd name="connsiteY2249" fmla="*/ 833739 h 4876095"/>
              <a:gd name="connsiteX2250" fmla="*/ 1580955 w 4421941"/>
              <a:gd name="connsiteY2250" fmla="*/ 859576 h 4876095"/>
              <a:gd name="connsiteX2251" fmla="*/ 1624982 w 4421941"/>
              <a:gd name="connsiteY2251" fmla="*/ 920792 h 4876095"/>
              <a:gd name="connsiteX2252" fmla="*/ 1680491 w 4421941"/>
              <a:gd name="connsiteY2252" fmla="*/ 959043 h 4876095"/>
              <a:gd name="connsiteX2253" fmla="*/ 1691005 w 4421941"/>
              <a:gd name="connsiteY2253" fmla="*/ 972428 h 4876095"/>
              <a:gd name="connsiteX2254" fmla="*/ 1695812 w 4421941"/>
              <a:gd name="connsiteY2254" fmla="*/ 997295 h 4876095"/>
              <a:gd name="connsiteX2255" fmla="*/ 1699617 w 4421941"/>
              <a:gd name="connsiteY2255" fmla="*/ 1019226 h 4876095"/>
              <a:gd name="connsiteX2256" fmla="*/ 1703456 w 4421941"/>
              <a:gd name="connsiteY2256" fmla="*/ 1035316 h 4876095"/>
              <a:gd name="connsiteX2257" fmla="*/ 1707294 w 4421941"/>
              <a:gd name="connsiteY2257" fmla="*/ 1041956 h 4876095"/>
              <a:gd name="connsiteX2258" fmla="*/ 1711098 w 4421941"/>
              <a:gd name="connsiteY2258" fmla="*/ 1042890 h 4876095"/>
              <a:gd name="connsiteX2259" fmla="*/ 1717708 w 4421941"/>
              <a:gd name="connsiteY2259" fmla="*/ 1027738 h 4876095"/>
              <a:gd name="connsiteX2260" fmla="*/ 1718643 w 4421941"/>
              <a:gd name="connsiteY2260" fmla="*/ 1012615 h 4876095"/>
              <a:gd name="connsiteX2261" fmla="*/ 1741274 w 4421941"/>
              <a:gd name="connsiteY2261" fmla="*/ 1012618 h 4876095"/>
              <a:gd name="connsiteX2262" fmla="*/ 1744979 w 4421941"/>
              <a:gd name="connsiteY2262" fmla="*/ 1090222 h 4876095"/>
              <a:gd name="connsiteX2263" fmla="*/ 1794077 w 4421941"/>
              <a:gd name="connsiteY2263" fmla="*/ 1133750 h 4876095"/>
              <a:gd name="connsiteX2264" fmla="*/ 1807464 w 4421941"/>
              <a:gd name="connsiteY2264" fmla="*/ 1136618 h 4876095"/>
              <a:gd name="connsiteX2265" fmla="*/ 1832265 w 4421941"/>
              <a:gd name="connsiteY2265" fmla="*/ 1133748 h 4876095"/>
              <a:gd name="connsiteX2266" fmla="*/ 1837038 w 4421941"/>
              <a:gd name="connsiteY2266" fmla="*/ 1141360 h 4876095"/>
              <a:gd name="connsiteX2267" fmla="*/ 1847552 w 4421941"/>
              <a:gd name="connsiteY2267" fmla="*/ 1149002 h 4876095"/>
              <a:gd name="connsiteX2268" fmla="*/ 1890478 w 4421941"/>
              <a:gd name="connsiteY2268" fmla="*/ 1163323 h 4876095"/>
              <a:gd name="connsiteX2269" fmla="*/ 1916245 w 4421941"/>
              <a:gd name="connsiteY2269" fmla="*/ 1194798 h 4876095"/>
              <a:gd name="connsiteX2270" fmla="*/ 1962074 w 4421941"/>
              <a:gd name="connsiteY2270" fmla="*/ 1249139 h 4876095"/>
              <a:gd name="connsiteX2271" fmla="*/ 2007869 w 4421941"/>
              <a:gd name="connsiteY2271" fmla="*/ 1309254 h 4876095"/>
              <a:gd name="connsiteX2272" fmla="*/ 2048927 w 4421941"/>
              <a:gd name="connsiteY2272" fmla="*/ 1375043 h 4876095"/>
              <a:gd name="connsiteX2273" fmla="*/ 2084209 w 4421941"/>
              <a:gd name="connsiteY2273" fmla="*/ 1446574 h 4876095"/>
              <a:gd name="connsiteX2274" fmla="*/ 2102367 w 4421941"/>
              <a:gd name="connsiteY2274" fmla="*/ 1480920 h 4876095"/>
              <a:gd name="connsiteX2275" fmla="*/ 2114749 w 4421941"/>
              <a:gd name="connsiteY2275" fmla="*/ 1515268 h 4876095"/>
              <a:gd name="connsiteX2276" fmla="*/ 2126198 w 4421941"/>
              <a:gd name="connsiteY2276" fmla="*/ 1557225 h 4876095"/>
              <a:gd name="connsiteX2277" fmla="*/ 2137680 w 4421941"/>
              <a:gd name="connsiteY2277" fmla="*/ 1599182 h 4876095"/>
              <a:gd name="connsiteX2278" fmla="*/ 2195894 w 4421941"/>
              <a:gd name="connsiteY2278" fmla="*/ 1664072 h 4876095"/>
              <a:gd name="connsiteX2279" fmla="*/ 2282746 w 4421941"/>
              <a:gd name="connsiteY2279" fmla="*/ 1683132 h 4876095"/>
              <a:gd name="connsiteX2280" fmla="*/ 2275102 w 4421941"/>
              <a:gd name="connsiteY2280" fmla="*/ 1641174 h 4876095"/>
              <a:gd name="connsiteX2281" fmla="*/ 2313288 w 4421941"/>
              <a:gd name="connsiteY2281" fmla="*/ 1622081 h 4876095"/>
              <a:gd name="connsiteX2282" fmla="*/ 2317092 w 4421941"/>
              <a:gd name="connsiteY2282" fmla="*/ 1607794 h 4876095"/>
              <a:gd name="connsiteX2283" fmla="*/ 2320898 w 4421941"/>
              <a:gd name="connsiteY2283" fmla="*/ 1576319 h 4876095"/>
              <a:gd name="connsiteX2284" fmla="*/ 2356213 w 4421941"/>
              <a:gd name="connsiteY2284" fmla="*/ 1592506 h 4876095"/>
              <a:gd name="connsiteX2285" fmla="*/ 2397267 w 4421941"/>
              <a:gd name="connsiteY2285" fmla="*/ 1614469 h 4876095"/>
              <a:gd name="connsiteX2286" fmla="*/ 2444967 w 4421941"/>
              <a:gd name="connsiteY2286" fmla="*/ 1622081 h 4876095"/>
              <a:gd name="connsiteX2287" fmla="*/ 2481250 w 4421941"/>
              <a:gd name="connsiteY2287" fmla="*/ 1583928 h 4876095"/>
              <a:gd name="connsiteX2288" fmla="*/ 2505083 w 4421941"/>
              <a:gd name="connsiteY2288" fmla="*/ 1502851 h 4876095"/>
              <a:gd name="connsiteX2289" fmla="*/ 2534689 w 4421941"/>
              <a:gd name="connsiteY2289" fmla="*/ 1416067 h 4876095"/>
              <a:gd name="connsiteX2290" fmla="*/ 2505082 w 4421941"/>
              <a:gd name="connsiteY2290" fmla="*/ 1384591 h 4876095"/>
              <a:gd name="connsiteX2291" fmla="*/ 2527045 w 4421941"/>
              <a:gd name="connsiteY2291" fmla="*/ 1347406 h 4876095"/>
              <a:gd name="connsiteX2292" fmla="*/ 2620573 w 4421941"/>
              <a:gd name="connsiteY2292" fmla="*/ 1212956 h 4876095"/>
              <a:gd name="connsiteX2293" fmla="*/ 2702652 w 4421941"/>
              <a:gd name="connsiteY2293" fmla="*/ 1073165 h 4876095"/>
              <a:gd name="connsiteX2294" fmla="*/ 2745609 w 4421941"/>
              <a:gd name="connsiteY2294" fmla="*/ 1003872 h 4876095"/>
              <a:gd name="connsiteX2295" fmla="*/ 2794277 w 4421941"/>
              <a:gd name="connsiteY2295" fmla="*/ 951399 h 4876095"/>
              <a:gd name="connsiteX2296" fmla="*/ 2847716 w 4421941"/>
              <a:gd name="connsiteY2296" fmla="*/ 879669 h 4876095"/>
              <a:gd name="connsiteX2297" fmla="*/ 2901155 w 4421941"/>
              <a:gd name="connsiteY2297" fmla="*/ 813678 h 4876095"/>
              <a:gd name="connsiteX2298" fmla="*/ 2931594 w 4421941"/>
              <a:gd name="connsiteY2298" fmla="*/ 790791 h 4876095"/>
              <a:gd name="connsiteX2299" fmla="*/ 2956461 w 4421941"/>
              <a:gd name="connsiteY2299" fmla="*/ 753588 h 4876095"/>
              <a:gd name="connsiteX2300" fmla="*/ 3023745 w 4421941"/>
              <a:gd name="connsiteY2300" fmla="*/ 640276 h 4876095"/>
              <a:gd name="connsiteX2301" fmla="*/ 3225774 w 4421941"/>
              <a:gd name="connsiteY2301" fmla="*/ 373315 h 4876095"/>
              <a:gd name="connsiteX2302" fmla="*/ 3261300 w 4421941"/>
              <a:gd name="connsiteY2302" fmla="*/ 336567 h 4876095"/>
              <a:gd name="connsiteX2303" fmla="*/ 3268443 w 4421941"/>
              <a:gd name="connsiteY2303" fmla="*/ 324871 h 4876095"/>
              <a:gd name="connsiteX2304" fmla="*/ 3269132 w 4421941"/>
              <a:gd name="connsiteY2304" fmla="*/ 324970 h 4876095"/>
              <a:gd name="connsiteX2305" fmla="*/ 3269701 w 4421941"/>
              <a:gd name="connsiteY2305" fmla="*/ 322813 h 4876095"/>
              <a:gd name="connsiteX2306" fmla="*/ 3268443 w 4421941"/>
              <a:gd name="connsiteY2306" fmla="*/ 324871 h 4876095"/>
              <a:gd name="connsiteX2307" fmla="*/ 3265828 w 4421941"/>
              <a:gd name="connsiteY2307" fmla="*/ 324494 h 4876095"/>
              <a:gd name="connsiteX2308" fmla="*/ 3291359 w 4421941"/>
              <a:gd name="connsiteY2308" fmla="*/ 287075 h 4876095"/>
              <a:gd name="connsiteX2309" fmla="*/ 3283056 w 4421941"/>
              <a:gd name="connsiteY2309" fmla="*/ 293227 h 4876095"/>
              <a:gd name="connsiteX2310" fmla="*/ 3273747 w 4421941"/>
              <a:gd name="connsiteY2310" fmla="*/ 292171 h 4876095"/>
              <a:gd name="connsiteX2311" fmla="*/ 3248208 w 4421941"/>
              <a:gd name="connsiteY2311" fmla="*/ 318976 h 4876095"/>
              <a:gd name="connsiteX2312" fmla="*/ 3207845 w 4421941"/>
              <a:gd name="connsiteY2312" fmla="*/ 363160 h 4876095"/>
              <a:gd name="connsiteX2313" fmla="*/ 3173228 w 4421941"/>
              <a:gd name="connsiteY2313" fmla="*/ 401823 h 4876095"/>
              <a:gd name="connsiteX2314" fmla="*/ 3180892 w 4421941"/>
              <a:gd name="connsiteY2314" fmla="*/ 391363 h 4876095"/>
              <a:gd name="connsiteX2315" fmla="*/ 3225876 w 4421941"/>
              <a:gd name="connsiteY2315" fmla="*/ 341463 h 4876095"/>
              <a:gd name="connsiteX2316" fmla="*/ 3316514 w 4421941"/>
              <a:gd name="connsiteY2316" fmla="*/ 236274 h 4876095"/>
              <a:gd name="connsiteX2317" fmla="*/ 3366835 w 4421941"/>
              <a:gd name="connsiteY2317" fmla="*/ 182358 h 4876095"/>
              <a:gd name="connsiteX2318" fmla="*/ 3414532 w 4421941"/>
              <a:gd name="connsiteY2318" fmla="*/ 133403 h 4876095"/>
              <a:gd name="connsiteX2319" fmla="*/ 3361148 w 4421941"/>
              <a:gd name="connsiteY2319" fmla="*/ 193110 h 4876095"/>
              <a:gd name="connsiteX2320" fmla="*/ 3343914 w 4421941"/>
              <a:gd name="connsiteY2320" fmla="*/ 213760 h 4876095"/>
              <a:gd name="connsiteX2321" fmla="*/ 3364096 w 4421941"/>
              <a:gd name="connsiteY2321" fmla="*/ 199901 h 4876095"/>
              <a:gd name="connsiteX2322" fmla="*/ 3487497 w 4421941"/>
              <a:gd name="connsiteY2322" fmla="*/ 69868 h 4876095"/>
              <a:gd name="connsiteX2323" fmla="*/ 3377204 w 4421941"/>
              <a:gd name="connsiteY2323" fmla="*/ 194210 h 4876095"/>
              <a:gd name="connsiteX2324" fmla="*/ 3370916 w 4421941"/>
              <a:gd name="connsiteY2324" fmla="*/ 205009 h 4876095"/>
              <a:gd name="connsiteX2325" fmla="*/ 3378134 w 4421941"/>
              <a:gd name="connsiteY2325" fmla="*/ 196353 h 4876095"/>
              <a:gd name="connsiteX2326" fmla="*/ 3441799 w 4421941"/>
              <a:gd name="connsiteY2326" fmla="*/ 129848 h 4876095"/>
              <a:gd name="connsiteX2327" fmla="*/ 3483589 w 4421941"/>
              <a:gd name="connsiteY2327" fmla="*/ 88143 h 4876095"/>
              <a:gd name="connsiteX2328" fmla="*/ 3479571 w 4421941"/>
              <a:gd name="connsiteY2328" fmla="*/ 95595 h 4876095"/>
              <a:gd name="connsiteX2329" fmla="*/ 3479427 w 4421941"/>
              <a:gd name="connsiteY2329" fmla="*/ 95939 h 4876095"/>
              <a:gd name="connsiteX2330" fmla="*/ 3477717 w 4421941"/>
              <a:gd name="connsiteY2330" fmla="*/ 97901 h 4876095"/>
              <a:gd name="connsiteX2331" fmla="*/ 3449535 w 4421941"/>
              <a:gd name="connsiteY2331" fmla="*/ 128402 h 4876095"/>
              <a:gd name="connsiteX2332" fmla="*/ 3472361 w 4421941"/>
              <a:gd name="connsiteY2332" fmla="*/ 110845 h 4876095"/>
              <a:gd name="connsiteX2333" fmla="*/ 3474331 w 4421941"/>
              <a:gd name="connsiteY2333" fmla="*/ 108625 h 4876095"/>
              <a:gd name="connsiteX2334" fmla="*/ 3475686 w 4421941"/>
              <a:gd name="connsiteY2334" fmla="*/ 112789 h 4876095"/>
              <a:gd name="connsiteX2335" fmla="*/ 3481642 w 4421941"/>
              <a:gd name="connsiteY2335" fmla="*/ 104791 h 4876095"/>
              <a:gd name="connsiteX2336" fmla="*/ 3487548 w 4421941"/>
              <a:gd name="connsiteY2336" fmla="*/ 94340 h 4876095"/>
              <a:gd name="connsiteX2337" fmla="*/ 3493468 w 4421941"/>
              <a:gd name="connsiteY2337" fmla="*/ 88513 h 4876095"/>
              <a:gd name="connsiteX2338" fmla="*/ 3478654 w 4421941"/>
              <a:gd name="connsiteY2338" fmla="*/ 110662 h 4876095"/>
              <a:gd name="connsiteX2339" fmla="*/ 3371073 w 4421941"/>
              <a:gd name="connsiteY2339" fmla="*/ 225754 h 4876095"/>
              <a:gd name="connsiteX2340" fmla="*/ 3332962 w 4421941"/>
              <a:gd name="connsiteY2340" fmla="*/ 274159 h 4876095"/>
              <a:gd name="connsiteX2341" fmla="*/ 3339322 w 4421941"/>
              <a:gd name="connsiteY2341" fmla="*/ 268423 h 4876095"/>
              <a:gd name="connsiteX2342" fmla="*/ 3427883 w 4421941"/>
              <a:gd name="connsiteY2342" fmla="*/ 174756 h 4876095"/>
              <a:gd name="connsiteX2343" fmla="*/ 3460937 w 4421941"/>
              <a:gd name="connsiteY2343" fmla="*/ 139166 h 4876095"/>
              <a:gd name="connsiteX2344" fmla="*/ 3444490 w 4421941"/>
              <a:gd name="connsiteY2344" fmla="*/ 162447 h 4876095"/>
              <a:gd name="connsiteX2345" fmla="*/ 3348489 w 4421941"/>
              <a:gd name="connsiteY2345" fmla="*/ 269964 h 4876095"/>
              <a:gd name="connsiteX2346" fmla="*/ 3312867 w 4421941"/>
              <a:gd name="connsiteY2346" fmla="*/ 314313 h 4876095"/>
              <a:gd name="connsiteX2347" fmla="*/ 3339404 w 4421941"/>
              <a:gd name="connsiteY2347" fmla="*/ 284103 h 4876095"/>
              <a:gd name="connsiteX2348" fmla="*/ 3368815 w 4421941"/>
              <a:gd name="connsiteY2348" fmla="*/ 255618 h 4876095"/>
              <a:gd name="connsiteX2349" fmla="*/ 3322101 w 4421941"/>
              <a:gd name="connsiteY2349" fmla="*/ 310304 h 4876095"/>
              <a:gd name="connsiteX2350" fmla="*/ 3311161 w 4421941"/>
              <a:gd name="connsiteY2350" fmla="*/ 330771 h 4876095"/>
              <a:gd name="connsiteX2351" fmla="*/ 3260091 w 4421941"/>
              <a:gd name="connsiteY2351" fmla="*/ 394994 h 4876095"/>
              <a:gd name="connsiteX2352" fmla="*/ 3253805 w 4421941"/>
              <a:gd name="connsiteY2352" fmla="*/ 405792 h 4876095"/>
              <a:gd name="connsiteX2353" fmla="*/ 3269327 w 4421941"/>
              <a:gd name="connsiteY2353" fmla="*/ 390986 h 4876095"/>
              <a:gd name="connsiteX2354" fmla="*/ 3386434 w 4421941"/>
              <a:gd name="connsiteY2354" fmla="*/ 261136 h 4876095"/>
              <a:gd name="connsiteX2355" fmla="*/ 3292450 w 4421941"/>
              <a:gd name="connsiteY2355" fmla="*/ 373300 h 4876095"/>
              <a:gd name="connsiteX2356" fmla="*/ 3287169 w 4421941"/>
              <a:gd name="connsiteY2356" fmla="*/ 391307 h 4876095"/>
              <a:gd name="connsiteX2357" fmla="*/ 3402192 w 4421941"/>
              <a:gd name="connsiteY2357" fmla="*/ 262365 h 4876095"/>
              <a:gd name="connsiteX2358" fmla="*/ 3417086 w 4421941"/>
              <a:gd name="connsiteY2358" fmla="*/ 255899 h 4876095"/>
              <a:gd name="connsiteX2359" fmla="*/ 3344055 w 4421941"/>
              <a:gd name="connsiteY2359" fmla="*/ 345372 h 4876095"/>
              <a:gd name="connsiteX2360" fmla="*/ 3333969 w 4421941"/>
              <a:gd name="connsiteY2360" fmla="*/ 362919 h 4876095"/>
              <a:gd name="connsiteX2361" fmla="*/ 3398353 w 4421941"/>
              <a:gd name="connsiteY2361" fmla="*/ 290526 h 4876095"/>
              <a:gd name="connsiteX2362" fmla="*/ 3423970 w 4421941"/>
              <a:gd name="connsiteY2362" fmla="*/ 261049 h 4876095"/>
              <a:gd name="connsiteX2363" fmla="*/ 3417900 w 4421941"/>
              <a:gd name="connsiteY2363" fmla="*/ 277835 h 4876095"/>
              <a:gd name="connsiteX2364" fmla="*/ 3435731 w 4421941"/>
              <a:gd name="connsiteY2364" fmla="*/ 257864 h 4876095"/>
              <a:gd name="connsiteX2365" fmla="*/ 3447375 w 4421941"/>
              <a:gd name="connsiteY2365" fmla="*/ 234989 h 4876095"/>
              <a:gd name="connsiteX2366" fmla="*/ 3459307 w 4421941"/>
              <a:gd name="connsiteY2366" fmla="*/ 221853 h 4876095"/>
              <a:gd name="connsiteX2367" fmla="*/ 3460739 w 4421941"/>
              <a:gd name="connsiteY2367" fmla="*/ 220262 h 4876095"/>
              <a:gd name="connsiteX2368" fmla="*/ 3456629 w 4421941"/>
              <a:gd name="connsiteY2368" fmla="*/ 229698 h 4876095"/>
              <a:gd name="connsiteX2369" fmla="*/ 3439069 w 4421941"/>
              <a:gd name="connsiteY2369" fmla="*/ 266337 h 4876095"/>
              <a:gd name="connsiteX2370" fmla="*/ 3394229 w 4421941"/>
              <a:gd name="connsiteY2370" fmla="*/ 350458 h 4876095"/>
              <a:gd name="connsiteX2371" fmla="*/ 3412463 w 4421941"/>
              <a:gd name="connsiteY2371" fmla="*/ 327126 h 4876095"/>
              <a:gd name="connsiteX2372" fmla="*/ 3434891 w 4421941"/>
              <a:gd name="connsiteY2372" fmla="*/ 288664 h 4876095"/>
              <a:gd name="connsiteX2373" fmla="*/ 3447348 w 4421941"/>
              <a:gd name="connsiteY2373" fmla="*/ 277650 h 4876095"/>
              <a:gd name="connsiteX2374" fmla="*/ 3452991 w 4421941"/>
              <a:gd name="connsiteY2374" fmla="*/ 261240 h 4876095"/>
              <a:gd name="connsiteX2375" fmla="*/ 3465740 w 4421941"/>
              <a:gd name="connsiteY2375" fmla="*/ 249971 h 4876095"/>
              <a:gd name="connsiteX2376" fmla="*/ 3484539 w 4421941"/>
              <a:gd name="connsiteY2376" fmla="*/ 211112 h 4876095"/>
              <a:gd name="connsiteX2377" fmla="*/ 3480071 w 4421941"/>
              <a:gd name="connsiteY2377" fmla="*/ 233695 h 4876095"/>
              <a:gd name="connsiteX2378" fmla="*/ 3467049 w 4421941"/>
              <a:gd name="connsiteY2378" fmla="*/ 260236 h 4876095"/>
              <a:gd name="connsiteX2379" fmla="*/ 3468512 w 4421941"/>
              <a:gd name="connsiteY2379" fmla="*/ 273970 h 4876095"/>
              <a:gd name="connsiteX2380" fmla="*/ 3451827 w 4421941"/>
              <a:gd name="connsiteY2380" fmla="*/ 308709 h 4876095"/>
              <a:gd name="connsiteX2381" fmla="*/ 3427506 w 4421941"/>
              <a:gd name="connsiteY2381" fmla="*/ 347432 h 4876095"/>
              <a:gd name="connsiteX2382" fmla="*/ 3427941 w 4421941"/>
              <a:gd name="connsiteY2382" fmla="*/ 346530 h 4876095"/>
              <a:gd name="connsiteX2383" fmla="*/ 3429019 w 4421941"/>
              <a:gd name="connsiteY2383" fmla="*/ 344383 h 4876095"/>
              <a:gd name="connsiteX2384" fmla="*/ 3428755 w 4421941"/>
              <a:gd name="connsiteY2384" fmla="*/ 344847 h 4876095"/>
              <a:gd name="connsiteX2385" fmla="*/ 3427941 w 4421941"/>
              <a:gd name="connsiteY2385" fmla="*/ 346530 h 4876095"/>
              <a:gd name="connsiteX2386" fmla="*/ 3427421 w 4421941"/>
              <a:gd name="connsiteY2386" fmla="*/ 347566 h 4876095"/>
              <a:gd name="connsiteX2387" fmla="*/ 3427506 w 4421941"/>
              <a:gd name="connsiteY2387" fmla="*/ 347432 h 4876095"/>
              <a:gd name="connsiteX2388" fmla="*/ 3424916 w 4421941"/>
              <a:gd name="connsiteY2388" fmla="*/ 352785 h 4876095"/>
              <a:gd name="connsiteX2389" fmla="*/ 3419902 w 4421941"/>
              <a:gd name="connsiteY2389" fmla="*/ 369240 h 4876095"/>
              <a:gd name="connsiteX2390" fmla="*/ 3434663 w 4421941"/>
              <a:gd name="connsiteY2390" fmla="*/ 341164 h 4876095"/>
              <a:gd name="connsiteX2391" fmla="*/ 3482711 w 4421941"/>
              <a:gd name="connsiteY2391" fmla="*/ 253602 h 4876095"/>
              <a:gd name="connsiteX2392" fmla="*/ 3501234 w 4421941"/>
              <a:gd name="connsiteY2392" fmla="*/ 230015 h 4876095"/>
              <a:gd name="connsiteX2393" fmla="*/ 3517598 w 4421941"/>
              <a:gd name="connsiteY2393" fmla="*/ 204128 h 4876095"/>
              <a:gd name="connsiteX2394" fmla="*/ 3533256 w 4421941"/>
              <a:gd name="connsiteY2394" fmla="*/ 205313 h 4876095"/>
              <a:gd name="connsiteX2395" fmla="*/ 3563202 w 4421941"/>
              <a:gd name="connsiteY2395" fmla="*/ 145175 h 4876095"/>
              <a:gd name="connsiteX2396" fmla="*/ 3574781 w 4421941"/>
              <a:gd name="connsiteY2396" fmla="*/ 122067 h 4876095"/>
              <a:gd name="connsiteX2397" fmla="*/ 3577433 w 4421941"/>
              <a:gd name="connsiteY2397" fmla="*/ 120445 h 4876095"/>
              <a:gd name="connsiteX2398" fmla="*/ 3584606 w 4421941"/>
              <a:gd name="connsiteY2398" fmla="*/ 115104 h 4876095"/>
              <a:gd name="connsiteX2399" fmla="*/ 3581127 w 4421941"/>
              <a:gd name="connsiteY2399" fmla="*/ 122643 h 4876095"/>
              <a:gd name="connsiteX2400" fmla="*/ 3528786 w 4421941"/>
              <a:gd name="connsiteY2400" fmla="*/ 235715 h 4876095"/>
              <a:gd name="connsiteX2401" fmla="*/ 3508112 w 4421941"/>
              <a:gd name="connsiteY2401" fmla="*/ 279838 h 4876095"/>
              <a:gd name="connsiteX2402" fmla="*/ 3494531 w 4421941"/>
              <a:gd name="connsiteY2402" fmla="*/ 314088 h 4876095"/>
              <a:gd name="connsiteX2403" fmla="*/ 3487012 w 4421941"/>
              <a:gd name="connsiteY2403" fmla="*/ 335763 h 4876095"/>
              <a:gd name="connsiteX2404" fmla="*/ 3491391 w 4421941"/>
              <a:gd name="connsiteY2404" fmla="*/ 354134 h 4876095"/>
              <a:gd name="connsiteX2405" fmla="*/ 3526978 w 4421941"/>
              <a:gd name="connsiteY2405" fmla="*/ 285403 h 4876095"/>
              <a:gd name="connsiteX2406" fmla="*/ 3556359 w 4421941"/>
              <a:gd name="connsiteY2406" fmla="*/ 240795 h 4876095"/>
              <a:gd name="connsiteX2407" fmla="*/ 3566942 w 4421941"/>
              <a:gd name="connsiteY2407" fmla="*/ 235045 h 4876095"/>
              <a:gd name="connsiteX2408" fmla="*/ 3593254 w 4421941"/>
              <a:gd name="connsiteY2408" fmla="*/ 182330 h 4876095"/>
              <a:gd name="connsiteX2409" fmla="*/ 3590973 w 4421941"/>
              <a:gd name="connsiteY2409" fmla="*/ 198773 h 4876095"/>
              <a:gd name="connsiteX2410" fmla="*/ 3590253 w 4421941"/>
              <a:gd name="connsiteY2410" fmla="*/ 197489 h 4876095"/>
              <a:gd name="connsiteX2411" fmla="*/ 3591110 w 4421941"/>
              <a:gd name="connsiteY2411" fmla="*/ 195046 h 4876095"/>
              <a:gd name="connsiteX2412" fmla="*/ 3589788 w 4421941"/>
              <a:gd name="connsiteY2412" fmla="*/ 196664 h 4876095"/>
              <a:gd name="connsiteX2413" fmla="*/ 3590253 w 4421941"/>
              <a:gd name="connsiteY2413" fmla="*/ 197489 h 4876095"/>
              <a:gd name="connsiteX2414" fmla="*/ 3588678 w 4421941"/>
              <a:gd name="connsiteY2414" fmla="*/ 201981 h 4876095"/>
              <a:gd name="connsiteX2415" fmla="*/ 3586875 w 4421941"/>
              <a:gd name="connsiteY2415" fmla="*/ 204500 h 4876095"/>
              <a:gd name="connsiteX2416" fmla="*/ 3585601 w 4421941"/>
              <a:gd name="connsiteY2416" fmla="*/ 207730 h 4876095"/>
              <a:gd name="connsiteX2417" fmla="*/ 3588512 w 4421941"/>
              <a:gd name="connsiteY2417" fmla="*/ 220184 h 4876095"/>
              <a:gd name="connsiteX2418" fmla="*/ 3563939 w 4421941"/>
              <a:gd name="connsiteY2418" fmla="*/ 271364 h 4876095"/>
              <a:gd name="connsiteX2419" fmla="*/ 3565538 w 4421941"/>
              <a:gd name="connsiteY2419" fmla="*/ 281373 h 4876095"/>
              <a:gd name="connsiteX2420" fmla="*/ 3535591 w 4421941"/>
              <a:gd name="connsiteY2420" fmla="*/ 341509 h 4876095"/>
              <a:gd name="connsiteX2421" fmla="*/ 3502036 w 4421941"/>
              <a:gd name="connsiteY2421" fmla="*/ 400627 h 4876095"/>
              <a:gd name="connsiteX2422" fmla="*/ 3501743 w 4421941"/>
              <a:gd name="connsiteY2422" fmla="*/ 408702 h 4876095"/>
              <a:gd name="connsiteX2423" fmla="*/ 3534895 w 4421941"/>
              <a:gd name="connsiteY2423" fmla="*/ 352945 h 4876095"/>
              <a:gd name="connsiteX2424" fmla="*/ 3613924 w 4421941"/>
              <a:gd name="connsiteY2424" fmla="*/ 206661 h 4876095"/>
              <a:gd name="connsiteX2425" fmla="*/ 3650482 w 4421941"/>
              <a:gd name="connsiteY2425" fmla="*/ 129993 h 4876095"/>
              <a:gd name="connsiteX2426" fmla="*/ 3655127 w 4421941"/>
              <a:gd name="connsiteY2426" fmla="*/ 126216 h 4876095"/>
              <a:gd name="connsiteX2427" fmla="*/ 3665468 w 4421941"/>
              <a:gd name="connsiteY2427" fmla="*/ 116726 h 4876095"/>
              <a:gd name="connsiteX2428" fmla="*/ 3655579 w 4421941"/>
              <a:gd name="connsiteY2428" fmla="*/ 141659 h 4876095"/>
              <a:gd name="connsiteX2429" fmla="*/ 3646169 w 4421941"/>
              <a:gd name="connsiteY2429" fmla="*/ 161401 h 4876095"/>
              <a:gd name="connsiteX2430" fmla="*/ 3655579 w 4421941"/>
              <a:gd name="connsiteY2430" fmla="*/ 141659 h 4876095"/>
              <a:gd name="connsiteX2431" fmla="*/ 3668582 w 4421941"/>
              <a:gd name="connsiteY2431" fmla="*/ 119257 h 4876095"/>
              <a:gd name="connsiteX2432" fmla="*/ 3673261 w 4421941"/>
              <a:gd name="connsiteY2432" fmla="*/ 123440 h 4876095"/>
              <a:gd name="connsiteX2433" fmla="*/ 3669390 w 4421941"/>
              <a:gd name="connsiteY2433" fmla="*/ 125120 h 4876095"/>
              <a:gd name="connsiteX2434" fmla="*/ 3673261 w 4421941"/>
              <a:gd name="connsiteY2434" fmla="*/ 123440 h 4876095"/>
              <a:gd name="connsiteX2435" fmla="*/ 3679412 w 4421941"/>
              <a:gd name="connsiteY2435" fmla="*/ 116884 h 4876095"/>
              <a:gd name="connsiteX2436" fmla="*/ 3669451 w 4421941"/>
              <a:gd name="connsiteY2436" fmla="*/ 140036 h 4876095"/>
              <a:gd name="connsiteX2437" fmla="*/ 3665264 w 4421941"/>
              <a:gd name="connsiteY2437" fmla="*/ 146683 h 4876095"/>
              <a:gd name="connsiteX2438" fmla="*/ 3662551 w 4421941"/>
              <a:gd name="connsiteY2438" fmla="*/ 149327 h 4876095"/>
              <a:gd name="connsiteX2439" fmla="*/ 3665158 w 4421941"/>
              <a:gd name="connsiteY2439" fmla="*/ 150014 h 4876095"/>
              <a:gd name="connsiteX2440" fmla="*/ 3651828 w 4421941"/>
              <a:gd name="connsiteY2440" fmla="*/ 180995 h 4876095"/>
              <a:gd name="connsiteX2441" fmla="*/ 3645300 w 4421941"/>
              <a:gd name="connsiteY2441" fmla="*/ 188694 h 4876095"/>
              <a:gd name="connsiteX2442" fmla="*/ 3629653 w 4421941"/>
              <a:gd name="connsiteY2442" fmla="*/ 205660 h 4876095"/>
              <a:gd name="connsiteX2443" fmla="*/ 3613350 w 4421941"/>
              <a:gd name="connsiteY2443" fmla="*/ 228455 h 4876095"/>
              <a:gd name="connsiteX2444" fmla="*/ 3646261 w 4421941"/>
              <a:gd name="connsiteY2444" fmla="*/ 193353 h 4876095"/>
              <a:gd name="connsiteX2445" fmla="*/ 3646663 w 4421941"/>
              <a:gd name="connsiteY2445" fmla="*/ 193001 h 4876095"/>
              <a:gd name="connsiteX2446" fmla="*/ 3643029 w 4421941"/>
              <a:gd name="connsiteY2446" fmla="*/ 201446 h 4876095"/>
              <a:gd name="connsiteX2447" fmla="*/ 3573590 w 4421941"/>
              <a:gd name="connsiteY2447" fmla="*/ 345186 h 4876095"/>
              <a:gd name="connsiteX2448" fmla="*/ 3585283 w 4421941"/>
              <a:gd name="connsiteY2448" fmla="*/ 329440 h 4876095"/>
              <a:gd name="connsiteX2449" fmla="*/ 3584284 w 4421941"/>
              <a:gd name="connsiteY2449" fmla="*/ 338433 h 4876095"/>
              <a:gd name="connsiteX2450" fmla="*/ 3552869 w 4421941"/>
              <a:gd name="connsiteY2450" fmla="*/ 376193 h 4876095"/>
              <a:gd name="connsiteX2451" fmla="*/ 3579327 w 4421941"/>
              <a:gd name="connsiteY2451" fmla="*/ 350237 h 4876095"/>
              <a:gd name="connsiteX2452" fmla="*/ 3578353 w 4421941"/>
              <a:gd name="connsiteY2452" fmla="*/ 352407 h 4876095"/>
              <a:gd name="connsiteX2453" fmla="*/ 3557433 w 4421941"/>
              <a:gd name="connsiteY2453" fmla="*/ 403955 h 4876095"/>
              <a:gd name="connsiteX2454" fmla="*/ 3599701 w 4421941"/>
              <a:gd name="connsiteY2454" fmla="*/ 336532 h 4876095"/>
              <a:gd name="connsiteX2455" fmla="*/ 3604641 w 4421941"/>
              <a:gd name="connsiteY2455" fmla="*/ 347193 h 4876095"/>
              <a:gd name="connsiteX2456" fmla="*/ 3611883 w 4421941"/>
              <a:gd name="connsiteY2456" fmla="*/ 340791 h 4876095"/>
              <a:gd name="connsiteX2457" fmla="*/ 3594824 w 4421941"/>
              <a:gd name="connsiteY2457" fmla="*/ 378113 h 4876095"/>
              <a:gd name="connsiteX2458" fmla="*/ 3574423 w 4421941"/>
              <a:gd name="connsiteY2458" fmla="*/ 414783 h 4876095"/>
              <a:gd name="connsiteX2459" fmla="*/ 3577760 w 4421941"/>
              <a:gd name="connsiteY2459" fmla="*/ 423255 h 4876095"/>
              <a:gd name="connsiteX2460" fmla="*/ 3556798 w 4421941"/>
              <a:gd name="connsiteY2460" fmla="*/ 467634 h 4876095"/>
              <a:gd name="connsiteX2461" fmla="*/ 3582273 w 4421941"/>
              <a:gd name="connsiteY2461" fmla="*/ 437901 h 4876095"/>
              <a:gd name="connsiteX2462" fmla="*/ 3608315 w 4421941"/>
              <a:gd name="connsiteY2462" fmla="*/ 392638 h 4876095"/>
              <a:gd name="connsiteX2463" fmla="*/ 3663600 w 4421941"/>
              <a:gd name="connsiteY2463" fmla="*/ 306491 h 4876095"/>
              <a:gd name="connsiteX2464" fmla="*/ 3618628 w 4421941"/>
              <a:gd name="connsiteY2464" fmla="*/ 394342 h 4876095"/>
              <a:gd name="connsiteX2465" fmla="*/ 3599671 w 4421941"/>
              <a:gd name="connsiteY2465" fmla="*/ 437549 h 4876095"/>
              <a:gd name="connsiteX2466" fmla="*/ 3601134 w 4421941"/>
              <a:gd name="connsiteY2466" fmla="*/ 451284 h 4876095"/>
              <a:gd name="connsiteX2467" fmla="*/ 3576700 w 4421941"/>
              <a:gd name="connsiteY2467" fmla="*/ 490918 h 4876095"/>
              <a:gd name="connsiteX2468" fmla="*/ 3586719 w 4421941"/>
              <a:gd name="connsiteY2468" fmla="*/ 500696 h 4876095"/>
              <a:gd name="connsiteX2469" fmla="*/ 3560674 w 4421941"/>
              <a:gd name="connsiteY2469" fmla="*/ 553777 h 4876095"/>
              <a:gd name="connsiteX2470" fmla="*/ 3561772 w 4421941"/>
              <a:gd name="connsiteY2470" fmla="*/ 555279 h 4876095"/>
              <a:gd name="connsiteX2471" fmla="*/ 3562139 w 4421941"/>
              <a:gd name="connsiteY2471" fmla="*/ 555779 h 4876095"/>
              <a:gd name="connsiteX2472" fmla="*/ 3561976 w 4421941"/>
              <a:gd name="connsiteY2472" fmla="*/ 555557 h 4876095"/>
              <a:gd name="connsiteX2473" fmla="*/ 3561772 w 4421941"/>
              <a:gd name="connsiteY2473" fmla="*/ 555279 h 4876095"/>
              <a:gd name="connsiteX2474" fmla="*/ 3561162 w 4421941"/>
              <a:gd name="connsiteY2474" fmla="*/ 554444 h 4876095"/>
              <a:gd name="connsiteX2475" fmla="*/ 3560674 w 4421941"/>
              <a:gd name="connsiteY2475" fmla="*/ 553777 h 4876095"/>
              <a:gd name="connsiteX2476" fmla="*/ 3586579 w 4421941"/>
              <a:gd name="connsiteY2476" fmla="*/ 512241 h 4876095"/>
              <a:gd name="connsiteX2477" fmla="*/ 3628979 w 4421941"/>
              <a:gd name="connsiteY2477" fmla="*/ 448909 h 4876095"/>
              <a:gd name="connsiteX2478" fmla="*/ 3635436 w 4421941"/>
              <a:gd name="connsiteY2478" fmla="*/ 439305 h 4876095"/>
              <a:gd name="connsiteX2479" fmla="*/ 3636186 w 4421941"/>
              <a:gd name="connsiteY2479" fmla="*/ 439564 h 4876095"/>
              <a:gd name="connsiteX2480" fmla="*/ 3637022 w 4421941"/>
              <a:gd name="connsiteY2480" fmla="*/ 436125 h 4876095"/>
              <a:gd name="connsiteX2481" fmla="*/ 3631898 w 4421941"/>
              <a:gd name="connsiteY2481" fmla="*/ 478361 h 4876095"/>
              <a:gd name="connsiteX2482" fmla="*/ 3630259 w 4421941"/>
              <a:gd name="connsiteY2482" fmla="*/ 488279 h 4876095"/>
              <a:gd name="connsiteX2483" fmla="*/ 3632657 w 4421941"/>
              <a:gd name="connsiteY2483" fmla="*/ 486536 h 4876095"/>
              <a:gd name="connsiteX2484" fmla="*/ 3630417 w 4421941"/>
              <a:gd name="connsiteY2484" fmla="*/ 492949 h 4876095"/>
              <a:gd name="connsiteX2485" fmla="*/ 3629079 w 4421941"/>
              <a:gd name="connsiteY2485" fmla="*/ 495416 h 4876095"/>
              <a:gd name="connsiteX2486" fmla="*/ 3624187 w 4421941"/>
              <a:gd name="connsiteY2486" fmla="*/ 525003 h 4876095"/>
              <a:gd name="connsiteX2487" fmla="*/ 3621992 w 4421941"/>
              <a:gd name="connsiteY2487" fmla="*/ 537573 h 4876095"/>
              <a:gd name="connsiteX2488" fmla="*/ 3624717 w 4421941"/>
              <a:gd name="connsiteY2488" fmla="*/ 534641 h 4876095"/>
              <a:gd name="connsiteX2489" fmla="*/ 3631256 w 4421941"/>
              <a:gd name="connsiteY2489" fmla="*/ 525044 h 4876095"/>
              <a:gd name="connsiteX2490" fmla="*/ 3633364 w 4421941"/>
              <a:gd name="connsiteY2490" fmla="*/ 521678 h 4876095"/>
              <a:gd name="connsiteX2491" fmla="*/ 3649285 w 4421941"/>
              <a:gd name="connsiteY2491" fmla="*/ 504029 h 4876095"/>
              <a:gd name="connsiteX2492" fmla="*/ 3672850 w 4421941"/>
              <a:gd name="connsiteY2492" fmla="*/ 482110 h 4876095"/>
              <a:gd name="connsiteX2493" fmla="*/ 3670325 w 4421941"/>
              <a:gd name="connsiteY2493" fmla="*/ 485593 h 4876095"/>
              <a:gd name="connsiteX2494" fmla="*/ 3706602 w 4421941"/>
              <a:gd name="connsiteY2494" fmla="*/ 446725 h 4876095"/>
              <a:gd name="connsiteX2495" fmla="*/ 3754298 w 4421941"/>
              <a:gd name="connsiteY2495" fmla="*/ 397770 h 4876095"/>
              <a:gd name="connsiteX2496" fmla="*/ 3700914 w 4421941"/>
              <a:gd name="connsiteY2496" fmla="*/ 457476 h 4876095"/>
              <a:gd name="connsiteX2497" fmla="*/ 3683680 w 4421941"/>
              <a:gd name="connsiteY2497" fmla="*/ 478125 h 4876095"/>
              <a:gd name="connsiteX2498" fmla="*/ 3687313 w 4421941"/>
              <a:gd name="connsiteY2498" fmla="*/ 478440 h 4876095"/>
              <a:gd name="connsiteX2499" fmla="*/ 3688252 w 4421941"/>
              <a:gd name="connsiteY2499" fmla="*/ 477819 h 4876095"/>
              <a:gd name="connsiteX2500" fmla="*/ 3693918 w 4421941"/>
              <a:gd name="connsiteY2500" fmla="*/ 471531 h 4876095"/>
              <a:gd name="connsiteX2501" fmla="*/ 3692248 w 4421941"/>
              <a:gd name="connsiteY2501" fmla="*/ 474732 h 4876095"/>
              <a:gd name="connsiteX2502" fmla="*/ 3691872 w 4421941"/>
              <a:gd name="connsiteY2502" fmla="*/ 475424 h 4876095"/>
              <a:gd name="connsiteX2503" fmla="*/ 3693536 w 4421941"/>
              <a:gd name="connsiteY2503" fmla="*/ 474325 h 4876095"/>
              <a:gd name="connsiteX2504" fmla="*/ 3703860 w 4421941"/>
              <a:gd name="connsiteY2504" fmla="*/ 464266 h 4876095"/>
              <a:gd name="connsiteX2505" fmla="*/ 3827263 w 4421941"/>
              <a:gd name="connsiteY2505" fmla="*/ 334235 h 4876095"/>
              <a:gd name="connsiteX2506" fmla="*/ 3716970 w 4421941"/>
              <a:gd name="connsiteY2506" fmla="*/ 458575 h 4876095"/>
              <a:gd name="connsiteX2507" fmla="*/ 3710683 w 4421941"/>
              <a:gd name="connsiteY2507" fmla="*/ 469375 h 4876095"/>
              <a:gd name="connsiteX2508" fmla="*/ 3717900 w 4421941"/>
              <a:gd name="connsiteY2508" fmla="*/ 460719 h 4876095"/>
              <a:gd name="connsiteX2509" fmla="*/ 3781565 w 4421941"/>
              <a:gd name="connsiteY2509" fmla="*/ 394215 h 4876095"/>
              <a:gd name="connsiteX2510" fmla="*/ 3823355 w 4421941"/>
              <a:gd name="connsiteY2510" fmla="*/ 352510 h 4876095"/>
              <a:gd name="connsiteX2511" fmla="*/ 3819337 w 4421941"/>
              <a:gd name="connsiteY2511" fmla="*/ 359960 h 4876095"/>
              <a:gd name="connsiteX2512" fmla="*/ 3819194 w 4421941"/>
              <a:gd name="connsiteY2512" fmla="*/ 360306 h 4876095"/>
              <a:gd name="connsiteX2513" fmla="*/ 3817482 w 4421941"/>
              <a:gd name="connsiteY2513" fmla="*/ 362268 h 4876095"/>
              <a:gd name="connsiteX2514" fmla="*/ 3789300 w 4421941"/>
              <a:gd name="connsiteY2514" fmla="*/ 392766 h 4876095"/>
              <a:gd name="connsiteX2515" fmla="*/ 3812127 w 4421941"/>
              <a:gd name="connsiteY2515" fmla="*/ 375212 h 4876095"/>
              <a:gd name="connsiteX2516" fmla="*/ 3814097 w 4421941"/>
              <a:gd name="connsiteY2516" fmla="*/ 372989 h 4876095"/>
              <a:gd name="connsiteX2517" fmla="*/ 3815452 w 4421941"/>
              <a:gd name="connsiteY2517" fmla="*/ 377155 h 4876095"/>
              <a:gd name="connsiteX2518" fmla="*/ 3821407 w 4421941"/>
              <a:gd name="connsiteY2518" fmla="*/ 369158 h 4876095"/>
              <a:gd name="connsiteX2519" fmla="*/ 3827312 w 4421941"/>
              <a:gd name="connsiteY2519" fmla="*/ 358707 h 4876095"/>
              <a:gd name="connsiteX2520" fmla="*/ 3833233 w 4421941"/>
              <a:gd name="connsiteY2520" fmla="*/ 352881 h 4876095"/>
              <a:gd name="connsiteX2521" fmla="*/ 3818421 w 4421941"/>
              <a:gd name="connsiteY2521" fmla="*/ 375027 h 4876095"/>
              <a:gd name="connsiteX2522" fmla="*/ 3710839 w 4421941"/>
              <a:gd name="connsiteY2522" fmla="*/ 490120 h 4876095"/>
              <a:gd name="connsiteX2523" fmla="*/ 3696370 w 4421941"/>
              <a:gd name="connsiteY2523" fmla="*/ 505474 h 4876095"/>
              <a:gd name="connsiteX2524" fmla="*/ 3690720 w 4421941"/>
              <a:gd name="connsiteY2524" fmla="*/ 511603 h 4876095"/>
              <a:gd name="connsiteX2525" fmla="*/ 3691367 w 4421941"/>
              <a:gd name="connsiteY2525" fmla="*/ 511505 h 4876095"/>
              <a:gd name="connsiteX2526" fmla="*/ 3697766 w 4421941"/>
              <a:gd name="connsiteY2526" fmla="*/ 510815 h 4876095"/>
              <a:gd name="connsiteX2527" fmla="*/ 3699751 w 4421941"/>
              <a:gd name="connsiteY2527" fmla="*/ 511217 h 4876095"/>
              <a:gd name="connsiteX2528" fmla="*/ 3724097 w 4421941"/>
              <a:gd name="connsiteY2528" fmla="*/ 485798 h 4876095"/>
              <a:gd name="connsiteX2529" fmla="*/ 3767648 w 4421941"/>
              <a:gd name="connsiteY2529" fmla="*/ 439122 h 4876095"/>
              <a:gd name="connsiteX2530" fmla="*/ 3800702 w 4421941"/>
              <a:gd name="connsiteY2530" fmla="*/ 403532 h 4876095"/>
              <a:gd name="connsiteX2531" fmla="*/ 3794925 w 4421941"/>
              <a:gd name="connsiteY2531" fmla="*/ 417138 h 4876095"/>
              <a:gd name="connsiteX2532" fmla="*/ 3792843 w 4421941"/>
              <a:gd name="connsiteY2532" fmla="*/ 419102 h 4876095"/>
              <a:gd name="connsiteX2533" fmla="*/ 3791164 w 4421941"/>
              <a:gd name="connsiteY2533" fmla="*/ 423727 h 4876095"/>
              <a:gd name="connsiteX2534" fmla="*/ 3778354 w 4421941"/>
              <a:gd name="connsiteY2534" fmla="*/ 450911 h 4876095"/>
              <a:gd name="connsiteX2535" fmla="*/ 3765921 w 4421941"/>
              <a:gd name="connsiteY2535" fmla="*/ 476300 h 4876095"/>
              <a:gd name="connsiteX2536" fmla="*/ 3764251 w 4421941"/>
              <a:gd name="connsiteY2536" fmla="*/ 480064 h 4876095"/>
              <a:gd name="connsiteX2537" fmla="*/ 3743652 w 4421941"/>
              <a:gd name="connsiteY2537" fmla="*/ 503500 h 4876095"/>
              <a:gd name="connsiteX2538" fmla="*/ 3763598 w 4421941"/>
              <a:gd name="connsiteY2538" fmla="*/ 471168 h 4876095"/>
              <a:gd name="connsiteX2539" fmla="*/ 3782705 w 4421941"/>
              <a:gd name="connsiteY2539" fmla="*/ 430438 h 4876095"/>
              <a:gd name="connsiteX2540" fmla="*/ 3785484 w 4421941"/>
              <a:gd name="connsiteY2540" fmla="*/ 425815 h 4876095"/>
              <a:gd name="connsiteX2541" fmla="*/ 3785230 w 4421941"/>
              <a:gd name="connsiteY2541" fmla="*/ 426028 h 4876095"/>
              <a:gd name="connsiteX2542" fmla="*/ 3784255 w 4421941"/>
              <a:gd name="connsiteY2542" fmla="*/ 426815 h 4876095"/>
              <a:gd name="connsiteX2543" fmla="*/ 3713678 w 4421941"/>
              <a:gd name="connsiteY2543" fmla="*/ 506676 h 4876095"/>
              <a:gd name="connsiteX2544" fmla="*/ 3699570 w 4421941"/>
              <a:gd name="connsiteY2544" fmla="*/ 522022 h 4876095"/>
              <a:gd name="connsiteX2545" fmla="*/ 3696597 w 4421941"/>
              <a:gd name="connsiteY2545" fmla="*/ 529794 h 4876095"/>
              <a:gd name="connsiteX2546" fmla="*/ 3695501 w 4421941"/>
              <a:gd name="connsiteY2546" fmla="*/ 532344 h 4876095"/>
              <a:gd name="connsiteX2547" fmla="*/ 3700092 w 4421941"/>
              <a:gd name="connsiteY2547" fmla="*/ 527738 h 4876095"/>
              <a:gd name="connsiteX2548" fmla="*/ 3708580 w 4421941"/>
              <a:gd name="connsiteY2548" fmla="*/ 519984 h 4876095"/>
              <a:gd name="connsiteX2549" fmla="*/ 3697832 w 4421941"/>
              <a:gd name="connsiteY2549" fmla="*/ 534806 h 4876095"/>
              <a:gd name="connsiteX2550" fmla="*/ 3691272 w 4421941"/>
              <a:gd name="connsiteY2550" fmla="*/ 541937 h 4876095"/>
              <a:gd name="connsiteX2551" fmla="*/ 3683918 w 4421941"/>
              <a:gd name="connsiteY2551" fmla="*/ 557612 h 4876095"/>
              <a:gd name="connsiteX2552" fmla="*/ 3678166 w 4421941"/>
              <a:gd name="connsiteY2552" fmla="*/ 568935 h 4876095"/>
              <a:gd name="connsiteX2553" fmla="*/ 3677354 w 4421941"/>
              <a:gd name="connsiteY2553" fmla="*/ 575425 h 4876095"/>
              <a:gd name="connsiteX2554" fmla="*/ 3679457 w 4421941"/>
              <a:gd name="connsiteY2554" fmla="*/ 574387 h 4876095"/>
              <a:gd name="connsiteX2555" fmla="*/ 3681920 w 4421941"/>
              <a:gd name="connsiteY2555" fmla="*/ 571678 h 4876095"/>
              <a:gd name="connsiteX2556" fmla="*/ 3685404 w 4421941"/>
              <a:gd name="connsiteY2556" fmla="*/ 567089 h 4876095"/>
              <a:gd name="connsiteX2557" fmla="*/ 3714787 w 4421941"/>
              <a:gd name="connsiteY2557" fmla="*/ 525740 h 4876095"/>
              <a:gd name="connsiteX2558" fmla="*/ 3714097 w 4421941"/>
              <a:gd name="connsiteY2558" fmla="*/ 534476 h 4876095"/>
              <a:gd name="connsiteX2559" fmla="*/ 3712458 w 4421941"/>
              <a:gd name="connsiteY2559" fmla="*/ 539044 h 4876095"/>
              <a:gd name="connsiteX2560" fmla="*/ 3709275 w 4421941"/>
              <a:gd name="connsiteY2560" fmla="*/ 542674 h 4876095"/>
              <a:gd name="connsiteX2561" fmla="*/ 3726200 w 4421941"/>
              <a:gd name="connsiteY2561" fmla="*/ 525502 h 4876095"/>
              <a:gd name="connsiteX2562" fmla="*/ 3654897 w 4421941"/>
              <a:gd name="connsiteY2562" fmla="*/ 607708 h 4876095"/>
              <a:gd name="connsiteX2563" fmla="*/ 3648858 w 4421941"/>
              <a:gd name="connsiteY2563" fmla="*/ 615684 h 4876095"/>
              <a:gd name="connsiteX2564" fmla="*/ 3652249 w 4421941"/>
              <a:gd name="connsiteY2564" fmla="*/ 612534 h 4876095"/>
              <a:gd name="connsiteX2565" fmla="*/ 3662030 w 4421941"/>
              <a:gd name="connsiteY2565" fmla="*/ 602342 h 4876095"/>
              <a:gd name="connsiteX2566" fmla="*/ 3707638 w 4421941"/>
              <a:gd name="connsiteY2566" fmla="*/ 550312 h 4876095"/>
              <a:gd name="connsiteX2567" fmla="*/ 3708898 w 4421941"/>
              <a:gd name="connsiteY2567" fmla="*/ 548972 h 4876095"/>
              <a:gd name="connsiteX2568" fmla="*/ 3708855 w 4421941"/>
              <a:gd name="connsiteY2568" fmla="*/ 549093 h 4876095"/>
              <a:gd name="connsiteX2569" fmla="*/ 3710184 w 4421941"/>
              <a:gd name="connsiteY2569" fmla="*/ 552051 h 4876095"/>
              <a:gd name="connsiteX2570" fmla="*/ 3723119 w 4421941"/>
              <a:gd name="connsiteY2570" fmla="*/ 533856 h 4876095"/>
              <a:gd name="connsiteX2571" fmla="*/ 3752301 w 4421941"/>
              <a:gd name="connsiteY2571" fmla="*/ 502834 h 4876095"/>
              <a:gd name="connsiteX2572" fmla="*/ 3756156 w 4421941"/>
              <a:gd name="connsiteY2572" fmla="*/ 498373 h 4876095"/>
              <a:gd name="connsiteX2573" fmla="*/ 3748160 w 4421941"/>
              <a:gd name="connsiteY2573" fmla="*/ 516742 h 4876095"/>
              <a:gd name="connsiteX2574" fmla="*/ 3744853 w 4421941"/>
              <a:gd name="connsiteY2574" fmla="*/ 523987 h 4876095"/>
              <a:gd name="connsiteX2575" fmla="*/ 3750795 w 4421941"/>
              <a:gd name="connsiteY2575" fmla="*/ 518356 h 4876095"/>
              <a:gd name="connsiteX2576" fmla="*/ 3756852 w 4421941"/>
              <a:gd name="connsiteY2576" fmla="*/ 520265 h 4876095"/>
              <a:gd name="connsiteX2577" fmla="*/ 3731373 w 4421941"/>
              <a:gd name="connsiteY2577" fmla="*/ 552250 h 4876095"/>
              <a:gd name="connsiteX2578" fmla="*/ 3726579 w 4421941"/>
              <a:gd name="connsiteY2578" fmla="*/ 561903 h 4876095"/>
              <a:gd name="connsiteX2579" fmla="*/ 3720781 w 4421941"/>
              <a:gd name="connsiteY2579" fmla="*/ 574813 h 4876095"/>
              <a:gd name="connsiteX2580" fmla="*/ 3738118 w 4421941"/>
              <a:gd name="connsiteY2580" fmla="*/ 554893 h 4876095"/>
              <a:gd name="connsiteX2581" fmla="*/ 3742547 w 4421941"/>
              <a:gd name="connsiteY2581" fmla="*/ 549796 h 4876095"/>
              <a:gd name="connsiteX2582" fmla="*/ 3744728 w 4421941"/>
              <a:gd name="connsiteY2582" fmla="*/ 544967 h 4876095"/>
              <a:gd name="connsiteX2583" fmla="*/ 3757865 w 4421941"/>
              <a:gd name="connsiteY2583" fmla="*/ 528535 h 4876095"/>
              <a:gd name="connsiteX2584" fmla="*/ 3755628 w 4421941"/>
              <a:gd name="connsiteY2584" fmla="*/ 532588 h 4876095"/>
              <a:gd name="connsiteX2585" fmla="*/ 3754655 w 4421941"/>
              <a:gd name="connsiteY2585" fmla="*/ 535863 h 4876095"/>
              <a:gd name="connsiteX2586" fmla="*/ 3763736 w 4421941"/>
              <a:gd name="connsiteY2586" fmla="*/ 525416 h 4876095"/>
              <a:gd name="connsiteX2587" fmla="*/ 3757667 w 4421941"/>
              <a:gd name="connsiteY2587" fmla="*/ 542201 h 4876095"/>
              <a:gd name="connsiteX2588" fmla="*/ 3775497 w 4421941"/>
              <a:gd name="connsiteY2588" fmla="*/ 522230 h 4876095"/>
              <a:gd name="connsiteX2589" fmla="*/ 3787142 w 4421941"/>
              <a:gd name="connsiteY2589" fmla="*/ 499355 h 4876095"/>
              <a:gd name="connsiteX2590" fmla="*/ 3799072 w 4421941"/>
              <a:gd name="connsiteY2590" fmla="*/ 486218 h 4876095"/>
              <a:gd name="connsiteX2591" fmla="*/ 3800505 w 4421941"/>
              <a:gd name="connsiteY2591" fmla="*/ 484630 h 4876095"/>
              <a:gd name="connsiteX2592" fmla="*/ 3796394 w 4421941"/>
              <a:gd name="connsiteY2592" fmla="*/ 494063 h 4876095"/>
              <a:gd name="connsiteX2593" fmla="*/ 3778834 w 4421941"/>
              <a:gd name="connsiteY2593" fmla="*/ 530702 h 4876095"/>
              <a:gd name="connsiteX2594" fmla="*/ 3767940 w 4421941"/>
              <a:gd name="connsiteY2594" fmla="*/ 551003 h 4876095"/>
              <a:gd name="connsiteX2595" fmla="*/ 3759344 w 4421941"/>
              <a:gd name="connsiteY2595" fmla="*/ 565845 h 4876095"/>
              <a:gd name="connsiteX2596" fmla="*/ 3760310 w 4421941"/>
              <a:gd name="connsiteY2596" fmla="*/ 566349 h 4876095"/>
              <a:gd name="connsiteX2597" fmla="*/ 3763435 w 4421941"/>
              <a:gd name="connsiteY2597" fmla="*/ 568095 h 4876095"/>
              <a:gd name="connsiteX2598" fmla="*/ 3783966 w 4421941"/>
              <a:gd name="connsiteY2598" fmla="*/ 535517 h 4876095"/>
              <a:gd name="connsiteX2599" fmla="*/ 3787937 w 4421941"/>
              <a:gd name="connsiteY2599" fmla="*/ 539256 h 4876095"/>
              <a:gd name="connsiteX2600" fmla="*/ 3786435 w 4421941"/>
              <a:gd name="connsiteY2600" fmla="*/ 542617 h 4876095"/>
              <a:gd name="connsiteX2601" fmla="*/ 3787115 w 4421941"/>
              <a:gd name="connsiteY2601" fmla="*/ 542017 h 4876095"/>
              <a:gd name="connsiteX2602" fmla="*/ 3792758 w 4421941"/>
              <a:gd name="connsiteY2602" fmla="*/ 525606 h 4876095"/>
              <a:gd name="connsiteX2603" fmla="*/ 3805505 w 4421941"/>
              <a:gd name="connsiteY2603" fmla="*/ 514337 h 4876095"/>
              <a:gd name="connsiteX2604" fmla="*/ 3824304 w 4421941"/>
              <a:gd name="connsiteY2604" fmla="*/ 475477 h 4876095"/>
              <a:gd name="connsiteX2605" fmla="*/ 3819837 w 4421941"/>
              <a:gd name="connsiteY2605" fmla="*/ 498061 h 4876095"/>
              <a:gd name="connsiteX2606" fmla="*/ 3806815 w 4421941"/>
              <a:gd name="connsiteY2606" fmla="*/ 524601 h 4876095"/>
              <a:gd name="connsiteX2607" fmla="*/ 3808198 w 4421941"/>
              <a:gd name="connsiteY2607" fmla="*/ 530892 h 4876095"/>
              <a:gd name="connsiteX2608" fmla="*/ 3808240 w 4421941"/>
              <a:gd name="connsiteY2608" fmla="*/ 534800 h 4876095"/>
              <a:gd name="connsiteX2609" fmla="*/ 3812293 w 4421941"/>
              <a:gd name="connsiteY2609" fmla="*/ 529091 h 4876095"/>
              <a:gd name="connsiteX2610" fmla="*/ 3817452 w 4421941"/>
              <a:gd name="connsiteY2610" fmla="*/ 524549 h 4876095"/>
              <a:gd name="connsiteX2611" fmla="*/ 3818063 w 4421941"/>
              <a:gd name="connsiteY2611" fmla="*/ 525853 h 4876095"/>
              <a:gd name="connsiteX2612" fmla="*/ 3817993 w 4421941"/>
              <a:gd name="connsiteY2612" fmla="*/ 526276 h 4876095"/>
              <a:gd name="connsiteX2613" fmla="*/ 3822477 w 4421941"/>
              <a:gd name="connsiteY2613" fmla="*/ 517969 h 4876095"/>
              <a:gd name="connsiteX2614" fmla="*/ 3841000 w 4421941"/>
              <a:gd name="connsiteY2614" fmla="*/ 494381 h 4876095"/>
              <a:gd name="connsiteX2615" fmla="*/ 3857362 w 4421941"/>
              <a:gd name="connsiteY2615" fmla="*/ 468493 h 4876095"/>
              <a:gd name="connsiteX2616" fmla="*/ 3873022 w 4421941"/>
              <a:gd name="connsiteY2616" fmla="*/ 469679 h 4876095"/>
              <a:gd name="connsiteX2617" fmla="*/ 3902968 w 4421941"/>
              <a:gd name="connsiteY2617" fmla="*/ 409541 h 4876095"/>
              <a:gd name="connsiteX2618" fmla="*/ 3914547 w 4421941"/>
              <a:gd name="connsiteY2618" fmla="*/ 386432 h 4876095"/>
              <a:gd name="connsiteX2619" fmla="*/ 3917197 w 4421941"/>
              <a:gd name="connsiteY2619" fmla="*/ 384811 h 4876095"/>
              <a:gd name="connsiteX2620" fmla="*/ 3924372 w 4421941"/>
              <a:gd name="connsiteY2620" fmla="*/ 379471 h 4876095"/>
              <a:gd name="connsiteX2621" fmla="*/ 3920893 w 4421941"/>
              <a:gd name="connsiteY2621" fmla="*/ 387009 h 4876095"/>
              <a:gd name="connsiteX2622" fmla="*/ 3868551 w 4421941"/>
              <a:gd name="connsiteY2622" fmla="*/ 500080 h 4876095"/>
              <a:gd name="connsiteX2623" fmla="*/ 3847879 w 4421941"/>
              <a:gd name="connsiteY2623" fmla="*/ 544204 h 4876095"/>
              <a:gd name="connsiteX2624" fmla="*/ 3834296 w 4421941"/>
              <a:gd name="connsiteY2624" fmla="*/ 578454 h 4876095"/>
              <a:gd name="connsiteX2625" fmla="*/ 3826778 w 4421941"/>
              <a:gd name="connsiteY2625" fmla="*/ 600128 h 4876095"/>
              <a:gd name="connsiteX2626" fmla="*/ 3826813 w 4421941"/>
              <a:gd name="connsiteY2626" fmla="*/ 604589 h 4876095"/>
              <a:gd name="connsiteX2627" fmla="*/ 3827054 w 4421941"/>
              <a:gd name="connsiteY2627" fmla="*/ 606528 h 4876095"/>
              <a:gd name="connsiteX2628" fmla="*/ 3840807 w 4421941"/>
              <a:gd name="connsiteY2628" fmla="*/ 592419 h 4876095"/>
              <a:gd name="connsiteX2629" fmla="*/ 3848113 w 4421941"/>
              <a:gd name="connsiteY2629" fmla="*/ 586255 h 4876095"/>
              <a:gd name="connsiteX2630" fmla="*/ 3848137 w 4421941"/>
              <a:gd name="connsiteY2630" fmla="*/ 586205 h 4876095"/>
              <a:gd name="connsiteX2631" fmla="*/ 3866742 w 4421941"/>
              <a:gd name="connsiteY2631" fmla="*/ 549771 h 4876095"/>
              <a:gd name="connsiteX2632" fmla="*/ 3896125 w 4421941"/>
              <a:gd name="connsiteY2632" fmla="*/ 505161 h 4876095"/>
              <a:gd name="connsiteX2633" fmla="*/ 3906708 w 4421941"/>
              <a:gd name="connsiteY2633" fmla="*/ 499411 h 4876095"/>
              <a:gd name="connsiteX2634" fmla="*/ 3933021 w 4421941"/>
              <a:gd name="connsiteY2634" fmla="*/ 446696 h 4876095"/>
              <a:gd name="connsiteX2635" fmla="*/ 3930740 w 4421941"/>
              <a:gd name="connsiteY2635" fmla="*/ 463139 h 4876095"/>
              <a:gd name="connsiteX2636" fmla="*/ 3930017 w 4421941"/>
              <a:gd name="connsiteY2636" fmla="*/ 461856 h 4876095"/>
              <a:gd name="connsiteX2637" fmla="*/ 3930876 w 4421941"/>
              <a:gd name="connsiteY2637" fmla="*/ 459412 h 4876095"/>
              <a:gd name="connsiteX2638" fmla="*/ 3929555 w 4421941"/>
              <a:gd name="connsiteY2638" fmla="*/ 461030 h 4876095"/>
              <a:gd name="connsiteX2639" fmla="*/ 3930017 w 4421941"/>
              <a:gd name="connsiteY2639" fmla="*/ 461856 h 4876095"/>
              <a:gd name="connsiteX2640" fmla="*/ 3928444 w 4421941"/>
              <a:gd name="connsiteY2640" fmla="*/ 466347 h 4876095"/>
              <a:gd name="connsiteX2641" fmla="*/ 3926641 w 4421941"/>
              <a:gd name="connsiteY2641" fmla="*/ 468866 h 4876095"/>
              <a:gd name="connsiteX2642" fmla="*/ 3925367 w 4421941"/>
              <a:gd name="connsiteY2642" fmla="*/ 472096 h 4876095"/>
              <a:gd name="connsiteX2643" fmla="*/ 3928279 w 4421941"/>
              <a:gd name="connsiteY2643" fmla="*/ 484551 h 4876095"/>
              <a:gd name="connsiteX2644" fmla="*/ 3903705 w 4421941"/>
              <a:gd name="connsiteY2644" fmla="*/ 535731 h 4876095"/>
              <a:gd name="connsiteX2645" fmla="*/ 3905304 w 4421941"/>
              <a:gd name="connsiteY2645" fmla="*/ 545739 h 4876095"/>
              <a:gd name="connsiteX2646" fmla="*/ 3882789 w 4421941"/>
              <a:gd name="connsiteY2646" fmla="*/ 591255 h 4876095"/>
              <a:gd name="connsiteX2647" fmla="*/ 3878000 w 4421941"/>
              <a:gd name="connsiteY2647" fmla="*/ 600675 h 4876095"/>
              <a:gd name="connsiteX2648" fmla="*/ 3880725 w 4421941"/>
              <a:gd name="connsiteY2648" fmla="*/ 599246 h 4876095"/>
              <a:gd name="connsiteX2649" fmla="*/ 3884527 w 4421941"/>
              <a:gd name="connsiteY2649" fmla="*/ 595364 h 4876095"/>
              <a:gd name="connsiteX2650" fmla="*/ 3858996 w 4421941"/>
              <a:gd name="connsiteY2650" fmla="*/ 632786 h 4876095"/>
              <a:gd name="connsiteX2651" fmla="*/ 3858643 w 4421941"/>
              <a:gd name="connsiteY2651" fmla="*/ 632871 h 4876095"/>
              <a:gd name="connsiteX2652" fmla="*/ 3858007 w 4421941"/>
              <a:gd name="connsiteY2652" fmla="*/ 633996 h 4876095"/>
              <a:gd name="connsiteX2653" fmla="*/ 3858996 w 4421941"/>
              <a:gd name="connsiteY2653" fmla="*/ 632786 h 4876095"/>
              <a:gd name="connsiteX2654" fmla="*/ 3861612 w 4421941"/>
              <a:gd name="connsiteY2654" fmla="*/ 633162 h 4876095"/>
              <a:gd name="connsiteX2655" fmla="*/ 3854469 w 4421941"/>
              <a:gd name="connsiteY2655" fmla="*/ 644858 h 4876095"/>
              <a:gd name="connsiteX2656" fmla="*/ 3848403 w 4421941"/>
              <a:gd name="connsiteY2656" fmla="*/ 651484 h 4876095"/>
              <a:gd name="connsiteX2657" fmla="*/ 3841802 w 4421941"/>
              <a:gd name="connsiteY2657" fmla="*/ 664993 h 4876095"/>
              <a:gd name="connsiteX2658" fmla="*/ 3841507 w 4421941"/>
              <a:gd name="connsiteY2658" fmla="*/ 673069 h 4876095"/>
              <a:gd name="connsiteX2659" fmla="*/ 3874661 w 4421941"/>
              <a:gd name="connsiteY2659" fmla="*/ 617312 h 4876095"/>
              <a:gd name="connsiteX2660" fmla="*/ 3919635 w 4421941"/>
              <a:gd name="connsiteY2660" fmla="*/ 534063 h 4876095"/>
              <a:gd name="connsiteX2661" fmla="*/ 3938898 w 4421941"/>
              <a:gd name="connsiteY2661" fmla="*/ 451171 h 4876095"/>
              <a:gd name="connsiteX2662" fmla="*/ 3945024 w 4421941"/>
              <a:gd name="connsiteY2662" fmla="*/ 426222 h 4876095"/>
              <a:gd name="connsiteX2663" fmla="*/ 3949438 w 4421941"/>
              <a:gd name="connsiteY2663" fmla="*/ 424140 h 4876095"/>
              <a:gd name="connsiteX2664" fmla="*/ 3957384 w 4421941"/>
              <a:gd name="connsiteY2664" fmla="*/ 422732 h 4876095"/>
              <a:gd name="connsiteX2665" fmla="*/ 3947594 w 4421941"/>
              <a:gd name="connsiteY2665" fmla="*/ 470900 h 4876095"/>
              <a:gd name="connsiteX2666" fmla="*/ 3945847 w 4421941"/>
              <a:gd name="connsiteY2666" fmla="*/ 485544 h 4876095"/>
              <a:gd name="connsiteX2667" fmla="*/ 3953690 w 4421941"/>
              <a:gd name="connsiteY2667" fmla="*/ 471028 h 4876095"/>
              <a:gd name="connsiteX2668" fmla="*/ 3963467 w 4421941"/>
              <a:gd name="connsiteY2668" fmla="*/ 450524 h 4876095"/>
              <a:gd name="connsiteX2669" fmla="*/ 3967822 w 4421941"/>
              <a:gd name="connsiteY2669" fmla="*/ 431003 h 4876095"/>
              <a:gd name="connsiteX2670" fmla="*/ 3972372 w 4421941"/>
              <a:gd name="connsiteY2670" fmla="*/ 431848 h 4876095"/>
              <a:gd name="connsiteX2671" fmla="*/ 3990247 w 4421941"/>
              <a:gd name="connsiteY2671" fmla="*/ 394360 h 4876095"/>
              <a:gd name="connsiteX2672" fmla="*/ 3994894 w 4421941"/>
              <a:gd name="connsiteY2672" fmla="*/ 390582 h 4876095"/>
              <a:gd name="connsiteX2673" fmla="*/ 4005233 w 4421941"/>
              <a:gd name="connsiteY2673" fmla="*/ 381092 h 4876095"/>
              <a:gd name="connsiteX2674" fmla="*/ 3995345 w 4421941"/>
              <a:gd name="connsiteY2674" fmla="*/ 406025 h 4876095"/>
              <a:gd name="connsiteX2675" fmla="*/ 3985935 w 4421941"/>
              <a:gd name="connsiteY2675" fmla="*/ 425767 h 4876095"/>
              <a:gd name="connsiteX2676" fmla="*/ 3995345 w 4421941"/>
              <a:gd name="connsiteY2676" fmla="*/ 406025 h 4876095"/>
              <a:gd name="connsiteX2677" fmla="*/ 4008348 w 4421941"/>
              <a:gd name="connsiteY2677" fmla="*/ 383623 h 4876095"/>
              <a:gd name="connsiteX2678" fmla="*/ 4013027 w 4421941"/>
              <a:gd name="connsiteY2678" fmla="*/ 387806 h 4876095"/>
              <a:gd name="connsiteX2679" fmla="*/ 4009155 w 4421941"/>
              <a:gd name="connsiteY2679" fmla="*/ 389486 h 4876095"/>
              <a:gd name="connsiteX2680" fmla="*/ 4013027 w 4421941"/>
              <a:gd name="connsiteY2680" fmla="*/ 387806 h 4876095"/>
              <a:gd name="connsiteX2681" fmla="*/ 4019177 w 4421941"/>
              <a:gd name="connsiteY2681" fmla="*/ 381248 h 4876095"/>
              <a:gd name="connsiteX2682" fmla="*/ 4009216 w 4421941"/>
              <a:gd name="connsiteY2682" fmla="*/ 404404 h 4876095"/>
              <a:gd name="connsiteX2683" fmla="*/ 4005030 w 4421941"/>
              <a:gd name="connsiteY2683" fmla="*/ 411049 h 4876095"/>
              <a:gd name="connsiteX2684" fmla="*/ 4002316 w 4421941"/>
              <a:gd name="connsiteY2684" fmla="*/ 413693 h 4876095"/>
              <a:gd name="connsiteX2685" fmla="*/ 4004924 w 4421941"/>
              <a:gd name="connsiteY2685" fmla="*/ 414380 h 4876095"/>
              <a:gd name="connsiteX2686" fmla="*/ 3991595 w 4421941"/>
              <a:gd name="connsiteY2686" fmla="*/ 445359 h 4876095"/>
              <a:gd name="connsiteX2687" fmla="*/ 3985065 w 4421941"/>
              <a:gd name="connsiteY2687" fmla="*/ 453059 h 4876095"/>
              <a:gd name="connsiteX2688" fmla="*/ 3971189 w 4421941"/>
              <a:gd name="connsiteY2688" fmla="*/ 468109 h 4876095"/>
              <a:gd name="connsiteX2689" fmla="*/ 3969514 w 4421941"/>
              <a:gd name="connsiteY2689" fmla="*/ 476331 h 4876095"/>
              <a:gd name="connsiteX2690" fmla="*/ 3971024 w 4421941"/>
              <a:gd name="connsiteY2690" fmla="*/ 474639 h 4876095"/>
              <a:gd name="connsiteX2691" fmla="*/ 3986026 w 4421941"/>
              <a:gd name="connsiteY2691" fmla="*/ 457720 h 4876095"/>
              <a:gd name="connsiteX2692" fmla="*/ 3986429 w 4421941"/>
              <a:gd name="connsiteY2692" fmla="*/ 457367 h 4876095"/>
              <a:gd name="connsiteX2693" fmla="*/ 3982795 w 4421941"/>
              <a:gd name="connsiteY2693" fmla="*/ 465812 h 4876095"/>
              <a:gd name="connsiteX2694" fmla="*/ 3966312 w 4421941"/>
              <a:gd name="connsiteY2694" fmla="*/ 502211 h 4876095"/>
              <a:gd name="connsiteX2695" fmla="*/ 3963007 w 4421941"/>
              <a:gd name="connsiteY2695" fmla="*/ 508293 h 4876095"/>
              <a:gd name="connsiteX2696" fmla="*/ 3946694 w 4421941"/>
              <a:gd name="connsiteY2696" fmla="*/ 588411 h 4876095"/>
              <a:gd name="connsiteX2697" fmla="*/ 3948923 w 4421941"/>
              <a:gd name="connsiteY2697" fmla="*/ 584911 h 4876095"/>
              <a:gd name="connsiteX2698" fmla="*/ 3944406 w 4421941"/>
              <a:gd name="connsiteY2698" fmla="*/ 611560 h 4876095"/>
              <a:gd name="connsiteX2699" fmla="*/ 3951649 w 4421941"/>
              <a:gd name="connsiteY2699" fmla="*/ 605157 h 4876095"/>
              <a:gd name="connsiteX2700" fmla="*/ 3945884 w 4421941"/>
              <a:gd name="connsiteY2700" fmla="*/ 622951 h 4876095"/>
              <a:gd name="connsiteX2701" fmla="*/ 3936280 w 4421941"/>
              <a:gd name="connsiteY2701" fmla="*/ 639558 h 4876095"/>
              <a:gd name="connsiteX2702" fmla="*/ 3929374 w 4421941"/>
              <a:gd name="connsiteY2702" fmla="*/ 673473 h 4876095"/>
              <a:gd name="connsiteX2703" fmla="*/ 3925598 w 4421941"/>
              <a:gd name="connsiteY2703" fmla="*/ 695336 h 4876095"/>
              <a:gd name="connsiteX2704" fmla="*/ 3936525 w 4421941"/>
              <a:gd name="connsiteY2704" fmla="*/ 674057 h 4876095"/>
              <a:gd name="connsiteX2705" fmla="*/ 3948080 w 4421941"/>
              <a:gd name="connsiteY2705" fmla="*/ 657004 h 4876095"/>
              <a:gd name="connsiteX2706" fmla="*/ 4003367 w 4421941"/>
              <a:gd name="connsiteY2706" fmla="*/ 570858 h 4876095"/>
              <a:gd name="connsiteX2707" fmla="*/ 3958393 w 4421941"/>
              <a:gd name="connsiteY2707" fmla="*/ 658707 h 4876095"/>
              <a:gd name="connsiteX2708" fmla="*/ 3939436 w 4421941"/>
              <a:gd name="connsiteY2708" fmla="*/ 701914 h 4876095"/>
              <a:gd name="connsiteX2709" fmla="*/ 3940899 w 4421941"/>
              <a:gd name="connsiteY2709" fmla="*/ 715649 h 4876095"/>
              <a:gd name="connsiteX2710" fmla="*/ 3916466 w 4421941"/>
              <a:gd name="connsiteY2710" fmla="*/ 755285 h 4876095"/>
              <a:gd name="connsiteX2711" fmla="*/ 3926484 w 4421941"/>
              <a:gd name="connsiteY2711" fmla="*/ 765063 h 4876095"/>
              <a:gd name="connsiteX2712" fmla="*/ 3911608 w 4421941"/>
              <a:gd name="connsiteY2712" fmla="*/ 790537 h 4876095"/>
              <a:gd name="connsiteX2713" fmla="*/ 3908227 w 4421941"/>
              <a:gd name="connsiteY2713" fmla="*/ 795903 h 4876095"/>
              <a:gd name="connsiteX2714" fmla="*/ 3905384 w 4421941"/>
              <a:gd name="connsiteY2714" fmla="*/ 812367 h 4876095"/>
              <a:gd name="connsiteX2715" fmla="*/ 3908909 w 4421941"/>
              <a:gd name="connsiteY2715" fmla="*/ 808251 h 4876095"/>
              <a:gd name="connsiteX2716" fmla="*/ 3926345 w 4421941"/>
              <a:gd name="connsiteY2716" fmla="*/ 776607 h 4876095"/>
              <a:gd name="connsiteX2717" fmla="*/ 3941172 w 4421941"/>
              <a:gd name="connsiteY2717" fmla="*/ 757617 h 4876095"/>
              <a:gd name="connsiteX2718" fmla="*/ 3943639 w 4421941"/>
              <a:gd name="connsiteY2718" fmla="*/ 743487 h 4876095"/>
              <a:gd name="connsiteX2719" fmla="*/ 3950080 w 4421941"/>
              <a:gd name="connsiteY2719" fmla="*/ 723019 h 4876095"/>
              <a:gd name="connsiteX2720" fmla="*/ 3966861 w 4421941"/>
              <a:gd name="connsiteY2720" fmla="*/ 711189 h 4876095"/>
              <a:gd name="connsiteX2721" fmla="*/ 3968448 w 4421941"/>
              <a:gd name="connsiteY2721" fmla="*/ 705514 h 4876095"/>
              <a:gd name="connsiteX2722" fmla="*/ 3968599 w 4421941"/>
              <a:gd name="connsiteY2722" fmla="*/ 699452 h 4876095"/>
              <a:gd name="connsiteX2723" fmla="*/ 3970985 w 4421941"/>
              <a:gd name="connsiteY2723" fmla="*/ 692435 h 4876095"/>
              <a:gd name="connsiteX2724" fmla="*/ 3972541 w 4421941"/>
              <a:gd name="connsiteY2724" fmla="*/ 691977 h 4876095"/>
              <a:gd name="connsiteX2725" fmla="*/ 3972407 w 4421941"/>
              <a:gd name="connsiteY2725" fmla="*/ 688255 h 4876095"/>
              <a:gd name="connsiteX2726" fmla="*/ 3970985 w 4421941"/>
              <a:gd name="connsiteY2726" fmla="*/ 692435 h 4876095"/>
              <a:gd name="connsiteX2727" fmla="*/ 3968757 w 4421941"/>
              <a:gd name="connsiteY2727" fmla="*/ 693090 h 4876095"/>
              <a:gd name="connsiteX2728" fmla="*/ 3982569 w 4421941"/>
              <a:gd name="connsiteY2728" fmla="*/ 669602 h 4876095"/>
              <a:gd name="connsiteX2729" fmla="*/ 3967908 w 4421941"/>
              <a:gd name="connsiteY2729" fmla="*/ 737367 h 4876095"/>
              <a:gd name="connsiteX2730" fmla="*/ 3965760 w 4421941"/>
              <a:gd name="connsiteY2730" fmla="*/ 755748 h 4876095"/>
              <a:gd name="connsiteX2731" fmla="*/ 3972422 w 4421941"/>
              <a:gd name="connsiteY2731" fmla="*/ 750901 h 4876095"/>
              <a:gd name="connsiteX2732" fmla="*/ 3970182 w 4421941"/>
              <a:gd name="connsiteY2732" fmla="*/ 757314 h 4876095"/>
              <a:gd name="connsiteX2733" fmla="*/ 3964312 w 4421941"/>
              <a:gd name="connsiteY2733" fmla="*/ 768147 h 4876095"/>
              <a:gd name="connsiteX2734" fmla="*/ 3964176 w 4421941"/>
              <a:gd name="connsiteY2734" fmla="*/ 769306 h 4876095"/>
              <a:gd name="connsiteX2735" fmla="*/ 3968427 w 4421941"/>
              <a:gd name="connsiteY2735" fmla="*/ 779696 h 4876095"/>
              <a:gd name="connsiteX2736" fmla="*/ 3971857 w 4421941"/>
              <a:gd name="connsiteY2736" fmla="*/ 788077 h 4876095"/>
              <a:gd name="connsiteX2737" fmla="*/ 3973130 w 4421941"/>
              <a:gd name="connsiteY2737" fmla="*/ 786044 h 4876095"/>
              <a:gd name="connsiteX2738" fmla="*/ 3989050 w 4421941"/>
              <a:gd name="connsiteY2738" fmla="*/ 768396 h 4876095"/>
              <a:gd name="connsiteX2739" fmla="*/ 4012616 w 4421941"/>
              <a:gd name="connsiteY2739" fmla="*/ 746476 h 4876095"/>
              <a:gd name="connsiteX2740" fmla="*/ 3988636 w 4421941"/>
              <a:gd name="connsiteY2740" fmla="*/ 777383 h 4876095"/>
              <a:gd name="connsiteX2741" fmla="*/ 3972421 w 4421941"/>
              <a:gd name="connsiteY2741" fmla="*/ 796105 h 4876095"/>
              <a:gd name="connsiteX2742" fmla="*/ 3972072 w 4421941"/>
              <a:gd name="connsiteY2742" fmla="*/ 804254 h 4876095"/>
              <a:gd name="connsiteX2743" fmla="*/ 4033683 w 4421941"/>
              <a:gd name="connsiteY2743" fmla="*/ 735899 h 4876095"/>
              <a:gd name="connsiteX2744" fmla="*/ 4032014 w 4421941"/>
              <a:gd name="connsiteY2744" fmla="*/ 739098 h 4876095"/>
              <a:gd name="connsiteX2745" fmla="*/ 4020730 w 4421941"/>
              <a:gd name="connsiteY2745" fmla="*/ 764101 h 4876095"/>
              <a:gd name="connsiteX2746" fmla="*/ 4018426 w 4421941"/>
              <a:gd name="connsiteY2746" fmla="*/ 781165 h 4876095"/>
              <a:gd name="connsiteX2747" fmla="*/ 4023642 w 4421941"/>
              <a:gd name="connsiteY2747" fmla="*/ 776555 h 4876095"/>
              <a:gd name="connsiteX2748" fmla="*/ 4024865 w 4421941"/>
              <a:gd name="connsiteY2748" fmla="*/ 776690 h 4876095"/>
              <a:gd name="connsiteX2749" fmla="*/ 4039108 w 4421941"/>
              <a:gd name="connsiteY2749" fmla="*/ 712318 h 4876095"/>
              <a:gd name="connsiteX2750" fmla="*/ 4043160 w 4421941"/>
              <a:gd name="connsiteY2750" fmla="*/ 693041 h 4876095"/>
              <a:gd name="connsiteX2751" fmla="*/ 4037101 w 4421941"/>
              <a:gd name="connsiteY2751" fmla="*/ 700061 h 4876095"/>
              <a:gd name="connsiteX2752" fmla="*/ 4042532 w 4421941"/>
              <a:gd name="connsiteY2752" fmla="*/ 688922 h 4876095"/>
              <a:gd name="connsiteX2753" fmla="*/ 4044731 w 4421941"/>
              <a:gd name="connsiteY2753" fmla="*/ 685565 h 4876095"/>
              <a:gd name="connsiteX2754" fmla="*/ 4060500 w 4421941"/>
              <a:gd name="connsiteY2754" fmla="*/ 610563 h 4876095"/>
              <a:gd name="connsiteX2755" fmla="*/ 4076768 w 4421941"/>
              <a:gd name="connsiteY2755" fmla="*/ 535633 h 4876095"/>
              <a:gd name="connsiteX2756" fmla="*/ 4082221 w 4421941"/>
              <a:gd name="connsiteY2756" fmla="*/ 540036 h 4876095"/>
              <a:gd name="connsiteX2757" fmla="*/ 4083736 w 4421941"/>
              <a:gd name="connsiteY2757" fmla="*/ 541428 h 4876095"/>
              <a:gd name="connsiteX2758" fmla="*/ 4062274 w 4421941"/>
              <a:gd name="connsiteY2758" fmla="*/ 658799 h 4876095"/>
              <a:gd name="connsiteX2759" fmla="*/ 4074148 w 4421941"/>
              <a:gd name="connsiteY2759" fmla="*/ 640684 h 4876095"/>
              <a:gd name="connsiteX2760" fmla="*/ 4087583 w 4421941"/>
              <a:gd name="connsiteY2760" fmla="*/ 615789 h 4876095"/>
              <a:gd name="connsiteX2761" fmla="*/ 4087749 w 4421941"/>
              <a:gd name="connsiteY2761" fmla="*/ 616455 h 4876095"/>
              <a:gd name="connsiteX2762" fmla="*/ 4098989 w 4421941"/>
              <a:gd name="connsiteY2762" fmla="*/ 606186 h 4876095"/>
              <a:gd name="connsiteX2763" fmla="*/ 4103120 w 4421941"/>
              <a:gd name="connsiteY2763" fmla="*/ 602273 h 4876095"/>
              <a:gd name="connsiteX2764" fmla="*/ 4099226 w 4421941"/>
              <a:gd name="connsiteY2764" fmla="*/ 610324 h 4876095"/>
              <a:gd name="connsiteX2765" fmla="*/ 4072236 w 4421941"/>
              <a:gd name="connsiteY2765" fmla="*/ 662034 h 4876095"/>
              <a:gd name="connsiteX2766" fmla="*/ 4058661 w 4421941"/>
              <a:gd name="connsiteY2766" fmla="*/ 675452 h 4876095"/>
              <a:gd name="connsiteX2767" fmla="*/ 4055862 w 4421941"/>
              <a:gd name="connsiteY2767" fmla="*/ 687923 h 4876095"/>
              <a:gd name="connsiteX2768" fmla="*/ 4040658 w 4421941"/>
              <a:gd name="connsiteY2768" fmla="*/ 775405 h 4876095"/>
              <a:gd name="connsiteX2769" fmla="*/ 4041272 w 4421941"/>
              <a:gd name="connsiteY2769" fmla="*/ 775936 h 4876095"/>
              <a:gd name="connsiteX2770" fmla="*/ 4041328 w 4421941"/>
              <a:gd name="connsiteY2770" fmla="*/ 775949 h 4876095"/>
              <a:gd name="connsiteX2771" fmla="*/ 4041322 w 4421941"/>
              <a:gd name="connsiteY2771" fmla="*/ 775980 h 4876095"/>
              <a:gd name="connsiteX2772" fmla="*/ 4049650 w 4421941"/>
              <a:gd name="connsiteY2772" fmla="*/ 783200 h 4876095"/>
              <a:gd name="connsiteX2773" fmla="*/ 4063211 w 4421941"/>
              <a:gd name="connsiteY2773" fmla="*/ 794036 h 4876095"/>
              <a:gd name="connsiteX2774" fmla="*/ 4064021 w 4421941"/>
              <a:gd name="connsiteY2774" fmla="*/ 797015 h 4876095"/>
              <a:gd name="connsiteX2775" fmla="*/ 4092068 w 4421941"/>
              <a:gd name="connsiteY2775" fmla="*/ 767201 h 4876095"/>
              <a:gd name="connsiteX2776" fmla="*/ 4095921 w 4421941"/>
              <a:gd name="connsiteY2776" fmla="*/ 762739 h 4876095"/>
              <a:gd name="connsiteX2777" fmla="*/ 4087925 w 4421941"/>
              <a:gd name="connsiteY2777" fmla="*/ 781108 h 4876095"/>
              <a:gd name="connsiteX2778" fmla="*/ 4074590 w 4421941"/>
              <a:gd name="connsiteY2778" fmla="*/ 809663 h 4876095"/>
              <a:gd name="connsiteX2779" fmla="*/ 4060436 w 4421941"/>
              <a:gd name="connsiteY2779" fmla="*/ 839544 h 4876095"/>
              <a:gd name="connsiteX2780" fmla="*/ 4058869 w 4421941"/>
              <a:gd name="connsiteY2780" fmla="*/ 847418 h 4876095"/>
              <a:gd name="connsiteX2781" fmla="*/ 4058956 w 4421941"/>
              <a:gd name="connsiteY2781" fmla="*/ 849834 h 4876095"/>
              <a:gd name="connsiteX2782" fmla="*/ 4064480 w 4421941"/>
              <a:gd name="connsiteY2782" fmla="*/ 843772 h 4876095"/>
              <a:gd name="connsiteX2783" fmla="*/ 4079529 w 4421941"/>
              <a:gd name="connsiteY2783" fmla="*/ 820324 h 4876095"/>
              <a:gd name="connsiteX2784" fmla="*/ 4097630 w 4421941"/>
              <a:gd name="connsiteY2784" fmla="*/ 792901 h 4876095"/>
              <a:gd name="connsiteX2785" fmla="*/ 4086071 w 4421941"/>
              <a:gd name="connsiteY2785" fmla="*/ 833176 h 4876095"/>
              <a:gd name="connsiteX2786" fmla="*/ 4083637 w 4421941"/>
              <a:gd name="connsiteY2786" fmla="*/ 846149 h 4876095"/>
              <a:gd name="connsiteX2787" fmla="*/ 4093024 w 4421941"/>
              <a:gd name="connsiteY2787" fmla="*/ 827030 h 4876095"/>
              <a:gd name="connsiteX2788" fmla="*/ 4098839 w 4421941"/>
              <a:gd name="connsiteY2788" fmla="*/ 830069 h 4876095"/>
              <a:gd name="connsiteX2789" fmla="*/ 4098970 w 4421941"/>
              <a:gd name="connsiteY2789" fmla="*/ 829913 h 4876095"/>
              <a:gd name="connsiteX2790" fmla="*/ 4099110 w 4421941"/>
              <a:gd name="connsiteY2790" fmla="*/ 830211 h 4876095"/>
              <a:gd name="connsiteX2791" fmla="*/ 4100075 w 4421941"/>
              <a:gd name="connsiteY2791" fmla="*/ 830715 h 4876095"/>
              <a:gd name="connsiteX2792" fmla="*/ 4103202 w 4421941"/>
              <a:gd name="connsiteY2792" fmla="*/ 832460 h 4876095"/>
              <a:gd name="connsiteX2793" fmla="*/ 4123733 w 4421941"/>
              <a:gd name="connsiteY2793" fmla="*/ 799883 h 4876095"/>
              <a:gd name="connsiteX2794" fmla="*/ 4125065 w 4421941"/>
              <a:gd name="connsiteY2794" fmla="*/ 809525 h 4876095"/>
              <a:gd name="connsiteX2795" fmla="*/ 4119265 w 4421941"/>
              <a:gd name="connsiteY2795" fmla="*/ 822466 h 4876095"/>
              <a:gd name="connsiteX2796" fmla="*/ 4129579 w 4421941"/>
              <a:gd name="connsiteY2796" fmla="*/ 824169 h 4876095"/>
              <a:gd name="connsiteX2797" fmla="*/ 4125930 w 4421941"/>
              <a:gd name="connsiteY2797" fmla="*/ 828842 h 4876095"/>
              <a:gd name="connsiteX2798" fmla="*/ 4119255 w 4421941"/>
              <a:gd name="connsiteY2798" fmla="*/ 840530 h 4876095"/>
              <a:gd name="connsiteX2799" fmla="*/ 4118899 w 4421941"/>
              <a:gd name="connsiteY2799" fmla="*/ 840927 h 4876095"/>
              <a:gd name="connsiteX2800" fmla="*/ 4099634 w 4421941"/>
              <a:gd name="connsiteY2800" fmla="*/ 862579 h 4876095"/>
              <a:gd name="connsiteX2801" fmla="*/ 4099341 w 4421941"/>
              <a:gd name="connsiteY2801" fmla="*/ 866134 h 4876095"/>
              <a:gd name="connsiteX2802" fmla="*/ 4096247 w 4421941"/>
              <a:gd name="connsiteY2802" fmla="*/ 880401 h 4876095"/>
              <a:gd name="connsiteX2803" fmla="*/ 4135673 w 4421941"/>
              <a:gd name="connsiteY2803" fmla="*/ 837467 h 4876095"/>
              <a:gd name="connsiteX2804" fmla="*/ 4136156 w 4421941"/>
              <a:gd name="connsiteY2804" fmla="*/ 836995 h 4876095"/>
              <a:gd name="connsiteX2805" fmla="*/ 4136509 w 4421941"/>
              <a:gd name="connsiteY2805" fmla="*/ 835531 h 4876095"/>
              <a:gd name="connsiteX2806" fmla="*/ 4139632 w 4421941"/>
              <a:gd name="connsiteY2806" fmla="*/ 821083 h 4876095"/>
              <a:gd name="connsiteX2807" fmla="*/ 4140678 w 4421941"/>
              <a:gd name="connsiteY2807" fmla="*/ 816695 h 4876095"/>
              <a:gd name="connsiteX2808" fmla="*/ 4131103 w 4421941"/>
              <a:gd name="connsiteY2808" fmla="*/ 827348 h 4876095"/>
              <a:gd name="connsiteX2809" fmla="*/ 4131448 w 4421941"/>
              <a:gd name="connsiteY2809" fmla="*/ 826725 h 4876095"/>
              <a:gd name="connsiteX2810" fmla="*/ 4140171 w 4421941"/>
              <a:gd name="connsiteY2810" fmla="*/ 811300 h 4876095"/>
              <a:gd name="connsiteX2811" fmla="*/ 4142962 w 4421941"/>
              <a:gd name="connsiteY2811" fmla="*/ 807110 h 4876095"/>
              <a:gd name="connsiteX2812" fmla="*/ 4143732 w 4421941"/>
              <a:gd name="connsiteY2812" fmla="*/ 803881 h 4876095"/>
              <a:gd name="connsiteX2813" fmla="*/ 4148270 w 4421941"/>
              <a:gd name="connsiteY2813" fmla="*/ 793455 h 4876095"/>
              <a:gd name="connsiteX2814" fmla="*/ 4148563 w 4421941"/>
              <a:gd name="connsiteY2814" fmla="*/ 798705 h 4876095"/>
              <a:gd name="connsiteX2815" fmla="*/ 4152058 w 4421941"/>
              <a:gd name="connsiteY2815" fmla="*/ 793459 h 4876095"/>
              <a:gd name="connsiteX2816" fmla="*/ 4155141 w 4421941"/>
              <a:gd name="connsiteY2816" fmla="*/ 790017 h 4876095"/>
              <a:gd name="connsiteX2817" fmla="*/ 4157219 w 4421941"/>
              <a:gd name="connsiteY2817" fmla="*/ 788915 h 4876095"/>
              <a:gd name="connsiteX2818" fmla="*/ 4157326 w 4421941"/>
              <a:gd name="connsiteY2818" fmla="*/ 793311 h 4876095"/>
              <a:gd name="connsiteX2819" fmla="*/ 4154581 w 4421941"/>
              <a:gd name="connsiteY2819" fmla="*/ 801226 h 4876095"/>
              <a:gd name="connsiteX2820" fmla="*/ 4146631 w 4421941"/>
              <a:gd name="connsiteY2820" fmla="*/ 810072 h 4876095"/>
              <a:gd name="connsiteX2821" fmla="*/ 4141632 w 4421941"/>
              <a:gd name="connsiteY2821" fmla="*/ 839248 h 4876095"/>
              <a:gd name="connsiteX2822" fmla="*/ 4145730 w 4421941"/>
              <a:gd name="connsiteY2822" fmla="*/ 831081 h 4876095"/>
              <a:gd name="connsiteX2823" fmla="*/ 4148856 w 4421941"/>
              <a:gd name="connsiteY2823" fmla="*/ 824587 h 4876095"/>
              <a:gd name="connsiteX2824" fmla="*/ 4153574 w 4421941"/>
              <a:gd name="connsiteY2824" fmla="*/ 819979 h 4876095"/>
              <a:gd name="connsiteX2825" fmla="*/ 4160586 w 4421941"/>
              <a:gd name="connsiteY2825" fmla="*/ 819004 h 4876095"/>
              <a:gd name="connsiteX2826" fmla="*/ 4144028 w 4421941"/>
              <a:gd name="connsiteY2826" fmla="*/ 837237 h 4876095"/>
              <a:gd name="connsiteX2827" fmla="*/ 4141586 w 4421941"/>
              <a:gd name="connsiteY2827" fmla="*/ 839513 h 4876095"/>
              <a:gd name="connsiteX2828" fmla="*/ 4136586 w 4421941"/>
              <a:gd name="connsiteY2828" fmla="*/ 868698 h 4876095"/>
              <a:gd name="connsiteX2829" fmla="*/ 4150023 w 4421941"/>
              <a:gd name="connsiteY2829" fmla="*/ 855022 h 4876095"/>
              <a:gd name="connsiteX2830" fmla="*/ 4136193 w 4421941"/>
              <a:gd name="connsiteY2830" fmla="*/ 870992 h 4876095"/>
              <a:gd name="connsiteX2831" fmla="*/ 4133978 w 4421941"/>
              <a:gd name="connsiteY2831" fmla="*/ 883916 h 4876095"/>
              <a:gd name="connsiteX2832" fmla="*/ 4133255 w 4421941"/>
              <a:gd name="connsiteY2832" fmla="*/ 888013 h 4876095"/>
              <a:gd name="connsiteX2833" fmla="*/ 4156621 w 4421941"/>
              <a:gd name="connsiteY2833" fmla="*/ 865326 h 4876095"/>
              <a:gd name="connsiteX2834" fmla="*/ 4132007 w 4421941"/>
              <a:gd name="connsiteY2834" fmla="*/ 895104 h 4876095"/>
              <a:gd name="connsiteX2835" fmla="*/ 4130907 w 4421941"/>
              <a:gd name="connsiteY2835" fmla="*/ 901346 h 4876095"/>
              <a:gd name="connsiteX2836" fmla="*/ 4138012 w 4421941"/>
              <a:gd name="connsiteY2836" fmla="*/ 900838 h 4876095"/>
              <a:gd name="connsiteX2837" fmla="*/ 4138729 w 4421941"/>
              <a:gd name="connsiteY2837" fmla="*/ 900803 h 4876095"/>
              <a:gd name="connsiteX2838" fmla="*/ 4152128 w 4421941"/>
              <a:gd name="connsiteY2838" fmla="*/ 885966 h 4876095"/>
              <a:gd name="connsiteX2839" fmla="*/ 4156699 w 4421941"/>
              <a:gd name="connsiteY2839" fmla="*/ 881276 h 4876095"/>
              <a:gd name="connsiteX2840" fmla="*/ 4160310 w 4421941"/>
              <a:gd name="connsiteY2840" fmla="*/ 863662 h 4876095"/>
              <a:gd name="connsiteX2841" fmla="*/ 4160195 w 4421941"/>
              <a:gd name="connsiteY2841" fmla="*/ 863773 h 4876095"/>
              <a:gd name="connsiteX2842" fmla="*/ 4160798 w 4421941"/>
              <a:gd name="connsiteY2842" fmla="*/ 859653 h 4876095"/>
              <a:gd name="connsiteX2843" fmla="*/ 4160960 w 4421941"/>
              <a:gd name="connsiteY2843" fmla="*/ 860082 h 4876095"/>
              <a:gd name="connsiteX2844" fmla="*/ 4161077 w 4421941"/>
              <a:gd name="connsiteY2844" fmla="*/ 859921 h 4876095"/>
              <a:gd name="connsiteX2845" fmla="*/ 4208440 w 4421941"/>
              <a:gd name="connsiteY2845" fmla="*/ 628876 h 4876095"/>
              <a:gd name="connsiteX2846" fmla="*/ 4208640 w 4421941"/>
              <a:gd name="connsiteY2846" fmla="*/ 627926 h 4876095"/>
              <a:gd name="connsiteX2847" fmla="*/ 4208666 w 4421941"/>
              <a:gd name="connsiteY2847" fmla="*/ 628007 h 4876095"/>
              <a:gd name="connsiteX2848" fmla="*/ 4204863 w 4421941"/>
              <a:gd name="connsiteY2848" fmla="*/ 731189 h 4876095"/>
              <a:gd name="connsiteX2849" fmla="*/ 4180643 w 4421941"/>
              <a:gd name="connsiteY2849" fmla="*/ 856724 h 4876095"/>
              <a:gd name="connsiteX2850" fmla="*/ 4194756 w 4421941"/>
              <a:gd name="connsiteY2850" fmla="*/ 844820 h 4876095"/>
              <a:gd name="connsiteX2851" fmla="*/ 4208380 w 4421941"/>
              <a:gd name="connsiteY2851" fmla="*/ 837757 h 4876095"/>
              <a:gd name="connsiteX2852" fmla="*/ 4221815 w 4421941"/>
              <a:gd name="connsiteY2852" fmla="*/ 823852 h 4876095"/>
              <a:gd name="connsiteX2853" fmla="*/ 4233136 w 4421941"/>
              <a:gd name="connsiteY2853" fmla="*/ 818939 h 4876095"/>
              <a:gd name="connsiteX2854" fmla="*/ 4186424 w 4421941"/>
              <a:gd name="connsiteY2854" fmla="*/ 873623 h 4876095"/>
              <a:gd name="connsiteX2855" fmla="*/ 4173301 w 4421941"/>
              <a:gd name="connsiteY2855" fmla="*/ 888678 h 4876095"/>
              <a:gd name="connsiteX2856" fmla="*/ 4170848 w 4421941"/>
              <a:gd name="connsiteY2856" fmla="*/ 899199 h 4876095"/>
              <a:gd name="connsiteX2857" fmla="*/ 4174463 w 4421941"/>
              <a:gd name="connsiteY2857" fmla="*/ 899019 h 4876095"/>
              <a:gd name="connsiteX2858" fmla="*/ 4181142 w 4421941"/>
              <a:gd name="connsiteY2858" fmla="*/ 891633 h 4876095"/>
              <a:gd name="connsiteX2859" fmla="*/ 4206680 w 4421941"/>
              <a:gd name="connsiteY2859" fmla="*/ 864829 h 4876095"/>
              <a:gd name="connsiteX2860" fmla="*/ 4215989 w 4421941"/>
              <a:gd name="connsiteY2860" fmla="*/ 865884 h 4876095"/>
              <a:gd name="connsiteX2861" fmla="*/ 4224293 w 4421941"/>
              <a:gd name="connsiteY2861" fmla="*/ 859731 h 4876095"/>
              <a:gd name="connsiteX2862" fmla="*/ 4216678 w 4421941"/>
              <a:gd name="connsiteY2862" fmla="*/ 873178 h 4876095"/>
              <a:gd name="connsiteX2863" fmla="*/ 4199172 w 4421941"/>
              <a:gd name="connsiteY2863" fmla="*/ 896600 h 4876095"/>
              <a:gd name="connsiteX2864" fmla="*/ 4200867 w 4421941"/>
              <a:gd name="connsiteY2864" fmla="*/ 896078 h 4876095"/>
              <a:gd name="connsiteX2865" fmla="*/ 4202208 w 4421941"/>
              <a:gd name="connsiteY2865" fmla="*/ 896166 h 4876095"/>
              <a:gd name="connsiteX2866" fmla="*/ 4202634 w 4421941"/>
              <a:gd name="connsiteY2866" fmla="*/ 895469 h 4876095"/>
              <a:gd name="connsiteX2867" fmla="*/ 4202447 w 4421941"/>
              <a:gd name="connsiteY2867" fmla="*/ 896181 h 4876095"/>
              <a:gd name="connsiteX2868" fmla="*/ 4209062 w 4421941"/>
              <a:gd name="connsiteY2868" fmla="*/ 896613 h 4876095"/>
              <a:gd name="connsiteX2869" fmla="*/ 4202158 w 4421941"/>
              <a:gd name="connsiteY2869" fmla="*/ 897282 h 4876095"/>
              <a:gd name="connsiteX2870" fmla="*/ 4202067 w 4421941"/>
              <a:gd name="connsiteY2870" fmla="*/ 897627 h 4876095"/>
              <a:gd name="connsiteX2871" fmla="*/ 4201377 w 4421941"/>
              <a:gd name="connsiteY2871" fmla="*/ 897527 h 4876095"/>
              <a:gd name="connsiteX2872" fmla="*/ 4201487 w 4421941"/>
              <a:gd name="connsiteY2872" fmla="*/ 897346 h 4876095"/>
              <a:gd name="connsiteX2873" fmla="*/ 4200670 w 4421941"/>
              <a:gd name="connsiteY2873" fmla="*/ 897426 h 4876095"/>
              <a:gd name="connsiteX2874" fmla="*/ 4201377 w 4421941"/>
              <a:gd name="connsiteY2874" fmla="*/ 897527 h 4876095"/>
              <a:gd name="connsiteX2875" fmla="*/ 4197420 w 4421941"/>
              <a:gd name="connsiteY2875" fmla="*/ 904007 h 4876095"/>
              <a:gd name="connsiteX2876" fmla="*/ 4202686 w 4421941"/>
              <a:gd name="connsiteY2876" fmla="*/ 903567 h 4876095"/>
              <a:gd name="connsiteX2877" fmla="*/ 4274723 w 4421941"/>
              <a:gd name="connsiteY2877" fmla="*/ 900588 h 4876095"/>
              <a:gd name="connsiteX2878" fmla="*/ 4206598 w 4421941"/>
              <a:gd name="connsiteY2878" fmla="*/ 908156 h 4876095"/>
              <a:gd name="connsiteX2879" fmla="*/ 4194261 w 4421941"/>
              <a:gd name="connsiteY2879" fmla="*/ 909180 h 4876095"/>
              <a:gd name="connsiteX2880" fmla="*/ 4194234 w 4421941"/>
              <a:gd name="connsiteY2880" fmla="*/ 909225 h 4876095"/>
              <a:gd name="connsiteX2881" fmla="*/ 4191215 w 4421941"/>
              <a:gd name="connsiteY2881" fmla="*/ 912523 h 4876095"/>
              <a:gd name="connsiteX2882" fmla="*/ 4213146 w 4421941"/>
              <a:gd name="connsiteY2882" fmla="*/ 911234 h 4876095"/>
              <a:gd name="connsiteX2883" fmla="*/ 4262043 w 4421941"/>
              <a:gd name="connsiteY2883" fmla="*/ 909481 h 4876095"/>
              <a:gd name="connsiteX2884" fmla="*/ 4255401 w 4421941"/>
              <a:gd name="connsiteY2884" fmla="*/ 911739 h 4876095"/>
              <a:gd name="connsiteX2885" fmla="*/ 4255120 w 4421941"/>
              <a:gd name="connsiteY2885" fmla="*/ 911867 h 4876095"/>
              <a:gd name="connsiteX2886" fmla="*/ 4252974 w 4421941"/>
              <a:gd name="connsiteY2886" fmla="*/ 912094 h 4876095"/>
              <a:gd name="connsiteX2887" fmla="*/ 4218660 w 4421941"/>
              <a:gd name="connsiteY2887" fmla="*/ 914719 h 4876095"/>
              <a:gd name="connsiteX2888" fmla="*/ 4242422 w 4421941"/>
              <a:gd name="connsiteY2888" fmla="*/ 916933 h 4876095"/>
              <a:gd name="connsiteX2889" fmla="*/ 4244871 w 4421941"/>
              <a:gd name="connsiteY2889" fmla="*/ 916695 h 4876095"/>
              <a:gd name="connsiteX2890" fmla="*/ 4243344 w 4421941"/>
              <a:gd name="connsiteY2890" fmla="*/ 919989 h 4876095"/>
              <a:gd name="connsiteX2891" fmla="*/ 4251471 w 4421941"/>
              <a:gd name="connsiteY2891" fmla="*/ 918491 h 4876095"/>
              <a:gd name="connsiteX2892" fmla="*/ 4260951 w 4421941"/>
              <a:gd name="connsiteY2892" fmla="*/ 915476 h 4876095"/>
              <a:gd name="connsiteX2893" fmla="*/ 4267833 w 4421941"/>
              <a:gd name="connsiteY2893" fmla="*/ 915278 h 4876095"/>
              <a:gd name="connsiteX2894" fmla="*/ 4246346 w 4421941"/>
              <a:gd name="connsiteY2894" fmla="*/ 920371 h 4876095"/>
              <a:gd name="connsiteX2895" fmla="*/ 4180127 w 4421941"/>
              <a:gd name="connsiteY2895" fmla="*/ 924636 h 4876095"/>
              <a:gd name="connsiteX2896" fmla="*/ 4177459 w 4421941"/>
              <a:gd name="connsiteY2896" fmla="*/ 927550 h 4876095"/>
              <a:gd name="connsiteX2897" fmla="*/ 4173942 w 4421941"/>
              <a:gd name="connsiteY2897" fmla="*/ 931005 h 4876095"/>
              <a:gd name="connsiteX2898" fmla="*/ 4179368 w 4421941"/>
              <a:gd name="connsiteY2898" fmla="*/ 930652 h 4876095"/>
              <a:gd name="connsiteX2899" fmla="*/ 4219511 w 4421941"/>
              <a:gd name="connsiteY2899" fmla="*/ 927686 h 4876095"/>
              <a:gd name="connsiteX2900" fmla="*/ 4196394 w 4421941"/>
              <a:gd name="connsiteY2900" fmla="*/ 932547 h 4876095"/>
              <a:gd name="connsiteX2901" fmla="*/ 4169694 w 4421941"/>
              <a:gd name="connsiteY2901" fmla="*/ 935179 h 4876095"/>
              <a:gd name="connsiteX2902" fmla="*/ 4160314 w 4421941"/>
              <a:gd name="connsiteY2902" fmla="*/ 944395 h 4876095"/>
              <a:gd name="connsiteX2903" fmla="*/ 4157846 w 4421941"/>
              <a:gd name="connsiteY2903" fmla="*/ 954983 h 4876095"/>
              <a:gd name="connsiteX2904" fmla="*/ 4158470 w 4421941"/>
              <a:gd name="connsiteY2904" fmla="*/ 955125 h 4876095"/>
              <a:gd name="connsiteX2905" fmla="*/ 4157776 w 4421941"/>
              <a:gd name="connsiteY2905" fmla="*/ 955280 h 4876095"/>
              <a:gd name="connsiteX2906" fmla="*/ 4151980 w 4421941"/>
              <a:gd name="connsiteY2906" fmla="*/ 980147 h 4876095"/>
              <a:gd name="connsiteX2907" fmla="*/ 4157233 w 4421941"/>
              <a:gd name="connsiteY2907" fmla="*/ 978221 h 4876095"/>
              <a:gd name="connsiteX2908" fmla="*/ 4171886 w 4421941"/>
              <a:gd name="connsiteY2908" fmla="*/ 976974 h 4876095"/>
              <a:gd name="connsiteX2909" fmla="*/ 4173653 w 4421941"/>
              <a:gd name="connsiteY2909" fmla="*/ 976817 h 4876095"/>
              <a:gd name="connsiteX2910" fmla="*/ 4165836 w 4421941"/>
              <a:gd name="connsiteY2910" fmla="*/ 980227 h 4876095"/>
              <a:gd name="connsiteX2911" fmla="*/ 4150558 w 4421941"/>
              <a:gd name="connsiteY2911" fmla="*/ 986246 h 4876095"/>
              <a:gd name="connsiteX2912" fmla="*/ 4150285 w 4421941"/>
              <a:gd name="connsiteY2912" fmla="*/ 987418 h 4876095"/>
              <a:gd name="connsiteX2913" fmla="*/ 4148368 w 4421941"/>
              <a:gd name="connsiteY2913" fmla="*/ 997391 h 4876095"/>
              <a:gd name="connsiteX2914" fmla="*/ 4159933 w 4421941"/>
              <a:gd name="connsiteY2914" fmla="*/ 997676 h 4876095"/>
              <a:gd name="connsiteX2915" fmla="*/ 4193265 w 4421941"/>
              <a:gd name="connsiteY2915" fmla="*/ 984682 h 4876095"/>
              <a:gd name="connsiteX2916" fmla="*/ 4177815 w 4421941"/>
              <a:gd name="connsiteY2916" fmla="*/ 995876 h 4876095"/>
              <a:gd name="connsiteX2917" fmla="*/ 4154938 w 4421941"/>
              <a:gd name="connsiteY2917" fmla="*/ 1004647 h 4876095"/>
              <a:gd name="connsiteX2918" fmla="*/ 4148081 w 4421941"/>
              <a:gd name="connsiteY2918" fmla="*/ 1013812 h 4876095"/>
              <a:gd name="connsiteX2919" fmla="*/ 4144897 w 4421941"/>
              <a:gd name="connsiteY2919" fmla="*/ 1015436 h 4876095"/>
              <a:gd name="connsiteX2920" fmla="*/ 4144501 w 4421941"/>
              <a:gd name="connsiteY2920" fmla="*/ 1017498 h 4876095"/>
              <a:gd name="connsiteX2921" fmla="*/ 4168190 w 4421941"/>
              <a:gd name="connsiteY2921" fmla="*/ 1009454 h 4876095"/>
              <a:gd name="connsiteX2922" fmla="*/ 4192741 w 4421941"/>
              <a:gd name="connsiteY2922" fmla="*/ 1005578 h 4876095"/>
              <a:gd name="connsiteX2923" fmla="*/ 4217278 w 4421941"/>
              <a:gd name="connsiteY2923" fmla="*/ 999088 h 4876095"/>
              <a:gd name="connsiteX2924" fmla="*/ 4226117 w 4421941"/>
              <a:gd name="connsiteY2924" fmla="*/ 1008639 h 4876095"/>
              <a:gd name="connsiteX2925" fmla="*/ 4278218 w 4421941"/>
              <a:gd name="connsiteY2925" fmla="*/ 989014 h 4876095"/>
              <a:gd name="connsiteX2926" fmla="*/ 4298283 w 4421941"/>
              <a:gd name="connsiteY2926" fmla="*/ 981512 h 4876095"/>
              <a:gd name="connsiteX2927" fmla="*/ 4300807 w 4421941"/>
              <a:gd name="connsiteY2927" fmla="*/ 982023 h 4876095"/>
              <a:gd name="connsiteX2928" fmla="*/ 4308175 w 4421941"/>
              <a:gd name="connsiteY2928" fmla="*/ 982825 h 4876095"/>
              <a:gd name="connsiteX2929" fmla="*/ 4301810 w 4421941"/>
              <a:gd name="connsiteY2929" fmla="*/ 985441 h 4876095"/>
              <a:gd name="connsiteX2930" fmla="*/ 4206255 w 4421941"/>
              <a:gd name="connsiteY2930" fmla="*/ 1024578 h 4876095"/>
              <a:gd name="connsiteX2931" fmla="*/ 4168817 w 4421941"/>
              <a:gd name="connsiteY2931" fmla="*/ 1039710 h 4876095"/>
              <a:gd name="connsiteX2932" fmla="*/ 4142732 w 4421941"/>
              <a:gd name="connsiteY2932" fmla="*/ 1049475 h 4876095"/>
              <a:gd name="connsiteX2933" fmla="*/ 4137919 w 4421941"/>
              <a:gd name="connsiteY2933" fmla="*/ 1051734 h 4876095"/>
              <a:gd name="connsiteX2934" fmla="*/ 4137618 w 4421941"/>
              <a:gd name="connsiteY2934" fmla="*/ 1053296 h 4876095"/>
              <a:gd name="connsiteX2935" fmla="*/ 4141253 w 4421941"/>
              <a:gd name="connsiteY2935" fmla="*/ 1052846 h 4876095"/>
              <a:gd name="connsiteX2936" fmla="*/ 4143702 w 4421941"/>
              <a:gd name="connsiteY2936" fmla="*/ 1054214 h 4876095"/>
              <a:gd name="connsiteX2937" fmla="*/ 4136940 w 4421941"/>
              <a:gd name="connsiteY2937" fmla="*/ 1056823 h 4876095"/>
              <a:gd name="connsiteX2938" fmla="*/ 4135662 w 4421941"/>
              <a:gd name="connsiteY2938" fmla="*/ 1063466 h 4876095"/>
              <a:gd name="connsiteX2939" fmla="*/ 4133962 w 4421941"/>
              <a:gd name="connsiteY2939" fmla="*/ 1069470 h 4876095"/>
              <a:gd name="connsiteX2940" fmla="*/ 4145287 w 4421941"/>
              <a:gd name="connsiteY2940" fmla="*/ 1065359 h 4876095"/>
              <a:gd name="connsiteX2941" fmla="*/ 4177133 w 4421941"/>
              <a:gd name="connsiteY2941" fmla="*/ 1053730 h 4876095"/>
              <a:gd name="connsiteX2942" fmla="*/ 4220133 w 4421941"/>
              <a:gd name="connsiteY2942" fmla="*/ 1043214 h 4876095"/>
              <a:gd name="connsiteX2943" fmla="*/ 4229803 w 4421941"/>
              <a:gd name="connsiteY2943" fmla="*/ 1045692 h 4876095"/>
              <a:gd name="connsiteX2944" fmla="*/ 4275511 w 4421941"/>
              <a:gd name="connsiteY2944" fmla="*/ 1028522 h 4876095"/>
              <a:gd name="connsiteX2945" fmla="*/ 4264852 w 4421941"/>
              <a:gd name="connsiteY2945" fmla="*/ 1037221 h 4876095"/>
              <a:gd name="connsiteX2946" fmla="*/ 4265138 w 4421941"/>
              <a:gd name="connsiteY2946" fmla="*/ 1036035 h 4876095"/>
              <a:gd name="connsiteX2947" fmla="*/ 4267036 w 4421941"/>
              <a:gd name="connsiteY2947" fmla="*/ 1035035 h 4876095"/>
              <a:gd name="connsiteX2948" fmla="*/ 4265322 w 4421941"/>
              <a:gd name="connsiteY2948" fmla="*/ 1035272 h 4876095"/>
              <a:gd name="connsiteX2949" fmla="*/ 4265138 w 4421941"/>
              <a:gd name="connsiteY2949" fmla="*/ 1036035 h 4876095"/>
              <a:gd name="connsiteX2950" fmla="*/ 4261649 w 4421941"/>
              <a:gd name="connsiteY2950" fmla="*/ 1037874 h 4876095"/>
              <a:gd name="connsiteX2951" fmla="*/ 4259133 w 4421941"/>
              <a:gd name="connsiteY2951" fmla="*/ 1038387 h 4876095"/>
              <a:gd name="connsiteX2952" fmla="*/ 4256537 w 4421941"/>
              <a:gd name="connsiteY2952" fmla="*/ 1039629 h 4876095"/>
              <a:gd name="connsiteX2953" fmla="*/ 4251282 w 4421941"/>
              <a:gd name="connsiteY2953" fmla="*/ 1048835 h 4876095"/>
              <a:gd name="connsiteX2954" fmla="*/ 4207495 w 4421941"/>
              <a:gd name="connsiteY2954" fmla="*/ 1066051 h 4876095"/>
              <a:gd name="connsiteX2955" fmla="*/ 4202820 w 4421941"/>
              <a:gd name="connsiteY2955" fmla="*/ 1073030 h 4876095"/>
              <a:gd name="connsiteX2956" fmla="*/ 4150719 w 4421941"/>
              <a:gd name="connsiteY2956" fmla="*/ 1092655 h 4876095"/>
              <a:gd name="connsiteX2957" fmla="*/ 4125107 w 4421941"/>
              <a:gd name="connsiteY2957" fmla="*/ 1100747 h 4876095"/>
              <a:gd name="connsiteX2958" fmla="*/ 4123385 w 4421941"/>
              <a:gd name="connsiteY2958" fmla="*/ 1106830 h 4876095"/>
              <a:gd name="connsiteX2959" fmla="*/ 4133080 w 4421941"/>
              <a:gd name="connsiteY2959" fmla="*/ 1103083 h 4876095"/>
              <a:gd name="connsiteX2960" fmla="*/ 4143847 w 4421941"/>
              <a:gd name="connsiteY2960" fmla="*/ 1099206 h 4876095"/>
              <a:gd name="connsiteX2961" fmla="*/ 4274338 w 4421941"/>
              <a:gd name="connsiteY2961" fmla="*/ 1054954 h 4876095"/>
              <a:gd name="connsiteX2962" fmla="*/ 4339777 w 4421941"/>
              <a:gd name="connsiteY2962" fmla="*/ 1029021 h 4876095"/>
              <a:gd name="connsiteX2963" fmla="*/ 4344730 w 4421941"/>
              <a:gd name="connsiteY2963" fmla="*/ 1029347 h 4876095"/>
              <a:gd name="connsiteX2964" fmla="*/ 4356361 w 4421941"/>
              <a:gd name="connsiteY2964" fmla="*/ 1029416 h 4876095"/>
              <a:gd name="connsiteX2965" fmla="*/ 4336292 w 4421941"/>
              <a:gd name="connsiteY2965" fmla="*/ 1038979 h 4876095"/>
              <a:gd name="connsiteX2966" fmla="*/ 4356824 w 4421941"/>
              <a:gd name="connsiteY2966" fmla="*/ 1032711 h 4876095"/>
              <a:gd name="connsiteX2967" fmla="*/ 4357306 w 4421941"/>
              <a:gd name="connsiteY2967" fmla="*/ 1037889 h 4876095"/>
              <a:gd name="connsiteX2968" fmla="*/ 4354007 w 4421941"/>
              <a:gd name="connsiteY2968" fmla="*/ 1036726 h 4876095"/>
              <a:gd name="connsiteX2969" fmla="*/ 4357306 w 4421941"/>
              <a:gd name="connsiteY2969" fmla="*/ 1037889 h 4876095"/>
              <a:gd name="connsiteX2970" fmla="*/ 4364738 w 4421941"/>
              <a:gd name="connsiteY2970" fmla="*/ 1037378 h 4876095"/>
              <a:gd name="connsiteX2971" fmla="*/ 4345630 w 4421941"/>
              <a:gd name="connsiteY2971" fmla="*/ 1045818 h 4876095"/>
              <a:gd name="connsiteX2972" fmla="*/ 4339340 w 4421941"/>
              <a:gd name="connsiteY2972" fmla="*/ 1047492 h 4876095"/>
              <a:gd name="connsiteX2973" fmla="*/ 4336201 w 4421941"/>
              <a:gd name="connsiteY2973" fmla="*/ 1047567 h 4876095"/>
              <a:gd name="connsiteX2974" fmla="*/ 4337397 w 4421941"/>
              <a:gd name="connsiteY2974" fmla="*/ 1049454 h 4876095"/>
              <a:gd name="connsiteX2975" fmla="*/ 4311831 w 4421941"/>
              <a:gd name="connsiteY2975" fmla="*/ 1060748 h 4876095"/>
              <a:gd name="connsiteX2976" fmla="*/ 4303524 w 4421941"/>
              <a:gd name="connsiteY2976" fmla="*/ 1061740 h 4876095"/>
              <a:gd name="connsiteX2977" fmla="*/ 4284453 w 4421941"/>
              <a:gd name="connsiteY2977" fmla="*/ 1063219 h 4876095"/>
              <a:gd name="connsiteX2978" fmla="*/ 4261697 w 4421941"/>
              <a:gd name="connsiteY2978" fmla="*/ 1067864 h 4876095"/>
              <a:gd name="connsiteX2979" fmla="*/ 4301478 w 4421941"/>
              <a:gd name="connsiteY2979" fmla="*/ 1065112 h 4876095"/>
              <a:gd name="connsiteX2980" fmla="*/ 4301922 w 4421941"/>
              <a:gd name="connsiteY2980" fmla="*/ 1065125 h 4876095"/>
              <a:gd name="connsiteX2981" fmla="*/ 4294953 w 4421941"/>
              <a:gd name="connsiteY2981" fmla="*/ 1068204 h 4876095"/>
              <a:gd name="connsiteX2982" fmla="*/ 4171719 w 4421941"/>
              <a:gd name="connsiteY2982" fmla="*/ 1116319 h 4876095"/>
              <a:gd name="connsiteX2983" fmla="*/ 4187699 w 4421941"/>
              <a:gd name="connsiteY2983" fmla="*/ 1113353 h 4876095"/>
              <a:gd name="connsiteX2984" fmla="*/ 4182022 w 4421941"/>
              <a:gd name="connsiteY2984" fmla="*/ 1118251 h 4876095"/>
              <a:gd name="connsiteX2985" fmla="*/ 4141648 w 4421941"/>
              <a:gd name="connsiteY2985" fmla="*/ 1123460 h 4876095"/>
              <a:gd name="connsiteX2986" fmla="*/ 4172353 w 4421941"/>
              <a:gd name="connsiteY2986" fmla="*/ 1122622 h 4876095"/>
              <a:gd name="connsiteX2987" fmla="*/ 4170538 w 4421941"/>
              <a:gd name="connsiteY2987" fmla="*/ 1123390 h 4876095"/>
              <a:gd name="connsiteX2988" fmla="*/ 4128761 w 4421941"/>
              <a:gd name="connsiteY2988" fmla="*/ 1142891 h 4876095"/>
              <a:gd name="connsiteX2989" fmla="*/ 4192454 w 4421941"/>
              <a:gd name="connsiteY2989" fmla="*/ 1125791 h 4876095"/>
              <a:gd name="connsiteX2990" fmla="*/ 4189440 w 4421941"/>
              <a:gd name="connsiteY2990" fmla="*/ 1135051 h 4876095"/>
              <a:gd name="connsiteX2991" fmla="*/ 4197449 w 4421941"/>
              <a:gd name="connsiteY2991" fmla="*/ 1135248 h 4876095"/>
              <a:gd name="connsiteX2992" fmla="*/ 4166041 w 4421941"/>
              <a:gd name="connsiteY2992" fmla="*/ 1148288 h 4876095"/>
              <a:gd name="connsiteX2993" fmla="*/ 4132971 w 4421941"/>
              <a:gd name="connsiteY2993" fmla="*/ 1159048 h 4876095"/>
              <a:gd name="connsiteX2994" fmla="*/ 4130219 w 4421941"/>
              <a:gd name="connsiteY2994" fmla="*/ 1166074 h 4876095"/>
              <a:gd name="connsiteX2995" fmla="*/ 4092461 w 4421941"/>
              <a:gd name="connsiteY2995" fmla="*/ 1181199 h 4876095"/>
              <a:gd name="connsiteX2996" fmla="*/ 4089894 w 4421941"/>
              <a:gd name="connsiteY2996" fmla="*/ 1182898 h 4876095"/>
              <a:gd name="connsiteX2997" fmla="*/ 4088568 w 4421941"/>
              <a:gd name="connsiteY2997" fmla="*/ 1187624 h 4876095"/>
              <a:gd name="connsiteX2998" fmla="*/ 4093488 w 4421941"/>
              <a:gd name="connsiteY2998" fmla="*/ 1186825 h 4876095"/>
              <a:gd name="connsiteX2999" fmla="*/ 4124700 w 4421941"/>
              <a:gd name="connsiteY2999" fmla="*/ 1177513 h 4876095"/>
              <a:gd name="connsiteX3000" fmla="*/ 4166041 w 4421941"/>
              <a:gd name="connsiteY3000" fmla="*/ 1164717 h 4876095"/>
              <a:gd name="connsiteX3001" fmla="*/ 4248198 w 4421941"/>
              <a:gd name="connsiteY3001" fmla="*/ 1143591 h 4876095"/>
              <a:gd name="connsiteX3002" fmla="*/ 4171342 w 4421941"/>
              <a:gd name="connsiteY3002" fmla="*/ 1171567 h 4876095"/>
              <a:gd name="connsiteX3003" fmla="*/ 4135462 w 4421941"/>
              <a:gd name="connsiteY3003" fmla="*/ 1187111 h 4876095"/>
              <a:gd name="connsiteX3004" fmla="*/ 4128604 w 4421941"/>
              <a:gd name="connsiteY3004" fmla="*/ 1196277 h 4876095"/>
              <a:gd name="connsiteX3005" fmla="*/ 4091414 w 4421941"/>
              <a:gd name="connsiteY3005" fmla="*/ 1206562 h 4876095"/>
              <a:gd name="connsiteX3006" fmla="*/ 4091981 w 4421941"/>
              <a:gd name="connsiteY3006" fmla="*/ 1218150 h 4876095"/>
              <a:gd name="connsiteX3007" fmla="*/ 4083321 w 4421941"/>
              <a:gd name="connsiteY3007" fmla="*/ 1222219 h 4876095"/>
              <a:gd name="connsiteX3008" fmla="*/ 4078591 w 4421941"/>
              <a:gd name="connsiteY3008" fmla="*/ 1223184 h 4876095"/>
              <a:gd name="connsiteX3009" fmla="*/ 4077330 w 4421941"/>
              <a:gd name="connsiteY3009" fmla="*/ 1227681 h 4876095"/>
              <a:gd name="connsiteX3010" fmla="*/ 4085385 w 4421941"/>
              <a:gd name="connsiteY3010" fmla="*/ 1225081 h 4876095"/>
              <a:gd name="connsiteX3011" fmla="*/ 4146850 w 4421941"/>
              <a:gd name="connsiteY3011" fmla="*/ 1210540 h 4876095"/>
              <a:gd name="connsiteX3012" fmla="*/ 4104418 w 4421941"/>
              <a:gd name="connsiteY3012" fmla="*/ 1232643 h 4876095"/>
              <a:gd name="connsiteX3013" fmla="*/ 4127862 w 4421941"/>
              <a:gd name="connsiteY3013" fmla="*/ 1235461 h 4876095"/>
              <a:gd name="connsiteX3014" fmla="*/ 4096715 w 4421941"/>
              <a:gd name="connsiteY3014" fmla="*/ 1246268 h 4876095"/>
              <a:gd name="connsiteX3015" fmla="*/ 4079716 w 4421941"/>
              <a:gd name="connsiteY3015" fmla="*/ 1251496 h 4876095"/>
              <a:gd name="connsiteX3016" fmla="*/ 4069960 w 4421941"/>
              <a:gd name="connsiteY3016" fmla="*/ 1255344 h 4876095"/>
              <a:gd name="connsiteX3017" fmla="*/ 4069673 w 4421941"/>
              <a:gd name="connsiteY3017" fmla="*/ 1256432 h 4876095"/>
              <a:gd name="connsiteX3018" fmla="*/ 4075361 w 4421941"/>
              <a:gd name="connsiteY3018" fmla="*/ 1255543 h 4876095"/>
              <a:gd name="connsiteX3019" fmla="*/ 4106384 w 4421941"/>
              <a:gd name="connsiteY3019" fmla="*/ 1248746 h 4876095"/>
              <a:gd name="connsiteX3020" fmla="*/ 4101489 w 4421941"/>
              <a:gd name="connsiteY3020" fmla="*/ 1252342 h 4876095"/>
              <a:gd name="connsiteX3021" fmla="*/ 4099299 w 4421941"/>
              <a:gd name="connsiteY3021" fmla="*/ 1253728 h 4876095"/>
              <a:gd name="connsiteX3022" fmla="*/ 4069348 w 4421941"/>
              <a:gd name="connsiteY3022" fmla="*/ 1257671 h 4876095"/>
              <a:gd name="connsiteX3023" fmla="*/ 4068686 w 4421941"/>
              <a:gd name="connsiteY3023" fmla="*/ 1260190 h 4876095"/>
              <a:gd name="connsiteX3024" fmla="*/ 4075897 w 4421941"/>
              <a:gd name="connsiteY3024" fmla="*/ 1260139 h 4876095"/>
              <a:gd name="connsiteX3025" fmla="*/ 4092728 w 4421941"/>
              <a:gd name="connsiteY3025" fmla="*/ 1258613 h 4876095"/>
              <a:gd name="connsiteX3026" fmla="*/ 4091586 w 4421941"/>
              <a:gd name="connsiteY3026" fmla="*/ 1260510 h 4876095"/>
              <a:gd name="connsiteX3027" fmla="*/ 4105293 w 4421941"/>
              <a:gd name="connsiteY3027" fmla="*/ 1258053 h 4876095"/>
              <a:gd name="connsiteX3028" fmla="*/ 4108472 w 4421941"/>
              <a:gd name="connsiteY3028" fmla="*/ 1257199 h 4876095"/>
              <a:gd name="connsiteX3029" fmla="*/ 4128092 w 4421941"/>
              <a:gd name="connsiteY3029" fmla="*/ 1255461 h 4876095"/>
              <a:gd name="connsiteX3030" fmla="*/ 4154763 w 4421941"/>
              <a:gd name="connsiteY3030" fmla="*/ 1255443 h 4876095"/>
              <a:gd name="connsiteX3031" fmla="*/ 4151266 w 4421941"/>
              <a:gd name="connsiteY3031" fmla="*/ 1256133 h 4876095"/>
              <a:gd name="connsiteX3032" fmla="*/ 4195216 w 4421941"/>
              <a:gd name="connsiteY3032" fmla="*/ 1252992 h 4876095"/>
              <a:gd name="connsiteX3033" fmla="*/ 4251788 w 4421941"/>
              <a:gd name="connsiteY3033" fmla="*/ 1250169 h 4876095"/>
              <a:gd name="connsiteX3034" fmla="*/ 4185697 w 4421941"/>
              <a:gd name="connsiteY3034" fmla="*/ 1256314 h 4876095"/>
              <a:gd name="connsiteX3035" fmla="*/ 4163586 w 4421941"/>
              <a:gd name="connsiteY3035" fmla="*/ 1259132 h 4876095"/>
              <a:gd name="connsiteX3036" fmla="*/ 4165615 w 4421941"/>
              <a:gd name="connsiteY3036" fmla="*/ 1261372 h 4876095"/>
              <a:gd name="connsiteX3037" fmla="*/ 4166536 w 4421941"/>
              <a:gd name="connsiteY3037" fmla="*/ 1261523 h 4876095"/>
              <a:gd name="connsiteX3038" fmla="*/ 4173523 w 4421941"/>
              <a:gd name="connsiteY3038" fmla="*/ 1260902 h 4876095"/>
              <a:gd name="connsiteX3039" fmla="*/ 4170704 w 4421941"/>
              <a:gd name="connsiteY3039" fmla="*/ 1261904 h 4876095"/>
              <a:gd name="connsiteX3040" fmla="*/ 4170084 w 4421941"/>
              <a:gd name="connsiteY3040" fmla="*/ 1262112 h 4876095"/>
              <a:gd name="connsiteX3041" fmla="*/ 4171715 w 4421941"/>
              <a:gd name="connsiteY3041" fmla="*/ 1262382 h 4876095"/>
              <a:gd name="connsiteX3042" fmla="*/ 4183658 w 4421941"/>
              <a:gd name="connsiteY3042" fmla="*/ 1262099 h 4876095"/>
              <a:gd name="connsiteX3043" fmla="*/ 4331926 w 4421941"/>
              <a:gd name="connsiteY3043" fmla="*/ 1252742 h 4876095"/>
              <a:gd name="connsiteX3044" fmla="*/ 4194826 w 4421941"/>
              <a:gd name="connsiteY3044" fmla="*/ 1266036 h 4876095"/>
              <a:gd name="connsiteX3045" fmla="*/ 4184918 w 4421941"/>
              <a:gd name="connsiteY3045" fmla="*/ 1269048 h 4876095"/>
              <a:gd name="connsiteX3046" fmla="*/ 4194183 w 4421941"/>
              <a:gd name="connsiteY3046" fmla="*/ 1267863 h 4876095"/>
              <a:gd name="connsiteX3047" fmla="*/ 4270349 w 4421941"/>
              <a:gd name="connsiteY3047" fmla="*/ 1263388 h 4876095"/>
              <a:gd name="connsiteX3048" fmla="*/ 4319247 w 4421941"/>
              <a:gd name="connsiteY3048" fmla="*/ 1261635 h 4876095"/>
              <a:gd name="connsiteX3049" fmla="*/ 4312604 w 4421941"/>
              <a:gd name="connsiteY3049" fmla="*/ 1263892 h 4876095"/>
              <a:gd name="connsiteX3050" fmla="*/ 4312323 w 4421941"/>
              <a:gd name="connsiteY3050" fmla="*/ 1264022 h 4876095"/>
              <a:gd name="connsiteX3051" fmla="*/ 4310177 w 4421941"/>
              <a:gd name="connsiteY3051" fmla="*/ 1264247 h 4876095"/>
              <a:gd name="connsiteX3052" fmla="*/ 4275863 w 4421941"/>
              <a:gd name="connsiteY3052" fmla="*/ 1266872 h 4876095"/>
              <a:gd name="connsiteX3053" fmla="*/ 4299625 w 4421941"/>
              <a:gd name="connsiteY3053" fmla="*/ 1269086 h 4876095"/>
              <a:gd name="connsiteX3054" fmla="*/ 4302074 w 4421941"/>
              <a:gd name="connsiteY3054" fmla="*/ 1268849 h 4876095"/>
              <a:gd name="connsiteX3055" fmla="*/ 4300546 w 4421941"/>
              <a:gd name="connsiteY3055" fmla="*/ 1272143 h 4876095"/>
              <a:gd name="connsiteX3056" fmla="*/ 4308674 w 4421941"/>
              <a:gd name="connsiteY3056" fmla="*/ 1270645 h 4876095"/>
              <a:gd name="connsiteX3057" fmla="*/ 4318154 w 4421941"/>
              <a:gd name="connsiteY3057" fmla="*/ 1267630 h 4876095"/>
              <a:gd name="connsiteX3058" fmla="*/ 4325034 w 4421941"/>
              <a:gd name="connsiteY3058" fmla="*/ 1267431 h 4876095"/>
              <a:gd name="connsiteX3059" fmla="*/ 4303550 w 4421941"/>
              <a:gd name="connsiteY3059" fmla="*/ 1272525 h 4876095"/>
              <a:gd name="connsiteX3060" fmla="*/ 4173312 w 4421941"/>
              <a:gd name="connsiteY3060" fmla="*/ 1281733 h 4876095"/>
              <a:gd name="connsiteX3061" fmla="*/ 4155867 w 4421941"/>
              <a:gd name="connsiteY3061" fmla="*/ 1282895 h 4876095"/>
              <a:gd name="connsiteX3062" fmla="*/ 4148981 w 4421941"/>
              <a:gd name="connsiteY3062" fmla="*/ 1283430 h 4876095"/>
              <a:gd name="connsiteX3063" fmla="*/ 4149428 w 4421941"/>
              <a:gd name="connsiteY3063" fmla="*/ 1283734 h 4876095"/>
              <a:gd name="connsiteX3064" fmla="*/ 4153702 w 4421941"/>
              <a:gd name="connsiteY3064" fmla="*/ 1286926 h 4876095"/>
              <a:gd name="connsiteX3065" fmla="*/ 4154682 w 4421941"/>
              <a:gd name="connsiteY3065" fmla="*/ 1288289 h 4876095"/>
              <a:gd name="connsiteX3066" fmla="*/ 4183801 w 4421941"/>
              <a:gd name="connsiteY3066" fmla="*/ 1286586 h 4876095"/>
              <a:gd name="connsiteX3067" fmla="*/ 4236571 w 4421941"/>
              <a:gd name="connsiteY3067" fmla="*/ 1282806 h 4876095"/>
              <a:gd name="connsiteX3068" fmla="*/ 4276713 w 4421941"/>
              <a:gd name="connsiteY3068" fmla="*/ 1279840 h 4876095"/>
              <a:gd name="connsiteX3069" fmla="*/ 4265533 w 4421941"/>
              <a:gd name="connsiteY3069" fmla="*/ 1284843 h 4876095"/>
              <a:gd name="connsiteX3070" fmla="*/ 4263161 w 4421941"/>
              <a:gd name="connsiteY3070" fmla="*/ 1284860 h 4876095"/>
              <a:gd name="connsiteX3071" fmla="*/ 4259533 w 4421941"/>
              <a:gd name="connsiteY3071" fmla="*/ 1286722 h 4876095"/>
              <a:gd name="connsiteX3072" fmla="*/ 4236423 w 4421941"/>
              <a:gd name="connsiteY3072" fmla="*/ 1296003 h 4876095"/>
              <a:gd name="connsiteX3073" fmla="*/ 4214553 w 4421941"/>
              <a:gd name="connsiteY3073" fmla="*/ 1304408 h 4876095"/>
              <a:gd name="connsiteX3074" fmla="*/ 4211417 w 4421941"/>
              <a:gd name="connsiteY3074" fmla="*/ 1305752 h 4876095"/>
              <a:gd name="connsiteX3075" fmla="*/ 4185690 w 4421941"/>
              <a:gd name="connsiteY3075" fmla="*/ 1308364 h 4876095"/>
              <a:gd name="connsiteX3076" fmla="*/ 4216037 w 4421941"/>
              <a:gd name="connsiteY3076" fmla="*/ 1299981 h 4876095"/>
              <a:gd name="connsiteX3077" fmla="*/ 4250610 w 4421941"/>
              <a:gd name="connsiteY3077" fmla="*/ 1286026 h 4876095"/>
              <a:gd name="connsiteX3078" fmla="*/ 4254906 w 4421941"/>
              <a:gd name="connsiteY3078" fmla="*/ 1284787 h 4876095"/>
              <a:gd name="connsiteX3079" fmla="*/ 4254630 w 4421941"/>
              <a:gd name="connsiteY3079" fmla="*/ 1284774 h 4876095"/>
              <a:gd name="connsiteX3080" fmla="*/ 4253596 w 4421941"/>
              <a:gd name="connsiteY3080" fmla="*/ 1284700 h 4876095"/>
              <a:gd name="connsiteX3081" fmla="*/ 4165699 w 4421941"/>
              <a:gd name="connsiteY3081" fmla="*/ 1293386 h 4876095"/>
              <a:gd name="connsiteX3082" fmla="*/ 4148476 w 4421941"/>
              <a:gd name="connsiteY3082" fmla="*/ 1294748 h 4876095"/>
              <a:gd name="connsiteX3083" fmla="*/ 4142289 w 4421941"/>
              <a:gd name="connsiteY3083" fmla="*/ 1297790 h 4876095"/>
              <a:gd name="connsiteX3084" fmla="*/ 4140185 w 4421941"/>
              <a:gd name="connsiteY3084" fmla="*/ 1298720 h 4876095"/>
              <a:gd name="connsiteX3085" fmla="*/ 4145570 w 4421941"/>
              <a:gd name="connsiteY3085" fmla="*/ 1298513 h 4876095"/>
              <a:gd name="connsiteX3086" fmla="*/ 4155098 w 4421941"/>
              <a:gd name="connsiteY3086" fmla="*/ 1298592 h 4876095"/>
              <a:gd name="connsiteX3087" fmla="*/ 4140212 w 4421941"/>
              <a:gd name="connsiteY3087" fmla="*/ 1301530 h 4876095"/>
              <a:gd name="connsiteX3088" fmla="*/ 4132206 w 4421941"/>
              <a:gd name="connsiteY3088" fmla="*/ 1302159 h 4876095"/>
              <a:gd name="connsiteX3089" fmla="*/ 4118901 w 4421941"/>
              <a:gd name="connsiteY3089" fmla="*/ 1307531 h 4876095"/>
              <a:gd name="connsiteX3090" fmla="*/ 4109022 w 4421941"/>
              <a:gd name="connsiteY3090" fmla="*/ 1311161 h 4876095"/>
              <a:gd name="connsiteX3091" fmla="*/ 4104868 w 4421941"/>
              <a:gd name="connsiteY3091" fmla="*/ 1314644 h 4876095"/>
              <a:gd name="connsiteX3092" fmla="*/ 4106730 w 4421941"/>
              <a:gd name="connsiteY3092" fmla="*/ 1315200 h 4876095"/>
              <a:gd name="connsiteX3093" fmla="*/ 4109755 w 4421941"/>
              <a:gd name="connsiteY3093" fmla="*/ 1314944 h 4876095"/>
              <a:gd name="connsiteX3094" fmla="*/ 4114458 w 4421941"/>
              <a:gd name="connsiteY3094" fmla="*/ 1314123 h 4876095"/>
              <a:gd name="connsiteX3095" fmla="*/ 4155620 w 4421941"/>
              <a:gd name="connsiteY3095" fmla="*/ 1305588 h 4876095"/>
              <a:gd name="connsiteX3096" fmla="*/ 4150274 w 4421941"/>
              <a:gd name="connsiteY3096" fmla="*/ 1310502 h 4876095"/>
              <a:gd name="connsiteX3097" fmla="*/ 4146703 w 4421941"/>
              <a:gd name="connsiteY3097" fmla="*/ 1312353 h 4876095"/>
              <a:gd name="connsiteX3098" fmla="*/ 4142722 w 4421941"/>
              <a:gd name="connsiteY3098" fmla="*/ 1312761 h 4876095"/>
              <a:gd name="connsiteX3099" fmla="*/ 4162685 w 4421941"/>
              <a:gd name="connsiteY3099" fmla="*/ 1311880 h 4876095"/>
              <a:gd name="connsiteX3100" fmla="*/ 4073024 w 4421941"/>
              <a:gd name="connsiteY3100" fmla="*/ 1321581 h 4876095"/>
              <a:gd name="connsiteX3101" fmla="*/ 4064859 w 4421941"/>
              <a:gd name="connsiteY3101" fmla="*/ 1323018 h 4876095"/>
              <a:gd name="connsiteX3102" fmla="*/ 4068694 w 4421941"/>
              <a:gd name="connsiteY3102" fmla="*/ 1323018 h 4876095"/>
              <a:gd name="connsiteX3103" fmla="*/ 4080381 w 4421941"/>
              <a:gd name="connsiteY3103" fmla="*/ 1322345 h 4876095"/>
              <a:gd name="connsiteX3104" fmla="*/ 4137420 w 4421941"/>
              <a:gd name="connsiteY3104" fmla="*/ 1316476 h 4876095"/>
              <a:gd name="connsiteX3105" fmla="*/ 4138941 w 4421941"/>
              <a:gd name="connsiteY3105" fmla="*/ 1316373 h 4876095"/>
              <a:gd name="connsiteX3106" fmla="*/ 4138846 w 4421941"/>
              <a:gd name="connsiteY3106" fmla="*/ 1316423 h 4876095"/>
              <a:gd name="connsiteX3107" fmla="*/ 4137986 w 4421941"/>
              <a:gd name="connsiteY3107" fmla="*/ 1318968 h 4876095"/>
              <a:gd name="connsiteX3108" fmla="*/ 4156102 w 4421941"/>
              <a:gd name="connsiteY3108" fmla="*/ 1315215 h 4876095"/>
              <a:gd name="connsiteX3109" fmla="*/ 4191318 w 4421941"/>
              <a:gd name="connsiteY3109" fmla="*/ 1312838 h 4876095"/>
              <a:gd name="connsiteX3110" fmla="*/ 4196175 w 4421941"/>
              <a:gd name="connsiteY3110" fmla="*/ 1312303 h 4876095"/>
              <a:gd name="connsiteX3111" fmla="*/ 4180960 w 4421941"/>
              <a:gd name="connsiteY3111" fmla="*/ 1318947 h 4876095"/>
              <a:gd name="connsiteX3112" fmla="*/ 4174865 w 4421941"/>
              <a:gd name="connsiteY3112" fmla="*/ 1321480 h 4876095"/>
              <a:gd name="connsiteX3113" fmla="*/ 4181650 w 4421941"/>
              <a:gd name="connsiteY3113" fmla="*/ 1321413 h 4876095"/>
              <a:gd name="connsiteX3114" fmla="*/ 4184250 w 4421941"/>
              <a:gd name="connsiteY3114" fmla="*/ 1325988 h 4876095"/>
              <a:gd name="connsiteX3115" fmla="*/ 4150739 w 4421941"/>
              <a:gd name="connsiteY3115" fmla="*/ 1331038 h 4876095"/>
              <a:gd name="connsiteX3116" fmla="*/ 4142384 w 4421941"/>
              <a:gd name="connsiteY3116" fmla="*/ 1334197 h 4876095"/>
              <a:gd name="connsiteX3117" fmla="*/ 4131582 w 4421941"/>
              <a:gd name="connsiteY3117" fmla="*/ 1338765 h 4876095"/>
              <a:gd name="connsiteX3118" fmla="*/ 4153345 w 4421941"/>
              <a:gd name="connsiteY3118" fmla="*/ 1336448 h 4876095"/>
              <a:gd name="connsiteX3119" fmla="*/ 4158909 w 4421941"/>
              <a:gd name="connsiteY3119" fmla="*/ 1335852 h 4876095"/>
              <a:gd name="connsiteX3120" fmla="*/ 4162957 w 4421941"/>
              <a:gd name="connsiteY3120" fmla="*/ 1334149 h 4876095"/>
              <a:gd name="connsiteX3121" fmla="*/ 4180201 w 4421941"/>
              <a:gd name="connsiteY3121" fmla="*/ 1331581 h 4876095"/>
              <a:gd name="connsiteX3122" fmla="*/ 4176556 w 4421941"/>
              <a:gd name="connsiteY3122" fmla="*/ 1332780 h 4876095"/>
              <a:gd name="connsiteX3123" fmla="*/ 4174119 w 4421941"/>
              <a:gd name="connsiteY3123" fmla="*/ 1334220 h 4876095"/>
              <a:gd name="connsiteX3124" fmla="*/ 4185525 w 4421941"/>
              <a:gd name="connsiteY3124" fmla="*/ 1332998 h 4876095"/>
              <a:gd name="connsiteX3125" fmla="*/ 4172373 w 4421941"/>
              <a:gd name="connsiteY3125" fmla="*/ 1339767 h 4876095"/>
              <a:gd name="connsiteX3126" fmla="*/ 4194463 w 4421941"/>
              <a:gd name="connsiteY3126" fmla="*/ 1337697 h 4876095"/>
              <a:gd name="connsiteX3127" fmla="*/ 4214434 w 4421941"/>
              <a:gd name="connsiteY3127" fmla="*/ 1330375 h 4876095"/>
              <a:gd name="connsiteX3128" fmla="*/ 4229089 w 4421941"/>
              <a:gd name="connsiteY3128" fmla="*/ 1329128 h 4876095"/>
              <a:gd name="connsiteX3129" fmla="*/ 4230856 w 4421941"/>
              <a:gd name="connsiteY3129" fmla="*/ 1328970 h 4876095"/>
              <a:gd name="connsiteX3130" fmla="*/ 4223038 w 4421941"/>
              <a:gd name="connsiteY3130" fmla="*/ 1332381 h 4876095"/>
              <a:gd name="connsiteX3131" fmla="*/ 4191711 w 4421941"/>
              <a:gd name="connsiteY3131" fmla="*/ 1344724 h 4876095"/>
              <a:gd name="connsiteX3132" fmla="*/ 4173646 w 4421941"/>
              <a:gd name="connsiteY3132" fmla="*/ 1350906 h 4876095"/>
              <a:gd name="connsiteX3133" fmla="*/ 4160057 w 4421941"/>
              <a:gd name="connsiteY3133" fmla="*/ 1355070 h 4876095"/>
              <a:gd name="connsiteX3134" fmla="*/ 4160358 w 4421941"/>
              <a:gd name="connsiteY3134" fmla="*/ 1355921 h 4876095"/>
              <a:gd name="connsiteX3135" fmla="*/ 4161272 w 4421941"/>
              <a:gd name="connsiteY3135" fmla="*/ 1358743 h 4876095"/>
              <a:gd name="connsiteX3136" fmla="*/ 4192114 w 4421941"/>
              <a:gd name="connsiteY3136" fmla="*/ 1350542 h 4876095"/>
              <a:gd name="connsiteX3137" fmla="*/ 4192414 w 4421941"/>
              <a:gd name="connsiteY3137" fmla="*/ 1355052 h 4876095"/>
              <a:gd name="connsiteX3138" fmla="*/ 4189606 w 4421941"/>
              <a:gd name="connsiteY3138" fmla="*/ 1356245 h 4876095"/>
              <a:gd name="connsiteX3139" fmla="*/ 4190357 w 4421941"/>
              <a:gd name="connsiteY3139" fmla="*/ 1356264 h 4876095"/>
              <a:gd name="connsiteX3140" fmla="*/ 4203041 w 4421941"/>
              <a:gd name="connsiteY3140" fmla="*/ 1349482 h 4876095"/>
              <a:gd name="connsiteX3141" fmla="*/ 4217136 w 4421941"/>
              <a:gd name="connsiteY3141" fmla="*/ 1349830 h 4876095"/>
              <a:gd name="connsiteX3142" fmla="*/ 4250468 w 4421941"/>
              <a:gd name="connsiteY3142" fmla="*/ 1336836 h 4876095"/>
              <a:gd name="connsiteX3143" fmla="*/ 4235017 w 4421941"/>
              <a:gd name="connsiteY3143" fmla="*/ 1348030 h 4876095"/>
              <a:gd name="connsiteX3144" fmla="*/ 4212141 w 4421941"/>
              <a:gd name="connsiteY3144" fmla="*/ 1356800 h 4876095"/>
              <a:gd name="connsiteX3145" fmla="*/ 4209434 w 4421941"/>
              <a:gd name="connsiteY3145" fmla="*/ 1361401 h 4876095"/>
              <a:gd name="connsiteX3146" fmla="*/ 4207255 w 4421941"/>
              <a:gd name="connsiteY3146" fmla="*/ 1363798 h 4876095"/>
              <a:gd name="connsiteX3147" fmla="*/ 4212935 w 4421941"/>
              <a:gd name="connsiteY3147" fmla="*/ 1362617 h 4876095"/>
              <a:gd name="connsiteX3148" fmla="*/ 4218630 w 4421941"/>
              <a:gd name="connsiteY3148" fmla="*/ 1362769 h 4876095"/>
              <a:gd name="connsiteX3149" fmla="*/ 4218266 w 4421941"/>
              <a:gd name="connsiteY3149" fmla="*/ 1363905 h 4876095"/>
              <a:gd name="connsiteX3150" fmla="*/ 4217985 w 4421941"/>
              <a:gd name="connsiteY3150" fmla="*/ 1364123 h 4876095"/>
              <a:gd name="connsiteX3151" fmla="*/ 4225393 w 4421941"/>
              <a:gd name="connsiteY3151" fmla="*/ 1361607 h 4876095"/>
              <a:gd name="connsiteX3152" fmla="*/ 4249944 w 4421941"/>
              <a:gd name="connsiteY3152" fmla="*/ 1357732 h 4876095"/>
              <a:gd name="connsiteX3153" fmla="*/ 4274481 w 4421941"/>
              <a:gd name="connsiteY3153" fmla="*/ 1351241 h 4876095"/>
              <a:gd name="connsiteX3154" fmla="*/ 4283320 w 4421941"/>
              <a:gd name="connsiteY3154" fmla="*/ 1360792 h 4876095"/>
              <a:gd name="connsiteX3155" fmla="*/ 4335421 w 4421941"/>
              <a:gd name="connsiteY3155" fmla="*/ 1341167 h 4876095"/>
              <a:gd name="connsiteX3156" fmla="*/ 4355485 w 4421941"/>
              <a:gd name="connsiteY3156" fmla="*/ 1333665 h 4876095"/>
              <a:gd name="connsiteX3157" fmla="*/ 4358009 w 4421941"/>
              <a:gd name="connsiteY3157" fmla="*/ 1334177 h 4876095"/>
              <a:gd name="connsiteX3158" fmla="*/ 4365377 w 4421941"/>
              <a:gd name="connsiteY3158" fmla="*/ 1334979 h 4876095"/>
              <a:gd name="connsiteX3159" fmla="*/ 4359013 w 4421941"/>
              <a:gd name="connsiteY3159" fmla="*/ 1337595 h 4876095"/>
              <a:gd name="connsiteX3160" fmla="*/ 4263458 w 4421941"/>
              <a:gd name="connsiteY3160" fmla="*/ 1376732 h 4876095"/>
              <a:gd name="connsiteX3161" fmla="*/ 4226020 w 4421941"/>
              <a:gd name="connsiteY3161" fmla="*/ 1391864 h 4876095"/>
              <a:gd name="connsiteX3162" fmla="*/ 4198455 w 4421941"/>
              <a:gd name="connsiteY3162" fmla="*/ 1405000 h 4876095"/>
              <a:gd name="connsiteX3163" fmla="*/ 4181666 w 4421941"/>
              <a:gd name="connsiteY3163" fmla="*/ 1413920 h 4876095"/>
              <a:gd name="connsiteX3164" fmla="*/ 4179172 w 4421941"/>
              <a:gd name="connsiteY3164" fmla="*/ 1416648 h 4876095"/>
              <a:gd name="connsiteX3165" fmla="*/ 4178224 w 4421941"/>
              <a:gd name="connsiteY3165" fmla="*/ 1417961 h 4876095"/>
              <a:gd name="connsiteX3166" fmla="*/ 4194533 w 4421941"/>
              <a:gd name="connsiteY3166" fmla="*/ 1417151 h 4876095"/>
              <a:gd name="connsiteX3167" fmla="*/ 4202445 w 4421941"/>
              <a:gd name="connsiteY3167" fmla="*/ 1417529 h 4876095"/>
              <a:gd name="connsiteX3168" fmla="*/ 4202490 w 4421941"/>
              <a:gd name="connsiteY3168" fmla="*/ 1417513 h 4876095"/>
              <a:gd name="connsiteX3169" fmla="*/ 4234336 w 4421941"/>
              <a:gd name="connsiteY3169" fmla="*/ 1405883 h 4876095"/>
              <a:gd name="connsiteX3170" fmla="*/ 4277336 w 4421941"/>
              <a:gd name="connsiteY3170" fmla="*/ 1395368 h 4876095"/>
              <a:gd name="connsiteX3171" fmla="*/ 4287005 w 4421941"/>
              <a:gd name="connsiteY3171" fmla="*/ 1397845 h 4876095"/>
              <a:gd name="connsiteX3172" fmla="*/ 4332714 w 4421941"/>
              <a:gd name="connsiteY3172" fmla="*/ 1380676 h 4876095"/>
              <a:gd name="connsiteX3173" fmla="*/ 4322055 w 4421941"/>
              <a:gd name="connsiteY3173" fmla="*/ 1389375 h 4876095"/>
              <a:gd name="connsiteX3174" fmla="*/ 4322340 w 4421941"/>
              <a:gd name="connsiteY3174" fmla="*/ 1388188 h 4876095"/>
              <a:gd name="connsiteX3175" fmla="*/ 4324239 w 4421941"/>
              <a:gd name="connsiteY3175" fmla="*/ 1387189 h 4876095"/>
              <a:gd name="connsiteX3176" fmla="*/ 4322524 w 4421941"/>
              <a:gd name="connsiteY3176" fmla="*/ 1387426 h 4876095"/>
              <a:gd name="connsiteX3177" fmla="*/ 4322340 w 4421941"/>
              <a:gd name="connsiteY3177" fmla="*/ 1388188 h 4876095"/>
              <a:gd name="connsiteX3178" fmla="*/ 4318851 w 4421941"/>
              <a:gd name="connsiteY3178" fmla="*/ 1390028 h 4876095"/>
              <a:gd name="connsiteX3179" fmla="*/ 4316336 w 4421941"/>
              <a:gd name="connsiteY3179" fmla="*/ 1390541 h 4876095"/>
              <a:gd name="connsiteX3180" fmla="*/ 4313740 w 4421941"/>
              <a:gd name="connsiteY3180" fmla="*/ 1391784 h 4876095"/>
              <a:gd name="connsiteX3181" fmla="*/ 4308484 w 4421941"/>
              <a:gd name="connsiteY3181" fmla="*/ 1400987 h 4876095"/>
              <a:gd name="connsiteX3182" fmla="*/ 4264697 w 4421941"/>
              <a:gd name="connsiteY3182" fmla="*/ 1418205 h 4876095"/>
              <a:gd name="connsiteX3183" fmla="*/ 4260024 w 4421941"/>
              <a:gd name="connsiteY3183" fmla="*/ 1425183 h 4876095"/>
              <a:gd name="connsiteX3184" fmla="*/ 4220680 w 4421941"/>
              <a:gd name="connsiteY3184" fmla="*/ 1440123 h 4876095"/>
              <a:gd name="connsiteX3185" fmla="*/ 4212460 w 4421941"/>
              <a:gd name="connsiteY3185" fmla="*/ 1443143 h 4876095"/>
              <a:gd name="connsiteX3186" fmla="*/ 4214920 w 4421941"/>
              <a:gd name="connsiteY3186" fmla="*/ 1443811 h 4876095"/>
              <a:gd name="connsiteX3187" fmla="*/ 4219419 w 4421941"/>
              <a:gd name="connsiteY3187" fmla="*/ 1443599 h 4876095"/>
              <a:gd name="connsiteX3188" fmla="*/ 4182810 w 4421941"/>
              <a:gd name="connsiteY3188" fmla="*/ 1451921 h 4876095"/>
              <a:gd name="connsiteX3189" fmla="*/ 4182547 w 4421941"/>
              <a:gd name="connsiteY3189" fmla="*/ 1451774 h 4876095"/>
              <a:gd name="connsiteX3190" fmla="*/ 4181527 w 4421941"/>
              <a:gd name="connsiteY3190" fmla="*/ 1452097 h 4876095"/>
              <a:gd name="connsiteX3191" fmla="*/ 4182810 w 4421941"/>
              <a:gd name="connsiteY3191" fmla="*/ 1451921 h 4876095"/>
              <a:gd name="connsiteX3192" fmla="*/ 4184186 w 4421941"/>
              <a:gd name="connsiteY3192" fmla="*/ 1453625 h 4876095"/>
              <a:gd name="connsiteX3193" fmla="*/ 4173252 w 4421941"/>
              <a:gd name="connsiteY3193" fmla="*/ 1456699 h 4876095"/>
              <a:gd name="connsiteX3194" fmla="*/ 4165831 w 4421941"/>
              <a:gd name="connsiteY3194" fmla="*/ 1457301 h 4876095"/>
              <a:gd name="connsiteX3195" fmla="*/ 4154204 w 4421941"/>
              <a:gd name="connsiteY3195" fmla="*/ 1461781 h 4876095"/>
              <a:gd name="connsiteX3196" fmla="*/ 4149472 w 4421941"/>
              <a:gd name="connsiteY3196" fmla="*/ 1466518 h 4876095"/>
              <a:gd name="connsiteX3197" fmla="*/ 4201049 w 4421941"/>
              <a:gd name="connsiteY3197" fmla="*/ 1451359 h 4876095"/>
              <a:gd name="connsiteX3198" fmla="*/ 4331541 w 4421941"/>
              <a:gd name="connsiteY3198" fmla="*/ 1407109 h 4876095"/>
              <a:gd name="connsiteX3199" fmla="*/ 4396980 w 4421941"/>
              <a:gd name="connsiteY3199" fmla="*/ 1381175 h 4876095"/>
              <a:gd name="connsiteX3200" fmla="*/ 4401933 w 4421941"/>
              <a:gd name="connsiteY3200" fmla="*/ 1381500 h 4876095"/>
              <a:gd name="connsiteX3201" fmla="*/ 4413563 w 4421941"/>
              <a:gd name="connsiteY3201" fmla="*/ 1381570 h 4876095"/>
              <a:gd name="connsiteX3202" fmla="*/ 4393495 w 4421941"/>
              <a:gd name="connsiteY3202" fmla="*/ 1391133 h 4876095"/>
              <a:gd name="connsiteX3203" fmla="*/ 4414026 w 4421941"/>
              <a:gd name="connsiteY3203" fmla="*/ 1384864 h 4876095"/>
              <a:gd name="connsiteX3204" fmla="*/ 4414508 w 4421941"/>
              <a:gd name="connsiteY3204" fmla="*/ 1390042 h 4876095"/>
              <a:gd name="connsiteX3205" fmla="*/ 4411210 w 4421941"/>
              <a:gd name="connsiteY3205" fmla="*/ 1388880 h 4876095"/>
              <a:gd name="connsiteX3206" fmla="*/ 4414508 w 4421941"/>
              <a:gd name="connsiteY3206" fmla="*/ 1390042 h 4876095"/>
              <a:gd name="connsiteX3207" fmla="*/ 4421941 w 4421941"/>
              <a:gd name="connsiteY3207" fmla="*/ 1389530 h 4876095"/>
              <a:gd name="connsiteX3208" fmla="*/ 4402833 w 4421941"/>
              <a:gd name="connsiteY3208" fmla="*/ 1397972 h 4876095"/>
              <a:gd name="connsiteX3209" fmla="*/ 4396542 w 4421941"/>
              <a:gd name="connsiteY3209" fmla="*/ 1399645 h 4876095"/>
              <a:gd name="connsiteX3210" fmla="*/ 4393404 w 4421941"/>
              <a:gd name="connsiteY3210" fmla="*/ 1399721 h 4876095"/>
              <a:gd name="connsiteX3211" fmla="*/ 4394599 w 4421941"/>
              <a:gd name="connsiteY3211" fmla="*/ 1401608 h 4876095"/>
              <a:gd name="connsiteX3212" fmla="*/ 4369033 w 4421941"/>
              <a:gd name="connsiteY3212" fmla="*/ 1412901 h 4876095"/>
              <a:gd name="connsiteX3213" fmla="*/ 4360727 w 4421941"/>
              <a:gd name="connsiteY3213" fmla="*/ 1413894 h 4876095"/>
              <a:gd name="connsiteX3214" fmla="*/ 4341656 w 4421941"/>
              <a:gd name="connsiteY3214" fmla="*/ 1415373 h 4876095"/>
              <a:gd name="connsiteX3215" fmla="*/ 4318900 w 4421941"/>
              <a:gd name="connsiteY3215" fmla="*/ 1420018 h 4876095"/>
              <a:gd name="connsiteX3216" fmla="*/ 4358681 w 4421941"/>
              <a:gd name="connsiteY3216" fmla="*/ 1417266 h 4876095"/>
              <a:gd name="connsiteX3217" fmla="*/ 4359125 w 4421941"/>
              <a:gd name="connsiteY3217" fmla="*/ 1417278 h 4876095"/>
              <a:gd name="connsiteX3218" fmla="*/ 4352155 w 4421941"/>
              <a:gd name="connsiteY3218" fmla="*/ 1420357 h 4876095"/>
              <a:gd name="connsiteX3219" fmla="*/ 4228921 w 4421941"/>
              <a:gd name="connsiteY3219" fmla="*/ 1468473 h 4876095"/>
              <a:gd name="connsiteX3220" fmla="*/ 4244902 w 4421941"/>
              <a:gd name="connsiteY3220" fmla="*/ 1465506 h 4876095"/>
              <a:gd name="connsiteX3221" fmla="*/ 4239224 w 4421941"/>
              <a:gd name="connsiteY3221" fmla="*/ 1470404 h 4876095"/>
              <a:gd name="connsiteX3222" fmla="*/ 4198851 w 4421941"/>
              <a:gd name="connsiteY3222" fmla="*/ 1475613 h 4876095"/>
              <a:gd name="connsiteX3223" fmla="*/ 4229555 w 4421941"/>
              <a:gd name="connsiteY3223" fmla="*/ 1474775 h 4876095"/>
              <a:gd name="connsiteX3224" fmla="*/ 4227740 w 4421941"/>
              <a:gd name="connsiteY3224" fmla="*/ 1475544 h 4876095"/>
              <a:gd name="connsiteX3225" fmla="*/ 4185964 w 4421941"/>
              <a:gd name="connsiteY3225" fmla="*/ 1495044 h 4876095"/>
              <a:gd name="connsiteX3226" fmla="*/ 4249657 w 4421941"/>
              <a:gd name="connsiteY3226" fmla="*/ 1477944 h 4876095"/>
              <a:gd name="connsiteX3227" fmla="*/ 4246643 w 4421941"/>
              <a:gd name="connsiteY3227" fmla="*/ 1487205 h 4876095"/>
              <a:gd name="connsiteX3228" fmla="*/ 4254652 w 4421941"/>
              <a:gd name="connsiteY3228" fmla="*/ 1487402 h 4876095"/>
              <a:gd name="connsiteX3229" fmla="*/ 4223244 w 4421941"/>
              <a:gd name="connsiteY3229" fmla="*/ 1500442 h 4876095"/>
              <a:gd name="connsiteX3230" fmla="*/ 4190174 w 4421941"/>
              <a:gd name="connsiteY3230" fmla="*/ 1511202 h 4876095"/>
              <a:gd name="connsiteX3231" fmla="*/ 4187422 w 4421941"/>
              <a:gd name="connsiteY3231" fmla="*/ 1518228 h 4876095"/>
              <a:gd name="connsiteX3232" fmla="*/ 4149664 w 4421941"/>
              <a:gd name="connsiteY3232" fmla="*/ 1533353 h 4876095"/>
              <a:gd name="connsiteX3233" fmla="*/ 4181903 w 4421941"/>
              <a:gd name="connsiteY3233" fmla="*/ 1529667 h 4876095"/>
              <a:gd name="connsiteX3234" fmla="*/ 4223244 w 4421941"/>
              <a:gd name="connsiteY3234" fmla="*/ 1516870 h 4876095"/>
              <a:gd name="connsiteX3235" fmla="*/ 4305400 w 4421941"/>
              <a:gd name="connsiteY3235" fmla="*/ 1495745 h 4876095"/>
              <a:gd name="connsiteX3236" fmla="*/ 4228544 w 4421941"/>
              <a:gd name="connsiteY3236" fmla="*/ 1523721 h 4876095"/>
              <a:gd name="connsiteX3237" fmla="*/ 4192664 w 4421941"/>
              <a:gd name="connsiteY3237" fmla="*/ 1539265 h 4876095"/>
              <a:gd name="connsiteX3238" fmla="*/ 4185807 w 4421941"/>
              <a:gd name="connsiteY3238" fmla="*/ 1548430 h 4876095"/>
              <a:gd name="connsiteX3239" fmla="*/ 4148616 w 4421941"/>
              <a:gd name="connsiteY3239" fmla="*/ 1558715 h 4876095"/>
              <a:gd name="connsiteX3240" fmla="*/ 4149184 w 4421941"/>
              <a:gd name="connsiteY3240" fmla="*/ 1570303 h 4876095"/>
              <a:gd name="connsiteX3241" fmla="*/ 4103432 w 4421941"/>
              <a:gd name="connsiteY3241" fmla="*/ 1587845 h 4876095"/>
              <a:gd name="connsiteX3242" fmla="*/ 4103351 w 4421941"/>
              <a:gd name="connsiteY3242" fmla="*/ 1588526 h 4876095"/>
              <a:gd name="connsiteX3243" fmla="*/ 4103252 w 4421941"/>
              <a:gd name="connsiteY3243" fmla="*/ 1589376 h 4876095"/>
              <a:gd name="connsiteX3244" fmla="*/ 4103219 w 4421941"/>
              <a:gd name="connsiteY3244" fmla="*/ 1589660 h 4876095"/>
              <a:gd name="connsiteX3245" fmla="*/ 4103192 w 4421941"/>
              <a:gd name="connsiteY3245" fmla="*/ 1589886 h 4876095"/>
              <a:gd name="connsiteX3246" fmla="*/ 4103252 w 4421941"/>
              <a:gd name="connsiteY3246" fmla="*/ 1589376 h 4876095"/>
              <a:gd name="connsiteX3247" fmla="*/ 4103432 w 4421941"/>
              <a:gd name="connsiteY3247" fmla="*/ 1587845 h 4876095"/>
              <a:gd name="connsiteX3248" fmla="*/ 4142588 w 4421941"/>
              <a:gd name="connsiteY3248" fmla="*/ 1577235 h 4876095"/>
              <a:gd name="connsiteX3249" fmla="*/ 4204053 w 4421941"/>
              <a:gd name="connsiteY3249" fmla="*/ 1562693 h 4876095"/>
              <a:gd name="connsiteX3250" fmla="*/ 4161621 w 4421941"/>
              <a:gd name="connsiteY3250" fmla="*/ 1584797 h 4876095"/>
              <a:gd name="connsiteX3251" fmla="*/ 4185065 w 4421941"/>
              <a:gd name="connsiteY3251" fmla="*/ 1587615 h 4876095"/>
              <a:gd name="connsiteX3252" fmla="*/ 4153918 w 4421941"/>
              <a:gd name="connsiteY3252" fmla="*/ 1598422 h 4876095"/>
              <a:gd name="connsiteX3253" fmla="*/ 4122770 w 4421941"/>
              <a:gd name="connsiteY3253" fmla="*/ 1609229 h 4876095"/>
              <a:gd name="connsiteX3254" fmla="*/ 4163587 w 4421941"/>
              <a:gd name="connsiteY3254" fmla="*/ 1600900 h 4876095"/>
              <a:gd name="connsiteX3255" fmla="*/ 4158692 w 4421941"/>
              <a:gd name="connsiteY3255" fmla="*/ 1604496 h 4876095"/>
              <a:gd name="connsiteX3256" fmla="*/ 4156502 w 4421941"/>
              <a:gd name="connsiteY3256" fmla="*/ 1605881 h 4876095"/>
              <a:gd name="connsiteX3257" fmla="*/ 4122640 w 4421941"/>
              <a:gd name="connsiteY3257" fmla="*/ 1610338 h 4876095"/>
              <a:gd name="connsiteX3258" fmla="*/ 4106368 w 4421941"/>
              <a:gd name="connsiteY3258" fmla="*/ 1612482 h 4876095"/>
              <a:gd name="connsiteX3259" fmla="*/ 4133099 w 4421941"/>
              <a:gd name="connsiteY3259" fmla="*/ 1612292 h 4876095"/>
              <a:gd name="connsiteX3260" fmla="*/ 4149931 w 4421941"/>
              <a:gd name="connsiteY3260" fmla="*/ 1610766 h 4876095"/>
              <a:gd name="connsiteX3261" fmla="*/ 4148789 w 4421941"/>
              <a:gd name="connsiteY3261" fmla="*/ 1612664 h 4876095"/>
              <a:gd name="connsiteX3262" fmla="*/ 4162495 w 4421941"/>
              <a:gd name="connsiteY3262" fmla="*/ 1610207 h 4876095"/>
              <a:gd name="connsiteX3263" fmla="*/ 4165675 w 4421941"/>
              <a:gd name="connsiteY3263" fmla="*/ 1609353 h 4876095"/>
              <a:gd name="connsiteX3264" fmla="*/ 4185294 w 4421941"/>
              <a:gd name="connsiteY3264" fmla="*/ 1607615 h 4876095"/>
              <a:gd name="connsiteX3265" fmla="*/ 4211966 w 4421941"/>
              <a:gd name="connsiteY3265" fmla="*/ 1607596 h 4876095"/>
              <a:gd name="connsiteX3266" fmla="*/ 4147516 w 4421941"/>
              <a:gd name="connsiteY3266" fmla="*/ 1616374 h 4876095"/>
              <a:gd name="connsiteX3267" fmla="*/ 4151334 w 4421941"/>
              <a:gd name="connsiteY3267" fmla="*/ 1620117 h 4876095"/>
              <a:gd name="connsiteX3268" fmla="*/ 4230726 w 4421941"/>
              <a:gd name="connsiteY3268" fmla="*/ 1613056 h 4876095"/>
              <a:gd name="connsiteX3269" fmla="*/ 4227907 w 4421941"/>
              <a:gd name="connsiteY3269" fmla="*/ 1614057 h 4876095"/>
              <a:gd name="connsiteX3270" fmla="*/ 4206953 w 4421941"/>
              <a:gd name="connsiteY3270" fmla="*/ 1622875 h 4876095"/>
              <a:gd name="connsiteX3271" fmla="*/ 4195930 w 4421941"/>
              <a:gd name="connsiteY3271" fmla="*/ 1631937 h 4876095"/>
              <a:gd name="connsiteX3272" fmla="*/ 4201696 w 4421941"/>
              <a:gd name="connsiteY3272" fmla="*/ 1632080 h 4876095"/>
              <a:gd name="connsiteX3273" fmla="*/ 4212778 w 4421941"/>
              <a:gd name="connsiteY3273" fmla="*/ 1641685 h 4876095"/>
              <a:gd name="connsiteX3274" fmla="*/ 4166225 w 4421941"/>
              <a:gd name="connsiteY3274" fmla="*/ 1663315 h 4876095"/>
              <a:gd name="connsiteX3275" fmla="*/ 4212822 w 4421941"/>
              <a:gd name="connsiteY3275" fmla="*/ 1657742 h 4876095"/>
              <a:gd name="connsiteX3276" fmla="*/ 4207477 w 4421941"/>
              <a:gd name="connsiteY3276" fmla="*/ 1662656 h 4876095"/>
              <a:gd name="connsiteX3277" fmla="*/ 4203906 w 4421941"/>
              <a:gd name="connsiteY3277" fmla="*/ 1664506 h 4876095"/>
              <a:gd name="connsiteX3278" fmla="*/ 4149406 w 4421941"/>
              <a:gd name="connsiteY3278" fmla="*/ 1670107 h 4876095"/>
              <a:gd name="connsiteX3279" fmla="*/ 4116507 w 4421941"/>
              <a:gd name="connsiteY3279" fmla="*/ 1673574 h 4876095"/>
              <a:gd name="connsiteX3280" fmla="*/ 4137584 w 4421941"/>
              <a:gd name="connsiteY3280" fmla="*/ 1674499 h 4876095"/>
              <a:gd name="connsiteX3281" fmla="*/ 4194623 w 4421941"/>
              <a:gd name="connsiteY3281" fmla="*/ 1668630 h 4876095"/>
              <a:gd name="connsiteX3282" fmla="*/ 4196144 w 4421941"/>
              <a:gd name="connsiteY3282" fmla="*/ 1668527 h 4876095"/>
              <a:gd name="connsiteX3283" fmla="*/ 4196049 w 4421941"/>
              <a:gd name="connsiteY3283" fmla="*/ 1668576 h 4876095"/>
              <a:gd name="connsiteX3284" fmla="*/ 4195189 w 4421941"/>
              <a:gd name="connsiteY3284" fmla="*/ 1671122 h 4876095"/>
              <a:gd name="connsiteX3285" fmla="*/ 4213304 w 4421941"/>
              <a:gd name="connsiteY3285" fmla="*/ 1667368 h 4876095"/>
              <a:gd name="connsiteX3286" fmla="*/ 4248521 w 4421941"/>
              <a:gd name="connsiteY3286" fmla="*/ 1664991 h 4876095"/>
              <a:gd name="connsiteX3287" fmla="*/ 4253377 w 4421941"/>
              <a:gd name="connsiteY3287" fmla="*/ 1664456 h 4876095"/>
              <a:gd name="connsiteX3288" fmla="*/ 4238163 w 4421941"/>
              <a:gd name="connsiteY3288" fmla="*/ 1671100 h 4876095"/>
              <a:gd name="connsiteX3289" fmla="*/ 4213959 w 4421941"/>
              <a:gd name="connsiteY3289" fmla="*/ 1680918 h 4876095"/>
              <a:gd name="connsiteX3290" fmla="*/ 4186656 w 4421941"/>
              <a:gd name="connsiteY3290" fmla="*/ 1691820 h 4876095"/>
              <a:gd name="connsiteX3291" fmla="*/ 4210946 w 4421941"/>
              <a:gd name="connsiteY3291" fmla="*/ 1690177 h 4876095"/>
              <a:gd name="connsiteX3292" fmla="*/ 4237404 w 4421941"/>
              <a:gd name="connsiteY3292" fmla="*/ 1683735 h 4876095"/>
              <a:gd name="connsiteX3293" fmla="*/ 4207669 w 4421941"/>
              <a:gd name="connsiteY3293" fmla="*/ 1701671 h 4876095"/>
              <a:gd name="connsiteX3294" fmla="*/ 4198874 w 4421941"/>
              <a:gd name="connsiteY3294" fmla="*/ 1708174 h 4876095"/>
              <a:gd name="connsiteX3295" fmla="*/ 4215358 w 4421941"/>
              <a:gd name="connsiteY3295" fmla="*/ 1701859 h 4876095"/>
              <a:gd name="connsiteX3296" fmla="*/ 4218474 w 4421941"/>
              <a:gd name="connsiteY3296" fmla="*/ 1710898 h 4876095"/>
              <a:gd name="connsiteX3297" fmla="*/ 4249316 w 4421941"/>
              <a:gd name="connsiteY3297" fmla="*/ 1702695 h 4876095"/>
              <a:gd name="connsiteX3298" fmla="*/ 4244685 w 4421941"/>
              <a:gd name="connsiteY3298" fmla="*/ 1709303 h 4876095"/>
              <a:gd name="connsiteX3299" fmla="*/ 4233866 w 4421941"/>
              <a:gd name="connsiteY3299" fmla="*/ 1713889 h 4876095"/>
              <a:gd name="connsiteX3300" fmla="*/ 4239167 w 4421941"/>
              <a:gd name="connsiteY3300" fmla="*/ 1720740 h 4876095"/>
              <a:gd name="connsiteX3301" fmla="*/ 4234317 w 4421941"/>
              <a:gd name="connsiteY3301" fmla="*/ 1721519 h 4876095"/>
              <a:gd name="connsiteX3302" fmla="*/ 4223670 w 4421941"/>
              <a:gd name="connsiteY3302" fmla="*/ 1724852 h 4876095"/>
              <a:gd name="connsiteX3303" fmla="*/ 4223231 w 4421941"/>
              <a:gd name="connsiteY3303" fmla="*/ 1724891 h 4876095"/>
              <a:gd name="connsiteX3304" fmla="*/ 4107064 w 4421941"/>
              <a:gd name="connsiteY3304" fmla="*/ 1735978 h 4876095"/>
              <a:gd name="connsiteX3305" fmla="*/ 4047089 w 4421941"/>
              <a:gd name="connsiteY3305" fmla="*/ 1745773 h 4876095"/>
              <a:gd name="connsiteX3306" fmla="*/ 4046303 w 4421941"/>
              <a:gd name="connsiteY3306" fmla="*/ 1751906 h 4876095"/>
              <a:gd name="connsiteX3307" fmla="*/ 4052270 w 4421941"/>
              <a:gd name="connsiteY3307" fmla="*/ 1750557 h 4876095"/>
              <a:gd name="connsiteX3308" fmla="*/ 4235368 w 4421941"/>
              <a:gd name="connsiteY3308" fmla="*/ 1732251 h 4876095"/>
              <a:gd name="connsiteX3309" fmla="*/ 4237202 w 4421941"/>
              <a:gd name="connsiteY3309" fmla="*/ 1732205 h 4876095"/>
              <a:gd name="connsiteX3310" fmla="*/ 4228652 w 4421941"/>
              <a:gd name="connsiteY3310" fmla="*/ 1736081 h 4876095"/>
              <a:gd name="connsiteX3311" fmla="*/ 4227600 w 4421941"/>
              <a:gd name="connsiteY3311" fmla="*/ 1736971 h 4876095"/>
              <a:gd name="connsiteX3312" fmla="*/ 4224817 w 4421941"/>
              <a:gd name="connsiteY3312" fmla="*/ 1737091 h 4876095"/>
              <a:gd name="connsiteX3313" fmla="*/ 4048064 w 4421941"/>
              <a:gd name="connsiteY3313" fmla="*/ 1757632 h 4876095"/>
              <a:gd name="connsiteX3314" fmla="*/ 4045502 w 4421941"/>
              <a:gd name="connsiteY3314" fmla="*/ 1758148 h 4876095"/>
              <a:gd name="connsiteX3315" fmla="*/ 4044574 w 4421941"/>
              <a:gd name="connsiteY3315" fmla="*/ 1765402 h 4876095"/>
              <a:gd name="connsiteX3316" fmla="*/ 4049070 w 4421941"/>
              <a:gd name="connsiteY3316" fmla="*/ 1764493 h 4876095"/>
              <a:gd name="connsiteX3317" fmla="*/ 4083745 w 4421941"/>
              <a:gd name="connsiteY3317" fmla="*/ 1761653 h 4876095"/>
              <a:gd name="connsiteX3318" fmla="*/ 4092901 w 4421941"/>
              <a:gd name="connsiteY3318" fmla="*/ 1760772 h 4876095"/>
              <a:gd name="connsiteX3319" fmla="*/ 4234180 w 4421941"/>
              <a:gd name="connsiteY3319" fmla="*/ 1751005 h 4876095"/>
              <a:gd name="connsiteX3320" fmla="*/ 4085395 w 4421941"/>
              <a:gd name="connsiteY3320" fmla="*/ 1766685 h 4876095"/>
              <a:gd name="connsiteX3321" fmla="*/ 4057944 w 4421941"/>
              <a:gd name="connsiteY3321" fmla="*/ 1769675 h 4876095"/>
              <a:gd name="connsiteX3322" fmla="*/ 4043782 w 4421941"/>
              <a:gd name="connsiteY3322" fmla="*/ 1771579 h 4876095"/>
              <a:gd name="connsiteX3323" fmla="*/ 4043083 w 4421941"/>
              <a:gd name="connsiteY3323" fmla="*/ 1777029 h 4876095"/>
              <a:gd name="connsiteX3324" fmla="*/ 4056139 w 4421941"/>
              <a:gd name="connsiteY3324" fmla="*/ 1775201 h 4876095"/>
              <a:gd name="connsiteX3325" fmla="*/ 4232375 w 4421941"/>
              <a:gd name="connsiteY3325" fmla="*/ 1760982 h 4876095"/>
              <a:gd name="connsiteX3326" fmla="*/ 4131126 w 4421941"/>
              <a:gd name="connsiteY3326" fmla="*/ 1774376 h 4876095"/>
              <a:gd name="connsiteX3327" fmla="*/ 4041801 w 4421941"/>
              <a:gd name="connsiteY3327" fmla="*/ 1787034 h 4876095"/>
              <a:gd name="connsiteX3328" fmla="*/ 4041099 w 4421941"/>
              <a:gd name="connsiteY3328" fmla="*/ 1792510 h 4876095"/>
              <a:gd name="connsiteX3329" fmla="*/ 4049567 w 4421941"/>
              <a:gd name="connsiteY3329" fmla="*/ 1790603 h 4876095"/>
              <a:gd name="connsiteX3330" fmla="*/ 4218006 w 4421941"/>
              <a:gd name="connsiteY3330" fmla="*/ 1770981 h 4876095"/>
              <a:gd name="connsiteX3331" fmla="*/ 4279352 w 4421941"/>
              <a:gd name="connsiteY3331" fmla="*/ 1773435 h 4876095"/>
              <a:gd name="connsiteX3332" fmla="*/ 4295352 w 4421941"/>
              <a:gd name="connsiteY3332" fmla="*/ 1772570 h 4876095"/>
              <a:gd name="connsiteX3333" fmla="*/ 4304998 w 4421941"/>
              <a:gd name="connsiteY3333" fmla="*/ 1775970 h 4876095"/>
              <a:gd name="connsiteX3334" fmla="*/ 4245791 w 4421941"/>
              <a:gd name="connsiteY3334" fmla="*/ 1782830 h 4876095"/>
              <a:gd name="connsiteX3335" fmla="*/ 4039292 w 4421941"/>
              <a:gd name="connsiteY3335" fmla="*/ 1807607 h 4876095"/>
              <a:gd name="connsiteX3336" fmla="*/ 4039162 w 4421941"/>
              <a:gd name="connsiteY3336" fmla="*/ 1807633 h 4876095"/>
              <a:gd name="connsiteX3337" fmla="*/ 4038528 w 4421941"/>
              <a:gd name="connsiteY3337" fmla="*/ 1812581 h 4876095"/>
              <a:gd name="connsiteX3338" fmla="*/ 4131729 w 4421941"/>
              <a:gd name="connsiteY3338" fmla="*/ 1799581 h 4876095"/>
              <a:gd name="connsiteX3339" fmla="*/ 4232427 w 4421941"/>
              <a:gd name="connsiteY3339" fmla="*/ 1790786 h 4876095"/>
              <a:gd name="connsiteX3340" fmla="*/ 4263051 w 4421941"/>
              <a:gd name="connsiteY3340" fmla="*/ 1788915 h 4876095"/>
              <a:gd name="connsiteX3341" fmla="*/ 4268108 w 4421941"/>
              <a:gd name="connsiteY3341" fmla="*/ 1794805 h 4876095"/>
              <a:gd name="connsiteX3342" fmla="*/ 4276621 w 4421941"/>
              <a:gd name="connsiteY3342" fmla="*/ 1795752 h 4876095"/>
              <a:gd name="connsiteX3343" fmla="*/ 4240013 w 4421941"/>
              <a:gd name="connsiteY3343" fmla="*/ 1804074 h 4876095"/>
              <a:gd name="connsiteX3344" fmla="*/ 4239135 w 4421941"/>
              <a:gd name="connsiteY3344" fmla="*/ 1801710 h 4876095"/>
              <a:gd name="connsiteX3345" fmla="*/ 4267464 w 4421941"/>
              <a:gd name="connsiteY3345" fmla="*/ 1796633 h 4876095"/>
              <a:gd name="connsiteX3346" fmla="*/ 4240013 w 4421941"/>
              <a:gd name="connsiteY3346" fmla="*/ 1804074 h 4876095"/>
              <a:gd name="connsiteX3347" fmla="*/ 4241389 w 4421941"/>
              <a:gd name="connsiteY3347" fmla="*/ 1805778 h 4876095"/>
              <a:gd name="connsiteX3348" fmla="*/ 4230455 w 4421941"/>
              <a:gd name="connsiteY3348" fmla="*/ 1808851 h 4876095"/>
              <a:gd name="connsiteX3349" fmla="*/ 4188157 w 4421941"/>
              <a:gd name="connsiteY3349" fmla="*/ 1811129 h 4876095"/>
              <a:gd name="connsiteX3350" fmla="*/ 4049794 w 4421941"/>
              <a:gd name="connsiteY3350" fmla="*/ 1830739 h 4876095"/>
              <a:gd name="connsiteX3351" fmla="*/ 4034748 w 4421941"/>
              <a:gd name="connsiteY3351" fmla="*/ 1833923 h 4876095"/>
              <a:gd name="connsiteX3352" fmla="*/ 4033633 w 4421941"/>
              <a:gd name="connsiteY3352" fmla="*/ 1839244 h 4876095"/>
              <a:gd name="connsiteX3353" fmla="*/ 4029795 w 4421941"/>
              <a:gd name="connsiteY3353" fmla="*/ 1851627 h 4876095"/>
              <a:gd name="connsiteX3354" fmla="*/ 4005962 w 4421941"/>
              <a:gd name="connsiteY3354" fmla="*/ 1935608 h 4876095"/>
              <a:gd name="connsiteX3355" fmla="*/ 3999285 w 4421941"/>
              <a:gd name="connsiteY3355" fmla="*/ 2019623 h 4876095"/>
              <a:gd name="connsiteX3356" fmla="*/ 3977356 w 4421941"/>
              <a:gd name="connsiteY3356" fmla="*/ 2130307 h 4876095"/>
              <a:gd name="connsiteX3357" fmla="*/ 3976361 w 4421941"/>
              <a:gd name="connsiteY3357" fmla="*/ 2137096 h 4876095"/>
              <a:gd name="connsiteX3358" fmla="*/ 3971918 w 4421941"/>
              <a:gd name="connsiteY3358" fmla="*/ 2201926 h 4876095"/>
              <a:gd name="connsiteX3359" fmla="*/ 3954543 w 4421941"/>
              <a:gd name="connsiteY3359" fmla="*/ 2489024 h 4876095"/>
              <a:gd name="connsiteX3360" fmla="*/ 3938509 w 4421941"/>
              <a:gd name="connsiteY3360" fmla="*/ 2823996 h 4876095"/>
              <a:gd name="connsiteX3361" fmla="*/ 3914465 w 4421941"/>
              <a:gd name="connsiteY3361" fmla="*/ 3149209 h 4876095"/>
              <a:gd name="connsiteX3362" fmla="*/ 3915337 w 4421941"/>
              <a:gd name="connsiteY3362" fmla="*/ 3148161 h 4876095"/>
              <a:gd name="connsiteX3363" fmla="*/ 3915338 w 4421941"/>
              <a:gd name="connsiteY3363" fmla="*/ 3299936 h 4876095"/>
              <a:gd name="connsiteX3364" fmla="*/ 3915339 w 4421941"/>
              <a:gd name="connsiteY3364" fmla="*/ 3446702 h 4876095"/>
              <a:gd name="connsiteX3365" fmla="*/ 3911567 w 4421941"/>
              <a:gd name="connsiteY3365" fmla="*/ 3446702 h 4876095"/>
              <a:gd name="connsiteX3366" fmla="*/ 3907795 w 4421941"/>
              <a:gd name="connsiteY3366" fmla="*/ 3446702 h 4876095"/>
              <a:gd name="connsiteX3367" fmla="*/ 3894076 w 4421941"/>
              <a:gd name="connsiteY3367" fmla="*/ 3424982 h 4876095"/>
              <a:gd name="connsiteX3368" fmla="*/ 3892821 w 4421941"/>
              <a:gd name="connsiteY3368" fmla="*/ 3441939 h 4876095"/>
              <a:gd name="connsiteX3369" fmla="*/ 3881291 w 4421941"/>
              <a:gd name="connsiteY3369" fmla="*/ 3495953 h 4876095"/>
              <a:gd name="connsiteX3370" fmla="*/ 3884830 w 4421941"/>
              <a:gd name="connsiteY3370" fmla="*/ 3515397 h 4876095"/>
              <a:gd name="connsiteX3371" fmla="*/ 3878153 w 4421941"/>
              <a:gd name="connsiteY3371" fmla="*/ 3515396 h 4876095"/>
              <a:gd name="connsiteX3372" fmla="*/ 3872342 w 4421941"/>
              <a:gd name="connsiteY3372" fmla="*/ 3568368 h 4876095"/>
              <a:gd name="connsiteX3373" fmla="*/ 3879077 w 4421941"/>
              <a:gd name="connsiteY3373" fmla="*/ 3571179 h 4876095"/>
              <a:gd name="connsiteX3374" fmla="*/ 3899211 w 4421941"/>
              <a:gd name="connsiteY3374" fmla="*/ 3602293 h 4876095"/>
              <a:gd name="connsiteX3375" fmla="*/ 3899684 w 4421941"/>
              <a:gd name="connsiteY3375" fmla="*/ 3624516 h 4876095"/>
              <a:gd name="connsiteX3376" fmla="*/ 3902428 w 4421941"/>
              <a:gd name="connsiteY3376" fmla="*/ 3618408 h 4876095"/>
              <a:gd name="connsiteX3377" fmla="*/ 3905450 w 4421941"/>
              <a:gd name="connsiteY3377" fmla="*/ 3641222 h 4876095"/>
              <a:gd name="connsiteX3378" fmla="*/ 3905790 w 4421941"/>
              <a:gd name="connsiteY3378" fmla="*/ 3649934 h 4876095"/>
              <a:gd name="connsiteX3379" fmla="*/ 3915339 w 4421941"/>
              <a:gd name="connsiteY3379" fmla="*/ 3645107 h 4876095"/>
              <a:gd name="connsiteX3380" fmla="*/ 3915338 w 4421941"/>
              <a:gd name="connsiteY3380" fmla="*/ 3626014 h 4876095"/>
              <a:gd name="connsiteX3381" fmla="*/ 3915338 w 4421941"/>
              <a:gd name="connsiteY3381" fmla="*/ 3606954 h 4876095"/>
              <a:gd name="connsiteX3382" fmla="*/ 3922982 w 4421941"/>
              <a:gd name="connsiteY3382" fmla="*/ 3606954 h 4876095"/>
              <a:gd name="connsiteX3383" fmla="*/ 3922982 w 4421941"/>
              <a:gd name="connsiteY3383" fmla="*/ 3698512 h 4876095"/>
              <a:gd name="connsiteX3384" fmla="*/ 3919177 w 4421941"/>
              <a:gd name="connsiteY3384" fmla="*/ 3702319 h 4876095"/>
              <a:gd name="connsiteX3385" fmla="*/ 3915338 w 4421941"/>
              <a:gd name="connsiteY3385" fmla="*/ 3706156 h 4876095"/>
              <a:gd name="connsiteX3386" fmla="*/ 3904249 w 4421941"/>
              <a:gd name="connsiteY3386" fmla="*/ 3682091 h 4876095"/>
              <a:gd name="connsiteX3387" fmla="*/ 3900599 w 4421941"/>
              <a:gd name="connsiteY3387" fmla="*/ 3733521 h 4876095"/>
              <a:gd name="connsiteX3388" fmla="*/ 3900216 w 4421941"/>
              <a:gd name="connsiteY3388" fmla="*/ 3736886 h 4876095"/>
              <a:gd name="connsiteX3389" fmla="*/ 3918443 w 4421941"/>
              <a:gd name="connsiteY3389" fmla="*/ 3767548 h 4876095"/>
              <a:gd name="connsiteX3390" fmla="*/ 3918790 w 4421941"/>
              <a:gd name="connsiteY3390" fmla="*/ 3768926 h 4876095"/>
              <a:gd name="connsiteX3391" fmla="*/ 3921225 w 4421941"/>
              <a:gd name="connsiteY3391" fmla="*/ 3743702 h 4876095"/>
              <a:gd name="connsiteX3392" fmla="*/ 3926310 w 4421941"/>
              <a:gd name="connsiteY3392" fmla="*/ 3667982 h 4876095"/>
              <a:gd name="connsiteX3393" fmla="*/ 3929177 w 4421941"/>
              <a:gd name="connsiteY3393" fmla="*/ 3659406 h 4876095"/>
              <a:gd name="connsiteX3394" fmla="*/ 3930563 w 4421941"/>
              <a:gd name="connsiteY3394" fmla="*/ 3677903 h 4876095"/>
              <a:gd name="connsiteX3395" fmla="*/ 3923798 w 4421941"/>
              <a:gd name="connsiteY3395" fmla="*/ 3788751 h 4876095"/>
              <a:gd name="connsiteX3396" fmla="*/ 3926786 w 4421941"/>
              <a:gd name="connsiteY3396" fmla="*/ 3800586 h 4876095"/>
              <a:gd name="connsiteX3397" fmla="*/ 3923691 w 4421941"/>
              <a:gd name="connsiteY3397" fmla="*/ 3832178 h 4876095"/>
              <a:gd name="connsiteX3398" fmla="*/ 3917003 w 4421941"/>
              <a:gd name="connsiteY3398" fmla="*/ 3843317 h 4876095"/>
              <a:gd name="connsiteX3399" fmla="*/ 3893423 w 4421941"/>
              <a:gd name="connsiteY3399" fmla="*/ 3978030 h 4876095"/>
              <a:gd name="connsiteX3400" fmla="*/ 3908649 w 4421941"/>
              <a:gd name="connsiteY3400" fmla="*/ 3873992 h 4876095"/>
              <a:gd name="connsiteX3401" fmla="*/ 3910577 w 4421941"/>
              <a:gd name="connsiteY3401" fmla="*/ 3854017 h 4876095"/>
              <a:gd name="connsiteX3402" fmla="*/ 3907727 w 4421941"/>
              <a:gd name="connsiteY3402" fmla="*/ 3858764 h 4876095"/>
              <a:gd name="connsiteX3403" fmla="*/ 3900139 w 4421941"/>
              <a:gd name="connsiteY3403" fmla="*/ 3737553 h 4876095"/>
              <a:gd name="connsiteX3404" fmla="*/ 3896605 w 4421941"/>
              <a:gd name="connsiteY3404" fmla="*/ 3768594 h 4876095"/>
              <a:gd name="connsiteX3405" fmla="*/ 3893248 w 4421941"/>
              <a:gd name="connsiteY3405" fmla="*/ 3798166 h 4876095"/>
              <a:gd name="connsiteX3406" fmla="*/ 3870051 w 4421941"/>
              <a:gd name="connsiteY3406" fmla="*/ 3980047 h 4876095"/>
              <a:gd name="connsiteX3407" fmla="*/ 3854028 w 4421941"/>
              <a:gd name="connsiteY3407" fmla="*/ 4061964 h 4876095"/>
              <a:gd name="connsiteX3408" fmla="*/ 3840829 w 4421941"/>
              <a:gd name="connsiteY3408" fmla="*/ 4119454 h 4876095"/>
              <a:gd name="connsiteX3409" fmla="*/ 3840989 w 4421941"/>
              <a:gd name="connsiteY3409" fmla="*/ 4113863 h 4876095"/>
              <a:gd name="connsiteX3410" fmla="*/ 3845890 w 4421941"/>
              <a:gd name="connsiteY3410" fmla="*/ 4069351 h 4876095"/>
              <a:gd name="connsiteX3411" fmla="*/ 3846058 w 4421941"/>
              <a:gd name="connsiteY3411" fmla="*/ 4065003 h 4876095"/>
              <a:gd name="connsiteX3412" fmla="*/ 3851380 w 4421941"/>
              <a:gd name="connsiteY3412" fmla="*/ 4041754 h 4876095"/>
              <a:gd name="connsiteX3413" fmla="*/ 3865302 w 4421941"/>
              <a:gd name="connsiteY3413" fmla="*/ 3965948 h 4876095"/>
              <a:gd name="connsiteX3414" fmla="*/ 3884106 w 4421941"/>
              <a:gd name="connsiteY3414" fmla="*/ 3802756 h 4876095"/>
              <a:gd name="connsiteX3415" fmla="*/ 3894403 w 4421941"/>
              <a:gd name="connsiteY3415" fmla="*/ 3660721 h 4876095"/>
              <a:gd name="connsiteX3416" fmla="*/ 3868567 w 4421941"/>
              <a:gd name="connsiteY3416" fmla="*/ 3604651 h 4876095"/>
              <a:gd name="connsiteX3417" fmla="*/ 3859273 w 4421941"/>
              <a:gd name="connsiteY3417" fmla="*/ 3770620 h 4876095"/>
              <a:gd name="connsiteX3418" fmla="*/ 3787075 w 4421941"/>
              <a:gd name="connsiteY3418" fmla="*/ 4196541 h 4876095"/>
              <a:gd name="connsiteX3419" fmla="*/ 3768305 w 4421941"/>
              <a:gd name="connsiteY3419" fmla="*/ 4259769 h 4876095"/>
              <a:gd name="connsiteX3420" fmla="*/ 3767097 w 4421941"/>
              <a:gd name="connsiteY3420" fmla="*/ 4277413 h 4876095"/>
              <a:gd name="connsiteX3421" fmla="*/ 3766249 w 4421941"/>
              <a:gd name="connsiteY3421" fmla="*/ 4277710 h 4876095"/>
              <a:gd name="connsiteX3422" fmla="*/ 3766884 w 4421941"/>
              <a:gd name="connsiteY3422" fmla="*/ 4280517 h 4876095"/>
              <a:gd name="connsiteX3423" fmla="*/ 3767097 w 4421941"/>
              <a:gd name="connsiteY3423" fmla="*/ 4277413 h 4876095"/>
              <a:gd name="connsiteX3424" fmla="*/ 3770315 w 4421941"/>
              <a:gd name="connsiteY3424" fmla="*/ 4276285 h 4876095"/>
              <a:gd name="connsiteX3425" fmla="*/ 3763385 w 4421941"/>
              <a:gd name="connsiteY3425" fmla="*/ 4334327 h 4876095"/>
              <a:gd name="connsiteX3426" fmla="*/ 3769224 w 4421941"/>
              <a:gd name="connsiteY3426" fmla="*/ 4322337 h 4876095"/>
              <a:gd name="connsiteX3427" fmla="*/ 3780508 w 4421941"/>
              <a:gd name="connsiteY3427" fmla="*/ 4317997 h 4876095"/>
              <a:gd name="connsiteX3428" fmla="*/ 3793771 w 4421941"/>
              <a:gd name="connsiteY3428" fmla="*/ 4272104 h 4876095"/>
              <a:gd name="connsiteX3429" fmla="*/ 3813646 w 4421941"/>
              <a:gd name="connsiteY3429" fmla="*/ 4197484 h 4876095"/>
              <a:gd name="connsiteX3430" fmla="*/ 3830235 w 4421941"/>
              <a:gd name="connsiteY3430" fmla="*/ 4132608 h 4876095"/>
              <a:gd name="connsiteX3431" fmla="*/ 3827695 w 4421941"/>
              <a:gd name="connsiteY3431" fmla="*/ 4149144 h 4876095"/>
              <a:gd name="connsiteX3432" fmla="*/ 3805935 w 4421941"/>
              <a:gd name="connsiteY3432" fmla="*/ 4233059 h 4876095"/>
              <a:gd name="connsiteX3433" fmla="*/ 3764857 w 4421941"/>
              <a:gd name="connsiteY3433" fmla="*/ 4407458 h 4876095"/>
              <a:gd name="connsiteX3434" fmla="*/ 3739381 w 4421941"/>
              <a:gd name="connsiteY3434" fmla="*/ 4499149 h 4876095"/>
              <a:gd name="connsiteX3435" fmla="*/ 3713952 w 4421941"/>
              <a:gd name="connsiteY3435" fmla="*/ 4583599 h 4876095"/>
              <a:gd name="connsiteX3436" fmla="*/ 3739484 w 4421941"/>
              <a:gd name="connsiteY3436" fmla="*/ 4483455 h 4876095"/>
              <a:gd name="connsiteX3437" fmla="*/ 3746909 w 4421941"/>
              <a:gd name="connsiteY3437" fmla="*/ 4449551 h 4876095"/>
              <a:gd name="connsiteX3438" fmla="*/ 3732065 w 4421941"/>
              <a:gd name="connsiteY3438" fmla="*/ 4477439 h 4876095"/>
              <a:gd name="connsiteX3439" fmla="*/ 3668288 w 4421941"/>
              <a:gd name="connsiteY3439" fmla="*/ 4699790 h 4876095"/>
              <a:gd name="connsiteX3440" fmla="*/ 3720453 w 4421941"/>
              <a:gd name="connsiteY3440" fmla="*/ 4491762 h 4876095"/>
              <a:gd name="connsiteX3441" fmla="*/ 3721214 w 4421941"/>
              <a:gd name="connsiteY3441" fmla="*/ 4475655 h 4876095"/>
              <a:gd name="connsiteX3442" fmla="*/ 3718110 w 4421941"/>
              <a:gd name="connsiteY3442" fmla="*/ 4489862 h 4876095"/>
              <a:gd name="connsiteX3443" fmla="*/ 3684861 w 4421941"/>
              <a:gd name="connsiteY3443" fmla="*/ 4603912 h 4876095"/>
              <a:gd name="connsiteX3444" fmla="*/ 3661873 w 4421941"/>
              <a:gd name="connsiteY3444" fmla="*/ 4676545 h 4876095"/>
              <a:gd name="connsiteX3445" fmla="*/ 3662034 w 4421941"/>
              <a:gd name="connsiteY3445" fmla="*/ 4665621 h 4876095"/>
              <a:gd name="connsiteX3446" fmla="*/ 3661992 w 4421941"/>
              <a:gd name="connsiteY3446" fmla="*/ 4665142 h 4876095"/>
              <a:gd name="connsiteX3447" fmla="*/ 3662783 w 4421941"/>
              <a:gd name="connsiteY3447" fmla="*/ 4661876 h 4876095"/>
              <a:gd name="connsiteX3448" fmla="*/ 3676868 w 4421941"/>
              <a:gd name="connsiteY3448" fmla="*/ 4610178 h 4876095"/>
              <a:gd name="connsiteX3449" fmla="*/ 3661201 w 4421941"/>
              <a:gd name="connsiteY3449" fmla="*/ 4643871 h 4876095"/>
              <a:gd name="connsiteX3450" fmla="*/ 3660269 w 4421941"/>
              <a:gd name="connsiteY3450" fmla="*/ 4647588 h 4876095"/>
              <a:gd name="connsiteX3451" fmla="*/ 3656235 w 4421941"/>
              <a:gd name="connsiteY3451" fmla="*/ 4643626 h 4876095"/>
              <a:gd name="connsiteX3452" fmla="*/ 3654185 w 4421941"/>
              <a:gd name="connsiteY3452" fmla="*/ 4656329 h 4876095"/>
              <a:gd name="connsiteX3453" fmla="*/ 3653651 w 4421941"/>
              <a:gd name="connsiteY3453" fmla="*/ 4671809 h 4876095"/>
              <a:gd name="connsiteX3454" fmla="*/ 3650346 w 4421941"/>
              <a:gd name="connsiteY3454" fmla="*/ 4682006 h 4876095"/>
              <a:gd name="connsiteX3455" fmla="*/ 3654106 w 4421941"/>
              <a:gd name="connsiteY3455" fmla="*/ 4647830 h 4876095"/>
              <a:gd name="connsiteX3456" fmla="*/ 3708677 w 4421941"/>
              <a:gd name="connsiteY3456" fmla="*/ 4452003 h 4876095"/>
              <a:gd name="connsiteX3457" fmla="*/ 3723461 w 4421941"/>
              <a:gd name="connsiteY3457" fmla="*/ 4373896 h 4876095"/>
              <a:gd name="connsiteX3458" fmla="*/ 3719598 w 4421941"/>
              <a:gd name="connsiteY3458" fmla="*/ 4384249 h 4876095"/>
              <a:gd name="connsiteX3459" fmla="*/ 3674036 w 4421941"/>
              <a:gd name="connsiteY3459" fmla="*/ 4544221 h 4876095"/>
              <a:gd name="connsiteX3460" fmla="*/ 3657404 w 4421941"/>
              <a:gd name="connsiteY3460" fmla="*/ 4604647 h 4876095"/>
              <a:gd name="connsiteX3461" fmla="*/ 3662359 w 4421941"/>
              <a:gd name="connsiteY3461" fmla="*/ 4568201 h 4876095"/>
              <a:gd name="connsiteX3462" fmla="*/ 3708187 w 4421941"/>
              <a:gd name="connsiteY3462" fmla="*/ 4387946 h 4876095"/>
              <a:gd name="connsiteX3463" fmla="*/ 3722540 w 4421941"/>
              <a:gd name="connsiteY3463" fmla="*/ 4315962 h 4876095"/>
              <a:gd name="connsiteX3464" fmla="*/ 3710163 w 4421941"/>
              <a:gd name="connsiteY3464" fmla="*/ 4366349 h 4876095"/>
              <a:gd name="connsiteX3465" fmla="*/ 3693470 w 4421941"/>
              <a:gd name="connsiteY3465" fmla="*/ 4416475 h 4876095"/>
              <a:gd name="connsiteX3466" fmla="*/ 3714358 w 4421941"/>
              <a:gd name="connsiteY3466" fmla="*/ 4326053 h 4876095"/>
              <a:gd name="connsiteX3467" fmla="*/ 3714688 w 4421941"/>
              <a:gd name="connsiteY3467" fmla="*/ 4296109 h 4876095"/>
              <a:gd name="connsiteX3468" fmla="*/ 3734879 w 4421941"/>
              <a:gd name="connsiteY3468" fmla="*/ 4192174 h 4876095"/>
              <a:gd name="connsiteX3469" fmla="*/ 3735642 w 4421941"/>
              <a:gd name="connsiteY3469" fmla="*/ 4176068 h 4876095"/>
              <a:gd name="connsiteX3470" fmla="*/ 3726698 w 4421941"/>
              <a:gd name="connsiteY3470" fmla="*/ 4202264 h 4876095"/>
              <a:gd name="connsiteX3471" fmla="*/ 3670016 w 4421941"/>
              <a:gd name="connsiteY3471" fmla="*/ 4420657 h 4876095"/>
              <a:gd name="connsiteX3472" fmla="*/ 3690886 w 4421941"/>
              <a:gd name="connsiteY3472" fmla="*/ 4327859 h 4876095"/>
              <a:gd name="connsiteX3473" fmla="*/ 3708211 w 4421941"/>
              <a:gd name="connsiteY3473" fmla="*/ 4248063 h 4876095"/>
              <a:gd name="connsiteX3474" fmla="*/ 3688720 w 4421941"/>
              <a:gd name="connsiteY3474" fmla="*/ 4318069 h 4876095"/>
              <a:gd name="connsiteX3475" fmla="*/ 3636209 w 4421941"/>
              <a:gd name="connsiteY3475" fmla="*/ 4482909 h 4876095"/>
              <a:gd name="connsiteX3476" fmla="*/ 3575957 w 4421941"/>
              <a:gd name="connsiteY3476" fmla="*/ 4605788 h 4876095"/>
              <a:gd name="connsiteX3477" fmla="*/ 3575877 w 4421941"/>
              <a:gd name="connsiteY3477" fmla="*/ 4605868 h 4876095"/>
              <a:gd name="connsiteX3478" fmla="*/ 3576248 w 4421941"/>
              <a:gd name="connsiteY3478" fmla="*/ 4604636 h 4876095"/>
              <a:gd name="connsiteX3479" fmla="*/ 3608469 w 4421941"/>
              <a:gd name="connsiteY3479" fmla="*/ 4499454 h 4876095"/>
              <a:gd name="connsiteX3480" fmla="*/ 3608401 w 4421941"/>
              <a:gd name="connsiteY3480" fmla="*/ 4498460 h 4876095"/>
              <a:gd name="connsiteX3481" fmla="*/ 3606673 w 4421941"/>
              <a:gd name="connsiteY3481" fmla="*/ 4446062 h 4876095"/>
              <a:gd name="connsiteX3482" fmla="*/ 3607878 w 4421941"/>
              <a:gd name="connsiteY3482" fmla="*/ 4323062 h 4876095"/>
              <a:gd name="connsiteX3483" fmla="*/ 3600909 w 4421941"/>
              <a:gd name="connsiteY3483" fmla="*/ 4360631 h 4876095"/>
              <a:gd name="connsiteX3484" fmla="*/ 3599033 w 4421941"/>
              <a:gd name="connsiteY3484" fmla="*/ 4389867 h 4876095"/>
              <a:gd name="connsiteX3485" fmla="*/ 3604595 w 4421941"/>
              <a:gd name="connsiteY3485" fmla="*/ 4383499 h 4876095"/>
              <a:gd name="connsiteX3486" fmla="*/ 3600980 w 4421941"/>
              <a:gd name="connsiteY3486" fmla="*/ 4417170 h 4876095"/>
              <a:gd name="connsiteX3487" fmla="*/ 3598196 w 4421941"/>
              <a:gd name="connsiteY3487" fmla="*/ 4416146 h 4876095"/>
              <a:gd name="connsiteX3488" fmla="*/ 3598152 w 4421941"/>
              <a:gd name="connsiteY3488" fmla="*/ 4418016 h 4876095"/>
              <a:gd name="connsiteX3489" fmla="*/ 3590453 w 4421941"/>
              <a:gd name="connsiteY3489" fmla="*/ 4438043 h 4876095"/>
              <a:gd name="connsiteX3490" fmla="*/ 3593771 w 4421941"/>
              <a:gd name="connsiteY3490" fmla="*/ 4460190 h 4876095"/>
              <a:gd name="connsiteX3491" fmla="*/ 3585893 w 4421941"/>
              <a:gd name="connsiteY3491" fmla="*/ 4480683 h 4876095"/>
              <a:gd name="connsiteX3492" fmla="*/ 3587529 w 4421941"/>
              <a:gd name="connsiteY3492" fmla="*/ 4536362 h 4876095"/>
              <a:gd name="connsiteX3493" fmla="*/ 3579186 w 4421941"/>
              <a:gd name="connsiteY3493" fmla="*/ 4507850 h 4876095"/>
              <a:gd name="connsiteX3494" fmla="*/ 3578280 w 4421941"/>
              <a:gd name="connsiteY3494" fmla="*/ 4469714 h 4876095"/>
              <a:gd name="connsiteX3495" fmla="*/ 3568424 w 4421941"/>
              <a:gd name="connsiteY3495" fmla="*/ 4454866 h 4876095"/>
              <a:gd name="connsiteX3496" fmla="*/ 3566826 w 4421941"/>
              <a:gd name="connsiteY3496" fmla="*/ 4405163 h 4876095"/>
              <a:gd name="connsiteX3497" fmla="*/ 3571593 w 4421941"/>
              <a:gd name="connsiteY3497" fmla="*/ 4346353 h 4876095"/>
              <a:gd name="connsiteX3498" fmla="*/ 3571633 w 4421941"/>
              <a:gd name="connsiteY3498" fmla="*/ 4347642 h 4876095"/>
              <a:gd name="connsiteX3499" fmla="*/ 3571678 w 4421941"/>
              <a:gd name="connsiteY3499" fmla="*/ 4350741 h 4876095"/>
              <a:gd name="connsiteX3500" fmla="*/ 3571704 w 4421941"/>
              <a:gd name="connsiteY3500" fmla="*/ 4350055 h 4876095"/>
              <a:gd name="connsiteX3501" fmla="*/ 3571633 w 4421941"/>
              <a:gd name="connsiteY3501" fmla="*/ 4347642 h 4876095"/>
              <a:gd name="connsiteX3502" fmla="*/ 3571611 w 4421941"/>
              <a:gd name="connsiteY3502" fmla="*/ 4346147 h 4876095"/>
              <a:gd name="connsiteX3503" fmla="*/ 3571593 w 4421941"/>
              <a:gd name="connsiteY3503" fmla="*/ 4346353 h 4876095"/>
              <a:gd name="connsiteX3504" fmla="*/ 3571366 w 4421941"/>
              <a:gd name="connsiteY3504" fmla="*/ 4338683 h 4876095"/>
              <a:gd name="connsiteX3505" fmla="*/ 3567303 w 4421941"/>
              <a:gd name="connsiteY3505" fmla="*/ 4316859 h 4876095"/>
              <a:gd name="connsiteX3506" fmla="*/ 3567135 w 4421941"/>
              <a:gd name="connsiteY3506" fmla="*/ 4357790 h 4876095"/>
              <a:gd name="connsiteX3507" fmla="*/ 3564305 w 4421941"/>
              <a:gd name="connsiteY3507" fmla="*/ 4486637 h 4876095"/>
              <a:gd name="connsiteX3508" fmla="*/ 3557156 w 4421941"/>
              <a:gd name="connsiteY3508" fmla="*/ 4524672 h 4876095"/>
              <a:gd name="connsiteX3509" fmla="*/ 3553850 w 4421941"/>
              <a:gd name="connsiteY3509" fmla="*/ 4564051 h 4876095"/>
              <a:gd name="connsiteX3510" fmla="*/ 3535220 w 4421941"/>
              <a:gd name="connsiteY3510" fmla="*/ 4572022 h 4876095"/>
              <a:gd name="connsiteX3511" fmla="*/ 3536771 w 4421941"/>
              <a:gd name="connsiteY3511" fmla="*/ 4658696 h 4876095"/>
              <a:gd name="connsiteX3512" fmla="*/ 3537286 w 4421941"/>
              <a:gd name="connsiteY3512" fmla="*/ 4692045 h 4876095"/>
              <a:gd name="connsiteX3513" fmla="*/ 3535217 w 4421941"/>
              <a:gd name="connsiteY3513" fmla="*/ 4695479 h 4876095"/>
              <a:gd name="connsiteX3514" fmla="*/ 3530188 w 4421941"/>
              <a:gd name="connsiteY3514" fmla="*/ 4705866 h 4876095"/>
              <a:gd name="connsiteX3515" fmla="*/ 3529679 w 4421941"/>
              <a:gd name="connsiteY3515" fmla="*/ 4695164 h 4876095"/>
              <a:gd name="connsiteX3516" fmla="*/ 3522224 w 4421941"/>
              <a:gd name="connsiteY3516" fmla="*/ 4534560 h 4876095"/>
              <a:gd name="connsiteX3517" fmla="*/ 3519600 w 4421941"/>
              <a:gd name="connsiteY3517" fmla="*/ 4471741 h 4876095"/>
              <a:gd name="connsiteX3518" fmla="*/ 3514742 w 4421941"/>
              <a:gd name="connsiteY3518" fmla="*/ 4424447 h 4876095"/>
              <a:gd name="connsiteX3519" fmla="*/ 3510435 w 4421941"/>
              <a:gd name="connsiteY3519" fmla="*/ 4395160 h 4876095"/>
              <a:gd name="connsiteX3520" fmla="*/ 3494478 w 4421941"/>
              <a:gd name="connsiteY3520" fmla="*/ 4376740 h 4876095"/>
              <a:gd name="connsiteX3521" fmla="*/ 3494691 w 4421941"/>
              <a:gd name="connsiteY3521" fmla="*/ 4476610 h 4876095"/>
              <a:gd name="connsiteX3522" fmla="*/ 3487637 w 4421941"/>
              <a:gd name="connsiteY3522" fmla="*/ 4545174 h 4876095"/>
              <a:gd name="connsiteX3523" fmla="*/ 3478950 w 4421941"/>
              <a:gd name="connsiteY3523" fmla="*/ 4558060 h 4876095"/>
              <a:gd name="connsiteX3524" fmla="*/ 3480238 w 4421941"/>
              <a:gd name="connsiteY3524" fmla="*/ 4634073 h 4876095"/>
              <a:gd name="connsiteX3525" fmla="*/ 3473053 w 4421941"/>
              <a:gd name="connsiteY3525" fmla="*/ 4613894 h 4876095"/>
              <a:gd name="connsiteX3526" fmla="*/ 3474644 w 4421941"/>
              <a:gd name="connsiteY3526" fmla="*/ 4614933 h 4876095"/>
              <a:gd name="connsiteX3527" fmla="*/ 3475118 w 4421941"/>
              <a:gd name="connsiteY3527" fmla="*/ 4618241 h 4876095"/>
              <a:gd name="connsiteX3528" fmla="*/ 3475666 w 4421941"/>
              <a:gd name="connsiteY3528" fmla="*/ 4615601 h 4876095"/>
              <a:gd name="connsiteX3529" fmla="*/ 3474644 w 4421941"/>
              <a:gd name="connsiteY3529" fmla="*/ 4614933 h 4876095"/>
              <a:gd name="connsiteX3530" fmla="*/ 3473769 w 4421941"/>
              <a:gd name="connsiteY3530" fmla="*/ 4608854 h 4876095"/>
              <a:gd name="connsiteX3531" fmla="*/ 3474333 w 4421941"/>
              <a:gd name="connsiteY3531" fmla="*/ 4604897 h 4876095"/>
              <a:gd name="connsiteX3532" fmla="*/ 3473866 w 4421941"/>
              <a:gd name="connsiteY3532" fmla="*/ 4600439 h 4876095"/>
              <a:gd name="connsiteX3533" fmla="*/ 3463114 w 4421941"/>
              <a:gd name="connsiteY3533" fmla="*/ 4587919 h 4876095"/>
              <a:gd name="connsiteX3534" fmla="*/ 3460750 w 4421941"/>
              <a:gd name="connsiteY3534" fmla="*/ 4514701 h 4876095"/>
              <a:gd name="connsiteX3535" fmla="*/ 3452958 w 4421941"/>
              <a:gd name="connsiteY3535" fmla="*/ 4504197 h 4876095"/>
              <a:gd name="connsiteX3536" fmla="*/ 3451408 w 4421941"/>
              <a:gd name="connsiteY3536" fmla="*/ 4417523 h 4876095"/>
              <a:gd name="connsiteX3537" fmla="*/ 3452136 w 4421941"/>
              <a:gd name="connsiteY3537" fmla="*/ 4407923 h 4876095"/>
              <a:gd name="connsiteX3538" fmla="*/ 3444917 w 4421941"/>
              <a:gd name="connsiteY3538" fmla="*/ 4434822 h 4876095"/>
              <a:gd name="connsiteX3539" fmla="*/ 3442085 w 4421941"/>
              <a:gd name="connsiteY3539" fmla="*/ 4618537 h 4876095"/>
              <a:gd name="connsiteX3540" fmla="*/ 3445916 w 4421941"/>
              <a:gd name="connsiteY3540" fmla="*/ 4728070 h 4876095"/>
              <a:gd name="connsiteX3541" fmla="*/ 3442848 w 4421941"/>
              <a:gd name="connsiteY3541" fmla="*/ 4735164 h 4876095"/>
              <a:gd name="connsiteX3542" fmla="*/ 3436668 w 4421941"/>
              <a:gd name="connsiteY3542" fmla="*/ 4752185 h 4876095"/>
              <a:gd name="connsiteX3543" fmla="*/ 3433132 w 4421941"/>
              <a:gd name="connsiteY3543" fmla="*/ 4717755 h 4876095"/>
              <a:gd name="connsiteX3544" fmla="*/ 3431595 w 4421941"/>
              <a:gd name="connsiteY3544" fmla="*/ 4751143 h 4876095"/>
              <a:gd name="connsiteX3545" fmla="*/ 3423747 w 4421941"/>
              <a:gd name="connsiteY3545" fmla="*/ 4749143 h 4876095"/>
              <a:gd name="connsiteX3546" fmla="*/ 3427177 w 4421941"/>
              <a:gd name="connsiteY3546" fmla="*/ 4744913 h 4876095"/>
              <a:gd name="connsiteX3547" fmla="*/ 3423747 w 4421941"/>
              <a:gd name="connsiteY3547" fmla="*/ 4749143 h 4876095"/>
              <a:gd name="connsiteX3548" fmla="*/ 3420613 w 4421941"/>
              <a:gd name="connsiteY3548" fmla="*/ 4760313 h 4876095"/>
              <a:gd name="connsiteX3549" fmla="*/ 3418222 w 4421941"/>
              <a:gd name="connsiteY3549" fmla="*/ 4727875 h 4876095"/>
              <a:gd name="connsiteX3550" fmla="*/ 3419055 w 4421941"/>
              <a:gd name="connsiteY3550" fmla="*/ 4717775 h 4876095"/>
              <a:gd name="connsiteX3551" fmla="*/ 3420584 w 4421941"/>
              <a:gd name="connsiteY3551" fmla="*/ 4713132 h 4876095"/>
              <a:gd name="connsiteX3552" fmla="*/ 3417191 w 4421941"/>
              <a:gd name="connsiteY3552" fmla="*/ 4713899 h 4876095"/>
              <a:gd name="connsiteX3553" fmla="*/ 3413991 w 4421941"/>
              <a:gd name="connsiteY3553" fmla="*/ 4670499 h 4876095"/>
              <a:gd name="connsiteX3554" fmla="*/ 3416877 w 4421941"/>
              <a:gd name="connsiteY3554" fmla="*/ 4657796 h 4876095"/>
              <a:gd name="connsiteX3555" fmla="*/ 3424678 w 4421941"/>
              <a:gd name="connsiteY3555" fmla="*/ 4629053 h 4876095"/>
              <a:gd name="connsiteX3556" fmla="*/ 3429758 w 4421941"/>
              <a:gd name="connsiteY3556" fmla="*/ 4593250 h 4876095"/>
              <a:gd name="connsiteX3557" fmla="*/ 3413001 w 4421941"/>
              <a:gd name="connsiteY3557" fmla="*/ 4653035 h 4876095"/>
              <a:gd name="connsiteX3558" fmla="*/ 3412750 w 4421941"/>
              <a:gd name="connsiteY3558" fmla="*/ 4653678 h 4876095"/>
              <a:gd name="connsiteX3559" fmla="*/ 3411878 w 4421941"/>
              <a:gd name="connsiteY3559" fmla="*/ 4641846 h 4876095"/>
              <a:gd name="connsiteX3560" fmla="*/ 3409059 w 4421941"/>
              <a:gd name="connsiteY3560" fmla="*/ 4590363 h 4876095"/>
              <a:gd name="connsiteX3561" fmla="*/ 3409837 w 4421941"/>
              <a:gd name="connsiteY3561" fmla="*/ 4547294 h 4876095"/>
              <a:gd name="connsiteX3562" fmla="*/ 3382350 w 4421941"/>
              <a:gd name="connsiteY3562" fmla="*/ 4630869 h 4876095"/>
              <a:gd name="connsiteX3563" fmla="*/ 3379787 w 4421941"/>
              <a:gd name="connsiteY3563" fmla="*/ 4631573 h 4876095"/>
              <a:gd name="connsiteX3564" fmla="*/ 3370948 w 4421941"/>
              <a:gd name="connsiteY3564" fmla="*/ 4633395 h 4876095"/>
              <a:gd name="connsiteX3565" fmla="*/ 3399621 w 4421941"/>
              <a:gd name="connsiteY3565" fmla="*/ 4535934 h 4876095"/>
              <a:gd name="connsiteX3566" fmla="*/ 3410228 w 4421941"/>
              <a:gd name="connsiteY3566" fmla="*/ 4500702 h 4876095"/>
              <a:gd name="connsiteX3567" fmla="*/ 3410308 w 4421941"/>
              <a:gd name="connsiteY3567" fmla="*/ 4488308 h 4876095"/>
              <a:gd name="connsiteX3568" fmla="*/ 3405722 w 4421941"/>
              <a:gd name="connsiteY3568" fmla="*/ 4435953 h 4876095"/>
              <a:gd name="connsiteX3569" fmla="*/ 3401721 w 4421941"/>
              <a:gd name="connsiteY3569" fmla="*/ 4460941 h 4876095"/>
              <a:gd name="connsiteX3570" fmla="*/ 3397506 w 4421941"/>
              <a:gd name="connsiteY3570" fmla="*/ 4450054 h 4876095"/>
              <a:gd name="connsiteX3571" fmla="*/ 3410968 w 4421941"/>
              <a:gd name="connsiteY3571" fmla="*/ 4388117 h 4876095"/>
              <a:gd name="connsiteX3572" fmla="*/ 3396148 w 4421941"/>
              <a:gd name="connsiteY3572" fmla="*/ 4433589 h 4876095"/>
              <a:gd name="connsiteX3573" fmla="*/ 3395969 w 4421941"/>
              <a:gd name="connsiteY3573" fmla="*/ 4430524 h 4876095"/>
              <a:gd name="connsiteX3574" fmla="*/ 3389206 w 4421941"/>
              <a:gd name="connsiteY3574" fmla="*/ 4359060 h 4876095"/>
              <a:gd name="connsiteX3575" fmla="*/ 3380993 w 4421941"/>
              <a:gd name="connsiteY3575" fmla="*/ 4461414 h 4876095"/>
              <a:gd name="connsiteX3576" fmla="*/ 3368988 w 4421941"/>
              <a:gd name="connsiteY3576" fmla="*/ 4452153 h 4876095"/>
              <a:gd name="connsiteX3577" fmla="*/ 3364512 w 4421941"/>
              <a:gd name="connsiteY3577" fmla="*/ 4463797 h 4876095"/>
              <a:gd name="connsiteX3578" fmla="*/ 3361803 w 4421941"/>
              <a:gd name="connsiteY3578" fmla="*/ 4410914 h 4876095"/>
              <a:gd name="connsiteX3579" fmla="*/ 3364712 w 4421941"/>
              <a:gd name="connsiteY3579" fmla="*/ 4384918 h 4876095"/>
              <a:gd name="connsiteX3580" fmla="*/ 3364677 w 4421941"/>
              <a:gd name="connsiteY3580" fmla="*/ 4384183 h 4876095"/>
              <a:gd name="connsiteX3581" fmla="*/ 3359635 w 4421941"/>
              <a:gd name="connsiteY3581" fmla="*/ 4408589 h 4876095"/>
              <a:gd name="connsiteX3582" fmla="*/ 3349513 w 4421941"/>
              <a:gd name="connsiteY3582" fmla="*/ 4419486 h 4876095"/>
              <a:gd name="connsiteX3583" fmla="*/ 3348772 w 4421941"/>
              <a:gd name="connsiteY3583" fmla="*/ 4383631 h 4876095"/>
              <a:gd name="connsiteX3584" fmla="*/ 3350851 w 4421941"/>
              <a:gd name="connsiteY3584" fmla="*/ 4385754 h 4876095"/>
              <a:gd name="connsiteX3585" fmla="*/ 3349826 w 4421941"/>
              <a:gd name="connsiteY3585" fmla="*/ 4391501 h 4876095"/>
              <a:gd name="connsiteX3586" fmla="*/ 3352302 w 4421941"/>
              <a:gd name="connsiteY3586" fmla="*/ 4387235 h 4876095"/>
              <a:gd name="connsiteX3587" fmla="*/ 3350851 w 4421941"/>
              <a:gd name="connsiteY3587" fmla="*/ 4385754 h 4876095"/>
              <a:gd name="connsiteX3588" fmla="*/ 3352574 w 4421941"/>
              <a:gd name="connsiteY3588" fmla="*/ 4376099 h 4876095"/>
              <a:gd name="connsiteX3589" fmla="*/ 3356193 w 4421941"/>
              <a:gd name="connsiteY3589" fmla="*/ 4368924 h 4876095"/>
              <a:gd name="connsiteX3590" fmla="*/ 3357970 w 4421941"/>
              <a:gd name="connsiteY3590" fmla="*/ 4361325 h 4876095"/>
              <a:gd name="connsiteX3591" fmla="*/ 3347453 w 4421941"/>
              <a:gd name="connsiteY3591" fmla="*/ 4346757 h 4876095"/>
              <a:gd name="connsiteX3592" fmla="*/ 3346846 w 4421941"/>
              <a:gd name="connsiteY3592" fmla="*/ 4339793 h 4876095"/>
              <a:gd name="connsiteX3593" fmla="*/ 3340587 w 4421941"/>
              <a:gd name="connsiteY3593" fmla="*/ 4341954 h 4876095"/>
              <a:gd name="connsiteX3594" fmla="*/ 3340776 w 4421941"/>
              <a:gd name="connsiteY3594" fmla="*/ 4375925 h 4876095"/>
              <a:gd name="connsiteX3595" fmla="*/ 3337709 w 4421941"/>
              <a:gd name="connsiteY3595" fmla="*/ 4402328 h 4876095"/>
              <a:gd name="connsiteX3596" fmla="*/ 3325749 w 4421941"/>
              <a:gd name="connsiteY3596" fmla="*/ 4533868 h 4876095"/>
              <a:gd name="connsiteX3597" fmla="*/ 3324890 w 4421941"/>
              <a:gd name="connsiteY3597" fmla="*/ 4406522 h 4876095"/>
              <a:gd name="connsiteX3598" fmla="*/ 3320847 w 4421941"/>
              <a:gd name="connsiteY3598" fmla="*/ 4345773 h 4876095"/>
              <a:gd name="connsiteX3599" fmla="*/ 3310989 w 4421941"/>
              <a:gd name="connsiteY3599" fmla="*/ 4330923 h 4876095"/>
              <a:gd name="connsiteX3600" fmla="*/ 3311192 w 4421941"/>
              <a:gd name="connsiteY3600" fmla="*/ 4327598 h 4876095"/>
              <a:gd name="connsiteX3601" fmla="*/ 3292538 w 4421941"/>
              <a:gd name="connsiteY3601" fmla="*/ 4382567 h 4876095"/>
              <a:gd name="connsiteX3602" fmla="*/ 3198657 w 4421941"/>
              <a:gd name="connsiteY3602" fmla="*/ 4687634 h 4876095"/>
              <a:gd name="connsiteX3603" fmla="*/ 3192751 w 4421941"/>
              <a:gd name="connsiteY3603" fmla="*/ 4692116 h 4876095"/>
              <a:gd name="connsiteX3604" fmla="*/ 3183905 w 4421941"/>
              <a:gd name="connsiteY3604" fmla="*/ 4689301 h 4876095"/>
              <a:gd name="connsiteX3605" fmla="*/ 3194847 w 4421941"/>
              <a:gd name="connsiteY3605" fmla="*/ 4651330 h 4876095"/>
              <a:gd name="connsiteX3606" fmla="*/ 3195941 w 4421941"/>
              <a:gd name="connsiteY3606" fmla="*/ 4646686 h 4876095"/>
              <a:gd name="connsiteX3607" fmla="*/ 3195181 w 4421941"/>
              <a:gd name="connsiteY3607" fmla="*/ 4636032 h 4876095"/>
              <a:gd name="connsiteX3608" fmla="*/ 3194406 w 4421941"/>
              <a:gd name="connsiteY3608" fmla="*/ 4609802 h 4876095"/>
              <a:gd name="connsiteX3609" fmla="*/ 3186257 w 4421941"/>
              <a:gd name="connsiteY3609" fmla="*/ 4630365 h 4876095"/>
              <a:gd name="connsiteX3610" fmla="*/ 3167078 w 4421941"/>
              <a:gd name="connsiteY3610" fmla="*/ 4692609 h 4876095"/>
              <a:gd name="connsiteX3611" fmla="*/ 3159087 w 4421941"/>
              <a:gd name="connsiteY3611" fmla="*/ 4686125 h 4876095"/>
              <a:gd name="connsiteX3612" fmla="*/ 3155460 w 4421941"/>
              <a:gd name="connsiteY3612" fmla="*/ 4681004 h 4876095"/>
              <a:gd name="connsiteX3613" fmla="*/ 3164215 w 4421941"/>
              <a:gd name="connsiteY3613" fmla="*/ 4648119 h 4876095"/>
              <a:gd name="connsiteX3614" fmla="*/ 3192521 w 4421941"/>
              <a:gd name="connsiteY3614" fmla="*/ 4541794 h 4876095"/>
              <a:gd name="connsiteX3615" fmla="*/ 3192603 w 4421941"/>
              <a:gd name="connsiteY3615" fmla="*/ 4470535 h 4876095"/>
              <a:gd name="connsiteX3616" fmla="*/ 3201356 w 4421941"/>
              <a:gd name="connsiteY3616" fmla="*/ 4443336 h 4876095"/>
              <a:gd name="connsiteX3617" fmla="*/ 3210163 w 4421941"/>
              <a:gd name="connsiteY3617" fmla="*/ 4406079 h 4876095"/>
              <a:gd name="connsiteX3618" fmla="*/ 3210584 w 4421941"/>
              <a:gd name="connsiteY3618" fmla="*/ 4422064 h 4876095"/>
              <a:gd name="connsiteX3619" fmla="*/ 3203134 w 4421941"/>
              <a:gd name="connsiteY3619" fmla="*/ 4496113 h 4876095"/>
              <a:gd name="connsiteX3620" fmla="*/ 3203041 w 4421941"/>
              <a:gd name="connsiteY3620" fmla="*/ 4502281 h 4876095"/>
              <a:gd name="connsiteX3621" fmla="*/ 3226812 w 4421941"/>
              <a:gd name="connsiteY3621" fmla="*/ 4412989 h 4876095"/>
              <a:gd name="connsiteX3622" fmla="*/ 3251752 w 4421941"/>
              <a:gd name="connsiteY3622" fmla="*/ 4325944 h 4876095"/>
              <a:gd name="connsiteX3623" fmla="*/ 3268595 w 4421941"/>
              <a:gd name="connsiteY3623" fmla="*/ 4279851 h 4876095"/>
              <a:gd name="connsiteX3624" fmla="*/ 3253906 w 4421941"/>
              <a:gd name="connsiteY3624" fmla="*/ 4309355 h 4876095"/>
              <a:gd name="connsiteX3625" fmla="*/ 3254337 w 4421941"/>
              <a:gd name="connsiteY3625" fmla="*/ 4258023 h 4876095"/>
              <a:gd name="connsiteX3626" fmla="*/ 3254424 w 4421941"/>
              <a:gd name="connsiteY3626" fmla="*/ 4256031 h 4876095"/>
              <a:gd name="connsiteX3627" fmla="*/ 3252467 w 4421941"/>
              <a:gd name="connsiteY3627" fmla="*/ 4255505 h 4876095"/>
              <a:gd name="connsiteX3628" fmla="*/ 3255014 w 4421941"/>
              <a:gd name="connsiteY3628" fmla="*/ 4242610 h 4876095"/>
              <a:gd name="connsiteX3629" fmla="*/ 3255553 w 4421941"/>
              <a:gd name="connsiteY3629" fmla="*/ 4230357 h 4876095"/>
              <a:gd name="connsiteX3630" fmla="*/ 3254766 w 4421941"/>
              <a:gd name="connsiteY3630" fmla="*/ 4206690 h 4876095"/>
              <a:gd name="connsiteX3631" fmla="*/ 3245648 w 4421941"/>
              <a:gd name="connsiteY3631" fmla="*/ 4270909 h 4876095"/>
              <a:gd name="connsiteX3632" fmla="*/ 3242933 w 4421941"/>
              <a:gd name="connsiteY3632" fmla="*/ 4261850 h 4876095"/>
              <a:gd name="connsiteX3633" fmla="*/ 3242045 w 4421941"/>
              <a:gd name="connsiteY3633" fmla="*/ 4257914 h 4876095"/>
              <a:gd name="connsiteX3634" fmla="*/ 3253205 w 4421941"/>
              <a:gd name="connsiteY3634" fmla="*/ 4205920 h 4876095"/>
              <a:gd name="connsiteX3635" fmla="*/ 3258569 w 4421941"/>
              <a:gd name="connsiteY3635" fmla="*/ 4180933 h 4876095"/>
              <a:gd name="connsiteX3636" fmla="*/ 3244874 w 4421941"/>
              <a:gd name="connsiteY3636" fmla="*/ 4220238 h 4876095"/>
              <a:gd name="connsiteX3637" fmla="*/ 3238315 w 4421941"/>
              <a:gd name="connsiteY3637" fmla="*/ 4245722 h 4876095"/>
              <a:gd name="connsiteX3638" fmla="*/ 3236129 w 4421941"/>
              <a:gd name="connsiteY3638" fmla="*/ 4243056 h 4876095"/>
              <a:gd name="connsiteX3639" fmla="*/ 3232568 w 4421941"/>
              <a:gd name="connsiteY3639" fmla="*/ 4264442 h 4876095"/>
              <a:gd name="connsiteX3640" fmla="*/ 3232160 w 4421941"/>
              <a:gd name="connsiteY3640" fmla="*/ 4269552 h 4876095"/>
              <a:gd name="connsiteX3641" fmla="*/ 3224452 w 4421941"/>
              <a:gd name="connsiteY3641" fmla="*/ 4299236 h 4876095"/>
              <a:gd name="connsiteX3642" fmla="*/ 3210538 w 4421941"/>
              <a:gd name="connsiteY3642" fmla="*/ 4338364 h 4876095"/>
              <a:gd name="connsiteX3643" fmla="*/ 3211353 w 4421941"/>
              <a:gd name="connsiteY3643" fmla="*/ 4332875 h 4876095"/>
              <a:gd name="connsiteX3644" fmla="*/ 3192987 w 4421941"/>
              <a:gd name="connsiteY3644" fmla="*/ 4398975 h 4876095"/>
              <a:gd name="connsiteX3645" fmla="*/ 3167559 w 4421941"/>
              <a:gd name="connsiteY3645" fmla="*/ 4483425 h 4876095"/>
              <a:gd name="connsiteX3646" fmla="*/ 3193091 w 4421941"/>
              <a:gd name="connsiteY3646" fmla="*/ 4383280 h 4876095"/>
              <a:gd name="connsiteX3647" fmla="*/ 3200515 w 4421941"/>
              <a:gd name="connsiteY3647" fmla="*/ 4349376 h 4876095"/>
              <a:gd name="connsiteX3648" fmla="*/ 3196170 w 4421941"/>
              <a:gd name="connsiteY3648" fmla="*/ 4351181 h 4876095"/>
              <a:gd name="connsiteX3649" fmla="*/ 3195465 w 4421941"/>
              <a:gd name="connsiteY3649" fmla="*/ 4352452 h 4876095"/>
              <a:gd name="connsiteX3650" fmla="*/ 3192724 w 4421941"/>
              <a:gd name="connsiteY3650" fmla="*/ 4363025 h 4876095"/>
              <a:gd name="connsiteX3651" fmla="*/ 3192730 w 4421941"/>
              <a:gd name="connsiteY3651" fmla="*/ 4358367 h 4876095"/>
              <a:gd name="connsiteX3652" fmla="*/ 3192747 w 4421941"/>
              <a:gd name="connsiteY3652" fmla="*/ 4357349 h 4876095"/>
              <a:gd name="connsiteX3653" fmla="*/ 3191499 w 4421941"/>
              <a:gd name="connsiteY3653" fmla="*/ 4359599 h 4876095"/>
              <a:gd name="connsiteX3654" fmla="*/ 3185672 w 4421941"/>
              <a:gd name="connsiteY3654" fmla="*/ 4377264 h 4876095"/>
              <a:gd name="connsiteX3655" fmla="*/ 3121894 w 4421941"/>
              <a:gd name="connsiteY3655" fmla="*/ 4599616 h 4876095"/>
              <a:gd name="connsiteX3656" fmla="*/ 3174059 w 4421941"/>
              <a:gd name="connsiteY3656" fmla="*/ 4391587 h 4876095"/>
              <a:gd name="connsiteX3657" fmla="*/ 3174821 w 4421941"/>
              <a:gd name="connsiteY3657" fmla="*/ 4375480 h 4876095"/>
              <a:gd name="connsiteX3658" fmla="*/ 3171717 w 4421941"/>
              <a:gd name="connsiteY3658" fmla="*/ 4389687 h 4876095"/>
              <a:gd name="connsiteX3659" fmla="*/ 3138467 w 4421941"/>
              <a:gd name="connsiteY3659" fmla="*/ 4503737 h 4876095"/>
              <a:gd name="connsiteX3660" fmla="*/ 3115480 w 4421941"/>
              <a:gd name="connsiteY3660" fmla="*/ 4576370 h 4876095"/>
              <a:gd name="connsiteX3661" fmla="*/ 3115641 w 4421941"/>
              <a:gd name="connsiteY3661" fmla="*/ 4565448 h 4876095"/>
              <a:gd name="connsiteX3662" fmla="*/ 3115599 w 4421941"/>
              <a:gd name="connsiteY3662" fmla="*/ 4564967 h 4876095"/>
              <a:gd name="connsiteX3663" fmla="*/ 3116389 w 4421941"/>
              <a:gd name="connsiteY3663" fmla="*/ 4561702 h 4876095"/>
              <a:gd name="connsiteX3664" fmla="*/ 3130475 w 4421941"/>
              <a:gd name="connsiteY3664" fmla="*/ 4510004 h 4876095"/>
              <a:gd name="connsiteX3665" fmla="*/ 3114808 w 4421941"/>
              <a:gd name="connsiteY3665" fmla="*/ 4543695 h 4876095"/>
              <a:gd name="connsiteX3666" fmla="*/ 3113875 w 4421941"/>
              <a:gd name="connsiteY3666" fmla="*/ 4547413 h 4876095"/>
              <a:gd name="connsiteX3667" fmla="*/ 3109843 w 4421941"/>
              <a:gd name="connsiteY3667" fmla="*/ 4543452 h 4876095"/>
              <a:gd name="connsiteX3668" fmla="*/ 3107792 w 4421941"/>
              <a:gd name="connsiteY3668" fmla="*/ 4556154 h 4876095"/>
              <a:gd name="connsiteX3669" fmla="*/ 3107258 w 4421941"/>
              <a:gd name="connsiteY3669" fmla="*/ 4571634 h 4876095"/>
              <a:gd name="connsiteX3670" fmla="*/ 3103953 w 4421941"/>
              <a:gd name="connsiteY3670" fmla="*/ 4581831 h 4876095"/>
              <a:gd name="connsiteX3671" fmla="*/ 3107713 w 4421941"/>
              <a:gd name="connsiteY3671" fmla="*/ 4547656 h 4876095"/>
              <a:gd name="connsiteX3672" fmla="*/ 3162283 w 4421941"/>
              <a:gd name="connsiteY3672" fmla="*/ 4351828 h 4876095"/>
              <a:gd name="connsiteX3673" fmla="*/ 3169698 w 4421941"/>
              <a:gd name="connsiteY3673" fmla="*/ 4325635 h 4876095"/>
              <a:gd name="connsiteX3674" fmla="*/ 3172512 w 4421941"/>
              <a:gd name="connsiteY3674" fmla="*/ 4315254 h 4876095"/>
              <a:gd name="connsiteX3675" fmla="*/ 3171832 w 4421941"/>
              <a:gd name="connsiteY3675" fmla="*/ 4315752 h 4876095"/>
              <a:gd name="connsiteX3676" fmla="*/ 3164917 w 4421941"/>
              <a:gd name="connsiteY3676" fmla="*/ 4320353 h 4876095"/>
              <a:gd name="connsiteX3677" fmla="*/ 3162406 w 4421941"/>
              <a:gd name="connsiteY3677" fmla="*/ 4321076 h 4876095"/>
              <a:gd name="connsiteX3678" fmla="*/ 3149683 w 4421941"/>
              <a:gd name="connsiteY3678" fmla="*/ 4364674 h 4876095"/>
              <a:gd name="connsiteX3679" fmla="*/ 3127643 w 4421941"/>
              <a:gd name="connsiteY3679" fmla="*/ 4444047 h 4876095"/>
              <a:gd name="connsiteX3680" fmla="*/ 3111012 w 4421941"/>
              <a:gd name="connsiteY3680" fmla="*/ 4504473 h 4876095"/>
              <a:gd name="connsiteX3681" fmla="*/ 3109519 w 4421941"/>
              <a:gd name="connsiteY3681" fmla="*/ 4485459 h 4876095"/>
              <a:gd name="connsiteX3682" fmla="*/ 3110732 w 4421941"/>
              <a:gd name="connsiteY3682" fmla="*/ 4481970 h 4876095"/>
              <a:gd name="connsiteX3683" fmla="*/ 3109896 w 4421941"/>
              <a:gd name="connsiteY3683" fmla="*/ 4475677 h 4876095"/>
              <a:gd name="connsiteX3684" fmla="*/ 3108365 w 4421941"/>
              <a:gd name="connsiteY3684" fmla="*/ 4436931 h 4876095"/>
              <a:gd name="connsiteX3685" fmla="*/ 3107470 w 4421941"/>
              <a:gd name="connsiteY3685" fmla="*/ 4400462 h 4876095"/>
              <a:gd name="connsiteX3686" fmla="*/ 3107136 w 4421941"/>
              <a:gd name="connsiteY3686" fmla="*/ 4395160 h 4876095"/>
              <a:gd name="connsiteX3687" fmla="*/ 3116755 w 4421941"/>
              <a:gd name="connsiteY3687" fmla="*/ 4356063 h 4876095"/>
              <a:gd name="connsiteX3688" fmla="*/ 3113187 w 4421941"/>
              <a:gd name="connsiteY3688" fmla="*/ 4404951 h 4876095"/>
              <a:gd name="connsiteX3689" fmla="*/ 3115582 w 4421941"/>
              <a:gd name="connsiteY3689" fmla="*/ 4462954 h 4876095"/>
              <a:gd name="connsiteX3690" fmla="*/ 3115155 w 4421941"/>
              <a:gd name="connsiteY3690" fmla="*/ 4469903 h 4876095"/>
              <a:gd name="connsiteX3691" fmla="*/ 3115319 w 4421941"/>
              <a:gd name="connsiteY3691" fmla="*/ 4469507 h 4876095"/>
              <a:gd name="connsiteX3692" fmla="*/ 3115966 w 4421941"/>
              <a:gd name="connsiteY3692" fmla="*/ 4468028 h 4876095"/>
              <a:gd name="connsiteX3693" fmla="*/ 3149172 w 4421941"/>
              <a:gd name="connsiteY3693" fmla="*/ 4334571 h 4876095"/>
              <a:gd name="connsiteX3694" fmla="*/ 3156176 w 4421941"/>
              <a:gd name="connsiteY3694" fmla="*/ 4308600 h 4876095"/>
              <a:gd name="connsiteX3695" fmla="*/ 3154949 w 4421941"/>
              <a:gd name="connsiteY3695" fmla="*/ 4297934 h 4876095"/>
              <a:gd name="connsiteX3696" fmla="*/ 3154684 w 4421941"/>
              <a:gd name="connsiteY3696" fmla="*/ 4294362 h 4876095"/>
              <a:gd name="connsiteX3697" fmla="*/ 3152172 w 4421941"/>
              <a:gd name="connsiteY3697" fmla="*/ 4302367 h 4876095"/>
              <a:gd name="connsiteX3698" fmla="*/ 3147076 w 4421941"/>
              <a:gd name="connsiteY3698" fmla="*/ 4316300 h 4876095"/>
              <a:gd name="connsiteX3699" fmla="*/ 3150548 w 4421941"/>
              <a:gd name="connsiteY3699" fmla="*/ 4292934 h 4876095"/>
              <a:gd name="connsiteX3700" fmla="*/ 3153810 w 4421941"/>
              <a:gd name="connsiteY3700" fmla="*/ 4280861 h 4876095"/>
              <a:gd name="connsiteX3701" fmla="*/ 3152887 w 4421941"/>
              <a:gd name="connsiteY3701" fmla="*/ 4258540 h 4876095"/>
              <a:gd name="connsiteX3702" fmla="*/ 3152727 w 4421941"/>
              <a:gd name="connsiteY3702" fmla="*/ 4242152 h 4876095"/>
              <a:gd name="connsiteX3703" fmla="*/ 3149789 w 4421941"/>
              <a:gd name="connsiteY3703" fmla="*/ 4234240 h 4876095"/>
              <a:gd name="connsiteX3704" fmla="*/ 3148000 w 4421941"/>
              <a:gd name="connsiteY3704" fmla="*/ 4236679 h 4876095"/>
              <a:gd name="connsiteX3705" fmla="*/ 3146795 w 4421941"/>
              <a:gd name="connsiteY3705" fmla="*/ 4241250 h 4876095"/>
              <a:gd name="connsiteX3706" fmla="*/ 3145540 w 4421941"/>
              <a:gd name="connsiteY3706" fmla="*/ 4248577 h 4876095"/>
              <a:gd name="connsiteX3707" fmla="*/ 3136544 w 4421941"/>
              <a:gd name="connsiteY3707" fmla="*/ 4313410 h 4876095"/>
              <a:gd name="connsiteX3708" fmla="*/ 3132130 w 4421941"/>
              <a:gd name="connsiteY3708" fmla="*/ 4303001 h 4876095"/>
              <a:gd name="connsiteX3709" fmla="*/ 3131283 w 4421941"/>
              <a:gd name="connsiteY3709" fmla="*/ 4296795 h 4876095"/>
              <a:gd name="connsiteX3710" fmla="*/ 3132764 w 4421941"/>
              <a:gd name="connsiteY3710" fmla="*/ 4290744 h 4876095"/>
              <a:gd name="connsiteX3711" fmla="*/ 3123622 w 4421941"/>
              <a:gd name="connsiteY3711" fmla="*/ 4320481 h 4876095"/>
              <a:gd name="connsiteX3712" fmla="*/ 3156261 w 4421941"/>
              <a:gd name="connsiteY3712" fmla="*/ 4183910 h 4876095"/>
              <a:gd name="connsiteX3713" fmla="*/ 3158420 w 4421941"/>
              <a:gd name="connsiteY3713" fmla="*/ 4171183 h 4876095"/>
              <a:gd name="connsiteX3714" fmla="*/ 3156416 w 4421941"/>
              <a:gd name="connsiteY3714" fmla="*/ 4176808 h 4876095"/>
              <a:gd name="connsiteX3715" fmla="*/ 3151294 w 4421941"/>
              <a:gd name="connsiteY3715" fmla="*/ 4194301 h 4876095"/>
              <a:gd name="connsiteX3716" fmla="*/ 3130087 w 4421941"/>
              <a:gd name="connsiteY3716" fmla="*/ 4281025 h 4876095"/>
              <a:gd name="connsiteX3717" fmla="*/ 3129443 w 4421941"/>
              <a:gd name="connsiteY3717" fmla="*/ 4283309 h 4876095"/>
              <a:gd name="connsiteX3718" fmla="*/ 3129421 w 4421941"/>
              <a:gd name="connsiteY3718" fmla="*/ 4283146 h 4876095"/>
              <a:gd name="connsiteX3719" fmla="*/ 3126137 w 4421941"/>
              <a:gd name="connsiteY3719" fmla="*/ 4280552 h 4876095"/>
              <a:gd name="connsiteX3720" fmla="*/ 3122172 w 4421941"/>
              <a:gd name="connsiteY3720" fmla="*/ 4309084 h 4876095"/>
              <a:gd name="connsiteX3721" fmla="*/ 3107251 w 4421941"/>
              <a:gd name="connsiteY3721" fmla="*/ 4361978 h 4876095"/>
              <a:gd name="connsiteX3722" fmla="*/ 3105497 w 4421941"/>
              <a:gd name="connsiteY3722" fmla="*/ 4369380 h 4876095"/>
              <a:gd name="connsiteX3723" fmla="*/ 3103706 w 4421941"/>
              <a:gd name="connsiteY3723" fmla="*/ 4343593 h 4876095"/>
              <a:gd name="connsiteX3724" fmla="*/ 3103175 w 4421941"/>
              <a:gd name="connsiteY3724" fmla="*/ 4333328 h 4876095"/>
              <a:gd name="connsiteX3725" fmla="*/ 3099729 w 4421941"/>
              <a:gd name="connsiteY3725" fmla="*/ 4343316 h 4876095"/>
              <a:gd name="connsiteX3726" fmla="*/ 3091658 w 4421941"/>
              <a:gd name="connsiteY3726" fmla="*/ 4344737 h 4876095"/>
              <a:gd name="connsiteX3727" fmla="*/ 3101767 w 4421941"/>
              <a:gd name="connsiteY3727" fmla="*/ 4292949 h 4876095"/>
              <a:gd name="connsiteX3728" fmla="*/ 3101502 w 4421941"/>
              <a:gd name="connsiteY3728" fmla="*/ 4279043 h 4876095"/>
              <a:gd name="connsiteX3729" fmla="*/ 3100448 w 4421941"/>
              <a:gd name="connsiteY3729" fmla="*/ 4260812 h 4876095"/>
              <a:gd name="connsiteX3730" fmla="*/ 3092471 w 4421941"/>
              <a:gd name="connsiteY3730" fmla="*/ 4293944 h 4876095"/>
              <a:gd name="connsiteX3731" fmla="*/ 3090438 w 4421941"/>
              <a:gd name="connsiteY3731" fmla="*/ 4302414 h 4876095"/>
              <a:gd name="connsiteX3732" fmla="*/ 3090818 w 4421941"/>
              <a:gd name="connsiteY3732" fmla="*/ 4309241 h 4876095"/>
              <a:gd name="connsiteX3733" fmla="*/ 3085572 w 4421941"/>
              <a:gd name="connsiteY3733" fmla="*/ 4335875 h 4876095"/>
              <a:gd name="connsiteX3734" fmla="*/ 3085718 w 4421941"/>
              <a:gd name="connsiteY3734" fmla="*/ 4329902 h 4876095"/>
              <a:gd name="connsiteX3735" fmla="*/ 3084879 w 4421941"/>
              <a:gd name="connsiteY3735" fmla="*/ 4325575 h 4876095"/>
              <a:gd name="connsiteX3736" fmla="*/ 3080711 w 4421941"/>
              <a:gd name="connsiteY3736" fmla="*/ 4342943 h 4876095"/>
              <a:gd name="connsiteX3737" fmla="*/ 3077657 w 4421941"/>
              <a:gd name="connsiteY3737" fmla="*/ 4320115 h 4876095"/>
              <a:gd name="connsiteX3738" fmla="*/ 3069146 w 4421941"/>
              <a:gd name="connsiteY3738" fmla="*/ 4353595 h 4876095"/>
              <a:gd name="connsiteX3739" fmla="*/ 3069446 w 4421941"/>
              <a:gd name="connsiteY3739" fmla="*/ 4386715 h 4876095"/>
              <a:gd name="connsiteX3740" fmla="*/ 3063617 w 4421941"/>
              <a:gd name="connsiteY3740" fmla="*/ 4408860 h 4876095"/>
              <a:gd name="connsiteX3741" fmla="*/ 3062923 w 4421941"/>
              <a:gd name="connsiteY3741" fmla="*/ 4411533 h 4876095"/>
              <a:gd name="connsiteX3742" fmla="*/ 3062008 w 4421941"/>
              <a:gd name="connsiteY3742" fmla="*/ 4398285 h 4876095"/>
              <a:gd name="connsiteX3743" fmla="*/ 3060279 w 4421941"/>
              <a:gd name="connsiteY3743" fmla="*/ 4345887 h 4876095"/>
              <a:gd name="connsiteX3744" fmla="*/ 3060654 w 4421941"/>
              <a:gd name="connsiteY3744" fmla="*/ 4316161 h 4876095"/>
              <a:gd name="connsiteX3745" fmla="*/ 3061650 w 4421941"/>
              <a:gd name="connsiteY3745" fmla="*/ 4294053 h 4876095"/>
              <a:gd name="connsiteX3746" fmla="*/ 3060245 w 4421941"/>
              <a:gd name="connsiteY3746" fmla="*/ 4294050 h 4876095"/>
              <a:gd name="connsiteX3747" fmla="*/ 3055627 w 4421941"/>
              <a:gd name="connsiteY3747" fmla="*/ 4293915 h 4876095"/>
              <a:gd name="connsiteX3748" fmla="*/ 3051536 w 4421941"/>
              <a:gd name="connsiteY3748" fmla="*/ 4343436 h 4876095"/>
              <a:gd name="connsiteX3749" fmla="*/ 3044764 w 4421941"/>
              <a:gd name="connsiteY3749" fmla="*/ 4341521 h 4876095"/>
              <a:gd name="connsiteX3750" fmla="*/ 3044481 w 4421941"/>
              <a:gd name="connsiteY3750" fmla="*/ 4336776 h 4876095"/>
              <a:gd name="connsiteX3751" fmla="*/ 3044061 w 4421941"/>
              <a:gd name="connsiteY3751" fmla="*/ 4337870 h 4876095"/>
              <a:gd name="connsiteX3752" fmla="*/ 3047378 w 4421941"/>
              <a:gd name="connsiteY3752" fmla="*/ 4360016 h 4876095"/>
              <a:gd name="connsiteX3753" fmla="*/ 3039501 w 4421941"/>
              <a:gd name="connsiteY3753" fmla="*/ 4380508 h 4876095"/>
              <a:gd name="connsiteX3754" fmla="*/ 3041135 w 4421941"/>
              <a:gd name="connsiteY3754" fmla="*/ 4436187 h 4876095"/>
              <a:gd name="connsiteX3755" fmla="*/ 3032794 w 4421941"/>
              <a:gd name="connsiteY3755" fmla="*/ 4407676 h 4876095"/>
              <a:gd name="connsiteX3756" fmla="*/ 3031886 w 4421941"/>
              <a:gd name="connsiteY3756" fmla="*/ 4369540 h 4876095"/>
              <a:gd name="connsiteX3757" fmla="*/ 3026555 w 4421941"/>
              <a:gd name="connsiteY3757" fmla="*/ 4363162 h 4876095"/>
              <a:gd name="connsiteX3758" fmla="*/ 3024180 w 4421941"/>
              <a:gd name="connsiteY3758" fmla="*/ 4358715 h 4876095"/>
              <a:gd name="connsiteX3759" fmla="*/ 3022941 w 4421941"/>
              <a:gd name="connsiteY3759" fmla="*/ 4367664 h 4876095"/>
              <a:gd name="connsiteX3760" fmla="*/ 3019741 w 4421941"/>
              <a:gd name="connsiteY3760" fmla="*/ 4375938 h 4876095"/>
              <a:gd name="connsiteX3761" fmla="*/ 3018267 w 4421941"/>
              <a:gd name="connsiteY3761" fmla="*/ 4374808 h 4876095"/>
              <a:gd name="connsiteX3762" fmla="*/ 3018093 w 4421941"/>
              <a:gd name="connsiteY3762" fmla="*/ 4374282 h 4876095"/>
              <a:gd name="connsiteX3763" fmla="*/ 3017911 w 4421941"/>
              <a:gd name="connsiteY3763" fmla="*/ 4386463 h 4876095"/>
              <a:gd name="connsiteX3764" fmla="*/ 3010763 w 4421941"/>
              <a:gd name="connsiteY3764" fmla="*/ 4424497 h 4876095"/>
              <a:gd name="connsiteX3765" fmla="*/ 3007455 w 4421941"/>
              <a:gd name="connsiteY3765" fmla="*/ 4463875 h 4876095"/>
              <a:gd name="connsiteX3766" fmla="*/ 2988827 w 4421941"/>
              <a:gd name="connsiteY3766" fmla="*/ 4471848 h 4876095"/>
              <a:gd name="connsiteX3767" fmla="*/ 2990377 w 4421941"/>
              <a:gd name="connsiteY3767" fmla="*/ 4558520 h 4876095"/>
              <a:gd name="connsiteX3768" fmla="*/ 2990892 w 4421941"/>
              <a:gd name="connsiteY3768" fmla="*/ 4591870 h 4876095"/>
              <a:gd name="connsiteX3769" fmla="*/ 2988824 w 4421941"/>
              <a:gd name="connsiteY3769" fmla="*/ 4595305 h 4876095"/>
              <a:gd name="connsiteX3770" fmla="*/ 2983795 w 4421941"/>
              <a:gd name="connsiteY3770" fmla="*/ 4605692 h 4876095"/>
              <a:gd name="connsiteX3771" fmla="*/ 2983286 w 4421941"/>
              <a:gd name="connsiteY3771" fmla="*/ 4594991 h 4876095"/>
              <a:gd name="connsiteX3772" fmla="*/ 2975832 w 4421941"/>
              <a:gd name="connsiteY3772" fmla="*/ 4434387 h 4876095"/>
              <a:gd name="connsiteX3773" fmla="*/ 2973205 w 4421941"/>
              <a:gd name="connsiteY3773" fmla="*/ 4371567 h 4876095"/>
              <a:gd name="connsiteX3774" fmla="*/ 2968349 w 4421941"/>
              <a:gd name="connsiteY3774" fmla="*/ 4324273 h 4876095"/>
              <a:gd name="connsiteX3775" fmla="*/ 2964042 w 4421941"/>
              <a:gd name="connsiteY3775" fmla="*/ 4294985 h 4876095"/>
              <a:gd name="connsiteX3776" fmla="*/ 2961345 w 4421941"/>
              <a:gd name="connsiteY3776" fmla="*/ 4289902 h 4876095"/>
              <a:gd name="connsiteX3777" fmla="*/ 2959913 w 4421941"/>
              <a:gd name="connsiteY3777" fmla="*/ 4287826 h 4876095"/>
              <a:gd name="connsiteX3778" fmla="*/ 2952577 w 4421941"/>
              <a:gd name="connsiteY3778" fmla="*/ 4312167 h 4876095"/>
              <a:gd name="connsiteX3779" fmla="*/ 2947887 w 4421941"/>
              <a:gd name="connsiteY3779" fmla="*/ 4323575 h 4876095"/>
              <a:gd name="connsiteX3780" fmla="*/ 2947887 w 4421941"/>
              <a:gd name="connsiteY3780" fmla="*/ 4323648 h 4876095"/>
              <a:gd name="connsiteX3781" fmla="*/ 2948298 w 4421941"/>
              <a:gd name="connsiteY3781" fmla="*/ 4376436 h 4876095"/>
              <a:gd name="connsiteX3782" fmla="*/ 2941245 w 4421941"/>
              <a:gd name="connsiteY3782" fmla="*/ 4444998 h 4876095"/>
              <a:gd name="connsiteX3783" fmla="*/ 2932556 w 4421941"/>
              <a:gd name="connsiteY3783" fmla="*/ 4457885 h 4876095"/>
              <a:gd name="connsiteX3784" fmla="*/ 2933846 w 4421941"/>
              <a:gd name="connsiteY3784" fmla="*/ 4533899 h 4876095"/>
              <a:gd name="connsiteX3785" fmla="*/ 2926660 w 4421941"/>
              <a:gd name="connsiteY3785" fmla="*/ 4513720 h 4876095"/>
              <a:gd name="connsiteX3786" fmla="*/ 2928250 w 4421941"/>
              <a:gd name="connsiteY3786" fmla="*/ 4514758 h 4876095"/>
              <a:gd name="connsiteX3787" fmla="*/ 2928725 w 4421941"/>
              <a:gd name="connsiteY3787" fmla="*/ 4518065 h 4876095"/>
              <a:gd name="connsiteX3788" fmla="*/ 2929272 w 4421941"/>
              <a:gd name="connsiteY3788" fmla="*/ 4515427 h 4876095"/>
              <a:gd name="connsiteX3789" fmla="*/ 2928250 w 4421941"/>
              <a:gd name="connsiteY3789" fmla="*/ 4514758 h 4876095"/>
              <a:gd name="connsiteX3790" fmla="*/ 2927376 w 4421941"/>
              <a:gd name="connsiteY3790" fmla="*/ 4508679 h 4876095"/>
              <a:gd name="connsiteX3791" fmla="*/ 2927939 w 4421941"/>
              <a:gd name="connsiteY3791" fmla="*/ 4504723 h 4876095"/>
              <a:gd name="connsiteX3792" fmla="*/ 2927473 w 4421941"/>
              <a:gd name="connsiteY3792" fmla="*/ 4500265 h 4876095"/>
              <a:gd name="connsiteX3793" fmla="*/ 2916721 w 4421941"/>
              <a:gd name="connsiteY3793" fmla="*/ 4487744 h 4876095"/>
              <a:gd name="connsiteX3794" fmla="*/ 2914357 w 4421941"/>
              <a:gd name="connsiteY3794" fmla="*/ 4414525 h 4876095"/>
              <a:gd name="connsiteX3795" fmla="*/ 2906565 w 4421941"/>
              <a:gd name="connsiteY3795" fmla="*/ 4404022 h 4876095"/>
              <a:gd name="connsiteX3796" fmla="*/ 2905218 w 4421941"/>
              <a:gd name="connsiteY3796" fmla="*/ 4338509 h 4876095"/>
              <a:gd name="connsiteX3797" fmla="*/ 2905087 w 4421941"/>
              <a:gd name="connsiteY3797" fmla="*/ 4324875 h 4876095"/>
              <a:gd name="connsiteX3798" fmla="*/ 2902819 w 4421941"/>
              <a:gd name="connsiteY3798" fmla="*/ 4328135 h 4876095"/>
              <a:gd name="connsiteX3799" fmla="*/ 2900779 w 4421941"/>
              <a:gd name="connsiteY3799" fmla="*/ 4334842 h 4876095"/>
              <a:gd name="connsiteX3800" fmla="*/ 2907710 w 4421941"/>
              <a:gd name="connsiteY3800" fmla="*/ 4276800 h 4876095"/>
              <a:gd name="connsiteX3801" fmla="*/ 2908061 w 4421941"/>
              <a:gd name="connsiteY3801" fmla="*/ 4276492 h 4876095"/>
              <a:gd name="connsiteX3802" fmla="*/ 2908120 w 4421941"/>
              <a:gd name="connsiteY3802" fmla="*/ 4274826 h 4876095"/>
              <a:gd name="connsiteX3803" fmla="*/ 2907710 w 4421941"/>
              <a:gd name="connsiteY3803" fmla="*/ 4276800 h 4876095"/>
              <a:gd name="connsiteX3804" fmla="*/ 2904491 w 4421941"/>
              <a:gd name="connsiteY3804" fmla="*/ 4277927 h 4876095"/>
              <a:gd name="connsiteX3805" fmla="*/ 2905699 w 4421941"/>
              <a:gd name="connsiteY3805" fmla="*/ 4260284 h 4876095"/>
              <a:gd name="connsiteX3806" fmla="*/ 2908694 w 4421941"/>
              <a:gd name="connsiteY3806" fmla="*/ 4249087 h 4876095"/>
              <a:gd name="connsiteX3807" fmla="*/ 2908201 w 4421941"/>
              <a:gd name="connsiteY3807" fmla="*/ 4229692 h 4876095"/>
              <a:gd name="connsiteX3808" fmla="*/ 2907636 w 4421941"/>
              <a:gd name="connsiteY3808" fmla="*/ 4227055 h 4876095"/>
              <a:gd name="connsiteX3809" fmla="*/ 2902103 w 4421941"/>
              <a:gd name="connsiteY3809" fmla="*/ 4242335 h 4876095"/>
              <a:gd name="connsiteX3810" fmla="*/ 2898439 w 4421941"/>
              <a:gd name="connsiteY3810" fmla="*/ 4253197 h 4876095"/>
              <a:gd name="connsiteX3811" fmla="*/ 2898234 w 4421941"/>
              <a:gd name="connsiteY3811" fmla="*/ 4259265 h 4876095"/>
              <a:gd name="connsiteX3812" fmla="*/ 2898999 w 4421941"/>
              <a:gd name="connsiteY3812" fmla="*/ 4303844 h 4876095"/>
              <a:gd name="connsiteX3813" fmla="*/ 2895691 w 4421941"/>
              <a:gd name="connsiteY3813" fmla="*/ 4518362 h 4876095"/>
              <a:gd name="connsiteX3814" fmla="*/ 2899523 w 4421941"/>
              <a:gd name="connsiteY3814" fmla="*/ 4627895 h 4876095"/>
              <a:gd name="connsiteX3815" fmla="*/ 2896456 w 4421941"/>
              <a:gd name="connsiteY3815" fmla="*/ 4634988 h 4876095"/>
              <a:gd name="connsiteX3816" fmla="*/ 2890275 w 4421941"/>
              <a:gd name="connsiteY3816" fmla="*/ 4652011 h 4876095"/>
              <a:gd name="connsiteX3817" fmla="*/ 2886739 w 4421941"/>
              <a:gd name="connsiteY3817" fmla="*/ 4617579 h 4876095"/>
              <a:gd name="connsiteX3818" fmla="*/ 2885201 w 4421941"/>
              <a:gd name="connsiteY3818" fmla="*/ 4650968 h 4876095"/>
              <a:gd name="connsiteX3819" fmla="*/ 2877354 w 4421941"/>
              <a:gd name="connsiteY3819" fmla="*/ 4648969 h 4876095"/>
              <a:gd name="connsiteX3820" fmla="*/ 2880784 w 4421941"/>
              <a:gd name="connsiteY3820" fmla="*/ 4644738 h 4876095"/>
              <a:gd name="connsiteX3821" fmla="*/ 2877354 w 4421941"/>
              <a:gd name="connsiteY3821" fmla="*/ 4648969 h 4876095"/>
              <a:gd name="connsiteX3822" fmla="*/ 2874219 w 4421941"/>
              <a:gd name="connsiteY3822" fmla="*/ 4660138 h 4876095"/>
              <a:gd name="connsiteX3823" fmla="*/ 2871828 w 4421941"/>
              <a:gd name="connsiteY3823" fmla="*/ 4627700 h 4876095"/>
              <a:gd name="connsiteX3824" fmla="*/ 2872661 w 4421941"/>
              <a:gd name="connsiteY3824" fmla="*/ 4617600 h 4876095"/>
              <a:gd name="connsiteX3825" fmla="*/ 2874191 w 4421941"/>
              <a:gd name="connsiteY3825" fmla="*/ 4612956 h 4876095"/>
              <a:gd name="connsiteX3826" fmla="*/ 2870797 w 4421941"/>
              <a:gd name="connsiteY3826" fmla="*/ 4613724 h 4876095"/>
              <a:gd name="connsiteX3827" fmla="*/ 2867598 w 4421941"/>
              <a:gd name="connsiteY3827" fmla="*/ 4570324 h 4876095"/>
              <a:gd name="connsiteX3828" fmla="*/ 2870484 w 4421941"/>
              <a:gd name="connsiteY3828" fmla="*/ 4557622 h 4876095"/>
              <a:gd name="connsiteX3829" fmla="*/ 2878284 w 4421941"/>
              <a:gd name="connsiteY3829" fmla="*/ 4528879 h 4876095"/>
              <a:gd name="connsiteX3830" fmla="*/ 2883365 w 4421941"/>
              <a:gd name="connsiteY3830" fmla="*/ 4493076 h 4876095"/>
              <a:gd name="connsiteX3831" fmla="*/ 2866608 w 4421941"/>
              <a:gd name="connsiteY3831" fmla="*/ 4552859 h 4876095"/>
              <a:gd name="connsiteX3832" fmla="*/ 2866356 w 4421941"/>
              <a:gd name="connsiteY3832" fmla="*/ 4553503 h 4876095"/>
              <a:gd name="connsiteX3833" fmla="*/ 2865485 w 4421941"/>
              <a:gd name="connsiteY3833" fmla="*/ 4541671 h 4876095"/>
              <a:gd name="connsiteX3834" fmla="*/ 2863915 w 4421941"/>
              <a:gd name="connsiteY3834" fmla="*/ 4388134 h 4876095"/>
              <a:gd name="connsiteX3835" fmla="*/ 2861650 w 4421941"/>
              <a:gd name="connsiteY3835" fmla="*/ 4362273 h 4876095"/>
              <a:gd name="connsiteX3836" fmla="*/ 2858981 w 4421941"/>
              <a:gd name="connsiteY3836" fmla="*/ 4370183 h 4876095"/>
              <a:gd name="connsiteX3837" fmla="*/ 2817756 w 4421941"/>
              <a:gd name="connsiteY3837" fmla="*/ 4481852 h 4876095"/>
              <a:gd name="connsiteX3838" fmla="*/ 2852358 w 4421941"/>
              <a:gd name="connsiteY3838" fmla="*/ 4353100 h 4876095"/>
              <a:gd name="connsiteX3839" fmla="*/ 2851112 w 4421941"/>
              <a:gd name="connsiteY3839" fmla="*/ 4349879 h 4876095"/>
              <a:gd name="connsiteX3840" fmla="*/ 2864574 w 4421941"/>
              <a:gd name="connsiteY3840" fmla="*/ 4287943 h 4876095"/>
              <a:gd name="connsiteX3841" fmla="*/ 2849755 w 4421941"/>
              <a:gd name="connsiteY3841" fmla="*/ 4333413 h 4876095"/>
              <a:gd name="connsiteX3842" fmla="*/ 2849576 w 4421941"/>
              <a:gd name="connsiteY3842" fmla="*/ 4330349 h 4876095"/>
              <a:gd name="connsiteX3843" fmla="*/ 2842813 w 4421941"/>
              <a:gd name="connsiteY3843" fmla="*/ 4258886 h 4876095"/>
              <a:gd name="connsiteX3844" fmla="*/ 2834600 w 4421941"/>
              <a:gd name="connsiteY3844" fmla="*/ 4361240 h 4876095"/>
              <a:gd name="connsiteX3845" fmla="*/ 2822593 w 4421941"/>
              <a:gd name="connsiteY3845" fmla="*/ 4351980 h 4876095"/>
              <a:gd name="connsiteX3846" fmla="*/ 2818119 w 4421941"/>
              <a:gd name="connsiteY3846" fmla="*/ 4363623 h 4876095"/>
              <a:gd name="connsiteX3847" fmla="*/ 2815410 w 4421941"/>
              <a:gd name="connsiteY3847" fmla="*/ 4310740 h 4876095"/>
              <a:gd name="connsiteX3848" fmla="*/ 2816914 w 4421941"/>
              <a:gd name="connsiteY3848" fmla="*/ 4256614 h 4876095"/>
              <a:gd name="connsiteX3849" fmla="*/ 2808048 w 4421941"/>
              <a:gd name="connsiteY3849" fmla="*/ 4248904 h 4876095"/>
              <a:gd name="connsiteX3850" fmla="*/ 2805601 w 4421941"/>
              <a:gd name="connsiteY3850" fmla="*/ 4185621 h 4876095"/>
              <a:gd name="connsiteX3851" fmla="*/ 2794155 w 4421941"/>
              <a:gd name="connsiteY3851" fmla="*/ 4234832 h 4876095"/>
              <a:gd name="connsiteX3852" fmla="*/ 2791315 w 4421941"/>
              <a:gd name="connsiteY3852" fmla="*/ 4302153 h 4876095"/>
              <a:gd name="connsiteX3853" fmla="*/ 2779356 w 4421941"/>
              <a:gd name="connsiteY3853" fmla="*/ 4433693 h 4876095"/>
              <a:gd name="connsiteX3854" fmla="*/ 2778497 w 4421941"/>
              <a:gd name="connsiteY3854" fmla="*/ 4306347 h 4876095"/>
              <a:gd name="connsiteX3855" fmla="*/ 2774453 w 4421941"/>
              <a:gd name="connsiteY3855" fmla="*/ 4245599 h 4876095"/>
              <a:gd name="connsiteX3856" fmla="*/ 2764594 w 4421941"/>
              <a:gd name="connsiteY3856" fmla="*/ 4230748 h 4876095"/>
              <a:gd name="connsiteX3857" fmla="*/ 2768950 w 4421941"/>
              <a:gd name="connsiteY3857" fmla="*/ 4170826 h 4876095"/>
              <a:gd name="connsiteX3858" fmla="*/ 2751657 w 4421941"/>
              <a:gd name="connsiteY3858" fmla="*/ 4165603 h 4876095"/>
              <a:gd name="connsiteX3859" fmla="*/ 2749845 w 4421941"/>
              <a:gd name="connsiteY3859" fmla="*/ 4089330 h 4876095"/>
              <a:gd name="connsiteX3860" fmla="*/ 2748888 w 4421941"/>
              <a:gd name="connsiteY3860" fmla="*/ 4088857 h 4876095"/>
              <a:gd name="connsiteX3861" fmla="*/ 2747693 w 4421941"/>
              <a:gd name="connsiteY3861" fmla="*/ 4088266 h 4876095"/>
              <a:gd name="connsiteX3862" fmla="*/ 2746976 w 4421941"/>
              <a:gd name="connsiteY3862" fmla="*/ 4087912 h 4876095"/>
              <a:gd name="connsiteX3863" fmla="*/ 2747293 w 4421941"/>
              <a:gd name="connsiteY3863" fmla="*/ 4088069 h 4876095"/>
              <a:gd name="connsiteX3864" fmla="*/ 2747693 w 4421941"/>
              <a:gd name="connsiteY3864" fmla="*/ 4088266 h 4876095"/>
              <a:gd name="connsiteX3865" fmla="*/ 2749845 w 4421941"/>
              <a:gd name="connsiteY3865" fmla="*/ 4089330 h 4876095"/>
              <a:gd name="connsiteX3866" fmla="*/ 2744939 w 4421941"/>
              <a:gd name="connsiteY3866" fmla="*/ 4152305 h 4876095"/>
              <a:gd name="connsiteX3867" fmla="*/ 2734139 w 4421941"/>
              <a:gd name="connsiteY3867" fmla="*/ 4250055 h 4876095"/>
              <a:gd name="connsiteX3868" fmla="*/ 2723900 w 4421941"/>
              <a:gd name="connsiteY3868" fmla="*/ 4176268 h 4876095"/>
              <a:gd name="connsiteX3869" fmla="*/ 2707513 w 4421941"/>
              <a:gd name="connsiteY3869" fmla="*/ 4209180 h 4876095"/>
              <a:gd name="connsiteX3870" fmla="*/ 2707942 w 4421941"/>
              <a:gd name="connsiteY3870" fmla="*/ 4157848 h 4876095"/>
              <a:gd name="connsiteX3871" fmla="*/ 2708373 w 4421941"/>
              <a:gd name="connsiteY3871" fmla="*/ 4106517 h 4876095"/>
              <a:gd name="connsiteX3872" fmla="*/ 2699253 w 4421941"/>
              <a:gd name="connsiteY3872" fmla="*/ 4170735 h 4876095"/>
              <a:gd name="connsiteX3873" fmla="*/ 2696539 w 4421941"/>
              <a:gd name="connsiteY3873" fmla="*/ 4161676 h 4876095"/>
              <a:gd name="connsiteX3874" fmla="*/ 2695652 w 4421941"/>
              <a:gd name="connsiteY3874" fmla="*/ 4157738 h 4876095"/>
              <a:gd name="connsiteX3875" fmla="*/ 2706813 w 4421941"/>
              <a:gd name="connsiteY3875" fmla="*/ 4105745 h 4876095"/>
              <a:gd name="connsiteX3876" fmla="*/ 2712175 w 4421941"/>
              <a:gd name="connsiteY3876" fmla="*/ 4080759 h 4876095"/>
              <a:gd name="connsiteX3877" fmla="*/ 2698481 w 4421941"/>
              <a:gd name="connsiteY3877" fmla="*/ 4120064 h 4876095"/>
              <a:gd name="connsiteX3878" fmla="*/ 2691921 w 4421941"/>
              <a:gd name="connsiteY3878" fmla="*/ 4145547 h 4876095"/>
              <a:gd name="connsiteX3879" fmla="*/ 2689736 w 4421941"/>
              <a:gd name="connsiteY3879" fmla="*/ 4142881 h 4876095"/>
              <a:gd name="connsiteX3880" fmla="*/ 2686174 w 4421941"/>
              <a:gd name="connsiteY3880" fmla="*/ 4164268 h 4876095"/>
              <a:gd name="connsiteX3881" fmla="*/ 2685766 w 4421941"/>
              <a:gd name="connsiteY3881" fmla="*/ 4169377 h 4876095"/>
              <a:gd name="connsiteX3882" fmla="*/ 2678058 w 4421941"/>
              <a:gd name="connsiteY3882" fmla="*/ 4199062 h 4876095"/>
              <a:gd name="connsiteX3883" fmla="*/ 2664145 w 4421941"/>
              <a:gd name="connsiteY3883" fmla="*/ 4238190 h 4876095"/>
              <a:gd name="connsiteX3884" fmla="*/ 2684957 w 4421941"/>
              <a:gd name="connsiteY3884" fmla="*/ 4139075 h 4876095"/>
              <a:gd name="connsiteX3885" fmla="*/ 2677473 w 4421941"/>
              <a:gd name="connsiteY3885" fmla="*/ 4142718 h 4876095"/>
              <a:gd name="connsiteX3886" fmla="*/ 2646331 w 4421941"/>
              <a:gd name="connsiteY3886" fmla="*/ 4262850 h 4876095"/>
              <a:gd name="connsiteX3887" fmla="*/ 2646336 w 4421941"/>
              <a:gd name="connsiteY3887" fmla="*/ 4258193 h 4876095"/>
              <a:gd name="connsiteX3888" fmla="*/ 2644357 w 4421941"/>
              <a:gd name="connsiteY3888" fmla="*/ 4222851 h 4876095"/>
              <a:gd name="connsiteX3889" fmla="*/ 2636826 w 4421941"/>
              <a:gd name="connsiteY3889" fmla="*/ 4201947 h 4876095"/>
              <a:gd name="connsiteX3890" fmla="*/ 2633603 w 4421941"/>
              <a:gd name="connsiteY3890" fmla="*/ 4210329 h 4876095"/>
              <a:gd name="connsiteX3891" fmla="*/ 2613722 w 4421941"/>
              <a:gd name="connsiteY3891" fmla="*/ 4221562 h 4876095"/>
              <a:gd name="connsiteX3892" fmla="*/ 2606333 w 4421941"/>
              <a:gd name="connsiteY3892" fmla="*/ 4141978 h 4876095"/>
              <a:gd name="connsiteX3893" fmla="*/ 2590151 w 4421941"/>
              <a:gd name="connsiteY3893" fmla="*/ 4213235 h 4876095"/>
              <a:gd name="connsiteX3894" fmla="*/ 2585737 w 4421941"/>
              <a:gd name="connsiteY3894" fmla="*/ 4202826 h 4876095"/>
              <a:gd name="connsiteX3895" fmla="*/ 2584890 w 4421941"/>
              <a:gd name="connsiteY3895" fmla="*/ 4196620 h 4876095"/>
              <a:gd name="connsiteX3896" fmla="*/ 2605161 w 4421941"/>
              <a:gd name="connsiteY3896" fmla="*/ 4113759 h 4876095"/>
              <a:gd name="connsiteX3897" fmla="*/ 2617275 w 4421941"/>
              <a:gd name="connsiteY3897" fmla="*/ 4063697 h 4876095"/>
              <a:gd name="connsiteX3898" fmla="*/ 2604900 w 4421941"/>
              <a:gd name="connsiteY3898" fmla="*/ 4094127 h 4876095"/>
              <a:gd name="connsiteX3899" fmla="*/ 2583694 w 4421941"/>
              <a:gd name="connsiteY3899" fmla="*/ 4180852 h 4876095"/>
              <a:gd name="connsiteX3900" fmla="*/ 2583050 w 4421941"/>
              <a:gd name="connsiteY3900" fmla="*/ 4183135 h 4876095"/>
              <a:gd name="connsiteX3901" fmla="*/ 2583027 w 4421941"/>
              <a:gd name="connsiteY3901" fmla="*/ 4182972 h 4876095"/>
              <a:gd name="connsiteX3902" fmla="*/ 2579743 w 4421941"/>
              <a:gd name="connsiteY3902" fmla="*/ 4180377 h 4876095"/>
              <a:gd name="connsiteX3903" fmla="*/ 2575778 w 4421941"/>
              <a:gd name="connsiteY3903" fmla="*/ 4208910 h 4876095"/>
              <a:gd name="connsiteX3904" fmla="*/ 2560858 w 4421941"/>
              <a:gd name="connsiteY3904" fmla="*/ 4261804 h 4876095"/>
              <a:gd name="connsiteX3905" fmla="*/ 2559103 w 4421941"/>
              <a:gd name="connsiteY3905" fmla="*/ 4269205 h 4876095"/>
              <a:gd name="connsiteX3906" fmla="*/ 2557313 w 4421941"/>
              <a:gd name="connsiteY3906" fmla="*/ 4243419 h 4876095"/>
              <a:gd name="connsiteX3907" fmla="*/ 2555564 w 4421941"/>
              <a:gd name="connsiteY3907" fmla="*/ 4202787 h 4876095"/>
              <a:gd name="connsiteX3908" fmla="*/ 2553847 w 4421941"/>
              <a:gd name="connsiteY3908" fmla="*/ 4157045 h 4876095"/>
              <a:gd name="connsiteX3909" fmla="*/ 2543559 w 4421941"/>
              <a:gd name="connsiteY3909" fmla="*/ 4193528 h 4876095"/>
              <a:gd name="connsiteX3910" fmla="*/ 2539177 w 4421941"/>
              <a:gd name="connsiteY3910" fmla="*/ 4235700 h 4876095"/>
              <a:gd name="connsiteX3911" fmla="*/ 2528414 w 4421941"/>
              <a:gd name="connsiteY3911" fmla="*/ 4182714 h 4876095"/>
              <a:gd name="connsiteX3912" fmla="*/ 2523473 w 4421941"/>
              <a:gd name="connsiteY3912" fmla="*/ 4166415 h 4876095"/>
              <a:gd name="connsiteX3913" fmla="*/ 2524118 w 4421941"/>
              <a:gd name="connsiteY3913" fmla="*/ 4193893 h 4876095"/>
              <a:gd name="connsiteX3914" fmla="*/ 2509234 w 4421941"/>
              <a:gd name="connsiteY3914" fmla="*/ 4193740 h 4876095"/>
              <a:gd name="connsiteX3915" fmla="*/ 2505141 w 4421941"/>
              <a:gd name="connsiteY3915" fmla="*/ 4243261 h 4876095"/>
              <a:gd name="connsiteX3916" fmla="*/ 2497873 w 4421941"/>
              <a:gd name="connsiteY3916" fmla="*/ 4233017 h 4876095"/>
              <a:gd name="connsiteX3917" fmla="*/ 2496801 w 4421941"/>
              <a:gd name="connsiteY3917" fmla="*/ 4214750 h 4876095"/>
              <a:gd name="connsiteX3918" fmla="*/ 2483982 w 4421941"/>
              <a:gd name="connsiteY3918" fmla="*/ 4218944 h 4876095"/>
              <a:gd name="connsiteX3919" fmla="*/ 2485373 w 4421941"/>
              <a:gd name="connsiteY3919" fmla="*/ 4211423 h 4876095"/>
              <a:gd name="connsiteX3920" fmla="*/ 2486051 w 4421941"/>
              <a:gd name="connsiteY3920" fmla="*/ 4194067 h 4876095"/>
              <a:gd name="connsiteX3921" fmla="*/ 2486222 w 4421941"/>
              <a:gd name="connsiteY3921" fmla="*/ 4193402 h 4876095"/>
              <a:gd name="connsiteX3922" fmla="*/ 2530682 w 4421941"/>
              <a:gd name="connsiteY3922" fmla="*/ 4017227 h 4876095"/>
              <a:gd name="connsiteX3923" fmla="*/ 2567900 w 4421941"/>
              <a:gd name="connsiteY3923" fmla="*/ 3813264 h 4876095"/>
              <a:gd name="connsiteX3924" fmla="*/ 2576586 w 4421941"/>
              <a:gd name="connsiteY3924" fmla="*/ 3609369 h 4876095"/>
              <a:gd name="connsiteX3925" fmla="*/ 2537942 w 4421941"/>
              <a:gd name="connsiteY3925" fmla="*/ 3929243 h 4876095"/>
              <a:gd name="connsiteX3926" fmla="*/ 2469084 w 4421941"/>
              <a:gd name="connsiteY3926" fmla="*/ 4207356 h 4876095"/>
              <a:gd name="connsiteX3927" fmla="*/ 2468193 w 4421941"/>
              <a:gd name="connsiteY3927" fmla="*/ 4210070 h 4876095"/>
              <a:gd name="connsiteX3928" fmla="*/ 2466977 w 4421941"/>
              <a:gd name="connsiteY3928" fmla="*/ 4195504 h 4876095"/>
              <a:gd name="connsiteX3929" fmla="*/ 2466222 w 4421941"/>
              <a:gd name="connsiteY3929" fmla="*/ 4193496 h 4876095"/>
              <a:gd name="connsiteX3930" fmla="*/ 2467502 w 4421941"/>
              <a:gd name="connsiteY3930" fmla="*/ 4189350 h 4876095"/>
              <a:gd name="connsiteX3931" fmla="*/ 2529763 w 4421941"/>
              <a:gd name="connsiteY3931" fmla="*/ 3919374 h 4876095"/>
              <a:gd name="connsiteX3932" fmla="*/ 2556724 w 4421941"/>
              <a:gd name="connsiteY3932" fmla="*/ 3683358 h 4876095"/>
              <a:gd name="connsiteX3933" fmla="*/ 2557487 w 4421941"/>
              <a:gd name="connsiteY3933" fmla="*/ 3647292 h 4876095"/>
              <a:gd name="connsiteX3934" fmla="*/ 2548216 w 4421941"/>
              <a:gd name="connsiteY3934" fmla="*/ 3683473 h 4876095"/>
              <a:gd name="connsiteX3935" fmla="*/ 2540854 w 4421941"/>
              <a:gd name="connsiteY3935" fmla="*/ 3727677 h 4876095"/>
              <a:gd name="connsiteX3936" fmla="*/ 2535505 w 4421941"/>
              <a:gd name="connsiteY3936" fmla="*/ 3803725 h 4876095"/>
              <a:gd name="connsiteX3937" fmla="*/ 2519176 w 4421941"/>
              <a:gd name="connsiteY3937" fmla="*/ 3917264 h 4876095"/>
              <a:gd name="connsiteX3938" fmla="*/ 2505217 w 4421941"/>
              <a:gd name="connsiteY3938" fmla="*/ 3969607 h 4876095"/>
              <a:gd name="connsiteX3939" fmla="*/ 2501722 w 4421941"/>
              <a:gd name="connsiteY3939" fmla="*/ 3983497 h 4876095"/>
              <a:gd name="connsiteX3940" fmla="*/ 2442199 w 4421941"/>
              <a:gd name="connsiteY3940" fmla="*/ 4195809 h 4876095"/>
              <a:gd name="connsiteX3941" fmla="*/ 2496973 w 4421941"/>
              <a:gd name="connsiteY3941" fmla="*/ 3969396 h 4876095"/>
              <a:gd name="connsiteX3942" fmla="*/ 2512149 w 4421941"/>
              <a:gd name="connsiteY3942" fmla="*/ 3891606 h 4876095"/>
              <a:gd name="connsiteX3943" fmla="*/ 2503968 w 4421941"/>
              <a:gd name="connsiteY3943" fmla="*/ 3901696 h 4876095"/>
              <a:gd name="connsiteX3944" fmla="*/ 2499775 w 4421941"/>
              <a:gd name="connsiteY3944" fmla="*/ 3922035 h 4876095"/>
              <a:gd name="connsiteX3945" fmla="*/ 2428509 w 4421941"/>
              <a:gd name="connsiteY3945" fmla="*/ 4187947 h 4876095"/>
              <a:gd name="connsiteX3946" fmla="*/ 2494207 w 4421941"/>
              <a:gd name="connsiteY3946" fmla="*/ 3873821 h 4876095"/>
              <a:gd name="connsiteX3947" fmla="*/ 2521564 w 4421941"/>
              <a:gd name="connsiteY3947" fmla="*/ 3578245 h 4876095"/>
              <a:gd name="connsiteX3948" fmla="*/ 2517311 w 4421941"/>
              <a:gd name="connsiteY3948" fmla="*/ 3568323 h 4876095"/>
              <a:gd name="connsiteX3949" fmla="*/ 2512226 w 4421941"/>
              <a:gd name="connsiteY3949" fmla="*/ 3644045 h 4876095"/>
              <a:gd name="connsiteX3950" fmla="*/ 2421357 w 4421941"/>
              <a:gd name="connsiteY3950" fmla="*/ 4161646 h 4876095"/>
              <a:gd name="connsiteX3951" fmla="*/ 2385692 w 4421941"/>
              <a:gd name="connsiteY3951" fmla="*/ 4250339 h 4876095"/>
              <a:gd name="connsiteX3952" fmla="*/ 2378597 w 4421941"/>
              <a:gd name="connsiteY3952" fmla="*/ 4274258 h 4876095"/>
              <a:gd name="connsiteX3953" fmla="*/ 2368567 w 4421941"/>
              <a:gd name="connsiteY3953" fmla="*/ 4286628 h 4876095"/>
              <a:gd name="connsiteX3954" fmla="*/ 2389454 w 4421941"/>
              <a:gd name="connsiteY3954" fmla="*/ 4196204 h 4876095"/>
              <a:gd name="connsiteX3955" fmla="*/ 2461051 w 4421941"/>
              <a:gd name="connsiteY3955" fmla="*/ 3880388 h 4876095"/>
              <a:gd name="connsiteX3956" fmla="*/ 2484249 w 4421941"/>
              <a:gd name="connsiteY3956" fmla="*/ 3698507 h 4876095"/>
              <a:gd name="connsiteX3957" fmla="*/ 2496527 w 4421941"/>
              <a:gd name="connsiteY3957" fmla="*/ 3564419 h 4876095"/>
              <a:gd name="connsiteX3958" fmla="*/ 2493429 w 4421941"/>
              <a:gd name="connsiteY3958" fmla="*/ 3518747 h 4876095"/>
              <a:gd name="connsiteX3959" fmla="*/ 2487158 w 4421941"/>
              <a:gd name="connsiteY3959" fmla="*/ 3536862 h 4876095"/>
              <a:gd name="connsiteX3960" fmla="*/ 2456303 w 4421941"/>
              <a:gd name="connsiteY3960" fmla="*/ 3866289 h 4876095"/>
              <a:gd name="connsiteX3961" fmla="*/ 2384771 w 4421941"/>
              <a:gd name="connsiteY3961" fmla="*/ 4172446 h 4876095"/>
              <a:gd name="connsiteX3962" fmla="*/ 2371507 w 4421941"/>
              <a:gd name="connsiteY3962" fmla="*/ 4218339 h 4876095"/>
              <a:gd name="connsiteX3963" fmla="*/ 2360224 w 4421941"/>
              <a:gd name="connsiteY3963" fmla="*/ 4222678 h 4876095"/>
              <a:gd name="connsiteX3964" fmla="*/ 2354385 w 4421941"/>
              <a:gd name="connsiteY3964" fmla="*/ 4234668 h 4876095"/>
              <a:gd name="connsiteX3965" fmla="*/ 2361316 w 4421941"/>
              <a:gd name="connsiteY3965" fmla="*/ 4176625 h 4876095"/>
              <a:gd name="connsiteX3966" fmla="*/ 2365242 w 4421941"/>
              <a:gd name="connsiteY3966" fmla="*/ 4176573 h 4876095"/>
              <a:gd name="connsiteX3967" fmla="*/ 2357880 w 4421941"/>
              <a:gd name="connsiteY3967" fmla="*/ 4220778 h 4876095"/>
              <a:gd name="connsiteX3968" fmla="*/ 2361316 w 4421941"/>
              <a:gd name="connsiteY3968" fmla="*/ 4176625 h 4876095"/>
              <a:gd name="connsiteX3969" fmla="*/ 2358098 w 4421941"/>
              <a:gd name="connsiteY3969" fmla="*/ 4177754 h 4876095"/>
              <a:gd name="connsiteX3970" fmla="*/ 2359305 w 4421941"/>
              <a:gd name="connsiteY3970" fmla="*/ 4160110 h 4876095"/>
              <a:gd name="connsiteX3971" fmla="*/ 2378075 w 4421941"/>
              <a:gd name="connsiteY3971" fmla="*/ 4096883 h 4876095"/>
              <a:gd name="connsiteX3972" fmla="*/ 2450274 w 4421941"/>
              <a:gd name="connsiteY3972" fmla="*/ 3670960 h 4876095"/>
              <a:gd name="connsiteX3973" fmla="*/ 2459781 w 4421941"/>
              <a:gd name="connsiteY3973" fmla="*/ 3501176 h 4876095"/>
              <a:gd name="connsiteX3974" fmla="*/ 2489115 w 4421941"/>
              <a:gd name="connsiteY3974" fmla="*/ 3164043 h 4876095"/>
              <a:gd name="connsiteX3975" fmla="*/ 2493389 w 4421941"/>
              <a:gd name="connsiteY3975" fmla="*/ 3058504 h 4876095"/>
              <a:gd name="connsiteX3976" fmla="*/ 2485003 w 4421941"/>
              <a:gd name="connsiteY3976" fmla="*/ 3048546 h 4876095"/>
              <a:gd name="connsiteX3977" fmla="*/ 2479290 w 4421941"/>
              <a:gd name="connsiteY3977" fmla="*/ 3145828 h 4876095"/>
              <a:gd name="connsiteX3978" fmla="*/ 2474039 w 4421941"/>
              <a:gd name="connsiteY3978" fmla="*/ 3305573 h 4876095"/>
              <a:gd name="connsiteX3979" fmla="*/ 2463549 w 4421941"/>
              <a:gd name="connsiteY3979" fmla="*/ 3387163 h 4876095"/>
              <a:gd name="connsiteX3980" fmla="*/ 2458962 w 4421941"/>
              <a:gd name="connsiteY3980" fmla="*/ 3447104 h 4876095"/>
              <a:gd name="connsiteX3981" fmla="*/ 2455100 w 4421941"/>
              <a:gd name="connsiteY3981" fmla="*/ 3437499 h 4876095"/>
              <a:gd name="connsiteX3982" fmla="*/ 2471599 w 4421941"/>
              <a:gd name="connsiteY3982" fmla="*/ 3200015 h 4876095"/>
              <a:gd name="connsiteX3983" fmla="*/ 2476616 w 4421941"/>
              <a:gd name="connsiteY3983" fmla="*/ 3063210 h 4876095"/>
              <a:gd name="connsiteX3984" fmla="*/ 2477221 w 4421941"/>
              <a:gd name="connsiteY3984" fmla="*/ 3039305 h 4876095"/>
              <a:gd name="connsiteX3985" fmla="*/ 2463386 w 4421941"/>
              <a:gd name="connsiteY3985" fmla="*/ 3022873 h 4876095"/>
              <a:gd name="connsiteX3986" fmla="*/ 2420147 w 4421941"/>
              <a:gd name="connsiteY3986" fmla="*/ 2973806 h 4876095"/>
              <a:gd name="connsiteX3987" fmla="*/ 2428118 w 4421941"/>
              <a:gd name="connsiteY3987" fmla="*/ 2987650 h 4876095"/>
              <a:gd name="connsiteX3988" fmla="*/ 2421724 w 4421941"/>
              <a:gd name="connsiteY3988" fmla="*/ 2983988 h 4876095"/>
              <a:gd name="connsiteX3989" fmla="*/ 2403704 w 4421941"/>
              <a:gd name="connsiteY3989" fmla="*/ 2948269 h 4876095"/>
              <a:gd name="connsiteX3990" fmla="*/ 2414512 w 4421941"/>
              <a:gd name="connsiteY3990" fmla="*/ 2976454 h 4876095"/>
              <a:gd name="connsiteX3991" fmla="*/ 2413207 w 4421941"/>
              <a:gd name="connsiteY3991" fmla="*/ 2975023 h 4876095"/>
              <a:gd name="connsiteX3992" fmla="*/ 2381483 w 4421941"/>
              <a:gd name="connsiteY3992" fmla="*/ 2942674 h 4876095"/>
              <a:gd name="connsiteX3993" fmla="*/ 2418143 w 4421941"/>
              <a:gd name="connsiteY3993" fmla="*/ 2996120 h 4876095"/>
              <a:gd name="connsiteX3994" fmla="*/ 2408577 w 4421941"/>
              <a:gd name="connsiteY3994" fmla="*/ 2996353 h 4876095"/>
              <a:gd name="connsiteX3995" fmla="*/ 2411011 w 4421941"/>
              <a:gd name="connsiteY3995" fmla="*/ 3003840 h 4876095"/>
              <a:gd name="connsiteX3996" fmla="*/ 2388660 w 4421941"/>
              <a:gd name="connsiteY3996" fmla="*/ 2978990 h 4876095"/>
              <a:gd name="connsiteX3997" fmla="*/ 2367883 w 4421941"/>
              <a:gd name="connsiteY3997" fmla="*/ 2951856 h 4876095"/>
              <a:gd name="connsiteX3998" fmla="*/ 2360471 w 4421941"/>
              <a:gd name="connsiteY3998" fmla="*/ 2951600 h 4876095"/>
              <a:gd name="connsiteX3999" fmla="*/ 2334116 w 4421941"/>
              <a:gd name="connsiteY3999" fmla="*/ 2921547 h 4876095"/>
              <a:gd name="connsiteX4000" fmla="*/ 2348067 w 4421941"/>
              <a:gd name="connsiteY4000" fmla="*/ 2950223 h 4876095"/>
              <a:gd name="connsiteX4001" fmla="*/ 2373435 w 4421941"/>
              <a:gd name="connsiteY4001" fmla="*/ 2984359 h 4876095"/>
              <a:gd name="connsiteX4002" fmla="*/ 2419860 w 4421941"/>
              <a:gd name="connsiteY4002" fmla="*/ 3053602 h 4876095"/>
              <a:gd name="connsiteX4003" fmla="*/ 2368816 w 4421941"/>
              <a:gd name="connsiteY4003" fmla="*/ 2991509 h 4876095"/>
              <a:gd name="connsiteX4004" fmla="*/ 2342686 w 4421941"/>
              <a:gd name="connsiteY4004" fmla="*/ 2963334 h 4876095"/>
              <a:gd name="connsiteX4005" fmla="*/ 2331951 w 4421941"/>
              <a:gd name="connsiteY4005" fmla="*/ 2959971 h 4876095"/>
              <a:gd name="connsiteX4006" fmla="*/ 2310267 w 4421941"/>
              <a:gd name="connsiteY4006" fmla="*/ 2928863 h 4876095"/>
              <a:gd name="connsiteX4007" fmla="*/ 2299712 w 4421941"/>
              <a:gd name="connsiteY4007" fmla="*/ 2933175 h 4876095"/>
              <a:gd name="connsiteX4008" fmla="*/ 2285506 w 4421941"/>
              <a:gd name="connsiteY4008" fmla="*/ 2913799 h 4876095"/>
              <a:gd name="connsiteX4009" fmla="*/ 2279621 w 4421941"/>
              <a:gd name="connsiteY4009" fmla="*/ 2905183 h 4876095"/>
              <a:gd name="connsiteX4010" fmla="*/ 2275888 w 4421941"/>
              <a:gd name="connsiteY4010" fmla="*/ 2908355 h 4876095"/>
              <a:gd name="connsiteX4011" fmla="*/ 2279192 w 4421941"/>
              <a:gd name="connsiteY4011" fmla="*/ 2913657 h 4876095"/>
              <a:gd name="connsiteX4012" fmla="*/ 2291132 w 4421941"/>
              <a:gd name="connsiteY4012" fmla="*/ 2929325 h 4876095"/>
              <a:gd name="connsiteX4013" fmla="*/ 2324693 w 4421941"/>
              <a:gd name="connsiteY4013" fmla="*/ 2981543 h 4876095"/>
              <a:gd name="connsiteX4014" fmla="*/ 2290342 w 4421941"/>
              <a:gd name="connsiteY4014" fmla="*/ 2949438 h 4876095"/>
              <a:gd name="connsiteX4015" fmla="*/ 2295391 w 4421941"/>
              <a:gd name="connsiteY4015" fmla="*/ 2972087 h 4876095"/>
              <a:gd name="connsiteX4016" fmla="*/ 2275197 w 4421941"/>
              <a:gd name="connsiteY4016" fmla="*/ 2946750 h 4876095"/>
              <a:gd name="connsiteX4017" fmla="*/ 2264797 w 4421941"/>
              <a:gd name="connsiteY4017" fmla="*/ 2932703 h 4876095"/>
              <a:gd name="connsiteX4018" fmla="*/ 2257011 w 4421941"/>
              <a:gd name="connsiteY4018" fmla="*/ 2923729 h 4876095"/>
              <a:gd name="connsiteX4019" fmla="*/ 2256607 w 4421941"/>
              <a:gd name="connsiteY4019" fmla="*/ 2924055 h 4876095"/>
              <a:gd name="connsiteX4020" fmla="*/ 2267253 w 4421941"/>
              <a:gd name="connsiteY4020" fmla="*/ 2941592 h 4876095"/>
              <a:gd name="connsiteX4021" fmla="*/ 2276060 w 4421941"/>
              <a:gd name="connsiteY4021" fmla="*/ 2956521 h 4876095"/>
              <a:gd name="connsiteX4022" fmla="*/ 2271127 w 4421941"/>
              <a:gd name="connsiteY4022" fmla="*/ 2953159 h 4876095"/>
              <a:gd name="connsiteX4023" fmla="*/ 2269128 w 4421941"/>
              <a:gd name="connsiteY4023" fmla="*/ 2951583 h 4876095"/>
              <a:gd name="connsiteX4024" fmla="*/ 2255573 w 4421941"/>
              <a:gd name="connsiteY4024" fmla="*/ 2924886 h 4876095"/>
              <a:gd name="connsiteX4025" fmla="*/ 2253563 w 4421941"/>
              <a:gd name="connsiteY4025" fmla="*/ 2926505 h 4876095"/>
              <a:gd name="connsiteX4026" fmla="*/ 2255539 w 4421941"/>
              <a:gd name="connsiteY4026" fmla="*/ 2931987 h 4876095"/>
              <a:gd name="connsiteX4027" fmla="*/ 2262452 w 4421941"/>
              <a:gd name="connsiteY4027" fmla="*/ 2947089 h 4876095"/>
              <a:gd name="connsiteX4028" fmla="*/ 2260321 w 4421941"/>
              <a:gd name="connsiteY4028" fmla="*/ 2946649 h 4876095"/>
              <a:gd name="connsiteX4029" fmla="*/ 2267077 w 4421941"/>
              <a:gd name="connsiteY4029" fmla="*/ 2958550 h 4876095"/>
              <a:gd name="connsiteX4030" fmla="*/ 2268908 w 4421941"/>
              <a:gd name="connsiteY4030" fmla="*/ 2961218 h 4876095"/>
              <a:gd name="connsiteX4031" fmla="*/ 2276929 w 4421941"/>
              <a:gd name="connsiteY4031" fmla="*/ 2978836 h 4876095"/>
              <a:gd name="connsiteX4032" fmla="*/ 2285660 w 4421941"/>
              <a:gd name="connsiteY4032" fmla="*/ 3003549 h 4876095"/>
              <a:gd name="connsiteX4033" fmla="*/ 2283878 w 4421941"/>
              <a:gd name="connsiteY4033" fmla="*/ 3000534 h 4876095"/>
              <a:gd name="connsiteX4034" fmla="*/ 2301148 w 4421941"/>
              <a:gd name="connsiteY4034" fmla="*/ 3040242 h 4876095"/>
              <a:gd name="connsiteX4035" fmla="*/ 2322250 w 4421941"/>
              <a:gd name="connsiteY4035" fmla="*/ 3091754 h 4876095"/>
              <a:gd name="connsiteX4036" fmla="*/ 2294961 w 4421941"/>
              <a:gd name="connsiteY4036" fmla="*/ 3032505 h 4876095"/>
              <a:gd name="connsiteX4037" fmla="*/ 2285124 w 4421941"/>
              <a:gd name="connsiteY4037" fmla="*/ 3012932 h 4876095"/>
              <a:gd name="connsiteX4038" fmla="*/ 2283711 w 4421941"/>
              <a:gd name="connsiteY4038" fmla="*/ 3015545 h 4876095"/>
              <a:gd name="connsiteX4039" fmla="*/ 2283870 w 4421941"/>
              <a:gd name="connsiteY4039" fmla="*/ 3016448 h 4876095"/>
              <a:gd name="connsiteX4040" fmla="*/ 2286729 w 4421941"/>
              <a:gd name="connsiteY4040" fmla="*/ 3022721 h 4876095"/>
              <a:gd name="connsiteX4041" fmla="*/ 2284881 w 4421941"/>
              <a:gd name="connsiteY4041" fmla="*/ 3020435 h 4876095"/>
              <a:gd name="connsiteX4042" fmla="*/ 2284485 w 4421941"/>
              <a:gd name="connsiteY4042" fmla="*/ 3019930 h 4876095"/>
              <a:gd name="connsiteX4043" fmla="*/ 2284767 w 4421941"/>
              <a:gd name="connsiteY4043" fmla="*/ 3021529 h 4876095"/>
              <a:gd name="connsiteX4044" fmla="*/ 2288932 w 4421941"/>
              <a:gd name="connsiteY4044" fmla="*/ 3032505 h 4876095"/>
              <a:gd name="connsiteX4045" fmla="*/ 2346050 w 4421941"/>
              <a:gd name="connsiteY4045" fmla="*/ 3166871 h 4876095"/>
              <a:gd name="connsiteX4046" fmla="*/ 2288931 w 4421941"/>
              <a:gd name="connsiteY4046" fmla="*/ 3044143 h 4876095"/>
              <a:gd name="connsiteX4047" fmla="*/ 2282903 w 4421941"/>
              <a:gd name="connsiteY4047" fmla="*/ 3035944 h 4876095"/>
              <a:gd name="connsiteX4048" fmla="*/ 2287028 w 4421941"/>
              <a:gd name="connsiteY4048" fmla="*/ 3044144 h 4876095"/>
              <a:gd name="connsiteX4049" fmla="*/ 2316063 w 4421941"/>
              <a:gd name="connsiteY4049" fmla="*/ 3113277 h 4876095"/>
              <a:gd name="connsiteX4050" fmla="*/ 2333665 w 4421941"/>
              <a:gd name="connsiteY4050" fmla="*/ 3158025 h 4876095"/>
              <a:gd name="connsiteX4051" fmla="*/ 2329402 w 4421941"/>
              <a:gd name="connsiteY4051" fmla="*/ 3152605 h 4876095"/>
              <a:gd name="connsiteX4052" fmla="*/ 2329189 w 4421941"/>
              <a:gd name="connsiteY4052" fmla="*/ 3152386 h 4876095"/>
              <a:gd name="connsiteX4053" fmla="*/ 2328279 w 4421941"/>
              <a:gd name="connsiteY4053" fmla="*/ 3150471 h 4876095"/>
              <a:gd name="connsiteX4054" fmla="*/ 2314635 w 4421941"/>
              <a:gd name="connsiteY4054" fmla="*/ 3119526 h 4876095"/>
              <a:gd name="connsiteX4055" fmla="*/ 2320347 w 4421941"/>
              <a:gd name="connsiteY4055" fmla="*/ 3142273 h 4876095"/>
              <a:gd name="connsiteX4056" fmla="*/ 2321367 w 4421941"/>
              <a:gd name="connsiteY4056" fmla="*/ 3144465 h 4876095"/>
              <a:gd name="connsiteX4057" fmla="*/ 2317816 w 4421941"/>
              <a:gd name="connsiteY4057" fmla="*/ 3144126 h 4876095"/>
              <a:gd name="connsiteX4058" fmla="*/ 2321860 w 4421941"/>
              <a:gd name="connsiteY4058" fmla="*/ 3151170 h 4876095"/>
              <a:gd name="connsiteX4059" fmla="*/ 2327751 w 4421941"/>
              <a:gd name="connsiteY4059" fmla="*/ 3158970 h 4876095"/>
              <a:gd name="connsiteX4060" fmla="*/ 2330184 w 4421941"/>
              <a:gd name="connsiteY4060" fmla="*/ 3165283 h 4876095"/>
              <a:gd name="connsiteX4061" fmla="*/ 2318443 w 4421941"/>
              <a:gd name="connsiteY4061" fmla="*/ 3147033 h 4876095"/>
              <a:gd name="connsiteX4062" fmla="*/ 2267353 w 4421941"/>
              <a:gd name="connsiteY4062" fmla="*/ 3029332 h 4876095"/>
              <a:gd name="connsiteX4063" fmla="*/ 2260577 w 4421941"/>
              <a:gd name="connsiteY4063" fmla="*/ 3013542 h 4876095"/>
              <a:gd name="connsiteX4064" fmla="*/ 2257831 w 4421941"/>
              <a:gd name="connsiteY4064" fmla="*/ 3007334 h 4876095"/>
              <a:gd name="connsiteX4065" fmla="*/ 2257695 w 4421941"/>
              <a:gd name="connsiteY4065" fmla="*/ 3007850 h 4876095"/>
              <a:gd name="connsiteX4066" fmla="*/ 2256134 w 4421941"/>
              <a:gd name="connsiteY4066" fmla="*/ 3012853 h 4876095"/>
              <a:gd name="connsiteX4067" fmla="*/ 2255190 w 4421941"/>
              <a:gd name="connsiteY4067" fmla="*/ 3014206 h 4876095"/>
              <a:gd name="connsiteX4068" fmla="*/ 2266283 w 4421941"/>
              <a:gd name="connsiteY4068" fmla="*/ 3040638 h 4876095"/>
              <a:gd name="connsiteX4069" fmla="*/ 2287027 w 4421941"/>
              <a:gd name="connsiteY4069" fmla="*/ 3088314 h 4876095"/>
              <a:gd name="connsiteX4070" fmla="*/ 2302893 w 4421941"/>
              <a:gd name="connsiteY4070" fmla="*/ 3124551 h 4876095"/>
              <a:gd name="connsiteX4071" fmla="*/ 2294604 w 4421941"/>
              <a:gd name="connsiteY4071" fmla="*/ 3115822 h 4876095"/>
              <a:gd name="connsiteX4072" fmla="*/ 2293812 w 4421941"/>
              <a:gd name="connsiteY4072" fmla="*/ 3113629 h 4876095"/>
              <a:gd name="connsiteX4073" fmla="*/ 2290901 w 4421941"/>
              <a:gd name="connsiteY4073" fmla="*/ 3110875 h 4876095"/>
              <a:gd name="connsiteX4074" fmla="*/ 2274749 w 4421941"/>
              <a:gd name="connsiteY4074" fmla="*/ 3092488 h 4876095"/>
              <a:gd name="connsiteX4075" fmla="*/ 2259813 w 4421941"/>
              <a:gd name="connsiteY4075" fmla="*/ 3074965 h 4876095"/>
              <a:gd name="connsiteX4076" fmla="*/ 2257542 w 4421941"/>
              <a:gd name="connsiteY4076" fmla="*/ 3072497 h 4876095"/>
              <a:gd name="connsiteX4077" fmla="*/ 2246716 w 4421941"/>
              <a:gd name="connsiteY4077" fmla="*/ 3049506 h 4876095"/>
              <a:gd name="connsiteX4078" fmla="*/ 2264400 w 4421941"/>
              <a:gd name="connsiteY4078" fmla="*/ 3074894 h 4876095"/>
              <a:gd name="connsiteX4079" fmla="*/ 2288630 w 4421941"/>
              <a:gd name="connsiteY4079" fmla="*/ 3102378 h 4876095"/>
              <a:gd name="connsiteX4080" fmla="*/ 2291184 w 4421941"/>
              <a:gd name="connsiteY4080" fmla="*/ 3105955 h 4876095"/>
              <a:gd name="connsiteX4081" fmla="*/ 2291107 w 4421941"/>
              <a:gd name="connsiteY4081" fmla="*/ 3105695 h 4876095"/>
              <a:gd name="connsiteX4082" fmla="*/ 2290836 w 4421941"/>
              <a:gd name="connsiteY4082" fmla="*/ 3104713 h 4876095"/>
              <a:gd name="connsiteX4083" fmla="*/ 2254065 w 4421941"/>
              <a:gd name="connsiteY4083" fmla="*/ 3026083 h 4876095"/>
              <a:gd name="connsiteX4084" fmla="*/ 2247176 w 4421941"/>
              <a:gd name="connsiteY4084" fmla="*/ 3010566 h 4876095"/>
              <a:gd name="connsiteX4085" fmla="*/ 2242335 w 4421941"/>
              <a:gd name="connsiteY4085" fmla="*/ 3005824 h 4876095"/>
              <a:gd name="connsiteX4086" fmla="*/ 2240785 w 4421941"/>
              <a:gd name="connsiteY4086" fmla="*/ 3004178 h 4876095"/>
              <a:gd name="connsiteX4087" fmla="*/ 2242737 w 4421941"/>
              <a:gd name="connsiteY4087" fmla="*/ 3009102 h 4876095"/>
              <a:gd name="connsiteX4088" fmla="*/ 2245776 w 4421941"/>
              <a:gd name="connsiteY4088" fmla="*/ 3017959 h 4876095"/>
              <a:gd name="connsiteX4089" fmla="*/ 2238190 w 4421941"/>
              <a:gd name="connsiteY4089" fmla="*/ 3005121 h 4876095"/>
              <a:gd name="connsiteX4090" fmla="*/ 2234990 w 4421941"/>
              <a:gd name="connsiteY4090" fmla="*/ 2997906 h 4876095"/>
              <a:gd name="connsiteX4091" fmla="*/ 2225664 w 4421941"/>
              <a:gd name="connsiteY4091" fmla="*/ 2987330 h 4876095"/>
              <a:gd name="connsiteX4092" fmla="*/ 2219072 w 4421941"/>
              <a:gd name="connsiteY4092" fmla="*/ 2979360 h 4876095"/>
              <a:gd name="connsiteX4093" fmla="*/ 2214486 w 4421941"/>
              <a:gd name="connsiteY4093" fmla="*/ 2976648 h 4876095"/>
              <a:gd name="connsiteX4094" fmla="*/ 2214579 w 4421941"/>
              <a:gd name="connsiteY4094" fmla="*/ 2978555 h 4876095"/>
              <a:gd name="connsiteX4095" fmla="*/ 2215805 w 4421941"/>
              <a:gd name="connsiteY4095" fmla="*/ 2981274 h 4876095"/>
              <a:gd name="connsiteX4096" fmla="*/ 2218103 w 4421941"/>
              <a:gd name="connsiteY4096" fmla="*/ 2985366 h 4876095"/>
              <a:gd name="connsiteX4097" fmla="*/ 2239462 w 4421941"/>
              <a:gd name="connsiteY4097" fmla="*/ 3020727 h 4876095"/>
              <a:gd name="connsiteX4098" fmla="*/ 2233161 w 4421941"/>
              <a:gd name="connsiteY4098" fmla="*/ 3017380 h 4876095"/>
              <a:gd name="connsiteX4099" fmla="*/ 2230280 w 4421941"/>
              <a:gd name="connsiteY4099" fmla="*/ 3014674 h 4876095"/>
              <a:gd name="connsiteX4100" fmla="*/ 2228600 w 4421941"/>
              <a:gd name="connsiteY4100" fmla="*/ 3011118 h 4876095"/>
              <a:gd name="connsiteX4101" fmla="*/ 2235939 w 4421941"/>
              <a:gd name="connsiteY4101" fmla="*/ 3029331 h 4876095"/>
              <a:gd name="connsiteX4102" fmla="*/ 2214888 w 4421941"/>
              <a:gd name="connsiteY4102" fmla="*/ 2988654 h 4876095"/>
              <a:gd name="connsiteX4103" fmla="*/ 2205603 w 4421941"/>
              <a:gd name="connsiteY4103" fmla="*/ 2967508 h 4876095"/>
              <a:gd name="connsiteX4104" fmla="*/ 2204983 w 4421941"/>
              <a:gd name="connsiteY4104" fmla="*/ 2968393 h 4876095"/>
              <a:gd name="connsiteX4105" fmla="*/ 2223424 w 4421941"/>
              <a:gd name="connsiteY4105" fmla="*/ 3007417 h 4876095"/>
              <a:gd name="connsiteX4106" fmla="*/ 2224017 w 4421941"/>
              <a:gd name="connsiteY4106" fmla="*/ 3008793 h 4876095"/>
              <a:gd name="connsiteX4107" fmla="*/ 2223941 w 4421941"/>
              <a:gd name="connsiteY4107" fmla="*/ 3008722 h 4876095"/>
              <a:gd name="connsiteX4108" fmla="*/ 2221300 w 4421941"/>
              <a:gd name="connsiteY4108" fmla="*/ 3008757 h 4876095"/>
              <a:gd name="connsiteX4109" fmla="*/ 2230698 w 4421941"/>
              <a:gd name="connsiteY4109" fmla="*/ 3024321 h 4876095"/>
              <a:gd name="connsiteX4110" fmla="*/ 2244408 w 4421941"/>
              <a:gd name="connsiteY4110" fmla="*/ 3056185 h 4876095"/>
              <a:gd name="connsiteX4111" fmla="*/ 2246490 w 4421941"/>
              <a:gd name="connsiteY4111" fmla="*/ 3060510 h 4876095"/>
              <a:gd name="connsiteX4112" fmla="*/ 2235362 w 4421941"/>
              <a:gd name="connsiteY4112" fmla="*/ 3048579 h 4876095"/>
              <a:gd name="connsiteX4113" fmla="*/ 2231021 w 4421941"/>
              <a:gd name="connsiteY4113" fmla="*/ 3043759 h 4876095"/>
              <a:gd name="connsiteX4114" fmla="*/ 2233300 w 4421941"/>
              <a:gd name="connsiteY4114" fmla="*/ 3050024 h 4876095"/>
              <a:gd name="connsiteX4115" fmla="*/ 2229910 w 4421941"/>
              <a:gd name="connsiteY4115" fmla="*/ 3053929 h 4876095"/>
              <a:gd name="connsiteX4116" fmla="*/ 2214280 w 4421941"/>
              <a:gd name="connsiteY4116" fmla="*/ 3024520 h 4876095"/>
              <a:gd name="connsiteX4117" fmla="*/ 2208621 w 4421941"/>
              <a:gd name="connsiteY4117" fmla="*/ 3017808 h 4876095"/>
              <a:gd name="connsiteX4118" fmla="*/ 2200859 w 4421941"/>
              <a:gd name="connsiteY4118" fmla="*/ 3009290 h 4876095"/>
              <a:gd name="connsiteX4119" fmla="*/ 2210117 w 4421941"/>
              <a:gd name="connsiteY4119" fmla="*/ 3028703 h 4876095"/>
              <a:gd name="connsiteX4120" fmla="*/ 2212487 w 4421941"/>
              <a:gd name="connsiteY4120" fmla="*/ 3033665 h 4876095"/>
              <a:gd name="connsiteX4121" fmla="*/ 2215388 w 4421941"/>
              <a:gd name="connsiteY4121" fmla="*/ 3036861 h 4876095"/>
              <a:gd name="connsiteX4122" fmla="*/ 2223403 w 4421941"/>
              <a:gd name="connsiteY4122" fmla="*/ 3052004 h 4876095"/>
              <a:gd name="connsiteX4123" fmla="*/ 2221100 w 4421941"/>
              <a:gd name="connsiteY4123" fmla="*/ 3049018 h 4876095"/>
              <a:gd name="connsiteX4124" fmla="*/ 2218968 w 4421941"/>
              <a:gd name="connsiteY4124" fmla="*/ 3047229 h 4876095"/>
              <a:gd name="connsiteX4125" fmla="*/ 2223830 w 4421941"/>
              <a:gd name="connsiteY4125" fmla="*/ 3057402 h 4876095"/>
              <a:gd name="connsiteX4126" fmla="*/ 2213258 w 4421941"/>
              <a:gd name="connsiteY4126" fmla="*/ 3047424 h 4876095"/>
              <a:gd name="connsiteX4127" fmla="*/ 2222393 w 4421941"/>
              <a:gd name="connsiteY4127" fmla="*/ 3067221 h 4876095"/>
              <a:gd name="connsiteX4128" fmla="*/ 2235707 w 4421941"/>
              <a:gd name="connsiteY4128" fmla="*/ 3083340 h 4876095"/>
              <a:gd name="connsiteX4129" fmla="*/ 2241651 w 4421941"/>
              <a:gd name="connsiteY4129" fmla="*/ 3096514 h 4876095"/>
              <a:gd name="connsiteX4130" fmla="*/ 2242373 w 4421941"/>
              <a:gd name="connsiteY4130" fmla="*/ 3098101 h 4876095"/>
              <a:gd name="connsiteX4131" fmla="*/ 2236658 w 4421941"/>
              <a:gd name="connsiteY4131" fmla="*/ 3091970 h 4876095"/>
              <a:gd name="connsiteX4132" fmla="*/ 2214982 w 4421941"/>
              <a:gd name="connsiteY4132" fmla="*/ 3066967 h 4876095"/>
              <a:gd name="connsiteX4133" fmla="*/ 2203350 w 4421941"/>
              <a:gd name="connsiteY4133" fmla="*/ 3052243 h 4876095"/>
              <a:gd name="connsiteX4134" fmla="*/ 2195050 w 4421941"/>
              <a:gd name="connsiteY4134" fmla="*/ 3041009 h 4876095"/>
              <a:gd name="connsiteX4135" fmla="*/ 2194359 w 4421941"/>
              <a:gd name="connsiteY4135" fmla="*/ 3041565 h 4876095"/>
              <a:gd name="connsiteX4136" fmla="*/ 2192042 w 4421941"/>
              <a:gd name="connsiteY4136" fmla="*/ 3043334 h 4876095"/>
              <a:gd name="connsiteX4137" fmla="*/ 2209721 w 4421941"/>
              <a:gd name="connsiteY4137" fmla="*/ 3069241 h 4876095"/>
              <a:gd name="connsiteX4138" fmla="*/ 2205640 w 4421941"/>
              <a:gd name="connsiteY4138" fmla="*/ 3070994 h 4876095"/>
              <a:gd name="connsiteX4139" fmla="*/ 2203616 w 4421941"/>
              <a:gd name="connsiteY4139" fmla="*/ 3068781 h 4876095"/>
              <a:gd name="connsiteX4140" fmla="*/ 2203843 w 4421941"/>
              <a:gd name="connsiteY4140" fmla="*/ 3069482 h 4876095"/>
              <a:gd name="connsiteX4141" fmla="*/ 2214274 w 4421941"/>
              <a:gd name="connsiteY4141" fmla="*/ 3079023 h 4876095"/>
              <a:gd name="connsiteX4142" fmla="*/ 2218557 w 4421941"/>
              <a:gd name="connsiteY4142" fmla="*/ 3092201 h 4876095"/>
              <a:gd name="connsiteX4143" fmla="*/ 2241491 w 4421941"/>
              <a:gd name="connsiteY4143" fmla="*/ 3118849 h 4876095"/>
              <a:gd name="connsiteX4144" fmla="*/ 2226069 w 4421941"/>
              <a:gd name="connsiteY4144" fmla="*/ 3108185 h 4876095"/>
              <a:gd name="connsiteX4145" fmla="*/ 2210465 w 4421941"/>
              <a:gd name="connsiteY4145" fmla="*/ 3089848 h 4876095"/>
              <a:gd name="connsiteX4146" fmla="*/ 2205316 w 4421941"/>
              <a:gd name="connsiteY4146" fmla="*/ 3088841 h 4876095"/>
              <a:gd name="connsiteX4147" fmla="*/ 2202383 w 4421941"/>
              <a:gd name="connsiteY4147" fmla="*/ 3087606 h 4876095"/>
              <a:gd name="connsiteX4148" fmla="*/ 2205333 w 4421941"/>
              <a:gd name="connsiteY4148" fmla="*/ 3092485 h 4876095"/>
              <a:gd name="connsiteX4149" fmla="*/ 2207053 w 4421941"/>
              <a:gd name="connsiteY4149" fmla="*/ 3097813 h 4876095"/>
              <a:gd name="connsiteX4150" fmla="*/ 2205881 w 4421941"/>
              <a:gd name="connsiteY4150" fmla="*/ 3097846 h 4876095"/>
              <a:gd name="connsiteX4151" fmla="*/ 2205587 w 4421941"/>
              <a:gd name="connsiteY4151" fmla="*/ 3097658 h 4876095"/>
              <a:gd name="connsiteX4152" fmla="*/ 2210339 w 4421941"/>
              <a:gd name="connsiteY4152" fmla="*/ 3103702 h 4876095"/>
              <a:gd name="connsiteX4153" fmla="*/ 2221954 w 4421941"/>
              <a:gd name="connsiteY4153" fmla="*/ 3125191 h 4876095"/>
              <a:gd name="connsiteX4154" fmla="*/ 2235986 w 4421941"/>
              <a:gd name="connsiteY4154" fmla="*/ 3145811 h 4876095"/>
              <a:gd name="connsiteX4155" fmla="*/ 2230021 w 4421941"/>
              <a:gd name="connsiteY4155" fmla="*/ 3157124 h 4876095"/>
              <a:gd name="connsiteX4156" fmla="*/ 2265234 w 4421941"/>
              <a:gd name="connsiteY4156" fmla="*/ 3199002 h 4876095"/>
              <a:gd name="connsiteX4157" fmla="*/ 2278744 w 4421941"/>
              <a:gd name="connsiteY4157" fmla="*/ 3215148 h 4876095"/>
              <a:gd name="connsiteX4158" fmla="*/ 2279094 w 4421941"/>
              <a:gd name="connsiteY4158" fmla="*/ 3217655 h 4876095"/>
              <a:gd name="connsiteX4159" fmla="*/ 2280758 w 4421941"/>
              <a:gd name="connsiteY4159" fmla="*/ 3224745 h 4876095"/>
              <a:gd name="connsiteX4160" fmla="*/ 2276255 w 4421941"/>
              <a:gd name="connsiteY4160" fmla="*/ 3219701 h 4876095"/>
              <a:gd name="connsiteX4161" fmla="*/ 2208759 w 4421941"/>
              <a:gd name="connsiteY4161" fmla="*/ 3143923 h 4876095"/>
              <a:gd name="connsiteX4162" fmla="*/ 2182501 w 4421941"/>
              <a:gd name="connsiteY4162" fmla="*/ 3114169 h 4876095"/>
              <a:gd name="connsiteX4163" fmla="*/ 2161318 w 4421941"/>
              <a:gd name="connsiteY4163" fmla="*/ 3092913 h 4876095"/>
              <a:gd name="connsiteX4164" fmla="*/ 2147564 w 4421941"/>
              <a:gd name="connsiteY4164" fmla="*/ 3080265 h 4876095"/>
              <a:gd name="connsiteX4165" fmla="*/ 2144222 w 4421941"/>
              <a:gd name="connsiteY4165" fmla="*/ 3078846 h 4876095"/>
              <a:gd name="connsiteX4166" fmla="*/ 2142695 w 4421941"/>
              <a:gd name="connsiteY4166" fmla="*/ 3078396 h 4876095"/>
              <a:gd name="connsiteX4167" fmla="*/ 2148774 w 4421941"/>
              <a:gd name="connsiteY4167" fmla="*/ 3093247 h 4876095"/>
              <a:gd name="connsiteX4168" fmla="*/ 2151010 w 4421941"/>
              <a:gd name="connsiteY4168" fmla="*/ 3100705 h 4876095"/>
              <a:gd name="connsiteX4169" fmla="*/ 2151039 w 4421941"/>
              <a:gd name="connsiteY4169" fmla="*/ 3100740 h 4876095"/>
              <a:gd name="connsiteX4170" fmla="*/ 2172224 w 4421941"/>
              <a:gd name="connsiteY4170" fmla="*/ 3126457 h 4876095"/>
              <a:gd name="connsiteX4171" fmla="*/ 2196020 w 4421941"/>
              <a:gd name="connsiteY4171" fmla="*/ 3162875 h 4876095"/>
              <a:gd name="connsiteX4172" fmla="*/ 2196883 w 4421941"/>
              <a:gd name="connsiteY4172" fmla="*/ 3172647 h 4876095"/>
              <a:gd name="connsiteX4173" fmla="*/ 2227730 w 4421941"/>
              <a:gd name="connsiteY4173" fmla="*/ 3209402 h 4876095"/>
              <a:gd name="connsiteX4174" fmla="*/ 2216187 w 4421941"/>
              <a:gd name="connsiteY4174" fmla="*/ 3202366 h 4876095"/>
              <a:gd name="connsiteX4175" fmla="*/ 2217380 w 4421941"/>
              <a:gd name="connsiteY4175" fmla="*/ 3202242 h 4876095"/>
              <a:gd name="connsiteX4176" fmla="*/ 2218927 w 4421941"/>
              <a:gd name="connsiteY4176" fmla="*/ 3203675 h 4876095"/>
              <a:gd name="connsiteX4177" fmla="*/ 2218145 w 4421941"/>
              <a:gd name="connsiteY4177" fmla="*/ 3202164 h 4876095"/>
              <a:gd name="connsiteX4178" fmla="*/ 2217380 w 4421941"/>
              <a:gd name="connsiteY4178" fmla="*/ 3202242 h 4876095"/>
              <a:gd name="connsiteX4179" fmla="*/ 2214533 w 4421941"/>
              <a:gd name="connsiteY4179" fmla="*/ 3199609 h 4876095"/>
              <a:gd name="connsiteX4180" fmla="*/ 2213238 w 4421941"/>
              <a:gd name="connsiteY4180" fmla="*/ 3197445 h 4876095"/>
              <a:gd name="connsiteX4181" fmla="*/ 2211236 w 4421941"/>
              <a:gd name="connsiteY4181" fmla="*/ 3195445 h 4876095"/>
              <a:gd name="connsiteX4182" fmla="*/ 2200989 w 4421941"/>
              <a:gd name="connsiteY4182" fmla="*/ 3193581 h 4876095"/>
              <a:gd name="connsiteX4183" fmla="*/ 2170725 w 4421941"/>
              <a:gd name="connsiteY4183" fmla="*/ 3158623 h 4876095"/>
              <a:gd name="connsiteX4184" fmla="*/ 2162728 w 4421941"/>
              <a:gd name="connsiteY4184" fmla="*/ 3156571 h 4876095"/>
              <a:gd name="connsiteX4185" fmla="*/ 2136026 w 4421941"/>
              <a:gd name="connsiteY4185" fmla="*/ 3124987 h 4876095"/>
              <a:gd name="connsiteX4186" fmla="*/ 2130543 w 4421941"/>
              <a:gd name="connsiteY4186" fmla="*/ 3118354 h 4876095"/>
              <a:gd name="connsiteX4187" fmla="*/ 2130727 w 4421941"/>
              <a:gd name="connsiteY4187" fmla="*/ 3120854 h 4876095"/>
              <a:gd name="connsiteX4188" fmla="*/ 2132393 w 4421941"/>
              <a:gd name="connsiteY4188" fmla="*/ 3124953 h 4876095"/>
              <a:gd name="connsiteX4189" fmla="*/ 2112718 w 4421941"/>
              <a:gd name="connsiteY4189" fmla="*/ 3093743 h 4876095"/>
              <a:gd name="connsiteX4190" fmla="*/ 2112769 w 4421941"/>
              <a:gd name="connsiteY4190" fmla="*/ 3093452 h 4876095"/>
              <a:gd name="connsiteX4191" fmla="*/ 2112135 w 4421941"/>
              <a:gd name="connsiteY4191" fmla="*/ 3092611 h 4876095"/>
              <a:gd name="connsiteX4192" fmla="*/ 2112718 w 4421941"/>
              <a:gd name="connsiteY4192" fmla="*/ 3093743 h 4876095"/>
              <a:gd name="connsiteX4193" fmla="*/ 2111589 w 4421941"/>
              <a:gd name="connsiteY4193" fmla="*/ 3095574 h 4876095"/>
              <a:gd name="connsiteX4194" fmla="*/ 2105167 w 4421941"/>
              <a:gd name="connsiteY4194" fmla="*/ 3086444 h 4876095"/>
              <a:gd name="connsiteX4195" fmla="*/ 2102185 w 4421941"/>
              <a:gd name="connsiteY4195" fmla="*/ 3079764 h 4876095"/>
              <a:gd name="connsiteX4196" fmla="*/ 2094232 w 4421941"/>
              <a:gd name="connsiteY4196" fmla="*/ 3070452 h 4876095"/>
              <a:gd name="connsiteX4197" fmla="*/ 2088297 w 4421941"/>
              <a:gd name="connsiteY4197" fmla="*/ 3067613 h 4876095"/>
              <a:gd name="connsiteX4198" fmla="*/ 2119198 w 4421941"/>
              <a:gd name="connsiteY4198" fmla="*/ 3110463 h 4876095"/>
              <a:gd name="connsiteX4199" fmla="*/ 2202849 w 4421941"/>
              <a:gd name="connsiteY4199" fmla="*/ 3216952 h 4876095"/>
              <a:gd name="connsiteX4200" fmla="*/ 2248267 w 4421941"/>
              <a:gd name="connsiteY4200" fmla="*/ 3269131 h 4876095"/>
              <a:gd name="connsiteX4201" fmla="*/ 2249584 w 4421941"/>
              <a:gd name="connsiteY4201" fmla="*/ 3273827 h 4876095"/>
              <a:gd name="connsiteX4202" fmla="*/ 2253320 w 4421941"/>
              <a:gd name="connsiteY4202" fmla="*/ 3284629 h 4876095"/>
              <a:gd name="connsiteX4203" fmla="*/ 2237900 w 4421941"/>
              <a:gd name="connsiteY4203" fmla="*/ 3269154 h 4876095"/>
              <a:gd name="connsiteX4204" fmla="*/ 2250418 w 4421941"/>
              <a:gd name="connsiteY4204" fmla="*/ 3286135 h 4876095"/>
              <a:gd name="connsiteX4205" fmla="*/ 2245776 w 4421941"/>
              <a:gd name="connsiteY4205" fmla="*/ 3288275 h 4876095"/>
              <a:gd name="connsiteX4206" fmla="*/ 2248679 w 4421941"/>
              <a:gd name="connsiteY4206" fmla="*/ 3294996 h 4876095"/>
              <a:gd name="connsiteX4207" fmla="*/ 2234612 w 4421941"/>
              <a:gd name="connsiteY4207" fmla="*/ 3280044 h 4876095"/>
              <a:gd name="connsiteX4208" fmla="*/ 2231006 w 4421941"/>
              <a:gd name="connsiteY4208" fmla="*/ 3274760 h 4876095"/>
              <a:gd name="connsiteX4209" fmla="*/ 2229909 w 4421941"/>
              <a:gd name="connsiteY4209" fmla="*/ 3271875 h 4876095"/>
              <a:gd name="connsiteX4210" fmla="*/ 2228550 w 4421941"/>
              <a:gd name="connsiteY4210" fmla="*/ 3273601 h 4876095"/>
              <a:gd name="connsiteX4211" fmla="*/ 2209730 w 4421941"/>
              <a:gd name="connsiteY4211" fmla="*/ 3253595 h 4876095"/>
              <a:gd name="connsiteX4212" fmla="*/ 2206096 w 4421941"/>
              <a:gd name="connsiteY4212" fmla="*/ 3246220 h 4876095"/>
              <a:gd name="connsiteX4213" fmla="*/ 2198494 w 4421941"/>
              <a:gd name="connsiteY4213" fmla="*/ 3229027 h 4876095"/>
              <a:gd name="connsiteX4214" fmla="*/ 2186754 w 4421941"/>
              <a:gd name="connsiteY4214" fmla="*/ 3209454 h 4876095"/>
              <a:gd name="connsiteX4215" fmla="*/ 2202303 w 4421941"/>
              <a:gd name="connsiteY4215" fmla="*/ 3245426 h 4876095"/>
              <a:gd name="connsiteX4216" fmla="*/ 2202436 w 4421941"/>
              <a:gd name="connsiteY4216" fmla="*/ 3245841 h 4876095"/>
              <a:gd name="connsiteX4217" fmla="*/ 2197304 w 4421941"/>
              <a:gd name="connsiteY4217" fmla="*/ 3240388 h 4876095"/>
              <a:gd name="connsiteX4218" fmla="*/ 2112443 w 4421941"/>
              <a:gd name="connsiteY4218" fmla="*/ 3141889 h 4876095"/>
              <a:gd name="connsiteX4219" fmla="*/ 2120413 w 4421941"/>
              <a:gd name="connsiteY4219" fmla="*/ 3155731 h 4876095"/>
              <a:gd name="connsiteX4220" fmla="*/ 2114019 w 4421941"/>
              <a:gd name="connsiteY4220" fmla="*/ 3152069 h 4876095"/>
              <a:gd name="connsiteX4221" fmla="*/ 2095999 w 4421941"/>
              <a:gd name="connsiteY4221" fmla="*/ 3116351 h 4876095"/>
              <a:gd name="connsiteX4222" fmla="*/ 2106809 w 4421941"/>
              <a:gd name="connsiteY4222" fmla="*/ 3144536 h 4876095"/>
              <a:gd name="connsiteX4223" fmla="*/ 2105504 w 4421941"/>
              <a:gd name="connsiteY4223" fmla="*/ 3143104 h 4876095"/>
              <a:gd name="connsiteX4224" fmla="*/ 2073780 w 4421941"/>
              <a:gd name="connsiteY4224" fmla="*/ 3110756 h 4876095"/>
              <a:gd name="connsiteX4225" fmla="*/ 2110440 w 4421941"/>
              <a:gd name="connsiteY4225" fmla="*/ 3164202 h 4876095"/>
              <a:gd name="connsiteX4226" fmla="*/ 2100872 w 4421941"/>
              <a:gd name="connsiteY4226" fmla="*/ 3164435 h 4876095"/>
              <a:gd name="connsiteX4227" fmla="*/ 2103307 w 4421941"/>
              <a:gd name="connsiteY4227" fmla="*/ 3171922 h 4876095"/>
              <a:gd name="connsiteX4228" fmla="*/ 2080958 w 4421941"/>
              <a:gd name="connsiteY4228" fmla="*/ 3147073 h 4876095"/>
              <a:gd name="connsiteX4229" fmla="*/ 2060180 w 4421941"/>
              <a:gd name="connsiteY4229" fmla="*/ 3119937 h 4876095"/>
              <a:gd name="connsiteX4230" fmla="*/ 2052768 w 4421941"/>
              <a:gd name="connsiteY4230" fmla="*/ 3119682 h 4876095"/>
              <a:gd name="connsiteX4231" fmla="*/ 2026413 w 4421941"/>
              <a:gd name="connsiteY4231" fmla="*/ 3089628 h 4876095"/>
              <a:gd name="connsiteX4232" fmla="*/ 2040364 w 4421941"/>
              <a:gd name="connsiteY4232" fmla="*/ 3118305 h 4876095"/>
              <a:gd name="connsiteX4233" fmla="*/ 2065732 w 4421941"/>
              <a:gd name="connsiteY4233" fmla="*/ 3152440 h 4876095"/>
              <a:gd name="connsiteX4234" fmla="*/ 2112156 w 4421941"/>
              <a:gd name="connsiteY4234" fmla="*/ 3221684 h 4876095"/>
              <a:gd name="connsiteX4235" fmla="*/ 2061114 w 4421941"/>
              <a:gd name="connsiteY4235" fmla="*/ 3159591 h 4876095"/>
              <a:gd name="connsiteX4236" fmla="*/ 2034983 w 4421941"/>
              <a:gd name="connsiteY4236" fmla="*/ 3131416 h 4876095"/>
              <a:gd name="connsiteX4237" fmla="*/ 2024248 w 4421941"/>
              <a:gd name="connsiteY4237" fmla="*/ 3128053 h 4876095"/>
              <a:gd name="connsiteX4238" fmla="*/ 2002562 w 4421941"/>
              <a:gd name="connsiteY4238" fmla="*/ 3096945 h 4876095"/>
              <a:gd name="connsiteX4239" fmla="*/ 1992008 w 4421941"/>
              <a:gd name="connsiteY4239" fmla="*/ 3101258 h 4876095"/>
              <a:gd name="connsiteX4240" fmla="*/ 1960801 w 4421941"/>
              <a:gd name="connsiteY4240" fmla="*/ 3064583 h 4876095"/>
              <a:gd name="connsiteX4241" fmla="*/ 1960143 w 4421941"/>
              <a:gd name="connsiteY4241" fmla="*/ 3064731 h 4876095"/>
              <a:gd name="connsiteX4242" fmla="*/ 1959323 w 4421941"/>
              <a:gd name="connsiteY4242" fmla="*/ 3064918 h 4876095"/>
              <a:gd name="connsiteX4243" fmla="*/ 1959049 w 4421941"/>
              <a:gd name="connsiteY4243" fmla="*/ 3064978 h 4876095"/>
              <a:gd name="connsiteX4244" fmla="*/ 1958830 w 4421941"/>
              <a:gd name="connsiteY4244" fmla="*/ 3065028 h 4876095"/>
              <a:gd name="connsiteX4245" fmla="*/ 1959323 w 4421941"/>
              <a:gd name="connsiteY4245" fmla="*/ 3064918 h 4876095"/>
              <a:gd name="connsiteX4246" fmla="*/ 1960801 w 4421941"/>
              <a:gd name="connsiteY4246" fmla="*/ 3064583 h 4876095"/>
              <a:gd name="connsiteX4247" fmla="*/ 1983429 w 4421941"/>
              <a:gd name="connsiteY4247" fmla="*/ 3097408 h 4876095"/>
              <a:gd name="connsiteX4248" fmla="*/ 2016990 w 4421941"/>
              <a:gd name="connsiteY4248" fmla="*/ 3149625 h 4876095"/>
              <a:gd name="connsiteX4249" fmla="*/ 1982638 w 4421941"/>
              <a:gd name="connsiteY4249" fmla="*/ 3117519 h 4876095"/>
              <a:gd name="connsiteX4250" fmla="*/ 1987688 w 4421941"/>
              <a:gd name="connsiteY4250" fmla="*/ 3140169 h 4876095"/>
              <a:gd name="connsiteX4251" fmla="*/ 1967493 w 4421941"/>
              <a:gd name="connsiteY4251" fmla="*/ 3114832 h 4876095"/>
              <a:gd name="connsiteX4252" fmla="*/ 1947299 w 4421941"/>
              <a:gd name="connsiteY4252" fmla="*/ 3089494 h 4876095"/>
              <a:gd name="connsiteX4253" fmla="*/ 1968355 w 4421941"/>
              <a:gd name="connsiteY4253" fmla="*/ 3124603 h 4876095"/>
              <a:gd name="connsiteX4254" fmla="*/ 1963424 w 4421941"/>
              <a:gd name="connsiteY4254" fmla="*/ 3121241 h 4876095"/>
              <a:gd name="connsiteX4255" fmla="*/ 1961423 w 4421941"/>
              <a:gd name="connsiteY4255" fmla="*/ 3119664 h 4876095"/>
              <a:gd name="connsiteX4256" fmla="*/ 1946228 w 4421941"/>
              <a:gd name="connsiteY4256" fmla="*/ 3089737 h 4876095"/>
              <a:gd name="connsiteX4257" fmla="*/ 1938924 w 4421941"/>
              <a:gd name="connsiteY4257" fmla="*/ 3075354 h 4876095"/>
              <a:gd name="connsiteX4258" fmla="*/ 1947835 w 4421941"/>
              <a:gd name="connsiteY4258" fmla="*/ 3100068 h 4876095"/>
              <a:gd name="connsiteX4259" fmla="*/ 1954749 w 4421941"/>
              <a:gd name="connsiteY4259" fmla="*/ 3115171 h 4876095"/>
              <a:gd name="connsiteX4260" fmla="*/ 1952618 w 4421941"/>
              <a:gd name="connsiteY4260" fmla="*/ 3114731 h 4876095"/>
              <a:gd name="connsiteX4261" fmla="*/ 1959373 w 4421941"/>
              <a:gd name="connsiteY4261" fmla="*/ 3126632 h 4876095"/>
              <a:gd name="connsiteX4262" fmla="*/ 1961203 w 4421941"/>
              <a:gd name="connsiteY4262" fmla="*/ 3129299 h 4876095"/>
              <a:gd name="connsiteX4263" fmla="*/ 1969225 w 4421941"/>
              <a:gd name="connsiteY4263" fmla="*/ 3146918 h 4876095"/>
              <a:gd name="connsiteX4264" fmla="*/ 1977957 w 4421941"/>
              <a:gd name="connsiteY4264" fmla="*/ 3171632 h 4876095"/>
              <a:gd name="connsiteX4265" fmla="*/ 1948763 w 4421941"/>
              <a:gd name="connsiteY4265" fmla="*/ 3114765 h 4876095"/>
              <a:gd name="connsiteX4266" fmla="*/ 1946541 w 4421941"/>
              <a:gd name="connsiteY4266" fmla="*/ 3119525 h 4876095"/>
              <a:gd name="connsiteX4267" fmla="*/ 1979026 w 4421941"/>
              <a:gd name="connsiteY4267" fmla="*/ 3190803 h 4876095"/>
              <a:gd name="connsiteX4268" fmla="*/ 1977177 w 4421941"/>
              <a:gd name="connsiteY4268" fmla="*/ 3188517 h 4876095"/>
              <a:gd name="connsiteX4269" fmla="*/ 1962157 w 4421941"/>
              <a:gd name="connsiteY4269" fmla="*/ 3171977 h 4876095"/>
              <a:gd name="connsiteX4270" fmla="*/ 1950156 w 4421941"/>
              <a:gd name="connsiteY4270" fmla="*/ 3164722 h 4876095"/>
              <a:gd name="connsiteX4271" fmla="*/ 1951908 w 4421941"/>
              <a:gd name="connsiteY4271" fmla="*/ 3170112 h 4876095"/>
              <a:gd name="connsiteX4272" fmla="*/ 1946626 w 4421941"/>
              <a:gd name="connsiteY4272" fmla="*/ 3183523 h 4876095"/>
              <a:gd name="connsiteX4273" fmla="*/ 1911368 w 4421941"/>
              <a:gd name="connsiteY4273" fmla="*/ 3147442 h 4876095"/>
              <a:gd name="connsiteX4274" fmla="*/ 1931760 w 4421941"/>
              <a:gd name="connsiteY4274" fmla="*/ 3188810 h 4876095"/>
              <a:gd name="connsiteX4275" fmla="*/ 1925457 w 4421941"/>
              <a:gd name="connsiteY4275" fmla="*/ 3185462 h 4876095"/>
              <a:gd name="connsiteX4276" fmla="*/ 1922576 w 4421941"/>
              <a:gd name="connsiteY4276" fmla="*/ 3182756 h 4876095"/>
              <a:gd name="connsiteX4277" fmla="*/ 1899578 w 4421941"/>
              <a:gd name="connsiteY4277" fmla="*/ 3134072 h 4876095"/>
              <a:gd name="connsiteX4278" fmla="*/ 1893310 w 4421941"/>
              <a:gd name="connsiteY4278" fmla="*/ 3117608 h 4876095"/>
              <a:gd name="connsiteX4279" fmla="*/ 1892698 w 4421941"/>
              <a:gd name="connsiteY4279" fmla="*/ 3116261 h 4876095"/>
              <a:gd name="connsiteX4280" fmla="*/ 1889875 w 4421941"/>
              <a:gd name="connsiteY4280" fmla="*/ 3120324 h 4876095"/>
              <a:gd name="connsiteX4281" fmla="*/ 1891645 w 4421941"/>
              <a:gd name="connsiteY4281" fmla="*/ 3124551 h 4876095"/>
              <a:gd name="connsiteX4282" fmla="*/ 1915720 w 4421941"/>
              <a:gd name="connsiteY4282" fmla="*/ 3175500 h 4876095"/>
              <a:gd name="connsiteX4283" fmla="*/ 1916313 w 4421941"/>
              <a:gd name="connsiteY4283" fmla="*/ 3176875 h 4876095"/>
              <a:gd name="connsiteX4284" fmla="*/ 1916236 w 4421941"/>
              <a:gd name="connsiteY4284" fmla="*/ 3176803 h 4876095"/>
              <a:gd name="connsiteX4285" fmla="*/ 1913596 w 4421941"/>
              <a:gd name="connsiteY4285" fmla="*/ 3176839 h 4876095"/>
              <a:gd name="connsiteX4286" fmla="*/ 1922993 w 4421941"/>
              <a:gd name="connsiteY4286" fmla="*/ 3192402 h 4876095"/>
              <a:gd name="connsiteX4287" fmla="*/ 1936704 w 4421941"/>
              <a:gd name="connsiteY4287" fmla="*/ 3224266 h 4876095"/>
              <a:gd name="connsiteX4288" fmla="*/ 1938787 w 4421941"/>
              <a:gd name="connsiteY4288" fmla="*/ 3228592 h 4876095"/>
              <a:gd name="connsiteX4289" fmla="*/ 1927657 w 4421941"/>
              <a:gd name="connsiteY4289" fmla="*/ 3216661 h 4876095"/>
              <a:gd name="connsiteX4290" fmla="*/ 1910650 w 4421941"/>
              <a:gd name="connsiteY4290" fmla="*/ 3197436 h 4876095"/>
              <a:gd name="connsiteX4291" fmla="*/ 1891625 w 4421941"/>
              <a:gd name="connsiteY4291" fmla="*/ 3175692 h 4876095"/>
              <a:gd name="connsiteX4292" fmla="*/ 1901083 w 4421941"/>
              <a:gd name="connsiteY4292" fmla="*/ 3197668 h 4876095"/>
              <a:gd name="connsiteX4293" fmla="*/ 1915699 w 4421941"/>
              <a:gd name="connsiteY4293" fmla="*/ 3220086 h 4876095"/>
              <a:gd name="connsiteX4294" fmla="*/ 1889359 w 4421941"/>
              <a:gd name="connsiteY4294" fmla="*/ 3198387 h 4876095"/>
              <a:gd name="connsiteX4295" fmla="*/ 1880458 w 4421941"/>
              <a:gd name="connsiteY4295" fmla="*/ 3192360 h 4876095"/>
              <a:gd name="connsiteX4296" fmla="*/ 1891696 w 4421941"/>
              <a:gd name="connsiteY4296" fmla="*/ 3205575 h 4876095"/>
              <a:gd name="connsiteX4297" fmla="*/ 1884339 w 4421941"/>
              <a:gd name="connsiteY4297" fmla="*/ 3211416 h 4876095"/>
              <a:gd name="connsiteX4298" fmla="*/ 1902018 w 4421941"/>
              <a:gd name="connsiteY4298" fmla="*/ 3237322 h 4876095"/>
              <a:gd name="connsiteX4299" fmla="*/ 1894382 w 4421941"/>
              <a:gd name="connsiteY4299" fmla="*/ 3235190 h 4876095"/>
              <a:gd name="connsiteX4300" fmla="*/ 1886595 w 4421941"/>
              <a:gd name="connsiteY4300" fmla="*/ 3226661 h 4876095"/>
              <a:gd name="connsiteX4301" fmla="*/ 1881977 w 4421941"/>
              <a:gd name="connsiteY4301" fmla="*/ 3233811 h 4876095"/>
              <a:gd name="connsiteX4302" fmla="*/ 1879669 w 4421941"/>
              <a:gd name="connsiteY4302" fmla="*/ 3229571 h 4876095"/>
              <a:gd name="connsiteX4303" fmla="*/ 1873102 w 4421941"/>
              <a:gd name="connsiteY4303" fmla="*/ 3220792 h 4876095"/>
              <a:gd name="connsiteX4304" fmla="*/ 1872923 w 4421941"/>
              <a:gd name="connsiteY4304" fmla="*/ 3220399 h 4876095"/>
              <a:gd name="connsiteX4305" fmla="*/ 1855508 w 4421941"/>
              <a:gd name="connsiteY4305" fmla="*/ 3182833 h 4876095"/>
              <a:gd name="connsiteX4306" fmla="*/ 1850938 w 4421941"/>
              <a:gd name="connsiteY4306" fmla="*/ 3193271 h 4876095"/>
              <a:gd name="connsiteX4307" fmla="*/ 1870067 w 4421941"/>
              <a:gd name="connsiteY4307" fmla="*/ 3234052 h 4876095"/>
              <a:gd name="connsiteX4308" fmla="*/ 1870709 w 4421941"/>
              <a:gd name="connsiteY4308" fmla="*/ 3235737 h 4876095"/>
              <a:gd name="connsiteX4309" fmla="*/ 1864323 w 4421941"/>
              <a:gd name="connsiteY4309" fmla="*/ 3229079 h 4876095"/>
              <a:gd name="connsiteX4310" fmla="*/ 1863154 w 4421941"/>
              <a:gd name="connsiteY4310" fmla="*/ 3228395 h 4876095"/>
              <a:gd name="connsiteX4311" fmla="*/ 1862134 w 4421941"/>
              <a:gd name="connsiteY4311" fmla="*/ 3225853 h 4876095"/>
              <a:gd name="connsiteX4312" fmla="*/ 1848641 w 4421941"/>
              <a:gd name="connsiteY4312" fmla="*/ 3198520 h 4876095"/>
              <a:gd name="connsiteX4313" fmla="*/ 1842012 w 4421941"/>
              <a:gd name="connsiteY4313" fmla="*/ 3213664 h 4876095"/>
              <a:gd name="connsiteX4314" fmla="*/ 1852297 w 4421941"/>
              <a:gd name="connsiteY4314" fmla="*/ 3239079 h 4876095"/>
              <a:gd name="connsiteX4315" fmla="*/ 1841099 w 4421941"/>
              <a:gd name="connsiteY4315" fmla="*/ 3215747 h 4876095"/>
              <a:gd name="connsiteX4316" fmla="*/ 1840542 w 4421941"/>
              <a:gd name="connsiteY4316" fmla="*/ 3217022 h 4876095"/>
              <a:gd name="connsiteX4317" fmla="*/ 1835181 w 4421941"/>
              <a:gd name="connsiteY4317" fmla="*/ 3221390 h 4876095"/>
              <a:gd name="connsiteX4318" fmla="*/ 1842459 w 4421941"/>
              <a:gd name="connsiteY4318" fmla="*/ 3240665 h 4876095"/>
              <a:gd name="connsiteX4319" fmla="*/ 1833397 w 4421941"/>
              <a:gd name="connsiteY4319" fmla="*/ 3222844 h 4876095"/>
              <a:gd name="connsiteX4320" fmla="*/ 1827175 w 4421941"/>
              <a:gd name="connsiteY4320" fmla="*/ 3227913 h 4876095"/>
              <a:gd name="connsiteX4321" fmla="*/ 1828497 w 4421941"/>
              <a:gd name="connsiteY4321" fmla="*/ 3230615 h 4876095"/>
              <a:gd name="connsiteX4322" fmla="*/ 1846268 w 4421941"/>
              <a:gd name="connsiteY4322" fmla="*/ 3288274 h 4876095"/>
              <a:gd name="connsiteX4323" fmla="*/ 1852297 w 4421941"/>
              <a:gd name="connsiteY4323" fmla="*/ 3302822 h 4876095"/>
              <a:gd name="connsiteX4324" fmla="*/ 1852297 w 4421941"/>
              <a:gd name="connsiteY4324" fmla="*/ 3312874 h 4876095"/>
              <a:gd name="connsiteX4325" fmla="*/ 1826594 w 4421941"/>
              <a:gd name="connsiteY4325" fmla="*/ 3260238 h 4876095"/>
              <a:gd name="connsiteX4326" fmla="*/ 1815669 w 4421941"/>
              <a:gd name="connsiteY4326" fmla="*/ 3237287 h 4876095"/>
              <a:gd name="connsiteX4327" fmla="*/ 1814773 w 4421941"/>
              <a:gd name="connsiteY4327" fmla="*/ 3238017 h 4876095"/>
              <a:gd name="connsiteX4328" fmla="*/ 1808828 w 4421941"/>
              <a:gd name="connsiteY4328" fmla="*/ 3237175 h 4876095"/>
              <a:gd name="connsiteX4329" fmla="*/ 1814853 w 4421941"/>
              <a:gd name="connsiteY4329" fmla="*/ 3250452 h 4876095"/>
              <a:gd name="connsiteX4330" fmla="*/ 1826594 w 4421941"/>
              <a:gd name="connsiteY4330" fmla="*/ 3278224 h 4876095"/>
              <a:gd name="connsiteX4331" fmla="*/ 1822786 w 4421941"/>
              <a:gd name="connsiteY4331" fmla="*/ 3284836 h 4876095"/>
              <a:gd name="connsiteX4332" fmla="*/ 1824689 w 4421941"/>
              <a:gd name="connsiteY4332" fmla="*/ 3293036 h 4876095"/>
              <a:gd name="connsiteX4333" fmla="*/ 1805015 w 4421941"/>
              <a:gd name="connsiteY4333" fmla="*/ 3261825 h 4876095"/>
              <a:gd name="connsiteX4334" fmla="*/ 1806911 w 4421941"/>
              <a:gd name="connsiteY4334" fmla="*/ 3260245 h 4876095"/>
              <a:gd name="connsiteX4335" fmla="*/ 1806966 w 4421941"/>
              <a:gd name="connsiteY4335" fmla="*/ 3260342 h 4876095"/>
              <a:gd name="connsiteX4336" fmla="*/ 1811639 w 4421941"/>
              <a:gd name="connsiteY4336" fmla="*/ 3270752 h 4876095"/>
              <a:gd name="connsiteX4337" fmla="*/ 1820882 w 4421941"/>
              <a:gd name="connsiteY4337" fmla="*/ 3284836 h 4876095"/>
              <a:gd name="connsiteX4338" fmla="*/ 1806966 w 4421941"/>
              <a:gd name="connsiteY4338" fmla="*/ 3260342 h 4876095"/>
              <a:gd name="connsiteX4339" fmla="*/ 1806918 w 4421941"/>
              <a:gd name="connsiteY4339" fmla="*/ 3260239 h 4876095"/>
              <a:gd name="connsiteX4340" fmla="*/ 1806911 w 4421941"/>
              <a:gd name="connsiteY4340" fmla="*/ 3260245 h 4876095"/>
              <a:gd name="connsiteX4341" fmla="*/ 1799884 w 4421941"/>
              <a:gd name="connsiteY4341" fmla="*/ 3247878 h 4876095"/>
              <a:gd name="connsiteX4342" fmla="*/ 1805015 w 4421941"/>
              <a:gd name="connsiteY4342" fmla="*/ 3261825 h 4876095"/>
              <a:gd name="connsiteX4343" fmla="*/ 1803885 w 4421941"/>
              <a:gd name="connsiteY4343" fmla="*/ 3263657 h 4876095"/>
              <a:gd name="connsiteX4344" fmla="*/ 1797464 w 4421941"/>
              <a:gd name="connsiteY4344" fmla="*/ 3254526 h 4876095"/>
              <a:gd name="connsiteX4345" fmla="*/ 1781533 w 4421941"/>
              <a:gd name="connsiteY4345" fmla="*/ 3216067 h 4876095"/>
              <a:gd name="connsiteX4346" fmla="*/ 1762597 w 4421941"/>
              <a:gd name="connsiteY4346" fmla="*/ 3179669 h 4876095"/>
              <a:gd name="connsiteX4347" fmla="*/ 1746981 w 4421941"/>
              <a:gd name="connsiteY4347" fmla="*/ 3157808 h 4876095"/>
              <a:gd name="connsiteX4348" fmla="*/ 1732697 w 4421941"/>
              <a:gd name="connsiteY4348" fmla="*/ 3122196 h 4876095"/>
              <a:gd name="connsiteX4349" fmla="*/ 1718149 w 4421941"/>
              <a:gd name="connsiteY4349" fmla="*/ 3094232 h 4876095"/>
              <a:gd name="connsiteX4350" fmla="*/ 1693361 w 4421941"/>
              <a:gd name="connsiteY4350" fmla="*/ 3053573 h 4876095"/>
              <a:gd name="connsiteX4351" fmla="*/ 1687079 w 4421941"/>
              <a:gd name="connsiteY4351" fmla="*/ 3054726 h 4876095"/>
              <a:gd name="connsiteX4352" fmla="*/ 1668706 w 4421941"/>
              <a:gd name="connsiteY4352" fmla="*/ 3043285 h 4876095"/>
              <a:gd name="connsiteX4353" fmla="*/ 1641972 w 4421941"/>
              <a:gd name="connsiteY4353" fmla="*/ 3003398 h 4876095"/>
              <a:gd name="connsiteX4354" fmla="*/ 1618106 w 4421941"/>
              <a:gd name="connsiteY4354" fmla="*/ 2965579 h 4876095"/>
              <a:gd name="connsiteX4355" fmla="*/ 1588497 w 4421941"/>
              <a:gd name="connsiteY4355" fmla="*/ 2927761 h 4876095"/>
              <a:gd name="connsiteX4356" fmla="*/ 1519740 w 4421941"/>
              <a:gd name="connsiteY4356" fmla="*/ 2851524 h 4876095"/>
              <a:gd name="connsiteX4357" fmla="*/ 1509257 w 4421941"/>
              <a:gd name="connsiteY4357" fmla="*/ 2835335 h 4876095"/>
              <a:gd name="connsiteX4358" fmla="*/ 1504485 w 4421941"/>
              <a:gd name="connsiteY4358" fmla="*/ 2813371 h 4876095"/>
              <a:gd name="connsiteX4359" fmla="*/ 1507654 w 4421941"/>
              <a:gd name="connsiteY4359" fmla="*/ 2792092 h 4876095"/>
              <a:gd name="connsiteX4360" fmla="*/ 1470874 w 4421941"/>
              <a:gd name="connsiteY4360" fmla="*/ 2739177 h 4876095"/>
              <a:gd name="connsiteX4361" fmla="*/ 1368697 w 4421941"/>
              <a:gd name="connsiteY4361" fmla="*/ 2604813 h 4876095"/>
              <a:gd name="connsiteX4362" fmla="*/ 1266202 w 4421941"/>
              <a:gd name="connsiteY4362" fmla="*/ 2471770 h 4876095"/>
              <a:gd name="connsiteX4363" fmla="*/ 1245814 w 4421941"/>
              <a:gd name="connsiteY4363" fmla="*/ 2442936 h 4876095"/>
              <a:gd name="connsiteX4364" fmla="*/ 1244763 w 4421941"/>
              <a:gd name="connsiteY4364" fmla="*/ 2447139 h 4876095"/>
              <a:gd name="connsiteX4365" fmla="*/ 1221866 w 4421941"/>
              <a:gd name="connsiteY4365" fmla="*/ 2553952 h 4876095"/>
              <a:gd name="connsiteX4366" fmla="*/ 1221866 w 4421941"/>
              <a:gd name="connsiteY4366" fmla="*/ 2668407 h 4876095"/>
              <a:gd name="connsiteX4367" fmla="*/ 1206578 w 4421941"/>
              <a:gd name="connsiteY4367" fmla="*/ 2721813 h 4876095"/>
              <a:gd name="connsiteX4368" fmla="*/ 1191290 w 4421941"/>
              <a:gd name="connsiteY4368" fmla="*/ 2775220 h 4876095"/>
              <a:gd name="connsiteX4369" fmla="*/ 1184614 w 4421941"/>
              <a:gd name="connsiteY4369" fmla="*/ 2812437 h 4876095"/>
              <a:gd name="connsiteX4370" fmla="*/ 1183646 w 4421941"/>
              <a:gd name="connsiteY4370" fmla="*/ 2843913 h 4876095"/>
              <a:gd name="connsiteX4371" fmla="*/ 1182712 w 4421941"/>
              <a:gd name="connsiteY4371" fmla="*/ 2908668 h 4876095"/>
              <a:gd name="connsiteX4372" fmla="*/ 1176035 w 4421941"/>
              <a:gd name="connsiteY4372" fmla="*/ 2973156 h 4876095"/>
              <a:gd name="connsiteX4373" fmla="*/ 1166523 w 4421941"/>
              <a:gd name="connsiteY4373" fmla="*/ 3046223 h 4876095"/>
              <a:gd name="connsiteX4374" fmla="*/ 1168425 w 4421941"/>
              <a:gd name="connsiteY4374" fmla="*/ 3125364 h 4876095"/>
              <a:gd name="connsiteX4375" fmla="*/ 1163652 w 4421941"/>
              <a:gd name="connsiteY4375" fmla="*/ 3174998 h 4876095"/>
              <a:gd name="connsiteX4376" fmla="*/ 1153173 w 4421941"/>
              <a:gd name="connsiteY4376" fmla="*/ 3224634 h 4876095"/>
              <a:gd name="connsiteX4377" fmla="*/ 1153173 w 4421941"/>
              <a:gd name="connsiteY4377" fmla="*/ 3290504 h 4876095"/>
              <a:gd name="connsiteX4378" fmla="*/ 1158609 w 4421941"/>
              <a:gd name="connsiteY4378" fmla="*/ 3294912 h 4876095"/>
              <a:gd name="connsiteX4379" fmla="*/ 1159141 w 4421941"/>
              <a:gd name="connsiteY4379" fmla="*/ 3294865 h 4876095"/>
              <a:gd name="connsiteX4380" fmla="*/ 1156873 w 4421941"/>
              <a:gd name="connsiteY4380" fmla="*/ 3303805 h 4876095"/>
              <a:gd name="connsiteX4381" fmla="*/ 1146904 w 4421941"/>
              <a:gd name="connsiteY4381" fmla="*/ 3415720 h 4876095"/>
              <a:gd name="connsiteX4382" fmla="*/ 1142731 w 4421941"/>
              <a:gd name="connsiteY4382" fmla="*/ 3583614 h 4876095"/>
              <a:gd name="connsiteX4383" fmla="*/ 1137478 w 4421941"/>
              <a:gd name="connsiteY4383" fmla="*/ 3752334 h 4876095"/>
              <a:gd name="connsiteX4384" fmla="*/ 1127062 w 4421941"/>
              <a:gd name="connsiteY4384" fmla="*/ 3902228 h 4876095"/>
              <a:gd name="connsiteX4385" fmla="*/ 1129499 w 4421941"/>
              <a:gd name="connsiteY4385" fmla="*/ 3908290 h 4876095"/>
              <a:gd name="connsiteX4386" fmla="*/ 1132396 w 4421941"/>
              <a:gd name="connsiteY4386" fmla="*/ 3870458 h 4876095"/>
              <a:gd name="connsiteX4387" fmla="*/ 1139017 w 4421941"/>
              <a:gd name="connsiteY4387" fmla="*/ 3818960 h 4876095"/>
              <a:gd name="connsiteX4388" fmla="*/ 1142330 w 4421941"/>
              <a:gd name="connsiteY4388" fmla="*/ 3718131 h 4876095"/>
              <a:gd name="connsiteX4389" fmla="*/ 1150541 w 4421941"/>
              <a:gd name="connsiteY4389" fmla="*/ 3564408 h 4876095"/>
              <a:gd name="connsiteX4390" fmla="*/ 1153477 w 4421941"/>
              <a:gd name="connsiteY4390" fmla="*/ 3520478 h 4876095"/>
              <a:gd name="connsiteX4391" fmla="*/ 1157393 w 4421941"/>
              <a:gd name="connsiteY4391" fmla="*/ 3527739 h 4876095"/>
              <a:gd name="connsiteX4392" fmla="*/ 1155224 w 4421941"/>
              <a:gd name="connsiteY4392" fmla="*/ 3568205 h 4876095"/>
              <a:gd name="connsiteX4393" fmla="*/ 1148532 w 4421941"/>
              <a:gd name="connsiteY4393" fmla="*/ 3729629 h 4876095"/>
              <a:gd name="connsiteX4394" fmla="*/ 1130017 w 4421941"/>
              <a:gd name="connsiteY4394" fmla="*/ 3942420 h 4876095"/>
              <a:gd name="connsiteX4395" fmla="*/ 1124016 w 4421941"/>
              <a:gd name="connsiteY4395" fmla="*/ 4049583 h 4876095"/>
              <a:gd name="connsiteX4396" fmla="*/ 1078447 w 4421941"/>
              <a:gd name="connsiteY4396" fmla="*/ 4318414 h 4876095"/>
              <a:gd name="connsiteX4397" fmla="*/ 1066600 w 4421941"/>
              <a:gd name="connsiteY4397" fmla="*/ 4358322 h 4876095"/>
              <a:gd name="connsiteX4398" fmla="*/ 1065837 w 4421941"/>
              <a:gd name="connsiteY4398" fmla="*/ 4369458 h 4876095"/>
              <a:gd name="connsiteX4399" fmla="*/ 1065301 w 4421941"/>
              <a:gd name="connsiteY4399" fmla="*/ 4369645 h 4876095"/>
              <a:gd name="connsiteX4400" fmla="*/ 1065703 w 4421941"/>
              <a:gd name="connsiteY4400" fmla="*/ 4371418 h 4876095"/>
              <a:gd name="connsiteX4401" fmla="*/ 1065837 w 4421941"/>
              <a:gd name="connsiteY4401" fmla="*/ 4369458 h 4876095"/>
              <a:gd name="connsiteX4402" fmla="*/ 1067868 w 4421941"/>
              <a:gd name="connsiteY4402" fmla="*/ 4368747 h 4876095"/>
              <a:gd name="connsiteX4403" fmla="*/ 1063495 w 4421941"/>
              <a:gd name="connsiteY4403" fmla="*/ 4405380 h 4876095"/>
              <a:gd name="connsiteX4404" fmla="*/ 1067179 w 4421941"/>
              <a:gd name="connsiteY4404" fmla="*/ 4397812 h 4876095"/>
              <a:gd name="connsiteX4405" fmla="*/ 1074302 w 4421941"/>
              <a:gd name="connsiteY4405" fmla="*/ 4395074 h 4876095"/>
              <a:gd name="connsiteX4406" fmla="*/ 1082673 w 4421941"/>
              <a:gd name="connsiteY4406" fmla="*/ 4366108 h 4876095"/>
              <a:gd name="connsiteX4407" fmla="*/ 1095217 w 4421941"/>
              <a:gd name="connsiteY4407" fmla="*/ 4319009 h 4876095"/>
              <a:gd name="connsiteX4408" fmla="*/ 1105688 w 4421941"/>
              <a:gd name="connsiteY4408" fmla="*/ 4278061 h 4876095"/>
              <a:gd name="connsiteX4409" fmla="*/ 1104086 w 4421941"/>
              <a:gd name="connsiteY4409" fmla="*/ 4288499 h 4876095"/>
              <a:gd name="connsiteX4410" fmla="*/ 1090351 w 4421941"/>
              <a:gd name="connsiteY4410" fmla="*/ 4341463 h 4876095"/>
              <a:gd name="connsiteX4411" fmla="*/ 1064424 w 4421941"/>
              <a:gd name="connsiteY4411" fmla="*/ 4451539 h 4876095"/>
              <a:gd name="connsiteX4412" fmla="*/ 1048343 w 4421941"/>
              <a:gd name="connsiteY4412" fmla="*/ 4509413 h 4876095"/>
              <a:gd name="connsiteX4413" fmla="*/ 1032294 w 4421941"/>
              <a:gd name="connsiteY4413" fmla="*/ 4562715 h 4876095"/>
              <a:gd name="connsiteX4414" fmla="*/ 1048409 w 4421941"/>
              <a:gd name="connsiteY4414" fmla="*/ 4499506 h 4876095"/>
              <a:gd name="connsiteX4415" fmla="*/ 1053096 w 4421941"/>
              <a:gd name="connsiteY4415" fmla="*/ 4478107 h 4876095"/>
              <a:gd name="connsiteX4416" fmla="*/ 1043727 w 4421941"/>
              <a:gd name="connsiteY4416" fmla="*/ 4495710 h 4876095"/>
              <a:gd name="connsiteX4417" fmla="*/ 1003471 w 4421941"/>
              <a:gd name="connsiteY4417" fmla="*/ 4636053 h 4876095"/>
              <a:gd name="connsiteX4418" fmla="*/ 1036396 w 4421941"/>
              <a:gd name="connsiteY4418" fmla="*/ 4504750 h 4876095"/>
              <a:gd name="connsiteX4419" fmla="*/ 1036877 w 4421941"/>
              <a:gd name="connsiteY4419" fmla="*/ 4494584 h 4876095"/>
              <a:gd name="connsiteX4420" fmla="*/ 1034917 w 4421941"/>
              <a:gd name="connsiteY4420" fmla="*/ 4503551 h 4876095"/>
              <a:gd name="connsiteX4421" fmla="*/ 1013931 w 4421941"/>
              <a:gd name="connsiteY4421" fmla="*/ 4575537 h 4876095"/>
              <a:gd name="connsiteX4422" fmla="*/ 999423 w 4421941"/>
              <a:gd name="connsiteY4422" fmla="*/ 4621381 h 4876095"/>
              <a:gd name="connsiteX4423" fmla="*/ 999524 w 4421941"/>
              <a:gd name="connsiteY4423" fmla="*/ 4614486 h 4876095"/>
              <a:gd name="connsiteX4424" fmla="*/ 999498 w 4421941"/>
              <a:gd name="connsiteY4424" fmla="*/ 4614184 h 4876095"/>
              <a:gd name="connsiteX4425" fmla="*/ 999997 w 4421941"/>
              <a:gd name="connsiteY4425" fmla="*/ 4612122 h 4876095"/>
              <a:gd name="connsiteX4426" fmla="*/ 1008887 w 4421941"/>
              <a:gd name="connsiteY4426" fmla="*/ 4579492 h 4876095"/>
              <a:gd name="connsiteX4427" fmla="*/ 998999 w 4421941"/>
              <a:gd name="connsiteY4427" fmla="*/ 4600758 h 4876095"/>
              <a:gd name="connsiteX4428" fmla="*/ 998410 w 4421941"/>
              <a:gd name="connsiteY4428" fmla="*/ 4603104 h 4876095"/>
              <a:gd name="connsiteX4429" fmla="*/ 995864 w 4421941"/>
              <a:gd name="connsiteY4429" fmla="*/ 4600603 h 4876095"/>
              <a:gd name="connsiteX4430" fmla="*/ 994569 w 4421941"/>
              <a:gd name="connsiteY4430" fmla="*/ 4608620 h 4876095"/>
              <a:gd name="connsiteX4431" fmla="*/ 994232 w 4421941"/>
              <a:gd name="connsiteY4431" fmla="*/ 4618391 h 4876095"/>
              <a:gd name="connsiteX4432" fmla="*/ 992148 w 4421941"/>
              <a:gd name="connsiteY4432" fmla="*/ 4624827 h 4876095"/>
              <a:gd name="connsiteX4433" fmla="*/ 994521 w 4421941"/>
              <a:gd name="connsiteY4433" fmla="*/ 4603256 h 4876095"/>
              <a:gd name="connsiteX4434" fmla="*/ 1028964 w 4421941"/>
              <a:gd name="connsiteY4434" fmla="*/ 4479654 h 4876095"/>
              <a:gd name="connsiteX4435" fmla="*/ 1038295 w 4421941"/>
              <a:gd name="connsiteY4435" fmla="*/ 4430355 h 4876095"/>
              <a:gd name="connsiteX4436" fmla="*/ 1035857 w 4421941"/>
              <a:gd name="connsiteY4436" fmla="*/ 4436890 h 4876095"/>
              <a:gd name="connsiteX4437" fmla="*/ 1007100 w 4421941"/>
              <a:gd name="connsiteY4437" fmla="*/ 4537861 h 4876095"/>
              <a:gd name="connsiteX4438" fmla="*/ 996602 w 4421941"/>
              <a:gd name="connsiteY4438" fmla="*/ 4576001 h 4876095"/>
              <a:gd name="connsiteX4439" fmla="*/ 999729 w 4421941"/>
              <a:gd name="connsiteY4439" fmla="*/ 4552997 h 4876095"/>
              <a:gd name="connsiteX4440" fmla="*/ 1028655 w 4421941"/>
              <a:gd name="connsiteY4440" fmla="*/ 4439223 h 4876095"/>
              <a:gd name="connsiteX4441" fmla="*/ 1037713 w 4421941"/>
              <a:gd name="connsiteY4441" fmla="*/ 4393790 h 4876095"/>
              <a:gd name="connsiteX4442" fmla="*/ 1029901 w 4421941"/>
              <a:gd name="connsiteY4442" fmla="*/ 4425592 h 4876095"/>
              <a:gd name="connsiteX4443" fmla="*/ 1019366 w 4421941"/>
              <a:gd name="connsiteY4443" fmla="*/ 4457230 h 4876095"/>
              <a:gd name="connsiteX4444" fmla="*/ 1032549 w 4421941"/>
              <a:gd name="connsiteY4444" fmla="*/ 4400159 h 4876095"/>
              <a:gd name="connsiteX4445" fmla="*/ 1032758 w 4421941"/>
              <a:gd name="connsiteY4445" fmla="*/ 4381259 h 4876095"/>
              <a:gd name="connsiteX4446" fmla="*/ 1045503 w 4421941"/>
              <a:gd name="connsiteY4446" fmla="*/ 4315657 h 4876095"/>
              <a:gd name="connsiteX4447" fmla="*/ 1045984 w 4421941"/>
              <a:gd name="connsiteY4447" fmla="*/ 4305492 h 4876095"/>
              <a:gd name="connsiteX4448" fmla="*/ 1040338 w 4421941"/>
              <a:gd name="connsiteY4448" fmla="*/ 4322027 h 4876095"/>
              <a:gd name="connsiteX4449" fmla="*/ 1004561 w 4421941"/>
              <a:gd name="connsiteY4449" fmla="*/ 4459870 h 4876095"/>
              <a:gd name="connsiteX4450" fmla="*/ 1030283 w 4421941"/>
              <a:gd name="connsiteY4450" fmla="*/ 4343498 h 4876095"/>
              <a:gd name="connsiteX4451" fmla="*/ 1027327 w 4421941"/>
              <a:gd name="connsiteY4451" fmla="*/ 4328502 h 4876095"/>
              <a:gd name="connsiteX4452" fmla="*/ 992716 w 4421941"/>
              <a:gd name="connsiteY4452" fmla="*/ 4464908 h 4876095"/>
              <a:gd name="connsiteX4453" fmla="*/ 984387 w 4421941"/>
              <a:gd name="connsiteY4453" fmla="*/ 4475180 h 4876095"/>
              <a:gd name="connsiteX4454" fmla="*/ 1003504 w 4421941"/>
              <a:gd name="connsiteY4454" fmla="*/ 4383078 h 4876095"/>
              <a:gd name="connsiteX4455" fmla="*/ 1004190 w 4421941"/>
              <a:gd name="connsiteY4455" fmla="*/ 4366610 h 4876095"/>
              <a:gd name="connsiteX4456" fmla="*/ 984900 w 4421941"/>
              <a:gd name="connsiteY4456" fmla="*/ 4443120 h 4876095"/>
              <a:gd name="connsiteX4457" fmla="*/ 977478 w 4421941"/>
              <a:gd name="connsiteY4457" fmla="*/ 4474047 h 4876095"/>
              <a:gd name="connsiteX4458" fmla="*/ 975550 w 4421941"/>
              <a:gd name="connsiteY4458" fmla="*/ 4459639 h 4876095"/>
              <a:gd name="connsiteX4459" fmla="*/ 970177 w 4421941"/>
              <a:gd name="connsiteY4459" fmla="*/ 4480771 h 4876095"/>
              <a:gd name="connsiteX4460" fmla="*/ 970368 w 4421941"/>
              <a:gd name="connsiteY4460" fmla="*/ 4501675 h 4876095"/>
              <a:gd name="connsiteX4461" fmla="*/ 966688 w 4421941"/>
              <a:gd name="connsiteY4461" fmla="*/ 4515653 h 4876095"/>
              <a:gd name="connsiteX4462" fmla="*/ 966251 w 4421941"/>
              <a:gd name="connsiteY4462" fmla="*/ 4517339 h 4876095"/>
              <a:gd name="connsiteX4463" fmla="*/ 965673 w 4421941"/>
              <a:gd name="connsiteY4463" fmla="*/ 4508979 h 4876095"/>
              <a:gd name="connsiteX4464" fmla="*/ 964582 w 4421941"/>
              <a:gd name="connsiteY4464" fmla="*/ 4475905 h 4876095"/>
              <a:gd name="connsiteX4465" fmla="*/ 965342 w 4421941"/>
              <a:gd name="connsiteY4465" fmla="*/ 4398272 h 4876095"/>
              <a:gd name="connsiteX4466" fmla="*/ 960943 w 4421941"/>
              <a:gd name="connsiteY4466" fmla="*/ 4421983 h 4876095"/>
              <a:gd name="connsiteX4467" fmla="*/ 959203 w 4421941"/>
              <a:gd name="connsiteY4467" fmla="*/ 4458203 h 4876095"/>
              <a:gd name="connsiteX4468" fmla="*/ 954345 w 4421941"/>
              <a:gd name="connsiteY4468" fmla="*/ 4470845 h 4876095"/>
              <a:gd name="connsiteX4469" fmla="*/ 956438 w 4421941"/>
              <a:gd name="connsiteY4469" fmla="*/ 4484823 h 4876095"/>
              <a:gd name="connsiteX4470" fmla="*/ 951466 w 4421941"/>
              <a:gd name="connsiteY4470" fmla="*/ 4497757 h 4876095"/>
              <a:gd name="connsiteX4471" fmla="*/ 952499 w 4421941"/>
              <a:gd name="connsiteY4471" fmla="*/ 4532901 h 4876095"/>
              <a:gd name="connsiteX4472" fmla="*/ 947234 w 4421941"/>
              <a:gd name="connsiteY4472" fmla="*/ 4514904 h 4876095"/>
              <a:gd name="connsiteX4473" fmla="*/ 946661 w 4421941"/>
              <a:gd name="connsiteY4473" fmla="*/ 4490833 h 4876095"/>
              <a:gd name="connsiteX4474" fmla="*/ 940440 w 4421941"/>
              <a:gd name="connsiteY4474" fmla="*/ 4481462 h 4876095"/>
              <a:gd name="connsiteX4475" fmla="*/ 939430 w 4421941"/>
              <a:gd name="connsiteY4475" fmla="*/ 4450092 h 4876095"/>
              <a:gd name="connsiteX4476" fmla="*/ 942441 w 4421941"/>
              <a:gd name="connsiteY4476" fmla="*/ 4412972 h 4876095"/>
              <a:gd name="connsiteX4477" fmla="*/ 942465 w 4421941"/>
              <a:gd name="connsiteY4477" fmla="*/ 4413785 h 4876095"/>
              <a:gd name="connsiteX4478" fmla="*/ 942493 w 4421941"/>
              <a:gd name="connsiteY4478" fmla="*/ 4415741 h 4876095"/>
              <a:gd name="connsiteX4479" fmla="*/ 942510 w 4421941"/>
              <a:gd name="connsiteY4479" fmla="*/ 4415309 h 4876095"/>
              <a:gd name="connsiteX4480" fmla="*/ 942465 w 4421941"/>
              <a:gd name="connsiteY4480" fmla="*/ 4413785 h 4876095"/>
              <a:gd name="connsiteX4481" fmla="*/ 942451 w 4421941"/>
              <a:gd name="connsiteY4481" fmla="*/ 4412842 h 4876095"/>
              <a:gd name="connsiteX4482" fmla="*/ 942441 w 4421941"/>
              <a:gd name="connsiteY4482" fmla="*/ 4412972 h 4876095"/>
              <a:gd name="connsiteX4483" fmla="*/ 942297 w 4421941"/>
              <a:gd name="connsiteY4483" fmla="*/ 4408131 h 4876095"/>
              <a:gd name="connsiteX4484" fmla="*/ 939732 w 4421941"/>
              <a:gd name="connsiteY4484" fmla="*/ 4394355 h 4876095"/>
              <a:gd name="connsiteX4485" fmla="*/ 939627 w 4421941"/>
              <a:gd name="connsiteY4485" fmla="*/ 4420191 h 4876095"/>
              <a:gd name="connsiteX4486" fmla="*/ 937840 w 4421941"/>
              <a:gd name="connsiteY4486" fmla="*/ 4501515 h 4876095"/>
              <a:gd name="connsiteX4487" fmla="*/ 933328 w 4421941"/>
              <a:gd name="connsiteY4487" fmla="*/ 4525522 h 4876095"/>
              <a:gd name="connsiteX4488" fmla="*/ 931240 w 4421941"/>
              <a:gd name="connsiteY4488" fmla="*/ 4550377 h 4876095"/>
              <a:gd name="connsiteX4489" fmla="*/ 919482 w 4421941"/>
              <a:gd name="connsiteY4489" fmla="*/ 4555409 h 4876095"/>
              <a:gd name="connsiteX4490" fmla="*/ 920461 w 4421941"/>
              <a:gd name="connsiteY4490" fmla="*/ 4610114 h 4876095"/>
              <a:gd name="connsiteX4491" fmla="*/ 920786 w 4421941"/>
              <a:gd name="connsiteY4491" fmla="*/ 4631164 h 4876095"/>
              <a:gd name="connsiteX4492" fmla="*/ 919481 w 4421941"/>
              <a:gd name="connsiteY4492" fmla="*/ 4633331 h 4876095"/>
              <a:gd name="connsiteX4493" fmla="*/ 916306 w 4421941"/>
              <a:gd name="connsiteY4493" fmla="*/ 4639888 h 4876095"/>
              <a:gd name="connsiteX4494" fmla="*/ 915986 w 4421941"/>
              <a:gd name="connsiteY4494" fmla="*/ 4633133 h 4876095"/>
              <a:gd name="connsiteX4495" fmla="*/ 911281 w 4421941"/>
              <a:gd name="connsiteY4495" fmla="*/ 4531764 h 4876095"/>
              <a:gd name="connsiteX4496" fmla="*/ 909624 w 4421941"/>
              <a:gd name="connsiteY4496" fmla="*/ 4492113 h 4876095"/>
              <a:gd name="connsiteX4497" fmla="*/ 906557 w 4421941"/>
              <a:gd name="connsiteY4497" fmla="*/ 4462262 h 4876095"/>
              <a:gd name="connsiteX4498" fmla="*/ 903838 w 4421941"/>
              <a:gd name="connsiteY4498" fmla="*/ 4443776 h 4876095"/>
              <a:gd name="connsiteX4499" fmla="*/ 893766 w 4421941"/>
              <a:gd name="connsiteY4499" fmla="*/ 4432151 h 4876095"/>
              <a:gd name="connsiteX4500" fmla="*/ 893901 w 4421941"/>
              <a:gd name="connsiteY4500" fmla="*/ 4495187 h 4876095"/>
              <a:gd name="connsiteX4501" fmla="*/ 889450 w 4421941"/>
              <a:gd name="connsiteY4501" fmla="*/ 4538463 h 4876095"/>
              <a:gd name="connsiteX4502" fmla="*/ 883966 w 4421941"/>
              <a:gd name="connsiteY4502" fmla="*/ 4546596 h 4876095"/>
              <a:gd name="connsiteX4503" fmla="*/ 884780 w 4421941"/>
              <a:gd name="connsiteY4503" fmla="*/ 4594574 h 4876095"/>
              <a:gd name="connsiteX4504" fmla="*/ 880245 w 4421941"/>
              <a:gd name="connsiteY4504" fmla="*/ 4581837 h 4876095"/>
              <a:gd name="connsiteX4505" fmla="*/ 881247 w 4421941"/>
              <a:gd name="connsiteY4505" fmla="*/ 4582492 h 4876095"/>
              <a:gd name="connsiteX4506" fmla="*/ 881547 w 4421941"/>
              <a:gd name="connsiteY4506" fmla="*/ 4584581 h 4876095"/>
              <a:gd name="connsiteX4507" fmla="*/ 881893 w 4421941"/>
              <a:gd name="connsiteY4507" fmla="*/ 4582915 h 4876095"/>
              <a:gd name="connsiteX4508" fmla="*/ 881247 w 4421941"/>
              <a:gd name="connsiteY4508" fmla="*/ 4582492 h 4876095"/>
              <a:gd name="connsiteX4509" fmla="*/ 880697 w 4421941"/>
              <a:gd name="connsiteY4509" fmla="*/ 4578656 h 4876095"/>
              <a:gd name="connsiteX4510" fmla="*/ 881051 w 4421941"/>
              <a:gd name="connsiteY4510" fmla="*/ 4576159 h 4876095"/>
              <a:gd name="connsiteX4511" fmla="*/ 880758 w 4421941"/>
              <a:gd name="connsiteY4511" fmla="*/ 4573345 h 4876095"/>
              <a:gd name="connsiteX4512" fmla="*/ 873970 w 4421941"/>
              <a:gd name="connsiteY4512" fmla="*/ 4565442 h 4876095"/>
              <a:gd name="connsiteX4513" fmla="*/ 872478 w 4421941"/>
              <a:gd name="connsiteY4513" fmla="*/ 4519229 h 4876095"/>
              <a:gd name="connsiteX4514" fmla="*/ 867561 w 4421941"/>
              <a:gd name="connsiteY4514" fmla="*/ 4512599 h 4876095"/>
              <a:gd name="connsiteX4515" fmla="*/ 866583 w 4421941"/>
              <a:gd name="connsiteY4515" fmla="*/ 4457892 h 4876095"/>
              <a:gd name="connsiteX4516" fmla="*/ 868593 w 4421941"/>
              <a:gd name="connsiteY4516" fmla="*/ 4402565 h 4876095"/>
              <a:gd name="connsiteX4517" fmla="*/ 865769 w 4421941"/>
              <a:gd name="connsiteY4517" fmla="*/ 4396622 h 4876095"/>
              <a:gd name="connsiteX4518" fmla="*/ 862786 w 4421941"/>
              <a:gd name="connsiteY4518" fmla="*/ 4449368 h 4876095"/>
              <a:gd name="connsiteX4519" fmla="*/ 860698 w 4421941"/>
              <a:gd name="connsiteY4519" fmla="*/ 4584768 h 4876095"/>
              <a:gd name="connsiteX4520" fmla="*/ 863116 w 4421941"/>
              <a:gd name="connsiteY4520" fmla="*/ 4653902 h 4876095"/>
              <a:gd name="connsiteX4521" fmla="*/ 861181 w 4421941"/>
              <a:gd name="connsiteY4521" fmla="*/ 4658379 h 4876095"/>
              <a:gd name="connsiteX4522" fmla="*/ 857278 w 4421941"/>
              <a:gd name="connsiteY4522" fmla="*/ 4669123 h 4876095"/>
              <a:gd name="connsiteX4523" fmla="*/ 855047 w 4421941"/>
              <a:gd name="connsiteY4523" fmla="*/ 4647390 h 4876095"/>
              <a:gd name="connsiteX4524" fmla="*/ 854076 w 4421941"/>
              <a:gd name="connsiteY4524" fmla="*/ 4668464 h 4876095"/>
              <a:gd name="connsiteX4525" fmla="*/ 849124 w 4421941"/>
              <a:gd name="connsiteY4525" fmla="*/ 4667203 h 4876095"/>
              <a:gd name="connsiteX4526" fmla="*/ 851289 w 4421941"/>
              <a:gd name="connsiteY4526" fmla="*/ 4664533 h 4876095"/>
              <a:gd name="connsiteX4527" fmla="*/ 849124 w 4421941"/>
              <a:gd name="connsiteY4527" fmla="*/ 4667203 h 4876095"/>
              <a:gd name="connsiteX4528" fmla="*/ 847146 w 4421941"/>
              <a:gd name="connsiteY4528" fmla="*/ 4674252 h 4876095"/>
              <a:gd name="connsiteX4529" fmla="*/ 845636 w 4421941"/>
              <a:gd name="connsiteY4529" fmla="*/ 4653779 h 4876095"/>
              <a:gd name="connsiteX4530" fmla="*/ 846161 w 4421941"/>
              <a:gd name="connsiteY4530" fmla="*/ 4647404 h 4876095"/>
              <a:gd name="connsiteX4531" fmla="*/ 847127 w 4421941"/>
              <a:gd name="connsiteY4531" fmla="*/ 4644473 h 4876095"/>
              <a:gd name="connsiteX4532" fmla="*/ 844985 w 4421941"/>
              <a:gd name="connsiteY4532" fmla="*/ 4644957 h 4876095"/>
              <a:gd name="connsiteX4533" fmla="*/ 842966 w 4421941"/>
              <a:gd name="connsiteY4533" fmla="*/ 4617565 h 4876095"/>
              <a:gd name="connsiteX4534" fmla="*/ 844788 w 4421941"/>
              <a:gd name="connsiteY4534" fmla="*/ 4609546 h 4876095"/>
              <a:gd name="connsiteX4535" fmla="*/ 849710 w 4421941"/>
              <a:gd name="connsiteY4535" fmla="*/ 4591404 h 4876095"/>
              <a:gd name="connsiteX4536" fmla="*/ 852918 w 4421941"/>
              <a:gd name="connsiteY4536" fmla="*/ 4568808 h 4876095"/>
              <a:gd name="connsiteX4537" fmla="*/ 842340 w 4421941"/>
              <a:gd name="connsiteY4537" fmla="*/ 4606542 h 4876095"/>
              <a:gd name="connsiteX4538" fmla="*/ 842183 w 4421941"/>
              <a:gd name="connsiteY4538" fmla="*/ 4606947 h 4876095"/>
              <a:gd name="connsiteX4539" fmla="*/ 841632 w 4421941"/>
              <a:gd name="connsiteY4539" fmla="*/ 4599480 h 4876095"/>
              <a:gd name="connsiteX4540" fmla="*/ 837747 w 4421941"/>
              <a:gd name="connsiteY4540" fmla="*/ 4469525 h 4876095"/>
              <a:gd name="connsiteX4541" fmla="*/ 835221 w 4421941"/>
              <a:gd name="connsiteY4541" fmla="*/ 4485297 h 4876095"/>
              <a:gd name="connsiteX4542" fmla="*/ 832561 w 4421941"/>
              <a:gd name="connsiteY4542" fmla="*/ 4478425 h 4876095"/>
              <a:gd name="connsiteX4543" fmla="*/ 841058 w 4421941"/>
              <a:gd name="connsiteY4543" fmla="*/ 4439331 h 4876095"/>
              <a:gd name="connsiteX4544" fmla="*/ 831704 w 4421941"/>
              <a:gd name="connsiteY4544" fmla="*/ 4468033 h 4876095"/>
              <a:gd name="connsiteX4545" fmla="*/ 831592 w 4421941"/>
              <a:gd name="connsiteY4545" fmla="*/ 4466099 h 4876095"/>
              <a:gd name="connsiteX4546" fmla="*/ 827321 w 4421941"/>
              <a:gd name="connsiteY4546" fmla="*/ 4420993 h 4876095"/>
              <a:gd name="connsiteX4547" fmla="*/ 822138 w 4421941"/>
              <a:gd name="connsiteY4547" fmla="*/ 4485596 h 4876095"/>
              <a:gd name="connsiteX4548" fmla="*/ 814561 w 4421941"/>
              <a:gd name="connsiteY4548" fmla="*/ 4479751 h 4876095"/>
              <a:gd name="connsiteX4549" fmla="*/ 811736 w 4421941"/>
              <a:gd name="connsiteY4549" fmla="*/ 4487100 h 4876095"/>
              <a:gd name="connsiteX4550" fmla="*/ 810026 w 4421941"/>
              <a:gd name="connsiteY4550" fmla="*/ 4453722 h 4876095"/>
              <a:gd name="connsiteX4551" fmla="*/ 810975 w 4421941"/>
              <a:gd name="connsiteY4551" fmla="*/ 4419559 h 4876095"/>
              <a:gd name="connsiteX4552" fmla="*/ 805379 w 4421941"/>
              <a:gd name="connsiteY4552" fmla="*/ 4414692 h 4876095"/>
              <a:gd name="connsiteX4553" fmla="*/ 803834 w 4421941"/>
              <a:gd name="connsiteY4553" fmla="*/ 4374748 h 4876095"/>
              <a:gd name="connsiteX4554" fmla="*/ 796610 w 4421941"/>
              <a:gd name="connsiteY4554" fmla="*/ 4405810 h 4876095"/>
              <a:gd name="connsiteX4555" fmla="*/ 794818 w 4421941"/>
              <a:gd name="connsiteY4555" fmla="*/ 4448302 h 4876095"/>
              <a:gd name="connsiteX4556" fmla="*/ 787270 w 4421941"/>
              <a:gd name="connsiteY4556" fmla="*/ 4531326 h 4876095"/>
              <a:gd name="connsiteX4557" fmla="*/ 786727 w 4421941"/>
              <a:gd name="connsiteY4557" fmla="*/ 4450949 h 4876095"/>
              <a:gd name="connsiteX4558" fmla="*/ 784174 w 4421941"/>
              <a:gd name="connsiteY4558" fmla="*/ 4412605 h 4876095"/>
              <a:gd name="connsiteX4559" fmla="*/ 777953 w 4421941"/>
              <a:gd name="connsiteY4559" fmla="*/ 4403233 h 4876095"/>
              <a:gd name="connsiteX4560" fmla="*/ 780702 w 4421941"/>
              <a:gd name="connsiteY4560" fmla="*/ 4365411 h 4876095"/>
              <a:gd name="connsiteX4561" fmla="*/ 769787 w 4421941"/>
              <a:gd name="connsiteY4561" fmla="*/ 4362115 h 4876095"/>
              <a:gd name="connsiteX4562" fmla="*/ 768642 w 4421941"/>
              <a:gd name="connsiteY4562" fmla="*/ 4313974 h 4876095"/>
              <a:gd name="connsiteX4563" fmla="*/ 768038 w 4421941"/>
              <a:gd name="connsiteY4563" fmla="*/ 4313675 h 4876095"/>
              <a:gd name="connsiteX4564" fmla="*/ 767284 w 4421941"/>
              <a:gd name="connsiteY4564" fmla="*/ 4313302 h 4876095"/>
              <a:gd name="connsiteX4565" fmla="*/ 766831 w 4421941"/>
              <a:gd name="connsiteY4565" fmla="*/ 4313077 h 4876095"/>
              <a:gd name="connsiteX4566" fmla="*/ 767032 w 4421941"/>
              <a:gd name="connsiteY4566" fmla="*/ 4313178 h 4876095"/>
              <a:gd name="connsiteX4567" fmla="*/ 767284 w 4421941"/>
              <a:gd name="connsiteY4567" fmla="*/ 4313302 h 4876095"/>
              <a:gd name="connsiteX4568" fmla="*/ 768642 w 4421941"/>
              <a:gd name="connsiteY4568" fmla="*/ 4313974 h 4876095"/>
              <a:gd name="connsiteX4569" fmla="*/ 765547 w 4421941"/>
              <a:gd name="connsiteY4569" fmla="*/ 4353722 h 4876095"/>
              <a:gd name="connsiteX4570" fmla="*/ 762013 w 4421941"/>
              <a:gd name="connsiteY4570" fmla="*/ 4385707 h 4876095"/>
              <a:gd name="connsiteX4571" fmla="*/ 773091 w 4421941"/>
              <a:gd name="connsiteY4571" fmla="*/ 4469607 h 4876095"/>
              <a:gd name="connsiteX4572" fmla="*/ 796540 w 4421941"/>
              <a:gd name="connsiteY4572" fmla="*/ 4751982 h 4876095"/>
              <a:gd name="connsiteX4573" fmla="*/ 779936 w 4421941"/>
              <a:gd name="connsiteY4573" fmla="*/ 4642465 h 4876095"/>
              <a:gd name="connsiteX4574" fmla="*/ 774105 w 4421941"/>
              <a:gd name="connsiteY4574" fmla="*/ 4595282 h 4876095"/>
              <a:gd name="connsiteX4575" fmla="*/ 772094 w 4421941"/>
              <a:gd name="connsiteY4575" fmla="*/ 4566555 h 4876095"/>
              <a:gd name="connsiteX4576" fmla="*/ 769883 w 4421941"/>
              <a:gd name="connsiteY4576" fmla="*/ 4561080 h 4876095"/>
              <a:gd name="connsiteX4577" fmla="*/ 764546 w 4421941"/>
              <a:gd name="connsiteY4577" fmla="*/ 4517873 h 4876095"/>
              <a:gd name="connsiteX4578" fmla="*/ 745602 w 4421941"/>
              <a:gd name="connsiteY4578" fmla="*/ 4387560 h 4876095"/>
              <a:gd name="connsiteX4579" fmla="*/ 744770 w 4421941"/>
              <a:gd name="connsiteY4579" fmla="*/ 4383905 h 4876095"/>
              <a:gd name="connsiteX4580" fmla="*/ 741924 w 4421941"/>
              <a:gd name="connsiteY4580" fmla="*/ 4389620 h 4876095"/>
              <a:gd name="connsiteX4581" fmla="*/ 741317 w 4421941"/>
              <a:gd name="connsiteY4581" fmla="*/ 4373051 h 4876095"/>
              <a:gd name="connsiteX4582" fmla="*/ 741784 w 4421941"/>
              <a:gd name="connsiteY4582" fmla="*/ 4363920 h 4876095"/>
              <a:gd name="connsiteX4583" fmla="*/ 740447 w 4421941"/>
              <a:gd name="connsiteY4583" fmla="*/ 4336472 h 4876095"/>
              <a:gd name="connsiteX4584" fmla="*/ 739273 w 4421941"/>
              <a:gd name="connsiteY4584" fmla="*/ 4348210 h 4876095"/>
              <a:gd name="connsiteX4585" fmla="*/ 736712 w 4421941"/>
              <a:gd name="connsiteY4585" fmla="*/ 4365353 h 4876095"/>
              <a:gd name="connsiteX4586" fmla="*/ 734998 w 4421941"/>
              <a:gd name="connsiteY4586" fmla="*/ 4359635 h 4876095"/>
              <a:gd name="connsiteX4587" fmla="*/ 734437 w 4421941"/>
              <a:gd name="connsiteY4587" fmla="*/ 4357150 h 4876095"/>
              <a:gd name="connsiteX4588" fmla="*/ 740156 w 4421941"/>
              <a:gd name="connsiteY4588" fmla="*/ 4330512 h 4876095"/>
              <a:gd name="connsiteX4589" fmla="*/ 739796 w 4421941"/>
              <a:gd name="connsiteY4589" fmla="*/ 4323119 h 4876095"/>
              <a:gd name="connsiteX4590" fmla="*/ 736224 w 4421941"/>
              <a:gd name="connsiteY4590" fmla="*/ 4333372 h 4876095"/>
              <a:gd name="connsiteX4591" fmla="*/ 732082 w 4421941"/>
              <a:gd name="connsiteY4591" fmla="*/ 4349457 h 4876095"/>
              <a:gd name="connsiteX4592" fmla="*/ 730704 w 4421941"/>
              <a:gd name="connsiteY4592" fmla="*/ 4347773 h 4876095"/>
              <a:gd name="connsiteX4593" fmla="*/ 728456 w 4421941"/>
              <a:gd name="connsiteY4593" fmla="*/ 4361271 h 4876095"/>
              <a:gd name="connsiteX4594" fmla="*/ 728198 w 4421941"/>
              <a:gd name="connsiteY4594" fmla="*/ 4364497 h 4876095"/>
              <a:gd name="connsiteX4595" fmla="*/ 723334 w 4421941"/>
              <a:gd name="connsiteY4595" fmla="*/ 4383233 h 4876095"/>
              <a:gd name="connsiteX4596" fmla="*/ 714550 w 4421941"/>
              <a:gd name="connsiteY4596" fmla="*/ 4407929 h 4876095"/>
              <a:gd name="connsiteX4597" fmla="*/ 715066 w 4421941"/>
              <a:gd name="connsiteY4597" fmla="*/ 4404464 h 4876095"/>
              <a:gd name="connsiteX4598" fmla="*/ 703474 w 4421941"/>
              <a:gd name="connsiteY4598" fmla="*/ 4446186 h 4876095"/>
              <a:gd name="connsiteX4599" fmla="*/ 687423 w 4421941"/>
              <a:gd name="connsiteY4599" fmla="*/ 4499488 h 4876095"/>
              <a:gd name="connsiteX4600" fmla="*/ 703540 w 4421941"/>
              <a:gd name="connsiteY4600" fmla="*/ 4436278 h 4876095"/>
              <a:gd name="connsiteX4601" fmla="*/ 708224 w 4421941"/>
              <a:gd name="connsiteY4601" fmla="*/ 4414880 h 4876095"/>
              <a:gd name="connsiteX4602" fmla="*/ 705483 w 4421941"/>
              <a:gd name="connsiteY4602" fmla="*/ 4416020 h 4876095"/>
              <a:gd name="connsiteX4603" fmla="*/ 705038 w 4421941"/>
              <a:gd name="connsiteY4603" fmla="*/ 4416821 h 4876095"/>
              <a:gd name="connsiteX4604" fmla="*/ 703308 w 4421941"/>
              <a:gd name="connsiteY4604" fmla="*/ 4423495 h 4876095"/>
              <a:gd name="connsiteX4605" fmla="*/ 703310 w 4421941"/>
              <a:gd name="connsiteY4605" fmla="*/ 4420554 h 4876095"/>
              <a:gd name="connsiteX4606" fmla="*/ 703322 w 4421941"/>
              <a:gd name="connsiteY4606" fmla="*/ 4419913 h 4876095"/>
              <a:gd name="connsiteX4607" fmla="*/ 702533 w 4421941"/>
              <a:gd name="connsiteY4607" fmla="*/ 4421332 h 4876095"/>
              <a:gd name="connsiteX4608" fmla="*/ 698857 w 4421941"/>
              <a:gd name="connsiteY4608" fmla="*/ 4432481 h 4876095"/>
              <a:gd name="connsiteX4609" fmla="*/ 658602 w 4421941"/>
              <a:gd name="connsiteY4609" fmla="*/ 4572824 h 4876095"/>
              <a:gd name="connsiteX4610" fmla="*/ 691527 w 4421941"/>
              <a:gd name="connsiteY4610" fmla="*/ 4441522 h 4876095"/>
              <a:gd name="connsiteX4611" fmla="*/ 692007 w 4421941"/>
              <a:gd name="connsiteY4611" fmla="*/ 4431356 h 4876095"/>
              <a:gd name="connsiteX4612" fmla="*/ 690047 w 4421941"/>
              <a:gd name="connsiteY4612" fmla="*/ 4440322 h 4876095"/>
              <a:gd name="connsiteX4613" fmla="*/ 669062 w 4421941"/>
              <a:gd name="connsiteY4613" fmla="*/ 4512308 h 4876095"/>
              <a:gd name="connsiteX4614" fmla="*/ 654553 w 4421941"/>
              <a:gd name="connsiteY4614" fmla="*/ 4558153 h 4876095"/>
              <a:gd name="connsiteX4615" fmla="*/ 654653 w 4421941"/>
              <a:gd name="connsiteY4615" fmla="*/ 4551259 h 4876095"/>
              <a:gd name="connsiteX4616" fmla="*/ 654628 w 4421941"/>
              <a:gd name="connsiteY4616" fmla="*/ 4550956 h 4876095"/>
              <a:gd name="connsiteX4617" fmla="*/ 655126 w 4421941"/>
              <a:gd name="connsiteY4617" fmla="*/ 4548894 h 4876095"/>
              <a:gd name="connsiteX4618" fmla="*/ 664018 w 4421941"/>
              <a:gd name="connsiteY4618" fmla="*/ 4516263 h 4876095"/>
              <a:gd name="connsiteX4619" fmla="*/ 654128 w 4421941"/>
              <a:gd name="connsiteY4619" fmla="*/ 4537529 h 4876095"/>
              <a:gd name="connsiteX4620" fmla="*/ 653541 w 4421941"/>
              <a:gd name="connsiteY4620" fmla="*/ 4539875 h 4876095"/>
              <a:gd name="connsiteX4621" fmla="*/ 650994 w 4421941"/>
              <a:gd name="connsiteY4621" fmla="*/ 4537375 h 4876095"/>
              <a:gd name="connsiteX4622" fmla="*/ 649701 w 4421941"/>
              <a:gd name="connsiteY4622" fmla="*/ 4545393 h 4876095"/>
              <a:gd name="connsiteX4623" fmla="*/ 649363 w 4421941"/>
              <a:gd name="connsiteY4623" fmla="*/ 4555163 h 4876095"/>
              <a:gd name="connsiteX4624" fmla="*/ 647278 w 4421941"/>
              <a:gd name="connsiteY4624" fmla="*/ 4561600 h 4876095"/>
              <a:gd name="connsiteX4625" fmla="*/ 649651 w 4421941"/>
              <a:gd name="connsiteY4625" fmla="*/ 4540029 h 4876095"/>
              <a:gd name="connsiteX4626" fmla="*/ 684094 w 4421941"/>
              <a:gd name="connsiteY4626" fmla="*/ 4416427 h 4876095"/>
              <a:gd name="connsiteX4627" fmla="*/ 688773 w 4421941"/>
              <a:gd name="connsiteY4627" fmla="*/ 4399895 h 4876095"/>
              <a:gd name="connsiteX4628" fmla="*/ 690551 w 4421941"/>
              <a:gd name="connsiteY4628" fmla="*/ 4393342 h 4876095"/>
              <a:gd name="connsiteX4629" fmla="*/ 690121 w 4421941"/>
              <a:gd name="connsiteY4629" fmla="*/ 4393657 h 4876095"/>
              <a:gd name="connsiteX4630" fmla="*/ 685756 w 4421941"/>
              <a:gd name="connsiteY4630" fmla="*/ 4396560 h 4876095"/>
              <a:gd name="connsiteX4631" fmla="*/ 684172 w 4421941"/>
              <a:gd name="connsiteY4631" fmla="*/ 4397017 h 4876095"/>
              <a:gd name="connsiteX4632" fmla="*/ 676140 w 4421941"/>
              <a:gd name="connsiteY4632" fmla="*/ 4424535 h 4876095"/>
              <a:gd name="connsiteX4633" fmla="*/ 662229 w 4421941"/>
              <a:gd name="connsiteY4633" fmla="*/ 4474633 h 4876095"/>
              <a:gd name="connsiteX4634" fmla="*/ 651733 w 4421941"/>
              <a:gd name="connsiteY4634" fmla="*/ 4512772 h 4876095"/>
              <a:gd name="connsiteX4635" fmla="*/ 650789 w 4421941"/>
              <a:gd name="connsiteY4635" fmla="*/ 4500772 h 4876095"/>
              <a:gd name="connsiteX4636" fmla="*/ 651556 w 4421941"/>
              <a:gd name="connsiteY4636" fmla="*/ 4498570 h 4876095"/>
              <a:gd name="connsiteX4637" fmla="*/ 651029 w 4421941"/>
              <a:gd name="connsiteY4637" fmla="*/ 4494597 h 4876095"/>
              <a:gd name="connsiteX4638" fmla="*/ 650062 w 4421941"/>
              <a:gd name="connsiteY4638" fmla="*/ 4470143 h 4876095"/>
              <a:gd name="connsiteX4639" fmla="*/ 649497 w 4421941"/>
              <a:gd name="connsiteY4639" fmla="*/ 4447124 h 4876095"/>
              <a:gd name="connsiteX4640" fmla="*/ 649288 w 4421941"/>
              <a:gd name="connsiteY4640" fmla="*/ 4443777 h 4876095"/>
              <a:gd name="connsiteX4641" fmla="*/ 655358 w 4421941"/>
              <a:gd name="connsiteY4641" fmla="*/ 4419101 h 4876095"/>
              <a:gd name="connsiteX4642" fmla="*/ 653106 w 4421941"/>
              <a:gd name="connsiteY4642" fmla="*/ 4449957 h 4876095"/>
              <a:gd name="connsiteX4643" fmla="*/ 654618 w 4421941"/>
              <a:gd name="connsiteY4643" fmla="*/ 4486568 h 4876095"/>
              <a:gd name="connsiteX4644" fmla="*/ 654347 w 4421941"/>
              <a:gd name="connsiteY4644" fmla="*/ 4490952 h 4876095"/>
              <a:gd name="connsiteX4645" fmla="*/ 654450 w 4421941"/>
              <a:gd name="connsiteY4645" fmla="*/ 4490702 h 4876095"/>
              <a:gd name="connsiteX4646" fmla="*/ 654860 w 4421941"/>
              <a:gd name="connsiteY4646" fmla="*/ 4489769 h 4876095"/>
              <a:gd name="connsiteX4647" fmla="*/ 675818 w 4421941"/>
              <a:gd name="connsiteY4647" fmla="*/ 4405535 h 4876095"/>
              <a:gd name="connsiteX4648" fmla="*/ 680239 w 4421941"/>
              <a:gd name="connsiteY4648" fmla="*/ 4389143 h 4876095"/>
              <a:gd name="connsiteX4649" fmla="*/ 679464 w 4421941"/>
              <a:gd name="connsiteY4649" fmla="*/ 4382411 h 4876095"/>
              <a:gd name="connsiteX4650" fmla="*/ 679298 w 4421941"/>
              <a:gd name="connsiteY4650" fmla="*/ 4380157 h 4876095"/>
              <a:gd name="connsiteX4651" fmla="*/ 677713 w 4421941"/>
              <a:gd name="connsiteY4651" fmla="*/ 4385209 h 4876095"/>
              <a:gd name="connsiteX4652" fmla="*/ 674496 w 4421941"/>
              <a:gd name="connsiteY4652" fmla="*/ 4394003 h 4876095"/>
              <a:gd name="connsiteX4653" fmla="*/ 676688 w 4421941"/>
              <a:gd name="connsiteY4653" fmla="*/ 4379255 h 4876095"/>
              <a:gd name="connsiteX4654" fmla="*/ 678746 w 4421941"/>
              <a:gd name="connsiteY4654" fmla="*/ 4371634 h 4876095"/>
              <a:gd name="connsiteX4655" fmla="*/ 678164 w 4421941"/>
              <a:gd name="connsiteY4655" fmla="*/ 4357545 h 4876095"/>
              <a:gd name="connsiteX4656" fmla="*/ 678062 w 4421941"/>
              <a:gd name="connsiteY4656" fmla="*/ 4347203 h 4876095"/>
              <a:gd name="connsiteX4657" fmla="*/ 676208 w 4421941"/>
              <a:gd name="connsiteY4657" fmla="*/ 4342209 h 4876095"/>
              <a:gd name="connsiteX4658" fmla="*/ 675079 w 4421941"/>
              <a:gd name="connsiteY4658" fmla="*/ 4343749 h 4876095"/>
              <a:gd name="connsiteX4659" fmla="*/ 674319 w 4421941"/>
              <a:gd name="connsiteY4659" fmla="*/ 4346633 h 4876095"/>
              <a:gd name="connsiteX4660" fmla="*/ 673525 w 4421941"/>
              <a:gd name="connsiteY4660" fmla="*/ 4351258 h 4876095"/>
              <a:gd name="connsiteX4661" fmla="*/ 667847 w 4421941"/>
              <a:gd name="connsiteY4661" fmla="*/ 4392179 h 4876095"/>
              <a:gd name="connsiteX4662" fmla="*/ 665061 w 4421941"/>
              <a:gd name="connsiteY4662" fmla="*/ 4385609 h 4876095"/>
              <a:gd name="connsiteX4663" fmla="*/ 664528 w 4421941"/>
              <a:gd name="connsiteY4663" fmla="*/ 4381692 h 4876095"/>
              <a:gd name="connsiteX4664" fmla="*/ 665462 w 4421941"/>
              <a:gd name="connsiteY4664" fmla="*/ 4377873 h 4876095"/>
              <a:gd name="connsiteX4665" fmla="*/ 659692 w 4421941"/>
              <a:gd name="connsiteY4665" fmla="*/ 4396643 h 4876095"/>
              <a:gd name="connsiteX4666" fmla="*/ 680293 w 4421941"/>
              <a:gd name="connsiteY4666" fmla="*/ 4310442 h 4876095"/>
              <a:gd name="connsiteX4667" fmla="*/ 681656 w 4421941"/>
              <a:gd name="connsiteY4667" fmla="*/ 4302409 h 4876095"/>
              <a:gd name="connsiteX4668" fmla="*/ 680391 w 4421941"/>
              <a:gd name="connsiteY4668" fmla="*/ 4305958 h 4876095"/>
              <a:gd name="connsiteX4669" fmla="*/ 677158 w 4421941"/>
              <a:gd name="connsiteY4669" fmla="*/ 4317000 h 4876095"/>
              <a:gd name="connsiteX4670" fmla="*/ 663772 w 4421941"/>
              <a:gd name="connsiteY4670" fmla="*/ 4371738 h 4876095"/>
              <a:gd name="connsiteX4671" fmla="*/ 663366 w 4421941"/>
              <a:gd name="connsiteY4671" fmla="*/ 4373181 h 4876095"/>
              <a:gd name="connsiteX4672" fmla="*/ 663351 w 4421941"/>
              <a:gd name="connsiteY4672" fmla="*/ 4373076 h 4876095"/>
              <a:gd name="connsiteX4673" fmla="*/ 661278 w 4421941"/>
              <a:gd name="connsiteY4673" fmla="*/ 4371441 h 4876095"/>
              <a:gd name="connsiteX4674" fmla="*/ 658777 w 4421941"/>
              <a:gd name="connsiteY4674" fmla="*/ 4389449 h 4876095"/>
              <a:gd name="connsiteX4675" fmla="*/ 649359 w 4421941"/>
              <a:gd name="connsiteY4675" fmla="*/ 4422833 h 4876095"/>
              <a:gd name="connsiteX4676" fmla="*/ 648252 w 4421941"/>
              <a:gd name="connsiteY4676" fmla="*/ 4427506 h 4876095"/>
              <a:gd name="connsiteX4677" fmla="*/ 647121 w 4421941"/>
              <a:gd name="connsiteY4677" fmla="*/ 4411229 h 4876095"/>
              <a:gd name="connsiteX4678" fmla="*/ 646786 w 4421941"/>
              <a:gd name="connsiteY4678" fmla="*/ 4404751 h 4876095"/>
              <a:gd name="connsiteX4679" fmla="*/ 644610 w 4421941"/>
              <a:gd name="connsiteY4679" fmla="*/ 4411055 h 4876095"/>
              <a:gd name="connsiteX4680" fmla="*/ 639518 w 4421941"/>
              <a:gd name="connsiteY4680" fmla="*/ 4411952 h 4876095"/>
              <a:gd name="connsiteX4681" fmla="*/ 645897 w 4421941"/>
              <a:gd name="connsiteY4681" fmla="*/ 4379264 h 4876095"/>
              <a:gd name="connsiteX4682" fmla="*/ 645731 w 4421941"/>
              <a:gd name="connsiteY4682" fmla="*/ 4370487 h 4876095"/>
              <a:gd name="connsiteX4683" fmla="*/ 645065 w 4421941"/>
              <a:gd name="connsiteY4683" fmla="*/ 4358980 h 4876095"/>
              <a:gd name="connsiteX4684" fmla="*/ 640030 w 4421941"/>
              <a:gd name="connsiteY4684" fmla="*/ 4379892 h 4876095"/>
              <a:gd name="connsiteX4685" fmla="*/ 638746 w 4421941"/>
              <a:gd name="connsiteY4685" fmla="*/ 4385238 h 4876095"/>
              <a:gd name="connsiteX4686" fmla="*/ 638986 w 4421941"/>
              <a:gd name="connsiteY4686" fmla="*/ 4389547 h 4876095"/>
              <a:gd name="connsiteX4687" fmla="*/ 635676 w 4421941"/>
              <a:gd name="connsiteY4687" fmla="*/ 4406358 h 4876095"/>
              <a:gd name="connsiteX4688" fmla="*/ 635767 w 4421941"/>
              <a:gd name="connsiteY4688" fmla="*/ 4402588 h 4876095"/>
              <a:gd name="connsiteX4689" fmla="*/ 635238 w 4421941"/>
              <a:gd name="connsiteY4689" fmla="*/ 4399858 h 4876095"/>
              <a:gd name="connsiteX4690" fmla="*/ 632608 w 4421941"/>
              <a:gd name="connsiteY4690" fmla="*/ 4410820 h 4876095"/>
              <a:gd name="connsiteX4691" fmla="*/ 630680 w 4421941"/>
              <a:gd name="connsiteY4691" fmla="*/ 4396411 h 4876095"/>
              <a:gd name="connsiteX4692" fmla="*/ 625308 w 4421941"/>
              <a:gd name="connsiteY4692" fmla="*/ 4417543 h 4876095"/>
              <a:gd name="connsiteX4693" fmla="*/ 625498 w 4421941"/>
              <a:gd name="connsiteY4693" fmla="*/ 4438448 h 4876095"/>
              <a:gd name="connsiteX4694" fmla="*/ 621818 w 4421941"/>
              <a:gd name="connsiteY4694" fmla="*/ 4452424 h 4876095"/>
              <a:gd name="connsiteX4695" fmla="*/ 621381 w 4421941"/>
              <a:gd name="connsiteY4695" fmla="*/ 4454112 h 4876095"/>
              <a:gd name="connsiteX4696" fmla="*/ 620803 w 4421941"/>
              <a:gd name="connsiteY4696" fmla="*/ 4445751 h 4876095"/>
              <a:gd name="connsiteX4697" fmla="*/ 619711 w 4421941"/>
              <a:gd name="connsiteY4697" fmla="*/ 4412678 h 4876095"/>
              <a:gd name="connsiteX4698" fmla="*/ 619948 w 4421941"/>
              <a:gd name="connsiteY4698" fmla="*/ 4393916 h 4876095"/>
              <a:gd name="connsiteX4699" fmla="*/ 620576 w 4421941"/>
              <a:gd name="connsiteY4699" fmla="*/ 4379960 h 4876095"/>
              <a:gd name="connsiteX4700" fmla="*/ 619691 w 4421941"/>
              <a:gd name="connsiteY4700" fmla="*/ 4379959 h 4876095"/>
              <a:gd name="connsiteX4701" fmla="*/ 616776 w 4421941"/>
              <a:gd name="connsiteY4701" fmla="*/ 4379874 h 4876095"/>
              <a:gd name="connsiteX4702" fmla="*/ 614193 w 4421941"/>
              <a:gd name="connsiteY4702" fmla="*/ 4411131 h 4876095"/>
              <a:gd name="connsiteX4703" fmla="*/ 609919 w 4421941"/>
              <a:gd name="connsiteY4703" fmla="*/ 4409921 h 4876095"/>
              <a:gd name="connsiteX4704" fmla="*/ 609740 w 4421941"/>
              <a:gd name="connsiteY4704" fmla="*/ 4406927 h 4876095"/>
              <a:gd name="connsiteX4705" fmla="*/ 609475 w 4421941"/>
              <a:gd name="connsiteY4705" fmla="*/ 4407616 h 4876095"/>
              <a:gd name="connsiteX4706" fmla="*/ 611568 w 4421941"/>
              <a:gd name="connsiteY4706" fmla="*/ 4421596 h 4876095"/>
              <a:gd name="connsiteX4707" fmla="*/ 606596 w 4421941"/>
              <a:gd name="connsiteY4707" fmla="*/ 4434529 h 4876095"/>
              <a:gd name="connsiteX4708" fmla="*/ 607629 w 4421941"/>
              <a:gd name="connsiteY4708" fmla="*/ 4469673 h 4876095"/>
              <a:gd name="connsiteX4709" fmla="*/ 602363 w 4421941"/>
              <a:gd name="connsiteY4709" fmla="*/ 4451677 h 4876095"/>
              <a:gd name="connsiteX4710" fmla="*/ 601791 w 4421941"/>
              <a:gd name="connsiteY4710" fmla="*/ 4427607 h 4876095"/>
              <a:gd name="connsiteX4711" fmla="*/ 598425 w 4421941"/>
              <a:gd name="connsiteY4711" fmla="*/ 4423581 h 4876095"/>
              <a:gd name="connsiteX4712" fmla="*/ 596926 w 4421941"/>
              <a:gd name="connsiteY4712" fmla="*/ 4420774 h 4876095"/>
              <a:gd name="connsiteX4713" fmla="*/ 596145 w 4421941"/>
              <a:gd name="connsiteY4713" fmla="*/ 4426422 h 4876095"/>
              <a:gd name="connsiteX4714" fmla="*/ 594126 w 4421941"/>
              <a:gd name="connsiteY4714" fmla="*/ 4431644 h 4876095"/>
              <a:gd name="connsiteX4715" fmla="*/ 593195 w 4421941"/>
              <a:gd name="connsiteY4715" fmla="*/ 4430932 h 4876095"/>
              <a:gd name="connsiteX4716" fmla="*/ 593085 w 4421941"/>
              <a:gd name="connsiteY4716" fmla="*/ 4430601 h 4876095"/>
              <a:gd name="connsiteX4717" fmla="*/ 592970 w 4421941"/>
              <a:gd name="connsiteY4717" fmla="*/ 4438288 h 4876095"/>
              <a:gd name="connsiteX4718" fmla="*/ 588458 w 4421941"/>
              <a:gd name="connsiteY4718" fmla="*/ 4462293 h 4876095"/>
              <a:gd name="connsiteX4719" fmla="*/ 586371 w 4421941"/>
              <a:gd name="connsiteY4719" fmla="*/ 4487148 h 4876095"/>
              <a:gd name="connsiteX4720" fmla="*/ 574612 w 4421941"/>
              <a:gd name="connsiteY4720" fmla="*/ 4492180 h 4876095"/>
              <a:gd name="connsiteX4721" fmla="*/ 575590 w 4421941"/>
              <a:gd name="connsiteY4721" fmla="*/ 4546887 h 4876095"/>
              <a:gd name="connsiteX4722" fmla="*/ 575916 w 4421941"/>
              <a:gd name="connsiteY4722" fmla="*/ 4567935 h 4876095"/>
              <a:gd name="connsiteX4723" fmla="*/ 574611 w 4421941"/>
              <a:gd name="connsiteY4723" fmla="*/ 4570104 h 4876095"/>
              <a:gd name="connsiteX4724" fmla="*/ 571436 w 4421941"/>
              <a:gd name="connsiteY4724" fmla="*/ 4576659 h 4876095"/>
              <a:gd name="connsiteX4725" fmla="*/ 571116 w 4421941"/>
              <a:gd name="connsiteY4725" fmla="*/ 4569905 h 4876095"/>
              <a:gd name="connsiteX4726" fmla="*/ 566411 w 4421941"/>
              <a:gd name="connsiteY4726" fmla="*/ 4468535 h 4876095"/>
              <a:gd name="connsiteX4727" fmla="*/ 564752 w 4421941"/>
              <a:gd name="connsiteY4727" fmla="*/ 4428885 h 4876095"/>
              <a:gd name="connsiteX4728" fmla="*/ 561688 w 4421941"/>
              <a:gd name="connsiteY4728" fmla="*/ 4399034 h 4876095"/>
              <a:gd name="connsiteX4729" fmla="*/ 558969 w 4421941"/>
              <a:gd name="connsiteY4729" fmla="*/ 4380550 h 4876095"/>
              <a:gd name="connsiteX4730" fmla="*/ 557267 w 4421941"/>
              <a:gd name="connsiteY4730" fmla="*/ 4377340 h 4876095"/>
              <a:gd name="connsiteX4731" fmla="*/ 556363 w 4421941"/>
              <a:gd name="connsiteY4731" fmla="*/ 4376030 h 4876095"/>
              <a:gd name="connsiteX4732" fmla="*/ 553579 w 4421941"/>
              <a:gd name="connsiteY4732" fmla="*/ 4385270 h 4876095"/>
              <a:gd name="connsiteX4733" fmla="*/ 559078 w 4421941"/>
              <a:gd name="connsiteY4733" fmla="*/ 4440140 h 4876095"/>
              <a:gd name="connsiteX4734" fmla="*/ 549495 w 4421941"/>
              <a:gd name="connsiteY4734" fmla="*/ 4396834 h 4876095"/>
              <a:gd name="connsiteX4735" fmla="*/ 548772 w 4421941"/>
              <a:gd name="connsiteY4735" fmla="*/ 4398594 h 4876095"/>
              <a:gd name="connsiteX4736" fmla="*/ 548773 w 4421941"/>
              <a:gd name="connsiteY4736" fmla="*/ 4398641 h 4876095"/>
              <a:gd name="connsiteX4737" fmla="*/ 549031 w 4421941"/>
              <a:gd name="connsiteY4737" fmla="*/ 4431958 h 4876095"/>
              <a:gd name="connsiteX4738" fmla="*/ 544580 w 4421941"/>
              <a:gd name="connsiteY4738" fmla="*/ 4475234 h 4876095"/>
              <a:gd name="connsiteX4739" fmla="*/ 539096 w 4421941"/>
              <a:gd name="connsiteY4739" fmla="*/ 4483367 h 4876095"/>
              <a:gd name="connsiteX4740" fmla="*/ 539910 w 4421941"/>
              <a:gd name="connsiteY4740" fmla="*/ 4531345 h 4876095"/>
              <a:gd name="connsiteX4741" fmla="*/ 535375 w 4421941"/>
              <a:gd name="connsiteY4741" fmla="*/ 4518609 h 4876095"/>
              <a:gd name="connsiteX4742" fmla="*/ 536378 w 4421941"/>
              <a:gd name="connsiteY4742" fmla="*/ 4519266 h 4876095"/>
              <a:gd name="connsiteX4743" fmla="*/ 536677 w 4421941"/>
              <a:gd name="connsiteY4743" fmla="*/ 4521352 h 4876095"/>
              <a:gd name="connsiteX4744" fmla="*/ 537023 w 4421941"/>
              <a:gd name="connsiteY4744" fmla="*/ 4519686 h 4876095"/>
              <a:gd name="connsiteX4745" fmla="*/ 536378 w 4421941"/>
              <a:gd name="connsiteY4745" fmla="*/ 4519266 h 4876095"/>
              <a:gd name="connsiteX4746" fmla="*/ 535827 w 4421941"/>
              <a:gd name="connsiteY4746" fmla="*/ 4515427 h 4876095"/>
              <a:gd name="connsiteX4747" fmla="*/ 536182 w 4421941"/>
              <a:gd name="connsiteY4747" fmla="*/ 4512931 h 4876095"/>
              <a:gd name="connsiteX4748" fmla="*/ 535887 w 4421941"/>
              <a:gd name="connsiteY4748" fmla="*/ 4510118 h 4876095"/>
              <a:gd name="connsiteX4749" fmla="*/ 529102 w 4421941"/>
              <a:gd name="connsiteY4749" fmla="*/ 4502215 h 4876095"/>
              <a:gd name="connsiteX4750" fmla="*/ 527608 w 4421941"/>
              <a:gd name="connsiteY4750" fmla="*/ 4456000 h 4876095"/>
              <a:gd name="connsiteX4751" fmla="*/ 522691 w 4421941"/>
              <a:gd name="connsiteY4751" fmla="*/ 4449370 h 4876095"/>
              <a:gd name="connsiteX4752" fmla="*/ 521841 w 4421941"/>
              <a:gd name="connsiteY4752" fmla="*/ 4408021 h 4876095"/>
              <a:gd name="connsiteX4753" fmla="*/ 521758 w 4421941"/>
              <a:gd name="connsiteY4753" fmla="*/ 4399414 h 4876095"/>
              <a:gd name="connsiteX4754" fmla="*/ 520327 w 4421941"/>
              <a:gd name="connsiteY4754" fmla="*/ 4401473 h 4876095"/>
              <a:gd name="connsiteX4755" fmla="*/ 519038 w 4421941"/>
              <a:gd name="connsiteY4755" fmla="*/ 4405706 h 4876095"/>
              <a:gd name="connsiteX4756" fmla="*/ 523413 w 4421941"/>
              <a:gd name="connsiteY4756" fmla="*/ 4369071 h 4876095"/>
              <a:gd name="connsiteX4757" fmla="*/ 523636 w 4421941"/>
              <a:gd name="connsiteY4757" fmla="*/ 4368876 h 4876095"/>
              <a:gd name="connsiteX4758" fmla="*/ 523674 w 4421941"/>
              <a:gd name="connsiteY4758" fmla="*/ 4367825 h 4876095"/>
              <a:gd name="connsiteX4759" fmla="*/ 523413 w 4421941"/>
              <a:gd name="connsiteY4759" fmla="*/ 4369071 h 4876095"/>
              <a:gd name="connsiteX4760" fmla="*/ 521382 w 4421941"/>
              <a:gd name="connsiteY4760" fmla="*/ 4369784 h 4876095"/>
              <a:gd name="connsiteX4761" fmla="*/ 522145 w 4421941"/>
              <a:gd name="connsiteY4761" fmla="*/ 4358647 h 4876095"/>
              <a:gd name="connsiteX4762" fmla="*/ 524035 w 4421941"/>
              <a:gd name="connsiteY4762" fmla="*/ 4351580 h 4876095"/>
              <a:gd name="connsiteX4763" fmla="*/ 523724 w 4421941"/>
              <a:gd name="connsiteY4763" fmla="*/ 4339337 h 4876095"/>
              <a:gd name="connsiteX4764" fmla="*/ 520899 w 4421941"/>
              <a:gd name="connsiteY4764" fmla="*/ 4333394 h 4876095"/>
              <a:gd name="connsiteX4765" fmla="*/ 517915 w 4421941"/>
              <a:gd name="connsiteY4765" fmla="*/ 4386141 h 4876095"/>
              <a:gd name="connsiteX4766" fmla="*/ 515828 w 4421941"/>
              <a:gd name="connsiteY4766" fmla="*/ 4521540 h 4876095"/>
              <a:gd name="connsiteX4767" fmla="*/ 518246 w 4421941"/>
              <a:gd name="connsiteY4767" fmla="*/ 4590675 h 4876095"/>
              <a:gd name="connsiteX4768" fmla="*/ 516311 w 4421941"/>
              <a:gd name="connsiteY4768" fmla="*/ 4595151 h 4876095"/>
              <a:gd name="connsiteX4769" fmla="*/ 512409 w 4421941"/>
              <a:gd name="connsiteY4769" fmla="*/ 4605895 h 4876095"/>
              <a:gd name="connsiteX4770" fmla="*/ 510177 w 4421941"/>
              <a:gd name="connsiteY4770" fmla="*/ 4584163 h 4876095"/>
              <a:gd name="connsiteX4771" fmla="*/ 509206 w 4421941"/>
              <a:gd name="connsiteY4771" fmla="*/ 4605238 h 4876095"/>
              <a:gd name="connsiteX4772" fmla="*/ 504253 w 4421941"/>
              <a:gd name="connsiteY4772" fmla="*/ 4603975 h 4876095"/>
              <a:gd name="connsiteX4773" fmla="*/ 506418 w 4421941"/>
              <a:gd name="connsiteY4773" fmla="*/ 4601305 h 4876095"/>
              <a:gd name="connsiteX4774" fmla="*/ 504253 w 4421941"/>
              <a:gd name="connsiteY4774" fmla="*/ 4603975 h 4876095"/>
              <a:gd name="connsiteX4775" fmla="*/ 502275 w 4421941"/>
              <a:gd name="connsiteY4775" fmla="*/ 4611025 h 4876095"/>
              <a:gd name="connsiteX4776" fmla="*/ 500766 w 4421941"/>
              <a:gd name="connsiteY4776" fmla="*/ 4590551 h 4876095"/>
              <a:gd name="connsiteX4777" fmla="*/ 501292 w 4421941"/>
              <a:gd name="connsiteY4777" fmla="*/ 4584175 h 4876095"/>
              <a:gd name="connsiteX4778" fmla="*/ 502258 w 4421941"/>
              <a:gd name="connsiteY4778" fmla="*/ 4581246 h 4876095"/>
              <a:gd name="connsiteX4779" fmla="*/ 500115 w 4421941"/>
              <a:gd name="connsiteY4779" fmla="*/ 4581729 h 4876095"/>
              <a:gd name="connsiteX4780" fmla="*/ 498096 w 4421941"/>
              <a:gd name="connsiteY4780" fmla="*/ 4554336 h 4876095"/>
              <a:gd name="connsiteX4781" fmla="*/ 499917 w 4421941"/>
              <a:gd name="connsiteY4781" fmla="*/ 4546319 h 4876095"/>
              <a:gd name="connsiteX4782" fmla="*/ 504841 w 4421941"/>
              <a:gd name="connsiteY4782" fmla="*/ 4528178 h 4876095"/>
              <a:gd name="connsiteX4783" fmla="*/ 508048 w 4421941"/>
              <a:gd name="connsiteY4783" fmla="*/ 4505579 h 4876095"/>
              <a:gd name="connsiteX4784" fmla="*/ 497471 w 4421941"/>
              <a:gd name="connsiteY4784" fmla="*/ 4543314 h 4876095"/>
              <a:gd name="connsiteX4785" fmla="*/ 497312 w 4421941"/>
              <a:gd name="connsiteY4785" fmla="*/ 4543720 h 4876095"/>
              <a:gd name="connsiteX4786" fmla="*/ 496761 w 4421941"/>
              <a:gd name="connsiteY4786" fmla="*/ 4536253 h 4876095"/>
              <a:gd name="connsiteX4787" fmla="*/ 492878 w 4421941"/>
              <a:gd name="connsiteY4787" fmla="*/ 4406297 h 4876095"/>
              <a:gd name="connsiteX4788" fmla="*/ 490351 w 4421941"/>
              <a:gd name="connsiteY4788" fmla="*/ 4422068 h 4876095"/>
              <a:gd name="connsiteX4789" fmla="*/ 487690 w 4421941"/>
              <a:gd name="connsiteY4789" fmla="*/ 4415197 h 4876095"/>
              <a:gd name="connsiteX4790" fmla="*/ 496188 w 4421941"/>
              <a:gd name="connsiteY4790" fmla="*/ 4376105 h 4876095"/>
              <a:gd name="connsiteX4791" fmla="*/ 486834 w 4421941"/>
              <a:gd name="connsiteY4791" fmla="*/ 4404804 h 4876095"/>
              <a:gd name="connsiteX4792" fmla="*/ 486720 w 4421941"/>
              <a:gd name="connsiteY4792" fmla="*/ 4402871 h 4876095"/>
              <a:gd name="connsiteX4793" fmla="*/ 482452 w 4421941"/>
              <a:gd name="connsiteY4793" fmla="*/ 4357764 h 4876095"/>
              <a:gd name="connsiteX4794" fmla="*/ 477269 w 4421941"/>
              <a:gd name="connsiteY4794" fmla="*/ 4422367 h 4876095"/>
              <a:gd name="connsiteX4795" fmla="*/ 469691 w 4421941"/>
              <a:gd name="connsiteY4795" fmla="*/ 4416522 h 4876095"/>
              <a:gd name="connsiteX4796" fmla="*/ 466866 w 4421941"/>
              <a:gd name="connsiteY4796" fmla="*/ 4423871 h 4876095"/>
              <a:gd name="connsiteX4797" fmla="*/ 465157 w 4421941"/>
              <a:gd name="connsiteY4797" fmla="*/ 4390493 h 4876095"/>
              <a:gd name="connsiteX4798" fmla="*/ 466106 w 4421941"/>
              <a:gd name="connsiteY4798" fmla="*/ 4356330 h 4876095"/>
              <a:gd name="connsiteX4799" fmla="*/ 465673 w 4421941"/>
              <a:gd name="connsiteY4799" fmla="*/ 4355954 h 4876095"/>
              <a:gd name="connsiteX4800" fmla="*/ 464852 w 4421941"/>
              <a:gd name="connsiteY4800" fmla="*/ 4359612 h 4876095"/>
              <a:gd name="connsiteX4801" fmla="*/ 463075 w 4421941"/>
              <a:gd name="connsiteY4801" fmla="*/ 4356772 h 4876095"/>
              <a:gd name="connsiteX4802" fmla="*/ 462260 w 4421941"/>
              <a:gd name="connsiteY4802" fmla="*/ 4352986 h 4876095"/>
              <a:gd name="connsiteX4803" fmla="*/ 460509 w 4421941"/>
              <a:gd name="connsiteY4803" fmla="*/ 4351465 h 4876095"/>
              <a:gd name="connsiteX4804" fmla="*/ 460029 w 4421941"/>
              <a:gd name="connsiteY4804" fmla="*/ 4344120 h 4876095"/>
              <a:gd name="connsiteX4805" fmla="*/ 459918 w 4421941"/>
              <a:gd name="connsiteY4805" fmla="*/ 4341680 h 4876095"/>
              <a:gd name="connsiteX4806" fmla="*/ 455885 w 4421941"/>
              <a:gd name="connsiteY4806" fmla="*/ 4317536 h 4876095"/>
              <a:gd name="connsiteX4807" fmla="*/ 454030 w 4421941"/>
              <a:gd name="connsiteY4807" fmla="*/ 4307277 h 4876095"/>
              <a:gd name="connsiteX4808" fmla="*/ 453418 w 4421941"/>
              <a:gd name="connsiteY4808" fmla="*/ 4310615 h 4876095"/>
              <a:gd name="connsiteX4809" fmla="*/ 451742 w 4421941"/>
              <a:gd name="connsiteY4809" fmla="*/ 4342583 h 4876095"/>
              <a:gd name="connsiteX4810" fmla="*/ 449949 w 4421941"/>
              <a:gd name="connsiteY4810" fmla="*/ 4385074 h 4876095"/>
              <a:gd name="connsiteX4811" fmla="*/ 442400 w 4421941"/>
              <a:gd name="connsiteY4811" fmla="*/ 4468099 h 4876095"/>
              <a:gd name="connsiteX4812" fmla="*/ 441857 w 4421941"/>
              <a:gd name="connsiteY4812" fmla="*/ 4387720 h 4876095"/>
              <a:gd name="connsiteX4813" fmla="*/ 439305 w 4421941"/>
              <a:gd name="connsiteY4813" fmla="*/ 4349377 h 4876095"/>
              <a:gd name="connsiteX4814" fmla="*/ 433083 w 4421941"/>
              <a:gd name="connsiteY4814" fmla="*/ 4340005 h 4876095"/>
              <a:gd name="connsiteX4815" fmla="*/ 435831 w 4421941"/>
              <a:gd name="connsiteY4815" fmla="*/ 4302183 h 4876095"/>
              <a:gd name="connsiteX4816" fmla="*/ 429824 w 4421941"/>
              <a:gd name="connsiteY4816" fmla="*/ 4301969 h 4876095"/>
              <a:gd name="connsiteX4817" fmla="*/ 426681 w 4421941"/>
              <a:gd name="connsiteY4817" fmla="*/ 4299995 h 4876095"/>
              <a:gd name="connsiteX4818" fmla="*/ 422886 w 4421941"/>
              <a:gd name="connsiteY4818" fmla="*/ 4315215 h 4876095"/>
              <a:gd name="connsiteX4819" fmla="*/ 419068 w 4421941"/>
              <a:gd name="connsiteY4819" fmla="*/ 4311888 h 4876095"/>
              <a:gd name="connsiteX4820" fmla="*/ 418569 w 4421941"/>
              <a:gd name="connsiteY4820" fmla="*/ 4309572 h 4876095"/>
              <a:gd name="connsiteX4821" fmla="*/ 414515 w 4421941"/>
              <a:gd name="connsiteY4821" fmla="*/ 4346258 h 4876095"/>
              <a:gd name="connsiteX4822" fmla="*/ 415119 w 4421941"/>
              <a:gd name="connsiteY4822" fmla="*/ 4359325 h 4876095"/>
              <a:gd name="connsiteX4823" fmla="*/ 445503 w 4421941"/>
              <a:gd name="connsiteY4823" fmla="*/ 4610275 h 4876095"/>
              <a:gd name="connsiteX4824" fmla="*/ 458962 w 4421941"/>
              <a:gd name="connsiteY4824" fmla="*/ 4836194 h 4876095"/>
              <a:gd name="connsiteX4825" fmla="*/ 460845 w 4421941"/>
              <a:gd name="connsiteY4825" fmla="*/ 4867789 h 4876095"/>
              <a:gd name="connsiteX4826" fmla="*/ 456705 w 4421941"/>
              <a:gd name="connsiteY4826" fmla="*/ 4871745 h 4876095"/>
              <a:gd name="connsiteX4827" fmla="*/ 448446 w 4421941"/>
              <a:gd name="connsiteY4827" fmla="*/ 4876095 h 4876095"/>
              <a:gd name="connsiteX4828" fmla="*/ 442565 w 4421941"/>
              <a:gd name="connsiteY4828" fmla="*/ 4815785 h 4876095"/>
              <a:gd name="connsiteX4829" fmla="*/ 428022 w 4421941"/>
              <a:gd name="connsiteY4829" fmla="*/ 4732814 h 4876095"/>
              <a:gd name="connsiteX4830" fmla="*/ 423554 w 4421941"/>
              <a:gd name="connsiteY4830" fmla="*/ 4686771 h 4876095"/>
              <a:gd name="connsiteX4831" fmla="*/ 423554 w 4421941"/>
              <a:gd name="connsiteY4831" fmla="*/ 4686771 h 4876095"/>
              <a:gd name="connsiteX4832" fmla="*/ 428022 w 4421941"/>
              <a:gd name="connsiteY4832" fmla="*/ 4732814 h 4876095"/>
              <a:gd name="connsiteX4833" fmla="*/ 431174 w 4421941"/>
              <a:gd name="connsiteY4833" fmla="*/ 4833189 h 4876095"/>
              <a:gd name="connsiteX4834" fmla="*/ 434089 w 4421941"/>
              <a:gd name="connsiteY4834" fmla="*/ 4869834 h 4876095"/>
              <a:gd name="connsiteX4835" fmla="*/ 425726 w 4421941"/>
              <a:gd name="connsiteY4835" fmla="*/ 4870684 h 4876095"/>
              <a:gd name="connsiteX4836" fmla="*/ 421284 w 4421941"/>
              <a:gd name="connsiteY4836" fmla="*/ 4865468 h 4876095"/>
              <a:gd name="connsiteX4837" fmla="*/ 392569 w 4421941"/>
              <a:gd name="connsiteY4837" fmla="*/ 4569903 h 4876095"/>
              <a:gd name="connsiteX4838" fmla="*/ 370604 w 4421941"/>
              <a:gd name="connsiteY4838" fmla="*/ 4394674 h 4876095"/>
              <a:gd name="connsiteX4839" fmla="*/ 369453 w 4421941"/>
              <a:gd name="connsiteY4839" fmla="*/ 4387746 h 4876095"/>
              <a:gd name="connsiteX4840" fmla="*/ 369709 w 4421941"/>
              <a:gd name="connsiteY4840" fmla="*/ 4397531 h 4876095"/>
              <a:gd name="connsiteX4841" fmla="*/ 365008 w 4421941"/>
              <a:gd name="connsiteY4841" fmla="*/ 4444268 h 4876095"/>
              <a:gd name="connsiteX4842" fmla="*/ 364662 w 4421941"/>
              <a:gd name="connsiteY4842" fmla="*/ 4467305 h 4876095"/>
              <a:gd name="connsiteX4843" fmla="*/ 364293 w 4421941"/>
              <a:gd name="connsiteY4843" fmla="*/ 4466886 h 4876095"/>
              <a:gd name="connsiteX4844" fmla="*/ 360035 w 4421941"/>
              <a:gd name="connsiteY4844" fmla="*/ 4478532 h 4876095"/>
              <a:gd name="connsiteX4845" fmla="*/ 358522 w 4421941"/>
              <a:gd name="connsiteY4845" fmla="*/ 4482912 h 4876095"/>
              <a:gd name="connsiteX4846" fmla="*/ 358308 w 4421941"/>
              <a:gd name="connsiteY4846" fmla="*/ 4475632 h 4876095"/>
              <a:gd name="connsiteX4847" fmla="*/ 358361 w 4421941"/>
              <a:gd name="connsiteY4847" fmla="*/ 4428125 h 4876095"/>
              <a:gd name="connsiteX4848" fmla="*/ 363886 w 4421941"/>
              <a:gd name="connsiteY4848" fmla="*/ 4410956 h 4876095"/>
              <a:gd name="connsiteX4849" fmla="*/ 369419 w 4421941"/>
              <a:gd name="connsiteY4849" fmla="*/ 4387546 h 4876095"/>
              <a:gd name="connsiteX4850" fmla="*/ 362368 w 4421941"/>
              <a:gd name="connsiteY4850" fmla="*/ 4345109 h 4876095"/>
              <a:gd name="connsiteX4851" fmla="*/ 358438 w 4421941"/>
              <a:gd name="connsiteY4851" fmla="*/ 4360266 h 4876095"/>
              <a:gd name="connsiteX4852" fmla="*/ 358441 w 4421941"/>
              <a:gd name="connsiteY4852" fmla="*/ 4357326 h 4876095"/>
              <a:gd name="connsiteX4853" fmla="*/ 357191 w 4421941"/>
              <a:gd name="connsiteY4853" fmla="*/ 4335021 h 4876095"/>
              <a:gd name="connsiteX4854" fmla="*/ 352439 w 4421941"/>
              <a:gd name="connsiteY4854" fmla="*/ 4321826 h 4876095"/>
              <a:gd name="connsiteX4855" fmla="*/ 350405 w 4421941"/>
              <a:gd name="connsiteY4855" fmla="*/ 4327118 h 4876095"/>
              <a:gd name="connsiteX4856" fmla="*/ 348061 w 4421941"/>
              <a:gd name="connsiteY4856" fmla="*/ 4328623 h 4876095"/>
              <a:gd name="connsiteX4857" fmla="*/ 351390 w 4421941"/>
              <a:gd name="connsiteY4857" fmla="*/ 4351683 h 4876095"/>
              <a:gd name="connsiteX4858" fmla="*/ 350829 w 4421941"/>
              <a:gd name="connsiteY4858" fmla="*/ 4382120 h 4876095"/>
              <a:gd name="connsiteX4859" fmla="*/ 340711 w 4421941"/>
              <a:gd name="connsiteY4859" fmla="*/ 4398713 h 4876095"/>
              <a:gd name="connsiteX4860" fmla="*/ 352638 w 4421941"/>
              <a:gd name="connsiteY4860" fmla="*/ 4518265 h 4876095"/>
              <a:gd name="connsiteX4861" fmla="*/ 338252 w 4421941"/>
              <a:gd name="connsiteY4861" fmla="*/ 4537936 h 4876095"/>
              <a:gd name="connsiteX4862" fmla="*/ 338468 w 4421941"/>
              <a:gd name="connsiteY4862" fmla="*/ 4545191 h 4876095"/>
              <a:gd name="connsiteX4863" fmla="*/ 340398 w 4421941"/>
              <a:gd name="connsiteY4863" fmla="*/ 4552414 h 4876095"/>
              <a:gd name="connsiteX4864" fmla="*/ 340198 w 4421941"/>
              <a:gd name="connsiteY4864" fmla="*/ 4561527 h 4876095"/>
              <a:gd name="connsiteX4865" fmla="*/ 338644 w 4421941"/>
              <a:gd name="connsiteY4865" fmla="*/ 4562593 h 4876095"/>
              <a:gd name="connsiteX4866" fmla="*/ 340077 w 4421941"/>
              <a:gd name="connsiteY4866" fmla="*/ 4566952 h 4876095"/>
              <a:gd name="connsiteX4867" fmla="*/ 340198 w 4421941"/>
              <a:gd name="connsiteY4867" fmla="*/ 4561527 h 4876095"/>
              <a:gd name="connsiteX4868" fmla="*/ 342425 w 4421941"/>
              <a:gd name="connsiteY4868" fmla="*/ 4559999 h 4876095"/>
              <a:gd name="connsiteX4869" fmla="*/ 335340 w 4421941"/>
              <a:gd name="connsiteY4869" fmla="*/ 4592460 h 4876095"/>
              <a:gd name="connsiteX4870" fmla="*/ 321110 w 4421941"/>
              <a:gd name="connsiteY4870" fmla="*/ 4468257 h 4876095"/>
              <a:gd name="connsiteX4871" fmla="*/ 304563 w 4421941"/>
              <a:gd name="connsiteY4871" fmla="*/ 4446537 h 4876095"/>
              <a:gd name="connsiteX4872" fmla="*/ 278685 w 4421941"/>
              <a:gd name="connsiteY4872" fmla="*/ 4333892 h 4876095"/>
              <a:gd name="connsiteX4873" fmla="*/ 277117 w 4421941"/>
              <a:gd name="connsiteY4873" fmla="*/ 4322177 h 4876095"/>
              <a:gd name="connsiteX4874" fmla="*/ 276439 w 4421941"/>
              <a:gd name="connsiteY4874" fmla="*/ 4316693 h 4876095"/>
              <a:gd name="connsiteX4875" fmla="*/ 271906 w 4421941"/>
              <a:gd name="connsiteY4875" fmla="*/ 4316646 h 4876095"/>
              <a:gd name="connsiteX4876" fmla="*/ 269323 w 4421941"/>
              <a:gd name="connsiteY4876" fmla="*/ 4347902 h 4876095"/>
              <a:gd name="connsiteX4877" fmla="*/ 264735 w 4421941"/>
              <a:gd name="connsiteY4877" fmla="*/ 4341436 h 4876095"/>
              <a:gd name="connsiteX4878" fmla="*/ 264058 w 4421941"/>
              <a:gd name="connsiteY4878" fmla="*/ 4329907 h 4876095"/>
              <a:gd name="connsiteX4879" fmla="*/ 255967 w 4421941"/>
              <a:gd name="connsiteY4879" fmla="*/ 4332555 h 4876095"/>
              <a:gd name="connsiteX4880" fmla="*/ 256845 w 4421941"/>
              <a:gd name="connsiteY4880" fmla="*/ 4327807 h 4876095"/>
              <a:gd name="connsiteX4881" fmla="*/ 257273 w 4421941"/>
              <a:gd name="connsiteY4881" fmla="*/ 4316853 h 4876095"/>
              <a:gd name="connsiteX4882" fmla="*/ 257381 w 4421941"/>
              <a:gd name="connsiteY4882" fmla="*/ 4316433 h 4876095"/>
              <a:gd name="connsiteX4883" fmla="*/ 270214 w 4421941"/>
              <a:gd name="connsiteY4883" fmla="*/ 4265586 h 4876095"/>
              <a:gd name="connsiteX4884" fmla="*/ 268036 w 4421941"/>
              <a:gd name="connsiteY4884" fmla="*/ 4247606 h 4876095"/>
              <a:gd name="connsiteX4885" fmla="*/ 267280 w 4421941"/>
              <a:gd name="connsiteY4885" fmla="*/ 4241571 h 4876095"/>
              <a:gd name="connsiteX4886" fmla="*/ 246564 w 4421941"/>
              <a:gd name="connsiteY4886" fmla="*/ 4325240 h 4876095"/>
              <a:gd name="connsiteX4887" fmla="*/ 246001 w 4421941"/>
              <a:gd name="connsiteY4887" fmla="*/ 4326953 h 4876095"/>
              <a:gd name="connsiteX4888" fmla="*/ 245235 w 4421941"/>
              <a:gd name="connsiteY4888" fmla="*/ 4317760 h 4876095"/>
              <a:gd name="connsiteX4889" fmla="*/ 244758 w 4421941"/>
              <a:gd name="connsiteY4889" fmla="*/ 4316491 h 4876095"/>
              <a:gd name="connsiteX4890" fmla="*/ 245566 w 4421941"/>
              <a:gd name="connsiteY4890" fmla="*/ 4313875 h 4876095"/>
              <a:gd name="connsiteX4891" fmla="*/ 264013 w 4421941"/>
              <a:gd name="connsiteY4891" fmla="*/ 4232425 h 4876095"/>
              <a:gd name="connsiteX4892" fmla="*/ 265395 w 4421941"/>
              <a:gd name="connsiteY4892" fmla="*/ 4226529 h 4876095"/>
              <a:gd name="connsiteX4893" fmla="*/ 262408 w 4421941"/>
              <a:gd name="connsiteY4893" fmla="*/ 4202694 h 4876095"/>
              <a:gd name="connsiteX4894" fmla="*/ 250558 w 4421941"/>
              <a:gd name="connsiteY4894" fmla="*/ 4249396 h 4876095"/>
              <a:gd name="connsiteX4895" fmla="*/ 235008 w 4421941"/>
              <a:gd name="connsiteY4895" fmla="*/ 4300253 h 4876095"/>
              <a:gd name="connsiteX4896" fmla="*/ 236594 w 4421941"/>
              <a:gd name="connsiteY4896" fmla="*/ 4313033 h 4876095"/>
              <a:gd name="connsiteX4897" fmla="*/ 238111 w 4421941"/>
              <a:gd name="connsiteY4897" fmla="*/ 4324072 h 4876095"/>
              <a:gd name="connsiteX4898" fmla="*/ 239031 w 4421941"/>
              <a:gd name="connsiteY4898" fmla="*/ 4334564 h 4876095"/>
              <a:gd name="connsiteX4899" fmla="*/ 240615 w 4421941"/>
              <a:gd name="connsiteY4899" fmla="*/ 4328547 h 4876095"/>
              <a:gd name="connsiteX4900" fmla="*/ 241584 w 4421941"/>
              <a:gd name="connsiteY4900" fmla="*/ 4325812 h 4876095"/>
              <a:gd name="connsiteX4901" fmla="*/ 241700 w 4421941"/>
              <a:gd name="connsiteY4901" fmla="*/ 4333635 h 4876095"/>
              <a:gd name="connsiteX4902" fmla="*/ 241884 w 4421941"/>
              <a:gd name="connsiteY4902" fmla="*/ 4339502 h 4876095"/>
              <a:gd name="connsiteX4903" fmla="*/ 240209 w 4421941"/>
              <a:gd name="connsiteY4903" fmla="*/ 4344604 h 4876095"/>
              <a:gd name="connsiteX4904" fmla="*/ 239954 w 4421941"/>
              <a:gd name="connsiteY4904" fmla="*/ 4345110 h 4876095"/>
              <a:gd name="connsiteX4905" fmla="*/ 243582 w 4421941"/>
              <a:gd name="connsiteY4905" fmla="*/ 4386505 h 4876095"/>
              <a:gd name="connsiteX4906" fmla="*/ 247394 w 4421941"/>
              <a:gd name="connsiteY4906" fmla="*/ 4426596 h 4876095"/>
              <a:gd name="connsiteX4907" fmla="*/ 269954 w 4421941"/>
              <a:gd name="connsiteY4907" fmla="*/ 4688663 h 4876095"/>
              <a:gd name="connsiteX4908" fmla="*/ 277955 w 4421941"/>
              <a:gd name="connsiteY4908" fmla="*/ 4782834 h 4876095"/>
              <a:gd name="connsiteX4909" fmla="*/ 270429 w 4421941"/>
              <a:gd name="connsiteY4909" fmla="*/ 4779468 h 4876095"/>
              <a:gd name="connsiteX4910" fmla="*/ 268278 w 4421941"/>
              <a:gd name="connsiteY4910" fmla="*/ 4778330 h 4876095"/>
              <a:gd name="connsiteX4911" fmla="*/ 250890 w 4421941"/>
              <a:gd name="connsiteY4911" fmla="*/ 4628499 h 4876095"/>
              <a:gd name="connsiteX4912" fmla="*/ 234792 w 4421941"/>
              <a:gd name="connsiteY4912" fmla="*/ 4486884 h 4876095"/>
              <a:gd name="connsiteX4913" fmla="*/ 203518 w 4421941"/>
              <a:gd name="connsiteY4913" fmla="*/ 4472458 h 4876095"/>
              <a:gd name="connsiteX4914" fmla="*/ 189838 w 4421941"/>
              <a:gd name="connsiteY4914" fmla="*/ 4407818 h 4876095"/>
              <a:gd name="connsiteX4915" fmla="*/ 170347 w 4421941"/>
              <a:gd name="connsiteY4915" fmla="*/ 4345090 h 4876095"/>
              <a:gd name="connsiteX4916" fmla="*/ 138266 w 4421941"/>
              <a:gd name="connsiteY4916" fmla="*/ 4134187 h 4876095"/>
              <a:gd name="connsiteX4917" fmla="*/ 138488 w 4421941"/>
              <a:gd name="connsiteY4917" fmla="*/ 4123732 h 4876095"/>
              <a:gd name="connsiteX4918" fmla="*/ 138375 w 4421941"/>
              <a:gd name="connsiteY4918" fmla="*/ 4116994 h 4876095"/>
              <a:gd name="connsiteX4919" fmla="*/ 129072 w 4421941"/>
              <a:gd name="connsiteY4919" fmla="*/ 4116738 h 4876095"/>
              <a:gd name="connsiteX4920" fmla="*/ 148902 w 4421941"/>
              <a:gd name="connsiteY4920" fmla="*/ 4211675 h 4876095"/>
              <a:gd name="connsiteX4921" fmla="*/ 157009 w 4421941"/>
              <a:gd name="connsiteY4921" fmla="*/ 4292829 h 4876095"/>
              <a:gd name="connsiteX4922" fmla="*/ 144543 w 4421941"/>
              <a:gd name="connsiteY4922" fmla="*/ 4316374 h 4876095"/>
              <a:gd name="connsiteX4923" fmla="*/ 151271 w 4421941"/>
              <a:gd name="connsiteY4923" fmla="*/ 4378668 h 4876095"/>
              <a:gd name="connsiteX4924" fmla="*/ 144135 w 4421941"/>
              <a:gd name="connsiteY4924" fmla="*/ 4424666 h 4876095"/>
              <a:gd name="connsiteX4925" fmla="*/ 134810 w 4421941"/>
              <a:gd name="connsiteY4925" fmla="*/ 4333741 h 4876095"/>
              <a:gd name="connsiteX4926" fmla="*/ 117918 w 4421941"/>
              <a:gd name="connsiteY4926" fmla="*/ 4299644 h 4876095"/>
              <a:gd name="connsiteX4927" fmla="*/ 118440 w 4421941"/>
              <a:gd name="connsiteY4927" fmla="*/ 4263676 h 4876095"/>
              <a:gd name="connsiteX4928" fmla="*/ 101936 w 4421941"/>
              <a:gd name="connsiteY4928" fmla="*/ 4230352 h 4876095"/>
              <a:gd name="connsiteX4929" fmla="*/ 85271 w 4421941"/>
              <a:gd name="connsiteY4929" fmla="*/ 4136310 h 4876095"/>
              <a:gd name="connsiteX4930" fmla="*/ 82187 w 4421941"/>
              <a:gd name="connsiteY4930" fmla="*/ 4119886 h 4876095"/>
              <a:gd name="connsiteX4931" fmla="*/ 80329 w 4421941"/>
              <a:gd name="connsiteY4931" fmla="*/ 4110058 h 4876095"/>
              <a:gd name="connsiteX4932" fmla="*/ 78007 w 4421941"/>
              <a:gd name="connsiteY4932" fmla="*/ 4109605 h 4876095"/>
              <a:gd name="connsiteX4933" fmla="*/ 68971 w 4421941"/>
              <a:gd name="connsiteY4933" fmla="*/ 4106586 h 4876095"/>
              <a:gd name="connsiteX4934" fmla="*/ 70512 w 4421941"/>
              <a:gd name="connsiteY4934" fmla="*/ 4124288 h 4876095"/>
              <a:gd name="connsiteX4935" fmla="*/ 94416 w 4421941"/>
              <a:gd name="connsiteY4935" fmla="*/ 4275576 h 4876095"/>
              <a:gd name="connsiteX4936" fmla="*/ 108464 w 4421941"/>
              <a:gd name="connsiteY4936" fmla="*/ 4448123 h 4876095"/>
              <a:gd name="connsiteX4937" fmla="*/ 107900 w 4421941"/>
              <a:gd name="connsiteY4937" fmla="*/ 4495694 h 4876095"/>
              <a:gd name="connsiteX4938" fmla="*/ 81996 w 4421941"/>
              <a:gd name="connsiteY4938" fmla="*/ 4287519 h 4876095"/>
              <a:gd name="connsiteX4939" fmla="*/ 61318 w 4421941"/>
              <a:gd name="connsiteY4939" fmla="*/ 4232135 h 4876095"/>
              <a:gd name="connsiteX4940" fmla="*/ 65516 w 4421941"/>
              <a:gd name="connsiteY4940" fmla="*/ 4349726 h 4876095"/>
              <a:gd name="connsiteX4941" fmla="*/ 100732 w 4421941"/>
              <a:gd name="connsiteY4941" fmla="*/ 4716990 h 4876095"/>
              <a:gd name="connsiteX4942" fmla="*/ 100841 w 4421941"/>
              <a:gd name="connsiteY4942" fmla="*/ 4718180 h 4876095"/>
              <a:gd name="connsiteX4943" fmla="*/ 100784 w 4421941"/>
              <a:gd name="connsiteY4943" fmla="*/ 4718092 h 4876095"/>
              <a:gd name="connsiteX4944" fmla="*/ 69289 w 4421941"/>
              <a:gd name="connsiteY4944" fmla="*/ 4594704 h 4876095"/>
              <a:gd name="connsiteX4945" fmla="*/ 40769 w 4421941"/>
              <a:gd name="connsiteY4945" fmla="*/ 4273035 h 4876095"/>
              <a:gd name="connsiteX4946" fmla="*/ 28305 w 4421941"/>
              <a:gd name="connsiteY4946" fmla="*/ 4093124 h 4876095"/>
              <a:gd name="connsiteX4947" fmla="*/ 32885 w 4421941"/>
              <a:gd name="connsiteY4947" fmla="*/ 4065522 h 4876095"/>
              <a:gd name="connsiteX4948" fmla="*/ 35705 w 4421941"/>
              <a:gd name="connsiteY4948" fmla="*/ 4054566 h 4876095"/>
              <a:gd name="connsiteX4949" fmla="*/ 21508 w 4421941"/>
              <a:gd name="connsiteY4949" fmla="*/ 4025554 h 4876095"/>
              <a:gd name="connsiteX4950" fmla="*/ 2837 w 4421941"/>
              <a:gd name="connsiteY4950" fmla="*/ 3956030 h 4876095"/>
              <a:gd name="connsiteX4951" fmla="*/ 24732 w 4421941"/>
              <a:gd name="connsiteY4951" fmla="*/ 3812001 h 4876095"/>
              <a:gd name="connsiteX4952" fmla="*/ 31514 w 4421941"/>
              <a:gd name="connsiteY4952" fmla="*/ 3787803 h 4876095"/>
              <a:gd name="connsiteX4953" fmla="*/ 29117 w 4421941"/>
              <a:gd name="connsiteY4953" fmla="*/ 3707165 h 4876095"/>
              <a:gd name="connsiteX4954" fmla="*/ 27930 w 4421941"/>
              <a:gd name="connsiteY4954" fmla="*/ 3598491 h 4876095"/>
              <a:gd name="connsiteX4955" fmla="*/ 94037 w 4421941"/>
              <a:gd name="connsiteY4955" fmla="*/ 3060903 h 4876095"/>
              <a:gd name="connsiteX4956" fmla="*/ 98234 w 4421941"/>
              <a:gd name="connsiteY4956" fmla="*/ 2869661 h 4876095"/>
              <a:gd name="connsiteX4957" fmla="*/ 108715 w 4421941"/>
              <a:gd name="connsiteY4957" fmla="*/ 2652184 h 4876095"/>
              <a:gd name="connsiteX4958" fmla="*/ 113489 w 4421941"/>
              <a:gd name="connsiteY4958" fmla="*/ 2545372 h 4876095"/>
              <a:gd name="connsiteX4959" fmla="*/ 123969 w 4421941"/>
              <a:gd name="connsiteY4959" fmla="*/ 2438528 h 4876095"/>
              <a:gd name="connsiteX4960" fmla="*/ 117293 w 4421941"/>
              <a:gd name="connsiteY4960" fmla="*/ 2376543 h 4876095"/>
              <a:gd name="connsiteX4961" fmla="*/ 116326 w 4421941"/>
              <a:gd name="connsiteY4961" fmla="*/ 2308817 h 4876095"/>
              <a:gd name="connsiteX4962" fmla="*/ 132547 w 4421941"/>
              <a:gd name="connsiteY4962" fmla="*/ 2060846 h 4876095"/>
              <a:gd name="connsiteX4963" fmla="*/ 154443 w 4421941"/>
              <a:gd name="connsiteY4963" fmla="*/ 1812840 h 4876095"/>
              <a:gd name="connsiteX4964" fmla="*/ 177340 w 4421941"/>
              <a:gd name="connsiteY4964" fmla="*/ 1721282 h 4876095"/>
              <a:gd name="connsiteX4965" fmla="*/ 173503 w 4421941"/>
              <a:gd name="connsiteY4965" fmla="*/ 1680259 h 4876095"/>
              <a:gd name="connsiteX4966" fmla="*/ 169697 w 4421941"/>
              <a:gd name="connsiteY4966" fmla="*/ 1644980 h 4876095"/>
              <a:gd name="connsiteX4967" fmla="*/ 187820 w 4421941"/>
              <a:gd name="connsiteY4967" fmla="*/ 1638303 h 4876095"/>
              <a:gd name="connsiteX4968" fmla="*/ 192171 w 4421941"/>
              <a:gd name="connsiteY4968" fmla="*/ 1637962 h 4876095"/>
              <a:gd name="connsiteX4969" fmla="*/ 192761 w 4421941"/>
              <a:gd name="connsiteY4969" fmla="*/ 1631736 h 4876095"/>
              <a:gd name="connsiteX4970" fmla="*/ 193796 w 4421941"/>
              <a:gd name="connsiteY4970" fmla="*/ 1615292 h 4876095"/>
              <a:gd name="connsiteX4971" fmla="*/ 184951 w 4421941"/>
              <a:gd name="connsiteY4971" fmla="*/ 1599183 h 4876095"/>
              <a:gd name="connsiteX4972" fmla="*/ 177341 w 4421941"/>
              <a:gd name="connsiteY4972" fmla="*/ 1583928 h 4876095"/>
              <a:gd name="connsiteX4973" fmla="*/ 169698 w 4421941"/>
              <a:gd name="connsiteY4973" fmla="*/ 1568674 h 4876095"/>
              <a:gd name="connsiteX4974" fmla="*/ 173503 w 4421941"/>
              <a:gd name="connsiteY4974" fmla="*/ 1516203 h 4876095"/>
              <a:gd name="connsiteX4975" fmla="*/ 180421 w 4421941"/>
              <a:gd name="connsiteY4975" fmla="*/ 1490347 h 4876095"/>
              <a:gd name="connsiteX4976" fmla="*/ 184077 w 4421941"/>
              <a:gd name="connsiteY4976" fmla="*/ 1486491 h 4876095"/>
              <a:gd name="connsiteX4977" fmla="*/ 183988 w 4421941"/>
              <a:gd name="connsiteY4977" fmla="*/ 1484860 h 4876095"/>
              <a:gd name="connsiteX4978" fmla="*/ 188606 w 4421941"/>
              <a:gd name="connsiteY4978" fmla="*/ 1432067 h 4876095"/>
              <a:gd name="connsiteX4979" fmla="*/ 191497 w 4421941"/>
              <a:gd name="connsiteY4979" fmla="*/ 1394107 h 4876095"/>
              <a:gd name="connsiteX4980" fmla="*/ 189724 w 4421941"/>
              <a:gd name="connsiteY4980" fmla="*/ 1332118 h 4876095"/>
              <a:gd name="connsiteX4981" fmla="*/ 192563 w 4421941"/>
              <a:gd name="connsiteY4981" fmla="*/ 1232950 h 4876095"/>
              <a:gd name="connsiteX4982" fmla="*/ 212219 w 4421941"/>
              <a:gd name="connsiteY4982" fmla="*/ 1143051 h 4876095"/>
              <a:gd name="connsiteX4983" fmla="*/ 218433 w 4421941"/>
              <a:gd name="connsiteY4983" fmla="*/ 1080271 h 4876095"/>
              <a:gd name="connsiteX4984" fmla="*/ 227498 w 4421941"/>
              <a:gd name="connsiteY4984" fmla="*/ 1017311 h 4876095"/>
              <a:gd name="connsiteX4985" fmla="*/ 223171 w 4421941"/>
              <a:gd name="connsiteY4985" fmla="*/ 1019293 h 4876095"/>
              <a:gd name="connsiteX4986" fmla="*/ 215561 w 4421941"/>
              <a:gd name="connsiteY4986" fmla="*/ 1011649 h 4876095"/>
              <a:gd name="connsiteX4987" fmla="*/ 230457 w 4421941"/>
              <a:gd name="connsiteY4987" fmla="*/ 996753 h 4876095"/>
              <a:gd name="connsiteX4988" fmla="*/ 238043 w 4421941"/>
              <a:gd name="connsiteY4988" fmla="*/ 944065 h 4876095"/>
              <a:gd name="connsiteX4989" fmla="*/ 241553 w 4421941"/>
              <a:gd name="connsiteY4989" fmla="*/ 905004 h 4876095"/>
              <a:gd name="connsiteX4990" fmla="*/ 230815 w 4421941"/>
              <a:gd name="connsiteY4990" fmla="*/ 897193 h 4876095"/>
              <a:gd name="connsiteX4991" fmla="*/ 246069 w 4421941"/>
              <a:gd name="connsiteY4991" fmla="*/ 820888 h 4876095"/>
              <a:gd name="connsiteX4992" fmla="*/ 248372 w 4421941"/>
              <a:gd name="connsiteY4992" fmla="*/ 829144 h 4876095"/>
              <a:gd name="connsiteX4993" fmla="*/ 250608 w 4421941"/>
              <a:gd name="connsiteY4993" fmla="*/ 804264 h 4876095"/>
              <a:gd name="connsiteX4994" fmla="*/ 250877 w 4421941"/>
              <a:gd name="connsiteY4994" fmla="*/ 802375 h 4876095"/>
              <a:gd name="connsiteX4995" fmla="*/ 250373 w 4421941"/>
              <a:gd name="connsiteY4995" fmla="*/ 802071 h 4876095"/>
              <a:gd name="connsiteX4996" fmla="*/ 246069 w 4421941"/>
              <a:gd name="connsiteY4996" fmla="*/ 759840 h 4876095"/>
              <a:gd name="connsiteX4997" fmla="*/ 248251 w 4421941"/>
              <a:gd name="connsiteY4997" fmla="*/ 761264 h 4876095"/>
              <a:gd name="connsiteX4998" fmla="*/ 251466 w 4421941"/>
              <a:gd name="connsiteY4998" fmla="*/ 748206 h 4876095"/>
              <a:gd name="connsiteX4999" fmla="*/ 249886 w 4421941"/>
              <a:gd name="connsiteY4999" fmla="*/ 762333 h 4876095"/>
              <a:gd name="connsiteX5000" fmla="*/ 256011 w 4421941"/>
              <a:gd name="connsiteY5000" fmla="*/ 766331 h 4876095"/>
              <a:gd name="connsiteX5001" fmla="*/ 263061 w 4421941"/>
              <a:gd name="connsiteY5001" fmla="*/ 716852 h 4876095"/>
              <a:gd name="connsiteX5002" fmla="*/ 322016 w 4421941"/>
              <a:gd name="connsiteY5002" fmla="*/ 454901 h 4876095"/>
              <a:gd name="connsiteX5003" fmla="*/ 339260 w 4421941"/>
              <a:gd name="connsiteY5003" fmla="*/ 403262 h 4876095"/>
              <a:gd name="connsiteX5004" fmla="*/ 340746 w 4421941"/>
              <a:gd name="connsiteY5004" fmla="*/ 388740 h 4876095"/>
              <a:gd name="connsiteX5005" fmla="*/ 341454 w 4421941"/>
              <a:gd name="connsiteY5005" fmla="*/ 388519 h 4876095"/>
              <a:gd name="connsiteX5006" fmla="*/ 341008 w 4421941"/>
              <a:gd name="connsiteY5006" fmla="*/ 386185 h 4876095"/>
              <a:gd name="connsiteX5007" fmla="*/ 340746 w 4421941"/>
              <a:gd name="connsiteY5007" fmla="*/ 388740 h 4876095"/>
              <a:gd name="connsiteX5008" fmla="*/ 338060 w 4421941"/>
              <a:gd name="connsiteY5008" fmla="*/ 389582 h 4876095"/>
              <a:gd name="connsiteX5009" fmla="*/ 345391 w 4421941"/>
              <a:gd name="connsiteY5009" fmla="*/ 341891 h 4876095"/>
              <a:gd name="connsiteX5010" fmla="*/ 340242 w 4421941"/>
              <a:gd name="connsiteY5010" fmla="*/ 351621 h 4876095"/>
              <a:gd name="connsiteX5011" fmla="*/ 330811 w 4421941"/>
              <a:gd name="connsiteY5011" fmla="*/ 354885 h 4876095"/>
              <a:gd name="connsiteX5012" fmla="*/ 318594 w 4421941"/>
              <a:gd name="connsiteY5012" fmla="*/ 392377 h 4876095"/>
              <a:gd name="connsiteX5013" fmla="*/ 300122 w 4421941"/>
              <a:gd name="connsiteY5013" fmla="*/ 453382 h 4876095"/>
              <a:gd name="connsiteX5014" fmla="*/ 284631 w 4421941"/>
              <a:gd name="connsiteY5014" fmla="*/ 506443 h 4876095"/>
              <a:gd name="connsiteX5015" fmla="*/ 287187 w 4421941"/>
              <a:gd name="connsiteY5015" fmla="*/ 492871 h 4876095"/>
              <a:gd name="connsiteX5016" fmla="*/ 307472 w 4421941"/>
              <a:gd name="connsiteY5016" fmla="*/ 424250 h 4876095"/>
              <a:gd name="connsiteX5017" fmla="*/ 346210 w 4421941"/>
              <a:gd name="connsiteY5017" fmla="*/ 281519 h 4876095"/>
              <a:gd name="connsiteX5018" fmla="*/ 369779 w 4421941"/>
              <a:gd name="connsiteY5018" fmla="*/ 206585 h 4876095"/>
              <a:gd name="connsiteX5019" fmla="*/ 393107 w 4421941"/>
              <a:gd name="connsiteY5019" fmla="*/ 137624 h 4876095"/>
              <a:gd name="connsiteX5020" fmla="*/ 369257 w 4421941"/>
              <a:gd name="connsiteY5020" fmla="*/ 219529 h 4876095"/>
              <a:gd name="connsiteX5021" fmla="*/ 362189 w 4421941"/>
              <a:gd name="connsiteY5021" fmla="*/ 247293 h 4876095"/>
              <a:gd name="connsiteX5022" fmla="*/ 375209 w 4421941"/>
              <a:gd name="connsiteY5022" fmla="*/ 224699 h 4876095"/>
              <a:gd name="connsiteX5023" fmla="*/ 434008 w 4421941"/>
              <a:gd name="connsiteY5023" fmla="*/ 43040 h 4876095"/>
              <a:gd name="connsiteX5024" fmla="*/ 385188 w 4421941"/>
              <a:gd name="connsiteY5024" fmla="*/ 213206 h 4876095"/>
              <a:gd name="connsiteX5025" fmla="*/ 384112 w 4421941"/>
              <a:gd name="connsiteY5025" fmla="*/ 226473 h 4876095"/>
              <a:gd name="connsiteX5026" fmla="*/ 387068 w 4421941"/>
              <a:gd name="connsiteY5026" fmla="*/ 214839 h 4876095"/>
              <a:gd name="connsiteX5027" fmla="*/ 417669 w 4421941"/>
              <a:gd name="connsiteY5027" fmla="*/ 121676 h 4876095"/>
              <a:gd name="connsiteX5028" fmla="*/ 438654 w 4421941"/>
              <a:gd name="connsiteY5028" fmla="*/ 62394 h 4876095"/>
              <a:gd name="connsiteX5029" fmla="*/ 438217 w 4421941"/>
              <a:gd name="connsiteY5029" fmla="*/ 71401 h 4876095"/>
              <a:gd name="connsiteX5030" fmla="*/ 438239 w 4421941"/>
              <a:gd name="connsiteY5030" fmla="*/ 71798 h 4876095"/>
              <a:gd name="connsiteX5031" fmla="*/ 437497 w 4421941"/>
              <a:gd name="connsiteY5031" fmla="*/ 74470 h 4876095"/>
              <a:gd name="connsiteX5032" fmla="*/ 424437 w 4421941"/>
              <a:gd name="connsiteY5032" fmla="*/ 116728 h 4876095"/>
              <a:gd name="connsiteX5033" fmla="*/ 438299 w 4421941"/>
              <a:gd name="connsiteY5033" fmla="*/ 89369 h 4876095"/>
              <a:gd name="connsiteX5034" fmla="*/ 439172 w 4421941"/>
              <a:gd name="connsiteY5034" fmla="*/ 86329 h 4876095"/>
              <a:gd name="connsiteX5035" fmla="*/ 442389 w 4421941"/>
              <a:gd name="connsiteY5035" fmla="*/ 89710 h 4876095"/>
              <a:gd name="connsiteX5036" fmla="*/ 444434 w 4421941"/>
              <a:gd name="connsiteY5036" fmla="*/ 79287 h 4876095"/>
              <a:gd name="connsiteX5037" fmla="*/ 445305 w 4421941"/>
              <a:gd name="connsiteY5037" fmla="*/ 66531 h 4876095"/>
              <a:gd name="connsiteX5038" fmla="*/ 448315 w 4421941"/>
              <a:gd name="connsiteY5038" fmla="*/ 58211 h 4876095"/>
              <a:gd name="connsiteX5039" fmla="*/ 444263 w 4421941"/>
              <a:gd name="connsiteY5039" fmla="*/ 86300 h 4876095"/>
              <a:gd name="connsiteX5040" fmla="*/ 393798 w 4421941"/>
              <a:gd name="connsiteY5040" fmla="*/ 246334 h 4876095"/>
              <a:gd name="connsiteX5041" fmla="*/ 379427 w 4421941"/>
              <a:gd name="connsiteY5041" fmla="*/ 310359 h 4876095"/>
              <a:gd name="connsiteX5042" fmla="*/ 382903 w 4421941"/>
              <a:gd name="connsiteY5042" fmla="*/ 301923 h 4876095"/>
              <a:gd name="connsiteX5043" fmla="*/ 424940 w 4421941"/>
              <a:gd name="connsiteY5043" fmla="*/ 171219 h 4876095"/>
              <a:gd name="connsiteX5044" fmla="*/ 440341 w 4421941"/>
              <a:gd name="connsiteY5044" fmla="*/ 121833 h 4876095"/>
              <a:gd name="connsiteX5045" fmla="*/ 435239 w 4421941"/>
              <a:gd name="connsiteY5045" fmla="*/ 151762 h 4876095"/>
              <a:gd name="connsiteX5046" fmla="*/ 392419 w 4421941"/>
              <a:gd name="connsiteY5046" fmla="*/ 299192 h 4876095"/>
              <a:gd name="connsiteX5047" fmla="*/ 378577 w 4421941"/>
              <a:gd name="connsiteY5047" fmla="*/ 358178 h 4876095"/>
              <a:gd name="connsiteX5048" fmla="*/ 390189 w 4421941"/>
              <a:gd name="connsiteY5048" fmla="*/ 316954 h 4876095"/>
              <a:gd name="connsiteX5049" fmla="*/ 405355 w 4421941"/>
              <a:gd name="connsiteY5049" fmla="*/ 276066 h 4876095"/>
              <a:gd name="connsiteX5050" fmla="*/ 385606 w 4421941"/>
              <a:gd name="connsiteY5050" fmla="*/ 350081 h 4876095"/>
              <a:gd name="connsiteX5051" fmla="*/ 384503 w 4421941"/>
              <a:gd name="connsiteY5051" fmla="*/ 374775 h 4876095"/>
              <a:gd name="connsiteX5052" fmla="*/ 364954 w 4421941"/>
              <a:gd name="connsiteY5052" fmla="*/ 459955 h 4876095"/>
              <a:gd name="connsiteX5053" fmla="*/ 363877 w 4421941"/>
              <a:gd name="connsiteY5053" fmla="*/ 473222 h 4876095"/>
              <a:gd name="connsiteX5054" fmla="*/ 371984 w 4421941"/>
              <a:gd name="connsiteY5054" fmla="*/ 451859 h 4876095"/>
              <a:gd name="connsiteX5055" fmla="*/ 424818 w 4421941"/>
              <a:gd name="connsiteY5055" fmla="*/ 273268 h 4876095"/>
              <a:gd name="connsiteX5056" fmla="*/ 386072 w 4421941"/>
              <a:gd name="connsiteY5056" fmla="*/ 424237 h 4876095"/>
              <a:gd name="connsiteX5057" fmla="*/ 389275 w 4421941"/>
              <a:gd name="connsiteY5057" fmla="*/ 443967 h 4876095"/>
              <a:gd name="connsiteX5058" fmla="*/ 440524 w 4421941"/>
              <a:gd name="connsiteY5058" fmla="*/ 267207 h 4876095"/>
              <a:gd name="connsiteX5059" fmla="*/ 451864 w 4421941"/>
              <a:gd name="connsiteY5059" fmla="*/ 254148 h 4876095"/>
              <a:gd name="connsiteX5060" fmla="*/ 422818 w 4421941"/>
              <a:gd name="connsiteY5060" fmla="*/ 373686 h 4876095"/>
              <a:gd name="connsiteX5061" fmla="*/ 421195 w 4421941"/>
              <a:gd name="connsiteY5061" fmla="*/ 395180 h 4876095"/>
              <a:gd name="connsiteX5062" fmla="*/ 449781 w 4421941"/>
              <a:gd name="connsiteY5062" fmla="*/ 296028 h 4876095"/>
              <a:gd name="connsiteX5063" fmla="*/ 460844 w 4421941"/>
              <a:gd name="connsiteY5063" fmla="*/ 255933 h 4876095"/>
              <a:gd name="connsiteX5064" fmla="*/ 462729 w 4421941"/>
              <a:gd name="connsiteY5064" fmla="*/ 274850 h 4876095"/>
              <a:gd name="connsiteX5065" fmla="*/ 470682 w 4421941"/>
              <a:gd name="connsiteY5065" fmla="*/ 247466 h 4876095"/>
              <a:gd name="connsiteX5066" fmla="*/ 471356 w 4421941"/>
              <a:gd name="connsiteY5066" fmla="*/ 220134 h 4876095"/>
              <a:gd name="connsiteX5067" fmla="*/ 476781 w 4421941"/>
              <a:gd name="connsiteY5067" fmla="*/ 202029 h 4876095"/>
              <a:gd name="connsiteX5068" fmla="*/ 477425 w 4421941"/>
              <a:gd name="connsiteY5068" fmla="*/ 199843 h 4876095"/>
              <a:gd name="connsiteX5069" fmla="*/ 477814 w 4421941"/>
              <a:gd name="connsiteY5069" fmla="*/ 210796 h 4876095"/>
              <a:gd name="connsiteX5070" fmla="*/ 477783 w 4421941"/>
              <a:gd name="connsiteY5070" fmla="*/ 254072 h 4876095"/>
              <a:gd name="connsiteX5071" fmla="*/ 473366 w 4421941"/>
              <a:gd name="connsiteY5071" fmla="*/ 355509 h 4876095"/>
              <a:gd name="connsiteX5072" fmla="*/ 480160 w 4421941"/>
              <a:gd name="connsiteY5072" fmla="*/ 324711 h 4876095"/>
              <a:gd name="connsiteX5073" fmla="*/ 484031 w 4421941"/>
              <a:gd name="connsiteY5073" fmla="*/ 277445 h 4876095"/>
              <a:gd name="connsiteX5074" fmla="*/ 490939 w 4421941"/>
              <a:gd name="connsiteY5074" fmla="*/ 261137 h 4876095"/>
              <a:gd name="connsiteX5075" fmla="*/ 488819 w 4421941"/>
              <a:gd name="connsiteY5075" fmla="*/ 242775 h 4876095"/>
              <a:gd name="connsiteX5076" fmla="*/ 495886 w 4421941"/>
              <a:gd name="connsiteY5076" fmla="*/ 226090 h 4876095"/>
              <a:gd name="connsiteX5077" fmla="*/ 496086 w 4421941"/>
              <a:gd name="connsiteY5077" fmla="*/ 180111 h 4876095"/>
              <a:gd name="connsiteX5078" fmla="*/ 502175 w 4421941"/>
              <a:gd name="connsiteY5078" fmla="*/ 203862 h 4876095"/>
              <a:gd name="connsiteX5079" fmla="*/ 501863 w 4421941"/>
              <a:gd name="connsiteY5079" fmla="*/ 235351 h 4876095"/>
              <a:gd name="connsiteX5080" fmla="*/ 509582 w 4421941"/>
              <a:gd name="connsiteY5080" fmla="*/ 247873 h 4876095"/>
              <a:gd name="connsiteX5081" fmla="*/ 509517 w 4421941"/>
              <a:gd name="connsiteY5081" fmla="*/ 288921 h 4876095"/>
              <a:gd name="connsiteX5082" fmla="*/ 503947 w 4421941"/>
              <a:gd name="connsiteY5082" fmla="*/ 337306 h 4876095"/>
              <a:gd name="connsiteX5083" fmla="*/ 503952 w 4421941"/>
              <a:gd name="connsiteY5083" fmla="*/ 336239 h 4876095"/>
              <a:gd name="connsiteX5084" fmla="*/ 504000 w 4421941"/>
              <a:gd name="connsiteY5084" fmla="*/ 333682 h 4876095"/>
              <a:gd name="connsiteX5085" fmla="*/ 503959 w 4421941"/>
              <a:gd name="connsiteY5085" fmla="*/ 334248 h 4876095"/>
              <a:gd name="connsiteX5086" fmla="*/ 503952 w 4421941"/>
              <a:gd name="connsiteY5086" fmla="*/ 336239 h 4876095"/>
              <a:gd name="connsiteX5087" fmla="*/ 503928 w 4421941"/>
              <a:gd name="connsiteY5087" fmla="*/ 337475 h 4876095"/>
              <a:gd name="connsiteX5088" fmla="*/ 503947 w 4421941"/>
              <a:gd name="connsiteY5088" fmla="*/ 337306 h 4876095"/>
              <a:gd name="connsiteX5089" fmla="*/ 503921 w 4421941"/>
              <a:gd name="connsiteY5089" fmla="*/ 343638 h 4876095"/>
              <a:gd name="connsiteX5090" fmla="*/ 504439 w 4421941"/>
              <a:gd name="connsiteY5090" fmla="*/ 353495 h 4876095"/>
              <a:gd name="connsiteX5091" fmla="*/ 505355 w 4421941"/>
              <a:gd name="connsiteY5091" fmla="*/ 348777 h 4876095"/>
              <a:gd name="connsiteX5092" fmla="*/ 509488 w 4421941"/>
              <a:gd name="connsiteY5092" fmla="*/ 351647 h 4876095"/>
              <a:gd name="connsiteX5093" fmla="*/ 509577 w 4421941"/>
              <a:gd name="connsiteY5093" fmla="*/ 345047 h 4876095"/>
              <a:gd name="connsiteX5094" fmla="*/ 507943 w 4421941"/>
              <a:gd name="connsiteY5094" fmla="*/ 327993 h 4876095"/>
              <a:gd name="connsiteX5095" fmla="*/ 513863 w 4421941"/>
              <a:gd name="connsiteY5095" fmla="*/ 221777 h 4876095"/>
              <a:gd name="connsiteX5096" fmla="*/ 520818 w 4421941"/>
              <a:gd name="connsiteY5096" fmla="*/ 190600 h 4876095"/>
              <a:gd name="connsiteX5097" fmla="*/ 524641 w 4421941"/>
              <a:gd name="connsiteY5097" fmla="*/ 158205 h 4876095"/>
              <a:gd name="connsiteX5098" fmla="*/ 540232 w 4421941"/>
              <a:gd name="connsiteY5098" fmla="*/ 152147 h 4876095"/>
              <a:gd name="connsiteX5099" fmla="*/ 541363 w 4421941"/>
              <a:gd name="connsiteY5099" fmla="*/ 80601 h 4876095"/>
              <a:gd name="connsiteX5100" fmla="*/ 541866 w 4421941"/>
              <a:gd name="connsiteY5100" fmla="*/ 53074 h 4876095"/>
              <a:gd name="connsiteX5101" fmla="*/ 543669 w 4421941"/>
              <a:gd name="connsiteY5101" fmla="*/ 50298 h 4876095"/>
              <a:gd name="connsiteX5102" fmla="*/ 548106 w 4421941"/>
              <a:gd name="connsiteY5102" fmla="*/ 41869 h 4876095"/>
              <a:gd name="connsiteX5103" fmla="*/ 548228 w 4421941"/>
              <a:gd name="connsiteY5103" fmla="*/ 50711 h 4876095"/>
              <a:gd name="connsiteX5104" fmla="*/ 549910 w 4421941"/>
              <a:gd name="connsiteY5104" fmla="*/ 183412 h 4876095"/>
              <a:gd name="connsiteX5105" fmla="*/ 550328 w 4421941"/>
              <a:gd name="connsiteY5105" fmla="*/ 235309 h 4876095"/>
              <a:gd name="connsiteX5106" fmla="*/ 553021 w 4421941"/>
              <a:gd name="connsiteY5106" fmla="*/ 274460 h 4876095"/>
              <a:gd name="connsiteX5107" fmla="*/ 555760 w 4421941"/>
              <a:gd name="connsiteY5107" fmla="*/ 298742 h 4876095"/>
              <a:gd name="connsiteX5108" fmla="*/ 568411 w 4421941"/>
              <a:gd name="connsiteY5108" fmla="*/ 314380 h 4876095"/>
              <a:gd name="connsiteX5109" fmla="*/ 571013 w 4421941"/>
              <a:gd name="connsiteY5109" fmla="*/ 231986 h 4876095"/>
              <a:gd name="connsiteX5110" fmla="*/ 578738 w 4421941"/>
              <a:gd name="connsiteY5110" fmla="*/ 175618 h 4876095"/>
              <a:gd name="connsiteX5111" fmla="*/ 586264 w 4421941"/>
              <a:gd name="connsiteY5111" fmla="*/ 165230 h 4876095"/>
              <a:gd name="connsiteX5112" fmla="*/ 587315 w 4421941"/>
              <a:gd name="connsiteY5112" fmla="*/ 102485 h 4876095"/>
              <a:gd name="connsiteX5113" fmla="*/ 592682 w 4421941"/>
              <a:gd name="connsiteY5113" fmla="*/ 119332 h 4876095"/>
              <a:gd name="connsiteX5114" fmla="*/ 591398 w 4421941"/>
              <a:gd name="connsiteY5114" fmla="*/ 118431 h 4876095"/>
              <a:gd name="connsiteX5115" fmla="*/ 591099 w 4421941"/>
              <a:gd name="connsiteY5115" fmla="*/ 115688 h 4876095"/>
              <a:gd name="connsiteX5116" fmla="*/ 590574 w 4421941"/>
              <a:gd name="connsiteY5116" fmla="*/ 117851 h 4876095"/>
              <a:gd name="connsiteX5117" fmla="*/ 591398 w 4421941"/>
              <a:gd name="connsiteY5117" fmla="*/ 118431 h 4876095"/>
              <a:gd name="connsiteX5118" fmla="*/ 591951 w 4421941"/>
              <a:gd name="connsiteY5118" fmla="*/ 123471 h 4876095"/>
              <a:gd name="connsiteX5119" fmla="*/ 591377 w 4421941"/>
              <a:gd name="connsiteY5119" fmla="*/ 126719 h 4876095"/>
              <a:gd name="connsiteX5120" fmla="*/ 591638 w 4421941"/>
              <a:gd name="connsiteY5120" fmla="*/ 130409 h 4876095"/>
              <a:gd name="connsiteX5121" fmla="*/ 600160 w 4421941"/>
              <a:gd name="connsiteY5121" fmla="*/ 141037 h 4876095"/>
              <a:gd name="connsiteX5122" fmla="*/ 600072 w 4421941"/>
              <a:gd name="connsiteY5122" fmla="*/ 201506 h 4876095"/>
              <a:gd name="connsiteX5123" fmla="*/ 606208 w 4421941"/>
              <a:gd name="connsiteY5123" fmla="*/ 210389 h 4876095"/>
              <a:gd name="connsiteX5124" fmla="*/ 605076 w 4421941"/>
              <a:gd name="connsiteY5124" fmla="*/ 281934 h 4876095"/>
              <a:gd name="connsiteX5125" fmla="*/ 600010 w 4421941"/>
              <a:gd name="connsiteY5125" fmla="*/ 354160 h 4876095"/>
              <a:gd name="connsiteX5126" fmla="*/ 603438 w 4421941"/>
              <a:gd name="connsiteY5126" fmla="*/ 362053 h 4876095"/>
              <a:gd name="connsiteX5127" fmla="*/ 609664 w 4421941"/>
              <a:gd name="connsiteY5127" fmla="*/ 293243 h 4876095"/>
              <a:gd name="connsiteX5128" fmla="*/ 618358 w 4421941"/>
              <a:gd name="connsiteY5128" fmla="*/ 116363 h 4876095"/>
              <a:gd name="connsiteX5129" fmla="*/ 618244 w 4421941"/>
              <a:gd name="connsiteY5129" fmla="*/ 25895 h 4876095"/>
              <a:gd name="connsiteX5130" fmla="*/ 620971 w 4421941"/>
              <a:gd name="connsiteY5130" fmla="*/ 20130 h 4876095"/>
              <a:gd name="connsiteX5131" fmla="*/ 626544 w 4421941"/>
              <a:gd name="connsiteY5131" fmla="*/ 6258 h 4876095"/>
              <a:gd name="connsiteX5132" fmla="*/ 628504 w 4421941"/>
              <a:gd name="connsiteY5132" fmla="*/ 34761 h 4876095"/>
              <a:gd name="connsiteX5133" fmla="*/ 630702 w 4421941"/>
              <a:gd name="connsiteY5133" fmla="*/ 7260 h 4876095"/>
              <a:gd name="connsiteX5134" fmla="*/ 637119 w 4421941"/>
              <a:gd name="connsiteY5134" fmla="*/ 9127 h 4876095"/>
              <a:gd name="connsiteX5135" fmla="*/ 634173 w 4421941"/>
              <a:gd name="connsiteY5135" fmla="*/ 12521 h 4876095"/>
              <a:gd name="connsiteX5136" fmla="*/ 637119 w 4421941"/>
              <a:gd name="connsiteY5136" fmla="*/ 9127 h 4876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Lst>
            <a:rect l="l" t="t" r="r" b="b"/>
            <a:pathLst>
              <a:path w="4421941" h="4876095">
                <a:moveTo>
                  <a:pt x="101516" y="4740665"/>
                </a:moveTo>
                <a:lnTo>
                  <a:pt x="102922" y="4740930"/>
                </a:lnTo>
                <a:lnTo>
                  <a:pt x="103193" y="4743917"/>
                </a:lnTo>
                <a:lnTo>
                  <a:pt x="102450" y="4743092"/>
                </a:lnTo>
                <a:cubicBezTo>
                  <a:pt x="100831" y="4741873"/>
                  <a:pt x="99742" y="4741012"/>
                  <a:pt x="101516" y="4740665"/>
                </a:cubicBezTo>
                <a:close/>
                <a:moveTo>
                  <a:pt x="3653393" y="4700686"/>
                </a:moveTo>
                <a:lnTo>
                  <a:pt x="3653458" y="4703134"/>
                </a:lnTo>
                <a:lnTo>
                  <a:pt x="3650671" y="4711939"/>
                </a:lnTo>
                <a:close/>
                <a:moveTo>
                  <a:pt x="3427370" y="4668610"/>
                </a:moveTo>
                <a:cubicBezTo>
                  <a:pt x="3427761" y="4668959"/>
                  <a:pt x="3428805" y="4669890"/>
                  <a:pt x="3430891" y="4671753"/>
                </a:cubicBezTo>
                <a:cubicBezTo>
                  <a:pt x="3430891" y="4671753"/>
                  <a:pt x="3426198" y="4667562"/>
                  <a:pt x="3427370" y="4668610"/>
                </a:cubicBezTo>
                <a:close/>
                <a:moveTo>
                  <a:pt x="3434115" y="4653646"/>
                </a:moveTo>
                <a:cubicBezTo>
                  <a:pt x="3434745" y="4652008"/>
                  <a:pt x="3432227" y="4658557"/>
                  <a:pt x="3432227" y="4658557"/>
                </a:cubicBezTo>
                <a:cubicBezTo>
                  <a:pt x="3433346" y="4655647"/>
                  <a:pt x="3433905" y="4654191"/>
                  <a:pt x="3434115" y="4653646"/>
                </a:cubicBezTo>
                <a:close/>
                <a:moveTo>
                  <a:pt x="426643" y="4652881"/>
                </a:moveTo>
                <a:cubicBezTo>
                  <a:pt x="426098" y="4653422"/>
                  <a:pt x="424642" y="4654869"/>
                  <a:pt x="421731" y="4657758"/>
                </a:cubicBezTo>
                <a:cubicBezTo>
                  <a:pt x="418050" y="4659581"/>
                  <a:pt x="416208" y="4660493"/>
                  <a:pt x="415518" y="4660835"/>
                </a:cubicBezTo>
                <a:cubicBezTo>
                  <a:pt x="413447" y="4661861"/>
                  <a:pt x="421731" y="4657758"/>
                  <a:pt x="421731" y="4657758"/>
                </a:cubicBezTo>
                <a:cubicBezTo>
                  <a:pt x="421731" y="4657758"/>
                  <a:pt x="428281" y="4651256"/>
                  <a:pt x="426643" y="4652881"/>
                </a:cubicBezTo>
                <a:close/>
                <a:moveTo>
                  <a:pt x="994070" y="4636618"/>
                </a:moveTo>
                <a:lnTo>
                  <a:pt x="994110" y="4638162"/>
                </a:lnTo>
                <a:lnTo>
                  <a:pt x="992351" y="4643721"/>
                </a:lnTo>
                <a:close/>
                <a:moveTo>
                  <a:pt x="3568792" y="4629380"/>
                </a:moveTo>
                <a:lnTo>
                  <a:pt x="3570366" y="4629423"/>
                </a:lnTo>
                <a:cubicBezTo>
                  <a:pt x="3572206" y="4630194"/>
                  <a:pt x="3570846" y="4630854"/>
                  <a:pt x="3568840" y="4631767"/>
                </a:cubicBezTo>
                <a:lnTo>
                  <a:pt x="3567862" y="4632467"/>
                </a:lnTo>
                <a:close/>
                <a:moveTo>
                  <a:pt x="3705769" y="4613649"/>
                </a:moveTo>
                <a:cubicBezTo>
                  <a:pt x="3706940" y="4614599"/>
                  <a:pt x="3707129" y="4615562"/>
                  <a:pt x="3706598" y="4616815"/>
                </a:cubicBezTo>
                <a:cubicBezTo>
                  <a:pt x="3706067" y="4618070"/>
                  <a:pt x="3704813" y="4619616"/>
                  <a:pt x="3703096" y="4621733"/>
                </a:cubicBezTo>
                <a:cubicBezTo>
                  <a:pt x="3698411" y="4617934"/>
                  <a:pt x="3704186" y="4615601"/>
                  <a:pt x="3705769" y="4613649"/>
                </a:cubicBezTo>
                <a:close/>
                <a:moveTo>
                  <a:pt x="3708440" y="4605564"/>
                </a:moveTo>
                <a:cubicBezTo>
                  <a:pt x="3709612" y="4606513"/>
                  <a:pt x="3709802" y="4607477"/>
                  <a:pt x="3709270" y="4608732"/>
                </a:cubicBezTo>
                <a:cubicBezTo>
                  <a:pt x="3708738" y="4609986"/>
                  <a:pt x="3707484" y="4611533"/>
                  <a:pt x="3705769" y="4613649"/>
                </a:cubicBezTo>
                <a:cubicBezTo>
                  <a:pt x="3701083" y="4609849"/>
                  <a:pt x="3706857" y="4607516"/>
                  <a:pt x="3708440" y="4605564"/>
                </a:cubicBezTo>
                <a:close/>
                <a:moveTo>
                  <a:pt x="3472811" y="4603591"/>
                </a:moveTo>
                <a:cubicBezTo>
                  <a:pt x="3472890" y="4603386"/>
                  <a:pt x="3473073" y="4604223"/>
                  <a:pt x="3473434" y="4606523"/>
                </a:cubicBezTo>
                <a:lnTo>
                  <a:pt x="3473769" y="4608854"/>
                </a:lnTo>
                <a:lnTo>
                  <a:pt x="3473053" y="4613894"/>
                </a:lnTo>
                <a:cubicBezTo>
                  <a:pt x="3472923" y="4608565"/>
                  <a:pt x="3472654" y="4603998"/>
                  <a:pt x="3472811" y="4603591"/>
                </a:cubicBezTo>
                <a:close/>
                <a:moveTo>
                  <a:pt x="3107000" y="4600512"/>
                </a:moveTo>
                <a:lnTo>
                  <a:pt x="3107065" y="4602958"/>
                </a:lnTo>
                <a:lnTo>
                  <a:pt x="3104277" y="4611765"/>
                </a:lnTo>
                <a:close/>
                <a:moveTo>
                  <a:pt x="3713952" y="4583599"/>
                </a:moveTo>
                <a:cubicBezTo>
                  <a:pt x="3714907" y="4587610"/>
                  <a:pt x="3714593" y="4590592"/>
                  <a:pt x="3713508" y="4593826"/>
                </a:cubicBezTo>
                <a:cubicBezTo>
                  <a:pt x="3712423" y="4597060"/>
                  <a:pt x="3710568" y="4600546"/>
                  <a:pt x="3708440" y="4605564"/>
                </a:cubicBezTo>
                <a:cubicBezTo>
                  <a:pt x="3706921" y="4597858"/>
                  <a:pt x="3709201" y="4589458"/>
                  <a:pt x="3713952" y="4583599"/>
                </a:cubicBezTo>
                <a:close/>
                <a:moveTo>
                  <a:pt x="1027129" y="4581681"/>
                </a:moveTo>
                <a:cubicBezTo>
                  <a:pt x="1027867" y="4582282"/>
                  <a:pt x="1027987" y="4582889"/>
                  <a:pt x="1027652" y="4583682"/>
                </a:cubicBezTo>
                <a:cubicBezTo>
                  <a:pt x="1027317" y="4584472"/>
                  <a:pt x="1026524" y="4585448"/>
                  <a:pt x="1025442" y="4586785"/>
                </a:cubicBezTo>
                <a:cubicBezTo>
                  <a:pt x="1022484" y="4584387"/>
                  <a:pt x="1026129" y="4582914"/>
                  <a:pt x="1027129" y="4581681"/>
                </a:cubicBezTo>
                <a:close/>
                <a:moveTo>
                  <a:pt x="1028815" y="4576578"/>
                </a:moveTo>
                <a:cubicBezTo>
                  <a:pt x="1029555" y="4577179"/>
                  <a:pt x="1029674" y="4577787"/>
                  <a:pt x="1029338" y="4578578"/>
                </a:cubicBezTo>
                <a:cubicBezTo>
                  <a:pt x="1029003" y="4579371"/>
                  <a:pt x="1028212" y="4580346"/>
                  <a:pt x="1027129" y="4581681"/>
                </a:cubicBezTo>
                <a:cubicBezTo>
                  <a:pt x="1024171" y="4579283"/>
                  <a:pt x="1027814" y="4577812"/>
                  <a:pt x="1028815" y="4576578"/>
                </a:cubicBezTo>
                <a:close/>
                <a:moveTo>
                  <a:pt x="880092" y="4575334"/>
                </a:moveTo>
                <a:cubicBezTo>
                  <a:pt x="880140" y="4575206"/>
                  <a:pt x="880258" y="4575733"/>
                  <a:pt x="880486" y="4577184"/>
                </a:cubicBezTo>
                <a:lnTo>
                  <a:pt x="880697" y="4578656"/>
                </a:lnTo>
                <a:lnTo>
                  <a:pt x="880245" y="4581837"/>
                </a:lnTo>
                <a:cubicBezTo>
                  <a:pt x="880161" y="4578473"/>
                  <a:pt x="879993" y="4575591"/>
                  <a:pt x="880092" y="4575334"/>
                </a:cubicBezTo>
                <a:close/>
                <a:moveTo>
                  <a:pt x="649201" y="4573391"/>
                </a:moveTo>
                <a:lnTo>
                  <a:pt x="649242" y="4574934"/>
                </a:lnTo>
                <a:lnTo>
                  <a:pt x="647482" y="4580493"/>
                </a:lnTo>
                <a:close/>
                <a:moveTo>
                  <a:pt x="2880977" y="4568436"/>
                </a:moveTo>
                <a:cubicBezTo>
                  <a:pt x="2881368" y="4568785"/>
                  <a:pt x="2882411" y="4569715"/>
                  <a:pt x="2884497" y="4571578"/>
                </a:cubicBezTo>
                <a:cubicBezTo>
                  <a:pt x="2884497" y="4571578"/>
                  <a:pt x="2879804" y="4567387"/>
                  <a:pt x="2880977" y="4568436"/>
                </a:cubicBezTo>
                <a:close/>
                <a:moveTo>
                  <a:pt x="709186" y="4565605"/>
                </a:moveTo>
                <a:lnTo>
                  <a:pt x="709492" y="4605281"/>
                </a:lnTo>
                <a:lnTo>
                  <a:pt x="708167" y="4609784"/>
                </a:lnTo>
                <a:lnTo>
                  <a:pt x="706227" y="4614993"/>
                </a:lnTo>
                <a:lnTo>
                  <a:pt x="704858" y="4595810"/>
                </a:lnTo>
                <a:lnTo>
                  <a:pt x="704316" y="4577455"/>
                </a:lnTo>
                <a:lnTo>
                  <a:pt x="707859" y="4569354"/>
                </a:lnTo>
                <a:close/>
                <a:moveTo>
                  <a:pt x="1032294" y="4562715"/>
                </a:moveTo>
                <a:cubicBezTo>
                  <a:pt x="1032897" y="4565248"/>
                  <a:pt x="1032698" y="4567130"/>
                  <a:pt x="1032013" y="4569170"/>
                </a:cubicBezTo>
                <a:cubicBezTo>
                  <a:pt x="1031329" y="4571212"/>
                  <a:pt x="1030158" y="4573412"/>
                  <a:pt x="1028815" y="4576578"/>
                </a:cubicBezTo>
                <a:cubicBezTo>
                  <a:pt x="1027856" y="4571716"/>
                  <a:pt x="1029295" y="4566414"/>
                  <a:pt x="1032294" y="4562715"/>
                </a:cubicBezTo>
                <a:close/>
                <a:moveTo>
                  <a:pt x="2887722" y="4553471"/>
                </a:moveTo>
                <a:cubicBezTo>
                  <a:pt x="2888351" y="4551834"/>
                  <a:pt x="2885834" y="4558383"/>
                  <a:pt x="2885834" y="4558383"/>
                </a:cubicBezTo>
                <a:cubicBezTo>
                  <a:pt x="2886953" y="4555472"/>
                  <a:pt x="2887512" y="4554015"/>
                  <a:pt x="2887722" y="4553471"/>
                </a:cubicBezTo>
                <a:close/>
                <a:moveTo>
                  <a:pt x="340603" y="4543168"/>
                </a:moveTo>
                <a:cubicBezTo>
                  <a:pt x="340939" y="4543845"/>
                  <a:pt x="341491" y="4551293"/>
                  <a:pt x="342425" y="4559999"/>
                </a:cubicBezTo>
                <a:lnTo>
                  <a:pt x="340398" y="4552414"/>
                </a:lnTo>
                <a:close/>
                <a:moveTo>
                  <a:pt x="3325749" y="4533868"/>
                </a:moveTo>
                <a:cubicBezTo>
                  <a:pt x="3328482" y="4542146"/>
                  <a:pt x="3329350" y="4548188"/>
                  <a:pt x="3329241" y="4552118"/>
                </a:cubicBezTo>
                <a:cubicBezTo>
                  <a:pt x="3329159" y="4555065"/>
                  <a:pt x="3328527" y="4556823"/>
                  <a:pt x="3327717" y="4557448"/>
                </a:cubicBezTo>
                <a:cubicBezTo>
                  <a:pt x="3325290" y="4559321"/>
                  <a:pt x="3321271" y="4550984"/>
                  <a:pt x="3325749" y="4533868"/>
                </a:cubicBezTo>
                <a:close/>
                <a:moveTo>
                  <a:pt x="787270" y="4531326"/>
                </a:moveTo>
                <a:cubicBezTo>
                  <a:pt x="788995" y="4536551"/>
                  <a:pt x="789543" y="4540364"/>
                  <a:pt x="789474" y="4542844"/>
                </a:cubicBezTo>
                <a:cubicBezTo>
                  <a:pt x="789421" y="4544705"/>
                  <a:pt x="789022" y="4545815"/>
                  <a:pt x="788512" y="4546210"/>
                </a:cubicBezTo>
                <a:cubicBezTo>
                  <a:pt x="786979" y="4547393"/>
                  <a:pt x="784443" y="4542129"/>
                  <a:pt x="787270" y="4531326"/>
                </a:cubicBezTo>
                <a:close/>
                <a:moveTo>
                  <a:pt x="682258" y="4518455"/>
                </a:moveTo>
                <a:cubicBezTo>
                  <a:pt x="682997" y="4519053"/>
                  <a:pt x="683118" y="4519662"/>
                  <a:pt x="682783" y="4520454"/>
                </a:cubicBezTo>
                <a:cubicBezTo>
                  <a:pt x="682446" y="4521245"/>
                  <a:pt x="681655" y="4522221"/>
                  <a:pt x="680572" y="4523556"/>
                </a:cubicBezTo>
                <a:cubicBezTo>
                  <a:pt x="677614" y="4521158"/>
                  <a:pt x="681260" y="4519687"/>
                  <a:pt x="682258" y="4518455"/>
                </a:cubicBezTo>
                <a:close/>
                <a:moveTo>
                  <a:pt x="3159375" y="4513473"/>
                </a:moveTo>
                <a:cubicBezTo>
                  <a:pt x="3160547" y="4514423"/>
                  <a:pt x="3160737" y="4515387"/>
                  <a:pt x="3160205" y="4516641"/>
                </a:cubicBezTo>
                <a:cubicBezTo>
                  <a:pt x="3159672" y="4517896"/>
                  <a:pt x="3158419" y="4519442"/>
                  <a:pt x="3156704" y="4521557"/>
                </a:cubicBezTo>
                <a:cubicBezTo>
                  <a:pt x="3152018" y="4517758"/>
                  <a:pt x="3157792" y="4515426"/>
                  <a:pt x="3159375" y="4513473"/>
                </a:cubicBezTo>
                <a:close/>
                <a:moveTo>
                  <a:pt x="683945" y="4513352"/>
                </a:moveTo>
                <a:cubicBezTo>
                  <a:pt x="684685" y="4513951"/>
                  <a:pt x="684804" y="4514558"/>
                  <a:pt x="684468" y="4515351"/>
                </a:cubicBezTo>
                <a:cubicBezTo>
                  <a:pt x="684133" y="4516142"/>
                  <a:pt x="683341" y="4517119"/>
                  <a:pt x="682258" y="4518455"/>
                </a:cubicBezTo>
                <a:cubicBezTo>
                  <a:pt x="679300" y="4516057"/>
                  <a:pt x="682944" y="4514583"/>
                  <a:pt x="683945" y="4513352"/>
                </a:cubicBezTo>
                <a:close/>
                <a:moveTo>
                  <a:pt x="535222" y="4512105"/>
                </a:moveTo>
                <a:cubicBezTo>
                  <a:pt x="535271" y="4511977"/>
                  <a:pt x="535388" y="4512504"/>
                  <a:pt x="535616" y="4513957"/>
                </a:cubicBezTo>
                <a:lnTo>
                  <a:pt x="535827" y="4515427"/>
                </a:lnTo>
                <a:lnTo>
                  <a:pt x="535375" y="4518609"/>
                </a:lnTo>
                <a:cubicBezTo>
                  <a:pt x="535293" y="4515246"/>
                  <a:pt x="535123" y="4512363"/>
                  <a:pt x="535222" y="4512105"/>
                </a:cubicBezTo>
                <a:close/>
                <a:moveTo>
                  <a:pt x="115191" y="4510417"/>
                </a:moveTo>
                <a:cubicBezTo>
                  <a:pt x="125620" y="4513937"/>
                  <a:pt x="124241" y="4534164"/>
                  <a:pt x="118830" y="4540780"/>
                </a:cubicBezTo>
                <a:cubicBezTo>
                  <a:pt x="117027" y="4542985"/>
                  <a:pt x="114777" y="4543677"/>
                  <a:pt x="112367" y="4541734"/>
                </a:cubicBezTo>
                <a:cubicBezTo>
                  <a:pt x="107760" y="4532435"/>
                  <a:pt x="115191" y="4510417"/>
                  <a:pt x="115191" y="4510417"/>
                </a:cubicBezTo>
                <a:close/>
                <a:moveTo>
                  <a:pt x="3162047" y="4505389"/>
                </a:moveTo>
                <a:cubicBezTo>
                  <a:pt x="3163219" y="4506338"/>
                  <a:pt x="3163408" y="4507302"/>
                  <a:pt x="3162877" y="4508558"/>
                </a:cubicBezTo>
                <a:cubicBezTo>
                  <a:pt x="3162345" y="4509812"/>
                  <a:pt x="3161090" y="4511358"/>
                  <a:pt x="3159375" y="4513473"/>
                </a:cubicBezTo>
                <a:cubicBezTo>
                  <a:pt x="3154690" y="4509675"/>
                  <a:pt x="3160463" y="4507342"/>
                  <a:pt x="3162047" y="4505389"/>
                </a:cubicBezTo>
                <a:close/>
                <a:moveTo>
                  <a:pt x="2926418" y="4503417"/>
                </a:moveTo>
                <a:cubicBezTo>
                  <a:pt x="2926497" y="4503211"/>
                  <a:pt x="2926681" y="4504048"/>
                  <a:pt x="2927042" y="4506347"/>
                </a:cubicBezTo>
                <a:lnTo>
                  <a:pt x="2927376" y="4508679"/>
                </a:lnTo>
                <a:lnTo>
                  <a:pt x="2926660" y="4513720"/>
                </a:lnTo>
                <a:cubicBezTo>
                  <a:pt x="2926530" y="4508390"/>
                  <a:pt x="2926262" y="4503823"/>
                  <a:pt x="2926418" y="4503417"/>
                </a:cubicBezTo>
                <a:close/>
                <a:moveTo>
                  <a:pt x="364316" y="4502377"/>
                </a:moveTo>
                <a:lnTo>
                  <a:pt x="364622" y="4542054"/>
                </a:lnTo>
                <a:lnTo>
                  <a:pt x="363298" y="4546556"/>
                </a:lnTo>
                <a:lnTo>
                  <a:pt x="361358" y="4551765"/>
                </a:lnTo>
                <a:lnTo>
                  <a:pt x="359989" y="4532583"/>
                </a:lnTo>
                <a:lnTo>
                  <a:pt x="359447" y="4514226"/>
                </a:lnTo>
                <a:lnTo>
                  <a:pt x="362990" y="4506125"/>
                </a:lnTo>
                <a:close/>
                <a:moveTo>
                  <a:pt x="993832" y="4502263"/>
                </a:moveTo>
                <a:cubicBezTo>
                  <a:pt x="994211" y="4503073"/>
                  <a:pt x="994052" y="4505112"/>
                  <a:pt x="993567" y="4506949"/>
                </a:cubicBezTo>
                <a:cubicBezTo>
                  <a:pt x="993080" y="4508788"/>
                  <a:pt x="992269" y="4510429"/>
                  <a:pt x="991339" y="4510440"/>
                </a:cubicBezTo>
                <a:cubicBezTo>
                  <a:pt x="991339" y="4510440"/>
                  <a:pt x="990299" y="4505172"/>
                  <a:pt x="992299" y="4502706"/>
                </a:cubicBezTo>
                <a:cubicBezTo>
                  <a:pt x="993089" y="4501731"/>
                  <a:pt x="993580" y="4501724"/>
                  <a:pt x="993832" y="4502263"/>
                </a:cubicBezTo>
                <a:close/>
                <a:moveTo>
                  <a:pt x="687423" y="4499488"/>
                </a:moveTo>
                <a:cubicBezTo>
                  <a:pt x="688027" y="4502019"/>
                  <a:pt x="687828" y="4503901"/>
                  <a:pt x="687143" y="4505943"/>
                </a:cubicBezTo>
                <a:cubicBezTo>
                  <a:pt x="686459" y="4507983"/>
                  <a:pt x="685288" y="4510183"/>
                  <a:pt x="683945" y="4513352"/>
                </a:cubicBezTo>
                <a:cubicBezTo>
                  <a:pt x="682986" y="4508487"/>
                  <a:pt x="684426" y="4503185"/>
                  <a:pt x="687423" y="4499488"/>
                </a:cubicBezTo>
                <a:close/>
                <a:moveTo>
                  <a:pt x="3234226" y="4498689"/>
                </a:moveTo>
                <a:cubicBezTo>
                  <a:pt x="3223220" y="4512539"/>
                  <a:pt x="3217324" y="4529158"/>
                  <a:pt x="3219607" y="4546213"/>
                </a:cubicBezTo>
                <a:lnTo>
                  <a:pt x="3202055" y="4590504"/>
                </a:lnTo>
                <a:lnTo>
                  <a:pt x="3202281" y="4619773"/>
                </a:lnTo>
                <a:lnTo>
                  <a:pt x="3219607" y="4546213"/>
                </a:lnTo>
                <a:cubicBezTo>
                  <a:pt x="3234088" y="4527985"/>
                  <a:pt x="3239809" y="4510053"/>
                  <a:pt x="3234226" y="4498689"/>
                </a:cubicBezTo>
                <a:close/>
                <a:moveTo>
                  <a:pt x="2655644" y="4488002"/>
                </a:moveTo>
                <a:lnTo>
                  <a:pt x="2656128" y="4550863"/>
                </a:lnTo>
                <a:lnTo>
                  <a:pt x="2654032" y="4557999"/>
                </a:lnTo>
                <a:lnTo>
                  <a:pt x="2650955" y="4566251"/>
                </a:lnTo>
                <a:lnTo>
                  <a:pt x="2648788" y="4535858"/>
                </a:lnTo>
                <a:lnTo>
                  <a:pt x="2647929" y="4506777"/>
                </a:lnTo>
                <a:lnTo>
                  <a:pt x="2653542" y="4493941"/>
                </a:lnTo>
                <a:close/>
                <a:moveTo>
                  <a:pt x="3653017" y="4487823"/>
                </a:moveTo>
                <a:cubicBezTo>
                  <a:pt x="3653616" y="4489105"/>
                  <a:pt x="3653364" y="4492335"/>
                  <a:pt x="3652594" y="4495248"/>
                </a:cubicBezTo>
                <a:cubicBezTo>
                  <a:pt x="3651825" y="4498161"/>
                  <a:pt x="3650538" y="4500759"/>
                  <a:pt x="3649066" y="4500777"/>
                </a:cubicBezTo>
                <a:cubicBezTo>
                  <a:pt x="3649066" y="4500777"/>
                  <a:pt x="3647420" y="4492430"/>
                  <a:pt x="3650586" y="4488525"/>
                </a:cubicBezTo>
                <a:cubicBezTo>
                  <a:pt x="3651840" y="4486978"/>
                  <a:pt x="3652618" y="4486967"/>
                  <a:pt x="3653017" y="4487823"/>
                </a:cubicBezTo>
                <a:close/>
                <a:moveTo>
                  <a:pt x="3167559" y="4483425"/>
                </a:moveTo>
                <a:cubicBezTo>
                  <a:pt x="3168513" y="4487436"/>
                  <a:pt x="3168199" y="4490417"/>
                  <a:pt x="3167114" y="4493651"/>
                </a:cubicBezTo>
                <a:cubicBezTo>
                  <a:pt x="3166028" y="4496885"/>
                  <a:pt x="3164174" y="4500371"/>
                  <a:pt x="3162047" y="4505389"/>
                </a:cubicBezTo>
                <a:cubicBezTo>
                  <a:pt x="3160527" y="4497683"/>
                  <a:pt x="3162808" y="4489283"/>
                  <a:pt x="3167559" y="4483425"/>
                </a:cubicBezTo>
                <a:close/>
                <a:moveTo>
                  <a:pt x="999510" y="4470069"/>
                </a:moveTo>
                <a:cubicBezTo>
                  <a:pt x="999639" y="4470477"/>
                  <a:pt x="999982" y="4471564"/>
                  <a:pt x="1000670" y="4473740"/>
                </a:cubicBezTo>
                <a:cubicBezTo>
                  <a:pt x="1000670" y="4473740"/>
                  <a:pt x="999122" y="4468847"/>
                  <a:pt x="999510" y="4470069"/>
                </a:cubicBezTo>
                <a:close/>
                <a:moveTo>
                  <a:pt x="442400" y="4468099"/>
                </a:moveTo>
                <a:cubicBezTo>
                  <a:pt x="444124" y="4473324"/>
                  <a:pt x="444673" y="4477137"/>
                  <a:pt x="444603" y="4479617"/>
                </a:cubicBezTo>
                <a:cubicBezTo>
                  <a:pt x="444552" y="4481477"/>
                  <a:pt x="444153" y="4482588"/>
                  <a:pt x="443642" y="4482982"/>
                </a:cubicBezTo>
                <a:cubicBezTo>
                  <a:pt x="442110" y="4484165"/>
                  <a:pt x="439574" y="4478902"/>
                  <a:pt x="442400" y="4468099"/>
                </a:cubicBezTo>
                <a:close/>
                <a:moveTo>
                  <a:pt x="1056569" y="4462644"/>
                </a:moveTo>
                <a:cubicBezTo>
                  <a:pt x="1056404" y="4461999"/>
                  <a:pt x="1056012" y="4461915"/>
                  <a:pt x="1055261" y="4462840"/>
                </a:cubicBezTo>
                <a:cubicBezTo>
                  <a:pt x="1051097" y="4467975"/>
                  <a:pt x="1053368" y="4474243"/>
                  <a:pt x="1055533" y="4471572"/>
                </a:cubicBezTo>
                <a:cubicBezTo>
                  <a:pt x="1055533" y="4471572"/>
                  <a:pt x="1057067" y="4464580"/>
                  <a:pt x="1056569" y="4462644"/>
                </a:cubicBezTo>
                <a:close/>
                <a:moveTo>
                  <a:pt x="3238105" y="4462245"/>
                </a:moveTo>
                <a:cubicBezTo>
                  <a:pt x="3236681" y="4460154"/>
                  <a:pt x="3242369" y="4468512"/>
                  <a:pt x="3242369" y="4468512"/>
                </a:cubicBezTo>
                <a:cubicBezTo>
                  <a:pt x="3242369" y="4468512"/>
                  <a:pt x="3250436" y="4474739"/>
                  <a:pt x="3248421" y="4473183"/>
                </a:cubicBezTo>
                <a:cubicBezTo>
                  <a:pt x="3247748" y="4472665"/>
                  <a:pt x="3245955" y="4471281"/>
                  <a:pt x="3242369" y="4468512"/>
                </a:cubicBezTo>
                <a:cubicBezTo>
                  <a:pt x="3239840" y="4464798"/>
                  <a:pt x="3238577" y="4462940"/>
                  <a:pt x="3238105" y="4462245"/>
                </a:cubicBezTo>
                <a:close/>
                <a:moveTo>
                  <a:pt x="1019366" y="4457230"/>
                </a:moveTo>
                <a:cubicBezTo>
                  <a:pt x="1019606" y="4458446"/>
                  <a:pt x="1019595" y="4459971"/>
                  <a:pt x="1019254" y="4461525"/>
                </a:cubicBezTo>
                <a:cubicBezTo>
                  <a:pt x="1018913" y="4463079"/>
                  <a:pt x="1018243" y="4464663"/>
                  <a:pt x="1017159" y="4465999"/>
                </a:cubicBezTo>
                <a:cubicBezTo>
                  <a:pt x="1015200" y="4462368"/>
                  <a:pt x="1016367" y="4460929"/>
                  <a:pt x="1019366" y="4457230"/>
                </a:cubicBezTo>
                <a:close/>
                <a:moveTo>
                  <a:pt x="714314" y="4450668"/>
                </a:moveTo>
                <a:lnTo>
                  <a:pt x="714580" y="4460757"/>
                </a:lnTo>
                <a:cubicBezTo>
                  <a:pt x="712463" y="4475978"/>
                  <a:pt x="710841" y="4491444"/>
                  <a:pt x="709878" y="4507497"/>
                </a:cubicBezTo>
                <a:lnTo>
                  <a:pt x="709532" y="4530533"/>
                </a:lnTo>
                <a:lnTo>
                  <a:pt x="709162" y="4530115"/>
                </a:lnTo>
                <a:cubicBezTo>
                  <a:pt x="708421" y="4531566"/>
                  <a:pt x="707116" y="4535127"/>
                  <a:pt x="704903" y="4541759"/>
                </a:cubicBezTo>
                <a:lnTo>
                  <a:pt x="703392" y="4546141"/>
                </a:lnTo>
                <a:lnTo>
                  <a:pt x="703176" y="4538859"/>
                </a:lnTo>
                <a:lnTo>
                  <a:pt x="703230" y="4491352"/>
                </a:lnTo>
                <a:lnTo>
                  <a:pt x="708755" y="4474185"/>
                </a:lnTo>
                <a:close/>
                <a:moveTo>
                  <a:pt x="559078" y="4440140"/>
                </a:moveTo>
                <a:cubicBezTo>
                  <a:pt x="568653" y="4465315"/>
                  <a:pt x="566090" y="4478648"/>
                  <a:pt x="562412" y="4479020"/>
                </a:cubicBezTo>
                <a:cubicBezTo>
                  <a:pt x="558737" y="4479392"/>
                  <a:pt x="553949" y="4466806"/>
                  <a:pt x="559078" y="4440140"/>
                </a:cubicBezTo>
                <a:close/>
                <a:moveTo>
                  <a:pt x="648962" y="4439035"/>
                </a:moveTo>
                <a:cubicBezTo>
                  <a:pt x="649340" y="4439845"/>
                  <a:pt x="649182" y="4441883"/>
                  <a:pt x="648697" y="4443722"/>
                </a:cubicBezTo>
                <a:cubicBezTo>
                  <a:pt x="648211" y="4445561"/>
                  <a:pt x="647398" y="4447201"/>
                  <a:pt x="646469" y="4447212"/>
                </a:cubicBezTo>
                <a:cubicBezTo>
                  <a:pt x="646469" y="4447212"/>
                  <a:pt x="645430" y="4441944"/>
                  <a:pt x="647428" y="4439479"/>
                </a:cubicBezTo>
                <a:cubicBezTo>
                  <a:pt x="648220" y="4438503"/>
                  <a:pt x="648711" y="4438496"/>
                  <a:pt x="648962" y="4439035"/>
                </a:cubicBezTo>
                <a:close/>
                <a:moveTo>
                  <a:pt x="3662011" y="4436817"/>
                </a:moveTo>
                <a:cubicBezTo>
                  <a:pt x="3662215" y="4437462"/>
                  <a:pt x="3662759" y="4439185"/>
                  <a:pt x="3663849" y="4442630"/>
                </a:cubicBezTo>
                <a:cubicBezTo>
                  <a:pt x="3663849" y="4442630"/>
                  <a:pt x="3661398" y="4434878"/>
                  <a:pt x="3662011" y="4436817"/>
                </a:cubicBezTo>
                <a:close/>
                <a:moveTo>
                  <a:pt x="2779356" y="4433693"/>
                </a:moveTo>
                <a:cubicBezTo>
                  <a:pt x="2782089" y="4441972"/>
                  <a:pt x="2782957" y="4448013"/>
                  <a:pt x="2782848" y="4451942"/>
                </a:cubicBezTo>
                <a:cubicBezTo>
                  <a:pt x="2782766" y="4454890"/>
                  <a:pt x="2782133" y="4456649"/>
                  <a:pt x="2781324" y="4457274"/>
                </a:cubicBezTo>
                <a:cubicBezTo>
                  <a:pt x="2778897" y="4459148"/>
                  <a:pt x="2774879" y="4450808"/>
                  <a:pt x="2779356" y="4433693"/>
                </a:cubicBezTo>
                <a:close/>
                <a:moveTo>
                  <a:pt x="3752412" y="4425051"/>
                </a:moveTo>
                <a:cubicBezTo>
                  <a:pt x="3752151" y="4424028"/>
                  <a:pt x="3751528" y="4423896"/>
                  <a:pt x="3750342" y="4425361"/>
                </a:cubicBezTo>
                <a:cubicBezTo>
                  <a:pt x="3743744" y="4433499"/>
                  <a:pt x="3747342" y="4443429"/>
                  <a:pt x="3750773" y="4439197"/>
                </a:cubicBezTo>
                <a:cubicBezTo>
                  <a:pt x="3750773" y="4439197"/>
                  <a:pt x="3753203" y="4428119"/>
                  <a:pt x="3752412" y="4425051"/>
                </a:cubicBezTo>
                <a:close/>
                <a:moveTo>
                  <a:pt x="3693470" y="4416475"/>
                </a:moveTo>
                <a:cubicBezTo>
                  <a:pt x="3693850" y="4418401"/>
                  <a:pt x="3693833" y="4420815"/>
                  <a:pt x="3693294" y="4423277"/>
                </a:cubicBezTo>
                <a:cubicBezTo>
                  <a:pt x="3692753" y="4425740"/>
                  <a:pt x="3691690" y="4428250"/>
                  <a:pt x="3689975" y="4430366"/>
                </a:cubicBezTo>
                <a:cubicBezTo>
                  <a:pt x="3686872" y="4424613"/>
                  <a:pt x="3688720" y="4422334"/>
                  <a:pt x="3693470" y="4416475"/>
                </a:cubicBezTo>
                <a:close/>
                <a:moveTo>
                  <a:pt x="3617561" y="4409331"/>
                </a:moveTo>
                <a:cubicBezTo>
                  <a:pt x="3613028" y="4408675"/>
                  <a:pt x="3613857" y="4435065"/>
                  <a:pt x="3615540" y="4453770"/>
                </a:cubicBezTo>
                <a:lnTo>
                  <a:pt x="3615738" y="4475725"/>
                </a:lnTo>
                <a:lnTo>
                  <a:pt x="3626686" y="4439989"/>
                </a:lnTo>
                <a:lnTo>
                  <a:pt x="3624049" y="4420289"/>
                </a:lnTo>
                <a:cubicBezTo>
                  <a:pt x="3621180" y="4412774"/>
                  <a:pt x="3619072" y="4409550"/>
                  <a:pt x="3617561" y="4409331"/>
                </a:cubicBezTo>
                <a:close/>
                <a:moveTo>
                  <a:pt x="654640" y="4406842"/>
                </a:moveTo>
                <a:cubicBezTo>
                  <a:pt x="654768" y="4407250"/>
                  <a:pt x="655111" y="4408337"/>
                  <a:pt x="655799" y="4410512"/>
                </a:cubicBezTo>
                <a:cubicBezTo>
                  <a:pt x="655799" y="4410512"/>
                  <a:pt x="654253" y="4405618"/>
                  <a:pt x="654640" y="4406842"/>
                </a:cubicBezTo>
                <a:close/>
                <a:moveTo>
                  <a:pt x="711700" y="4399416"/>
                </a:moveTo>
                <a:cubicBezTo>
                  <a:pt x="711534" y="4398770"/>
                  <a:pt x="711142" y="4398687"/>
                  <a:pt x="710391" y="4399611"/>
                </a:cubicBezTo>
                <a:lnTo>
                  <a:pt x="708599" y="4403080"/>
                </a:lnTo>
                <a:lnTo>
                  <a:pt x="708336" y="4404099"/>
                </a:lnTo>
                <a:lnTo>
                  <a:pt x="708155" y="4406906"/>
                </a:lnTo>
                <a:cubicBezTo>
                  <a:pt x="708471" y="4408782"/>
                  <a:pt x="709580" y="4409680"/>
                  <a:pt x="710664" y="4408346"/>
                </a:cubicBezTo>
                <a:cubicBezTo>
                  <a:pt x="710664" y="4408346"/>
                  <a:pt x="712198" y="4401353"/>
                  <a:pt x="711700" y="4399416"/>
                </a:cubicBezTo>
                <a:close/>
                <a:moveTo>
                  <a:pt x="3374445" y="4397462"/>
                </a:moveTo>
                <a:cubicBezTo>
                  <a:pt x="3375074" y="4395824"/>
                  <a:pt x="3372557" y="4402375"/>
                  <a:pt x="3372557" y="4402375"/>
                </a:cubicBezTo>
                <a:cubicBezTo>
                  <a:pt x="3373676" y="4399463"/>
                  <a:pt x="3374235" y="4398008"/>
                  <a:pt x="3374445" y="4397462"/>
                </a:cubicBezTo>
                <a:close/>
                <a:moveTo>
                  <a:pt x="674496" y="4394003"/>
                </a:moveTo>
                <a:cubicBezTo>
                  <a:pt x="674735" y="4395219"/>
                  <a:pt x="674726" y="4396742"/>
                  <a:pt x="674385" y="4398296"/>
                </a:cubicBezTo>
                <a:cubicBezTo>
                  <a:pt x="674044" y="4399850"/>
                  <a:pt x="673372" y="4401434"/>
                  <a:pt x="672289" y="4402770"/>
                </a:cubicBezTo>
                <a:cubicBezTo>
                  <a:pt x="670330" y="4399139"/>
                  <a:pt x="671498" y="4397700"/>
                  <a:pt x="674496" y="4394003"/>
                </a:cubicBezTo>
                <a:close/>
                <a:moveTo>
                  <a:pt x="726843" y="4392530"/>
                </a:moveTo>
                <a:lnTo>
                  <a:pt x="726782" y="4396170"/>
                </a:lnTo>
                <a:cubicBezTo>
                  <a:pt x="726518" y="4407977"/>
                  <a:pt x="725701" y="4419555"/>
                  <a:pt x="721804" y="4429696"/>
                </a:cubicBezTo>
                <a:cubicBezTo>
                  <a:pt x="721465" y="4430578"/>
                  <a:pt x="720824" y="4429431"/>
                  <a:pt x="720104" y="4427201"/>
                </a:cubicBezTo>
                <a:lnTo>
                  <a:pt x="719731" y="4425665"/>
                </a:lnTo>
                <a:close/>
                <a:moveTo>
                  <a:pt x="3106624" y="4387648"/>
                </a:moveTo>
                <a:cubicBezTo>
                  <a:pt x="3107222" y="4388931"/>
                  <a:pt x="3106971" y="4392160"/>
                  <a:pt x="3106202" y="4395072"/>
                </a:cubicBezTo>
                <a:cubicBezTo>
                  <a:pt x="3105432" y="4397986"/>
                  <a:pt x="3104145" y="4400584"/>
                  <a:pt x="3102672" y="4400603"/>
                </a:cubicBezTo>
                <a:cubicBezTo>
                  <a:pt x="3102672" y="4400603"/>
                  <a:pt x="3101027" y="4392255"/>
                  <a:pt x="3104194" y="4388350"/>
                </a:cubicBezTo>
                <a:cubicBezTo>
                  <a:pt x="3105446" y="4386804"/>
                  <a:pt x="3106225" y="4386794"/>
                  <a:pt x="3106624" y="4387648"/>
                </a:cubicBezTo>
                <a:close/>
                <a:moveTo>
                  <a:pt x="522640" y="4382433"/>
                </a:moveTo>
                <a:lnTo>
                  <a:pt x="521677" y="4389755"/>
                </a:lnTo>
                <a:cubicBezTo>
                  <a:pt x="521366" y="4392759"/>
                  <a:pt x="521194" y="4395365"/>
                  <a:pt x="521246" y="4396939"/>
                </a:cubicBezTo>
                <a:lnTo>
                  <a:pt x="521773" y="4393860"/>
                </a:lnTo>
                <a:close/>
                <a:moveTo>
                  <a:pt x="595724" y="4372531"/>
                </a:moveTo>
                <a:lnTo>
                  <a:pt x="593906" y="4379282"/>
                </a:lnTo>
                <a:lnTo>
                  <a:pt x="593566" y="4398397"/>
                </a:lnTo>
                <a:lnTo>
                  <a:pt x="593329" y="4414279"/>
                </a:lnTo>
                <a:lnTo>
                  <a:pt x="594204" y="4410879"/>
                </a:lnTo>
                <a:lnTo>
                  <a:pt x="593824" y="4404821"/>
                </a:lnTo>
                <a:cubicBezTo>
                  <a:pt x="593737" y="4399422"/>
                  <a:pt x="594066" y="4393265"/>
                  <a:pt x="594561" y="4386863"/>
                </a:cubicBezTo>
                <a:close/>
                <a:moveTo>
                  <a:pt x="521382" y="4369784"/>
                </a:moveTo>
                <a:lnTo>
                  <a:pt x="521248" y="4371742"/>
                </a:lnTo>
                <a:cubicBezTo>
                  <a:pt x="520509" y="4371144"/>
                  <a:pt x="520431" y="4370484"/>
                  <a:pt x="520846" y="4369970"/>
                </a:cubicBezTo>
                <a:close/>
                <a:moveTo>
                  <a:pt x="3354321" y="4366302"/>
                </a:moveTo>
                <a:lnTo>
                  <a:pt x="3352574" y="4376099"/>
                </a:lnTo>
                <a:lnTo>
                  <a:pt x="3348772" y="4383631"/>
                </a:lnTo>
                <a:cubicBezTo>
                  <a:pt x="3351633" y="4374664"/>
                  <a:pt x="3353814" y="4366939"/>
                  <a:pt x="3354321" y="4366302"/>
                </a:cubicBezTo>
                <a:close/>
                <a:moveTo>
                  <a:pt x="1074148" y="4342044"/>
                </a:moveTo>
                <a:cubicBezTo>
                  <a:pt x="1074589" y="4342697"/>
                  <a:pt x="1072573" y="4356898"/>
                  <a:pt x="1065701" y="4396613"/>
                </a:cubicBezTo>
                <a:cubicBezTo>
                  <a:pt x="1065494" y="4390317"/>
                  <a:pt x="1068868" y="4367514"/>
                  <a:pt x="1070347" y="4368714"/>
                </a:cubicBezTo>
                <a:cubicBezTo>
                  <a:pt x="1068868" y="4367514"/>
                  <a:pt x="1068868" y="4367514"/>
                  <a:pt x="1067868" y="4368747"/>
                </a:cubicBezTo>
                <a:cubicBezTo>
                  <a:pt x="1070815" y="4354279"/>
                  <a:pt x="1073709" y="4341388"/>
                  <a:pt x="1074148" y="4342044"/>
                </a:cubicBezTo>
                <a:close/>
                <a:moveTo>
                  <a:pt x="3115618" y="4336642"/>
                </a:moveTo>
                <a:cubicBezTo>
                  <a:pt x="3115822" y="4337286"/>
                  <a:pt x="3116366" y="4339010"/>
                  <a:pt x="3117455" y="4342456"/>
                </a:cubicBezTo>
                <a:cubicBezTo>
                  <a:pt x="3117455" y="4342456"/>
                  <a:pt x="3115005" y="4334704"/>
                  <a:pt x="3115618" y="4336642"/>
                </a:cubicBezTo>
                <a:close/>
                <a:moveTo>
                  <a:pt x="3454583" y="4332737"/>
                </a:moveTo>
                <a:lnTo>
                  <a:pt x="3453029" y="4346215"/>
                </a:lnTo>
                <a:lnTo>
                  <a:pt x="3444725" y="4356560"/>
                </a:lnTo>
                <a:lnTo>
                  <a:pt x="3444626" y="4359440"/>
                </a:lnTo>
                <a:lnTo>
                  <a:pt x="3445264" y="4383591"/>
                </a:lnTo>
                <a:lnTo>
                  <a:pt x="3454510" y="4351718"/>
                </a:lnTo>
                <a:close/>
                <a:moveTo>
                  <a:pt x="594863" y="4331129"/>
                </a:moveTo>
                <a:cubicBezTo>
                  <a:pt x="590802" y="4330957"/>
                  <a:pt x="593767" y="4350864"/>
                  <a:pt x="594571" y="4355845"/>
                </a:cubicBezTo>
                <a:lnTo>
                  <a:pt x="594715" y="4356720"/>
                </a:lnTo>
                <a:lnTo>
                  <a:pt x="597360" y="4344127"/>
                </a:lnTo>
                <a:lnTo>
                  <a:pt x="596612" y="4335459"/>
                </a:lnTo>
                <a:cubicBezTo>
                  <a:pt x="596202" y="4332753"/>
                  <a:pt x="595638" y="4330900"/>
                  <a:pt x="594863" y="4331129"/>
                </a:cubicBezTo>
                <a:close/>
                <a:moveTo>
                  <a:pt x="253671" y="4330830"/>
                </a:moveTo>
                <a:lnTo>
                  <a:pt x="253656" y="4331411"/>
                </a:lnTo>
                <a:cubicBezTo>
                  <a:pt x="253779" y="4336457"/>
                  <a:pt x="252988" y="4354236"/>
                  <a:pt x="251276" y="4363194"/>
                </a:cubicBezTo>
                <a:cubicBezTo>
                  <a:pt x="250989" y="4364688"/>
                  <a:pt x="250679" y="4365937"/>
                  <a:pt x="250343" y="4366839"/>
                </a:cubicBezTo>
                <a:cubicBezTo>
                  <a:pt x="250006" y="4367744"/>
                  <a:pt x="249644" y="4368301"/>
                  <a:pt x="249256" y="4368417"/>
                </a:cubicBezTo>
                <a:cubicBezTo>
                  <a:pt x="248591" y="4368613"/>
                  <a:pt x="248013" y="4367366"/>
                  <a:pt x="247526" y="4365281"/>
                </a:cubicBezTo>
                <a:lnTo>
                  <a:pt x="246531" y="4358532"/>
                </a:lnTo>
                <a:close/>
                <a:moveTo>
                  <a:pt x="730796" y="4327128"/>
                </a:moveTo>
                <a:lnTo>
                  <a:pt x="729376" y="4327670"/>
                </a:lnTo>
                <a:cubicBezTo>
                  <a:pt x="728375" y="4328902"/>
                  <a:pt x="729855" y="4330101"/>
                  <a:pt x="728856" y="4331334"/>
                </a:cubicBezTo>
                <a:lnTo>
                  <a:pt x="729059" y="4332163"/>
                </a:lnTo>
                <a:lnTo>
                  <a:pt x="729431" y="4331847"/>
                </a:lnTo>
                <a:close/>
                <a:moveTo>
                  <a:pt x="3206020" y="4324877"/>
                </a:moveTo>
                <a:cubicBezTo>
                  <a:pt x="3205757" y="4323853"/>
                  <a:pt x="3205136" y="4323721"/>
                  <a:pt x="3203948" y="4325186"/>
                </a:cubicBezTo>
                <a:lnTo>
                  <a:pt x="3201109" y="4330680"/>
                </a:lnTo>
                <a:lnTo>
                  <a:pt x="3200690" y="4332297"/>
                </a:lnTo>
                <a:lnTo>
                  <a:pt x="3200403" y="4336742"/>
                </a:lnTo>
                <a:cubicBezTo>
                  <a:pt x="3200907" y="4339714"/>
                  <a:pt x="3202664" y="4341138"/>
                  <a:pt x="3204378" y="4339023"/>
                </a:cubicBezTo>
                <a:cubicBezTo>
                  <a:pt x="3204378" y="4339023"/>
                  <a:pt x="3206809" y="4327945"/>
                  <a:pt x="3206020" y="4324877"/>
                </a:cubicBezTo>
                <a:close/>
                <a:moveTo>
                  <a:pt x="3147076" y="4316300"/>
                </a:moveTo>
                <a:cubicBezTo>
                  <a:pt x="3147456" y="4318227"/>
                  <a:pt x="3147440" y="4320642"/>
                  <a:pt x="3146901" y="4323103"/>
                </a:cubicBezTo>
                <a:cubicBezTo>
                  <a:pt x="3146361" y="4325566"/>
                  <a:pt x="3145297" y="4328075"/>
                  <a:pt x="3143582" y="4330191"/>
                </a:cubicBezTo>
                <a:cubicBezTo>
                  <a:pt x="3140477" y="4324438"/>
                  <a:pt x="3142326" y="4322159"/>
                  <a:pt x="3147076" y="4316300"/>
                </a:cubicBezTo>
                <a:close/>
                <a:moveTo>
                  <a:pt x="617627" y="4315260"/>
                </a:moveTo>
                <a:cubicBezTo>
                  <a:pt x="617441" y="4315095"/>
                  <a:pt x="617487" y="4315135"/>
                  <a:pt x="617661" y="4315291"/>
                </a:cubicBezTo>
                <a:lnTo>
                  <a:pt x="618428" y="4315976"/>
                </a:lnTo>
                <a:lnTo>
                  <a:pt x="618429" y="4315975"/>
                </a:lnTo>
                <a:close/>
                <a:moveTo>
                  <a:pt x="3230013" y="4313967"/>
                </a:moveTo>
                <a:lnTo>
                  <a:pt x="3229915" y="4319733"/>
                </a:lnTo>
                <a:cubicBezTo>
                  <a:pt x="3229497" y="4338440"/>
                  <a:pt x="3228205" y="4356784"/>
                  <a:pt x="3222028" y="4372851"/>
                </a:cubicBezTo>
                <a:cubicBezTo>
                  <a:pt x="3221491" y="4374248"/>
                  <a:pt x="3220478" y="4372431"/>
                  <a:pt x="3219336" y="4368896"/>
                </a:cubicBezTo>
                <a:lnTo>
                  <a:pt x="3218745" y="4366462"/>
                </a:lnTo>
                <a:close/>
                <a:moveTo>
                  <a:pt x="2663769" y="4305904"/>
                </a:moveTo>
                <a:lnTo>
                  <a:pt x="2664191" y="4321888"/>
                </a:lnTo>
                <a:cubicBezTo>
                  <a:pt x="2660836" y="4346003"/>
                  <a:pt x="2658267" y="4370504"/>
                  <a:pt x="2656740" y="4395939"/>
                </a:cubicBezTo>
                <a:lnTo>
                  <a:pt x="2656194" y="4432435"/>
                </a:lnTo>
                <a:lnTo>
                  <a:pt x="2655608" y="4431773"/>
                </a:lnTo>
                <a:cubicBezTo>
                  <a:pt x="2654432" y="4434073"/>
                  <a:pt x="2652366" y="4439714"/>
                  <a:pt x="2648861" y="4450223"/>
                </a:cubicBezTo>
                <a:lnTo>
                  <a:pt x="2646463" y="4457165"/>
                </a:lnTo>
                <a:lnTo>
                  <a:pt x="2646124" y="4445629"/>
                </a:lnTo>
                <a:lnTo>
                  <a:pt x="2646209" y="4370360"/>
                </a:lnTo>
                <a:lnTo>
                  <a:pt x="2654963" y="4343160"/>
                </a:lnTo>
                <a:close/>
                <a:moveTo>
                  <a:pt x="685467" y="4301307"/>
                </a:moveTo>
                <a:lnTo>
                  <a:pt x="682726" y="4312953"/>
                </a:lnTo>
                <a:lnTo>
                  <a:pt x="682825" y="4312655"/>
                </a:lnTo>
                <a:cubicBezTo>
                  <a:pt x="683901" y="4309188"/>
                  <a:pt x="684838" y="4305796"/>
                  <a:pt x="685304" y="4303111"/>
                </a:cubicBezTo>
                <a:close/>
                <a:moveTo>
                  <a:pt x="2906483" y="4297971"/>
                </a:moveTo>
                <a:lnTo>
                  <a:pt x="2904957" y="4309569"/>
                </a:lnTo>
                <a:cubicBezTo>
                  <a:pt x="2904466" y="4314330"/>
                  <a:pt x="2904192" y="4318459"/>
                  <a:pt x="2904274" y="4320952"/>
                </a:cubicBezTo>
                <a:lnTo>
                  <a:pt x="2905111" y="4316075"/>
                </a:lnTo>
                <a:close/>
                <a:moveTo>
                  <a:pt x="2828052" y="4297287"/>
                </a:moveTo>
                <a:cubicBezTo>
                  <a:pt x="2828681" y="4295650"/>
                  <a:pt x="2826164" y="4302199"/>
                  <a:pt x="2826164" y="4302199"/>
                </a:cubicBezTo>
                <a:cubicBezTo>
                  <a:pt x="2827283" y="4299289"/>
                  <a:pt x="2827842" y="4297834"/>
                  <a:pt x="2828052" y="4297287"/>
                </a:cubicBezTo>
                <a:close/>
                <a:moveTo>
                  <a:pt x="3603369" y="4291717"/>
                </a:moveTo>
                <a:cubicBezTo>
                  <a:pt x="3602196" y="4290671"/>
                  <a:pt x="3606889" y="4294861"/>
                  <a:pt x="3606889" y="4294861"/>
                </a:cubicBezTo>
                <a:cubicBezTo>
                  <a:pt x="3606889" y="4294861"/>
                  <a:pt x="3611876" y="4299197"/>
                  <a:pt x="3610630" y="4298113"/>
                </a:cubicBezTo>
                <a:cubicBezTo>
                  <a:pt x="3610214" y="4297752"/>
                  <a:pt x="3609105" y="4296788"/>
                  <a:pt x="3606889" y="4294861"/>
                </a:cubicBezTo>
                <a:cubicBezTo>
                  <a:pt x="3604802" y="4292999"/>
                  <a:pt x="3603760" y="4292068"/>
                  <a:pt x="3603369" y="4291717"/>
                </a:cubicBezTo>
                <a:close/>
                <a:moveTo>
                  <a:pt x="3022273" y="4282279"/>
                </a:moveTo>
                <a:lnTo>
                  <a:pt x="3019393" y="4292979"/>
                </a:lnTo>
                <a:lnTo>
                  <a:pt x="3018856" y="4323262"/>
                </a:lnTo>
                <a:lnTo>
                  <a:pt x="3018480" y="4348425"/>
                </a:lnTo>
                <a:lnTo>
                  <a:pt x="3019868" y="4343038"/>
                </a:lnTo>
                <a:lnTo>
                  <a:pt x="3019264" y="4333439"/>
                </a:lnTo>
                <a:cubicBezTo>
                  <a:pt x="3019128" y="4324885"/>
                  <a:pt x="3019647" y="4315131"/>
                  <a:pt x="3020433" y="4304988"/>
                </a:cubicBezTo>
                <a:close/>
                <a:moveTo>
                  <a:pt x="749513" y="4280663"/>
                </a:moveTo>
                <a:cubicBezTo>
                  <a:pt x="749513" y="4280663"/>
                  <a:pt x="753197" y="4285693"/>
                  <a:pt x="752718" y="4283261"/>
                </a:cubicBezTo>
                <a:cubicBezTo>
                  <a:pt x="753218" y="4282645"/>
                  <a:pt x="752667" y="4281686"/>
                  <a:pt x="751866" y="4281037"/>
                </a:cubicBezTo>
                <a:cubicBezTo>
                  <a:pt x="751065" y="4280388"/>
                  <a:pt x="750013" y="4280047"/>
                  <a:pt x="749513" y="4280663"/>
                </a:cubicBezTo>
                <a:close/>
                <a:moveTo>
                  <a:pt x="2904491" y="4277927"/>
                </a:moveTo>
                <a:lnTo>
                  <a:pt x="2904279" y="4281032"/>
                </a:lnTo>
                <a:cubicBezTo>
                  <a:pt x="2903107" y="4280083"/>
                  <a:pt x="2902984" y="4279038"/>
                  <a:pt x="2903643" y="4278225"/>
                </a:cubicBezTo>
                <a:close/>
                <a:moveTo>
                  <a:pt x="3259199" y="4272881"/>
                </a:moveTo>
                <a:lnTo>
                  <a:pt x="3259613" y="4273241"/>
                </a:lnTo>
                <a:lnTo>
                  <a:pt x="3262941" y="4276133"/>
                </a:lnTo>
                <a:cubicBezTo>
                  <a:pt x="3262941" y="4276133"/>
                  <a:pt x="3261694" y="4275048"/>
                  <a:pt x="3260603" y="4274100"/>
                </a:cubicBezTo>
                <a:lnTo>
                  <a:pt x="3259613" y="4273241"/>
                </a:lnTo>
                <a:lnTo>
                  <a:pt x="3259258" y="4272931"/>
                </a:lnTo>
                <a:cubicBezTo>
                  <a:pt x="3258966" y="4272677"/>
                  <a:pt x="3258888" y="4272610"/>
                  <a:pt x="3259199" y="4272881"/>
                </a:cubicBezTo>
                <a:close/>
                <a:moveTo>
                  <a:pt x="238754" y="4259318"/>
                </a:moveTo>
                <a:lnTo>
                  <a:pt x="232553" y="4278014"/>
                </a:lnTo>
                <a:lnTo>
                  <a:pt x="234372" y="4295117"/>
                </a:lnTo>
                <a:lnTo>
                  <a:pt x="234598" y="4296951"/>
                </a:lnTo>
                <a:lnTo>
                  <a:pt x="241567" y="4267698"/>
                </a:lnTo>
                <a:lnTo>
                  <a:pt x="239976" y="4264200"/>
                </a:lnTo>
                <a:close/>
                <a:moveTo>
                  <a:pt x="3674941" y="4258067"/>
                </a:moveTo>
                <a:cubicBezTo>
                  <a:pt x="3674219" y="4258610"/>
                  <a:pt x="3672538" y="4262878"/>
                  <a:pt x="3669428" y="4272900"/>
                </a:cubicBezTo>
                <a:cubicBezTo>
                  <a:pt x="3658573" y="4311035"/>
                  <a:pt x="3648576" y="4353101"/>
                  <a:pt x="3638864" y="4394119"/>
                </a:cubicBezTo>
                <a:lnTo>
                  <a:pt x="3632086" y="4422361"/>
                </a:lnTo>
                <a:lnTo>
                  <a:pt x="3665102" y="4314589"/>
                </a:lnTo>
                <a:lnTo>
                  <a:pt x="3668338" y="4298992"/>
                </a:lnTo>
                <a:cubicBezTo>
                  <a:pt x="3670666" y="4288336"/>
                  <a:pt x="3677112" y="4256439"/>
                  <a:pt x="3674941" y="4258067"/>
                </a:cubicBezTo>
                <a:close/>
                <a:moveTo>
                  <a:pt x="2570361" y="4255889"/>
                </a:moveTo>
                <a:lnTo>
                  <a:pt x="2566792" y="4304776"/>
                </a:lnTo>
                <a:cubicBezTo>
                  <a:pt x="2565924" y="4314325"/>
                  <a:pt x="2569044" y="4341742"/>
                  <a:pt x="2569189" y="4362780"/>
                </a:cubicBezTo>
                <a:lnTo>
                  <a:pt x="2568129" y="4380035"/>
                </a:lnTo>
                <a:lnTo>
                  <a:pt x="2567272" y="4381934"/>
                </a:lnTo>
                <a:lnTo>
                  <a:pt x="2564815" y="4385394"/>
                </a:lnTo>
                <a:cubicBezTo>
                  <a:pt x="2562512" y="4378175"/>
                  <a:pt x="2562715" y="4342112"/>
                  <a:pt x="2561971" y="4336757"/>
                </a:cubicBezTo>
                <a:cubicBezTo>
                  <a:pt x="2561877" y="4322022"/>
                  <a:pt x="2561547" y="4310428"/>
                  <a:pt x="2561077" y="4300288"/>
                </a:cubicBezTo>
                <a:lnTo>
                  <a:pt x="2560744" y="4294984"/>
                </a:lnTo>
                <a:close/>
                <a:moveTo>
                  <a:pt x="424208" y="4251918"/>
                </a:moveTo>
                <a:lnTo>
                  <a:pt x="425502" y="4265906"/>
                </a:lnTo>
                <a:lnTo>
                  <a:pt x="426131" y="4274332"/>
                </a:lnTo>
                <a:lnTo>
                  <a:pt x="427292" y="4260214"/>
                </a:lnTo>
                <a:close/>
                <a:moveTo>
                  <a:pt x="340097" y="4234566"/>
                </a:moveTo>
                <a:cubicBezTo>
                  <a:pt x="338620" y="4233366"/>
                  <a:pt x="336959" y="4237809"/>
                  <a:pt x="335521" y="4242730"/>
                </a:cubicBezTo>
                <a:lnTo>
                  <a:pt x="335155" y="4243983"/>
                </a:lnTo>
                <a:lnTo>
                  <a:pt x="336395" y="4254174"/>
                </a:lnTo>
                <a:lnTo>
                  <a:pt x="337955" y="4249429"/>
                </a:lnTo>
                <a:cubicBezTo>
                  <a:pt x="340107" y="4242491"/>
                  <a:pt x="341701" y="4235866"/>
                  <a:pt x="340097" y="4234566"/>
                </a:cubicBezTo>
                <a:close/>
                <a:moveTo>
                  <a:pt x="3780265" y="4233979"/>
                </a:moveTo>
                <a:cubicBezTo>
                  <a:pt x="3780962" y="4235016"/>
                  <a:pt x="3777768" y="4257513"/>
                  <a:pt x="3766880" y="4320436"/>
                </a:cubicBezTo>
                <a:cubicBezTo>
                  <a:pt x="3766554" y="4310461"/>
                  <a:pt x="3771899" y="4274332"/>
                  <a:pt x="3774241" y="4276233"/>
                </a:cubicBezTo>
                <a:cubicBezTo>
                  <a:pt x="3771899" y="4274332"/>
                  <a:pt x="3771899" y="4274332"/>
                  <a:pt x="3770315" y="4276285"/>
                </a:cubicBezTo>
                <a:cubicBezTo>
                  <a:pt x="3774983" y="4253366"/>
                  <a:pt x="3779569" y="4232942"/>
                  <a:pt x="3780265" y="4233979"/>
                </a:cubicBezTo>
                <a:close/>
                <a:moveTo>
                  <a:pt x="231461" y="4231173"/>
                </a:moveTo>
                <a:lnTo>
                  <a:pt x="229089" y="4241474"/>
                </a:lnTo>
                <a:lnTo>
                  <a:pt x="229918" y="4253216"/>
                </a:lnTo>
                <a:lnTo>
                  <a:pt x="231110" y="4264432"/>
                </a:lnTo>
                <a:lnTo>
                  <a:pt x="235158" y="4245080"/>
                </a:lnTo>
                <a:close/>
                <a:moveTo>
                  <a:pt x="3020910" y="4216686"/>
                </a:moveTo>
                <a:cubicBezTo>
                  <a:pt x="3014476" y="4216414"/>
                  <a:pt x="3019173" y="4247955"/>
                  <a:pt x="3020448" y="4255844"/>
                </a:cubicBezTo>
                <a:lnTo>
                  <a:pt x="3020678" y="4257230"/>
                </a:lnTo>
                <a:lnTo>
                  <a:pt x="3024868" y="4237279"/>
                </a:lnTo>
                <a:lnTo>
                  <a:pt x="3023682" y="4223546"/>
                </a:lnTo>
                <a:cubicBezTo>
                  <a:pt x="3023034" y="4219258"/>
                  <a:pt x="3022139" y="4216323"/>
                  <a:pt x="3020910" y="4216686"/>
                </a:cubicBezTo>
                <a:close/>
                <a:moveTo>
                  <a:pt x="2480343" y="4216214"/>
                </a:moveTo>
                <a:lnTo>
                  <a:pt x="2480320" y="4217134"/>
                </a:lnTo>
                <a:cubicBezTo>
                  <a:pt x="2480514" y="4225128"/>
                  <a:pt x="2479260" y="4253294"/>
                  <a:pt x="2476549" y="4267489"/>
                </a:cubicBezTo>
                <a:cubicBezTo>
                  <a:pt x="2476096" y="4269854"/>
                  <a:pt x="2475603" y="4271833"/>
                  <a:pt x="2475070" y="4273264"/>
                </a:cubicBezTo>
                <a:cubicBezTo>
                  <a:pt x="2474536" y="4274695"/>
                  <a:pt x="2473962" y="4275581"/>
                  <a:pt x="2473349" y="4275763"/>
                </a:cubicBezTo>
                <a:cubicBezTo>
                  <a:pt x="2472295" y="4276072"/>
                  <a:pt x="2471382" y="4274096"/>
                  <a:pt x="2470608" y="4270796"/>
                </a:cubicBezTo>
                <a:lnTo>
                  <a:pt x="2469032" y="4260103"/>
                </a:lnTo>
                <a:close/>
                <a:moveTo>
                  <a:pt x="2683619" y="4213792"/>
                </a:moveTo>
                <a:lnTo>
                  <a:pt x="2683523" y="4219558"/>
                </a:lnTo>
                <a:cubicBezTo>
                  <a:pt x="2683104" y="4238264"/>
                  <a:pt x="2681811" y="4256609"/>
                  <a:pt x="2675635" y="4272676"/>
                </a:cubicBezTo>
                <a:cubicBezTo>
                  <a:pt x="2675098" y="4274075"/>
                  <a:pt x="2674084" y="4272257"/>
                  <a:pt x="2672942" y="4268721"/>
                </a:cubicBezTo>
                <a:lnTo>
                  <a:pt x="2672352" y="4266288"/>
                </a:lnTo>
                <a:close/>
                <a:moveTo>
                  <a:pt x="3236274" y="4210346"/>
                </a:moveTo>
                <a:lnTo>
                  <a:pt x="3234025" y="4211204"/>
                </a:lnTo>
                <a:cubicBezTo>
                  <a:pt x="3232440" y="4213159"/>
                  <a:pt x="3234785" y="4215058"/>
                  <a:pt x="3233201" y="4217012"/>
                </a:cubicBezTo>
                <a:lnTo>
                  <a:pt x="3233524" y="4218324"/>
                </a:lnTo>
                <a:lnTo>
                  <a:pt x="3234115" y="4217824"/>
                </a:lnTo>
                <a:close/>
                <a:moveTo>
                  <a:pt x="2461193" y="4208263"/>
                </a:moveTo>
                <a:lnTo>
                  <a:pt x="2461377" y="4220656"/>
                </a:lnTo>
                <a:lnTo>
                  <a:pt x="2461668" y="4229950"/>
                </a:lnTo>
                <a:lnTo>
                  <a:pt x="2459015" y="4238035"/>
                </a:lnTo>
                <a:cubicBezTo>
                  <a:pt x="2455469" y="4247298"/>
                  <a:pt x="2452359" y="4252331"/>
                  <a:pt x="2451569" y="4243328"/>
                </a:cubicBezTo>
                <a:cubicBezTo>
                  <a:pt x="2452144" y="4235433"/>
                  <a:pt x="2455922" y="4223390"/>
                  <a:pt x="2459659" y="4212595"/>
                </a:cubicBezTo>
                <a:close/>
                <a:moveTo>
                  <a:pt x="766631" y="4203623"/>
                </a:moveTo>
                <a:cubicBezTo>
                  <a:pt x="760261" y="4204930"/>
                  <a:pt x="761737" y="4231324"/>
                  <a:pt x="761217" y="4234988"/>
                </a:cubicBezTo>
                <a:cubicBezTo>
                  <a:pt x="759051" y="4250258"/>
                  <a:pt x="753887" y="4256626"/>
                  <a:pt x="755883" y="4266759"/>
                </a:cubicBezTo>
                <a:cubicBezTo>
                  <a:pt x="760530" y="4251458"/>
                  <a:pt x="766694" y="4231257"/>
                  <a:pt x="767902" y="4211125"/>
                </a:cubicBezTo>
                <a:cubicBezTo>
                  <a:pt x="767902" y="4211125"/>
                  <a:pt x="767954" y="4209549"/>
                  <a:pt x="767821" y="4207824"/>
                </a:cubicBezTo>
                <a:lnTo>
                  <a:pt x="767583" y="4206193"/>
                </a:lnTo>
                <a:lnTo>
                  <a:pt x="767506" y="4206530"/>
                </a:lnTo>
                <a:lnTo>
                  <a:pt x="767526" y="4205804"/>
                </a:lnTo>
                <a:lnTo>
                  <a:pt x="767452" y="4205302"/>
                </a:lnTo>
                <a:cubicBezTo>
                  <a:pt x="767264" y="4204542"/>
                  <a:pt x="767000" y="4203924"/>
                  <a:pt x="766631" y="4203623"/>
                </a:cubicBezTo>
                <a:close/>
                <a:moveTo>
                  <a:pt x="755823" y="4201333"/>
                </a:moveTo>
                <a:cubicBezTo>
                  <a:pt x="754825" y="4202565"/>
                  <a:pt x="756097" y="4210065"/>
                  <a:pt x="756097" y="4210065"/>
                </a:cubicBezTo>
                <a:cubicBezTo>
                  <a:pt x="756095" y="4216364"/>
                  <a:pt x="756430" y="4218723"/>
                  <a:pt x="756847" y="4218776"/>
                </a:cubicBezTo>
                <a:cubicBezTo>
                  <a:pt x="757158" y="4218818"/>
                  <a:pt x="757513" y="4217564"/>
                  <a:pt x="757807" y="4215706"/>
                </a:cubicBezTo>
                <a:cubicBezTo>
                  <a:pt x="758686" y="4210130"/>
                  <a:pt x="758999" y="4199117"/>
                  <a:pt x="755823" y="4201333"/>
                </a:cubicBezTo>
                <a:close/>
                <a:moveTo>
                  <a:pt x="2524118" y="4193893"/>
                </a:moveTo>
                <a:cubicBezTo>
                  <a:pt x="2525950" y="4194798"/>
                  <a:pt x="2527650" y="4195639"/>
                  <a:pt x="2527751" y="4196589"/>
                </a:cubicBezTo>
                <a:cubicBezTo>
                  <a:pt x="2527853" y="4197540"/>
                  <a:pt x="2526355" y="4198601"/>
                  <a:pt x="2521791" y="4199947"/>
                </a:cubicBezTo>
                <a:cubicBezTo>
                  <a:pt x="2521791" y="4199947"/>
                  <a:pt x="2522865" y="4197153"/>
                  <a:pt x="2524118" y="4193893"/>
                </a:cubicBezTo>
                <a:close/>
                <a:moveTo>
                  <a:pt x="2425344" y="4191852"/>
                </a:moveTo>
                <a:lnTo>
                  <a:pt x="2427108" y="4196927"/>
                </a:lnTo>
                <a:lnTo>
                  <a:pt x="2426668" y="4196534"/>
                </a:lnTo>
                <a:lnTo>
                  <a:pt x="2426486" y="4197735"/>
                </a:lnTo>
                <a:lnTo>
                  <a:pt x="2422672" y="4199938"/>
                </a:lnTo>
                <a:cubicBezTo>
                  <a:pt x="2420328" y="4198037"/>
                  <a:pt x="2421913" y="4196084"/>
                  <a:pt x="2425344" y="4191852"/>
                </a:cubicBezTo>
                <a:close/>
                <a:moveTo>
                  <a:pt x="3056975" y="4191542"/>
                </a:moveTo>
                <a:cubicBezTo>
                  <a:pt x="3056681" y="4191282"/>
                  <a:pt x="3056756" y="4191347"/>
                  <a:pt x="3057031" y="4191592"/>
                </a:cubicBezTo>
                <a:lnTo>
                  <a:pt x="3058247" y="4192679"/>
                </a:lnTo>
                <a:close/>
                <a:moveTo>
                  <a:pt x="771017" y="4191236"/>
                </a:moveTo>
                <a:lnTo>
                  <a:pt x="768779" y="4200978"/>
                </a:lnTo>
                <a:lnTo>
                  <a:pt x="769557" y="4200054"/>
                </a:lnTo>
                <a:cubicBezTo>
                  <a:pt x="769842" y="4199380"/>
                  <a:pt x="770097" y="4198433"/>
                  <a:pt x="770317" y="4197314"/>
                </a:cubicBezTo>
                <a:cubicBezTo>
                  <a:pt x="770646" y="4195632"/>
                  <a:pt x="770890" y="4193560"/>
                  <a:pt x="771017" y="4191429"/>
                </a:cubicBezTo>
                <a:close/>
                <a:moveTo>
                  <a:pt x="2428509" y="4187947"/>
                </a:moveTo>
                <a:cubicBezTo>
                  <a:pt x="2428509" y="4187947"/>
                  <a:pt x="2428700" y="4188911"/>
                  <a:pt x="2428399" y="4189880"/>
                </a:cubicBezTo>
                <a:cubicBezTo>
                  <a:pt x="2428099" y="4190851"/>
                  <a:pt x="2427306" y="4191826"/>
                  <a:pt x="2425344" y="4191852"/>
                </a:cubicBezTo>
                <a:cubicBezTo>
                  <a:pt x="2425344" y="4191852"/>
                  <a:pt x="2424584" y="4188001"/>
                  <a:pt x="2428509" y="4187947"/>
                </a:cubicBezTo>
                <a:close/>
                <a:moveTo>
                  <a:pt x="768111" y="4179626"/>
                </a:moveTo>
                <a:cubicBezTo>
                  <a:pt x="767237" y="4180706"/>
                  <a:pt x="766202" y="4196254"/>
                  <a:pt x="767784" y="4200236"/>
                </a:cubicBezTo>
                <a:lnTo>
                  <a:pt x="767899" y="4200362"/>
                </a:lnTo>
                <a:lnTo>
                  <a:pt x="769119" y="4189375"/>
                </a:lnTo>
                <a:lnTo>
                  <a:pt x="770080" y="4180575"/>
                </a:lnTo>
                <a:close/>
                <a:moveTo>
                  <a:pt x="259072" y="4178117"/>
                </a:moveTo>
                <a:lnTo>
                  <a:pt x="247920" y="4231678"/>
                </a:lnTo>
                <a:lnTo>
                  <a:pt x="241437" y="4251224"/>
                </a:lnTo>
                <a:lnTo>
                  <a:pt x="241525" y="4252049"/>
                </a:lnTo>
                <a:cubicBezTo>
                  <a:pt x="241955" y="4256692"/>
                  <a:pt x="242268" y="4260737"/>
                  <a:pt x="242382" y="4263683"/>
                </a:cubicBezTo>
                <a:lnTo>
                  <a:pt x="242325" y="4264516"/>
                </a:lnTo>
                <a:lnTo>
                  <a:pt x="246507" y="4246961"/>
                </a:lnTo>
                <a:lnTo>
                  <a:pt x="260649" y="4189372"/>
                </a:lnTo>
                <a:lnTo>
                  <a:pt x="259098" y="4178254"/>
                </a:lnTo>
                <a:close/>
                <a:moveTo>
                  <a:pt x="2358098" y="4177754"/>
                </a:moveTo>
                <a:lnTo>
                  <a:pt x="2357885" y="4180857"/>
                </a:lnTo>
                <a:cubicBezTo>
                  <a:pt x="2356714" y="4179909"/>
                  <a:pt x="2356589" y="4178863"/>
                  <a:pt x="2357250" y="4178049"/>
                </a:cubicBezTo>
                <a:close/>
                <a:moveTo>
                  <a:pt x="249716" y="4175462"/>
                </a:moveTo>
                <a:lnTo>
                  <a:pt x="245079" y="4181287"/>
                </a:lnTo>
                <a:lnTo>
                  <a:pt x="241016" y="4189690"/>
                </a:lnTo>
                <a:lnTo>
                  <a:pt x="236972" y="4207250"/>
                </a:lnTo>
                <a:lnTo>
                  <a:pt x="238238" y="4220999"/>
                </a:lnTo>
                <a:lnTo>
                  <a:pt x="238895" y="4227206"/>
                </a:lnTo>
                <a:close/>
                <a:moveTo>
                  <a:pt x="2712807" y="4172705"/>
                </a:moveTo>
                <a:cubicBezTo>
                  <a:pt x="2712494" y="4172435"/>
                  <a:pt x="2712573" y="4172503"/>
                  <a:pt x="2712865" y="4172756"/>
                </a:cubicBezTo>
                <a:lnTo>
                  <a:pt x="2714035" y="4173773"/>
                </a:lnTo>
                <a:lnTo>
                  <a:pt x="2716547" y="4175958"/>
                </a:lnTo>
                <a:cubicBezTo>
                  <a:pt x="2716547" y="4175958"/>
                  <a:pt x="2715300" y="4174873"/>
                  <a:pt x="2714210" y="4173925"/>
                </a:cubicBezTo>
                <a:lnTo>
                  <a:pt x="2714035" y="4173773"/>
                </a:lnTo>
                <a:close/>
                <a:moveTo>
                  <a:pt x="255310" y="4171550"/>
                </a:moveTo>
                <a:lnTo>
                  <a:pt x="252748" y="4172594"/>
                </a:lnTo>
                <a:lnTo>
                  <a:pt x="251037" y="4179905"/>
                </a:lnTo>
                <a:cubicBezTo>
                  <a:pt x="250759" y="4181841"/>
                  <a:pt x="251037" y="4182147"/>
                  <a:pt x="252058" y="4180045"/>
                </a:cubicBezTo>
                <a:close/>
                <a:moveTo>
                  <a:pt x="3164458" y="4169439"/>
                </a:moveTo>
                <a:lnTo>
                  <a:pt x="3160116" y="4187890"/>
                </a:lnTo>
                <a:lnTo>
                  <a:pt x="3160272" y="4187418"/>
                </a:lnTo>
                <a:cubicBezTo>
                  <a:pt x="3161978" y="4181923"/>
                  <a:pt x="3163461" y="4176550"/>
                  <a:pt x="3164200" y="4172295"/>
                </a:cubicBezTo>
                <a:close/>
                <a:moveTo>
                  <a:pt x="422883" y="4148588"/>
                </a:moveTo>
                <a:lnTo>
                  <a:pt x="420937" y="4149553"/>
                </a:lnTo>
                <a:lnTo>
                  <a:pt x="420040" y="4161747"/>
                </a:lnTo>
                <a:lnTo>
                  <a:pt x="421930" y="4152999"/>
                </a:lnTo>
                <a:lnTo>
                  <a:pt x="420937" y="4149553"/>
                </a:lnTo>
                <a:lnTo>
                  <a:pt x="422882" y="4148589"/>
                </a:lnTo>
                <a:close/>
                <a:moveTo>
                  <a:pt x="3265931" y="4136731"/>
                </a:moveTo>
                <a:cubicBezTo>
                  <a:pt x="3265931" y="4136731"/>
                  <a:pt x="3271768" y="4144698"/>
                  <a:pt x="3271007" y="4140846"/>
                </a:cubicBezTo>
                <a:cubicBezTo>
                  <a:pt x="3271800" y="4139869"/>
                  <a:pt x="3270926" y="4138352"/>
                  <a:pt x="3269657" y="4137323"/>
                </a:cubicBezTo>
                <a:cubicBezTo>
                  <a:pt x="3268388" y="4136295"/>
                  <a:pt x="3266723" y="4135753"/>
                  <a:pt x="3265931" y="4136731"/>
                </a:cubicBezTo>
                <a:close/>
                <a:moveTo>
                  <a:pt x="774173" y="4125293"/>
                </a:moveTo>
                <a:cubicBezTo>
                  <a:pt x="772008" y="4127964"/>
                  <a:pt x="772486" y="4142994"/>
                  <a:pt x="771526" y="4150727"/>
                </a:cubicBezTo>
                <a:cubicBezTo>
                  <a:pt x="771885" y="4152552"/>
                  <a:pt x="770171" y="4165719"/>
                  <a:pt x="770759" y="4171654"/>
                </a:cubicBezTo>
                <a:lnTo>
                  <a:pt x="770839" y="4172016"/>
                </a:lnTo>
                <a:lnTo>
                  <a:pt x="774165" y="4157489"/>
                </a:lnTo>
                <a:lnTo>
                  <a:pt x="777618" y="4138689"/>
                </a:lnTo>
                <a:lnTo>
                  <a:pt x="777734" y="4136291"/>
                </a:lnTo>
                <a:cubicBezTo>
                  <a:pt x="777818" y="4129056"/>
                  <a:pt x="776918" y="4124055"/>
                  <a:pt x="774173" y="4125293"/>
                </a:cubicBezTo>
                <a:close/>
                <a:moveTo>
                  <a:pt x="128904" y="4116733"/>
                </a:moveTo>
                <a:lnTo>
                  <a:pt x="128895" y="4116734"/>
                </a:lnTo>
                <a:lnTo>
                  <a:pt x="128962" y="4117308"/>
                </a:lnTo>
                <a:lnTo>
                  <a:pt x="129360" y="4121195"/>
                </a:lnTo>
                <a:cubicBezTo>
                  <a:pt x="129553" y="4122743"/>
                  <a:pt x="129640" y="4123252"/>
                  <a:pt x="129547" y="4122321"/>
                </a:cubicBezTo>
                <a:lnTo>
                  <a:pt x="128962" y="4117308"/>
                </a:lnTo>
                <a:close/>
                <a:moveTo>
                  <a:pt x="768505" y="4116128"/>
                </a:moveTo>
                <a:cubicBezTo>
                  <a:pt x="766989" y="4117149"/>
                  <a:pt x="764734" y="4134666"/>
                  <a:pt x="762846" y="4139263"/>
                </a:cubicBezTo>
                <a:cubicBezTo>
                  <a:pt x="762365" y="4149430"/>
                  <a:pt x="763637" y="4156930"/>
                  <a:pt x="763843" y="4163226"/>
                </a:cubicBezTo>
                <a:cubicBezTo>
                  <a:pt x="761677" y="4165898"/>
                  <a:pt x="763155" y="4167097"/>
                  <a:pt x="763155" y="4167097"/>
                </a:cubicBezTo>
                <a:cubicBezTo>
                  <a:pt x="763775" y="4167088"/>
                  <a:pt x="764148" y="4167007"/>
                  <a:pt x="764353" y="4166849"/>
                </a:cubicBezTo>
                <a:cubicBezTo>
                  <a:pt x="764558" y="4166691"/>
                  <a:pt x="764595" y="4166455"/>
                  <a:pt x="764545" y="4166137"/>
                </a:cubicBezTo>
                <a:cubicBezTo>
                  <a:pt x="764447" y="4165505"/>
                  <a:pt x="763998" y="4164546"/>
                  <a:pt x="763843" y="4163226"/>
                </a:cubicBezTo>
                <a:cubicBezTo>
                  <a:pt x="767800" y="4151793"/>
                  <a:pt x="768323" y="4135532"/>
                  <a:pt x="769736" y="4121696"/>
                </a:cubicBezTo>
                <a:cubicBezTo>
                  <a:pt x="769436" y="4117280"/>
                  <a:pt x="769012" y="4115787"/>
                  <a:pt x="768505" y="4116128"/>
                </a:cubicBezTo>
                <a:close/>
                <a:moveTo>
                  <a:pt x="2687631" y="4111030"/>
                </a:moveTo>
                <a:cubicBezTo>
                  <a:pt x="2686048" y="4112984"/>
                  <a:pt x="2688391" y="4114883"/>
                  <a:pt x="2686808" y="4116838"/>
                </a:cubicBezTo>
                <a:cubicBezTo>
                  <a:pt x="2686970" y="4122026"/>
                  <a:pt x="2688384" y="4121630"/>
                  <a:pt x="2689616" y="4119436"/>
                </a:cubicBezTo>
                <a:cubicBezTo>
                  <a:pt x="2690232" y="4118340"/>
                  <a:pt x="2690803" y="4116794"/>
                  <a:pt x="2691149" y="4115271"/>
                </a:cubicBezTo>
                <a:cubicBezTo>
                  <a:pt x="2691495" y="4113750"/>
                  <a:pt x="2691617" y="4112253"/>
                  <a:pt x="2691336" y="4111253"/>
                </a:cubicBezTo>
                <a:cubicBezTo>
                  <a:pt x="2690960" y="4109920"/>
                  <a:pt x="2689867" y="4109472"/>
                  <a:pt x="2687631" y="4111030"/>
                </a:cubicBezTo>
                <a:close/>
                <a:moveTo>
                  <a:pt x="1122600" y="4101214"/>
                </a:moveTo>
                <a:cubicBezTo>
                  <a:pt x="1123098" y="4100597"/>
                  <a:pt x="1123900" y="4101246"/>
                  <a:pt x="1124575" y="4102049"/>
                </a:cubicBezTo>
                <a:cubicBezTo>
                  <a:pt x="1125252" y="4102853"/>
                  <a:pt x="1125803" y="4103812"/>
                  <a:pt x="1125803" y="4103812"/>
                </a:cubicBezTo>
                <a:cubicBezTo>
                  <a:pt x="1123805" y="4106277"/>
                  <a:pt x="1121600" y="4102447"/>
                  <a:pt x="1122600" y="4101214"/>
                </a:cubicBezTo>
                <a:close/>
                <a:moveTo>
                  <a:pt x="3279475" y="4098002"/>
                </a:moveTo>
                <a:lnTo>
                  <a:pt x="3277894" y="4101928"/>
                </a:lnTo>
                <a:lnTo>
                  <a:pt x="3276814" y="4104721"/>
                </a:lnTo>
                <a:lnTo>
                  <a:pt x="3276024" y="4114702"/>
                </a:lnTo>
                <a:lnTo>
                  <a:pt x="3278329" y="4106488"/>
                </a:lnTo>
                <a:close/>
                <a:moveTo>
                  <a:pt x="2719537" y="4036556"/>
                </a:moveTo>
                <a:cubicBezTo>
                  <a:pt x="2719537" y="4036556"/>
                  <a:pt x="2725374" y="4044524"/>
                  <a:pt x="2724614" y="4040671"/>
                </a:cubicBezTo>
                <a:cubicBezTo>
                  <a:pt x="2725406" y="4039694"/>
                  <a:pt x="2724531" y="4038177"/>
                  <a:pt x="2723264" y="4037147"/>
                </a:cubicBezTo>
                <a:cubicBezTo>
                  <a:pt x="2721994" y="4036120"/>
                  <a:pt x="2720329" y="4035578"/>
                  <a:pt x="2719537" y="4036556"/>
                </a:cubicBezTo>
                <a:close/>
                <a:moveTo>
                  <a:pt x="1168139" y="3979387"/>
                </a:moveTo>
                <a:cubicBezTo>
                  <a:pt x="1169583" y="3977607"/>
                  <a:pt x="1169918" y="3985411"/>
                  <a:pt x="1169012" y="3991064"/>
                </a:cubicBezTo>
                <a:lnTo>
                  <a:pt x="1163811" y="4076285"/>
                </a:lnTo>
                <a:lnTo>
                  <a:pt x="1145570" y="4180495"/>
                </a:lnTo>
                <a:lnTo>
                  <a:pt x="1155181" y="4114829"/>
                </a:lnTo>
                <a:cubicBezTo>
                  <a:pt x="1158490" y="4087429"/>
                  <a:pt x="1161120" y="4060002"/>
                  <a:pt x="1163119" y="4032593"/>
                </a:cubicBezTo>
                <a:cubicBezTo>
                  <a:pt x="1163599" y="4022427"/>
                  <a:pt x="1165328" y="3998630"/>
                  <a:pt x="1166329" y="3984800"/>
                </a:cubicBezTo>
                <a:cubicBezTo>
                  <a:pt x="1167051" y="3981641"/>
                  <a:pt x="1167656" y="3979982"/>
                  <a:pt x="1168139" y="3979387"/>
                </a:cubicBezTo>
                <a:close/>
                <a:moveTo>
                  <a:pt x="1151256" y="3953511"/>
                </a:moveTo>
                <a:cubicBezTo>
                  <a:pt x="1152733" y="3954708"/>
                  <a:pt x="1154210" y="3981104"/>
                  <a:pt x="1153212" y="3982337"/>
                </a:cubicBezTo>
                <a:cubicBezTo>
                  <a:pt x="1153042" y="4007738"/>
                  <a:pt x="1147668" y="4045604"/>
                  <a:pt x="1145460" y="4066970"/>
                </a:cubicBezTo>
                <a:cubicBezTo>
                  <a:pt x="1141046" y="4109700"/>
                  <a:pt x="1138358" y="4141231"/>
                  <a:pt x="1130820" y="4181769"/>
                </a:cubicBezTo>
                <a:cubicBezTo>
                  <a:pt x="1127684" y="4199743"/>
                  <a:pt x="1124287" y="4216844"/>
                  <a:pt x="1120705" y="4233472"/>
                </a:cubicBezTo>
                <a:lnTo>
                  <a:pt x="1112375" y="4269759"/>
                </a:lnTo>
                <a:lnTo>
                  <a:pt x="1112476" y="4266231"/>
                </a:lnTo>
                <a:cubicBezTo>
                  <a:pt x="1113208" y="4257928"/>
                  <a:pt x="1114748" y="4247557"/>
                  <a:pt x="1115570" y="4238135"/>
                </a:cubicBezTo>
                <a:lnTo>
                  <a:pt x="1115675" y="4235391"/>
                </a:lnTo>
                <a:lnTo>
                  <a:pt x="1119034" y="4220717"/>
                </a:lnTo>
                <a:cubicBezTo>
                  <a:pt x="1122449" y="4204437"/>
                  <a:pt x="1125446" y="4188394"/>
                  <a:pt x="1127822" y="4172870"/>
                </a:cubicBezTo>
                <a:cubicBezTo>
                  <a:pt x="1140088" y="4104837"/>
                  <a:pt x="1140713" y="4035539"/>
                  <a:pt x="1147296" y="3964943"/>
                </a:cubicBezTo>
                <a:cubicBezTo>
                  <a:pt x="1148297" y="3963710"/>
                  <a:pt x="1149776" y="3952312"/>
                  <a:pt x="1151256" y="3953511"/>
                </a:cubicBezTo>
                <a:close/>
                <a:moveTo>
                  <a:pt x="2746656" y="3914498"/>
                </a:moveTo>
                <a:cubicBezTo>
                  <a:pt x="2736564" y="3916568"/>
                  <a:pt x="2738903" y="3958386"/>
                  <a:pt x="2738080" y="3964193"/>
                </a:cubicBezTo>
                <a:cubicBezTo>
                  <a:pt x="2734647" y="3988384"/>
                  <a:pt x="2726466" y="3998475"/>
                  <a:pt x="2729630" y="4014527"/>
                </a:cubicBezTo>
                <a:cubicBezTo>
                  <a:pt x="2736990" y="3990284"/>
                  <a:pt x="2746757" y="3958279"/>
                  <a:pt x="2748671" y="3926382"/>
                </a:cubicBezTo>
                <a:cubicBezTo>
                  <a:pt x="2748671" y="3926382"/>
                  <a:pt x="2748999" y="3916398"/>
                  <a:pt x="2746656" y="3914498"/>
                </a:cubicBezTo>
                <a:close/>
                <a:moveTo>
                  <a:pt x="2729535" y="3910868"/>
                </a:moveTo>
                <a:cubicBezTo>
                  <a:pt x="2727952" y="3912821"/>
                  <a:pt x="2729967" y="3924704"/>
                  <a:pt x="2729967" y="3924704"/>
                </a:cubicBezTo>
                <a:cubicBezTo>
                  <a:pt x="2729966" y="3934685"/>
                  <a:pt x="2730496" y="3938420"/>
                  <a:pt x="2731155" y="3938506"/>
                </a:cubicBezTo>
                <a:cubicBezTo>
                  <a:pt x="2731648" y="3938572"/>
                  <a:pt x="2732212" y="3936585"/>
                  <a:pt x="2732677" y="3933640"/>
                </a:cubicBezTo>
                <a:cubicBezTo>
                  <a:pt x="2734071" y="3924806"/>
                  <a:pt x="2734564" y="3907360"/>
                  <a:pt x="2729535" y="3910868"/>
                </a:cubicBezTo>
                <a:close/>
                <a:moveTo>
                  <a:pt x="2749003" y="3876480"/>
                </a:moveTo>
                <a:cubicBezTo>
                  <a:pt x="2747419" y="3878433"/>
                  <a:pt x="2745506" y="3910330"/>
                  <a:pt x="2749823" y="3910593"/>
                </a:cubicBezTo>
                <a:cubicBezTo>
                  <a:pt x="2750346" y="3910545"/>
                  <a:pt x="2750841" y="3909911"/>
                  <a:pt x="2751293" y="3908842"/>
                </a:cubicBezTo>
                <a:cubicBezTo>
                  <a:pt x="2751743" y="3907775"/>
                  <a:pt x="2752150" y="3906275"/>
                  <a:pt x="2752497" y="3904501"/>
                </a:cubicBezTo>
                <a:cubicBezTo>
                  <a:pt x="2754579" y="3893849"/>
                  <a:pt x="2754520" y="3873265"/>
                  <a:pt x="2749003" y="3876480"/>
                </a:cubicBezTo>
                <a:close/>
                <a:moveTo>
                  <a:pt x="3857028" y="3852419"/>
                </a:moveTo>
                <a:cubicBezTo>
                  <a:pt x="3857818" y="3851443"/>
                  <a:pt x="3859088" y="3852471"/>
                  <a:pt x="3860159" y="3853746"/>
                </a:cubicBezTo>
                <a:cubicBezTo>
                  <a:pt x="3861230" y="3855019"/>
                  <a:pt x="3862104" y="3856535"/>
                  <a:pt x="3862104" y="3856535"/>
                </a:cubicBezTo>
                <a:cubicBezTo>
                  <a:pt x="3858937" y="3860442"/>
                  <a:pt x="3855444" y="3854373"/>
                  <a:pt x="3857028" y="3852419"/>
                </a:cubicBezTo>
                <a:close/>
                <a:moveTo>
                  <a:pt x="3863958" y="3794379"/>
                </a:moveTo>
                <a:cubicBezTo>
                  <a:pt x="3868706" y="3808479"/>
                  <a:pt x="3863627" y="3824322"/>
                  <a:pt x="3860523" y="3838528"/>
                </a:cubicBezTo>
                <a:cubicBezTo>
                  <a:pt x="3859700" y="3824376"/>
                  <a:pt x="3860852" y="3808587"/>
                  <a:pt x="3863958" y="3794379"/>
                </a:cubicBezTo>
                <a:close/>
                <a:moveTo>
                  <a:pt x="2758606" y="3790394"/>
                </a:moveTo>
                <a:cubicBezTo>
                  <a:pt x="2755175" y="3794626"/>
                  <a:pt x="2755933" y="3818440"/>
                  <a:pt x="2754412" y="3830692"/>
                </a:cubicBezTo>
                <a:cubicBezTo>
                  <a:pt x="2755171" y="3834546"/>
                  <a:pt x="2750091" y="3870348"/>
                  <a:pt x="2755601" y="3868342"/>
                </a:cubicBezTo>
                <a:cubicBezTo>
                  <a:pt x="2755894" y="3868579"/>
                  <a:pt x="2756367" y="3867446"/>
                  <a:pt x="2756947" y="3865294"/>
                </a:cubicBezTo>
                <a:cubicBezTo>
                  <a:pt x="2760999" y="3850221"/>
                  <a:pt x="2770207" y="3785168"/>
                  <a:pt x="2758606" y="3790394"/>
                </a:cubicBezTo>
                <a:close/>
                <a:moveTo>
                  <a:pt x="2749628" y="3775874"/>
                </a:moveTo>
                <a:cubicBezTo>
                  <a:pt x="2747224" y="3777492"/>
                  <a:pt x="2743653" y="3805246"/>
                  <a:pt x="2740660" y="3812530"/>
                </a:cubicBezTo>
                <a:cubicBezTo>
                  <a:pt x="2739899" y="3828636"/>
                  <a:pt x="2741914" y="3840520"/>
                  <a:pt x="2742239" y="3850496"/>
                </a:cubicBezTo>
                <a:cubicBezTo>
                  <a:pt x="2738808" y="3854728"/>
                  <a:pt x="2741152" y="3856627"/>
                  <a:pt x="2741152" y="3856627"/>
                </a:cubicBezTo>
                <a:cubicBezTo>
                  <a:pt x="2742133" y="3856614"/>
                  <a:pt x="2742723" y="3856485"/>
                  <a:pt x="2743048" y="3856234"/>
                </a:cubicBezTo>
                <a:cubicBezTo>
                  <a:pt x="2743373" y="3855984"/>
                  <a:pt x="2743433" y="3855611"/>
                  <a:pt x="2743354" y="3855109"/>
                </a:cubicBezTo>
                <a:cubicBezTo>
                  <a:pt x="2743197" y="3854104"/>
                  <a:pt x="2742486" y="3852586"/>
                  <a:pt x="2742239" y="3850496"/>
                </a:cubicBezTo>
                <a:cubicBezTo>
                  <a:pt x="2748511" y="3832383"/>
                  <a:pt x="2749337" y="3806619"/>
                  <a:pt x="2751577" y="3784696"/>
                </a:cubicBezTo>
                <a:cubicBezTo>
                  <a:pt x="2751101" y="3777701"/>
                  <a:pt x="2750429" y="3775335"/>
                  <a:pt x="2749628" y="3775874"/>
                </a:cubicBezTo>
                <a:close/>
                <a:moveTo>
                  <a:pt x="2523666" y="3773626"/>
                </a:moveTo>
                <a:cubicBezTo>
                  <a:pt x="2514068" y="3799831"/>
                  <a:pt x="2513242" y="3825595"/>
                  <a:pt x="2507403" y="3857547"/>
                </a:cubicBezTo>
                <a:cubicBezTo>
                  <a:pt x="2504686" y="3869978"/>
                  <a:pt x="2506518" y="3891465"/>
                  <a:pt x="2510380" y="3879129"/>
                </a:cubicBezTo>
                <a:cubicBezTo>
                  <a:pt x="2510930" y="3877367"/>
                  <a:pt x="2511524" y="3874915"/>
                  <a:pt x="2512151" y="3871646"/>
                </a:cubicBezTo>
                <a:cubicBezTo>
                  <a:pt x="2517166" y="3845503"/>
                  <a:pt x="2523335" y="3803568"/>
                  <a:pt x="2523666" y="3773626"/>
                </a:cubicBezTo>
                <a:close/>
                <a:moveTo>
                  <a:pt x="2448028" y="3752762"/>
                </a:moveTo>
                <a:cubicBezTo>
                  <a:pt x="2446444" y="3754713"/>
                  <a:pt x="2449938" y="3760782"/>
                  <a:pt x="2453105" y="3756876"/>
                </a:cubicBezTo>
                <a:cubicBezTo>
                  <a:pt x="2453105" y="3756876"/>
                  <a:pt x="2452232" y="3755359"/>
                  <a:pt x="2451159" y="3754086"/>
                </a:cubicBezTo>
                <a:cubicBezTo>
                  <a:pt x="2450089" y="3752812"/>
                  <a:pt x="2448819" y="3751784"/>
                  <a:pt x="2448028" y="3752762"/>
                </a:cubicBezTo>
                <a:close/>
                <a:moveTo>
                  <a:pt x="1211033" y="3743742"/>
                </a:moveTo>
                <a:cubicBezTo>
                  <a:pt x="1212105" y="3744057"/>
                  <a:pt x="1213275" y="3745006"/>
                  <a:pt x="1213514" y="3746222"/>
                </a:cubicBezTo>
                <a:lnTo>
                  <a:pt x="1209144" y="3745062"/>
                </a:lnTo>
                <a:cubicBezTo>
                  <a:pt x="1208988" y="3743744"/>
                  <a:pt x="1209961" y="3743426"/>
                  <a:pt x="1211033" y="3743742"/>
                </a:cubicBezTo>
                <a:close/>
                <a:moveTo>
                  <a:pt x="2526013" y="3735605"/>
                </a:moveTo>
                <a:cubicBezTo>
                  <a:pt x="2519415" y="3743742"/>
                  <a:pt x="2522908" y="3749812"/>
                  <a:pt x="2524164" y="3757843"/>
                </a:cubicBezTo>
                <a:cubicBezTo>
                  <a:pt x="2525417" y="3756297"/>
                  <a:pt x="2526263" y="3754657"/>
                  <a:pt x="2526800" y="3752934"/>
                </a:cubicBezTo>
                <a:cubicBezTo>
                  <a:pt x="2527337" y="3751211"/>
                  <a:pt x="2527566" y="3749408"/>
                  <a:pt x="2527586" y="3747536"/>
                </a:cubicBezTo>
                <a:cubicBezTo>
                  <a:pt x="2527627" y="3743792"/>
                  <a:pt x="2526836" y="3739779"/>
                  <a:pt x="2526013" y="3735605"/>
                </a:cubicBezTo>
                <a:close/>
                <a:moveTo>
                  <a:pt x="2454958" y="3694719"/>
                </a:moveTo>
                <a:cubicBezTo>
                  <a:pt x="2451853" y="3708927"/>
                  <a:pt x="2450702" y="3724717"/>
                  <a:pt x="2451524" y="3738869"/>
                </a:cubicBezTo>
                <a:cubicBezTo>
                  <a:pt x="2454627" y="3724664"/>
                  <a:pt x="2459707" y="3708819"/>
                  <a:pt x="2454958" y="3694719"/>
                </a:cubicBezTo>
                <a:close/>
                <a:moveTo>
                  <a:pt x="2675353" y="3616075"/>
                </a:moveTo>
                <a:lnTo>
                  <a:pt x="2673769" y="3618028"/>
                </a:lnTo>
                <a:cubicBezTo>
                  <a:pt x="2672185" y="3619982"/>
                  <a:pt x="2670271" y="3651878"/>
                  <a:pt x="2668750" y="3664133"/>
                </a:cubicBezTo>
                <a:cubicBezTo>
                  <a:pt x="2658259" y="3765682"/>
                  <a:pt x="2654987" y="3863913"/>
                  <a:pt x="2634035" y="3963993"/>
                </a:cubicBezTo>
                <a:cubicBezTo>
                  <a:pt x="2633987" y="3971238"/>
                  <a:pt x="2632471" y="3988825"/>
                  <a:pt x="2633330" y="3987092"/>
                </a:cubicBezTo>
                <a:cubicBezTo>
                  <a:pt x="2633615" y="3986515"/>
                  <a:pt x="2634164" y="3983792"/>
                  <a:pt x="2635120" y="3977823"/>
                </a:cubicBezTo>
                <a:cubicBezTo>
                  <a:pt x="2657329" y="3885772"/>
                  <a:pt x="2663828" y="3793936"/>
                  <a:pt x="2671849" y="3709803"/>
                </a:cubicBezTo>
                <a:cubicBezTo>
                  <a:pt x="2673499" y="3678233"/>
                  <a:pt x="2682379" y="3641735"/>
                  <a:pt x="2675353" y="3616075"/>
                </a:cubicBezTo>
                <a:close/>
                <a:moveTo>
                  <a:pt x="1156124" y="3495043"/>
                </a:moveTo>
                <a:cubicBezTo>
                  <a:pt x="1157225" y="3496958"/>
                  <a:pt x="1157855" y="3498576"/>
                  <a:pt x="1157900" y="3499719"/>
                </a:cubicBezTo>
                <a:cubicBezTo>
                  <a:pt x="1157944" y="3500860"/>
                  <a:pt x="1157402" y="3501529"/>
                  <a:pt x="1156162" y="3501546"/>
                </a:cubicBezTo>
                <a:cubicBezTo>
                  <a:pt x="1154438" y="3500147"/>
                  <a:pt x="1153959" y="3497714"/>
                  <a:pt x="1156124" y="3495043"/>
                </a:cubicBezTo>
                <a:close/>
                <a:moveTo>
                  <a:pt x="2073091" y="3297487"/>
                </a:moveTo>
                <a:lnTo>
                  <a:pt x="2098317" y="3328114"/>
                </a:lnTo>
                <a:lnTo>
                  <a:pt x="2100125" y="3332445"/>
                </a:lnTo>
                <a:lnTo>
                  <a:pt x="2101897" y="3337714"/>
                </a:lnTo>
                <a:lnTo>
                  <a:pt x="2088753" y="3323675"/>
                </a:lnTo>
                <a:lnTo>
                  <a:pt x="2076771" y="3309759"/>
                </a:lnTo>
                <a:lnTo>
                  <a:pt x="2074421" y="3301236"/>
                </a:lnTo>
                <a:close/>
                <a:moveTo>
                  <a:pt x="3997136" y="3286060"/>
                </a:moveTo>
                <a:cubicBezTo>
                  <a:pt x="3998834" y="3286561"/>
                  <a:pt x="4000689" y="3288064"/>
                  <a:pt x="4001069" y="3289991"/>
                </a:cubicBezTo>
                <a:lnTo>
                  <a:pt x="3994145" y="3288154"/>
                </a:lnTo>
                <a:cubicBezTo>
                  <a:pt x="3993897" y="3286064"/>
                  <a:pt x="3995438" y="3285560"/>
                  <a:pt x="3997136" y="3286060"/>
                </a:cubicBezTo>
                <a:close/>
                <a:moveTo>
                  <a:pt x="3904819" y="3279670"/>
                </a:moveTo>
                <a:lnTo>
                  <a:pt x="3903609" y="3296037"/>
                </a:lnTo>
                <a:lnTo>
                  <a:pt x="3905792" y="3285515"/>
                </a:lnTo>
                <a:close/>
                <a:moveTo>
                  <a:pt x="1803885" y="3263657"/>
                </a:moveTo>
                <a:lnTo>
                  <a:pt x="1805014" y="3265263"/>
                </a:lnTo>
                <a:cubicBezTo>
                  <a:pt x="1804064" y="3265263"/>
                  <a:pt x="1803588" y="3264801"/>
                  <a:pt x="1803588" y="3264139"/>
                </a:cubicBezTo>
                <a:close/>
                <a:moveTo>
                  <a:pt x="1842459" y="3243839"/>
                </a:moveTo>
                <a:lnTo>
                  <a:pt x="1845342" y="3245625"/>
                </a:lnTo>
                <a:lnTo>
                  <a:pt x="1844968" y="3245608"/>
                </a:lnTo>
                <a:lnTo>
                  <a:pt x="1845358" y="3246269"/>
                </a:lnTo>
                <a:lnTo>
                  <a:pt x="1844364" y="3248864"/>
                </a:lnTo>
                <a:cubicBezTo>
                  <a:pt x="1842459" y="3248865"/>
                  <a:pt x="1842458" y="3247277"/>
                  <a:pt x="1842459" y="3243839"/>
                </a:cubicBezTo>
                <a:close/>
                <a:moveTo>
                  <a:pt x="1842459" y="3240665"/>
                </a:moveTo>
                <a:cubicBezTo>
                  <a:pt x="1842459" y="3240665"/>
                  <a:pt x="1842935" y="3241062"/>
                  <a:pt x="1843173" y="3241656"/>
                </a:cubicBezTo>
                <a:cubicBezTo>
                  <a:pt x="1843411" y="3242252"/>
                  <a:pt x="1843412" y="3243046"/>
                  <a:pt x="1842459" y="3243839"/>
                </a:cubicBezTo>
                <a:cubicBezTo>
                  <a:pt x="1842459" y="3243839"/>
                  <a:pt x="1840556" y="3242253"/>
                  <a:pt x="1842459" y="3240665"/>
                </a:cubicBezTo>
                <a:close/>
                <a:moveTo>
                  <a:pt x="1866559" y="3237634"/>
                </a:moveTo>
                <a:lnTo>
                  <a:pt x="1871574" y="3243637"/>
                </a:lnTo>
                <a:lnTo>
                  <a:pt x="1875413" y="3248078"/>
                </a:lnTo>
                <a:lnTo>
                  <a:pt x="1877324" y="3253096"/>
                </a:lnTo>
                <a:cubicBezTo>
                  <a:pt x="1879268" y="3259047"/>
                  <a:pt x="1879745" y="3262751"/>
                  <a:pt x="1875778" y="3258651"/>
                </a:cubicBezTo>
                <a:cubicBezTo>
                  <a:pt x="1872923" y="3254552"/>
                  <a:pt x="1869986" y="3247145"/>
                  <a:pt x="1867528" y="3240367"/>
                </a:cubicBezTo>
                <a:close/>
                <a:moveTo>
                  <a:pt x="1879107" y="3233919"/>
                </a:moveTo>
                <a:lnTo>
                  <a:pt x="1879462" y="3234379"/>
                </a:lnTo>
                <a:cubicBezTo>
                  <a:pt x="1882736" y="3238221"/>
                  <a:pt x="1893317" y="3252529"/>
                  <a:pt x="1897629" y="3260567"/>
                </a:cubicBezTo>
                <a:cubicBezTo>
                  <a:pt x="1898349" y="3261907"/>
                  <a:pt x="1898892" y="3263073"/>
                  <a:pt x="1899201" y="3263986"/>
                </a:cubicBezTo>
                <a:cubicBezTo>
                  <a:pt x="1899508" y="3264899"/>
                  <a:pt x="1899578" y="3265563"/>
                  <a:pt x="1899350" y="3265895"/>
                </a:cubicBezTo>
                <a:cubicBezTo>
                  <a:pt x="1898957" y="3266466"/>
                  <a:pt x="1897723" y="3265861"/>
                  <a:pt x="1896031" y="3264551"/>
                </a:cubicBezTo>
                <a:lnTo>
                  <a:pt x="1891007" y="3259934"/>
                </a:lnTo>
                <a:close/>
                <a:moveTo>
                  <a:pt x="2112156" y="3221684"/>
                </a:moveTo>
                <a:cubicBezTo>
                  <a:pt x="2116787" y="3224658"/>
                  <a:pt x="2119614" y="3227274"/>
                  <a:pt x="2121122" y="3229244"/>
                </a:cubicBezTo>
                <a:cubicBezTo>
                  <a:pt x="2122254" y="3230722"/>
                  <a:pt x="2122643" y="3231835"/>
                  <a:pt x="2122493" y="3232463"/>
                </a:cubicBezTo>
                <a:cubicBezTo>
                  <a:pt x="2122049" y="3234347"/>
                  <a:pt x="2116765" y="3231855"/>
                  <a:pt x="2112156" y="3221684"/>
                </a:cubicBezTo>
                <a:close/>
                <a:moveTo>
                  <a:pt x="1939013" y="3217588"/>
                </a:moveTo>
                <a:lnTo>
                  <a:pt x="1956697" y="3242975"/>
                </a:lnTo>
                <a:cubicBezTo>
                  <a:pt x="1960066" y="3248001"/>
                  <a:pt x="1972494" y="3260203"/>
                  <a:pt x="1980928" y="3270461"/>
                </a:cubicBezTo>
                <a:lnTo>
                  <a:pt x="1987267" y="3279342"/>
                </a:lnTo>
                <a:lnTo>
                  <a:pt x="1987602" y="3280613"/>
                </a:lnTo>
                <a:lnTo>
                  <a:pt x="1987773" y="3283285"/>
                </a:lnTo>
                <a:cubicBezTo>
                  <a:pt x="1983774" y="3280662"/>
                  <a:pt x="1969539" y="3262900"/>
                  <a:pt x="1967044" y="3260570"/>
                </a:cubicBezTo>
                <a:cubicBezTo>
                  <a:pt x="1961140" y="3253385"/>
                  <a:pt x="1956370" y="3247832"/>
                  <a:pt x="1952110" y="3243047"/>
                </a:cubicBezTo>
                <a:lnTo>
                  <a:pt x="1949839" y="3240580"/>
                </a:lnTo>
                <a:close/>
                <a:moveTo>
                  <a:pt x="1894550" y="3205453"/>
                </a:moveTo>
                <a:cubicBezTo>
                  <a:pt x="1894978" y="3205880"/>
                  <a:pt x="1894665" y="3206994"/>
                  <a:pt x="1892963" y="3209469"/>
                </a:cubicBezTo>
                <a:cubicBezTo>
                  <a:pt x="1892963" y="3209469"/>
                  <a:pt x="1892378" y="3207671"/>
                  <a:pt x="1891696" y="3205575"/>
                </a:cubicBezTo>
                <a:cubicBezTo>
                  <a:pt x="1892954" y="3205291"/>
                  <a:pt x="1894122" y="3205028"/>
                  <a:pt x="1894550" y="3205453"/>
                </a:cubicBezTo>
                <a:close/>
                <a:moveTo>
                  <a:pt x="2004689" y="3204980"/>
                </a:moveTo>
                <a:lnTo>
                  <a:pt x="2011250" y="3212648"/>
                </a:lnTo>
                <a:cubicBezTo>
                  <a:pt x="2019190" y="3225805"/>
                  <a:pt x="2027671" y="3238840"/>
                  <a:pt x="2037032" y="3251915"/>
                </a:cubicBezTo>
                <a:lnTo>
                  <a:pt x="2051273" y="3270026"/>
                </a:lnTo>
                <a:lnTo>
                  <a:pt x="2050721" y="3269933"/>
                </a:lnTo>
                <a:cubicBezTo>
                  <a:pt x="2051060" y="3271530"/>
                  <a:pt x="2052288" y="3275116"/>
                  <a:pt x="2054748" y="3281662"/>
                </a:cubicBezTo>
                <a:lnTo>
                  <a:pt x="2056333" y="3286017"/>
                </a:lnTo>
                <a:lnTo>
                  <a:pt x="2051580" y="3280498"/>
                </a:lnTo>
                <a:lnTo>
                  <a:pt x="2021703" y="3243561"/>
                </a:lnTo>
                <a:lnTo>
                  <a:pt x="2015181" y="3226746"/>
                </a:lnTo>
                <a:close/>
                <a:moveTo>
                  <a:pt x="2211972" y="3197410"/>
                </a:moveTo>
                <a:cubicBezTo>
                  <a:pt x="2211929" y="3197278"/>
                  <a:pt x="2212352" y="3197616"/>
                  <a:pt x="2213443" y="3198599"/>
                </a:cubicBezTo>
                <a:lnTo>
                  <a:pt x="2214533" y="3199609"/>
                </a:lnTo>
                <a:lnTo>
                  <a:pt x="2216187" y="3202366"/>
                </a:lnTo>
                <a:cubicBezTo>
                  <a:pt x="2214003" y="3199804"/>
                  <a:pt x="2212058" y="3197672"/>
                  <a:pt x="2211972" y="3197410"/>
                </a:cubicBezTo>
                <a:close/>
                <a:moveTo>
                  <a:pt x="2588136" y="3186401"/>
                </a:moveTo>
                <a:cubicBezTo>
                  <a:pt x="2586439" y="3185902"/>
                  <a:pt x="2584897" y="3186405"/>
                  <a:pt x="2585145" y="3188494"/>
                </a:cubicBezTo>
                <a:lnTo>
                  <a:pt x="2592070" y="3190333"/>
                </a:lnTo>
                <a:cubicBezTo>
                  <a:pt x="2591690" y="3188406"/>
                  <a:pt x="2589835" y="3186901"/>
                  <a:pt x="2588136" y="3186401"/>
                </a:cubicBezTo>
                <a:close/>
                <a:moveTo>
                  <a:pt x="2339104" y="3173231"/>
                </a:moveTo>
                <a:lnTo>
                  <a:pt x="2340108" y="3174405"/>
                </a:lnTo>
                <a:lnTo>
                  <a:pt x="2342242" y="3179831"/>
                </a:lnTo>
                <a:close/>
                <a:moveTo>
                  <a:pt x="1977806" y="3151928"/>
                </a:moveTo>
                <a:lnTo>
                  <a:pt x="1980051" y="3154794"/>
                </a:lnTo>
                <a:cubicBezTo>
                  <a:pt x="1987282" y="3164131"/>
                  <a:pt x="1993940" y="3173639"/>
                  <a:pt x="1997298" y="3183972"/>
                </a:cubicBezTo>
                <a:cubicBezTo>
                  <a:pt x="1997590" y="3184871"/>
                  <a:pt x="1996371" y="3184382"/>
                  <a:pt x="1994407" y="3183104"/>
                </a:cubicBezTo>
                <a:lnTo>
                  <a:pt x="1993150" y="3182144"/>
                </a:lnTo>
                <a:close/>
                <a:moveTo>
                  <a:pt x="2380795" y="3129405"/>
                </a:moveTo>
                <a:lnTo>
                  <a:pt x="2406020" y="3160032"/>
                </a:lnTo>
                <a:lnTo>
                  <a:pt x="2407829" y="3164363"/>
                </a:lnTo>
                <a:lnTo>
                  <a:pt x="2409601" y="3169633"/>
                </a:lnTo>
                <a:lnTo>
                  <a:pt x="2396457" y="3155593"/>
                </a:lnTo>
                <a:lnTo>
                  <a:pt x="2384476" y="3141676"/>
                </a:lnTo>
                <a:lnTo>
                  <a:pt x="2382125" y="3133154"/>
                </a:lnTo>
                <a:close/>
                <a:moveTo>
                  <a:pt x="1975784" y="3120182"/>
                </a:moveTo>
                <a:cubicBezTo>
                  <a:pt x="1975524" y="3120174"/>
                  <a:pt x="1975589" y="3120176"/>
                  <a:pt x="1975833" y="3120185"/>
                </a:cubicBezTo>
                <a:lnTo>
                  <a:pt x="1976810" y="3120218"/>
                </a:lnTo>
                <a:lnTo>
                  <a:pt x="1976957" y="3120224"/>
                </a:lnTo>
                <a:cubicBezTo>
                  <a:pt x="1977868" y="3120255"/>
                  <a:pt x="1978911" y="3120290"/>
                  <a:pt x="1978911" y="3120290"/>
                </a:cubicBezTo>
                <a:lnTo>
                  <a:pt x="1976810" y="3120218"/>
                </a:lnTo>
                <a:close/>
                <a:moveTo>
                  <a:pt x="2330183" y="3109738"/>
                </a:moveTo>
                <a:cubicBezTo>
                  <a:pt x="2331136" y="3109738"/>
                  <a:pt x="2331611" y="3110136"/>
                  <a:pt x="2331850" y="3110962"/>
                </a:cubicBezTo>
                <a:cubicBezTo>
                  <a:pt x="2332088" y="3111788"/>
                  <a:pt x="2332088" y="3113046"/>
                  <a:pt x="2332088" y="3114764"/>
                </a:cubicBezTo>
                <a:cubicBezTo>
                  <a:pt x="2328280" y="3114764"/>
                  <a:pt x="2330184" y="3111326"/>
                  <a:pt x="2330183" y="3109738"/>
                </a:cubicBezTo>
                <a:close/>
                <a:moveTo>
                  <a:pt x="2328280" y="3104714"/>
                </a:moveTo>
                <a:cubicBezTo>
                  <a:pt x="2329232" y="3104713"/>
                  <a:pt x="2329708" y="3105111"/>
                  <a:pt x="2329946" y="3105936"/>
                </a:cubicBezTo>
                <a:cubicBezTo>
                  <a:pt x="2330184" y="3106763"/>
                  <a:pt x="2330184" y="3108020"/>
                  <a:pt x="2330183" y="3109738"/>
                </a:cubicBezTo>
                <a:cubicBezTo>
                  <a:pt x="2326376" y="3109738"/>
                  <a:pt x="2328280" y="3106301"/>
                  <a:pt x="2328280" y="3104714"/>
                </a:cubicBezTo>
                <a:close/>
                <a:moveTo>
                  <a:pt x="2120532" y="3104609"/>
                </a:moveTo>
                <a:lnTo>
                  <a:pt x="2124396" y="3110902"/>
                </a:lnTo>
                <a:cubicBezTo>
                  <a:pt x="2126047" y="3113431"/>
                  <a:pt x="2127554" y="3115565"/>
                  <a:pt x="2128585" y="3116754"/>
                </a:cubicBezTo>
                <a:lnTo>
                  <a:pt x="2127057" y="3114030"/>
                </a:lnTo>
                <a:close/>
                <a:moveTo>
                  <a:pt x="1940830" y="3098589"/>
                </a:moveTo>
                <a:cubicBezTo>
                  <a:pt x="1940116" y="3098085"/>
                  <a:pt x="1939401" y="3098299"/>
                  <a:pt x="1938925" y="3099953"/>
                </a:cubicBezTo>
                <a:cubicBezTo>
                  <a:pt x="1938924" y="3101539"/>
                  <a:pt x="1940830" y="3101540"/>
                  <a:pt x="1940830" y="3103127"/>
                </a:cubicBezTo>
                <a:cubicBezTo>
                  <a:pt x="1942972" y="3105606"/>
                  <a:pt x="1943506" y="3104850"/>
                  <a:pt x="1943238" y="3103285"/>
                </a:cubicBezTo>
                <a:cubicBezTo>
                  <a:pt x="1943106" y="3102502"/>
                  <a:pt x="1942771" y="3101518"/>
                  <a:pt x="1942336" y="3100634"/>
                </a:cubicBezTo>
                <a:cubicBezTo>
                  <a:pt x="1941901" y="3099750"/>
                  <a:pt x="1941364" y="3098967"/>
                  <a:pt x="1940830" y="3098589"/>
                </a:cubicBezTo>
                <a:close/>
                <a:moveTo>
                  <a:pt x="2111589" y="3095574"/>
                </a:moveTo>
                <a:lnTo>
                  <a:pt x="2112719" y="3097182"/>
                </a:lnTo>
                <a:cubicBezTo>
                  <a:pt x="2111767" y="3097182"/>
                  <a:pt x="2111292" y="3096719"/>
                  <a:pt x="2111290" y="3096058"/>
                </a:cubicBezTo>
                <a:close/>
                <a:moveTo>
                  <a:pt x="2322250" y="3091754"/>
                </a:moveTo>
                <a:cubicBezTo>
                  <a:pt x="2324313" y="3093340"/>
                  <a:pt x="2325344" y="3094927"/>
                  <a:pt x="2326099" y="3096943"/>
                </a:cubicBezTo>
                <a:cubicBezTo>
                  <a:pt x="2326851" y="3098960"/>
                  <a:pt x="2327328" y="3101407"/>
                  <a:pt x="2328280" y="3104714"/>
                </a:cubicBezTo>
                <a:cubicBezTo>
                  <a:pt x="2324472" y="3101539"/>
                  <a:pt x="2322251" y="3096515"/>
                  <a:pt x="2322250" y="3091754"/>
                </a:cubicBezTo>
                <a:close/>
                <a:moveTo>
                  <a:pt x="2254304" y="3069019"/>
                </a:moveTo>
                <a:cubicBezTo>
                  <a:pt x="2255108" y="3069409"/>
                  <a:pt x="2256267" y="3071093"/>
                  <a:pt x="2257049" y="3072826"/>
                </a:cubicBezTo>
                <a:cubicBezTo>
                  <a:pt x="2257829" y="3074561"/>
                  <a:pt x="2258231" y="3076346"/>
                  <a:pt x="2257517" y="3076942"/>
                </a:cubicBezTo>
                <a:cubicBezTo>
                  <a:pt x="2257517" y="3076942"/>
                  <a:pt x="2253391" y="3073502"/>
                  <a:pt x="2253392" y="3070328"/>
                </a:cubicBezTo>
                <a:cubicBezTo>
                  <a:pt x="2253391" y="3069072"/>
                  <a:pt x="2253769" y="3068758"/>
                  <a:pt x="2254304" y="3069019"/>
                </a:cubicBezTo>
                <a:close/>
                <a:moveTo>
                  <a:pt x="2419860" y="3053602"/>
                </a:moveTo>
                <a:cubicBezTo>
                  <a:pt x="2424490" y="3056575"/>
                  <a:pt x="2427316" y="3059192"/>
                  <a:pt x="2428826" y="3061162"/>
                </a:cubicBezTo>
                <a:cubicBezTo>
                  <a:pt x="2429957" y="3062639"/>
                  <a:pt x="2430346" y="3063753"/>
                  <a:pt x="2430198" y="3064381"/>
                </a:cubicBezTo>
                <a:cubicBezTo>
                  <a:pt x="2429753" y="3066264"/>
                  <a:pt x="2424468" y="3063774"/>
                  <a:pt x="2419860" y="3053602"/>
                </a:cubicBezTo>
                <a:close/>
                <a:moveTo>
                  <a:pt x="2171064" y="3050889"/>
                </a:moveTo>
                <a:lnTo>
                  <a:pt x="2173905" y="3057279"/>
                </a:lnTo>
                <a:lnTo>
                  <a:pt x="2185680" y="3072339"/>
                </a:lnTo>
                <a:lnTo>
                  <a:pt x="2195498" y="3084827"/>
                </a:lnTo>
                <a:lnTo>
                  <a:pt x="2194037" y="3081633"/>
                </a:lnTo>
                <a:lnTo>
                  <a:pt x="2189926" y="3077167"/>
                </a:lnTo>
                <a:cubicBezTo>
                  <a:pt x="2186459" y="3073027"/>
                  <a:pt x="2182836" y="3068040"/>
                  <a:pt x="2179188" y="3062754"/>
                </a:cubicBezTo>
                <a:close/>
                <a:moveTo>
                  <a:pt x="1718343" y="3048993"/>
                </a:moveTo>
                <a:lnTo>
                  <a:pt x="1714132" y="3049764"/>
                </a:lnTo>
                <a:lnTo>
                  <a:pt x="1728223" y="3071915"/>
                </a:lnTo>
                <a:lnTo>
                  <a:pt x="1733554" y="3082216"/>
                </a:lnTo>
                <a:lnTo>
                  <a:pt x="1733629" y="3079535"/>
                </a:lnTo>
                <a:lnTo>
                  <a:pt x="1730351" y="3067086"/>
                </a:lnTo>
                <a:lnTo>
                  <a:pt x="1722786" y="3054240"/>
                </a:lnTo>
                <a:close/>
                <a:moveTo>
                  <a:pt x="2312393" y="3036898"/>
                </a:moveTo>
                <a:lnTo>
                  <a:pt x="2318954" y="3044566"/>
                </a:lnTo>
                <a:cubicBezTo>
                  <a:pt x="2326894" y="3057723"/>
                  <a:pt x="2335375" y="3070758"/>
                  <a:pt x="2344736" y="3083833"/>
                </a:cubicBezTo>
                <a:lnTo>
                  <a:pt x="2358977" y="3101944"/>
                </a:lnTo>
                <a:lnTo>
                  <a:pt x="2358425" y="3101851"/>
                </a:lnTo>
                <a:cubicBezTo>
                  <a:pt x="2358763" y="3103447"/>
                  <a:pt x="2359993" y="3107034"/>
                  <a:pt x="2362452" y="3113580"/>
                </a:cubicBezTo>
                <a:lnTo>
                  <a:pt x="2364036" y="3117936"/>
                </a:lnTo>
                <a:lnTo>
                  <a:pt x="2359284" y="3112416"/>
                </a:lnTo>
                <a:lnTo>
                  <a:pt x="2329405" y="3075480"/>
                </a:lnTo>
                <a:lnTo>
                  <a:pt x="2322885" y="3058664"/>
                </a:lnTo>
                <a:close/>
                <a:moveTo>
                  <a:pt x="2149791" y="3022966"/>
                </a:moveTo>
                <a:lnTo>
                  <a:pt x="2146870" y="3023997"/>
                </a:lnTo>
                <a:lnTo>
                  <a:pt x="2149357" y="3028611"/>
                </a:lnTo>
                <a:cubicBezTo>
                  <a:pt x="2153129" y="3032734"/>
                  <a:pt x="2157781" y="3036973"/>
                  <a:pt x="2159661" y="3038653"/>
                </a:cubicBezTo>
                <a:lnTo>
                  <a:pt x="2160325" y="3039241"/>
                </a:lnTo>
                <a:lnTo>
                  <a:pt x="2154449" y="3027795"/>
                </a:lnTo>
                <a:close/>
                <a:moveTo>
                  <a:pt x="2245776" y="3017959"/>
                </a:moveTo>
                <a:cubicBezTo>
                  <a:pt x="2246728" y="3018751"/>
                  <a:pt x="2247680" y="3019943"/>
                  <a:pt x="2248394" y="3021364"/>
                </a:cubicBezTo>
                <a:cubicBezTo>
                  <a:pt x="2249108" y="3022785"/>
                  <a:pt x="2249584" y="3024438"/>
                  <a:pt x="2249584" y="3026158"/>
                </a:cubicBezTo>
                <a:cubicBezTo>
                  <a:pt x="2245776" y="3024571"/>
                  <a:pt x="2245775" y="3022719"/>
                  <a:pt x="2245776" y="3017959"/>
                </a:cubicBezTo>
                <a:close/>
                <a:moveTo>
                  <a:pt x="2487490" y="3001714"/>
                </a:moveTo>
                <a:lnTo>
                  <a:pt x="2486679" y="3018478"/>
                </a:lnTo>
                <a:lnTo>
                  <a:pt x="2494621" y="3028589"/>
                </a:lnTo>
                <a:lnTo>
                  <a:pt x="2495364" y="3011038"/>
                </a:lnTo>
                <a:lnTo>
                  <a:pt x="2492752" y="3008203"/>
                </a:lnTo>
                <a:close/>
                <a:moveTo>
                  <a:pt x="2278083" y="2998732"/>
                </a:moveTo>
                <a:cubicBezTo>
                  <a:pt x="2277549" y="2998335"/>
                  <a:pt x="2277191" y="2998517"/>
                  <a:pt x="2277190" y="2999707"/>
                </a:cubicBezTo>
                <a:lnTo>
                  <a:pt x="2277982" y="3003530"/>
                </a:lnTo>
                <a:lnTo>
                  <a:pt x="2278419" y="3004490"/>
                </a:lnTo>
                <a:lnTo>
                  <a:pt x="2280047" y="3006783"/>
                </a:lnTo>
                <a:cubicBezTo>
                  <a:pt x="2281475" y="3008039"/>
                  <a:pt x="2282903" y="3008039"/>
                  <a:pt x="2282902" y="3006320"/>
                </a:cubicBezTo>
                <a:cubicBezTo>
                  <a:pt x="2282902" y="3006320"/>
                  <a:pt x="2279690" y="2999922"/>
                  <a:pt x="2278083" y="2998732"/>
                </a:cubicBezTo>
                <a:close/>
                <a:moveTo>
                  <a:pt x="2285511" y="2983846"/>
                </a:moveTo>
                <a:lnTo>
                  <a:pt x="2287755" y="2986712"/>
                </a:lnTo>
                <a:cubicBezTo>
                  <a:pt x="2294984" y="2996050"/>
                  <a:pt x="2301643" y="3005557"/>
                  <a:pt x="2305003" y="3015891"/>
                </a:cubicBezTo>
                <a:cubicBezTo>
                  <a:pt x="2305295" y="3016789"/>
                  <a:pt x="2304075" y="3016300"/>
                  <a:pt x="2302110" y="3015021"/>
                </a:cubicBezTo>
                <a:lnTo>
                  <a:pt x="2300854" y="3014062"/>
                </a:lnTo>
                <a:close/>
                <a:moveTo>
                  <a:pt x="2283488" y="2952100"/>
                </a:moveTo>
                <a:cubicBezTo>
                  <a:pt x="2283227" y="2952091"/>
                  <a:pt x="2283292" y="2952094"/>
                  <a:pt x="2283537" y="2952103"/>
                </a:cubicBezTo>
                <a:lnTo>
                  <a:pt x="2283833" y="2952112"/>
                </a:lnTo>
                <a:lnTo>
                  <a:pt x="2284660" y="2952141"/>
                </a:lnTo>
                <a:cubicBezTo>
                  <a:pt x="2285571" y="2952172"/>
                  <a:pt x="2286615" y="2952208"/>
                  <a:pt x="2286615" y="2952208"/>
                </a:cubicBezTo>
                <a:lnTo>
                  <a:pt x="2283833" y="2952112"/>
                </a:lnTo>
                <a:close/>
                <a:moveTo>
                  <a:pt x="2490180" y="2946058"/>
                </a:moveTo>
                <a:lnTo>
                  <a:pt x="2488919" y="2972136"/>
                </a:lnTo>
                <a:lnTo>
                  <a:pt x="2496520" y="2983768"/>
                </a:lnTo>
                <a:lnTo>
                  <a:pt x="2497755" y="2954592"/>
                </a:lnTo>
                <a:lnTo>
                  <a:pt x="2490204" y="2946086"/>
                </a:lnTo>
                <a:close/>
                <a:moveTo>
                  <a:pt x="2247390" y="2930554"/>
                </a:moveTo>
                <a:lnTo>
                  <a:pt x="2246629" y="2931870"/>
                </a:lnTo>
                <a:cubicBezTo>
                  <a:pt x="2246629" y="2933457"/>
                  <a:pt x="2248532" y="2933457"/>
                  <a:pt x="2248533" y="2935045"/>
                </a:cubicBezTo>
                <a:lnTo>
                  <a:pt x="2249212" y="2935559"/>
                </a:lnTo>
                <a:lnTo>
                  <a:pt x="2249304" y="2935080"/>
                </a:lnTo>
                <a:close/>
                <a:moveTo>
                  <a:pt x="2447221" y="2909381"/>
                </a:moveTo>
                <a:cubicBezTo>
                  <a:pt x="2443987" y="2908623"/>
                  <a:pt x="2440909" y="2908355"/>
                  <a:pt x="2440124" y="2909496"/>
                </a:cubicBezTo>
                <a:cubicBezTo>
                  <a:pt x="2440563" y="2910844"/>
                  <a:pt x="2460480" y="2934737"/>
                  <a:pt x="2472101" y="2948794"/>
                </a:cubicBezTo>
                <a:lnTo>
                  <a:pt x="2479292" y="2957597"/>
                </a:lnTo>
                <a:lnTo>
                  <a:pt x="2479900" y="2933613"/>
                </a:lnTo>
                <a:lnTo>
                  <a:pt x="2472629" y="2925100"/>
                </a:lnTo>
                <a:cubicBezTo>
                  <a:pt x="2466008" y="2917634"/>
                  <a:pt x="2461714" y="2913621"/>
                  <a:pt x="2469023" y="2924830"/>
                </a:cubicBezTo>
                <a:cubicBezTo>
                  <a:pt x="2482793" y="2945833"/>
                  <a:pt x="2458592" y="2915290"/>
                  <a:pt x="2455268" y="2912183"/>
                </a:cubicBezTo>
                <a:cubicBezTo>
                  <a:pt x="2453849" y="2911378"/>
                  <a:pt x="2450457" y="2910136"/>
                  <a:pt x="2447221" y="2909381"/>
                </a:cubicBezTo>
                <a:close/>
                <a:moveTo>
                  <a:pt x="2492312" y="2901947"/>
                </a:moveTo>
                <a:lnTo>
                  <a:pt x="2492296" y="2902275"/>
                </a:lnTo>
                <a:lnTo>
                  <a:pt x="2492271" y="2902802"/>
                </a:lnTo>
                <a:lnTo>
                  <a:pt x="2493384" y="2904257"/>
                </a:lnTo>
                <a:lnTo>
                  <a:pt x="2499554" y="2912106"/>
                </a:lnTo>
                <a:lnTo>
                  <a:pt x="2499603" y="2910962"/>
                </a:lnTo>
                <a:lnTo>
                  <a:pt x="2497629" y="2909085"/>
                </a:lnTo>
                <a:close/>
                <a:moveTo>
                  <a:pt x="2396000" y="2899530"/>
                </a:moveTo>
                <a:cubicBezTo>
                  <a:pt x="2393538" y="2906195"/>
                  <a:pt x="2422311" y="2935381"/>
                  <a:pt x="2426902" y="2942381"/>
                </a:cubicBezTo>
                <a:lnTo>
                  <a:pt x="2478029" y="3007467"/>
                </a:lnTo>
                <a:lnTo>
                  <a:pt x="2478457" y="2990577"/>
                </a:lnTo>
                <a:lnTo>
                  <a:pt x="2478428" y="2990541"/>
                </a:lnTo>
                <a:cubicBezTo>
                  <a:pt x="2477844" y="2988745"/>
                  <a:pt x="2473172" y="2989799"/>
                  <a:pt x="2470433" y="2988489"/>
                </a:cubicBezTo>
                <a:cubicBezTo>
                  <a:pt x="2458791" y="2981152"/>
                  <a:pt x="2446232" y="2957949"/>
                  <a:pt x="2435218" y="2946611"/>
                </a:cubicBezTo>
                <a:cubicBezTo>
                  <a:pt x="2426623" y="2934408"/>
                  <a:pt x="2416859" y="2918610"/>
                  <a:pt x="2401936" y="2902370"/>
                </a:cubicBezTo>
                <a:cubicBezTo>
                  <a:pt x="2401936" y="2902370"/>
                  <a:pt x="2398514" y="2898962"/>
                  <a:pt x="2396000" y="2899530"/>
                </a:cubicBezTo>
                <a:close/>
                <a:moveTo>
                  <a:pt x="2494409" y="2862337"/>
                </a:moveTo>
                <a:lnTo>
                  <a:pt x="2493726" y="2870317"/>
                </a:lnTo>
                <a:lnTo>
                  <a:pt x="2498535" y="2877093"/>
                </a:lnTo>
                <a:lnTo>
                  <a:pt x="2501204" y="2880549"/>
                </a:lnTo>
                <a:lnTo>
                  <a:pt x="2501695" y="2871390"/>
                </a:lnTo>
                <a:lnTo>
                  <a:pt x="2499343" y="2868310"/>
                </a:lnTo>
                <a:close/>
                <a:moveTo>
                  <a:pt x="2452025" y="2851189"/>
                </a:moveTo>
                <a:cubicBezTo>
                  <a:pt x="2448297" y="2853961"/>
                  <a:pt x="2468213" y="2871324"/>
                  <a:pt x="2468213" y="2871324"/>
                </a:cubicBezTo>
                <a:lnTo>
                  <a:pt x="2480843" y="2887848"/>
                </a:lnTo>
                <a:lnTo>
                  <a:pt x="2480883" y="2885895"/>
                </a:lnTo>
                <a:lnTo>
                  <a:pt x="2465853" y="2863943"/>
                </a:lnTo>
                <a:lnTo>
                  <a:pt x="2466384" y="2864561"/>
                </a:lnTo>
                <a:lnTo>
                  <a:pt x="2467639" y="2866063"/>
                </a:lnTo>
                <a:cubicBezTo>
                  <a:pt x="2467875" y="2866335"/>
                  <a:pt x="2467758" y="2866178"/>
                  <a:pt x="2467378" y="2865715"/>
                </a:cubicBezTo>
                <a:lnTo>
                  <a:pt x="2466384" y="2864561"/>
                </a:lnTo>
                <a:lnTo>
                  <a:pt x="2465778" y="2863836"/>
                </a:lnTo>
                <a:lnTo>
                  <a:pt x="2465853" y="2863943"/>
                </a:lnTo>
                <a:lnTo>
                  <a:pt x="2462692" y="2860274"/>
                </a:lnTo>
                <a:cubicBezTo>
                  <a:pt x="2458449" y="2855526"/>
                  <a:pt x="2452942" y="2849857"/>
                  <a:pt x="2452025" y="2851189"/>
                </a:cubicBezTo>
                <a:close/>
                <a:moveTo>
                  <a:pt x="2467209" y="2831324"/>
                </a:moveTo>
                <a:cubicBezTo>
                  <a:pt x="2466760" y="2831445"/>
                  <a:pt x="2467979" y="2833601"/>
                  <a:pt x="2470040" y="2836752"/>
                </a:cubicBezTo>
                <a:lnTo>
                  <a:pt x="2481554" y="2853116"/>
                </a:lnTo>
                <a:lnTo>
                  <a:pt x="2481682" y="2846934"/>
                </a:lnTo>
                <a:lnTo>
                  <a:pt x="2474384" y="2838103"/>
                </a:lnTo>
                <a:cubicBezTo>
                  <a:pt x="2469774" y="2833115"/>
                  <a:pt x="2467657" y="2831203"/>
                  <a:pt x="2467209" y="2831324"/>
                </a:cubicBezTo>
                <a:close/>
                <a:moveTo>
                  <a:pt x="2483027" y="2781678"/>
                </a:moveTo>
                <a:lnTo>
                  <a:pt x="2482266" y="2782062"/>
                </a:lnTo>
                <a:lnTo>
                  <a:pt x="2483098" y="2784532"/>
                </a:lnTo>
                <a:lnTo>
                  <a:pt x="2483177" y="2781875"/>
                </a:lnTo>
                <a:close/>
                <a:moveTo>
                  <a:pt x="1335393" y="2543921"/>
                </a:moveTo>
                <a:cubicBezTo>
                  <a:pt x="1335259" y="2544541"/>
                  <a:pt x="1335775" y="2546094"/>
                  <a:pt x="1337283" y="2549004"/>
                </a:cubicBezTo>
                <a:cubicBezTo>
                  <a:pt x="1344897" y="2561965"/>
                  <a:pt x="1356957" y="2576777"/>
                  <a:pt x="1362668" y="2584975"/>
                </a:cubicBezTo>
                <a:cubicBezTo>
                  <a:pt x="1395986" y="2629412"/>
                  <a:pt x="1423595" y="2668557"/>
                  <a:pt x="1453104" y="2709554"/>
                </a:cubicBezTo>
                <a:cubicBezTo>
                  <a:pt x="1461991" y="2722646"/>
                  <a:pt x="1472858" y="2736203"/>
                  <a:pt x="1483686" y="2749758"/>
                </a:cubicBezTo>
                <a:lnTo>
                  <a:pt x="1508970" y="2783254"/>
                </a:lnTo>
                <a:lnTo>
                  <a:pt x="1509810" y="2777609"/>
                </a:lnTo>
                <a:lnTo>
                  <a:pt x="1465164" y="2714579"/>
                </a:lnTo>
                <a:cubicBezTo>
                  <a:pt x="1433432" y="2673583"/>
                  <a:pt x="1403919" y="2630998"/>
                  <a:pt x="1368697" y="2584977"/>
                </a:cubicBezTo>
                <a:cubicBezTo>
                  <a:pt x="1360764" y="2575189"/>
                  <a:pt x="1352831" y="2561965"/>
                  <a:pt x="1344898" y="2552177"/>
                </a:cubicBezTo>
                <a:cubicBezTo>
                  <a:pt x="1342993" y="2549797"/>
                  <a:pt x="1339582" y="2546095"/>
                  <a:pt x="1337401" y="2544441"/>
                </a:cubicBezTo>
                <a:cubicBezTo>
                  <a:pt x="1336310" y="2543615"/>
                  <a:pt x="1335527" y="2543301"/>
                  <a:pt x="1335393" y="2543921"/>
                </a:cubicBezTo>
                <a:close/>
                <a:moveTo>
                  <a:pt x="1323320" y="2527581"/>
                </a:moveTo>
                <a:cubicBezTo>
                  <a:pt x="1323320" y="2531018"/>
                  <a:pt x="1325224" y="2532606"/>
                  <a:pt x="1327446" y="2532605"/>
                </a:cubicBezTo>
                <a:cubicBezTo>
                  <a:pt x="1328398" y="2531812"/>
                  <a:pt x="1328398" y="2530952"/>
                  <a:pt x="1327644" y="2530092"/>
                </a:cubicBezTo>
                <a:cubicBezTo>
                  <a:pt x="1326889" y="2529233"/>
                  <a:pt x="1325383" y="2528374"/>
                  <a:pt x="1323320" y="2527581"/>
                </a:cubicBezTo>
                <a:close/>
                <a:moveTo>
                  <a:pt x="2435986" y="1858637"/>
                </a:moveTo>
                <a:cubicBezTo>
                  <a:pt x="2432515" y="1866582"/>
                  <a:pt x="2429945" y="1875493"/>
                  <a:pt x="2428378" y="1885340"/>
                </a:cubicBezTo>
                <a:cubicBezTo>
                  <a:pt x="2426776" y="1895188"/>
                  <a:pt x="2424239" y="1904098"/>
                  <a:pt x="2420734" y="1912043"/>
                </a:cubicBezTo>
                <a:cubicBezTo>
                  <a:pt x="2424238" y="1912044"/>
                  <a:pt x="2426775" y="1912042"/>
                  <a:pt x="2428376" y="1912043"/>
                </a:cubicBezTo>
                <a:cubicBezTo>
                  <a:pt x="2429946" y="1912044"/>
                  <a:pt x="2432516" y="1912043"/>
                  <a:pt x="2435988" y="1912043"/>
                </a:cubicBezTo>
                <a:cubicBezTo>
                  <a:pt x="2439493" y="1904400"/>
                  <a:pt x="2442029" y="1896789"/>
                  <a:pt x="2443632" y="1889145"/>
                </a:cubicBezTo>
                <a:cubicBezTo>
                  <a:pt x="2445234" y="1881536"/>
                  <a:pt x="2447770" y="1873890"/>
                  <a:pt x="2451274" y="1866248"/>
                </a:cubicBezTo>
                <a:cubicBezTo>
                  <a:pt x="2447303" y="1865947"/>
                  <a:pt x="2443798" y="1864679"/>
                  <a:pt x="2440759" y="1862443"/>
                </a:cubicBezTo>
                <a:cubicBezTo>
                  <a:pt x="2437757" y="1860206"/>
                  <a:pt x="2436154" y="1858938"/>
                  <a:pt x="2435986" y="1858637"/>
                </a:cubicBezTo>
                <a:close/>
                <a:moveTo>
                  <a:pt x="4243313" y="1805238"/>
                </a:moveTo>
                <a:cubicBezTo>
                  <a:pt x="4242990" y="1806150"/>
                  <a:pt x="4242386" y="1806451"/>
                  <a:pt x="4241752" y="1806227"/>
                </a:cubicBezTo>
                <a:lnTo>
                  <a:pt x="4241389" y="1805778"/>
                </a:lnTo>
                <a:close/>
                <a:moveTo>
                  <a:pt x="4078741" y="1776222"/>
                </a:moveTo>
                <a:lnTo>
                  <a:pt x="4043082" y="1777046"/>
                </a:lnTo>
                <a:lnTo>
                  <a:pt x="4042916" y="1778334"/>
                </a:lnTo>
                <a:lnTo>
                  <a:pt x="4051530" y="1779407"/>
                </a:lnTo>
                <a:cubicBezTo>
                  <a:pt x="4077417" y="1780696"/>
                  <a:pt x="4120220" y="1775979"/>
                  <a:pt x="4078741" y="1776222"/>
                </a:cubicBezTo>
                <a:close/>
                <a:moveTo>
                  <a:pt x="4233568" y="1760633"/>
                </a:moveTo>
                <a:cubicBezTo>
                  <a:pt x="4234220" y="1760605"/>
                  <a:pt x="4234981" y="1760874"/>
                  <a:pt x="4235420" y="1762056"/>
                </a:cubicBezTo>
                <a:cubicBezTo>
                  <a:pt x="4235420" y="1762056"/>
                  <a:pt x="4233254" y="1763346"/>
                  <a:pt x="4232375" y="1760982"/>
                </a:cubicBezTo>
                <a:cubicBezTo>
                  <a:pt x="4232375" y="1760982"/>
                  <a:pt x="4232917" y="1760660"/>
                  <a:pt x="4233568" y="1760633"/>
                </a:cubicBezTo>
                <a:close/>
                <a:moveTo>
                  <a:pt x="4238111" y="1759895"/>
                </a:moveTo>
                <a:lnTo>
                  <a:pt x="4237967" y="1760246"/>
                </a:lnTo>
                <a:lnTo>
                  <a:pt x="4238732" y="1760097"/>
                </a:lnTo>
                <a:lnTo>
                  <a:pt x="4240887" y="1761929"/>
                </a:lnTo>
                <a:cubicBezTo>
                  <a:pt x="4240243" y="1763756"/>
                  <a:pt x="4238720" y="1763219"/>
                  <a:pt x="4235420" y="1762056"/>
                </a:cubicBezTo>
                <a:close/>
                <a:moveTo>
                  <a:pt x="4256101" y="1731728"/>
                </a:moveTo>
                <a:cubicBezTo>
                  <a:pt x="4262469" y="1731876"/>
                  <a:pt x="4266183" y="1732673"/>
                  <a:pt x="4260908" y="1735092"/>
                </a:cubicBezTo>
                <a:cubicBezTo>
                  <a:pt x="4256007" y="1736446"/>
                  <a:pt x="4247907" y="1736757"/>
                  <a:pt x="4240570" y="1736824"/>
                </a:cubicBezTo>
                <a:lnTo>
                  <a:pt x="4237618" y="1736830"/>
                </a:lnTo>
                <a:lnTo>
                  <a:pt x="4245076" y="1734047"/>
                </a:lnTo>
                <a:lnTo>
                  <a:pt x="4250637" y="1731867"/>
                </a:lnTo>
                <a:close/>
                <a:moveTo>
                  <a:pt x="4273951" y="1714420"/>
                </a:moveTo>
                <a:cubicBezTo>
                  <a:pt x="4274932" y="1714434"/>
                  <a:pt x="4275592" y="1714590"/>
                  <a:pt x="4275834" y="1714922"/>
                </a:cubicBezTo>
                <a:cubicBezTo>
                  <a:pt x="4276249" y="1715493"/>
                  <a:pt x="4275249" y="1716472"/>
                  <a:pt x="4273420" y="1717652"/>
                </a:cubicBezTo>
                <a:lnTo>
                  <a:pt x="4267290" y="1720910"/>
                </a:lnTo>
                <a:lnTo>
                  <a:pt x="4238300" y="1723530"/>
                </a:lnTo>
                <a:lnTo>
                  <a:pt x="4238861" y="1723346"/>
                </a:lnTo>
                <a:cubicBezTo>
                  <a:pt x="4243656" y="1721505"/>
                  <a:pt x="4260967" y="1716190"/>
                  <a:pt x="4270139" y="1714770"/>
                </a:cubicBezTo>
                <a:cubicBezTo>
                  <a:pt x="4271667" y="1714534"/>
                  <a:pt x="4272970" y="1714406"/>
                  <a:pt x="4273951" y="1714420"/>
                </a:cubicBezTo>
                <a:close/>
                <a:moveTo>
                  <a:pt x="4216206" y="1699081"/>
                </a:moveTo>
                <a:cubicBezTo>
                  <a:pt x="4216759" y="1698814"/>
                  <a:pt x="4217724" y="1699491"/>
                  <a:pt x="4219523" y="1701962"/>
                </a:cubicBezTo>
                <a:cubicBezTo>
                  <a:pt x="4219523" y="1701962"/>
                  <a:pt x="4217601" y="1701915"/>
                  <a:pt x="4215358" y="1701859"/>
                </a:cubicBezTo>
                <a:cubicBezTo>
                  <a:pt x="4215510" y="1700557"/>
                  <a:pt x="4215653" y="1699346"/>
                  <a:pt x="4216206" y="1699081"/>
                </a:cubicBezTo>
                <a:close/>
                <a:moveTo>
                  <a:pt x="4066701" y="1680378"/>
                </a:moveTo>
                <a:cubicBezTo>
                  <a:pt x="4066291" y="1680328"/>
                  <a:pt x="4064525" y="1680584"/>
                  <a:pt x="4060707" y="1681292"/>
                </a:cubicBezTo>
                <a:lnTo>
                  <a:pt x="4055230" y="1682239"/>
                </a:lnTo>
                <a:lnTo>
                  <a:pt x="4054979" y="1684198"/>
                </a:lnTo>
                <a:lnTo>
                  <a:pt x="4061748" y="1682134"/>
                </a:lnTo>
                <a:cubicBezTo>
                  <a:pt x="4064885" y="1681205"/>
                  <a:pt x="4067318" y="1680450"/>
                  <a:pt x="4066701" y="1680378"/>
                </a:cubicBezTo>
                <a:close/>
                <a:moveTo>
                  <a:pt x="4318481" y="1635101"/>
                </a:moveTo>
                <a:lnTo>
                  <a:pt x="4319814" y="1635210"/>
                </a:lnTo>
                <a:lnTo>
                  <a:pt x="4322436" y="1635950"/>
                </a:lnTo>
                <a:cubicBezTo>
                  <a:pt x="4318566" y="1638900"/>
                  <a:pt x="4296706" y="1646552"/>
                  <a:pt x="4293625" y="1648156"/>
                </a:cubicBezTo>
                <a:cubicBezTo>
                  <a:pt x="4284732" y="1651392"/>
                  <a:pt x="4277789" y="1654091"/>
                  <a:pt x="4271755" y="1656561"/>
                </a:cubicBezTo>
                <a:lnTo>
                  <a:pt x="4268620" y="1657906"/>
                </a:lnTo>
                <a:lnTo>
                  <a:pt x="4242893" y="1660517"/>
                </a:lnTo>
                <a:lnTo>
                  <a:pt x="4273240" y="1652135"/>
                </a:lnTo>
                <a:cubicBezTo>
                  <a:pt x="4279202" y="1650602"/>
                  <a:pt x="4295117" y="1642803"/>
                  <a:pt x="4307813" y="1638180"/>
                </a:cubicBezTo>
                <a:close/>
                <a:moveTo>
                  <a:pt x="4131781" y="1617761"/>
                </a:moveTo>
                <a:cubicBezTo>
                  <a:pt x="4130786" y="1617880"/>
                  <a:pt x="4129854" y="1618129"/>
                  <a:pt x="4129309" y="1618515"/>
                </a:cubicBezTo>
                <a:cubicBezTo>
                  <a:pt x="4128584" y="1619029"/>
                  <a:pt x="4128548" y="1619788"/>
                  <a:pt x="4129973" y="1620804"/>
                </a:cubicBezTo>
                <a:cubicBezTo>
                  <a:pt x="4131497" y="1621340"/>
                  <a:pt x="4132141" y="1619513"/>
                  <a:pt x="4133664" y="1620050"/>
                </a:cubicBezTo>
                <a:cubicBezTo>
                  <a:pt x="4136768" y="1618833"/>
                  <a:pt x="4136223" y="1618063"/>
                  <a:pt x="4134631" y="1617791"/>
                </a:cubicBezTo>
                <a:cubicBezTo>
                  <a:pt x="4133835" y="1617655"/>
                  <a:pt x="4132777" y="1617643"/>
                  <a:pt x="4131781" y="1617761"/>
                </a:cubicBezTo>
                <a:close/>
                <a:moveTo>
                  <a:pt x="4079434" y="1613600"/>
                </a:moveTo>
                <a:cubicBezTo>
                  <a:pt x="4078672" y="1613332"/>
                  <a:pt x="4077943" y="1614188"/>
                  <a:pt x="4077594" y="1615177"/>
                </a:cubicBezTo>
                <a:cubicBezTo>
                  <a:pt x="4077245" y="1616167"/>
                  <a:pt x="4077277" y="1617290"/>
                  <a:pt x="4078039" y="1617558"/>
                </a:cubicBezTo>
                <a:cubicBezTo>
                  <a:pt x="4078039" y="1617558"/>
                  <a:pt x="4081602" y="1612309"/>
                  <a:pt x="4079434" y="1613600"/>
                </a:cubicBezTo>
                <a:close/>
                <a:moveTo>
                  <a:pt x="4230352" y="1593210"/>
                </a:moveTo>
                <a:cubicBezTo>
                  <a:pt x="4231314" y="1593233"/>
                  <a:pt x="4230433" y="1594238"/>
                  <a:pt x="4228540" y="1595690"/>
                </a:cubicBezTo>
                <a:lnTo>
                  <a:pt x="4227195" y="1596574"/>
                </a:lnTo>
                <a:lnTo>
                  <a:pt x="4193008" y="1601074"/>
                </a:lnTo>
                <a:lnTo>
                  <a:pt x="4196516" y="1599890"/>
                </a:lnTo>
                <a:cubicBezTo>
                  <a:pt x="4207923" y="1596111"/>
                  <a:pt x="4219300" y="1592938"/>
                  <a:pt x="4230352" y="1593210"/>
                </a:cubicBezTo>
                <a:close/>
                <a:moveTo>
                  <a:pt x="4163019" y="1589311"/>
                </a:moveTo>
                <a:lnTo>
                  <a:pt x="4162239" y="1591302"/>
                </a:lnTo>
                <a:lnTo>
                  <a:pt x="4161858" y="1592276"/>
                </a:lnTo>
                <a:cubicBezTo>
                  <a:pt x="4161761" y="1592523"/>
                  <a:pt x="4161785" y="1592461"/>
                  <a:pt x="4161876" y="1592229"/>
                </a:cubicBezTo>
                <a:lnTo>
                  <a:pt x="4162239" y="1591302"/>
                </a:lnTo>
                <a:lnTo>
                  <a:pt x="4162293" y="1591164"/>
                </a:lnTo>
                <a:cubicBezTo>
                  <a:pt x="4162632" y="1590300"/>
                  <a:pt x="4163019" y="1589311"/>
                  <a:pt x="4163019" y="1589311"/>
                </a:cubicBezTo>
                <a:close/>
                <a:moveTo>
                  <a:pt x="4331194" y="1570526"/>
                </a:moveTo>
                <a:lnTo>
                  <a:pt x="4330920" y="1571023"/>
                </a:lnTo>
                <a:cubicBezTo>
                  <a:pt x="4332564" y="1571239"/>
                  <a:pt x="4336423" y="1571273"/>
                  <a:pt x="4343537" y="1571127"/>
                </a:cubicBezTo>
                <a:lnTo>
                  <a:pt x="4348253" y="1571080"/>
                </a:lnTo>
                <a:lnTo>
                  <a:pt x="4341347" y="1573773"/>
                </a:lnTo>
                <a:lnTo>
                  <a:pt x="4295794" y="1589950"/>
                </a:lnTo>
                <a:lnTo>
                  <a:pt x="4277450" y="1590518"/>
                </a:lnTo>
                <a:lnTo>
                  <a:pt x="4253012" y="1593223"/>
                </a:lnTo>
                <a:lnTo>
                  <a:pt x="4262592" y="1589523"/>
                </a:lnTo>
                <a:cubicBezTo>
                  <a:pt x="4277904" y="1586352"/>
                  <a:pt x="4293281" y="1582625"/>
                  <a:pt x="4308996" y="1578064"/>
                </a:cubicBezTo>
                <a:close/>
                <a:moveTo>
                  <a:pt x="4407624" y="1544761"/>
                </a:moveTo>
                <a:lnTo>
                  <a:pt x="4413279" y="1544843"/>
                </a:lnTo>
                <a:lnTo>
                  <a:pt x="4395359" y="1552707"/>
                </a:lnTo>
                <a:lnTo>
                  <a:pt x="4377951" y="1559497"/>
                </a:lnTo>
                <a:lnTo>
                  <a:pt x="4368975" y="1558869"/>
                </a:lnTo>
                <a:lnTo>
                  <a:pt x="4364929" y="1558878"/>
                </a:lnTo>
                <a:lnTo>
                  <a:pt x="4402854" y="1545032"/>
                </a:lnTo>
                <a:close/>
                <a:moveTo>
                  <a:pt x="4212379" y="1495695"/>
                </a:moveTo>
                <a:cubicBezTo>
                  <a:pt x="4212755" y="1495704"/>
                  <a:pt x="4213756" y="1495728"/>
                  <a:pt x="4215757" y="1495778"/>
                </a:cubicBezTo>
                <a:cubicBezTo>
                  <a:pt x="4215757" y="1495778"/>
                  <a:pt x="4211253" y="1495667"/>
                  <a:pt x="4212379" y="1495695"/>
                </a:cubicBezTo>
                <a:close/>
                <a:moveTo>
                  <a:pt x="4319242" y="1489470"/>
                </a:moveTo>
                <a:cubicBezTo>
                  <a:pt x="4320899" y="1490535"/>
                  <a:pt x="4316720" y="1494763"/>
                  <a:pt x="4305400" y="1495745"/>
                </a:cubicBezTo>
                <a:cubicBezTo>
                  <a:pt x="4309819" y="1492306"/>
                  <a:pt x="4313288" y="1490479"/>
                  <a:pt x="4315689" y="1489697"/>
                </a:cubicBezTo>
                <a:cubicBezTo>
                  <a:pt x="4317489" y="1489112"/>
                  <a:pt x="4318690" y="1489115"/>
                  <a:pt x="4319242" y="1489470"/>
                </a:cubicBezTo>
                <a:close/>
                <a:moveTo>
                  <a:pt x="4186110" y="1453084"/>
                </a:moveTo>
                <a:cubicBezTo>
                  <a:pt x="4185789" y="1453997"/>
                  <a:pt x="4185183" y="1454297"/>
                  <a:pt x="4184549" y="1454073"/>
                </a:cubicBezTo>
                <a:lnTo>
                  <a:pt x="4184186" y="1453625"/>
                </a:lnTo>
                <a:close/>
                <a:moveTo>
                  <a:pt x="4210261" y="1444479"/>
                </a:moveTo>
                <a:lnTo>
                  <a:pt x="4207131" y="1445024"/>
                </a:lnTo>
                <a:lnTo>
                  <a:pt x="4195882" y="1448098"/>
                </a:lnTo>
                <a:lnTo>
                  <a:pt x="4203229" y="1446520"/>
                </a:lnTo>
                <a:cubicBezTo>
                  <a:pt x="4206215" y="1445791"/>
                  <a:pt x="4208771" y="1445066"/>
                  <a:pt x="4210261" y="1444479"/>
                </a:cubicBezTo>
                <a:close/>
                <a:moveTo>
                  <a:pt x="194651" y="1436121"/>
                </a:moveTo>
                <a:lnTo>
                  <a:pt x="194559" y="1437236"/>
                </a:lnTo>
                <a:cubicBezTo>
                  <a:pt x="193864" y="1443734"/>
                  <a:pt x="193320" y="1453223"/>
                  <a:pt x="192498" y="1463506"/>
                </a:cubicBezTo>
                <a:lnTo>
                  <a:pt x="190567" y="1479642"/>
                </a:lnTo>
                <a:lnTo>
                  <a:pt x="200205" y="1469474"/>
                </a:lnTo>
                <a:cubicBezTo>
                  <a:pt x="203711" y="1465500"/>
                  <a:pt x="204345" y="1460093"/>
                  <a:pt x="202110" y="1453251"/>
                </a:cubicBezTo>
                <a:close/>
                <a:moveTo>
                  <a:pt x="4354499" y="1404360"/>
                </a:moveTo>
                <a:cubicBezTo>
                  <a:pt x="4353372" y="1404333"/>
                  <a:pt x="4357877" y="1404444"/>
                  <a:pt x="4357877" y="1404444"/>
                </a:cubicBezTo>
                <a:cubicBezTo>
                  <a:pt x="4355875" y="1404395"/>
                  <a:pt x="4354874" y="1404370"/>
                  <a:pt x="4354499" y="1404360"/>
                </a:cubicBezTo>
                <a:close/>
                <a:moveTo>
                  <a:pt x="4322055" y="1389375"/>
                </a:moveTo>
                <a:cubicBezTo>
                  <a:pt x="4318859" y="1390602"/>
                  <a:pt x="4316154" y="1391749"/>
                  <a:pt x="4315874" y="1391742"/>
                </a:cubicBezTo>
                <a:cubicBezTo>
                  <a:pt x="4315733" y="1391738"/>
                  <a:pt x="4316200" y="1391447"/>
                  <a:pt x="4317513" y="1390733"/>
                </a:cubicBezTo>
                <a:lnTo>
                  <a:pt x="4318851" y="1390028"/>
                </a:lnTo>
                <a:close/>
                <a:moveTo>
                  <a:pt x="4146613" y="1387797"/>
                </a:moveTo>
                <a:lnTo>
                  <a:pt x="4133640" y="1389564"/>
                </a:lnTo>
                <a:lnTo>
                  <a:pt x="4125587" y="1393242"/>
                </a:lnTo>
                <a:cubicBezTo>
                  <a:pt x="4123134" y="1394559"/>
                  <a:pt x="4121551" y="1395733"/>
                  <a:pt x="4122035" y="1396398"/>
                </a:cubicBezTo>
                <a:cubicBezTo>
                  <a:pt x="4123258" y="1400348"/>
                  <a:pt x="4141327" y="1390707"/>
                  <a:pt x="4145824" y="1388235"/>
                </a:cubicBezTo>
                <a:close/>
                <a:moveTo>
                  <a:pt x="4099462" y="1378986"/>
                </a:moveTo>
                <a:lnTo>
                  <a:pt x="4099067" y="1379956"/>
                </a:lnTo>
                <a:cubicBezTo>
                  <a:pt x="4098977" y="1380176"/>
                  <a:pt x="4098954" y="1380234"/>
                  <a:pt x="4099049" y="1380000"/>
                </a:cubicBezTo>
                <a:close/>
                <a:moveTo>
                  <a:pt x="4202259" y="1369464"/>
                </a:moveTo>
                <a:lnTo>
                  <a:pt x="4198700" y="1369785"/>
                </a:lnTo>
                <a:lnTo>
                  <a:pt x="4193024" y="1372221"/>
                </a:lnTo>
                <a:cubicBezTo>
                  <a:pt x="4187878" y="1374147"/>
                  <a:pt x="4181864" y="1375937"/>
                  <a:pt x="4175560" y="1377648"/>
                </a:cubicBezTo>
                <a:lnTo>
                  <a:pt x="4161424" y="1381430"/>
                </a:lnTo>
                <a:lnTo>
                  <a:pt x="4168518" y="1380866"/>
                </a:lnTo>
                <a:lnTo>
                  <a:pt x="4186955" y="1374662"/>
                </a:lnTo>
                <a:close/>
                <a:moveTo>
                  <a:pt x="4074601" y="1318391"/>
                </a:moveTo>
                <a:lnTo>
                  <a:pt x="4074282" y="1318398"/>
                </a:lnTo>
                <a:cubicBezTo>
                  <a:pt x="4070590" y="1318551"/>
                  <a:pt x="4067020" y="1318811"/>
                  <a:pt x="4064285" y="1319282"/>
                </a:cubicBezTo>
                <a:lnTo>
                  <a:pt x="4062503" y="1319742"/>
                </a:lnTo>
                <a:close/>
                <a:moveTo>
                  <a:pt x="4177308" y="1310873"/>
                </a:moveTo>
                <a:cubicBezTo>
                  <a:pt x="4175458" y="1312276"/>
                  <a:pt x="4174533" y="1312976"/>
                  <a:pt x="4174186" y="1313239"/>
                </a:cubicBezTo>
                <a:cubicBezTo>
                  <a:pt x="4173146" y="1314027"/>
                  <a:pt x="4177308" y="1310873"/>
                  <a:pt x="4177308" y="1310873"/>
                </a:cubicBezTo>
                <a:close/>
                <a:moveTo>
                  <a:pt x="4211566" y="1306337"/>
                </a:moveTo>
                <a:cubicBezTo>
                  <a:pt x="4213494" y="1306174"/>
                  <a:pt x="4215343" y="1306393"/>
                  <a:pt x="4215673" y="1307279"/>
                </a:cubicBezTo>
                <a:cubicBezTo>
                  <a:pt x="4215673" y="1307279"/>
                  <a:pt x="4210977" y="1310075"/>
                  <a:pt x="4207932" y="1309001"/>
                </a:cubicBezTo>
                <a:cubicBezTo>
                  <a:pt x="4206726" y="1308577"/>
                  <a:pt x="4206552" y="1308108"/>
                  <a:pt x="4206983" y="1307682"/>
                </a:cubicBezTo>
                <a:cubicBezTo>
                  <a:pt x="4207630" y="1307044"/>
                  <a:pt x="4209638" y="1306499"/>
                  <a:pt x="4211566" y="1306337"/>
                </a:cubicBezTo>
                <a:close/>
                <a:moveTo>
                  <a:pt x="4159251" y="1297232"/>
                </a:moveTo>
                <a:cubicBezTo>
                  <a:pt x="4160856" y="1297028"/>
                  <a:pt x="4162605" y="1297130"/>
                  <a:pt x="4164255" y="1297712"/>
                </a:cubicBezTo>
                <a:cubicBezTo>
                  <a:pt x="4161443" y="1300829"/>
                  <a:pt x="4159666" y="1300203"/>
                  <a:pt x="4155098" y="1298592"/>
                </a:cubicBezTo>
                <a:cubicBezTo>
                  <a:pt x="4156181" y="1297948"/>
                  <a:pt x="4157645" y="1297436"/>
                  <a:pt x="4159251" y="1297232"/>
                </a:cubicBezTo>
                <a:close/>
                <a:moveTo>
                  <a:pt x="4076756" y="1267169"/>
                </a:moveTo>
                <a:lnTo>
                  <a:pt x="4071766" y="1267474"/>
                </a:lnTo>
                <a:lnTo>
                  <a:pt x="4072770" y="1268650"/>
                </a:lnTo>
                <a:cubicBezTo>
                  <a:pt x="4074293" y="1269187"/>
                  <a:pt x="4074938" y="1267360"/>
                  <a:pt x="4076462" y="1267897"/>
                </a:cubicBezTo>
                <a:lnTo>
                  <a:pt x="4077185" y="1267418"/>
                </a:lnTo>
                <a:close/>
                <a:moveTo>
                  <a:pt x="4343075" y="1260781"/>
                </a:moveTo>
                <a:lnTo>
                  <a:pt x="4335680" y="1261560"/>
                </a:lnTo>
                <a:lnTo>
                  <a:pt x="4337146" y="1260994"/>
                </a:lnTo>
                <a:close/>
                <a:moveTo>
                  <a:pt x="4156490" y="1259027"/>
                </a:moveTo>
                <a:cubicBezTo>
                  <a:pt x="4156490" y="1259027"/>
                  <a:pt x="4149263" y="1259945"/>
                  <a:pt x="4147577" y="1261084"/>
                </a:cubicBezTo>
                <a:cubicBezTo>
                  <a:pt x="4147015" y="1261464"/>
                  <a:pt x="4147069" y="1261868"/>
                  <a:pt x="4148211" y="1262270"/>
                </a:cubicBezTo>
                <a:lnTo>
                  <a:pt x="4152148" y="1262804"/>
                </a:lnTo>
                <a:lnTo>
                  <a:pt x="4153215" y="1262708"/>
                </a:lnTo>
                <a:lnTo>
                  <a:pt x="4155968" y="1261924"/>
                </a:lnTo>
                <a:cubicBezTo>
                  <a:pt x="4157656" y="1260978"/>
                  <a:pt x="4158139" y="1259608"/>
                  <a:pt x="4156490" y="1259027"/>
                </a:cubicBezTo>
                <a:close/>
                <a:moveTo>
                  <a:pt x="4258070" y="1248232"/>
                </a:moveTo>
                <a:cubicBezTo>
                  <a:pt x="4260260" y="1248191"/>
                  <a:pt x="4262770" y="1248562"/>
                  <a:pt x="4266264" y="1248767"/>
                </a:cubicBezTo>
                <a:cubicBezTo>
                  <a:pt x="4261930" y="1251348"/>
                  <a:pt x="4256356" y="1251779"/>
                  <a:pt x="4251788" y="1250169"/>
                </a:cubicBezTo>
                <a:cubicBezTo>
                  <a:pt x="4254008" y="1248726"/>
                  <a:pt x="4255880" y="1248273"/>
                  <a:pt x="4258070" y="1248232"/>
                </a:cubicBezTo>
                <a:close/>
                <a:moveTo>
                  <a:pt x="4268002" y="1247583"/>
                </a:moveTo>
                <a:cubicBezTo>
                  <a:pt x="4268876" y="1247634"/>
                  <a:pt x="4270081" y="1248059"/>
                  <a:pt x="4271732" y="1248640"/>
                </a:cubicBezTo>
                <a:cubicBezTo>
                  <a:pt x="4270444" y="1252294"/>
                  <a:pt x="4267788" y="1249304"/>
                  <a:pt x="4266264" y="1248767"/>
                </a:cubicBezTo>
                <a:cubicBezTo>
                  <a:pt x="4266587" y="1247853"/>
                  <a:pt x="4267129" y="1247531"/>
                  <a:pt x="4268002" y="1247583"/>
                </a:cubicBezTo>
                <a:close/>
                <a:moveTo>
                  <a:pt x="4273468" y="1247456"/>
                </a:moveTo>
                <a:cubicBezTo>
                  <a:pt x="4274342" y="1247507"/>
                  <a:pt x="4275549" y="1247931"/>
                  <a:pt x="4277198" y="1248514"/>
                </a:cubicBezTo>
                <a:cubicBezTo>
                  <a:pt x="4275910" y="1252167"/>
                  <a:pt x="4273254" y="1249177"/>
                  <a:pt x="4271732" y="1248640"/>
                </a:cubicBezTo>
                <a:cubicBezTo>
                  <a:pt x="4272054" y="1247727"/>
                  <a:pt x="4272595" y="1247404"/>
                  <a:pt x="4273468" y="1247456"/>
                </a:cubicBezTo>
                <a:close/>
                <a:moveTo>
                  <a:pt x="4173149" y="1241056"/>
                </a:moveTo>
                <a:cubicBezTo>
                  <a:pt x="4174111" y="1241079"/>
                  <a:pt x="4173230" y="1242084"/>
                  <a:pt x="4171337" y="1243537"/>
                </a:cubicBezTo>
                <a:lnTo>
                  <a:pt x="4169992" y="1244420"/>
                </a:lnTo>
                <a:lnTo>
                  <a:pt x="4135805" y="1248921"/>
                </a:lnTo>
                <a:lnTo>
                  <a:pt x="4139313" y="1247736"/>
                </a:lnTo>
                <a:cubicBezTo>
                  <a:pt x="4150721" y="1243957"/>
                  <a:pt x="4162097" y="1240784"/>
                  <a:pt x="4173149" y="1241056"/>
                </a:cubicBezTo>
                <a:close/>
                <a:moveTo>
                  <a:pt x="4105816" y="1237157"/>
                </a:moveTo>
                <a:lnTo>
                  <a:pt x="4104783" y="1239794"/>
                </a:lnTo>
                <a:lnTo>
                  <a:pt x="4104673" y="1240076"/>
                </a:lnTo>
                <a:cubicBezTo>
                  <a:pt x="4104582" y="1240308"/>
                  <a:pt x="4104558" y="1240369"/>
                  <a:pt x="4104655" y="1240122"/>
                </a:cubicBezTo>
                <a:lnTo>
                  <a:pt x="4104783" y="1239794"/>
                </a:lnTo>
                <a:lnTo>
                  <a:pt x="4105090" y="1239011"/>
                </a:lnTo>
                <a:cubicBezTo>
                  <a:pt x="4105429" y="1238146"/>
                  <a:pt x="4105816" y="1237157"/>
                  <a:pt x="4105816" y="1237157"/>
                </a:cubicBezTo>
                <a:close/>
                <a:moveTo>
                  <a:pt x="4273992" y="1218372"/>
                </a:moveTo>
                <a:lnTo>
                  <a:pt x="4273717" y="1218869"/>
                </a:lnTo>
                <a:cubicBezTo>
                  <a:pt x="4275362" y="1219085"/>
                  <a:pt x="4279221" y="1219119"/>
                  <a:pt x="4286334" y="1218973"/>
                </a:cubicBezTo>
                <a:lnTo>
                  <a:pt x="4291050" y="1218927"/>
                </a:lnTo>
                <a:lnTo>
                  <a:pt x="4284145" y="1221619"/>
                </a:lnTo>
                <a:lnTo>
                  <a:pt x="4238591" y="1237796"/>
                </a:lnTo>
                <a:lnTo>
                  <a:pt x="4220248" y="1238365"/>
                </a:lnTo>
                <a:lnTo>
                  <a:pt x="4195810" y="1241070"/>
                </a:lnTo>
                <a:lnTo>
                  <a:pt x="4205389" y="1237369"/>
                </a:lnTo>
                <a:cubicBezTo>
                  <a:pt x="4220701" y="1234199"/>
                  <a:pt x="4236078" y="1230471"/>
                  <a:pt x="4251793" y="1225911"/>
                </a:cubicBezTo>
                <a:close/>
                <a:moveTo>
                  <a:pt x="120262" y="1196824"/>
                </a:moveTo>
                <a:lnTo>
                  <a:pt x="125923" y="1198532"/>
                </a:lnTo>
                <a:cubicBezTo>
                  <a:pt x="126069" y="1200261"/>
                  <a:pt x="124785" y="1200635"/>
                  <a:pt x="123397" y="1200176"/>
                </a:cubicBezTo>
                <a:cubicBezTo>
                  <a:pt x="122011" y="1199716"/>
                  <a:pt x="120522" y="1198423"/>
                  <a:pt x="120262" y="1196824"/>
                </a:cubicBezTo>
                <a:close/>
                <a:moveTo>
                  <a:pt x="4350420" y="1192608"/>
                </a:moveTo>
                <a:lnTo>
                  <a:pt x="4356076" y="1192689"/>
                </a:lnTo>
                <a:lnTo>
                  <a:pt x="4338156" y="1200553"/>
                </a:lnTo>
                <a:lnTo>
                  <a:pt x="4320748" y="1207344"/>
                </a:lnTo>
                <a:lnTo>
                  <a:pt x="4311774" y="1206716"/>
                </a:lnTo>
                <a:lnTo>
                  <a:pt x="4307726" y="1206724"/>
                </a:lnTo>
                <a:lnTo>
                  <a:pt x="4345651" y="1192878"/>
                </a:lnTo>
                <a:close/>
                <a:moveTo>
                  <a:pt x="4155176" y="1143541"/>
                </a:moveTo>
                <a:cubicBezTo>
                  <a:pt x="4155552" y="1143551"/>
                  <a:pt x="4156553" y="1143575"/>
                  <a:pt x="4158556" y="1143624"/>
                </a:cubicBezTo>
                <a:cubicBezTo>
                  <a:pt x="4158556" y="1143624"/>
                  <a:pt x="4154050" y="1143513"/>
                  <a:pt x="4155176" y="1143541"/>
                </a:cubicBezTo>
                <a:close/>
                <a:moveTo>
                  <a:pt x="4262040" y="1137316"/>
                </a:moveTo>
                <a:cubicBezTo>
                  <a:pt x="4263696" y="1138380"/>
                  <a:pt x="4259518" y="1142609"/>
                  <a:pt x="4248198" y="1143591"/>
                </a:cubicBezTo>
                <a:cubicBezTo>
                  <a:pt x="4252617" y="1140153"/>
                  <a:pt x="4256085" y="1138325"/>
                  <a:pt x="4258485" y="1137544"/>
                </a:cubicBezTo>
                <a:cubicBezTo>
                  <a:pt x="4260286" y="1136958"/>
                  <a:pt x="4261486" y="1136961"/>
                  <a:pt x="4262040" y="1137316"/>
                </a:cubicBezTo>
                <a:close/>
                <a:moveTo>
                  <a:pt x="4297296" y="1052206"/>
                </a:moveTo>
                <a:cubicBezTo>
                  <a:pt x="4296170" y="1052180"/>
                  <a:pt x="4300675" y="1052290"/>
                  <a:pt x="4300675" y="1052290"/>
                </a:cubicBezTo>
                <a:cubicBezTo>
                  <a:pt x="4298673" y="1052241"/>
                  <a:pt x="4297671" y="1052217"/>
                  <a:pt x="4297296" y="1052206"/>
                </a:cubicBezTo>
                <a:close/>
                <a:moveTo>
                  <a:pt x="4264852" y="1037221"/>
                </a:moveTo>
                <a:cubicBezTo>
                  <a:pt x="4261656" y="1038449"/>
                  <a:pt x="4258951" y="1039595"/>
                  <a:pt x="4258671" y="1039589"/>
                </a:cubicBezTo>
                <a:cubicBezTo>
                  <a:pt x="4258531" y="1039585"/>
                  <a:pt x="4258997" y="1039293"/>
                  <a:pt x="4260310" y="1038579"/>
                </a:cubicBezTo>
                <a:lnTo>
                  <a:pt x="4261649" y="1037874"/>
                </a:lnTo>
                <a:close/>
                <a:moveTo>
                  <a:pt x="4098250" y="1030874"/>
                </a:moveTo>
                <a:lnTo>
                  <a:pt x="4087515" y="1033747"/>
                </a:lnTo>
                <a:lnTo>
                  <a:pt x="4084473" y="1037498"/>
                </a:lnTo>
                <a:lnTo>
                  <a:pt x="4084393" y="1038291"/>
                </a:lnTo>
                <a:lnTo>
                  <a:pt x="4085952" y="1037519"/>
                </a:lnTo>
                <a:cubicBezTo>
                  <a:pt x="4088168" y="1036348"/>
                  <a:pt x="4089630" y="1035521"/>
                  <a:pt x="4089630" y="1035521"/>
                </a:cubicBezTo>
                <a:lnTo>
                  <a:pt x="4097985" y="1032811"/>
                </a:lnTo>
                <a:close/>
                <a:moveTo>
                  <a:pt x="238596" y="1012227"/>
                </a:moveTo>
                <a:lnTo>
                  <a:pt x="234401" y="1014149"/>
                </a:lnTo>
                <a:lnTo>
                  <a:pt x="231762" y="1038019"/>
                </a:lnTo>
                <a:cubicBezTo>
                  <a:pt x="227936" y="1065846"/>
                  <a:pt x="224873" y="1080135"/>
                  <a:pt x="220840" y="1105036"/>
                </a:cubicBezTo>
                <a:lnTo>
                  <a:pt x="220207" y="1114255"/>
                </a:lnTo>
                <a:lnTo>
                  <a:pt x="232994" y="1068765"/>
                </a:lnTo>
                <a:close/>
                <a:moveTo>
                  <a:pt x="4129466" y="994202"/>
                </a:moveTo>
                <a:lnTo>
                  <a:pt x="4116072" y="998540"/>
                </a:lnTo>
                <a:lnTo>
                  <a:pt x="4111744" y="1003875"/>
                </a:lnTo>
                <a:lnTo>
                  <a:pt x="4111373" y="1006413"/>
                </a:lnTo>
                <a:lnTo>
                  <a:pt x="4119379" y="1003771"/>
                </a:lnTo>
                <a:lnTo>
                  <a:pt x="4126418" y="1003945"/>
                </a:lnTo>
                <a:close/>
                <a:moveTo>
                  <a:pt x="4103914" y="977041"/>
                </a:moveTo>
                <a:lnTo>
                  <a:pt x="4095469" y="978210"/>
                </a:lnTo>
                <a:lnTo>
                  <a:pt x="4089767" y="984904"/>
                </a:lnTo>
                <a:lnTo>
                  <a:pt x="4096143" y="984295"/>
                </a:lnTo>
                <a:lnTo>
                  <a:pt x="4097604" y="984138"/>
                </a:lnTo>
                <a:lnTo>
                  <a:pt x="4099337" y="982102"/>
                </a:lnTo>
                <a:close/>
                <a:moveTo>
                  <a:pt x="4135667" y="974380"/>
                </a:moveTo>
                <a:lnTo>
                  <a:pt x="4121805" y="991471"/>
                </a:lnTo>
                <a:lnTo>
                  <a:pt x="4131481" y="987760"/>
                </a:lnTo>
                <a:close/>
                <a:moveTo>
                  <a:pt x="240446" y="973939"/>
                </a:moveTo>
                <a:cubicBezTo>
                  <a:pt x="239744" y="975576"/>
                  <a:pt x="238699" y="980023"/>
                  <a:pt x="237214" y="988696"/>
                </a:cubicBezTo>
                <a:lnTo>
                  <a:pt x="237052" y="990156"/>
                </a:lnTo>
                <a:lnTo>
                  <a:pt x="238459" y="988752"/>
                </a:lnTo>
                <a:lnTo>
                  <a:pt x="241115" y="988228"/>
                </a:lnTo>
                <a:lnTo>
                  <a:pt x="241317" y="986462"/>
                </a:lnTo>
                <a:cubicBezTo>
                  <a:pt x="241877" y="978618"/>
                  <a:pt x="241847" y="970660"/>
                  <a:pt x="240446" y="973939"/>
                </a:cubicBezTo>
                <a:close/>
                <a:moveTo>
                  <a:pt x="4050569" y="969196"/>
                </a:moveTo>
                <a:lnTo>
                  <a:pt x="4049258" y="970691"/>
                </a:lnTo>
                <a:lnTo>
                  <a:pt x="4048634" y="974818"/>
                </a:lnTo>
                <a:lnTo>
                  <a:pt x="4049505" y="974745"/>
                </a:lnTo>
                <a:lnTo>
                  <a:pt x="4049943" y="971228"/>
                </a:lnTo>
                <a:close/>
                <a:moveTo>
                  <a:pt x="4108026" y="963564"/>
                </a:moveTo>
                <a:lnTo>
                  <a:pt x="4104446" y="967672"/>
                </a:lnTo>
                <a:lnTo>
                  <a:pt x="4102145" y="970374"/>
                </a:lnTo>
                <a:lnTo>
                  <a:pt x="4106731" y="969993"/>
                </a:lnTo>
                <a:close/>
                <a:moveTo>
                  <a:pt x="4055975" y="951682"/>
                </a:moveTo>
                <a:lnTo>
                  <a:pt x="4052075" y="952047"/>
                </a:lnTo>
                <a:lnTo>
                  <a:pt x="4050911" y="959753"/>
                </a:lnTo>
                <a:lnTo>
                  <a:pt x="4054845" y="955340"/>
                </a:lnTo>
                <a:close/>
                <a:moveTo>
                  <a:pt x="4097463" y="946498"/>
                </a:moveTo>
                <a:lnTo>
                  <a:pt x="4092037" y="947246"/>
                </a:lnTo>
                <a:lnTo>
                  <a:pt x="4092463" y="948423"/>
                </a:lnTo>
                <a:lnTo>
                  <a:pt x="4089653" y="955147"/>
                </a:lnTo>
                <a:close/>
                <a:moveTo>
                  <a:pt x="4057950" y="945286"/>
                </a:moveTo>
                <a:lnTo>
                  <a:pt x="4053039" y="945676"/>
                </a:lnTo>
                <a:lnTo>
                  <a:pt x="4052505" y="949201"/>
                </a:lnTo>
                <a:lnTo>
                  <a:pt x="4056981" y="948426"/>
                </a:lnTo>
                <a:close/>
                <a:moveTo>
                  <a:pt x="4101917" y="941566"/>
                </a:moveTo>
                <a:lnTo>
                  <a:pt x="4092959" y="942342"/>
                </a:lnTo>
                <a:lnTo>
                  <a:pt x="4091082" y="944613"/>
                </a:lnTo>
                <a:lnTo>
                  <a:pt x="4091775" y="946519"/>
                </a:lnTo>
                <a:lnTo>
                  <a:pt x="4097512" y="946443"/>
                </a:lnTo>
                <a:close/>
                <a:moveTo>
                  <a:pt x="4138934" y="938312"/>
                </a:moveTo>
                <a:lnTo>
                  <a:pt x="4136115" y="938600"/>
                </a:lnTo>
                <a:lnTo>
                  <a:pt x="4129270" y="939194"/>
                </a:lnTo>
                <a:lnTo>
                  <a:pt x="4122966" y="946425"/>
                </a:lnTo>
                <a:lnTo>
                  <a:pt x="4120878" y="958281"/>
                </a:lnTo>
                <a:close/>
                <a:moveTo>
                  <a:pt x="4088342" y="931623"/>
                </a:moveTo>
                <a:lnTo>
                  <a:pt x="4087842" y="931691"/>
                </a:lnTo>
                <a:lnTo>
                  <a:pt x="4087875" y="932077"/>
                </a:lnTo>
                <a:close/>
                <a:moveTo>
                  <a:pt x="4112512" y="929834"/>
                </a:moveTo>
                <a:lnTo>
                  <a:pt x="4106744" y="930241"/>
                </a:lnTo>
                <a:lnTo>
                  <a:pt x="4102728" y="930523"/>
                </a:lnTo>
                <a:lnTo>
                  <a:pt x="4098265" y="935923"/>
                </a:lnTo>
                <a:lnTo>
                  <a:pt x="4107557" y="935320"/>
                </a:lnTo>
                <a:close/>
                <a:moveTo>
                  <a:pt x="4147153" y="927169"/>
                </a:moveTo>
                <a:lnTo>
                  <a:pt x="4139213" y="927786"/>
                </a:lnTo>
                <a:lnTo>
                  <a:pt x="4134153" y="933591"/>
                </a:lnTo>
                <a:lnTo>
                  <a:pt x="4143767" y="932966"/>
                </a:lnTo>
                <a:lnTo>
                  <a:pt x="4146511" y="929931"/>
                </a:lnTo>
                <a:close/>
                <a:moveTo>
                  <a:pt x="2754299" y="919939"/>
                </a:moveTo>
                <a:lnTo>
                  <a:pt x="2758401" y="923682"/>
                </a:lnTo>
                <a:cubicBezTo>
                  <a:pt x="2757824" y="925205"/>
                  <a:pt x="2756584" y="925001"/>
                  <a:pt x="2755595" y="924049"/>
                </a:cubicBezTo>
                <a:cubicBezTo>
                  <a:pt x="2754608" y="923097"/>
                  <a:pt x="2753871" y="921401"/>
                  <a:pt x="2754299" y="919939"/>
                </a:cubicBezTo>
                <a:close/>
                <a:moveTo>
                  <a:pt x="4188407" y="909666"/>
                </a:moveTo>
                <a:lnTo>
                  <a:pt x="4185452" y="909911"/>
                </a:lnTo>
                <a:lnTo>
                  <a:pt x="4183366" y="912984"/>
                </a:lnTo>
                <a:lnTo>
                  <a:pt x="4185780" y="912842"/>
                </a:lnTo>
                <a:close/>
                <a:moveTo>
                  <a:pt x="4285872" y="908627"/>
                </a:moveTo>
                <a:lnTo>
                  <a:pt x="4278477" y="909406"/>
                </a:lnTo>
                <a:lnTo>
                  <a:pt x="4279943" y="908839"/>
                </a:lnTo>
                <a:close/>
                <a:moveTo>
                  <a:pt x="4099032" y="906913"/>
                </a:moveTo>
                <a:lnTo>
                  <a:pt x="4095463" y="907475"/>
                </a:lnTo>
                <a:cubicBezTo>
                  <a:pt x="4093446" y="907847"/>
                  <a:pt x="4091218" y="908361"/>
                  <a:pt x="4090375" y="908931"/>
                </a:cubicBezTo>
                <a:cubicBezTo>
                  <a:pt x="4089813" y="909309"/>
                  <a:pt x="4089866" y="909714"/>
                  <a:pt x="4091008" y="910117"/>
                </a:cubicBezTo>
                <a:lnTo>
                  <a:pt x="4096107" y="909889"/>
                </a:lnTo>
                <a:close/>
                <a:moveTo>
                  <a:pt x="4114835" y="905900"/>
                </a:moveTo>
                <a:lnTo>
                  <a:pt x="4106384" y="906978"/>
                </a:lnTo>
                <a:lnTo>
                  <a:pt x="4111584" y="909057"/>
                </a:lnTo>
                <a:close/>
                <a:moveTo>
                  <a:pt x="4136358" y="903429"/>
                </a:moveTo>
                <a:lnTo>
                  <a:pt x="4130443" y="903979"/>
                </a:lnTo>
                <a:lnTo>
                  <a:pt x="4129436" y="909696"/>
                </a:lnTo>
                <a:lnTo>
                  <a:pt x="4130800" y="909581"/>
                </a:lnTo>
                <a:close/>
                <a:moveTo>
                  <a:pt x="4173607" y="899965"/>
                </a:moveTo>
                <a:lnTo>
                  <a:pt x="4170605" y="900244"/>
                </a:lnTo>
                <a:lnTo>
                  <a:pt x="4169650" y="904342"/>
                </a:lnTo>
                <a:close/>
                <a:moveTo>
                  <a:pt x="4210798" y="895428"/>
                </a:moveTo>
                <a:cubicBezTo>
                  <a:pt x="4211673" y="895480"/>
                  <a:pt x="4212878" y="895905"/>
                  <a:pt x="4214528" y="896486"/>
                </a:cubicBezTo>
                <a:cubicBezTo>
                  <a:pt x="4213241" y="900140"/>
                  <a:pt x="4210585" y="897150"/>
                  <a:pt x="4209062" y="896613"/>
                </a:cubicBezTo>
                <a:cubicBezTo>
                  <a:pt x="4209384" y="895699"/>
                  <a:pt x="4209926" y="895377"/>
                  <a:pt x="4210798" y="895428"/>
                </a:cubicBezTo>
                <a:close/>
                <a:moveTo>
                  <a:pt x="4216266" y="895302"/>
                </a:moveTo>
                <a:cubicBezTo>
                  <a:pt x="4217139" y="895352"/>
                  <a:pt x="4218346" y="895777"/>
                  <a:pt x="4219995" y="896359"/>
                </a:cubicBezTo>
                <a:cubicBezTo>
                  <a:pt x="4218708" y="900014"/>
                  <a:pt x="4216051" y="897022"/>
                  <a:pt x="4214528" y="896486"/>
                </a:cubicBezTo>
                <a:cubicBezTo>
                  <a:pt x="4214851" y="895573"/>
                  <a:pt x="4215392" y="895250"/>
                  <a:pt x="4216266" y="895302"/>
                </a:cubicBezTo>
                <a:close/>
                <a:moveTo>
                  <a:pt x="4124821" y="884121"/>
                </a:moveTo>
                <a:lnTo>
                  <a:pt x="4108516" y="902947"/>
                </a:lnTo>
                <a:lnTo>
                  <a:pt x="4118621" y="902224"/>
                </a:lnTo>
                <a:lnTo>
                  <a:pt x="4121030" y="899885"/>
                </a:lnTo>
                <a:close/>
                <a:moveTo>
                  <a:pt x="4083616" y="880584"/>
                </a:moveTo>
                <a:lnTo>
                  <a:pt x="4060029" y="907093"/>
                </a:lnTo>
                <a:lnTo>
                  <a:pt x="4073070" y="905639"/>
                </a:lnTo>
                <a:lnTo>
                  <a:pt x="4079777" y="898334"/>
                </a:lnTo>
                <a:close/>
                <a:moveTo>
                  <a:pt x="4216921" y="868028"/>
                </a:moveTo>
                <a:cubicBezTo>
                  <a:pt x="4209421" y="877868"/>
                  <a:pt x="4203155" y="886144"/>
                  <a:pt x="4197979" y="893036"/>
                </a:cubicBezTo>
                <a:lnTo>
                  <a:pt x="4194268" y="898030"/>
                </a:lnTo>
                <a:lnTo>
                  <a:pt x="4194585" y="898015"/>
                </a:lnTo>
                <a:lnTo>
                  <a:pt x="4194258" y="898045"/>
                </a:lnTo>
                <a:lnTo>
                  <a:pt x="4189325" y="904685"/>
                </a:lnTo>
                <a:lnTo>
                  <a:pt x="4192767" y="904397"/>
                </a:lnTo>
                <a:lnTo>
                  <a:pt x="4198348" y="897650"/>
                </a:lnTo>
                <a:lnTo>
                  <a:pt x="4194585" y="898015"/>
                </a:lnTo>
                <a:lnTo>
                  <a:pt x="4198241" y="896888"/>
                </a:lnTo>
                <a:lnTo>
                  <a:pt x="4196045" y="895782"/>
                </a:lnTo>
                <a:cubicBezTo>
                  <a:pt x="4196975" y="897926"/>
                  <a:pt x="4213575" y="875003"/>
                  <a:pt x="4216921" y="868028"/>
                </a:cubicBezTo>
                <a:close/>
                <a:moveTo>
                  <a:pt x="4160195" y="863773"/>
                </a:moveTo>
                <a:cubicBezTo>
                  <a:pt x="4160195" y="863773"/>
                  <a:pt x="4159339" y="866694"/>
                  <a:pt x="4156621" y="865326"/>
                </a:cubicBezTo>
                <a:cubicBezTo>
                  <a:pt x="4156621" y="865326"/>
                  <a:pt x="4156836" y="864595"/>
                  <a:pt x="4157389" y="864037"/>
                </a:cubicBezTo>
                <a:cubicBezTo>
                  <a:pt x="4157942" y="863477"/>
                  <a:pt x="4158836" y="863090"/>
                  <a:pt x="4160195" y="863773"/>
                </a:cubicBezTo>
                <a:close/>
                <a:moveTo>
                  <a:pt x="3900373" y="860620"/>
                </a:moveTo>
                <a:cubicBezTo>
                  <a:pt x="3899479" y="861008"/>
                  <a:pt x="3899537" y="862365"/>
                  <a:pt x="3900041" y="863525"/>
                </a:cubicBezTo>
                <a:cubicBezTo>
                  <a:pt x="3900545" y="864687"/>
                  <a:pt x="3901497" y="865655"/>
                  <a:pt x="3902391" y="865267"/>
                </a:cubicBezTo>
                <a:cubicBezTo>
                  <a:pt x="3902391" y="865267"/>
                  <a:pt x="3901228" y="857700"/>
                  <a:pt x="3900373" y="860620"/>
                </a:cubicBezTo>
                <a:close/>
                <a:moveTo>
                  <a:pt x="4008415" y="853338"/>
                </a:moveTo>
                <a:lnTo>
                  <a:pt x="4002453" y="859203"/>
                </a:lnTo>
                <a:cubicBezTo>
                  <a:pt x="3993998" y="867253"/>
                  <a:pt x="3980888" y="879715"/>
                  <a:pt x="3982401" y="883199"/>
                </a:cubicBezTo>
                <a:cubicBezTo>
                  <a:pt x="3984263" y="887488"/>
                  <a:pt x="3999710" y="867613"/>
                  <a:pt x="4001795" y="866708"/>
                </a:cubicBezTo>
                <a:lnTo>
                  <a:pt x="4006766" y="861037"/>
                </a:lnTo>
                <a:close/>
                <a:moveTo>
                  <a:pt x="4135280" y="840641"/>
                </a:moveTo>
                <a:lnTo>
                  <a:pt x="4132880" y="846368"/>
                </a:lnTo>
                <a:lnTo>
                  <a:pt x="4132682" y="848019"/>
                </a:lnTo>
                <a:lnTo>
                  <a:pt x="4130318" y="850411"/>
                </a:lnTo>
                <a:lnTo>
                  <a:pt x="4092621" y="894929"/>
                </a:lnTo>
                <a:lnTo>
                  <a:pt x="4090050" y="904266"/>
                </a:lnTo>
                <a:lnTo>
                  <a:pt x="4102508" y="903375"/>
                </a:lnTo>
                <a:lnTo>
                  <a:pt x="4125921" y="879550"/>
                </a:lnTo>
                <a:close/>
                <a:moveTo>
                  <a:pt x="4096789" y="823701"/>
                </a:moveTo>
                <a:cubicBezTo>
                  <a:pt x="4096789" y="823701"/>
                  <a:pt x="4095052" y="825237"/>
                  <a:pt x="4093024" y="827030"/>
                </a:cubicBezTo>
                <a:cubicBezTo>
                  <a:pt x="4092089" y="825753"/>
                  <a:pt x="4091221" y="824566"/>
                  <a:pt x="4091492" y="823876"/>
                </a:cubicBezTo>
                <a:cubicBezTo>
                  <a:pt x="4091762" y="823186"/>
                  <a:pt x="4093171" y="822992"/>
                  <a:pt x="4096789" y="823701"/>
                </a:cubicBezTo>
                <a:close/>
                <a:moveTo>
                  <a:pt x="1175416" y="764411"/>
                </a:moveTo>
                <a:cubicBezTo>
                  <a:pt x="1174604" y="764393"/>
                  <a:pt x="1174114" y="764485"/>
                  <a:pt x="1173839" y="764681"/>
                </a:cubicBezTo>
                <a:cubicBezTo>
                  <a:pt x="1173564" y="764880"/>
                  <a:pt x="1173504" y="765186"/>
                  <a:pt x="1173556" y="765603"/>
                </a:cubicBezTo>
                <a:cubicBezTo>
                  <a:pt x="1173657" y="766435"/>
                  <a:pt x="1174200" y="767709"/>
                  <a:pt x="1174347" y="769440"/>
                </a:cubicBezTo>
                <a:cubicBezTo>
                  <a:pt x="1168669" y="784207"/>
                  <a:pt x="1167270" y="805439"/>
                  <a:pt x="1164813" y="823461"/>
                </a:cubicBezTo>
                <a:lnTo>
                  <a:pt x="1165129" y="827227"/>
                </a:lnTo>
                <a:lnTo>
                  <a:pt x="1168014" y="826231"/>
                </a:lnTo>
                <a:lnTo>
                  <a:pt x="1170144" y="817545"/>
                </a:lnTo>
                <a:cubicBezTo>
                  <a:pt x="1171661" y="810947"/>
                  <a:pt x="1173257" y="803766"/>
                  <a:pt x="1174593" y="800803"/>
                </a:cubicBezTo>
                <a:cubicBezTo>
                  <a:pt x="1175669" y="787537"/>
                  <a:pt x="1174339" y="777678"/>
                  <a:pt x="1174347" y="769440"/>
                </a:cubicBezTo>
                <a:cubicBezTo>
                  <a:pt x="1177296" y="766043"/>
                  <a:pt x="1175416" y="764411"/>
                  <a:pt x="1175416" y="764411"/>
                </a:cubicBezTo>
                <a:close/>
                <a:moveTo>
                  <a:pt x="4150437" y="761212"/>
                </a:moveTo>
                <a:cubicBezTo>
                  <a:pt x="4152477" y="759932"/>
                  <a:pt x="4154522" y="759930"/>
                  <a:pt x="4156057" y="762010"/>
                </a:cubicBezTo>
                <a:cubicBezTo>
                  <a:pt x="4157631" y="770318"/>
                  <a:pt x="4146075" y="785624"/>
                  <a:pt x="4146075" y="785624"/>
                </a:cubicBezTo>
                <a:cubicBezTo>
                  <a:pt x="4138239" y="780411"/>
                  <a:pt x="4144317" y="765055"/>
                  <a:pt x="4150437" y="761212"/>
                </a:cubicBezTo>
                <a:close/>
                <a:moveTo>
                  <a:pt x="1163821" y="754345"/>
                </a:moveTo>
                <a:cubicBezTo>
                  <a:pt x="1163585" y="754141"/>
                  <a:pt x="1163163" y="755063"/>
                  <a:pt x="1162626" y="756821"/>
                </a:cubicBezTo>
                <a:cubicBezTo>
                  <a:pt x="1158862" y="769144"/>
                  <a:pt x="1149456" y="822555"/>
                  <a:pt x="1159173" y="818565"/>
                </a:cubicBezTo>
                <a:cubicBezTo>
                  <a:pt x="1162120" y="815169"/>
                  <a:pt x="1162159" y="795504"/>
                  <a:pt x="1163755" y="785436"/>
                </a:cubicBezTo>
                <a:cubicBezTo>
                  <a:pt x="1163235" y="782237"/>
                  <a:pt x="1168423" y="752842"/>
                  <a:pt x="1163821" y="754345"/>
                </a:cubicBezTo>
                <a:close/>
                <a:moveTo>
                  <a:pt x="1442311" y="740316"/>
                </a:moveTo>
                <a:lnTo>
                  <a:pt x="1439757" y="750964"/>
                </a:lnTo>
                <a:lnTo>
                  <a:pt x="1434017" y="780285"/>
                </a:lnTo>
                <a:lnTo>
                  <a:pt x="1435524" y="783071"/>
                </a:lnTo>
                <a:cubicBezTo>
                  <a:pt x="1450210" y="777163"/>
                  <a:pt x="1453414" y="766014"/>
                  <a:pt x="1445136" y="749591"/>
                </a:cubicBezTo>
                <a:close/>
                <a:moveTo>
                  <a:pt x="250662" y="733307"/>
                </a:moveTo>
                <a:cubicBezTo>
                  <a:pt x="253383" y="730175"/>
                  <a:pt x="256097" y="735277"/>
                  <a:pt x="254736" y="736846"/>
                </a:cubicBezTo>
                <a:cubicBezTo>
                  <a:pt x="254056" y="737628"/>
                  <a:pt x="253037" y="736744"/>
                  <a:pt x="252189" y="735663"/>
                </a:cubicBezTo>
                <a:cubicBezTo>
                  <a:pt x="251341" y="734585"/>
                  <a:pt x="250662" y="733307"/>
                  <a:pt x="250662" y="733307"/>
                </a:cubicBezTo>
                <a:close/>
                <a:moveTo>
                  <a:pt x="1418908" y="726720"/>
                </a:moveTo>
                <a:lnTo>
                  <a:pt x="1411902" y="732015"/>
                </a:lnTo>
                <a:lnTo>
                  <a:pt x="1409443" y="742663"/>
                </a:lnTo>
                <a:lnTo>
                  <a:pt x="1414117" y="748627"/>
                </a:lnTo>
                <a:close/>
                <a:moveTo>
                  <a:pt x="1169761" y="719649"/>
                </a:moveTo>
                <a:cubicBezTo>
                  <a:pt x="1169328" y="719674"/>
                  <a:pt x="1168902" y="720185"/>
                  <a:pt x="1168501" y="721053"/>
                </a:cubicBezTo>
                <a:cubicBezTo>
                  <a:pt x="1168099" y="721920"/>
                  <a:pt x="1167721" y="723147"/>
                  <a:pt x="1167387" y="724601"/>
                </a:cubicBezTo>
                <a:cubicBezTo>
                  <a:pt x="1165371" y="733332"/>
                  <a:pt x="1164849" y="750313"/>
                  <a:pt x="1169489" y="747815"/>
                </a:cubicBezTo>
                <a:cubicBezTo>
                  <a:pt x="1170851" y="746247"/>
                  <a:pt x="1173317" y="719987"/>
                  <a:pt x="1169761" y="719649"/>
                </a:cubicBezTo>
                <a:close/>
                <a:moveTo>
                  <a:pt x="4017056" y="718658"/>
                </a:moveTo>
                <a:cubicBezTo>
                  <a:pt x="4017925" y="717889"/>
                  <a:pt x="4017972" y="719501"/>
                  <a:pt x="4017492" y="722339"/>
                </a:cubicBezTo>
                <a:lnTo>
                  <a:pt x="4017026" y="724223"/>
                </a:lnTo>
                <a:lnTo>
                  <a:pt x="3990498" y="756279"/>
                </a:lnTo>
                <a:lnTo>
                  <a:pt x="3992628" y="752351"/>
                </a:lnTo>
                <a:cubicBezTo>
                  <a:pt x="3999609" y="739642"/>
                  <a:pt x="4007061" y="727493"/>
                  <a:pt x="4017056" y="718658"/>
                </a:cubicBezTo>
                <a:close/>
                <a:moveTo>
                  <a:pt x="1335904" y="710633"/>
                </a:moveTo>
                <a:lnTo>
                  <a:pt x="1333003" y="722638"/>
                </a:lnTo>
                <a:lnTo>
                  <a:pt x="1319828" y="791030"/>
                </a:lnTo>
                <a:lnTo>
                  <a:pt x="1321934" y="794187"/>
                </a:lnTo>
                <a:cubicBezTo>
                  <a:pt x="1323538" y="797990"/>
                  <a:pt x="1326075" y="801829"/>
                  <a:pt x="1329580" y="805634"/>
                </a:cubicBezTo>
                <a:lnTo>
                  <a:pt x="1329627" y="805494"/>
                </a:lnTo>
                <a:lnTo>
                  <a:pt x="1333416" y="777873"/>
                </a:lnTo>
                <a:lnTo>
                  <a:pt x="1342277" y="726417"/>
                </a:lnTo>
                <a:lnTo>
                  <a:pt x="1341896" y="721686"/>
                </a:lnTo>
                <a:close/>
                <a:moveTo>
                  <a:pt x="1185939" y="697141"/>
                </a:moveTo>
                <a:cubicBezTo>
                  <a:pt x="1185535" y="697075"/>
                  <a:pt x="1185014" y="698698"/>
                  <a:pt x="1184549" y="701114"/>
                </a:cubicBezTo>
                <a:cubicBezTo>
                  <a:pt x="1183153" y="708361"/>
                  <a:pt x="1182259" y="722741"/>
                  <a:pt x="1186506" y="719987"/>
                </a:cubicBezTo>
                <a:cubicBezTo>
                  <a:pt x="1187867" y="718420"/>
                  <a:pt x="1186536" y="708559"/>
                  <a:pt x="1186536" y="708559"/>
                </a:cubicBezTo>
                <a:cubicBezTo>
                  <a:pt x="1186814" y="700327"/>
                  <a:pt x="1186480" y="697231"/>
                  <a:pt x="1185939" y="697141"/>
                </a:cubicBezTo>
                <a:close/>
                <a:moveTo>
                  <a:pt x="3968757" y="693090"/>
                </a:moveTo>
                <a:lnTo>
                  <a:pt x="3968599" y="699452"/>
                </a:lnTo>
                <a:lnTo>
                  <a:pt x="3966177" y="706574"/>
                </a:lnTo>
                <a:cubicBezTo>
                  <a:pt x="3966062" y="705968"/>
                  <a:pt x="3967415" y="700062"/>
                  <a:pt x="3968757" y="693090"/>
                </a:cubicBezTo>
                <a:close/>
                <a:moveTo>
                  <a:pt x="4133567" y="680824"/>
                </a:moveTo>
                <a:cubicBezTo>
                  <a:pt x="4132568" y="686610"/>
                  <a:pt x="4119524" y="711329"/>
                  <a:pt x="4118120" y="715277"/>
                </a:cubicBezTo>
                <a:cubicBezTo>
                  <a:pt x="4112913" y="725440"/>
                  <a:pt x="4108991" y="733528"/>
                  <a:pt x="4105687" y="740666"/>
                </a:cubicBezTo>
                <a:lnTo>
                  <a:pt x="4104018" y="744430"/>
                </a:lnTo>
                <a:lnTo>
                  <a:pt x="4083417" y="767866"/>
                </a:lnTo>
                <a:lnTo>
                  <a:pt x="4103363" y="735536"/>
                </a:lnTo>
                <a:cubicBezTo>
                  <a:pt x="4107376" y="729282"/>
                  <a:pt x="4115041" y="709319"/>
                  <a:pt x="4122470" y="694805"/>
                </a:cubicBezTo>
                <a:lnTo>
                  <a:pt x="4129373" y="683321"/>
                </a:lnTo>
                <a:lnTo>
                  <a:pt x="4130641" y="682325"/>
                </a:lnTo>
                <a:close/>
                <a:moveTo>
                  <a:pt x="1264362" y="675332"/>
                </a:moveTo>
                <a:lnTo>
                  <a:pt x="1252809" y="723814"/>
                </a:lnTo>
                <a:cubicBezTo>
                  <a:pt x="1248991" y="742573"/>
                  <a:pt x="1245764" y="761243"/>
                  <a:pt x="1242909" y="779723"/>
                </a:cubicBezTo>
                <a:lnTo>
                  <a:pt x="1242399" y="783542"/>
                </a:lnTo>
                <a:lnTo>
                  <a:pt x="1247556" y="784591"/>
                </a:lnTo>
                <a:lnTo>
                  <a:pt x="1254139" y="740163"/>
                </a:lnTo>
                <a:cubicBezTo>
                  <a:pt x="1257649" y="719742"/>
                  <a:pt x="1261751" y="699311"/>
                  <a:pt x="1266769" y="678816"/>
                </a:cubicBezTo>
                <a:lnTo>
                  <a:pt x="1267007" y="675846"/>
                </a:lnTo>
                <a:close/>
                <a:moveTo>
                  <a:pt x="1178548" y="668545"/>
                </a:moveTo>
                <a:lnTo>
                  <a:pt x="1171152" y="706655"/>
                </a:lnTo>
                <a:cubicBezTo>
                  <a:pt x="1171152" y="706655"/>
                  <a:pt x="1170603" y="714882"/>
                  <a:pt x="1172484" y="716516"/>
                </a:cubicBezTo>
                <a:cubicBezTo>
                  <a:pt x="1180867" y="715091"/>
                  <a:pt x="1180098" y="680524"/>
                  <a:pt x="1180942" y="675758"/>
                </a:cubicBezTo>
                <a:lnTo>
                  <a:pt x="1182879" y="668665"/>
                </a:lnTo>
                <a:close/>
                <a:moveTo>
                  <a:pt x="3725412" y="636750"/>
                </a:moveTo>
                <a:lnTo>
                  <a:pt x="3725412" y="636751"/>
                </a:lnTo>
                <a:lnTo>
                  <a:pt x="3725767" y="637690"/>
                </a:lnTo>
                <a:lnTo>
                  <a:pt x="3725859" y="637932"/>
                </a:lnTo>
                <a:cubicBezTo>
                  <a:pt x="3725960" y="638199"/>
                  <a:pt x="3725988" y="638271"/>
                  <a:pt x="3725880" y="637986"/>
                </a:cubicBezTo>
                <a:lnTo>
                  <a:pt x="3725767" y="637690"/>
                </a:lnTo>
                <a:close/>
                <a:moveTo>
                  <a:pt x="720748" y="636395"/>
                </a:moveTo>
                <a:lnTo>
                  <a:pt x="720631" y="637191"/>
                </a:lnTo>
                <a:lnTo>
                  <a:pt x="719123" y="647706"/>
                </a:lnTo>
                <a:lnTo>
                  <a:pt x="722131" y="647439"/>
                </a:lnTo>
                <a:lnTo>
                  <a:pt x="722495" y="645932"/>
                </a:lnTo>
                <a:lnTo>
                  <a:pt x="723312" y="638262"/>
                </a:lnTo>
                <a:close/>
                <a:moveTo>
                  <a:pt x="718237" y="634567"/>
                </a:moveTo>
                <a:lnTo>
                  <a:pt x="718232" y="634676"/>
                </a:lnTo>
                <a:lnTo>
                  <a:pt x="718258" y="634583"/>
                </a:lnTo>
                <a:close/>
                <a:moveTo>
                  <a:pt x="228203" y="632207"/>
                </a:moveTo>
                <a:lnTo>
                  <a:pt x="212748" y="717611"/>
                </a:lnTo>
                <a:cubicBezTo>
                  <a:pt x="207216" y="753279"/>
                  <a:pt x="202571" y="789012"/>
                  <a:pt x="198750" y="824747"/>
                </a:cubicBezTo>
                <a:cubicBezTo>
                  <a:pt x="197674" y="838014"/>
                  <a:pt x="194367" y="869040"/>
                  <a:pt x="192450" y="887074"/>
                </a:cubicBezTo>
                <a:cubicBezTo>
                  <a:pt x="188111" y="903463"/>
                  <a:pt x="187307" y="888565"/>
                  <a:pt x="189217" y="878769"/>
                </a:cubicBezTo>
                <a:lnTo>
                  <a:pt x="199770" y="767611"/>
                </a:lnTo>
                <a:close/>
                <a:moveTo>
                  <a:pt x="3862869" y="631103"/>
                </a:moveTo>
                <a:cubicBezTo>
                  <a:pt x="3863334" y="632175"/>
                  <a:pt x="3863046" y="632938"/>
                  <a:pt x="3862301" y="633262"/>
                </a:cubicBezTo>
                <a:lnTo>
                  <a:pt x="3861612" y="633162"/>
                </a:lnTo>
                <a:close/>
                <a:moveTo>
                  <a:pt x="3547805" y="612433"/>
                </a:moveTo>
                <a:cubicBezTo>
                  <a:pt x="3540938" y="619448"/>
                  <a:pt x="3532963" y="627583"/>
                  <a:pt x="3525114" y="636619"/>
                </a:cubicBezTo>
                <a:lnTo>
                  <a:pt x="3515690" y="649332"/>
                </a:lnTo>
                <a:lnTo>
                  <a:pt x="3519644" y="651812"/>
                </a:lnTo>
                <a:lnTo>
                  <a:pt x="3520251" y="650735"/>
                </a:lnTo>
                <a:cubicBezTo>
                  <a:pt x="3521995" y="647478"/>
                  <a:pt x="3523325" y="644936"/>
                  <a:pt x="3523987" y="644011"/>
                </a:cubicBezTo>
                <a:cubicBezTo>
                  <a:pt x="3535002" y="628609"/>
                  <a:pt x="3544237" y="624600"/>
                  <a:pt x="3547805" y="612433"/>
                </a:cubicBezTo>
                <a:close/>
                <a:moveTo>
                  <a:pt x="4212948" y="607407"/>
                </a:moveTo>
                <a:lnTo>
                  <a:pt x="4213366" y="608226"/>
                </a:lnTo>
                <a:cubicBezTo>
                  <a:pt x="4214420" y="609556"/>
                  <a:pt x="4215118" y="610482"/>
                  <a:pt x="4213555" y="610329"/>
                </a:cubicBezTo>
                <a:lnTo>
                  <a:pt x="4212447" y="609788"/>
                </a:lnTo>
                <a:close/>
                <a:moveTo>
                  <a:pt x="3774336" y="605817"/>
                </a:moveTo>
                <a:lnTo>
                  <a:pt x="3764317" y="618034"/>
                </a:lnTo>
                <a:lnTo>
                  <a:pt x="3760218" y="627898"/>
                </a:lnTo>
                <a:cubicBezTo>
                  <a:pt x="3759130" y="631077"/>
                  <a:pt x="3758695" y="633416"/>
                  <a:pt x="3759669" y="633606"/>
                </a:cubicBezTo>
                <a:cubicBezTo>
                  <a:pt x="3763994" y="636095"/>
                  <a:pt x="3772051" y="612733"/>
                  <a:pt x="3773998" y="606853"/>
                </a:cubicBezTo>
                <a:close/>
                <a:moveTo>
                  <a:pt x="3877155" y="603663"/>
                </a:moveTo>
                <a:lnTo>
                  <a:pt x="3874835" y="606716"/>
                </a:lnTo>
                <a:lnTo>
                  <a:pt x="3867413" y="618671"/>
                </a:lnTo>
                <a:lnTo>
                  <a:pt x="3872613" y="611243"/>
                </a:lnTo>
                <a:cubicBezTo>
                  <a:pt x="3874653" y="608148"/>
                  <a:pt x="3876319" y="605406"/>
                  <a:pt x="3877155" y="603663"/>
                </a:cubicBezTo>
                <a:close/>
                <a:moveTo>
                  <a:pt x="3653671" y="603592"/>
                </a:moveTo>
                <a:lnTo>
                  <a:pt x="3653394" y="603862"/>
                </a:lnTo>
                <a:cubicBezTo>
                  <a:pt x="3650256" y="607029"/>
                  <a:pt x="3647314" y="610190"/>
                  <a:pt x="3645283" y="612851"/>
                </a:cubicBezTo>
                <a:lnTo>
                  <a:pt x="3644084" y="614722"/>
                </a:lnTo>
                <a:close/>
                <a:moveTo>
                  <a:pt x="3932396" y="597497"/>
                </a:moveTo>
                <a:cubicBezTo>
                  <a:pt x="3934371" y="597193"/>
                  <a:pt x="3926468" y="598403"/>
                  <a:pt x="3926468" y="598403"/>
                </a:cubicBezTo>
                <a:lnTo>
                  <a:pt x="3924426" y="599412"/>
                </a:lnTo>
                <a:lnTo>
                  <a:pt x="3924707" y="599273"/>
                </a:lnTo>
                <a:cubicBezTo>
                  <a:pt x="3925685" y="598790"/>
                  <a:pt x="3926468" y="598403"/>
                  <a:pt x="3926468" y="598403"/>
                </a:cubicBezTo>
                <a:cubicBezTo>
                  <a:pt x="3929980" y="597867"/>
                  <a:pt x="3931737" y="597597"/>
                  <a:pt x="3932396" y="597497"/>
                </a:cubicBezTo>
                <a:close/>
                <a:moveTo>
                  <a:pt x="3560607" y="596255"/>
                </a:moveTo>
                <a:cubicBezTo>
                  <a:pt x="3559713" y="596642"/>
                  <a:pt x="3559771" y="597999"/>
                  <a:pt x="3560276" y="599161"/>
                </a:cubicBezTo>
                <a:cubicBezTo>
                  <a:pt x="3560780" y="600320"/>
                  <a:pt x="3561730" y="601288"/>
                  <a:pt x="3562624" y="600901"/>
                </a:cubicBezTo>
                <a:cubicBezTo>
                  <a:pt x="3562624" y="600901"/>
                  <a:pt x="3561464" y="593334"/>
                  <a:pt x="3560607" y="596255"/>
                </a:cubicBezTo>
                <a:close/>
                <a:moveTo>
                  <a:pt x="3047184" y="593145"/>
                </a:moveTo>
                <a:cubicBezTo>
                  <a:pt x="3042685" y="603169"/>
                  <a:pt x="3036244" y="613610"/>
                  <a:pt x="3029027" y="622267"/>
                </a:cubicBezTo>
                <a:cubicBezTo>
                  <a:pt x="3030807" y="610875"/>
                  <a:pt x="3039967" y="601800"/>
                  <a:pt x="3047184" y="593145"/>
                </a:cubicBezTo>
                <a:close/>
                <a:moveTo>
                  <a:pt x="3052541" y="580201"/>
                </a:moveTo>
                <a:cubicBezTo>
                  <a:pt x="3056115" y="578649"/>
                  <a:pt x="3056346" y="584070"/>
                  <a:pt x="3054557" y="584848"/>
                </a:cubicBezTo>
                <a:cubicBezTo>
                  <a:pt x="3053664" y="585236"/>
                  <a:pt x="3053160" y="584074"/>
                  <a:pt x="3052880" y="582815"/>
                </a:cubicBezTo>
                <a:cubicBezTo>
                  <a:pt x="3052598" y="581556"/>
                  <a:pt x="3052541" y="580201"/>
                  <a:pt x="3052541" y="580201"/>
                </a:cubicBezTo>
                <a:close/>
                <a:moveTo>
                  <a:pt x="4010452" y="553944"/>
                </a:moveTo>
                <a:cubicBezTo>
                  <a:pt x="4012791" y="553524"/>
                  <a:pt x="4012569" y="560693"/>
                  <a:pt x="4003367" y="570858"/>
                </a:cubicBezTo>
                <a:cubicBezTo>
                  <a:pt x="4004451" y="564188"/>
                  <a:pt x="4006016" y="559725"/>
                  <a:pt x="4007497" y="557063"/>
                </a:cubicBezTo>
                <a:cubicBezTo>
                  <a:pt x="4008608" y="555067"/>
                  <a:pt x="4009671" y="554083"/>
                  <a:pt x="4010452" y="553944"/>
                </a:cubicBezTo>
                <a:close/>
                <a:moveTo>
                  <a:pt x="3939791" y="551391"/>
                </a:moveTo>
                <a:lnTo>
                  <a:pt x="3931940" y="566241"/>
                </a:lnTo>
                <a:lnTo>
                  <a:pt x="3932014" y="575471"/>
                </a:lnTo>
                <a:cubicBezTo>
                  <a:pt x="3932014" y="575471"/>
                  <a:pt x="3931186" y="575865"/>
                  <a:pt x="3930149" y="576356"/>
                </a:cubicBezTo>
                <a:lnTo>
                  <a:pt x="3928817" y="576989"/>
                </a:lnTo>
                <a:lnTo>
                  <a:pt x="3926419" y="578130"/>
                </a:lnTo>
                <a:cubicBezTo>
                  <a:pt x="3925798" y="578425"/>
                  <a:pt x="3926212" y="578229"/>
                  <a:pt x="3927041" y="577835"/>
                </a:cubicBezTo>
                <a:lnTo>
                  <a:pt x="3928817" y="576989"/>
                </a:lnTo>
                <a:lnTo>
                  <a:pt x="3932014" y="575471"/>
                </a:lnTo>
                <a:cubicBezTo>
                  <a:pt x="3936058" y="572713"/>
                  <a:pt x="3938750" y="567850"/>
                  <a:pt x="3940022" y="561510"/>
                </a:cubicBezTo>
                <a:close/>
                <a:moveTo>
                  <a:pt x="3808476" y="543914"/>
                </a:moveTo>
                <a:lnTo>
                  <a:pt x="3805595" y="547121"/>
                </a:lnTo>
                <a:lnTo>
                  <a:pt x="3802575" y="553935"/>
                </a:lnTo>
                <a:cubicBezTo>
                  <a:pt x="3799608" y="559864"/>
                  <a:pt x="3795761" y="566384"/>
                  <a:pt x="3791592" y="573075"/>
                </a:cubicBezTo>
                <a:lnTo>
                  <a:pt x="3782201" y="588027"/>
                </a:lnTo>
                <a:lnTo>
                  <a:pt x="3788009" y="581702"/>
                </a:lnTo>
                <a:lnTo>
                  <a:pt x="3799214" y="561077"/>
                </a:lnTo>
                <a:close/>
                <a:moveTo>
                  <a:pt x="3612138" y="538546"/>
                </a:moveTo>
                <a:lnTo>
                  <a:pt x="3596129" y="557890"/>
                </a:lnTo>
                <a:lnTo>
                  <a:pt x="3583503" y="573147"/>
                </a:lnTo>
                <a:cubicBezTo>
                  <a:pt x="3591981" y="566174"/>
                  <a:pt x="3599675" y="558718"/>
                  <a:pt x="3606980" y="551028"/>
                </a:cubicBezTo>
                <a:lnTo>
                  <a:pt x="3610181" y="547464"/>
                </a:lnTo>
                <a:lnTo>
                  <a:pt x="3611099" y="542824"/>
                </a:lnTo>
                <a:close/>
                <a:moveTo>
                  <a:pt x="4139064" y="525675"/>
                </a:moveTo>
                <a:lnTo>
                  <a:pt x="4129679" y="547344"/>
                </a:lnTo>
                <a:lnTo>
                  <a:pt x="4119864" y="567643"/>
                </a:lnTo>
                <a:lnTo>
                  <a:pt x="4111412" y="574458"/>
                </a:lnTo>
                <a:lnTo>
                  <a:pt x="4107843" y="577789"/>
                </a:lnTo>
                <a:lnTo>
                  <a:pt x="4130003" y="534403"/>
                </a:lnTo>
                <a:lnTo>
                  <a:pt x="4133996" y="530247"/>
                </a:lnTo>
                <a:close/>
                <a:moveTo>
                  <a:pt x="275526" y="517000"/>
                </a:moveTo>
                <a:lnTo>
                  <a:pt x="275239" y="521607"/>
                </a:lnTo>
                <a:cubicBezTo>
                  <a:pt x="273916" y="532426"/>
                  <a:pt x="271446" y="545914"/>
                  <a:pt x="269957" y="558192"/>
                </a:cubicBezTo>
                <a:lnTo>
                  <a:pt x="269697" y="561776"/>
                </a:lnTo>
                <a:lnTo>
                  <a:pt x="264659" y="580808"/>
                </a:lnTo>
                <a:cubicBezTo>
                  <a:pt x="259480" y="601935"/>
                  <a:pt x="254855" y="622769"/>
                  <a:pt x="251067" y="642957"/>
                </a:cubicBezTo>
                <a:cubicBezTo>
                  <a:pt x="232038" y="731337"/>
                  <a:pt x="228166" y="821885"/>
                  <a:pt x="216450" y="913866"/>
                </a:cubicBezTo>
                <a:cubicBezTo>
                  <a:pt x="215090" y="915433"/>
                  <a:pt x="212653" y="930268"/>
                  <a:pt x="210772" y="928635"/>
                </a:cubicBezTo>
                <a:cubicBezTo>
                  <a:pt x="208893" y="927002"/>
                  <a:pt x="208126" y="892439"/>
                  <a:pt x="209485" y="890870"/>
                </a:cubicBezTo>
                <a:cubicBezTo>
                  <a:pt x="210827" y="857678"/>
                  <a:pt x="219519" y="808421"/>
                  <a:pt x="223346" y="780594"/>
                </a:cubicBezTo>
                <a:cubicBezTo>
                  <a:pt x="230999" y="724940"/>
                  <a:pt x="235902" y="683845"/>
                  <a:pt x="247540" y="631193"/>
                </a:cubicBezTo>
                <a:cubicBezTo>
                  <a:pt x="252430" y="607839"/>
                  <a:pt x="257625" y="585635"/>
                  <a:pt x="263039" y="564060"/>
                </a:cubicBezTo>
                <a:close/>
                <a:moveTo>
                  <a:pt x="3617752" y="515435"/>
                </a:moveTo>
                <a:lnTo>
                  <a:pt x="3617136" y="516486"/>
                </a:lnTo>
                <a:cubicBezTo>
                  <a:pt x="3615261" y="519609"/>
                  <a:pt x="3613994" y="521668"/>
                  <a:pt x="3613994" y="521668"/>
                </a:cubicBezTo>
                <a:cubicBezTo>
                  <a:pt x="3606345" y="539252"/>
                  <a:pt x="3599238" y="541928"/>
                  <a:pt x="3595332" y="556801"/>
                </a:cubicBezTo>
                <a:cubicBezTo>
                  <a:pt x="3598953" y="553600"/>
                  <a:pt x="3605864" y="542831"/>
                  <a:pt x="3612069" y="533138"/>
                </a:cubicBezTo>
                <a:lnTo>
                  <a:pt x="3614268" y="529780"/>
                </a:lnTo>
                <a:close/>
                <a:moveTo>
                  <a:pt x="3738302" y="512603"/>
                </a:moveTo>
                <a:cubicBezTo>
                  <a:pt x="3737817" y="515362"/>
                  <a:pt x="3737575" y="516742"/>
                  <a:pt x="3737485" y="517257"/>
                </a:cubicBezTo>
                <a:cubicBezTo>
                  <a:pt x="3737213" y="518809"/>
                  <a:pt x="3738302" y="512603"/>
                  <a:pt x="3738302" y="512603"/>
                </a:cubicBezTo>
                <a:close/>
                <a:moveTo>
                  <a:pt x="3715952" y="511686"/>
                </a:moveTo>
                <a:cubicBezTo>
                  <a:pt x="3716028" y="516751"/>
                  <a:pt x="3713943" y="517657"/>
                  <a:pt x="3708580" y="519984"/>
                </a:cubicBezTo>
                <a:cubicBezTo>
                  <a:pt x="3709008" y="518524"/>
                  <a:pt x="3709883" y="516869"/>
                  <a:pt x="3711136" y="515371"/>
                </a:cubicBezTo>
                <a:cubicBezTo>
                  <a:pt x="3712388" y="513871"/>
                  <a:pt x="3714016" y="512526"/>
                  <a:pt x="3715952" y="511686"/>
                </a:cubicBezTo>
                <a:close/>
                <a:moveTo>
                  <a:pt x="1500616" y="507591"/>
                </a:moveTo>
                <a:cubicBezTo>
                  <a:pt x="1501556" y="508407"/>
                  <a:pt x="1501628" y="509272"/>
                  <a:pt x="1501062" y="509924"/>
                </a:cubicBezTo>
                <a:lnTo>
                  <a:pt x="1500353" y="510146"/>
                </a:lnTo>
                <a:close/>
                <a:moveTo>
                  <a:pt x="3614559" y="506141"/>
                </a:moveTo>
                <a:cubicBezTo>
                  <a:pt x="3614559" y="506141"/>
                  <a:pt x="3615029" y="507332"/>
                  <a:pt x="3615438" y="508374"/>
                </a:cubicBezTo>
                <a:lnTo>
                  <a:pt x="3615811" y="509319"/>
                </a:lnTo>
                <a:lnTo>
                  <a:pt x="3615944" y="509658"/>
                </a:lnTo>
                <a:cubicBezTo>
                  <a:pt x="3616055" y="509938"/>
                  <a:pt x="3616085" y="510012"/>
                  <a:pt x="3615968" y="509715"/>
                </a:cubicBezTo>
                <a:lnTo>
                  <a:pt x="3615811" y="509319"/>
                </a:lnTo>
                <a:close/>
                <a:moveTo>
                  <a:pt x="1204594" y="501658"/>
                </a:moveTo>
                <a:lnTo>
                  <a:pt x="1206607" y="503529"/>
                </a:lnTo>
                <a:lnTo>
                  <a:pt x="1207589" y="504444"/>
                </a:lnTo>
                <a:cubicBezTo>
                  <a:pt x="1207840" y="504677"/>
                  <a:pt x="1207776" y="504618"/>
                  <a:pt x="1207544" y="504402"/>
                </a:cubicBezTo>
                <a:lnTo>
                  <a:pt x="1206607" y="503529"/>
                </a:lnTo>
                <a:lnTo>
                  <a:pt x="1206468" y="503400"/>
                </a:lnTo>
                <a:cubicBezTo>
                  <a:pt x="1205593" y="502587"/>
                  <a:pt x="1204594" y="501658"/>
                  <a:pt x="1204594" y="501658"/>
                </a:cubicBezTo>
                <a:close/>
                <a:moveTo>
                  <a:pt x="1445271" y="496645"/>
                </a:moveTo>
                <a:cubicBezTo>
                  <a:pt x="1445271" y="496645"/>
                  <a:pt x="1445791" y="499843"/>
                  <a:pt x="1442549" y="499778"/>
                </a:cubicBezTo>
                <a:cubicBezTo>
                  <a:pt x="1442549" y="499778"/>
                  <a:pt x="1442420" y="498978"/>
                  <a:pt x="1442695" y="498187"/>
                </a:cubicBezTo>
                <a:cubicBezTo>
                  <a:pt x="1442969" y="497395"/>
                  <a:pt x="1443650" y="496612"/>
                  <a:pt x="1445271" y="496645"/>
                </a:cubicBezTo>
                <a:close/>
                <a:moveTo>
                  <a:pt x="1447700" y="490049"/>
                </a:moveTo>
                <a:cubicBezTo>
                  <a:pt x="1449580" y="491681"/>
                  <a:pt x="1448219" y="493248"/>
                  <a:pt x="1445271" y="496645"/>
                </a:cubicBezTo>
                <a:lnTo>
                  <a:pt x="1443955" y="492408"/>
                </a:lnTo>
                <a:lnTo>
                  <a:pt x="1444308" y="492747"/>
                </a:lnTo>
                <a:lnTo>
                  <a:pt x="1444492" y="491760"/>
                </a:lnTo>
                <a:close/>
                <a:moveTo>
                  <a:pt x="3953608" y="487909"/>
                </a:moveTo>
                <a:lnTo>
                  <a:pt x="3949400" y="493412"/>
                </a:lnTo>
                <a:lnTo>
                  <a:pt x="3952205" y="492965"/>
                </a:lnTo>
                <a:close/>
                <a:moveTo>
                  <a:pt x="1365929" y="487284"/>
                </a:moveTo>
                <a:cubicBezTo>
                  <a:pt x="1365929" y="487284"/>
                  <a:pt x="1364966" y="489560"/>
                  <a:pt x="1363840" y="492214"/>
                </a:cubicBezTo>
                <a:cubicBezTo>
                  <a:pt x="1362355" y="491417"/>
                  <a:pt x="1360976" y="490675"/>
                  <a:pt x="1360919" y="489889"/>
                </a:cubicBezTo>
                <a:cubicBezTo>
                  <a:pt x="1360862" y="489102"/>
                  <a:pt x="1362127" y="488269"/>
                  <a:pt x="1365929" y="487284"/>
                </a:cubicBezTo>
                <a:close/>
                <a:moveTo>
                  <a:pt x="3074483" y="485475"/>
                </a:moveTo>
                <a:lnTo>
                  <a:pt x="3026791" y="551547"/>
                </a:lnTo>
                <a:cubicBezTo>
                  <a:pt x="3007654" y="579512"/>
                  <a:pt x="2989241" y="607896"/>
                  <a:pt x="2971526" y="636613"/>
                </a:cubicBezTo>
                <a:cubicBezTo>
                  <a:pt x="2965240" y="647412"/>
                  <a:pt x="2949868" y="672350"/>
                  <a:pt x="2940938" y="686847"/>
                </a:cubicBezTo>
                <a:cubicBezTo>
                  <a:pt x="2930623" y="698971"/>
                  <a:pt x="2935977" y="686027"/>
                  <a:pt x="2941564" y="678503"/>
                </a:cubicBezTo>
                <a:lnTo>
                  <a:pt x="2995540" y="588635"/>
                </a:lnTo>
                <a:close/>
                <a:moveTo>
                  <a:pt x="3677319" y="483861"/>
                </a:moveTo>
                <a:cubicBezTo>
                  <a:pt x="3677319" y="483861"/>
                  <a:pt x="3671685" y="490607"/>
                  <a:pt x="3671129" y="492999"/>
                </a:cubicBezTo>
                <a:cubicBezTo>
                  <a:pt x="3670944" y="493795"/>
                  <a:pt x="3671323" y="494109"/>
                  <a:pt x="3672665" y="493526"/>
                </a:cubicBezTo>
                <a:lnTo>
                  <a:pt x="3676582" y="490766"/>
                </a:lnTo>
                <a:lnTo>
                  <a:pt x="3677448" y="489805"/>
                </a:lnTo>
                <a:lnTo>
                  <a:pt x="3679237" y="486851"/>
                </a:lnTo>
                <a:cubicBezTo>
                  <a:pt x="3679952" y="484629"/>
                  <a:pt x="3679254" y="483020"/>
                  <a:pt x="3677319" y="483861"/>
                </a:cubicBezTo>
                <a:close/>
                <a:moveTo>
                  <a:pt x="923168" y="478358"/>
                </a:moveTo>
                <a:lnTo>
                  <a:pt x="923169" y="478360"/>
                </a:lnTo>
                <a:lnTo>
                  <a:pt x="924185" y="479333"/>
                </a:lnTo>
                <a:cubicBezTo>
                  <a:pt x="924420" y="479554"/>
                  <a:pt x="924361" y="479500"/>
                  <a:pt x="924141" y="479289"/>
                </a:cubicBezTo>
                <a:close/>
                <a:moveTo>
                  <a:pt x="3769269" y="477921"/>
                </a:moveTo>
                <a:cubicBezTo>
                  <a:pt x="3769269" y="477921"/>
                  <a:pt x="3767413" y="484248"/>
                  <a:pt x="3763839" y="485800"/>
                </a:cubicBezTo>
                <a:cubicBezTo>
                  <a:pt x="3762425" y="486413"/>
                  <a:pt x="3761886" y="486144"/>
                  <a:pt x="3761917" y="485413"/>
                </a:cubicBezTo>
                <a:cubicBezTo>
                  <a:pt x="3761965" y="484316"/>
                  <a:pt x="3763292" y="482186"/>
                  <a:pt x="3764865" y="480460"/>
                </a:cubicBezTo>
                <a:cubicBezTo>
                  <a:pt x="3766436" y="478732"/>
                  <a:pt x="3768250" y="477406"/>
                  <a:pt x="3769269" y="477921"/>
                </a:cubicBezTo>
                <a:close/>
                <a:moveTo>
                  <a:pt x="3930740" y="463139"/>
                </a:moveTo>
                <a:cubicBezTo>
                  <a:pt x="3928922" y="466848"/>
                  <a:pt x="3927473" y="470085"/>
                  <a:pt x="3927219" y="470308"/>
                </a:cubicBezTo>
                <a:cubicBezTo>
                  <a:pt x="3927093" y="470420"/>
                  <a:pt x="3927265" y="469779"/>
                  <a:pt x="3927840" y="468069"/>
                </a:cubicBezTo>
                <a:lnTo>
                  <a:pt x="3928444" y="466347"/>
                </a:lnTo>
                <a:close/>
                <a:moveTo>
                  <a:pt x="3677291" y="454291"/>
                </a:moveTo>
                <a:cubicBezTo>
                  <a:pt x="3678160" y="453523"/>
                  <a:pt x="3678205" y="455135"/>
                  <a:pt x="3677726" y="457973"/>
                </a:cubicBezTo>
                <a:lnTo>
                  <a:pt x="3677262" y="459858"/>
                </a:lnTo>
                <a:lnTo>
                  <a:pt x="3650733" y="491913"/>
                </a:lnTo>
                <a:lnTo>
                  <a:pt x="3652861" y="487985"/>
                </a:lnTo>
                <a:cubicBezTo>
                  <a:pt x="3659844" y="475274"/>
                  <a:pt x="3667296" y="463127"/>
                  <a:pt x="3677291" y="454291"/>
                </a:cubicBezTo>
                <a:close/>
                <a:moveTo>
                  <a:pt x="1422966" y="449907"/>
                </a:moveTo>
                <a:cubicBezTo>
                  <a:pt x="1424090" y="448878"/>
                  <a:pt x="1424866" y="449726"/>
                  <a:pt x="1425067" y="453449"/>
                </a:cubicBezTo>
                <a:cubicBezTo>
                  <a:pt x="1424373" y="459948"/>
                  <a:pt x="1420921" y="469778"/>
                  <a:pt x="1417539" y="478579"/>
                </a:cubicBezTo>
                <a:lnTo>
                  <a:pt x="1416152" y="482110"/>
                </a:lnTo>
                <a:lnTo>
                  <a:pt x="1416344" y="471882"/>
                </a:lnTo>
                <a:lnTo>
                  <a:pt x="1416364" y="464204"/>
                </a:lnTo>
                <a:lnTo>
                  <a:pt x="1418777" y="457608"/>
                </a:lnTo>
                <a:cubicBezTo>
                  <a:pt x="1420369" y="453836"/>
                  <a:pt x="1421840" y="450934"/>
                  <a:pt x="1422966" y="449907"/>
                </a:cubicBezTo>
                <a:close/>
                <a:moveTo>
                  <a:pt x="3635432" y="442673"/>
                </a:moveTo>
                <a:lnTo>
                  <a:pt x="3633686" y="447400"/>
                </a:lnTo>
                <a:cubicBezTo>
                  <a:pt x="3626434" y="464900"/>
                  <a:pt x="3608614" y="501929"/>
                  <a:pt x="3609616" y="503298"/>
                </a:cubicBezTo>
                <a:lnTo>
                  <a:pt x="3623081" y="493500"/>
                </a:lnTo>
                <a:close/>
                <a:moveTo>
                  <a:pt x="955957" y="426152"/>
                </a:moveTo>
                <a:lnTo>
                  <a:pt x="951944" y="442493"/>
                </a:lnTo>
                <a:lnTo>
                  <a:pt x="952542" y="453856"/>
                </a:lnTo>
                <a:cubicBezTo>
                  <a:pt x="952957" y="457412"/>
                  <a:pt x="953614" y="459858"/>
                  <a:pt x="954638" y="459593"/>
                </a:cubicBezTo>
                <a:cubicBezTo>
                  <a:pt x="959937" y="459995"/>
                  <a:pt x="956941" y="433845"/>
                  <a:pt x="956107" y="427301"/>
                </a:cubicBezTo>
                <a:close/>
                <a:moveTo>
                  <a:pt x="1408001" y="426087"/>
                </a:moveTo>
                <a:cubicBezTo>
                  <a:pt x="1408879" y="425859"/>
                  <a:pt x="1409579" y="427515"/>
                  <a:pt x="1410125" y="430260"/>
                </a:cubicBezTo>
                <a:lnTo>
                  <a:pt x="1411127" y="439125"/>
                </a:lnTo>
                <a:lnTo>
                  <a:pt x="1400574" y="475019"/>
                </a:lnTo>
                <a:lnTo>
                  <a:pt x="1400620" y="474259"/>
                </a:lnTo>
                <a:cubicBezTo>
                  <a:pt x="1400681" y="467659"/>
                  <a:pt x="1402500" y="444457"/>
                  <a:pt x="1405132" y="432823"/>
                </a:cubicBezTo>
                <a:cubicBezTo>
                  <a:pt x="1405570" y="430883"/>
                  <a:pt x="1406031" y="429265"/>
                  <a:pt x="1406513" y="428099"/>
                </a:cubicBezTo>
                <a:cubicBezTo>
                  <a:pt x="1406992" y="426933"/>
                  <a:pt x="1407489" y="426219"/>
                  <a:pt x="1408001" y="426087"/>
                </a:cubicBezTo>
                <a:close/>
                <a:moveTo>
                  <a:pt x="1241036" y="423005"/>
                </a:moveTo>
                <a:cubicBezTo>
                  <a:pt x="1241519" y="421867"/>
                  <a:pt x="1242305" y="423396"/>
                  <a:pt x="1243147" y="426343"/>
                </a:cubicBezTo>
                <a:lnTo>
                  <a:pt x="1243567" y="428368"/>
                </a:lnTo>
                <a:lnTo>
                  <a:pt x="1232811" y="471362"/>
                </a:lnTo>
                <a:lnTo>
                  <a:pt x="1233052" y="466607"/>
                </a:lnTo>
                <a:cubicBezTo>
                  <a:pt x="1233918" y="451187"/>
                  <a:pt x="1235494" y="436089"/>
                  <a:pt x="1241036" y="423005"/>
                </a:cubicBezTo>
                <a:close/>
                <a:moveTo>
                  <a:pt x="1052646" y="409752"/>
                </a:moveTo>
                <a:cubicBezTo>
                  <a:pt x="1053585" y="410568"/>
                  <a:pt x="1053657" y="411433"/>
                  <a:pt x="1053091" y="412087"/>
                </a:cubicBezTo>
                <a:lnTo>
                  <a:pt x="1052384" y="412309"/>
                </a:lnTo>
                <a:close/>
                <a:moveTo>
                  <a:pt x="3161239" y="407074"/>
                </a:moveTo>
                <a:lnTo>
                  <a:pt x="3159129" y="410860"/>
                </a:lnTo>
                <a:cubicBezTo>
                  <a:pt x="3153626" y="419489"/>
                  <a:pt x="3146070" y="429910"/>
                  <a:pt x="3139832" y="439707"/>
                </a:cubicBezTo>
                <a:lnTo>
                  <a:pt x="3138162" y="442635"/>
                </a:lnTo>
                <a:lnTo>
                  <a:pt x="3126184" y="456713"/>
                </a:lnTo>
                <a:cubicBezTo>
                  <a:pt x="3113237" y="472508"/>
                  <a:pt x="3100879" y="488281"/>
                  <a:pt x="3089490" y="503844"/>
                </a:cubicBezTo>
                <a:cubicBezTo>
                  <a:pt x="3037563" y="570986"/>
                  <a:pt x="2997599" y="646107"/>
                  <a:pt x="2950409" y="719263"/>
                </a:cubicBezTo>
                <a:cubicBezTo>
                  <a:pt x="2948622" y="720038"/>
                  <a:pt x="2940548" y="731616"/>
                  <a:pt x="2939617" y="729469"/>
                </a:cubicBezTo>
                <a:cubicBezTo>
                  <a:pt x="2938686" y="727327"/>
                  <a:pt x="2952040" y="697742"/>
                  <a:pt x="2953827" y="696965"/>
                </a:cubicBezTo>
                <a:cubicBezTo>
                  <a:pt x="2968412" y="669395"/>
                  <a:pt x="2995731" y="631200"/>
                  <a:pt x="3010247" y="609182"/>
                </a:cubicBezTo>
                <a:cubicBezTo>
                  <a:pt x="3039277" y="565147"/>
                  <a:pt x="3060080" y="532328"/>
                  <a:pt x="3091271" y="492451"/>
                </a:cubicBezTo>
                <a:cubicBezTo>
                  <a:pt x="3104874" y="474652"/>
                  <a:pt x="3118269" y="457952"/>
                  <a:pt x="3131596" y="441873"/>
                </a:cubicBezTo>
                <a:close/>
                <a:moveTo>
                  <a:pt x="756623" y="403819"/>
                </a:moveTo>
                <a:cubicBezTo>
                  <a:pt x="756623" y="403819"/>
                  <a:pt x="757622" y="404748"/>
                  <a:pt x="758495" y="405561"/>
                </a:cubicBezTo>
                <a:lnTo>
                  <a:pt x="759287" y="406297"/>
                </a:lnTo>
                <a:lnTo>
                  <a:pt x="759573" y="406564"/>
                </a:lnTo>
                <a:cubicBezTo>
                  <a:pt x="759807" y="406781"/>
                  <a:pt x="759870" y="406839"/>
                  <a:pt x="759619" y="406606"/>
                </a:cubicBezTo>
                <a:lnTo>
                  <a:pt x="759287" y="406297"/>
                </a:lnTo>
                <a:close/>
                <a:moveTo>
                  <a:pt x="1117675" y="394463"/>
                </a:moveTo>
                <a:cubicBezTo>
                  <a:pt x="1116671" y="396833"/>
                  <a:pt x="1116170" y="398018"/>
                  <a:pt x="1115981" y="398463"/>
                </a:cubicBezTo>
                <a:cubicBezTo>
                  <a:pt x="1115417" y="399797"/>
                  <a:pt x="1117675" y="394463"/>
                  <a:pt x="1117675" y="394463"/>
                </a:cubicBezTo>
                <a:close/>
                <a:moveTo>
                  <a:pt x="3765946" y="384643"/>
                </a:moveTo>
                <a:cubicBezTo>
                  <a:pt x="3764234" y="390483"/>
                  <a:pt x="3759660" y="395442"/>
                  <a:pt x="3754298" y="397770"/>
                </a:cubicBezTo>
                <a:cubicBezTo>
                  <a:pt x="3755077" y="394670"/>
                  <a:pt x="3756360" y="392734"/>
                  <a:pt x="3758263" y="390899"/>
                </a:cubicBezTo>
                <a:cubicBezTo>
                  <a:pt x="3760166" y="389063"/>
                  <a:pt x="3762688" y="387330"/>
                  <a:pt x="3765946" y="384643"/>
                </a:cubicBezTo>
                <a:close/>
                <a:moveTo>
                  <a:pt x="3584375" y="380136"/>
                </a:moveTo>
                <a:cubicBezTo>
                  <a:pt x="3582565" y="381737"/>
                  <a:pt x="3581660" y="382537"/>
                  <a:pt x="3581319" y="382837"/>
                </a:cubicBezTo>
                <a:cubicBezTo>
                  <a:pt x="3580302" y="383738"/>
                  <a:pt x="3584375" y="380136"/>
                  <a:pt x="3584375" y="380136"/>
                </a:cubicBezTo>
                <a:close/>
                <a:moveTo>
                  <a:pt x="3770675" y="380041"/>
                </a:moveTo>
                <a:cubicBezTo>
                  <a:pt x="3772536" y="384329"/>
                  <a:pt x="3767734" y="383867"/>
                  <a:pt x="3765946" y="384643"/>
                </a:cubicBezTo>
                <a:cubicBezTo>
                  <a:pt x="3765480" y="383571"/>
                  <a:pt x="3765694" y="382839"/>
                  <a:pt x="3766509" y="382168"/>
                </a:cubicBezTo>
                <a:cubicBezTo>
                  <a:pt x="3767324" y="381496"/>
                  <a:pt x="3768739" y="380881"/>
                  <a:pt x="3770675" y="380041"/>
                </a:cubicBezTo>
                <a:close/>
                <a:moveTo>
                  <a:pt x="1053759" y="376820"/>
                </a:moveTo>
                <a:lnTo>
                  <a:pt x="1052932" y="380821"/>
                </a:lnTo>
                <a:lnTo>
                  <a:pt x="1051296" y="395719"/>
                </a:lnTo>
                <a:lnTo>
                  <a:pt x="1052878" y="386191"/>
                </a:lnTo>
                <a:cubicBezTo>
                  <a:pt x="1053417" y="382279"/>
                  <a:pt x="1053757" y="378879"/>
                  <a:pt x="1053759" y="376820"/>
                </a:cubicBezTo>
                <a:close/>
                <a:moveTo>
                  <a:pt x="3775405" y="375440"/>
                </a:moveTo>
                <a:cubicBezTo>
                  <a:pt x="3777266" y="379728"/>
                  <a:pt x="3772463" y="379264"/>
                  <a:pt x="3770675" y="380041"/>
                </a:cubicBezTo>
                <a:cubicBezTo>
                  <a:pt x="3770210" y="378968"/>
                  <a:pt x="3770424" y="378239"/>
                  <a:pt x="3771239" y="377567"/>
                </a:cubicBezTo>
                <a:cubicBezTo>
                  <a:pt x="3772053" y="376894"/>
                  <a:pt x="3773469" y="376280"/>
                  <a:pt x="3775405" y="375440"/>
                </a:cubicBezTo>
                <a:close/>
                <a:moveTo>
                  <a:pt x="3383412" y="366625"/>
                </a:moveTo>
                <a:cubicBezTo>
                  <a:pt x="3382942" y="365435"/>
                  <a:pt x="3384819" y="370199"/>
                  <a:pt x="3384819" y="370199"/>
                </a:cubicBezTo>
                <a:cubicBezTo>
                  <a:pt x="3383984" y="368082"/>
                  <a:pt x="3383568" y="367022"/>
                  <a:pt x="3383412" y="366625"/>
                </a:cubicBezTo>
                <a:close/>
                <a:moveTo>
                  <a:pt x="856595" y="362543"/>
                </a:moveTo>
                <a:cubicBezTo>
                  <a:pt x="858994" y="367374"/>
                  <a:pt x="857407" y="369204"/>
                  <a:pt x="853324" y="373905"/>
                </a:cubicBezTo>
                <a:cubicBezTo>
                  <a:pt x="853065" y="372306"/>
                  <a:pt x="853144" y="370313"/>
                  <a:pt x="853658" y="368298"/>
                </a:cubicBezTo>
                <a:cubicBezTo>
                  <a:pt x="854172" y="366280"/>
                  <a:pt x="855119" y="364241"/>
                  <a:pt x="856595" y="362543"/>
                </a:cubicBezTo>
                <a:close/>
                <a:moveTo>
                  <a:pt x="806683" y="353566"/>
                </a:moveTo>
                <a:cubicBezTo>
                  <a:pt x="806683" y="353566"/>
                  <a:pt x="804371" y="362637"/>
                  <a:pt x="804937" y="365189"/>
                </a:cubicBezTo>
                <a:cubicBezTo>
                  <a:pt x="805126" y="366042"/>
                  <a:pt x="805634" y="366168"/>
                  <a:pt x="806655" y="364991"/>
                </a:cubicBezTo>
                <a:lnTo>
                  <a:pt x="809150" y="360539"/>
                </a:lnTo>
                <a:lnTo>
                  <a:pt x="809541" y="359217"/>
                </a:lnTo>
                <a:lnTo>
                  <a:pt x="809900" y="355557"/>
                </a:lnTo>
                <a:cubicBezTo>
                  <a:pt x="809569" y="353091"/>
                  <a:pt x="808159" y="351868"/>
                  <a:pt x="806683" y="353566"/>
                </a:cubicBezTo>
                <a:close/>
                <a:moveTo>
                  <a:pt x="342123" y="353252"/>
                </a:moveTo>
                <a:cubicBezTo>
                  <a:pt x="342114" y="361492"/>
                  <a:pt x="336699" y="391148"/>
                  <a:pt x="334819" y="389515"/>
                </a:cubicBezTo>
                <a:cubicBezTo>
                  <a:pt x="336699" y="391148"/>
                  <a:pt x="336699" y="391148"/>
                  <a:pt x="338060" y="389582"/>
                </a:cubicBezTo>
                <a:cubicBezTo>
                  <a:pt x="329084" y="427137"/>
                  <a:pt x="320656" y="456468"/>
                  <a:pt x="342123" y="353252"/>
                </a:cubicBezTo>
                <a:close/>
                <a:moveTo>
                  <a:pt x="878489" y="353150"/>
                </a:moveTo>
                <a:cubicBezTo>
                  <a:pt x="879292" y="356024"/>
                  <a:pt x="879693" y="357460"/>
                  <a:pt x="879843" y="357998"/>
                </a:cubicBezTo>
                <a:cubicBezTo>
                  <a:pt x="880295" y="359615"/>
                  <a:pt x="878489" y="353150"/>
                  <a:pt x="878489" y="353150"/>
                </a:cubicBezTo>
                <a:close/>
                <a:moveTo>
                  <a:pt x="960306" y="350980"/>
                </a:moveTo>
                <a:lnTo>
                  <a:pt x="959012" y="355386"/>
                </a:lnTo>
                <a:lnTo>
                  <a:pt x="959242" y="363322"/>
                </a:lnTo>
                <a:cubicBezTo>
                  <a:pt x="959117" y="370382"/>
                  <a:pt x="958418" y="378413"/>
                  <a:pt x="957486" y="386758"/>
                </a:cubicBezTo>
                <a:lnTo>
                  <a:pt x="955337" y="405442"/>
                </a:lnTo>
                <a:lnTo>
                  <a:pt x="958009" y="396695"/>
                </a:lnTo>
                <a:lnTo>
                  <a:pt x="959295" y="371729"/>
                </a:lnTo>
                <a:close/>
                <a:moveTo>
                  <a:pt x="3763354" y="337906"/>
                </a:moveTo>
                <a:lnTo>
                  <a:pt x="3759461" y="345959"/>
                </a:lnTo>
                <a:lnTo>
                  <a:pt x="3732471" y="397670"/>
                </a:lnTo>
                <a:lnTo>
                  <a:pt x="3716720" y="413236"/>
                </a:lnTo>
                <a:lnTo>
                  <a:pt x="3697336" y="435696"/>
                </a:lnTo>
                <a:lnTo>
                  <a:pt x="3702766" y="424556"/>
                </a:lnTo>
                <a:cubicBezTo>
                  <a:pt x="3713700" y="409180"/>
                  <a:pt x="3724234" y="393255"/>
                  <a:pt x="3734383" y="376318"/>
                </a:cubicBezTo>
                <a:lnTo>
                  <a:pt x="3747817" y="351423"/>
                </a:lnTo>
                <a:lnTo>
                  <a:pt x="3747983" y="352089"/>
                </a:lnTo>
                <a:cubicBezTo>
                  <a:pt x="3749614" y="350930"/>
                  <a:pt x="3753053" y="347790"/>
                  <a:pt x="3759223" y="341820"/>
                </a:cubicBezTo>
                <a:close/>
                <a:moveTo>
                  <a:pt x="1335594" y="333100"/>
                </a:moveTo>
                <a:cubicBezTo>
                  <a:pt x="1337293" y="339119"/>
                  <a:pt x="1336123" y="368866"/>
                  <a:pt x="1336587" y="373303"/>
                </a:cubicBezTo>
                <a:cubicBezTo>
                  <a:pt x="1336256" y="385462"/>
                  <a:pt x="1336206" y="395036"/>
                  <a:pt x="1336311" y="403413"/>
                </a:cubicBezTo>
                <a:lnTo>
                  <a:pt x="1336438" y="407798"/>
                </a:lnTo>
                <a:lnTo>
                  <a:pt x="1327417" y="439783"/>
                </a:lnTo>
                <a:lnTo>
                  <a:pt x="1331719" y="399551"/>
                </a:lnTo>
                <a:cubicBezTo>
                  <a:pt x="1332702" y="391699"/>
                  <a:pt x="1330891" y="368993"/>
                  <a:pt x="1331357" y="351635"/>
                </a:cubicBezTo>
                <a:lnTo>
                  <a:pt x="1332711" y="337429"/>
                </a:lnTo>
                <a:lnTo>
                  <a:pt x="1333472" y="335886"/>
                </a:lnTo>
                <a:close/>
                <a:moveTo>
                  <a:pt x="3843721" y="332187"/>
                </a:moveTo>
                <a:lnTo>
                  <a:pt x="3837823" y="338948"/>
                </a:lnTo>
                <a:lnTo>
                  <a:pt x="3838654" y="337242"/>
                </a:lnTo>
                <a:close/>
                <a:moveTo>
                  <a:pt x="793065" y="325167"/>
                </a:moveTo>
                <a:cubicBezTo>
                  <a:pt x="793547" y="324030"/>
                  <a:pt x="794333" y="325557"/>
                  <a:pt x="795176" y="328505"/>
                </a:cubicBezTo>
                <a:lnTo>
                  <a:pt x="795595" y="330529"/>
                </a:lnTo>
                <a:lnTo>
                  <a:pt x="784839" y="373522"/>
                </a:lnTo>
                <a:lnTo>
                  <a:pt x="785081" y="368768"/>
                </a:lnTo>
                <a:cubicBezTo>
                  <a:pt x="785946" y="353348"/>
                  <a:pt x="787523" y="338250"/>
                  <a:pt x="793065" y="325167"/>
                </a:cubicBezTo>
                <a:close/>
                <a:moveTo>
                  <a:pt x="892302" y="305593"/>
                </a:moveTo>
                <a:cubicBezTo>
                  <a:pt x="892302" y="305593"/>
                  <a:pt x="893428" y="312524"/>
                  <a:pt x="890706" y="315660"/>
                </a:cubicBezTo>
                <a:cubicBezTo>
                  <a:pt x="889628" y="316899"/>
                  <a:pt x="888987" y="316887"/>
                  <a:pt x="888682" y="316171"/>
                </a:cubicBezTo>
                <a:cubicBezTo>
                  <a:pt x="888223" y="315095"/>
                  <a:pt x="888521" y="312438"/>
                  <a:pt x="889237" y="310058"/>
                </a:cubicBezTo>
                <a:cubicBezTo>
                  <a:pt x="889953" y="307674"/>
                  <a:pt x="891086" y="305566"/>
                  <a:pt x="892302" y="305593"/>
                </a:cubicBezTo>
                <a:close/>
                <a:moveTo>
                  <a:pt x="669705" y="296623"/>
                </a:moveTo>
                <a:cubicBezTo>
                  <a:pt x="668701" y="298996"/>
                  <a:pt x="668199" y="300180"/>
                  <a:pt x="668010" y="300625"/>
                </a:cubicBezTo>
                <a:cubicBezTo>
                  <a:pt x="667446" y="301957"/>
                  <a:pt x="669705" y="296623"/>
                  <a:pt x="669705" y="296623"/>
                </a:cubicBezTo>
                <a:close/>
                <a:moveTo>
                  <a:pt x="3283987" y="295373"/>
                </a:moveTo>
                <a:cubicBezTo>
                  <a:pt x="3280642" y="302345"/>
                  <a:pt x="3264041" y="325270"/>
                  <a:pt x="3263110" y="323125"/>
                </a:cubicBezTo>
                <a:cubicBezTo>
                  <a:pt x="3264041" y="325270"/>
                  <a:pt x="3264041" y="325270"/>
                  <a:pt x="3265828" y="324494"/>
                </a:cubicBezTo>
                <a:cubicBezTo>
                  <a:pt x="3243009" y="352666"/>
                  <a:pt x="3223987" y="374091"/>
                  <a:pt x="3283987" y="295373"/>
                </a:cubicBezTo>
                <a:close/>
                <a:moveTo>
                  <a:pt x="3670686" y="289578"/>
                </a:moveTo>
                <a:cubicBezTo>
                  <a:pt x="3673025" y="289159"/>
                  <a:pt x="3672803" y="296328"/>
                  <a:pt x="3663600" y="306491"/>
                </a:cubicBezTo>
                <a:cubicBezTo>
                  <a:pt x="3664685" y="299823"/>
                  <a:pt x="3666251" y="295359"/>
                  <a:pt x="3667730" y="292698"/>
                </a:cubicBezTo>
                <a:cubicBezTo>
                  <a:pt x="3668842" y="290700"/>
                  <a:pt x="3669906" y="289716"/>
                  <a:pt x="3670686" y="289578"/>
                </a:cubicBezTo>
                <a:close/>
                <a:moveTo>
                  <a:pt x="1270232" y="271620"/>
                </a:moveTo>
                <a:lnTo>
                  <a:pt x="1270192" y="281147"/>
                </a:lnTo>
                <a:lnTo>
                  <a:pt x="1268029" y="343237"/>
                </a:lnTo>
                <a:lnTo>
                  <a:pt x="1260051" y="365433"/>
                </a:lnTo>
                <a:lnTo>
                  <a:pt x="1251749" y="395925"/>
                </a:lnTo>
                <a:lnTo>
                  <a:pt x="1251847" y="382725"/>
                </a:lnTo>
                <a:cubicBezTo>
                  <a:pt x="1255285" y="362926"/>
                  <a:pt x="1258085" y="342783"/>
                  <a:pt x="1260053" y="321845"/>
                </a:cubicBezTo>
                <a:lnTo>
                  <a:pt x="1261518" y="291750"/>
                </a:lnTo>
                <a:lnTo>
                  <a:pt x="1261983" y="292314"/>
                </a:lnTo>
                <a:cubicBezTo>
                  <a:pt x="1263018" y="290449"/>
                  <a:pt x="1264879" y="285852"/>
                  <a:pt x="1268062" y="277279"/>
                </a:cubicBezTo>
                <a:close/>
                <a:moveTo>
                  <a:pt x="1158981" y="267779"/>
                </a:moveTo>
                <a:cubicBezTo>
                  <a:pt x="1161035" y="266301"/>
                  <a:pt x="1164118" y="273292"/>
                  <a:pt x="1159948" y="287289"/>
                </a:cubicBezTo>
                <a:cubicBezTo>
                  <a:pt x="1157924" y="280381"/>
                  <a:pt x="1157375" y="275374"/>
                  <a:pt x="1157575" y="272135"/>
                </a:cubicBezTo>
                <a:cubicBezTo>
                  <a:pt x="1157724" y="269706"/>
                  <a:pt x="1158296" y="268273"/>
                  <a:pt x="1158981" y="267779"/>
                </a:cubicBezTo>
                <a:close/>
                <a:moveTo>
                  <a:pt x="408624" y="264704"/>
                </a:moveTo>
                <a:cubicBezTo>
                  <a:pt x="411024" y="269536"/>
                  <a:pt x="409436" y="271366"/>
                  <a:pt x="405355" y="276066"/>
                </a:cubicBezTo>
                <a:cubicBezTo>
                  <a:pt x="405095" y="274467"/>
                  <a:pt x="405175" y="272474"/>
                  <a:pt x="405688" y="270458"/>
                </a:cubicBezTo>
                <a:cubicBezTo>
                  <a:pt x="406203" y="268442"/>
                  <a:pt x="407150" y="266402"/>
                  <a:pt x="408624" y="264704"/>
                </a:cubicBezTo>
                <a:close/>
                <a:moveTo>
                  <a:pt x="3799298" y="261309"/>
                </a:moveTo>
                <a:lnTo>
                  <a:pt x="3789913" y="282977"/>
                </a:lnTo>
                <a:lnTo>
                  <a:pt x="3780097" y="303277"/>
                </a:lnTo>
                <a:lnTo>
                  <a:pt x="3771648" y="310091"/>
                </a:lnTo>
                <a:lnTo>
                  <a:pt x="3768078" y="313424"/>
                </a:lnTo>
                <a:lnTo>
                  <a:pt x="3790237" y="270036"/>
                </a:lnTo>
                <a:lnTo>
                  <a:pt x="3794230" y="265881"/>
                </a:lnTo>
                <a:close/>
                <a:moveTo>
                  <a:pt x="358712" y="255727"/>
                </a:moveTo>
                <a:cubicBezTo>
                  <a:pt x="358712" y="255727"/>
                  <a:pt x="356400" y="264798"/>
                  <a:pt x="356967" y="267352"/>
                </a:cubicBezTo>
                <a:cubicBezTo>
                  <a:pt x="357155" y="268202"/>
                  <a:pt x="357663" y="268329"/>
                  <a:pt x="358684" y="267153"/>
                </a:cubicBezTo>
                <a:cubicBezTo>
                  <a:pt x="364353" y="260624"/>
                  <a:pt x="361662" y="252331"/>
                  <a:pt x="358712" y="255727"/>
                </a:cubicBezTo>
                <a:close/>
                <a:moveTo>
                  <a:pt x="430517" y="255313"/>
                </a:moveTo>
                <a:cubicBezTo>
                  <a:pt x="430517" y="255313"/>
                  <a:pt x="432325" y="261775"/>
                  <a:pt x="431873" y="260161"/>
                </a:cubicBezTo>
                <a:cubicBezTo>
                  <a:pt x="431722" y="259621"/>
                  <a:pt x="431321" y="258185"/>
                  <a:pt x="430517" y="255313"/>
                </a:cubicBezTo>
                <a:close/>
                <a:moveTo>
                  <a:pt x="3398535" y="248236"/>
                </a:moveTo>
                <a:cubicBezTo>
                  <a:pt x="3398535" y="248236"/>
                  <a:pt x="3397447" y="254444"/>
                  <a:pt x="3397719" y="252891"/>
                </a:cubicBezTo>
                <a:cubicBezTo>
                  <a:pt x="3397810" y="252375"/>
                  <a:pt x="3398052" y="250995"/>
                  <a:pt x="3398535" y="248236"/>
                </a:cubicBezTo>
                <a:close/>
                <a:moveTo>
                  <a:pt x="3376188" y="247321"/>
                </a:moveTo>
                <a:cubicBezTo>
                  <a:pt x="3376262" y="252385"/>
                  <a:pt x="3374176" y="253290"/>
                  <a:pt x="3368815" y="255618"/>
                </a:cubicBezTo>
                <a:cubicBezTo>
                  <a:pt x="3369243" y="254160"/>
                  <a:pt x="3370118" y="252504"/>
                  <a:pt x="3371370" y="251005"/>
                </a:cubicBezTo>
                <a:cubicBezTo>
                  <a:pt x="3372622" y="249505"/>
                  <a:pt x="3374250" y="248160"/>
                  <a:pt x="3376188" y="247321"/>
                </a:cubicBezTo>
                <a:close/>
                <a:moveTo>
                  <a:pt x="3337553" y="219496"/>
                </a:moveTo>
                <a:cubicBezTo>
                  <a:pt x="3337553" y="219496"/>
                  <a:pt x="3331918" y="226242"/>
                  <a:pt x="3331364" y="228633"/>
                </a:cubicBezTo>
                <a:cubicBezTo>
                  <a:pt x="3331178" y="229429"/>
                  <a:pt x="3331558" y="229743"/>
                  <a:pt x="3332897" y="229162"/>
                </a:cubicBezTo>
                <a:cubicBezTo>
                  <a:pt x="3340346" y="225927"/>
                  <a:pt x="3341426" y="217813"/>
                  <a:pt x="3337553" y="219496"/>
                </a:cubicBezTo>
                <a:close/>
                <a:moveTo>
                  <a:pt x="846235" y="217496"/>
                </a:moveTo>
                <a:cubicBezTo>
                  <a:pt x="847274" y="223895"/>
                  <a:pt x="845157" y="230761"/>
                  <a:pt x="841077" y="235463"/>
                </a:cubicBezTo>
                <a:cubicBezTo>
                  <a:pt x="840399" y="232127"/>
                  <a:pt x="840742" y="229676"/>
                  <a:pt x="841727" y="227039"/>
                </a:cubicBezTo>
                <a:cubicBezTo>
                  <a:pt x="842712" y="224401"/>
                  <a:pt x="844340" y="221576"/>
                  <a:pt x="846235" y="217496"/>
                </a:cubicBezTo>
                <a:close/>
                <a:moveTo>
                  <a:pt x="1040652" y="217170"/>
                </a:moveTo>
                <a:cubicBezTo>
                  <a:pt x="1040612" y="221571"/>
                  <a:pt x="1040706" y="225345"/>
                  <a:pt x="1040566" y="225678"/>
                </a:cubicBezTo>
                <a:cubicBezTo>
                  <a:pt x="1040496" y="225844"/>
                  <a:pt x="1040366" y="225148"/>
                  <a:pt x="1040133" y="223241"/>
                </a:cubicBezTo>
                <a:lnTo>
                  <a:pt x="1039921" y="221310"/>
                </a:lnTo>
                <a:close/>
                <a:moveTo>
                  <a:pt x="3429504" y="213554"/>
                </a:moveTo>
                <a:cubicBezTo>
                  <a:pt x="3429504" y="213554"/>
                  <a:pt x="3427648" y="219882"/>
                  <a:pt x="3424074" y="221434"/>
                </a:cubicBezTo>
                <a:cubicBezTo>
                  <a:pt x="3422659" y="222047"/>
                  <a:pt x="3422119" y="221777"/>
                  <a:pt x="3422151" y="221046"/>
                </a:cubicBezTo>
                <a:cubicBezTo>
                  <a:pt x="3422199" y="219950"/>
                  <a:pt x="3423528" y="217821"/>
                  <a:pt x="3425098" y="216094"/>
                </a:cubicBezTo>
                <a:cubicBezTo>
                  <a:pt x="3426669" y="214366"/>
                  <a:pt x="3428484" y="213041"/>
                  <a:pt x="3429504" y="213554"/>
                </a:cubicBezTo>
                <a:close/>
                <a:moveTo>
                  <a:pt x="848664" y="210900"/>
                </a:moveTo>
                <a:cubicBezTo>
                  <a:pt x="852422" y="214166"/>
                  <a:pt x="847596" y="215928"/>
                  <a:pt x="846235" y="217496"/>
                </a:cubicBezTo>
                <a:cubicBezTo>
                  <a:pt x="845294" y="216680"/>
                  <a:pt x="845165" y="215879"/>
                  <a:pt x="845637" y="214859"/>
                </a:cubicBezTo>
                <a:cubicBezTo>
                  <a:pt x="846112" y="213839"/>
                  <a:pt x="847188" y="212598"/>
                  <a:pt x="848664" y="210900"/>
                </a:cubicBezTo>
                <a:close/>
                <a:moveTo>
                  <a:pt x="444331" y="207754"/>
                </a:moveTo>
                <a:cubicBezTo>
                  <a:pt x="444331" y="207754"/>
                  <a:pt x="445457" y="214685"/>
                  <a:pt x="442736" y="217820"/>
                </a:cubicBezTo>
                <a:cubicBezTo>
                  <a:pt x="441658" y="219061"/>
                  <a:pt x="441016" y="219048"/>
                  <a:pt x="440712" y="218331"/>
                </a:cubicBezTo>
                <a:cubicBezTo>
                  <a:pt x="440253" y="217257"/>
                  <a:pt x="440551" y="214600"/>
                  <a:pt x="441266" y="212219"/>
                </a:cubicBezTo>
                <a:cubicBezTo>
                  <a:pt x="441981" y="209836"/>
                  <a:pt x="443117" y="207729"/>
                  <a:pt x="444331" y="207754"/>
                </a:cubicBezTo>
                <a:close/>
                <a:moveTo>
                  <a:pt x="851092" y="204306"/>
                </a:moveTo>
                <a:cubicBezTo>
                  <a:pt x="854851" y="207569"/>
                  <a:pt x="850023" y="209333"/>
                  <a:pt x="848664" y="210900"/>
                </a:cubicBezTo>
                <a:cubicBezTo>
                  <a:pt x="847724" y="210084"/>
                  <a:pt x="847592" y="209284"/>
                  <a:pt x="848066" y="208265"/>
                </a:cubicBezTo>
                <a:cubicBezTo>
                  <a:pt x="848540" y="207244"/>
                  <a:pt x="849617" y="206004"/>
                  <a:pt x="851092" y="204306"/>
                </a:cubicBezTo>
                <a:close/>
                <a:moveTo>
                  <a:pt x="3590973" y="198773"/>
                </a:moveTo>
                <a:cubicBezTo>
                  <a:pt x="3589156" y="202484"/>
                  <a:pt x="3587707" y="205718"/>
                  <a:pt x="3587454" y="205942"/>
                </a:cubicBezTo>
                <a:cubicBezTo>
                  <a:pt x="3587326" y="206054"/>
                  <a:pt x="3587499" y="205413"/>
                  <a:pt x="3588074" y="203703"/>
                </a:cubicBezTo>
                <a:lnTo>
                  <a:pt x="3588678" y="201981"/>
                </a:lnTo>
                <a:close/>
                <a:moveTo>
                  <a:pt x="3635019" y="182677"/>
                </a:moveTo>
                <a:cubicBezTo>
                  <a:pt x="3633209" y="184277"/>
                  <a:pt x="3632304" y="185078"/>
                  <a:pt x="3631964" y="185378"/>
                </a:cubicBezTo>
                <a:cubicBezTo>
                  <a:pt x="3630946" y="186280"/>
                  <a:pt x="3635019" y="182677"/>
                  <a:pt x="3635019" y="182677"/>
                </a:cubicBezTo>
                <a:close/>
                <a:moveTo>
                  <a:pt x="1269562" y="181502"/>
                </a:moveTo>
                <a:lnTo>
                  <a:pt x="1270504" y="206636"/>
                </a:lnTo>
                <a:lnTo>
                  <a:pt x="1270404" y="230651"/>
                </a:lnTo>
                <a:lnTo>
                  <a:pt x="1265417" y="241083"/>
                </a:lnTo>
                <a:lnTo>
                  <a:pt x="1263517" y="245925"/>
                </a:lnTo>
                <a:lnTo>
                  <a:pt x="1264867" y="194053"/>
                </a:lnTo>
                <a:lnTo>
                  <a:pt x="1266794" y="188224"/>
                </a:lnTo>
                <a:close/>
                <a:moveTo>
                  <a:pt x="1075575" y="181462"/>
                </a:moveTo>
                <a:cubicBezTo>
                  <a:pt x="1074572" y="183830"/>
                  <a:pt x="1074069" y="185016"/>
                  <a:pt x="1073880" y="185460"/>
                </a:cubicBezTo>
                <a:cubicBezTo>
                  <a:pt x="1073316" y="186793"/>
                  <a:pt x="1075575" y="181462"/>
                  <a:pt x="1075575" y="181462"/>
                </a:cubicBezTo>
                <a:close/>
                <a:moveTo>
                  <a:pt x="822262" y="173782"/>
                </a:moveTo>
                <a:lnTo>
                  <a:pt x="822221" y="183308"/>
                </a:lnTo>
                <a:lnTo>
                  <a:pt x="820058" y="245399"/>
                </a:lnTo>
                <a:lnTo>
                  <a:pt x="812080" y="267595"/>
                </a:lnTo>
                <a:lnTo>
                  <a:pt x="803777" y="298086"/>
                </a:lnTo>
                <a:lnTo>
                  <a:pt x="803875" y="284886"/>
                </a:lnTo>
                <a:cubicBezTo>
                  <a:pt x="807313" y="265087"/>
                  <a:pt x="810114" y="244944"/>
                  <a:pt x="812081" y="224006"/>
                </a:cubicBezTo>
                <a:lnTo>
                  <a:pt x="813547" y="193911"/>
                </a:lnTo>
                <a:lnTo>
                  <a:pt x="814010" y="194475"/>
                </a:lnTo>
                <a:cubicBezTo>
                  <a:pt x="815045" y="192610"/>
                  <a:pt x="816908" y="188013"/>
                  <a:pt x="820092" y="179441"/>
                </a:cubicBezTo>
                <a:close/>
                <a:moveTo>
                  <a:pt x="711009" y="169940"/>
                </a:moveTo>
                <a:cubicBezTo>
                  <a:pt x="713063" y="168462"/>
                  <a:pt x="716147" y="175453"/>
                  <a:pt x="711976" y="189449"/>
                </a:cubicBezTo>
                <a:cubicBezTo>
                  <a:pt x="709952" y="182542"/>
                  <a:pt x="709405" y="177535"/>
                  <a:pt x="709605" y="174296"/>
                </a:cubicBezTo>
                <a:cubicBezTo>
                  <a:pt x="709753" y="171867"/>
                  <a:pt x="710323" y="170433"/>
                  <a:pt x="711009" y="169940"/>
                </a:cubicBezTo>
                <a:close/>
                <a:moveTo>
                  <a:pt x="896850" y="131345"/>
                </a:moveTo>
                <a:lnTo>
                  <a:pt x="894291" y="140553"/>
                </a:lnTo>
                <a:lnTo>
                  <a:pt x="894307" y="138534"/>
                </a:lnTo>
                <a:close/>
                <a:moveTo>
                  <a:pt x="3426181" y="120277"/>
                </a:moveTo>
                <a:cubicBezTo>
                  <a:pt x="3424467" y="126117"/>
                  <a:pt x="3419894" y="131076"/>
                  <a:pt x="3414532" y="133403"/>
                </a:cubicBezTo>
                <a:cubicBezTo>
                  <a:pt x="3415310" y="130304"/>
                  <a:pt x="3416593" y="128367"/>
                  <a:pt x="3418497" y="126532"/>
                </a:cubicBezTo>
                <a:cubicBezTo>
                  <a:pt x="3420400" y="124697"/>
                  <a:pt x="3422923" y="122964"/>
                  <a:pt x="3426181" y="120277"/>
                </a:cubicBezTo>
                <a:close/>
                <a:moveTo>
                  <a:pt x="398262" y="119657"/>
                </a:moveTo>
                <a:cubicBezTo>
                  <a:pt x="399303" y="126057"/>
                  <a:pt x="397188" y="132924"/>
                  <a:pt x="393107" y="137624"/>
                </a:cubicBezTo>
                <a:cubicBezTo>
                  <a:pt x="392428" y="134288"/>
                  <a:pt x="392771" y="131838"/>
                  <a:pt x="393756" y="129200"/>
                </a:cubicBezTo>
                <a:cubicBezTo>
                  <a:pt x="394742" y="126562"/>
                  <a:pt x="396369" y="123738"/>
                  <a:pt x="398262" y="119657"/>
                </a:cubicBezTo>
                <a:close/>
                <a:moveTo>
                  <a:pt x="592682" y="119332"/>
                </a:moveTo>
                <a:cubicBezTo>
                  <a:pt x="592641" y="123732"/>
                  <a:pt x="592735" y="127508"/>
                  <a:pt x="592595" y="127838"/>
                </a:cubicBezTo>
                <a:cubicBezTo>
                  <a:pt x="592524" y="128005"/>
                  <a:pt x="592395" y="127309"/>
                  <a:pt x="592162" y="125402"/>
                </a:cubicBezTo>
                <a:lnTo>
                  <a:pt x="591951" y="123471"/>
                </a:lnTo>
                <a:close/>
                <a:moveTo>
                  <a:pt x="3430910" y="115674"/>
                </a:moveTo>
                <a:cubicBezTo>
                  <a:pt x="3432772" y="119963"/>
                  <a:pt x="3427967" y="119500"/>
                  <a:pt x="3426181" y="120277"/>
                </a:cubicBezTo>
                <a:cubicBezTo>
                  <a:pt x="3425715" y="119205"/>
                  <a:pt x="3425929" y="118473"/>
                  <a:pt x="3426744" y="117801"/>
                </a:cubicBezTo>
                <a:cubicBezTo>
                  <a:pt x="3427557" y="117129"/>
                  <a:pt x="3428974" y="116514"/>
                  <a:pt x="3430910" y="115674"/>
                </a:cubicBezTo>
                <a:close/>
                <a:moveTo>
                  <a:pt x="400692" y="113062"/>
                </a:moveTo>
                <a:cubicBezTo>
                  <a:pt x="404453" y="116326"/>
                  <a:pt x="399625" y="118090"/>
                  <a:pt x="398262" y="119657"/>
                </a:cubicBezTo>
                <a:cubicBezTo>
                  <a:pt x="397324" y="118841"/>
                  <a:pt x="397194" y="118041"/>
                  <a:pt x="397667" y="117021"/>
                </a:cubicBezTo>
                <a:cubicBezTo>
                  <a:pt x="398142" y="116000"/>
                  <a:pt x="399217" y="114759"/>
                  <a:pt x="400692" y="113062"/>
                </a:cubicBezTo>
                <a:close/>
                <a:moveTo>
                  <a:pt x="3435639" y="111073"/>
                </a:moveTo>
                <a:cubicBezTo>
                  <a:pt x="3437501" y="115362"/>
                  <a:pt x="3432697" y="114898"/>
                  <a:pt x="3430910" y="115674"/>
                </a:cubicBezTo>
                <a:cubicBezTo>
                  <a:pt x="3430444" y="114602"/>
                  <a:pt x="3430658" y="113871"/>
                  <a:pt x="3431473" y="113200"/>
                </a:cubicBezTo>
                <a:cubicBezTo>
                  <a:pt x="3432287" y="112528"/>
                  <a:pt x="3433702" y="111914"/>
                  <a:pt x="3435639" y="111073"/>
                </a:cubicBezTo>
                <a:close/>
                <a:moveTo>
                  <a:pt x="403122" y="106467"/>
                </a:moveTo>
                <a:cubicBezTo>
                  <a:pt x="406882" y="109732"/>
                  <a:pt x="402053" y="111494"/>
                  <a:pt x="400692" y="113062"/>
                </a:cubicBezTo>
                <a:cubicBezTo>
                  <a:pt x="399752" y="112246"/>
                  <a:pt x="399622" y="111445"/>
                  <a:pt x="400096" y="110427"/>
                </a:cubicBezTo>
                <a:cubicBezTo>
                  <a:pt x="400568" y="109405"/>
                  <a:pt x="401647" y="108164"/>
                  <a:pt x="403122" y="106467"/>
                </a:cubicBezTo>
                <a:close/>
                <a:moveTo>
                  <a:pt x="821590" y="83664"/>
                </a:moveTo>
                <a:lnTo>
                  <a:pt x="822533" y="108798"/>
                </a:lnTo>
                <a:lnTo>
                  <a:pt x="822433" y="132813"/>
                </a:lnTo>
                <a:lnTo>
                  <a:pt x="817445" y="143244"/>
                </a:lnTo>
                <a:lnTo>
                  <a:pt x="815546" y="148086"/>
                </a:lnTo>
                <a:lnTo>
                  <a:pt x="816895" y="96215"/>
                </a:lnTo>
                <a:lnTo>
                  <a:pt x="818823" y="90386"/>
                </a:lnTo>
                <a:close/>
                <a:moveTo>
                  <a:pt x="627605" y="83622"/>
                </a:moveTo>
                <a:cubicBezTo>
                  <a:pt x="626601" y="85992"/>
                  <a:pt x="626097" y="87177"/>
                  <a:pt x="625910" y="87621"/>
                </a:cubicBezTo>
                <a:cubicBezTo>
                  <a:pt x="625346" y="88954"/>
                  <a:pt x="627605" y="83622"/>
                  <a:pt x="627605" y="83622"/>
                </a:cubicBezTo>
                <a:close/>
                <a:moveTo>
                  <a:pt x="3503955" y="67820"/>
                </a:moveTo>
                <a:lnTo>
                  <a:pt x="3498057" y="74581"/>
                </a:lnTo>
                <a:lnTo>
                  <a:pt x="3498888" y="72877"/>
                </a:lnTo>
                <a:close/>
                <a:moveTo>
                  <a:pt x="448881" y="33508"/>
                </a:moveTo>
                <a:lnTo>
                  <a:pt x="446321" y="42715"/>
                </a:lnTo>
                <a:lnTo>
                  <a:pt x="446336" y="40694"/>
                </a:lnTo>
                <a:close/>
                <a:moveTo>
                  <a:pt x="640015" y="0"/>
                </a:moveTo>
                <a:lnTo>
                  <a:pt x="641086" y="26826"/>
                </a:lnTo>
                <a:lnTo>
                  <a:pt x="640118" y="35136"/>
                </a:lnTo>
                <a:cubicBezTo>
                  <a:pt x="639671" y="37797"/>
                  <a:pt x="639197" y="39333"/>
                  <a:pt x="638727" y="38924"/>
                </a:cubicBezTo>
                <a:lnTo>
                  <a:pt x="641547" y="38385"/>
                </a:lnTo>
                <a:lnTo>
                  <a:pt x="642982" y="74278"/>
                </a:lnTo>
                <a:lnTo>
                  <a:pt x="640247" y="84676"/>
                </a:lnTo>
                <a:cubicBezTo>
                  <a:pt x="638392" y="91256"/>
                  <a:pt x="636123" y="98734"/>
                  <a:pt x="633011" y="108172"/>
                </a:cubicBezTo>
                <a:cubicBezTo>
                  <a:pt x="632172" y="112938"/>
                  <a:pt x="618366" y="152259"/>
                  <a:pt x="627825" y="137566"/>
                </a:cubicBezTo>
                <a:cubicBezTo>
                  <a:pt x="634334" y="126271"/>
                  <a:pt x="639750" y="96614"/>
                  <a:pt x="643311" y="88713"/>
                </a:cubicBezTo>
                <a:lnTo>
                  <a:pt x="643536" y="88189"/>
                </a:lnTo>
                <a:lnTo>
                  <a:pt x="643927" y="97973"/>
                </a:lnTo>
                <a:cubicBezTo>
                  <a:pt x="648739" y="155489"/>
                  <a:pt x="635919" y="209121"/>
                  <a:pt x="643277" y="268002"/>
                </a:cubicBezTo>
                <a:cubicBezTo>
                  <a:pt x="644783" y="257988"/>
                  <a:pt x="644750" y="244003"/>
                  <a:pt x="647275" y="247498"/>
                </a:cubicBezTo>
                <a:lnTo>
                  <a:pt x="650448" y="256595"/>
                </a:lnTo>
                <a:lnTo>
                  <a:pt x="637620" y="307319"/>
                </a:lnTo>
                <a:lnTo>
                  <a:pt x="651111" y="270217"/>
                </a:lnTo>
                <a:lnTo>
                  <a:pt x="651172" y="272751"/>
                </a:lnTo>
                <a:cubicBezTo>
                  <a:pt x="651264" y="292656"/>
                  <a:pt x="651007" y="323241"/>
                  <a:pt x="654765" y="331895"/>
                </a:cubicBezTo>
                <a:cubicBezTo>
                  <a:pt x="663648" y="296165"/>
                  <a:pt x="660564" y="280078"/>
                  <a:pt x="664387" y="247684"/>
                </a:cubicBezTo>
                <a:cubicBezTo>
                  <a:pt x="667133" y="203074"/>
                  <a:pt x="667440" y="240477"/>
                  <a:pt x="674033" y="255656"/>
                </a:cubicBezTo>
                <a:cubicBezTo>
                  <a:pt x="679045" y="267194"/>
                  <a:pt x="670950" y="239571"/>
                  <a:pt x="678050" y="246176"/>
                </a:cubicBezTo>
                <a:cubicBezTo>
                  <a:pt x="685150" y="252782"/>
                  <a:pt x="677737" y="277662"/>
                  <a:pt x="678815" y="289880"/>
                </a:cubicBezTo>
                <a:cubicBezTo>
                  <a:pt x="676806" y="303230"/>
                  <a:pt x="673407" y="318630"/>
                  <a:pt x="676068" y="334489"/>
                </a:cubicBezTo>
                <a:cubicBezTo>
                  <a:pt x="676068" y="334489"/>
                  <a:pt x="681585" y="337452"/>
                  <a:pt x="683168" y="341094"/>
                </a:cubicBezTo>
                <a:cubicBezTo>
                  <a:pt x="683626" y="347393"/>
                  <a:pt x="683933" y="384798"/>
                  <a:pt x="683427" y="393371"/>
                </a:cubicBezTo>
                <a:cubicBezTo>
                  <a:pt x="690672" y="437761"/>
                  <a:pt x="691803" y="366215"/>
                  <a:pt x="694237" y="353091"/>
                </a:cubicBezTo>
                <a:cubicBezTo>
                  <a:pt x="695168" y="327522"/>
                  <a:pt x="694436" y="307113"/>
                  <a:pt x="698452" y="297631"/>
                </a:cubicBezTo>
                <a:cubicBezTo>
                  <a:pt x="705328" y="258033"/>
                  <a:pt x="704677" y="228821"/>
                  <a:pt x="711976" y="189449"/>
                </a:cubicBezTo>
                <a:cubicBezTo>
                  <a:pt x="715793" y="225946"/>
                  <a:pt x="708838" y="257123"/>
                  <a:pt x="709144" y="294529"/>
                </a:cubicBezTo>
                <a:cubicBezTo>
                  <a:pt x="708558" y="311903"/>
                  <a:pt x="704196" y="329579"/>
                  <a:pt x="710789" y="344757"/>
                </a:cubicBezTo>
                <a:cubicBezTo>
                  <a:pt x="714920" y="349767"/>
                  <a:pt x="717466" y="351136"/>
                  <a:pt x="718509" y="357283"/>
                </a:cubicBezTo>
                <a:cubicBezTo>
                  <a:pt x="721169" y="373142"/>
                  <a:pt x="711555" y="388461"/>
                  <a:pt x="713250" y="406594"/>
                </a:cubicBezTo>
                <a:cubicBezTo>
                  <a:pt x="714213" y="404319"/>
                  <a:pt x="728495" y="408730"/>
                  <a:pt x="727371" y="411385"/>
                </a:cubicBezTo>
                <a:cubicBezTo>
                  <a:pt x="730439" y="415826"/>
                  <a:pt x="727235" y="429235"/>
                  <a:pt x="724786" y="442700"/>
                </a:cubicBezTo>
                <a:lnTo>
                  <a:pt x="723515" y="453639"/>
                </a:lnTo>
                <a:lnTo>
                  <a:pt x="730827" y="449884"/>
                </a:lnTo>
                <a:lnTo>
                  <a:pt x="730901" y="448253"/>
                </a:lnTo>
                <a:cubicBezTo>
                  <a:pt x="730801" y="439878"/>
                  <a:pt x="730282" y="431570"/>
                  <a:pt x="732542" y="422543"/>
                </a:cubicBezTo>
                <a:cubicBezTo>
                  <a:pt x="739955" y="397661"/>
                  <a:pt x="743435" y="373460"/>
                  <a:pt x="744172" y="342203"/>
                </a:cubicBezTo>
                <a:cubicBezTo>
                  <a:pt x="749810" y="290764"/>
                  <a:pt x="748019" y="401992"/>
                  <a:pt x="750567" y="403359"/>
                </a:cubicBezTo>
                <a:lnTo>
                  <a:pt x="765000" y="376663"/>
                </a:lnTo>
                <a:cubicBezTo>
                  <a:pt x="767546" y="378031"/>
                  <a:pt x="763217" y="418999"/>
                  <a:pt x="763217" y="418999"/>
                </a:cubicBezTo>
                <a:cubicBezTo>
                  <a:pt x="763401" y="424101"/>
                  <a:pt x="763188" y="428294"/>
                  <a:pt x="762815" y="431961"/>
                </a:cubicBezTo>
                <a:lnTo>
                  <a:pt x="762188" y="436449"/>
                </a:lnTo>
                <a:lnTo>
                  <a:pt x="766055" y="435272"/>
                </a:lnTo>
                <a:lnTo>
                  <a:pt x="766641" y="430903"/>
                </a:lnTo>
                <a:cubicBezTo>
                  <a:pt x="768147" y="418736"/>
                  <a:pt x="769472" y="407925"/>
                  <a:pt x="770745" y="408609"/>
                </a:cubicBezTo>
                <a:cubicBezTo>
                  <a:pt x="771382" y="408952"/>
                  <a:pt x="772032" y="412181"/>
                  <a:pt x="772732" y="416159"/>
                </a:cubicBezTo>
                <a:lnTo>
                  <a:pt x="773355" y="419431"/>
                </a:lnTo>
                <a:lnTo>
                  <a:pt x="769667" y="434172"/>
                </a:lnTo>
                <a:lnTo>
                  <a:pt x="775247" y="432474"/>
                </a:lnTo>
                <a:lnTo>
                  <a:pt x="776093" y="429591"/>
                </a:lnTo>
                <a:lnTo>
                  <a:pt x="777720" y="431719"/>
                </a:lnTo>
                <a:lnTo>
                  <a:pt x="777878" y="431671"/>
                </a:lnTo>
                <a:lnTo>
                  <a:pt x="779483" y="426534"/>
                </a:lnTo>
                <a:cubicBezTo>
                  <a:pt x="780071" y="423698"/>
                  <a:pt x="780693" y="419714"/>
                  <a:pt x="781355" y="414307"/>
                </a:cubicBezTo>
                <a:lnTo>
                  <a:pt x="781834" y="410104"/>
                </a:lnTo>
                <a:lnTo>
                  <a:pt x="789017" y="385830"/>
                </a:lnTo>
                <a:cubicBezTo>
                  <a:pt x="792540" y="375115"/>
                  <a:pt x="796565" y="364466"/>
                  <a:pt x="801584" y="353937"/>
                </a:cubicBezTo>
                <a:lnTo>
                  <a:pt x="800759" y="358444"/>
                </a:lnTo>
                <a:lnTo>
                  <a:pt x="817749" y="304423"/>
                </a:lnTo>
                <a:cubicBezTo>
                  <a:pt x="825300" y="280059"/>
                  <a:pt x="832813" y="256689"/>
                  <a:pt x="841077" y="235463"/>
                </a:cubicBezTo>
                <a:cubicBezTo>
                  <a:pt x="835142" y="261919"/>
                  <a:pt x="826402" y="290977"/>
                  <a:pt x="817227" y="317368"/>
                </a:cubicBezTo>
                <a:lnTo>
                  <a:pt x="810160" y="345132"/>
                </a:lnTo>
                <a:cubicBezTo>
                  <a:pt x="811178" y="346016"/>
                  <a:pt x="812449" y="345344"/>
                  <a:pt x="813794" y="343762"/>
                </a:cubicBezTo>
                <a:lnTo>
                  <a:pt x="814411" y="342733"/>
                </a:lnTo>
                <a:lnTo>
                  <a:pt x="816967" y="334089"/>
                </a:lnTo>
                <a:lnTo>
                  <a:pt x="816832" y="337930"/>
                </a:lnTo>
                <a:lnTo>
                  <a:pt x="816789" y="338769"/>
                </a:lnTo>
                <a:lnTo>
                  <a:pt x="817883" y="336949"/>
                </a:lnTo>
                <a:cubicBezTo>
                  <a:pt x="820523" y="331453"/>
                  <a:pt x="822759" y="324921"/>
                  <a:pt x="823181" y="322538"/>
                </a:cubicBezTo>
                <a:cubicBezTo>
                  <a:pt x="843732" y="263421"/>
                  <a:pt x="858650" y="191170"/>
                  <a:pt x="881979" y="140879"/>
                </a:cubicBezTo>
                <a:cubicBezTo>
                  <a:pt x="872446" y="194902"/>
                  <a:pt x="846159" y="256826"/>
                  <a:pt x="833158" y="311045"/>
                </a:cubicBezTo>
                <a:cubicBezTo>
                  <a:pt x="836956" y="294644"/>
                  <a:pt x="828527" y="323974"/>
                  <a:pt x="832083" y="324312"/>
                </a:cubicBezTo>
                <a:cubicBezTo>
                  <a:pt x="838564" y="324443"/>
                  <a:pt x="835039" y="312677"/>
                  <a:pt x="835039" y="312677"/>
                </a:cubicBezTo>
                <a:cubicBezTo>
                  <a:pt x="845735" y="280735"/>
                  <a:pt x="855637" y="249710"/>
                  <a:pt x="865640" y="219513"/>
                </a:cubicBezTo>
                <a:lnTo>
                  <a:pt x="886626" y="160233"/>
                </a:lnTo>
                <a:lnTo>
                  <a:pt x="886189" y="169240"/>
                </a:lnTo>
                <a:lnTo>
                  <a:pt x="886209" y="169638"/>
                </a:lnTo>
                <a:lnTo>
                  <a:pt x="885466" y="172309"/>
                </a:lnTo>
                <a:cubicBezTo>
                  <a:pt x="883037" y="178904"/>
                  <a:pt x="870528" y="212934"/>
                  <a:pt x="872408" y="214567"/>
                </a:cubicBezTo>
                <a:cubicBezTo>
                  <a:pt x="878363" y="219736"/>
                  <a:pt x="888991" y="184073"/>
                  <a:pt x="886270" y="187209"/>
                </a:cubicBezTo>
                <a:lnTo>
                  <a:pt x="887142" y="184167"/>
                </a:lnTo>
                <a:lnTo>
                  <a:pt x="890358" y="187547"/>
                </a:lnTo>
                <a:cubicBezTo>
                  <a:pt x="891241" y="185986"/>
                  <a:pt x="891897" y="182089"/>
                  <a:pt x="892405" y="177126"/>
                </a:cubicBezTo>
                <a:lnTo>
                  <a:pt x="893275" y="164369"/>
                </a:lnTo>
                <a:lnTo>
                  <a:pt x="896285" y="156050"/>
                </a:lnTo>
                <a:cubicBezTo>
                  <a:pt x="902247" y="152980"/>
                  <a:pt x="892233" y="184138"/>
                  <a:pt x="892233" y="184138"/>
                </a:cubicBezTo>
                <a:cubicBezTo>
                  <a:pt x="872136" y="242732"/>
                  <a:pt x="857256" y="295319"/>
                  <a:pt x="841768" y="344172"/>
                </a:cubicBezTo>
                <a:cubicBezTo>
                  <a:pt x="841453" y="345960"/>
                  <a:pt x="838323" y="354903"/>
                  <a:pt x="834924" y="365575"/>
                </a:cubicBezTo>
                <a:lnTo>
                  <a:pt x="832313" y="374061"/>
                </a:lnTo>
                <a:lnTo>
                  <a:pt x="832887" y="373668"/>
                </a:lnTo>
                <a:cubicBezTo>
                  <a:pt x="834851" y="372338"/>
                  <a:pt x="836938" y="370985"/>
                  <a:pt x="838720" y="370066"/>
                </a:cubicBezTo>
                <a:lnTo>
                  <a:pt x="840811" y="369537"/>
                </a:lnTo>
                <a:lnTo>
                  <a:pt x="852519" y="333926"/>
                </a:lnTo>
                <a:cubicBezTo>
                  <a:pt x="859237" y="312500"/>
                  <a:pt x="865745" y="291237"/>
                  <a:pt x="872910" y="269058"/>
                </a:cubicBezTo>
                <a:cubicBezTo>
                  <a:pt x="874272" y="267492"/>
                  <a:pt x="883484" y="221434"/>
                  <a:pt x="888311" y="219671"/>
                </a:cubicBezTo>
                <a:cubicBezTo>
                  <a:pt x="892650" y="220688"/>
                  <a:pt x="891374" y="228171"/>
                  <a:pt x="889013" y="235398"/>
                </a:cubicBezTo>
                <a:lnTo>
                  <a:pt x="887917" y="238243"/>
                </a:lnTo>
                <a:lnTo>
                  <a:pt x="888429" y="243458"/>
                </a:lnTo>
                <a:cubicBezTo>
                  <a:pt x="888838" y="254573"/>
                  <a:pt x="888267" y="272136"/>
                  <a:pt x="888614" y="275466"/>
                </a:cubicBezTo>
                <a:cubicBezTo>
                  <a:pt x="888284" y="287624"/>
                  <a:pt x="888234" y="297196"/>
                  <a:pt x="888340" y="305574"/>
                </a:cubicBezTo>
                <a:lnTo>
                  <a:pt x="888468" y="309959"/>
                </a:lnTo>
                <a:lnTo>
                  <a:pt x="879444" y="341945"/>
                </a:lnTo>
                <a:lnTo>
                  <a:pt x="883749" y="301712"/>
                </a:lnTo>
                <a:cubicBezTo>
                  <a:pt x="884729" y="293861"/>
                  <a:pt x="882920" y="271154"/>
                  <a:pt x="883385" y="253797"/>
                </a:cubicBezTo>
                <a:lnTo>
                  <a:pt x="883931" y="248075"/>
                </a:lnTo>
                <a:lnTo>
                  <a:pt x="883786" y="248398"/>
                </a:lnTo>
                <a:cubicBezTo>
                  <a:pt x="883426" y="249164"/>
                  <a:pt x="883210" y="249601"/>
                  <a:pt x="883210" y="249601"/>
                </a:cubicBezTo>
                <a:cubicBezTo>
                  <a:pt x="870399" y="293790"/>
                  <a:pt x="862620" y="323282"/>
                  <a:pt x="852105" y="358773"/>
                </a:cubicBezTo>
                <a:lnTo>
                  <a:pt x="845603" y="380006"/>
                </a:lnTo>
                <a:lnTo>
                  <a:pt x="846320" y="388837"/>
                </a:lnTo>
                <a:lnTo>
                  <a:pt x="846439" y="391791"/>
                </a:lnTo>
                <a:lnTo>
                  <a:pt x="848733" y="385257"/>
                </a:lnTo>
                <a:cubicBezTo>
                  <a:pt x="850028" y="381779"/>
                  <a:pt x="851507" y="378054"/>
                  <a:pt x="853324" y="373905"/>
                </a:cubicBezTo>
                <a:cubicBezTo>
                  <a:pt x="852708" y="380469"/>
                  <a:pt x="851437" y="386839"/>
                  <a:pt x="849809" y="393084"/>
                </a:cubicBezTo>
                <a:lnTo>
                  <a:pt x="846785" y="402954"/>
                </a:lnTo>
                <a:lnTo>
                  <a:pt x="846924" y="421393"/>
                </a:lnTo>
                <a:cubicBezTo>
                  <a:pt x="846867" y="427756"/>
                  <a:pt x="846728" y="432773"/>
                  <a:pt x="846602" y="434917"/>
                </a:cubicBezTo>
                <a:cubicBezTo>
                  <a:pt x="847372" y="438939"/>
                  <a:pt x="848105" y="440997"/>
                  <a:pt x="848805" y="441527"/>
                </a:cubicBezTo>
                <a:lnTo>
                  <a:pt x="850349" y="439564"/>
                </a:lnTo>
                <a:lnTo>
                  <a:pt x="851469" y="435827"/>
                </a:lnTo>
                <a:lnTo>
                  <a:pt x="852710" y="429816"/>
                </a:lnTo>
                <a:cubicBezTo>
                  <a:pt x="855768" y="410549"/>
                  <a:pt x="858485" y="374731"/>
                  <a:pt x="861934" y="376582"/>
                </a:cubicBezTo>
                <a:cubicBezTo>
                  <a:pt x="863448" y="376697"/>
                  <a:pt x="864506" y="380349"/>
                  <a:pt x="865285" y="385292"/>
                </a:cubicBezTo>
                <a:lnTo>
                  <a:pt x="865812" y="390435"/>
                </a:lnTo>
                <a:lnTo>
                  <a:pt x="864422" y="395385"/>
                </a:lnTo>
                <a:lnTo>
                  <a:pt x="872790" y="371108"/>
                </a:lnTo>
                <a:cubicBezTo>
                  <a:pt x="869528" y="392667"/>
                  <a:pt x="864326" y="411386"/>
                  <a:pt x="858702" y="429325"/>
                </a:cubicBezTo>
                <a:lnTo>
                  <a:pt x="853582" y="445806"/>
                </a:lnTo>
                <a:lnTo>
                  <a:pt x="854357" y="446260"/>
                </a:lnTo>
                <a:lnTo>
                  <a:pt x="866360" y="403477"/>
                </a:lnTo>
                <a:lnTo>
                  <a:pt x="866955" y="401612"/>
                </a:lnTo>
                <a:lnTo>
                  <a:pt x="866968" y="401747"/>
                </a:lnTo>
                <a:cubicBezTo>
                  <a:pt x="867772" y="412303"/>
                  <a:pt x="868176" y="419038"/>
                  <a:pt x="869605" y="403978"/>
                </a:cubicBezTo>
                <a:lnTo>
                  <a:pt x="873670" y="380550"/>
                </a:lnTo>
                <a:lnTo>
                  <a:pt x="887451" y="337329"/>
                </a:lnTo>
                <a:lnTo>
                  <a:pt x="889103" y="331272"/>
                </a:lnTo>
                <a:lnTo>
                  <a:pt x="889863" y="352596"/>
                </a:lnTo>
                <a:lnTo>
                  <a:pt x="890016" y="361078"/>
                </a:lnTo>
                <a:lnTo>
                  <a:pt x="893136" y="352934"/>
                </a:lnTo>
                <a:cubicBezTo>
                  <a:pt x="898553" y="340050"/>
                  <a:pt x="904915" y="328568"/>
                  <a:pt x="899834" y="351986"/>
                </a:cubicBezTo>
                <a:lnTo>
                  <a:pt x="890054" y="394428"/>
                </a:lnTo>
                <a:lnTo>
                  <a:pt x="889887" y="405908"/>
                </a:lnTo>
                <a:lnTo>
                  <a:pt x="890249" y="420977"/>
                </a:lnTo>
                <a:lnTo>
                  <a:pt x="897751" y="393867"/>
                </a:lnTo>
                <a:lnTo>
                  <a:pt x="899664" y="386936"/>
                </a:lnTo>
                <a:lnTo>
                  <a:pt x="899541" y="381293"/>
                </a:lnTo>
                <a:cubicBezTo>
                  <a:pt x="898929" y="368723"/>
                  <a:pt x="898156" y="358096"/>
                  <a:pt x="904609" y="359467"/>
                </a:cubicBezTo>
                <a:cubicBezTo>
                  <a:pt x="903972" y="359125"/>
                  <a:pt x="903953" y="361093"/>
                  <a:pt x="904323" y="364390"/>
                </a:cubicBezTo>
                <a:lnTo>
                  <a:pt x="904894" y="367983"/>
                </a:lnTo>
                <a:lnTo>
                  <a:pt x="908815" y="353771"/>
                </a:lnTo>
                <a:lnTo>
                  <a:pt x="910700" y="372689"/>
                </a:lnTo>
                <a:cubicBezTo>
                  <a:pt x="919335" y="397808"/>
                  <a:pt x="919809" y="365942"/>
                  <a:pt x="918652" y="345305"/>
                </a:cubicBezTo>
                <a:lnTo>
                  <a:pt x="919325" y="317974"/>
                </a:lnTo>
                <a:lnTo>
                  <a:pt x="924751" y="299868"/>
                </a:lnTo>
                <a:lnTo>
                  <a:pt x="925397" y="297682"/>
                </a:lnTo>
                <a:lnTo>
                  <a:pt x="925785" y="308634"/>
                </a:lnTo>
                <a:cubicBezTo>
                  <a:pt x="926376" y="323384"/>
                  <a:pt x="926700" y="337989"/>
                  <a:pt x="925753" y="351910"/>
                </a:cubicBezTo>
                <a:cubicBezTo>
                  <a:pt x="925674" y="359782"/>
                  <a:pt x="925220" y="368005"/>
                  <a:pt x="924618" y="376423"/>
                </a:cubicBezTo>
                <a:lnTo>
                  <a:pt x="923181" y="394636"/>
                </a:lnTo>
                <a:lnTo>
                  <a:pt x="924339" y="394677"/>
                </a:lnTo>
                <a:cubicBezTo>
                  <a:pt x="926630" y="394800"/>
                  <a:pt x="928145" y="394916"/>
                  <a:pt x="928145" y="394916"/>
                </a:cubicBezTo>
                <a:cubicBezTo>
                  <a:pt x="930073" y="390365"/>
                  <a:pt x="928881" y="363658"/>
                  <a:pt x="932898" y="354175"/>
                </a:cubicBezTo>
                <a:cubicBezTo>
                  <a:pt x="932898" y="354175"/>
                  <a:pt x="937448" y="343432"/>
                  <a:pt x="938431" y="355946"/>
                </a:cubicBezTo>
                <a:lnTo>
                  <a:pt x="938531" y="359865"/>
                </a:lnTo>
                <a:lnTo>
                  <a:pt x="938909" y="358975"/>
                </a:lnTo>
                <a:cubicBezTo>
                  <a:pt x="939254" y="350782"/>
                  <a:pt x="937831" y="346760"/>
                  <a:pt x="936790" y="340613"/>
                </a:cubicBezTo>
                <a:cubicBezTo>
                  <a:pt x="937752" y="338338"/>
                  <a:pt x="943777" y="332729"/>
                  <a:pt x="943858" y="323927"/>
                </a:cubicBezTo>
                <a:cubicBezTo>
                  <a:pt x="944203" y="315733"/>
                  <a:pt x="940499" y="293727"/>
                  <a:pt x="944057" y="277948"/>
                </a:cubicBezTo>
                <a:cubicBezTo>
                  <a:pt x="948924" y="251700"/>
                  <a:pt x="950653" y="293129"/>
                  <a:pt x="950147" y="301702"/>
                </a:cubicBezTo>
                <a:cubicBezTo>
                  <a:pt x="951648" y="314145"/>
                  <a:pt x="949376" y="326890"/>
                  <a:pt x="949834" y="333188"/>
                </a:cubicBezTo>
                <a:cubicBezTo>
                  <a:pt x="950624" y="335009"/>
                  <a:pt x="952400" y="336661"/>
                  <a:pt x="954054" y="338597"/>
                </a:cubicBezTo>
                <a:lnTo>
                  <a:pt x="955891" y="342333"/>
                </a:lnTo>
                <a:lnTo>
                  <a:pt x="957160" y="334984"/>
                </a:lnTo>
                <a:cubicBezTo>
                  <a:pt x="958039" y="331106"/>
                  <a:pt x="959007" y="328513"/>
                  <a:pt x="960031" y="328249"/>
                </a:cubicBezTo>
                <a:cubicBezTo>
                  <a:pt x="960470" y="328134"/>
                  <a:pt x="960864" y="328491"/>
                  <a:pt x="961216" y="329220"/>
                </a:cubicBezTo>
                <a:lnTo>
                  <a:pt x="961344" y="329658"/>
                </a:lnTo>
                <a:lnTo>
                  <a:pt x="961834" y="319615"/>
                </a:lnTo>
                <a:cubicBezTo>
                  <a:pt x="962339" y="311042"/>
                  <a:pt x="966355" y="301561"/>
                  <a:pt x="968788" y="288438"/>
                </a:cubicBezTo>
                <a:cubicBezTo>
                  <a:pt x="969638" y="271670"/>
                  <a:pt x="966049" y="264157"/>
                  <a:pt x="972612" y="256042"/>
                </a:cubicBezTo>
                <a:cubicBezTo>
                  <a:pt x="978635" y="250432"/>
                  <a:pt x="986274" y="254537"/>
                  <a:pt x="988201" y="249985"/>
                </a:cubicBezTo>
                <a:cubicBezTo>
                  <a:pt x="993182" y="238228"/>
                  <a:pt x="988908" y="195433"/>
                  <a:pt x="989333" y="178438"/>
                </a:cubicBezTo>
                <a:lnTo>
                  <a:pt x="989836" y="150913"/>
                </a:lnTo>
                <a:lnTo>
                  <a:pt x="991639" y="148136"/>
                </a:lnTo>
                <a:lnTo>
                  <a:pt x="996076" y="139707"/>
                </a:lnTo>
                <a:lnTo>
                  <a:pt x="996198" y="148551"/>
                </a:lnTo>
                <a:cubicBezTo>
                  <a:pt x="996442" y="190868"/>
                  <a:pt x="996676" y="234286"/>
                  <a:pt x="997881" y="281250"/>
                </a:cubicBezTo>
                <a:cubicBezTo>
                  <a:pt x="997536" y="289445"/>
                  <a:pt x="998268" y="309855"/>
                  <a:pt x="998299" y="333148"/>
                </a:cubicBezTo>
                <a:cubicBezTo>
                  <a:pt x="997793" y="341720"/>
                  <a:pt x="996205" y="406970"/>
                  <a:pt x="1000992" y="372299"/>
                </a:cubicBezTo>
                <a:cubicBezTo>
                  <a:pt x="1005400" y="339753"/>
                  <a:pt x="1003112" y="390662"/>
                  <a:pt x="1003730" y="396580"/>
                </a:cubicBezTo>
                <a:cubicBezTo>
                  <a:pt x="1004086" y="397586"/>
                  <a:pt x="1004835" y="399124"/>
                  <a:pt x="1005813" y="400848"/>
                </a:cubicBezTo>
                <a:lnTo>
                  <a:pt x="1006937" y="402602"/>
                </a:lnTo>
                <a:lnTo>
                  <a:pt x="1013666" y="382724"/>
                </a:lnTo>
                <a:lnTo>
                  <a:pt x="1017853" y="373444"/>
                </a:lnTo>
                <a:lnTo>
                  <a:pt x="1017853" y="373383"/>
                </a:lnTo>
                <a:cubicBezTo>
                  <a:pt x="1018321" y="354141"/>
                  <a:pt x="1018731" y="334110"/>
                  <a:pt x="1018984" y="329825"/>
                </a:cubicBezTo>
                <a:cubicBezTo>
                  <a:pt x="1021761" y="308506"/>
                  <a:pt x="1023312" y="288856"/>
                  <a:pt x="1026709" y="273458"/>
                </a:cubicBezTo>
                <a:cubicBezTo>
                  <a:pt x="1027673" y="271183"/>
                  <a:pt x="1033272" y="265344"/>
                  <a:pt x="1034235" y="263069"/>
                </a:cubicBezTo>
                <a:cubicBezTo>
                  <a:pt x="1040686" y="240463"/>
                  <a:pt x="1026258" y="198268"/>
                  <a:pt x="1035286" y="200324"/>
                </a:cubicBezTo>
                <a:cubicBezTo>
                  <a:pt x="1035286" y="200324"/>
                  <a:pt x="1037487" y="209885"/>
                  <a:pt x="1040652" y="217170"/>
                </a:cubicBezTo>
                <a:lnTo>
                  <a:pt x="1039370" y="216270"/>
                </a:lnTo>
                <a:lnTo>
                  <a:pt x="1039070" y="213527"/>
                </a:lnTo>
                <a:cubicBezTo>
                  <a:pt x="1038587" y="214666"/>
                  <a:pt x="1038347" y="215235"/>
                  <a:pt x="1038545" y="215689"/>
                </a:cubicBezTo>
                <a:lnTo>
                  <a:pt x="1039370" y="216270"/>
                </a:lnTo>
                <a:lnTo>
                  <a:pt x="1039921" y="221310"/>
                </a:lnTo>
                <a:lnTo>
                  <a:pt x="1039347" y="224558"/>
                </a:lnTo>
                <a:cubicBezTo>
                  <a:pt x="1039347" y="226710"/>
                  <a:pt x="1039608" y="228247"/>
                  <a:pt x="1039608" y="228247"/>
                </a:cubicBezTo>
                <a:cubicBezTo>
                  <a:pt x="1039608" y="228247"/>
                  <a:pt x="1047246" y="232350"/>
                  <a:pt x="1048129" y="238875"/>
                </a:cubicBezTo>
                <a:cubicBezTo>
                  <a:pt x="1051752" y="252458"/>
                  <a:pt x="1046967" y="287129"/>
                  <a:pt x="1048044" y="299344"/>
                </a:cubicBezTo>
                <a:cubicBezTo>
                  <a:pt x="1047079" y="301620"/>
                  <a:pt x="1052597" y="304584"/>
                  <a:pt x="1054180" y="308227"/>
                </a:cubicBezTo>
                <a:cubicBezTo>
                  <a:pt x="1058084" y="321147"/>
                  <a:pt x="1054844" y="343322"/>
                  <a:pt x="1053469" y="362309"/>
                </a:cubicBezTo>
                <a:lnTo>
                  <a:pt x="1053196" y="373562"/>
                </a:lnTo>
                <a:lnTo>
                  <a:pt x="1055157" y="370935"/>
                </a:lnTo>
                <a:cubicBezTo>
                  <a:pt x="1056681" y="368707"/>
                  <a:pt x="1057968" y="366275"/>
                  <a:pt x="1057029" y="365458"/>
                </a:cubicBezTo>
                <a:cubicBezTo>
                  <a:pt x="1058907" y="367092"/>
                  <a:pt x="1054562" y="391720"/>
                  <a:pt x="1049696" y="413149"/>
                </a:cubicBezTo>
                <a:lnTo>
                  <a:pt x="1049396" y="413393"/>
                </a:lnTo>
                <a:lnTo>
                  <a:pt x="1049301" y="414767"/>
                </a:lnTo>
                <a:lnTo>
                  <a:pt x="1049696" y="413149"/>
                </a:lnTo>
                <a:lnTo>
                  <a:pt x="1052384" y="412309"/>
                </a:lnTo>
                <a:lnTo>
                  <a:pt x="1050896" y="426830"/>
                </a:lnTo>
                <a:lnTo>
                  <a:pt x="1048114" y="435984"/>
                </a:lnTo>
                <a:lnTo>
                  <a:pt x="1047981" y="451999"/>
                </a:lnTo>
                <a:cubicBezTo>
                  <a:pt x="1047981" y="451999"/>
                  <a:pt x="1048438" y="458297"/>
                  <a:pt x="1051409" y="459892"/>
                </a:cubicBezTo>
                <a:cubicBezTo>
                  <a:pt x="1059556" y="455422"/>
                  <a:pt x="1056166" y="401930"/>
                  <a:pt x="1057634" y="391081"/>
                </a:cubicBezTo>
                <a:cubicBezTo>
                  <a:pt x="1063378" y="332018"/>
                  <a:pt x="1065596" y="273276"/>
                  <a:pt x="1066330" y="214203"/>
                </a:cubicBezTo>
                <a:lnTo>
                  <a:pt x="1066216" y="123733"/>
                </a:lnTo>
                <a:lnTo>
                  <a:pt x="1068943" y="117968"/>
                </a:lnTo>
                <a:lnTo>
                  <a:pt x="1074515" y="104097"/>
                </a:lnTo>
                <a:lnTo>
                  <a:pt x="1076475" y="132599"/>
                </a:lnTo>
                <a:lnTo>
                  <a:pt x="1078671" y="105098"/>
                </a:lnTo>
                <a:lnTo>
                  <a:pt x="1085090" y="106966"/>
                </a:lnTo>
                <a:cubicBezTo>
                  <a:pt x="1083502" y="108794"/>
                  <a:pt x="1082143" y="110361"/>
                  <a:pt x="1082143" y="110361"/>
                </a:cubicBezTo>
                <a:cubicBezTo>
                  <a:pt x="1089164" y="110502"/>
                  <a:pt x="1087283" y="108869"/>
                  <a:pt x="1085090" y="106966"/>
                </a:cubicBezTo>
                <a:lnTo>
                  <a:pt x="1087986" y="97839"/>
                </a:lnTo>
                <a:lnTo>
                  <a:pt x="1089056" y="124665"/>
                </a:lnTo>
                <a:lnTo>
                  <a:pt x="1088090" y="132974"/>
                </a:lnTo>
                <a:cubicBezTo>
                  <a:pt x="1087642" y="135636"/>
                  <a:pt x="1087167" y="137170"/>
                  <a:pt x="1086697" y="136762"/>
                </a:cubicBezTo>
                <a:lnTo>
                  <a:pt x="1089519" y="136224"/>
                </a:lnTo>
                <a:lnTo>
                  <a:pt x="1090952" y="172117"/>
                </a:lnTo>
                <a:lnTo>
                  <a:pt x="1088218" y="182516"/>
                </a:lnTo>
                <a:cubicBezTo>
                  <a:pt x="1086362" y="189094"/>
                  <a:pt x="1084093" y="196571"/>
                  <a:pt x="1080983" y="206011"/>
                </a:cubicBezTo>
                <a:cubicBezTo>
                  <a:pt x="1080143" y="210776"/>
                  <a:pt x="1066337" y="250097"/>
                  <a:pt x="1075796" y="235405"/>
                </a:cubicBezTo>
                <a:cubicBezTo>
                  <a:pt x="1082307" y="224108"/>
                  <a:pt x="1087721" y="194452"/>
                  <a:pt x="1091282" y="186552"/>
                </a:cubicBezTo>
                <a:lnTo>
                  <a:pt x="1091506" y="186027"/>
                </a:lnTo>
                <a:lnTo>
                  <a:pt x="1091897" y="195812"/>
                </a:lnTo>
                <a:cubicBezTo>
                  <a:pt x="1096710" y="253327"/>
                  <a:pt x="1083890" y="306959"/>
                  <a:pt x="1091249" y="365840"/>
                </a:cubicBezTo>
                <a:cubicBezTo>
                  <a:pt x="1092754" y="355827"/>
                  <a:pt x="1092720" y="341841"/>
                  <a:pt x="1095246" y="345336"/>
                </a:cubicBezTo>
                <a:lnTo>
                  <a:pt x="1098421" y="354434"/>
                </a:lnTo>
                <a:lnTo>
                  <a:pt x="1085591" y="405156"/>
                </a:lnTo>
                <a:lnTo>
                  <a:pt x="1099082" y="368055"/>
                </a:lnTo>
                <a:lnTo>
                  <a:pt x="1099144" y="370589"/>
                </a:lnTo>
                <a:cubicBezTo>
                  <a:pt x="1099235" y="390496"/>
                  <a:pt x="1098978" y="421081"/>
                  <a:pt x="1102737" y="429733"/>
                </a:cubicBezTo>
                <a:cubicBezTo>
                  <a:pt x="1111620" y="394004"/>
                  <a:pt x="1108534" y="377917"/>
                  <a:pt x="1112357" y="345522"/>
                </a:cubicBezTo>
                <a:cubicBezTo>
                  <a:pt x="1115105" y="300912"/>
                  <a:pt x="1115411" y="338316"/>
                  <a:pt x="1122004" y="353495"/>
                </a:cubicBezTo>
                <a:cubicBezTo>
                  <a:pt x="1127016" y="365033"/>
                  <a:pt x="1118920" y="337410"/>
                  <a:pt x="1126021" y="344014"/>
                </a:cubicBezTo>
                <a:cubicBezTo>
                  <a:pt x="1133120" y="350620"/>
                  <a:pt x="1125708" y="375501"/>
                  <a:pt x="1126784" y="387717"/>
                </a:cubicBezTo>
                <a:cubicBezTo>
                  <a:pt x="1124777" y="401069"/>
                  <a:pt x="1121379" y="416469"/>
                  <a:pt x="1124039" y="432327"/>
                </a:cubicBezTo>
                <a:cubicBezTo>
                  <a:pt x="1124039" y="432327"/>
                  <a:pt x="1129556" y="435292"/>
                  <a:pt x="1131138" y="438934"/>
                </a:cubicBezTo>
                <a:cubicBezTo>
                  <a:pt x="1131596" y="445232"/>
                  <a:pt x="1131902" y="482636"/>
                  <a:pt x="1131396" y="491209"/>
                </a:cubicBezTo>
                <a:cubicBezTo>
                  <a:pt x="1138643" y="535600"/>
                  <a:pt x="1139774" y="464055"/>
                  <a:pt x="1142206" y="450930"/>
                </a:cubicBezTo>
                <a:cubicBezTo>
                  <a:pt x="1143139" y="425361"/>
                  <a:pt x="1142406" y="404951"/>
                  <a:pt x="1146424" y="395471"/>
                </a:cubicBezTo>
                <a:cubicBezTo>
                  <a:pt x="1153299" y="355871"/>
                  <a:pt x="1152648" y="326661"/>
                  <a:pt x="1159948" y="287289"/>
                </a:cubicBezTo>
                <a:cubicBezTo>
                  <a:pt x="1163764" y="323786"/>
                  <a:pt x="1156808" y="354963"/>
                  <a:pt x="1157115" y="392368"/>
                </a:cubicBezTo>
                <a:cubicBezTo>
                  <a:pt x="1156528" y="409742"/>
                  <a:pt x="1152168" y="427417"/>
                  <a:pt x="1158761" y="442595"/>
                </a:cubicBezTo>
                <a:cubicBezTo>
                  <a:pt x="1162890" y="447606"/>
                  <a:pt x="1165438" y="448974"/>
                  <a:pt x="1166480" y="455120"/>
                </a:cubicBezTo>
                <a:cubicBezTo>
                  <a:pt x="1169140" y="470980"/>
                  <a:pt x="1159524" y="486298"/>
                  <a:pt x="1161220" y="504433"/>
                </a:cubicBezTo>
                <a:cubicBezTo>
                  <a:pt x="1162183" y="502159"/>
                  <a:pt x="1176467" y="506568"/>
                  <a:pt x="1175343" y="509225"/>
                </a:cubicBezTo>
                <a:cubicBezTo>
                  <a:pt x="1176876" y="511443"/>
                  <a:pt x="1176842" y="515907"/>
                  <a:pt x="1176119" y="521497"/>
                </a:cubicBezTo>
                <a:lnTo>
                  <a:pt x="1172935" y="539539"/>
                </a:lnTo>
                <a:lnTo>
                  <a:pt x="1179291" y="539538"/>
                </a:lnTo>
                <a:lnTo>
                  <a:pt x="1180514" y="520381"/>
                </a:lnTo>
                <a:cubicBezTo>
                  <a:pt x="1187927" y="495499"/>
                  <a:pt x="1191405" y="471300"/>
                  <a:pt x="1192144" y="440040"/>
                </a:cubicBezTo>
                <a:cubicBezTo>
                  <a:pt x="1197781" y="388603"/>
                  <a:pt x="1195992" y="499831"/>
                  <a:pt x="1198538" y="501198"/>
                </a:cubicBezTo>
                <a:lnTo>
                  <a:pt x="1212973" y="474502"/>
                </a:lnTo>
                <a:cubicBezTo>
                  <a:pt x="1215517" y="475868"/>
                  <a:pt x="1211189" y="516838"/>
                  <a:pt x="1211189" y="516838"/>
                </a:cubicBezTo>
                <a:cubicBezTo>
                  <a:pt x="1211372" y="521939"/>
                  <a:pt x="1211160" y="526131"/>
                  <a:pt x="1210786" y="529800"/>
                </a:cubicBezTo>
                <a:lnTo>
                  <a:pt x="1209428" y="539539"/>
                </a:lnTo>
                <a:lnTo>
                  <a:pt x="1213163" y="539539"/>
                </a:lnTo>
                <a:lnTo>
                  <a:pt x="1214613" y="528741"/>
                </a:lnTo>
                <a:cubicBezTo>
                  <a:pt x="1216118" y="516575"/>
                  <a:pt x="1217443" y="505764"/>
                  <a:pt x="1218715" y="506447"/>
                </a:cubicBezTo>
                <a:cubicBezTo>
                  <a:pt x="1219352" y="506789"/>
                  <a:pt x="1220003" y="510020"/>
                  <a:pt x="1220705" y="513996"/>
                </a:cubicBezTo>
                <a:lnTo>
                  <a:pt x="1221326" y="517270"/>
                </a:lnTo>
                <a:lnTo>
                  <a:pt x="1215755" y="539538"/>
                </a:lnTo>
                <a:lnTo>
                  <a:pt x="1220508" y="539539"/>
                </a:lnTo>
                <a:lnTo>
                  <a:pt x="1224064" y="527429"/>
                </a:lnTo>
                <a:lnTo>
                  <a:pt x="1225793" y="529692"/>
                </a:lnTo>
                <a:cubicBezTo>
                  <a:pt x="1226838" y="528092"/>
                  <a:pt x="1228003" y="522957"/>
                  <a:pt x="1229326" y="512145"/>
                </a:cubicBezTo>
                <a:lnTo>
                  <a:pt x="1229804" y="507942"/>
                </a:lnTo>
                <a:lnTo>
                  <a:pt x="1236990" y="483667"/>
                </a:lnTo>
                <a:cubicBezTo>
                  <a:pt x="1240512" y="472955"/>
                  <a:pt x="1244537" y="462305"/>
                  <a:pt x="1249557" y="451775"/>
                </a:cubicBezTo>
                <a:cubicBezTo>
                  <a:pt x="1245729" y="479603"/>
                  <a:pt x="1236469" y="505463"/>
                  <a:pt x="1229629" y="532964"/>
                </a:cubicBezTo>
                <a:lnTo>
                  <a:pt x="1228547" y="539538"/>
                </a:lnTo>
                <a:lnTo>
                  <a:pt x="1231261" y="539539"/>
                </a:lnTo>
                <a:lnTo>
                  <a:pt x="1232640" y="537060"/>
                </a:lnTo>
                <a:cubicBezTo>
                  <a:pt x="1233787" y="534741"/>
                  <a:pt x="1234957" y="532207"/>
                  <a:pt x="1235904" y="530166"/>
                </a:cubicBezTo>
                <a:lnTo>
                  <a:pt x="1264938" y="431928"/>
                </a:lnTo>
                <a:lnTo>
                  <a:pt x="1264803" y="435769"/>
                </a:lnTo>
                <a:cubicBezTo>
                  <a:pt x="1263954" y="452537"/>
                  <a:pt x="1261470" y="497754"/>
                  <a:pt x="1265454" y="464980"/>
                </a:cubicBezTo>
                <a:cubicBezTo>
                  <a:pt x="1270861" y="436229"/>
                  <a:pt x="1268460" y="472645"/>
                  <a:pt x="1271085" y="482436"/>
                </a:cubicBezTo>
                <a:cubicBezTo>
                  <a:pt x="1272047" y="480159"/>
                  <a:pt x="1273013" y="477885"/>
                  <a:pt x="1273975" y="475608"/>
                </a:cubicBezTo>
                <a:cubicBezTo>
                  <a:pt x="1273013" y="477885"/>
                  <a:pt x="1287720" y="465299"/>
                  <a:pt x="1290691" y="466895"/>
                </a:cubicBezTo>
                <a:cubicBezTo>
                  <a:pt x="1295784" y="469630"/>
                  <a:pt x="1295079" y="524182"/>
                  <a:pt x="1294573" y="532756"/>
                </a:cubicBezTo>
                <a:cubicBezTo>
                  <a:pt x="1300741" y="564930"/>
                  <a:pt x="1304388" y="471459"/>
                  <a:pt x="1309905" y="474422"/>
                </a:cubicBezTo>
                <a:cubicBezTo>
                  <a:pt x="1311419" y="474535"/>
                  <a:pt x="1312476" y="478189"/>
                  <a:pt x="1313257" y="483131"/>
                </a:cubicBezTo>
                <a:lnTo>
                  <a:pt x="1313781" y="488272"/>
                </a:lnTo>
                <a:lnTo>
                  <a:pt x="1299394" y="539538"/>
                </a:lnTo>
                <a:lnTo>
                  <a:pt x="1303608" y="539538"/>
                </a:lnTo>
                <a:lnTo>
                  <a:pt x="1314331" y="501316"/>
                </a:lnTo>
                <a:lnTo>
                  <a:pt x="1314925" y="499449"/>
                </a:lnTo>
                <a:lnTo>
                  <a:pt x="1314940" y="499585"/>
                </a:lnTo>
                <a:cubicBezTo>
                  <a:pt x="1315743" y="510141"/>
                  <a:pt x="1316147" y="516876"/>
                  <a:pt x="1317577" y="501817"/>
                </a:cubicBezTo>
                <a:lnTo>
                  <a:pt x="1321640" y="478389"/>
                </a:lnTo>
                <a:lnTo>
                  <a:pt x="1335421" y="435167"/>
                </a:lnTo>
                <a:lnTo>
                  <a:pt x="1337073" y="429110"/>
                </a:lnTo>
                <a:lnTo>
                  <a:pt x="1337835" y="450434"/>
                </a:lnTo>
                <a:cubicBezTo>
                  <a:pt x="1338072" y="459580"/>
                  <a:pt x="1338216" y="470306"/>
                  <a:pt x="1338146" y="484001"/>
                </a:cubicBezTo>
                <a:cubicBezTo>
                  <a:pt x="1338260" y="498492"/>
                  <a:pt x="1337215" y="509569"/>
                  <a:pt x="1338291" y="521786"/>
                </a:cubicBezTo>
                <a:cubicBezTo>
                  <a:pt x="1342613" y="549709"/>
                  <a:pt x="1346324" y="502823"/>
                  <a:pt x="1347794" y="491975"/>
                </a:cubicBezTo>
                <a:cubicBezTo>
                  <a:pt x="1348219" y="474980"/>
                  <a:pt x="1343977" y="455477"/>
                  <a:pt x="1352580" y="457306"/>
                </a:cubicBezTo>
                <a:cubicBezTo>
                  <a:pt x="1350034" y="455937"/>
                  <a:pt x="1357360" y="491526"/>
                  <a:pt x="1359986" y="501316"/>
                </a:cubicBezTo>
                <a:cubicBezTo>
                  <a:pt x="1359986" y="501316"/>
                  <a:pt x="1355464" y="519370"/>
                  <a:pt x="1363610" y="514901"/>
                </a:cubicBezTo>
                <a:cubicBezTo>
                  <a:pt x="1363610" y="514901"/>
                  <a:pt x="1363496" y="500409"/>
                  <a:pt x="1363840" y="492214"/>
                </a:cubicBezTo>
                <a:cubicBezTo>
                  <a:pt x="1370058" y="492295"/>
                  <a:pt x="1376116" y="492754"/>
                  <a:pt x="1376116" y="492754"/>
                </a:cubicBezTo>
                <a:cubicBezTo>
                  <a:pt x="1378044" y="488203"/>
                  <a:pt x="1376853" y="461496"/>
                  <a:pt x="1380869" y="452014"/>
                </a:cubicBezTo>
                <a:cubicBezTo>
                  <a:pt x="1380869" y="452014"/>
                  <a:pt x="1386813" y="437983"/>
                  <a:pt x="1386580" y="460668"/>
                </a:cubicBezTo>
                <a:cubicBezTo>
                  <a:pt x="1385994" y="478043"/>
                  <a:pt x="1381947" y="464230"/>
                  <a:pt x="1386958" y="475767"/>
                </a:cubicBezTo>
                <a:cubicBezTo>
                  <a:pt x="1383529" y="467874"/>
                  <a:pt x="1393520" y="467655"/>
                  <a:pt x="1397649" y="472664"/>
                </a:cubicBezTo>
                <a:cubicBezTo>
                  <a:pt x="1397254" y="471753"/>
                  <a:pt x="1396764" y="474370"/>
                  <a:pt x="1396291" y="478831"/>
                </a:cubicBezTo>
                <a:lnTo>
                  <a:pt x="1395249" y="493131"/>
                </a:lnTo>
                <a:lnTo>
                  <a:pt x="1395091" y="493673"/>
                </a:lnTo>
                <a:lnTo>
                  <a:pt x="1374586" y="564739"/>
                </a:lnTo>
                <a:lnTo>
                  <a:pt x="1378245" y="566975"/>
                </a:lnTo>
                <a:lnTo>
                  <a:pt x="1382461" y="571483"/>
                </a:lnTo>
                <a:lnTo>
                  <a:pt x="1409617" y="482638"/>
                </a:lnTo>
                <a:lnTo>
                  <a:pt x="1410427" y="480424"/>
                </a:lnTo>
                <a:lnTo>
                  <a:pt x="1411025" y="492475"/>
                </a:lnTo>
                <a:lnTo>
                  <a:pt x="1411592" y="494153"/>
                </a:lnTo>
                <a:lnTo>
                  <a:pt x="1410422" y="497537"/>
                </a:lnTo>
                <a:lnTo>
                  <a:pt x="1389156" y="578642"/>
                </a:lnTo>
                <a:lnTo>
                  <a:pt x="1398890" y="589051"/>
                </a:lnTo>
                <a:lnTo>
                  <a:pt x="1401054" y="581593"/>
                </a:lnTo>
                <a:cubicBezTo>
                  <a:pt x="1409490" y="552730"/>
                  <a:pt x="1418899" y="523220"/>
                  <a:pt x="1431474" y="492911"/>
                </a:cubicBezTo>
                <a:cubicBezTo>
                  <a:pt x="1423613" y="521588"/>
                  <a:pt x="1415013" y="553172"/>
                  <a:pt x="1406244" y="584955"/>
                </a:cubicBezTo>
                <a:lnTo>
                  <a:pt x="1403398" y="595053"/>
                </a:lnTo>
                <a:lnTo>
                  <a:pt x="1405851" y="599108"/>
                </a:lnTo>
                <a:lnTo>
                  <a:pt x="1442549" y="499778"/>
                </a:lnTo>
                <a:lnTo>
                  <a:pt x="1414282" y="613058"/>
                </a:lnTo>
                <a:lnTo>
                  <a:pt x="1418533" y="620090"/>
                </a:lnTo>
                <a:lnTo>
                  <a:pt x="1447719" y="521675"/>
                </a:lnTo>
                <a:cubicBezTo>
                  <a:pt x="1456893" y="495282"/>
                  <a:pt x="1465030" y="462492"/>
                  <a:pt x="1479609" y="449498"/>
                </a:cubicBezTo>
                <a:cubicBezTo>
                  <a:pt x="1486120" y="438201"/>
                  <a:pt x="1483926" y="436297"/>
                  <a:pt x="1486128" y="429964"/>
                </a:cubicBezTo>
                <a:cubicBezTo>
                  <a:pt x="1490466" y="413573"/>
                  <a:pt x="1496663" y="402005"/>
                  <a:pt x="1494745" y="420039"/>
                </a:cubicBezTo>
                <a:cubicBezTo>
                  <a:pt x="1487971" y="451261"/>
                  <a:pt x="1484173" y="467663"/>
                  <a:pt x="1474999" y="494053"/>
                </a:cubicBezTo>
                <a:cubicBezTo>
                  <a:pt x="1463070" y="539125"/>
                  <a:pt x="1450997" y="580406"/>
                  <a:pt x="1439462" y="622098"/>
                </a:cubicBezTo>
                <a:lnTo>
                  <a:pt x="1423323" y="682918"/>
                </a:lnTo>
                <a:lnTo>
                  <a:pt x="1426929" y="692164"/>
                </a:lnTo>
                <a:lnTo>
                  <a:pt x="1441186" y="638312"/>
                </a:lnTo>
                <a:cubicBezTo>
                  <a:pt x="1453194" y="595599"/>
                  <a:pt x="1466287" y="553142"/>
                  <a:pt x="1478202" y="513783"/>
                </a:cubicBezTo>
                <a:cubicBezTo>
                  <a:pt x="1482833" y="500854"/>
                  <a:pt x="1488217" y="482625"/>
                  <a:pt x="1490419" y="476291"/>
                </a:cubicBezTo>
                <a:cubicBezTo>
                  <a:pt x="1496089" y="469762"/>
                  <a:pt x="1495767" y="477727"/>
                  <a:pt x="1499849" y="473026"/>
                </a:cubicBezTo>
                <a:cubicBezTo>
                  <a:pt x="1499849" y="473026"/>
                  <a:pt x="1506879" y="464929"/>
                  <a:pt x="1504999" y="463298"/>
                </a:cubicBezTo>
                <a:cubicBezTo>
                  <a:pt x="1506879" y="464929"/>
                  <a:pt x="1502533" y="489558"/>
                  <a:pt x="1497669" y="510988"/>
                </a:cubicBezTo>
                <a:cubicBezTo>
                  <a:pt x="1496307" y="512554"/>
                  <a:pt x="1496307" y="512554"/>
                  <a:pt x="1494426" y="510922"/>
                </a:cubicBezTo>
                <a:cubicBezTo>
                  <a:pt x="1496307" y="512554"/>
                  <a:pt x="1501721" y="482897"/>
                  <a:pt x="1501729" y="474659"/>
                </a:cubicBezTo>
                <a:cubicBezTo>
                  <a:pt x="1480264" y="577874"/>
                  <a:pt x="1488692" y="548543"/>
                  <a:pt x="1497669" y="510988"/>
                </a:cubicBezTo>
                <a:lnTo>
                  <a:pt x="1500353" y="510146"/>
                </a:lnTo>
                <a:lnTo>
                  <a:pt x="1498868" y="524668"/>
                </a:lnTo>
                <a:cubicBezTo>
                  <a:pt x="1495413" y="541553"/>
                  <a:pt x="1487549" y="558089"/>
                  <a:pt x="1481623" y="576307"/>
                </a:cubicBezTo>
                <a:lnTo>
                  <a:pt x="1444805" y="729912"/>
                </a:lnTo>
                <a:lnTo>
                  <a:pt x="1452295" y="724751"/>
                </a:lnTo>
                <a:cubicBezTo>
                  <a:pt x="1455954" y="723337"/>
                  <a:pt x="1460567" y="722371"/>
                  <a:pt x="1466133" y="721854"/>
                </a:cubicBezTo>
                <a:cubicBezTo>
                  <a:pt x="1469805" y="741448"/>
                  <a:pt x="1477781" y="759639"/>
                  <a:pt x="1490064" y="776362"/>
                </a:cubicBezTo>
                <a:cubicBezTo>
                  <a:pt x="1502348" y="793118"/>
                  <a:pt x="1519872" y="805535"/>
                  <a:pt x="1542703" y="813679"/>
                </a:cubicBezTo>
                <a:cubicBezTo>
                  <a:pt x="1550513" y="817984"/>
                  <a:pt x="1557858" y="824660"/>
                  <a:pt x="1564699" y="833739"/>
                </a:cubicBezTo>
                <a:cubicBezTo>
                  <a:pt x="1571576" y="842852"/>
                  <a:pt x="1576983" y="851463"/>
                  <a:pt x="1580955" y="859576"/>
                </a:cubicBezTo>
                <a:cubicBezTo>
                  <a:pt x="1595643" y="882839"/>
                  <a:pt x="1610328" y="903268"/>
                  <a:pt x="1624982" y="920792"/>
                </a:cubicBezTo>
                <a:cubicBezTo>
                  <a:pt x="1639668" y="938316"/>
                  <a:pt x="1658160" y="951065"/>
                  <a:pt x="1680491" y="959043"/>
                </a:cubicBezTo>
                <a:cubicBezTo>
                  <a:pt x="1684497" y="959677"/>
                  <a:pt x="1688001" y="964152"/>
                  <a:pt x="1691005" y="972428"/>
                </a:cubicBezTo>
                <a:cubicBezTo>
                  <a:pt x="1694043" y="980739"/>
                  <a:pt x="1695645" y="989018"/>
                  <a:pt x="1695812" y="997295"/>
                </a:cubicBezTo>
                <a:cubicBezTo>
                  <a:pt x="1698984" y="1005106"/>
                  <a:pt x="1700285" y="1012417"/>
                  <a:pt x="1699617" y="1019226"/>
                </a:cubicBezTo>
                <a:cubicBezTo>
                  <a:pt x="1698983" y="1026002"/>
                  <a:pt x="1700285" y="1031375"/>
                  <a:pt x="1703456" y="1035316"/>
                </a:cubicBezTo>
                <a:cubicBezTo>
                  <a:pt x="1703790" y="1038952"/>
                  <a:pt x="1705058" y="1041156"/>
                  <a:pt x="1707294" y="1041956"/>
                </a:cubicBezTo>
                <a:cubicBezTo>
                  <a:pt x="1709531" y="1042725"/>
                  <a:pt x="1710799" y="1043058"/>
                  <a:pt x="1711098" y="1042890"/>
                </a:cubicBezTo>
                <a:cubicBezTo>
                  <a:pt x="1714739" y="1038785"/>
                  <a:pt x="1716941" y="1033747"/>
                  <a:pt x="1717708" y="1027738"/>
                </a:cubicBezTo>
                <a:cubicBezTo>
                  <a:pt x="1718510" y="1021764"/>
                  <a:pt x="1718810" y="1016722"/>
                  <a:pt x="1718643" y="1012615"/>
                </a:cubicBezTo>
                <a:cubicBezTo>
                  <a:pt x="1726185" y="1012617"/>
                  <a:pt x="1733730" y="1012618"/>
                  <a:pt x="1741274" y="1012618"/>
                </a:cubicBezTo>
                <a:cubicBezTo>
                  <a:pt x="1722648" y="1051737"/>
                  <a:pt x="1723884" y="1077605"/>
                  <a:pt x="1744979" y="1090222"/>
                </a:cubicBezTo>
                <a:cubicBezTo>
                  <a:pt x="1766075" y="1102839"/>
                  <a:pt x="1782464" y="1117327"/>
                  <a:pt x="1794077" y="1133750"/>
                </a:cubicBezTo>
                <a:cubicBezTo>
                  <a:pt x="1794748" y="1137086"/>
                  <a:pt x="1799186" y="1138021"/>
                  <a:pt x="1807464" y="1136618"/>
                </a:cubicBezTo>
                <a:cubicBezTo>
                  <a:pt x="1815743" y="1135184"/>
                  <a:pt x="1823987" y="1134215"/>
                  <a:pt x="1832265" y="1133748"/>
                </a:cubicBezTo>
                <a:cubicBezTo>
                  <a:pt x="1832430" y="1134383"/>
                  <a:pt x="1834034" y="1136919"/>
                  <a:pt x="1837038" y="1141360"/>
                </a:cubicBezTo>
                <a:cubicBezTo>
                  <a:pt x="1840075" y="1145832"/>
                  <a:pt x="1843548" y="1148369"/>
                  <a:pt x="1847552" y="1149002"/>
                </a:cubicBezTo>
                <a:cubicBezTo>
                  <a:pt x="1866144" y="1149469"/>
                  <a:pt x="1880463" y="1154243"/>
                  <a:pt x="1890478" y="1163323"/>
                </a:cubicBezTo>
                <a:cubicBezTo>
                  <a:pt x="1900490" y="1172367"/>
                  <a:pt x="1909102" y="1182850"/>
                  <a:pt x="1916245" y="1194798"/>
                </a:cubicBezTo>
                <a:cubicBezTo>
                  <a:pt x="1931532" y="1213389"/>
                  <a:pt x="1946788" y="1231516"/>
                  <a:pt x="1962074" y="1249139"/>
                </a:cubicBezTo>
                <a:cubicBezTo>
                  <a:pt x="1977330" y="1266797"/>
                  <a:pt x="1992617" y="1286824"/>
                  <a:pt x="2007869" y="1309254"/>
                </a:cubicBezTo>
                <a:cubicBezTo>
                  <a:pt x="2022991" y="1328782"/>
                  <a:pt x="2036677" y="1350744"/>
                  <a:pt x="2048927" y="1375043"/>
                </a:cubicBezTo>
                <a:cubicBezTo>
                  <a:pt x="2061143" y="1399378"/>
                  <a:pt x="2072925" y="1423209"/>
                  <a:pt x="2084209" y="1446574"/>
                </a:cubicBezTo>
                <a:cubicBezTo>
                  <a:pt x="2091684" y="1458024"/>
                  <a:pt x="2097725" y="1469474"/>
                  <a:pt x="2102367" y="1480920"/>
                </a:cubicBezTo>
                <a:cubicBezTo>
                  <a:pt x="2106973" y="1492371"/>
                  <a:pt x="2111111" y="1503820"/>
                  <a:pt x="2114749" y="1515268"/>
                </a:cubicBezTo>
                <a:cubicBezTo>
                  <a:pt x="2118588" y="1530223"/>
                  <a:pt x="2122393" y="1544208"/>
                  <a:pt x="2126198" y="1557225"/>
                </a:cubicBezTo>
                <a:cubicBezTo>
                  <a:pt x="2130037" y="1570278"/>
                  <a:pt x="2133842" y="1584263"/>
                  <a:pt x="2137680" y="1599182"/>
                </a:cubicBezTo>
                <a:cubicBezTo>
                  <a:pt x="2144189" y="1623682"/>
                  <a:pt x="2163584" y="1645312"/>
                  <a:pt x="2195894" y="1664072"/>
                </a:cubicBezTo>
                <a:cubicBezTo>
                  <a:pt x="2228170" y="1682830"/>
                  <a:pt x="2257110" y="1689172"/>
                  <a:pt x="2282746" y="1683132"/>
                </a:cubicBezTo>
                <a:cubicBezTo>
                  <a:pt x="2274467" y="1667242"/>
                  <a:pt x="2271932" y="1653256"/>
                  <a:pt x="2275102" y="1641174"/>
                </a:cubicBezTo>
                <a:cubicBezTo>
                  <a:pt x="2278273" y="1629090"/>
                  <a:pt x="2290989" y="1622716"/>
                  <a:pt x="2313288" y="1622081"/>
                </a:cubicBezTo>
                <a:cubicBezTo>
                  <a:pt x="2313587" y="1621613"/>
                  <a:pt x="2314856" y="1616841"/>
                  <a:pt x="2317092" y="1607794"/>
                </a:cubicBezTo>
                <a:cubicBezTo>
                  <a:pt x="2319328" y="1598715"/>
                  <a:pt x="2320597" y="1588235"/>
                  <a:pt x="2320898" y="1576319"/>
                </a:cubicBezTo>
                <a:cubicBezTo>
                  <a:pt x="2332213" y="1580290"/>
                  <a:pt x="2343962" y="1585698"/>
                  <a:pt x="2356213" y="1592506"/>
                </a:cubicBezTo>
                <a:cubicBezTo>
                  <a:pt x="2368463" y="1599349"/>
                  <a:pt x="2382148" y="1606659"/>
                  <a:pt x="2397267" y="1614469"/>
                </a:cubicBezTo>
                <a:cubicBezTo>
                  <a:pt x="2410286" y="1625585"/>
                  <a:pt x="2426207" y="1628124"/>
                  <a:pt x="2444967" y="1622081"/>
                </a:cubicBezTo>
                <a:cubicBezTo>
                  <a:pt x="2463726" y="1616039"/>
                  <a:pt x="2475841" y="1603322"/>
                  <a:pt x="2481250" y="1583928"/>
                </a:cubicBezTo>
                <a:cubicBezTo>
                  <a:pt x="2488726" y="1557392"/>
                  <a:pt x="2496671" y="1530355"/>
                  <a:pt x="2505083" y="1502851"/>
                </a:cubicBezTo>
                <a:cubicBezTo>
                  <a:pt x="2513527" y="1475347"/>
                  <a:pt x="2523407" y="1446442"/>
                  <a:pt x="2534689" y="1416067"/>
                </a:cubicBezTo>
                <a:cubicBezTo>
                  <a:pt x="2512893" y="1405085"/>
                  <a:pt x="2503045" y="1394604"/>
                  <a:pt x="2505082" y="1384591"/>
                </a:cubicBezTo>
                <a:cubicBezTo>
                  <a:pt x="2507152" y="1374577"/>
                  <a:pt x="2514493" y="1362194"/>
                  <a:pt x="2527045" y="1347406"/>
                </a:cubicBezTo>
                <a:cubicBezTo>
                  <a:pt x="2561091" y="1304948"/>
                  <a:pt x="2592266" y="1260120"/>
                  <a:pt x="2620573" y="1212956"/>
                </a:cubicBezTo>
                <a:cubicBezTo>
                  <a:pt x="2648878" y="1165792"/>
                  <a:pt x="2676249" y="1119196"/>
                  <a:pt x="2702652" y="1073165"/>
                </a:cubicBezTo>
                <a:cubicBezTo>
                  <a:pt x="2717438" y="1049667"/>
                  <a:pt x="2731759" y="1026570"/>
                  <a:pt x="2745609" y="1003872"/>
                </a:cubicBezTo>
                <a:cubicBezTo>
                  <a:pt x="2759429" y="981174"/>
                  <a:pt x="2775651" y="963683"/>
                  <a:pt x="2794277" y="951399"/>
                </a:cubicBezTo>
                <a:cubicBezTo>
                  <a:pt x="2818777" y="930838"/>
                  <a:pt x="2836568" y="906940"/>
                  <a:pt x="2847716" y="879669"/>
                </a:cubicBezTo>
                <a:cubicBezTo>
                  <a:pt x="2858862" y="852397"/>
                  <a:pt x="2876656" y="830401"/>
                  <a:pt x="2901155" y="813678"/>
                </a:cubicBezTo>
                <a:lnTo>
                  <a:pt x="2931594" y="790791"/>
                </a:lnTo>
                <a:lnTo>
                  <a:pt x="2956461" y="753588"/>
                </a:lnTo>
                <a:cubicBezTo>
                  <a:pt x="2978418" y="717722"/>
                  <a:pt x="3000932" y="679063"/>
                  <a:pt x="3023745" y="640276"/>
                </a:cubicBezTo>
                <a:cubicBezTo>
                  <a:pt x="3081877" y="546652"/>
                  <a:pt x="3153755" y="460227"/>
                  <a:pt x="3225774" y="373315"/>
                </a:cubicBezTo>
                <a:cubicBezTo>
                  <a:pt x="3238174" y="360287"/>
                  <a:pt x="3251534" y="349468"/>
                  <a:pt x="3261300" y="336567"/>
                </a:cubicBezTo>
                <a:lnTo>
                  <a:pt x="3268443" y="324871"/>
                </a:lnTo>
                <a:lnTo>
                  <a:pt x="3269132" y="324970"/>
                </a:lnTo>
                <a:cubicBezTo>
                  <a:pt x="3269877" y="324647"/>
                  <a:pt x="3270166" y="323885"/>
                  <a:pt x="3269701" y="322813"/>
                </a:cubicBezTo>
                <a:lnTo>
                  <a:pt x="3268443" y="324871"/>
                </a:lnTo>
                <a:lnTo>
                  <a:pt x="3265828" y="324494"/>
                </a:lnTo>
                <a:cubicBezTo>
                  <a:pt x="3278630" y="308316"/>
                  <a:pt x="3292290" y="289218"/>
                  <a:pt x="3291359" y="287075"/>
                </a:cubicBezTo>
                <a:cubicBezTo>
                  <a:pt x="3292290" y="289218"/>
                  <a:pt x="3283056" y="293227"/>
                  <a:pt x="3283056" y="293227"/>
                </a:cubicBezTo>
                <a:cubicBezTo>
                  <a:pt x="3277694" y="295556"/>
                  <a:pt x="3281194" y="288938"/>
                  <a:pt x="3273747" y="292171"/>
                </a:cubicBezTo>
                <a:cubicBezTo>
                  <a:pt x="3269315" y="296645"/>
                  <a:pt x="3257369" y="309902"/>
                  <a:pt x="3248208" y="318976"/>
                </a:cubicBezTo>
                <a:cubicBezTo>
                  <a:pt x="3235190" y="333230"/>
                  <a:pt x="3221608" y="348019"/>
                  <a:pt x="3207845" y="363160"/>
                </a:cubicBezTo>
                <a:lnTo>
                  <a:pt x="3173228" y="401823"/>
                </a:lnTo>
                <a:lnTo>
                  <a:pt x="3180892" y="391363"/>
                </a:lnTo>
                <a:cubicBezTo>
                  <a:pt x="3195511" y="373866"/>
                  <a:pt x="3210820" y="357345"/>
                  <a:pt x="3225876" y="341463"/>
                </a:cubicBezTo>
                <a:cubicBezTo>
                  <a:pt x="3256143" y="310059"/>
                  <a:pt x="3285248" y="271086"/>
                  <a:pt x="3316514" y="236274"/>
                </a:cubicBezTo>
                <a:cubicBezTo>
                  <a:pt x="3333864" y="218336"/>
                  <a:pt x="3350569" y="199933"/>
                  <a:pt x="3366835" y="182358"/>
                </a:cubicBezTo>
                <a:cubicBezTo>
                  <a:pt x="3383103" y="164782"/>
                  <a:pt x="3398933" y="148035"/>
                  <a:pt x="3414532" y="133403"/>
                </a:cubicBezTo>
                <a:cubicBezTo>
                  <a:pt x="3398788" y="153406"/>
                  <a:pt x="3379611" y="174476"/>
                  <a:pt x="3361148" y="193110"/>
                </a:cubicBezTo>
                <a:lnTo>
                  <a:pt x="3343914" y="213760"/>
                </a:lnTo>
                <a:cubicBezTo>
                  <a:pt x="3345931" y="218405"/>
                  <a:pt x="3361453" y="203596"/>
                  <a:pt x="3364096" y="199901"/>
                </a:cubicBezTo>
                <a:cubicBezTo>
                  <a:pt x="3405453" y="158158"/>
                  <a:pt x="3447362" y="103010"/>
                  <a:pt x="3487497" y="69868"/>
                </a:cubicBezTo>
                <a:cubicBezTo>
                  <a:pt x="3457534" y="111762"/>
                  <a:pt x="3410182" y="153557"/>
                  <a:pt x="3377204" y="194210"/>
                </a:cubicBezTo>
                <a:cubicBezTo>
                  <a:pt x="3387065" y="181858"/>
                  <a:pt x="3368042" y="203284"/>
                  <a:pt x="3370916" y="205009"/>
                </a:cubicBezTo>
                <a:cubicBezTo>
                  <a:pt x="3376354" y="207746"/>
                  <a:pt x="3378134" y="196353"/>
                  <a:pt x="3378134" y="196353"/>
                </a:cubicBezTo>
                <a:cubicBezTo>
                  <a:pt x="3400136" y="173634"/>
                  <a:pt x="3421092" y="151369"/>
                  <a:pt x="3441799" y="129848"/>
                </a:cubicBezTo>
                <a:lnTo>
                  <a:pt x="3483589" y="88143"/>
                </a:lnTo>
                <a:lnTo>
                  <a:pt x="3479571" y="95595"/>
                </a:lnTo>
                <a:lnTo>
                  <a:pt x="3479427" y="95939"/>
                </a:lnTo>
                <a:lnTo>
                  <a:pt x="3477717" y="97901"/>
                </a:lnTo>
                <a:cubicBezTo>
                  <a:pt x="3472987" y="102503"/>
                  <a:pt x="3448604" y="126256"/>
                  <a:pt x="3449535" y="128402"/>
                </a:cubicBezTo>
                <a:cubicBezTo>
                  <a:pt x="3452483" y="135191"/>
                  <a:pt x="3475936" y="109293"/>
                  <a:pt x="3472361" y="110845"/>
                </a:cubicBezTo>
                <a:lnTo>
                  <a:pt x="3474331" y="108625"/>
                </a:lnTo>
                <a:lnTo>
                  <a:pt x="3475686" y="112789"/>
                </a:lnTo>
                <a:cubicBezTo>
                  <a:pt x="3477066" y="111823"/>
                  <a:pt x="3479201" y="108790"/>
                  <a:pt x="3481642" y="104791"/>
                </a:cubicBezTo>
                <a:lnTo>
                  <a:pt x="3487548" y="94340"/>
                </a:lnTo>
                <a:lnTo>
                  <a:pt x="3493468" y="88513"/>
                </a:lnTo>
                <a:cubicBezTo>
                  <a:pt x="3499761" y="88330"/>
                  <a:pt x="3478654" y="110662"/>
                  <a:pt x="3478654" y="110662"/>
                </a:cubicBezTo>
                <a:cubicBezTo>
                  <a:pt x="3437893" y="152145"/>
                  <a:pt x="3403983" y="190653"/>
                  <a:pt x="3371073" y="225754"/>
                </a:cubicBezTo>
                <a:cubicBezTo>
                  <a:pt x="3368429" y="229450"/>
                  <a:pt x="3328226" y="268143"/>
                  <a:pt x="3332962" y="274159"/>
                </a:cubicBezTo>
                <a:cubicBezTo>
                  <a:pt x="3336610" y="277672"/>
                  <a:pt x="3361218" y="248723"/>
                  <a:pt x="3339322" y="268423"/>
                </a:cubicBezTo>
                <a:cubicBezTo>
                  <a:pt x="3371377" y="236242"/>
                  <a:pt x="3397771" y="206517"/>
                  <a:pt x="3427883" y="174756"/>
                </a:cubicBezTo>
                <a:cubicBezTo>
                  <a:pt x="3429670" y="173979"/>
                  <a:pt x="3456133" y="138704"/>
                  <a:pt x="3460937" y="139166"/>
                </a:cubicBezTo>
                <a:cubicBezTo>
                  <a:pt x="3467459" y="144405"/>
                  <a:pt x="3444490" y="162447"/>
                  <a:pt x="3444490" y="162447"/>
                </a:cubicBezTo>
                <a:cubicBezTo>
                  <a:pt x="3406150" y="205428"/>
                  <a:pt x="3385974" y="229904"/>
                  <a:pt x="3348489" y="269964"/>
                </a:cubicBezTo>
                <a:cubicBezTo>
                  <a:pt x="3345846" y="273661"/>
                  <a:pt x="3309063" y="310443"/>
                  <a:pt x="3312867" y="314313"/>
                </a:cubicBezTo>
                <a:cubicBezTo>
                  <a:pt x="3317670" y="314777"/>
                  <a:pt x="3342048" y="280407"/>
                  <a:pt x="3339404" y="284103"/>
                </a:cubicBezTo>
                <a:cubicBezTo>
                  <a:pt x="3350352" y="274253"/>
                  <a:pt x="3355937" y="266731"/>
                  <a:pt x="3368815" y="255618"/>
                </a:cubicBezTo>
                <a:cubicBezTo>
                  <a:pt x="3356086" y="276862"/>
                  <a:pt x="3335761" y="291207"/>
                  <a:pt x="3322101" y="310304"/>
                </a:cubicBezTo>
                <a:cubicBezTo>
                  <a:pt x="3317670" y="314777"/>
                  <a:pt x="3316746" y="323249"/>
                  <a:pt x="3311161" y="330771"/>
                </a:cubicBezTo>
                <a:cubicBezTo>
                  <a:pt x="3298731" y="351884"/>
                  <a:pt x="3273751" y="375896"/>
                  <a:pt x="3260091" y="394994"/>
                </a:cubicBezTo>
                <a:cubicBezTo>
                  <a:pt x="3263890" y="388247"/>
                  <a:pt x="3252873" y="403649"/>
                  <a:pt x="3253805" y="405792"/>
                </a:cubicBezTo>
                <a:cubicBezTo>
                  <a:pt x="3256754" y="412583"/>
                  <a:pt x="3267539" y="391761"/>
                  <a:pt x="3269327" y="390986"/>
                </a:cubicBezTo>
                <a:cubicBezTo>
                  <a:pt x="3308822" y="344953"/>
                  <a:pt x="3346231" y="299829"/>
                  <a:pt x="3386434" y="261136"/>
                </a:cubicBezTo>
                <a:cubicBezTo>
                  <a:pt x="3355770" y="306307"/>
                  <a:pt x="3321625" y="328777"/>
                  <a:pt x="3292450" y="373300"/>
                </a:cubicBezTo>
                <a:cubicBezTo>
                  <a:pt x="3291364" y="370797"/>
                  <a:pt x="3275222" y="404564"/>
                  <a:pt x="3287169" y="391307"/>
                </a:cubicBezTo>
                <a:cubicBezTo>
                  <a:pt x="3328453" y="344501"/>
                  <a:pt x="3362920" y="303202"/>
                  <a:pt x="3402192" y="262365"/>
                </a:cubicBezTo>
                <a:cubicBezTo>
                  <a:pt x="3411495" y="252804"/>
                  <a:pt x="3435475" y="232199"/>
                  <a:pt x="3417086" y="255899"/>
                </a:cubicBezTo>
                <a:cubicBezTo>
                  <a:pt x="3394267" y="284070"/>
                  <a:pt x="3370448" y="315649"/>
                  <a:pt x="3344055" y="345372"/>
                </a:cubicBezTo>
                <a:cubicBezTo>
                  <a:pt x="3336836" y="354029"/>
                  <a:pt x="3311076" y="386025"/>
                  <a:pt x="3333969" y="362919"/>
                </a:cubicBezTo>
                <a:cubicBezTo>
                  <a:pt x="3355077" y="340587"/>
                  <a:pt x="3377001" y="315247"/>
                  <a:pt x="3398353" y="290526"/>
                </a:cubicBezTo>
                <a:lnTo>
                  <a:pt x="3423970" y="261049"/>
                </a:lnTo>
                <a:lnTo>
                  <a:pt x="3417900" y="277835"/>
                </a:lnTo>
                <a:cubicBezTo>
                  <a:pt x="3415037" y="302608"/>
                  <a:pt x="3428349" y="275813"/>
                  <a:pt x="3435731" y="257864"/>
                </a:cubicBezTo>
                <a:lnTo>
                  <a:pt x="3447375" y="234989"/>
                </a:lnTo>
                <a:lnTo>
                  <a:pt x="3459307" y="221853"/>
                </a:lnTo>
                <a:lnTo>
                  <a:pt x="3460739" y="220262"/>
                </a:lnTo>
                <a:lnTo>
                  <a:pt x="3456629" y="229698"/>
                </a:lnTo>
                <a:cubicBezTo>
                  <a:pt x="3451153" y="242427"/>
                  <a:pt x="3445512" y="254929"/>
                  <a:pt x="3439069" y="266337"/>
                </a:cubicBezTo>
                <a:cubicBezTo>
                  <a:pt x="3426046" y="292877"/>
                  <a:pt x="3405649" y="321729"/>
                  <a:pt x="3394229" y="350458"/>
                </a:cubicBezTo>
                <a:cubicBezTo>
                  <a:pt x="3380782" y="380983"/>
                  <a:pt x="3403211" y="342520"/>
                  <a:pt x="3412463" y="327126"/>
                </a:cubicBezTo>
                <a:cubicBezTo>
                  <a:pt x="3421714" y="311734"/>
                  <a:pt x="3432727" y="294183"/>
                  <a:pt x="3434891" y="288664"/>
                </a:cubicBezTo>
                <a:cubicBezTo>
                  <a:pt x="3438367" y="285590"/>
                  <a:pt x="3445610" y="279189"/>
                  <a:pt x="3447348" y="277650"/>
                </a:cubicBezTo>
                <a:cubicBezTo>
                  <a:pt x="3450960" y="270850"/>
                  <a:pt x="3451386" y="266868"/>
                  <a:pt x="3452991" y="261240"/>
                </a:cubicBezTo>
                <a:cubicBezTo>
                  <a:pt x="3454730" y="259703"/>
                  <a:pt x="3462105" y="257392"/>
                  <a:pt x="3465740" y="249971"/>
                </a:cubicBezTo>
                <a:cubicBezTo>
                  <a:pt x="3469352" y="243171"/>
                  <a:pt x="3475131" y="223033"/>
                  <a:pt x="3484539" y="211112"/>
                </a:cubicBezTo>
                <a:cubicBezTo>
                  <a:pt x="3499294" y="190853"/>
                  <a:pt x="3483973" y="226639"/>
                  <a:pt x="3480071" y="233695"/>
                </a:cubicBezTo>
                <a:cubicBezTo>
                  <a:pt x="3476301" y="244843"/>
                  <a:pt x="3469212" y="254717"/>
                  <a:pt x="3467049" y="260236"/>
                </a:cubicBezTo>
                <a:cubicBezTo>
                  <a:pt x="3466913" y="263962"/>
                  <a:pt x="3470386" y="268708"/>
                  <a:pt x="3468512" y="273970"/>
                </a:cubicBezTo>
                <a:cubicBezTo>
                  <a:pt x="3467215" y="282632"/>
                  <a:pt x="3460164" y="295327"/>
                  <a:pt x="3451827" y="308709"/>
                </a:cubicBezTo>
                <a:lnTo>
                  <a:pt x="3427506" y="347432"/>
                </a:lnTo>
                <a:lnTo>
                  <a:pt x="3427941" y="346530"/>
                </a:lnTo>
                <a:lnTo>
                  <a:pt x="3429019" y="344383"/>
                </a:lnTo>
                <a:cubicBezTo>
                  <a:pt x="3429210" y="343984"/>
                  <a:pt x="3429090" y="344193"/>
                  <a:pt x="3428755" y="344847"/>
                </a:cubicBezTo>
                <a:lnTo>
                  <a:pt x="3427941" y="346530"/>
                </a:lnTo>
                <a:lnTo>
                  <a:pt x="3427421" y="347566"/>
                </a:lnTo>
                <a:lnTo>
                  <a:pt x="3427506" y="347432"/>
                </a:lnTo>
                <a:lnTo>
                  <a:pt x="3424916" y="352785"/>
                </a:lnTo>
                <a:cubicBezTo>
                  <a:pt x="3421644" y="359886"/>
                  <a:pt x="3417954" y="368860"/>
                  <a:pt x="3419902" y="369240"/>
                </a:cubicBezTo>
                <a:cubicBezTo>
                  <a:pt x="3424846" y="372085"/>
                  <a:pt x="3434663" y="341164"/>
                  <a:pt x="3434663" y="341164"/>
                </a:cubicBezTo>
                <a:cubicBezTo>
                  <a:pt x="3453189" y="309758"/>
                  <a:pt x="3466213" y="283217"/>
                  <a:pt x="3482711" y="253602"/>
                </a:cubicBezTo>
                <a:cubicBezTo>
                  <a:pt x="3486614" y="246547"/>
                  <a:pt x="3493856" y="240143"/>
                  <a:pt x="3501234" y="230015"/>
                </a:cubicBezTo>
                <a:cubicBezTo>
                  <a:pt x="3508747" y="216159"/>
                  <a:pt x="3508752" y="208340"/>
                  <a:pt x="3517598" y="204128"/>
                </a:cubicBezTo>
                <a:cubicBezTo>
                  <a:pt x="3524972" y="201816"/>
                  <a:pt x="3529780" y="208386"/>
                  <a:pt x="3533256" y="205313"/>
                </a:cubicBezTo>
                <a:cubicBezTo>
                  <a:pt x="3542237" y="197373"/>
                  <a:pt x="3555957" y="159397"/>
                  <a:pt x="3563202" y="145175"/>
                </a:cubicBezTo>
                <a:lnTo>
                  <a:pt x="3574781" y="122067"/>
                </a:lnTo>
                <a:lnTo>
                  <a:pt x="3577433" y="120445"/>
                </a:lnTo>
                <a:lnTo>
                  <a:pt x="3584606" y="115104"/>
                </a:lnTo>
                <a:lnTo>
                  <a:pt x="3581127" y="122643"/>
                </a:lnTo>
                <a:cubicBezTo>
                  <a:pt x="3564187" y="158583"/>
                  <a:pt x="3546793" y="195450"/>
                  <a:pt x="3528786" y="235715"/>
                </a:cubicBezTo>
                <a:cubicBezTo>
                  <a:pt x="3525173" y="242515"/>
                  <a:pt x="3517524" y="260097"/>
                  <a:pt x="3508112" y="279838"/>
                </a:cubicBezTo>
                <a:cubicBezTo>
                  <a:pt x="3504211" y="286895"/>
                  <a:pt x="3476429" y="341513"/>
                  <a:pt x="3494531" y="314088"/>
                </a:cubicBezTo>
                <a:cubicBezTo>
                  <a:pt x="3511450" y="288310"/>
                  <a:pt x="3488887" y="330499"/>
                  <a:pt x="3487012" y="335763"/>
                </a:cubicBezTo>
                <a:cubicBezTo>
                  <a:pt x="3486587" y="339746"/>
                  <a:pt x="3488051" y="353481"/>
                  <a:pt x="3491391" y="354134"/>
                </a:cubicBezTo>
                <a:cubicBezTo>
                  <a:pt x="3493129" y="352596"/>
                  <a:pt x="3523076" y="292459"/>
                  <a:pt x="3526978" y="285403"/>
                </a:cubicBezTo>
                <a:cubicBezTo>
                  <a:pt x="3537968" y="268475"/>
                  <a:pt x="3547242" y="252460"/>
                  <a:pt x="3556359" y="240795"/>
                </a:cubicBezTo>
                <a:cubicBezTo>
                  <a:pt x="3558097" y="239258"/>
                  <a:pt x="3565205" y="236582"/>
                  <a:pt x="3566942" y="235045"/>
                </a:cubicBezTo>
                <a:cubicBezTo>
                  <a:pt x="3581564" y="218513"/>
                  <a:pt x="3586441" y="176930"/>
                  <a:pt x="3593254" y="182330"/>
                </a:cubicBezTo>
                <a:cubicBezTo>
                  <a:pt x="3593254" y="182330"/>
                  <a:pt x="3591245" y="191319"/>
                  <a:pt x="3590973" y="198773"/>
                </a:cubicBezTo>
                <a:lnTo>
                  <a:pt x="3590253" y="197489"/>
                </a:lnTo>
                <a:lnTo>
                  <a:pt x="3591110" y="195046"/>
                </a:lnTo>
                <a:cubicBezTo>
                  <a:pt x="3590240" y="195815"/>
                  <a:pt x="3589806" y="196197"/>
                  <a:pt x="3589788" y="196664"/>
                </a:cubicBezTo>
                <a:lnTo>
                  <a:pt x="3590253" y="197489"/>
                </a:lnTo>
                <a:lnTo>
                  <a:pt x="3588678" y="201981"/>
                </a:lnTo>
                <a:lnTo>
                  <a:pt x="3586875" y="204500"/>
                </a:lnTo>
                <a:cubicBezTo>
                  <a:pt x="3586004" y="206323"/>
                  <a:pt x="3585601" y="207730"/>
                  <a:pt x="3585601" y="207730"/>
                </a:cubicBezTo>
                <a:cubicBezTo>
                  <a:pt x="3585601" y="207730"/>
                  <a:pt x="3590409" y="214299"/>
                  <a:pt x="3588512" y="220184"/>
                </a:cubicBezTo>
                <a:cubicBezTo>
                  <a:pt x="3586078" y="233157"/>
                  <a:pt x="3567976" y="260582"/>
                  <a:pt x="3563939" y="271364"/>
                </a:cubicBezTo>
                <a:cubicBezTo>
                  <a:pt x="3562201" y="272901"/>
                  <a:pt x="3565674" y="277645"/>
                  <a:pt x="3565538" y="281373"/>
                </a:cubicBezTo>
                <a:cubicBezTo>
                  <a:pt x="3562967" y="298071"/>
                  <a:pt x="3542974" y="323561"/>
                  <a:pt x="3535591" y="341509"/>
                </a:cubicBezTo>
                <a:cubicBezTo>
                  <a:pt x="3526049" y="357158"/>
                  <a:pt x="3513031" y="375880"/>
                  <a:pt x="3502036" y="400627"/>
                </a:cubicBezTo>
                <a:cubicBezTo>
                  <a:pt x="3502036" y="400627"/>
                  <a:pt x="3499873" y="406147"/>
                  <a:pt x="3501743" y="408702"/>
                </a:cubicBezTo>
                <a:cubicBezTo>
                  <a:pt x="3510453" y="408216"/>
                  <a:pt x="3529255" y="361538"/>
                  <a:pt x="3534895" y="352945"/>
                </a:cubicBezTo>
                <a:cubicBezTo>
                  <a:pt x="3563688" y="305249"/>
                  <a:pt x="3589368" y="256398"/>
                  <a:pt x="3613924" y="206661"/>
                </a:cubicBezTo>
                <a:lnTo>
                  <a:pt x="3650482" y="129993"/>
                </a:lnTo>
                <a:lnTo>
                  <a:pt x="3655127" y="126216"/>
                </a:lnTo>
                <a:lnTo>
                  <a:pt x="3665468" y="116726"/>
                </a:lnTo>
                <a:lnTo>
                  <a:pt x="3655579" y="141659"/>
                </a:lnTo>
                <a:cubicBezTo>
                  <a:pt x="3648336" y="148062"/>
                  <a:pt x="3644702" y="155483"/>
                  <a:pt x="3646169" y="161401"/>
                </a:cubicBezTo>
                <a:cubicBezTo>
                  <a:pt x="3651673" y="156535"/>
                  <a:pt x="3655286" y="149734"/>
                  <a:pt x="3655579" y="141659"/>
                </a:cubicBezTo>
                <a:lnTo>
                  <a:pt x="3668582" y="119257"/>
                </a:lnTo>
                <a:lnTo>
                  <a:pt x="3673261" y="123440"/>
                </a:lnTo>
                <a:cubicBezTo>
                  <a:pt x="3671177" y="124344"/>
                  <a:pt x="3669390" y="125120"/>
                  <a:pt x="3669390" y="125120"/>
                </a:cubicBezTo>
                <a:cubicBezTo>
                  <a:pt x="3675280" y="128085"/>
                  <a:pt x="3674346" y="125940"/>
                  <a:pt x="3673261" y="123440"/>
                </a:cubicBezTo>
                <a:lnTo>
                  <a:pt x="3679412" y="116884"/>
                </a:lnTo>
                <a:lnTo>
                  <a:pt x="3669451" y="140036"/>
                </a:lnTo>
                <a:lnTo>
                  <a:pt x="3665264" y="146683"/>
                </a:lnTo>
                <a:cubicBezTo>
                  <a:pt x="3663807" y="148756"/>
                  <a:pt x="3662783" y="149863"/>
                  <a:pt x="3662551" y="149327"/>
                </a:cubicBezTo>
                <a:lnTo>
                  <a:pt x="3665158" y="150014"/>
                </a:lnTo>
                <a:lnTo>
                  <a:pt x="3651828" y="180995"/>
                </a:lnTo>
                <a:lnTo>
                  <a:pt x="3645300" y="188694"/>
                </a:lnTo>
                <a:cubicBezTo>
                  <a:pt x="3641064" y="193512"/>
                  <a:pt x="3636112" y="198928"/>
                  <a:pt x="3629653" y="205660"/>
                </a:cubicBezTo>
                <a:cubicBezTo>
                  <a:pt x="3627010" y="209356"/>
                  <a:pt x="3599386" y="237066"/>
                  <a:pt x="3613350" y="228455"/>
                </a:cubicBezTo>
                <a:cubicBezTo>
                  <a:pt x="3623441" y="221525"/>
                  <a:pt x="3640042" y="198601"/>
                  <a:pt x="3646261" y="193353"/>
                </a:cubicBezTo>
                <a:lnTo>
                  <a:pt x="3646663" y="193001"/>
                </a:lnTo>
                <a:lnTo>
                  <a:pt x="3643029" y="201446"/>
                </a:lnTo>
                <a:cubicBezTo>
                  <a:pt x="3623802" y="252107"/>
                  <a:pt x="3591215" y="292337"/>
                  <a:pt x="3573590" y="345186"/>
                </a:cubicBezTo>
                <a:cubicBezTo>
                  <a:pt x="3578924" y="337316"/>
                  <a:pt x="3584560" y="325457"/>
                  <a:pt x="3585283" y="329440"/>
                </a:cubicBezTo>
                <a:lnTo>
                  <a:pt x="3584284" y="338433"/>
                </a:lnTo>
                <a:lnTo>
                  <a:pt x="3552869" y="376193"/>
                </a:lnTo>
                <a:lnTo>
                  <a:pt x="3579327" y="350237"/>
                </a:lnTo>
                <a:lnTo>
                  <a:pt x="3578353" y="352407"/>
                </a:lnTo>
                <a:cubicBezTo>
                  <a:pt x="3570365" y="369303"/>
                  <a:pt x="3557755" y="395103"/>
                  <a:pt x="3557433" y="403955"/>
                </a:cubicBezTo>
                <a:cubicBezTo>
                  <a:pt x="3579432" y="377293"/>
                  <a:pt x="3583338" y="362419"/>
                  <a:pt x="3599701" y="336532"/>
                </a:cubicBezTo>
                <a:cubicBezTo>
                  <a:pt x="3620102" y="299862"/>
                  <a:pt x="3605206" y="331666"/>
                  <a:pt x="3604641" y="347193"/>
                </a:cubicBezTo>
                <a:cubicBezTo>
                  <a:pt x="3604211" y="358994"/>
                  <a:pt x="3608546" y="332319"/>
                  <a:pt x="3611883" y="340791"/>
                </a:cubicBezTo>
                <a:cubicBezTo>
                  <a:pt x="3615220" y="349261"/>
                  <a:pt x="3598860" y="367331"/>
                  <a:pt x="3594824" y="378113"/>
                </a:cubicBezTo>
                <a:cubicBezTo>
                  <a:pt x="3587713" y="388608"/>
                  <a:pt x="3578596" y="400275"/>
                  <a:pt x="3574423" y="414783"/>
                </a:cubicBezTo>
                <a:cubicBezTo>
                  <a:pt x="3574423" y="414783"/>
                  <a:pt x="3577895" y="419529"/>
                  <a:pt x="3577760" y="423255"/>
                </a:cubicBezTo>
                <a:cubicBezTo>
                  <a:pt x="3575596" y="428775"/>
                  <a:pt x="3560700" y="460578"/>
                  <a:pt x="3556798" y="467634"/>
                </a:cubicBezTo>
                <a:cubicBezTo>
                  <a:pt x="3544950" y="508166"/>
                  <a:pt x="3574896" y="448029"/>
                  <a:pt x="3582273" y="437901"/>
                </a:cubicBezTo>
                <a:cubicBezTo>
                  <a:pt x="3593423" y="416622"/>
                  <a:pt x="3601072" y="399040"/>
                  <a:pt x="3608315" y="392638"/>
                </a:cubicBezTo>
                <a:cubicBezTo>
                  <a:pt x="3630182" y="361883"/>
                  <a:pt x="3641467" y="336880"/>
                  <a:pt x="3663600" y="306491"/>
                </a:cubicBezTo>
                <a:cubicBezTo>
                  <a:pt x="3652045" y="338949"/>
                  <a:pt x="3633522" y="362537"/>
                  <a:pt x="3618628" y="394342"/>
                </a:cubicBezTo>
                <a:cubicBezTo>
                  <a:pt x="3611090" y="408818"/>
                  <a:pt x="3600236" y="422020"/>
                  <a:pt x="3599671" y="437549"/>
                </a:cubicBezTo>
                <a:cubicBezTo>
                  <a:pt x="3601138" y="443465"/>
                  <a:pt x="3602740" y="445656"/>
                  <a:pt x="3601134" y="451284"/>
                </a:cubicBezTo>
                <a:cubicBezTo>
                  <a:pt x="3596961" y="465792"/>
                  <a:pt x="3582611" y="474872"/>
                  <a:pt x="3576700" y="490918"/>
                </a:cubicBezTo>
                <a:cubicBezTo>
                  <a:pt x="3578438" y="489381"/>
                  <a:pt x="3588746" y="498904"/>
                  <a:pt x="3586719" y="500696"/>
                </a:cubicBezTo>
                <a:cubicBezTo>
                  <a:pt x="3588317" y="510705"/>
                  <a:pt x="3554132" y="540925"/>
                  <a:pt x="3560674" y="553777"/>
                </a:cubicBezTo>
                <a:lnTo>
                  <a:pt x="3561772" y="555279"/>
                </a:lnTo>
                <a:lnTo>
                  <a:pt x="3562139" y="555779"/>
                </a:lnTo>
                <a:cubicBezTo>
                  <a:pt x="3562301" y="556002"/>
                  <a:pt x="3562193" y="555852"/>
                  <a:pt x="3561976" y="555557"/>
                </a:cubicBezTo>
                <a:lnTo>
                  <a:pt x="3561772" y="555279"/>
                </a:lnTo>
                <a:lnTo>
                  <a:pt x="3561162" y="554444"/>
                </a:lnTo>
                <a:cubicBezTo>
                  <a:pt x="3560891" y="554073"/>
                  <a:pt x="3560674" y="553777"/>
                  <a:pt x="3560674" y="553777"/>
                </a:cubicBezTo>
                <a:cubicBezTo>
                  <a:pt x="3574869" y="541228"/>
                  <a:pt x="3575434" y="525701"/>
                  <a:pt x="3586579" y="512241"/>
                </a:cubicBezTo>
                <a:cubicBezTo>
                  <a:pt x="3602938" y="494172"/>
                  <a:pt x="3615689" y="475085"/>
                  <a:pt x="3628979" y="448909"/>
                </a:cubicBezTo>
                <a:cubicBezTo>
                  <a:pt x="3632181" y="443749"/>
                  <a:pt x="3634255" y="440695"/>
                  <a:pt x="3635436" y="439305"/>
                </a:cubicBezTo>
                <a:lnTo>
                  <a:pt x="3636186" y="439564"/>
                </a:lnTo>
                <a:lnTo>
                  <a:pt x="3637022" y="436125"/>
                </a:lnTo>
                <a:cubicBezTo>
                  <a:pt x="3635904" y="449298"/>
                  <a:pt x="3634117" y="463462"/>
                  <a:pt x="3631898" y="478361"/>
                </a:cubicBezTo>
                <a:lnTo>
                  <a:pt x="3630259" y="488279"/>
                </a:lnTo>
                <a:lnTo>
                  <a:pt x="3632657" y="486536"/>
                </a:lnTo>
                <a:cubicBezTo>
                  <a:pt x="3633058" y="487082"/>
                  <a:pt x="3632091" y="489552"/>
                  <a:pt x="3630417" y="492949"/>
                </a:cubicBezTo>
                <a:lnTo>
                  <a:pt x="3629079" y="495416"/>
                </a:lnTo>
                <a:lnTo>
                  <a:pt x="3624187" y="525003"/>
                </a:lnTo>
                <a:lnTo>
                  <a:pt x="3621992" y="537573"/>
                </a:lnTo>
                <a:lnTo>
                  <a:pt x="3624717" y="534641"/>
                </a:lnTo>
                <a:cubicBezTo>
                  <a:pt x="3626364" y="532477"/>
                  <a:pt x="3628506" y="529353"/>
                  <a:pt x="3631256" y="525044"/>
                </a:cubicBezTo>
                <a:lnTo>
                  <a:pt x="3633364" y="521678"/>
                </a:lnTo>
                <a:lnTo>
                  <a:pt x="3649285" y="504029"/>
                </a:lnTo>
                <a:cubicBezTo>
                  <a:pt x="3656608" y="496384"/>
                  <a:pt x="3664332" y="488995"/>
                  <a:pt x="3672850" y="482110"/>
                </a:cubicBezTo>
                <a:lnTo>
                  <a:pt x="3670325" y="485593"/>
                </a:lnTo>
                <a:lnTo>
                  <a:pt x="3706602" y="446725"/>
                </a:lnTo>
                <a:cubicBezTo>
                  <a:pt x="3722869" y="429148"/>
                  <a:pt x="3738698" y="412400"/>
                  <a:pt x="3754298" y="397770"/>
                </a:cubicBezTo>
                <a:cubicBezTo>
                  <a:pt x="3738553" y="417773"/>
                  <a:pt x="3719377" y="438840"/>
                  <a:pt x="3700914" y="457476"/>
                </a:cubicBezTo>
                <a:lnTo>
                  <a:pt x="3683680" y="478125"/>
                </a:lnTo>
                <a:cubicBezTo>
                  <a:pt x="3684185" y="479287"/>
                  <a:pt x="3685532" y="479233"/>
                  <a:pt x="3687313" y="478440"/>
                </a:cubicBezTo>
                <a:lnTo>
                  <a:pt x="3688252" y="477819"/>
                </a:lnTo>
                <a:lnTo>
                  <a:pt x="3693918" y="471531"/>
                </a:lnTo>
                <a:lnTo>
                  <a:pt x="3692248" y="474732"/>
                </a:lnTo>
                <a:lnTo>
                  <a:pt x="3691872" y="475424"/>
                </a:lnTo>
                <a:lnTo>
                  <a:pt x="3693536" y="474325"/>
                </a:lnTo>
                <a:cubicBezTo>
                  <a:pt x="3697999" y="470742"/>
                  <a:pt x="3702541" y="466114"/>
                  <a:pt x="3703860" y="464266"/>
                </a:cubicBezTo>
                <a:cubicBezTo>
                  <a:pt x="3745219" y="422525"/>
                  <a:pt x="3787128" y="367376"/>
                  <a:pt x="3827263" y="334235"/>
                </a:cubicBezTo>
                <a:cubicBezTo>
                  <a:pt x="3797301" y="376128"/>
                  <a:pt x="3749948" y="417924"/>
                  <a:pt x="3716970" y="458575"/>
                </a:cubicBezTo>
                <a:cubicBezTo>
                  <a:pt x="3726830" y="446225"/>
                  <a:pt x="3707809" y="467650"/>
                  <a:pt x="3710683" y="469375"/>
                </a:cubicBezTo>
                <a:cubicBezTo>
                  <a:pt x="3716119" y="472112"/>
                  <a:pt x="3717900" y="460719"/>
                  <a:pt x="3717900" y="460719"/>
                </a:cubicBezTo>
                <a:cubicBezTo>
                  <a:pt x="3739901" y="438002"/>
                  <a:pt x="3760859" y="415734"/>
                  <a:pt x="3781565" y="394215"/>
                </a:cubicBezTo>
                <a:lnTo>
                  <a:pt x="3823355" y="352510"/>
                </a:lnTo>
                <a:lnTo>
                  <a:pt x="3819337" y="359960"/>
                </a:lnTo>
                <a:lnTo>
                  <a:pt x="3819194" y="360306"/>
                </a:lnTo>
                <a:lnTo>
                  <a:pt x="3817482" y="362268"/>
                </a:lnTo>
                <a:cubicBezTo>
                  <a:pt x="3812752" y="366868"/>
                  <a:pt x="3788370" y="390622"/>
                  <a:pt x="3789300" y="392766"/>
                </a:cubicBezTo>
                <a:cubicBezTo>
                  <a:pt x="3792249" y="399557"/>
                  <a:pt x="3815701" y="373660"/>
                  <a:pt x="3812127" y="375212"/>
                </a:cubicBezTo>
                <a:lnTo>
                  <a:pt x="3814097" y="372989"/>
                </a:lnTo>
                <a:lnTo>
                  <a:pt x="3815452" y="377155"/>
                </a:lnTo>
                <a:cubicBezTo>
                  <a:pt x="3816830" y="376189"/>
                  <a:pt x="3818966" y="373157"/>
                  <a:pt x="3821407" y="369158"/>
                </a:cubicBezTo>
                <a:lnTo>
                  <a:pt x="3827312" y="358707"/>
                </a:lnTo>
                <a:lnTo>
                  <a:pt x="3833233" y="352881"/>
                </a:lnTo>
                <a:cubicBezTo>
                  <a:pt x="3839526" y="352697"/>
                  <a:pt x="3818421" y="375027"/>
                  <a:pt x="3818421" y="375027"/>
                </a:cubicBezTo>
                <a:cubicBezTo>
                  <a:pt x="3777659" y="416511"/>
                  <a:pt x="3743750" y="455019"/>
                  <a:pt x="3710839" y="490120"/>
                </a:cubicBezTo>
                <a:cubicBezTo>
                  <a:pt x="3709847" y="491507"/>
                  <a:pt x="3703574" y="497814"/>
                  <a:pt x="3696370" y="505474"/>
                </a:cubicBezTo>
                <a:lnTo>
                  <a:pt x="3690720" y="511603"/>
                </a:lnTo>
                <a:lnTo>
                  <a:pt x="3691367" y="511505"/>
                </a:lnTo>
                <a:cubicBezTo>
                  <a:pt x="3693569" y="511173"/>
                  <a:pt x="3695884" y="510873"/>
                  <a:pt x="3697766" y="510815"/>
                </a:cubicBezTo>
                <a:lnTo>
                  <a:pt x="3699751" y="511217"/>
                </a:lnTo>
                <a:lnTo>
                  <a:pt x="3724097" y="485798"/>
                </a:lnTo>
                <a:cubicBezTo>
                  <a:pt x="3738466" y="470374"/>
                  <a:pt x="3752593" y="455002"/>
                  <a:pt x="3767648" y="439122"/>
                </a:cubicBezTo>
                <a:cubicBezTo>
                  <a:pt x="3769436" y="438346"/>
                  <a:pt x="3795898" y="403070"/>
                  <a:pt x="3800702" y="403532"/>
                </a:cubicBezTo>
                <a:cubicBezTo>
                  <a:pt x="3803964" y="406152"/>
                  <a:pt x="3799852" y="411971"/>
                  <a:pt x="3794925" y="417138"/>
                </a:cubicBezTo>
                <a:lnTo>
                  <a:pt x="3792843" y="419102"/>
                </a:lnTo>
                <a:lnTo>
                  <a:pt x="3791164" y="423727"/>
                </a:lnTo>
                <a:cubicBezTo>
                  <a:pt x="3787008" y="433305"/>
                  <a:pt x="3779408" y="447950"/>
                  <a:pt x="3778354" y="450911"/>
                </a:cubicBezTo>
                <a:cubicBezTo>
                  <a:pt x="3773146" y="461073"/>
                  <a:pt x="3769226" y="469161"/>
                  <a:pt x="3765921" y="476300"/>
                </a:cubicBezTo>
                <a:lnTo>
                  <a:pt x="3764251" y="480064"/>
                </a:lnTo>
                <a:lnTo>
                  <a:pt x="3743652" y="503500"/>
                </a:lnTo>
                <a:lnTo>
                  <a:pt x="3763598" y="471168"/>
                </a:lnTo>
                <a:cubicBezTo>
                  <a:pt x="3767609" y="464917"/>
                  <a:pt x="3775276" y="444952"/>
                  <a:pt x="3782705" y="430438"/>
                </a:cubicBezTo>
                <a:lnTo>
                  <a:pt x="3785484" y="425815"/>
                </a:lnTo>
                <a:lnTo>
                  <a:pt x="3785230" y="426028"/>
                </a:lnTo>
                <a:cubicBezTo>
                  <a:pt x="3784614" y="426532"/>
                  <a:pt x="3784255" y="426815"/>
                  <a:pt x="3784255" y="426815"/>
                </a:cubicBezTo>
                <a:cubicBezTo>
                  <a:pt x="3755501" y="459049"/>
                  <a:pt x="3736962" y="480876"/>
                  <a:pt x="3713678" y="506676"/>
                </a:cubicBezTo>
                <a:lnTo>
                  <a:pt x="3699570" y="522022"/>
                </a:lnTo>
                <a:lnTo>
                  <a:pt x="3696597" y="529794"/>
                </a:lnTo>
                <a:lnTo>
                  <a:pt x="3695501" y="532344"/>
                </a:lnTo>
                <a:lnTo>
                  <a:pt x="3700092" y="527738"/>
                </a:lnTo>
                <a:cubicBezTo>
                  <a:pt x="3702597" y="525316"/>
                  <a:pt x="3705361" y="522764"/>
                  <a:pt x="3708580" y="519984"/>
                </a:cubicBezTo>
                <a:cubicBezTo>
                  <a:pt x="3705398" y="525295"/>
                  <a:pt x="3701741" y="530175"/>
                  <a:pt x="3697832" y="534806"/>
                </a:cubicBezTo>
                <a:lnTo>
                  <a:pt x="3691272" y="541937"/>
                </a:lnTo>
                <a:lnTo>
                  <a:pt x="3683918" y="557612"/>
                </a:lnTo>
                <a:cubicBezTo>
                  <a:pt x="3681292" y="562977"/>
                  <a:pt x="3679141" y="567171"/>
                  <a:pt x="3678166" y="568935"/>
                </a:cubicBezTo>
                <a:cubicBezTo>
                  <a:pt x="3677189" y="572653"/>
                  <a:pt x="3676975" y="574692"/>
                  <a:pt x="3677354" y="575425"/>
                </a:cubicBezTo>
                <a:lnTo>
                  <a:pt x="3679457" y="574387"/>
                </a:lnTo>
                <a:lnTo>
                  <a:pt x="3681920" y="571678"/>
                </a:lnTo>
                <a:lnTo>
                  <a:pt x="3685404" y="567089"/>
                </a:lnTo>
                <a:cubicBezTo>
                  <a:pt x="3695803" y="552010"/>
                  <a:pt x="3712617" y="522775"/>
                  <a:pt x="3714787" y="525740"/>
                </a:cubicBezTo>
                <a:cubicBezTo>
                  <a:pt x="3716023" y="526451"/>
                  <a:pt x="3715439" y="529974"/>
                  <a:pt x="3714097" y="534476"/>
                </a:cubicBezTo>
                <a:lnTo>
                  <a:pt x="3712458" y="539044"/>
                </a:lnTo>
                <a:lnTo>
                  <a:pt x="3709275" y="542674"/>
                </a:lnTo>
                <a:lnTo>
                  <a:pt x="3726200" y="525502"/>
                </a:lnTo>
                <a:cubicBezTo>
                  <a:pt x="3703202" y="559379"/>
                  <a:pt x="3678246" y="580489"/>
                  <a:pt x="3654897" y="607708"/>
                </a:cubicBezTo>
                <a:lnTo>
                  <a:pt x="3648858" y="615684"/>
                </a:lnTo>
                <a:lnTo>
                  <a:pt x="3652249" y="612534"/>
                </a:lnTo>
                <a:cubicBezTo>
                  <a:pt x="3656604" y="607989"/>
                  <a:pt x="3660987" y="602794"/>
                  <a:pt x="3662030" y="602342"/>
                </a:cubicBezTo>
                <a:cubicBezTo>
                  <a:pt x="3677793" y="583605"/>
                  <a:pt x="3692794" y="566579"/>
                  <a:pt x="3707638" y="550312"/>
                </a:cubicBezTo>
                <a:lnTo>
                  <a:pt x="3708898" y="548972"/>
                </a:lnTo>
                <a:lnTo>
                  <a:pt x="3708855" y="549093"/>
                </a:lnTo>
                <a:cubicBezTo>
                  <a:pt x="3705259" y="558360"/>
                  <a:pt x="3702872" y="564226"/>
                  <a:pt x="3710184" y="552051"/>
                </a:cubicBezTo>
                <a:lnTo>
                  <a:pt x="3723119" y="533856"/>
                </a:lnTo>
                <a:lnTo>
                  <a:pt x="3752301" y="502834"/>
                </a:lnTo>
                <a:lnTo>
                  <a:pt x="3756156" y="498373"/>
                </a:lnTo>
                <a:lnTo>
                  <a:pt x="3748160" y="516742"/>
                </a:lnTo>
                <a:lnTo>
                  <a:pt x="3744853" y="523987"/>
                </a:lnTo>
                <a:lnTo>
                  <a:pt x="3750795" y="518356"/>
                </a:lnTo>
                <a:cubicBezTo>
                  <a:pt x="3760602" y="509637"/>
                  <a:pt x="3770643" y="502490"/>
                  <a:pt x="3756852" y="520265"/>
                </a:cubicBezTo>
                <a:lnTo>
                  <a:pt x="3731373" y="552250"/>
                </a:lnTo>
                <a:lnTo>
                  <a:pt x="3726579" y="561903"/>
                </a:lnTo>
                <a:lnTo>
                  <a:pt x="3720781" y="574813"/>
                </a:lnTo>
                <a:lnTo>
                  <a:pt x="3738118" y="554893"/>
                </a:lnTo>
                <a:lnTo>
                  <a:pt x="3742547" y="549796"/>
                </a:lnTo>
                <a:lnTo>
                  <a:pt x="3744728" y="544967"/>
                </a:lnTo>
                <a:cubicBezTo>
                  <a:pt x="3749305" y="534073"/>
                  <a:pt x="3752955" y="524760"/>
                  <a:pt x="3757865" y="528535"/>
                </a:cubicBezTo>
                <a:cubicBezTo>
                  <a:pt x="3757464" y="527988"/>
                  <a:pt x="3756651" y="529646"/>
                  <a:pt x="3755628" y="532588"/>
                </a:cubicBezTo>
                <a:lnTo>
                  <a:pt x="3754655" y="535863"/>
                </a:lnTo>
                <a:lnTo>
                  <a:pt x="3763736" y="525416"/>
                </a:lnTo>
                <a:lnTo>
                  <a:pt x="3757667" y="542201"/>
                </a:lnTo>
                <a:cubicBezTo>
                  <a:pt x="3754803" y="566975"/>
                  <a:pt x="3768115" y="540178"/>
                  <a:pt x="3775497" y="522230"/>
                </a:cubicBezTo>
                <a:lnTo>
                  <a:pt x="3787142" y="499355"/>
                </a:lnTo>
                <a:lnTo>
                  <a:pt x="3799072" y="486218"/>
                </a:lnTo>
                <a:lnTo>
                  <a:pt x="3800505" y="484630"/>
                </a:lnTo>
                <a:lnTo>
                  <a:pt x="3796394" y="494063"/>
                </a:lnTo>
                <a:cubicBezTo>
                  <a:pt x="3790919" y="506793"/>
                  <a:pt x="3785277" y="519296"/>
                  <a:pt x="3778834" y="530702"/>
                </a:cubicBezTo>
                <a:cubicBezTo>
                  <a:pt x="3775578" y="537337"/>
                  <a:pt x="3771862" y="544118"/>
                  <a:pt x="3767940" y="551003"/>
                </a:cubicBezTo>
                <a:lnTo>
                  <a:pt x="3759344" y="565845"/>
                </a:lnTo>
                <a:lnTo>
                  <a:pt x="3760310" y="566349"/>
                </a:lnTo>
                <a:cubicBezTo>
                  <a:pt x="3762200" y="567384"/>
                  <a:pt x="3763435" y="568095"/>
                  <a:pt x="3763435" y="568095"/>
                </a:cubicBezTo>
                <a:cubicBezTo>
                  <a:pt x="3766912" y="565022"/>
                  <a:pt x="3776725" y="541919"/>
                  <a:pt x="3783966" y="535517"/>
                </a:cubicBezTo>
                <a:cubicBezTo>
                  <a:pt x="3783966" y="535517"/>
                  <a:pt x="3792175" y="528261"/>
                  <a:pt x="3787937" y="539256"/>
                </a:cubicBezTo>
                <a:lnTo>
                  <a:pt x="3786435" y="542617"/>
                </a:lnTo>
                <a:lnTo>
                  <a:pt x="3787115" y="542017"/>
                </a:lnTo>
                <a:cubicBezTo>
                  <a:pt x="3790727" y="535216"/>
                  <a:pt x="3791151" y="531235"/>
                  <a:pt x="3792758" y="525606"/>
                </a:cubicBezTo>
                <a:cubicBezTo>
                  <a:pt x="3794496" y="524069"/>
                  <a:pt x="3801870" y="521759"/>
                  <a:pt x="3805505" y="514337"/>
                </a:cubicBezTo>
                <a:cubicBezTo>
                  <a:pt x="3809118" y="507537"/>
                  <a:pt x="3814898" y="487399"/>
                  <a:pt x="3824304" y="475477"/>
                </a:cubicBezTo>
                <a:cubicBezTo>
                  <a:pt x="3839060" y="455219"/>
                  <a:pt x="3823739" y="491006"/>
                  <a:pt x="3819837" y="498061"/>
                </a:cubicBezTo>
                <a:cubicBezTo>
                  <a:pt x="3816067" y="509210"/>
                  <a:pt x="3808978" y="519083"/>
                  <a:pt x="3806815" y="524601"/>
                </a:cubicBezTo>
                <a:cubicBezTo>
                  <a:pt x="3806747" y="526465"/>
                  <a:pt x="3807580" y="528582"/>
                  <a:pt x="3808198" y="530892"/>
                </a:cubicBezTo>
                <a:lnTo>
                  <a:pt x="3808240" y="534800"/>
                </a:lnTo>
                <a:lnTo>
                  <a:pt x="3812293" y="529091"/>
                </a:lnTo>
                <a:cubicBezTo>
                  <a:pt x="3814607" y="526164"/>
                  <a:pt x="3816478" y="524359"/>
                  <a:pt x="3817452" y="524549"/>
                </a:cubicBezTo>
                <a:cubicBezTo>
                  <a:pt x="3817871" y="524632"/>
                  <a:pt x="3818060" y="525093"/>
                  <a:pt x="3818063" y="525853"/>
                </a:cubicBezTo>
                <a:lnTo>
                  <a:pt x="3817993" y="526276"/>
                </a:lnTo>
                <a:lnTo>
                  <a:pt x="3822477" y="517969"/>
                </a:lnTo>
                <a:cubicBezTo>
                  <a:pt x="3826379" y="510912"/>
                  <a:pt x="3833622" y="504509"/>
                  <a:pt x="3841000" y="494381"/>
                </a:cubicBezTo>
                <a:cubicBezTo>
                  <a:pt x="3848514" y="480525"/>
                  <a:pt x="3848518" y="472706"/>
                  <a:pt x="3857362" y="468493"/>
                </a:cubicBezTo>
                <a:cubicBezTo>
                  <a:pt x="3864737" y="466183"/>
                  <a:pt x="3869546" y="472752"/>
                  <a:pt x="3873022" y="469679"/>
                </a:cubicBezTo>
                <a:cubicBezTo>
                  <a:pt x="3882003" y="461739"/>
                  <a:pt x="3895722" y="423763"/>
                  <a:pt x="3902968" y="409541"/>
                </a:cubicBezTo>
                <a:lnTo>
                  <a:pt x="3914547" y="386432"/>
                </a:lnTo>
                <a:lnTo>
                  <a:pt x="3917197" y="384811"/>
                </a:lnTo>
                <a:lnTo>
                  <a:pt x="3924372" y="379471"/>
                </a:lnTo>
                <a:lnTo>
                  <a:pt x="3920893" y="387009"/>
                </a:lnTo>
                <a:cubicBezTo>
                  <a:pt x="3903952" y="422948"/>
                  <a:pt x="3886558" y="459816"/>
                  <a:pt x="3868551" y="500080"/>
                </a:cubicBezTo>
                <a:cubicBezTo>
                  <a:pt x="3864939" y="506881"/>
                  <a:pt x="3857290" y="524464"/>
                  <a:pt x="3847879" y="544204"/>
                </a:cubicBezTo>
                <a:cubicBezTo>
                  <a:pt x="3843978" y="551261"/>
                  <a:pt x="3816194" y="605878"/>
                  <a:pt x="3834296" y="578454"/>
                </a:cubicBezTo>
                <a:cubicBezTo>
                  <a:pt x="3851216" y="552677"/>
                  <a:pt x="3828653" y="594865"/>
                  <a:pt x="3826778" y="600128"/>
                </a:cubicBezTo>
                <a:cubicBezTo>
                  <a:pt x="3826671" y="601124"/>
                  <a:pt x="3826684" y="602731"/>
                  <a:pt x="3826813" y="604589"/>
                </a:cubicBezTo>
                <a:lnTo>
                  <a:pt x="3827054" y="606528"/>
                </a:lnTo>
                <a:lnTo>
                  <a:pt x="3840807" y="592419"/>
                </a:lnTo>
                <a:lnTo>
                  <a:pt x="3848113" y="586255"/>
                </a:lnTo>
                <a:lnTo>
                  <a:pt x="3848137" y="586205"/>
                </a:lnTo>
                <a:cubicBezTo>
                  <a:pt x="3856330" y="570097"/>
                  <a:pt x="3864793" y="553298"/>
                  <a:pt x="3866742" y="549771"/>
                </a:cubicBezTo>
                <a:cubicBezTo>
                  <a:pt x="3877733" y="532841"/>
                  <a:pt x="3887008" y="516826"/>
                  <a:pt x="3896125" y="505161"/>
                </a:cubicBezTo>
                <a:cubicBezTo>
                  <a:pt x="3897863" y="503624"/>
                  <a:pt x="3904970" y="500949"/>
                  <a:pt x="3906708" y="499411"/>
                </a:cubicBezTo>
                <a:cubicBezTo>
                  <a:pt x="3921329" y="482879"/>
                  <a:pt x="3926207" y="441296"/>
                  <a:pt x="3933021" y="446696"/>
                </a:cubicBezTo>
                <a:cubicBezTo>
                  <a:pt x="3933021" y="446696"/>
                  <a:pt x="3931010" y="455686"/>
                  <a:pt x="3930740" y="463139"/>
                </a:cubicBezTo>
                <a:lnTo>
                  <a:pt x="3930017" y="461856"/>
                </a:lnTo>
                <a:lnTo>
                  <a:pt x="3930876" y="459412"/>
                </a:lnTo>
                <a:cubicBezTo>
                  <a:pt x="3930006" y="460180"/>
                  <a:pt x="3929572" y="460564"/>
                  <a:pt x="3929555" y="461030"/>
                </a:cubicBezTo>
                <a:lnTo>
                  <a:pt x="3930017" y="461856"/>
                </a:lnTo>
                <a:lnTo>
                  <a:pt x="3928444" y="466347"/>
                </a:lnTo>
                <a:lnTo>
                  <a:pt x="3926641" y="468866"/>
                </a:lnTo>
                <a:cubicBezTo>
                  <a:pt x="3925769" y="470690"/>
                  <a:pt x="3925367" y="472096"/>
                  <a:pt x="3925367" y="472096"/>
                </a:cubicBezTo>
                <a:cubicBezTo>
                  <a:pt x="3925367" y="472096"/>
                  <a:pt x="3930175" y="478666"/>
                  <a:pt x="3928279" y="484551"/>
                </a:cubicBezTo>
                <a:cubicBezTo>
                  <a:pt x="3925844" y="497522"/>
                  <a:pt x="3907743" y="524947"/>
                  <a:pt x="3903705" y="535731"/>
                </a:cubicBezTo>
                <a:cubicBezTo>
                  <a:pt x="3901967" y="537266"/>
                  <a:pt x="3905438" y="542012"/>
                  <a:pt x="3905304" y="545739"/>
                </a:cubicBezTo>
                <a:cubicBezTo>
                  <a:pt x="3903376" y="558263"/>
                  <a:pt x="3891646" y="575732"/>
                  <a:pt x="3882789" y="591255"/>
                </a:cubicBezTo>
                <a:lnTo>
                  <a:pt x="3878000" y="600675"/>
                </a:lnTo>
                <a:lnTo>
                  <a:pt x="3880725" y="599246"/>
                </a:lnTo>
                <a:cubicBezTo>
                  <a:pt x="3882917" y="597975"/>
                  <a:pt x="3884993" y="596437"/>
                  <a:pt x="3884527" y="595364"/>
                </a:cubicBezTo>
                <a:cubicBezTo>
                  <a:pt x="3885458" y="597510"/>
                  <a:pt x="3871799" y="616607"/>
                  <a:pt x="3858996" y="632786"/>
                </a:cubicBezTo>
                <a:lnTo>
                  <a:pt x="3858643" y="632871"/>
                </a:lnTo>
                <a:lnTo>
                  <a:pt x="3858007" y="633996"/>
                </a:lnTo>
                <a:lnTo>
                  <a:pt x="3858996" y="632786"/>
                </a:lnTo>
                <a:lnTo>
                  <a:pt x="3861612" y="633162"/>
                </a:lnTo>
                <a:lnTo>
                  <a:pt x="3854469" y="644858"/>
                </a:lnTo>
                <a:lnTo>
                  <a:pt x="3848403" y="651484"/>
                </a:lnTo>
                <a:lnTo>
                  <a:pt x="3841802" y="664993"/>
                </a:lnTo>
                <a:cubicBezTo>
                  <a:pt x="3841802" y="664993"/>
                  <a:pt x="3839637" y="670514"/>
                  <a:pt x="3841507" y="673069"/>
                </a:cubicBezTo>
                <a:cubicBezTo>
                  <a:pt x="3850218" y="672582"/>
                  <a:pt x="3869021" y="625904"/>
                  <a:pt x="3874661" y="617312"/>
                </a:cubicBezTo>
                <a:lnTo>
                  <a:pt x="3919635" y="534063"/>
                </a:lnTo>
                <a:lnTo>
                  <a:pt x="3938898" y="451171"/>
                </a:lnTo>
                <a:lnTo>
                  <a:pt x="3945024" y="426222"/>
                </a:lnTo>
                <a:lnTo>
                  <a:pt x="3949438" y="424140"/>
                </a:lnTo>
                <a:lnTo>
                  <a:pt x="3957384" y="422732"/>
                </a:lnTo>
                <a:lnTo>
                  <a:pt x="3947594" y="470900"/>
                </a:lnTo>
                <a:lnTo>
                  <a:pt x="3945847" y="485544"/>
                </a:lnTo>
                <a:lnTo>
                  <a:pt x="3953690" y="471028"/>
                </a:lnTo>
                <a:lnTo>
                  <a:pt x="3963467" y="450524"/>
                </a:lnTo>
                <a:lnTo>
                  <a:pt x="3967822" y="431003"/>
                </a:lnTo>
                <a:lnTo>
                  <a:pt x="3972372" y="431848"/>
                </a:lnTo>
                <a:lnTo>
                  <a:pt x="3990247" y="394360"/>
                </a:lnTo>
                <a:lnTo>
                  <a:pt x="3994894" y="390582"/>
                </a:lnTo>
                <a:lnTo>
                  <a:pt x="4005233" y="381092"/>
                </a:lnTo>
                <a:lnTo>
                  <a:pt x="3995345" y="406025"/>
                </a:lnTo>
                <a:cubicBezTo>
                  <a:pt x="3988101" y="412428"/>
                  <a:pt x="3984467" y="419849"/>
                  <a:pt x="3985935" y="425767"/>
                </a:cubicBezTo>
                <a:cubicBezTo>
                  <a:pt x="3991439" y="420901"/>
                  <a:pt x="3995051" y="414100"/>
                  <a:pt x="3995345" y="406025"/>
                </a:cubicBezTo>
                <a:lnTo>
                  <a:pt x="4008348" y="383623"/>
                </a:lnTo>
                <a:lnTo>
                  <a:pt x="4013027" y="387806"/>
                </a:lnTo>
                <a:cubicBezTo>
                  <a:pt x="4010943" y="388710"/>
                  <a:pt x="4009155" y="389486"/>
                  <a:pt x="4009155" y="389486"/>
                </a:cubicBezTo>
                <a:cubicBezTo>
                  <a:pt x="4015045" y="392452"/>
                  <a:pt x="4014114" y="390306"/>
                  <a:pt x="4013027" y="387806"/>
                </a:cubicBezTo>
                <a:lnTo>
                  <a:pt x="4019177" y="381248"/>
                </a:lnTo>
                <a:lnTo>
                  <a:pt x="4009216" y="404404"/>
                </a:lnTo>
                <a:lnTo>
                  <a:pt x="4005030" y="411049"/>
                </a:lnTo>
                <a:cubicBezTo>
                  <a:pt x="4003573" y="413122"/>
                  <a:pt x="4002549" y="414229"/>
                  <a:pt x="4002316" y="413693"/>
                </a:cubicBezTo>
                <a:lnTo>
                  <a:pt x="4004924" y="414380"/>
                </a:lnTo>
                <a:lnTo>
                  <a:pt x="3991595" y="445359"/>
                </a:lnTo>
                <a:lnTo>
                  <a:pt x="3985065" y="453059"/>
                </a:lnTo>
                <a:lnTo>
                  <a:pt x="3971189" y="468109"/>
                </a:lnTo>
                <a:lnTo>
                  <a:pt x="3969514" y="476331"/>
                </a:lnTo>
                <a:lnTo>
                  <a:pt x="3971024" y="474639"/>
                </a:lnTo>
                <a:cubicBezTo>
                  <a:pt x="3977212" y="467386"/>
                  <a:pt x="3982917" y="460343"/>
                  <a:pt x="3986026" y="457720"/>
                </a:cubicBezTo>
                <a:lnTo>
                  <a:pt x="3986429" y="457367"/>
                </a:lnTo>
                <a:lnTo>
                  <a:pt x="3982795" y="465812"/>
                </a:lnTo>
                <a:cubicBezTo>
                  <a:pt x="3977988" y="478476"/>
                  <a:pt x="3972346" y="490491"/>
                  <a:pt x="3966312" y="502211"/>
                </a:cubicBezTo>
                <a:lnTo>
                  <a:pt x="3963007" y="508293"/>
                </a:lnTo>
                <a:lnTo>
                  <a:pt x="3946694" y="588411"/>
                </a:lnTo>
                <a:lnTo>
                  <a:pt x="3948923" y="584911"/>
                </a:lnTo>
                <a:cubicBezTo>
                  <a:pt x="3953315" y="579113"/>
                  <a:pt x="3944829" y="599913"/>
                  <a:pt x="3944406" y="611560"/>
                </a:cubicBezTo>
                <a:cubicBezTo>
                  <a:pt x="3943977" y="623361"/>
                  <a:pt x="3948312" y="596685"/>
                  <a:pt x="3951649" y="605157"/>
                </a:cubicBezTo>
                <a:cubicBezTo>
                  <a:pt x="3953317" y="609392"/>
                  <a:pt x="3950062" y="616027"/>
                  <a:pt x="3945884" y="622951"/>
                </a:cubicBezTo>
                <a:lnTo>
                  <a:pt x="3936280" y="639558"/>
                </a:lnTo>
                <a:lnTo>
                  <a:pt x="3929374" y="673473"/>
                </a:lnTo>
                <a:lnTo>
                  <a:pt x="3925598" y="695336"/>
                </a:lnTo>
                <a:lnTo>
                  <a:pt x="3936525" y="674057"/>
                </a:lnTo>
                <a:cubicBezTo>
                  <a:pt x="3940736" y="666201"/>
                  <a:pt x="3944459" y="660205"/>
                  <a:pt x="3948080" y="657004"/>
                </a:cubicBezTo>
                <a:cubicBezTo>
                  <a:pt x="3969948" y="626250"/>
                  <a:pt x="3981232" y="601247"/>
                  <a:pt x="4003367" y="570858"/>
                </a:cubicBezTo>
                <a:cubicBezTo>
                  <a:pt x="3991811" y="603315"/>
                  <a:pt x="3973289" y="626902"/>
                  <a:pt x="3958393" y="658707"/>
                </a:cubicBezTo>
                <a:cubicBezTo>
                  <a:pt x="3950855" y="673185"/>
                  <a:pt x="3940002" y="686386"/>
                  <a:pt x="3939436" y="701914"/>
                </a:cubicBezTo>
                <a:cubicBezTo>
                  <a:pt x="3940903" y="707831"/>
                  <a:pt x="3942506" y="710020"/>
                  <a:pt x="3940899" y="715649"/>
                </a:cubicBezTo>
                <a:cubicBezTo>
                  <a:pt x="3936727" y="730160"/>
                  <a:pt x="3922377" y="739237"/>
                  <a:pt x="3916466" y="755285"/>
                </a:cubicBezTo>
                <a:cubicBezTo>
                  <a:pt x="3918204" y="753747"/>
                  <a:pt x="3928512" y="763270"/>
                  <a:pt x="3926484" y="765063"/>
                </a:cubicBezTo>
                <a:cubicBezTo>
                  <a:pt x="3927282" y="770067"/>
                  <a:pt x="3919137" y="780125"/>
                  <a:pt x="3911608" y="790537"/>
                </a:cubicBezTo>
                <a:lnTo>
                  <a:pt x="3908227" y="795903"/>
                </a:lnTo>
                <a:lnTo>
                  <a:pt x="3905384" y="812367"/>
                </a:lnTo>
                <a:lnTo>
                  <a:pt x="3908909" y="808251"/>
                </a:lnTo>
                <a:cubicBezTo>
                  <a:pt x="3915579" y="797959"/>
                  <a:pt x="3917986" y="786701"/>
                  <a:pt x="3926345" y="776607"/>
                </a:cubicBezTo>
                <a:lnTo>
                  <a:pt x="3941172" y="757617"/>
                </a:lnTo>
                <a:lnTo>
                  <a:pt x="3943639" y="743487"/>
                </a:lnTo>
                <a:cubicBezTo>
                  <a:pt x="3945470" y="735079"/>
                  <a:pt x="3947573" y="727856"/>
                  <a:pt x="3950080" y="723019"/>
                </a:cubicBezTo>
                <a:cubicBezTo>
                  <a:pt x="3953550" y="713228"/>
                  <a:pt x="3966861" y="711189"/>
                  <a:pt x="3966861" y="711189"/>
                </a:cubicBezTo>
                <a:cubicBezTo>
                  <a:pt x="3966861" y="711189"/>
                  <a:pt x="3967761" y="708914"/>
                  <a:pt x="3968448" y="705514"/>
                </a:cubicBezTo>
                <a:lnTo>
                  <a:pt x="3968599" y="699452"/>
                </a:lnTo>
                <a:lnTo>
                  <a:pt x="3970985" y="692435"/>
                </a:lnTo>
                <a:lnTo>
                  <a:pt x="3972541" y="691977"/>
                </a:lnTo>
                <a:cubicBezTo>
                  <a:pt x="3972997" y="691373"/>
                  <a:pt x="3972800" y="690333"/>
                  <a:pt x="3972407" y="688255"/>
                </a:cubicBezTo>
                <a:lnTo>
                  <a:pt x="3970985" y="692435"/>
                </a:lnTo>
                <a:lnTo>
                  <a:pt x="3968757" y="693090"/>
                </a:lnTo>
                <a:cubicBezTo>
                  <a:pt x="3976056" y="683424"/>
                  <a:pt x="3982569" y="669602"/>
                  <a:pt x="3982569" y="669602"/>
                </a:cubicBezTo>
                <a:cubicBezTo>
                  <a:pt x="3993696" y="671106"/>
                  <a:pt x="3976149" y="704247"/>
                  <a:pt x="3967908" y="737367"/>
                </a:cubicBezTo>
                <a:lnTo>
                  <a:pt x="3965760" y="755748"/>
                </a:lnTo>
                <a:lnTo>
                  <a:pt x="3972422" y="750901"/>
                </a:lnTo>
                <a:cubicBezTo>
                  <a:pt x="3972823" y="751449"/>
                  <a:pt x="3971857" y="753918"/>
                  <a:pt x="3970182" y="757314"/>
                </a:cubicBezTo>
                <a:lnTo>
                  <a:pt x="3964312" y="768147"/>
                </a:lnTo>
                <a:lnTo>
                  <a:pt x="3964176" y="769306"/>
                </a:lnTo>
                <a:cubicBezTo>
                  <a:pt x="3964569" y="771382"/>
                  <a:pt x="3966499" y="775539"/>
                  <a:pt x="3968427" y="779696"/>
                </a:cubicBezTo>
                <a:lnTo>
                  <a:pt x="3971857" y="788077"/>
                </a:lnTo>
                <a:lnTo>
                  <a:pt x="3973130" y="786044"/>
                </a:lnTo>
                <a:lnTo>
                  <a:pt x="3989050" y="768396"/>
                </a:lnTo>
                <a:cubicBezTo>
                  <a:pt x="3996375" y="760748"/>
                  <a:pt x="4004098" y="753361"/>
                  <a:pt x="4012616" y="746476"/>
                </a:cubicBezTo>
                <a:cubicBezTo>
                  <a:pt x="4005358" y="757486"/>
                  <a:pt x="3997149" y="767527"/>
                  <a:pt x="3988636" y="777383"/>
                </a:cubicBezTo>
                <a:lnTo>
                  <a:pt x="3972421" y="796105"/>
                </a:lnTo>
                <a:lnTo>
                  <a:pt x="3972072" y="804254"/>
                </a:lnTo>
                <a:lnTo>
                  <a:pt x="4033683" y="735899"/>
                </a:lnTo>
                <a:lnTo>
                  <a:pt x="4032014" y="739098"/>
                </a:lnTo>
                <a:cubicBezTo>
                  <a:pt x="4024501" y="752954"/>
                  <a:pt x="4004077" y="790244"/>
                  <a:pt x="4020730" y="764101"/>
                </a:cubicBezTo>
                <a:cubicBezTo>
                  <a:pt x="4036958" y="741940"/>
                  <a:pt x="4020170" y="771811"/>
                  <a:pt x="4018426" y="781165"/>
                </a:cubicBezTo>
                <a:cubicBezTo>
                  <a:pt x="4020165" y="779629"/>
                  <a:pt x="4021904" y="778092"/>
                  <a:pt x="4023642" y="776555"/>
                </a:cubicBezTo>
                <a:lnTo>
                  <a:pt x="4024865" y="776690"/>
                </a:lnTo>
                <a:lnTo>
                  <a:pt x="4039108" y="712318"/>
                </a:lnTo>
                <a:lnTo>
                  <a:pt x="4043160" y="693041"/>
                </a:lnTo>
                <a:lnTo>
                  <a:pt x="4037101" y="700061"/>
                </a:lnTo>
                <a:lnTo>
                  <a:pt x="4042532" y="688922"/>
                </a:lnTo>
                <a:lnTo>
                  <a:pt x="4044731" y="685565"/>
                </a:lnTo>
                <a:lnTo>
                  <a:pt x="4060500" y="610563"/>
                </a:lnTo>
                <a:lnTo>
                  <a:pt x="4076768" y="535633"/>
                </a:lnTo>
                <a:lnTo>
                  <a:pt x="4082221" y="540036"/>
                </a:lnTo>
                <a:lnTo>
                  <a:pt x="4083736" y="541428"/>
                </a:lnTo>
                <a:lnTo>
                  <a:pt x="4062274" y="658799"/>
                </a:lnTo>
                <a:lnTo>
                  <a:pt x="4074148" y="640684"/>
                </a:lnTo>
                <a:lnTo>
                  <a:pt x="4087583" y="615789"/>
                </a:lnTo>
                <a:lnTo>
                  <a:pt x="4087749" y="616455"/>
                </a:lnTo>
                <a:cubicBezTo>
                  <a:pt x="4089380" y="615296"/>
                  <a:pt x="4092818" y="612157"/>
                  <a:pt x="4098989" y="606186"/>
                </a:cubicBezTo>
                <a:lnTo>
                  <a:pt x="4103120" y="602273"/>
                </a:lnTo>
                <a:lnTo>
                  <a:pt x="4099226" y="610324"/>
                </a:lnTo>
                <a:lnTo>
                  <a:pt x="4072236" y="662034"/>
                </a:lnTo>
                <a:lnTo>
                  <a:pt x="4058661" y="675452"/>
                </a:lnTo>
                <a:lnTo>
                  <a:pt x="4055862" y="687923"/>
                </a:lnTo>
                <a:cubicBezTo>
                  <a:pt x="4048313" y="718666"/>
                  <a:pt x="4037609" y="759308"/>
                  <a:pt x="4040658" y="775405"/>
                </a:cubicBezTo>
                <a:lnTo>
                  <a:pt x="4041272" y="775936"/>
                </a:lnTo>
                <a:lnTo>
                  <a:pt x="4041328" y="775949"/>
                </a:lnTo>
                <a:lnTo>
                  <a:pt x="4041322" y="775980"/>
                </a:lnTo>
                <a:lnTo>
                  <a:pt x="4049650" y="783200"/>
                </a:lnTo>
                <a:cubicBezTo>
                  <a:pt x="4054132" y="785274"/>
                  <a:pt x="4059376" y="787855"/>
                  <a:pt x="4063211" y="794036"/>
                </a:cubicBezTo>
                <a:lnTo>
                  <a:pt x="4064021" y="797015"/>
                </a:lnTo>
                <a:lnTo>
                  <a:pt x="4092068" y="767201"/>
                </a:lnTo>
                <a:lnTo>
                  <a:pt x="4095921" y="762739"/>
                </a:lnTo>
                <a:lnTo>
                  <a:pt x="4087925" y="781108"/>
                </a:lnTo>
                <a:cubicBezTo>
                  <a:pt x="4084421" y="788949"/>
                  <a:pt x="4080198" y="798093"/>
                  <a:pt x="4074590" y="809663"/>
                </a:cubicBezTo>
                <a:lnTo>
                  <a:pt x="4060436" y="839544"/>
                </a:lnTo>
                <a:lnTo>
                  <a:pt x="4058869" y="847418"/>
                </a:lnTo>
                <a:lnTo>
                  <a:pt x="4058956" y="849834"/>
                </a:lnTo>
                <a:lnTo>
                  <a:pt x="4064480" y="843772"/>
                </a:lnTo>
                <a:cubicBezTo>
                  <a:pt x="4069765" y="836322"/>
                  <a:pt x="4076709" y="824622"/>
                  <a:pt x="4079529" y="820324"/>
                </a:cubicBezTo>
                <a:cubicBezTo>
                  <a:pt x="4086775" y="806103"/>
                  <a:pt x="4091084" y="787867"/>
                  <a:pt x="4097630" y="792901"/>
                </a:cubicBezTo>
                <a:cubicBezTo>
                  <a:pt x="4096028" y="790712"/>
                  <a:pt x="4087814" y="823821"/>
                  <a:pt x="4086071" y="833176"/>
                </a:cubicBezTo>
                <a:cubicBezTo>
                  <a:pt x="4086071" y="833176"/>
                  <a:pt x="4074926" y="846636"/>
                  <a:pt x="4083637" y="846149"/>
                </a:cubicBezTo>
                <a:cubicBezTo>
                  <a:pt x="4083637" y="846149"/>
                  <a:pt x="4089412" y="833829"/>
                  <a:pt x="4093024" y="827030"/>
                </a:cubicBezTo>
                <a:lnTo>
                  <a:pt x="4098839" y="830069"/>
                </a:lnTo>
                <a:lnTo>
                  <a:pt x="4098970" y="829913"/>
                </a:lnTo>
                <a:lnTo>
                  <a:pt x="4099110" y="830211"/>
                </a:lnTo>
                <a:lnTo>
                  <a:pt x="4100075" y="830715"/>
                </a:lnTo>
                <a:cubicBezTo>
                  <a:pt x="4101966" y="831750"/>
                  <a:pt x="4103202" y="832460"/>
                  <a:pt x="4103202" y="832460"/>
                </a:cubicBezTo>
                <a:cubicBezTo>
                  <a:pt x="4106678" y="829388"/>
                  <a:pt x="4116491" y="806284"/>
                  <a:pt x="4123733" y="799883"/>
                </a:cubicBezTo>
                <a:cubicBezTo>
                  <a:pt x="4123733" y="799883"/>
                  <a:pt x="4134453" y="790406"/>
                  <a:pt x="4125065" y="809525"/>
                </a:cubicBezTo>
                <a:cubicBezTo>
                  <a:pt x="4117528" y="824003"/>
                  <a:pt x="4119696" y="810664"/>
                  <a:pt x="4119265" y="822466"/>
                </a:cubicBezTo>
                <a:cubicBezTo>
                  <a:pt x="4119560" y="814392"/>
                  <a:pt x="4128112" y="818254"/>
                  <a:pt x="4129579" y="824169"/>
                </a:cubicBezTo>
                <a:cubicBezTo>
                  <a:pt x="4129612" y="823238"/>
                  <a:pt x="4128136" y="825256"/>
                  <a:pt x="4125930" y="828842"/>
                </a:cubicBezTo>
                <a:lnTo>
                  <a:pt x="4119255" y="840530"/>
                </a:lnTo>
                <a:lnTo>
                  <a:pt x="4118899" y="840927"/>
                </a:lnTo>
                <a:lnTo>
                  <a:pt x="4099634" y="862579"/>
                </a:lnTo>
                <a:lnTo>
                  <a:pt x="4099341" y="866134"/>
                </a:lnTo>
                <a:lnTo>
                  <a:pt x="4096247" y="880401"/>
                </a:lnTo>
                <a:lnTo>
                  <a:pt x="4135673" y="837467"/>
                </a:lnTo>
                <a:lnTo>
                  <a:pt x="4136156" y="836995"/>
                </a:lnTo>
                <a:lnTo>
                  <a:pt x="4136509" y="835531"/>
                </a:lnTo>
                <a:cubicBezTo>
                  <a:pt x="4137212" y="832218"/>
                  <a:pt x="4138341" y="826880"/>
                  <a:pt x="4139632" y="821083"/>
                </a:cubicBezTo>
                <a:lnTo>
                  <a:pt x="4140678" y="816695"/>
                </a:lnTo>
                <a:lnTo>
                  <a:pt x="4131103" y="827348"/>
                </a:lnTo>
                <a:lnTo>
                  <a:pt x="4131448" y="826725"/>
                </a:lnTo>
                <a:cubicBezTo>
                  <a:pt x="4132810" y="823941"/>
                  <a:pt x="4136228" y="817823"/>
                  <a:pt x="4140171" y="811300"/>
                </a:cubicBezTo>
                <a:lnTo>
                  <a:pt x="4142962" y="807110"/>
                </a:lnTo>
                <a:lnTo>
                  <a:pt x="4143732" y="803881"/>
                </a:lnTo>
                <a:cubicBezTo>
                  <a:pt x="4145764" y="796157"/>
                  <a:pt x="4147571" y="790922"/>
                  <a:pt x="4148270" y="793455"/>
                </a:cubicBezTo>
                <a:lnTo>
                  <a:pt x="4148563" y="798705"/>
                </a:lnTo>
                <a:lnTo>
                  <a:pt x="4152058" y="793459"/>
                </a:lnTo>
                <a:cubicBezTo>
                  <a:pt x="4153215" y="791993"/>
                  <a:pt x="4154263" y="790809"/>
                  <a:pt x="4155141" y="790017"/>
                </a:cubicBezTo>
                <a:cubicBezTo>
                  <a:pt x="4156020" y="789223"/>
                  <a:pt x="4156732" y="788821"/>
                  <a:pt x="4157219" y="788915"/>
                </a:cubicBezTo>
                <a:cubicBezTo>
                  <a:pt x="4158054" y="789078"/>
                  <a:pt x="4157974" y="790765"/>
                  <a:pt x="4157326" y="793311"/>
                </a:cubicBezTo>
                <a:lnTo>
                  <a:pt x="4154581" y="801226"/>
                </a:lnTo>
                <a:lnTo>
                  <a:pt x="4146631" y="810072"/>
                </a:lnTo>
                <a:lnTo>
                  <a:pt x="4141632" y="839248"/>
                </a:lnTo>
                <a:lnTo>
                  <a:pt x="4145730" y="831081"/>
                </a:lnTo>
                <a:lnTo>
                  <a:pt x="4148856" y="824587"/>
                </a:lnTo>
                <a:lnTo>
                  <a:pt x="4153574" y="819979"/>
                </a:lnTo>
                <a:cubicBezTo>
                  <a:pt x="4159326" y="814880"/>
                  <a:pt x="4163263" y="812532"/>
                  <a:pt x="4160586" y="819004"/>
                </a:cubicBezTo>
                <a:cubicBezTo>
                  <a:pt x="4157365" y="824226"/>
                  <a:pt x="4150459" y="831153"/>
                  <a:pt x="4144028" y="837237"/>
                </a:cubicBezTo>
                <a:lnTo>
                  <a:pt x="4141586" y="839513"/>
                </a:lnTo>
                <a:lnTo>
                  <a:pt x="4136586" y="868698"/>
                </a:lnTo>
                <a:lnTo>
                  <a:pt x="4150023" y="855022"/>
                </a:lnTo>
                <a:lnTo>
                  <a:pt x="4136193" y="870992"/>
                </a:lnTo>
                <a:lnTo>
                  <a:pt x="4133978" y="883916"/>
                </a:lnTo>
                <a:lnTo>
                  <a:pt x="4133255" y="888013"/>
                </a:lnTo>
                <a:lnTo>
                  <a:pt x="4156621" y="865326"/>
                </a:lnTo>
                <a:lnTo>
                  <a:pt x="4132007" y="895104"/>
                </a:lnTo>
                <a:lnTo>
                  <a:pt x="4130907" y="901346"/>
                </a:lnTo>
                <a:lnTo>
                  <a:pt x="4138012" y="900838"/>
                </a:lnTo>
                <a:lnTo>
                  <a:pt x="4138729" y="900803"/>
                </a:lnTo>
                <a:lnTo>
                  <a:pt x="4152128" y="885966"/>
                </a:lnTo>
                <a:lnTo>
                  <a:pt x="4156699" y="881276"/>
                </a:lnTo>
                <a:lnTo>
                  <a:pt x="4160310" y="863662"/>
                </a:lnTo>
                <a:lnTo>
                  <a:pt x="4160195" y="863773"/>
                </a:lnTo>
                <a:lnTo>
                  <a:pt x="4160798" y="859653"/>
                </a:lnTo>
                <a:lnTo>
                  <a:pt x="4160960" y="860082"/>
                </a:lnTo>
                <a:lnTo>
                  <a:pt x="4161077" y="859921"/>
                </a:lnTo>
                <a:lnTo>
                  <a:pt x="4208440" y="628876"/>
                </a:lnTo>
                <a:lnTo>
                  <a:pt x="4208640" y="627926"/>
                </a:lnTo>
                <a:lnTo>
                  <a:pt x="4208666" y="628007"/>
                </a:lnTo>
                <a:cubicBezTo>
                  <a:pt x="4222198" y="656327"/>
                  <a:pt x="4212136" y="689204"/>
                  <a:pt x="4204863" y="731189"/>
                </a:cubicBezTo>
                <a:lnTo>
                  <a:pt x="4180643" y="856724"/>
                </a:lnTo>
                <a:lnTo>
                  <a:pt x="4194756" y="844820"/>
                </a:lnTo>
                <a:cubicBezTo>
                  <a:pt x="4199414" y="841517"/>
                  <a:pt x="4203977" y="839031"/>
                  <a:pt x="4208380" y="837757"/>
                </a:cubicBezTo>
                <a:cubicBezTo>
                  <a:pt x="4218471" y="830826"/>
                  <a:pt x="4217385" y="828326"/>
                  <a:pt x="4221815" y="823852"/>
                </a:cubicBezTo>
                <a:cubicBezTo>
                  <a:pt x="4232131" y="811729"/>
                  <a:pt x="4242066" y="804443"/>
                  <a:pt x="4233136" y="818939"/>
                </a:cubicBezTo>
                <a:cubicBezTo>
                  <a:pt x="4214747" y="842637"/>
                  <a:pt x="4204887" y="854989"/>
                  <a:pt x="4186424" y="873623"/>
                </a:cubicBezTo>
                <a:lnTo>
                  <a:pt x="4173301" y="888678"/>
                </a:lnTo>
                <a:lnTo>
                  <a:pt x="4170848" y="899199"/>
                </a:lnTo>
                <a:lnTo>
                  <a:pt x="4174463" y="899019"/>
                </a:lnTo>
                <a:lnTo>
                  <a:pt x="4181142" y="891633"/>
                </a:lnTo>
                <a:cubicBezTo>
                  <a:pt x="4190302" y="882560"/>
                  <a:pt x="4202249" y="869301"/>
                  <a:pt x="4206680" y="864829"/>
                </a:cubicBezTo>
                <a:cubicBezTo>
                  <a:pt x="4214128" y="861597"/>
                  <a:pt x="4210628" y="868212"/>
                  <a:pt x="4215989" y="865884"/>
                </a:cubicBezTo>
                <a:cubicBezTo>
                  <a:pt x="4215989" y="865884"/>
                  <a:pt x="4225224" y="861876"/>
                  <a:pt x="4224293" y="859731"/>
                </a:cubicBezTo>
                <a:cubicBezTo>
                  <a:pt x="4224758" y="860804"/>
                  <a:pt x="4221576" y="866114"/>
                  <a:pt x="4216678" y="873178"/>
                </a:cubicBezTo>
                <a:lnTo>
                  <a:pt x="4199172" y="896600"/>
                </a:lnTo>
                <a:lnTo>
                  <a:pt x="4200867" y="896078"/>
                </a:lnTo>
                <a:lnTo>
                  <a:pt x="4202208" y="896166"/>
                </a:lnTo>
                <a:lnTo>
                  <a:pt x="4202634" y="895469"/>
                </a:lnTo>
                <a:lnTo>
                  <a:pt x="4202447" y="896181"/>
                </a:lnTo>
                <a:lnTo>
                  <a:pt x="4209062" y="896613"/>
                </a:lnTo>
                <a:lnTo>
                  <a:pt x="4202158" y="897282"/>
                </a:lnTo>
                <a:lnTo>
                  <a:pt x="4202067" y="897627"/>
                </a:lnTo>
                <a:lnTo>
                  <a:pt x="4201377" y="897527"/>
                </a:lnTo>
                <a:lnTo>
                  <a:pt x="4201487" y="897346"/>
                </a:lnTo>
                <a:lnTo>
                  <a:pt x="4200670" y="897426"/>
                </a:lnTo>
                <a:lnTo>
                  <a:pt x="4201377" y="897527"/>
                </a:lnTo>
                <a:lnTo>
                  <a:pt x="4197420" y="904007"/>
                </a:lnTo>
                <a:lnTo>
                  <a:pt x="4202686" y="903567"/>
                </a:lnTo>
                <a:cubicBezTo>
                  <a:pt x="4228289" y="901166"/>
                  <a:pt x="4253192" y="899332"/>
                  <a:pt x="4274723" y="900588"/>
                </a:cubicBezTo>
                <a:cubicBezTo>
                  <a:pt x="4253812" y="904858"/>
                  <a:pt x="4230276" y="906660"/>
                  <a:pt x="4206598" y="908156"/>
                </a:cubicBezTo>
                <a:lnTo>
                  <a:pt x="4194261" y="909180"/>
                </a:lnTo>
                <a:lnTo>
                  <a:pt x="4194234" y="909225"/>
                </a:lnTo>
                <a:lnTo>
                  <a:pt x="4191215" y="912523"/>
                </a:lnTo>
                <a:lnTo>
                  <a:pt x="4213146" y="911234"/>
                </a:lnTo>
                <a:lnTo>
                  <a:pt x="4262043" y="909481"/>
                </a:lnTo>
                <a:lnTo>
                  <a:pt x="4255401" y="911739"/>
                </a:lnTo>
                <a:lnTo>
                  <a:pt x="4255120" y="911867"/>
                </a:lnTo>
                <a:lnTo>
                  <a:pt x="4252974" y="912094"/>
                </a:lnTo>
                <a:cubicBezTo>
                  <a:pt x="4247507" y="912220"/>
                  <a:pt x="4219304" y="912892"/>
                  <a:pt x="4218660" y="914719"/>
                </a:cubicBezTo>
                <a:cubicBezTo>
                  <a:pt x="4216620" y="920504"/>
                  <a:pt x="4245467" y="918006"/>
                  <a:pt x="4242422" y="916933"/>
                </a:cubicBezTo>
                <a:lnTo>
                  <a:pt x="4244871" y="916695"/>
                </a:lnTo>
                <a:lnTo>
                  <a:pt x="4243344" y="919989"/>
                </a:lnTo>
                <a:cubicBezTo>
                  <a:pt x="4244727" y="920180"/>
                  <a:pt x="4247733" y="919542"/>
                  <a:pt x="4251471" y="918491"/>
                </a:cubicBezTo>
                <a:lnTo>
                  <a:pt x="4260951" y="915476"/>
                </a:lnTo>
                <a:lnTo>
                  <a:pt x="4267833" y="915278"/>
                </a:lnTo>
                <a:cubicBezTo>
                  <a:pt x="4271757" y="918715"/>
                  <a:pt x="4246346" y="920371"/>
                  <a:pt x="4246346" y="920371"/>
                </a:cubicBezTo>
                <a:lnTo>
                  <a:pt x="4180127" y="924636"/>
                </a:lnTo>
                <a:lnTo>
                  <a:pt x="4177459" y="927550"/>
                </a:lnTo>
                <a:lnTo>
                  <a:pt x="4173942" y="931005"/>
                </a:lnTo>
                <a:lnTo>
                  <a:pt x="4179368" y="930652"/>
                </a:lnTo>
                <a:cubicBezTo>
                  <a:pt x="4180892" y="931190"/>
                  <a:pt x="4216855" y="924696"/>
                  <a:pt x="4219511" y="927686"/>
                </a:cubicBezTo>
                <a:cubicBezTo>
                  <a:pt x="4220518" y="934546"/>
                  <a:pt x="4196394" y="932547"/>
                  <a:pt x="4196394" y="932547"/>
                </a:cubicBezTo>
                <a:lnTo>
                  <a:pt x="4169694" y="935179"/>
                </a:lnTo>
                <a:lnTo>
                  <a:pt x="4160314" y="944395"/>
                </a:lnTo>
                <a:lnTo>
                  <a:pt x="4157846" y="954983"/>
                </a:lnTo>
                <a:lnTo>
                  <a:pt x="4158470" y="955125"/>
                </a:lnTo>
                <a:lnTo>
                  <a:pt x="4157776" y="955280"/>
                </a:lnTo>
                <a:lnTo>
                  <a:pt x="4151980" y="980147"/>
                </a:lnTo>
                <a:lnTo>
                  <a:pt x="4157233" y="978221"/>
                </a:lnTo>
                <a:lnTo>
                  <a:pt x="4171886" y="976974"/>
                </a:lnTo>
                <a:lnTo>
                  <a:pt x="4173653" y="976817"/>
                </a:lnTo>
                <a:lnTo>
                  <a:pt x="4165836" y="980227"/>
                </a:lnTo>
                <a:lnTo>
                  <a:pt x="4150558" y="986246"/>
                </a:lnTo>
                <a:lnTo>
                  <a:pt x="4150285" y="987418"/>
                </a:lnTo>
                <a:lnTo>
                  <a:pt x="4148368" y="997391"/>
                </a:lnTo>
                <a:lnTo>
                  <a:pt x="4159933" y="997676"/>
                </a:lnTo>
                <a:cubicBezTo>
                  <a:pt x="4165962" y="995585"/>
                  <a:pt x="4180829" y="986617"/>
                  <a:pt x="4193265" y="984682"/>
                </a:cubicBezTo>
                <a:cubicBezTo>
                  <a:pt x="4213651" y="980704"/>
                  <a:pt x="4184164" y="993792"/>
                  <a:pt x="4177815" y="995876"/>
                </a:cubicBezTo>
                <a:cubicBezTo>
                  <a:pt x="4169238" y="1000519"/>
                  <a:pt x="4159366" y="1002516"/>
                  <a:pt x="4154938" y="1004647"/>
                </a:cubicBezTo>
                <a:cubicBezTo>
                  <a:pt x="4152755" y="1006833"/>
                  <a:pt x="4152187" y="1011672"/>
                  <a:pt x="4148081" y="1013812"/>
                </a:cubicBezTo>
                <a:lnTo>
                  <a:pt x="4144897" y="1015436"/>
                </a:lnTo>
                <a:lnTo>
                  <a:pt x="4144501" y="1017498"/>
                </a:lnTo>
                <a:lnTo>
                  <a:pt x="4168190" y="1009454"/>
                </a:lnTo>
                <a:cubicBezTo>
                  <a:pt x="4174539" y="1007369"/>
                  <a:pt x="4182548" y="1007566"/>
                  <a:pt x="4192741" y="1005578"/>
                </a:cubicBezTo>
                <a:cubicBezTo>
                  <a:pt x="4205119" y="1001402"/>
                  <a:pt x="4209531" y="996656"/>
                  <a:pt x="4217278" y="999088"/>
                </a:cubicBezTo>
                <a:cubicBezTo>
                  <a:pt x="4223059" y="1001843"/>
                  <a:pt x="4222273" y="1008545"/>
                  <a:pt x="4226117" y="1008639"/>
                </a:cubicBezTo>
                <a:cubicBezTo>
                  <a:pt x="4236048" y="1008883"/>
                  <a:pt x="4265797" y="993562"/>
                  <a:pt x="4278218" y="989014"/>
                </a:cubicBezTo>
                <a:lnTo>
                  <a:pt x="4298283" y="981512"/>
                </a:lnTo>
                <a:lnTo>
                  <a:pt x="4300807" y="982023"/>
                </a:lnTo>
                <a:lnTo>
                  <a:pt x="4308175" y="982825"/>
                </a:lnTo>
                <a:lnTo>
                  <a:pt x="4301810" y="985441"/>
                </a:lnTo>
                <a:cubicBezTo>
                  <a:pt x="4271255" y="997710"/>
                  <a:pt x="4239900" y="1010285"/>
                  <a:pt x="4206255" y="1024578"/>
                </a:cubicBezTo>
                <a:cubicBezTo>
                  <a:pt x="4200227" y="1026669"/>
                  <a:pt x="4185665" y="1033032"/>
                  <a:pt x="4168817" y="1039710"/>
                </a:cubicBezTo>
                <a:cubicBezTo>
                  <a:pt x="4165643" y="1040752"/>
                  <a:pt x="4152138" y="1045647"/>
                  <a:pt x="4142732" y="1049475"/>
                </a:cubicBezTo>
                <a:lnTo>
                  <a:pt x="4137919" y="1051734"/>
                </a:lnTo>
                <a:lnTo>
                  <a:pt x="4137618" y="1053296"/>
                </a:lnTo>
                <a:lnTo>
                  <a:pt x="4141253" y="1052846"/>
                </a:lnTo>
                <a:cubicBezTo>
                  <a:pt x="4153659" y="1049791"/>
                  <a:pt x="4150488" y="1051486"/>
                  <a:pt x="4143702" y="1054214"/>
                </a:cubicBezTo>
                <a:lnTo>
                  <a:pt x="4136940" y="1056823"/>
                </a:lnTo>
                <a:lnTo>
                  <a:pt x="4135662" y="1063466"/>
                </a:lnTo>
                <a:lnTo>
                  <a:pt x="4133962" y="1069470"/>
                </a:lnTo>
                <a:lnTo>
                  <a:pt x="4145287" y="1065359"/>
                </a:lnTo>
                <a:cubicBezTo>
                  <a:pt x="4159345" y="1060199"/>
                  <a:pt x="4173958" y="1054771"/>
                  <a:pt x="4177133" y="1053730"/>
                </a:cubicBezTo>
                <a:cubicBezTo>
                  <a:pt x="4193355" y="1049649"/>
                  <a:pt x="4208018" y="1045155"/>
                  <a:pt x="4220133" y="1043214"/>
                </a:cubicBezTo>
                <a:cubicBezTo>
                  <a:pt x="4222055" y="1043261"/>
                  <a:pt x="4227880" y="1045645"/>
                  <a:pt x="4229803" y="1045692"/>
                </a:cubicBezTo>
                <a:cubicBezTo>
                  <a:pt x="4248004" y="1043899"/>
                  <a:pt x="4274419" y="1021402"/>
                  <a:pt x="4275511" y="1028522"/>
                </a:cubicBezTo>
                <a:cubicBezTo>
                  <a:pt x="4275511" y="1028522"/>
                  <a:pt x="4269221" y="1032848"/>
                  <a:pt x="4264852" y="1037221"/>
                </a:cubicBezTo>
                <a:lnTo>
                  <a:pt x="4265138" y="1036035"/>
                </a:lnTo>
                <a:lnTo>
                  <a:pt x="4267036" y="1035035"/>
                </a:lnTo>
                <a:cubicBezTo>
                  <a:pt x="4266075" y="1035011"/>
                  <a:pt x="4265595" y="1034999"/>
                  <a:pt x="4265322" y="1035272"/>
                </a:cubicBezTo>
                <a:lnTo>
                  <a:pt x="4265138" y="1036035"/>
                </a:lnTo>
                <a:lnTo>
                  <a:pt x="4261649" y="1037874"/>
                </a:lnTo>
                <a:lnTo>
                  <a:pt x="4259133" y="1038387"/>
                </a:lnTo>
                <a:cubicBezTo>
                  <a:pt x="4257575" y="1039002"/>
                  <a:pt x="4256537" y="1039629"/>
                  <a:pt x="4256537" y="1039629"/>
                </a:cubicBezTo>
                <a:cubicBezTo>
                  <a:pt x="4256537" y="1039629"/>
                  <a:pt x="4255752" y="1046331"/>
                  <a:pt x="4251282" y="1048835"/>
                </a:cubicBezTo>
                <a:cubicBezTo>
                  <a:pt x="4242486" y="1055337"/>
                  <a:pt x="4216027" y="1061780"/>
                  <a:pt x="4207495" y="1066051"/>
                </a:cubicBezTo>
                <a:cubicBezTo>
                  <a:pt x="4205572" y="1066003"/>
                  <a:pt x="4205005" y="1070843"/>
                  <a:pt x="4202820" y="1073030"/>
                </a:cubicBezTo>
                <a:cubicBezTo>
                  <a:pt x="4191841" y="1081720"/>
                  <a:pt x="4165325" y="1085920"/>
                  <a:pt x="4150719" y="1092655"/>
                </a:cubicBezTo>
                <a:lnTo>
                  <a:pt x="4125107" y="1100747"/>
                </a:lnTo>
                <a:lnTo>
                  <a:pt x="4123385" y="1106830"/>
                </a:lnTo>
                <a:lnTo>
                  <a:pt x="4133080" y="1103083"/>
                </a:lnTo>
                <a:cubicBezTo>
                  <a:pt x="4137869" y="1101205"/>
                  <a:pt x="4141779" y="1099715"/>
                  <a:pt x="4143847" y="1099206"/>
                </a:cubicBezTo>
                <a:cubicBezTo>
                  <a:pt x="4188230" y="1086485"/>
                  <a:pt x="4231376" y="1071305"/>
                  <a:pt x="4274338" y="1054954"/>
                </a:cubicBezTo>
                <a:lnTo>
                  <a:pt x="4339777" y="1029021"/>
                </a:lnTo>
                <a:lnTo>
                  <a:pt x="4344730" y="1029347"/>
                </a:lnTo>
                <a:lnTo>
                  <a:pt x="4356361" y="1029416"/>
                </a:lnTo>
                <a:lnTo>
                  <a:pt x="4336292" y="1038979"/>
                </a:lnTo>
                <a:lnTo>
                  <a:pt x="4356824" y="1032711"/>
                </a:lnTo>
                <a:lnTo>
                  <a:pt x="4357306" y="1037889"/>
                </a:lnTo>
                <a:cubicBezTo>
                  <a:pt x="4355530" y="1037262"/>
                  <a:pt x="4354007" y="1036726"/>
                  <a:pt x="4354007" y="1036726"/>
                </a:cubicBezTo>
                <a:cubicBezTo>
                  <a:pt x="4355911" y="1041848"/>
                  <a:pt x="4356554" y="1040020"/>
                  <a:pt x="4357306" y="1037889"/>
                </a:cubicBezTo>
                <a:lnTo>
                  <a:pt x="4364738" y="1037378"/>
                </a:lnTo>
                <a:lnTo>
                  <a:pt x="4345630" y="1045818"/>
                </a:lnTo>
                <a:lnTo>
                  <a:pt x="4339340" y="1047492"/>
                </a:lnTo>
                <a:cubicBezTo>
                  <a:pt x="4337286" y="1047929"/>
                  <a:pt x="4336040" y="1048024"/>
                  <a:pt x="4336201" y="1047567"/>
                </a:cubicBezTo>
                <a:lnTo>
                  <a:pt x="4337397" y="1049454"/>
                </a:lnTo>
                <a:lnTo>
                  <a:pt x="4311831" y="1060748"/>
                </a:lnTo>
                <a:lnTo>
                  <a:pt x="4303524" y="1061740"/>
                </a:lnTo>
                <a:cubicBezTo>
                  <a:pt x="4298233" y="1062278"/>
                  <a:pt x="4292173" y="1062773"/>
                  <a:pt x="4284453" y="1063219"/>
                </a:cubicBezTo>
                <a:cubicBezTo>
                  <a:pt x="4280764" y="1063972"/>
                  <a:pt x="4248363" y="1065217"/>
                  <a:pt x="4261697" y="1067864"/>
                </a:cubicBezTo>
                <a:cubicBezTo>
                  <a:pt x="4271734" y="1069348"/>
                  <a:pt x="4294743" y="1064792"/>
                  <a:pt x="4301478" y="1065112"/>
                </a:cubicBezTo>
                <a:lnTo>
                  <a:pt x="4301922" y="1065125"/>
                </a:lnTo>
                <a:lnTo>
                  <a:pt x="4294953" y="1068204"/>
                </a:lnTo>
                <a:cubicBezTo>
                  <a:pt x="4254705" y="1088121"/>
                  <a:pt x="4212228" y="1094168"/>
                  <a:pt x="4171719" y="1116319"/>
                </a:cubicBezTo>
                <a:cubicBezTo>
                  <a:pt x="4179395" y="1114549"/>
                  <a:pt x="4189506" y="1110528"/>
                  <a:pt x="4187699" y="1113353"/>
                </a:cubicBezTo>
                <a:lnTo>
                  <a:pt x="4182022" y="1118251"/>
                </a:lnTo>
                <a:lnTo>
                  <a:pt x="4141648" y="1123460"/>
                </a:lnTo>
                <a:lnTo>
                  <a:pt x="4172353" y="1122622"/>
                </a:lnTo>
                <a:lnTo>
                  <a:pt x="4170538" y="1123390"/>
                </a:lnTo>
                <a:cubicBezTo>
                  <a:pt x="4156157" y="1129144"/>
                  <a:pt x="4133949" y="1137698"/>
                  <a:pt x="4128761" y="1142891"/>
                </a:cubicBezTo>
                <a:cubicBezTo>
                  <a:pt x="4157157" y="1139109"/>
                  <a:pt x="4167918" y="1132280"/>
                  <a:pt x="4192454" y="1125791"/>
                </a:cubicBezTo>
                <a:cubicBezTo>
                  <a:pt x="4225524" y="1115031"/>
                  <a:pt x="4198542" y="1125941"/>
                  <a:pt x="4189440" y="1135051"/>
                </a:cubicBezTo>
                <a:cubicBezTo>
                  <a:pt x="4182524" y="1141974"/>
                  <a:pt x="4200201" y="1128221"/>
                  <a:pt x="4197449" y="1135248"/>
                </a:cubicBezTo>
                <a:cubicBezTo>
                  <a:pt x="4194698" y="1142274"/>
                  <a:pt x="4174573" y="1144018"/>
                  <a:pt x="4166041" y="1148288"/>
                </a:cubicBezTo>
                <a:cubicBezTo>
                  <a:pt x="4155803" y="1150650"/>
                  <a:pt x="4143688" y="1152592"/>
                  <a:pt x="4132971" y="1159048"/>
                </a:cubicBezTo>
                <a:cubicBezTo>
                  <a:pt x="4132971" y="1159048"/>
                  <a:pt x="4132403" y="1163888"/>
                  <a:pt x="4130219" y="1166074"/>
                </a:cubicBezTo>
                <a:cubicBezTo>
                  <a:pt x="4125792" y="1168205"/>
                  <a:pt x="4098810" y="1179116"/>
                  <a:pt x="4092461" y="1181199"/>
                </a:cubicBezTo>
                <a:lnTo>
                  <a:pt x="4089894" y="1182898"/>
                </a:lnTo>
                <a:lnTo>
                  <a:pt x="4088568" y="1187624"/>
                </a:lnTo>
                <a:lnTo>
                  <a:pt x="4093488" y="1186825"/>
                </a:lnTo>
                <a:cubicBezTo>
                  <a:pt x="4104030" y="1183911"/>
                  <a:pt x="4119604" y="1178507"/>
                  <a:pt x="4124700" y="1177513"/>
                </a:cubicBezTo>
                <a:cubicBezTo>
                  <a:pt x="4143470" y="1170881"/>
                  <a:pt x="4158032" y="1164519"/>
                  <a:pt x="4166041" y="1164717"/>
                </a:cubicBezTo>
                <a:cubicBezTo>
                  <a:pt x="4196664" y="1158376"/>
                  <a:pt x="4217617" y="1149559"/>
                  <a:pt x="4248198" y="1143591"/>
                </a:cubicBezTo>
                <a:cubicBezTo>
                  <a:pt x="4222875" y="1156782"/>
                  <a:pt x="4198324" y="1160657"/>
                  <a:pt x="4171342" y="1171567"/>
                </a:cubicBezTo>
                <a:cubicBezTo>
                  <a:pt x="4158600" y="1176107"/>
                  <a:pt x="4144563" y="1178002"/>
                  <a:pt x="4135462" y="1187111"/>
                </a:cubicBezTo>
                <a:cubicBezTo>
                  <a:pt x="4133016" y="1191531"/>
                  <a:pt x="4132754" y="1193765"/>
                  <a:pt x="4128604" y="1196277"/>
                </a:cubicBezTo>
                <a:cubicBezTo>
                  <a:pt x="4117887" y="1202734"/>
                  <a:pt x="4104053" y="1200153"/>
                  <a:pt x="4091414" y="1206562"/>
                </a:cubicBezTo>
                <a:cubicBezTo>
                  <a:pt x="4093335" y="1206609"/>
                  <a:pt x="4094224" y="1218205"/>
                  <a:pt x="4091981" y="1218150"/>
                </a:cubicBezTo>
                <a:cubicBezTo>
                  <a:pt x="4090813" y="1219894"/>
                  <a:pt x="4087574" y="1221145"/>
                  <a:pt x="4083321" y="1222219"/>
                </a:cubicBezTo>
                <a:lnTo>
                  <a:pt x="4078591" y="1223184"/>
                </a:lnTo>
                <a:lnTo>
                  <a:pt x="4077330" y="1227681"/>
                </a:lnTo>
                <a:lnTo>
                  <a:pt x="4085385" y="1225081"/>
                </a:lnTo>
                <a:cubicBezTo>
                  <a:pt x="4105510" y="1223336"/>
                  <a:pt x="4124018" y="1218938"/>
                  <a:pt x="4146850" y="1210540"/>
                </a:cubicBezTo>
                <a:cubicBezTo>
                  <a:pt x="4185685" y="1199922"/>
                  <a:pt x="4104680" y="1230410"/>
                  <a:pt x="4104418" y="1232643"/>
                </a:cubicBezTo>
                <a:lnTo>
                  <a:pt x="4127862" y="1235461"/>
                </a:lnTo>
                <a:cubicBezTo>
                  <a:pt x="4127599" y="1237694"/>
                  <a:pt x="4096715" y="1246268"/>
                  <a:pt x="4096715" y="1246268"/>
                </a:cubicBezTo>
                <a:cubicBezTo>
                  <a:pt x="4089434" y="1249449"/>
                  <a:pt x="4084338" y="1250443"/>
                  <a:pt x="4079716" y="1251496"/>
                </a:cubicBezTo>
                <a:lnTo>
                  <a:pt x="4069960" y="1255344"/>
                </a:lnTo>
                <a:lnTo>
                  <a:pt x="4069673" y="1256432"/>
                </a:lnTo>
                <a:lnTo>
                  <a:pt x="4075361" y="1255543"/>
                </a:lnTo>
                <a:cubicBezTo>
                  <a:pt x="4088028" y="1252705"/>
                  <a:pt x="4106580" y="1247071"/>
                  <a:pt x="4106384" y="1248746"/>
                </a:cubicBezTo>
                <a:cubicBezTo>
                  <a:pt x="4106319" y="1249305"/>
                  <a:pt x="4104167" y="1250699"/>
                  <a:pt x="4101489" y="1252342"/>
                </a:cubicBezTo>
                <a:lnTo>
                  <a:pt x="4099299" y="1253728"/>
                </a:lnTo>
                <a:lnTo>
                  <a:pt x="4069348" y="1257671"/>
                </a:lnTo>
                <a:lnTo>
                  <a:pt x="4068686" y="1260190"/>
                </a:lnTo>
                <a:lnTo>
                  <a:pt x="4075897" y="1260139"/>
                </a:lnTo>
                <a:lnTo>
                  <a:pt x="4092728" y="1258613"/>
                </a:lnTo>
                <a:lnTo>
                  <a:pt x="4091586" y="1260510"/>
                </a:lnTo>
                <a:cubicBezTo>
                  <a:pt x="4093042" y="1260808"/>
                  <a:pt x="4097091" y="1260184"/>
                  <a:pt x="4105293" y="1258053"/>
                </a:cubicBezTo>
                <a:lnTo>
                  <a:pt x="4108472" y="1257199"/>
                </a:lnTo>
                <a:lnTo>
                  <a:pt x="4128092" y="1255461"/>
                </a:lnTo>
                <a:cubicBezTo>
                  <a:pt x="4136851" y="1254949"/>
                  <a:pt x="4145709" y="1254819"/>
                  <a:pt x="4154763" y="1255443"/>
                </a:cubicBezTo>
                <a:lnTo>
                  <a:pt x="4151266" y="1256133"/>
                </a:lnTo>
                <a:lnTo>
                  <a:pt x="4195216" y="1252992"/>
                </a:lnTo>
                <a:cubicBezTo>
                  <a:pt x="4215006" y="1251495"/>
                  <a:pt x="4234064" y="1250254"/>
                  <a:pt x="4251788" y="1250169"/>
                </a:cubicBezTo>
                <a:cubicBezTo>
                  <a:pt x="4230946" y="1253434"/>
                  <a:pt x="4207419" y="1255411"/>
                  <a:pt x="4185697" y="1256314"/>
                </a:cubicBezTo>
                <a:lnTo>
                  <a:pt x="4163586" y="1259132"/>
                </a:lnTo>
                <a:cubicBezTo>
                  <a:pt x="4163238" y="1260121"/>
                  <a:pt x="4164087" y="1260849"/>
                  <a:pt x="4165615" y="1261372"/>
                </a:cubicBezTo>
                <a:lnTo>
                  <a:pt x="4166536" y="1261523"/>
                </a:lnTo>
                <a:lnTo>
                  <a:pt x="4173523" y="1260902"/>
                </a:lnTo>
                <a:lnTo>
                  <a:pt x="4170704" y="1261904"/>
                </a:lnTo>
                <a:lnTo>
                  <a:pt x="4170084" y="1262112"/>
                </a:lnTo>
                <a:lnTo>
                  <a:pt x="4171715" y="1262382"/>
                </a:lnTo>
                <a:cubicBezTo>
                  <a:pt x="4176446" y="1262723"/>
                  <a:pt x="4181812" y="1262476"/>
                  <a:pt x="4183658" y="1262099"/>
                </a:cubicBezTo>
                <a:cubicBezTo>
                  <a:pt x="4232312" y="1260079"/>
                  <a:pt x="4288864" y="1250229"/>
                  <a:pt x="4331926" y="1252742"/>
                </a:cubicBezTo>
                <a:cubicBezTo>
                  <a:pt x="4290105" y="1261280"/>
                  <a:pt x="4237779" y="1259952"/>
                  <a:pt x="4194826" y="1266036"/>
                </a:cubicBezTo>
                <a:cubicBezTo>
                  <a:pt x="4207780" y="1264099"/>
                  <a:pt x="4184146" y="1266380"/>
                  <a:pt x="4184918" y="1269048"/>
                </a:cubicBezTo>
                <a:cubicBezTo>
                  <a:pt x="4186676" y="1273777"/>
                  <a:pt x="4194183" y="1267863"/>
                  <a:pt x="4194183" y="1267863"/>
                </a:cubicBezTo>
                <a:cubicBezTo>
                  <a:pt x="4220355" y="1266477"/>
                  <a:pt x="4245639" y="1264777"/>
                  <a:pt x="4270349" y="1263388"/>
                </a:cubicBezTo>
                <a:lnTo>
                  <a:pt x="4319247" y="1261635"/>
                </a:lnTo>
                <a:lnTo>
                  <a:pt x="4312604" y="1263892"/>
                </a:lnTo>
                <a:lnTo>
                  <a:pt x="4312323" y="1264022"/>
                </a:lnTo>
                <a:lnTo>
                  <a:pt x="4310177" y="1264247"/>
                </a:lnTo>
                <a:cubicBezTo>
                  <a:pt x="4304710" y="1264374"/>
                  <a:pt x="4276507" y="1265046"/>
                  <a:pt x="4275863" y="1266872"/>
                </a:cubicBezTo>
                <a:cubicBezTo>
                  <a:pt x="4273823" y="1272658"/>
                  <a:pt x="4302670" y="1270160"/>
                  <a:pt x="4299625" y="1269086"/>
                </a:cubicBezTo>
                <a:lnTo>
                  <a:pt x="4302074" y="1268849"/>
                </a:lnTo>
                <a:lnTo>
                  <a:pt x="4300546" y="1272143"/>
                </a:lnTo>
                <a:cubicBezTo>
                  <a:pt x="4301929" y="1272334"/>
                  <a:pt x="4304936" y="1271696"/>
                  <a:pt x="4308674" y="1270645"/>
                </a:cubicBezTo>
                <a:lnTo>
                  <a:pt x="4318154" y="1267630"/>
                </a:lnTo>
                <a:lnTo>
                  <a:pt x="4325034" y="1267431"/>
                </a:lnTo>
                <a:cubicBezTo>
                  <a:pt x="4328960" y="1270869"/>
                  <a:pt x="4303550" y="1272525"/>
                  <a:pt x="4303550" y="1272525"/>
                </a:cubicBezTo>
                <a:cubicBezTo>
                  <a:pt x="4255403" y="1274723"/>
                  <a:pt x="4213093" y="1278981"/>
                  <a:pt x="4173312" y="1281733"/>
                </a:cubicBezTo>
                <a:cubicBezTo>
                  <a:pt x="4171929" y="1282015"/>
                  <a:pt x="4164562" y="1282306"/>
                  <a:pt x="4155867" y="1282895"/>
                </a:cubicBezTo>
                <a:lnTo>
                  <a:pt x="4148981" y="1283430"/>
                </a:lnTo>
                <a:lnTo>
                  <a:pt x="4149428" y="1283734"/>
                </a:lnTo>
                <a:cubicBezTo>
                  <a:pt x="4150953" y="1284775"/>
                  <a:pt x="4152528" y="1285899"/>
                  <a:pt x="4153702" y="1286926"/>
                </a:cubicBezTo>
                <a:lnTo>
                  <a:pt x="4154682" y="1288289"/>
                </a:lnTo>
                <a:lnTo>
                  <a:pt x="4183801" y="1286586"/>
                </a:lnTo>
                <a:cubicBezTo>
                  <a:pt x="4201225" y="1285325"/>
                  <a:pt x="4218472" y="1283959"/>
                  <a:pt x="4236571" y="1282806"/>
                </a:cubicBezTo>
                <a:cubicBezTo>
                  <a:pt x="4238094" y="1283343"/>
                  <a:pt x="4274058" y="1276850"/>
                  <a:pt x="4276713" y="1279840"/>
                </a:cubicBezTo>
                <a:cubicBezTo>
                  <a:pt x="4277217" y="1283269"/>
                  <a:pt x="4271438" y="1284485"/>
                  <a:pt x="4265533" y="1284843"/>
                </a:cubicBezTo>
                <a:lnTo>
                  <a:pt x="4263161" y="1284860"/>
                </a:lnTo>
                <a:lnTo>
                  <a:pt x="4259533" y="1286722"/>
                </a:lnTo>
                <a:cubicBezTo>
                  <a:pt x="4251607" y="1290195"/>
                  <a:pt x="4238732" y="1294800"/>
                  <a:pt x="4236423" y="1296003"/>
                </a:cubicBezTo>
                <a:cubicBezTo>
                  <a:pt x="4227529" y="1299238"/>
                  <a:pt x="4220586" y="1301937"/>
                  <a:pt x="4214553" y="1304408"/>
                </a:cubicBezTo>
                <a:lnTo>
                  <a:pt x="4211417" y="1305752"/>
                </a:lnTo>
                <a:lnTo>
                  <a:pt x="4185690" y="1308364"/>
                </a:lnTo>
                <a:lnTo>
                  <a:pt x="4216037" y="1299981"/>
                </a:lnTo>
                <a:cubicBezTo>
                  <a:pt x="4222000" y="1298448"/>
                  <a:pt x="4237914" y="1290649"/>
                  <a:pt x="4250610" y="1286026"/>
                </a:cubicBezTo>
                <a:lnTo>
                  <a:pt x="4254906" y="1284787"/>
                </a:lnTo>
                <a:lnTo>
                  <a:pt x="4254630" y="1284774"/>
                </a:lnTo>
                <a:cubicBezTo>
                  <a:pt x="4253973" y="1284731"/>
                  <a:pt x="4253596" y="1284700"/>
                  <a:pt x="4253596" y="1284700"/>
                </a:cubicBezTo>
                <a:cubicBezTo>
                  <a:pt x="4217956" y="1288056"/>
                  <a:pt x="4194389" y="1290853"/>
                  <a:pt x="4165699" y="1293386"/>
                </a:cubicBezTo>
                <a:lnTo>
                  <a:pt x="4148476" y="1294748"/>
                </a:lnTo>
                <a:lnTo>
                  <a:pt x="4142289" y="1297790"/>
                </a:lnTo>
                <a:lnTo>
                  <a:pt x="4140185" y="1298720"/>
                </a:lnTo>
                <a:lnTo>
                  <a:pt x="4145570" y="1298513"/>
                </a:lnTo>
                <a:cubicBezTo>
                  <a:pt x="4148457" y="1298456"/>
                  <a:pt x="4151575" y="1298464"/>
                  <a:pt x="4155098" y="1298592"/>
                </a:cubicBezTo>
                <a:cubicBezTo>
                  <a:pt x="4150170" y="1300022"/>
                  <a:pt x="4145198" y="1300923"/>
                  <a:pt x="4140212" y="1301530"/>
                </a:cubicBezTo>
                <a:lnTo>
                  <a:pt x="4132206" y="1302159"/>
                </a:lnTo>
                <a:lnTo>
                  <a:pt x="4118901" y="1307531"/>
                </a:lnTo>
                <a:cubicBezTo>
                  <a:pt x="4114279" y="1309307"/>
                  <a:pt x="4110609" y="1310641"/>
                  <a:pt x="4109022" y="1311161"/>
                </a:cubicBezTo>
                <a:cubicBezTo>
                  <a:pt x="4106332" y="1312868"/>
                  <a:pt x="4105051" y="1313986"/>
                  <a:pt x="4104868" y="1314644"/>
                </a:cubicBezTo>
                <a:lnTo>
                  <a:pt x="4106730" y="1315200"/>
                </a:lnTo>
                <a:lnTo>
                  <a:pt x="4109755" y="1314944"/>
                </a:lnTo>
                <a:lnTo>
                  <a:pt x="4114458" y="1314123"/>
                </a:lnTo>
                <a:cubicBezTo>
                  <a:pt x="4129277" y="1310832"/>
                  <a:pt x="4155975" y="1302563"/>
                  <a:pt x="4155620" y="1305588"/>
                </a:cubicBezTo>
                <a:cubicBezTo>
                  <a:pt x="4155969" y="1306716"/>
                  <a:pt x="4153629" y="1308526"/>
                  <a:pt x="4150274" y="1310502"/>
                </a:cubicBezTo>
                <a:lnTo>
                  <a:pt x="4146703" y="1312353"/>
                </a:lnTo>
                <a:lnTo>
                  <a:pt x="4142722" y="1312761"/>
                </a:lnTo>
                <a:lnTo>
                  <a:pt x="4162685" y="1311880"/>
                </a:lnTo>
                <a:cubicBezTo>
                  <a:pt x="4129613" y="1319479"/>
                  <a:pt x="4102554" y="1318222"/>
                  <a:pt x="4073024" y="1321581"/>
                </a:cubicBezTo>
                <a:lnTo>
                  <a:pt x="4064859" y="1323018"/>
                </a:lnTo>
                <a:lnTo>
                  <a:pt x="4068694" y="1323018"/>
                </a:lnTo>
                <a:cubicBezTo>
                  <a:pt x="4073902" y="1322714"/>
                  <a:pt x="4079494" y="1322032"/>
                  <a:pt x="4080381" y="1322345"/>
                </a:cubicBezTo>
                <a:cubicBezTo>
                  <a:pt x="4100521" y="1319859"/>
                  <a:pt x="4119232" y="1317982"/>
                  <a:pt x="4137420" y="1316476"/>
                </a:cubicBezTo>
                <a:lnTo>
                  <a:pt x="4138941" y="1316373"/>
                </a:lnTo>
                <a:lnTo>
                  <a:pt x="4138846" y="1316423"/>
                </a:lnTo>
                <a:cubicBezTo>
                  <a:pt x="4131437" y="1320020"/>
                  <a:pt x="4126679" y="1322237"/>
                  <a:pt x="4137986" y="1318968"/>
                </a:cubicBezTo>
                <a:lnTo>
                  <a:pt x="4156102" y="1315215"/>
                </a:lnTo>
                <a:lnTo>
                  <a:pt x="4191318" y="1312838"/>
                </a:lnTo>
                <a:lnTo>
                  <a:pt x="4196175" y="1312303"/>
                </a:lnTo>
                <a:lnTo>
                  <a:pt x="4180960" y="1318947"/>
                </a:lnTo>
                <a:lnTo>
                  <a:pt x="4174865" y="1321480"/>
                </a:lnTo>
                <a:lnTo>
                  <a:pt x="4181650" y="1321413"/>
                </a:lnTo>
                <a:cubicBezTo>
                  <a:pt x="4192521" y="1321651"/>
                  <a:pt x="4202650" y="1322974"/>
                  <a:pt x="4184250" y="1325988"/>
                </a:cubicBezTo>
                <a:lnTo>
                  <a:pt x="4150739" y="1331038"/>
                </a:lnTo>
                <a:lnTo>
                  <a:pt x="4142384" y="1334197"/>
                </a:lnTo>
                <a:lnTo>
                  <a:pt x="4131582" y="1338765"/>
                </a:lnTo>
                <a:lnTo>
                  <a:pt x="4153345" y="1336448"/>
                </a:lnTo>
                <a:lnTo>
                  <a:pt x="4158909" y="1335852"/>
                </a:lnTo>
                <a:lnTo>
                  <a:pt x="4162957" y="1334149"/>
                </a:lnTo>
                <a:cubicBezTo>
                  <a:pt x="4171879" y="1330116"/>
                  <a:pt x="4179349" y="1326520"/>
                  <a:pt x="4180201" y="1331581"/>
                </a:cubicBezTo>
                <a:cubicBezTo>
                  <a:pt x="4180266" y="1331023"/>
                  <a:pt x="4178837" y="1331571"/>
                  <a:pt x="4176556" y="1332780"/>
                </a:cubicBezTo>
                <a:lnTo>
                  <a:pt x="4174119" y="1334220"/>
                </a:lnTo>
                <a:lnTo>
                  <a:pt x="4185525" y="1332998"/>
                </a:lnTo>
                <a:lnTo>
                  <a:pt x="4172373" y="1339767"/>
                </a:lnTo>
                <a:cubicBezTo>
                  <a:pt x="4156661" y="1353195"/>
                  <a:pt x="4179858" y="1344432"/>
                  <a:pt x="4194463" y="1337697"/>
                </a:cubicBezTo>
                <a:lnTo>
                  <a:pt x="4214434" y="1330375"/>
                </a:lnTo>
                <a:lnTo>
                  <a:pt x="4229089" y="1329128"/>
                </a:lnTo>
                <a:lnTo>
                  <a:pt x="4230856" y="1328970"/>
                </a:lnTo>
                <a:lnTo>
                  <a:pt x="4223038" y="1332381"/>
                </a:lnTo>
                <a:cubicBezTo>
                  <a:pt x="4212534" y="1337022"/>
                  <a:pt x="4202057" y="1341431"/>
                  <a:pt x="4191711" y="1344724"/>
                </a:cubicBezTo>
                <a:cubicBezTo>
                  <a:pt x="4185992" y="1346916"/>
                  <a:pt x="4179912" y="1348936"/>
                  <a:pt x="4173646" y="1350906"/>
                </a:cubicBezTo>
                <a:lnTo>
                  <a:pt x="4160057" y="1355070"/>
                </a:lnTo>
                <a:lnTo>
                  <a:pt x="4160358" y="1355921"/>
                </a:lnTo>
                <a:cubicBezTo>
                  <a:pt x="4160922" y="1357615"/>
                  <a:pt x="4161272" y="1358743"/>
                  <a:pt x="4161272" y="1358743"/>
                </a:cubicBezTo>
                <a:cubicBezTo>
                  <a:pt x="4165115" y="1358838"/>
                  <a:pt x="4184103" y="1350345"/>
                  <a:pt x="4192114" y="1350542"/>
                </a:cubicBezTo>
                <a:cubicBezTo>
                  <a:pt x="4192114" y="1350542"/>
                  <a:pt x="4201189" y="1350765"/>
                  <a:pt x="4192414" y="1355052"/>
                </a:cubicBezTo>
                <a:lnTo>
                  <a:pt x="4189606" y="1356245"/>
                </a:lnTo>
                <a:lnTo>
                  <a:pt x="4190357" y="1356264"/>
                </a:lnTo>
                <a:cubicBezTo>
                  <a:pt x="4196386" y="1354172"/>
                  <a:pt x="4198889" y="1351994"/>
                  <a:pt x="4203041" y="1349482"/>
                </a:cubicBezTo>
                <a:cubicBezTo>
                  <a:pt x="4204962" y="1349530"/>
                  <a:pt x="4210744" y="1352286"/>
                  <a:pt x="4217136" y="1349830"/>
                </a:cubicBezTo>
                <a:cubicBezTo>
                  <a:pt x="4223164" y="1347739"/>
                  <a:pt x="4238032" y="1338771"/>
                  <a:pt x="4250468" y="1336836"/>
                </a:cubicBezTo>
                <a:cubicBezTo>
                  <a:pt x="4270854" y="1332858"/>
                  <a:pt x="4241366" y="1345946"/>
                  <a:pt x="4235017" y="1348030"/>
                </a:cubicBezTo>
                <a:cubicBezTo>
                  <a:pt x="4226441" y="1352673"/>
                  <a:pt x="4216567" y="1354670"/>
                  <a:pt x="4212141" y="1356800"/>
                </a:cubicBezTo>
                <a:cubicBezTo>
                  <a:pt x="4211050" y="1357893"/>
                  <a:pt x="4210362" y="1359650"/>
                  <a:pt x="4209434" y="1361401"/>
                </a:cubicBezTo>
                <a:lnTo>
                  <a:pt x="4207255" y="1363798"/>
                </a:lnTo>
                <a:lnTo>
                  <a:pt x="4212935" y="1362617"/>
                </a:lnTo>
                <a:cubicBezTo>
                  <a:pt x="4215993" y="1362144"/>
                  <a:pt x="4218147" y="1362104"/>
                  <a:pt x="4218630" y="1362769"/>
                </a:cubicBezTo>
                <a:cubicBezTo>
                  <a:pt x="4218838" y="1363054"/>
                  <a:pt x="4218692" y="1363441"/>
                  <a:pt x="4218266" y="1363905"/>
                </a:cubicBezTo>
                <a:lnTo>
                  <a:pt x="4217985" y="1364123"/>
                </a:lnTo>
                <a:lnTo>
                  <a:pt x="4225393" y="1361607"/>
                </a:lnTo>
                <a:cubicBezTo>
                  <a:pt x="4231742" y="1359523"/>
                  <a:pt x="4239751" y="1359720"/>
                  <a:pt x="4249944" y="1357732"/>
                </a:cubicBezTo>
                <a:cubicBezTo>
                  <a:pt x="4262322" y="1353555"/>
                  <a:pt x="4266733" y="1348810"/>
                  <a:pt x="4274481" y="1351241"/>
                </a:cubicBezTo>
                <a:cubicBezTo>
                  <a:pt x="4280261" y="1353997"/>
                  <a:pt x="4279476" y="1360698"/>
                  <a:pt x="4283320" y="1360792"/>
                </a:cubicBezTo>
                <a:cubicBezTo>
                  <a:pt x="4293251" y="1361037"/>
                  <a:pt x="4323000" y="1345715"/>
                  <a:pt x="4335421" y="1341167"/>
                </a:cubicBezTo>
                <a:lnTo>
                  <a:pt x="4355485" y="1333665"/>
                </a:lnTo>
                <a:lnTo>
                  <a:pt x="4358009" y="1334177"/>
                </a:lnTo>
                <a:lnTo>
                  <a:pt x="4365377" y="1334979"/>
                </a:lnTo>
                <a:lnTo>
                  <a:pt x="4359013" y="1337595"/>
                </a:lnTo>
                <a:cubicBezTo>
                  <a:pt x="4328456" y="1349864"/>
                  <a:pt x="4297103" y="1362439"/>
                  <a:pt x="4263458" y="1376732"/>
                </a:cubicBezTo>
                <a:cubicBezTo>
                  <a:pt x="4257429" y="1378823"/>
                  <a:pt x="4242868" y="1385186"/>
                  <a:pt x="4226020" y="1391864"/>
                </a:cubicBezTo>
                <a:cubicBezTo>
                  <a:pt x="4219671" y="1393948"/>
                  <a:pt x="4171997" y="1411443"/>
                  <a:pt x="4198455" y="1405000"/>
                </a:cubicBezTo>
                <a:cubicBezTo>
                  <a:pt x="4223268" y="1398890"/>
                  <a:pt x="4185772" y="1411781"/>
                  <a:pt x="4181666" y="1413920"/>
                </a:cubicBezTo>
                <a:cubicBezTo>
                  <a:pt x="4181040" y="1414465"/>
                  <a:pt x="4180141" y="1415446"/>
                  <a:pt x="4179172" y="1416648"/>
                </a:cubicBezTo>
                <a:lnTo>
                  <a:pt x="4178224" y="1417961"/>
                </a:lnTo>
                <a:lnTo>
                  <a:pt x="4194533" y="1417151"/>
                </a:lnTo>
                <a:lnTo>
                  <a:pt x="4202445" y="1417529"/>
                </a:lnTo>
                <a:lnTo>
                  <a:pt x="4202490" y="1417513"/>
                </a:lnTo>
                <a:cubicBezTo>
                  <a:pt x="4216549" y="1412352"/>
                  <a:pt x="4231161" y="1406925"/>
                  <a:pt x="4234336" y="1405883"/>
                </a:cubicBezTo>
                <a:cubicBezTo>
                  <a:pt x="4250557" y="1401803"/>
                  <a:pt x="4265221" y="1397309"/>
                  <a:pt x="4277336" y="1395368"/>
                </a:cubicBezTo>
                <a:cubicBezTo>
                  <a:pt x="4279258" y="1395415"/>
                  <a:pt x="4285083" y="1397799"/>
                  <a:pt x="4287005" y="1397845"/>
                </a:cubicBezTo>
                <a:cubicBezTo>
                  <a:pt x="4305208" y="1396054"/>
                  <a:pt x="4331621" y="1373556"/>
                  <a:pt x="4332714" y="1380676"/>
                </a:cubicBezTo>
                <a:cubicBezTo>
                  <a:pt x="4332714" y="1380676"/>
                  <a:pt x="4326423" y="1385001"/>
                  <a:pt x="4322055" y="1389375"/>
                </a:cubicBezTo>
                <a:lnTo>
                  <a:pt x="4322340" y="1388188"/>
                </a:lnTo>
                <a:lnTo>
                  <a:pt x="4324239" y="1387189"/>
                </a:lnTo>
                <a:cubicBezTo>
                  <a:pt x="4323278" y="1387165"/>
                  <a:pt x="4322798" y="1387152"/>
                  <a:pt x="4322524" y="1387426"/>
                </a:cubicBezTo>
                <a:lnTo>
                  <a:pt x="4322340" y="1388188"/>
                </a:lnTo>
                <a:lnTo>
                  <a:pt x="4318851" y="1390028"/>
                </a:lnTo>
                <a:lnTo>
                  <a:pt x="4316336" y="1390541"/>
                </a:lnTo>
                <a:cubicBezTo>
                  <a:pt x="4314778" y="1391156"/>
                  <a:pt x="4313740" y="1391784"/>
                  <a:pt x="4313740" y="1391784"/>
                </a:cubicBezTo>
                <a:cubicBezTo>
                  <a:pt x="4313740" y="1391784"/>
                  <a:pt x="4312954" y="1398484"/>
                  <a:pt x="4308484" y="1400987"/>
                </a:cubicBezTo>
                <a:cubicBezTo>
                  <a:pt x="4299689" y="1407492"/>
                  <a:pt x="4273231" y="1413934"/>
                  <a:pt x="4264697" y="1418205"/>
                </a:cubicBezTo>
                <a:cubicBezTo>
                  <a:pt x="4262775" y="1418157"/>
                  <a:pt x="4262208" y="1422997"/>
                  <a:pt x="4260024" y="1425183"/>
                </a:cubicBezTo>
                <a:cubicBezTo>
                  <a:pt x="4251788" y="1431701"/>
                  <a:pt x="4234814" y="1435693"/>
                  <a:pt x="4220680" y="1440123"/>
                </a:cubicBezTo>
                <a:lnTo>
                  <a:pt x="4212460" y="1443143"/>
                </a:lnTo>
                <a:lnTo>
                  <a:pt x="4214920" y="1443811"/>
                </a:lnTo>
                <a:cubicBezTo>
                  <a:pt x="4216969" y="1444276"/>
                  <a:pt x="4219097" y="1444512"/>
                  <a:pt x="4219419" y="1443599"/>
                </a:cubicBezTo>
                <a:cubicBezTo>
                  <a:pt x="4218774" y="1445426"/>
                  <a:pt x="4199709" y="1449318"/>
                  <a:pt x="4182810" y="1451921"/>
                </a:cubicBezTo>
                <a:lnTo>
                  <a:pt x="4182547" y="1451774"/>
                </a:lnTo>
                <a:lnTo>
                  <a:pt x="4181527" y="1452097"/>
                </a:lnTo>
                <a:lnTo>
                  <a:pt x="4182810" y="1451921"/>
                </a:lnTo>
                <a:lnTo>
                  <a:pt x="4184186" y="1453625"/>
                </a:lnTo>
                <a:lnTo>
                  <a:pt x="4173252" y="1456699"/>
                </a:lnTo>
                <a:lnTo>
                  <a:pt x="4165831" y="1457301"/>
                </a:lnTo>
                <a:lnTo>
                  <a:pt x="4154204" y="1461781"/>
                </a:lnTo>
                <a:cubicBezTo>
                  <a:pt x="4154204" y="1461781"/>
                  <a:pt x="4149778" y="1463911"/>
                  <a:pt x="4149472" y="1466518"/>
                </a:cubicBezTo>
                <a:cubicBezTo>
                  <a:pt x="4155034" y="1471135"/>
                  <a:pt x="4192778" y="1453396"/>
                  <a:pt x="4201049" y="1451359"/>
                </a:cubicBezTo>
                <a:cubicBezTo>
                  <a:pt x="4245433" y="1438639"/>
                  <a:pt x="4288579" y="1423459"/>
                  <a:pt x="4331541" y="1407109"/>
                </a:cubicBezTo>
                <a:lnTo>
                  <a:pt x="4396980" y="1381175"/>
                </a:lnTo>
                <a:lnTo>
                  <a:pt x="4401933" y="1381500"/>
                </a:lnTo>
                <a:lnTo>
                  <a:pt x="4413563" y="1381570"/>
                </a:lnTo>
                <a:lnTo>
                  <a:pt x="4393495" y="1391133"/>
                </a:lnTo>
                <a:lnTo>
                  <a:pt x="4414026" y="1384864"/>
                </a:lnTo>
                <a:lnTo>
                  <a:pt x="4414508" y="1390042"/>
                </a:lnTo>
                <a:cubicBezTo>
                  <a:pt x="4412732" y="1389416"/>
                  <a:pt x="4411210" y="1388880"/>
                  <a:pt x="4411210" y="1388880"/>
                </a:cubicBezTo>
                <a:cubicBezTo>
                  <a:pt x="4413114" y="1394002"/>
                  <a:pt x="4413758" y="1392174"/>
                  <a:pt x="4414508" y="1390042"/>
                </a:cubicBezTo>
                <a:lnTo>
                  <a:pt x="4421941" y="1389530"/>
                </a:lnTo>
                <a:lnTo>
                  <a:pt x="4402833" y="1397972"/>
                </a:lnTo>
                <a:lnTo>
                  <a:pt x="4396542" y="1399645"/>
                </a:lnTo>
                <a:cubicBezTo>
                  <a:pt x="4394489" y="1400083"/>
                  <a:pt x="4393243" y="1400178"/>
                  <a:pt x="4393404" y="1399721"/>
                </a:cubicBezTo>
                <a:lnTo>
                  <a:pt x="4394599" y="1401608"/>
                </a:lnTo>
                <a:lnTo>
                  <a:pt x="4369033" y="1412901"/>
                </a:lnTo>
                <a:lnTo>
                  <a:pt x="4360727" y="1413894"/>
                </a:lnTo>
                <a:cubicBezTo>
                  <a:pt x="4355436" y="1414432"/>
                  <a:pt x="4349376" y="1414927"/>
                  <a:pt x="4341656" y="1415373"/>
                </a:cubicBezTo>
                <a:cubicBezTo>
                  <a:pt x="4337967" y="1416126"/>
                  <a:pt x="4305565" y="1417371"/>
                  <a:pt x="4318900" y="1420018"/>
                </a:cubicBezTo>
                <a:cubicBezTo>
                  <a:pt x="4328937" y="1421502"/>
                  <a:pt x="4351946" y="1416945"/>
                  <a:pt x="4358681" y="1417266"/>
                </a:cubicBezTo>
                <a:lnTo>
                  <a:pt x="4359125" y="1417278"/>
                </a:lnTo>
                <a:lnTo>
                  <a:pt x="4352155" y="1420357"/>
                </a:lnTo>
                <a:cubicBezTo>
                  <a:pt x="4311908" y="1440275"/>
                  <a:pt x="4269431" y="1446322"/>
                  <a:pt x="4228921" y="1468473"/>
                </a:cubicBezTo>
                <a:cubicBezTo>
                  <a:pt x="4236598" y="1466702"/>
                  <a:pt x="4246709" y="1462681"/>
                  <a:pt x="4244902" y="1465506"/>
                </a:cubicBezTo>
                <a:lnTo>
                  <a:pt x="4239224" y="1470404"/>
                </a:lnTo>
                <a:lnTo>
                  <a:pt x="4198851" y="1475613"/>
                </a:lnTo>
                <a:lnTo>
                  <a:pt x="4229555" y="1474775"/>
                </a:lnTo>
                <a:lnTo>
                  <a:pt x="4227740" y="1475544"/>
                </a:lnTo>
                <a:cubicBezTo>
                  <a:pt x="4213360" y="1481298"/>
                  <a:pt x="4191152" y="1489852"/>
                  <a:pt x="4185964" y="1495044"/>
                </a:cubicBezTo>
                <a:cubicBezTo>
                  <a:pt x="4214360" y="1491263"/>
                  <a:pt x="4225120" y="1484434"/>
                  <a:pt x="4249657" y="1477944"/>
                </a:cubicBezTo>
                <a:cubicBezTo>
                  <a:pt x="4282727" y="1467185"/>
                  <a:pt x="4255743" y="1478094"/>
                  <a:pt x="4246643" y="1487205"/>
                </a:cubicBezTo>
                <a:cubicBezTo>
                  <a:pt x="4239726" y="1494128"/>
                  <a:pt x="4257404" y="1480375"/>
                  <a:pt x="4254652" y="1487402"/>
                </a:cubicBezTo>
                <a:cubicBezTo>
                  <a:pt x="4251900" y="1494427"/>
                  <a:pt x="4231776" y="1496172"/>
                  <a:pt x="4223244" y="1500442"/>
                </a:cubicBezTo>
                <a:cubicBezTo>
                  <a:pt x="4213006" y="1502803"/>
                  <a:pt x="4200890" y="1504746"/>
                  <a:pt x="4190174" y="1511202"/>
                </a:cubicBezTo>
                <a:cubicBezTo>
                  <a:pt x="4190174" y="1511202"/>
                  <a:pt x="4189605" y="1516041"/>
                  <a:pt x="4187422" y="1518228"/>
                </a:cubicBezTo>
                <a:cubicBezTo>
                  <a:pt x="4182995" y="1520359"/>
                  <a:pt x="4156013" y="1531269"/>
                  <a:pt x="4149664" y="1533353"/>
                </a:cubicBezTo>
                <a:cubicBezTo>
                  <a:pt x="4119609" y="1551281"/>
                  <a:pt x="4171710" y="1531656"/>
                  <a:pt x="4181903" y="1529667"/>
                </a:cubicBezTo>
                <a:cubicBezTo>
                  <a:pt x="4200673" y="1523035"/>
                  <a:pt x="4215235" y="1516672"/>
                  <a:pt x="4223244" y="1516870"/>
                </a:cubicBezTo>
                <a:cubicBezTo>
                  <a:pt x="4253867" y="1510530"/>
                  <a:pt x="4274821" y="1501711"/>
                  <a:pt x="4305400" y="1495745"/>
                </a:cubicBezTo>
                <a:cubicBezTo>
                  <a:pt x="4280077" y="1508935"/>
                  <a:pt x="4255527" y="1512811"/>
                  <a:pt x="4228544" y="1523721"/>
                </a:cubicBezTo>
                <a:cubicBezTo>
                  <a:pt x="4215803" y="1528261"/>
                  <a:pt x="4201766" y="1530155"/>
                  <a:pt x="4192664" y="1539265"/>
                </a:cubicBezTo>
                <a:cubicBezTo>
                  <a:pt x="4190219" y="1543685"/>
                  <a:pt x="4189956" y="1545919"/>
                  <a:pt x="4185807" y="1548430"/>
                </a:cubicBezTo>
                <a:cubicBezTo>
                  <a:pt x="4175089" y="1554887"/>
                  <a:pt x="4161256" y="1552306"/>
                  <a:pt x="4148616" y="1558715"/>
                </a:cubicBezTo>
                <a:cubicBezTo>
                  <a:pt x="4150538" y="1558763"/>
                  <a:pt x="4151427" y="1570358"/>
                  <a:pt x="4149184" y="1570303"/>
                </a:cubicBezTo>
                <a:cubicBezTo>
                  <a:pt x="4144510" y="1577282"/>
                  <a:pt x="4106708" y="1576352"/>
                  <a:pt x="4103432" y="1587845"/>
                </a:cubicBezTo>
                <a:cubicBezTo>
                  <a:pt x="4103432" y="1587845"/>
                  <a:pt x="4103397" y="1588147"/>
                  <a:pt x="4103351" y="1588526"/>
                </a:cubicBezTo>
                <a:lnTo>
                  <a:pt x="4103252" y="1589376"/>
                </a:lnTo>
                <a:lnTo>
                  <a:pt x="4103219" y="1589660"/>
                </a:lnTo>
                <a:cubicBezTo>
                  <a:pt x="4103183" y="1589962"/>
                  <a:pt x="4103166" y="1590114"/>
                  <a:pt x="4103192" y="1589886"/>
                </a:cubicBezTo>
                <a:lnTo>
                  <a:pt x="4103252" y="1589376"/>
                </a:lnTo>
                <a:lnTo>
                  <a:pt x="4103432" y="1587845"/>
                </a:lnTo>
                <a:cubicBezTo>
                  <a:pt x="4119130" y="1588232"/>
                  <a:pt x="4128230" y="1579122"/>
                  <a:pt x="4142588" y="1577235"/>
                </a:cubicBezTo>
                <a:cubicBezTo>
                  <a:pt x="4162713" y="1575489"/>
                  <a:pt x="4181221" y="1571091"/>
                  <a:pt x="4204053" y="1562693"/>
                </a:cubicBezTo>
                <a:cubicBezTo>
                  <a:pt x="4242889" y="1552076"/>
                  <a:pt x="4161882" y="1582564"/>
                  <a:pt x="4161621" y="1584797"/>
                </a:cubicBezTo>
                <a:lnTo>
                  <a:pt x="4185065" y="1587615"/>
                </a:lnTo>
                <a:cubicBezTo>
                  <a:pt x="4184803" y="1589847"/>
                  <a:pt x="4153918" y="1598422"/>
                  <a:pt x="4153918" y="1598422"/>
                </a:cubicBezTo>
                <a:cubicBezTo>
                  <a:pt x="4139356" y="1604783"/>
                  <a:pt x="4133531" y="1602400"/>
                  <a:pt x="4122770" y="1609229"/>
                </a:cubicBezTo>
                <a:cubicBezTo>
                  <a:pt x="4130780" y="1609426"/>
                  <a:pt x="4163850" y="1598666"/>
                  <a:pt x="4163587" y="1600900"/>
                </a:cubicBezTo>
                <a:cubicBezTo>
                  <a:pt x="4163522" y="1601458"/>
                  <a:pt x="4161370" y="1602852"/>
                  <a:pt x="4158692" y="1604496"/>
                </a:cubicBezTo>
                <a:lnTo>
                  <a:pt x="4156502" y="1605881"/>
                </a:lnTo>
                <a:lnTo>
                  <a:pt x="4122640" y="1610338"/>
                </a:lnTo>
                <a:lnTo>
                  <a:pt x="4106368" y="1612482"/>
                </a:lnTo>
                <a:cubicBezTo>
                  <a:pt x="4115450" y="1613030"/>
                  <a:pt x="4124326" y="1612842"/>
                  <a:pt x="4133099" y="1612292"/>
                </a:cubicBezTo>
                <a:lnTo>
                  <a:pt x="4149931" y="1610766"/>
                </a:lnTo>
                <a:lnTo>
                  <a:pt x="4148789" y="1612664"/>
                </a:lnTo>
                <a:cubicBezTo>
                  <a:pt x="4150245" y="1612962"/>
                  <a:pt x="4154293" y="1612338"/>
                  <a:pt x="4162495" y="1610207"/>
                </a:cubicBezTo>
                <a:lnTo>
                  <a:pt x="4165675" y="1609353"/>
                </a:lnTo>
                <a:lnTo>
                  <a:pt x="4185294" y="1607615"/>
                </a:lnTo>
                <a:cubicBezTo>
                  <a:pt x="4194054" y="1607103"/>
                  <a:pt x="4202911" y="1606972"/>
                  <a:pt x="4211966" y="1607596"/>
                </a:cubicBezTo>
                <a:cubicBezTo>
                  <a:pt x="4190734" y="1612780"/>
                  <a:pt x="4169373" y="1613466"/>
                  <a:pt x="4147516" y="1616374"/>
                </a:cubicBezTo>
                <a:cubicBezTo>
                  <a:pt x="4130618" y="1618976"/>
                  <a:pt x="4144344" y="1619706"/>
                  <a:pt x="4151334" y="1620117"/>
                </a:cubicBezTo>
                <a:lnTo>
                  <a:pt x="4230726" y="1613056"/>
                </a:lnTo>
                <a:lnTo>
                  <a:pt x="4227907" y="1614057"/>
                </a:lnTo>
                <a:cubicBezTo>
                  <a:pt x="4215529" y="1618233"/>
                  <a:pt x="4182096" y="1629357"/>
                  <a:pt x="4206953" y="1622875"/>
                </a:cubicBezTo>
                <a:cubicBezTo>
                  <a:pt x="4229305" y="1618571"/>
                  <a:pt x="4202264" y="1627240"/>
                  <a:pt x="4195930" y="1631937"/>
                </a:cubicBezTo>
                <a:cubicBezTo>
                  <a:pt x="4197852" y="1631985"/>
                  <a:pt x="4199774" y="1632032"/>
                  <a:pt x="4201696" y="1632080"/>
                </a:cubicBezTo>
                <a:cubicBezTo>
                  <a:pt x="4199774" y="1632032"/>
                  <a:pt x="4213085" y="1639080"/>
                  <a:pt x="4212778" y="1641685"/>
                </a:cubicBezTo>
                <a:cubicBezTo>
                  <a:pt x="4212254" y="1646153"/>
                  <a:pt x="4172574" y="1661231"/>
                  <a:pt x="4166225" y="1663315"/>
                </a:cubicBezTo>
                <a:cubicBezTo>
                  <a:pt x="4144703" y="1676972"/>
                  <a:pt x="4213390" y="1652902"/>
                  <a:pt x="4212822" y="1657742"/>
                </a:cubicBezTo>
                <a:cubicBezTo>
                  <a:pt x="4213172" y="1658870"/>
                  <a:pt x="4210830" y="1660679"/>
                  <a:pt x="4207477" y="1662656"/>
                </a:cubicBezTo>
                <a:lnTo>
                  <a:pt x="4203906" y="1664506"/>
                </a:lnTo>
                <a:lnTo>
                  <a:pt x="4149406" y="1670107"/>
                </a:lnTo>
                <a:cubicBezTo>
                  <a:pt x="4144086" y="1670628"/>
                  <a:pt x="4117903" y="1669615"/>
                  <a:pt x="4116507" y="1673574"/>
                </a:cubicBezTo>
                <a:cubicBezTo>
                  <a:pt x="4115219" y="1677228"/>
                  <a:pt x="4135807" y="1673873"/>
                  <a:pt x="4137584" y="1674499"/>
                </a:cubicBezTo>
                <a:cubicBezTo>
                  <a:pt x="4157723" y="1672012"/>
                  <a:pt x="4176435" y="1670135"/>
                  <a:pt x="4194623" y="1668630"/>
                </a:cubicBezTo>
                <a:lnTo>
                  <a:pt x="4196144" y="1668527"/>
                </a:lnTo>
                <a:lnTo>
                  <a:pt x="4196049" y="1668576"/>
                </a:lnTo>
                <a:cubicBezTo>
                  <a:pt x="4188640" y="1672174"/>
                  <a:pt x="4183882" y="1674391"/>
                  <a:pt x="4195189" y="1671122"/>
                </a:cubicBezTo>
                <a:lnTo>
                  <a:pt x="4213304" y="1667368"/>
                </a:lnTo>
                <a:lnTo>
                  <a:pt x="4248521" y="1664991"/>
                </a:lnTo>
                <a:lnTo>
                  <a:pt x="4253377" y="1664456"/>
                </a:lnTo>
                <a:lnTo>
                  <a:pt x="4238163" y="1671100"/>
                </a:lnTo>
                <a:cubicBezTo>
                  <a:pt x="4231611" y="1673885"/>
                  <a:pt x="4223891" y="1677055"/>
                  <a:pt x="4213959" y="1680918"/>
                </a:cubicBezTo>
                <a:cubicBezTo>
                  <a:pt x="4203504" y="1685140"/>
                  <a:pt x="4195189" y="1687550"/>
                  <a:pt x="4186656" y="1691820"/>
                </a:cubicBezTo>
                <a:cubicBezTo>
                  <a:pt x="4167683" y="1702926"/>
                  <a:pt x="4202674" y="1692214"/>
                  <a:pt x="4210946" y="1690177"/>
                </a:cubicBezTo>
                <a:cubicBezTo>
                  <a:pt x="4223366" y="1685630"/>
                  <a:pt x="4236268" y="1676986"/>
                  <a:pt x="4237404" y="1683735"/>
                </a:cubicBezTo>
                <a:cubicBezTo>
                  <a:pt x="4237666" y="1681501"/>
                  <a:pt x="4214003" y="1696973"/>
                  <a:pt x="4207669" y="1701671"/>
                </a:cubicBezTo>
                <a:cubicBezTo>
                  <a:pt x="4207669" y="1701671"/>
                  <a:pt x="4193311" y="1703557"/>
                  <a:pt x="4198874" y="1708174"/>
                </a:cubicBezTo>
                <a:cubicBezTo>
                  <a:pt x="4198874" y="1708174"/>
                  <a:pt x="4209329" y="1703952"/>
                  <a:pt x="4215358" y="1701859"/>
                </a:cubicBezTo>
                <a:cubicBezTo>
                  <a:pt x="4217077" y="1706382"/>
                  <a:pt x="4218474" y="1710898"/>
                  <a:pt x="4218474" y="1710898"/>
                </a:cubicBezTo>
                <a:cubicBezTo>
                  <a:pt x="4222319" y="1710992"/>
                  <a:pt x="4241307" y="1702499"/>
                  <a:pt x="4249316" y="1702695"/>
                </a:cubicBezTo>
                <a:cubicBezTo>
                  <a:pt x="4249316" y="1702695"/>
                  <a:pt x="4261169" y="1702988"/>
                  <a:pt x="4244685" y="1709303"/>
                </a:cubicBezTo>
                <a:cubicBezTo>
                  <a:pt x="4231944" y="1713843"/>
                  <a:pt x="4240783" y="1706966"/>
                  <a:pt x="4233866" y="1713889"/>
                </a:cubicBezTo>
                <a:cubicBezTo>
                  <a:pt x="4238598" y="1709152"/>
                  <a:pt x="4241613" y="1716320"/>
                  <a:pt x="4239167" y="1720740"/>
                </a:cubicBezTo>
                <a:cubicBezTo>
                  <a:pt x="4239712" y="1720194"/>
                  <a:pt x="4237679" y="1720587"/>
                  <a:pt x="4234317" y="1721519"/>
                </a:cubicBezTo>
                <a:lnTo>
                  <a:pt x="4223670" y="1724852"/>
                </a:lnTo>
                <a:lnTo>
                  <a:pt x="4223231" y="1724891"/>
                </a:lnTo>
                <a:cubicBezTo>
                  <a:pt x="4183749" y="1728519"/>
                  <a:pt x="4144487" y="1732224"/>
                  <a:pt x="4107064" y="1735978"/>
                </a:cubicBezTo>
                <a:lnTo>
                  <a:pt x="4047089" y="1745773"/>
                </a:lnTo>
                <a:lnTo>
                  <a:pt x="4046303" y="1751906"/>
                </a:lnTo>
                <a:lnTo>
                  <a:pt x="4052270" y="1750557"/>
                </a:lnTo>
                <a:cubicBezTo>
                  <a:pt x="4111868" y="1741780"/>
                  <a:pt x="4173759" y="1736210"/>
                  <a:pt x="4235368" y="1732251"/>
                </a:cubicBezTo>
                <a:lnTo>
                  <a:pt x="4237202" y="1732205"/>
                </a:lnTo>
                <a:lnTo>
                  <a:pt x="4228652" y="1736081"/>
                </a:lnTo>
                <a:lnTo>
                  <a:pt x="4227600" y="1736971"/>
                </a:lnTo>
                <a:lnTo>
                  <a:pt x="4224817" y="1737091"/>
                </a:lnTo>
                <a:cubicBezTo>
                  <a:pt x="4166742" y="1746404"/>
                  <a:pt x="4116818" y="1747977"/>
                  <a:pt x="4048064" y="1757632"/>
                </a:cubicBezTo>
                <a:lnTo>
                  <a:pt x="4045502" y="1758148"/>
                </a:lnTo>
                <a:lnTo>
                  <a:pt x="4044574" y="1765402"/>
                </a:lnTo>
                <a:lnTo>
                  <a:pt x="4049070" y="1764493"/>
                </a:lnTo>
                <a:cubicBezTo>
                  <a:pt x="4058334" y="1763307"/>
                  <a:pt x="4089474" y="1755113"/>
                  <a:pt x="4083745" y="1761653"/>
                </a:cubicBezTo>
                <a:cubicBezTo>
                  <a:pt x="4086790" y="1762726"/>
                  <a:pt x="4090090" y="1763890"/>
                  <a:pt x="4092901" y="1760772"/>
                </a:cubicBezTo>
                <a:cubicBezTo>
                  <a:pt x="4138002" y="1757499"/>
                  <a:pt x="4183123" y="1750124"/>
                  <a:pt x="4234180" y="1751005"/>
                </a:cubicBezTo>
                <a:cubicBezTo>
                  <a:pt x="4188181" y="1756016"/>
                  <a:pt x="4132917" y="1762211"/>
                  <a:pt x="4085395" y="1766685"/>
                </a:cubicBezTo>
                <a:cubicBezTo>
                  <a:pt x="4081705" y="1767439"/>
                  <a:pt x="4069443" y="1768422"/>
                  <a:pt x="4057944" y="1769675"/>
                </a:cubicBezTo>
                <a:lnTo>
                  <a:pt x="4043782" y="1771579"/>
                </a:lnTo>
                <a:lnTo>
                  <a:pt x="4043083" y="1777029"/>
                </a:lnTo>
                <a:lnTo>
                  <a:pt x="4056139" y="1775201"/>
                </a:lnTo>
                <a:cubicBezTo>
                  <a:pt x="4115247" y="1762145"/>
                  <a:pt x="4175851" y="1760228"/>
                  <a:pt x="4232375" y="1760982"/>
                </a:cubicBezTo>
                <a:cubicBezTo>
                  <a:pt x="4198759" y="1766079"/>
                  <a:pt x="4165085" y="1770128"/>
                  <a:pt x="4131126" y="1774376"/>
                </a:cubicBezTo>
                <a:lnTo>
                  <a:pt x="4041801" y="1787034"/>
                </a:lnTo>
                <a:lnTo>
                  <a:pt x="4041099" y="1792510"/>
                </a:lnTo>
                <a:lnTo>
                  <a:pt x="4049567" y="1790603"/>
                </a:lnTo>
                <a:cubicBezTo>
                  <a:pt x="4105107" y="1780995"/>
                  <a:pt x="4161336" y="1774284"/>
                  <a:pt x="4218006" y="1770981"/>
                </a:cubicBezTo>
                <a:cubicBezTo>
                  <a:pt x="4239727" y="1770078"/>
                  <a:pt x="4265782" y="1766597"/>
                  <a:pt x="4279352" y="1773435"/>
                </a:cubicBezTo>
                <a:cubicBezTo>
                  <a:pt x="4289388" y="1774918"/>
                  <a:pt x="4290139" y="1772786"/>
                  <a:pt x="4295352" y="1772570"/>
                </a:cubicBezTo>
                <a:cubicBezTo>
                  <a:pt x="4308453" y="1771026"/>
                  <a:pt x="4318595" y="1772205"/>
                  <a:pt x="4304998" y="1775970"/>
                </a:cubicBezTo>
                <a:cubicBezTo>
                  <a:pt x="4280466" y="1779990"/>
                  <a:pt x="4267511" y="1781928"/>
                  <a:pt x="4245791" y="1782830"/>
                </a:cubicBezTo>
                <a:cubicBezTo>
                  <a:pt x="4173736" y="1791323"/>
                  <a:pt x="4112489" y="1795066"/>
                  <a:pt x="4039292" y="1807607"/>
                </a:cubicBezTo>
                <a:lnTo>
                  <a:pt x="4039162" y="1807633"/>
                </a:lnTo>
                <a:lnTo>
                  <a:pt x="4038528" y="1812581"/>
                </a:lnTo>
                <a:lnTo>
                  <a:pt x="4131729" y="1799581"/>
                </a:lnTo>
                <a:cubicBezTo>
                  <a:pt x="4166071" y="1796067"/>
                  <a:pt x="4200539" y="1793411"/>
                  <a:pt x="4232427" y="1790786"/>
                </a:cubicBezTo>
                <a:cubicBezTo>
                  <a:pt x="4243107" y="1790442"/>
                  <a:pt x="4257838" y="1789131"/>
                  <a:pt x="4263051" y="1788915"/>
                </a:cubicBezTo>
                <a:cubicBezTo>
                  <a:pt x="4269396" y="1791151"/>
                  <a:pt x="4263540" y="1793195"/>
                  <a:pt x="4268108" y="1794805"/>
                </a:cubicBezTo>
                <a:cubicBezTo>
                  <a:pt x="4268108" y="1794805"/>
                  <a:pt x="4275976" y="1797580"/>
                  <a:pt x="4276621" y="1795752"/>
                </a:cubicBezTo>
                <a:cubicBezTo>
                  <a:pt x="4275976" y="1797580"/>
                  <a:pt x="4256912" y="1801472"/>
                  <a:pt x="4240013" y="1804074"/>
                </a:cubicBezTo>
                <a:cubicBezTo>
                  <a:pt x="4238491" y="1803538"/>
                  <a:pt x="4238491" y="1803538"/>
                  <a:pt x="4239135" y="1801710"/>
                </a:cubicBezTo>
                <a:cubicBezTo>
                  <a:pt x="4238491" y="1803538"/>
                  <a:pt x="4261500" y="1798981"/>
                  <a:pt x="4267464" y="1796633"/>
                </a:cubicBezTo>
                <a:cubicBezTo>
                  <a:pt x="4186634" y="1810592"/>
                  <a:pt x="4210268" y="1808310"/>
                  <a:pt x="4240013" y="1804074"/>
                </a:cubicBezTo>
                <a:lnTo>
                  <a:pt x="4241389" y="1805778"/>
                </a:lnTo>
                <a:lnTo>
                  <a:pt x="4230455" y="1808851"/>
                </a:lnTo>
                <a:cubicBezTo>
                  <a:pt x="4217248" y="1811177"/>
                  <a:pt x="4203034" y="1810211"/>
                  <a:pt x="4188157" y="1811129"/>
                </a:cubicBezTo>
                <a:cubicBezTo>
                  <a:pt x="4141782" y="1817205"/>
                  <a:pt x="4095497" y="1823227"/>
                  <a:pt x="4049794" y="1830739"/>
                </a:cubicBezTo>
                <a:lnTo>
                  <a:pt x="4034748" y="1833923"/>
                </a:lnTo>
                <a:lnTo>
                  <a:pt x="4033633" y="1839244"/>
                </a:lnTo>
                <a:cubicBezTo>
                  <a:pt x="4034267" y="1843850"/>
                  <a:pt x="4032998" y="1847989"/>
                  <a:pt x="4029795" y="1851627"/>
                </a:cubicBezTo>
                <a:cubicBezTo>
                  <a:pt x="4015641" y="1878664"/>
                  <a:pt x="4007696" y="1906668"/>
                  <a:pt x="4005962" y="1935608"/>
                </a:cubicBezTo>
                <a:cubicBezTo>
                  <a:pt x="4004193" y="1964582"/>
                  <a:pt x="4001989" y="1992553"/>
                  <a:pt x="3999285" y="2019623"/>
                </a:cubicBezTo>
                <a:cubicBezTo>
                  <a:pt x="3991475" y="2057474"/>
                  <a:pt x="3984165" y="2094357"/>
                  <a:pt x="3977356" y="2130307"/>
                </a:cubicBezTo>
                <a:lnTo>
                  <a:pt x="3976361" y="2137096"/>
                </a:lnTo>
                <a:lnTo>
                  <a:pt x="3971918" y="2201926"/>
                </a:lnTo>
                <a:cubicBezTo>
                  <a:pt x="3965851" y="2295928"/>
                  <a:pt x="3960026" y="2391996"/>
                  <a:pt x="3954543" y="2489024"/>
                </a:cubicBezTo>
                <a:lnTo>
                  <a:pt x="3938509" y="2823996"/>
                </a:lnTo>
                <a:lnTo>
                  <a:pt x="3914465" y="3149209"/>
                </a:lnTo>
                <a:lnTo>
                  <a:pt x="3915337" y="3148161"/>
                </a:lnTo>
                <a:cubicBezTo>
                  <a:pt x="3915338" y="3201100"/>
                  <a:pt x="3915339" y="3251669"/>
                  <a:pt x="3915338" y="3299936"/>
                </a:cubicBezTo>
                <a:cubicBezTo>
                  <a:pt x="3915337" y="3348201"/>
                  <a:pt x="3915337" y="3397135"/>
                  <a:pt x="3915339" y="3446702"/>
                </a:cubicBezTo>
                <a:cubicBezTo>
                  <a:pt x="3915038" y="3446701"/>
                  <a:pt x="3913769" y="3446702"/>
                  <a:pt x="3911567" y="3446702"/>
                </a:cubicBezTo>
                <a:cubicBezTo>
                  <a:pt x="3909396" y="3446702"/>
                  <a:pt x="3908129" y="3446702"/>
                  <a:pt x="3907795" y="3446702"/>
                </a:cubicBezTo>
                <a:lnTo>
                  <a:pt x="3894076" y="3424982"/>
                </a:lnTo>
                <a:lnTo>
                  <a:pt x="3892821" y="3441939"/>
                </a:lnTo>
                <a:lnTo>
                  <a:pt x="3881291" y="3495953"/>
                </a:lnTo>
                <a:lnTo>
                  <a:pt x="3884830" y="3515397"/>
                </a:lnTo>
                <a:lnTo>
                  <a:pt x="3878153" y="3515396"/>
                </a:lnTo>
                <a:lnTo>
                  <a:pt x="3872342" y="3568368"/>
                </a:lnTo>
                <a:lnTo>
                  <a:pt x="3879077" y="3571179"/>
                </a:lnTo>
                <a:cubicBezTo>
                  <a:pt x="3888967" y="3578332"/>
                  <a:pt x="3895677" y="3588703"/>
                  <a:pt x="3899211" y="3602293"/>
                </a:cubicBezTo>
                <a:lnTo>
                  <a:pt x="3899684" y="3624516"/>
                </a:lnTo>
                <a:lnTo>
                  <a:pt x="3902428" y="3618408"/>
                </a:lnTo>
                <a:cubicBezTo>
                  <a:pt x="3903600" y="3619356"/>
                  <a:pt x="3904771" y="3630286"/>
                  <a:pt x="3905450" y="3641222"/>
                </a:cubicBezTo>
                <a:lnTo>
                  <a:pt x="3905790" y="3649934"/>
                </a:lnTo>
                <a:lnTo>
                  <a:pt x="3915339" y="3645107"/>
                </a:lnTo>
                <a:cubicBezTo>
                  <a:pt x="3915337" y="3637797"/>
                  <a:pt x="3915338" y="3631420"/>
                  <a:pt x="3915338" y="3626014"/>
                </a:cubicBezTo>
                <a:cubicBezTo>
                  <a:pt x="3915338" y="3620607"/>
                  <a:pt x="3915338" y="3614264"/>
                  <a:pt x="3915338" y="3606954"/>
                </a:cubicBezTo>
                <a:cubicBezTo>
                  <a:pt x="3921714" y="3606954"/>
                  <a:pt x="3924250" y="3606953"/>
                  <a:pt x="3922982" y="3606954"/>
                </a:cubicBezTo>
                <a:cubicBezTo>
                  <a:pt x="3922982" y="3637462"/>
                  <a:pt x="3922982" y="3668004"/>
                  <a:pt x="3922982" y="3698512"/>
                </a:cubicBezTo>
                <a:cubicBezTo>
                  <a:pt x="3922648" y="3698846"/>
                  <a:pt x="3921379" y="3700113"/>
                  <a:pt x="3919177" y="3702319"/>
                </a:cubicBezTo>
                <a:cubicBezTo>
                  <a:pt x="3916941" y="3704553"/>
                  <a:pt x="3915672" y="3705823"/>
                  <a:pt x="3915338" y="3706156"/>
                </a:cubicBezTo>
                <a:lnTo>
                  <a:pt x="3904249" y="3682091"/>
                </a:lnTo>
                <a:lnTo>
                  <a:pt x="3900599" y="3733521"/>
                </a:lnTo>
                <a:lnTo>
                  <a:pt x="3900216" y="3736886"/>
                </a:lnTo>
                <a:lnTo>
                  <a:pt x="3918443" y="3767548"/>
                </a:lnTo>
                <a:lnTo>
                  <a:pt x="3918790" y="3768926"/>
                </a:lnTo>
                <a:lnTo>
                  <a:pt x="3921225" y="3743702"/>
                </a:lnTo>
                <a:cubicBezTo>
                  <a:pt x="3921987" y="3727596"/>
                  <a:pt x="3924725" y="3689893"/>
                  <a:pt x="3926310" y="3667982"/>
                </a:cubicBezTo>
                <a:cubicBezTo>
                  <a:pt x="3927456" y="3662976"/>
                  <a:pt x="3928414" y="3660347"/>
                  <a:pt x="3929177" y="3659406"/>
                </a:cubicBezTo>
                <a:cubicBezTo>
                  <a:pt x="3931466" y="3656584"/>
                  <a:pt x="3931997" y="3668951"/>
                  <a:pt x="3930563" y="3677903"/>
                </a:cubicBezTo>
                <a:lnTo>
                  <a:pt x="3923798" y="3788751"/>
                </a:lnTo>
                <a:lnTo>
                  <a:pt x="3926786" y="3800586"/>
                </a:lnTo>
                <a:cubicBezTo>
                  <a:pt x="3927905" y="3811950"/>
                  <a:pt x="3926870" y="3822481"/>
                  <a:pt x="3923691" y="3832178"/>
                </a:cubicBezTo>
                <a:lnTo>
                  <a:pt x="3917003" y="3843317"/>
                </a:lnTo>
                <a:lnTo>
                  <a:pt x="3893423" y="3978030"/>
                </a:lnTo>
                <a:lnTo>
                  <a:pt x="3908649" y="3873992"/>
                </a:lnTo>
                <a:lnTo>
                  <a:pt x="3910577" y="3854017"/>
                </a:lnTo>
                <a:lnTo>
                  <a:pt x="3907727" y="3858764"/>
                </a:lnTo>
                <a:lnTo>
                  <a:pt x="3900139" y="3737553"/>
                </a:lnTo>
                <a:lnTo>
                  <a:pt x="3896605" y="3768594"/>
                </a:lnTo>
                <a:cubicBezTo>
                  <a:pt x="3895311" y="3779608"/>
                  <a:pt x="3894123" y="3789704"/>
                  <a:pt x="3893248" y="3798166"/>
                </a:cubicBezTo>
                <a:cubicBezTo>
                  <a:pt x="3886254" y="3865865"/>
                  <a:pt x="3881995" y="3915821"/>
                  <a:pt x="3870051" y="3980047"/>
                </a:cubicBezTo>
                <a:cubicBezTo>
                  <a:pt x="3865085" y="4008525"/>
                  <a:pt x="3859702" y="4035620"/>
                  <a:pt x="3854028" y="4061964"/>
                </a:cubicBezTo>
                <a:lnTo>
                  <a:pt x="3840829" y="4119454"/>
                </a:lnTo>
                <a:lnTo>
                  <a:pt x="3840989" y="4113863"/>
                </a:lnTo>
                <a:cubicBezTo>
                  <a:pt x="3842148" y="4100709"/>
                  <a:pt x="3844588" y="4084278"/>
                  <a:pt x="3845890" y="4069351"/>
                </a:cubicBezTo>
                <a:lnTo>
                  <a:pt x="3846058" y="4065003"/>
                </a:lnTo>
                <a:lnTo>
                  <a:pt x="3851380" y="4041754"/>
                </a:lnTo>
                <a:cubicBezTo>
                  <a:pt x="3856790" y="4015961"/>
                  <a:pt x="3861539" y="3990544"/>
                  <a:pt x="3865302" y="3965948"/>
                </a:cubicBezTo>
                <a:cubicBezTo>
                  <a:pt x="3875019" y="3912054"/>
                  <a:pt x="3880124" y="3857660"/>
                  <a:pt x="3884106" y="3802756"/>
                </a:cubicBezTo>
                <a:lnTo>
                  <a:pt x="3894403" y="3660721"/>
                </a:lnTo>
                <a:lnTo>
                  <a:pt x="3868567" y="3604651"/>
                </a:lnTo>
                <a:lnTo>
                  <a:pt x="3859273" y="3770620"/>
                </a:lnTo>
                <a:cubicBezTo>
                  <a:pt x="3848514" y="3912414"/>
                  <a:pt x="3817730" y="4054157"/>
                  <a:pt x="3787075" y="4196541"/>
                </a:cubicBezTo>
                <a:cubicBezTo>
                  <a:pt x="3780644" y="4218842"/>
                  <a:pt x="3771797" y="4239184"/>
                  <a:pt x="3768305" y="4259769"/>
                </a:cubicBezTo>
                <a:lnTo>
                  <a:pt x="3767097" y="4277413"/>
                </a:lnTo>
                <a:lnTo>
                  <a:pt x="3766249" y="4277710"/>
                </a:lnTo>
                <a:cubicBezTo>
                  <a:pt x="3765589" y="4278524"/>
                  <a:pt x="3765713" y="4279567"/>
                  <a:pt x="3766884" y="4280517"/>
                </a:cubicBezTo>
                <a:lnTo>
                  <a:pt x="3767097" y="4277413"/>
                </a:lnTo>
                <a:lnTo>
                  <a:pt x="3770315" y="4276285"/>
                </a:lnTo>
                <a:cubicBezTo>
                  <a:pt x="3765299" y="4302429"/>
                  <a:pt x="3761043" y="4332427"/>
                  <a:pt x="3763385" y="4334327"/>
                </a:cubicBezTo>
                <a:cubicBezTo>
                  <a:pt x="3761043" y="4332427"/>
                  <a:pt x="3769224" y="4322337"/>
                  <a:pt x="3769224" y="4322337"/>
                </a:cubicBezTo>
                <a:cubicBezTo>
                  <a:pt x="3773974" y="4316478"/>
                  <a:pt x="3773910" y="4326137"/>
                  <a:pt x="3780508" y="4317997"/>
                </a:cubicBezTo>
                <a:cubicBezTo>
                  <a:pt x="3782915" y="4310239"/>
                  <a:pt x="3788691" y="4287948"/>
                  <a:pt x="3793771" y="4272104"/>
                </a:cubicBezTo>
                <a:cubicBezTo>
                  <a:pt x="3800180" y="4248034"/>
                  <a:pt x="3806915" y="4223013"/>
                  <a:pt x="3813646" y="4197484"/>
                </a:cubicBezTo>
                <a:lnTo>
                  <a:pt x="3830235" y="4132608"/>
                </a:lnTo>
                <a:lnTo>
                  <a:pt x="3827695" y="4149144"/>
                </a:lnTo>
                <a:cubicBezTo>
                  <a:pt x="3821386" y="4177881"/>
                  <a:pt x="3813705" y="4205912"/>
                  <a:pt x="3805935" y="4233059"/>
                </a:cubicBezTo>
                <a:cubicBezTo>
                  <a:pt x="3790001" y="4287037"/>
                  <a:pt x="3779904" y="4348986"/>
                  <a:pt x="3764857" y="4407458"/>
                </a:cubicBezTo>
                <a:cubicBezTo>
                  <a:pt x="3755687" y="4438326"/>
                  <a:pt x="3747530" y="4469342"/>
                  <a:pt x="3739381" y="4499149"/>
                </a:cubicBezTo>
                <a:cubicBezTo>
                  <a:pt x="3731232" y="4528959"/>
                  <a:pt x="3723091" y="4557560"/>
                  <a:pt x="3713952" y="4583599"/>
                </a:cubicBezTo>
                <a:cubicBezTo>
                  <a:pt x="3720057" y="4551323"/>
                  <a:pt x="3729454" y="4515784"/>
                  <a:pt x="3739484" y="4483455"/>
                </a:cubicBezTo>
                <a:lnTo>
                  <a:pt x="3746909" y="4449551"/>
                </a:lnTo>
                <a:cubicBezTo>
                  <a:pt x="3741832" y="4445435"/>
                  <a:pt x="3732888" y="4471633"/>
                  <a:pt x="3732065" y="4477439"/>
                </a:cubicBezTo>
                <a:cubicBezTo>
                  <a:pt x="3709596" y="4549855"/>
                  <a:pt x="3694483" y="4637946"/>
                  <a:pt x="3668288" y="4699790"/>
                </a:cubicBezTo>
                <a:cubicBezTo>
                  <a:pt x="3677626" y="4633990"/>
                  <a:pt x="3706925" y="4557940"/>
                  <a:pt x="3720453" y="4491762"/>
                </a:cubicBezTo>
                <a:cubicBezTo>
                  <a:pt x="3716524" y="4511774"/>
                  <a:pt x="3725531" y="4475918"/>
                  <a:pt x="3721214" y="4475655"/>
                </a:cubicBezTo>
                <a:cubicBezTo>
                  <a:pt x="3713361" y="4475762"/>
                  <a:pt x="3718110" y="4489862"/>
                  <a:pt x="3718110" y="4489862"/>
                </a:cubicBezTo>
                <a:cubicBezTo>
                  <a:pt x="3706463" y="4528972"/>
                  <a:pt x="3695741" y="4566944"/>
                  <a:pt x="3684861" y="4603912"/>
                </a:cubicBezTo>
                <a:lnTo>
                  <a:pt x="3661873" y="4676545"/>
                </a:lnTo>
                <a:lnTo>
                  <a:pt x="3662034" y="4665621"/>
                </a:lnTo>
                <a:lnTo>
                  <a:pt x="3661992" y="4665142"/>
                </a:lnTo>
                <a:lnTo>
                  <a:pt x="3662783" y="4661876"/>
                </a:lnTo>
                <a:cubicBezTo>
                  <a:pt x="3665454" y="4653792"/>
                  <a:pt x="3679211" y="4612077"/>
                  <a:pt x="3676868" y="4610178"/>
                </a:cubicBezTo>
                <a:cubicBezTo>
                  <a:pt x="3669449" y="4604162"/>
                  <a:pt x="3658034" y="4647776"/>
                  <a:pt x="3661201" y="4643871"/>
                </a:cubicBezTo>
                <a:lnTo>
                  <a:pt x="3660269" y="4647588"/>
                </a:lnTo>
                <a:lnTo>
                  <a:pt x="3656235" y="4643626"/>
                </a:lnTo>
                <a:cubicBezTo>
                  <a:pt x="3655233" y="4645555"/>
                  <a:pt x="3654597" y="4650298"/>
                  <a:pt x="3654185" y="4656329"/>
                </a:cubicBezTo>
                <a:lnTo>
                  <a:pt x="3653651" y="4671809"/>
                </a:lnTo>
                <a:lnTo>
                  <a:pt x="3650346" y="4682006"/>
                </a:lnTo>
                <a:cubicBezTo>
                  <a:pt x="3643253" y="4685964"/>
                  <a:pt x="3654106" y="4647830"/>
                  <a:pt x="3654106" y="4647830"/>
                </a:cubicBezTo>
                <a:cubicBezTo>
                  <a:pt x="3676049" y="4576065"/>
                  <a:pt x="3691919" y="4511787"/>
                  <a:pt x="3708677" y="4452003"/>
                </a:cubicBezTo>
                <a:cubicBezTo>
                  <a:pt x="3709501" y="4446196"/>
                  <a:pt x="3732466" y="4377959"/>
                  <a:pt x="3723461" y="4373896"/>
                </a:cubicBezTo>
                <a:cubicBezTo>
                  <a:pt x="3717192" y="4372048"/>
                  <a:pt x="3706272" y="4419843"/>
                  <a:pt x="3719598" y="4384249"/>
                </a:cubicBezTo>
                <a:cubicBezTo>
                  <a:pt x="3702081" y="4440180"/>
                  <a:pt x="3689579" y="4489926"/>
                  <a:pt x="3674036" y="4544221"/>
                </a:cubicBezTo>
                <a:cubicBezTo>
                  <a:pt x="3672452" y="4546175"/>
                  <a:pt x="3663178" y="4602315"/>
                  <a:pt x="3657404" y="4604647"/>
                </a:cubicBezTo>
                <a:cubicBezTo>
                  <a:pt x="3646817" y="4602539"/>
                  <a:pt x="3662359" y="4568201"/>
                  <a:pt x="3662359" y="4568201"/>
                </a:cubicBezTo>
                <a:cubicBezTo>
                  <a:pt x="3680637" y="4496164"/>
                  <a:pt x="3689150" y="4456129"/>
                  <a:pt x="3708187" y="4387946"/>
                </a:cubicBezTo>
                <a:cubicBezTo>
                  <a:pt x="3709011" y="4382139"/>
                  <a:pt x="3729198" y="4318124"/>
                  <a:pt x="3722540" y="4315962"/>
                </a:cubicBezTo>
                <a:cubicBezTo>
                  <a:pt x="3716765" y="4318293"/>
                  <a:pt x="3709339" y="4372157"/>
                  <a:pt x="3710163" y="4366349"/>
                </a:cubicBezTo>
                <a:cubicBezTo>
                  <a:pt x="3703501" y="4384147"/>
                  <a:pt x="3701589" y="4396084"/>
                  <a:pt x="3693470" y="4416475"/>
                </a:cubicBezTo>
                <a:cubicBezTo>
                  <a:pt x="3695384" y="4384577"/>
                  <a:pt x="3710101" y="4356049"/>
                  <a:pt x="3714358" y="4326053"/>
                </a:cubicBezTo>
                <a:cubicBezTo>
                  <a:pt x="3716765" y="4318293"/>
                  <a:pt x="3712776" y="4308045"/>
                  <a:pt x="3714688" y="4296109"/>
                </a:cubicBezTo>
                <a:cubicBezTo>
                  <a:pt x="3716338" y="4264537"/>
                  <a:pt x="3730624" y="4222171"/>
                  <a:pt x="3734879" y="4192174"/>
                </a:cubicBezTo>
                <a:cubicBezTo>
                  <a:pt x="3734552" y="4202158"/>
                  <a:pt x="3737985" y="4177968"/>
                  <a:pt x="3735642" y="4176068"/>
                </a:cubicBezTo>
                <a:cubicBezTo>
                  <a:pt x="3728221" y="4170051"/>
                  <a:pt x="3728282" y="4200312"/>
                  <a:pt x="3726698" y="4202264"/>
                </a:cubicBezTo>
                <a:cubicBezTo>
                  <a:pt x="3708916" y="4278482"/>
                  <a:pt x="3692981" y="4352419"/>
                  <a:pt x="3670016" y="4420657"/>
                </a:cubicBezTo>
                <a:cubicBezTo>
                  <a:pt x="3674109" y="4385671"/>
                  <a:pt x="3682580" y="4356663"/>
                  <a:pt x="3690886" y="4327859"/>
                </a:cubicBezTo>
                <a:lnTo>
                  <a:pt x="3708211" y="4248063"/>
                </a:lnTo>
                <a:lnTo>
                  <a:pt x="3688720" y="4318069"/>
                </a:lnTo>
                <a:cubicBezTo>
                  <a:pt x="3671947" y="4374142"/>
                  <a:pt x="3654208" y="4429722"/>
                  <a:pt x="3636209" y="4482909"/>
                </a:cubicBezTo>
                <a:cubicBezTo>
                  <a:pt x="3618084" y="4536394"/>
                  <a:pt x="3608768" y="4580938"/>
                  <a:pt x="3575957" y="4605788"/>
                </a:cubicBezTo>
                <a:lnTo>
                  <a:pt x="3575877" y="4605868"/>
                </a:lnTo>
                <a:lnTo>
                  <a:pt x="3576248" y="4604636"/>
                </a:lnTo>
                <a:lnTo>
                  <a:pt x="3608469" y="4499454"/>
                </a:lnTo>
                <a:lnTo>
                  <a:pt x="3608401" y="4498460"/>
                </a:lnTo>
                <a:cubicBezTo>
                  <a:pt x="3607084" y="4480628"/>
                  <a:pt x="3606094" y="4462957"/>
                  <a:pt x="3606673" y="4446062"/>
                </a:cubicBezTo>
                <a:cubicBezTo>
                  <a:pt x="3605766" y="4407926"/>
                  <a:pt x="3611924" y="4362750"/>
                  <a:pt x="3607878" y="4323062"/>
                </a:cubicBezTo>
                <a:cubicBezTo>
                  <a:pt x="3605086" y="4280115"/>
                  <a:pt x="3602329" y="4337501"/>
                  <a:pt x="3600909" y="4360631"/>
                </a:cubicBezTo>
                <a:lnTo>
                  <a:pt x="3599033" y="4389867"/>
                </a:lnTo>
                <a:lnTo>
                  <a:pt x="3604595" y="4383499"/>
                </a:lnTo>
                <a:cubicBezTo>
                  <a:pt x="3604595" y="4383499"/>
                  <a:pt x="3607932" y="4408420"/>
                  <a:pt x="3600980" y="4417170"/>
                </a:cubicBezTo>
                <a:lnTo>
                  <a:pt x="3598196" y="4416146"/>
                </a:lnTo>
                <a:lnTo>
                  <a:pt x="3598152" y="4418016"/>
                </a:lnTo>
                <a:cubicBezTo>
                  <a:pt x="3596003" y="4423606"/>
                  <a:pt x="3591527" y="4435249"/>
                  <a:pt x="3590453" y="4438043"/>
                </a:cubicBezTo>
                <a:cubicBezTo>
                  <a:pt x="3590371" y="4447980"/>
                  <a:pt x="3592257" y="4452791"/>
                  <a:pt x="3593771" y="4460190"/>
                </a:cubicBezTo>
                <a:cubicBezTo>
                  <a:pt x="3592697" y="4462985"/>
                  <a:pt x="3585633" y="4470024"/>
                  <a:pt x="3585893" y="4480683"/>
                </a:cubicBezTo>
                <a:cubicBezTo>
                  <a:pt x="3585811" y="4490617"/>
                  <a:pt x="3591192" y="4517112"/>
                  <a:pt x="3587529" y="4536362"/>
                </a:cubicBezTo>
                <a:cubicBezTo>
                  <a:pt x="3582708" y="4568340"/>
                  <a:pt x="3578925" y="4518251"/>
                  <a:pt x="3579186" y="4507850"/>
                </a:cubicBezTo>
                <a:cubicBezTo>
                  <a:pt x="3576861" y="4492845"/>
                  <a:pt x="3579092" y="4477320"/>
                  <a:pt x="3578280" y="4469714"/>
                </a:cubicBezTo>
                <a:cubicBezTo>
                  <a:pt x="3576216" y="4465368"/>
                  <a:pt x="3569415" y="4462006"/>
                  <a:pt x="3568424" y="4454866"/>
                </a:cubicBezTo>
                <a:cubicBezTo>
                  <a:pt x="3564748" y="4444180"/>
                  <a:pt x="3565255" y="4425448"/>
                  <a:pt x="3566826" y="4405163"/>
                </a:cubicBezTo>
                <a:lnTo>
                  <a:pt x="3571593" y="4346353"/>
                </a:lnTo>
                <a:lnTo>
                  <a:pt x="3571633" y="4347642"/>
                </a:lnTo>
                <a:lnTo>
                  <a:pt x="3571678" y="4350741"/>
                </a:lnTo>
                <a:cubicBezTo>
                  <a:pt x="3571697" y="4351312"/>
                  <a:pt x="3571710" y="4351003"/>
                  <a:pt x="3571704" y="4350055"/>
                </a:cubicBezTo>
                <a:lnTo>
                  <a:pt x="3571633" y="4347642"/>
                </a:lnTo>
                <a:lnTo>
                  <a:pt x="3571611" y="4346147"/>
                </a:lnTo>
                <a:lnTo>
                  <a:pt x="3571593" y="4346353"/>
                </a:lnTo>
                <a:lnTo>
                  <a:pt x="3571366" y="4338683"/>
                </a:lnTo>
                <a:cubicBezTo>
                  <a:pt x="3570882" y="4328604"/>
                  <a:pt x="3569761" y="4316134"/>
                  <a:pt x="3567303" y="4316859"/>
                </a:cubicBezTo>
                <a:cubicBezTo>
                  <a:pt x="3559951" y="4316550"/>
                  <a:pt x="3567135" y="4357790"/>
                  <a:pt x="3567135" y="4357790"/>
                </a:cubicBezTo>
                <a:cubicBezTo>
                  <a:pt x="3564640" y="4404775"/>
                  <a:pt x="3565546" y="4442912"/>
                  <a:pt x="3564305" y="4486637"/>
                </a:cubicBezTo>
                <a:cubicBezTo>
                  <a:pt x="3564043" y="4497038"/>
                  <a:pt x="3559567" y="4508682"/>
                  <a:pt x="3557156" y="4524672"/>
                </a:cubicBezTo>
                <a:cubicBezTo>
                  <a:pt x="3556811" y="4545008"/>
                  <a:pt x="3561463" y="4553959"/>
                  <a:pt x="3553850" y="4564051"/>
                </a:cubicBezTo>
                <a:cubicBezTo>
                  <a:pt x="3546786" y="4571089"/>
                  <a:pt x="3537368" y="4566433"/>
                  <a:pt x="3535220" y="4572022"/>
                </a:cubicBezTo>
                <a:cubicBezTo>
                  <a:pt x="3529671" y="4586460"/>
                  <a:pt x="3536593" y="4638102"/>
                  <a:pt x="3536771" y="4658696"/>
                </a:cubicBezTo>
                <a:lnTo>
                  <a:pt x="3537286" y="4692045"/>
                </a:lnTo>
                <a:lnTo>
                  <a:pt x="3535217" y="4695479"/>
                </a:lnTo>
                <a:lnTo>
                  <a:pt x="3530188" y="4705866"/>
                </a:lnTo>
                <a:lnTo>
                  <a:pt x="3529679" y="4695164"/>
                </a:lnTo>
                <a:cubicBezTo>
                  <a:pt x="3527657" y="4643937"/>
                  <a:pt x="3525602" y="4591376"/>
                  <a:pt x="3522224" y="4534560"/>
                </a:cubicBezTo>
                <a:cubicBezTo>
                  <a:pt x="3522309" y="4524625"/>
                  <a:pt x="3520589" y="4499942"/>
                  <a:pt x="3519600" y="4471741"/>
                </a:cubicBezTo>
                <a:cubicBezTo>
                  <a:pt x="3519862" y="4461342"/>
                  <a:pt x="3519123" y="4382274"/>
                  <a:pt x="3514742" y="4424447"/>
                </a:cubicBezTo>
                <a:cubicBezTo>
                  <a:pt x="3510733" y="4464032"/>
                  <a:pt x="3511425" y="4402301"/>
                  <a:pt x="3510435" y="4395160"/>
                </a:cubicBezTo>
                <a:cubicBezTo>
                  <a:pt x="3508549" y="4390348"/>
                  <a:pt x="3498691" y="4375498"/>
                  <a:pt x="3494478" y="4376740"/>
                </a:cubicBezTo>
                <a:cubicBezTo>
                  <a:pt x="3493404" y="4379535"/>
                  <a:pt x="3494954" y="4466208"/>
                  <a:pt x="3494691" y="4476610"/>
                </a:cubicBezTo>
                <a:cubicBezTo>
                  <a:pt x="3492198" y="4502535"/>
                  <a:pt x="3491123" y="4526390"/>
                  <a:pt x="3487637" y="4545174"/>
                </a:cubicBezTo>
                <a:cubicBezTo>
                  <a:pt x="3486564" y="4547968"/>
                  <a:pt x="3480024" y="4555265"/>
                  <a:pt x="3478950" y="4558060"/>
                </a:cubicBezTo>
                <a:cubicBezTo>
                  <a:pt x="3472064" y="4585693"/>
                  <a:pt x="3491254" y="4636193"/>
                  <a:pt x="3480238" y="4634073"/>
                </a:cubicBezTo>
                <a:cubicBezTo>
                  <a:pt x="3480238" y="4634073"/>
                  <a:pt x="3477183" y="4622587"/>
                  <a:pt x="3473053" y="4613894"/>
                </a:cubicBezTo>
                <a:lnTo>
                  <a:pt x="3474644" y="4614933"/>
                </a:lnTo>
                <a:lnTo>
                  <a:pt x="3475118" y="4618241"/>
                </a:lnTo>
                <a:cubicBezTo>
                  <a:pt x="3475654" y="4616843"/>
                  <a:pt x="3475924" y="4616145"/>
                  <a:pt x="3475666" y="4615601"/>
                </a:cubicBezTo>
                <a:lnTo>
                  <a:pt x="3474644" y="4614933"/>
                </a:lnTo>
                <a:lnTo>
                  <a:pt x="3473769" y="4608854"/>
                </a:lnTo>
                <a:lnTo>
                  <a:pt x="3474333" y="4604897"/>
                </a:lnTo>
                <a:cubicBezTo>
                  <a:pt x="3474245" y="4602290"/>
                  <a:pt x="3473866" y="4600439"/>
                  <a:pt x="3473866" y="4600439"/>
                </a:cubicBezTo>
                <a:cubicBezTo>
                  <a:pt x="3473866" y="4600439"/>
                  <a:pt x="3464449" y="4595785"/>
                  <a:pt x="3463114" y="4587919"/>
                </a:cubicBezTo>
                <a:cubicBezTo>
                  <a:pt x="3458172" y="4571621"/>
                  <a:pt x="3462554" y="4529447"/>
                  <a:pt x="3460750" y="4514701"/>
                </a:cubicBezTo>
                <a:cubicBezTo>
                  <a:pt x="3461825" y="4511905"/>
                  <a:pt x="3455023" y="4508543"/>
                  <a:pt x="3452958" y="4504197"/>
                </a:cubicBezTo>
                <a:cubicBezTo>
                  <a:pt x="3445951" y="4483551"/>
                  <a:pt x="3453650" y="4442465"/>
                  <a:pt x="3451408" y="4417523"/>
                </a:cubicBezTo>
                <a:lnTo>
                  <a:pt x="3452136" y="4407923"/>
                </a:lnTo>
                <a:lnTo>
                  <a:pt x="3444917" y="4434822"/>
                </a:lnTo>
                <a:lnTo>
                  <a:pt x="3442085" y="4618537"/>
                </a:lnTo>
                <a:lnTo>
                  <a:pt x="3445916" y="4728070"/>
                </a:lnTo>
                <a:lnTo>
                  <a:pt x="3442848" y="4735164"/>
                </a:lnTo>
                <a:lnTo>
                  <a:pt x="3436668" y="4752185"/>
                </a:lnTo>
                <a:lnTo>
                  <a:pt x="3433132" y="4717755"/>
                </a:lnTo>
                <a:lnTo>
                  <a:pt x="3431595" y="4751143"/>
                </a:lnTo>
                <a:lnTo>
                  <a:pt x="3423747" y="4749143"/>
                </a:lnTo>
                <a:cubicBezTo>
                  <a:pt x="3425594" y="4746866"/>
                  <a:pt x="3427177" y="4744913"/>
                  <a:pt x="3427177" y="4744913"/>
                </a:cubicBezTo>
                <a:cubicBezTo>
                  <a:pt x="3418671" y="4745029"/>
                  <a:pt x="3421014" y="4746928"/>
                  <a:pt x="3423747" y="4749143"/>
                </a:cubicBezTo>
                <a:lnTo>
                  <a:pt x="3420613" y="4760313"/>
                </a:lnTo>
                <a:lnTo>
                  <a:pt x="3418222" y="4727875"/>
                </a:lnTo>
                <a:lnTo>
                  <a:pt x="3419055" y="4717775"/>
                </a:lnTo>
                <a:cubicBezTo>
                  <a:pt x="3419487" y="4714535"/>
                  <a:pt x="3419999" y="4712656"/>
                  <a:pt x="3420584" y="4713132"/>
                </a:cubicBezTo>
                <a:lnTo>
                  <a:pt x="3417191" y="4713899"/>
                </a:lnTo>
                <a:lnTo>
                  <a:pt x="3413991" y="4670499"/>
                </a:lnTo>
                <a:lnTo>
                  <a:pt x="3416877" y="4657796"/>
                </a:lnTo>
                <a:cubicBezTo>
                  <a:pt x="3418854" y="4649756"/>
                  <a:pt x="3421295" y="4640609"/>
                  <a:pt x="3424678" y="4629053"/>
                </a:cubicBezTo>
                <a:cubicBezTo>
                  <a:pt x="3425501" y="4623248"/>
                  <a:pt x="3440611" y="4575075"/>
                  <a:pt x="3429758" y="4593250"/>
                </a:cubicBezTo>
                <a:cubicBezTo>
                  <a:pt x="3422336" y="4607195"/>
                  <a:pt x="3416991" y="4643322"/>
                  <a:pt x="3413001" y="4653035"/>
                </a:cubicBezTo>
                <a:lnTo>
                  <a:pt x="3412750" y="4653678"/>
                </a:lnTo>
                <a:lnTo>
                  <a:pt x="3411878" y="4641846"/>
                </a:lnTo>
                <a:cubicBezTo>
                  <a:pt x="3409835" y="4624486"/>
                  <a:pt x="3409135" y="4607374"/>
                  <a:pt x="3409059" y="4590363"/>
                </a:cubicBezTo>
                <a:lnTo>
                  <a:pt x="3409837" y="4547294"/>
                </a:lnTo>
                <a:lnTo>
                  <a:pt x="3382350" y="4630869"/>
                </a:lnTo>
                <a:lnTo>
                  <a:pt x="3379787" y="4631573"/>
                </a:lnTo>
                <a:lnTo>
                  <a:pt x="3370948" y="4633395"/>
                </a:lnTo>
                <a:lnTo>
                  <a:pt x="3399621" y="4535934"/>
                </a:lnTo>
                <a:lnTo>
                  <a:pt x="3410228" y="4500702"/>
                </a:lnTo>
                <a:lnTo>
                  <a:pt x="3410308" y="4488308"/>
                </a:lnTo>
                <a:cubicBezTo>
                  <a:pt x="3409839" y="4471102"/>
                  <a:pt x="3408552" y="4453700"/>
                  <a:pt x="3405722" y="4435953"/>
                </a:cubicBezTo>
                <a:cubicBezTo>
                  <a:pt x="3404308" y="4448139"/>
                  <a:pt x="3404921" y="4465069"/>
                  <a:pt x="3401721" y="4460941"/>
                </a:cubicBezTo>
                <a:lnTo>
                  <a:pt x="3397506" y="4450054"/>
                </a:lnTo>
                <a:lnTo>
                  <a:pt x="3410968" y="4388117"/>
                </a:lnTo>
                <a:lnTo>
                  <a:pt x="3396148" y="4433589"/>
                </a:lnTo>
                <a:lnTo>
                  <a:pt x="3395969" y="4430524"/>
                </a:lnTo>
                <a:cubicBezTo>
                  <a:pt x="3395047" y="4406427"/>
                  <a:pt x="3394110" y="4369383"/>
                  <a:pt x="3389206" y="4359060"/>
                </a:cubicBezTo>
                <a:cubicBezTo>
                  <a:pt x="3379909" y="4402684"/>
                  <a:pt x="3384300" y="4422036"/>
                  <a:pt x="3380993" y="4461414"/>
                </a:cubicBezTo>
                <a:cubicBezTo>
                  <a:pt x="3379489" y="4515541"/>
                  <a:pt x="3377592" y="4470264"/>
                  <a:pt x="3368988" y="4452153"/>
                </a:cubicBezTo>
                <a:cubicBezTo>
                  <a:pt x="3362449" y="4438390"/>
                  <a:pt x="3373379" y="4471506"/>
                  <a:pt x="3364512" y="4463797"/>
                </a:cubicBezTo>
                <a:cubicBezTo>
                  <a:pt x="3355646" y="4456089"/>
                  <a:pt x="3363605" y="4425660"/>
                  <a:pt x="3361803" y="4410914"/>
                </a:cubicBezTo>
                <a:cubicBezTo>
                  <a:pt x="3362746" y="4402791"/>
                  <a:pt x="3364090" y="4394031"/>
                  <a:pt x="3364712" y="4384918"/>
                </a:cubicBezTo>
                <a:lnTo>
                  <a:pt x="3364677" y="4384183"/>
                </a:lnTo>
                <a:lnTo>
                  <a:pt x="3359635" y="4408589"/>
                </a:lnTo>
                <a:cubicBezTo>
                  <a:pt x="3357062" y="4416785"/>
                  <a:pt x="3353967" y="4421159"/>
                  <a:pt x="3349513" y="4419486"/>
                </a:cubicBezTo>
                <a:cubicBezTo>
                  <a:pt x="3349513" y="4419486"/>
                  <a:pt x="3350879" y="4399369"/>
                  <a:pt x="3348772" y="4383631"/>
                </a:cubicBezTo>
                <a:lnTo>
                  <a:pt x="3350851" y="4385754"/>
                </a:lnTo>
                <a:lnTo>
                  <a:pt x="3349826" y="4391501"/>
                </a:lnTo>
                <a:cubicBezTo>
                  <a:pt x="3351564" y="4389313"/>
                  <a:pt x="3352433" y="4388220"/>
                  <a:pt x="3352302" y="4387235"/>
                </a:cubicBezTo>
                <a:lnTo>
                  <a:pt x="3350851" y="4385754"/>
                </a:lnTo>
                <a:lnTo>
                  <a:pt x="3352574" y="4376099"/>
                </a:lnTo>
                <a:lnTo>
                  <a:pt x="3356193" y="4368924"/>
                </a:lnTo>
                <a:cubicBezTo>
                  <a:pt x="3357553" y="4364533"/>
                  <a:pt x="3357970" y="4361325"/>
                  <a:pt x="3357970" y="4361325"/>
                </a:cubicBezTo>
                <a:cubicBezTo>
                  <a:pt x="3357970" y="4361325"/>
                  <a:pt x="3350327" y="4355426"/>
                  <a:pt x="3347453" y="4346757"/>
                </a:cubicBezTo>
                <a:lnTo>
                  <a:pt x="3346846" y="4339793"/>
                </a:lnTo>
                <a:lnTo>
                  <a:pt x="3340587" y="4341954"/>
                </a:lnTo>
                <a:lnTo>
                  <a:pt x="3340776" y="4375925"/>
                </a:lnTo>
                <a:cubicBezTo>
                  <a:pt x="3340636" y="4387426"/>
                  <a:pt x="3339946" y="4396507"/>
                  <a:pt x="3337709" y="4402328"/>
                </a:cubicBezTo>
                <a:cubicBezTo>
                  <a:pt x="3331001" y="4450555"/>
                  <a:pt x="3332981" y="4485897"/>
                  <a:pt x="3325749" y="4533868"/>
                </a:cubicBezTo>
                <a:cubicBezTo>
                  <a:pt x="3319640" y="4489833"/>
                  <a:pt x="3326788" y="4451798"/>
                  <a:pt x="3324890" y="4406522"/>
                </a:cubicBezTo>
                <a:cubicBezTo>
                  <a:pt x="3324892" y="4385460"/>
                  <a:pt x="3329451" y="4363883"/>
                  <a:pt x="3320847" y="4345773"/>
                </a:cubicBezTo>
                <a:cubicBezTo>
                  <a:pt x="3315642" y="4339875"/>
                  <a:pt x="3312503" y="4338323"/>
                  <a:pt x="3310989" y="4330923"/>
                </a:cubicBezTo>
                <a:lnTo>
                  <a:pt x="3311192" y="4327598"/>
                </a:lnTo>
                <a:lnTo>
                  <a:pt x="3292538" y="4382567"/>
                </a:lnTo>
                <a:lnTo>
                  <a:pt x="3198657" y="4687634"/>
                </a:lnTo>
                <a:lnTo>
                  <a:pt x="3192751" y="4692116"/>
                </a:lnTo>
                <a:lnTo>
                  <a:pt x="3183905" y="4689301"/>
                </a:lnTo>
                <a:lnTo>
                  <a:pt x="3194847" y="4651330"/>
                </a:lnTo>
                <a:lnTo>
                  <a:pt x="3195941" y="4646686"/>
                </a:lnTo>
                <a:lnTo>
                  <a:pt x="3195181" y="4636032"/>
                </a:lnTo>
                <a:lnTo>
                  <a:pt x="3194406" y="4609802"/>
                </a:lnTo>
                <a:lnTo>
                  <a:pt x="3186257" y="4630365"/>
                </a:lnTo>
                <a:lnTo>
                  <a:pt x="3167078" y="4692609"/>
                </a:lnTo>
                <a:lnTo>
                  <a:pt x="3159087" y="4686125"/>
                </a:lnTo>
                <a:lnTo>
                  <a:pt x="3155460" y="4681004"/>
                </a:lnTo>
                <a:lnTo>
                  <a:pt x="3164215" y="4648119"/>
                </a:lnTo>
                <a:lnTo>
                  <a:pt x="3192521" y="4541794"/>
                </a:lnTo>
                <a:lnTo>
                  <a:pt x="3192603" y="4470535"/>
                </a:lnTo>
                <a:lnTo>
                  <a:pt x="3201356" y="4443336"/>
                </a:lnTo>
                <a:lnTo>
                  <a:pt x="3210163" y="4406079"/>
                </a:lnTo>
                <a:lnTo>
                  <a:pt x="3210584" y="4422064"/>
                </a:lnTo>
                <a:cubicBezTo>
                  <a:pt x="3207230" y="4446178"/>
                  <a:pt x="3204660" y="4470680"/>
                  <a:pt x="3203134" y="4496113"/>
                </a:cubicBezTo>
                <a:lnTo>
                  <a:pt x="3203041" y="4502281"/>
                </a:lnTo>
                <a:lnTo>
                  <a:pt x="3226812" y="4412989"/>
                </a:lnTo>
                <a:cubicBezTo>
                  <a:pt x="3233333" y="4383326"/>
                  <a:pt x="3242032" y="4354462"/>
                  <a:pt x="3251752" y="4325944"/>
                </a:cubicBezTo>
                <a:lnTo>
                  <a:pt x="3268595" y="4279851"/>
                </a:lnTo>
                <a:lnTo>
                  <a:pt x="3253906" y="4309355"/>
                </a:lnTo>
                <a:cubicBezTo>
                  <a:pt x="3250768" y="4307802"/>
                  <a:pt x="3254337" y="4258023"/>
                  <a:pt x="3254337" y="4258023"/>
                </a:cubicBezTo>
                <a:lnTo>
                  <a:pt x="3254424" y="4256031"/>
                </a:lnTo>
                <a:lnTo>
                  <a:pt x="3252467" y="4255505"/>
                </a:lnTo>
                <a:lnTo>
                  <a:pt x="3255014" y="4242610"/>
                </a:lnTo>
                <a:lnTo>
                  <a:pt x="3255553" y="4230357"/>
                </a:lnTo>
                <a:cubicBezTo>
                  <a:pt x="3256425" y="4223029"/>
                  <a:pt x="3256962" y="4216367"/>
                  <a:pt x="3254766" y="4206690"/>
                </a:cubicBezTo>
                <a:cubicBezTo>
                  <a:pt x="3250291" y="4218335"/>
                  <a:pt x="3248786" y="4272461"/>
                  <a:pt x="3245648" y="4270909"/>
                </a:cubicBezTo>
                <a:cubicBezTo>
                  <a:pt x="3244863" y="4270522"/>
                  <a:pt x="3243943" y="4266636"/>
                  <a:pt x="3242933" y="4261850"/>
                </a:cubicBezTo>
                <a:lnTo>
                  <a:pt x="3242045" y="4257914"/>
                </a:lnTo>
                <a:lnTo>
                  <a:pt x="3253205" y="4205920"/>
                </a:lnTo>
                <a:lnTo>
                  <a:pt x="3258569" y="4180933"/>
                </a:lnTo>
                <a:cubicBezTo>
                  <a:pt x="3253019" y="4193967"/>
                  <a:pt x="3248653" y="4207083"/>
                  <a:pt x="3244874" y="4220238"/>
                </a:cubicBezTo>
                <a:lnTo>
                  <a:pt x="3238315" y="4245722"/>
                </a:lnTo>
                <a:lnTo>
                  <a:pt x="3236129" y="4243056"/>
                </a:lnTo>
                <a:cubicBezTo>
                  <a:pt x="3234931" y="4245035"/>
                  <a:pt x="3233729" y="4251300"/>
                  <a:pt x="3232568" y="4264442"/>
                </a:cubicBezTo>
                <a:lnTo>
                  <a:pt x="3232160" y="4269552"/>
                </a:lnTo>
                <a:lnTo>
                  <a:pt x="3224452" y="4299236"/>
                </a:lnTo>
                <a:cubicBezTo>
                  <a:pt x="3220624" y="4312352"/>
                  <a:pt x="3216186" y="4325410"/>
                  <a:pt x="3210538" y="4338364"/>
                </a:cubicBezTo>
                <a:lnTo>
                  <a:pt x="3211353" y="4332875"/>
                </a:lnTo>
                <a:lnTo>
                  <a:pt x="3192987" y="4398975"/>
                </a:lnTo>
                <a:cubicBezTo>
                  <a:pt x="3184838" y="4428784"/>
                  <a:pt x="3176697" y="4457385"/>
                  <a:pt x="3167559" y="4483425"/>
                </a:cubicBezTo>
                <a:cubicBezTo>
                  <a:pt x="3173663" y="4451148"/>
                  <a:pt x="3183061" y="4415609"/>
                  <a:pt x="3193091" y="4383280"/>
                </a:cubicBezTo>
                <a:lnTo>
                  <a:pt x="3200515" y="4349376"/>
                </a:lnTo>
                <a:cubicBezTo>
                  <a:pt x="3199246" y="4348348"/>
                  <a:pt x="3197736" y="4349214"/>
                  <a:pt x="3196170" y="4351181"/>
                </a:cubicBezTo>
                <a:lnTo>
                  <a:pt x="3195465" y="4352452"/>
                </a:lnTo>
                <a:lnTo>
                  <a:pt x="3192724" y="4363025"/>
                </a:lnTo>
                <a:lnTo>
                  <a:pt x="3192730" y="4358367"/>
                </a:lnTo>
                <a:lnTo>
                  <a:pt x="3192747" y="4357349"/>
                </a:lnTo>
                <a:lnTo>
                  <a:pt x="3191499" y="4359599"/>
                </a:lnTo>
                <a:cubicBezTo>
                  <a:pt x="3188525" y="4366360"/>
                  <a:pt x="3186084" y="4374362"/>
                  <a:pt x="3185672" y="4377264"/>
                </a:cubicBezTo>
                <a:cubicBezTo>
                  <a:pt x="3163203" y="4449680"/>
                  <a:pt x="3148089" y="4537771"/>
                  <a:pt x="3121894" y="4599616"/>
                </a:cubicBezTo>
                <a:cubicBezTo>
                  <a:pt x="3131233" y="4533815"/>
                  <a:pt x="3160531" y="4457765"/>
                  <a:pt x="3174059" y="4391587"/>
                </a:cubicBezTo>
                <a:cubicBezTo>
                  <a:pt x="3170130" y="4411599"/>
                  <a:pt x="3179139" y="4375742"/>
                  <a:pt x="3174821" y="4375480"/>
                </a:cubicBezTo>
                <a:cubicBezTo>
                  <a:pt x="3166967" y="4375587"/>
                  <a:pt x="3171717" y="4389687"/>
                  <a:pt x="3171717" y="4389687"/>
                </a:cubicBezTo>
                <a:cubicBezTo>
                  <a:pt x="3160069" y="4428798"/>
                  <a:pt x="3149347" y="4466770"/>
                  <a:pt x="3138467" y="4503737"/>
                </a:cubicBezTo>
                <a:lnTo>
                  <a:pt x="3115480" y="4576370"/>
                </a:lnTo>
                <a:lnTo>
                  <a:pt x="3115641" y="4565448"/>
                </a:lnTo>
                <a:lnTo>
                  <a:pt x="3115599" y="4564967"/>
                </a:lnTo>
                <a:lnTo>
                  <a:pt x="3116389" y="4561702"/>
                </a:lnTo>
                <a:cubicBezTo>
                  <a:pt x="3119060" y="4553618"/>
                  <a:pt x="3132818" y="4511903"/>
                  <a:pt x="3130475" y="4510004"/>
                </a:cubicBezTo>
                <a:cubicBezTo>
                  <a:pt x="3123055" y="4503987"/>
                  <a:pt x="3111640" y="4547601"/>
                  <a:pt x="3114808" y="4543695"/>
                </a:cubicBezTo>
                <a:lnTo>
                  <a:pt x="3113875" y="4547413"/>
                </a:lnTo>
                <a:lnTo>
                  <a:pt x="3109843" y="4543452"/>
                </a:lnTo>
                <a:cubicBezTo>
                  <a:pt x="3108840" y="4545380"/>
                  <a:pt x="3108203" y="4550124"/>
                  <a:pt x="3107792" y="4556154"/>
                </a:cubicBezTo>
                <a:lnTo>
                  <a:pt x="3107258" y="4571634"/>
                </a:lnTo>
                <a:lnTo>
                  <a:pt x="3103953" y="4581831"/>
                </a:lnTo>
                <a:cubicBezTo>
                  <a:pt x="3096859" y="4585789"/>
                  <a:pt x="3107713" y="4547656"/>
                  <a:pt x="3107713" y="4547656"/>
                </a:cubicBezTo>
                <a:cubicBezTo>
                  <a:pt x="3129655" y="4475890"/>
                  <a:pt x="3145526" y="4411611"/>
                  <a:pt x="3162283" y="4351828"/>
                </a:cubicBezTo>
                <a:cubicBezTo>
                  <a:pt x="3162592" y="4349650"/>
                  <a:pt x="3166015" y="4338693"/>
                  <a:pt x="3169698" y="4325635"/>
                </a:cubicBezTo>
                <a:lnTo>
                  <a:pt x="3172512" y="4315254"/>
                </a:lnTo>
                <a:lnTo>
                  <a:pt x="3171832" y="4315752"/>
                </a:lnTo>
                <a:cubicBezTo>
                  <a:pt x="3169509" y="4317444"/>
                  <a:pt x="3167037" y="4319166"/>
                  <a:pt x="3164917" y="4320353"/>
                </a:cubicBezTo>
                <a:lnTo>
                  <a:pt x="3162406" y="4321076"/>
                </a:lnTo>
                <a:lnTo>
                  <a:pt x="3149683" y="4364674"/>
                </a:lnTo>
                <a:cubicBezTo>
                  <a:pt x="3142425" y="4390889"/>
                  <a:pt x="3135414" y="4416900"/>
                  <a:pt x="3127643" y="4444047"/>
                </a:cubicBezTo>
                <a:cubicBezTo>
                  <a:pt x="3126059" y="4446000"/>
                  <a:pt x="3116785" y="4502141"/>
                  <a:pt x="3111012" y="4504473"/>
                </a:cubicBezTo>
                <a:cubicBezTo>
                  <a:pt x="3105717" y="4503418"/>
                  <a:pt x="3106957" y="4494306"/>
                  <a:pt x="3109519" y="4485459"/>
                </a:cubicBezTo>
                <a:lnTo>
                  <a:pt x="3110732" y="4481970"/>
                </a:lnTo>
                <a:lnTo>
                  <a:pt x="3109896" y="4475677"/>
                </a:lnTo>
                <a:cubicBezTo>
                  <a:pt x="3108947" y="4462238"/>
                  <a:pt x="3108923" y="4440947"/>
                  <a:pt x="3108365" y="4436931"/>
                </a:cubicBezTo>
                <a:cubicBezTo>
                  <a:pt x="3108270" y="4422197"/>
                  <a:pt x="3107941" y="4410603"/>
                  <a:pt x="3107470" y="4400462"/>
                </a:cubicBezTo>
                <a:lnTo>
                  <a:pt x="3107136" y="4395160"/>
                </a:lnTo>
                <a:lnTo>
                  <a:pt x="3116755" y="4356063"/>
                </a:lnTo>
                <a:lnTo>
                  <a:pt x="3113187" y="4404951"/>
                </a:lnTo>
                <a:cubicBezTo>
                  <a:pt x="3112318" y="4414499"/>
                  <a:pt x="3115439" y="4441917"/>
                  <a:pt x="3115582" y="4462954"/>
                </a:cubicBezTo>
                <a:lnTo>
                  <a:pt x="3115155" y="4469903"/>
                </a:lnTo>
                <a:lnTo>
                  <a:pt x="3115319" y="4469507"/>
                </a:lnTo>
                <a:cubicBezTo>
                  <a:pt x="3115723" y="4468563"/>
                  <a:pt x="3115966" y="4468028"/>
                  <a:pt x="3115966" y="4468028"/>
                </a:cubicBezTo>
                <a:cubicBezTo>
                  <a:pt x="3129674" y="4414000"/>
                  <a:pt x="3137890" y="4377973"/>
                  <a:pt x="3149172" y="4334571"/>
                </a:cubicBezTo>
                <a:lnTo>
                  <a:pt x="3156176" y="4308600"/>
                </a:lnTo>
                <a:lnTo>
                  <a:pt x="3154949" y="4297934"/>
                </a:lnTo>
                <a:lnTo>
                  <a:pt x="3154684" y="4294362"/>
                </a:lnTo>
                <a:lnTo>
                  <a:pt x="3152172" y="4302367"/>
                </a:lnTo>
                <a:cubicBezTo>
                  <a:pt x="3150748" y="4306633"/>
                  <a:pt x="3149106" y="4311201"/>
                  <a:pt x="3147076" y="4316300"/>
                </a:cubicBezTo>
                <a:cubicBezTo>
                  <a:pt x="3147555" y="4308325"/>
                  <a:pt x="3148834" y="4300562"/>
                  <a:pt x="3150548" y="4292934"/>
                </a:cubicBezTo>
                <a:lnTo>
                  <a:pt x="3153810" y="4280861"/>
                </a:lnTo>
                <a:lnTo>
                  <a:pt x="3152887" y="4258540"/>
                </a:lnTo>
                <a:cubicBezTo>
                  <a:pt x="3152697" y="4250833"/>
                  <a:pt x="3152660" y="4244753"/>
                  <a:pt x="3152727" y="4242152"/>
                </a:cubicBezTo>
                <a:cubicBezTo>
                  <a:pt x="3151629" y="4237315"/>
                  <a:pt x="3150659" y="4234853"/>
                  <a:pt x="3149789" y="4234240"/>
                </a:cubicBezTo>
                <a:lnTo>
                  <a:pt x="3148000" y="4236679"/>
                </a:lnTo>
                <a:lnTo>
                  <a:pt x="3146795" y="4241250"/>
                </a:lnTo>
                <a:lnTo>
                  <a:pt x="3145540" y="4248577"/>
                </a:lnTo>
                <a:cubicBezTo>
                  <a:pt x="3142623" y="4272032"/>
                  <a:pt x="3140794" y="4315510"/>
                  <a:pt x="3136544" y="4313410"/>
                </a:cubicBezTo>
                <a:cubicBezTo>
                  <a:pt x="3134706" y="4313333"/>
                  <a:pt x="3133276" y="4308953"/>
                  <a:pt x="3132130" y="4303001"/>
                </a:cubicBezTo>
                <a:lnTo>
                  <a:pt x="3131283" y="4296795"/>
                </a:lnTo>
                <a:lnTo>
                  <a:pt x="3132764" y="4290744"/>
                </a:lnTo>
                <a:lnTo>
                  <a:pt x="3123622" y="4320481"/>
                </a:lnTo>
                <a:cubicBezTo>
                  <a:pt x="3129762" y="4268005"/>
                  <a:pt x="3145752" y="4228976"/>
                  <a:pt x="3156261" y="4183910"/>
                </a:cubicBezTo>
                <a:lnTo>
                  <a:pt x="3158420" y="4171183"/>
                </a:lnTo>
                <a:lnTo>
                  <a:pt x="3156416" y="4176808"/>
                </a:lnTo>
                <a:cubicBezTo>
                  <a:pt x="3154138" y="4184605"/>
                  <a:pt x="3152217" y="4193162"/>
                  <a:pt x="3151294" y="4194301"/>
                </a:cubicBezTo>
                <a:cubicBezTo>
                  <a:pt x="3144413" y="4225138"/>
                  <a:pt x="3137386" y="4253564"/>
                  <a:pt x="3130087" y="4281025"/>
                </a:cubicBezTo>
                <a:lnTo>
                  <a:pt x="3129443" y="4283309"/>
                </a:lnTo>
                <a:lnTo>
                  <a:pt x="3129421" y="4283146"/>
                </a:lnTo>
                <a:cubicBezTo>
                  <a:pt x="3128016" y="4270397"/>
                  <a:pt x="3127253" y="4262261"/>
                  <a:pt x="3126137" y="4280552"/>
                </a:cubicBezTo>
                <a:lnTo>
                  <a:pt x="3122172" y="4309084"/>
                </a:lnTo>
                <a:lnTo>
                  <a:pt x="3107251" y="4361978"/>
                </a:lnTo>
                <a:lnTo>
                  <a:pt x="3105497" y="4369380"/>
                </a:lnTo>
                <a:lnTo>
                  <a:pt x="3103706" y="4343593"/>
                </a:lnTo>
                <a:lnTo>
                  <a:pt x="3103175" y="4333328"/>
                </a:lnTo>
                <a:lnTo>
                  <a:pt x="3099729" y="4343316"/>
                </a:lnTo>
                <a:cubicBezTo>
                  <a:pt x="3093697" y="4359136"/>
                  <a:pt x="3086462" y="4373300"/>
                  <a:pt x="3091658" y="4344737"/>
                </a:cubicBezTo>
                <a:lnTo>
                  <a:pt x="3101767" y="4292949"/>
                </a:lnTo>
                <a:lnTo>
                  <a:pt x="3101502" y="4279043"/>
                </a:lnTo>
                <a:lnTo>
                  <a:pt x="3100448" y="4260812"/>
                </a:lnTo>
                <a:lnTo>
                  <a:pt x="3092471" y="4293944"/>
                </a:lnTo>
                <a:lnTo>
                  <a:pt x="3090438" y="4302414"/>
                </a:lnTo>
                <a:lnTo>
                  <a:pt x="3090818" y="4309241"/>
                </a:lnTo>
                <a:cubicBezTo>
                  <a:pt x="3092070" y="4324435"/>
                  <a:pt x="3093439" y="4337272"/>
                  <a:pt x="3085572" y="4335875"/>
                </a:cubicBezTo>
                <a:cubicBezTo>
                  <a:pt x="3086356" y="4336262"/>
                  <a:pt x="3086300" y="4333880"/>
                  <a:pt x="3085718" y="4329902"/>
                </a:cubicBezTo>
                <a:lnTo>
                  <a:pt x="3084879" y="4325575"/>
                </a:lnTo>
                <a:lnTo>
                  <a:pt x="3080711" y="4342943"/>
                </a:lnTo>
                <a:lnTo>
                  <a:pt x="3077657" y="4320115"/>
                </a:lnTo>
                <a:cubicBezTo>
                  <a:pt x="3066176" y="4290052"/>
                  <a:pt x="3066903" y="4328655"/>
                  <a:pt x="3069146" y="4353595"/>
                </a:cubicBezTo>
                <a:lnTo>
                  <a:pt x="3069446" y="4386715"/>
                </a:lnTo>
                <a:lnTo>
                  <a:pt x="3063617" y="4408860"/>
                </a:lnTo>
                <a:lnTo>
                  <a:pt x="3062923" y="4411533"/>
                </a:lnTo>
                <a:lnTo>
                  <a:pt x="3062008" y="4398285"/>
                </a:lnTo>
                <a:cubicBezTo>
                  <a:pt x="3060691" y="4380452"/>
                  <a:pt x="3059700" y="4362783"/>
                  <a:pt x="3060279" y="4345887"/>
                </a:cubicBezTo>
                <a:cubicBezTo>
                  <a:pt x="3060053" y="4336352"/>
                  <a:pt x="3060268" y="4326379"/>
                  <a:pt x="3060654" y="4316161"/>
                </a:cubicBezTo>
                <a:lnTo>
                  <a:pt x="3061650" y="4294053"/>
                </a:lnTo>
                <a:lnTo>
                  <a:pt x="3060245" y="4294050"/>
                </a:lnTo>
                <a:cubicBezTo>
                  <a:pt x="3057466" y="4293991"/>
                  <a:pt x="3055627" y="4293915"/>
                  <a:pt x="3055627" y="4293915"/>
                </a:cubicBezTo>
                <a:cubicBezTo>
                  <a:pt x="3053479" y="4299503"/>
                  <a:pt x="3056011" y="4331792"/>
                  <a:pt x="3051536" y="4343436"/>
                </a:cubicBezTo>
                <a:cubicBezTo>
                  <a:pt x="3051536" y="4343436"/>
                  <a:pt x="3046463" y="4356629"/>
                  <a:pt x="3044764" y="4341521"/>
                </a:cubicBezTo>
                <a:lnTo>
                  <a:pt x="3044481" y="4336776"/>
                </a:lnTo>
                <a:lnTo>
                  <a:pt x="3044061" y="4337870"/>
                </a:lnTo>
                <a:cubicBezTo>
                  <a:pt x="3043978" y="4347804"/>
                  <a:pt x="3045864" y="4352617"/>
                  <a:pt x="3047378" y="4360016"/>
                </a:cubicBezTo>
                <a:cubicBezTo>
                  <a:pt x="3046304" y="4362810"/>
                  <a:pt x="3039240" y="4369849"/>
                  <a:pt x="3039501" y="4380508"/>
                </a:cubicBezTo>
                <a:cubicBezTo>
                  <a:pt x="3039417" y="4390443"/>
                  <a:pt x="3044799" y="4416937"/>
                  <a:pt x="3041135" y="4436187"/>
                </a:cubicBezTo>
                <a:cubicBezTo>
                  <a:pt x="3036314" y="4468166"/>
                  <a:pt x="3032531" y="4418077"/>
                  <a:pt x="3032794" y="4407676"/>
                </a:cubicBezTo>
                <a:cubicBezTo>
                  <a:pt x="3030468" y="4392670"/>
                  <a:pt x="3032699" y="4377145"/>
                  <a:pt x="3031886" y="4369540"/>
                </a:cubicBezTo>
                <a:cubicBezTo>
                  <a:pt x="3030855" y="4367367"/>
                  <a:pt x="3028639" y="4365439"/>
                  <a:pt x="3026555" y="4363162"/>
                </a:cubicBezTo>
                <a:lnTo>
                  <a:pt x="3024180" y="4358715"/>
                </a:lnTo>
                <a:lnTo>
                  <a:pt x="3022941" y="4367664"/>
                </a:lnTo>
                <a:cubicBezTo>
                  <a:pt x="3022038" y="4372396"/>
                  <a:pt x="3020971" y="4375575"/>
                  <a:pt x="3019741" y="4375938"/>
                </a:cubicBezTo>
                <a:cubicBezTo>
                  <a:pt x="3019215" y="4376092"/>
                  <a:pt x="3018724" y="4375675"/>
                  <a:pt x="3018267" y="4374808"/>
                </a:cubicBezTo>
                <a:lnTo>
                  <a:pt x="3018093" y="4374282"/>
                </a:lnTo>
                <a:lnTo>
                  <a:pt x="3017911" y="4386463"/>
                </a:lnTo>
                <a:cubicBezTo>
                  <a:pt x="3017650" y="4396864"/>
                  <a:pt x="3013173" y="4408507"/>
                  <a:pt x="3010763" y="4424497"/>
                </a:cubicBezTo>
                <a:cubicBezTo>
                  <a:pt x="3010418" y="4444833"/>
                  <a:pt x="3015071" y="4453783"/>
                  <a:pt x="3007455" y="4463875"/>
                </a:cubicBezTo>
                <a:cubicBezTo>
                  <a:pt x="3000393" y="4470915"/>
                  <a:pt x="2990974" y="4466259"/>
                  <a:pt x="2988827" y="4471848"/>
                </a:cubicBezTo>
                <a:cubicBezTo>
                  <a:pt x="2983277" y="4486285"/>
                  <a:pt x="2990199" y="4537927"/>
                  <a:pt x="2990377" y="4558520"/>
                </a:cubicBezTo>
                <a:lnTo>
                  <a:pt x="2990892" y="4591870"/>
                </a:lnTo>
                <a:lnTo>
                  <a:pt x="2988824" y="4595305"/>
                </a:lnTo>
                <a:lnTo>
                  <a:pt x="2983795" y="4605692"/>
                </a:lnTo>
                <a:lnTo>
                  <a:pt x="2983286" y="4594991"/>
                </a:lnTo>
                <a:cubicBezTo>
                  <a:pt x="2981264" y="4543762"/>
                  <a:pt x="2979208" y="4491201"/>
                  <a:pt x="2975832" y="4434387"/>
                </a:cubicBezTo>
                <a:cubicBezTo>
                  <a:pt x="2975915" y="4424450"/>
                  <a:pt x="2974195" y="4399768"/>
                  <a:pt x="2973205" y="4371567"/>
                </a:cubicBezTo>
                <a:cubicBezTo>
                  <a:pt x="2973469" y="4361167"/>
                  <a:pt x="2972730" y="4282098"/>
                  <a:pt x="2968349" y="4324273"/>
                </a:cubicBezTo>
                <a:cubicBezTo>
                  <a:pt x="2964340" y="4363859"/>
                  <a:pt x="2965032" y="4302126"/>
                  <a:pt x="2964042" y="4294985"/>
                </a:cubicBezTo>
                <a:cubicBezTo>
                  <a:pt x="2963570" y="4293781"/>
                  <a:pt x="2962600" y="4291952"/>
                  <a:pt x="2961345" y="4289902"/>
                </a:cubicBezTo>
                <a:lnTo>
                  <a:pt x="2959913" y="4287826"/>
                </a:lnTo>
                <a:lnTo>
                  <a:pt x="2952577" y="4312167"/>
                </a:lnTo>
                <a:lnTo>
                  <a:pt x="2947887" y="4323575"/>
                </a:lnTo>
                <a:lnTo>
                  <a:pt x="2947887" y="4323648"/>
                </a:lnTo>
                <a:cubicBezTo>
                  <a:pt x="2948108" y="4346965"/>
                  <a:pt x="2948430" y="4371235"/>
                  <a:pt x="2948298" y="4376436"/>
                </a:cubicBezTo>
                <a:cubicBezTo>
                  <a:pt x="2945805" y="4402360"/>
                  <a:pt x="2944730" y="4426214"/>
                  <a:pt x="2941245" y="4444998"/>
                </a:cubicBezTo>
                <a:cubicBezTo>
                  <a:pt x="2940171" y="4447793"/>
                  <a:pt x="2933630" y="4455091"/>
                  <a:pt x="2932556" y="4457885"/>
                </a:cubicBezTo>
                <a:cubicBezTo>
                  <a:pt x="2925670" y="4485518"/>
                  <a:pt x="2944861" y="4536018"/>
                  <a:pt x="2933846" y="4533899"/>
                </a:cubicBezTo>
                <a:cubicBezTo>
                  <a:pt x="2933846" y="4533899"/>
                  <a:pt x="2930790" y="4522412"/>
                  <a:pt x="2926660" y="4513720"/>
                </a:cubicBezTo>
                <a:lnTo>
                  <a:pt x="2928250" y="4514758"/>
                </a:lnTo>
                <a:lnTo>
                  <a:pt x="2928725" y="4518065"/>
                </a:lnTo>
                <a:cubicBezTo>
                  <a:pt x="2929262" y="4516668"/>
                  <a:pt x="2929531" y="4515971"/>
                  <a:pt x="2929272" y="4515427"/>
                </a:cubicBezTo>
                <a:lnTo>
                  <a:pt x="2928250" y="4514758"/>
                </a:lnTo>
                <a:lnTo>
                  <a:pt x="2927376" y="4508679"/>
                </a:lnTo>
                <a:lnTo>
                  <a:pt x="2927939" y="4504723"/>
                </a:lnTo>
                <a:cubicBezTo>
                  <a:pt x="2927851" y="4502115"/>
                  <a:pt x="2927473" y="4500265"/>
                  <a:pt x="2927473" y="4500265"/>
                </a:cubicBezTo>
                <a:cubicBezTo>
                  <a:pt x="2927473" y="4500265"/>
                  <a:pt x="2918056" y="4495610"/>
                  <a:pt x="2916721" y="4487744"/>
                </a:cubicBezTo>
                <a:cubicBezTo>
                  <a:pt x="2911779" y="4471446"/>
                  <a:pt x="2916159" y="4429272"/>
                  <a:pt x="2914357" y="4414525"/>
                </a:cubicBezTo>
                <a:cubicBezTo>
                  <a:pt x="2915432" y="4411731"/>
                  <a:pt x="2908630" y="4408369"/>
                  <a:pt x="2906565" y="4404022"/>
                </a:cubicBezTo>
                <a:cubicBezTo>
                  <a:pt x="2901310" y="4388538"/>
                  <a:pt x="2904326" y="4361556"/>
                  <a:pt x="2905218" y="4338509"/>
                </a:cubicBezTo>
                <a:lnTo>
                  <a:pt x="2905087" y="4324875"/>
                </a:lnTo>
                <a:lnTo>
                  <a:pt x="2902819" y="4328135"/>
                </a:lnTo>
                <a:cubicBezTo>
                  <a:pt x="2901068" y="4330894"/>
                  <a:pt x="2899608" y="4333893"/>
                  <a:pt x="2900779" y="4334842"/>
                </a:cubicBezTo>
                <a:cubicBezTo>
                  <a:pt x="2898436" y="4332943"/>
                  <a:pt x="2902693" y="4302946"/>
                  <a:pt x="2907710" y="4276800"/>
                </a:cubicBezTo>
                <a:lnTo>
                  <a:pt x="2908061" y="4276492"/>
                </a:lnTo>
                <a:lnTo>
                  <a:pt x="2908120" y="4274826"/>
                </a:lnTo>
                <a:lnTo>
                  <a:pt x="2907710" y="4276800"/>
                </a:lnTo>
                <a:lnTo>
                  <a:pt x="2904491" y="4277927"/>
                </a:lnTo>
                <a:lnTo>
                  <a:pt x="2905699" y="4260284"/>
                </a:lnTo>
                <a:lnTo>
                  <a:pt x="2908694" y="4249087"/>
                </a:lnTo>
                <a:lnTo>
                  <a:pt x="2908201" y="4229692"/>
                </a:lnTo>
                <a:lnTo>
                  <a:pt x="2907636" y="4227055"/>
                </a:lnTo>
                <a:lnTo>
                  <a:pt x="2902103" y="4242335"/>
                </a:lnTo>
                <a:lnTo>
                  <a:pt x="2898439" y="4253197"/>
                </a:lnTo>
                <a:lnTo>
                  <a:pt x="2898234" y="4259265"/>
                </a:lnTo>
                <a:cubicBezTo>
                  <a:pt x="2898429" y="4277790"/>
                  <a:pt x="2899667" y="4297246"/>
                  <a:pt x="2898999" y="4303844"/>
                </a:cubicBezTo>
                <a:cubicBezTo>
                  <a:pt x="2894457" y="4375590"/>
                  <a:pt x="2894167" y="4446805"/>
                  <a:pt x="2895691" y="4518362"/>
                </a:cubicBezTo>
                <a:lnTo>
                  <a:pt x="2899523" y="4627895"/>
                </a:lnTo>
                <a:lnTo>
                  <a:pt x="2896456" y="4634988"/>
                </a:lnTo>
                <a:lnTo>
                  <a:pt x="2890275" y="4652011"/>
                </a:lnTo>
                <a:lnTo>
                  <a:pt x="2886739" y="4617579"/>
                </a:lnTo>
                <a:lnTo>
                  <a:pt x="2885201" y="4650968"/>
                </a:lnTo>
                <a:lnTo>
                  <a:pt x="2877354" y="4648969"/>
                </a:lnTo>
                <a:cubicBezTo>
                  <a:pt x="2879201" y="4646691"/>
                  <a:pt x="2880784" y="4644738"/>
                  <a:pt x="2880784" y="4644738"/>
                </a:cubicBezTo>
                <a:cubicBezTo>
                  <a:pt x="2872277" y="4644853"/>
                  <a:pt x="2874621" y="4646754"/>
                  <a:pt x="2877354" y="4648969"/>
                </a:cubicBezTo>
                <a:lnTo>
                  <a:pt x="2874219" y="4660138"/>
                </a:lnTo>
                <a:lnTo>
                  <a:pt x="2871828" y="4627700"/>
                </a:lnTo>
                <a:lnTo>
                  <a:pt x="2872661" y="4617600"/>
                </a:lnTo>
                <a:cubicBezTo>
                  <a:pt x="2873092" y="4614360"/>
                  <a:pt x="2873605" y="4612481"/>
                  <a:pt x="2874191" y="4612956"/>
                </a:cubicBezTo>
                <a:lnTo>
                  <a:pt x="2870797" y="4613724"/>
                </a:lnTo>
                <a:lnTo>
                  <a:pt x="2867598" y="4570324"/>
                </a:lnTo>
                <a:lnTo>
                  <a:pt x="2870484" y="4557622"/>
                </a:lnTo>
                <a:cubicBezTo>
                  <a:pt x="2872462" y="4549581"/>
                  <a:pt x="2874903" y="4540433"/>
                  <a:pt x="2878284" y="4528879"/>
                </a:cubicBezTo>
                <a:cubicBezTo>
                  <a:pt x="2879107" y="4523073"/>
                  <a:pt x="2894218" y="4474901"/>
                  <a:pt x="2883365" y="4493076"/>
                </a:cubicBezTo>
                <a:cubicBezTo>
                  <a:pt x="2875943" y="4507019"/>
                  <a:pt x="2870598" y="4543147"/>
                  <a:pt x="2866608" y="4552859"/>
                </a:cubicBezTo>
                <a:lnTo>
                  <a:pt x="2866356" y="4553503"/>
                </a:lnTo>
                <a:lnTo>
                  <a:pt x="2865485" y="4541671"/>
                </a:lnTo>
                <a:cubicBezTo>
                  <a:pt x="2859354" y="4489590"/>
                  <a:pt x="2865321" y="4439750"/>
                  <a:pt x="2863915" y="4388134"/>
                </a:cubicBezTo>
                <a:lnTo>
                  <a:pt x="2861650" y="4362273"/>
                </a:lnTo>
                <a:lnTo>
                  <a:pt x="2858981" y="4370183"/>
                </a:lnTo>
                <a:cubicBezTo>
                  <a:pt x="2845195" y="4411292"/>
                  <a:pt x="2831725" y="4449705"/>
                  <a:pt x="2817756" y="4481852"/>
                </a:cubicBezTo>
                <a:lnTo>
                  <a:pt x="2852358" y="4353100"/>
                </a:lnTo>
                <a:lnTo>
                  <a:pt x="2851112" y="4349879"/>
                </a:lnTo>
                <a:lnTo>
                  <a:pt x="2864574" y="4287943"/>
                </a:lnTo>
                <a:lnTo>
                  <a:pt x="2849755" y="4333413"/>
                </a:lnTo>
                <a:lnTo>
                  <a:pt x="2849576" y="4330349"/>
                </a:lnTo>
                <a:cubicBezTo>
                  <a:pt x="2848653" y="4306252"/>
                  <a:pt x="2847717" y="4269207"/>
                  <a:pt x="2842813" y="4258886"/>
                </a:cubicBezTo>
                <a:cubicBezTo>
                  <a:pt x="2833516" y="4302509"/>
                  <a:pt x="2837906" y="4321861"/>
                  <a:pt x="2834600" y="4361240"/>
                </a:cubicBezTo>
                <a:cubicBezTo>
                  <a:pt x="2833095" y="4415367"/>
                  <a:pt x="2831199" y="4370089"/>
                  <a:pt x="2822593" y="4351980"/>
                </a:cubicBezTo>
                <a:cubicBezTo>
                  <a:pt x="2816055" y="4338216"/>
                  <a:pt x="2826985" y="4371331"/>
                  <a:pt x="2818119" y="4363623"/>
                </a:cubicBezTo>
                <a:cubicBezTo>
                  <a:pt x="2809252" y="4355914"/>
                  <a:pt x="2817213" y="4325487"/>
                  <a:pt x="2815410" y="4310740"/>
                </a:cubicBezTo>
                <a:cubicBezTo>
                  <a:pt x="2817297" y="4294491"/>
                  <a:pt x="2820781" y="4275706"/>
                  <a:pt x="2816914" y="4256614"/>
                </a:cubicBezTo>
                <a:cubicBezTo>
                  <a:pt x="2816914" y="4256614"/>
                  <a:pt x="2810112" y="4253251"/>
                  <a:pt x="2808048" y="4248904"/>
                </a:cubicBezTo>
                <a:cubicBezTo>
                  <a:pt x="2807236" y="4241297"/>
                  <a:pt x="2805337" y="4196021"/>
                  <a:pt x="2805601" y="4185621"/>
                </a:cubicBezTo>
                <a:cubicBezTo>
                  <a:pt x="2795015" y="4132168"/>
                  <a:pt x="2796566" y="4218842"/>
                  <a:pt x="2794155" y="4234832"/>
                </a:cubicBezTo>
                <a:cubicBezTo>
                  <a:pt x="2794071" y="4265827"/>
                  <a:pt x="2795791" y="4290510"/>
                  <a:pt x="2791315" y="4302153"/>
                </a:cubicBezTo>
                <a:cubicBezTo>
                  <a:pt x="2784608" y="4350381"/>
                  <a:pt x="2786588" y="4385724"/>
                  <a:pt x="2779356" y="4433693"/>
                </a:cubicBezTo>
                <a:cubicBezTo>
                  <a:pt x="2773246" y="4389658"/>
                  <a:pt x="2780395" y="4351624"/>
                  <a:pt x="2778497" y="4306347"/>
                </a:cubicBezTo>
                <a:cubicBezTo>
                  <a:pt x="2778499" y="4285287"/>
                  <a:pt x="2783057" y="4263707"/>
                  <a:pt x="2774453" y="4245599"/>
                </a:cubicBezTo>
                <a:cubicBezTo>
                  <a:pt x="2769249" y="4239701"/>
                  <a:pt x="2766109" y="4238149"/>
                  <a:pt x="2764594" y="4230748"/>
                </a:cubicBezTo>
                <a:cubicBezTo>
                  <a:pt x="2760727" y="4211655"/>
                  <a:pt x="2771743" y="4192714"/>
                  <a:pt x="2768950" y="4170826"/>
                </a:cubicBezTo>
                <a:cubicBezTo>
                  <a:pt x="2767876" y="4173620"/>
                  <a:pt x="2750404" y="4168864"/>
                  <a:pt x="2751657" y="4165603"/>
                </a:cubicBezTo>
                <a:cubicBezTo>
                  <a:pt x="2743864" y="4155099"/>
                  <a:pt x="2764989" y="4100142"/>
                  <a:pt x="2749845" y="4089330"/>
                </a:cubicBezTo>
                <a:cubicBezTo>
                  <a:pt x="2749845" y="4089330"/>
                  <a:pt x="2749420" y="4089120"/>
                  <a:pt x="2748888" y="4088857"/>
                </a:cubicBezTo>
                <a:lnTo>
                  <a:pt x="2747693" y="4088266"/>
                </a:lnTo>
                <a:lnTo>
                  <a:pt x="2746976" y="4087912"/>
                </a:lnTo>
                <a:cubicBezTo>
                  <a:pt x="2746657" y="4087755"/>
                  <a:pt x="2746869" y="4087859"/>
                  <a:pt x="2747293" y="4088069"/>
                </a:cubicBezTo>
                <a:lnTo>
                  <a:pt x="2747693" y="4088266"/>
                </a:lnTo>
                <a:lnTo>
                  <a:pt x="2749845" y="4089330"/>
                </a:lnTo>
                <a:cubicBezTo>
                  <a:pt x="2741072" y="4112152"/>
                  <a:pt x="2749676" y="4130261"/>
                  <a:pt x="2744939" y="4152305"/>
                </a:cubicBezTo>
                <a:cubicBezTo>
                  <a:pt x="2736980" y="4182734"/>
                  <a:pt x="2733755" y="4212177"/>
                  <a:pt x="2734139" y="4250055"/>
                </a:cubicBezTo>
                <a:cubicBezTo>
                  <a:pt x="2729412" y="4312564"/>
                  <a:pt x="2727039" y="4177819"/>
                  <a:pt x="2723900" y="4176268"/>
                </a:cubicBezTo>
                <a:lnTo>
                  <a:pt x="2707513" y="4209180"/>
                </a:lnTo>
                <a:cubicBezTo>
                  <a:pt x="2704374" y="4207628"/>
                  <a:pt x="2707942" y="4157848"/>
                  <a:pt x="2707942" y="4157848"/>
                </a:cubicBezTo>
                <a:cubicBezTo>
                  <a:pt x="2706224" y="4133165"/>
                  <a:pt x="2712764" y="4125868"/>
                  <a:pt x="2708373" y="4106517"/>
                </a:cubicBezTo>
                <a:cubicBezTo>
                  <a:pt x="2703896" y="4118160"/>
                  <a:pt x="2702393" y="4172287"/>
                  <a:pt x="2699253" y="4170735"/>
                </a:cubicBezTo>
                <a:cubicBezTo>
                  <a:pt x="2698470" y="4170346"/>
                  <a:pt x="2697550" y="4166462"/>
                  <a:pt x="2696539" y="4161676"/>
                </a:cubicBezTo>
                <a:lnTo>
                  <a:pt x="2695652" y="4157738"/>
                </a:lnTo>
                <a:lnTo>
                  <a:pt x="2706813" y="4105745"/>
                </a:lnTo>
                <a:lnTo>
                  <a:pt x="2712175" y="4080759"/>
                </a:lnTo>
                <a:cubicBezTo>
                  <a:pt x="2706624" y="4093791"/>
                  <a:pt x="2702260" y="4106909"/>
                  <a:pt x="2698481" y="4120064"/>
                </a:cubicBezTo>
                <a:lnTo>
                  <a:pt x="2691921" y="4145547"/>
                </a:lnTo>
                <a:lnTo>
                  <a:pt x="2689736" y="4142881"/>
                </a:lnTo>
                <a:cubicBezTo>
                  <a:pt x="2688536" y="4144860"/>
                  <a:pt x="2687335" y="4151125"/>
                  <a:pt x="2686174" y="4164268"/>
                </a:cubicBezTo>
                <a:lnTo>
                  <a:pt x="2685766" y="4169377"/>
                </a:lnTo>
                <a:lnTo>
                  <a:pt x="2678058" y="4199062"/>
                </a:lnTo>
                <a:cubicBezTo>
                  <a:pt x="2674231" y="4212178"/>
                  <a:pt x="2669793" y="4225236"/>
                  <a:pt x="2664145" y="4238190"/>
                </a:cubicBezTo>
                <a:cubicBezTo>
                  <a:pt x="2667641" y="4204339"/>
                  <a:pt x="2677799" y="4172653"/>
                  <a:pt x="2684957" y="4139075"/>
                </a:cubicBezTo>
                <a:cubicBezTo>
                  <a:pt x="2689975" y="4112931"/>
                  <a:pt x="2681728" y="4132680"/>
                  <a:pt x="2677473" y="4142718"/>
                </a:cubicBezTo>
                <a:lnTo>
                  <a:pt x="2646331" y="4262850"/>
                </a:lnTo>
                <a:lnTo>
                  <a:pt x="2646336" y="4258193"/>
                </a:lnTo>
                <a:cubicBezTo>
                  <a:pt x="2646681" y="4237856"/>
                  <a:pt x="2647841" y="4183007"/>
                  <a:pt x="2644357" y="4222851"/>
                </a:cubicBezTo>
                <a:cubicBezTo>
                  <a:pt x="2638984" y="4257883"/>
                  <a:pt x="2640405" y="4213693"/>
                  <a:pt x="2636826" y="4201947"/>
                </a:cubicBezTo>
                <a:cubicBezTo>
                  <a:pt x="2635753" y="4204741"/>
                  <a:pt x="2634677" y="4207535"/>
                  <a:pt x="2633603" y="4210329"/>
                </a:cubicBezTo>
                <a:cubicBezTo>
                  <a:pt x="2634677" y="4207535"/>
                  <a:pt x="2617383" y="4223372"/>
                  <a:pt x="2613722" y="4221562"/>
                </a:cubicBezTo>
                <a:cubicBezTo>
                  <a:pt x="2607442" y="4218459"/>
                  <a:pt x="2606070" y="4152379"/>
                  <a:pt x="2606333" y="4141978"/>
                </a:cubicBezTo>
                <a:cubicBezTo>
                  <a:pt x="2597551" y="4103274"/>
                  <a:pt x="2596952" y="4216597"/>
                  <a:pt x="2590151" y="4213235"/>
                </a:cubicBezTo>
                <a:cubicBezTo>
                  <a:pt x="2588311" y="4213158"/>
                  <a:pt x="2586882" y="4208778"/>
                  <a:pt x="2585737" y="4202826"/>
                </a:cubicBezTo>
                <a:lnTo>
                  <a:pt x="2584890" y="4196620"/>
                </a:lnTo>
                <a:lnTo>
                  <a:pt x="2605161" y="4113759"/>
                </a:lnTo>
                <a:cubicBezTo>
                  <a:pt x="2607180" y="4105684"/>
                  <a:pt x="2622352" y="4067814"/>
                  <a:pt x="2617275" y="4063697"/>
                </a:cubicBezTo>
                <a:cubicBezTo>
                  <a:pt x="2612588" y="4059896"/>
                  <a:pt x="2606748" y="4091847"/>
                  <a:pt x="2604900" y="4094127"/>
                </a:cubicBezTo>
                <a:cubicBezTo>
                  <a:pt x="2598020" y="4124963"/>
                  <a:pt x="2590993" y="4153388"/>
                  <a:pt x="2583694" y="4180852"/>
                </a:cubicBezTo>
                <a:lnTo>
                  <a:pt x="2583050" y="4183135"/>
                </a:lnTo>
                <a:lnTo>
                  <a:pt x="2583027" y="4182972"/>
                </a:lnTo>
                <a:cubicBezTo>
                  <a:pt x="2581624" y="4170223"/>
                  <a:pt x="2580860" y="4162086"/>
                  <a:pt x="2579743" y="4180377"/>
                </a:cubicBezTo>
                <a:lnTo>
                  <a:pt x="2575778" y="4208910"/>
                </a:lnTo>
                <a:lnTo>
                  <a:pt x="2560858" y="4261804"/>
                </a:lnTo>
                <a:lnTo>
                  <a:pt x="2559103" y="4269205"/>
                </a:lnTo>
                <a:lnTo>
                  <a:pt x="2557313" y="4243419"/>
                </a:lnTo>
                <a:cubicBezTo>
                  <a:pt x="2556651" y="4232354"/>
                  <a:pt x="2556039" y="4219373"/>
                  <a:pt x="2555564" y="4202787"/>
                </a:cubicBezTo>
                <a:cubicBezTo>
                  <a:pt x="2554836" y="4185246"/>
                  <a:pt x="2555648" y="4171792"/>
                  <a:pt x="2553847" y="4157045"/>
                </a:cubicBezTo>
                <a:cubicBezTo>
                  <a:pt x="2547474" y="4123412"/>
                  <a:pt x="2544895" y="4180331"/>
                  <a:pt x="2543559" y="4193528"/>
                </a:cubicBezTo>
                <a:cubicBezTo>
                  <a:pt x="2543737" y="4214122"/>
                  <a:pt x="2549670" y="4237563"/>
                  <a:pt x="2539177" y="4235700"/>
                </a:cubicBezTo>
                <a:cubicBezTo>
                  <a:pt x="2542317" y="4237252"/>
                  <a:pt x="2531994" y="4194461"/>
                  <a:pt x="2528414" y="4182714"/>
                </a:cubicBezTo>
                <a:cubicBezTo>
                  <a:pt x="2528414" y="4182714"/>
                  <a:pt x="2533152" y="4160671"/>
                  <a:pt x="2523473" y="4166415"/>
                </a:cubicBezTo>
                <a:cubicBezTo>
                  <a:pt x="2523473" y="4166415"/>
                  <a:pt x="2524202" y="4183958"/>
                  <a:pt x="2524118" y="4193893"/>
                </a:cubicBezTo>
                <a:cubicBezTo>
                  <a:pt x="2516587" y="4194049"/>
                  <a:pt x="2509234" y="4193740"/>
                  <a:pt x="2509234" y="4193740"/>
                </a:cubicBezTo>
                <a:cubicBezTo>
                  <a:pt x="2507086" y="4199328"/>
                  <a:pt x="2509617" y="4231617"/>
                  <a:pt x="2505141" y="4243261"/>
                </a:cubicBezTo>
                <a:cubicBezTo>
                  <a:pt x="2505141" y="4243261"/>
                  <a:pt x="2498517" y="4260493"/>
                  <a:pt x="2497873" y="4233017"/>
                </a:cubicBezTo>
                <a:cubicBezTo>
                  <a:pt x="2497874" y="4211955"/>
                  <a:pt x="2503340" y="4228514"/>
                  <a:pt x="2496801" y="4214750"/>
                </a:cubicBezTo>
                <a:cubicBezTo>
                  <a:pt x="2501275" y="4224168"/>
                  <a:pt x="2489185" y="4224843"/>
                  <a:pt x="2483982" y="4218944"/>
                </a:cubicBezTo>
                <a:cubicBezTo>
                  <a:pt x="2484498" y="4220030"/>
                  <a:pt x="2484984" y="4216841"/>
                  <a:pt x="2485373" y="4211423"/>
                </a:cubicBezTo>
                <a:lnTo>
                  <a:pt x="2486051" y="4194067"/>
                </a:lnTo>
                <a:lnTo>
                  <a:pt x="2486222" y="4193402"/>
                </a:lnTo>
                <a:cubicBezTo>
                  <a:pt x="2501541" y="4133598"/>
                  <a:pt x="2516627" y="4074078"/>
                  <a:pt x="2530682" y="4017227"/>
                </a:cubicBezTo>
                <a:cubicBezTo>
                  <a:pt x="2547377" y="3947143"/>
                  <a:pt x="2558562" y="3879065"/>
                  <a:pt x="2567900" y="3813264"/>
                </a:cubicBezTo>
                <a:cubicBezTo>
                  <a:pt x="2577110" y="3746824"/>
                  <a:pt x="2579419" y="3675325"/>
                  <a:pt x="2576586" y="3609369"/>
                </a:cubicBezTo>
                <a:cubicBezTo>
                  <a:pt x="2558737" y="3715201"/>
                  <a:pt x="2556488" y="3816962"/>
                  <a:pt x="2537942" y="3929243"/>
                </a:cubicBezTo>
                <a:cubicBezTo>
                  <a:pt x="2519662" y="4021241"/>
                  <a:pt x="2495481" y="4114927"/>
                  <a:pt x="2469084" y="4207356"/>
                </a:cubicBezTo>
                <a:lnTo>
                  <a:pt x="2468193" y="4210070"/>
                </a:lnTo>
                <a:lnTo>
                  <a:pt x="2466977" y="4195504"/>
                </a:lnTo>
                <a:lnTo>
                  <a:pt x="2466222" y="4193496"/>
                </a:lnTo>
                <a:lnTo>
                  <a:pt x="2467502" y="4189350"/>
                </a:lnTo>
                <a:cubicBezTo>
                  <a:pt x="2484199" y="4099306"/>
                  <a:pt x="2507988" y="4025261"/>
                  <a:pt x="2529763" y="3919374"/>
                </a:cubicBezTo>
                <a:cubicBezTo>
                  <a:pt x="2544115" y="3847391"/>
                  <a:pt x="2551375" y="3759405"/>
                  <a:pt x="2556724" y="3683358"/>
                </a:cubicBezTo>
                <a:cubicBezTo>
                  <a:pt x="2558307" y="3681406"/>
                  <a:pt x="2557487" y="3647292"/>
                  <a:pt x="2557487" y="3647292"/>
                </a:cubicBezTo>
                <a:cubicBezTo>
                  <a:pt x="2552801" y="3643493"/>
                  <a:pt x="2551712" y="3669584"/>
                  <a:pt x="2548216" y="3683473"/>
                </a:cubicBezTo>
                <a:cubicBezTo>
                  <a:pt x="2544288" y="3703488"/>
                  <a:pt x="2543526" y="3719595"/>
                  <a:pt x="2540854" y="3727677"/>
                </a:cubicBezTo>
                <a:cubicBezTo>
                  <a:pt x="2543955" y="3753389"/>
                  <a:pt x="2537029" y="3771511"/>
                  <a:pt x="2535505" y="3803725"/>
                </a:cubicBezTo>
                <a:cubicBezTo>
                  <a:pt x="2532769" y="3841427"/>
                  <a:pt x="2525840" y="3879509"/>
                  <a:pt x="2519176" y="3917264"/>
                </a:cubicBezTo>
                <a:cubicBezTo>
                  <a:pt x="2516072" y="3931471"/>
                  <a:pt x="2511813" y="3981427"/>
                  <a:pt x="2505217" y="3969607"/>
                </a:cubicBezTo>
                <a:cubicBezTo>
                  <a:pt x="2502049" y="3973512"/>
                  <a:pt x="2498618" y="3977744"/>
                  <a:pt x="2501722" y="3983497"/>
                </a:cubicBezTo>
                <a:cubicBezTo>
                  <a:pt x="2482947" y="4051356"/>
                  <a:pt x="2470180" y="4121387"/>
                  <a:pt x="2442199" y="4195809"/>
                </a:cubicBezTo>
                <a:cubicBezTo>
                  <a:pt x="2458895" y="4125725"/>
                  <a:pt x="2478694" y="4041434"/>
                  <a:pt x="2496973" y="3969396"/>
                </a:cubicBezTo>
                <a:cubicBezTo>
                  <a:pt x="2498621" y="3957784"/>
                  <a:pt x="2516836" y="3895407"/>
                  <a:pt x="2512149" y="3891606"/>
                </a:cubicBezTo>
                <a:cubicBezTo>
                  <a:pt x="2496940" y="3876039"/>
                  <a:pt x="2443951" y="4089872"/>
                  <a:pt x="2503968" y="3901696"/>
                </a:cubicBezTo>
                <a:cubicBezTo>
                  <a:pt x="2501295" y="3909782"/>
                  <a:pt x="2498890" y="3917540"/>
                  <a:pt x="2499775" y="3922035"/>
                </a:cubicBezTo>
                <a:cubicBezTo>
                  <a:pt x="2488029" y="4015554"/>
                  <a:pt x="2459161" y="4105441"/>
                  <a:pt x="2428509" y="4187947"/>
                </a:cubicBezTo>
                <a:cubicBezTo>
                  <a:pt x="2448703" y="4084014"/>
                  <a:pt x="2475164" y="3981926"/>
                  <a:pt x="2494207" y="3873821"/>
                </a:cubicBezTo>
                <a:cubicBezTo>
                  <a:pt x="2511232" y="3773793"/>
                  <a:pt x="2516972" y="3678103"/>
                  <a:pt x="2521564" y="3578245"/>
                </a:cubicBezTo>
                <a:cubicBezTo>
                  <a:pt x="2523475" y="3566306"/>
                  <a:pt x="2521894" y="3548300"/>
                  <a:pt x="2517311" y="3568323"/>
                </a:cubicBezTo>
                <a:cubicBezTo>
                  <a:pt x="2515725" y="3590235"/>
                  <a:pt x="2512988" y="3627937"/>
                  <a:pt x="2512226" y="3644045"/>
                </a:cubicBezTo>
                <a:cubicBezTo>
                  <a:pt x="2499552" y="3817735"/>
                  <a:pt x="2470909" y="3991963"/>
                  <a:pt x="2421357" y="4161646"/>
                </a:cubicBezTo>
                <a:cubicBezTo>
                  <a:pt x="2411326" y="4193975"/>
                  <a:pt x="2402814" y="4234011"/>
                  <a:pt x="2385692" y="4250339"/>
                </a:cubicBezTo>
                <a:cubicBezTo>
                  <a:pt x="2378270" y="4264283"/>
                  <a:pt x="2381002" y="4266499"/>
                  <a:pt x="2378597" y="4274258"/>
                </a:cubicBezTo>
                <a:cubicBezTo>
                  <a:pt x="2374012" y="4294280"/>
                  <a:pt x="2366982" y="4308539"/>
                  <a:pt x="2368567" y="4286628"/>
                </a:cubicBezTo>
                <a:cubicBezTo>
                  <a:pt x="2375495" y="4248546"/>
                  <a:pt x="2379424" y="4228534"/>
                  <a:pt x="2389454" y="4196204"/>
                </a:cubicBezTo>
                <a:cubicBezTo>
                  <a:pt x="2414662" y="4086085"/>
                  <a:pt x="2441185" y="3994298"/>
                  <a:pt x="2461051" y="3880388"/>
                </a:cubicBezTo>
                <a:cubicBezTo>
                  <a:pt x="2472995" y="3816163"/>
                  <a:pt x="2477254" y="3766207"/>
                  <a:pt x="2484249" y="3698507"/>
                </a:cubicBezTo>
                <a:cubicBezTo>
                  <a:pt x="2487746" y="3664657"/>
                  <a:pt x="2496260" y="3604664"/>
                  <a:pt x="2496527" y="3564419"/>
                </a:cubicBezTo>
                <a:cubicBezTo>
                  <a:pt x="2498111" y="3562467"/>
                  <a:pt x="2495772" y="3520647"/>
                  <a:pt x="2493429" y="3518747"/>
                </a:cubicBezTo>
                <a:cubicBezTo>
                  <a:pt x="2491086" y="3516848"/>
                  <a:pt x="2488741" y="3534909"/>
                  <a:pt x="2487158" y="3536862"/>
                </a:cubicBezTo>
                <a:cubicBezTo>
                  <a:pt x="2476727" y="3648711"/>
                  <a:pt x="2475736" y="3758502"/>
                  <a:pt x="2456303" y="3866289"/>
                </a:cubicBezTo>
                <a:cubicBezTo>
                  <a:pt x="2441251" y="3964680"/>
                  <a:pt x="2410409" y="4076162"/>
                  <a:pt x="2384771" y="4172446"/>
                </a:cubicBezTo>
                <a:cubicBezTo>
                  <a:pt x="2379692" y="4188288"/>
                  <a:pt x="2373916" y="4210580"/>
                  <a:pt x="2371507" y="4218339"/>
                </a:cubicBezTo>
                <a:cubicBezTo>
                  <a:pt x="2364911" y="4226476"/>
                  <a:pt x="2364975" y="4216818"/>
                  <a:pt x="2360224" y="4222678"/>
                </a:cubicBezTo>
                <a:cubicBezTo>
                  <a:pt x="2360224" y="4222678"/>
                  <a:pt x="2352043" y="4232768"/>
                  <a:pt x="2354385" y="4234668"/>
                </a:cubicBezTo>
                <a:cubicBezTo>
                  <a:pt x="2352043" y="4232768"/>
                  <a:pt x="2356299" y="4202771"/>
                  <a:pt x="2361316" y="4176625"/>
                </a:cubicBezTo>
                <a:cubicBezTo>
                  <a:pt x="2362899" y="4174674"/>
                  <a:pt x="2362899" y="4174674"/>
                  <a:pt x="2365242" y="4176573"/>
                </a:cubicBezTo>
                <a:cubicBezTo>
                  <a:pt x="2362899" y="4174674"/>
                  <a:pt x="2357555" y="4210803"/>
                  <a:pt x="2357880" y="4220778"/>
                </a:cubicBezTo>
                <a:cubicBezTo>
                  <a:pt x="2379658" y="4094931"/>
                  <a:pt x="2370652" y="4130786"/>
                  <a:pt x="2361316" y="4176625"/>
                </a:cubicBezTo>
                <a:lnTo>
                  <a:pt x="2358098" y="4177754"/>
                </a:lnTo>
                <a:lnTo>
                  <a:pt x="2359305" y="4160110"/>
                </a:lnTo>
                <a:cubicBezTo>
                  <a:pt x="2362798" y="4139524"/>
                  <a:pt x="2371645" y="4119183"/>
                  <a:pt x="2378075" y="4096883"/>
                </a:cubicBezTo>
                <a:cubicBezTo>
                  <a:pt x="2408732" y="3954497"/>
                  <a:pt x="2439515" y="3812754"/>
                  <a:pt x="2450274" y="3670960"/>
                </a:cubicBezTo>
                <a:cubicBezTo>
                  <a:pt x="2453277" y="3612974"/>
                  <a:pt x="2456017" y="3555312"/>
                  <a:pt x="2459781" y="3501176"/>
                </a:cubicBezTo>
                <a:cubicBezTo>
                  <a:pt x="2470968" y="3393179"/>
                  <a:pt x="2487299" y="3279641"/>
                  <a:pt x="2489115" y="3164043"/>
                </a:cubicBezTo>
                <a:lnTo>
                  <a:pt x="2493389" y="3058504"/>
                </a:lnTo>
                <a:lnTo>
                  <a:pt x="2485003" y="3048546"/>
                </a:lnTo>
                <a:lnTo>
                  <a:pt x="2479290" y="3145828"/>
                </a:lnTo>
                <a:cubicBezTo>
                  <a:pt x="2475032" y="3195784"/>
                  <a:pt x="2478688" y="3255934"/>
                  <a:pt x="2474039" y="3305573"/>
                </a:cubicBezTo>
                <a:cubicBezTo>
                  <a:pt x="2470172" y="3335887"/>
                  <a:pt x="2467045" y="3353314"/>
                  <a:pt x="2463549" y="3387163"/>
                </a:cubicBezTo>
                <a:cubicBezTo>
                  <a:pt x="2460939" y="3405549"/>
                  <a:pt x="2459355" y="3427461"/>
                  <a:pt x="2458962" y="3447104"/>
                </a:cubicBezTo>
                <a:cubicBezTo>
                  <a:pt x="2453183" y="3489355"/>
                  <a:pt x="2453188" y="3449436"/>
                  <a:pt x="2455100" y="3437499"/>
                </a:cubicBezTo>
                <a:cubicBezTo>
                  <a:pt x="2461167" y="3351785"/>
                  <a:pt x="2464668" y="3278015"/>
                  <a:pt x="2471599" y="3200015"/>
                </a:cubicBezTo>
                <a:cubicBezTo>
                  <a:pt x="2473484" y="3152989"/>
                  <a:pt x="2475193" y="3107573"/>
                  <a:pt x="2476616" y="3063210"/>
                </a:cubicBezTo>
                <a:lnTo>
                  <a:pt x="2477221" y="3039305"/>
                </a:lnTo>
                <a:lnTo>
                  <a:pt x="2463386" y="3022873"/>
                </a:lnTo>
                <a:cubicBezTo>
                  <a:pt x="2450343" y="3005886"/>
                  <a:pt x="2437030" y="2988961"/>
                  <a:pt x="2420147" y="2973806"/>
                </a:cubicBezTo>
                <a:cubicBezTo>
                  <a:pt x="2424297" y="2980345"/>
                  <a:pt x="2431328" y="2988401"/>
                  <a:pt x="2428118" y="2987650"/>
                </a:cubicBezTo>
                <a:lnTo>
                  <a:pt x="2421724" y="2983988"/>
                </a:lnTo>
                <a:lnTo>
                  <a:pt x="2403704" y="2948269"/>
                </a:lnTo>
                <a:lnTo>
                  <a:pt x="2414512" y="2976454"/>
                </a:lnTo>
                <a:lnTo>
                  <a:pt x="2413207" y="2975023"/>
                </a:lnTo>
                <a:cubicBezTo>
                  <a:pt x="2403176" y="2963574"/>
                  <a:pt x="2387991" y="2945786"/>
                  <a:pt x="2381483" y="2942674"/>
                </a:cubicBezTo>
                <a:cubicBezTo>
                  <a:pt x="2394266" y="2967757"/>
                  <a:pt x="2404112" y="2975499"/>
                  <a:pt x="2418143" y="2996120"/>
                </a:cubicBezTo>
                <a:cubicBezTo>
                  <a:pt x="2438922" y="3023255"/>
                  <a:pt x="2419994" y="3001811"/>
                  <a:pt x="2408577" y="2996353"/>
                </a:cubicBezTo>
                <a:cubicBezTo>
                  <a:pt x="2399900" y="2992204"/>
                  <a:pt x="2418422" y="3004096"/>
                  <a:pt x="2411011" y="3003840"/>
                </a:cubicBezTo>
                <a:cubicBezTo>
                  <a:pt x="2403600" y="3003586"/>
                  <a:pt x="2395407" y="2985503"/>
                  <a:pt x="2388660" y="2978990"/>
                </a:cubicBezTo>
                <a:cubicBezTo>
                  <a:pt x="2383127" y="2970274"/>
                  <a:pt x="2377369" y="2959679"/>
                  <a:pt x="2367883" y="2951856"/>
                </a:cubicBezTo>
                <a:cubicBezTo>
                  <a:pt x="2367883" y="2951856"/>
                  <a:pt x="2363212" y="2952911"/>
                  <a:pt x="2360471" y="2951600"/>
                </a:cubicBezTo>
                <a:cubicBezTo>
                  <a:pt x="2357049" y="2948194"/>
                  <a:pt x="2338121" y="2926750"/>
                  <a:pt x="2334116" y="2921547"/>
                </a:cubicBezTo>
                <a:cubicBezTo>
                  <a:pt x="2307678" y="2899548"/>
                  <a:pt x="2342892" y="2941426"/>
                  <a:pt x="2348067" y="2950223"/>
                </a:cubicBezTo>
                <a:cubicBezTo>
                  <a:pt x="2360347" y="2965453"/>
                  <a:pt x="2371001" y="2976870"/>
                  <a:pt x="2373435" y="2984359"/>
                </a:cubicBezTo>
                <a:cubicBezTo>
                  <a:pt x="2389316" y="3010670"/>
                  <a:pt x="2404337" y="3027209"/>
                  <a:pt x="2419860" y="3053602"/>
                </a:cubicBezTo>
                <a:cubicBezTo>
                  <a:pt x="2399360" y="3034442"/>
                  <a:pt x="2387746" y="3012953"/>
                  <a:pt x="2368816" y="2991509"/>
                </a:cubicBezTo>
                <a:cubicBezTo>
                  <a:pt x="2360446" y="2981184"/>
                  <a:pt x="2354104" y="2968791"/>
                  <a:pt x="2342686" y="2963334"/>
                </a:cubicBezTo>
                <a:cubicBezTo>
                  <a:pt x="2337791" y="2962510"/>
                  <a:pt x="2335635" y="2962997"/>
                  <a:pt x="2331951" y="2959971"/>
                </a:cubicBezTo>
                <a:cubicBezTo>
                  <a:pt x="2322464" y="2952147"/>
                  <a:pt x="2320337" y="2938482"/>
                  <a:pt x="2310267" y="2928863"/>
                </a:cubicBezTo>
                <a:cubicBezTo>
                  <a:pt x="2310851" y="2930658"/>
                  <a:pt x="2300394" y="2935271"/>
                  <a:pt x="2299712" y="2933175"/>
                </a:cubicBezTo>
                <a:cubicBezTo>
                  <a:pt x="2295713" y="2932149"/>
                  <a:pt x="2290843" y="2922800"/>
                  <a:pt x="2285506" y="2913799"/>
                </a:cubicBezTo>
                <a:lnTo>
                  <a:pt x="2279621" y="2905183"/>
                </a:lnTo>
                <a:lnTo>
                  <a:pt x="2275888" y="2908355"/>
                </a:lnTo>
                <a:lnTo>
                  <a:pt x="2279192" y="2913657"/>
                </a:lnTo>
                <a:cubicBezTo>
                  <a:pt x="2283447" y="2918443"/>
                  <a:pt x="2287912" y="2922981"/>
                  <a:pt x="2291132" y="2929325"/>
                </a:cubicBezTo>
                <a:cubicBezTo>
                  <a:pt x="2299325" y="2947408"/>
                  <a:pt x="2309449" y="2963125"/>
                  <a:pt x="2324693" y="2981543"/>
                </a:cubicBezTo>
                <a:cubicBezTo>
                  <a:pt x="2347223" y="3014069"/>
                  <a:pt x="2292497" y="2948951"/>
                  <a:pt x="2290342" y="2949438"/>
                </a:cubicBezTo>
                <a:lnTo>
                  <a:pt x="2295391" y="2972087"/>
                </a:lnTo>
                <a:cubicBezTo>
                  <a:pt x="2293235" y="2972575"/>
                  <a:pt x="2275197" y="2946750"/>
                  <a:pt x="2275197" y="2946750"/>
                </a:cubicBezTo>
                <a:cubicBezTo>
                  <a:pt x="2269870" y="2941041"/>
                  <a:pt x="2267283" y="2936642"/>
                  <a:pt x="2264797" y="2932703"/>
                </a:cubicBezTo>
                <a:lnTo>
                  <a:pt x="2257011" y="2923729"/>
                </a:lnTo>
                <a:lnTo>
                  <a:pt x="2256607" y="2924055"/>
                </a:lnTo>
                <a:lnTo>
                  <a:pt x="2267253" y="2941592"/>
                </a:lnTo>
                <a:cubicBezTo>
                  <a:pt x="2272482" y="2949372"/>
                  <a:pt x="2277137" y="2956278"/>
                  <a:pt x="2276060" y="2956521"/>
                </a:cubicBezTo>
                <a:cubicBezTo>
                  <a:pt x="2275521" y="2956643"/>
                  <a:pt x="2273526" y="2955104"/>
                  <a:pt x="2271127" y="2953159"/>
                </a:cubicBezTo>
                <a:lnTo>
                  <a:pt x="2269128" y="2951583"/>
                </a:lnTo>
                <a:lnTo>
                  <a:pt x="2255573" y="2924886"/>
                </a:lnTo>
                <a:lnTo>
                  <a:pt x="2253563" y="2926505"/>
                </a:lnTo>
                <a:lnTo>
                  <a:pt x="2255539" y="2931987"/>
                </a:lnTo>
                <a:lnTo>
                  <a:pt x="2262452" y="2947089"/>
                </a:lnTo>
                <a:lnTo>
                  <a:pt x="2260321" y="2946649"/>
                </a:lnTo>
                <a:cubicBezTo>
                  <a:pt x="2260519" y="2948096"/>
                  <a:pt x="2262420" y="2951645"/>
                  <a:pt x="2267077" y="2958550"/>
                </a:cubicBezTo>
                <a:lnTo>
                  <a:pt x="2268908" y="2961218"/>
                </a:lnTo>
                <a:lnTo>
                  <a:pt x="2276929" y="2978836"/>
                </a:lnTo>
                <a:cubicBezTo>
                  <a:pt x="2280265" y="2986786"/>
                  <a:pt x="2283279" y="2994953"/>
                  <a:pt x="2285660" y="3003549"/>
                </a:cubicBezTo>
                <a:lnTo>
                  <a:pt x="2283878" y="3000534"/>
                </a:lnTo>
                <a:lnTo>
                  <a:pt x="2301148" y="3040242"/>
                </a:lnTo>
                <a:cubicBezTo>
                  <a:pt x="2309002" y="3058095"/>
                  <a:pt x="2316381" y="3075354"/>
                  <a:pt x="2322250" y="3091754"/>
                </a:cubicBezTo>
                <a:cubicBezTo>
                  <a:pt x="2312414" y="3073502"/>
                  <a:pt x="2302894" y="3052342"/>
                  <a:pt x="2294961" y="3032505"/>
                </a:cubicBezTo>
                <a:lnTo>
                  <a:pt x="2285124" y="3012932"/>
                </a:lnTo>
                <a:cubicBezTo>
                  <a:pt x="2284093" y="3012932"/>
                  <a:pt x="2283695" y="3013957"/>
                  <a:pt x="2283711" y="3015545"/>
                </a:cubicBezTo>
                <a:lnTo>
                  <a:pt x="2283870" y="3016448"/>
                </a:lnTo>
                <a:lnTo>
                  <a:pt x="2286729" y="3022721"/>
                </a:lnTo>
                <a:lnTo>
                  <a:pt x="2284881" y="3020435"/>
                </a:lnTo>
                <a:lnTo>
                  <a:pt x="2284485" y="3019930"/>
                </a:lnTo>
                <a:lnTo>
                  <a:pt x="2284767" y="3021529"/>
                </a:lnTo>
                <a:cubicBezTo>
                  <a:pt x="2285997" y="3026025"/>
                  <a:pt x="2287980" y="3030919"/>
                  <a:pt x="2288932" y="3032505"/>
                </a:cubicBezTo>
                <a:cubicBezTo>
                  <a:pt x="2306702" y="3076941"/>
                  <a:pt x="2334309" y="3126138"/>
                  <a:pt x="2346050" y="3166871"/>
                </a:cubicBezTo>
                <a:cubicBezTo>
                  <a:pt x="2324471" y="3130898"/>
                  <a:pt x="2308605" y="3081966"/>
                  <a:pt x="2288931" y="3044143"/>
                </a:cubicBezTo>
                <a:cubicBezTo>
                  <a:pt x="2294961" y="3055516"/>
                  <a:pt x="2285124" y="3034357"/>
                  <a:pt x="2282903" y="3035944"/>
                </a:cubicBezTo>
                <a:cubicBezTo>
                  <a:pt x="2279094" y="3039118"/>
                  <a:pt x="2287028" y="3044144"/>
                  <a:pt x="2287028" y="3044144"/>
                </a:cubicBezTo>
                <a:cubicBezTo>
                  <a:pt x="2296865" y="3067948"/>
                  <a:pt x="2306702" y="3090827"/>
                  <a:pt x="2316063" y="3113277"/>
                </a:cubicBezTo>
                <a:lnTo>
                  <a:pt x="2333665" y="3158025"/>
                </a:lnTo>
                <a:lnTo>
                  <a:pt x="2329402" y="3152605"/>
                </a:lnTo>
                <a:lnTo>
                  <a:pt x="2329189" y="3152386"/>
                </a:lnTo>
                <a:lnTo>
                  <a:pt x="2328279" y="3150471"/>
                </a:lnTo>
                <a:cubicBezTo>
                  <a:pt x="2326376" y="3145446"/>
                  <a:pt x="2316539" y="3119526"/>
                  <a:pt x="2314635" y="3119526"/>
                </a:cubicBezTo>
                <a:cubicBezTo>
                  <a:pt x="2308606" y="3119525"/>
                  <a:pt x="2320347" y="3145445"/>
                  <a:pt x="2320347" y="3142273"/>
                </a:cubicBezTo>
                <a:lnTo>
                  <a:pt x="2321367" y="3144465"/>
                </a:lnTo>
                <a:lnTo>
                  <a:pt x="2317816" y="3144126"/>
                </a:lnTo>
                <a:cubicBezTo>
                  <a:pt x="2318090" y="3145469"/>
                  <a:pt x="2319664" y="3148048"/>
                  <a:pt x="2321860" y="3151170"/>
                </a:cubicBezTo>
                <a:lnTo>
                  <a:pt x="2327751" y="3158970"/>
                </a:lnTo>
                <a:lnTo>
                  <a:pt x="2330184" y="3165283"/>
                </a:lnTo>
                <a:cubicBezTo>
                  <a:pt x="2328280" y="3170044"/>
                  <a:pt x="2318443" y="3147033"/>
                  <a:pt x="2318443" y="3147033"/>
                </a:cubicBezTo>
                <a:cubicBezTo>
                  <a:pt x="2300673" y="3103127"/>
                  <a:pt x="2282903" y="3065304"/>
                  <a:pt x="2267353" y="3029332"/>
                </a:cubicBezTo>
                <a:cubicBezTo>
                  <a:pt x="2266639" y="3028142"/>
                  <a:pt x="2263962" y="3021410"/>
                  <a:pt x="2260577" y="3013542"/>
                </a:cubicBezTo>
                <a:lnTo>
                  <a:pt x="2257831" y="3007334"/>
                </a:lnTo>
                <a:lnTo>
                  <a:pt x="2257695" y="3007850"/>
                </a:lnTo>
                <a:cubicBezTo>
                  <a:pt x="2257228" y="3009603"/>
                  <a:pt x="2256702" y="3011429"/>
                  <a:pt x="2256134" y="3012853"/>
                </a:cubicBezTo>
                <a:lnTo>
                  <a:pt x="2255190" y="3014206"/>
                </a:lnTo>
                <a:lnTo>
                  <a:pt x="2266283" y="3040638"/>
                </a:lnTo>
                <a:cubicBezTo>
                  <a:pt x="2273145" y="3056377"/>
                  <a:pt x="2280046" y="3071915"/>
                  <a:pt x="2287027" y="3088314"/>
                </a:cubicBezTo>
                <a:cubicBezTo>
                  <a:pt x="2287027" y="3089902"/>
                  <a:pt x="2304798" y="3121112"/>
                  <a:pt x="2302893" y="3124551"/>
                </a:cubicBezTo>
                <a:cubicBezTo>
                  <a:pt x="2299880" y="3126137"/>
                  <a:pt x="2296864" y="3121178"/>
                  <a:pt x="2294604" y="3115822"/>
                </a:cubicBezTo>
                <a:lnTo>
                  <a:pt x="2293812" y="3113629"/>
                </a:lnTo>
                <a:lnTo>
                  <a:pt x="2290901" y="3110875"/>
                </a:lnTo>
                <a:cubicBezTo>
                  <a:pt x="2285093" y="3104664"/>
                  <a:pt x="2276619" y="3094237"/>
                  <a:pt x="2274749" y="3092488"/>
                </a:cubicBezTo>
                <a:cubicBezTo>
                  <a:pt x="2268844" y="3085302"/>
                  <a:pt x="2264075" y="3079750"/>
                  <a:pt x="2259813" y="3074965"/>
                </a:cubicBezTo>
                <a:lnTo>
                  <a:pt x="2257542" y="3072497"/>
                </a:lnTo>
                <a:lnTo>
                  <a:pt x="2246716" y="3049506"/>
                </a:lnTo>
                <a:lnTo>
                  <a:pt x="2264400" y="3074894"/>
                </a:lnTo>
                <a:cubicBezTo>
                  <a:pt x="2267770" y="3079919"/>
                  <a:pt x="2280198" y="3092121"/>
                  <a:pt x="2288630" y="3102378"/>
                </a:cubicBezTo>
                <a:lnTo>
                  <a:pt x="2291184" y="3105955"/>
                </a:lnTo>
                <a:lnTo>
                  <a:pt x="2291107" y="3105695"/>
                </a:lnTo>
                <a:cubicBezTo>
                  <a:pt x="2290930" y="3105072"/>
                  <a:pt x="2290836" y="3104713"/>
                  <a:pt x="2290836" y="3104713"/>
                </a:cubicBezTo>
                <a:cubicBezTo>
                  <a:pt x="2276081" y="3072776"/>
                  <a:pt x="2265786" y="3051847"/>
                  <a:pt x="2254065" y="3026083"/>
                </a:cubicBezTo>
                <a:lnTo>
                  <a:pt x="2247176" y="3010566"/>
                </a:lnTo>
                <a:lnTo>
                  <a:pt x="2242335" y="3005824"/>
                </a:lnTo>
                <a:lnTo>
                  <a:pt x="2240785" y="3004178"/>
                </a:lnTo>
                <a:lnTo>
                  <a:pt x="2242737" y="3009102"/>
                </a:lnTo>
                <a:cubicBezTo>
                  <a:pt x="2243733" y="3011760"/>
                  <a:pt x="2244745" y="3014652"/>
                  <a:pt x="2245776" y="3017959"/>
                </a:cubicBezTo>
                <a:cubicBezTo>
                  <a:pt x="2242840" y="3013858"/>
                  <a:pt x="2240382" y="3009544"/>
                  <a:pt x="2238190" y="3005121"/>
                </a:cubicBezTo>
                <a:lnTo>
                  <a:pt x="2234990" y="2997906"/>
                </a:lnTo>
                <a:lnTo>
                  <a:pt x="2225664" y="2987330"/>
                </a:lnTo>
                <a:cubicBezTo>
                  <a:pt x="2222508" y="2983628"/>
                  <a:pt x="2220074" y="2980661"/>
                  <a:pt x="2219072" y="2979360"/>
                </a:cubicBezTo>
                <a:cubicBezTo>
                  <a:pt x="2216611" y="2977424"/>
                  <a:pt x="2215156" y="2976603"/>
                  <a:pt x="2214486" y="2976648"/>
                </a:cubicBezTo>
                <a:lnTo>
                  <a:pt x="2214579" y="2978555"/>
                </a:lnTo>
                <a:lnTo>
                  <a:pt x="2215805" y="2981274"/>
                </a:lnTo>
                <a:lnTo>
                  <a:pt x="2218103" y="2985366"/>
                </a:lnTo>
                <a:cubicBezTo>
                  <a:pt x="2225996" y="2998026"/>
                  <a:pt x="2242382" y="3020069"/>
                  <a:pt x="2239462" y="3020727"/>
                </a:cubicBezTo>
                <a:cubicBezTo>
                  <a:pt x="2238531" y="3021421"/>
                  <a:pt x="2236090" y="3019843"/>
                  <a:pt x="2233161" y="3017380"/>
                </a:cubicBezTo>
                <a:lnTo>
                  <a:pt x="2230280" y="3014674"/>
                </a:lnTo>
                <a:lnTo>
                  <a:pt x="2228600" y="3011118"/>
                </a:lnTo>
                <a:lnTo>
                  <a:pt x="2235939" y="3029331"/>
                </a:lnTo>
                <a:cubicBezTo>
                  <a:pt x="2227015" y="3015247"/>
                  <a:pt x="2220632" y="3001832"/>
                  <a:pt x="2214888" y="2988654"/>
                </a:cubicBezTo>
                <a:lnTo>
                  <a:pt x="2205603" y="2967508"/>
                </a:lnTo>
                <a:lnTo>
                  <a:pt x="2204983" y="2968393"/>
                </a:lnTo>
                <a:lnTo>
                  <a:pt x="2223424" y="3007417"/>
                </a:lnTo>
                <a:lnTo>
                  <a:pt x="2224017" y="3008793"/>
                </a:lnTo>
                <a:lnTo>
                  <a:pt x="2223941" y="3008722"/>
                </a:lnTo>
                <a:cubicBezTo>
                  <a:pt x="2218185" y="3003029"/>
                  <a:pt x="2214576" y="2999345"/>
                  <a:pt x="2221300" y="3008757"/>
                </a:cubicBezTo>
                <a:lnTo>
                  <a:pt x="2230698" y="3024321"/>
                </a:lnTo>
                <a:lnTo>
                  <a:pt x="2244408" y="3056185"/>
                </a:lnTo>
                <a:lnTo>
                  <a:pt x="2246490" y="3060510"/>
                </a:lnTo>
                <a:lnTo>
                  <a:pt x="2235362" y="3048579"/>
                </a:lnTo>
                <a:lnTo>
                  <a:pt x="2231021" y="3043759"/>
                </a:lnTo>
                <a:lnTo>
                  <a:pt x="2233300" y="3050024"/>
                </a:lnTo>
                <a:cubicBezTo>
                  <a:pt x="2236633" y="3060179"/>
                  <a:pt x="2238715" y="3069999"/>
                  <a:pt x="2229910" y="3053929"/>
                </a:cubicBezTo>
                <a:lnTo>
                  <a:pt x="2214280" y="3024520"/>
                </a:lnTo>
                <a:lnTo>
                  <a:pt x="2208621" y="3017808"/>
                </a:lnTo>
                <a:lnTo>
                  <a:pt x="2200859" y="3009290"/>
                </a:lnTo>
                <a:lnTo>
                  <a:pt x="2210117" y="3028703"/>
                </a:lnTo>
                <a:lnTo>
                  <a:pt x="2212487" y="3033665"/>
                </a:lnTo>
                <a:lnTo>
                  <a:pt x="2215388" y="3036861"/>
                </a:lnTo>
                <a:cubicBezTo>
                  <a:pt x="2222042" y="3043813"/>
                  <a:pt x="2227816" y="3049560"/>
                  <a:pt x="2223403" y="3052004"/>
                </a:cubicBezTo>
                <a:cubicBezTo>
                  <a:pt x="2223942" y="3051882"/>
                  <a:pt x="2222967" y="3050736"/>
                  <a:pt x="2221100" y="3049018"/>
                </a:cubicBezTo>
                <a:lnTo>
                  <a:pt x="2218968" y="3047229"/>
                </a:lnTo>
                <a:lnTo>
                  <a:pt x="2223830" y="3057402"/>
                </a:lnTo>
                <a:lnTo>
                  <a:pt x="2213258" y="3047424"/>
                </a:lnTo>
                <a:cubicBezTo>
                  <a:pt x="2195679" y="3037248"/>
                  <a:pt x="2211380" y="3055885"/>
                  <a:pt x="2222393" y="3067221"/>
                </a:cubicBezTo>
                <a:lnTo>
                  <a:pt x="2235707" y="3083340"/>
                </a:lnTo>
                <a:lnTo>
                  <a:pt x="2241651" y="3096514"/>
                </a:lnTo>
                <a:lnTo>
                  <a:pt x="2242373" y="3098101"/>
                </a:lnTo>
                <a:lnTo>
                  <a:pt x="2236658" y="3091970"/>
                </a:lnTo>
                <a:cubicBezTo>
                  <a:pt x="2228923" y="3083749"/>
                  <a:pt x="2221415" y="3075481"/>
                  <a:pt x="2214982" y="3066967"/>
                </a:cubicBezTo>
                <a:cubicBezTo>
                  <a:pt x="2211082" y="3062382"/>
                  <a:pt x="2207222" y="3057408"/>
                  <a:pt x="2203350" y="3052243"/>
                </a:cubicBezTo>
                <a:lnTo>
                  <a:pt x="2195050" y="3041009"/>
                </a:lnTo>
                <a:lnTo>
                  <a:pt x="2194359" y="3041565"/>
                </a:lnTo>
                <a:cubicBezTo>
                  <a:pt x="2192974" y="3042642"/>
                  <a:pt x="2192042" y="3043334"/>
                  <a:pt x="2192042" y="3043334"/>
                </a:cubicBezTo>
                <a:cubicBezTo>
                  <a:pt x="2193211" y="3046928"/>
                  <a:pt x="2207287" y="3061753"/>
                  <a:pt x="2209721" y="3069241"/>
                </a:cubicBezTo>
                <a:cubicBezTo>
                  <a:pt x="2209721" y="3069241"/>
                  <a:pt x="2212478" y="3077724"/>
                  <a:pt x="2205640" y="3070994"/>
                </a:cubicBezTo>
                <a:lnTo>
                  <a:pt x="2203616" y="3068781"/>
                </a:lnTo>
                <a:lnTo>
                  <a:pt x="2203843" y="3069482"/>
                </a:lnTo>
                <a:cubicBezTo>
                  <a:pt x="2207752" y="3074387"/>
                  <a:pt x="2210590" y="3075996"/>
                  <a:pt x="2214274" y="3079023"/>
                </a:cubicBezTo>
                <a:cubicBezTo>
                  <a:pt x="2214858" y="3080819"/>
                  <a:pt x="2214192" y="3087078"/>
                  <a:pt x="2218557" y="3092201"/>
                </a:cubicBezTo>
                <a:cubicBezTo>
                  <a:pt x="2222466" y="3097104"/>
                  <a:pt x="2235636" y="3107953"/>
                  <a:pt x="2241491" y="3118849"/>
                </a:cubicBezTo>
                <a:cubicBezTo>
                  <a:pt x="2251840" y="3136443"/>
                  <a:pt x="2230074" y="3113389"/>
                  <a:pt x="2226069" y="3108185"/>
                </a:cubicBezTo>
                <a:cubicBezTo>
                  <a:pt x="2218963" y="3101753"/>
                  <a:pt x="2213885" y="3093255"/>
                  <a:pt x="2210465" y="3089848"/>
                </a:cubicBezTo>
                <a:cubicBezTo>
                  <a:pt x="2209094" y="3089194"/>
                  <a:pt x="2207241" y="3089130"/>
                  <a:pt x="2205316" y="3088841"/>
                </a:cubicBezTo>
                <a:lnTo>
                  <a:pt x="2202383" y="3087606"/>
                </a:lnTo>
                <a:lnTo>
                  <a:pt x="2205333" y="3092485"/>
                </a:lnTo>
                <a:cubicBezTo>
                  <a:pt x="2206771" y="3095165"/>
                  <a:pt x="2207512" y="3097148"/>
                  <a:pt x="2207053" y="3097813"/>
                </a:cubicBezTo>
                <a:cubicBezTo>
                  <a:pt x="2206857" y="3098098"/>
                  <a:pt x="2206450" y="3098090"/>
                  <a:pt x="2205881" y="3097846"/>
                </a:cubicBezTo>
                <a:lnTo>
                  <a:pt x="2205587" y="3097658"/>
                </a:lnTo>
                <a:lnTo>
                  <a:pt x="2210339" y="3103702"/>
                </a:lnTo>
                <a:cubicBezTo>
                  <a:pt x="2214346" y="3108905"/>
                  <a:pt x="2216780" y="3116392"/>
                  <a:pt x="2221954" y="3125191"/>
                </a:cubicBezTo>
                <a:cubicBezTo>
                  <a:pt x="2229868" y="3135298"/>
                  <a:pt x="2235708" y="3137836"/>
                  <a:pt x="2235986" y="3145811"/>
                </a:cubicBezTo>
                <a:cubicBezTo>
                  <a:pt x="2235321" y="3152069"/>
                  <a:pt x="2228853" y="3153531"/>
                  <a:pt x="2230021" y="3157124"/>
                </a:cubicBezTo>
                <a:cubicBezTo>
                  <a:pt x="2233039" y="3166409"/>
                  <a:pt x="2256961" y="3188975"/>
                  <a:pt x="2265234" y="3199002"/>
                </a:cubicBezTo>
                <a:lnTo>
                  <a:pt x="2278744" y="3215148"/>
                </a:lnTo>
                <a:lnTo>
                  <a:pt x="2279094" y="3217655"/>
                </a:lnTo>
                <a:lnTo>
                  <a:pt x="2280758" y="3224745"/>
                </a:lnTo>
                <a:lnTo>
                  <a:pt x="2276255" y="3219701"/>
                </a:lnTo>
                <a:cubicBezTo>
                  <a:pt x="2254900" y="3195390"/>
                  <a:pt x="2232999" y="3170438"/>
                  <a:pt x="2208759" y="3143923"/>
                </a:cubicBezTo>
                <a:cubicBezTo>
                  <a:pt x="2204850" y="3139020"/>
                  <a:pt x="2194196" y="3127602"/>
                  <a:pt x="2182501" y="3114169"/>
                </a:cubicBezTo>
                <a:cubicBezTo>
                  <a:pt x="2178495" y="3108966"/>
                  <a:pt x="2146703" y="3070494"/>
                  <a:pt x="2161318" y="3092913"/>
                </a:cubicBezTo>
                <a:cubicBezTo>
                  <a:pt x="2175089" y="3113915"/>
                  <a:pt x="2150890" y="3083373"/>
                  <a:pt x="2147564" y="3080265"/>
                </a:cubicBezTo>
                <a:cubicBezTo>
                  <a:pt x="2146856" y="3079863"/>
                  <a:pt x="2145653" y="3079352"/>
                  <a:pt x="2144222" y="3078846"/>
                </a:cubicBezTo>
                <a:lnTo>
                  <a:pt x="2142695" y="3078396"/>
                </a:lnTo>
                <a:lnTo>
                  <a:pt x="2148774" y="3093247"/>
                </a:lnTo>
                <a:lnTo>
                  <a:pt x="2151010" y="3100705"/>
                </a:lnTo>
                <a:lnTo>
                  <a:pt x="2151039" y="3100740"/>
                </a:lnTo>
                <a:cubicBezTo>
                  <a:pt x="2160416" y="3112084"/>
                  <a:pt x="2170221" y="3123856"/>
                  <a:pt x="2172224" y="3126457"/>
                </a:cubicBezTo>
                <a:cubicBezTo>
                  <a:pt x="2181307" y="3140158"/>
                  <a:pt x="2190262" y="3152281"/>
                  <a:pt x="2196020" y="3162875"/>
                </a:cubicBezTo>
                <a:cubicBezTo>
                  <a:pt x="2196605" y="3164673"/>
                  <a:pt x="2196299" y="3170851"/>
                  <a:pt x="2196883" y="3172647"/>
                </a:cubicBezTo>
                <a:cubicBezTo>
                  <a:pt x="2204491" y="3188933"/>
                  <a:pt x="2233973" y="3206064"/>
                  <a:pt x="2227730" y="3209402"/>
                </a:cubicBezTo>
                <a:cubicBezTo>
                  <a:pt x="2227730" y="3209402"/>
                  <a:pt x="2221667" y="3204986"/>
                  <a:pt x="2216187" y="3202366"/>
                </a:cubicBezTo>
                <a:lnTo>
                  <a:pt x="2217380" y="3202242"/>
                </a:lnTo>
                <a:lnTo>
                  <a:pt x="2218927" y="3203675"/>
                </a:lnTo>
                <a:cubicBezTo>
                  <a:pt x="2218635" y="3202776"/>
                  <a:pt x="2218489" y="3202328"/>
                  <a:pt x="2218145" y="3202164"/>
                </a:cubicBezTo>
                <a:lnTo>
                  <a:pt x="2217380" y="3202242"/>
                </a:lnTo>
                <a:lnTo>
                  <a:pt x="2214533" y="3199609"/>
                </a:lnTo>
                <a:lnTo>
                  <a:pt x="2213238" y="3197445"/>
                </a:lnTo>
                <a:cubicBezTo>
                  <a:pt x="2212158" y="3196203"/>
                  <a:pt x="2211236" y="3195445"/>
                  <a:pt x="2211236" y="3195445"/>
                </a:cubicBezTo>
                <a:cubicBezTo>
                  <a:pt x="2211236" y="3195445"/>
                  <a:pt x="2204770" y="3196906"/>
                  <a:pt x="2200989" y="3193581"/>
                </a:cubicBezTo>
                <a:cubicBezTo>
                  <a:pt x="2192087" y="3187556"/>
                  <a:pt x="2177471" y="3165138"/>
                  <a:pt x="2170725" y="3158623"/>
                </a:cubicBezTo>
                <a:cubicBezTo>
                  <a:pt x="2170140" y="3156827"/>
                  <a:pt x="2165469" y="3157882"/>
                  <a:pt x="2162728" y="3156571"/>
                </a:cubicBezTo>
                <a:cubicBezTo>
                  <a:pt x="2153996" y="3151069"/>
                  <a:pt x="2144750" y="3136640"/>
                  <a:pt x="2136026" y="3124987"/>
                </a:cubicBezTo>
                <a:lnTo>
                  <a:pt x="2130543" y="3118354"/>
                </a:lnTo>
                <a:lnTo>
                  <a:pt x="2130727" y="3120854"/>
                </a:lnTo>
                <a:cubicBezTo>
                  <a:pt x="2130965" y="3122904"/>
                  <a:pt x="2131441" y="3124953"/>
                  <a:pt x="2132393" y="3124953"/>
                </a:cubicBezTo>
                <a:cubicBezTo>
                  <a:pt x="2130489" y="3124953"/>
                  <a:pt x="2120652" y="3108554"/>
                  <a:pt x="2112718" y="3093743"/>
                </a:cubicBezTo>
                <a:lnTo>
                  <a:pt x="2112769" y="3093452"/>
                </a:lnTo>
                <a:lnTo>
                  <a:pt x="2112135" y="3092611"/>
                </a:lnTo>
                <a:lnTo>
                  <a:pt x="2112718" y="3093743"/>
                </a:lnTo>
                <a:lnTo>
                  <a:pt x="2111589" y="3095574"/>
                </a:lnTo>
                <a:lnTo>
                  <a:pt x="2105167" y="3086444"/>
                </a:lnTo>
                <a:lnTo>
                  <a:pt x="2102185" y="3079764"/>
                </a:lnTo>
                <a:lnTo>
                  <a:pt x="2094232" y="3070452"/>
                </a:lnTo>
                <a:cubicBezTo>
                  <a:pt x="2094232" y="3070452"/>
                  <a:pt x="2090812" y="3067044"/>
                  <a:pt x="2088297" y="3067613"/>
                </a:cubicBezTo>
                <a:cubicBezTo>
                  <a:pt x="2085833" y="3074278"/>
                  <a:pt x="2114608" y="3103464"/>
                  <a:pt x="2119198" y="3110463"/>
                </a:cubicBezTo>
                <a:cubicBezTo>
                  <a:pt x="2145490" y="3147444"/>
                  <a:pt x="2173657" y="3182474"/>
                  <a:pt x="2202849" y="3216952"/>
                </a:cubicBezTo>
                <a:lnTo>
                  <a:pt x="2248267" y="3269131"/>
                </a:lnTo>
                <a:lnTo>
                  <a:pt x="2249584" y="3273827"/>
                </a:lnTo>
                <a:lnTo>
                  <a:pt x="2253320" y="3284629"/>
                </a:lnTo>
                <a:lnTo>
                  <a:pt x="2237900" y="3269154"/>
                </a:lnTo>
                <a:lnTo>
                  <a:pt x="2250418" y="3286135"/>
                </a:lnTo>
                <a:lnTo>
                  <a:pt x="2245776" y="3288275"/>
                </a:lnTo>
                <a:lnTo>
                  <a:pt x="2248679" y="3294996"/>
                </a:lnTo>
                <a:lnTo>
                  <a:pt x="2234612" y="3280044"/>
                </a:lnTo>
                <a:lnTo>
                  <a:pt x="2231006" y="3274760"/>
                </a:lnTo>
                <a:cubicBezTo>
                  <a:pt x="2229930" y="3273000"/>
                  <a:pt x="2229433" y="3271875"/>
                  <a:pt x="2229909" y="3271875"/>
                </a:cubicBezTo>
                <a:lnTo>
                  <a:pt x="2228550" y="3273601"/>
                </a:lnTo>
                <a:lnTo>
                  <a:pt x="2209730" y="3253595"/>
                </a:lnTo>
                <a:lnTo>
                  <a:pt x="2206096" y="3246220"/>
                </a:lnTo>
                <a:cubicBezTo>
                  <a:pt x="2203870" y="3241492"/>
                  <a:pt x="2201431" y="3236036"/>
                  <a:pt x="2198494" y="3229027"/>
                </a:cubicBezTo>
                <a:cubicBezTo>
                  <a:pt x="2196590" y="3225854"/>
                  <a:pt x="2184850" y="3196230"/>
                  <a:pt x="2186754" y="3209454"/>
                </a:cubicBezTo>
                <a:cubicBezTo>
                  <a:pt x="2188657" y="3219241"/>
                  <a:pt x="2200399" y="3239078"/>
                  <a:pt x="2202303" y="3245426"/>
                </a:cubicBezTo>
                <a:lnTo>
                  <a:pt x="2202436" y="3245841"/>
                </a:lnTo>
                <a:lnTo>
                  <a:pt x="2197304" y="3240388"/>
                </a:lnTo>
                <a:cubicBezTo>
                  <a:pt x="2165694" y="3209591"/>
                  <a:pt x="2146210" y="3172199"/>
                  <a:pt x="2112443" y="3141889"/>
                </a:cubicBezTo>
                <a:cubicBezTo>
                  <a:pt x="2116593" y="3148427"/>
                  <a:pt x="2123624" y="3156484"/>
                  <a:pt x="2120413" y="3155731"/>
                </a:cubicBezTo>
                <a:lnTo>
                  <a:pt x="2114019" y="3152069"/>
                </a:lnTo>
                <a:lnTo>
                  <a:pt x="2095999" y="3116351"/>
                </a:lnTo>
                <a:lnTo>
                  <a:pt x="2106809" y="3144536"/>
                </a:lnTo>
                <a:lnTo>
                  <a:pt x="2105504" y="3143104"/>
                </a:lnTo>
                <a:cubicBezTo>
                  <a:pt x="2095472" y="3131656"/>
                  <a:pt x="2080288" y="3113867"/>
                  <a:pt x="2073780" y="3110756"/>
                </a:cubicBezTo>
                <a:cubicBezTo>
                  <a:pt x="2086562" y="3135839"/>
                  <a:pt x="2096407" y="3143581"/>
                  <a:pt x="2110440" y="3164202"/>
                </a:cubicBezTo>
                <a:cubicBezTo>
                  <a:pt x="2131219" y="3191338"/>
                  <a:pt x="2112290" y="3169893"/>
                  <a:pt x="2100872" y="3164435"/>
                </a:cubicBezTo>
                <a:cubicBezTo>
                  <a:pt x="2092196" y="3160286"/>
                  <a:pt x="2110719" y="3172178"/>
                  <a:pt x="2103307" y="3171922"/>
                </a:cubicBezTo>
                <a:cubicBezTo>
                  <a:pt x="2095895" y="3171667"/>
                  <a:pt x="2087704" y="3153585"/>
                  <a:pt x="2080958" y="3147073"/>
                </a:cubicBezTo>
                <a:cubicBezTo>
                  <a:pt x="2075424" y="3138355"/>
                  <a:pt x="2069665" y="3127761"/>
                  <a:pt x="2060180" y="3119937"/>
                </a:cubicBezTo>
                <a:cubicBezTo>
                  <a:pt x="2060180" y="3119937"/>
                  <a:pt x="2055508" y="3120993"/>
                  <a:pt x="2052768" y="3119682"/>
                </a:cubicBezTo>
                <a:cubicBezTo>
                  <a:pt x="2049347" y="3116275"/>
                  <a:pt x="2030417" y="3094832"/>
                  <a:pt x="2026413" y="3089628"/>
                </a:cubicBezTo>
                <a:cubicBezTo>
                  <a:pt x="1999976" y="3067629"/>
                  <a:pt x="2035188" y="3109508"/>
                  <a:pt x="2040364" y="3118305"/>
                </a:cubicBezTo>
                <a:cubicBezTo>
                  <a:pt x="2052643" y="3133535"/>
                  <a:pt x="2063298" y="3144953"/>
                  <a:pt x="2065732" y="3152440"/>
                </a:cubicBezTo>
                <a:cubicBezTo>
                  <a:pt x="2081614" y="3178751"/>
                  <a:pt x="2096633" y="3195292"/>
                  <a:pt x="2112156" y="3221684"/>
                </a:cubicBezTo>
                <a:cubicBezTo>
                  <a:pt x="2091657" y="3202525"/>
                  <a:pt x="2080042" y="3181035"/>
                  <a:pt x="2061114" y="3159591"/>
                </a:cubicBezTo>
                <a:cubicBezTo>
                  <a:pt x="2052742" y="3149266"/>
                  <a:pt x="2046400" y="3136873"/>
                  <a:pt x="2034983" y="3131416"/>
                </a:cubicBezTo>
                <a:cubicBezTo>
                  <a:pt x="2030087" y="3130592"/>
                  <a:pt x="2027931" y="3131079"/>
                  <a:pt x="2024248" y="3128053"/>
                </a:cubicBezTo>
                <a:cubicBezTo>
                  <a:pt x="2014762" y="3120229"/>
                  <a:pt x="2012633" y="3106564"/>
                  <a:pt x="2002562" y="3096945"/>
                </a:cubicBezTo>
                <a:cubicBezTo>
                  <a:pt x="2003147" y="3098740"/>
                  <a:pt x="1992690" y="3103354"/>
                  <a:pt x="1992008" y="3101258"/>
                </a:cubicBezTo>
                <a:cubicBezTo>
                  <a:pt x="1984012" y="3099205"/>
                  <a:pt x="1972524" y="3063865"/>
                  <a:pt x="1960801" y="3064583"/>
                </a:cubicBezTo>
                <a:cubicBezTo>
                  <a:pt x="1960801" y="3064583"/>
                  <a:pt x="1960508" y="3064649"/>
                  <a:pt x="1960143" y="3064731"/>
                </a:cubicBezTo>
                <a:lnTo>
                  <a:pt x="1959323" y="3064918"/>
                </a:lnTo>
                <a:lnTo>
                  <a:pt x="1959049" y="3064978"/>
                </a:lnTo>
                <a:cubicBezTo>
                  <a:pt x="1958756" y="3065045"/>
                  <a:pt x="1958611" y="3065077"/>
                  <a:pt x="1958830" y="3065028"/>
                </a:cubicBezTo>
                <a:lnTo>
                  <a:pt x="1959323" y="3064918"/>
                </a:lnTo>
                <a:lnTo>
                  <a:pt x="1960801" y="3064583"/>
                </a:lnTo>
                <a:cubicBezTo>
                  <a:pt x="1965572" y="3079258"/>
                  <a:pt x="1976989" y="3084717"/>
                  <a:pt x="1983429" y="3097408"/>
                </a:cubicBezTo>
                <a:cubicBezTo>
                  <a:pt x="1991622" y="3115490"/>
                  <a:pt x="2001744" y="3131207"/>
                  <a:pt x="2016990" y="3149625"/>
                </a:cubicBezTo>
                <a:cubicBezTo>
                  <a:pt x="2039520" y="3182151"/>
                  <a:pt x="1984795" y="3117032"/>
                  <a:pt x="1982638" y="3117519"/>
                </a:cubicBezTo>
                <a:lnTo>
                  <a:pt x="1987688" y="3140169"/>
                </a:lnTo>
                <a:cubicBezTo>
                  <a:pt x="1985531" y="3140656"/>
                  <a:pt x="1967493" y="3114832"/>
                  <a:pt x="1967493" y="3114832"/>
                </a:cubicBezTo>
                <a:cubicBezTo>
                  <a:pt x="1956839" y="3103415"/>
                  <a:pt x="1957145" y="3097236"/>
                  <a:pt x="1947299" y="3089494"/>
                </a:cubicBezTo>
                <a:cubicBezTo>
                  <a:pt x="1949734" y="3096982"/>
                  <a:pt x="1970512" y="3124117"/>
                  <a:pt x="1968355" y="3124603"/>
                </a:cubicBezTo>
                <a:cubicBezTo>
                  <a:pt x="1967817" y="3124725"/>
                  <a:pt x="1965821" y="3123186"/>
                  <a:pt x="1963424" y="3121241"/>
                </a:cubicBezTo>
                <a:lnTo>
                  <a:pt x="1961423" y="3119664"/>
                </a:lnTo>
                <a:lnTo>
                  <a:pt x="1946228" y="3089737"/>
                </a:lnTo>
                <a:lnTo>
                  <a:pt x="1938924" y="3075354"/>
                </a:lnTo>
                <a:cubicBezTo>
                  <a:pt x="1941384" y="3083950"/>
                  <a:pt x="1944459" y="3092117"/>
                  <a:pt x="1947835" y="3100068"/>
                </a:cubicBezTo>
                <a:lnTo>
                  <a:pt x="1954749" y="3115171"/>
                </a:lnTo>
                <a:lnTo>
                  <a:pt x="1952618" y="3114731"/>
                </a:lnTo>
                <a:cubicBezTo>
                  <a:pt x="1952816" y="3116179"/>
                  <a:pt x="1954718" y="3119728"/>
                  <a:pt x="1959373" y="3126632"/>
                </a:cubicBezTo>
                <a:lnTo>
                  <a:pt x="1961203" y="3129299"/>
                </a:lnTo>
                <a:lnTo>
                  <a:pt x="1969225" y="3146918"/>
                </a:lnTo>
                <a:cubicBezTo>
                  <a:pt x="1972562" y="3154870"/>
                  <a:pt x="1975577" y="3163035"/>
                  <a:pt x="1977957" y="3171632"/>
                </a:cubicBezTo>
                <a:cubicBezTo>
                  <a:pt x="1966215" y="3153646"/>
                  <a:pt x="1958599" y="3134072"/>
                  <a:pt x="1948763" y="3114765"/>
                </a:cubicBezTo>
                <a:cubicBezTo>
                  <a:pt x="1940829" y="3099952"/>
                  <a:pt x="1944637" y="3112912"/>
                  <a:pt x="1946541" y="3119525"/>
                </a:cubicBezTo>
                <a:lnTo>
                  <a:pt x="1979026" y="3190803"/>
                </a:lnTo>
                <a:lnTo>
                  <a:pt x="1977177" y="3188517"/>
                </a:lnTo>
                <a:cubicBezTo>
                  <a:pt x="1969263" y="3178410"/>
                  <a:pt x="1948028" y="3151057"/>
                  <a:pt x="1962157" y="3171977"/>
                </a:cubicBezTo>
                <a:cubicBezTo>
                  <a:pt x="1973450" y="3191289"/>
                  <a:pt x="1956580" y="3169057"/>
                  <a:pt x="1950156" y="3164722"/>
                </a:cubicBezTo>
                <a:cubicBezTo>
                  <a:pt x="1950741" y="3166518"/>
                  <a:pt x="1951325" y="3168317"/>
                  <a:pt x="1951908" y="3170112"/>
                </a:cubicBezTo>
                <a:cubicBezTo>
                  <a:pt x="1951325" y="3168317"/>
                  <a:pt x="1949141" y="3182955"/>
                  <a:pt x="1946626" y="3183523"/>
                </a:cubicBezTo>
                <a:cubicBezTo>
                  <a:pt x="1942314" y="3184497"/>
                  <a:pt x="1915374" y="3152645"/>
                  <a:pt x="1911368" y="3147442"/>
                </a:cubicBezTo>
                <a:cubicBezTo>
                  <a:pt x="1891677" y="3131957"/>
                  <a:pt x="1936431" y="3187756"/>
                  <a:pt x="1931760" y="3188810"/>
                </a:cubicBezTo>
                <a:cubicBezTo>
                  <a:pt x="1930828" y="3189502"/>
                  <a:pt x="1928386" y="3187925"/>
                  <a:pt x="1925457" y="3185462"/>
                </a:cubicBezTo>
                <a:lnTo>
                  <a:pt x="1922576" y="3182756"/>
                </a:lnTo>
                <a:lnTo>
                  <a:pt x="1899578" y="3134072"/>
                </a:lnTo>
                <a:cubicBezTo>
                  <a:pt x="1898467" y="3131692"/>
                  <a:pt x="1896008" y="3124352"/>
                  <a:pt x="1893310" y="3117608"/>
                </a:cubicBezTo>
                <a:lnTo>
                  <a:pt x="1892698" y="3116261"/>
                </a:lnTo>
                <a:lnTo>
                  <a:pt x="1889875" y="3120324"/>
                </a:lnTo>
                <a:lnTo>
                  <a:pt x="1891645" y="3124551"/>
                </a:lnTo>
                <a:cubicBezTo>
                  <a:pt x="1900530" y="3142404"/>
                  <a:pt x="1908383" y="3159134"/>
                  <a:pt x="1915720" y="3175500"/>
                </a:cubicBezTo>
                <a:lnTo>
                  <a:pt x="1916313" y="3176875"/>
                </a:lnTo>
                <a:lnTo>
                  <a:pt x="1916236" y="3176803"/>
                </a:lnTo>
                <a:cubicBezTo>
                  <a:pt x="1910481" y="3171111"/>
                  <a:pt x="1906872" y="3167427"/>
                  <a:pt x="1913596" y="3176839"/>
                </a:cubicBezTo>
                <a:lnTo>
                  <a:pt x="1922993" y="3192402"/>
                </a:lnTo>
                <a:lnTo>
                  <a:pt x="1936704" y="3224266"/>
                </a:lnTo>
                <a:lnTo>
                  <a:pt x="1938787" y="3228592"/>
                </a:lnTo>
                <a:lnTo>
                  <a:pt x="1927657" y="3216661"/>
                </a:lnTo>
                <a:cubicBezTo>
                  <a:pt x="1922936" y="3211500"/>
                  <a:pt x="1917474" y="3205379"/>
                  <a:pt x="1910650" y="3197436"/>
                </a:cubicBezTo>
                <a:cubicBezTo>
                  <a:pt x="1903320" y="3189125"/>
                  <a:pt x="1898371" y="3182205"/>
                  <a:pt x="1891625" y="3175692"/>
                </a:cubicBezTo>
                <a:cubicBezTo>
                  <a:pt x="1875130" y="3161737"/>
                  <a:pt x="1896493" y="3190668"/>
                  <a:pt x="1901083" y="3197668"/>
                </a:cubicBezTo>
                <a:cubicBezTo>
                  <a:pt x="1909356" y="3207695"/>
                  <a:pt x="1921583" y="3216828"/>
                  <a:pt x="1915699" y="3220086"/>
                </a:cubicBezTo>
                <a:cubicBezTo>
                  <a:pt x="1917855" y="3219599"/>
                  <a:pt x="1895784" y="3202723"/>
                  <a:pt x="1889359" y="3198387"/>
                </a:cubicBezTo>
                <a:cubicBezTo>
                  <a:pt x="1889359" y="3198387"/>
                  <a:pt x="1882919" y="3185696"/>
                  <a:pt x="1880458" y="3192360"/>
                </a:cubicBezTo>
                <a:cubicBezTo>
                  <a:pt x="1880458" y="3192360"/>
                  <a:pt x="1887788" y="3200671"/>
                  <a:pt x="1891696" y="3205575"/>
                </a:cubicBezTo>
                <a:cubicBezTo>
                  <a:pt x="1888067" y="3208645"/>
                  <a:pt x="1884339" y="3211416"/>
                  <a:pt x="1884339" y="3211416"/>
                </a:cubicBezTo>
                <a:cubicBezTo>
                  <a:pt x="1885506" y="3215010"/>
                  <a:pt x="1899583" y="3229835"/>
                  <a:pt x="1902018" y="3237322"/>
                </a:cubicBezTo>
                <a:cubicBezTo>
                  <a:pt x="1902018" y="3237322"/>
                  <a:pt x="1905620" y="3248404"/>
                  <a:pt x="1894382" y="3235190"/>
                </a:cubicBezTo>
                <a:cubicBezTo>
                  <a:pt x="1886010" y="3224863"/>
                  <a:pt x="1895271" y="3230808"/>
                  <a:pt x="1886595" y="3226661"/>
                </a:cubicBezTo>
                <a:cubicBezTo>
                  <a:pt x="1892532" y="3229498"/>
                  <a:pt x="1886872" y="3234636"/>
                  <a:pt x="1881977" y="3233811"/>
                </a:cubicBezTo>
                <a:cubicBezTo>
                  <a:pt x="1882661" y="3234140"/>
                  <a:pt x="1881633" y="3232383"/>
                  <a:pt x="1879669" y="3229571"/>
                </a:cubicBezTo>
                <a:lnTo>
                  <a:pt x="1873102" y="3220792"/>
                </a:lnTo>
                <a:lnTo>
                  <a:pt x="1872923" y="3220399"/>
                </a:lnTo>
                <a:lnTo>
                  <a:pt x="1855508" y="3182833"/>
                </a:lnTo>
                <a:lnTo>
                  <a:pt x="1850938" y="3193271"/>
                </a:lnTo>
                <a:lnTo>
                  <a:pt x="1870067" y="3234052"/>
                </a:lnTo>
                <a:lnTo>
                  <a:pt x="1870709" y="3235737"/>
                </a:lnTo>
                <a:lnTo>
                  <a:pt x="1864323" y="3229079"/>
                </a:lnTo>
                <a:lnTo>
                  <a:pt x="1863154" y="3228395"/>
                </a:lnTo>
                <a:lnTo>
                  <a:pt x="1862134" y="3225853"/>
                </a:lnTo>
                <a:lnTo>
                  <a:pt x="1848641" y="3198520"/>
                </a:lnTo>
                <a:lnTo>
                  <a:pt x="1842012" y="3213664"/>
                </a:lnTo>
                <a:lnTo>
                  <a:pt x="1852297" y="3239079"/>
                </a:lnTo>
                <a:lnTo>
                  <a:pt x="1841099" y="3215747"/>
                </a:lnTo>
                <a:lnTo>
                  <a:pt x="1840542" y="3217022"/>
                </a:lnTo>
                <a:lnTo>
                  <a:pt x="1835181" y="3221390"/>
                </a:lnTo>
                <a:lnTo>
                  <a:pt x="1842459" y="3240665"/>
                </a:lnTo>
                <a:lnTo>
                  <a:pt x="1833397" y="3222844"/>
                </a:lnTo>
                <a:lnTo>
                  <a:pt x="1827175" y="3227913"/>
                </a:lnTo>
                <a:lnTo>
                  <a:pt x="1828497" y="3230615"/>
                </a:lnTo>
                <a:cubicBezTo>
                  <a:pt x="1836430" y="3250452"/>
                  <a:pt x="1848171" y="3273463"/>
                  <a:pt x="1846268" y="3288274"/>
                </a:cubicBezTo>
                <a:cubicBezTo>
                  <a:pt x="1848172" y="3298062"/>
                  <a:pt x="1850392" y="3298061"/>
                  <a:pt x="1852297" y="3302822"/>
                </a:cubicBezTo>
                <a:cubicBezTo>
                  <a:pt x="1858008" y="3314460"/>
                  <a:pt x="1860230" y="3324247"/>
                  <a:pt x="1852297" y="3312874"/>
                </a:cubicBezTo>
                <a:cubicBezTo>
                  <a:pt x="1840555" y="3291448"/>
                  <a:pt x="1834527" y="3280075"/>
                  <a:pt x="1826594" y="3260238"/>
                </a:cubicBezTo>
                <a:lnTo>
                  <a:pt x="1815669" y="3237287"/>
                </a:lnTo>
                <a:lnTo>
                  <a:pt x="1814773" y="3238017"/>
                </a:lnTo>
                <a:lnTo>
                  <a:pt x="1808828" y="3237175"/>
                </a:lnTo>
                <a:lnTo>
                  <a:pt x="1814853" y="3250452"/>
                </a:lnTo>
                <a:cubicBezTo>
                  <a:pt x="1818659" y="3260238"/>
                  <a:pt x="1824690" y="3273462"/>
                  <a:pt x="1826594" y="3278224"/>
                </a:cubicBezTo>
                <a:cubicBezTo>
                  <a:pt x="1826593" y="3284836"/>
                  <a:pt x="1822786" y="3280076"/>
                  <a:pt x="1822786" y="3284836"/>
                </a:cubicBezTo>
                <a:cubicBezTo>
                  <a:pt x="1822786" y="3284836"/>
                  <a:pt x="1822786" y="3293036"/>
                  <a:pt x="1824689" y="3293036"/>
                </a:cubicBezTo>
                <a:cubicBezTo>
                  <a:pt x="1822786" y="3293036"/>
                  <a:pt x="1812949" y="3276636"/>
                  <a:pt x="1805015" y="3261825"/>
                </a:cubicBezTo>
                <a:lnTo>
                  <a:pt x="1806911" y="3260245"/>
                </a:lnTo>
                <a:lnTo>
                  <a:pt x="1806966" y="3260342"/>
                </a:lnTo>
                <a:lnTo>
                  <a:pt x="1811639" y="3270752"/>
                </a:lnTo>
                <a:cubicBezTo>
                  <a:pt x="1814852" y="3276307"/>
                  <a:pt x="1818819" y="3282456"/>
                  <a:pt x="1820882" y="3284836"/>
                </a:cubicBezTo>
                <a:lnTo>
                  <a:pt x="1806966" y="3260342"/>
                </a:lnTo>
                <a:lnTo>
                  <a:pt x="1806918" y="3260239"/>
                </a:lnTo>
                <a:lnTo>
                  <a:pt x="1806911" y="3260245"/>
                </a:lnTo>
                <a:lnTo>
                  <a:pt x="1799884" y="3247878"/>
                </a:lnTo>
                <a:cubicBezTo>
                  <a:pt x="1786689" y="3225373"/>
                  <a:pt x="1794782" y="3242186"/>
                  <a:pt x="1805015" y="3261825"/>
                </a:cubicBezTo>
                <a:lnTo>
                  <a:pt x="1803885" y="3263657"/>
                </a:lnTo>
                <a:lnTo>
                  <a:pt x="1797464" y="3254526"/>
                </a:lnTo>
                <a:cubicBezTo>
                  <a:pt x="1790994" y="3243046"/>
                  <a:pt x="1787245" y="3229556"/>
                  <a:pt x="1781533" y="3216067"/>
                </a:cubicBezTo>
                <a:lnTo>
                  <a:pt x="1762597" y="3179669"/>
                </a:lnTo>
                <a:lnTo>
                  <a:pt x="1746981" y="3157808"/>
                </a:lnTo>
                <a:lnTo>
                  <a:pt x="1732697" y="3122196"/>
                </a:lnTo>
                <a:lnTo>
                  <a:pt x="1718149" y="3094232"/>
                </a:lnTo>
                <a:lnTo>
                  <a:pt x="1693361" y="3053573"/>
                </a:lnTo>
                <a:lnTo>
                  <a:pt x="1687079" y="3054726"/>
                </a:lnTo>
                <a:cubicBezTo>
                  <a:pt x="1678805" y="3053774"/>
                  <a:pt x="1672680" y="3049960"/>
                  <a:pt x="1668706" y="3043285"/>
                </a:cubicBezTo>
                <a:cubicBezTo>
                  <a:pt x="1660731" y="3029966"/>
                  <a:pt x="1651818" y="3016649"/>
                  <a:pt x="1641972" y="3003398"/>
                </a:cubicBezTo>
                <a:cubicBezTo>
                  <a:pt x="1634495" y="2991748"/>
                  <a:pt x="1626517" y="2979132"/>
                  <a:pt x="1618106" y="2965579"/>
                </a:cubicBezTo>
                <a:cubicBezTo>
                  <a:pt x="1609660" y="2952028"/>
                  <a:pt x="1599781" y="2939444"/>
                  <a:pt x="1588497" y="2927761"/>
                </a:cubicBezTo>
                <a:cubicBezTo>
                  <a:pt x="1565568" y="2906199"/>
                  <a:pt x="1542671" y="2880797"/>
                  <a:pt x="1519740" y="2851524"/>
                </a:cubicBezTo>
                <a:cubicBezTo>
                  <a:pt x="1515767" y="2847552"/>
                  <a:pt x="1512262" y="2842144"/>
                  <a:pt x="1509257" y="2835335"/>
                </a:cubicBezTo>
                <a:cubicBezTo>
                  <a:pt x="1506220" y="2828493"/>
                  <a:pt x="1504617" y="2821182"/>
                  <a:pt x="1504485" y="2813371"/>
                </a:cubicBezTo>
                <a:lnTo>
                  <a:pt x="1507654" y="2792092"/>
                </a:lnTo>
                <a:lnTo>
                  <a:pt x="1470874" y="2739177"/>
                </a:lnTo>
                <a:cubicBezTo>
                  <a:pt x="1435334" y="2691569"/>
                  <a:pt x="1402016" y="2647397"/>
                  <a:pt x="1368697" y="2604813"/>
                </a:cubicBezTo>
                <a:cubicBezTo>
                  <a:pt x="1335060" y="2558791"/>
                  <a:pt x="1299839" y="2519380"/>
                  <a:pt x="1266202" y="2471770"/>
                </a:cubicBezTo>
                <a:lnTo>
                  <a:pt x="1245814" y="2442936"/>
                </a:lnTo>
                <a:lnTo>
                  <a:pt x="1244763" y="2447139"/>
                </a:lnTo>
                <a:cubicBezTo>
                  <a:pt x="1237121" y="2486559"/>
                  <a:pt x="1229477" y="2522175"/>
                  <a:pt x="1221866" y="2553952"/>
                </a:cubicBezTo>
                <a:cubicBezTo>
                  <a:pt x="1221865" y="2592104"/>
                  <a:pt x="1221866" y="2630255"/>
                  <a:pt x="1221866" y="2668407"/>
                </a:cubicBezTo>
                <a:cubicBezTo>
                  <a:pt x="1217728" y="2687166"/>
                  <a:pt x="1212619" y="2704958"/>
                  <a:pt x="1206578" y="2721813"/>
                </a:cubicBezTo>
                <a:cubicBezTo>
                  <a:pt x="1200537" y="2738671"/>
                  <a:pt x="1195429" y="2756461"/>
                  <a:pt x="1191290" y="2775220"/>
                </a:cubicBezTo>
                <a:cubicBezTo>
                  <a:pt x="1190490" y="2787169"/>
                  <a:pt x="1188286" y="2799552"/>
                  <a:pt x="1184614" y="2812437"/>
                </a:cubicBezTo>
                <a:cubicBezTo>
                  <a:pt x="1180976" y="2825322"/>
                  <a:pt x="1180642" y="2835802"/>
                  <a:pt x="1183646" y="2843913"/>
                </a:cubicBezTo>
                <a:cubicBezTo>
                  <a:pt x="1183814" y="2866478"/>
                  <a:pt x="1183513" y="2888074"/>
                  <a:pt x="1182712" y="2908668"/>
                </a:cubicBezTo>
                <a:cubicBezTo>
                  <a:pt x="1181911" y="2929297"/>
                  <a:pt x="1179709" y="2950759"/>
                  <a:pt x="1176035" y="2973156"/>
                </a:cubicBezTo>
                <a:cubicBezTo>
                  <a:pt x="1169060" y="2995988"/>
                  <a:pt x="1165889" y="3020354"/>
                  <a:pt x="1166523" y="3046223"/>
                </a:cubicBezTo>
                <a:cubicBezTo>
                  <a:pt x="1167157" y="3072091"/>
                  <a:pt x="1167792" y="3098461"/>
                  <a:pt x="1168425" y="3125364"/>
                </a:cubicBezTo>
                <a:cubicBezTo>
                  <a:pt x="1168258" y="3140951"/>
                  <a:pt x="1166658" y="3157508"/>
                  <a:pt x="1163652" y="3174998"/>
                </a:cubicBezTo>
                <a:cubicBezTo>
                  <a:pt x="1160648" y="3192490"/>
                  <a:pt x="1157144" y="3209044"/>
                  <a:pt x="1153173" y="3224634"/>
                </a:cubicBezTo>
                <a:lnTo>
                  <a:pt x="1153173" y="3290504"/>
                </a:lnTo>
                <a:lnTo>
                  <a:pt x="1158609" y="3294912"/>
                </a:lnTo>
                <a:lnTo>
                  <a:pt x="1159141" y="3294865"/>
                </a:lnTo>
                <a:lnTo>
                  <a:pt x="1156873" y="3303805"/>
                </a:lnTo>
                <a:cubicBezTo>
                  <a:pt x="1149970" y="3341273"/>
                  <a:pt x="1149496" y="3380025"/>
                  <a:pt x="1146904" y="3415720"/>
                </a:cubicBezTo>
                <a:cubicBezTo>
                  <a:pt x="1143048" y="3473885"/>
                  <a:pt x="1145587" y="3526681"/>
                  <a:pt x="1142731" y="3583614"/>
                </a:cubicBezTo>
                <a:cubicBezTo>
                  <a:pt x="1141792" y="3637675"/>
                  <a:pt x="1139854" y="3692970"/>
                  <a:pt x="1137478" y="3752334"/>
                </a:cubicBezTo>
                <a:cubicBezTo>
                  <a:pt x="1133102" y="3801565"/>
                  <a:pt x="1130892" y="3848128"/>
                  <a:pt x="1127062" y="3902228"/>
                </a:cubicBezTo>
                <a:cubicBezTo>
                  <a:pt x="1125856" y="3909762"/>
                  <a:pt x="1125854" y="3934959"/>
                  <a:pt x="1129499" y="3908290"/>
                </a:cubicBezTo>
                <a:cubicBezTo>
                  <a:pt x="1129748" y="3895893"/>
                  <a:pt x="1130749" y="3882061"/>
                  <a:pt x="1132396" y="3870458"/>
                </a:cubicBezTo>
                <a:cubicBezTo>
                  <a:pt x="1134602" y="3849093"/>
                  <a:pt x="1136576" y="3838093"/>
                  <a:pt x="1139017" y="3818960"/>
                </a:cubicBezTo>
                <a:cubicBezTo>
                  <a:pt x="1141951" y="3787629"/>
                  <a:pt x="1139643" y="3749663"/>
                  <a:pt x="1142330" y="3718131"/>
                </a:cubicBezTo>
                <a:cubicBezTo>
                  <a:pt x="1145227" y="3667701"/>
                  <a:pt x="1148436" y="3619907"/>
                  <a:pt x="1150541" y="3564408"/>
                </a:cubicBezTo>
                <a:cubicBezTo>
                  <a:pt x="1151268" y="3554442"/>
                  <a:pt x="1151229" y="3535342"/>
                  <a:pt x="1153477" y="3520478"/>
                </a:cubicBezTo>
                <a:cubicBezTo>
                  <a:pt x="1156123" y="3507641"/>
                  <a:pt x="1157434" y="3521644"/>
                  <a:pt x="1157393" y="3527739"/>
                </a:cubicBezTo>
                <a:cubicBezTo>
                  <a:pt x="1157392" y="3540339"/>
                  <a:pt x="1155224" y="3555606"/>
                  <a:pt x="1155224" y="3568205"/>
                </a:cubicBezTo>
                <a:cubicBezTo>
                  <a:pt x="1153599" y="3626136"/>
                  <a:pt x="1149704" y="3677799"/>
                  <a:pt x="1148532" y="3729629"/>
                </a:cubicBezTo>
                <a:cubicBezTo>
                  <a:pt x="1147386" y="3802592"/>
                  <a:pt x="1137079" y="3874255"/>
                  <a:pt x="1130017" y="3942420"/>
                </a:cubicBezTo>
                <a:cubicBezTo>
                  <a:pt x="1127641" y="3976589"/>
                  <a:pt x="1125913" y="4012983"/>
                  <a:pt x="1124016" y="4049583"/>
                </a:cubicBezTo>
                <a:cubicBezTo>
                  <a:pt x="1117226" y="4139079"/>
                  <a:pt x="1097796" y="4228544"/>
                  <a:pt x="1078447" y="4318414"/>
                </a:cubicBezTo>
                <a:cubicBezTo>
                  <a:pt x="1074388" y="4332489"/>
                  <a:pt x="1068803" y="4345328"/>
                  <a:pt x="1066600" y="4358322"/>
                </a:cubicBezTo>
                <a:lnTo>
                  <a:pt x="1065837" y="4369458"/>
                </a:lnTo>
                <a:lnTo>
                  <a:pt x="1065301" y="4369645"/>
                </a:lnTo>
                <a:cubicBezTo>
                  <a:pt x="1064886" y="4370159"/>
                  <a:pt x="1064963" y="4370818"/>
                  <a:pt x="1065703" y="4371418"/>
                </a:cubicBezTo>
                <a:lnTo>
                  <a:pt x="1065837" y="4369458"/>
                </a:lnTo>
                <a:lnTo>
                  <a:pt x="1067868" y="4368747"/>
                </a:lnTo>
                <a:cubicBezTo>
                  <a:pt x="1064703" y="4385249"/>
                  <a:pt x="1062016" y="4404182"/>
                  <a:pt x="1063495" y="4405380"/>
                </a:cubicBezTo>
                <a:cubicBezTo>
                  <a:pt x="1062016" y="4404182"/>
                  <a:pt x="1067179" y="4397812"/>
                  <a:pt x="1067179" y="4397812"/>
                </a:cubicBezTo>
                <a:cubicBezTo>
                  <a:pt x="1070177" y="4394114"/>
                  <a:pt x="1070138" y="4400211"/>
                  <a:pt x="1074302" y="4395074"/>
                </a:cubicBezTo>
                <a:cubicBezTo>
                  <a:pt x="1075821" y="4390178"/>
                  <a:pt x="1079467" y="4376107"/>
                  <a:pt x="1082673" y="4366108"/>
                </a:cubicBezTo>
                <a:cubicBezTo>
                  <a:pt x="1086718" y="4350914"/>
                  <a:pt x="1090969" y="4335122"/>
                  <a:pt x="1095217" y="4319009"/>
                </a:cubicBezTo>
                <a:lnTo>
                  <a:pt x="1105688" y="4278061"/>
                </a:lnTo>
                <a:lnTo>
                  <a:pt x="1104086" y="4288499"/>
                </a:lnTo>
                <a:cubicBezTo>
                  <a:pt x="1100103" y="4306636"/>
                  <a:pt x="1095256" y="4324329"/>
                  <a:pt x="1090351" y="4341463"/>
                </a:cubicBezTo>
                <a:cubicBezTo>
                  <a:pt x="1080293" y="4375534"/>
                  <a:pt x="1073921" y="4414632"/>
                  <a:pt x="1064424" y="4451539"/>
                </a:cubicBezTo>
                <a:cubicBezTo>
                  <a:pt x="1058636" y="4471022"/>
                  <a:pt x="1053487" y="4490600"/>
                  <a:pt x="1048343" y="4509413"/>
                </a:cubicBezTo>
                <a:cubicBezTo>
                  <a:pt x="1043200" y="4528228"/>
                  <a:pt x="1038061" y="4546279"/>
                  <a:pt x="1032294" y="4562715"/>
                </a:cubicBezTo>
                <a:cubicBezTo>
                  <a:pt x="1036147" y="4542344"/>
                  <a:pt x="1042077" y="4519911"/>
                  <a:pt x="1048409" y="4499506"/>
                </a:cubicBezTo>
                <a:lnTo>
                  <a:pt x="1053096" y="4478107"/>
                </a:lnTo>
                <a:cubicBezTo>
                  <a:pt x="1049891" y="4475511"/>
                  <a:pt x="1044247" y="4492045"/>
                  <a:pt x="1043727" y="4495710"/>
                </a:cubicBezTo>
                <a:cubicBezTo>
                  <a:pt x="1029543" y="4541416"/>
                  <a:pt x="1020005" y="4597018"/>
                  <a:pt x="1003471" y="4636053"/>
                </a:cubicBezTo>
                <a:cubicBezTo>
                  <a:pt x="1009366" y="4594521"/>
                  <a:pt x="1027858" y="4546519"/>
                  <a:pt x="1036396" y="4504750"/>
                </a:cubicBezTo>
                <a:cubicBezTo>
                  <a:pt x="1033916" y="4517381"/>
                  <a:pt x="1039602" y="4494750"/>
                  <a:pt x="1036877" y="4494584"/>
                </a:cubicBezTo>
                <a:cubicBezTo>
                  <a:pt x="1031920" y="4494650"/>
                  <a:pt x="1034917" y="4503551"/>
                  <a:pt x="1034917" y="4503551"/>
                </a:cubicBezTo>
                <a:cubicBezTo>
                  <a:pt x="1027567" y="4528236"/>
                  <a:pt x="1020799" y="4552204"/>
                  <a:pt x="1013931" y="4575537"/>
                </a:cubicBezTo>
                <a:lnTo>
                  <a:pt x="999423" y="4621381"/>
                </a:lnTo>
                <a:lnTo>
                  <a:pt x="999524" y="4614486"/>
                </a:lnTo>
                <a:lnTo>
                  <a:pt x="999498" y="4614184"/>
                </a:lnTo>
                <a:lnTo>
                  <a:pt x="999997" y="4612122"/>
                </a:lnTo>
                <a:cubicBezTo>
                  <a:pt x="1001682" y="4607019"/>
                  <a:pt x="1010366" y="4580691"/>
                  <a:pt x="1008887" y="4579492"/>
                </a:cubicBezTo>
                <a:cubicBezTo>
                  <a:pt x="1004203" y="4575694"/>
                  <a:pt x="996999" y="4603222"/>
                  <a:pt x="998999" y="4600758"/>
                </a:cubicBezTo>
                <a:lnTo>
                  <a:pt x="998410" y="4603104"/>
                </a:lnTo>
                <a:lnTo>
                  <a:pt x="995864" y="4600603"/>
                </a:lnTo>
                <a:cubicBezTo>
                  <a:pt x="995232" y="4601821"/>
                  <a:pt x="994830" y="4604813"/>
                  <a:pt x="994569" y="4608620"/>
                </a:cubicBezTo>
                <a:lnTo>
                  <a:pt x="994232" y="4618391"/>
                </a:lnTo>
                <a:lnTo>
                  <a:pt x="992148" y="4624827"/>
                </a:lnTo>
                <a:cubicBezTo>
                  <a:pt x="987669" y="4627327"/>
                  <a:pt x="994521" y="4603256"/>
                  <a:pt x="994521" y="4603256"/>
                </a:cubicBezTo>
                <a:cubicBezTo>
                  <a:pt x="1008369" y="4557961"/>
                  <a:pt x="1018387" y="4517388"/>
                  <a:pt x="1028964" y="4479654"/>
                </a:cubicBezTo>
                <a:cubicBezTo>
                  <a:pt x="1029484" y="4475991"/>
                  <a:pt x="1043979" y="4432921"/>
                  <a:pt x="1038295" y="4430355"/>
                </a:cubicBezTo>
                <a:cubicBezTo>
                  <a:pt x="1034339" y="4429189"/>
                  <a:pt x="1027447" y="4459357"/>
                  <a:pt x="1035857" y="4436890"/>
                </a:cubicBezTo>
                <a:cubicBezTo>
                  <a:pt x="1024801" y="4472194"/>
                  <a:pt x="1016910" y="4503591"/>
                  <a:pt x="1007100" y="4537861"/>
                </a:cubicBezTo>
                <a:cubicBezTo>
                  <a:pt x="1006100" y="4539095"/>
                  <a:pt x="1000247" y="4574529"/>
                  <a:pt x="996602" y="4576001"/>
                </a:cubicBezTo>
                <a:cubicBezTo>
                  <a:pt x="989920" y="4574669"/>
                  <a:pt x="999729" y="4552997"/>
                  <a:pt x="999729" y="4552997"/>
                </a:cubicBezTo>
                <a:cubicBezTo>
                  <a:pt x="1011265" y="4507530"/>
                  <a:pt x="1016638" y="4482260"/>
                  <a:pt x="1028655" y="4439223"/>
                </a:cubicBezTo>
                <a:cubicBezTo>
                  <a:pt x="1029174" y="4435560"/>
                  <a:pt x="1041918" y="4395155"/>
                  <a:pt x="1037713" y="4393790"/>
                </a:cubicBezTo>
                <a:cubicBezTo>
                  <a:pt x="1034069" y="4395261"/>
                  <a:pt x="1029381" y="4429257"/>
                  <a:pt x="1029901" y="4425592"/>
                </a:cubicBezTo>
                <a:cubicBezTo>
                  <a:pt x="1025696" y="4436826"/>
                  <a:pt x="1024491" y="4444360"/>
                  <a:pt x="1019366" y="4457230"/>
                </a:cubicBezTo>
                <a:cubicBezTo>
                  <a:pt x="1020573" y="4437099"/>
                  <a:pt x="1029863" y="4419092"/>
                  <a:pt x="1032549" y="4400159"/>
                </a:cubicBezTo>
                <a:cubicBezTo>
                  <a:pt x="1034069" y="4395261"/>
                  <a:pt x="1031551" y="4388792"/>
                  <a:pt x="1032758" y="4381259"/>
                </a:cubicBezTo>
                <a:cubicBezTo>
                  <a:pt x="1033799" y="4361332"/>
                  <a:pt x="1042817" y="4334591"/>
                  <a:pt x="1045503" y="4315657"/>
                </a:cubicBezTo>
                <a:cubicBezTo>
                  <a:pt x="1045296" y="4321959"/>
                  <a:pt x="1047462" y="4306691"/>
                  <a:pt x="1045984" y="4305492"/>
                </a:cubicBezTo>
                <a:cubicBezTo>
                  <a:pt x="1041301" y="4301694"/>
                  <a:pt x="1041338" y="4320794"/>
                  <a:pt x="1040338" y="4322027"/>
                </a:cubicBezTo>
                <a:cubicBezTo>
                  <a:pt x="1029115" y="4370133"/>
                  <a:pt x="1019057" y="4416800"/>
                  <a:pt x="1004561" y="4459870"/>
                </a:cubicBezTo>
                <a:cubicBezTo>
                  <a:pt x="1009729" y="4415707"/>
                  <a:pt x="1025948" y="4386634"/>
                  <a:pt x="1030283" y="4343498"/>
                </a:cubicBezTo>
                <a:cubicBezTo>
                  <a:pt x="1032008" y="4344897"/>
                  <a:pt x="1030973" y="4314434"/>
                  <a:pt x="1027327" y="4328502"/>
                </a:cubicBezTo>
                <a:cubicBezTo>
                  <a:pt x="1015103" y="4377841"/>
                  <a:pt x="1005731" y="4420639"/>
                  <a:pt x="992716" y="4464908"/>
                </a:cubicBezTo>
                <a:cubicBezTo>
                  <a:pt x="989590" y="4475312"/>
                  <a:pt x="980013" y="4499216"/>
                  <a:pt x="984387" y="4475180"/>
                </a:cubicBezTo>
                <a:cubicBezTo>
                  <a:pt x="990278" y="4446247"/>
                  <a:pt x="995613" y="4414477"/>
                  <a:pt x="1003504" y="4383078"/>
                </a:cubicBezTo>
                <a:cubicBezTo>
                  <a:pt x="1005462" y="4374111"/>
                  <a:pt x="1012042" y="4341308"/>
                  <a:pt x="1004190" y="4366610"/>
                </a:cubicBezTo>
                <a:cubicBezTo>
                  <a:pt x="997340" y="4390679"/>
                  <a:pt x="991030" y="4417232"/>
                  <a:pt x="984900" y="4443120"/>
                </a:cubicBezTo>
                <a:lnTo>
                  <a:pt x="977478" y="4474047"/>
                </a:lnTo>
                <a:lnTo>
                  <a:pt x="975550" y="4459639"/>
                </a:lnTo>
                <a:cubicBezTo>
                  <a:pt x="968303" y="4440664"/>
                  <a:pt x="968762" y="4465028"/>
                  <a:pt x="970177" y="4480771"/>
                </a:cubicBezTo>
                <a:lnTo>
                  <a:pt x="970368" y="4501675"/>
                </a:lnTo>
                <a:lnTo>
                  <a:pt x="966688" y="4515653"/>
                </a:lnTo>
                <a:lnTo>
                  <a:pt x="966251" y="4517339"/>
                </a:lnTo>
                <a:lnTo>
                  <a:pt x="965673" y="4508979"/>
                </a:lnTo>
                <a:cubicBezTo>
                  <a:pt x="964841" y="4497723"/>
                  <a:pt x="964215" y="4486569"/>
                  <a:pt x="964582" y="4475905"/>
                </a:cubicBezTo>
                <a:cubicBezTo>
                  <a:pt x="964009" y="4451835"/>
                  <a:pt x="967896" y="4423322"/>
                  <a:pt x="965342" y="4398272"/>
                </a:cubicBezTo>
                <a:cubicBezTo>
                  <a:pt x="963580" y="4371164"/>
                  <a:pt x="961839" y="4407384"/>
                  <a:pt x="960943" y="4421983"/>
                </a:cubicBezTo>
                <a:cubicBezTo>
                  <a:pt x="960047" y="4436583"/>
                  <a:pt x="958691" y="4453404"/>
                  <a:pt x="959203" y="4458203"/>
                </a:cubicBezTo>
                <a:cubicBezTo>
                  <a:pt x="957848" y="4461731"/>
                  <a:pt x="955023" y="4469081"/>
                  <a:pt x="954345" y="4470845"/>
                </a:cubicBezTo>
                <a:cubicBezTo>
                  <a:pt x="954293" y="4477116"/>
                  <a:pt x="955483" y="4480153"/>
                  <a:pt x="956438" y="4484823"/>
                </a:cubicBezTo>
                <a:cubicBezTo>
                  <a:pt x="955761" y="4486586"/>
                  <a:pt x="951302" y="4491030"/>
                  <a:pt x="951466" y="4497757"/>
                </a:cubicBezTo>
                <a:cubicBezTo>
                  <a:pt x="951413" y="4504028"/>
                  <a:pt x="954810" y="4520750"/>
                  <a:pt x="952499" y="4532901"/>
                </a:cubicBezTo>
                <a:cubicBezTo>
                  <a:pt x="949456" y="4553085"/>
                  <a:pt x="947067" y="4521469"/>
                  <a:pt x="947234" y="4514904"/>
                </a:cubicBezTo>
                <a:cubicBezTo>
                  <a:pt x="945765" y="4505434"/>
                  <a:pt x="947174" y="4495635"/>
                  <a:pt x="946661" y="4490833"/>
                </a:cubicBezTo>
                <a:cubicBezTo>
                  <a:pt x="945358" y="4488090"/>
                  <a:pt x="941064" y="4485968"/>
                  <a:pt x="940440" y="4481462"/>
                </a:cubicBezTo>
                <a:cubicBezTo>
                  <a:pt x="938119" y="4474718"/>
                  <a:pt x="938439" y="4462895"/>
                  <a:pt x="939430" y="4450092"/>
                </a:cubicBezTo>
                <a:lnTo>
                  <a:pt x="942441" y="4412972"/>
                </a:lnTo>
                <a:lnTo>
                  <a:pt x="942465" y="4413785"/>
                </a:lnTo>
                <a:lnTo>
                  <a:pt x="942493" y="4415741"/>
                </a:lnTo>
                <a:cubicBezTo>
                  <a:pt x="942505" y="4416101"/>
                  <a:pt x="942514" y="4415905"/>
                  <a:pt x="942510" y="4415309"/>
                </a:cubicBezTo>
                <a:lnTo>
                  <a:pt x="942465" y="4413785"/>
                </a:lnTo>
                <a:lnTo>
                  <a:pt x="942451" y="4412842"/>
                </a:lnTo>
                <a:lnTo>
                  <a:pt x="942441" y="4412972"/>
                </a:lnTo>
                <a:lnTo>
                  <a:pt x="942297" y="4408131"/>
                </a:lnTo>
                <a:cubicBezTo>
                  <a:pt x="941992" y="4401769"/>
                  <a:pt x="941284" y="4393898"/>
                  <a:pt x="939732" y="4394355"/>
                </a:cubicBezTo>
                <a:cubicBezTo>
                  <a:pt x="935091" y="4394160"/>
                  <a:pt x="939627" y="4420191"/>
                  <a:pt x="939627" y="4420191"/>
                </a:cubicBezTo>
                <a:cubicBezTo>
                  <a:pt x="938051" y="4449846"/>
                  <a:pt x="938624" y="4473918"/>
                  <a:pt x="937840" y="4501515"/>
                </a:cubicBezTo>
                <a:cubicBezTo>
                  <a:pt x="937674" y="4508081"/>
                  <a:pt x="934850" y="4515430"/>
                  <a:pt x="933328" y="4525522"/>
                </a:cubicBezTo>
                <a:cubicBezTo>
                  <a:pt x="933110" y="4538358"/>
                  <a:pt x="936046" y="4544007"/>
                  <a:pt x="931240" y="4550377"/>
                </a:cubicBezTo>
                <a:cubicBezTo>
                  <a:pt x="926782" y="4554819"/>
                  <a:pt x="920838" y="4551881"/>
                  <a:pt x="919482" y="4555409"/>
                </a:cubicBezTo>
                <a:cubicBezTo>
                  <a:pt x="915980" y="4564521"/>
                  <a:pt x="920349" y="4597116"/>
                  <a:pt x="920461" y="4610114"/>
                </a:cubicBezTo>
                <a:lnTo>
                  <a:pt x="920786" y="4631164"/>
                </a:lnTo>
                <a:lnTo>
                  <a:pt x="919481" y="4633331"/>
                </a:lnTo>
                <a:lnTo>
                  <a:pt x="916306" y="4639888"/>
                </a:lnTo>
                <a:lnTo>
                  <a:pt x="915986" y="4633133"/>
                </a:lnTo>
                <a:cubicBezTo>
                  <a:pt x="914709" y="4600799"/>
                  <a:pt x="913411" y="4567624"/>
                  <a:pt x="911281" y="4531764"/>
                </a:cubicBezTo>
                <a:cubicBezTo>
                  <a:pt x="911333" y="4525492"/>
                  <a:pt x="910248" y="4509913"/>
                  <a:pt x="909624" y="4492113"/>
                </a:cubicBezTo>
                <a:cubicBezTo>
                  <a:pt x="909788" y="4485550"/>
                  <a:pt x="909322" y="4435644"/>
                  <a:pt x="906557" y="4462262"/>
                </a:cubicBezTo>
                <a:cubicBezTo>
                  <a:pt x="904027" y="4487249"/>
                  <a:pt x="904464" y="4448285"/>
                  <a:pt x="903838" y="4443776"/>
                </a:cubicBezTo>
                <a:cubicBezTo>
                  <a:pt x="902647" y="4440739"/>
                  <a:pt x="896426" y="4431368"/>
                  <a:pt x="893766" y="4432151"/>
                </a:cubicBezTo>
                <a:cubicBezTo>
                  <a:pt x="893088" y="4433915"/>
                  <a:pt x="894067" y="4488622"/>
                  <a:pt x="893901" y="4495187"/>
                </a:cubicBezTo>
                <a:cubicBezTo>
                  <a:pt x="892328" y="4511549"/>
                  <a:pt x="891650" y="4526607"/>
                  <a:pt x="889450" y="4538463"/>
                </a:cubicBezTo>
                <a:cubicBezTo>
                  <a:pt x="888771" y="4540225"/>
                  <a:pt x="884644" y="4544831"/>
                  <a:pt x="883966" y="4546596"/>
                </a:cubicBezTo>
                <a:cubicBezTo>
                  <a:pt x="879620" y="4564036"/>
                  <a:pt x="891732" y="4595911"/>
                  <a:pt x="884780" y="4594574"/>
                </a:cubicBezTo>
                <a:cubicBezTo>
                  <a:pt x="884780" y="4594574"/>
                  <a:pt x="882851" y="4587323"/>
                  <a:pt x="880245" y="4581837"/>
                </a:cubicBezTo>
                <a:lnTo>
                  <a:pt x="881247" y="4582492"/>
                </a:lnTo>
                <a:lnTo>
                  <a:pt x="881547" y="4584581"/>
                </a:lnTo>
                <a:cubicBezTo>
                  <a:pt x="881887" y="4583699"/>
                  <a:pt x="882056" y="4583258"/>
                  <a:pt x="881893" y="4582915"/>
                </a:cubicBezTo>
                <a:lnTo>
                  <a:pt x="881247" y="4582492"/>
                </a:lnTo>
                <a:lnTo>
                  <a:pt x="880697" y="4578656"/>
                </a:lnTo>
                <a:lnTo>
                  <a:pt x="881051" y="4576159"/>
                </a:lnTo>
                <a:cubicBezTo>
                  <a:pt x="880996" y="4574513"/>
                  <a:pt x="880758" y="4573345"/>
                  <a:pt x="880758" y="4573345"/>
                </a:cubicBezTo>
                <a:cubicBezTo>
                  <a:pt x="880758" y="4573345"/>
                  <a:pt x="874814" y="4570407"/>
                  <a:pt x="873970" y="4565442"/>
                </a:cubicBezTo>
                <a:cubicBezTo>
                  <a:pt x="870851" y="4555155"/>
                  <a:pt x="873617" y="4528536"/>
                  <a:pt x="872478" y="4519229"/>
                </a:cubicBezTo>
                <a:cubicBezTo>
                  <a:pt x="873157" y="4517464"/>
                  <a:pt x="868864" y="4515342"/>
                  <a:pt x="867561" y="4512599"/>
                </a:cubicBezTo>
                <a:cubicBezTo>
                  <a:pt x="863138" y="4499568"/>
                  <a:pt x="867997" y="4473634"/>
                  <a:pt x="866583" y="4457892"/>
                </a:cubicBezTo>
                <a:cubicBezTo>
                  <a:pt x="867591" y="4442998"/>
                  <a:pt x="869956" y="4424578"/>
                  <a:pt x="868593" y="4402565"/>
                </a:cubicBezTo>
                <a:cubicBezTo>
                  <a:pt x="868593" y="4402565"/>
                  <a:pt x="868080" y="4397764"/>
                  <a:pt x="865769" y="4396622"/>
                </a:cubicBezTo>
                <a:cubicBezTo>
                  <a:pt x="859659" y="4400247"/>
                  <a:pt x="863629" y="4441040"/>
                  <a:pt x="862786" y="4449368"/>
                </a:cubicBezTo>
                <a:cubicBezTo>
                  <a:pt x="859919" y="4494652"/>
                  <a:pt x="859736" y="4539601"/>
                  <a:pt x="860698" y="4584768"/>
                </a:cubicBezTo>
                <a:lnTo>
                  <a:pt x="863116" y="4653902"/>
                </a:lnTo>
                <a:lnTo>
                  <a:pt x="861181" y="4658379"/>
                </a:lnTo>
                <a:lnTo>
                  <a:pt x="857278" y="4669123"/>
                </a:lnTo>
                <a:lnTo>
                  <a:pt x="855047" y="4647390"/>
                </a:lnTo>
                <a:lnTo>
                  <a:pt x="854076" y="4668464"/>
                </a:lnTo>
                <a:lnTo>
                  <a:pt x="849124" y="4667203"/>
                </a:lnTo>
                <a:cubicBezTo>
                  <a:pt x="850289" y="4665766"/>
                  <a:pt x="851289" y="4664533"/>
                  <a:pt x="851289" y="4664533"/>
                </a:cubicBezTo>
                <a:cubicBezTo>
                  <a:pt x="845918" y="4664606"/>
                  <a:pt x="847399" y="4665805"/>
                  <a:pt x="849124" y="4667203"/>
                </a:cubicBezTo>
                <a:lnTo>
                  <a:pt x="847146" y="4674252"/>
                </a:lnTo>
                <a:lnTo>
                  <a:pt x="845636" y="4653779"/>
                </a:lnTo>
                <a:lnTo>
                  <a:pt x="846161" y="4647404"/>
                </a:lnTo>
                <a:cubicBezTo>
                  <a:pt x="846435" y="4645358"/>
                  <a:pt x="846758" y="4644173"/>
                  <a:pt x="847127" y="4644473"/>
                </a:cubicBezTo>
                <a:lnTo>
                  <a:pt x="844985" y="4644957"/>
                </a:lnTo>
                <a:lnTo>
                  <a:pt x="842966" y="4617565"/>
                </a:lnTo>
                <a:lnTo>
                  <a:pt x="844788" y="4609546"/>
                </a:lnTo>
                <a:cubicBezTo>
                  <a:pt x="846036" y="4604472"/>
                  <a:pt x="847577" y="4598699"/>
                  <a:pt x="849710" y="4591404"/>
                </a:cubicBezTo>
                <a:cubicBezTo>
                  <a:pt x="850230" y="4587740"/>
                  <a:pt x="859767" y="4557336"/>
                  <a:pt x="852918" y="4568808"/>
                </a:cubicBezTo>
                <a:cubicBezTo>
                  <a:pt x="848233" y="4577609"/>
                  <a:pt x="844860" y="4600412"/>
                  <a:pt x="842340" y="4606542"/>
                </a:cubicBezTo>
                <a:lnTo>
                  <a:pt x="842183" y="4606947"/>
                </a:lnTo>
                <a:lnTo>
                  <a:pt x="841632" y="4599480"/>
                </a:lnTo>
                <a:cubicBezTo>
                  <a:pt x="836473" y="4555650"/>
                  <a:pt x="844887" y="4514333"/>
                  <a:pt x="837747" y="4469525"/>
                </a:cubicBezTo>
                <a:cubicBezTo>
                  <a:pt x="836854" y="4477216"/>
                  <a:pt x="837240" y="4487901"/>
                  <a:pt x="835221" y="4485297"/>
                </a:cubicBezTo>
                <a:lnTo>
                  <a:pt x="832561" y="4478425"/>
                </a:lnTo>
                <a:lnTo>
                  <a:pt x="841058" y="4439331"/>
                </a:lnTo>
                <a:lnTo>
                  <a:pt x="831704" y="4468033"/>
                </a:lnTo>
                <a:lnTo>
                  <a:pt x="831592" y="4466099"/>
                </a:lnTo>
                <a:cubicBezTo>
                  <a:pt x="831008" y="4450889"/>
                  <a:pt x="830417" y="4427508"/>
                  <a:pt x="827321" y="4420993"/>
                </a:cubicBezTo>
                <a:cubicBezTo>
                  <a:pt x="821453" y="4448526"/>
                  <a:pt x="824226" y="4460741"/>
                  <a:pt x="822138" y="4485596"/>
                </a:cubicBezTo>
                <a:cubicBezTo>
                  <a:pt x="821188" y="4519758"/>
                  <a:pt x="819992" y="4491181"/>
                  <a:pt x="814561" y="4479751"/>
                </a:cubicBezTo>
                <a:cubicBezTo>
                  <a:pt x="810433" y="4471064"/>
                  <a:pt x="817333" y="4491964"/>
                  <a:pt x="811736" y="4487100"/>
                </a:cubicBezTo>
                <a:cubicBezTo>
                  <a:pt x="806140" y="4482235"/>
                  <a:pt x="811163" y="4463028"/>
                  <a:pt x="810026" y="4453722"/>
                </a:cubicBezTo>
                <a:cubicBezTo>
                  <a:pt x="811216" y="4443466"/>
                  <a:pt x="813417" y="4431609"/>
                  <a:pt x="810975" y="4419559"/>
                </a:cubicBezTo>
                <a:cubicBezTo>
                  <a:pt x="810975" y="4419559"/>
                  <a:pt x="806683" y="4417436"/>
                  <a:pt x="805379" y="4414692"/>
                </a:cubicBezTo>
                <a:cubicBezTo>
                  <a:pt x="804867" y="4409892"/>
                  <a:pt x="803668" y="4381314"/>
                  <a:pt x="803834" y="4374748"/>
                </a:cubicBezTo>
                <a:cubicBezTo>
                  <a:pt x="797154" y="4341012"/>
                  <a:pt x="798132" y="4395717"/>
                  <a:pt x="796610" y="4405810"/>
                </a:cubicBezTo>
                <a:cubicBezTo>
                  <a:pt x="796558" y="4425374"/>
                  <a:pt x="797643" y="4440953"/>
                  <a:pt x="794818" y="4448302"/>
                </a:cubicBezTo>
                <a:cubicBezTo>
                  <a:pt x="790585" y="4478741"/>
                  <a:pt x="791834" y="4501048"/>
                  <a:pt x="787270" y="4531326"/>
                </a:cubicBezTo>
                <a:cubicBezTo>
                  <a:pt x="783414" y="4503532"/>
                  <a:pt x="787924" y="4479526"/>
                  <a:pt x="786727" y="4450949"/>
                </a:cubicBezTo>
                <a:cubicBezTo>
                  <a:pt x="786728" y="4437656"/>
                  <a:pt x="789605" y="4424035"/>
                  <a:pt x="784174" y="4412605"/>
                </a:cubicBezTo>
                <a:cubicBezTo>
                  <a:pt x="780890" y="4408883"/>
                  <a:pt x="778909" y="4407903"/>
                  <a:pt x="777953" y="4403233"/>
                </a:cubicBezTo>
                <a:cubicBezTo>
                  <a:pt x="775511" y="4391182"/>
                  <a:pt x="782465" y="4379226"/>
                  <a:pt x="780702" y="4365411"/>
                </a:cubicBezTo>
                <a:cubicBezTo>
                  <a:pt x="780024" y="4367175"/>
                  <a:pt x="768996" y="4364173"/>
                  <a:pt x="769787" y="4362115"/>
                </a:cubicBezTo>
                <a:cubicBezTo>
                  <a:pt x="764868" y="4355484"/>
                  <a:pt x="778201" y="4320798"/>
                  <a:pt x="768642" y="4313974"/>
                </a:cubicBezTo>
                <a:cubicBezTo>
                  <a:pt x="768642" y="4313974"/>
                  <a:pt x="768375" y="4313841"/>
                  <a:pt x="768038" y="4313675"/>
                </a:cubicBezTo>
                <a:lnTo>
                  <a:pt x="767284" y="4313302"/>
                </a:lnTo>
                <a:lnTo>
                  <a:pt x="766831" y="4313077"/>
                </a:lnTo>
                <a:cubicBezTo>
                  <a:pt x="766631" y="4312978"/>
                  <a:pt x="766765" y="4313044"/>
                  <a:pt x="767032" y="4313178"/>
                </a:cubicBezTo>
                <a:lnTo>
                  <a:pt x="767284" y="4313302"/>
                </a:lnTo>
                <a:lnTo>
                  <a:pt x="768642" y="4313974"/>
                </a:lnTo>
                <a:cubicBezTo>
                  <a:pt x="763106" y="4328377"/>
                  <a:pt x="768536" y="4339808"/>
                  <a:pt x="765547" y="4353722"/>
                </a:cubicBezTo>
                <a:lnTo>
                  <a:pt x="762013" y="4385707"/>
                </a:lnTo>
                <a:lnTo>
                  <a:pt x="773091" y="4469607"/>
                </a:lnTo>
                <a:cubicBezTo>
                  <a:pt x="784846" y="4570548"/>
                  <a:pt x="793763" y="4667464"/>
                  <a:pt x="796540" y="4751982"/>
                </a:cubicBezTo>
                <a:cubicBezTo>
                  <a:pt x="789891" y="4720049"/>
                  <a:pt x="784813" y="4682514"/>
                  <a:pt x="779936" y="4642465"/>
                </a:cubicBezTo>
                <a:lnTo>
                  <a:pt x="774105" y="4595282"/>
                </a:lnTo>
                <a:lnTo>
                  <a:pt x="772094" y="4566555"/>
                </a:lnTo>
                <a:lnTo>
                  <a:pt x="769883" y="4561080"/>
                </a:lnTo>
                <a:lnTo>
                  <a:pt x="764546" y="4517873"/>
                </a:lnTo>
                <a:cubicBezTo>
                  <a:pt x="759882" y="4472411"/>
                  <a:pt x="753471" y="4429263"/>
                  <a:pt x="745602" y="4387560"/>
                </a:cubicBezTo>
                <a:lnTo>
                  <a:pt x="744770" y="4383905"/>
                </a:lnTo>
                <a:lnTo>
                  <a:pt x="741924" y="4389620"/>
                </a:lnTo>
                <a:cubicBezTo>
                  <a:pt x="740934" y="4389130"/>
                  <a:pt x="741002" y="4381029"/>
                  <a:pt x="741317" y="4373051"/>
                </a:cubicBezTo>
                <a:lnTo>
                  <a:pt x="741784" y="4363920"/>
                </a:lnTo>
                <a:lnTo>
                  <a:pt x="740447" y="4336472"/>
                </a:lnTo>
                <a:lnTo>
                  <a:pt x="739273" y="4348210"/>
                </a:lnTo>
                <a:cubicBezTo>
                  <a:pt x="738435" y="4357547"/>
                  <a:pt x="737701" y="4365842"/>
                  <a:pt x="736712" y="4365353"/>
                </a:cubicBezTo>
                <a:cubicBezTo>
                  <a:pt x="736216" y="4365108"/>
                  <a:pt x="735636" y="4362656"/>
                  <a:pt x="734998" y="4359635"/>
                </a:cubicBezTo>
                <a:lnTo>
                  <a:pt x="734437" y="4357150"/>
                </a:lnTo>
                <a:lnTo>
                  <a:pt x="740156" y="4330512"/>
                </a:lnTo>
                <a:lnTo>
                  <a:pt x="739796" y="4323119"/>
                </a:lnTo>
                <a:lnTo>
                  <a:pt x="736224" y="4333372"/>
                </a:lnTo>
                <a:lnTo>
                  <a:pt x="732082" y="4349457"/>
                </a:lnTo>
                <a:lnTo>
                  <a:pt x="730704" y="4347773"/>
                </a:lnTo>
                <a:cubicBezTo>
                  <a:pt x="729946" y="4349022"/>
                  <a:pt x="729188" y="4352977"/>
                  <a:pt x="728456" y="4361271"/>
                </a:cubicBezTo>
                <a:lnTo>
                  <a:pt x="728198" y="4364497"/>
                </a:lnTo>
                <a:lnTo>
                  <a:pt x="723334" y="4383233"/>
                </a:lnTo>
                <a:cubicBezTo>
                  <a:pt x="720917" y="4391510"/>
                  <a:pt x="718115" y="4399753"/>
                  <a:pt x="714550" y="4407929"/>
                </a:cubicBezTo>
                <a:lnTo>
                  <a:pt x="715066" y="4404464"/>
                </a:lnTo>
                <a:lnTo>
                  <a:pt x="703474" y="4446186"/>
                </a:lnTo>
                <a:cubicBezTo>
                  <a:pt x="698330" y="4464999"/>
                  <a:pt x="693192" y="4483052"/>
                  <a:pt x="687423" y="4499488"/>
                </a:cubicBezTo>
                <a:cubicBezTo>
                  <a:pt x="691276" y="4479117"/>
                  <a:pt x="697209" y="4456684"/>
                  <a:pt x="703540" y="4436278"/>
                </a:cubicBezTo>
                <a:lnTo>
                  <a:pt x="708224" y="4414880"/>
                </a:lnTo>
                <a:cubicBezTo>
                  <a:pt x="707424" y="4414230"/>
                  <a:pt x="706471" y="4414778"/>
                  <a:pt x="705483" y="4416020"/>
                </a:cubicBezTo>
                <a:lnTo>
                  <a:pt x="705038" y="4416821"/>
                </a:lnTo>
                <a:lnTo>
                  <a:pt x="703308" y="4423495"/>
                </a:lnTo>
                <a:lnTo>
                  <a:pt x="703310" y="4420554"/>
                </a:lnTo>
                <a:lnTo>
                  <a:pt x="703322" y="4419913"/>
                </a:lnTo>
                <a:lnTo>
                  <a:pt x="702533" y="4421332"/>
                </a:lnTo>
                <a:cubicBezTo>
                  <a:pt x="700658" y="4425600"/>
                  <a:pt x="699117" y="4430649"/>
                  <a:pt x="698857" y="4432481"/>
                </a:cubicBezTo>
                <a:cubicBezTo>
                  <a:pt x="684673" y="4478189"/>
                  <a:pt x="675134" y="4533790"/>
                  <a:pt x="658602" y="4572824"/>
                </a:cubicBezTo>
                <a:cubicBezTo>
                  <a:pt x="664495" y="4531293"/>
                  <a:pt x="682988" y="4483292"/>
                  <a:pt x="691527" y="4441522"/>
                </a:cubicBezTo>
                <a:cubicBezTo>
                  <a:pt x="689047" y="4454154"/>
                  <a:pt x="694733" y="4431522"/>
                  <a:pt x="692007" y="4431356"/>
                </a:cubicBezTo>
                <a:cubicBezTo>
                  <a:pt x="687051" y="4431423"/>
                  <a:pt x="690047" y="4440322"/>
                  <a:pt x="690047" y="4440322"/>
                </a:cubicBezTo>
                <a:cubicBezTo>
                  <a:pt x="682697" y="4465009"/>
                  <a:pt x="675928" y="4488976"/>
                  <a:pt x="669062" y="4512308"/>
                </a:cubicBezTo>
                <a:lnTo>
                  <a:pt x="654553" y="4558153"/>
                </a:lnTo>
                <a:lnTo>
                  <a:pt x="654653" y="4551259"/>
                </a:lnTo>
                <a:lnTo>
                  <a:pt x="654628" y="4550956"/>
                </a:lnTo>
                <a:lnTo>
                  <a:pt x="655126" y="4548894"/>
                </a:lnTo>
                <a:cubicBezTo>
                  <a:pt x="656813" y="4543792"/>
                  <a:pt x="665495" y="4517463"/>
                  <a:pt x="664018" y="4516263"/>
                </a:cubicBezTo>
                <a:cubicBezTo>
                  <a:pt x="659333" y="4512467"/>
                  <a:pt x="652130" y="4539995"/>
                  <a:pt x="654128" y="4537529"/>
                </a:cubicBezTo>
                <a:lnTo>
                  <a:pt x="653541" y="4539875"/>
                </a:lnTo>
                <a:lnTo>
                  <a:pt x="650994" y="4537375"/>
                </a:lnTo>
                <a:cubicBezTo>
                  <a:pt x="650362" y="4538592"/>
                  <a:pt x="649959" y="4541587"/>
                  <a:pt x="649701" y="4545393"/>
                </a:cubicBezTo>
                <a:lnTo>
                  <a:pt x="649363" y="4555163"/>
                </a:lnTo>
                <a:lnTo>
                  <a:pt x="647278" y="4561600"/>
                </a:lnTo>
                <a:cubicBezTo>
                  <a:pt x="642799" y="4564098"/>
                  <a:pt x="649651" y="4540029"/>
                  <a:pt x="649651" y="4540029"/>
                </a:cubicBezTo>
                <a:cubicBezTo>
                  <a:pt x="663499" y="4494732"/>
                  <a:pt x="673517" y="4454162"/>
                  <a:pt x="684094" y="4416427"/>
                </a:cubicBezTo>
                <a:cubicBezTo>
                  <a:pt x="684289" y="4415052"/>
                  <a:pt x="686450" y="4408137"/>
                  <a:pt x="688773" y="4399895"/>
                </a:cubicBezTo>
                <a:lnTo>
                  <a:pt x="690551" y="4393342"/>
                </a:lnTo>
                <a:lnTo>
                  <a:pt x="690121" y="4393657"/>
                </a:lnTo>
                <a:cubicBezTo>
                  <a:pt x="688654" y="4394724"/>
                  <a:pt x="687095" y="4395811"/>
                  <a:pt x="685756" y="4396560"/>
                </a:cubicBezTo>
                <a:lnTo>
                  <a:pt x="684172" y="4397017"/>
                </a:lnTo>
                <a:lnTo>
                  <a:pt x="676140" y="4424535"/>
                </a:lnTo>
                <a:cubicBezTo>
                  <a:pt x="671559" y="4441082"/>
                  <a:pt x="667134" y="4457499"/>
                  <a:pt x="662229" y="4474633"/>
                </a:cubicBezTo>
                <a:cubicBezTo>
                  <a:pt x="661230" y="4475866"/>
                  <a:pt x="655377" y="4511301"/>
                  <a:pt x="651733" y="4512772"/>
                </a:cubicBezTo>
                <a:cubicBezTo>
                  <a:pt x="648392" y="4512108"/>
                  <a:pt x="649173" y="4506356"/>
                  <a:pt x="650789" y="4500772"/>
                </a:cubicBezTo>
                <a:lnTo>
                  <a:pt x="651556" y="4498570"/>
                </a:lnTo>
                <a:lnTo>
                  <a:pt x="651029" y="4494597"/>
                </a:lnTo>
                <a:cubicBezTo>
                  <a:pt x="650430" y="4486115"/>
                  <a:pt x="650415" y="4472677"/>
                  <a:pt x="650062" y="4470143"/>
                </a:cubicBezTo>
                <a:cubicBezTo>
                  <a:pt x="650002" y="4460842"/>
                  <a:pt x="649794" y="4453524"/>
                  <a:pt x="649497" y="4447124"/>
                </a:cubicBezTo>
                <a:lnTo>
                  <a:pt x="649288" y="4443777"/>
                </a:lnTo>
                <a:lnTo>
                  <a:pt x="655358" y="4419101"/>
                </a:lnTo>
                <a:lnTo>
                  <a:pt x="653106" y="4449957"/>
                </a:lnTo>
                <a:cubicBezTo>
                  <a:pt x="652558" y="4455984"/>
                  <a:pt x="654526" y="4473289"/>
                  <a:pt x="654618" y="4486568"/>
                </a:cubicBezTo>
                <a:lnTo>
                  <a:pt x="654347" y="4490952"/>
                </a:lnTo>
                <a:lnTo>
                  <a:pt x="654450" y="4490702"/>
                </a:lnTo>
                <a:cubicBezTo>
                  <a:pt x="654707" y="4490108"/>
                  <a:pt x="654860" y="4489769"/>
                  <a:pt x="654860" y="4489769"/>
                </a:cubicBezTo>
                <a:cubicBezTo>
                  <a:pt x="663512" y="4455669"/>
                  <a:pt x="668698" y="4432930"/>
                  <a:pt x="675818" y="4405535"/>
                </a:cubicBezTo>
                <a:lnTo>
                  <a:pt x="680239" y="4389143"/>
                </a:lnTo>
                <a:lnTo>
                  <a:pt x="679464" y="4382411"/>
                </a:lnTo>
                <a:lnTo>
                  <a:pt x="679298" y="4380157"/>
                </a:lnTo>
                <a:lnTo>
                  <a:pt x="677713" y="4385209"/>
                </a:lnTo>
                <a:cubicBezTo>
                  <a:pt x="676812" y="4387902"/>
                  <a:pt x="675776" y="4390786"/>
                  <a:pt x="674496" y="4394003"/>
                </a:cubicBezTo>
                <a:cubicBezTo>
                  <a:pt x="674797" y="4388970"/>
                  <a:pt x="675605" y="4384069"/>
                  <a:pt x="676688" y="4379255"/>
                </a:cubicBezTo>
                <a:lnTo>
                  <a:pt x="678746" y="4371634"/>
                </a:lnTo>
                <a:lnTo>
                  <a:pt x="678164" y="4357545"/>
                </a:lnTo>
                <a:cubicBezTo>
                  <a:pt x="678044" y="4352682"/>
                  <a:pt x="678021" y="4348845"/>
                  <a:pt x="678062" y="4347203"/>
                </a:cubicBezTo>
                <a:cubicBezTo>
                  <a:pt x="677368" y="4344150"/>
                  <a:pt x="676757" y="4342595"/>
                  <a:pt x="676208" y="4342209"/>
                </a:cubicBezTo>
                <a:lnTo>
                  <a:pt x="675079" y="4343749"/>
                </a:lnTo>
                <a:lnTo>
                  <a:pt x="674319" y="4346633"/>
                </a:lnTo>
                <a:lnTo>
                  <a:pt x="673525" y="4351258"/>
                </a:lnTo>
                <a:cubicBezTo>
                  <a:pt x="671684" y="4366063"/>
                  <a:pt x="670531" y="4393504"/>
                  <a:pt x="667847" y="4392179"/>
                </a:cubicBezTo>
                <a:cubicBezTo>
                  <a:pt x="666688" y="4392129"/>
                  <a:pt x="665784" y="4389366"/>
                  <a:pt x="665061" y="4385609"/>
                </a:cubicBezTo>
                <a:lnTo>
                  <a:pt x="664528" y="4381692"/>
                </a:lnTo>
                <a:lnTo>
                  <a:pt x="665462" y="4377873"/>
                </a:lnTo>
                <a:lnTo>
                  <a:pt x="659692" y="4396643"/>
                </a:lnTo>
                <a:cubicBezTo>
                  <a:pt x="663567" y="4363519"/>
                  <a:pt x="673659" y="4338886"/>
                  <a:pt x="680293" y="4310442"/>
                </a:cubicBezTo>
                <a:lnTo>
                  <a:pt x="681656" y="4302409"/>
                </a:lnTo>
                <a:lnTo>
                  <a:pt x="680391" y="4305958"/>
                </a:lnTo>
                <a:cubicBezTo>
                  <a:pt x="678954" y="4310879"/>
                  <a:pt x="677740" y="4316280"/>
                  <a:pt x="677158" y="4317000"/>
                </a:cubicBezTo>
                <a:cubicBezTo>
                  <a:pt x="672815" y="4336464"/>
                  <a:pt x="668380" y="4354405"/>
                  <a:pt x="663772" y="4371738"/>
                </a:cubicBezTo>
                <a:lnTo>
                  <a:pt x="663366" y="4373181"/>
                </a:lnTo>
                <a:lnTo>
                  <a:pt x="663351" y="4373076"/>
                </a:lnTo>
                <a:cubicBezTo>
                  <a:pt x="662466" y="4365031"/>
                  <a:pt x="661984" y="4359894"/>
                  <a:pt x="661278" y="4371441"/>
                </a:cubicBezTo>
                <a:lnTo>
                  <a:pt x="658777" y="4389449"/>
                </a:lnTo>
                <a:lnTo>
                  <a:pt x="649359" y="4422833"/>
                </a:lnTo>
                <a:lnTo>
                  <a:pt x="648252" y="4427506"/>
                </a:lnTo>
                <a:lnTo>
                  <a:pt x="647121" y="4411229"/>
                </a:lnTo>
                <a:lnTo>
                  <a:pt x="646786" y="4404751"/>
                </a:lnTo>
                <a:lnTo>
                  <a:pt x="644610" y="4411055"/>
                </a:lnTo>
                <a:cubicBezTo>
                  <a:pt x="640804" y="4421040"/>
                  <a:pt x="636237" y="4429979"/>
                  <a:pt x="639518" y="4411952"/>
                </a:cubicBezTo>
                <a:lnTo>
                  <a:pt x="645897" y="4379264"/>
                </a:lnTo>
                <a:lnTo>
                  <a:pt x="645731" y="4370487"/>
                </a:lnTo>
                <a:lnTo>
                  <a:pt x="645065" y="4358980"/>
                </a:lnTo>
                <a:lnTo>
                  <a:pt x="640030" y="4379892"/>
                </a:lnTo>
                <a:lnTo>
                  <a:pt x="638746" y="4385238"/>
                </a:lnTo>
                <a:lnTo>
                  <a:pt x="638986" y="4389547"/>
                </a:lnTo>
                <a:cubicBezTo>
                  <a:pt x="639777" y="4399138"/>
                  <a:pt x="640641" y="4407239"/>
                  <a:pt x="635676" y="4406358"/>
                </a:cubicBezTo>
                <a:cubicBezTo>
                  <a:pt x="636171" y="4406602"/>
                  <a:pt x="636135" y="4405099"/>
                  <a:pt x="635767" y="4402588"/>
                </a:cubicBezTo>
                <a:lnTo>
                  <a:pt x="635238" y="4399858"/>
                </a:lnTo>
                <a:lnTo>
                  <a:pt x="632608" y="4410820"/>
                </a:lnTo>
                <a:lnTo>
                  <a:pt x="630680" y="4396411"/>
                </a:lnTo>
                <a:cubicBezTo>
                  <a:pt x="623434" y="4377437"/>
                  <a:pt x="623893" y="4401800"/>
                  <a:pt x="625308" y="4417543"/>
                </a:cubicBezTo>
                <a:lnTo>
                  <a:pt x="625498" y="4438448"/>
                </a:lnTo>
                <a:lnTo>
                  <a:pt x="621818" y="4452424"/>
                </a:lnTo>
                <a:lnTo>
                  <a:pt x="621381" y="4454112"/>
                </a:lnTo>
                <a:lnTo>
                  <a:pt x="620803" y="4445751"/>
                </a:lnTo>
                <a:cubicBezTo>
                  <a:pt x="619971" y="4434494"/>
                  <a:pt x="619345" y="4423342"/>
                  <a:pt x="619711" y="4412678"/>
                </a:cubicBezTo>
                <a:cubicBezTo>
                  <a:pt x="619568" y="4406660"/>
                  <a:pt x="619704" y="4400365"/>
                  <a:pt x="619948" y="4393916"/>
                </a:cubicBezTo>
                <a:lnTo>
                  <a:pt x="620576" y="4379960"/>
                </a:lnTo>
                <a:lnTo>
                  <a:pt x="619691" y="4379959"/>
                </a:lnTo>
                <a:cubicBezTo>
                  <a:pt x="617935" y="4379923"/>
                  <a:pt x="616776" y="4379874"/>
                  <a:pt x="616776" y="4379874"/>
                </a:cubicBezTo>
                <a:cubicBezTo>
                  <a:pt x="615420" y="4383401"/>
                  <a:pt x="617017" y="4403781"/>
                  <a:pt x="614193" y="4411131"/>
                </a:cubicBezTo>
                <a:cubicBezTo>
                  <a:pt x="614193" y="4411131"/>
                  <a:pt x="610991" y="4419457"/>
                  <a:pt x="609919" y="4409921"/>
                </a:cubicBezTo>
                <a:lnTo>
                  <a:pt x="609740" y="4406927"/>
                </a:lnTo>
                <a:lnTo>
                  <a:pt x="609475" y="4407616"/>
                </a:lnTo>
                <a:cubicBezTo>
                  <a:pt x="609422" y="4413888"/>
                  <a:pt x="610613" y="4416924"/>
                  <a:pt x="611568" y="4421596"/>
                </a:cubicBezTo>
                <a:cubicBezTo>
                  <a:pt x="610890" y="4423359"/>
                  <a:pt x="606431" y="4427802"/>
                  <a:pt x="606596" y="4434529"/>
                </a:cubicBezTo>
                <a:cubicBezTo>
                  <a:pt x="606543" y="4440801"/>
                  <a:pt x="609940" y="4457521"/>
                  <a:pt x="607629" y="4469673"/>
                </a:cubicBezTo>
                <a:cubicBezTo>
                  <a:pt x="604586" y="4489856"/>
                  <a:pt x="602197" y="4458242"/>
                  <a:pt x="602363" y="4451677"/>
                </a:cubicBezTo>
                <a:cubicBezTo>
                  <a:pt x="600895" y="4442205"/>
                  <a:pt x="602303" y="4432407"/>
                  <a:pt x="601791" y="4427607"/>
                </a:cubicBezTo>
                <a:cubicBezTo>
                  <a:pt x="601140" y="4426234"/>
                  <a:pt x="599740" y="4425019"/>
                  <a:pt x="598425" y="4423581"/>
                </a:cubicBezTo>
                <a:lnTo>
                  <a:pt x="596926" y="4420774"/>
                </a:lnTo>
                <a:lnTo>
                  <a:pt x="596145" y="4426422"/>
                </a:lnTo>
                <a:cubicBezTo>
                  <a:pt x="595575" y="4429409"/>
                  <a:pt x="594900" y="4431416"/>
                  <a:pt x="594126" y="4431644"/>
                </a:cubicBezTo>
                <a:cubicBezTo>
                  <a:pt x="593792" y="4431743"/>
                  <a:pt x="593482" y="4431480"/>
                  <a:pt x="593195" y="4430932"/>
                </a:cubicBezTo>
                <a:lnTo>
                  <a:pt x="593085" y="4430601"/>
                </a:lnTo>
                <a:lnTo>
                  <a:pt x="592970" y="4438288"/>
                </a:lnTo>
                <a:cubicBezTo>
                  <a:pt x="592804" y="4444852"/>
                  <a:pt x="589979" y="4452201"/>
                  <a:pt x="588458" y="4462293"/>
                </a:cubicBezTo>
                <a:cubicBezTo>
                  <a:pt x="588239" y="4475130"/>
                  <a:pt x="591177" y="4480780"/>
                  <a:pt x="586371" y="4487148"/>
                </a:cubicBezTo>
                <a:cubicBezTo>
                  <a:pt x="581912" y="4491592"/>
                  <a:pt x="575968" y="4488652"/>
                  <a:pt x="574612" y="4492180"/>
                </a:cubicBezTo>
                <a:cubicBezTo>
                  <a:pt x="571110" y="4501293"/>
                  <a:pt x="575480" y="4533887"/>
                  <a:pt x="575590" y="4546887"/>
                </a:cubicBezTo>
                <a:lnTo>
                  <a:pt x="575916" y="4567935"/>
                </a:lnTo>
                <a:lnTo>
                  <a:pt x="574611" y="4570104"/>
                </a:lnTo>
                <a:lnTo>
                  <a:pt x="571436" y="4576659"/>
                </a:lnTo>
                <a:lnTo>
                  <a:pt x="571116" y="4569905"/>
                </a:lnTo>
                <a:cubicBezTo>
                  <a:pt x="569839" y="4537570"/>
                  <a:pt x="568541" y="4504397"/>
                  <a:pt x="566411" y="4468535"/>
                </a:cubicBezTo>
                <a:cubicBezTo>
                  <a:pt x="566463" y="4462265"/>
                  <a:pt x="565378" y="4446686"/>
                  <a:pt x="564752" y="4428885"/>
                </a:cubicBezTo>
                <a:cubicBezTo>
                  <a:pt x="564919" y="4422321"/>
                  <a:pt x="564453" y="4372415"/>
                  <a:pt x="561688" y="4399034"/>
                </a:cubicBezTo>
                <a:cubicBezTo>
                  <a:pt x="559156" y="4424020"/>
                  <a:pt x="559594" y="4385057"/>
                  <a:pt x="558969" y="4380550"/>
                </a:cubicBezTo>
                <a:cubicBezTo>
                  <a:pt x="558670" y="4379789"/>
                  <a:pt x="558059" y="4378634"/>
                  <a:pt x="557267" y="4377340"/>
                </a:cubicBezTo>
                <a:lnTo>
                  <a:pt x="556363" y="4376030"/>
                </a:lnTo>
                <a:lnTo>
                  <a:pt x="553579" y="4385270"/>
                </a:lnTo>
                <a:lnTo>
                  <a:pt x="559078" y="4440140"/>
                </a:lnTo>
                <a:lnTo>
                  <a:pt x="549495" y="4396834"/>
                </a:lnTo>
                <a:lnTo>
                  <a:pt x="548772" y="4398594"/>
                </a:lnTo>
                <a:lnTo>
                  <a:pt x="548773" y="4398641"/>
                </a:lnTo>
                <a:cubicBezTo>
                  <a:pt x="548911" y="4413358"/>
                  <a:pt x="549115" y="4428676"/>
                  <a:pt x="549031" y="4431958"/>
                </a:cubicBezTo>
                <a:cubicBezTo>
                  <a:pt x="547457" y="4448322"/>
                  <a:pt x="546780" y="4463378"/>
                  <a:pt x="544580" y="4475234"/>
                </a:cubicBezTo>
                <a:cubicBezTo>
                  <a:pt x="543901" y="4476999"/>
                  <a:pt x="539774" y="4481604"/>
                  <a:pt x="539096" y="4483367"/>
                </a:cubicBezTo>
                <a:cubicBezTo>
                  <a:pt x="534749" y="4500810"/>
                  <a:pt x="546861" y="4532684"/>
                  <a:pt x="539910" y="4531345"/>
                </a:cubicBezTo>
                <a:cubicBezTo>
                  <a:pt x="539910" y="4531345"/>
                  <a:pt x="537980" y="4524096"/>
                  <a:pt x="535375" y="4518609"/>
                </a:cubicBezTo>
                <a:lnTo>
                  <a:pt x="536378" y="4519266"/>
                </a:lnTo>
                <a:lnTo>
                  <a:pt x="536677" y="4521352"/>
                </a:lnTo>
                <a:cubicBezTo>
                  <a:pt x="537016" y="4520471"/>
                  <a:pt x="537187" y="4520029"/>
                  <a:pt x="537023" y="4519686"/>
                </a:cubicBezTo>
                <a:lnTo>
                  <a:pt x="536378" y="4519266"/>
                </a:lnTo>
                <a:lnTo>
                  <a:pt x="535827" y="4515427"/>
                </a:lnTo>
                <a:lnTo>
                  <a:pt x="536182" y="4512931"/>
                </a:lnTo>
                <a:cubicBezTo>
                  <a:pt x="536126" y="4511284"/>
                  <a:pt x="535887" y="4510118"/>
                  <a:pt x="535887" y="4510118"/>
                </a:cubicBezTo>
                <a:cubicBezTo>
                  <a:pt x="535887" y="4510118"/>
                  <a:pt x="529944" y="4507178"/>
                  <a:pt x="529102" y="4502215"/>
                </a:cubicBezTo>
                <a:cubicBezTo>
                  <a:pt x="525982" y="4491927"/>
                  <a:pt x="528747" y="4465309"/>
                  <a:pt x="527608" y="4456000"/>
                </a:cubicBezTo>
                <a:cubicBezTo>
                  <a:pt x="528287" y="4454237"/>
                  <a:pt x="523994" y="4452115"/>
                  <a:pt x="522691" y="4449370"/>
                </a:cubicBezTo>
                <a:cubicBezTo>
                  <a:pt x="519373" y="4439597"/>
                  <a:pt x="521279" y="4422567"/>
                  <a:pt x="521841" y="4408021"/>
                </a:cubicBezTo>
                <a:lnTo>
                  <a:pt x="521758" y="4399414"/>
                </a:lnTo>
                <a:lnTo>
                  <a:pt x="520327" y="4401473"/>
                </a:lnTo>
                <a:cubicBezTo>
                  <a:pt x="519221" y="4403215"/>
                  <a:pt x="518300" y="4405106"/>
                  <a:pt x="519038" y="4405706"/>
                </a:cubicBezTo>
                <a:cubicBezTo>
                  <a:pt x="517561" y="4404506"/>
                  <a:pt x="520247" y="4385573"/>
                  <a:pt x="523413" y="4369071"/>
                </a:cubicBezTo>
                <a:lnTo>
                  <a:pt x="523636" y="4368876"/>
                </a:lnTo>
                <a:lnTo>
                  <a:pt x="523674" y="4367825"/>
                </a:lnTo>
                <a:lnTo>
                  <a:pt x="523413" y="4369071"/>
                </a:lnTo>
                <a:lnTo>
                  <a:pt x="521382" y="4369784"/>
                </a:lnTo>
                <a:lnTo>
                  <a:pt x="522145" y="4358647"/>
                </a:lnTo>
                <a:lnTo>
                  <a:pt x="524035" y="4351580"/>
                </a:lnTo>
                <a:lnTo>
                  <a:pt x="523724" y="4339337"/>
                </a:lnTo>
                <a:cubicBezTo>
                  <a:pt x="523724" y="4339337"/>
                  <a:pt x="523211" y="4334536"/>
                  <a:pt x="520899" y="4333394"/>
                </a:cubicBezTo>
                <a:cubicBezTo>
                  <a:pt x="514790" y="4337020"/>
                  <a:pt x="518759" y="4377812"/>
                  <a:pt x="517915" y="4386141"/>
                </a:cubicBezTo>
                <a:cubicBezTo>
                  <a:pt x="515048" y="4431424"/>
                  <a:pt x="514865" y="4476375"/>
                  <a:pt x="515828" y="4521540"/>
                </a:cubicBezTo>
                <a:lnTo>
                  <a:pt x="518246" y="4590675"/>
                </a:lnTo>
                <a:lnTo>
                  <a:pt x="516311" y="4595151"/>
                </a:lnTo>
                <a:lnTo>
                  <a:pt x="512409" y="4605895"/>
                </a:lnTo>
                <a:lnTo>
                  <a:pt x="510177" y="4584163"/>
                </a:lnTo>
                <a:lnTo>
                  <a:pt x="509206" y="4605238"/>
                </a:lnTo>
                <a:lnTo>
                  <a:pt x="504253" y="4603975"/>
                </a:lnTo>
                <a:cubicBezTo>
                  <a:pt x="505420" y="4602537"/>
                  <a:pt x="506418" y="4601305"/>
                  <a:pt x="506418" y="4601305"/>
                </a:cubicBezTo>
                <a:cubicBezTo>
                  <a:pt x="501050" y="4601378"/>
                  <a:pt x="502529" y="4602576"/>
                  <a:pt x="504253" y="4603975"/>
                </a:cubicBezTo>
                <a:lnTo>
                  <a:pt x="502275" y="4611025"/>
                </a:lnTo>
                <a:lnTo>
                  <a:pt x="500766" y="4590551"/>
                </a:lnTo>
                <a:lnTo>
                  <a:pt x="501292" y="4584175"/>
                </a:lnTo>
                <a:cubicBezTo>
                  <a:pt x="501564" y="4582131"/>
                  <a:pt x="501888" y="4580946"/>
                  <a:pt x="502258" y="4581246"/>
                </a:cubicBezTo>
                <a:lnTo>
                  <a:pt x="500115" y="4581729"/>
                </a:lnTo>
                <a:lnTo>
                  <a:pt x="498096" y="4554336"/>
                </a:lnTo>
                <a:lnTo>
                  <a:pt x="499917" y="4546319"/>
                </a:lnTo>
                <a:cubicBezTo>
                  <a:pt x="501165" y="4541244"/>
                  <a:pt x="502707" y="4535470"/>
                  <a:pt x="504841" y="4528178"/>
                </a:cubicBezTo>
                <a:cubicBezTo>
                  <a:pt x="505361" y="4524512"/>
                  <a:pt x="514897" y="4494107"/>
                  <a:pt x="508048" y="4505579"/>
                </a:cubicBezTo>
                <a:cubicBezTo>
                  <a:pt x="503363" y="4514380"/>
                  <a:pt x="499990" y="4537183"/>
                  <a:pt x="497471" y="4543314"/>
                </a:cubicBezTo>
                <a:lnTo>
                  <a:pt x="497312" y="4543720"/>
                </a:lnTo>
                <a:lnTo>
                  <a:pt x="496761" y="4536253"/>
                </a:lnTo>
                <a:cubicBezTo>
                  <a:pt x="491602" y="4492422"/>
                  <a:pt x="500018" y="4451106"/>
                  <a:pt x="492878" y="4406297"/>
                </a:cubicBezTo>
                <a:cubicBezTo>
                  <a:pt x="491984" y="4413988"/>
                  <a:pt x="492371" y="4424675"/>
                  <a:pt x="490351" y="4422068"/>
                </a:cubicBezTo>
                <a:lnTo>
                  <a:pt x="487690" y="4415197"/>
                </a:lnTo>
                <a:lnTo>
                  <a:pt x="496188" y="4376105"/>
                </a:lnTo>
                <a:lnTo>
                  <a:pt x="486834" y="4404804"/>
                </a:lnTo>
                <a:lnTo>
                  <a:pt x="486720" y="4402871"/>
                </a:lnTo>
                <a:cubicBezTo>
                  <a:pt x="486138" y="4387661"/>
                  <a:pt x="485547" y="4364279"/>
                  <a:pt x="482452" y="4357764"/>
                </a:cubicBezTo>
                <a:cubicBezTo>
                  <a:pt x="476584" y="4385299"/>
                  <a:pt x="479356" y="4397512"/>
                  <a:pt x="477269" y="4422367"/>
                </a:cubicBezTo>
                <a:cubicBezTo>
                  <a:pt x="476320" y="4456530"/>
                  <a:pt x="475122" y="4427953"/>
                  <a:pt x="469691" y="4416522"/>
                </a:cubicBezTo>
                <a:cubicBezTo>
                  <a:pt x="465563" y="4407836"/>
                  <a:pt x="472462" y="4428738"/>
                  <a:pt x="466866" y="4423871"/>
                </a:cubicBezTo>
                <a:cubicBezTo>
                  <a:pt x="461270" y="4419007"/>
                  <a:pt x="466295" y="4399802"/>
                  <a:pt x="465157" y="4390493"/>
                </a:cubicBezTo>
                <a:cubicBezTo>
                  <a:pt x="466347" y="4380237"/>
                  <a:pt x="468546" y="4368381"/>
                  <a:pt x="466106" y="4356330"/>
                </a:cubicBezTo>
                <a:lnTo>
                  <a:pt x="465673" y="4355954"/>
                </a:lnTo>
                <a:lnTo>
                  <a:pt x="464852" y="4359612"/>
                </a:lnTo>
                <a:cubicBezTo>
                  <a:pt x="464389" y="4360124"/>
                  <a:pt x="463821" y="4359312"/>
                  <a:pt x="463075" y="4356772"/>
                </a:cubicBezTo>
                <a:lnTo>
                  <a:pt x="462260" y="4352986"/>
                </a:lnTo>
                <a:lnTo>
                  <a:pt x="460509" y="4351465"/>
                </a:lnTo>
                <a:cubicBezTo>
                  <a:pt x="460381" y="4350264"/>
                  <a:pt x="460211" y="4347577"/>
                  <a:pt x="460029" y="4344120"/>
                </a:cubicBezTo>
                <a:lnTo>
                  <a:pt x="459918" y="4341680"/>
                </a:lnTo>
                <a:lnTo>
                  <a:pt x="455885" y="4317536"/>
                </a:lnTo>
                <a:lnTo>
                  <a:pt x="454030" y="4307277"/>
                </a:lnTo>
                <a:lnTo>
                  <a:pt x="453418" y="4310615"/>
                </a:lnTo>
                <a:cubicBezTo>
                  <a:pt x="452638" y="4321337"/>
                  <a:pt x="452502" y="4337535"/>
                  <a:pt x="451742" y="4342583"/>
                </a:cubicBezTo>
                <a:cubicBezTo>
                  <a:pt x="451688" y="4362145"/>
                  <a:pt x="452774" y="4377725"/>
                  <a:pt x="449949" y="4385074"/>
                </a:cubicBezTo>
                <a:cubicBezTo>
                  <a:pt x="445714" y="4415513"/>
                  <a:pt x="446965" y="4437821"/>
                  <a:pt x="442400" y="4468099"/>
                </a:cubicBezTo>
                <a:cubicBezTo>
                  <a:pt x="438544" y="4440305"/>
                  <a:pt x="443056" y="4416298"/>
                  <a:pt x="441857" y="4387720"/>
                </a:cubicBezTo>
                <a:cubicBezTo>
                  <a:pt x="441859" y="4374427"/>
                  <a:pt x="444736" y="4360808"/>
                  <a:pt x="439305" y="4349377"/>
                </a:cubicBezTo>
                <a:cubicBezTo>
                  <a:pt x="436021" y="4345655"/>
                  <a:pt x="434039" y="4344676"/>
                  <a:pt x="433083" y="4340005"/>
                </a:cubicBezTo>
                <a:cubicBezTo>
                  <a:pt x="430642" y="4327953"/>
                  <a:pt x="437595" y="4315999"/>
                  <a:pt x="435831" y="4302183"/>
                </a:cubicBezTo>
                <a:cubicBezTo>
                  <a:pt x="435493" y="4303065"/>
                  <a:pt x="432566" y="4302756"/>
                  <a:pt x="429824" y="4301969"/>
                </a:cubicBezTo>
                <a:lnTo>
                  <a:pt x="426681" y="4299995"/>
                </a:lnTo>
                <a:lnTo>
                  <a:pt x="422886" y="4315215"/>
                </a:lnTo>
                <a:cubicBezTo>
                  <a:pt x="421489" y="4317385"/>
                  <a:pt x="420262" y="4315760"/>
                  <a:pt x="419068" y="4311888"/>
                </a:cubicBezTo>
                <a:lnTo>
                  <a:pt x="418569" y="4309572"/>
                </a:lnTo>
                <a:lnTo>
                  <a:pt x="414515" y="4346258"/>
                </a:lnTo>
                <a:lnTo>
                  <a:pt x="415119" y="4359325"/>
                </a:lnTo>
                <a:cubicBezTo>
                  <a:pt x="423939" y="4443623"/>
                  <a:pt x="444081" y="4525569"/>
                  <a:pt x="445503" y="4610275"/>
                </a:cubicBezTo>
                <a:cubicBezTo>
                  <a:pt x="447729" y="4686863"/>
                  <a:pt x="453345" y="4761528"/>
                  <a:pt x="458962" y="4836194"/>
                </a:cubicBezTo>
                <a:lnTo>
                  <a:pt x="460845" y="4867789"/>
                </a:lnTo>
                <a:lnTo>
                  <a:pt x="456705" y="4871745"/>
                </a:lnTo>
                <a:lnTo>
                  <a:pt x="448446" y="4876095"/>
                </a:lnTo>
                <a:lnTo>
                  <a:pt x="442565" y="4815785"/>
                </a:lnTo>
                <a:cubicBezTo>
                  <a:pt x="439175" y="4788451"/>
                  <a:pt x="434686" y="4760878"/>
                  <a:pt x="428022" y="4732814"/>
                </a:cubicBezTo>
                <a:cubicBezTo>
                  <a:pt x="433107" y="4717748"/>
                  <a:pt x="430849" y="4701496"/>
                  <a:pt x="423554" y="4686771"/>
                </a:cubicBezTo>
                <a:cubicBezTo>
                  <a:pt x="435976" y="4674829"/>
                  <a:pt x="423554" y="4686771"/>
                  <a:pt x="423554" y="4686771"/>
                </a:cubicBezTo>
                <a:cubicBezTo>
                  <a:pt x="416557" y="4696028"/>
                  <a:pt x="418427" y="4713439"/>
                  <a:pt x="428022" y="4732814"/>
                </a:cubicBezTo>
                <a:cubicBezTo>
                  <a:pt x="426737" y="4766263"/>
                  <a:pt x="428546" y="4799629"/>
                  <a:pt x="431174" y="4833189"/>
                </a:cubicBezTo>
                <a:lnTo>
                  <a:pt x="434089" y="4869834"/>
                </a:lnTo>
                <a:lnTo>
                  <a:pt x="425726" y="4870684"/>
                </a:lnTo>
                <a:lnTo>
                  <a:pt x="421284" y="4865468"/>
                </a:lnTo>
                <a:lnTo>
                  <a:pt x="392569" y="4569903"/>
                </a:lnTo>
                <a:cubicBezTo>
                  <a:pt x="386118" y="4511453"/>
                  <a:pt x="378966" y="4453111"/>
                  <a:pt x="370604" y="4394674"/>
                </a:cubicBezTo>
                <a:lnTo>
                  <a:pt x="369453" y="4387746"/>
                </a:lnTo>
                <a:lnTo>
                  <a:pt x="369709" y="4397531"/>
                </a:lnTo>
                <a:cubicBezTo>
                  <a:pt x="367593" y="4412751"/>
                  <a:pt x="365972" y="4428216"/>
                  <a:pt x="365008" y="4444268"/>
                </a:cubicBezTo>
                <a:lnTo>
                  <a:pt x="364662" y="4467305"/>
                </a:lnTo>
                <a:lnTo>
                  <a:pt x="364293" y="4466886"/>
                </a:lnTo>
                <a:cubicBezTo>
                  <a:pt x="363551" y="4468337"/>
                  <a:pt x="362246" y="4471898"/>
                  <a:pt x="360035" y="4478532"/>
                </a:cubicBezTo>
                <a:lnTo>
                  <a:pt x="358522" y="4482912"/>
                </a:lnTo>
                <a:lnTo>
                  <a:pt x="358308" y="4475632"/>
                </a:lnTo>
                <a:lnTo>
                  <a:pt x="358361" y="4428125"/>
                </a:lnTo>
                <a:lnTo>
                  <a:pt x="363886" y="4410956"/>
                </a:lnTo>
                <a:lnTo>
                  <a:pt x="369419" y="4387546"/>
                </a:lnTo>
                <a:lnTo>
                  <a:pt x="362368" y="4345109"/>
                </a:lnTo>
                <a:lnTo>
                  <a:pt x="358438" y="4360266"/>
                </a:lnTo>
                <a:lnTo>
                  <a:pt x="358441" y="4357326"/>
                </a:lnTo>
                <a:cubicBezTo>
                  <a:pt x="358660" y="4344492"/>
                  <a:pt x="359392" y="4309872"/>
                  <a:pt x="357191" y="4335021"/>
                </a:cubicBezTo>
                <a:cubicBezTo>
                  <a:pt x="353801" y="4357131"/>
                  <a:pt x="354697" y="4329240"/>
                  <a:pt x="352439" y="4321826"/>
                </a:cubicBezTo>
                <a:cubicBezTo>
                  <a:pt x="351761" y="4323590"/>
                  <a:pt x="351083" y="4325354"/>
                  <a:pt x="350405" y="4327118"/>
                </a:cubicBezTo>
                <a:lnTo>
                  <a:pt x="348061" y="4328623"/>
                </a:lnTo>
                <a:lnTo>
                  <a:pt x="351390" y="4351683"/>
                </a:lnTo>
                <a:cubicBezTo>
                  <a:pt x="352447" y="4363343"/>
                  <a:pt x="352504" y="4373811"/>
                  <a:pt x="350829" y="4382120"/>
                </a:cubicBezTo>
                <a:cubicBezTo>
                  <a:pt x="348481" y="4389074"/>
                  <a:pt x="338408" y="4394062"/>
                  <a:pt x="340711" y="4398713"/>
                </a:cubicBezTo>
                <a:cubicBezTo>
                  <a:pt x="341008" y="4422693"/>
                  <a:pt x="356991" y="4491982"/>
                  <a:pt x="352638" y="4518265"/>
                </a:cubicBezTo>
                <a:cubicBezTo>
                  <a:pt x="352203" y="4531028"/>
                  <a:pt x="338252" y="4537936"/>
                  <a:pt x="338252" y="4537936"/>
                </a:cubicBezTo>
                <a:cubicBezTo>
                  <a:pt x="338252" y="4537936"/>
                  <a:pt x="338048" y="4540935"/>
                  <a:pt x="338468" y="4545191"/>
                </a:cubicBezTo>
                <a:lnTo>
                  <a:pt x="340398" y="4552414"/>
                </a:lnTo>
                <a:lnTo>
                  <a:pt x="340198" y="4561527"/>
                </a:lnTo>
                <a:lnTo>
                  <a:pt x="338644" y="4562593"/>
                </a:lnTo>
                <a:cubicBezTo>
                  <a:pt x="338351" y="4563463"/>
                  <a:pt x="338926" y="4564626"/>
                  <a:pt x="340077" y="4566952"/>
                </a:cubicBezTo>
                <a:lnTo>
                  <a:pt x="340198" y="4561527"/>
                </a:lnTo>
                <a:lnTo>
                  <a:pt x="342425" y="4559999"/>
                </a:lnTo>
                <a:cubicBezTo>
                  <a:pt x="337730" y="4573904"/>
                  <a:pt x="335340" y="4592460"/>
                  <a:pt x="335340" y="4592460"/>
                </a:cubicBezTo>
                <a:cubicBezTo>
                  <a:pt x="318313" y="4595103"/>
                  <a:pt x="337956" y="4513958"/>
                  <a:pt x="321110" y="4468257"/>
                </a:cubicBezTo>
                <a:cubicBezTo>
                  <a:pt x="318808" y="4463607"/>
                  <a:pt x="306865" y="4451185"/>
                  <a:pt x="304563" y="4446537"/>
                </a:cubicBezTo>
                <a:cubicBezTo>
                  <a:pt x="295009" y="4415558"/>
                  <a:pt x="288194" y="4376472"/>
                  <a:pt x="278685" y="4333892"/>
                </a:cubicBezTo>
                <a:cubicBezTo>
                  <a:pt x="278354" y="4331763"/>
                  <a:pt x="277815" y="4327689"/>
                  <a:pt x="277117" y="4322177"/>
                </a:cubicBezTo>
                <a:lnTo>
                  <a:pt x="276439" y="4316693"/>
                </a:lnTo>
                <a:lnTo>
                  <a:pt x="271906" y="4316646"/>
                </a:lnTo>
                <a:cubicBezTo>
                  <a:pt x="270550" y="4320174"/>
                  <a:pt x="272148" y="4340554"/>
                  <a:pt x="269323" y="4347902"/>
                </a:cubicBezTo>
                <a:cubicBezTo>
                  <a:pt x="269323" y="4347902"/>
                  <a:pt x="265143" y="4358778"/>
                  <a:pt x="264735" y="4341436"/>
                </a:cubicBezTo>
                <a:cubicBezTo>
                  <a:pt x="264736" y="4328143"/>
                  <a:pt x="268186" y="4338595"/>
                  <a:pt x="264058" y="4329907"/>
                </a:cubicBezTo>
                <a:cubicBezTo>
                  <a:pt x="266882" y="4335850"/>
                  <a:pt x="259252" y="4336277"/>
                  <a:pt x="255967" y="4332555"/>
                </a:cubicBezTo>
                <a:cubicBezTo>
                  <a:pt x="256293" y="4333239"/>
                  <a:pt x="256600" y="4331228"/>
                  <a:pt x="256845" y="4327807"/>
                </a:cubicBezTo>
                <a:lnTo>
                  <a:pt x="257273" y="4316853"/>
                </a:lnTo>
                <a:lnTo>
                  <a:pt x="257381" y="4316433"/>
                </a:lnTo>
                <a:lnTo>
                  <a:pt x="270214" y="4265586"/>
                </a:lnTo>
                <a:lnTo>
                  <a:pt x="268036" y="4247606"/>
                </a:lnTo>
                <a:lnTo>
                  <a:pt x="267280" y="4241571"/>
                </a:lnTo>
                <a:lnTo>
                  <a:pt x="246564" y="4325240"/>
                </a:lnTo>
                <a:lnTo>
                  <a:pt x="246001" y="4326953"/>
                </a:lnTo>
                <a:lnTo>
                  <a:pt x="245235" y="4317760"/>
                </a:lnTo>
                <a:lnTo>
                  <a:pt x="244758" y="4316491"/>
                </a:lnTo>
                <a:lnTo>
                  <a:pt x="245566" y="4313875"/>
                </a:lnTo>
                <a:cubicBezTo>
                  <a:pt x="250835" y="4285458"/>
                  <a:pt x="257224" y="4259567"/>
                  <a:pt x="264013" y="4232425"/>
                </a:cubicBezTo>
                <a:lnTo>
                  <a:pt x="265395" y="4226529"/>
                </a:lnTo>
                <a:lnTo>
                  <a:pt x="262408" y="4202694"/>
                </a:lnTo>
                <a:lnTo>
                  <a:pt x="250558" y="4249396"/>
                </a:lnTo>
                <a:lnTo>
                  <a:pt x="235008" y="4300253"/>
                </a:lnTo>
                <a:lnTo>
                  <a:pt x="236594" y="4313033"/>
                </a:lnTo>
                <a:cubicBezTo>
                  <a:pt x="237245" y="4318062"/>
                  <a:pt x="237781" y="4321943"/>
                  <a:pt x="238111" y="4324072"/>
                </a:cubicBezTo>
                <a:lnTo>
                  <a:pt x="239031" y="4334564"/>
                </a:lnTo>
                <a:lnTo>
                  <a:pt x="240615" y="4328547"/>
                </a:lnTo>
                <a:lnTo>
                  <a:pt x="241584" y="4325812"/>
                </a:lnTo>
                <a:lnTo>
                  <a:pt x="241700" y="4333635"/>
                </a:lnTo>
                <a:lnTo>
                  <a:pt x="241884" y="4339502"/>
                </a:lnTo>
                <a:lnTo>
                  <a:pt x="240209" y="4344604"/>
                </a:lnTo>
                <a:lnTo>
                  <a:pt x="239954" y="4345110"/>
                </a:lnTo>
                <a:lnTo>
                  <a:pt x="243582" y="4386505"/>
                </a:lnTo>
                <a:cubicBezTo>
                  <a:pt x="245062" y="4404350"/>
                  <a:pt x="246265" y="4418472"/>
                  <a:pt x="247394" y="4426596"/>
                </a:cubicBezTo>
                <a:cubicBezTo>
                  <a:pt x="254202" y="4519252"/>
                  <a:pt x="262193" y="4605045"/>
                  <a:pt x="269954" y="4688663"/>
                </a:cubicBezTo>
                <a:lnTo>
                  <a:pt x="277955" y="4782834"/>
                </a:lnTo>
                <a:lnTo>
                  <a:pt x="270429" y="4779468"/>
                </a:lnTo>
                <a:lnTo>
                  <a:pt x="268278" y="4778330"/>
                </a:lnTo>
                <a:lnTo>
                  <a:pt x="250890" y="4628499"/>
                </a:lnTo>
                <a:cubicBezTo>
                  <a:pt x="246762" y="4594836"/>
                  <a:pt x="246691" y="4510909"/>
                  <a:pt x="234792" y="4486884"/>
                </a:cubicBezTo>
                <a:cubicBezTo>
                  <a:pt x="230186" y="4477586"/>
                  <a:pt x="216236" y="4484496"/>
                  <a:pt x="203518" y="4472458"/>
                </a:cubicBezTo>
                <a:cubicBezTo>
                  <a:pt x="189272" y="4455387"/>
                  <a:pt x="194741" y="4441097"/>
                  <a:pt x="189838" y="4407818"/>
                </a:cubicBezTo>
                <a:cubicBezTo>
                  <a:pt x="182587" y="4381491"/>
                  <a:pt x="172992" y="4362116"/>
                  <a:pt x="170347" y="4345090"/>
                </a:cubicBezTo>
                <a:cubicBezTo>
                  <a:pt x="159015" y="4273497"/>
                  <a:pt x="152287" y="4211203"/>
                  <a:pt x="138266" y="4134187"/>
                </a:cubicBezTo>
                <a:cubicBezTo>
                  <a:pt x="138266" y="4134187"/>
                  <a:pt x="138426" y="4130006"/>
                  <a:pt x="138488" y="4123732"/>
                </a:cubicBezTo>
                <a:lnTo>
                  <a:pt x="138375" y="4116994"/>
                </a:lnTo>
                <a:lnTo>
                  <a:pt x="129072" y="4116738"/>
                </a:lnTo>
                <a:lnTo>
                  <a:pt x="148902" y="4211675"/>
                </a:lnTo>
                <a:cubicBezTo>
                  <a:pt x="155738" y="4244960"/>
                  <a:pt x="160555" y="4275629"/>
                  <a:pt x="157009" y="4292829"/>
                </a:cubicBezTo>
                <a:cubicBezTo>
                  <a:pt x="156965" y="4304430"/>
                  <a:pt x="146890" y="4309420"/>
                  <a:pt x="144543" y="4316374"/>
                </a:cubicBezTo>
                <a:cubicBezTo>
                  <a:pt x="144883" y="4328751"/>
                  <a:pt x="151749" y="4354302"/>
                  <a:pt x="151271" y="4378668"/>
                </a:cubicBezTo>
                <a:cubicBezTo>
                  <a:pt x="153913" y="4395694"/>
                  <a:pt x="158633" y="4477318"/>
                  <a:pt x="144135" y="4424666"/>
                </a:cubicBezTo>
                <a:cubicBezTo>
                  <a:pt x="134200" y="4392914"/>
                  <a:pt x="137068" y="4349994"/>
                  <a:pt x="134810" y="4333741"/>
                </a:cubicBezTo>
                <a:cubicBezTo>
                  <a:pt x="132940" y="4316330"/>
                  <a:pt x="120222" y="4304292"/>
                  <a:pt x="117918" y="4299644"/>
                </a:cubicBezTo>
                <a:cubicBezTo>
                  <a:pt x="118738" y="4287656"/>
                  <a:pt x="120701" y="4279928"/>
                  <a:pt x="118440" y="4263676"/>
                </a:cubicBezTo>
                <a:cubicBezTo>
                  <a:pt x="116138" y="4259026"/>
                  <a:pt x="106541" y="4239654"/>
                  <a:pt x="101936" y="4230352"/>
                </a:cubicBezTo>
                <a:cubicBezTo>
                  <a:pt x="101594" y="4217976"/>
                  <a:pt x="92478" y="4174237"/>
                  <a:pt x="85271" y="4136310"/>
                </a:cubicBezTo>
                <a:cubicBezTo>
                  <a:pt x="84371" y="4131569"/>
                  <a:pt x="83321" y="4125949"/>
                  <a:pt x="82187" y="4119886"/>
                </a:cubicBezTo>
                <a:lnTo>
                  <a:pt x="80329" y="4110058"/>
                </a:lnTo>
                <a:lnTo>
                  <a:pt x="78007" y="4109605"/>
                </a:lnTo>
                <a:lnTo>
                  <a:pt x="68971" y="4106586"/>
                </a:lnTo>
                <a:lnTo>
                  <a:pt x="70512" y="4124288"/>
                </a:lnTo>
                <a:cubicBezTo>
                  <a:pt x="77172" y="4175366"/>
                  <a:pt x="89371" y="4228855"/>
                  <a:pt x="94416" y="4275576"/>
                </a:cubicBezTo>
                <a:cubicBezTo>
                  <a:pt x="103490" y="4330916"/>
                  <a:pt x="103266" y="4390865"/>
                  <a:pt x="108464" y="4448123"/>
                </a:cubicBezTo>
                <a:cubicBezTo>
                  <a:pt x="109950" y="4464761"/>
                  <a:pt x="115148" y="4522018"/>
                  <a:pt x="107900" y="4495694"/>
                </a:cubicBezTo>
                <a:cubicBezTo>
                  <a:pt x="96565" y="4424100"/>
                  <a:pt x="92185" y="4354853"/>
                  <a:pt x="81996" y="4287519"/>
                </a:cubicBezTo>
                <a:cubicBezTo>
                  <a:pt x="80215" y="4246903"/>
                  <a:pt x="73104" y="4183834"/>
                  <a:pt x="61318" y="4232135"/>
                </a:cubicBezTo>
                <a:cubicBezTo>
                  <a:pt x="56147" y="4270405"/>
                  <a:pt x="65264" y="4314144"/>
                  <a:pt x="65516" y="4349726"/>
                </a:cubicBezTo>
                <a:cubicBezTo>
                  <a:pt x="77056" y="4469470"/>
                  <a:pt x="89062" y="4593569"/>
                  <a:pt x="100732" y="4716990"/>
                </a:cubicBezTo>
                <a:lnTo>
                  <a:pt x="100841" y="4718180"/>
                </a:lnTo>
                <a:lnTo>
                  <a:pt x="100784" y="4718092"/>
                </a:lnTo>
                <a:cubicBezTo>
                  <a:pt x="76093" y="4689151"/>
                  <a:pt x="75802" y="4646845"/>
                  <a:pt x="69289" y="4594704"/>
                </a:cubicBezTo>
                <a:cubicBezTo>
                  <a:pt x="56379" y="4491011"/>
                  <a:pt x="46106" y="4378822"/>
                  <a:pt x="40769" y="4273035"/>
                </a:cubicBezTo>
                <a:cubicBezTo>
                  <a:pt x="35724" y="4209555"/>
                  <a:pt x="22773" y="4143325"/>
                  <a:pt x="28305" y="4093124"/>
                </a:cubicBezTo>
                <a:cubicBezTo>
                  <a:pt x="28287" y="4083612"/>
                  <a:pt x="30364" y="4074610"/>
                  <a:pt x="32885" y="4065522"/>
                </a:cubicBezTo>
                <a:lnTo>
                  <a:pt x="35705" y="4054566"/>
                </a:lnTo>
                <a:lnTo>
                  <a:pt x="21508" y="4025554"/>
                </a:lnTo>
                <a:cubicBezTo>
                  <a:pt x="12784" y="4002501"/>
                  <a:pt x="6557" y="3979328"/>
                  <a:pt x="2837" y="3956030"/>
                </a:cubicBezTo>
                <a:cubicBezTo>
                  <a:pt x="-4641" y="3909467"/>
                  <a:pt x="2669" y="3861469"/>
                  <a:pt x="24732" y="3812001"/>
                </a:cubicBezTo>
                <a:lnTo>
                  <a:pt x="31514" y="3787803"/>
                </a:lnTo>
                <a:lnTo>
                  <a:pt x="29117" y="3707165"/>
                </a:lnTo>
                <a:lnTo>
                  <a:pt x="27930" y="3598491"/>
                </a:lnTo>
                <a:lnTo>
                  <a:pt x="94037" y="3060903"/>
                </a:lnTo>
                <a:lnTo>
                  <a:pt x="98234" y="2869661"/>
                </a:lnTo>
                <a:cubicBezTo>
                  <a:pt x="100779" y="2797175"/>
                  <a:pt x="104276" y="2724685"/>
                  <a:pt x="108715" y="2652184"/>
                </a:cubicBezTo>
                <a:cubicBezTo>
                  <a:pt x="108881" y="2617539"/>
                  <a:pt x="110450" y="2581922"/>
                  <a:pt x="113489" y="2545372"/>
                </a:cubicBezTo>
                <a:cubicBezTo>
                  <a:pt x="116492" y="2508791"/>
                  <a:pt x="119997" y="2473208"/>
                  <a:pt x="123969" y="2438528"/>
                </a:cubicBezTo>
                <a:cubicBezTo>
                  <a:pt x="123168" y="2419301"/>
                  <a:pt x="120932" y="2398641"/>
                  <a:pt x="117293" y="2376543"/>
                </a:cubicBezTo>
                <a:cubicBezTo>
                  <a:pt x="113654" y="2354446"/>
                  <a:pt x="113322" y="2331884"/>
                  <a:pt x="116326" y="2308817"/>
                </a:cubicBezTo>
                <a:cubicBezTo>
                  <a:pt x="120297" y="2225203"/>
                  <a:pt x="125705" y="2142557"/>
                  <a:pt x="132547" y="2060846"/>
                </a:cubicBezTo>
                <a:cubicBezTo>
                  <a:pt x="139355" y="1979134"/>
                  <a:pt x="146667" y="1896455"/>
                  <a:pt x="154443" y="1812840"/>
                </a:cubicBezTo>
                <a:cubicBezTo>
                  <a:pt x="162087" y="1782332"/>
                  <a:pt x="169698" y="1751790"/>
                  <a:pt x="177340" y="1721282"/>
                </a:cubicBezTo>
                <a:cubicBezTo>
                  <a:pt x="177008" y="1706196"/>
                  <a:pt x="175738" y="1692510"/>
                  <a:pt x="173503" y="1680259"/>
                </a:cubicBezTo>
                <a:cubicBezTo>
                  <a:pt x="171300" y="1668045"/>
                  <a:pt x="170031" y="1656262"/>
                  <a:pt x="169697" y="1644980"/>
                </a:cubicBezTo>
                <a:cubicBezTo>
                  <a:pt x="176691" y="1641808"/>
                  <a:pt x="182732" y="1639579"/>
                  <a:pt x="187820" y="1638303"/>
                </a:cubicBezTo>
                <a:lnTo>
                  <a:pt x="192171" y="1637962"/>
                </a:lnTo>
                <a:lnTo>
                  <a:pt x="192761" y="1631736"/>
                </a:lnTo>
                <a:lnTo>
                  <a:pt x="193796" y="1615292"/>
                </a:lnTo>
                <a:lnTo>
                  <a:pt x="184951" y="1599183"/>
                </a:lnTo>
                <a:cubicBezTo>
                  <a:pt x="184318" y="1595079"/>
                  <a:pt x="181781" y="1589971"/>
                  <a:pt x="177341" y="1583928"/>
                </a:cubicBezTo>
                <a:cubicBezTo>
                  <a:pt x="172868" y="1577887"/>
                  <a:pt x="170332" y="1572814"/>
                  <a:pt x="169698" y="1568674"/>
                </a:cubicBezTo>
                <a:cubicBezTo>
                  <a:pt x="171934" y="1552619"/>
                  <a:pt x="173202" y="1535128"/>
                  <a:pt x="173503" y="1516203"/>
                </a:cubicBezTo>
                <a:cubicBezTo>
                  <a:pt x="173670" y="1506756"/>
                  <a:pt x="175974" y="1498138"/>
                  <a:pt x="180421" y="1490347"/>
                </a:cubicBezTo>
                <a:lnTo>
                  <a:pt x="184077" y="1486491"/>
                </a:lnTo>
                <a:lnTo>
                  <a:pt x="183988" y="1484860"/>
                </a:lnTo>
                <a:cubicBezTo>
                  <a:pt x="184543" y="1468394"/>
                  <a:pt x="188049" y="1448532"/>
                  <a:pt x="188606" y="1432067"/>
                </a:cubicBezTo>
                <a:lnTo>
                  <a:pt x="191497" y="1394107"/>
                </a:lnTo>
                <a:lnTo>
                  <a:pt x="189724" y="1332118"/>
                </a:lnTo>
                <a:cubicBezTo>
                  <a:pt x="188289" y="1300008"/>
                  <a:pt x="189257" y="1266962"/>
                  <a:pt x="192563" y="1232950"/>
                </a:cubicBezTo>
                <a:lnTo>
                  <a:pt x="212219" y="1143051"/>
                </a:lnTo>
                <a:lnTo>
                  <a:pt x="218433" y="1080271"/>
                </a:lnTo>
                <a:lnTo>
                  <a:pt x="227498" y="1017311"/>
                </a:lnTo>
                <a:lnTo>
                  <a:pt x="223171" y="1019293"/>
                </a:lnTo>
                <a:cubicBezTo>
                  <a:pt x="224473" y="1020561"/>
                  <a:pt x="221902" y="1018024"/>
                  <a:pt x="215561" y="1011649"/>
                </a:cubicBezTo>
                <a:lnTo>
                  <a:pt x="230457" y="996753"/>
                </a:lnTo>
                <a:lnTo>
                  <a:pt x="238043" y="944065"/>
                </a:lnTo>
                <a:lnTo>
                  <a:pt x="241553" y="905004"/>
                </a:lnTo>
                <a:lnTo>
                  <a:pt x="230815" y="897193"/>
                </a:lnTo>
                <a:cubicBezTo>
                  <a:pt x="232083" y="883207"/>
                  <a:pt x="237191" y="857772"/>
                  <a:pt x="246069" y="820888"/>
                </a:cubicBezTo>
                <a:lnTo>
                  <a:pt x="248372" y="829144"/>
                </a:lnTo>
                <a:lnTo>
                  <a:pt x="250608" y="804264"/>
                </a:lnTo>
                <a:lnTo>
                  <a:pt x="250877" y="802375"/>
                </a:lnTo>
                <a:lnTo>
                  <a:pt x="250373" y="802071"/>
                </a:lnTo>
                <a:cubicBezTo>
                  <a:pt x="236068" y="790142"/>
                  <a:pt x="234628" y="776061"/>
                  <a:pt x="246069" y="759840"/>
                </a:cubicBezTo>
                <a:lnTo>
                  <a:pt x="248251" y="761264"/>
                </a:lnTo>
                <a:lnTo>
                  <a:pt x="251466" y="748206"/>
                </a:lnTo>
                <a:lnTo>
                  <a:pt x="249886" y="762333"/>
                </a:lnTo>
                <a:lnTo>
                  <a:pt x="256011" y="766331"/>
                </a:lnTo>
                <a:lnTo>
                  <a:pt x="263061" y="716852"/>
                </a:lnTo>
                <a:cubicBezTo>
                  <a:pt x="278091" y="629516"/>
                  <a:pt x="300078" y="542358"/>
                  <a:pt x="322016" y="454901"/>
                </a:cubicBezTo>
                <a:cubicBezTo>
                  <a:pt x="327941" y="436682"/>
                  <a:pt x="335806" y="420148"/>
                  <a:pt x="339260" y="403262"/>
                </a:cubicBezTo>
                <a:lnTo>
                  <a:pt x="340746" y="388740"/>
                </a:lnTo>
                <a:lnTo>
                  <a:pt x="341454" y="388519"/>
                </a:lnTo>
                <a:cubicBezTo>
                  <a:pt x="342020" y="387866"/>
                  <a:pt x="341949" y="387001"/>
                  <a:pt x="341008" y="386185"/>
                </a:cubicBezTo>
                <a:lnTo>
                  <a:pt x="340746" y="388740"/>
                </a:lnTo>
                <a:lnTo>
                  <a:pt x="338060" y="389582"/>
                </a:lnTo>
                <a:cubicBezTo>
                  <a:pt x="342925" y="368152"/>
                  <a:pt x="347271" y="343523"/>
                  <a:pt x="345391" y="341891"/>
                </a:cubicBezTo>
                <a:cubicBezTo>
                  <a:pt x="347271" y="343523"/>
                  <a:pt x="340242" y="351621"/>
                  <a:pt x="340242" y="351621"/>
                </a:cubicBezTo>
                <a:cubicBezTo>
                  <a:pt x="336160" y="356321"/>
                  <a:pt x="336482" y="348355"/>
                  <a:pt x="330811" y="354885"/>
                </a:cubicBezTo>
                <a:cubicBezTo>
                  <a:pt x="328610" y="361220"/>
                  <a:pt x="323226" y="379449"/>
                  <a:pt x="318594" y="392377"/>
                </a:cubicBezTo>
                <a:cubicBezTo>
                  <a:pt x="312636" y="412056"/>
                  <a:pt x="306385" y="432510"/>
                  <a:pt x="300122" y="453382"/>
                </a:cubicBezTo>
                <a:lnTo>
                  <a:pt x="284631" y="506443"/>
                </a:lnTo>
                <a:lnTo>
                  <a:pt x="287187" y="492871"/>
                </a:lnTo>
                <a:cubicBezTo>
                  <a:pt x="293191" y="469341"/>
                  <a:pt x="300307" y="446429"/>
                  <a:pt x="307472" y="424250"/>
                </a:cubicBezTo>
                <a:cubicBezTo>
                  <a:pt x="322119" y="380162"/>
                  <a:pt x="332171" y="329339"/>
                  <a:pt x="346210" y="281519"/>
                </a:cubicBezTo>
                <a:cubicBezTo>
                  <a:pt x="354636" y="256309"/>
                  <a:pt x="362228" y="230949"/>
                  <a:pt x="369779" y="206585"/>
                </a:cubicBezTo>
                <a:cubicBezTo>
                  <a:pt x="377330" y="182220"/>
                  <a:pt x="384842" y="158851"/>
                  <a:pt x="393107" y="137624"/>
                </a:cubicBezTo>
                <a:cubicBezTo>
                  <a:pt x="387172" y="164080"/>
                  <a:pt x="378431" y="193138"/>
                  <a:pt x="369257" y="219529"/>
                </a:cubicBezTo>
                <a:lnTo>
                  <a:pt x="362189" y="247293"/>
                </a:lnTo>
                <a:cubicBezTo>
                  <a:pt x="366263" y="250829"/>
                  <a:pt x="374369" y="229465"/>
                  <a:pt x="375209" y="224699"/>
                </a:cubicBezTo>
                <a:cubicBezTo>
                  <a:pt x="395761" y="165583"/>
                  <a:pt x="410678" y="93332"/>
                  <a:pt x="434008" y="43040"/>
                </a:cubicBezTo>
                <a:cubicBezTo>
                  <a:pt x="424476" y="97063"/>
                  <a:pt x="398189" y="158987"/>
                  <a:pt x="385188" y="213206"/>
                </a:cubicBezTo>
                <a:cubicBezTo>
                  <a:pt x="388986" y="196806"/>
                  <a:pt x="380557" y="226135"/>
                  <a:pt x="384112" y="226473"/>
                </a:cubicBezTo>
                <a:cubicBezTo>
                  <a:pt x="390593" y="226604"/>
                  <a:pt x="387068" y="214839"/>
                  <a:pt x="387068" y="214839"/>
                </a:cubicBezTo>
                <a:cubicBezTo>
                  <a:pt x="397763" y="182897"/>
                  <a:pt x="407665" y="151870"/>
                  <a:pt x="417669" y="121676"/>
                </a:cubicBezTo>
                <a:lnTo>
                  <a:pt x="438654" y="62394"/>
                </a:lnTo>
                <a:lnTo>
                  <a:pt x="438217" y="71401"/>
                </a:lnTo>
                <a:lnTo>
                  <a:pt x="438239" y="71798"/>
                </a:lnTo>
                <a:lnTo>
                  <a:pt x="437497" y="74470"/>
                </a:lnTo>
                <a:cubicBezTo>
                  <a:pt x="435067" y="81066"/>
                  <a:pt x="422558" y="115097"/>
                  <a:pt x="424437" y="116728"/>
                </a:cubicBezTo>
                <a:cubicBezTo>
                  <a:pt x="430392" y="121897"/>
                  <a:pt x="441021" y="86235"/>
                  <a:pt x="438299" y="89369"/>
                </a:cubicBezTo>
                <a:lnTo>
                  <a:pt x="439172" y="86329"/>
                </a:lnTo>
                <a:lnTo>
                  <a:pt x="442389" y="89710"/>
                </a:lnTo>
                <a:cubicBezTo>
                  <a:pt x="443271" y="88146"/>
                  <a:pt x="443926" y="84250"/>
                  <a:pt x="444434" y="79287"/>
                </a:cubicBezTo>
                <a:lnTo>
                  <a:pt x="445305" y="66531"/>
                </a:lnTo>
                <a:lnTo>
                  <a:pt x="448315" y="58211"/>
                </a:lnTo>
                <a:cubicBezTo>
                  <a:pt x="454277" y="55143"/>
                  <a:pt x="444263" y="86300"/>
                  <a:pt x="444263" y="86300"/>
                </a:cubicBezTo>
                <a:cubicBezTo>
                  <a:pt x="424165" y="144894"/>
                  <a:pt x="409285" y="197480"/>
                  <a:pt x="393798" y="246334"/>
                </a:cubicBezTo>
                <a:cubicBezTo>
                  <a:pt x="392956" y="251102"/>
                  <a:pt x="372112" y="306756"/>
                  <a:pt x="379427" y="310359"/>
                </a:cubicBezTo>
                <a:cubicBezTo>
                  <a:pt x="384549" y="312056"/>
                  <a:pt x="394885" y="272932"/>
                  <a:pt x="382903" y="301923"/>
                </a:cubicBezTo>
                <a:cubicBezTo>
                  <a:pt x="398910" y="256270"/>
                  <a:pt x="410606" y="215578"/>
                  <a:pt x="424940" y="171219"/>
                </a:cubicBezTo>
                <a:cubicBezTo>
                  <a:pt x="426301" y="169652"/>
                  <a:pt x="435513" y="123596"/>
                  <a:pt x="440341" y="121833"/>
                </a:cubicBezTo>
                <a:cubicBezTo>
                  <a:pt x="449016" y="123867"/>
                  <a:pt x="435239" y="151762"/>
                  <a:pt x="435239" y="151762"/>
                </a:cubicBezTo>
                <a:cubicBezTo>
                  <a:pt x="418158" y="210681"/>
                  <a:pt x="410022" y="243473"/>
                  <a:pt x="392419" y="299192"/>
                </a:cubicBezTo>
                <a:cubicBezTo>
                  <a:pt x="391578" y="303960"/>
                  <a:pt x="373143" y="356209"/>
                  <a:pt x="378577" y="358178"/>
                </a:cubicBezTo>
                <a:cubicBezTo>
                  <a:pt x="383405" y="356415"/>
                  <a:pt x="391030" y="312186"/>
                  <a:pt x="390189" y="316954"/>
                </a:cubicBezTo>
                <a:cubicBezTo>
                  <a:pt x="396180" y="302457"/>
                  <a:pt x="398089" y="292663"/>
                  <a:pt x="405355" y="276066"/>
                </a:cubicBezTo>
                <a:cubicBezTo>
                  <a:pt x="402889" y="302327"/>
                  <a:pt x="389954" y="325453"/>
                  <a:pt x="385606" y="350081"/>
                </a:cubicBezTo>
                <a:cubicBezTo>
                  <a:pt x="383405" y="356415"/>
                  <a:pt x="386410" y="364981"/>
                  <a:pt x="384503" y="374775"/>
                </a:cubicBezTo>
                <a:cubicBezTo>
                  <a:pt x="382263" y="400773"/>
                  <a:pt x="369298" y="435327"/>
                  <a:pt x="364954" y="459955"/>
                </a:cubicBezTo>
                <a:cubicBezTo>
                  <a:pt x="365503" y="451727"/>
                  <a:pt x="361996" y="471588"/>
                  <a:pt x="363877" y="473222"/>
                </a:cubicBezTo>
                <a:cubicBezTo>
                  <a:pt x="369831" y="478391"/>
                  <a:pt x="370623" y="453425"/>
                  <a:pt x="371984" y="451859"/>
                </a:cubicBezTo>
                <a:cubicBezTo>
                  <a:pt x="388774" y="389476"/>
                  <a:pt x="403975" y="328925"/>
                  <a:pt x="424818" y="273268"/>
                </a:cubicBezTo>
                <a:cubicBezTo>
                  <a:pt x="416119" y="330764"/>
                  <a:pt x="393640" y="368049"/>
                  <a:pt x="386072" y="424237"/>
                </a:cubicBezTo>
                <a:cubicBezTo>
                  <a:pt x="383880" y="422332"/>
                  <a:pt x="383890" y="462196"/>
                  <a:pt x="389275" y="443967"/>
                </a:cubicBezTo>
                <a:cubicBezTo>
                  <a:pt x="407427" y="380020"/>
                  <a:pt x="421562" y="324495"/>
                  <a:pt x="440524" y="267207"/>
                </a:cubicBezTo>
                <a:cubicBezTo>
                  <a:pt x="445070" y="253745"/>
                  <a:pt x="458639" y="222924"/>
                  <a:pt x="451864" y="254148"/>
                </a:cubicBezTo>
                <a:cubicBezTo>
                  <a:pt x="442886" y="291703"/>
                  <a:pt x="434517" y="332994"/>
                  <a:pt x="422818" y="373686"/>
                </a:cubicBezTo>
                <a:cubicBezTo>
                  <a:pt x="419862" y="385320"/>
                  <a:pt x="409817" y="427905"/>
                  <a:pt x="421195" y="395180"/>
                </a:cubicBezTo>
                <a:cubicBezTo>
                  <a:pt x="431210" y="364020"/>
                  <a:pt x="440626" y="329595"/>
                  <a:pt x="449781" y="296028"/>
                </a:cubicBezTo>
                <a:lnTo>
                  <a:pt x="460844" y="255933"/>
                </a:lnTo>
                <a:lnTo>
                  <a:pt x="462729" y="274850"/>
                </a:lnTo>
                <a:cubicBezTo>
                  <a:pt x="471365" y="299970"/>
                  <a:pt x="471839" y="268105"/>
                  <a:pt x="470682" y="247466"/>
                </a:cubicBezTo>
                <a:lnTo>
                  <a:pt x="471356" y="220134"/>
                </a:lnTo>
                <a:lnTo>
                  <a:pt x="476781" y="202029"/>
                </a:lnTo>
                <a:lnTo>
                  <a:pt x="477425" y="199843"/>
                </a:lnTo>
                <a:lnTo>
                  <a:pt x="477814" y="210796"/>
                </a:lnTo>
                <a:cubicBezTo>
                  <a:pt x="478404" y="225544"/>
                  <a:pt x="478729" y="240150"/>
                  <a:pt x="477783" y="254072"/>
                </a:cubicBezTo>
                <a:cubicBezTo>
                  <a:pt x="477470" y="285559"/>
                  <a:pt x="471133" y="322654"/>
                  <a:pt x="473366" y="355509"/>
                </a:cubicBezTo>
                <a:cubicBezTo>
                  <a:pt x="474476" y="391018"/>
                  <a:pt x="478346" y="343754"/>
                  <a:pt x="480160" y="324711"/>
                </a:cubicBezTo>
                <a:cubicBezTo>
                  <a:pt x="481975" y="305668"/>
                  <a:pt x="484490" y="283742"/>
                  <a:pt x="484031" y="277445"/>
                </a:cubicBezTo>
                <a:cubicBezTo>
                  <a:pt x="485960" y="272895"/>
                  <a:pt x="489976" y="263413"/>
                  <a:pt x="490939" y="261137"/>
                </a:cubicBezTo>
                <a:cubicBezTo>
                  <a:pt x="491284" y="252943"/>
                  <a:pt x="489862" y="248923"/>
                  <a:pt x="488819" y="242775"/>
                </a:cubicBezTo>
                <a:cubicBezTo>
                  <a:pt x="489782" y="240500"/>
                  <a:pt x="495805" y="234889"/>
                  <a:pt x="495886" y="226090"/>
                </a:cubicBezTo>
                <a:cubicBezTo>
                  <a:pt x="496231" y="217895"/>
                  <a:pt x="492529" y="195889"/>
                  <a:pt x="496086" y="180111"/>
                </a:cubicBezTo>
                <a:cubicBezTo>
                  <a:pt x="500953" y="153862"/>
                  <a:pt x="502682" y="195290"/>
                  <a:pt x="502175" y="203862"/>
                </a:cubicBezTo>
                <a:cubicBezTo>
                  <a:pt x="503677" y="216307"/>
                  <a:pt x="501405" y="229053"/>
                  <a:pt x="501863" y="235351"/>
                </a:cubicBezTo>
                <a:cubicBezTo>
                  <a:pt x="503444" y="238992"/>
                  <a:pt x="508962" y="241956"/>
                  <a:pt x="509582" y="247873"/>
                </a:cubicBezTo>
                <a:cubicBezTo>
                  <a:pt x="512316" y="256790"/>
                  <a:pt x="511377" y="272231"/>
                  <a:pt x="509517" y="288921"/>
                </a:cubicBezTo>
                <a:lnTo>
                  <a:pt x="503947" y="337306"/>
                </a:lnTo>
                <a:lnTo>
                  <a:pt x="503952" y="336239"/>
                </a:lnTo>
                <a:lnTo>
                  <a:pt x="504000" y="333682"/>
                </a:lnTo>
                <a:cubicBezTo>
                  <a:pt x="504001" y="333210"/>
                  <a:pt x="503982" y="333466"/>
                  <a:pt x="503959" y="334248"/>
                </a:cubicBezTo>
                <a:lnTo>
                  <a:pt x="503952" y="336239"/>
                </a:lnTo>
                <a:lnTo>
                  <a:pt x="503928" y="337475"/>
                </a:lnTo>
                <a:lnTo>
                  <a:pt x="503947" y="337306"/>
                </a:lnTo>
                <a:lnTo>
                  <a:pt x="503921" y="343638"/>
                </a:lnTo>
                <a:lnTo>
                  <a:pt x="504439" y="353495"/>
                </a:lnTo>
                <a:lnTo>
                  <a:pt x="505355" y="348777"/>
                </a:lnTo>
                <a:lnTo>
                  <a:pt x="509488" y="351647"/>
                </a:lnTo>
                <a:lnTo>
                  <a:pt x="509577" y="345047"/>
                </a:lnTo>
                <a:cubicBezTo>
                  <a:pt x="509139" y="336547"/>
                  <a:pt x="507943" y="327993"/>
                  <a:pt x="507943" y="327993"/>
                </a:cubicBezTo>
                <a:cubicBezTo>
                  <a:pt x="511309" y="289300"/>
                  <a:pt x="511622" y="257814"/>
                  <a:pt x="513863" y="221777"/>
                </a:cubicBezTo>
                <a:cubicBezTo>
                  <a:pt x="514368" y="213204"/>
                  <a:pt x="518384" y="203722"/>
                  <a:pt x="520818" y="190600"/>
                </a:cubicBezTo>
                <a:cubicBezTo>
                  <a:pt x="521669" y="173833"/>
                  <a:pt x="518079" y="166319"/>
                  <a:pt x="524641" y="158205"/>
                </a:cubicBezTo>
                <a:cubicBezTo>
                  <a:pt x="530664" y="152594"/>
                  <a:pt x="538303" y="156698"/>
                  <a:pt x="540232" y="152147"/>
                </a:cubicBezTo>
                <a:cubicBezTo>
                  <a:pt x="545211" y="140391"/>
                  <a:pt x="540936" y="97595"/>
                  <a:pt x="541363" y="80601"/>
                </a:cubicBezTo>
                <a:lnTo>
                  <a:pt x="541866" y="53074"/>
                </a:lnTo>
                <a:lnTo>
                  <a:pt x="543669" y="50298"/>
                </a:lnTo>
                <a:lnTo>
                  <a:pt x="548106" y="41869"/>
                </a:lnTo>
                <a:lnTo>
                  <a:pt x="548228" y="50711"/>
                </a:lnTo>
                <a:cubicBezTo>
                  <a:pt x="548472" y="93029"/>
                  <a:pt x="548704" y="136448"/>
                  <a:pt x="549910" y="183412"/>
                </a:cubicBezTo>
                <a:cubicBezTo>
                  <a:pt x="549564" y="191607"/>
                  <a:pt x="550297" y="212016"/>
                  <a:pt x="550328" y="235309"/>
                </a:cubicBezTo>
                <a:cubicBezTo>
                  <a:pt x="549823" y="243881"/>
                  <a:pt x="548234" y="309131"/>
                  <a:pt x="553021" y="274460"/>
                </a:cubicBezTo>
                <a:cubicBezTo>
                  <a:pt x="557428" y="241915"/>
                  <a:pt x="555141" y="292824"/>
                  <a:pt x="555760" y="298742"/>
                </a:cubicBezTo>
                <a:cubicBezTo>
                  <a:pt x="557182" y="302764"/>
                  <a:pt x="564900" y="315287"/>
                  <a:pt x="568411" y="314380"/>
                </a:cubicBezTo>
                <a:cubicBezTo>
                  <a:pt x="569375" y="312104"/>
                  <a:pt x="570505" y="240560"/>
                  <a:pt x="571013" y="231986"/>
                </a:cubicBezTo>
                <a:cubicBezTo>
                  <a:pt x="573790" y="210667"/>
                  <a:pt x="575340" y="191018"/>
                  <a:pt x="578738" y="175618"/>
                </a:cubicBezTo>
                <a:cubicBezTo>
                  <a:pt x="579702" y="173345"/>
                  <a:pt x="585301" y="167505"/>
                  <a:pt x="586264" y="165230"/>
                </a:cubicBezTo>
                <a:cubicBezTo>
                  <a:pt x="592714" y="142624"/>
                  <a:pt x="578286" y="100430"/>
                  <a:pt x="587315" y="102485"/>
                </a:cubicBezTo>
                <a:cubicBezTo>
                  <a:pt x="587315" y="102485"/>
                  <a:pt x="589517" y="112047"/>
                  <a:pt x="592682" y="119332"/>
                </a:cubicBezTo>
                <a:lnTo>
                  <a:pt x="591398" y="118431"/>
                </a:lnTo>
                <a:lnTo>
                  <a:pt x="591099" y="115688"/>
                </a:lnTo>
                <a:cubicBezTo>
                  <a:pt x="590617" y="116828"/>
                  <a:pt x="590375" y="117396"/>
                  <a:pt x="590574" y="117851"/>
                </a:cubicBezTo>
                <a:lnTo>
                  <a:pt x="591398" y="118431"/>
                </a:lnTo>
                <a:lnTo>
                  <a:pt x="591951" y="123471"/>
                </a:lnTo>
                <a:lnTo>
                  <a:pt x="591377" y="126719"/>
                </a:lnTo>
                <a:cubicBezTo>
                  <a:pt x="591376" y="128872"/>
                  <a:pt x="591638" y="130409"/>
                  <a:pt x="591638" y="130409"/>
                </a:cubicBezTo>
                <a:cubicBezTo>
                  <a:pt x="591638" y="130409"/>
                  <a:pt x="599275" y="134511"/>
                  <a:pt x="600160" y="141037"/>
                </a:cubicBezTo>
                <a:cubicBezTo>
                  <a:pt x="603782" y="154620"/>
                  <a:pt x="598996" y="189290"/>
                  <a:pt x="600072" y="201506"/>
                </a:cubicBezTo>
                <a:cubicBezTo>
                  <a:pt x="599108" y="203781"/>
                  <a:pt x="604626" y="206744"/>
                  <a:pt x="606208" y="210389"/>
                </a:cubicBezTo>
                <a:cubicBezTo>
                  <a:pt x="611415" y="227616"/>
                  <a:pt x="603921" y="261296"/>
                  <a:pt x="605076" y="281934"/>
                </a:cubicBezTo>
                <a:cubicBezTo>
                  <a:pt x="603102" y="301356"/>
                  <a:pt x="599199" y="325329"/>
                  <a:pt x="600010" y="354160"/>
                </a:cubicBezTo>
                <a:cubicBezTo>
                  <a:pt x="600010" y="354160"/>
                  <a:pt x="600469" y="360458"/>
                  <a:pt x="603438" y="362053"/>
                </a:cubicBezTo>
                <a:cubicBezTo>
                  <a:pt x="611585" y="357584"/>
                  <a:pt x="608194" y="304092"/>
                  <a:pt x="609664" y="293243"/>
                </a:cubicBezTo>
                <a:cubicBezTo>
                  <a:pt x="615406" y="234180"/>
                  <a:pt x="617625" y="175437"/>
                  <a:pt x="618358" y="116363"/>
                </a:cubicBezTo>
                <a:lnTo>
                  <a:pt x="618244" y="25895"/>
                </a:lnTo>
                <a:lnTo>
                  <a:pt x="620971" y="20130"/>
                </a:lnTo>
                <a:lnTo>
                  <a:pt x="626544" y="6258"/>
                </a:lnTo>
                <a:lnTo>
                  <a:pt x="628504" y="34761"/>
                </a:lnTo>
                <a:lnTo>
                  <a:pt x="630702" y="7260"/>
                </a:lnTo>
                <a:lnTo>
                  <a:pt x="637119" y="9127"/>
                </a:lnTo>
                <a:cubicBezTo>
                  <a:pt x="635532" y="10954"/>
                  <a:pt x="634173" y="12521"/>
                  <a:pt x="634173" y="12521"/>
                </a:cubicBezTo>
                <a:cubicBezTo>
                  <a:pt x="641193" y="12663"/>
                  <a:pt x="639313" y="11031"/>
                  <a:pt x="637119" y="9127"/>
                </a:cubicBez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2272148222"/>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210_Custom Layout">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5880135" y="763202"/>
            <a:ext cx="4990340" cy="5372388"/>
          </a:xfrm>
          <a:custGeom>
            <a:avLst/>
            <a:gdLst>
              <a:gd name="connsiteX0" fmla="*/ 1545674 w 4990340"/>
              <a:gd name="connsiteY0" fmla="*/ 5031418 h 5372388"/>
              <a:gd name="connsiteX1" fmla="*/ 1546016 w 4990340"/>
              <a:gd name="connsiteY1" fmla="*/ 5036500 h 5372388"/>
              <a:gd name="connsiteX2" fmla="*/ 1545674 w 4990340"/>
              <a:gd name="connsiteY2" fmla="*/ 5031418 h 5372388"/>
              <a:gd name="connsiteX3" fmla="*/ 1572712 w 4990340"/>
              <a:gd name="connsiteY3" fmla="*/ 5028847 h 5372388"/>
              <a:gd name="connsiteX4" fmla="*/ 1573262 w 4990340"/>
              <a:gd name="connsiteY4" fmla="*/ 5033845 h 5372388"/>
              <a:gd name="connsiteX5" fmla="*/ 1572712 w 4990340"/>
              <a:gd name="connsiteY5" fmla="*/ 5028847 h 5372388"/>
              <a:gd name="connsiteX6" fmla="*/ 1555650 w 4990340"/>
              <a:gd name="connsiteY6" fmla="*/ 5020631 h 5372388"/>
              <a:gd name="connsiteX7" fmla="*/ 1554208 w 4990340"/>
              <a:gd name="connsiteY7" fmla="*/ 5023382 h 5372388"/>
              <a:gd name="connsiteX8" fmla="*/ 1545674 w 4990340"/>
              <a:gd name="connsiteY8" fmla="*/ 5031418 h 5372388"/>
              <a:gd name="connsiteX9" fmla="*/ 1667517 w 4990340"/>
              <a:gd name="connsiteY9" fmla="*/ 4956554 h 5372388"/>
              <a:gd name="connsiteX10" fmla="*/ 1666477 w 4990340"/>
              <a:gd name="connsiteY10" fmla="*/ 4960578 h 5372388"/>
              <a:gd name="connsiteX11" fmla="*/ 1659557 w 4990340"/>
              <a:gd name="connsiteY11" fmla="*/ 4963862 h 5372388"/>
              <a:gd name="connsiteX12" fmla="*/ 1667517 w 4990340"/>
              <a:gd name="connsiteY12" fmla="*/ 4956554 h 5372388"/>
              <a:gd name="connsiteX13" fmla="*/ 1675476 w 4990340"/>
              <a:gd name="connsiteY13" fmla="*/ 4949246 h 5372388"/>
              <a:gd name="connsiteX14" fmla="*/ 1674437 w 4990340"/>
              <a:gd name="connsiteY14" fmla="*/ 4953270 h 5372388"/>
              <a:gd name="connsiteX15" fmla="*/ 1667517 w 4990340"/>
              <a:gd name="connsiteY15" fmla="*/ 4956554 h 5372388"/>
              <a:gd name="connsiteX16" fmla="*/ 1675476 w 4990340"/>
              <a:gd name="connsiteY16" fmla="*/ 4949246 h 5372388"/>
              <a:gd name="connsiteX17" fmla="*/ 1695167 w 4990340"/>
              <a:gd name="connsiteY17" fmla="*/ 4928311 h 5372388"/>
              <a:gd name="connsiteX18" fmla="*/ 1688351 w 4990340"/>
              <a:gd name="connsiteY18" fmla="*/ 4939371 h 5372388"/>
              <a:gd name="connsiteX19" fmla="*/ 1675476 w 4990340"/>
              <a:gd name="connsiteY19" fmla="*/ 4949246 h 5372388"/>
              <a:gd name="connsiteX20" fmla="*/ 1695167 w 4990340"/>
              <a:gd name="connsiteY20" fmla="*/ 4928311 h 5372388"/>
              <a:gd name="connsiteX21" fmla="*/ 1324989 w 4990340"/>
              <a:gd name="connsiteY21" fmla="*/ 4845319 h 5372388"/>
              <a:gd name="connsiteX22" fmla="*/ 1326947 w 4990340"/>
              <a:gd name="connsiteY22" fmla="*/ 4850980 h 5372388"/>
              <a:gd name="connsiteX23" fmla="*/ 1324989 w 4990340"/>
              <a:gd name="connsiteY23" fmla="*/ 4845319 h 5372388"/>
              <a:gd name="connsiteX24" fmla="*/ 1341717 w 4990340"/>
              <a:gd name="connsiteY24" fmla="*/ 4832905 h 5372388"/>
              <a:gd name="connsiteX25" fmla="*/ 1336588 w 4990340"/>
              <a:gd name="connsiteY25" fmla="*/ 4837182 h 5372388"/>
              <a:gd name="connsiteX26" fmla="*/ 1341717 w 4990340"/>
              <a:gd name="connsiteY26" fmla="*/ 4832905 h 5372388"/>
              <a:gd name="connsiteX27" fmla="*/ 2689459 w 4990340"/>
              <a:gd name="connsiteY27" fmla="*/ 4808342 h 5372388"/>
              <a:gd name="connsiteX28" fmla="*/ 2690793 w 4990340"/>
              <a:gd name="connsiteY28" fmla="*/ 4813257 h 5372388"/>
              <a:gd name="connsiteX29" fmla="*/ 2689459 w 4990340"/>
              <a:gd name="connsiteY29" fmla="*/ 4808342 h 5372388"/>
              <a:gd name="connsiteX30" fmla="*/ 886053 w 4990340"/>
              <a:gd name="connsiteY30" fmla="*/ 4803283 h 5372388"/>
              <a:gd name="connsiteX31" fmla="*/ 879263 w 4990340"/>
              <a:gd name="connsiteY31" fmla="*/ 4804516 h 5372388"/>
              <a:gd name="connsiteX32" fmla="*/ 869088 w 4990340"/>
              <a:gd name="connsiteY32" fmla="*/ 4806364 h 5372388"/>
              <a:gd name="connsiteX33" fmla="*/ 850787 w 4990340"/>
              <a:gd name="connsiteY33" fmla="*/ 4804948 h 5372388"/>
              <a:gd name="connsiteX34" fmla="*/ 869088 w 4990340"/>
              <a:gd name="connsiteY34" fmla="*/ 4806364 h 5372388"/>
              <a:gd name="connsiteX35" fmla="*/ 874742 w 4990340"/>
              <a:gd name="connsiteY35" fmla="*/ 4805337 h 5372388"/>
              <a:gd name="connsiteX36" fmla="*/ 879263 w 4990340"/>
              <a:gd name="connsiteY36" fmla="*/ 4804516 h 5372388"/>
              <a:gd name="connsiteX37" fmla="*/ 884168 w 4990340"/>
              <a:gd name="connsiteY37" fmla="*/ 4803626 h 5372388"/>
              <a:gd name="connsiteX38" fmla="*/ 886053 w 4990340"/>
              <a:gd name="connsiteY38" fmla="*/ 4803283 h 5372388"/>
              <a:gd name="connsiteX39" fmla="*/ 1415554 w 4990340"/>
              <a:gd name="connsiteY39" fmla="*/ 4801359 h 5372388"/>
              <a:gd name="connsiteX40" fmla="*/ 1414433 w 4990340"/>
              <a:gd name="connsiteY40" fmla="*/ 4804994 h 5372388"/>
              <a:gd name="connsiteX41" fmla="*/ 1413362 w 4990340"/>
              <a:gd name="connsiteY41" fmla="*/ 4807784 h 5372388"/>
              <a:gd name="connsiteX42" fmla="*/ 1409451 w 4990340"/>
              <a:gd name="connsiteY42" fmla="*/ 4812928 h 5372388"/>
              <a:gd name="connsiteX43" fmla="*/ 1415554 w 4990340"/>
              <a:gd name="connsiteY43" fmla="*/ 4801359 h 5372388"/>
              <a:gd name="connsiteX44" fmla="*/ 2715464 w 4990340"/>
              <a:gd name="connsiteY44" fmla="*/ 4800504 h 5372388"/>
              <a:gd name="connsiteX45" fmla="*/ 2716985 w 4990340"/>
              <a:gd name="connsiteY45" fmla="*/ 4805297 h 5372388"/>
              <a:gd name="connsiteX46" fmla="*/ 2715464 w 4990340"/>
              <a:gd name="connsiteY46" fmla="*/ 4800504 h 5372388"/>
              <a:gd name="connsiteX47" fmla="*/ 2697118 w 4990340"/>
              <a:gd name="connsiteY47" fmla="*/ 4795803 h 5372388"/>
              <a:gd name="connsiteX48" fmla="*/ 2696247 w 4990340"/>
              <a:gd name="connsiteY48" fmla="*/ 4798784 h 5372388"/>
              <a:gd name="connsiteX49" fmla="*/ 2689459 w 4990340"/>
              <a:gd name="connsiteY49" fmla="*/ 4808342 h 5372388"/>
              <a:gd name="connsiteX50" fmla="*/ 1683730 w 4990340"/>
              <a:gd name="connsiteY50" fmla="*/ 4783761 h 5372388"/>
              <a:gd name="connsiteX51" fmla="*/ 1686857 w 4990340"/>
              <a:gd name="connsiteY51" fmla="*/ 4784485 h 5372388"/>
              <a:gd name="connsiteX52" fmla="*/ 1681798 w 4990340"/>
              <a:gd name="connsiteY52" fmla="*/ 4792453 h 5372388"/>
              <a:gd name="connsiteX53" fmla="*/ 1674467 w 4990340"/>
              <a:gd name="connsiteY53" fmla="*/ 4796401 h 5372388"/>
              <a:gd name="connsiteX54" fmla="*/ 1683730 w 4990340"/>
              <a:gd name="connsiteY54" fmla="*/ 4783761 h 5372388"/>
              <a:gd name="connsiteX55" fmla="*/ 1833343 w 4990340"/>
              <a:gd name="connsiteY55" fmla="*/ 4775440 h 5372388"/>
              <a:gd name="connsiteX56" fmla="*/ 1825264 w 4990340"/>
              <a:gd name="connsiteY56" fmla="*/ 4791043 h 5372388"/>
              <a:gd name="connsiteX57" fmla="*/ 1835829 w 4990340"/>
              <a:gd name="connsiteY57" fmla="*/ 4776379 h 5372388"/>
              <a:gd name="connsiteX58" fmla="*/ 1833343 w 4990340"/>
              <a:gd name="connsiteY58" fmla="*/ 4775440 h 5372388"/>
              <a:gd name="connsiteX59" fmla="*/ 1728364 w 4990340"/>
              <a:gd name="connsiteY59" fmla="*/ 4733517 h 5372388"/>
              <a:gd name="connsiteX60" fmla="*/ 1726806 w 4990340"/>
              <a:gd name="connsiteY60" fmla="*/ 4741099 h 5372388"/>
              <a:gd name="connsiteX61" fmla="*/ 1728364 w 4990340"/>
              <a:gd name="connsiteY61" fmla="*/ 4733517 h 5372388"/>
              <a:gd name="connsiteX62" fmla="*/ 1775807 w 4990340"/>
              <a:gd name="connsiteY62" fmla="*/ 4730427 h 5372388"/>
              <a:gd name="connsiteX63" fmla="*/ 1771406 w 4990340"/>
              <a:gd name="connsiteY63" fmla="*/ 4737858 h 5372388"/>
              <a:gd name="connsiteX64" fmla="*/ 1763344 w 4990340"/>
              <a:gd name="connsiteY64" fmla="*/ 4743661 h 5372388"/>
              <a:gd name="connsiteX65" fmla="*/ 1775807 w 4990340"/>
              <a:gd name="connsiteY65" fmla="*/ 4730427 h 5372388"/>
              <a:gd name="connsiteX66" fmla="*/ 2794201 w 4990340"/>
              <a:gd name="connsiteY66" fmla="*/ 4710980 h 5372388"/>
              <a:gd name="connsiteX67" fmla="*/ 2793973 w 4990340"/>
              <a:gd name="connsiteY67" fmla="*/ 4715129 h 5372388"/>
              <a:gd name="connsiteX68" fmla="*/ 2787833 w 4990340"/>
              <a:gd name="connsiteY68" fmla="*/ 4719710 h 5372388"/>
              <a:gd name="connsiteX69" fmla="*/ 2794201 w 4990340"/>
              <a:gd name="connsiteY69" fmla="*/ 4710980 h 5372388"/>
              <a:gd name="connsiteX70" fmla="*/ 2800568 w 4990340"/>
              <a:gd name="connsiteY70" fmla="*/ 4702249 h 5372388"/>
              <a:gd name="connsiteX71" fmla="*/ 2800340 w 4990340"/>
              <a:gd name="connsiteY71" fmla="*/ 4706399 h 5372388"/>
              <a:gd name="connsiteX72" fmla="*/ 2794201 w 4990340"/>
              <a:gd name="connsiteY72" fmla="*/ 4710980 h 5372388"/>
              <a:gd name="connsiteX73" fmla="*/ 2800568 w 4990340"/>
              <a:gd name="connsiteY73" fmla="*/ 4702249 h 5372388"/>
              <a:gd name="connsiteX74" fmla="*/ 2815757 w 4990340"/>
              <a:gd name="connsiteY74" fmla="*/ 4677850 h 5372388"/>
              <a:gd name="connsiteX75" fmla="*/ 2811249 w 4990340"/>
              <a:gd name="connsiteY75" fmla="*/ 4690035 h 5372388"/>
              <a:gd name="connsiteX76" fmla="*/ 2800568 w 4990340"/>
              <a:gd name="connsiteY76" fmla="*/ 4702249 h 5372388"/>
              <a:gd name="connsiteX77" fmla="*/ 2815757 w 4990340"/>
              <a:gd name="connsiteY77" fmla="*/ 4677850 h 5372388"/>
              <a:gd name="connsiteX78" fmla="*/ 2436488 w 4990340"/>
              <a:gd name="connsiteY78" fmla="*/ 4669273 h 5372388"/>
              <a:gd name="connsiteX79" fmla="*/ 2439521 w 4990340"/>
              <a:gd name="connsiteY79" fmla="*/ 4674437 h 5372388"/>
              <a:gd name="connsiteX80" fmla="*/ 2436488 w 4990340"/>
              <a:gd name="connsiteY80" fmla="*/ 4669273 h 5372388"/>
              <a:gd name="connsiteX81" fmla="*/ 2450449 w 4990340"/>
              <a:gd name="connsiteY81" fmla="*/ 4653812 h 5372388"/>
              <a:gd name="connsiteX82" fmla="*/ 2446260 w 4990340"/>
              <a:gd name="connsiteY82" fmla="*/ 4659013 h 5372388"/>
              <a:gd name="connsiteX83" fmla="*/ 2450449 w 4990340"/>
              <a:gd name="connsiteY83" fmla="*/ 4653812 h 5372388"/>
              <a:gd name="connsiteX84" fmla="*/ 1295682 w 4990340"/>
              <a:gd name="connsiteY84" fmla="*/ 4633151 h 5372388"/>
              <a:gd name="connsiteX85" fmla="*/ 1288268 w 4990340"/>
              <a:gd name="connsiteY85" fmla="*/ 4655535 h 5372388"/>
              <a:gd name="connsiteX86" fmla="*/ 1283282 w 4990340"/>
              <a:gd name="connsiteY86" fmla="*/ 4660502 h 5372388"/>
              <a:gd name="connsiteX87" fmla="*/ 1295682 w 4990340"/>
              <a:gd name="connsiteY87" fmla="*/ 4633151 h 5372388"/>
              <a:gd name="connsiteX88" fmla="*/ 1124993 w 4990340"/>
              <a:gd name="connsiteY88" fmla="*/ 4616843 h 5372388"/>
              <a:gd name="connsiteX89" fmla="*/ 1086660 w 4990340"/>
              <a:gd name="connsiteY89" fmla="*/ 4686810 h 5372388"/>
              <a:gd name="connsiteX90" fmla="*/ 1079924 w 4990340"/>
              <a:gd name="connsiteY90" fmla="*/ 4693422 h 5372388"/>
              <a:gd name="connsiteX91" fmla="*/ 1071413 w 4990340"/>
              <a:gd name="connsiteY91" fmla="*/ 4700666 h 5372388"/>
              <a:gd name="connsiteX92" fmla="*/ 1087803 w 4990340"/>
              <a:gd name="connsiteY92" fmla="*/ 4665641 h 5372388"/>
              <a:gd name="connsiteX93" fmla="*/ 1104834 w 4990340"/>
              <a:gd name="connsiteY93" fmla="*/ 4632880 h 5372388"/>
              <a:gd name="connsiteX94" fmla="*/ 1118990 w 4990340"/>
              <a:gd name="connsiteY94" fmla="*/ 4622126 h 5372388"/>
              <a:gd name="connsiteX95" fmla="*/ 2516640 w 4990340"/>
              <a:gd name="connsiteY95" fmla="*/ 4608361 h 5372388"/>
              <a:gd name="connsiteX96" fmla="*/ 2516255 w 4990340"/>
              <a:gd name="connsiteY96" fmla="*/ 4612146 h 5372388"/>
              <a:gd name="connsiteX97" fmla="*/ 2515754 w 4990340"/>
              <a:gd name="connsiteY97" fmla="*/ 4615092 h 5372388"/>
              <a:gd name="connsiteX98" fmla="*/ 2512931 w 4990340"/>
              <a:gd name="connsiteY98" fmla="*/ 4620904 h 5372388"/>
              <a:gd name="connsiteX99" fmla="*/ 2516640 w 4990340"/>
              <a:gd name="connsiteY99" fmla="*/ 4608361 h 5372388"/>
              <a:gd name="connsiteX100" fmla="*/ 2901 w 4990340"/>
              <a:gd name="connsiteY100" fmla="*/ 4603491 h 5372388"/>
              <a:gd name="connsiteX101" fmla="*/ 6062 w 4990340"/>
              <a:gd name="connsiteY101" fmla="*/ 4605462 h 5372388"/>
              <a:gd name="connsiteX102" fmla="*/ 3682 w 4990340"/>
              <a:gd name="connsiteY102" fmla="*/ 4610886 h 5372388"/>
              <a:gd name="connsiteX103" fmla="*/ 2708 w 4990340"/>
              <a:gd name="connsiteY103" fmla="*/ 4608668 h 5372388"/>
              <a:gd name="connsiteX104" fmla="*/ 32 w 4990340"/>
              <a:gd name="connsiteY104" fmla="*/ 4604146 h 5372388"/>
              <a:gd name="connsiteX105" fmla="*/ 2901 w 4990340"/>
              <a:gd name="connsiteY105" fmla="*/ 4603491 h 5372388"/>
              <a:gd name="connsiteX106" fmla="*/ 1426246 w 4990340"/>
              <a:gd name="connsiteY106" fmla="*/ 4580628 h 5372388"/>
              <a:gd name="connsiteX107" fmla="*/ 1394743 w 4990340"/>
              <a:gd name="connsiteY107" fmla="*/ 4651018 h 5372388"/>
              <a:gd name="connsiteX108" fmla="*/ 1426246 w 4990340"/>
              <a:gd name="connsiteY108" fmla="*/ 4580628 h 5372388"/>
              <a:gd name="connsiteX109" fmla="*/ 1987717 w 4990340"/>
              <a:gd name="connsiteY109" fmla="*/ 4570355 h 5372388"/>
              <a:gd name="connsiteX110" fmla="*/ 1983975 w 4990340"/>
              <a:gd name="connsiteY110" fmla="*/ 4573825 h 5372388"/>
              <a:gd name="connsiteX111" fmla="*/ 1955644 w 4990340"/>
              <a:gd name="connsiteY111" fmla="*/ 4603027 h 5372388"/>
              <a:gd name="connsiteX112" fmla="*/ 1943395 w 4990340"/>
              <a:gd name="connsiteY112" fmla="*/ 4621834 h 5372388"/>
              <a:gd name="connsiteX113" fmla="*/ 1942272 w 4990340"/>
              <a:gd name="connsiteY113" fmla="*/ 4621639 h 5372388"/>
              <a:gd name="connsiteX114" fmla="*/ 1941240 w 4990340"/>
              <a:gd name="connsiteY114" fmla="*/ 4625143 h 5372388"/>
              <a:gd name="connsiteX115" fmla="*/ 1943395 w 4990340"/>
              <a:gd name="connsiteY115" fmla="*/ 4621834 h 5372388"/>
              <a:gd name="connsiteX116" fmla="*/ 1947660 w 4990340"/>
              <a:gd name="connsiteY116" fmla="*/ 4622575 h 5372388"/>
              <a:gd name="connsiteX117" fmla="*/ 1904089 w 4990340"/>
              <a:gd name="connsiteY117" fmla="*/ 4682616 h 5372388"/>
              <a:gd name="connsiteX118" fmla="*/ 1917974 w 4990340"/>
              <a:gd name="connsiteY118" fmla="*/ 4672938 h 5372388"/>
              <a:gd name="connsiteX119" fmla="*/ 1933163 w 4990340"/>
              <a:gd name="connsiteY119" fmla="*/ 4675106 h 5372388"/>
              <a:gd name="connsiteX120" fmla="*/ 1940850 w 4990340"/>
              <a:gd name="connsiteY120" fmla="*/ 4667404 h 5372388"/>
              <a:gd name="connsiteX121" fmla="*/ 1942086 w 4990340"/>
              <a:gd name="connsiteY121" fmla="*/ 4662177 h 5372388"/>
              <a:gd name="connsiteX122" fmla="*/ 1977631 w 4990340"/>
              <a:gd name="connsiteY122" fmla="*/ 4592309 h 5372388"/>
              <a:gd name="connsiteX123" fmla="*/ 1969865 w 4990340"/>
              <a:gd name="connsiteY123" fmla="*/ 4602577 h 5372388"/>
              <a:gd name="connsiteX124" fmla="*/ 1916552 w 4990340"/>
              <a:gd name="connsiteY124" fmla="*/ 4669383 h 5372388"/>
              <a:gd name="connsiteX125" fmla="*/ 1952043 w 4990340"/>
              <a:gd name="connsiteY125" fmla="*/ 4624944 h 5372388"/>
              <a:gd name="connsiteX126" fmla="*/ 1947660 w 4990340"/>
              <a:gd name="connsiteY126" fmla="*/ 4622575 h 5372388"/>
              <a:gd name="connsiteX127" fmla="*/ 1973459 w 4990340"/>
              <a:gd name="connsiteY127" fmla="*/ 4593171 h 5372388"/>
              <a:gd name="connsiteX128" fmla="*/ 1981628 w 4990340"/>
              <a:gd name="connsiteY128" fmla="*/ 4584451 h 5372388"/>
              <a:gd name="connsiteX129" fmla="*/ 1984703 w 4990340"/>
              <a:gd name="connsiteY129" fmla="*/ 4578407 h 5372388"/>
              <a:gd name="connsiteX130" fmla="*/ 2776119 w 4990340"/>
              <a:gd name="connsiteY130" fmla="*/ 4538371 h 5372388"/>
              <a:gd name="connsiteX131" fmla="*/ 2779328 w 4990340"/>
              <a:gd name="connsiteY131" fmla="*/ 4538468 h 5372388"/>
              <a:gd name="connsiteX132" fmla="*/ 2775934 w 4990340"/>
              <a:gd name="connsiteY132" fmla="*/ 4547274 h 5372388"/>
              <a:gd name="connsiteX133" fmla="*/ 2769523 w 4990340"/>
              <a:gd name="connsiteY133" fmla="*/ 4552586 h 5372388"/>
              <a:gd name="connsiteX134" fmla="*/ 2776119 w 4990340"/>
              <a:gd name="connsiteY134" fmla="*/ 4538371 h 5372388"/>
              <a:gd name="connsiteX135" fmla="*/ 1753094 w 4990340"/>
              <a:gd name="connsiteY135" fmla="*/ 4536448 h 5372388"/>
              <a:gd name="connsiteX136" fmla="*/ 1755051 w 4990340"/>
              <a:gd name="connsiteY136" fmla="*/ 4542107 h 5372388"/>
              <a:gd name="connsiteX137" fmla="*/ 1757186 w 4990340"/>
              <a:gd name="connsiteY137" fmla="*/ 4548025 h 5372388"/>
              <a:gd name="connsiteX138" fmla="*/ 1755051 w 4990340"/>
              <a:gd name="connsiteY138" fmla="*/ 4542107 h 5372388"/>
              <a:gd name="connsiteX139" fmla="*/ 1753094 w 4990340"/>
              <a:gd name="connsiteY139" fmla="*/ 4536448 h 5372388"/>
              <a:gd name="connsiteX140" fmla="*/ 466121 w 4990340"/>
              <a:gd name="connsiteY140" fmla="*/ 4531152 h 5372388"/>
              <a:gd name="connsiteX141" fmla="*/ 459016 w 4990340"/>
              <a:gd name="connsiteY141" fmla="*/ 4533141 h 5372388"/>
              <a:gd name="connsiteX142" fmla="*/ 451638 w 4990340"/>
              <a:gd name="connsiteY142" fmla="*/ 4532779 h 5372388"/>
              <a:gd name="connsiteX143" fmla="*/ 459016 w 4990340"/>
              <a:gd name="connsiteY143" fmla="*/ 4533141 h 5372388"/>
              <a:gd name="connsiteX144" fmla="*/ 466121 w 4990340"/>
              <a:gd name="connsiteY144" fmla="*/ 4531152 h 5372388"/>
              <a:gd name="connsiteX145" fmla="*/ 787891 w 4990340"/>
              <a:gd name="connsiteY145" fmla="*/ 4522031 h 5372388"/>
              <a:gd name="connsiteX146" fmla="*/ 775178 w 4990340"/>
              <a:gd name="connsiteY146" fmla="*/ 4552908 h 5372388"/>
              <a:gd name="connsiteX147" fmla="*/ 777964 w 4990340"/>
              <a:gd name="connsiteY147" fmla="*/ 4537696 h 5372388"/>
              <a:gd name="connsiteX148" fmla="*/ 1433996 w 4990340"/>
              <a:gd name="connsiteY148" fmla="*/ 4512087 h 5372388"/>
              <a:gd name="connsiteX149" fmla="*/ 1428866 w 4990340"/>
              <a:gd name="connsiteY149" fmla="*/ 4516364 h 5372388"/>
              <a:gd name="connsiteX150" fmla="*/ 1433996 w 4990340"/>
              <a:gd name="connsiteY150" fmla="*/ 4512087 h 5372388"/>
              <a:gd name="connsiteX151" fmla="*/ 1123905 w 4990340"/>
              <a:gd name="connsiteY151" fmla="*/ 4507672 h 5372388"/>
              <a:gd name="connsiteX152" fmla="*/ 1122865 w 4990340"/>
              <a:gd name="connsiteY152" fmla="*/ 4511695 h 5372388"/>
              <a:gd name="connsiteX153" fmla="*/ 1115945 w 4990340"/>
              <a:gd name="connsiteY153" fmla="*/ 4514980 h 5372388"/>
              <a:gd name="connsiteX154" fmla="*/ 1123905 w 4990340"/>
              <a:gd name="connsiteY154" fmla="*/ 4507672 h 5372388"/>
              <a:gd name="connsiteX155" fmla="*/ 2921175 w 4990340"/>
              <a:gd name="connsiteY155" fmla="*/ 4500794 h 5372388"/>
              <a:gd name="connsiteX156" fmla="*/ 2916322 w 4990340"/>
              <a:gd name="connsiteY156" fmla="*/ 4517680 h 5372388"/>
              <a:gd name="connsiteX157" fmla="*/ 2923797 w 4990340"/>
              <a:gd name="connsiteY157" fmla="*/ 4501225 h 5372388"/>
              <a:gd name="connsiteX158" fmla="*/ 2921175 w 4990340"/>
              <a:gd name="connsiteY158" fmla="*/ 4500794 h 5372388"/>
              <a:gd name="connsiteX159" fmla="*/ 1131864 w 4990340"/>
              <a:gd name="connsiteY159" fmla="*/ 4500363 h 5372388"/>
              <a:gd name="connsiteX160" fmla="*/ 1130825 w 4990340"/>
              <a:gd name="connsiteY160" fmla="*/ 4504388 h 5372388"/>
              <a:gd name="connsiteX161" fmla="*/ 1123905 w 4990340"/>
              <a:gd name="connsiteY161" fmla="*/ 4507672 h 5372388"/>
              <a:gd name="connsiteX162" fmla="*/ 1131864 w 4990340"/>
              <a:gd name="connsiteY162" fmla="*/ 4500363 h 5372388"/>
              <a:gd name="connsiteX163" fmla="*/ 1085330 w 4990340"/>
              <a:gd name="connsiteY163" fmla="*/ 4485861 h 5372388"/>
              <a:gd name="connsiteX164" fmla="*/ 1079517 w 4990340"/>
              <a:gd name="connsiteY164" fmla="*/ 4502968 h 5372388"/>
              <a:gd name="connsiteX165" fmla="*/ 1088306 w 4990340"/>
              <a:gd name="connsiteY165" fmla="*/ 4494018 h 5372388"/>
              <a:gd name="connsiteX166" fmla="*/ 1094021 w 4990340"/>
              <a:gd name="connsiteY166" fmla="*/ 4485955 h 5372388"/>
              <a:gd name="connsiteX167" fmla="*/ 2195468 w 4990340"/>
              <a:gd name="connsiteY167" fmla="*/ 4484585 h 5372388"/>
              <a:gd name="connsiteX168" fmla="*/ 2171642 w 4990340"/>
              <a:gd name="connsiteY168" fmla="*/ 4560725 h 5372388"/>
              <a:gd name="connsiteX169" fmla="*/ 2166339 w 4990340"/>
              <a:gd name="connsiteY169" fmla="*/ 4568532 h 5372388"/>
              <a:gd name="connsiteX170" fmla="*/ 2159418 w 4990340"/>
              <a:gd name="connsiteY170" fmla="*/ 4577308 h 5372388"/>
              <a:gd name="connsiteX171" fmla="*/ 2168601 w 4990340"/>
              <a:gd name="connsiteY171" fmla="*/ 4539744 h 5372388"/>
              <a:gd name="connsiteX172" fmla="*/ 2178857 w 4990340"/>
              <a:gd name="connsiteY172" fmla="*/ 4504273 h 5372388"/>
              <a:gd name="connsiteX173" fmla="*/ 2190622 w 4990340"/>
              <a:gd name="connsiteY173" fmla="*/ 4490946 h 5372388"/>
              <a:gd name="connsiteX174" fmla="*/ 2810002 w 4990340"/>
              <a:gd name="connsiteY174" fmla="*/ 4480332 h 5372388"/>
              <a:gd name="connsiteX175" fmla="*/ 2809965 w 4990340"/>
              <a:gd name="connsiteY175" fmla="*/ 4488073 h 5372388"/>
              <a:gd name="connsiteX176" fmla="*/ 2810002 w 4990340"/>
              <a:gd name="connsiteY176" fmla="*/ 4480332 h 5372388"/>
              <a:gd name="connsiteX177" fmla="*/ 1151555 w 4990340"/>
              <a:gd name="connsiteY177" fmla="*/ 4479428 h 5372388"/>
              <a:gd name="connsiteX178" fmla="*/ 1144739 w 4990340"/>
              <a:gd name="connsiteY178" fmla="*/ 4490488 h 5372388"/>
              <a:gd name="connsiteX179" fmla="*/ 1131864 w 4990340"/>
              <a:gd name="connsiteY179" fmla="*/ 4500363 h 5372388"/>
              <a:gd name="connsiteX180" fmla="*/ 1151555 w 4990340"/>
              <a:gd name="connsiteY180" fmla="*/ 4479428 h 5372388"/>
              <a:gd name="connsiteX181" fmla="*/ 2855911 w 4990340"/>
              <a:gd name="connsiteY181" fmla="*/ 4467972 h 5372388"/>
              <a:gd name="connsiteX182" fmla="*/ 2853057 w 4990340"/>
              <a:gd name="connsiteY182" fmla="*/ 4476124 h 5372388"/>
              <a:gd name="connsiteX183" fmla="*/ 2846294 w 4990340"/>
              <a:gd name="connsiteY183" fmla="*/ 4483399 h 5372388"/>
              <a:gd name="connsiteX184" fmla="*/ 2855911 w 4990340"/>
              <a:gd name="connsiteY184" fmla="*/ 4467972 h 5372388"/>
              <a:gd name="connsiteX185" fmla="*/ 2094196 w 4990340"/>
              <a:gd name="connsiteY185" fmla="*/ 4467284 h 5372388"/>
              <a:gd name="connsiteX186" fmla="*/ 2095718 w 4990340"/>
              <a:gd name="connsiteY186" fmla="*/ 4472077 h 5372388"/>
              <a:gd name="connsiteX187" fmla="*/ 2094196 w 4990340"/>
              <a:gd name="connsiteY187" fmla="*/ 4467284 h 5372388"/>
              <a:gd name="connsiteX188" fmla="*/ 2366032 w 4990340"/>
              <a:gd name="connsiteY188" fmla="*/ 4467009 h 5372388"/>
              <a:gd name="connsiteX189" fmla="*/ 2363163 w 4990340"/>
              <a:gd name="connsiteY189" fmla="*/ 4490415 h 5372388"/>
              <a:gd name="connsiteX190" fmla="*/ 2359252 w 4990340"/>
              <a:gd name="connsiteY190" fmla="*/ 4496265 h 5372388"/>
              <a:gd name="connsiteX191" fmla="*/ 2366032 w 4990340"/>
              <a:gd name="connsiteY191" fmla="*/ 4467009 h 5372388"/>
              <a:gd name="connsiteX192" fmla="*/ 2727975 w 4990340"/>
              <a:gd name="connsiteY192" fmla="*/ 4447934 h 5372388"/>
              <a:gd name="connsiteX193" fmla="*/ 2723068 w 4990340"/>
              <a:gd name="connsiteY193" fmla="*/ 4454028 h 5372388"/>
              <a:gd name="connsiteX194" fmla="*/ 2721200 w 4990340"/>
              <a:gd name="connsiteY194" fmla="*/ 4462261 h 5372388"/>
              <a:gd name="connsiteX195" fmla="*/ 117939 w 4990340"/>
              <a:gd name="connsiteY195" fmla="*/ 4444090 h 5372388"/>
              <a:gd name="connsiteX196" fmla="*/ 119111 w 4990340"/>
              <a:gd name="connsiteY196" fmla="*/ 4445067 h 5372388"/>
              <a:gd name="connsiteX197" fmla="*/ 117814 w 4990340"/>
              <a:gd name="connsiteY197" fmla="*/ 4447989 h 5372388"/>
              <a:gd name="connsiteX198" fmla="*/ 117551 w 4990340"/>
              <a:gd name="connsiteY198" fmla="*/ 4446834 h 5372388"/>
              <a:gd name="connsiteX199" fmla="*/ 117939 w 4990340"/>
              <a:gd name="connsiteY199" fmla="*/ 4444090 h 5372388"/>
              <a:gd name="connsiteX200" fmla="*/ 1246599 w 4990340"/>
              <a:gd name="connsiteY200" fmla="*/ 4420052 h 5372388"/>
              <a:gd name="connsiteX201" fmla="*/ 1237181 w 4990340"/>
              <a:gd name="connsiteY201" fmla="*/ 4438029 h 5372388"/>
              <a:gd name="connsiteX202" fmla="*/ 1183136 w 4990340"/>
              <a:gd name="connsiteY202" fmla="*/ 4515489 h 5372388"/>
              <a:gd name="connsiteX203" fmla="*/ 1159962 w 4990340"/>
              <a:gd name="connsiteY203" fmla="*/ 4555601 h 5372388"/>
              <a:gd name="connsiteX204" fmla="*/ 1159723 w 4990340"/>
              <a:gd name="connsiteY204" fmla="*/ 4554503 h 5372388"/>
              <a:gd name="connsiteX205" fmla="*/ 1140836 w 4990340"/>
              <a:gd name="connsiteY205" fmla="*/ 4570780 h 5372388"/>
              <a:gd name="connsiteX206" fmla="*/ 1133888 w 4990340"/>
              <a:gd name="connsiteY206" fmla="*/ 4576991 h 5372388"/>
              <a:gd name="connsiteX207" fmla="*/ 1140644 w 4990340"/>
              <a:gd name="connsiteY207" fmla="*/ 4563994 h 5372388"/>
              <a:gd name="connsiteX208" fmla="*/ 1187281 w 4990340"/>
              <a:gd name="connsiteY208" fmla="*/ 4480630 h 5372388"/>
              <a:gd name="connsiteX209" fmla="*/ 1213801 w 4990340"/>
              <a:gd name="connsiteY209" fmla="*/ 4455898 h 5372388"/>
              <a:gd name="connsiteX210" fmla="*/ 699813 w 4990340"/>
              <a:gd name="connsiteY210" fmla="*/ 4401885 h 5372388"/>
              <a:gd name="connsiteX211" fmla="*/ 682735 w 4990340"/>
              <a:gd name="connsiteY211" fmla="*/ 4439804 h 5372388"/>
              <a:gd name="connsiteX212" fmla="*/ 699813 w 4990340"/>
              <a:gd name="connsiteY212" fmla="*/ 4401885 h 5372388"/>
              <a:gd name="connsiteX213" fmla="*/ 781377 w 4990340"/>
              <a:gd name="connsiteY213" fmla="*/ 4396438 h 5372388"/>
              <a:gd name="connsiteX214" fmla="*/ 783335 w 4990340"/>
              <a:gd name="connsiteY214" fmla="*/ 4402097 h 5372388"/>
              <a:gd name="connsiteX215" fmla="*/ 781377 w 4990340"/>
              <a:gd name="connsiteY215" fmla="*/ 4396438 h 5372388"/>
              <a:gd name="connsiteX216" fmla="*/ 442986 w 4990340"/>
              <a:gd name="connsiteY216" fmla="*/ 4384373 h 5372388"/>
              <a:gd name="connsiteX217" fmla="*/ 435947 w 4990340"/>
              <a:gd name="connsiteY217" fmla="*/ 4400984 h 5372388"/>
              <a:gd name="connsiteX218" fmla="*/ 437997 w 4990340"/>
              <a:gd name="connsiteY218" fmla="*/ 4392873 h 5372388"/>
              <a:gd name="connsiteX219" fmla="*/ 798106 w 4990340"/>
              <a:gd name="connsiteY219" fmla="*/ 4384024 h 5372388"/>
              <a:gd name="connsiteX220" fmla="*/ 792976 w 4990340"/>
              <a:gd name="connsiteY220" fmla="*/ 4388299 h 5372388"/>
              <a:gd name="connsiteX221" fmla="*/ 798106 w 4990340"/>
              <a:gd name="connsiteY221" fmla="*/ 4384024 h 5372388"/>
              <a:gd name="connsiteX222" fmla="*/ 1256474 w 4990340"/>
              <a:gd name="connsiteY222" fmla="*/ 4380195 h 5372388"/>
              <a:gd name="connsiteX223" fmla="*/ 1257024 w 4990340"/>
              <a:gd name="connsiteY223" fmla="*/ 4385195 h 5372388"/>
              <a:gd name="connsiteX224" fmla="*/ 1256474 w 4990340"/>
              <a:gd name="connsiteY224" fmla="*/ 4380195 h 5372388"/>
              <a:gd name="connsiteX225" fmla="*/ 1475426 w 4990340"/>
              <a:gd name="connsiteY225" fmla="*/ 4378754 h 5372388"/>
              <a:gd name="connsiteX226" fmla="*/ 1473439 w 4990340"/>
              <a:gd name="connsiteY226" fmla="*/ 4383155 h 5372388"/>
              <a:gd name="connsiteX227" fmla="*/ 1475004 w 4990340"/>
              <a:gd name="connsiteY227" fmla="*/ 4380270 h 5372388"/>
              <a:gd name="connsiteX228" fmla="*/ 2172934 w 4990340"/>
              <a:gd name="connsiteY228" fmla="*/ 4377760 h 5372388"/>
              <a:gd name="connsiteX229" fmla="*/ 2172706 w 4990340"/>
              <a:gd name="connsiteY229" fmla="*/ 4381909 h 5372388"/>
              <a:gd name="connsiteX230" fmla="*/ 2166566 w 4990340"/>
              <a:gd name="connsiteY230" fmla="*/ 4386489 h 5372388"/>
              <a:gd name="connsiteX231" fmla="*/ 2172934 w 4990340"/>
              <a:gd name="connsiteY231" fmla="*/ 4377760 h 5372388"/>
              <a:gd name="connsiteX232" fmla="*/ 2179301 w 4990340"/>
              <a:gd name="connsiteY232" fmla="*/ 4369028 h 5372388"/>
              <a:gd name="connsiteX233" fmla="*/ 2179073 w 4990340"/>
              <a:gd name="connsiteY233" fmla="*/ 4373179 h 5372388"/>
              <a:gd name="connsiteX234" fmla="*/ 2172934 w 4990340"/>
              <a:gd name="connsiteY234" fmla="*/ 4377760 h 5372388"/>
              <a:gd name="connsiteX235" fmla="*/ 2179301 w 4990340"/>
              <a:gd name="connsiteY235" fmla="*/ 4369028 h 5372388"/>
              <a:gd name="connsiteX236" fmla="*/ 1268700 w 4990340"/>
              <a:gd name="connsiteY236" fmla="*/ 4366370 h 5372388"/>
              <a:gd name="connsiteX237" fmla="*/ 1269349 w 4990340"/>
              <a:gd name="connsiteY237" fmla="*/ 4371618 h 5372388"/>
              <a:gd name="connsiteX238" fmla="*/ 1268700 w 4990340"/>
              <a:gd name="connsiteY238" fmla="*/ 4366370 h 5372388"/>
              <a:gd name="connsiteX239" fmla="*/ 1226350 w 4990340"/>
              <a:gd name="connsiteY239" fmla="*/ 4364287 h 5372388"/>
              <a:gd name="connsiteX240" fmla="*/ 1220741 w 4990340"/>
              <a:gd name="connsiteY240" fmla="*/ 4364449 h 5372388"/>
              <a:gd name="connsiteX241" fmla="*/ 1214125 w 4990340"/>
              <a:gd name="connsiteY241" fmla="*/ 4378113 h 5372388"/>
              <a:gd name="connsiteX242" fmla="*/ 1106753 w 4990340"/>
              <a:gd name="connsiteY242" fmla="*/ 4483953 h 5372388"/>
              <a:gd name="connsiteX243" fmla="*/ 1076203 w 4990340"/>
              <a:gd name="connsiteY243" fmla="*/ 4512721 h 5372388"/>
              <a:gd name="connsiteX244" fmla="*/ 1073313 w 4990340"/>
              <a:gd name="connsiteY244" fmla="*/ 4521226 h 5372388"/>
              <a:gd name="connsiteX245" fmla="*/ 1068723 w 4990340"/>
              <a:gd name="connsiteY245" fmla="*/ 4533515 h 5372388"/>
              <a:gd name="connsiteX246" fmla="*/ 1071901 w 4990340"/>
              <a:gd name="connsiteY246" fmla="*/ 4529788 h 5372388"/>
              <a:gd name="connsiteX247" fmla="*/ 1215547 w 4990340"/>
              <a:gd name="connsiteY247" fmla="*/ 4381667 h 5372388"/>
              <a:gd name="connsiteX248" fmla="*/ 1226350 w 4990340"/>
              <a:gd name="connsiteY248" fmla="*/ 4364287 h 5372388"/>
              <a:gd name="connsiteX249" fmla="*/ 2194490 w 4990340"/>
              <a:gd name="connsiteY249" fmla="*/ 4344631 h 5372388"/>
              <a:gd name="connsiteX250" fmla="*/ 2189983 w 4990340"/>
              <a:gd name="connsiteY250" fmla="*/ 4356815 h 5372388"/>
              <a:gd name="connsiteX251" fmla="*/ 2179301 w 4990340"/>
              <a:gd name="connsiteY251" fmla="*/ 4369028 h 5372388"/>
              <a:gd name="connsiteX252" fmla="*/ 2194490 w 4990340"/>
              <a:gd name="connsiteY252" fmla="*/ 4344631 h 5372388"/>
              <a:gd name="connsiteX253" fmla="*/ 2734731 w 4990340"/>
              <a:gd name="connsiteY253" fmla="*/ 4339923 h 5372388"/>
              <a:gd name="connsiteX254" fmla="*/ 2734648 w 4990340"/>
              <a:gd name="connsiteY254" fmla="*/ 4340065 h 5372388"/>
              <a:gd name="connsiteX255" fmla="*/ 2734285 w 4990340"/>
              <a:gd name="connsiteY255" fmla="*/ 4341255 h 5372388"/>
              <a:gd name="connsiteX256" fmla="*/ 2734583 w 4990340"/>
              <a:gd name="connsiteY256" fmla="*/ 4340435 h 5372388"/>
              <a:gd name="connsiteX257" fmla="*/ 1325555 w 4990340"/>
              <a:gd name="connsiteY257" fmla="*/ 4330243 h 5372388"/>
              <a:gd name="connsiteX258" fmla="*/ 1321883 w 4990340"/>
              <a:gd name="connsiteY258" fmla="*/ 4336572 h 5372388"/>
              <a:gd name="connsiteX259" fmla="*/ 1280295 w 4990340"/>
              <a:gd name="connsiteY259" fmla="*/ 4390565 h 5372388"/>
              <a:gd name="connsiteX260" fmla="*/ 1279756 w 4990340"/>
              <a:gd name="connsiteY260" fmla="*/ 4384517 h 5372388"/>
              <a:gd name="connsiteX261" fmla="*/ 1280606 w 4990340"/>
              <a:gd name="connsiteY261" fmla="*/ 4381454 h 5372388"/>
              <a:gd name="connsiteX262" fmla="*/ 1291063 w 4990340"/>
              <a:gd name="connsiteY262" fmla="*/ 4327061 h 5372388"/>
              <a:gd name="connsiteX263" fmla="*/ 1282666 w 4990340"/>
              <a:gd name="connsiteY263" fmla="*/ 4337367 h 5372388"/>
              <a:gd name="connsiteX264" fmla="*/ 1279788 w 4990340"/>
              <a:gd name="connsiteY264" fmla="*/ 4339060 h 5372388"/>
              <a:gd name="connsiteX265" fmla="*/ 1281653 w 4990340"/>
              <a:gd name="connsiteY265" fmla="*/ 4342160 h 5372388"/>
              <a:gd name="connsiteX266" fmla="*/ 1292218 w 4990340"/>
              <a:gd name="connsiteY266" fmla="*/ 4327497 h 5372388"/>
              <a:gd name="connsiteX267" fmla="*/ 2868725 w 4990340"/>
              <a:gd name="connsiteY267" fmla="*/ 4306889 h 5372388"/>
              <a:gd name="connsiteX268" fmla="*/ 2840520 w 4990340"/>
              <a:gd name="connsiteY268" fmla="*/ 4350987 h 5372388"/>
              <a:gd name="connsiteX269" fmla="*/ 2812705 w 4990340"/>
              <a:gd name="connsiteY269" fmla="*/ 4396634 h 5372388"/>
              <a:gd name="connsiteX270" fmla="*/ 2806236 w 4990340"/>
              <a:gd name="connsiteY270" fmla="*/ 4415843 h 5372388"/>
              <a:gd name="connsiteX271" fmla="*/ 2797244 w 4990340"/>
              <a:gd name="connsiteY271" fmla="*/ 4445734 h 5372388"/>
              <a:gd name="connsiteX272" fmla="*/ 2822536 w 4990340"/>
              <a:gd name="connsiteY272" fmla="*/ 4399847 h 5372388"/>
              <a:gd name="connsiteX273" fmla="*/ 2863628 w 4990340"/>
              <a:gd name="connsiteY273" fmla="*/ 4329227 h 5372388"/>
              <a:gd name="connsiteX274" fmla="*/ 2868797 w 4990340"/>
              <a:gd name="connsiteY274" fmla="*/ 4308242 h 5372388"/>
              <a:gd name="connsiteX275" fmla="*/ 1239011 w 4990340"/>
              <a:gd name="connsiteY275" fmla="*/ 4303430 h 5372388"/>
              <a:gd name="connsiteX276" fmla="*/ 1205173 w 4990340"/>
              <a:gd name="connsiteY276" fmla="*/ 4336768 h 5372388"/>
              <a:gd name="connsiteX277" fmla="*/ 1131666 w 4990340"/>
              <a:gd name="connsiteY277" fmla="*/ 4411105 h 5372388"/>
              <a:gd name="connsiteX278" fmla="*/ 1105597 w 4990340"/>
              <a:gd name="connsiteY278" fmla="*/ 4440262 h 5372388"/>
              <a:gd name="connsiteX279" fmla="*/ 1098128 w 4990340"/>
              <a:gd name="connsiteY279" fmla="*/ 4448199 h 5372388"/>
              <a:gd name="connsiteX280" fmla="*/ 1091469 w 4990340"/>
              <a:gd name="connsiteY280" fmla="*/ 4467795 h 5372388"/>
              <a:gd name="connsiteX281" fmla="*/ 1141229 w 4990340"/>
              <a:gd name="connsiteY281" fmla="*/ 4418188 h 5372388"/>
              <a:gd name="connsiteX282" fmla="*/ 1220948 w 4990340"/>
              <a:gd name="connsiteY282" fmla="*/ 4336598 h 5372388"/>
              <a:gd name="connsiteX283" fmla="*/ 1229835 w 4990340"/>
              <a:gd name="connsiteY283" fmla="*/ 4322993 h 5372388"/>
              <a:gd name="connsiteX284" fmla="*/ 1383308 w 4990340"/>
              <a:gd name="connsiteY284" fmla="*/ 4302754 h 5372388"/>
              <a:gd name="connsiteX285" fmla="*/ 1383341 w 4990340"/>
              <a:gd name="connsiteY285" fmla="*/ 4302847 h 5372388"/>
              <a:gd name="connsiteX286" fmla="*/ 1383545 w 4990340"/>
              <a:gd name="connsiteY286" fmla="*/ 4303410 h 5372388"/>
              <a:gd name="connsiteX287" fmla="*/ 1384108 w 4990340"/>
              <a:gd name="connsiteY287" fmla="*/ 4304973 h 5372388"/>
              <a:gd name="connsiteX288" fmla="*/ 1385443 w 4990340"/>
              <a:gd name="connsiteY288" fmla="*/ 4308672 h 5372388"/>
              <a:gd name="connsiteX289" fmla="*/ 1383545 w 4990340"/>
              <a:gd name="connsiteY289" fmla="*/ 4303410 h 5372388"/>
              <a:gd name="connsiteX290" fmla="*/ 1248381 w 4990340"/>
              <a:gd name="connsiteY290" fmla="*/ 4296816 h 5372388"/>
              <a:gd name="connsiteX291" fmla="*/ 1240552 w 4990340"/>
              <a:gd name="connsiteY291" fmla="*/ 4303438 h 5372388"/>
              <a:gd name="connsiteX292" fmla="*/ 1240341 w 4990340"/>
              <a:gd name="connsiteY292" fmla="*/ 4308937 h 5372388"/>
              <a:gd name="connsiteX293" fmla="*/ 1236660 w 4990340"/>
              <a:gd name="connsiteY293" fmla="*/ 4320556 h 5372388"/>
              <a:gd name="connsiteX294" fmla="*/ 1246693 w 4990340"/>
              <a:gd name="connsiteY294" fmla="*/ 4310628 h 5372388"/>
              <a:gd name="connsiteX295" fmla="*/ 1244032 w 4990340"/>
              <a:gd name="connsiteY295" fmla="*/ 4305108 h 5372388"/>
              <a:gd name="connsiteX296" fmla="*/ 1248421 w 4990340"/>
              <a:gd name="connsiteY296" fmla="*/ 4296825 h 5372388"/>
              <a:gd name="connsiteX297" fmla="*/ 1184752 w 4990340"/>
              <a:gd name="connsiteY297" fmla="*/ 4284635 h 5372388"/>
              <a:gd name="connsiteX298" fmla="*/ 1183194 w 4990340"/>
              <a:gd name="connsiteY298" fmla="*/ 4292217 h 5372388"/>
              <a:gd name="connsiteX299" fmla="*/ 1184752 w 4990340"/>
              <a:gd name="connsiteY299" fmla="*/ 4284635 h 5372388"/>
              <a:gd name="connsiteX300" fmla="*/ 1232196 w 4990340"/>
              <a:gd name="connsiteY300" fmla="*/ 4281544 h 5372388"/>
              <a:gd name="connsiteX301" fmla="*/ 1227794 w 4990340"/>
              <a:gd name="connsiteY301" fmla="*/ 4288975 h 5372388"/>
              <a:gd name="connsiteX302" fmla="*/ 1219733 w 4990340"/>
              <a:gd name="connsiteY302" fmla="*/ 4294778 h 5372388"/>
              <a:gd name="connsiteX303" fmla="*/ 1232196 w 4990340"/>
              <a:gd name="connsiteY303" fmla="*/ 4281544 h 5372388"/>
              <a:gd name="connsiteX304" fmla="*/ 3031651 w 4990340"/>
              <a:gd name="connsiteY304" fmla="*/ 4281181 h 5372388"/>
              <a:gd name="connsiteX305" fmla="*/ 2981903 w 4990340"/>
              <a:gd name="connsiteY305" fmla="*/ 4380444 h 5372388"/>
              <a:gd name="connsiteX306" fmla="*/ 3007963 w 4990340"/>
              <a:gd name="connsiteY306" fmla="*/ 4329894 h 5372388"/>
              <a:gd name="connsiteX307" fmla="*/ 3003199 w 4990340"/>
              <a:gd name="connsiteY307" fmla="*/ 4328433 h 5372388"/>
              <a:gd name="connsiteX308" fmla="*/ 3031651 w 4990340"/>
              <a:gd name="connsiteY308" fmla="*/ 4281181 h 5372388"/>
              <a:gd name="connsiteX309" fmla="*/ 1223636 w 4990340"/>
              <a:gd name="connsiteY309" fmla="*/ 4238849 h 5372388"/>
              <a:gd name="connsiteX310" fmla="*/ 1222622 w 4990340"/>
              <a:gd name="connsiteY310" fmla="*/ 4240191 h 5372388"/>
              <a:gd name="connsiteX311" fmla="*/ 1222304 w 4990340"/>
              <a:gd name="connsiteY311" fmla="*/ 4246679 h 5372388"/>
              <a:gd name="connsiteX312" fmla="*/ 1222219 w 4990340"/>
              <a:gd name="connsiteY312" fmla="*/ 4248418 h 5372388"/>
              <a:gd name="connsiteX313" fmla="*/ 1227808 w 4990340"/>
              <a:gd name="connsiteY313" fmla="*/ 4241429 h 5372388"/>
              <a:gd name="connsiteX314" fmla="*/ 271053 w 4990340"/>
              <a:gd name="connsiteY314" fmla="*/ 4222706 h 5372388"/>
              <a:gd name="connsiteX315" fmla="*/ 248978 w 4990340"/>
              <a:gd name="connsiteY315" fmla="*/ 4278788 h 5372388"/>
              <a:gd name="connsiteX316" fmla="*/ 232224 w 4990340"/>
              <a:gd name="connsiteY316" fmla="*/ 4273458 h 5372388"/>
              <a:gd name="connsiteX317" fmla="*/ 234645 w 4990340"/>
              <a:gd name="connsiteY317" fmla="*/ 4265834 h 5372388"/>
              <a:gd name="connsiteX318" fmla="*/ 231300 w 4990340"/>
              <a:gd name="connsiteY318" fmla="*/ 4264566 h 5372388"/>
              <a:gd name="connsiteX319" fmla="*/ 250185 w 4990340"/>
              <a:gd name="connsiteY319" fmla="*/ 4236885 h 5372388"/>
              <a:gd name="connsiteX320" fmla="*/ 250171 w 4990340"/>
              <a:gd name="connsiteY320" fmla="*/ 4241217 h 5372388"/>
              <a:gd name="connsiteX321" fmla="*/ 250977 w 4990340"/>
              <a:gd name="connsiteY321" fmla="*/ 4240228 h 5372388"/>
              <a:gd name="connsiteX322" fmla="*/ 271053 w 4990340"/>
              <a:gd name="connsiteY322" fmla="*/ 4222706 h 5372388"/>
              <a:gd name="connsiteX323" fmla="*/ 1198598 w 4990340"/>
              <a:gd name="connsiteY323" fmla="*/ 4208807 h 5372388"/>
              <a:gd name="connsiteX324" fmla="*/ 1195317 w 4990340"/>
              <a:gd name="connsiteY324" fmla="*/ 4212364 h 5372388"/>
              <a:gd name="connsiteX325" fmla="*/ 1173648 w 4990340"/>
              <a:gd name="connsiteY325" fmla="*/ 4254591 h 5372388"/>
              <a:gd name="connsiteX326" fmla="*/ 1185544 w 4990340"/>
              <a:gd name="connsiteY326" fmla="*/ 4240517 h 5372388"/>
              <a:gd name="connsiteX327" fmla="*/ 1194987 w 4990340"/>
              <a:gd name="connsiteY327" fmla="*/ 4220314 h 5372388"/>
              <a:gd name="connsiteX328" fmla="*/ 1439499 w 4990340"/>
              <a:gd name="connsiteY328" fmla="*/ 4195519 h 5372388"/>
              <a:gd name="connsiteX329" fmla="*/ 1439463 w 4990340"/>
              <a:gd name="connsiteY329" fmla="*/ 4200462 h 5372388"/>
              <a:gd name="connsiteX330" fmla="*/ 1400076 w 4990340"/>
              <a:gd name="connsiteY330" fmla="*/ 4235471 h 5372388"/>
              <a:gd name="connsiteX331" fmla="*/ 1393273 w 4990340"/>
              <a:gd name="connsiteY331" fmla="*/ 4253090 h 5372388"/>
              <a:gd name="connsiteX332" fmla="*/ 1418070 w 4990340"/>
              <a:gd name="connsiteY332" fmla="*/ 4224837 h 5372388"/>
              <a:gd name="connsiteX333" fmla="*/ 1439463 w 4990340"/>
              <a:gd name="connsiteY333" fmla="*/ 4200462 h 5372388"/>
              <a:gd name="connsiteX334" fmla="*/ 1439499 w 4990340"/>
              <a:gd name="connsiteY334" fmla="*/ 4195519 h 5372388"/>
              <a:gd name="connsiteX335" fmla="*/ 1285943 w 4990340"/>
              <a:gd name="connsiteY335" fmla="*/ 4192277 h 5372388"/>
              <a:gd name="connsiteX336" fmla="*/ 1282452 w 4990340"/>
              <a:gd name="connsiteY336" fmla="*/ 4193875 h 5372388"/>
              <a:gd name="connsiteX337" fmla="*/ 1278291 w 4990340"/>
              <a:gd name="connsiteY337" fmla="*/ 4198194 h 5372388"/>
              <a:gd name="connsiteX338" fmla="*/ 1272370 w 4990340"/>
              <a:gd name="connsiteY338" fmla="*/ 4205539 h 5372388"/>
              <a:gd name="connsiteX339" fmla="*/ 1266222 w 4990340"/>
              <a:gd name="connsiteY339" fmla="*/ 4214356 h 5372388"/>
              <a:gd name="connsiteX340" fmla="*/ 1249784 w 4990340"/>
              <a:gd name="connsiteY340" fmla="*/ 4243442 h 5372388"/>
              <a:gd name="connsiteX341" fmla="*/ 1242198 w 4990340"/>
              <a:gd name="connsiteY341" fmla="*/ 4257251 h 5372388"/>
              <a:gd name="connsiteX342" fmla="*/ 1244224 w 4990340"/>
              <a:gd name="connsiteY342" fmla="*/ 4251326 h 5372388"/>
              <a:gd name="connsiteX343" fmla="*/ 1241758 w 4990340"/>
              <a:gd name="connsiteY343" fmla="*/ 4249895 h 5372388"/>
              <a:gd name="connsiteX344" fmla="*/ 1229077 w 4990340"/>
              <a:gd name="connsiteY344" fmla="*/ 4266963 h 5372388"/>
              <a:gd name="connsiteX345" fmla="*/ 1222310 w 4990340"/>
              <a:gd name="connsiteY345" fmla="*/ 4271828 h 5372388"/>
              <a:gd name="connsiteX346" fmla="*/ 1223855 w 4990340"/>
              <a:gd name="connsiteY346" fmla="*/ 4257562 h 5372388"/>
              <a:gd name="connsiteX347" fmla="*/ 1226753 w 4990340"/>
              <a:gd name="connsiteY347" fmla="*/ 4250162 h 5372388"/>
              <a:gd name="connsiteX348" fmla="*/ 1232136 w 4990340"/>
              <a:gd name="connsiteY348" fmla="*/ 4244371 h 5372388"/>
              <a:gd name="connsiteX349" fmla="*/ 1203616 w 4990340"/>
              <a:gd name="connsiteY349" fmla="*/ 4271676 h 5372388"/>
              <a:gd name="connsiteX350" fmla="*/ 1221453 w 4990340"/>
              <a:gd name="connsiteY350" fmla="*/ 4249376 h 5372388"/>
              <a:gd name="connsiteX351" fmla="*/ 1219899 w 4990340"/>
              <a:gd name="connsiteY351" fmla="*/ 4247380 h 5372388"/>
              <a:gd name="connsiteX352" fmla="*/ 1221641 w 4990340"/>
              <a:gd name="connsiteY352" fmla="*/ 4243804 h 5372388"/>
              <a:gd name="connsiteX353" fmla="*/ 1221929 w 4990340"/>
              <a:gd name="connsiteY353" fmla="*/ 4241108 h 5372388"/>
              <a:gd name="connsiteX354" fmla="*/ 1209056 w 4990340"/>
              <a:gd name="connsiteY354" fmla="*/ 4258148 h 5372388"/>
              <a:gd name="connsiteX355" fmla="*/ 1159813 w 4990340"/>
              <a:gd name="connsiteY355" fmla="*/ 4307542 h 5372388"/>
              <a:gd name="connsiteX356" fmla="*/ 1153293 w 4990340"/>
              <a:gd name="connsiteY356" fmla="*/ 4314661 h 5372388"/>
              <a:gd name="connsiteX357" fmla="*/ 1167252 w 4990340"/>
              <a:gd name="connsiteY357" fmla="*/ 4284974 h 5372388"/>
              <a:gd name="connsiteX358" fmla="*/ 1169160 w 4990340"/>
              <a:gd name="connsiteY358" fmla="*/ 4281097 h 5372388"/>
              <a:gd name="connsiteX359" fmla="*/ 1170840 w 4990340"/>
              <a:gd name="connsiteY359" fmla="*/ 4275211 h 5372388"/>
              <a:gd name="connsiteX360" fmla="*/ 1163016 w 4990340"/>
              <a:gd name="connsiteY360" fmla="*/ 4282207 h 5372388"/>
              <a:gd name="connsiteX361" fmla="*/ 1157134 w 4990340"/>
              <a:gd name="connsiteY361" fmla="*/ 4286848 h 5372388"/>
              <a:gd name="connsiteX362" fmla="*/ 1138422 w 4990340"/>
              <a:gd name="connsiteY362" fmla="*/ 4336662 h 5372388"/>
              <a:gd name="connsiteX363" fmla="*/ 1140118 w 4990340"/>
              <a:gd name="connsiteY363" fmla="*/ 4334878 h 5372388"/>
              <a:gd name="connsiteX364" fmla="*/ 1143245 w 4990340"/>
              <a:gd name="connsiteY364" fmla="*/ 4335604 h 5372388"/>
              <a:gd name="connsiteX365" fmla="*/ 1138186 w 4990340"/>
              <a:gd name="connsiteY365" fmla="*/ 4343571 h 5372388"/>
              <a:gd name="connsiteX366" fmla="*/ 1135230 w 4990340"/>
              <a:gd name="connsiteY366" fmla="*/ 4345163 h 5372388"/>
              <a:gd name="connsiteX367" fmla="*/ 1125877 w 4990340"/>
              <a:gd name="connsiteY367" fmla="*/ 4370060 h 5372388"/>
              <a:gd name="connsiteX368" fmla="*/ 1136260 w 4990340"/>
              <a:gd name="connsiteY368" fmla="*/ 4350328 h 5372388"/>
              <a:gd name="connsiteX369" fmla="*/ 1139170 w 4990340"/>
              <a:gd name="connsiteY369" fmla="*/ 4344246 h 5372388"/>
              <a:gd name="connsiteX370" fmla="*/ 1174004 w 4990340"/>
              <a:gd name="connsiteY370" fmla="*/ 4306864 h 5372388"/>
              <a:gd name="connsiteX371" fmla="*/ 1139819 w 4990340"/>
              <a:gd name="connsiteY371" fmla="*/ 4358839 h 5372388"/>
              <a:gd name="connsiteX372" fmla="*/ 1106608 w 4990340"/>
              <a:gd name="connsiteY372" fmla="*/ 4424603 h 5372388"/>
              <a:gd name="connsiteX373" fmla="*/ 1105625 w 4990340"/>
              <a:gd name="connsiteY373" fmla="*/ 4426135 h 5372388"/>
              <a:gd name="connsiteX374" fmla="*/ 1104302 w 4990340"/>
              <a:gd name="connsiteY374" fmla="*/ 4430032 h 5372388"/>
              <a:gd name="connsiteX375" fmla="*/ 1137512 w 4990340"/>
              <a:gd name="connsiteY375" fmla="*/ 4394659 h 5372388"/>
              <a:gd name="connsiteX376" fmla="*/ 1223220 w 4990340"/>
              <a:gd name="connsiteY376" fmla="*/ 4303089 h 5372388"/>
              <a:gd name="connsiteX377" fmla="*/ 1237952 w 4990340"/>
              <a:gd name="connsiteY377" fmla="*/ 4287968 h 5372388"/>
              <a:gd name="connsiteX378" fmla="*/ 1237338 w 4990340"/>
              <a:gd name="connsiteY378" fmla="*/ 4286760 h 5372388"/>
              <a:gd name="connsiteX379" fmla="*/ 1242942 w 4990340"/>
              <a:gd name="connsiteY379" fmla="*/ 4272286 h 5372388"/>
              <a:gd name="connsiteX380" fmla="*/ 1232196 w 4990340"/>
              <a:gd name="connsiteY380" fmla="*/ 4281544 h 5372388"/>
              <a:gd name="connsiteX381" fmla="*/ 1246590 w 4990340"/>
              <a:gd name="connsiteY381" fmla="*/ 4262859 h 5372388"/>
              <a:gd name="connsiteX382" fmla="*/ 1247724 w 4990340"/>
              <a:gd name="connsiteY382" fmla="*/ 4259932 h 5372388"/>
              <a:gd name="connsiteX383" fmla="*/ 1266689 w 4990340"/>
              <a:gd name="connsiteY383" fmla="*/ 4225836 h 5372388"/>
              <a:gd name="connsiteX384" fmla="*/ 1285699 w 4990340"/>
              <a:gd name="connsiteY384" fmla="*/ 4193859 h 5372388"/>
              <a:gd name="connsiteX385" fmla="*/ 752070 w 4990340"/>
              <a:gd name="connsiteY385" fmla="*/ 4184268 h 5372388"/>
              <a:gd name="connsiteX386" fmla="*/ 744656 w 4990340"/>
              <a:gd name="connsiteY386" fmla="*/ 4206653 h 5372388"/>
              <a:gd name="connsiteX387" fmla="*/ 739670 w 4990340"/>
              <a:gd name="connsiteY387" fmla="*/ 4211619 h 5372388"/>
              <a:gd name="connsiteX388" fmla="*/ 752070 w 4990340"/>
              <a:gd name="connsiteY388" fmla="*/ 4184268 h 5372388"/>
              <a:gd name="connsiteX389" fmla="*/ 2409674 w 4990340"/>
              <a:gd name="connsiteY389" fmla="*/ 4158321 h 5372388"/>
              <a:gd name="connsiteX390" fmla="*/ 2405523 w 4990340"/>
              <a:gd name="connsiteY390" fmla="*/ 4166028 h 5372388"/>
              <a:gd name="connsiteX391" fmla="*/ 2393089 w 4990340"/>
              <a:gd name="connsiteY391" fmla="*/ 4199576 h 5372388"/>
              <a:gd name="connsiteX392" fmla="*/ 2403292 w 4990340"/>
              <a:gd name="connsiteY392" fmla="*/ 4184825 h 5372388"/>
              <a:gd name="connsiteX393" fmla="*/ 1304418 w 4990340"/>
              <a:gd name="connsiteY393" fmla="*/ 4157433 h 5372388"/>
              <a:gd name="connsiteX394" fmla="*/ 1290294 w 4990340"/>
              <a:gd name="connsiteY394" fmla="*/ 4172633 h 5372388"/>
              <a:gd name="connsiteX395" fmla="*/ 1287001 w 4990340"/>
              <a:gd name="connsiteY395" fmla="*/ 4178406 h 5372388"/>
              <a:gd name="connsiteX396" fmla="*/ 1302863 w 4990340"/>
              <a:gd name="connsiteY396" fmla="*/ 4162258 h 5372388"/>
              <a:gd name="connsiteX397" fmla="*/ 1303178 w 4990340"/>
              <a:gd name="connsiteY397" fmla="*/ 4161671 h 5372388"/>
              <a:gd name="connsiteX398" fmla="*/ 1474956 w 4990340"/>
              <a:gd name="connsiteY398" fmla="*/ 4156024 h 5372388"/>
              <a:gd name="connsiteX399" fmla="*/ 1478037 w 4990340"/>
              <a:gd name="connsiteY399" fmla="*/ 4163725 h 5372388"/>
              <a:gd name="connsiteX400" fmla="*/ 1478718 w 4990340"/>
              <a:gd name="connsiteY400" fmla="*/ 4158985 h 5372388"/>
              <a:gd name="connsiteX401" fmla="*/ 1474956 w 4990340"/>
              <a:gd name="connsiteY401" fmla="*/ 4156024 h 5372388"/>
              <a:gd name="connsiteX402" fmla="*/ 1037508 w 4990340"/>
              <a:gd name="connsiteY402" fmla="*/ 4153417 h 5372388"/>
              <a:gd name="connsiteX403" fmla="*/ 1035306 w 4990340"/>
              <a:gd name="connsiteY403" fmla="*/ 4157056 h 5372388"/>
              <a:gd name="connsiteX404" fmla="*/ 1030816 w 4990340"/>
              <a:gd name="connsiteY404" fmla="*/ 4167575 h 5372388"/>
              <a:gd name="connsiteX405" fmla="*/ 1034972 w 4990340"/>
              <a:gd name="connsiteY405" fmla="*/ 4159647 h 5372388"/>
              <a:gd name="connsiteX406" fmla="*/ 1036827 w 4990340"/>
              <a:gd name="connsiteY406" fmla="*/ 4155986 h 5372388"/>
              <a:gd name="connsiteX407" fmla="*/ 2379047 w 4990340"/>
              <a:gd name="connsiteY407" fmla="*/ 4126255 h 5372388"/>
              <a:gd name="connsiteX408" fmla="*/ 2365171 w 4990340"/>
              <a:gd name="connsiteY408" fmla="*/ 4148086 h 5372388"/>
              <a:gd name="connsiteX409" fmla="*/ 2361502 w 4990340"/>
              <a:gd name="connsiteY409" fmla="*/ 4157971 h 5372388"/>
              <a:gd name="connsiteX410" fmla="*/ 2357778 w 4990340"/>
              <a:gd name="connsiteY410" fmla="*/ 4151648 h 5372388"/>
              <a:gd name="connsiteX411" fmla="*/ 2345018 w 4990340"/>
              <a:gd name="connsiteY411" fmla="*/ 4177633 h 5372388"/>
              <a:gd name="connsiteX412" fmla="*/ 2298151 w 4990340"/>
              <a:gd name="connsiteY412" fmla="*/ 4240488 h 5372388"/>
              <a:gd name="connsiteX413" fmla="*/ 2291321 w 4990340"/>
              <a:gd name="connsiteY413" fmla="*/ 4236918 h 5372388"/>
              <a:gd name="connsiteX414" fmla="*/ 2288051 w 4990340"/>
              <a:gd name="connsiteY414" fmla="*/ 4243886 h 5372388"/>
              <a:gd name="connsiteX415" fmla="*/ 2276481 w 4990340"/>
              <a:gd name="connsiteY415" fmla="*/ 4270325 h 5372388"/>
              <a:gd name="connsiteX416" fmla="*/ 2272270 w 4990340"/>
              <a:gd name="connsiteY416" fmla="*/ 4280477 h 5372388"/>
              <a:gd name="connsiteX417" fmla="*/ 2270303 w 4990340"/>
              <a:gd name="connsiteY417" fmla="*/ 4287201 h 5372388"/>
              <a:gd name="connsiteX418" fmla="*/ 2253257 w 4990340"/>
              <a:gd name="connsiteY418" fmla="*/ 4326286 h 5372388"/>
              <a:gd name="connsiteX419" fmla="*/ 2307852 w 4990340"/>
              <a:gd name="connsiteY419" fmla="*/ 4254502 h 5372388"/>
              <a:gd name="connsiteX420" fmla="*/ 2366576 w 4990340"/>
              <a:gd name="connsiteY420" fmla="*/ 4168137 h 5372388"/>
              <a:gd name="connsiteX421" fmla="*/ 2367490 w 4990340"/>
              <a:gd name="connsiteY421" fmla="*/ 4166746 h 5372388"/>
              <a:gd name="connsiteX422" fmla="*/ 2366416 w 4990340"/>
              <a:gd name="connsiteY422" fmla="*/ 4167846 h 5372388"/>
              <a:gd name="connsiteX423" fmla="*/ 2375447 w 4990340"/>
              <a:gd name="connsiteY423" fmla="*/ 4135760 h 5372388"/>
              <a:gd name="connsiteX424" fmla="*/ 2386977 w 4990340"/>
              <a:gd name="connsiteY424" fmla="*/ 4125833 h 5372388"/>
              <a:gd name="connsiteX425" fmla="*/ 2387028 w 4990340"/>
              <a:gd name="connsiteY425" fmla="*/ 4125917 h 5372388"/>
              <a:gd name="connsiteX426" fmla="*/ 2387337 w 4990340"/>
              <a:gd name="connsiteY426" fmla="*/ 4126429 h 5372388"/>
              <a:gd name="connsiteX427" fmla="*/ 2388197 w 4990340"/>
              <a:gd name="connsiteY427" fmla="*/ 4127851 h 5372388"/>
              <a:gd name="connsiteX428" fmla="*/ 2390233 w 4990340"/>
              <a:gd name="connsiteY428" fmla="*/ 4131215 h 5372388"/>
              <a:gd name="connsiteX429" fmla="*/ 2387337 w 4990340"/>
              <a:gd name="connsiteY429" fmla="*/ 4126429 h 5372388"/>
              <a:gd name="connsiteX430" fmla="*/ 1546514 w 4990340"/>
              <a:gd name="connsiteY430" fmla="*/ 4076749 h 5372388"/>
              <a:gd name="connsiteX431" fmla="*/ 1540251 w 4990340"/>
              <a:gd name="connsiteY431" fmla="*/ 4087291 h 5372388"/>
              <a:gd name="connsiteX432" fmla="*/ 1499763 w 4990340"/>
              <a:gd name="connsiteY432" fmla="*/ 4137851 h 5372388"/>
              <a:gd name="connsiteX433" fmla="*/ 1538054 w 4990340"/>
              <a:gd name="connsiteY433" fmla="*/ 4099337 h 5372388"/>
              <a:gd name="connsiteX434" fmla="*/ 1539339 w 4990340"/>
              <a:gd name="connsiteY434" fmla="*/ 4097706 h 5372388"/>
              <a:gd name="connsiteX435" fmla="*/ 1539312 w 4990340"/>
              <a:gd name="connsiteY435" fmla="*/ 4096651 h 5372388"/>
              <a:gd name="connsiteX436" fmla="*/ 1563755 w 4990340"/>
              <a:gd name="connsiteY436" fmla="*/ 4022911 h 5372388"/>
              <a:gd name="connsiteX437" fmla="*/ 1555676 w 4990340"/>
              <a:gd name="connsiteY437" fmla="*/ 4038512 h 5372388"/>
              <a:gd name="connsiteX438" fmla="*/ 1548459 w 4990340"/>
              <a:gd name="connsiteY438" fmla="*/ 4054543 h 5372388"/>
              <a:gd name="connsiteX439" fmla="*/ 1553156 w 4990340"/>
              <a:gd name="connsiteY439" fmla="*/ 4050091 h 5372388"/>
              <a:gd name="connsiteX440" fmla="*/ 1562372 w 4990340"/>
              <a:gd name="connsiteY440" fmla="*/ 4035429 h 5372388"/>
              <a:gd name="connsiteX441" fmla="*/ 1564618 w 4990340"/>
              <a:gd name="connsiteY441" fmla="*/ 4023796 h 5372388"/>
              <a:gd name="connsiteX442" fmla="*/ 3255646 w 4990340"/>
              <a:gd name="connsiteY442" fmla="*/ 3872266 h 5372388"/>
              <a:gd name="connsiteX443" fmla="*/ 3265671 w 4990340"/>
              <a:gd name="connsiteY443" fmla="*/ 3881547 h 5372388"/>
              <a:gd name="connsiteX444" fmla="*/ 3255097 w 4990340"/>
              <a:gd name="connsiteY444" fmla="*/ 3901188 h 5372388"/>
              <a:gd name="connsiteX445" fmla="*/ 3250058 w 4990340"/>
              <a:gd name="connsiteY445" fmla="*/ 3906751 h 5372388"/>
              <a:gd name="connsiteX446" fmla="*/ 3250532 w 4990340"/>
              <a:gd name="connsiteY446" fmla="*/ 3899443 h 5372388"/>
              <a:gd name="connsiteX447" fmla="*/ 3255646 w 4990340"/>
              <a:gd name="connsiteY447" fmla="*/ 3872266 h 5372388"/>
              <a:gd name="connsiteX448" fmla="*/ 3272571 w 4990340"/>
              <a:gd name="connsiteY448" fmla="*/ 3849980 h 5372388"/>
              <a:gd name="connsiteX449" fmla="*/ 3275840 w 4990340"/>
              <a:gd name="connsiteY449" fmla="*/ 3852797 h 5372388"/>
              <a:gd name="connsiteX450" fmla="*/ 3277107 w 4990340"/>
              <a:gd name="connsiteY450" fmla="*/ 3856924 h 5372388"/>
              <a:gd name="connsiteX451" fmla="*/ 3272571 w 4990340"/>
              <a:gd name="connsiteY451" fmla="*/ 3849980 h 5372388"/>
              <a:gd name="connsiteX452" fmla="*/ 3281116 w 4990340"/>
              <a:gd name="connsiteY452" fmla="*/ 3833758 h 5372388"/>
              <a:gd name="connsiteX453" fmla="*/ 3276737 w 4990340"/>
              <a:gd name="connsiteY453" fmla="*/ 3836101 h 5372388"/>
              <a:gd name="connsiteX454" fmla="*/ 3276985 w 4990340"/>
              <a:gd name="connsiteY454" fmla="*/ 3835968 h 5372388"/>
              <a:gd name="connsiteX455" fmla="*/ 3292637 w 4990340"/>
              <a:gd name="connsiteY455" fmla="*/ 3827592 h 5372388"/>
              <a:gd name="connsiteX456" fmla="*/ 3287589 w 4990340"/>
              <a:gd name="connsiteY456" fmla="*/ 3830294 h 5372388"/>
              <a:gd name="connsiteX457" fmla="*/ 3289408 w 4990340"/>
              <a:gd name="connsiteY457" fmla="*/ 3829320 h 5372388"/>
              <a:gd name="connsiteX458" fmla="*/ 3292637 w 4990340"/>
              <a:gd name="connsiteY458" fmla="*/ 3827592 h 5372388"/>
              <a:gd name="connsiteX459" fmla="*/ 3303484 w 4990340"/>
              <a:gd name="connsiteY459" fmla="*/ 3782543 h 5372388"/>
              <a:gd name="connsiteX460" fmla="*/ 3296410 w 4990340"/>
              <a:gd name="connsiteY460" fmla="*/ 3809644 h 5372388"/>
              <a:gd name="connsiteX461" fmla="*/ 3283315 w 4990340"/>
              <a:gd name="connsiteY461" fmla="*/ 3832581 h 5372388"/>
              <a:gd name="connsiteX462" fmla="*/ 3282188 w 4990340"/>
              <a:gd name="connsiteY462" fmla="*/ 3834554 h 5372388"/>
              <a:gd name="connsiteX463" fmla="*/ 3282907 w 4990340"/>
              <a:gd name="connsiteY463" fmla="*/ 3832800 h 5372388"/>
              <a:gd name="connsiteX464" fmla="*/ 3281817 w 4990340"/>
              <a:gd name="connsiteY464" fmla="*/ 3833383 h 5372388"/>
              <a:gd name="connsiteX465" fmla="*/ 3281116 w 4990340"/>
              <a:gd name="connsiteY465" fmla="*/ 3833758 h 5372388"/>
              <a:gd name="connsiteX466" fmla="*/ 3282700 w 4990340"/>
              <a:gd name="connsiteY466" fmla="*/ 3832910 h 5372388"/>
              <a:gd name="connsiteX467" fmla="*/ 3282907 w 4990340"/>
              <a:gd name="connsiteY467" fmla="*/ 3832799 h 5372388"/>
              <a:gd name="connsiteX468" fmla="*/ 3335105 w 4990340"/>
              <a:gd name="connsiteY468" fmla="*/ 3748458 h 5372388"/>
              <a:gd name="connsiteX469" fmla="*/ 3292637 w 4990340"/>
              <a:gd name="connsiteY469" fmla="*/ 3827592 h 5372388"/>
              <a:gd name="connsiteX470" fmla="*/ 3335105 w 4990340"/>
              <a:gd name="connsiteY470" fmla="*/ 3748458 h 5372388"/>
              <a:gd name="connsiteX471" fmla="*/ 3356658 w 4990340"/>
              <a:gd name="connsiteY471" fmla="*/ 3707753 h 5372388"/>
              <a:gd name="connsiteX472" fmla="*/ 3335105 w 4990340"/>
              <a:gd name="connsiteY472" fmla="*/ 3748458 h 5372388"/>
              <a:gd name="connsiteX473" fmla="*/ 3340803 w 4990340"/>
              <a:gd name="connsiteY473" fmla="*/ 3713025 h 5372388"/>
              <a:gd name="connsiteX474" fmla="*/ 3356658 w 4990340"/>
              <a:gd name="connsiteY474" fmla="*/ 3707753 h 5372388"/>
              <a:gd name="connsiteX475" fmla="*/ 3361762 w 4990340"/>
              <a:gd name="connsiteY475" fmla="*/ 3705997 h 5372388"/>
              <a:gd name="connsiteX476" fmla="*/ 3361643 w 4990340"/>
              <a:gd name="connsiteY476" fmla="*/ 3706038 h 5372388"/>
              <a:gd name="connsiteX477" fmla="*/ 3356658 w 4990340"/>
              <a:gd name="connsiteY477" fmla="*/ 3707753 h 5372388"/>
              <a:gd name="connsiteX478" fmla="*/ 3537268 w 4990340"/>
              <a:gd name="connsiteY478" fmla="*/ 3686367 h 5372388"/>
              <a:gd name="connsiteX479" fmla="*/ 3491479 w 4990340"/>
              <a:gd name="connsiteY479" fmla="*/ 3777943 h 5372388"/>
              <a:gd name="connsiteX480" fmla="*/ 3484489 w 4990340"/>
              <a:gd name="connsiteY480" fmla="*/ 3774461 h 5372388"/>
              <a:gd name="connsiteX481" fmla="*/ 3513741 w 4990340"/>
              <a:gd name="connsiteY481" fmla="*/ 3706380 h 5372388"/>
              <a:gd name="connsiteX482" fmla="*/ 3529948 w 4990340"/>
              <a:gd name="connsiteY482" fmla="*/ 3688835 h 5372388"/>
              <a:gd name="connsiteX483" fmla="*/ 3537268 w 4990340"/>
              <a:gd name="connsiteY483" fmla="*/ 3686367 h 5372388"/>
              <a:gd name="connsiteX484" fmla="*/ 3418303 w 4990340"/>
              <a:gd name="connsiteY484" fmla="*/ 3584869 h 5372388"/>
              <a:gd name="connsiteX485" fmla="*/ 3404311 w 4990340"/>
              <a:gd name="connsiteY485" fmla="*/ 3641255 h 5372388"/>
              <a:gd name="connsiteX486" fmla="*/ 3337403 w 4990340"/>
              <a:gd name="connsiteY486" fmla="*/ 3798495 h 5372388"/>
              <a:gd name="connsiteX487" fmla="*/ 3238744 w 4990340"/>
              <a:gd name="connsiteY487" fmla="*/ 4009242 h 5372388"/>
              <a:gd name="connsiteX488" fmla="*/ 3187572 w 4990340"/>
              <a:gd name="connsiteY488" fmla="*/ 4101992 h 5372388"/>
              <a:gd name="connsiteX489" fmla="*/ 3149300 w 4990340"/>
              <a:gd name="connsiteY489" fmla="*/ 4166328 h 5372388"/>
              <a:gd name="connsiteX490" fmla="*/ 3151663 w 4990340"/>
              <a:gd name="connsiteY490" fmla="*/ 4159636 h 5372388"/>
              <a:gd name="connsiteX491" fmla="*/ 3174872 w 4990340"/>
              <a:gd name="connsiteY491" fmla="*/ 4107758 h 5372388"/>
              <a:gd name="connsiteX492" fmla="*/ 3176762 w 4990340"/>
              <a:gd name="connsiteY492" fmla="*/ 4102569 h 5372388"/>
              <a:gd name="connsiteX493" fmla="*/ 3192223 w 4990340"/>
              <a:gd name="connsiteY493" fmla="*/ 4076546 h 5372388"/>
              <a:gd name="connsiteX494" fmla="*/ 3238481 w 4990340"/>
              <a:gd name="connsiteY494" fmla="*/ 3990361 h 5372388"/>
              <a:gd name="connsiteX495" fmla="*/ 3324573 w 4990340"/>
              <a:gd name="connsiteY495" fmla="*/ 3800491 h 5372388"/>
              <a:gd name="connsiteX496" fmla="*/ 3362832 w 4990340"/>
              <a:gd name="connsiteY496" fmla="*/ 3705630 h 5372388"/>
              <a:gd name="connsiteX497" fmla="*/ 3361762 w 4990340"/>
              <a:gd name="connsiteY497" fmla="*/ 3705997 h 5372388"/>
              <a:gd name="connsiteX498" fmla="*/ 3362832 w 4990340"/>
              <a:gd name="connsiteY498" fmla="*/ 3705629 h 5372388"/>
              <a:gd name="connsiteX499" fmla="*/ 3379701 w 4990340"/>
              <a:gd name="connsiteY499" fmla="*/ 3663804 h 5372388"/>
              <a:gd name="connsiteX500" fmla="*/ 3380142 w 4990340"/>
              <a:gd name="connsiteY500" fmla="*/ 3655123 h 5372388"/>
              <a:gd name="connsiteX501" fmla="*/ 3380121 w 4990340"/>
              <a:gd name="connsiteY501" fmla="*/ 3648562 h 5372388"/>
              <a:gd name="connsiteX502" fmla="*/ 3381214 w 4990340"/>
              <a:gd name="connsiteY502" fmla="*/ 3660050 h 5372388"/>
              <a:gd name="connsiteX503" fmla="*/ 3403691 w 4990340"/>
              <a:gd name="connsiteY503" fmla="*/ 3604319 h 5372388"/>
              <a:gd name="connsiteX504" fmla="*/ 3418303 w 4990340"/>
              <a:gd name="connsiteY504" fmla="*/ 3584869 h 5372388"/>
              <a:gd name="connsiteX505" fmla="*/ 3665694 w 4990340"/>
              <a:gd name="connsiteY505" fmla="*/ 3567823 h 5372388"/>
              <a:gd name="connsiteX506" fmla="*/ 3665459 w 4990340"/>
              <a:gd name="connsiteY506" fmla="*/ 3574277 h 5372388"/>
              <a:gd name="connsiteX507" fmla="*/ 3652242 w 4990340"/>
              <a:gd name="connsiteY507" fmla="*/ 3585329 h 5372388"/>
              <a:gd name="connsiteX508" fmla="*/ 3661856 w 4990340"/>
              <a:gd name="connsiteY508" fmla="*/ 3569109 h 5372388"/>
              <a:gd name="connsiteX509" fmla="*/ 3665694 w 4990340"/>
              <a:gd name="connsiteY509" fmla="*/ 3567823 h 5372388"/>
              <a:gd name="connsiteX510" fmla="*/ 3692325 w 4990340"/>
              <a:gd name="connsiteY510" fmla="*/ 3517677 h 5372388"/>
              <a:gd name="connsiteX511" fmla="*/ 3699866 w 4990340"/>
              <a:gd name="connsiteY511" fmla="*/ 3529799 h 5372388"/>
              <a:gd name="connsiteX512" fmla="*/ 3679877 w 4990340"/>
              <a:gd name="connsiteY512" fmla="*/ 3557928 h 5372388"/>
              <a:gd name="connsiteX513" fmla="*/ 3671551 w 4990340"/>
              <a:gd name="connsiteY513" fmla="*/ 3552606 h 5372388"/>
              <a:gd name="connsiteX514" fmla="*/ 3692325 w 4990340"/>
              <a:gd name="connsiteY514" fmla="*/ 3517677 h 5372388"/>
              <a:gd name="connsiteX515" fmla="*/ 621597 w 4990340"/>
              <a:gd name="connsiteY515" fmla="*/ 3377431 h 5372388"/>
              <a:gd name="connsiteX516" fmla="*/ 596001 w 4990340"/>
              <a:gd name="connsiteY516" fmla="*/ 3420751 h 5372388"/>
              <a:gd name="connsiteX517" fmla="*/ 575522 w 4990340"/>
              <a:gd name="connsiteY517" fmla="*/ 3466713 h 5372388"/>
              <a:gd name="connsiteX518" fmla="*/ 587021 w 4990340"/>
              <a:gd name="connsiteY518" fmla="*/ 3444574 h 5372388"/>
              <a:gd name="connsiteX519" fmla="*/ 621915 w 4990340"/>
              <a:gd name="connsiteY519" fmla="*/ 3380364 h 5372388"/>
              <a:gd name="connsiteX520" fmla="*/ 648925 w 4990340"/>
              <a:gd name="connsiteY520" fmla="*/ 3333778 h 5372388"/>
              <a:gd name="connsiteX521" fmla="*/ 647121 w 4990340"/>
              <a:gd name="connsiteY521" fmla="*/ 3334105 h 5372388"/>
              <a:gd name="connsiteX522" fmla="*/ 645373 w 4990340"/>
              <a:gd name="connsiteY522" fmla="*/ 3334422 h 5372388"/>
              <a:gd name="connsiteX523" fmla="*/ 632040 w 4990340"/>
              <a:gd name="connsiteY523" fmla="*/ 3336842 h 5372388"/>
              <a:gd name="connsiteX524" fmla="*/ 614112 w 4990340"/>
              <a:gd name="connsiteY524" fmla="*/ 3339846 h 5372388"/>
              <a:gd name="connsiteX525" fmla="*/ 632040 w 4990340"/>
              <a:gd name="connsiteY525" fmla="*/ 3336842 h 5372388"/>
              <a:gd name="connsiteX526" fmla="*/ 637695 w 4990340"/>
              <a:gd name="connsiteY526" fmla="*/ 3335816 h 5372388"/>
              <a:gd name="connsiteX527" fmla="*/ 645373 w 4990340"/>
              <a:gd name="connsiteY527" fmla="*/ 3334422 h 5372388"/>
              <a:gd name="connsiteX528" fmla="*/ 3661794 w 4990340"/>
              <a:gd name="connsiteY528" fmla="*/ 3220098 h 5372388"/>
              <a:gd name="connsiteX529" fmla="*/ 3665020 w 4990340"/>
              <a:gd name="connsiteY529" fmla="*/ 3226374 h 5372388"/>
              <a:gd name="connsiteX530" fmla="*/ 3657368 w 4990340"/>
              <a:gd name="connsiteY530" fmla="*/ 3221464 h 5372388"/>
              <a:gd name="connsiteX531" fmla="*/ 3661794 w 4990340"/>
              <a:gd name="connsiteY531" fmla="*/ 3220098 h 5372388"/>
              <a:gd name="connsiteX532" fmla="*/ 3728643 w 4990340"/>
              <a:gd name="connsiteY532" fmla="*/ 2929777 h 5372388"/>
              <a:gd name="connsiteX533" fmla="*/ 3725491 w 4990340"/>
              <a:gd name="connsiteY533" fmla="*/ 2930216 h 5372388"/>
              <a:gd name="connsiteX534" fmla="*/ 3709092 w 4990340"/>
              <a:gd name="connsiteY534" fmla="*/ 2936723 h 5372388"/>
              <a:gd name="connsiteX535" fmla="*/ 3703038 w 4990340"/>
              <a:gd name="connsiteY535" fmla="*/ 2931621 h 5372388"/>
              <a:gd name="connsiteX536" fmla="*/ 3702531 w 4990340"/>
              <a:gd name="connsiteY536" fmla="*/ 2930857 h 5372388"/>
              <a:gd name="connsiteX537" fmla="*/ 3668443 w 4990340"/>
              <a:gd name="connsiteY537" fmla="*/ 2997543 h 5372388"/>
              <a:gd name="connsiteX538" fmla="*/ 3517066 w 4990340"/>
              <a:gd name="connsiteY538" fmla="*/ 3282565 h 5372388"/>
              <a:gd name="connsiteX539" fmla="*/ 3442801 w 4990340"/>
              <a:gd name="connsiteY539" fmla="*/ 3420047 h 5372388"/>
              <a:gd name="connsiteX540" fmla="*/ 3384471 w 4990340"/>
              <a:gd name="connsiteY540" fmla="*/ 3550572 h 5372388"/>
              <a:gd name="connsiteX541" fmla="*/ 3366950 w 4990340"/>
              <a:gd name="connsiteY541" fmla="*/ 3595573 h 5372388"/>
              <a:gd name="connsiteX542" fmla="*/ 3381949 w 4990340"/>
              <a:gd name="connsiteY542" fmla="*/ 3567617 h 5372388"/>
              <a:gd name="connsiteX543" fmla="*/ 3678490 w 4990340"/>
              <a:gd name="connsiteY543" fmla="*/ 3031290 h 5372388"/>
              <a:gd name="connsiteX544" fmla="*/ 3723105 w 4990340"/>
              <a:gd name="connsiteY544" fmla="*/ 2940987 h 5372388"/>
              <a:gd name="connsiteX545" fmla="*/ 3715074 w 4990340"/>
              <a:gd name="connsiteY545" fmla="*/ 2941036 h 5372388"/>
              <a:gd name="connsiteX546" fmla="*/ 3722224 w 4990340"/>
              <a:gd name="connsiteY546" fmla="*/ 2937429 h 5372388"/>
              <a:gd name="connsiteX547" fmla="*/ 3724858 w 4990340"/>
              <a:gd name="connsiteY547" fmla="*/ 2937438 h 5372388"/>
              <a:gd name="connsiteX548" fmla="*/ 4058944 w 4990340"/>
              <a:gd name="connsiteY548" fmla="*/ 2402501 h 5372388"/>
              <a:gd name="connsiteX549" fmla="*/ 3978219 w 4990340"/>
              <a:gd name="connsiteY549" fmla="*/ 2539797 h 5372388"/>
              <a:gd name="connsiteX550" fmla="*/ 3972382 w 4990340"/>
              <a:gd name="connsiteY550" fmla="*/ 2550004 h 5372388"/>
              <a:gd name="connsiteX551" fmla="*/ 3946383 w 4990340"/>
              <a:gd name="connsiteY551" fmla="*/ 2617595 h 5372388"/>
              <a:gd name="connsiteX552" fmla="*/ 3917774 w 4990340"/>
              <a:gd name="connsiteY552" fmla="*/ 2684526 h 5372388"/>
              <a:gd name="connsiteX553" fmla="*/ 3918800 w 4990340"/>
              <a:gd name="connsiteY553" fmla="*/ 2684244 h 5372388"/>
              <a:gd name="connsiteX554" fmla="*/ 4058944 w 4990340"/>
              <a:gd name="connsiteY554" fmla="*/ 2402501 h 5372388"/>
              <a:gd name="connsiteX555" fmla="*/ 4377590 w 4990340"/>
              <a:gd name="connsiteY555" fmla="*/ 2156105 h 5372388"/>
              <a:gd name="connsiteX556" fmla="*/ 4374960 w 4990340"/>
              <a:gd name="connsiteY556" fmla="*/ 2164163 h 5372388"/>
              <a:gd name="connsiteX557" fmla="*/ 4363675 w 4990340"/>
              <a:gd name="connsiteY557" fmla="*/ 2171886 h 5372388"/>
              <a:gd name="connsiteX558" fmla="*/ 4342816 w 4990340"/>
              <a:gd name="connsiteY558" fmla="*/ 2207864 h 5372388"/>
              <a:gd name="connsiteX559" fmla="*/ 4350042 w 4990340"/>
              <a:gd name="connsiteY559" fmla="*/ 2214474 h 5372388"/>
              <a:gd name="connsiteX560" fmla="*/ 4363968 w 4990340"/>
              <a:gd name="connsiteY560" fmla="*/ 2197812 h 5372388"/>
              <a:gd name="connsiteX561" fmla="*/ 4374960 w 4990340"/>
              <a:gd name="connsiteY561" fmla="*/ 2164163 h 5372388"/>
              <a:gd name="connsiteX562" fmla="*/ 4375901 w 4990340"/>
              <a:gd name="connsiteY562" fmla="*/ 2163518 h 5372388"/>
              <a:gd name="connsiteX563" fmla="*/ 4377590 w 4990340"/>
              <a:gd name="connsiteY563" fmla="*/ 2156105 h 5372388"/>
              <a:gd name="connsiteX564" fmla="*/ 4254024 w 4990340"/>
              <a:gd name="connsiteY564" fmla="*/ 2152133 h 5372388"/>
              <a:gd name="connsiteX565" fmla="*/ 4204474 w 4990340"/>
              <a:gd name="connsiteY565" fmla="*/ 2214504 h 5372388"/>
              <a:gd name="connsiteX566" fmla="*/ 4254024 w 4990340"/>
              <a:gd name="connsiteY566" fmla="*/ 2152133 h 5372388"/>
              <a:gd name="connsiteX567" fmla="*/ 4500967 w 4990340"/>
              <a:gd name="connsiteY567" fmla="*/ 1876655 h 5372388"/>
              <a:gd name="connsiteX568" fmla="*/ 4493684 w 4990340"/>
              <a:gd name="connsiteY568" fmla="*/ 1879530 h 5372388"/>
              <a:gd name="connsiteX569" fmla="*/ 4482619 w 4990340"/>
              <a:gd name="connsiteY569" fmla="*/ 1896416 h 5372388"/>
              <a:gd name="connsiteX570" fmla="*/ 4488289 w 4990340"/>
              <a:gd name="connsiteY570" fmla="*/ 1908550 h 5372388"/>
              <a:gd name="connsiteX571" fmla="*/ 4498797 w 4990340"/>
              <a:gd name="connsiteY571" fmla="*/ 1904045 h 5372388"/>
              <a:gd name="connsiteX572" fmla="*/ 4507446 w 4990340"/>
              <a:gd name="connsiteY572" fmla="*/ 1880017 h 5372388"/>
              <a:gd name="connsiteX573" fmla="*/ 4500967 w 4990340"/>
              <a:gd name="connsiteY573" fmla="*/ 1876655 h 5372388"/>
              <a:gd name="connsiteX574" fmla="*/ 4830828 w 4990340"/>
              <a:gd name="connsiteY574" fmla="*/ 1508341 h 5372388"/>
              <a:gd name="connsiteX575" fmla="*/ 4831292 w 4990340"/>
              <a:gd name="connsiteY575" fmla="*/ 1513240 h 5372388"/>
              <a:gd name="connsiteX576" fmla="*/ 4821458 w 4990340"/>
              <a:gd name="connsiteY576" fmla="*/ 1527245 h 5372388"/>
              <a:gd name="connsiteX577" fmla="*/ 4816194 w 4990340"/>
              <a:gd name="connsiteY577" fmla="*/ 1524997 h 5372388"/>
              <a:gd name="connsiteX578" fmla="*/ 4825909 w 4990340"/>
              <a:gd name="connsiteY578" fmla="*/ 1511420 h 5372388"/>
              <a:gd name="connsiteX579" fmla="*/ 4830828 w 4990340"/>
              <a:gd name="connsiteY579" fmla="*/ 1508341 h 5372388"/>
              <a:gd name="connsiteX580" fmla="*/ 4939889 w 4990340"/>
              <a:gd name="connsiteY580" fmla="*/ 1208080 h 5372388"/>
              <a:gd name="connsiteX581" fmla="*/ 4939554 w 4990340"/>
              <a:gd name="connsiteY581" fmla="*/ 1208111 h 5372388"/>
              <a:gd name="connsiteX582" fmla="*/ 4939630 w 4990340"/>
              <a:gd name="connsiteY582" fmla="*/ 1208298 h 5372388"/>
              <a:gd name="connsiteX583" fmla="*/ 4956440 w 4990340"/>
              <a:gd name="connsiteY583" fmla="*/ 1206596 h 5372388"/>
              <a:gd name="connsiteX584" fmla="*/ 4962637 w 4990340"/>
              <a:gd name="connsiteY584" fmla="*/ 1209589 h 5372388"/>
              <a:gd name="connsiteX585" fmla="*/ 4957783 w 4990340"/>
              <a:gd name="connsiteY585" fmla="*/ 1222601 h 5372388"/>
              <a:gd name="connsiteX586" fmla="*/ 4957777 w 4990340"/>
              <a:gd name="connsiteY586" fmla="*/ 1222519 h 5372388"/>
              <a:gd name="connsiteX587" fmla="*/ 4956440 w 4990340"/>
              <a:gd name="connsiteY587" fmla="*/ 1206596 h 5372388"/>
              <a:gd name="connsiteX588" fmla="*/ 4971755 w 4990340"/>
              <a:gd name="connsiteY588" fmla="*/ 1115695 h 5372388"/>
              <a:gd name="connsiteX589" fmla="*/ 4990340 w 4990340"/>
              <a:gd name="connsiteY589" fmla="*/ 1124253 h 5372388"/>
              <a:gd name="connsiteX590" fmla="*/ 4956440 w 4990340"/>
              <a:gd name="connsiteY590" fmla="*/ 1206596 h 5372388"/>
              <a:gd name="connsiteX591" fmla="*/ 4955247 w 4990340"/>
              <a:gd name="connsiteY591" fmla="*/ 1206702 h 5372388"/>
              <a:gd name="connsiteX592" fmla="*/ 4955337 w 4990340"/>
              <a:gd name="connsiteY592" fmla="*/ 1216992 h 5372388"/>
              <a:gd name="connsiteX593" fmla="*/ 4952039 w 4990340"/>
              <a:gd name="connsiteY593" fmla="*/ 1223618 h 5372388"/>
              <a:gd name="connsiteX594" fmla="*/ 4956057 w 4990340"/>
              <a:gd name="connsiteY594" fmla="*/ 1227227 h 5372388"/>
              <a:gd name="connsiteX595" fmla="*/ 4899163 w 4990340"/>
              <a:gd name="connsiteY595" fmla="*/ 1379715 h 5372388"/>
              <a:gd name="connsiteX596" fmla="*/ 4843158 w 4990340"/>
              <a:gd name="connsiteY596" fmla="*/ 1471040 h 5372388"/>
              <a:gd name="connsiteX597" fmla="*/ 4934383 w 4990340"/>
              <a:gd name="connsiteY597" fmla="*/ 1205011 h 5372388"/>
              <a:gd name="connsiteX598" fmla="*/ 4946449 w 4990340"/>
              <a:gd name="connsiteY598" fmla="*/ 1172284 h 5372388"/>
              <a:gd name="connsiteX599" fmla="*/ 4952911 w 4990340"/>
              <a:gd name="connsiteY599" fmla="*/ 1164711 h 5372388"/>
              <a:gd name="connsiteX600" fmla="*/ 4954513 w 4990340"/>
              <a:gd name="connsiteY600" fmla="*/ 1153429 h 5372388"/>
              <a:gd name="connsiteX601" fmla="*/ 4957217 w 4990340"/>
              <a:gd name="connsiteY601" fmla="*/ 1143073 h 5372388"/>
              <a:gd name="connsiteX602" fmla="*/ 4962853 w 4990340"/>
              <a:gd name="connsiteY602" fmla="*/ 1127795 h 5372388"/>
              <a:gd name="connsiteX603" fmla="*/ 4556456 w 4990340"/>
              <a:gd name="connsiteY603" fmla="*/ 1020976 h 5372388"/>
              <a:gd name="connsiteX604" fmla="*/ 4529674 w 4990340"/>
              <a:gd name="connsiteY604" fmla="*/ 1062585 h 5372388"/>
              <a:gd name="connsiteX605" fmla="*/ 4534708 w 4990340"/>
              <a:gd name="connsiteY605" fmla="*/ 1069503 h 5372388"/>
              <a:gd name="connsiteX606" fmla="*/ 4572382 w 4990340"/>
              <a:gd name="connsiteY606" fmla="*/ 946793 h 5372388"/>
              <a:gd name="connsiteX607" fmla="*/ 4573672 w 4990340"/>
              <a:gd name="connsiteY607" fmla="*/ 952275 h 5372388"/>
              <a:gd name="connsiteX608" fmla="*/ 4553558 w 4990340"/>
              <a:gd name="connsiteY608" fmla="*/ 981965 h 5372388"/>
              <a:gd name="connsiteX609" fmla="*/ 4550302 w 4990340"/>
              <a:gd name="connsiteY609" fmla="*/ 986002 h 5372388"/>
              <a:gd name="connsiteX610" fmla="*/ 4554745 w 4990340"/>
              <a:gd name="connsiteY610" fmla="*/ 972740 h 5372388"/>
              <a:gd name="connsiteX611" fmla="*/ 4557913 w 4990340"/>
              <a:gd name="connsiteY611" fmla="*/ 962736 h 5372388"/>
              <a:gd name="connsiteX612" fmla="*/ 4563764 w 4990340"/>
              <a:gd name="connsiteY612" fmla="*/ 955122 h 5372388"/>
              <a:gd name="connsiteX613" fmla="*/ 4572382 w 4990340"/>
              <a:gd name="connsiteY613" fmla="*/ 946793 h 5372388"/>
              <a:gd name="connsiteX614" fmla="*/ 4753535 w 4990340"/>
              <a:gd name="connsiteY614" fmla="*/ 940163 h 5372388"/>
              <a:gd name="connsiteX615" fmla="*/ 4760047 w 4990340"/>
              <a:gd name="connsiteY615" fmla="*/ 942629 h 5372388"/>
              <a:gd name="connsiteX616" fmla="*/ 4741162 w 4990340"/>
              <a:gd name="connsiteY616" fmla="*/ 970311 h 5372388"/>
              <a:gd name="connsiteX617" fmla="*/ 4753535 w 4990340"/>
              <a:gd name="connsiteY617" fmla="*/ 940163 h 5372388"/>
              <a:gd name="connsiteX618" fmla="*/ 3608816 w 4990340"/>
              <a:gd name="connsiteY618" fmla="*/ 848866 h 5372388"/>
              <a:gd name="connsiteX619" fmla="*/ 3608441 w 4990340"/>
              <a:gd name="connsiteY619" fmla="*/ 852093 h 5372388"/>
              <a:gd name="connsiteX620" fmla="*/ 3607427 w 4990340"/>
              <a:gd name="connsiteY620" fmla="*/ 852092 h 5372388"/>
              <a:gd name="connsiteX621" fmla="*/ 4555400 w 4990340"/>
              <a:gd name="connsiteY621" fmla="*/ 806212 h 5372388"/>
              <a:gd name="connsiteX622" fmla="*/ 4553349 w 4990340"/>
              <a:gd name="connsiteY622" fmla="*/ 814322 h 5372388"/>
              <a:gd name="connsiteX623" fmla="*/ 4548360 w 4990340"/>
              <a:gd name="connsiteY623" fmla="*/ 822823 h 5372388"/>
              <a:gd name="connsiteX624" fmla="*/ 4555400 w 4990340"/>
              <a:gd name="connsiteY624" fmla="*/ 806212 h 5372388"/>
              <a:gd name="connsiteX625" fmla="*/ 3632317 w 4990340"/>
              <a:gd name="connsiteY625" fmla="*/ 802797 h 5372388"/>
              <a:gd name="connsiteX626" fmla="*/ 3624122 w 4990340"/>
              <a:gd name="connsiteY626" fmla="*/ 814482 h 5372388"/>
              <a:gd name="connsiteX627" fmla="*/ 3603579 w 4990340"/>
              <a:gd name="connsiteY627" fmla="*/ 852087 h 5372388"/>
              <a:gd name="connsiteX628" fmla="*/ 3603089 w 4990340"/>
              <a:gd name="connsiteY628" fmla="*/ 852284 h 5372388"/>
              <a:gd name="connsiteX629" fmla="*/ 3602402 w 4990340"/>
              <a:gd name="connsiteY629" fmla="*/ 854035 h 5372388"/>
              <a:gd name="connsiteX630" fmla="*/ 3603579 w 4990340"/>
              <a:gd name="connsiteY630" fmla="*/ 852087 h 5372388"/>
              <a:gd name="connsiteX631" fmla="*/ 3607427 w 4990340"/>
              <a:gd name="connsiteY631" fmla="*/ 852092 h 5372388"/>
              <a:gd name="connsiteX632" fmla="*/ 3599538 w 4990340"/>
              <a:gd name="connsiteY632" fmla="*/ 870422 h 5372388"/>
              <a:gd name="connsiteX633" fmla="*/ 3595863 w 4990340"/>
              <a:gd name="connsiteY633" fmla="*/ 875802 h 5372388"/>
              <a:gd name="connsiteX634" fmla="*/ 3596149 w 4990340"/>
              <a:gd name="connsiteY634" fmla="*/ 877270 h 5372388"/>
              <a:gd name="connsiteX635" fmla="*/ 3595988 w 4990340"/>
              <a:gd name="connsiteY635" fmla="*/ 878113 h 5372388"/>
              <a:gd name="connsiteX636" fmla="*/ 3601054 w 4990340"/>
              <a:gd name="connsiteY636" fmla="*/ 874485 h 5372388"/>
              <a:gd name="connsiteX637" fmla="*/ 3620021 w 4990340"/>
              <a:gd name="connsiteY637" fmla="*/ 831068 h 5372388"/>
              <a:gd name="connsiteX638" fmla="*/ 3623470 w 4990340"/>
              <a:gd name="connsiteY638" fmla="*/ 825293 h 5372388"/>
              <a:gd name="connsiteX639" fmla="*/ 4258533 w 4990340"/>
              <a:gd name="connsiteY639" fmla="*/ 795976 h 5372388"/>
              <a:gd name="connsiteX640" fmla="*/ 4252084 w 4990340"/>
              <a:gd name="connsiteY640" fmla="*/ 797057 h 5372388"/>
              <a:gd name="connsiteX641" fmla="*/ 4246107 w 4990340"/>
              <a:gd name="connsiteY641" fmla="*/ 798058 h 5372388"/>
              <a:gd name="connsiteX642" fmla="*/ 4264038 w 4990340"/>
              <a:gd name="connsiteY642" fmla="*/ 795053 h 5372388"/>
              <a:gd name="connsiteX643" fmla="*/ 4262045 w 4990340"/>
              <a:gd name="connsiteY643" fmla="*/ 795388 h 5372388"/>
              <a:gd name="connsiteX644" fmla="*/ 4258533 w 4990340"/>
              <a:gd name="connsiteY644" fmla="*/ 795976 h 5372388"/>
              <a:gd name="connsiteX645" fmla="*/ 3908873 w 4990340"/>
              <a:gd name="connsiteY645" fmla="*/ 779139 h 5372388"/>
              <a:gd name="connsiteX646" fmla="*/ 3908873 w 4990340"/>
              <a:gd name="connsiteY646" fmla="*/ 779140 h 5372388"/>
              <a:gd name="connsiteX647" fmla="*/ 3909800 w 4990340"/>
              <a:gd name="connsiteY647" fmla="*/ 780825 h 5372388"/>
              <a:gd name="connsiteX648" fmla="*/ 3909761 w 4990340"/>
              <a:gd name="connsiteY648" fmla="*/ 780751 h 5372388"/>
              <a:gd name="connsiteX649" fmla="*/ 4873533 w 4990340"/>
              <a:gd name="connsiteY649" fmla="*/ 759208 h 5372388"/>
              <a:gd name="connsiteX650" fmla="*/ 4873797 w 4990340"/>
              <a:gd name="connsiteY650" fmla="*/ 760362 h 5372388"/>
              <a:gd name="connsiteX651" fmla="*/ 4873407 w 4990340"/>
              <a:gd name="connsiteY651" fmla="*/ 763106 h 5372388"/>
              <a:gd name="connsiteX652" fmla="*/ 4872236 w 4990340"/>
              <a:gd name="connsiteY652" fmla="*/ 762129 h 5372388"/>
              <a:gd name="connsiteX653" fmla="*/ 4196927 w 4990340"/>
              <a:gd name="connsiteY653" fmla="*/ 749407 h 5372388"/>
              <a:gd name="connsiteX654" fmla="*/ 4193079 w 4990340"/>
              <a:gd name="connsiteY654" fmla="*/ 753930 h 5372388"/>
              <a:gd name="connsiteX655" fmla="*/ 4196927 w 4990340"/>
              <a:gd name="connsiteY655" fmla="*/ 749407 h 5372388"/>
              <a:gd name="connsiteX656" fmla="*/ 3798635 w 4990340"/>
              <a:gd name="connsiteY656" fmla="*/ 746112 h 5372388"/>
              <a:gd name="connsiteX657" fmla="*/ 3798293 w 4990340"/>
              <a:gd name="connsiteY657" fmla="*/ 746556 h 5372388"/>
              <a:gd name="connsiteX658" fmla="*/ 3791482 w 4990340"/>
              <a:gd name="connsiteY658" fmla="*/ 756678 h 5372388"/>
              <a:gd name="connsiteX659" fmla="*/ 3791098 w 4990340"/>
              <a:gd name="connsiteY659" fmla="*/ 757894 h 5372388"/>
              <a:gd name="connsiteX660" fmla="*/ 3973026 w 4990340"/>
              <a:gd name="connsiteY660" fmla="*/ 724482 h 5372388"/>
              <a:gd name="connsiteX661" fmla="*/ 3961099 w 4990340"/>
              <a:gd name="connsiteY661" fmla="*/ 744152 h 5372388"/>
              <a:gd name="connsiteX662" fmla="*/ 3957222 w 4990340"/>
              <a:gd name="connsiteY662" fmla="*/ 759216 h 5372388"/>
              <a:gd name="connsiteX663" fmla="*/ 3957604 w 4990340"/>
              <a:gd name="connsiteY663" fmla="*/ 767557 h 5372388"/>
              <a:gd name="connsiteX664" fmla="*/ 3972752 w 4990340"/>
              <a:gd name="connsiteY664" fmla="*/ 726044 h 5372388"/>
              <a:gd name="connsiteX665" fmla="*/ 4120793 w 4990340"/>
              <a:gd name="connsiteY665" fmla="*/ 700211 h 5372388"/>
              <a:gd name="connsiteX666" fmla="*/ 4118476 w 4990340"/>
              <a:gd name="connsiteY666" fmla="*/ 704371 h 5372388"/>
              <a:gd name="connsiteX667" fmla="*/ 4119154 w 4990340"/>
              <a:gd name="connsiteY667" fmla="*/ 704108 h 5372388"/>
              <a:gd name="connsiteX668" fmla="*/ 3731877 w 4990340"/>
              <a:gd name="connsiteY668" fmla="*/ 686240 h 5372388"/>
              <a:gd name="connsiteX669" fmla="*/ 3731062 w 4990340"/>
              <a:gd name="connsiteY669" fmla="*/ 686551 h 5372388"/>
              <a:gd name="connsiteX670" fmla="*/ 3725964 w 4990340"/>
              <a:gd name="connsiteY670" fmla="*/ 693703 h 5372388"/>
              <a:gd name="connsiteX671" fmla="*/ 3728681 w 4990340"/>
              <a:gd name="connsiteY671" fmla="*/ 693631 h 5372388"/>
              <a:gd name="connsiteX672" fmla="*/ 3731731 w 4990340"/>
              <a:gd name="connsiteY672" fmla="*/ 687758 h 5372388"/>
              <a:gd name="connsiteX673" fmla="*/ 4532331 w 4990340"/>
              <a:gd name="connsiteY673" fmla="*/ 674055 h 5372388"/>
              <a:gd name="connsiteX674" fmla="*/ 4525226 w 4990340"/>
              <a:gd name="connsiteY674" fmla="*/ 676044 h 5372388"/>
              <a:gd name="connsiteX675" fmla="*/ 4532331 w 4990340"/>
              <a:gd name="connsiteY675" fmla="*/ 674055 h 5372388"/>
              <a:gd name="connsiteX676" fmla="*/ 4539709 w 4990340"/>
              <a:gd name="connsiteY676" fmla="*/ 674416 h 5372388"/>
              <a:gd name="connsiteX677" fmla="*/ 4532331 w 4990340"/>
              <a:gd name="connsiteY677" fmla="*/ 674055 h 5372388"/>
              <a:gd name="connsiteX678" fmla="*/ 4009497 w 4990340"/>
              <a:gd name="connsiteY678" fmla="*/ 628222 h 5372388"/>
              <a:gd name="connsiteX679" fmla="*/ 4006002 w 4990340"/>
              <a:gd name="connsiteY679" fmla="*/ 633437 h 5372388"/>
              <a:gd name="connsiteX680" fmla="*/ 4003052 w 4990340"/>
              <a:gd name="connsiteY680" fmla="*/ 643882 h 5372388"/>
              <a:gd name="connsiteX681" fmla="*/ 3991161 w 4990340"/>
              <a:gd name="connsiteY681" fmla="*/ 673732 h 5372388"/>
              <a:gd name="connsiteX682" fmla="*/ 3980703 w 4990340"/>
              <a:gd name="connsiteY682" fmla="*/ 697217 h 5372388"/>
              <a:gd name="connsiteX683" fmla="*/ 3987771 w 4990340"/>
              <a:gd name="connsiteY683" fmla="*/ 686906 h 5372388"/>
              <a:gd name="connsiteX684" fmla="*/ 3999677 w 4990340"/>
              <a:gd name="connsiteY684" fmla="*/ 654869 h 5372388"/>
              <a:gd name="connsiteX685" fmla="*/ 4364002 w 4990340"/>
              <a:gd name="connsiteY685" fmla="*/ 602566 h 5372388"/>
              <a:gd name="connsiteX686" fmla="*/ 4373976 w 4990340"/>
              <a:gd name="connsiteY686" fmla="*/ 603336 h 5372388"/>
              <a:gd name="connsiteX687" fmla="*/ 4372051 w 4990340"/>
              <a:gd name="connsiteY687" fmla="*/ 603187 h 5372388"/>
              <a:gd name="connsiteX688" fmla="*/ 4356639 w 4990340"/>
              <a:gd name="connsiteY688" fmla="*/ 601997 h 5372388"/>
              <a:gd name="connsiteX689" fmla="*/ 4362418 w 4990340"/>
              <a:gd name="connsiteY689" fmla="*/ 602443 h 5372388"/>
              <a:gd name="connsiteX690" fmla="*/ 4364002 w 4990340"/>
              <a:gd name="connsiteY690" fmla="*/ 602566 h 5372388"/>
              <a:gd name="connsiteX691" fmla="*/ 4302699 w 4990340"/>
              <a:gd name="connsiteY691" fmla="*/ 601104 h 5372388"/>
              <a:gd name="connsiteX692" fmla="*/ 4295970 w 4990340"/>
              <a:gd name="connsiteY692" fmla="*/ 626944 h 5372388"/>
              <a:gd name="connsiteX693" fmla="*/ 4299083 w 4990340"/>
              <a:gd name="connsiteY693" fmla="*/ 606209 h 5372388"/>
              <a:gd name="connsiteX694" fmla="*/ 4302699 w 4990340"/>
              <a:gd name="connsiteY694" fmla="*/ 601104 h 5372388"/>
              <a:gd name="connsiteX695" fmla="*/ 3869495 w 4990340"/>
              <a:gd name="connsiteY695" fmla="*/ 600813 h 5372388"/>
              <a:gd name="connsiteX696" fmla="*/ 3860575 w 4990340"/>
              <a:gd name="connsiteY696" fmla="*/ 614293 h 5372388"/>
              <a:gd name="connsiteX697" fmla="*/ 3863308 w 4990340"/>
              <a:gd name="connsiteY697" fmla="*/ 607116 h 5372388"/>
              <a:gd name="connsiteX698" fmla="*/ 3869495 w 4990340"/>
              <a:gd name="connsiteY698" fmla="*/ 600813 h 5372388"/>
              <a:gd name="connsiteX699" fmla="*/ 3901897 w 4990340"/>
              <a:gd name="connsiteY699" fmla="*/ 597534 h 5372388"/>
              <a:gd name="connsiteX700" fmla="*/ 3901678 w 4990340"/>
              <a:gd name="connsiteY700" fmla="*/ 604411 h 5372388"/>
              <a:gd name="connsiteX701" fmla="*/ 3901897 w 4990340"/>
              <a:gd name="connsiteY701" fmla="*/ 597534 h 5372388"/>
              <a:gd name="connsiteX702" fmla="*/ 2783446 w 4990340"/>
              <a:gd name="connsiteY702" fmla="*/ 575938 h 5372388"/>
              <a:gd name="connsiteX703" fmla="*/ 2782865 w 4990340"/>
              <a:gd name="connsiteY703" fmla="*/ 576969 h 5372388"/>
              <a:gd name="connsiteX704" fmla="*/ 2779806 w 4990340"/>
              <a:gd name="connsiteY704" fmla="*/ 584887 h 5372388"/>
              <a:gd name="connsiteX705" fmla="*/ 2781040 w 4990340"/>
              <a:gd name="connsiteY705" fmla="*/ 583658 h 5372388"/>
              <a:gd name="connsiteX706" fmla="*/ 3808077 w 4990340"/>
              <a:gd name="connsiteY706" fmla="*/ 568656 h 5372388"/>
              <a:gd name="connsiteX707" fmla="*/ 3801037 w 4990340"/>
              <a:gd name="connsiteY707" fmla="*/ 583101 h 5372388"/>
              <a:gd name="connsiteX708" fmla="*/ 3803358 w 4990340"/>
              <a:gd name="connsiteY708" fmla="*/ 583548 h 5372388"/>
              <a:gd name="connsiteX709" fmla="*/ 3808436 w 4990340"/>
              <a:gd name="connsiteY709" fmla="*/ 578761 h 5372388"/>
              <a:gd name="connsiteX710" fmla="*/ 3809486 w 4990340"/>
              <a:gd name="connsiteY710" fmla="*/ 577197 h 5372388"/>
              <a:gd name="connsiteX711" fmla="*/ 3811456 w 4990340"/>
              <a:gd name="connsiteY711" fmla="*/ 572572 h 5372388"/>
              <a:gd name="connsiteX712" fmla="*/ 3808077 w 4990340"/>
              <a:gd name="connsiteY712" fmla="*/ 568656 h 5372388"/>
              <a:gd name="connsiteX713" fmla="*/ 2863258 w 4990340"/>
              <a:gd name="connsiteY713" fmla="*/ 566324 h 5372388"/>
              <a:gd name="connsiteX714" fmla="*/ 2864754 w 4990340"/>
              <a:gd name="connsiteY714" fmla="*/ 568956 h 5372388"/>
              <a:gd name="connsiteX715" fmla="*/ 2864865 w 4990340"/>
              <a:gd name="connsiteY715" fmla="*/ 569151 h 5372388"/>
              <a:gd name="connsiteX716" fmla="*/ 2864865 w 4990340"/>
              <a:gd name="connsiteY716" fmla="*/ 569151 h 5372388"/>
              <a:gd name="connsiteX717" fmla="*/ 2864754 w 4990340"/>
              <a:gd name="connsiteY717" fmla="*/ 568956 h 5372388"/>
              <a:gd name="connsiteX718" fmla="*/ 2864295 w 4990340"/>
              <a:gd name="connsiteY718" fmla="*/ 568147 h 5372388"/>
              <a:gd name="connsiteX719" fmla="*/ 2863258 w 4990340"/>
              <a:gd name="connsiteY719" fmla="*/ 566324 h 5372388"/>
              <a:gd name="connsiteX720" fmla="*/ 4164990 w 4990340"/>
              <a:gd name="connsiteY720" fmla="*/ 564074 h 5372388"/>
              <a:gd name="connsiteX721" fmla="*/ 4158887 w 4990340"/>
              <a:gd name="connsiteY721" fmla="*/ 577078 h 5372388"/>
              <a:gd name="connsiteX722" fmla="*/ 4158104 w 4990340"/>
              <a:gd name="connsiteY722" fmla="*/ 583320 h 5372388"/>
              <a:gd name="connsiteX723" fmla="*/ 4148183 w 4990340"/>
              <a:gd name="connsiteY723" fmla="*/ 607743 h 5372388"/>
              <a:gd name="connsiteX724" fmla="*/ 4149444 w 4990340"/>
              <a:gd name="connsiteY724" fmla="*/ 610921 h 5372388"/>
              <a:gd name="connsiteX725" fmla="*/ 4126360 w 4990340"/>
              <a:gd name="connsiteY725" fmla="*/ 681167 h 5372388"/>
              <a:gd name="connsiteX726" fmla="*/ 4121396 w 4990340"/>
              <a:gd name="connsiteY726" fmla="*/ 695731 h 5372388"/>
              <a:gd name="connsiteX727" fmla="*/ 4125029 w 4990340"/>
              <a:gd name="connsiteY727" fmla="*/ 693109 h 5372388"/>
              <a:gd name="connsiteX728" fmla="*/ 4129712 w 4990340"/>
              <a:gd name="connsiteY728" fmla="*/ 686732 h 5372388"/>
              <a:gd name="connsiteX729" fmla="*/ 4128044 w 4990340"/>
              <a:gd name="connsiteY729" fmla="*/ 693555 h 5372388"/>
              <a:gd name="connsiteX730" fmla="*/ 4124036 w 4990340"/>
              <a:gd name="connsiteY730" fmla="*/ 702211 h 5372388"/>
              <a:gd name="connsiteX731" fmla="*/ 4124612 w 4990340"/>
              <a:gd name="connsiteY731" fmla="*/ 701987 h 5372388"/>
              <a:gd name="connsiteX732" fmla="*/ 4128333 w 4990340"/>
              <a:gd name="connsiteY732" fmla="*/ 697829 h 5372388"/>
              <a:gd name="connsiteX733" fmla="*/ 4152434 w 4990340"/>
              <a:gd name="connsiteY733" fmla="*/ 632511 h 5372388"/>
              <a:gd name="connsiteX734" fmla="*/ 4154272 w 4990340"/>
              <a:gd name="connsiteY734" fmla="*/ 623267 h 5372388"/>
              <a:gd name="connsiteX735" fmla="*/ 4161100 w 4990340"/>
              <a:gd name="connsiteY735" fmla="*/ 583002 h 5372388"/>
              <a:gd name="connsiteX736" fmla="*/ 3732252 w 4990340"/>
              <a:gd name="connsiteY736" fmla="*/ 560514 h 5372388"/>
              <a:gd name="connsiteX737" fmla="*/ 3728403 w 4990340"/>
              <a:gd name="connsiteY737" fmla="*/ 565036 h 5372388"/>
              <a:gd name="connsiteX738" fmla="*/ 3732252 w 4990340"/>
              <a:gd name="connsiteY738" fmla="*/ 560514 h 5372388"/>
              <a:gd name="connsiteX739" fmla="*/ 3738613 w 4990340"/>
              <a:gd name="connsiteY739" fmla="*/ 546967 h 5372388"/>
              <a:gd name="connsiteX740" fmla="*/ 3741184 w 4990340"/>
              <a:gd name="connsiteY740" fmla="*/ 551631 h 5372388"/>
              <a:gd name="connsiteX741" fmla="*/ 3738613 w 4990340"/>
              <a:gd name="connsiteY741" fmla="*/ 546967 h 5372388"/>
              <a:gd name="connsiteX742" fmla="*/ 3939396 w 4990340"/>
              <a:gd name="connsiteY742" fmla="*/ 541165 h 5372388"/>
              <a:gd name="connsiteX743" fmla="*/ 3933192 w 4990340"/>
              <a:gd name="connsiteY743" fmla="*/ 553640 h 5372388"/>
              <a:gd name="connsiteX744" fmla="*/ 3930342 w 4990340"/>
              <a:gd name="connsiteY744" fmla="*/ 553478 h 5372388"/>
              <a:gd name="connsiteX745" fmla="*/ 3933570 w 4990340"/>
              <a:gd name="connsiteY745" fmla="*/ 545732 h 5372388"/>
              <a:gd name="connsiteX746" fmla="*/ 3939396 w 4990340"/>
              <a:gd name="connsiteY746" fmla="*/ 541165 h 5372388"/>
              <a:gd name="connsiteX747" fmla="*/ 3814404 w 4990340"/>
              <a:gd name="connsiteY747" fmla="*/ 540985 h 5372388"/>
              <a:gd name="connsiteX748" fmla="*/ 3815766 w 4990340"/>
              <a:gd name="connsiteY748" fmla="*/ 545485 h 5372388"/>
              <a:gd name="connsiteX749" fmla="*/ 3814404 w 4990340"/>
              <a:gd name="connsiteY749" fmla="*/ 540985 h 5372388"/>
              <a:gd name="connsiteX750" fmla="*/ 4482270 w 4990340"/>
              <a:gd name="connsiteY750" fmla="*/ 533882 h 5372388"/>
              <a:gd name="connsiteX751" fmla="*/ 4473202 w 4990340"/>
              <a:gd name="connsiteY751" fmla="*/ 567049 h 5372388"/>
              <a:gd name="connsiteX752" fmla="*/ 4463233 w 4990340"/>
              <a:gd name="connsiteY752" fmla="*/ 598329 h 5372388"/>
              <a:gd name="connsiteX753" fmla="*/ 4452454 w 4990340"/>
              <a:gd name="connsiteY753" fmla="*/ 609892 h 5372388"/>
              <a:gd name="connsiteX754" fmla="*/ 4447994 w 4990340"/>
              <a:gd name="connsiteY754" fmla="*/ 615429 h 5372388"/>
              <a:gd name="connsiteX755" fmla="*/ 4471005 w 4990340"/>
              <a:gd name="connsiteY755" fmla="*/ 548328 h 5372388"/>
              <a:gd name="connsiteX756" fmla="*/ 4475906 w 4990340"/>
              <a:gd name="connsiteY756" fmla="*/ 541516 h 5372388"/>
              <a:gd name="connsiteX757" fmla="*/ 3823150 w 4990340"/>
              <a:gd name="connsiteY757" fmla="*/ 527226 h 5372388"/>
              <a:gd name="connsiteX758" fmla="*/ 3824389 w 4990340"/>
              <a:gd name="connsiteY758" fmla="*/ 531524 h 5372388"/>
              <a:gd name="connsiteX759" fmla="*/ 3823150 w 4990340"/>
              <a:gd name="connsiteY759" fmla="*/ 527226 h 5372388"/>
              <a:gd name="connsiteX760" fmla="*/ 3801949 w 4990340"/>
              <a:gd name="connsiteY760" fmla="*/ 526039 h 5372388"/>
              <a:gd name="connsiteX761" fmla="*/ 3803335 w 4990340"/>
              <a:gd name="connsiteY761" fmla="*/ 531257 h 5372388"/>
              <a:gd name="connsiteX762" fmla="*/ 3803053 w 4990340"/>
              <a:gd name="connsiteY762" fmla="*/ 534069 h 5372388"/>
              <a:gd name="connsiteX763" fmla="*/ 3771411 w 4990340"/>
              <a:gd name="connsiteY763" fmla="*/ 585736 h 5372388"/>
              <a:gd name="connsiteX764" fmla="*/ 3773672 w 4990340"/>
              <a:gd name="connsiteY764" fmla="*/ 579634 h 5372388"/>
              <a:gd name="connsiteX765" fmla="*/ 3801949 w 4990340"/>
              <a:gd name="connsiteY765" fmla="*/ 526039 h 5372388"/>
              <a:gd name="connsiteX766" fmla="*/ 4169107 w 4990340"/>
              <a:gd name="connsiteY766" fmla="*/ 486621 h 5372388"/>
              <a:gd name="connsiteX767" fmla="*/ 4165509 w 4990340"/>
              <a:gd name="connsiteY767" fmla="*/ 497680 h 5372388"/>
              <a:gd name="connsiteX768" fmla="*/ 4165942 w 4990340"/>
              <a:gd name="connsiteY768" fmla="*/ 494325 h 5372388"/>
              <a:gd name="connsiteX769" fmla="*/ 4166457 w 4990340"/>
              <a:gd name="connsiteY769" fmla="*/ 491719 h 5372388"/>
              <a:gd name="connsiteX770" fmla="*/ 2705275 w 4990340"/>
              <a:gd name="connsiteY770" fmla="*/ 484082 h 5372388"/>
              <a:gd name="connsiteX771" fmla="*/ 2680895 w 4990340"/>
              <a:gd name="connsiteY771" fmla="*/ 528384 h 5372388"/>
              <a:gd name="connsiteX772" fmla="*/ 2685094 w 4990340"/>
              <a:gd name="connsiteY772" fmla="*/ 529798 h 5372388"/>
              <a:gd name="connsiteX773" fmla="*/ 2705275 w 4990340"/>
              <a:gd name="connsiteY773" fmla="*/ 484082 h 5372388"/>
              <a:gd name="connsiteX774" fmla="*/ 3360291 w 4990340"/>
              <a:gd name="connsiteY774" fmla="*/ 460164 h 5372388"/>
              <a:gd name="connsiteX775" fmla="*/ 3363055 w 4990340"/>
              <a:gd name="connsiteY775" fmla="*/ 465026 h 5372388"/>
              <a:gd name="connsiteX776" fmla="*/ 3365626 w 4990340"/>
              <a:gd name="connsiteY776" fmla="*/ 469690 h 5372388"/>
              <a:gd name="connsiteX777" fmla="*/ 3363055 w 4990340"/>
              <a:gd name="connsiteY777" fmla="*/ 465026 h 5372388"/>
              <a:gd name="connsiteX778" fmla="*/ 3360291 w 4990340"/>
              <a:gd name="connsiteY778" fmla="*/ 460164 h 5372388"/>
              <a:gd name="connsiteX779" fmla="*/ 4229284 w 4990340"/>
              <a:gd name="connsiteY779" fmla="*/ 454355 h 5372388"/>
              <a:gd name="connsiteX780" fmla="*/ 4225436 w 4990340"/>
              <a:gd name="connsiteY780" fmla="*/ 458876 h 5372388"/>
              <a:gd name="connsiteX781" fmla="*/ 4229284 w 4990340"/>
              <a:gd name="connsiteY781" fmla="*/ 454355 h 5372388"/>
              <a:gd name="connsiteX782" fmla="*/ 4235645 w 4990340"/>
              <a:gd name="connsiteY782" fmla="*/ 440807 h 5372388"/>
              <a:gd name="connsiteX783" fmla="*/ 4238217 w 4990340"/>
              <a:gd name="connsiteY783" fmla="*/ 445470 h 5372388"/>
              <a:gd name="connsiteX784" fmla="*/ 4235645 w 4990340"/>
              <a:gd name="connsiteY784" fmla="*/ 440807 h 5372388"/>
              <a:gd name="connsiteX785" fmla="*/ 3652753 w 4990340"/>
              <a:gd name="connsiteY785" fmla="*/ 438273 h 5372388"/>
              <a:gd name="connsiteX786" fmla="*/ 3648903 w 4990340"/>
              <a:gd name="connsiteY786" fmla="*/ 442796 h 5372388"/>
              <a:gd name="connsiteX787" fmla="*/ 3652753 w 4990340"/>
              <a:gd name="connsiteY787" fmla="*/ 438273 h 5372388"/>
              <a:gd name="connsiteX788" fmla="*/ 3915407 w 4990340"/>
              <a:gd name="connsiteY788" fmla="*/ 407394 h 5372388"/>
              <a:gd name="connsiteX789" fmla="*/ 3901318 w 4990340"/>
              <a:gd name="connsiteY789" fmla="*/ 428714 h 5372388"/>
              <a:gd name="connsiteX790" fmla="*/ 3905618 w 4990340"/>
              <a:gd name="connsiteY790" fmla="*/ 417993 h 5372388"/>
              <a:gd name="connsiteX791" fmla="*/ 3915407 w 4990340"/>
              <a:gd name="connsiteY791" fmla="*/ 407394 h 5372388"/>
              <a:gd name="connsiteX792" fmla="*/ 3921277 w 4990340"/>
              <a:gd name="connsiteY792" fmla="*/ 399786 h 5372388"/>
              <a:gd name="connsiteX793" fmla="*/ 3915407 w 4990340"/>
              <a:gd name="connsiteY793" fmla="*/ 407394 h 5372388"/>
              <a:gd name="connsiteX794" fmla="*/ 3915709 w 4990340"/>
              <a:gd name="connsiteY794" fmla="*/ 403710 h 5372388"/>
              <a:gd name="connsiteX795" fmla="*/ 3921277 w 4990340"/>
              <a:gd name="connsiteY795" fmla="*/ 399786 h 5372388"/>
              <a:gd name="connsiteX796" fmla="*/ 3261492 w 4990340"/>
              <a:gd name="connsiteY796" fmla="*/ 396130 h 5372388"/>
              <a:gd name="connsiteX797" fmla="*/ 3254762 w 4990340"/>
              <a:gd name="connsiteY797" fmla="*/ 421969 h 5372388"/>
              <a:gd name="connsiteX798" fmla="*/ 3257875 w 4990340"/>
              <a:gd name="connsiteY798" fmla="*/ 401236 h 5372388"/>
              <a:gd name="connsiteX799" fmla="*/ 3261492 w 4990340"/>
              <a:gd name="connsiteY799" fmla="*/ 396130 h 5372388"/>
              <a:gd name="connsiteX800" fmla="*/ 2828287 w 4990340"/>
              <a:gd name="connsiteY800" fmla="*/ 395838 h 5372388"/>
              <a:gd name="connsiteX801" fmla="*/ 2819367 w 4990340"/>
              <a:gd name="connsiteY801" fmla="*/ 409318 h 5372388"/>
              <a:gd name="connsiteX802" fmla="*/ 2822100 w 4990340"/>
              <a:gd name="connsiteY802" fmla="*/ 402141 h 5372388"/>
              <a:gd name="connsiteX803" fmla="*/ 2828287 w 4990340"/>
              <a:gd name="connsiteY803" fmla="*/ 395838 h 5372388"/>
              <a:gd name="connsiteX804" fmla="*/ 2860636 w 4990340"/>
              <a:gd name="connsiteY804" fmla="*/ 394213 h 5372388"/>
              <a:gd name="connsiteX805" fmla="*/ 2860553 w 4990340"/>
              <a:gd name="connsiteY805" fmla="*/ 396858 h 5372388"/>
              <a:gd name="connsiteX806" fmla="*/ 2860470 w 4990340"/>
              <a:gd name="connsiteY806" fmla="*/ 399437 h 5372388"/>
              <a:gd name="connsiteX807" fmla="*/ 3927146 w 4990340"/>
              <a:gd name="connsiteY807" fmla="*/ 392180 h 5372388"/>
              <a:gd name="connsiteX808" fmla="*/ 3921277 w 4990340"/>
              <a:gd name="connsiteY808" fmla="*/ 399786 h 5372388"/>
              <a:gd name="connsiteX809" fmla="*/ 3921579 w 4990340"/>
              <a:gd name="connsiteY809" fmla="*/ 396104 h 5372388"/>
              <a:gd name="connsiteX810" fmla="*/ 3927146 w 4990340"/>
              <a:gd name="connsiteY810" fmla="*/ 392180 h 5372388"/>
              <a:gd name="connsiteX811" fmla="*/ 3202307 w 4990340"/>
              <a:gd name="connsiteY811" fmla="*/ 377922 h 5372388"/>
              <a:gd name="connsiteX812" fmla="*/ 3177927 w 4990340"/>
              <a:gd name="connsiteY812" fmla="*/ 422225 h 5372388"/>
              <a:gd name="connsiteX813" fmla="*/ 3182127 w 4990340"/>
              <a:gd name="connsiteY813" fmla="*/ 423638 h 5372388"/>
              <a:gd name="connsiteX814" fmla="*/ 3202307 w 4990340"/>
              <a:gd name="connsiteY814" fmla="*/ 377922 h 5372388"/>
              <a:gd name="connsiteX815" fmla="*/ 3211226 w 4990340"/>
              <a:gd name="connsiteY815" fmla="*/ 364443 h 5372388"/>
              <a:gd name="connsiteX816" fmla="*/ 3200523 w 4990340"/>
              <a:gd name="connsiteY816" fmla="*/ 375022 h 5372388"/>
              <a:gd name="connsiteX817" fmla="*/ 3186887 w 4990340"/>
              <a:gd name="connsiteY817" fmla="*/ 375418 h 5372388"/>
              <a:gd name="connsiteX818" fmla="*/ 3155592 w 4990340"/>
              <a:gd name="connsiteY818" fmla="*/ 419310 h 5372388"/>
              <a:gd name="connsiteX819" fmla="*/ 3153698 w 4990340"/>
              <a:gd name="connsiteY819" fmla="*/ 422090 h 5372388"/>
              <a:gd name="connsiteX820" fmla="*/ 3147693 w 4990340"/>
              <a:gd name="connsiteY820" fmla="*/ 438823 h 5372388"/>
              <a:gd name="connsiteX821" fmla="*/ 3132979 w 4990340"/>
              <a:gd name="connsiteY821" fmla="*/ 496275 h 5372388"/>
              <a:gd name="connsiteX822" fmla="*/ 3146592 w 4990340"/>
              <a:gd name="connsiteY822" fmla="*/ 471171 h 5372388"/>
              <a:gd name="connsiteX823" fmla="*/ 3147006 w 4990340"/>
              <a:gd name="connsiteY823" fmla="*/ 484338 h 5372388"/>
              <a:gd name="connsiteX824" fmla="*/ 3142323 w 4990340"/>
              <a:gd name="connsiteY824" fmla="*/ 491938 h 5372388"/>
              <a:gd name="connsiteX825" fmla="*/ 3157676 w 4990340"/>
              <a:gd name="connsiteY825" fmla="*/ 471843 h 5372388"/>
              <a:gd name="connsiteX826" fmla="*/ 3178085 w 4990340"/>
              <a:gd name="connsiteY826" fmla="*/ 441974 h 5372388"/>
              <a:gd name="connsiteX827" fmla="*/ 3185974 w 4990340"/>
              <a:gd name="connsiteY827" fmla="*/ 423642 h 5372388"/>
              <a:gd name="connsiteX828" fmla="*/ 3186987 w 4990340"/>
              <a:gd name="connsiteY828" fmla="*/ 423644 h 5372388"/>
              <a:gd name="connsiteX829" fmla="*/ 3187362 w 4990340"/>
              <a:gd name="connsiteY829" fmla="*/ 420417 h 5372388"/>
              <a:gd name="connsiteX830" fmla="*/ 3185974 w 4990340"/>
              <a:gd name="connsiteY830" fmla="*/ 423642 h 5372388"/>
              <a:gd name="connsiteX831" fmla="*/ 3182127 w 4990340"/>
              <a:gd name="connsiteY831" fmla="*/ 423638 h 5372388"/>
              <a:gd name="connsiteX832" fmla="*/ 3211226 w 4990340"/>
              <a:gd name="connsiteY832" fmla="*/ 364443 h 5372388"/>
              <a:gd name="connsiteX833" fmla="*/ 2766869 w 4990340"/>
              <a:gd name="connsiteY833" fmla="*/ 363682 h 5372388"/>
              <a:gd name="connsiteX834" fmla="*/ 2759829 w 4990340"/>
              <a:gd name="connsiteY834" fmla="*/ 378128 h 5372388"/>
              <a:gd name="connsiteX835" fmla="*/ 2762149 w 4990340"/>
              <a:gd name="connsiteY835" fmla="*/ 378574 h 5372388"/>
              <a:gd name="connsiteX836" fmla="*/ 2766869 w 4990340"/>
              <a:gd name="connsiteY836" fmla="*/ 363682 h 5372388"/>
              <a:gd name="connsiteX837" fmla="*/ 3902049 w 4990340"/>
              <a:gd name="connsiteY837" fmla="*/ 340559 h 5372388"/>
              <a:gd name="connsiteX838" fmla="*/ 3898094 w 4990340"/>
              <a:gd name="connsiteY838" fmla="*/ 352967 h 5372388"/>
              <a:gd name="connsiteX839" fmla="*/ 3869833 w 4990340"/>
              <a:gd name="connsiteY839" fmla="*/ 433061 h 5372388"/>
              <a:gd name="connsiteX840" fmla="*/ 3850336 w 4990340"/>
              <a:gd name="connsiteY840" fmla="*/ 458742 h 5372388"/>
              <a:gd name="connsiteX841" fmla="*/ 3827016 w 4990340"/>
              <a:gd name="connsiteY841" fmla="*/ 495108 h 5372388"/>
              <a:gd name="connsiteX842" fmla="*/ 3832550 w 4990340"/>
              <a:gd name="connsiteY842" fmla="*/ 477933 h 5372388"/>
              <a:gd name="connsiteX843" fmla="*/ 3868195 w 4990340"/>
              <a:gd name="connsiteY843" fmla="*/ 401892 h 5372388"/>
              <a:gd name="connsiteX844" fmla="*/ 3882436 w 4990340"/>
              <a:gd name="connsiteY844" fmla="*/ 363243 h 5372388"/>
              <a:gd name="connsiteX845" fmla="*/ 3882812 w 4990340"/>
              <a:gd name="connsiteY845" fmla="*/ 364167 h 5372388"/>
              <a:gd name="connsiteX846" fmla="*/ 3896900 w 4990340"/>
              <a:gd name="connsiteY846" fmla="*/ 347050 h 5372388"/>
              <a:gd name="connsiteX847" fmla="*/ 3992178 w 4990340"/>
              <a:gd name="connsiteY847" fmla="*/ 317814 h 5372388"/>
              <a:gd name="connsiteX848" fmla="*/ 3993415 w 4990340"/>
              <a:gd name="connsiteY848" fmla="*/ 322111 h 5372388"/>
              <a:gd name="connsiteX849" fmla="*/ 3992178 w 4990340"/>
              <a:gd name="connsiteY849" fmla="*/ 317814 h 5372388"/>
              <a:gd name="connsiteX850" fmla="*/ 4016717 w 4990340"/>
              <a:gd name="connsiteY850" fmla="*/ 315771 h 5372388"/>
              <a:gd name="connsiteX851" fmla="*/ 4009608 w 4990340"/>
              <a:gd name="connsiteY851" fmla="*/ 326731 h 5372388"/>
              <a:gd name="connsiteX852" fmla="*/ 4010454 w 4990340"/>
              <a:gd name="connsiteY852" fmla="*/ 324103 h 5372388"/>
              <a:gd name="connsiteX853" fmla="*/ 4015650 w 4990340"/>
              <a:gd name="connsiteY853" fmla="*/ 311370 h 5372388"/>
              <a:gd name="connsiteX854" fmla="*/ 4016717 w 4990340"/>
              <a:gd name="connsiteY854" fmla="*/ 315771 h 5372388"/>
              <a:gd name="connsiteX855" fmla="*/ 4015650 w 4990340"/>
              <a:gd name="connsiteY855" fmla="*/ 311370 h 5372388"/>
              <a:gd name="connsiteX856" fmla="*/ 3758524 w 4990340"/>
              <a:gd name="connsiteY856" fmla="*/ 289970 h 5372388"/>
              <a:gd name="connsiteX857" fmla="*/ 3751794 w 4990340"/>
              <a:gd name="connsiteY857" fmla="*/ 315810 h 5372388"/>
              <a:gd name="connsiteX858" fmla="*/ 3754907 w 4990340"/>
              <a:gd name="connsiteY858" fmla="*/ 295075 h 5372388"/>
              <a:gd name="connsiteX859" fmla="*/ 3758524 w 4990340"/>
              <a:gd name="connsiteY859" fmla="*/ 289970 h 5372388"/>
              <a:gd name="connsiteX860" fmla="*/ 3325319 w 4990340"/>
              <a:gd name="connsiteY860" fmla="*/ 289678 h 5372388"/>
              <a:gd name="connsiteX861" fmla="*/ 3316399 w 4990340"/>
              <a:gd name="connsiteY861" fmla="*/ 303159 h 5372388"/>
              <a:gd name="connsiteX862" fmla="*/ 3319132 w 4990340"/>
              <a:gd name="connsiteY862" fmla="*/ 295981 h 5372388"/>
              <a:gd name="connsiteX863" fmla="*/ 3325319 w 4990340"/>
              <a:gd name="connsiteY863" fmla="*/ 289678 h 5372388"/>
              <a:gd name="connsiteX864" fmla="*/ 3357722 w 4990340"/>
              <a:gd name="connsiteY864" fmla="*/ 286400 h 5372388"/>
              <a:gd name="connsiteX865" fmla="*/ 3357502 w 4990340"/>
              <a:gd name="connsiteY865" fmla="*/ 293277 h 5372388"/>
              <a:gd name="connsiteX866" fmla="*/ 3357722 w 4990340"/>
              <a:gd name="connsiteY866" fmla="*/ 286400 h 5372388"/>
              <a:gd name="connsiteX867" fmla="*/ 3127899 w 4990340"/>
              <a:gd name="connsiteY867" fmla="*/ 281647 h 5372388"/>
              <a:gd name="connsiteX868" fmla="*/ 3124302 w 4990340"/>
              <a:gd name="connsiteY868" fmla="*/ 292706 h 5372388"/>
              <a:gd name="connsiteX869" fmla="*/ 3124734 w 4990340"/>
              <a:gd name="connsiteY869" fmla="*/ 289351 h 5372388"/>
              <a:gd name="connsiteX870" fmla="*/ 3125249 w 4990340"/>
              <a:gd name="connsiteY870" fmla="*/ 286745 h 5372388"/>
              <a:gd name="connsiteX871" fmla="*/ 3263901 w 4990340"/>
              <a:gd name="connsiteY871" fmla="*/ 257523 h 5372388"/>
              <a:gd name="connsiteX872" fmla="*/ 3256861 w 4990340"/>
              <a:gd name="connsiteY872" fmla="*/ 271968 h 5372388"/>
              <a:gd name="connsiteX873" fmla="*/ 3259182 w 4990340"/>
              <a:gd name="connsiteY873" fmla="*/ 272414 h 5372388"/>
              <a:gd name="connsiteX874" fmla="*/ 3263901 w 4990340"/>
              <a:gd name="connsiteY874" fmla="*/ 257523 h 5372388"/>
              <a:gd name="connsiteX875" fmla="*/ 3188076 w 4990340"/>
              <a:gd name="connsiteY875" fmla="*/ 249379 h 5372388"/>
              <a:gd name="connsiteX876" fmla="*/ 3184228 w 4990340"/>
              <a:gd name="connsiteY876" fmla="*/ 253903 h 5372388"/>
              <a:gd name="connsiteX877" fmla="*/ 3188076 w 4990340"/>
              <a:gd name="connsiteY877" fmla="*/ 249379 h 5372388"/>
              <a:gd name="connsiteX878" fmla="*/ 3194438 w 4990340"/>
              <a:gd name="connsiteY878" fmla="*/ 235833 h 5372388"/>
              <a:gd name="connsiteX879" fmla="*/ 3197008 w 4990340"/>
              <a:gd name="connsiteY879" fmla="*/ 240496 h 5372388"/>
              <a:gd name="connsiteX880" fmla="*/ 3194438 w 4990340"/>
              <a:gd name="connsiteY880" fmla="*/ 235833 h 5372388"/>
              <a:gd name="connsiteX881" fmla="*/ 3395222 w 4990340"/>
              <a:gd name="connsiteY881" fmla="*/ 230031 h 5372388"/>
              <a:gd name="connsiteX882" fmla="*/ 3389016 w 4990340"/>
              <a:gd name="connsiteY882" fmla="*/ 242507 h 5372388"/>
              <a:gd name="connsiteX883" fmla="*/ 3386166 w 4990340"/>
              <a:gd name="connsiteY883" fmla="*/ 242345 h 5372388"/>
              <a:gd name="connsiteX884" fmla="*/ 3389394 w 4990340"/>
              <a:gd name="connsiteY884" fmla="*/ 234599 h 5372388"/>
              <a:gd name="connsiteX885" fmla="*/ 3395222 w 4990340"/>
              <a:gd name="connsiteY885" fmla="*/ 230031 h 5372388"/>
              <a:gd name="connsiteX886" fmla="*/ 3938094 w 4990340"/>
              <a:gd name="connsiteY886" fmla="*/ 222748 h 5372388"/>
              <a:gd name="connsiteX887" fmla="*/ 3929028 w 4990340"/>
              <a:gd name="connsiteY887" fmla="*/ 255915 h 5372388"/>
              <a:gd name="connsiteX888" fmla="*/ 3919058 w 4990340"/>
              <a:gd name="connsiteY888" fmla="*/ 287196 h 5372388"/>
              <a:gd name="connsiteX889" fmla="*/ 3908279 w 4990340"/>
              <a:gd name="connsiteY889" fmla="*/ 298758 h 5372388"/>
              <a:gd name="connsiteX890" fmla="*/ 3903818 w 4990340"/>
              <a:gd name="connsiteY890" fmla="*/ 304295 h 5372388"/>
              <a:gd name="connsiteX891" fmla="*/ 3926829 w 4990340"/>
              <a:gd name="connsiteY891" fmla="*/ 237194 h 5372388"/>
              <a:gd name="connsiteX892" fmla="*/ 3931731 w 4990340"/>
              <a:gd name="connsiteY892" fmla="*/ 230383 h 5372388"/>
              <a:gd name="connsiteX893" fmla="*/ 2874199 w 4990340"/>
              <a:gd name="connsiteY893" fmla="*/ 202420 h 5372388"/>
              <a:gd name="connsiteX894" fmla="*/ 2860111 w 4990340"/>
              <a:gd name="connsiteY894" fmla="*/ 223740 h 5372388"/>
              <a:gd name="connsiteX895" fmla="*/ 2864411 w 4990340"/>
              <a:gd name="connsiteY895" fmla="*/ 213019 h 5372388"/>
              <a:gd name="connsiteX896" fmla="*/ 2874199 w 4990340"/>
              <a:gd name="connsiteY896" fmla="*/ 202420 h 5372388"/>
              <a:gd name="connsiteX897" fmla="*/ 2880068 w 4990340"/>
              <a:gd name="connsiteY897" fmla="*/ 194813 h 5372388"/>
              <a:gd name="connsiteX898" fmla="*/ 2874199 w 4990340"/>
              <a:gd name="connsiteY898" fmla="*/ 202420 h 5372388"/>
              <a:gd name="connsiteX899" fmla="*/ 2874501 w 4990340"/>
              <a:gd name="connsiteY899" fmla="*/ 198736 h 5372388"/>
              <a:gd name="connsiteX900" fmla="*/ 2880068 w 4990340"/>
              <a:gd name="connsiteY900" fmla="*/ 194813 h 5372388"/>
              <a:gd name="connsiteX901" fmla="*/ 2885938 w 4990340"/>
              <a:gd name="connsiteY901" fmla="*/ 187207 h 5372388"/>
              <a:gd name="connsiteX902" fmla="*/ 2880068 w 4990340"/>
              <a:gd name="connsiteY902" fmla="*/ 194813 h 5372388"/>
              <a:gd name="connsiteX903" fmla="*/ 2880370 w 4990340"/>
              <a:gd name="connsiteY903" fmla="*/ 191131 h 5372388"/>
              <a:gd name="connsiteX904" fmla="*/ 2885938 w 4990340"/>
              <a:gd name="connsiteY904" fmla="*/ 187207 h 5372388"/>
              <a:gd name="connsiteX905" fmla="*/ 3624931 w 4990340"/>
              <a:gd name="connsiteY905" fmla="*/ 175487 h 5372388"/>
              <a:gd name="connsiteX906" fmla="*/ 3621333 w 4990340"/>
              <a:gd name="connsiteY906" fmla="*/ 186546 h 5372388"/>
              <a:gd name="connsiteX907" fmla="*/ 3621766 w 4990340"/>
              <a:gd name="connsiteY907" fmla="*/ 183191 h 5372388"/>
              <a:gd name="connsiteX908" fmla="*/ 3622282 w 4990340"/>
              <a:gd name="connsiteY908" fmla="*/ 180585 h 5372388"/>
              <a:gd name="connsiteX909" fmla="*/ 3685108 w 4990340"/>
              <a:gd name="connsiteY909" fmla="*/ 143220 h 5372388"/>
              <a:gd name="connsiteX910" fmla="*/ 3681260 w 4990340"/>
              <a:gd name="connsiteY910" fmla="*/ 147742 h 5372388"/>
              <a:gd name="connsiteX911" fmla="*/ 3685108 w 4990340"/>
              <a:gd name="connsiteY911" fmla="*/ 143220 h 5372388"/>
              <a:gd name="connsiteX912" fmla="*/ 3691470 w 4990340"/>
              <a:gd name="connsiteY912" fmla="*/ 129673 h 5372388"/>
              <a:gd name="connsiteX913" fmla="*/ 3694041 w 4990340"/>
              <a:gd name="connsiteY913" fmla="*/ 134336 h 5372388"/>
              <a:gd name="connsiteX914" fmla="*/ 3691470 w 4990340"/>
              <a:gd name="connsiteY914" fmla="*/ 129673 h 5372388"/>
              <a:gd name="connsiteX915" fmla="*/ 2950970 w 4990340"/>
              <a:gd name="connsiteY915" fmla="*/ 112841 h 5372388"/>
              <a:gd name="connsiteX916" fmla="*/ 2952208 w 4990340"/>
              <a:gd name="connsiteY916" fmla="*/ 117138 h 5372388"/>
              <a:gd name="connsiteX917" fmla="*/ 2950970 w 4990340"/>
              <a:gd name="connsiteY917" fmla="*/ 112841 h 5372388"/>
              <a:gd name="connsiteX918" fmla="*/ 2975510 w 4990340"/>
              <a:gd name="connsiteY918" fmla="*/ 110797 h 5372388"/>
              <a:gd name="connsiteX919" fmla="*/ 2968400 w 4990340"/>
              <a:gd name="connsiteY919" fmla="*/ 121758 h 5372388"/>
              <a:gd name="connsiteX920" fmla="*/ 2969246 w 4990340"/>
              <a:gd name="connsiteY920" fmla="*/ 119129 h 5372388"/>
              <a:gd name="connsiteX921" fmla="*/ 2974442 w 4990340"/>
              <a:gd name="connsiteY921" fmla="*/ 106396 h 5372388"/>
              <a:gd name="connsiteX922" fmla="*/ 2975510 w 4990340"/>
              <a:gd name="connsiteY922" fmla="*/ 110797 h 5372388"/>
              <a:gd name="connsiteX923" fmla="*/ 2974442 w 4990340"/>
              <a:gd name="connsiteY923" fmla="*/ 106396 h 5372388"/>
              <a:gd name="connsiteX924" fmla="*/ 3371231 w 4990340"/>
              <a:gd name="connsiteY924" fmla="*/ 96260 h 5372388"/>
              <a:gd name="connsiteX925" fmla="*/ 3357143 w 4990340"/>
              <a:gd name="connsiteY925" fmla="*/ 117580 h 5372388"/>
              <a:gd name="connsiteX926" fmla="*/ 3361444 w 4990340"/>
              <a:gd name="connsiteY926" fmla="*/ 106859 h 5372388"/>
              <a:gd name="connsiteX927" fmla="*/ 3371231 w 4990340"/>
              <a:gd name="connsiteY927" fmla="*/ 96260 h 5372388"/>
              <a:gd name="connsiteX928" fmla="*/ 3377100 w 4990340"/>
              <a:gd name="connsiteY928" fmla="*/ 88653 h 5372388"/>
              <a:gd name="connsiteX929" fmla="*/ 3371231 w 4990340"/>
              <a:gd name="connsiteY929" fmla="*/ 96260 h 5372388"/>
              <a:gd name="connsiteX930" fmla="*/ 3371533 w 4990340"/>
              <a:gd name="connsiteY930" fmla="*/ 92577 h 5372388"/>
              <a:gd name="connsiteX931" fmla="*/ 3377100 w 4990340"/>
              <a:gd name="connsiteY931" fmla="*/ 88653 h 5372388"/>
              <a:gd name="connsiteX932" fmla="*/ 3382970 w 4990340"/>
              <a:gd name="connsiteY932" fmla="*/ 81046 h 5372388"/>
              <a:gd name="connsiteX933" fmla="*/ 3377100 w 4990340"/>
              <a:gd name="connsiteY933" fmla="*/ 88653 h 5372388"/>
              <a:gd name="connsiteX934" fmla="*/ 3377403 w 4990340"/>
              <a:gd name="connsiteY934" fmla="*/ 84971 h 5372388"/>
              <a:gd name="connsiteX935" fmla="*/ 3382970 w 4990340"/>
              <a:gd name="connsiteY935" fmla="*/ 81046 h 5372388"/>
              <a:gd name="connsiteX936" fmla="*/ 3449240 w 4990340"/>
              <a:gd name="connsiteY936" fmla="*/ 10978 h 5372388"/>
              <a:gd name="connsiteX937" fmla="*/ 3315851 w 4990340"/>
              <a:gd name="connsiteY937" fmla="*/ 212913 h 5372388"/>
              <a:gd name="connsiteX938" fmla="*/ 3309013 w 4990340"/>
              <a:gd name="connsiteY938" fmla="*/ 229775 h 5372388"/>
              <a:gd name="connsiteX939" fmla="*/ 3317634 w 4990340"/>
              <a:gd name="connsiteY939" fmla="*/ 215812 h 5372388"/>
              <a:gd name="connsiteX940" fmla="*/ 3395714 w 4990340"/>
              <a:gd name="connsiteY940" fmla="*/ 106842 h 5372388"/>
              <a:gd name="connsiteX941" fmla="*/ 3447370 w 4990340"/>
              <a:gd name="connsiteY941" fmla="*/ 38124 h 5372388"/>
              <a:gd name="connsiteX942" fmla="*/ 3443111 w 4990340"/>
              <a:gd name="connsiteY942" fmla="*/ 49693 h 5372388"/>
              <a:gd name="connsiteX943" fmla="*/ 3442975 w 4990340"/>
              <a:gd name="connsiteY943" fmla="*/ 50219 h 5372388"/>
              <a:gd name="connsiteX944" fmla="*/ 3440912 w 4990340"/>
              <a:gd name="connsiteY944" fmla="*/ 53399 h 5372388"/>
              <a:gd name="connsiteX945" fmla="*/ 3406568 w 4990340"/>
              <a:gd name="connsiteY945" fmla="*/ 103163 h 5372388"/>
              <a:gd name="connsiteX946" fmla="*/ 3435857 w 4990340"/>
              <a:gd name="connsiteY946" fmla="*/ 73160 h 5372388"/>
              <a:gd name="connsiteX947" fmla="*/ 3438240 w 4990340"/>
              <a:gd name="connsiteY947" fmla="*/ 69552 h 5372388"/>
              <a:gd name="connsiteX948" fmla="*/ 3441050 w 4990340"/>
              <a:gd name="connsiteY948" fmla="*/ 75278 h 5372388"/>
              <a:gd name="connsiteX949" fmla="*/ 3447989 w 4990340"/>
              <a:gd name="connsiteY949" fmla="*/ 62522 h 5372388"/>
              <a:gd name="connsiteX950" fmla="*/ 3454350 w 4990340"/>
              <a:gd name="connsiteY950" fmla="*/ 46242 h 5372388"/>
              <a:gd name="connsiteX951" fmla="*/ 3461684 w 4990340"/>
              <a:gd name="connsiteY951" fmla="*/ 36625 h 5372388"/>
              <a:gd name="connsiteX952" fmla="*/ 3444891 w 4990340"/>
              <a:gd name="connsiteY952" fmla="*/ 71600 h 5372388"/>
              <a:gd name="connsiteX953" fmla="*/ 3313507 w 4990340"/>
              <a:gd name="connsiteY953" fmla="*/ 259646 h 5372388"/>
              <a:gd name="connsiteX954" fmla="*/ 3268536 w 4990340"/>
              <a:gd name="connsiteY954" fmla="*/ 337261 h 5372388"/>
              <a:gd name="connsiteX955" fmla="*/ 3276524 w 4990340"/>
              <a:gd name="connsiteY955" fmla="*/ 327685 h 5372388"/>
              <a:gd name="connsiteX956" fmla="*/ 3384898 w 4990340"/>
              <a:gd name="connsiteY956" fmla="*/ 174438 h 5372388"/>
              <a:gd name="connsiteX957" fmla="*/ 3425219 w 4990340"/>
              <a:gd name="connsiteY957" fmla="*/ 116335 h 5372388"/>
              <a:gd name="connsiteX958" fmla="*/ 3406304 w 4990340"/>
              <a:gd name="connsiteY958" fmla="*/ 153280 h 5372388"/>
              <a:gd name="connsiteX959" fmla="*/ 3290055 w 4990340"/>
              <a:gd name="connsiteY959" fmla="*/ 328022 h 5372388"/>
              <a:gd name="connsiteX960" fmla="*/ 3247836 w 4990340"/>
              <a:gd name="connsiteY960" fmla="*/ 399281 h 5372388"/>
              <a:gd name="connsiteX961" fmla="*/ 3279869 w 4990340"/>
              <a:gd name="connsiteY961" fmla="*/ 350272 h 5372388"/>
              <a:gd name="connsiteX962" fmla="*/ 3316399 w 4990340"/>
              <a:gd name="connsiteY962" fmla="*/ 303159 h 5372388"/>
              <a:gd name="connsiteX963" fmla="*/ 3260322 w 4990340"/>
              <a:gd name="connsiteY963" fmla="*/ 391601 h 5372388"/>
              <a:gd name="connsiteX964" fmla="*/ 3248763 w 4990340"/>
              <a:gd name="connsiteY964" fmla="*/ 423354 h 5372388"/>
              <a:gd name="connsiteX965" fmla="*/ 3188370 w 4990340"/>
              <a:gd name="connsiteY965" fmla="*/ 526441 h 5372388"/>
              <a:gd name="connsiteX966" fmla="*/ 3181530 w 4990340"/>
              <a:gd name="connsiteY966" fmla="*/ 543302 h 5372388"/>
              <a:gd name="connsiteX967" fmla="*/ 3200856 w 4990340"/>
              <a:gd name="connsiteY967" fmla="*/ 518762 h 5372388"/>
              <a:gd name="connsiteX968" fmla="*/ 3234106 w 4990340"/>
              <a:gd name="connsiteY968" fmla="*/ 466793 h 5372388"/>
              <a:gd name="connsiteX969" fmla="*/ 3254762 w 4990340"/>
              <a:gd name="connsiteY969" fmla="*/ 421969 h 5372388"/>
              <a:gd name="connsiteX970" fmla="*/ 3246922 w 4990340"/>
              <a:gd name="connsiteY970" fmla="*/ 446760 h 5372388"/>
              <a:gd name="connsiteX971" fmla="*/ 3270946 w 4990340"/>
              <a:gd name="connsiteY971" fmla="*/ 409210 h 5372388"/>
              <a:gd name="connsiteX972" fmla="*/ 3342933 w 4990340"/>
              <a:gd name="connsiteY972" fmla="*/ 307485 h 5372388"/>
              <a:gd name="connsiteX973" fmla="*/ 3257074 w 4990340"/>
              <a:gd name="connsiteY973" fmla="*/ 440659 h 5372388"/>
              <a:gd name="connsiteX974" fmla="*/ 3237932 w 4990340"/>
              <a:gd name="connsiteY974" fmla="*/ 475188 h 5372388"/>
              <a:gd name="connsiteX975" fmla="*/ 3233244 w 4990340"/>
              <a:gd name="connsiteY975" fmla="*/ 490010 h 5372388"/>
              <a:gd name="connsiteX976" fmla="*/ 3221989 w 4990340"/>
              <a:gd name="connsiteY976" fmla="*/ 520280 h 5372388"/>
              <a:gd name="connsiteX977" fmla="*/ 3222565 w 4990340"/>
              <a:gd name="connsiteY977" fmla="*/ 520445 h 5372388"/>
              <a:gd name="connsiteX978" fmla="*/ 3226642 w 4990340"/>
              <a:gd name="connsiteY978" fmla="*/ 515553 h 5372388"/>
              <a:gd name="connsiteX979" fmla="*/ 3365900 w 4990340"/>
              <a:gd name="connsiteY979" fmla="*/ 306013 h 5372388"/>
              <a:gd name="connsiteX980" fmla="*/ 3386039 w 4990340"/>
              <a:gd name="connsiteY980" fmla="*/ 293626 h 5372388"/>
              <a:gd name="connsiteX981" fmla="*/ 3299184 w 4990340"/>
              <a:gd name="connsiteY981" fmla="*/ 437631 h 5372388"/>
              <a:gd name="connsiteX982" fmla="*/ 3288260 w 4990340"/>
              <a:gd name="connsiteY982" fmla="*/ 465000 h 5372388"/>
              <a:gd name="connsiteX983" fmla="*/ 3366163 w 4990340"/>
              <a:gd name="connsiteY983" fmla="*/ 347395 h 5372388"/>
              <a:gd name="connsiteX984" fmla="*/ 3397022 w 4990340"/>
              <a:gd name="connsiteY984" fmla="*/ 299632 h 5372388"/>
              <a:gd name="connsiteX985" fmla="*/ 3391730 w 4990340"/>
              <a:gd name="connsiteY985" fmla="*/ 325078 h 5372388"/>
              <a:gd name="connsiteX986" fmla="*/ 3413319 w 4990340"/>
              <a:gd name="connsiteY986" fmla="*/ 292621 h 5372388"/>
              <a:gd name="connsiteX987" fmla="*/ 3425395 w 4990340"/>
              <a:gd name="connsiteY987" fmla="*/ 257250 h 5372388"/>
              <a:gd name="connsiteX988" fmla="*/ 3439889 w 4990340"/>
              <a:gd name="connsiteY988" fmla="*/ 235859 h 5372388"/>
              <a:gd name="connsiteX989" fmla="*/ 3441628 w 4990340"/>
              <a:gd name="connsiteY989" fmla="*/ 233272 h 5372388"/>
              <a:gd name="connsiteX990" fmla="*/ 3437645 w 4990340"/>
              <a:gd name="connsiteY990" fmla="*/ 247717 h 5372388"/>
              <a:gd name="connsiteX991" fmla="*/ 3419874 w 4990340"/>
              <a:gd name="connsiteY991" fmla="*/ 304145 h 5372388"/>
              <a:gd name="connsiteX992" fmla="*/ 3372556 w 4990340"/>
              <a:gd name="connsiteY992" fmla="*/ 434634 h 5372388"/>
              <a:gd name="connsiteX993" fmla="*/ 3394035 w 4990340"/>
              <a:gd name="connsiteY993" fmla="*/ 397249 h 5372388"/>
              <a:gd name="connsiteX994" fmla="*/ 3418447 w 4990340"/>
              <a:gd name="connsiteY994" fmla="*/ 337190 h 5372388"/>
              <a:gd name="connsiteX995" fmla="*/ 3434138 w 4990340"/>
              <a:gd name="connsiteY995" fmla="*/ 318751 h 5372388"/>
              <a:gd name="connsiteX996" fmla="*/ 3438896 w 4990340"/>
              <a:gd name="connsiteY996" fmla="*/ 293933 h 5372388"/>
              <a:gd name="connsiteX997" fmla="*/ 3454951 w 4990340"/>
              <a:gd name="connsiteY997" fmla="*/ 275067 h 5372388"/>
              <a:gd name="connsiteX998" fmla="*/ 3474049 w 4990340"/>
              <a:gd name="connsiteY998" fmla="*/ 215182 h 5372388"/>
              <a:gd name="connsiteX999" fmla="*/ 3472258 w 4990340"/>
              <a:gd name="connsiteY999" fmla="*/ 248655 h 5372388"/>
              <a:gd name="connsiteX1000" fmla="*/ 3458950 w 4990340"/>
              <a:gd name="connsiteY1000" fmla="*/ 289593 h 5372388"/>
              <a:gd name="connsiteX1001" fmla="*/ 3463887 w 4990340"/>
              <a:gd name="connsiteY1001" fmla="*/ 309089 h 5372388"/>
              <a:gd name="connsiteX1002" fmla="*/ 3446986 w 4990340"/>
              <a:gd name="connsiteY1002" fmla="*/ 362598 h 5372388"/>
              <a:gd name="connsiteX1003" fmla="*/ 3419899 w 4990340"/>
              <a:gd name="connsiteY1003" fmla="*/ 423421 h 5372388"/>
              <a:gd name="connsiteX1004" fmla="*/ 3420341 w 4990340"/>
              <a:gd name="connsiteY1004" fmla="*/ 422032 h 5372388"/>
              <a:gd name="connsiteX1005" fmla="*/ 3421452 w 4990340"/>
              <a:gd name="connsiteY1005" fmla="*/ 418716 h 5372388"/>
              <a:gd name="connsiteX1006" fmla="*/ 3421169 w 4990340"/>
              <a:gd name="connsiteY1006" fmla="*/ 419438 h 5372388"/>
              <a:gd name="connsiteX1007" fmla="*/ 3420341 w 4990340"/>
              <a:gd name="connsiteY1007" fmla="*/ 422032 h 5372388"/>
              <a:gd name="connsiteX1008" fmla="*/ 3419805 w 4990340"/>
              <a:gd name="connsiteY1008" fmla="*/ 423634 h 5372388"/>
              <a:gd name="connsiteX1009" fmla="*/ 3419899 w 4990340"/>
              <a:gd name="connsiteY1009" fmla="*/ 423421 h 5372388"/>
              <a:gd name="connsiteX1010" fmla="*/ 3417270 w 4990340"/>
              <a:gd name="connsiteY1010" fmla="*/ 431670 h 5372388"/>
              <a:gd name="connsiteX1011" fmla="*/ 3413429 w 4990340"/>
              <a:gd name="connsiteY1011" fmla="*/ 456424 h 5372388"/>
              <a:gd name="connsiteX1012" fmla="*/ 3428927 w 4990340"/>
              <a:gd name="connsiteY1012" fmla="*/ 412914 h 5372388"/>
              <a:gd name="connsiteX1013" fmla="*/ 3480162 w 4990340"/>
              <a:gd name="connsiteY1013" fmla="*/ 276808 h 5372388"/>
              <a:gd name="connsiteX1014" fmla="*/ 3502007 w 4990340"/>
              <a:gd name="connsiteY1014" fmla="*/ 238993 h 5372388"/>
              <a:gd name="connsiteX1015" fmla="*/ 3520265 w 4990340"/>
              <a:gd name="connsiteY1015" fmla="*/ 198310 h 5372388"/>
              <a:gd name="connsiteX1016" fmla="*/ 3543080 w 4990340"/>
              <a:gd name="connsiteY1016" fmla="*/ 196795 h 5372388"/>
              <a:gd name="connsiteX1017" fmla="*/ 3573868 w 4990340"/>
              <a:gd name="connsiteY1017" fmla="*/ 103947 h 5372388"/>
              <a:gd name="connsiteX1018" fmla="*/ 3585800 w 4990340"/>
              <a:gd name="connsiteY1018" fmla="*/ 68252 h 5372388"/>
              <a:gd name="connsiteX1019" fmla="*/ 3589289 w 4990340"/>
              <a:gd name="connsiteY1019" fmla="*/ 65369 h 5372388"/>
              <a:gd name="connsiteX1020" fmla="*/ 3598529 w 4990340"/>
              <a:gd name="connsiteY1020" fmla="*/ 56194 h 5372388"/>
              <a:gd name="connsiteX1021" fmla="*/ 3595066 w 4990340"/>
              <a:gd name="connsiteY1021" fmla="*/ 67777 h 5372388"/>
              <a:gd name="connsiteX1022" fmla="*/ 3542894 w 4990340"/>
              <a:gd name="connsiteY1022" fmla="*/ 241539 h 5372388"/>
              <a:gd name="connsiteX1023" fmla="*/ 3522178 w 4990340"/>
              <a:gd name="connsiteY1023" fmla="*/ 309396 h 5372388"/>
              <a:gd name="connsiteX1024" fmla="*/ 3503528 w 4990340"/>
              <a:gd name="connsiteY1024" fmla="*/ 366959 h 5372388"/>
              <a:gd name="connsiteX1025" fmla="*/ 3503395 w 4990340"/>
              <a:gd name="connsiteY1025" fmla="*/ 367689 h 5372388"/>
              <a:gd name="connsiteX1026" fmla="*/ 3513815 w 4990340"/>
              <a:gd name="connsiteY1026" fmla="*/ 346076 h 5372388"/>
              <a:gd name="connsiteX1027" fmla="*/ 3528462 w 4990340"/>
              <a:gd name="connsiteY1027" fmla="*/ 315691 h 5372388"/>
              <a:gd name="connsiteX1028" fmla="*/ 3534370 w 4990340"/>
              <a:gd name="connsiteY1028" fmla="*/ 314159 h 5372388"/>
              <a:gd name="connsiteX1029" fmla="*/ 3544317 w 4990340"/>
              <a:gd name="connsiteY1029" fmla="*/ 314396 h 5372388"/>
              <a:gd name="connsiteX1030" fmla="*/ 3518484 w 4990340"/>
              <a:gd name="connsiteY1030" fmla="*/ 373583 h 5372388"/>
              <a:gd name="connsiteX1031" fmla="*/ 3506357 w 4990340"/>
              <a:gd name="connsiteY1031" fmla="*/ 408393 h 5372388"/>
              <a:gd name="connsiteX1032" fmla="*/ 3506541 w 4990340"/>
              <a:gd name="connsiteY1032" fmla="*/ 409232 h 5372388"/>
              <a:gd name="connsiteX1033" fmla="*/ 3509730 w 4990340"/>
              <a:gd name="connsiteY1033" fmla="*/ 416647 h 5372388"/>
              <a:gd name="connsiteX1034" fmla="*/ 3510272 w 4990340"/>
              <a:gd name="connsiteY1034" fmla="*/ 417136 h 5372388"/>
              <a:gd name="connsiteX1035" fmla="*/ 3524158 w 4990340"/>
              <a:gd name="connsiteY1035" fmla="*/ 390288 h 5372388"/>
              <a:gd name="connsiteX1036" fmla="*/ 3531199 w 4990340"/>
              <a:gd name="connsiteY1036" fmla="*/ 369884 h 5372388"/>
              <a:gd name="connsiteX1037" fmla="*/ 3550517 w 4990340"/>
              <a:gd name="connsiteY1037" fmla="*/ 313535 h 5372388"/>
              <a:gd name="connsiteX1038" fmla="*/ 3583685 w 4990340"/>
              <a:gd name="connsiteY1038" fmla="*/ 243185 h 5372388"/>
              <a:gd name="connsiteX1039" fmla="*/ 3597757 w 4990340"/>
              <a:gd name="connsiteY1039" fmla="*/ 232719 h 5372388"/>
              <a:gd name="connsiteX1040" fmla="*/ 3624834 w 4990340"/>
              <a:gd name="connsiteY1040" fmla="*/ 151315 h 5372388"/>
              <a:gd name="connsiteX1041" fmla="*/ 3624931 w 4990340"/>
              <a:gd name="connsiteY1041" fmla="*/ 175487 h 5372388"/>
              <a:gd name="connsiteX1042" fmla="*/ 3623628 w 4990340"/>
              <a:gd name="connsiteY1042" fmla="*/ 173785 h 5372388"/>
              <a:gd name="connsiteX1043" fmla="*/ 3624360 w 4990340"/>
              <a:gd name="connsiteY1043" fmla="*/ 170088 h 5372388"/>
              <a:gd name="connsiteX1044" fmla="*/ 3622789 w 4990340"/>
              <a:gd name="connsiteY1044" fmla="*/ 172692 h 5372388"/>
              <a:gd name="connsiteX1045" fmla="*/ 3623628 w 4990340"/>
              <a:gd name="connsiteY1045" fmla="*/ 173785 h 5372388"/>
              <a:gd name="connsiteX1046" fmla="*/ 3622282 w 4990340"/>
              <a:gd name="connsiteY1046" fmla="*/ 180585 h 5372388"/>
              <a:gd name="connsiteX1047" fmla="*/ 3620202 w 4990340"/>
              <a:gd name="connsiteY1047" fmla="*/ 184586 h 5372388"/>
              <a:gd name="connsiteX1048" fmla="*/ 3619030 w 4990340"/>
              <a:gd name="connsiteY1048" fmla="*/ 189506 h 5372388"/>
              <a:gd name="connsiteX1049" fmla="*/ 3625791 w 4990340"/>
              <a:gd name="connsiteY1049" fmla="*/ 206858 h 5372388"/>
              <a:gd name="connsiteX1050" fmla="*/ 3600905 w 4990340"/>
              <a:gd name="connsiteY1050" fmla="*/ 285689 h 5372388"/>
              <a:gd name="connsiteX1051" fmla="*/ 3605269 w 4990340"/>
              <a:gd name="connsiteY1051" fmla="*/ 299788 h 5372388"/>
              <a:gd name="connsiteX1052" fmla="*/ 3574481 w 4990340"/>
              <a:gd name="connsiteY1052" fmla="*/ 392636 h 5372388"/>
              <a:gd name="connsiteX1053" fmla="*/ 3538282 w 4990340"/>
              <a:gd name="connsiteY1053" fmla="*/ 484759 h 5372388"/>
              <a:gd name="connsiteX1054" fmla="*/ 3539520 w 4990340"/>
              <a:gd name="connsiteY1054" fmla="*/ 496459 h 5372388"/>
              <a:gd name="connsiteX1055" fmla="*/ 3575830 w 4990340"/>
              <a:gd name="connsiteY1055" fmla="*/ 409264 h 5372388"/>
              <a:gd name="connsiteX1056" fmla="*/ 3659637 w 4990340"/>
              <a:gd name="connsiteY1056" fmla="*/ 182135 h 5372388"/>
              <a:gd name="connsiteX1057" fmla="*/ 3696553 w 4990340"/>
              <a:gd name="connsiteY1057" fmla="*/ 64097 h 5372388"/>
              <a:gd name="connsiteX1058" fmla="*/ 3702471 w 4990340"/>
              <a:gd name="connsiteY1058" fmla="*/ 57693 h 5372388"/>
              <a:gd name="connsiteX1059" fmla="*/ 3715422 w 4990340"/>
              <a:gd name="connsiteY1059" fmla="*/ 41885 h 5372388"/>
              <a:gd name="connsiteX1060" fmla="*/ 3706300 w 4990340"/>
              <a:gd name="connsiteY1060" fmla="*/ 79863 h 5372388"/>
              <a:gd name="connsiteX1061" fmla="*/ 3696799 w 4990340"/>
              <a:gd name="connsiteY1061" fmla="*/ 110256 h 5372388"/>
              <a:gd name="connsiteX1062" fmla="*/ 3696799 w 4990340"/>
              <a:gd name="connsiteY1062" fmla="*/ 110256 h 5372388"/>
              <a:gd name="connsiteX1063" fmla="*/ 3706300 w 4990340"/>
              <a:gd name="connsiteY1063" fmla="*/ 79863 h 5372388"/>
              <a:gd name="connsiteX1064" fmla="*/ 3720434 w 4990340"/>
              <a:gd name="connsiteY1064" fmla="*/ 44894 h 5372388"/>
              <a:gd name="connsiteX1065" fmla="*/ 3728038 w 4990340"/>
              <a:gd name="connsiteY1065" fmla="*/ 49959 h 5372388"/>
              <a:gd name="connsiteX1066" fmla="*/ 3722804 w 4990340"/>
              <a:gd name="connsiteY1066" fmla="*/ 53179 h 5372388"/>
              <a:gd name="connsiteX1067" fmla="*/ 3728038 w 4990340"/>
              <a:gd name="connsiteY1067" fmla="*/ 49959 h 5372388"/>
              <a:gd name="connsiteX1068" fmla="*/ 3735555 w 4990340"/>
              <a:gd name="connsiteY1068" fmla="*/ 39243 h 5372388"/>
              <a:gd name="connsiteX1069" fmla="*/ 3725961 w 4990340"/>
              <a:gd name="connsiteY1069" fmla="*/ 74669 h 5372388"/>
              <a:gd name="connsiteX1070" fmla="*/ 3721295 w 4990340"/>
              <a:gd name="connsiteY1070" fmla="*/ 85110 h 5372388"/>
              <a:gd name="connsiteX1071" fmla="*/ 3717928 w 4990340"/>
              <a:gd name="connsiteY1071" fmla="*/ 89481 h 5372388"/>
              <a:gd name="connsiteX1072" fmla="*/ 3721828 w 4990340"/>
              <a:gd name="connsiteY1072" fmla="*/ 89934 h 5372388"/>
              <a:gd name="connsiteX1073" fmla="*/ 3708991 w 4990340"/>
              <a:gd name="connsiteY1073" fmla="*/ 137333 h 5372388"/>
              <a:gd name="connsiteX1074" fmla="*/ 3701164 w 4990340"/>
              <a:gd name="connsiteY1074" fmla="*/ 149776 h 5372388"/>
              <a:gd name="connsiteX1075" fmla="*/ 3682103 w 4990340"/>
              <a:gd name="connsiteY1075" fmla="*/ 177454 h 5372388"/>
              <a:gd name="connsiteX1076" fmla="*/ 3663295 w 4990340"/>
              <a:gd name="connsiteY1076" fmla="*/ 213667 h 5372388"/>
              <a:gd name="connsiteX1077" fmla="*/ 3703509 w 4990340"/>
              <a:gd name="connsiteY1077" fmla="*/ 156295 h 5372388"/>
              <a:gd name="connsiteX1078" fmla="*/ 3704017 w 4990340"/>
              <a:gd name="connsiteY1078" fmla="*/ 155704 h 5372388"/>
              <a:gd name="connsiteX1079" fmla="*/ 3700518 w 4990340"/>
              <a:gd name="connsiteY1079" fmla="*/ 168625 h 5372388"/>
              <a:gd name="connsiteX1080" fmla="*/ 3630012 w 4990340"/>
              <a:gd name="connsiteY1080" fmla="*/ 390115 h 5372388"/>
              <a:gd name="connsiteX1081" fmla="*/ 3643624 w 4990340"/>
              <a:gd name="connsiteY1081" fmla="*/ 365011 h 5372388"/>
              <a:gd name="connsiteX1082" fmla="*/ 3644038 w 4990340"/>
              <a:gd name="connsiteY1082" fmla="*/ 378178 h 5372388"/>
              <a:gd name="connsiteX1083" fmla="*/ 3606525 w 4990340"/>
              <a:gd name="connsiteY1083" fmla="*/ 439075 h 5372388"/>
              <a:gd name="connsiteX1084" fmla="*/ 3639320 w 4990340"/>
              <a:gd name="connsiteY1084" fmla="*/ 396215 h 5372388"/>
              <a:gd name="connsiteX1085" fmla="*/ 3638363 w 4990340"/>
              <a:gd name="connsiteY1085" fmla="*/ 399544 h 5372388"/>
              <a:gd name="connsiteX1086" fmla="*/ 3618819 w 4990340"/>
              <a:gd name="connsiteY1086" fmla="*/ 478153 h 5372388"/>
              <a:gd name="connsiteX1087" fmla="*/ 3665868 w 4990340"/>
              <a:gd name="connsiteY1087" fmla="*/ 372264 h 5372388"/>
              <a:gd name="connsiteX1088" fmla="*/ 3675183 w 4990340"/>
              <a:gd name="connsiteY1088" fmla="*/ 386616 h 5372388"/>
              <a:gd name="connsiteX1089" fmla="*/ 3684305 w 4990340"/>
              <a:gd name="connsiteY1089" fmla="*/ 375896 h 5372388"/>
              <a:gd name="connsiteX1090" fmla="*/ 3667397 w 4990340"/>
              <a:gd name="connsiteY1090" fmla="*/ 433207 h 5372388"/>
              <a:gd name="connsiteX1091" fmla="*/ 3645538 w 4990340"/>
              <a:gd name="connsiteY1091" fmla="*/ 490264 h 5372388"/>
              <a:gd name="connsiteX1092" fmla="*/ 3648600 w 4990340"/>
              <a:gd name="connsiteY1092" fmla="*/ 494002 h 5372388"/>
              <a:gd name="connsiteX1093" fmla="*/ 3650617 w 4990340"/>
              <a:gd name="connsiteY1093" fmla="*/ 498501 h 5372388"/>
              <a:gd name="connsiteX1094" fmla="*/ 3654591 w 4990340"/>
              <a:gd name="connsiteY1094" fmla="*/ 489698 h 5372388"/>
              <a:gd name="connsiteX1095" fmla="*/ 3659848 w 4990340"/>
              <a:gd name="connsiteY1095" fmla="*/ 496737 h 5372388"/>
              <a:gd name="connsiteX1096" fmla="*/ 3661261 w 4990340"/>
              <a:gd name="connsiteY1096" fmla="*/ 498912 h 5372388"/>
              <a:gd name="connsiteX1097" fmla="*/ 3630792 w 4990340"/>
              <a:gd name="connsiteY1097" fmla="*/ 572365 h 5372388"/>
              <a:gd name="connsiteX1098" fmla="*/ 3629468 w 4990340"/>
              <a:gd name="connsiteY1098" fmla="*/ 586143 h 5372388"/>
              <a:gd name="connsiteX1099" fmla="*/ 3661612 w 4990340"/>
              <a:gd name="connsiteY1099" fmla="*/ 521969 h 5372388"/>
              <a:gd name="connsiteX1100" fmla="*/ 3689833 w 4990340"/>
              <a:gd name="connsiteY1100" fmla="*/ 451365 h 5372388"/>
              <a:gd name="connsiteX1101" fmla="*/ 3751794 w 4990340"/>
              <a:gd name="connsiteY1101" fmla="*/ 315810 h 5372388"/>
              <a:gd name="connsiteX1102" fmla="*/ 3705048 w 4990340"/>
              <a:gd name="connsiteY1102" fmla="*/ 451698 h 5372388"/>
              <a:gd name="connsiteX1103" fmla="*/ 3686618 w 4990340"/>
              <a:gd name="connsiteY1103" fmla="*/ 517882 h 5372388"/>
              <a:gd name="connsiteX1104" fmla="*/ 3691554 w 4990340"/>
              <a:gd name="connsiteY1104" fmla="*/ 537379 h 5372388"/>
              <a:gd name="connsiteX1105" fmla="*/ 3678844 w 4990340"/>
              <a:gd name="connsiteY1105" fmla="*/ 567495 h 5372388"/>
              <a:gd name="connsiteX1106" fmla="*/ 3671792 w 4990340"/>
              <a:gd name="connsiteY1106" fmla="*/ 583240 h 5372388"/>
              <a:gd name="connsiteX1107" fmla="*/ 3672075 w 4990340"/>
              <a:gd name="connsiteY1107" fmla="*/ 592781 h 5372388"/>
              <a:gd name="connsiteX1108" fmla="*/ 3670770 w 4990340"/>
              <a:gd name="connsiteY1108" fmla="*/ 591080 h 5372388"/>
              <a:gd name="connsiteX1109" fmla="*/ 3671502 w 4990340"/>
              <a:gd name="connsiteY1109" fmla="*/ 587382 h 5372388"/>
              <a:gd name="connsiteX1110" fmla="*/ 3669933 w 4990340"/>
              <a:gd name="connsiteY1110" fmla="*/ 589985 h 5372388"/>
              <a:gd name="connsiteX1111" fmla="*/ 3670770 w 4990340"/>
              <a:gd name="connsiteY1111" fmla="*/ 591080 h 5372388"/>
              <a:gd name="connsiteX1112" fmla="*/ 3669425 w 4990340"/>
              <a:gd name="connsiteY1112" fmla="*/ 597879 h 5372388"/>
              <a:gd name="connsiteX1113" fmla="*/ 3668363 w 4990340"/>
              <a:gd name="connsiteY1113" fmla="*/ 599923 h 5372388"/>
              <a:gd name="connsiteX1114" fmla="*/ 3668952 w 4990340"/>
              <a:gd name="connsiteY1114" fmla="*/ 600264 h 5372388"/>
              <a:gd name="connsiteX1115" fmla="*/ 3669425 w 4990340"/>
              <a:gd name="connsiteY1115" fmla="*/ 597879 h 5372388"/>
              <a:gd name="connsiteX1116" fmla="*/ 3672075 w 4990340"/>
              <a:gd name="connsiteY1116" fmla="*/ 592781 h 5372388"/>
              <a:gd name="connsiteX1117" fmla="*/ 3669698 w 4990340"/>
              <a:gd name="connsiteY1117" fmla="*/ 600316 h 5372388"/>
              <a:gd name="connsiteX1118" fmla="*/ 3669589 w 4990340"/>
              <a:gd name="connsiteY1118" fmla="*/ 600632 h 5372388"/>
              <a:gd name="connsiteX1119" fmla="*/ 3674497 w 4990340"/>
              <a:gd name="connsiteY1119" fmla="*/ 603466 h 5372388"/>
              <a:gd name="connsiteX1120" fmla="*/ 3680946 w 4990340"/>
              <a:gd name="connsiteY1120" fmla="*/ 611573 h 5372388"/>
              <a:gd name="connsiteX1121" fmla="*/ 3676930 w 4990340"/>
              <a:gd name="connsiteY1121" fmla="*/ 627898 h 5372388"/>
              <a:gd name="connsiteX1122" fmla="*/ 3668673 w 4990340"/>
              <a:gd name="connsiteY1122" fmla="*/ 643795 h 5372388"/>
              <a:gd name="connsiteX1123" fmla="*/ 3661526 w 4990340"/>
              <a:gd name="connsiteY1123" fmla="*/ 664627 h 5372388"/>
              <a:gd name="connsiteX1124" fmla="*/ 3654166 w 4990340"/>
              <a:gd name="connsiteY1124" fmla="*/ 684246 h 5372388"/>
              <a:gd name="connsiteX1125" fmla="*/ 3654331 w 4990340"/>
              <a:gd name="connsiteY1125" fmla="*/ 693447 h 5372388"/>
              <a:gd name="connsiteX1126" fmla="*/ 3655171 w 4990340"/>
              <a:gd name="connsiteY1126" fmla="*/ 694310 h 5372388"/>
              <a:gd name="connsiteX1127" fmla="*/ 3656222 w 4990340"/>
              <a:gd name="connsiteY1127" fmla="*/ 695386 h 5372388"/>
              <a:gd name="connsiteX1128" fmla="*/ 3656573 w 4990340"/>
              <a:gd name="connsiteY1128" fmla="*/ 695745 h 5372388"/>
              <a:gd name="connsiteX1129" fmla="*/ 3656854 w 4990340"/>
              <a:gd name="connsiteY1129" fmla="*/ 696032 h 5372388"/>
              <a:gd name="connsiteX1130" fmla="*/ 3656222 w 4990340"/>
              <a:gd name="connsiteY1130" fmla="*/ 695386 h 5372388"/>
              <a:gd name="connsiteX1131" fmla="*/ 3654331 w 4990340"/>
              <a:gd name="connsiteY1131" fmla="*/ 693447 h 5372388"/>
              <a:gd name="connsiteX1132" fmla="*/ 3683121 w 4990340"/>
              <a:gd name="connsiteY1132" fmla="*/ 628243 h 5372388"/>
              <a:gd name="connsiteX1133" fmla="*/ 3709446 w 4990340"/>
              <a:gd name="connsiteY1133" fmla="*/ 582379 h 5372388"/>
              <a:gd name="connsiteX1134" fmla="*/ 3721477 w 4990340"/>
              <a:gd name="connsiteY1134" fmla="*/ 552433 h 5372388"/>
              <a:gd name="connsiteX1135" fmla="*/ 3743695 w 4990340"/>
              <a:gd name="connsiteY1135" fmla="*/ 481390 h 5372388"/>
              <a:gd name="connsiteX1136" fmla="*/ 3749614 w 4990340"/>
              <a:gd name="connsiteY1136" fmla="*/ 474987 h 5372388"/>
              <a:gd name="connsiteX1137" fmla="*/ 3762565 w 4990340"/>
              <a:gd name="connsiteY1137" fmla="*/ 459179 h 5372388"/>
              <a:gd name="connsiteX1138" fmla="*/ 3753442 w 4990340"/>
              <a:gd name="connsiteY1138" fmla="*/ 497157 h 5372388"/>
              <a:gd name="connsiteX1139" fmla="*/ 3743942 w 4990340"/>
              <a:gd name="connsiteY1139" fmla="*/ 527549 h 5372388"/>
              <a:gd name="connsiteX1140" fmla="*/ 3743942 w 4990340"/>
              <a:gd name="connsiteY1140" fmla="*/ 527549 h 5372388"/>
              <a:gd name="connsiteX1141" fmla="*/ 3753442 w 4990340"/>
              <a:gd name="connsiteY1141" fmla="*/ 497157 h 5372388"/>
              <a:gd name="connsiteX1142" fmla="*/ 3767576 w 4990340"/>
              <a:gd name="connsiteY1142" fmla="*/ 462188 h 5372388"/>
              <a:gd name="connsiteX1143" fmla="*/ 3775181 w 4990340"/>
              <a:gd name="connsiteY1143" fmla="*/ 467253 h 5372388"/>
              <a:gd name="connsiteX1144" fmla="*/ 3769946 w 4990340"/>
              <a:gd name="connsiteY1144" fmla="*/ 470473 h 5372388"/>
              <a:gd name="connsiteX1145" fmla="*/ 3775181 w 4990340"/>
              <a:gd name="connsiteY1145" fmla="*/ 467253 h 5372388"/>
              <a:gd name="connsiteX1146" fmla="*/ 3782699 w 4990340"/>
              <a:gd name="connsiteY1146" fmla="*/ 456536 h 5372388"/>
              <a:gd name="connsiteX1147" fmla="*/ 3773105 w 4990340"/>
              <a:gd name="connsiteY1147" fmla="*/ 491962 h 5372388"/>
              <a:gd name="connsiteX1148" fmla="*/ 3768437 w 4990340"/>
              <a:gd name="connsiteY1148" fmla="*/ 502404 h 5372388"/>
              <a:gd name="connsiteX1149" fmla="*/ 3765071 w 4990340"/>
              <a:gd name="connsiteY1149" fmla="*/ 506774 h 5372388"/>
              <a:gd name="connsiteX1150" fmla="*/ 3768970 w 4990340"/>
              <a:gd name="connsiteY1150" fmla="*/ 507228 h 5372388"/>
              <a:gd name="connsiteX1151" fmla="*/ 3756134 w 4990340"/>
              <a:gd name="connsiteY1151" fmla="*/ 554627 h 5372388"/>
              <a:gd name="connsiteX1152" fmla="*/ 3748307 w 4990340"/>
              <a:gd name="connsiteY1152" fmla="*/ 567069 h 5372388"/>
              <a:gd name="connsiteX1153" fmla="*/ 3729247 w 4990340"/>
              <a:gd name="connsiteY1153" fmla="*/ 594749 h 5372388"/>
              <a:gd name="connsiteX1154" fmla="*/ 3726419 w 4990340"/>
              <a:gd name="connsiteY1154" fmla="*/ 599021 h 5372388"/>
              <a:gd name="connsiteX1155" fmla="*/ 3744250 w 4990340"/>
              <a:gd name="connsiteY1155" fmla="*/ 581704 h 5372388"/>
              <a:gd name="connsiteX1156" fmla="*/ 3743989 w 4990340"/>
              <a:gd name="connsiteY1156" fmla="*/ 583028 h 5372388"/>
              <a:gd name="connsiteX1157" fmla="*/ 3750652 w 4990340"/>
              <a:gd name="connsiteY1157" fmla="*/ 573589 h 5372388"/>
              <a:gd name="connsiteX1158" fmla="*/ 3751159 w 4990340"/>
              <a:gd name="connsiteY1158" fmla="*/ 572997 h 5372388"/>
              <a:gd name="connsiteX1159" fmla="*/ 3747661 w 4990340"/>
              <a:gd name="connsiteY1159" fmla="*/ 585919 h 5372388"/>
              <a:gd name="connsiteX1160" fmla="*/ 3734193 w 4990340"/>
              <a:gd name="connsiteY1160" fmla="*/ 632168 h 5372388"/>
              <a:gd name="connsiteX1161" fmla="*/ 3738652 w 4990340"/>
              <a:gd name="connsiteY1161" fmla="*/ 625723 h 5372388"/>
              <a:gd name="connsiteX1162" fmla="*/ 3738152 w 4990340"/>
              <a:gd name="connsiteY1162" fmla="*/ 636382 h 5372388"/>
              <a:gd name="connsiteX1163" fmla="*/ 3737624 w 4990340"/>
              <a:gd name="connsiteY1163" fmla="*/ 640905 h 5372388"/>
              <a:gd name="connsiteX1164" fmla="*/ 3722585 w 4990340"/>
              <a:gd name="connsiteY1164" fmla="*/ 665462 h 5372388"/>
              <a:gd name="connsiteX1165" fmla="*/ 3714295 w 4990340"/>
              <a:gd name="connsiteY1165" fmla="*/ 687747 h 5372388"/>
              <a:gd name="connsiteX1166" fmla="*/ 3720512 w 4990340"/>
              <a:gd name="connsiteY1166" fmla="*/ 679953 h 5372388"/>
              <a:gd name="connsiteX1167" fmla="*/ 3737033 w 4990340"/>
              <a:gd name="connsiteY1167" fmla="*/ 655280 h 5372388"/>
              <a:gd name="connsiteX1168" fmla="*/ 3738361 w 4990340"/>
              <a:gd name="connsiteY1168" fmla="*/ 658937 h 5372388"/>
              <a:gd name="connsiteX1169" fmla="*/ 3750156 w 4990340"/>
              <a:gd name="connsiteY1169" fmla="*/ 637502 h 5372388"/>
              <a:gd name="connsiteX1170" fmla="*/ 3752504 w 4990340"/>
              <a:gd name="connsiteY1170" fmla="*/ 632215 h 5372388"/>
              <a:gd name="connsiteX1171" fmla="*/ 3771818 w 4990340"/>
              <a:gd name="connsiteY1171" fmla="*/ 603499 h 5372388"/>
              <a:gd name="connsiteX1172" fmla="*/ 3801275 w 4990340"/>
              <a:gd name="connsiteY1172" fmla="*/ 567053 h 5372388"/>
              <a:gd name="connsiteX1173" fmla="*/ 3798352 w 4990340"/>
              <a:gd name="connsiteY1173" fmla="*/ 572591 h 5372388"/>
              <a:gd name="connsiteX1174" fmla="*/ 3842642 w 4990340"/>
              <a:gd name="connsiteY1174" fmla="*/ 509098 h 5372388"/>
              <a:gd name="connsiteX1175" fmla="*/ 3901318 w 4990340"/>
              <a:gd name="connsiteY1175" fmla="*/ 428714 h 5372388"/>
              <a:gd name="connsiteX1176" fmla="*/ 3836657 w 4990340"/>
              <a:gd name="connsiteY1176" fmla="*/ 525767 h 5372388"/>
              <a:gd name="connsiteX1177" fmla="*/ 3816065 w 4990340"/>
              <a:gd name="connsiteY1177" fmla="*/ 559080 h 5372388"/>
              <a:gd name="connsiteX1178" fmla="*/ 3821367 w 4990340"/>
              <a:gd name="connsiteY1178" fmla="*/ 558785 h 5372388"/>
              <a:gd name="connsiteX1179" fmla="*/ 3822593 w 4990340"/>
              <a:gd name="connsiteY1179" fmla="*/ 557696 h 5372388"/>
              <a:gd name="connsiteX1180" fmla="*/ 3829467 w 4990340"/>
              <a:gd name="connsiteY1180" fmla="*/ 547467 h 5372388"/>
              <a:gd name="connsiteX1181" fmla="*/ 3827718 w 4990340"/>
              <a:gd name="connsiteY1181" fmla="*/ 552423 h 5372388"/>
              <a:gd name="connsiteX1182" fmla="*/ 3827318 w 4990340"/>
              <a:gd name="connsiteY1182" fmla="*/ 553500 h 5372388"/>
              <a:gd name="connsiteX1183" fmla="*/ 3829490 w 4990340"/>
              <a:gd name="connsiteY1183" fmla="*/ 551571 h 5372388"/>
              <a:gd name="connsiteX1184" fmla="*/ 3842304 w 4990340"/>
              <a:gd name="connsiteY1184" fmla="*/ 534948 h 5372388"/>
              <a:gd name="connsiteX1185" fmla="*/ 3993415 w 4990340"/>
              <a:gd name="connsiteY1185" fmla="*/ 322111 h 5372388"/>
              <a:gd name="connsiteX1186" fmla="*/ 3860026 w 4990340"/>
              <a:gd name="connsiteY1186" fmla="*/ 524047 h 5372388"/>
              <a:gd name="connsiteX1187" fmla="*/ 3853188 w 4990340"/>
              <a:gd name="connsiteY1187" fmla="*/ 540909 h 5372388"/>
              <a:gd name="connsiteX1188" fmla="*/ 3861810 w 4990340"/>
              <a:gd name="connsiteY1188" fmla="*/ 526946 h 5372388"/>
              <a:gd name="connsiteX1189" fmla="*/ 3939890 w 4990340"/>
              <a:gd name="connsiteY1189" fmla="*/ 417976 h 5372388"/>
              <a:gd name="connsiteX1190" fmla="*/ 3991546 w 4990340"/>
              <a:gd name="connsiteY1190" fmla="*/ 349258 h 5372388"/>
              <a:gd name="connsiteX1191" fmla="*/ 3987286 w 4990340"/>
              <a:gd name="connsiteY1191" fmla="*/ 360826 h 5372388"/>
              <a:gd name="connsiteX1192" fmla="*/ 3987151 w 4990340"/>
              <a:gd name="connsiteY1192" fmla="*/ 361352 h 5372388"/>
              <a:gd name="connsiteX1193" fmla="*/ 3985087 w 4990340"/>
              <a:gd name="connsiteY1193" fmla="*/ 364533 h 5372388"/>
              <a:gd name="connsiteX1194" fmla="*/ 3950743 w 4990340"/>
              <a:gd name="connsiteY1194" fmla="*/ 414298 h 5372388"/>
              <a:gd name="connsiteX1195" fmla="*/ 3980033 w 4990340"/>
              <a:gd name="connsiteY1195" fmla="*/ 384294 h 5372388"/>
              <a:gd name="connsiteX1196" fmla="*/ 3982415 w 4990340"/>
              <a:gd name="connsiteY1196" fmla="*/ 380685 h 5372388"/>
              <a:gd name="connsiteX1197" fmla="*/ 3985225 w 4990340"/>
              <a:gd name="connsiteY1197" fmla="*/ 386412 h 5372388"/>
              <a:gd name="connsiteX1198" fmla="*/ 3992163 w 4990340"/>
              <a:gd name="connsiteY1198" fmla="*/ 373656 h 5372388"/>
              <a:gd name="connsiteX1199" fmla="*/ 3998525 w 4990340"/>
              <a:gd name="connsiteY1199" fmla="*/ 357376 h 5372388"/>
              <a:gd name="connsiteX1200" fmla="*/ 4005860 w 4990340"/>
              <a:gd name="connsiteY1200" fmla="*/ 347759 h 5372388"/>
              <a:gd name="connsiteX1201" fmla="*/ 3989066 w 4990340"/>
              <a:gd name="connsiteY1201" fmla="*/ 382734 h 5372388"/>
              <a:gd name="connsiteX1202" fmla="*/ 3857683 w 4990340"/>
              <a:gd name="connsiteY1202" fmla="*/ 570780 h 5372388"/>
              <a:gd name="connsiteX1203" fmla="*/ 3839987 w 4990340"/>
              <a:gd name="connsiteY1203" fmla="*/ 595889 h 5372388"/>
              <a:gd name="connsiteX1204" fmla="*/ 3833105 w 4990340"/>
              <a:gd name="connsiteY1204" fmla="*/ 605887 h 5372388"/>
              <a:gd name="connsiteX1205" fmla="*/ 3834016 w 4990340"/>
              <a:gd name="connsiteY1205" fmla="*/ 605610 h 5372388"/>
              <a:gd name="connsiteX1206" fmla="*/ 3843099 w 4990340"/>
              <a:gd name="connsiteY1206" fmla="*/ 603301 h 5372388"/>
              <a:gd name="connsiteX1207" fmla="*/ 3846043 w 4990340"/>
              <a:gd name="connsiteY1207" fmla="*/ 603471 h 5372388"/>
              <a:gd name="connsiteX1208" fmla="*/ 3875904 w 4990340"/>
              <a:gd name="connsiteY1208" fmla="*/ 561819 h 5372388"/>
              <a:gd name="connsiteX1209" fmla="*/ 3929074 w 4990340"/>
              <a:gd name="connsiteY1209" fmla="*/ 485572 h 5372388"/>
              <a:gd name="connsiteX1210" fmla="*/ 3969394 w 4990340"/>
              <a:gd name="connsiteY1210" fmla="*/ 427469 h 5372388"/>
              <a:gd name="connsiteX1211" fmla="*/ 3963867 w 4990340"/>
              <a:gd name="connsiteY1211" fmla="*/ 448269 h 5372388"/>
              <a:gd name="connsiteX1212" fmla="*/ 3961269 w 4990340"/>
              <a:gd name="connsiteY1212" fmla="*/ 451530 h 5372388"/>
              <a:gd name="connsiteX1213" fmla="*/ 3959803 w 4990340"/>
              <a:gd name="connsiteY1213" fmla="*/ 458542 h 5372388"/>
              <a:gd name="connsiteX1214" fmla="*/ 3946932 w 4990340"/>
              <a:gd name="connsiteY1214" fmla="*/ 500362 h 5372388"/>
              <a:gd name="connsiteX1215" fmla="*/ 3934237 w 4990340"/>
              <a:gd name="connsiteY1215" fmla="*/ 539520 h 5372388"/>
              <a:gd name="connsiteX1216" fmla="*/ 3932606 w 4990340"/>
              <a:gd name="connsiteY1216" fmla="*/ 545290 h 5372388"/>
              <a:gd name="connsiteX1217" fmla="*/ 3907736 w 4990340"/>
              <a:gd name="connsiteY1217" fmla="*/ 583311 h 5372388"/>
              <a:gd name="connsiteX1218" fmla="*/ 3929831 w 4990340"/>
              <a:gd name="connsiteY1218" fmla="*/ 532601 h 5372388"/>
              <a:gd name="connsiteX1219" fmla="*/ 3948989 w 4990340"/>
              <a:gd name="connsiteY1219" fmla="*/ 469958 h 5372388"/>
              <a:gd name="connsiteX1220" fmla="*/ 3952044 w 4990340"/>
              <a:gd name="connsiteY1220" fmla="*/ 462721 h 5372388"/>
              <a:gd name="connsiteX1221" fmla="*/ 3951722 w 4990340"/>
              <a:gd name="connsiteY1221" fmla="*/ 463081 h 5372388"/>
              <a:gd name="connsiteX1222" fmla="*/ 3950479 w 4990340"/>
              <a:gd name="connsiteY1222" fmla="*/ 464414 h 5372388"/>
              <a:gd name="connsiteX1223" fmla="*/ 3865182 w 4990340"/>
              <a:gd name="connsiteY1223" fmla="*/ 594058 h 5372388"/>
              <a:gd name="connsiteX1224" fmla="*/ 3848005 w 4990340"/>
              <a:gd name="connsiteY1224" fmla="*/ 619086 h 5372388"/>
              <a:gd name="connsiteX1225" fmla="*/ 3845321 w 4990340"/>
              <a:gd name="connsiteY1225" fmla="*/ 630897 h 5372388"/>
              <a:gd name="connsiteX1226" fmla="*/ 3844265 w 4990340"/>
              <a:gd name="connsiteY1226" fmla="*/ 634799 h 5372388"/>
              <a:gd name="connsiteX1227" fmla="*/ 3849935 w 4990340"/>
              <a:gd name="connsiteY1227" fmla="*/ 627217 h 5372388"/>
              <a:gd name="connsiteX1228" fmla="*/ 3860575 w 4990340"/>
              <a:gd name="connsiteY1228" fmla="*/ 614293 h 5372388"/>
              <a:gd name="connsiteX1229" fmla="*/ 3848134 w 4990340"/>
              <a:gd name="connsiteY1229" fmla="*/ 637868 h 5372388"/>
              <a:gd name="connsiteX1230" fmla="*/ 3840144 w 4990340"/>
              <a:gd name="connsiteY1230" fmla="*/ 649499 h 5372388"/>
              <a:gd name="connsiteX1231" fmla="*/ 3832772 w 4990340"/>
              <a:gd name="connsiteY1231" fmla="*/ 673606 h 5372388"/>
              <a:gd name="connsiteX1232" fmla="*/ 3826810 w 4990340"/>
              <a:gd name="connsiteY1232" fmla="*/ 691112 h 5372388"/>
              <a:gd name="connsiteX1233" fmla="*/ 3826976 w 4990340"/>
              <a:gd name="connsiteY1233" fmla="*/ 700635 h 5372388"/>
              <a:gd name="connsiteX1234" fmla="*/ 3829793 w 4990340"/>
              <a:gd name="connsiteY1234" fmla="*/ 698707 h 5372388"/>
              <a:gd name="connsiteX1235" fmla="*/ 3832787 w 4990340"/>
              <a:gd name="connsiteY1235" fmla="*/ 694292 h 5372388"/>
              <a:gd name="connsiteX1236" fmla="*/ 3836865 w 4990340"/>
              <a:gd name="connsiteY1236" fmla="*/ 686963 h 5372388"/>
              <a:gd name="connsiteX1237" fmla="*/ 3870706 w 4990340"/>
              <a:gd name="connsiteY1237" fmla="*/ 621311 h 5372388"/>
              <a:gd name="connsiteX1238" fmla="*/ 3871510 w 4990340"/>
              <a:gd name="connsiteY1238" fmla="*/ 634045 h 5372388"/>
              <a:gd name="connsiteX1239" fmla="*/ 3870088 w 4990340"/>
              <a:gd name="connsiteY1239" fmla="*/ 640967 h 5372388"/>
              <a:gd name="connsiteX1240" fmla="*/ 3866247 w 4990340"/>
              <a:gd name="connsiteY1240" fmla="*/ 646855 h 5372388"/>
              <a:gd name="connsiteX1241" fmla="*/ 3887108 w 4990340"/>
              <a:gd name="connsiteY1241" fmla="*/ 618618 h 5372388"/>
              <a:gd name="connsiteX1242" fmla="*/ 3801250 w 4990340"/>
              <a:gd name="connsiteY1242" fmla="*/ 751792 h 5372388"/>
              <a:gd name="connsiteX1243" fmla="*/ 3794187 w 4990340"/>
              <a:gd name="connsiteY1243" fmla="*/ 764532 h 5372388"/>
              <a:gd name="connsiteX1244" fmla="*/ 3798426 w 4990340"/>
              <a:gd name="connsiteY1244" fmla="*/ 759295 h 5372388"/>
              <a:gd name="connsiteX1245" fmla="*/ 3810427 w 4990340"/>
              <a:gd name="connsiteY1245" fmla="*/ 742589 h 5372388"/>
              <a:gd name="connsiteX1246" fmla="*/ 3865458 w 4990340"/>
              <a:gd name="connsiteY1246" fmla="*/ 658202 h 5372388"/>
              <a:gd name="connsiteX1247" fmla="*/ 3867000 w 4990340"/>
              <a:gd name="connsiteY1247" fmla="*/ 656012 h 5372388"/>
              <a:gd name="connsiteX1248" fmla="*/ 3866962 w 4990340"/>
              <a:gd name="connsiteY1248" fmla="*/ 656195 h 5372388"/>
              <a:gd name="connsiteX1249" fmla="*/ 3869488 w 4990340"/>
              <a:gd name="connsiteY1249" fmla="*/ 660185 h 5372388"/>
              <a:gd name="connsiteX1250" fmla="*/ 3884387 w 4990340"/>
              <a:gd name="connsiteY1250" fmla="*/ 631294 h 5372388"/>
              <a:gd name="connsiteX1251" fmla="*/ 3920068 w 4990340"/>
              <a:gd name="connsiteY1251" fmla="*/ 580571 h 5372388"/>
              <a:gd name="connsiteX1252" fmla="*/ 3924704 w 4990340"/>
              <a:gd name="connsiteY1252" fmla="*/ 573346 h 5372388"/>
              <a:gd name="connsiteX1253" fmla="*/ 3916960 w 4990340"/>
              <a:gd name="connsiteY1253" fmla="*/ 601470 h 5372388"/>
              <a:gd name="connsiteX1254" fmla="*/ 3913683 w 4990340"/>
              <a:gd name="connsiteY1254" fmla="*/ 612596 h 5372388"/>
              <a:gd name="connsiteX1255" fmla="*/ 3921090 w 4990340"/>
              <a:gd name="connsiteY1255" fmla="*/ 603253 h 5372388"/>
              <a:gd name="connsiteX1256" fmla="*/ 3930214 w 4990340"/>
              <a:gd name="connsiteY1256" fmla="*/ 604760 h 5372388"/>
              <a:gd name="connsiteX1257" fmla="*/ 3900071 w 4990340"/>
              <a:gd name="connsiteY1257" fmla="*/ 656108 h 5372388"/>
              <a:gd name="connsiteX1258" fmla="*/ 3898215 w 4990340"/>
              <a:gd name="connsiteY1258" fmla="*/ 661727 h 5372388"/>
              <a:gd name="connsiteX1259" fmla="*/ 3913480 w 4990340"/>
              <a:gd name="connsiteY1259" fmla="*/ 641360 h 5372388"/>
              <a:gd name="connsiteX1260" fmla="*/ 3920773 w 4990340"/>
              <a:gd name="connsiteY1260" fmla="*/ 633231 h 5372388"/>
              <a:gd name="connsiteX1261" fmla="*/ 3924288 w 4990340"/>
              <a:gd name="connsiteY1261" fmla="*/ 621764 h 5372388"/>
              <a:gd name="connsiteX1262" fmla="*/ 3933377 w 4990340"/>
              <a:gd name="connsiteY1262" fmla="*/ 616473 h 5372388"/>
              <a:gd name="connsiteX1263" fmla="*/ 3930986 w 4990340"/>
              <a:gd name="connsiteY1263" fmla="*/ 622776 h 5372388"/>
              <a:gd name="connsiteX1264" fmla="*/ 3930798 w 4990340"/>
              <a:gd name="connsiteY1264" fmla="*/ 624045 h 5372388"/>
              <a:gd name="connsiteX1265" fmla="*/ 3934061 w 4990340"/>
              <a:gd name="connsiteY1265" fmla="*/ 621690 h 5372388"/>
              <a:gd name="connsiteX1266" fmla="*/ 3934131 w 4990340"/>
              <a:gd name="connsiteY1266" fmla="*/ 621702 h 5372388"/>
              <a:gd name="connsiteX1267" fmla="*/ 3941197 w 4990340"/>
              <a:gd name="connsiteY1267" fmla="*/ 610766 h 5372388"/>
              <a:gd name="connsiteX1268" fmla="*/ 3938767 w 4990340"/>
              <a:gd name="connsiteY1268" fmla="*/ 622449 h 5372388"/>
              <a:gd name="connsiteX1269" fmla="*/ 3938866 w 4990340"/>
              <a:gd name="connsiteY1269" fmla="*/ 622464 h 5372388"/>
              <a:gd name="connsiteX1270" fmla="*/ 3939713 w 4990340"/>
              <a:gd name="connsiteY1270" fmla="*/ 640756 h 5372388"/>
              <a:gd name="connsiteX1271" fmla="*/ 3937919 w 4990340"/>
              <a:gd name="connsiteY1271" fmla="*/ 648649 h 5372388"/>
              <a:gd name="connsiteX1272" fmla="*/ 3938711 w 4990340"/>
              <a:gd name="connsiteY1272" fmla="*/ 650306 h 5372388"/>
              <a:gd name="connsiteX1273" fmla="*/ 3957495 w 4990340"/>
              <a:gd name="connsiteY1273" fmla="*/ 603755 h 5372388"/>
              <a:gd name="connsiteX1274" fmla="*/ 3969570 w 4990340"/>
              <a:gd name="connsiteY1274" fmla="*/ 568384 h 5372388"/>
              <a:gd name="connsiteX1275" fmla="*/ 3984064 w 4990340"/>
              <a:gd name="connsiteY1275" fmla="*/ 546993 h 5372388"/>
              <a:gd name="connsiteX1276" fmla="*/ 3985802 w 4990340"/>
              <a:gd name="connsiteY1276" fmla="*/ 544406 h 5372388"/>
              <a:gd name="connsiteX1277" fmla="*/ 3981819 w 4990340"/>
              <a:gd name="connsiteY1277" fmla="*/ 558851 h 5372388"/>
              <a:gd name="connsiteX1278" fmla="*/ 3964048 w 4990340"/>
              <a:gd name="connsiteY1278" fmla="*/ 615280 h 5372388"/>
              <a:gd name="connsiteX1279" fmla="*/ 3952524 w 4990340"/>
              <a:gd name="connsiteY1279" fmla="*/ 646785 h 5372388"/>
              <a:gd name="connsiteX1280" fmla="*/ 3943190 w 4990340"/>
              <a:gd name="connsiteY1280" fmla="*/ 669948 h 5372388"/>
              <a:gd name="connsiteX1281" fmla="*/ 3944684 w 4990340"/>
              <a:gd name="connsiteY1281" fmla="*/ 670476 h 5372388"/>
              <a:gd name="connsiteX1282" fmla="*/ 3949549 w 4990340"/>
              <a:gd name="connsiteY1282" fmla="*/ 672349 h 5372388"/>
              <a:gd name="connsiteX1283" fmla="*/ 3972440 w 4990340"/>
              <a:gd name="connsiteY1283" fmla="*/ 621162 h 5372388"/>
              <a:gd name="connsiteX1284" fmla="*/ 3978930 w 4990340"/>
              <a:gd name="connsiteY1284" fmla="*/ 625736 h 5372388"/>
              <a:gd name="connsiteX1285" fmla="*/ 3977457 w 4990340"/>
              <a:gd name="connsiteY1285" fmla="*/ 630891 h 5372388"/>
              <a:gd name="connsiteX1286" fmla="*/ 3978313 w 4990340"/>
              <a:gd name="connsiteY1286" fmla="*/ 629885 h 5372388"/>
              <a:gd name="connsiteX1287" fmla="*/ 3983071 w 4990340"/>
              <a:gd name="connsiteY1287" fmla="*/ 605067 h 5372388"/>
              <a:gd name="connsiteX1288" fmla="*/ 3999126 w 4990340"/>
              <a:gd name="connsiteY1288" fmla="*/ 586200 h 5372388"/>
              <a:gd name="connsiteX1289" fmla="*/ 4018225 w 4990340"/>
              <a:gd name="connsiteY1289" fmla="*/ 526315 h 5372388"/>
              <a:gd name="connsiteX1290" fmla="*/ 4016434 w 4990340"/>
              <a:gd name="connsiteY1290" fmla="*/ 559789 h 5372388"/>
              <a:gd name="connsiteX1291" fmla="*/ 4003126 w 4990340"/>
              <a:gd name="connsiteY1291" fmla="*/ 600727 h 5372388"/>
              <a:gd name="connsiteX1292" fmla="*/ 4006414 w 4990340"/>
              <a:gd name="connsiteY1292" fmla="*/ 609510 h 5372388"/>
              <a:gd name="connsiteX1293" fmla="*/ 4007279 w 4990340"/>
              <a:gd name="connsiteY1293" fmla="*/ 615135 h 5372388"/>
              <a:gd name="connsiteX1294" fmla="*/ 4011947 w 4990340"/>
              <a:gd name="connsiteY1294" fmla="*/ 606071 h 5372388"/>
              <a:gd name="connsiteX1295" fmla="*/ 4018449 w 4990340"/>
              <a:gd name="connsiteY1295" fmla="*/ 598461 h 5372388"/>
              <a:gd name="connsiteX1296" fmla="*/ 4019597 w 4990340"/>
              <a:gd name="connsiteY1296" fmla="*/ 600215 h 5372388"/>
              <a:gd name="connsiteX1297" fmla="*/ 4019585 w 4990340"/>
              <a:gd name="connsiteY1297" fmla="*/ 600839 h 5372388"/>
              <a:gd name="connsiteX1298" fmla="*/ 4024338 w 4990340"/>
              <a:gd name="connsiteY1298" fmla="*/ 587942 h 5372388"/>
              <a:gd name="connsiteX1299" fmla="*/ 4046182 w 4990340"/>
              <a:gd name="connsiteY1299" fmla="*/ 550128 h 5372388"/>
              <a:gd name="connsiteX1300" fmla="*/ 4064439 w 4990340"/>
              <a:gd name="connsiteY1300" fmla="*/ 509444 h 5372388"/>
              <a:gd name="connsiteX1301" fmla="*/ 4087255 w 4990340"/>
              <a:gd name="connsiteY1301" fmla="*/ 507930 h 5372388"/>
              <a:gd name="connsiteX1302" fmla="*/ 4118043 w 4990340"/>
              <a:gd name="connsiteY1302" fmla="*/ 415080 h 5372388"/>
              <a:gd name="connsiteX1303" fmla="*/ 4129976 w 4990340"/>
              <a:gd name="connsiteY1303" fmla="*/ 379386 h 5372388"/>
              <a:gd name="connsiteX1304" fmla="*/ 4133464 w 4990340"/>
              <a:gd name="connsiteY1304" fmla="*/ 376504 h 5372388"/>
              <a:gd name="connsiteX1305" fmla="*/ 4142705 w 4990340"/>
              <a:gd name="connsiteY1305" fmla="*/ 367328 h 5372388"/>
              <a:gd name="connsiteX1306" fmla="*/ 4139241 w 4990340"/>
              <a:gd name="connsiteY1306" fmla="*/ 378911 h 5372388"/>
              <a:gd name="connsiteX1307" fmla="*/ 4087069 w 4990340"/>
              <a:gd name="connsiteY1307" fmla="*/ 552673 h 5372388"/>
              <a:gd name="connsiteX1308" fmla="*/ 4066354 w 4990340"/>
              <a:gd name="connsiteY1308" fmla="*/ 620530 h 5372388"/>
              <a:gd name="connsiteX1309" fmla="*/ 4053824 w 4990340"/>
              <a:gd name="connsiteY1309" fmla="*/ 672696 h 5372388"/>
              <a:gd name="connsiteX1310" fmla="*/ 4058399 w 4990340"/>
              <a:gd name="connsiteY1310" fmla="*/ 670861 h 5372388"/>
              <a:gd name="connsiteX1311" fmla="*/ 4053393 w 4990340"/>
              <a:gd name="connsiteY1311" fmla="*/ 686377 h 5372388"/>
              <a:gd name="connsiteX1312" fmla="*/ 4064071 w 4990340"/>
              <a:gd name="connsiteY1312" fmla="*/ 694240 h 5372388"/>
              <a:gd name="connsiteX1313" fmla="*/ 4066084 w 4990340"/>
              <a:gd name="connsiteY1313" fmla="*/ 691484 h 5372388"/>
              <a:gd name="connsiteX1314" fmla="*/ 4075347 w 4990340"/>
              <a:gd name="connsiteY1314" fmla="*/ 681097 h 5372388"/>
              <a:gd name="connsiteX1315" fmla="*/ 4075373 w 4990340"/>
              <a:gd name="connsiteY1315" fmla="*/ 681018 h 5372388"/>
              <a:gd name="connsiteX1316" fmla="*/ 4094692 w 4990340"/>
              <a:gd name="connsiteY1316" fmla="*/ 624669 h 5372388"/>
              <a:gd name="connsiteX1317" fmla="*/ 4127861 w 4990340"/>
              <a:gd name="connsiteY1317" fmla="*/ 554319 h 5372388"/>
              <a:gd name="connsiteX1318" fmla="*/ 4141933 w 4990340"/>
              <a:gd name="connsiteY1318" fmla="*/ 543853 h 5372388"/>
              <a:gd name="connsiteX1319" fmla="*/ 4169009 w 4990340"/>
              <a:gd name="connsiteY1319" fmla="*/ 462449 h 5372388"/>
              <a:gd name="connsiteX1320" fmla="*/ 4169107 w 4990340"/>
              <a:gd name="connsiteY1320" fmla="*/ 486621 h 5372388"/>
              <a:gd name="connsiteX1321" fmla="*/ 4167803 w 4990340"/>
              <a:gd name="connsiteY1321" fmla="*/ 484919 h 5372388"/>
              <a:gd name="connsiteX1322" fmla="*/ 4168535 w 4990340"/>
              <a:gd name="connsiteY1322" fmla="*/ 481221 h 5372388"/>
              <a:gd name="connsiteX1323" fmla="*/ 4166965 w 4990340"/>
              <a:gd name="connsiteY1323" fmla="*/ 483825 h 5372388"/>
              <a:gd name="connsiteX1324" fmla="*/ 4167803 w 4990340"/>
              <a:gd name="connsiteY1324" fmla="*/ 484919 h 5372388"/>
              <a:gd name="connsiteX1325" fmla="*/ 4166457 w 4990340"/>
              <a:gd name="connsiteY1325" fmla="*/ 491719 h 5372388"/>
              <a:gd name="connsiteX1326" fmla="*/ 4164378 w 4990340"/>
              <a:gd name="connsiteY1326" fmla="*/ 495720 h 5372388"/>
              <a:gd name="connsiteX1327" fmla="*/ 4163206 w 4990340"/>
              <a:gd name="connsiteY1327" fmla="*/ 500640 h 5372388"/>
              <a:gd name="connsiteX1328" fmla="*/ 4169967 w 4990340"/>
              <a:gd name="connsiteY1328" fmla="*/ 517992 h 5372388"/>
              <a:gd name="connsiteX1329" fmla="*/ 4168354 w 4990340"/>
              <a:gd name="connsiteY1329" fmla="*/ 525810 h 5372388"/>
              <a:gd name="connsiteX1330" fmla="*/ 4170073 w 4990340"/>
              <a:gd name="connsiteY1330" fmla="*/ 521819 h 5372388"/>
              <a:gd name="connsiteX1331" fmla="*/ 4232385 w 4990340"/>
              <a:gd name="connsiteY1331" fmla="*/ 391802 h 5372388"/>
              <a:gd name="connsiteX1332" fmla="*/ 4198183 w 4990340"/>
              <a:gd name="connsiteY1332" fmla="*/ 483149 h 5372388"/>
              <a:gd name="connsiteX1333" fmla="*/ 4208493 w 4990340"/>
              <a:gd name="connsiteY1333" fmla="*/ 478301 h 5372388"/>
              <a:gd name="connsiteX1334" fmla="*/ 4240728 w 4990340"/>
              <a:gd name="connsiteY1334" fmla="*/ 375230 h 5372388"/>
              <a:gd name="connsiteX1335" fmla="*/ 4246647 w 4990340"/>
              <a:gd name="connsiteY1335" fmla="*/ 368827 h 5372388"/>
              <a:gd name="connsiteX1336" fmla="*/ 4259598 w 4990340"/>
              <a:gd name="connsiteY1336" fmla="*/ 353019 h 5372388"/>
              <a:gd name="connsiteX1337" fmla="*/ 4250475 w 4990340"/>
              <a:gd name="connsiteY1337" fmla="*/ 390997 h 5372388"/>
              <a:gd name="connsiteX1338" fmla="*/ 4240974 w 4990340"/>
              <a:gd name="connsiteY1338" fmla="*/ 421389 h 5372388"/>
              <a:gd name="connsiteX1339" fmla="*/ 4240974 w 4990340"/>
              <a:gd name="connsiteY1339" fmla="*/ 421389 h 5372388"/>
              <a:gd name="connsiteX1340" fmla="*/ 4250475 w 4990340"/>
              <a:gd name="connsiteY1340" fmla="*/ 390997 h 5372388"/>
              <a:gd name="connsiteX1341" fmla="*/ 4264609 w 4990340"/>
              <a:gd name="connsiteY1341" fmla="*/ 356028 h 5372388"/>
              <a:gd name="connsiteX1342" fmla="*/ 4272214 w 4990340"/>
              <a:gd name="connsiteY1342" fmla="*/ 361093 h 5372388"/>
              <a:gd name="connsiteX1343" fmla="*/ 4266979 w 4990340"/>
              <a:gd name="connsiteY1343" fmla="*/ 364313 h 5372388"/>
              <a:gd name="connsiteX1344" fmla="*/ 4272214 w 4990340"/>
              <a:gd name="connsiteY1344" fmla="*/ 361093 h 5372388"/>
              <a:gd name="connsiteX1345" fmla="*/ 4279731 w 4990340"/>
              <a:gd name="connsiteY1345" fmla="*/ 350376 h 5372388"/>
              <a:gd name="connsiteX1346" fmla="*/ 4270136 w 4990340"/>
              <a:gd name="connsiteY1346" fmla="*/ 385803 h 5372388"/>
              <a:gd name="connsiteX1347" fmla="*/ 4265470 w 4990340"/>
              <a:gd name="connsiteY1347" fmla="*/ 396244 h 5372388"/>
              <a:gd name="connsiteX1348" fmla="*/ 4262103 w 4990340"/>
              <a:gd name="connsiteY1348" fmla="*/ 400614 h 5372388"/>
              <a:gd name="connsiteX1349" fmla="*/ 4266003 w 4990340"/>
              <a:gd name="connsiteY1349" fmla="*/ 401067 h 5372388"/>
              <a:gd name="connsiteX1350" fmla="*/ 4253167 w 4990340"/>
              <a:gd name="connsiteY1350" fmla="*/ 448467 h 5372388"/>
              <a:gd name="connsiteX1351" fmla="*/ 4245340 w 4990340"/>
              <a:gd name="connsiteY1351" fmla="*/ 460910 h 5372388"/>
              <a:gd name="connsiteX1352" fmla="*/ 4226279 w 4990340"/>
              <a:gd name="connsiteY1352" fmla="*/ 488588 h 5372388"/>
              <a:gd name="connsiteX1353" fmla="*/ 4219473 w 4990340"/>
              <a:gd name="connsiteY1353" fmla="*/ 498873 h 5372388"/>
              <a:gd name="connsiteX1354" fmla="*/ 4216544 w 4990340"/>
              <a:gd name="connsiteY1354" fmla="*/ 503217 h 5372388"/>
              <a:gd name="connsiteX1355" fmla="*/ 4215650 w 4990340"/>
              <a:gd name="connsiteY1355" fmla="*/ 515016 h 5372388"/>
              <a:gd name="connsiteX1356" fmla="*/ 4218181 w 4990340"/>
              <a:gd name="connsiteY1356" fmla="*/ 511990 h 5372388"/>
              <a:gd name="connsiteX1357" fmla="*/ 4247684 w 4990340"/>
              <a:gd name="connsiteY1357" fmla="*/ 467429 h 5372388"/>
              <a:gd name="connsiteX1358" fmla="*/ 4248192 w 4990340"/>
              <a:gd name="connsiteY1358" fmla="*/ 466837 h 5372388"/>
              <a:gd name="connsiteX1359" fmla="*/ 4244693 w 4990340"/>
              <a:gd name="connsiteY1359" fmla="*/ 479759 h 5372388"/>
              <a:gd name="connsiteX1360" fmla="*/ 4174188 w 4990340"/>
              <a:gd name="connsiteY1360" fmla="*/ 701249 h 5372388"/>
              <a:gd name="connsiteX1361" fmla="*/ 4187799 w 4990340"/>
              <a:gd name="connsiteY1361" fmla="*/ 676145 h 5372388"/>
              <a:gd name="connsiteX1362" fmla="*/ 4188214 w 4990340"/>
              <a:gd name="connsiteY1362" fmla="*/ 689312 h 5372388"/>
              <a:gd name="connsiteX1363" fmla="*/ 4160146 w 4990340"/>
              <a:gd name="connsiteY1363" fmla="*/ 734876 h 5372388"/>
              <a:gd name="connsiteX1364" fmla="*/ 4159859 w 4990340"/>
              <a:gd name="connsiteY1364" fmla="*/ 738240 h 5372388"/>
              <a:gd name="connsiteX1365" fmla="*/ 4183496 w 4990340"/>
              <a:gd name="connsiteY1365" fmla="*/ 707349 h 5372388"/>
              <a:gd name="connsiteX1366" fmla="*/ 4182539 w 4990340"/>
              <a:gd name="connsiteY1366" fmla="*/ 710678 h 5372388"/>
              <a:gd name="connsiteX1367" fmla="*/ 4162992 w 4990340"/>
              <a:gd name="connsiteY1367" fmla="*/ 789287 h 5372388"/>
              <a:gd name="connsiteX1368" fmla="*/ 4210043 w 4990340"/>
              <a:gd name="connsiteY1368" fmla="*/ 683398 h 5372388"/>
              <a:gd name="connsiteX1369" fmla="*/ 4219357 w 4990340"/>
              <a:gd name="connsiteY1369" fmla="*/ 697751 h 5372388"/>
              <a:gd name="connsiteX1370" fmla="*/ 4228480 w 4990340"/>
              <a:gd name="connsiteY1370" fmla="*/ 687030 h 5372388"/>
              <a:gd name="connsiteX1371" fmla="*/ 4211572 w 4990340"/>
              <a:gd name="connsiteY1371" fmla="*/ 744341 h 5372388"/>
              <a:gd name="connsiteX1372" fmla="*/ 4189713 w 4990340"/>
              <a:gd name="connsiteY1372" fmla="*/ 801398 h 5372388"/>
              <a:gd name="connsiteX1373" fmla="*/ 4196267 w 4990340"/>
              <a:gd name="connsiteY1373" fmla="*/ 812923 h 5372388"/>
              <a:gd name="connsiteX1374" fmla="*/ 4192724 w 4990340"/>
              <a:gd name="connsiteY1374" fmla="*/ 825594 h 5372388"/>
              <a:gd name="connsiteX1375" fmla="*/ 4189395 w 4990340"/>
              <a:gd name="connsiteY1375" fmla="*/ 836648 h 5372388"/>
              <a:gd name="connsiteX1376" fmla="*/ 4206400 w 4990340"/>
              <a:gd name="connsiteY1376" fmla="*/ 802146 h 5372388"/>
              <a:gd name="connsiteX1377" fmla="*/ 4217831 w 4990340"/>
              <a:gd name="connsiteY1377" fmla="*/ 785471 h 5372388"/>
              <a:gd name="connsiteX1378" fmla="*/ 4219389 w 4990340"/>
              <a:gd name="connsiteY1378" fmla="*/ 793723 h 5372388"/>
              <a:gd name="connsiteX1379" fmla="*/ 4220861 w 4990340"/>
              <a:gd name="connsiteY1379" fmla="*/ 789459 h 5372388"/>
              <a:gd name="connsiteX1380" fmla="*/ 4234008 w 4990340"/>
              <a:gd name="connsiteY1380" fmla="*/ 762499 h 5372388"/>
              <a:gd name="connsiteX1381" fmla="*/ 4295970 w 4990340"/>
              <a:gd name="connsiteY1381" fmla="*/ 626944 h 5372388"/>
              <a:gd name="connsiteX1382" fmla="*/ 4249224 w 4990340"/>
              <a:gd name="connsiteY1382" fmla="*/ 762832 h 5372388"/>
              <a:gd name="connsiteX1383" fmla="*/ 4230793 w 4990340"/>
              <a:gd name="connsiteY1383" fmla="*/ 829016 h 5372388"/>
              <a:gd name="connsiteX1384" fmla="*/ 4235730 w 4990340"/>
              <a:gd name="connsiteY1384" fmla="*/ 848513 h 5372388"/>
              <a:gd name="connsiteX1385" fmla="*/ 4231581 w 4990340"/>
              <a:gd name="connsiteY1385" fmla="*/ 858345 h 5372388"/>
              <a:gd name="connsiteX1386" fmla="*/ 4242027 w 4990340"/>
              <a:gd name="connsiteY1386" fmla="*/ 913715 h 5372388"/>
              <a:gd name="connsiteX1387" fmla="*/ 4252389 w 4990340"/>
              <a:gd name="connsiteY1387" fmla="*/ 895661 h 5372388"/>
              <a:gd name="connsiteX1388" fmla="*/ 4257476 w 4990340"/>
              <a:gd name="connsiteY1388" fmla="*/ 883921 h 5372388"/>
              <a:gd name="connsiteX1389" fmla="*/ 4275378 w 4990340"/>
              <a:gd name="connsiteY1389" fmla="*/ 839360 h 5372388"/>
              <a:gd name="connsiteX1390" fmla="*/ 4275849 w 4990340"/>
              <a:gd name="connsiteY1390" fmla="*/ 838383 h 5372388"/>
              <a:gd name="connsiteX1391" fmla="*/ 4276094 w 4990340"/>
              <a:gd name="connsiteY1391" fmla="*/ 837649 h 5372388"/>
              <a:gd name="connsiteX1392" fmla="*/ 4299519 w 4990340"/>
              <a:gd name="connsiteY1392" fmla="*/ 758833 h 5372388"/>
              <a:gd name="connsiteX1393" fmla="*/ 4356639 w 4990340"/>
              <a:gd name="connsiteY1393" fmla="*/ 601997 h 5372388"/>
              <a:gd name="connsiteX1394" fmla="*/ 4317768 w 4990340"/>
              <a:gd name="connsiteY1394" fmla="*/ 813993 h 5372388"/>
              <a:gd name="connsiteX1395" fmla="*/ 4385170 w 4990340"/>
              <a:gd name="connsiteY1395" fmla="*/ 769914 h 5372388"/>
              <a:gd name="connsiteX1396" fmla="*/ 4384825 w 4990340"/>
              <a:gd name="connsiteY1396" fmla="*/ 771790 h 5372388"/>
              <a:gd name="connsiteX1397" fmla="*/ 4412371 w 4990340"/>
              <a:gd name="connsiteY1397" fmla="*/ 713025 h 5372388"/>
              <a:gd name="connsiteX1398" fmla="*/ 4426612 w 4990340"/>
              <a:gd name="connsiteY1398" fmla="*/ 674377 h 5372388"/>
              <a:gd name="connsiteX1399" fmla="*/ 4426987 w 4990340"/>
              <a:gd name="connsiteY1399" fmla="*/ 675301 h 5372388"/>
              <a:gd name="connsiteX1400" fmla="*/ 4441076 w 4990340"/>
              <a:gd name="connsiteY1400" fmla="*/ 658185 h 5372388"/>
              <a:gd name="connsiteX1401" fmla="*/ 4446225 w 4990340"/>
              <a:gd name="connsiteY1401" fmla="*/ 651693 h 5372388"/>
              <a:gd name="connsiteX1402" fmla="*/ 4442269 w 4990340"/>
              <a:gd name="connsiteY1402" fmla="*/ 664101 h 5372388"/>
              <a:gd name="connsiteX1403" fmla="*/ 4414009 w 4990340"/>
              <a:gd name="connsiteY1403" fmla="*/ 744195 h 5372388"/>
              <a:gd name="connsiteX1404" fmla="*/ 4394510 w 4990340"/>
              <a:gd name="connsiteY1404" fmla="*/ 769876 h 5372388"/>
              <a:gd name="connsiteX1405" fmla="*/ 4381428 w 4990340"/>
              <a:gd name="connsiteY1405" fmla="*/ 790279 h 5372388"/>
              <a:gd name="connsiteX1406" fmla="*/ 4381366 w 4990340"/>
              <a:gd name="connsiteY1406" fmla="*/ 790616 h 5372388"/>
              <a:gd name="connsiteX1407" fmla="*/ 4374845 w 4990340"/>
              <a:gd name="connsiteY1407" fmla="*/ 818400 h 5372388"/>
              <a:gd name="connsiteX1408" fmla="*/ 4360049 w 4990340"/>
              <a:gd name="connsiteY1408" fmla="*/ 878828 h 5372388"/>
              <a:gd name="connsiteX1409" fmla="*/ 4373643 w 4990340"/>
              <a:gd name="connsiteY1409" fmla="*/ 858601 h 5372388"/>
              <a:gd name="connsiteX1410" fmla="*/ 4371894 w 4990340"/>
              <a:gd name="connsiteY1410" fmla="*/ 863557 h 5372388"/>
              <a:gd name="connsiteX1411" fmla="*/ 4360775 w 4990340"/>
              <a:gd name="connsiteY1411" fmla="*/ 901922 h 5372388"/>
              <a:gd name="connsiteX1412" fmla="*/ 4360968 w 4990340"/>
              <a:gd name="connsiteY1412" fmla="*/ 926994 h 5372388"/>
              <a:gd name="connsiteX1413" fmla="*/ 4367535 w 4990340"/>
              <a:gd name="connsiteY1413" fmla="*/ 919275 h 5372388"/>
              <a:gd name="connsiteX1414" fmla="*/ 4392905 w 4990340"/>
              <a:gd name="connsiteY1414" fmla="*/ 914759 h 5372388"/>
              <a:gd name="connsiteX1415" fmla="*/ 4392397 w 4990340"/>
              <a:gd name="connsiteY1415" fmla="*/ 929271 h 5372388"/>
              <a:gd name="connsiteX1416" fmla="*/ 4390027 w 4990340"/>
              <a:gd name="connsiteY1416" fmla="*/ 938739 h 5372388"/>
              <a:gd name="connsiteX1417" fmla="*/ 4416337 w 4990340"/>
              <a:gd name="connsiteY1417" fmla="*/ 871389 h 5372388"/>
              <a:gd name="connsiteX1418" fmla="*/ 4485558 w 4990340"/>
              <a:gd name="connsiteY1418" fmla="*/ 705911 h 5372388"/>
              <a:gd name="connsiteX1419" fmla="*/ 4590298 w 4990340"/>
              <a:gd name="connsiteY1419" fmla="*/ 488650 h 5372388"/>
              <a:gd name="connsiteX1420" fmla="*/ 4604946 w 4990340"/>
              <a:gd name="connsiteY1420" fmla="*/ 458265 h 5372388"/>
              <a:gd name="connsiteX1421" fmla="*/ 4610853 w 4990340"/>
              <a:gd name="connsiteY1421" fmla="*/ 456732 h 5372388"/>
              <a:gd name="connsiteX1422" fmla="*/ 4620800 w 4990340"/>
              <a:gd name="connsiteY1422" fmla="*/ 456970 h 5372388"/>
              <a:gd name="connsiteX1423" fmla="*/ 4594967 w 4990340"/>
              <a:gd name="connsiteY1423" fmla="*/ 516157 h 5372388"/>
              <a:gd name="connsiteX1424" fmla="*/ 4565433 w 4990340"/>
              <a:gd name="connsiteY1424" fmla="*/ 600931 h 5372388"/>
              <a:gd name="connsiteX1425" fmla="*/ 4545692 w 4990340"/>
              <a:gd name="connsiteY1425" fmla="*/ 646104 h 5372388"/>
              <a:gd name="connsiteX1426" fmla="*/ 4545692 w 4990340"/>
              <a:gd name="connsiteY1426" fmla="*/ 646104 h 5372388"/>
              <a:gd name="connsiteX1427" fmla="*/ 4565433 w 4990340"/>
              <a:gd name="connsiteY1427" fmla="*/ 600931 h 5372388"/>
              <a:gd name="connsiteX1428" fmla="*/ 4614602 w 4990340"/>
              <a:gd name="connsiteY1428" fmla="*/ 505870 h 5372388"/>
              <a:gd name="connsiteX1429" fmla="*/ 4630911 w 4990340"/>
              <a:gd name="connsiteY1429" fmla="*/ 470249 h 5372388"/>
              <a:gd name="connsiteX1430" fmla="*/ 4639135 w 4990340"/>
              <a:gd name="connsiteY1430" fmla="*/ 473801 h 5372388"/>
              <a:gd name="connsiteX1431" fmla="*/ 4640564 w 4990340"/>
              <a:gd name="connsiteY1431" fmla="*/ 480962 h 5372388"/>
              <a:gd name="connsiteX1432" fmla="*/ 4513868 w 4990340"/>
              <a:gd name="connsiteY1432" fmla="*/ 770964 h 5372388"/>
              <a:gd name="connsiteX1433" fmla="*/ 4466498 w 4990340"/>
              <a:gd name="connsiteY1433" fmla="*/ 888190 h 5372388"/>
              <a:gd name="connsiteX1434" fmla="*/ 4468879 w 4990340"/>
              <a:gd name="connsiteY1434" fmla="*/ 884480 h 5372388"/>
              <a:gd name="connsiteX1435" fmla="*/ 4461135 w 4990340"/>
              <a:gd name="connsiteY1435" fmla="*/ 912603 h 5372388"/>
              <a:gd name="connsiteX1436" fmla="*/ 4447790 w 4990340"/>
              <a:gd name="connsiteY1436" fmla="*/ 956512 h 5372388"/>
              <a:gd name="connsiteX1437" fmla="*/ 4432500 w 4990340"/>
              <a:gd name="connsiteY1437" fmla="*/ 1005850 h 5372388"/>
              <a:gd name="connsiteX1438" fmla="*/ 4431781 w 4990340"/>
              <a:gd name="connsiteY1438" fmla="*/ 1014123 h 5372388"/>
              <a:gd name="connsiteX1439" fmla="*/ 4438924 w 4990340"/>
              <a:gd name="connsiteY1439" fmla="*/ 995448 h 5372388"/>
              <a:gd name="connsiteX1440" fmla="*/ 4455246 w 4990340"/>
              <a:gd name="connsiteY1440" fmla="*/ 967411 h 5372388"/>
              <a:gd name="connsiteX1441" fmla="*/ 4458502 w 4990340"/>
              <a:gd name="connsiteY1441" fmla="*/ 965943 h 5372388"/>
              <a:gd name="connsiteX1442" fmla="*/ 4466220 w 4990340"/>
              <a:gd name="connsiteY1442" fmla="*/ 938772 h 5372388"/>
              <a:gd name="connsiteX1443" fmla="*/ 4477551 w 4990340"/>
              <a:gd name="connsiteY1443" fmla="*/ 927607 h 5372388"/>
              <a:gd name="connsiteX1444" fmla="*/ 4472551 w 4990340"/>
              <a:gd name="connsiteY1444" fmla="*/ 951572 h 5372388"/>
              <a:gd name="connsiteX1445" fmla="*/ 4471838 w 4990340"/>
              <a:gd name="connsiteY1445" fmla="*/ 958295 h 5372388"/>
              <a:gd name="connsiteX1446" fmla="*/ 4473275 w 4990340"/>
              <a:gd name="connsiteY1446" fmla="*/ 957219 h 5372388"/>
              <a:gd name="connsiteX1447" fmla="*/ 4524233 w 4990340"/>
              <a:gd name="connsiteY1447" fmla="*/ 839753 h 5372388"/>
              <a:gd name="connsiteX1448" fmla="*/ 4547831 w 4990340"/>
              <a:gd name="connsiteY1448" fmla="*/ 828911 h 5372388"/>
              <a:gd name="connsiteX1449" fmla="*/ 4551397 w 4990340"/>
              <a:gd name="connsiteY1449" fmla="*/ 822049 h 5372388"/>
              <a:gd name="connsiteX1450" fmla="*/ 4553349 w 4990340"/>
              <a:gd name="connsiteY1450" fmla="*/ 814322 h 5372388"/>
              <a:gd name="connsiteX1451" fmla="*/ 4558267 w 4990340"/>
              <a:gd name="connsiteY1451" fmla="*/ 805945 h 5372388"/>
              <a:gd name="connsiteX1452" fmla="*/ 4560268 w 4990340"/>
              <a:gd name="connsiteY1452" fmla="*/ 805758 h 5372388"/>
              <a:gd name="connsiteX1453" fmla="*/ 4561194 w 4990340"/>
              <a:gd name="connsiteY1453" fmla="*/ 800959 h 5372388"/>
              <a:gd name="connsiteX1454" fmla="*/ 4558267 w 4990340"/>
              <a:gd name="connsiteY1454" fmla="*/ 805945 h 5372388"/>
              <a:gd name="connsiteX1455" fmla="*/ 4555400 w 4990340"/>
              <a:gd name="connsiteY1455" fmla="*/ 806212 h 5372388"/>
              <a:gd name="connsiteX1456" fmla="*/ 4578844 w 4990340"/>
              <a:gd name="connsiteY1456" fmla="*/ 779676 h 5372388"/>
              <a:gd name="connsiteX1457" fmla="*/ 4527617 w 4990340"/>
              <a:gd name="connsiteY1457" fmla="*/ 902666 h 5372388"/>
              <a:gd name="connsiteX1458" fmla="*/ 4531745 w 4990340"/>
              <a:gd name="connsiteY1458" fmla="*/ 931471 h 5372388"/>
              <a:gd name="connsiteX1459" fmla="*/ 4527750 w 4990340"/>
              <a:gd name="connsiteY1459" fmla="*/ 946223 h 5372388"/>
              <a:gd name="connsiteX1460" fmla="*/ 4699501 w 4990340"/>
              <a:gd name="connsiteY1460" fmla="*/ 639238 h 5372388"/>
              <a:gd name="connsiteX1461" fmla="*/ 4831580 w 4990340"/>
              <a:gd name="connsiteY1461" fmla="*/ 396077 h 5372388"/>
              <a:gd name="connsiteX1462" fmla="*/ 4951641 w 4990340"/>
              <a:gd name="connsiteY1462" fmla="*/ 179290 h 5372388"/>
              <a:gd name="connsiteX1463" fmla="*/ 4962703 w 4990340"/>
              <a:gd name="connsiteY1463" fmla="*/ 192655 h 5372388"/>
              <a:gd name="connsiteX1464" fmla="*/ 4915850 w 4990340"/>
              <a:gd name="connsiteY1464" fmla="*/ 286717 h 5372388"/>
              <a:gd name="connsiteX1465" fmla="*/ 4689312 w 4990340"/>
              <a:gd name="connsiteY1465" fmla="*/ 676985 h 5372388"/>
              <a:gd name="connsiteX1466" fmla="*/ 4594438 w 4990340"/>
              <a:gd name="connsiteY1466" fmla="*/ 845591 h 5372388"/>
              <a:gd name="connsiteX1467" fmla="*/ 4559502 w 4990340"/>
              <a:gd name="connsiteY1467" fmla="*/ 912141 h 5372388"/>
              <a:gd name="connsiteX1468" fmla="*/ 4559857 w 4990340"/>
              <a:gd name="connsiteY1468" fmla="*/ 911611 h 5372388"/>
              <a:gd name="connsiteX1469" fmla="*/ 4562624 w 4990340"/>
              <a:gd name="connsiteY1469" fmla="*/ 909596 h 5372388"/>
              <a:gd name="connsiteX1470" fmla="*/ 4563684 w 4990340"/>
              <a:gd name="connsiteY1470" fmla="*/ 915908 h 5372388"/>
              <a:gd name="connsiteX1471" fmla="*/ 4561359 w 4990340"/>
              <a:gd name="connsiteY1471" fmla="*/ 927883 h 5372388"/>
              <a:gd name="connsiteX1472" fmla="*/ 4532892 w 4990340"/>
              <a:gd name="connsiteY1472" fmla="*/ 970371 h 5372388"/>
              <a:gd name="connsiteX1473" fmla="*/ 4533261 w 4990340"/>
              <a:gd name="connsiteY1473" fmla="*/ 969401 h 5372388"/>
              <a:gd name="connsiteX1474" fmla="*/ 4542660 w 4990340"/>
              <a:gd name="connsiteY1474" fmla="*/ 945370 h 5372388"/>
              <a:gd name="connsiteX1475" fmla="*/ 4548777 w 4990340"/>
              <a:gd name="connsiteY1475" fmla="*/ 932571 h 5372388"/>
              <a:gd name="connsiteX1476" fmla="*/ 4521127 w 4990340"/>
              <a:gd name="connsiteY1476" fmla="*/ 985244 h 5372388"/>
              <a:gd name="connsiteX1477" fmla="*/ 4518527 w 4990340"/>
              <a:gd name="connsiteY1477" fmla="*/ 991812 h 5372388"/>
              <a:gd name="connsiteX1478" fmla="*/ 4518095 w 4990340"/>
              <a:gd name="connsiteY1478" fmla="*/ 992455 h 5372388"/>
              <a:gd name="connsiteX1479" fmla="*/ 4514471 w 4990340"/>
              <a:gd name="connsiteY1479" fmla="*/ 997922 h 5372388"/>
              <a:gd name="connsiteX1480" fmla="*/ 4512973 w 4990340"/>
              <a:gd name="connsiteY1480" fmla="*/ 1000776 h 5372388"/>
              <a:gd name="connsiteX1481" fmla="*/ 4511725 w 4990340"/>
              <a:gd name="connsiteY1481" fmla="*/ 1003125 h 5372388"/>
              <a:gd name="connsiteX1482" fmla="*/ 4498065 w 4990340"/>
              <a:gd name="connsiteY1482" fmla="*/ 1047458 h 5372388"/>
              <a:gd name="connsiteX1483" fmla="*/ 4541564 w 4990340"/>
              <a:gd name="connsiteY1483" fmla="*/ 984014 h 5372388"/>
              <a:gd name="connsiteX1484" fmla="*/ 4543528 w 4990340"/>
              <a:gd name="connsiteY1484" fmla="*/ 981459 h 5372388"/>
              <a:gd name="connsiteX1485" fmla="*/ 4539369 w 4990340"/>
              <a:gd name="connsiteY1485" fmla="*/ 997419 h 5372388"/>
              <a:gd name="connsiteX1486" fmla="*/ 4539423 w 4990340"/>
              <a:gd name="connsiteY1486" fmla="*/ 999841 h 5372388"/>
              <a:gd name="connsiteX1487" fmla="*/ 4536508 w 4990340"/>
              <a:gd name="connsiteY1487" fmla="*/ 1003775 h 5372388"/>
              <a:gd name="connsiteX1488" fmla="*/ 4519788 w 4990340"/>
              <a:gd name="connsiteY1488" fmla="*/ 1031350 h 5372388"/>
              <a:gd name="connsiteX1489" fmla="*/ 4521788 w 4990340"/>
              <a:gd name="connsiteY1489" fmla="*/ 1055143 h 5372388"/>
              <a:gd name="connsiteX1490" fmla="*/ 4523572 w 4990340"/>
              <a:gd name="connsiteY1490" fmla="*/ 1055124 h 5372388"/>
              <a:gd name="connsiteX1491" fmla="*/ 4526955 w 4990340"/>
              <a:gd name="connsiteY1491" fmla="*/ 1059192 h 5372388"/>
              <a:gd name="connsiteX1492" fmla="*/ 4558579 w 4990340"/>
              <a:gd name="connsiteY1492" fmla="*/ 1016254 h 5372388"/>
              <a:gd name="connsiteX1493" fmla="*/ 4567743 w 4990340"/>
              <a:gd name="connsiteY1493" fmla="*/ 995891 h 5372388"/>
              <a:gd name="connsiteX1494" fmla="*/ 4574604 w 4990340"/>
              <a:gd name="connsiteY1494" fmla="*/ 979703 h 5372388"/>
              <a:gd name="connsiteX1495" fmla="*/ 4689640 w 4990340"/>
              <a:gd name="connsiteY1495" fmla="*/ 724075 h 5372388"/>
              <a:gd name="connsiteX1496" fmla="*/ 4731075 w 4990340"/>
              <a:gd name="connsiteY1496" fmla="*/ 632272 h 5372388"/>
              <a:gd name="connsiteX1497" fmla="*/ 4736333 w 4990340"/>
              <a:gd name="connsiteY1497" fmla="*/ 639311 h 5372388"/>
              <a:gd name="connsiteX1498" fmla="*/ 4737744 w 4990340"/>
              <a:gd name="connsiteY1498" fmla="*/ 641486 h 5372388"/>
              <a:gd name="connsiteX1499" fmla="*/ 4676154 w 4990340"/>
              <a:gd name="connsiteY1499" fmla="*/ 789967 h 5372388"/>
              <a:gd name="connsiteX1500" fmla="*/ 4617628 w 4990340"/>
              <a:gd name="connsiteY1500" fmla="*/ 930132 h 5372388"/>
              <a:gd name="connsiteX1501" fmla="*/ 4639248 w 4990340"/>
              <a:gd name="connsiteY1501" fmla="*/ 959794 h 5372388"/>
              <a:gd name="connsiteX1502" fmla="*/ 4637055 w 4990340"/>
              <a:gd name="connsiteY1502" fmla="*/ 976158 h 5372388"/>
              <a:gd name="connsiteX1503" fmla="*/ 4646426 w 4990340"/>
              <a:gd name="connsiteY1503" fmla="*/ 969467 h 5372388"/>
              <a:gd name="connsiteX1504" fmla="*/ 4662931 w 4990340"/>
              <a:gd name="connsiteY1504" fmla="*/ 946659 h 5372388"/>
              <a:gd name="connsiteX1505" fmla="*/ 4678237 w 4990340"/>
              <a:gd name="connsiteY1505" fmla="*/ 937244 h 5372388"/>
              <a:gd name="connsiteX1506" fmla="*/ 4622159 w 4990340"/>
              <a:gd name="connsiteY1506" fmla="*/ 1025687 h 5372388"/>
              <a:gd name="connsiteX1507" fmla="*/ 4617210 w 4990340"/>
              <a:gd name="connsiteY1507" fmla="*/ 1033372 h 5372388"/>
              <a:gd name="connsiteX1508" fmla="*/ 4611552 w 4990340"/>
              <a:gd name="connsiteY1508" fmla="*/ 1062669 h 5372388"/>
              <a:gd name="connsiteX1509" fmla="*/ 4618252 w 4990340"/>
              <a:gd name="connsiteY1509" fmla="*/ 1052733 h 5372388"/>
              <a:gd name="connsiteX1510" fmla="*/ 4649548 w 4990340"/>
              <a:gd name="connsiteY1510" fmla="*/ 1008841 h 5372388"/>
              <a:gd name="connsiteX1511" fmla="*/ 4657424 w 4990340"/>
              <a:gd name="connsiteY1511" fmla="*/ 1007993 h 5372388"/>
              <a:gd name="connsiteX1512" fmla="*/ 4657706 w 4990340"/>
              <a:gd name="connsiteY1512" fmla="*/ 1008014 h 5372388"/>
              <a:gd name="connsiteX1513" fmla="*/ 4659457 w 4990340"/>
              <a:gd name="connsiteY1513" fmla="*/ 1004416 h 5372388"/>
              <a:gd name="connsiteX1514" fmla="*/ 4703604 w 4990340"/>
              <a:gd name="connsiteY1514" fmla="*/ 897529 h 5372388"/>
              <a:gd name="connsiteX1515" fmla="*/ 4685045 w 4990340"/>
              <a:gd name="connsiteY1515" fmla="*/ 1090176 h 5372388"/>
              <a:gd name="connsiteX1516" fmla="*/ 4683958 w 4990340"/>
              <a:gd name="connsiteY1516" fmla="*/ 1097095 h 5372388"/>
              <a:gd name="connsiteX1517" fmla="*/ 4715088 w 4990340"/>
              <a:gd name="connsiteY1517" fmla="*/ 1031783 h 5372388"/>
              <a:gd name="connsiteX1518" fmla="*/ 4740307 w 4990340"/>
              <a:gd name="connsiteY1518" fmla="*/ 987801 h 5372388"/>
              <a:gd name="connsiteX1519" fmla="*/ 4697904 w 4990340"/>
              <a:gd name="connsiteY1519" fmla="*/ 1093113 h 5372388"/>
              <a:gd name="connsiteX1520" fmla="*/ 4679594 w 4990340"/>
              <a:gd name="connsiteY1520" fmla="*/ 1138018 h 5372388"/>
              <a:gd name="connsiteX1521" fmla="*/ 4679692 w 4990340"/>
              <a:gd name="connsiteY1521" fmla="*/ 1139655 h 5372388"/>
              <a:gd name="connsiteX1522" fmla="*/ 4683504 w 4990340"/>
              <a:gd name="connsiteY1522" fmla="*/ 1143916 h 5372388"/>
              <a:gd name="connsiteX1523" fmla="*/ 4712182 w 4990340"/>
              <a:gd name="connsiteY1523" fmla="*/ 1120391 h 5372388"/>
              <a:gd name="connsiteX1524" fmla="*/ 4721638 w 4990340"/>
              <a:gd name="connsiteY1524" fmla="*/ 1105393 h 5372388"/>
              <a:gd name="connsiteX1525" fmla="*/ 4861847 w 4990340"/>
              <a:gd name="connsiteY1525" fmla="*/ 785548 h 5372388"/>
              <a:gd name="connsiteX1526" fmla="*/ 4862363 w 4990340"/>
              <a:gd name="connsiteY1526" fmla="*/ 784384 h 5372388"/>
              <a:gd name="connsiteX1527" fmla="*/ 4862370 w 4990340"/>
              <a:gd name="connsiteY1527" fmla="*/ 784495 h 5372388"/>
              <a:gd name="connsiteX1528" fmla="*/ 4827637 w 4990340"/>
              <a:gd name="connsiteY1528" fmla="*/ 915688 h 5372388"/>
              <a:gd name="connsiteX1529" fmla="*/ 4760474 w 4990340"/>
              <a:gd name="connsiteY1529" fmla="*/ 1073531 h 5372388"/>
              <a:gd name="connsiteX1530" fmla="*/ 4757519 w 4990340"/>
              <a:gd name="connsiteY1530" fmla="*/ 1079840 h 5372388"/>
              <a:gd name="connsiteX1531" fmla="*/ 4753958 w 4990340"/>
              <a:gd name="connsiteY1531" fmla="*/ 1098877 h 5372388"/>
              <a:gd name="connsiteX1532" fmla="*/ 4849106 w 4990340"/>
              <a:gd name="connsiteY1532" fmla="*/ 965595 h 5372388"/>
              <a:gd name="connsiteX1533" fmla="*/ 4831145 w 4990340"/>
              <a:gd name="connsiteY1533" fmla="*/ 1029467 h 5372388"/>
              <a:gd name="connsiteX1534" fmla="*/ 4746816 w 4990340"/>
              <a:gd name="connsiteY1534" fmla="*/ 1184825 h 5372388"/>
              <a:gd name="connsiteX1535" fmla="*/ 4732732 w 4990340"/>
              <a:gd name="connsiteY1535" fmla="*/ 1212281 h 5372388"/>
              <a:gd name="connsiteX1536" fmla="*/ 4724449 w 4990340"/>
              <a:gd name="connsiteY1536" fmla="*/ 1256522 h 5372388"/>
              <a:gd name="connsiteX1537" fmla="*/ 4667431 w 4990340"/>
              <a:gd name="connsiteY1537" fmla="*/ 1465166 h 5372388"/>
              <a:gd name="connsiteX1538" fmla="*/ 4575527 w 4990340"/>
              <a:gd name="connsiteY1538" fmla="*/ 1693874 h 5372388"/>
              <a:gd name="connsiteX1539" fmla="*/ 4649139 w 4990340"/>
              <a:gd name="connsiteY1539" fmla="*/ 1571252 h 5372388"/>
              <a:gd name="connsiteX1540" fmla="*/ 4826818 w 4990340"/>
              <a:gd name="connsiteY1540" fmla="*/ 1175784 h 5372388"/>
              <a:gd name="connsiteX1541" fmla="*/ 4885704 w 4990340"/>
              <a:gd name="connsiteY1541" fmla="*/ 1039890 h 5372388"/>
              <a:gd name="connsiteX1542" fmla="*/ 4883014 w 4990340"/>
              <a:gd name="connsiteY1542" fmla="*/ 1169719 h 5372388"/>
              <a:gd name="connsiteX1543" fmla="*/ 4851380 w 4990340"/>
              <a:gd name="connsiteY1543" fmla="*/ 1305984 h 5372388"/>
              <a:gd name="connsiteX1544" fmla="*/ 4923713 w 4990340"/>
              <a:gd name="connsiteY1544" fmla="*/ 1198923 h 5372388"/>
              <a:gd name="connsiteX1545" fmla="*/ 4931776 w 4990340"/>
              <a:gd name="connsiteY1545" fmla="*/ 1189478 h 5372388"/>
              <a:gd name="connsiteX1546" fmla="*/ 4927885 w 4990340"/>
              <a:gd name="connsiteY1546" fmla="*/ 1200412 h 5372388"/>
              <a:gd name="connsiteX1547" fmla="*/ 4860128 w 4990340"/>
              <a:gd name="connsiteY1547" fmla="*/ 1368740 h 5372388"/>
              <a:gd name="connsiteX1548" fmla="*/ 3602380 w 4990340"/>
              <a:gd name="connsiteY1548" fmla="*/ 3876527 h 5372388"/>
              <a:gd name="connsiteX1549" fmla="*/ 3560275 w 4990340"/>
              <a:gd name="connsiteY1549" fmla="*/ 3948378 h 5372388"/>
              <a:gd name="connsiteX1550" fmla="*/ 3539613 w 4990340"/>
              <a:gd name="connsiteY1550" fmla="*/ 3949953 h 5372388"/>
              <a:gd name="connsiteX1551" fmla="*/ 3919091 w 4990340"/>
              <a:gd name="connsiteY1551" fmla="*/ 3271450 h 5372388"/>
              <a:gd name="connsiteX1552" fmla="*/ 3929969 w 4990340"/>
              <a:gd name="connsiteY1552" fmla="*/ 3190821 h 5372388"/>
              <a:gd name="connsiteX1553" fmla="*/ 3696478 w 4990340"/>
              <a:gd name="connsiteY1553" fmla="*/ 3613766 h 5372388"/>
              <a:gd name="connsiteX1554" fmla="*/ 3480691 w 4990340"/>
              <a:gd name="connsiteY1554" fmla="*/ 4009692 h 5372388"/>
              <a:gd name="connsiteX1555" fmla="*/ 3506347 w 4990340"/>
              <a:gd name="connsiteY1555" fmla="*/ 3918448 h 5372388"/>
              <a:gd name="connsiteX1556" fmla="*/ 3699296 w 4990340"/>
              <a:gd name="connsiteY1556" fmla="*/ 3567791 h 5372388"/>
              <a:gd name="connsiteX1557" fmla="*/ 3973903 w 4990340"/>
              <a:gd name="connsiteY1557" fmla="*/ 3034562 h 5372388"/>
              <a:gd name="connsiteX1558" fmla="*/ 4283744 w 4990340"/>
              <a:gd name="connsiteY1558" fmla="*/ 2382017 h 5372388"/>
              <a:gd name="connsiteX1559" fmla="*/ 4232269 w 4990340"/>
              <a:gd name="connsiteY1559" fmla="*/ 2451234 h 5372388"/>
              <a:gd name="connsiteX1560" fmla="*/ 4186205 w 4990340"/>
              <a:gd name="connsiteY1560" fmla="*/ 2507202 h 5372388"/>
              <a:gd name="connsiteX1561" fmla="*/ 4135508 w 4990340"/>
              <a:gd name="connsiteY1561" fmla="*/ 2645556 h 5372388"/>
              <a:gd name="connsiteX1562" fmla="*/ 3990187 w 4990340"/>
              <a:gd name="connsiteY1562" fmla="*/ 2940685 h 5372388"/>
              <a:gd name="connsiteX1563" fmla="*/ 3925496 w 4990340"/>
              <a:gd name="connsiteY1563" fmla="*/ 3020952 h 5372388"/>
              <a:gd name="connsiteX1564" fmla="*/ 3693358 w 4990340"/>
              <a:gd name="connsiteY1564" fmla="*/ 3475049 h 5372388"/>
              <a:gd name="connsiteX1565" fmla="*/ 3582603 w 4990340"/>
              <a:gd name="connsiteY1565" fmla="*/ 3611285 h 5372388"/>
              <a:gd name="connsiteX1566" fmla="*/ 3639179 w 4990340"/>
              <a:gd name="connsiteY1566" fmla="*/ 3481968 h 5372388"/>
              <a:gd name="connsiteX1567" fmla="*/ 3871986 w 4990340"/>
              <a:gd name="connsiteY1567" fmla="*/ 3067444 h 5372388"/>
              <a:gd name="connsiteX1568" fmla="*/ 4153831 w 4990340"/>
              <a:gd name="connsiteY1568" fmla="*/ 2436565 h 5372388"/>
              <a:gd name="connsiteX1569" fmla="*/ 4111979 w 4990340"/>
              <a:gd name="connsiteY1569" fmla="*/ 2471566 h 5372388"/>
              <a:gd name="connsiteX1570" fmla="*/ 3901394 w 4990340"/>
              <a:gd name="connsiteY1570" fmla="*/ 2884951 h 5372388"/>
              <a:gd name="connsiteX1571" fmla="*/ 3961458 w 4990340"/>
              <a:gd name="connsiteY1571" fmla="*/ 2749231 h 5372388"/>
              <a:gd name="connsiteX1572" fmla="*/ 4165279 w 4990340"/>
              <a:gd name="connsiteY1572" fmla="*/ 2317941 h 5372388"/>
              <a:gd name="connsiteX1573" fmla="*/ 4173297 w 4990340"/>
              <a:gd name="connsiteY1573" fmla="*/ 2289427 h 5372388"/>
              <a:gd name="connsiteX1574" fmla="*/ 4055876 w 4990340"/>
              <a:gd name="connsiteY1574" fmla="*/ 2485326 h 5372388"/>
              <a:gd name="connsiteX1575" fmla="*/ 3449284 w 4990340"/>
              <a:gd name="connsiteY1575" fmla="*/ 3676069 h 5372388"/>
              <a:gd name="connsiteX1576" fmla="*/ 3380174 w 4990340"/>
              <a:gd name="connsiteY1576" fmla="*/ 3793335 h 5372388"/>
              <a:gd name="connsiteX1577" fmla="*/ 3366801 w 4990340"/>
              <a:gd name="connsiteY1577" fmla="*/ 3827616 h 5372388"/>
              <a:gd name="connsiteX1578" fmla="*/ 3267766 w 4990340"/>
              <a:gd name="connsiteY1578" fmla="*/ 4015880 h 5372388"/>
              <a:gd name="connsiteX1579" fmla="*/ 3326565 w 4990340"/>
              <a:gd name="connsiteY1579" fmla="*/ 3896092 h 5372388"/>
              <a:gd name="connsiteX1580" fmla="*/ 3346556 w 4990340"/>
              <a:gd name="connsiteY1580" fmla="*/ 3849741 h 5372388"/>
              <a:gd name="connsiteX1581" fmla="*/ 3337839 w 4990340"/>
              <a:gd name="connsiteY1581" fmla="*/ 3863093 h 5372388"/>
              <a:gd name="connsiteX1582" fmla="*/ 3341615 w 4990340"/>
              <a:gd name="connsiteY1582" fmla="*/ 3803209 h 5372388"/>
              <a:gd name="connsiteX1583" fmla="*/ 3497656 w 4990340"/>
              <a:gd name="connsiteY1583" fmla="*/ 3541863 h 5372388"/>
              <a:gd name="connsiteX1584" fmla="*/ 3902121 w 4990340"/>
              <a:gd name="connsiteY1584" fmla="*/ 2732548 h 5372388"/>
              <a:gd name="connsiteX1585" fmla="*/ 3913245 w 4990340"/>
              <a:gd name="connsiteY1585" fmla="*/ 2698887 h 5372388"/>
              <a:gd name="connsiteX1586" fmla="*/ 3911679 w 4990340"/>
              <a:gd name="connsiteY1586" fmla="*/ 2698785 h 5372388"/>
              <a:gd name="connsiteX1587" fmla="*/ 3894144 w 4990340"/>
              <a:gd name="connsiteY1587" fmla="*/ 2739808 h 5372388"/>
              <a:gd name="connsiteX1588" fmla="*/ 3825553 w 4990340"/>
              <a:gd name="connsiteY1588" fmla="*/ 2857096 h 5372388"/>
              <a:gd name="connsiteX1589" fmla="*/ 3800061 w 4990340"/>
              <a:gd name="connsiteY1589" fmla="*/ 2888761 h 5372388"/>
              <a:gd name="connsiteX1590" fmla="*/ 3828486 w 4990340"/>
              <a:gd name="connsiteY1590" fmla="*/ 2867281 h 5372388"/>
              <a:gd name="connsiteX1591" fmla="*/ 3818828 w 4990340"/>
              <a:gd name="connsiteY1591" fmla="*/ 2885876 h 5372388"/>
              <a:gd name="connsiteX1592" fmla="*/ 3797512 w 4990340"/>
              <a:gd name="connsiteY1592" fmla="*/ 2906250 h 5372388"/>
              <a:gd name="connsiteX1593" fmla="*/ 3786470 w 4990340"/>
              <a:gd name="connsiteY1593" fmla="*/ 2913931 h 5372388"/>
              <a:gd name="connsiteX1594" fmla="*/ 3708990 w 4990340"/>
              <a:gd name="connsiteY1594" fmla="*/ 3064383 h 5372388"/>
              <a:gd name="connsiteX1595" fmla="*/ 3545437 w 4990340"/>
              <a:gd name="connsiteY1595" fmla="*/ 3371923 h 5372388"/>
              <a:gd name="connsiteX1596" fmla="*/ 3494954 w 4990340"/>
              <a:gd name="connsiteY1596" fmla="*/ 3479568 h 5372388"/>
              <a:gd name="connsiteX1597" fmla="*/ 3445654 w 4990340"/>
              <a:gd name="connsiteY1597" fmla="*/ 3505091 h 5372388"/>
              <a:gd name="connsiteX1598" fmla="*/ 3343174 w 4990340"/>
              <a:gd name="connsiteY1598" fmla="*/ 3683807 h 5372388"/>
              <a:gd name="connsiteX1599" fmla="*/ 3288657 w 4990340"/>
              <a:gd name="connsiteY1599" fmla="*/ 3793343 h 5372388"/>
              <a:gd name="connsiteX1600" fmla="*/ 3251847 w 4990340"/>
              <a:gd name="connsiteY1600" fmla="*/ 3876040 h 5372388"/>
              <a:gd name="connsiteX1601" fmla="*/ 3054416 w 4990340"/>
              <a:gd name="connsiteY1601" fmla="*/ 4238593 h 5372388"/>
              <a:gd name="connsiteX1602" fmla="*/ 3007184 w 4990340"/>
              <a:gd name="connsiteY1602" fmla="*/ 4307697 h 5372388"/>
              <a:gd name="connsiteX1603" fmla="*/ 2998873 w 4990340"/>
              <a:gd name="connsiteY1603" fmla="*/ 4328545 h 5372388"/>
              <a:gd name="connsiteX1604" fmla="*/ 2997734 w 4990340"/>
              <a:gd name="connsiteY1604" fmla="*/ 4328575 h 5372388"/>
              <a:gd name="connsiteX1605" fmla="*/ 2997410 w 4990340"/>
              <a:gd name="connsiteY1605" fmla="*/ 4332213 h 5372388"/>
              <a:gd name="connsiteX1606" fmla="*/ 2998873 w 4990340"/>
              <a:gd name="connsiteY1606" fmla="*/ 4328545 h 5372388"/>
              <a:gd name="connsiteX1607" fmla="*/ 3003199 w 4990340"/>
              <a:gd name="connsiteY1607" fmla="*/ 4328433 h 5372388"/>
              <a:gd name="connsiteX1608" fmla="*/ 2972286 w 4990340"/>
              <a:gd name="connsiteY1608" fmla="*/ 4395869 h 5372388"/>
              <a:gd name="connsiteX1609" fmla="*/ 2983997 w 4990340"/>
              <a:gd name="connsiteY1609" fmla="*/ 4383650 h 5372388"/>
              <a:gd name="connsiteX1610" fmla="*/ 2999316 w 4990340"/>
              <a:gd name="connsiteY1610" fmla="*/ 4382790 h 5372388"/>
              <a:gd name="connsiteX1611" fmla="*/ 3033163 w 4990340"/>
              <a:gd name="connsiteY1611" fmla="*/ 4332490 h 5372388"/>
              <a:gd name="connsiteX1612" fmla="*/ 3086154 w 4990340"/>
              <a:gd name="connsiteY1612" fmla="*/ 4250051 h 5372388"/>
              <a:gd name="connsiteX1613" fmla="*/ 3131392 w 4990340"/>
              <a:gd name="connsiteY1613" fmla="*/ 4178107 h 5372388"/>
              <a:gd name="connsiteX1614" fmla="*/ 3121901 w 4990340"/>
              <a:gd name="connsiteY1614" fmla="*/ 4197101 h 5372388"/>
              <a:gd name="connsiteX1615" fmla="*/ 3063022 w 4990340"/>
              <a:gd name="connsiteY1615" fmla="*/ 4290039 h 5372388"/>
              <a:gd name="connsiteX1616" fmla="*/ 2945665 w 4990340"/>
              <a:gd name="connsiteY1616" fmla="*/ 4484801 h 5372388"/>
              <a:gd name="connsiteX1617" fmla="*/ 2879276 w 4990340"/>
              <a:gd name="connsiteY1617" fmla="*/ 4585692 h 5372388"/>
              <a:gd name="connsiteX1618" fmla="*/ 2815757 w 4990340"/>
              <a:gd name="connsiteY1618" fmla="*/ 4677850 h 5372388"/>
              <a:gd name="connsiteX1619" fmla="*/ 2885496 w 4990340"/>
              <a:gd name="connsiteY1619" fmla="*/ 4566769 h 5372388"/>
              <a:gd name="connsiteX1620" fmla="*/ 2907633 w 4990340"/>
              <a:gd name="connsiteY1620" fmla="*/ 4528690 h 5372388"/>
              <a:gd name="connsiteX1621" fmla="*/ 2878868 w 4990340"/>
              <a:gd name="connsiteY1621" fmla="*/ 4556619 h 5372388"/>
              <a:gd name="connsiteX1622" fmla="*/ 2715464 w 4990340"/>
              <a:gd name="connsiteY1622" fmla="*/ 4800504 h 5372388"/>
              <a:gd name="connsiteX1623" fmla="*/ 2859276 w 4990340"/>
              <a:gd name="connsiteY1623" fmla="*/ 4569414 h 5372388"/>
              <a:gd name="connsiteX1624" fmla="*/ 2866451 w 4990340"/>
              <a:gd name="connsiteY1624" fmla="*/ 4550250 h 5372388"/>
              <a:gd name="connsiteX1625" fmla="*/ 2857183 w 4990340"/>
              <a:gd name="connsiteY1625" fmla="*/ 4566209 h 5372388"/>
              <a:gd name="connsiteX1626" fmla="*/ 2772720 w 4990340"/>
              <a:gd name="connsiteY1626" fmla="*/ 4691097 h 5372388"/>
              <a:gd name="connsiteX1627" fmla="*/ 2716739 w 4990340"/>
              <a:gd name="connsiteY1627" fmla="*/ 4769928 h 5372388"/>
              <a:gd name="connsiteX1628" fmla="*/ 2721175 w 4990340"/>
              <a:gd name="connsiteY1628" fmla="*/ 4756792 h 5372388"/>
              <a:gd name="connsiteX1629" fmla="*/ 2721311 w 4990340"/>
              <a:gd name="connsiteY1629" fmla="*/ 4756197 h 5372388"/>
              <a:gd name="connsiteX1630" fmla="*/ 2723534 w 4990340"/>
              <a:gd name="connsiteY1630" fmla="*/ 4752558 h 5372388"/>
              <a:gd name="connsiteX1631" fmla="*/ 2760630 w 4990340"/>
              <a:gd name="connsiteY1631" fmla="*/ 4695564 h 5372388"/>
              <a:gd name="connsiteX1632" fmla="*/ 2728616 w 4990340"/>
              <a:gd name="connsiteY1632" fmla="*/ 4730188 h 5372388"/>
              <a:gd name="connsiteX1633" fmla="*/ 2726046 w 4990340"/>
              <a:gd name="connsiteY1633" fmla="*/ 4734317 h 5372388"/>
              <a:gd name="connsiteX1634" fmla="*/ 2722712 w 4990340"/>
              <a:gd name="connsiteY1634" fmla="*/ 4727964 h 5372388"/>
              <a:gd name="connsiteX1635" fmla="*/ 2715301 w 4990340"/>
              <a:gd name="connsiteY1635" fmla="*/ 4742517 h 5372388"/>
              <a:gd name="connsiteX1636" fmla="*/ 2708645 w 4990340"/>
              <a:gd name="connsiteY1636" fmla="*/ 4761013 h 5372388"/>
              <a:gd name="connsiteX1637" fmla="*/ 2700691 w 4990340"/>
              <a:gd name="connsiteY1637" fmla="*/ 4772048 h 5372388"/>
              <a:gd name="connsiteX1638" fmla="*/ 2718507 w 4990340"/>
              <a:gd name="connsiteY1638" fmla="*/ 4732217 h 5372388"/>
              <a:gd name="connsiteX1639" fmla="*/ 2860488 w 4990340"/>
              <a:gd name="connsiteY1639" fmla="*/ 4516803 h 5372388"/>
              <a:gd name="connsiteX1640" fmla="*/ 2908683 w 4990340"/>
              <a:gd name="connsiteY1640" fmla="*/ 4428174 h 5372388"/>
              <a:gd name="connsiteX1641" fmla="*/ 2899994 w 4990340"/>
              <a:gd name="connsiteY1641" fmla="*/ 4439183 h 5372388"/>
              <a:gd name="connsiteX1642" fmla="*/ 2782821 w 4990340"/>
              <a:gd name="connsiteY1642" fmla="*/ 4614773 h 5372388"/>
              <a:gd name="connsiteX1643" fmla="*/ 2739261 w 4990340"/>
              <a:gd name="connsiteY1643" fmla="*/ 4681323 h 5372388"/>
              <a:gd name="connsiteX1644" fmla="*/ 2759400 w 4990340"/>
              <a:gd name="connsiteY1644" fmla="*/ 4639212 h 5372388"/>
              <a:gd name="connsiteX1645" fmla="*/ 2884771 w 4990340"/>
              <a:gd name="connsiteY1645" fmla="*/ 4439218 h 5372388"/>
              <a:gd name="connsiteX1646" fmla="*/ 2930068 w 4990340"/>
              <a:gd name="connsiteY1646" fmla="*/ 4357818 h 5372388"/>
              <a:gd name="connsiteX1647" fmla="*/ 2895546 w 4990340"/>
              <a:gd name="connsiteY1647" fmla="*/ 4413892 h 5372388"/>
              <a:gd name="connsiteX1648" fmla="*/ 2855911 w 4990340"/>
              <a:gd name="connsiteY1648" fmla="*/ 4467972 h 5372388"/>
              <a:gd name="connsiteX1649" fmla="*/ 2916262 w 4990340"/>
              <a:gd name="connsiteY1649" fmla="*/ 4366833 h 5372388"/>
              <a:gd name="connsiteX1650" fmla="*/ 2928290 w 4990340"/>
              <a:gd name="connsiteY1650" fmla="*/ 4330782 h 5372388"/>
              <a:gd name="connsiteX1651" fmla="*/ 2993048 w 4990340"/>
              <a:gd name="connsiteY1651" fmla="*/ 4213046 h 5372388"/>
              <a:gd name="connsiteX1652" fmla="*/ 3000225 w 4990340"/>
              <a:gd name="connsiteY1652" fmla="*/ 4193882 h 5372388"/>
              <a:gd name="connsiteX1653" fmla="*/ 2979245 w 4990340"/>
              <a:gd name="connsiteY1653" fmla="*/ 4222061 h 5372388"/>
              <a:gd name="connsiteX1654" fmla="*/ 2825949 w 4990340"/>
              <a:gd name="connsiteY1654" fmla="*/ 4463917 h 5372388"/>
              <a:gd name="connsiteX1655" fmla="*/ 2946786 w 4990340"/>
              <a:gd name="connsiteY1655" fmla="*/ 4256977 h 5372388"/>
              <a:gd name="connsiteX1656" fmla="*/ 2955348 w 4990340"/>
              <a:gd name="connsiteY1656" fmla="*/ 4233858 h 5372388"/>
              <a:gd name="connsiteX1657" fmla="*/ 2956025 w 4990340"/>
              <a:gd name="connsiteY1657" fmla="*/ 4227738 h 5372388"/>
              <a:gd name="connsiteX1658" fmla="*/ 2932017 w 4990340"/>
              <a:gd name="connsiteY1658" fmla="*/ 4266080 h 5372388"/>
              <a:gd name="connsiteX1659" fmla="*/ 2885717 w 4990340"/>
              <a:gd name="connsiteY1659" fmla="*/ 4343771 h 5372388"/>
              <a:gd name="connsiteX1660" fmla="*/ 2810252 w 4990340"/>
              <a:gd name="connsiteY1660" fmla="*/ 4471376 h 5372388"/>
              <a:gd name="connsiteX1661" fmla="*/ 2821725 w 4990340"/>
              <a:gd name="connsiteY1661" fmla="*/ 4437438 h 5372388"/>
              <a:gd name="connsiteX1662" fmla="*/ 2828357 w 4990340"/>
              <a:gd name="connsiteY1662" fmla="*/ 4422349 h 5372388"/>
              <a:gd name="connsiteX1663" fmla="*/ 2800173 w 4990340"/>
              <a:gd name="connsiteY1663" fmla="*/ 4466271 h 5372388"/>
              <a:gd name="connsiteX1664" fmla="*/ 2777909 w 4990340"/>
              <a:gd name="connsiteY1664" fmla="*/ 4480810 h 5372388"/>
              <a:gd name="connsiteX1665" fmla="*/ 2783002 w 4990340"/>
              <a:gd name="connsiteY1665" fmla="*/ 4471571 h 5372388"/>
              <a:gd name="connsiteX1666" fmla="*/ 2771959 w 4990340"/>
              <a:gd name="connsiteY1666" fmla="*/ 4471931 h 5372388"/>
              <a:gd name="connsiteX1667" fmla="*/ 2767867 w 4990340"/>
              <a:gd name="connsiteY1667" fmla="*/ 4470303 h 5372388"/>
              <a:gd name="connsiteX1668" fmla="*/ 2765380 w 4990340"/>
              <a:gd name="connsiteY1668" fmla="*/ 4474392 h 5372388"/>
              <a:gd name="connsiteX1669" fmla="*/ 2766232 w 4990340"/>
              <a:gd name="connsiteY1669" fmla="*/ 4469652 h 5372388"/>
              <a:gd name="connsiteX1670" fmla="*/ 2752050 w 4990340"/>
              <a:gd name="connsiteY1670" fmla="*/ 4464007 h 5372388"/>
              <a:gd name="connsiteX1671" fmla="*/ 2747270 w 4990340"/>
              <a:gd name="connsiteY1671" fmla="*/ 4482770 h 5372388"/>
              <a:gd name="connsiteX1672" fmla="*/ 2734771 w 4990340"/>
              <a:gd name="connsiteY1672" fmla="*/ 4522904 h 5372388"/>
              <a:gd name="connsiteX1673" fmla="*/ 2719128 w 4990340"/>
              <a:gd name="connsiteY1673" fmla="*/ 4547395 h 5372388"/>
              <a:gd name="connsiteX1674" fmla="*/ 2717252 w 4990340"/>
              <a:gd name="connsiteY1674" fmla="*/ 4550356 h 5372388"/>
              <a:gd name="connsiteX1675" fmla="*/ 2721290 w 4990340"/>
              <a:gd name="connsiteY1675" fmla="*/ 4533995 h 5372388"/>
              <a:gd name="connsiteX1676" fmla="*/ 2739551 w 4990340"/>
              <a:gd name="connsiteY1676" fmla="*/ 4470014 h 5372388"/>
              <a:gd name="connsiteX1677" fmla="*/ 2744892 w 4990340"/>
              <a:gd name="connsiteY1677" fmla="*/ 4454924 h 5372388"/>
              <a:gd name="connsiteX1678" fmla="*/ 2741434 w 4990340"/>
              <a:gd name="connsiteY1678" fmla="*/ 4450338 h 5372388"/>
              <a:gd name="connsiteX1679" fmla="*/ 2750023 w 4990340"/>
              <a:gd name="connsiteY1679" fmla="*/ 4434881 h 5372388"/>
              <a:gd name="connsiteX1680" fmla="*/ 2725040 w 4990340"/>
              <a:gd name="connsiteY1680" fmla="*/ 4488437 h 5372388"/>
              <a:gd name="connsiteX1681" fmla="*/ 2697696 w 4990340"/>
              <a:gd name="connsiteY1681" fmla="*/ 4530244 h 5372388"/>
              <a:gd name="connsiteX1682" fmla="*/ 2695183 w 4990340"/>
              <a:gd name="connsiteY1682" fmla="*/ 4529223 h 5372388"/>
              <a:gd name="connsiteX1683" fmla="*/ 2694155 w 4990340"/>
              <a:gd name="connsiteY1683" fmla="*/ 4534030 h 5372388"/>
              <a:gd name="connsiteX1684" fmla="*/ 2681353 w 4990340"/>
              <a:gd name="connsiteY1684" fmla="*/ 4571682 h 5372388"/>
              <a:gd name="connsiteX1685" fmla="*/ 2682346 w 4990340"/>
              <a:gd name="connsiteY1685" fmla="*/ 4533994 h 5372388"/>
              <a:gd name="connsiteX1686" fmla="*/ 2696061 w 4990340"/>
              <a:gd name="connsiteY1686" fmla="*/ 4487565 h 5372388"/>
              <a:gd name="connsiteX1687" fmla="*/ 2689917 w 4990340"/>
              <a:gd name="connsiteY1687" fmla="*/ 4465796 h 5372388"/>
              <a:gd name="connsiteX1688" fmla="*/ 2707289 w 4990340"/>
              <a:gd name="connsiteY1688" fmla="*/ 4405125 h 5372388"/>
              <a:gd name="connsiteX1689" fmla="*/ 2733017 w 4990340"/>
              <a:gd name="connsiteY1689" fmla="*/ 4342867 h 5372388"/>
              <a:gd name="connsiteX1690" fmla="*/ 2723508 w 4990340"/>
              <a:gd name="connsiteY1690" fmla="*/ 4359199 h 5372388"/>
              <a:gd name="connsiteX1691" fmla="*/ 2726846 w 4990340"/>
              <a:gd name="connsiteY1691" fmla="*/ 4348136 h 5372388"/>
              <a:gd name="connsiteX1692" fmla="*/ 2726092 w 4990340"/>
              <a:gd name="connsiteY1692" fmla="*/ 4347796 h 5372388"/>
              <a:gd name="connsiteX1693" fmla="*/ 2726059 w 4990340"/>
              <a:gd name="connsiteY1693" fmla="*/ 4348007 h 5372388"/>
              <a:gd name="connsiteX1694" fmla="*/ 2672603 w 4990340"/>
              <a:gd name="connsiteY1694" fmla="*/ 4502585 h 5372388"/>
              <a:gd name="connsiteX1695" fmla="*/ 2649196 w 4990340"/>
              <a:gd name="connsiteY1695" fmla="*/ 4545763 h 5372388"/>
              <a:gd name="connsiteX1696" fmla="*/ 2629908 w 4990340"/>
              <a:gd name="connsiteY1696" fmla="*/ 4592058 h 5372388"/>
              <a:gd name="connsiteX1697" fmla="*/ 2604304 w 4990340"/>
              <a:gd name="connsiteY1697" fmla="*/ 4594455 h 5372388"/>
              <a:gd name="connsiteX1698" fmla="*/ 2572518 w 4990340"/>
              <a:gd name="connsiteY1698" fmla="*/ 4699778 h 5372388"/>
              <a:gd name="connsiteX1699" fmla="*/ 2560190 w 4990340"/>
              <a:gd name="connsiteY1699" fmla="*/ 4740271 h 5372388"/>
              <a:gd name="connsiteX1700" fmla="*/ 2556356 w 4990340"/>
              <a:gd name="connsiteY1700" fmla="*/ 4743619 h 5372388"/>
              <a:gd name="connsiteX1701" fmla="*/ 2546247 w 4990340"/>
              <a:gd name="connsiteY1701" fmla="*/ 4754215 h 5372388"/>
              <a:gd name="connsiteX1702" fmla="*/ 2549788 w 4990340"/>
              <a:gd name="connsiteY1702" fmla="*/ 4741087 h 5372388"/>
              <a:gd name="connsiteX1703" fmla="*/ 2603151 w 4990340"/>
              <a:gd name="connsiteY1703" fmla="*/ 4544146 h 5372388"/>
              <a:gd name="connsiteX1704" fmla="*/ 2624374 w 4990340"/>
              <a:gd name="connsiteY1704" fmla="*/ 4467227 h 5372388"/>
              <a:gd name="connsiteX1705" fmla="*/ 2636870 w 4990340"/>
              <a:gd name="connsiteY1705" fmla="*/ 4408198 h 5372388"/>
              <a:gd name="connsiteX1706" fmla="*/ 2643040 w 4990340"/>
              <a:gd name="connsiteY1706" fmla="*/ 4371139 h 5372388"/>
              <a:gd name="connsiteX1707" fmla="*/ 2630913 w 4990340"/>
              <a:gd name="connsiteY1707" fmla="*/ 4342688 h 5372388"/>
              <a:gd name="connsiteX1708" fmla="*/ 2592388 w 4990340"/>
              <a:gd name="connsiteY1708" fmla="*/ 4463436 h 5372388"/>
              <a:gd name="connsiteX1709" fmla="*/ 2557240 w 4990340"/>
              <a:gd name="connsiteY1709" fmla="*/ 4543538 h 5372388"/>
              <a:gd name="connsiteX1710" fmla="*/ 2541739 w 4990340"/>
              <a:gd name="connsiteY1710" fmla="*/ 4555733 h 5372388"/>
              <a:gd name="connsiteX1711" fmla="*/ 2513777 w 4990340"/>
              <a:gd name="connsiteY1711" fmla="*/ 4648076 h 5372388"/>
              <a:gd name="connsiteX1712" fmla="*/ 2512931 w 4990340"/>
              <a:gd name="connsiteY1712" fmla="*/ 4620904 h 5372388"/>
              <a:gd name="connsiteX1713" fmla="*/ 2514449 w 4990340"/>
              <a:gd name="connsiteY1713" fmla="*/ 4622777 h 5372388"/>
              <a:gd name="connsiteX1714" fmla="*/ 2513738 w 4990340"/>
              <a:gd name="connsiteY1714" fmla="*/ 4626957 h 5372388"/>
              <a:gd name="connsiteX1715" fmla="*/ 2515425 w 4990340"/>
              <a:gd name="connsiteY1715" fmla="*/ 4623982 h 5372388"/>
              <a:gd name="connsiteX1716" fmla="*/ 2514449 w 4990340"/>
              <a:gd name="connsiteY1716" fmla="*/ 4622777 h 5372388"/>
              <a:gd name="connsiteX1717" fmla="*/ 2515754 w 4990340"/>
              <a:gd name="connsiteY1717" fmla="*/ 4615092 h 5372388"/>
              <a:gd name="connsiteX1718" fmla="*/ 2517971 w 4990340"/>
              <a:gd name="connsiteY1718" fmla="*/ 4610530 h 5372388"/>
              <a:gd name="connsiteX1719" fmla="*/ 2519138 w 4990340"/>
              <a:gd name="connsiteY1719" fmla="*/ 4604965 h 5372388"/>
              <a:gd name="connsiteX1720" fmla="*/ 2511009 w 4990340"/>
              <a:gd name="connsiteY1720" fmla="*/ 4585661 h 5372388"/>
              <a:gd name="connsiteX1721" fmla="*/ 2536588 w 4990340"/>
              <a:gd name="connsiteY1721" fmla="*/ 4496277 h 5372388"/>
              <a:gd name="connsiteX1722" fmla="*/ 2531251 w 4990340"/>
              <a:gd name="connsiteY1722" fmla="*/ 4480560 h 5372388"/>
              <a:gd name="connsiteX1723" fmla="*/ 2544360 w 4990340"/>
              <a:gd name="connsiteY1723" fmla="*/ 4429151 h 5372388"/>
              <a:gd name="connsiteX1724" fmla="*/ 2551812 w 4990340"/>
              <a:gd name="connsiteY1724" fmla="*/ 4409472 h 5372388"/>
              <a:gd name="connsiteX1725" fmla="*/ 2548912 w 4990340"/>
              <a:gd name="connsiteY1725" fmla="*/ 4402317 h 5372388"/>
              <a:gd name="connsiteX1726" fmla="*/ 2575646 w 4990340"/>
              <a:gd name="connsiteY1726" fmla="*/ 4329989 h 5372388"/>
              <a:gd name="connsiteX1727" fmla="*/ 2595771 w 4990340"/>
              <a:gd name="connsiteY1727" fmla="*/ 4286398 h 5372388"/>
              <a:gd name="connsiteX1728" fmla="*/ 2597803 w 4990340"/>
              <a:gd name="connsiteY1728" fmla="*/ 4280157 h 5372388"/>
              <a:gd name="connsiteX1729" fmla="*/ 2601333 w 4990340"/>
              <a:gd name="connsiteY1729" fmla="*/ 4266516 h 5372388"/>
              <a:gd name="connsiteX1730" fmla="*/ 2601449 w 4990340"/>
              <a:gd name="connsiteY1730" fmla="*/ 4265360 h 5372388"/>
              <a:gd name="connsiteX1731" fmla="*/ 2599180 w 4990340"/>
              <a:gd name="connsiteY1731" fmla="*/ 4257448 h 5372388"/>
              <a:gd name="connsiteX1732" fmla="*/ 2561013 w 4990340"/>
              <a:gd name="connsiteY1732" fmla="*/ 4356584 h 5372388"/>
              <a:gd name="connsiteX1733" fmla="*/ 2473711 w 4990340"/>
              <a:gd name="connsiteY1733" fmla="*/ 4614488 h 5372388"/>
              <a:gd name="connsiteX1734" fmla="*/ 2435804 w 4990340"/>
              <a:gd name="connsiteY1734" fmla="*/ 4748317 h 5372388"/>
              <a:gd name="connsiteX1735" fmla="*/ 2429345 w 4990340"/>
              <a:gd name="connsiteY1735" fmla="*/ 4755696 h 5372388"/>
              <a:gd name="connsiteX1736" fmla="*/ 2415266 w 4990340"/>
              <a:gd name="connsiteY1736" fmla="*/ 4773863 h 5372388"/>
              <a:gd name="connsiteX1737" fmla="*/ 2424365 w 4990340"/>
              <a:gd name="connsiteY1737" fmla="*/ 4730888 h 5372388"/>
              <a:gd name="connsiteX1738" fmla="*/ 2434120 w 4990340"/>
              <a:gd name="connsiteY1738" fmla="*/ 4696430 h 5372388"/>
              <a:gd name="connsiteX1739" fmla="*/ 2424365 w 4990340"/>
              <a:gd name="connsiteY1739" fmla="*/ 4730888 h 5372388"/>
              <a:gd name="connsiteX1740" fmla="*/ 2409540 w 4990340"/>
              <a:gd name="connsiteY1740" fmla="*/ 4770633 h 5372388"/>
              <a:gd name="connsiteX1741" fmla="*/ 2400836 w 4990340"/>
              <a:gd name="connsiteY1741" fmla="*/ 4765170 h 5372388"/>
              <a:gd name="connsiteX1742" fmla="*/ 2406624 w 4990340"/>
              <a:gd name="connsiteY1742" fmla="*/ 4761390 h 5372388"/>
              <a:gd name="connsiteX1743" fmla="*/ 2400836 w 4990340"/>
              <a:gd name="connsiteY1743" fmla="*/ 4765170 h 5372388"/>
              <a:gd name="connsiteX1744" fmla="*/ 2392711 w 4990340"/>
              <a:gd name="connsiteY1744" fmla="*/ 4777446 h 5372388"/>
              <a:gd name="connsiteX1745" fmla="*/ 2402419 w 4990340"/>
              <a:gd name="connsiteY1745" fmla="*/ 4737326 h 5372388"/>
              <a:gd name="connsiteX1746" fmla="*/ 2407348 w 4990340"/>
              <a:gd name="connsiteY1746" fmla="*/ 4725445 h 5372388"/>
              <a:gd name="connsiteX1747" fmla="*/ 2410999 w 4990340"/>
              <a:gd name="connsiteY1747" fmla="*/ 4720430 h 5372388"/>
              <a:gd name="connsiteX1748" fmla="*/ 2406602 w 4990340"/>
              <a:gd name="connsiteY1748" fmla="*/ 4720038 h 5372388"/>
              <a:gd name="connsiteX1749" fmla="*/ 2419589 w 4990340"/>
              <a:gd name="connsiteY1749" fmla="*/ 4666359 h 5372388"/>
              <a:gd name="connsiteX1750" fmla="*/ 2428009 w 4990340"/>
              <a:gd name="connsiteY1750" fmla="*/ 4652132 h 5372388"/>
              <a:gd name="connsiteX1751" fmla="*/ 2448596 w 4990340"/>
              <a:gd name="connsiteY1751" fmla="*/ 4620434 h 5372388"/>
              <a:gd name="connsiteX1752" fmla="*/ 2468638 w 4990340"/>
              <a:gd name="connsiteY1752" fmla="*/ 4579148 h 5372388"/>
              <a:gd name="connsiteX1753" fmla="*/ 2425175 w 4990340"/>
              <a:gd name="connsiteY1753" fmla="*/ 4644874 h 5372388"/>
              <a:gd name="connsiteX1754" fmla="*/ 2424622 w 4990340"/>
              <a:gd name="connsiteY1754" fmla="*/ 4645555 h 5372388"/>
              <a:gd name="connsiteX1755" fmla="*/ 2428163 w 4990340"/>
              <a:gd name="connsiteY1755" fmla="*/ 4630920 h 5372388"/>
              <a:gd name="connsiteX1756" fmla="*/ 2485891 w 4990340"/>
              <a:gd name="connsiteY1756" fmla="*/ 4444800 h 5372388"/>
              <a:gd name="connsiteX1757" fmla="*/ 2499896 w 4990340"/>
              <a:gd name="connsiteY1757" fmla="*/ 4383221 h 5372388"/>
              <a:gd name="connsiteX1758" fmla="*/ 2494716 w 4990340"/>
              <a:gd name="connsiteY1758" fmla="*/ 4394597 h 5372388"/>
              <a:gd name="connsiteX1759" fmla="*/ 2491846 w 4990340"/>
              <a:gd name="connsiteY1759" fmla="*/ 4401733 h 5372388"/>
              <a:gd name="connsiteX1760" fmla="*/ 2488464 w 4990340"/>
              <a:gd name="connsiteY1760" fmla="*/ 4408547 h 5372388"/>
              <a:gd name="connsiteX1761" fmla="*/ 2488367 w 4990340"/>
              <a:gd name="connsiteY1761" fmla="*/ 4408541 h 5372388"/>
              <a:gd name="connsiteX1762" fmla="*/ 2487380 w 4990340"/>
              <a:gd name="connsiteY1762" fmla="*/ 4410707 h 5372388"/>
              <a:gd name="connsiteX1763" fmla="*/ 2362844 w 4990340"/>
              <a:gd name="connsiteY1763" fmla="*/ 4685874 h 5372388"/>
              <a:gd name="connsiteX1764" fmla="*/ 2289233 w 4990340"/>
              <a:gd name="connsiteY1764" fmla="*/ 4808497 h 5372388"/>
              <a:gd name="connsiteX1765" fmla="*/ 2381137 w 4990340"/>
              <a:gd name="connsiteY1765" fmla="*/ 4579790 h 5372388"/>
              <a:gd name="connsiteX1766" fmla="*/ 2438157 w 4990340"/>
              <a:gd name="connsiteY1766" fmla="*/ 4371145 h 5372388"/>
              <a:gd name="connsiteX1767" fmla="*/ 2446437 w 4990340"/>
              <a:gd name="connsiteY1767" fmla="*/ 4326905 h 5372388"/>
              <a:gd name="connsiteX1768" fmla="*/ 2460523 w 4990340"/>
              <a:gd name="connsiteY1768" fmla="*/ 4299448 h 5372388"/>
              <a:gd name="connsiteX1769" fmla="*/ 2478708 w 4990340"/>
              <a:gd name="connsiteY1769" fmla="*/ 4265945 h 5372388"/>
              <a:gd name="connsiteX1770" fmla="*/ 2476620 w 4990340"/>
              <a:gd name="connsiteY1770" fmla="*/ 4263534 h 5372388"/>
              <a:gd name="connsiteX1771" fmla="*/ 2472458 w 4990340"/>
              <a:gd name="connsiteY1771" fmla="*/ 4254885 h 5372388"/>
              <a:gd name="connsiteX1772" fmla="*/ 2494077 w 4990340"/>
              <a:gd name="connsiteY1772" fmla="*/ 4177472 h 5372388"/>
              <a:gd name="connsiteX1773" fmla="*/ 2494152 w 4990340"/>
              <a:gd name="connsiteY1773" fmla="*/ 4176393 h 5372388"/>
              <a:gd name="connsiteX1774" fmla="*/ 2469726 w 4990340"/>
              <a:gd name="connsiteY1774" fmla="*/ 4210608 h 5372388"/>
              <a:gd name="connsiteX1775" fmla="*/ 2465500 w 4990340"/>
              <a:gd name="connsiteY1775" fmla="*/ 4222027 h 5372388"/>
              <a:gd name="connsiteX1776" fmla="*/ 2461140 w 4990340"/>
              <a:gd name="connsiteY1776" fmla="*/ 4232487 h 5372388"/>
              <a:gd name="connsiteX1777" fmla="*/ 2431563 w 4990340"/>
              <a:gd name="connsiteY1777" fmla="*/ 4312724 h 5372388"/>
              <a:gd name="connsiteX1778" fmla="*/ 2366032 w 4990340"/>
              <a:gd name="connsiteY1778" fmla="*/ 4467009 h 5372388"/>
              <a:gd name="connsiteX1779" fmla="*/ 2414448 w 4990340"/>
              <a:gd name="connsiteY1779" fmla="*/ 4312813 h 5372388"/>
              <a:gd name="connsiteX1780" fmla="*/ 2433153 w 4990340"/>
              <a:gd name="connsiteY1780" fmla="*/ 4237844 h 5372388"/>
              <a:gd name="connsiteX1781" fmla="*/ 2429326 w 4990340"/>
              <a:gd name="connsiteY1781" fmla="*/ 4229559 h 5372388"/>
              <a:gd name="connsiteX1782" fmla="*/ 2425887 w 4990340"/>
              <a:gd name="connsiteY1782" fmla="*/ 4235014 h 5372388"/>
              <a:gd name="connsiteX1783" fmla="*/ 2397208 w 4990340"/>
              <a:gd name="connsiteY1783" fmla="*/ 4258537 h 5372388"/>
              <a:gd name="connsiteX1784" fmla="*/ 2394696 w 4990340"/>
              <a:gd name="connsiteY1784" fmla="*/ 4226250 h 5372388"/>
              <a:gd name="connsiteX1785" fmla="*/ 2398252 w 4990340"/>
              <a:gd name="connsiteY1785" fmla="*/ 4208442 h 5372388"/>
              <a:gd name="connsiteX1786" fmla="*/ 2382713 w 4990340"/>
              <a:gd name="connsiteY1786" fmla="*/ 4227571 h 5372388"/>
              <a:gd name="connsiteX1787" fmla="*/ 2382713 w 4990340"/>
              <a:gd name="connsiteY1787" fmla="*/ 4227573 h 5372388"/>
              <a:gd name="connsiteX1788" fmla="*/ 2373055 w 4990340"/>
              <a:gd name="connsiteY1788" fmla="*/ 4244545 h 5372388"/>
              <a:gd name="connsiteX1789" fmla="*/ 2374289 w 4990340"/>
              <a:gd name="connsiteY1789" fmla="*/ 4237943 h 5372388"/>
              <a:gd name="connsiteX1790" fmla="*/ 2268522 w 4990340"/>
              <a:gd name="connsiteY1790" fmla="*/ 4368149 h 5372388"/>
              <a:gd name="connsiteX1791" fmla="*/ 2349728 w 4990340"/>
              <a:gd name="connsiteY1791" fmla="*/ 4262263 h 5372388"/>
              <a:gd name="connsiteX1792" fmla="*/ 2377942 w 4990340"/>
              <a:gd name="connsiteY1792" fmla="*/ 4221475 h 5372388"/>
              <a:gd name="connsiteX1793" fmla="*/ 2380806 w 4990340"/>
              <a:gd name="connsiteY1793" fmla="*/ 4209803 h 5372388"/>
              <a:gd name="connsiteX1794" fmla="*/ 2393581 w 4990340"/>
              <a:gd name="connsiteY1794" fmla="*/ 4160663 h 5372388"/>
              <a:gd name="connsiteX1795" fmla="*/ 2397756 w 4990340"/>
              <a:gd name="connsiteY1795" fmla="*/ 4143300 h 5372388"/>
              <a:gd name="connsiteX1796" fmla="*/ 2379547 w 4990340"/>
              <a:gd name="connsiteY1796" fmla="*/ 4168702 h 5372388"/>
              <a:gd name="connsiteX1797" fmla="*/ 2241373 w 4990340"/>
              <a:gd name="connsiteY1797" fmla="*/ 4355933 h 5372388"/>
              <a:gd name="connsiteX1798" fmla="*/ 2239215 w 4990340"/>
              <a:gd name="connsiteY1798" fmla="*/ 4358484 h 5372388"/>
              <a:gd name="connsiteX1799" fmla="*/ 2232546 w 4990340"/>
              <a:gd name="connsiteY1799" fmla="*/ 4373777 h 5372388"/>
              <a:gd name="connsiteX1800" fmla="*/ 2217712 w 4990340"/>
              <a:gd name="connsiteY1800" fmla="*/ 4417663 h 5372388"/>
              <a:gd name="connsiteX1801" fmla="*/ 2217262 w 4990340"/>
              <a:gd name="connsiteY1801" fmla="*/ 4416634 h 5372388"/>
              <a:gd name="connsiteX1802" fmla="*/ 2201944 w 4990340"/>
              <a:gd name="connsiteY1802" fmla="*/ 4436306 h 5372388"/>
              <a:gd name="connsiteX1803" fmla="*/ 2196353 w 4990340"/>
              <a:gd name="connsiteY1803" fmla="*/ 4443761 h 5372388"/>
              <a:gd name="connsiteX1804" fmla="*/ 2200422 w 4990340"/>
              <a:gd name="connsiteY1804" fmla="*/ 4429691 h 5372388"/>
              <a:gd name="connsiteX1805" fmla="*/ 2213643 w 4990340"/>
              <a:gd name="connsiteY1805" fmla="*/ 4388715 h 5372388"/>
              <a:gd name="connsiteX1806" fmla="*/ 2172961 w 4990340"/>
              <a:gd name="connsiteY1806" fmla="*/ 4436811 h 5372388"/>
              <a:gd name="connsiteX1807" fmla="*/ 2122784 w 4990340"/>
              <a:gd name="connsiteY1807" fmla="*/ 4492364 h 5372388"/>
              <a:gd name="connsiteX1808" fmla="*/ 2126418 w 4990340"/>
              <a:gd name="connsiteY1808" fmla="*/ 4486267 h 5372388"/>
              <a:gd name="connsiteX1809" fmla="*/ 2159374 w 4990340"/>
              <a:gd name="connsiteY1809" fmla="*/ 4439966 h 5372388"/>
              <a:gd name="connsiteX1810" fmla="*/ 2162249 w 4990340"/>
              <a:gd name="connsiteY1810" fmla="*/ 4435250 h 5372388"/>
              <a:gd name="connsiteX1811" fmla="*/ 2182524 w 4990340"/>
              <a:gd name="connsiteY1811" fmla="*/ 4412776 h 5372388"/>
              <a:gd name="connsiteX1812" fmla="*/ 2220845 w 4990340"/>
              <a:gd name="connsiteY1812" fmla="*/ 4366397 h 5372388"/>
              <a:gd name="connsiteX1813" fmla="*/ 2229754 w 4990340"/>
              <a:gd name="connsiteY1813" fmla="*/ 4338784 h 5372388"/>
              <a:gd name="connsiteX1814" fmla="*/ 2245385 w 4990340"/>
              <a:gd name="connsiteY1814" fmla="*/ 4316996 h 5372388"/>
              <a:gd name="connsiteX1815" fmla="*/ 2251518 w 4990340"/>
              <a:gd name="connsiteY1815" fmla="*/ 4303117 h 5372388"/>
              <a:gd name="connsiteX1816" fmla="*/ 2276913 w 4990340"/>
              <a:gd name="connsiteY1816" fmla="*/ 4246111 h 5372388"/>
              <a:gd name="connsiteX1817" fmla="*/ 2282560 w 4990340"/>
              <a:gd name="connsiteY1817" fmla="*/ 4228496 h 5372388"/>
              <a:gd name="connsiteX1818" fmla="*/ 2281495 w 4990340"/>
              <a:gd name="connsiteY1818" fmla="*/ 4227443 h 5372388"/>
              <a:gd name="connsiteX1819" fmla="*/ 2281095 w 4990340"/>
              <a:gd name="connsiteY1819" fmla="*/ 4226945 h 5372388"/>
              <a:gd name="connsiteX1820" fmla="*/ 2280411 w 4990340"/>
              <a:gd name="connsiteY1820" fmla="*/ 4227909 h 5372388"/>
              <a:gd name="connsiteX1821" fmla="*/ 2278857 w 4990340"/>
              <a:gd name="connsiteY1821" fmla="*/ 4229879 h 5372388"/>
              <a:gd name="connsiteX1822" fmla="*/ 2279370 w 4990340"/>
              <a:gd name="connsiteY1822" fmla="*/ 4231497 h 5372388"/>
              <a:gd name="connsiteX1823" fmla="*/ 2278856 w 4990340"/>
              <a:gd name="connsiteY1823" fmla="*/ 4229879 h 5372388"/>
              <a:gd name="connsiteX1824" fmla="*/ 2237454 w 4990340"/>
              <a:gd name="connsiteY1824" fmla="*/ 4282294 h 5372388"/>
              <a:gd name="connsiteX1825" fmla="*/ 2194490 w 4990340"/>
              <a:gd name="connsiteY1825" fmla="*/ 4344631 h 5372388"/>
              <a:gd name="connsiteX1826" fmla="*/ 2212992 w 4990340"/>
              <a:gd name="connsiteY1826" fmla="*/ 4313264 h 5372388"/>
              <a:gd name="connsiteX1827" fmla="*/ 2195641 w 4990340"/>
              <a:gd name="connsiteY1827" fmla="*/ 4335230 h 5372388"/>
              <a:gd name="connsiteX1828" fmla="*/ 2156399 w 4990340"/>
              <a:gd name="connsiteY1828" fmla="*/ 4380841 h 5372388"/>
              <a:gd name="connsiteX1829" fmla="*/ 2135440 w 4990340"/>
              <a:gd name="connsiteY1829" fmla="*/ 4413021 h 5372388"/>
              <a:gd name="connsiteX1830" fmla="*/ 2094196 w 4990340"/>
              <a:gd name="connsiteY1830" fmla="*/ 4467284 h 5372388"/>
              <a:gd name="connsiteX1831" fmla="*/ 2116554 w 4990340"/>
              <a:gd name="connsiteY1831" fmla="*/ 4427154 h 5372388"/>
              <a:gd name="connsiteX1832" fmla="*/ 2054658 w 4990340"/>
              <a:gd name="connsiteY1832" fmla="*/ 4499096 h 5372388"/>
              <a:gd name="connsiteX1833" fmla="*/ 2022634 w 4990340"/>
              <a:gd name="connsiteY1833" fmla="*/ 4584526 h 5372388"/>
              <a:gd name="connsiteX1834" fmla="*/ 2044408 w 4990340"/>
              <a:gd name="connsiteY1834" fmla="*/ 4562036 h 5372388"/>
              <a:gd name="connsiteX1835" fmla="*/ 2102910 w 4990340"/>
              <a:gd name="connsiteY1835" fmla="*/ 4500391 h 5372388"/>
              <a:gd name="connsiteX1836" fmla="*/ 2089869 w 4990340"/>
              <a:gd name="connsiteY1836" fmla="*/ 4517148 h 5372388"/>
              <a:gd name="connsiteX1837" fmla="*/ 2020790 w 4990340"/>
              <a:gd name="connsiteY1837" fmla="*/ 4589445 h 5372388"/>
              <a:gd name="connsiteX1838" fmla="*/ 1918612 w 4990340"/>
              <a:gd name="connsiteY1838" fmla="*/ 4862025 h 5372388"/>
              <a:gd name="connsiteX1839" fmla="*/ 1687932 w 4990340"/>
              <a:gd name="connsiteY1839" fmla="*/ 5372388 h 5372388"/>
              <a:gd name="connsiteX1840" fmla="*/ 1759066 w 4990340"/>
              <a:gd name="connsiteY1840" fmla="*/ 5166350 h 5372388"/>
              <a:gd name="connsiteX1841" fmla="*/ 1792948 w 4990340"/>
              <a:gd name="connsiteY1841" fmla="*/ 5079010 h 5372388"/>
              <a:gd name="connsiteX1842" fmla="*/ 1817327 w 4990340"/>
              <a:gd name="connsiteY1842" fmla="*/ 5027490 h 5372388"/>
              <a:gd name="connsiteX1843" fmla="*/ 1817512 w 4990340"/>
              <a:gd name="connsiteY1843" fmla="*/ 5015704 h 5372388"/>
              <a:gd name="connsiteX1844" fmla="*/ 1848540 w 4990340"/>
              <a:gd name="connsiteY1844" fmla="*/ 4935722 h 5372388"/>
              <a:gd name="connsiteX1845" fmla="*/ 1935167 w 4990340"/>
              <a:gd name="connsiteY1845" fmla="*/ 4691437 h 5372388"/>
              <a:gd name="connsiteX1846" fmla="*/ 1938333 w 4990340"/>
              <a:gd name="connsiteY1846" fmla="*/ 4678047 h 5372388"/>
              <a:gd name="connsiteX1847" fmla="*/ 1937856 w 4990340"/>
              <a:gd name="connsiteY1847" fmla="*/ 4678561 h 5372388"/>
              <a:gd name="connsiteX1848" fmla="*/ 1860500 w 4990340"/>
              <a:gd name="connsiteY1848" fmla="*/ 4764575 h 5372388"/>
              <a:gd name="connsiteX1849" fmla="*/ 1775567 w 4990340"/>
              <a:gd name="connsiteY1849" fmla="*/ 4850442 h 5372388"/>
              <a:gd name="connsiteX1850" fmla="*/ 1695167 w 4990340"/>
              <a:gd name="connsiteY1850" fmla="*/ 4928311 h 5372388"/>
              <a:gd name="connsiteX1851" fmla="*/ 1785388 w 4990340"/>
              <a:gd name="connsiteY1851" fmla="*/ 4833111 h 5372388"/>
              <a:gd name="connsiteX1852" fmla="*/ 1814581 w 4990340"/>
              <a:gd name="connsiteY1852" fmla="*/ 4800128 h 5372388"/>
              <a:gd name="connsiteX1853" fmla="*/ 1780885 w 4990340"/>
              <a:gd name="connsiteY1853" fmla="*/ 4821857 h 5372388"/>
              <a:gd name="connsiteX1854" fmla="*/ 1572712 w 4990340"/>
              <a:gd name="connsiteY1854" fmla="*/ 5028847 h 5372388"/>
              <a:gd name="connsiteX1855" fmla="*/ 1759160 w 4990340"/>
              <a:gd name="connsiteY1855" fmla="*/ 4830549 h 5372388"/>
              <a:gd name="connsiteX1856" fmla="*/ 1769963 w 4990340"/>
              <a:gd name="connsiteY1856" fmla="*/ 4813169 h 5372388"/>
              <a:gd name="connsiteX1857" fmla="*/ 1757737 w 4990340"/>
              <a:gd name="connsiteY1857" fmla="*/ 4826996 h 5372388"/>
              <a:gd name="connsiteX1858" fmla="*/ 1650365 w 4990340"/>
              <a:gd name="connsiteY1858" fmla="*/ 4932835 h 5372388"/>
              <a:gd name="connsiteX1859" fmla="*/ 1579975 w 4990340"/>
              <a:gd name="connsiteY1859" fmla="*/ 4999119 h 5372388"/>
              <a:gd name="connsiteX1860" fmla="*/ 1586909 w 4990340"/>
              <a:gd name="connsiteY1860" fmla="*/ 4987112 h 5372388"/>
              <a:gd name="connsiteX1861" fmla="*/ 1587158 w 4990340"/>
              <a:gd name="connsiteY1861" fmla="*/ 4986555 h 5372388"/>
              <a:gd name="connsiteX1862" fmla="*/ 1590053 w 4990340"/>
              <a:gd name="connsiteY1862" fmla="*/ 4983424 h 5372388"/>
              <a:gd name="connsiteX1863" fmla="*/ 1637633 w 4990340"/>
              <a:gd name="connsiteY1863" fmla="*/ 4934838 h 5372388"/>
              <a:gd name="connsiteX1864" fmla="*/ 1599435 w 4990340"/>
              <a:gd name="connsiteY1864" fmla="*/ 4962490 h 5372388"/>
              <a:gd name="connsiteX1865" fmla="*/ 1596103 w 4990340"/>
              <a:gd name="connsiteY1865" fmla="*/ 4966034 h 5372388"/>
              <a:gd name="connsiteX1866" fmla="*/ 1594083 w 4990340"/>
              <a:gd name="connsiteY1866" fmla="*/ 4959149 h 5372388"/>
              <a:gd name="connsiteX1867" fmla="*/ 1583956 w 4990340"/>
              <a:gd name="connsiteY1867" fmla="*/ 4971959 h 5372388"/>
              <a:gd name="connsiteX1868" fmla="*/ 1573792 w 4990340"/>
              <a:gd name="connsiteY1868" fmla="*/ 4988786 h 5372388"/>
              <a:gd name="connsiteX1869" fmla="*/ 1563824 w 4990340"/>
              <a:gd name="connsiteY1869" fmla="*/ 4998043 h 5372388"/>
              <a:gd name="connsiteX1870" fmla="*/ 1589124 w 4990340"/>
              <a:gd name="connsiteY1870" fmla="*/ 4962492 h 5372388"/>
              <a:gd name="connsiteX1871" fmla="*/ 1770692 w 4990340"/>
              <a:gd name="connsiteY1871" fmla="*/ 4779203 h 5372388"/>
              <a:gd name="connsiteX1872" fmla="*/ 1835376 w 4990340"/>
              <a:gd name="connsiteY1872" fmla="*/ 4701782 h 5372388"/>
              <a:gd name="connsiteX1873" fmla="*/ 1824691 w 4990340"/>
              <a:gd name="connsiteY1873" fmla="*/ 4710868 h 5372388"/>
              <a:gd name="connsiteX1874" fmla="*/ 1675278 w 4990340"/>
              <a:gd name="connsiteY1874" fmla="*/ 4859988 h 5372388"/>
              <a:gd name="connsiteX1875" fmla="*/ 1619481 w 4990340"/>
              <a:gd name="connsiteY1875" fmla="*/ 4916673 h 5372388"/>
              <a:gd name="connsiteX1876" fmla="*/ 1647508 w 4990340"/>
              <a:gd name="connsiteY1876" fmla="*/ 4879344 h 5372388"/>
              <a:gd name="connsiteX1877" fmla="*/ 1809759 w 4990340"/>
              <a:gd name="connsiteY1877" fmla="*/ 4707909 h 5372388"/>
              <a:gd name="connsiteX1878" fmla="*/ 1870177 w 4990340"/>
              <a:gd name="connsiteY1878" fmla="*/ 4637004 h 5372388"/>
              <a:gd name="connsiteX1879" fmla="*/ 1825303 w 4990340"/>
              <a:gd name="connsiteY1879" fmla="*/ 4685195 h 5372388"/>
              <a:gd name="connsiteX1880" fmla="*/ 1775807 w 4990340"/>
              <a:gd name="connsiteY1880" fmla="*/ 4730427 h 5372388"/>
              <a:gd name="connsiteX1881" fmla="*/ 1854869 w 4990340"/>
              <a:gd name="connsiteY1881" fmla="*/ 4643130 h 5372388"/>
              <a:gd name="connsiteX1882" fmla="*/ 1873751 w 4990340"/>
              <a:gd name="connsiteY1882" fmla="*/ 4610147 h 5372388"/>
              <a:gd name="connsiteX1883" fmla="*/ 1960397 w 4990340"/>
              <a:gd name="connsiteY1883" fmla="*/ 4507444 h 5372388"/>
              <a:gd name="connsiteX1884" fmla="*/ 1971201 w 4990340"/>
              <a:gd name="connsiteY1884" fmla="*/ 4490065 h 5372388"/>
              <a:gd name="connsiteX1885" fmla="*/ 1945089 w 4990340"/>
              <a:gd name="connsiteY1885" fmla="*/ 4513569 h 5372388"/>
              <a:gd name="connsiteX1886" fmla="*/ 1747228 w 4990340"/>
              <a:gd name="connsiteY1886" fmla="*/ 4720558 h 5372388"/>
              <a:gd name="connsiteX1887" fmla="*/ 1906399 w 4990340"/>
              <a:gd name="connsiteY1887" fmla="*/ 4541420 h 5372388"/>
              <a:gd name="connsiteX1888" fmla="*/ 1915899 w 4990340"/>
              <a:gd name="connsiteY1888" fmla="*/ 4512192 h 5372388"/>
              <a:gd name="connsiteX1889" fmla="*/ 1721493 w 4990340"/>
              <a:gd name="connsiteY1889" fmla="*/ 4717797 h 5372388"/>
              <a:gd name="connsiteX1890" fmla="*/ 1696805 w 4990340"/>
              <a:gd name="connsiteY1890" fmla="*/ 4727675 h 5372388"/>
              <a:gd name="connsiteX1891" fmla="*/ 1820600 w 4990340"/>
              <a:gd name="connsiteY1891" fmla="*/ 4584683 h 5372388"/>
              <a:gd name="connsiteX1892" fmla="*/ 1837942 w 4990340"/>
              <a:gd name="connsiteY1892" fmla="*/ 4556439 h 5372388"/>
              <a:gd name="connsiteX1893" fmla="*/ 1729113 w 4990340"/>
              <a:gd name="connsiteY1893" fmla="*/ 4671884 h 5372388"/>
              <a:gd name="connsiteX1894" fmla="*/ 1685781 w 4990340"/>
              <a:gd name="connsiteY1894" fmla="*/ 4718919 h 5372388"/>
              <a:gd name="connsiteX1895" fmla="*/ 1696512 w 4990340"/>
              <a:gd name="connsiteY1895" fmla="*/ 4691728 h 5372388"/>
              <a:gd name="connsiteX1896" fmla="*/ 1666377 w 4990340"/>
              <a:gd name="connsiteY1896" fmla="*/ 4723572 h 5372388"/>
              <a:gd name="connsiteX1897" fmla="*/ 1646231 w 4990340"/>
              <a:gd name="connsiteY1897" fmla="*/ 4760464 h 5372388"/>
              <a:gd name="connsiteX1898" fmla="*/ 1626077 w 4990340"/>
              <a:gd name="connsiteY1898" fmla="*/ 4781401 h 5372388"/>
              <a:gd name="connsiteX1899" fmla="*/ 1623656 w 4990340"/>
              <a:gd name="connsiteY1899" fmla="*/ 4783935 h 5372388"/>
              <a:gd name="connsiteX1900" fmla="*/ 1630832 w 4990340"/>
              <a:gd name="connsiteY1900" fmla="*/ 4768687 h 5372388"/>
              <a:gd name="connsiteX1901" fmla="*/ 1661317 w 4990340"/>
              <a:gd name="connsiteY1901" fmla="*/ 4709546 h 5372388"/>
              <a:gd name="connsiteX1902" fmla="*/ 1738710 w 4990340"/>
              <a:gd name="connsiteY1902" fmla="*/ 4573974 h 5372388"/>
              <a:gd name="connsiteX1903" fmla="*/ 1707756 w 4990340"/>
              <a:gd name="connsiteY1903" fmla="*/ 4611301 h 5372388"/>
              <a:gd name="connsiteX1904" fmla="*/ 1669216 w 4990340"/>
              <a:gd name="connsiteY1904" fmla="*/ 4673196 h 5372388"/>
              <a:gd name="connsiteX1905" fmla="*/ 1648301 w 4990340"/>
              <a:gd name="connsiteY1905" fmla="*/ 4690631 h 5372388"/>
              <a:gd name="connsiteX1906" fmla="*/ 1638283 w 4990340"/>
              <a:gd name="connsiteY1906" fmla="*/ 4717227 h 5372388"/>
              <a:gd name="connsiteX1907" fmla="*/ 1616881 w 4990340"/>
              <a:gd name="connsiteY1907" fmla="*/ 4735067 h 5372388"/>
              <a:gd name="connsiteX1908" fmla="*/ 1584264 w 4990340"/>
              <a:gd name="connsiteY1908" fmla="*/ 4797786 h 5372388"/>
              <a:gd name="connsiteX1909" fmla="*/ 1592648 w 4990340"/>
              <a:gd name="connsiteY1909" fmla="*/ 4761029 h 5372388"/>
              <a:gd name="connsiteX1910" fmla="*/ 1615226 w 4990340"/>
              <a:gd name="connsiteY1910" fmla="*/ 4718203 h 5372388"/>
              <a:gd name="connsiteX1911" fmla="*/ 1613483 w 4990340"/>
              <a:gd name="connsiteY1911" fmla="*/ 4695652 h 5372388"/>
              <a:gd name="connsiteX1912" fmla="*/ 1642445 w 4990340"/>
              <a:gd name="connsiteY1912" fmla="*/ 4639580 h 5372388"/>
              <a:gd name="connsiteX1913" fmla="*/ 1684096 w 4990340"/>
              <a:gd name="connsiteY1913" fmla="*/ 4577349 h 5372388"/>
              <a:gd name="connsiteX1914" fmla="*/ 1683340 w 4990340"/>
              <a:gd name="connsiteY1914" fmla="*/ 4578804 h 5372388"/>
              <a:gd name="connsiteX1915" fmla="*/ 1681475 w 4990340"/>
              <a:gd name="connsiteY1915" fmla="*/ 4582266 h 5372388"/>
              <a:gd name="connsiteX1916" fmla="*/ 1681927 w 4990340"/>
              <a:gd name="connsiteY1916" fmla="*/ 4581521 h 5372388"/>
              <a:gd name="connsiteX1917" fmla="*/ 1683340 w 4990340"/>
              <a:gd name="connsiteY1917" fmla="*/ 4578804 h 5372388"/>
              <a:gd name="connsiteX1918" fmla="*/ 1684241 w 4990340"/>
              <a:gd name="connsiteY1918" fmla="*/ 4577132 h 5372388"/>
              <a:gd name="connsiteX1919" fmla="*/ 1684096 w 4990340"/>
              <a:gd name="connsiteY1919" fmla="*/ 4577349 h 5372388"/>
              <a:gd name="connsiteX1920" fmla="*/ 1688587 w 4990340"/>
              <a:gd name="connsiteY1920" fmla="*/ 4568709 h 5372388"/>
              <a:gd name="connsiteX1921" fmla="*/ 1697577 w 4990340"/>
              <a:gd name="connsiteY1921" fmla="*/ 4542010 h 5372388"/>
              <a:gd name="connsiteX1922" fmla="*/ 1672081 w 4990340"/>
              <a:gd name="connsiteY1922" fmla="*/ 4587269 h 5372388"/>
              <a:gd name="connsiteX1923" fmla="*/ 1589272 w 4990340"/>
              <a:gd name="connsiteY1923" fmla="*/ 4728317 h 5372388"/>
              <a:gd name="connsiteX1924" fmla="*/ 1557832 w 4990340"/>
              <a:gd name="connsiteY1924" fmla="*/ 4766048 h 5372388"/>
              <a:gd name="connsiteX1925" fmla="*/ 1529817 w 4990340"/>
              <a:gd name="connsiteY1925" fmla="*/ 4807647 h 5372388"/>
              <a:gd name="connsiteX1926" fmla="*/ 1504241 w 4990340"/>
              <a:gd name="connsiteY1926" fmla="*/ 4804962 h 5372388"/>
              <a:gd name="connsiteX1927" fmla="*/ 1452365 w 4990340"/>
              <a:gd name="connsiteY1927" fmla="*/ 4901979 h 5372388"/>
              <a:gd name="connsiteX1928" fmla="*/ 1432314 w 4990340"/>
              <a:gd name="connsiteY1928" fmla="*/ 4939257 h 5372388"/>
              <a:gd name="connsiteX1929" fmla="*/ 1427897 w 4990340"/>
              <a:gd name="connsiteY1929" fmla="*/ 4941786 h 5372388"/>
              <a:gd name="connsiteX1930" fmla="*/ 1415902 w 4990340"/>
              <a:gd name="connsiteY1930" fmla="*/ 4950187 h 5372388"/>
              <a:gd name="connsiteX1931" fmla="*/ 1421956 w 4990340"/>
              <a:gd name="connsiteY1931" fmla="*/ 4938012 h 5372388"/>
              <a:gd name="connsiteX1932" fmla="*/ 1513003 w 4990340"/>
              <a:gd name="connsiteY1932" fmla="*/ 4755409 h 5372388"/>
              <a:gd name="connsiteX1933" fmla="*/ 1548938 w 4990340"/>
              <a:gd name="connsiteY1933" fmla="*/ 4684165 h 5372388"/>
              <a:gd name="connsiteX1934" fmla="*/ 1572798 w 4990340"/>
              <a:gd name="connsiteY1934" fmla="*/ 4628746 h 5372388"/>
              <a:gd name="connsiteX1935" fmla="*/ 1586135 w 4990340"/>
              <a:gd name="connsiteY1935" fmla="*/ 4593624 h 5372388"/>
              <a:gd name="connsiteX1936" fmla="*/ 1586245 w 4990340"/>
              <a:gd name="connsiteY1936" fmla="*/ 4588409 h 5372388"/>
              <a:gd name="connsiteX1937" fmla="*/ 1574005 w 4990340"/>
              <a:gd name="connsiteY1937" fmla="*/ 4613799 h 5372388"/>
              <a:gd name="connsiteX1938" fmla="*/ 1568098 w 4990340"/>
              <a:gd name="connsiteY1938" fmla="*/ 4615331 h 5372388"/>
              <a:gd name="connsiteX1939" fmla="*/ 1558151 w 4990340"/>
              <a:gd name="connsiteY1939" fmla="*/ 4615094 h 5372388"/>
              <a:gd name="connsiteX1940" fmla="*/ 1580417 w 4990340"/>
              <a:gd name="connsiteY1940" fmla="*/ 4564080 h 5372388"/>
              <a:gd name="connsiteX1941" fmla="*/ 1579840 w 4990340"/>
              <a:gd name="connsiteY1941" fmla="*/ 4563344 h 5372388"/>
              <a:gd name="connsiteX1942" fmla="*/ 1518322 w 4990340"/>
              <a:gd name="connsiteY1942" fmla="*/ 4674158 h 5372388"/>
              <a:gd name="connsiteX1943" fmla="*/ 1468108 w 4990340"/>
              <a:gd name="connsiteY1943" fmla="*/ 4745785 h 5372388"/>
              <a:gd name="connsiteX1944" fmla="*/ 1450512 w 4990340"/>
              <a:gd name="connsiteY1944" fmla="*/ 4754693 h 5372388"/>
              <a:gd name="connsiteX1945" fmla="*/ 1404938 w 4990340"/>
              <a:gd name="connsiteY1945" fmla="*/ 4839736 h 5372388"/>
              <a:gd name="connsiteX1946" fmla="*/ 1409451 w 4990340"/>
              <a:gd name="connsiteY1946" fmla="*/ 4812928 h 5372388"/>
              <a:gd name="connsiteX1947" fmla="*/ 1410571 w 4990340"/>
              <a:gd name="connsiteY1947" fmla="*/ 4815063 h 5372388"/>
              <a:gd name="connsiteX1948" fmla="*/ 1409053 w 4990340"/>
              <a:gd name="connsiteY1948" fmla="*/ 4819021 h 5372388"/>
              <a:gd name="connsiteX1949" fmla="*/ 1411291 w 4990340"/>
              <a:gd name="connsiteY1949" fmla="*/ 4816435 h 5372388"/>
              <a:gd name="connsiteX1950" fmla="*/ 1410571 w 4990340"/>
              <a:gd name="connsiteY1950" fmla="*/ 4815063 h 5372388"/>
              <a:gd name="connsiteX1951" fmla="*/ 1413362 w 4990340"/>
              <a:gd name="connsiteY1951" fmla="*/ 4807784 h 5372388"/>
              <a:gd name="connsiteX1952" fmla="*/ 1416433 w 4990340"/>
              <a:gd name="connsiteY1952" fmla="*/ 4803747 h 5372388"/>
              <a:gd name="connsiteX1953" fmla="*/ 1418672 w 4990340"/>
              <a:gd name="connsiteY1953" fmla="*/ 4798519 h 5372388"/>
              <a:gd name="connsiteX1954" fmla="*/ 1414498 w 4990340"/>
              <a:gd name="connsiteY1954" fmla="*/ 4777995 h 5372388"/>
              <a:gd name="connsiteX1955" fmla="*/ 1457153 w 4990340"/>
              <a:gd name="connsiteY1955" fmla="*/ 4695385 h 5372388"/>
              <a:gd name="connsiteX1956" fmla="*/ 1455011 w 4990340"/>
              <a:gd name="connsiteY1956" fmla="*/ 4678926 h 5372388"/>
              <a:gd name="connsiteX1957" fmla="*/ 1506888 w 4990340"/>
              <a:gd name="connsiteY1957" fmla="*/ 4581910 h 5372388"/>
              <a:gd name="connsiteX1958" fmla="*/ 1564621 w 4990340"/>
              <a:gd name="connsiteY1958" fmla="*/ 4486731 h 5372388"/>
              <a:gd name="connsiteX1959" fmla="*/ 1565486 w 4990340"/>
              <a:gd name="connsiteY1959" fmla="*/ 4473528 h 5372388"/>
              <a:gd name="connsiteX1960" fmla="*/ 1508572 w 4990340"/>
              <a:gd name="connsiteY1960" fmla="*/ 4563223 h 5372388"/>
              <a:gd name="connsiteX1961" fmla="*/ 1372258 w 4990340"/>
              <a:gd name="connsiteY1961" fmla="*/ 4798924 h 5372388"/>
              <a:gd name="connsiteX1962" fmla="*/ 1308775 w 4990340"/>
              <a:gd name="connsiteY1962" fmla="*/ 4922686 h 5372388"/>
              <a:gd name="connsiteX1963" fmla="*/ 1300990 w 4990340"/>
              <a:gd name="connsiteY1963" fmla="*/ 4928651 h 5372388"/>
              <a:gd name="connsiteX1964" fmla="*/ 1283615 w 4990340"/>
              <a:gd name="connsiteY1964" fmla="*/ 4943694 h 5372388"/>
              <a:gd name="connsiteX1965" fmla="*/ 1300987 w 4990340"/>
              <a:gd name="connsiteY1965" fmla="*/ 4903348 h 5372388"/>
              <a:gd name="connsiteX1966" fmla="*/ 1317327 w 4990340"/>
              <a:gd name="connsiteY1966" fmla="*/ 4871481 h 5372388"/>
              <a:gd name="connsiteX1967" fmla="*/ 1317327 w 4990340"/>
              <a:gd name="connsiteY1967" fmla="*/ 4871481 h 5372388"/>
              <a:gd name="connsiteX1968" fmla="*/ 1300987 w 4990340"/>
              <a:gd name="connsiteY1968" fmla="*/ 4903348 h 5372388"/>
              <a:gd name="connsiteX1969" fmla="*/ 1278636 w 4990340"/>
              <a:gd name="connsiteY1969" fmla="*/ 4939401 h 5372388"/>
              <a:gd name="connsiteX1970" fmla="*/ 1271176 w 4990340"/>
              <a:gd name="connsiteY1970" fmla="*/ 4932333 h 5372388"/>
              <a:gd name="connsiteX1971" fmla="*/ 1277593 w 4990340"/>
              <a:gd name="connsiteY1971" fmla="*/ 4929765 h 5372388"/>
              <a:gd name="connsiteX1972" fmla="*/ 1271176 w 4990340"/>
              <a:gd name="connsiteY1972" fmla="*/ 4932333 h 5372388"/>
              <a:gd name="connsiteX1973" fmla="*/ 1260796 w 4990340"/>
              <a:gd name="connsiteY1973" fmla="*/ 4942773 h 5372388"/>
              <a:gd name="connsiteX1974" fmla="*/ 1278203 w 4990340"/>
              <a:gd name="connsiteY1974" fmla="*/ 4905345 h 5372388"/>
              <a:gd name="connsiteX1975" fmla="*/ 1285372 w 4990340"/>
              <a:gd name="connsiteY1975" fmla="*/ 4894665 h 5372388"/>
              <a:gd name="connsiteX1976" fmla="*/ 1289938 w 4990340"/>
              <a:gd name="connsiteY1976" fmla="*/ 4890466 h 5372388"/>
              <a:gd name="connsiteX1977" fmla="*/ 1285703 w 4990340"/>
              <a:gd name="connsiteY1977" fmla="*/ 4889217 h 5372388"/>
              <a:gd name="connsiteX1978" fmla="*/ 1308993 w 4990340"/>
              <a:gd name="connsiteY1978" fmla="*/ 4839139 h 5372388"/>
              <a:gd name="connsiteX1979" fmla="*/ 1320046 w 4990340"/>
              <a:gd name="connsiteY1979" fmla="*/ 4826846 h 5372388"/>
              <a:gd name="connsiteX1980" fmla="*/ 1346464 w 4990340"/>
              <a:gd name="connsiteY1980" fmla="*/ 4799815 h 5372388"/>
              <a:gd name="connsiteX1981" fmla="*/ 1374234 w 4990340"/>
              <a:gd name="connsiteY1981" fmla="*/ 4763277 h 5372388"/>
              <a:gd name="connsiteX1982" fmla="*/ 1318695 w 4990340"/>
              <a:gd name="connsiteY1982" fmla="*/ 4819172 h 5372388"/>
              <a:gd name="connsiteX1983" fmla="*/ 1318019 w 4990340"/>
              <a:gd name="connsiteY1983" fmla="*/ 4819731 h 5372388"/>
              <a:gd name="connsiteX1984" fmla="*/ 1324367 w 4990340"/>
              <a:gd name="connsiteY1984" fmla="*/ 4806079 h 5372388"/>
              <a:gd name="connsiteX1985" fmla="*/ 1444861 w 4990340"/>
              <a:gd name="connsiteY1985" fmla="*/ 4574085 h 5372388"/>
              <a:gd name="connsiteX1986" fmla="*/ 1424974 w 4990340"/>
              <a:gd name="connsiteY1986" fmla="*/ 4599305 h 5372388"/>
              <a:gd name="connsiteX1987" fmla="*/ 1427033 w 4990340"/>
              <a:gd name="connsiteY1987" fmla="*/ 4584633 h 5372388"/>
              <a:gd name="connsiteX1988" fmla="*/ 1480253 w 4990340"/>
              <a:gd name="connsiteY1988" fmla="*/ 4524314 h 5372388"/>
              <a:gd name="connsiteX1989" fmla="*/ 1435711 w 4990340"/>
              <a:gd name="connsiteY1989" fmla="*/ 4565545 h 5372388"/>
              <a:gd name="connsiteX1990" fmla="*/ 1437408 w 4990340"/>
              <a:gd name="connsiteY1990" fmla="*/ 4562039 h 5372388"/>
              <a:gd name="connsiteX1991" fmla="*/ 1469919 w 4990340"/>
              <a:gd name="connsiteY1991" fmla="*/ 4493953 h 5372388"/>
              <a:gd name="connsiteX1992" fmla="*/ 1470925 w 4990340"/>
              <a:gd name="connsiteY1992" fmla="*/ 4490275 h 5372388"/>
              <a:gd name="connsiteX1993" fmla="*/ 1426246 w 4990340"/>
              <a:gd name="connsiteY1993" fmla="*/ 4580628 h 5372388"/>
              <a:gd name="connsiteX1994" fmla="*/ 1437455 w 4990340"/>
              <a:gd name="connsiteY1994" fmla="*/ 4528555 h 5372388"/>
              <a:gd name="connsiteX1995" fmla="*/ 1434432 w 4990340"/>
              <a:gd name="connsiteY1995" fmla="*/ 4533209 h 5372388"/>
              <a:gd name="connsiteX1996" fmla="*/ 1401708 w 4990340"/>
              <a:gd name="connsiteY1996" fmla="*/ 4587012 h 5372388"/>
              <a:gd name="connsiteX1997" fmla="*/ 1394130 w 4990340"/>
              <a:gd name="connsiteY1997" fmla="*/ 4569326 h 5372388"/>
              <a:gd name="connsiteX1998" fmla="*/ 1381970 w 4990340"/>
              <a:gd name="connsiteY1998" fmla="*/ 4579463 h 5372388"/>
              <a:gd name="connsiteX1999" fmla="*/ 1411668 w 4990340"/>
              <a:gd name="connsiteY1999" fmla="*/ 4519178 h 5372388"/>
              <a:gd name="connsiteX2000" fmla="*/ 1446803 w 4990340"/>
              <a:gd name="connsiteY2000" fmla="*/ 4460122 h 5372388"/>
              <a:gd name="connsiteX2001" fmla="*/ 1441743 w 4990340"/>
              <a:gd name="connsiteY2001" fmla="*/ 4446096 h 5372388"/>
              <a:gd name="connsiteX2002" fmla="*/ 1445958 w 4990340"/>
              <a:gd name="connsiteY2002" fmla="*/ 4437225 h 5372388"/>
              <a:gd name="connsiteX2003" fmla="*/ 1442618 w 4990340"/>
              <a:gd name="connsiteY2003" fmla="*/ 4432752 h 5372388"/>
              <a:gd name="connsiteX2004" fmla="*/ 1441207 w 4990340"/>
              <a:gd name="connsiteY2004" fmla="*/ 4430578 h 5372388"/>
              <a:gd name="connsiteX2005" fmla="*/ 1463562 w 4990340"/>
              <a:gd name="connsiteY2005" fmla="*/ 4376683 h 5372388"/>
              <a:gd name="connsiteX2006" fmla="*/ 1450083 w 4990340"/>
              <a:gd name="connsiteY2006" fmla="*/ 4398395 h 5372388"/>
              <a:gd name="connsiteX2007" fmla="*/ 1435050 w 4990340"/>
              <a:gd name="connsiteY2007" fmla="*/ 4421910 h 5372388"/>
              <a:gd name="connsiteX2008" fmla="*/ 1390273 w 4990340"/>
              <a:gd name="connsiteY2008" fmla="*/ 4494764 h 5372388"/>
              <a:gd name="connsiteX2009" fmla="*/ 1295682 w 4990340"/>
              <a:gd name="connsiteY2009" fmla="*/ 4633151 h 5372388"/>
              <a:gd name="connsiteX2010" fmla="*/ 1373474 w 4990340"/>
              <a:gd name="connsiteY2010" fmla="*/ 4491485 h 5372388"/>
              <a:gd name="connsiteX2011" fmla="*/ 1406557 w 4990340"/>
              <a:gd name="connsiteY2011" fmla="*/ 4421658 h 5372388"/>
              <a:gd name="connsiteX2012" fmla="*/ 1404813 w 4990340"/>
              <a:gd name="connsiteY2012" fmla="*/ 4399105 h 5372388"/>
              <a:gd name="connsiteX2013" fmla="*/ 1446692 w 4990340"/>
              <a:gd name="connsiteY2013" fmla="*/ 4335388 h 5372388"/>
              <a:gd name="connsiteX2014" fmla="*/ 1430757 w 4990340"/>
              <a:gd name="connsiteY2014" fmla="*/ 4318905 h 5372388"/>
              <a:gd name="connsiteX2015" fmla="*/ 1475911 w 4990340"/>
              <a:gd name="connsiteY2015" fmla="*/ 4233254 h 5372388"/>
              <a:gd name="connsiteX2016" fmla="*/ 1474184 w 4990340"/>
              <a:gd name="connsiteY2016" fmla="*/ 4230743 h 5372388"/>
              <a:gd name="connsiteX2017" fmla="*/ 1473864 w 4990340"/>
              <a:gd name="connsiteY2017" fmla="*/ 4230279 h 5372388"/>
              <a:gd name="connsiteX2018" fmla="*/ 1473608 w 4990340"/>
              <a:gd name="connsiteY2018" fmla="*/ 4229907 h 5372388"/>
              <a:gd name="connsiteX2019" fmla="*/ 1474184 w 4990340"/>
              <a:gd name="connsiteY2019" fmla="*/ 4230743 h 5372388"/>
              <a:gd name="connsiteX2020" fmla="*/ 1475143 w 4990340"/>
              <a:gd name="connsiteY2020" fmla="*/ 4232138 h 5372388"/>
              <a:gd name="connsiteX2021" fmla="*/ 1475911 w 4990340"/>
              <a:gd name="connsiteY2021" fmla="*/ 4233254 h 5372388"/>
              <a:gd name="connsiteX2022" fmla="*/ 1431535 w 4990340"/>
              <a:gd name="connsiteY2022" fmla="*/ 4300014 h 5372388"/>
              <a:gd name="connsiteX2023" fmla="*/ 1359121 w 4990340"/>
              <a:gd name="connsiteY2023" fmla="*/ 4401669 h 5372388"/>
              <a:gd name="connsiteX2024" fmla="*/ 1393399 w 4990340"/>
              <a:gd name="connsiteY2024" fmla="*/ 4313561 h 5372388"/>
              <a:gd name="connsiteX2025" fmla="*/ 1354887 w 4990340"/>
              <a:gd name="connsiteY2025" fmla="*/ 4339904 h 5372388"/>
              <a:gd name="connsiteX2026" fmla="*/ 1387105 w 4990340"/>
              <a:gd name="connsiteY2026" fmla="*/ 4283281 h 5372388"/>
              <a:gd name="connsiteX2027" fmla="*/ 1419323 w 4990340"/>
              <a:gd name="connsiteY2027" fmla="*/ 4226657 h 5372388"/>
              <a:gd name="connsiteX2028" fmla="*/ 1390800 w 4990340"/>
              <a:gd name="connsiteY2028" fmla="*/ 4264597 h 5372388"/>
              <a:gd name="connsiteX2029" fmla="*/ 1386378 w 4990340"/>
              <a:gd name="connsiteY2029" fmla="*/ 4270945 h 5372388"/>
              <a:gd name="connsiteX2030" fmla="*/ 1384889 w 4990340"/>
              <a:gd name="connsiteY2030" fmla="*/ 4274800 h 5372388"/>
              <a:gd name="connsiteX2031" fmla="*/ 1373503 w 4990340"/>
              <a:gd name="connsiteY2031" fmla="*/ 4289272 h 5372388"/>
              <a:gd name="connsiteX2032" fmla="*/ 1371311 w 4990340"/>
              <a:gd name="connsiteY2032" fmla="*/ 4290352 h 5372388"/>
              <a:gd name="connsiteX2033" fmla="*/ 1369507 w 4990340"/>
              <a:gd name="connsiteY2033" fmla="*/ 4292189 h 5372388"/>
              <a:gd name="connsiteX2034" fmla="*/ 1369743 w 4990340"/>
              <a:gd name="connsiteY2034" fmla="*/ 4291125 h 5372388"/>
              <a:gd name="connsiteX2035" fmla="*/ 1359231 w 4990340"/>
              <a:gd name="connsiteY2035" fmla="*/ 4296308 h 5372388"/>
              <a:gd name="connsiteX2036" fmla="*/ 1348536 w 4990340"/>
              <a:gd name="connsiteY2036" fmla="*/ 4295255 h 5372388"/>
              <a:gd name="connsiteX2037" fmla="*/ 1347220 w 4990340"/>
              <a:gd name="connsiteY2037" fmla="*/ 4290899 h 5372388"/>
              <a:gd name="connsiteX2038" fmla="*/ 1328501 w 4990340"/>
              <a:gd name="connsiteY2038" fmla="*/ 4310478 h 5372388"/>
              <a:gd name="connsiteX2039" fmla="*/ 1288885 w 4990340"/>
              <a:gd name="connsiteY2039" fmla="*/ 4345238 h 5372388"/>
              <a:gd name="connsiteX2040" fmla="*/ 1293183 w 4990340"/>
              <a:gd name="connsiteY2040" fmla="*/ 4339659 h 5372388"/>
              <a:gd name="connsiteX2041" fmla="*/ 1231956 w 4990340"/>
              <a:gd name="connsiteY2041" fmla="*/ 4401560 h 5372388"/>
              <a:gd name="connsiteX2042" fmla="*/ 1151555 w 4990340"/>
              <a:gd name="connsiteY2042" fmla="*/ 4479428 h 5372388"/>
              <a:gd name="connsiteX2043" fmla="*/ 1241776 w 4990340"/>
              <a:gd name="connsiteY2043" fmla="*/ 4384230 h 5372388"/>
              <a:gd name="connsiteX2044" fmla="*/ 1270968 w 4990340"/>
              <a:gd name="connsiteY2044" fmla="*/ 4351246 h 5372388"/>
              <a:gd name="connsiteX2045" fmla="*/ 1265036 w 4990340"/>
              <a:gd name="connsiteY2045" fmla="*/ 4350559 h 5372388"/>
              <a:gd name="connsiteX2046" fmla="*/ 1263468 w 4990340"/>
              <a:gd name="connsiteY2046" fmla="*/ 4351532 h 5372388"/>
              <a:gd name="connsiteX2047" fmla="*/ 1253894 w 4990340"/>
              <a:gd name="connsiteY2047" fmla="*/ 4361554 h 5372388"/>
              <a:gd name="connsiteX2048" fmla="*/ 1256781 w 4990340"/>
              <a:gd name="connsiteY2048" fmla="*/ 4356396 h 5372388"/>
              <a:gd name="connsiteX2049" fmla="*/ 1257429 w 4990340"/>
              <a:gd name="connsiteY2049" fmla="*/ 4355279 h 5372388"/>
              <a:gd name="connsiteX2050" fmla="*/ 1254654 w 4990340"/>
              <a:gd name="connsiteY2050" fmla="*/ 4357001 h 5372388"/>
              <a:gd name="connsiteX2051" fmla="*/ 1237273 w 4990340"/>
              <a:gd name="connsiteY2051" fmla="*/ 4372974 h 5372388"/>
              <a:gd name="connsiteX2052" fmla="*/ 1080209 w 4990340"/>
              <a:gd name="connsiteY2052" fmla="*/ 4534873 h 5372388"/>
              <a:gd name="connsiteX2053" fmla="*/ 1062318 w 4990340"/>
              <a:gd name="connsiteY2053" fmla="*/ 4550657 h 5372388"/>
              <a:gd name="connsiteX2054" fmla="*/ 1029835 w 4990340"/>
              <a:gd name="connsiteY2054" fmla="*/ 4637616 h 5372388"/>
              <a:gd name="connsiteX2055" fmla="*/ 975529 w 4990340"/>
              <a:gd name="connsiteY2055" fmla="*/ 4750427 h 5372388"/>
              <a:gd name="connsiteX2056" fmla="*/ 778034 w 4990340"/>
              <a:gd name="connsiteY2056" fmla="*/ 5153035 h 5372388"/>
              <a:gd name="connsiteX2057" fmla="*/ 750413 w 4990340"/>
              <a:gd name="connsiteY2057" fmla="*/ 5209342 h 5372388"/>
              <a:gd name="connsiteX2058" fmla="*/ 736275 w 4990340"/>
              <a:gd name="connsiteY2058" fmla="*/ 5211672 h 5372388"/>
              <a:gd name="connsiteX2059" fmla="*/ 711674 w 4990340"/>
              <a:gd name="connsiteY2059" fmla="*/ 5210240 h 5372388"/>
              <a:gd name="connsiteX2060" fmla="*/ 758814 w 4990340"/>
              <a:gd name="connsiteY2060" fmla="*/ 5100294 h 5372388"/>
              <a:gd name="connsiteX2061" fmla="*/ 807919 w 4990340"/>
              <a:gd name="connsiteY2061" fmla="*/ 4942081 h 5372388"/>
              <a:gd name="connsiteX2062" fmla="*/ 843958 w 4990340"/>
              <a:gd name="connsiteY2062" fmla="*/ 4858170 h 5372388"/>
              <a:gd name="connsiteX2063" fmla="*/ 849934 w 4990340"/>
              <a:gd name="connsiteY2063" fmla="*/ 4857169 h 5372388"/>
              <a:gd name="connsiteX2064" fmla="*/ 857405 w 4990340"/>
              <a:gd name="connsiteY2064" fmla="*/ 4855917 h 5372388"/>
              <a:gd name="connsiteX2065" fmla="*/ 859895 w 4990340"/>
              <a:gd name="connsiteY2065" fmla="*/ 4855499 h 5372388"/>
              <a:gd name="connsiteX2066" fmla="*/ 861886 w 4990340"/>
              <a:gd name="connsiteY2066" fmla="*/ 4855165 h 5372388"/>
              <a:gd name="connsiteX2067" fmla="*/ 857405 w 4990340"/>
              <a:gd name="connsiteY2067" fmla="*/ 4855917 h 5372388"/>
              <a:gd name="connsiteX2068" fmla="*/ 843958 w 4990340"/>
              <a:gd name="connsiteY2068" fmla="*/ 4858170 h 5372388"/>
              <a:gd name="connsiteX2069" fmla="*/ 807919 w 4990340"/>
              <a:gd name="connsiteY2069" fmla="*/ 4942081 h 5372388"/>
              <a:gd name="connsiteX2070" fmla="*/ 713267 w 4990340"/>
              <a:gd name="connsiteY2070" fmla="*/ 5117911 h 5372388"/>
              <a:gd name="connsiteX2071" fmla="*/ 683016 w 4990340"/>
              <a:gd name="connsiteY2071" fmla="*/ 5184004 h 5372388"/>
              <a:gd name="connsiteX2072" fmla="*/ 661737 w 4990340"/>
              <a:gd name="connsiteY2072" fmla="*/ 5176444 h 5372388"/>
              <a:gd name="connsiteX2073" fmla="*/ 656209 w 4990340"/>
              <a:gd name="connsiteY2073" fmla="*/ 5162693 h 5372388"/>
              <a:gd name="connsiteX2074" fmla="*/ 887487 w 4990340"/>
              <a:gd name="connsiteY2074" fmla="*/ 4623995 h 5372388"/>
              <a:gd name="connsiteX2075" fmla="*/ 991827 w 4990340"/>
              <a:gd name="connsiteY2075" fmla="*/ 4353066 h 5372388"/>
              <a:gd name="connsiteX2076" fmla="*/ 986205 w 4990340"/>
              <a:gd name="connsiteY2076" fmla="*/ 4358765 h 5372388"/>
              <a:gd name="connsiteX2077" fmla="*/ 960629 w 4990340"/>
              <a:gd name="connsiteY2077" fmla="*/ 4356081 h 5372388"/>
              <a:gd name="connsiteX2078" fmla="*/ 952314 w 4990340"/>
              <a:gd name="connsiteY2078" fmla="*/ 4367363 h 5372388"/>
              <a:gd name="connsiteX2079" fmla="*/ 883711 w 4990340"/>
              <a:gd name="connsiteY2079" fmla="*/ 4540401 h 5372388"/>
              <a:gd name="connsiteX2080" fmla="*/ 758962 w 4990340"/>
              <a:gd name="connsiteY2080" fmla="*/ 4815393 h 5372388"/>
              <a:gd name="connsiteX2081" fmla="*/ 800354 w 4990340"/>
              <a:gd name="connsiteY2081" fmla="*/ 4704842 h 5372388"/>
              <a:gd name="connsiteX2082" fmla="*/ 819421 w 4990340"/>
              <a:gd name="connsiteY2082" fmla="*/ 4657901 h 5372388"/>
              <a:gd name="connsiteX2083" fmla="*/ 832461 w 4990340"/>
              <a:gd name="connsiteY2083" fmla="*/ 4630117 h 5372388"/>
              <a:gd name="connsiteX2084" fmla="*/ 833244 w 4990340"/>
              <a:gd name="connsiteY2084" fmla="*/ 4623876 h 5372388"/>
              <a:gd name="connsiteX2085" fmla="*/ 850705 w 4990340"/>
              <a:gd name="connsiteY2085" fmla="*/ 4580888 h 5372388"/>
              <a:gd name="connsiteX2086" fmla="*/ 884253 w 4990340"/>
              <a:gd name="connsiteY2086" fmla="*/ 4492926 h 5372388"/>
              <a:gd name="connsiteX2087" fmla="*/ 872291 w 4990340"/>
              <a:gd name="connsiteY2087" fmla="*/ 4501305 h 5372388"/>
              <a:gd name="connsiteX2088" fmla="*/ 878344 w 4990340"/>
              <a:gd name="connsiteY2088" fmla="*/ 4489131 h 5372388"/>
              <a:gd name="connsiteX2089" fmla="*/ 904145 w 4990340"/>
              <a:gd name="connsiteY2089" fmla="*/ 4438056 h 5372388"/>
              <a:gd name="connsiteX2090" fmla="*/ 905294 w 4990340"/>
              <a:gd name="connsiteY2090" fmla="*/ 4434134 h 5372388"/>
              <a:gd name="connsiteX2091" fmla="*/ 975207 w 4990340"/>
              <a:gd name="connsiteY2091" fmla="*/ 4293035 h 5372388"/>
              <a:gd name="connsiteX2092" fmla="*/ 1004334 w 4990340"/>
              <a:gd name="connsiteY2092" fmla="*/ 4236153 h 5372388"/>
              <a:gd name="connsiteX2093" fmla="*/ 1002216 w 4990340"/>
              <a:gd name="connsiteY2093" fmla="*/ 4241495 h 5372388"/>
              <a:gd name="connsiteX2094" fmla="*/ 1005325 w 4990340"/>
              <a:gd name="connsiteY2094" fmla="*/ 4235283 h 5372388"/>
              <a:gd name="connsiteX2095" fmla="*/ 1016239 w 4990340"/>
              <a:gd name="connsiteY2095" fmla="*/ 4215637 h 5372388"/>
              <a:gd name="connsiteX2096" fmla="*/ 1028377 w 4990340"/>
              <a:gd name="connsiteY2096" fmla="*/ 4192516 h 5372388"/>
              <a:gd name="connsiteX2097" fmla="*/ 1029290 w 4990340"/>
              <a:gd name="connsiteY2097" fmla="*/ 4187411 h 5372388"/>
              <a:gd name="connsiteX2098" fmla="*/ 1038958 w 4990340"/>
              <a:gd name="connsiteY2098" fmla="*/ 4168532 h 5372388"/>
              <a:gd name="connsiteX2099" fmla="*/ 1037318 w 4990340"/>
              <a:gd name="connsiteY2099" fmla="*/ 4169138 h 5372388"/>
              <a:gd name="connsiteX2100" fmla="*/ 1029186 w 4990340"/>
              <a:gd name="connsiteY2100" fmla="*/ 4179864 h 5372388"/>
              <a:gd name="connsiteX2101" fmla="*/ 1021320 w 4990340"/>
              <a:gd name="connsiteY2101" fmla="*/ 4190589 h 5372388"/>
              <a:gd name="connsiteX2102" fmla="*/ 1019445 w 4990340"/>
              <a:gd name="connsiteY2102" fmla="*/ 4192279 h 5372388"/>
              <a:gd name="connsiteX2103" fmla="*/ 1012843 w 4990340"/>
              <a:gd name="connsiteY2103" fmla="*/ 4204672 h 5372388"/>
              <a:gd name="connsiteX2104" fmla="*/ 920951 w 4990340"/>
              <a:gd name="connsiteY2104" fmla="*/ 4380692 h 5372388"/>
              <a:gd name="connsiteX2105" fmla="*/ 938093 w 4990340"/>
              <a:gd name="connsiteY2105" fmla="*/ 4322178 h 5372388"/>
              <a:gd name="connsiteX2106" fmla="*/ 950613 w 4990340"/>
              <a:gd name="connsiteY2106" fmla="*/ 4292859 h 5372388"/>
              <a:gd name="connsiteX2107" fmla="*/ 963610 w 4990340"/>
              <a:gd name="connsiteY2107" fmla="*/ 4261972 h 5372388"/>
              <a:gd name="connsiteX2108" fmla="*/ 951118 w 4990340"/>
              <a:gd name="connsiteY2108" fmla="*/ 4264802 h 5372388"/>
              <a:gd name="connsiteX2109" fmla="*/ 947119 w 4990340"/>
              <a:gd name="connsiteY2109" fmla="*/ 4265983 h 5372388"/>
              <a:gd name="connsiteX2110" fmla="*/ 925423 w 4990340"/>
              <a:gd name="connsiteY2110" fmla="*/ 4295638 h 5372388"/>
              <a:gd name="connsiteX2111" fmla="*/ 916203 w 4990340"/>
              <a:gd name="connsiteY2111" fmla="*/ 4319919 h 5372388"/>
              <a:gd name="connsiteX2112" fmla="*/ 842660 w 4990340"/>
              <a:gd name="connsiteY2112" fmla="*/ 4492231 h 5372388"/>
              <a:gd name="connsiteX2113" fmla="*/ 787491 w 4990340"/>
              <a:gd name="connsiteY2113" fmla="*/ 4510512 h 5372388"/>
              <a:gd name="connsiteX2114" fmla="*/ 780619 w 4990340"/>
              <a:gd name="connsiteY2114" fmla="*/ 4523202 h 5372388"/>
              <a:gd name="connsiteX2115" fmla="*/ 777964 w 4990340"/>
              <a:gd name="connsiteY2115" fmla="*/ 4537696 h 5372388"/>
              <a:gd name="connsiteX2116" fmla="*/ 768183 w 4990340"/>
              <a:gd name="connsiteY2116" fmla="*/ 4553133 h 5372388"/>
              <a:gd name="connsiteX2117" fmla="*/ 763303 w 4990340"/>
              <a:gd name="connsiteY2117" fmla="*/ 4553290 h 5372388"/>
              <a:gd name="connsiteX2118" fmla="*/ 762360 w 4990340"/>
              <a:gd name="connsiteY2118" fmla="*/ 4562322 h 5372388"/>
              <a:gd name="connsiteX2119" fmla="*/ 768183 w 4990340"/>
              <a:gd name="connsiteY2119" fmla="*/ 4553133 h 5372388"/>
              <a:gd name="connsiteX2120" fmla="*/ 775178 w 4990340"/>
              <a:gd name="connsiteY2120" fmla="*/ 4552908 h 5372388"/>
              <a:gd name="connsiteX2121" fmla="*/ 724786 w 4990340"/>
              <a:gd name="connsiteY2121" fmla="*/ 4601032 h 5372388"/>
              <a:gd name="connsiteX2122" fmla="*/ 809356 w 4990340"/>
              <a:gd name="connsiteY2122" fmla="*/ 4409340 h 5372388"/>
              <a:gd name="connsiteX2123" fmla="*/ 816363 w 4990340"/>
              <a:gd name="connsiteY2123" fmla="*/ 4373989 h 5372388"/>
              <a:gd name="connsiteX2124" fmla="*/ 765163 w 4990340"/>
              <a:gd name="connsiteY2124" fmla="*/ 4473804 h 5372388"/>
              <a:gd name="connsiteX2125" fmla="*/ 757380 w 4990340"/>
              <a:gd name="connsiteY2125" fmla="*/ 4479768 h 5372388"/>
              <a:gd name="connsiteX2126" fmla="*/ 740003 w 4990340"/>
              <a:gd name="connsiteY2126" fmla="*/ 4494812 h 5372388"/>
              <a:gd name="connsiteX2127" fmla="*/ 757374 w 4990340"/>
              <a:gd name="connsiteY2127" fmla="*/ 4454466 h 5372388"/>
              <a:gd name="connsiteX2128" fmla="*/ 773715 w 4990340"/>
              <a:gd name="connsiteY2128" fmla="*/ 4422599 h 5372388"/>
              <a:gd name="connsiteX2129" fmla="*/ 773715 w 4990340"/>
              <a:gd name="connsiteY2129" fmla="*/ 4422599 h 5372388"/>
              <a:gd name="connsiteX2130" fmla="*/ 757374 w 4990340"/>
              <a:gd name="connsiteY2130" fmla="*/ 4454466 h 5372388"/>
              <a:gd name="connsiteX2131" fmla="*/ 735024 w 4990340"/>
              <a:gd name="connsiteY2131" fmla="*/ 4490519 h 5372388"/>
              <a:gd name="connsiteX2132" fmla="*/ 727564 w 4990340"/>
              <a:gd name="connsiteY2132" fmla="*/ 4483451 h 5372388"/>
              <a:gd name="connsiteX2133" fmla="*/ 733981 w 4990340"/>
              <a:gd name="connsiteY2133" fmla="*/ 4480884 h 5372388"/>
              <a:gd name="connsiteX2134" fmla="*/ 727564 w 4990340"/>
              <a:gd name="connsiteY2134" fmla="*/ 4483451 h 5372388"/>
              <a:gd name="connsiteX2135" fmla="*/ 717184 w 4990340"/>
              <a:gd name="connsiteY2135" fmla="*/ 4493891 h 5372388"/>
              <a:gd name="connsiteX2136" fmla="*/ 734591 w 4990340"/>
              <a:gd name="connsiteY2136" fmla="*/ 4456463 h 5372388"/>
              <a:gd name="connsiteX2137" fmla="*/ 741759 w 4990340"/>
              <a:gd name="connsiteY2137" fmla="*/ 4445784 h 5372388"/>
              <a:gd name="connsiteX2138" fmla="*/ 746327 w 4990340"/>
              <a:gd name="connsiteY2138" fmla="*/ 4441584 h 5372388"/>
              <a:gd name="connsiteX2139" fmla="*/ 742091 w 4990340"/>
              <a:gd name="connsiteY2139" fmla="*/ 4440335 h 5372388"/>
              <a:gd name="connsiteX2140" fmla="*/ 765381 w 4990340"/>
              <a:gd name="connsiteY2140" fmla="*/ 4390258 h 5372388"/>
              <a:gd name="connsiteX2141" fmla="*/ 776435 w 4990340"/>
              <a:gd name="connsiteY2141" fmla="*/ 4377965 h 5372388"/>
              <a:gd name="connsiteX2142" fmla="*/ 802853 w 4990340"/>
              <a:gd name="connsiteY2142" fmla="*/ 4350933 h 5372388"/>
              <a:gd name="connsiteX2143" fmla="*/ 807885 w 4990340"/>
              <a:gd name="connsiteY2143" fmla="*/ 4345589 h 5372388"/>
              <a:gd name="connsiteX2144" fmla="*/ 807569 w 4990340"/>
              <a:gd name="connsiteY2144" fmla="*/ 4344746 h 5372388"/>
              <a:gd name="connsiteX2145" fmla="*/ 805154 w 4990340"/>
              <a:gd name="connsiteY2145" fmla="*/ 4338329 h 5372388"/>
              <a:gd name="connsiteX2146" fmla="*/ 800445 w 4990340"/>
              <a:gd name="connsiteY2146" fmla="*/ 4343306 h 5372388"/>
              <a:gd name="connsiteX2147" fmla="*/ 775084 w 4990340"/>
              <a:gd name="connsiteY2147" fmla="*/ 4370290 h 5372388"/>
              <a:gd name="connsiteX2148" fmla="*/ 774407 w 4990340"/>
              <a:gd name="connsiteY2148" fmla="*/ 4370849 h 5372388"/>
              <a:gd name="connsiteX2149" fmla="*/ 780756 w 4990340"/>
              <a:gd name="connsiteY2149" fmla="*/ 4357197 h 5372388"/>
              <a:gd name="connsiteX2150" fmla="*/ 799102 w 4990340"/>
              <a:gd name="connsiteY2150" fmla="*/ 4319623 h 5372388"/>
              <a:gd name="connsiteX2151" fmla="*/ 798444 w 4990340"/>
              <a:gd name="connsiteY2151" fmla="*/ 4317169 h 5372388"/>
              <a:gd name="connsiteX2152" fmla="*/ 819812 w 4990340"/>
              <a:gd name="connsiteY2152" fmla="*/ 4213921 h 5372388"/>
              <a:gd name="connsiteX2153" fmla="*/ 840942 w 4990340"/>
              <a:gd name="connsiteY2153" fmla="*/ 4131574 h 5372388"/>
              <a:gd name="connsiteX2154" fmla="*/ 838358 w 4990340"/>
              <a:gd name="connsiteY2154" fmla="*/ 4130581 h 5372388"/>
              <a:gd name="connsiteX2155" fmla="*/ 839863 w 4990340"/>
              <a:gd name="connsiteY2155" fmla="*/ 4117699 h 5372388"/>
              <a:gd name="connsiteX2156" fmla="*/ 848569 w 4990340"/>
              <a:gd name="connsiteY2156" fmla="*/ 4101855 h 5372388"/>
              <a:gd name="connsiteX2157" fmla="*/ 850133 w 4990340"/>
              <a:gd name="connsiteY2157" fmla="*/ 4095760 h 5372388"/>
              <a:gd name="connsiteX2158" fmla="*/ 891587 w 4990340"/>
              <a:gd name="connsiteY2158" fmla="*/ 3988479 h 5372388"/>
              <a:gd name="connsiteX2159" fmla="*/ 892131 w 4990340"/>
              <a:gd name="connsiteY2159" fmla="*/ 3987089 h 5372388"/>
              <a:gd name="connsiteX2160" fmla="*/ 889775 w 4990340"/>
              <a:gd name="connsiteY2160" fmla="*/ 3986204 h 5372388"/>
              <a:gd name="connsiteX2161" fmla="*/ 886186 w 4990340"/>
              <a:gd name="connsiteY2161" fmla="*/ 3982565 h 5372388"/>
              <a:gd name="connsiteX2162" fmla="*/ 882880 w 4990340"/>
              <a:gd name="connsiteY2162" fmla="*/ 3988568 h 5372388"/>
              <a:gd name="connsiteX2163" fmla="*/ 875248 w 4990340"/>
              <a:gd name="connsiteY2163" fmla="*/ 4007914 h 5372388"/>
              <a:gd name="connsiteX2164" fmla="*/ 852860 w 4990340"/>
              <a:gd name="connsiteY2164" fmla="*/ 4083637 h 5372388"/>
              <a:gd name="connsiteX2165" fmla="*/ 829037 w 4990340"/>
              <a:gd name="connsiteY2165" fmla="*/ 4099081 h 5372388"/>
              <a:gd name="connsiteX2166" fmla="*/ 783763 w 4990340"/>
              <a:gd name="connsiteY2166" fmla="*/ 4194681 h 5372388"/>
              <a:gd name="connsiteX2167" fmla="*/ 699813 w 4990340"/>
              <a:gd name="connsiteY2167" fmla="*/ 4401885 h 5372388"/>
              <a:gd name="connsiteX2168" fmla="*/ 768047 w 4990340"/>
              <a:gd name="connsiteY2168" fmla="*/ 4176380 h 5372388"/>
              <a:gd name="connsiteX2169" fmla="*/ 771752 w 4990340"/>
              <a:gd name="connsiteY2169" fmla="*/ 4157007 h 5372388"/>
              <a:gd name="connsiteX2170" fmla="*/ 752070 w 4990340"/>
              <a:gd name="connsiteY2170" fmla="*/ 4184268 h 5372388"/>
              <a:gd name="connsiteX2171" fmla="*/ 769215 w 4990340"/>
              <a:gd name="connsiteY2171" fmla="*/ 4147172 h 5372388"/>
              <a:gd name="connsiteX2172" fmla="*/ 785393 w 4990340"/>
              <a:gd name="connsiteY2172" fmla="*/ 4119108 h 5372388"/>
              <a:gd name="connsiteX2173" fmla="*/ 807687 w 4990340"/>
              <a:gd name="connsiteY2173" fmla="*/ 4063897 h 5372388"/>
              <a:gd name="connsiteX2174" fmla="*/ 823188 w 4990340"/>
              <a:gd name="connsiteY2174" fmla="*/ 3973302 h 5372388"/>
              <a:gd name="connsiteX2175" fmla="*/ 778564 w 4990340"/>
              <a:gd name="connsiteY2175" fmla="*/ 4074469 h 5372388"/>
              <a:gd name="connsiteX2176" fmla="*/ 760804 w 4990340"/>
              <a:gd name="connsiteY2176" fmla="*/ 4079138 h 5372388"/>
              <a:gd name="connsiteX2177" fmla="*/ 727813 w 4990340"/>
              <a:gd name="connsiteY2177" fmla="*/ 4168877 h 5372388"/>
              <a:gd name="connsiteX2178" fmla="*/ 689567 w 4990340"/>
              <a:gd name="connsiteY2178" fmla="*/ 4252822 h 5372388"/>
              <a:gd name="connsiteX2179" fmla="*/ 690692 w 4990340"/>
              <a:gd name="connsiteY2179" fmla="*/ 4229808 h 5372388"/>
              <a:gd name="connsiteX2180" fmla="*/ 653912 w 4990340"/>
              <a:gd name="connsiteY2180" fmla="*/ 4278023 h 5372388"/>
              <a:gd name="connsiteX2181" fmla="*/ 653863 w 4990340"/>
              <a:gd name="connsiteY2181" fmla="*/ 4277033 h 5372388"/>
              <a:gd name="connsiteX2182" fmla="*/ 568829 w 4990340"/>
              <a:gd name="connsiteY2182" fmla="*/ 4463967 h 5372388"/>
              <a:gd name="connsiteX2183" fmla="*/ 467083 w 4990340"/>
              <a:gd name="connsiteY2183" fmla="*/ 4695788 h 5372388"/>
              <a:gd name="connsiteX2184" fmla="*/ 390595 w 4990340"/>
              <a:gd name="connsiteY2184" fmla="*/ 4866188 h 5372388"/>
              <a:gd name="connsiteX2185" fmla="*/ 375656 w 4990340"/>
              <a:gd name="connsiteY2185" fmla="*/ 4852289 h 5372388"/>
              <a:gd name="connsiteX2186" fmla="*/ 371565 w 4990340"/>
              <a:gd name="connsiteY2186" fmla="*/ 4848016 h 5372388"/>
              <a:gd name="connsiteX2187" fmla="*/ 481895 w 4990340"/>
              <a:gd name="connsiteY2187" fmla="*/ 4571878 h 5372388"/>
              <a:gd name="connsiteX2188" fmla="*/ 586993 w 4990340"/>
              <a:gd name="connsiteY2188" fmla="*/ 4311248 h 5372388"/>
              <a:gd name="connsiteX2189" fmla="*/ 585557 w 4990340"/>
              <a:gd name="connsiteY2189" fmla="*/ 4308806 h 5372388"/>
              <a:gd name="connsiteX2190" fmla="*/ 575009 w 4990340"/>
              <a:gd name="connsiteY2190" fmla="*/ 4335807 h 5372388"/>
              <a:gd name="connsiteX2191" fmla="*/ 505789 w 4990340"/>
              <a:gd name="connsiteY2191" fmla="*/ 4501284 h 5372388"/>
              <a:gd name="connsiteX2192" fmla="*/ 401048 w 4990340"/>
              <a:gd name="connsiteY2192" fmla="*/ 4718546 h 5372388"/>
              <a:gd name="connsiteX2193" fmla="*/ 386401 w 4990340"/>
              <a:gd name="connsiteY2193" fmla="*/ 4748931 h 5372388"/>
              <a:gd name="connsiteX2194" fmla="*/ 380493 w 4990340"/>
              <a:gd name="connsiteY2194" fmla="*/ 4750464 h 5372388"/>
              <a:gd name="connsiteX2195" fmla="*/ 370547 w 4990340"/>
              <a:gd name="connsiteY2195" fmla="*/ 4750226 h 5372388"/>
              <a:gd name="connsiteX2196" fmla="*/ 396380 w 4990340"/>
              <a:gd name="connsiteY2196" fmla="*/ 4691040 h 5372388"/>
              <a:gd name="connsiteX2197" fmla="*/ 425913 w 4990340"/>
              <a:gd name="connsiteY2197" fmla="*/ 4606264 h 5372388"/>
              <a:gd name="connsiteX2198" fmla="*/ 445654 w 4990340"/>
              <a:gd name="connsiteY2198" fmla="*/ 4561091 h 5372388"/>
              <a:gd name="connsiteX2199" fmla="*/ 445654 w 4990340"/>
              <a:gd name="connsiteY2199" fmla="*/ 4561091 h 5372388"/>
              <a:gd name="connsiteX2200" fmla="*/ 425913 w 4990340"/>
              <a:gd name="connsiteY2200" fmla="*/ 4606264 h 5372388"/>
              <a:gd name="connsiteX2201" fmla="*/ 376744 w 4990340"/>
              <a:gd name="connsiteY2201" fmla="*/ 4701325 h 5372388"/>
              <a:gd name="connsiteX2202" fmla="*/ 360435 w 4990340"/>
              <a:gd name="connsiteY2202" fmla="*/ 4736947 h 5372388"/>
              <a:gd name="connsiteX2203" fmla="*/ 352211 w 4990340"/>
              <a:gd name="connsiteY2203" fmla="*/ 4733395 h 5372388"/>
              <a:gd name="connsiteX2204" fmla="*/ 350783 w 4990340"/>
              <a:gd name="connsiteY2204" fmla="*/ 4726234 h 5372388"/>
              <a:gd name="connsiteX2205" fmla="*/ 477479 w 4990340"/>
              <a:gd name="connsiteY2205" fmla="*/ 4436231 h 5372388"/>
              <a:gd name="connsiteX2206" fmla="*/ 543130 w 4990340"/>
              <a:gd name="connsiteY2206" fmla="*/ 4273766 h 5372388"/>
              <a:gd name="connsiteX2207" fmla="*/ 542664 w 4990340"/>
              <a:gd name="connsiteY2207" fmla="*/ 4273447 h 5372388"/>
              <a:gd name="connsiteX2208" fmla="*/ 525363 w 4990340"/>
              <a:gd name="connsiteY2208" fmla="*/ 4252740 h 5372388"/>
              <a:gd name="connsiteX2209" fmla="*/ 524062 w 4990340"/>
              <a:gd name="connsiteY2209" fmla="*/ 4245493 h 5372388"/>
              <a:gd name="connsiteX2210" fmla="*/ 518072 w 4990340"/>
              <a:gd name="connsiteY2210" fmla="*/ 4249977 h 5372388"/>
              <a:gd name="connsiteX2211" fmla="*/ 467114 w 4990340"/>
              <a:gd name="connsiteY2211" fmla="*/ 4367442 h 5372388"/>
              <a:gd name="connsiteX2212" fmla="*/ 443516 w 4990340"/>
              <a:gd name="connsiteY2212" fmla="*/ 4378284 h 5372388"/>
              <a:gd name="connsiteX2213" fmla="*/ 439951 w 4990340"/>
              <a:gd name="connsiteY2213" fmla="*/ 4385147 h 5372388"/>
              <a:gd name="connsiteX2214" fmla="*/ 437997 w 4990340"/>
              <a:gd name="connsiteY2214" fmla="*/ 4392873 h 5372388"/>
              <a:gd name="connsiteX2215" fmla="*/ 433080 w 4990340"/>
              <a:gd name="connsiteY2215" fmla="*/ 4401251 h 5372388"/>
              <a:gd name="connsiteX2216" fmla="*/ 431080 w 4990340"/>
              <a:gd name="connsiteY2216" fmla="*/ 4401437 h 5372388"/>
              <a:gd name="connsiteX2217" fmla="*/ 430153 w 4990340"/>
              <a:gd name="connsiteY2217" fmla="*/ 4406237 h 5372388"/>
              <a:gd name="connsiteX2218" fmla="*/ 433080 w 4990340"/>
              <a:gd name="connsiteY2218" fmla="*/ 4401251 h 5372388"/>
              <a:gd name="connsiteX2219" fmla="*/ 435947 w 4990340"/>
              <a:gd name="connsiteY2219" fmla="*/ 4400984 h 5372388"/>
              <a:gd name="connsiteX2220" fmla="*/ 412502 w 4990340"/>
              <a:gd name="connsiteY2220" fmla="*/ 4427519 h 5372388"/>
              <a:gd name="connsiteX2221" fmla="*/ 463729 w 4990340"/>
              <a:gd name="connsiteY2221" fmla="*/ 4304530 h 5372388"/>
              <a:gd name="connsiteX2222" fmla="*/ 459601 w 4990340"/>
              <a:gd name="connsiteY2222" fmla="*/ 4275725 h 5372388"/>
              <a:gd name="connsiteX2223" fmla="*/ 493987 w 4990340"/>
              <a:gd name="connsiteY2223" fmla="*/ 4157448 h 5372388"/>
              <a:gd name="connsiteX2224" fmla="*/ 559161 w 4990340"/>
              <a:gd name="connsiteY2224" fmla="*/ 3994541 h 5372388"/>
              <a:gd name="connsiteX2225" fmla="*/ 552309 w 4990340"/>
              <a:gd name="connsiteY2225" fmla="*/ 3993702 h 5372388"/>
              <a:gd name="connsiteX2226" fmla="*/ 551163 w 4990340"/>
              <a:gd name="connsiteY2226" fmla="*/ 3994173 h 5372388"/>
              <a:gd name="connsiteX2227" fmla="*/ 551152 w 4990340"/>
              <a:gd name="connsiteY2227" fmla="*/ 3994190 h 5372388"/>
              <a:gd name="connsiteX2228" fmla="*/ 549028 w 4990340"/>
              <a:gd name="connsiteY2228" fmla="*/ 3995763 h 5372388"/>
              <a:gd name="connsiteX2229" fmla="*/ 544166 w 4990340"/>
              <a:gd name="connsiteY2229" fmla="*/ 3998079 h 5372388"/>
              <a:gd name="connsiteX2230" fmla="*/ 544655 w 4990340"/>
              <a:gd name="connsiteY2230" fmla="*/ 3996844 h 5372388"/>
              <a:gd name="connsiteX2231" fmla="*/ 541922 w 4990340"/>
              <a:gd name="connsiteY2231" fmla="*/ 3997967 h 5372388"/>
              <a:gd name="connsiteX2232" fmla="*/ 524244 w 4990340"/>
              <a:gd name="connsiteY2232" fmla="*/ 4010366 h 5372388"/>
              <a:gd name="connsiteX2233" fmla="*/ 499026 w 4990340"/>
              <a:gd name="connsiteY2233" fmla="*/ 4054347 h 5372388"/>
              <a:gd name="connsiteX2234" fmla="*/ 461321 w 4990340"/>
              <a:gd name="connsiteY2234" fmla="*/ 4127248 h 5372388"/>
              <a:gd name="connsiteX2235" fmla="*/ 416742 w 4990340"/>
              <a:gd name="connsiteY2235" fmla="*/ 4227492 h 5372388"/>
              <a:gd name="connsiteX2236" fmla="*/ 301706 w 4990340"/>
              <a:gd name="connsiteY2236" fmla="*/ 4483121 h 5372388"/>
              <a:gd name="connsiteX2237" fmla="*/ 260272 w 4990340"/>
              <a:gd name="connsiteY2237" fmla="*/ 4574924 h 5372388"/>
              <a:gd name="connsiteX2238" fmla="*/ 255014 w 4990340"/>
              <a:gd name="connsiteY2238" fmla="*/ 4567884 h 5372388"/>
              <a:gd name="connsiteX2239" fmla="*/ 253602 w 4990340"/>
              <a:gd name="connsiteY2239" fmla="*/ 4565710 h 5372388"/>
              <a:gd name="connsiteX2240" fmla="*/ 315193 w 4990340"/>
              <a:gd name="connsiteY2240" fmla="*/ 4417227 h 5372388"/>
              <a:gd name="connsiteX2241" fmla="*/ 373718 w 4990340"/>
              <a:gd name="connsiteY2241" fmla="*/ 4277064 h 5372388"/>
              <a:gd name="connsiteX2242" fmla="*/ 352099 w 4990340"/>
              <a:gd name="connsiteY2242" fmla="*/ 4247403 h 5372388"/>
              <a:gd name="connsiteX2243" fmla="*/ 372919 w 4990340"/>
              <a:gd name="connsiteY2243" fmla="*/ 4180137 h 5372388"/>
              <a:gd name="connsiteX2244" fmla="*/ 387339 w 4990340"/>
              <a:gd name="connsiteY2244" fmla="*/ 4111636 h 5372388"/>
              <a:gd name="connsiteX2245" fmla="*/ 466954 w 4990340"/>
              <a:gd name="connsiteY2245" fmla="*/ 3898683 h 5372388"/>
              <a:gd name="connsiteX2246" fmla="*/ 493298 w 4990340"/>
              <a:gd name="connsiteY2246" fmla="*/ 3831689 h 5372388"/>
              <a:gd name="connsiteX2247" fmla="*/ 473278 w 4990340"/>
              <a:gd name="connsiteY2247" fmla="*/ 3863697 h 5372388"/>
              <a:gd name="connsiteX2248" fmla="*/ 467970 w 4990340"/>
              <a:gd name="connsiteY2248" fmla="*/ 3876020 h 5372388"/>
              <a:gd name="connsiteX2249" fmla="*/ 468079 w 4990340"/>
              <a:gd name="connsiteY2249" fmla="*/ 3875670 h 5372388"/>
              <a:gd name="connsiteX2250" fmla="*/ 467056 w 4990340"/>
              <a:gd name="connsiteY2250" fmla="*/ 3878143 h 5372388"/>
              <a:gd name="connsiteX2251" fmla="*/ 465408 w 4990340"/>
              <a:gd name="connsiteY2251" fmla="*/ 3881969 h 5372388"/>
              <a:gd name="connsiteX2252" fmla="*/ 464998 w 4990340"/>
              <a:gd name="connsiteY2252" fmla="*/ 3883113 h 5372388"/>
              <a:gd name="connsiteX2253" fmla="*/ 467056 w 4990340"/>
              <a:gd name="connsiteY2253" fmla="*/ 3878143 h 5372388"/>
              <a:gd name="connsiteX2254" fmla="*/ 467970 w 4990340"/>
              <a:gd name="connsiteY2254" fmla="*/ 3876020 h 5372388"/>
              <a:gd name="connsiteX2255" fmla="*/ 436630 w 4990340"/>
              <a:gd name="connsiteY2255" fmla="*/ 3976327 h 5372388"/>
              <a:gd name="connsiteX2256" fmla="*/ 402052 w 4990340"/>
              <a:gd name="connsiteY2256" fmla="*/ 4056069 h 5372388"/>
              <a:gd name="connsiteX2257" fmla="*/ 378227 w 4990340"/>
              <a:gd name="connsiteY2257" fmla="*/ 4071513 h 5372388"/>
              <a:gd name="connsiteX2258" fmla="*/ 352154 w 4990340"/>
              <a:gd name="connsiteY2258" fmla="*/ 4132985 h 5372388"/>
              <a:gd name="connsiteX2259" fmla="*/ 321637 w 4990340"/>
              <a:gd name="connsiteY2259" fmla="*/ 4172094 h 5372388"/>
              <a:gd name="connsiteX2260" fmla="*/ 360152 w 4990340"/>
              <a:gd name="connsiteY2260" fmla="*/ 4082627 h 5372388"/>
              <a:gd name="connsiteX2261" fmla="*/ 362131 w 4990340"/>
              <a:gd name="connsiteY2261" fmla="*/ 4042121 h 5372388"/>
              <a:gd name="connsiteX2262" fmla="*/ 381287 w 4990340"/>
              <a:gd name="connsiteY2262" fmla="*/ 4008916 h 5372388"/>
              <a:gd name="connsiteX2263" fmla="*/ 382152 w 4990340"/>
              <a:gd name="connsiteY2263" fmla="*/ 3991195 h 5372388"/>
              <a:gd name="connsiteX2264" fmla="*/ 382982 w 4990340"/>
              <a:gd name="connsiteY2264" fmla="*/ 3974247 h 5372388"/>
              <a:gd name="connsiteX2265" fmla="*/ 318148 w 4990340"/>
              <a:gd name="connsiteY2265" fmla="*/ 4108441 h 5372388"/>
              <a:gd name="connsiteX2266" fmla="*/ 267233 w 4990340"/>
              <a:gd name="connsiteY2266" fmla="*/ 4202530 h 5372388"/>
              <a:gd name="connsiteX2267" fmla="*/ 267918 w 4990340"/>
              <a:gd name="connsiteY2267" fmla="*/ 4193891 h 5372388"/>
              <a:gd name="connsiteX2268" fmla="*/ 258335 w 4990340"/>
              <a:gd name="connsiteY2268" fmla="*/ 4214099 h 5372388"/>
              <a:gd name="connsiteX2269" fmla="*/ 251040 w 4990340"/>
              <a:gd name="connsiteY2269" fmla="*/ 4219394 h 5372388"/>
              <a:gd name="connsiteX2270" fmla="*/ 334989 w 4990340"/>
              <a:gd name="connsiteY2270" fmla="*/ 4012189 h 5372388"/>
              <a:gd name="connsiteX2271" fmla="*/ 341824 w 4990340"/>
              <a:gd name="connsiteY2271" fmla="*/ 3997576 h 5372388"/>
              <a:gd name="connsiteX2272" fmla="*/ 343359 w 4990340"/>
              <a:gd name="connsiteY2272" fmla="*/ 3993570 h 5372388"/>
              <a:gd name="connsiteX2273" fmla="*/ 360615 w 4990340"/>
              <a:gd name="connsiteY2273" fmla="*/ 3949326 h 5372388"/>
              <a:gd name="connsiteX2274" fmla="*/ 360943 w 4990340"/>
              <a:gd name="connsiteY2274" fmla="*/ 3937808 h 5372388"/>
              <a:gd name="connsiteX2275" fmla="*/ 344491 w 4990340"/>
              <a:gd name="connsiteY2275" fmla="*/ 3949907 h 5372388"/>
              <a:gd name="connsiteX2276" fmla="*/ 287360 w 4990340"/>
              <a:gd name="connsiteY2276" fmla="*/ 4061535 h 5372388"/>
              <a:gd name="connsiteX2277" fmla="*/ 129501 w 4990340"/>
              <a:gd name="connsiteY2277" fmla="*/ 4421647 h 5372388"/>
              <a:gd name="connsiteX2278" fmla="*/ 128984 w 4990340"/>
              <a:gd name="connsiteY2278" fmla="*/ 4422812 h 5372388"/>
              <a:gd name="connsiteX2279" fmla="*/ 128977 w 4990340"/>
              <a:gd name="connsiteY2279" fmla="*/ 4422700 h 5372388"/>
              <a:gd name="connsiteX2280" fmla="*/ 163709 w 4990340"/>
              <a:gd name="connsiteY2280" fmla="*/ 4291507 h 5372388"/>
              <a:gd name="connsiteX2281" fmla="*/ 304135 w 4990340"/>
              <a:gd name="connsiteY2281" fmla="*/ 3977309 h 5372388"/>
              <a:gd name="connsiteX2282" fmla="*/ 385921 w 4990340"/>
              <a:gd name="connsiteY2282" fmla="*/ 3803386 h 5372388"/>
              <a:gd name="connsiteX2283" fmla="*/ 425849 w 4990340"/>
              <a:gd name="connsiteY2283" fmla="*/ 3757654 h 5372388"/>
              <a:gd name="connsiteX2284" fmla="*/ 438645 w 4990340"/>
              <a:gd name="connsiteY2284" fmla="*/ 3733066 h 5372388"/>
              <a:gd name="connsiteX2285" fmla="*/ 429159 w 4990340"/>
              <a:gd name="connsiteY2285" fmla="*/ 3737640 h 5372388"/>
              <a:gd name="connsiteX2286" fmla="*/ 406505 w 4990340"/>
              <a:gd name="connsiteY2286" fmla="*/ 3759762 h 5372388"/>
              <a:gd name="connsiteX2287" fmla="*/ 387741 w 4990340"/>
              <a:gd name="connsiteY2287" fmla="*/ 3767269 h 5372388"/>
              <a:gd name="connsiteX2288" fmla="*/ 427317 w 4990340"/>
              <a:gd name="connsiteY2288" fmla="*/ 3720511 h 5372388"/>
              <a:gd name="connsiteX2289" fmla="*/ 464525 w 4990340"/>
              <a:gd name="connsiteY2289" fmla="*/ 3682311 h 5372388"/>
              <a:gd name="connsiteX2290" fmla="*/ 465450 w 4990340"/>
              <a:gd name="connsiteY2290" fmla="*/ 3673942 h 5372388"/>
              <a:gd name="connsiteX2291" fmla="*/ 462462 w 4990340"/>
              <a:gd name="connsiteY2291" fmla="*/ 3666353 h 5372388"/>
              <a:gd name="connsiteX2292" fmla="*/ 460684 w 4990340"/>
              <a:gd name="connsiteY2292" fmla="*/ 3666075 h 5372388"/>
              <a:gd name="connsiteX2293" fmla="*/ 451780 w 4990340"/>
              <a:gd name="connsiteY2293" fmla="*/ 3674815 h 5372388"/>
              <a:gd name="connsiteX2294" fmla="*/ 433226 w 4990340"/>
              <a:gd name="connsiteY2294" fmla="*/ 3693406 h 5372388"/>
              <a:gd name="connsiteX2295" fmla="*/ 424336 w 4990340"/>
              <a:gd name="connsiteY2295" fmla="*/ 3692839 h 5372388"/>
              <a:gd name="connsiteX2296" fmla="*/ 419756 w 4990340"/>
              <a:gd name="connsiteY2296" fmla="*/ 3691673 h 5372388"/>
              <a:gd name="connsiteX2297" fmla="*/ 389384 w 4990340"/>
              <a:gd name="connsiteY2297" fmla="*/ 3735584 h 5372388"/>
              <a:gd name="connsiteX2298" fmla="*/ 313640 w 4990340"/>
              <a:gd name="connsiteY2298" fmla="*/ 3893096 h 5372388"/>
              <a:gd name="connsiteX2299" fmla="*/ 25130 w 4990340"/>
              <a:gd name="connsiteY2299" fmla="*/ 4561975 h 5372388"/>
              <a:gd name="connsiteX2300" fmla="*/ 24182 w 4990340"/>
              <a:gd name="connsiteY2300" fmla="*/ 4564138 h 5372388"/>
              <a:gd name="connsiteX2301" fmla="*/ 24133 w 4990340"/>
              <a:gd name="connsiteY2301" fmla="*/ 4563925 h 5372388"/>
              <a:gd name="connsiteX2302" fmla="*/ 73060 w 4990340"/>
              <a:gd name="connsiteY2302" fmla="*/ 4317999 h 5372388"/>
              <a:gd name="connsiteX2303" fmla="*/ 331426 w 4990340"/>
              <a:gd name="connsiteY2303" fmla="*/ 3734668 h 5372388"/>
              <a:gd name="connsiteX2304" fmla="*/ 484443 w 4990340"/>
              <a:gd name="connsiteY2304" fmla="*/ 3412168 h 5372388"/>
              <a:gd name="connsiteX2305" fmla="*/ 570117 w 4990340"/>
              <a:gd name="connsiteY2305" fmla="*/ 3329183 h 5372388"/>
              <a:gd name="connsiteX2306" fmla="*/ 724806 w 4990340"/>
              <a:gd name="connsiteY2306" fmla="*/ 3036692 h 5372388"/>
              <a:gd name="connsiteX2307" fmla="*/ 879965 w 4990340"/>
              <a:gd name="connsiteY2307" fmla="*/ 2750020 h 5372388"/>
              <a:gd name="connsiteX2308" fmla="*/ 987872 w 4990340"/>
              <a:gd name="connsiteY2308" fmla="*/ 2562052 h 5372388"/>
              <a:gd name="connsiteX2309" fmla="*/ 1741155 w 4990340"/>
              <a:gd name="connsiteY2309" fmla="*/ 1657262 h 5372388"/>
              <a:gd name="connsiteX2310" fmla="*/ 2166704 w 4990340"/>
              <a:gd name="connsiteY2310" fmla="*/ 1178058 h 5372388"/>
              <a:gd name="connsiteX2311" fmla="*/ 2351309 w 4990340"/>
              <a:gd name="connsiteY2311" fmla="*/ 963595 h 5372388"/>
              <a:gd name="connsiteX2312" fmla="*/ 2442414 w 4990340"/>
              <a:gd name="connsiteY2312" fmla="*/ 801234 h 5372388"/>
              <a:gd name="connsiteX2313" fmla="*/ 2387268 w 4990340"/>
              <a:gd name="connsiteY2313" fmla="*/ 906288 h 5372388"/>
              <a:gd name="connsiteX2314" fmla="*/ 2371646 w 4990340"/>
              <a:gd name="connsiteY2314" fmla="*/ 939967 h 5372388"/>
              <a:gd name="connsiteX2315" fmla="*/ 2440327 w 4990340"/>
              <a:gd name="connsiteY2315" fmla="*/ 860178 h 5372388"/>
              <a:gd name="connsiteX2316" fmla="*/ 2468049 w 4990340"/>
              <a:gd name="connsiteY2316" fmla="*/ 807833 h 5372388"/>
              <a:gd name="connsiteX2317" fmla="*/ 2515766 w 4990340"/>
              <a:gd name="connsiteY2317" fmla="*/ 726625 h 5372388"/>
              <a:gd name="connsiteX2318" fmla="*/ 2551333 w 4990340"/>
              <a:gd name="connsiteY2318" fmla="*/ 670363 h 5372388"/>
              <a:gd name="connsiteX2319" fmla="*/ 2549070 w 4990340"/>
              <a:gd name="connsiteY2319" fmla="*/ 676254 h 5372388"/>
              <a:gd name="connsiteX2320" fmla="*/ 2527193 w 4990340"/>
              <a:gd name="connsiteY2320" fmla="*/ 721806 h 5372388"/>
              <a:gd name="connsiteX2321" fmla="*/ 2525388 w 4990340"/>
              <a:gd name="connsiteY2321" fmla="*/ 726373 h 5372388"/>
              <a:gd name="connsiteX2322" fmla="*/ 2511020 w 4990340"/>
              <a:gd name="connsiteY2322" fmla="*/ 749130 h 5372388"/>
              <a:gd name="connsiteX2323" fmla="*/ 2467828 w 4990340"/>
              <a:gd name="connsiteY2323" fmla="*/ 824621 h 5372388"/>
              <a:gd name="connsiteX2324" fmla="*/ 2463791 w 4990340"/>
              <a:gd name="connsiteY2324" fmla="*/ 832919 h 5372388"/>
              <a:gd name="connsiteX2325" fmla="*/ 2524274 w 4990340"/>
              <a:gd name="connsiteY2325" fmla="*/ 762652 h 5372388"/>
              <a:gd name="connsiteX2326" fmla="*/ 2583553 w 4990340"/>
              <a:gd name="connsiteY2326" fmla="*/ 692404 h 5372388"/>
              <a:gd name="connsiteX2327" fmla="*/ 2570313 w 4990340"/>
              <a:gd name="connsiteY2327" fmla="*/ 720443 h 5372388"/>
              <a:gd name="connsiteX2328" fmla="*/ 2637408 w 4990340"/>
              <a:gd name="connsiteY2328" fmla="*/ 608417 h 5372388"/>
              <a:gd name="connsiteX2329" fmla="*/ 2681053 w 4990340"/>
              <a:gd name="connsiteY2329" fmla="*/ 548133 h 5372388"/>
              <a:gd name="connsiteX2330" fmla="*/ 2688941 w 4990340"/>
              <a:gd name="connsiteY2330" fmla="*/ 529803 h 5372388"/>
              <a:gd name="connsiteX2331" fmla="*/ 2689955 w 4990340"/>
              <a:gd name="connsiteY2331" fmla="*/ 529804 h 5372388"/>
              <a:gd name="connsiteX2332" fmla="*/ 2690330 w 4990340"/>
              <a:gd name="connsiteY2332" fmla="*/ 526577 h 5372388"/>
              <a:gd name="connsiteX2333" fmla="*/ 2688941 w 4990340"/>
              <a:gd name="connsiteY2333" fmla="*/ 529803 h 5372388"/>
              <a:gd name="connsiteX2334" fmla="*/ 2685094 w 4990340"/>
              <a:gd name="connsiteY2334" fmla="*/ 529798 h 5372388"/>
              <a:gd name="connsiteX2335" fmla="*/ 2714194 w 4990340"/>
              <a:gd name="connsiteY2335" fmla="*/ 470603 h 5372388"/>
              <a:gd name="connsiteX2336" fmla="*/ 2703491 w 4990340"/>
              <a:gd name="connsiteY2336" fmla="*/ 481182 h 5372388"/>
              <a:gd name="connsiteX2337" fmla="*/ 2689855 w 4990340"/>
              <a:gd name="connsiteY2337" fmla="*/ 481578 h 5372388"/>
              <a:gd name="connsiteX2338" fmla="*/ 2658560 w 4990340"/>
              <a:gd name="connsiteY2338" fmla="*/ 525470 h 5372388"/>
              <a:gd name="connsiteX2339" fmla="*/ 2609474 w 4990340"/>
              <a:gd name="connsiteY2339" fmla="*/ 597468 h 5372388"/>
              <a:gd name="connsiteX2340" fmla="*/ 2567533 w 4990340"/>
              <a:gd name="connsiteY2340" fmla="*/ 660325 h 5372388"/>
              <a:gd name="connsiteX2341" fmla="*/ 2576427 w 4990340"/>
              <a:gd name="connsiteY2341" fmla="*/ 643672 h 5372388"/>
              <a:gd name="connsiteX2342" fmla="*/ 2630998 w 4990340"/>
              <a:gd name="connsiteY2342" fmla="*/ 562483 h 5372388"/>
              <a:gd name="connsiteX2343" fmla="*/ 2739997 w 4990340"/>
              <a:gd name="connsiteY2343" fmla="*/ 392200 h 5372388"/>
              <a:gd name="connsiteX2344" fmla="*/ 2801435 w 4990340"/>
              <a:gd name="connsiteY2344" fmla="*/ 304123 h 5372388"/>
              <a:gd name="connsiteX2345" fmla="*/ 2860111 w 4990340"/>
              <a:gd name="connsiteY2345" fmla="*/ 223740 h 5372388"/>
              <a:gd name="connsiteX2346" fmla="*/ 2795450 w 4990340"/>
              <a:gd name="connsiteY2346" fmla="*/ 320794 h 5372388"/>
              <a:gd name="connsiteX2347" fmla="*/ 2774857 w 4990340"/>
              <a:gd name="connsiteY2347" fmla="*/ 354106 h 5372388"/>
              <a:gd name="connsiteX2348" fmla="*/ 2801097 w 4990340"/>
              <a:gd name="connsiteY2348" fmla="*/ 329974 h 5372388"/>
              <a:gd name="connsiteX2349" fmla="*/ 2952208 w 4990340"/>
              <a:gd name="connsiteY2349" fmla="*/ 117138 h 5372388"/>
              <a:gd name="connsiteX2350" fmla="*/ 2818820 w 4990340"/>
              <a:gd name="connsiteY2350" fmla="*/ 319072 h 5372388"/>
              <a:gd name="connsiteX2351" fmla="*/ 2811980 w 4990340"/>
              <a:gd name="connsiteY2351" fmla="*/ 335935 h 5372388"/>
              <a:gd name="connsiteX2352" fmla="*/ 2820602 w 4990340"/>
              <a:gd name="connsiteY2352" fmla="*/ 321972 h 5372388"/>
              <a:gd name="connsiteX2353" fmla="*/ 2898682 w 4990340"/>
              <a:gd name="connsiteY2353" fmla="*/ 213003 h 5372388"/>
              <a:gd name="connsiteX2354" fmla="*/ 2950338 w 4990340"/>
              <a:gd name="connsiteY2354" fmla="*/ 144284 h 5372388"/>
              <a:gd name="connsiteX2355" fmla="*/ 2946078 w 4990340"/>
              <a:gd name="connsiteY2355" fmla="*/ 155853 h 5372388"/>
              <a:gd name="connsiteX2356" fmla="*/ 2945943 w 4990340"/>
              <a:gd name="connsiteY2356" fmla="*/ 156379 h 5372388"/>
              <a:gd name="connsiteX2357" fmla="*/ 2943879 w 4990340"/>
              <a:gd name="connsiteY2357" fmla="*/ 159559 h 5372388"/>
              <a:gd name="connsiteX2358" fmla="*/ 2909536 w 4990340"/>
              <a:gd name="connsiteY2358" fmla="*/ 209323 h 5372388"/>
              <a:gd name="connsiteX2359" fmla="*/ 2938824 w 4990340"/>
              <a:gd name="connsiteY2359" fmla="*/ 179320 h 5372388"/>
              <a:gd name="connsiteX2360" fmla="*/ 2941207 w 4990340"/>
              <a:gd name="connsiteY2360" fmla="*/ 175712 h 5372388"/>
              <a:gd name="connsiteX2361" fmla="*/ 2944018 w 4990340"/>
              <a:gd name="connsiteY2361" fmla="*/ 181438 h 5372388"/>
              <a:gd name="connsiteX2362" fmla="*/ 2950956 w 4990340"/>
              <a:gd name="connsiteY2362" fmla="*/ 168682 h 5372388"/>
              <a:gd name="connsiteX2363" fmla="*/ 2957318 w 4990340"/>
              <a:gd name="connsiteY2363" fmla="*/ 152402 h 5372388"/>
              <a:gd name="connsiteX2364" fmla="*/ 2964651 w 4990340"/>
              <a:gd name="connsiteY2364" fmla="*/ 142786 h 5372388"/>
              <a:gd name="connsiteX2365" fmla="*/ 2947858 w 4990340"/>
              <a:gd name="connsiteY2365" fmla="*/ 177760 h 5372388"/>
              <a:gd name="connsiteX2366" fmla="*/ 2816475 w 4990340"/>
              <a:gd name="connsiteY2366" fmla="*/ 365806 h 5372388"/>
              <a:gd name="connsiteX2367" fmla="*/ 2771503 w 4990340"/>
              <a:gd name="connsiteY2367" fmla="*/ 443421 h 5372388"/>
              <a:gd name="connsiteX2368" fmla="*/ 2779492 w 4990340"/>
              <a:gd name="connsiteY2368" fmla="*/ 433846 h 5372388"/>
              <a:gd name="connsiteX2369" fmla="*/ 2887866 w 4990340"/>
              <a:gd name="connsiteY2369" fmla="*/ 280598 h 5372388"/>
              <a:gd name="connsiteX2370" fmla="*/ 2928186 w 4990340"/>
              <a:gd name="connsiteY2370" fmla="*/ 222495 h 5372388"/>
              <a:gd name="connsiteX2371" fmla="*/ 2909271 w 4990340"/>
              <a:gd name="connsiteY2371" fmla="*/ 259440 h 5372388"/>
              <a:gd name="connsiteX2372" fmla="*/ 2793022 w 4990340"/>
              <a:gd name="connsiteY2372" fmla="*/ 434182 h 5372388"/>
              <a:gd name="connsiteX2373" fmla="*/ 2750803 w 4990340"/>
              <a:gd name="connsiteY2373" fmla="*/ 505441 h 5372388"/>
              <a:gd name="connsiteX2374" fmla="*/ 2782836 w 4990340"/>
              <a:gd name="connsiteY2374" fmla="*/ 456432 h 5372388"/>
              <a:gd name="connsiteX2375" fmla="*/ 2819367 w 4990340"/>
              <a:gd name="connsiteY2375" fmla="*/ 409318 h 5372388"/>
              <a:gd name="connsiteX2376" fmla="*/ 2763290 w 4990340"/>
              <a:gd name="connsiteY2376" fmla="*/ 497761 h 5372388"/>
              <a:gd name="connsiteX2377" fmla="*/ 2751732 w 4990340"/>
              <a:gd name="connsiteY2377" fmla="*/ 529514 h 5372388"/>
              <a:gd name="connsiteX2378" fmla="*/ 2738879 w 4990340"/>
              <a:gd name="connsiteY2378" fmla="*/ 552498 h 5372388"/>
              <a:gd name="connsiteX2379" fmla="*/ 2746772 w 4990340"/>
              <a:gd name="connsiteY2379" fmla="*/ 550568 h 5372388"/>
              <a:gd name="connsiteX2380" fmla="*/ 2748946 w 4990340"/>
              <a:gd name="connsiteY2380" fmla="*/ 554394 h 5372388"/>
              <a:gd name="connsiteX2381" fmla="*/ 2773913 w 4990340"/>
              <a:gd name="connsiteY2381" fmla="*/ 515370 h 5372388"/>
              <a:gd name="connsiteX2382" fmla="*/ 2827311 w 4990340"/>
              <a:gd name="connsiteY2382" fmla="*/ 439914 h 5372388"/>
              <a:gd name="connsiteX2383" fmla="*/ 2841989 w 4990340"/>
              <a:gd name="connsiteY2383" fmla="*/ 396590 h 5372388"/>
              <a:gd name="connsiteX2384" fmla="*/ 2851854 w 4990340"/>
              <a:gd name="connsiteY2384" fmla="*/ 374451 h 5372388"/>
              <a:gd name="connsiteX2385" fmla="*/ 2862071 w 4990340"/>
              <a:gd name="connsiteY2385" fmla="*/ 362343 h 5372388"/>
              <a:gd name="connsiteX2386" fmla="*/ 2899718 w 4990340"/>
              <a:gd name="connsiteY2386" fmla="*/ 312500 h 5372388"/>
              <a:gd name="connsiteX2387" fmla="*/ 2891707 w 4990340"/>
              <a:gd name="connsiteY2387" fmla="*/ 342330 h 5372388"/>
              <a:gd name="connsiteX2388" fmla="*/ 2892362 w 4990340"/>
              <a:gd name="connsiteY2388" fmla="*/ 340758 h 5372388"/>
              <a:gd name="connsiteX2389" fmla="*/ 2898189 w 4990340"/>
              <a:gd name="connsiteY2389" fmla="*/ 336191 h 5372388"/>
              <a:gd name="connsiteX2390" fmla="*/ 2891984 w 4990340"/>
              <a:gd name="connsiteY2390" fmla="*/ 348667 h 5372388"/>
              <a:gd name="connsiteX2391" fmla="*/ 2890035 w 4990340"/>
              <a:gd name="connsiteY2391" fmla="*/ 348556 h 5372388"/>
              <a:gd name="connsiteX2392" fmla="*/ 2888957 w 4990340"/>
              <a:gd name="connsiteY2392" fmla="*/ 352570 h 5372388"/>
              <a:gd name="connsiteX2393" fmla="*/ 2860636 w 4990340"/>
              <a:gd name="connsiteY2393" fmla="*/ 394213 h 5372388"/>
              <a:gd name="connsiteX2394" fmla="*/ 2838042 w 4990340"/>
              <a:gd name="connsiteY2394" fmla="*/ 427437 h 5372388"/>
              <a:gd name="connsiteX2395" fmla="*/ 2818240 w 4990340"/>
              <a:gd name="connsiteY2395" fmla="*/ 462191 h 5372388"/>
              <a:gd name="connsiteX2396" fmla="*/ 2760042 w 4990340"/>
              <a:gd name="connsiteY2396" fmla="*/ 546819 h 5372388"/>
              <a:gd name="connsiteX2397" fmla="*/ 2751403 w 4990340"/>
              <a:gd name="connsiteY2397" fmla="*/ 562402 h 5372388"/>
              <a:gd name="connsiteX2398" fmla="*/ 2749741 w 4990340"/>
              <a:gd name="connsiteY2398" fmla="*/ 577428 h 5372388"/>
              <a:gd name="connsiteX2399" fmla="*/ 2739777 w 4990340"/>
              <a:gd name="connsiteY2399" fmla="*/ 606061 h 5372388"/>
              <a:gd name="connsiteX2400" fmla="*/ 2799864 w 4990340"/>
              <a:gd name="connsiteY2400" fmla="*/ 513561 h 5372388"/>
              <a:gd name="connsiteX2401" fmla="*/ 2805450 w 4990340"/>
              <a:gd name="connsiteY2401" fmla="*/ 505354 h 5372388"/>
              <a:gd name="connsiteX2402" fmla="*/ 2809054 w 4990340"/>
              <a:gd name="connsiteY2402" fmla="*/ 493796 h 5372388"/>
              <a:gd name="connsiteX2403" fmla="*/ 2816027 w 4990340"/>
              <a:gd name="connsiteY2403" fmla="*/ 473219 h 5372388"/>
              <a:gd name="connsiteX2404" fmla="*/ 2827370 w 4990340"/>
              <a:gd name="connsiteY2404" fmla="*/ 462249 h 5372388"/>
              <a:gd name="connsiteX2405" fmla="*/ 2862947 w 4990340"/>
              <a:gd name="connsiteY2405" fmla="*/ 420871 h 5372388"/>
              <a:gd name="connsiteX2406" fmla="*/ 2868867 w 4990340"/>
              <a:gd name="connsiteY2406" fmla="*/ 412173 h 5372388"/>
              <a:gd name="connsiteX2407" fmla="*/ 2889006 w 4990340"/>
              <a:gd name="connsiteY2407" fmla="*/ 399786 h 5372388"/>
              <a:gd name="connsiteX2408" fmla="*/ 2862324 w 4990340"/>
              <a:gd name="connsiteY2408" fmla="*/ 445236 h 5372388"/>
              <a:gd name="connsiteX2409" fmla="*/ 2852769 w 4990340"/>
              <a:gd name="connsiteY2409" fmla="*/ 478840 h 5372388"/>
              <a:gd name="connsiteX2410" fmla="*/ 2869132 w 4990340"/>
              <a:gd name="connsiteY2410" fmla="*/ 453555 h 5372388"/>
              <a:gd name="connsiteX2411" fmla="*/ 2899989 w 4990340"/>
              <a:gd name="connsiteY2411" fmla="*/ 405792 h 5372388"/>
              <a:gd name="connsiteX2412" fmla="*/ 2894697 w 4990340"/>
              <a:gd name="connsiteY2412" fmla="*/ 431238 h 5372388"/>
              <a:gd name="connsiteX2413" fmla="*/ 2916287 w 4990340"/>
              <a:gd name="connsiteY2413" fmla="*/ 398781 h 5372388"/>
              <a:gd name="connsiteX2414" fmla="*/ 2928362 w 4990340"/>
              <a:gd name="connsiteY2414" fmla="*/ 363410 h 5372388"/>
              <a:gd name="connsiteX2415" fmla="*/ 2942857 w 4990340"/>
              <a:gd name="connsiteY2415" fmla="*/ 342018 h 5372388"/>
              <a:gd name="connsiteX2416" fmla="*/ 2944595 w 4990340"/>
              <a:gd name="connsiteY2416" fmla="*/ 339432 h 5372388"/>
              <a:gd name="connsiteX2417" fmla="*/ 2940613 w 4990340"/>
              <a:gd name="connsiteY2417" fmla="*/ 353877 h 5372388"/>
              <a:gd name="connsiteX2418" fmla="*/ 2922841 w 4990340"/>
              <a:gd name="connsiteY2418" fmla="*/ 410305 h 5372388"/>
              <a:gd name="connsiteX2419" fmla="*/ 2875524 w 4990340"/>
              <a:gd name="connsiteY2419" fmla="*/ 540794 h 5372388"/>
              <a:gd name="connsiteX2420" fmla="*/ 2872268 w 4990340"/>
              <a:gd name="connsiteY2420" fmla="*/ 553603 h 5372388"/>
              <a:gd name="connsiteX2421" fmla="*/ 2872142 w 4990340"/>
              <a:gd name="connsiteY2421" fmla="*/ 555234 h 5372388"/>
              <a:gd name="connsiteX2422" fmla="*/ 2875071 w 4990340"/>
              <a:gd name="connsiteY2422" fmla="*/ 549956 h 5372388"/>
              <a:gd name="connsiteX2423" fmla="*/ 2876893 w 4990340"/>
              <a:gd name="connsiteY2423" fmla="*/ 549752 h 5372388"/>
              <a:gd name="connsiteX2424" fmla="*/ 2877538 w 4990340"/>
              <a:gd name="connsiteY2424" fmla="*/ 548673 h 5372388"/>
              <a:gd name="connsiteX2425" fmla="*/ 2897004 w 4990340"/>
              <a:gd name="connsiteY2425" fmla="*/ 503409 h 5372388"/>
              <a:gd name="connsiteX2426" fmla="*/ 2921415 w 4990340"/>
              <a:gd name="connsiteY2426" fmla="*/ 443350 h 5372388"/>
              <a:gd name="connsiteX2427" fmla="*/ 2937105 w 4990340"/>
              <a:gd name="connsiteY2427" fmla="*/ 424911 h 5372388"/>
              <a:gd name="connsiteX2428" fmla="*/ 2941863 w 4990340"/>
              <a:gd name="connsiteY2428" fmla="*/ 400093 h 5372388"/>
              <a:gd name="connsiteX2429" fmla="*/ 2957918 w 4990340"/>
              <a:gd name="connsiteY2429" fmla="*/ 381227 h 5372388"/>
              <a:gd name="connsiteX2430" fmla="*/ 2977016 w 4990340"/>
              <a:gd name="connsiteY2430" fmla="*/ 321342 h 5372388"/>
              <a:gd name="connsiteX2431" fmla="*/ 2975226 w 4990340"/>
              <a:gd name="connsiteY2431" fmla="*/ 354815 h 5372388"/>
              <a:gd name="connsiteX2432" fmla="*/ 2961917 w 4990340"/>
              <a:gd name="connsiteY2432" fmla="*/ 395753 h 5372388"/>
              <a:gd name="connsiteX2433" fmla="*/ 2966854 w 4990340"/>
              <a:gd name="connsiteY2433" fmla="*/ 415249 h 5372388"/>
              <a:gd name="connsiteX2434" fmla="*/ 2949954 w 4990340"/>
              <a:gd name="connsiteY2434" fmla="*/ 468757 h 5372388"/>
              <a:gd name="connsiteX2435" fmla="*/ 2922866 w 4990340"/>
              <a:gd name="connsiteY2435" fmla="*/ 529581 h 5372388"/>
              <a:gd name="connsiteX2436" fmla="*/ 2923309 w 4990340"/>
              <a:gd name="connsiteY2436" fmla="*/ 528192 h 5372388"/>
              <a:gd name="connsiteX2437" fmla="*/ 2924420 w 4990340"/>
              <a:gd name="connsiteY2437" fmla="*/ 524876 h 5372388"/>
              <a:gd name="connsiteX2438" fmla="*/ 2924136 w 4990340"/>
              <a:gd name="connsiteY2438" fmla="*/ 525598 h 5372388"/>
              <a:gd name="connsiteX2439" fmla="*/ 2923309 w 4990340"/>
              <a:gd name="connsiteY2439" fmla="*/ 528192 h 5372388"/>
              <a:gd name="connsiteX2440" fmla="*/ 2922773 w 4990340"/>
              <a:gd name="connsiteY2440" fmla="*/ 529794 h 5372388"/>
              <a:gd name="connsiteX2441" fmla="*/ 2922866 w 4990340"/>
              <a:gd name="connsiteY2441" fmla="*/ 529581 h 5372388"/>
              <a:gd name="connsiteX2442" fmla="*/ 2920238 w 4990340"/>
              <a:gd name="connsiteY2442" fmla="*/ 537830 h 5372388"/>
              <a:gd name="connsiteX2443" fmla="*/ 2916397 w 4990340"/>
              <a:gd name="connsiteY2443" fmla="*/ 562584 h 5372388"/>
              <a:gd name="connsiteX2444" fmla="*/ 2931895 w 4990340"/>
              <a:gd name="connsiteY2444" fmla="*/ 519073 h 5372388"/>
              <a:gd name="connsiteX2445" fmla="*/ 2983129 w 4990340"/>
              <a:gd name="connsiteY2445" fmla="*/ 382967 h 5372388"/>
              <a:gd name="connsiteX2446" fmla="*/ 3004974 w 4990340"/>
              <a:gd name="connsiteY2446" fmla="*/ 345153 h 5372388"/>
              <a:gd name="connsiteX2447" fmla="*/ 3023232 w 4990340"/>
              <a:gd name="connsiteY2447" fmla="*/ 304469 h 5372388"/>
              <a:gd name="connsiteX2448" fmla="*/ 3046048 w 4990340"/>
              <a:gd name="connsiteY2448" fmla="*/ 302956 h 5372388"/>
              <a:gd name="connsiteX2449" fmla="*/ 3076836 w 4990340"/>
              <a:gd name="connsiteY2449" fmla="*/ 210106 h 5372388"/>
              <a:gd name="connsiteX2450" fmla="*/ 3088768 w 4990340"/>
              <a:gd name="connsiteY2450" fmla="*/ 174412 h 5372388"/>
              <a:gd name="connsiteX2451" fmla="*/ 3092256 w 4990340"/>
              <a:gd name="connsiteY2451" fmla="*/ 171529 h 5372388"/>
              <a:gd name="connsiteX2452" fmla="*/ 3101497 w 4990340"/>
              <a:gd name="connsiteY2452" fmla="*/ 162354 h 5372388"/>
              <a:gd name="connsiteX2453" fmla="*/ 3098034 w 4990340"/>
              <a:gd name="connsiteY2453" fmla="*/ 173937 h 5372388"/>
              <a:gd name="connsiteX2454" fmla="*/ 3045862 w 4990340"/>
              <a:gd name="connsiteY2454" fmla="*/ 347699 h 5372388"/>
              <a:gd name="connsiteX2455" fmla="*/ 3041256 w 4990340"/>
              <a:gd name="connsiteY2455" fmla="*/ 362531 h 5372388"/>
              <a:gd name="connsiteX2456" fmla="*/ 3043502 w 4990340"/>
              <a:gd name="connsiteY2456" fmla="*/ 361922 h 5372388"/>
              <a:gd name="connsiteX2457" fmla="*/ 3008485 w 4990340"/>
              <a:gd name="connsiteY2457" fmla="*/ 468936 h 5372388"/>
              <a:gd name="connsiteX2458" fmla="*/ 3007012 w 4990340"/>
              <a:gd name="connsiteY2458" fmla="*/ 471291 h 5372388"/>
              <a:gd name="connsiteX2459" fmla="*/ 3006496 w 4990340"/>
              <a:gd name="connsiteY2459" fmla="*/ 473118 h 5372388"/>
              <a:gd name="connsiteX2460" fmla="*/ 3012617 w 4990340"/>
              <a:gd name="connsiteY2460" fmla="*/ 467721 h 5372388"/>
              <a:gd name="connsiteX2461" fmla="*/ 3006241 w 4990340"/>
              <a:gd name="connsiteY2461" fmla="*/ 500512 h 5372388"/>
              <a:gd name="connsiteX2462" fmla="*/ 3016334 w 4990340"/>
              <a:gd name="connsiteY2462" fmla="*/ 526091 h 5372388"/>
              <a:gd name="connsiteX2463" fmla="*/ 3053484 w 4990340"/>
              <a:gd name="connsiteY2463" fmla="*/ 419695 h 5372388"/>
              <a:gd name="connsiteX2464" fmla="*/ 3086653 w 4990340"/>
              <a:gd name="connsiteY2464" fmla="*/ 349345 h 5372388"/>
              <a:gd name="connsiteX2465" fmla="*/ 3100725 w 4990340"/>
              <a:gd name="connsiteY2465" fmla="*/ 338879 h 5372388"/>
              <a:gd name="connsiteX2466" fmla="*/ 3127802 w 4990340"/>
              <a:gd name="connsiteY2466" fmla="*/ 257475 h 5372388"/>
              <a:gd name="connsiteX2467" fmla="*/ 3127899 w 4990340"/>
              <a:gd name="connsiteY2467" fmla="*/ 281647 h 5372388"/>
              <a:gd name="connsiteX2468" fmla="*/ 3126595 w 4990340"/>
              <a:gd name="connsiteY2468" fmla="*/ 279945 h 5372388"/>
              <a:gd name="connsiteX2469" fmla="*/ 3127327 w 4990340"/>
              <a:gd name="connsiteY2469" fmla="*/ 276247 h 5372388"/>
              <a:gd name="connsiteX2470" fmla="*/ 3125757 w 4990340"/>
              <a:gd name="connsiteY2470" fmla="*/ 278852 h 5372388"/>
              <a:gd name="connsiteX2471" fmla="*/ 3126595 w 4990340"/>
              <a:gd name="connsiteY2471" fmla="*/ 279945 h 5372388"/>
              <a:gd name="connsiteX2472" fmla="*/ 3125249 w 4990340"/>
              <a:gd name="connsiteY2472" fmla="*/ 286745 h 5372388"/>
              <a:gd name="connsiteX2473" fmla="*/ 3123170 w 4990340"/>
              <a:gd name="connsiteY2473" fmla="*/ 290746 h 5372388"/>
              <a:gd name="connsiteX2474" fmla="*/ 3121998 w 4990340"/>
              <a:gd name="connsiteY2474" fmla="*/ 295666 h 5372388"/>
              <a:gd name="connsiteX2475" fmla="*/ 3125949 w 4990340"/>
              <a:gd name="connsiteY2475" fmla="*/ 301015 h 5372388"/>
              <a:gd name="connsiteX2476" fmla="*/ 3127634 w 4990340"/>
              <a:gd name="connsiteY2476" fmla="*/ 308209 h 5372388"/>
              <a:gd name="connsiteX2477" fmla="*/ 3155900 w 4990340"/>
              <a:gd name="connsiteY2477" fmla="*/ 249228 h 5372388"/>
              <a:gd name="connsiteX2478" fmla="*/ 3137401 w 4990340"/>
              <a:gd name="connsiteY2478" fmla="*/ 302016 h 5372388"/>
              <a:gd name="connsiteX2479" fmla="*/ 3119610 w 4990340"/>
              <a:gd name="connsiteY2479" fmla="*/ 346907 h 5372388"/>
              <a:gd name="connsiteX2480" fmla="*/ 3117350 w 4990340"/>
              <a:gd name="connsiteY2480" fmla="*/ 353493 h 5372388"/>
              <a:gd name="connsiteX2481" fmla="*/ 3103872 w 4990340"/>
              <a:gd name="connsiteY2481" fmla="*/ 391849 h 5372388"/>
              <a:gd name="connsiteX2482" fmla="*/ 3108237 w 4990340"/>
              <a:gd name="connsiteY2482" fmla="*/ 405947 h 5372388"/>
              <a:gd name="connsiteX2483" fmla="*/ 3077448 w 4990340"/>
              <a:gd name="connsiteY2483" fmla="*/ 498796 h 5372388"/>
              <a:gd name="connsiteX2484" fmla="*/ 3041250 w 4990340"/>
              <a:gd name="connsiteY2484" fmla="*/ 590919 h 5372388"/>
              <a:gd name="connsiteX2485" fmla="*/ 3042488 w 4990340"/>
              <a:gd name="connsiteY2485" fmla="*/ 602619 h 5372388"/>
              <a:gd name="connsiteX2486" fmla="*/ 3062929 w 4990340"/>
              <a:gd name="connsiteY2486" fmla="*/ 563166 h 5372388"/>
              <a:gd name="connsiteX2487" fmla="*/ 3067008 w 4990340"/>
              <a:gd name="connsiteY2487" fmla="*/ 550505 h 5372388"/>
              <a:gd name="connsiteX2488" fmla="*/ 3064565 w 4990340"/>
              <a:gd name="connsiteY2488" fmla="*/ 554165 h 5372388"/>
              <a:gd name="connsiteX2489" fmla="*/ 3067750 w 4990340"/>
              <a:gd name="connsiteY2489" fmla="*/ 548203 h 5372388"/>
              <a:gd name="connsiteX2490" fmla="*/ 3072193 w 4990340"/>
              <a:gd name="connsiteY2490" fmla="*/ 534413 h 5372388"/>
              <a:gd name="connsiteX2491" fmla="*/ 3078798 w 4990340"/>
              <a:gd name="connsiteY2491" fmla="*/ 515424 h 5372388"/>
              <a:gd name="connsiteX2492" fmla="*/ 3162605 w 4990340"/>
              <a:gd name="connsiteY2492" fmla="*/ 288294 h 5372388"/>
              <a:gd name="connsiteX2493" fmla="*/ 3199520 w 4990340"/>
              <a:gd name="connsiteY2493" fmla="*/ 170257 h 5372388"/>
              <a:gd name="connsiteX2494" fmla="*/ 3205438 w 4990340"/>
              <a:gd name="connsiteY2494" fmla="*/ 163853 h 5372388"/>
              <a:gd name="connsiteX2495" fmla="*/ 3218389 w 4990340"/>
              <a:gd name="connsiteY2495" fmla="*/ 148045 h 5372388"/>
              <a:gd name="connsiteX2496" fmla="*/ 3209267 w 4990340"/>
              <a:gd name="connsiteY2496" fmla="*/ 186023 h 5372388"/>
              <a:gd name="connsiteX2497" fmla="*/ 3199767 w 4990340"/>
              <a:gd name="connsiteY2497" fmla="*/ 216416 h 5372388"/>
              <a:gd name="connsiteX2498" fmla="*/ 3199767 w 4990340"/>
              <a:gd name="connsiteY2498" fmla="*/ 216416 h 5372388"/>
              <a:gd name="connsiteX2499" fmla="*/ 3209267 w 4990340"/>
              <a:gd name="connsiteY2499" fmla="*/ 186023 h 5372388"/>
              <a:gd name="connsiteX2500" fmla="*/ 3223401 w 4990340"/>
              <a:gd name="connsiteY2500" fmla="*/ 151054 h 5372388"/>
              <a:gd name="connsiteX2501" fmla="*/ 3231006 w 4990340"/>
              <a:gd name="connsiteY2501" fmla="*/ 156119 h 5372388"/>
              <a:gd name="connsiteX2502" fmla="*/ 3225772 w 4990340"/>
              <a:gd name="connsiteY2502" fmla="*/ 159338 h 5372388"/>
              <a:gd name="connsiteX2503" fmla="*/ 3231006 w 4990340"/>
              <a:gd name="connsiteY2503" fmla="*/ 156119 h 5372388"/>
              <a:gd name="connsiteX2504" fmla="*/ 3238523 w 4990340"/>
              <a:gd name="connsiteY2504" fmla="*/ 145403 h 5372388"/>
              <a:gd name="connsiteX2505" fmla="*/ 3228929 w 4990340"/>
              <a:gd name="connsiteY2505" fmla="*/ 180829 h 5372388"/>
              <a:gd name="connsiteX2506" fmla="*/ 3224262 w 4990340"/>
              <a:gd name="connsiteY2506" fmla="*/ 191270 h 5372388"/>
              <a:gd name="connsiteX2507" fmla="*/ 3220896 w 4990340"/>
              <a:gd name="connsiteY2507" fmla="*/ 195640 h 5372388"/>
              <a:gd name="connsiteX2508" fmla="*/ 3224796 w 4990340"/>
              <a:gd name="connsiteY2508" fmla="*/ 196094 h 5372388"/>
              <a:gd name="connsiteX2509" fmla="*/ 3211958 w 4990340"/>
              <a:gd name="connsiteY2509" fmla="*/ 243493 h 5372388"/>
              <a:gd name="connsiteX2510" fmla="*/ 3204132 w 4990340"/>
              <a:gd name="connsiteY2510" fmla="*/ 255936 h 5372388"/>
              <a:gd name="connsiteX2511" fmla="*/ 3185071 w 4990340"/>
              <a:gd name="connsiteY2511" fmla="*/ 283614 h 5372388"/>
              <a:gd name="connsiteX2512" fmla="*/ 3166262 w 4990340"/>
              <a:gd name="connsiteY2512" fmla="*/ 319827 h 5372388"/>
              <a:gd name="connsiteX2513" fmla="*/ 3206476 w 4990340"/>
              <a:gd name="connsiteY2513" fmla="*/ 262455 h 5372388"/>
              <a:gd name="connsiteX2514" fmla="*/ 3206985 w 4990340"/>
              <a:gd name="connsiteY2514" fmla="*/ 261863 h 5372388"/>
              <a:gd name="connsiteX2515" fmla="*/ 3203485 w 4990340"/>
              <a:gd name="connsiteY2515" fmla="*/ 274785 h 5372388"/>
              <a:gd name="connsiteX2516" fmla="*/ 3167197 w 4990340"/>
              <a:gd name="connsiteY2516" fmla="*/ 384470 h 5372388"/>
              <a:gd name="connsiteX2517" fmla="*/ 3157821 w 4990340"/>
              <a:gd name="connsiteY2517" fmla="*/ 410599 h 5372388"/>
              <a:gd name="connsiteX2518" fmla="*/ 3182252 w 4990340"/>
              <a:gd name="connsiteY2518" fmla="*/ 373100 h 5372388"/>
              <a:gd name="connsiteX2519" fmla="*/ 3237029 w 4990340"/>
              <a:gd name="connsiteY2519" fmla="*/ 286040 h 5372388"/>
              <a:gd name="connsiteX2520" fmla="*/ 3298468 w 4990340"/>
              <a:gd name="connsiteY2520" fmla="*/ 197964 h 5372388"/>
              <a:gd name="connsiteX2521" fmla="*/ 3357143 w 4990340"/>
              <a:gd name="connsiteY2521" fmla="*/ 117580 h 5372388"/>
              <a:gd name="connsiteX2522" fmla="*/ 3292482 w 4990340"/>
              <a:gd name="connsiteY2522" fmla="*/ 214633 h 5372388"/>
              <a:gd name="connsiteX2523" fmla="*/ 3271890 w 4990340"/>
              <a:gd name="connsiteY2523" fmla="*/ 247946 h 5372388"/>
              <a:gd name="connsiteX2524" fmla="*/ 3298129 w 4990340"/>
              <a:gd name="connsiteY2524" fmla="*/ 223814 h 5372388"/>
              <a:gd name="connsiteX2525" fmla="*/ 3449240 w 4990340"/>
              <a:gd name="connsiteY2525" fmla="*/ 10978 h 5372388"/>
              <a:gd name="connsiteX2526" fmla="*/ 3448002 w 4990340"/>
              <a:gd name="connsiteY2526" fmla="*/ 6681 h 5372388"/>
              <a:gd name="connsiteX2527" fmla="*/ 3449240 w 4990340"/>
              <a:gd name="connsiteY2527" fmla="*/ 10978 h 5372388"/>
              <a:gd name="connsiteX2528" fmla="*/ 3448002 w 4990340"/>
              <a:gd name="connsiteY2528" fmla="*/ 6681 h 5372388"/>
              <a:gd name="connsiteX2529" fmla="*/ 3472542 w 4990340"/>
              <a:gd name="connsiteY2529" fmla="*/ 4637 h 5372388"/>
              <a:gd name="connsiteX2530" fmla="*/ 3465432 w 4990340"/>
              <a:gd name="connsiteY2530" fmla="*/ 15597 h 5372388"/>
              <a:gd name="connsiteX2531" fmla="*/ 3466279 w 4990340"/>
              <a:gd name="connsiteY2531" fmla="*/ 12969 h 5372388"/>
              <a:gd name="connsiteX2532" fmla="*/ 3471475 w 4990340"/>
              <a:gd name="connsiteY2532" fmla="*/ 236 h 5372388"/>
              <a:gd name="connsiteX2533" fmla="*/ 3472542 w 4990340"/>
              <a:gd name="connsiteY2533" fmla="*/ 4637 h 5372388"/>
              <a:gd name="connsiteX2534" fmla="*/ 3471475 w 4990340"/>
              <a:gd name="connsiteY2534" fmla="*/ 236 h 5372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Lst>
            <a:rect l="l" t="t" r="r" b="b"/>
            <a:pathLst>
              <a:path w="4990340" h="5372388">
                <a:moveTo>
                  <a:pt x="1545674" y="5031418"/>
                </a:moveTo>
                <a:cubicBezTo>
                  <a:pt x="1545876" y="5034430"/>
                  <a:pt x="1545979" y="5035936"/>
                  <a:pt x="1546016" y="5036500"/>
                </a:cubicBezTo>
                <a:cubicBezTo>
                  <a:pt x="1546129" y="5038194"/>
                  <a:pt x="1545674" y="5031418"/>
                  <a:pt x="1545674" y="5031418"/>
                </a:cubicBezTo>
                <a:close/>
                <a:moveTo>
                  <a:pt x="1572712" y="5028847"/>
                </a:moveTo>
                <a:cubicBezTo>
                  <a:pt x="1573038" y="5031809"/>
                  <a:pt x="1573202" y="5033289"/>
                  <a:pt x="1573262" y="5033845"/>
                </a:cubicBezTo>
                <a:cubicBezTo>
                  <a:pt x="1573445" y="5035511"/>
                  <a:pt x="1572712" y="5028847"/>
                  <a:pt x="1572712" y="5028847"/>
                </a:cubicBezTo>
                <a:close/>
                <a:moveTo>
                  <a:pt x="1555650" y="5020631"/>
                </a:moveTo>
                <a:lnTo>
                  <a:pt x="1554208" y="5023382"/>
                </a:lnTo>
                <a:lnTo>
                  <a:pt x="1545674" y="5031418"/>
                </a:lnTo>
                <a:close/>
                <a:moveTo>
                  <a:pt x="1667517" y="4956554"/>
                </a:moveTo>
                <a:cubicBezTo>
                  <a:pt x="1668227" y="4958331"/>
                  <a:pt x="1667842" y="4959516"/>
                  <a:pt x="1666477" y="4960578"/>
                </a:cubicBezTo>
                <a:cubicBezTo>
                  <a:pt x="1665112" y="4961639"/>
                  <a:pt x="1662767" y="4962577"/>
                  <a:pt x="1659557" y="4963862"/>
                </a:cubicBezTo>
                <a:cubicBezTo>
                  <a:pt x="1656712" y="4956754"/>
                  <a:pt x="1664554" y="4957739"/>
                  <a:pt x="1667517" y="4956554"/>
                </a:cubicBezTo>
                <a:close/>
                <a:moveTo>
                  <a:pt x="1675476" y="4949246"/>
                </a:moveTo>
                <a:cubicBezTo>
                  <a:pt x="1676188" y="4951023"/>
                  <a:pt x="1675802" y="4952208"/>
                  <a:pt x="1674437" y="4953270"/>
                </a:cubicBezTo>
                <a:cubicBezTo>
                  <a:pt x="1673071" y="4954332"/>
                  <a:pt x="1670726" y="4955271"/>
                  <a:pt x="1667517" y="4956554"/>
                </a:cubicBezTo>
                <a:cubicBezTo>
                  <a:pt x="1664672" y="4949446"/>
                  <a:pt x="1672513" y="4950432"/>
                  <a:pt x="1675476" y="4949246"/>
                </a:cubicBezTo>
                <a:close/>
                <a:moveTo>
                  <a:pt x="1695167" y="4928311"/>
                </a:moveTo>
                <a:cubicBezTo>
                  <a:pt x="1693745" y="4933347"/>
                  <a:pt x="1691553" y="4936457"/>
                  <a:pt x="1688351" y="4939371"/>
                </a:cubicBezTo>
                <a:cubicBezTo>
                  <a:pt x="1685148" y="4942284"/>
                  <a:pt x="1680937" y="4945000"/>
                  <a:pt x="1675476" y="4949246"/>
                </a:cubicBezTo>
                <a:cubicBezTo>
                  <a:pt x="1678557" y="4939767"/>
                  <a:pt x="1686279" y="4931866"/>
                  <a:pt x="1695167" y="4928311"/>
                </a:cubicBezTo>
                <a:close/>
                <a:moveTo>
                  <a:pt x="1324989" y="4845319"/>
                </a:moveTo>
                <a:cubicBezTo>
                  <a:pt x="1325207" y="4845948"/>
                  <a:pt x="1325787" y="4847626"/>
                  <a:pt x="1326947" y="4850980"/>
                </a:cubicBezTo>
                <a:cubicBezTo>
                  <a:pt x="1326947" y="4850980"/>
                  <a:pt x="1324337" y="4843433"/>
                  <a:pt x="1324989" y="4845319"/>
                </a:cubicBezTo>
                <a:close/>
                <a:moveTo>
                  <a:pt x="1341717" y="4832905"/>
                </a:moveTo>
                <a:cubicBezTo>
                  <a:pt x="1343427" y="4831479"/>
                  <a:pt x="1336588" y="4837182"/>
                  <a:pt x="1336588" y="4837182"/>
                </a:cubicBezTo>
                <a:cubicBezTo>
                  <a:pt x="1339627" y="4834647"/>
                  <a:pt x="1341147" y="4833380"/>
                  <a:pt x="1341717" y="4832905"/>
                </a:cubicBezTo>
                <a:close/>
                <a:moveTo>
                  <a:pt x="2689459" y="4808342"/>
                </a:moveTo>
                <a:cubicBezTo>
                  <a:pt x="2690250" y="4811255"/>
                  <a:pt x="2690645" y="4812711"/>
                  <a:pt x="2690793" y="4813257"/>
                </a:cubicBezTo>
                <a:cubicBezTo>
                  <a:pt x="2691237" y="4814896"/>
                  <a:pt x="2689459" y="4808342"/>
                  <a:pt x="2689459" y="4808342"/>
                </a:cubicBezTo>
                <a:close/>
                <a:moveTo>
                  <a:pt x="886053" y="4803283"/>
                </a:moveTo>
                <a:lnTo>
                  <a:pt x="879263" y="4804516"/>
                </a:lnTo>
                <a:lnTo>
                  <a:pt x="869088" y="4806364"/>
                </a:lnTo>
                <a:cubicBezTo>
                  <a:pt x="858243" y="4805523"/>
                  <a:pt x="852819" y="4805106"/>
                  <a:pt x="850787" y="4804948"/>
                </a:cubicBezTo>
                <a:cubicBezTo>
                  <a:pt x="844687" y="4804478"/>
                  <a:pt x="869088" y="4806364"/>
                  <a:pt x="869088" y="4806364"/>
                </a:cubicBezTo>
                <a:cubicBezTo>
                  <a:pt x="869088" y="4806364"/>
                  <a:pt x="871601" y="4805908"/>
                  <a:pt x="874742" y="4805337"/>
                </a:cubicBezTo>
                <a:lnTo>
                  <a:pt x="879263" y="4804516"/>
                </a:lnTo>
                <a:lnTo>
                  <a:pt x="884168" y="4803626"/>
                </a:lnTo>
                <a:cubicBezTo>
                  <a:pt x="886681" y="4803170"/>
                  <a:pt x="887939" y="4802942"/>
                  <a:pt x="886053" y="4803283"/>
                </a:cubicBezTo>
                <a:close/>
                <a:moveTo>
                  <a:pt x="1415554" y="4801359"/>
                </a:moveTo>
                <a:cubicBezTo>
                  <a:pt x="1415768" y="4801181"/>
                  <a:pt x="1415455" y="4802222"/>
                  <a:pt x="1414433" y="4804994"/>
                </a:cubicBezTo>
                <a:lnTo>
                  <a:pt x="1413362" y="4807784"/>
                </a:lnTo>
                <a:lnTo>
                  <a:pt x="1409451" y="4812928"/>
                </a:lnTo>
                <a:cubicBezTo>
                  <a:pt x="1412603" y="4806940"/>
                  <a:pt x="1415129" y="4801713"/>
                  <a:pt x="1415554" y="4801359"/>
                </a:cubicBezTo>
                <a:close/>
                <a:moveTo>
                  <a:pt x="2715464" y="4800504"/>
                </a:moveTo>
                <a:cubicBezTo>
                  <a:pt x="2715464" y="4800504"/>
                  <a:pt x="2717494" y="4806894"/>
                  <a:pt x="2716985" y="4805297"/>
                </a:cubicBezTo>
                <a:cubicBezTo>
                  <a:pt x="2716817" y="4804763"/>
                  <a:pt x="2716365" y="4803343"/>
                  <a:pt x="2715464" y="4800504"/>
                </a:cubicBezTo>
                <a:close/>
                <a:moveTo>
                  <a:pt x="2697118" y="4795803"/>
                </a:moveTo>
                <a:lnTo>
                  <a:pt x="2696247" y="4798784"/>
                </a:lnTo>
                <a:lnTo>
                  <a:pt x="2689459" y="4808342"/>
                </a:lnTo>
                <a:close/>
                <a:moveTo>
                  <a:pt x="1683730" y="4783761"/>
                </a:moveTo>
                <a:cubicBezTo>
                  <a:pt x="1686076" y="4782822"/>
                  <a:pt x="1686943" y="4783291"/>
                  <a:pt x="1686857" y="4784485"/>
                </a:cubicBezTo>
                <a:cubicBezTo>
                  <a:pt x="1686728" y="4786277"/>
                  <a:pt x="1684451" y="4789700"/>
                  <a:pt x="1681798" y="4792453"/>
                </a:cubicBezTo>
                <a:cubicBezTo>
                  <a:pt x="1679144" y="4795206"/>
                  <a:pt x="1676111" y="4797289"/>
                  <a:pt x="1674467" y="4796401"/>
                </a:cubicBezTo>
                <a:cubicBezTo>
                  <a:pt x="1674467" y="4796401"/>
                  <a:pt x="1677804" y="4786131"/>
                  <a:pt x="1683730" y="4783761"/>
                </a:cubicBezTo>
                <a:close/>
                <a:moveTo>
                  <a:pt x="1833343" y="4775440"/>
                </a:moveTo>
                <a:cubicBezTo>
                  <a:pt x="1820998" y="4780380"/>
                  <a:pt x="1818845" y="4793611"/>
                  <a:pt x="1825264" y="4791043"/>
                </a:cubicBezTo>
                <a:cubicBezTo>
                  <a:pt x="1825264" y="4791043"/>
                  <a:pt x="1834808" y="4780267"/>
                  <a:pt x="1835829" y="4776379"/>
                </a:cubicBezTo>
                <a:cubicBezTo>
                  <a:pt x="1836171" y="4775084"/>
                  <a:pt x="1835564" y="4774552"/>
                  <a:pt x="1833343" y="4775440"/>
                </a:cubicBezTo>
                <a:close/>
                <a:moveTo>
                  <a:pt x="1728364" y="4733517"/>
                </a:moveTo>
                <a:cubicBezTo>
                  <a:pt x="1728883" y="4730991"/>
                  <a:pt x="1726806" y="4741099"/>
                  <a:pt x="1726806" y="4741099"/>
                </a:cubicBezTo>
                <a:cubicBezTo>
                  <a:pt x="1727729" y="4736606"/>
                  <a:pt x="1728191" y="4734359"/>
                  <a:pt x="1728364" y="4733517"/>
                </a:cubicBezTo>
                <a:close/>
                <a:moveTo>
                  <a:pt x="1775807" y="4730427"/>
                </a:moveTo>
                <a:cubicBezTo>
                  <a:pt x="1775038" y="4732796"/>
                  <a:pt x="1773526" y="4735463"/>
                  <a:pt x="1771406" y="4737858"/>
                </a:cubicBezTo>
                <a:cubicBezTo>
                  <a:pt x="1769285" y="4740252"/>
                  <a:pt x="1766555" y="4742376"/>
                  <a:pt x="1763344" y="4743661"/>
                </a:cubicBezTo>
                <a:cubicBezTo>
                  <a:pt x="1763463" y="4735366"/>
                  <a:pt x="1766920" y="4733983"/>
                  <a:pt x="1775807" y="4730427"/>
                </a:cubicBezTo>
                <a:close/>
                <a:moveTo>
                  <a:pt x="2794201" y="4710980"/>
                </a:moveTo>
                <a:cubicBezTo>
                  <a:pt x="2795247" y="4712582"/>
                  <a:pt x="2795102" y="4713820"/>
                  <a:pt x="2793973" y="4715129"/>
                </a:cubicBezTo>
                <a:cubicBezTo>
                  <a:pt x="2792843" y="4716439"/>
                  <a:pt x="2790728" y="4717820"/>
                  <a:pt x="2787833" y="4719710"/>
                </a:cubicBezTo>
                <a:cubicBezTo>
                  <a:pt x="2783647" y="4713300"/>
                  <a:pt x="2791529" y="4712725"/>
                  <a:pt x="2794201" y="4710980"/>
                </a:cubicBezTo>
                <a:close/>
                <a:moveTo>
                  <a:pt x="2800568" y="4702249"/>
                </a:moveTo>
                <a:cubicBezTo>
                  <a:pt x="2801615" y="4703852"/>
                  <a:pt x="2801471" y="4705090"/>
                  <a:pt x="2800340" y="4706399"/>
                </a:cubicBezTo>
                <a:cubicBezTo>
                  <a:pt x="2799211" y="4707708"/>
                  <a:pt x="2797095" y="4709090"/>
                  <a:pt x="2794201" y="4710980"/>
                </a:cubicBezTo>
                <a:cubicBezTo>
                  <a:pt x="2790015" y="4704570"/>
                  <a:pt x="2797896" y="4703994"/>
                  <a:pt x="2800568" y="4702249"/>
                </a:cubicBezTo>
                <a:close/>
                <a:moveTo>
                  <a:pt x="2815757" y="4677850"/>
                </a:moveTo>
                <a:cubicBezTo>
                  <a:pt x="2815354" y="4683068"/>
                  <a:pt x="2813816" y="4686549"/>
                  <a:pt x="2811249" y="4690035"/>
                </a:cubicBezTo>
                <a:cubicBezTo>
                  <a:pt x="2808682" y="4693521"/>
                  <a:pt x="2805087" y="4697012"/>
                  <a:pt x="2800568" y="4702249"/>
                </a:cubicBezTo>
                <a:cubicBezTo>
                  <a:pt x="2801724" y="4692349"/>
                  <a:pt x="2807743" y="4683085"/>
                  <a:pt x="2815757" y="4677850"/>
                </a:cubicBezTo>
                <a:close/>
                <a:moveTo>
                  <a:pt x="2436488" y="4669273"/>
                </a:moveTo>
                <a:cubicBezTo>
                  <a:pt x="2436825" y="4669847"/>
                  <a:pt x="2437724" y="4671377"/>
                  <a:pt x="2439521" y="4674437"/>
                </a:cubicBezTo>
                <a:cubicBezTo>
                  <a:pt x="2439521" y="4674437"/>
                  <a:pt x="2435478" y="4667551"/>
                  <a:pt x="2436488" y="4669273"/>
                </a:cubicBezTo>
                <a:close/>
                <a:moveTo>
                  <a:pt x="2450449" y="4653812"/>
                </a:moveTo>
                <a:cubicBezTo>
                  <a:pt x="2451845" y="4652077"/>
                  <a:pt x="2446260" y="4659013"/>
                  <a:pt x="2446260" y="4659013"/>
                </a:cubicBezTo>
                <a:cubicBezTo>
                  <a:pt x="2448742" y="4655931"/>
                  <a:pt x="2449983" y="4654389"/>
                  <a:pt x="2450449" y="4653812"/>
                </a:cubicBezTo>
                <a:close/>
                <a:moveTo>
                  <a:pt x="1295682" y="4633151"/>
                </a:moveTo>
                <a:cubicBezTo>
                  <a:pt x="1293592" y="4644016"/>
                  <a:pt x="1290819" y="4651248"/>
                  <a:pt x="1288268" y="4655535"/>
                </a:cubicBezTo>
                <a:cubicBezTo>
                  <a:pt x="1286354" y="4658750"/>
                  <a:pt x="1284565" y="4660310"/>
                  <a:pt x="1283282" y="4660502"/>
                </a:cubicBezTo>
                <a:cubicBezTo>
                  <a:pt x="1279434" y="4661077"/>
                  <a:pt x="1280137" y="4649352"/>
                  <a:pt x="1295682" y="4633151"/>
                </a:cubicBezTo>
                <a:close/>
                <a:moveTo>
                  <a:pt x="1124993" y="4616843"/>
                </a:moveTo>
                <a:lnTo>
                  <a:pt x="1086660" y="4686810"/>
                </a:lnTo>
                <a:lnTo>
                  <a:pt x="1079924" y="4693422"/>
                </a:lnTo>
                <a:lnTo>
                  <a:pt x="1071413" y="4700666"/>
                </a:lnTo>
                <a:lnTo>
                  <a:pt x="1087803" y="4665641"/>
                </a:lnTo>
                <a:lnTo>
                  <a:pt x="1104834" y="4632880"/>
                </a:lnTo>
                <a:lnTo>
                  <a:pt x="1118990" y="4622126"/>
                </a:lnTo>
                <a:close/>
                <a:moveTo>
                  <a:pt x="2516640" y="4608361"/>
                </a:moveTo>
                <a:cubicBezTo>
                  <a:pt x="2516815" y="4608145"/>
                  <a:pt x="2516712" y="4609227"/>
                  <a:pt x="2516255" y="4612146"/>
                </a:cubicBezTo>
                <a:lnTo>
                  <a:pt x="2515754" y="4615092"/>
                </a:lnTo>
                <a:lnTo>
                  <a:pt x="2512931" y="4620904"/>
                </a:lnTo>
                <a:cubicBezTo>
                  <a:pt x="2514843" y="4614414"/>
                  <a:pt x="2516293" y="4608793"/>
                  <a:pt x="2516640" y="4608361"/>
                </a:cubicBezTo>
                <a:close/>
                <a:moveTo>
                  <a:pt x="2901" y="4603491"/>
                </a:moveTo>
                <a:lnTo>
                  <a:pt x="6062" y="4605462"/>
                </a:lnTo>
                <a:lnTo>
                  <a:pt x="3682" y="4610886"/>
                </a:lnTo>
                <a:lnTo>
                  <a:pt x="2708" y="4608668"/>
                </a:lnTo>
                <a:cubicBezTo>
                  <a:pt x="1353" y="4606748"/>
                  <a:pt x="229" y="4605125"/>
                  <a:pt x="32" y="4604146"/>
                </a:cubicBezTo>
                <a:cubicBezTo>
                  <a:pt x="-167" y="4603167"/>
                  <a:pt x="559" y="4602833"/>
                  <a:pt x="2901" y="4603491"/>
                </a:cubicBezTo>
                <a:close/>
                <a:moveTo>
                  <a:pt x="1426246" y="4580628"/>
                </a:moveTo>
                <a:cubicBezTo>
                  <a:pt x="1423951" y="4634201"/>
                  <a:pt x="1404096" y="4654341"/>
                  <a:pt x="1394743" y="4651018"/>
                </a:cubicBezTo>
                <a:cubicBezTo>
                  <a:pt x="1385391" y="4647694"/>
                  <a:pt x="1386538" y="4620909"/>
                  <a:pt x="1426246" y="4580628"/>
                </a:cubicBezTo>
                <a:close/>
                <a:moveTo>
                  <a:pt x="1987717" y="4570355"/>
                </a:moveTo>
                <a:lnTo>
                  <a:pt x="1983975" y="4573825"/>
                </a:lnTo>
                <a:cubicBezTo>
                  <a:pt x="1973689" y="4583267"/>
                  <a:pt x="1963944" y="4592699"/>
                  <a:pt x="1955644" y="4603027"/>
                </a:cubicBezTo>
                <a:lnTo>
                  <a:pt x="1943395" y="4621834"/>
                </a:lnTo>
                <a:lnTo>
                  <a:pt x="1942272" y="4621639"/>
                </a:lnTo>
                <a:cubicBezTo>
                  <a:pt x="1941038" y="4622132"/>
                  <a:pt x="1940529" y="4623366"/>
                  <a:pt x="1941240" y="4625143"/>
                </a:cubicBezTo>
                <a:lnTo>
                  <a:pt x="1943395" y="4621834"/>
                </a:lnTo>
                <a:lnTo>
                  <a:pt x="1947660" y="4622575"/>
                </a:lnTo>
                <a:cubicBezTo>
                  <a:pt x="1925934" y="4648448"/>
                  <a:pt x="1902667" y="4679062"/>
                  <a:pt x="1904089" y="4682616"/>
                </a:cubicBezTo>
                <a:cubicBezTo>
                  <a:pt x="1902667" y="4679062"/>
                  <a:pt x="1917974" y="4672938"/>
                  <a:pt x="1917974" y="4672938"/>
                </a:cubicBezTo>
                <a:cubicBezTo>
                  <a:pt x="1926862" y="4669381"/>
                  <a:pt x="1920818" y="4680046"/>
                  <a:pt x="1933163" y="4675106"/>
                </a:cubicBezTo>
                <a:lnTo>
                  <a:pt x="1940850" y="4667404"/>
                </a:lnTo>
                <a:lnTo>
                  <a:pt x="1942086" y="4662177"/>
                </a:lnTo>
                <a:lnTo>
                  <a:pt x="1977631" y="4592309"/>
                </a:lnTo>
                <a:lnTo>
                  <a:pt x="1969865" y="4602577"/>
                </a:lnTo>
                <a:cubicBezTo>
                  <a:pt x="1959147" y="4616389"/>
                  <a:pt x="1942040" y="4637881"/>
                  <a:pt x="1916552" y="4669383"/>
                </a:cubicBezTo>
                <a:cubicBezTo>
                  <a:pt x="1922359" y="4658125"/>
                  <a:pt x="1950621" y="4621389"/>
                  <a:pt x="1952043" y="4624944"/>
                </a:cubicBezTo>
                <a:cubicBezTo>
                  <a:pt x="1950621" y="4621389"/>
                  <a:pt x="1950621" y="4621389"/>
                  <a:pt x="1947660" y="4622575"/>
                </a:cubicBezTo>
                <a:cubicBezTo>
                  <a:pt x="1957333" y="4611317"/>
                  <a:pt x="1966597" y="4600738"/>
                  <a:pt x="1973459" y="4593171"/>
                </a:cubicBezTo>
                <a:lnTo>
                  <a:pt x="1981628" y="4584451"/>
                </a:lnTo>
                <a:lnTo>
                  <a:pt x="1984703" y="4578407"/>
                </a:lnTo>
                <a:close/>
                <a:moveTo>
                  <a:pt x="2776119" y="4538371"/>
                </a:moveTo>
                <a:cubicBezTo>
                  <a:pt x="2778233" y="4536991"/>
                  <a:pt x="2779177" y="4537279"/>
                  <a:pt x="2779328" y="4538468"/>
                </a:cubicBezTo>
                <a:cubicBezTo>
                  <a:pt x="2779554" y="4540250"/>
                  <a:pt x="2777995" y="4544053"/>
                  <a:pt x="2775934" y="4547274"/>
                </a:cubicBezTo>
                <a:cubicBezTo>
                  <a:pt x="2773873" y="4550496"/>
                  <a:pt x="2771309" y="4553135"/>
                  <a:pt x="2769523" y="4552586"/>
                </a:cubicBezTo>
                <a:cubicBezTo>
                  <a:pt x="2769523" y="4552586"/>
                  <a:pt x="2770775" y="4541861"/>
                  <a:pt x="2776119" y="4538371"/>
                </a:cubicBezTo>
                <a:close/>
                <a:moveTo>
                  <a:pt x="1753094" y="4536448"/>
                </a:moveTo>
                <a:cubicBezTo>
                  <a:pt x="1752441" y="4534562"/>
                  <a:pt x="1755051" y="4542107"/>
                  <a:pt x="1755051" y="4542107"/>
                </a:cubicBezTo>
                <a:cubicBezTo>
                  <a:pt x="1755051" y="4542107"/>
                  <a:pt x="1757898" y="4549997"/>
                  <a:pt x="1757186" y="4548025"/>
                </a:cubicBezTo>
                <a:cubicBezTo>
                  <a:pt x="1756948" y="4547368"/>
                  <a:pt x="1756316" y="4545614"/>
                  <a:pt x="1755051" y="4542107"/>
                </a:cubicBezTo>
                <a:cubicBezTo>
                  <a:pt x="1753892" y="4538754"/>
                  <a:pt x="1753311" y="4537076"/>
                  <a:pt x="1753094" y="4536448"/>
                </a:cubicBezTo>
                <a:close/>
                <a:moveTo>
                  <a:pt x="466121" y="4531152"/>
                </a:moveTo>
                <a:cubicBezTo>
                  <a:pt x="465331" y="4531373"/>
                  <a:pt x="463226" y="4531962"/>
                  <a:pt x="459016" y="4533141"/>
                </a:cubicBezTo>
                <a:cubicBezTo>
                  <a:pt x="454643" y="4532926"/>
                  <a:pt x="452456" y="4532819"/>
                  <a:pt x="451638" y="4532779"/>
                </a:cubicBezTo>
                <a:cubicBezTo>
                  <a:pt x="449178" y="4532659"/>
                  <a:pt x="459016" y="4533141"/>
                  <a:pt x="459016" y="4533141"/>
                </a:cubicBezTo>
                <a:cubicBezTo>
                  <a:pt x="459016" y="4533141"/>
                  <a:pt x="468489" y="4530489"/>
                  <a:pt x="466121" y="4531152"/>
                </a:cubicBezTo>
                <a:close/>
                <a:moveTo>
                  <a:pt x="787891" y="4522031"/>
                </a:moveTo>
                <a:cubicBezTo>
                  <a:pt x="788020" y="4523557"/>
                  <a:pt x="781775" y="4536945"/>
                  <a:pt x="775178" y="4552908"/>
                </a:cubicBezTo>
                <a:lnTo>
                  <a:pt x="777964" y="4537696"/>
                </a:lnTo>
                <a:close/>
                <a:moveTo>
                  <a:pt x="1433996" y="4512087"/>
                </a:moveTo>
                <a:cubicBezTo>
                  <a:pt x="1435706" y="4510661"/>
                  <a:pt x="1428866" y="4516364"/>
                  <a:pt x="1428866" y="4516364"/>
                </a:cubicBezTo>
                <a:cubicBezTo>
                  <a:pt x="1431906" y="4513830"/>
                  <a:pt x="1433426" y="4512562"/>
                  <a:pt x="1433996" y="4512087"/>
                </a:cubicBezTo>
                <a:close/>
                <a:moveTo>
                  <a:pt x="1123905" y="4507672"/>
                </a:moveTo>
                <a:cubicBezTo>
                  <a:pt x="1124615" y="4509449"/>
                  <a:pt x="1124231" y="4510634"/>
                  <a:pt x="1122865" y="4511695"/>
                </a:cubicBezTo>
                <a:cubicBezTo>
                  <a:pt x="1121500" y="4512757"/>
                  <a:pt x="1119153" y="4513696"/>
                  <a:pt x="1115945" y="4514980"/>
                </a:cubicBezTo>
                <a:cubicBezTo>
                  <a:pt x="1113101" y="4507871"/>
                  <a:pt x="1120942" y="4508857"/>
                  <a:pt x="1123905" y="4507672"/>
                </a:cubicBezTo>
                <a:close/>
                <a:moveTo>
                  <a:pt x="2921175" y="4500794"/>
                </a:moveTo>
                <a:cubicBezTo>
                  <a:pt x="2910042" y="4508065"/>
                  <a:pt x="2910533" y="4521461"/>
                  <a:pt x="2916322" y="4517680"/>
                </a:cubicBezTo>
                <a:cubicBezTo>
                  <a:pt x="2916322" y="4517680"/>
                  <a:pt x="2923561" y="4505238"/>
                  <a:pt x="2923797" y="4501225"/>
                </a:cubicBezTo>
                <a:cubicBezTo>
                  <a:pt x="2923878" y="4499887"/>
                  <a:pt x="2923179" y="4499486"/>
                  <a:pt x="2921175" y="4500794"/>
                </a:cubicBezTo>
                <a:close/>
                <a:moveTo>
                  <a:pt x="1131864" y="4500363"/>
                </a:moveTo>
                <a:cubicBezTo>
                  <a:pt x="1132576" y="4502141"/>
                  <a:pt x="1132190" y="4503326"/>
                  <a:pt x="1130825" y="4504388"/>
                </a:cubicBezTo>
                <a:cubicBezTo>
                  <a:pt x="1129460" y="4505449"/>
                  <a:pt x="1127114" y="4506387"/>
                  <a:pt x="1123905" y="4507672"/>
                </a:cubicBezTo>
                <a:cubicBezTo>
                  <a:pt x="1121061" y="4500564"/>
                  <a:pt x="1128902" y="4501549"/>
                  <a:pt x="1131864" y="4500363"/>
                </a:cubicBezTo>
                <a:close/>
                <a:moveTo>
                  <a:pt x="1085330" y="4485861"/>
                </a:moveTo>
                <a:lnTo>
                  <a:pt x="1079517" y="4502968"/>
                </a:lnTo>
                <a:lnTo>
                  <a:pt x="1088306" y="4494018"/>
                </a:lnTo>
                <a:cubicBezTo>
                  <a:pt x="1092078" y="4489868"/>
                  <a:pt x="1094376" y="4486844"/>
                  <a:pt x="1094021" y="4485955"/>
                </a:cubicBezTo>
                <a:close/>
                <a:moveTo>
                  <a:pt x="2195468" y="4484585"/>
                </a:moveTo>
                <a:lnTo>
                  <a:pt x="2171642" y="4560725"/>
                </a:lnTo>
                <a:lnTo>
                  <a:pt x="2166339" y="4568532"/>
                </a:lnTo>
                <a:lnTo>
                  <a:pt x="2159418" y="4577308"/>
                </a:lnTo>
                <a:lnTo>
                  <a:pt x="2168601" y="4539744"/>
                </a:lnTo>
                <a:lnTo>
                  <a:pt x="2178857" y="4504273"/>
                </a:lnTo>
                <a:lnTo>
                  <a:pt x="2190622" y="4490946"/>
                </a:lnTo>
                <a:close/>
                <a:moveTo>
                  <a:pt x="2810002" y="4480332"/>
                </a:moveTo>
                <a:cubicBezTo>
                  <a:pt x="2809998" y="4481192"/>
                  <a:pt x="2809986" y="4483485"/>
                  <a:pt x="2809965" y="4488073"/>
                </a:cubicBezTo>
                <a:cubicBezTo>
                  <a:pt x="2809965" y="4488073"/>
                  <a:pt x="2810014" y="4477753"/>
                  <a:pt x="2810002" y="4480332"/>
                </a:cubicBezTo>
                <a:close/>
                <a:moveTo>
                  <a:pt x="1151555" y="4479428"/>
                </a:moveTo>
                <a:cubicBezTo>
                  <a:pt x="1150133" y="4484465"/>
                  <a:pt x="1147942" y="4487575"/>
                  <a:pt x="1144739" y="4490488"/>
                </a:cubicBezTo>
                <a:cubicBezTo>
                  <a:pt x="1141537" y="4493401"/>
                  <a:pt x="1137325" y="4496117"/>
                  <a:pt x="1131864" y="4500363"/>
                </a:cubicBezTo>
                <a:cubicBezTo>
                  <a:pt x="1134945" y="4490884"/>
                  <a:pt x="1142668" y="4482984"/>
                  <a:pt x="1151555" y="4479428"/>
                </a:cubicBezTo>
                <a:close/>
                <a:moveTo>
                  <a:pt x="2855911" y="4467972"/>
                </a:moveTo>
                <a:cubicBezTo>
                  <a:pt x="2855622" y="4470447"/>
                  <a:pt x="2854665" y="4473359"/>
                  <a:pt x="2853057" y="4476124"/>
                </a:cubicBezTo>
                <a:cubicBezTo>
                  <a:pt x="2851448" y="4478890"/>
                  <a:pt x="2849189" y="4481508"/>
                  <a:pt x="2846294" y="4483399"/>
                </a:cubicBezTo>
                <a:cubicBezTo>
                  <a:pt x="2844779" y="4475243"/>
                  <a:pt x="2847896" y="4473207"/>
                  <a:pt x="2855911" y="4467972"/>
                </a:cubicBezTo>
                <a:close/>
                <a:moveTo>
                  <a:pt x="2094196" y="4467284"/>
                </a:moveTo>
                <a:cubicBezTo>
                  <a:pt x="2094196" y="4467284"/>
                  <a:pt x="2096227" y="4473673"/>
                  <a:pt x="2095718" y="4472077"/>
                </a:cubicBezTo>
                <a:cubicBezTo>
                  <a:pt x="2095549" y="4471543"/>
                  <a:pt x="2095098" y="4470123"/>
                  <a:pt x="2094196" y="4467284"/>
                </a:cubicBezTo>
                <a:close/>
                <a:moveTo>
                  <a:pt x="2366032" y="4467009"/>
                </a:moveTo>
                <a:cubicBezTo>
                  <a:pt x="2366118" y="4478073"/>
                  <a:pt x="2364822" y="4485710"/>
                  <a:pt x="2363163" y="4490415"/>
                </a:cubicBezTo>
                <a:cubicBezTo>
                  <a:pt x="2361920" y="4493944"/>
                  <a:pt x="2360472" y="4495824"/>
                  <a:pt x="2359252" y="4496265"/>
                </a:cubicBezTo>
                <a:cubicBezTo>
                  <a:pt x="2355593" y="4497586"/>
                  <a:pt x="2353975" y="4485951"/>
                  <a:pt x="2366032" y="4467009"/>
                </a:cubicBezTo>
                <a:close/>
                <a:moveTo>
                  <a:pt x="2727975" y="4447934"/>
                </a:moveTo>
                <a:lnTo>
                  <a:pt x="2723068" y="4454028"/>
                </a:lnTo>
                <a:lnTo>
                  <a:pt x="2721200" y="4462261"/>
                </a:lnTo>
                <a:close/>
                <a:moveTo>
                  <a:pt x="117939" y="4444090"/>
                </a:moveTo>
                <a:lnTo>
                  <a:pt x="119111" y="4445067"/>
                </a:lnTo>
                <a:lnTo>
                  <a:pt x="117814" y="4447989"/>
                </a:lnTo>
                <a:lnTo>
                  <a:pt x="117551" y="4446834"/>
                </a:lnTo>
                <a:cubicBezTo>
                  <a:pt x="116675" y="4444859"/>
                  <a:pt x="116108" y="4443492"/>
                  <a:pt x="117939" y="4444090"/>
                </a:cubicBezTo>
                <a:close/>
                <a:moveTo>
                  <a:pt x="1246599" y="4420052"/>
                </a:moveTo>
                <a:lnTo>
                  <a:pt x="1237181" y="4438029"/>
                </a:lnTo>
                <a:cubicBezTo>
                  <a:pt x="1218553" y="4462680"/>
                  <a:pt x="1200554" y="4488245"/>
                  <a:pt x="1183136" y="4515489"/>
                </a:cubicBezTo>
                <a:lnTo>
                  <a:pt x="1159962" y="4555601"/>
                </a:lnTo>
                <a:lnTo>
                  <a:pt x="1159723" y="4554503"/>
                </a:lnTo>
                <a:cubicBezTo>
                  <a:pt x="1156997" y="4556325"/>
                  <a:pt x="1151218" y="4561299"/>
                  <a:pt x="1140836" y="4570780"/>
                </a:cubicBezTo>
                <a:lnTo>
                  <a:pt x="1133888" y="4576991"/>
                </a:lnTo>
                <a:lnTo>
                  <a:pt x="1140644" y="4563994"/>
                </a:lnTo>
                <a:lnTo>
                  <a:pt x="1187281" y="4480630"/>
                </a:lnTo>
                <a:lnTo>
                  <a:pt x="1213801" y="4455898"/>
                </a:lnTo>
                <a:close/>
                <a:moveTo>
                  <a:pt x="699813" y="4401885"/>
                </a:moveTo>
                <a:cubicBezTo>
                  <a:pt x="695658" y="4430286"/>
                  <a:pt x="686350" y="4441365"/>
                  <a:pt x="682735" y="4439804"/>
                </a:cubicBezTo>
                <a:cubicBezTo>
                  <a:pt x="679121" y="4438243"/>
                  <a:pt x="681199" y="4424043"/>
                  <a:pt x="699813" y="4401885"/>
                </a:cubicBezTo>
                <a:close/>
                <a:moveTo>
                  <a:pt x="781377" y="4396438"/>
                </a:moveTo>
                <a:cubicBezTo>
                  <a:pt x="781595" y="4397067"/>
                  <a:pt x="782175" y="4398744"/>
                  <a:pt x="783335" y="4402097"/>
                </a:cubicBezTo>
                <a:cubicBezTo>
                  <a:pt x="783335" y="4402097"/>
                  <a:pt x="780725" y="4394551"/>
                  <a:pt x="781377" y="4396438"/>
                </a:cubicBezTo>
                <a:close/>
                <a:moveTo>
                  <a:pt x="442986" y="4384373"/>
                </a:moveTo>
                <a:cubicBezTo>
                  <a:pt x="442947" y="4385178"/>
                  <a:pt x="439596" y="4392396"/>
                  <a:pt x="435947" y="4400984"/>
                </a:cubicBezTo>
                <a:lnTo>
                  <a:pt x="437997" y="4392873"/>
                </a:lnTo>
                <a:close/>
                <a:moveTo>
                  <a:pt x="798106" y="4384024"/>
                </a:moveTo>
                <a:cubicBezTo>
                  <a:pt x="799815" y="4382598"/>
                  <a:pt x="792976" y="4388299"/>
                  <a:pt x="792976" y="4388299"/>
                </a:cubicBezTo>
                <a:cubicBezTo>
                  <a:pt x="796016" y="4385766"/>
                  <a:pt x="797535" y="4384497"/>
                  <a:pt x="798106" y="4384024"/>
                </a:cubicBezTo>
                <a:close/>
                <a:moveTo>
                  <a:pt x="1256474" y="4380195"/>
                </a:moveTo>
                <a:cubicBezTo>
                  <a:pt x="1256800" y="4383158"/>
                  <a:pt x="1256962" y="4384639"/>
                  <a:pt x="1257024" y="4385195"/>
                </a:cubicBezTo>
                <a:cubicBezTo>
                  <a:pt x="1257207" y="4386862"/>
                  <a:pt x="1256474" y="4380195"/>
                  <a:pt x="1256474" y="4380195"/>
                </a:cubicBezTo>
                <a:close/>
                <a:moveTo>
                  <a:pt x="1475426" y="4378754"/>
                </a:moveTo>
                <a:lnTo>
                  <a:pt x="1473439" y="4383155"/>
                </a:lnTo>
                <a:lnTo>
                  <a:pt x="1475004" y="4380270"/>
                </a:lnTo>
                <a:close/>
                <a:moveTo>
                  <a:pt x="2172934" y="4377760"/>
                </a:moveTo>
                <a:cubicBezTo>
                  <a:pt x="2173980" y="4379362"/>
                  <a:pt x="2173836" y="4380600"/>
                  <a:pt x="2172706" y="4381909"/>
                </a:cubicBezTo>
                <a:cubicBezTo>
                  <a:pt x="2171576" y="4383218"/>
                  <a:pt x="2169460" y="4384600"/>
                  <a:pt x="2166566" y="4386489"/>
                </a:cubicBezTo>
                <a:cubicBezTo>
                  <a:pt x="2162380" y="4380079"/>
                  <a:pt x="2170262" y="4379504"/>
                  <a:pt x="2172934" y="4377760"/>
                </a:cubicBezTo>
                <a:close/>
                <a:moveTo>
                  <a:pt x="2179301" y="4369028"/>
                </a:moveTo>
                <a:cubicBezTo>
                  <a:pt x="2180348" y="4370632"/>
                  <a:pt x="2180203" y="4371870"/>
                  <a:pt x="2179073" y="4373179"/>
                </a:cubicBezTo>
                <a:cubicBezTo>
                  <a:pt x="2177943" y="4374488"/>
                  <a:pt x="2175828" y="4375870"/>
                  <a:pt x="2172934" y="4377760"/>
                </a:cubicBezTo>
                <a:cubicBezTo>
                  <a:pt x="2168747" y="4371350"/>
                  <a:pt x="2176629" y="4370773"/>
                  <a:pt x="2179301" y="4369028"/>
                </a:cubicBezTo>
                <a:close/>
                <a:moveTo>
                  <a:pt x="1268700" y="4366370"/>
                </a:moveTo>
                <a:cubicBezTo>
                  <a:pt x="1268700" y="4366370"/>
                  <a:pt x="1269566" y="4373369"/>
                  <a:pt x="1269349" y="4371618"/>
                </a:cubicBezTo>
                <a:cubicBezTo>
                  <a:pt x="1269278" y="4371036"/>
                  <a:pt x="1269084" y="4369480"/>
                  <a:pt x="1268700" y="4366370"/>
                </a:cubicBezTo>
                <a:close/>
                <a:moveTo>
                  <a:pt x="1226350" y="4364287"/>
                </a:moveTo>
                <a:cubicBezTo>
                  <a:pt x="1224159" y="4363103"/>
                  <a:pt x="1222298" y="4363375"/>
                  <a:pt x="1220741" y="4364449"/>
                </a:cubicBezTo>
                <a:cubicBezTo>
                  <a:pt x="1216069" y="4367671"/>
                  <a:pt x="1214125" y="4378113"/>
                  <a:pt x="1214125" y="4378113"/>
                </a:cubicBezTo>
                <a:cubicBezTo>
                  <a:pt x="1177033" y="4414257"/>
                  <a:pt x="1141670" y="4449711"/>
                  <a:pt x="1106753" y="4483953"/>
                </a:cubicBezTo>
                <a:lnTo>
                  <a:pt x="1076203" y="4512721"/>
                </a:lnTo>
                <a:lnTo>
                  <a:pt x="1073313" y="4521226"/>
                </a:lnTo>
                <a:lnTo>
                  <a:pt x="1068723" y="4533515"/>
                </a:lnTo>
                <a:lnTo>
                  <a:pt x="1071901" y="4529788"/>
                </a:lnTo>
                <a:cubicBezTo>
                  <a:pt x="1118410" y="4479804"/>
                  <a:pt x="1173612" y="4430401"/>
                  <a:pt x="1215547" y="4381667"/>
                </a:cubicBezTo>
                <a:cubicBezTo>
                  <a:pt x="1198819" y="4401417"/>
                  <a:pt x="1230973" y="4367248"/>
                  <a:pt x="1226350" y="4364287"/>
                </a:cubicBezTo>
                <a:close/>
                <a:moveTo>
                  <a:pt x="2194490" y="4344631"/>
                </a:moveTo>
                <a:cubicBezTo>
                  <a:pt x="2194087" y="4349848"/>
                  <a:pt x="2192549" y="4353329"/>
                  <a:pt x="2189983" y="4356815"/>
                </a:cubicBezTo>
                <a:cubicBezTo>
                  <a:pt x="2187415" y="4360300"/>
                  <a:pt x="2183820" y="4363792"/>
                  <a:pt x="2179301" y="4369028"/>
                </a:cubicBezTo>
                <a:cubicBezTo>
                  <a:pt x="2180457" y="4359128"/>
                  <a:pt x="2186476" y="4349865"/>
                  <a:pt x="2194490" y="4344631"/>
                </a:cubicBezTo>
                <a:close/>
                <a:moveTo>
                  <a:pt x="2734731" y="4339923"/>
                </a:moveTo>
                <a:lnTo>
                  <a:pt x="2734648" y="4340065"/>
                </a:lnTo>
                <a:lnTo>
                  <a:pt x="2734285" y="4341255"/>
                </a:lnTo>
                <a:cubicBezTo>
                  <a:pt x="2734087" y="4341952"/>
                  <a:pt x="2734222" y="4341582"/>
                  <a:pt x="2734583" y="4340435"/>
                </a:cubicBezTo>
                <a:close/>
                <a:moveTo>
                  <a:pt x="1325555" y="4330243"/>
                </a:moveTo>
                <a:lnTo>
                  <a:pt x="1321883" y="4336572"/>
                </a:lnTo>
                <a:cubicBezTo>
                  <a:pt x="1309851" y="4357046"/>
                  <a:pt x="1297075" y="4376576"/>
                  <a:pt x="1280295" y="4390565"/>
                </a:cubicBezTo>
                <a:cubicBezTo>
                  <a:pt x="1278835" y="4391781"/>
                  <a:pt x="1278836" y="4389140"/>
                  <a:pt x="1279756" y="4384517"/>
                </a:cubicBezTo>
                <a:lnTo>
                  <a:pt x="1280606" y="4381454"/>
                </a:lnTo>
                <a:close/>
                <a:moveTo>
                  <a:pt x="1291063" y="4327061"/>
                </a:moveTo>
                <a:lnTo>
                  <a:pt x="1282666" y="4337367"/>
                </a:lnTo>
                <a:lnTo>
                  <a:pt x="1279788" y="4339060"/>
                </a:lnTo>
                <a:lnTo>
                  <a:pt x="1281653" y="4342160"/>
                </a:lnTo>
                <a:cubicBezTo>
                  <a:pt x="1281653" y="4342160"/>
                  <a:pt x="1291196" y="4331385"/>
                  <a:pt x="1292218" y="4327497"/>
                </a:cubicBezTo>
                <a:close/>
                <a:moveTo>
                  <a:pt x="2868725" y="4306889"/>
                </a:moveTo>
                <a:lnTo>
                  <a:pt x="2840520" y="4350987"/>
                </a:lnTo>
                <a:lnTo>
                  <a:pt x="2812705" y="4396634"/>
                </a:lnTo>
                <a:lnTo>
                  <a:pt x="2806236" y="4415843"/>
                </a:lnTo>
                <a:lnTo>
                  <a:pt x="2797244" y="4445734"/>
                </a:lnTo>
                <a:lnTo>
                  <a:pt x="2822536" y="4399847"/>
                </a:lnTo>
                <a:lnTo>
                  <a:pt x="2863628" y="4329227"/>
                </a:lnTo>
                <a:lnTo>
                  <a:pt x="2868797" y="4308242"/>
                </a:lnTo>
                <a:close/>
                <a:moveTo>
                  <a:pt x="1239011" y="4303430"/>
                </a:moveTo>
                <a:lnTo>
                  <a:pt x="1205173" y="4336768"/>
                </a:lnTo>
                <a:cubicBezTo>
                  <a:pt x="1180918" y="4361334"/>
                  <a:pt x="1157065" y="4385825"/>
                  <a:pt x="1131666" y="4411105"/>
                </a:cubicBezTo>
                <a:cubicBezTo>
                  <a:pt x="1130184" y="4411698"/>
                  <a:pt x="1118195" y="4426116"/>
                  <a:pt x="1105597" y="4440262"/>
                </a:cubicBezTo>
                <a:lnTo>
                  <a:pt x="1098128" y="4448199"/>
                </a:lnTo>
                <a:lnTo>
                  <a:pt x="1091469" y="4467795"/>
                </a:lnTo>
                <a:lnTo>
                  <a:pt x="1141229" y="4418188"/>
                </a:lnTo>
                <a:lnTo>
                  <a:pt x="1220948" y="4336598"/>
                </a:lnTo>
                <a:lnTo>
                  <a:pt x="1229835" y="4322993"/>
                </a:lnTo>
                <a:close/>
                <a:moveTo>
                  <a:pt x="1383308" y="4302754"/>
                </a:moveTo>
                <a:cubicBezTo>
                  <a:pt x="1383130" y="4302261"/>
                  <a:pt x="1383174" y="4302384"/>
                  <a:pt x="1383341" y="4302847"/>
                </a:cubicBezTo>
                <a:lnTo>
                  <a:pt x="1383545" y="4303410"/>
                </a:lnTo>
                <a:lnTo>
                  <a:pt x="1384108" y="4304973"/>
                </a:lnTo>
                <a:cubicBezTo>
                  <a:pt x="1384730" y="4306699"/>
                  <a:pt x="1385443" y="4308672"/>
                  <a:pt x="1385443" y="4308672"/>
                </a:cubicBezTo>
                <a:lnTo>
                  <a:pt x="1383545" y="4303410"/>
                </a:lnTo>
                <a:close/>
                <a:moveTo>
                  <a:pt x="1248381" y="4296816"/>
                </a:moveTo>
                <a:lnTo>
                  <a:pt x="1240552" y="4303438"/>
                </a:lnTo>
                <a:cubicBezTo>
                  <a:pt x="1238456" y="4305039"/>
                  <a:pt x="1241271" y="4302898"/>
                  <a:pt x="1240341" y="4308937"/>
                </a:cubicBezTo>
                <a:lnTo>
                  <a:pt x="1236660" y="4320556"/>
                </a:lnTo>
                <a:lnTo>
                  <a:pt x="1246693" y="4310628"/>
                </a:lnTo>
                <a:lnTo>
                  <a:pt x="1244032" y="4305108"/>
                </a:lnTo>
                <a:lnTo>
                  <a:pt x="1248421" y="4296825"/>
                </a:lnTo>
                <a:close/>
                <a:moveTo>
                  <a:pt x="1184752" y="4284635"/>
                </a:moveTo>
                <a:cubicBezTo>
                  <a:pt x="1185272" y="4282109"/>
                  <a:pt x="1183194" y="4292217"/>
                  <a:pt x="1183194" y="4292217"/>
                </a:cubicBezTo>
                <a:cubicBezTo>
                  <a:pt x="1184117" y="4287723"/>
                  <a:pt x="1184579" y="4285477"/>
                  <a:pt x="1184752" y="4284635"/>
                </a:cubicBezTo>
                <a:close/>
                <a:moveTo>
                  <a:pt x="1232196" y="4281544"/>
                </a:moveTo>
                <a:cubicBezTo>
                  <a:pt x="1231425" y="4283914"/>
                  <a:pt x="1229915" y="4286581"/>
                  <a:pt x="1227794" y="4288975"/>
                </a:cubicBezTo>
                <a:cubicBezTo>
                  <a:pt x="1225674" y="4291370"/>
                  <a:pt x="1222942" y="4293494"/>
                  <a:pt x="1219733" y="4294778"/>
                </a:cubicBezTo>
                <a:cubicBezTo>
                  <a:pt x="1219851" y="4286483"/>
                  <a:pt x="1223308" y="4285101"/>
                  <a:pt x="1232196" y="4281544"/>
                </a:cubicBezTo>
                <a:close/>
                <a:moveTo>
                  <a:pt x="3031651" y="4281181"/>
                </a:moveTo>
                <a:cubicBezTo>
                  <a:pt x="3032089" y="4282704"/>
                  <a:pt x="3019495" y="4308647"/>
                  <a:pt x="2981903" y="4380444"/>
                </a:cubicBezTo>
                <a:cubicBezTo>
                  <a:pt x="2985383" y="4368266"/>
                  <a:pt x="3005870" y="4326688"/>
                  <a:pt x="3007963" y="4329894"/>
                </a:cubicBezTo>
                <a:cubicBezTo>
                  <a:pt x="3005870" y="4326688"/>
                  <a:pt x="3005870" y="4326688"/>
                  <a:pt x="3003199" y="4328433"/>
                </a:cubicBezTo>
                <a:cubicBezTo>
                  <a:pt x="3017740" y="4302554"/>
                  <a:pt x="3031212" y="4279658"/>
                  <a:pt x="3031651" y="4281181"/>
                </a:cubicBezTo>
                <a:close/>
                <a:moveTo>
                  <a:pt x="1223636" y="4238849"/>
                </a:moveTo>
                <a:lnTo>
                  <a:pt x="1222622" y="4240191"/>
                </a:lnTo>
                <a:lnTo>
                  <a:pt x="1222304" y="4246679"/>
                </a:lnTo>
                <a:lnTo>
                  <a:pt x="1222219" y="4248418"/>
                </a:lnTo>
                <a:lnTo>
                  <a:pt x="1227808" y="4241429"/>
                </a:lnTo>
                <a:close/>
                <a:moveTo>
                  <a:pt x="271053" y="4222706"/>
                </a:moveTo>
                <a:cubicBezTo>
                  <a:pt x="292920" y="4239998"/>
                  <a:pt x="268926" y="4273257"/>
                  <a:pt x="248978" y="4278788"/>
                </a:cubicBezTo>
                <a:cubicBezTo>
                  <a:pt x="242326" y="4280631"/>
                  <a:pt x="236127" y="4279393"/>
                  <a:pt x="232224" y="4273458"/>
                </a:cubicBezTo>
                <a:lnTo>
                  <a:pt x="234645" y="4265834"/>
                </a:lnTo>
                <a:lnTo>
                  <a:pt x="231300" y="4264566"/>
                </a:lnTo>
                <a:cubicBezTo>
                  <a:pt x="231839" y="4253520"/>
                  <a:pt x="250185" y="4236885"/>
                  <a:pt x="250185" y="4236885"/>
                </a:cubicBezTo>
                <a:lnTo>
                  <a:pt x="250171" y="4241217"/>
                </a:lnTo>
                <a:lnTo>
                  <a:pt x="250977" y="4240228"/>
                </a:lnTo>
                <a:cubicBezTo>
                  <a:pt x="260905" y="4230159"/>
                  <a:pt x="271053" y="4222706"/>
                  <a:pt x="271053" y="4222706"/>
                </a:cubicBezTo>
                <a:close/>
                <a:moveTo>
                  <a:pt x="1198598" y="4208807"/>
                </a:moveTo>
                <a:lnTo>
                  <a:pt x="1195317" y="4212364"/>
                </a:lnTo>
                <a:lnTo>
                  <a:pt x="1173648" y="4254591"/>
                </a:lnTo>
                <a:lnTo>
                  <a:pt x="1185544" y="4240517"/>
                </a:lnTo>
                <a:lnTo>
                  <a:pt x="1194987" y="4220314"/>
                </a:lnTo>
                <a:close/>
                <a:moveTo>
                  <a:pt x="1439499" y="4195519"/>
                </a:moveTo>
                <a:cubicBezTo>
                  <a:pt x="1438635" y="4196155"/>
                  <a:pt x="1438337" y="4197648"/>
                  <a:pt x="1439463" y="4200462"/>
                </a:cubicBezTo>
                <a:lnTo>
                  <a:pt x="1400076" y="4235471"/>
                </a:lnTo>
                <a:lnTo>
                  <a:pt x="1393273" y="4253090"/>
                </a:lnTo>
                <a:lnTo>
                  <a:pt x="1418070" y="4224837"/>
                </a:lnTo>
                <a:lnTo>
                  <a:pt x="1439463" y="4200462"/>
                </a:lnTo>
                <a:cubicBezTo>
                  <a:pt x="1449789" y="4199423"/>
                  <a:pt x="1442093" y="4193611"/>
                  <a:pt x="1439499" y="4195519"/>
                </a:cubicBezTo>
                <a:close/>
                <a:moveTo>
                  <a:pt x="1285943" y="4192277"/>
                </a:moveTo>
                <a:lnTo>
                  <a:pt x="1282452" y="4193875"/>
                </a:lnTo>
                <a:lnTo>
                  <a:pt x="1278291" y="4198194"/>
                </a:lnTo>
                <a:lnTo>
                  <a:pt x="1272370" y="4205539"/>
                </a:lnTo>
                <a:lnTo>
                  <a:pt x="1266222" y="4214356"/>
                </a:lnTo>
                <a:lnTo>
                  <a:pt x="1249784" y="4243442"/>
                </a:lnTo>
                <a:lnTo>
                  <a:pt x="1242198" y="4257251"/>
                </a:lnTo>
                <a:lnTo>
                  <a:pt x="1244224" y="4251326"/>
                </a:lnTo>
                <a:lnTo>
                  <a:pt x="1241758" y="4249895"/>
                </a:lnTo>
                <a:lnTo>
                  <a:pt x="1229077" y="4266963"/>
                </a:lnTo>
                <a:cubicBezTo>
                  <a:pt x="1225610" y="4271056"/>
                  <a:pt x="1223163" y="4273067"/>
                  <a:pt x="1222310" y="4271828"/>
                </a:cubicBezTo>
                <a:cubicBezTo>
                  <a:pt x="1220321" y="4270606"/>
                  <a:pt x="1221443" y="4264868"/>
                  <a:pt x="1223855" y="4257562"/>
                </a:cubicBezTo>
                <a:lnTo>
                  <a:pt x="1226753" y="4250162"/>
                </a:lnTo>
                <a:lnTo>
                  <a:pt x="1232136" y="4244371"/>
                </a:lnTo>
                <a:lnTo>
                  <a:pt x="1203616" y="4271676"/>
                </a:lnTo>
                <a:lnTo>
                  <a:pt x="1221453" y="4249376"/>
                </a:lnTo>
                <a:lnTo>
                  <a:pt x="1219899" y="4247380"/>
                </a:lnTo>
                <a:lnTo>
                  <a:pt x="1221641" y="4243804"/>
                </a:lnTo>
                <a:lnTo>
                  <a:pt x="1221929" y="4241108"/>
                </a:lnTo>
                <a:lnTo>
                  <a:pt x="1209056" y="4258148"/>
                </a:lnTo>
                <a:lnTo>
                  <a:pt x="1159813" y="4307542"/>
                </a:lnTo>
                <a:lnTo>
                  <a:pt x="1153293" y="4314661"/>
                </a:lnTo>
                <a:lnTo>
                  <a:pt x="1167252" y="4284974"/>
                </a:lnTo>
                <a:lnTo>
                  <a:pt x="1169160" y="4281097"/>
                </a:lnTo>
                <a:lnTo>
                  <a:pt x="1170840" y="4275211"/>
                </a:lnTo>
                <a:lnTo>
                  <a:pt x="1163016" y="4282207"/>
                </a:lnTo>
                <a:lnTo>
                  <a:pt x="1157134" y="4286848"/>
                </a:lnTo>
                <a:lnTo>
                  <a:pt x="1138422" y="4336662"/>
                </a:lnTo>
                <a:lnTo>
                  <a:pt x="1140118" y="4334878"/>
                </a:lnTo>
                <a:cubicBezTo>
                  <a:pt x="1142463" y="4333940"/>
                  <a:pt x="1143331" y="4334409"/>
                  <a:pt x="1143245" y="4335604"/>
                </a:cubicBezTo>
                <a:cubicBezTo>
                  <a:pt x="1143116" y="4337395"/>
                  <a:pt x="1140840" y="4340818"/>
                  <a:pt x="1138186" y="4343571"/>
                </a:cubicBezTo>
                <a:lnTo>
                  <a:pt x="1135230" y="4345163"/>
                </a:lnTo>
                <a:lnTo>
                  <a:pt x="1125877" y="4370060"/>
                </a:lnTo>
                <a:lnTo>
                  <a:pt x="1136260" y="4350328"/>
                </a:lnTo>
                <a:lnTo>
                  <a:pt x="1139170" y="4344246"/>
                </a:lnTo>
                <a:lnTo>
                  <a:pt x="1174004" y="4306864"/>
                </a:lnTo>
                <a:lnTo>
                  <a:pt x="1139819" y="4358839"/>
                </a:lnTo>
                <a:cubicBezTo>
                  <a:pt x="1132955" y="4368883"/>
                  <a:pt x="1119457" y="4401199"/>
                  <a:pt x="1106608" y="4424603"/>
                </a:cubicBezTo>
                <a:lnTo>
                  <a:pt x="1105625" y="4426135"/>
                </a:lnTo>
                <a:lnTo>
                  <a:pt x="1104302" y="4430032"/>
                </a:lnTo>
                <a:lnTo>
                  <a:pt x="1137512" y="4394659"/>
                </a:lnTo>
                <a:cubicBezTo>
                  <a:pt x="1168685" y="4361245"/>
                  <a:pt x="1193715" y="4333933"/>
                  <a:pt x="1223220" y="4303089"/>
                </a:cubicBezTo>
                <a:lnTo>
                  <a:pt x="1237952" y="4287968"/>
                </a:lnTo>
                <a:lnTo>
                  <a:pt x="1237338" y="4286760"/>
                </a:lnTo>
                <a:lnTo>
                  <a:pt x="1242942" y="4272286"/>
                </a:lnTo>
                <a:lnTo>
                  <a:pt x="1232196" y="4281544"/>
                </a:lnTo>
                <a:lnTo>
                  <a:pt x="1246590" y="4262859"/>
                </a:lnTo>
                <a:lnTo>
                  <a:pt x="1247724" y="4259932"/>
                </a:lnTo>
                <a:cubicBezTo>
                  <a:pt x="1252994" y="4249419"/>
                  <a:pt x="1259693" y="4237696"/>
                  <a:pt x="1266689" y="4225836"/>
                </a:cubicBezTo>
                <a:lnTo>
                  <a:pt x="1285699" y="4193859"/>
                </a:lnTo>
                <a:close/>
                <a:moveTo>
                  <a:pt x="752070" y="4184268"/>
                </a:moveTo>
                <a:cubicBezTo>
                  <a:pt x="749979" y="4195134"/>
                  <a:pt x="747207" y="4202366"/>
                  <a:pt x="744656" y="4206653"/>
                </a:cubicBezTo>
                <a:cubicBezTo>
                  <a:pt x="742742" y="4209869"/>
                  <a:pt x="740953" y="4211428"/>
                  <a:pt x="739670" y="4211619"/>
                </a:cubicBezTo>
                <a:cubicBezTo>
                  <a:pt x="735823" y="4212195"/>
                  <a:pt x="736525" y="4200469"/>
                  <a:pt x="752070" y="4184268"/>
                </a:cubicBezTo>
                <a:close/>
                <a:moveTo>
                  <a:pt x="2409674" y="4158321"/>
                </a:moveTo>
                <a:lnTo>
                  <a:pt x="2405523" y="4166028"/>
                </a:lnTo>
                <a:lnTo>
                  <a:pt x="2393089" y="4199576"/>
                </a:lnTo>
                <a:lnTo>
                  <a:pt x="2403292" y="4184825"/>
                </a:lnTo>
                <a:close/>
                <a:moveTo>
                  <a:pt x="1304418" y="4157433"/>
                </a:moveTo>
                <a:lnTo>
                  <a:pt x="1290294" y="4172633"/>
                </a:lnTo>
                <a:lnTo>
                  <a:pt x="1287001" y="4178406"/>
                </a:lnTo>
                <a:lnTo>
                  <a:pt x="1302863" y="4162258"/>
                </a:lnTo>
                <a:lnTo>
                  <a:pt x="1303178" y="4161671"/>
                </a:lnTo>
                <a:close/>
                <a:moveTo>
                  <a:pt x="1474956" y="4156024"/>
                </a:moveTo>
                <a:cubicBezTo>
                  <a:pt x="1474956" y="4156024"/>
                  <a:pt x="1476497" y="4168465"/>
                  <a:pt x="1478037" y="4163725"/>
                </a:cubicBezTo>
                <a:cubicBezTo>
                  <a:pt x="1479519" y="4163132"/>
                  <a:pt x="1479489" y="4160910"/>
                  <a:pt x="1478718" y="4158985"/>
                </a:cubicBezTo>
                <a:cubicBezTo>
                  <a:pt x="1477948" y="4157060"/>
                  <a:pt x="1476437" y="4155431"/>
                  <a:pt x="1474956" y="4156024"/>
                </a:cubicBezTo>
                <a:close/>
                <a:moveTo>
                  <a:pt x="1037508" y="4153417"/>
                </a:moveTo>
                <a:cubicBezTo>
                  <a:pt x="1037284" y="4153132"/>
                  <a:pt x="1036500" y="4154486"/>
                  <a:pt x="1035306" y="4157056"/>
                </a:cubicBezTo>
                <a:lnTo>
                  <a:pt x="1030816" y="4167575"/>
                </a:lnTo>
                <a:lnTo>
                  <a:pt x="1034972" y="4159647"/>
                </a:lnTo>
                <a:lnTo>
                  <a:pt x="1036827" y="4155986"/>
                </a:lnTo>
                <a:close/>
                <a:moveTo>
                  <a:pt x="2379047" y="4126255"/>
                </a:moveTo>
                <a:lnTo>
                  <a:pt x="2365171" y="4148086"/>
                </a:lnTo>
                <a:cubicBezTo>
                  <a:pt x="2361750" y="4154061"/>
                  <a:pt x="2360120" y="4157903"/>
                  <a:pt x="2361502" y="4157971"/>
                </a:cubicBezTo>
                <a:lnTo>
                  <a:pt x="2357778" y="4151648"/>
                </a:lnTo>
                <a:lnTo>
                  <a:pt x="2345018" y="4177633"/>
                </a:lnTo>
                <a:cubicBezTo>
                  <a:pt x="2326218" y="4213883"/>
                  <a:pt x="2308426" y="4241281"/>
                  <a:pt x="2298151" y="4240488"/>
                </a:cubicBezTo>
                <a:lnTo>
                  <a:pt x="2291321" y="4236918"/>
                </a:lnTo>
                <a:lnTo>
                  <a:pt x="2288051" y="4243886"/>
                </a:lnTo>
                <a:cubicBezTo>
                  <a:pt x="2284420" y="4251956"/>
                  <a:pt x="2280604" y="4260651"/>
                  <a:pt x="2276481" y="4270325"/>
                </a:cubicBezTo>
                <a:lnTo>
                  <a:pt x="2272270" y="4280477"/>
                </a:lnTo>
                <a:lnTo>
                  <a:pt x="2270303" y="4287201"/>
                </a:lnTo>
                <a:lnTo>
                  <a:pt x="2253257" y="4326286"/>
                </a:lnTo>
                <a:lnTo>
                  <a:pt x="2307852" y="4254502"/>
                </a:lnTo>
                <a:cubicBezTo>
                  <a:pt x="2327982" y="4226208"/>
                  <a:pt x="2347396" y="4197329"/>
                  <a:pt x="2366576" y="4168137"/>
                </a:cubicBezTo>
                <a:lnTo>
                  <a:pt x="2367490" y="4166746"/>
                </a:lnTo>
                <a:lnTo>
                  <a:pt x="2366416" y="4167846"/>
                </a:lnTo>
                <a:cubicBezTo>
                  <a:pt x="2364821" y="4166300"/>
                  <a:pt x="2369934" y="4150836"/>
                  <a:pt x="2375447" y="4135760"/>
                </a:cubicBezTo>
                <a:close/>
                <a:moveTo>
                  <a:pt x="2386977" y="4125833"/>
                </a:moveTo>
                <a:cubicBezTo>
                  <a:pt x="2386705" y="4125385"/>
                  <a:pt x="2386773" y="4125496"/>
                  <a:pt x="2387028" y="4125917"/>
                </a:cubicBezTo>
                <a:lnTo>
                  <a:pt x="2387337" y="4126429"/>
                </a:lnTo>
                <a:lnTo>
                  <a:pt x="2388197" y="4127851"/>
                </a:lnTo>
                <a:cubicBezTo>
                  <a:pt x="2389148" y="4129421"/>
                  <a:pt x="2390233" y="4131215"/>
                  <a:pt x="2390233" y="4131215"/>
                </a:cubicBezTo>
                <a:lnTo>
                  <a:pt x="2387337" y="4126429"/>
                </a:lnTo>
                <a:close/>
                <a:moveTo>
                  <a:pt x="1546514" y="4076749"/>
                </a:moveTo>
                <a:lnTo>
                  <a:pt x="1540251" y="4087291"/>
                </a:lnTo>
                <a:cubicBezTo>
                  <a:pt x="1521488" y="4111979"/>
                  <a:pt x="1506182" y="4118104"/>
                  <a:pt x="1499763" y="4137851"/>
                </a:cubicBezTo>
                <a:cubicBezTo>
                  <a:pt x="1511336" y="4126693"/>
                  <a:pt x="1524777" y="4113756"/>
                  <a:pt x="1538054" y="4099337"/>
                </a:cubicBezTo>
                <a:lnTo>
                  <a:pt x="1539339" y="4097706"/>
                </a:lnTo>
                <a:lnTo>
                  <a:pt x="1539312" y="4096651"/>
                </a:lnTo>
                <a:close/>
                <a:moveTo>
                  <a:pt x="1563755" y="4022911"/>
                </a:moveTo>
                <a:cubicBezTo>
                  <a:pt x="1560792" y="4024096"/>
                  <a:pt x="1555676" y="4038512"/>
                  <a:pt x="1555676" y="4038512"/>
                </a:cubicBezTo>
                <a:cubicBezTo>
                  <a:pt x="1549504" y="4049572"/>
                  <a:pt x="1547783" y="4054040"/>
                  <a:pt x="1548459" y="4054543"/>
                </a:cubicBezTo>
                <a:cubicBezTo>
                  <a:pt x="1548965" y="4054919"/>
                  <a:pt x="1550819" y="4053067"/>
                  <a:pt x="1553156" y="4050091"/>
                </a:cubicBezTo>
                <a:lnTo>
                  <a:pt x="1562372" y="4035429"/>
                </a:lnTo>
                <a:lnTo>
                  <a:pt x="1564618" y="4023796"/>
                </a:lnTo>
                <a:close/>
                <a:moveTo>
                  <a:pt x="3255646" y="3872266"/>
                </a:moveTo>
                <a:cubicBezTo>
                  <a:pt x="3258950" y="3869501"/>
                  <a:pt x="3263073" y="3872815"/>
                  <a:pt x="3265671" y="3881547"/>
                </a:cubicBezTo>
                <a:cubicBezTo>
                  <a:pt x="3264711" y="3884967"/>
                  <a:pt x="3259402" y="3894860"/>
                  <a:pt x="3255097" y="3901188"/>
                </a:cubicBezTo>
                <a:cubicBezTo>
                  <a:pt x="3252945" y="3904351"/>
                  <a:pt x="3251042" y="3906623"/>
                  <a:pt x="3250058" y="3906751"/>
                </a:cubicBezTo>
                <a:cubicBezTo>
                  <a:pt x="3249073" y="3906878"/>
                  <a:pt x="3249008" y="3904860"/>
                  <a:pt x="3250532" y="3899443"/>
                </a:cubicBezTo>
                <a:cubicBezTo>
                  <a:pt x="3249856" y="3883869"/>
                  <a:pt x="3252342" y="3875029"/>
                  <a:pt x="3255646" y="3872266"/>
                </a:cubicBezTo>
                <a:close/>
                <a:moveTo>
                  <a:pt x="3272571" y="3849980"/>
                </a:moveTo>
                <a:cubicBezTo>
                  <a:pt x="3273907" y="3849108"/>
                  <a:pt x="3275041" y="3850843"/>
                  <a:pt x="3275840" y="3852797"/>
                </a:cubicBezTo>
                <a:cubicBezTo>
                  <a:pt x="3276641" y="3854753"/>
                  <a:pt x="3277107" y="3856924"/>
                  <a:pt x="3277107" y="3856924"/>
                </a:cubicBezTo>
                <a:cubicBezTo>
                  <a:pt x="3271764" y="3860414"/>
                  <a:pt x="3269900" y="3851725"/>
                  <a:pt x="3272571" y="3849980"/>
                </a:cubicBezTo>
                <a:close/>
                <a:moveTo>
                  <a:pt x="3281116" y="3833758"/>
                </a:moveTo>
                <a:lnTo>
                  <a:pt x="3276737" y="3836101"/>
                </a:lnTo>
                <a:cubicBezTo>
                  <a:pt x="3275412" y="3836811"/>
                  <a:pt x="3275744" y="3836633"/>
                  <a:pt x="3276985" y="3835968"/>
                </a:cubicBezTo>
                <a:close/>
                <a:moveTo>
                  <a:pt x="3292637" y="3827592"/>
                </a:moveTo>
                <a:lnTo>
                  <a:pt x="3287589" y="3830294"/>
                </a:lnTo>
                <a:lnTo>
                  <a:pt x="3289408" y="3829320"/>
                </a:lnTo>
                <a:cubicBezTo>
                  <a:pt x="3291312" y="3828301"/>
                  <a:pt x="3292637" y="3827592"/>
                  <a:pt x="3292637" y="3827592"/>
                </a:cubicBezTo>
                <a:close/>
                <a:moveTo>
                  <a:pt x="3303484" y="3782543"/>
                </a:moveTo>
                <a:cubicBezTo>
                  <a:pt x="3303615" y="3791984"/>
                  <a:pt x="3300608" y="3800997"/>
                  <a:pt x="3296410" y="3809644"/>
                </a:cubicBezTo>
                <a:lnTo>
                  <a:pt x="3283315" y="3832581"/>
                </a:lnTo>
                <a:lnTo>
                  <a:pt x="3282188" y="3834554"/>
                </a:lnTo>
                <a:lnTo>
                  <a:pt x="3282907" y="3832800"/>
                </a:lnTo>
                <a:lnTo>
                  <a:pt x="3281817" y="3833383"/>
                </a:lnTo>
                <a:lnTo>
                  <a:pt x="3281116" y="3833758"/>
                </a:lnTo>
                <a:lnTo>
                  <a:pt x="3282700" y="3832910"/>
                </a:lnTo>
                <a:lnTo>
                  <a:pt x="3282907" y="3832799"/>
                </a:lnTo>
                <a:close/>
                <a:moveTo>
                  <a:pt x="3335105" y="3748458"/>
                </a:moveTo>
                <a:cubicBezTo>
                  <a:pt x="3325164" y="3783817"/>
                  <a:pt x="3308098" y="3808555"/>
                  <a:pt x="3292637" y="3827592"/>
                </a:cubicBezTo>
                <a:cubicBezTo>
                  <a:pt x="3300655" y="3799078"/>
                  <a:pt x="3310596" y="3763721"/>
                  <a:pt x="3335105" y="3748458"/>
                </a:cubicBezTo>
                <a:close/>
                <a:moveTo>
                  <a:pt x="3356658" y="3707753"/>
                </a:moveTo>
                <a:cubicBezTo>
                  <a:pt x="3343123" y="3719945"/>
                  <a:pt x="3355405" y="3754166"/>
                  <a:pt x="3335105" y="3748458"/>
                </a:cubicBezTo>
                <a:cubicBezTo>
                  <a:pt x="3336789" y="3742470"/>
                  <a:pt x="3331001" y="3722613"/>
                  <a:pt x="3340803" y="3713025"/>
                </a:cubicBezTo>
                <a:cubicBezTo>
                  <a:pt x="3344071" y="3709830"/>
                  <a:pt x="3349072" y="3707773"/>
                  <a:pt x="3356658" y="3707753"/>
                </a:cubicBezTo>
                <a:close/>
                <a:moveTo>
                  <a:pt x="3361762" y="3705997"/>
                </a:moveTo>
                <a:lnTo>
                  <a:pt x="3361643" y="3706038"/>
                </a:lnTo>
                <a:cubicBezTo>
                  <a:pt x="3358874" y="3706990"/>
                  <a:pt x="3356658" y="3707753"/>
                  <a:pt x="3356658" y="3707753"/>
                </a:cubicBezTo>
                <a:close/>
                <a:moveTo>
                  <a:pt x="3537268" y="3686367"/>
                </a:moveTo>
                <a:cubicBezTo>
                  <a:pt x="3544178" y="3694007"/>
                  <a:pt x="3508148" y="3769594"/>
                  <a:pt x="3491479" y="3777943"/>
                </a:cubicBezTo>
                <a:cubicBezTo>
                  <a:pt x="3488303" y="3779533"/>
                  <a:pt x="3485829" y="3778683"/>
                  <a:pt x="3484489" y="3774461"/>
                </a:cubicBezTo>
                <a:cubicBezTo>
                  <a:pt x="3483140" y="3743315"/>
                  <a:pt x="3505725" y="3734893"/>
                  <a:pt x="3513741" y="3706380"/>
                </a:cubicBezTo>
                <a:cubicBezTo>
                  <a:pt x="3520817" y="3697602"/>
                  <a:pt x="3526123" y="3691961"/>
                  <a:pt x="3529948" y="3688835"/>
                </a:cubicBezTo>
                <a:cubicBezTo>
                  <a:pt x="3533773" y="3685707"/>
                  <a:pt x="3536118" y="3685092"/>
                  <a:pt x="3537268" y="3686367"/>
                </a:cubicBezTo>
                <a:close/>
                <a:moveTo>
                  <a:pt x="3418303" y="3584869"/>
                </a:moveTo>
                <a:cubicBezTo>
                  <a:pt x="3420396" y="3588074"/>
                  <a:pt x="3406982" y="3639510"/>
                  <a:pt x="3404311" y="3641255"/>
                </a:cubicBezTo>
                <a:cubicBezTo>
                  <a:pt x="3388359" y="3689775"/>
                  <a:pt x="3354774" y="3758955"/>
                  <a:pt x="3337403" y="3798495"/>
                </a:cubicBezTo>
                <a:cubicBezTo>
                  <a:pt x="3302661" y="3877575"/>
                  <a:pt x="3278117" y="3936280"/>
                  <a:pt x="3238744" y="4009242"/>
                </a:cubicBezTo>
                <a:cubicBezTo>
                  <a:pt x="3221684" y="4041720"/>
                  <a:pt x="3204659" y="4072365"/>
                  <a:pt x="3187572" y="4101992"/>
                </a:cubicBezTo>
                <a:lnTo>
                  <a:pt x="3149300" y="4166328"/>
                </a:lnTo>
                <a:lnTo>
                  <a:pt x="3151663" y="4159636"/>
                </a:lnTo>
                <a:cubicBezTo>
                  <a:pt x="3158172" y="4144193"/>
                  <a:pt x="3167501" y="4125289"/>
                  <a:pt x="3174872" y="4107758"/>
                </a:cubicBezTo>
                <a:lnTo>
                  <a:pt x="3176762" y="4102569"/>
                </a:lnTo>
                <a:lnTo>
                  <a:pt x="3192223" y="4076546"/>
                </a:lnTo>
                <a:cubicBezTo>
                  <a:pt x="3208774" y="4047484"/>
                  <a:pt x="3224383" y="4018619"/>
                  <a:pt x="3238481" y="3990361"/>
                </a:cubicBezTo>
                <a:cubicBezTo>
                  <a:pt x="3271151" y="3929018"/>
                  <a:pt x="3298443" y="3865280"/>
                  <a:pt x="3324573" y="3800491"/>
                </a:cubicBezTo>
                <a:lnTo>
                  <a:pt x="3362832" y="3705630"/>
                </a:lnTo>
                <a:lnTo>
                  <a:pt x="3361762" y="3705997"/>
                </a:lnTo>
                <a:lnTo>
                  <a:pt x="3362832" y="3705629"/>
                </a:lnTo>
                <a:lnTo>
                  <a:pt x="3379701" y="3663804"/>
                </a:lnTo>
                <a:lnTo>
                  <a:pt x="3380142" y="3655123"/>
                </a:lnTo>
                <a:cubicBezTo>
                  <a:pt x="3380065" y="3650234"/>
                  <a:pt x="3379870" y="3646502"/>
                  <a:pt x="3380121" y="3648562"/>
                </a:cubicBezTo>
                <a:lnTo>
                  <a:pt x="3381214" y="3660050"/>
                </a:lnTo>
                <a:lnTo>
                  <a:pt x="3403691" y="3604319"/>
                </a:lnTo>
                <a:cubicBezTo>
                  <a:pt x="3406363" y="3602574"/>
                  <a:pt x="3416209" y="3581663"/>
                  <a:pt x="3418303" y="3584869"/>
                </a:cubicBezTo>
                <a:close/>
                <a:moveTo>
                  <a:pt x="3665694" y="3567823"/>
                </a:moveTo>
                <a:cubicBezTo>
                  <a:pt x="3666437" y="3568551"/>
                  <a:pt x="3666502" y="3570569"/>
                  <a:pt x="3665459" y="3574277"/>
                </a:cubicBezTo>
                <a:cubicBezTo>
                  <a:pt x="3674464" y="3584195"/>
                  <a:pt x="3659685" y="3594807"/>
                  <a:pt x="3652242" y="3585329"/>
                </a:cubicBezTo>
                <a:cubicBezTo>
                  <a:pt x="3654167" y="3578485"/>
                  <a:pt x="3658512" y="3572016"/>
                  <a:pt x="3661856" y="3569109"/>
                </a:cubicBezTo>
                <a:cubicBezTo>
                  <a:pt x="3663528" y="3567656"/>
                  <a:pt x="3664951" y="3567095"/>
                  <a:pt x="3665694" y="3567823"/>
                </a:cubicBezTo>
                <a:close/>
                <a:moveTo>
                  <a:pt x="3692325" y="3517677"/>
                </a:moveTo>
                <a:cubicBezTo>
                  <a:pt x="3698641" y="3514685"/>
                  <a:pt x="3702754" y="3519533"/>
                  <a:pt x="3699866" y="3529799"/>
                </a:cubicBezTo>
                <a:cubicBezTo>
                  <a:pt x="3705453" y="3536907"/>
                  <a:pt x="3690536" y="3556251"/>
                  <a:pt x="3679877" y="3557928"/>
                </a:cubicBezTo>
                <a:cubicBezTo>
                  <a:pt x="3676323" y="3558484"/>
                  <a:pt x="3673242" y="3557081"/>
                  <a:pt x="3671551" y="3552606"/>
                </a:cubicBezTo>
                <a:cubicBezTo>
                  <a:pt x="3677484" y="3531506"/>
                  <a:pt x="3686005" y="3520671"/>
                  <a:pt x="3692325" y="3517677"/>
                </a:cubicBezTo>
                <a:close/>
                <a:moveTo>
                  <a:pt x="621597" y="3377431"/>
                </a:moveTo>
                <a:cubicBezTo>
                  <a:pt x="618699" y="3377099"/>
                  <a:pt x="610943" y="3389395"/>
                  <a:pt x="596001" y="3420751"/>
                </a:cubicBezTo>
                <a:lnTo>
                  <a:pt x="575522" y="3466713"/>
                </a:lnTo>
                <a:lnTo>
                  <a:pt x="587021" y="3444574"/>
                </a:lnTo>
                <a:lnTo>
                  <a:pt x="621915" y="3380364"/>
                </a:lnTo>
                <a:close/>
                <a:moveTo>
                  <a:pt x="648925" y="3333778"/>
                </a:moveTo>
                <a:lnTo>
                  <a:pt x="647121" y="3334105"/>
                </a:lnTo>
                <a:lnTo>
                  <a:pt x="645373" y="3334422"/>
                </a:lnTo>
                <a:lnTo>
                  <a:pt x="632040" y="3336842"/>
                </a:lnTo>
                <a:cubicBezTo>
                  <a:pt x="621417" y="3338622"/>
                  <a:pt x="616103" y="3339511"/>
                  <a:pt x="614112" y="3339846"/>
                </a:cubicBezTo>
                <a:cubicBezTo>
                  <a:pt x="608136" y="3340849"/>
                  <a:pt x="632040" y="3336842"/>
                  <a:pt x="632040" y="3336842"/>
                </a:cubicBezTo>
                <a:cubicBezTo>
                  <a:pt x="632040" y="3336842"/>
                  <a:pt x="634553" y="3336386"/>
                  <a:pt x="637695" y="3335816"/>
                </a:cubicBezTo>
                <a:lnTo>
                  <a:pt x="645373" y="3334422"/>
                </a:lnTo>
                <a:close/>
                <a:moveTo>
                  <a:pt x="3661794" y="3220098"/>
                </a:moveTo>
                <a:cubicBezTo>
                  <a:pt x="3663652" y="3221361"/>
                  <a:pt x="3665309" y="3223898"/>
                  <a:pt x="3665020" y="3226374"/>
                </a:cubicBezTo>
                <a:lnTo>
                  <a:pt x="3657368" y="3221464"/>
                </a:lnTo>
                <a:cubicBezTo>
                  <a:pt x="3657879" y="3218844"/>
                  <a:pt x="3659937" y="3218833"/>
                  <a:pt x="3661794" y="3220098"/>
                </a:cubicBezTo>
                <a:close/>
                <a:moveTo>
                  <a:pt x="3728643" y="2929777"/>
                </a:moveTo>
                <a:lnTo>
                  <a:pt x="3725491" y="2930216"/>
                </a:lnTo>
                <a:cubicBezTo>
                  <a:pt x="3716039" y="2932450"/>
                  <a:pt x="3706991" y="2936016"/>
                  <a:pt x="3709092" y="2936723"/>
                </a:cubicBezTo>
                <a:cubicBezTo>
                  <a:pt x="3707882" y="2937466"/>
                  <a:pt x="3705421" y="2934818"/>
                  <a:pt x="3703038" y="2931621"/>
                </a:cubicBezTo>
                <a:lnTo>
                  <a:pt x="3702531" y="2930857"/>
                </a:lnTo>
                <a:lnTo>
                  <a:pt x="3668443" y="2997543"/>
                </a:lnTo>
                <a:cubicBezTo>
                  <a:pt x="3618436" y="3093191"/>
                  <a:pt x="3567832" y="3188150"/>
                  <a:pt x="3517066" y="3282565"/>
                </a:cubicBezTo>
                <a:lnTo>
                  <a:pt x="3442801" y="3420047"/>
                </a:lnTo>
                <a:lnTo>
                  <a:pt x="3384471" y="3550572"/>
                </a:lnTo>
                <a:lnTo>
                  <a:pt x="3366950" y="3595573"/>
                </a:lnTo>
                <a:lnTo>
                  <a:pt x="3381949" y="3567617"/>
                </a:lnTo>
                <a:cubicBezTo>
                  <a:pt x="3480114" y="3392265"/>
                  <a:pt x="3581562" y="3220220"/>
                  <a:pt x="3678490" y="3031290"/>
                </a:cubicBezTo>
                <a:lnTo>
                  <a:pt x="3723105" y="2940987"/>
                </a:lnTo>
                <a:lnTo>
                  <a:pt x="3715074" y="2941036"/>
                </a:lnTo>
                <a:cubicBezTo>
                  <a:pt x="3717146" y="2938762"/>
                  <a:pt x="3719603" y="2937792"/>
                  <a:pt x="3722224" y="2937429"/>
                </a:cubicBezTo>
                <a:lnTo>
                  <a:pt x="3724858" y="2937438"/>
                </a:lnTo>
                <a:close/>
                <a:moveTo>
                  <a:pt x="4058944" y="2402501"/>
                </a:moveTo>
                <a:cubicBezTo>
                  <a:pt x="4058944" y="2402501"/>
                  <a:pt x="3993362" y="2521902"/>
                  <a:pt x="3978219" y="2539797"/>
                </a:cubicBezTo>
                <a:lnTo>
                  <a:pt x="3972382" y="2550004"/>
                </a:lnTo>
                <a:lnTo>
                  <a:pt x="3946383" y="2617595"/>
                </a:lnTo>
                <a:lnTo>
                  <a:pt x="3917774" y="2684526"/>
                </a:lnTo>
                <a:lnTo>
                  <a:pt x="3918800" y="2684244"/>
                </a:lnTo>
                <a:cubicBezTo>
                  <a:pt x="3959078" y="2658719"/>
                  <a:pt x="4071691" y="2420085"/>
                  <a:pt x="4058944" y="2402501"/>
                </a:cubicBezTo>
                <a:close/>
                <a:moveTo>
                  <a:pt x="4377590" y="2156105"/>
                </a:moveTo>
                <a:lnTo>
                  <a:pt x="4374960" y="2164163"/>
                </a:lnTo>
                <a:lnTo>
                  <a:pt x="4363675" y="2171886"/>
                </a:lnTo>
                <a:cubicBezTo>
                  <a:pt x="4353968" y="2178695"/>
                  <a:pt x="4343104" y="2188870"/>
                  <a:pt x="4342816" y="2207864"/>
                </a:cubicBezTo>
                <a:cubicBezTo>
                  <a:pt x="4343153" y="2215653"/>
                  <a:pt x="4346041" y="2217002"/>
                  <a:pt x="4350042" y="2214474"/>
                </a:cubicBezTo>
                <a:cubicBezTo>
                  <a:pt x="4354043" y="2211947"/>
                  <a:pt x="4359162" y="2205538"/>
                  <a:pt x="4363968" y="2197812"/>
                </a:cubicBezTo>
                <a:lnTo>
                  <a:pt x="4374960" y="2164163"/>
                </a:lnTo>
                <a:lnTo>
                  <a:pt x="4375901" y="2163518"/>
                </a:lnTo>
                <a:cubicBezTo>
                  <a:pt x="4378708" y="2161113"/>
                  <a:pt x="4379761" y="2158870"/>
                  <a:pt x="4377590" y="2156105"/>
                </a:cubicBezTo>
                <a:close/>
                <a:moveTo>
                  <a:pt x="4254024" y="2152133"/>
                </a:moveTo>
                <a:cubicBezTo>
                  <a:pt x="4254024" y="2152133"/>
                  <a:pt x="4200875" y="2191341"/>
                  <a:pt x="4204474" y="2214504"/>
                </a:cubicBezTo>
                <a:cubicBezTo>
                  <a:pt x="4211233" y="2232405"/>
                  <a:pt x="4261470" y="2161610"/>
                  <a:pt x="4254024" y="2152133"/>
                </a:cubicBezTo>
                <a:close/>
                <a:moveTo>
                  <a:pt x="4500967" y="1876655"/>
                </a:moveTo>
                <a:cubicBezTo>
                  <a:pt x="4498592" y="1876679"/>
                  <a:pt x="4496082" y="1877742"/>
                  <a:pt x="4493684" y="1879530"/>
                </a:cubicBezTo>
                <a:cubicBezTo>
                  <a:pt x="4488888" y="1883104"/>
                  <a:pt x="4484543" y="1889575"/>
                  <a:pt x="4482619" y="1896416"/>
                </a:cubicBezTo>
                <a:cubicBezTo>
                  <a:pt x="4482956" y="1904205"/>
                  <a:pt x="4485219" y="1907764"/>
                  <a:pt x="4488289" y="1908550"/>
                </a:cubicBezTo>
                <a:cubicBezTo>
                  <a:pt x="4491358" y="1909336"/>
                  <a:pt x="4495235" y="1907349"/>
                  <a:pt x="4498797" y="1904045"/>
                </a:cubicBezTo>
                <a:cubicBezTo>
                  <a:pt x="4505921" y="1897433"/>
                  <a:pt x="4511790" y="1885546"/>
                  <a:pt x="4507446" y="1880017"/>
                </a:cubicBezTo>
                <a:cubicBezTo>
                  <a:pt x="4505585" y="1877647"/>
                  <a:pt x="4503344" y="1876632"/>
                  <a:pt x="4500967" y="1876655"/>
                </a:cubicBezTo>
                <a:close/>
                <a:moveTo>
                  <a:pt x="4830828" y="1508341"/>
                </a:moveTo>
                <a:cubicBezTo>
                  <a:pt x="4831912" y="1508415"/>
                  <a:pt x="4832255" y="1509819"/>
                  <a:pt x="4831292" y="1513240"/>
                </a:cubicBezTo>
                <a:cubicBezTo>
                  <a:pt x="4830171" y="1517232"/>
                  <a:pt x="4825433" y="1523593"/>
                  <a:pt x="4821458" y="1527245"/>
                </a:cubicBezTo>
                <a:cubicBezTo>
                  <a:pt x="4817484" y="1530895"/>
                  <a:pt x="4814270" y="1531838"/>
                  <a:pt x="4816194" y="1524997"/>
                </a:cubicBezTo>
                <a:cubicBezTo>
                  <a:pt x="4817157" y="1521573"/>
                  <a:pt x="4821892" y="1515214"/>
                  <a:pt x="4825909" y="1511420"/>
                </a:cubicBezTo>
                <a:cubicBezTo>
                  <a:pt x="4827915" y="1509523"/>
                  <a:pt x="4829743" y="1508267"/>
                  <a:pt x="4830828" y="1508341"/>
                </a:cubicBezTo>
                <a:close/>
                <a:moveTo>
                  <a:pt x="4939889" y="1208080"/>
                </a:moveTo>
                <a:lnTo>
                  <a:pt x="4939554" y="1208111"/>
                </a:lnTo>
                <a:lnTo>
                  <a:pt x="4939630" y="1208298"/>
                </a:lnTo>
                <a:close/>
                <a:moveTo>
                  <a:pt x="4956440" y="1206596"/>
                </a:moveTo>
                <a:lnTo>
                  <a:pt x="4962637" y="1209589"/>
                </a:lnTo>
                <a:lnTo>
                  <a:pt x="4957783" y="1222601"/>
                </a:lnTo>
                <a:lnTo>
                  <a:pt x="4957777" y="1222519"/>
                </a:lnTo>
                <a:cubicBezTo>
                  <a:pt x="4957426" y="1218375"/>
                  <a:pt x="4956952" y="1212704"/>
                  <a:pt x="4956440" y="1206596"/>
                </a:cubicBezTo>
                <a:close/>
                <a:moveTo>
                  <a:pt x="4971755" y="1115695"/>
                </a:moveTo>
                <a:cubicBezTo>
                  <a:pt x="4976679" y="1113555"/>
                  <a:pt x="4982791" y="1115436"/>
                  <a:pt x="4990340" y="1124253"/>
                </a:cubicBezTo>
                <a:cubicBezTo>
                  <a:pt x="4990340" y="1124253"/>
                  <a:pt x="4967492" y="1176241"/>
                  <a:pt x="4956440" y="1206596"/>
                </a:cubicBezTo>
                <a:lnTo>
                  <a:pt x="4955247" y="1206702"/>
                </a:lnTo>
                <a:lnTo>
                  <a:pt x="4955337" y="1216992"/>
                </a:lnTo>
                <a:lnTo>
                  <a:pt x="4952039" y="1223618"/>
                </a:lnTo>
                <a:lnTo>
                  <a:pt x="4956057" y="1227227"/>
                </a:lnTo>
                <a:lnTo>
                  <a:pt x="4899163" y="1379715"/>
                </a:lnTo>
                <a:cubicBezTo>
                  <a:pt x="4875686" y="1427266"/>
                  <a:pt x="4819107" y="1556582"/>
                  <a:pt x="4843158" y="1471040"/>
                </a:cubicBezTo>
                <a:cubicBezTo>
                  <a:pt x="4867048" y="1386070"/>
                  <a:pt x="4899889" y="1296232"/>
                  <a:pt x="4934383" y="1205011"/>
                </a:cubicBezTo>
                <a:lnTo>
                  <a:pt x="4946449" y="1172284"/>
                </a:lnTo>
                <a:lnTo>
                  <a:pt x="4952911" y="1164711"/>
                </a:lnTo>
                <a:cubicBezTo>
                  <a:pt x="4952911" y="1164711"/>
                  <a:pt x="4953364" y="1159979"/>
                  <a:pt x="4954513" y="1153429"/>
                </a:cubicBezTo>
                <a:lnTo>
                  <a:pt x="4957217" y="1143073"/>
                </a:lnTo>
                <a:lnTo>
                  <a:pt x="4962853" y="1127795"/>
                </a:lnTo>
                <a:close/>
                <a:moveTo>
                  <a:pt x="4556456" y="1020976"/>
                </a:moveTo>
                <a:lnTo>
                  <a:pt x="4529674" y="1062585"/>
                </a:lnTo>
                <a:lnTo>
                  <a:pt x="4534708" y="1069503"/>
                </a:lnTo>
                <a:close/>
                <a:moveTo>
                  <a:pt x="4572382" y="946793"/>
                </a:moveTo>
                <a:cubicBezTo>
                  <a:pt x="4574269" y="945913"/>
                  <a:pt x="4574936" y="947335"/>
                  <a:pt x="4573672" y="952275"/>
                </a:cubicBezTo>
                <a:cubicBezTo>
                  <a:pt x="4570104" y="960464"/>
                  <a:pt x="4561576" y="971871"/>
                  <a:pt x="4553558" y="981965"/>
                </a:cubicBezTo>
                <a:lnTo>
                  <a:pt x="4550302" y="986002"/>
                </a:lnTo>
                <a:lnTo>
                  <a:pt x="4554745" y="972740"/>
                </a:lnTo>
                <a:lnTo>
                  <a:pt x="4557913" y="962736"/>
                </a:lnTo>
                <a:lnTo>
                  <a:pt x="4563764" y="955122"/>
                </a:lnTo>
                <a:cubicBezTo>
                  <a:pt x="4567385" y="950856"/>
                  <a:pt x="4570494" y="947673"/>
                  <a:pt x="4572382" y="946793"/>
                </a:cubicBezTo>
                <a:close/>
                <a:moveTo>
                  <a:pt x="4753535" y="940163"/>
                </a:moveTo>
                <a:cubicBezTo>
                  <a:pt x="4756358" y="939046"/>
                  <a:pt x="4758812" y="939570"/>
                  <a:pt x="4760047" y="942629"/>
                </a:cubicBezTo>
                <a:cubicBezTo>
                  <a:pt x="4759508" y="953676"/>
                  <a:pt x="4741162" y="970311"/>
                  <a:pt x="4741162" y="970311"/>
                </a:cubicBezTo>
                <a:cubicBezTo>
                  <a:pt x="4733282" y="961622"/>
                  <a:pt x="4745067" y="943511"/>
                  <a:pt x="4753535" y="940163"/>
                </a:cubicBezTo>
                <a:close/>
                <a:moveTo>
                  <a:pt x="3608816" y="848866"/>
                </a:moveTo>
                <a:cubicBezTo>
                  <a:pt x="3609707" y="850315"/>
                  <a:pt x="3609447" y="851473"/>
                  <a:pt x="3608441" y="852093"/>
                </a:cubicBezTo>
                <a:lnTo>
                  <a:pt x="3607427" y="852092"/>
                </a:lnTo>
                <a:close/>
                <a:moveTo>
                  <a:pt x="4555400" y="806212"/>
                </a:moveTo>
                <a:lnTo>
                  <a:pt x="4553349" y="814322"/>
                </a:lnTo>
                <a:lnTo>
                  <a:pt x="4548360" y="822823"/>
                </a:lnTo>
                <a:cubicBezTo>
                  <a:pt x="4548399" y="822018"/>
                  <a:pt x="4551750" y="814800"/>
                  <a:pt x="4555400" y="806212"/>
                </a:cubicBezTo>
                <a:close/>
                <a:moveTo>
                  <a:pt x="3632317" y="802797"/>
                </a:moveTo>
                <a:lnTo>
                  <a:pt x="3624122" y="814482"/>
                </a:lnTo>
                <a:lnTo>
                  <a:pt x="3603579" y="852087"/>
                </a:lnTo>
                <a:lnTo>
                  <a:pt x="3603089" y="852284"/>
                </a:lnTo>
                <a:lnTo>
                  <a:pt x="3602402" y="854035"/>
                </a:lnTo>
                <a:lnTo>
                  <a:pt x="3603579" y="852087"/>
                </a:lnTo>
                <a:lnTo>
                  <a:pt x="3607427" y="852092"/>
                </a:lnTo>
                <a:lnTo>
                  <a:pt x="3599538" y="870422"/>
                </a:lnTo>
                <a:lnTo>
                  <a:pt x="3595863" y="875802"/>
                </a:lnTo>
                <a:lnTo>
                  <a:pt x="3596149" y="877270"/>
                </a:lnTo>
                <a:lnTo>
                  <a:pt x="3595988" y="878113"/>
                </a:lnTo>
                <a:lnTo>
                  <a:pt x="3601054" y="874485"/>
                </a:lnTo>
                <a:cubicBezTo>
                  <a:pt x="3609758" y="862107"/>
                  <a:pt x="3617732" y="835471"/>
                  <a:pt x="3620021" y="831068"/>
                </a:cubicBezTo>
                <a:lnTo>
                  <a:pt x="3623470" y="825293"/>
                </a:lnTo>
                <a:close/>
                <a:moveTo>
                  <a:pt x="4258533" y="795976"/>
                </a:moveTo>
                <a:lnTo>
                  <a:pt x="4252084" y="797057"/>
                </a:lnTo>
                <a:cubicBezTo>
                  <a:pt x="4248763" y="797614"/>
                  <a:pt x="4246107" y="798058"/>
                  <a:pt x="4246107" y="798058"/>
                </a:cubicBezTo>
                <a:close/>
                <a:moveTo>
                  <a:pt x="4264038" y="795053"/>
                </a:moveTo>
                <a:cubicBezTo>
                  <a:pt x="4266029" y="794720"/>
                  <a:pt x="4264702" y="794943"/>
                  <a:pt x="4262045" y="795388"/>
                </a:cubicBezTo>
                <a:lnTo>
                  <a:pt x="4258533" y="795976"/>
                </a:lnTo>
                <a:close/>
                <a:moveTo>
                  <a:pt x="3908873" y="779139"/>
                </a:moveTo>
                <a:lnTo>
                  <a:pt x="3908873" y="779140"/>
                </a:lnTo>
                <a:lnTo>
                  <a:pt x="3909800" y="780825"/>
                </a:lnTo>
                <a:cubicBezTo>
                  <a:pt x="3910015" y="781212"/>
                  <a:pt x="3909962" y="781115"/>
                  <a:pt x="3909761" y="780751"/>
                </a:cubicBezTo>
                <a:close/>
                <a:moveTo>
                  <a:pt x="4873533" y="759208"/>
                </a:moveTo>
                <a:lnTo>
                  <a:pt x="4873797" y="760362"/>
                </a:lnTo>
                <a:cubicBezTo>
                  <a:pt x="4874672" y="762336"/>
                  <a:pt x="4875238" y="763703"/>
                  <a:pt x="4873407" y="763106"/>
                </a:cubicBezTo>
                <a:lnTo>
                  <a:pt x="4872236" y="762129"/>
                </a:lnTo>
                <a:close/>
                <a:moveTo>
                  <a:pt x="4196927" y="749407"/>
                </a:moveTo>
                <a:cubicBezTo>
                  <a:pt x="4194647" y="752087"/>
                  <a:pt x="4193507" y="753427"/>
                  <a:pt x="4193079" y="753930"/>
                </a:cubicBezTo>
                <a:cubicBezTo>
                  <a:pt x="4191797" y="755438"/>
                  <a:pt x="4196927" y="749407"/>
                  <a:pt x="4196927" y="749407"/>
                </a:cubicBezTo>
                <a:close/>
                <a:moveTo>
                  <a:pt x="3798635" y="746112"/>
                </a:moveTo>
                <a:lnTo>
                  <a:pt x="3798293" y="746556"/>
                </a:lnTo>
                <a:lnTo>
                  <a:pt x="3791482" y="756678"/>
                </a:lnTo>
                <a:lnTo>
                  <a:pt x="3791098" y="757894"/>
                </a:lnTo>
                <a:close/>
                <a:moveTo>
                  <a:pt x="3973026" y="724482"/>
                </a:moveTo>
                <a:lnTo>
                  <a:pt x="3961099" y="744152"/>
                </a:lnTo>
                <a:lnTo>
                  <a:pt x="3957222" y="759216"/>
                </a:lnTo>
                <a:cubicBezTo>
                  <a:pt x="3956308" y="764022"/>
                  <a:pt x="3956161" y="767483"/>
                  <a:pt x="3957604" y="767557"/>
                </a:cubicBezTo>
                <a:cubicBezTo>
                  <a:pt x="3964352" y="770253"/>
                  <a:pt x="3971156" y="734919"/>
                  <a:pt x="3972752" y="726044"/>
                </a:cubicBezTo>
                <a:close/>
                <a:moveTo>
                  <a:pt x="4120793" y="700211"/>
                </a:moveTo>
                <a:lnTo>
                  <a:pt x="4118476" y="704371"/>
                </a:lnTo>
                <a:lnTo>
                  <a:pt x="4119154" y="704108"/>
                </a:lnTo>
                <a:close/>
                <a:moveTo>
                  <a:pt x="3731877" y="686240"/>
                </a:moveTo>
                <a:lnTo>
                  <a:pt x="3731062" y="686551"/>
                </a:lnTo>
                <a:lnTo>
                  <a:pt x="3725964" y="693703"/>
                </a:lnTo>
                <a:lnTo>
                  <a:pt x="3728681" y="693631"/>
                </a:lnTo>
                <a:cubicBezTo>
                  <a:pt x="3731098" y="692144"/>
                  <a:pt x="3729315" y="689244"/>
                  <a:pt x="3731731" y="687758"/>
                </a:cubicBezTo>
                <a:close/>
                <a:moveTo>
                  <a:pt x="4532331" y="674055"/>
                </a:moveTo>
                <a:cubicBezTo>
                  <a:pt x="4532331" y="674055"/>
                  <a:pt x="4522859" y="676707"/>
                  <a:pt x="4525226" y="676044"/>
                </a:cubicBezTo>
                <a:cubicBezTo>
                  <a:pt x="4526017" y="675823"/>
                  <a:pt x="4528121" y="675234"/>
                  <a:pt x="4532331" y="674055"/>
                </a:cubicBezTo>
                <a:cubicBezTo>
                  <a:pt x="4536703" y="674270"/>
                  <a:pt x="4538890" y="674377"/>
                  <a:pt x="4539709" y="674416"/>
                </a:cubicBezTo>
                <a:cubicBezTo>
                  <a:pt x="4542169" y="674537"/>
                  <a:pt x="4532331" y="674055"/>
                  <a:pt x="4532331" y="674055"/>
                </a:cubicBezTo>
                <a:close/>
                <a:moveTo>
                  <a:pt x="4009497" y="628222"/>
                </a:moveTo>
                <a:lnTo>
                  <a:pt x="4006002" y="633437"/>
                </a:lnTo>
                <a:lnTo>
                  <a:pt x="4003052" y="643882"/>
                </a:lnTo>
                <a:cubicBezTo>
                  <a:pt x="3999997" y="653038"/>
                  <a:pt x="3995793" y="663228"/>
                  <a:pt x="3991161" y="673732"/>
                </a:cubicBezTo>
                <a:lnTo>
                  <a:pt x="3980703" y="697217"/>
                </a:lnTo>
                <a:lnTo>
                  <a:pt x="3987771" y="686906"/>
                </a:lnTo>
                <a:lnTo>
                  <a:pt x="3999677" y="654869"/>
                </a:lnTo>
                <a:close/>
                <a:moveTo>
                  <a:pt x="4364002" y="602566"/>
                </a:moveTo>
                <a:lnTo>
                  <a:pt x="4373976" y="603336"/>
                </a:lnTo>
                <a:cubicBezTo>
                  <a:pt x="4375903" y="603485"/>
                  <a:pt x="4374618" y="603386"/>
                  <a:pt x="4372051" y="603187"/>
                </a:cubicBezTo>
                <a:close/>
                <a:moveTo>
                  <a:pt x="4356639" y="601997"/>
                </a:moveTo>
                <a:cubicBezTo>
                  <a:pt x="4356639" y="601997"/>
                  <a:pt x="4359208" y="602195"/>
                  <a:pt x="4362418" y="602443"/>
                </a:cubicBezTo>
                <a:lnTo>
                  <a:pt x="4364002" y="602566"/>
                </a:lnTo>
                <a:close/>
                <a:moveTo>
                  <a:pt x="4302699" y="601104"/>
                </a:moveTo>
                <a:cubicBezTo>
                  <a:pt x="4305984" y="600018"/>
                  <a:pt x="4307140" y="610399"/>
                  <a:pt x="4295970" y="626944"/>
                </a:cubicBezTo>
                <a:cubicBezTo>
                  <a:pt x="4296159" y="617108"/>
                  <a:pt x="4297495" y="610351"/>
                  <a:pt x="4299083" y="606209"/>
                </a:cubicBezTo>
                <a:cubicBezTo>
                  <a:pt x="4300272" y="603102"/>
                  <a:pt x="4301604" y="601466"/>
                  <a:pt x="4302699" y="601104"/>
                </a:cubicBezTo>
                <a:close/>
                <a:moveTo>
                  <a:pt x="3869495" y="600813"/>
                </a:moveTo>
                <a:cubicBezTo>
                  <a:pt x="3870644" y="608099"/>
                  <a:pt x="3867825" y="609833"/>
                  <a:pt x="3860575" y="614293"/>
                </a:cubicBezTo>
                <a:cubicBezTo>
                  <a:pt x="3860892" y="612099"/>
                  <a:pt x="3861812" y="609534"/>
                  <a:pt x="3863308" y="607116"/>
                </a:cubicBezTo>
                <a:cubicBezTo>
                  <a:pt x="3864805" y="604696"/>
                  <a:pt x="3866876" y="602423"/>
                  <a:pt x="3869495" y="600813"/>
                </a:cubicBezTo>
                <a:close/>
                <a:moveTo>
                  <a:pt x="3901897" y="597534"/>
                </a:moveTo>
                <a:cubicBezTo>
                  <a:pt x="3901897" y="597534"/>
                  <a:pt x="3901605" y="606704"/>
                  <a:pt x="3901678" y="604411"/>
                </a:cubicBezTo>
                <a:cubicBezTo>
                  <a:pt x="3901702" y="603648"/>
                  <a:pt x="3901768" y="601610"/>
                  <a:pt x="3901897" y="597534"/>
                </a:cubicBezTo>
                <a:close/>
                <a:moveTo>
                  <a:pt x="2783446" y="575938"/>
                </a:moveTo>
                <a:lnTo>
                  <a:pt x="2782865" y="576969"/>
                </a:lnTo>
                <a:cubicBezTo>
                  <a:pt x="2780273" y="581894"/>
                  <a:pt x="2778832" y="585194"/>
                  <a:pt x="2779806" y="584887"/>
                </a:cubicBezTo>
                <a:lnTo>
                  <a:pt x="2781040" y="583658"/>
                </a:lnTo>
                <a:close/>
                <a:moveTo>
                  <a:pt x="3808077" y="568656"/>
                </a:moveTo>
                <a:cubicBezTo>
                  <a:pt x="3808077" y="568656"/>
                  <a:pt x="3801344" y="579541"/>
                  <a:pt x="3801037" y="583101"/>
                </a:cubicBezTo>
                <a:cubicBezTo>
                  <a:pt x="3800933" y="584289"/>
                  <a:pt x="3801545" y="584663"/>
                  <a:pt x="3803358" y="583548"/>
                </a:cubicBezTo>
                <a:lnTo>
                  <a:pt x="3808436" y="578761"/>
                </a:lnTo>
                <a:lnTo>
                  <a:pt x="3809486" y="577197"/>
                </a:lnTo>
                <a:lnTo>
                  <a:pt x="3811456" y="572572"/>
                </a:lnTo>
                <a:cubicBezTo>
                  <a:pt x="3812033" y="569221"/>
                  <a:pt x="3810695" y="567046"/>
                  <a:pt x="3808077" y="568656"/>
                </a:cubicBezTo>
                <a:close/>
                <a:moveTo>
                  <a:pt x="2863258" y="566324"/>
                </a:moveTo>
                <a:lnTo>
                  <a:pt x="2864754" y="568956"/>
                </a:lnTo>
                <a:lnTo>
                  <a:pt x="2864865" y="569151"/>
                </a:lnTo>
                <a:lnTo>
                  <a:pt x="2864865" y="569151"/>
                </a:lnTo>
                <a:lnTo>
                  <a:pt x="2864754" y="568956"/>
                </a:lnTo>
                <a:lnTo>
                  <a:pt x="2864295" y="568147"/>
                </a:lnTo>
                <a:cubicBezTo>
                  <a:pt x="2863489" y="566730"/>
                  <a:pt x="2862797" y="565514"/>
                  <a:pt x="2863258" y="566324"/>
                </a:cubicBezTo>
                <a:close/>
                <a:moveTo>
                  <a:pt x="4164990" y="564074"/>
                </a:moveTo>
                <a:lnTo>
                  <a:pt x="4158887" y="577078"/>
                </a:lnTo>
                <a:lnTo>
                  <a:pt x="4158104" y="583320"/>
                </a:lnTo>
                <a:lnTo>
                  <a:pt x="4148183" y="607743"/>
                </a:lnTo>
                <a:lnTo>
                  <a:pt x="4149444" y="610921"/>
                </a:lnTo>
                <a:cubicBezTo>
                  <a:pt x="4149243" y="629372"/>
                  <a:pt x="4135933" y="656966"/>
                  <a:pt x="4126360" y="681167"/>
                </a:cubicBezTo>
                <a:lnTo>
                  <a:pt x="4121396" y="695731"/>
                </a:lnTo>
                <a:lnTo>
                  <a:pt x="4125029" y="693109"/>
                </a:lnTo>
                <a:cubicBezTo>
                  <a:pt x="4127927" y="690826"/>
                  <a:pt x="4130603" y="688182"/>
                  <a:pt x="4129712" y="686732"/>
                </a:cubicBezTo>
                <a:cubicBezTo>
                  <a:pt x="4130158" y="687457"/>
                  <a:pt x="4129507" y="689896"/>
                  <a:pt x="4128044" y="693555"/>
                </a:cubicBezTo>
                <a:lnTo>
                  <a:pt x="4124036" y="702211"/>
                </a:lnTo>
                <a:lnTo>
                  <a:pt x="4124612" y="701987"/>
                </a:lnTo>
                <a:lnTo>
                  <a:pt x="4128333" y="697829"/>
                </a:lnTo>
                <a:lnTo>
                  <a:pt x="4152434" y="632511"/>
                </a:lnTo>
                <a:lnTo>
                  <a:pt x="4154272" y="623267"/>
                </a:lnTo>
                <a:cubicBezTo>
                  <a:pt x="4156518" y="610253"/>
                  <a:pt x="4158699" y="596579"/>
                  <a:pt x="4161100" y="583002"/>
                </a:cubicBezTo>
                <a:close/>
                <a:moveTo>
                  <a:pt x="3732252" y="560514"/>
                </a:moveTo>
                <a:cubicBezTo>
                  <a:pt x="3732252" y="560514"/>
                  <a:pt x="3727120" y="566544"/>
                  <a:pt x="3728403" y="565036"/>
                </a:cubicBezTo>
                <a:cubicBezTo>
                  <a:pt x="3728831" y="564534"/>
                  <a:pt x="3729972" y="563194"/>
                  <a:pt x="3732252" y="560514"/>
                </a:cubicBezTo>
                <a:close/>
                <a:moveTo>
                  <a:pt x="3738613" y="546967"/>
                </a:moveTo>
                <a:cubicBezTo>
                  <a:pt x="3740137" y="549729"/>
                  <a:pt x="3740899" y="551112"/>
                  <a:pt x="3741184" y="551631"/>
                </a:cubicBezTo>
                <a:cubicBezTo>
                  <a:pt x="3742041" y="553184"/>
                  <a:pt x="3738613" y="546967"/>
                  <a:pt x="3738613" y="546967"/>
                </a:cubicBezTo>
                <a:close/>
                <a:moveTo>
                  <a:pt x="3939396" y="541165"/>
                </a:moveTo>
                <a:cubicBezTo>
                  <a:pt x="3939396" y="541165"/>
                  <a:pt x="3938025" y="550668"/>
                  <a:pt x="3933192" y="553640"/>
                </a:cubicBezTo>
                <a:cubicBezTo>
                  <a:pt x="3931278" y="554817"/>
                  <a:pt x="3930447" y="554538"/>
                  <a:pt x="3930342" y="553478"/>
                </a:cubicBezTo>
                <a:cubicBezTo>
                  <a:pt x="3930185" y="551888"/>
                  <a:pt x="3931661" y="548545"/>
                  <a:pt x="3933570" y="545732"/>
                </a:cubicBezTo>
                <a:cubicBezTo>
                  <a:pt x="3935480" y="542918"/>
                  <a:pt x="3937822" y="540634"/>
                  <a:pt x="3939396" y="541165"/>
                </a:cubicBezTo>
                <a:close/>
                <a:moveTo>
                  <a:pt x="3814404" y="540985"/>
                </a:moveTo>
                <a:cubicBezTo>
                  <a:pt x="3814555" y="541485"/>
                  <a:pt x="3814959" y="542819"/>
                  <a:pt x="3815766" y="545485"/>
                </a:cubicBezTo>
                <a:cubicBezTo>
                  <a:pt x="3815766" y="545485"/>
                  <a:pt x="3813949" y="539484"/>
                  <a:pt x="3814404" y="540985"/>
                </a:cubicBezTo>
                <a:close/>
                <a:moveTo>
                  <a:pt x="4482270" y="533882"/>
                </a:moveTo>
                <a:lnTo>
                  <a:pt x="4473202" y="567049"/>
                </a:lnTo>
                <a:lnTo>
                  <a:pt x="4463233" y="598329"/>
                </a:lnTo>
                <a:lnTo>
                  <a:pt x="4452454" y="609892"/>
                </a:lnTo>
                <a:lnTo>
                  <a:pt x="4447994" y="615429"/>
                </a:lnTo>
                <a:lnTo>
                  <a:pt x="4471005" y="548328"/>
                </a:lnTo>
                <a:lnTo>
                  <a:pt x="4475906" y="541516"/>
                </a:lnTo>
                <a:close/>
                <a:moveTo>
                  <a:pt x="3823150" y="527226"/>
                </a:moveTo>
                <a:cubicBezTo>
                  <a:pt x="3822738" y="525793"/>
                  <a:pt x="3824389" y="531524"/>
                  <a:pt x="3824389" y="531524"/>
                </a:cubicBezTo>
                <a:cubicBezTo>
                  <a:pt x="3823656" y="528976"/>
                  <a:pt x="3823289" y="527704"/>
                  <a:pt x="3823150" y="527226"/>
                </a:cubicBezTo>
                <a:close/>
                <a:moveTo>
                  <a:pt x="3801949" y="526039"/>
                </a:moveTo>
                <a:cubicBezTo>
                  <a:pt x="3803044" y="524752"/>
                  <a:pt x="3803443" y="527067"/>
                  <a:pt x="3803335" y="531257"/>
                </a:cubicBezTo>
                <a:lnTo>
                  <a:pt x="3803053" y="534069"/>
                </a:lnTo>
                <a:lnTo>
                  <a:pt x="3771411" y="585736"/>
                </a:lnTo>
                <a:lnTo>
                  <a:pt x="3773672" y="579634"/>
                </a:lnTo>
                <a:cubicBezTo>
                  <a:pt x="3781119" y="559877"/>
                  <a:pt x="3789361" y="540833"/>
                  <a:pt x="3801949" y="526039"/>
                </a:cubicBezTo>
                <a:close/>
                <a:moveTo>
                  <a:pt x="4169107" y="486621"/>
                </a:moveTo>
                <a:cubicBezTo>
                  <a:pt x="4167250" y="492344"/>
                  <a:pt x="4165827" y="497305"/>
                  <a:pt x="4165509" y="497680"/>
                </a:cubicBezTo>
                <a:cubicBezTo>
                  <a:pt x="4165348" y="497868"/>
                  <a:pt x="4165465" y="496909"/>
                  <a:pt x="4165942" y="494325"/>
                </a:cubicBezTo>
                <a:lnTo>
                  <a:pt x="4166457" y="491719"/>
                </a:lnTo>
                <a:close/>
                <a:moveTo>
                  <a:pt x="2705275" y="484082"/>
                </a:moveTo>
                <a:cubicBezTo>
                  <a:pt x="2701888" y="494823"/>
                  <a:pt x="2682678" y="531284"/>
                  <a:pt x="2680895" y="528384"/>
                </a:cubicBezTo>
                <a:cubicBezTo>
                  <a:pt x="2682678" y="531284"/>
                  <a:pt x="2682678" y="531284"/>
                  <a:pt x="2685094" y="529798"/>
                </a:cubicBezTo>
                <a:cubicBezTo>
                  <a:pt x="2657999" y="575102"/>
                  <a:pt x="2634992" y="609903"/>
                  <a:pt x="2705275" y="484082"/>
                </a:cubicBezTo>
                <a:close/>
                <a:moveTo>
                  <a:pt x="3360291" y="460164"/>
                </a:moveTo>
                <a:cubicBezTo>
                  <a:pt x="3359368" y="458544"/>
                  <a:pt x="3363055" y="465026"/>
                  <a:pt x="3363055" y="465026"/>
                </a:cubicBezTo>
                <a:cubicBezTo>
                  <a:pt x="3364578" y="467790"/>
                  <a:pt x="3365340" y="469172"/>
                  <a:pt x="3365626" y="469690"/>
                </a:cubicBezTo>
                <a:cubicBezTo>
                  <a:pt x="3366483" y="471244"/>
                  <a:pt x="3363055" y="465026"/>
                  <a:pt x="3363055" y="465026"/>
                </a:cubicBezTo>
                <a:cubicBezTo>
                  <a:pt x="3361417" y="462146"/>
                  <a:pt x="3360598" y="460704"/>
                  <a:pt x="3360291" y="460164"/>
                </a:cubicBezTo>
                <a:close/>
                <a:moveTo>
                  <a:pt x="4229284" y="454355"/>
                </a:moveTo>
                <a:cubicBezTo>
                  <a:pt x="4227004" y="457034"/>
                  <a:pt x="4225864" y="458374"/>
                  <a:pt x="4225436" y="458876"/>
                </a:cubicBezTo>
                <a:cubicBezTo>
                  <a:pt x="4224153" y="460384"/>
                  <a:pt x="4229284" y="454355"/>
                  <a:pt x="4229284" y="454355"/>
                </a:cubicBezTo>
                <a:close/>
                <a:moveTo>
                  <a:pt x="4235645" y="440807"/>
                </a:moveTo>
                <a:cubicBezTo>
                  <a:pt x="4235645" y="440807"/>
                  <a:pt x="4239073" y="447025"/>
                  <a:pt x="4238217" y="445470"/>
                </a:cubicBezTo>
                <a:cubicBezTo>
                  <a:pt x="4237931" y="444953"/>
                  <a:pt x="4237169" y="443570"/>
                  <a:pt x="4235645" y="440807"/>
                </a:cubicBezTo>
                <a:close/>
                <a:moveTo>
                  <a:pt x="3652753" y="438273"/>
                </a:moveTo>
                <a:cubicBezTo>
                  <a:pt x="3650472" y="440953"/>
                  <a:pt x="3649331" y="442294"/>
                  <a:pt x="3648903" y="442796"/>
                </a:cubicBezTo>
                <a:cubicBezTo>
                  <a:pt x="3647622" y="444303"/>
                  <a:pt x="3652753" y="438273"/>
                  <a:pt x="3652753" y="438273"/>
                </a:cubicBezTo>
                <a:close/>
                <a:moveTo>
                  <a:pt x="3915407" y="407394"/>
                </a:moveTo>
                <a:cubicBezTo>
                  <a:pt x="3914140" y="416165"/>
                  <a:pt x="3908569" y="424254"/>
                  <a:pt x="3901318" y="428714"/>
                </a:cubicBezTo>
                <a:cubicBezTo>
                  <a:pt x="3901803" y="424086"/>
                  <a:pt x="3903253" y="421029"/>
                  <a:pt x="3905618" y="417993"/>
                </a:cubicBezTo>
                <a:cubicBezTo>
                  <a:pt x="3907984" y="414957"/>
                  <a:pt x="3911264" y="411940"/>
                  <a:pt x="3915407" y="407394"/>
                </a:cubicBezTo>
                <a:close/>
                <a:moveTo>
                  <a:pt x="3921277" y="399786"/>
                </a:moveTo>
                <a:cubicBezTo>
                  <a:pt x="3924843" y="405585"/>
                  <a:pt x="3917823" y="405907"/>
                  <a:pt x="3915407" y="407394"/>
                </a:cubicBezTo>
                <a:cubicBezTo>
                  <a:pt x="3914514" y="405944"/>
                  <a:pt x="3914673" y="404847"/>
                  <a:pt x="3915709" y="403710"/>
                </a:cubicBezTo>
                <a:cubicBezTo>
                  <a:pt x="3916745" y="402574"/>
                  <a:pt x="3918659" y="401397"/>
                  <a:pt x="3921277" y="399786"/>
                </a:cubicBezTo>
                <a:close/>
                <a:moveTo>
                  <a:pt x="3261492" y="396130"/>
                </a:moveTo>
                <a:cubicBezTo>
                  <a:pt x="3264777" y="395044"/>
                  <a:pt x="3265934" y="405425"/>
                  <a:pt x="3254762" y="421969"/>
                </a:cubicBezTo>
                <a:cubicBezTo>
                  <a:pt x="3254951" y="412134"/>
                  <a:pt x="3256288" y="405377"/>
                  <a:pt x="3257875" y="401236"/>
                </a:cubicBezTo>
                <a:cubicBezTo>
                  <a:pt x="3259065" y="398129"/>
                  <a:pt x="3260398" y="396492"/>
                  <a:pt x="3261492" y="396130"/>
                </a:cubicBezTo>
                <a:close/>
                <a:moveTo>
                  <a:pt x="2828287" y="395838"/>
                </a:moveTo>
                <a:cubicBezTo>
                  <a:pt x="2829437" y="403124"/>
                  <a:pt x="2826617" y="404859"/>
                  <a:pt x="2819367" y="409318"/>
                </a:cubicBezTo>
                <a:cubicBezTo>
                  <a:pt x="2819684" y="407125"/>
                  <a:pt x="2820604" y="404560"/>
                  <a:pt x="2822100" y="402141"/>
                </a:cubicBezTo>
                <a:cubicBezTo>
                  <a:pt x="2823596" y="399723"/>
                  <a:pt x="2825668" y="397449"/>
                  <a:pt x="2828287" y="395838"/>
                </a:cubicBezTo>
                <a:close/>
                <a:moveTo>
                  <a:pt x="2860636" y="394213"/>
                </a:moveTo>
                <a:lnTo>
                  <a:pt x="2860553" y="396858"/>
                </a:lnTo>
                <a:cubicBezTo>
                  <a:pt x="2860489" y="398864"/>
                  <a:pt x="2860433" y="400584"/>
                  <a:pt x="2860470" y="399437"/>
                </a:cubicBezTo>
                <a:close/>
                <a:moveTo>
                  <a:pt x="3927146" y="392180"/>
                </a:moveTo>
                <a:cubicBezTo>
                  <a:pt x="3930712" y="397979"/>
                  <a:pt x="3923693" y="398300"/>
                  <a:pt x="3921277" y="399786"/>
                </a:cubicBezTo>
                <a:cubicBezTo>
                  <a:pt x="3920385" y="398337"/>
                  <a:pt x="3920542" y="397241"/>
                  <a:pt x="3921579" y="396104"/>
                </a:cubicBezTo>
                <a:cubicBezTo>
                  <a:pt x="3922614" y="394968"/>
                  <a:pt x="3924527" y="393791"/>
                  <a:pt x="3927146" y="392180"/>
                </a:cubicBezTo>
                <a:close/>
                <a:moveTo>
                  <a:pt x="3202307" y="377922"/>
                </a:moveTo>
                <a:cubicBezTo>
                  <a:pt x="3198921" y="388663"/>
                  <a:pt x="3179710" y="425124"/>
                  <a:pt x="3177927" y="422225"/>
                </a:cubicBezTo>
                <a:cubicBezTo>
                  <a:pt x="3179710" y="425124"/>
                  <a:pt x="3179710" y="425124"/>
                  <a:pt x="3182127" y="423638"/>
                </a:cubicBezTo>
                <a:cubicBezTo>
                  <a:pt x="3155032" y="468942"/>
                  <a:pt x="3132025" y="503743"/>
                  <a:pt x="3202307" y="377922"/>
                </a:cubicBezTo>
                <a:close/>
                <a:moveTo>
                  <a:pt x="3211226" y="364443"/>
                </a:moveTo>
                <a:cubicBezTo>
                  <a:pt x="3213009" y="367342"/>
                  <a:pt x="3200523" y="375022"/>
                  <a:pt x="3200523" y="375022"/>
                </a:cubicBezTo>
                <a:cubicBezTo>
                  <a:pt x="3193273" y="379482"/>
                  <a:pt x="3196957" y="369224"/>
                  <a:pt x="3186887" y="375418"/>
                </a:cubicBezTo>
                <a:cubicBezTo>
                  <a:pt x="3181421" y="382777"/>
                  <a:pt x="3166929" y="404346"/>
                  <a:pt x="3155592" y="419310"/>
                </a:cubicBezTo>
                <a:lnTo>
                  <a:pt x="3153698" y="422090"/>
                </a:lnTo>
                <a:lnTo>
                  <a:pt x="3147693" y="438823"/>
                </a:lnTo>
                <a:cubicBezTo>
                  <a:pt x="3141753" y="457314"/>
                  <a:pt x="3136611" y="476323"/>
                  <a:pt x="3132979" y="496275"/>
                </a:cubicBezTo>
                <a:cubicBezTo>
                  <a:pt x="3139048" y="483832"/>
                  <a:pt x="3144730" y="465579"/>
                  <a:pt x="3146592" y="471171"/>
                </a:cubicBezTo>
                <a:lnTo>
                  <a:pt x="3147006" y="484338"/>
                </a:lnTo>
                <a:lnTo>
                  <a:pt x="3142323" y="491938"/>
                </a:lnTo>
                <a:lnTo>
                  <a:pt x="3157676" y="471843"/>
                </a:lnTo>
                <a:cubicBezTo>
                  <a:pt x="3165261" y="462015"/>
                  <a:pt x="3172374" y="452277"/>
                  <a:pt x="3178085" y="441974"/>
                </a:cubicBezTo>
                <a:lnTo>
                  <a:pt x="3185974" y="423642"/>
                </a:lnTo>
                <a:lnTo>
                  <a:pt x="3186987" y="423644"/>
                </a:lnTo>
                <a:cubicBezTo>
                  <a:pt x="3187995" y="423024"/>
                  <a:pt x="3188254" y="421866"/>
                  <a:pt x="3187362" y="420417"/>
                </a:cubicBezTo>
                <a:lnTo>
                  <a:pt x="3185974" y="423642"/>
                </a:lnTo>
                <a:lnTo>
                  <a:pt x="3182127" y="423638"/>
                </a:lnTo>
                <a:cubicBezTo>
                  <a:pt x="3197250" y="397683"/>
                  <a:pt x="3213009" y="367342"/>
                  <a:pt x="3211226" y="364443"/>
                </a:cubicBezTo>
                <a:close/>
                <a:moveTo>
                  <a:pt x="2766869" y="363682"/>
                </a:moveTo>
                <a:cubicBezTo>
                  <a:pt x="2766869" y="363682"/>
                  <a:pt x="2760136" y="374567"/>
                  <a:pt x="2759829" y="378128"/>
                </a:cubicBezTo>
                <a:cubicBezTo>
                  <a:pt x="2759726" y="379315"/>
                  <a:pt x="2760337" y="379688"/>
                  <a:pt x="2762149" y="378574"/>
                </a:cubicBezTo>
                <a:cubicBezTo>
                  <a:pt x="2772219" y="372380"/>
                  <a:pt x="2772106" y="360461"/>
                  <a:pt x="2766869" y="363682"/>
                </a:cubicBezTo>
                <a:close/>
                <a:moveTo>
                  <a:pt x="3902049" y="340559"/>
                </a:moveTo>
                <a:lnTo>
                  <a:pt x="3898094" y="352967"/>
                </a:lnTo>
                <a:lnTo>
                  <a:pt x="3869833" y="433061"/>
                </a:lnTo>
                <a:lnTo>
                  <a:pt x="3850336" y="458742"/>
                </a:lnTo>
                <a:lnTo>
                  <a:pt x="3827016" y="495108"/>
                </a:lnTo>
                <a:lnTo>
                  <a:pt x="3832550" y="477933"/>
                </a:lnTo>
                <a:cubicBezTo>
                  <a:pt x="3845146" y="453518"/>
                  <a:pt x="3857053" y="428395"/>
                  <a:pt x="3868195" y="401892"/>
                </a:cubicBezTo>
                <a:lnTo>
                  <a:pt x="3882436" y="363243"/>
                </a:lnTo>
                <a:lnTo>
                  <a:pt x="3882812" y="364167"/>
                </a:lnTo>
                <a:cubicBezTo>
                  <a:pt x="3884926" y="362160"/>
                  <a:pt x="3889236" y="356927"/>
                  <a:pt x="3896900" y="347050"/>
                </a:cubicBezTo>
                <a:close/>
                <a:moveTo>
                  <a:pt x="3992178" y="317814"/>
                </a:moveTo>
                <a:cubicBezTo>
                  <a:pt x="3992315" y="318293"/>
                  <a:pt x="3992682" y="319566"/>
                  <a:pt x="3993415" y="322111"/>
                </a:cubicBezTo>
                <a:cubicBezTo>
                  <a:pt x="3993415" y="322111"/>
                  <a:pt x="3991765" y="316383"/>
                  <a:pt x="3992178" y="317814"/>
                </a:cubicBezTo>
                <a:close/>
                <a:moveTo>
                  <a:pt x="4016717" y="315771"/>
                </a:moveTo>
                <a:lnTo>
                  <a:pt x="4009608" y="326731"/>
                </a:lnTo>
                <a:lnTo>
                  <a:pt x="4010454" y="324103"/>
                </a:lnTo>
                <a:close/>
                <a:moveTo>
                  <a:pt x="4015650" y="311370"/>
                </a:moveTo>
                <a:cubicBezTo>
                  <a:pt x="4015294" y="309903"/>
                  <a:pt x="4016717" y="315771"/>
                  <a:pt x="4016717" y="315771"/>
                </a:cubicBezTo>
                <a:cubicBezTo>
                  <a:pt x="4016085" y="313163"/>
                  <a:pt x="4015768" y="311859"/>
                  <a:pt x="4015650" y="311370"/>
                </a:cubicBezTo>
                <a:close/>
                <a:moveTo>
                  <a:pt x="3758524" y="289970"/>
                </a:moveTo>
                <a:cubicBezTo>
                  <a:pt x="3761809" y="288884"/>
                  <a:pt x="3762966" y="299265"/>
                  <a:pt x="3751794" y="315810"/>
                </a:cubicBezTo>
                <a:cubicBezTo>
                  <a:pt x="3751984" y="305974"/>
                  <a:pt x="3753320" y="299218"/>
                  <a:pt x="3754907" y="295075"/>
                </a:cubicBezTo>
                <a:cubicBezTo>
                  <a:pt x="3756097" y="291969"/>
                  <a:pt x="3757430" y="290332"/>
                  <a:pt x="3758524" y="289970"/>
                </a:cubicBezTo>
                <a:close/>
                <a:moveTo>
                  <a:pt x="3325319" y="289678"/>
                </a:moveTo>
                <a:cubicBezTo>
                  <a:pt x="3326469" y="296964"/>
                  <a:pt x="3323649" y="298699"/>
                  <a:pt x="3316399" y="303159"/>
                </a:cubicBezTo>
                <a:cubicBezTo>
                  <a:pt x="3316716" y="300966"/>
                  <a:pt x="3317637" y="298401"/>
                  <a:pt x="3319132" y="295981"/>
                </a:cubicBezTo>
                <a:cubicBezTo>
                  <a:pt x="3320629" y="293563"/>
                  <a:pt x="3322701" y="291289"/>
                  <a:pt x="3325319" y="289678"/>
                </a:cubicBezTo>
                <a:close/>
                <a:moveTo>
                  <a:pt x="3357722" y="286400"/>
                </a:moveTo>
                <a:cubicBezTo>
                  <a:pt x="3357722" y="286400"/>
                  <a:pt x="3357430" y="295570"/>
                  <a:pt x="3357502" y="293277"/>
                </a:cubicBezTo>
                <a:cubicBezTo>
                  <a:pt x="3357527" y="292514"/>
                  <a:pt x="3357593" y="290476"/>
                  <a:pt x="3357722" y="286400"/>
                </a:cubicBezTo>
                <a:close/>
                <a:moveTo>
                  <a:pt x="3127899" y="281647"/>
                </a:moveTo>
                <a:cubicBezTo>
                  <a:pt x="3126043" y="287369"/>
                  <a:pt x="3124619" y="292331"/>
                  <a:pt x="3124302" y="292706"/>
                </a:cubicBezTo>
                <a:cubicBezTo>
                  <a:pt x="3124140" y="292894"/>
                  <a:pt x="3124257" y="291934"/>
                  <a:pt x="3124734" y="289351"/>
                </a:cubicBezTo>
                <a:lnTo>
                  <a:pt x="3125249" y="286745"/>
                </a:lnTo>
                <a:close/>
                <a:moveTo>
                  <a:pt x="3263901" y="257523"/>
                </a:moveTo>
                <a:cubicBezTo>
                  <a:pt x="3263901" y="257523"/>
                  <a:pt x="3257168" y="268407"/>
                  <a:pt x="3256861" y="271968"/>
                </a:cubicBezTo>
                <a:cubicBezTo>
                  <a:pt x="3256758" y="273155"/>
                  <a:pt x="3257369" y="273529"/>
                  <a:pt x="3259182" y="272414"/>
                </a:cubicBezTo>
                <a:cubicBezTo>
                  <a:pt x="3269251" y="266220"/>
                  <a:pt x="3269138" y="254301"/>
                  <a:pt x="3263901" y="257523"/>
                </a:cubicBezTo>
                <a:close/>
                <a:moveTo>
                  <a:pt x="3188076" y="249379"/>
                </a:moveTo>
                <a:cubicBezTo>
                  <a:pt x="3188076" y="249379"/>
                  <a:pt x="3182945" y="255410"/>
                  <a:pt x="3184228" y="253903"/>
                </a:cubicBezTo>
                <a:cubicBezTo>
                  <a:pt x="3184655" y="253401"/>
                  <a:pt x="3185796" y="252060"/>
                  <a:pt x="3188076" y="249379"/>
                </a:cubicBezTo>
                <a:close/>
                <a:moveTo>
                  <a:pt x="3194438" y="235833"/>
                </a:moveTo>
                <a:cubicBezTo>
                  <a:pt x="3195961" y="238596"/>
                  <a:pt x="3196723" y="239978"/>
                  <a:pt x="3197008" y="240496"/>
                </a:cubicBezTo>
                <a:cubicBezTo>
                  <a:pt x="3197865" y="242050"/>
                  <a:pt x="3194438" y="235833"/>
                  <a:pt x="3194438" y="235833"/>
                </a:cubicBezTo>
                <a:close/>
                <a:moveTo>
                  <a:pt x="3395222" y="230031"/>
                </a:moveTo>
                <a:cubicBezTo>
                  <a:pt x="3395222" y="230031"/>
                  <a:pt x="3393850" y="239534"/>
                  <a:pt x="3389016" y="242507"/>
                </a:cubicBezTo>
                <a:cubicBezTo>
                  <a:pt x="3387103" y="243684"/>
                  <a:pt x="3386271" y="243404"/>
                  <a:pt x="3386166" y="242345"/>
                </a:cubicBezTo>
                <a:cubicBezTo>
                  <a:pt x="3386009" y="240755"/>
                  <a:pt x="3387486" y="237412"/>
                  <a:pt x="3389394" y="234599"/>
                </a:cubicBezTo>
                <a:cubicBezTo>
                  <a:pt x="3391304" y="231785"/>
                  <a:pt x="3393647" y="229500"/>
                  <a:pt x="3395222" y="230031"/>
                </a:cubicBezTo>
                <a:close/>
                <a:moveTo>
                  <a:pt x="3938094" y="222748"/>
                </a:moveTo>
                <a:lnTo>
                  <a:pt x="3929028" y="255915"/>
                </a:lnTo>
                <a:lnTo>
                  <a:pt x="3919058" y="287196"/>
                </a:lnTo>
                <a:lnTo>
                  <a:pt x="3908279" y="298758"/>
                </a:lnTo>
                <a:lnTo>
                  <a:pt x="3903818" y="304295"/>
                </a:lnTo>
                <a:lnTo>
                  <a:pt x="3926829" y="237194"/>
                </a:lnTo>
                <a:lnTo>
                  <a:pt x="3931731" y="230383"/>
                </a:lnTo>
                <a:close/>
                <a:moveTo>
                  <a:pt x="2874199" y="202420"/>
                </a:moveTo>
                <a:cubicBezTo>
                  <a:pt x="2872932" y="211191"/>
                  <a:pt x="2867360" y="219281"/>
                  <a:pt x="2860111" y="223740"/>
                </a:cubicBezTo>
                <a:cubicBezTo>
                  <a:pt x="2860595" y="219112"/>
                  <a:pt x="2862046" y="216055"/>
                  <a:pt x="2864411" y="213019"/>
                </a:cubicBezTo>
                <a:cubicBezTo>
                  <a:pt x="2866776" y="209982"/>
                  <a:pt x="2870056" y="206966"/>
                  <a:pt x="2874199" y="202420"/>
                </a:cubicBezTo>
                <a:close/>
                <a:moveTo>
                  <a:pt x="2880068" y="194813"/>
                </a:moveTo>
                <a:cubicBezTo>
                  <a:pt x="2883635" y="200611"/>
                  <a:pt x="2876616" y="200933"/>
                  <a:pt x="2874199" y="202420"/>
                </a:cubicBezTo>
                <a:cubicBezTo>
                  <a:pt x="2873307" y="200969"/>
                  <a:pt x="2873465" y="199873"/>
                  <a:pt x="2874501" y="198736"/>
                </a:cubicBezTo>
                <a:cubicBezTo>
                  <a:pt x="2875537" y="197600"/>
                  <a:pt x="2877450" y="196423"/>
                  <a:pt x="2880068" y="194813"/>
                </a:cubicBezTo>
                <a:close/>
                <a:moveTo>
                  <a:pt x="2885938" y="187207"/>
                </a:moveTo>
                <a:cubicBezTo>
                  <a:pt x="2889505" y="193005"/>
                  <a:pt x="2882484" y="193326"/>
                  <a:pt x="2880068" y="194813"/>
                </a:cubicBezTo>
                <a:cubicBezTo>
                  <a:pt x="2879176" y="193363"/>
                  <a:pt x="2879334" y="192267"/>
                  <a:pt x="2880370" y="191131"/>
                </a:cubicBezTo>
                <a:cubicBezTo>
                  <a:pt x="2881406" y="189994"/>
                  <a:pt x="2883320" y="188817"/>
                  <a:pt x="2885938" y="187207"/>
                </a:cubicBezTo>
                <a:close/>
                <a:moveTo>
                  <a:pt x="3624931" y="175487"/>
                </a:moveTo>
                <a:cubicBezTo>
                  <a:pt x="3623076" y="181210"/>
                  <a:pt x="3621652" y="186171"/>
                  <a:pt x="3621333" y="186546"/>
                </a:cubicBezTo>
                <a:cubicBezTo>
                  <a:pt x="3621173" y="186734"/>
                  <a:pt x="3621290" y="185774"/>
                  <a:pt x="3621766" y="183191"/>
                </a:cubicBezTo>
                <a:lnTo>
                  <a:pt x="3622282" y="180585"/>
                </a:lnTo>
                <a:close/>
                <a:moveTo>
                  <a:pt x="3685108" y="143220"/>
                </a:moveTo>
                <a:cubicBezTo>
                  <a:pt x="3682828" y="145900"/>
                  <a:pt x="3681688" y="147240"/>
                  <a:pt x="3681260" y="147742"/>
                </a:cubicBezTo>
                <a:cubicBezTo>
                  <a:pt x="3679978" y="149250"/>
                  <a:pt x="3685108" y="143220"/>
                  <a:pt x="3685108" y="143220"/>
                </a:cubicBezTo>
                <a:close/>
                <a:moveTo>
                  <a:pt x="3691470" y="129673"/>
                </a:moveTo>
                <a:cubicBezTo>
                  <a:pt x="3691470" y="129673"/>
                  <a:pt x="3694898" y="135890"/>
                  <a:pt x="3694041" y="134336"/>
                </a:cubicBezTo>
                <a:cubicBezTo>
                  <a:pt x="3693755" y="133818"/>
                  <a:pt x="3692994" y="132436"/>
                  <a:pt x="3691470" y="129673"/>
                </a:cubicBezTo>
                <a:close/>
                <a:moveTo>
                  <a:pt x="2950970" y="112841"/>
                </a:moveTo>
                <a:cubicBezTo>
                  <a:pt x="2951107" y="113319"/>
                  <a:pt x="2951474" y="114592"/>
                  <a:pt x="2952208" y="117138"/>
                </a:cubicBezTo>
                <a:cubicBezTo>
                  <a:pt x="2952208" y="117138"/>
                  <a:pt x="2950557" y="111409"/>
                  <a:pt x="2950970" y="112841"/>
                </a:cubicBezTo>
                <a:close/>
                <a:moveTo>
                  <a:pt x="2975510" y="110797"/>
                </a:moveTo>
                <a:lnTo>
                  <a:pt x="2968400" y="121758"/>
                </a:lnTo>
                <a:lnTo>
                  <a:pt x="2969246" y="119129"/>
                </a:lnTo>
                <a:close/>
                <a:moveTo>
                  <a:pt x="2974442" y="106396"/>
                </a:moveTo>
                <a:cubicBezTo>
                  <a:pt x="2974086" y="104929"/>
                  <a:pt x="2975510" y="110797"/>
                  <a:pt x="2975510" y="110797"/>
                </a:cubicBezTo>
                <a:cubicBezTo>
                  <a:pt x="2974877" y="108188"/>
                  <a:pt x="2974560" y="106885"/>
                  <a:pt x="2974442" y="106396"/>
                </a:cubicBezTo>
                <a:close/>
                <a:moveTo>
                  <a:pt x="3371231" y="96260"/>
                </a:moveTo>
                <a:cubicBezTo>
                  <a:pt x="3369964" y="105031"/>
                  <a:pt x="3364393" y="113121"/>
                  <a:pt x="3357143" y="117580"/>
                </a:cubicBezTo>
                <a:cubicBezTo>
                  <a:pt x="3357627" y="112952"/>
                  <a:pt x="3359078" y="109895"/>
                  <a:pt x="3361444" y="106859"/>
                </a:cubicBezTo>
                <a:cubicBezTo>
                  <a:pt x="3363808" y="103822"/>
                  <a:pt x="3367088" y="100806"/>
                  <a:pt x="3371231" y="96260"/>
                </a:cubicBezTo>
                <a:close/>
                <a:moveTo>
                  <a:pt x="3377100" y="88653"/>
                </a:moveTo>
                <a:cubicBezTo>
                  <a:pt x="3380668" y="94451"/>
                  <a:pt x="3373649" y="94773"/>
                  <a:pt x="3371231" y="96260"/>
                </a:cubicBezTo>
                <a:cubicBezTo>
                  <a:pt x="3370339" y="94810"/>
                  <a:pt x="3370498" y="93713"/>
                  <a:pt x="3371533" y="92577"/>
                </a:cubicBezTo>
                <a:cubicBezTo>
                  <a:pt x="3372569" y="91440"/>
                  <a:pt x="3374483" y="90263"/>
                  <a:pt x="3377100" y="88653"/>
                </a:cubicBezTo>
                <a:close/>
                <a:moveTo>
                  <a:pt x="3382970" y="81046"/>
                </a:moveTo>
                <a:cubicBezTo>
                  <a:pt x="3386537" y="86845"/>
                  <a:pt x="3379517" y="87166"/>
                  <a:pt x="3377100" y="88653"/>
                </a:cubicBezTo>
                <a:cubicBezTo>
                  <a:pt x="3376209" y="87203"/>
                  <a:pt x="3376367" y="86107"/>
                  <a:pt x="3377403" y="84971"/>
                </a:cubicBezTo>
                <a:cubicBezTo>
                  <a:pt x="3378439" y="83834"/>
                  <a:pt x="3380352" y="82657"/>
                  <a:pt x="3382970" y="81046"/>
                </a:cubicBezTo>
                <a:close/>
                <a:moveTo>
                  <a:pt x="3449240" y="10978"/>
                </a:moveTo>
                <a:cubicBezTo>
                  <a:pt x="3414674" y="77531"/>
                  <a:pt x="3355022" y="147525"/>
                  <a:pt x="3315851" y="212913"/>
                </a:cubicBezTo>
                <a:cubicBezTo>
                  <a:pt x="3327524" y="193079"/>
                  <a:pt x="3304515" y="227879"/>
                  <a:pt x="3309013" y="229775"/>
                </a:cubicBezTo>
                <a:cubicBezTo>
                  <a:pt x="3317413" y="232600"/>
                  <a:pt x="3317634" y="215812"/>
                  <a:pt x="3317634" y="215812"/>
                </a:cubicBezTo>
                <a:cubicBezTo>
                  <a:pt x="3344671" y="178535"/>
                  <a:pt x="3370296" y="142125"/>
                  <a:pt x="3395714" y="106842"/>
                </a:cubicBezTo>
                <a:lnTo>
                  <a:pt x="3447370" y="38124"/>
                </a:lnTo>
                <a:lnTo>
                  <a:pt x="3443111" y="49693"/>
                </a:lnTo>
                <a:lnTo>
                  <a:pt x="3442975" y="50219"/>
                </a:lnTo>
                <a:lnTo>
                  <a:pt x="3440912" y="53399"/>
                </a:lnTo>
                <a:cubicBezTo>
                  <a:pt x="3435043" y="61005"/>
                  <a:pt x="3404784" y="100265"/>
                  <a:pt x="3406568" y="103163"/>
                </a:cubicBezTo>
                <a:cubicBezTo>
                  <a:pt x="3412216" y="112345"/>
                  <a:pt x="3440690" y="70187"/>
                  <a:pt x="3435857" y="73160"/>
                </a:cubicBezTo>
                <a:lnTo>
                  <a:pt x="3438240" y="69552"/>
                </a:lnTo>
                <a:lnTo>
                  <a:pt x="3441050" y="75278"/>
                </a:lnTo>
                <a:cubicBezTo>
                  <a:pt x="3442840" y="73601"/>
                  <a:pt x="3445293" y="68789"/>
                  <a:pt x="3447989" y="62522"/>
                </a:cubicBezTo>
                <a:lnTo>
                  <a:pt x="3454350" y="46242"/>
                </a:lnTo>
                <a:lnTo>
                  <a:pt x="3461684" y="36625"/>
                </a:lnTo>
                <a:cubicBezTo>
                  <a:pt x="3470718" y="35066"/>
                  <a:pt x="3444891" y="71600"/>
                  <a:pt x="3444891" y="71600"/>
                </a:cubicBezTo>
                <a:cubicBezTo>
                  <a:pt x="3394674" y="139785"/>
                  <a:pt x="3353722" y="202274"/>
                  <a:pt x="3313507" y="259646"/>
                </a:cubicBezTo>
                <a:cubicBezTo>
                  <a:pt x="3310458" y="265518"/>
                  <a:pt x="3260470" y="329567"/>
                  <a:pt x="3268536" y="337261"/>
                </a:cubicBezTo>
                <a:cubicBezTo>
                  <a:pt x="3274519" y="341574"/>
                  <a:pt x="3304031" y="294782"/>
                  <a:pt x="3276524" y="327685"/>
                </a:cubicBezTo>
                <a:cubicBezTo>
                  <a:pt x="3316105" y="274699"/>
                  <a:pt x="3348033" y="226421"/>
                  <a:pt x="3384898" y="174438"/>
                </a:cubicBezTo>
                <a:cubicBezTo>
                  <a:pt x="3387316" y="172951"/>
                  <a:pt x="3418199" y="116657"/>
                  <a:pt x="3425219" y="116335"/>
                </a:cubicBezTo>
                <a:cubicBezTo>
                  <a:pt x="3435700" y="122544"/>
                  <a:pt x="3406304" y="153280"/>
                  <a:pt x="3406304" y="153280"/>
                </a:cubicBezTo>
                <a:cubicBezTo>
                  <a:pt x="3359885" y="223127"/>
                  <a:pt x="3335840" y="262560"/>
                  <a:pt x="3290055" y="328022"/>
                </a:cubicBezTo>
                <a:cubicBezTo>
                  <a:pt x="3287005" y="333894"/>
                  <a:pt x="3241555" y="394485"/>
                  <a:pt x="3247836" y="399281"/>
                </a:cubicBezTo>
                <a:cubicBezTo>
                  <a:pt x="3254856" y="398960"/>
                  <a:pt x="3282919" y="344399"/>
                  <a:pt x="3279869" y="350272"/>
                </a:cubicBezTo>
                <a:cubicBezTo>
                  <a:pt x="3293622" y="333819"/>
                  <a:pt x="3300124" y="321828"/>
                  <a:pt x="3316399" y="303159"/>
                </a:cubicBezTo>
                <a:cubicBezTo>
                  <a:pt x="3302424" y="336398"/>
                  <a:pt x="3276081" y="361261"/>
                  <a:pt x="3260322" y="391601"/>
                </a:cubicBezTo>
                <a:cubicBezTo>
                  <a:pt x="3254856" y="398960"/>
                  <a:pt x="3255267" y="411362"/>
                  <a:pt x="3248763" y="423354"/>
                </a:cubicBezTo>
                <a:cubicBezTo>
                  <a:pt x="3235192" y="456346"/>
                  <a:pt x="3204128" y="496101"/>
                  <a:pt x="3188370" y="526441"/>
                </a:cubicBezTo>
                <a:cubicBezTo>
                  <a:pt x="3192456" y="515935"/>
                  <a:pt x="3179747" y="540403"/>
                  <a:pt x="3181530" y="543302"/>
                </a:cubicBezTo>
                <a:cubicBezTo>
                  <a:pt x="3187178" y="552484"/>
                  <a:pt x="3198439" y="520248"/>
                  <a:pt x="3200856" y="518762"/>
                </a:cubicBezTo>
                <a:lnTo>
                  <a:pt x="3234106" y="466793"/>
                </a:lnTo>
                <a:lnTo>
                  <a:pt x="3254762" y="421969"/>
                </a:lnTo>
                <a:lnTo>
                  <a:pt x="3246922" y="446760"/>
                </a:lnTo>
                <a:lnTo>
                  <a:pt x="3270946" y="409210"/>
                </a:lnTo>
                <a:cubicBezTo>
                  <a:pt x="3294285" y="373708"/>
                  <a:pt x="3317940" y="339509"/>
                  <a:pt x="3342933" y="307485"/>
                </a:cubicBezTo>
                <a:cubicBezTo>
                  <a:pt x="3316755" y="361051"/>
                  <a:pt x="3285128" y="396616"/>
                  <a:pt x="3257074" y="440659"/>
                </a:cubicBezTo>
                <a:lnTo>
                  <a:pt x="3237932" y="475188"/>
                </a:lnTo>
                <a:lnTo>
                  <a:pt x="3233244" y="490010"/>
                </a:lnTo>
                <a:lnTo>
                  <a:pt x="3221989" y="520280"/>
                </a:lnTo>
                <a:lnTo>
                  <a:pt x="3222565" y="520445"/>
                </a:lnTo>
                <a:cubicBezTo>
                  <a:pt x="3223501" y="519796"/>
                  <a:pt x="3224830" y="518250"/>
                  <a:pt x="3226642" y="515553"/>
                </a:cubicBezTo>
                <a:cubicBezTo>
                  <a:pt x="3276514" y="439587"/>
                  <a:pt x="3317698" y="372960"/>
                  <a:pt x="3365900" y="306013"/>
                </a:cubicBezTo>
                <a:cubicBezTo>
                  <a:pt x="3377342" y="290317"/>
                  <a:pt x="3407668" y="255678"/>
                  <a:pt x="3386039" y="293626"/>
                </a:cubicBezTo>
                <a:cubicBezTo>
                  <a:pt x="3358945" y="338930"/>
                  <a:pt x="3331111" y="389353"/>
                  <a:pt x="3299184" y="437631"/>
                </a:cubicBezTo>
                <a:cubicBezTo>
                  <a:pt x="3290562" y="451594"/>
                  <a:pt x="3260015" y="503020"/>
                  <a:pt x="3288260" y="465000"/>
                </a:cubicBezTo>
                <a:cubicBezTo>
                  <a:pt x="3314087" y="428465"/>
                  <a:pt x="3340473" y="387425"/>
                  <a:pt x="3366163" y="347395"/>
                </a:cubicBezTo>
                <a:lnTo>
                  <a:pt x="3397022" y="299632"/>
                </a:lnTo>
                <a:lnTo>
                  <a:pt x="3391730" y="325078"/>
                </a:lnTo>
                <a:cubicBezTo>
                  <a:pt x="3392700" y="361378"/>
                  <a:pt x="3406373" y="320011"/>
                  <a:pt x="3413319" y="292621"/>
                </a:cubicBezTo>
                <a:lnTo>
                  <a:pt x="3425395" y="257250"/>
                </a:lnTo>
                <a:lnTo>
                  <a:pt x="3439889" y="235859"/>
                </a:lnTo>
                <a:lnTo>
                  <a:pt x="3441628" y="233272"/>
                </a:lnTo>
                <a:lnTo>
                  <a:pt x="3437645" y="247717"/>
                </a:lnTo>
                <a:cubicBezTo>
                  <a:pt x="3432372" y="267195"/>
                  <a:pt x="3426813" y="286377"/>
                  <a:pt x="3419874" y="304145"/>
                </a:cubicBezTo>
                <a:cubicBezTo>
                  <a:pt x="3406565" y="345083"/>
                  <a:pt x="3383103" y="390870"/>
                  <a:pt x="3372556" y="434634"/>
                </a:cubicBezTo>
                <a:cubicBezTo>
                  <a:pt x="3359455" y="481401"/>
                  <a:pt x="3383867" y="421341"/>
                  <a:pt x="3394035" y="397249"/>
                </a:cubicBezTo>
                <a:cubicBezTo>
                  <a:pt x="3404203" y="373157"/>
                  <a:pt x="3416466" y="345592"/>
                  <a:pt x="3418447" y="337190"/>
                </a:cubicBezTo>
                <a:cubicBezTo>
                  <a:pt x="3422828" y="332044"/>
                  <a:pt x="3431948" y="321325"/>
                  <a:pt x="3434138" y="318751"/>
                </a:cubicBezTo>
                <a:cubicBezTo>
                  <a:pt x="3437945" y="308205"/>
                  <a:pt x="3437737" y="302378"/>
                  <a:pt x="3438896" y="293933"/>
                </a:cubicBezTo>
                <a:cubicBezTo>
                  <a:pt x="3441084" y="291361"/>
                  <a:pt x="3451239" y="286511"/>
                  <a:pt x="3454951" y="275067"/>
                </a:cubicBezTo>
                <a:cubicBezTo>
                  <a:pt x="3458758" y="264521"/>
                  <a:pt x="3462944" y="234303"/>
                  <a:pt x="3474049" y="215182"/>
                </a:cubicBezTo>
                <a:cubicBezTo>
                  <a:pt x="3491149" y="182942"/>
                  <a:pt x="3476430" y="237680"/>
                  <a:pt x="3472258" y="248655"/>
                </a:cubicBezTo>
                <a:cubicBezTo>
                  <a:pt x="3469119" y="265500"/>
                  <a:pt x="3460933" y="281192"/>
                  <a:pt x="3458950" y="289593"/>
                </a:cubicBezTo>
                <a:cubicBezTo>
                  <a:pt x="3459522" y="294992"/>
                  <a:pt x="3465504" y="301117"/>
                  <a:pt x="3463887" y="309089"/>
                </a:cubicBezTo>
                <a:cubicBezTo>
                  <a:pt x="3463800" y="321840"/>
                  <a:pt x="3456249" y="341592"/>
                  <a:pt x="3446986" y="362598"/>
                </a:cubicBezTo>
                <a:lnTo>
                  <a:pt x="3419899" y="423421"/>
                </a:lnTo>
                <a:lnTo>
                  <a:pt x="3420341" y="422032"/>
                </a:lnTo>
                <a:lnTo>
                  <a:pt x="3421452" y="418716"/>
                </a:lnTo>
                <a:cubicBezTo>
                  <a:pt x="3421646" y="418102"/>
                  <a:pt x="3421516" y="418428"/>
                  <a:pt x="3421169" y="419438"/>
                </a:cubicBezTo>
                <a:lnTo>
                  <a:pt x="3420341" y="422032"/>
                </a:lnTo>
                <a:lnTo>
                  <a:pt x="3419805" y="423634"/>
                </a:lnTo>
                <a:lnTo>
                  <a:pt x="3419899" y="423421"/>
                </a:lnTo>
                <a:lnTo>
                  <a:pt x="3417270" y="431670"/>
                </a:lnTo>
                <a:cubicBezTo>
                  <a:pt x="3414015" y="442581"/>
                  <a:pt x="3410542" y="456275"/>
                  <a:pt x="3413429" y="456424"/>
                </a:cubicBezTo>
                <a:cubicBezTo>
                  <a:pt x="3421141" y="459504"/>
                  <a:pt x="3428927" y="412914"/>
                  <a:pt x="3428927" y="412914"/>
                </a:cubicBezTo>
                <a:cubicBezTo>
                  <a:pt x="3449168" y="363828"/>
                  <a:pt x="3462477" y="322891"/>
                  <a:pt x="3480162" y="276808"/>
                </a:cubicBezTo>
                <a:cubicBezTo>
                  <a:pt x="3484334" y="265833"/>
                  <a:pt x="3493456" y="255113"/>
                  <a:pt x="3502007" y="238993"/>
                </a:cubicBezTo>
                <a:cubicBezTo>
                  <a:pt x="3509985" y="217473"/>
                  <a:pt x="3508382" y="206203"/>
                  <a:pt x="3520265" y="198310"/>
                </a:cubicBezTo>
                <a:cubicBezTo>
                  <a:pt x="3530418" y="193461"/>
                  <a:pt x="3538702" y="201942"/>
                  <a:pt x="3543080" y="196795"/>
                </a:cubicBezTo>
                <a:cubicBezTo>
                  <a:pt x="3554392" y="183502"/>
                  <a:pt x="3566350" y="125937"/>
                  <a:pt x="3573868" y="103947"/>
                </a:cubicBezTo>
                <a:lnTo>
                  <a:pt x="3585800" y="68252"/>
                </a:lnTo>
                <a:lnTo>
                  <a:pt x="3589289" y="65369"/>
                </a:lnTo>
                <a:lnTo>
                  <a:pt x="3598529" y="56194"/>
                </a:lnTo>
                <a:lnTo>
                  <a:pt x="3595066" y="67777"/>
                </a:lnTo>
                <a:cubicBezTo>
                  <a:pt x="3578046" y="123069"/>
                  <a:pt x="3560563" y="179791"/>
                  <a:pt x="3542894" y="241539"/>
                </a:cubicBezTo>
                <a:cubicBezTo>
                  <a:pt x="3539086" y="252085"/>
                  <a:pt x="3531680" y="279004"/>
                  <a:pt x="3522178" y="309396"/>
                </a:cubicBezTo>
                <a:cubicBezTo>
                  <a:pt x="3519571" y="316254"/>
                  <a:pt x="3507341" y="351814"/>
                  <a:pt x="3503528" y="366959"/>
                </a:cubicBezTo>
                <a:lnTo>
                  <a:pt x="3503395" y="367689"/>
                </a:lnTo>
                <a:lnTo>
                  <a:pt x="3513815" y="346076"/>
                </a:lnTo>
                <a:lnTo>
                  <a:pt x="3528462" y="315691"/>
                </a:lnTo>
                <a:lnTo>
                  <a:pt x="3534370" y="314159"/>
                </a:lnTo>
                <a:lnTo>
                  <a:pt x="3544317" y="314396"/>
                </a:lnTo>
                <a:lnTo>
                  <a:pt x="3518484" y="373583"/>
                </a:lnTo>
                <a:lnTo>
                  <a:pt x="3506357" y="408393"/>
                </a:lnTo>
                <a:lnTo>
                  <a:pt x="3506541" y="409232"/>
                </a:lnTo>
                <a:cubicBezTo>
                  <a:pt x="3507481" y="412049"/>
                  <a:pt x="3508568" y="414693"/>
                  <a:pt x="3509730" y="416647"/>
                </a:cubicBezTo>
                <a:lnTo>
                  <a:pt x="3510272" y="417136"/>
                </a:lnTo>
                <a:lnTo>
                  <a:pt x="3524158" y="390288"/>
                </a:lnTo>
                <a:lnTo>
                  <a:pt x="3531199" y="369884"/>
                </a:lnTo>
                <a:cubicBezTo>
                  <a:pt x="3539690" y="344978"/>
                  <a:pt x="3548430" y="319023"/>
                  <a:pt x="3550517" y="313535"/>
                </a:cubicBezTo>
                <a:cubicBezTo>
                  <a:pt x="3562873" y="286871"/>
                  <a:pt x="3572946" y="261878"/>
                  <a:pt x="3583685" y="243185"/>
                </a:cubicBezTo>
                <a:cubicBezTo>
                  <a:pt x="3585875" y="240613"/>
                  <a:pt x="3595569" y="235292"/>
                  <a:pt x="3597757" y="232719"/>
                </a:cubicBezTo>
                <a:cubicBezTo>
                  <a:pt x="3615431" y="205879"/>
                  <a:pt x="3613902" y="144936"/>
                  <a:pt x="3624834" y="151315"/>
                </a:cubicBezTo>
                <a:cubicBezTo>
                  <a:pt x="3624834" y="151315"/>
                  <a:pt x="3623788" y="164687"/>
                  <a:pt x="3624931" y="175487"/>
                </a:cubicBezTo>
                <a:lnTo>
                  <a:pt x="3623628" y="173785"/>
                </a:lnTo>
                <a:lnTo>
                  <a:pt x="3624360" y="170088"/>
                </a:lnTo>
                <a:cubicBezTo>
                  <a:pt x="3623265" y="171374"/>
                  <a:pt x="3622717" y="172016"/>
                  <a:pt x="3622789" y="172692"/>
                </a:cubicBezTo>
                <a:lnTo>
                  <a:pt x="3623628" y="173785"/>
                </a:lnTo>
                <a:lnTo>
                  <a:pt x="3622282" y="180585"/>
                </a:lnTo>
                <a:lnTo>
                  <a:pt x="3620202" y="184586"/>
                </a:lnTo>
                <a:cubicBezTo>
                  <a:pt x="3619320" y="187394"/>
                  <a:pt x="3619030" y="189506"/>
                  <a:pt x="3619030" y="189506"/>
                </a:cubicBezTo>
                <a:cubicBezTo>
                  <a:pt x="3619030" y="189506"/>
                  <a:pt x="3627313" y="197986"/>
                  <a:pt x="3625791" y="206858"/>
                </a:cubicBezTo>
                <a:cubicBezTo>
                  <a:pt x="3624952" y="226059"/>
                  <a:pt x="3604504" y="269315"/>
                  <a:pt x="3600905" y="285689"/>
                </a:cubicBezTo>
                <a:cubicBezTo>
                  <a:pt x="3598714" y="288262"/>
                  <a:pt x="3604697" y="294388"/>
                  <a:pt x="3605269" y="299788"/>
                </a:cubicBezTo>
                <a:cubicBezTo>
                  <a:pt x="3605001" y="324387"/>
                  <a:pt x="3581428" y="365245"/>
                  <a:pt x="3574481" y="392636"/>
                </a:cubicBezTo>
                <a:cubicBezTo>
                  <a:pt x="3563949" y="417157"/>
                  <a:pt x="3549036" y="446825"/>
                  <a:pt x="3538282" y="484759"/>
                </a:cubicBezTo>
                <a:cubicBezTo>
                  <a:pt x="3538282" y="484759"/>
                  <a:pt x="3536299" y="493162"/>
                  <a:pt x="3539520" y="496459"/>
                </a:cubicBezTo>
                <a:cubicBezTo>
                  <a:pt x="3551976" y="493966"/>
                  <a:pt x="3569470" y="422811"/>
                  <a:pt x="3575830" y="409264"/>
                </a:cubicBezTo>
                <a:cubicBezTo>
                  <a:pt x="3607517" y="334587"/>
                  <a:pt x="3634478" y="258882"/>
                  <a:pt x="3659637" y="182135"/>
                </a:cubicBezTo>
                <a:lnTo>
                  <a:pt x="3696553" y="64097"/>
                </a:lnTo>
                <a:lnTo>
                  <a:pt x="3702471" y="57693"/>
                </a:lnTo>
                <a:lnTo>
                  <a:pt x="3715422" y="41885"/>
                </a:lnTo>
                <a:lnTo>
                  <a:pt x="3706300" y="79863"/>
                </a:lnTo>
                <a:cubicBezTo>
                  <a:pt x="3697178" y="90583"/>
                  <a:pt x="3693467" y="102028"/>
                  <a:pt x="3696799" y="110256"/>
                </a:cubicBezTo>
                <a:cubicBezTo>
                  <a:pt x="3696799" y="110256"/>
                  <a:pt x="3703352" y="121780"/>
                  <a:pt x="3696799" y="110256"/>
                </a:cubicBezTo>
                <a:cubicBezTo>
                  <a:pt x="3703733" y="102108"/>
                  <a:pt x="3707539" y="91562"/>
                  <a:pt x="3706300" y="79863"/>
                </a:cubicBezTo>
                <a:lnTo>
                  <a:pt x="3720434" y="44894"/>
                </a:lnTo>
                <a:lnTo>
                  <a:pt x="3728038" y="49959"/>
                </a:lnTo>
                <a:cubicBezTo>
                  <a:pt x="3725219" y="51693"/>
                  <a:pt x="3722804" y="53179"/>
                  <a:pt x="3722804" y="53179"/>
                </a:cubicBezTo>
                <a:cubicBezTo>
                  <a:pt x="3731903" y="56241"/>
                  <a:pt x="3730120" y="53341"/>
                  <a:pt x="3728038" y="49959"/>
                </a:cubicBezTo>
                <a:lnTo>
                  <a:pt x="3735555" y="39243"/>
                </a:lnTo>
                <a:lnTo>
                  <a:pt x="3725961" y="74669"/>
                </a:lnTo>
                <a:lnTo>
                  <a:pt x="3721295" y="85110"/>
                </a:lnTo>
                <a:cubicBezTo>
                  <a:pt x="3719621" y="88397"/>
                  <a:pt x="3718374" y="90205"/>
                  <a:pt x="3717928" y="89481"/>
                </a:cubicBezTo>
                <a:lnTo>
                  <a:pt x="3721828" y="89934"/>
                </a:lnTo>
                <a:lnTo>
                  <a:pt x="3708991" y="137333"/>
                </a:lnTo>
                <a:lnTo>
                  <a:pt x="3701164" y="149776"/>
                </a:lnTo>
                <a:cubicBezTo>
                  <a:pt x="3696050" y="157594"/>
                  <a:pt x="3690028" y="166419"/>
                  <a:pt x="3682103" y="177454"/>
                </a:cubicBezTo>
                <a:cubicBezTo>
                  <a:pt x="3679055" y="183326"/>
                  <a:pt x="3644940" y="228954"/>
                  <a:pt x="3663295" y="213667"/>
                </a:cubicBezTo>
                <a:cubicBezTo>
                  <a:pt x="3676415" y="201601"/>
                  <a:pt x="3695626" y="165140"/>
                  <a:pt x="3703509" y="156295"/>
                </a:cubicBezTo>
                <a:lnTo>
                  <a:pt x="3704017" y="155704"/>
                </a:lnTo>
                <a:lnTo>
                  <a:pt x="3700518" y="168625"/>
                </a:lnTo>
                <a:cubicBezTo>
                  <a:pt x="3683230" y="245609"/>
                  <a:pt x="3644538" y="310305"/>
                  <a:pt x="3630012" y="390115"/>
                </a:cubicBezTo>
                <a:cubicBezTo>
                  <a:pt x="3636080" y="377673"/>
                  <a:pt x="3641762" y="359419"/>
                  <a:pt x="3643624" y="365011"/>
                </a:cubicBezTo>
                <a:lnTo>
                  <a:pt x="3644038" y="378178"/>
                </a:lnTo>
                <a:lnTo>
                  <a:pt x="3606525" y="439075"/>
                </a:lnTo>
                <a:lnTo>
                  <a:pt x="3639320" y="396215"/>
                </a:lnTo>
                <a:lnTo>
                  <a:pt x="3638363" y="399544"/>
                </a:lnTo>
                <a:cubicBezTo>
                  <a:pt x="3630326" y="425543"/>
                  <a:pt x="3617460" y="465329"/>
                  <a:pt x="3618819" y="478153"/>
                </a:cubicBezTo>
                <a:cubicBezTo>
                  <a:pt x="3645042" y="435193"/>
                  <a:pt x="3647609" y="412947"/>
                  <a:pt x="3665868" y="372264"/>
                </a:cubicBezTo>
                <a:cubicBezTo>
                  <a:pt x="3687726" y="315207"/>
                  <a:pt x="3672801" y="364117"/>
                  <a:pt x="3675183" y="386616"/>
                </a:cubicBezTo>
                <a:cubicBezTo>
                  <a:pt x="3676993" y="403715"/>
                  <a:pt x="3677750" y="364371"/>
                  <a:pt x="3684305" y="375896"/>
                </a:cubicBezTo>
                <a:cubicBezTo>
                  <a:pt x="3690859" y="387421"/>
                  <a:pt x="3670996" y="416834"/>
                  <a:pt x="3667397" y="433207"/>
                </a:cubicBezTo>
                <a:cubicBezTo>
                  <a:pt x="3659307" y="449798"/>
                  <a:pt x="3648566" y="468491"/>
                  <a:pt x="3645538" y="490264"/>
                </a:cubicBezTo>
                <a:cubicBezTo>
                  <a:pt x="3645538" y="490264"/>
                  <a:pt x="3647033" y="491795"/>
                  <a:pt x="3648600" y="494002"/>
                </a:cubicBezTo>
                <a:lnTo>
                  <a:pt x="3650617" y="498501"/>
                </a:lnTo>
                <a:lnTo>
                  <a:pt x="3654591" y="489698"/>
                </a:lnTo>
                <a:lnTo>
                  <a:pt x="3659848" y="496737"/>
                </a:lnTo>
                <a:lnTo>
                  <a:pt x="3661261" y="498912"/>
                </a:lnTo>
                <a:lnTo>
                  <a:pt x="3630792" y="572365"/>
                </a:lnTo>
                <a:lnTo>
                  <a:pt x="3629468" y="586143"/>
                </a:lnTo>
                <a:cubicBezTo>
                  <a:pt x="3629625" y="608925"/>
                  <a:pt x="3654131" y="536074"/>
                  <a:pt x="3661612" y="521969"/>
                </a:cubicBezTo>
                <a:cubicBezTo>
                  <a:pt x="3673304" y="489004"/>
                  <a:pt x="3680710" y="462085"/>
                  <a:pt x="3689833" y="451365"/>
                </a:cubicBezTo>
                <a:cubicBezTo>
                  <a:pt x="3715023" y="402534"/>
                  <a:pt x="3726143" y="364170"/>
                  <a:pt x="3751794" y="315810"/>
                </a:cubicBezTo>
                <a:cubicBezTo>
                  <a:pt x="3741817" y="364974"/>
                  <a:pt x="3719974" y="402787"/>
                  <a:pt x="3705048" y="451698"/>
                </a:cubicBezTo>
                <a:cubicBezTo>
                  <a:pt x="3697164" y="474118"/>
                  <a:pt x="3684236" y="495383"/>
                  <a:pt x="3686618" y="517882"/>
                </a:cubicBezTo>
                <a:cubicBezTo>
                  <a:pt x="3689950" y="526108"/>
                  <a:pt x="3692712" y="528936"/>
                  <a:pt x="3691554" y="537379"/>
                </a:cubicBezTo>
                <a:cubicBezTo>
                  <a:pt x="3690039" y="548267"/>
                  <a:pt x="3684578" y="557720"/>
                  <a:pt x="3678844" y="567495"/>
                </a:cubicBezTo>
                <a:lnTo>
                  <a:pt x="3671792" y="583240"/>
                </a:lnTo>
                <a:lnTo>
                  <a:pt x="3672075" y="592781"/>
                </a:lnTo>
                <a:lnTo>
                  <a:pt x="3670770" y="591080"/>
                </a:lnTo>
                <a:lnTo>
                  <a:pt x="3671502" y="587382"/>
                </a:lnTo>
                <a:cubicBezTo>
                  <a:pt x="3670408" y="588668"/>
                  <a:pt x="3669861" y="589311"/>
                  <a:pt x="3669933" y="589985"/>
                </a:cubicBezTo>
                <a:lnTo>
                  <a:pt x="3670770" y="591080"/>
                </a:lnTo>
                <a:lnTo>
                  <a:pt x="3669425" y="597879"/>
                </a:lnTo>
                <a:lnTo>
                  <a:pt x="3668363" y="599923"/>
                </a:lnTo>
                <a:lnTo>
                  <a:pt x="3668952" y="600264"/>
                </a:lnTo>
                <a:lnTo>
                  <a:pt x="3669425" y="597879"/>
                </a:lnTo>
                <a:lnTo>
                  <a:pt x="3672075" y="592781"/>
                </a:lnTo>
                <a:cubicBezTo>
                  <a:pt x="3671147" y="595642"/>
                  <a:pt x="3670326" y="598313"/>
                  <a:pt x="3669698" y="600316"/>
                </a:cubicBezTo>
                <a:lnTo>
                  <a:pt x="3669589" y="600632"/>
                </a:lnTo>
                <a:lnTo>
                  <a:pt x="3674497" y="603466"/>
                </a:lnTo>
                <a:cubicBezTo>
                  <a:pt x="3678657" y="606421"/>
                  <a:pt x="3682223" y="610072"/>
                  <a:pt x="3680946" y="611573"/>
                </a:cubicBezTo>
                <a:cubicBezTo>
                  <a:pt x="3682038" y="615098"/>
                  <a:pt x="3680165" y="620903"/>
                  <a:pt x="3676930" y="627898"/>
                </a:cubicBezTo>
                <a:lnTo>
                  <a:pt x="3668673" y="643795"/>
                </a:lnTo>
                <a:lnTo>
                  <a:pt x="3661526" y="664627"/>
                </a:lnTo>
                <a:lnTo>
                  <a:pt x="3654166" y="684246"/>
                </a:lnTo>
                <a:lnTo>
                  <a:pt x="3654331" y="693447"/>
                </a:lnTo>
                <a:cubicBezTo>
                  <a:pt x="3654331" y="693447"/>
                  <a:pt x="3654704" y="693831"/>
                  <a:pt x="3655171" y="694310"/>
                </a:cubicBezTo>
                <a:lnTo>
                  <a:pt x="3656222" y="695386"/>
                </a:lnTo>
                <a:lnTo>
                  <a:pt x="3656573" y="695745"/>
                </a:lnTo>
                <a:cubicBezTo>
                  <a:pt x="3656947" y="696128"/>
                  <a:pt x="3657134" y="696320"/>
                  <a:pt x="3656854" y="696032"/>
                </a:cubicBezTo>
                <a:lnTo>
                  <a:pt x="3656222" y="695386"/>
                </a:lnTo>
                <a:lnTo>
                  <a:pt x="3654331" y="693447"/>
                </a:lnTo>
                <a:cubicBezTo>
                  <a:pt x="3672210" y="672437"/>
                  <a:pt x="3669827" y="649938"/>
                  <a:pt x="3683121" y="628243"/>
                </a:cubicBezTo>
                <a:cubicBezTo>
                  <a:pt x="3693052" y="613537"/>
                  <a:pt x="3701630" y="598649"/>
                  <a:pt x="3709446" y="582379"/>
                </a:cubicBezTo>
                <a:lnTo>
                  <a:pt x="3721477" y="552433"/>
                </a:lnTo>
                <a:lnTo>
                  <a:pt x="3743695" y="481390"/>
                </a:lnTo>
                <a:lnTo>
                  <a:pt x="3749614" y="474987"/>
                </a:lnTo>
                <a:lnTo>
                  <a:pt x="3762565" y="459179"/>
                </a:lnTo>
                <a:lnTo>
                  <a:pt x="3753442" y="497157"/>
                </a:lnTo>
                <a:cubicBezTo>
                  <a:pt x="3744322" y="507876"/>
                  <a:pt x="3740610" y="519322"/>
                  <a:pt x="3743942" y="527549"/>
                </a:cubicBezTo>
                <a:cubicBezTo>
                  <a:pt x="3743942" y="527549"/>
                  <a:pt x="3750496" y="539074"/>
                  <a:pt x="3743942" y="527549"/>
                </a:cubicBezTo>
                <a:cubicBezTo>
                  <a:pt x="3750875" y="519402"/>
                  <a:pt x="3754682" y="508856"/>
                  <a:pt x="3753442" y="497157"/>
                </a:cubicBezTo>
                <a:lnTo>
                  <a:pt x="3767576" y="462188"/>
                </a:lnTo>
                <a:lnTo>
                  <a:pt x="3775181" y="467253"/>
                </a:lnTo>
                <a:cubicBezTo>
                  <a:pt x="3772363" y="468987"/>
                  <a:pt x="3769946" y="470473"/>
                  <a:pt x="3769946" y="470473"/>
                </a:cubicBezTo>
                <a:cubicBezTo>
                  <a:pt x="3779046" y="473535"/>
                  <a:pt x="3777262" y="470635"/>
                  <a:pt x="3775181" y="467253"/>
                </a:cubicBezTo>
                <a:lnTo>
                  <a:pt x="3782699" y="456536"/>
                </a:lnTo>
                <a:lnTo>
                  <a:pt x="3773105" y="491962"/>
                </a:lnTo>
                <a:lnTo>
                  <a:pt x="3768437" y="502404"/>
                </a:lnTo>
                <a:cubicBezTo>
                  <a:pt x="3766765" y="505692"/>
                  <a:pt x="3765516" y="507499"/>
                  <a:pt x="3765071" y="506774"/>
                </a:cubicBezTo>
                <a:lnTo>
                  <a:pt x="3768970" y="507228"/>
                </a:lnTo>
                <a:lnTo>
                  <a:pt x="3756134" y="554627"/>
                </a:lnTo>
                <a:lnTo>
                  <a:pt x="3748307" y="567069"/>
                </a:lnTo>
                <a:cubicBezTo>
                  <a:pt x="3743193" y="574888"/>
                  <a:pt x="3737170" y="583713"/>
                  <a:pt x="3729247" y="594749"/>
                </a:cubicBezTo>
                <a:lnTo>
                  <a:pt x="3726419" y="599021"/>
                </a:lnTo>
                <a:lnTo>
                  <a:pt x="3744250" y="581704"/>
                </a:lnTo>
                <a:lnTo>
                  <a:pt x="3743989" y="583028"/>
                </a:lnTo>
                <a:lnTo>
                  <a:pt x="3750652" y="573589"/>
                </a:lnTo>
                <a:lnTo>
                  <a:pt x="3751159" y="572997"/>
                </a:lnTo>
                <a:lnTo>
                  <a:pt x="3747661" y="585919"/>
                </a:lnTo>
                <a:lnTo>
                  <a:pt x="3734193" y="632168"/>
                </a:lnTo>
                <a:lnTo>
                  <a:pt x="3738652" y="625723"/>
                </a:lnTo>
                <a:cubicBezTo>
                  <a:pt x="3739343" y="626429"/>
                  <a:pt x="3738868" y="630908"/>
                  <a:pt x="3738152" y="636382"/>
                </a:cubicBezTo>
                <a:lnTo>
                  <a:pt x="3737624" y="640905"/>
                </a:lnTo>
                <a:lnTo>
                  <a:pt x="3722585" y="665462"/>
                </a:lnTo>
                <a:lnTo>
                  <a:pt x="3714295" y="687747"/>
                </a:lnTo>
                <a:lnTo>
                  <a:pt x="3720512" y="679953"/>
                </a:lnTo>
                <a:lnTo>
                  <a:pt x="3737033" y="655280"/>
                </a:lnTo>
                <a:lnTo>
                  <a:pt x="3738361" y="658937"/>
                </a:lnTo>
                <a:cubicBezTo>
                  <a:pt x="3740378" y="657279"/>
                  <a:pt x="3744003" y="651059"/>
                  <a:pt x="3750156" y="637502"/>
                </a:cubicBezTo>
                <a:lnTo>
                  <a:pt x="3752504" y="632215"/>
                </a:lnTo>
                <a:lnTo>
                  <a:pt x="3771818" y="603499"/>
                </a:lnTo>
                <a:cubicBezTo>
                  <a:pt x="3780801" y="590970"/>
                  <a:pt x="3790414" y="578729"/>
                  <a:pt x="3801275" y="567053"/>
                </a:cubicBezTo>
                <a:lnTo>
                  <a:pt x="3798352" y="572591"/>
                </a:lnTo>
                <a:lnTo>
                  <a:pt x="3842642" y="509098"/>
                </a:lnTo>
                <a:cubicBezTo>
                  <a:pt x="3862473" y="480414"/>
                  <a:pt x="3881844" y="453014"/>
                  <a:pt x="3901318" y="428714"/>
                </a:cubicBezTo>
                <a:cubicBezTo>
                  <a:pt x="3882741" y="460788"/>
                  <a:pt x="3859435" y="495105"/>
                  <a:pt x="3836657" y="525767"/>
                </a:cubicBezTo>
                <a:lnTo>
                  <a:pt x="3816065" y="559080"/>
                </a:lnTo>
                <a:cubicBezTo>
                  <a:pt x="3817032" y="560651"/>
                  <a:pt x="3818964" y="560294"/>
                  <a:pt x="3821367" y="558785"/>
                </a:cubicBezTo>
                <a:lnTo>
                  <a:pt x="3822593" y="557696"/>
                </a:lnTo>
                <a:lnTo>
                  <a:pt x="3829467" y="547467"/>
                </a:lnTo>
                <a:lnTo>
                  <a:pt x="3827718" y="552423"/>
                </a:lnTo>
                <a:lnTo>
                  <a:pt x="3827318" y="553500"/>
                </a:lnTo>
                <a:lnTo>
                  <a:pt x="3829490" y="551571"/>
                </a:lnTo>
                <a:cubicBezTo>
                  <a:pt x="3835185" y="545487"/>
                  <a:pt x="3840779" y="537884"/>
                  <a:pt x="3842304" y="534948"/>
                </a:cubicBezTo>
                <a:cubicBezTo>
                  <a:pt x="3893326" y="466267"/>
                  <a:pt x="3942384" y="378144"/>
                  <a:pt x="3993415" y="322111"/>
                </a:cubicBezTo>
                <a:cubicBezTo>
                  <a:pt x="3958849" y="388665"/>
                  <a:pt x="3899196" y="458660"/>
                  <a:pt x="3860026" y="524047"/>
                </a:cubicBezTo>
                <a:cubicBezTo>
                  <a:pt x="3871699" y="504213"/>
                  <a:pt x="3848690" y="539012"/>
                  <a:pt x="3853188" y="540909"/>
                </a:cubicBezTo>
                <a:cubicBezTo>
                  <a:pt x="3861589" y="543734"/>
                  <a:pt x="3861810" y="526946"/>
                  <a:pt x="3861810" y="526946"/>
                </a:cubicBezTo>
                <a:cubicBezTo>
                  <a:pt x="3888846" y="489669"/>
                  <a:pt x="3914473" y="453259"/>
                  <a:pt x="3939890" y="417976"/>
                </a:cubicBezTo>
                <a:lnTo>
                  <a:pt x="3991546" y="349258"/>
                </a:lnTo>
                <a:lnTo>
                  <a:pt x="3987286" y="360826"/>
                </a:lnTo>
                <a:lnTo>
                  <a:pt x="3987151" y="361352"/>
                </a:lnTo>
                <a:lnTo>
                  <a:pt x="3985087" y="364533"/>
                </a:lnTo>
                <a:cubicBezTo>
                  <a:pt x="3979217" y="372139"/>
                  <a:pt x="3948960" y="411399"/>
                  <a:pt x="3950743" y="414298"/>
                </a:cubicBezTo>
                <a:cubicBezTo>
                  <a:pt x="3956391" y="423479"/>
                  <a:pt x="3984865" y="381320"/>
                  <a:pt x="3980033" y="384294"/>
                </a:cubicBezTo>
                <a:lnTo>
                  <a:pt x="3982415" y="380685"/>
                </a:lnTo>
                <a:lnTo>
                  <a:pt x="3985225" y="386412"/>
                </a:lnTo>
                <a:cubicBezTo>
                  <a:pt x="3987015" y="384735"/>
                  <a:pt x="3989468" y="379923"/>
                  <a:pt x="3992163" y="373656"/>
                </a:cubicBezTo>
                <a:lnTo>
                  <a:pt x="3998525" y="357376"/>
                </a:lnTo>
                <a:lnTo>
                  <a:pt x="4005860" y="347759"/>
                </a:lnTo>
                <a:cubicBezTo>
                  <a:pt x="4014893" y="346200"/>
                  <a:pt x="3989066" y="382734"/>
                  <a:pt x="3989066" y="382734"/>
                </a:cubicBezTo>
                <a:cubicBezTo>
                  <a:pt x="3938848" y="450919"/>
                  <a:pt x="3897897" y="513408"/>
                  <a:pt x="3857683" y="570780"/>
                </a:cubicBezTo>
                <a:cubicBezTo>
                  <a:pt x="3856539" y="572982"/>
                  <a:pt x="3848795" y="583365"/>
                  <a:pt x="3839987" y="595889"/>
                </a:cubicBezTo>
                <a:lnTo>
                  <a:pt x="3833105" y="605887"/>
                </a:lnTo>
                <a:lnTo>
                  <a:pt x="3834016" y="605610"/>
                </a:lnTo>
                <a:cubicBezTo>
                  <a:pt x="3837123" y="604680"/>
                  <a:pt x="3840399" y="603771"/>
                  <a:pt x="3843099" y="603301"/>
                </a:cubicBezTo>
                <a:lnTo>
                  <a:pt x="3846043" y="603471"/>
                </a:lnTo>
                <a:lnTo>
                  <a:pt x="3875904" y="561819"/>
                </a:lnTo>
                <a:cubicBezTo>
                  <a:pt x="3893443" y="536629"/>
                  <a:pt x="3910640" y="511564"/>
                  <a:pt x="3929074" y="485572"/>
                </a:cubicBezTo>
                <a:cubicBezTo>
                  <a:pt x="3931491" y="484085"/>
                  <a:pt x="3962375" y="427791"/>
                  <a:pt x="3969394" y="427469"/>
                </a:cubicBezTo>
                <a:cubicBezTo>
                  <a:pt x="3974634" y="430573"/>
                  <a:pt x="3969905" y="439809"/>
                  <a:pt x="3963867" y="448269"/>
                </a:cubicBezTo>
                <a:lnTo>
                  <a:pt x="3961269" y="451530"/>
                </a:lnTo>
                <a:lnTo>
                  <a:pt x="3959803" y="458542"/>
                </a:lnTo>
                <a:cubicBezTo>
                  <a:pt x="3955783" y="473203"/>
                  <a:pt x="3947842" y="495878"/>
                  <a:pt x="3946932" y="500362"/>
                </a:cubicBezTo>
                <a:cubicBezTo>
                  <a:pt x="3941518" y="516083"/>
                  <a:pt x="3937530" y="528549"/>
                  <a:pt x="3934237" y="539520"/>
                </a:cubicBezTo>
                <a:lnTo>
                  <a:pt x="3932606" y="545290"/>
                </a:lnTo>
                <a:lnTo>
                  <a:pt x="3907736" y="583311"/>
                </a:lnTo>
                <a:lnTo>
                  <a:pt x="3929831" y="532601"/>
                </a:lnTo>
                <a:cubicBezTo>
                  <a:pt x="3934328" y="522763"/>
                  <a:pt x="3941269" y="492407"/>
                  <a:pt x="3948989" y="469958"/>
                </a:cubicBezTo>
                <a:lnTo>
                  <a:pt x="3952044" y="462721"/>
                </a:lnTo>
                <a:lnTo>
                  <a:pt x="3951722" y="463081"/>
                </a:lnTo>
                <a:cubicBezTo>
                  <a:pt x="3950939" y="463933"/>
                  <a:pt x="3950479" y="464414"/>
                  <a:pt x="3950479" y="464414"/>
                </a:cubicBezTo>
                <a:cubicBezTo>
                  <a:pt x="3915666" y="516798"/>
                  <a:pt x="3893437" y="552076"/>
                  <a:pt x="3865182" y="594058"/>
                </a:cubicBezTo>
                <a:lnTo>
                  <a:pt x="3848005" y="619086"/>
                </a:lnTo>
                <a:lnTo>
                  <a:pt x="3845321" y="630897"/>
                </a:lnTo>
                <a:lnTo>
                  <a:pt x="3844265" y="634799"/>
                </a:lnTo>
                <a:lnTo>
                  <a:pt x="3849935" y="627217"/>
                </a:lnTo>
                <a:cubicBezTo>
                  <a:pt x="3853048" y="623210"/>
                  <a:pt x="3856506" y="618960"/>
                  <a:pt x="3860575" y="614293"/>
                </a:cubicBezTo>
                <a:cubicBezTo>
                  <a:pt x="3857081" y="622603"/>
                  <a:pt x="3852814" y="630389"/>
                  <a:pt x="3848134" y="637868"/>
                </a:cubicBezTo>
                <a:lnTo>
                  <a:pt x="3840144" y="649499"/>
                </a:lnTo>
                <a:lnTo>
                  <a:pt x="3832772" y="673606"/>
                </a:lnTo>
                <a:cubicBezTo>
                  <a:pt x="3830090" y="681882"/>
                  <a:pt x="3827853" y="688368"/>
                  <a:pt x="3826810" y="691112"/>
                </a:cubicBezTo>
                <a:cubicBezTo>
                  <a:pt x="3826168" y="696673"/>
                  <a:pt x="3826279" y="699658"/>
                  <a:pt x="3826976" y="700635"/>
                </a:cubicBezTo>
                <a:lnTo>
                  <a:pt x="3829793" y="698707"/>
                </a:lnTo>
                <a:lnTo>
                  <a:pt x="3832787" y="694292"/>
                </a:lnTo>
                <a:lnTo>
                  <a:pt x="3836865" y="686963"/>
                </a:lnTo>
                <a:cubicBezTo>
                  <a:pt x="3848748" y="663084"/>
                  <a:pt x="3866967" y="617484"/>
                  <a:pt x="3870706" y="621311"/>
                </a:cubicBezTo>
                <a:cubicBezTo>
                  <a:pt x="3872634" y="622081"/>
                  <a:pt x="3872517" y="627278"/>
                  <a:pt x="3871510" y="634045"/>
                </a:cubicBezTo>
                <a:lnTo>
                  <a:pt x="3870088" y="640967"/>
                </a:lnTo>
                <a:lnTo>
                  <a:pt x="3866247" y="646855"/>
                </a:lnTo>
                <a:lnTo>
                  <a:pt x="3887108" y="618618"/>
                </a:lnTo>
                <a:cubicBezTo>
                  <a:pt x="3860932" y="672185"/>
                  <a:pt x="3829304" y="707749"/>
                  <a:pt x="3801250" y="751792"/>
                </a:cubicBezTo>
                <a:lnTo>
                  <a:pt x="3794187" y="764532"/>
                </a:lnTo>
                <a:lnTo>
                  <a:pt x="3798426" y="759295"/>
                </a:lnTo>
                <a:cubicBezTo>
                  <a:pt x="3803769" y="751846"/>
                  <a:pt x="3809017" y="743456"/>
                  <a:pt x="3810427" y="742589"/>
                </a:cubicBezTo>
                <a:cubicBezTo>
                  <a:pt x="3829292" y="712336"/>
                  <a:pt x="3847412" y="684706"/>
                  <a:pt x="3865458" y="658202"/>
                </a:cubicBezTo>
                <a:lnTo>
                  <a:pt x="3867000" y="656012"/>
                </a:lnTo>
                <a:lnTo>
                  <a:pt x="3866962" y="656195"/>
                </a:lnTo>
                <a:cubicBezTo>
                  <a:pt x="3863685" y="670291"/>
                  <a:pt x="3861453" y="679239"/>
                  <a:pt x="3869488" y="660185"/>
                </a:cubicBezTo>
                <a:lnTo>
                  <a:pt x="3884387" y="631294"/>
                </a:lnTo>
                <a:lnTo>
                  <a:pt x="3920068" y="580571"/>
                </a:lnTo>
                <a:lnTo>
                  <a:pt x="3924704" y="573346"/>
                </a:lnTo>
                <a:lnTo>
                  <a:pt x="3916960" y="601470"/>
                </a:lnTo>
                <a:lnTo>
                  <a:pt x="3913683" y="612596"/>
                </a:lnTo>
                <a:lnTo>
                  <a:pt x="3921090" y="603253"/>
                </a:lnTo>
                <a:cubicBezTo>
                  <a:pt x="3933432" y="588668"/>
                  <a:pt x="3946435" y="576299"/>
                  <a:pt x="3930214" y="604760"/>
                </a:cubicBezTo>
                <a:lnTo>
                  <a:pt x="3900071" y="656108"/>
                </a:lnTo>
                <a:lnTo>
                  <a:pt x="3898215" y="661727"/>
                </a:lnTo>
                <a:lnTo>
                  <a:pt x="3913480" y="641360"/>
                </a:lnTo>
                <a:lnTo>
                  <a:pt x="3920773" y="633231"/>
                </a:lnTo>
                <a:lnTo>
                  <a:pt x="3924288" y="621764"/>
                </a:lnTo>
                <a:cubicBezTo>
                  <a:pt x="3926650" y="616693"/>
                  <a:pt x="3929450" y="614257"/>
                  <a:pt x="3933377" y="616473"/>
                </a:cubicBezTo>
                <a:cubicBezTo>
                  <a:pt x="3932687" y="615766"/>
                  <a:pt x="3931855" y="618324"/>
                  <a:pt x="3930986" y="622776"/>
                </a:cubicBezTo>
                <a:lnTo>
                  <a:pt x="3930798" y="624045"/>
                </a:lnTo>
                <a:lnTo>
                  <a:pt x="3934061" y="621690"/>
                </a:lnTo>
                <a:lnTo>
                  <a:pt x="3934131" y="621702"/>
                </a:lnTo>
                <a:lnTo>
                  <a:pt x="3941197" y="610766"/>
                </a:lnTo>
                <a:lnTo>
                  <a:pt x="3938767" y="622449"/>
                </a:lnTo>
                <a:lnTo>
                  <a:pt x="3938866" y="622464"/>
                </a:lnTo>
                <a:cubicBezTo>
                  <a:pt x="3940996" y="625040"/>
                  <a:pt x="3941082" y="631535"/>
                  <a:pt x="3939713" y="640756"/>
                </a:cubicBezTo>
                <a:lnTo>
                  <a:pt x="3937919" y="648649"/>
                </a:lnTo>
                <a:lnTo>
                  <a:pt x="3938711" y="650306"/>
                </a:lnTo>
                <a:cubicBezTo>
                  <a:pt x="3943292" y="652702"/>
                  <a:pt x="3952285" y="624298"/>
                  <a:pt x="3957495" y="603755"/>
                </a:cubicBezTo>
                <a:lnTo>
                  <a:pt x="3969570" y="568384"/>
                </a:lnTo>
                <a:lnTo>
                  <a:pt x="3984064" y="546993"/>
                </a:lnTo>
                <a:lnTo>
                  <a:pt x="3985802" y="544406"/>
                </a:lnTo>
                <a:lnTo>
                  <a:pt x="3981819" y="558851"/>
                </a:lnTo>
                <a:cubicBezTo>
                  <a:pt x="3976547" y="578328"/>
                  <a:pt x="3970989" y="597511"/>
                  <a:pt x="3964048" y="615280"/>
                </a:cubicBezTo>
                <a:cubicBezTo>
                  <a:pt x="3960722" y="625514"/>
                  <a:pt x="3956760" y="636051"/>
                  <a:pt x="3952524" y="646785"/>
                </a:cubicBezTo>
                <a:lnTo>
                  <a:pt x="3943190" y="669948"/>
                </a:lnTo>
                <a:lnTo>
                  <a:pt x="3944684" y="670476"/>
                </a:lnTo>
                <a:cubicBezTo>
                  <a:pt x="3947622" y="671578"/>
                  <a:pt x="3949549" y="672349"/>
                  <a:pt x="3949549" y="672349"/>
                </a:cubicBezTo>
                <a:cubicBezTo>
                  <a:pt x="3953929" y="667203"/>
                  <a:pt x="3963317" y="631882"/>
                  <a:pt x="3972440" y="621162"/>
                </a:cubicBezTo>
                <a:cubicBezTo>
                  <a:pt x="3972440" y="621162"/>
                  <a:pt x="3982775" y="609014"/>
                  <a:pt x="3978930" y="625736"/>
                </a:cubicBezTo>
                <a:lnTo>
                  <a:pt x="3977457" y="630891"/>
                </a:lnTo>
                <a:lnTo>
                  <a:pt x="3978313" y="629885"/>
                </a:lnTo>
                <a:cubicBezTo>
                  <a:pt x="3982121" y="619340"/>
                  <a:pt x="3981913" y="613511"/>
                  <a:pt x="3983071" y="605067"/>
                </a:cubicBezTo>
                <a:cubicBezTo>
                  <a:pt x="3985260" y="602495"/>
                  <a:pt x="3995415" y="597645"/>
                  <a:pt x="3999126" y="586200"/>
                </a:cubicBezTo>
                <a:cubicBezTo>
                  <a:pt x="4002933" y="575655"/>
                  <a:pt x="4007119" y="545438"/>
                  <a:pt x="4018225" y="526315"/>
                </a:cubicBezTo>
                <a:cubicBezTo>
                  <a:pt x="4035325" y="494076"/>
                  <a:pt x="4020606" y="548815"/>
                  <a:pt x="4016434" y="559789"/>
                </a:cubicBezTo>
                <a:cubicBezTo>
                  <a:pt x="4013294" y="576635"/>
                  <a:pt x="4005108" y="592325"/>
                  <a:pt x="4003126" y="600727"/>
                </a:cubicBezTo>
                <a:cubicBezTo>
                  <a:pt x="4003411" y="603427"/>
                  <a:pt x="4005050" y="606307"/>
                  <a:pt x="4006414" y="609510"/>
                </a:cubicBezTo>
                <a:lnTo>
                  <a:pt x="4007279" y="615135"/>
                </a:lnTo>
                <a:lnTo>
                  <a:pt x="4011947" y="606071"/>
                </a:lnTo>
                <a:cubicBezTo>
                  <a:pt x="4014679" y="601373"/>
                  <a:pt x="4017006" y="598387"/>
                  <a:pt x="4018449" y="598461"/>
                </a:cubicBezTo>
                <a:cubicBezTo>
                  <a:pt x="4019068" y="598494"/>
                  <a:pt x="4019436" y="599120"/>
                  <a:pt x="4019597" y="600215"/>
                </a:cubicBezTo>
                <a:lnTo>
                  <a:pt x="4019585" y="600839"/>
                </a:lnTo>
                <a:lnTo>
                  <a:pt x="4024338" y="587942"/>
                </a:lnTo>
                <a:cubicBezTo>
                  <a:pt x="4028509" y="576967"/>
                  <a:pt x="4037630" y="566247"/>
                  <a:pt x="4046182" y="550128"/>
                </a:cubicBezTo>
                <a:cubicBezTo>
                  <a:pt x="4054161" y="528607"/>
                  <a:pt x="4052557" y="517337"/>
                  <a:pt x="4064439" y="509444"/>
                </a:cubicBezTo>
                <a:cubicBezTo>
                  <a:pt x="4074594" y="504594"/>
                  <a:pt x="4082876" y="513076"/>
                  <a:pt x="4087255" y="507930"/>
                </a:cubicBezTo>
                <a:cubicBezTo>
                  <a:pt x="4098567" y="494637"/>
                  <a:pt x="4110526" y="437071"/>
                  <a:pt x="4118043" y="415080"/>
                </a:cubicBezTo>
                <a:lnTo>
                  <a:pt x="4129976" y="379386"/>
                </a:lnTo>
                <a:lnTo>
                  <a:pt x="4133464" y="376504"/>
                </a:lnTo>
                <a:lnTo>
                  <a:pt x="4142705" y="367328"/>
                </a:lnTo>
                <a:lnTo>
                  <a:pt x="4139241" y="378911"/>
                </a:lnTo>
                <a:cubicBezTo>
                  <a:pt x="4122222" y="434203"/>
                  <a:pt x="4104738" y="490926"/>
                  <a:pt x="4087069" y="552673"/>
                </a:cubicBezTo>
                <a:cubicBezTo>
                  <a:pt x="4083262" y="563219"/>
                  <a:pt x="4075855" y="590139"/>
                  <a:pt x="4066354" y="620530"/>
                </a:cubicBezTo>
                <a:cubicBezTo>
                  <a:pt x="4062182" y="631504"/>
                  <a:pt x="4033377" y="715952"/>
                  <a:pt x="4053824" y="672696"/>
                </a:cubicBezTo>
                <a:cubicBezTo>
                  <a:pt x="4063366" y="652375"/>
                  <a:pt x="4062176" y="658580"/>
                  <a:pt x="4058399" y="670861"/>
                </a:cubicBezTo>
                <a:lnTo>
                  <a:pt x="4053393" y="686377"/>
                </a:lnTo>
                <a:lnTo>
                  <a:pt x="4064071" y="694240"/>
                </a:lnTo>
                <a:lnTo>
                  <a:pt x="4066084" y="691484"/>
                </a:lnTo>
                <a:lnTo>
                  <a:pt x="4075347" y="681097"/>
                </a:lnTo>
                <a:lnTo>
                  <a:pt x="4075373" y="681018"/>
                </a:lnTo>
                <a:cubicBezTo>
                  <a:pt x="4083866" y="656112"/>
                  <a:pt x="4092606" y="630157"/>
                  <a:pt x="4094692" y="624669"/>
                </a:cubicBezTo>
                <a:cubicBezTo>
                  <a:pt x="4107049" y="598004"/>
                  <a:pt x="4117121" y="573012"/>
                  <a:pt x="4127861" y="554319"/>
                </a:cubicBezTo>
                <a:cubicBezTo>
                  <a:pt x="4130050" y="551746"/>
                  <a:pt x="4139744" y="546427"/>
                  <a:pt x="4141933" y="543853"/>
                </a:cubicBezTo>
                <a:cubicBezTo>
                  <a:pt x="4159606" y="517014"/>
                  <a:pt x="4158077" y="456071"/>
                  <a:pt x="4169009" y="462449"/>
                </a:cubicBezTo>
                <a:cubicBezTo>
                  <a:pt x="4169009" y="462449"/>
                  <a:pt x="4167963" y="475821"/>
                  <a:pt x="4169107" y="486621"/>
                </a:cubicBezTo>
                <a:lnTo>
                  <a:pt x="4167803" y="484919"/>
                </a:lnTo>
                <a:lnTo>
                  <a:pt x="4168535" y="481221"/>
                </a:lnTo>
                <a:cubicBezTo>
                  <a:pt x="4167441" y="482508"/>
                  <a:pt x="4166893" y="483151"/>
                  <a:pt x="4166965" y="483825"/>
                </a:cubicBezTo>
                <a:lnTo>
                  <a:pt x="4167803" y="484919"/>
                </a:lnTo>
                <a:lnTo>
                  <a:pt x="4166457" y="491719"/>
                </a:lnTo>
                <a:lnTo>
                  <a:pt x="4164378" y="495720"/>
                </a:lnTo>
                <a:cubicBezTo>
                  <a:pt x="4163495" y="498528"/>
                  <a:pt x="4163206" y="500640"/>
                  <a:pt x="4163206" y="500640"/>
                </a:cubicBezTo>
                <a:cubicBezTo>
                  <a:pt x="4163206" y="500640"/>
                  <a:pt x="4171489" y="509120"/>
                  <a:pt x="4169967" y="517992"/>
                </a:cubicBezTo>
                <a:lnTo>
                  <a:pt x="4168354" y="525810"/>
                </a:lnTo>
                <a:lnTo>
                  <a:pt x="4170073" y="521819"/>
                </a:lnTo>
                <a:cubicBezTo>
                  <a:pt x="4190917" y="475591"/>
                  <a:pt x="4211741" y="431855"/>
                  <a:pt x="4232385" y="391802"/>
                </a:cubicBezTo>
                <a:lnTo>
                  <a:pt x="4198183" y="483149"/>
                </a:lnTo>
                <a:lnTo>
                  <a:pt x="4208493" y="478301"/>
                </a:lnTo>
                <a:lnTo>
                  <a:pt x="4240728" y="375230"/>
                </a:lnTo>
                <a:lnTo>
                  <a:pt x="4246647" y="368827"/>
                </a:lnTo>
                <a:lnTo>
                  <a:pt x="4259598" y="353019"/>
                </a:lnTo>
                <a:lnTo>
                  <a:pt x="4250475" y="390997"/>
                </a:lnTo>
                <a:cubicBezTo>
                  <a:pt x="4241353" y="401717"/>
                  <a:pt x="4237642" y="413162"/>
                  <a:pt x="4240974" y="421389"/>
                </a:cubicBezTo>
                <a:cubicBezTo>
                  <a:pt x="4240974" y="421389"/>
                  <a:pt x="4247528" y="432914"/>
                  <a:pt x="4240974" y="421389"/>
                </a:cubicBezTo>
                <a:cubicBezTo>
                  <a:pt x="4247907" y="413241"/>
                  <a:pt x="4251714" y="402696"/>
                  <a:pt x="4250475" y="390997"/>
                </a:cubicBezTo>
                <a:lnTo>
                  <a:pt x="4264609" y="356028"/>
                </a:lnTo>
                <a:lnTo>
                  <a:pt x="4272214" y="361093"/>
                </a:lnTo>
                <a:cubicBezTo>
                  <a:pt x="4269395" y="362827"/>
                  <a:pt x="4266979" y="364313"/>
                  <a:pt x="4266979" y="364313"/>
                </a:cubicBezTo>
                <a:cubicBezTo>
                  <a:pt x="4276079" y="367375"/>
                  <a:pt x="4274295" y="364475"/>
                  <a:pt x="4272214" y="361093"/>
                </a:cubicBezTo>
                <a:lnTo>
                  <a:pt x="4279731" y="350376"/>
                </a:lnTo>
                <a:lnTo>
                  <a:pt x="4270136" y="385803"/>
                </a:lnTo>
                <a:lnTo>
                  <a:pt x="4265470" y="396244"/>
                </a:lnTo>
                <a:cubicBezTo>
                  <a:pt x="4263797" y="399532"/>
                  <a:pt x="4262548" y="401339"/>
                  <a:pt x="4262103" y="400614"/>
                </a:cubicBezTo>
                <a:lnTo>
                  <a:pt x="4266003" y="401067"/>
                </a:lnTo>
                <a:lnTo>
                  <a:pt x="4253167" y="448467"/>
                </a:lnTo>
                <a:lnTo>
                  <a:pt x="4245340" y="460910"/>
                </a:lnTo>
                <a:cubicBezTo>
                  <a:pt x="4240225" y="468728"/>
                  <a:pt x="4234203" y="477553"/>
                  <a:pt x="4226279" y="488588"/>
                </a:cubicBezTo>
                <a:cubicBezTo>
                  <a:pt x="4225517" y="490056"/>
                  <a:pt x="4222814" y="494009"/>
                  <a:pt x="4219473" y="498873"/>
                </a:cubicBezTo>
                <a:lnTo>
                  <a:pt x="4216544" y="503217"/>
                </a:lnTo>
                <a:lnTo>
                  <a:pt x="4215650" y="515016"/>
                </a:lnTo>
                <a:lnTo>
                  <a:pt x="4218181" y="511990"/>
                </a:lnTo>
                <a:cubicBezTo>
                  <a:pt x="4229488" y="496230"/>
                  <a:pt x="4241772" y="474063"/>
                  <a:pt x="4247684" y="467429"/>
                </a:cubicBezTo>
                <a:lnTo>
                  <a:pt x="4248192" y="466837"/>
                </a:lnTo>
                <a:lnTo>
                  <a:pt x="4244693" y="479759"/>
                </a:lnTo>
                <a:cubicBezTo>
                  <a:pt x="4227405" y="556743"/>
                  <a:pt x="4188713" y="621439"/>
                  <a:pt x="4174188" y="701249"/>
                </a:cubicBezTo>
                <a:cubicBezTo>
                  <a:pt x="4180254" y="688806"/>
                  <a:pt x="4185938" y="670553"/>
                  <a:pt x="4187799" y="676145"/>
                </a:cubicBezTo>
                <a:lnTo>
                  <a:pt x="4188214" y="689312"/>
                </a:lnTo>
                <a:lnTo>
                  <a:pt x="4160146" y="734876"/>
                </a:lnTo>
                <a:lnTo>
                  <a:pt x="4159859" y="738240"/>
                </a:lnTo>
                <a:lnTo>
                  <a:pt x="4183496" y="707349"/>
                </a:lnTo>
                <a:lnTo>
                  <a:pt x="4182539" y="710678"/>
                </a:lnTo>
                <a:cubicBezTo>
                  <a:pt x="4174502" y="736677"/>
                  <a:pt x="4161636" y="776462"/>
                  <a:pt x="4162992" y="789287"/>
                </a:cubicBezTo>
                <a:cubicBezTo>
                  <a:pt x="4189217" y="746327"/>
                  <a:pt x="4191785" y="724081"/>
                  <a:pt x="4210043" y="683398"/>
                </a:cubicBezTo>
                <a:cubicBezTo>
                  <a:pt x="4231901" y="626341"/>
                  <a:pt x="4216976" y="675250"/>
                  <a:pt x="4219357" y="697751"/>
                </a:cubicBezTo>
                <a:cubicBezTo>
                  <a:pt x="4221169" y="714849"/>
                  <a:pt x="4221926" y="675505"/>
                  <a:pt x="4228480" y="687030"/>
                </a:cubicBezTo>
                <a:cubicBezTo>
                  <a:pt x="4235033" y="698554"/>
                  <a:pt x="4215172" y="727967"/>
                  <a:pt x="4211572" y="744341"/>
                </a:cubicBezTo>
                <a:cubicBezTo>
                  <a:pt x="4203482" y="760932"/>
                  <a:pt x="4192741" y="779625"/>
                  <a:pt x="4189713" y="801398"/>
                </a:cubicBezTo>
                <a:cubicBezTo>
                  <a:pt x="4189713" y="801398"/>
                  <a:pt x="4195695" y="807524"/>
                  <a:pt x="4196267" y="812923"/>
                </a:cubicBezTo>
                <a:cubicBezTo>
                  <a:pt x="4195771" y="815023"/>
                  <a:pt x="4194467" y="819656"/>
                  <a:pt x="4192724" y="825594"/>
                </a:cubicBezTo>
                <a:lnTo>
                  <a:pt x="4189395" y="836648"/>
                </a:lnTo>
                <a:lnTo>
                  <a:pt x="4206400" y="802146"/>
                </a:lnTo>
                <a:cubicBezTo>
                  <a:pt x="4212071" y="791554"/>
                  <a:pt x="4216120" y="785338"/>
                  <a:pt x="4217831" y="785471"/>
                </a:cubicBezTo>
                <a:lnTo>
                  <a:pt x="4219389" y="793723"/>
                </a:lnTo>
                <a:lnTo>
                  <a:pt x="4220861" y="789459"/>
                </a:lnTo>
                <a:cubicBezTo>
                  <a:pt x="4225314" y="777269"/>
                  <a:pt x="4229447" y="767859"/>
                  <a:pt x="4234008" y="762499"/>
                </a:cubicBezTo>
                <a:cubicBezTo>
                  <a:pt x="4259199" y="713668"/>
                  <a:pt x="4270318" y="675303"/>
                  <a:pt x="4295970" y="626944"/>
                </a:cubicBezTo>
                <a:cubicBezTo>
                  <a:pt x="4285993" y="676108"/>
                  <a:pt x="4264149" y="713922"/>
                  <a:pt x="4249224" y="762832"/>
                </a:cubicBezTo>
                <a:cubicBezTo>
                  <a:pt x="4241340" y="785251"/>
                  <a:pt x="4228412" y="806517"/>
                  <a:pt x="4230793" y="829016"/>
                </a:cubicBezTo>
                <a:cubicBezTo>
                  <a:pt x="4234126" y="837243"/>
                  <a:pt x="4236887" y="840069"/>
                  <a:pt x="4235730" y="848513"/>
                </a:cubicBezTo>
                <a:lnTo>
                  <a:pt x="4231581" y="858345"/>
                </a:lnTo>
                <a:lnTo>
                  <a:pt x="4242027" y="913715"/>
                </a:lnTo>
                <a:lnTo>
                  <a:pt x="4252389" y="895661"/>
                </a:lnTo>
                <a:lnTo>
                  <a:pt x="4257476" y="883921"/>
                </a:lnTo>
                <a:lnTo>
                  <a:pt x="4275378" y="839360"/>
                </a:lnTo>
                <a:lnTo>
                  <a:pt x="4275849" y="838383"/>
                </a:lnTo>
                <a:lnTo>
                  <a:pt x="4276094" y="837649"/>
                </a:lnTo>
                <a:cubicBezTo>
                  <a:pt x="4288663" y="798308"/>
                  <a:pt x="4299519" y="758833"/>
                  <a:pt x="4299519" y="758833"/>
                </a:cubicBezTo>
                <a:cubicBezTo>
                  <a:pt x="4334302" y="686964"/>
                  <a:pt x="4317813" y="652749"/>
                  <a:pt x="4356639" y="601997"/>
                </a:cubicBezTo>
                <a:cubicBezTo>
                  <a:pt x="4360310" y="645629"/>
                  <a:pt x="4304069" y="812936"/>
                  <a:pt x="4317768" y="813993"/>
                </a:cubicBezTo>
                <a:cubicBezTo>
                  <a:pt x="4329754" y="814918"/>
                  <a:pt x="4397038" y="688693"/>
                  <a:pt x="4385170" y="769914"/>
                </a:cubicBezTo>
                <a:lnTo>
                  <a:pt x="4384825" y="771790"/>
                </a:lnTo>
                <a:lnTo>
                  <a:pt x="4412371" y="713025"/>
                </a:lnTo>
                <a:lnTo>
                  <a:pt x="4426612" y="674377"/>
                </a:lnTo>
                <a:lnTo>
                  <a:pt x="4426987" y="675301"/>
                </a:lnTo>
                <a:cubicBezTo>
                  <a:pt x="4429101" y="673294"/>
                  <a:pt x="4433411" y="668061"/>
                  <a:pt x="4441076" y="658185"/>
                </a:cubicBezTo>
                <a:lnTo>
                  <a:pt x="4446225" y="651693"/>
                </a:lnTo>
                <a:lnTo>
                  <a:pt x="4442269" y="664101"/>
                </a:lnTo>
                <a:lnTo>
                  <a:pt x="4414009" y="744195"/>
                </a:lnTo>
                <a:lnTo>
                  <a:pt x="4394510" y="769876"/>
                </a:lnTo>
                <a:lnTo>
                  <a:pt x="4381428" y="790279"/>
                </a:lnTo>
                <a:lnTo>
                  <a:pt x="4381366" y="790616"/>
                </a:lnTo>
                <a:cubicBezTo>
                  <a:pt x="4379661" y="798657"/>
                  <a:pt x="4377504" y="807877"/>
                  <a:pt x="4374845" y="818400"/>
                </a:cubicBezTo>
                <a:lnTo>
                  <a:pt x="4360049" y="878828"/>
                </a:lnTo>
                <a:lnTo>
                  <a:pt x="4373643" y="858601"/>
                </a:lnTo>
                <a:lnTo>
                  <a:pt x="4371894" y="863557"/>
                </a:lnTo>
                <a:cubicBezTo>
                  <a:pt x="4363916" y="885077"/>
                  <a:pt x="4342151" y="943034"/>
                  <a:pt x="4360775" y="901922"/>
                </a:cubicBezTo>
                <a:cubicBezTo>
                  <a:pt x="4379605" y="866638"/>
                  <a:pt x="4361554" y="913151"/>
                  <a:pt x="4360968" y="926994"/>
                </a:cubicBezTo>
                <a:cubicBezTo>
                  <a:pt x="4363156" y="924421"/>
                  <a:pt x="4365346" y="921848"/>
                  <a:pt x="4367535" y="919275"/>
                </a:cubicBezTo>
                <a:cubicBezTo>
                  <a:pt x="4365346" y="921848"/>
                  <a:pt x="4389685" y="911461"/>
                  <a:pt x="4392905" y="914759"/>
                </a:cubicBezTo>
                <a:cubicBezTo>
                  <a:pt x="4394285" y="916172"/>
                  <a:pt x="4393867" y="921661"/>
                  <a:pt x="4392397" y="929271"/>
                </a:cubicBezTo>
                <a:lnTo>
                  <a:pt x="4390027" y="938739"/>
                </a:lnTo>
                <a:lnTo>
                  <a:pt x="4416337" y="871389"/>
                </a:lnTo>
                <a:cubicBezTo>
                  <a:pt x="4437078" y="815193"/>
                  <a:pt x="4457128" y="758963"/>
                  <a:pt x="4485558" y="705911"/>
                </a:cubicBezTo>
                <a:cubicBezTo>
                  <a:pt x="4523241" y="633472"/>
                  <a:pt x="4556769" y="561061"/>
                  <a:pt x="4590298" y="488650"/>
                </a:cubicBezTo>
                <a:lnTo>
                  <a:pt x="4604946" y="458265"/>
                </a:lnTo>
                <a:lnTo>
                  <a:pt x="4610853" y="456732"/>
                </a:lnTo>
                <a:lnTo>
                  <a:pt x="4620800" y="456970"/>
                </a:lnTo>
                <a:lnTo>
                  <a:pt x="4594967" y="516157"/>
                </a:lnTo>
                <a:cubicBezTo>
                  <a:pt x="4583934" y="543357"/>
                  <a:pt x="4573801" y="571352"/>
                  <a:pt x="4565433" y="600931"/>
                </a:cubicBezTo>
                <a:cubicBezTo>
                  <a:pt x="4552881" y="612314"/>
                  <a:pt x="4546548" y="628614"/>
                  <a:pt x="4545692" y="646104"/>
                </a:cubicBezTo>
                <a:cubicBezTo>
                  <a:pt x="4527932" y="650773"/>
                  <a:pt x="4545692" y="646104"/>
                  <a:pt x="4545692" y="646104"/>
                </a:cubicBezTo>
                <a:cubicBezTo>
                  <a:pt x="4557010" y="641121"/>
                  <a:pt x="4564308" y="623945"/>
                  <a:pt x="4565433" y="600931"/>
                </a:cubicBezTo>
                <a:cubicBezTo>
                  <a:pt x="4583995" y="570466"/>
                  <a:pt x="4599629" y="538472"/>
                  <a:pt x="4614602" y="505870"/>
                </a:cubicBezTo>
                <a:lnTo>
                  <a:pt x="4630911" y="470249"/>
                </a:lnTo>
                <a:lnTo>
                  <a:pt x="4639135" y="473801"/>
                </a:lnTo>
                <a:lnTo>
                  <a:pt x="4640564" y="480962"/>
                </a:lnTo>
                <a:lnTo>
                  <a:pt x="4513868" y="770964"/>
                </a:lnTo>
                <a:lnTo>
                  <a:pt x="4466498" y="888190"/>
                </a:lnTo>
                <a:lnTo>
                  <a:pt x="4468879" y="884480"/>
                </a:lnTo>
                <a:lnTo>
                  <a:pt x="4461135" y="912603"/>
                </a:lnTo>
                <a:cubicBezTo>
                  <a:pt x="4457697" y="924630"/>
                  <a:pt x="4453492" y="938678"/>
                  <a:pt x="4447790" y="956512"/>
                </a:cubicBezTo>
                <a:cubicBezTo>
                  <a:pt x="4442001" y="975457"/>
                  <a:pt x="4436099" y="989476"/>
                  <a:pt x="4432500" y="1005850"/>
                </a:cubicBezTo>
                <a:lnTo>
                  <a:pt x="4431781" y="1014123"/>
                </a:lnTo>
                <a:lnTo>
                  <a:pt x="4438924" y="995448"/>
                </a:lnTo>
                <a:cubicBezTo>
                  <a:pt x="4443994" y="984047"/>
                  <a:pt x="4449373" y="974275"/>
                  <a:pt x="4455246" y="967411"/>
                </a:cubicBezTo>
                <a:lnTo>
                  <a:pt x="4458502" y="965943"/>
                </a:lnTo>
                <a:lnTo>
                  <a:pt x="4466220" y="938772"/>
                </a:lnTo>
                <a:cubicBezTo>
                  <a:pt x="4469084" y="929968"/>
                  <a:pt x="4472316" y="924652"/>
                  <a:pt x="4477551" y="927607"/>
                </a:cubicBezTo>
                <a:cubicBezTo>
                  <a:pt x="4476172" y="926193"/>
                  <a:pt x="4474225" y="937841"/>
                  <a:pt x="4472551" y="951572"/>
                </a:cubicBezTo>
                <a:lnTo>
                  <a:pt x="4471838" y="958295"/>
                </a:lnTo>
                <a:lnTo>
                  <a:pt x="4473275" y="957219"/>
                </a:lnTo>
                <a:cubicBezTo>
                  <a:pt x="4485448" y="934746"/>
                  <a:pt x="4506537" y="861957"/>
                  <a:pt x="4524233" y="839753"/>
                </a:cubicBezTo>
                <a:cubicBezTo>
                  <a:pt x="4531261" y="828101"/>
                  <a:pt x="4547831" y="828911"/>
                  <a:pt x="4547831" y="828911"/>
                </a:cubicBezTo>
                <a:cubicBezTo>
                  <a:pt x="4547831" y="828911"/>
                  <a:pt x="4549578" y="826228"/>
                  <a:pt x="4551397" y="822049"/>
                </a:cubicBezTo>
                <a:lnTo>
                  <a:pt x="4553349" y="814322"/>
                </a:lnTo>
                <a:lnTo>
                  <a:pt x="4558267" y="805945"/>
                </a:lnTo>
                <a:lnTo>
                  <a:pt x="4560268" y="805758"/>
                </a:lnTo>
                <a:cubicBezTo>
                  <a:pt x="4560990" y="805102"/>
                  <a:pt x="4561058" y="803721"/>
                  <a:pt x="4561194" y="800959"/>
                </a:cubicBezTo>
                <a:lnTo>
                  <a:pt x="4558267" y="805945"/>
                </a:lnTo>
                <a:lnTo>
                  <a:pt x="4555400" y="806212"/>
                </a:lnTo>
                <a:cubicBezTo>
                  <a:pt x="4566987" y="795705"/>
                  <a:pt x="4578844" y="779676"/>
                  <a:pt x="4578844" y="779676"/>
                </a:cubicBezTo>
                <a:cubicBezTo>
                  <a:pt x="4596065" y="786054"/>
                  <a:pt x="4535661" y="851385"/>
                  <a:pt x="4527617" y="902666"/>
                </a:cubicBezTo>
                <a:cubicBezTo>
                  <a:pt x="4527348" y="908188"/>
                  <a:pt x="4532016" y="925948"/>
                  <a:pt x="4531745" y="931471"/>
                </a:cubicBezTo>
                <a:lnTo>
                  <a:pt x="4527750" y="946223"/>
                </a:lnTo>
                <a:lnTo>
                  <a:pt x="4699501" y="639238"/>
                </a:lnTo>
                <a:cubicBezTo>
                  <a:pt x="4744024" y="557297"/>
                  <a:pt x="4788133" y="475703"/>
                  <a:pt x="4831580" y="396077"/>
                </a:cubicBezTo>
                <a:lnTo>
                  <a:pt x="4951641" y="179290"/>
                </a:lnTo>
                <a:lnTo>
                  <a:pt x="4962703" y="192655"/>
                </a:lnTo>
                <a:lnTo>
                  <a:pt x="4915850" y="286717"/>
                </a:lnTo>
                <a:cubicBezTo>
                  <a:pt x="4839533" y="431465"/>
                  <a:pt x="4745525" y="589411"/>
                  <a:pt x="4689312" y="676985"/>
                </a:cubicBezTo>
                <a:cubicBezTo>
                  <a:pt x="4654647" y="735852"/>
                  <a:pt x="4623425" y="791839"/>
                  <a:pt x="4594438" y="845591"/>
                </a:cubicBezTo>
                <a:lnTo>
                  <a:pt x="4559502" y="912141"/>
                </a:lnTo>
                <a:lnTo>
                  <a:pt x="4559857" y="911611"/>
                </a:lnTo>
                <a:cubicBezTo>
                  <a:pt x="4560960" y="910287"/>
                  <a:pt x="4561903" y="909558"/>
                  <a:pt x="4562624" y="909596"/>
                </a:cubicBezTo>
                <a:cubicBezTo>
                  <a:pt x="4563862" y="909659"/>
                  <a:pt x="4564095" y="912105"/>
                  <a:pt x="4563684" y="915908"/>
                </a:cubicBezTo>
                <a:lnTo>
                  <a:pt x="4561359" y="927883"/>
                </a:lnTo>
                <a:lnTo>
                  <a:pt x="4532892" y="970371"/>
                </a:lnTo>
                <a:lnTo>
                  <a:pt x="4533261" y="969401"/>
                </a:lnTo>
                <a:cubicBezTo>
                  <a:pt x="4534653" y="965109"/>
                  <a:pt x="4538318" y="955583"/>
                  <a:pt x="4542660" y="945370"/>
                </a:cubicBezTo>
                <a:lnTo>
                  <a:pt x="4548777" y="932571"/>
                </a:lnTo>
                <a:lnTo>
                  <a:pt x="4521127" y="985244"/>
                </a:lnTo>
                <a:lnTo>
                  <a:pt x="4518527" y="991812"/>
                </a:lnTo>
                <a:lnTo>
                  <a:pt x="4518095" y="992455"/>
                </a:lnTo>
                <a:lnTo>
                  <a:pt x="4514471" y="997922"/>
                </a:lnTo>
                <a:lnTo>
                  <a:pt x="4512973" y="1000776"/>
                </a:lnTo>
                <a:lnTo>
                  <a:pt x="4511725" y="1003125"/>
                </a:lnTo>
                <a:lnTo>
                  <a:pt x="4498065" y="1047458"/>
                </a:lnTo>
                <a:lnTo>
                  <a:pt x="4541564" y="984014"/>
                </a:lnTo>
                <a:lnTo>
                  <a:pt x="4543528" y="981459"/>
                </a:lnTo>
                <a:lnTo>
                  <a:pt x="4539369" y="997419"/>
                </a:lnTo>
                <a:lnTo>
                  <a:pt x="4539423" y="999841"/>
                </a:lnTo>
                <a:lnTo>
                  <a:pt x="4536508" y="1003775"/>
                </a:lnTo>
                <a:lnTo>
                  <a:pt x="4519788" y="1031350"/>
                </a:lnTo>
                <a:lnTo>
                  <a:pt x="4521788" y="1055143"/>
                </a:lnTo>
                <a:cubicBezTo>
                  <a:pt x="4521678" y="1053833"/>
                  <a:pt x="4522326" y="1053937"/>
                  <a:pt x="4523572" y="1055124"/>
                </a:cubicBezTo>
                <a:lnTo>
                  <a:pt x="4526955" y="1059192"/>
                </a:lnTo>
                <a:lnTo>
                  <a:pt x="4558579" y="1016254"/>
                </a:lnTo>
                <a:lnTo>
                  <a:pt x="4567743" y="995891"/>
                </a:lnTo>
                <a:cubicBezTo>
                  <a:pt x="4570677" y="989257"/>
                  <a:pt x="4573021" y="983778"/>
                  <a:pt x="4574604" y="979703"/>
                </a:cubicBezTo>
                <a:cubicBezTo>
                  <a:pt x="4616364" y="889932"/>
                  <a:pt x="4653458" y="805929"/>
                  <a:pt x="4689640" y="724075"/>
                </a:cubicBezTo>
                <a:lnTo>
                  <a:pt x="4731075" y="632272"/>
                </a:lnTo>
                <a:lnTo>
                  <a:pt x="4736333" y="639311"/>
                </a:lnTo>
                <a:lnTo>
                  <a:pt x="4737744" y="641486"/>
                </a:lnTo>
                <a:lnTo>
                  <a:pt x="4676154" y="789967"/>
                </a:lnTo>
                <a:cubicBezTo>
                  <a:pt x="4662522" y="823442"/>
                  <a:pt x="4619023" y="901595"/>
                  <a:pt x="4617628" y="930132"/>
                </a:cubicBezTo>
                <a:cubicBezTo>
                  <a:pt x="4617089" y="941179"/>
                  <a:pt x="4633659" y="941988"/>
                  <a:pt x="4639248" y="959794"/>
                </a:cubicBezTo>
                <a:lnTo>
                  <a:pt x="4637055" y="976158"/>
                </a:lnTo>
                <a:lnTo>
                  <a:pt x="4646426" y="969467"/>
                </a:lnTo>
                <a:cubicBezTo>
                  <a:pt x="4659546" y="957400"/>
                  <a:pt x="4657465" y="954018"/>
                  <a:pt x="4662931" y="946659"/>
                </a:cubicBezTo>
                <a:cubicBezTo>
                  <a:pt x="4675304" y="927060"/>
                  <a:pt x="4688125" y="914511"/>
                  <a:pt x="4678237" y="937244"/>
                </a:cubicBezTo>
                <a:cubicBezTo>
                  <a:pt x="4656608" y="975191"/>
                  <a:pt x="4644937" y="995026"/>
                  <a:pt x="4622159" y="1025687"/>
                </a:cubicBezTo>
                <a:lnTo>
                  <a:pt x="4617210" y="1033372"/>
                </a:lnTo>
                <a:lnTo>
                  <a:pt x="4611552" y="1062669"/>
                </a:lnTo>
                <a:lnTo>
                  <a:pt x="4618252" y="1052733"/>
                </a:lnTo>
                <a:cubicBezTo>
                  <a:pt x="4629590" y="1037769"/>
                  <a:pt x="4644082" y="1016200"/>
                  <a:pt x="4649548" y="1008841"/>
                </a:cubicBezTo>
                <a:cubicBezTo>
                  <a:pt x="4654583" y="1005744"/>
                  <a:pt x="4656179" y="1006760"/>
                  <a:pt x="4657424" y="1007993"/>
                </a:cubicBezTo>
                <a:lnTo>
                  <a:pt x="4657706" y="1008014"/>
                </a:lnTo>
                <a:lnTo>
                  <a:pt x="4659457" y="1004416"/>
                </a:lnTo>
                <a:cubicBezTo>
                  <a:pt x="4680671" y="957438"/>
                  <a:pt x="4698831" y="911573"/>
                  <a:pt x="4703604" y="897529"/>
                </a:cubicBezTo>
                <a:cubicBezTo>
                  <a:pt x="4761846" y="821401"/>
                  <a:pt x="4704723" y="996768"/>
                  <a:pt x="4685045" y="1090176"/>
                </a:cubicBezTo>
                <a:lnTo>
                  <a:pt x="4683958" y="1097095"/>
                </a:lnTo>
                <a:lnTo>
                  <a:pt x="4715088" y="1031783"/>
                </a:lnTo>
                <a:cubicBezTo>
                  <a:pt x="4722342" y="1015528"/>
                  <a:pt x="4747225" y="959535"/>
                  <a:pt x="4740307" y="987801"/>
                </a:cubicBezTo>
                <a:cubicBezTo>
                  <a:pt x="4727000" y="1024061"/>
                  <a:pt x="4712381" y="1058872"/>
                  <a:pt x="4697904" y="1093113"/>
                </a:cubicBezTo>
                <a:lnTo>
                  <a:pt x="4679594" y="1138018"/>
                </a:lnTo>
                <a:lnTo>
                  <a:pt x="4679692" y="1139655"/>
                </a:lnTo>
                <a:cubicBezTo>
                  <a:pt x="4680407" y="1142287"/>
                  <a:pt x="4681648" y="1143772"/>
                  <a:pt x="4683504" y="1143916"/>
                </a:cubicBezTo>
                <a:cubicBezTo>
                  <a:pt x="4690573" y="1147061"/>
                  <a:pt x="4701016" y="1136380"/>
                  <a:pt x="4712182" y="1120391"/>
                </a:cubicBezTo>
                <a:lnTo>
                  <a:pt x="4721638" y="1105393"/>
                </a:lnTo>
                <a:lnTo>
                  <a:pt x="4861847" y="785548"/>
                </a:lnTo>
                <a:lnTo>
                  <a:pt x="4862363" y="784384"/>
                </a:lnTo>
                <a:lnTo>
                  <a:pt x="4862370" y="784495"/>
                </a:lnTo>
                <a:cubicBezTo>
                  <a:pt x="4870331" y="824248"/>
                  <a:pt x="4848641" y="863777"/>
                  <a:pt x="4827637" y="915688"/>
                </a:cubicBezTo>
                <a:cubicBezTo>
                  <a:pt x="4806733" y="967295"/>
                  <a:pt x="4784113" y="1020537"/>
                  <a:pt x="4760474" y="1073531"/>
                </a:cubicBezTo>
                <a:lnTo>
                  <a:pt x="4757519" y="1079840"/>
                </a:lnTo>
                <a:lnTo>
                  <a:pt x="4753958" y="1098877"/>
                </a:lnTo>
                <a:lnTo>
                  <a:pt x="4849106" y="965595"/>
                </a:lnTo>
                <a:cubicBezTo>
                  <a:pt x="4911872" y="892171"/>
                  <a:pt x="4869768" y="964021"/>
                  <a:pt x="4831145" y="1029467"/>
                </a:cubicBezTo>
                <a:cubicBezTo>
                  <a:pt x="4800440" y="1081752"/>
                  <a:pt x="4772464" y="1134809"/>
                  <a:pt x="4746816" y="1184825"/>
                </a:cubicBezTo>
                <a:lnTo>
                  <a:pt x="4732732" y="1212281"/>
                </a:lnTo>
                <a:lnTo>
                  <a:pt x="4724449" y="1256522"/>
                </a:lnTo>
                <a:cubicBezTo>
                  <a:pt x="4708975" y="1325332"/>
                  <a:pt x="4690025" y="1396689"/>
                  <a:pt x="4667431" y="1465166"/>
                </a:cubicBezTo>
                <a:cubicBezTo>
                  <a:pt x="4657257" y="1505996"/>
                  <a:pt x="4583791" y="1630359"/>
                  <a:pt x="4575527" y="1693874"/>
                </a:cubicBezTo>
                <a:cubicBezTo>
                  <a:pt x="4569169" y="1780073"/>
                  <a:pt x="4637200" y="1591135"/>
                  <a:pt x="4649139" y="1571252"/>
                </a:cubicBezTo>
                <a:cubicBezTo>
                  <a:pt x="4718052" y="1392785"/>
                  <a:pt x="4743684" y="1373959"/>
                  <a:pt x="4826818" y="1175784"/>
                </a:cubicBezTo>
                <a:cubicBezTo>
                  <a:pt x="4849663" y="1123798"/>
                  <a:pt x="4861977" y="1081403"/>
                  <a:pt x="4885704" y="1039890"/>
                </a:cubicBezTo>
                <a:cubicBezTo>
                  <a:pt x="4948406" y="949368"/>
                  <a:pt x="4893045" y="1127148"/>
                  <a:pt x="4883014" y="1169719"/>
                </a:cubicBezTo>
                <a:cubicBezTo>
                  <a:pt x="4858767" y="1232001"/>
                  <a:pt x="4809405" y="1292342"/>
                  <a:pt x="4851380" y="1305984"/>
                </a:cubicBezTo>
                <a:cubicBezTo>
                  <a:pt x="4841109" y="1305190"/>
                  <a:pt x="4888146" y="1242502"/>
                  <a:pt x="4923713" y="1198923"/>
                </a:cubicBezTo>
                <a:lnTo>
                  <a:pt x="4931776" y="1189478"/>
                </a:lnTo>
                <a:lnTo>
                  <a:pt x="4927885" y="1200412"/>
                </a:lnTo>
                <a:cubicBezTo>
                  <a:pt x="4908063" y="1256683"/>
                  <a:pt x="4886153" y="1315135"/>
                  <a:pt x="4860128" y="1368740"/>
                </a:cubicBezTo>
                <a:cubicBezTo>
                  <a:pt x="4493025" y="2159026"/>
                  <a:pt x="4032664" y="3089238"/>
                  <a:pt x="3602380" y="3876527"/>
                </a:cubicBezTo>
                <a:cubicBezTo>
                  <a:pt x="3581146" y="3916095"/>
                  <a:pt x="3611750" y="3879161"/>
                  <a:pt x="3560275" y="3948378"/>
                </a:cubicBezTo>
                <a:cubicBezTo>
                  <a:pt x="3536796" y="3995930"/>
                  <a:pt x="3491052" y="4050757"/>
                  <a:pt x="3539613" y="3949953"/>
                </a:cubicBezTo>
                <a:cubicBezTo>
                  <a:pt x="3664730" y="3726680"/>
                  <a:pt x="3797252" y="3519027"/>
                  <a:pt x="3919091" y="3271450"/>
                </a:cubicBezTo>
                <a:cubicBezTo>
                  <a:pt x="3936480" y="3245569"/>
                  <a:pt x="3985613" y="3106776"/>
                  <a:pt x="3929969" y="3190821"/>
                </a:cubicBezTo>
                <a:cubicBezTo>
                  <a:pt x="3852730" y="3321712"/>
                  <a:pt x="3771431" y="3497000"/>
                  <a:pt x="3696478" y="3613766"/>
                </a:cubicBezTo>
                <a:cubicBezTo>
                  <a:pt x="3611905" y="3764748"/>
                  <a:pt x="3584005" y="3863976"/>
                  <a:pt x="3480691" y="4009692"/>
                </a:cubicBezTo>
                <a:cubicBezTo>
                  <a:pt x="3424687" y="4101018"/>
                  <a:pt x="3479022" y="3979685"/>
                  <a:pt x="3506347" y="3918448"/>
                </a:cubicBezTo>
                <a:cubicBezTo>
                  <a:pt x="3567763" y="3813872"/>
                  <a:pt x="3652659" y="3661749"/>
                  <a:pt x="3699296" y="3567791"/>
                </a:cubicBezTo>
                <a:cubicBezTo>
                  <a:pt x="3783869" y="3416809"/>
                  <a:pt x="3891349" y="3256265"/>
                  <a:pt x="3973903" y="3034562"/>
                </a:cubicBezTo>
                <a:cubicBezTo>
                  <a:pt x="4073159" y="2795405"/>
                  <a:pt x="4218005" y="2615832"/>
                  <a:pt x="4283744" y="2382017"/>
                </a:cubicBezTo>
                <a:cubicBezTo>
                  <a:pt x="4315492" y="2269103"/>
                  <a:pt x="4287592" y="2368332"/>
                  <a:pt x="4232269" y="2451234"/>
                </a:cubicBezTo>
                <a:cubicBezTo>
                  <a:pt x="4214882" y="2477113"/>
                  <a:pt x="4190052" y="2493517"/>
                  <a:pt x="4186205" y="2507202"/>
                </a:cubicBezTo>
                <a:cubicBezTo>
                  <a:pt x="4178188" y="2535717"/>
                  <a:pt x="4164398" y="2584761"/>
                  <a:pt x="4135508" y="2645556"/>
                </a:cubicBezTo>
                <a:cubicBezTo>
                  <a:pt x="4106258" y="2713638"/>
                  <a:pt x="4043909" y="2863484"/>
                  <a:pt x="3990187" y="2940685"/>
                </a:cubicBezTo>
                <a:cubicBezTo>
                  <a:pt x="3982171" y="2969197"/>
                  <a:pt x="3944446" y="2995513"/>
                  <a:pt x="3925496" y="3020952"/>
                </a:cubicBezTo>
                <a:cubicBezTo>
                  <a:pt x="3825143" y="3192113"/>
                  <a:pt x="3789546" y="3318715"/>
                  <a:pt x="3693358" y="3475049"/>
                </a:cubicBezTo>
                <a:cubicBezTo>
                  <a:pt x="3710382" y="3456450"/>
                  <a:pt x="3619714" y="3629103"/>
                  <a:pt x="3582603" y="3611285"/>
                </a:cubicBezTo>
                <a:cubicBezTo>
                  <a:pt x="3601339" y="3616552"/>
                  <a:pt x="3631162" y="3510482"/>
                  <a:pt x="3639179" y="3481968"/>
                </a:cubicBezTo>
                <a:cubicBezTo>
                  <a:pt x="3706367" y="3356864"/>
                  <a:pt x="3808076" y="3216852"/>
                  <a:pt x="3871986" y="3067444"/>
                </a:cubicBezTo>
                <a:cubicBezTo>
                  <a:pt x="3972957" y="2852151"/>
                  <a:pt x="4071641" y="2650984"/>
                  <a:pt x="4153831" y="2436565"/>
                </a:cubicBezTo>
                <a:cubicBezTo>
                  <a:pt x="4180838" y="2376468"/>
                  <a:pt x="4125515" y="2459371"/>
                  <a:pt x="4111979" y="2471566"/>
                </a:cubicBezTo>
                <a:cubicBezTo>
                  <a:pt x="4038697" y="2618337"/>
                  <a:pt x="3984043" y="2740811"/>
                  <a:pt x="3901394" y="2884951"/>
                </a:cubicBezTo>
                <a:cubicBezTo>
                  <a:pt x="3857002" y="2970926"/>
                  <a:pt x="3957609" y="2762917"/>
                  <a:pt x="3961458" y="2749231"/>
                </a:cubicBezTo>
                <a:cubicBezTo>
                  <a:pt x="4031254" y="2608861"/>
                  <a:pt x="4094915" y="2496304"/>
                  <a:pt x="4165279" y="2317941"/>
                </a:cubicBezTo>
                <a:cubicBezTo>
                  <a:pt x="4165279" y="2317941"/>
                  <a:pt x="4202966" y="2297769"/>
                  <a:pt x="4173297" y="2289427"/>
                </a:cubicBezTo>
                <a:cubicBezTo>
                  <a:pt x="4163930" y="2286793"/>
                  <a:pt x="4071018" y="2467432"/>
                  <a:pt x="4055876" y="2485326"/>
                </a:cubicBezTo>
                <a:cubicBezTo>
                  <a:pt x="3845740" y="2907608"/>
                  <a:pt x="3672312" y="3286503"/>
                  <a:pt x="3449284" y="3676069"/>
                </a:cubicBezTo>
                <a:lnTo>
                  <a:pt x="3380174" y="3793335"/>
                </a:lnTo>
                <a:lnTo>
                  <a:pt x="3366801" y="3827616"/>
                </a:lnTo>
                <a:lnTo>
                  <a:pt x="3267766" y="4015880"/>
                </a:lnTo>
                <a:lnTo>
                  <a:pt x="3326565" y="3896092"/>
                </a:lnTo>
                <a:lnTo>
                  <a:pt x="3346556" y="3849741"/>
                </a:lnTo>
                <a:lnTo>
                  <a:pt x="3337839" y="3863093"/>
                </a:lnTo>
                <a:cubicBezTo>
                  <a:pt x="3312883" y="3896223"/>
                  <a:pt x="3318020" y="3850419"/>
                  <a:pt x="3341615" y="3803209"/>
                </a:cubicBezTo>
                <a:cubicBezTo>
                  <a:pt x="3374713" y="3721443"/>
                  <a:pt x="3440088" y="3632750"/>
                  <a:pt x="3497656" y="3541863"/>
                </a:cubicBezTo>
                <a:cubicBezTo>
                  <a:pt x="3628865" y="3296923"/>
                  <a:pt x="3790637" y="3021188"/>
                  <a:pt x="3902121" y="2732548"/>
                </a:cubicBezTo>
                <a:cubicBezTo>
                  <a:pt x="3910787" y="2712215"/>
                  <a:pt x="3913828" y="2702147"/>
                  <a:pt x="3913245" y="2698887"/>
                </a:cubicBezTo>
                <a:lnTo>
                  <a:pt x="3911679" y="2698785"/>
                </a:lnTo>
                <a:lnTo>
                  <a:pt x="3894144" y="2739808"/>
                </a:lnTo>
                <a:cubicBezTo>
                  <a:pt x="3875175" y="2780949"/>
                  <a:pt x="3853480" y="2821268"/>
                  <a:pt x="3825553" y="2857096"/>
                </a:cubicBezTo>
                <a:cubicBezTo>
                  <a:pt x="3823136" y="2858582"/>
                  <a:pt x="3800694" y="2884375"/>
                  <a:pt x="3800061" y="2888761"/>
                </a:cubicBezTo>
                <a:cubicBezTo>
                  <a:pt x="3801844" y="2891660"/>
                  <a:pt x="3825033" y="2873400"/>
                  <a:pt x="3828486" y="2867281"/>
                </a:cubicBezTo>
                <a:cubicBezTo>
                  <a:pt x="3842239" y="2850828"/>
                  <a:pt x="3821984" y="2879271"/>
                  <a:pt x="3818828" y="2885876"/>
                </a:cubicBezTo>
                <a:cubicBezTo>
                  <a:pt x="3814023" y="2891829"/>
                  <a:pt x="3806470" y="2899012"/>
                  <a:pt x="3797512" y="2906250"/>
                </a:cubicBezTo>
                <a:lnTo>
                  <a:pt x="3786470" y="2913931"/>
                </a:lnTo>
                <a:lnTo>
                  <a:pt x="3708990" y="3064383"/>
                </a:lnTo>
                <a:cubicBezTo>
                  <a:pt x="3654933" y="3168256"/>
                  <a:pt x="3599463" y="3272655"/>
                  <a:pt x="3545437" y="3371923"/>
                </a:cubicBezTo>
                <a:cubicBezTo>
                  <a:pt x="3514517" y="3409994"/>
                  <a:pt x="3510093" y="3461672"/>
                  <a:pt x="3494954" y="3479568"/>
                </a:cubicBezTo>
                <a:cubicBezTo>
                  <a:pt x="3479853" y="3491322"/>
                  <a:pt x="3447899" y="3497107"/>
                  <a:pt x="3445654" y="3505091"/>
                </a:cubicBezTo>
                <a:cubicBezTo>
                  <a:pt x="3414271" y="3541804"/>
                  <a:pt x="3379464" y="3610169"/>
                  <a:pt x="3343174" y="3683807"/>
                </a:cubicBezTo>
                <a:lnTo>
                  <a:pt x="3288657" y="3793343"/>
                </a:lnTo>
                <a:lnTo>
                  <a:pt x="3251847" y="3876040"/>
                </a:lnTo>
                <a:cubicBezTo>
                  <a:pt x="3192862" y="3998863"/>
                  <a:pt x="3123666" y="4118496"/>
                  <a:pt x="3054416" y="4238593"/>
                </a:cubicBezTo>
                <a:cubicBezTo>
                  <a:pt x="3037986" y="4263039"/>
                  <a:pt x="3019398" y="4284182"/>
                  <a:pt x="3007184" y="4307697"/>
                </a:cubicBezTo>
                <a:lnTo>
                  <a:pt x="2998873" y="4328545"/>
                </a:lnTo>
                <a:lnTo>
                  <a:pt x="2997734" y="4328575"/>
                </a:lnTo>
                <a:cubicBezTo>
                  <a:pt x="2996620" y="4329302"/>
                  <a:pt x="2996364" y="4330611"/>
                  <a:pt x="2997410" y="4332213"/>
                </a:cubicBezTo>
                <a:lnTo>
                  <a:pt x="2998873" y="4328545"/>
                </a:lnTo>
                <a:lnTo>
                  <a:pt x="3003199" y="4328433"/>
                </a:lnTo>
                <a:cubicBezTo>
                  <a:pt x="2986986" y="4358073"/>
                  <a:pt x="2970194" y="4392664"/>
                  <a:pt x="2972286" y="4395869"/>
                </a:cubicBezTo>
                <a:cubicBezTo>
                  <a:pt x="2970194" y="4392664"/>
                  <a:pt x="2983997" y="4383650"/>
                  <a:pt x="2983997" y="4383650"/>
                </a:cubicBezTo>
                <a:cubicBezTo>
                  <a:pt x="2992013" y="4378416"/>
                  <a:pt x="2988183" y="4390060"/>
                  <a:pt x="2999316" y="4382790"/>
                </a:cubicBezTo>
                <a:cubicBezTo>
                  <a:pt x="3005237" y="4374350"/>
                  <a:pt x="3020873" y="4349660"/>
                  <a:pt x="3033163" y="4332490"/>
                </a:cubicBezTo>
                <a:cubicBezTo>
                  <a:pt x="3050253" y="4305896"/>
                  <a:pt x="3068108" y="4278281"/>
                  <a:pt x="3086154" y="4250051"/>
                </a:cubicBezTo>
                <a:lnTo>
                  <a:pt x="3131392" y="4178107"/>
                </a:lnTo>
                <a:lnTo>
                  <a:pt x="3121901" y="4197101"/>
                </a:lnTo>
                <a:cubicBezTo>
                  <a:pt x="3103117" y="4229372"/>
                  <a:pt x="3082954" y="4260258"/>
                  <a:pt x="3063022" y="4290039"/>
                </a:cubicBezTo>
                <a:cubicBezTo>
                  <a:pt x="3022809" y="4349070"/>
                  <a:pt x="2986553" y="4419995"/>
                  <a:pt x="2945665" y="4484801"/>
                </a:cubicBezTo>
                <a:cubicBezTo>
                  <a:pt x="2922597" y="4518535"/>
                  <a:pt x="2900697" y="4552841"/>
                  <a:pt x="2879276" y="4585692"/>
                </a:cubicBezTo>
                <a:cubicBezTo>
                  <a:pt x="2857855" y="4618543"/>
                  <a:pt x="2836911" y="4649939"/>
                  <a:pt x="2815757" y="4677850"/>
                </a:cubicBezTo>
                <a:cubicBezTo>
                  <a:pt x="2835667" y="4641226"/>
                  <a:pt x="2860823" y="4601935"/>
                  <a:pt x="2885496" y="4566769"/>
                </a:cubicBezTo>
                <a:lnTo>
                  <a:pt x="2907633" y="4528690"/>
                </a:lnTo>
                <a:cubicBezTo>
                  <a:pt x="2903098" y="4521745"/>
                  <a:pt x="2882118" y="4549925"/>
                  <a:pt x="2878868" y="4556619"/>
                </a:cubicBezTo>
                <a:cubicBezTo>
                  <a:pt x="2823598" y="4635389"/>
                  <a:pt x="2771128" y="4735954"/>
                  <a:pt x="2715464" y="4800504"/>
                </a:cubicBezTo>
                <a:cubicBezTo>
                  <a:pt x="2752298" y="4724628"/>
                  <a:pt x="2817232" y="4644120"/>
                  <a:pt x="2859276" y="4569414"/>
                </a:cubicBezTo>
                <a:cubicBezTo>
                  <a:pt x="2846757" y="4592068"/>
                  <a:pt x="2871566" y="4552244"/>
                  <a:pt x="2866451" y="4550250"/>
                </a:cubicBezTo>
                <a:cubicBezTo>
                  <a:pt x="2856921" y="4547329"/>
                  <a:pt x="2857183" y="4566209"/>
                  <a:pt x="2857183" y="4566209"/>
                </a:cubicBezTo>
                <a:cubicBezTo>
                  <a:pt x="2827923" y="4608942"/>
                  <a:pt x="2800221" y="4650657"/>
                  <a:pt x="2772720" y="4691097"/>
                </a:cubicBezTo>
                <a:lnTo>
                  <a:pt x="2716739" y="4769928"/>
                </a:lnTo>
                <a:lnTo>
                  <a:pt x="2721175" y="4756792"/>
                </a:lnTo>
                <a:lnTo>
                  <a:pt x="2721311" y="4756197"/>
                </a:lnTo>
                <a:lnTo>
                  <a:pt x="2723534" y="4752558"/>
                </a:lnTo>
                <a:cubicBezTo>
                  <a:pt x="2729902" y="4743828"/>
                  <a:pt x="2762723" y="4698769"/>
                  <a:pt x="2760630" y="4695564"/>
                </a:cubicBezTo>
                <a:cubicBezTo>
                  <a:pt x="2754001" y="4685413"/>
                  <a:pt x="2723273" y="4733677"/>
                  <a:pt x="2728616" y="4730188"/>
                </a:cubicBezTo>
                <a:lnTo>
                  <a:pt x="2726046" y="4734317"/>
                </a:lnTo>
                <a:lnTo>
                  <a:pt x="2722712" y="4727964"/>
                </a:lnTo>
                <a:cubicBezTo>
                  <a:pt x="2720751" y="4729905"/>
                  <a:pt x="2718140" y="4735388"/>
                  <a:pt x="2715301" y="4742517"/>
                </a:cubicBezTo>
                <a:lnTo>
                  <a:pt x="2708645" y="4761013"/>
                </a:lnTo>
                <a:lnTo>
                  <a:pt x="2700691" y="4772048"/>
                </a:lnTo>
                <a:cubicBezTo>
                  <a:pt x="2690583" y="4774077"/>
                  <a:pt x="2718507" y="4732217"/>
                  <a:pt x="2718507" y="4732217"/>
                </a:cubicBezTo>
                <a:cubicBezTo>
                  <a:pt x="2772887" y="4654029"/>
                  <a:pt x="2817024" y="4582529"/>
                  <a:pt x="2860488" y="4516803"/>
                </a:cubicBezTo>
                <a:cubicBezTo>
                  <a:pt x="2863738" y="4510109"/>
                  <a:pt x="2917985" y="4436580"/>
                  <a:pt x="2908683" y="4428174"/>
                </a:cubicBezTo>
                <a:cubicBezTo>
                  <a:pt x="2901826" y="4423507"/>
                  <a:pt x="2870072" y="4477013"/>
                  <a:pt x="2899994" y="4439183"/>
                </a:cubicBezTo>
                <a:cubicBezTo>
                  <a:pt x="2857109" y="4499959"/>
                  <a:pt x="2822685" y="4555208"/>
                  <a:pt x="2782821" y="4614773"/>
                </a:cubicBezTo>
                <a:cubicBezTo>
                  <a:pt x="2780150" y="4616518"/>
                  <a:pt x="2747142" y="4680747"/>
                  <a:pt x="2739261" y="4681323"/>
                </a:cubicBezTo>
                <a:cubicBezTo>
                  <a:pt x="2727289" y="4674663"/>
                  <a:pt x="2759400" y="4639212"/>
                  <a:pt x="2759400" y="4639212"/>
                </a:cubicBezTo>
                <a:cubicBezTo>
                  <a:pt x="2809459" y="4559273"/>
                  <a:pt x="2835291" y="4514207"/>
                  <a:pt x="2884771" y="4439218"/>
                </a:cubicBezTo>
                <a:cubicBezTo>
                  <a:pt x="2888021" y="4432523"/>
                  <a:pt x="2937274" y="4363018"/>
                  <a:pt x="2930068" y="4357818"/>
                </a:cubicBezTo>
                <a:cubicBezTo>
                  <a:pt x="2922185" y="4358393"/>
                  <a:pt x="2892296" y="4420588"/>
                  <a:pt x="2895546" y="4413892"/>
                </a:cubicBezTo>
                <a:cubicBezTo>
                  <a:pt x="2880585" y="4432808"/>
                  <a:pt x="2873640" y="4446488"/>
                  <a:pt x="2855911" y="4467972"/>
                </a:cubicBezTo>
                <a:cubicBezTo>
                  <a:pt x="2870610" y="4430177"/>
                  <a:pt x="2899471" y="4401423"/>
                  <a:pt x="2916262" y="4366833"/>
                </a:cubicBezTo>
                <a:cubicBezTo>
                  <a:pt x="2922185" y="4358393"/>
                  <a:pt x="2921345" y="4344462"/>
                  <a:pt x="2928290" y="4330782"/>
                </a:cubicBezTo>
                <a:cubicBezTo>
                  <a:pt x="2942544" y="4293277"/>
                  <a:pt x="2976258" y="4247637"/>
                  <a:pt x="2993048" y="4213046"/>
                </a:cubicBezTo>
                <a:cubicBezTo>
                  <a:pt x="2988774" y="4224983"/>
                  <a:pt x="3002317" y="4197088"/>
                  <a:pt x="3000225" y="4193882"/>
                </a:cubicBezTo>
                <a:cubicBezTo>
                  <a:pt x="2993595" y="4183732"/>
                  <a:pt x="2981916" y="4220316"/>
                  <a:pt x="2979245" y="4222061"/>
                </a:cubicBezTo>
                <a:cubicBezTo>
                  <a:pt x="2928161" y="4307243"/>
                  <a:pt x="2880195" y="4390387"/>
                  <a:pt x="2825949" y="4463917"/>
                </a:cubicBezTo>
                <a:cubicBezTo>
                  <a:pt x="2863013" y="4382556"/>
                  <a:pt x="2911948" y="4336882"/>
                  <a:pt x="2946786" y="4256977"/>
                </a:cubicBezTo>
                <a:cubicBezTo>
                  <a:pt x="2948006" y="4258846"/>
                  <a:pt x="2952807" y="4245043"/>
                  <a:pt x="2955348" y="4233858"/>
                </a:cubicBezTo>
                <a:lnTo>
                  <a:pt x="2956025" y="4227738"/>
                </a:lnTo>
                <a:lnTo>
                  <a:pt x="2932017" y="4266080"/>
                </a:lnTo>
                <a:cubicBezTo>
                  <a:pt x="2916007" y="4292405"/>
                  <a:pt x="2900874" y="4317956"/>
                  <a:pt x="2885717" y="4343771"/>
                </a:cubicBezTo>
                <a:lnTo>
                  <a:pt x="2810252" y="4471376"/>
                </a:lnTo>
                <a:lnTo>
                  <a:pt x="2821725" y="4437438"/>
                </a:lnTo>
                <a:lnTo>
                  <a:pt x="2828357" y="4422349"/>
                </a:lnTo>
                <a:lnTo>
                  <a:pt x="2800173" y="4466271"/>
                </a:lnTo>
                <a:cubicBezTo>
                  <a:pt x="2787788" y="4484266"/>
                  <a:pt x="2754750" y="4524131"/>
                  <a:pt x="2777909" y="4480810"/>
                </a:cubicBezTo>
                <a:lnTo>
                  <a:pt x="2783002" y="4471571"/>
                </a:lnTo>
                <a:lnTo>
                  <a:pt x="2771959" y="4471931"/>
                </a:lnTo>
                <a:lnTo>
                  <a:pt x="2767867" y="4470303"/>
                </a:lnTo>
                <a:lnTo>
                  <a:pt x="2765380" y="4474392"/>
                </a:lnTo>
                <a:lnTo>
                  <a:pt x="2766232" y="4469652"/>
                </a:lnTo>
                <a:lnTo>
                  <a:pt x="2752050" y="4464007"/>
                </a:lnTo>
                <a:lnTo>
                  <a:pt x="2747270" y="4482770"/>
                </a:lnTo>
                <a:lnTo>
                  <a:pt x="2734771" y="4522904"/>
                </a:lnTo>
                <a:lnTo>
                  <a:pt x="2719128" y="4547395"/>
                </a:lnTo>
                <a:lnTo>
                  <a:pt x="2717252" y="4550356"/>
                </a:lnTo>
                <a:lnTo>
                  <a:pt x="2721290" y="4533995"/>
                </a:lnTo>
                <a:cubicBezTo>
                  <a:pt x="2726624" y="4511937"/>
                  <a:pt x="2732290" y="4490202"/>
                  <a:pt x="2739551" y="4470014"/>
                </a:cubicBezTo>
                <a:lnTo>
                  <a:pt x="2744892" y="4454924"/>
                </a:lnTo>
                <a:lnTo>
                  <a:pt x="2741434" y="4450338"/>
                </a:lnTo>
                <a:cubicBezTo>
                  <a:pt x="2740693" y="4445323"/>
                  <a:pt x="2743079" y="4439980"/>
                  <a:pt x="2750023" y="4434881"/>
                </a:cubicBezTo>
                <a:cubicBezTo>
                  <a:pt x="2709433" y="4464692"/>
                  <a:pt x="2749141" y="4424413"/>
                  <a:pt x="2725040" y="4488437"/>
                </a:cubicBezTo>
                <a:cubicBezTo>
                  <a:pt x="2712326" y="4519315"/>
                  <a:pt x="2703617" y="4529534"/>
                  <a:pt x="2697696" y="4530244"/>
                </a:cubicBezTo>
                <a:lnTo>
                  <a:pt x="2695183" y="4529223"/>
                </a:lnTo>
                <a:lnTo>
                  <a:pt x="2694155" y="4534030"/>
                </a:lnTo>
                <a:cubicBezTo>
                  <a:pt x="2691226" y="4546780"/>
                  <a:pt x="2687304" y="4560764"/>
                  <a:pt x="2681353" y="4571682"/>
                </a:cubicBezTo>
                <a:cubicBezTo>
                  <a:pt x="2663110" y="4608448"/>
                  <a:pt x="2677991" y="4546460"/>
                  <a:pt x="2682346" y="4533994"/>
                </a:cubicBezTo>
                <a:cubicBezTo>
                  <a:pt x="2685363" y="4514961"/>
                  <a:pt x="2694088" y="4497071"/>
                  <a:pt x="2696061" y="4487565"/>
                </a:cubicBezTo>
                <a:cubicBezTo>
                  <a:pt x="2695254" y="4481512"/>
                  <a:pt x="2688343" y="4474808"/>
                  <a:pt x="2689917" y="4465796"/>
                </a:cubicBezTo>
                <a:cubicBezTo>
                  <a:pt x="2689627" y="4451459"/>
                  <a:pt x="2697514" y="4429023"/>
                  <a:pt x="2707289" y="4405125"/>
                </a:cubicBezTo>
                <a:lnTo>
                  <a:pt x="2733017" y="4342867"/>
                </a:lnTo>
                <a:lnTo>
                  <a:pt x="2723508" y="4359199"/>
                </a:lnTo>
                <a:lnTo>
                  <a:pt x="2726846" y="4348136"/>
                </a:lnTo>
                <a:lnTo>
                  <a:pt x="2726092" y="4347796"/>
                </a:lnTo>
                <a:lnTo>
                  <a:pt x="2726059" y="4348007"/>
                </a:lnTo>
                <a:cubicBezTo>
                  <a:pt x="2704798" y="4403808"/>
                  <a:pt x="2691084" y="4450237"/>
                  <a:pt x="2672603" y="4502585"/>
                </a:cubicBezTo>
                <a:cubicBezTo>
                  <a:pt x="2668247" y="4515050"/>
                  <a:pt x="2658318" y="4527380"/>
                  <a:pt x="2649196" y="4545763"/>
                </a:cubicBezTo>
                <a:cubicBezTo>
                  <a:pt x="2640881" y="4570200"/>
                  <a:pt x="2643028" y="4582821"/>
                  <a:pt x="2629908" y="4592058"/>
                </a:cubicBezTo>
                <a:cubicBezTo>
                  <a:pt x="2618641" y="4597819"/>
                  <a:pt x="2609070" y="4588537"/>
                  <a:pt x="2604304" y="4594455"/>
                </a:cubicBezTo>
                <a:cubicBezTo>
                  <a:pt x="2591992" y="4609744"/>
                  <a:pt x="2580302" y="4674827"/>
                  <a:pt x="2572518" y="4699778"/>
                </a:cubicBezTo>
                <a:lnTo>
                  <a:pt x="2560190" y="4740271"/>
                </a:lnTo>
                <a:lnTo>
                  <a:pt x="2556356" y="4743619"/>
                </a:lnTo>
                <a:lnTo>
                  <a:pt x="2546247" y="4754215"/>
                </a:lnTo>
                <a:lnTo>
                  <a:pt x="2549788" y="4741087"/>
                </a:lnTo>
                <a:cubicBezTo>
                  <a:pt x="2567239" y="4678407"/>
                  <a:pt x="2585167" y="4614104"/>
                  <a:pt x="2603151" y="4544146"/>
                </a:cubicBezTo>
                <a:cubicBezTo>
                  <a:pt x="2607110" y="4532174"/>
                  <a:pt x="2614617" y="4501684"/>
                  <a:pt x="2624374" y="4467227"/>
                </a:cubicBezTo>
                <a:cubicBezTo>
                  <a:pt x="2628729" y="4454763"/>
                  <a:pt x="2658542" y="4358943"/>
                  <a:pt x="2636870" y="4408198"/>
                </a:cubicBezTo>
                <a:cubicBezTo>
                  <a:pt x="2616654" y="4454469"/>
                  <a:pt x="2641464" y="4380151"/>
                  <a:pt x="2643040" y="4371139"/>
                </a:cubicBezTo>
                <a:cubicBezTo>
                  <a:pt x="2642630" y="4364592"/>
                  <a:pt x="2636486" y="4342823"/>
                  <a:pt x="2630913" y="4342688"/>
                </a:cubicBezTo>
                <a:cubicBezTo>
                  <a:pt x="2628530" y="4345648"/>
                  <a:pt x="2596746" y="4450971"/>
                  <a:pt x="2592388" y="4463436"/>
                </a:cubicBezTo>
                <a:cubicBezTo>
                  <a:pt x="2579308" y="4493791"/>
                  <a:pt x="2568745" y="4522196"/>
                  <a:pt x="2557240" y="4543538"/>
                </a:cubicBezTo>
                <a:cubicBezTo>
                  <a:pt x="2554857" y="4546497"/>
                  <a:pt x="2544121" y="4552773"/>
                  <a:pt x="2541739" y="4555733"/>
                </a:cubicBezTo>
                <a:cubicBezTo>
                  <a:pt x="2522687" y="4586446"/>
                  <a:pt x="2526262" y="4654915"/>
                  <a:pt x="2513777" y="4648076"/>
                </a:cubicBezTo>
                <a:cubicBezTo>
                  <a:pt x="2513777" y="4648076"/>
                  <a:pt x="2514546" y="4633011"/>
                  <a:pt x="2512931" y="4620904"/>
                </a:cubicBezTo>
                <a:lnTo>
                  <a:pt x="2514449" y="4622777"/>
                </a:lnTo>
                <a:lnTo>
                  <a:pt x="2513738" y="4626957"/>
                </a:lnTo>
                <a:cubicBezTo>
                  <a:pt x="2514930" y="4625477"/>
                  <a:pt x="2515526" y="4624738"/>
                  <a:pt x="2515425" y="4623982"/>
                </a:cubicBezTo>
                <a:lnTo>
                  <a:pt x="2514449" y="4622777"/>
                </a:lnTo>
                <a:lnTo>
                  <a:pt x="2515754" y="4615092"/>
                </a:lnTo>
                <a:lnTo>
                  <a:pt x="2517971" y="4610530"/>
                </a:lnTo>
                <a:cubicBezTo>
                  <a:pt x="2518877" y="4607347"/>
                  <a:pt x="2519138" y="4604965"/>
                  <a:pt x="2519138" y="4604965"/>
                </a:cubicBezTo>
                <a:cubicBezTo>
                  <a:pt x="2519138" y="4604965"/>
                  <a:pt x="2509569" y="4595683"/>
                  <a:pt x="2511009" y="4585661"/>
                </a:cubicBezTo>
                <a:cubicBezTo>
                  <a:pt x="2511368" y="4564049"/>
                  <a:pt x="2533039" y="4514795"/>
                  <a:pt x="2536588" y="4496277"/>
                </a:cubicBezTo>
                <a:cubicBezTo>
                  <a:pt x="2538971" y="4493318"/>
                  <a:pt x="2532059" y="4486614"/>
                  <a:pt x="2531251" y="4480560"/>
                </a:cubicBezTo>
                <a:cubicBezTo>
                  <a:pt x="2531028" y="4466728"/>
                  <a:pt x="2537230" y="4448148"/>
                  <a:pt x="2544360" y="4429151"/>
                </a:cubicBezTo>
                <a:lnTo>
                  <a:pt x="2551812" y="4409472"/>
                </a:lnTo>
                <a:lnTo>
                  <a:pt x="2548912" y="4402317"/>
                </a:lnTo>
                <a:cubicBezTo>
                  <a:pt x="2547119" y="4385220"/>
                  <a:pt x="2560883" y="4359245"/>
                  <a:pt x="2575646" y="4329989"/>
                </a:cubicBezTo>
                <a:lnTo>
                  <a:pt x="2595771" y="4286398"/>
                </a:lnTo>
                <a:lnTo>
                  <a:pt x="2597803" y="4280157"/>
                </a:lnTo>
                <a:lnTo>
                  <a:pt x="2601333" y="4266516"/>
                </a:lnTo>
                <a:lnTo>
                  <a:pt x="2601449" y="4265360"/>
                </a:lnTo>
                <a:cubicBezTo>
                  <a:pt x="2601477" y="4262532"/>
                  <a:pt x="2601040" y="4259253"/>
                  <a:pt x="2599180" y="4257448"/>
                </a:cubicBezTo>
                <a:cubicBezTo>
                  <a:pt x="2585252" y="4260631"/>
                  <a:pt x="2567752" y="4341160"/>
                  <a:pt x="2561013" y="4356584"/>
                </a:cubicBezTo>
                <a:cubicBezTo>
                  <a:pt x="2527664" y="4441506"/>
                  <a:pt x="2499658" y="4527438"/>
                  <a:pt x="2473711" y="4614488"/>
                </a:cubicBezTo>
                <a:lnTo>
                  <a:pt x="2435804" y="4748317"/>
                </a:lnTo>
                <a:lnTo>
                  <a:pt x="2429345" y="4755696"/>
                </a:lnTo>
                <a:lnTo>
                  <a:pt x="2415266" y="4773863"/>
                </a:lnTo>
                <a:lnTo>
                  <a:pt x="2424365" y="4730888"/>
                </a:lnTo>
                <a:cubicBezTo>
                  <a:pt x="2434293" y="4718558"/>
                  <a:pt x="2438118" y="4705578"/>
                  <a:pt x="2434120" y="4696430"/>
                </a:cubicBezTo>
                <a:cubicBezTo>
                  <a:pt x="2426574" y="4705801"/>
                  <a:pt x="2422616" y="4717773"/>
                  <a:pt x="2424365" y="4730888"/>
                </a:cubicBezTo>
                <a:lnTo>
                  <a:pt x="2409540" y="4770633"/>
                </a:lnTo>
                <a:lnTo>
                  <a:pt x="2400836" y="4765170"/>
                </a:lnTo>
                <a:cubicBezTo>
                  <a:pt x="2403952" y="4763135"/>
                  <a:pt x="2406624" y="4761390"/>
                  <a:pt x="2406624" y="4761390"/>
                </a:cubicBezTo>
                <a:cubicBezTo>
                  <a:pt x="2396300" y="4758225"/>
                  <a:pt x="2398394" y="4761431"/>
                  <a:pt x="2400836" y="4765170"/>
                </a:cubicBezTo>
                <a:lnTo>
                  <a:pt x="2392711" y="4777446"/>
                </a:lnTo>
                <a:lnTo>
                  <a:pt x="2402419" y="4737326"/>
                </a:lnTo>
                <a:lnTo>
                  <a:pt x="2407348" y="4725445"/>
                </a:lnTo>
                <a:cubicBezTo>
                  <a:pt x="2409129" y="4721699"/>
                  <a:pt x="2410476" y="4719629"/>
                  <a:pt x="2410999" y="4720430"/>
                </a:cubicBezTo>
                <a:lnTo>
                  <a:pt x="2406602" y="4720038"/>
                </a:lnTo>
                <a:lnTo>
                  <a:pt x="2419589" y="4666359"/>
                </a:lnTo>
                <a:lnTo>
                  <a:pt x="2428009" y="4652132"/>
                </a:lnTo>
                <a:cubicBezTo>
                  <a:pt x="2433521" y="4643186"/>
                  <a:pt x="2440023" y="4633082"/>
                  <a:pt x="2448596" y="4620434"/>
                </a:cubicBezTo>
                <a:cubicBezTo>
                  <a:pt x="2451845" y="4613739"/>
                  <a:pt x="2488809" y="4561403"/>
                  <a:pt x="2468638" y="4579148"/>
                </a:cubicBezTo>
                <a:cubicBezTo>
                  <a:pt x="2454255" y="4593114"/>
                  <a:pt x="2433768" y="4634690"/>
                  <a:pt x="2425175" y="4644874"/>
                </a:cubicBezTo>
                <a:lnTo>
                  <a:pt x="2424622" y="4645555"/>
                </a:lnTo>
                <a:lnTo>
                  <a:pt x="2428163" y="4630920"/>
                </a:lnTo>
                <a:cubicBezTo>
                  <a:pt x="2440980" y="4565614"/>
                  <a:pt x="2467546" y="4507710"/>
                  <a:pt x="2485891" y="4444800"/>
                </a:cubicBezTo>
                <a:lnTo>
                  <a:pt x="2499896" y="4383221"/>
                </a:lnTo>
                <a:lnTo>
                  <a:pt x="2494716" y="4394597"/>
                </a:lnTo>
                <a:lnTo>
                  <a:pt x="2491846" y="4401733"/>
                </a:lnTo>
                <a:cubicBezTo>
                  <a:pt x="2490573" y="4404816"/>
                  <a:pt x="2489430" y="4407262"/>
                  <a:pt x="2488464" y="4408547"/>
                </a:cubicBezTo>
                <a:lnTo>
                  <a:pt x="2488367" y="4408541"/>
                </a:lnTo>
                <a:lnTo>
                  <a:pt x="2487380" y="4410707"/>
                </a:lnTo>
                <a:cubicBezTo>
                  <a:pt x="2441868" y="4507972"/>
                  <a:pt x="2414528" y="4552025"/>
                  <a:pt x="2362844" y="4685874"/>
                </a:cubicBezTo>
                <a:cubicBezTo>
                  <a:pt x="2350905" y="4705758"/>
                  <a:pt x="2282874" y="4894696"/>
                  <a:pt x="2289233" y="4808497"/>
                </a:cubicBezTo>
                <a:cubicBezTo>
                  <a:pt x="2297497" y="4744982"/>
                  <a:pt x="2370962" y="4620617"/>
                  <a:pt x="2381137" y="4579790"/>
                </a:cubicBezTo>
                <a:cubicBezTo>
                  <a:pt x="2403730" y="4511312"/>
                  <a:pt x="2422679" y="4439953"/>
                  <a:pt x="2438157" y="4371145"/>
                </a:cubicBezTo>
                <a:lnTo>
                  <a:pt x="2446437" y="4326905"/>
                </a:lnTo>
                <a:lnTo>
                  <a:pt x="2460523" y="4299448"/>
                </a:lnTo>
                <a:lnTo>
                  <a:pt x="2478708" y="4265945"/>
                </a:lnTo>
                <a:lnTo>
                  <a:pt x="2476620" y="4263534"/>
                </a:lnTo>
                <a:cubicBezTo>
                  <a:pt x="2474792" y="4261101"/>
                  <a:pt x="2472863" y="4257912"/>
                  <a:pt x="2472458" y="4254885"/>
                </a:cubicBezTo>
                <a:cubicBezTo>
                  <a:pt x="2474432" y="4245379"/>
                  <a:pt x="2489722" y="4189937"/>
                  <a:pt x="2494077" y="4177472"/>
                </a:cubicBezTo>
                <a:lnTo>
                  <a:pt x="2494152" y="4176393"/>
                </a:lnTo>
                <a:lnTo>
                  <a:pt x="2469726" y="4210608"/>
                </a:lnTo>
                <a:lnTo>
                  <a:pt x="2465500" y="4222027"/>
                </a:lnTo>
                <a:cubicBezTo>
                  <a:pt x="2463774" y="4226533"/>
                  <a:pt x="2462280" y="4230189"/>
                  <a:pt x="2461140" y="4232487"/>
                </a:cubicBezTo>
                <a:cubicBezTo>
                  <a:pt x="2449001" y="4269904"/>
                  <a:pt x="2441492" y="4300394"/>
                  <a:pt x="2431563" y="4312724"/>
                </a:cubicBezTo>
                <a:cubicBezTo>
                  <a:pt x="2404730" y="4368389"/>
                  <a:pt x="2393398" y="4411859"/>
                  <a:pt x="2366032" y="4467009"/>
                </a:cubicBezTo>
                <a:cubicBezTo>
                  <a:pt x="2375750" y="4411433"/>
                  <a:pt x="2399157" y="4368255"/>
                  <a:pt x="2414448" y="4312813"/>
                </a:cubicBezTo>
                <a:cubicBezTo>
                  <a:pt x="2422628" y="4287367"/>
                  <a:pt x="2436516" y="4263066"/>
                  <a:pt x="2433153" y="4237844"/>
                </a:cubicBezTo>
                <a:lnTo>
                  <a:pt x="2429326" y="4229559"/>
                </a:lnTo>
                <a:lnTo>
                  <a:pt x="2425887" y="4235014"/>
                </a:lnTo>
                <a:cubicBezTo>
                  <a:pt x="2414721" y="4251003"/>
                  <a:pt x="2404277" y="4261684"/>
                  <a:pt x="2397208" y="4258537"/>
                </a:cubicBezTo>
                <a:cubicBezTo>
                  <a:pt x="2391643" y="4258107"/>
                  <a:pt x="2391602" y="4245609"/>
                  <a:pt x="2394696" y="4226250"/>
                </a:cubicBezTo>
                <a:lnTo>
                  <a:pt x="2398252" y="4208442"/>
                </a:lnTo>
                <a:lnTo>
                  <a:pt x="2382713" y="4227571"/>
                </a:lnTo>
                <a:lnTo>
                  <a:pt x="2382713" y="4227573"/>
                </a:lnTo>
                <a:cubicBezTo>
                  <a:pt x="2375216" y="4245995"/>
                  <a:pt x="2372685" y="4249579"/>
                  <a:pt x="2373055" y="4244545"/>
                </a:cubicBezTo>
                <a:lnTo>
                  <a:pt x="2374289" y="4237943"/>
                </a:lnTo>
                <a:lnTo>
                  <a:pt x="2268522" y="4368149"/>
                </a:lnTo>
                <a:lnTo>
                  <a:pt x="2349728" y="4262263"/>
                </a:lnTo>
                <a:lnTo>
                  <a:pt x="2377942" y="4221475"/>
                </a:lnTo>
                <a:lnTo>
                  <a:pt x="2380806" y="4209803"/>
                </a:lnTo>
                <a:cubicBezTo>
                  <a:pt x="2384915" y="4193749"/>
                  <a:pt x="2389862" y="4175297"/>
                  <a:pt x="2393581" y="4160663"/>
                </a:cubicBezTo>
                <a:lnTo>
                  <a:pt x="2397756" y="4143300"/>
                </a:lnTo>
                <a:lnTo>
                  <a:pt x="2379547" y="4168702"/>
                </a:lnTo>
                <a:cubicBezTo>
                  <a:pt x="2329933" y="4239407"/>
                  <a:pt x="2294323" y="4292139"/>
                  <a:pt x="2241373" y="4355933"/>
                </a:cubicBezTo>
                <a:lnTo>
                  <a:pt x="2239215" y="4358484"/>
                </a:lnTo>
                <a:lnTo>
                  <a:pt x="2232546" y="4373777"/>
                </a:lnTo>
                <a:lnTo>
                  <a:pt x="2217712" y="4417663"/>
                </a:lnTo>
                <a:lnTo>
                  <a:pt x="2217262" y="4416634"/>
                </a:lnTo>
                <a:cubicBezTo>
                  <a:pt x="2214947" y="4418955"/>
                  <a:pt x="2210260" y="4424969"/>
                  <a:pt x="2201944" y="4436306"/>
                </a:cubicBezTo>
                <a:lnTo>
                  <a:pt x="2196353" y="4443761"/>
                </a:lnTo>
                <a:lnTo>
                  <a:pt x="2200422" y="4429691"/>
                </a:lnTo>
                <a:lnTo>
                  <a:pt x="2213643" y="4388715"/>
                </a:lnTo>
                <a:lnTo>
                  <a:pt x="2172961" y="4436811"/>
                </a:lnTo>
                <a:lnTo>
                  <a:pt x="2122784" y="4492364"/>
                </a:lnTo>
                <a:lnTo>
                  <a:pt x="2126418" y="4486267"/>
                </a:lnTo>
                <a:cubicBezTo>
                  <a:pt x="2135836" y="4472406"/>
                  <a:pt x="2148700" y="4455705"/>
                  <a:pt x="2159374" y="4439966"/>
                </a:cubicBezTo>
                <a:lnTo>
                  <a:pt x="2162249" y="4435250"/>
                </a:lnTo>
                <a:lnTo>
                  <a:pt x="2182524" y="4412776"/>
                </a:lnTo>
                <a:lnTo>
                  <a:pt x="2220845" y="4366397"/>
                </a:lnTo>
                <a:lnTo>
                  <a:pt x="2229754" y="4338784"/>
                </a:lnTo>
                <a:lnTo>
                  <a:pt x="2245385" y="4316996"/>
                </a:lnTo>
                <a:lnTo>
                  <a:pt x="2251518" y="4303117"/>
                </a:lnTo>
                <a:cubicBezTo>
                  <a:pt x="2262601" y="4279322"/>
                  <a:pt x="2273611" y="4257022"/>
                  <a:pt x="2276913" y="4246111"/>
                </a:cubicBezTo>
                <a:lnTo>
                  <a:pt x="2282560" y="4228496"/>
                </a:lnTo>
                <a:lnTo>
                  <a:pt x="2281495" y="4227443"/>
                </a:lnTo>
                <a:lnTo>
                  <a:pt x="2281095" y="4226945"/>
                </a:lnTo>
                <a:lnTo>
                  <a:pt x="2280411" y="4227909"/>
                </a:lnTo>
                <a:lnTo>
                  <a:pt x="2278857" y="4229879"/>
                </a:lnTo>
                <a:lnTo>
                  <a:pt x="2279370" y="4231497"/>
                </a:lnTo>
                <a:lnTo>
                  <a:pt x="2278856" y="4229879"/>
                </a:lnTo>
                <a:lnTo>
                  <a:pt x="2237454" y="4282294"/>
                </a:lnTo>
                <a:lnTo>
                  <a:pt x="2194490" y="4344631"/>
                </a:lnTo>
                <a:lnTo>
                  <a:pt x="2212992" y="4313264"/>
                </a:lnTo>
                <a:lnTo>
                  <a:pt x="2195641" y="4335230"/>
                </a:lnTo>
                <a:lnTo>
                  <a:pt x="2156399" y="4380841"/>
                </a:lnTo>
                <a:lnTo>
                  <a:pt x="2135440" y="4413021"/>
                </a:lnTo>
                <a:cubicBezTo>
                  <a:pt x="2121829" y="4432758"/>
                  <a:pt x="2108112" y="4451147"/>
                  <a:pt x="2094196" y="4467284"/>
                </a:cubicBezTo>
                <a:lnTo>
                  <a:pt x="2116554" y="4427154"/>
                </a:lnTo>
                <a:lnTo>
                  <a:pt x="2054658" y="4499096"/>
                </a:lnTo>
                <a:lnTo>
                  <a:pt x="2022634" y="4584526"/>
                </a:lnTo>
                <a:lnTo>
                  <a:pt x="2044408" y="4562036"/>
                </a:lnTo>
                <a:lnTo>
                  <a:pt x="2102910" y="4500391"/>
                </a:lnTo>
                <a:lnTo>
                  <a:pt x="2089869" y="4517148"/>
                </a:lnTo>
                <a:lnTo>
                  <a:pt x="2020790" y="4589445"/>
                </a:lnTo>
                <a:lnTo>
                  <a:pt x="1918612" y="4862025"/>
                </a:lnTo>
                <a:cubicBezTo>
                  <a:pt x="1844384" y="5048100"/>
                  <a:pt x="1767334" y="5224205"/>
                  <a:pt x="1687932" y="5372388"/>
                </a:cubicBezTo>
                <a:cubicBezTo>
                  <a:pt x="1704264" y="5310364"/>
                  <a:pt x="1730137" y="5240406"/>
                  <a:pt x="1759066" y="5166350"/>
                </a:cubicBezTo>
                <a:lnTo>
                  <a:pt x="1792948" y="5079010"/>
                </a:lnTo>
                <a:lnTo>
                  <a:pt x="1817327" y="5027490"/>
                </a:lnTo>
                <a:lnTo>
                  <a:pt x="1817512" y="5015704"/>
                </a:lnTo>
                <a:lnTo>
                  <a:pt x="1848540" y="4935722"/>
                </a:lnTo>
                <a:cubicBezTo>
                  <a:pt x="1883510" y="4852598"/>
                  <a:pt x="1911855" y="4771562"/>
                  <a:pt x="1935167" y="4691437"/>
                </a:cubicBezTo>
                <a:lnTo>
                  <a:pt x="1938333" y="4678047"/>
                </a:lnTo>
                <a:lnTo>
                  <a:pt x="1937856" y="4678561"/>
                </a:lnTo>
                <a:cubicBezTo>
                  <a:pt x="1912499" y="4707347"/>
                  <a:pt x="1886916" y="4736826"/>
                  <a:pt x="1860500" y="4764575"/>
                </a:cubicBezTo>
                <a:cubicBezTo>
                  <a:pt x="1831249" y="4793116"/>
                  <a:pt x="1803030" y="4822445"/>
                  <a:pt x="1775567" y="4850442"/>
                </a:cubicBezTo>
                <a:cubicBezTo>
                  <a:pt x="1748105" y="4878439"/>
                  <a:pt x="1721396" y="4905103"/>
                  <a:pt x="1695167" y="4928311"/>
                </a:cubicBezTo>
                <a:cubicBezTo>
                  <a:pt x="1721890" y="4896316"/>
                  <a:pt x="1754281" y="4862738"/>
                  <a:pt x="1785388" y="4833111"/>
                </a:cubicBezTo>
                <a:lnTo>
                  <a:pt x="1814581" y="4800128"/>
                </a:lnTo>
                <a:cubicBezTo>
                  <a:pt x="1811498" y="4792428"/>
                  <a:pt x="1785388" y="4815932"/>
                  <a:pt x="1780885" y="4821857"/>
                </a:cubicBezTo>
                <a:cubicBezTo>
                  <a:pt x="1711205" y="4888220"/>
                  <a:pt x="1639984" y="4976505"/>
                  <a:pt x="1572712" y="5028847"/>
                </a:cubicBezTo>
                <a:cubicBezTo>
                  <a:pt x="1623748" y="4961696"/>
                  <a:pt x="1703246" y="4895528"/>
                  <a:pt x="1759160" y="4830549"/>
                </a:cubicBezTo>
                <a:cubicBezTo>
                  <a:pt x="1742430" y="4850299"/>
                  <a:pt x="1774585" y="4816131"/>
                  <a:pt x="1769963" y="4813169"/>
                </a:cubicBezTo>
                <a:cubicBezTo>
                  <a:pt x="1761193" y="4808432"/>
                  <a:pt x="1757737" y="4826996"/>
                  <a:pt x="1757737" y="4826996"/>
                </a:cubicBezTo>
                <a:cubicBezTo>
                  <a:pt x="1720645" y="4863139"/>
                  <a:pt x="1685282" y="4898592"/>
                  <a:pt x="1650365" y="4932835"/>
                </a:cubicBezTo>
                <a:lnTo>
                  <a:pt x="1579975" y="4999119"/>
                </a:lnTo>
                <a:lnTo>
                  <a:pt x="1586909" y="4987112"/>
                </a:lnTo>
                <a:lnTo>
                  <a:pt x="1587158" y="4986555"/>
                </a:lnTo>
                <a:lnTo>
                  <a:pt x="1590053" y="4983424"/>
                </a:lnTo>
                <a:cubicBezTo>
                  <a:pt x="1598013" y="4976117"/>
                  <a:pt x="1639054" y="4938392"/>
                  <a:pt x="1637633" y="4934838"/>
                </a:cubicBezTo>
                <a:cubicBezTo>
                  <a:pt x="1633129" y="4923582"/>
                  <a:pt x="1593510" y="4964861"/>
                  <a:pt x="1599435" y="4962490"/>
                </a:cubicBezTo>
                <a:lnTo>
                  <a:pt x="1596103" y="4966034"/>
                </a:lnTo>
                <a:lnTo>
                  <a:pt x="1594083" y="4959149"/>
                </a:lnTo>
                <a:cubicBezTo>
                  <a:pt x="1591779" y="4960666"/>
                  <a:pt x="1588141" y="4965529"/>
                  <a:pt x="1583956" y="4971959"/>
                </a:cubicBezTo>
                <a:lnTo>
                  <a:pt x="1573792" y="4988786"/>
                </a:lnTo>
                <a:lnTo>
                  <a:pt x="1563824" y="4998043"/>
                </a:lnTo>
                <a:cubicBezTo>
                  <a:pt x="1553514" y="4998044"/>
                  <a:pt x="1589124" y="4962492"/>
                  <a:pt x="1589124" y="4962492"/>
                </a:cubicBezTo>
                <a:cubicBezTo>
                  <a:pt x="1657818" y="4896524"/>
                  <a:pt x="1715153" y="4835098"/>
                  <a:pt x="1770692" y="4779203"/>
                </a:cubicBezTo>
                <a:cubicBezTo>
                  <a:pt x="1775196" y="4773279"/>
                  <a:pt x="1842842" y="4711852"/>
                  <a:pt x="1835376" y="4701782"/>
                </a:cubicBezTo>
                <a:cubicBezTo>
                  <a:pt x="1829569" y="4695858"/>
                  <a:pt x="1787914" y="4742075"/>
                  <a:pt x="1824691" y="4710868"/>
                </a:cubicBezTo>
                <a:cubicBezTo>
                  <a:pt x="1770692" y="4762024"/>
                  <a:pt x="1726076" y="4809425"/>
                  <a:pt x="1675278" y="4859988"/>
                </a:cubicBezTo>
                <a:cubicBezTo>
                  <a:pt x="1672314" y="4861174"/>
                  <a:pt x="1627322" y="4917659"/>
                  <a:pt x="1619481" y="4916673"/>
                </a:cubicBezTo>
                <a:cubicBezTo>
                  <a:pt x="1609053" y="4907788"/>
                  <a:pt x="1647508" y="4879344"/>
                  <a:pt x="1647508" y="4879344"/>
                </a:cubicBezTo>
                <a:cubicBezTo>
                  <a:pt x="1712309" y="4810810"/>
                  <a:pt x="1746499" y="4771703"/>
                  <a:pt x="1809759" y="4707909"/>
                </a:cubicBezTo>
                <a:cubicBezTo>
                  <a:pt x="1814262" y="4701983"/>
                  <a:pt x="1876220" y="4643520"/>
                  <a:pt x="1870177" y="4637004"/>
                </a:cubicBezTo>
                <a:cubicBezTo>
                  <a:pt x="1862336" y="4636018"/>
                  <a:pt x="1820800" y="4691121"/>
                  <a:pt x="1825303" y="4685195"/>
                </a:cubicBezTo>
                <a:cubicBezTo>
                  <a:pt x="1806915" y="4700801"/>
                  <a:pt x="1797414" y="4712847"/>
                  <a:pt x="1775807" y="4730427"/>
                </a:cubicBezTo>
                <a:cubicBezTo>
                  <a:pt x="1797652" y="4696259"/>
                  <a:pt x="1831604" y="4673741"/>
                  <a:pt x="1854869" y="4643130"/>
                </a:cubicBezTo>
                <a:cubicBezTo>
                  <a:pt x="1862336" y="4636018"/>
                  <a:pt x="1864251" y="4622194"/>
                  <a:pt x="1873751" y="4610147"/>
                </a:cubicBezTo>
                <a:cubicBezTo>
                  <a:pt x="1895101" y="4576178"/>
                  <a:pt x="1937131" y="4538057"/>
                  <a:pt x="1960397" y="4507444"/>
                </a:cubicBezTo>
                <a:cubicBezTo>
                  <a:pt x="1953859" y="4518308"/>
                  <a:pt x="1972623" y="4493619"/>
                  <a:pt x="1971201" y="4490065"/>
                </a:cubicBezTo>
                <a:cubicBezTo>
                  <a:pt x="1966698" y="4478810"/>
                  <a:pt x="1948053" y="4512384"/>
                  <a:pt x="1945089" y="4513569"/>
                </a:cubicBezTo>
                <a:cubicBezTo>
                  <a:pt x="1878253" y="4587043"/>
                  <a:pt x="1814874" y="4659132"/>
                  <a:pt x="1747228" y="4720558"/>
                </a:cubicBezTo>
                <a:cubicBezTo>
                  <a:pt x="1799568" y="4648075"/>
                  <a:pt x="1856527" y="4612915"/>
                  <a:pt x="1906399" y="4541420"/>
                </a:cubicBezTo>
                <a:cubicBezTo>
                  <a:pt x="1908058" y="4545566"/>
                  <a:pt x="1936083" y="4491059"/>
                  <a:pt x="1915899" y="4512192"/>
                </a:cubicBezTo>
                <a:cubicBezTo>
                  <a:pt x="1846099" y="4586850"/>
                  <a:pt x="1787716" y="4652817"/>
                  <a:pt x="1721493" y="4717797"/>
                </a:cubicBezTo>
                <a:cubicBezTo>
                  <a:pt x="1705810" y="4733006"/>
                  <a:pt x="1665577" y="4765597"/>
                  <a:pt x="1696805" y="4727675"/>
                </a:cubicBezTo>
                <a:cubicBezTo>
                  <a:pt x="1735495" y="4682644"/>
                  <a:pt x="1775984" y="4632084"/>
                  <a:pt x="1820600" y="4584683"/>
                </a:cubicBezTo>
                <a:cubicBezTo>
                  <a:pt x="1832827" y="4570857"/>
                  <a:pt x="1876515" y="4519703"/>
                  <a:pt x="1837942" y="4556439"/>
                </a:cubicBezTo>
                <a:cubicBezTo>
                  <a:pt x="1802331" y="4591992"/>
                  <a:pt x="1765240" y="4632431"/>
                  <a:pt x="1729113" y="4671884"/>
                </a:cubicBezTo>
                <a:lnTo>
                  <a:pt x="1685781" y="4718919"/>
                </a:lnTo>
                <a:lnTo>
                  <a:pt x="1696512" y="4691728"/>
                </a:lnTo>
                <a:cubicBezTo>
                  <a:pt x="1702378" y="4651312"/>
                  <a:pt x="1679314" y="4694543"/>
                  <a:pt x="1666377" y="4723572"/>
                </a:cubicBezTo>
                <a:lnTo>
                  <a:pt x="1646231" y="4760464"/>
                </a:lnTo>
                <a:lnTo>
                  <a:pt x="1626077" y="4781401"/>
                </a:lnTo>
                <a:lnTo>
                  <a:pt x="1623656" y="4783935"/>
                </a:lnTo>
                <a:lnTo>
                  <a:pt x="1630832" y="4768687"/>
                </a:lnTo>
                <a:cubicBezTo>
                  <a:pt x="1640400" y="4748109"/>
                  <a:pt x="1650229" y="4727913"/>
                  <a:pt x="1661317" y="4709546"/>
                </a:cubicBezTo>
                <a:cubicBezTo>
                  <a:pt x="1683894" y="4666720"/>
                  <a:pt x="1718652" y="4620461"/>
                  <a:pt x="1738710" y="4573974"/>
                </a:cubicBezTo>
                <a:cubicBezTo>
                  <a:pt x="1762172" y="4524649"/>
                  <a:pt x="1723632" y="4586544"/>
                  <a:pt x="1707756" y="4611301"/>
                </a:cubicBezTo>
                <a:cubicBezTo>
                  <a:pt x="1691880" y="4636058"/>
                  <a:pt x="1673019" y="4664264"/>
                  <a:pt x="1669216" y="4673196"/>
                </a:cubicBezTo>
                <a:cubicBezTo>
                  <a:pt x="1663378" y="4678061"/>
                  <a:pt x="1651219" y="4688198"/>
                  <a:pt x="1648301" y="4690631"/>
                </a:cubicBezTo>
                <a:cubicBezTo>
                  <a:pt x="1642065" y="4701591"/>
                  <a:pt x="1641180" y="4708090"/>
                  <a:pt x="1638283" y="4717227"/>
                </a:cubicBezTo>
                <a:cubicBezTo>
                  <a:pt x="1635364" y="4719659"/>
                  <a:pt x="1623183" y="4723092"/>
                  <a:pt x="1616881" y="4735067"/>
                </a:cubicBezTo>
                <a:cubicBezTo>
                  <a:pt x="1610645" y="4746027"/>
                  <a:pt x="1600228" y="4778716"/>
                  <a:pt x="1584264" y="4797786"/>
                </a:cubicBezTo>
                <a:cubicBezTo>
                  <a:pt x="1559148" y="4830247"/>
                  <a:pt x="1585927" y="4772394"/>
                  <a:pt x="1592648" y="4761029"/>
                </a:cubicBezTo>
                <a:cubicBezTo>
                  <a:pt x="1599349" y="4742961"/>
                  <a:pt x="1611422" y="4727135"/>
                  <a:pt x="1615226" y="4718203"/>
                </a:cubicBezTo>
                <a:cubicBezTo>
                  <a:pt x="1615625" y="4712110"/>
                  <a:pt x="1610166" y="4704178"/>
                  <a:pt x="1613483" y="4695652"/>
                </a:cubicBezTo>
                <a:cubicBezTo>
                  <a:pt x="1616017" y="4681536"/>
                  <a:pt x="1628162" y="4661090"/>
                  <a:pt x="1642445" y="4639580"/>
                </a:cubicBezTo>
                <a:lnTo>
                  <a:pt x="1684096" y="4577349"/>
                </a:lnTo>
                <a:lnTo>
                  <a:pt x="1683340" y="4578804"/>
                </a:lnTo>
                <a:lnTo>
                  <a:pt x="1681475" y="4582266"/>
                </a:lnTo>
                <a:cubicBezTo>
                  <a:pt x="1681143" y="4582910"/>
                  <a:pt x="1681348" y="4582574"/>
                  <a:pt x="1681927" y="4581521"/>
                </a:cubicBezTo>
                <a:lnTo>
                  <a:pt x="1683340" y="4578804"/>
                </a:lnTo>
                <a:lnTo>
                  <a:pt x="1684241" y="4577132"/>
                </a:lnTo>
                <a:lnTo>
                  <a:pt x="1684096" y="4577349"/>
                </a:lnTo>
                <a:lnTo>
                  <a:pt x="1688587" y="4568709"/>
                </a:lnTo>
                <a:cubicBezTo>
                  <a:pt x="1694281" y="4557240"/>
                  <a:pt x="1700749" y="4542727"/>
                  <a:pt x="1697577" y="4542010"/>
                </a:cubicBezTo>
                <a:cubicBezTo>
                  <a:pt x="1689620" y="4537121"/>
                  <a:pt x="1672081" y="4587269"/>
                  <a:pt x="1672081" y="4587269"/>
                </a:cubicBezTo>
                <a:cubicBezTo>
                  <a:pt x="1640263" y="4637800"/>
                  <a:pt x="1617686" y="4680625"/>
                  <a:pt x="1589272" y="4728317"/>
                </a:cubicBezTo>
                <a:cubicBezTo>
                  <a:pt x="1582550" y="4739682"/>
                  <a:pt x="1570391" y="4749819"/>
                  <a:pt x="1557832" y="4766048"/>
                </a:cubicBezTo>
                <a:cubicBezTo>
                  <a:pt x="1544874" y="4788373"/>
                  <a:pt x="1544496" y="4801170"/>
                  <a:pt x="1529817" y="4807647"/>
                </a:cubicBezTo>
                <a:cubicBezTo>
                  <a:pt x="1517636" y="4811080"/>
                  <a:pt x="1510078" y="4800096"/>
                  <a:pt x="1504241" y="4804962"/>
                </a:cubicBezTo>
                <a:cubicBezTo>
                  <a:pt x="1489163" y="4817532"/>
                  <a:pt x="1464903" y="4879045"/>
                  <a:pt x="1452365" y="4901979"/>
                </a:cubicBezTo>
                <a:lnTo>
                  <a:pt x="1432314" y="4939257"/>
                </a:lnTo>
                <a:lnTo>
                  <a:pt x="1427897" y="4941786"/>
                </a:lnTo>
                <a:lnTo>
                  <a:pt x="1415902" y="4950187"/>
                </a:lnTo>
                <a:lnTo>
                  <a:pt x="1421956" y="4938012"/>
                </a:lnTo>
                <a:cubicBezTo>
                  <a:pt x="1451391" y="4879986"/>
                  <a:pt x="1481613" y="4820465"/>
                  <a:pt x="1513003" y="4755409"/>
                </a:cubicBezTo>
                <a:cubicBezTo>
                  <a:pt x="1519239" y="4744449"/>
                  <a:pt x="1532595" y="4716031"/>
                  <a:pt x="1548938" y="4684165"/>
                </a:cubicBezTo>
                <a:cubicBezTo>
                  <a:pt x="1555660" y="4672800"/>
                  <a:pt x="1603731" y="4584715"/>
                  <a:pt x="1572798" y="4628746"/>
                </a:cubicBezTo>
                <a:cubicBezTo>
                  <a:pt x="1543877" y="4670139"/>
                  <a:pt x="1582817" y="4602150"/>
                  <a:pt x="1586135" y="4593624"/>
                </a:cubicBezTo>
                <a:lnTo>
                  <a:pt x="1586245" y="4588409"/>
                </a:lnTo>
                <a:lnTo>
                  <a:pt x="1574005" y="4613799"/>
                </a:lnTo>
                <a:lnTo>
                  <a:pt x="1568098" y="4615331"/>
                </a:lnTo>
                <a:lnTo>
                  <a:pt x="1558151" y="4615094"/>
                </a:lnTo>
                <a:lnTo>
                  <a:pt x="1580417" y="4564080"/>
                </a:lnTo>
                <a:lnTo>
                  <a:pt x="1579840" y="4563344"/>
                </a:lnTo>
                <a:cubicBezTo>
                  <a:pt x="1576921" y="4565777"/>
                  <a:pt x="1525045" y="4662793"/>
                  <a:pt x="1518322" y="4674158"/>
                </a:cubicBezTo>
                <a:cubicBezTo>
                  <a:pt x="1499528" y="4701348"/>
                  <a:pt x="1483586" y="4727121"/>
                  <a:pt x="1468108" y="4745785"/>
                </a:cubicBezTo>
                <a:cubicBezTo>
                  <a:pt x="1465191" y="4748217"/>
                  <a:pt x="1453430" y="4752260"/>
                  <a:pt x="1450512" y="4754693"/>
                </a:cubicBezTo>
                <a:cubicBezTo>
                  <a:pt x="1425792" y="4781060"/>
                  <a:pt x="1415834" y="4848895"/>
                  <a:pt x="1404938" y="4839736"/>
                </a:cubicBezTo>
                <a:cubicBezTo>
                  <a:pt x="1404938" y="4839736"/>
                  <a:pt x="1408653" y="4825115"/>
                  <a:pt x="1409451" y="4812928"/>
                </a:cubicBezTo>
                <a:lnTo>
                  <a:pt x="1410571" y="4815063"/>
                </a:lnTo>
                <a:lnTo>
                  <a:pt x="1409053" y="4819021"/>
                </a:lnTo>
                <a:cubicBezTo>
                  <a:pt x="1410512" y="4817804"/>
                  <a:pt x="1411241" y="4817197"/>
                  <a:pt x="1411291" y="4816435"/>
                </a:cubicBezTo>
                <a:lnTo>
                  <a:pt x="1410571" y="4815063"/>
                </a:lnTo>
                <a:lnTo>
                  <a:pt x="1413362" y="4807784"/>
                </a:lnTo>
                <a:lnTo>
                  <a:pt x="1416433" y="4803747"/>
                </a:lnTo>
                <a:cubicBezTo>
                  <a:pt x="1417947" y="4800804"/>
                  <a:pt x="1418672" y="4798519"/>
                  <a:pt x="1418672" y="4798519"/>
                </a:cubicBezTo>
                <a:cubicBezTo>
                  <a:pt x="1418672" y="4798519"/>
                  <a:pt x="1411113" y="4787537"/>
                  <a:pt x="1414498" y="4777995"/>
                </a:cubicBezTo>
                <a:cubicBezTo>
                  <a:pt x="1419099" y="4756875"/>
                  <a:pt x="1450032" y="4712844"/>
                  <a:pt x="1457153" y="4695385"/>
                </a:cubicBezTo>
                <a:cubicBezTo>
                  <a:pt x="1460071" y="4692953"/>
                  <a:pt x="1454613" y="4685021"/>
                  <a:pt x="1455011" y="4678926"/>
                </a:cubicBezTo>
                <a:cubicBezTo>
                  <a:pt x="1460012" y="4651713"/>
                  <a:pt x="1493951" y="4610939"/>
                  <a:pt x="1506888" y="4581910"/>
                </a:cubicBezTo>
                <a:cubicBezTo>
                  <a:pt x="1523250" y="4556747"/>
                  <a:pt x="1545450" y="4526719"/>
                  <a:pt x="1564621" y="4486731"/>
                </a:cubicBezTo>
                <a:cubicBezTo>
                  <a:pt x="1564621" y="4486731"/>
                  <a:pt x="1568426" y="4477799"/>
                  <a:pt x="1565486" y="4473528"/>
                </a:cubicBezTo>
                <a:cubicBezTo>
                  <a:pt x="1551206" y="4473910"/>
                  <a:pt x="1518211" y="4549425"/>
                  <a:pt x="1508572" y="4563223"/>
                </a:cubicBezTo>
                <a:cubicBezTo>
                  <a:pt x="1459174" y="4639929"/>
                  <a:pt x="1414817" y="4718676"/>
                  <a:pt x="1372258" y="4798924"/>
                </a:cubicBezTo>
                <a:lnTo>
                  <a:pt x="1308775" y="4922686"/>
                </a:lnTo>
                <a:lnTo>
                  <a:pt x="1300990" y="4928651"/>
                </a:lnTo>
                <a:lnTo>
                  <a:pt x="1283615" y="4943694"/>
                </a:lnTo>
                <a:lnTo>
                  <a:pt x="1300987" y="4903348"/>
                </a:lnTo>
                <a:cubicBezTo>
                  <a:pt x="1313146" y="4893211"/>
                  <a:pt x="1319448" y="4881237"/>
                  <a:pt x="1317327" y="4871481"/>
                </a:cubicBezTo>
                <a:cubicBezTo>
                  <a:pt x="1312268" y="4857455"/>
                  <a:pt x="1317327" y="4871481"/>
                  <a:pt x="1317327" y="4871481"/>
                </a:cubicBezTo>
                <a:cubicBezTo>
                  <a:pt x="1308086" y="4879185"/>
                  <a:pt x="1301851" y="4890144"/>
                  <a:pt x="1300987" y="4903348"/>
                </a:cubicBezTo>
                <a:lnTo>
                  <a:pt x="1278636" y="4939401"/>
                </a:lnTo>
                <a:lnTo>
                  <a:pt x="1271176" y="4932333"/>
                </a:lnTo>
                <a:cubicBezTo>
                  <a:pt x="1274631" y="4930951"/>
                  <a:pt x="1277593" y="4929765"/>
                  <a:pt x="1277593" y="4929765"/>
                </a:cubicBezTo>
                <a:cubicBezTo>
                  <a:pt x="1268094" y="4924632"/>
                  <a:pt x="1269516" y="4928187"/>
                  <a:pt x="1271176" y="4932333"/>
                </a:cubicBezTo>
                <a:lnTo>
                  <a:pt x="1260796" y="4942773"/>
                </a:lnTo>
                <a:lnTo>
                  <a:pt x="1278203" y="4905345"/>
                </a:lnTo>
                <a:lnTo>
                  <a:pt x="1285372" y="4894665"/>
                </a:lnTo>
                <a:cubicBezTo>
                  <a:pt x="1287855" y="4891342"/>
                  <a:pt x="1289583" y="4889577"/>
                  <a:pt x="1289938" y="4890466"/>
                </a:cubicBezTo>
                <a:lnTo>
                  <a:pt x="1285703" y="4889217"/>
                </a:lnTo>
                <a:lnTo>
                  <a:pt x="1308993" y="4839139"/>
                </a:lnTo>
                <a:lnTo>
                  <a:pt x="1320046" y="4826846"/>
                </a:lnTo>
                <a:cubicBezTo>
                  <a:pt x="1327210" y="4819158"/>
                  <a:pt x="1335572" y="4810530"/>
                  <a:pt x="1346464" y="4799815"/>
                </a:cubicBezTo>
                <a:cubicBezTo>
                  <a:pt x="1350966" y="4793890"/>
                  <a:pt x="1397501" y="4749844"/>
                  <a:pt x="1374234" y="4763277"/>
                </a:cubicBezTo>
                <a:cubicBezTo>
                  <a:pt x="1357385" y="4774141"/>
                  <a:pt x="1329123" y="4810876"/>
                  <a:pt x="1318695" y="4819172"/>
                </a:cubicBezTo>
                <a:lnTo>
                  <a:pt x="1318019" y="4819731"/>
                </a:lnTo>
                <a:lnTo>
                  <a:pt x="1324367" y="4806079"/>
                </a:lnTo>
                <a:cubicBezTo>
                  <a:pt x="1358248" y="4724064"/>
                  <a:pt x="1413502" y="4659760"/>
                  <a:pt x="1444861" y="4574085"/>
                </a:cubicBezTo>
                <a:cubicBezTo>
                  <a:pt x="1435757" y="4586715"/>
                  <a:pt x="1425968" y="4605859"/>
                  <a:pt x="1424974" y="4599305"/>
                </a:cubicBezTo>
                <a:lnTo>
                  <a:pt x="1427033" y="4584633"/>
                </a:lnTo>
                <a:lnTo>
                  <a:pt x="1480253" y="4524314"/>
                </a:lnTo>
                <a:lnTo>
                  <a:pt x="1435711" y="4565545"/>
                </a:lnTo>
                <a:lnTo>
                  <a:pt x="1437408" y="4562039"/>
                </a:lnTo>
                <a:cubicBezTo>
                  <a:pt x="1447817" y="4541580"/>
                  <a:pt x="1462720" y="4513047"/>
                  <a:pt x="1469919" y="4493953"/>
                </a:cubicBezTo>
                <a:lnTo>
                  <a:pt x="1470925" y="4490275"/>
                </a:lnTo>
                <a:lnTo>
                  <a:pt x="1426246" y="4580628"/>
                </a:lnTo>
                <a:lnTo>
                  <a:pt x="1437455" y="4528555"/>
                </a:lnTo>
                <a:lnTo>
                  <a:pt x="1434432" y="4533209"/>
                </a:lnTo>
                <a:cubicBezTo>
                  <a:pt x="1424495" y="4549774"/>
                  <a:pt x="1415717" y="4566213"/>
                  <a:pt x="1401708" y="4587012"/>
                </a:cubicBezTo>
                <a:cubicBezTo>
                  <a:pt x="1366573" y="4646070"/>
                  <a:pt x="1392467" y="4594717"/>
                  <a:pt x="1394130" y="4569326"/>
                </a:cubicBezTo>
                <a:cubicBezTo>
                  <a:pt x="1395393" y="4550029"/>
                  <a:pt x="1387030" y="4593488"/>
                  <a:pt x="1381970" y="4579463"/>
                </a:cubicBezTo>
                <a:cubicBezTo>
                  <a:pt x="1376910" y="4565438"/>
                  <a:pt x="1404548" y="4536637"/>
                  <a:pt x="1411668" y="4519178"/>
                </a:cubicBezTo>
                <a:cubicBezTo>
                  <a:pt x="1423806" y="4502337"/>
                  <a:pt x="1439284" y="4483674"/>
                  <a:pt x="1446803" y="4460122"/>
                </a:cubicBezTo>
                <a:cubicBezTo>
                  <a:pt x="1446803" y="4460122"/>
                  <a:pt x="1441345" y="4452189"/>
                  <a:pt x="1441743" y="4446096"/>
                </a:cubicBezTo>
                <a:lnTo>
                  <a:pt x="1445958" y="4437225"/>
                </a:lnTo>
                <a:lnTo>
                  <a:pt x="1442618" y="4432752"/>
                </a:lnTo>
                <a:lnTo>
                  <a:pt x="1441207" y="4430578"/>
                </a:lnTo>
                <a:lnTo>
                  <a:pt x="1463562" y="4376683"/>
                </a:lnTo>
                <a:lnTo>
                  <a:pt x="1450083" y="4398395"/>
                </a:lnTo>
                <a:cubicBezTo>
                  <a:pt x="1443787" y="4408745"/>
                  <a:pt x="1438190" y="4417852"/>
                  <a:pt x="1435050" y="4421910"/>
                </a:cubicBezTo>
                <a:cubicBezTo>
                  <a:pt x="1415791" y="4456209"/>
                  <a:pt x="1402434" y="4484628"/>
                  <a:pt x="1390273" y="4494764"/>
                </a:cubicBezTo>
                <a:cubicBezTo>
                  <a:pt x="1353018" y="4544066"/>
                  <a:pt x="1333359" y="4584459"/>
                  <a:pt x="1295682" y="4633151"/>
                </a:cubicBezTo>
                <a:cubicBezTo>
                  <a:pt x="1316140" y="4580570"/>
                  <a:pt x="1347580" y="4542838"/>
                  <a:pt x="1373474" y="4491485"/>
                </a:cubicBezTo>
                <a:cubicBezTo>
                  <a:pt x="1386499" y="4468145"/>
                  <a:pt x="1404894" y="4447050"/>
                  <a:pt x="1406557" y="4421658"/>
                </a:cubicBezTo>
                <a:cubicBezTo>
                  <a:pt x="1404435" y="4411904"/>
                  <a:pt x="1401915" y="4408243"/>
                  <a:pt x="1404813" y="4399105"/>
                </a:cubicBezTo>
                <a:cubicBezTo>
                  <a:pt x="1412333" y="4375553"/>
                  <a:pt x="1436254" y="4361373"/>
                  <a:pt x="1446692" y="4335388"/>
                </a:cubicBezTo>
                <a:cubicBezTo>
                  <a:pt x="1443774" y="4337821"/>
                  <a:pt x="1427352" y="4321744"/>
                  <a:pt x="1430757" y="4318905"/>
                </a:cubicBezTo>
                <a:cubicBezTo>
                  <a:pt x="1428615" y="4302447"/>
                  <a:pt x="1486010" y="4254602"/>
                  <a:pt x="1475911" y="4233254"/>
                </a:cubicBezTo>
                <a:lnTo>
                  <a:pt x="1474184" y="4230743"/>
                </a:lnTo>
                <a:lnTo>
                  <a:pt x="1473864" y="4230279"/>
                </a:lnTo>
                <a:cubicBezTo>
                  <a:pt x="1473523" y="4229783"/>
                  <a:pt x="1473353" y="4229535"/>
                  <a:pt x="1473608" y="4229907"/>
                </a:cubicBezTo>
                <a:lnTo>
                  <a:pt x="1474184" y="4230743"/>
                </a:lnTo>
                <a:lnTo>
                  <a:pt x="1475143" y="4232138"/>
                </a:lnTo>
                <a:cubicBezTo>
                  <a:pt x="1475570" y="4232758"/>
                  <a:pt x="1475911" y="4233254"/>
                  <a:pt x="1475911" y="4233254"/>
                </a:cubicBezTo>
                <a:cubicBezTo>
                  <a:pt x="1452078" y="4253122"/>
                  <a:pt x="1450416" y="4278513"/>
                  <a:pt x="1431535" y="4300014"/>
                </a:cubicBezTo>
                <a:cubicBezTo>
                  <a:pt x="1403897" y="4328815"/>
                  <a:pt x="1382118" y="4359453"/>
                  <a:pt x="1359121" y="4401669"/>
                </a:cubicBezTo>
                <a:cubicBezTo>
                  <a:pt x="1315230" y="4468024"/>
                  <a:pt x="1395919" y="4317221"/>
                  <a:pt x="1393399" y="4313561"/>
                </a:cubicBezTo>
                <a:lnTo>
                  <a:pt x="1354887" y="4339904"/>
                </a:lnTo>
                <a:cubicBezTo>
                  <a:pt x="1352368" y="4336243"/>
                  <a:pt x="1387105" y="4283281"/>
                  <a:pt x="1387105" y="4283281"/>
                </a:cubicBezTo>
                <a:cubicBezTo>
                  <a:pt x="1400462" y="4254862"/>
                  <a:pt x="1412223" y="4250819"/>
                  <a:pt x="1419323" y="4226657"/>
                </a:cubicBezTo>
                <a:cubicBezTo>
                  <a:pt x="1413243" y="4231725"/>
                  <a:pt x="1401418" y="4249023"/>
                  <a:pt x="1390800" y="4264597"/>
                </a:cubicBezTo>
                <a:lnTo>
                  <a:pt x="1386378" y="4270945"/>
                </a:lnTo>
                <a:lnTo>
                  <a:pt x="1384889" y="4274800"/>
                </a:lnTo>
                <a:cubicBezTo>
                  <a:pt x="1381501" y="4280648"/>
                  <a:pt x="1377742" y="4285579"/>
                  <a:pt x="1373503" y="4289272"/>
                </a:cubicBezTo>
                <a:lnTo>
                  <a:pt x="1371311" y="4290352"/>
                </a:lnTo>
                <a:lnTo>
                  <a:pt x="1369507" y="4292189"/>
                </a:lnTo>
                <a:lnTo>
                  <a:pt x="1369743" y="4291125"/>
                </a:lnTo>
                <a:lnTo>
                  <a:pt x="1359231" y="4296308"/>
                </a:lnTo>
                <a:cubicBezTo>
                  <a:pt x="1353918" y="4297198"/>
                  <a:pt x="1350511" y="4296718"/>
                  <a:pt x="1348536" y="4295255"/>
                </a:cubicBezTo>
                <a:lnTo>
                  <a:pt x="1347220" y="4290899"/>
                </a:lnTo>
                <a:lnTo>
                  <a:pt x="1328501" y="4310478"/>
                </a:lnTo>
                <a:cubicBezTo>
                  <a:pt x="1316148" y="4322647"/>
                  <a:pt x="1303154" y="4334375"/>
                  <a:pt x="1288885" y="4345238"/>
                </a:cubicBezTo>
                <a:lnTo>
                  <a:pt x="1293183" y="4339659"/>
                </a:lnTo>
                <a:lnTo>
                  <a:pt x="1231956" y="4401560"/>
                </a:lnTo>
                <a:cubicBezTo>
                  <a:pt x="1204493" y="4429557"/>
                  <a:pt x="1177784" y="4456221"/>
                  <a:pt x="1151555" y="4479428"/>
                </a:cubicBezTo>
                <a:cubicBezTo>
                  <a:pt x="1178278" y="4447434"/>
                  <a:pt x="1210669" y="4413856"/>
                  <a:pt x="1241776" y="4384230"/>
                </a:cubicBezTo>
                <a:lnTo>
                  <a:pt x="1270968" y="4351246"/>
                </a:lnTo>
                <a:cubicBezTo>
                  <a:pt x="1270197" y="4349322"/>
                  <a:pt x="1267988" y="4349346"/>
                  <a:pt x="1265036" y="4350559"/>
                </a:cubicBezTo>
                <a:lnTo>
                  <a:pt x="1263468" y="4351532"/>
                </a:lnTo>
                <a:lnTo>
                  <a:pt x="1253894" y="4361554"/>
                </a:lnTo>
                <a:lnTo>
                  <a:pt x="1256781" y="4356396"/>
                </a:lnTo>
                <a:lnTo>
                  <a:pt x="1257429" y="4355279"/>
                </a:lnTo>
                <a:lnTo>
                  <a:pt x="1254654" y="4357001"/>
                </a:lnTo>
                <a:cubicBezTo>
                  <a:pt x="1247178" y="4362655"/>
                  <a:pt x="1239525" y="4370012"/>
                  <a:pt x="1237273" y="4372974"/>
                </a:cubicBezTo>
                <a:cubicBezTo>
                  <a:pt x="1185013" y="4422746"/>
                  <a:pt x="1131886" y="4484850"/>
                  <a:pt x="1080209" y="4534873"/>
                </a:cubicBezTo>
                <a:lnTo>
                  <a:pt x="1062318" y="4550657"/>
                </a:lnTo>
                <a:lnTo>
                  <a:pt x="1029835" y="4637616"/>
                </a:lnTo>
                <a:cubicBezTo>
                  <a:pt x="1013946" y="4675938"/>
                  <a:pt x="996253" y="4713666"/>
                  <a:pt x="975529" y="4750427"/>
                </a:cubicBezTo>
                <a:cubicBezTo>
                  <a:pt x="902872" y="4884392"/>
                  <a:pt x="840454" y="5018714"/>
                  <a:pt x="778034" y="5153035"/>
                </a:cubicBezTo>
                <a:lnTo>
                  <a:pt x="750413" y="5209342"/>
                </a:lnTo>
                <a:lnTo>
                  <a:pt x="736275" y="5211672"/>
                </a:lnTo>
                <a:lnTo>
                  <a:pt x="711674" y="5210240"/>
                </a:lnTo>
                <a:lnTo>
                  <a:pt x="758814" y="5100294"/>
                </a:lnTo>
                <a:cubicBezTo>
                  <a:pt x="778412" y="5049685"/>
                  <a:pt x="795567" y="4997477"/>
                  <a:pt x="807919" y="4942081"/>
                </a:cubicBezTo>
                <a:cubicBezTo>
                  <a:pt x="835692" y="4921683"/>
                  <a:pt x="846749" y="4891328"/>
                  <a:pt x="843958" y="4858170"/>
                </a:cubicBezTo>
                <a:cubicBezTo>
                  <a:pt x="843958" y="4858170"/>
                  <a:pt x="846614" y="4857725"/>
                  <a:pt x="849934" y="4857169"/>
                </a:cubicBezTo>
                <a:lnTo>
                  <a:pt x="857405" y="4855917"/>
                </a:lnTo>
                <a:lnTo>
                  <a:pt x="859895" y="4855499"/>
                </a:lnTo>
                <a:cubicBezTo>
                  <a:pt x="862551" y="4855054"/>
                  <a:pt x="863879" y="4854832"/>
                  <a:pt x="861886" y="4855165"/>
                </a:cubicBezTo>
                <a:lnTo>
                  <a:pt x="857405" y="4855917"/>
                </a:lnTo>
                <a:lnTo>
                  <a:pt x="843958" y="4858170"/>
                </a:lnTo>
                <a:cubicBezTo>
                  <a:pt x="817441" y="4866526"/>
                  <a:pt x="804249" y="4898451"/>
                  <a:pt x="807919" y="4942081"/>
                </a:cubicBezTo>
                <a:cubicBezTo>
                  <a:pt x="770673" y="4998156"/>
                  <a:pt x="741067" y="5057421"/>
                  <a:pt x="713267" y="5117911"/>
                </a:cubicBezTo>
                <a:lnTo>
                  <a:pt x="683016" y="5184004"/>
                </a:lnTo>
                <a:lnTo>
                  <a:pt x="661737" y="5176444"/>
                </a:lnTo>
                <a:lnTo>
                  <a:pt x="656209" y="5162693"/>
                </a:lnTo>
                <a:lnTo>
                  <a:pt x="887487" y="4623995"/>
                </a:lnTo>
                <a:lnTo>
                  <a:pt x="991827" y="4353066"/>
                </a:lnTo>
                <a:lnTo>
                  <a:pt x="986205" y="4358765"/>
                </a:lnTo>
                <a:cubicBezTo>
                  <a:pt x="974025" y="4362198"/>
                  <a:pt x="966466" y="4351215"/>
                  <a:pt x="960629" y="4356081"/>
                </a:cubicBezTo>
                <a:lnTo>
                  <a:pt x="952314" y="4367363"/>
                </a:lnTo>
                <a:lnTo>
                  <a:pt x="883711" y="4540401"/>
                </a:lnTo>
                <a:cubicBezTo>
                  <a:pt x="842257" y="4640454"/>
                  <a:pt x="800251" y="4735287"/>
                  <a:pt x="758962" y="4815393"/>
                </a:cubicBezTo>
                <a:cubicBezTo>
                  <a:pt x="769350" y="4782223"/>
                  <a:pt x="784106" y="4744649"/>
                  <a:pt x="800354" y="4704842"/>
                </a:cubicBezTo>
                <a:lnTo>
                  <a:pt x="819421" y="4657901"/>
                </a:lnTo>
                <a:lnTo>
                  <a:pt x="832461" y="4630117"/>
                </a:lnTo>
                <a:lnTo>
                  <a:pt x="833244" y="4623876"/>
                </a:lnTo>
                <a:lnTo>
                  <a:pt x="850705" y="4580888"/>
                </a:lnTo>
                <a:lnTo>
                  <a:pt x="884253" y="4492926"/>
                </a:lnTo>
                <a:lnTo>
                  <a:pt x="872291" y="4501305"/>
                </a:lnTo>
                <a:lnTo>
                  <a:pt x="878344" y="4489131"/>
                </a:lnTo>
                <a:lnTo>
                  <a:pt x="904145" y="4438056"/>
                </a:lnTo>
                <a:lnTo>
                  <a:pt x="905294" y="4434134"/>
                </a:lnTo>
                <a:lnTo>
                  <a:pt x="975207" y="4293035"/>
                </a:lnTo>
                <a:lnTo>
                  <a:pt x="1004334" y="4236153"/>
                </a:lnTo>
                <a:lnTo>
                  <a:pt x="1002216" y="4241495"/>
                </a:lnTo>
                <a:lnTo>
                  <a:pt x="1005325" y="4235283"/>
                </a:lnTo>
                <a:cubicBezTo>
                  <a:pt x="1007006" y="4232442"/>
                  <a:pt x="1011271" y="4224805"/>
                  <a:pt x="1016239" y="4215637"/>
                </a:cubicBezTo>
                <a:lnTo>
                  <a:pt x="1028377" y="4192516"/>
                </a:lnTo>
                <a:lnTo>
                  <a:pt x="1029290" y="4187411"/>
                </a:lnTo>
                <a:lnTo>
                  <a:pt x="1038958" y="4168532"/>
                </a:lnTo>
                <a:lnTo>
                  <a:pt x="1037318" y="4169138"/>
                </a:lnTo>
                <a:cubicBezTo>
                  <a:pt x="1035685" y="4170921"/>
                  <a:pt x="1033053" y="4174361"/>
                  <a:pt x="1029186" y="4179864"/>
                </a:cubicBezTo>
                <a:cubicBezTo>
                  <a:pt x="1025571" y="4185038"/>
                  <a:pt x="1023017" y="4188503"/>
                  <a:pt x="1021320" y="4190589"/>
                </a:cubicBezTo>
                <a:lnTo>
                  <a:pt x="1019445" y="4192279"/>
                </a:lnTo>
                <a:lnTo>
                  <a:pt x="1012843" y="4204672"/>
                </a:lnTo>
                <a:lnTo>
                  <a:pt x="920951" y="4380692"/>
                </a:lnTo>
                <a:lnTo>
                  <a:pt x="938093" y="4322178"/>
                </a:lnTo>
                <a:cubicBezTo>
                  <a:pt x="939687" y="4317873"/>
                  <a:pt x="944488" y="4306977"/>
                  <a:pt x="950613" y="4292859"/>
                </a:cubicBezTo>
                <a:lnTo>
                  <a:pt x="963610" y="4261972"/>
                </a:lnTo>
                <a:lnTo>
                  <a:pt x="951118" y="4264802"/>
                </a:lnTo>
                <a:lnTo>
                  <a:pt x="947119" y="4265983"/>
                </a:lnTo>
                <a:lnTo>
                  <a:pt x="925423" y="4295638"/>
                </a:lnTo>
                <a:lnTo>
                  <a:pt x="916203" y="4319919"/>
                </a:lnTo>
                <a:cubicBezTo>
                  <a:pt x="895541" y="4377653"/>
                  <a:pt x="870730" y="4461889"/>
                  <a:pt x="842660" y="4492231"/>
                </a:cubicBezTo>
                <a:cubicBezTo>
                  <a:pt x="828587" y="4513685"/>
                  <a:pt x="787491" y="4510512"/>
                  <a:pt x="787491" y="4510512"/>
                </a:cubicBezTo>
                <a:cubicBezTo>
                  <a:pt x="787491" y="4510512"/>
                  <a:pt x="783934" y="4515439"/>
                  <a:pt x="780619" y="4523202"/>
                </a:cubicBezTo>
                <a:lnTo>
                  <a:pt x="777964" y="4537696"/>
                </a:lnTo>
                <a:lnTo>
                  <a:pt x="768183" y="4553133"/>
                </a:lnTo>
                <a:lnTo>
                  <a:pt x="763303" y="4553290"/>
                </a:lnTo>
                <a:cubicBezTo>
                  <a:pt x="761700" y="4554468"/>
                  <a:pt x="761919" y="4557086"/>
                  <a:pt x="762360" y="4562322"/>
                </a:cubicBezTo>
                <a:lnTo>
                  <a:pt x="768183" y="4553133"/>
                </a:lnTo>
                <a:lnTo>
                  <a:pt x="775178" y="4552908"/>
                </a:lnTo>
                <a:cubicBezTo>
                  <a:pt x="749543" y="4571734"/>
                  <a:pt x="724786" y="4601032"/>
                  <a:pt x="724786" y="4601032"/>
                </a:cubicBezTo>
                <a:cubicBezTo>
                  <a:pt x="686059" y="4588938"/>
                  <a:pt x="781277" y="4496919"/>
                  <a:pt x="809356" y="4409340"/>
                </a:cubicBezTo>
                <a:lnTo>
                  <a:pt x="816363" y="4373989"/>
                </a:lnTo>
                <a:lnTo>
                  <a:pt x="765163" y="4473804"/>
                </a:lnTo>
                <a:lnTo>
                  <a:pt x="757380" y="4479768"/>
                </a:lnTo>
                <a:lnTo>
                  <a:pt x="740003" y="4494812"/>
                </a:lnTo>
                <a:lnTo>
                  <a:pt x="757374" y="4454466"/>
                </a:lnTo>
                <a:cubicBezTo>
                  <a:pt x="769534" y="4444329"/>
                  <a:pt x="775836" y="4432354"/>
                  <a:pt x="773715" y="4422599"/>
                </a:cubicBezTo>
                <a:cubicBezTo>
                  <a:pt x="768656" y="4408573"/>
                  <a:pt x="773715" y="4422599"/>
                  <a:pt x="773715" y="4422599"/>
                </a:cubicBezTo>
                <a:cubicBezTo>
                  <a:pt x="764474" y="4430302"/>
                  <a:pt x="758239" y="4441263"/>
                  <a:pt x="757374" y="4454466"/>
                </a:cubicBezTo>
                <a:lnTo>
                  <a:pt x="735024" y="4490519"/>
                </a:lnTo>
                <a:lnTo>
                  <a:pt x="727564" y="4483451"/>
                </a:lnTo>
                <a:cubicBezTo>
                  <a:pt x="731019" y="4482068"/>
                  <a:pt x="733981" y="4480884"/>
                  <a:pt x="733981" y="4480884"/>
                </a:cubicBezTo>
                <a:cubicBezTo>
                  <a:pt x="724482" y="4475751"/>
                  <a:pt x="725905" y="4479305"/>
                  <a:pt x="727564" y="4483451"/>
                </a:cubicBezTo>
                <a:lnTo>
                  <a:pt x="717184" y="4493891"/>
                </a:lnTo>
                <a:lnTo>
                  <a:pt x="734591" y="4456463"/>
                </a:lnTo>
                <a:lnTo>
                  <a:pt x="741759" y="4445784"/>
                </a:lnTo>
                <a:cubicBezTo>
                  <a:pt x="744242" y="4442459"/>
                  <a:pt x="745971" y="4440695"/>
                  <a:pt x="746327" y="4441584"/>
                </a:cubicBezTo>
                <a:lnTo>
                  <a:pt x="742091" y="4440335"/>
                </a:lnTo>
                <a:lnTo>
                  <a:pt x="765381" y="4390258"/>
                </a:lnTo>
                <a:lnTo>
                  <a:pt x="776435" y="4377965"/>
                </a:lnTo>
                <a:cubicBezTo>
                  <a:pt x="783598" y="4370277"/>
                  <a:pt x="791960" y="4361648"/>
                  <a:pt x="802853" y="4350933"/>
                </a:cubicBezTo>
                <a:lnTo>
                  <a:pt x="807885" y="4345589"/>
                </a:lnTo>
                <a:lnTo>
                  <a:pt x="807569" y="4344746"/>
                </a:lnTo>
                <a:lnTo>
                  <a:pt x="805154" y="4338329"/>
                </a:lnTo>
                <a:lnTo>
                  <a:pt x="800445" y="4343306"/>
                </a:lnTo>
                <a:cubicBezTo>
                  <a:pt x="789970" y="4354884"/>
                  <a:pt x="780297" y="4366142"/>
                  <a:pt x="775084" y="4370290"/>
                </a:cubicBezTo>
                <a:lnTo>
                  <a:pt x="774407" y="4370849"/>
                </a:lnTo>
                <a:lnTo>
                  <a:pt x="780756" y="4357197"/>
                </a:lnTo>
                <a:lnTo>
                  <a:pt x="799102" y="4319623"/>
                </a:lnTo>
                <a:lnTo>
                  <a:pt x="798444" y="4317169"/>
                </a:lnTo>
                <a:cubicBezTo>
                  <a:pt x="802577" y="4285411"/>
                  <a:pt x="810448" y="4250909"/>
                  <a:pt x="819812" y="4213921"/>
                </a:cubicBezTo>
                <a:lnTo>
                  <a:pt x="840942" y="4131574"/>
                </a:lnTo>
                <a:lnTo>
                  <a:pt x="838358" y="4130581"/>
                </a:lnTo>
                <a:cubicBezTo>
                  <a:pt x="837093" y="4127074"/>
                  <a:pt x="837872" y="4122644"/>
                  <a:pt x="839863" y="4117699"/>
                </a:cubicBezTo>
                <a:lnTo>
                  <a:pt x="848569" y="4101855"/>
                </a:lnTo>
                <a:lnTo>
                  <a:pt x="850133" y="4095760"/>
                </a:lnTo>
                <a:cubicBezTo>
                  <a:pt x="854225" y="4083721"/>
                  <a:pt x="871561" y="4039547"/>
                  <a:pt x="891587" y="3988479"/>
                </a:cubicBezTo>
                <a:lnTo>
                  <a:pt x="892131" y="3987089"/>
                </a:lnTo>
                <a:lnTo>
                  <a:pt x="889775" y="3986204"/>
                </a:lnTo>
                <a:lnTo>
                  <a:pt x="886186" y="3982565"/>
                </a:lnTo>
                <a:lnTo>
                  <a:pt x="882880" y="3988568"/>
                </a:lnTo>
                <a:lnTo>
                  <a:pt x="875248" y="4007914"/>
                </a:lnTo>
                <a:cubicBezTo>
                  <a:pt x="867709" y="4034709"/>
                  <a:pt x="866335" y="4062843"/>
                  <a:pt x="852860" y="4083637"/>
                </a:cubicBezTo>
                <a:cubicBezTo>
                  <a:pt x="845877" y="4094368"/>
                  <a:pt x="840354" y="4094098"/>
                  <a:pt x="829037" y="4099081"/>
                </a:cubicBezTo>
                <a:cubicBezTo>
                  <a:pt x="804897" y="4120970"/>
                  <a:pt x="797440" y="4160283"/>
                  <a:pt x="783763" y="4194681"/>
                </a:cubicBezTo>
                <a:cubicBezTo>
                  <a:pt x="751625" y="4266929"/>
                  <a:pt x="737205" y="4335428"/>
                  <a:pt x="699813" y="4401885"/>
                </a:cubicBezTo>
                <a:cubicBezTo>
                  <a:pt x="720569" y="4317084"/>
                  <a:pt x="746373" y="4261135"/>
                  <a:pt x="768047" y="4176380"/>
                </a:cubicBezTo>
                <a:lnTo>
                  <a:pt x="771752" y="4157007"/>
                </a:lnTo>
                <a:lnTo>
                  <a:pt x="752070" y="4184268"/>
                </a:lnTo>
                <a:cubicBezTo>
                  <a:pt x="757185" y="4171124"/>
                  <a:pt x="762986" y="4158907"/>
                  <a:pt x="769215" y="4147172"/>
                </a:cubicBezTo>
                <a:lnTo>
                  <a:pt x="785393" y="4119108"/>
                </a:lnTo>
                <a:lnTo>
                  <a:pt x="807687" y="4063897"/>
                </a:lnTo>
                <a:cubicBezTo>
                  <a:pt x="814605" y="4035631"/>
                  <a:pt x="873130" y="3895465"/>
                  <a:pt x="823188" y="3973302"/>
                </a:cubicBezTo>
                <a:cubicBezTo>
                  <a:pt x="816809" y="3990524"/>
                  <a:pt x="784673" y="4062773"/>
                  <a:pt x="778564" y="4074469"/>
                </a:cubicBezTo>
                <a:cubicBezTo>
                  <a:pt x="772771" y="4079723"/>
                  <a:pt x="760804" y="4079138"/>
                  <a:pt x="760804" y="4079138"/>
                </a:cubicBezTo>
                <a:cubicBezTo>
                  <a:pt x="742839" y="4106865"/>
                  <a:pt x="735651" y="4140654"/>
                  <a:pt x="727813" y="4168877"/>
                </a:cubicBezTo>
                <a:cubicBezTo>
                  <a:pt x="715641" y="4191351"/>
                  <a:pt x="707328" y="4248153"/>
                  <a:pt x="689567" y="4252822"/>
                </a:cubicBezTo>
                <a:cubicBezTo>
                  <a:pt x="671806" y="4257491"/>
                  <a:pt x="709037" y="4213173"/>
                  <a:pt x="690692" y="4229808"/>
                </a:cubicBezTo>
                <a:cubicBezTo>
                  <a:pt x="675604" y="4243489"/>
                  <a:pt x="657394" y="4276841"/>
                  <a:pt x="653912" y="4278023"/>
                </a:cubicBezTo>
                <a:lnTo>
                  <a:pt x="653863" y="4277033"/>
                </a:lnTo>
                <a:lnTo>
                  <a:pt x="568829" y="4463967"/>
                </a:lnTo>
                <a:cubicBezTo>
                  <a:pt x="533815" y="4542781"/>
                  <a:pt x="500243" y="4619783"/>
                  <a:pt x="467083" y="4695788"/>
                </a:cubicBezTo>
                <a:lnTo>
                  <a:pt x="390595" y="4866188"/>
                </a:lnTo>
                <a:lnTo>
                  <a:pt x="375656" y="4852289"/>
                </a:lnTo>
                <a:lnTo>
                  <a:pt x="371565" y="4848016"/>
                </a:lnTo>
                <a:lnTo>
                  <a:pt x="481895" y="4571878"/>
                </a:lnTo>
                <a:cubicBezTo>
                  <a:pt x="506143" y="4509600"/>
                  <a:pt x="591544" y="4365349"/>
                  <a:pt x="586993" y="4311248"/>
                </a:cubicBezTo>
                <a:lnTo>
                  <a:pt x="585557" y="4308806"/>
                </a:lnTo>
                <a:lnTo>
                  <a:pt x="575009" y="4335807"/>
                </a:lnTo>
                <a:cubicBezTo>
                  <a:pt x="554269" y="4392003"/>
                  <a:pt x="534218" y="4448232"/>
                  <a:pt x="505789" y="4501284"/>
                </a:cubicBezTo>
                <a:cubicBezTo>
                  <a:pt x="468106" y="4573725"/>
                  <a:pt x="434578" y="4646135"/>
                  <a:pt x="401048" y="4718546"/>
                </a:cubicBezTo>
                <a:lnTo>
                  <a:pt x="386401" y="4748931"/>
                </a:lnTo>
                <a:lnTo>
                  <a:pt x="380493" y="4750464"/>
                </a:lnTo>
                <a:lnTo>
                  <a:pt x="370547" y="4750226"/>
                </a:lnTo>
                <a:lnTo>
                  <a:pt x="396380" y="4691040"/>
                </a:lnTo>
                <a:cubicBezTo>
                  <a:pt x="407413" y="4663839"/>
                  <a:pt x="417546" y="4635845"/>
                  <a:pt x="425913" y="4606264"/>
                </a:cubicBezTo>
                <a:cubicBezTo>
                  <a:pt x="438466" y="4594881"/>
                  <a:pt x="444800" y="4578582"/>
                  <a:pt x="445654" y="4561091"/>
                </a:cubicBezTo>
                <a:cubicBezTo>
                  <a:pt x="445654" y="4561091"/>
                  <a:pt x="463414" y="4556423"/>
                  <a:pt x="445654" y="4561091"/>
                </a:cubicBezTo>
                <a:cubicBezTo>
                  <a:pt x="434337" y="4566076"/>
                  <a:pt x="427039" y="4583250"/>
                  <a:pt x="425913" y="4606264"/>
                </a:cubicBezTo>
                <a:cubicBezTo>
                  <a:pt x="407354" y="4636730"/>
                  <a:pt x="391718" y="4668723"/>
                  <a:pt x="376744" y="4701325"/>
                </a:cubicBezTo>
                <a:lnTo>
                  <a:pt x="360435" y="4736947"/>
                </a:lnTo>
                <a:lnTo>
                  <a:pt x="352211" y="4733395"/>
                </a:lnTo>
                <a:lnTo>
                  <a:pt x="350783" y="4726234"/>
                </a:lnTo>
                <a:lnTo>
                  <a:pt x="477479" y="4436231"/>
                </a:lnTo>
                <a:lnTo>
                  <a:pt x="543130" y="4273766"/>
                </a:lnTo>
                <a:lnTo>
                  <a:pt x="542664" y="4273447"/>
                </a:lnTo>
                <a:cubicBezTo>
                  <a:pt x="536144" y="4267985"/>
                  <a:pt x="530056" y="4261339"/>
                  <a:pt x="525363" y="4252740"/>
                </a:cubicBezTo>
                <a:lnTo>
                  <a:pt x="524062" y="4245493"/>
                </a:lnTo>
                <a:lnTo>
                  <a:pt x="518072" y="4249977"/>
                </a:lnTo>
                <a:cubicBezTo>
                  <a:pt x="505899" y="4272451"/>
                  <a:pt x="484810" y="4345239"/>
                  <a:pt x="467114" y="4367442"/>
                </a:cubicBezTo>
                <a:cubicBezTo>
                  <a:pt x="460085" y="4379096"/>
                  <a:pt x="443516" y="4378284"/>
                  <a:pt x="443516" y="4378284"/>
                </a:cubicBezTo>
                <a:cubicBezTo>
                  <a:pt x="443516" y="4378284"/>
                  <a:pt x="441768" y="4380968"/>
                  <a:pt x="439951" y="4385147"/>
                </a:cubicBezTo>
                <a:lnTo>
                  <a:pt x="437997" y="4392873"/>
                </a:lnTo>
                <a:lnTo>
                  <a:pt x="433080" y="4401251"/>
                </a:lnTo>
                <a:lnTo>
                  <a:pt x="431080" y="4401437"/>
                </a:lnTo>
                <a:cubicBezTo>
                  <a:pt x="430356" y="4402095"/>
                  <a:pt x="430288" y="4403475"/>
                  <a:pt x="430153" y="4406237"/>
                </a:cubicBezTo>
                <a:lnTo>
                  <a:pt x="433080" y="4401251"/>
                </a:lnTo>
                <a:lnTo>
                  <a:pt x="435947" y="4400984"/>
                </a:lnTo>
                <a:cubicBezTo>
                  <a:pt x="424360" y="4411490"/>
                  <a:pt x="412502" y="4427519"/>
                  <a:pt x="412502" y="4427519"/>
                </a:cubicBezTo>
                <a:cubicBezTo>
                  <a:pt x="395282" y="4421141"/>
                  <a:pt x="455686" y="4355811"/>
                  <a:pt x="463729" y="4304530"/>
                </a:cubicBezTo>
                <a:cubicBezTo>
                  <a:pt x="463999" y="4299008"/>
                  <a:pt x="459331" y="4281247"/>
                  <a:pt x="459601" y="4275725"/>
                </a:cubicBezTo>
                <a:cubicBezTo>
                  <a:pt x="466789" y="4241934"/>
                  <a:pt x="480736" y="4202016"/>
                  <a:pt x="493987" y="4157448"/>
                </a:cubicBezTo>
                <a:cubicBezTo>
                  <a:pt x="500365" y="4140229"/>
                  <a:pt x="558890" y="4000064"/>
                  <a:pt x="559161" y="3994541"/>
                </a:cubicBezTo>
                <a:cubicBezTo>
                  <a:pt x="557848" y="3993093"/>
                  <a:pt x="555374" y="3992972"/>
                  <a:pt x="552309" y="3993702"/>
                </a:cubicBezTo>
                <a:lnTo>
                  <a:pt x="551163" y="3994173"/>
                </a:lnTo>
                <a:lnTo>
                  <a:pt x="551152" y="3994190"/>
                </a:lnTo>
                <a:lnTo>
                  <a:pt x="549028" y="3995763"/>
                </a:lnTo>
                <a:lnTo>
                  <a:pt x="544166" y="3998079"/>
                </a:lnTo>
                <a:lnTo>
                  <a:pt x="544655" y="3996844"/>
                </a:lnTo>
                <a:lnTo>
                  <a:pt x="541922" y="3997967"/>
                </a:lnTo>
                <a:cubicBezTo>
                  <a:pt x="534579" y="4001875"/>
                  <a:pt x="527164" y="4007279"/>
                  <a:pt x="524244" y="4010366"/>
                </a:cubicBezTo>
                <a:cubicBezTo>
                  <a:pt x="518182" y="4021143"/>
                  <a:pt x="479081" y="4122579"/>
                  <a:pt x="499026" y="4054347"/>
                </a:cubicBezTo>
                <a:cubicBezTo>
                  <a:pt x="520116" y="3981561"/>
                  <a:pt x="467699" y="4110028"/>
                  <a:pt x="461321" y="4127248"/>
                </a:cubicBezTo>
                <a:cubicBezTo>
                  <a:pt x="441581" y="4172420"/>
                  <a:pt x="423076" y="4211193"/>
                  <a:pt x="416742" y="4227492"/>
                </a:cubicBezTo>
                <a:cubicBezTo>
                  <a:pt x="374983" y="4317264"/>
                  <a:pt x="337889" y="4401266"/>
                  <a:pt x="301706" y="4483121"/>
                </a:cubicBezTo>
                <a:lnTo>
                  <a:pt x="260272" y="4574924"/>
                </a:lnTo>
                <a:lnTo>
                  <a:pt x="255014" y="4567884"/>
                </a:lnTo>
                <a:lnTo>
                  <a:pt x="253602" y="4565710"/>
                </a:lnTo>
                <a:lnTo>
                  <a:pt x="315193" y="4417227"/>
                </a:lnTo>
                <a:cubicBezTo>
                  <a:pt x="328825" y="4383753"/>
                  <a:pt x="372324" y="4305600"/>
                  <a:pt x="373718" y="4277064"/>
                </a:cubicBezTo>
                <a:cubicBezTo>
                  <a:pt x="374258" y="4266017"/>
                  <a:pt x="357687" y="4265208"/>
                  <a:pt x="352099" y="4247403"/>
                </a:cubicBezTo>
                <a:cubicBezTo>
                  <a:pt x="347700" y="4224118"/>
                  <a:pt x="360208" y="4213657"/>
                  <a:pt x="372919" y="4180137"/>
                </a:cubicBezTo>
                <a:cubicBezTo>
                  <a:pt x="379837" y="4151870"/>
                  <a:pt x="380962" y="4128857"/>
                  <a:pt x="387339" y="4111636"/>
                </a:cubicBezTo>
                <a:cubicBezTo>
                  <a:pt x="413954" y="4039118"/>
                  <a:pt x="440026" y="3977645"/>
                  <a:pt x="466954" y="3898683"/>
                </a:cubicBezTo>
                <a:cubicBezTo>
                  <a:pt x="466954" y="3898683"/>
                  <a:pt x="504076" y="3837751"/>
                  <a:pt x="493298" y="3831689"/>
                </a:cubicBezTo>
                <a:cubicBezTo>
                  <a:pt x="490233" y="3828309"/>
                  <a:pt x="480521" y="3847673"/>
                  <a:pt x="473278" y="3863697"/>
                </a:cubicBezTo>
                <a:lnTo>
                  <a:pt x="467970" y="3876020"/>
                </a:lnTo>
                <a:lnTo>
                  <a:pt x="468079" y="3875670"/>
                </a:lnTo>
                <a:lnTo>
                  <a:pt x="467056" y="3878143"/>
                </a:lnTo>
                <a:lnTo>
                  <a:pt x="465408" y="3881969"/>
                </a:lnTo>
                <a:cubicBezTo>
                  <a:pt x="464784" y="3883510"/>
                  <a:pt x="464601" y="3884028"/>
                  <a:pt x="464998" y="3883113"/>
                </a:cubicBezTo>
                <a:lnTo>
                  <a:pt x="467056" y="3878143"/>
                </a:lnTo>
                <a:lnTo>
                  <a:pt x="467970" y="3876020"/>
                </a:lnTo>
                <a:lnTo>
                  <a:pt x="436630" y="3976327"/>
                </a:lnTo>
                <a:cubicBezTo>
                  <a:pt x="425715" y="4010857"/>
                  <a:pt x="414279" y="4041902"/>
                  <a:pt x="402052" y="4056069"/>
                </a:cubicBezTo>
                <a:cubicBezTo>
                  <a:pt x="395988" y="4066845"/>
                  <a:pt x="384021" y="4066259"/>
                  <a:pt x="378227" y="4071513"/>
                </a:cubicBezTo>
                <a:cubicBezTo>
                  <a:pt x="372119" y="4083210"/>
                  <a:pt x="365247" y="4110556"/>
                  <a:pt x="352154" y="4132985"/>
                </a:cubicBezTo>
                <a:cubicBezTo>
                  <a:pt x="345775" y="4150205"/>
                  <a:pt x="307800" y="4228627"/>
                  <a:pt x="321637" y="4172094"/>
                </a:cubicBezTo>
                <a:cubicBezTo>
                  <a:pt x="328869" y="4137384"/>
                  <a:pt x="353818" y="4098924"/>
                  <a:pt x="360152" y="4082627"/>
                </a:cubicBezTo>
                <a:cubicBezTo>
                  <a:pt x="367451" y="4065450"/>
                  <a:pt x="361861" y="4047644"/>
                  <a:pt x="362131" y="4042121"/>
                </a:cubicBezTo>
                <a:cubicBezTo>
                  <a:pt x="369115" y="4031389"/>
                  <a:pt x="374954" y="4025216"/>
                  <a:pt x="381287" y="4008916"/>
                </a:cubicBezTo>
                <a:cubicBezTo>
                  <a:pt x="381423" y="4006155"/>
                  <a:pt x="381771" y="3999021"/>
                  <a:pt x="382152" y="3991195"/>
                </a:cubicBezTo>
                <a:lnTo>
                  <a:pt x="382982" y="3974247"/>
                </a:lnTo>
                <a:lnTo>
                  <a:pt x="318148" y="4108441"/>
                </a:lnTo>
                <a:cubicBezTo>
                  <a:pt x="306477" y="4134848"/>
                  <a:pt x="270035" y="4217750"/>
                  <a:pt x="267233" y="4202530"/>
                </a:cubicBezTo>
                <a:lnTo>
                  <a:pt x="267918" y="4193891"/>
                </a:lnTo>
                <a:lnTo>
                  <a:pt x="258335" y="4214099"/>
                </a:lnTo>
                <a:cubicBezTo>
                  <a:pt x="252073" y="4226596"/>
                  <a:pt x="247581" y="4233527"/>
                  <a:pt x="251040" y="4219394"/>
                </a:cubicBezTo>
                <a:cubicBezTo>
                  <a:pt x="277654" y="4146875"/>
                  <a:pt x="309521" y="4080150"/>
                  <a:pt x="334989" y="4012189"/>
                </a:cubicBezTo>
                <a:lnTo>
                  <a:pt x="341824" y="3997576"/>
                </a:lnTo>
                <a:lnTo>
                  <a:pt x="343359" y="3993570"/>
                </a:lnTo>
                <a:lnTo>
                  <a:pt x="360615" y="3949326"/>
                </a:lnTo>
                <a:lnTo>
                  <a:pt x="360943" y="3937808"/>
                </a:lnTo>
                <a:cubicBezTo>
                  <a:pt x="358627" y="3936815"/>
                  <a:pt x="353500" y="3940198"/>
                  <a:pt x="344491" y="3949907"/>
                </a:cubicBezTo>
                <a:cubicBezTo>
                  <a:pt x="319813" y="3982843"/>
                  <a:pt x="305595" y="4028285"/>
                  <a:pt x="287360" y="4061535"/>
                </a:cubicBezTo>
                <a:cubicBezTo>
                  <a:pt x="235944" y="4178980"/>
                  <a:pt x="182703" y="4300716"/>
                  <a:pt x="129501" y="4421647"/>
                </a:cubicBezTo>
                <a:lnTo>
                  <a:pt x="128984" y="4422812"/>
                </a:lnTo>
                <a:lnTo>
                  <a:pt x="128977" y="4422700"/>
                </a:lnTo>
                <a:cubicBezTo>
                  <a:pt x="121017" y="4382947"/>
                  <a:pt x="142706" y="4343418"/>
                  <a:pt x="163709" y="4291507"/>
                </a:cubicBezTo>
                <a:cubicBezTo>
                  <a:pt x="205518" y="4188295"/>
                  <a:pt x="254192" y="4078542"/>
                  <a:pt x="304135" y="3977309"/>
                </a:cubicBezTo>
                <a:cubicBezTo>
                  <a:pt x="332389" y="3915607"/>
                  <a:pt x="354714" y="3847239"/>
                  <a:pt x="385921" y="3803386"/>
                </a:cubicBezTo>
                <a:cubicBezTo>
                  <a:pt x="395763" y="3785660"/>
                  <a:pt x="412346" y="3774187"/>
                  <a:pt x="425849" y="3757654"/>
                </a:cubicBezTo>
                <a:lnTo>
                  <a:pt x="438645" y="3733066"/>
                </a:lnTo>
                <a:lnTo>
                  <a:pt x="429159" y="3737640"/>
                </a:lnTo>
                <a:cubicBezTo>
                  <a:pt x="412311" y="3748505"/>
                  <a:pt x="413969" y="3752651"/>
                  <a:pt x="406505" y="3759762"/>
                </a:cubicBezTo>
                <a:cubicBezTo>
                  <a:pt x="389044" y="3779117"/>
                  <a:pt x="372435" y="3790573"/>
                  <a:pt x="387741" y="3767269"/>
                </a:cubicBezTo>
                <a:cubicBezTo>
                  <a:pt x="403354" y="3748309"/>
                  <a:pt x="415343" y="3733891"/>
                  <a:pt x="427317" y="3720511"/>
                </a:cubicBezTo>
                <a:lnTo>
                  <a:pt x="464525" y="3682311"/>
                </a:lnTo>
                <a:lnTo>
                  <a:pt x="465450" y="3673942"/>
                </a:lnTo>
                <a:cubicBezTo>
                  <a:pt x="465145" y="3670471"/>
                  <a:pt x="464185" y="3667879"/>
                  <a:pt x="462462" y="3666353"/>
                </a:cubicBezTo>
                <a:lnTo>
                  <a:pt x="460684" y="3666075"/>
                </a:lnTo>
                <a:lnTo>
                  <a:pt x="451780" y="3674815"/>
                </a:lnTo>
                <a:cubicBezTo>
                  <a:pt x="443872" y="3682789"/>
                  <a:pt x="436960" y="3689850"/>
                  <a:pt x="433226" y="3693406"/>
                </a:cubicBezTo>
                <a:cubicBezTo>
                  <a:pt x="427054" y="3695875"/>
                  <a:pt x="425480" y="3694444"/>
                  <a:pt x="424336" y="3692839"/>
                </a:cubicBezTo>
                <a:lnTo>
                  <a:pt x="419756" y="3691673"/>
                </a:lnTo>
                <a:lnTo>
                  <a:pt x="389384" y="3735584"/>
                </a:lnTo>
                <a:cubicBezTo>
                  <a:pt x="359642" y="3787742"/>
                  <a:pt x="340387" y="3847048"/>
                  <a:pt x="313640" y="3893096"/>
                </a:cubicBezTo>
                <a:cubicBezTo>
                  <a:pt x="219712" y="4111244"/>
                  <a:pt x="122485" y="4337373"/>
                  <a:pt x="25130" y="4561975"/>
                </a:cubicBezTo>
                <a:lnTo>
                  <a:pt x="24182" y="4564138"/>
                </a:lnTo>
                <a:lnTo>
                  <a:pt x="24133" y="4563925"/>
                </a:lnTo>
                <a:cubicBezTo>
                  <a:pt x="-6633" y="4487584"/>
                  <a:pt x="35793" y="4414592"/>
                  <a:pt x="73060" y="4317999"/>
                </a:cubicBezTo>
                <a:cubicBezTo>
                  <a:pt x="147276" y="4125950"/>
                  <a:pt x="236591" y="3922149"/>
                  <a:pt x="331426" y="3734668"/>
                </a:cubicBezTo>
                <a:cubicBezTo>
                  <a:pt x="383836" y="3620178"/>
                  <a:pt x="419752" y="3492438"/>
                  <a:pt x="484443" y="3412168"/>
                </a:cubicBezTo>
                <a:cubicBezTo>
                  <a:pt x="503754" y="3379445"/>
                  <a:pt x="541440" y="3359273"/>
                  <a:pt x="570117" y="3329183"/>
                </a:cubicBezTo>
                <a:cubicBezTo>
                  <a:pt x="625760" y="3245141"/>
                  <a:pt x="666878" y="3134860"/>
                  <a:pt x="724806" y="3036692"/>
                </a:cubicBezTo>
                <a:cubicBezTo>
                  <a:pt x="776748" y="2944836"/>
                  <a:pt x="827870" y="2846908"/>
                  <a:pt x="879965" y="2750020"/>
                </a:cubicBezTo>
                <a:lnTo>
                  <a:pt x="987872" y="2562052"/>
                </a:lnTo>
                <a:lnTo>
                  <a:pt x="1741155" y="1657262"/>
                </a:lnTo>
                <a:lnTo>
                  <a:pt x="2166704" y="1178058"/>
                </a:lnTo>
                <a:lnTo>
                  <a:pt x="2351309" y="963595"/>
                </a:lnTo>
                <a:lnTo>
                  <a:pt x="2442414" y="801234"/>
                </a:lnTo>
                <a:lnTo>
                  <a:pt x="2387268" y="906288"/>
                </a:lnTo>
                <a:lnTo>
                  <a:pt x="2371646" y="939967"/>
                </a:lnTo>
                <a:lnTo>
                  <a:pt x="2440327" y="860178"/>
                </a:lnTo>
                <a:lnTo>
                  <a:pt x="2468049" y="807833"/>
                </a:lnTo>
                <a:cubicBezTo>
                  <a:pt x="2483995" y="779376"/>
                  <a:pt x="2499866" y="752546"/>
                  <a:pt x="2515766" y="726625"/>
                </a:cubicBezTo>
                <a:lnTo>
                  <a:pt x="2551333" y="670363"/>
                </a:lnTo>
                <a:lnTo>
                  <a:pt x="2549070" y="676254"/>
                </a:lnTo>
                <a:cubicBezTo>
                  <a:pt x="2542913" y="689824"/>
                  <a:pt x="2534166" y="706403"/>
                  <a:pt x="2527193" y="721806"/>
                </a:cubicBezTo>
                <a:lnTo>
                  <a:pt x="2525388" y="726373"/>
                </a:lnTo>
                <a:lnTo>
                  <a:pt x="2511020" y="749130"/>
                </a:lnTo>
                <a:cubicBezTo>
                  <a:pt x="2495609" y="774564"/>
                  <a:pt x="2481039" y="799843"/>
                  <a:pt x="2467828" y="824621"/>
                </a:cubicBezTo>
                <a:lnTo>
                  <a:pt x="2463791" y="832919"/>
                </a:lnTo>
                <a:lnTo>
                  <a:pt x="2524274" y="762652"/>
                </a:lnTo>
                <a:lnTo>
                  <a:pt x="2583553" y="692404"/>
                </a:lnTo>
                <a:lnTo>
                  <a:pt x="2570313" y="720443"/>
                </a:lnTo>
                <a:lnTo>
                  <a:pt x="2637408" y="608417"/>
                </a:lnTo>
                <a:cubicBezTo>
                  <a:pt x="2652600" y="587084"/>
                  <a:pt x="2669631" y="568740"/>
                  <a:pt x="2681053" y="548133"/>
                </a:cubicBezTo>
                <a:lnTo>
                  <a:pt x="2688941" y="529803"/>
                </a:lnTo>
                <a:lnTo>
                  <a:pt x="2689955" y="529804"/>
                </a:lnTo>
                <a:cubicBezTo>
                  <a:pt x="2690963" y="529184"/>
                  <a:pt x="2691222" y="528026"/>
                  <a:pt x="2690330" y="526577"/>
                </a:cubicBezTo>
                <a:lnTo>
                  <a:pt x="2688941" y="529803"/>
                </a:lnTo>
                <a:lnTo>
                  <a:pt x="2685094" y="529798"/>
                </a:lnTo>
                <a:cubicBezTo>
                  <a:pt x="2700218" y="503843"/>
                  <a:pt x="2715977" y="473502"/>
                  <a:pt x="2714194" y="470603"/>
                </a:cubicBezTo>
                <a:cubicBezTo>
                  <a:pt x="2715977" y="473502"/>
                  <a:pt x="2703491" y="481182"/>
                  <a:pt x="2703491" y="481182"/>
                </a:cubicBezTo>
                <a:cubicBezTo>
                  <a:pt x="2696241" y="485642"/>
                  <a:pt x="2699924" y="475384"/>
                  <a:pt x="2689855" y="481578"/>
                </a:cubicBezTo>
                <a:cubicBezTo>
                  <a:pt x="2684389" y="488937"/>
                  <a:pt x="2669897" y="510505"/>
                  <a:pt x="2658560" y="525470"/>
                </a:cubicBezTo>
                <a:cubicBezTo>
                  <a:pt x="2642728" y="548696"/>
                  <a:pt x="2626193" y="572811"/>
                  <a:pt x="2609474" y="597468"/>
                </a:cubicBezTo>
                <a:lnTo>
                  <a:pt x="2567533" y="660325"/>
                </a:lnTo>
                <a:lnTo>
                  <a:pt x="2576427" y="643672"/>
                </a:lnTo>
                <a:cubicBezTo>
                  <a:pt x="2593898" y="615441"/>
                  <a:pt x="2612564" y="588474"/>
                  <a:pt x="2630998" y="562483"/>
                </a:cubicBezTo>
                <a:cubicBezTo>
                  <a:pt x="2668161" y="510983"/>
                  <a:pt x="2702095" y="448816"/>
                  <a:pt x="2739997" y="392200"/>
                </a:cubicBezTo>
                <a:cubicBezTo>
                  <a:pt x="2761311" y="362771"/>
                  <a:pt x="2781603" y="332806"/>
                  <a:pt x="2801435" y="304123"/>
                </a:cubicBezTo>
                <a:cubicBezTo>
                  <a:pt x="2821265" y="275440"/>
                  <a:pt x="2840637" y="248040"/>
                  <a:pt x="2860111" y="223740"/>
                </a:cubicBezTo>
                <a:cubicBezTo>
                  <a:pt x="2841533" y="255814"/>
                  <a:pt x="2818227" y="290131"/>
                  <a:pt x="2795450" y="320794"/>
                </a:cubicBezTo>
                <a:lnTo>
                  <a:pt x="2774857" y="354106"/>
                </a:lnTo>
                <a:cubicBezTo>
                  <a:pt x="2778722" y="360388"/>
                  <a:pt x="2798046" y="335846"/>
                  <a:pt x="2801097" y="329974"/>
                </a:cubicBezTo>
                <a:cubicBezTo>
                  <a:pt x="2852119" y="261292"/>
                  <a:pt x="2901176" y="173170"/>
                  <a:pt x="2952208" y="117138"/>
                </a:cubicBezTo>
                <a:cubicBezTo>
                  <a:pt x="2917641" y="183691"/>
                  <a:pt x="2857989" y="253685"/>
                  <a:pt x="2818820" y="319072"/>
                </a:cubicBezTo>
                <a:cubicBezTo>
                  <a:pt x="2830492" y="299239"/>
                  <a:pt x="2807482" y="334039"/>
                  <a:pt x="2811980" y="335935"/>
                </a:cubicBezTo>
                <a:cubicBezTo>
                  <a:pt x="2820380" y="338760"/>
                  <a:pt x="2820602" y="321972"/>
                  <a:pt x="2820602" y="321972"/>
                </a:cubicBezTo>
                <a:cubicBezTo>
                  <a:pt x="2847638" y="284695"/>
                  <a:pt x="2873264" y="248284"/>
                  <a:pt x="2898682" y="213003"/>
                </a:cubicBezTo>
                <a:lnTo>
                  <a:pt x="2950338" y="144284"/>
                </a:lnTo>
                <a:lnTo>
                  <a:pt x="2946078" y="155853"/>
                </a:lnTo>
                <a:lnTo>
                  <a:pt x="2945943" y="156379"/>
                </a:lnTo>
                <a:lnTo>
                  <a:pt x="2943879" y="159559"/>
                </a:lnTo>
                <a:cubicBezTo>
                  <a:pt x="2938010" y="167165"/>
                  <a:pt x="2907753" y="206424"/>
                  <a:pt x="2909536" y="209323"/>
                </a:cubicBezTo>
                <a:cubicBezTo>
                  <a:pt x="2915184" y="218505"/>
                  <a:pt x="2943657" y="176347"/>
                  <a:pt x="2938824" y="179320"/>
                </a:cubicBezTo>
                <a:lnTo>
                  <a:pt x="2941207" y="175712"/>
                </a:lnTo>
                <a:lnTo>
                  <a:pt x="2944018" y="181438"/>
                </a:lnTo>
                <a:cubicBezTo>
                  <a:pt x="2945807" y="179761"/>
                  <a:pt x="2948260" y="174949"/>
                  <a:pt x="2950956" y="168682"/>
                </a:cubicBezTo>
                <a:lnTo>
                  <a:pt x="2957318" y="152402"/>
                </a:lnTo>
                <a:lnTo>
                  <a:pt x="2964651" y="142786"/>
                </a:lnTo>
                <a:cubicBezTo>
                  <a:pt x="2973686" y="141225"/>
                  <a:pt x="2947858" y="177760"/>
                  <a:pt x="2947858" y="177760"/>
                </a:cubicBezTo>
                <a:cubicBezTo>
                  <a:pt x="2897641" y="245945"/>
                  <a:pt x="2856689" y="308434"/>
                  <a:pt x="2816475" y="365806"/>
                </a:cubicBezTo>
                <a:cubicBezTo>
                  <a:pt x="2813425" y="371678"/>
                  <a:pt x="2763438" y="435726"/>
                  <a:pt x="2771503" y="443421"/>
                </a:cubicBezTo>
                <a:cubicBezTo>
                  <a:pt x="2777487" y="447734"/>
                  <a:pt x="2806999" y="400942"/>
                  <a:pt x="2779492" y="433846"/>
                </a:cubicBezTo>
                <a:cubicBezTo>
                  <a:pt x="2819072" y="380859"/>
                  <a:pt x="2851000" y="332581"/>
                  <a:pt x="2887866" y="280598"/>
                </a:cubicBezTo>
                <a:cubicBezTo>
                  <a:pt x="2890283" y="279111"/>
                  <a:pt x="2921166" y="222817"/>
                  <a:pt x="2928186" y="222495"/>
                </a:cubicBezTo>
                <a:cubicBezTo>
                  <a:pt x="2938668" y="228704"/>
                  <a:pt x="2909271" y="259440"/>
                  <a:pt x="2909271" y="259440"/>
                </a:cubicBezTo>
                <a:cubicBezTo>
                  <a:pt x="2862853" y="329287"/>
                  <a:pt x="2838808" y="368719"/>
                  <a:pt x="2793022" y="434182"/>
                </a:cubicBezTo>
                <a:cubicBezTo>
                  <a:pt x="2789973" y="440054"/>
                  <a:pt x="2744523" y="500645"/>
                  <a:pt x="2750803" y="505441"/>
                </a:cubicBezTo>
                <a:cubicBezTo>
                  <a:pt x="2757823" y="505120"/>
                  <a:pt x="2785887" y="450559"/>
                  <a:pt x="2782836" y="456432"/>
                </a:cubicBezTo>
                <a:cubicBezTo>
                  <a:pt x="2796589" y="439979"/>
                  <a:pt x="2803092" y="427988"/>
                  <a:pt x="2819367" y="409318"/>
                </a:cubicBezTo>
                <a:cubicBezTo>
                  <a:pt x="2805392" y="442558"/>
                  <a:pt x="2779048" y="467421"/>
                  <a:pt x="2763290" y="497761"/>
                </a:cubicBezTo>
                <a:cubicBezTo>
                  <a:pt x="2757823" y="505120"/>
                  <a:pt x="2758234" y="517522"/>
                  <a:pt x="2751732" y="529514"/>
                </a:cubicBezTo>
                <a:lnTo>
                  <a:pt x="2738879" y="552498"/>
                </a:lnTo>
                <a:lnTo>
                  <a:pt x="2746772" y="550568"/>
                </a:lnTo>
                <a:lnTo>
                  <a:pt x="2748946" y="554394"/>
                </a:lnTo>
                <a:lnTo>
                  <a:pt x="2773913" y="515370"/>
                </a:lnTo>
                <a:lnTo>
                  <a:pt x="2827311" y="439914"/>
                </a:lnTo>
                <a:lnTo>
                  <a:pt x="2841989" y="396590"/>
                </a:lnTo>
                <a:lnTo>
                  <a:pt x="2851854" y="374451"/>
                </a:lnTo>
                <a:lnTo>
                  <a:pt x="2862071" y="362343"/>
                </a:lnTo>
                <a:lnTo>
                  <a:pt x="2899718" y="312500"/>
                </a:lnTo>
                <a:lnTo>
                  <a:pt x="2891707" y="342330"/>
                </a:lnTo>
                <a:lnTo>
                  <a:pt x="2892362" y="340758"/>
                </a:lnTo>
                <a:cubicBezTo>
                  <a:pt x="2894272" y="337944"/>
                  <a:pt x="2896614" y="335661"/>
                  <a:pt x="2898189" y="336191"/>
                </a:cubicBezTo>
                <a:cubicBezTo>
                  <a:pt x="2898189" y="336191"/>
                  <a:pt x="2896817" y="345693"/>
                  <a:pt x="2891984" y="348667"/>
                </a:cubicBezTo>
                <a:lnTo>
                  <a:pt x="2890035" y="348556"/>
                </a:lnTo>
                <a:lnTo>
                  <a:pt x="2888957" y="352570"/>
                </a:lnTo>
                <a:lnTo>
                  <a:pt x="2860636" y="394213"/>
                </a:lnTo>
                <a:lnTo>
                  <a:pt x="2838042" y="427437"/>
                </a:lnTo>
                <a:lnTo>
                  <a:pt x="2818240" y="462191"/>
                </a:lnTo>
                <a:cubicBezTo>
                  <a:pt x="2799035" y="491863"/>
                  <a:pt x="2778744" y="517457"/>
                  <a:pt x="2760042" y="546819"/>
                </a:cubicBezTo>
                <a:lnTo>
                  <a:pt x="2751403" y="562402"/>
                </a:lnTo>
                <a:lnTo>
                  <a:pt x="2749741" y="577428"/>
                </a:lnTo>
                <a:lnTo>
                  <a:pt x="2739777" y="606061"/>
                </a:lnTo>
                <a:lnTo>
                  <a:pt x="2799864" y="513561"/>
                </a:lnTo>
                <a:lnTo>
                  <a:pt x="2805450" y="505354"/>
                </a:lnTo>
                <a:lnTo>
                  <a:pt x="2809054" y="493796"/>
                </a:lnTo>
                <a:lnTo>
                  <a:pt x="2816027" y="473219"/>
                </a:lnTo>
                <a:lnTo>
                  <a:pt x="2827370" y="462249"/>
                </a:lnTo>
                <a:lnTo>
                  <a:pt x="2862947" y="420871"/>
                </a:lnTo>
                <a:lnTo>
                  <a:pt x="2868867" y="412173"/>
                </a:lnTo>
                <a:cubicBezTo>
                  <a:pt x="2880309" y="396476"/>
                  <a:pt x="2910635" y="361838"/>
                  <a:pt x="2889006" y="399786"/>
                </a:cubicBezTo>
                <a:lnTo>
                  <a:pt x="2862324" y="445236"/>
                </a:lnTo>
                <a:lnTo>
                  <a:pt x="2852769" y="478840"/>
                </a:lnTo>
                <a:lnTo>
                  <a:pt x="2869132" y="453555"/>
                </a:lnTo>
                <a:lnTo>
                  <a:pt x="2899989" y="405792"/>
                </a:lnTo>
                <a:lnTo>
                  <a:pt x="2894697" y="431238"/>
                </a:lnTo>
                <a:cubicBezTo>
                  <a:pt x="2895667" y="467538"/>
                  <a:pt x="2909341" y="426171"/>
                  <a:pt x="2916287" y="398781"/>
                </a:cubicBezTo>
                <a:lnTo>
                  <a:pt x="2928362" y="363410"/>
                </a:lnTo>
                <a:lnTo>
                  <a:pt x="2942857" y="342018"/>
                </a:lnTo>
                <a:lnTo>
                  <a:pt x="2944595" y="339432"/>
                </a:lnTo>
                <a:lnTo>
                  <a:pt x="2940613" y="353877"/>
                </a:lnTo>
                <a:cubicBezTo>
                  <a:pt x="2935339" y="373355"/>
                  <a:pt x="2929781" y="392536"/>
                  <a:pt x="2922841" y="410305"/>
                </a:cubicBezTo>
                <a:cubicBezTo>
                  <a:pt x="2909533" y="451243"/>
                  <a:pt x="2886071" y="497029"/>
                  <a:pt x="2875524" y="540794"/>
                </a:cubicBezTo>
                <a:cubicBezTo>
                  <a:pt x="2873886" y="546639"/>
                  <a:pt x="2872835" y="550816"/>
                  <a:pt x="2872268" y="553603"/>
                </a:cubicBezTo>
                <a:lnTo>
                  <a:pt x="2872142" y="555234"/>
                </a:lnTo>
                <a:lnTo>
                  <a:pt x="2875071" y="549956"/>
                </a:lnTo>
                <a:lnTo>
                  <a:pt x="2876893" y="549752"/>
                </a:lnTo>
                <a:lnTo>
                  <a:pt x="2877538" y="548673"/>
                </a:lnTo>
                <a:cubicBezTo>
                  <a:pt x="2883274" y="536493"/>
                  <a:pt x="2891919" y="515455"/>
                  <a:pt x="2897004" y="503409"/>
                </a:cubicBezTo>
                <a:cubicBezTo>
                  <a:pt x="2907171" y="479317"/>
                  <a:pt x="2919433" y="451751"/>
                  <a:pt x="2921415" y="443350"/>
                </a:cubicBezTo>
                <a:cubicBezTo>
                  <a:pt x="2925795" y="438204"/>
                  <a:pt x="2934916" y="427484"/>
                  <a:pt x="2937105" y="424911"/>
                </a:cubicBezTo>
                <a:cubicBezTo>
                  <a:pt x="2940912" y="414365"/>
                  <a:pt x="2940705" y="408537"/>
                  <a:pt x="2941863" y="400093"/>
                </a:cubicBezTo>
                <a:cubicBezTo>
                  <a:pt x="2944052" y="397521"/>
                  <a:pt x="2954206" y="392671"/>
                  <a:pt x="2957918" y="381227"/>
                </a:cubicBezTo>
                <a:cubicBezTo>
                  <a:pt x="2961726" y="370681"/>
                  <a:pt x="2965911" y="340463"/>
                  <a:pt x="2977016" y="321342"/>
                </a:cubicBezTo>
                <a:cubicBezTo>
                  <a:pt x="2994116" y="289102"/>
                  <a:pt x="2979397" y="343840"/>
                  <a:pt x="2975226" y="354815"/>
                </a:cubicBezTo>
                <a:cubicBezTo>
                  <a:pt x="2972087" y="371660"/>
                  <a:pt x="2963901" y="387351"/>
                  <a:pt x="2961917" y="395753"/>
                </a:cubicBezTo>
                <a:cubicBezTo>
                  <a:pt x="2962489" y="401151"/>
                  <a:pt x="2968472" y="407277"/>
                  <a:pt x="2966854" y="415249"/>
                </a:cubicBezTo>
                <a:cubicBezTo>
                  <a:pt x="2966768" y="428000"/>
                  <a:pt x="2959217" y="447752"/>
                  <a:pt x="2949954" y="468757"/>
                </a:cubicBezTo>
                <a:lnTo>
                  <a:pt x="2922866" y="529581"/>
                </a:lnTo>
                <a:lnTo>
                  <a:pt x="2923309" y="528192"/>
                </a:lnTo>
                <a:lnTo>
                  <a:pt x="2924420" y="524876"/>
                </a:lnTo>
                <a:cubicBezTo>
                  <a:pt x="2924614" y="524262"/>
                  <a:pt x="2924484" y="524587"/>
                  <a:pt x="2924136" y="525598"/>
                </a:cubicBezTo>
                <a:lnTo>
                  <a:pt x="2923309" y="528192"/>
                </a:lnTo>
                <a:lnTo>
                  <a:pt x="2922773" y="529794"/>
                </a:lnTo>
                <a:lnTo>
                  <a:pt x="2922866" y="529581"/>
                </a:lnTo>
                <a:lnTo>
                  <a:pt x="2920238" y="537830"/>
                </a:lnTo>
                <a:cubicBezTo>
                  <a:pt x="2916983" y="548740"/>
                  <a:pt x="2913509" y="562435"/>
                  <a:pt x="2916397" y="562584"/>
                </a:cubicBezTo>
                <a:cubicBezTo>
                  <a:pt x="2924108" y="565664"/>
                  <a:pt x="2931895" y="519073"/>
                  <a:pt x="2931895" y="519073"/>
                </a:cubicBezTo>
                <a:cubicBezTo>
                  <a:pt x="2952135" y="469988"/>
                  <a:pt x="2965444" y="429051"/>
                  <a:pt x="2983129" y="382967"/>
                </a:cubicBezTo>
                <a:cubicBezTo>
                  <a:pt x="2987301" y="371993"/>
                  <a:pt x="2996423" y="361272"/>
                  <a:pt x="3004974" y="345153"/>
                </a:cubicBezTo>
                <a:cubicBezTo>
                  <a:pt x="3012953" y="323634"/>
                  <a:pt x="3011350" y="312363"/>
                  <a:pt x="3023232" y="304469"/>
                </a:cubicBezTo>
                <a:cubicBezTo>
                  <a:pt x="3033385" y="299621"/>
                  <a:pt x="3041669" y="308102"/>
                  <a:pt x="3046048" y="302956"/>
                </a:cubicBezTo>
                <a:cubicBezTo>
                  <a:pt x="3057359" y="289663"/>
                  <a:pt x="3069317" y="232097"/>
                  <a:pt x="3076836" y="210106"/>
                </a:cubicBezTo>
                <a:lnTo>
                  <a:pt x="3088768" y="174412"/>
                </a:lnTo>
                <a:lnTo>
                  <a:pt x="3092256" y="171529"/>
                </a:lnTo>
                <a:lnTo>
                  <a:pt x="3101497" y="162354"/>
                </a:lnTo>
                <a:lnTo>
                  <a:pt x="3098034" y="173937"/>
                </a:lnTo>
                <a:cubicBezTo>
                  <a:pt x="3081014" y="229229"/>
                  <a:pt x="3063530" y="285951"/>
                  <a:pt x="3045862" y="347699"/>
                </a:cubicBezTo>
                <a:lnTo>
                  <a:pt x="3041256" y="362531"/>
                </a:lnTo>
                <a:lnTo>
                  <a:pt x="3043502" y="361922"/>
                </a:lnTo>
                <a:cubicBezTo>
                  <a:pt x="3064712" y="371359"/>
                  <a:pt x="3028112" y="436804"/>
                  <a:pt x="3008485" y="468936"/>
                </a:cubicBezTo>
                <a:lnTo>
                  <a:pt x="3007012" y="471291"/>
                </a:lnTo>
                <a:lnTo>
                  <a:pt x="3006496" y="473118"/>
                </a:lnTo>
                <a:cubicBezTo>
                  <a:pt x="3004207" y="482205"/>
                  <a:pt x="3004950" y="483943"/>
                  <a:pt x="3012617" y="467721"/>
                </a:cubicBezTo>
                <a:cubicBezTo>
                  <a:pt x="3031700" y="427081"/>
                  <a:pt x="3007859" y="492539"/>
                  <a:pt x="3006241" y="500512"/>
                </a:cubicBezTo>
                <a:cubicBezTo>
                  <a:pt x="3006448" y="506341"/>
                  <a:pt x="3011383" y="525838"/>
                  <a:pt x="3016334" y="526091"/>
                </a:cubicBezTo>
                <a:cubicBezTo>
                  <a:pt x="3018524" y="523519"/>
                  <a:pt x="3049312" y="430670"/>
                  <a:pt x="3053484" y="419695"/>
                </a:cubicBezTo>
                <a:cubicBezTo>
                  <a:pt x="3065841" y="393030"/>
                  <a:pt x="3075914" y="368038"/>
                  <a:pt x="3086653" y="349345"/>
                </a:cubicBezTo>
                <a:cubicBezTo>
                  <a:pt x="3088842" y="346773"/>
                  <a:pt x="3098536" y="341452"/>
                  <a:pt x="3100725" y="338879"/>
                </a:cubicBezTo>
                <a:cubicBezTo>
                  <a:pt x="3118398" y="312039"/>
                  <a:pt x="3116869" y="251096"/>
                  <a:pt x="3127802" y="257475"/>
                </a:cubicBezTo>
                <a:cubicBezTo>
                  <a:pt x="3127802" y="257475"/>
                  <a:pt x="3126756" y="270847"/>
                  <a:pt x="3127899" y="281647"/>
                </a:cubicBezTo>
                <a:lnTo>
                  <a:pt x="3126595" y="279945"/>
                </a:lnTo>
                <a:lnTo>
                  <a:pt x="3127327" y="276247"/>
                </a:lnTo>
                <a:cubicBezTo>
                  <a:pt x="3126232" y="277534"/>
                  <a:pt x="3125685" y="278177"/>
                  <a:pt x="3125757" y="278852"/>
                </a:cubicBezTo>
                <a:lnTo>
                  <a:pt x="3126595" y="279945"/>
                </a:lnTo>
                <a:lnTo>
                  <a:pt x="3125249" y="286745"/>
                </a:lnTo>
                <a:lnTo>
                  <a:pt x="3123170" y="290746"/>
                </a:lnTo>
                <a:cubicBezTo>
                  <a:pt x="3122288" y="293554"/>
                  <a:pt x="3121998" y="295666"/>
                  <a:pt x="3121998" y="295666"/>
                </a:cubicBezTo>
                <a:cubicBezTo>
                  <a:pt x="3121998" y="295666"/>
                  <a:pt x="3124069" y="297785"/>
                  <a:pt x="3125949" y="301015"/>
                </a:cubicBezTo>
                <a:lnTo>
                  <a:pt x="3127634" y="308209"/>
                </a:lnTo>
                <a:lnTo>
                  <a:pt x="3155900" y="249228"/>
                </a:lnTo>
                <a:cubicBezTo>
                  <a:pt x="3150706" y="265814"/>
                  <a:pt x="3144421" y="283500"/>
                  <a:pt x="3137401" y="302016"/>
                </a:cubicBezTo>
                <a:lnTo>
                  <a:pt x="3119610" y="346907"/>
                </a:lnTo>
                <a:lnTo>
                  <a:pt x="3117350" y="353493"/>
                </a:lnTo>
                <a:cubicBezTo>
                  <a:pt x="3111684" y="368755"/>
                  <a:pt x="3105671" y="383663"/>
                  <a:pt x="3103872" y="391849"/>
                </a:cubicBezTo>
                <a:cubicBezTo>
                  <a:pt x="3101682" y="394422"/>
                  <a:pt x="3107664" y="400547"/>
                  <a:pt x="3108237" y="405947"/>
                </a:cubicBezTo>
                <a:cubicBezTo>
                  <a:pt x="3107969" y="430547"/>
                  <a:pt x="3084395" y="471405"/>
                  <a:pt x="3077448" y="498796"/>
                </a:cubicBezTo>
                <a:cubicBezTo>
                  <a:pt x="3066916" y="523317"/>
                  <a:pt x="3052003" y="552985"/>
                  <a:pt x="3041250" y="590919"/>
                </a:cubicBezTo>
                <a:cubicBezTo>
                  <a:pt x="3041250" y="590919"/>
                  <a:pt x="3039267" y="599321"/>
                  <a:pt x="3042488" y="602619"/>
                </a:cubicBezTo>
                <a:cubicBezTo>
                  <a:pt x="3048716" y="601372"/>
                  <a:pt x="3056203" y="582961"/>
                  <a:pt x="3062929" y="563166"/>
                </a:cubicBezTo>
                <a:lnTo>
                  <a:pt x="3067008" y="550505"/>
                </a:lnTo>
                <a:lnTo>
                  <a:pt x="3064565" y="554165"/>
                </a:lnTo>
                <a:lnTo>
                  <a:pt x="3067750" y="548203"/>
                </a:lnTo>
                <a:lnTo>
                  <a:pt x="3072193" y="534413"/>
                </a:lnTo>
                <a:cubicBezTo>
                  <a:pt x="3074921" y="525798"/>
                  <a:pt x="3077208" y="518811"/>
                  <a:pt x="3078798" y="515424"/>
                </a:cubicBezTo>
                <a:cubicBezTo>
                  <a:pt x="3110485" y="440746"/>
                  <a:pt x="3137446" y="365042"/>
                  <a:pt x="3162605" y="288294"/>
                </a:cubicBezTo>
                <a:lnTo>
                  <a:pt x="3199520" y="170257"/>
                </a:lnTo>
                <a:lnTo>
                  <a:pt x="3205438" y="163853"/>
                </a:lnTo>
                <a:lnTo>
                  <a:pt x="3218389" y="148045"/>
                </a:lnTo>
                <a:lnTo>
                  <a:pt x="3209267" y="186023"/>
                </a:lnTo>
                <a:cubicBezTo>
                  <a:pt x="3200146" y="196743"/>
                  <a:pt x="3196435" y="208188"/>
                  <a:pt x="3199767" y="216416"/>
                </a:cubicBezTo>
                <a:cubicBezTo>
                  <a:pt x="3199767" y="216416"/>
                  <a:pt x="3206320" y="227940"/>
                  <a:pt x="3199767" y="216416"/>
                </a:cubicBezTo>
                <a:cubicBezTo>
                  <a:pt x="3206700" y="208268"/>
                  <a:pt x="3210506" y="197722"/>
                  <a:pt x="3209267" y="186023"/>
                </a:cubicBezTo>
                <a:lnTo>
                  <a:pt x="3223401" y="151054"/>
                </a:lnTo>
                <a:lnTo>
                  <a:pt x="3231006" y="156119"/>
                </a:lnTo>
                <a:cubicBezTo>
                  <a:pt x="3228187" y="157853"/>
                  <a:pt x="3225772" y="159338"/>
                  <a:pt x="3225772" y="159338"/>
                </a:cubicBezTo>
                <a:cubicBezTo>
                  <a:pt x="3234870" y="162401"/>
                  <a:pt x="3233087" y="159501"/>
                  <a:pt x="3231006" y="156119"/>
                </a:cubicBezTo>
                <a:lnTo>
                  <a:pt x="3238523" y="145403"/>
                </a:lnTo>
                <a:lnTo>
                  <a:pt x="3228929" y="180829"/>
                </a:lnTo>
                <a:lnTo>
                  <a:pt x="3224262" y="191270"/>
                </a:lnTo>
                <a:cubicBezTo>
                  <a:pt x="3222589" y="194557"/>
                  <a:pt x="3221342" y="196364"/>
                  <a:pt x="3220896" y="195640"/>
                </a:cubicBezTo>
                <a:lnTo>
                  <a:pt x="3224796" y="196094"/>
                </a:lnTo>
                <a:lnTo>
                  <a:pt x="3211958" y="243493"/>
                </a:lnTo>
                <a:lnTo>
                  <a:pt x="3204132" y="255936"/>
                </a:lnTo>
                <a:cubicBezTo>
                  <a:pt x="3199018" y="263754"/>
                  <a:pt x="3192995" y="272579"/>
                  <a:pt x="3185071" y="283614"/>
                </a:cubicBezTo>
                <a:cubicBezTo>
                  <a:pt x="3182022" y="289486"/>
                  <a:pt x="3147907" y="335114"/>
                  <a:pt x="3166262" y="319827"/>
                </a:cubicBezTo>
                <a:cubicBezTo>
                  <a:pt x="3179383" y="307761"/>
                  <a:pt x="3198594" y="271300"/>
                  <a:pt x="3206476" y="262455"/>
                </a:cubicBezTo>
                <a:lnTo>
                  <a:pt x="3206985" y="261863"/>
                </a:lnTo>
                <a:lnTo>
                  <a:pt x="3203485" y="274785"/>
                </a:lnTo>
                <a:cubicBezTo>
                  <a:pt x="3194841" y="313277"/>
                  <a:pt x="3180847" y="348696"/>
                  <a:pt x="3167197" y="384470"/>
                </a:cubicBezTo>
                <a:lnTo>
                  <a:pt x="3157821" y="410599"/>
                </a:lnTo>
                <a:lnTo>
                  <a:pt x="3182252" y="373100"/>
                </a:lnTo>
                <a:cubicBezTo>
                  <a:pt x="3200119" y="344044"/>
                  <a:pt x="3218078" y="314348"/>
                  <a:pt x="3237029" y="286040"/>
                </a:cubicBezTo>
                <a:cubicBezTo>
                  <a:pt x="3258344" y="256611"/>
                  <a:pt x="3278636" y="226646"/>
                  <a:pt x="3298468" y="197964"/>
                </a:cubicBezTo>
                <a:cubicBezTo>
                  <a:pt x="3318298" y="169280"/>
                  <a:pt x="3337669" y="141879"/>
                  <a:pt x="3357143" y="117580"/>
                </a:cubicBezTo>
                <a:cubicBezTo>
                  <a:pt x="3338565" y="149654"/>
                  <a:pt x="3315259" y="183971"/>
                  <a:pt x="3292482" y="214633"/>
                </a:cubicBezTo>
                <a:lnTo>
                  <a:pt x="3271890" y="247946"/>
                </a:lnTo>
                <a:cubicBezTo>
                  <a:pt x="3275754" y="254228"/>
                  <a:pt x="3295079" y="229686"/>
                  <a:pt x="3298129" y="223814"/>
                </a:cubicBezTo>
                <a:cubicBezTo>
                  <a:pt x="3349151" y="155132"/>
                  <a:pt x="3398208" y="67011"/>
                  <a:pt x="3449240" y="10978"/>
                </a:cubicBezTo>
                <a:close/>
                <a:moveTo>
                  <a:pt x="3448002" y="6681"/>
                </a:moveTo>
                <a:cubicBezTo>
                  <a:pt x="3447590" y="5248"/>
                  <a:pt x="3449240" y="10978"/>
                  <a:pt x="3449240" y="10978"/>
                </a:cubicBezTo>
                <a:cubicBezTo>
                  <a:pt x="3448507" y="8432"/>
                  <a:pt x="3448139" y="7159"/>
                  <a:pt x="3448002" y="6681"/>
                </a:cubicBezTo>
                <a:close/>
                <a:moveTo>
                  <a:pt x="3472542" y="4637"/>
                </a:moveTo>
                <a:lnTo>
                  <a:pt x="3465432" y="15597"/>
                </a:lnTo>
                <a:lnTo>
                  <a:pt x="3466279" y="12969"/>
                </a:lnTo>
                <a:close/>
                <a:moveTo>
                  <a:pt x="3471475" y="236"/>
                </a:moveTo>
                <a:cubicBezTo>
                  <a:pt x="3471593" y="725"/>
                  <a:pt x="3471910" y="2028"/>
                  <a:pt x="3472542" y="4637"/>
                </a:cubicBezTo>
                <a:cubicBezTo>
                  <a:pt x="3472542" y="4637"/>
                  <a:pt x="3471118" y="-1231"/>
                  <a:pt x="3471475" y="236"/>
                </a:cubicBez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3383108621"/>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219_Custom Layout">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961713" y="692026"/>
            <a:ext cx="10408605" cy="3183477"/>
          </a:xfrm>
          <a:custGeom>
            <a:avLst/>
            <a:gdLst>
              <a:gd name="connsiteX0" fmla="*/ 5219275 w 10408605"/>
              <a:gd name="connsiteY0" fmla="*/ 3161423 h 3183477"/>
              <a:gd name="connsiteX1" fmla="*/ 5206002 w 10408605"/>
              <a:gd name="connsiteY1" fmla="*/ 3163398 h 3183477"/>
              <a:gd name="connsiteX2" fmla="*/ 5204303 w 10408605"/>
              <a:gd name="connsiteY2" fmla="*/ 3162554 h 3183477"/>
              <a:gd name="connsiteX3" fmla="*/ 5202602 w 10408605"/>
              <a:gd name="connsiteY3" fmla="*/ 3163399 h 3183477"/>
              <a:gd name="connsiteX4" fmla="*/ 5189329 w 10408605"/>
              <a:gd name="connsiteY4" fmla="*/ 3161424 h 3183477"/>
              <a:gd name="connsiteX5" fmla="*/ 5188339 w 10408605"/>
              <a:gd name="connsiteY5" fmla="*/ 3163344 h 3183477"/>
              <a:gd name="connsiteX6" fmla="*/ 5191996 w 10408605"/>
              <a:gd name="connsiteY6" fmla="*/ 3167041 h 3183477"/>
              <a:gd name="connsiteX7" fmla="*/ 5186665 w 10408605"/>
              <a:gd name="connsiteY7" fmla="*/ 3167909 h 3183477"/>
              <a:gd name="connsiteX8" fmla="*/ 5191245 w 10408605"/>
              <a:gd name="connsiteY8" fmla="*/ 3171561 h 3183477"/>
              <a:gd name="connsiteX9" fmla="*/ 5195618 w 10408605"/>
              <a:gd name="connsiteY9" fmla="*/ 3168419 h 3183477"/>
              <a:gd name="connsiteX10" fmla="*/ 5191996 w 10408605"/>
              <a:gd name="connsiteY10" fmla="*/ 3167041 h 3183477"/>
              <a:gd name="connsiteX11" fmla="*/ 5198998 w 10408605"/>
              <a:gd name="connsiteY11" fmla="*/ 3165219 h 3183477"/>
              <a:gd name="connsiteX12" fmla="*/ 5200678 w 10408605"/>
              <a:gd name="connsiteY12" fmla="*/ 3164782 h 3183477"/>
              <a:gd name="connsiteX13" fmla="*/ 5202602 w 10408605"/>
              <a:gd name="connsiteY13" fmla="*/ 3163399 h 3183477"/>
              <a:gd name="connsiteX14" fmla="*/ 5204300 w 10408605"/>
              <a:gd name="connsiteY14" fmla="*/ 3163841 h 3183477"/>
              <a:gd name="connsiteX15" fmla="*/ 5206002 w 10408605"/>
              <a:gd name="connsiteY15" fmla="*/ 3163398 h 3183477"/>
              <a:gd name="connsiteX16" fmla="*/ 5207930 w 10408605"/>
              <a:gd name="connsiteY16" fmla="*/ 3164784 h 3183477"/>
              <a:gd name="connsiteX17" fmla="*/ 5209606 w 10408605"/>
              <a:gd name="connsiteY17" fmla="*/ 3165220 h 3183477"/>
              <a:gd name="connsiteX18" fmla="*/ 5216608 w 10408605"/>
              <a:gd name="connsiteY18" fmla="*/ 3167042 h 3183477"/>
              <a:gd name="connsiteX19" fmla="*/ 5212989 w 10408605"/>
              <a:gd name="connsiteY19" fmla="*/ 3168419 h 3183477"/>
              <a:gd name="connsiteX20" fmla="*/ 5217359 w 10408605"/>
              <a:gd name="connsiteY20" fmla="*/ 3171560 h 3183477"/>
              <a:gd name="connsiteX21" fmla="*/ 5221937 w 10408605"/>
              <a:gd name="connsiteY21" fmla="*/ 3167909 h 3183477"/>
              <a:gd name="connsiteX22" fmla="*/ 5216608 w 10408605"/>
              <a:gd name="connsiteY22" fmla="*/ 3167042 h 3183477"/>
              <a:gd name="connsiteX23" fmla="*/ 5220267 w 10408605"/>
              <a:gd name="connsiteY23" fmla="*/ 3163344 h 3183477"/>
              <a:gd name="connsiteX24" fmla="*/ 1021421 w 10408605"/>
              <a:gd name="connsiteY24" fmla="*/ 1828660 h 3183477"/>
              <a:gd name="connsiteX25" fmla="*/ 1017573 w 10408605"/>
              <a:gd name="connsiteY25" fmla="*/ 1836683 h 3183477"/>
              <a:gd name="connsiteX26" fmla="*/ 1050031 w 10408605"/>
              <a:gd name="connsiteY26" fmla="*/ 1840100 h 3183477"/>
              <a:gd name="connsiteX27" fmla="*/ 1021421 w 10408605"/>
              <a:gd name="connsiteY27" fmla="*/ 1828660 h 3183477"/>
              <a:gd name="connsiteX28" fmla="*/ 9387184 w 10408605"/>
              <a:gd name="connsiteY28" fmla="*/ 1828659 h 3183477"/>
              <a:gd name="connsiteX29" fmla="*/ 9358574 w 10408605"/>
              <a:gd name="connsiteY29" fmla="*/ 1840099 h 3183477"/>
              <a:gd name="connsiteX30" fmla="*/ 9391030 w 10408605"/>
              <a:gd name="connsiteY30" fmla="*/ 1836682 h 3183477"/>
              <a:gd name="connsiteX31" fmla="*/ 9387184 w 10408605"/>
              <a:gd name="connsiteY31" fmla="*/ 1828659 h 3183477"/>
              <a:gd name="connsiteX32" fmla="*/ 1030851 w 10408605"/>
              <a:gd name="connsiteY32" fmla="*/ 1705336 h 3183477"/>
              <a:gd name="connsiteX33" fmla="*/ 1049124 w 10408605"/>
              <a:gd name="connsiteY33" fmla="*/ 1717859 h 3183477"/>
              <a:gd name="connsiteX34" fmla="*/ 1015032 w 10408605"/>
              <a:gd name="connsiteY34" fmla="*/ 1705791 h 3183477"/>
              <a:gd name="connsiteX35" fmla="*/ 1030851 w 10408605"/>
              <a:gd name="connsiteY35" fmla="*/ 1705336 h 3183477"/>
              <a:gd name="connsiteX36" fmla="*/ 9377753 w 10408605"/>
              <a:gd name="connsiteY36" fmla="*/ 1705335 h 3183477"/>
              <a:gd name="connsiteX37" fmla="*/ 9393572 w 10408605"/>
              <a:gd name="connsiteY37" fmla="*/ 1705789 h 3183477"/>
              <a:gd name="connsiteX38" fmla="*/ 9359479 w 10408605"/>
              <a:gd name="connsiteY38" fmla="*/ 1717857 h 3183477"/>
              <a:gd name="connsiteX39" fmla="*/ 9377753 w 10408605"/>
              <a:gd name="connsiteY39" fmla="*/ 1705335 h 3183477"/>
              <a:gd name="connsiteX40" fmla="*/ 609063 w 10408605"/>
              <a:gd name="connsiteY40" fmla="*/ 1691122 h 3183477"/>
              <a:gd name="connsiteX41" fmla="*/ 662970 w 10408605"/>
              <a:gd name="connsiteY41" fmla="*/ 1710170 h 3183477"/>
              <a:gd name="connsiteX42" fmla="*/ 609063 w 10408605"/>
              <a:gd name="connsiteY42" fmla="*/ 1691122 h 3183477"/>
              <a:gd name="connsiteX43" fmla="*/ 9799542 w 10408605"/>
              <a:gd name="connsiteY43" fmla="*/ 1691120 h 3183477"/>
              <a:gd name="connsiteX44" fmla="*/ 9745635 w 10408605"/>
              <a:gd name="connsiteY44" fmla="*/ 1710169 h 3183477"/>
              <a:gd name="connsiteX45" fmla="*/ 9799542 w 10408605"/>
              <a:gd name="connsiteY45" fmla="*/ 1691120 h 3183477"/>
              <a:gd name="connsiteX46" fmla="*/ 961125 w 10408605"/>
              <a:gd name="connsiteY46" fmla="*/ 1686741 h 3183477"/>
              <a:gd name="connsiteX47" fmla="*/ 1015032 w 10408605"/>
              <a:gd name="connsiteY47" fmla="*/ 1705791 h 3183477"/>
              <a:gd name="connsiteX48" fmla="*/ 961125 w 10408605"/>
              <a:gd name="connsiteY48" fmla="*/ 1686741 h 3183477"/>
              <a:gd name="connsiteX49" fmla="*/ 9447480 w 10408605"/>
              <a:gd name="connsiteY49" fmla="*/ 1686741 h 3183477"/>
              <a:gd name="connsiteX50" fmla="*/ 9393572 w 10408605"/>
              <a:gd name="connsiteY50" fmla="*/ 1705789 h 3183477"/>
              <a:gd name="connsiteX51" fmla="*/ 9447480 w 10408605"/>
              <a:gd name="connsiteY51" fmla="*/ 1686741 h 3183477"/>
              <a:gd name="connsiteX52" fmla="*/ 594401 w 10408605"/>
              <a:gd name="connsiteY52" fmla="*/ 1679595 h 3183477"/>
              <a:gd name="connsiteX53" fmla="*/ 609063 w 10408605"/>
              <a:gd name="connsiteY53" fmla="*/ 1691122 h 3183477"/>
              <a:gd name="connsiteX54" fmla="*/ 588977 w 10408605"/>
              <a:gd name="connsiteY54" fmla="*/ 1682697 h 3183477"/>
              <a:gd name="connsiteX55" fmla="*/ 594401 w 10408605"/>
              <a:gd name="connsiteY55" fmla="*/ 1679595 h 3183477"/>
              <a:gd name="connsiteX56" fmla="*/ 9814203 w 10408605"/>
              <a:gd name="connsiteY56" fmla="*/ 1679594 h 3183477"/>
              <a:gd name="connsiteX57" fmla="*/ 9819627 w 10408605"/>
              <a:gd name="connsiteY57" fmla="*/ 1682697 h 3183477"/>
              <a:gd name="connsiteX58" fmla="*/ 9799542 w 10408605"/>
              <a:gd name="connsiteY58" fmla="*/ 1691120 h 3183477"/>
              <a:gd name="connsiteX59" fmla="*/ 9814203 w 10408605"/>
              <a:gd name="connsiteY59" fmla="*/ 1679594 h 3183477"/>
              <a:gd name="connsiteX60" fmla="*/ 941037 w 10408605"/>
              <a:gd name="connsiteY60" fmla="*/ 1678317 h 3183477"/>
              <a:gd name="connsiteX61" fmla="*/ 941037 w 10408605"/>
              <a:gd name="connsiteY61" fmla="*/ 1678317 h 3183477"/>
              <a:gd name="connsiteX62" fmla="*/ 941037 w 10408605"/>
              <a:gd name="connsiteY62" fmla="*/ 1678317 h 3183477"/>
              <a:gd name="connsiteX63" fmla="*/ 961125 w 10408605"/>
              <a:gd name="connsiteY63" fmla="*/ 1686741 h 3183477"/>
              <a:gd name="connsiteX64" fmla="*/ 941037 w 10408605"/>
              <a:gd name="connsiteY64" fmla="*/ 1678317 h 3183477"/>
              <a:gd name="connsiteX65" fmla="*/ 9467568 w 10408605"/>
              <a:gd name="connsiteY65" fmla="*/ 1678316 h 3183477"/>
              <a:gd name="connsiteX66" fmla="*/ 9447480 w 10408605"/>
              <a:gd name="connsiteY66" fmla="*/ 1686741 h 3183477"/>
              <a:gd name="connsiteX67" fmla="*/ 9467568 w 10408605"/>
              <a:gd name="connsiteY67" fmla="*/ 1678316 h 3183477"/>
              <a:gd name="connsiteX68" fmla="*/ 9467568 w 10408605"/>
              <a:gd name="connsiteY68" fmla="*/ 1678316 h 3183477"/>
              <a:gd name="connsiteX69" fmla="*/ 9467568 w 10408605"/>
              <a:gd name="connsiteY69" fmla="*/ 1678316 h 3183477"/>
              <a:gd name="connsiteX70" fmla="*/ 568888 w 10408605"/>
              <a:gd name="connsiteY70" fmla="*/ 1674274 h 3183477"/>
              <a:gd name="connsiteX71" fmla="*/ 568888 w 10408605"/>
              <a:gd name="connsiteY71" fmla="*/ 1674274 h 3183477"/>
              <a:gd name="connsiteX72" fmla="*/ 9839715 w 10408605"/>
              <a:gd name="connsiteY72" fmla="*/ 1674272 h 3183477"/>
              <a:gd name="connsiteX73" fmla="*/ 9839715 w 10408605"/>
              <a:gd name="connsiteY73" fmla="*/ 1674272 h 3183477"/>
              <a:gd name="connsiteX74" fmla="*/ 574314 w 10408605"/>
              <a:gd name="connsiteY74" fmla="*/ 1671172 h 3183477"/>
              <a:gd name="connsiteX75" fmla="*/ 588977 w 10408605"/>
              <a:gd name="connsiteY75" fmla="*/ 1682697 h 3183477"/>
              <a:gd name="connsiteX76" fmla="*/ 568888 w 10408605"/>
              <a:gd name="connsiteY76" fmla="*/ 1674274 h 3183477"/>
              <a:gd name="connsiteX77" fmla="*/ 574314 w 10408605"/>
              <a:gd name="connsiteY77" fmla="*/ 1671172 h 3183477"/>
              <a:gd name="connsiteX78" fmla="*/ 9834291 w 10408605"/>
              <a:gd name="connsiteY78" fmla="*/ 1671171 h 3183477"/>
              <a:gd name="connsiteX79" fmla="*/ 9839715 w 10408605"/>
              <a:gd name="connsiteY79" fmla="*/ 1674272 h 3183477"/>
              <a:gd name="connsiteX80" fmla="*/ 9819627 w 10408605"/>
              <a:gd name="connsiteY80" fmla="*/ 1682697 h 3183477"/>
              <a:gd name="connsiteX81" fmla="*/ 9834291 w 10408605"/>
              <a:gd name="connsiteY81" fmla="*/ 1671171 h 3183477"/>
              <a:gd name="connsiteX82" fmla="*/ 1030250 w 10408605"/>
              <a:gd name="connsiteY82" fmla="*/ 1664968 h 3183477"/>
              <a:gd name="connsiteX83" fmla="*/ 1030250 w 10408605"/>
              <a:gd name="connsiteY83" fmla="*/ 1664968 h 3183477"/>
              <a:gd name="connsiteX84" fmla="*/ 9378354 w 10408605"/>
              <a:gd name="connsiteY84" fmla="*/ 1664967 h 3183477"/>
              <a:gd name="connsiteX85" fmla="*/ 9378354 w 10408605"/>
              <a:gd name="connsiteY85" fmla="*/ 1664967 h 3183477"/>
              <a:gd name="connsiteX86" fmla="*/ 911474 w 10408605"/>
              <a:gd name="connsiteY86" fmla="*/ 1660488 h 3183477"/>
              <a:gd name="connsiteX87" fmla="*/ 906945 w 10408605"/>
              <a:gd name="connsiteY87" fmla="*/ 1666250 h 3183477"/>
              <a:gd name="connsiteX88" fmla="*/ 911474 w 10408605"/>
              <a:gd name="connsiteY88" fmla="*/ 1660488 h 3183477"/>
              <a:gd name="connsiteX89" fmla="*/ 9497131 w 10408605"/>
              <a:gd name="connsiteY89" fmla="*/ 1660487 h 3183477"/>
              <a:gd name="connsiteX90" fmla="*/ 9501660 w 10408605"/>
              <a:gd name="connsiteY90" fmla="*/ 1666249 h 3183477"/>
              <a:gd name="connsiteX91" fmla="*/ 9497131 w 10408605"/>
              <a:gd name="connsiteY91" fmla="*/ 1660487 h 3183477"/>
              <a:gd name="connsiteX92" fmla="*/ 853038 w 10408605"/>
              <a:gd name="connsiteY92" fmla="*/ 1647201 h 3183477"/>
              <a:gd name="connsiteX93" fmla="*/ 906945 w 10408605"/>
              <a:gd name="connsiteY93" fmla="*/ 1666250 h 3183477"/>
              <a:gd name="connsiteX94" fmla="*/ 853038 w 10408605"/>
              <a:gd name="connsiteY94" fmla="*/ 1647201 h 3183477"/>
              <a:gd name="connsiteX95" fmla="*/ 9555567 w 10408605"/>
              <a:gd name="connsiteY95" fmla="*/ 1647200 h 3183477"/>
              <a:gd name="connsiteX96" fmla="*/ 9501660 w 10408605"/>
              <a:gd name="connsiteY96" fmla="*/ 1666249 h 3183477"/>
              <a:gd name="connsiteX97" fmla="*/ 9555567 w 10408605"/>
              <a:gd name="connsiteY97" fmla="*/ 1647200 h 3183477"/>
              <a:gd name="connsiteX98" fmla="*/ 976071 w 10408605"/>
              <a:gd name="connsiteY98" fmla="*/ 1644477 h 3183477"/>
              <a:gd name="connsiteX99" fmla="*/ 976071 w 10408605"/>
              <a:gd name="connsiteY99" fmla="*/ 1644477 h 3183477"/>
              <a:gd name="connsiteX100" fmla="*/ 9432533 w 10408605"/>
              <a:gd name="connsiteY100" fmla="*/ 1644477 h 3183477"/>
              <a:gd name="connsiteX101" fmla="*/ 9432533 w 10408605"/>
              <a:gd name="connsiteY101" fmla="*/ 1644477 h 3183477"/>
              <a:gd name="connsiteX102" fmla="*/ 832951 w 10408605"/>
              <a:gd name="connsiteY102" fmla="*/ 1638777 h 3183477"/>
              <a:gd name="connsiteX103" fmla="*/ 832951 w 10408605"/>
              <a:gd name="connsiteY103" fmla="*/ 1638777 h 3183477"/>
              <a:gd name="connsiteX104" fmla="*/ 832951 w 10408605"/>
              <a:gd name="connsiteY104" fmla="*/ 1638777 h 3183477"/>
              <a:gd name="connsiteX105" fmla="*/ 853038 w 10408605"/>
              <a:gd name="connsiteY105" fmla="*/ 1647201 h 3183477"/>
              <a:gd name="connsiteX106" fmla="*/ 832951 w 10408605"/>
              <a:gd name="connsiteY106" fmla="*/ 1638777 h 3183477"/>
              <a:gd name="connsiteX107" fmla="*/ 9575653 w 10408605"/>
              <a:gd name="connsiteY107" fmla="*/ 1638776 h 3183477"/>
              <a:gd name="connsiteX108" fmla="*/ 9555567 w 10408605"/>
              <a:gd name="connsiteY108" fmla="*/ 1647200 h 3183477"/>
              <a:gd name="connsiteX109" fmla="*/ 9575653 w 10408605"/>
              <a:gd name="connsiteY109" fmla="*/ 1638776 h 3183477"/>
              <a:gd name="connsiteX110" fmla="*/ 9575653 w 10408605"/>
              <a:gd name="connsiteY110" fmla="*/ 1638776 h 3183477"/>
              <a:gd name="connsiteX111" fmla="*/ 9575653 w 10408605"/>
              <a:gd name="connsiteY111" fmla="*/ 1638776 h 3183477"/>
              <a:gd name="connsiteX112" fmla="*/ 833296 w 10408605"/>
              <a:gd name="connsiteY112" fmla="*/ 1593629 h 3183477"/>
              <a:gd name="connsiteX113" fmla="*/ 862772 w 10408605"/>
              <a:gd name="connsiteY113" fmla="*/ 1600840 h 3183477"/>
              <a:gd name="connsiteX114" fmla="*/ 833296 w 10408605"/>
              <a:gd name="connsiteY114" fmla="*/ 1593629 h 3183477"/>
              <a:gd name="connsiteX115" fmla="*/ 9575309 w 10408605"/>
              <a:gd name="connsiteY115" fmla="*/ 1593628 h 3183477"/>
              <a:gd name="connsiteX116" fmla="*/ 9545833 w 10408605"/>
              <a:gd name="connsiteY116" fmla="*/ 1600838 h 3183477"/>
              <a:gd name="connsiteX117" fmla="*/ 9575309 w 10408605"/>
              <a:gd name="connsiteY117" fmla="*/ 1593628 h 3183477"/>
              <a:gd name="connsiteX118" fmla="*/ 833641 w 10408605"/>
              <a:gd name="connsiteY118" fmla="*/ 1548480 h 3183477"/>
              <a:gd name="connsiteX119" fmla="*/ 833641 w 10408605"/>
              <a:gd name="connsiteY119" fmla="*/ 1548480 h 3183477"/>
              <a:gd name="connsiteX120" fmla="*/ 9574963 w 10408605"/>
              <a:gd name="connsiteY120" fmla="*/ 1548479 h 3183477"/>
              <a:gd name="connsiteX121" fmla="*/ 9574963 w 10408605"/>
              <a:gd name="connsiteY121" fmla="*/ 1548479 h 3183477"/>
              <a:gd name="connsiteX122" fmla="*/ 1964488 w 10408605"/>
              <a:gd name="connsiteY122" fmla="*/ 994553 h 3183477"/>
              <a:gd name="connsiteX123" fmla="*/ 1954815 w 10408605"/>
              <a:gd name="connsiteY123" fmla="*/ 998420 h 3183477"/>
              <a:gd name="connsiteX124" fmla="*/ 2139746 w 10408605"/>
              <a:gd name="connsiteY124" fmla="*/ 1029619 h 3183477"/>
              <a:gd name="connsiteX125" fmla="*/ 2043124 w 10408605"/>
              <a:gd name="connsiteY125" fmla="*/ 1007682 h 3183477"/>
              <a:gd name="connsiteX126" fmla="*/ 1964488 w 10408605"/>
              <a:gd name="connsiteY126" fmla="*/ 994553 h 3183477"/>
              <a:gd name="connsiteX127" fmla="*/ 8444117 w 10408605"/>
              <a:gd name="connsiteY127" fmla="*/ 994552 h 3183477"/>
              <a:gd name="connsiteX128" fmla="*/ 8365481 w 10408605"/>
              <a:gd name="connsiteY128" fmla="*/ 1007682 h 3183477"/>
              <a:gd name="connsiteX129" fmla="*/ 8268859 w 10408605"/>
              <a:gd name="connsiteY129" fmla="*/ 1029618 h 3183477"/>
              <a:gd name="connsiteX130" fmla="*/ 8453789 w 10408605"/>
              <a:gd name="connsiteY130" fmla="*/ 998419 h 3183477"/>
              <a:gd name="connsiteX131" fmla="*/ 8444117 w 10408605"/>
              <a:gd name="connsiteY131" fmla="*/ 994552 h 3183477"/>
              <a:gd name="connsiteX132" fmla="*/ 1864326 w 10408605"/>
              <a:gd name="connsiteY132" fmla="*/ 969241 h 3183477"/>
              <a:gd name="connsiteX133" fmla="*/ 1852980 w 10408605"/>
              <a:gd name="connsiteY133" fmla="*/ 972387 h 3183477"/>
              <a:gd name="connsiteX134" fmla="*/ 1933093 w 10408605"/>
              <a:gd name="connsiteY134" fmla="*/ 981345 h 3183477"/>
              <a:gd name="connsiteX135" fmla="*/ 1864326 w 10408605"/>
              <a:gd name="connsiteY135" fmla="*/ 969241 h 3183477"/>
              <a:gd name="connsiteX136" fmla="*/ 8544278 w 10408605"/>
              <a:gd name="connsiteY136" fmla="*/ 969241 h 3183477"/>
              <a:gd name="connsiteX137" fmla="*/ 8475512 w 10408605"/>
              <a:gd name="connsiteY137" fmla="*/ 981344 h 3183477"/>
              <a:gd name="connsiteX138" fmla="*/ 8555624 w 10408605"/>
              <a:gd name="connsiteY138" fmla="*/ 972385 h 3183477"/>
              <a:gd name="connsiteX139" fmla="*/ 8544278 w 10408605"/>
              <a:gd name="connsiteY139" fmla="*/ 969241 h 3183477"/>
              <a:gd name="connsiteX140" fmla="*/ 1980084 w 10408605"/>
              <a:gd name="connsiteY140" fmla="*/ 969180 h 3183477"/>
              <a:gd name="connsiteX141" fmla="*/ 1976882 w 10408605"/>
              <a:gd name="connsiteY141" fmla="*/ 970346 h 3183477"/>
              <a:gd name="connsiteX142" fmla="*/ 1991757 w 10408605"/>
              <a:gd name="connsiteY142" fmla="*/ 974672 h 3183477"/>
              <a:gd name="connsiteX143" fmla="*/ 2150481 w 10408605"/>
              <a:gd name="connsiteY143" fmla="*/ 1015960 h 3183477"/>
              <a:gd name="connsiteX144" fmla="*/ 2080661 w 10408605"/>
              <a:gd name="connsiteY144" fmla="*/ 983176 h 3183477"/>
              <a:gd name="connsiteX145" fmla="*/ 1991757 w 10408605"/>
              <a:gd name="connsiteY145" fmla="*/ 974672 h 3183477"/>
              <a:gd name="connsiteX146" fmla="*/ 1980084 w 10408605"/>
              <a:gd name="connsiteY146" fmla="*/ 969180 h 3183477"/>
              <a:gd name="connsiteX147" fmla="*/ 8428521 w 10408605"/>
              <a:gd name="connsiteY147" fmla="*/ 969179 h 3183477"/>
              <a:gd name="connsiteX148" fmla="*/ 8416849 w 10408605"/>
              <a:gd name="connsiteY148" fmla="*/ 974671 h 3183477"/>
              <a:gd name="connsiteX149" fmla="*/ 8327943 w 10408605"/>
              <a:gd name="connsiteY149" fmla="*/ 983175 h 3183477"/>
              <a:gd name="connsiteX150" fmla="*/ 8258124 w 10408605"/>
              <a:gd name="connsiteY150" fmla="*/ 1015960 h 3183477"/>
              <a:gd name="connsiteX151" fmla="*/ 8416849 w 10408605"/>
              <a:gd name="connsiteY151" fmla="*/ 974671 h 3183477"/>
              <a:gd name="connsiteX152" fmla="*/ 8431723 w 10408605"/>
              <a:gd name="connsiteY152" fmla="*/ 970346 h 3183477"/>
              <a:gd name="connsiteX153" fmla="*/ 8428521 w 10408605"/>
              <a:gd name="connsiteY153" fmla="*/ 969179 h 3183477"/>
              <a:gd name="connsiteX154" fmla="*/ 1875644 w 10408605"/>
              <a:gd name="connsiteY154" fmla="*/ 943554 h 3183477"/>
              <a:gd name="connsiteX155" fmla="*/ 1879507 w 10408605"/>
              <a:gd name="connsiteY155" fmla="*/ 948482 h 3183477"/>
              <a:gd name="connsiteX156" fmla="*/ 1883046 w 10408605"/>
              <a:gd name="connsiteY156" fmla="*/ 952998 h 3183477"/>
              <a:gd name="connsiteX157" fmla="*/ 1882224 w 10408605"/>
              <a:gd name="connsiteY157" fmla="*/ 951949 h 3183477"/>
              <a:gd name="connsiteX158" fmla="*/ 1879507 w 10408605"/>
              <a:gd name="connsiteY158" fmla="*/ 948482 h 3183477"/>
              <a:gd name="connsiteX159" fmla="*/ 1878112 w 10408605"/>
              <a:gd name="connsiteY159" fmla="*/ 946702 h 3183477"/>
              <a:gd name="connsiteX160" fmla="*/ 1875644 w 10408605"/>
              <a:gd name="connsiteY160" fmla="*/ 943554 h 3183477"/>
              <a:gd name="connsiteX161" fmla="*/ 8532961 w 10408605"/>
              <a:gd name="connsiteY161" fmla="*/ 943553 h 3183477"/>
              <a:gd name="connsiteX162" fmla="*/ 8527408 w 10408605"/>
              <a:gd name="connsiteY162" fmla="*/ 950636 h 3183477"/>
              <a:gd name="connsiteX163" fmla="*/ 8525558 w 10408605"/>
              <a:gd name="connsiteY163" fmla="*/ 952997 h 3183477"/>
              <a:gd name="connsiteX164" fmla="*/ 8526380 w 10408605"/>
              <a:gd name="connsiteY164" fmla="*/ 951948 h 3183477"/>
              <a:gd name="connsiteX165" fmla="*/ 8527408 w 10408605"/>
              <a:gd name="connsiteY165" fmla="*/ 950636 h 3183477"/>
              <a:gd name="connsiteX166" fmla="*/ 8530493 w 10408605"/>
              <a:gd name="connsiteY166" fmla="*/ 946702 h 3183477"/>
              <a:gd name="connsiteX167" fmla="*/ 8532961 w 10408605"/>
              <a:gd name="connsiteY167" fmla="*/ 943553 h 3183477"/>
              <a:gd name="connsiteX168" fmla="*/ 1787193 w 10408605"/>
              <a:gd name="connsiteY168" fmla="*/ 921693 h 3183477"/>
              <a:gd name="connsiteX169" fmla="*/ 1779992 w 10408605"/>
              <a:gd name="connsiteY169" fmla="*/ 922536 h 3183477"/>
              <a:gd name="connsiteX170" fmla="*/ 1844535 w 10408605"/>
              <a:gd name="connsiteY170" fmla="*/ 927693 h 3183477"/>
              <a:gd name="connsiteX171" fmla="*/ 1812077 w 10408605"/>
              <a:gd name="connsiteY171" fmla="*/ 924278 h 3183477"/>
              <a:gd name="connsiteX172" fmla="*/ 1787193 w 10408605"/>
              <a:gd name="connsiteY172" fmla="*/ 921693 h 3183477"/>
              <a:gd name="connsiteX173" fmla="*/ 8621411 w 10408605"/>
              <a:gd name="connsiteY173" fmla="*/ 921692 h 3183477"/>
              <a:gd name="connsiteX174" fmla="*/ 8596527 w 10408605"/>
              <a:gd name="connsiteY174" fmla="*/ 924276 h 3183477"/>
              <a:gd name="connsiteX175" fmla="*/ 8564070 w 10408605"/>
              <a:gd name="connsiteY175" fmla="*/ 927692 h 3183477"/>
              <a:gd name="connsiteX176" fmla="*/ 8628612 w 10408605"/>
              <a:gd name="connsiteY176" fmla="*/ 922535 h 3183477"/>
              <a:gd name="connsiteX177" fmla="*/ 8621411 w 10408605"/>
              <a:gd name="connsiteY177" fmla="*/ 921692 h 3183477"/>
              <a:gd name="connsiteX178" fmla="*/ 1600175 w 10408605"/>
              <a:gd name="connsiteY178" fmla="*/ 895202 h 3183477"/>
              <a:gd name="connsiteX179" fmla="*/ 1815310 w 10408605"/>
              <a:gd name="connsiteY179" fmla="*/ 964872 h 3183477"/>
              <a:gd name="connsiteX180" fmla="*/ 1842553 w 10408605"/>
              <a:gd name="connsiteY180" fmla="*/ 964191 h 3183477"/>
              <a:gd name="connsiteX181" fmla="*/ 1722097 w 10408605"/>
              <a:gd name="connsiteY181" fmla="*/ 929658 h 3183477"/>
              <a:gd name="connsiteX182" fmla="*/ 1600175 w 10408605"/>
              <a:gd name="connsiteY182" fmla="*/ 895202 h 3183477"/>
              <a:gd name="connsiteX183" fmla="*/ 8808428 w 10408605"/>
              <a:gd name="connsiteY183" fmla="*/ 895201 h 3183477"/>
              <a:gd name="connsiteX184" fmla="*/ 8686508 w 10408605"/>
              <a:gd name="connsiteY184" fmla="*/ 929657 h 3183477"/>
              <a:gd name="connsiteX185" fmla="*/ 8566051 w 10408605"/>
              <a:gd name="connsiteY185" fmla="*/ 964190 h 3183477"/>
              <a:gd name="connsiteX186" fmla="*/ 8593294 w 10408605"/>
              <a:gd name="connsiteY186" fmla="*/ 964871 h 3183477"/>
              <a:gd name="connsiteX187" fmla="*/ 8808428 w 10408605"/>
              <a:gd name="connsiteY187" fmla="*/ 895201 h 3183477"/>
              <a:gd name="connsiteX188" fmla="*/ 1544360 w 10408605"/>
              <a:gd name="connsiteY188" fmla="*/ 866061 h 3183477"/>
              <a:gd name="connsiteX189" fmla="*/ 1536607 w 10408605"/>
              <a:gd name="connsiteY189" fmla="*/ 875925 h 3183477"/>
              <a:gd name="connsiteX190" fmla="*/ 1544360 w 10408605"/>
              <a:gd name="connsiteY190" fmla="*/ 866061 h 3183477"/>
              <a:gd name="connsiteX191" fmla="*/ 8864243 w 10408605"/>
              <a:gd name="connsiteY191" fmla="*/ 866060 h 3183477"/>
              <a:gd name="connsiteX192" fmla="*/ 8871997 w 10408605"/>
              <a:gd name="connsiteY192" fmla="*/ 875923 h 3183477"/>
              <a:gd name="connsiteX193" fmla="*/ 8864243 w 10408605"/>
              <a:gd name="connsiteY193" fmla="*/ 866060 h 3183477"/>
              <a:gd name="connsiteX194" fmla="*/ 3492174 w 10408605"/>
              <a:gd name="connsiteY194" fmla="*/ 838106 h 3183477"/>
              <a:gd name="connsiteX195" fmla="*/ 3490502 w 10408605"/>
              <a:gd name="connsiteY195" fmla="*/ 852749 h 3183477"/>
              <a:gd name="connsiteX196" fmla="*/ 3492174 w 10408605"/>
              <a:gd name="connsiteY196" fmla="*/ 838106 h 3183477"/>
              <a:gd name="connsiteX197" fmla="*/ 6916430 w 10408605"/>
              <a:gd name="connsiteY197" fmla="*/ 838105 h 3183477"/>
              <a:gd name="connsiteX198" fmla="*/ 6918102 w 10408605"/>
              <a:gd name="connsiteY198" fmla="*/ 852749 h 3183477"/>
              <a:gd name="connsiteX199" fmla="*/ 4451294 w 10408605"/>
              <a:gd name="connsiteY199" fmla="*/ 792864 h 3183477"/>
              <a:gd name="connsiteX200" fmla="*/ 4451294 w 10408605"/>
              <a:gd name="connsiteY200" fmla="*/ 792864 h 3183477"/>
              <a:gd name="connsiteX201" fmla="*/ 5957310 w 10408605"/>
              <a:gd name="connsiteY201" fmla="*/ 792863 h 3183477"/>
              <a:gd name="connsiteX202" fmla="*/ 5957310 w 10408605"/>
              <a:gd name="connsiteY202" fmla="*/ 792863 h 3183477"/>
              <a:gd name="connsiteX203" fmla="*/ 4379007 w 10408605"/>
              <a:gd name="connsiteY203" fmla="*/ 771490 h 3183477"/>
              <a:gd name="connsiteX204" fmla="*/ 4369546 w 10408605"/>
              <a:gd name="connsiteY204" fmla="*/ 775255 h 3183477"/>
              <a:gd name="connsiteX205" fmla="*/ 4393809 w 10408605"/>
              <a:gd name="connsiteY205" fmla="*/ 778367 h 3183477"/>
              <a:gd name="connsiteX206" fmla="*/ 4393809 w 10408605"/>
              <a:gd name="connsiteY206" fmla="*/ 778367 h 3183477"/>
              <a:gd name="connsiteX207" fmla="*/ 4379007 w 10408605"/>
              <a:gd name="connsiteY207" fmla="*/ 771490 h 3183477"/>
              <a:gd name="connsiteX208" fmla="*/ 6029596 w 10408605"/>
              <a:gd name="connsiteY208" fmla="*/ 771488 h 3183477"/>
              <a:gd name="connsiteX209" fmla="*/ 6014795 w 10408605"/>
              <a:gd name="connsiteY209" fmla="*/ 778367 h 3183477"/>
              <a:gd name="connsiteX210" fmla="*/ 6014795 w 10408605"/>
              <a:gd name="connsiteY210" fmla="*/ 778367 h 3183477"/>
              <a:gd name="connsiteX211" fmla="*/ 6039058 w 10408605"/>
              <a:gd name="connsiteY211" fmla="*/ 775254 h 3183477"/>
              <a:gd name="connsiteX212" fmla="*/ 6029596 w 10408605"/>
              <a:gd name="connsiteY212" fmla="*/ 771488 h 3183477"/>
              <a:gd name="connsiteX213" fmla="*/ 1342502 w 10408605"/>
              <a:gd name="connsiteY213" fmla="*/ 768769 h 3183477"/>
              <a:gd name="connsiteX214" fmla="*/ 1333549 w 10408605"/>
              <a:gd name="connsiteY214" fmla="*/ 770939 h 3183477"/>
              <a:gd name="connsiteX215" fmla="*/ 1356508 w 10408605"/>
              <a:gd name="connsiteY215" fmla="*/ 772413 h 3183477"/>
              <a:gd name="connsiteX216" fmla="*/ 1342502 w 10408605"/>
              <a:gd name="connsiteY216" fmla="*/ 768769 h 3183477"/>
              <a:gd name="connsiteX217" fmla="*/ 9066102 w 10408605"/>
              <a:gd name="connsiteY217" fmla="*/ 768769 h 3183477"/>
              <a:gd name="connsiteX218" fmla="*/ 9052098 w 10408605"/>
              <a:gd name="connsiteY218" fmla="*/ 772412 h 3183477"/>
              <a:gd name="connsiteX219" fmla="*/ 9075056 w 10408605"/>
              <a:gd name="connsiteY219" fmla="*/ 770939 h 3183477"/>
              <a:gd name="connsiteX220" fmla="*/ 9066102 w 10408605"/>
              <a:gd name="connsiteY220" fmla="*/ 768769 h 3183477"/>
              <a:gd name="connsiteX221" fmla="*/ 1627846 w 10408605"/>
              <a:gd name="connsiteY221" fmla="*/ 692116 h 3183477"/>
              <a:gd name="connsiteX222" fmla="*/ 1650391 w 10408605"/>
              <a:gd name="connsiteY222" fmla="*/ 698979 h 3183477"/>
              <a:gd name="connsiteX223" fmla="*/ 2296411 w 10408605"/>
              <a:gd name="connsiteY223" fmla="*/ 864286 h 3183477"/>
              <a:gd name="connsiteX224" fmla="*/ 2518739 w 10408605"/>
              <a:gd name="connsiteY224" fmla="*/ 901556 h 3183477"/>
              <a:gd name="connsiteX225" fmla="*/ 2513525 w 10408605"/>
              <a:gd name="connsiteY225" fmla="*/ 897459 h 3183477"/>
              <a:gd name="connsiteX226" fmla="*/ 2402899 w 10408605"/>
              <a:gd name="connsiteY226" fmla="*/ 871880 h 3183477"/>
              <a:gd name="connsiteX227" fmla="*/ 1682575 w 10408605"/>
              <a:gd name="connsiteY227" fmla="*/ 700955 h 3183477"/>
              <a:gd name="connsiteX228" fmla="*/ 1627846 w 10408605"/>
              <a:gd name="connsiteY228" fmla="*/ 692116 h 3183477"/>
              <a:gd name="connsiteX229" fmla="*/ 8780759 w 10408605"/>
              <a:gd name="connsiteY229" fmla="*/ 692115 h 3183477"/>
              <a:gd name="connsiteX230" fmla="*/ 8726029 w 10408605"/>
              <a:gd name="connsiteY230" fmla="*/ 700953 h 3183477"/>
              <a:gd name="connsiteX231" fmla="*/ 8005705 w 10408605"/>
              <a:gd name="connsiteY231" fmla="*/ 871879 h 3183477"/>
              <a:gd name="connsiteX232" fmla="*/ 7895079 w 10408605"/>
              <a:gd name="connsiteY232" fmla="*/ 897458 h 3183477"/>
              <a:gd name="connsiteX233" fmla="*/ 7889866 w 10408605"/>
              <a:gd name="connsiteY233" fmla="*/ 901556 h 3183477"/>
              <a:gd name="connsiteX234" fmla="*/ 8112192 w 10408605"/>
              <a:gd name="connsiteY234" fmla="*/ 864284 h 3183477"/>
              <a:gd name="connsiteX235" fmla="*/ 8758214 w 10408605"/>
              <a:gd name="connsiteY235" fmla="*/ 698978 h 3183477"/>
              <a:gd name="connsiteX236" fmla="*/ 8780759 w 10408605"/>
              <a:gd name="connsiteY236" fmla="*/ 692115 h 3183477"/>
              <a:gd name="connsiteX237" fmla="*/ 992906 w 10408605"/>
              <a:gd name="connsiteY237" fmla="*/ 660923 h 3183477"/>
              <a:gd name="connsiteX238" fmla="*/ 992906 w 10408605"/>
              <a:gd name="connsiteY238" fmla="*/ 660923 h 3183477"/>
              <a:gd name="connsiteX239" fmla="*/ 992906 w 10408605"/>
              <a:gd name="connsiteY239" fmla="*/ 660923 h 3183477"/>
              <a:gd name="connsiteX240" fmla="*/ 1047682 w 10408605"/>
              <a:gd name="connsiteY240" fmla="*/ 680656 h 3183477"/>
              <a:gd name="connsiteX241" fmla="*/ 992906 w 10408605"/>
              <a:gd name="connsiteY241" fmla="*/ 660923 h 3183477"/>
              <a:gd name="connsiteX242" fmla="*/ 9415698 w 10408605"/>
              <a:gd name="connsiteY242" fmla="*/ 660922 h 3183477"/>
              <a:gd name="connsiteX243" fmla="*/ 9360923 w 10408605"/>
              <a:gd name="connsiteY243" fmla="*/ 680654 h 3183477"/>
              <a:gd name="connsiteX244" fmla="*/ 9415698 w 10408605"/>
              <a:gd name="connsiteY244" fmla="*/ 660922 h 3183477"/>
              <a:gd name="connsiteX245" fmla="*/ 9415698 w 10408605"/>
              <a:gd name="connsiteY245" fmla="*/ 660922 h 3183477"/>
              <a:gd name="connsiteX246" fmla="*/ 9415698 w 10408605"/>
              <a:gd name="connsiteY246" fmla="*/ 660922 h 3183477"/>
              <a:gd name="connsiteX247" fmla="*/ 161611 w 10408605"/>
              <a:gd name="connsiteY247" fmla="*/ 654423 h 3183477"/>
              <a:gd name="connsiteX248" fmla="*/ 161611 w 10408605"/>
              <a:gd name="connsiteY248" fmla="*/ 654423 h 3183477"/>
              <a:gd name="connsiteX249" fmla="*/ 10246994 w 10408605"/>
              <a:gd name="connsiteY249" fmla="*/ 654421 h 3183477"/>
              <a:gd name="connsiteX250" fmla="*/ 10246994 w 10408605"/>
              <a:gd name="connsiteY250" fmla="*/ 654421 h 3183477"/>
              <a:gd name="connsiteX251" fmla="*/ 962998 w 10408605"/>
              <a:gd name="connsiteY251" fmla="*/ 643532 h 3183477"/>
              <a:gd name="connsiteX252" fmla="*/ 958217 w 10408605"/>
              <a:gd name="connsiteY252" fmla="*/ 649614 h 3183477"/>
              <a:gd name="connsiteX253" fmla="*/ 962998 w 10408605"/>
              <a:gd name="connsiteY253" fmla="*/ 643532 h 3183477"/>
              <a:gd name="connsiteX254" fmla="*/ 9445606 w 10408605"/>
              <a:gd name="connsiteY254" fmla="*/ 643532 h 3183477"/>
              <a:gd name="connsiteX255" fmla="*/ 9450386 w 10408605"/>
              <a:gd name="connsiteY255" fmla="*/ 649614 h 3183477"/>
              <a:gd name="connsiteX256" fmla="*/ 9445606 w 10408605"/>
              <a:gd name="connsiteY256" fmla="*/ 643532 h 3183477"/>
              <a:gd name="connsiteX257" fmla="*/ 923753 w 10408605"/>
              <a:gd name="connsiteY257" fmla="*/ 629890 h 3183477"/>
              <a:gd name="connsiteX258" fmla="*/ 932917 w 10408605"/>
              <a:gd name="connsiteY258" fmla="*/ 637093 h 3183477"/>
              <a:gd name="connsiteX259" fmla="*/ 923753 w 10408605"/>
              <a:gd name="connsiteY259" fmla="*/ 629890 h 3183477"/>
              <a:gd name="connsiteX260" fmla="*/ 9484851 w 10408605"/>
              <a:gd name="connsiteY260" fmla="*/ 629889 h 3183477"/>
              <a:gd name="connsiteX261" fmla="*/ 9475688 w 10408605"/>
              <a:gd name="connsiteY261" fmla="*/ 637092 h 3183477"/>
              <a:gd name="connsiteX262" fmla="*/ 9484851 w 10408605"/>
              <a:gd name="connsiteY262" fmla="*/ 629889 h 3183477"/>
              <a:gd name="connsiteX263" fmla="*/ 25684 w 10408605"/>
              <a:gd name="connsiteY263" fmla="*/ 616321 h 3183477"/>
              <a:gd name="connsiteX264" fmla="*/ 25684 w 10408605"/>
              <a:gd name="connsiteY264" fmla="*/ 616321 h 3183477"/>
              <a:gd name="connsiteX265" fmla="*/ 10382921 w 10408605"/>
              <a:gd name="connsiteY265" fmla="*/ 616320 h 3183477"/>
              <a:gd name="connsiteX266" fmla="*/ 10382921 w 10408605"/>
              <a:gd name="connsiteY266" fmla="*/ 616320 h 3183477"/>
              <a:gd name="connsiteX267" fmla="*/ 2724967 w 10408605"/>
              <a:gd name="connsiteY267" fmla="*/ 607003 h 3183477"/>
              <a:gd name="connsiteX268" fmla="*/ 2724967 w 10408605"/>
              <a:gd name="connsiteY268" fmla="*/ 607003 h 3183477"/>
              <a:gd name="connsiteX269" fmla="*/ 7683638 w 10408605"/>
              <a:gd name="connsiteY269" fmla="*/ 607003 h 3183477"/>
              <a:gd name="connsiteX270" fmla="*/ 7683638 w 10408605"/>
              <a:gd name="connsiteY270" fmla="*/ 607003 h 3183477"/>
              <a:gd name="connsiteX271" fmla="*/ 416891 w 10408605"/>
              <a:gd name="connsiteY271" fmla="*/ 543280 h 3183477"/>
              <a:gd name="connsiteX272" fmla="*/ 426055 w 10408605"/>
              <a:gd name="connsiteY272" fmla="*/ 550483 h 3183477"/>
              <a:gd name="connsiteX273" fmla="*/ 416891 w 10408605"/>
              <a:gd name="connsiteY273" fmla="*/ 543280 h 3183477"/>
              <a:gd name="connsiteX274" fmla="*/ 9991713 w 10408605"/>
              <a:gd name="connsiteY274" fmla="*/ 543279 h 3183477"/>
              <a:gd name="connsiteX275" fmla="*/ 9982549 w 10408605"/>
              <a:gd name="connsiteY275" fmla="*/ 550483 h 3183477"/>
              <a:gd name="connsiteX276" fmla="*/ 9991713 w 10408605"/>
              <a:gd name="connsiteY276" fmla="*/ 543279 h 3183477"/>
              <a:gd name="connsiteX277" fmla="*/ 844295 w 10408605"/>
              <a:gd name="connsiteY277" fmla="*/ 523192 h 3183477"/>
              <a:gd name="connsiteX278" fmla="*/ 862714 w 10408605"/>
              <a:gd name="connsiteY278" fmla="*/ 527897 h 3183477"/>
              <a:gd name="connsiteX279" fmla="*/ 853921 w 10408605"/>
              <a:gd name="connsiteY279" fmla="*/ 528352 h 3183477"/>
              <a:gd name="connsiteX280" fmla="*/ 9564310 w 10408605"/>
              <a:gd name="connsiteY280" fmla="*/ 523190 h 3183477"/>
              <a:gd name="connsiteX281" fmla="*/ 9554683 w 10408605"/>
              <a:gd name="connsiteY281" fmla="*/ 528351 h 3183477"/>
              <a:gd name="connsiteX282" fmla="*/ 9545890 w 10408605"/>
              <a:gd name="connsiteY282" fmla="*/ 527897 h 3183477"/>
              <a:gd name="connsiteX283" fmla="*/ 345249 w 10408605"/>
              <a:gd name="connsiteY283" fmla="*/ 486967 h 3183477"/>
              <a:gd name="connsiteX284" fmla="*/ 345249 w 10408605"/>
              <a:gd name="connsiteY284" fmla="*/ 486967 h 3183477"/>
              <a:gd name="connsiteX285" fmla="*/ 10063355 w 10408605"/>
              <a:gd name="connsiteY285" fmla="*/ 486965 h 3183477"/>
              <a:gd name="connsiteX286" fmla="*/ 10063355 w 10408605"/>
              <a:gd name="connsiteY286" fmla="*/ 486965 h 3183477"/>
              <a:gd name="connsiteX287" fmla="*/ 1832323 w 10408605"/>
              <a:gd name="connsiteY287" fmla="*/ 447629 h 3183477"/>
              <a:gd name="connsiteX288" fmla="*/ 1853458 w 10408605"/>
              <a:gd name="connsiteY288" fmla="*/ 462094 h 3183477"/>
              <a:gd name="connsiteX289" fmla="*/ 2088990 w 10408605"/>
              <a:gd name="connsiteY289" fmla="*/ 518337 h 3183477"/>
              <a:gd name="connsiteX290" fmla="*/ 2126388 w 10408605"/>
              <a:gd name="connsiteY290" fmla="*/ 524409 h 3183477"/>
              <a:gd name="connsiteX291" fmla="*/ 2179528 w 10408605"/>
              <a:gd name="connsiteY291" fmla="*/ 535491 h 3183477"/>
              <a:gd name="connsiteX292" fmla="*/ 2126388 w 10408605"/>
              <a:gd name="connsiteY292" fmla="*/ 524409 h 3183477"/>
              <a:gd name="connsiteX293" fmla="*/ 2088990 w 10408605"/>
              <a:gd name="connsiteY293" fmla="*/ 518337 h 3183477"/>
              <a:gd name="connsiteX294" fmla="*/ 1884879 w 10408605"/>
              <a:gd name="connsiteY294" fmla="*/ 456102 h 3183477"/>
              <a:gd name="connsiteX295" fmla="*/ 1832323 w 10408605"/>
              <a:gd name="connsiteY295" fmla="*/ 447629 h 3183477"/>
              <a:gd name="connsiteX296" fmla="*/ 8576281 w 10408605"/>
              <a:gd name="connsiteY296" fmla="*/ 447628 h 3183477"/>
              <a:gd name="connsiteX297" fmla="*/ 8523726 w 10408605"/>
              <a:gd name="connsiteY297" fmla="*/ 456101 h 3183477"/>
              <a:gd name="connsiteX298" fmla="*/ 8319614 w 10408605"/>
              <a:gd name="connsiteY298" fmla="*/ 518336 h 3183477"/>
              <a:gd name="connsiteX299" fmla="*/ 8282216 w 10408605"/>
              <a:gd name="connsiteY299" fmla="*/ 524408 h 3183477"/>
              <a:gd name="connsiteX300" fmla="*/ 8229075 w 10408605"/>
              <a:gd name="connsiteY300" fmla="*/ 535490 h 3183477"/>
              <a:gd name="connsiteX301" fmla="*/ 8282216 w 10408605"/>
              <a:gd name="connsiteY301" fmla="*/ 524408 h 3183477"/>
              <a:gd name="connsiteX302" fmla="*/ 8319614 w 10408605"/>
              <a:gd name="connsiteY302" fmla="*/ 518336 h 3183477"/>
              <a:gd name="connsiteX303" fmla="*/ 8555146 w 10408605"/>
              <a:gd name="connsiteY303" fmla="*/ 462093 h 3183477"/>
              <a:gd name="connsiteX304" fmla="*/ 8576281 w 10408605"/>
              <a:gd name="connsiteY304" fmla="*/ 447628 h 3183477"/>
              <a:gd name="connsiteX305" fmla="*/ 2135588 w 10408605"/>
              <a:gd name="connsiteY305" fmla="*/ 365611 h 3183477"/>
              <a:gd name="connsiteX306" fmla="*/ 2129198 w 10408605"/>
              <a:gd name="connsiteY306" fmla="*/ 367034 h 3183477"/>
              <a:gd name="connsiteX307" fmla="*/ 2143204 w 10408605"/>
              <a:gd name="connsiteY307" fmla="*/ 370677 h 3183477"/>
              <a:gd name="connsiteX308" fmla="*/ 2248617 w 10408605"/>
              <a:gd name="connsiteY308" fmla="*/ 392158 h 3183477"/>
              <a:gd name="connsiteX309" fmla="*/ 2143204 w 10408605"/>
              <a:gd name="connsiteY309" fmla="*/ 370677 h 3183477"/>
              <a:gd name="connsiteX310" fmla="*/ 2135588 w 10408605"/>
              <a:gd name="connsiteY310" fmla="*/ 365611 h 3183477"/>
              <a:gd name="connsiteX311" fmla="*/ 8273015 w 10408605"/>
              <a:gd name="connsiteY311" fmla="*/ 365611 h 3183477"/>
              <a:gd name="connsiteX312" fmla="*/ 8265401 w 10408605"/>
              <a:gd name="connsiteY312" fmla="*/ 370676 h 3183477"/>
              <a:gd name="connsiteX313" fmla="*/ 8159987 w 10408605"/>
              <a:gd name="connsiteY313" fmla="*/ 392157 h 3183477"/>
              <a:gd name="connsiteX314" fmla="*/ 8265401 w 10408605"/>
              <a:gd name="connsiteY314" fmla="*/ 370676 h 3183477"/>
              <a:gd name="connsiteX315" fmla="*/ 8279406 w 10408605"/>
              <a:gd name="connsiteY315" fmla="*/ 367034 h 3183477"/>
              <a:gd name="connsiteX316" fmla="*/ 8273015 w 10408605"/>
              <a:gd name="connsiteY316" fmla="*/ 365611 h 3183477"/>
              <a:gd name="connsiteX317" fmla="*/ 2109112 w 10408605"/>
              <a:gd name="connsiteY317" fmla="*/ 358610 h 3183477"/>
              <a:gd name="connsiteX318" fmla="*/ 2099370 w 10408605"/>
              <a:gd name="connsiteY318" fmla="*/ 358932 h 3183477"/>
              <a:gd name="connsiteX319" fmla="*/ 2101359 w 10408605"/>
              <a:gd name="connsiteY319" fmla="*/ 368475 h 3183477"/>
              <a:gd name="connsiteX320" fmla="*/ 2109112 w 10408605"/>
              <a:gd name="connsiteY320" fmla="*/ 358610 h 3183477"/>
              <a:gd name="connsiteX321" fmla="*/ 8299492 w 10408605"/>
              <a:gd name="connsiteY321" fmla="*/ 358609 h 3183477"/>
              <a:gd name="connsiteX322" fmla="*/ 8307246 w 10408605"/>
              <a:gd name="connsiteY322" fmla="*/ 368474 h 3183477"/>
              <a:gd name="connsiteX323" fmla="*/ 8309234 w 10408605"/>
              <a:gd name="connsiteY323" fmla="*/ 358931 h 3183477"/>
              <a:gd name="connsiteX324" fmla="*/ 8299492 w 10408605"/>
              <a:gd name="connsiteY324" fmla="*/ 358609 h 3183477"/>
              <a:gd name="connsiteX325" fmla="*/ 833197 w 10408605"/>
              <a:gd name="connsiteY325" fmla="*/ 254272 h 3183477"/>
              <a:gd name="connsiteX326" fmla="*/ 871464 w 10408605"/>
              <a:gd name="connsiteY326" fmla="*/ 261029 h 3183477"/>
              <a:gd name="connsiteX327" fmla="*/ 833197 w 10408605"/>
              <a:gd name="connsiteY327" fmla="*/ 254272 h 3183477"/>
              <a:gd name="connsiteX328" fmla="*/ 9575407 w 10408605"/>
              <a:gd name="connsiteY328" fmla="*/ 254271 h 3183477"/>
              <a:gd name="connsiteX329" fmla="*/ 9537140 w 10408605"/>
              <a:gd name="connsiteY329" fmla="*/ 261028 h 3183477"/>
              <a:gd name="connsiteX330" fmla="*/ 9575407 w 10408605"/>
              <a:gd name="connsiteY330" fmla="*/ 254271 h 3183477"/>
              <a:gd name="connsiteX331" fmla="*/ 1065148 w 10408605"/>
              <a:gd name="connsiteY331" fmla="*/ 170211 h 3183477"/>
              <a:gd name="connsiteX332" fmla="*/ 1075575 w 10408605"/>
              <a:gd name="connsiteY332" fmla="*/ 178408 h 3183477"/>
              <a:gd name="connsiteX333" fmla="*/ 1065148 w 10408605"/>
              <a:gd name="connsiteY333" fmla="*/ 170211 h 3183477"/>
              <a:gd name="connsiteX334" fmla="*/ 9343457 w 10408605"/>
              <a:gd name="connsiteY334" fmla="*/ 170211 h 3183477"/>
              <a:gd name="connsiteX335" fmla="*/ 9333030 w 10408605"/>
              <a:gd name="connsiteY335" fmla="*/ 178407 h 3183477"/>
              <a:gd name="connsiteX336" fmla="*/ 9343457 w 10408605"/>
              <a:gd name="connsiteY336" fmla="*/ 170211 h 3183477"/>
              <a:gd name="connsiteX337" fmla="*/ 1045061 w 10408605"/>
              <a:gd name="connsiteY337" fmla="*/ 161788 h 3183477"/>
              <a:gd name="connsiteX338" fmla="*/ 1045061 w 10408605"/>
              <a:gd name="connsiteY338" fmla="*/ 161788 h 3183477"/>
              <a:gd name="connsiteX339" fmla="*/ 9363544 w 10408605"/>
              <a:gd name="connsiteY339" fmla="*/ 161787 h 3183477"/>
              <a:gd name="connsiteX340" fmla="*/ 9363544 w 10408605"/>
              <a:gd name="connsiteY340" fmla="*/ 161787 h 3183477"/>
              <a:gd name="connsiteX341" fmla="*/ 1052210 w 10408605"/>
              <a:gd name="connsiteY341" fmla="*/ 160963 h 3183477"/>
              <a:gd name="connsiteX342" fmla="*/ 1065148 w 10408605"/>
              <a:gd name="connsiteY342" fmla="*/ 170211 h 3183477"/>
              <a:gd name="connsiteX343" fmla="*/ 1045061 w 10408605"/>
              <a:gd name="connsiteY343" fmla="*/ 161788 h 3183477"/>
              <a:gd name="connsiteX344" fmla="*/ 1052210 w 10408605"/>
              <a:gd name="connsiteY344" fmla="*/ 160963 h 3183477"/>
              <a:gd name="connsiteX345" fmla="*/ 9356393 w 10408605"/>
              <a:gd name="connsiteY345" fmla="*/ 160962 h 3183477"/>
              <a:gd name="connsiteX346" fmla="*/ 9363544 w 10408605"/>
              <a:gd name="connsiteY346" fmla="*/ 161787 h 3183477"/>
              <a:gd name="connsiteX347" fmla="*/ 9343457 w 10408605"/>
              <a:gd name="connsiteY347" fmla="*/ 170211 h 3183477"/>
              <a:gd name="connsiteX348" fmla="*/ 9356393 w 10408605"/>
              <a:gd name="connsiteY348" fmla="*/ 160962 h 3183477"/>
              <a:gd name="connsiteX349" fmla="*/ 356564 w 10408605"/>
              <a:gd name="connsiteY349" fmla="*/ 144805 h 3183477"/>
              <a:gd name="connsiteX350" fmla="*/ 361201 w 10408605"/>
              <a:gd name="connsiteY350" fmla="*/ 146501 h 3183477"/>
              <a:gd name="connsiteX351" fmla="*/ 362525 w 10408605"/>
              <a:gd name="connsiteY351" fmla="*/ 147073 h 3183477"/>
              <a:gd name="connsiteX352" fmla="*/ 10052041 w 10408605"/>
              <a:gd name="connsiteY352" fmla="*/ 144805 h 3183477"/>
              <a:gd name="connsiteX353" fmla="*/ 10046080 w 10408605"/>
              <a:gd name="connsiteY353" fmla="*/ 147071 h 3183477"/>
              <a:gd name="connsiteX354" fmla="*/ 10047403 w 10408605"/>
              <a:gd name="connsiteY354" fmla="*/ 146500 h 3183477"/>
              <a:gd name="connsiteX355" fmla="*/ 353617 w 10408605"/>
              <a:gd name="connsiteY355" fmla="*/ 143686 h 3183477"/>
              <a:gd name="connsiteX356" fmla="*/ 356564 w 10408605"/>
              <a:gd name="connsiteY356" fmla="*/ 144805 h 3183477"/>
              <a:gd name="connsiteX357" fmla="*/ 354049 w 10408605"/>
              <a:gd name="connsiteY357" fmla="*/ 143887 h 3183477"/>
              <a:gd name="connsiteX358" fmla="*/ 10054988 w 10408605"/>
              <a:gd name="connsiteY358" fmla="*/ 143685 h 3183477"/>
              <a:gd name="connsiteX359" fmla="*/ 10054556 w 10408605"/>
              <a:gd name="connsiteY359" fmla="*/ 143886 h 3183477"/>
              <a:gd name="connsiteX360" fmla="*/ 10052041 w 10408605"/>
              <a:gd name="connsiteY360" fmla="*/ 144805 h 3183477"/>
              <a:gd name="connsiteX361" fmla="*/ 267767 w 10408605"/>
              <a:gd name="connsiteY361" fmla="*/ 35675 h 3183477"/>
              <a:gd name="connsiteX362" fmla="*/ 260787 w 10408605"/>
              <a:gd name="connsiteY362" fmla="*/ 40029 h 3183477"/>
              <a:gd name="connsiteX363" fmla="*/ 267767 w 10408605"/>
              <a:gd name="connsiteY363" fmla="*/ 35675 h 3183477"/>
              <a:gd name="connsiteX364" fmla="*/ 10140836 w 10408605"/>
              <a:gd name="connsiteY364" fmla="*/ 35674 h 3183477"/>
              <a:gd name="connsiteX365" fmla="*/ 10147817 w 10408605"/>
              <a:gd name="connsiteY365" fmla="*/ 40028 h 3183477"/>
              <a:gd name="connsiteX366" fmla="*/ 10140836 w 10408605"/>
              <a:gd name="connsiteY366" fmla="*/ 35674 h 3183477"/>
              <a:gd name="connsiteX367" fmla="*/ 1071523 w 10408605"/>
              <a:gd name="connsiteY367" fmla="*/ 24845 h 3183477"/>
              <a:gd name="connsiteX368" fmla="*/ 1072548 w 10408605"/>
              <a:gd name="connsiteY368" fmla="*/ 26804 h 3183477"/>
              <a:gd name="connsiteX369" fmla="*/ 1065147 w 10408605"/>
              <a:gd name="connsiteY369" fmla="*/ 25357 h 3183477"/>
              <a:gd name="connsiteX370" fmla="*/ 1071523 w 10408605"/>
              <a:gd name="connsiteY370" fmla="*/ 24845 h 3183477"/>
              <a:gd name="connsiteX371" fmla="*/ 9337081 w 10408605"/>
              <a:gd name="connsiteY371" fmla="*/ 24845 h 3183477"/>
              <a:gd name="connsiteX372" fmla="*/ 9343457 w 10408605"/>
              <a:gd name="connsiteY372" fmla="*/ 25356 h 3183477"/>
              <a:gd name="connsiteX373" fmla="*/ 9336055 w 10408605"/>
              <a:gd name="connsiteY373" fmla="*/ 26803 h 3183477"/>
              <a:gd name="connsiteX374" fmla="*/ 9471668 w 10408605"/>
              <a:gd name="connsiteY374" fmla="*/ 688 h 3183477"/>
              <a:gd name="connsiteX375" fmla="*/ 9441155 w 10408605"/>
              <a:gd name="connsiteY375" fmla="*/ 17307 h 3183477"/>
              <a:gd name="connsiteX376" fmla="*/ 9426590 w 10408605"/>
              <a:gd name="connsiteY376" fmla="*/ 43486 h 3183477"/>
              <a:gd name="connsiteX377" fmla="*/ 9313289 w 10408605"/>
              <a:gd name="connsiteY377" fmla="*/ 87125 h 3183477"/>
              <a:gd name="connsiteX378" fmla="*/ 8563976 w 10408605"/>
              <a:gd name="connsiteY378" fmla="*/ 340988 h 3183477"/>
              <a:gd name="connsiteX379" fmla="*/ 7775429 w 10408605"/>
              <a:gd name="connsiteY379" fmla="*/ 512754 h 3183477"/>
              <a:gd name="connsiteX380" fmla="*/ 7730315 w 10408605"/>
              <a:gd name="connsiteY380" fmla="*/ 532258 h 3183477"/>
              <a:gd name="connsiteX381" fmla="*/ 7836804 w 10408605"/>
              <a:gd name="connsiteY381" fmla="*/ 524663 h 3183477"/>
              <a:gd name="connsiteX382" fmla="*/ 8157660 w 10408605"/>
              <a:gd name="connsiteY382" fmla="*/ 455365 h 3183477"/>
              <a:gd name="connsiteX383" fmla="*/ 8595395 w 10408605"/>
              <a:gd name="connsiteY383" fmla="*/ 346982 h 3183477"/>
              <a:gd name="connsiteX384" fmla="*/ 9367506 w 10408605"/>
              <a:gd name="connsiteY384" fmla="*/ 89928 h 3183477"/>
              <a:gd name="connsiteX385" fmla="*/ 9588722 w 10408605"/>
              <a:gd name="connsiteY385" fmla="*/ 15477 h 3183477"/>
              <a:gd name="connsiteX386" fmla="*/ 9555705 w 10408605"/>
              <a:gd name="connsiteY386" fmla="*/ 41429 h 3183477"/>
              <a:gd name="connsiteX387" fmla="*/ 9496585 w 10408605"/>
              <a:gd name="connsiteY387" fmla="*/ 64577 h 3183477"/>
              <a:gd name="connsiteX388" fmla="*/ 9273771 w 10408605"/>
              <a:gd name="connsiteY388" fmla="*/ 170975 h 3183477"/>
              <a:gd name="connsiteX389" fmla="*/ 8018500 w 10408605"/>
              <a:gd name="connsiteY389" fmla="*/ 534062 h 3183477"/>
              <a:gd name="connsiteX390" fmla="*/ 7838017 w 10408605"/>
              <a:gd name="connsiteY390" fmla="*/ 569128 h 3183477"/>
              <a:gd name="connsiteX391" fmla="*/ 7859776 w 10408605"/>
              <a:gd name="connsiteY391" fmla="*/ 575350 h 3183477"/>
              <a:gd name="connsiteX392" fmla="*/ 8567170 w 10408605"/>
              <a:gd name="connsiteY392" fmla="*/ 421952 h 3183477"/>
              <a:gd name="connsiteX393" fmla="*/ 9333030 w 10408605"/>
              <a:gd name="connsiteY393" fmla="*/ 178407 h 3183477"/>
              <a:gd name="connsiteX394" fmla="*/ 8678702 w 10408605"/>
              <a:gd name="connsiteY394" fmla="*/ 418986 h 3183477"/>
              <a:gd name="connsiteX395" fmla="*/ 8629138 w 10408605"/>
              <a:gd name="connsiteY395" fmla="*/ 434621 h 3183477"/>
              <a:gd name="connsiteX396" fmla="*/ 8602204 w 10408605"/>
              <a:gd name="connsiteY396" fmla="*/ 455793 h 3183477"/>
              <a:gd name="connsiteX397" fmla="*/ 8791441 w 10408605"/>
              <a:gd name="connsiteY397" fmla="*/ 397884 h 3183477"/>
              <a:gd name="connsiteX398" fmla="*/ 9346306 w 10408605"/>
              <a:gd name="connsiteY398" fmla="*/ 206026 h 3183477"/>
              <a:gd name="connsiteX399" fmla="*/ 8822860 w 10408605"/>
              <a:gd name="connsiteY399" fmla="*/ 403877 h 3183477"/>
              <a:gd name="connsiteX400" fmla="*/ 8788768 w 10408605"/>
              <a:gd name="connsiteY400" fmla="*/ 415944 h 3183477"/>
              <a:gd name="connsiteX401" fmla="*/ 8659998 w 10408605"/>
              <a:gd name="connsiteY401" fmla="*/ 463149 h 3183477"/>
              <a:gd name="connsiteX402" fmla="*/ 8386031 w 10408605"/>
              <a:gd name="connsiteY402" fmla="*/ 534874 h 3183477"/>
              <a:gd name="connsiteX403" fmla="*/ 8204679 w 10408605"/>
              <a:gd name="connsiteY403" fmla="*/ 570624 h 3183477"/>
              <a:gd name="connsiteX404" fmla="*/ 8201101 w 10408605"/>
              <a:gd name="connsiteY404" fmla="*/ 566072 h 3183477"/>
              <a:gd name="connsiteX405" fmla="*/ 8204679 w 10408605"/>
              <a:gd name="connsiteY405" fmla="*/ 570624 h 3183477"/>
              <a:gd name="connsiteX406" fmla="*/ 8097633 w 10408605"/>
              <a:gd name="connsiteY406" fmla="*/ 600755 h 3183477"/>
              <a:gd name="connsiteX407" fmla="*/ 8008763 w 10408605"/>
              <a:gd name="connsiteY407" fmla="*/ 632554 h 3183477"/>
              <a:gd name="connsiteX408" fmla="*/ 8094089 w 10408605"/>
              <a:gd name="connsiteY408" fmla="*/ 619497 h 3183477"/>
              <a:gd name="connsiteX409" fmla="*/ 8660904 w 10408605"/>
              <a:gd name="connsiteY409" fmla="*/ 485761 h 3183477"/>
              <a:gd name="connsiteX410" fmla="*/ 9321350 w 10408605"/>
              <a:gd name="connsiteY410" fmla="*/ 263697 h 3183477"/>
              <a:gd name="connsiteX411" fmla="*/ 9454738 w 10408605"/>
              <a:gd name="connsiteY411" fmla="*/ 211634 h 3183477"/>
              <a:gd name="connsiteX412" fmla="*/ 9363196 w 10408605"/>
              <a:gd name="connsiteY412" fmla="*/ 261494 h 3183477"/>
              <a:gd name="connsiteX413" fmla="*/ 8681026 w 10408605"/>
              <a:gd name="connsiteY413" fmla="*/ 500633 h 3183477"/>
              <a:gd name="connsiteX414" fmla="*/ 7912009 w 10408605"/>
              <a:gd name="connsiteY414" fmla="*/ 686510 h 3183477"/>
              <a:gd name="connsiteX415" fmla="*/ 8396073 w 10408605"/>
              <a:gd name="connsiteY415" fmla="*/ 603089 h 3183477"/>
              <a:gd name="connsiteX416" fmla="*/ 8891258 w 10408605"/>
              <a:gd name="connsiteY416" fmla="*/ 456912 h 3183477"/>
              <a:gd name="connsiteX417" fmla="*/ 9760720 w 10408605"/>
              <a:gd name="connsiteY417" fmla="*/ 146663 h 3183477"/>
              <a:gd name="connsiteX418" fmla="*/ 9901861 w 10408605"/>
              <a:gd name="connsiteY418" fmla="*/ 104465 h 3183477"/>
              <a:gd name="connsiteX419" fmla="*/ 9838602 w 10408605"/>
              <a:gd name="connsiteY419" fmla="*/ 145595 h 3183477"/>
              <a:gd name="connsiteX420" fmla="*/ 9591915 w 10408605"/>
              <a:gd name="connsiteY420" fmla="*/ 241295 h 3183477"/>
              <a:gd name="connsiteX421" fmla="*/ 9649401 w 10408605"/>
              <a:gd name="connsiteY421" fmla="*/ 226799 h 3183477"/>
              <a:gd name="connsiteX422" fmla="*/ 9855147 w 10408605"/>
              <a:gd name="connsiteY422" fmla="*/ 155914 h 3183477"/>
              <a:gd name="connsiteX423" fmla="*/ 10093042 w 10408605"/>
              <a:gd name="connsiteY423" fmla="*/ 59759 h 3183477"/>
              <a:gd name="connsiteX424" fmla="*/ 10123430 w 10408605"/>
              <a:gd name="connsiteY424" fmla="*/ 51698 h 3183477"/>
              <a:gd name="connsiteX425" fmla="*/ 10021587 w 10408605"/>
              <a:gd name="connsiteY425" fmla="*/ 101194 h 3183477"/>
              <a:gd name="connsiteX426" fmla="*/ 9910997 w 10408605"/>
              <a:gd name="connsiteY426" fmla="*/ 150068 h 3183477"/>
              <a:gd name="connsiteX427" fmla="*/ 9873636 w 10408605"/>
              <a:gd name="connsiteY427" fmla="*/ 179435 h 3183477"/>
              <a:gd name="connsiteX428" fmla="*/ 9830155 w 10408605"/>
              <a:gd name="connsiteY428" fmla="*/ 190289 h 3183477"/>
              <a:gd name="connsiteX429" fmla="*/ 9791925 w 10408605"/>
              <a:gd name="connsiteY429" fmla="*/ 220339 h 3183477"/>
              <a:gd name="connsiteX430" fmla="*/ 9683837 w 10408605"/>
              <a:gd name="connsiteY430" fmla="*/ 259879 h 3183477"/>
              <a:gd name="connsiteX431" fmla="*/ 9740557 w 10408605"/>
              <a:gd name="connsiteY431" fmla="*/ 253351 h 3183477"/>
              <a:gd name="connsiteX432" fmla="*/ 9814552 w 10408605"/>
              <a:gd name="connsiteY432" fmla="*/ 225877 h 3183477"/>
              <a:gd name="connsiteX433" fmla="*/ 9845103 w 10408605"/>
              <a:gd name="connsiteY433" fmla="*/ 232553 h 3183477"/>
              <a:gd name="connsiteX434" fmla="*/ 10000693 w 10408605"/>
              <a:gd name="connsiteY434" fmla="*/ 168947 h 3183477"/>
              <a:gd name="connsiteX435" fmla="*/ 10054556 w 10408605"/>
              <a:gd name="connsiteY435" fmla="*/ 143886 h 3183477"/>
              <a:gd name="connsiteX436" fmla="*/ 10069482 w 10408605"/>
              <a:gd name="connsiteY436" fmla="*/ 138429 h 3183477"/>
              <a:gd name="connsiteX437" fmla="*/ 10112473 w 10408605"/>
              <a:gd name="connsiteY437" fmla="*/ 129188 h 3183477"/>
              <a:gd name="connsiteX438" fmla="*/ 10033265 w 10408605"/>
              <a:gd name="connsiteY438" fmla="*/ 160760 h 3183477"/>
              <a:gd name="connsiteX439" fmla="*/ 9784348 w 10408605"/>
              <a:gd name="connsiteY439" fmla="*/ 264351 h 3183477"/>
              <a:gd name="connsiteX440" fmla="*/ 9712023 w 10408605"/>
              <a:gd name="connsiteY440" fmla="*/ 306469 h 3183477"/>
              <a:gd name="connsiteX441" fmla="*/ 9636396 w 10408605"/>
              <a:gd name="connsiteY441" fmla="*/ 342592 h 3183477"/>
              <a:gd name="connsiteX442" fmla="*/ 9624370 w 10408605"/>
              <a:gd name="connsiteY442" fmla="*/ 382733 h 3183477"/>
              <a:gd name="connsiteX443" fmla="*/ 9456296 w 10408605"/>
              <a:gd name="connsiteY443" fmla="*/ 446103 h 3183477"/>
              <a:gd name="connsiteX444" fmla="*/ 9044038 w 10408605"/>
              <a:gd name="connsiteY444" fmla="*/ 595839 h 3183477"/>
              <a:gd name="connsiteX445" fmla="*/ 8967539 w 10408605"/>
              <a:gd name="connsiteY445" fmla="*/ 632647 h 3183477"/>
              <a:gd name="connsiteX446" fmla="*/ 9090227 w 10408605"/>
              <a:gd name="connsiteY446" fmla="*/ 590222 h 3183477"/>
              <a:gd name="connsiteX447" fmla="*/ 9699271 w 10408605"/>
              <a:gd name="connsiteY447" fmla="*/ 377873 h 3183477"/>
              <a:gd name="connsiteX448" fmla="*/ 9821362 w 10408605"/>
              <a:gd name="connsiteY448" fmla="*/ 334689 h 3183477"/>
              <a:gd name="connsiteX449" fmla="*/ 9913809 w 10408605"/>
              <a:gd name="connsiteY449" fmla="*/ 307443 h 3183477"/>
              <a:gd name="connsiteX450" fmla="*/ 9971294 w 10408605"/>
              <a:gd name="connsiteY450" fmla="*/ 292946 h 3183477"/>
              <a:gd name="connsiteX451" fmla="*/ 10009870 w 10408605"/>
              <a:gd name="connsiteY451" fmla="*/ 308044 h 3183477"/>
              <a:gd name="connsiteX452" fmla="*/ 9816495 w 10408605"/>
              <a:gd name="connsiteY452" fmla="*/ 383936 h 3183477"/>
              <a:gd name="connsiteX453" fmla="*/ 9685051 w 10408605"/>
              <a:gd name="connsiteY453" fmla="*/ 449200 h 3183477"/>
              <a:gd name="connsiteX454" fmla="*/ 9661695 w 10408605"/>
              <a:gd name="connsiteY454" fmla="*/ 474925 h 3183477"/>
              <a:gd name="connsiteX455" fmla="*/ 9514303 w 10408605"/>
              <a:gd name="connsiteY455" fmla="*/ 530630 h 3183477"/>
              <a:gd name="connsiteX456" fmla="*/ 9554683 w 10408605"/>
              <a:gd name="connsiteY456" fmla="*/ 528351 h 3183477"/>
              <a:gd name="connsiteX457" fmla="*/ 9568883 w 10408605"/>
              <a:gd name="connsiteY457" fmla="*/ 522023 h 3183477"/>
              <a:gd name="connsiteX458" fmla="*/ 9564310 w 10408605"/>
              <a:gd name="connsiteY458" fmla="*/ 523190 h 3183477"/>
              <a:gd name="connsiteX459" fmla="*/ 9571867 w 10408605"/>
              <a:gd name="connsiteY459" fmla="*/ 519141 h 3183477"/>
              <a:gd name="connsiteX460" fmla="*/ 9580579 w 10408605"/>
              <a:gd name="connsiteY460" fmla="*/ 516589 h 3183477"/>
              <a:gd name="connsiteX461" fmla="*/ 9606785 w 10408605"/>
              <a:gd name="connsiteY461" fmla="*/ 526678 h 3183477"/>
              <a:gd name="connsiteX462" fmla="*/ 9748964 w 10408605"/>
              <a:gd name="connsiteY462" fmla="*/ 475072 h 3183477"/>
              <a:gd name="connsiteX463" fmla="*/ 9770723 w 10408605"/>
              <a:gd name="connsiteY463" fmla="*/ 481292 h 3183477"/>
              <a:gd name="connsiteX464" fmla="*/ 9938798 w 10408605"/>
              <a:gd name="connsiteY464" fmla="*/ 417922 h 3183477"/>
              <a:gd name="connsiteX465" fmla="*/ 10107911 w 10408605"/>
              <a:gd name="connsiteY465" fmla="*/ 345143 h 3183477"/>
              <a:gd name="connsiteX466" fmla="*/ 10126960 w 10408605"/>
              <a:gd name="connsiteY466" fmla="*/ 346128 h 3183477"/>
              <a:gd name="connsiteX467" fmla="*/ 9966043 w 10408605"/>
              <a:gd name="connsiteY467" fmla="*/ 418603 h 3183477"/>
              <a:gd name="connsiteX468" fmla="*/ 9130708 w 10408605"/>
              <a:gd name="connsiteY468" fmla="*/ 740082 h 3183477"/>
              <a:gd name="connsiteX469" fmla="*/ 9119243 w 10408605"/>
              <a:gd name="connsiteY469" fmla="*/ 757687 h 3183477"/>
              <a:gd name="connsiteX470" fmla="*/ 9360923 w 10408605"/>
              <a:gd name="connsiteY470" fmla="*/ 680654 h 3183477"/>
              <a:gd name="connsiteX471" fmla="*/ 8971293 w 10408605"/>
              <a:gd name="connsiteY471" fmla="*/ 835928 h 3183477"/>
              <a:gd name="connsiteX472" fmla="*/ 8971293 w 10408605"/>
              <a:gd name="connsiteY472" fmla="*/ 835928 h 3183477"/>
              <a:gd name="connsiteX473" fmla="*/ 9511761 w 10408605"/>
              <a:gd name="connsiteY473" fmla="*/ 661523 h 3183477"/>
              <a:gd name="connsiteX474" fmla="*/ 9911478 w 10408605"/>
              <a:gd name="connsiteY474" fmla="*/ 515505 h 3183477"/>
              <a:gd name="connsiteX475" fmla="*/ 9888122 w 10408605"/>
              <a:gd name="connsiteY475" fmla="*/ 541230 h 3183477"/>
              <a:gd name="connsiteX476" fmla="*/ 10063355 w 10408605"/>
              <a:gd name="connsiteY476" fmla="*/ 486965 h 3183477"/>
              <a:gd name="connsiteX477" fmla="*/ 9866710 w 10408605"/>
              <a:gd name="connsiteY477" fmla="*/ 580158 h 3183477"/>
              <a:gd name="connsiteX478" fmla="*/ 9886832 w 10408605"/>
              <a:gd name="connsiteY478" fmla="*/ 595028 h 3183477"/>
              <a:gd name="connsiteX479" fmla="*/ 9865111 w 10408605"/>
              <a:gd name="connsiteY479" fmla="*/ 612103 h 3183477"/>
              <a:gd name="connsiteX480" fmla="*/ 9967984 w 10408605"/>
              <a:gd name="connsiteY480" fmla="*/ 576661 h 3183477"/>
              <a:gd name="connsiteX481" fmla="*/ 10072491 w 10408605"/>
              <a:gd name="connsiteY481" fmla="*/ 532568 h 3183477"/>
              <a:gd name="connsiteX482" fmla="*/ 10089037 w 10408605"/>
              <a:gd name="connsiteY482" fmla="*/ 542887 h 3183477"/>
              <a:gd name="connsiteX483" fmla="*/ 10211998 w 10408605"/>
              <a:gd name="connsiteY483" fmla="*/ 499021 h 3183477"/>
              <a:gd name="connsiteX484" fmla="*/ 10118822 w 10408605"/>
              <a:gd name="connsiteY484" fmla="*/ 557530 h 3183477"/>
              <a:gd name="connsiteX485" fmla="*/ 9989012 w 10408605"/>
              <a:gd name="connsiteY485" fmla="*/ 614144 h 3183477"/>
              <a:gd name="connsiteX486" fmla="*/ 9736553 w 10408605"/>
              <a:gd name="connsiteY486" fmla="*/ 736479 h 3183477"/>
              <a:gd name="connsiteX487" fmla="*/ 9736553 w 10408605"/>
              <a:gd name="connsiteY487" fmla="*/ 736479 h 3183477"/>
              <a:gd name="connsiteX488" fmla="*/ 9983239 w 10408605"/>
              <a:gd name="connsiteY488" fmla="*/ 640778 h 3183477"/>
              <a:gd name="connsiteX489" fmla="*/ 10101583 w 10408605"/>
              <a:gd name="connsiteY489" fmla="*/ 601769 h 3183477"/>
              <a:gd name="connsiteX490" fmla="*/ 10132133 w 10408605"/>
              <a:gd name="connsiteY490" fmla="*/ 608445 h 3183477"/>
              <a:gd name="connsiteX491" fmla="*/ 10247341 w 10408605"/>
              <a:gd name="connsiteY491" fmla="*/ 554715 h 3183477"/>
              <a:gd name="connsiteX492" fmla="*/ 10260617 w 10408605"/>
              <a:gd name="connsiteY492" fmla="*/ 582334 h 3183477"/>
              <a:gd name="connsiteX493" fmla="*/ 10408605 w 10408605"/>
              <a:gd name="connsiteY493" fmla="*/ 527389 h 3183477"/>
              <a:gd name="connsiteX494" fmla="*/ 10287588 w 10408605"/>
              <a:gd name="connsiteY494" fmla="*/ 584458 h 3183477"/>
              <a:gd name="connsiteX495" fmla="*/ 10100331 w 10408605"/>
              <a:gd name="connsiteY495" fmla="*/ 678863 h 3183477"/>
              <a:gd name="connsiteX496" fmla="*/ 10245050 w 10408605"/>
              <a:gd name="connsiteY496" fmla="*/ 641217 h 3183477"/>
              <a:gd name="connsiteX497" fmla="*/ 10184332 w 10408605"/>
              <a:gd name="connsiteY497" fmla="*/ 696310 h 3183477"/>
              <a:gd name="connsiteX498" fmla="*/ 10283625 w 10408605"/>
              <a:gd name="connsiteY498" fmla="*/ 656316 h 3183477"/>
              <a:gd name="connsiteX499" fmla="*/ 10382921 w 10408605"/>
              <a:gd name="connsiteY499" fmla="*/ 616320 h 3183477"/>
              <a:gd name="connsiteX500" fmla="*/ 10260269 w 10408605"/>
              <a:gd name="connsiteY500" fmla="*/ 682041 h 3183477"/>
              <a:gd name="connsiteX501" fmla="*/ 10275179 w 10408605"/>
              <a:gd name="connsiteY501" fmla="*/ 701009 h 3183477"/>
              <a:gd name="connsiteX502" fmla="*/ 10067238 w 10408605"/>
              <a:gd name="connsiteY502" fmla="*/ 803081 h 3183477"/>
              <a:gd name="connsiteX503" fmla="*/ 10149259 w 10408605"/>
              <a:gd name="connsiteY503" fmla="*/ 784030 h 3183477"/>
              <a:gd name="connsiteX504" fmla="*/ 9974063 w 10408605"/>
              <a:gd name="connsiteY504" fmla="*/ 861591 h 3183477"/>
              <a:gd name="connsiteX505" fmla="*/ 9678121 w 10408605"/>
              <a:gd name="connsiteY505" fmla="*/ 994777 h 3183477"/>
              <a:gd name="connsiteX506" fmla="*/ 9401194 w 10408605"/>
              <a:gd name="connsiteY506" fmla="*/ 1105655 h 3183477"/>
              <a:gd name="connsiteX507" fmla="*/ 10100638 w 10408605"/>
              <a:gd name="connsiteY507" fmla="*/ 845572 h 3183477"/>
              <a:gd name="connsiteX508" fmla="*/ 10169419 w 10408605"/>
              <a:gd name="connsiteY508" fmla="*/ 822196 h 3183477"/>
              <a:gd name="connsiteX509" fmla="*/ 10211265 w 10408605"/>
              <a:gd name="connsiteY509" fmla="*/ 819994 h 3183477"/>
              <a:gd name="connsiteX510" fmla="*/ 10195625 w 10408605"/>
              <a:gd name="connsiteY510" fmla="*/ 832287 h 3183477"/>
              <a:gd name="connsiteX511" fmla="*/ 10177517 w 10408605"/>
              <a:gd name="connsiteY511" fmla="*/ 877209 h 3183477"/>
              <a:gd name="connsiteX512" fmla="*/ 10332936 w 10408605"/>
              <a:gd name="connsiteY512" fmla="*/ 829926 h 3183477"/>
              <a:gd name="connsiteX513" fmla="*/ 10197950 w 10408605"/>
              <a:gd name="connsiteY513" fmla="*/ 913933 h 3183477"/>
              <a:gd name="connsiteX514" fmla="*/ 10263460 w 10408605"/>
              <a:gd name="connsiteY514" fmla="*/ 907859 h 3183477"/>
              <a:gd name="connsiteX515" fmla="*/ 10025007 w 10408605"/>
              <a:gd name="connsiteY515" fmla="*/ 1026549 h 3183477"/>
              <a:gd name="connsiteX516" fmla="*/ 9877616 w 10408605"/>
              <a:gd name="connsiteY516" fmla="*/ 1082255 h 3183477"/>
              <a:gd name="connsiteX517" fmla="*/ 9963979 w 10408605"/>
              <a:gd name="connsiteY517" fmla="*/ 1059789 h 3183477"/>
              <a:gd name="connsiteX518" fmla="*/ 10224500 w 10408605"/>
              <a:gd name="connsiteY518" fmla="*/ 969171 h 3183477"/>
              <a:gd name="connsiteX519" fmla="*/ 10313368 w 10408605"/>
              <a:gd name="connsiteY519" fmla="*/ 937373 h 3183477"/>
              <a:gd name="connsiteX520" fmla="*/ 10244625 w 10408605"/>
              <a:gd name="connsiteY520" fmla="*/ 984044 h 3183477"/>
              <a:gd name="connsiteX521" fmla="*/ 10163782 w 10408605"/>
              <a:gd name="connsiteY521" fmla="*/ 1024265 h 3183477"/>
              <a:gd name="connsiteX522" fmla="*/ 10268328 w 10408605"/>
              <a:gd name="connsiteY522" fmla="*/ 1003468 h 3183477"/>
              <a:gd name="connsiteX523" fmla="*/ 10300786 w 10408605"/>
              <a:gd name="connsiteY523" fmla="*/ 1000051 h 3183477"/>
              <a:gd name="connsiteX524" fmla="*/ 10247474 w 10408605"/>
              <a:gd name="connsiteY524" fmla="*/ 1019858 h 3183477"/>
              <a:gd name="connsiteX525" fmla="*/ 10236179 w 10408605"/>
              <a:gd name="connsiteY525" fmla="*/ 1028737 h 3183477"/>
              <a:gd name="connsiteX526" fmla="*/ 10247474 w 10408605"/>
              <a:gd name="connsiteY526" fmla="*/ 1019858 h 3183477"/>
              <a:gd name="connsiteX527" fmla="*/ 10250493 w 10408605"/>
              <a:gd name="connsiteY527" fmla="*/ 1046948 h 3183477"/>
              <a:gd name="connsiteX528" fmla="*/ 10155374 w 10408605"/>
              <a:gd name="connsiteY528" fmla="*/ 1092253 h 3183477"/>
              <a:gd name="connsiteX529" fmla="*/ 10176536 w 10408605"/>
              <a:gd name="connsiteY529" fmla="*/ 1097715 h 3183477"/>
              <a:gd name="connsiteX530" fmla="*/ 10212093 w 10408605"/>
              <a:gd name="connsiteY530" fmla="*/ 1085725 h 3183477"/>
              <a:gd name="connsiteX531" fmla="*/ 10206319 w 10408605"/>
              <a:gd name="connsiteY531" fmla="*/ 1112359 h 3183477"/>
              <a:gd name="connsiteX532" fmla="*/ 10324833 w 10408605"/>
              <a:gd name="connsiteY532" fmla="*/ 1064622 h 3183477"/>
              <a:gd name="connsiteX533" fmla="*/ 10210495 w 10408605"/>
              <a:gd name="connsiteY533" fmla="*/ 1117669 h 3183477"/>
              <a:gd name="connsiteX534" fmla="*/ 10098269 w 10408605"/>
              <a:gd name="connsiteY534" fmla="*/ 1175194 h 3183477"/>
              <a:gd name="connsiteX535" fmla="*/ 10185503 w 10408605"/>
              <a:gd name="connsiteY535" fmla="*/ 1152046 h 3183477"/>
              <a:gd name="connsiteX536" fmla="*/ 10268288 w 10408605"/>
              <a:gd name="connsiteY536" fmla="*/ 1125027 h 3183477"/>
              <a:gd name="connsiteX537" fmla="*/ 10113179 w 10408605"/>
              <a:gd name="connsiteY537" fmla="*/ 1194162 h 3183477"/>
              <a:gd name="connsiteX538" fmla="*/ 10021043 w 10408605"/>
              <a:gd name="connsiteY538" fmla="*/ 1243264 h 3183477"/>
              <a:gd name="connsiteX539" fmla="*/ 10012560 w 10408605"/>
              <a:gd name="connsiteY539" fmla="*/ 1264662 h 3183477"/>
              <a:gd name="connsiteX540" fmla="*/ 10211149 w 10408605"/>
              <a:gd name="connsiteY540" fmla="*/ 1184672 h 3183477"/>
              <a:gd name="connsiteX541" fmla="*/ 10157279 w 10408605"/>
              <a:gd name="connsiteY541" fmla="*/ 1227016 h 3183477"/>
              <a:gd name="connsiteX542" fmla="*/ 10254070 w 10408605"/>
              <a:gd name="connsiteY542" fmla="*/ 1196354 h 3183477"/>
              <a:gd name="connsiteX543" fmla="*/ 10168611 w 10408605"/>
              <a:gd name="connsiteY543" fmla="*/ 1241433 h 3183477"/>
              <a:gd name="connsiteX544" fmla="*/ 10078107 w 10408605"/>
              <a:gd name="connsiteY544" fmla="*/ 1281882 h 3183477"/>
              <a:gd name="connsiteX545" fmla="*/ 10040746 w 10408605"/>
              <a:gd name="connsiteY545" fmla="*/ 1311249 h 3183477"/>
              <a:gd name="connsiteX546" fmla="*/ 9890850 w 10408605"/>
              <a:gd name="connsiteY546" fmla="*/ 1376289 h 3183477"/>
              <a:gd name="connsiteX547" fmla="*/ 9822975 w 10408605"/>
              <a:gd name="connsiteY547" fmla="*/ 1422275 h 3183477"/>
              <a:gd name="connsiteX548" fmla="*/ 9609784 w 10408605"/>
              <a:gd name="connsiteY548" fmla="*/ 1505150 h 3183477"/>
              <a:gd name="connsiteX549" fmla="*/ 9030216 w 10408605"/>
              <a:gd name="connsiteY549" fmla="*/ 1710289 h 3183477"/>
              <a:gd name="connsiteX550" fmla="*/ 9092148 w 10408605"/>
              <a:gd name="connsiteY550" fmla="*/ 1699662 h 3183477"/>
              <a:gd name="connsiteX551" fmla="*/ 9447828 w 10408605"/>
              <a:gd name="connsiteY551" fmla="*/ 1587034 h 3183477"/>
              <a:gd name="connsiteX552" fmla="*/ 9404383 w 10408605"/>
              <a:gd name="connsiteY552" fmla="*/ 1621183 h 3183477"/>
              <a:gd name="connsiteX553" fmla="*/ 8873782 w 10408605"/>
              <a:gd name="connsiteY553" fmla="*/ 1809929 h 3183477"/>
              <a:gd name="connsiteX554" fmla="*/ 8927997 w 10408605"/>
              <a:gd name="connsiteY554" fmla="*/ 1812733 h 3183477"/>
              <a:gd name="connsiteX555" fmla="*/ 9378354 w 10408605"/>
              <a:gd name="connsiteY555" fmla="*/ 1664967 h 3183477"/>
              <a:gd name="connsiteX556" fmla="*/ 8841670 w 10408605"/>
              <a:gd name="connsiteY556" fmla="*/ 1858494 h 3183477"/>
              <a:gd name="connsiteX557" fmla="*/ 8776467 w 10408605"/>
              <a:gd name="connsiteY557" fmla="*/ 1886422 h 3183477"/>
              <a:gd name="connsiteX558" fmla="*/ 8814735 w 10408605"/>
              <a:gd name="connsiteY558" fmla="*/ 1879666 h 3183477"/>
              <a:gd name="connsiteX559" fmla="*/ 9067539 w 10408605"/>
              <a:gd name="connsiteY559" fmla="*/ 1802480 h 3183477"/>
              <a:gd name="connsiteX560" fmla="*/ 9138263 w 10408605"/>
              <a:gd name="connsiteY560" fmla="*/ 1792308 h 3183477"/>
              <a:gd name="connsiteX561" fmla="*/ 9359479 w 10408605"/>
              <a:gd name="connsiteY561" fmla="*/ 1717857 h 3183477"/>
              <a:gd name="connsiteX562" fmla="*/ 9234885 w 10408605"/>
              <a:gd name="connsiteY562" fmla="*/ 1770373 h 3183477"/>
              <a:gd name="connsiteX563" fmla="*/ 9111328 w 10408605"/>
              <a:gd name="connsiteY563" fmla="*/ 1813480 h 3183477"/>
              <a:gd name="connsiteX564" fmla="*/ 9286561 w 10408605"/>
              <a:gd name="connsiteY564" fmla="*/ 1759216 h 3183477"/>
              <a:gd name="connsiteX565" fmla="*/ 9729164 w 10408605"/>
              <a:gd name="connsiteY565" fmla="*/ 1601586 h 3183477"/>
              <a:gd name="connsiteX566" fmla="*/ 9816994 w 10408605"/>
              <a:gd name="connsiteY566" fmla="*/ 1579196 h 3183477"/>
              <a:gd name="connsiteX567" fmla="*/ 9668137 w 10408605"/>
              <a:gd name="connsiteY567" fmla="*/ 1634826 h 3183477"/>
              <a:gd name="connsiteX568" fmla="*/ 9273460 w 10408605"/>
              <a:gd name="connsiteY568" fmla="*/ 1785471 h 3183477"/>
              <a:gd name="connsiteX569" fmla="*/ 9247564 w 10408605"/>
              <a:gd name="connsiteY569" fmla="*/ 1797233 h 3183477"/>
              <a:gd name="connsiteX570" fmla="*/ 9437399 w 10408605"/>
              <a:gd name="connsiteY570" fmla="*/ 1740085 h 3183477"/>
              <a:gd name="connsiteX571" fmla="*/ 9920073 w 10408605"/>
              <a:gd name="connsiteY571" fmla="*/ 1558323 h 3183477"/>
              <a:gd name="connsiteX572" fmla="*/ 10002093 w 10408605"/>
              <a:gd name="connsiteY572" fmla="*/ 1539271 h 3183477"/>
              <a:gd name="connsiteX573" fmla="*/ 9908011 w 10408605"/>
              <a:gd name="connsiteY573" fmla="*/ 1575169 h 3183477"/>
              <a:gd name="connsiteX574" fmla="*/ 9822551 w 10408605"/>
              <a:gd name="connsiteY574" fmla="*/ 1620246 h 3183477"/>
              <a:gd name="connsiteX575" fmla="*/ 9949856 w 10408605"/>
              <a:gd name="connsiteY575" fmla="*/ 1572965 h 3183477"/>
              <a:gd name="connsiteX576" fmla="*/ 10072545 w 10408605"/>
              <a:gd name="connsiteY576" fmla="*/ 1530540 h 3183477"/>
              <a:gd name="connsiteX577" fmla="*/ 9523035 w 10408605"/>
              <a:gd name="connsiteY577" fmla="*/ 1748881 h 3183477"/>
              <a:gd name="connsiteX578" fmla="*/ 9488345 w 10408605"/>
              <a:gd name="connsiteY578" fmla="*/ 1760190 h 3183477"/>
              <a:gd name="connsiteX579" fmla="*/ 9526613 w 10408605"/>
              <a:gd name="connsiteY579" fmla="*/ 1753433 h 3183477"/>
              <a:gd name="connsiteX580" fmla="*/ 10037127 w 10408605"/>
              <a:gd name="connsiteY580" fmla="*/ 1573111 h 3183477"/>
              <a:gd name="connsiteX581" fmla="*/ 9488382 w 10408605"/>
              <a:gd name="connsiteY581" fmla="*/ 1783484 h 3183477"/>
              <a:gd name="connsiteX582" fmla="*/ 9416928 w 10408605"/>
              <a:gd name="connsiteY582" fmla="*/ 1824920 h 3183477"/>
              <a:gd name="connsiteX583" fmla="*/ 9499712 w 10408605"/>
              <a:gd name="connsiteY583" fmla="*/ 1797901 h 3183477"/>
              <a:gd name="connsiteX584" fmla="*/ 9745635 w 10408605"/>
              <a:gd name="connsiteY584" fmla="*/ 1710169 h 3183477"/>
              <a:gd name="connsiteX585" fmla="*/ 9310785 w 10408605"/>
              <a:gd name="connsiteY585" fmla="*/ 1877663 h 3183477"/>
              <a:gd name="connsiteX586" fmla="*/ 8883822 w 10408605"/>
              <a:gd name="connsiteY586" fmla="*/ 2022999 h 3183477"/>
              <a:gd name="connsiteX587" fmla="*/ 8464575 w 10408605"/>
              <a:gd name="connsiteY587" fmla="*/ 2154905 h 3183477"/>
              <a:gd name="connsiteX588" fmla="*/ 8433466 w 10408605"/>
              <a:gd name="connsiteY588" fmla="*/ 2170765 h 3183477"/>
              <a:gd name="connsiteX589" fmla="*/ 8628823 w 10408605"/>
              <a:gd name="connsiteY589" fmla="*/ 2131371 h 3183477"/>
              <a:gd name="connsiteX590" fmla="*/ 8501518 w 10408605"/>
              <a:gd name="connsiteY590" fmla="*/ 2178652 h 3183477"/>
              <a:gd name="connsiteX591" fmla="*/ 8373145 w 10408605"/>
              <a:gd name="connsiteY591" fmla="*/ 2221556 h 3183477"/>
              <a:gd name="connsiteX592" fmla="*/ 8355155 w 10408605"/>
              <a:gd name="connsiteY592" fmla="*/ 2232732 h 3183477"/>
              <a:gd name="connsiteX593" fmla="*/ 5235189 w 10408605"/>
              <a:gd name="connsiteY593" fmla="*/ 3183476 h 3183477"/>
              <a:gd name="connsiteX594" fmla="*/ 5204304 w 10408605"/>
              <a:gd name="connsiteY594" fmla="*/ 3171724 h 3183477"/>
              <a:gd name="connsiteX595" fmla="*/ 5173416 w 10408605"/>
              <a:gd name="connsiteY595" fmla="*/ 3183477 h 3183477"/>
              <a:gd name="connsiteX596" fmla="*/ 2053450 w 10408605"/>
              <a:gd name="connsiteY596" fmla="*/ 2232733 h 3183477"/>
              <a:gd name="connsiteX597" fmla="*/ 2035460 w 10408605"/>
              <a:gd name="connsiteY597" fmla="*/ 2221557 h 3183477"/>
              <a:gd name="connsiteX598" fmla="*/ 1907086 w 10408605"/>
              <a:gd name="connsiteY598" fmla="*/ 2178653 h 3183477"/>
              <a:gd name="connsiteX599" fmla="*/ 1779782 w 10408605"/>
              <a:gd name="connsiteY599" fmla="*/ 2131371 h 3183477"/>
              <a:gd name="connsiteX600" fmla="*/ 1975137 w 10408605"/>
              <a:gd name="connsiteY600" fmla="*/ 2170765 h 3183477"/>
              <a:gd name="connsiteX601" fmla="*/ 1944029 w 10408605"/>
              <a:gd name="connsiteY601" fmla="*/ 2154906 h 3183477"/>
              <a:gd name="connsiteX602" fmla="*/ 1524783 w 10408605"/>
              <a:gd name="connsiteY602" fmla="*/ 2023000 h 3183477"/>
              <a:gd name="connsiteX603" fmla="*/ 1097819 w 10408605"/>
              <a:gd name="connsiteY603" fmla="*/ 1877664 h 3183477"/>
              <a:gd name="connsiteX604" fmla="*/ 662970 w 10408605"/>
              <a:gd name="connsiteY604" fmla="*/ 1710170 h 3183477"/>
              <a:gd name="connsiteX605" fmla="*/ 908891 w 10408605"/>
              <a:gd name="connsiteY605" fmla="*/ 1797902 h 3183477"/>
              <a:gd name="connsiteX606" fmla="*/ 991677 w 10408605"/>
              <a:gd name="connsiteY606" fmla="*/ 1824920 h 3183477"/>
              <a:gd name="connsiteX607" fmla="*/ 920223 w 10408605"/>
              <a:gd name="connsiteY607" fmla="*/ 1783486 h 3183477"/>
              <a:gd name="connsiteX608" fmla="*/ 371477 w 10408605"/>
              <a:gd name="connsiteY608" fmla="*/ 1573112 h 3183477"/>
              <a:gd name="connsiteX609" fmla="*/ 881991 w 10408605"/>
              <a:gd name="connsiteY609" fmla="*/ 1753434 h 3183477"/>
              <a:gd name="connsiteX610" fmla="*/ 920260 w 10408605"/>
              <a:gd name="connsiteY610" fmla="*/ 1760191 h 3183477"/>
              <a:gd name="connsiteX611" fmla="*/ 885570 w 10408605"/>
              <a:gd name="connsiteY611" fmla="*/ 1748883 h 3183477"/>
              <a:gd name="connsiteX612" fmla="*/ 336059 w 10408605"/>
              <a:gd name="connsiteY612" fmla="*/ 1530542 h 3183477"/>
              <a:gd name="connsiteX613" fmla="*/ 458748 w 10408605"/>
              <a:gd name="connsiteY613" fmla="*/ 1572966 h 3183477"/>
              <a:gd name="connsiteX614" fmla="*/ 586052 w 10408605"/>
              <a:gd name="connsiteY614" fmla="*/ 1620248 h 3183477"/>
              <a:gd name="connsiteX615" fmla="*/ 500593 w 10408605"/>
              <a:gd name="connsiteY615" fmla="*/ 1575170 h 3183477"/>
              <a:gd name="connsiteX616" fmla="*/ 406512 w 10408605"/>
              <a:gd name="connsiteY616" fmla="*/ 1539273 h 3183477"/>
              <a:gd name="connsiteX617" fmla="*/ 488532 w 10408605"/>
              <a:gd name="connsiteY617" fmla="*/ 1558323 h 3183477"/>
              <a:gd name="connsiteX618" fmla="*/ 971204 w 10408605"/>
              <a:gd name="connsiteY618" fmla="*/ 1740085 h 3183477"/>
              <a:gd name="connsiteX619" fmla="*/ 1161040 w 10408605"/>
              <a:gd name="connsiteY619" fmla="*/ 1797235 h 3183477"/>
              <a:gd name="connsiteX620" fmla="*/ 1135144 w 10408605"/>
              <a:gd name="connsiteY620" fmla="*/ 1785472 h 3183477"/>
              <a:gd name="connsiteX621" fmla="*/ 740467 w 10408605"/>
              <a:gd name="connsiteY621" fmla="*/ 1634826 h 3183477"/>
              <a:gd name="connsiteX622" fmla="*/ 591610 w 10408605"/>
              <a:gd name="connsiteY622" fmla="*/ 1579197 h 3183477"/>
              <a:gd name="connsiteX623" fmla="*/ 679440 w 10408605"/>
              <a:gd name="connsiteY623" fmla="*/ 1601587 h 3183477"/>
              <a:gd name="connsiteX624" fmla="*/ 1122044 w 10408605"/>
              <a:gd name="connsiteY624" fmla="*/ 1759217 h 3183477"/>
              <a:gd name="connsiteX625" fmla="*/ 1297276 w 10408605"/>
              <a:gd name="connsiteY625" fmla="*/ 1813482 h 3183477"/>
              <a:gd name="connsiteX626" fmla="*/ 1173718 w 10408605"/>
              <a:gd name="connsiteY626" fmla="*/ 1770374 h 3183477"/>
              <a:gd name="connsiteX627" fmla="*/ 1049124 w 10408605"/>
              <a:gd name="connsiteY627" fmla="*/ 1717859 h 3183477"/>
              <a:gd name="connsiteX628" fmla="*/ 1270341 w 10408605"/>
              <a:gd name="connsiteY628" fmla="*/ 1792309 h 3183477"/>
              <a:gd name="connsiteX629" fmla="*/ 1341065 w 10408605"/>
              <a:gd name="connsiteY629" fmla="*/ 1802482 h 3183477"/>
              <a:gd name="connsiteX630" fmla="*/ 1593870 w 10408605"/>
              <a:gd name="connsiteY630" fmla="*/ 1879668 h 3183477"/>
              <a:gd name="connsiteX631" fmla="*/ 1632138 w 10408605"/>
              <a:gd name="connsiteY631" fmla="*/ 1886423 h 3183477"/>
              <a:gd name="connsiteX632" fmla="*/ 1566935 w 10408605"/>
              <a:gd name="connsiteY632" fmla="*/ 1858495 h 3183477"/>
              <a:gd name="connsiteX633" fmla="*/ 1030250 w 10408605"/>
              <a:gd name="connsiteY633" fmla="*/ 1664968 h 3183477"/>
              <a:gd name="connsiteX634" fmla="*/ 1480607 w 10408605"/>
              <a:gd name="connsiteY634" fmla="*/ 1812734 h 3183477"/>
              <a:gd name="connsiteX635" fmla="*/ 1534823 w 10408605"/>
              <a:gd name="connsiteY635" fmla="*/ 1809930 h 3183477"/>
              <a:gd name="connsiteX636" fmla="*/ 1004221 w 10408605"/>
              <a:gd name="connsiteY636" fmla="*/ 1621184 h 3183477"/>
              <a:gd name="connsiteX637" fmla="*/ 960777 w 10408605"/>
              <a:gd name="connsiteY637" fmla="*/ 1587035 h 3183477"/>
              <a:gd name="connsiteX638" fmla="*/ 1316456 w 10408605"/>
              <a:gd name="connsiteY638" fmla="*/ 1699664 h 3183477"/>
              <a:gd name="connsiteX639" fmla="*/ 1378388 w 10408605"/>
              <a:gd name="connsiteY639" fmla="*/ 1710290 h 3183477"/>
              <a:gd name="connsiteX640" fmla="*/ 798820 w 10408605"/>
              <a:gd name="connsiteY640" fmla="*/ 1505151 h 3183477"/>
              <a:gd name="connsiteX641" fmla="*/ 585630 w 10408605"/>
              <a:gd name="connsiteY641" fmla="*/ 1422276 h 3183477"/>
              <a:gd name="connsiteX642" fmla="*/ 517754 w 10408605"/>
              <a:gd name="connsiteY642" fmla="*/ 1376289 h 3183477"/>
              <a:gd name="connsiteX643" fmla="*/ 367858 w 10408605"/>
              <a:gd name="connsiteY643" fmla="*/ 1311251 h 3183477"/>
              <a:gd name="connsiteX644" fmla="*/ 330496 w 10408605"/>
              <a:gd name="connsiteY644" fmla="*/ 1281883 h 3183477"/>
              <a:gd name="connsiteX645" fmla="*/ 239994 w 10408605"/>
              <a:gd name="connsiteY645" fmla="*/ 1241434 h 3183477"/>
              <a:gd name="connsiteX646" fmla="*/ 154534 w 10408605"/>
              <a:gd name="connsiteY646" fmla="*/ 1196355 h 3183477"/>
              <a:gd name="connsiteX647" fmla="*/ 251325 w 10408605"/>
              <a:gd name="connsiteY647" fmla="*/ 1227017 h 3183477"/>
              <a:gd name="connsiteX648" fmla="*/ 197456 w 10408605"/>
              <a:gd name="connsiteY648" fmla="*/ 1184673 h 3183477"/>
              <a:gd name="connsiteX649" fmla="*/ 396044 w 10408605"/>
              <a:gd name="connsiteY649" fmla="*/ 1264663 h 3183477"/>
              <a:gd name="connsiteX650" fmla="*/ 387562 w 10408605"/>
              <a:gd name="connsiteY650" fmla="*/ 1243265 h 3183477"/>
              <a:gd name="connsiteX651" fmla="*/ 295425 w 10408605"/>
              <a:gd name="connsiteY651" fmla="*/ 1194163 h 3183477"/>
              <a:gd name="connsiteX652" fmla="*/ 140315 w 10408605"/>
              <a:gd name="connsiteY652" fmla="*/ 1125028 h 3183477"/>
              <a:gd name="connsiteX653" fmla="*/ 223101 w 10408605"/>
              <a:gd name="connsiteY653" fmla="*/ 1152047 h 3183477"/>
              <a:gd name="connsiteX654" fmla="*/ 310334 w 10408605"/>
              <a:gd name="connsiteY654" fmla="*/ 1175195 h 3183477"/>
              <a:gd name="connsiteX655" fmla="*/ 198110 w 10408605"/>
              <a:gd name="connsiteY655" fmla="*/ 1117670 h 3183477"/>
              <a:gd name="connsiteX656" fmla="*/ 83773 w 10408605"/>
              <a:gd name="connsiteY656" fmla="*/ 1064624 h 3183477"/>
              <a:gd name="connsiteX657" fmla="*/ 202284 w 10408605"/>
              <a:gd name="connsiteY657" fmla="*/ 1112360 h 3183477"/>
              <a:gd name="connsiteX658" fmla="*/ 196511 w 10408605"/>
              <a:gd name="connsiteY658" fmla="*/ 1085726 h 3183477"/>
              <a:gd name="connsiteX659" fmla="*/ 232068 w 10408605"/>
              <a:gd name="connsiteY659" fmla="*/ 1097716 h 3183477"/>
              <a:gd name="connsiteX660" fmla="*/ 253231 w 10408605"/>
              <a:gd name="connsiteY660" fmla="*/ 1092254 h 3183477"/>
              <a:gd name="connsiteX661" fmla="*/ 158112 w 10408605"/>
              <a:gd name="connsiteY661" fmla="*/ 1046949 h 3183477"/>
              <a:gd name="connsiteX662" fmla="*/ 161130 w 10408605"/>
              <a:gd name="connsiteY662" fmla="*/ 1019859 h 3183477"/>
              <a:gd name="connsiteX663" fmla="*/ 172426 w 10408605"/>
              <a:gd name="connsiteY663" fmla="*/ 1028738 h 3183477"/>
              <a:gd name="connsiteX664" fmla="*/ 161130 w 10408605"/>
              <a:gd name="connsiteY664" fmla="*/ 1019859 h 3183477"/>
              <a:gd name="connsiteX665" fmla="*/ 107818 w 10408605"/>
              <a:gd name="connsiteY665" fmla="*/ 1000052 h 3183477"/>
              <a:gd name="connsiteX666" fmla="*/ 140277 w 10408605"/>
              <a:gd name="connsiteY666" fmla="*/ 1003469 h 3183477"/>
              <a:gd name="connsiteX667" fmla="*/ 244821 w 10408605"/>
              <a:gd name="connsiteY667" fmla="*/ 1024266 h 3183477"/>
              <a:gd name="connsiteX668" fmla="*/ 163980 w 10408605"/>
              <a:gd name="connsiteY668" fmla="*/ 984045 h 3183477"/>
              <a:gd name="connsiteX669" fmla="*/ 95236 w 10408605"/>
              <a:gd name="connsiteY669" fmla="*/ 937374 h 3183477"/>
              <a:gd name="connsiteX670" fmla="*/ 184103 w 10408605"/>
              <a:gd name="connsiteY670" fmla="*/ 969173 h 3183477"/>
              <a:gd name="connsiteX671" fmla="*/ 444625 w 10408605"/>
              <a:gd name="connsiteY671" fmla="*/ 1059790 h 3183477"/>
              <a:gd name="connsiteX672" fmla="*/ 530989 w 10408605"/>
              <a:gd name="connsiteY672" fmla="*/ 1082256 h 3183477"/>
              <a:gd name="connsiteX673" fmla="*/ 383598 w 10408605"/>
              <a:gd name="connsiteY673" fmla="*/ 1026551 h 3183477"/>
              <a:gd name="connsiteX674" fmla="*/ 145143 w 10408605"/>
              <a:gd name="connsiteY674" fmla="*/ 907860 h 3183477"/>
              <a:gd name="connsiteX675" fmla="*/ 210654 w 10408605"/>
              <a:gd name="connsiteY675" fmla="*/ 913934 h 3183477"/>
              <a:gd name="connsiteX676" fmla="*/ 75669 w 10408605"/>
              <a:gd name="connsiteY676" fmla="*/ 829927 h 3183477"/>
              <a:gd name="connsiteX677" fmla="*/ 231087 w 10408605"/>
              <a:gd name="connsiteY677" fmla="*/ 877210 h 3183477"/>
              <a:gd name="connsiteX678" fmla="*/ 212980 w 10408605"/>
              <a:gd name="connsiteY678" fmla="*/ 832287 h 3183477"/>
              <a:gd name="connsiteX679" fmla="*/ 197340 w 10408605"/>
              <a:gd name="connsiteY679" fmla="*/ 819994 h 3183477"/>
              <a:gd name="connsiteX680" fmla="*/ 239186 w 10408605"/>
              <a:gd name="connsiteY680" fmla="*/ 822197 h 3183477"/>
              <a:gd name="connsiteX681" fmla="*/ 307966 w 10408605"/>
              <a:gd name="connsiteY681" fmla="*/ 845573 h 3183477"/>
              <a:gd name="connsiteX682" fmla="*/ 1007411 w 10408605"/>
              <a:gd name="connsiteY682" fmla="*/ 1105656 h 3183477"/>
              <a:gd name="connsiteX683" fmla="*/ 730482 w 10408605"/>
              <a:gd name="connsiteY683" fmla="*/ 994779 h 3183477"/>
              <a:gd name="connsiteX684" fmla="*/ 434542 w 10408605"/>
              <a:gd name="connsiteY684" fmla="*/ 861591 h 3183477"/>
              <a:gd name="connsiteX685" fmla="*/ 259345 w 10408605"/>
              <a:gd name="connsiteY685" fmla="*/ 784031 h 3183477"/>
              <a:gd name="connsiteX686" fmla="*/ 341366 w 10408605"/>
              <a:gd name="connsiteY686" fmla="*/ 803082 h 3183477"/>
              <a:gd name="connsiteX687" fmla="*/ 133425 w 10408605"/>
              <a:gd name="connsiteY687" fmla="*/ 701011 h 3183477"/>
              <a:gd name="connsiteX688" fmla="*/ 148336 w 10408605"/>
              <a:gd name="connsiteY688" fmla="*/ 682042 h 3183477"/>
              <a:gd name="connsiteX689" fmla="*/ 25684 w 10408605"/>
              <a:gd name="connsiteY689" fmla="*/ 616321 h 3183477"/>
              <a:gd name="connsiteX690" fmla="*/ 124979 w 10408605"/>
              <a:gd name="connsiteY690" fmla="*/ 656316 h 3183477"/>
              <a:gd name="connsiteX691" fmla="*/ 224272 w 10408605"/>
              <a:gd name="connsiteY691" fmla="*/ 696311 h 3183477"/>
              <a:gd name="connsiteX692" fmla="*/ 163554 w 10408605"/>
              <a:gd name="connsiteY692" fmla="*/ 641218 h 3183477"/>
              <a:gd name="connsiteX693" fmla="*/ 308273 w 10408605"/>
              <a:gd name="connsiteY693" fmla="*/ 678864 h 3183477"/>
              <a:gd name="connsiteX694" fmla="*/ 121016 w 10408605"/>
              <a:gd name="connsiteY694" fmla="*/ 584459 h 3183477"/>
              <a:gd name="connsiteX695" fmla="*/ 0 w 10408605"/>
              <a:gd name="connsiteY695" fmla="*/ 527390 h 3183477"/>
              <a:gd name="connsiteX696" fmla="*/ 147987 w 10408605"/>
              <a:gd name="connsiteY696" fmla="*/ 582335 h 3183477"/>
              <a:gd name="connsiteX697" fmla="*/ 161264 w 10408605"/>
              <a:gd name="connsiteY697" fmla="*/ 554716 h 3183477"/>
              <a:gd name="connsiteX698" fmla="*/ 276471 w 10408605"/>
              <a:gd name="connsiteY698" fmla="*/ 608446 h 3183477"/>
              <a:gd name="connsiteX699" fmla="*/ 307021 w 10408605"/>
              <a:gd name="connsiteY699" fmla="*/ 601770 h 3183477"/>
              <a:gd name="connsiteX700" fmla="*/ 425364 w 10408605"/>
              <a:gd name="connsiteY700" fmla="*/ 640781 h 3183477"/>
              <a:gd name="connsiteX701" fmla="*/ 672051 w 10408605"/>
              <a:gd name="connsiteY701" fmla="*/ 736479 h 3183477"/>
              <a:gd name="connsiteX702" fmla="*/ 672051 w 10408605"/>
              <a:gd name="connsiteY702" fmla="*/ 736479 h 3183477"/>
              <a:gd name="connsiteX703" fmla="*/ 419591 w 10408605"/>
              <a:gd name="connsiteY703" fmla="*/ 614146 h 3183477"/>
              <a:gd name="connsiteX704" fmla="*/ 289783 w 10408605"/>
              <a:gd name="connsiteY704" fmla="*/ 557531 h 3183477"/>
              <a:gd name="connsiteX705" fmla="*/ 196606 w 10408605"/>
              <a:gd name="connsiteY705" fmla="*/ 499021 h 3183477"/>
              <a:gd name="connsiteX706" fmla="*/ 319567 w 10408605"/>
              <a:gd name="connsiteY706" fmla="*/ 542888 h 3183477"/>
              <a:gd name="connsiteX707" fmla="*/ 336113 w 10408605"/>
              <a:gd name="connsiteY707" fmla="*/ 532570 h 3183477"/>
              <a:gd name="connsiteX708" fmla="*/ 440620 w 10408605"/>
              <a:gd name="connsiteY708" fmla="*/ 576662 h 3183477"/>
              <a:gd name="connsiteX709" fmla="*/ 543493 w 10408605"/>
              <a:gd name="connsiteY709" fmla="*/ 612104 h 3183477"/>
              <a:gd name="connsiteX710" fmla="*/ 521772 w 10408605"/>
              <a:gd name="connsiteY710" fmla="*/ 595030 h 3183477"/>
              <a:gd name="connsiteX711" fmla="*/ 541894 w 10408605"/>
              <a:gd name="connsiteY711" fmla="*/ 580159 h 3183477"/>
              <a:gd name="connsiteX712" fmla="*/ 345249 w 10408605"/>
              <a:gd name="connsiteY712" fmla="*/ 486967 h 3183477"/>
              <a:gd name="connsiteX713" fmla="*/ 520483 w 10408605"/>
              <a:gd name="connsiteY713" fmla="*/ 541231 h 3183477"/>
              <a:gd name="connsiteX714" fmla="*/ 497125 w 10408605"/>
              <a:gd name="connsiteY714" fmla="*/ 515506 h 3183477"/>
              <a:gd name="connsiteX715" fmla="*/ 896844 w 10408605"/>
              <a:gd name="connsiteY715" fmla="*/ 661524 h 3183477"/>
              <a:gd name="connsiteX716" fmla="*/ 1437313 w 10408605"/>
              <a:gd name="connsiteY716" fmla="*/ 835929 h 3183477"/>
              <a:gd name="connsiteX717" fmla="*/ 1437313 w 10408605"/>
              <a:gd name="connsiteY717" fmla="*/ 835929 h 3183477"/>
              <a:gd name="connsiteX718" fmla="*/ 1047682 w 10408605"/>
              <a:gd name="connsiteY718" fmla="*/ 680656 h 3183477"/>
              <a:gd name="connsiteX719" fmla="*/ 1289361 w 10408605"/>
              <a:gd name="connsiteY719" fmla="*/ 757689 h 3183477"/>
              <a:gd name="connsiteX720" fmla="*/ 1277896 w 10408605"/>
              <a:gd name="connsiteY720" fmla="*/ 740084 h 3183477"/>
              <a:gd name="connsiteX721" fmla="*/ 442562 w 10408605"/>
              <a:gd name="connsiteY721" fmla="*/ 418604 h 3183477"/>
              <a:gd name="connsiteX722" fmla="*/ 281645 w 10408605"/>
              <a:gd name="connsiteY722" fmla="*/ 346129 h 3183477"/>
              <a:gd name="connsiteX723" fmla="*/ 300693 w 10408605"/>
              <a:gd name="connsiteY723" fmla="*/ 345144 h 3183477"/>
              <a:gd name="connsiteX724" fmla="*/ 469807 w 10408605"/>
              <a:gd name="connsiteY724" fmla="*/ 417923 h 3183477"/>
              <a:gd name="connsiteX725" fmla="*/ 637882 w 10408605"/>
              <a:gd name="connsiteY725" fmla="*/ 481293 h 3183477"/>
              <a:gd name="connsiteX726" fmla="*/ 659640 w 10408605"/>
              <a:gd name="connsiteY726" fmla="*/ 475073 h 3183477"/>
              <a:gd name="connsiteX727" fmla="*/ 801820 w 10408605"/>
              <a:gd name="connsiteY727" fmla="*/ 526679 h 3183477"/>
              <a:gd name="connsiteX728" fmla="*/ 828025 w 10408605"/>
              <a:gd name="connsiteY728" fmla="*/ 516589 h 3183477"/>
              <a:gd name="connsiteX729" fmla="*/ 836738 w 10408605"/>
              <a:gd name="connsiteY729" fmla="*/ 519142 h 3183477"/>
              <a:gd name="connsiteX730" fmla="*/ 844295 w 10408605"/>
              <a:gd name="connsiteY730" fmla="*/ 523192 h 3183477"/>
              <a:gd name="connsiteX731" fmla="*/ 839722 w 10408605"/>
              <a:gd name="connsiteY731" fmla="*/ 522024 h 3183477"/>
              <a:gd name="connsiteX732" fmla="*/ 853921 w 10408605"/>
              <a:gd name="connsiteY732" fmla="*/ 528352 h 3183477"/>
              <a:gd name="connsiteX733" fmla="*/ 894302 w 10408605"/>
              <a:gd name="connsiteY733" fmla="*/ 530631 h 3183477"/>
              <a:gd name="connsiteX734" fmla="*/ 746910 w 10408605"/>
              <a:gd name="connsiteY734" fmla="*/ 474925 h 3183477"/>
              <a:gd name="connsiteX735" fmla="*/ 723553 w 10408605"/>
              <a:gd name="connsiteY735" fmla="*/ 449201 h 3183477"/>
              <a:gd name="connsiteX736" fmla="*/ 592110 w 10408605"/>
              <a:gd name="connsiteY736" fmla="*/ 383936 h 3183477"/>
              <a:gd name="connsiteX737" fmla="*/ 398734 w 10408605"/>
              <a:gd name="connsiteY737" fmla="*/ 308045 h 3183477"/>
              <a:gd name="connsiteX738" fmla="*/ 437310 w 10408605"/>
              <a:gd name="connsiteY738" fmla="*/ 292946 h 3183477"/>
              <a:gd name="connsiteX739" fmla="*/ 494796 w 10408605"/>
              <a:gd name="connsiteY739" fmla="*/ 307444 h 3183477"/>
              <a:gd name="connsiteX740" fmla="*/ 587242 w 10408605"/>
              <a:gd name="connsiteY740" fmla="*/ 334690 h 3183477"/>
              <a:gd name="connsiteX741" fmla="*/ 709334 w 10408605"/>
              <a:gd name="connsiteY741" fmla="*/ 377873 h 3183477"/>
              <a:gd name="connsiteX742" fmla="*/ 1318378 w 10408605"/>
              <a:gd name="connsiteY742" fmla="*/ 590223 h 3183477"/>
              <a:gd name="connsiteX743" fmla="*/ 1441064 w 10408605"/>
              <a:gd name="connsiteY743" fmla="*/ 632648 h 3183477"/>
              <a:gd name="connsiteX744" fmla="*/ 1364568 w 10408605"/>
              <a:gd name="connsiteY744" fmla="*/ 595841 h 3183477"/>
              <a:gd name="connsiteX745" fmla="*/ 952308 w 10408605"/>
              <a:gd name="connsiteY745" fmla="*/ 446104 h 3183477"/>
              <a:gd name="connsiteX746" fmla="*/ 784233 w 10408605"/>
              <a:gd name="connsiteY746" fmla="*/ 382734 h 3183477"/>
              <a:gd name="connsiteX747" fmla="*/ 772209 w 10408605"/>
              <a:gd name="connsiteY747" fmla="*/ 342593 h 3183477"/>
              <a:gd name="connsiteX748" fmla="*/ 696580 w 10408605"/>
              <a:gd name="connsiteY748" fmla="*/ 306470 h 3183477"/>
              <a:gd name="connsiteX749" fmla="*/ 624257 w 10408605"/>
              <a:gd name="connsiteY749" fmla="*/ 264351 h 3183477"/>
              <a:gd name="connsiteX750" fmla="*/ 375339 w 10408605"/>
              <a:gd name="connsiteY750" fmla="*/ 160760 h 3183477"/>
              <a:gd name="connsiteX751" fmla="*/ 296132 w 10408605"/>
              <a:gd name="connsiteY751" fmla="*/ 129189 h 3183477"/>
              <a:gd name="connsiteX752" fmla="*/ 339122 w 10408605"/>
              <a:gd name="connsiteY752" fmla="*/ 138431 h 3183477"/>
              <a:gd name="connsiteX753" fmla="*/ 354049 w 10408605"/>
              <a:gd name="connsiteY753" fmla="*/ 143887 h 3183477"/>
              <a:gd name="connsiteX754" fmla="*/ 407912 w 10408605"/>
              <a:gd name="connsiteY754" fmla="*/ 168948 h 3183477"/>
              <a:gd name="connsiteX755" fmla="*/ 563501 w 10408605"/>
              <a:gd name="connsiteY755" fmla="*/ 232554 h 3183477"/>
              <a:gd name="connsiteX756" fmla="*/ 594052 w 10408605"/>
              <a:gd name="connsiteY756" fmla="*/ 225879 h 3183477"/>
              <a:gd name="connsiteX757" fmla="*/ 668047 w 10408605"/>
              <a:gd name="connsiteY757" fmla="*/ 253352 h 3183477"/>
              <a:gd name="connsiteX758" fmla="*/ 724766 w 10408605"/>
              <a:gd name="connsiteY758" fmla="*/ 259881 h 3183477"/>
              <a:gd name="connsiteX759" fmla="*/ 616679 w 10408605"/>
              <a:gd name="connsiteY759" fmla="*/ 220340 h 3183477"/>
              <a:gd name="connsiteX760" fmla="*/ 578449 w 10408605"/>
              <a:gd name="connsiteY760" fmla="*/ 190291 h 3183477"/>
              <a:gd name="connsiteX761" fmla="*/ 534968 w 10408605"/>
              <a:gd name="connsiteY761" fmla="*/ 179437 h 3183477"/>
              <a:gd name="connsiteX762" fmla="*/ 497607 w 10408605"/>
              <a:gd name="connsiteY762" fmla="*/ 150069 h 3183477"/>
              <a:gd name="connsiteX763" fmla="*/ 387017 w 10408605"/>
              <a:gd name="connsiteY763" fmla="*/ 101195 h 3183477"/>
              <a:gd name="connsiteX764" fmla="*/ 285175 w 10408605"/>
              <a:gd name="connsiteY764" fmla="*/ 51699 h 3183477"/>
              <a:gd name="connsiteX765" fmla="*/ 315563 w 10408605"/>
              <a:gd name="connsiteY765" fmla="*/ 59760 h 3183477"/>
              <a:gd name="connsiteX766" fmla="*/ 553458 w 10408605"/>
              <a:gd name="connsiteY766" fmla="*/ 155915 h 3183477"/>
              <a:gd name="connsiteX767" fmla="*/ 759204 w 10408605"/>
              <a:gd name="connsiteY767" fmla="*/ 226800 h 3183477"/>
              <a:gd name="connsiteX768" fmla="*/ 816689 w 10408605"/>
              <a:gd name="connsiteY768" fmla="*/ 241295 h 3183477"/>
              <a:gd name="connsiteX769" fmla="*/ 570003 w 10408605"/>
              <a:gd name="connsiteY769" fmla="*/ 145597 h 3183477"/>
              <a:gd name="connsiteX770" fmla="*/ 506744 w 10408605"/>
              <a:gd name="connsiteY770" fmla="*/ 104465 h 3183477"/>
              <a:gd name="connsiteX771" fmla="*/ 647884 w 10408605"/>
              <a:gd name="connsiteY771" fmla="*/ 146664 h 3183477"/>
              <a:gd name="connsiteX772" fmla="*/ 1517346 w 10408605"/>
              <a:gd name="connsiteY772" fmla="*/ 456913 h 3183477"/>
              <a:gd name="connsiteX773" fmla="*/ 2012531 w 10408605"/>
              <a:gd name="connsiteY773" fmla="*/ 603089 h 3183477"/>
              <a:gd name="connsiteX774" fmla="*/ 2496596 w 10408605"/>
              <a:gd name="connsiteY774" fmla="*/ 686511 h 3183477"/>
              <a:gd name="connsiteX775" fmla="*/ 1727577 w 10408605"/>
              <a:gd name="connsiteY775" fmla="*/ 500633 h 3183477"/>
              <a:gd name="connsiteX776" fmla="*/ 1045408 w 10408605"/>
              <a:gd name="connsiteY776" fmla="*/ 261495 h 3183477"/>
              <a:gd name="connsiteX777" fmla="*/ 953867 w 10408605"/>
              <a:gd name="connsiteY777" fmla="*/ 211635 h 3183477"/>
              <a:gd name="connsiteX778" fmla="*/ 1087255 w 10408605"/>
              <a:gd name="connsiteY778" fmla="*/ 263698 h 3183477"/>
              <a:gd name="connsiteX779" fmla="*/ 1747701 w 10408605"/>
              <a:gd name="connsiteY779" fmla="*/ 485763 h 3183477"/>
              <a:gd name="connsiteX780" fmla="*/ 2314514 w 10408605"/>
              <a:gd name="connsiteY780" fmla="*/ 619498 h 3183477"/>
              <a:gd name="connsiteX781" fmla="*/ 2399840 w 10408605"/>
              <a:gd name="connsiteY781" fmla="*/ 632555 h 3183477"/>
              <a:gd name="connsiteX782" fmla="*/ 2310972 w 10408605"/>
              <a:gd name="connsiteY782" fmla="*/ 600756 h 3183477"/>
              <a:gd name="connsiteX783" fmla="*/ 2203925 w 10408605"/>
              <a:gd name="connsiteY783" fmla="*/ 570624 h 3183477"/>
              <a:gd name="connsiteX784" fmla="*/ 2207503 w 10408605"/>
              <a:gd name="connsiteY784" fmla="*/ 566072 h 3183477"/>
              <a:gd name="connsiteX785" fmla="*/ 2203925 w 10408605"/>
              <a:gd name="connsiteY785" fmla="*/ 570624 h 3183477"/>
              <a:gd name="connsiteX786" fmla="*/ 2022574 w 10408605"/>
              <a:gd name="connsiteY786" fmla="*/ 534875 h 3183477"/>
              <a:gd name="connsiteX787" fmla="*/ 1748605 w 10408605"/>
              <a:gd name="connsiteY787" fmla="*/ 463150 h 3183477"/>
              <a:gd name="connsiteX788" fmla="*/ 1619836 w 10408605"/>
              <a:gd name="connsiteY788" fmla="*/ 415945 h 3183477"/>
              <a:gd name="connsiteX789" fmla="*/ 1585743 w 10408605"/>
              <a:gd name="connsiteY789" fmla="*/ 403878 h 3183477"/>
              <a:gd name="connsiteX790" fmla="*/ 1062299 w 10408605"/>
              <a:gd name="connsiteY790" fmla="*/ 206027 h 3183477"/>
              <a:gd name="connsiteX791" fmla="*/ 1617163 w 10408605"/>
              <a:gd name="connsiteY791" fmla="*/ 397886 h 3183477"/>
              <a:gd name="connsiteX792" fmla="*/ 1806400 w 10408605"/>
              <a:gd name="connsiteY792" fmla="*/ 455794 h 3183477"/>
              <a:gd name="connsiteX793" fmla="*/ 1779465 w 10408605"/>
              <a:gd name="connsiteY793" fmla="*/ 434622 h 3183477"/>
              <a:gd name="connsiteX794" fmla="*/ 1729902 w 10408605"/>
              <a:gd name="connsiteY794" fmla="*/ 418987 h 3183477"/>
              <a:gd name="connsiteX795" fmla="*/ 1075575 w 10408605"/>
              <a:gd name="connsiteY795" fmla="*/ 178408 h 3183477"/>
              <a:gd name="connsiteX796" fmla="*/ 1841435 w 10408605"/>
              <a:gd name="connsiteY796" fmla="*/ 421953 h 3183477"/>
              <a:gd name="connsiteX797" fmla="*/ 2548829 w 10408605"/>
              <a:gd name="connsiteY797" fmla="*/ 575350 h 3183477"/>
              <a:gd name="connsiteX798" fmla="*/ 2570587 w 10408605"/>
              <a:gd name="connsiteY798" fmla="*/ 569130 h 3183477"/>
              <a:gd name="connsiteX799" fmla="*/ 2390105 w 10408605"/>
              <a:gd name="connsiteY799" fmla="*/ 534063 h 3183477"/>
              <a:gd name="connsiteX800" fmla="*/ 1134834 w 10408605"/>
              <a:gd name="connsiteY800" fmla="*/ 170975 h 3183477"/>
              <a:gd name="connsiteX801" fmla="*/ 912020 w 10408605"/>
              <a:gd name="connsiteY801" fmla="*/ 64578 h 3183477"/>
              <a:gd name="connsiteX802" fmla="*/ 852899 w 10408605"/>
              <a:gd name="connsiteY802" fmla="*/ 41430 h 3183477"/>
              <a:gd name="connsiteX803" fmla="*/ 819881 w 10408605"/>
              <a:gd name="connsiteY803" fmla="*/ 15478 h 3183477"/>
              <a:gd name="connsiteX804" fmla="*/ 1041098 w 10408605"/>
              <a:gd name="connsiteY804" fmla="*/ 89929 h 3183477"/>
              <a:gd name="connsiteX805" fmla="*/ 1813210 w 10408605"/>
              <a:gd name="connsiteY805" fmla="*/ 346983 h 3183477"/>
              <a:gd name="connsiteX806" fmla="*/ 2250945 w 10408605"/>
              <a:gd name="connsiteY806" fmla="*/ 455366 h 3183477"/>
              <a:gd name="connsiteX807" fmla="*/ 2571801 w 10408605"/>
              <a:gd name="connsiteY807" fmla="*/ 524664 h 3183477"/>
              <a:gd name="connsiteX808" fmla="*/ 2678290 w 10408605"/>
              <a:gd name="connsiteY808" fmla="*/ 532259 h 3183477"/>
              <a:gd name="connsiteX809" fmla="*/ 2633174 w 10408605"/>
              <a:gd name="connsiteY809" fmla="*/ 512755 h 3183477"/>
              <a:gd name="connsiteX810" fmla="*/ 1844629 w 10408605"/>
              <a:gd name="connsiteY810" fmla="*/ 340990 h 3183477"/>
              <a:gd name="connsiteX811" fmla="*/ 1095316 w 10408605"/>
              <a:gd name="connsiteY811" fmla="*/ 87126 h 3183477"/>
              <a:gd name="connsiteX812" fmla="*/ 982015 w 10408605"/>
              <a:gd name="connsiteY812" fmla="*/ 43487 h 3183477"/>
              <a:gd name="connsiteX813" fmla="*/ 967449 w 10408605"/>
              <a:gd name="connsiteY813" fmla="*/ 17308 h 3183477"/>
              <a:gd name="connsiteX814" fmla="*/ 936936 w 10408605"/>
              <a:gd name="connsiteY814" fmla="*/ 689 h 3183477"/>
              <a:gd name="connsiteX815" fmla="*/ 1076442 w 10408605"/>
              <a:gd name="connsiteY815" fmla="*/ 34236 h 3183477"/>
              <a:gd name="connsiteX816" fmla="*/ 1078076 w 10408605"/>
              <a:gd name="connsiteY816" fmla="*/ 42887 h 3183477"/>
              <a:gd name="connsiteX817" fmla="*/ 971029 w 10408605"/>
              <a:gd name="connsiteY817" fmla="*/ 12755 h 3183477"/>
              <a:gd name="connsiteX818" fmla="*/ 1076442 w 10408605"/>
              <a:gd name="connsiteY818" fmla="*/ 34236 h 3183477"/>
              <a:gd name="connsiteX819" fmla="*/ 1072548 w 10408605"/>
              <a:gd name="connsiteY819" fmla="*/ 26804 h 3183477"/>
              <a:gd name="connsiteX820" fmla="*/ 1114610 w 10408605"/>
              <a:gd name="connsiteY820" fmla="*/ 35026 h 3183477"/>
              <a:gd name="connsiteX821" fmla="*/ 1270893 w 10408605"/>
              <a:gd name="connsiteY821" fmla="*/ 96242 h 3183477"/>
              <a:gd name="connsiteX822" fmla="*/ 2302834 w 10408605"/>
              <a:gd name="connsiteY822" fmla="*/ 389353 h 3183477"/>
              <a:gd name="connsiteX823" fmla="*/ 2706784 w 10408605"/>
              <a:gd name="connsiteY823" fmla="*/ 463816 h 3183477"/>
              <a:gd name="connsiteX824" fmla="*/ 3512914 w 10408605"/>
              <a:gd name="connsiteY824" fmla="*/ 634672 h 3183477"/>
              <a:gd name="connsiteX825" fmla="*/ 4119974 w 10408605"/>
              <a:gd name="connsiteY825" fmla="*/ 738664 h 3183477"/>
              <a:gd name="connsiteX826" fmla="*/ 4272446 w 10408605"/>
              <a:gd name="connsiteY826" fmla="*/ 766446 h 3183477"/>
              <a:gd name="connsiteX827" fmla="*/ 4297188 w 10408605"/>
              <a:gd name="connsiteY827" fmla="*/ 756432 h 3183477"/>
              <a:gd name="connsiteX828" fmla="*/ 4131306 w 10408605"/>
              <a:gd name="connsiteY828" fmla="*/ 724248 h 3183477"/>
              <a:gd name="connsiteX829" fmla="*/ 3552085 w 10408605"/>
              <a:gd name="connsiteY829" fmla="*/ 618816 h 3183477"/>
              <a:gd name="connsiteX830" fmla="*/ 3173435 w 10408605"/>
              <a:gd name="connsiteY830" fmla="*/ 556874 h 3183477"/>
              <a:gd name="connsiteX831" fmla="*/ 2977040 w 10408605"/>
              <a:gd name="connsiteY831" fmla="*/ 508071 h 3183477"/>
              <a:gd name="connsiteX832" fmla="*/ 2833956 w 10408605"/>
              <a:gd name="connsiteY832" fmla="*/ 479075 h 3183477"/>
              <a:gd name="connsiteX833" fmla="*/ 2855118 w 10408605"/>
              <a:gd name="connsiteY833" fmla="*/ 473615 h 3183477"/>
              <a:gd name="connsiteX834" fmla="*/ 3421372 w 10408605"/>
              <a:gd name="connsiteY834" fmla="*/ 584813 h 3183477"/>
              <a:gd name="connsiteX835" fmla="*/ 4054809 w 10408605"/>
              <a:gd name="connsiteY835" fmla="*/ 687442 h 3183477"/>
              <a:gd name="connsiteX836" fmla="*/ 4684496 w 10408605"/>
              <a:gd name="connsiteY836" fmla="*/ 785898 h 3183477"/>
              <a:gd name="connsiteX837" fmla="*/ 5108619 w 10408605"/>
              <a:gd name="connsiteY837" fmla="*/ 876560 h 3183477"/>
              <a:gd name="connsiteX838" fmla="*/ 5204300 w 10408605"/>
              <a:gd name="connsiteY838" fmla="*/ 910602 h 3183477"/>
              <a:gd name="connsiteX839" fmla="*/ 5299986 w 10408605"/>
              <a:gd name="connsiteY839" fmla="*/ 876558 h 3183477"/>
              <a:gd name="connsiteX840" fmla="*/ 5724108 w 10408605"/>
              <a:gd name="connsiteY840" fmla="*/ 785897 h 3183477"/>
              <a:gd name="connsiteX841" fmla="*/ 6353795 w 10408605"/>
              <a:gd name="connsiteY841" fmla="*/ 687441 h 3183477"/>
              <a:gd name="connsiteX842" fmla="*/ 6987232 w 10408605"/>
              <a:gd name="connsiteY842" fmla="*/ 584812 h 3183477"/>
              <a:gd name="connsiteX843" fmla="*/ 7553486 w 10408605"/>
              <a:gd name="connsiteY843" fmla="*/ 473614 h 3183477"/>
              <a:gd name="connsiteX844" fmla="*/ 7574649 w 10408605"/>
              <a:gd name="connsiteY844" fmla="*/ 479075 h 3183477"/>
              <a:gd name="connsiteX845" fmla="*/ 7431563 w 10408605"/>
              <a:gd name="connsiteY845" fmla="*/ 508069 h 3183477"/>
              <a:gd name="connsiteX846" fmla="*/ 7235169 w 10408605"/>
              <a:gd name="connsiteY846" fmla="*/ 556874 h 3183477"/>
              <a:gd name="connsiteX847" fmla="*/ 6856519 w 10408605"/>
              <a:gd name="connsiteY847" fmla="*/ 618815 h 3183477"/>
              <a:gd name="connsiteX848" fmla="*/ 6277298 w 10408605"/>
              <a:gd name="connsiteY848" fmla="*/ 724247 h 3183477"/>
              <a:gd name="connsiteX849" fmla="*/ 6111416 w 10408605"/>
              <a:gd name="connsiteY849" fmla="*/ 756431 h 3183477"/>
              <a:gd name="connsiteX850" fmla="*/ 6136158 w 10408605"/>
              <a:gd name="connsiteY850" fmla="*/ 766445 h 3183477"/>
              <a:gd name="connsiteX851" fmla="*/ 6288630 w 10408605"/>
              <a:gd name="connsiteY851" fmla="*/ 738664 h 3183477"/>
              <a:gd name="connsiteX852" fmla="*/ 6895691 w 10408605"/>
              <a:gd name="connsiteY852" fmla="*/ 634671 h 3183477"/>
              <a:gd name="connsiteX853" fmla="*/ 7701821 w 10408605"/>
              <a:gd name="connsiteY853" fmla="*/ 463815 h 3183477"/>
              <a:gd name="connsiteX854" fmla="*/ 8105770 w 10408605"/>
              <a:gd name="connsiteY854" fmla="*/ 389353 h 3183477"/>
              <a:gd name="connsiteX855" fmla="*/ 9137711 w 10408605"/>
              <a:gd name="connsiteY855" fmla="*/ 96241 h 3183477"/>
              <a:gd name="connsiteX856" fmla="*/ 9293994 w 10408605"/>
              <a:gd name="connsiteY856" fmla="*/ 35025 h 3183477"/>
              <a:gd name="connsiteX857" fmla="*/ 9336055 w 10408605"/>
              <a:gd name="connsiteY857" fmla="*/ 26803 h 3183477"/>
              <a:gd name="connsiteX858" fmla="*/ 9332163 w 10408605"/>
              <a:gd name="connsiteY858" fmla="*/ 34235 h 3183477"/>
              <a:gd name="connsiteX859" fmla="*/ 9437576 w 10408605"/>
              <a:gd name="connsiteY859" fmla="*/ 12754 h 3183477"/>
              <a:gd name="connsiteX860" fmla="*/ 9330529 w 10408605"/>
              <a:gd name="connsiteY860" fmla="*/ 42885 h 3183477"/>
              <a:gd name="connsiteX861" fmla="*/ 9332163 w 10408605"/>
              <a:gd name="connsiteY861" fmla="*/ 34235 h 3183477"/>
              <a:gd name="connsiteX862" fmla="*/ 9471668 w 10408605"/>
              <a:gd name="connsiteY862" fmla="*/ 688 h 3183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Lst>
            <a:rect l="l" t="t" r="r" b="b"/>
            <a:pathLst>
              <a:path w="10408605" h="3183477">
                <a:moveTo>
                  <a:pt x="5219275" y="3161423"/>
                </a:moveTo>
                <a:cubicBezTo>
                  <a:pt x="5216645" y="3160173"/>
                  <a:pt x="5212326" y="3160268"/>
                  <a:pt x="5206002" y="3163398"/>
                </a:cubicBezTo>
                <a:lnTo>
                  <a:pt x="5204303" y="3162554"/>
                </a:lnTo>
                <a:lnTo>
                  <a:pt x="5202602" y="3163399"/>
                </a:lnTo>
                <a:cubicBezTo>
                  <a:pt x="5196277" y="3160269"/>
                  <a:pt x="5191960" y="3160174"/>
                  <a:pt x="5189329" y="3161424"/>
                </a:cubicBezTo>
                <a:lnTo>
                  <a:pt x="5188339" y="3163344"/>
                </a:lnTo>
                <a:lnTo>
                  <a:pt x="5191996" y="3167041"/>
                </a:lnTo>
                <a:lnTo>
                  <a:pt x="5186665" y="3167909"/>
                </a:lnTo>
                <a:lnTo>
                  <a:pt x="5191245" y="3171561"/>
                </a:lnTo>
                <a:lnTo>
                  <a:pt x="5195618" y="3168419"/>
                </a:lnTo>
                <a:lnTo>
                  <a:pt x="5191996" y="3167041"/>
                </a:lnTo>
                <a:cubicBezTo>
                  <a:pt x="5194603" y="3164991"/>
                  <a:pt x="5196801" y="3165104"/>
                  <a:pt x="5198998" y="3165219"/>
                </a:cubicBezTo>
                <a:lnTo>
                  <a:pt x="5200678" y="3164782"/>
                </a:lnTo>
                <a:lnTo>
                  <a:pt x="5202602" y="3163399"/>
                </a:lnTo>
                <a:lnTo>
                  <a:pt x="5204300" y="3163841"/>
                </a:lnTo>
                <a:lnTo>
                  <a:pt x="5206002" y="3163398"/>
                </a:lnTo>
                <a:lnTo>
                  <a:pt x="5207930" y="3164784"/>
                </a:lnTo>
                <a:lnTo>
                  <a:pt x="5209606" y="3165220"/>
                </a:lnTo>
                <a:cubicBezTo>
                  <a:pt x="5211803" y="3165106"/>
                  <a:pt x="5214001" y="3164993"/>
                  <a:pt x="5216608" y="3167042"/>
                </a:cubicBezTo>
                <a:lnTo>
                  <a:pt x="5212989" y="3168419"/>
                </a:lnTo>
                <a:lnTo>
                  <a:pt x="5217359" y="3171560"/>
                </a:lnTo>
                <a:lnTo>
                  <a:pt x="5221937" y="3167909"/>
                </a:lnTo>
                <a:lnTo>
                  <a:pt x="5216608" y="3167042"/>
                </a:lnTo>
                <a:lnTo>
                  <a:pt x="5220267" y="3163344"/>
                </a:lnTo>
                <a:close/>
                <a:moveTo>
                  <a:pt x="1021421" y="1828660"/>
                </a:moveTo>
                <a:cubicBezTo>
                  <a:pt x="1014609" y="1828830"/>
                  <a:pt x="1011926" y="1832243"/>
                  <a:pt x="1017573" y="1836683"/>
                </a:cubicBezTo>
                <a:cubicBezTo>
                  <a:pt x="1017573" y="1836683"/>
                  <a:pt x="1065670" y="1852394"/>
                  <a:pt x="1050031" y="1840100"/>
                </a:cubicBezTo>
                <a:cubicBezTo>
                  <a:pt x="1039170" y="1831563"/>
                  <a:pt x="1028232" y="1828489"/>
                  <a:pt x="1021421" y="1828660"/>
                </a:cubicBezTo>
                <a:close/>
                <a:moveTo>
                  <a:pt x="9387184" y="1828659"/>
                </a:moveTo>
                <a:cubicBezTo>
                  <a:pt x="9380373" y="1828488"/>
                  <a:pt x="9369434" y="1831562"/>
                  <a:pt x="9358574" y="1840099"/>
                </a:cubicBezTo>
                <a:cubicBezTo>
                  <a:pt x="9342933" y="1852393"/>
                  <a:pt x="9391030" y="1836682"/>
                  <a:pt x="9391030" y="1836682"/>
                </a:cubicBezTo>
                <a:cubicBezTo>
                  <a:pt x="9396678" y="1832242"/>
                  <a:pt x="9393994" y="1828829"/>
                  <a:pt x="9387184" y="1828659"/>
                </a:cubicBezTo>
                <a:close/>
                <a:moveTo>
                  <a:pt x="1030851" y="1705336"/>
                </a:moveTo>
                <a:cubicBezTo>
                  <a:pt x="1035873" y="1707442"/>
                  <a:pt x="1041305" y="1711711"/>
                  <a:pt x="1049124" y="1717859"/>
                </a:cubicBezTo>
                <a:cubicBezTo>
                  <a:pt x="1040332" y="1718312"/>
                  <a:pt x="1026327" y="1714669"/>
                  <a:pt x="1015032" y="1705791"/>
                </a:cubicBezTo>
                <a:cubicBezTo>
                  <a:pt x="1021216" y="1703287"/>
                  <a:pt x="1025830" y="1703230"/>
                  <a:pt x="1030851" y="1705336"/>
                </a:cubicBezTo>
                <a:close/>
                <a:moveTo>
                  <a:pt x="9377753" y="1705335"/>
                </a:moveTo>
                <a:cubicBezTo>
                  <a:pt x="9382774" y="1703229"/>
                  <a:pt x="9387388" y="1703286"/>
                  <a:pt x="9393572" y="1705789"/>
                </a:cubicBezTo>
                <a:cubicBezTo>
                  <a:pt x="9382278" y="1714668"/>
                  <a:pt x="9368272" y="1718311"/>
                  <a:pt x="9359479" y="1717857"/>
                </a:cubicBezTo>
                <a:cubicBezTo>
                  <a:pt x="9367301" y="1711709"/>
                  <a:pt x="9372731" y="1707441"/>
                  <a:pt x="9377753" y="1705335"/>
                </a:cubicBezTo>
                <a:close/>
                <a:moveTo>
                  <a:pt x="609063" y="1691122"/>
                </a:moveTo>
                <a:cubicBezTo>
                  <a:pt x="626646" y="1690211"/>
                  <a:pt x="647330" y="1697877"/>
                  <a:pt x="662970" y="1710170"/>
                </a:cubicBezTo>
                <a:cubicBezTo>
                  <a:pt x="644789" y="1711838"/>
                  <a:pt x="634363" y="1703642"/>
                  <a:pt x="609063" y="1691122"/>
                </a:cubicBezTo>
                <a:close/>
                <a:moveTo>
                  <a:pt x="9799542" y="1691120"/>
                </a:moveTo>
                <a:cubicBezTo>
                  <a:pt x="9774240" y="1703641"/>
                  <a:pt x="9763815" y="1711837"/>
                  <a:pt x="9745635" y="1710169"/>
                </a:cubicBezTo>
                <a:cubicBezTo>
                  <a:pt x="9761275" y="1697876"/>
                  <a:pt x="9781958" y="1690210"/>
                  <a:pt x="9799542" y="1691120"/>
                </a:cubicBezTo>
                <a:close/>
                <a:moveTo>
                  <a:pt x="961125" y="1686741"/>
                </a:moveTo>
                <a:cubicBezTo>
                  <a:pt x="979304" y="1685074"/>
                  <a:pt x="999391" y="1693497"/>
                  <a:pt x="1015032" y="1705791"/>
                </a:cubicBezTo>
                <a:cubicBezTo>
                  <a:pt x="997448" y="1706700"/>
                  <a:pt x="976764" y="1699035"/>
                  <a:pt x="961125" y="1686741"/>
                </a:cubicBezTo>
                <a:close/>
                <a:moveTo>
                  <a:pt x="9447480" y="1686741"/>
                </a:moveTo>
                <a:cubicBezTo>
                  <a:pt x="9431839" y="1699034"/>
                  <a:pt x="9411157" y="1706699"/>
                  <a:pt x="9393572" y="1705789"/>
                </a:cubicBezTo>
                <a:cubicBezTo>
                  <a:pt x="9409213" y="1693496"/>
                  <a:pt x="9429300" y="1685073"/>
                  <a:pt x="9447480" y="1686741"/>
                </a:cubicBezTo>
                <a:close/>
                <a:moveTo>
                  <a:pt x="594401" y="1679595"/>
                </a:moveTo>
                <a:cubicBezTo>
                  <a:pt x="599835" y="1679723"/>
                  <a:pt x="605153" y="1688048"/>
                  <a:pt x="609063" y="1691122"/>
                </a:cubicBezTo>
                <a:cubicBezTo>
                  <a:pt x="605485" y="1695673"/>
                  <a:pt x="600271" y="1691575"/>
                  <a:pt x="588977" y="1682697"/>
                </a:cubicBezTo>
                <a:cubicBezTo>
                  <a:pt x="590766" y="1680421"/>
                  <a:pt x="592589" y="1679553"/>
                  <a:pt x="594401" y="1679595"/>
                </a:cubicBezTo>
                <a:close/>
                <a:moveTo>
                  <a:pt x="9814203" y="1679594"/>
                </a:moveTo>
                <a:cubicBezTo>
                  <a:pt x="9816015" y="1679552"/>
                  <a:pt x="9817839" y="1680420"/>
                  <a:pt x="9819627" y="1682697"/>
                </a:cubicBezTo>
                <a:cubicBezTo>
                  <a:pt x="9808333" y="1691574"/>
                  <a:pt x="9803120" y="1695672"/>
                  <a:pt x="9799542" y="1691120"/>
                </a:cubicBezTo>
                <a:cubicBezTo>
                  <a:pt x="9803451" y="1688046"/>
                  <a:pt x="9808770" y="1679722"/>
                  <a:pt x="9814203" y="1679594"/>
                </a:cubicBezTo>
                <a:close/>
                <a:moveTo>
                  <a:pt x="941037" y="1678317"/>
                </a:moveTo>
                <a:cubicBezTo>
                  <a:pt x="941037" y="1678317"/>
                  <a:pt x="929705" y="1692733"/>
                  <a:pt x="941037" y="1678317"/>
                </a:cubicBezTo>
                <a:close/>
                <a:moveTo>
                  <a:pt x="941037" y="1678317"/>
                </a:moveTo>
                <a:cubicBezTo>
                  <a:pt x="944615" y="1673764"/>
                  <a:pt x="955910" y="1682644"/>
                  <a:pt x="961125" y="1686741"/>
                </a:cubicBezTo>
                <a:cubicBezTo>
                  <a:pt x="957546" y="1691294"/>
                  <a:pt x="946251" y="1682416"/>
                  <a:pt x="941037" y="1678317"/>
                </a:cubicBezTo>
                <a:close/>
                <a:moveTo>
                  <a:pt x="9467568" y="1678316"/>
                </a:moveTo>
                <a:cubicBezTo>
                  <a:pt x="9462354" y="1682415"/>
                  <a:pt x="9451059" y="1691294"/>
                  <a:pt x="9447480" y="1686741"/>
                </a:cubicBezTo>
                <a:cubicBezTo>
                  <a:pt x="9452693" y="1682643"/>
                  <a:pt x="9463988" y="1673763"/>
                  <a:pt x="9467568" y="1678316"/>
                </a:cubicBezTo>
                <a:close/>
                <a:moveTo>
                  <a:pt x="9467568" y="1678316"/>
                </a:moveTo>
                <a:cubicBezTo>
                  <a:pt x="9478898" y="1692732"/>
                  <a:pt x="9467568" y="1678316"/>
                  <a:pt x="9467568" y="1678316"/>
                </a:cubicBezTo>
                <a:close/>
                <a:moveTo>
                  <a:pt x="568888" y="1674274"/>
                </a:moveTo>
                <a:cubicBezTo>
                  <a:pt x="557557" y="1688689"/>
                  <a:pt x="568888" y="1674274"/>
                  <a:pt x="568888" y="1674274"/>
                </a:cubicBezTo>
                <a:close/>
                <a:moveTo>
                  <a:pt x="9839715" y="1674272"/>
                </a:moveTo>
                <a:cubicBezTo>
                  <a:pt x="9839715" y="1674272"/>
                  <a:pt x="9851047" y="1688688"/>
                  <a:pt x="9839715" y="1674272"/>
                </a:cubicBezTo>
                <a:close/>
                <a:moveTo>
                  <a:pt x="574314" y="1671172"/>
                </a:moveTo>
                <a:cubicBezTo>
                  <a:pt x="579748" y="1671300"/>
                  <a:pt x="585067" y="1679624"/>
                  <a:pt x="588977" y="1682697"/>
                </a:cubicBezTo>
                <a:cubicBezTo>
                  <a:pt x="585396" y="1687249"/>
                  <a:pt x="580184" y="1683152"/>
                  <a:pt x="568888" y="1674274"/>
                </a:cubicBezTo>
                <a:cubicBezTo>
                  <a:pt x="570678" y="1671997"/>
                  <a:pt x="572502" y="1671129"/>
                  <a:pt x="574314" y="1671172"/>
                </a:cubicBezTo>
                <a:close/>
                <a:moveTo>
                  <a:pt x="9834291" y="1671171"/>
                </a:moveTo>
                <a:cubicBezTo>
                  <a:pt x="9836102" y="1671128"/>
                  <a:pt x="9837926" y="1671996"/>
                  <a:pt x="9839715" y="1674272"/>
                </a:cubicBezTo>
                <a:cubicBezTo>
                  <a:pt x="9828420" y="1683151"/>
                  <a:pt x="9823208" y="1687248"/>
                  <a:pt x="9819627" y="1682697"/>
                </a:cubicBezTo>
                <a:cubicBezTo>
                  <a:pt x="9823539" y="1679622"/>
                  <a:pt x="9828856" y="1671299"/>
                  <a:pt x="9834291" y="1671171"/>
                </a:cubicBezTo>
                <a:close/>
                <a:moveTo>
                  <a:pt x="1030250" y="1664968"/>
                </a:moveTo>
                <a:cubicBezTo>
                  <a:pt x="1030250" y="1664968"/>
                  <a:pt x="1019514" y="1678625"/>
                  <a:pt x="1030250" y="1664968"/>
                </a:cubicBezTo>
                <a:close/>
                <a:moveTo>
                  <a:pt x="9378354" y="1664967"/>
                </a:moveTo>
                <a:cubicBezTo>
                  <a:pt x="9378354" y="1664967"/>
                  <a:pt x="9389089" y="1678625"/>
                  <a:pt x="9378354" y="1664967"/>
                </a:cubicBezTo>
                <a:close/>
                <a:moveTo>
                  <a:pt x="911474" y="1660488"/>
                </a:moveTo>
                <a:cubicBezTo>
                  <a:pt x="910970" y="1661129"/>
                  <a:pt x="909628" y="1662836"/>
                  <a:pt x="906945" y="1666250"/>
                </a:cubicBezTo>
                <a:cubicBezTo>
                  <a:pt x="906945" y="1666250"/>
                  <a:pt x="912983" y="1658568"/>
                  <a:pt x="911474" y="1660488"/>
                </a:cubicBezTo>
                <a:close/>
                <a:moveTo>
                  <a:pt x="9497131" y="1660487"/>
                </a:moveTo>
                <a:cubicBezTo>
                  <a:pt x="9497634" y="1661128"/>
                  <a:pt x="9498976" y="1662834"/>
                  <a:pt x="9501660" y="1666249"/>
                </a:cubicBezTo>
                <a:cubicBezTo>
                  <a:pt x="9501660" y="1666249"/>
                  <a:pt x="9495621" y="1658567"/>
                  <a:pt x="9497131" y="1660487"/>
                </a:cubicBezTo>
                <a:close/>
                <a:moveTo>
                  <a:pt x="853038" y="1647201"/>
                </a:moveTo>
                <a:cubicBezTo>
                  <a:pt x="870622" y="1646291"/>
                  <a:pt x="891305" y="1653957"/>
                  <a:pt x="906945" y="1666250"/>
                </a:cubicBezTo>
                <a:cubicBezTo>
                  <a:pt x="888764" y="1667918"/>
                  <a:pt x="868678" y="1659496"/>
                  <a:pt x="853038" y="1647201"/>
                </a:cubicBezTo>
                <a:close/>
                <a:moveTo>
                  <a:pt x="9555567" y="1647200"/>
                </a:moveTo>
                <a:cubicBezTo>
                  <a:pt x="9539927" y="1659494"/>
                  <a:pt x="9519840" y="1667917"/>
                  <a:pt x="9501660" y="1666249"/>
                </a:cubicBezTo>
                <a:cubicBezTo>
                  <a:pt x="9517300" y="1653956"/>
                  <a:pt x="9537981" y="1646290"/>
                  <a:pt x="9555567" y="1647200"/>
                </a:cubicBezTo>
                <a:close/>
                <a:moveTo>
                  <a:pt x="976071" y="1644477"/>
                </a:moveTo>
                <a:cubicBezTo>
                  <a:pt x="964741" y="1658894"/>
                  <a:pt x="976071" y="1644477"/>
                  <a:pt x="976071" y="1644477"/>
                </a:cubicBezTo>
                <a:close/>
                <a:moveTo>
                  <a:pt x="9432533" y="1644477"/>
                </a:moveTo>
                <a:cubicBezTo>
                  <a:pt x="9443865" y="1658893"/>
                  <a:pt x="9432533" y="1644477"/>
                  <a:pt x="9432533" y="1644477"/>
                </a:cubicBezTo>
                <a:close/>
                <a:moveTo>
                  <a:pt x="832951" y="1638777"/>
                </a:moveTo>
                <a:cubicBezTo>
                  <a:pt x="821619" y="1653194"/>
                  <a:pt x="832951" y="1638777"/>
                  <a:pt x="832951" y="1638777"/>
                </a:cubicBezTo>
                <a:close/>
                <a:moveTo>
                  <a:pt x="832951" y="1638777"/>
                </a:moveTo>
                <a:cubicBezTo>
                  <a:pt x="836530" y="1634225"/>
                  <a:pt x="846955" y="1642421"/>
                  <a:pt x="853038" y="1647201"/>
                </a:cubicBezTo>
                <a:cubicBezTo>
                  <a:pt x="849459" y="1651754"/>
                  <a:pt x="838165" y="1642875"/>
                  <a:pt x="832951" y="1638777"/>
                </a:cubicBezTo>
                <a:close/>
                <a:moveTo>
                  <a:pt x="9575653" y="1638776"/>
                </a:moveTo>
                <a:cubicBezTo>
                  <a:pt x="9570439" y="1642875"/>
                  <a:pt x="9559145" y="1651753"/>
                  <a:pt x="9555567" y="1647200"/>
                </a:cubicBezTo>
                <a:cubicBezTo>
                  <a:pt x="9561649" y="1642420"/>
                  <a:pt x="9572075" y="1634224"/>
                  <a:pt x="9575653" y="1638776"/>
                </a:cubicBezTo>
                <a:close/>
                <a:moveTo>
                  <a:pt x="9575653" y="1638776"/>
                </a:moveTo>
                <a:cubicBezTo>
                  <a:pt x="9575653" y="1638776"/>
                  <a:pt x="9586984" y="1653193"/>
                  <a:pt x="9575653" y="1638776"/>
                </a:cubicBezTo>
                <a:close/>
                <a:moveTo>
                  <a:pt x="833296" y="1593629"/>
                </a:moveTo>
                <a:cubicBezTo>
                  <a:pt x="833296" y="1593629"/>
                  <a:pt x="852346" y="1592644"/>
                  <a:pt x="862772" y="1600840"/>
                </a:cubicBezTo>
                <a:cubicBezTo>
                  <a:pt x="879280" y="1613815"/>
                  <a:pt x="834931" y="1602279"/>
                  <a:pt x="833296" y="1593629"/>
                </a:cubicBezTo>
                <a:close/>
                <a:moveTo>
                  <a:pt x="9575309" y="1593628"/>
                </a:moveTo>
                <a:cubicBezTo>
                  <a:pt x="9573674" y="1602278"/>
                  <a:pt x="9529324" y="1613815"/>
                  <a:pt x="9545833" y="1600838"/>
                </a:cubicBezTo>
                <a:cubicBezTo>
                  <a:pt x="9556259" y="1592643"/>
                  <a:pt x="9575309" y="1593628"/>
                  <a:pt x="9575309" y="1593628"/>
                </a:cubicBezTo>
                <a:close/>
                <a:moveTo>
                  <a:pt x="833641" y="1548480"/>
                </a:moveTo>
                <a:cubicBezTo>
                  <a:pt x="822905" y="1562138"/>
                  <a:pt x="833641" y="1548480"/>
                  <a:pt x="833641" y="1548480"/>
                </a:cubicBezTo>
                <a:close/>
                <a:moveTo>
                  <a:pt x="9574963" y="1548479"/>
                </a:moveTo>
                <a:cubicBezTo>
                  <a:pt x="9585699" y="1562137"/>
                  <a:pt x="9574963" y="1548479"/>
                  <a:pt x="9574963" y="1548479"/>
                </a:cubicBezTo>
                <a:close/>
                <a:moveTo>
                  <a:pt x="1964488" y="994553"/>
                </a:moveTo>
                <a:cubicBezTo>
                  <a:pt x="1957216" y="994247"/>
                  <a:pt x="1953103" y="995232"/>
                  <a:pt x="1954815" y="998420"/>
                </a:cubicBezTo>
                <a:cubicBezTo>
                  <a:pt x="1951236" y="1002973"/>
                  <a:pt x="2158926" y="1060653"/>
                  <a:pt x="2139746" y="1029619"/>
                </a:cubicBezTo>
                <a:cubicBezTo>
                  <a:pt x="2128448" y="1020739"/>
                  <a:pt x="2072598" y="1014893"/>
                  <a:pt x="2043124" y="1007682"/>
                </a:cubicBezTo>
                <a:cubicBezTo>
                  <a:pt x="2036528" y="1008024"/>
                  <a:pt x="1986301" y="995473"/>
                  <a:pt x="1964488" y="994553"/>
                </a:cubicBezTo>
                <a:close/>
                <a:moveTo>
                  <a:pt x="8444117" y="994552"/>
                </a:moveTo>
                <a:cubicBezTo>
                  <a:pt x="8422303" y="995472"/>
                  <a:pt x="8372076" y="1008023"/>
                  <a:pt x="8365481" y="1007682"/>
                </a:cubicBezTo>
                <a:cubicBezTo>
                  <a:pt x="8336006" y="1014892"/>
                  <a:pt x="8280155" y="1020739"/>
                  <a:pt x="8268859" y="1029618"/>
                </a:cubicBezTo>
                <a:cubicBezTo>
                  <a:pt x="8249678" y="1060653"/>
                  <a:pt x="8457368" y="1002972"/>
                  <a:pt x="8453789" y="998419"/>
                </a:cubicBezTo>
                <a:cubicBezTo>
                  <a:pt x="8455502" y="995232"/>
                  <a:pt x="8451388" y="994246"/>
                  <a:pt x="8444117" y="994552"/>
                </a:cubicBezTo>
                <a:close/>
                <a:moveTo>
                  <a:pt x="1864326" y="969241"/>
                </a:moveTo>
                <a:cubicBezTo>
                  <a:pt x="1857272" y="969163"/>
                  <a:pt x="1852721" y="970034"/>
                  <a:pt x="1852980" y="972387"/>
                </a:cubicBezTo>
                <a:cubicBezTo>
                  <a:pt x="1855484" y="981721"/>
                  <a:pt x="1946023" y="998875"/>
                  <a:pt x="1933093" y="981345"/>
                </a:cubicBezTo>
                <a:cubicBezTo>
                  <a:pt x="1929183" y="978273"/>
                  <a:pt x="1885491" y="969477"/>
                  <a:pt x="1864326" y="969241"/>
                </a:cubicBezTo>
                <a:close/>
                <a:moveTo>
                  <a:pt x="8544278" y="969241"/>
                </a:moveTo>
                <a:cubicBezTo>
                  <a:pt x="8523113" y="969476"/>
                  <a:pt x="8479421" y="978272"/>
                  <a:pt x="8475512" y="981344"/>
                </a:cubicBezTo>
                <a:cubicBezTo>
                  <a:pt x="8462581" y="998874"/>
                  <a:pt x="8553120" y="981720"/>
                  <a:pt x="8555624" y="972385"/>
                </a:cubicBezTo>
                <a:cubicBezTo>
                  <a:pt x="8555884" y="970033"/>
                  <a:pt x="8551333" y="969162"/>
                  <a:pt x="8544278" y="969241"/>
                </a:cubicBezTo>
                <a:close/>
                <a:moveTo>
                  <a:pt x="1980084" y="969180"/>
                </a:moveTo>
                <a:cubicBezTo>
                  <a:pt x="1977777" y="969207"/>
                  <a:pt x="1976882" y="970346"/>
                  <a:pt x="1976882" y="970346"/>
                </a:cubicBezTo>
                <a:cubicBezTo>
                  <a:pt x="1978517" y="978996"/>
                  <a:pt x="1982095" y="974444"/>
                  <a:pt x="1991757" y="974672"/>
                </a:cubicBezTo>
                <a:cubicBezTo>
                  <a:pt x="2036871" y="994176"/>
                  <a:pt x="2097937" y="1004120"/>
                  <a:pt x="2150481" y="1015960"/>
                </a:cubicBezTo>
                <a:cubicBezTo>
                  <a:pt x="2215718" y="1020594"/>
                  <a:pt x="2105092" y="995015"/>
                  <a:pt x="2080661" y="983176"/>
                </a:cubicBezTo>
                <a:cubicBezTo>
                  <a:pt x="2042394" y="976421"/>
                  <a:pt x="2015149" y="977101"/>
                  <a:pt x="1991757" y="974672"/>
                </a:cubicBezTo>
                <a:cubicBezTo>
                  <a:pt x="1986108" y="970232"/>
                  <a:pt x="1982390" y="969151"/>
                  <a:pt x="1980084" y="969180"/>
                </a:cubicBezTo>
                <a:close/>
                <a:moveTo>
                  <a:pt x="8428521" y="969179"/>
                </a:moveTo>
                <a:cubicBezTo>
                  <a:pt x="8426214" y="969150"/>
                  <a:pt x="8422495" y="970232"/>
                  <a:pt x="8416849" y="974671"/>
                </a:cubicBezTo>
                <a:cubicBezTo>
                  <a:pt x="8393455" y="977101"/>
                  <a:pt x="8366210" y="976420"/>
                  <a:pt x="8327943" y="983175"/>
                </a:cubicBezTo>
                <a:cubicBezTo>
                  <a:pt x="8303512" y="995014"/>
                  <a:pt x="8192885" y="1020592"/>
                  <a:pt x="8258124" y="1015960"/>
                </a:cubicBezTo>
                <a:cubicBezTo>
                  <a:pt x="8310668" y="1004119"/>
                  <a:pt x="8371734" y="994175"/>
                  <a:pt x="8416849" y="974671"/>
                </a:cubicBezTo>
                <a:cubicBezTo>
                  <a:pt x="8426509" y="974444"/>
                  <a:pt x="8430087" y="978996"/>
                  <a:pt x="8431723" y="970346"/>
                </a:cubicBezTo>
                <a:cubicBezTo>
                  <a:pt x="8431723" y="970346"/>
                  <a:pt x="8430827" y="969207"/>
                  <a:pt x="8428521" y="969179"/>
                </a:cubicBezTo>
                <a:close/>
                <a:moveTo>
                  <a:pt x="1875644" y="943554"/>
                </a:moveTo>
                <a:lnTo>
                  <a:pt x="1879507" y="948482"/>
                </a:lnTo>
                <a:lnTo>
                  <a:pt x="1883046" y="952998"/>
                </a:lnTo>
                <a:cubicBezTo>
                  <a:pt x="1883869" y="954048"/>
                  <a:pt x="1883321" y="953348"/>
                  <a:pt x="1882224" y="951949"/>
                </a:cubicBezTo>
                <a:lnTo>
                  <a:pt x="1879507" y="948482"/>
                </a:lnTo>
                <a:lnTo>
                  <a:pt x="1878112" y="946702"/>
                </a:lnTo>
                <a:cubicBezTo>
                  <a:pt x="1876741" y="944953"/>
                  <a:pt x="1875644" y="943554"/>
                  <a:pt x="1875644" y="943554"/>
                </a:cubicBezTo>
                <a:close/>
                <a:moveTo>
                  <a:pt x="8532961" y="943553"/>
                </a:moveTo>
                <a:lnTo>
                  <a:pt x="8527408" y="950636"/>
                </a:lnTo>
                <a:lnTo>
                  <a:pt x="8525558" y="952997"/>
                </a:lnTo>
                <a:cubicBezTo>
                  <a:pt x="8524734" y="954046"/>
                  <a:pt x="8525283" y="953347"/>
                  <a:pt x="8526380" y="951948"/>
                </a:cubicBezTo>
                <a:lnTo>
                  <a:pt x="8527408" y="950636"/>
                </a:lnTo>
                <a:lnTo>
                  <a:pt x="8530493" y="946702"/>
                </a:lnTo>
                <a:cubicBezTo>
                  <a:pt x="8531864" y="944952"/>
                  <a:pt x="8532961" y="943553"/>
                  <a:pt x="8532961" y="943553"/>
                </a:cubicBezTo>
                <a:close/>
                <a:moveTo>
                  <a:pt x="1787193" y="921693"/>
                </a:moveTo>
                <a:cubicBezTo>
                  <a:pt x="1782107" y="921474"/>
                  <a:pt x="1779969" y="921827"/>
                  <a:pt x="1779992" y="922536"/>
                </a:cubicBezTo>
                <a:cubicBezTo>
                  <a:pt x="1780139" y="926794"/>
                  <a:pt x="1858141" y="943913"/>
                  <a:pt x="1844535" y="927693"/>
                </a:cubicBezTo>
                <a:cubicBezTo>
                  <a:pt x="1839322" y="923595"/>
                  <a:pt x="1812077" y="924278"/>
                  <a:pt x="1812077" y="924278"/>
                </a:cubicBezTo>
                <a:cubicBezTo>
                  <a:pt x="1800312" y="922702"/>
                  <a:pt x="1792279" y="921912"/>
                  <a:pt x="1787193" y="921693"/>
                </a:cubicBezTo>
                <a:close/>
                <a:moveTo>
                  <a:pt x="8621411" y="921692"/>
                </a:moveTo>
                <a:cubicBezTo>
                  <a:pt x="8616325" y="921911"/>
                  <a:pt x="8608292" y="922701"/>
                  <a:pt x="8596527" y="924276"/>
                </a:cubicBezTo>
                <a:cubicBezTo>
                  <a:pt x="8596527" y="924276"/>
                  <a:pt x="8569283" y="923595"/>
                  <a:pt x="8564070" y="927692"/>
                </a:cubicBezTo>
                <a:cubicBezTo>
                  <a:pt x="8550463" y="943912"/>
                  <a:pt x="8628466" y="926793"/>
                  <a:pt x="8628612" y="922535"/>
                </a:cubicBezTo>
                <a:cubicBezTo>
                  <a:pt x="8628636" y="921826"/>
                  <a:pt x="8626497" y="921473"/>
                  <a:pt x="8621411" y="921692"/>
                </a:cubicBezTo>
                <a:close/>
                <a:moveTo>
                  <a:pt x="1600175" y="895202"/>
                </a:moveTo>
                <a:cubicBezTo>
                  <a:pt x="1660164" y="919031"/>
                  <a:pt x="1739372" y="950603"/>
                  <a:pt x="1815310" y="964872"/>
                </a:cubicBezTo>
                <a:cubicBezTo>
                  <a:pt x="1815310" y="964872"/>
                  <a:pt x="1838974" y="968744"/>
                  <a:pt x="1842553" y="964191"/>
                </a:cubicBezTo>
                <a:cubicBezTo>
                  <a:pt x="1833798" y="941351"/>
                  <a:pt x="1736102" y="933301"/>
                  <a:pt x="1722097" y="929658"/>
                </a:cubicBezTo>
                <a:cubicBezTo>
                  <a:pt x="1663742" y="914479"/>
                  <a:pt x="1636807" y="893306"/>
                  <a:pt x="1600175" y="895202"/>
                </a:cubicBezTo>
                <a:close/>
                <a:moveTo>
                  <a:pt x="8808428" y="895201"/>
                </a:moveTo>
                <a:cubicBezTo>
                  <a:pt x="8771798" y="893306"/>
                  <a:pt x="8744863" y="914478"/>
                  <a:pt x="8686508" y="929657"/>
                </a:cubicBezTo>
                <a:cubicBezTo>
                  <a:pt x="8672503" y="933301"/>
                  <a:pt x="8574806" y="941350"/>
                  <a:pt x="8566051" y="964190"/>
                </a:cubicBezTo>
                <a:cubicBezTo>
                  <a:pt x="8569629" y="968743"/>
                  <a:pt x="8593294" y="964871"/>
                  <a:pt x="8593294" y="964871"/>
                </a:cubicBezTo>
                <a:cubicBezTo>
                  <a:pt x="8669233" y="950602"/>
                  <a:pt x="8748441" y="919030"/>
                  <a:pt x="8808428" y="895201"/>
                </a:cubicBezTo>
                <a:close/>
                <a:moveTo>
                  <a:pt x="1544360" y="866061"/>
                </a:moveTo>
                <a:cubicBezTo>
                  <a:pt x="1544360" y="866061"/>
                  <a:pt x="1527815" y="876379"/>
                  <a:pt x="1536607" y="875925"/>
                </a:cubicBezTo>
                <a:cubicBezTo>
                  <a:pt x="1541821" y="880022"/>
                  <a:pt x="1549574" y="870158"/>
                  <a:pt x="1544360" y="866061"/>
                </a:cubicBezTo>
                <a:close/>
                <a:moveTo>
                  <a:pt x="8864243" y="866060"/>
                </a:moveTo>
                <a:cubicBezTo>
                  <a:pt x="8859030" y="870157"/>
                  <a:pt x="8866783" y="880021"/>
                  <a:pt x="8871997" y="875923"/>
                </a:cubicBezTo>
                <a:cubicBezTo>
                  <a:pt x="8880788" y="876378"/>
                  <a:pt x="8864243" y="866060"/>
                  <a:pt x="8864243" y="866060"/>
                </a:cubicBezTo>
                <a:close/>
                <a:moveTo>
                  <a:pt x="3492174" y="838106"/>
                </a:moveTo>
                <a:lnTo>
                  <a:pt x="3490502" y="852749"/>
                </a:lnTo>
                <a:cubicBezTo>
                  <a:pt x="3499294" y="852295"/>
                  <a:pt x="3501834" y="838333"/>
                  <a:pt x="3492174" y="838106"/>
                </a:cubicBezTo>
                <a:close/>
                <a:moveTo>
                  <a:pt x="6916430" y="838105"/>
                </a:moveTo>
                <a:cubicBezTo>
                  <a:pt x="6906770" y="838332"/>
                  <a:pt x="6909310" y="852294"/>
                  <a:pt x="6918102" y="852749"/>
                </a:cubicBezTo>
                <a:close/>
                <a:moveTo>
                  <a:pt x="4451294" y="792864"/>
                </a:moveTo>
                <a:cubicBezTo>
                  <a:pt x="4451294" y="792864"/>
                  <a:pt x="4473017" y="809938"/>
                  <a:pt x="4451294" y="792864"/>
                </a:cubicBezTo>
                <a:close/>
                <a:moveTo>
                  <a:pt x="5957310" y="792863"/>
                </a:moveTo>
                <a:cubicBezTo>
                  <a:pt x="5957310" y="792863"/>
                  <a:pt x="5935588" y="809937"/>
                  <a:pt x="5957310" y="792863"/>
                </a:cubicBezTo>
                <a:close/>
                <a:moveTo>
                  <a:pt x="4379007" y="771490"/>
                </a:moveTo>
                <a:cubicBezTo>
                  <a:pt x="4374875" y="771157"/>
                  <a:pt x="4371634" y="772599"/>
                  <a:pt x="4369546" y="775255"/>
                </a:cubicBezTo>
                <a:cubicBezTo>
                  <a:pt x="4371182" y="783906"/>
                  <a:pt x="4380842" y="784133"/>
                  <a:pt x="4393809" y="778367"/>
                </a:cubicBezTo>
                <a:cubicBezTo>
                  <a:pt x="4411952" y="799993"/>
                  <a:pt x="4400966" y="769262"/>
                  <a:pt x="4393809" y="778367"/>
                </a:cubicBezTo>
                <a:cubicBezTo>
                  <a:pt x="4388162" y="773928"/>
                  <a:pt x="4383140" y="771821"/>
                  <a:pt x="4379007" y="771490"/>
                </a:cubicBezTo>
                <a:close/>
                <a:moveTo>
                  <a:pt x="6029596" y="771488"/>
                </a:moveTo>
                <a:cubicBezTo>
                  <a:pt x="6025464" y="771821"/>
                  <a:pt x="6020443" y="773926"/>
                  <a:pt x="6014795" y="778367"/>
                </a:cubicBezTo>
                <a:cubicBezTo>
                  <a:pt x="6007638" y="769261"/>
                  <a:pt x="5996653" y="799993"/>
                  <a:pt x="6014795" y="778367"/>
                </a:cubicBezTo>
                <a:cubicBezTo>
                  <a:pt x="6027763" y="784133"/>
                  <a:pt x="6037422" y="783905"/>
                  <a:pt x="6039058" y="775254"/>
                </a:cubicBezTo>
                <a:cubicBezTo>
                  <a:pt x="6036970" y="772598"/>
                  <a:pt x="6033729" y="771157"/>
                  <a:pt x="6029596" y="771488"/>
                </a:cubicBezTo>
                <a:close/>
                <a:moveTo>
                  <a:pt x="1342502" y="768769"/>
                </a:moveTo>
                <a:cubicBezTo>
                  <a:pt x="1334388" y="767916"/>
                  <a:pt x="1332339" y="769068"/>
                  <a:pt x="1333549" y="770939"/>
                </a:cubicBezTo>
                <a:cubicBezTo>
                  <a:pt x="1337175" y="776552"/>
                  <a:pt x="1370114" y="788633"/>
                  <a:pt x="1356508" y="772413"/>
                </a:cubicBezTo>
                <a:cubicBezTo>
                  <a:pt x="1351293" y="768315"/>
                  <a:pt x="1347715" y="772866"/>
                  <a:pt x="1342502" y="768769"/>
                </a:cubicBezTo>
                <a:close/>
                <a:moveTo>
                  <a:pt x="9066102" y="768769"/>
                </a:moveTo>
                <a:cubicBezTo>
                  <a:pt x="9060890" y="772866"/>
                  <a:pt x="9057312" y="768314"/>
                  <a:pt x="9052098" y="772412"/>
                </a:cubicBezTo>
                <a:cubicBezTo>
                  <a:pt x="9038489" y="788633"/>
                  <a:pt x="9071428" y="776551"/>
                  <a:pt x="9075056" y="770939"/>
                </a:cubicBezTo>
                <a:cubicBezTo>
                  <a:pt x="9076265" y="769067"/>
                  <a:pt x="9074216" y="767915"/>
                  <a:pt x="9066102" y="768769"/>
                </a:cubicBezTo>
                <a:close/>
                <a:moveTo>
                  <a:pt x="1627846" y="692116"/>
                </a:moveTo>
                <a:cubicBezTo>
                  <a:pt x="1629318" y="692927"/>
                  <a:pt x="1635950" y="694995"/>
                  <a:pt x="1650391" y="698979"/>
                </a:cubicBezTo>
                <a:cubicBezTo>
                  <a:pt x="1875951" y="776847"/>
                  <a:pt x="2094973" y="820110"/>
                  <a:pt x="2296411" y="864286"/>
                </a:cubicBezTo>
                <a:cubicBezTo>
                  <a:pt x="2371480" y="877872"/>
                  <a:pt x="2460945" y="908913"/>
                  <a:pt x="2518739" y="901556"/>
                </a:cubicBezTo>
                <a:lnTo>
                  <a:pt x="2513525" y="897459"/>
                </a:lnTo>
                <a:cubicBezTo>
                  <a:pt x="2508312" y="893360"/>
                  <a:pt x="2432374" y="879092"/>
                  <a:pt x="2402899" y="871880"/>
                </a:cubicBezTo>
                <a:cubicBezTo>
                  <a:pt x="2159446" y="816778"/>
                  <a:pt x="1926588" y="778594"/>
                  <a:pt x="1682575" y="700955"/>
                </a:cubicBezTo>
                <a:cubicBezTo>
                  <a:pt x="1665477" y="698562"/>
                  <a:pt x="1623433" y="689682"/>
                  <a:pt x="1627846" y="692116"/>
                </a:cubicBezTo>
                <a:close/>
                <a:moveTo>
                  <a:pt x="8780759" y="692115"/>
                </a:moveTo>
                <a:cubicBezTo>
                  <a:pt x="8785171" y="689681"/>
                  <a:pt x="8743128" y="698561"/>
                  <a:pt x="8726029" y="700953"/>
                </a:cubicBezTo>
                <a:cubicBezTo>
                  <a:pt x="8482015" y="778593"/>
                  <a:pt x="8249157" y="816776"/>
                  <a:pt x="8005705" y="871879"/>
                </a:cubicBezTo>
                <a:cubicBezTo>
                  <a:pt x="7976229" y="879090"/>
                  <a:pt x="7900293" y="893359"/>
                  <a:pt x="7895079" y="897458"/>
                </a:cubicBezTo>
                <a:lnTo>
                  <a:pt x="7889866" y="901556"/>
                </a:lnTo>
                <a:cubicBezTo>
                  <a:pt x="7947660" y="908912"/>
                  <a:pt x="8037124" y="877871"/>
                  <a:pt x="8112192" y="864284"/>
                </a:cubicBezTo>
                <a:cubicBezTo>
                  <a:pt x="8313631" y="820110"/>
                  <a:pt x="8532653" y="776846"/>
                  <a:pt x="8758214" y="698978"/>
                </a:cubicBezTo>
                <a:cubicBezTo>
                  <a:pt x="8772654" y="694993"/>
                  <a:pt x="8779287" y="692925"/>
                  <a:pt x="8780759" y="692115"/>
                </a:cubicBezTo>
                <a:close/>
                <a:moveTo>
                  <a:pt x="992906" y="660923"/>
                </a:moveTo>
                <a:cubicBezTo>
                  <a:pt x="992906" y="660923"/>
                  <a:pt x="976360" y="671241"/>
                  <a:pt x="992906" y="660923"/>
                </a:cubicBezTo>
                <a:close/>
                <a:moveTo>
                  <a:pt x="992906" y="660923"/>
                </a:moveTo>
                <a:cubicBezTo>
                  <a:pt x="1005276" y="655916"/>
                  <a:pt x="1025960" y="663581"/>
                  <a:pt x="1047682" y="680656"/>
                </a:cubicBezTo>
                <a:cubicBezTo>
                  <a:pt x="1028633" y="681640"/>
                  <a:pt x="1009414" y="673899"/>
                  <a:pt x="992906" y="660923"/>
                </a:cubicBezTo>
                <a:close/>
                <a:moveTo>
                  <a:pt x="9415698" y="660922"/>
                </a:moveTo>
                <a:cubicBezTo>
                  <a:pt x="9399190" y="673898"/>
                  <a:pt x="9379972" y="681639"/>
                  <a:pt x="9360923" y="680654"/>
                </a:cubicBezTo>
                <a:cubicBezTo>
                  <a:pt x="9382644" y="663580"/>
                  <a:pt x="9403329" y="655914"/>
                  <a:pt x="9415698" y="660922"/>
                </a:cubicBezTo>
                <a:close/>
                <a:moveTo>
                  <a:pt x="9415698" y="660922"/>
                </a:moveTo>
                <a:cubicBezTo>
                  <a:pt x="9432245" y="671241"/>
                  <a:pt x="9415698" y="660922"/>
                  <a:pt x="9415698" y="660922"/>
                </a:cubicBezTo>
                <a:close/>
                <a:moveTo>
                  <a:pt x="161611" y="654423"/>
                </a:moveTo>
                <a:cubicBezTo>
                  <a:pt x="161611" y="654423"/>
                  <a:pt x="145065" y="664740"/>
                  <a:pt x="161611" y="654423"/>
                </a:cubicBezTo>
                <a:close/>
                <a:moveTo>
                  <a:pt x="10246994" y="654421"/>
                </a:moveTo>
                <a:cubicBezTo>
                  <a:pt x="10246994" y="654421"/>
                  <a:pt x="10263539" y="664740"/>
                  <a:pt x="10246994" y="654421"/>
                </a:cubicBezTo>
                <a:close/>
                <a:moveTo>
                  <a:pt x="962998" y="643532"/>
                </a:moveTo>
                <a:cubicBezTo>
                  <a:pt x="964591" y="641505"/>
                  <a:pt x="958217" y="649614"/>
                  <a:pt x="958217" y="649614"/>
                </a:cubicBezTo>
                <a:cubicBezTo>
                  <a:pt x="961050" y="646011"/>
                  <a:pt x="962466" y="644208"/>
                  <a:pt x="962998" y="643532"/>
                </a:cubicBezTo>
                <a:close/>
                <a:moveTo>
                  <a:pt x="9445606" y="643532"/>
                </a:moveTo>
                <a:cubicBezTo>
                  <a:pt x="9446138" y="644207"/>
                  <a:pt x="9447553" y="646010"/>
                  <a:pt x="9450386" y="649614"/>
                </a:cubicBezTo>
                <a:cubicBezTo>
                  <a:pt x="9450386" y="649614"/>
                  <a:pt x="9444012" y="641505"/>
                  <a:pt x="9445606" y="643532"/>
                </a:cubicBezTo>
                <a:close/>
                <a:moveTo>
                  <a:pt x="923753" y="629890"/>
                </a:moveTo>
                <a:cubicBezTo>
                  <a:pt x="924770" y="630689"/>
                  <a:pt x="927486" y="632825"/>
                  <a:pt x="932917" y="637093"/>
                </a:cubicBezTo>
                <a:cubicBezTo>
                  <a:pt x="932917" y="637093"/>
                  <a:pt x="920698" y="627489"/>
                  <a:pt x="923753" y="629890"/>
                </a:cubicBezTo>
                <a:close/>
                <a:moveTo>
                  <a:pt x="9484851" y="629889"/>
                </a:moveTo>
                <a:cubicBezTo>
                  <a:pt x="9487906" y="627489"/>
                  <a:pt x="9475688" y="637092"/>
                  <a:pt x="9475688" y="637092"/>
                </a:cubicBezTo>
                <a:cubicBezTo>
                  <a:pt x="9481119" y="632823"/>
                  <a:pt x="9483833" y="630689"/>
                  <a:pt x="9484851" y="629889"/>
                </a:cubicBezTo>
                <a:close/>
                <a:moveTo>
                  <a:pt x="25684" y="616321"/>
                </a:moveTo>
                <a:cubicBezTo>
                  <a:pt x="14948" y="629979"/>
                  <a:pt x="25684" y="616321"/>
                  <a:pt x="25684" y="616321"/>
                </a:cubicBezTo>
                <a:close/>
                <a:moveTo>
                  <a:pt x="10382921" y="616320"/>
                </a:moveTo>
                <a:cubicBezTo>
                  <a:pt x="10382921" y="616320"/>
                  <a:pt x="10393656" y="629978"/>
                  <a:pt x="10382921" y="616320"/>
                </a:cubicBezTo>
                <a:close/>
                <a:moveTo>
                  <a:pt x="2724967" y="607003"/>
                </a:moveTo>
                <a:cubicBezTo>
                  <a:pt x="2724967" y="607003"/>
                  <a:pt x="2745820" y="623394"/>
                  <a:pt x="2724967" y="607003"/>
                </a:cubicBezTo>
                <a:close/>
                <a:moveTo>
                  <a:pt x="7683638" y="607003"/>
                </a:moveTo>
                <a:cubicBezTo>
                  <a:pt x="7662785" y="623393"/>
                  <a:pt x="7683638" y="607003"/>
                  <a:pt x="7683638" y="607003"/>
                </a:cubicBezTo>
                <a:close/>
                <a:moveTo>
                  <a:pt x="416891" y="543280"/>
                </a:moveTo>
                <a:cubicBezTo>
                  <a:pt x="417910" y="544080"/>
                  <a:pt x="420625" y="546214"/>
                  <a:pt x="426055" y="550483"/>
                </a:cubicBezTo>
                <a:cubicBezTo>
                  <a:pt x="426055" y="550483"/>
                  <a:pt x="413836" y="540878"/>
                  <a:pt x="416891" y="543280"/>
                </a:cubicBezTo>
                <a:close/>
                <a:moveTo>
                  <a:pt x="9991713" y="543279"/>
                </a:moveTo>
                <a:cubicBezTo>
                  <a:pt x="9994768" y="540878"/>
                  <a:pt x="9982549" y="550483"/>
                  <a:pt x="9982549" y="550483"/>
                </a:cubicBezTo>
                <a:cubicBezTo>
                  <a:pt x="9987980" y="546213"/>
                  <a:pt x="9990695" y="544079"/>
                  <a:pt x="9991713" y="543279"/>
                </a:cubicBezTo>
                <a:close/>
                <a:moveTo>
                  <a:pt x="844295" y="523192"/>
                </a:moveTo>
                <a:lnTo>
                  <a:pt x="862714" y="527897"/>
                </a:lnTo>
                <a:cubicBezTo>
                  <a:pt x="857500" y="523799"/>
                  <a:pt x="857500" y="523799"/>
                  <a:pt x="853921" y="528352"/>
                </a:cubicBezTo>
                <a:close/>
                <a:moveTo>
                  <a:pt x="9564310" y="523190"/>
                </a:moveTo>
                <a:lnTo>
                  <a:pt x="9554683" y="528351"/>
                </a:lnTo>
                <a:cubicBezTo>
                  <a:pt x="9551104" y="523798"/>
                  <a:pt x="9551104" y="523798"/>
                  <a:pt x="9545890" y="527897"/>
                </a:cubicBezTo>
                <a:close/>
                <a:moveTo>
                  <a:pt x="345249" y="486967"/>
                </a:moveTo>
                <a:cubicBezTo>
                  <a:pt x="345249" y="486967"/>
                  <a:pt x="333918" y="501383"/>
                  <a:pt x="345249" y="486967"/>
                </a:cubicBezTo>
                <a:close/>
                <a:moveTo>
                  <a:pt x="10063355" y="486965"/>
                </a:moveTo>
                <a:cubicBezTo>
                  <a:pt x="10063355" y="486965"/>
                  <a:pt x="10074687" y="501382"/>
                  <a:pt x="10063355" y="486965"/>
                </a:cubicBezTo>
                <a:close/>
                <a:moveTo>
                  <a:pt x="1832323" y="447629"/>
                </a:moveTo>
                <a:cubicBezTo>
                  <a:pt x="1820857" y="448131"/>
                  <a:pt x="1821676" y="452455"/>
                  <a:pt x="1853458" y="462094"/>
                </a:cubicBezTo>
                <a:cubicBezTo>
                  <a:pt x="1917027" y="481372"/>
                  <a:pt x="2018265" y="508164"/>
                  <a:pt x="2088990" y="518337"/>
                </a:cubicBezTo>
                <a:cubicBezTo>
                  <a:pt x="2104628" y="530630"/>
                  <a:pt x="2113422" y="530176"/>
                  <a:pt x="2126388" y="524409"/>
                </a:cubicBezTo>
                <a:cubicBezTo>
                  <a:pt x="2142896" y="537385"/>
                  <a:pt x="2160480" y="536475"/>
                  <a:pt x="2179528" y="535491"/>
                </a:cubicBezTo>
                <a:cubicBezTo>
                  <a:pt x="2157807" y="518416"/>
                  <a:pt x="2144841" y="524181"/>
                  <a:pt x="2126388" y="524409"/>
                </a:cubicBezTo>
                <a:cubicBezTo>
                  <a:pt x="2110748" y="512115"/>
                  <a:pt x="2101361" y="513329"/>
                  <a:pt x="2088990" y="518337"/>
                </a:cubicBezTo>
                <a:cubicBezTo>
                  <a:pt x="2023516" y="488967"/>
                  <a:pt x="1962450" y="479022"/>
                  <a:pt x="1884879" y="456102"/>
                </a:cubicBezTo>
                <a:cubicBezTo>
                  <a:pt x="1867535" y="450449"/>
                  <a:pt x="1843788" y="447127"/>
                  <a:pt x="1832323" y="447629"/>
                </a:cubicBezTo>
                <a:close/>
                <a:moveTo>
                  <a:pt x="8576281" y="447628"/>
                </a:moveTo>
                <a:cubicBezTo>
                  <a:pt x="8564817" y="447126"/>
                  <a:pt x="8541070" y="450447"/>
                  <a:pt x="8523726" y="456101"/>
                </a:cubicBezTo>
                <a:cubicBezTo>
                  <a:pt x="8446154" y="479021"/>
                  <a:pt x="8385089" y="488965"/>
                  <a:pt x="8319614" y="518336"/>
                </a:cubicBezTo>
                <a:cubicBezTo>
                  <a:pt x="8307244" y="513328"/>
                  <a:pt x="8297857" y="512114"/>
                  <a:pt x="8282216" y="524408"/>
                </a:cubicBezTo>
                <a:cubicBezTo>
                  <a:pt x="8263764" y="524181"/>
                  <a:pt x="8250798" y="518415"/>
                  <a:pt x="8229075" y="535490"/>
                </a:cubicBezTo>
                <a:cubicBezTo>
                  <a:pt x="8248124" y="536475"/>
                  <a:pt x="8265708" y="537384"/>
                  <a:pt x="8282216" y="524408"/>
                </a:cubicBezTo>
                <a:cubicBezTo>
                  <a:pt x="8295183" y="530174"/>
                  <a:pt x="8303975" y="530629"/>
                  <a:pt x="8319614" y="518336"/>
                </a:cubicBezTo>
                <a:cubicBezTo>
                  <a:pt x="8390339" y="508163"/>
                  <a:pt x="8491577" y="481371"/>
                  <a:pt x="8555146" y="462093"/>
                </a:cubicBezTo>
                <a:cubicBezTo>
                  <a:pt x="8586928" y="452454"/>
                  <a:pt x="8587747" y="448130"/>
                  <a:pt x="8576281" y="447628"/>
                </a:cubicBezTo>
                <a:close/>
                <a:moveTo>
                  <a:pt x="2135588" y="365611"/>
                </a:moveTo>
                <a:cubicBezTo>
                  <a:pt x="2133186" y="364644"/>
                  <a:pt x="2130987" y="364758"/>
                  <a:pt x="2129198" y="367034"/>
                </a:cubicBezTo>
                <a:cubicBezTo>
                  <a:pt x="2134412" y="371132"/>
                  <a:pt x="2139625" y="375230"/>
                  <a:pt x="2143204" y="370677"/>
                </a:cubicBezTo>
                <a:cubicBezTo>
                  <a:pt x="2177892" y="381985"/>
                  <a:pt x="2217198" y="398151"/>
                  <a:pt x="2248617" y="392158"/>
                </a:cubicBezTo>
                <a:cubicBezTo>
                  <a:pt x="2213928" y="380850"/>
                  <a:pt x="2176258" y="373334"/>
                  <a:pt x="2143204" y="370677"/>
                </a:cubicBezTo>
                <a:cubicBezTo>
                  <a:pt x="2140597" y="368628"/>
                  <a:pt x="2137990" y="366580"/>
                  <a:pt x="2135588" y="365611"/>
                </a:cubicBezTo>
                <a:close/>
                <a:moveTo>
                  <a:pt x="8273015" y="365611"/>
                </a:moveTo>
                <a:cubicBezTo>
                  <a:pt x="8270614" y="366579"/>
                  <a:pt x="8268008" y="368627"/>
                  <a:pt x="8265401" y="370676"/>
                </a:cubicBezTo>
                <a:cubicBezTo>
                  <a:pt x="8232347" y="373334"/>
                  <a:pt x="8194677" y="380849"/>
                  <a:pt x="8159987" y="392157"/>
                </a:cubicBezTo>
                <a:cubicBezTo>
                  <a:pt x="8191407" y="398150"/>
                  <a:pt x="8230711" y="381985"/>
                  <a:pt x="8265401" y="370676"/>
                </a:cubicBezTo>
                <a:cubicBezTo>
                  <a:pt x="8268979" y="375229"/>
                  <a:pt x="8274193" y="371131"/>
                  <a:pt x="8279406" y="367034"/>
                </a:cubicBezTo>
                <a:cubicBezTo>
                  <a:pt x="8277616" y="364757"/>
                  <a:pt x="8275418" y="364643"/>
                  <a:pt x="8273015" y="365611"/>
                </a:cubicBezTo>
                <a:close/>
                <a:moveTo>
                  <a:pt x="2109112" y="358610"/>
                </a:moveTo>
                <a:cubicBezTo>
                  <a:pt x="2106505" y="356561"/>
                  <a:pt x="2101961" y="356979"/>
                  <a:pt x="2099370" y="358932"/>
                </a:cubicBezTo>
                <a:cubicBezTo>
                  <a:pt x="2096780" y="360887"/>
                  <a:pt x="2096146" y="364377"/>
                  <a:pt x="2101359" y="368475"/>
                </a:cubicBezTo>
                <a:cubicBezTo>
                  <a:pt x="2101359" y="368475"/>
                  <a:pt x="2114326" y="362709"/>
                  <a:pt x="2109112" y="358610"/>
                </a:cubicBezTo>
                <a:close/>
                <a:moveTo>
                  <a:pt x="8299492" y="358609"/>
                </a:moveTo>
                <a:cubicBezTo>
                  <a:pt x="8294278" y="362708"/>
                  <a:pt x="8307246" y="368474"/>
                  <a:pt x="8307246" y="368474"/>
                </a:cubicBezTo>
                <a:cubicBezTo>
                  <a:pt x="8312459" y="364376"/>
                  <a:pt x="8311824" y="360885"/>
                  <a:pt x="8309234" y="358931"/>
                </a:cubicBezTo>
                <a:cubicBezTo>
                  <a:pt x="8306644" y="356977"/>
                  <a:pt x="8302099" y="356560"/>
                  <a:pt x="8299492" y="358609"/>
                </a:cubicBezTo>
                <a:close/>
                <a:moveTo>
                  <a:pt x="833197" y="254272"/>
                </a:moveTo>
                <a:cubicBezTo>
                  <a:pt x="836467" y="271574"/>
                  <a:pt x="879181" y="274459"/>
                  <a:pt x="871464" y="261029"/>
                </a:cubicBezTo>
                <a:cubicBezTo>
                  <a:pt x="861039" y="252833"/>
                  <a:pt x="833197" y="254272"/>
                  <a:pt x="833197" y="254272"/>
                </a:cubicBezTo>
                <a:close/>
                <a:moveTo>
                  <a:pt x="9575407" y="254271"/>
                </a:moveTo>
                <a:cubicBezTo>
                  <a:pt x="9575407" y="254271"/>
                  <a:pt x="9547565" y="252832"/>
                  <a:pt x="9537140" y="261028"/>
                </a:cubicBezTo>
                <a:cubicBezTo>
                  <a:pt x="9529422" y="274459"/>
                  <a:pt x="9572137" y="271572"/>
                  <a:pt x="9575407" y="254271"/>
                </a:cubicBezTo>
                <a:close/>
                <a:moveTo>
                  <a:pt x="1065148" y="170211"/>
                </a:moveTo>
                <a:cubicBezTo>
                  <a:pt x="1065148" y="170211"/>
                  <a:pt x="1073940" y="169758"/>
                  <a:pt x="1075575" y="178408"/>
                </a:cubicBezTo>
                <a:cubicBezTo>
                  <a:pt x="1075575" y="178408"/>
                  <a:pt x="1066783" y="178863"/>
                  <a:pt x="1065148" y="170211"/>
                </a:cubicBezTo>
                <a:close/>
                <a:moveTo>
                  <a:pt x="9343457" y="170211"/>
                </a:moveTo>
                <a:cubicBezTo>
                  <a:pt x="9341821" y="178862"/>
                  <a:pt x="9333030" y="178407"/>
                  <a:pt x="9333030" y="178407"/>
                </a:cubicBezTo>
                <a:cubicBezTo>
                  <a:pt x="9334663" y="169756"/>
                  <a:pt x="9343457" y="170211"/>
                  <a:pt x="9343457" y="170211"/>
                </a:cubicBezTo>
                <a:close/>
                <a:moveTo>
                  <a:pt x="1045061" y="161788"/>
                </a:moveTo>
                <a:cubicBezTo>
                  <a:pt x="1033728" y="176205"/>
                  <a:pt x="1045061" y="161788"/>
                  <a:pt x="1045061" y="161788"/>
                </a:cubicBezTo>
                <a:close/>
                <a:moveTo>
                  <a:pt x="9363544" y="161787"/>
                </a:moveTo>
                <a:cubicBezTo>
                  <a:pt x="9374876" y="176204"/>
                  <a:pt x="9363544" y="161787"/>
                  <a:pt x="9363544" y="161787"/>
                </a:cubicBezTo>
                <a:close/>
                <a:moveTo>
                  <a:pt x="1052210" y="160963"/>
                </a:moveTo>
                <a:cubicBezTo>
                  <a:pt x="1055373" y="162528"/>
                  <a:pt x="1059500" y="165772"/>
                  <a:pt x="1065148" y="170211"/>
                </a:cubicBezTo>
                <a:cubicBezTo>
                  <a:pt x="1057991" y="179318"/>
                  <a:pt x="1046695" y="170438"/>
                  <a:pt x="1045061" y="161788"/>
                </a:cubicBezTo>
                <a:cubicBezTo>
                  <a:pt x="1046850" y="159512"/>
                  <a:pt x="1049048" y="159398"/>
                  <a:pt x="1052210" y="160963"/>
                </a:cubicBezTo>
                <a:close/>
                <a:moveTo>
                  <a:pt x="9356393" y="160962"/>
                </a:moveTo>
                <a:cubicBezTo>
                  <a:pt x="9359557" y="159398"/>
                  <a:pt x="9361754" y="159511"/>
                  <a:pt x="9363544" y="161787"/>
                </a:cubicBezTo>
                <a:cubicBezTo>
                  <a:pt x="9361909" y="170437"/>
                  <a:pt x="9350613" y="179316"/>
                  <a:pt x="9343457" y="170211"/>
                </a:cubicBezTo>
                <a:cubicBezTo>
                  <a:pt x="9349105" y="165771"/>
                  <a:pt x="9353232" y="162528"/>
                  <a:pt x="9356393" y="160962"/>
                </a:cubicBezTo>
                <a:close/>
                <a:moveTo>
                  <a:pt x="356564" y="144805"/>
                </a:moveTo>
                <a:lnTo>
                  <a:pt x="361201" y="146501"/>
                </a:lnTo>
                <a:cubicBezTo>
                  <a:pt x="363035" y="147214"/>
                  <a:pt x="363633" y="147473"/>
                  <a:pt x="362525" y="147073"/>
                </a:cubicBezTo>
                <a:close/>
                <a:moveTo>
                  <a:pt x="10052041" y="144805"/>
                </a:moveTo>
                <a:lnTo>
                  <a:pt x="10046080" y="147071"/>
                </a:lnTo>
                <a:cubicBezTo>
                  <a:pt x="10044970" y="147472"/>
                  <a:pt x="10045570" y="147213"/>
                  <a:pt x="10047403" y="146500"/>
                </a:cubicBezTo>
                <a:close/>
                <a:moveTo>
                  <a:pt x="353617" y="143686"/>
                </a:moveTo>
                <a:lnTo>
                  <a:pt x="356564" y="144805"/>
                </a:lnTo>
                <a:lnTo>
                  <a:pt x="354049" y="143887"/>
                </a:lnTo>
                <a:close/>
                <a:moveTo>
                  <a:pt x="10054988" y="143685"/>
                </a:moveTo>
                <a:lnTo>
                  <a:pt x="10054556" y="143886"/>
                </a:lnTo>
                <a:lnTo>
                  <a:pt x="10052041" y="144805"/>
                </a:lnTo>
                <a:close/>
                <a:moveTo>
                  <a:pt x="267767" y="35675"/>
                </a:moveTo>
                <a:cubicBezTo>
                  <a:pt x="270093" y="34225"/>
                  <a:pt x="260787" y="40029"/>
                  <a:pt x="260787" y="40029"/>
                </a:cubicBezTo>
                <a:cubicBezTo>
                  <a:pt x="264923" y="37449"/>
                  <a:pt x="266992" y="36159"/>
                  <a:pt x="267767" y="35675"/>
                </a:cubicBezTo>
                <a:close/>
                <a:moveTo>
                  <a:pt x="10140836" y="35674"/>
                </a:moveTo>
                <a:cubicBezTo>
                  <a:pt x="10138511" y="34224"/>
                  <a:pt x="10147817" y="40028"/>
                  <a:pt x="10147817" y="40028"/>
                </a:cubicBezTo>
                <a:cubicBezTo>
                  <a:pt x="10143681" y="37448"/>
                  <a:pt x="10141612" y="36158"/>
                  <a:pt x="10140836" y="35674"/>
                </a:cubicBezTo>
                <a:close/>
                <a:moveTo>
                  <a:pt x="1071523" y="24845"/>
                </a:moveTo>
                <a:lnTo>
                  <a:pt x="1072548" y="26804"/>
                </a:lnTo>
                <a:lnTo>
                  <a:pt x="1065147" y="25357"/>
                </a:lnTo>
                <a:cubicBezTo>
                  <a:pt x="1066935" y="23081"/>
                  <a:pt x="1069351" y="23139"/>
                  <a:pt x="1071523" y="24845"/>
                </a:cubicBezTo>
                <a:close/>
                <a:moveTo>
                  <a:pt x="9337081" y="24845"/>
                </a:moveTo>
                <a:cubicBezTo>
                  <a:pt x="9339254" y="23137"/>
                  <a:pt x="9341670" y="23080"/>
                  <a:pt x="9343457" y="25356"/>
                </a:cubicBezTo>
                <a:lnTo>
                  <a:pt x="9336055" y="26803"/>
                </a:lnTo>
                <a:close/>
                <a:moveTo>
                  <a:pt x="9471668" y="688"/>
                </a:moveTo>
                <a:cubicBezTo>
                  <a:pt x="9468090" y="-3865"/>
                  <a:pt x="9441155" y="17307"/>
                  <a:pt x="9441155" y="17307"/>
                </a:cubicBezTo>
                <a:cubicBezTo>
                  <a:pt x="9425515" y="29600"/>
                  <a:pt x="9448311" y="26412"/>
                  <a:pt x="9426590" y="43486"/>
                </a:cubicBezTo>
                <a:cubicBezTo>
                  <a:pt x="9407370" y="51227"/>
                  <a:pt x="9352596" y="70960"/>
                  <a:pt x="9313289" y="87125"/>
                </a:cubicBezTo>
                <a:cubicBezTo>
                  <a:pt x="9076433" y="173869"/>
                  <a:pt x="8801737" y="276855"/>
                  <a:pt x="8563976" y="340988"/>
                </a:cubicBezTo>
                <a:cubicBezTo>
                  <a:pt x="8302378" y="417719"/>
                  <a:pt x="8043146" y="454538"/>
                  <a:pt x="7775429" y="512754"/>
                </a:cubicBezTo>
                <a:cubicBezTo>
                  <a:pt x="7770216" y="516851"/>
                  <a:pt x="7726737" y="527705"/>
                  <a:pt x="7730315" y="532258"/>
                </a:cubicBezTo>
                <a:cubicBezTo>
                  <a:pt x="7733894" y="536810"/>
                  <a:pt x="7831590" y="528760"/>
                  <a:pt x="7836804" y="524663"/>
                </a:cubicBezTo>
                <a:cubicBezTo>
                  <a:pt x="7931789" y="511378"/>
                  <a:pt x="8076508" y="473732"/>
                  <a:pt x="8157660" y="455365"/>
                </a:cubicBezTo>
                <a:cubicBezTo>
                  <a:pt x="8319961" y="418628"/>
                  <a:pt x="8439380" y="393505"/>
                  <a:pt x="8595395" y="346982"/>
                </a:cubicBezTo>
                <a:cubicBezTo>
                  <a:pt x="8871594" y="267366"/>
                  <a:pt x="9098192" y="180090"/>
                  <a:pt x="9367506" y="89928"/>
                </a:cubicBezTo>
                <a:cubicBezTo>
                  <a:pt x="9447582" y="57674"/>
                  <a:pt x="9496276" y="42723"/>
                  <a:pt x="9588722" y="15477"/>
                </a:cubicBezTo>
                <a:cubicBezTo>
                  <a:pt x="9640993" y="5078"/>
                  <a:pt x="9604672" y="25037"/>
                  <a:pt x="9555705" y="41429"/>
                </a:cubicBezTo>
                <a:cubicBezTo>
                  <a:pt x="9536487" y="49170"/>
                  <a:pt x="9532310" y="43860"/>
                  <a:pt x="9496585" y="64577"/>
                </a:cubicBezTo>
                <a:cubicBezTo>
                  <a:pt x="9451505" y="107376"/>
                  <a:pt x="9353845" y="138720"/>
                  <a:pt x="9273771" y="170975"/>
                </a:cubicBezTo>
                <a:cubicBezTo>
                  <a:pt x="8854663" y="333459"/>
                  <a:pt x="8432878" y="451402"/>
                  <a:pt x="8018500" y="534062"/>
                </a:cubicBezTo>
                <a:cubicBezTo>
                  <a:pt x="7980232" y="540817"/>
                  <a:pt x="7890289" y="558730"/>
                  <a:pt x="7838017" y="569128"/>
                </a:cubicBezTo>
                <a:cubicBezTo>
                  <a:pt x="7789051" y="585522"/>
                  <a:pt x="7830897" y="583319"/>
                  <a:pt x="7859776" y="575350"/>
                </a:cubicBezTo>
                <a:cubicBezTo>
                  <a:pt x="8096978" y="533753"/>
                  <a:pt x="8324790" y="490942"/>
                  <a:pt x="8567170" y="421952"/>
                </a:cubicBezTo>
                <a:cubicBezTo>
                  <a:pt x="8829364" y="345981"/>
                  <a:pt x="9080225" y="255592"/>
                  <a:pt x="9333030" y="178407"/>
                </a:cubicBezTo>
                <a:cubicBezTo>
                  <a:pt x="9126723" y="271827"/>
                  <a:pt x="8903704" y="363656"/>
                  <a:pt x="8678702" y="418986"/>
                </a:cubicBezTo>
                <a:cubicBezTo>
                  <a:pt x="8668445" y="418456"/>
                  <a:pt x="8649228" y="426197"/>
                  <a:pt x="8629138" y="434621"/>
                </a:cubicBezTo>
                <a:cubicBezTo>
                  <a:pt x="9095865" y="243298"/>
                  <a:pt x="8571344" y="427264"/>
                  <a:pt x="8602204" y="455793"/>
                </a:cubicBezTo>
                <a:cubicBezTo>
                  <a:pt x="8609361" y="464898"/>
                  <a:pt x="8763430" y="405171"/>
                  <a:pt x="8791441" y="397884"/>
                </a:cubicBezTo>
                <a:cubicBezTo>
                  <a:pt x="8968310" y="334970"/>
                  <a:pt x="9174651" y="264843"/>
                  <a:pt x="9346306" y="206026"/>
                </a:cubicBezTo>
                <a:cubicBezTo>
                  <a:pt x="9160087" y="291023"/>
                  <a:pt x="8990067" y="341190"/>
                  <a:pt x="8822860" y="403877"/>
                </a:cubicBezTo>
                <a:cubicBezTo>
                  <a:pt x="8810490" y="398870"/>
                  <a:pt x="8799196" y="407748"/>
                  <a:pt x="8788768" y="415944"/>
                </a:cubicBezTo>
                <a:cubicBezTo>
                  <a:pt x="8814106" y="426718"/>
                  <a:pt x="8694687" y="451842"/>
                  <a:pt x="8659998" y="463149"/>
                </a:cubicBezTo>
                <a:cubicBezTo>
                  <a:pt x="8568420" y="489713"/>
                  <a:pt x="8475974" y="516959"/>
                  <a:pt x="8386031" y="534874"/>
                </a:cubicBezTo>
                <a:cubicBezTo>
                  <a:pt x="8309496" y="548384"/>
                  <a:pt x="8264109" y="569330"/>
                  <a:pt x="8204679" y="570624"/>
                </a:cubicBezTo>
                <a:cubicBezTo>
                  <a:pt x="8209894" y="566525"/>
                  <a:pt x="8211529" y="557875"/>
                  <a:pt x="8201101" y="566072"/>
                </a:cubicBezTo>
                <a:lnTo>
                  <a:pt x="8204679" y="570624"/>
                </a:lnTo>
                <a:cubicBezTo>
                  <a:pt x="8184594" y="579047"/>
                  <a:pt x="8146327" y="585803"/>
                  <a:pt x="8097633" y="600755"/>
                </a:cubicBezTo>
                <a:cubicBezTo>
                  <a:pt x="8063540" y="612821"/>
                  <a:pt x="8001607" y="623449"/>
                  <a:pt x="8008763" y="632554"/>
                </a:cubicBezTo>
                <a:cubicBezTo>
                  <a:pt x="8008763" y="632554"/>
                  <a:pt x="8088876" y="623595"/>
                  <a:pt x="8094089" y="619497"/>
                </a:cubicBezTo>
                <a:cubicBezTo>
                  <a:pt x="8275442" y="583747"/>
                  <a:pt x="8485670" y="540026"/>
                  <a:pt x="8660904" y="485761"/>
                </a:cubicBezTo>
                <a:cubicBezTo>
                  <a:pt x="8918922" y="404478"/>
                  <a:pt x="9102638" y="328814"/>
                  <a:pt x="9321350" y="263697"/>
                </a:cubicBezTo>
                <a:cubicBezTo>
                  <a:pt x="9335356" y="260053"/>
                  <a:pt x="9417066" y="219149"/>
                  <a:pt x="9454738" y="211634"/>
                </a:cubicBezTo>
                <a:cubicBezTo>
                  <a:pt x="9496584" y="209431"/>
                  <a:pt x="9402502" y="245329"/>
                  <a:pt x="9363196" y="261494"/>
                </a:cubicBezTo>
                <a:cubicBezTo>
                  <a:pt x="9135130" y="348694"/>
                  <a:pt x="8904954" y="431416"/>
                  <a:pt x="8681026" y="500633"/>
                </a:cubicBezTo>
                <a:cubicBezTo>
                  <a:pt x="8409173" y="576832"/>
                  <a:pt x="8168394" y="613876"/>
                  <a:pt x="7912009" y="686510"/>
                </a:cubicBezTo>
                <a:cubicBezTo>
                  <a:pt x="8066425" y="671931"/>
                  <a:pt x="8235885" y="644301"/>
                  <a:pt x="8396073" y="603089"/>
                </a:cubicBezTo>
                <a:cubicBezTo>
                  <a:pt x="8554797" y="561800"/>
                  <a:pt x="8719604" y="515729"/>
                  <a:pt x="8891258" y="456912"/>
                </a:cubicBezTo>
                <a:cubicBezTo>
                  <a:pt x="9170129" y="359238"/>
                  <a:pt x="9475766" y="249118"/>
                  <a:pt x="9760720" y="146663"/>
                </a:cubicBezTo>
                <a:cubicBezTo>
                  <a:pt x="9803604" y="135050"/>
                  <a:pt x="9854801" y="110766"/>
                  <a:pt x="9901861" y="104465"/>
                </a:cubicBezTo>
                <a:cubicBezTo>
                  <a:pt x="9962159" y="102488"/>
                  <a:pt x="9887295" y="130644"/>
                  <a:pt x="9838602" y="145595"/>
                </a:cubicBezTo>
                <a:cubicBezTo>
                  <a:pt x="9759123" y="178608"/>
                  <a:pt x="9676336" y="205626"/>
                  <a:pt x="9591915" y="241295"/>
                </a:cubicBezTo>
                <a:cubicBezTo>
                  <a:pt x="9561402" y="257915"/>
                  <a:pt x="9629586" y="233781"/>
                  <a:pt x="9649401" y="226799"/>
                </a:cubicBezTo>
                <a:cubicBezTo>
                  <a:pt x="9717586" y="202665"/>
                  <a:pt x="9789944" y="183842"/>
                  <a:pt x="9855147" y="155914"/>
                </a:cubicBezTo>
                <a:cubicBezTo>
                  <a:pt x="9929140" y="128441"/>
                  <a:pt x="10015468" y="82680"/>
                  <a:pt x="10093042" y="59759"/>
                </a:cubicBezTo>
                <a:cubicBezTo>
                  <a:pt x="10113956" y="52834"/>
                  <a:pt x="10122728" y="50695"/>
                  <a:pt x="10123430" y="51698"/>
                </a:cubicBezTo>
                <a:cubicBezTo>
                  <a:pt x="10125531" y="54707"/>
                  <a:pt x="10054976" y="85997"/>
                  <a:pt x="10021587" y="101194"/>
                </a:cubicBezTo>
                <a:cubicBezTo>
                  <a:pt x="9977069" y="121457"/>
                  <a:pt x="9925871" y="145742"/>
                  <a:pt x="9910997" y="150068"/>
                </a:cubicBezTo>
                <a:cubicBezTo>
                  <a:pt x="9900571" y="158263"/>
                  <a:pt x="9878850" y="175337"/>
                  <a:pt x="9873636" y="179435"/>
                </a:cubicBezTo>
                <a:cubicBezTo>
                  <a:pt x="9854418" y="187177"/>
                  <a:pt x="9844757" y="187405"/>
                  <a:pt x="9830155" y="190289"/>
                </a:cubicBezTo>
                <a:cubicBezTo>
                  <a:pt x="9824942" y="194387"/>
                  <a:pt x="9812608" y="212675"/>
                  <a:pt x="9791925" y="220339"/>
                </a:cubicBezTo>
                <a:cubicBezTo>
                  <a:pt x="9772707" y="228081"/>
                  <a:pt x="9720435" y="238480"/>
                  <a:pt x="9683837" y="259879"/>
                </a:cubicBezTo>
                <a:cubicBezTo>
                  <a:pt x="9622812" y="293118"/>
                  <a:pt x="9720470" y="261775"/>
                  <a:pt x="9740557" y="253351"/>
                </a:cubicBezTo>
                <a:cubicBezTo>
                  <a:pt x="9770033" y="246141"/>
                  <a:pt x="9799678" y="230203"/>
                  <a:pt x="9814552" y="225877"/>
                </a:cubicBezTo>
                <a:cubicBezTo>
                  <a:pt x="9823344" y="226333"/>
                  <a:pt x="9831098" y="236197"/>
                  <a:pt x="9845103" y="232553"/>
                </a:cubicBezTo>
                <a:cubicBezTo>
                  <a:pt x="9877137" y="230388"/>
                  <a:pt x="9942503" y="197192"/>
                  <a:pt x="10000693" y="168947"/>
                </a:cubicBezTo>
                <a:lnTo>
                  <a:pt x="10054556" y="143886"/>
                </a:lnTo>
                <a:lnTo>
                  <a:pt x="10069482" y="138429"/>
                </a:lnTo>
                <a:cubicBezTo>
                  <a:pt x="10089080" y="131618"/>
                  <a:pt x="10113426" y="124143"/>
                  <a:pt x="10112473" y="129188"/>
                </a:cubicBezTo>
                <a:cubicBezTo>
                  <a:pt x="10114416" y="142391"/>
                  <a:pt x="10033265" y="160760"/>
                  <a:pt x="10033265" y="160760"/>
                </a:cubicBezTo>
                <a:cubicBezTo>
                  <a:pt x="9942763" y="201208"/>
                  <a:pt x="9868767" y="228682"/>
                  <a:pt x="9784348" y="264351"/>
                </a:cubicBezTo>
                <a:cubicBezTo>
                  <a:pt x="9764260" y="272775"/>
                  <a:pt x="9742539" y="289849"/>
                  <a:pt x="9712023" y="306469"/>
                </a:cubicBezTo>
                <a:cubicBezTo>
                  <a:pt x="9672719" y="322633"/>
                  <a:pt x="9654539" y="320965"/>
                  <a:pt x="9636396" y="342592"/>
                </a:cubicBezTo>
                <a:cubicBezTo>
                  <a:pt x="9624061" y="360880"/>
                  <a:pt x="9634796" y="374537"/>
                  <a:pt x="9624370" y="382733"/>
                </a:cubicBezTo>
                <a:cubicBezTo>
                  <a:pt x="9597435" y="403905"/>
                  <a:pt x="9496197" y="430697"/>
                  <a:pt x="9456296" y="446103"/>
                </a:cubicBezTo>
                <a:cubicBezTo>
                  <a:pt x="9322909" y="498166"/>
                  <a:pt x="9194735" y="546129"/>
                  <a:pt x="9044038" y="595839"/>
                </a:cubicBezTo>
                <a:cubicBezTo>
                  <a:pt x="9037955" y="600620"/>
                  <a:pt x="8960381" y="623542"/>
                  <a:pt x="8967539" y="632647"/>
                </a:cubicBezTo>
                <a:cubicBezTo>
                  <a:pt x="8975293" y="642510"/>
                  <a:pt x="9070413" y="597204"/>
                  <a:pt x="9090227" y="590222"/>
                </a:cubicBezTo>
                <a:cubicBezTo>
                  <a:pt x="9290759" y="523435"/>
                  <a:pt x="9478054" y="452324"/>
                  <a:pt x="9699271" y="377873"/>
                </a:cubicBezTo>
                <a:cubicBezTo>
                  <a:pt x="9718489" y="370132"/>
                  <a:pt x="9766585" y="354421"/>
                  <a:pt x="9821362" y="334689"/>
                </a:cubicBezTo>
                <a:cubicBezTo>
                  <a:pt x="9841449" y="326265"/>
                  <a:pt x="9994651" y="267222"/>
                  <a:pt x="9913809" y="307443"/>
                </a:cubicBezTo>
                <a:cubicBezTo>
                  <a:pt x="9837907" y="345007"/>
                  <a:pt x="9957289" y="296589"/>
                  <a:pt x="9971294" y="292946"/>
                </a:cubicBezTo>
                <a:cubicBezTo>
                  <a:pt x="9980955" y="292718"/>
                  <a:pt x="10011504" y="299393"/>
                  <a:pt x="10009870" y="308044"/>
                </a:cubicBezTo>
                <a:cubicBezTo>
                  <a:pt x="10004656" y="312142"/>
                  <a:pt x="9836582" y="375512"/>
                  <a:pt x="9816495" y="383936"/>
                </a:cubicBezTo>
                <a:cubicBezTo>
                  <a:pt x="9766762" y="408296"/>
                  <a:pt x="9720779" y="428484"/>
                  <a:pt x="9685051" y="449200"/>
                </a:cubicBezTo>
                <a:cubicBezTo>
                  <a:pt x="9679837" y="453298"/>
                  <a:pt x="9666907" y="470828"/>
                  <a:pt x="9661695" y="474925"/>
                </a:cubicBezTo>
                <a:cubicBezTo>
                  <a:pt x="9609459" y="508619"/>
                  <a:pt x="9508185" y="512116"/>
                  <a:pt x="9514303" y="530630"/>
                </a:cubicBezTo>
                <a:cubicBezTo>
                  <a:pt x="9514303" y="530630"/>
                  <a:pt x="9537098" y="527443"/>
                  <a:pt x="9554683" y="528351"/>
                </a:cubicBezTo>
                <a:cubicBezTo>
                  <a:pt x="9570194" y="522602"/>
                  <a:pt x="9582439" y="518731"/>
                  <a:pt x="9568883" y="522023"/>
                </a:cubicBezTo>
                <a:lnTo>
                  <a:pt x="9564310" y="523190"/>
                </a:lnTo>
                <a:lnTo>
                  <a:pt x="9571867" y="519141"/>
                </a:lnTo>
                <a:cubicBezTo>
                  <a:pt x="9576929" y="517308"/>
                  <a:pt x="9580579" y="516589"/>
                  <a:pt x="9580579" y="516589"/>
                </a:cubicBezTo>
                <a:cubicBezTo>
                  <a:pt x="9580579" y="516589"/>
                  <a:pt x="9591316" y="530246"/>
                  <a:pt x="9606785" y="526678"/>
                </a:cubicBezTo>
                <a:cubicBezTo>
                  <a:pt x="9639243" y="523263"/>
                  <a:pt x="9720084" y="483041"/>
                  <a:pt x="9748964" y="475072"/>
                </a:cubicBezTo>
                <a:cubicBezTo>
                  <a:pt x="9754178" y="470974"/>
                  <a:pt x="9761931" y="480837"/>
                  <a:pt x="9770723" y="481292"/>
                </a:cubicBezTo>
                <a:cubicBezTo>
                  <a:pt x="9811971" y="478330"/>
                  <a:pt x="9890103" y="432873"/>
                  <a:pt x="9938798" y="417922"/>
                </a:cubicBezTo>
                <a:cubicBezTo>
                  <a:pt x="9984184" y="396976"/>
                  <a:pt x="10040000" y="367836"/>
                  <a:pt x="10107911" y="345143"/>
                </a:cubicBezTo>
                <a:cubicBezTo>
                  <a:pt x="10107911" y="345143"/>
                  <a:pt x="10122785" y="340817"/>
                  <a:pt x="10126960" y="346128"/>
                </a:cubicBezTo>
                <a:cubicBezTo>
                  <a:pt x="10117609" y="368210"/>
                  <a:pt x="9991342" y="406082"/>
                  <a:pt x="9966043" y="418603"/>
                </a:cubicBezTo>
                <a:cubicBezTo>
                  <a:pt x="9689917" y="544809"/>
                  <a:pt x="9414793" y="638310"/>
                  <a:pt x="9130708" y="740082"/>
                </a:cubicBezTo>
                <a:cubicBezTo>
                  <a:pt x="9105409" y="752604"/>
                  <a:pt x="9055676" y="776964"/>
                  <a:pt x="9119243" y="757687"/>
                </a:cubicBezTo>
                <a:cubicBezTo>
                  <a:pt x="9201160" y="731351"/>
                  <a:pt x="9279772" y="699022"/>
                  <a:pt x="9360923" y="680654"/>
                </a:cubicBezTo>
                <a:cubicBezTo>
                  <a:pt x="9230075" y="746679"/>
                  <a:pt x="9102735" y="770663"/>
                  <a:pt x="8971293" y="835928"/>
                </a:cubicBezTo>
                <a:cubicBezTo>
                  <a:pt x="8959961" y="821512"/>
                  <a:pt x="8953147" y="857556"/>
                  <a:pt x="8971293" y="835928"/>
                </a:cubicBezTo>
                <a:cubicBezTo>
                  <a:pt x="9155317" y="782118"/>
                  <a:pt x="9327736" y="715333"/>
                  <a:pt x="9511761" y="661523"/>
                </a:cubicBezTo>
                <a:cubicBezTo>
                  <a:pt x="9647686" y="623422"/>
                  <a:pt x="9771973" y="549053"/>
                  <a:pt x="9911478" y="515505"/>
                </a:cubicBezTo>
                <a:cubicBezTo>
                  <a:pt x="9880369" y="531367"/>
                  <a:pt x="9832272" y="547076"/>
                  <a:pt x="9888122" y="541230"/>
                </a:cubicBezTo>
                <a:cubicBezTo>
                  <a:pt x="9917002" y="533261"/>
                  <a:pt x="10035514" y="485526"/>
                  <a:pt x="10063355" y="486965"/>
                </a:cubicBezTo>
                <a:cubicBezTo>
                  <a:pt x="9980606" y="537279"/>
                  <a:pt x="9942338" y="544034"/>
                  <a:pt x="9866710" y="580158"/>
                </a:cubicBezTo>
                <a:cubicBezTo>
                  <a:pt x="9762201" y="624251"/>
                  <a:pt x="9850201" y="593134"/>
                  <a:pt x="9886832" y="595028"/>
                </a:cubicBezTo>
                <a:cubicBezTo>
                  <a:pt x="9914673" y="596470"/>
                  <a:pt x="9848566" y="601785"/>
                  <a:pt x="9865111" y="612103"/>
                </a:cubicBezTo>
                <a:cubicBezTo>
                  <a:pt x="9881656" y="622422"/>
                  <a:pt x="9939106" y="584630"/>
                  <a:pt x="9967984" y="576661"/>
                </a:cubicBezTo>
                <a:cubicBezTo>
                  <a:pt x="9999094" y="560801"/>
                  <a:pt x="10034821" y="540083"/>
                  <a:pt x="10072491" y="532568"/>
                </a:cubicBezTo>
                <a:cubicBezTo>
                  <a:pt x="10072491" y="532568"/>
                  <a:pt x="10080245" y="542432"/>
                  <a:pt x="10089037" y="542887"/>
                </a:cubicBezTo>
                <a:cubicBezTo>
                  <a:pt x="10103911" y="538560"/>
                  <a:pt x="10191910" y="507445"/>
                  <a:pt x="10211998" y="499021"/>
                </a:cubicBezTo>
                <a:cubicBezTo>
                  <a:pt x="10317410" y="477540"/>
                  <a:pt x="10149335" y="540910"/>
                  <a:pt x="10118822" y="557530"/>
                </a:cubicBezTo>
                <a:cubicBezTo>
                  <a:pt x="10058832" y="581360"/>
                  <a:pt x="10010733" y="597071"/>
                  <a:pt x="9989012" y="614144"/>
                </a:cubicBezTo>
                <a:cubicBezTo>
                  <a:pt x="9896875" y="663244"/>
                  <a:pt x="9828095" y="686619"/>
                  <a:pt x="9736553" y="736479"/>
                </a:cubicBezTo>
                <a:cubicBezTo>
                  <a:pt x="9670445" y="741794"/>
                  <a:pt x="9679104" y="774270"/>
                  <a:pt x="9736553" y="736479"/>
                </a:cubicBezTo>
                <a:cubicBezTo>
                  <a:pt x="9822918" y="714013"/>
                  <a:pt x="9895240" y="671895"/>
                  <a:pt x="9983239" y="640778"/>
                </a:cubicBezTo>
                <a:cubicBezTo>
                  <a:pt x="10024011" y="624689"/>
                  <a:pt x="10064952" y="599874"/>
                  <a:pt x="10101583" y="601769"/>
                </a:cubicBezTo>
                <a:cubicBezTo>
                  <a:pt x="10113954" y="606776"/>
                  <a:pt x="10117532" y="611328"/>
                  <a:pt x="10132133" y="608445"/>
                </a:cubicBezTo>
                <a:cubicBezTo>
                  <a:pt x="10169805" y="600930"/>
                  <a:pt x="10204456" y="566327"/>
                  <a:pt x="10247341" y="554715"/>
                </a:cubicBezTo>
                <a:cubicBezTo>
                  <a:pt x="10242128" y="558813"/>
                  <a:pt x="10254534" y="587115"/>
                  <a:pt x="10260617" y="582334"/>
                </a:cubicBezTo>
                <a:cubicBezTo>
                  <a:pt x="10282374" y="588555"/>
                  <a:pt x="10384903" y="507964"/>
                  <a:pt x="10408605" y="527389"/>
                </a:cubicBezTo>
                <a:cubicBezTo>
                  <a:pt x="10366029" y="560854"/>
                  <a:pt x="10329397" y="558959"/>
                  <a:pt x="10287588" y="584458"/>
                </a:cubicBezTo>
                <a:cubicBezTo>
                  <a:pt x="10230138" y="622249"/>
                  <a:pt x="10173729" y="650631"/>
                  <a:pt x="10100331" y="678863"/>
                </a:cubicBezTo>
                <a:cubicBezTo>
                  <a:pt x="9980182" y="735249"/>
                  <a:pt x="10241471" y="636665"/>
                  <a:pt x="10245050" y="641217"/>
                </a:cubicBezTo>
                <a:lnTo>
                  <a:pt x="10184332" y="696310"/>
                </a:lnTo>
                <a:cubicBezTo>
                  <a:pt x="10187910" y="700863"/>
                  <a:pt x="10283625" y="656316"/>
                  <a:pt x="10283625" y="656316"/>
                </a:cubicBezTo>
                <a:cubicBezTo>
                  <a:pt x="10331723" y="640606"/>
                  <a:pt x="10344652" y="623077"/>
                  <a:pt x="10382921" y="616320"/>
                </a:cubicBezTo>
                <a:cubicBezTo>
                  <a:pt x="10361198" y="633395"/>
                  <a:pt x="10256689" y="677488"/>
                  <a:pt x="10260269" y="682041"/>
                </a:cubicBezTo>
                <a:cubicBezTo>
                  <a:pt x="10263846" y="686593"/>
                  <a:pt x="10376110" y="652364"/>
                  <a:pt x="10275179" y="701009"/>
                </a:cubicBezTo>
                <a:cubicBezTo>
                  <a:pt x="10208342" y="737588"/>
                  <a:pt x="10127191" y="755955"/>
                  <a:pt x="10067238" y="803081"/>
                </a:cubicBezTo>
                <a:cubicBezTo>
                  <a:pt x="10056811" y="811276"/>
                  <a:pt x="10147352" y="794122"/>
                  <a:pt x="10149259" y="784030"/>
                </a:cubicBezTo>
                <a:cubicBezTo>
                  <a:pt x="10145717" y="802772"/>
                  <a:pt x="9994149" y="853166"/>
                  <a:pt x="9974063" y="861591"/>
                </a:cubicBezTo>
                <a:cubicBezTo>
                  <a:pt x="9881923" y="910690"/>
                  <a:pt x="9786209" y="955237"/>
                  <a:pt x="9678121" y="994777"/>
                </a:cubicBezTo>
                <a:cubicBezTo>
                  <a:pt x="9578828" y="1034772"/>
                  <a:pt x="9475954" y="1070215"/>
                  <a:pt x="9401194" y="1105655"/>
                </a:cubicBezTo>
                <a:cubicBezTo>
                  <a:pt x="9604165" y="1045546"/>
                  <a:pt x="9862742" y="941725"/>
                  <a:pt x="10100638" y="845572"/>
                </a:cubicBezTo>
                <a:cubicBezTo>
                  <a:pt x="10139944" y="829406"/>
                  <a:pt x="10245916" y="785390"/>
                  <a:pt x="10169419" y="822196"/>
                </a:cubicBezTo>
                <a:cubicBezTo>
                  <a:pt x="10102581" y="858774"/>
                  <a:pt x="10187871" y="822422"/>
                  <a:pt x="10211265" y="819994"/>
                </a:cubicBezTo>
                <a:cubicBezTo>
                  <a:pt x="10206051" y="824091"/>
                  <a:pt x="10200838" y="828190"/>
                  <a:pt x="10195625" y="832287"/>
                </a:cubicBezTo>
                <a:cubicBezTo>
                  <a:pt x="10200838" y="828190"/>
                  <a:pt x="10173343" y="871897"/>
                  <a:pt x="10177517" y="877209"/>
                </a:cubicBezTo>
                <a:cubicBezTo>
                  <a:pt x="10184675" y="886313"/>
                  <a:pt x="10312848" y="838350"/>
                  <a:pt x="10332936" y="829926"/>
                </a:cubicBezTo>
                <a:cubicBezTo>
                  <a:pt x="10409470" y="816415"/>
                  <a:pt x="10190196" y="904069"/>
                  <a:pt x="10197950" y="913933"/>
                </a:cubicBezTo>
                <a:cubicBezTo>
                  <a:pt x="10199894" y="927137"/>
                  <a:pt x="10333876" y="875833"/>
                  <a:pt x="10263460" y="907859"/>
                </a:cubicBezTo>
                <a:cubicBezTo>
                  <a:pt x="10197222" y="945196"/>
                  <a:pt x="10110297" y="990198"/>
                  <a:pt x="10025007" y="1026549"/>
                </a:cubicBezTo>
                <a:cubicBezTo>
                  <a:pt x="10000575" y="1038389"/>
                  <a:pt x="9913342" y="1061536"/>
                  <a:pt x="9877616" y="1082255"/>
                </a:cubicBezTo>
                <a:cubicBezTo>
                  <a:pt x="9830593" y="1111851"/>
                  <a:pt x="9949975" y="1063432"/>
                  <a:pt x="9963979" y="1059789"/>
                </a:cubicBezTo>
                <a:cubicBezTo>
                  <a:pt x="10078148" y="1015468"/>
                  <a:pt x="10095731" y="1016377"/>
                  <a:pt x="10224500" y="969171"/>
                </a:cubicBezTo>
                <a:cubicBezTo>
                  <a:pt x="10258594" y="957106"/>
                  <a:pt x="10284491" y="945342"/>
                  <a:pt x="10313368" y="937373"/>
                </a:cubicBezTo>
                <a:cubicBezTo>
                  <a:pt x="10379646" y="923331"/>
                  <a:pt x="10269925" y="971522"/>
                  <a:pt x="10244625" y="984044"/>
                </a:cubicBezTo>
                <a:cubicBezTo>
                  <a:pt x="10204724" y="999450"/>
                  <a:pt x="10158261" y="1006509"/>
                  <a:pt x="10163782" y="1024265"/>
                </a:cubicBezTo>
                <a:cubicBezTo>
                  <a:pt x="10160205" y="1019712"/>
                  <a:pt x="10244935" y="1005896"/>
                  <a:pt x="10268328" y="1003468"/>
                </a:cubicBezTo>
                <a:cubicBezTo>
                  <a:pt x="10268328" y="1003468"/>
                  <a:pt x="10310135" y="977969"/>
                  <a:pt x="10300786" y="1000051"/>
                </a:cubicBezTo>
                <a:cubicBezTo>
                  <a:pt x="10300786" y="1000051"/>
                  <a:pt x="10266692" y="1012117"/>
                  <a:pt x="10247474" y="1019858"/>
                </a:cubicBezTo>
                <a:cubicBezTo>
                  <a:pt x="10243299" y="1014547"/>
                  <a:pt x="10239721" y="1009995"/>
                  <a:pt x="10236179" y="1028737"/>
                </a:cubicBezTo>
                <a:cubicBezTo>
                  <a:pt x="10236179" y="1028737"/>
                  <a:pt x="10241393" y="1024639"/>
                  <a:pt x="10247474" y="1019858"/>
                </a:cubicBezTo>
                <a:cubicBezTo>
                  <a:pt x="10248548" y="1033745"/>
                  <a:pt x="10250493" y="1046948"/>
                  <a:pt x="10250493" y="1046948"/>
                </a:cubicBezTo>
                <a:cubicBezTo>
                  <a:pt x="10240066" y="1055143"/>
                  <a:pt x="10177095" y="1075179"/>
                  <a:pt x="10155374" y="1092253"/>
                </a:cubicBezTo>
                <a:cubicBezTo>
                  <a:pt x="10155374" y="1092253"/>
                  <a:pt x="10123224" y="1117524"/>
                  <a:pt x="10176536" y="1097715"/>
                </a:cubicBezTo>
                <a:cubicBezTo>
                  <a:pt x="10217306" y="1081627"/>
                  <a:pt x="10184253" y="1084284"/>
                  <a:pt x="10212093" y="1085725"/>
                </a:cubicBezTo>
                <a:cubicBezTo>
                  <a:pt x="10193043" y="1084739"/>
                  <a:pt x="10193949" y="1107352"/>
                  <a:pt x="10206319" y="1112359"/>
                </a:cubicBezTo>
                <a:cubicBezTo>
                  <a:pt x="10197527" y="1111904"/>
                  <a:pt x="10321254" y="1060071"/>
                  <a:pt x="10324833" y="1064622"/>
                </a:cubicBezTo>
                <a:cubicBezTo>
                  <a:pt x="10322158" y="1082683"/>
                  <a:pt x="10220920" y="1109475"/>
                  <a:pt x="10210495" y="1117669"/>
                </a:cubicBezTo>
                <a:cubicBezTo>
                  <a:pt x="10189811" y="1125336"/>
                  <a:pt x="10100177" y="1165102"/>
                  <a:pt x="10098269" y="1175194"/>
                </a:cubicBezTo>
                <a:cubicBezTo>
                  <a:pt x="10096635" y="1183845"/>
                  <a:pt x="10165416" y="1160469"/>
                  <a:pt x="10185503" y="1152046"/>
                </a:cubicBezTo>
                <a:cubicBezTo>
                  <a:pt x="10176712" y="1151590"/>
                  <a:pt x="10269924" y="1116376"/>
                  <a:pt x="10268288" y="1125027"/>
                </a:cubicBezTo>
                <a:cubicBezTo>
                  <a:pt x="10265019" y="1142328"/>
                  <a:pt x="10160202" y="1164567"/>
                  <a:pt x="10113179" y="1194162"/>
                </a:cubicBezTo>
                <a:cubicBezTo>
                  <a:pt x="10076857" y="1214122"/>
                  <a:pt x="10071644" y="1218220"/>
                  <a:pt x="10021043" y="1243264"/>
                </a:cubicBezTo>
                <a:cubicBezTo>
                  <a:pt x="9996612" y="1255102"/>
                  <a:pt x="9958381" y="1285153"/>
                  <a:pt x="10012560" y="1264662"/>
                </a:cubicBezTo>
                <a:cubicBezTo>
                  <a:pt x="10072549" y="1240832"/>
                  <a:pt x="10147580" y="1203949"/>
                  <a:pt x="10211149" y="1184672"/>
                </a:cubicBezTo>
                <a:cubicBezTo>
                  <a:pt x="10315656" y="1140579"/>
                  <a:pt x="10027161" y="1261776"/>
                  <a:pt x="10157279" y="1227016"/>
                </a:cubicBezTo>
                <a:cubicBezTo>
                  <a:pt x="10176496" y="1219274"/>
                  <a:pt x="10227695" y="1194991"/>
                  <a:pt x="10254070" y="1196354"/>
                </a:cubicBezTo>
                <a:cubicBezTo>
                  <a:pt x="10287123" y="1193697"/>
                  <a:pt x="10207915" y="1225269"/>
                  <a:pt x="10168611" y="1241433"/>
                </a:cubicBezTo>
                <a:cubicBezTo>
                  <a:pt x="10133922" y="1252740"/>
                  <a:pt x="10094616" y="1268905"/>
                  <a:pt x="10078107" y="1281882"/>
                </a:cubicBezTo>
                <a:cubicBezTo>
                  <a:pt x="10064103" y="1285525"/>
                  <a:pt x="10056386" y="1298956"/>
                  <a:pt x="10040746" y="1311249"/>
                </a:cubicBezTo>
                <a:cubicBezTo>
                  <a:pt x="9993723" y="1340846"/>
                  <a:pt x="9931791" y="1351473"/>
                  <a:pt x="9890850" y="1376289"/>
                </a:cubicBezTo>
                <a:cubicBezTo>
                  <a:pt x="9876845" y="1379931"/>
                  <a:pt x="9853489" y="1405656"/>
                  <a:pt x="9822975" y="1422275"/>
                </a:cubicBezTo>
                <a:cubicBezTo>
                  <a:pt x="9761352" y="1454756"/>
                  <a:pt x="9669772" y="1481319"/>
                  <a:pt x="9609784" y="1505150"/>
                </a:cubicBezTo>
                <a:cubicBezTo>
                  <a:pt x="9442305" y="1569278"/>
                  <a:pt x="9218379" y="1638496"/>
                  <a:pt x="9030216" y="1710289"/>
                </a:cubicBezTo>
                <a:cubicBezTo>
                  <a:pt x="8930922" y="1750285"/>
                  <a:pt x="9057460" y="1710970"/>
                  <a:pt x="9092148" y="1699662"/>
                </a:cubicBezTo>
                <a:cubicBezTo>
                  <a:pt x="9214241" y="1656478"/>
                  <a:pt x="9336163" y="1622022"/>
                  <a:pt x="9447828" y="1587034"/>
                </a:cubicBezTo>
                <a:cubicBezTo>
                  <a:pt x="9540275" y="1559787"/>
                  <a:pt x="9445154" y="1605094"/>
                  <a:pt x="9404383" y="1621183"/>
                </a:cubicBezTo>
                <a:cubicBezTo>
                  <a:pt x="9231094" y="1688650"/>
                  <a:pt x="9065522" y="1742687"/>
                  <a:pt x="8873782" y="1809929"/>
                </a:cubicBezTo>
                <a:cubicBezTo>
                  <a:pt x="8819006" y="1829662"/>
                  <a:pt x="8932172" y="1818044"/>
                  <a:pt x="8927997" y="1812733"/>
                </a:cubicBezTo>
                <a:cubicBezTo>
                  <a:pt x="9091765" y="1776073"/>
                  <a:pt x="9210241" y="1705041"/>
                  <a:pt x="9378354" y="1664967"/>
                </a:cubicBezTo>
                <a:cubicBezTo>
                  <a:pt x="9208644" y="1736987"/>
                  <a:pt x="9028197" y="1795351"/>
                  <a:pt x="8841670" y="1858494"/>
                </a:cubicBezTo>
                <a:cubicBezTo>
                  <a:pt x="8836456" y="1862592"/>
                  <a:pt x="8765135" y="1872006"/>
                  <a:pt x="8776467" y="1886422"/>
                </a:cubicBezTo>
                <a:cubicBezTo>
                  <a:pt x="8780045" y="1890975"/>
                  <a:pt x="8838400" y="1875796"/>
                  <a:pt x="8814735" y="1879666"/>
                </a:cubicBezTo>
                <a:cubicBezTo>
                  <a:pt x="8887093" y="1860844"/>
                  <a:pt x="8992471" y="1816067"/>
                  <a:pt x="9067539" y="1802480"/>
                </a:cubicBezTo>
                <a:cubicBezTo>
                  <a:pt x="9096419" y="1794510"/>
                  <a:pt x="9119045" y="1800049"/>
                  <a:pt x="9138263" y="1792308"/>
                </a:cubicBezTo>
                <a:cubicBezTo>
                  <a:pt x="9210624" y="1773486"/>
                  <a:pt x="9283543" y="1732126"/>
                  <a:pt x="9359479" y="1717857"/>
                </a:cubicBezTo>
                <a:cubicBezTo>
                  <a:pt x="9308282" y="1742141"/>
                  <a:pt x="9279404" y="1750110"/>
                  <a:pt x="9234885" y="1770373"/>
                </a:cubicBezTo>
                <a:cubicBezTo>
                  <a:pt x="9248891" y="1766730"/>
                  <a:pt x="9119045" y="1800049"/>
                  <a:pt x="9111328" y="1813480"/>
                </a:cubicBezTo>
                <a:cubicBezTo>
                  <a:pt x="9113869" y="1827443"/>
                  <a:pt x="9272557" y="1762858"/>
                  <a:pt x="9286561" y="1759216"/>
                </a:cubicBezTo>
                <a:cubicBezTo>
                  <a:pt x="9454637" y="1695845"/>
                  <a:pt x="9552296" y="1664502"/>
                  <a:pt x="9729164" y="1601586"/>
                </a:cubicBezTo>
                <a:cubicBezTo>
                  <a:pt x="9729164" y="1601586"/>
                  <a:pt x="9816088" y="1556584"/>
                  <a:pt x="9816994" y="1579196"/>
                </a:cubicBezTo>
                <a:cubicBezTo>
                  <a:pt x="9809277" y="1592626"/>
                  <a:pt x="9673350" y="1630728"/>
                  <a:pt x="9668137" y="1634826"/>
                </a:cubicBezTo>
                <a:cubicBezTo>
                  <a:pt x="9534153" y="1686127"/>
                  <a:pt x="9412062" y="1729310"/>
                  <a:pt x="9273460" y="1785471"/>
                </a:cubicBezTo>
                <a:cubicBezTo>
                  <a:pt x="9362499" y="1744946"/>
                  <a:pt x="9245622" y="1784030"/>
                  <a:pt x="9247564" y="1797233"/>
                </a:cubicBezTo>
                <a:cubicBezTo>
                  <a:pt x="9253683" y="1815748"/>
                  <a:pt x="9423394" y="1743727"/>
                  <a:pt x="9437399" y="1740085"/>
                </a:cubicBezTo>
                <a:cubicBezTo>
                  <a:pt x="9584791" y="1684379"/>
                  <a:pt x="9742440" y="1629205"/>
                  <a:pt x="9920073" y="1558323"/>
                </a:cubicBezTo>
                <a:cubicBezTo>
                  <a:pt x="9920073" y="1558323"/>
                  <a:pt x="10014154" y="1522425"/>
                  <a:pt x="10002093" y="1539271"/>
                </a:cubicBezTo>
                <a:cubicBezTo>
                  <a:pt x="9985584" y="1552248"/>
                  <a:pt x="9933312" y="1562648"/>
                  <a:pt x="9908011" y="1575169"/>
                </a:cubicBezTo>
                <a:cubicBezTo>
                  <a:pt x="9918438" y="1566973"/>
                  <a:pt x="9811220" y="1605830"/>
                  <a:pt x="9822551" y="1620246"/>
                </a:cubicBezTo>
                <a:cubicBezTo>
                  <a:pt x="9826130" y="1624799"/>
                  <a:pt x="9929771" y="1581389"/>
                  <a:pt x="9949856" y="1572965"/>
                </a:cubicBezTo>
                <a:cubicBezTo>
                  <a:pt x="9994375" y="1552703"/>
                  <a:pt x="10034278" y="1537296"/>
                  <a:pt x="10072545" y="1530540"/>
                </a:cubicBezTo>
                <a:cubicBezTo>
                  <a:pt x="9897622" y="1606659"/>
                  <a:pt x="9716410" y="1672989"/>
                  <a:pt x="9523035" y="1748881"/>
                </a:cubicBezTo>
                <a:cubicBezTo>
                  <a:pt x="9523035" y="1748881"/>
                  <a:pt x="9491614" y="1742888"/>
                  <a:pt x="9488345" y="1760190"/>
                </a:cubicBezTo>
                <a:cubicBezTo>
                  <a:pt x="9487307" y="1769598"/>
                  <a:pt x="9575306" y="1738482"/>
                  <a:pt x="9526613" y="1753433"/>
                </a:cubicBezTo>
                <a:cubicBezTo>
                  <a:pt x="9687840" y="1702811"/>
                  <a:pt x="9878403" y="1614400"/>
                  <a:pt x="10037127" y="1573111"/>
                </a:cubicBezTo>
                <a:cubicBezTo>
                  <a:pt x="9881252" y="1650215"/>
                  <a:pt x="9667752" y="1711236"/>
                  <a:pt x="9488382" y="1783484"/>
                </a:cubicBezTo>
                <a:cubicBezTo>
                  <a:pt x="9474378" y="1787127"/>
                  <a:pt x="9409175" y="1815056"/>
                  <a:pt x="9416928" y="1824920"/>
                </a:cubicBezTo>
                <a:lnTo>
                  <a:pt x="9499712" y="1797901"/>
                </a:lnTo>
                <a:cubicBezTo>
                  <a:pt x="9579791" y="1765647"/>
                  <a:pt x="9667193" y="1733772"/>
                  <a:pt x="9745635" y="1710169"/>
                </a:cubicBezTo>
                <a:cubicBezTo>
                  <a:pt x="9615827" y="1766784"/>
                  <a:pt x="9463390" y="1817860"/>
                  <a:pt x="9310785" y="1877663"/>
                </a:cubicBezTo>
                <a:cubicBezTo>
                  <a:pt x="9167142" y="1929194"/>
                  <a:pt x="9017209" y="1970937"/>
                  <a:pt x="8883822" y="2022999"/>
                </a:cubicBezTo>
                <a:cubicBezTo>
                  <a:pt x="8749839" y="2074303"/>
                  <a:pt x="8607661" y="2125909"/>
                  <a:pt x="8464575" y="2154905"/>
                </a:cubicBezTo>
                <a:cubicBezTo>
                  <a:pt x="8449975" y="2157788"/>
                  <a:pt x="8377616" y="2176611"/>
                  <a:pt x="8433466" y="2170765"/>
                </a:cubicBezTo>
                <a:cubicBezTo>
                  <a:pt x="8490782" y="2164994"/>
                  <a:pt x="8588443" y="2133650"/>
                  <a:pt x="8628823" y="2131371"/>
                </a:cubicBezTo>
                <a:cubicBezTo>
                  <a:pt x="8579090" y="2155732"/>
                  <a:pt x="8550212" y="2163700"/>
                  <a:pt x="8501518" y="2178652"/>
                </a:cubicBezTo>
                <a:cubicBezTo>
                  <a:pt x="8469355" y="2187362"/>
                  <a:pt x="8406046" y="2206744"/>
                  <a:pt x="8373145" y="2221556"/>
                </a:cubicBezTo>
                <a:lnTo>
                  <a:pt x="8355155" y="2232732"/>
                </a:lnTo>
                <a:lnTo>
                  <a:pt x="5235189" y="3183476"/>
                </a:lnTo>
                <a:lnTo>
                  <a:pt x="5204304" y="3171724"/>
                </a:lnTo>
                <a:lnTo>
                  <a:pt x="5173416" y="3183477"/>
                </a:lnTo>
                <a:lnTo>
                  <a:pt x="2053450" y="2232733"/>
                </a:lnTo>
                <a:lnTo>
                  <a:pt x="2035460" y="2221557"/>
                </a:lnTo>
                <a:cubicBezTo>
                  <a:pt x="2002559" y="2206745"/>
                  <a:pt x="1939250" y="2187363"/>
                  <a:pt x="1907086" y="2178653"/>
                </a:cubicBezTo>
                <a:cubicBezTo>
                  <a:pt x="1858393" y="2163700"/>
                  <a:pt x="1829514" y="2155733"/>
                  <a:pt x="1779782" y="2131371"/>
                </a:cubicBezTo>
                <a:cubicBezTo>
                  <a:pt x="1820162" y="2133651"/>
                  <a:pt x="1917822" y="2164996"/>
                  <a:pt x="1975137" y="2170765"/>
                </a:cubicBezTo>
                <a:cubicBezTo>
                  <a:pt x="2030988" y="2176613"/>
                  <a:pt x="1958629" y="2157789"/>
                  <a:pt x="1944029" y="2154906"/>
                </a:cubicBezTo>
                <a:cubicBezTo>
                  <a:pt x="1800944" y="2125910"/>
                  <a:pt x="1658767" y="2074304"/>
                  <a:pt x="1524783" y="2023000"/>
                </a:cubicBezTo>
                <a:cubicBezTo>
                  <a:pt x="1391395" y="1970938"/>
                  <a:pt x="1241463" y="1929195"/>
                  <a:pt x="1097819" y="1877664"/>
                </a:cubicBezTo>
                <a:cubicBezTo>
                  <a:pt x="945214" y="1817861"/>
                  <a:pt x="792778" y="1766784"/>
                  <a:pt x="662970" y="1710170"/>
                </a:cubicBezTo>
                <a:cubicBezTo>
                  <a:pt x="741412" y="1733773"/>
                  <a:pt x="828814" y="1765648"/>
                  <a:pt x="908891" y="1797902"/>
                </a:cubicBezTo>
                <a:lnTo>
                  <a:pt x="991677" y="1824920"/>
                </a:lnTo>
                <a:cubicBezTo>
                  <a:pt x="999430" y="1815057"/>
                  <a:pt x="934227" y="1787129"/>
                  <a:pt x="920223" y="1783486"/>
                </a:cubicBezTo>
                <a:cubicBezTo>
                  <a:pt x="740852" y="1711237"/>
                  <a:pt x="527353" y="1650216"/>
                  <a:pt x="371477" y="1573112"/>
                </a:cubicBezTo>
                <a:cubicBezTo>
                  <a:pt x="530202" y="1614401"/>
                  <a:pt x="720765" y="1702812"/>
                  <a:pt x="881991" y="1753434"/>
                </a:cubicBezTo>
                <a:cubicBezTo>
                  <a:pt x="833298" y="1738483"/>
                  <a:pt x="921297" y="1769599"/>
                  <a:pt x="920260" y="1760191"/>
                </a:cubicBezTo>
                <a:cubicBezTo>
                  <a:pt x="916990" y="1742890"/>
                  <a:pt x="885570" y="1748883"/>
                  <a:pt x="885570" y="1748883"/>
                </a:cubicBezTo>
                <a:cubicBezTo>
                  <a:pt x="692194" y="1672991"/>
                  <a:pt x="510983" y="1606660"/>
                  <a:pt x="336059" y="1530542"/>
                </a:cubicBezTo>
                <a:cubicBezTo>
                  <a:pt x="374326" y="1537297"/>
                  <a:pt x="414229" y="1552704"/>
                  <a:pt x="458748" y="1572966"/>
                </a:cubicBezTo>
                <a:cubicBezTo>
                  <a:pt x="478834" y="1581390"/>
                  <a:pt x="582474" y="1624800"/>
                  <a:pt x="586052" y="1620248"/>
                </a:cubicBezTo>
                <a:cubicBezTo>
                  <a:pt x="597385" y="1605831"/>
                  <a:pt x="490167" y="1566975"/>
                  <a:pt x="500593" y="1575170"/>
                </a:cubicBezTo>
                <a:cubicBezTo>
                  <a:pt x="475293" y="1562648"/>
                  <a:pt x="423020" y="1552249"/>
                  <a:pt x="406512" y="1539273"/>
                </a:cubicBezTo>
                <a:cubicBezTo>
                  <a:pt x="394451" y="1522427"/>
                  <a:pt x="488532" y="1558323"/>
                  <a:pt x="488532" y="1558323"/>
                </a:cubicBezTo>
                <a:cubicBezTo>
                  <a:pt x="666164" y="1629207"/>
                  <a:pt x="823814" y="1684381"/>
                  <a:pt x="971204" y="1740085"/>
                </a:cubicBezTo>
                <a:cubicBezTo>
                  <a:pt x="985211" y="1743729"/>
                  <a:pt x="1154921" y="1815749"/>
                  <a:pt x="1161040" y="1797235"/>
                </a:cubicBezTo>
                <a:cubicBezTo>
                  <a:pt x="1162982" y="1784031"/>
                  <a:pt x="1046105" y="1744947"/>
                  <a:pt x="1135144" y="1785472"/>
                </a:cubicBezTo>
                <a:cubicBezTo>
                  <a:pt x="996542" y="1729312"/>
                  <a:pt x="874450" y="1686128"/>
                  <a:pt x="740467" y="1634826"/>
                </a:cubicBezTo>
                <a:cubicBezTo>
                  <a:pt x="735254" y="1630729"/>
                  <a:pt x="599327" y="1592628"/>
                  <a:pt x="591610" y="1579197"/>
                </a:cubicBezTo>
                <a:cubicBezTo>
                  <a:pt x="592516" y="1556586"/>
                  <a:pt x="679440" y="1601587"/>
                  <a:pt x="679440" y="1601587"/>
                </a:cubicBezTo>
                <a:cubicBezTo>
                  <a:pt x="856308" y="1664502"/>
                  <a:pt x="953969" y="1695846"/>
                  <a:pt x="1122044" y="1759217"/>
                </a:cubicBezTo>
                <a:cubicBezTo>
                  <a:pt x="1136048" y="1762860"/>
                  <a:pt x="1294736" y="1827443"/>
                  <a:pt x="1297276" y="1813482"/>
                </a:cubicBezTo>
                <a:cubicBezTo>
                  <a:pt x="1289558" y="1800050"/>
                  <a:pt x="1159714" y="1766731"/>
                  <a:pt x="1173718" y="1770374"/>
                </a:cubicBezTo>
                <a:cubicBezTo>
                  <a:pt x="1129201" y="1750111"/>
                  <a:pt x="1100321" y="1742142"/>
                  <a:pt x="1049124" y="1717859"/>
                </a:cubicBezTo>
                <a:cubicBezTo>
                  <a:pt x="1125063" y="1732128"/>
                  <a:pt x="1197981" y="1773487"/>
                  <a:pt x="1270341" y="1792309"/>
                </a:cubicBezTo>
                <a:cubicBezTo>
                  <a:pt x="1289558" y="1800050"/>
                  <a:pt x="1312186" y="1794512"/>
                  <a:pt x="1341065" y="1802482"/>
                </a:cubicBezTo>
                <a:cubicBezTo>
                  <a:pt x="1416134" y="1816069"/>
                  <a:pt x="1521510" y="1860845"/>
                  <a:pt x="1593870" y="1879668"/>
                </a:cubicBezTo>
                <a:cubicBezTo>
                  <a:pt x="1570205" y="1875796"/>
                  <a:pt x="1628560" y="1890975"/>
                  <a:pt x="1632138" y="1886423"/>
                </a:cubicBezTo>
                <a:cubicBezTo>
                  <a:pt x="1643469" y="1872007"/>
                  <a:pt x="1572148" y="1862593"/>
                  <a:pt x="1566935" y="1858495"/>
                </a:cubicBezTo>
                <a:cubicBezTo>
                  <a:pt x="1380408" y="1795352"/>
                  <a:pt x="1199961" y="1736989"/>
                  <a:pt x="1030250" y="1664968"/>
                </a:cubicBezTo>
                <a:cubicBezTo>
                  <a:pt x="1198364" y="1705042"/>
                  <a:pt x="1316840" y="1776074"/>
                  <a:pt x="1480607" y="1812734"/>
                </a:cubicBezTo>
                <a:cubicBezTo>
                  <a:pt x="1476432" y="1818046"/>
                  <a:pt x="1589598" y="1829662"/>
                  <a:pt x="1534823" y="1809930"/>
                </a:cubicBezTo>
                <a:cubicBezTo>
                  <a:pt x="1343082" y="1742688"/>
                  <a:pt x="1177511" y="1688651"/>
                  <a:pt x="1004221" y="1621184"/>
                </a:cubicBezTo>
                <a:cubicBezTo>
                  <a:pt x="963451" y="1605094"/>
                  <a:pt x="868330" y="1559788"/>
                  <a:pt x="960777" y="1587035"/>
                </a:cubicBezTo>
                <a:cubicBezTo>
                  <a:pt x="1072443" y="1622023"/>
                  <a:pt x="1194364" y="1656480"/>
                  <a:pt x="1316456" y="1699664"/>
                </a:cubicBezTo>
                <a:cubicBezTo>
                  <a:pt x="1351144" y="1710972"/>
                  <a:pt x="1477683" y="1750285"/>
                  <a:pt x="1378388" y="1710290"/>
                </a:cubicBezTo>
                <a:cubicBezTo>
                  <a:pt x="1190226" y="1638497"/>
                  <a:pt x="966298" y="1569279"/>
                  <a:pt x="798820" y="1505151"/>
                </a:cubicBezTo>
                <a:cubicBezTo>
                  <a:pt x="738831" y="1481321"/>
                  <a:pt x="647253" y="1454757"/>
                  <a:pt x="585630" y="1422276"/>
                </a:cubicBezTo>
                <a:cubicBezTo>
                  <a:pt x="555116" y="1405657"/>
                  <a:pt x="531760" y="1379932"/>
                  <a:pt x="517754" y="1376289"/>
                </a:cubicBezTo>
                <a:cubicBezTo>
                  <a:pt x="476813" y="1351474"/>
                  <a:pt x="414881" y="1340848"/>
                  <a:pt x="367858" y="1311251"/>
                </a:cubicBezTo>
                <a:cubicBezTo>
                  <a:pt x="352218" y="1298957"/>
                  <a:pt x="344502" y="1285527"/>
                  <a:pt x="330496" y="1281883"/>
                </a:cubicBezTo>
                <a:cubicBezTo>
                  <a:pt x="313989" y="1268907"/>
                  <a:pt x="274682" y="1252741"/>
                  <a:pt x="239994" y="1241434"/>
                </a:cubicBezTo>
                <a:cubicBezTo>
                  <a:pt x="200689" y="1225270"/>
                  <a:pt x="121482" y="1193698"/>
                  <a:pt x="154534" y="1196355"/>
                </a:cubicBezTo>
                <a:cubicBezTo>
                  <a:pt x="180909" y="1194991"/>
                  <a:pt x="232107" y="1219276"/>
                  <a:pt x="251325" y="1227017"/>
                </a:cubicBezTo>
                <a:cubicBezTo>
                  <a:pt x="381443" y="1261778"/>
                  <a:pt x="92947" y="1140580"/>
                  <a:pt x="197456" y="1184673"/>
                </a:cubicBezTo>
                <a:cubicBezTo>
                  <a:pt x="261024" y="1203950"/>
                  <a:pt x="336055" y="1240832"/>
                  <a:pt x="396044" y="1264663"/>
                </a:cubicBezTo>
                <a:cubicBezTo>
                  <a:pt x="450223" y="1285153"/>
                  <a:pt x="411993" y="1255103"/>
                  <a:pt x="387562" y="1243265"/>
                </a:cubicBezTo>
                <a:cubicBezTo>
                  <a:pt x="336960" y="1218221"/>
                  <a:pt x="331748" y="1214123"/>
                  <a:pt x="295425" y="1194163"/>
                </a:cubicBezTo>
                <a:cubicBezTo>
                  <a:pt x="248402" y="1164569"/>
                  <a:pt x="143585" y="1142330"/>
                  <a:pt x="140315" y="1125028"/>
                </a:cubicBezTo>
                <a:cubicBezTo>
                  <a:pt x="138681" y="1116377"/>
                  <a:pt x="231893" y="1151592"/>
                  <a:pt x="223101" y="1152047"/>
                </a:cubicBezTo>
                <a:cubicBezTo>
                  <a:pt x="243188" y="1160469"/>
                  <a:pt x="311969" y="1183846"/>
                  <a:pt x="310334" y="1175195"/>
                </a:cubicBezTo>
                <a:cubicBezTo>
                  <a:pt x="308428" y="1165102"/>
                  <a:pt x="218793" y="1125337"/>
                  <a:pt x="198110" y="1117670"/>
                </a:cubicBezTo>
                <a:cubicBezTo>
                  <a:pt x="187684" y="1109475"/>
                  <a:pt x="86445" y="1082685"/>
                  <a:pt x="83773" y="1064624"/>
                </a:cubicBezTo>
                <a:cubicBezTo>
                  <a:pt x="87350" y="1060071"/>
                  <a:pt x="211077" y="1111905"/>
                  <a:pt x="202284" y="1112360"/>
                </a:cubicBezTo>
                <a:cubicBezTo>
                  <a:pt x="214655" y="1107353"/>
                  <a:pt x="215560" y="1084741"/>
                  <a:pt x="196511" y="1085726"/>
                </a:cubicBezTo>
                <a:cubicBezTo>
                  <a:pt x="224352" y="1084285"/>
                  <a:pt x="191299" y="1081628"/>
                  <a:pt x="232068" y="1097716"/>
                </a:cubicBezTo>
                <a:cubicBezTo>
                  <a:pt x="285380" y="1117525"/>
                  <a:pt x="253231" y="1092254"/>
                  <a:pt x="253231" y="1092254"/>
                </a:cubicBezTo>
                <a:cubicBezTo>
                  <a:pt x="231509" y="1075180"/>
                  <a:pt x="168538" y="1055143"/>
                  <a:pt x="158112" y="1046949"/>
                </a:cubicBezTo>
                <a:cubicBezTo>
                  <a:pt x="158112" y="1046949"/>
                  <a:pt x="160056" y="1033746"/>
                  <a:pt x="161130" y="1019859"/>
                </a:cubicBezTo>
                <a:cubicBezTo>
                  <a:pt x="167212" y="1024640"/>
                  <a:pt x="172426" y="1028738"/>
                  <a:pt x="172426" y="1028738"/>
                </a:cubicBezTo>
                <a:cubicBezTo>
                  <a:pt x="168884" y="1009996"/>
                  <a:pt x="165305" y="1014549"/>
                  <a:pt x="161130" y="1019859"/>
                </a:cubicBezTo>
                <a:cubicBezTo>
                  <a:pt x="141912" y="1012119"/>
                  <a:pt x="107818" y="1000052"/>
                  <a:pt x="107818" y="1000052"/>
                </a:cubicBezTo>
                <a:cubicBezTo>
                  <a:pt x="98468" y="977970"/>
                  <a:pt x="140277" y="1003469"/>
                  <a:pt x="140277" y="1003469"/>
                </a:cubicBezTo>
                <a:cubicBezTo>
                  <a:pt x="163670" y="1005898"/>
                  <a:pt x="248400" y="1019713"/>
                  <a:pt x="244821" y="1024266"/>
                </a:cubicBezTo>
                <a:cubicBezTo>
                  <a:pt x="250344" y="1006510"/>
                  <a:pt x="203881" y="999451"/>
                  <a:pt x="163980" y="984045"/>
                </a:cubicBezTo>
                <a:cubicBezTo>
                  <a:pt x="138679" y="971523"/>
                  <a:pt x="28958" y="923332"/>
                  <a:pt x="95236" y="937374"/>
                </a:cubicBezTo>
                <a:cubicBezTo>
                  <a:pt x="124113" y="945343"/>
                  <a:pt x="150010" y="957107"/>
                  <a:pt x="184103" y="969173"/>
                </a:cubicBezTo>
                <a:cubicBezTo>
                  <a:pt x="312873" y="1016378"/>
                  <a:pt x="330457" y="1015469"/>
                  <a:pt x="444625" y="1059790"/>
                </a:cubicBezTo>
                <a:cubicBezTo>
                  <a:pt x="458629" y="1063433"/>
                  <a:pt x="578011" y="1111852"/>
                  <a:pt x="530989" y="1082256"/>
                </a:cubicBezTo>
                <a:cubicBezTo>
                  <a:pt x="495263" y="1061538"/>
                  <a:pt x="408029" y="1038390"/>
                  <a:pt x="383598" y="1026551"/>
                </a:cubicBezTo>
                <a:cubicBezTo>
                  <a:pt x="298307" y="990199"/>
                  <a:pt x="211383" y="945197"/>
                  <a:pt x="145143" y="907860"/>
                </a:cubicBezTo>
                <a:cubicBezTo>
                  <a:pt x="74727" y="875834"/>
                  <a:pt x="208711" y="927138"/>
                  <a:pt x="210654" y="913934"/>
                </a:cubicBezTo>
                <a:cubicBezTo>
                  <a:pt x="218408" y="904071"/>
                  <a:pt x="-865" y="816416"/>
                  <a:pt x="75669" y="829927"/>
                </a:cubicBezTo>
                <a:cubicBezTo>
                  <a:pt x="95757" y="838351"/>
                  <a:pt x="223931" y="886314"/>
                  <a:pt x="231087" y="877210"/>
                </a:cubicBezTo>
                <a:cubicBezTo>
                  <a:pt x="235262" y="871898"/>
                  <a:pt x="207767" y="828190"/>
                  <a:pt x="212980" y="832287"/>
                </a:cubicBezTo>
                <a:cubicBezTo>
                  <a:pt x="207767" y="828190"/>
                  <a:pt x="202552" y="824092"/>
                  <a:pt x="197340" y="819994"/>
                </a:cubicBezTo>
                <a:cubicBezTo>
                  <a:pt x="220734" y="822424"/>
                  <a:pt x="306023" y="858776"/>
                  <a:pt x="239186" y="822197"/>
                </a:cubicBezTo>
                <a:cubicBezTo>
                  <a:pt x="162688" y="785391"/>
                  <a:pt x="268661" y="829408"/>
                  <a:pt x="307966" y="845573"/>
                </a:cubicBezTo>
                <a:cubicBezTo>
                  <a:pt x="545862" y="941727"/>
                  <a:pt x="804439" y="1045547"/>
                  <a:pt x="1007411" y="1105656"/>
                </a:cubicBezTo>
                <a:cubicBezTo>
                  <a:pt x="932650" y="1070215"/>
                  <a:pt x="829777" y="1034773"/>
                  <a:pt x="730482" y="994779"/>
                </a:cubicBezTo>
                <a:cubicBezTo>
                  <a:pt x="622395" y="955239"/>
                  <a:pt x="526680" y="910691"/>
                  <a:pt x="434542" y="861591"/>
                </a:cubicBezTo>
                <a:cubicBezTo>
                  <a:pt x="414454" y="853167"/>
                  <a:pt x="262888" y="802773"/>
                  <a:pt x="259345" y="784031"/>
                </a:cubicBezTo>
                <a:cubicBezTo>
                  <a:pt x="261253" y="794123"/>
                  <a:pt x="351792" y="811277"/>
                  <a:pt x="341366" y="803082"/>
                </a:cubicBezTo>
                <a:cubicBezTo>
                  <a:pt x="281413" y="755956"/>
                  <a:pt x="200263" y="737589"/>
                  <a:pt x="133425" y="701011"/>
                </a:cubicBezTo>
                <a:cubicBezTo>
                  <a:pt x="32495" y="652365"/>
                  <a:pt x="144758" y="686594"/>
                  <a:pt x="148336" y="682042"/>
                </a:cubicBezTo>
                <a:cubicBezTo>
                  <a:pt x="151914" y="677489"/>
                  <a:pt x="47406" y="633395"/>
                  <a:pt x="25684" y="616321"/>
                </a:cubicBezTo>
                <a:cubicBezTo>
                  <a:pt x="63951" y="623078"/>
                  <a:pt x="76881" y="640607"/>
                  <a:pt x="124979" y="656316"/>
                </a:cubicBezTo>
                <a:cubicBezTo>
                  <a:pt x="124979" y="656316"/>
                  <a:pt x="220694" y="700864"/>
                  <a:pt x="224272" y="696311"/>
                </a:cubicBezTo>
                <a:lnTo>
                  <a:pt x="163554" y="641218"/>
                </a:lnTo>
                <a:cubicBezTo>
                  <a:pt x="167133" y="636665"/>
                  <a:pt x="428422" y="735251"/>
                  <a:pt x="308273" y="678864"/>
                </a:cubicBezTo>
                <a:cubicBezTo>
                  <a:pt x="234875" y="650633"/>
                  <a:pt x="178466" y="622250"/>
                  <a:pt x="121016" y="584459"/>
                </a:cubicBezTo>
                <a:cubicBezTo>
                  <a:pt x="79207" y="558960"/>
                  <a:pt x="42575" y="560855"/>
                  <a:pt x="0" y="527390"/>
                </a:cubicBezTo>
                <a:cubicBezTo>
                  <a:pt x="23701" y="507965"/>
                  <a:pt x="126229" y="588556"/>
                  <a:pt x="147987" y="582335"/>
                </a:cubicBezTo>
                <a:cubicBezTo>
                  <a:pt x="154071" y="587117"/>
                  <a:pt x="166477" y="558814"/>
                  <a:pt x="161264" y="554716"/>
                </a:cubicBezTo>
                <a:cubicBezTo>
                  <a:pt x="204148" y="566328"/>
                  <a:pt x="238800" y="600930"/>
                  <a:pt x="276471" y="608446"/>
                </a:cubicBezTo>
                <a:cubicBezTo>
                  <a:pt x="291072" y="611330"/>
                  <a:pt x="294650" y="606777"/>
                  <a:pt x="307021" y="601770"/>
                </a:cubicBezTo>
                <a:cubicBezTo>
                  <a:pt x="343652" y="599875"/>
                  <a:pt x="384594" y="624690"/>
                  <a:pt x="425364" y="640781"/>
                </a:cubicBezTo>
                <a:cubicBezTo>
                  <a:pt x="513364" y="671896"/>
                  <a:pt x="585686" y="714014"/>
                  <a:pt x="672051" y="736479"/>
                </a:cubicBezTo>
                <a:cubicBezTo>
                  <a:pt x="729499" y="774272"/>
                  <a:pt x="738158" y="741795"/>
                  <a:pt x="672051" y="736479"/>
                </a:cubicBezTo>
                <a:cubicBezTo>
                  <a:pt x="580509" y="686620"/>
                  <a:pt x="511729" y="663245"/>
                  <a:pt x="419591" y="614146"/>
                </a:cubicBezTo>
                <a:cubicBezTo>
                  <a:pt x="397870" y="597072"/>
                  <a:pt x="349771" y="581361"/>
                  <a:pt x="289783" y="557531"/>
                </a:cubicBezTo>
                <a:cubicBezTo>
                  <a:pt x="259269" y="540911"/>
                  <a:pt x="91193" y="477541"/>
                  <a:pt x="196606" y="499021"/>
                </a:cubicBezTo>
                <a:cubicBezTo>
                  <a:pt x="216694" y="507446"/>
                  <a:pt x="304693" y="538562"/>
                  <a:pt x="319567" y="542888"/>
                </a:cubicBezTo>
                <a:cubicBezTo>
                  <a:pt x="328360" y="542433"/>
                  <a:pt x="336113" y="532570"/>
                  <a:pt x="336113" y="532570"/>
                </a:cubicBezTo>
                <a:cubicBezTo>
                  <a:pt x="373784" y="540084"/>
                  <a:pt x="409510" y="560801"/>
                  <a:pt x="440620" y="576662"/>
                </a:cubicBezTo>
                <a:cubicBezTo>
                  <a:pt x="469499" y="584632"/>
                  <a:pt x="526948" y="622423"/>
                  <a:pt x="543493" y="612104"/>
                </a:cubicBezTo>
                <a:cubicBezTo>
                  <a:pt x="560038" y="601785"/>
                  <a:pt x="493931" y="596470"/>
                  <a:pt x="521772" y="595030"/>
                </a:cubicBezTo>
                <a:cubicBezTo>
                  <a:pt x="558403" y="593135"/>
                  <a:pt x="646402" y="624252"/>
                  <a:pt x="541894" y="580159"/>
                </a:cubicBezTo>
                <a:cubicBezTo>
                  <a:pt x="466265" y="544035"/>
                  <a:pt x="427998" y="537280"/>
                  <a:pt x="345249" y="486967"/>
                </a:cubicBezTo>
                <a:cubicBezTo>
                  <a:pt x="373090" y="485527"/>
                  <a:pt x="491603" y="533261"/>
                  <a:pt x="520483" y="541231"/>
                </a:cubicBezTo>
                <a:cubicBezTo>
                  <a:pt x="576333" y="547078"/>
                  <a:pt x="528236" y="531367"/>
                  <a:pt x="497125" y="515506"/>
                </a:cubicBezTo>
                <a:cubicBezTo>
                  <a:pt x="636631" y="549055"/>
                  <a:pt x="760917" y="623424"/>
                  <a:pt x="896844" y="661524"/>
                </a:cubicBezTo>
                <a:cubicBezTo>
                  <a:pt x="1080868" y="715334"/>
                  <a:pt x="1253288" y="782120"/>
                  <a:pt x="1437313" y="835929"/>
                </a:cubicBezTo>
                <a:cubicBezTo>
                  <a:pt x="1455456" y="857556"/>
                  <a:pt x="1448643" y="821513"/>
                  <a:pt x="1437313" y="835929"/>
                </a:cubicBezTo>
                <a:cubicBezTo>
                  <a:pt x="1305869" y="770664"/>
                  <a:pt x="1178529" y="746679"/>
                  <a:pt x="1047682" y="680656"/>
                </a:cubicBezTo>
                <a:cubicBezTo>
                  <a:pt x="1128833" y="699023"/>
                  <a:pt x="1207443" y="731353"/>
                  <a:pt x="1289361" y="757689"/>
                </a:cubicBezTo>
                <a:cubicBezTo>
                  <a:pt x="1352929" y="776966"/>
                  <a:pt x="1303196" y="752606"/>
                  <a:pt x="1277896" y="740084"/>
                </a:cubicBezTo>
                <a:cubicBezTo>
                  <a:pt x="993812" y="638311"/>
                  <a:pt x="718688" y="544810"/>
                  <a:pt x="442562" y="418604"/>
                </a:cubicBezTo>
                <a:cubicBezTo>
                  <a:pt x="417262" y="406083"/>
                  <a:pt x="290995" y="368211"/>
                  <a:pt x="281645" y="346129"/>
                </a:cubicBezTo>
                <a:cubicBezTo>
                  <a:pt x="285819" y="340818"/>
                  <a:pt x="300693" y="345144"/>
                  <a:pt x="300693" y="345144"/>
                </a:cubicBezTo>
                <a:cubicBezTo>
                  <a:pt x="368604" y="367837"/>
                  <a:pt x="424419" y="396977"/>
                  <a:pt x="469807" y="417923"/>
                </a:cubicBezTo>
                <a:cubicBezTo>
                  <a:pt x="518501" y="432874"/>
                  <a:pt x="596632" y="478331"/>
                  <a:pt x="637882" y="481293"/>
                </a:cubicBezTo>
                <a:cubicBezTo>
                  <a:pt x="646674" y="480838"/>
                  <a:pt x="654427" y="470975"/>
                  <a:pt x="659640" y="475073"/>
                </a:cubicBezTo>
                <a:cubicBezTo>
                  <a:pt x="688519" y="483042"/>
                  <a:pt x="769362" y="523263"/>
                  <a:pt x="801820" y="526679"/>
                </a:cubicBezTo>
                <a:cubicBezTo>
                  <a:pt x="817289" y="530246"/>
                  <a:pt x="828025" y="516589"/>
                  <a:pt x="828025" y="516589"/>
                </a:cubicBezTo>
                <a:cubicBezTo>
                  <a:pt x="828025" y="516589"/>
                  <a:pt x="831676" y="517310"/>
                  <a:pt x="836738" y="519142"/>
                </a:cubicBezTo>
                <a:lnTo>
                  <a:pt x="844295" y="523192"/>
                </a:lnTo>
                <a:lnTo>
                  <a:pt x="839722" y="522024"/>
                </a:lnTo>
                <a:cubicBezTo>
                  <a:pt x="826164" y="518732"/>
                  <a:pt x="838410" y="522603"/>
                  <a:pt x="853921" y="528352"/>
                </a:cubicBezTo>
                <a:cubicBezTo>
                  <a:pt x="871506" y="527443"/>
                  <a:pt x="894302" y="530631"/>
                  <a:pt x="894302" y="530631"/>
                </a:cubicBezTo>
                <a:cubicBezTo>
                  <a:pt x="900420" y="512117"/>
                  <a:pt x="799145" y="508620"/>
                  <a:pt x="746910" y="474925"/>
                </a:cubicBezTo>
                <a:cubicBezTo>
                  <a:pt x="741697" y="470828"/>
                  <a:pt x="728767" y="453299"/>
                  <a:pt x="723553" y="449201"/>
                </a:cubicBezTo>
                <a:cubicBezTo>
                  <a:pt x="687826" y="428485"/>
                  <a:pt x="641842" y="408298"/>
                  <a:pt x="592110" y="383936"/>
                </a:cubicBezTo>
                <a:cubicBezTo>
                  <a:pt x="572023" y="375513"/>
                  <a:pt x="403948" y="312143"/>
                  <a:pt x="398734" y="308045"/>
                </a:cubicBezTo>
                <a:cubicBezTo>
                  <a:pt x="397099" y="299394"/>
                  <a:pt x="427650" y="292719"/>
                  <a:pt x="437310" y="292946"/>
                </a:cubicBezTo>
                <a:cubicBezTo>
                  <a:pt x="451315" y="296591"/>
                  <a:pt x="570698" y="345009"/>
                  <a:pt x="494796" y="307444"/>
                </a:cubicBezTo>
                <a:cubicBezTo>
                  <a:pt x="413953" y="267222"/>
                  <a:pt x="567156" y="326266"/>
                  <a:pt x="587242" y="334690"/>
                </a:cubicBezTo>
                <a:cubicBezTo>
                  <a:pt x="642019" y="354422"/>
                  <a:pt x="690115" y="370133"/>
                  <a:pt x="709334" y="377873"/>
                </a:cubicBezTo>
                <a:cubicBezTo>
                  <a:pt x="930551" y="452326"/>
                  <a:pt x="1117844" y="523436"/>
                  <a:pt x="1318378" y="590223"/>
                </a:cubicBezTo>
                <a:cubicBezTo>
                  <a:pt x="1338192" y="597205"/>
                  <a:pt x="1433311" y="642512"/>
                  <a:pt x="1441064" y="632648"/>
                </a:cubicBezTo>
                <a:cubicBezTo>
                  <a:pt x="1448223" y="623542"/>
                  <a:pt x="1370650" y="600621"/>
                  <a:pt x="1364568" y="595841"/>
                </a:cubicBezTo>
                <a:cubicBezTo>
                  <a:pt x="1213869" y="546130"/>
                  <a:pt x="1085696" y="498167"/>
                  <a:pt x="952308" y="446104"/>
                </a:cubicBezTo>
                <a:cubicBezTo>
                  <a:pt x="912408" y="430698"/>
                  <a:pt x="811169" y="403906"/>
                  <a:pt x="784233" y="382734"/>
                </a:cubicBezTo>
                <a:cubicBezTo>
                  <a:pt x="773807" y="374539"/>
                  <a:pt x="784542" y="360881"/>
                  <a:pt x="772209" y="342593"/>
                </a:cubicBezTo>
                <a:cubicBezTo>
                  <a:pt x="754065" y="320967"/>
                  <a:pt x="735885" y="322635"/>
                  <a:pt x="696580" y="306470"/>
                </a:cubicBezTo>
                <a:cubicBezTo>
                  <a:pt x="666066" y="289850"/>
                  <a:pt x="644345" y="272775"/>
                  <a:pt x="624257" y="264351"/>
                </a:cubicBezTo>
                <a:cubicBezTo>
                  <a:pt x="539837" y="228683"/>
                  <a:pt x="465842" y="201210"/>
                  <a:pt x="375339" y="160760"/>
                </a:cubicBezTo>
                <a:cubicBezTo>
                  <a:pt x="375339" y="160760"/>
                  <a:pt x="294188" y="142392"/>
                  <a:pt x="296132" y="129189"/>
                </a:cubicBezTo>
                <a:cubicBezTo>
                  <a:pt x="295178" y="124144"/>
                  <a:pt x="319525" y="131619"/>
                  <a:pt x="339122" y="138431"/>
                </a:cubicBezTo>
                <a:lnTo>
                  <a:pt x="354049" y="143887"/>
                </a:lnTo>
                <a:lnTo>
                  <a:pt x="407912" y="168948"/>
                </a:lnTo>
                <a:cubicBezTo>
                  <a:pt x="466100" y="197193"/>
                  <a:pt x="531466" y="230390"/>
                  <a:pt x="563501" y="232554"/>
                </a:cubicBezTo>
                <a:cubicBezTo>
                  <a:pt x="577507" y="236197"/>
                  <a:pt x="585260" y="226334"/>
                  <a:pt x="594052" y="225879"/>
                </a:cubicBezTo>
                <a:cubicBezTo>
                  <a:pt x="608926" y="230204"/>
                  <a:pt x="638572" y="246142"/>
                  <a:pt x="668047" y="253352"/>
                </a:cubicBezTo>
                <a:cubicBezTo>
                  <a:pt x="688134" y="261776"/>
                  <a:pt x="785793" y="293120"/>
                  <a:pt x="724766" y="259881"/>
                </a:cubicBezTo>
                <a:cubicBezTo>
                  <a:pt x="688169" y="238480"/>
                  <a:pt x="635897" y="228082"/>
                  <a:pt x="616679" y="220340"/>
                </a:cubicBezTo>
                <a:cubicBezTo>
                  <a:pt x="595995" y="212676"/>
                  <a:pt x="583662" y="194388"/>
                  <a:pt x="578449" y="190291"/>
                </a:cubicBezTo>
                <a:cubicBezTo>
                  <a:pt x="563847" y="187406"/>
                  <a:pt x="554186" y="187178"/>
                  <a:pt x="534968" y="179437"/>
                </a:cubicBezTo>
                <a:cubicBezTo>
                  <a:pt x="529755" y="175339"/>
                  <a:pt x="508034" y="158265"/>
                  <a:pt x="497607" y="150069"/>
                </a:cubicBezTo>
                <a:cubicBezTo>
                  <a:pt x="482733" y="145743"/>
                  <a:pt x="431535" y="121458"/>
                  <a:pt x="387017" y="101195"/>
                </a:cubicBezTo>
                <a:cubicBezTo>
                  <a:pt x="353628" y="85998"/>
                  <a:pt x="283073" y="54707"/>
                  <a:pt x="285175" y="51699"/>
                </a:cubicBezTo>
                <a:cubicBezTo>
                  <a:pt x="285875" y="50695"/>
                  <a:pt x="294648" y="52835"/>
                  <a:pt x="315563" y="59760"/>
                </a:cubicBezTo>
                <a:cubicBezTo>
                  <a:pt x="393135" y="82680"/>
                  <a:pt x="479464" y="128441"/>
                  <a:pt x="553458" y="155915"/>
                </a:cubicBezTo>
                <a:cubicBezTo>
                  <a:pt x="618660" y="183843"/>
                  <a:pt x="691018" y="202665"/>
                  <a:pt x="759204" y="226800"/>
                </a:cubicBezTo>
                <a:cubicBezTo>
                  <a:pt x="779019" y="233782"/>
                  <a:pt x="847202" y="257916"/>
                  <a:pt x="816689" y="241295"/>
                </a:cubicBezTo>
                <a:cubicBezTo>
                  <a:pt x="732267" y="205628"/>
                  <a:pt x="649482" y="178608"/>
                  <a:pt x="570003" y="145597"/>
                </a:cubicBezTo>
                <a:cubicBezTo>
                  <a:pt x="521309" y="130645"/>
                  <a:pt x="446445" y="102489"/>
                  <a:pt x="506744" y="104465"/>
                </a:cubicBezTo>
                <a:cubicBezTo>
                  <a:pt x="553803" y="110766"/>
                  <a:pt x="605000" y="135051"/>
                  <a:pt x="647884" y="146664"/>
                </a:cubicBezTo>
                <a:cubicBezTo>
                  <a:pt x="932838" y="249120"/>
                  <a:pt x="1238475" y="359240"/>
                  <a:pt x="1517346" y="456913"/>
                </a:cubicBezTo>
                <a:cubicBezTo>
                  <a:pt x="1689000" y="515731"/>
                  <a:pt x="1853808" y="561801"/>
                  <a:pt x="2012531" y="603089"/>
                </a:cubicBezTo>
                <a:cubicBezTo>
                  <a:pt x="2172719" y="644302"/>
                  <a:pt x="2342178" y="671933"/>
                  <a:pt x="2496596" y="686511"/>
                </a:cubicBezTo>
                <a:cubicBezTo>
                  <a:pt x="2240211" y="613877"/>
                  <a:pt x="1999432" y="576834"/>
                  <a:pt x="1727577" y="500633"/>
                </a:cubicBezTo>
                <a:cubicBezTo>
                  <a:pt x="1503651" y="431418"/>
                  <a:pt x="1273473" y="348695"/>
                  <a:pt x="1045408" y="261495"/>
                </a:cubicBezTo>
                <a:cubicBezTo>
                  <a:pt x="1006102" y="245330"/>
                  <a:pt x="912021" y="209432"/>
                  <a:pt x="953867" y="211635"/>
                </a:cubicBezTo>
                <a:cubicBezTo>
                  <a:pt x="991539" y="219150"/>
                  <a:pt x="1073249" y="260054"/>
                  <a:pt x="1087255" y="263698"/>
                </a:cubicBezTo>
                <a:cubicBezTo>
                  <a:pt x="1305967" y="328815"/>
                  <a:pt x="1489682" y="404480"/>
                  <a:pt x="1747701" y="485763"/>
                </a:cubicBezTo>
                <a:cubicBezTo>
                  <a:pt x="1922933" y="540027"/>
                  <a:pt x="2133163" y="583748"/>
                  <a:pt x="2314514" y="619498"/>
                </a:cubicBezTo>
                <a:cubicBezTo>
                  <a:pt x="2319728" y="623596"/>
                  <a:pt x="2399840" y="632555"/>
                  <a:pt x="2399840" y="632555"/>
                </a:cubicBezTo>
                <a:cubicBezTo>
                  <a:pt x="2406997" y="623449"/>
                  <a:pt x="2345064" y="612823"/>
                  <a:pt x="2310972" y="600756"/>
                </a:cubicBezTo>
                <a:cubicBezTo>
                  <a:pt x="2262278" y="585804"/>
                  <a:pt x="2224012" y="579048"/>
                  <a:pt x="2203925" y="570624"/>
                </a:cubicBezTo>
                <a:lnTo>
                  <a:pt x="2207503" y="566072"/>
                </a:lnTo>
                <a:cubicBezTo>
                  <a:pt x="2197076" y="557877"/>
                  <a:pt x="2198711" y="566526"/>
                  <a:pt x="2203925" y="570624"/>
                </a:cubicBezTo>
                <a:cubicBezTo>
                  <a:pt x="2144496" y="569331"/>
                  <a:pt x="2099107" y="548386"/>
                  <a:pt x="2022574" y="534875"/>
                </a:cubicBezTo>
                <a:cubicBezTo>
                  <a:pt x="1932630" y="516961"/>
                  <a:pt x="1840183" y="489714"/>
                  <a:pt x="1748605" y="463150"/>
                </a:cubicBezTo>
                <a:cubicBezTo>
                  <a:pt x="1713917" y="451842"/>
                  <a:pt x="1594499" y="426718"/>
                  <a:pt x="1619836" y="415945"/>
                </a:cubicBezTo>
                <a:cubicBezTo>
                  <a:pt x="1609409" y="407750"/>
                  <a:pt x="1598113" y="398871"/>
                  <a:pt x="1585743" y="403878"/>
                </a:cubicBezTo>
                <a:cubicBezTo>
                  <a:pt x="1418537" y="341190"/>
                  <a:pt x="1248518" y="291024"/>
                  <a:pt x="1062299" y="206027"/>
                </a:cubicBezTo>
                <a:cubicBezTo>
                  <a:pt x="1233952" y="264844"/>
                  <a:pt x="1440296" y="334971"/>
                  <a:pt x="1617163" y="397886"/>
                </a:cubicBezTo>
                <a:cubicBezTo>
                  <a:pt x="1645174" y="405172"/>
                  <a:pt x="1799244" y="464899"/>
                  <a:pt x="1806400" y="455794"/>
                </a:cubicBezTo>
                <a:cubicBezTo>
                  <a:pt x="1837260" y="427265"/>
                  <a:pt x="1312740" y="243299"/>
                  <a:pt x="1779465" y="434622"/>
                </a:cubicBezTo>
                <a:cubicBezTo>
                  <a:pt x="1759377" y="426198"/>
                  <a:pt x="1740160" y="418457"/>
                  <a:pt x="1729902" y="418987"/>
                </a:cubicBezTo>
                <a:cubicBezTo>
                  <a:pt x="1504901" y="363656"/>
                  <a:pt x="1281881" y="271829"/>
                  <a:pt x="1075575" y="178408"/>
                </a:cubicBezTo>
                <a:cubicBezTo>
                  <a:pt x="1328380" y="255593"/>
                  <a:pt x="1579240" y="345981"/>
                  <a:pt x="1841435" y="421953"/>
                </a:cubicBezTo>
                <a:cubicBezTo>
                  <a:pt x="2083813" y="490943"/>
                  <a:pt x="2311626" y="533754"/>
                  <a:pt x="2548829" y="575350"/>
                </a:cubicBezTo>
                <a:cubicBezTo>
                  <a:pt x="2577708" y="583320"/>
                  <a:pt x="2619553" y="585523"/>
                  <a:pt x="2570587" y="569130"/>
                </a:cubicBezTo>
                <a:cubicBezTo>
                  <a:pt x="2518316" y="558731"/>
                  <a:pt x="2428372" y="540818"/>
                  <a:pt x="2390105" y="534063"/>
                </a:cubicBezTo>
                <a:cubicBezTo>
                  <a:pt x="1975727" y="451403"/>
                  <a:pt x="1553941" y="333460"/>
                  <a:pt x="1134834" y="170975"/>
                </a:cubicBezTo>
                <a:cubicBezTo>
                  <a:pt x="1054758" y="138722"/>
                  <a:pt x="957099" y="107377"/>
                  <a:pt x="912020" y="64578"/>
                </a:cubicBezTo>
                <a:cubicBezTo>
                  <a:pt x="876293" y="43861"/>
                  <a:pt x="872117" y="49171"/>
                  <a:pt x="852899" y="41430"/>
                </a:cubicBezTo>
                <a:cubicBezTo>
                  <a:pt x="803933" y="25038"/>
                  <a:pt x="767610" y="5079"/>
                  <a:pt x="819881" y="15478"/>
                </a:cubicBezTo>
                <a:cubicBezTo>
                  <a:pt x="912328" y="42724"/>
                  <a:pt x="961022" y="57676"/>
                  <a:pt x="1041098" y="89929"/>
                </a:cubicBezTo>
                <a:cubicBezTo>
                  <a:pt x="1310413" y="180092"/>
                  <a:pt x="1537011" y="267367"/>
                  <a:pt x="1813210" y="346983"/>
                </a:cubicBezTo>
                <a:cubicBezTo>
                  <a:pt x="1969223" y="393507"/>
                  <a:pt x="2088642" y="418629"/>
                  <a:pt x="2250945" y="455366"/>
                </a:cubicBezTo>
                <a:cubicBezTo>
                  <a:pt x="2332096" y="473733"/>
                  <a:pt x="2476815" y="511379"/>
                  <a:pt x="2571801" y="524664"/>
                </a:cubicBezTo>
                <a:cubicBezTo>
                  <a:pt x="2577014" y="528761"/>
                  <a:pt x="2674712" y="536812"/>
                  <a:pt x="2678290" y="532259"/>
                </a:cubicBezTo>
                <a:cubicBezTo>
                  <a:pt x="2681869" y="527706"/>
                  <a:pt x="2638388" y="516852"/>
                  <a:pt x="2633174" y="512755"/>
                </a:cubicBezTo>
                <a:cubicBezTo>
                  <a:pt x="2365458" y="454538"/>
                  <a:pt x="2106226" y="417721"/>
                  <a:pt x="1844629" y="340990"/>
                </a:cubicBezTo>
                <a:cubicBezTo>
                  <a:pt x="1606868" y="276856"/>
                  <a:pt x="1332171" y="173870"/>
                  <a:pt x="1095316" y="87126"/>
                </a:cubicBezTo>
                <a:cubicBezTo>
                  <a:pt x="1056009" y="70960"/>
                  <a:pt x="1001234" y="51229"/>
                  <a:pt x="982015" y="43487"/>
                </a:cubicBezTo>
                <a:cubicBezTo>
                  <a:pt x="960293" y="26413"/>
                  <a:pt x="983090" y="29602"/>
                  <a:pt x="967449" y="17308"/>
                </a:cubicBezTo>
                <a:cubicBezTo>
                  <a:pt x="967449" y="17308"/>
                  <a:pt x="940515" y="-3864"/>
                  <a:pt x="936936" y="689"/>
                </a:cubicBezTo>
                <a:cubicBezTo>
                  <a:pt x="940515" y="-3864"/>
                  <a:pt x="1012873" y="14959"/>
                  <a:pt x="1076442" y="34236"/>
                </a:cubicBezTo>
                <a:cubicBezTo>
                  <a:pt x="1081655" y="38333"/>
                  <a:pt x="1081655" y="38333"/>
                  <a:pt x="1078076" y="42887"/>
                </a:cubicBezTo>
                <a:cubicBezTo>
                  <a:pt x="1081655" y="38333"/>
                  <a:pt x="994421" y="15185"/>
                  <a:pt x="971029" y="12755"/>
                </a:cubicBezTo>
                <a:cubicBezTo>
                  <a:pt x="1276105" y="100339"/>
                  <a:pt x="1188107" y="69224"/>
                  <a:pt x="1076442" y="34236"/>
                </a:cubicBezTo>
                <a:lnTo>
                  <a:pt x="1072548" y="26804"/>
                </a:lnTo>
                <a:lnTo>
                  <a:pt x="1114610" y="35026"/>
                </a:lnTo>
                <a:cubicBezTo>
                  <a:pt x="1164486" y="49198"/>
                  <a:pt x="1215844" y="75069"/>
                  <a:pt x="1270893" y="96242"/>
                </a:cubicBezTo>
                <a:cubicBezTo>
                  <a:pt x="1618375" y="208565"/>
                  <a:pt x="1964393" y="320965"/>
                  <a:pt x="2302834" y="389353"/>
                </a:cubicBezTo>
                <a:cubicBezTo>
                  <a:pt x="2440703" y="414251"/>
                  <a:pt x="2577705" y="438464"/>
                  <a:pt x="2706784" y="463816"/>
                </a:cubicBezTo>
                <a:cubicBezTo>
                  <a:pt x="2965708" y="522488"/>
                  <a:pt x="3239677" y="594211"/>
                  <a:pt x="3512914" y="634672"/>
                </a:cubicBezTo>
                <a:cubicBezTo>
                  <a:pt x="3707232" y="664656"/>
                  <a:pt x="3902587" y="704050"/>
                  <a:pt x="4119974" y="738664"/>
                </a:cubicBezTo>
                <a:cubicBezTo>
                  <a:pt x="4167033" y="744966"/>
                  <a:pt x="4225388" y="760145"/>
                  <a:pt x="4272446" y="766446"/>
                </a:cubicBezTo>
                <a:cubicBezTo>
                  <a:pt x="4295244" y="769635"/>
                  <a:pt x="4346749" y="772066"/>
                  <a:pt x="4297188" y="756432"/>
                </a:cubicBezTo>
                <a:cubicBezTo>
                  <a:pt x="4240299" y="741177"/>
                  <a:pt x="4168978" y="731763"/>
                  <a:pt x="4131306" y="724248"/>
                </a:cubicBezTo>
                <a:cubicBezTo>
                  <a:pt x="3922710" y="689180"/>
                  <a:pt x="3742229" y="654112"/>
                  <a:pt x="3552085" y="618816"/>
                </a:cubicBezTo>
                <a:cubicBezTo>
                  <a:pt x="3432667" y="593692"/>
                  <a:pt x="3292256" y="582757"/>
                  <a:pt x="3173435" y="556874"/>
                </a:cubicBezTo>
                <a:cubicBezTo>
                  <a:pt x="3100478" y="538811"/>
                  <a:pt x="3058191" y="526439"/>
                  <a:pt x="2977040" y="508071"/>
                </a:cubicBezTo>
                <a:cubicBezTo>
                  <a:pt x="2932691" y="496535"/>
                  <a:pt x="2880419" y="486136"/>
                  <a:pt x="2833956" y="479075"/>
                </a:cubicBezTo>
                <a:cubicBezTo>
                  <a:pt x="2732121" y="453044"/>
                  <a:pt x="2826239" y="465645"/>
                  <a:pt x="2855118" y="473615"/>
                </a:cubicBezTo>
                <a:cubicBezTo>
                  <a:pt x="3059538" y="513995"/>
                  <a:pt x="3234806" y="544964"/>
                  <a:pt x="3421372" y="584813"/>
                </a:cubicBezTo>
                <a:cubicBezTo>
                  <a:pt x="3644569" y="622767"/>
                  <a:pt x="3852295" y="657154"/>
                  <a:pt x="4054809" y="687442"/>
                </a:cubicBezTo>
                <a:cubicBezTo>
                  <a:pt x="4269214" y="725850"/>
                  <a:pt x="4464879" y="743391"/>
                  <a:pt x="4684496" y="785898"/>
                </a:cubicBezTo>
                <a:cubicBezTo>
                  <a:pt x="4819411" y="812766"/>
                  <a:pt x="4964458" y="833790"/>
                  <a:pt x="5108619" y="876560"/>
                </a:cubicBezTo>
                <a:lnTo>
                  <a:pt x="5204300" y="910602"/>
                </a:lnTo>
                <a:lnTo>
                  <a:pt x="5299986" y="876558"/>
                </a:lnTo>
                <a:cubicBezTo>
                  <a:pt x="5444147" y="833789"/>
                  <a:pt x="5589193" y="812766"/>
                  <a:pt x="5724108" y="785897"/>
                </a:cubicBezTo>
                <a:cubicBezTo>
                  <a:pt x="5943725" y="743390"/>
                  <a:pt x="6139391" y="725850"/>
                  <a:pt x="6353795" y="687441"/>
                </a:cubicBezTo>
                <a:cubicBezTo>
                  <a:pt x="6556309" y="657153"/>
                  <a:pt x="6764035" y="622766"/>
                  <a:pt x="6987232" y="584812"/>
                </a:cubicBezTo>
                <a:cubicBezTo>
                  <a:pt x="7173798" y="544964"/>
                  <a:pt x="7349065" y="513994"/>
                  <a:pt x="7553486" y="473614"/>
                </a:cubicBezTo>
                <a:cubicBezTo>
                  <a:pt x="7582366" y="465644"/>
                  <a:pt x="7676483" y="453043"/>
                  <a:pt x="7574649" y="479075"/>
                </a:cubicBezTo>
                <a:cubicBezTo>
                  <a:pt x="7528186" y="486135"/>
                  <a:pt x="7475913" y="496535"/>
                  <a:pt x="7431563" y="508069"/>
                </a:cubicBezTo>
                <a:cubicBezTo>
                  <a:pt x="7350412" y="526438"/>
                  <a:pt x="7308125" y="538811"/>
                  <a:pt x="7235169" y="556874"/>
                </a:cubicBezTo>
                <a:cubicBezTo>
                  <a:pt x="7116348" y="582755"/>
                  <a:pt x="6975937" y="593691"/>
                  <a:pt x="6856519" y="618815"/>
                </a:cubicBezTo>
                <a:cubicBezTo>
                  <a:pt x="6666375" y="654111"/>
                  <a:pt x="6485893" y="689179"/>
                  <a:pt x="6277298" y="724247"/>
                </a:cubicBezTo>
                <a:cubicBezTo>
                  <a:pt x="6239627" y="731763"/>
                  <a:pt x="6168305" y="741176"/>
                  <a:pt x="6111416" y="756431"/>
                </a:cubicBezTo>
                <a:cubicBezTo>
                  <a:pt x="6061855" y="772066"/>
                  <a:pt x="6113360" y="769635"/>
                  <a:pt x="6136158" y="766445"/>
                </a:cubicBezTo>
                <a:cubicBezTo>
                  <a:pt x="6183217" y="760144"/>
                  <a:pt x="6241571" y="744965"/>
                  <a:pt x="6288630" y="738664"/>
                </a:cubicBezTo>
                <a:cubicBezTo>
                  <a:pt x="6506017" y="704049"/>
                  <a:pt x="6701373" y="664655"/>
                  <a:pt x="6895691" y="634671"/>
                </a:cubicBezTo>
                <a:cubicBezTo>
                  <a:pt x="7168928" y="594210"/>
                  <a:pt x="7442896" y="522487"/>
                  <a:pt x="7701821" y="463815"/>
                </a:cubicBezTo>
                <a:cubicBezTo>
                  <a:pt x="7830898" y="438463"/>
                  <a:pt x="7967901" y="414249"/>
                  <a:pt x="8105770" y="389353"/>
                </a:cubicBezTo>
                <a:cubicBezTo>
                  <a:pt x="8444211" y="320963"/>
                  <a:pt x="8790229" y="208564"/>
                  <a:pt x="9137711" y="96241"/>
                </a:cubicBezTo>
                <a:cubicBezTo>
                  <a:pt x="9192760" y="75067"/>
                  <a:pt x="9244117" y="49197"/>
                  <a:pt x="9293994" y="35025"/>
                </a:cubicBezTo>
                <a:lnTo>
                  <a:pt x="9336055" y="26803"/>
                </a:lnTo>
                <a:lnTo>
                  <a:pt x="9332163" y="34235"/>
                </a:lnTo>
                <a:cubicBezTo>
                  <a:pt x="9220497" y="69222"/>
                  <a:pt x="9132499" y="100338"/>
                  <a:pt x="9437576" y="12754"/>
                </a:cubicBezTo>
                <a:cubicBezTo>
                  <a:pt x="9414183" y="15184"/>
                  <a:pt x="9326949" y="38333"/>
                  <a:pt x="9330529" y="42885"/>
                </a:cubicBezTo>
                <a:cubicBezTo>
                  <a:pt x="9326949" y="38333"/>
                  <a:pt x="9326949" y="38333"/>
                  <a:pt x="9332163" y="34235"/>
                </a:cubicBezTo>
                <a:cubicBezTo>
                  <a:pt x="9395731" y="14958"/>
                  <a:pt x="9468090" y="-3865"/>
                  <a:pt x="9471668" y="688"/>
                </a:cubicBez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3837448455"/>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userDrawn="1">
  <p:cSld name="254_Custom Layout">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1020309" y="1142081"/>
            <a:ext cx="5890037" cy="4633870"/>
          </a:xfrm>
          <a:custGeom>
            <a:avLst/>
            <a:gdLst>
              <a:gd name="connsiteX0" fmla="*/ 3431668 w 5890037"/>
              <a:gd name="connsiteY0" fmla="*/ 4381792 h 4633870"/>
              <a:gd name="connsiteX1" fmla="*/ 3431928 w 5890037"/>
              <a:gd name="connsiteY1" fmla="*/ 4383952 h 4633870"/>
              <a:gd name="connsiteX2" fmla="*/ 3431869 w 5890037"/>
              <a:gd name="connsiteY2" fmla="*/ 4383667 h 4633870"/>
              <a:gd name="connsiteX3" fmla="*/ 3431149 w 5890037"/>
              <a:gd name="connsiteY3" fmla="*/ 4377493 h 4633870"/>
              <a:gd name="connsiteX4" fmla="*/ 3431309 w 5890037"/>
              <a:gd name="connsiteY4" fmla="*/ 4378455 h 4633870"/>
              <a:gd name="connsiteX5" fmla="*/ 3431668 w 5890037"/>
              <a:gd name="connsiteY5" fmla="*/ 4381792 h 4633870"/>
              <a:gd name="connsiteX6" fmla="*/ 2443590 w 5890037"/>
              <a:gd name="connsiteY6" fmla="*/ 4195040 h 4633870"/>
              <a:gd name="connsiteX7" fmla="*/ 2445874 w 5890037"/>
              <a:gd name="connsiteY7" fmla="*/ 4209617 h 4633870"/>
              <a:gd name="connsiteX8" fmla="*/ 2443590 w 5890037"/>
              <a:gd name="connsiteY8" fmla="*/ 4195040 h 4633870"/>
              <a:gd name="connsiteX9" fmla="*/ 2928341 w 5890037"/>
              <a:gd name="connsiteY9" fmla="*/ 4189304 h 4633870"/>
              <a:gd name="connsiteX10" fmla="*/ 2926052 w 5890037"/>
              <a:gd name="connsiteY10" fmla="*/ 4189823 h 4633870"/>
              <a:gd name="connsiteX11" fmla="*/ 2930113 w 5890037"/>
              <a:gd name="connsiteY11" fmla="*/ 4221194 h 4633870"/>
              <a:gd name="connsiteX12" fmla="*/ 2930834 w 5890037"/>
              <a:gd name="connsiteY12" fmla="*/ 4206968 h 4633870"/>
              <a:gd name="connsiteX13" fmla="*/ 2928341 w 5890037"/>
              <a:gd name="connsiteY13" fmla="*/ 4189304 h 4633870"/>
              <a:gd name="connsiteX14" fmla="*/ 2441306 w 5890037"/>
              <a:gd name="connsiteY14" fmla="*/ 4180465 h 4633870"/>
              <a:gd name="connsiteX15" fmla="*/ 2443590 w 5890037"/>
              <a:gd name="connsiteY15" fmla="*/ 4195040 h 4633870"/>
              <a:gd name="connsiteX16" fmla="*/ 2441306 w 5890037"/>
              <a:gd name="connsiteY16" fmla="*/ 4180465 h 4633870"/>
              <a:gd name="connsiteX17" fmla="*/ 2418515 w 5890037"/>
              <a:gd name="connsiteY17" fmla="*/ 4108102 h 4633870"/>
              <a:gd name="connsiteX18" fmla="*/ 2418314 w 5890037"/>
              <a:gd name="connsiteY18" fmla="*/ 4109976 h 4633870"/>
              <a:gd name="connsiteX19" fmla="*/ 2418254 w 5890037"/>
              <a:gd name="connsiteY19" fmla="*/ 4110261 h 4633870"/>
              <a:gd name="connsiteX20" fmla="*/ 2419034 w 5890037"/>
              <a:gd name="connsiteY20" fmla="*/ 4103803 h 4633870"/>
              <a:gd name="connsiteX21" fmla="*/ 2418515 w 5890037"/>
              <a:gd name="connsiteY21" fmla="*/ 4108102 h 4633870"/>
              <a:gd name="connsiteX22" fmla="*/ 2418874 w 5890037"/>
              <a:gd name="connsiteY22" fmla="*/ 4104764 h 4633870"/>
              <a:gd name="connsiteX23" fmla="*/ 2419034 w 5890037"/>
              <a:gd name="connsiteY23" fmla="*/ 4103803 h 4633870"/>
              <a:gd name="connsiteX24" fmla="*/ 3260039 w 5890037"/>
              <a:gd name="connsiteY24" fmla="*/ 4017121 h 4633870"/>
              <a:gd name="connsiteX25" fmla="*/ 3259973 w 5890037"/>
              <a:gd name="connsiteY25" fmla="*/ 4027555 h 4633870"/>
              <a:gd name="connsiteX26" fmla="*/ 3258303 w 5890037"/>
              <a:gd name="connsiteY26" fmla="*/ 4018700 h 4633870"/>
              <a:gd name="connsiteX27" fmla="*/ 3260068 w 5890037"/>
              <a:gd name="connsiteY27" fmla="*/ 4012372 h 4633870"/>
              <a:gd name="connsiteX28" fmla="*/ 3261250 w 5890037"/>
              <a:gd name="connsiteY28" fmla="*/ 4016019 h 4633870"/>
              <a:gd name="connsiteX29" fmla="*/ 3260039 w 5890037"/>
              <a:gd name="connsiteY29" fmla="*/ 4017121 h 4633870"/>
              <a:gd name="connsiteX30" fmla="*/ 3439689 w 5890037"/>
              <a:gd name="connsiteY30" fmla="*/ 4009425 h 4633870"/>
              <a:gd name="connsiteX31" fmla="*/ 3437838 w 5890037"/>
              <a:gd name="connsiteY31" fmla="*/ 4037076 h 4633870"/>
              <a:gd name="connsiteX32" fmla="*/ 3439689 w 5890037"/>
              <a:gd name="connsiteY32" fmla="*/ 4009425 h 4633870"/>
              <a:gd name="connsiteX33" fmla="*/ 2540479 w 5890037"/>
              <a:gd name="connsiteY33" fmla="*/ 3996896 h 4633870"/>
              <a:gd name="connsiteX34" fmla="*/ 2543763 w 5890037"/>
              <a:gd name="connsiteY34" fmla="*/ 3998830 h 4633870"/>
              <a:gd name="connsiteX35" fmla="*/ 2543676 w 5890037"/>
              <a:gd name="connsiteY35" fmla="*/ 4020157 h 4633870"/>
              <a:gd name="connsiteX36" fmla="*/ 2540479 w 5890037"/>
              <a:gd name="connsiteY36" fmla="*/ 3996896 h 4633870"/>
              <a:gd name="connsiteX37" fmla="*/ 2509361 w 5890037"/>
              <a:gd name="connsiteY37" fmla="*/ 3988307 h 4633870"/>
              <a:gd name="connsiteX38" fmla="*/ 2504109 w 5890037"/>
              <a:gd name="connsiteY38" fmla="*/ 4006500 h 4633870"/>
              <a:gd name="connsiteX39" fmla="*/ 2501901 w 5890037"/>
              <a:gd name="connsiteY39" fmla="*/ 4014926 h 4633870"/>
              <a:gd name="connsiteX40" fmla="*/ 2504425 w 5890037"/>
              <a:gd name="connsiteY40" fmla="*/ 4042527 h 4633870"/>
              <a:gd name="connsiteX41" fmla="*/ 2504534 w 5890037"/>
              <a:gd name="connsiteY41" fmla="*/ 4041133 h 4633870"/>
              <a:gd name="connsiteX42" fmla="*/ 2509361 w 5890037"/>
              <a:gd name="connsiteY42" fmla="*/ 3988307 h 4633870"/>
              <a:gd name="connsiteX43" fmla="*/ 2906104 w 5890037"/>
              <a:gd name="connsiteY43" fmla="*/ 3945204 h 4633870"/>
              <a:gd name="connsiteX44" fmla="*/ 2902597 w 5890037"/>
              <a:gd name="connsiteY44" fmla="*/ 3960767 h 4633870"/>
              <a:gd name="connsiteX45" fmla="*/ 2906592 w 5890037"/>
              <a:gd name="connsiteY45" fmla="*/ 4017841 h 4633870"/>
              <a:gd name="connsiteX46" fmla="*/ 2908415 w 5890037"/>
              <a:gd name="connsiteY46" fmla="*/ 4034817 h 4633870"/>
              <a:gd name="connsiteX47" fmla="*/ 2912894 w 5890037"/>
              <a:gd name="connsiteY47" fmla="*/ 4002935 h 4633870"/>
              <a:gd name="connsiteX48" fmla="*/ 2913369 w 5890037"/>
              <a:gd name="connsiteY48" fmla="*/ 3999266 h 4633870"/>
              <a:gd name="connsiteX49" fmla="*/ 2912784 w 5890037"/>
              <a:gd name="connsiteY49" fmla="*/ 3994662 h 4633870"/>
              <a:gd name="connsiteX50" fmla="*/ 2425470 w 5890037"/>
              <a:gd name="connsiteY50" fmla="*/ 3920387 h 4633870"/>
              <a:gd name="connsiteX51" fmla="*/ 2418911 w 5890037"/>
              <a:gd name="connsiteY51" fmla="*/ 3937947 h 4633870"/>
              <a:gd name="connsiteX52" fmla="*/ 2418150 w 5890037"/>
              <a:gd name="connsiteY52" fmla="*/ 3939019 h 4633870"/>
              <a:gd name="connsiteX53" fmla="*/ 2419868 w 5890037"/>
              <a:gd name="connsiteY53" fmla="*/ 3963128 h 4633870"/>
              <a:gd name="connsiteX54" fmla="*/ 2430557 w 5890037"/>
              <a:gd name="connsiteY54" fmla="*/ 4050961 h 4633870"/>
              <a:gd name="connsiteX55" fmla="*/ 2435338 w 5890037"/>
              <a:gd name="connsiteY55" fmla="*/ 4027911 h 4633870"/>
              <a:gd name="connsiteX56" fmla="*/ 2438051 w 5890037"/>
              <a:gd name="connsiteY56" fmla="*/ 4012054 h 4633870"/>
              <a:gd name="connsiteX57" fmla="*/ 2431377 w 5890037"/>
              <a:gd name="connsiteY57" fmla="*/ 3955146 h 4633870"/>
              <a:gd name="connsiteX58" fmla="*/ 2426401 w 5890037"/>
              <a:gd name="connsiteY58" fmla="*/ 3923299 h 4633870"/>
              <a:gd name="connsiteX59" fmla="*/ 3629113 w 5890037"/>
              <a:gd name="connsiteY59" fmla="*/ 3867256 h 4633870"/>
              <a:gd name="connsiteX60" fmla="*/ 3630632 w 5890037"/>
              <a:gd name="connsiteY60" fmla="*/ 3868277 h 4633870"/>
              <a:gd name="connsiteX61" fmla="*/ 3629230 w 5890037"/>
              <a:gd name="connsiteY61" fmla="*/ 3872866 h 4633870"/>
              <a:gd name="connsiteX62" fmla="*/ 2513942 w 5890037"/>
              <a:gd name="connsiteY62" fmla="*/ 3755994 h 4633870"/>
              <a:gd name="connsiteX63" fmla="*/ 2512055 w 5890037"/>
              <a:gd name="connsiteY63" fmla="*/ 3773771 h 4633870"/>
              <a:gd name="connsiteX64" fmla="*/ 2506251 w 5890037"/>
              <a:gd name="connsiteY64" fmla="*/ 3797045 h 4633870"/>
              <a:gd name="connsiteX65" fmla="*/ 2496258 w 5890037"/>
              <a:gd name="connsiteY65" fmla="*/ 3801065 h 4633870"/>
              <a:gd name="connsiteX66" fmla="*/ 2493673 w 5890037"/>
              <a:gd name="connsiteY66" fmla="*/ 3801403 h 4633870"/>
              <a:gd name="connsiteX67" fmla="*/ 2495987 w 5890037"/>
              <a:gd name="connsiteY67" fmla="*/ 3822276 h 4633870"/>
              <a:gd name="connsiteX68" fmla="*/ 2496625 w 5890037"/>
              <a:gd name="connsiteY68" fmla="*/ 3863113 h 4633870"/>
              <a:gd name="connsiteX69" fmla="*/ 2488861 w 5890037"/>
              <a:gd name="connsiteY69" fmla="*/ 3816081 h 4633870"/>
              <a:gd name="connsiteX70" fmla="*/ 2486907 w 5890037"/>
              <a:gd name="connsiteY70" fmla="*/ 3803205 h 4633870"/>
              <a:gd name="connsiteX71" fmla="*/ 2481450 w 5890037"/>
              <a:gd name="connsiteY71" fmla="*/ 3806212 h 4633870"/>
              <a:gd name="connsiteX72" fmla="*/ 2480917 w 5890037"/>
              <a:gd name="connsiteY72" fmla="*/ 3807585 h 4633870"/>
              <a:gd name="connsiteX73" fmla="*/ 2481136 w 5890037"/>
              <a:gd name="connsiteY73" fmla="*/ 3810061 h 4633870"/>
              <a:gd name="connsiteX74" fmla="*/ 2497621 w 5890037"/>
              <a:gd name="connsiteY74" fmla="*/ 3968104 h 4633870"/>
              <a:gd name="connsiteX75" fmla="*/ 2500155 w 5890037"/>
              <a:gd name="connsiteY75" fmla="*/ 3995822 h 4633870"/>
              <a:gd name="connsiteX76" fmla="*/ 2503638 w 5890037"/>
              <a:gd name="connsiteY76" fmla="*/ 3964429 h 4633870"/>
              <a:gd name="connsiteX77" fmla="*/ 2506928 w 5890037"/>
              <a:gd name="connsiteY77" fmla="*/ 3939559 h 4633870"/>
              <a:gd name="connsiteX78" fmla="*/ 2515458 w 5890037"/>
              <a:gd name="connsiteY78" fmla="*/ 3851061 h 4633870"/>
              <a:gd name="connsiteX79" fmla="*/ 2519685 w 5890037"/>
              <a:gd name="connsiteY79" fmla="*/ 3802928 h 4633870"/>
              <a:gd name="connsiteX80" fmla="*/ 3434588 w 5890037"/>
              <a:gd name="connsiteY80" fmla="*/ 3629459 h 4633870"/>
              <a:gd name="connsiteX81" fmla="*/ 3428814 w 5890037"/>
              <a:gd name="connsiteY81" fmla="*/ 3633854 h 4633870"/>
              <a:gd name="connsiteX82" fmla="*/ 3425956 w 5890037"/>
              <a:gd name="connsiteY82" fmla="*/ 3642802 h 4633870"/>
              <a:gd name="connsiteX83" fmla="*/ 3430354 w 5890037"/>
              <a:gd name="connsiteY83" fmla="*/ 3688873 h 4633870"/>
              <a:gd name="connsiteX84" fmla="*/ 2526317 w 5890037"/>
              <a:gd name="connsiteY84" fmla="*/ 3627640 h 4633870"/>
              <a:gd name="connsiteX85" fmla="*/ 2520611 w 5890037"/>
              <a:gd name="connsiteY85" fmla="*/ 3675167 h 4633870"/>
              <a:gd name="connsiteX86" fmla="*/ 2518185 w 5890037"/>
              <a:gd name="connsiteY86" fmla="*/ 3703653 h 4633870"/>
              <a:gd name="connsiteX87" fmla="*/ 2517071 w 5890037"/>
              <a:gd name="connsiteY87" fmla="*/ 3719647 h 4633870"/>
              <a:gd name="connsiteX88" fmla="*/ 2522651 w 5890037"/>
              <a:gd name="connsiteY88" fmla="*/ 3769143 h 4633870"/>
              <a:gd name="connsiteX89" fmla="*/ 2525659 w 5890037"/>
              <a:gd name="connsiteY89" fmla="*/ 3734897 h 4633870"/>
              <a:gd name="connsiteX90" fmla="*/ 2530982 w 5890037"/>
              <a:gd name="connsiteY90" fmla="*/ 3679989 h 4633870"/>
              <a:gd name="connsiteX91" fmla="*/ 2221069 w 5890037"/>
              <a:gd name="connsiteY91" fmla="*/ 3593566 h 4633870"/>
              <a:gd name="connsiteX92" fmla="*/ 2220953 w 5890037"/>
              <a:gd name="connsiteY92" fmla="*/ 3599175 h 4633870"/>
              <a:gd name="connsiteX93" fmla="*/ 2219551 w 5890037"/>
              <a:gd name="connsiteY93" fmla="*/ 3594585 h 4633870"/>
              <a:gd name="connsiteX94" fmla="*/ 3437154 w 5890037"/>
              <a:gd name="connsiteY94" fmla="*/ 3586364 h 4633870"/>
              <a:gd name="connsiteX95" fmla="*/ 3435021 w 5890037"/>
              <a:gd name="connsiteY95" fmla="*/ 3587230 h 4633870"/>
              <a:gd name="connsiteX96" fmla="*/ 3432138 w 5890037"/>
              <a:gd name="connsiteY96" fmla="*/ 3607985 h 4633870"/>
              <a:gd name="connsiteX97" fmla="*/ 3438135 w 5890037"/>
              <a:gd name="connsiteY97" fmla="*/ 3610655 h 4633870"/>
              <a:gd name="connsiteX98" fmla="*/ 3438327 w 5890037"/>
              <a:gd name="connsiteY98" fmla="*/ 3607515 h 4633870"/>
              <a:gd name="connsiteX99" fmla="*/ 3438485 w 5890037"/>
              <a:gd name="connsiteY99" fmla="*/ 3603702 h 4633870"/>
              <a:gd name="connsiteX100" fmla="*/ 1621917 w 5890037"/>
              <a:gd name="connsiteY100" fmla="*/ 3383201 h 4633870"/>
              <a:gd name="connsiteX101" fmla="*/ 1615299 w 5890037"/>
              <a:gd name="connsiteY101" fmla="*/ 3389997 h 4633870"/>
              <a:gd name="connsiteX102" fmla="*/ 1597954 w 5890037"/>
              <a:gd name="connsiteY102" fmla="*/ 3405323 h 4633870"/>
              <a:gd name="connsiteX103" fmla="*/ 1572626 w 5890037"/>
              <a:gd name="connsiteY103" fmla="*/ 3398514 h 4633870"/>
              <a:gd name="connsiteX104" fmla="*/ 1570030 w 5890037"/>
              <a:gd name="connsiteY104" fmla="*/ 3395438 h 4633870"/>
              <a:gd name="connsiteX105" fmla="*/ 1672637 w 5890037"/>
              <a:gd name="connsiteY105" fmla="*/ 3371240 h 4633870"/>
              <a:gd name="connsiteX106" fmla="*/ 1669598 w 5890037"/>
              <a:gd name="connsiteY106" fmla="*/ 3375367 h 4633870"/>
              <a:gd name="connsiteX107" fmla="*/ 1668163 w 5890037"/>
              <a:gd name="connsiteY107" fmla="*/ 3373965 h 4633870"/>
              <a:gd name="connsiteX108" fmla="*/ 1668334 w 5890037"/>
              <a:gd name="connsiteY108" fmla="*/ 3372255 h 4633870"/>
              <a:gd name="connsiteX109" fmla="*/ 3477467 w 5890037"/>
              <a:gd name="connsiteY109" fmla="*/ 3250906 h 4633870"/>
              <a:gd name="connsiteX110" fmla="*/ 3471320 w 5890037"/>
              <a:gd name="connsiteY110" fmla="*/ 3318623 h 4633870"/>
              <a:gd name="connsiteX111" fmla="*/ 3471390 w 5890037"/>
              <a:gd name="connsiteY111" fmla="*/ 3318906 h 4633870"/>
              <a:gd name="connsiteX112" fmla="*/ 3474871 w 5890037"/>
              <a:gd name="connsiteY112" fmla="*/ 3314885 h 4633870"/>
              <a:gd name="connsiteX113" fmla="*/ 3477951 w 5890037"/>
              <a:gd name="connsiteY113" fmla="*/ 3276917 h 4633870"/>
              <a:gd name="connsiteX114" fmla="*/ 2371420 w 5890037"/>
              <a:gd name="connsiteY114" fmla="*/ 3170765 h 4633870"/>
              <a:gd name="connsiteX115" fmla="*/ 2370253 w 5890037"/>
              <a:gd name="connsiteY115" fmla="*/ 3206723 h 4633870"/>
              <a:gd name="connsiteX116" fmla="*/ 2374667 w 5890037"/>
              <a:gd name="connsiteY116" fmla="*/ 3205682 h 4633870"/>
              <a:gd name="connsiteX117" fmla="*/ 3578304 w 5890037"/>
              <a:gd name="connsiteY117" fmla="*/ 3115856 h 4633870"/>
              <a:gd name="connsiteX118" fmla="*/ 3572448 w 5890037"/>
              <a:gd name="connsiteY118" fmla="*/ 3122069 h 4633870"/>
              <a:gd name="connsiteX119" fmla="*/ 3578488 w 5890037"/>
              <a:gd name="connsiteY119" fmla="*/ 3123623 h 4633870"/>
              <a:gd name="connsiteX120" fmla="*/ 3580323 w 5890037"/>
              <a:gd name="connsiteY120" fmla="*/ 3116610 h 4633870"/>
              <a:gd name="connsiteX121" fmla="*/ 3578304 w 5890037"/>
              <a:gd name="connsiteY121" fmla="*/ 3115856 h 4633870"/>
              <a:gd name="connsiteX122" fmla="*/ 4228266 w 5890037"/>
              <a:gd name="connsiteY122" fmla="*/ 3109510 h 4633870"/>
              <a:gd name="connsiteX123" fmla="*/ 4280152 w 5890037"/>
              <a:gd name="connsiteY123" fmla="*/ 3121747 h 4633870"/>
              <a:gd name="connsiteX124" fmla="*/ 4277557 w 5890037"/>
              <a:gd name="connsiteY124" fmla="*/ 3124823 h 4633870"/>
              <a:gd name="connsiteX125" fmla="*/ 4252228 w 5890037"/>
              <a:gd name="connsiteY125" fmla="*/ 3131631 h 4633870"/>
              <a:gd name="connsiteX126" fmla="*/ 4234885 w 5890037"/>
              <a:gd name="connsiteY126" fmla="*/ 3116306 h 4633870"/>
              <a:gd name="connsiteX127" fmla="*/ 2365412 w 5890037"/>
              <a:gd name="connsiteY127" fmla="*/ 3106158 h 4633870"/>
              <a:gd name="connsiteX128" fmla="*/ 2358176 w 5890037"/>
              <a:gd name="connsiteY128" fmla="*/ 3145664 h 4633870"/>
              <a:gd name="connsiteX129" fmla="*/ 2366999 w 5890037"/>
              <a:gd name="connsiteY129" fmla="*/ 3134779 h 4633870"/>
              <a:gd name="connsiteX130" fmla="*/ 2367666 w 5890037"/>
              <a:gd name="connsiteY130" fmla="*/ 3130390 h 4633870"/>
              <a:gd name="connsiteX131" fmla="*/ 4177546 w 5890037"/>
              <a:gd name="connsiteY131" fmla="*/ 3097549 h 4633870"/>
              <a:gd name="connsiteX132" fmla="*/ 4181848 w 5890037"/>
              <a:gd name="connsiteY132" fmla="*/ 3098565 h 4633870"/>
              <a:gd name="connsiteX133" fmla="*/ 4182019 w 5890037"/>
              <a:gd name="connsiteY133" fmla="*/ 3100274 h 4633870"/>
              <a:gd name="connsiteX134" fmla="*/ 4180585 w 5890037"/>
              <a:gd name="connsiteY134" fmla="*/ 3101677 h 4633870"/>
              <a:gd name="connsiteX135" fmla="*/ 3581121 w 5890037"/>
              <a:gd name="connsiteY135" fmla="*/ 3015688 h 4633870"/>
              <a:gd name="connsiteX136" fmla="*/ 3577935 w 5890037"/>
              <a:gd name="connsiteY136" fmla="*/ 3091896 h 4633870"/>
              <a:gd name="connsiteX137" fmla="*/ 3581121 w 5890037"/>
              <a:gd name="connsiteY137" fmla="*/ 3015688 h 4633870"/>
              <a:gd name="connsiteX138" fmla="*/ 2345817 w 5890037"/>
              <a:gd name="connsiteY138" fmla="*/ 2895423 h 4633870"/>
              <a:gd name="connsiteX139" fmla="*/ 2343119 w 5890037"/>
              <a:gd name="connsiteY139" fmla="*/ 3091058 h 4633870"/>
              <a:gd name="connsiteX140" fmla="*/ 2336075 w 5890037"/>
              <a:gd name="connsiteY140" fmla="*/ 3214783 h 4633870"/>
              <a:gd name="connsiteX141" fmla="*/ 2346042 w 5890037"/>
              <a:gd name="connsiteY141" fmla="*/ 3212432 h 4633870"/>
              <a:gd name="connsiteX142" fmla="*/ 2356656 w 5890037"/>
              <a:gd name="connsiteY142" fmla="*/ 3034951 h 4633870"/>
              <a:gd name="connsiteX143" fmla="*/ 2356557 w 5890037"/>
              <a:gd name="connsiteY143" fmla="*/ 3010917 h 4633870"/>
              <a:gd name="connsiteX144" fmla="*/ 2271878 w 5890037"/>
              <a:gd name="connsiteY144" fmla="*/ 2842165 h 4633870"/>
              <a:gd name="connsiteX145" fmla="*/ 2269860 w 5890037"/>
              <a:gd name="connsiteY145" fmla="*/ 2842919 h 4633870"/>
              <a:gd name="connsiteX146" fmla="*/ 2271695 w 5890037"/>
              <a:gd name="connsiteY146" fmla="*/ 2849932 h 4633870"/>
              <a:gd name="connsiteX147" fmla="*/ 2277735 w 5890037"/>
              <a:gd name="connsiteY147" fmla="*/ 2848378 h 4633870"/>
              <a:gd name="connsiteX148" fmla="*/ 2271878 w 5890037"/>
              <a:gd name="connsiteY148" fmla="*/ 2842165 h 4633870"/>
              <a:gd name="connsiteX149" fmla="*/ 2269062 w 5890037"/>
              <a:gd name="connsiteY149" fmla="*/ 2741997 h 4633870"/>
              <a:gd name="connsiteX150" fmla="*/ 2272248 w 5890037"/>
              <a:gd name="connsiteY150" fmla="*/ 2818205 h 4633870"/>
              <a:gd name="connsiteX151" fmla="*/ 2269062 w 5890037"/>
              <a:gd name="connsiteY151" fmla="*/ 2741997 h 4633870"/>
              <a:gd name="connsiteX152" fmla="*/ 4800042 w 5890037"/>
              <a:gd name="connsiteY152" fmla="*/ 1585839 h 4633870"/>
              <a:gd name="connsiteX153" fmla="*/ 4801309 w 5890037"/>
              <a:gd name="connsiteY153" fmla="*/ 1586197 h 4633870"/>
              <a:gd name="connsiteX154" fmla="*/ 4800090 w 5890037"/>
              <a:gd name="connsiteY154" fmla="*/ 1586216 h 4633870"/>
              <a:gd name="connsiteX155" fmla="*/ 4813978 w 5890037"/>
              <a:gd name="connsiteY155" fmla="*/ 1558928 h 4633870"/>
              <a:gd name="connsiteX156" fmla="*/ 4813776 w 5890037"/>
              <a:gd name="connsiteY156" fmla="*/ 1559076 h 4633870"/>
              <a:gd name="connsiteX157" fmla="*/ 4814258 w 5890037"/>
              <a:gd name="connsiteY157" fmla="*/ 1559256 h 4633870"/>
              <a:gd name="connsiteX158" fmla="*/ 4814838 w 5890037"/>
              <a:gd name="connsiteY158" fmla="*/ 1561026 h 4633870"/>
              <a:gd name="connsiteX159" fmla="*/ 4811723 w 5890037"/>
              <a:gd name="connsiteY159" fmla="*/ 1559217 h 4633870"/>
              <a:gd name="connsiteX160" fmla="*/ 4810381 w 5890037"/>
              <a:gd name="connsiteY160" fmla="*/ 1557567 h 4633870"/>
              <a:gd name="connsiteX161" fmla="*/ 4811172 w 5890037"/>
              <a:gd name="connsiteY161" fmla="*/ 1557782 h 4633870"/>
              <a:gd name="connsiteX162" fmla="*/ 4811723 w 5890037"/>
              <a:gd name="connsiteY162" fmla="*/ 1559217 h 4633870"/>
              <a:gd name="connsiteX163" fmla="*/ 4810381 w 5890037"/>
              <a:gd name="connsiteY163" fmla="*/ 1557567 h 4633870"/>
              <a:gd name="connsiteX164" fmla="*/ 4821633 w 5890037"/>
              <a:gd name="connsiteY164" fmla="*/ 1545798 h 4633870"/>
              <a:gd name="connsiteX165" fmla="*/ 4826780 w 5890037"/>
              <a:gd name="connsiteY165" fmla="*/ 1546798 h 4633870"/>
              <a:gd name="connsiteX166" fmla="*/ 4830655 w 5890037"/>
              <a:gd name="connsiteY166" fmla="*/ 1547486 h 4633870"/>
              <a:gd name="connsiteX167" fmla="*/ 4833773 w 5890037"/>
              <a:gd name="connsiteY167" fmla="*/ 1549287 h 4633870"/>
              <a:gd name="connsiteX168" fmla="*/ 4837292 w 5890037"/>
              <a:gd name="connsiteY168" fmla="*/ 1552081 h 4633870"/>
              <a:gd name="connsiteX169" fmla="*/ 4835317 w 5890037"/>
              <a:gd name="connsiteY169" fmla="*/ 1552830 h 4633870"/>
              <a:gd name="connsiteX170" fmla="*/ 4823293 w 5890037"/>
              <a:gd name="connsiteY170" fmla="*/ 1546810 h 4633870"/>
              <a:gd name="connsiteX171" fmla="*/ 4826589 w 5890037"/>
              <a:gd name="connsiteY171" fmla="*/ 1538559 h 4633870"/>
              <a:gd name="connsiteX172" fmla="*/ 4826968 w 5890037"/>
              <a:gd name="connsiteY172" fmla="*/ 1538649 h 4633870"/>
              <a:gd name="connsiteX173" fmla="*/ 4847493 w 5890037"/>
              <a:gd name="connsiteY173" fmla="*/ 1544585 h 4633870"/>
              <a:gd name="connsiteX174" fmla="*/ 4849756 w 5890037"/>
              <a:gd name="connsiteY174" fmla="*/ 1545699 h 4633870"/>
              <a:gd name="connsiteX175" fmla="*/ 4850641 w 5890037"/>
              <a:gd name="connsiteY175" fmla="*/ 1546629 h 4633870"/>
              <a:gd name="connsiteX176" fmla="*/ 4848346 w 5890037"/>
              <a:gd name="connsiteY176" fmla="*/ 1547332 h 4633870"/>
              <a:gd name="connsiteX177" fmla="*/ 4843781 w 5890037"/>
              <a:gd name="connsiteY177" fmla="*/ 1547056 h 4633870"/>
              <a:gd name="connsiteX178" fmla="*/ 4822581 w 5890037"/>
              <a:gd name="connsiteY178" fmla="*/ 1517222 h 4633870"/>
              <a:gd name="connsiteX179" fmla="*/ 4823454 w 5890037"/>
              <a:gd name="connsiteY179" fmla="*/ 1519982 h 4633870"/>
              <a:gd name="connsiteX180" fmla="*/ 4821149 w 5890037"/>
              <a:gd name="connsiteY180" fmla="*/ 1518492 h 4633870"/>
              <a:gd name="connsiteX181" fmla="*/ 4822581 w 5890037"/>
              <a:gd name="connsiteY181" fmla="*/ 1517222 h 4633870"/>
              <a:gd name="connsiteX182" fmla="*/ 4634012 w 5890037"/>
              <a:gd name="connsiteY182" fmla="*/ 1509932 h 4633870"/>
              <a:gd name="connsiteX183" fmla="*/ 4632688 w 5890037"/>
              <a:gd name="connsiteY183" fmla="*/ 1510495 h 4633870"/>
              <a:gd name="connsiteX184" fmla="*/ 4631867 w 5890037"/>
              <a:gd name="connsiteY184" fmla="*/ 1511676 h 4633870"/>
              <a:gd name="connsiteX185" fmla="*/ 4633694 w 5890037"/>
              <a:gd name="connsiteY185" fmla="*/ 1511732 h 4633870"/>
              <a:gd name="connsiteX186" fmla="*/ 4634012 w 5890037"/>
              <a:gd name="connsiteY186" fmla="*/ 1509932 h 4633870"/>
              <a:gd name="connsiteX187" fmla="*/ 4850839 w 5890037"/>
              <a:gd name="connsiteY187" fmla="*/ 1504729 h 4633870"/>
              <a:gd name="connsiteX188" fmla="*/ 4870774 w 5890037"/>
              <a:gd name="connsiteY188" fmla="*/ 1510455 h 4633870"/>
              <a:gd name="connsiteX189" fmla="*/ 4895000 w 5890037"/>
              <a:gd name="connsiteY189" fmla="*/ 1514501 h 4633870"/>
              <a:gd name="connsiteX190" fmla="*/ 4902054 w 5890037"/>
              <a:gd name="connsiteY190" fmla="*/ 1516440 h 4633870"/>
              <a:gd name="connsiteX191" fmla="*/ 4902766 w 5890037"/>
              <a:gd name="connsiteY191" fmla="*/ 1516960 h 4633870"/>
              <a:gd name="connsiteX192" fmla="*/ 4903985 w 5890037"/>
              <a:gd name="connsiteY192" fmla="*/ 1518278 h 4633870"/>
              <a:gd name="connsiteX193" fmla="*/ 4883597 w 5890037"/>
              <a:gd name="connsiteY193" fmla="*/ 1515229 h 4633870"/>
              <a:gd name="connsiteX194" fmla="*/ 4868418 w 5890037"/>
              <a:gd name="connsiteY194" fmla="*/ 1512432 h 4633870"/>
              <a:gd name="connsiteX195" fmla="*/ 4866193 w 5890037"/>
              <a:gd name="connsiteY195" fmla="*/ 1512109 h 4633870"/>
              <a:gd name="connsiteX196" fmla="*/ 4954366 w 5890037"/>
              <a:gd name="connsiteY196" fmla="*/ 1489580 h 4633870"/>
              <a:gd name="connsiteX197" fmla="*/ 4980440 w 5890037"/>
              <a:gd name="connsiteY197" fmla="*/ 1494841 h 4633870"/>
              <a:gd name="connsiteX198" fmla="*/ 4983211 w 5890037"/>
              <a:gd name="connsiteY198" fmla="*/ 1496329 h 4633870"/>
              <a:gd name="connsiteX199" fmla="*/ 4986362 w 5890037"/>
              <a:gd name="connsiteY199" fmla="*/ 1498320 h 4633870"/>
              <a:gd name="connsiteX200" fmla="*/ 4973587 w 5890037"/>
              <a:gd name="connsiteY200" fmla="*/ 1496577 h 4633870"/>
              <a:gd name="connsiteX201" fmla="*/ 4961470 w 5890037"/>
              <a:gd name="connsiteY201" fmla="*/ 1494407 h 4633870"/>
              <a:gd name="connsiteX202" fmla="*/ 4956644 w 5890037"/>
              <a:gd name="connsiteY202" fmla="*/ 1490967 h 4633870"/>
              <a:gd name="connsiteX203" fmla="*/ 4647078 w 5890037"/>
              <a:gd name="connsiteY203" fmla="*/ 1482167 h 4633870"/>
              <a:gd name="connsiteX204" fmla="*/ 4680416 w 5890037"/>
              <a:gd name="connsiteY204" fmla="*/ 1496193 h 4633870"/>
              <a:gd name="connsiteX205" fmla="*/ 4688646 w 5890037"/>
              <a:gd name="connsiteY205" fmla="*/ 1498342 h 4633870"/>
              <a:gd name="connsiteX206" fmla="*/ 4690880 w 5890037"/>
              <a:gd name="connsiteY206" fmla="*/ 1498172 h 4633870"/>
              <a:gd name="connsiteX207" fmla="*/ 4689613 w 5890037"/>
              <a:gd name="connsiteY207" fmla="*/ 1496835 h 4633870"/>
              <a:gd name="connsiteX208" fmla="*/ 4686668 w 5890037"/>
              <a:gd name="connsiteY208" fmla="*/ 1495452 h 4633870"/>
              <a:gd name="connsiteX209" fmla="*/ 4647078 w 5890037"/>
              <a:gd name="connsiteY209" fmla="*/ 1482167 h 4633870"/>
              <a:gd name="connsiteX210" fmla="*/ 4631538 w 5890037"/>
              <a:gd name="connsiteY210" fmla="*/ 1477893 h 4633870"/>
              <a:gd name="connsiteX211" fmla="*/ 4640586 w 5890037"/>
              <a:gd name="connsiteY211" fmla="*/ 1480590 h 4633870"/>
              <a:gd name="connsiteX212" fmla="*/ 4638782 w 5890037"/>
              <a:gd name="connsiteY212" fmla="*/ 1479072 h 4633870"/>
              <a:gd name="connsiteX213" fmla="*/ 4636615 w 5890037"/>
              <a:gd name="connsiteY213" fmla="*/ 1478277 h 4633870"/>
              <a:gd name="connsiteX214" fmla="*/ 4631538 w 5890037"/>
              <a:gd name="connsiteY214" fmla="*/ 1477893 h 4633870"/>
              <a:gd name="connsiteX215" fmla="*/ 4879665 w 5890037"/>
              <a:gd name="connsiteY215" fmla="*/ 1470395 h 4633870"/>
              <a:gd name="connsiteX216" fmla="*/ 4886322 w 5890037"/>
              <a:gd name="connsiteY216" fmla="*/ 1471610 h 4633870"/>
              <a:gd name="connsiteX217" fmla="*/ 4916338 w 5890037"/>
              <a:gd name="connsiteY217" fmla="*/ 1481128 h 4633870"/>
              <a:gd name="connsiteX218" fmla="*/ 4931404 w 5890037"/>
              <a:gd name="connsiteY218" fmla="*/ 1484525 h 4633870"/>
              <a:gd name="connsiteX219" fmla="*/ 4931078 w 5890037"/>
              <a:gd name="connsiteY219" fmla="*/ 1484710 h 4633870"/>
              <a:gd name="connsiteX220" fmla="*/ 4938133 w 5890037"/>
              <a:gd name="connsiteY220" fmla="*/ 1489107 h 4633870"/>
              <a:gd name="connsiteX221" fmla="*/ 4940800 w 5890037"/>
              <a:gd name="connsiteY221" fmla="*/ 1490702 h 4633870"/>
              <a:gd name="connsiteX222" fmla="*/ 4935993 w 5890037"/>
              <a:gd name="connsiteY222" fmla="*/ 1489841 h 4633870"/>
              <a:gd name="connsiteX223" fmla="*/ 4904832 w 5890037"/>
              <a:gd name="connsiteY223" fmla="*/ 1483267 h 4633870"/>
              <a:gd name="connsiteX224" fmla="*/ 4894329 w 5890037"/>
              <a:gd name="connsiteY224" fmla="*/ 1477278 h 4633870"/>
              <a:gd name="connsiteX225" fmla="*/ 4843247 w 5890037"/>
              <a:gd name="connsiteY225" fmla="*/ 1454171 h 4633870"/>
              <a:gd name="connsiteX226" fmla="*/ 4845626 w 5890037"/>
              <a:gd name="connsiteY226" fmla="*/ 1454713 h 4633870"/>
              <a:gd name="connsiteX227" fmla="*/ 4866937 w 5890037"/>
              <a:gd name="connsiteY227" fmla="*/ 1462594 h 4633870"/>
              <a:gd name="connsiteX228" fmla="*/ 4865066 w 5890037"/>
              <a:gd name="connsiteY228" fmla="*/ 1463366 h 4633870"/>
              <a:gd name="connsiteX229" fmla="*/ 4864007 w 5890037"/>
              <a:gd name="connsiteY229" fmla="*/ 1463399 h 4633870"/>
              <a:gd name="connsiteX230" fmla="*/ 4336148 w 5890037"/>
              <a:gd name="connsiteY230" fmla="*/ 1445289 h 4633870"/>
              <a:gd name="connsiteX231" fmla="*/ 4358629 w 5890037"/>
              <a:gd name="connsiteY231" fmla="*/ 1451928 h 4633870"/>
              <a:gd name="connsiteX232" fmla="*/ 4403839 w 5890037"/>
              <a:gd name="connsiteY232" fmla="*/ 1468509 h 4633870"/>
              <a:gd name="connsiteX233" fmla="*/ 4328688 w 5890037"/>
              <a:gd name="connsiteY233" fmla="*/ 1442735 h 4633870"/>
              <a:gd name="connsiteX234" fmla="*/ 4330515 w 5890037"/>
              <a:gd name="connsiteY234" fmla="*/ 1443358 h 4633870"/>
              <a:gd name="connsiteX235" fmla="*/ 4336148 w 5890037"/>
              <a:gd name="connsiteY235" fmla="*/ 1445289 h 4633870"/>
              <a:gd name="connsiteX236" fmla="*/ 4332980 w 5890037"/>
              <a:gd name="connsiteY236" fmla="*/ 1444354 h 4633870"/>
              <a:gd name="connsiteX237" fmla="*/ 4801456 w 5890037"/>
              <a:gd name="connsiteY237" fmla="*/ 1442068 h 4633870"/>
              <a:gd name="connsiteX238" fmla="*/ 4801042 w 5890037"/>
              <a:gd name="connsiteY238" fmla="*/ 1443583 h 4633870"/>
              <a:gd name="connsiteX239" fmla="*/ 4803375 w 5890037"/>
              <a:gd name="connsiteY239" fmla="*/ 1444429 h 4633870"/>
              <a:gd name="connsiteX240" fmla="*/ 4804696 w 5890037"/>
              <a:gd name="connsiteY240" fmla="*/ 1443491 h 4633870"/>
              <a:gd name="connsiteX241" fmla="*/ 4803104 w 5890037"/>
              <a:gd name="connsiteY241" fmla="*/ 1442495 h 4633870"/>
              <a:gd name="connsiteX242" fmla="*/ 4801456 w 5890037"/>
              <a:gd name="connsiteY242" fmla="*/ 1442068 h 4633870"/>
              <a:gd name="connsiteX243" fmla="*/ 4830440 w 5890037"/>
              <a:gd name="connsiteY243" fmla="*/ 1437250 h 4633870"/>
              <a:gd name="connsiteX244" fmla="*/ 4829396 w 5890037"/>
              <a:gd name="connsiteY244" fmla="*/ 1438041 h 4633870"/>
              <a:gd name="connsiteX245" fmla="*/ 4829318 w 5890037"/>
              <a:gd name="connsiteY245" fmla="*/ 1438101 h 4633870"/>
              <a:gd name="connsiteX246" fmla="*/ 4828768 w 5890037"/>
              <a:gd name="connsiteY246" fmla="*/ 1438516 h 4633870"/>
              <a:gd name="connsiteX247" fmla="*/ 4828795 w 5890037"/>
              <a:gd name="connsiteY247" fmla="*/ 1438497 h 4633870"/>
              <a:gd name="connsiteX248" fmla="*/ 4829318 w 5890037"/>
              <a:gd name="connsiteY248" fmla="*/ 1438101 h 4633870"/>
              <a:gd name="connsiteX249" fmla="*/ 4942625 w 5890037"/>
              <a:gd name="connsiteY249" fmla="*/ 1433633 h 4633870"/>
              <a:gd name="connsiteX250" fmla="*/ 4950486 w 5890037"/>
              <a:gd name="connsiteY250" fmla="*/ 1433772 h 4633870"/>
              <a:gd name="connsiteX251" fmla="*/ 4952561 w 5890037"/>
              <a:gd name="connsiteY251" fmla="*/ 1434866 h 4633870"/>
              <a:gd name="connsiteX252" fmla="*/ 4950316 w 5890037"/>
              <a:gd name="connsiteY252" fmla="*/ 1435940 h 4633870"/>
              <a:gd name="connsiteX253" fmla="*/ 4942625 w 5890037"/>
              <a:gd name="connsiteY253" fmla="*/ 1433633 h 4633870"/>
              <a:gd name="connsiteX254" fmla="*/ 1312284 w 5890037"/>
              <a:gd name="connsiteY254" fmla="*/ 1430217 h 4633870"/>
              <a:gd name="connsiteX255" fmla="*/ 1312195 w 5890037"/>
              <a:gd name="connsiteY255" fmla="*/ 1430574 h 4633870"/>
              <a:gd name="connsiteX256" fmla="*/ 1311026 w 5890037"/>
              <a:gd name="connsiteY256" fmla="*/ 1430424 h 4633870"/>
              <a:gd name="connsiteX257" fmla="*/ 4314336 w 5890037"/>
              <a:gd name="connsiteY257" fmla="*/ 1426278 h 4633870"/>
              <a:gd name="connsiteX258" fmla="*/ 4319883 w 5890037"/>
              <a:gd name="connsiteY258" fmla="*/ 1427473 h 4633870"/>
              <a:gd name="connsiteX259" fmla="*/ 4320027 w 5890037"/>
              <a:gd name="connsiteY259" fmla="*/ 1427887 h 4633870"/>
              <a:gd name="connsiteX260" fmla="*/ 4316218 w 5890037"/>
              <a:gd name="connsiteY260" fmla="*/ 1426811 h 4633870"/>
              <a:gd name="connsiteX261" fmla="*/ 4314336 w 5890037"/>
              <a:gd name="connsiteY261" fmla="*/ 1426278 h 4633870"/>
              <a:gd name="connsiteX262" fmla="*/ 4873745 w 5890037"/>
              <a:gd name="connsiteY262" fmla="*/ 1425782 h 4633870"/>
              <a:gd name="connsiteX263" fmla="*/ 4879314 w 5890037"/>
              <a:gd name="connsiteY263" fmla="*/ 1427248 h 4633870"/>
              <a:gd name="connsiteX264" fmla="*/ 4877922 w 5890037"/>
              <a:gd name="connsiteY264" fmla="*/ 1426882 h 4633870"/>
              <a:gd name="connsiteX265" fmla="*/ 4775120 w 5890037"/>
              <a:gd name="connsiteY265" fmla="*/ 1422156 h 4633870"/>
              <a:gd name="connsiteX266" fmla="*/ 4773543 w 5890037"/>
              <a:gd name="connsiteY266" fmla="*/ 1422409 h 4633870"/>
              <a:gd name="connsiteX267" fmla="*/ 4772974 w 5890037"/>
              <a:gd name="connsiteY267" fmla="*/ 1423901 h 4633870"/>
              <a:gd name="connsiteX268" fmla="*/ 4774670 w 5890037"/>
              <a:gd name="connsiteY268" fmla="*/ 1423035 h 4633870"/>
              <a:gd name="connsiteX269" fmla="*/ 4775120 w 5890037"/>
              <a:gd name="connsiteY269" fmla="*/ 1422156 h 4633870"/>
              <a:gd name="connsiteX270" fmla="*/ 4724940 w 5890037"/>
              <a:gd name="connsiteY270" fmla="*/ 1407780 h 4633870"/>
              <a:gd name="connsiteX271" fmla="*/ 4721795 w 5890037"/>
              <a:gd name="connsiteY271" fmla="*/ 1408840 h 4633870"/>
              <a:gd name="connsiteX272" fmla="*/ 4727563 w 5890037"/>
              <a:gd name="connsiteY272" fmla="*/ 1409865 h 4633870"/>
              <a:gd name="connsiteX273" fmla="*/ 4733381 w 5890037"/>
              <a:gd name="connsiteY273" fmla="*/ 1410571 h 4633870"/>
              <a:gd name="connsiteX274" fmla="*/ 4731499 w 5890037"/>
              <a:gd name="connsiteY274" fmla="*/ 1409518 h 4633870"/>
              <a:gd name="connsiteX275" fmla="*/ 4724940 w 5890037"/>
              <a:gd name="connsiteY275" fmla="*/ 1407780 h 4633870"/>
              <a:gd name="connsiteX276" fmla="*/ 4595015 w 5890037"/>
              <a:gd name="connsiteY276" fmla="*/ 1405666 h 4633870"/>
              <a:gd name="connsiteX277" fmla="*/ 4595686 w 5890037"/>
              <a:gd name="connsiteY277" fmla="*/ 1406492 h 4633870"/>
              <a:gd name="connsiteX278" fmla="*/ 4614342 w 5890037"/>
              <a:gd name="connsiteY278" fmla="*/ 1412575 h 4633870"/>
              <a:gd name="connsiteX279" fmla="*/ 4735498 w 5890037"/>
              <a:gd name="connsiteY279" fmla="*/ 1453003 h 4633870"/>
              <a:gd name="connsiteX280" fmla="*/ 4745002 w 5890037"/>
              <a:gd name="connsiteY280" fmla="*/ 1455302 h 4633870"/>
              <a:gd name="connsiteX281" fmla="*/ 4741319 w 5890037"/>
              <a:gd name="connsiteY281" fmla="*/ 1453755 h 4633870"/>
              <a:gd name="connsiteX282" fmla="*/ 4633523 w 5890037"/>
              <a:gd name="connsiteY282" fmla="*/ 1415260 h 4633870"/>
              <a:gd name="connsiteX283" fmla="*/ 4595015 w 5890037"/>
              <a:gd name="connsiteY283" fmla="*/ 1405666 h 4633870"/>
              <a:gd name="connsiteX284" fmla="*/ 4411480 w 5890037"/>
              <a:gd name="connsiteY284" fmla="*/ 1403165 h 4633870"/>
              <a:gd name="connsiteX285" fmla="*/ 4409510 w 5890037"/>
              <a:gd name="connsiteY285" fmla="*/ 1404452 h 4633870"/>
              <a:gd name="connsiteX286" fmla="*/ 4410118 w 5890037"/>
              <a:gd name="connsiteY286" fmla="*/ 1405873 h 4633870"/>
              <a:gd name="connsiteX287" fmla="*/ 1301814 w 5890037"/>
              <a:gd name="connsiteY287" fmla="*/ 1402828 h 4633870"/>
              <a:gd name="connsiteX288" fmla="*/ 1303951 w 5890037"/>
              <a:gd name="connsiteY288" fmla="*/ 1403352 h 4633870"/>
              <a:gd name="connsiteX289" fmla="*/ 1300758 w 5890037"/>
              <a:gd name="connsiteY289" fmla="*/ 1404752 h 4633870"/>
              <a:gd name="connsiteX290" fmla="*/ 1301510 w 5890037"/>
              <a:gd name="connsiteY290" fmla="*/ 1403113 h 4633870"/>
              <a:gd name="connsiteX291" fmla="*/ 1301992 w 5890037"/>
              <a:gd name="connsiteY291" fmla="*/ 1402992 h 4633870"/>
              <a:gd name="connsiteX292" fmla="*/ 1305421 w 5890037"/>
              <a:gd name="connsiteY292" fmla="*/ 1401911 h 4633870"/>
              <a:gd name="connsiteX293" fmla="*/ 1304734 w 5890037"/>
              <a:gd name="connsiteY293" fmla="*/ 1403232 h 4633870"/>
              <a:gd name="connsiteX294" fmla="*/ 1303951 w 5890037"/>
              <a:gd name="connsiteY294" fmla="*/ 1403352 h 4633870"/>
              <a:gd name="connsiteX295" fmla="*/ 1304637 w 5890037"/>
              <a:gd name="connsiteY295" fmla="*/ 1402031 h 4633870"/>
              <a:gd name="connsiteX296" fmla="*/ 1305421 w 5890037"/>
              <a:gd name="connsiteY296" fmla="*/ 1401911 h 4633870"/>
              <a:gd name="connsiteX297" fmla="*/ 4727706 w 5890037"/>
              <a:gd name="connsiteY297" fmla="*/ 1401864 h 4633870"/>
              <a:gd name="connsiteX298" fmla="*/ 4724786 w 5890037"/>
              <a:gd name="connsiteY298" fmla="*/ 1402066 h 4633870"/>
              <a:gd name="connsiteX299" fmla="*/ 4744620 w 5890037"/>
              <a:gd name="connsiteY299" fmla="*/ 1409935 h 4633870"/>
              <a:gd name="connsiteX300" fmla="*/ 4764729 w 5890037"/>
              <a:gd name="connsiteY300" fmla="*/ 1417808 h 4633870"/>
              <a:gd name="connsiteX301" fmla="*/ 4729883 w 5890037"/>
              <a:gd name="connsiteY301" fmla="*/ 1402265 h 4633870"/>
              <a:gd name="connsiteX302" fmla="*/ 4727706 w 5890037"/>
              <a:gd name="connsiteY302" fmla="*/ 1401864 h 4633870"/>
              <a:gd name="connsiteX303" fmla="*/ 4713294 w 5890037"/>
              <a:gd name="connsiteY303" fmla="*/ 1396653 h 4633870"/>
              <a:gd name="connsiteX304" fmla="*/ 4709247 w 5890037"/>
              <a:gd name="connsiteY304" fmla="*/ 1397791 h 4633870"/>
              <a:gd name="connsiteX305" fmla="*/ 4723445 w 5890037"/>
              <a:gd name="connsiteY305" fmla="*/ 1400415 h 4633870"/>
              <a:gd name="connsiteX306" fmla="*/ 4722847 w 5890037"/>
              <a:gd name="connsiteY306" fmla="*/ 1399655 h 4633870"/>
              <a:gd name="connsiteX307" fmla="*/ 4721154 w 5890037"/>
              <a:gd name="connsiteY307" fmla="*/ 1398779 h 4633870"/>
              <a:gd name="connsiteX308" fmla="*/ 4713294 w 5890037"/>
              <a:gd name="connsiteY308" fmla="*/ 1396653 h 4633870"/>
              <a:gd name="connsiteX309" fmla="*/ 1295884 w 5890037"/>
              <a:gd name="connsiteY309" fmla="*/ 1389371 h 4633870"/>
              <a:gd name="connsiteX310" fmla="*/ 1294178 w 5890037"/>
              <a:gd name="connsiteY310" fmla="*/ 1390164 h 4633870"/>
              <a:gd name="connsiteX311" fmla="*/ 1281962 w 5890037"/>
              <a:gd name="connsiteY311" fmla="*/ 1394643 h 4633870"/>
              <a:gd name="connsiteX312" fmla="*/ 1283833 w 5890037"/>
              <a:gd name="connsiteY312" fmla="*/ 1391404 h 4633870"/>
              <a:gd name="connsiteX313" fmla="*/ 1287026 w 5890037"/>
              <a:gd name="connsiteY313" fmla="*/ 1390012 h 4633870"/>
              <a:gd name="connsiteX314" fmla="*/ 1290826 w 5890037"/>
              <a:gd name="connsiteY314" fmla="*/ 1389773 h 4633870"/>
              <a:gd name="connsiteX315" fmla="*/ 4671463 w 5890037"/>
              <a:gd name="connsiteY315" fmla="*/ 1388751 h 4633870"/>
              <a:gd name="connsiteX316" fmla="*/ 4667641 w 5890037"/>
              <a:gd name="connsiteY316" fmla="*/ 1388792 h 4633870"/>
              <a:gd name="connsiteX317" fmla="*/ 4682040 w 5890037"/>
              <a:gd name="connsiteY317" fmla="*/ 1395690 h 4633870"/>
              <a:gd name="connsiteX318" fmla="*/ 4697899 w 5890037"/>
              <a:gd name="connsiteY318" fmla="*/ 1398335 h 4633870"/>
              <a:gd name="connsiteX319" fmla="*/ 4699667 w 5890037"/>
              <a:gd name="connsiteY319" fmla="*/ 1399497 h 4633870"/>
              <a:gd name="connsiteX320" fmla="*/ 4700344 w 5890037"/>
              <a:gd name="connsiteY320" fmla="*/ 1399318 h 4633870"/>
              <a:gd name="connsiteX321" fmla="*/ 4700346 w 5890037"/>
              <a:gd name="connsiteY321" fmla="*/ 1398498 h 4633870"/>
              <a:gd name="connsiteX322" fmla="*/ 4699906 w 5890037"/>
              <a:gd name="connsiteY322" fmla="*/ 1398274 h 4633870"/>
              <a:gd name="connsiteX323" fmla="*/ 4697899 w 5890037"/>
              <a:gd name="connsiteY323" fmla="*/ 1398335 h 4633870"/>
              <a:gd name="connsiteX324" fmla="*/ 4671463 w 5890037"/>
              <a:gd name="connsiteY324" fmla="*/ 1388751 h 4633870"/>
              <a:gd name="connsiteX325" fmla="*/ 4677941 w 5890037"/>
              <a:gd name="connsiteY325" fmla="*/ 1384821 h 4633870"/>
              <a:gd name="connsiteX326" fmla="*/ 4674433 w 5890037"/>
              <a:gd name="connsiteY326" fmla="*/ 1386336 h 4633870"/>
              <a:gd name="connsiteX327" fmla="*/ 4690757 w 5890037"/>
              <a:gd name="connsiteY327" fmla="*/ 1391574 h 4633870"/>
              <a:gd name="connsiteX328" fmla="*/ 4706450 w 5890037"/>
              <a:gd name="connsiteY328" fmla="*/ 1394353 h 4633870"/>
              <a:gd name="connsiteX329" fmla="*/ 4705305 w 5890037"/>
              <a:gd name="connsiteY329" fmla="*/ 1393530 h 4633870"/>
              <a:gd name="connsiteX330" fmla="*/ 4677941 w 5890037"/>
              <a:gd name="connsiteY330" fmla="*/ 1384821 h 4633870"/>
              <a:gd name="connsiteX331" fmla="*/ 1291907 w 5890037"/>
              <a:gd name="connsiteY331" fmla="*/ 1381872 h 4633870"/>
              <a:gd name="connsiteX332" fmla="*/ 1274454 w 5890037"/>
              <a:gd name="connsiteY332" fmla="*/ 1388170 h 4633870"/>
              <a:gd name="connsiteX333" fmla="*/ 1270034 w 5890037"/>
              <a:gd name="connsiteY333" fmla="*/ 1387939 h 4633870"/>
              <a:gd name="connsiteX334" fmla="*/ 1267906 w 5890037"/>
              <a:gd name="connsiteY334" fmla="*/ 1387013 h 4633870"/>
              <a:gd name="connsiteX335" fmla="*/ 1268858 w 5890037"/>
              <a:gd name="connsiteY335" fmla="*/ 1386215 h 4633870"/>
              <a:gd name="connsiteX336" fmla="*/ 1271154 w 5890037"/>
              <a:gd name="connsiteY336" fmla="*/ 1385390 h 4633870"/>
              <a:gd name="connsiteX337" fmla="*/ 1291533 w 5890037"/>
              <a:gd name="connsiteY337" fmla="*/ 1381917 h 4633870"/>
              <a:gd name="connsiteX338" fmla="*/ 1480168 w 5890037"/>
              <a:gd name="connsiteY338" fmla="*/ 1375310 h 4633870"/>
              <a:gd name="connsiteX339" fmla="*/ 1482040 w 5890037"/>
              <a:gd name="connsiteY339" fmla="*/ 1377221 h 4633870"/>
              <a:gd name="connsiteX340" fmla="*/ 1481380 w 5890037"/>
              <a:gd name="connsiteY340" fmla="*/ 1375996 h 4633870"/>
              <a:gd name="connsiteX341" fmla="*/ 1480168 w 5890037"/>
              <a:gd name="connsiteY341" fmla="*/ 1375310 h 4633870"/>
              <a:gd name="connsiteX342" fmla="*/ 1298083 w 5890037"/>
              <a:gd name="connsiteY342" fmla="*/ 1361796 h 4633870"/>
              <a:gd name="connsiteX343" fmla="*/ 1299321 w 5890037"/>
              <a:gd name="connsiteY343" fmla="*/ 1363172 h 4633870"/>
              <a:gd name="connsiteX344" fmla="*/ 1296942 w 5890037"/>
              <a:gd name="connsiteY344" fmla="*/ 1364354 h 4633870"/>
              <a:gd name="connsiteX345" fmla="*/ 1298083 w 5890037"/>
              <a:gd name="connsiteY345" fmla="*/ 1361796 h 4633870"/>
              <a:gd name="connsiteX346" fmla="*/ 1418189 w 5890037"/>
              <a:gd name="connsiteY346" fmla="*/ 1360792 h 4633870"/>
              <a:gd name="connsiteX347" fmla="*/ 1417528 w 5890037"/>
              <a:gd name="connsiteY347" fmla="*/ 1360876 h 4633870"/>
              <a:gd name="connsiteX348" fmla="*/ 1398278 w 5890037"/>
              <a:gd name="connsiteY348" fmla="*/ 1369319 h 4633870"/>
              <a:gd name="connsiteX349" fmla="*/ 1389373 w 5890037"/>
              <a:gd name="connsiteY349" fmla="*/ 1373726 h 4633870"/>
              <a:gd name="connsiteX350" fmla="*/ 1414854 w 5890037"/>
              <a:gd name="connsiteY350" fmla="*/ 1363828 h 4633870"/>
              <a:gd name="connsiteX351" fmla="*/ 1470628 w 5890037"/>
              <a:gd name="connsiteY351" fmla="*/ 1347195 h 4633870"/>
              <a:gd name="connsiteX352" fmla="*/ 1450226 w 5890037"/>
              <a:gd name="connsiteY352" fmla="*/ 1350765 h 4633870"/>
              <a:gd name="connsiteX353" fmla="*/ 1450182 w 5890037"/>
              <a:gd name="connsiteY353" fmla="*/ 1350776 h 4633870"/>
              <a:gd name="connsiteX354" fmla="*/ 1467960 w 5890037"/>
              <a:gd name="connsiteY354" fmla="*/ 1348107 h 4633870"/>
              <a:gd name="connsiteX355" fmla="*/ 1272275 w 5890037"/>
              <a:gd name="connsiteY355" fmla="*/ 1346709 h 4633870"/>
              <a:gd name="connsiteX356" fmla="*/ 1256710 w 5890037"/>
              <a:gd name="connsiteY356" fmla="*/ 1352132 h 4633870"/>
              <a:gd name="connsiteX357" fmla="*/ 1254536 w 5890037"/>
              <a:gd name="connsiteY357" fmla="*/ 1352201 h 4633870"/>
              <a:gd name="connsiteX358" fmla="*/ 1239637 w 5890037"/>
              <a:gd name="connsiteY358" fmla="*/ 1353238 h 4633870"/>
              <a:gd name="connsiteX359" fmla="*/ 1219704 w 5890037"/>
              <a:gd name="connsiteY359" fmla="*/ 1353950 h 4633870"/>
              <a:gd name="connsiteX360" fmla="*/ 1221021 w 5890037"/>
              <a:gd name="connsiteY360" fmla="*/ 1352816 h 4633870"/>
              <a:gd name="connsiteX361" fmla="*/ 1221762 w 5890037"/>
              <a:gd name="connsiteY361" fmla="*/ 1352393 h 4633870"/>
              <a:gd name="connsiteX362" fmla="*/ 1228754 w 5890037"/>
              <a:gd name="connsiteY362" fmla="*/ 1351297 h 4633870"/>
              <a:gd name="connsiteX363" fmla="*/ 1252486 w 5890037"/>
              <a:gd name="connsiteY363" fmla="*/ 1350043 h 4633870"/>
              <a:gd name="connsiteX364" fmla="*/ 1481111 w 5890037"/>
              <a:gd name="connsiteY364" fmla="*/ 1344594 h 4633870"/>
              <a:gd name="connsiteX365" fmla="*/ 1478941 w 5890037"/>
              <a:gd name="connsiteY365" fmla="*/ 1345122 h 4633870"/>
              <a:gd name="connsiteX366" fmla="*/ 1477042 w 5890037"/>
              <a:gd name="connsiteY366" fmla="*/ 1346386 h 4633870"/>
              <a:gd name="connsiteX367" fmla="*/ 1481635 w 5890037"/>
              <a:gd name="connsiteY367" fmla="*/ 1346783 h 4633870"/>
              <a:gd name="connsiteX368" fmla="*/ 1486034 w 5890037"/>
              <a:gd name="connsiteY368" fmla="*/ 1344777 h 4633870"/>
              <a:gd name="connsiteX369" fmla="*/ 1481111 w 5890037"/>
              <a:gd name="connsiteY369" fmla="*/ 1344594 h 4633870"/>
              <a:gd name="connsiteX370" fmla="*/ 1462186 w 5890037"/>
              <a:gd name="connsiteY370" fmla="*/ 1342648 h 4633870"/>
              <a:gd name="connsiteX371" fmla="*/ 1452448 w 5890037"/>
              <a:gd name="connsiteY371" fmla="*/ 1343421 h 4633870"/>
              <a:gd name="connsiteX372" fmla="*/ 1449795 w 5890037"/>
              <a:gd name="connsiteY372" fmla="*/ 1345486 h 4633870"/>
              <a:gd name="connsiteX373" fmla="*/ 1457905 w 5890037"/>
              <a:gd name="connsiteY373" fmla="*/ 1343527 h 4633870"/>
              <a:gd name="connsiteX374" fmla="*/ 3718503 w 5890037"/>
              <a:gd name="connsiteY374" fmla="*/ 1324121 h 4633870"/>
              <a:gd name="connsiteX375" fmla="*/ 3718473 w 5890037"/>
              <a:gd name="connsiteY375" fmla="*/ 1324535 h 4633870"/>
              <a:gd name="connsiteX376" fmla="*/ 3722234 w 5890037"/>
              <a:gd name="connsiteY376" fmla="*/ 1325349 h 4633870"/>
              <a:gd name="connsiteX377" fmla="*/ 1174392 w 5890037"/>
              <a:gd name="connsiteY377" fmla="*/ 1320876 h 4633870"/>
              <a:gd name="connsiteX378" fmla="*/ 1172052 w 5890037"/>
              <a:gd name="connsiteY378" fmla="*/ 1321961 h 4633870"/>
              <a:gd name="connsiteX379" fmla="*/ 1167036 w 5890037"/>
              <a:gd name="connsiteY379" fmla="*/ 1324743 h 4633870"/>
              <a:gd name="connsiteX380" fmla="*/ 1155150 w 5890037"/>
              <a:gd name="connsiteY380" fmla="*/ 1325511 h 4633870"/>
              <a:gd name="connsiteX381" fmla="*/ 1142680 w 5890037"/>
              <a:gd name="connsiteY381" fmla="*/ 1325795 h 4633870"/>
              <a:gd name="connsiteX382" fmla="*/ 1145925 w 5890037"/>
              <a:gd name="connsiteY382" fmla="*/ 1324225 h 4633870"/>
              <a:gd name="connsiteX383" fmla="*/ 1148753 w 5890037"/>
              <a:gd name="connsiteY383" fmla="*/ 1323096 h 4633870"/>
              <a:gd name="connsiteX384" fmla="*/ 4901029 w 5890037"/>
              <a:gd name="connsiteY384" fmla="*/ 1319886 h 4633870"/>
              <a:gd name="connsiteX385" fmla="*/ 4904451 w 5890037"/>
              <a:gd name="connsiteY385" fmla="*/ 1321623 h 4633870"/>
              <a:gd name="connsiteX386" fmla="*/ 4906136 w 5890037"/>
              <a:gd name="connsiteY386" fmla="*/ 1322219 h 4633870"/>
              <a:gd name="connsiteX387" fmla="*/ 4917703 w 5890037"/>
              <a:gd name="connsiteY387" fmla="*/ 1324862 h 4633870"/>
              <a:gd name="connsiteX388" fmla="*/ 4928090 w 5890037"/>
              <a:gd name="connsiteY388" fmla="*/ 1327204 h 4633870"/>
              <a:gd name="connsiteX389" fmla="*/ 4925980 w 5890037"/>
              <a:gd name="connsiteY389" fmla="*/ 1326160 h 4633870"/>
              <a:gd name="connsiteX390" fmla="*/ 4921953 w 5890037"/>
              <a:gd name="connsiteY390" fmla="*/ 1325577 h 4633870"/>
              <a:gd name="connsiteX391" fmla="*/ 4910274 w 5890037"/>
              <a:gd name="connsiteY391" fmla="*/ 1322621 h 4633870"/>
              <a:gd name="connsiteX392" fmla="*/ 5040170 w 5890037"/>
              <a:gd name="connsiteY392" fmla="*/ 1312450 h 4633870"/>
              <a:gd name="connsiteX393" fmla="*/ 5041190 w 5890037"/>
              <a:gd name="connsiteY393" fmla="*/ 1312635 h 4633870"/>
              <a:gd name="connsiteX394" fmla="*/ 5044594 w 5890037"/>
              <a:gd name="connsiteY394" fmla="*/ 1314554 h 4633870"/>
              <a:gd name="connsiteX395" fmla="*/ 1248298 w 5890037"/>
              <a:gd name="connsiteY395" fmla="*/ 1310561 h 4633870"/>
              <a:gd name="connsiteX396" fmla="*/ 1233452 w 5890037"/>
              <a:gd name="connsiteY396" fmla="*/ 1315584 h 4633870"/>
              <a:gd name="connsiteX397" fmla="*/ 1222702 w 5890037"/>
              <a:gd name="connsiteY397" fmla="*/ 1320197 h 4633870"/>
              <a:gd name="connsiteX398" fmla="*/ 1192029 w 5890037"/>
              <a:gd name="connsiteY398" fmla="*/ 1323127 h 4633870"/>
              <a:gd name="connsiteX399" fmla="*/ 1187313 w 5890037"/>
              <a:gd name="connsiteY399" fmla="*/ 1323431 h 4633870"/>
              <a:gd name="connsiteX400" fmla="*/ 1190050 w 5890037"/>
              <a:gd name="connsiteY400" fmla="*/ 1322188 h 4633870"/>
              <a:gd name="connsiteX401" fmla="*/ 1197311 w 5890037"/>
              <a:gd name="connsiteY401" fmla="*/ 1318728 h 4633870"/>
              <a:gd name="connsiteX402" fmla="*/ 1197018 w 5890037"/>
              <a:gd name="connsiteY402" fmla="*/ 1318515 h 4633870"/>
              <a:gd name="connsiteX403" fmla="*/ 1211873 w 5890037"/>
              <a:gd name="connsiteY403" fmla="*/ 1316889 h 4633870"/>
              <a:gd name="connsiteX404" fmla="*/ 1241767 w 5890037"/>
              <a:gd name="connsiteY404" fmla="*/ 1311004 h 4633870"/>
              <a:gd name="connsiteX405" fmla="*/ 1285076 w 5890037"/>
              <a:gd name="connsiteY405" fmla="*/ 1298928 h 4633870"/>
              <a:gd name="connsiteX406" fmla="*/ 1264114 w 5890037"/>
              <a:gd name="connsiteY406" fmla="*/ 1305540 h 4633870"/>
              <a:gd name="connsiteX407" fmla="*/ 1263099 w 5890037"/>
              <a:gd name="connsiteY407" fmla="*/ 1305393 h 4633870"/>
              <a:gd name="connsiteX408" fmla="*/ 1261384 w 5890037"/>
              <a:gd name="connsiteY408" fmla="*/ 1304447 h 4633870"/>
              <a:gd name="connsiteX409" fmla="*/ 1282730 w 5890037"/>
              <a:gd name="connsiteY409" fmla="*/ 1299190 h 4633870"/>
              <a:gd name="connsiteX410" fmla="*/ 4058703 w 5890037"/>
              <a:gd name="connsiteY410" fmla="*/ 1298574 h 4633870"/>
              <a:gd name="connsiteX411" fmla="*/ 4056593 w 5890037"/>
              <a:gd name="connsiteY411" fmla="*/ 1300562 h 4633870"/>
              <a:gd name="connsiteX412" fmla="*/ 4063010 w 5890037"/>
              <a:gd name="connsiteY412" fmla="*/ 1301969 h 4633870"/>
              <a:gd name="connsiteX413" fmla="*/ 4064600 w 5890037"/>
              <a:gd name="connsiteY413" fmla="*/ 1298905 h 4633870"/>
              <a:gd name="connsiteX414" fmla="*/ 4867051 w 5890037"/>
              <a:gd name="connsiteY414" fmla="*/ 1297205 h 4633870"/>
              <a:gd name="connsiteX415" fmla="*/ 4866471 w 5890037"/>
              <a:gd name="connsiteY415" fmla="*/ 1297633 h 4633870"/>
              <a:gd name="connsiteX416" fmla="*/ 4866496 w 5890037"/>
              <a:gd name="connsiteY416" fmla="*/ 1297615 h 4633870"/>
              <a:gd name="connsiteX417" fmla="*/ 1443120 w 5890037"/>
              <a:gd name="connsiteY417" fmla="*/ 1294558 h 4633870"/>
              <a:gd name="connsiteX418" fmla="*/ 1434202 w 5890037"/>
              <a:gd name="connsiteY418" fmla="*/ 1295742 h 4633870"/>
              <a:gd name="connsiteX419" fmla="*/ 1383118 w 5890037"/>
              <a:gd name="connsiteY419" fmla="*/ 1309621 h 4633870"/>
              <a:gd name="connsiteX420" fmla="*/ 1379407 w 5890037"/>
              <a:gd name="connsiteY420" fmla="*/ 1310708 h 4633870"/>
              <a:gd name="connsiteX421" fmla="*/ 1388795 w 5890037"/>
              <a:gd name="connsiteY421" fmla="*/ 1309533 h 4633870"/>
              <a:gd name="connsiteX422" fmla="*/ 1442251 w 5890037"/>
              <a:gd name="connsiteY422" fmla="*/ 1296701 h 4633870"/>
              <a:gd name="connsiteX423" fmla="*/ 4951991 w 5890037"/>
              <a:gd name="connsiteY423" fmla="*/ 1294111 h 4633870"/>
              <a:gd name="connsiteX424" fmla="*/ 4955028 w 5890037"/>
              <a:gd name="connsiteY424" fmla="*/ 1294931 h 4633870"/>
              <a:gd name="connsiteX425" fmla="*/ 4957012 w 5890037"/>
              <a:gd name="connsiteY425" fmla="*/ 1296873 h 4633870"/>
              <a:gd name="connsiteX426" fmla="*/ 4952070 w 5890037"/>
              <a:gd name="connsiteY426" fmla="*/ 1295178 h 4633870"/>
              <a:gd name="connsiteX427" fmla="*/ 4951991 w 5890037"/>
              <a:gd name="connsiteY427" fmla="*/ 1294111 h 4633870"/>
              <a:gd name="connsiteX428" fmla="*/ 1326573 w 5890037"/>
              <a:gd name="connsiteY428" fmla="*/ 1291841 h 4633870"/>
              <a:gd name="connsiteX429" fmla="*/ 1324941 w 5890037"/>
              <a:gd name="connsiteY429" fmla="*/ 1292071 h 4633870"/>
              <a:gd name="connsiteX430" fmla="*/ 1323304 w 5890037"/>
              <a:gd name="connsiteY430" fmla="*/ 1292857 h 4633870"/>
              <a:gd name="connsiteX431" fmla="*/ 1324470 w 5890037"/>
              <a:gd name="connsiteY431" fmla="*/ 1293902 h 4633870"/>
              <a:gd name="connsiteX432" fmla="*/ 1326805 w 5890037"/>
              <a:gd name="connsiteY432" fmla="*/ 1293342 h 4633870"/>
              <a:gd name="connsiteX433" fmla="*/ 1326573 w 5890037"/>
              <a:gd name="connsiteY433" fmla="*/ 1291841 h 4633870"/>
              <a:gd name="connsiteX434" fmla="*/ 4027155 w 5890037"/>
              <a:gd name="connsiteY434" fmla="*/ 1291378 h 4633870"/>
              <a:gd name="connsiteX435" fmla="*/ 4039135 w 5890037"/>
              <a:gd name="connsiteY435" fmla="*/ 1297488 h 4633870"/>
              <a:gd name="connsiteX436" fmla="*/ 4061768 w 5890037"/>
              <a:gd name="connsiteY436" fmla="*/ 1305119 h 4633870"/>
              <a:gd name="connsiteX437" fmla="*/ 4062478 w 5890037"/>
              <a:gd name="connsiteY437" fmla="*/ 1303236 h 4633870"/>
              <a:gd name="connsiteX438" fmla="*/ 4047151 w 5890037"/>
              <a:gd name="connsiteY438" fmla="*/ 1298066 h 4633870"/>
              <a:gd name="connsiteX439" fmla="*/ 4027155 w 5890037"/>
              <a:gd name="connsiteY439" fmla="*/ 1291378 h 4633870"/>
              <a:gd name="connsiteX440" fmla="*/ 1299231 w 5890037"/>
              <a:gd name="connsiteY440" fmla="*/ 1284054 h 4633870"/>
              <a:gd name="connsiteX441" fmla="*/ 1300149 w 5890037"/>
              <a:gd name="connsiteY441" fmla="*/ 1284928 h 4633870"/>
              <a:gd name="connsiteX442" fmla="*/ 1300218 w 5890037"/>
              <a:gd name="connsiteY442" fmla="*/ 1284994 h 4633870"/>
              <a:gd name="connsiteX443" fmla="*/ 1300700 w 5890037"/>
              <a:gd name="connsiteY443" fmla="*/ 1285454 h 4633870"/>
              <a:gd name="connsiteX444" fmla="*/ 1300677 w 5890037"/>
              <a:gd name="connsiteY444" fmla="*/ 1285431 h 4633870"/>
              <a:gd name="connsiteX445" fmla="*/ 1300218 w 5890037"/>
              <a:gd name="connsiteY445" fmla="*/ 1284994 h 4633870"/>
              <a:gd name="connsiteX446" fmla="*/ 5010062 w 5890037"/>
              <a:gd name="connsiteY446" fmla="*/ 1283130 h 4633870"/>
              <a:gd name="connsiteX447" fmla="*/ 5011794 w 5890037"/>
              <a:gd name="connsiteY447" fmla="*/ 1285007 h 4633870"/>
              <a:gd name="connsiteX448" fmla="*/ 5008678 w 5890037"/>
              <a:gd name="connsiteY448" fmla="*/ 1283199 h 4633870"/>
              <a:gd name="connsiteX449" fmla="*/ 5010062 w 5890037"/>
              <a:gd name="connsiteY449" fmla="*/ 1283130 h 4633870"/>
              <a:gd name="connsiteX450" fmla="*/ 5006946 w 5890037"/>
              <a:gd name="connsiteY450" fmla="*/ 1281322 h 4633870"/>
              <a:gd name="connsiteX451" fmla="*/ 5008678 w 5890037"/>
              <a:gd name="connsiteY451" fmla="*/ 1283199 h 4633870"/>
              <a:gd name="connsiteX452" fmla="*/ 5005563 w 5890037"/>
              <a:gd name="connsiteY452" fmla="*/ 1281390 h 4633870"/>
              <a:gd name="connsiteX453" fmla="*/ 5006946 w 5890037"/>
              <a:gd name="connsiteY453" fmla="*/ 1281322 h 4633870"/>
              <a:gd name="connsiteX454" fmla="*/ 4996946 w 5890037"/>
              <a:gd name="connsiteY454" fmla="*/ 1277199 h 4633870"/>
              <a:gd name="connsiteX455" fmla="*/ 5001142 w 5890037"/>
              <a:gd name="connsiteY455" fmla="*/ 1278272 h 4633870"/>
              <a:gd name="connsiteX456" fmla="*/ 5005563 w 5890037"/>
              <a:gd name="connsiteY456" fmla="*/ 1281390 h 4633870"/>
              <a:gd name="connsiteX457" fmla="*/ 4996946 w 5890037"/>
              <a:gd name="connsiteY457" fmla="*/ 1277199 h 4633870"/>
              <a:gd name="connsiteX458" fmla="*/ 3965182 w 5890037"/>
              <a:gd name="connsiteY458" fmla="*/ 1273867 h 4633870"/>
              <a:gd name="connsiteX459" fmla="*/ 3981943 w 5890037"/>
              <a:gd name="connsiteY459" fmla="*/ 1279876 h 4633870"/>
              <a:gd name="connsiteX460" fmla="*/ 3987071 w 5890037"/>
              <a:gd name="connsiteY460" fmla="*/ 1281060 h 4633870"/>
              <a:gd name="connsiteX461" fmla="*/ 3996469 w 5890037"/>
              <a:gd name="connsiteY461" fmla="*/ 1282154 h 4633870"/>
              <a:gd name="connsiteX462" fmla="*/ 3992750 w 5890037"/>
              <a:gd name="connsiteY462" fmla="*/ 1281100 h 4633870"/>
              <a:gd name="connsiteX463" fmla="*/ 5043319 w 5890037"/>
              <a:gd name="connsiteY463" fmla="*/ 1272023 h 4633870"/>
              <a:gd name="connsiteX464" fmla="*/ 5069392 w 5890037"/>
              <a:gd name="connsiteY464" fmla="*/ 1277284 h 4633870"/>
              <a:gd name="connsiteX465" fmla="*/ 5072165 w 5890037"/>
              <a:gd name="connsiteY465" fmla="*/ 1278772 h 4633870"/>
              <a:gd name="connsiteX466" fmla="*/ 5075315 w 5890037"/>
              <a:gd name="connsiteY466" fmla="*/ 1280762 h 4633870"/>
              <a:gd name="connsiteX467" fmla="*/ 5062541 w 5890037"/>
              <a:gd name="connsiteY467" fmla="*/ 1279019 h 4633870"/>
              <a:gd name="connsiteX468" fmla="*/ 5050423 w 5890037"/>
              <a:gd name="connsiteY468" fmla="*/ 1276849 h 4633870"/>
              <a:gd name="connsiteX469" fmla="*/ 5045596 w 5890037"/>
              <a:gd name="connsiteY469" fmla="*/ 1273409 h 4633870"/>
              <a:gd name="connsiteX470" fmla="*/ 4925960 w 5890037"/>
              <a:gd name="connsiteY470" fmla="*/ 1271162 h 4633870"/>
              <a:gd name="connsiteX471" fmla="*/ 4928762 w 5890037"/>
              <a:gd name="connsiteY471" fmla="*/ 1271826 h 4633870"/>
              <a:gd name="connsiteX472" fmla="*/ 4931410 w 5890037"/>
              <a:gd name="connsiteY472" fmla="*/ 1273815 h 4633870"/>
              <a:gd name="connsiteX473" fmla="*/ 4925960 w 5890037"/>
              <a:gd name="connsiteY473" fmla="*/ 1271162 h 4633870"/>
              <a:gd name="connsiteX474" fmla="*/ 1184197 w 5890037"/>
              <a:gd name="connsiteY474" fmla="*/ 1267644 h 4633870"/>
              <a:gd name="connsiteX475" fmla="*/ 1191769 w 5890037"/>
              <a:gd name="connsiteY475" fmla="*/ 1268366 h 4633870"/>
              <a:gd name="connsiteX476" fmla="*/ 1184123 w 5890037"/>
              <a:gd name="connsiteY476" fmla="*/ 1269748 h 4633870"/>
              <a:gd name="connsiteX477" fmla="*/ 1182083 w 5890037"/>
              <a:gd name="connsiteY477" fmla="*/ 1268470 h 4633870"/>
              <a:gd name="connsiteX478" fmla="*/ 1184197 w 5890037"/>
              <a:gd name="connsiteY478" fmla="*/ 1267644 h 4633870"/>
              <a:gd name="connsiteX479" fmla="*/ 4968618 w 5890037"/>
              <a:gd name="connsiteY479" fmla="*/ 1252837 h 4633870"/>
              <a:gd name="connsiteX480" fmla="*/ 4975275 w 5890037"/>
              <a:gd name="connsiteY480" fmla="*/ 1254051 h 4633870"/>
              <a:gd name="connsiteX481" fmla="*/ 5005290 w 5890037"/>
              <a:gd name="connsiteY481" fmla="*/ 1263570 h 4633870"/>
              <a:gd name="connsiteX482" fmla="*/ 5020357 w 5890037"/>
              <a:gd name="connsiteY482" fmla="*/ 1266967 h 4633870"/>
              <a:gd name="connsiteX483" fmla="*/ 5020032 w 5890037"/>
              <a:gd name="connsiteY483" fmla="*/ 1267152 h 4633870"/>
              <a:gd name="connsiteX484" fmla="*/ 5027086 w 5890037"/>
              <a:gd name="connsiteY484" fmla="*/ 1271549 h 4633870"/>
              <a:gd name="connsiteX485" fmla="*/ 5029751 w 5890037"/>
              <a:gd name="connsiteY485" fmla="*/ 1273145 h 4633870"/>
              <a:gd name="connsiteX486" fmla="*/ 5024945 w 5890037"/>
              <a:gd name="connsiteY486" fmla="*/ 1272283 h 4633870"/>
              <a:gd name="connsiteX487" fmla="*/ 4993784 w 5890037"/>
              <a:gd name="connsiteY487" fmla="*/ 1265709 h 4633870"/>
              <a:gd name="connsiteX488" fmla="*/ 4983281 w 5890037"/>
              <a:gd name="connsiteY488" fmla="*/ 1259720 h 4633870"/>
              <a:gd name="connsiteX489" fmla="*/ 4866656 w 5890037"/>
              <a:gd name="connsiteY489" fmla="*/ 1251204 h 4633870"/>
              <a:gd name="connsiteX490" fmla="*/ 4873919 w 5890037"/>
              <a:gd name="connsiteY490" fmla="*/ 1254605 h 4633870"/>
              <a:gd name="connsiteX491" fmla="*/ 4873737 w 5890037"/>
              <a:gd name="connsiteY491" fmla="*/ 1254500 h 4633870"/>
              <a:gd name="connsiteX492" fmla="*/ 4867816 w 5890037"/>
              <a:gd name="connsiteY492" fmla="*/ 1251559 h 4633870"/>
              <a:gd name="connsiteX493" fmla="*/ 4934633 w 5890037"/>
              <a:gd name="connsiteY493" fmla="*/ 1247499 h 4633870"/>
              <a:gd name="connsiteX494" fmla="*/ 4934581 w 5890037"/>
              <a:gd name="connsiteY494" fmla="*/ 1248383 h 4633870"/>
              <a:gd name="connsiteX495" fmla="*/ 4936609 w 5890037"/>
              <a:gd name="connsiteY495" fmla="*/ 1250036 h 4633870"/>
              <a:gd name="connsiteX496" fmla="*/ 4937242 w 5890037"/>
              <a:gd name="connsiteY496" fmla="*/ 1250349 h 4633870"/>
              <a:gd name="connsiteX497" fmla="*/ 4939059 w 5890037"/>
              <a:gd name="connsiteY497" fmla="*/ 1250855 h 4633870"/>
              <a:gd name="connsiteX498" fmla="*/ 4940349 w 5890037"/>
              <a:gd name="connsiteY498" fmla="*/ 1249407 h 4633870"/>
              <a:gd name="connsiteX499" fmla="*/ 4934633 w 5890037"/>
              <a:gd name="connsiteY499" fmla="*/ 1247499 h 4633870"/>
              <a:gd name="connsiteX500" fmla="*/ 4932200 w 5890037"/>
              <a:gd name="connsiteY500" fmla="*/ 1236614 h 4633870"/>
              <a:gd name="connsiteX501" fmla="*/ 4934579 w 5890037"/>
              <a:gd name="connsiteY501" fmla="*/ 1237156 h 4633870"/>
              <a:gd name="connsiteX502" fmla="*/ 4955890 w 5890037"/>
              <a:gd name="connsiteY502" fmla="*/ 1245037 h 4633870"/>
              <a:gd name="connsiteX503" fmla="*/ 4954018 w 5890037"/>
              <a:gd name="connsiteY503" fmla="*/ 1245808 h 4633870"/>
              <a:gd name="connsiteX504" fmla="*/ 4952959 w 5890037"/>
              <a:gd name="connsiteY504" fmla="*/ 1245842 h 4633870"/>
              <a:gd name="connsiteX505" fmla="*/ 4889834 w 5890037"/>
              <a:gd name="connsiteY505" fmla="*/ 1225019 h 4633870"/>
              <a:gd name="connsiteX506" fmla="*/ 4889995 w 5890037"/>
              <a:gd name="connsiteY506" fmla="*/ 1226025 h 4633870"/>
              <a:gd name="connsiteX507" fmla="*/ 4892328 w 5890037"/>
              <a:gd name="connsiteY507" fmla="*/ 1226871 h 4633870"/>
              <a:gd name="connsiteX508" fmla="*/ 4892899 w 5890037"/>
              <a:gd name="connsiteY508" fmla="*/ 1226852 h 4633870"/>
              <a:gd name="connsiteX509" fmla="*/ 4892743 w 5890037"/>
              <a:gd name="connsiteY509" fmla="*/ 1226563 h 4633870"/>
              <a:gd name="connsiteX510" fmla="*/ 988333 w 5890037"/>
              <a:gd name="connsiteY510" fmla="*/ 1221894 h 4633870"/>
              <a:gd name="connsiteX511" fmla="*/ 988292 w 5890037"/>
              <a:gd name="connsiteY511" fmla="*/ 1222259 h 4633870"/>
              <a:gd name="connsiteX512" fmla="*/ 987113 w 5890037"/>
              <a:gd name="connsiteY512" fmla="*/ 1222261 h 4633870"/>
              <a:gd name="connsiteX513" fmla="*/ 4919394 w 5890037"/>
              <a:gd name="connsiteY513" fmla="*/ 1219692 h 4633870"/>
              <a:gd name="connsiteX514" fmla="*/ 4918348 w 5890037"/>
              <a:gd name="connsiteY514" fmla="*/ 1220484 h 4633870"/>
              <a:gd name="connsiteX515" fmla="*/ 4917907 w 5890037"/>
              <a:gd name="connsiteY515" fmla="*/ 1220819 h 4633870"/>
              <a:gd name="connsiteX516" fmla="*/ 4917747 w 5890037"/>
              <a:gd name="connsiteY516" fmla="*/ 1220939 h 4633870"/>
              <a:gd name="connsiteX517" fmla="*/ 4917721 w 5890037"/>
              <a:gd name="connsiteY517" fmla="*/ 1220959 h 4633870"/>
              <a:gd name="connsiteX518" fmla="*/ 4917907 w 5890037"/>
              <a:gd name="connsiteY518" fmla="*/ 1220819 h 4633870"/>
              <a:gd name="connsiteX519" fmla="*/ 5031577 w 5890037"/>
              <a:gd name="connsiteY519" fmla="*/ 1216076 h 4633870"/>
              <a:gd name="connsiteX520" fmla="*/ 5039438 w 5890037"/>
              <a:gd name="connsiteY520" fmla="*/ 1216215 h 4633870"/>
              <a:gd name="connsiteX521" fmla="*/ 5041513 w 5890037"/>
              <a:gd name="connsiteY521" fmla="*/ 1217310 h 4633870"/>
              <a:gd name="connsiteX522" fmla="*/ 5039270 w 5890037"/>
              <a:gd name="connsiteY522" fmla="*/ 1218383 h 4633870"/>
              <a:gd name="connsiteX523" fmla="*/ 5031577 w 5890037"/>
              <a:gd name="connsiteY523" fmla="*/ 1216076 h 4633870"/>
              <a:gd name="connsiteX524" fmla="*/ 1242198 w 5890037"/>
              <a:gd name="connsiteY524" fmla="*/ 1211333 h 4633870"/>
              <a:gd name="connsiteX525" fmla="*/ 1234871 w 5890037"/>
              <a:gd name="connsiteY525" fmla="*/ 1212588 h 4633870"/>
              <a:gd name="connsiteX526" fmla="*/ 1233952 w 5890037"/>
              <a:gd name="connsiteY526" fmla="*/ 1212837 h 4633870"/>
              <a:gd name="connsiteX527" fmla="*/ 1233921 w 5890037"/>
              <a:gd name="connsiteY527" fmla="*/ 1212961 h 4633870"/>
              <a:gd name="connsiteX528" fmla="*/ 1237529 w 5890037"/>
              <a:gd name="connsiteY528" fmla="*/ 1212401 h 4633870"/>
              <a:gd name="connsiteX529" fmla="*/ 1155516 w 5890037"/>
              <a:gd name="connsiteY529" fmla="*/ 1210920 h 4633870"/>
              <a:gd name="connsiteX530" fmla="*/ 1156478 w 5890037"/>
              <a:gd name="connsiteY530" fmla="*/ 1210966 h 4633870"/>
              <a:gd name="connsiteX531" fmla="*/ 1157697 w 5890037"/>
              <a:gd name="connsiteY531" fmla="*/ 1211108 h 4633870"/>
              <a:gd name="connsiteX532" fmla="*/ 1153488 w 5890037"/>
              <a:gd name="connsiteY532" fmla="*/ 1211405 h 4633870"/>
              <a:gd name="connsiteX533" fmla="*/ 1251568 w 5890037"/>
              <a:gd name="connsiteY533" fmla="*/ 1209775 h 4633870"/>
              <a:gd name="connsiteX534" fmla="*/ 1250891 w 5890037"/>
              <a:gd name="connsiteY534" fmla="*/ 1209864 h 4633870"/>
              <a:gd name="connsiteX535" fmla="*/ 1250778 w 5890037"/>
              <a:gd name="connsiteY535" fmla="*/ 1210019 h 4633870"/>
              <a:gd name="connsiteX536" fmla="*/ 1235485 w 5890037"/>
              <a:gd name="connsiteY536" fmla="*/ 1214022 h 4633870"/>
              <a:gd name="connsiteX537" fmla="*/ 1233598 w 5890037"/>
              <a:gd name="connsiteY537" fmla="*/ 1214267 h 4633870"/>
              <a:gd name="connsiteX538" fmla="*/ 1233328 w 5890037"/>
              <a:gd name="connsiteY538" fmla="*/ 1215352 h 4633870"/>
              <a:gd name="connsiteX539" fmla="*/ 1235346 w 5890037"/>
              <a:gd name="connsiteY539" fmla="*/ 1215131 h 4633870"/>
              <a:gd name="connsiteX540" fmla="*/ 1250741 w 5890037"/>
              <a:gd name="connsiteY540" fmla="*/ 1210171 h 4633870"/>
              <a:gd name="connsiteX541" fmla="*/ 1250778 w 5890037"/>
              <a:gd name="connsiteY541" fmla="*/ 1210019 h 4633870"/>
              <a:gd name="connsiteX542" fmla="*/ 1269960 w 5890037"/>
              <a:gd name="connsiteY542" fmla="*/ 1208007 h 4633870"/>
              <a:gd name="connsiteX543" fmla="*/ 1262037 w 5890037"/>
              <a:gd name="connsiteY543" fmla="*/ 1208553 h 4633870"/>
              <a:gd name="connsiteX544" fmla="*/ 1257588 w 5890037"/>
              <a:gd name="connsiteY544" fmla="*/ 1210203 h 4633870"/>
              <a:gd name="connsiteX545" fmla="*/ 1255883 w 5890037"/>
              <a:gd name="connsiteY545" fmla="*/ 1210483 h 4633870"/>
              <a:gd name="connsiteX546" fmla="*/ 1253699 w 5890037"/>
              <a:gd name="connsiteY546" fmla="*/ 1212421 h 4633870"/>
              <a:gd name="connsiteX547" fmla="*/ 1253611 w 5890037"/>
              <a:gd name="connsiteY547" fmla="*/ 1213568 h 4633870"/>
              <a:gd name="connsiteX548" fmla="*/ 1258290 w 5890037"/>
              <a:gd name="connsiteY548" fmla="*/ 1213206 h 4633870"/>
              <a:gd name="connsiteX549" fmla="*/ 1273971 w 5890037"/>
              <a:gd name="connsiteY549" fmla="*/ 1209468 h 4633870"/>
              <a:gd name="connsiteX550" fmla="*/ 1269960 w 5890037"/>
              <a:gd name="connsiteY550" fmla="*/ 1208007 h 4633870"/>
              <a:gd name="connsiteX551" fmla="*/ 4864072 w 5890037"/>
              <a:gd name="connsiteY551" fmla="*/ 1204598 h 4633870"/>
              <a:gd name="connsiteX552" fmla="*/ 4862495 w 5890037"/>
              <a:gd name="connsiteY552" fmla="*/ 1204851 h 4633870"/>
              <a:gd name="connsiteX553" fmla="*/ 4862074 w 5890037"/>
              <a:gd name="connsiteY553" fmla="*/ 1205956 h 4633870"/>
              <a:gd name="connsiteX554" fmla="*/ 4862433 w 5890037"/>
              <a:gd name="connsiteY554" fmla="*/ 1206085 h 4633870"/>
              <a:gd name="connsiteX555" fmla="*/ 4863623 w 5890037"/>
              <a:gd name="connsiteY555" fmla="*/ 1205478 h 4633870"/>
              <a:gd name="connsiteX556" fmla="*/ 4864072 w 5890037"/>
              <a:gd name="connsiteY556" fmla="*/ 1204598 h 4633870"/>
              <a:gd name="connsiteX557" fmla="*/ 4852766 w 5890037"/>
              <a:gd name="connsiteY557" fmla="*/ 1199981 h 4633870"/>
              <a:gd name="connsiteX558" fmla="*/ 4853681 w 5890037"/>
              <a:gd name="connsiteY558" fmla="*/ 1200250 h 4633870"/>
              <a:gd name="connsiteX559" fmla="*/ 4853180 w 5890037"/>
              <a:gd name="connsiteY559" fmla="*/ 1199988 h 4633870"/>
              <a:gd name="connsiteX560" fmla="*/ 974398 w 5890037"/>
              <a:gd name="connsiteY560" fmla="*/ 1196094 h 4633870"/>
              <a:gd name="connsiteX561" fmla="*/ 976584 w 5890037"/>
              <a:gd name="connsiteY561" fmla="*/ 1196336 h 4633870"/>
              <a:gd name="connsiteX562" fmla="*/ 973600 w 5890037"/>
              <a:gd name="connsiteY562" fmla="*/ 1198138 h 4633870"/>
              <a:gd name="connsiteX563" fmla="*/ 974133 w 5890037"/>
              <a:gd name="connsiteY563" fmla="*/ 1196416 h 4633870"/>
              <a:gd name="connsiteX564" fmla="*/ 974595 w 5890037"/>
              <a:gd name="connsiteY564" fmla="*/ 1196234 h 4633870"/>
              <a:gd name="connsiteX565" fmla="*/ 977855 w 5890037"/>
              <a:gd name="connsiteY565" fmla="*/ 1194717 h 4633870"/>
              <a:gd name="connsiteX566" fmla="*/ 977345 w 5890037"/>
              <a:gd name="connsiteY566" fmla="*/ 1196116 h 4633870"/>
              <a:gd name="connsiteX567" fmla="*/ 976584 w 5890037"/>
              <a:gd name="connsiteY567" fmla="*/ 1196336 h 4633870"/>
              <a:gd name="connsiteX568" fmla="*/ 977093 w 5890037"/>
              <a:gd name="connsiteY568" fmla="*/ 1194937 h 4633870"/>
              <a:gd name="connsiteX569" fmla="*/ 977855 w 5890037"/>
              <a:gd name="connsiteY569" fmla="*/ 1194717 h 4633870"/>
              <a:gd name="connsiteX570" fmla="*/ 4818083 w 5890037"/>
              <a:gd name="connsiteY570" fmla="*/ 1191332 h 4633870"/>
              <a:gd name="connsiteX571" fmla="*/ 4819708 w 5890037"/>
              <a:gd name="connsiteY571" fmla="*/ 1192695 h 4633870"/>
              <a:gd name="connsiteX572" fmla="*/ 4822334 w 5890037"/>
              <a:gd name="connsiteY572" fmla="*/ 1193013 h 4633870"/>
              <a:gd name="connsiteX573" fmla="*/ 4820452 w 5890037"/>
              <a:gd name="connsiteY573" fmla="*/ 1191961 h 4633870"/>
              <a:gd name="connsiteX574" fmla="*/ 4811057 w 5890037"/>
              <a:gd name="connsiteY574" fmla="*/ 1191179 h 4633870"/>
              <a:gd name="connsiteX575" fmla="*/ 4810749 w 5890037"/>
              <a:gd name="connsiteY575" fmla="*/ 1191283 h 4633870"/>
              <a:gd name="connsiteX576" fmla="*/ 4811515 w 5890037"/>
              <a:gd name="connsiteY576" fmla="*/ 1191483 h 4633870"/>
              <a:gd name="connsiteX577" fmla="*/ 4818508 w 5890037"/>
              <a:gd name="connsiteY577" fmla="*/ 1184647 h 4633870"/>
              <a:gd name="connsiteX578" fmla="*/ 4825862 w 5890037"/>
              <a:gd name="connsiteY578" fmla="*/ 1190516 h 4633870"/>
              <a:gd name="connsiteX579" fmla="*/ 4829487 w 5890037"/>
              <a:gd name="connsiteY579" fmla="*/ 1191404 h 4633870"/>
              <a:gd name="connsiteX580" fmla="*/ 4833572 w 5890037"/>
              <a:gd name="connsiteY580" fmla="*/ 1192378 h 4633870"/>
              <a:gd name="connsiteX581" fmla="*/ 4844676 w 5890037"/>
              <a:gd name="connsiteY581" fmla="*/ 1197603 h 4633870"/>
              <a:gd name="connsiteX582" fmla="*/ 4852104 w 5890037"/>
              <a:gd name="connsiteY582" fmla="*/ 1199786 h 4633870"/>
              <a:gd name="connsiteX583" fmla="*/ 4850953 w 5890037"/>
              <a:gd name="connsiteY583" fmla="*/ 1198862 h 4633870"/>
              <a:gd name="connsiteX584" fmla="*/ 4850742 w 5890037"/>
              <a:gd name="connsiteY584" fmla="*/ 1198718 h 4633870"/>
              <a:gd name="connsiteX585" fmla="*/ 4837624 w 5890037"/>
              <a:gd name="connsiteY585" fmla="*/ 1191881 h 4633870"/>
              <a:gd name="connsiteX586" fmla="*/ 4818836 w 5890037"/>
              <a:gd name="connsiteY586" fmla="*/ 1184707 h 4633870"/>
              <a:gd name="connsiteX587" fmla="*/ 4813895 w 5890037"/>
              <a:gd name="connsiteY587" fmla="*/ 1184470 h 4633870"/>
              <a:gd name="connsiteX588" fmla="*/ 4813739 w 5890037"/>
              <a:gd name="connsiteY588" fmla="*/ 1184509 h 4633870"/>
              <a:gd name="connsiteX589" fmla="*/ 4816502 w 5890037"/>
              <a:gd name="connsiteY589" fmla="*/ 1187458 h 4633870"/>
              <a:gd name="connsiteX590" fmla="*/ 4819998 w 5890037"/>
              <a:gd name="connsiteY590" fmla="*/ 1188741 h 4633870"/>
              <a:gd name="connsiteX591" fmla="*/ 966771 w 5890037"/>
              <a:gd name="connsiteY591" fmla="*/ 1183520 h 4633870"/>
              <a:gd name="connsiteX592" fmla="*/ 965182 w 5890037"/>
              <a:gd name="connsiteY592" fmla="*/ 1184528 h 4633870"/>
              <a:gd name="connsiteX593" fmla="*/ 953652 w 5890037"/>
              <a:gd name="connsiteY593" fmla="*/ 1190554 h 4633870"/>
              <a:gd name="connsiteX594" fmla="*/ 955086 w 5890037"/>
              <a:gd name="connsiteY594" fmla="*/ 1187100 h 4633870"/>
              <a:gd name="connsiteX595" fmla="*/ 958072 w 5890037"/>
              <a:gd name="connsiteY595" fmla="*/ 1185305 h 4633870"/>
              <a:gd name="connsiteX596" fmla="*/ 961808 w 5890037"/>
              <a:gd name="connsiteY596" fmla="*/ 1184575 h 4633870"/>
              <a:gd name="connsiteX597" fmla="*/ 4806229 w 5890037"/>
              <a:gd name="connsiteY597" fmla="*/ 1181406 h 4633870"/>
              <a:gd name="connsiteX598" fmla="*/ 4807822 w 5890037"/>
              <a:gd name="connsiteY598" fmla="*/ 1182741 h 4633870"/>
              <a:gd name="connsiteX599" fmla="*/ 4811676 w 5890037"/>
              <a:gd name="connsiteY599" fmla="*/ 1183285 h 4633870"/>
              <a:gd name="connsiteX600" fmla="*/ 4811773 w 5890037"/>
              <a:gd name="connsiteY600" fmla="*/ 1183228 h 4633870"/>
              <a:gd name="connsiteX601" fmla="*/ 4788859 w 5890037"/>
              <a:gd name="connsiteY601" fmla="*/ 1180716 h 4633870"/>
              <a:gd name="connsiteX602" fmla="*/ 4787735 w 5890037"/>
              <a:gd name="connsiteY602" fmla="*/ 1180750 h 4633870"/>
              <a:gd name="connsiteX603" fmla="*/ 4789227 w 5890037"/>
              <a:gd name="connsiteY603" fmla="*/ 1181779 h 4633870"/>
              <a:gd name="connsiteX604" fmla="*/ 4789297 w 5890037"/>
              <a:gd name="connsiteY604" fmla="*/ 1181761 h 4633870"/>
              <a:gd name="connsiteX605" fmla="*/ 4789298 w 5890037"/>
              <a:gd name="connsiteY605" fmla="*/ 1180942 h 4633870"/>
              <a:gd name="connsiteX606" fmla="*/ 4788859 w 5890037"/>
              <a:gd name="connsiteY606" fmla="*/ 1180716 h 4633870"/>
              <a:gd name="connsiteX607" fmla="*/ 4806215 w 5890037"/>
              <a:gd name="connsiteY607" fmla="*/ 1179925 h 4633870"/>
              <a:gd name="connsiteX608" fmla="*/ 4809755 w 5890037"/>
              <a:gd name="connsiteY608" fmla="*/ 1181560 h 4633870"/>
              <a:gd name="connsiteX609" fmla="*/ 4808531 w 5890037"/>
              <a:gd name="connsiteY609" fmla="*/ 1180690 h 4633870"/>
              <a:gd name="connsiteX610" fmla="*/ 4806342 w 5890037"/>
              <a:gd name="connsiteY610" fmla="*/ 1179952 h 4633870"/>
              <a:gd name="connsiteX611" fmla="*/ 961855 w 5890037"/>
              <a:gd name="connsiteY611" fmla="*/ 1176601 h 4633870"/>
              <a:gd name="connsiteX612" fmla="*/ 945367 w 5890037"/>
              <a:gd name="connsiteY612" fmla="*/ 1185110 h 4633870"/>
              <a:gd name="connsiteX613" fmla="*/ 940955 w 5890037"/>
              <a:gd name="connsiteY613" fmla="*/ 1185455 h 4633870"/>
              <a:gd name="connsiteX614" fmla="*/ 938723 w 5890037"/>
              <a:gd name="connsiteY614" fmla="*/ 1184813 h 4633870"/>
              <a:gd name="connsiteX615" fmla="*/ 939563 w 5890037"/>
              <a:gd name="connsiteY615" fmla="*/ 1183898 h 4633870"/>
              <a:gd name="connsiteX616" fmla="*/ 941735 w 5890037"/>
              <a:gd name="connsiteY616" fmla="*/ 1182782 h 4633870"/>
              <a:gd name="connsiteX617" fmla="*/ 961490 w 5890037"/>
              <a:gd name="connsiteY617" fmla="*/ 1176694 h 4633870"/>
              <a:gd name="connsiteX618" fmla="*/ 4772731 w 5890037"/>
              <a:gd name="connsiteY618" fmla="*/ 1169700 h 4633870"/>
              <a:gd name="connsiteX619" fmla="*/ 4771884 w 5890037"/>
              <a:gd name="connsiteY619" fmla="*/ 1169829 h 4633870"/>
              <a:gd name="connsiteX620" fmla="*/ 4776817 w 5890037"/>
              <a:gd name="connsiteY620" fmla="*/ 1173227 h 4633870"/>
              <a:gd name="connsiteX621" fmla="*/ 4779709 w 5890037"/>
              <a:gd name="connsiteY621" fmla="*/ 1174016 h 4633870"/>
              <a:gd name="connsiteX622" fmla="*/ 4785497 w 5890037"/>
              <a:gd name="connsiteY622" fmla="*/ 1175552 h 4633870"/>
              <a:gd name="connsiteX623" fmla="*/ 4788708 w 5890037"/>
              <a:gd name="connsiteY623" fmla="*/ 1176309 h 4633870"/>
              <a:gd name="connsiteX624" fmla="*/ 4783068 w 5890037"/>
              <a:gd name="connsiteY624" fmla="*/ 1172625 h 4633870"/>
              <a:gd name="connsiteX625" fmla="*/ 4776699 w 5890037"/>
              <a:gd name="connsiteY625" fmla="*/ 1170019 h 4633870"/>
              <a:gd name="connsiteX626" fmla="*/ 1244140 w 5890037"/>
              <a:gd name="connsiteY626" fmla="*/ 1163537 h 4633870"/>
              <a:gd name="connsiteX627" fmla="*/ 1234955 w 5890037"/>
              <a:gd name="connsiteY627" fmla="*/ 1165160 h 4633870"/>
              <a:gd name="connsiteX628" fmla="*/ 1223405 w 5890037"/>
              <a:gd name="connsiteY628" fmla="*/ 1166730 h 4633870"/>
              <a:gd name="connsiteX629" fmla="*/ 1219469 w 5890037"/>
              <a:gd name="connsiteY629" fmla="*/ 1166854 h 4633870"/>
              <a:gd name="connsiteX630" fmla="*/ 1217327 w 5890037"/>
              <a:gd name="connsiteY630" fmla="*/ 1167626 h 4633870"/>
              <a:gd name="connsiteX631" fmla="*/ 1227568 w 5890037"/>
              <a:gd name="connsiteY631" fmla="*/ 1166505 h 4633870"/>
              <a:gd name="connsiteX632" fmla="*/ 1239890 w 5890037"/>
              <a:gd name="connsiteY632" fmla="*/ 1165121 h 4633870"/>
              <a:gd name="connsiteX633" fmla="*/ 5074495 w 5890037"/>
              <a:gd name="connsiteY633" fmla="*/ 1161232 h 4633870"/>
              <a:gd name="connsiteX634" fmla="*/ 5075489 w 5890037"/>
              <a:gd name="connsiteY634" fmla="*/ 1161295 h 4633870"/>
              <a:gd name="connsiteX635" fmla="*/ 5077515 w 5890037"/>
              <a:gd name="connsiteY635" fmla="*/ 1162030 h 4633870"/>
              <a:gd name="connsiteX636" fmla="*/ 5073227 w 5890037"/>
              <a:gd name="connsiteY636" fmla="*/ 1161235 h 4633870"/>
              <a:gd name="connsiteX637" fmla="*/ 5074495 w 5890037"/>
              <a:gd name="connsiteY637" fmla="*/ 1161232 h 4633870"/>
              <a:gd name="connsiteX638" fmla="*/ 1268025 w 5890037"/>
              <a:gd name="connsiteY638" fmla="*/ 1160703 h 4633870"/>
              <a:gd name="connsiteX639" fmla="*/ 1262382 w 5890037"/>
              <a:gd name="connsiteY639" fmla="*/ 1160749 h 4633870"/>
              <a:gd name="connsiteX640" fmla="*/ 1254411 w 5890037"/>
              <a:gd name="connsiteY640" fmla="*/ 1163224 h 4633870"/>
              <a:gd name="connsiteX641" fmla="*/ 1254985 w 5890037"/>
              <a:gd name="connsiteY641" fmla="*/ 1163264 h 4633870"/>
              <a:gd name="connsiteX642" fmla="*/ 1264314 w 5890037"/>
              <a:gd name="connsiteY642" fmla="*/ 1163477 h 4633870"/>
              <a:gd name="connsiteX643" fmla="*/ 1270927 w 5890037"/>
              <a:gd name="connsiteY643" fmla="*/ 1161570 h 4633870"/>
              <a:gd name="connsiteX644" fmla="*/ 1268025 w 5890037"/>
              <a:gd name="connsiteY644" fmla="*/ 1160703 h 4633870"/>
              <a:gd name="connsiteX645" fmla="*/ 965373 w 5890037"/>
              <a:gd name="connsiteY645" fmla="*/ 1155893 h 4633870"/>
              <a:gd name="connsiteX646" fmla="*/ 966780 w 5890037"/>
              <a:gd name="connsiteY646" fmla="*/ 1157097 h 4633870"/>
              <a:gd name="connsiteX647" fmla="*/ 964575 w 5890037"/>
              <a:gd name="connsiteY647" fmla="*/ 1158577 h 4633870"/>
              <a:gd name="connsiteX648" fmla="*/ 965373 w 5890037"/>
              <a:gd name="connsiteY648" fmla="*/ 1155893 h 4633870"/>
              <a:gd name="connsiteX649" fmla="*/ 5166820 w 5890037"/>
              <a:gd name="connsiteY649" fmla="*/ 1147338 h 4633870"/>
              <a:gd name="connsiteX650" fmla="*/ 5168032 w 5890037"/>
              <a:gd name="connsiteY650" fmla="*/ 1147733 h 4633870"/>
              <a:gd name="connsiteX651" fmla="*/ 5166854 w 5890037"/>
              <a:gd name="connsiteY651" fmla="*/ 1147706 h 4633870"/>
              <a:gd name="connsiteX652" fmla="*/ 1149653 w 5890037"/>
              <a:gd name="connsiteY652" fmla="*/ 1147145 h 4633870"/>
              <a:gd name="connsiteX653" fmla="*/ 1149578 w 5890037"/>
              <a:gd name="connsiteY653" fmla="*/ 1147161 h 4633870"/>
              <a:gd name="connsiteX654" fmla="*/ 1149778 w 5890037"/>
              <a:gd name="connsiteY654" fmla="*/ 1147318 h 4633870"/>
              <a:gd name="connsiteX655" fmla="*/ 1279276 w 5890037"/>
              <a:gd name="connsiteY655" fmla="*/ 1145430 h 4633870"/>
              <a:gd name="connsiteX656" fmla="*/ 1279765 w 5890037"/>
              <a:gd name="connsiteY656" fmla="*/ 1145883 h 4633870"/>
              <a:gd name="connsiteX657" fmla="*/ 1279788 w 5890037"/>
              <a:gd name="connsiteY657" fmla="*/ 1145903 h 4633870"/>
              <a:gd name="connsiteX658" fmla="*/ 937825 w 5890037"/>
              <a:gd name="connsiteY658" fmla="*/ 1144282 h 4633870"/>
              <a:gd name="connsiteX659" fmla="*/ 923097 w 5890037"/>
              <a:gd name="connsiteY659" fmla="*/ 1151679 h 4633870"/>
              <a:gd name="connsiteX660" fmla="*/ 920949 w 5890037"/>
              <a:gd name="connsiteY660" fmla="*/ 1152030 h 4633870"/>
              <a:gd name="connsiteX661" fmla="*/ 906313 w 5890037"/>
              <a:gd name="connsiteY661" fmla="*/ 1154991 h 4633870"/>
              <a:gd name="connsiteX662" fmla="*/ 886640 w 5890037"/>
              <a:gd name="connsiteY662" fmla="*/ 1158283 h 4633870"/>
              <a:gd name="connsiteX663" fmla="*/ 887798 w 5890037"/>
              <a:gd name="connsiteY663" fmla="*/ 1156988 h 4633870"/>
              <a:gd name="connsiteX664" fmla="*/ 888478 w 5890037"/>
              <a:gd name="connsiteY664" fmla="*/ 1156473 h 4633870"/>
              <a:gd name="connsiteX665" fmla="*/ 895269 w 5890037"/>
              <a:gd name="connsiteY665" fmla="*/ 1154479 h 4633870"/>
              <a:gd name="connsiteX666" fmla="*/ 918638 w 5890037"/>
              <a:gd name="connsiteY666" fmla="*/ 1150156 h 4633870"/>
              <a:gd name="connsiteX667" fmla="*/ 1222290 w 5890037"/>
              <a:gd name="connsiteY667" fmla="*/ 1139510 h 4633870"/>
              <a:gd name="connsiteX668" fmla="*/ 1221944 w 5890037"/>
              <a:gd name="connsiteY668" fmla="*/ 1139551 h 4633870"/>
              <a:gd name="connsiteX669" fmla="*/ 1200469 w 5890037"/>
              <a:gd name="connsiteY669" fmla="*/ 1148265 h 4633870"/>
              <a:gd name="connsiteX670" fmla="*/ 1213271 w 5890037"/>
              <a:gd name="connsiteY670" fmla="*/ 1147175 h 4633870"/>
              <a:gd name="connsiteX671" fmla="*/ 1228535 w 5890037"/>
              <a:gd name="connsiteY671" fmla="*/ 1146101 h 4633870"/>
              <a:gd name="connsiteX672" fmla="*/ 1227061 w 5890037"/>
              <a:gd name="connsiteY672" fmla="*/ 1143312 h 4633870"/>
              <a:gd name="connsiteX673" fmla="*/ 1216477 w 5890037"/>
              <a:gd name="connsiteY673" fmla="*/ 1145738 h 4633870"/>
              <a:gd name="connsiteX674" fmla="*/ 1225700 w 5890037"/>
              <a:gd name="connsiteY674" fmla="*/ 1142384 h 4633870"/>
              <a:gd name="connsiteX675" fmla="*/ 1217168 w 5890037"/>
              <a:gd name="connsiteY675" fmla="*/ 1142052 h 4633870"/>
              <a:gd name="connsiteX676" fmla="*/ 1224087 w 5890037"/>
              <a:gd name="connsiteY676" fmla="*/ 1139684 h 4633870"/>
              <a:gd name="connsiteX677" fmla="*/ 837419 w 5890037"/>
              <a:gd name="connsiteY677" fmla="*/ 1131369 h 4633870"/>
              <a:gd name="connsiteX678" fmla="*/ 835239 w 5890037"/>
              <a:gd name="connsiteY678" fmla="*/ 1132748 h 4633870"/>
              <a:gd name="connsiteX679" fmla="*/ 830627 w 5890037"/>
              <a:gd name="connsiteY679" fmla="*/ 1136158 h 4633870"/>
              <a:gd name="connsiteX680" fmla="*/ 818942 w 5890037"/>
              <a:gd name="connsiteY680" fmla="*/ 1138462 h 4633870"/>
              <a:gd name="connsiteX681" fmla="*/ 806613 w 5890037"/>
              <a:gd name="connsiteY681" fmla="*/ 1140362 h 4633870"/>
              <a:gd name="connsiteX682" fmla="*/ 809627 w 5890037"/>
              <a:gd name="connsiteY682" fmla="*/ 1138384 h 4633870"/>
              <a:gd name="connsiteX683" fmla="*/ 812284 w 5890037"/>
              <a:gd name="connsiteY683" fmla="*/ 1136897 h 4633870"/>
              <a:gd name="connsiteX684" fmla="*/ 1249883 w 5890037"/>
              <a:gd name="connsiteY684" fmla="*/ 1130849 h 4633870"/>
              <a:gd name="connsiteX685" fmla="*/ 1242748 w 5890037"/>
              <a:gd name="connsiteY685" fmla="*/ 1131108 h 4633870"/>
              <a:gd name="connsiteX686" fmla="*/ 1228916 w 5890037"/>
              <a:gd name="connsiteY686" fmla="*/ 1136721 h 4633870"/>
              <a:gd name="connsiteX687" fmla="*/ 1230515 w 5890037"/>
              <a:gd name="connsiteY687" fmla="*/ 1136636 h 4633870"/>
              <a:gd name="connsiteX688" fmla="*/ 1233313 w 5890037"/>
              <a:gd name="connsiteY688" fmla="*/ 1136528 h 4633870"/>
              <a:gd name="connsiteX689" fmla="*/ 1236687 w 5890037"/>
              <a:gd name="connsiteY689" fmla="*/ 1135375 h 4633870"/>
              <a:gd name="connsiteX690" fmla="*/ 5181335 w 5890037"/>
              <a:gd name="connsiteY690" fmla="*/ 1121861 h 4633870"/>
              <a:gd name="connsiteX691" fmla="*/ 5181134 w 5890037"/>
              <a:gd name="connsiteY691" fmla="*/ 1121996 h 4633870"/>
              <a:gd name="connsiteX692" fmla="*/ 5181593 w 5890037"/>
              <a:gd name="connsiteY692" fmla="*/ 1122188 h 4633870"/>
              <a:gd name="connsiteX693" fmla="*/ 5182086 w 5890037"/>
              <a:gd name="connsiteY693" fmla="*/ 1123923 h 4633870"/>
              <a:gd name="connsiteX694" fmla="*/ 5179143 w 5890037"/>
              <a:gd name="connsiteY694" fmla="*/ 1122053 h 4633870"/>
              <a:gd name="connsiteX695" fmla="*/ 5177910 w 5890037"/>
              <a:gd name="connsiteY695" fmla="*/ 1120406 h 4633870"/>
              <a:gd name="connsiteX696" fmla="*/ 5178666 w 5890037"/>
              <a:gd name="connsiteY696" fmla="*/ 1120643 h 4633870"/>
              <a:gd name="connsiteX697" fmla="*/ 5179143 w 5890037"/>
              <a:gd name="connsiteY697" fmla="*/ 1122053 h 4633870"/>
              <a:gd name="connsiteX698" fmla="*/ 5177910 w 5890037"/>
              <a:gd name="connsiteY698" fmla="*/ 1120406 h 4633870"/>
              <a:gd name="connsiteX699" fmla="*/ 1134565 w 5890037"/>
              <a:gd name="connsiteY699" fmla="*/ 1119027 h 4633870"/>
              <a:gd name="connsiteX700" fmla="*/ 1096489 w 5890037"/>
              <a:gd name="connsiteY700" fmla="*/ 1132545 h 4633870"/>
              <a:gd name="connsiteX701" fmla="*/ 1093665 w 5890037"/>
              <a:gd name="connsiteY701" fmla="*/ 1133932 h 4633870"/>
              <a:gd name="connsiteX702" fmla="*/ 1094624 w 5890037"/>
              <a:gd name="connsiteY702" fmla="*/ 1135374 h 4633870"/>
              <a:gd name="connsiteX703" fmla="*/ 1102551 w 5890037"/>
              <a:gd name="connsiteY703" fmla="*/ 1133157 h 4633870"/>
              <a:gd name="connsiteX704" fmla="*/ 1134565 w 5890037"/>
              <a:gd name="connsiteY704" fmla="*/ 1119027 h 4633870"/>
              <a:gd name="connsiteX705" fmla="*/ 1222078 w 5890037"/>
              <a:gd name="connsiteY705" fmla="*/ 1114683 h 4633870"/>
              <a:gd name="connsiteX706" fmla="*/ 1214456 w 5890037"/>
              <a:gd name="connsiteY706" fmla="*/ 1117529 h 4633870"/>
              <a:gd name="connsiteX707" fmla="*/ 1220250 w 5890037"/>
              <a:gd name="connsiteY707" fmla="*/ 1115759 h 4633870"/>
              <a:gd name="connsiteX708" fmla="*/ 1149527 w 5890037"/>
              <a:gd name="connsiteY708" fmla="*/ 1114630 h 4633870"/>
              <a:gd name="connsiteX709" fmla="*/ 1149215 w 5890037"/>
              <a:gd name="connsiteY709" fmla="*/ 1114659 h 4633870"/>
              <a:gd name="connsiteX710" fmla="*/ 1147832 w 5890037"/>
              <a:gd name="connsiteY710" fmla="*/ 1115148 h 4633870"/>
              <a:gd name="connsiteX711" fmla="*/ 1148623 w 5890037"/>
              <a:gd name="connsiteY711" fmla="*/ 1114714 h 4633870"/>
              <a:gd name="connsiteX712" fmla="*/ 1144622 w 5890037"/>
              <a:gd name="connsiteY712" fmla="*/ 1115087 h 4633870"/>
              <a:gd name="connsiteX713" fmla="*/ 1142539 w 5890037"/>
              <a:gd name="connsiteY713" fmla="*/ 1115892 h 4633870"/>
              <a:gd name="connsiteX714" fmla="*/ 1140820 w 5890037"/>
              <a:gd name="connsiteY714" fmla="*/ 1117392 h 4633870"/>
              <a:gd name="connsiteX715" fmla="*/ 1142157 w 5890037"/>
              <a:gd name="connsiteY715" fmla="*/ 1117332 h 4633870"/>
              <a:gd name="connsiteX716" fmla="*/ 1143316 w 5890037"/>
              <a:gd name="connsiteY716" fmla="*/ 1116332 h 4633870"/>
              <a:gd name="connsiteX717" fmla="*/ 1144639 w 5890037"/>
              <a:gd name="connsiteY717" fmla="*/ 1116547 h 4633870"/>
              <a:gd name="connsiteX718" fmla="*/ 1144115 w 5890037"/>
              <a:gd name="connsiteY718" fmla="*/ 1117247 h 4633870"/>
              <a:gd name="connsiteX719" fmla="*/ 1145426 w 5890037"/>
              <a:gd name="connsiteY719" fmla="*/ 1117190 h 4633870"/>
              <a:gd name="connsiteX720" fmla="*/ 1146166 w 5890037"/>
              <a:gd name="connsiteY720" fmla="*/ 1116727 h 4633870"/>
              <a:gd name="connsiteX721" fmla="*/ 1144639 w 5890037"/>
              <a:gd name="connsiteY721" fmla="*/ 1116547 h 4633870"/>
              <a:gd name="connsiteX722" fmla="*/ 1146509 w 5890037"/>
              <a:gd name="connsiteY722" fmla="*/ 1114932 h 4633870"/>
              <a:gd name="connsiteX723" fmla="*/ 1147832 w 5890037"/>
              <a:gd name="connsiteY723" fmla="*/ 1115148 h 4633870"/>
              <a:gd name="connsiteX724" fmla="*/ 1147070 w 5890037"/>
              <a:gd name="connsiteY724" fmla="*/ 1116164 h 4633870"/>
              <a:gd name="connsiteX725" fmla="*/ 909361 w 5890037"/>
              <a:gd name="connsiteY725" fmla="*/ 1111553 h 4633870"/>
              <a:gd name="connsiteX726" fmla="*/ 895293 w 5890037"/>
              <a:gd name="connsiteY726" fmla="*/ 1118458 h 4633870"/>
              <a:gd name="connsiteX727" fmla="*/ 885232 w 5890037"/>
              <a:gd name="connsiteY727" fmla="*/ 1124428 h 4633870"/>
              <a:gd name="connsiteX728" fmla="*/ 855198 w 5890037"/>
              <a:gd name="connsiteY728" fmla="*/ 1131313 h 4633870"/>
              <a:gd name="connsiteX729" fmla="*/ 850563 w 5890037"/>
              <a:gd name="connsiteY729" fmla="*/ 1132226 h 4633870"/>
              <a:gd name="connsiteX730" fmla="*/ 853114 w 5890037"/>
              <a:gd name="connsiteY730" fmla="*/ 1130639 h 4633870"/>
              <a:gd name="connsiteX731" fmla="*/ 859865 w 5890037"/>
              <a:gd name="connsiteY731" fmla="*/ 1126265 h 4633870"/>
              <a:gd name="connsiteX732" fmla="*/ 859547 w 5890037"/>
              <a:gd name="connsiteY732" fmla="*/ 1126092 h 4633870"/>
              <a:gd name="connsiteX733" fmla="*/ 874065 w 5890037"/>
              <a:gd name="connsiteY733" fmla="*/ 1122552 h 4633870"/>
              <a:gd name="connsiteX734" fmla="*/ 902943 w 5890037"/>
              <a:gd name="connsiteY734" fmla="*/ 1112838 h 4633870"/>
              <a:gd name="connsiteX735" fmla="*/ 1230946 w 5890037"/>
              <a:gd name="connsiteY735" fmla="*/ 1111371 h 4633870"/>
              <a:gd name="connsiteX736" fmla="*/ 1223245 w 5890037"/>
              <a:gd name="connsiteY736" fmla="*/ 1114247 h 4633870"/>
              <a:gd name="connsiteX737" fmla="*/ 1225475 w 5890037"/>
              <a:gd name="connsiteY737" fmla="*/ 1113978 h 4633870"/>
              <a:gd name="connsiteX738" fmla="*/ 1221699 w 5890037"/>
              <a:gd name="connsiteY738" fmla="*/ 1115317 h 4633870"/>
              <a:gd name="connsiteX739" fmla="*/ 1228588 w 5890037"/>
              <a:gd name="connsiteY739" fmla="*/ 1113211 h 4633870"/>
              <a:gd name="connsiteX740" fmla="*/ 1225475 w 5890037"/>
              <a:gd name="connsiteY740" fmla="*/ 1113978 h 4633870"/>
              <a:gd name="connsiteX741" fmla="*/ 5189243 w 5890037"/>
              <a:gd name="connsiteY741" fmla="*/ 1109463 h 4633870"/>
              <a:gd name="connsiteX742" fmla="*/ 5194182 w 5890037"/>
              <a:gd name="connsiteY742" fmla="*/ 1110630 h 4633870"/>
              <a:gd name="connsiteX743" fmla="*/ 5197901 w 5890037"/>
              <a:gd name="connsiteY743" fmla="*/ 1111444 h 4633870"/>
              <a:gd name="connsiteX744" fmla="*/ 5200846 w 5890037"/>
              <a:gd name="connsiteY744" fmla="*/ 1113306 h 4633870"/>
              <a:gd name="connsiteX745" fmla="*/ 5204139 w 5890037"/>
              <a:gd name="connsiteY745" fmla="*/ 1116144 h 4633870"/>
              <a:gd name="connsiteX746" fmla="*/ 5202200 w 5890037"/>
              <a:gd name="connsiteY746" fmla="*/ 1116792 h 4633870"/>
              <a:gd name="connsiteX747" fmla="*/ 5190810 w 5890037"/>
              <a:gd name="connsiteY747" fmla="*/ 1110506 h 4633870"/>
              <a:gd name="connsiteX748" fmla="*/ 1198635 w 5890037"/>
              <a:gd name="connsiteY748" fmla="*/ 1106218 h 4633870"/>
              <a:gd name="connsiteX749" fmla="*/ 1196237 w 5890037"/>
              <a:gd name="connsiteY749" fmla="*/ 1106921 h 4633870"/>
              <a:gd name="connsiteX750" fmla="*/ 1197550 w 5890037"/>
              <a:gd name="connsiteY750" fmla="*/ 1107054 h 4633870"/>
              <a:gd name="connsiteX751" fmla="*/ 5194315 w 5890037"/>
              <a:gd name="connsiteY751" fmla="*/ 1102656 h 4633870"/>
              <a:gd name="connsiteX752" fmla="*/ 5194678 w 5890037"/>
              <a:gd name="connsiteY752" fmla="*/ 1102758 h 4633870"/>
              <a:gd name="connsiteX753" fmla="*/ 5214292 w 5890037"/>
              <a:gd name="connsiteY753" fmla="*/ 1109292 h 4633870"/>
              <a:gd name="connsiteX754" fmla="*/ 5216437 w 5890037"/>
              <a:gd name="connsiteY754" fmla="*/ 1110457 h 4633870"/>
              <a:gd name="connsiteX755" fmla="*/ 5217255 w 5890037"/>
              <a:gd name="connsiteY755" fmla="*/ 1111390 h 4633870"/>
              <a:gd name="connsiteX756" fmla="*/ 5215009 w 5890037"/>
              <a:gd name="connsiteY756" fmla="*/ 1111981 h 4633870"/>
              <a:gd name="connsiteX757" fmla="*/ 5210607 w 5890037"/>
              <a:gd name="connsiteY757" fmla="*/ 1111536 h 4633870"/>
              <a:gd name="connsiteX758" fmla="*/ 944320 w 5890037"/>
              <a:gd name="connsiteY758" fmla="*/ 1095245 h 4633870"/>
              <a:gd name="connsiteX759" fmla="*/ 924392 w 5890037"/>
              <a:gd name="connsiteY759" fmla="*/ 1104521 h 4633870"/>
              <a:gd name="connsiteX760" fmla="*/ 923367 w 5890037"/>
              <a:gd name="connsiteY760" fmla="*/ 1104506 h 4633870"/>
              <a:gd name="connsiteX761" fmla="*/ 921543 w 5890037"/>
              <a:gd name="connsiteY761" fmla="*/ 1103792 h 4633870"/>
              <a:gd name="connsiteX762" fmla="*/ 942027 w 5890037"/>
              <a:gd name="connsiteY762" fmla="*/ 1095809 h 4633870"/>
              <a:gd name="connsiteX763" fmla="*/ 5028716 w 5890037"/>
              <a:gd name="connsiteY763" fmla="*/ 1084413 h 4633870"/>
              <a:gd name="connsiteX764" fmla="*/ 5029228 w 5890037"/>
              <a:gd name="connsiteY764" fmla="*/ 1086333 h 4633870"/>
              <a:gd name="connsiteX765" fmla="*/ 5035750 w 5890037"/>
              <a:gd name="connsiteY765" fmla="*/ 1091552 h 4633870"/>
              <a:gd name="connsiteX766" fmla="*/ 5037327 w 5890037"/>
              <a:gd name="connsiteY766" fmla="*/ 1091868 h 4633870"/>
              <a:gd name="connsiteX767" fmla="*/ 5044483 w 5890037"/>
              <a:gd name="connsiteY767" fmla="*/ 1095451 h 4633870"/>
              <a:gd name="connsiteX768" fmla="*/ 5042090 w 5890037"/>
              <a:gd name="connsiteY768" fmla="*/ 1093663 h 4633870"/>
              <a:gd name="connsiteX769" fmla="*/ 5028716 w 5890037"/>
              <a:gd name="connsiteY769" fmla="*/ 1084413 h 4633870"/>
              <a:gd name="connsiteX770" fmla="*/ 984545 w 5890037"/>
              <a:gd name="connsiteY770" fmla="*/ 1082833 h 4633870"/>
              <a:gd name="connsiteX771" fmla="*/ 982958 w 5890037"/>
              <a:gd name="connsiteY771" fmla="*/ 1083273 h 4633870"/>
              <a:gd name="connsiteX772" fmla="*/ 981435 w 5890037"/>
              <a:gd name="connsiteY772" fmla="*/ 1084264 h 4633870"/>
              <a:gd name="connsiteX773" fmla="*/ 982728 w 5890037"/>
              <a:gd name="connsiteY773" fmla="*/ 1085149 h 4633870"/>
              <a:gd name="connsiteX774" fmla="*/ 984972 w 5890037"/>
              <a:gd name="connsiteY774" fmla="*/ 1084291 h 4633870"/>
              <a:gd name="connsiteX775" fmla="*/ 984545 w 5890037"/>
              <a:gd name="connsiteY775" fmla="*/ 1082833 h 4633870"/>
              <a:gd name="connsiteX776" fmla="*/ 4971112 w 5890037"/>
              <a:gd name="connsiteY776" fmla="*/ 1082556 h 4633870"/>
              <a:gd name="connsiteX777" fmla="*/ 4978707 w 5890037"/>
              <a:gd name="connsiteY777" fmla="*/ 1085497 h 4633870"/>
              <a:gd name="connsiteX778" fmla="*/ 4970244 w 5890037"/>
              <a:gd name="connsiteY778" fmla="*/ 1082664 h 4633870"/>
              <a:gd name="connsiteX779" fmla="*/ 5191267 w 5890037"/>
              <a:gd name="connsiteY779" fmla="*/ 1081875 h 4633870"/>
              <a:gd name="connsiteX780" fmla="*/ 5192004 w 5890037"/>
              <a:gd name="connsiteY780" fmla="*/ 1084576 h 4633870"/>
              <a:gd name="connsiteX781" fmla="*/ 5189833 w 5890037"/>
              <a:gd name="connsiteY781" fmla="*/ 1083046 h 4633870"/>
              <a:gd name="connsiteX782" fmla="*/ 5191267 w 5890037"/>
              <a:gd name="connsiteY782" fmla="*/ 1081875 h 4633870"/>
              <a:gd name="connsiteX783" fmla="*/ 669395 w 5890037"/>
              <a:gd name="connsiteY783" fmla="*/ 1080299 h 4633870"/>
              <a:gd name="connsiteX784" fmla="*/ 669306 w 5890037"/>
              <a:gd name="connsiteY784" fmla="*/ 1080656 h 4633870"/>
              <a:gd name="connsiteX785" fmla="*/ 668138 w 5890037"/>
              <a:gd name="connsiteY785" fmla="*/ 1080504 h 4633870"/>
              <a:gd name="connsiteX786" fmla="*/ 956425 w 5890037"/>
              <a:gd name="connsiteY786" fmla="*/ 1078659 h 4633870"/>
              <a:gd name="connsiteX787" fmla="*/ 957448 w 5890037"/>
              <a:gd name="connsiteY787" fmla="*/ 1079407 h 4633870"/>
              <a:gd name="connsiteX788" fmla="*/ 957525 w 5890037"/>
              <a:gd name="connsiteY788" fmla="*/ 1079463 h 4633870"/>
              <a:gd name="connsiteX789" fmla="*/ 958063 w 5890037"/>
              <a:gd name="connsiteY789" fmla="*/ 1079856 h 4633870"/>
              <a:gd name="connsiteX790" fmla="*/ 958038 w 5890037"/>
              <a:gd name="connsiteY790" fmla="*/ 1079837 h 4633870"/>
              <a:gd name="connsiteX791" fmla="*/ 957525 w 5890037"/>
              <a:gd name="connsiteY791" fmla="*/ 1079463 h 4633870"/>
              <a:gd name="connsiteX792" fmla="*/ 5093683 w 5890037"/>
              <a:gd name="connsiteY792" fmla="*/ 1077307 h 4633870"/>
              <a:gd name="connsiteX793" fmla="*/ 5093785 w 5890037"/>
              <a:gd name="connsiteY793" fmla="*/ 1077648 h 4633870"/>
              <a:gd name="connsiteX794" fmla="*/ 5096568 w 5890037"/>
              <a:gd name="connsiteY794" fmla="*/ 1079246 h 4633870"/>
              <a:gd name="connsiteX795" fmla="*/ 5099839 w 5890037"/>
              <a:gd name="connsiteY795" fmla="*/ 1080352 h 4633870"/>
              <a:gd name="connsiteX796" fmla="*/ 5098220 w 5890037"/>
              <a:gd name="connsiteY796" fmla="*/ 1079047 h 4633870"/>
              <a:gd name="connsiteX797" fmla="*/ 5096817 w 5890037"/>
              <a:gd name="connsiteY797" fmla="*/ 1078327 h 4633870"/>
              <a:gd name="connsiteX798" fmla="*/ 5093683 w 5890037"/>
              <a:gd name="connsiteY798" fmla="*/ 1077307 h 4633870"/>
              <a:gd name="connsiteX799" fmla="*/ 847836 w 5890037"/>
              <a:gd name="connsiteY799" fmla="*/ 1077048 h 4633870"/>
              <a:gd name="connsiteX800" fmla="*/ 840434 w 5890037"/>
              <a:gd name="connsiteY800" fmla="*/ 1079410 h 4633870"/>
              <a:gd name="connsiteX801" fmla="*/ 838245 w 5890037"/>
              <a:gd name="connsiteY801" fmla="*/ 1078409 h 4633870"/>
              <a:gd name="connsiteX802" fmla="*/ 840235 w 5890037"/>
              <a:gd name="connsiteY802" fmla="*/ 1077316 h 4633870"/>
              <a:gd name="connsiteX803" fmla="*/ 847836 w 5890037"/>
              <a:gd name="connsiteY803" fmla="*/ 1077048 h 4633870"/>
              <a:gd name="connsiteX804" fmla="*/ 5039652 w 5890037"/>
              <a:gd name="connsiteY804" fmla="*/ 1071504 h 4633870"/>
              <a:gd name="connsiteX805" fmla="*/ 5040861 w 5890037"/>
              <a:gd name="connsiteY805" fmla="*/ 1071708 h 4633870"/>
              <a:gd name="connsiteX806" fmla="*/ 5041800 w 5890037"/>
              <a:gd name="connsiteY806" fmla="*/ 1071931 h 4633870"/>
              <a:gd name="connsiteX807" fmla="*/ 5043610 w 5890037"/>
              <a:gd name="connsiteY807" fmla="*/ 1072963 h 4633870"/>
              <a:gd name="connsiteX808" fmla="*/ 5039652 w 5890037"/>
              <a:gd name="connsiteY808" fmla="*/ 1071504 h 4633870"/>
              <a:gd name="connsiteX809" fmla="*/ 5219069 w 5890037"/>
              <a:gd name="connsiteY809" fmla="*/ 1070890 h 4633870"/>
              <a:gd name="connsiteX810" fmla="*/ 5238120 w 5890037"/>
              <a:gd name="connsiteY810" fmla="*/ 1077196 h 4633870"/>
              <a:gd name="connsiteX811" fmla="*/ 5261385 w 5890037"/>
              <a:gd name="connsiteY811" fmla="*/ 1082046 h 4633870"/>
              <a:gd name="connsiteX812" fmla="*/ 5268129 w 5890037"/>
              <a:gd name="connsiteY812" fmla="*/ 1084193 h 4633870"/>
              <a:gd name="connsiteX813" fmla="*/ 5268796 w 5890037"/>
              <a:gd name="connsiteY813" fmla="*/ 1084724 h 4633870"/>
              <a:gd name="connsiteX814" fmla="*/ 5269925 w 5890037"/>
              <a:gd name="connsiteY814" fmla="*/ 1086045 h 4633870"/>
              <a:gd name="connsiteX815" fmla="*/ 5250333 w 5890037"/>
              <a:gd name="connsiteY815" fmla="*/ 1082308 h 4633870"/>
              <a:gd name="connsiteX816" fmla="*/ 5235765 w 5890037"/>
              <a:gd name="connsiteY816" fmla="*/ 1079016 h 4633870"/>
              <a:gd name="connsiteX817" fmla="*/ 5233628 w 5890037"/>
              <a:gd name="connsiteY817" fmla="*/ 1078618 h 4633870"/>
              <a:gd name="connsiteX818" fmla="*/ 5009244 w 5890037"/>
              <a:gd name="connsiteY818" fmla="*/ 1067527 h 4633870"/>
              <a:gd name="connsiteX819" fmla="*/ 5008025 w 5890037"/>
              <a:gd name="connsiteY819" fmla="*/ 1067989 h 4633870"/>
              <a:gd name="connsiteX820" fmla="*/ 5009033 w 5890037"/>
              <a:gd name="connsiteY820" fmla="*/ 1068496 h 4633870"/>
              <a:gd name="connsiteX821" fmla="*/ 1009688 w 5890037"/>
              <a:gd name="connsiteY821" fmla="*/ 1063126 h 4633870"/>
              <a:gd name="connsiteX822" fmla="*/ 1011793 w 5890037"/>
              <a:gd name="connsiteY822" fmla="*/ 1064778 h 4633870"/>
              <a:gd name="connsiteX823" fmla="*/ 1011218 w 5890037"/>
              <a:gd name="connsiteY823" fmla="*/ 1063344 h 4633870"/>
              <a:gd name="connsiteX824" fmla="*/ 1009688 w 5890037"/>
              <a:gd name="connsiteY824" fmla="*/ 1063126 h 4633870"/>
              <a:gd name="connsiteX825" fmla="*/ 5022815 w 5890037"/>
              <a:gd name="connsiteY825" fmla="*/ 1061678 h 4633870"/>
              <a:gd name="connsiteX826" fmla="*/ 5023245 w 5890037"/>
              <a:gd name="connsiteY826" fmla="*/ 1062307 h 4633870"/>
              <a:gd name="connsiteX827" fmla="*/ 5030820 w 5890037"/>
              <a:gd name="connsiteY827" fmla="*/ 1064920 h 4633870"/>
              <a:gd name="connsiteX828" fmla="*/ 5024832 w 5890037"/>
              <a:gd name="connsiteY828" fmla="*/ 1062419 h 4633870"/>
              <a:gd name="connsiteX829" fmla="*/ 5319742 w 5890037"/>
              <a:gd name="connsiteY829" fmla="*/ 1060251 h 4633870"/>
              <a:gd name="connsiteX830" fmla="*/ 5344746 w 5890037"/>
              <a:gd name="connsiteY830" fmla="*/ 1066345 h 4633870"/>
              <a:gd name="connsiteX831" fmla="*/ 5347368 w 5890037"/>
              <a:gd name="connsiteY831" fmla="*/ 1067891 h 4633870"/>
              <a:gd name="connsiteX832" fmla="*/ 5350337 w 5890037"/>
              <a:gd name="connsiteY832" fmla="*/ 1069939 h 4633870"/>
              <a:gd name="connsiteX833" fmla="*/ 5338055 w 5890037"/>
              <a:gd name="connsiteY833" fmla="*/ 1067758 h 4633870"/>
              <a:gd name="connsiteX834" fmla="*/ 5326424 w 5890037"/>
              <a:gd name="connsiteY834" fmla="*/ 1065191 h 4633870"/>
              <a:gd name="connsiteX835" fmla="*/ 5321891 w 5890037"/>
              <a:gd name="connsiteY835" fmla="*/ 1061679 h 4633870"/>
              <a:gd name="connsiteX836" fmla="*/ 5056099 w 5890037"/>
              <a:gd name="connsiteY836" fmla="*/ 1054398 h 4633870"/>
              <a:gd name="connsiteX837" fmla="*/ 5063590 w 5890037"/>
              <a:gd name="connsiteY837" fmla="*/ 1058399 h 4633870"/>
              <a:gd name="connsiteX838" fmla="*/ 5064678 w 5890037"/>
              <a:gd name="connsiteY838" fmla="*/ 1058359 h 4633870"/>
              <a:gd name="connsiteX839" fmla="*/ 5063504 w 5890037"/>
              <a:gd name="connsiteY839" fmla="*/ 1057018 h 4633870"/>
              <a:gd name="connsiteX840" fmla="*/ 5063061 w 5890037"/>
              <a:gd name="connsiteY840" fmla="*/ 1056788 h 4633870"/>
              <a:gd name="connsiteX841" fmla="*/ 658927 w 5890037"/>
              <a:gd name="connsiteY841" fmla="*/ 1052910 h 4633870"/>
              <a:gd name="connsiteX842" fmla="*/ 661063 w 5890037"/>
              <a:gd name="connsiteY842" fmla="*/ 1053433 h 4633870"/>
              <a:gd name="connsiteX843" fmla="*/ 657870 w 5890037"/>
              <a:gd name="connsiteY843" fmla="*/ 1054833 h 4633870"/>
              <a:gd name="connsiteX844" fmla="*/ 658621 w 5890037"/>
              <a:gd name="connsiteY844" fmla="*/ 1053194 h 4633870"/>
              <a:gd name="connsiteX845" fmla="*/ 659104 w 5890037"/>
              <a:gd name="connsiteY845" fmla="*/ 1053073 h 4633870"/>
              <a:gd name="connsiteX846" fmla="*/ 662532 w 5890037"/>
              <a:gd name="connsiteY846" fmla="*/ 1051993 h 4633870"/>
              <a:gd name="connsiteX847" fmla="*/ 661846 w 5890037"/>
              <a:gd name="connsiteY847" fmla="*/ 1053314 h 4633870"/>
              <a:gd name="connsiteX848" fmla="*/ 661063 w 5890037"/>
              <a:gd name="connsiteY848" fmla="*/ 1053433 h 4633870"/>
              <a:gd name="connsiteX849" fmla="*/ 661750 w 5890037"/>
              <a:gd name="connsiteY849" fmla="*/ 1052112 h 4633870"/>
              <a:gd name="connsiteX850" fmla="*/ 662532 w 5890037"/>
              <a:gd name="connsiteY850" fmla="*/ 1051993 h 4633870"/>
              <a:gd name="connsiteX851" fmla="*/ 1057990 w 5890037"/>
              <a:gd name="connsiteY851" fmla="*/ 1048374 h 4633870"/>
              <a:gd name="connsiteX852" fmla="*/ 1051675 w 5890037"/>
              <a:gd name="connsiteY852" fmla="*/ 1050167 h 4633870"/>
              <a:gd name="connsiteX853" fmla="*/ 1049870 w 5890037"/>
              <a:gd name="connsiteY853" fmla="*/ 1051216 h 4633870"/>
              <a:gd name="connsiteX854" fmla="*/ 1055487 w 5890037"/>
              <a:gd name="connsiteY854" fmla="*/ 1050434 h 4633870"/>
              <a:gd name="connsiteX855" fmla="*/ 1061049 w 5890037"/>
              <a:gd name="connsiteY855" fmla="*/ 1049347 h 4633870"/>
              <a:gd name="connsiteX856" fmla="*/ 1057990 w 5890037"/>
              <a:gd name="connsiteY856" fmla="*/ 1048374 h 4633870"/>
              <a:gd name="connsiteX857" fmla="*/ 1183123 w 5890037"/>
              <a:gd name="connsiteY857" fmla="*/ 1044808 h 4633870"/>
              <a:gd name="connsiteX858" fmla="*/ 1181865 w 5890037"/>
              <a:gd name="connsiteY858" fmla="*/ 1044975 h 4633870"/>
              <a:gd name="connsiteX859" fmla="*/ 1175786 w 5890037"/>
              <a:gd name="connsiteY859" fmla="*/ 1045659 h 4633870"/>
              <a:gd name="connsiteX860" fmla="*/ 1165687 w 5890037"/>
              <a:gd name="connsiteY860" fmla="*/ 1047607 h 4633870"/>
              <a:gd name="connsiteX861" fmla="*/ 1146553 w 5890037"/>
              <a:gd name="connsiteY861" fmla="*/ 1054072 h 4633870"/>
              <a:gd name="connsiteX862" fmla="*/ 1042920 w 5890037"/>
              <a:gd name="connsiteY862" fmla="*/ 1093126 h 4633870"/>
              <a:gd name="connsiteX863" fmla="*/ 1039382 w 5890037"/>
              <a:gd name="connsiteY863" fmla="*/ 1094685 h 4633870"/>
              <a:gd name="connsiteX864" fmla="*/ 1048537 w 5890037"/>
              <a:gd name="connsiteY864" fmla="*/ 1092301 h 4633870"/>
              <a:gd name="connsiteX865" fmla="*/ 1165064 w 5890037"/>
              <a:gd name="connsiteY865" fmla="*/ 1051152 h 4633870"/>
              <a:gd name="connsiteX866" fmla="*/ 1183009 w 5890037"/>
              <a:gd name="connsiteY866" fmla="*/ 1044954 h 4633870"/>
              <a:gd name="connsiteX867" fmla="*/ 1058042 w 5890037"/>
              <a:gd name="connsiteY867" fmla="*/ 1042844 h 4633870"/>
              <a:gd name="connsiteX868" fmla="*/ 1053115 w 5890037"/>
              <a:gd name="connsiteY868" fmla="*/ 1043123 h 4633870"/>
              <a:gd name="connsiteX869" fmla="*/ 1019666 w 5890037"/>
              <a:gd name="connsiteY869" fmla="*/ 1058744 h 4633870"/>
              <a:gd name="connsiteX870" fmla="*/ 1038989 w 5890037"/>
              <a:gd name="connsiteY870" fmla="*/ 1050791 h 4633870"/>
              <a:gd name="connsiteX871" fmla="*/ 1055419 w 5890037"/>
              <a:gd name="connsiteY871" fmla="*/ 1045744 h 4633870"/>
              <a:gd name="connsiteX872" fmla="*/ 1058042 w 5890037"/>
              <a:gd name="connsiteY872" fmla="*/ 1042844 h 4633870"/>
              <a:gd name="connsiteX873" fmla="*/ 5003335 w 5890037"/>
              <a:gd name="connsiteY873" fmla="*/ 1040998 h 4633870"/>
              <a:gd name="connsiteX874" fmla="*/ 5006465 w 5890037"/>
              <a:gd name="connsiteY874" fmla="*/ 1042877 h 4633870"/>
              <a:gd name="connsiteX875" fmla="*/ 5008767 w 5890037"/>
              <a:gd name="connsiteY875" fmla="*/ 1043568 h 4633870"/>
              <a:gd name="connsiteX876" fmla="*/ 5007403 w 5890037"/>
              <a:gd name="connsiteY876" fmla="*/ 1042577 h 4633870"/>
              <a:gd name="connsiteX877" fmla="*/ 652996 w 5890037"/>
              <a:gd name="connsiteY877" fmla="*/ 1039453 h 4633870"/>
              <a:gd name="connsiteX878" fmla="*/ 651289 w 5890037"/>
              <a:gd name="connsiteY878" fmla="*/ 1040245 h 4633870"/>
              <a:gd name="connsiteX879" fmla="*/ 639074 w 5890037"/>
              <a:gd name="connsiteY879" fmla="*/ 1044724 h 4633870"/>
              <a:gd name="connsiteX880" fmla="*/ 640945 w 5890037"/>
              <a:gd name="connsiteY880" fmla="*/ 1041486 h 4633870"/>
              <a:gd name="connsiteX881" fmla="*/ 644138 w 5890037"/>
              <a:gd name="connsiteY881" fmla="*/ 1040094 h 4633870"/>
              <a:gd name="connsiteX882" fmla="*/ 647937 w 5890037"/>
              <a:gd name="connsiteY882" fmla="*/ 1039855 h 4633870"/>
              <a:gd name="connsiteX883" fmla="*/ 5248267 w 5890037"/>
              <a:gd name="connsiteY883" fmla="*/ 1038811 h 4633870"/>
              <a:gd name="connsiteX884" fmla="*/ 5254654 w 5890037"/>
              <a:gd name="connsiteY884" fmla="*/ 1040243 h 4633870"/>
              <a:gd name="connsiteX885" fmla="*/ 5283304 w 5890037"/>
              <a:gd name="connsiteY885" fmla="*/ 1050607 h 4633870"/>
              <a:gd name="connsiteX886" fmla="*/ 5297738 w 5890037"/>
              <a:gd name="connsiteY886" fmla="*/ 1054475 h 4633870"/>
              <a:gd name="connsiteX887" fmla="*/ 5297417 w 5890037"/>
              <a:gd name="connsiteY887" fmla="*/ 1054640 h 4633870"/>
              <a:gd name="connsiteX888" fmla="*/ 5304066 w 5890037"/>
              <a:gd name="connsiteY888" fmla="*/ 1059165 h 4633870"/>
              <a:gd name="connsiteX889" fmla="*/ 5306583 w 5890037"/>
              <a:gd name="connsiteY889" fmla="*/ 1060810 h 4633870"/>
              <a:gd name="connsiteX890" fmla="*/ 5301969 w 5890037"/>
              <a:gd name="connsiteY890" fmla="*/ 1059792 h 4633870"/>
              <a:gd name="connsiteX891" fmla="*/ 5272098 w 5890037"/>
              <a:gd name="connsiteY891" fmla="*/ 1052229 h 4633870"/>
              <a:gd name="connsiteX892" fmla="*/ 5262177 w 5890037"/>
              <a:gd name="connsiteY892" fmla="*/ 1046034 h 4633870"/>
              <a:gd name="connsiteX893" fmla="*/ 1069068 w 5890037"/>
              <a:gd name="connsiteY893" fmla="*/ 1037415 h 4633870"/>
              <a:gd name="connsiteX894" fmla="*/ 1061501 w 5890037"/>
              <a:gd name="connsiteY894" fmla="*/ 1039603 h 4633870"/>
              <a:gd name="connsiteX895" fmla="*/ 1059877 w 5890037"/>
              <a:gd name="connsiteY895" fmla="*/ 1040479 h 4633870"/>
              <a:gd name="connsiteX896" fmla="*/ 1059313 w 5890037"/>
              <a:gd name="connsiteY896" fmla="*/ 1041224 h 4633870"/>
              <a:gd name="connsiteX897" fmla="*/ 1066106 w 5890037"/>
              <a:gd name="connsiteY897" fmla="*/ 1040777 h 4633870"/>
              <a:gd name="connsiteX898" fmla="*/ 1073004 w 5890037"/>
              <a:gd name="connsiteY898" fmla="*/ 1038448 h 4633870"/>
              <a:gd name="connsiteX899" fmla="*/ 1069068 w 5890037"/>
              <a:gd name="connsiteY899" fmla="*/ 1037415 h 4633870"/>
              <a:gd name="connsiteX900" fmla="*/ 4975816 w 5890037"/>
              <a:gd name="connsiteY900" fmla="*/ 1032833 h 4633870"/>
              <a:gd name="connsiteX901" fmla="*/ 4995606 w 5890037"/>
              <a:gd name="connsiteY901" fmla="*/ 1042337 h 4633870"/>
              <a:gd name="connsiteX902" fmla="*/ 4996441 w 5890037"/>
              <a:gd name="connsiteY902" fmla="*/ 1042814 h 4633870"/>
              <a:gd name="connsiteX903" fmla="*/ 5011201 w 5890037"/>
              <a:gd name="connsiteY903" fmla="*/ 1048500 h 4633870"/>
              <a:gd name="connsiteX904" fmla="*/ 5004377 w 5890037"/>
              <a:gd name="connsiteY904" fmla="*/ 1045031 h 4633870"/>
              <a:gd name="connsiteX905" fmla="*/ 4989775 w 5890037"/>
              <a:gd name="connsiteY905" fmla="*/ 1037651 h 4633870"/>
              <a:gd name="connsiteX906" fmla="*/ 4982102 w 5890037"/>
              <a:gd name="connsiteY906" fmla="*/ 1034220 h 4633870"/>
              <a:gd name="connsiteX907" fmla="*/ 4979410 w 5890037"/>
              <a:gd name="connsiteY907" fmla="*/ 1033364 h 4633870"/>
              <a:gd name="connsiteX908" fmla="*/ 649019 w 5890037"/>
              <a:gd name="connsiteY908" fmla="*/ 1031954 h 4633870"/>
              <a:gd name="connsiteX909" fmla="*/ 631565 w 5890037"/>
              <a:gd name="connsiteY909" fmla="*/ 1038252 h 4633870"/>
              <a:gd name="connsiteX910" fmla="*/ 627147 w 5890037"/>
              <a:gd name="connsiteY910" fmla="*/ 1038021 h 4633870"/>
              <a:gd name="connsiteX911" fmla="*/ 625017 w 5890037"/>
              <a:gd name="connsiteY911" fmla="*/ 1037095 h 4633870"/>
              <a:gd name="connsiteX912" fmla="*/ 625969 w 5890037"/>
              <a:gd name="connsiteY912" fmla="*/ 1036297 h 4633870"/>
              <a:gd name="connsiteX913" fmla="*/ 628265 w 5890037"/>
              <a:gd name="connsiteY913" fmla="*/ 1035473 h 4633870"/>
              <a:gd name="connsiteX914" fmla="*/ 648645 w 5890037"/>
              <a:gd name="connsiteY914" fmla="*/ 1031999 h 4633870"/>
              <a:gd name="connsiteX915" fmla="*/ 1113102 w 5890037"/>
              <a:gd name="connsiteY915" fmla="*/ 1029042 h 4633870"/>
              <a:gd name="connsiteX916" fmla="*/ 1109403 w 5890037"/>
              <a:gd name="connsiteY916" fmla="*/ 1029066 h 4633870"/>
              <a:gd name="connsiteX917" fmla="*/ 1083990 w 5890037"/>
              <a:gd name="connsiteY917" fmla="*/ 1038783 h 4633870"/>
              <a:gd name="connsiteX918" fmla="*/ 1082048 w 5890037"/>
              <a:gd name="connsiteY918" fmla="*/ 1038757 h 4633870"/>
              <a:gd name="connsiteX919" fmla="*/ 1081626 w 5890037"/>
              <a:gd name="connsiteY919" fmla="*/ 1038981 h 4633870"/>
              <a:gd name="connsiteX920" fmla="*/ 1081642 w 5890037"/>
              <a:gd name="connsiteY920" fmla="*/ 1039774 h 4633870"/>
              <a:gd name="connsiteX921" fmla="*/ 1082300 w 5890037"/>
              <a:gd name="connsiteY921" fmla="*/ 1039937 h 4633870"/>
              <a:gd name="connsiteX922" fmla="*/ 1083990 w 5890037"/>
              <a:gd name="connsiteY922" fmla="*/ 1038783 h 4633870"/>
              <a:gd name="connsiteX923" fmla="*/ 1099288 w 5890037"/>
              <a:gd name="connsiteY923" fmla="*/ 1035957 h 4633870"/>
              <a:gd name="connsiteX924" fmla="*/ 1113102 w 5890037"/>
              <a:gd name="connsiteY924" fmla="*/ 1029042 h 4633870"/>
              <a:gd name="connsiteX925" fmla="*/ 837280 w 5890037"/>
              <a:gd name="connsiteY925" fmla="*/ 1025392 h 4633870"/>
              <a:gd name="connsiteX926" fmla="*/ 839153 w 5890037"/>
              <a:gd name="connsiteY926" fmla="*/ 1027303 h 4633870"/>
              <a:gd name="connsiteX927" fmla="*/ 838491 w 5890037"/>
              <a:gd name="connsiteY927" fmla="*/ 1026077 h 4633870"/>
              <a:gd name="connsiteX928" fmla="*/ 837280 w 5890037"/>
              <a:gd name="connsiteY928" fmla="*/ 1025392 h 4633870"/>
              <a:gd name="connsiteX929" fmla="*/ 1103070 w 5890037"/>
              <a:gd name="connsiteY929" fmla="*/ 1025374 h 4633870"/>
              <a:gd name="connsiteX930" fmla="*/ 1076746 w 5890037"/>
              <a:gd name="connsiteY930" fmla="*/ 1034259 h 4633870"/>
              <a:gd name="connsiteX931" fmla="*/ 1075650 w 5890037"/>
              <a:gd name="connsiteY931" fmla="*/ 1035074 h 4633870"/>
              <a:gd name="connsiteX932" fmla="*/ 1082504 w 5890037"/>
              <a:gd name="connsiteY932" fmla="*/ 1034508 h 4633870"/>
              <a:gd name="connsiteX933" fmla="*/ 1090787 w 5890037"/>
              <a:gd name="connsiteY933" fmla="*/ 1032121 h 4633870"/>
              <a:gd name="connsiteX934" fmla="*/ 1106489 w 5890037"/>
              <a:gd name="connsiteY934" fmla="*/ 1026779 h 4633870"/>
              <a:gd name="connsiteX935" fmla="*/ 1103070 w 5890037"/>
              <a:gd name="connsiteY935" fmla="*/ 1025374 h 4633870"/>
              <a:gd name="connsiteX936" fmla="*/ 806621 w 5890037"/>
              <a:gd name="connsiteY936" fmla="*/ 1024696 h 4633870"/>
              <a:gd name="connsiteX937" fmla="*/ 802486 w 5890037"/>
              <a:gd name="connsiteY937" fmla="*/ 1025537 h 4633870"/>
              <a:gd name="connsiteX938" fmla="*/ 804433 w 5890037"/>
              <a:gd name="connsiteY938" fmla="*/ 1024793 h 4633870"/>
              <a:gd name="connsiteX939" fmla="*/ 805395 w 5890037"/>
              <a:gd name="connsiteY939" fmla="*/ 1024713 h 4633870"/>
              <a:gd name="connsiteX940" fmla="*/ 806621 w 5890037"/>
              <a:gd name="connsiteY940" fmla="*/ 1024696 h 4633870"/>
              <a:gd name="connsiteX941" fmla="*/ 862542 w 5890037"/>
              <a:gd name="connsiteY941" fmla="*/ 1022246 h 4633870"/>
              <a:gd name="connsiteX942" fmla="*/ 856958 w 5890037"/>
              <a:gd name="connsiteY942" fmla="*/ 1022461 h 4633870"/>
              <a:gd name="connsiteX943" fmla="*/ 851896 w 5890037"/>
              <a:gd name="connsiteY943" fmla="*/ 1023097 h 4633870"/>
              <a:gd name="connsiteX944" fmla="*/ 844679 w 5890037"/>
              <a:gd name="connsiteY944" fmla="*/ 1025344 h 4633870"/>
              <a:gd name="connsiteX945" fmla="*/ 862542 w 5890037"/>
              <a:gd name="connsiteY945" fmla="*/ 1022246 h 4633870"/>
              <a:gd name="connsiteX946" fmla="*/ 5213686 w 5890037"/>
              <a:gd name="connsiteY946" fmla="*/ 1021718 h 4633870"/>
              <a:gd name="connsiteX947" fmla="*/ 5215965 w 5890037"/>
              <a:gd name="connsiteY947" fmla="*/ 1022333 h 4633870"/>
              <a:gd name="connsiteX948" fmla="*/ 5236263 w 5890037"/>
              <a:gd name="connsiteY948" fmla="*/ 1030778 h 4633870"/>
              <a:gd name="connsiteX949" fmla="*/ 5234424 w 5890037"/>
              <a:gd name="connsiteY949" fmla="*/ 1031451 h 4633870"/>
              <a:gd name="connsiteX950" fmla="*/ 5233399 w 5890037"/>
              <a:gd name="connsiteY950" fmla="*/ 1031442 h 4633870"/>
              <a:gd name="connsiteX951" fmla="*/ 824757 w 5890037"/>
              <a:gd name="connsiteY951" fmla="*/ 1017546 h 4633870"/>
              <a:gd name="connsiteX952" fmla="*/ 822651 w 5890037"/>
              <a:gd name="connsiteY952" fmla="*/ 1017971 h 4633870"/>
              <a:gd name="connsiteX953" fmla="*/ 816353 w 5890037"/>
              <a:gd name="connsiteY953" fmla="*/ 1019533 h 4633870"/>
              <a:gd name="connsiteX954" fmla="*/ 824236 w 5890037"/>
              <a:gd name="connsiteY954" fmla="*/ 1018102 h 4633870"/>
              <a:gd name="connsiteX955" fmla="*/ 655194 w 5890037"/>
              <a:gd name="connsiteY955" fmla="*/ 1011877 h 4633870"/>
              <a:gd name="connsiteX956" fmla="*/ 656432 w 5890037"/>
              <a:gd name="connsiteY956" fmla="*/ 1013254 h 4633870"/>
              <a:gd name="connsiteX957" fmla="*/ 654055 w 5890037"/>
              <a:gd name="connsiteY957" fmla="*/ 1014435 h 4633870"/>
              <a:gd name="connsiteX958" fmla="*/ 655194 w 5890037"/>
              <a:gd name="connsiteY958" fmla="*/ 1011877 h 4633870"/>
              <a:gd name="connsiteX959" fmla="*/ 4991513 w 5890037"/>
              <a:gd name="connsiteY959" fmla="*/ 1011385 h 4633870"/>
              <a:gd name="connsiteX960" fmla="*/ 4993273 w 5890037"/>
              <a:gd name="connsiteY960" fmla="*/ 1012192 h 4633870"/>
              <a:gd name="connsiteX961" fmla="*/ 4992686 w 5890037"/>
              <a:gd name="connsiteY961" fmla="*/ 1011766 h 4633870"/>
              <a:gd name="connsiteX962" fmla="*/ 5173751 w 5890037"/>
              <a:gd name="connsiteY962" fmla="*/ 1008400 h 4633870"/>
              <a:gd name="connsiteX963" fmla="*/ 5173293 w 5890037"/>
              <a:gd name="connsiteY963" fmla="*/ 1009847 h 4633870"/>
              <a:gd name="connsiteX964" fmla="*/ 5175516 w 5890037"/>
              <a:gd name="connsiteY964" fmla="*/ 1010756 h 4633870"/>
              <a:gd name="connsiteX965" fmla="*/ 5176829 w 5890037"/>
              <a:gd name="connsiteY965" fmla="*/ 1009901 h 4633870"/>
              <a:gd name="connsiteX966" fmla="*/ 5175328 w 5890037"/>
              <a:gd name="connsiteY966" fmla="*/ 1008875 h 4633870"/>
              <a:gd name="connsiteX967" fmla="*/ 5173751 w 5890037"/>
              <a:gd name="connsiteY967" fmla="*/ 1008400 h 4633870"/>
              <a:gd name="connsiteX968" fmla="*/ 5310557 w 5890037"/>
              <a:gd name="connsiteY968" fmla="*/ 1005708 h 4633870"/>
              <a:gd name="connsiteX969" fmla="*/ 5318151 w 5890037"/>
              <a:gd name="connsiteY969" fmla="*/ 1006146 h 4633870"/>
              <a:gd name="connsiteX970" fmla="*/ 5320115 w 5890037"/>
              <a:gd name="connsiteY970" fmla="*/ 1007286 h 4633870"/>
              <a:gd name="connsiteX971" fmla="*/ 5317903 w 5890037"/>
              <a:gd name="connsiteY971" fmla="*/ 1008236 h 4633870"/>
              <a:gd name="connsiteX972" fmla="*/ 5310557 w 5890037"/>
              <a:gd name="connsiteY972" fmla="*/ 1005708 h 4633870"/>
              <a:gd name="connsiteX973" fmla="*/ 5201959 w 5890037"/>
              <a:gd name="connsiteY973" fmla="*/ 1004863 h 4633870"/>
              <a:gd name="connsiteX974" fmla="*/ 5200841 w 5890037"/>
              <a:gd name="connsiteY974" fmla="*/ 1005641 h 4633870"/>
              <a:gd name="connsiteX975" fmla="*/ 5200294 w 5890037"/>
              <a:gd name="connsiteY975" fmla="*/ 1006022 h 4633870"/>
              <a:gd name="connsiteX976" fmla="*/ 5200321 w 5890037"/>
              <a:gd name="connsiteY976" fmla="*/ 1006004 h 4633870"/>
              <a:gd name="connsiteX977" fmla="*/ 5200841 w 5890037"/>
              <a:gd name="connsiteY977" fmla="*/ 1005641 h 4633870"/>
              <a:gd name="connsiteX978" fmla="*/ 5200919 w 5890037"/>
              <a:gd name="connsiteY978" fmla="*/ 1005588 h 4633870"/>
              <a:gd name="connsiteX979" fmla="*/ 5201959 w 5890037"/>
              <a:gd name="connsiteY979" fmla="*/ 1004863 h 4633870"/>
              <a:gd name="connsiteX980" fmla="*/ 816872 w 5890037"/>
              <a:gd name="connsiteY980" fmla="*/ 1000992 h 4633870"/>
              <a:gd name="connsiteX981" fmla="*/ 785724 w 5890037"/>
              <a:gd name="connsiteY981" fmla="*/ 1006589 h 4633870"/>
              <a:gd name="connsiteX982" fmla="*/ 785250 w 5890037"/>
              <a:gd name="connsiteY982" fmla="*/ 1006749 h 4633870"/>
              <a:gd name="connsiteX983" fmla="*/ 786015 w 5890037"/>
              <a:gd name="connsiteY983" fmla="*/ 1008304 h 4633870"/>
              <a:gd name="connsiteX984" fmla="*/ 794161 w 5890037"/>
              <a:gd name="connsiteY984" fmla="*/ 1007133 h 4633870"/>
              <a:gd name="connsiteX985" fmla="*/ 811884 w 5890037"/>
              <a:gd name="connsiteY985" fmla="*/ 1002696 h 4633870"/>
              <a:gd name="connsiteX986" fmla="*/ 5076189 w 5890037"/>
              <a:gd name="connsiteY986" fmla="*/ 1000058 h 4633870"/>
              <a:gd name="connsiteX987" fmla="*/ 5077240 w 5890037"/>
              <a:gd name="connsiteY987" fmla="*/ 1001736 h 4633870"/>
              <a:gd name="connsiteX988" fmla="*/ 5082761 w 5890037"/>
              <a:gd name="connsiteY988" fmla="*/ 1005453 h 4633870"/>
              <a:gd name="connsiteX989" fmla="*/ 5109561 w 5890037"/>
              <a:gd name="connsiteY989" fmla="*/ 1016418 h 4633870"/>
              <a:gd name="connsiteX990" fmla="*/ 5118661 w 5890037"/>
              <a:gd name="connsiteY990" fmla="*/ 1019009 h 4633870"/>
              <a:gd name="connsiteX991" fmla="*/ 5115161 w 5890037"/>
              <a:gd name="connsiteY991" fmla="*/ 1017370 h 4633870"/>
              <a:gd name="connsiteX992" fmla="*/ 5091281 w 5890037"/>
              <a:gd name="connsiteY992" fmla="*/ 1006762 h 4633870"/>
              <a:gd name="connsiteX993" fmla="*/ 5095911 w 5890037"/>
              <a:gd name="connsiteY993" fmla="*/ 1010532 h 4633870"/>
              <a:gd name="connsiteX994" fmla="*/ 5091776 w 5890037"/>
              <a:gd name="connsiteY994" fmla="*/ 1008824 h 4633870"/>
              <a:gd name="connsiteX995" fmla="*/ 5091587 w 5890037"/>
              <a:gd name="connsiteY995" fmla="*/ 1008769 h 4633870"/>
              <a:gd name="connsiteX996" fmla="*/ 5090463 w 5890037"/>
              <a:gd name="connsiteY996" fmla="*/ 1007976 h 4633870"/>
              <a:gd name="connsiteX997" fmla="*/ 5086210 w 5890037"/>
              <a:gd name="connsiteY997" fmla="*/ 1004510 h 4633870"/>
              <a:gd name="connsiteX998" fmla="*/ 629386 w 5890037"/>
              <a:gd name="connsiteY998" fmla="*/ 996790 h 4633870"/>
              <a:gd name="connsiteX999" fmla="*/ 613821 w 5890037"/>
              <a:gd name="connsiteY999" fmla="*/ 1002214 h 4633870"/>
              <a:gd name="connsiteX1000" fmla="*/ 611647 w 5890037"/>
              <a:gd name="connsiteY1000" fmla="*/ 1002281 h 4633870"/>
              <a:gd name="connsiteX1001" fmla="*/ 596749 w 5890037"/>
              <a:gd name="connsiteY1001" fmla="*/ 1003319 h 4633870"/>
              <a:gd name="connsiteX1002" fmla="*/ 576817 w 5890037"/>
              <a:gd name="connsiteY1002" fmla="*/ 1004031 h 4633870"/>
              <a:gd name="connsiteX1003" fmla="*/ 578132 w 5890037"/>
              <a:gd name="connsiteY1003" fmla="*/ 1002897 h 4633870"/>
              <a:gd name="connsiteX1004" fmla="*/ 578873 w 5890037"/>
              <a:gd name="connsiteY1004" fmla="*/ 1002474 h 4633870"/>
              <a:gd name="connsiteX1005" fmla="*/ 585866 w 5890037"/>
              <a:gd name="connsiteY1005" fmla="*/ 1001379 h 4633870"/>
              <a:gd name="connsiteX1006" fmla="*/ 609598 w 5890037"/>
              <a:gd name="connsiteY1006" fmla="*/ 1000124 h 4633870"/>
              <a:gd name="connsiteX1007" fmla="*/ 5055548 w 5890037"/>
              <a:gd name="connsiteY1007" fmla="*/ 991525 h 4633870"/>
              <a:gd name="connsiteX1008" fmla="*/ 5057805 w 5890037"/>
              <a:gd name="connsiteY1008" fmla="*/ 993061 h 4633870"/>
              <a:gd name="connsiteX1009" fmla="*/ 5063010 w 5890037"/>
              <a:gd name="connsiteY1009" fmla="*/ 997373 h 4633870"/>
              <a:gd name="connsiteX1010" fmla="*/ 5074676 w 5890037"/>
              <a:gd name="connsiteY1010" fmla="*/ 1002145 h 4633870"/>
              <a:gd name="connsiteX1011" fmla="*/ 5066154 w 5890037"/>
              <a:gd name="connsiteY1011" fmla="*/ 995601 h 4633870"/>
              <a:gd name="connsiteX1012" fmla="*/ 5063151 w 5890037"/>
              <a:gd name="connsiteY1012" fmla="*/ 994267 h 4633870"/>
              <a:gd name="connsiteX1013" fmla="*/ 5149061 w 5890037"/>
              <a:gd name="connsiteY1013" fmla="*/ 988129 h 4633870"/>
              <a:gd name="connsiteX1014" fmla="*/ 5147528 w 5890037"/>
              <a:gd name="connsiteY1014" fmla="*/ 988313 h 4633870"/>
              <a:gd name="connsiteX1015" fmla="*/ 5146919 w 5890037"/>
              <a:gd name="connsiteY1015" fmla="*/ 989732 h 4633870"/>
              <a:gd name="connsiteX1016" fmla="*/ 5148592 w 5890037"/>
              <a:gd name="connsiteY1016" fmla="*/ 988962 h 4633870"/>
              <a:gd name="connsiteX1017" fmla="*/ 5149061 w 5890037"/>
              <a:gd name="connsiteY1017" fmla="*/ 988129 h 4633870"/>
              <a:gd name="connsiteX1018" fmla="*/ 5002667 w 5890037"/>
              <a:gd name="connsiteY1018" fmla="*/ 973424 h 4633870"/>
              <a:gd name="connsiteX1019" fmla="*/ 5008093 w 5890037"/>
              <a:gd name="connsiteY1019" fmla="*/ 977565 h 4633870"/>
              <a:gd name="connsiteX1020" fmla="*/ 5018224 w 5890037"/>
              <a:gd name="connsiteY1020" fmla="*/ 981102 h 4633870"/>
              <a:gd name="connsiteX1021" fmla="*/ 5012244 w 5890037"/>
              <a:gd name="connsiteY1021" fmla="*/ 976849 h 4633870"/>
              <a:gd name="connsiteX1022" fmla="*/ 5028432 w 5890037"/>
              <a:gd name="connsiteY1022" fmla="*/ 984665 h 4633870"/>
              <a:gd name="connsiteX1023" fmla="*/ 5052390 w 5890037"/>
              <a:gd name="connsiteY1023" fmla="*/ 993028 h 4633870"/>
              <a:gd name="connsiteX1024" fmla="*/ 5054645 w 5890037"/>
              <a:gd name="connsiteY1024" fmla="*/ 993951 h 4633870"/>
              <a:gd name="connsiteX1025" fmla="*/ 5046851 w 5890037"/>
              <a:gd name="connsiteY1025" fmla="*/ 988389 h 4633870"/>
              <a:gd name="connsiteX1026" fmla="*/ 5012436 w 5890037"/>
              <a:gd name="connsiteY1026" fmla="*/ 975982 h 4633870"/>
              <a:gd name="connsiteX1027" fmla="*/ 5007294 w 5890037"/>
              <a:gd name="connsiteY1027" fmla="*/ 974114 h 4633870"/>
              <a:gd name="connsiteX1028" fmla="*/ 5101104 w 5890037"/>
              <a:gd name="connsiteY1028" fmla="*/ 972288 h 4633870"/>
              <a:gd name="connsiteX1029" fmla="*/ 5098024 w 5890037"/>
              <a:gd name="connsiteY1029" fmla="*/ 973193 h 4633870"/>
              <a:gd name="connsiteX1030" fmla="*/ 5103560 w 5890037"/>
              <a:gd name="connsiteY1030" fmla="*/ 974405 h 4633870"/>
              <a:gd name="connsiteX1031" fmla="*/ 5109158 w 5890037"/>
              <a:gd name="connsiteY1031" fmla="*/ 975314 h 4633870"/>
              <a:gd name="connsiteX1032" fmla="*/ 5107379 w 5890037"/>
              <a:gd name="connsiteY1032" fmla="*/ 974223 h 4633870"/>
              <a:gd name="connsiteX1033" fmla="*/ 5101104 w 5890037"/>
              <a:gd name="connsiteY1033" fmla="*/ 972288 h 4633870"/>
              <a:gd name="connsiteX1034" fmla="*/ 869611 w 5890037"/>
              <a:gd name="connsiteY1034" fmla="*/ 971526 h 4633870"/>
              <a:gd name="connsiteX1035" fmla="*/ 867735 w 5890037"/>
              <a:gd name="connsiteY1035" fmla="*/ 971699 h 4633870"/>
              <a:gd name="connsiteX1036" fmla="*/ 866015 w 5890037"/>
              <a:gd name="connsiteY1036" fmla="*/ 972167 h 4633870"/>
              <a:gd name="connsiteX1037" fmla="*/ 862129 w 5890037"/>
              <a:gd name="connsiteY1037" fmla="*/ 972799 h 4633870"/>
              <a:gd name="connsiteX1038" fmla="*/ 860105 w 5890037"/>
              <a:gd name="connsiteY1038" fmla="*/ 973844 h 4633870"/>
              <a:gd name="connsiteX1039" fmla="*/ 531504 w 5890037"/>
              <a:gd name="connsiteY1039" fmla="*/ 970958 h 4633870"/>
              <a:gd name="connsiteX1040" fmla="*/ 529164 w 5890037"/>
              <a:gd name="connsiteY1040" fmla="*/ 972042 h 4633870"/>
              <a:gd name="connsiteX1041" fmla="*/ 524148 w 5890037"/>
              <a:gd name="connsiteY1041" fmla="*/ 974824 h 4633870"/>
              <a:gd name="connsiteX1042" fmla="*/ 512262 w 5890037"/>
              <a:gd name="connsiteY1042" fmla="*/ 975592 h 4633870"/>
              <a:gd name="connsiteX1043" fmla="*/ 499792 w 5890037"/>
              <a:gd name="connsiteY1043" fmla="*/ 975877 h 4633870"/>
              <a:gd name="connsiteX1044" fmla="*/ 503037 w 5890037"/>
              <a:gd name="connsiteY1044" fmla="*/ 974306 h 4633870"/>
              <a:gd name="connsiteX1045" fmla="*/ 505864 w 5890037"/>
              <a:gd name="connsiteY1045" fmla="*/ 973177 h 4633870"/>
              <a:gd name="connsiteX1046" fmla="*/ 5101178 w 5890037"/>
              <a:gd name="connsiteY1046" fmla="*/ 966759 h 4633870"/>
              <a:gd name="connsiteX1047" fmla="*/ 5120047 w 5890037"/>
              <a:gd name="connsiteY1047" fmla="*/ 975134 h 4633870"/>
              <a:gd name="connsiteX1048" fmla="*/ 5139184 w 5890037"/>
              <a:gd name="connsiteY1048" fmla="*/ 983523 h 4633870"/>
              <a:gd name="connsiteX1049" fmla="*/ 5106098 w 5890037"/>
              <a:gd name="connsiteY1049" fmla="*/ 967148 h 4633870"/>
              <a:gd name="connsiteX1050" fmla="*/ 5101178 w 5890037"/>
              <a:gd name="connsiteY1050" fmla="*/ 966759 h 4633870"/>
              <a:gd name="connsiteX1051" fmla="*/ 5090277 w 5890037"/>
              <a:gd name="connsiteY1051" fmla="*/ 961081 h 4633870"/>
              <a:gd name="connsiteX1052" fmla="*/ 5086320 w 5890037"/>
              <a:gd name="connsiteY1052" fmla="*/ 962025 h 4633870"/>
              <a:gd name="connsiteX1053" fmla="*/ 5093161 w 5890037"/>
              <a:gd name="connsiteY1053" fmla="*/ 964510 h 4633870"/>
              <a:gd name="connsiteX1054" fmla="*/ 5099944 w 5890037"/>
              <a:gd name="connsiteY1054" fmla="*/ 965111 h 4633870"/>
              <a:gd name="connsiteX1055" fmla="*/ 5099396 w 5890037"/>
              <a:gd name="connsiteY1055" fmla="*/ 964354 h 4633870"/>
              <a:gd name="connsiteX1056" fmla="*/ 5097794 w 5890037"/>
              <a:gd name="connsiteY1056" fmla="*/ 963440 h 4633870"/>
              <a:gd name="connsiteX1057" fmla="*/ 5090277 w 5890037"/>
              <a:gd name="connsiteY1057" fmla="*/ 961081 h 4633870"/>
              <a:gd name="connsiteX1058" fmla="*/ 605409 w 5890037"/>
              <a:gd name="connsiteY1058" fmla="*/ 960642 h 4633870"/>
              <a:gd name="connsiteX1059" fmla="*/ 590563 w 5890037"/>
              <a:gd name="connsiteY1059" fmla="*/ 965665 h 4633870"/>
              <a:gd name="connsiteX1060" fmla="*/ 579813 w 5890037"/>
              <a:gd name="connsiteY1060" fmla="*/ 970279 h 4633870"/>
              <a:gd name="connsiteX1061" fmla="*/ 549141 w 5890037"/>
              <a:gd name="connsiteY1061" fmla="*/ 973207 h 4633870"/>
              <a:gd name="connsiteX1062" fmla="*/ 544426 w 5890037"/>
              <a:gd name="connsiteY1062" fmla="*/ 973513 h 4633870"/>
              <a:gd name="connsiteX1063" fmla="*/ 547162 w 5890037"/>
              <a:gd name="connsiteY1063" fmla="*/ 972270 h 4633870"/>
              <a:gd name="connsiteX1064" fmla="*/ 554423 w 5890037"/>
              <a:gd name="connsiteY1064" fmla="*/ 968810 h 4633870"/>
              <a:gd name="connsiteX1065" fmla="*/ 554130 w 5890037"/>
              <a:gd name="connsiteY1065" fmla="*/ 968597 h 4633870"/>
              <a:gd name="connsiteX1066" fmla="*/ 568985 w 5890037"/>
              <a:gd name="connsiteY1066" fmla="*/ 966970 h 4633870"/>
              <a:gd name="connsiteX1067" fmla="*/ 598878 w 5890037"/>
              <a:gd name="connsiteY1067" fmla="*/ 961087 h 4633870"/>
              <a:gd name="connsiteX1068" fmla="*/ 5063476 w 5890037"/>
              <a:gd name="connsiteY1068" fmla="*/ 957270 h 4633870"/>
              <a:gd name="connsiteX1069" fmla="*/ 5071161 w 5890037"/>
              <a:gd name="connsiteY1069" fmla="*/ 961244 h 4633870"/>
              <a:gd name="connsiteX1070" fmla="*/ 5075329 w 5890037"/>
              <a:gd name="connsiteY1070" fmla="*/ 962111 h 4633870"/>
              <a:gd name="connsiteX1071" fmla="*/ 5076992 w 5890037"/>
              <a:gd name="connsiteY1071" fmla="*/ 963302 h 4633870"/>
              <a:gd name="connsiteX1072" fmla="*/ 5077654 w 5890037"/>
              <a:gd name="connsiteY1072" fmla="*/ 963156 h 4633870"/>
              <a:gd name="connsiteX1073" fmla="*/ 5077688 w 5890037"/>
              <a:gd name="connsiteY1073" fmla="*/ 962364 h 4633870"/>
              <a:gd name="connsiteX1074" fmla="*/ 5077271 w 5890037"/>
              <a:gd name="connsiteY1074" fmla="*/ 962130 h 4633870"/>
              <a:gd name="connsiteX1075" fmla="*/ 5075329 w 5890037"/>
              <a:gd name="connsiteY1075" fmla="*/ 962111 h 4633870"/>
              <a:gd name="connsiteX1076" fmla="*/ 5352945 w 5890037"/>
              <a:gd name="connsiteY1076" fmla="*/ 954301 h 4633870"/>
              <a:gd name="connsiteX1077" fmla="*/ 5354171 w 5890037"/>
              <a:gd name="connsiteY1077" fmla="*/ 954346 h 4633870"/>
              <a:gd name="connsiteX1078" fmla="*/ 5355129 w 5890037"/>
              <a:gd name="connsiteY1078" fmla="*/ 954447 h 4633870"/>
              <a:gd name="connsiteX1079" fmla="*/ 5357059 w 5890037"/>
              <a:gd name="connsiteY1079" fmla="*/ 955235 h 4633870"/>
              <a:gd name="connsiteX1080" fmla="*/ 5352945 w 5890037"/>
              <a:gd name="connsiteY1080" fmla="*/ 954301 h 4633870"/>
              <a:gd name="connsiteX1081" fmla="*/ 5046445 w 5890037"/>
              <a:gd name="connsiteY1081" fmla="*/ 951714 h 4633870"/>
              <a:gd name="connsiteX1082" fmla="*/ 5052450 w 5890037"/>
              <a:gd name="connsiteY1082" fmla="*/ 955026 h 4633870"/>
              <a:gd name="connsiteX1083" fmla="*/ 5058782 w 5890037"/>
              <a:gd name="connsiteY1083" fmla="*/ 958266 h 4633870"/>
              <a:gd name="connsiteX1084" fmla="*/ 5058211 w 5890037"/>
              <a:gd name="connsiteY1084" fmla="*/ 957797 h 4633870"/>
              <a:gd name="connsiteX1085" fmla="*/ 5049624 w 5890037"/>
              <a:gd name="connsiteY1085" fmla="*/ 951807 h 4633870"/>
              <a:gd name="connsiteX1086" fmla="*/ 642188 w 5890037"/>
              <a:gd name="connsiteY1086" fmla="*/ 949011 h 4633870"/>
              <a:gd name="connsiteX1087" fmla="*/ 621226 w 5890037"/>
              <a:gd name="connsiteY1087" fmla="*/ 955622 h 4633870"/>
              <a:gd name="connsiteX1088" fmla="*/ 620211 w 5890037"/>
              <a:gd name="connsiteY1088" fmla="*/ 955474 h 4633870"/>
              <a:gd name="connsiteX1089" fmla="*/ 618495 w 5890037"/>
              <a:gd name="connsiteY1089" fmla="*/ 954529 h 4633870"/>
              <a:gd name="connsiteX1090" fmla="*/ 639843 w 5890037"/>
              <a:gd name="connsiteY1090" fmla="*/ 949272 h 4633870"/>
              <a:gd name="connsiteX1091" fmla="*/ 781380 w 5890037"/>
              <a:gd name="connsiteY1091" fmla="*/ 948523 h 4633870"/>
              <a:gd name="connsiteX1092" fmla="*/ 770798 w 5890037"/>
              <a:gd name="connsiteY1092" fmla="*/ 951398 h 4633870"/>
              <a:gd name="connsiteX1093" fmla="*/ 766066 w 5890037"/>
              <a:gd name="connsiteY1093" fmla="*/ 954176 h 4633870"/>
              <a:gd name="connsiteX1094" fmla="*/ 764835 w 5890037"/>
              <a:gd name="connsiteY1094" fmla="*/ 954789 h 4633870"/>
              <a:gd name="connsiteX1095" fmla="*/ 764640 w 5890037"/>
              <a:gd name="connsiteY1095" fmla="*/ 954816 h 4633870"/>
              <a:gd name="connsiteX1096" fmla="*/ 760294 w 5890037"/>
              <a:gd name="connsiteY1096" fmla="*/ 955874 h 4633870"/>
              <a:gd name="connsiteX1097" fmla="*/ 765443 w 5890037"/>
              <a:gd name="connsiteY1097" fmla="*/ 952853 h 4633870"/>
              <a:gd name="connsiteX1098" fmla="*/ 740228 w 5890037"/>
              <a:gd name="connsiteY1098" fmla="*/ 959703 h 4633870"/>
              <a:gd name="connsiteX1099" fmla="*/ 736520 w 5890037"/>
              <a:gd name="connsiteY1099" fmla="*/ 960790 h 4633870"/>
              <a:gd name="connsiteX1100" fmla="*/ 745907 w 5890037"/>
              <a:gd name="connsiteY1100" fmla="*/ 959614 h 4633870"/>
              <a:gd name="connsiteX1101" fmla="*/ 774063 w 5890037"/>
              <a:gd name="connsiteY1101" fmla="*/ 952855 h 4633870"/>
              <a:gd name="connsiteX1102" fmla="*/ 780086 w 5890037"/>
              <a:gd name="connsiteY1102" fmla="*/ 950021 h 4633870"/>
              <a:gd name="connsiteX1103" fmla="*/ 5056556 w 5890037"/>
              <a:gd name="connsiteY1103" fmla="*/ 948274 h 4633870"/>
              <a:gd name="connsiteX1104" fmla="*/ 5053106 w 5890037"/>
              <a:gd name="connsiteY1104" fmla="*/ 949602 h 4633870"/>
              <a:gd name="connsiteX1105" fmla="*/ 5068685 w 5890037"/>
              <a:gd name="connsiteY1105" fmla="*/ 955298 h 4633870"/>
              <a:gd name="connsiteX1106" fmla="*/ 5076911 w 5890037"/>
              <a:gd name="connsiteY1106" fmla="*/ 957872 h 4633870"/>
              <a:gd name="connsiteX1107" fmla="*/ 5083750 w 5890037"/>
              <a:gd name="connsiteY1107" fmla="*/ 958592 h 4633870"/>
              <a:gd name="connsiteX1108" fmla="*/ 5082674 w 5890037"/>
              <a:gd name="connsiteY1108" fmla="*/ 957753 h 4633870"/>
              <a:gd name="connsiteX1109" fmla="*/ 5056556 w 5890037"/>
              <a:gd name="connsiteY1109" fmla="*/ 948274 h 4633870"/>
              <a:gd name="connsiteX1110" fmla="*/ 803079 w 5890037"/>
              <a:gd name="connsiteY1110" fmla="*/ 943230 h 4633870"/>
              <a:gd name="connsiteX1111" fmla="*/ 795147 w 5890037"/>
              <a:gd name="connsiteY1111" fmla="*/ 944782 h 4633870"/>
              <a:gd name="connsiteX1112" fmla="*/ 791976 w 5890037"/>
              <a:gd name="connsiteY1112" fmla="*/ 945643 h 4633870"/>
              <a:gd name="connsiteX1113" fmla="*/ 782559 w 5890037"/>
              <a:gd name="connsiteY1113" fmla="*/ 950816 h 4633870"/>
              <a:gd name="connsiteX1114" fmla="*/ 794814 w 5890037"/>
              <a:gd name="connsiteY1114" fmla="*/ 947874 h 4633870"/>
              <a:gd name="connsiteX1115" fmla="*/ 800615 w 5890037"/>
              <a:gd name="connsiteY1115" fmla="*/ 944405 h 4633870"/>
              <a:gd name="connsiteX1116" fmla="*/ 683684 w 5890037"/>
              <a:gd name="connsiteY1116" fmla="*/ 941923 h 4633870"/>
              <a:gd name="connsiteX1117" fmla="*/ 682054 w 5890037"/>
              <a:gd name="connsiteY1117" fmla="*/ 942153 h 4633870"/>
              <a:gd name="connsiteX1118" fmla="*/ 680415 w 5890037"/>
              <a:gd name="connsiteY1118" fmla="*/ 942939 h 4633870"/>
              <a:gd name="connsiteX1119" fmla="*/ 681582 w 5890037"/>
              <a:gd name="connsiteY1119" fmla="*/ 943983 h 4633870"/>
              <a:gd name="connsiteX1120" fmla="*/ 683918 w 5890037"/>
              <a:gd name="connsiteY1120" fmla="*/ 943424 h 4633870"/>
              <a:gd name="connsiteX1121" fmla="*/ 683684 w 5890037"/>
              <a:gd name="connsiteY1121" fmla="*/ 941923 h 4633870"/>
              <a:gd name="connsiteX1122" fmla="*/ 5269393 w 5890037"/>
              <a:gd name="connsiteY1122" fmla="*/ 941666 h 4633870"/>
              <a:gd name="connsiteX1123" fmla="*/ 5273845 w 5890037"/>
              <a:gd name="connsiteY1123" fmla="*/ 943433 h 4633870"/>
              <a:gd name="connsiteX1124" fmla="*/ 5278296 w 5890037"/>
              <a:gd name="connsiteY1124" fmla="*/ 944842 h 4633870"/>
              <a:gd name="connsiteX1125" fmla="*/ 5276444 w 5890037"/>
              <a:gd name="connsiteY1125" fmla="*/ 944021 h 4633870"/>
              <a:gd name="connsiteX1126" fmla="*/ 5261239 w 5890037"/>
              <a:gd name="connsiteY1126" fmla="*/ 940452 h 4633870"/>
              <a:gd name="connsiteX1127" fmla="*/ 5262448 w 5890037"/>
              <a:gd name="connsiteY1127" fmla="*/ 940847 h 4633870"/>
              <a:gd name="connsiteX1128" fmla="*/ 5261271 w 5890037"/>
              <a:gd name="connsiteY1128" fmla="*/ 940818 h 4633870"/>
              <a:gd name="connsiteX1129" fmla="*/ 656343 w 5890037"/>
              <a:gd name="connsiteY1129" fmla="*/ 934135 h 4633870"/>
              <a:gd name="connsiteX1130" fmla="*/ 657329 w 5890037"/>
              <a:gd name="connsiteY1130" fmla="*/ 935075 h 4633870"/>
              <a:gd name="connsiteX1131" fmla="*/ 657789 w 5890037"/>
              <a:gd name="connsiteY1131" fmla="*/ 935513 h 4633870"/>
              <a:gd name="connsiteX1132" fmla="*/ 657813 w 5890037"/>
              <a:gd name="connsiteY1132" fmla="*/ 935535 h 4633870"/>
              <a:gd name="connsiteX1133" fmla="*/ 657329 w 5890037"/>
              <a:gd name="connsiteY1133" fmla="*/ 935075 h 4633870"/>
              <a:gd name="connsiteX1134" fmla="*/ 657261 w 5890037"/>
              <a:gd name="connsiteY1134" fmla="*/ 935010 h 4633870"/>
              <a:gd name="connsiteX1135" fmla="*/ 656343 w 5890037"/>
              <a:gd name="connsiteY1135" fmla="*/ 934135 h 4633870"/>
              <a:gd name="connsiteX1136" fmla="*/ 853421 w 5890037"/>
              <a:gd name="connsiteY1136" fmla="*/ 933364 h 4633870"/>
              <a:gd name="connsiteX1137" fmla="*/ 848054 w 5890037"/>
              <a:gd name="connsiteY1137" fmla="*/ 934427 h 4633870"/>
              <a:gd name="connsiteX1138" fmla="*/ 812153 w 5890037"/>
              <a:gd name="connsiteY1138" fmla="*/ 941454 h 4633870"/>
              <a:gd name="connsiteX1139" fmla="*/ 803602 w 5890037"/>
              <a:gd name="connsiteY1139" fmla="*/ 945765 h 4633870"/>
              <a:gd name="connsiteX1140" fmla="*/ 805971 w 5890037"/>
              <a:gd name="connsiteY1140" fmla="*/ 945196 h 4633870"/>
              <a:gd name="connsiteX1141" fmla="*/ 830923 w 5890037"/>
              <a:gd name="connsiteY1141" fmla="*/ 940576 h 4633870"/>
              <a:gd name="connsiteX1142" fmla="*/ 848112 w 5890037"/>
              <a:gd name="connsiteY1142" fmla="*/ 935314 h 4633870"/>
              <a:gd name="connsiteX1143" fmla="*/ 841555 w 5890037"/>
              <a:gd name="connsiteY1143" fmla="*/ 938606 h 4633870"/>
              <a:gd name="connsiteX1144" fmla="*/ 852106 w 5890037"/>
              <a:gd name="connsiteY1144" fmla="*/ 936652 h 4633870"/>
              <a:gd name="connsiteX1145" fmla="*/ 858098 w 5890037"/>
              <a:gd name="connsiteY1145" fmla="*/ 933386 h 4633870"/>
              <a:gd name="connsiteX1146" fmla="*/ 711171 w 5890037"/>
              <a:gd name="connsiteY1146" fmla="*/ 925645 h 4633870"/>
              <a:gd name="connsiteX1147" fmla="*/ 713045 w 5890037"/>
              <a:gd name="connsiteY1147" fmla="*/ 927556 h 4633870"/>
              <a:gd name="connsiteX1148" fmla="*/ 712659 w 5890037"/>
              <a:gd name="connsiteY1148" fmla="*/ 926060 h 4633870"/>
              <a:gd name="connsiteX1149" fmla="*/ 711171 w 5890037"/>
              <a:gd name="connsiteY1149" fmla="*/ 925645 h 4633870"/>
              <a:gd name="connsiteX1150" fmla="*/ 541309 w 5890037"/>
              <a:gd name="connsiteY1150" fmla="*/ 917726 h 4633870"/>
              <a:gd name="connsiteX1151" fmla="*/ 548881 w 5890037"/>
              <a:gd name="connsiteY1151" fmla="*/ 918448 h 4633870"/>
              <a:gd name="connsiteX1152" fmla="*/ 541236 w 5890037"/>
              <a:gd name="connsiteY1152" fmla="*/ 919828 h 4633870"/>
              <a:gd name="connsiteX1153" fmla="*/ 539195 w 5890037"/>
              <a:gd name="connsiteY1153" fmla="*/ 918552 h 4633870"/>
              <a:gd name="connsiteX1154" fmla="*/ 541309 w 5890037"/>
              <a:gd name="connsiteY1154" fmla="*/ 917726 h 4633870"/>
              <a:gd name="connsiteX1155" fmla="*/ 760979 w 5890037"/>
              <a:gd name="connsiteY1155" fmla="*/ 917286 h 4633870"/>
              <a:gd name="connsiteX1156" fmla="*/ 754484 w 5890037"/>
              <a:gd name="connsiteY1156" fmla="*/ 918243 h 4633870"/>
              <a:gd name="connsiteX1157" fmla="*/ 752559 w 5890037"/>
              <a:gd name="connsiteY1157" fmla="*/ 919050 h 4633870"/>
              <a:gd name="connsiteX1158" fmla="*/ 758231 w 5890037"/>
              <a:gd name="connsiteY1158" fmla="*/ 919004 h 4633870"/>
              <a:gd name="connsiteX1159" fmla="*/ 763886 w 5890037"/>
              <a:gd name="connsiteY1159" fmla="*/ 918648 h 4633870"/>
              <a:gd name="connsiteX1160" fmla="*/ 760979 w 5890037"/>
              <a:gd name="connsiteY1160" fmla="*/ 917286 h 4633870"/>
              <a:gd name="connsiteX1161" fmla="*/ 758964 w 5890037"/>
              <a:gd name="connsiteY1161" fmla="*/ 911297 h 4633870"/>
              <a:gd name="connsiteX1162" fmla="*/ 756827 w 5890037"/>
              <a:gd name="connsiteY1162" fmla="*/ 911445 h 4633870"/>
              <a:gd name="connsiteX1163" fmla="*/ 721635 w 5890037"/>
              <a:gd name="connsiteY1163" fmla="*/ 922595 h 4633870"/>
              <a:gd name="connsiteX1164" fmla="*/ 741825 w 5890037"/>
              <a:gd name="connsiteY1164" fmla="*/ 917216 h 4633870"/>
              <a:gd name="connsiteX1165" fmla="*/ 758772 w 5890037"/>
              <a:gd name="connsiteY1165" fmla="*/ 914344 h 4633870"/>
              <a:gd name="connsiteX1166" fmla="*/ 761749 w 5890037"/>
              <a:gd name="connsiteY1166" fmla="*/ 911809 h 4633870"/>
              <a:gd name="connsiteX1167" fmla="*/ 758964 w 5890037"/>
              <a:gd name="connsiteY1167" fmla="*/ 911297 h 4633870"/>
              <a:gd name="connsiteX1168" fmla="*/ 800455 w 5890037"/>
              <a:gd name="connsiteY1168" fmla="*/ 908167 h 4633870"/>
              <a:gd name="connsiteX1169" fmla="*/ 788004 w 5890037"/>
              <a:gd name="connsiteY1169" fmla="*/ 911148 h 4633870"/>
              <a:gd name="connsiteX1170" fmla="*/ 786082 w 5890037"/>
              <a:gd name="connsiteY1170" fmla="*/ 910871 h 4633870"/>
              <a:gd name="connsiteX1171" fmla="*/ 785634 w 5890037"/>
              <a:gd name="connsiteY1171" fmla="*/ 911039 h 4633870"/>
              <a:gd name="connsiteX1172" fmla="*/ 785548 w 5890037"/>
              <a:gd name="connsiteY1172" fmla="*/ 911827 h 4633870"/>
              <a:gd name="connsiteX1173" fmla="*/ 786179 w 5890037"/>
              <a:gd name="connsiteY1173" fmla="*/ 912073 h 4633870"/>
              <a:gd name="connsiteX1174" fmla="*/ 788004 w 5890037"/>
              <a:gd name="connsiteY1174" fmla="*/ 911148 h 4633870"/>
              <a:gd name="connsiteX1175" fmla="*/ 792254 w 5890037"/>
              <a:gd name="connsiteY1175" fmla="*/ 910925 h 4633870"/>
              <a:gd name="connsiteX1176" fmla="*/ 773386 w 5890037"/>
              <a:gd name="connsiteY1176" fmla="*/ 907856 h 4633870"/>
              <a:gd name="connsiteX1177" fmla="*/ 765598 w 5890037"/>
              <a:gd name="connsiteY1177" fmla="*/ 909044 h 4633870"/>
              <a:gd name="connsiteX1178" fmla="*/ 763875 w 5890037"/>
              <a:gd name="connsiteY1178" fmla="*/ 909702 h 4633870"/>
              <a:gd name="connsiteX1179" fmla="*/ 763219 w 5890037"/>
              <a:gd name="connsiteY1179" fmla="*/ 910368 h 4633870"/>
              <a:gd name="connsiteX1180" fmla="*/ 770014 w 5890037"/>
              <a:gd name="connsiteY1180" fmla="*/ 910806 h 4633870"/>
              <a:gd name="connsiteX1181" fmla="*/ 777153 w 5890037"/>
              <a:gd name="connsiteY1181" fmla="*/ 909391 h 4633870"/>
              <a:gd name="connsiteX1182" fmla="*/ 773386 w 5890037"/>
              <a:gd name="connsiteY1182" fmla="*/ 907856 h 4633870"/>
              <a:gd name="connsiteX1183" fmla="*/ 814977 w 5890037"/>
              <a:gd name="connsiteY1183" fmla="*/ 904875 h 4633870"/>
              <a:gd name="connsiteX1184" fmla="*/ 805578 w 5890037"/>
              <a:gd name="connsiteY1184" fmla="*/ 909490 h 4633870"/>
              <a:gd name="connsiteX1185" fmla="*/ 804942 w 5890037"/>
              <a:gd name="connsiteY1185" fmla="*/ 909867 h 4633870"/>
              <a:gd name="connsiteX1186" fmla="*/ 811695 w 5890037"/>
              <a:gd name="connsiteY1186" fmla="*/ 907628 h 4633870"/>
              <a:gd name="connsiteX1187" fmla="*/ 818134 w 5890037"/>
              <a:gd name="connsiteY1187" fmla="*/ 905267 h 4633870"/>
              <a:gd name="connsiteX1188" fmla="*/ 808664 w 5890037"/>
              <a:gd name="connsiteY1188" fmla="*/ 900329 h 4633870"/>
              <a:gd name="connsiteX1189" fmla="*/ 781408 w 5890037"/>
              <a:gd name="connsiteY1189" fmla="*/ 905723 h 4633870"/>
              <a:gd name="connsiteX1190" fmla="*/ 780217 w 5890037"/>
              <a:gd name="connsiteY1190" fmla="*/ 906389 h 4633870"/>
              <a:gd name="connsiteX1191" fmla="*/ 787085 w 5890037"/>
              <a:gd name="connsiteY1191" fmla="*/ 906717 h 4633870"/>
              <a:gd name="connsiteX1192" fmla="*/ 795607 w 5890037"/>
              <a:gd name="connsiteY1192" fmla="*/ 905426 h 4633870"/>
              <a:gd name="connsiteX1193" fmla="*/ 811871 w 5890037"/>
              <a:gd name="connsiteY1193" fmla="*/ 902167 h 4633870"/>
              <a:gd name="connsiteX1194" fmla="*/ 808664 w 5890037"/>
              <a:gd name="connsiteY1194" fmla="*/ 900329 h 4633870"/>
              <a:gd name="connsiteX1195" fmla="*/ 5274746 w 5890037"/>
              <a:gd name="connsiteY1195" fmla="*/ 894130 h 4633870"/>
              <a:gd name="connsiteX1196" fmla="*/ 5278705 w 5890037"/>
              <a:gd name="connsiteY1196" fmla="*/ 896344 h 4633870"/>
              <a:gd name="connsiteX1197" fmla="*/ 5290673 w 5890037"/>
              <a:gd name="connsiteY1197" fmla="*/ 899586 h 4633870"/>
              <a:gd name="connsiteX1198" fmla="*/ 5300625 w 5890037"/>
              <a:gd name="connsiteY1198" fmla="*/ 902252 h 4633870"/>
              <a:gd name="connsiteX1199" fmla="*/ 5298625 w 5890037"/>
              <a:gd name="connsiteY1199" fmla="*/ 901163 h 4633870"/>
              <a:gd name="connsiteX1200" fmla="*/ 5294755 w 5890037"/>
              <a:gd name="connsiteY1200" fmla="*/ 900442 h 4633870"/>
              <a:gd name="connsiteX1201" fmla="*/ 5283576 w 5890037"/>
              <a:gd name="connsiteY1201" fmla="*/ 897132 h 4633870"/>
              <a:gd name="connsiteX1202" fmla="*/ 5409552 w 5890037"/>
              <a:gd name="connsiteY1202" fmla="*/ 892326 h 4633870"/>
              <a:gd name="connsiteX1203" fmla="*/ 5410529 w 5890037"/>
              <a:gd name="connsiteY1203" fmla="*/ 892545 h 4633870"/>
              <a:gd name="connsiteX1204" fmla="*/ 5413746 w 5890037"/>
              <a:gd name="connsiteY1204" fmla="*/ 894532 h 4633870"/>
              <a:gd name="connsiteX1205" fmla="*/ 5298600 w 5890037"/>
              <a:gd name="connsiteY1205" fmla="*/ 890766 h 4633870"/>
              <a:gd name="connsiteX1206" fmla="*/ 5298993 w 5890037"/>
              <a:gd name="connsiteY1206" fmla="*/ 891041 h 4633870"/>
              <a:gd name="connsiteX1207" fmla="*/ 5300686 w 5890037"/>
              <a:gd name="connsiteY1207" fmla="*/ 891208 h 4633870"/>
              <a:gd name="connsiteX1208" fmla="*/ 5300167 w 5890037"/>
              <a:gd name="connsiteY1208" fmla="*/ 891063 h 4633870"/>
              <a:gd name="connsiteX1209" fmla="*/ 5251570 w 5890037"/>
              <a:gd name="connsiteY1209" fmla="*/ 887697 h 4633870"/>
              <a:gd name="connsiteX1210" fmla="*/ 5248570 w 5890037"/>
              <a:gd name="connsiteY1210" fmla="*/ 888111 h 4633870"/>
              <a:gd name="connsiteX1211" fmla="*/ 5254816 w 5890037"/>
              <a:gd name="connsiteY1211" fmla="*/ 891002 h 4633870"/>
              <a:gd name="connsiteX1212" fmla="*/ 5264069 w 5890037"/>
              <a:gd name="connsiteY1212" fmla="*/ 892211 h 4633870"/>
              <a:gd name="connsiteX1213" fmla="*/ 5264642 w 5890037"/>
              <a:gd name="connsiteY1213" fmla="*/ 892259 h 4633870"/>
              <a:gd name="connsiteX1214" fmla="*/ 5257142 w 5890037"/>
              <a:gd name="connsiteY1214" fmla="*/ 888600 h 4633870"/>
              <a:gd name="connsiteX1215" fmla="*/ 5356428 w 5890037"/>
              <a:gd name="connsiteY1215" fmla="*/ 875359 h 4633870"/>
              <a:gd name="connsiteX1216" fmla="*/ 5358518 w 5890037"/>
              <a:gd name="connsiteY1216" fmla="*/ 876025 h 4633870"/>
              <a:gd name="connsiteX1217" fmla="*/ 5358377 w 5890037"/>
              <a:gd name="connsiteY1217" fmla="*/ 875920 h 4633870"/>
              <a:gd name="connsiteX1218" fmla="*/ 5358191 w 5890037"/>
              <a:gd name="connsiteY1218" fmla="*/ 875775 h 4633870"/>
              <a:gd name="connsiteX1219" fmla="*/ 5289468 w 5890037"/>
              <a:gd name="connsiteY1219" fmla="*/ 869038 h 4633870"/>
              <a:gd name="connsiteX1220" fmla="*/ 5289556 w 5890037"/>
              <a:gd name="connsiteY1220" fmla="*/ 869085 h 4633870"/>
              <a:gd name="connsiteX1221" fmla="*/ 5290155 w 5890037"/>
              <a:gd name="connsiteY1221" fmla="*/ 869201 h 4633870"/>
              <a:gd name="connsiteX1222" fmla="*/ 5326293 w 5890037"/>
              <a:gd name="connsiteY1222" fmla="*/ 868243 h 4633870"/>
              <a:gd name="connsiteX1223" fmla="*/ 5332536 w 5890037"/>
              <a:gd name="connsiteY1223" fmla="*/ 870311 h 4633870"/>
              <a:gd name="connsiteX1224" fmla="*/ 5353948 w 5890037"/>
              <a:gd name="connsiteY1224" fmla="*/ 874773 h 4633870"/>
              <a:gd name="connsiteX1225" fmla="*/ 5315013 w 5890037"/>
              <a:gd name="connsiteY1225" fmla="*/ 865579 h 4633870"/>
              <a:gd name="connsiteX1226" fmla="*/ 5321943 w 5890037"/>
              <a:gd name="connsiteY1226" fmla="*/ 868493 h 4633870"/>
              <a:gd name="connsiteX1227" fmla="*/ 5317610 w 5890037"/>
              <a:gd name="connsiteY1227" fmla="*/ 866192 h 4633870"/>
              <a:gd name="connsiteX1228" fmla="*/ 5370735 w 5890037"/>
              <a:gd name="connsiteY1228" fmla="*/ 861988 h 4633870"/>
              <a:gd name="connsiteX1229" fmla="*/ 5371455 w 5890037"/>
              <a:gd name="connsiteY1229" fmla="*/ 862387 h 4633870"/>
              <a:gd name="connsiteX1230" fmla="*/ 5397213 w 5890037"/>
              <a:gd name="connsiteY1230" fmla="*/ 878103 h 4633870"/>
              <a:gd name="connsiteX1231" fmla="*/ 5438181 w 5890037"/>
              <a:gd name="connsiteY1231" fmla="*/ 892711 h 4633870"/>
              <a:gd name="connsiteX1232" fmla="*/ 5424372 w 5890037"/>
              <a:gd name="connsiteY1232" fmla="*/ 880238 h 4633870"/>
              <a:gd name="connsiteX1233" fmla="*/ 5377482 w 5890037"/>
              <a:gd name="connsiteY1233" fmla="*/ 863582 h 4633870"/>
              <a:gd name="connsiteX1234" fmla="*/ 607554 w 5890037"/>
              <a:gd name="connsiteY1234" fmla="*/ 861455 h 4633870"/>
              <a:gd name="connsiteX1235" fmla="*/ 607466 w 5890037"/>
              <a:gd name="connsiteY1235" fmla="*/ 861812 h 4633870"/>
              <a:gd name="connsiteX1236" fmla="*/ 606298 w 5890037"/>
              <a:gd name="connsiteY1236" fmla="*/ 861662 h 4633870"/>
              <a:gd name="connsiteX1237" fmla="*/ 599310 w 5890037"/>
              <a:gd name="connsiteY1237" fmla="*/ 861414 h 4633870"/>
              <a:gd name="connsiteX1238" fmla="*/ 591983 w 5890037"/>
              <a:gd name="connsiteY1238" fmla="*/ 862669 h 4633870"/>
              <a:gd name="connsiteX1239" fmla="*/ 590028 w 5890037"/>
              <a:gd name="connsiteY1239" fmla="*/ 863198 h 4633870"/>
              <a:gd name="connsiteX1240" fmla="*/ 594640 w 5890037"/>
              <a:gd name="connsiteY1240" fmla="*/ 862482 h 4633870"/>
              <a:gd name="connsiteX1241" fmla="*/ 512627 w 5890037"/>
              <a:gd name="connsiteY1241" fmla="*/ 861002 h 4633870"/>
              <a:gd name="connsiteX1242" fmla="*/ 513590 w 5890037"/>
              <a:gd name="connsiteY1242" fmla="*/ 861048 h 4633870"/>
              <a:gd name="connsiteX1243" fmla="*/ 514808 w 5890037"/>
              <a:gd name="connsiteY1243" fmla="*/ 861190 h 4633870"/>
              <a:gd name="connsiteX1244" fmla="*/ 510600 w 5890037"/>
              <a:gd name="connsiteY1244" fmla="*/ 861487 h 4633870"/>
              <a:gd name="connsiteX1245" fmla="*/ 5391599 w 5890037"/>
              <a:gd name="connsiteY1245" fmla="*/ 859378 h 4633870"/>
              <a:gd name="connsiteX1246" fmla="*/ 5497814 w 5890037"/>
              <a:gd name="connsiteY1246" fmla="*/ 895627 h 4633870"/>
              <a:gd name="connsiteX1247" fmla="*/ 5483364 w 5890037"/>
              <a:gd name="connsiteY1247" fmla="*/ 884679 h 4633870"/>
              <a:gd name="connsiteX1248" fmla="*/ 5454022 w 5890037"/>
              <a:gd name="connsiteY1248" fmla="*/ 874120 h 4633870"/>
              <a:gd name="connsiteX1249" fmla="*/ 5452171 w 5890037"/>
              <a:gd name="connsiteY1249" fmla="*/ 873682 h 4633870"/>
              <a:gd name="connsiteX1250" fmla="*/ 5391599 w 5890037"/>
              <a:gd name="connsiteY1250" fmla="*/ 859378 h 4633870"/>
              <a:gd name="connsiteX1251" fmla="*/ 5353366 w 5890037"/>
              <a:gd name="connsiteY1251" fmla="*/ 857886 h 4633870"/>
              <a:gd name="connsiteX1252" fmla="*/ 5373288 w 5890037"/>
              <a:gd name="connsiteY1252" fmla="*/ 869572 h 4633870"/>
              <a:gd name="connsiteX1253" fmla="*/ 5389622 w 5890037"/>
              <a:gd name="connsiteY1253" fmla="*/ 875396 h 4633870"/>
              <a:gd name="connsiteX1254" fmla="*/ 5371902 w 5890037"/>
              <a:gd name="connsiteY1254" fmla="*/ 866203 h 4633870"/>
              <a:gd name="connsiteX1255" fmla="*/ 5359528 w 5890037"/>
              <a:gd name="connsiteY1255" fmla="*/ 859342 h 4633870"/>
              <a:gd name="connsiteX1256" fmla="*/ 5309145 w 5890037"/>
              <a:gd name="connsiteY1256" fmla="*/ 849493 h 4633870"/>
              <a:gd name="connsiteX1257" fmla="*/ 5309143 w 5890037"/>
              <a:gd name="connsiteY1257" fmla="*/ 849501 h 4633870"/>
              <a:gd name="connsiteX1258" fmla="*/ 5317511 w 5890037"/>
              <a:gd name="connsiteY1258" fmla="*/ 855003 h 4633870"/>
              <a:gd name="connsiteX1259" fmla="*/ 5324419 w 5890037"/>
              <a:gd name="connsiteY1259" fmla="*/ 857678 h 4633870"/>
              <a:gd name="connsiteX1260" fmla="*/ 5315968 w 5890037"/>
              <a:gd name="connsiteY1260" fmla="*/ 849311 h 4633870"/>
              <a:gd name="connsiteX1261" fmla="*/ 5320198 w 5890037"/>
              <a:gd name="connsiteY1261" fmla="*/ 851793 h 4633870"/>
              <a:gd name="connsiteX1262" fmla="*/ 5343518 w 5890037"/>
              <a:gd name="connsiteY1262" fmla="*/ 865074 h 4633870"/>
              <a:gd name="connsiteX1263" fmla="*/ 5366687 w 5890037"/>
              <a:gd name="connsiteY1263" fmla="*/ 874045 h 4633870"/>
              <a:gd name="connsiteX1264" fmla="*/ 5350910 w 5890037"/>
              <a:gd name="connsiteY1264" fmla="*/ 864910 h 4633870"/>
              <a:gd name="connsiteX1265" fmla="*/ 5335524 w 5890037"/>
              <a:gd name="connsiteY1265" fmla="*/ 856269 h 4633870"/>
              <a:gd name="connsiteX1266" fmla="*/ 5329231 w 5890037"/>
              <a:gd name="connsiteY1266" fmla="*/ 853862 h 4633870"/>
              <a:gd name="connsiteX1267" fmla="*/ 5334727 w 5890037"/>
              <a:gd name="connsiteY1267" fmla="*/ 855822 h 4633870"/>
              <a:gd name="connsiteX1268" fmla="*/ 5330126 w 5890037"/>
              <a:gd name="connsiteY1268" fmla="*/ 853237 h 4633870"/>
              <a:gd name="connsiteX1269" fmla="*/ 5411544 w 5890037"/>
              <a:gd name="connsiteY1269" fmla="*/ 847059 h 4633870"/>
              <a:gd name="connsiteX1270" fmla="*/ 5412520 w 5890037"/>
              <a:gd name="connsiteY1270" fmla="*/ 851198 h 4633870"/>
              <a:gd name="connsiteX1271" fmla="*/ 5424578 w 5890037"/>
              <a:gd name="connsiteY1271" fmla="*/ 855720 h 4633870"/>
              <a:gd name="connsiteX1272" fmla="*/ 5418684 w 5890037"/>
              <a:gd name="connsiteY1272" fmla="*/ 848745 h 4633870"/>
              <a:gd name="connsiteX1273" fmla="*/ 5411544 w 5890037"/>
              <a:gd name="connsiteY1273" fmla="*/ 847059 h 4633870"/>
              <a:gd name="connsiteX1274" fmla="*/ 5302863 w 5890037"/>
              <a:gd name="connsiteY1274" fmla="*/ 837787 h 4633870"/>
              <a:gd name="connsiteX1275" fmla="*/ 5302993 w 5890037"/>
              <a:gd name="connsiteY1275" fmla="*/ 838108 h 4633870"/>
              <a:gd name="connsiteX1276" fmla="*/ 5304127 w 5890037"/>
              <a:gd name="connsiteY1276" fmla="*/ 841313 h 4633870"/>
              <a:gd name="connsiteX1277" fmla="*/ 5304164 w 5890037"/>
              <a:gd name="connsiteY1277" fmla="*/ 842382 h 4633870"/>
              <a:gd name="connsiteX1278" fmla="*/ 5304453 w 5890037"/>
              <a:gd name="connsiteY1278" fmla="*/ 842551 h 4633870"/>
              <a:gd name="connsiteX1279" fmla="*/ 5313259 w 5890037"/>
              <a:gd name="connsiteY1279" fmla="*/ 843720 h 4633870"/>
              <a:gd name="connsiteX1280" fmla="*/ 5306702 w 5890037"/>
              <a:gd name="connsiteY1280" fmla="*/ 839943 h 4633870"/>
              <a:gd name="connsiteX1281" fmla="*/ 5244172 w 5890037"/>
              <a:gd name="connsiteY1281" fmla="*/ 826400 h 4633870"/>
              <a:gd name="connsiteX1282" fmla="*/ 5251063 w 5890037"/>
              <a:gd name="connsiteY1282" fmla="*/ 829969 h 4633870"/>
              <a:gd name="connsiteX1283" fmla="*/ 5250891 w 5890037"/>
              <a:gd name="connsiteY1283" fmla="*/ 829861 h 4633870"/>
              <a:gd name="connsiteX1284" fmla="*/ 5245280 w 5890037"/>
              <a:gd name="connsiteY1284" fmla="*/ 826787 h 4633870"/>
              <a:gd name="connsiteX1285" fmla="*/ 601252 w 5890037"/>
              <a:gd name="connsiteY1285" fmla="*/ 813618 h 4633870"/>
              <a:gd name="connsiteX1286" fmla="*/ 592067 w 5890037"/>
              <a:gd name="connsiteY1286" fmla="*/ 815241 h 4633870"/>
              <a:gd name="connsiteX1287" fmla="*/ 580516 w 5890037"/>
              <a:gd name="connsiteY1287" fmla="*/ 816812 h 4633870"/>
              <a:gd name="connsiteX1288" fmla="*/ 576580 w 5890037"/>
              <a:gd name="connsiteY1288" fmla="*/ 816934 h 4633870"/>
              <a:gd name="connsiteX1289" fmla="*/ 574438 w 5890037"/>
              <a:gd name="connsiteY1289" fmla="*/ 817708 h 4633870"/>
              <a:gd name="connsiteX1290" fmla="*/ 584680 w 5890037"/>
              <a:gd name="connsiteY1290" fmla="*/ 816587 h 4633870"/>
              <a:gd name="connsiteX1291" fmla="*/ 597002 w 5890037"/>
              <a:gd name="connsiteY1291" fmla="*/ 815202 h 4633870"/>
              <a:gd name="connsiteX1292" fmla="*/ 625136 w 5890037"/>
              <a:gd name="connsiteY1292" fmla="*/ 810786 h 4633870"/>
              <a:gd name="connsiteX1293" fmla="*/ 619493 w 5890037"/>
              <a:gd name="connsiteY1293" fmla="*/ 810830 h 4633870"/>
              <a:gd name="connsiteX1294" fmla="*/ 611523 w 5890037"/>
              <a:gd name="connsiteY1294" fmla="*/ 813305 h 4633870"/>
              <a:gd name="connsiteX1295" fmla="*/ 612097 w 5890037"/>
              <a:gd name="connsiteY1295" fmla="*/ 813346 h 4633870"/>
              <a:gd name="connsiteX1296" fmla="*/ 621426 w 5890037"/>
              <a:gd name="connsiteY1296" fmla="*/ 813558 h 4633870"/>
              <a:gd name="connsiteX1297" fmla="*/ 628038 w 5890037"/>
              <a:gd name="connsiteY1297" fmla="*/ 811651 h 4633870"/>
              <a:gd name="connsiteX1298" fmla="*/ 625136 w 5890037"/>
              <a:gd name="connsiteY1298" fmla="*/ 810786 h 4633870"/>
              <a:gd name="connsiteX1299" fmla="*/ 578186 w 5890037"/>
              <a:gd name="connsiteY1299" fmla="*/ 806662 h 4633870"/>
              <a:gd name="connsiteX1300" fmla="*/ 576593 w 5890037"/>
              <a:gd name="connsiteY1300" fmla="*/ 806717 h 4633870"/>
              <a:gd name="connsiteX1301" fmla="*/ 576058 w 5890037"/>
              <a:gd name="connsiteY1301" fmla="*/ 806783 h 4633870"/>
              <a:gd name="connsiteX1302" fmla="*/ 577757 w 5890037"/>
              <a:gd name="connsiteY1302" fmla="*/ 806875 h 4633870"/>
              <a:gd name="connsiteX1303" fmla="*/ 5404975 w 5890037"/>
              <a:gd name="connsiteY1303" fmla="*/ 798821 h 4633870"/>
              <a:gd name="connsiteX1304" fmla="*/ 5412568 w 5890037"/>
              <a:gd name="connsiteY1304" fmla="*/ 799260 h 4633870"/>
              <a:gd name="connsiteX1305" fmla="*/ 5414532 w 5890037"/>
              <a:gd name="connsiteY1305" fmla="*/ 800398 h 4633870"/>
              <a:gd name="connsiteX1306" fmla="*/ 5412321 w 5890037"/>
              <a:gd name="connsiteY1306" fmla="*/ 801350 h 4633870"/>
              <a:gd name="connsiteX1307" fmla="*/ 5404975 w 5890037"/>
              <a:gd name="connsiteY1307" fmla="*/ 798821 h 4633870"/>
              <a:gd name="connsiteX1308" fmla="*/ 468290 w 5890037"/>
              <a:gd name="connsiteY1308" fmla="*/ 791323 h 4633870"/>
              <a:gd name="connsiteX1309" fmla="*/ 463809 w 5890037"/>
              <a:gd name="connsiteY1309" fmla="*/ 792866 h 4633870"/>
              <a:gd name="connsiteX1310" fmla="*/ 467291 w 5890037"/>
              <a:gd name="connsiteY1310" fmla="*/ 791391 h 4633870"/>
              <a:gd name="connsiteX1311" fmla="*/ 590519 w 5890037"/>
              <a:gd name="connsiteY1311" fmla="*/ 786577 h 4633870"/>
              <a:gd name="connsiteX1312" fmla="*/ 589816 w 5890037"/>
              <a:gd name="connsiteY1312" fmla="*/ 786633 h 4633870"/>
              <a:gd name="connsiteX1313" fmla="*/ 590424 w 5890037"/>
              <a:gd name="connsiteY1313" fmla="*/ 786610 h 4633870"/>
              <a:gd name="connsiteX1314" fmla="*/ 523377 w 5890037"/>
              <a:gd name="connsiteY1314" fmla="*/ 782637 h 4633870"/>
              <a:gd name="connsiteX1315" fmla="*/ 521572 w 5890037"/>
              <a:gd name="connsiteY1315" fmla="*/ 782781 h 4633870"/>
              <a:gd name="connsiteX1316" fmla="*/ 521365 w 5890037"/>
              <a:gd name="connsiteY1316" fmla="*/ 782895 h 4633870"/>
              <a:gd name="connsiteX1317" fmla="*/ 521210 w 5890037"/>
              <a:gd name="connsiteY1317" fmla="*/ 782977 h 4633870"/>
              <a:gd name="connsiteX1318" fmla="*/ 554243 w 5890037"/>
              <a:gd name="connsiteY1318" fmla="*/ 780188 h 4633870"/>
              <a:gd name="connsiteX1319" fmla="*/ 525918 w 5890037"/>
              <a:gd name="connsiteY1319" fmla="*/ 782436 h 4633870"/>
              <a:gd name="connsiteX1320" fmla="*/ 547758 w 5890037"/>
              <a:gd name="connsiteY1320" fmla="*/ 781281 h 4633870"/>
              <a:gd name="connsiteX1321" fmla="*/ 565798 w 5890037"/>
              <a:gd name="connsiteY1321" fmla="*/ 779272 h 4633870"/>
              <a:gd name="connsiteX1322" fmla="*/ 563138 w 5890037"/>
              <a:gd name="connsiteY1322" fmla="*/ 779483 h 4633870"/>
              <a:gd name="connsiteX1323" fmla="*/ 558505 w 5890037"/>
              <a:gd name="connsiteY1323" fmla="*/ 781098 h 4633870"/>
              <a:gd name="connsiteX1324" fmla="*/ 5752220 w 5890037"/>
              <a:gd name="connsiteY1324" fmla="*/ 773339 h 4633870"/>
              <a:gd name="connsiteX1325" fmla="*/ 5753835 w 5890037"/>
              <a:gd name="connsiteY1325" fmla="*/ 774074 h 4633870"/>
              <a:gd name="connsiteX1326" fmla="*/ 5751983 w 5890037"/>
              <a:gd name="connsiteY1326" fmla="*/ 773636 h 4633870"/>
              <a:gd name="connsiteX1327" fmla="*/ 5586315 w 5890037"/>
              <a:gd name="connsiteY1327" fmla="*/ 771815 h 4633870"/>
              <a:gd name="connsiteX1328" fmla="*/ 5590467 w 5890037"/>
              <a:gd name="connsiteY1328" fmla="*/ 772901 h 4633870"/>
              <a:gd name="connsiteX1329" fmla="*/ 5587029 w 5890037"/>
              <a:gd name="connsiteY1329" fmla="*/ 772089 h 4633870"/>
              <a:gd name="connsiteX1330" fmla="*/ 511271 w 5890037"/>
              <a:gd name="connsiteY1330" fmla="*/ 767245 h 4633870"/>
              <a:gd name="connsiteX1331" fmla="*/ 504360 w 5890037"/>
              <a:gd name="connsiteY1331" fmla="*/ 767793 h 4633870"/>
              <a:gd name="connsiteX1332" fmla="*/ 455481 w 5890037"/>
              <a:gd name="connsiteY1332" fmla="*/ 777121 h 4633870"/>
              <a:gd name="connsiteX1333" fmla="*/ 439934 w 5890037"/>
              <a:gd name="connsiteY1333" fmla="*/ 787348 h 4633870"/>
              <a:gd name="connsiteX1334" fmla="*/ 482650 w 5890037"/>
              <a:gd name="connsiteY1334" fmla="*/ 779143 h 4633870"/>
              <a:gd name="connsiteX1335" fmla="*/ 510500 w 5890037"/>
              <a:gd name="connsiteY1335" fmla="*/ 767529 h 4633870"/>
              <a:gd name="connsiteX1336" fmla="*/ 529062 w 5890037"/>
              <a:gd name="connsiteY1336" fmla="*/ 765833 h 4633870"/>
              <a:gd name="connsiteX1337" fmla="*/ 522750 w 5890037"/>
              <a:gd name="connsiteY1337" fmla="*/ 766334 h 4633870"/>
              <a:gd name="connsiteX1338" fmla="*/ 509476 w 5890037"/>
              <a:gd name="connsiteY1338" fmla="*/ 771233 h 4633870"/>
              <a:gd name="connsiteX1339" fmla="*/ 490564 w 5890037"/>
              <a:gd name="connsiteY1339" fmla="*/ 777622 h 4633870"/>
              <a:gd name="connsiteX1340" fmla="*/ 507594 w 5890037"/>
              <a:gd name="connsiteY1340" fmla="*/ 774352 h 4633870"/>
              <a:gd name="connsiteX1341" fmla="*/ 574045 w 5890037"/>
              <a:gd name="connsiteY1341" fmla="*/ 764266 h 4633870"/>
              <a:gd name="connsiteX1342" fmla="*/ 557704 w 5890037"/>
              <a:gd name="connsiteY1342" fmla="*/ 770031 h 4633870"/>
              <a:gd name="connsiteX1343" fmla="*/ 564938 w 5890037"/>
              <a:gd name="connsiteY1343" fmla="*/ 768438 h 4633870"/>
              <a:gd name="connsiteX1344" fmla="*/ 574046 w 5890037"/>
              <a:gd name="connsiteY1344" fmla="*/ 764275 h 4633870"/>
              <a:gd name="connsiteX1345" fmla="*/ 567328 w 5890037"/>
              <a:gd name="connsiteY1345" fmla="*/ 763047 h 4633870"/>
              <a:gd name="connsiteX1346" fmla="*/ 552739 w 5890037"/>
              <a:gd name="connsiteY1346" fmla="*/ 764775 h 4633870"/>
              <a:gd name="connsiteX1347" fmla="*/ 547797 w 5890037"/>
              <a:gd name="connsiteY1347" fmla="*/ 766629 h 4633870"/>
              <a:gd name="connsiteX1348" fmla="*/ 553527 w 5890037"/>
              <a:gd name="connsiteY1348" fmla="*/ 765528 h 4633870"/>
              <a:gd name="connsiteX1349" fmla="*/ 546941 w 5890037"/>
              <a:gd name="connsiteY1349" fmla="*/ 766949 h 4633870"/>
              <a:gd name="connsiteX1350" fmla="*/ 530420 w 5890037"/>
              <a:gd name="connsiteY1350" fmla="*/ 773149 h 4633870"/>
              <a:gd name="connsiteX1351" fmla="*/ 513437 w 5890037"/>
              <a:gd name="connsiteY1351" fmla="*/ 779777 h 4633870"/>
              <a:gd name="connsiteX1352" fmla="*/ 537702 w 5890037"/>
              <a:gd name="connsiteY1352" fmla="*/ 774435 h 4633870"/>
              <a:gd name="connsiteX1353" fmla="*/ 562770 w 5890037"/>
              <a:gd name="connsiteY1353" fmla="*/ 764857 h 4633870"/>
              <a:gd name="connsiteX1354" fmla="*/ 491047 w 5890037"/>
              <a:gd name="connsiteY1354" fmla="*/ 761491 h 4633870"/>
              <a:gd name="connsiteX1355" fmla="*/ 429004 w 5890037"/>
              <a:gd name="connsiteY1355" fmla="*/ 766412 h 4633870"/>
              <a:gd name="connsiteX1356" fmla="*/ 427108 w 5890037"/>
              <a:gd name="connsiteY1356" fmla="*/ 766563 h 4633870"/>
              <a:gd name="connsiteX1357" fmla="*/ 396500 w 5890037"/>
              <a:gd name="connsiteY1357" fmla="*/ 772534 h 4633870"/>
              <a:gd name="connsiteX1358" fmla="*/ 380554 w 5890037"/>
              <a:gd name="connsiteY1358" fmla="*/ 781157 h 4633870"/>
              <a:gd name="connsiteX1359" fmla="*/ 491047 w 5890037"/>
              <a:gd name="connsiteY1359" fmla="*/ 761491 h 4633870"/>
              <a:gd name="connsiteX1360" fmla="*/ 582035 w 5890037"/>
              <a:gd name="connsiteY1360" fmla="*/ 753652 h 4633870"/>
              <a:gd name="connsiteX1361" fmla="*/ 577913 w 5890037"/>
              <a:gd name="connsiteY1361" fmla="*/ 755199 h 4633870"/>
              <a:gd name="connsiteX1362" fmla="*/ 570857 w 5890037"/>
              <a:gd name="connsiteY1362" fmla="*/ 757935 h 4633870"/>
              <a:gd name="connsiteX1363" fmla="*/ 579739 w 5890037"/>
              <a:gd name="connsiteY1363" fmla="*/ 758119 h 4633870"/>
              <a:gd name="connsiteX1364" fmla="*/ 580050 w 5890037"/>
              <a:gd name="connsiteY1364" fmla="*/ 757995 h 4633870"/>
              <a:gd name="connsiteX1365" fmla="*/ 580249 w 5890037"/>
              <a:gd name="connsiteY1365" fmla="*/ 756944 h 4633870"/>
              <a:gd name="connsiteX1366" fmla="*/ 581858 w 5890037"/>
              <a:gd name="connsiteY1366" fmla="*/ 753949 h 4633870"/>
              <a:gd name="connsiteX1367" fmla="*/ 641775 w 5890037"/>
              <a:gd name="connsiteY1367" fmla="*/ 751328 h 4633870"/>
              <a:gd name="connsiteX1368" fmla="*/ 640621 w 5890037"/>
              <a:gd name="connsiteY1368" fmla="*/ 751542 h 4633870"/>
              <a:gd name="connsiteX1369" fmla="*/ 634609 w 5890037"/>
              <a:gd name="connsiteY1369" fmla="*/ 753726 h 4633870"/>
              <a:gd name="connsiteX1370" fmla="*/ 634422 w 5890037"/>
              <a:gd name="connsiteY1370" fmla="*/ 753807 h 4633870"/>
              <a:gd name="connsiteX1371" fmla="*/ 473208 w 5890037"/>
              <a:gd name="connsiteY1371" fmla="*/ 746280 h 4633870"/>
              <a:gd name="connsiteX1372" fmla="*/ 465895 w 5890037"/>
              <a:gd name="connsiteY1372" fmla="*/ 746860 h 4633870"/>
              <a:gd name="connsiteX1373" fmla="*/ 459009 w 5890037"/>
              <a:gd name="connsiteY1373" fmla="*/ 752858 h 4633870"/>
              <a:gd name="connsiteX1374" fmla="*/ 471614 w 5890037"/>
              <a:gd name="connsiteY1374" fmla="*/ 750223 h 4633870"/>
              <a:gd name="connsiteX1375" fmla="*/ 475810 w 5890037"/>
              <a:gd name="connsiteY1375" fmla="*/ 747267 h 4633870"/>
              <a:gd name="connsiteX1376" fmla="*/ 473208 w 5890037"/>
              <a:gd name="connsiteY1376" fmla="*/ 746280 h 4633870"/>
              <a:gd name="connsiteX1377" fmla="*/ 479469 w 5890037"/>
              <a:gd name="connsiteY1377" fmla="*/ 698882 h 4633870"/>
              <a:gd name="connsiteX1378" fmla="*/ 487041 w 5890037"/>
              <a:gd name="connsiteY1378" fmla="*/ 699604 h 4633870"/>
              <a:gd name="connsiteX1379" fmla="*/ 479395 w 5890037"/>
              <a:gd name="connsiteY1379" fmla="*/ 700985 h 4633870"/>
              <a:gd name="connsiteX1380" fmla="*/ 477354 w 5890037"/>
              <a:gd name="connsiteY1380" fmla="*/ 699709 h 4633870"/>
              <a:gd name="connsiteX1381" fmla="*/ 479469 w 5890037"/>
              <a:gd name="connsiteY1381" fmla="*/ 698882 h 4633870"/>
              <a:gd name="connsiteX1382" fmla="*/ 5760072 w 5890037"/>
              <a:gd name="connsiteY1382" fmla="*/ 681171 h 4633870"/>
              <a:gd name="connsiteX1383" fmla="*/ 5762182 w 5890037"/>
              <a:gd name="connsiteY1383" fmla="*/ 681966 h 4633870"/>
              <a:gd name="connsiteX1384" fmla="*/ 5760595 w 5890037"/>
              <a:gd name="connsiteY1384" fmla="*/ 681591 h 4633870"/>
              <a:gd name="connsiteX1385" fmla="*/ 5565989 w 5890037"/>
              <a:gd name="connsiteY1385" fmla="*/ 669912 h 4633870"/>
              <a:gd name="connsiteX1386" fmla="*/ 5577882 w 5890037"/>
              <a:gd name="connsiteY1386" fmla="*/ 674730 h 4633870"/>
              <a:gd name="connsiteX1387" fmla="*/ 5570887 w 5890037"/>
              <a:gd name="connsiteY1387" fmla="*/ 672524 h 4633870"/>
              <a:gd name="connsiteX1388" fmla="*/ 5567871 w 5890037"/>
              <a:gd name="connsiteY1388" fmla="*/ 671174 h 4633870"/>
              <a:gd name="connsiteX1389" fmla="*/ 5470387 w 5890037"/>
              <a:gd name="connsiteY1389" fmla="*/ 667067 h 4633870"/>
              <a:gd name="connsiteX1390" fmla="*/ 5470997 w 5890037"/>
              <a:gd name="connsiteY1390" fmla="*/ 667807 h 4633870"/>
              <a:gd name="connsiteX1391" fmla="*/ 5473501 w 5890037"/>
              <a:gd name="connsiteY1391" fmla="*/ 668621 h 4633870"/>
              <a:gd name="connsiteX1392" fmla="*/ 5447615 w 5890037"/>
              <a:gd name="connsiteY1392" fmla="*/ 650901 h 4633870"/>
              <a:gd name="connsiteX1393" fmla="*/ 5468699 w 5890037"/>
              <a:gd name="connsiteY1393" fmla="*/ 663268 h 4633870"/>
              <a:gd name="connsiteX1394" fmla="*/ 5481659 w 5890037"/>
              <a:gd name="connsiteY1394" fmla="*/ 671274 h 4633870"/>
              <a:gd name="connsiteX1395" fmla="*/ 5502308 w 5890037"/>
              <a:gd name="connsiteY1395" fmla="*/ 677987 h 4633870"/>
              <a:gd name="connsiteX1396" fmla="*/ 5466319 w 5890037"/>
              <a:gd name="connsiteY1396" fmla="*/ 659317 h 4633870"/>
              <a:gd name="connsiteX1397" fmla="*/ 5456711 w 5890037"/>
              <a:gd name="connsiteY1397" fmla="*/ 653989 h 4633870"/>
              <a:gd name="connsiteX1398" fmla="*/ 311920 w 5890037"/>
              <a:gd name="connsiteY1398" fmla="*/ 645321 h 4633870"/>
              <a:gd name="connsiteX1399" fmla="*/ 311173 w 5890037"/>
              <a:gd name="connsiteY1399" fmla="*/ 645483 h 4633870"/>
              <a:gd name="connsiteX1400" fmla="*/ 307652 w 5890037"/>
              <a:gd name="connsiteY1400" fmla="*/ 645762 h 4633870"/>
              <a:gd name="connsiteX1401" fmla="*/ 5488437 w 5890037"/>
              <a:gd name="connsiteY1401" fmla="*/ 638222 h 4633870"/>
              <a:gd name="connsiteX1402" fmla="*/ 5495964 w 5890037"/>
              <a:gd name="connsiteY1402" fmla="*/ 639756 h 4633870"/>
              <a:gd name="connsiteX1403" fmla="*/ 5521804 w 5890037"/>
              <a:gd name="connsiteY1403" fmla="*/ 649766 h 4633870"/>
              <a:gd name="connsiteX1404" fmla="*/ 5558117 w 5890037"/>
              <a:gd name="connsiteY1404" fmla="*/ 663925 h 4633870"/>
              <a:gd name="connsiteX1405" fmla="*/ 5564360 w 5890037"/>
              <a:gd name="connsiteY1405" fmla="*/ 668819 h 4633870"/>
              <a:gd name="connsiteX1406" fmla="*/ 5565989 w 5890037"/>
              <a:gd name="connsiteY1406" fmla="*/ 669912 h 4633870"/>
              <a:gd name="connsiteX1407" fmla="*/ 5529986 w 5890037"/>
              <a:gd name="connsiteY1407" fmla="*/ 655328 h 4633870"/>
              <a:gd name="connsiteX1408" fmla="*/ 5485120 w 5890037"/>
              <a:gd name="connsiteY1408" fmla="*/ 638556 h 4633870"/>
              <a:gd name="connsiteX1409" fmla="*/ 5400295 w 5890037"/>
              <a:gd name="connsiteY1409" fmla="*/ 636369 h 4633870"/>
              <a:gd name="connsiteX1410" fmla="*/ 5427996 w 5890037"/>
              <a:gd name="connsiteY1410" fmla="*/ 652386 h 4633870"/>
              <a:gd name="connsiteX1411" fmla="*/ 5448645 w 5890037"/>
              <a:gd name="connsiteY1411" fmla="*/ 659945 h 4633870"/>
              <a:gd name="connsiteX1412" fmla="*/ 5445327 w 5890037"/>
              <a:gd name="connsiteY1412" fmla="*/ 658023 h 4633870"/>
              <a:gd name="connsiteX1413" fmla="*/ 5417966 w 5890037"/>
              <a:gd name="connsiteY1413" fmla="*/ 642658 h 4633870"/>
              <a:gd name="connsiteX1414" fmla="*/ 5421419 w 5890037"/>
              <a:gd name="connsiteY1414" fmla="*/ 636008 h 4633870"/>
              <a:gd name="connsiteX1415" fmla="*/ 5421752 w 5890037"/>
              <a:gd name="connsiteY1415" fmla="*/ 636357 h 4633870"/>
              <a:gd name="connsiteX1416" fmla="*/ 5429435 w 5890037"/>
              <a:gd name="connsiteY1416" fmla="*/ 638863 h 4633870"/>
              <a:gd name="connsiteX1417" fmla="*/ 5427737 w 5890037"/>
              <a:gd name="connsiteY1417" fmla="*/ 637921 h 4633870"/>
              <a:gd name="connsiteX1418" fmla="*/ 5430011 w 5890037"/>
              <a:gd name="connsiteY1418" fmla="*/ 638888 h 4633870"/>
              <a:gd name="connsiteX1419" fmla="*/ 5421419 w 5890037"/>
              <a:gd name="connsiteY1419" fmla="*/ 636008 h 4633870"/>
              <a:gd name="connsiteX1420" fmla="*/ 5475561 w 5890037"/>
              <a:gd name="connsiteY1420" fmla="*/ 634983 h 4633870"/>
              <a:gd name="connsiteX1421" fmla="*/ 5485120 w 5890037"/>
              <a:gd name="connsiteY1421" fmla="*/ 638556 h 4633870"/>
              <a:gd name="connsiteX1422" fmla="*/ 5483360 w 5890037"/>
              <a:gd name="connsiteY1422" fmla="*/ 638733 h 4633870"/>
              <a:gd name="connsiteX1423" fmla="*/ 5477277 w 5890037"/>
              <a:gd name="connsiteY1423" fmla="*/ 636110 h 4633870"/>
              <a:gd name="connsiteX1424" fmla="*/ 5383474 w 5890037"/>
              <a:gd name="connsiteY1424" fmla="*/ 631391 h 4633870"/>
              <a:gd name="connsiteX1425" fmla="*/ 5384779 w 5890037"/>
              <a:gd name="connsiteY1425" fmla="*/ 632831 h 4633870"/>
              <a:gd name="connsiteX1426" fmla="*/ 5396304 w 5890037"/>
              <a:gd name="connsiteY1426" fmla="*/ 640786 h 4633870"/>
              <a:gd name="connsiteX1427" fmla="*/ 5408978 w 5890037"/>
              <a:gd name="connsiteY1427" fmla="*/ 645426 h 4633870"/>
              <a:gd name="connsiteX1428" fmla="*/ 5385299 w 5890037"/>
              <a:gd name="connsiteY1428" fmla="*/ 632407 h 4633870"/>
              <a:gd name="connsiteX1429" fmla="*/ 147715 w 5890037"/>
              <a:gd name="connsiteY1429" fmla="*/ 621585 h 4633870"/>
              <a:gd name="connsiteX1430" fmla="*/ 147904 w 5890037"/>
              <a:gd name="connsiteY1430" fmla="*/ 621914 h 4633870"/>
              <a:gd name="connsiteX1431" fmla="*/ 146007 w 5890037"/>
              <a:gd name="connsiteY1431" fmla="*/ 622064 h 4633870"/>
              <a:gd name="connsiteX1432" fmla="*/ 5435734 w 5890037"/>
              <a:gd name="connsiteY1432" fmla="*/ 620095 h 4633870"/>
              <a:gd name="connsiteX1433" fmla="*/ 5471475 w 5890037"/>
              <a:gd name="connsiteY1433" fmla="*/ 632298 h 4633870"/>
              <a:gd name="connsiteX1434" fmla="*/ 5475561 w 5890037"/>
              <a:gd name="connsiteY1434" fmla="*/ 634983 h 4633870"/>
              <a:gd name="connsiteX1435" fmla="*/ 5404452 w 5890037"/>
              <a:gd name="connsiteY1435" fmla="*/ 618562 h 4633870"/>
              <a:gd name="connsiteX1436" fmla="*/ 5404368 w 5890037"/>
              <a:gd name="connsiteY1436" fmla="*/ 619416 h 4633870"/>
              <a:gd name="connsiteX1437" fmla="*/ 5408600 w 5890037"/>
              <a:gd name="connsiteY1437" fmla="*/ 621978 h 4633870"/>
              <a:gd name="connsiteX1438" fmla="*/ 5409903 w 5890037"/>
              <a:gd name="connsiteY1438" fmla="*/ 620628 h 4633870"/>
              <a:gd name="connsiteX1439" fmla="*/ 5404452 w 5890037"/>
              <a:gd name="connsiteY1439" fmla="*/ 618562 h 4633870"/>
              <a:gd name="connsiteX1440" fmla="*/ 5603775 w 5890037"/>
              <a:gd name="connsiteY1440" fmla="*/ 615662 h 4633870"/>
              <a:gd name="connsiteX1441" fmla="*/ 5627161 w 5890037"/>
              <a:gd name="connsiteY1441" fmla="*/ 625793 h 4633870"/>
              <a:gd name="connsiteX1442" fmla="*/ 5626185 w 5890037"/>
              <a:gd name="connsiteY1442" fmla="*/ 621654 h 4633870"/>
              <a:gd name="connsiteX1443" fmla="*/ 5752413 w 5890037"/>
              <a:gd name="connsiteY1443" fmla="*/ 676029 h 4633870"/>
              <a:gd name="connsiteX1444" fmla="*/ 5757223 w 5890037"/>
              <a:gd name="connsiteY1444" fmla="*/ 678876 h 4633870"/>
              <a:gd name="connsiteX1445" fmla="*/ 5760072 w 5890037"/>
              <a:gd name="connsiteY1445" fmla="*/ 681171 h 4633870"/>
              <a:gd name="connsiteX1446" fmla="*/ 5744105 w 5890037"/>
              <a:gd name="connsiteY1446" fmla="*/ 675150 h 4633870"/>
              <a:gd name="connsiteX1447" fmla="*/ 5725699 w 5890037"/>
              <a:gd name="connsiteY1447" fmla="*/ 669721 h 4633870"/>
              <a:gd name="connsiteX1448" fmla="*/ 5614729 w 5890037"/>
              <a:gd name="connsiteY1448" fmla="*/ 622857 h 4633870"/>
              <a:gd name="connsiteX1449" fmla="*/ 5608145 w 5890037"/>
              <a:gd name="connsiteY1449" fmla="*/ 617778 h 4633870"/>
              <a:gd name="connsiteX1450" fmla="*/ 5598020 w 5890037"/>
              <a:gd name="connsiteY1450" fmla="*/ 613169 h 4633870"/>
              <a:gd name="connsiteX1451" fmla="*/ 5599844 w 5890037"/>
              <a:gd name="connsiteY1451" fmla="*/ 613759 h 4633870"/>
              <a:gd name="connsiteX1452" fmla="*/ 5603775 w 5890037"/>
              <a:gd name="connsiteY1452" fmla="*/ 615662 h 4633870"/>
              <a:gd name="connsiteX1453" fmla="*/ 5409112 w 5890037"/>
              <a:gd name="connsiteY1453" fmla="*/ 610221 h 4633870"/>
              <a:gd name="connsiteX1454" fmla="*/ 5412365 w 5890037"/>
              <a:gd name="connsiteY1454" fmla="*/ 611359 h 4633870"/>
              <a:gd name="connsiteX1455" fmla="*/ 5435734 w 5890037"/>
              <a:gd name="connsiteY1455" fmla="*/ 620095 h 4633870"/>
              <a:gd name="connsiteX1456" fmla="*/ 5432356 w 5890037"/>
              <a:gd name="connsiteY1456" fmla="*/ 618942 h 4633870"/>
              <a:gd name="connsiteX1457" fmla="*/ 5347623 w 5890037"/>
              <a:gd name="connsiteY1457" fmla="*/ 595048 h 4633870"/>
              <a:gd name="connsiteX1458" fmla="*/ 5364370 w 5890037"/>
              <a:gd name="connsiteY1458" fmla="*/ 602355 h 4633870"/>
              <a:gd name="connsiteX1459" fmla="*/ 5354095 w 5890037"/>
              <a:gd name="connsiteY1459" fmla="*/ 598635 h 4633870"/>
              <a:gd name="connsiteX1460" fmla="*/ 5347557 w 5890037"/>
              <a:gd name="connsiteY1460" fmla="*/ 595011 h 4633870"/>
              <a:gd name="connsiteX1461" fmla="*/ 5347623 w 5890037"/>
              <a:gd name="connsiteY1461" fmla="*/ 595048 h 4633870"/>
              <a:gd name="connsiteX1462" fmla="*/ 5347555 w 5890037"/>
              <a:gd name="connsiteY1462" fmla="*/ 595018 h 4633870"/>
              <a:gd name="connsiteX1463" fmla="*/ 5331962 w 5890037"/>
              <a:gd name="connsiteY1463" fmla="*/ 588509 h 4633870"/>
              <a:gd name="connsiteX1464" fmla="*/ 5339099 w 5890037"/>
              <a:gd name="connsiteY1464" fmla="*/ 591328 h 4633870"/>
              <a:gd name="connsiteX1465" fmla="*/ 5347555 w 5890037"/>
              <a:gd name="connsiteY1465" fmla="*/ 595018 h 4633870"/>
              <a:gd name="connsiteX1466" fmla="*/ 5347185 w 5890037"/>
              <a:gd name="connsiteY1466" fmla="*/ 596575 h 4633870"/>
              <a:gd name="connsiteX1467" fmla="*/ 5331962 w 5890037"/>
              <a:gd name="connsiteY1467" fmla="*/ 588509 h 4633870"/>
              <a:gd name="connsiteX1468" fmla="*/ 5298761 w 5890037"/>
              <a:gd name="connsiteY1468" fmla="*/ 573074 h 4633870"/>
              <a:gd name="connsiteX1469" fmla="*/ 5317206 w 5890037"/>
              <a:gd name="connsiteY1469" fmla="*/ 581947 h 4633870"/>
              <a:gd name="connsiteX1470" fmla="*/ 5340428 w 5890037"/>
              <a:gd name="connsiteY1470" fmla="*/ 595721 h 4633870"/>
              <a:gd name="connsiteX1471" fmla="*/ 5347311 w 5890037"/>
              <a:gd name="connsiteY1471" fmla="*/ 597965 h 4633870"/>
              <a:gd name="connsiteX1472" fmla="*/ 5347344 w 5890037"/>
              <a:gd name="connsiteY1472" fmla="*/ 598331 h 4633870"/>
              <a:gd name="connsiteX1473" fmla="*/ 5348522 w 5890037"/>
              <a:gd name="connsiteY1473" fmla="*/ 598361 h 4633870"/>
              <a:gd name="connsiteX1474" fmla="*/ 5347311 w 5890037"/>
              <a:gd name="connsiteY1474" fmla="*/ 597965 h 4633870"/>
              <a:gd name="connsiteX1475" fmla="*/ 5347185 w 5890037"/>
              <a:gd name="connsiteY1475" fmla="*/ 596575 h 4633870"/>
              <a:gd name="connsiteX1476" fmla="*/ 5369533 w 5890037"/>
              <a:gd name="connsiteY1476" fmla="*/ 605131 h 4633870"/>
              <a:gd name="connsiteX1477" fmla="*/ 5368167 w 5890037"/>
              <a:gd name="connsiteY1477" fmla="*/ 604309 h 4633870"/>
              <a:gd name="connsiteX1478" fmla="*/ 5351907 w 5890037"/>
              <a:gd name="connsiteY1478" fmla="*/ 598198 h 4633870"/>
              <a:gd name="connsiteX1479" fmla="*/ 5367688 w 5890037"/>
              <a:gd name="connsiteY1479" fmla="*/ 604020 h 4633870"/>
              <a:gd name="connsiteX1480" fmla="*/ 5367075 w 5890037"/>
              <a:gd name="connsiteY1480" fmla="*/ 603650 h 4633870"/>
              <a:gd name="connsiteX1481" fmla="*/ 5365358 w 5890037"/>
              <a:gd name="connsiteY1481" fmla="*/ 601615 h 4633870"/>
              <a:gd name="connsiteX1482" fmla="*/ 5364764 w 5890037"/>
              <a:gd name="connsiteY1482" fmla="*/ 596701 h 4633870"/>
              <a:gd name="connsiteX1483" fmla="*/ 5356110 w 5890037"/>
              <a:gd name="connsiteY1483" fmla="*/ 591652 h 4633870"/>
              <a:gd name="connsiteX1484" fmla="*/ 5352684 w 5890037"/>
              <a:gd name="connsiteY1484" fmla="*/ 590452 h 4633870"/>
              <a:gd name="connsiteX1485" fmla="*/ 442437 w 5890037"/>
              <a:gd name="connsiteY1485" fmla="*/ 559431 h 4633870"/>
              <a:gd name="connsiteX1486" fmla="*/ 439123 w 5890037"/>
              <a:gd name="connsiteY1486" fmla="*/ 560493 h 4633870"/>
              <a:gd name="connsiteX1487" fmla="*/ 441721 w 5890037"/>
              <a:gd name="connsiteY1487" fmla="*/ 560070 h 4633870"/>
              <a:gd name="connsiteX1488" fmla="*/ 347515 w 5890037"/>
              <a:gd name="connsiteY1488" fmla="*/ 547696 h 4633870"/>
              <a:gd name="connsiteX1489" fmla="*/ 345462 w 5890037"/>
              <a:gd name="connsiteY1489" fmla="*/ 548658 h 4633870"/>
              <a:gd name="connsiteX1490" fmla="*/ 342276 w 5890037"/>
              <a:gd name="connsiteY1490" fmla="*/ 549533 h 4633870"/>
              <a:gd name="connsiteX1491" fmla="*/ 335027 w 5890037"/>
              <a:gd name="connsiteY1491" fmla="*/ 550649 h 4633870"/>
              <a:gd name="connsiteX1492" fmla="*/ 467403 w 5890037"/>
              <a:gd name="connsiteY1492" fmla="*/ 546918 h 4633870"/>
              <a:gd name="connsiteX1493" fmla="*/ 457942 w 5890037"/>
              <a:gd name="connsiteY1493" fmla="*/ 548586 h 4633870"/>
              <a:gd name="connsiteX1494" fmla="*/ 447636 w 5890037"/>
              <a:gd name="connsiteY1494" fmla="*/ 552390 h 4633870"/>
              <a:gd name="connsiteX1495" fmla="*/ 409226 w 5890037"/>
              <a:gd name="connsiteY1495" fmla="*/ 565367 h 4633870"/>
              <a:gd name="connsiteX1496" fmla="*/ 430655 w 5890037"/>
              <a:gd name="connsiteY1496" fmla="*/ 561874 h 4633870"/>
              <a:gd name="connsiteX1497" fmla="*/ 444683 w 5890037"/>
              <a:gd name="connsiteY1497" fmla="*/ 555933 h 4633870"/>
              <a:gd name="connsiteX1498" fmla="*/ 516383 w 5890037"/>
              <a:gd name="connsiteY1498" fmla="*/ 539754 h 4633870"/>
              <a:gd name="connsiteX1499" fmla="*/ 497961 w 5890037"/>
              <a:gd name="connsiteY1499" fmla="*/ 543281 h 4633870"/>
              <a:gd name="connsiteX1500" fmla="*/ 468581 w 5890037"/>
              <a:gd name="connsiteY1500" fmla="*/ 554305 h 4633870"/>
              <a:gd name="connsiteX1501" fmla="*/ 465009 w 5890037"/>
              <a:gd name="connsiteY1501" fmla="*/ 555699 h 4633870"/>
              <a:gd name="connsiteX1502" fmla="*/ 486568 w 5890037"/>
              <a:gd name="connsiteY1502" fmla="*/ 551371 h 4633870"/>
              <a:gd name="connsiteX1503" fmla="*/ 533766 w 5890037"/>
              <a:gd name="connsiteY1503" fmla="*/ 537394 h 4633870"/>
              <a:gd name="connsiteX1504" fmla="*/ 531808 w 5890037"/>
              <a:gd name="connsiteY1504" fmla="*/ 538120 h 4633870"/>
              <a:gd name="connsiteX1505" fmla="*/ 506423 w 5890037"/>
              <a:gd name="connsiteY1505" fmla="*/ 547386 h 4633870"/>
              <a:gd name="connsiteX1506" fmla="*/ 519655 w 5890037"/>
              <a:gd name="connsiteY1506" fmla="*/ 544729 h 4633870"/>
              <a:gd name="connsiteX1507" fmla="*/ 532257 w 5890037"/>
              <a:gd name="connsiteY1507" fmla="*/ 538619 h 4633870"/>
              <a:gd name="connsiteX1508" fmla="*/ 495560 w 5890037"/>
              <a:gd name="connsiteY1508" fmla="*/ 536184 h 4633870"/>
              <a:gd name="connsiteX1509" fmla="*/ 489024 w 5890037"/>
              <a:gd name="connsiteY1509" fmla="*/ 537114 h 4633870"/>
              <a:gd name="connsiteX1510" fmla="*/ 487203 w 5890037"/>
              <a:gd name="connsiteY1510" fmla="*/ 537786 h 4633870"/>
              <a:gd name="connsiteX1511" fmla="*/ 495177 w 5890037"/>
              <a:gd name="connsiteY1511" fmla="*/ 536479 h 4633870"/>
              <a:gd name="connsiteX1512" fmla="*/ 153978 w 5890037"/>
              <a:gd name="connsiteY1512" fmla="*/ 529295 h 4633870"/>
              <a:gd name="connsiteX1513" fmla="*/ 153398 w 5890037"/>
              <a:gd name="connsiteY1513" fmla="*/ 529631 h 4633870"/>
              <a:gd name="connsiteX1514" fmla="*/ 151772 w 5890037"/>
              <a:gd name="connsiteY1514" fmla="*/ 529759 h 4633870"/>
              <a:gd name="connsiteX1515" fmla="*/ 428986 w 5890037"/>
              <a:gd name="connsiteY1515" fmla="*/ 528176 h 4633870"/>
              <a:gd name="connsiteX1516" fmla="*/ 432213 w 5890037"/>
              <a:gd name="connsiteY1516" fmla="*/ 529010 h 4633870"/>
              <a:gd name="connsiteX1517" fmla="*/ 385317 w 5890037"/>
              <a:gd name="connsiteY1517" fmla="*/ 538760 h 4633870"/>
              <a:gd name="connsiteX1518" fmla="*/ 347515 w 5890037"/>
              <a:gd name="connsiteY1518" fmla="*/ 547696 h 4633870"/>
              <a:gd name="connsiteX1519" fmla="*/ 349290 w 5890037"/>
              <a:gd name="connsiteY1519" fmla="*/ 546864 h 4633870"/>
              <a:gd name="connsiteX1520" fmla="*/ 356206 w 5890037"/>
              <a:gd name="connsiteY1520" fmla="*/ 542977 h 4633870"/>
              <a:gd name="connsiteX1521" fmla="*/ 394250 w 5890037"/>
              <a:gd name="connsiteY1521" fmla="*/ 534509 h 4633870"/>
              <a:gd name="connsiteX1522" fmla="*/ 421313 w 5890037"/>
              <a:gd name="connsiteY1522" fmla="*/ 528546 h 4633870"/>
              <a:gd name="connsiteX1523" fmla="*/ 428986 w 5890037"/>
              <a:gd name="connsiteY1523" fmla="*/ 528176 h 4633870"/>
              <a:gd name="connsiteX1524" fmla="*/ 442205 w 5890037"/>
              <a:gd name="connsiteY1524" fmla="*/ 526933 h 4633870"/>
              <a:gd name="connsiteX1525" fmla="*/ 440337 w 5890037"/>
              <a:gd name="connsiteY1525" fmla="*/ 527786 h 4633870"/>
              <a:gd name="connsiteX1526" fmla="*/ 433926 w 5890037"/>
              <a:gd name="connsiteY1526" fmla="*/ 529453 h 4633870"/>
              <a:gd name="connsiteX1527" fmla="*/ 432213 w 5890037"/>
              <a:gd name="connsiteY1527" fmla="*/ 529010 h 4633870"/>
              <a:gd name="connsiteX1528" fmla="*/ 514984 w 5890037"/>
              <a:gd name="connsiteY1528" fmla="*/ 521523 h 4633870"/>
              <a:gd name="connsiteX1529" fmla="*/ 509282 w 5890037"/>
              <a:gd name="connsiteY1529" fmla="*/ 522735 h 4633870"/>
              <a:gd name="connsiteX1530" fmla="*/ 510364 w 5890037"/>
              <a:gd name="connsiteY1530" fmla="*/ 524268 h 4633870"/>
              <a:gd name="connsiteX1531" fmla="*/ 514937 w 5890037"/>
              <a:gd name="connsiteY1531" fmla="*/ 522379 h 4633870"/>
              <a:gd name="connsiteX1532" fmla="*/ 514984 w 5890037"/>
              <a:gd name="connsiteY1532" fmla="*/ 521523 h 4633870"/>
              <a:gd name="connsiteX1533" fmla="*/ 483833 w 5890037"/>
              <a:gd name="connsiteY1533" fmla="*/ 518278 h 4633870"/>
              <a:gd name="connsiteX1534" fmla="*/ 442205 w 5890037"/>
              <a:gd name="connsiteY1534" fmla="*/ 526933 h 4633870"/>
              <a:gd name="connsiteX1535" fmla="*/ 446652 w 5890037"/>
              <a:gd name="connsiteY1535" fmla="*/ 524901 h 4633870"/>
              <a:gd name="connsiteX1536" fmla="*/ 511647 w 5890037"/>
              <a:gd name="connsiteY1536" fmla="*/ 512569 h 4633870"/>
              <a:gd name="connsiteX1537" fmla="*/ 487347 w 5890037"/>
              <a:gd name="connsiteY1537" fmla="*/ 517652 h 4633870"/>
              <a:gd name="connsiteX1538" fmla="*/ 483833 w 5890037"/>
              <a:gd name="connsiteY1538" fmla="*/ 518278 h 4633870"/>
              <a:gd name="connsiteX1539" fmla="*/ 508259 w 5890037"/>
              <a:gd name="connsiteY1539" fmla="*/ 513199 h 4633870"/>
              <a:gd name="connsiteX1540" fmla="*/ 574729 w 5890037"/>
              <a:gd name="connsiteY1540" fmla="*/ 506928 h 4633870"/>
              <a:gd name="connsiteX1541" fmla="*/ 567787 w 5890037"/>
              <a:gd name="connsiteY1541" fmla="*/ 509489 h 4633870"/>
              <a:gd name="connsiteX1542" fmla="*/ 557066 w 5890037"/>
              <a:gd name="connsiteY1542" fmla="*/ 511603 h 4633870"/>
              <a:gd name="connsiteX1543" fmla="*/ 574800 w 5890037"/>
              <a:gd name="connsiteY1543" fmla="*/ 506903 h 4633870"/>
              <a:gd name="connsiteX1544" fmla="*/ 574800 w 5890037"/>
              <a:gd name="connsiteY1544" fmla="*/ 506910 h 4633870"/>
              <a:gd name="connsiteX1545" fmla="*/ 574729 w 5890037"/>
              <a:gd name="connsiteY1545" fmla="*/ 506928 h 4633870"/>
              <a:gd name="connsiteX1546" fmla="*/ 591204 w 5890037"/>
              <a:gd name="connsiteY1546" fmla="*/ 502849 h 4633870"/>
              <a:gd name="connsiteX1547" fmla="*/ 590633 w 5890037"/>
              <a:gd name="connsiteY1547" fmla="*/ 503422 h 4633870"/>
              <a:gd name="connsiteX1548" fmla="*/ 574930 w 5890037"/>
              <a:gd name="connsiteY1548" fmla="*/ 508505 h 4633870"/>
              <a:gd name="connsiteX1549" fmla="*/ 574800 w 5890037"/>
              <a:gd name="connsiteY1549" fmla="*/ 506910 h 4633870"/>
              <a:gd name="connsiteX1550" fmla="*/ 583719 w 5890037"/>
              <a:gd name="connsiteY1550" fmla="*/ 504550 h 4633870"/>
              <a:gd name="connsiteX1551" fmla="*/ 591204 w 5890037"/>
              <a:gd name="connsiteY1551" fmla="*/ 502849 h 4633870"/>
              <a:gd name="connsiteX1552" fmla="*/ 626365 w 5890037"/>
              <a:gd name="connsiteY1552" fmla="*/ 492645 h 4633870"/>
              <a:gd name="connsiteX1553" fmla="*/ 570426 w 5890037"/>
              <a:gd name="connsiteY1553" fmla="*/ 501617 h 4633870"/>
              <a:gd name="connsiteX1554" fmla="*/ 566858 w 5890037"/>
              <a:gd name="connsiteY1554" fmla="*/ 502280 h 4633870"/>
              <a:gd name="connsiteX1555" fmla="*/ 557536 w 5890037"/>
              <a:gd name="connsiteY1555" fmla="*/ 505955 h 4633870"/>
              <a:gd name="connsiteX1556" fmla="*/ 556202 w 5890037"/>
              <a:gd name="connsiteY1556" fmla="*/ 510721 h 4633870"/>
              <a:gd name="connsiteX1557" fmla="*/ 554195 w 5890037"/>
              <a:gd name="connsiteY1557" fmla="*/ 512472 h 4633870"/>
              <a:gd name="connsiteX1558" fmla="*/ 553532 w 5890037"/>
              <a:gd name="connsiteY1558" fmla="*/ 512744 h 4633870"/>
              <a:gd name="connsiteX1559" fmla="*/ 570016 w 5890037"/>
              <a:gd name="connsiteY1559" fmla="*/ 509391 h 4633870"/>
              <a:gd name="connsiteX1560" fmla="*/ 553016 w 5890037"/>
              <a:gd name="connsiteY1560" fmla="*/ 512956 h 4633870"/>
              <a:gd name="connsiteX1561" fmla="*/ 551540 w 5890037"/>
              <a:gd name="connsiteY1561" fmla="*/ 513561 h 4633870"/>
              <a:gd name="connsiteX1562" fmla="*/ 574930 w 5890037"/>
              <a:gd name="connsiteY1562" fmla="*/ 508505 h 4633870"/>
              <a:gd name="connsiteX1563" fmla="*/ 574593 w 5890037"/>
              <a:gd name="connsiteY1563" fmla="*/ 509860 h 4633870"/>
              <a:gd name="connsiteX1564" fmla="*/ 573336 w 5890037"/>
              <a:gd name="connsiteY1564" fmla="*/ 510067 h 4633870"/>
              <a:gd name="connsiteX1565" fmla="*/ 574505 w 5890037"/>
              <a:gd name="connsiteY1565" fmla="*/ 510217 h 4633870"/>
              <a:gd name="connsiteX1566" fmla="*/ 574593 w 5890037"/>
              <a:gd name="connsiteY1566" fmla="*/ 509860 h 4633870"/>
              <a:gd name="connsiteX1567" fmla="*/ 581738 w 5890037"/>
              <a:gd name="connsiteY1567" fmla="*/ 508689 h 4633870"/>
              <a:gd name="connsiteX1568" fmla="*/ 606785 w 5890037"/>
              <a:gd name="connsiteY1568" fmla="*/ 498608 h 4633870"/>
              <a:gd name="connsiteX1569" fmla="*/ 318423 w 5890037"/>
              <a:gd name="connsiteY1569" fmla="*/ 488329 h 4633870"/>
              <a:gd name="connsiteX1570" fmla="*/ 313781 w 5890037"/>
              <a:gd name="connsiteY1570" fmla="*/ 489755 h 4633870"/>
              <a:gd name="connsiteX1571" fmla="*/ 306501 w 5890037"/>
              <a:gd name="connsiteY1571" fmla="*/ 493774 h 4633870"/>
              <a:gd name="connsiteX1572" fmla="*/ 189694 w 5890037"/>
              <a:gd name="connsiteY1572" fmla="*/ 523208 h 4633870"/>
              <a:gd name="connsiteX1573" fmla="*/ 170676 w 5890037"/>
              <a:gd name="connsiteY1573" fmla="*/ 525773 h 4633870"/>
              <a:gd name="connsiteX1574" fmla="*/ 153978 w 5890037"/>
              <a:gd name="connsiteY1574" fmla="*/ 529295 h 4633870"/>
              <a:gd name="connsiteX1575" fmla="*/ 157144 w 5890037"/>
              <a:gd name="connsiteY1575" fmla="*/ 527460 h 4633870"/>
              <a:gd name="connsiteX1576" fmla="*/ 162330 w 5890037"/>
              <a:gd name="connsiteY1576" fmla="*/ 525378 h 4633870"/>
              <a:gd name="connsiteX1577" fmla="*/ 295363 w 5890037"/>
              <a:gd name="connsiteY1577" fmla="*/ 490841 h 4633870"/>
              <a:gd name="connsiteX1578" fmla="*/ 293767 w 5890037"/>
              <a:gd name="connsiteY1578" fmla="*/ 494784 h 4633870"/>
              <a:gd name="connsiteX1579" fmla="*/ 324490 w 5890037"/>
              <a:gd name="connsiteY1579" fmla="*/ 486741 h 4633870"/>
              <a:gd name="connsiteX1580" fmla="*/ 318423 w 5890037"/>
              <a:gd name="connsiteY1580" fmla="*/ 488329 h 4633870"/>
              <a:gd name="connsiteX1581" fmla="*/ 322598 w 5890037"/>
              <a:gd name="connsiteY1581" fmla="*/ 487046 h 4633870"/>
              <a:gd name="connsiteX1582" fmla="*/ 1318841 w 5890037"/>
              <a:gd name="connsiteY1582" fmla="*/ 310034 h 4633870"/>
              <a:gd name="connsiteX1583" fmla="*/ 1321885 w 5890037"/>
              <a:gd name="connsiteY1583" fmla="*/ 310067 h 4633870"/>
              <a:gd name="connsiteX1584" fmla="*/ 1321532 w 5890037"/>
              <a:gd name="connsiteY1584" fmla="*/ 311040 h 4633870"/>
              <a:gd name="connsiteX1585" fmla="*/ 1316485 w 5890037"/>
              <a:gd name="connsiteY1585" fmla="*/ 311324 h 4633870"/>
              <a:gd name="connsiteX1586" fmla="*/ 1318841 w 5890037"/>
              <a:gd name="connsiteY1586" fmla="*/ 310034 h 4633870"/>
              <a:gd name="connsiteX1587" fmla="*/ 1344861 w 5890037"/>
              <a:gd name="connsiteY1587" fmla="*/ 304065 h 4633870"/>
              <a:gd name="connsiteX1588" fmla="*/ 1346611 w 5890037"/>
              <a:gd name="connsiteY1588" fmla="*/ 305637 h 4633870"/>
              <a:gd name="connsiteX1589" fmla="*/ 1345795 w 5890037"/>
              <a:gd name="connsiteY1589" fmla="*/ 306949 h 4633870"/>
              <a:gd name="connsiteX1590" fmla="*/ 1233953 w 5890037"/>
              <a:gd name="connsiteY1590" fmla="*/ 303954 h 4633870"/>
              <a:gd name="connsiteX1591" fmla="*/ 1234950 w 5890037"/>
              <a:gd name="connsiteY1591" fmla="*/ 304048 h 4633870"/>
              <a:gd name="connsiteX1592" fmla="*/ 1230279 w 5890037"/>
              <a:gd name="connsiteY1592" fmla="*/ 304850 h 4633870"/>
              <a:gd name="connsiteX1593" fmla="*/ 1349358 w 5890037"/>
              <a:gd name="connsiteY1593" fmla="*/ 295394 h 4633870"/>
              <a:gd name="connsiteX1594" fmla="*/ 1352142 w 5890037"/>
              <a:gd name="connsiteY1594" fmla="*/ 295509 h 4633870"/>
              <a:gd name="connsiteX1595" fmla="*/ 1346372 w 5890037"/>
              <a:gd name="connsiteY1595" fmla="*/ 296554 h 4633870"/>
              <a:gd name="connsiteX1596" fmla="*/ 1349358 w 5890037"/>
              <a:gd name="connsiteY1596" fmla="*/ 295394 h 4633870"/>
              <a:gd name="connsiteX1597" fmla="*/ 1270674 w 5890037"/>
              <a:gd name="connsiteY1597" fmla="*/ 284627 h 4633870"/>
              <a:gd name="connsiteX1598" fmla="*/ 1271944 w 5890037"/>
              <a:gd name="connsiteY1598" fmla="*/ 285052 h 4633870"/>
              <a:gd name="connsiteX1599" fmla="*/ 1270474 w 5890037"/>
              <a:gd name="connsiteY1599" fmla="*/ 286466 h 4633870"/>
              <a:gd name="connsiteX1600" fmla="*/ 1268569 w 5890037"/>
              <a:gd name="connsiteY1600" fmla="*/ 285921 h 4633870"/>
              <a:gd name="connsiteX1601" fmla="*/ 1270674 w 5890037"/>
              <a:gd name="connsiteY1601" fmla="*/ 284627 h 4633870"/>
              <a:gd name="connsiteX1602" fmla="*/ 1274049 w 5890037"/>
              <a:gd name="connsiteY1602" fmla="*/ 283758 h 4633870"/>
              <a:gd name="connsiteX1603" fmla="*/ 1275320 w 5890037"/>
              <a:gd name="connsiteY1603" fmla="*/ 284185 h 4633870"/>
              <a:gd name="connsiteX1604" fmla="*/ 1273850 w 5890037"/>
              <a:gd name="connsiteY1604" fmla="*/ 285598 h 4633870"/>
              <a:gd name="connsiteX1605" fmla="*/ 1271944 w 5890037"/>
              <a:gd name="connsiteY1605" fmla="*/ 285052 h 4633870"/>
              <a:gd name="connsiteX1606" fmla="*/ 1274049 w 5890037"/>
              <a:gd name="connsiteY1606" fmla="*/ 283758 h 4633870"/>
              <a:gd name="connsiteX1607" fmla="*/ 1280255 w 5890037"/>
              <a:gd name="connsiteY1607" fmla="*/ 282438 h 4633870"/>
              <a:gd name="connsiteX1608" fmla="*/ 1284443 w 5890037"/>
              <a:gd name="connsiteY1608" fmla="*/ 282539 h 4633870"/>
              <a:gd name="connsiteX1609" fmla="*/ 1275320 w 5890037"/>
              <a:gd name="connsiteY1609" fmla="*/ 284185 h 4633870"/>
              <a:gd name="connsiteX1610" fmla="*/ 1280255 w 5890037"/>
              <a:gd name="connsiteY1610" fmla="*/ 282438 h 4633870"/>
              <a:gd name="connsiteX1611" fmla="*/ 1346890 w 5890037"/>
              <a:gd name="connsiteY1611" fmla="*/ 271184 h 4633870"/>
              <a:gd name="connsiteX1612" fmla="*/ 1344440 w 5890037"/>
              <a:gd name="connsiteY1612" fmla="*/ 271477 h 4633870"/>
              <a:gd name="connsiteX1613" fmla="*/ 1345262 w 5890037"/>
              <a:gd name="connsiteY1613" fmla="*/ 273164 h 4633870"/>
              <a:gd name="connsiteX1614" fmla="*/ 1350080 w 5890037"/>
              <a:gd name="connsiteY1614" fmla="*/ 272035 h 4633870"/>
              <a:gd name="connsiteX1615" fmla="*/ 1350263 w 5890037"/>
              <a:gd name="connsiteY1615" fmla="*/ 271197 h 4633870"/>
              <a:gd name="connsiteX1616" fmla="*/ 1346890 w 5890037"/>
              <a:gd name="connsiteY1616" fmla="*/ 271184 h 4633870"/>
              <a:gd name="connsiteX1617" fmla="*/ 1411576 w 5890037"/>
              <a:gd name="connsiteY1617" fmla="*/ 266396 h 4633870"/>
              <a:gd name="connsiteX1618" fmla="*/ 1404313 w 5890037"/>
              <a:gd name="connsiteY1618" fmla="*/ 267808 h 4633870"/>
              <a:gd name="connsiteX1619" fmla="*/ 1393392 w 5890037"/>
              <a:gd name="connsiteY1619" fmla="*/ 268171 h 4633870"/>
              <a:gd name="connsiteX1620" fmla="*/ 1411651 w 5890037"/>
              <a:gd name="connsiteY1620" fmla="*/ 266382 h 4633870"/>
              <a:gd name="connsiteX1621" fmla="*/ 1411649 w 5890037"/>
              <a:gd name="connsiteY1621" fmla="*/ 266388 h 4633870"/>
              <a:gd name="connsiteX1622" fmla="*/ 1411576 w 5890037"/>
              <a:gd name="connsiteY1622" fmla="*/ 266396 h 4633870"/>
              <a:gd name="connsiteX1623" fmla="*/ 1428493 w 5890037"/>
              <a:gd name="connsiteY1623" fmla="*/ 265016 h 4633870"/>
              <a:gd name="connsiteX1624" fmla="*/ 1411521 w 5890037"/>
              <a:gd name="connsiteY1624" fmla="*/ 267983 h 4633870"/>
              <a:gd name="connsiteX1625" fmla="*/ 1411649 w 5890037"/>
              <a:gd name="connsiteY1625" fmla="*/ 266388 h 4633870"/>
              <a:gd name="connsiteX1626" fmla="*/ 1420833 w 5890037"/>
              <a:gd name="connsiteY1626" fmla="*/ 265493 h 4633870"/>
              <a:gd name="connsiteX1627" fmla="*/ 1428493 w 5890037"/>
              <a:gd name="connsiteY1627" fmla="*/ 265016 h 4633870"/>
              <a:gd name="connsiteX1628" fmla="*/ 1728631 w 5890037"/>
              <a:gd name="connsiteY1628" fmla="*/ 248052 h 4633870"/>
              <a:gd name="connsiteX1629" fmla="*/ 1712189 w 5890037"/>
              <a:gd name="connsiteY1629" fmla="*/ 248201 h 4633870"/>
              <a:gd name="connsiteX1630" fmla="*/ 1705870 w 5890037"/>
              <a:gd name="connsiteY1630" fmla="*/ 249703 h 4633870"/>
              <a:gd name="connsiteX1631" fmla="*/ 1707676 w 5890037"/>
              <a:gd name="connsiteY1631" fmla="*/ 249797 h 4633870"/>
              <a:gd name="connsiteX1632" fmla="*/ 1716006 w 5890037"/>
              <a:gd name="connsiteY1632" fmla="*/ 250042 h 4633870"/>
              <a:gd name="connsiteX1633" fmla="*/ 1764469 w 5890037"/>
              <a:gd name="connsiteY1633" fmla="*/ 249945 h 4633870"/>
              <a:gd name="connsiteX1634" fmla="*/ 1752368 w 5890037"/>
              <a:gd name="connsiteY1634" fmla="*/ 249569 h 4633870"/>
              <a:gd name="connsiteX1635" fmla="*/ 1733981 w 5890037"/>
              <a:gd name="connsiteY1635" fmla="*/ 248744 h 4633870"/>
              <a:gd name="connsiteX1636" fmla="*/ 1585499 w 5890037"/>
              <a:gd name="connsiteY1636" fmla="*/ 242057 h 4633870"/>
              <a:gd name="connsiteX1637" fmla="*/ 1586585 w 5890037"/>
              <a:gd name="connsiteY1637" fmla="*/ 242928 h 4633870"/>
              <a:gd name="connsiteX1638" fmla="*/ 1587040 w 5890037"/>
              <a:gd name="connsiteY1638" fmla="*/ 244244 h 4633870"/>
              <a:gd name="connsiteX1639" fmla="*/ 1585499 w 5890037"/>
              <a:gd name="connsiteY1639" fmla="*/ 242057 h 4633870"/>
              <a:gd name="connsiteX1640" fmla="*/ 1601972 w 5890037"/>
              <a:gd name="connsiteY1640" fmla="*/ 241904 h 4633870"/>
              <a:gd name="connsiteX1641" fmla="*/ 1610938 w 5890037"/>
              <a:gd name="connsiteY1641" fmla="*/ 243012 h 4633870"/>
              <a:gd name="connsiteX1642" fmla="*/ 1592810 w 5890037"/>
              <a:gd name="connsiteY1642" fmla="*/ 243199 h 4633870"/>
              <a:gd name="connsiteX1643" fmla="*/ 1601972 w 5890037"/>
              <a:gd name="connsiteY1643" fmla="*/ 241904 h 4633870"/>
              <a:gd name="connsiteX1644" fmla="*/ 1674835 w 5890037"/>
              <a:gd name="connsiteY1644" fmla="*/ 235164 h 4633870"/>
              <a:gd name="connsiteX1645" fmla="*/ 1675777 w 5890037"/>
              <a:gd name="connsiteY1645" fmla="*/ 235364 h 4633870"/>
              <a:gd name="connsiteX1646" fmla="*/ 1676958 w 5890037"/>
              <a:gd name="connsiteY1646" fmla="*/ 235700 h 4633870"/>
              <a:gd name="connsiteX1647" fmla="*/ 1672756 w 5890037"/>
              <a:gd name="connsiteY1647" fmla="*/ 235317 h 4633870"/>
              <a:gd name="connsiteX1648" fmla="*/ 1604972 w 5890037"/>
              <a:gd name="connsiteY1648" fmla="*/ 218662 h 4633870"/>
              <a:gd name="connsiteX1649" fmla="*/ 1660348 w 5890037"/>
              <a:gd name="connsiteY1649" fmla="*/ 219017 h 4633870"/>
              <a:gd name="connsiteX1650" fmla="*/ 1667866 w 5890037"/>
              <a:gd name="connsiteY1650" fmla="*/ 220092 h 4633870"/>
              <a:gd name="connsiteX1651" fmla="*/ 1664284 w 5890037"/>
              <a:gd name="connsiteY1651" fmla="*/ 221028 h 4633870"/>
              <a:gd name="connsiteX1652" fmla="*/ 1633215 w 5890037"/>
              <a:gd name="connsiteY1652" fmla="*/ 221017 h 4633870"/>
              <a:gd name="connsiteX1653" fmla="*/ 1579651 w 5890037"/>
              <a:gd name="connsiteY1653" fmla="*/ 222564 h 4633870"/>
              <a:gd name="connsiteX1654" fmla="*/ 1536737 w 5890037"/>
              <a:gd name="connsiteY1654" fmla="*/ 225917 h 4633870"/>
              <a:gd name="connsiteX1655" fmla="*/ 1726166 w 5890037"/>
              <a:gd name="connsiteY1655" fmla="*/ 165251 h 4633870"/>
              <a:gd name="connsiteX1656" fmla="*/ 1729209 w 5890037"/>
              <a:gd name="connsiteY1656" fmla="*/ 165283 h 4633870"/>
              <a:gd name="connsiteX1657" fmla="*/ 1728856 w 5890037"/>
              <a:gd name="connsiteY1657" fmla="*/ 166257 h 4633870"/>
              <a:gd name="connsiteX1658" fmla="*/ 1723808 w 5890037"/>
              <a:gd name="connsiteY1658" fmla="*/ 166541 h 4633870"/>
              <a:gd name="connsiteX1659" fmla="*/ 1726166 w 5890037"/>
              <a:gd name="connsiteY1659" fmla="*/ 165251 h 4633870"/>
              <a:gd name="connsiteX1660" fmla="*/ 1641277 w 5890037"/>
              <a:gd name="connsiteY1660" fmla="*/ 159171 h 4633870"/>
              <a:gd name="connsiteX1661" fmla="*/ 1642274 w 5890037"/>
              <a:gd name="connsiteY1661" fmla="*/ 159265 h 4633870"/>
              <a:gd name="connsiteX1662" fmla="*/ 1637602 w 5890037"/>
              <a:gd name="connsiteY1662" fmla="*/ 160067 h 4633870"/>
              <a:gd name="connsiteX1663" fmla="*/ 1756682 w 5890037"/>
              <a:gd name="connsiteY1663" fmla="*/ 150610 h 4633870"/>
              <a:gd name="connsiteX1664" fmla="*/ 1759466 w 5890037"/>
              <a:gd name="connsiteY1664" fmla="*/ 150726 h 4633870"/>
              <a:gd name="connsiteX1665" fmla="*/ 1753695 w 5890037"/>
              <a:gd name="connsiteY1665" fmla="*/ 151770 h 4633870"/>
              <a:gd name="connsiteX1666" fmla="*/ 1756682 w 5890037"/>
              <a:gd name="connsiteY1666" fmla="*/ 150610 h 4633870"/>
              <a:gd name="connsiteX1667" fmla="*/ 1677998 w 5890037"/>
              <a:gd name="connsiteY1667" fmla="*/ 139844 h 4633870"/>
              <a:gd name="connsiteX1668" fmla="*/ 1679268 w 5890037"/>
              <a:gd name="connsiteY1668" fmla="*/ 140269 h 4633870"/>
              <a:gd name="connsiteX1669" fmla="*/ 1677798 w 5890037"/>
              <a:gd name="connsiteY1669" fmla="*/ 141684 h 4633870"/>
              <a:gd name="connsiteX1670" fmla="*/ 1675892 w 5890037"/>
              <a:gd name="connsiteY1670" fmla="*/ 141139 h 4633870"/>
              <a:gd name="connsiteX1671" fmla="*/ 1677998 w 5890037"/>
              <a:gd name="connsiteY1671" fmla="*/ 139844 h 4633870"/>
              <a:gd name="connsiteX1672" fmla="*/ 1681372 w 5890037"/>
              <a:gd name="connsiteY1672" fmla="*/ 138976 h 4633870"/>
              <a:gd name="connsiteX1673" fmla="*/ 1682644 w 5890037"/>
              <a:gd name="connsiteY1673" fmla="*/ 139401 h 4633870"/>
              <a:gd name="connsiteX1674" fmla="*/ 1681173 w 5890037"/>
              <a:gd name="connsiteY1674" fmla="*/ 140815 h 4633870"/>
              <a:gd name="connsiteX1675" fmla="*/ 1679268 w 5890037"/>
              <a:gd name="connsiteY1675" fmla="*/ 140269 h 4633870"/>
              <a:gd name="connsiteX1676" fmla="*/ 1681372 w 5890037"/>
              <a:gd name="connsiteY1676" fmla="*/ 138976 h 4633870"/>
              <a:gd name="connsiteX1677" fmla="*/ 1687577 w 5890037"/>
              <a:gd name="connsiteY1677" fmla="*/ 137655 h 4633870"/>
              <a:gd name="connsiteX1678" fmla="*/ 1691768 w 5890037"/>
              <a:gd name="connsiteY1678" fmla="*/ 137756 h 4633870"/>
              <a:gd name="connsiteX1679" fmla="*/ 1682644 w 5890037"/>
              <a:gd name="connsiteY1679" fmla="*/ 139401 h 4633870"/>
              <a:gd name="connsiteX1680" fmla="*/ 1687577 w 5890037"/>
              <a:gd name="connsiteY1680" fmla="*/ 137655 h 4633870"/>
              <a:gd name="connsiteX1681" fmla="*/ 1754213 w 5890037"/>
              <a:gd name="connsiteY1681" fmla="*/ 126402 h 4633870"/>
              <a:gd name="connsiteX1682" fmla="*/ 1751763 w 5890037"/>
              <a:gd name="connsiteY1682" fmla="*/ 126694 h 4633870"/>
              <a:gd name="connsiteX1683" fmla="*/ 1752586 w 5890037"/>
              <a:gd name="connsiteY1683" fmla="*/ 128381 h 4633870"/>
              <a:gd name="connsiteX1684" fmla="*/ 1757403 w 5890037"/>
              <a:gd name="connsiteY1684" fmla="*/ 127252 h 4633870"/>
              <a:gd name="connsiteX1685" fmla="*/ 1757586 w 5890037"/>
              <a:gd name="connsiteY1685" fmla="*/ 126414 h 4633870"/>
              <a:gd name="connsiteX1686" fmla="*/ 1754213 w 5890037"/>
              <a:gd name="connsiteY1686" fmla="*/ 126402 h 4633870"/>
              <a:gd name="connsiteX1687" fmla="*/ 1818899 w 5890037"/>
              <a:gd name="connsiteY1687" fmla="*/ 121612 h 4633870"/>
              <a:gd name="connsiteX1688" fmla="*/ 1811637 w 5890037"/>
              <a:gd name="connsiteY1688" fmla="*/ 123025 h 4633870"/>
              <a:gd name="connsiteX1689" fmla="*/ 1800716 w 5890037"/>
              <a:gd name="connsiteY1689" fmla="*/ 123388 h 4633870"/>
              <a:gd name="connsiteX1690" fmla="*/ 1818974 w 5890037"/>
              <a:gd name="connsiteY1690" fmla="*/ 121599 h 4633870"/>
              <a:gd name="connsiteX1691" fmla="*/ 1818973 w 5890037"/>
              <a:gd name="connsiteY1691" fmla="*/ 121606 h 4633870"/>
              <a:gd name="connsiteX1692" fmla="*/ 1818899 w 5890037"/>
              <a:gd name="connsiteY1692" fmla="*/ 121612 h 4633870"/>
              <a:gd name="connsiteX1693" fmla="*/ 1835816 w 5890037"/>
              <a:gd name="connsiteY1693" fmla="*/ 120234 h 4633870"/>
              <a:gd name="connsiteX1694" fmla="*/ 1818845 w 5890037"/>
              <a:gd name="connsiteY1694" fmla="*/ 123200 h 4633870"/>
              <a:gd name="connsiteX1695" fmla="*/ 1818973 w 5890037"/>
              <a:gd name="connsiteY1695" fmla="*/ 121606 h 4633870"/>
              <a:gd name="connsiteX1696" fmla="*/ 1828156 w 5890037"/>
              <a:gd name="connsiteY1696" fmla="*/ 120710 h 4633870"/>
              <a:gd name="connsiteX1697" fmla="*/ 1835816 w 5890037"/>
              <a:gd name="connsiteY1697" fmla="*/ 120234 h 4633870"/>
              <a:gd name="connsiteX1698" fmla="*/ 2177737 w 5890037"/>
              <a:gd name="connsiteY1698" fmla="*/ 101158 h 4633870"/>
              <a:gd name="connsiteX1699" fmla="*/ 2152332 w 5890037"/>
              <a:gd name="connsiteY1699" fmla="*/ 102697 h 4633870"/>
              <a:gd name="connsiteX1700" fmla="*/ 2143498 w 5890037"/>
              <a:gd name="connsiteY1700" fmla="*/ 104068 h 4633870"/>
              <a:gd name="connsiteX1701" fmla="*/ 2148955 w 5890037"/>
              <a:gd name="connsiteY1701" fmla="*/ 102902 h 4633870"/>
              <a:gd name="connsiteX1702" fmla="*/ 2144121 w 5890037"/>
              <a:gd name="connsiteY1702" fmla="*/ 103195 h 4633870"/>
              <a:gd name="connsiteX1703" fmla="*/ 2119512 w 5890037"/>
              <a:gd name="connsiteY1703" fmla="*/ 103417 h 4633870"/>
              <a:gd name="connsiteX1704" fmla="*/ 2113041 w 5890037"/>
              <a:gd name="connsiteY1704" fmla="*/ 104955 h 4633870"/>
              <a:gd name="connsiteX1705" fmla="*/ 2123329 w 5890037"/>
              <a:gd name="connsiteY1705" fmla="*/ 105260 h 4633870"/>
              <a:gd name="connsiteX1706" fmla="*/ 2172378 w 5890037"/>
              <a:gd name="connsiteY1706" fmla="*/ 105160 h 4633870"/>
              <a:gd name="connsiteX1707" fmla="*/ 2183395 w 5890037"/>
              <a:gd name="connsiteY1707" fmla="*/ 103017 h 4633870"/>
              <a:gd name="connsiteX1708" fmla="*/ 2191562 w 5890037"/>
              <a:gd name="connsiteY1708" fmla="*/ 101609 h 4633870"/>
              <a:gd name="connsiteX1709" fmla="*/ 1992822 w 5890037"/>
              <a:gd name="connsiteY1709" fmla="*/ 97275 h 4633870"/>
              <a:gd name="connsiteX1710" fmla="*/ 1993909 w 5890037"/>
              <a:gd name="connsiteY1710" fmla="*/ 98146 h 4633870"/>
              <a:gd name="connsiteX1711" fmla="*/ 1994364 w 5890037"/>
              <a:gd name="connsiteY1711" fmla="*/ 99461 h 4633870"/>
              <a:gd name="connsiteX1712" fmla="*/ 1992822 w 5890037"/>
              <a:gd name="connsiteY1712" fmla="*/ 97275 h 4633870"/>
              <a:gd name="connsiteX1713" fmla="*/ 2009296 w 5890037"/>
              <a:gd name="connsiteY1713" fmla="*/ 97121 h 4633870"/>
              <a:gd name="connsiteX1714" fmla="*/ 2018262 w 5890037"/>
              <a:gd name="connsiteY1714" fmla="*/ 98229 h 4633870"/>
              <a:gd name="connsiteX1715" fmla="*/ 2000134 w 5890037"/>
              <a:gd name="connsiteY1715" fmla="*/ 98416 h 4633870"/>
              <a:gd name="connsiteX1716" fmla="*/ 2009296 w 5890037"/>
              <a:gd name="connsiteY1716" fmla="*/ 97121 h 4633870"/>
              <a:gd name="connsiteX1717" fmla="*/ 2143067 w 5890037"/>
              <a:gd name="connsiteY1717" fmla="*/ 94487 h 4633870"/>
              <a:gd name="connsiteX1718" fmla="*/ 2145852 w 5890037"/>
              <a:gd name="connsiteY1718" fmla="*/ 94603 h 4633870"/>
              <a:gd name="connsiteX1719" fmla="*/ 2140081 w 5890037"/>
              <a:gd name="connsiteY1719" fmla="*/ 95648 h 4633870"/>
              <a:gd name="connsiteX1720" fmla="*/ 2143067 w 5890037"/>
              <a:gd name="connsiteY1720" fmla="*/ 94487 h 4633870"/>
              <a:gd name="connsiteX1721" fmla="*/ 2225036 w 5890037"/>
              <a:gd name="connsiteY1721" fmla="*/ 92337 h 4633870"/>
              <a:gd name="connsiteX1722" fmla="*/ 2219929 w 5890037"/>
              <a:gd name="connsiteY1722" fmla="*/ 92502 h 4633870"/>
              <a:gd name="connsiteX1723" fmla="*/ 2181976 w 5890037"/>
              <a:gd name="connsiteY1723" fmla="*/ 98101 h 4633870"/>
              <a:gd name="connsiteX1724" fmla="*/ 2177712 w 5890037"/>
              <a:gd name="connsiteY1724" fmla="*/ 98761 h 4633870"/>
              <a:gd name="connsiteX1725" fmla="*/ 2207674 w 5890037"/>
              <a:gd name="connsiteY1725" fmla="*/ 98833 h 4633870"/>
              <a:gd name="connsiteX1726" fmla="*/ 2229504 w 5890037"/>
              <a:gd name="connsiteY1726" fmla="*/ 95071 h 4633870"/>
              <a:gd name="connsiteX1727" fmla="*/ 2231799 w 5890037"/>
              <a:gd name="connsiteY1727" fmla="*/ 93768 h 4633870"/>
              <a:gd name="connsiteX1728" fmla="*/ 2225036 w 5890037"/>
              <a:gd name="connsiteY1728" fmla="*/ 92337 h 4633870"/>
              <a:gd name="connsiteX1729" fmla="*/ 2240110 w 5890037"/>
              <a:gd name="connsiteY1729" fmla="*/ 83504 h 4633870"/>
              <a:gd name="connsiteX1730" fmla="*/ 2238609 w 5890037"/>
              <a:gd name="connsiteY1730" fmla="*/ 83869 h 4633870"/>
              <a:gd name="connsiteX1731" fmla="*/ 2195600 w 5890037"/>
              <a:gd name="connsiteY1731" fmla="*/ 89253 h 4633870"/>
              <a:gd name="connsiteX1732" fmla="*/ 2183361 w 5890037"/>
              <a:gd name="connsiteY1732" fmla="*/ 88562 h 4633870"/>
              <a:gd name="connsiteX1733" fmla="*/ 2145852 w 5890037"/>
              <a:gd name="connsiteY1733" fmla="*/ 94603 h 4633870"/>
              <a:gd name="connsiteX1734" fmla="*/ 2166786 w 5890037"/>
              <a:gd name="connsiteY1734" fmla="*/ 89166 h 4633870"/>
              <a:gd name="connsiteX1735" fmla="*/ 2187708 w 5890037"/>
              <a:gd name="connsiteY1735" fmla="*/ 85499 h 4633870"/>
              <a:gd name="connsiteX1736" fmla="*/ 2157910 w 5890037"/>
              <a:gd name="connsiteY1736" fmla="*/ 89378 h 4633870"/>
              <a:gd name="connsiteX1737" fmla="*/ 2121048 w 5890037"/>
              <a:gd name="connsiteY1737" fmla="*/ 96410 h 4633870"/>
              <a:gd name="connsiteX1738" fmla="*/ 2092066 w 5890037"/>
              <a:gd name="connsiteY1738" fmla="*/ 101531 h 4633870"/>
              <a:gd name="connsiteX1739" fmla="*/ 2097449 w 5890037"/>
              <a:gd name="connsiteY1739" fmla="*/ 101593 h 4633870"/>
              <a:gd name="connsiteX1740" fmla="*/ 2165637 w 5890037"/>
              <a:gd name="connsiteY1740" fmla="*/ 98733 h 4633870"/>
              <a:gd name="connsiteX1741" fmla="*/ 2168445 w 5890037"/>
              <a:gd name="connsiteY1741" fmla="*/ 98738 h 4633870"/>
              <a:gd name="connsiteX1742" fmla="*/ 2187711 w 5890037"/>
              <a:gd name="connsiteY1742" fmla="*/ 94624 h 4633870"/>
              <a:gd name="connsiteX1743" fmla="*/ 2234263 w 5890037"/>
              <a:gd name="connsiteY1743" fmla="*/ 86932 h 4633870"/>
              <a:gd name="connsiteX1744" fmla="*/ 2244567 w 5890037"/>
              <a:gd name="connsiteY1744" fmla="*/ 85724 h 4633870"/>
              <a:gd name="connsiteX1745" fmla="*/ 2245209 w 5890037"/>
              <a:gd name="connsiteY1745" fmla="*/ 84001 h 4633870"/>
              <a:gd name="connsiteX1746" fmla="*/ 2240110 w 5890037"/>
              <a:gd name="connsiteY1746" fmla="*/ 83504 h 4633870"/>
              <a:gd name="connsiteX1747" fmla="*/ 2067758 w 5890037"/>
              <a:gd name="connsiteY1747" fmla="*/ 82852 h 4633870"/>
              <a:gd name="connsiteX1748" fmla="*/ 2069030 w 5890037"/>
              <a:gd name="connsiteY1748" fmla="*/ 83279 h 4633870"/>
              <a:gd name="connsiteX1749" fmla="*/ 2067560 w 5890037"/>
              <a:gd name="connsiteY1749" fmla="*/ 84692 h 4633870"/>
              <a:gd name="connsiteX1750" fmla="*/ 2065654 w 5890037"/>
              <a:gd name="connsiteY1750" fmla="*/ 84147 h 4633870"/>
              <a:gd name="connsiteX1751" fmla="*/ 2067758 w 5890037"/>
              <a:gd name="connsiteY1751" fmla="*/ 82852 h 4633870"/>
              <a:gd name="connsiteX1752" fmla="*/ 2158762 w 5890037"/>
              <a:gd name="connsiteY1752" fmla="*/ 82509 h 4633870"/>
              <a:gd name="connsiteX1753" fmla="*/ 2131759 w 5890037"/>
              <a:gd name="connsiteY1753" fmla="*/ 87413 h 4633870"/>
              <a:gd name="connsiteX1754" fmla="*/ 2092903 w 5890037"/>
              <a:gd name="connsiteY1754" fmla="*/ 95189 h 4633870"/>
              <a:gd name="connsiteX1755" fmla="*/ 2064707 w 5890037"/>
              <a:gd name="connsiteY1755" fmla="*/ 101219 h 4633870"/>
              <a:gd name="connsiteX1756" fmla="*/ 2078951 w 5890037"/>
              <a:gd name="connsiteY1756" fmla="*/ 101382 h 4633870"/>
              <a:gd name="connsiteX1757" fmla="*/ 2080669 w 5890037"/>
              <a:gd name="connsiteY1757" fmla="*/ 100947 h 4633870"/>
              <a:gd name="connsiteX1758" fmla="*/ 2093137 w 5890037"/>
              <a:gd name="connsiteY1758" fmla="*/ 99021 h 4633870"/>
              <a:gd name="connsiteX1759" fmla="*/ 2159734 w 5890037"/>
              <a:gd name="connsiteY1759" fmla="*/ 84819 h 4633870"/>
              <a:gd name="connsiteX1760" fmla="*/ 2164069 w 5890037"/>
              <a:gd name="connsiteY1760" fmla="*/ 83526 h 4633870"/>
              <a:gd name="connsiteX1761" fmla="*/ 2158762 w 5890037"/>
              <a:gd name="connsiteY1761" fmla="*/ 82509 h 4633870"/>
              <a:gd name="connsiteX1762" fmla="*/ 2073963 w 5890037"/>
              <a:gd name="connsiteY1762" fmla="*/ 81532 h 4633870"/>
              <a:gd name="connsiteX1763" fmla="*/ 2078153 w 5890037"/>
              <a:gd name="connsiteY1763" fmla="*/ 81632 h 4633870"/>
              <a:gd name="connsiteX1764" fmla="*/ 2069030 w 5890037"/>
              <a:gd name="connsiteY1764" fmla="*/ 83279 h 4633870"/>
              <a:gd name="connsiteX1765" fmla="*/ 2073963 w 5890037"/>
              <a:gd name="connsiteY1765" fmla="*/ 81532 h 4633870"/>
              <a:gd name="connsiteX1766" fmla="*/ 2012296 w 5890037"/>
              <a:gd name="connsiteY1766" fmla="*/ 73880 h 4633870"/>
              <a:gd name="connsiteX1767" fmla="*/ 2067672 w 5890037"/>
              <a:gd name="connsiteY1767" fmla="*/ 74234 h 4633870"/>
              <a:gd name="connsiteX1768" fmla="*/ 2075189 w 5890037"/>
              <a:gd name="connsiteY1768" fmla="*/ 75309 h 4633870"/>
              <a:gd name="connsiteX1769" fmla="*/ 2071608 w 5890037"/>
              <a:gd name="connsiteY1769" fmla="*/ 76244 h 4633870"/>
              <a:gd name="connsiteX1770" fmla="*/ 2040539 w 5890037"/>
              <a:gd name="connsiteY1770" fmla="*/ 76235 h 4633870"/>
              <a:gd name="connsiteX1771" fmla="*/ 1986975 w 5890037"/>
              <a:gd name="connsiteY1771" fmla="*/ 77782 h 4633870"/>
              <a:gd name="connsiteX1772" fmla="*/ 1944061 w 5890037"/>
              <a:gd name="connsiteY1772" fmla="*/ 81135 h 4633870"/>
              <a:gd name="connsiteX1773" fmla="*/ 2140599 w 5890037"/>
              <a:gd name="connsiteY1773" fmla="*/ 70278 h 4633870"/>
              <a:gd name="connsiteX1774" fmla="*/ 2138149 w 5890037"/>
              <a:gd name="connsiteY1774" fmla="*/ 70571 h 4633870"/>
              <a:gd name="connsiteX1775" fmla="*/ 2138971 w 5890037"/>
              <a:gd name="connsiteY1775" fmla="*/ 72258 h 4633870"/>
              <a:gd name="connsiteX1776" fmla="*/ 2143789 w 5890037"/>
              <a:gd name="connsiteY1776" fmla="*/ 71128 h 4633870"/>
              <a:gd name="connsiteX1777" fmla="*/ 2143972 w 5890037"/>
              <a:gd name="connsiteY1777" fmla="*/ 70292 h 4633870"/>
              <a:gd name="connsiteX1778" fmla="*/ 2140599 w 5890037"/>
              <a:gd name="connsiteY1778" fmla="*/ 70278 h 4633870"/>
              <a:gd name="connsiteX1779" fmla="*/ 2205285 w 5890037"/>
              <a:gd name="connsiteY1779" fmla="*/ 65490 h 4633870"/>
              <a:gd name="connsiteX1780" fmla="*/ 2198022 w 5890037"/>
              <a:gd name="connsiteY1780" fmla="*/ 66901 h 4633870"/>
              <a:gd name="connsiteX1781" fmla="*/ 2187102 w 5890037"/>
              <a:gd name="connsiteY1781" fmla="*/ 67264 h 4633870"/>
              <a:gd name="connsiteX1782" fmla="*/ 2205359 w 5890037"/>
              <a:gd name="connsiteY1782" fmla="*/ 65475 h 4633870"/>
              <a:gd name="connsiteX1783" fmla="*/ 2205359 w 5890037"/>
              <a:gd name="connsiteY1783" fmla="*/ 65482 h 4633870"/>
              <a:gd name="connsiteX1784" fmla="*/ 2205285 w 5890037"/>
              <a:gd name="connsiteY1784" fmla="*/ 65490 h 4633870"/>
              <a:gd name="connsiteX1785" fmla="*/ 2222202 w 5890037"/>
              <a:gd name="connsiteY1785" fmla="*/ 64110 h 4633870"/>
              <a:gd name="connsiteX1786" fmla="*/ 2205231 w 5890037"/>
              <a:gd name="connsiteY1786" fmla="*/ 67077 h 4633870"/>
              <a:gd name="connsiteX1787" fmla="*/ 2205359 w 5890037"/>
              <a:gd name="connsiteY1787" fmla="*/ 65482 h 4633870"/>
              <a:gd name="connsiteX1788" fmla="*/ 2214542 w 5890037"/>
              <a:gd name="connsiteY1788" fmla="*/ 64586 h 4633870"/>
              <a:gd name="connsiteX1789" fmla="*/ 2222202 w 5890037"/>
              <a:gd name="connsiteY1789" fmla="*/ 64110 h 4633870"/>
              <a:gd name="connsiteX1790" fmla="*/ 2228059 w 5890037"/>
              <a:gd name="connsiteY1790" fmla="*/ 56123 h 4633870"/>
              <a:gd name="connsiteX1791" fmla="*/ 2229556 w 5890037"/>
              <a:gd name="connsiteY1791" fmla="*/ 57838 h 4633870"/>
              <a:gd name="connsiteX1792" fmla="*/ 2228620 w 5890037"/>
              <a:gd name="connsiteY1792" fmla="*/ 59002 h 4633870"/>
              <a:gd name="connsiteX1793" fmla="*/ 2771539 w 5890037"/>
              <a:gd name="connsiteY1793" fmla="*/ 46751 h 4633870"/>
              <a:gd name="connsiteX1794" fmla="*/ 2774487 w 5890037"/>
              <a:gd name="connsiteY1794" fmla="*/ 48105 h 4633870"/>
              <a:gd name="connsiteX1795" fmla="*/ 2770281 w 5890037"/>
              <a:gd name="connsiteY1795" fmla="*/ 47795 h 4633870"/>
              <a:gd name="connsiteX1796" fmla="*/ 2771539 w 5890037"/>
              <a:gd name="connsiteY1796" fmla="*/ 46751 h 4633870"/>
              <a:gd name="connsiteX1797" fmla="*/ 2552023 w 5890037"/>
              <a:gd name="connsiteY1797" fmla="*/ 42609 h 4633870"/>
              <a:gd name="connsiteX1798" fmla="*/ 2622346 w 5890037"/>
              <a:gd name="connsiteY1798" fmla="*/ 42776 h 4633870"/>
              <a:gd name="connsiteX1799" fmla="*/ 2727102 w 5890037"/>
              <a:gd name="connsiteY1799" fmla="*/ 45493 h 4633870"/>
              <a:gd name="connsiteX1800" fmla="*/ 2753384 w 5890037"/>
              <a:gd name="connsiteY1800" fmla="*/ 45855 h 4633870"/>
              <a:gd name="connsiteX1801" fmla="*/ 2757912 w 5890037"/>
              <a:gd name="connsiteY1801" fmla="*/ 48707 h 4633870"/>
              <a:gd name="connsiteX1802" fmla="*/ 2729355 w 5890037"/>
              <a:gd name="connsiteY1802" fmla="*/ 48690 h 4633870"/>
              <a:gd name="connsiteX1803" fmla="*/ 2629517 w 5890037"/>
              <a:gd name="connsiteY1803" fmla="*/ 47292 h 4633870"/>
              <a:gd name="connsiteX1804" fmla="*/ 2564123 w 5890037"/>
              <a:gd name="connsiteY1804" fmla="*/ 45035 h 4633870"/>
              <a:gd name="connsiteX1805" fmla="*/ 2530507 w 5890037"/>
              <a:gd name="connsiteY1805" fmla="*/ 47071 h 4633870"/>
              <a:gd name="connsiteX1806" fmla="*/ 2505898 w 5890037"/>
              <a:gd name="connsiteY1806" fmla="*/ 47294 h 4633870"/>
              <a:gd name="connsiteX1807" fmla="*/ 2509715 w 5890037"/>
              <a:gd name="connsiteY1807" fmla="*/ 49136 h 4633870"/>
              <a:gd name="connsiteX1808" fmla="*/ 2607171 w 5890037"/>
              <a:gd name="connsiteY1808" fmla="*/ 48939 h 4633870"/>
              <a:gd name="connsiteX1809" fmla="*/ 2716585 w 5890037"/>
              <a:gd name="connsiteY1809" fmla="*/ 52905 h 4633870"/>
              <a:gd name="connsiteX1810" fmla="*/ 2825418 w 5890037"/>
              <a:gd name="connsiteY1810" fmla="*/ 57533 h 4633870"/>
              <a:gd name="connsiteX1811" fmla="*/ 2898275 w 5890037"/>
              <a:gd name="connsiteY1811" fmla="*/ 55968 h 4633870"/>
              <a:gd name="connsiteX1812" fmla="*/ 2904160 w 5890037"/>
              <a:gd name="connsiteY1812" fmla="*/ 54889 h 4633870"/>
              <a:gd name="connsiteX1813" fmla="*/ 2904105 w 5890037"/>
              <a:gd name="connsiteY1813" fmla="*/ 55232 h 4633870"/>
              <a:gd name="connsiteX1814" fmla="*/ 2906952 w 5890037"/>
              <a:gd name="connsiteY1814" fmla="*/ 59269 h 4633870"/>
              <a:gd name="connsiteX1815" fmla="*/ 2903446 w 5890037"/>
              <a:gd name="connsiteY1815" fmla="*/ 61741 h 4633870"/>
              <a:gd name="connsiteX1816" fmla="*/ 2906991 w 5890037"/>
              <a:gd name="connsiteY1816" fmla="*/ 68559 h 4633870"/>
              <a:gd name="connsiteX1817" fmla="*/ 2959560 w 5890037"/>
              <a:gd name="connsiteY1817" fmla="*/ 68846 h 4633870"/>
              <a:gd name="connsiteX1818" fmla="*/ 3373037 w 5890037"/>
              <a:gd name="connsiteY1818" fmla="*/ 93472 h 4633870"/>
              <a:gd name="connsiteX1819" fmla="*/ 3454266 w 5890037"/>
              <a:gd name="connsiteY1819" fmla="*/ 99534 h 4633870"/>
              <a:gd name="connsiteX1820" fmla="*/ 3533269 w 5890037"/>
              <a:gd name="connsiteY1820" fmla="*/ 106745 h 4633870"/>
              <a:gd name="connsiteX1821" fmla="*/ 3694213 w 5890037"/>
              <a:gd name="connsiteY1821" fmla="*/ 124094 h 4633870"/>
              <a:gd name="connsiteX1822" fmla="*/ 3774568 w 5890037"/>
              <a:gd name="connsiteY1822" fmla="*/ 133859 h 4633870"/>
              <a:gd name="connsiteX1823" fmla="*/ 3854547 w 5890037"/>
              <a:gd name="connsiteY1823" fmla="*/ 145208 h 4633870"/>
              <a:gd name="connsiteX1824" fmla="*/ 4014507 w 5890037"/>
              <a:gd name="connsiteY1824" fmla="*/ 167908 h 4633870"/>
              <a:gd name="connsiteX1825" fmla="*/ 4189462 w 5890037"/>
              <a:gd name="connsiteY1825" fmla="*/ 198059 h 4633870"/>
              <a:gd name="connsiteX1826" fmla="*/ 4276209 w 5890037"/>
              <a:gd name="connsiteY1826" fmla="*/ 212682 h 4633870"/>
              <a:gd name="connsiteX1827" fmla="*/ 4363871 w 5890037"/>
              <a:gd name="connsiteY1827" fmla="*/ 231709 h 4633870"/>
              <a:gd name="connsiteX1828" fmla="*/ 4537642 w 5890037"/>
              <a:gd name="connsiteY1828" fmla="*/ 266883 h 4633870"/>
              <a:gd name="connsiteX1829" fmla="*/ 4710365 w 5890037"/>
              <a:gd name="connsiteY1829" fmla="*/ 307671 h 4633870"/>
              <a:gd name="connsiteX1830" fmla="*/ 4797651 w 5890037"/>
              <a:gd name="connsiteY1830" fmla="*/ 328285 h 4633870"/>
              <a:gd name="connsiteX1831" fmla="*/ 4882650 w 5890037"/>
              <a:gd name="connsiteY1831" fmla="*/ 350311 h 4633870"/>
              <a:gd name="connsiteX1832" fmla="*/ 5053421 w 5890037"/>
              <a:gd name="connsiteY1832" fmla="*/ 398178 h 4633870"/>
              <a:gd name="connsiteX1833" fmla="*/ 5139460 w 5890037"/>
              <a:gd name="connsiteY1833" fmla="*/ 424079 h 4633870"/>
              <a:gd name="connsiteX1834" fmla="*/ 5223648 w 5890037"/>
              <a:gd name="connsiteY1834" fmla="*/ 449544 h 4633870"/>
              <a:gd name="connsiteX1835" fmla="*/ 5392733 w 5890037"/>
              <a:gd name="connsiteY1835" fmla="*/ 504549 h 4633870"/>
              <a:gd name="connsiteX1836" fmla="*/ 5405767 w 5890037"/>
              <a:gd name="connsiteY1836" fmla="*/ 513210 h 4633870"/>
              <a:gd name="connsiteX1837" fmla="*/ 5370871 w 5890037"/>
              <a:gd name="connsiteY1837" fmla="*/ 501341 h 4633870"/>
              <a:gd name="connsiteX1838" fmla="*/ 5284119 w 5890037"/>
              <a:gd name="connsiteY1838" fmla="*/ 471362 h 4633870"/>
              <a:gd name="connsiteX1839" fmla="*/ 5270210 w 5890037"/>
              <a:gd name="connsiteY1839" fmla="*/ 466403 h 4633870"/>
              <a:gd name="connsiteX1840" fmla="*/ 5266771 w 5890037"/>
              <a:gd name="connsiteY1840" fmla="*/ 465590 h 4633870"/>
              <a:gd name="connsiteX1841" fmla="*/ 5077848 w 5890037"/>
              <a:gd name="connsiteY1841" fmla="*/ 405900 h 4633870"/>
              <a:gd name="connsiteX1842" fmla="*/ 5094149 w 5890037"/>
              <a:gd name="connsiteY1842" fmla="*/ 417288 h 4633870"/>
              <a:gd name="connsiteX1843" fmla="*/ 5296717 w 5890037"/>
              <a:gd name="connsiteY1843" fmla="*/ 481875 h 4633870"/>
              <a:gd name="connsiteX1844" fmla="*/ 5386360 w 5890037"/>
              <a:gd name="connsiteY1844" fmla="*/ 516165 h 4633870"/>
              <a:gd name="connsiteX1845" fmla="*/ 5477151 w 5890037"/>
              <a:gd name="connsiteY1845" fmla="*/ 552681 h 4633870"/>
              <a:gd name="connsiteX1846" fmla="*/ 5340070 w 5890037"/>
              <a:gd name="connsiteY1846" fmla="*/ 505233 h 4633870"/>
              <a:gd name="connsiteX1847" fmla="*/ 5355670 w 5890037"/>
              <a:gd name="connsiteY1847" fmla="*/ 518409 h 4633870"/>
              <a:gd name="connsiteX1848" fmla="*/ 5549071 w 5890037"/>
              <a:gd name="connsiteY1848" fmla="*/ 582785 h 4633870"/>
              <a:gd name="connsiteX1849" fmla="*/ 5546181 w 5890037"/>
              <a:gd name="connsiteY1849" fmla="*/ 578474 h 4633870"/>
              <a:gd name="connsiteX1850" fmla="*/ 5588933 w 5890037"/>
              <a:gd name="connsiteY1850" fmla="*/ 596107 h 4633870"/>
              <a:gd name="connsiteX1851" fmla="*/ 5566357 w 5890037"/>
              <a:gd name="connsiteY1851" fmla="*/ 588821 h 4633870"/>
              <a:gd name="connsiteX1852" fmla="*/ 5572250 w 5890037"/>
              <a:gd name="connsiteY1852" fmla="*/ 595797 h 4633870"/>
              <a:gd name="connsiteX1853" fmla="*/ 5375847 w 5890037"/>
              <a:gd name="connsiteY1853" fmla="*/ 528757 h 4633870"/>
              <a:gd name="connsiteX1854" fmla="*/ 5391444 w 5890037"/>
              <a:gd name="connsiteY1854" fmla="*/ 541932 h 4633870"/>
              <a:gd name="connsiteX1855" fmla="*/ 5403501 w 5890037"/>
              <a:gd name="connsiteY1855" fmla="*/ 546454 h 4633870"/>
              <a:gd name="connsiteX1856" fmla="*/ 5516968 w 5890037"/>
              <a:gd name="connsiteY1856" fmla="*/ 582742 h 4633870"/>
              <a:gd name="connsiteX1857" fmla="*/ 5573326 w 5890037"/>
              <a:gd name="connsiteY1857" fmla="*/ 602471 h 4633870"/>
              <a:gd name="connsiteX1858" fmla="*/ 5598020 w 5890037"/>
              <a:gd name="connsiteY1858" fmla="*/ 613169 h 4633870"/>
              <a:gd name="connsiteX1859" fmla="*/ 5427055 w 5890037"/>
              <a:gd name="connsiteY1859" fmla="*/ 557879 h 4633870"/>
              <a:gd name="connsiteX1860" fmla="*/ 5342155 w 5890037"/>
              <a:gd name="connsiteY1860" fmla="*/ 528337 h 4633870"/>
              <a:gd name="connsiteX1861" fmla="*/ 5256552 w 5890037"/>
              <a:gd name="connsiteY1861" fmla="*/ 500585 h 4633870"/>
              <a:gd name="connsiteX1862" fmla="*/ 5272589 w 5890037"/>
              <a:gd name="connsiteY1862" fmla="*/ 511910 h 4633870"/>
              <a:gd name="connsiteX1863" fmla="*/ 5340905 w 5890037"/>
              <a:gd name="connsiteY1863" fmla="*/ 533626 h 4633870"/>
              <a:gd name="connsiteX1864" fmla="*/ 5408520 w 5890037"/>
              <a:gd name="connsiteY1864" fmla="*/ 557131 h 4633870"/>
              <a:gd name="connsiteX1865" fmla="*/ 5544451 w 5890037"/>
              <a:gd name="connsiteY1865" fmla="*/ 602352 h 4633870"/>
              <a:gd name="connsiteX1866" fmla="*/ 5554158 w 5890037"/>
              <a:gd name="connsiteY1866" fmla="*/ 608553 h 4633870"/>
              <a:gd name="connsiteX1867" fmla="*/ 5592056 w 5890037"/>
              <a:gd name="connsiteY1867" fmla="*/ 623086 h 4633870"/>
              <a:gd name="connsiteX1868" fmla="*/ 5631369 w 5890037"/>
              <a:gd name="connsiteY1868" fmla="*/ 639907 h 4633870"/>
              <a:gd name="connsiteX1869" fmla="*/ 5632782 w 5890037"/>
              <a:gd name="connsiteY1869" fmla="*/ 642195 h 4633870"/>
              <a:gd name="connsiteX1870" fmla="*/ 5558636 w 5890037"/>
              <a:gd name="connsiteY1870" fmla="*/ 613240 h 4633870"/>
              <a:gd name="connsiteX1871" fmla="*/ 5553345 w 5890037"/>
              <a:gd name="connsiteY1871" fmla="*/ 611991 h 4633870"/>
              <a:gd name="connsiteX1872" fmla="*/ 5533606 w 5890037"/>
              <a:gd name="connsiteY1872" fmla="*/ 599791 h 4633870"/>
              <a:gd name="connsiteX1873" fmla="*/ 5537913 w 5890037"/>
              <a:gd name="connsiteY1873" fmla="*/ 606392 h 4633870"/>
              <a:gd name="connsiteX1874" fmla="*/ 5555363 w 5890037"/>
              <a:gd name="connsiteY1874" fmla="*/ 620004 h 4633870"/>
              <a:gd name="connsiteX1875" fmla="*/ 5586932 w 5890037"/>
              <a:gd name="connsiteY1875" fmla="*/ 629413 h 4633870"/>
              <a:gd name="connsiteX1876" fmla="*/ 5617689 w 5890037"/>
              <a:gd name="connsiteY1876" fmla="*/ 642260 h 4633870"/>
              <a:gd name="connsiteX1877" fmla="*/ 5679575 w 5890037"/>
              <a:gd name="connsiteY1877" fmla="*/ 666366 h 4633870"/>
              <a:gd name="connsiteX1878" fmla="*/ 5678161 w 5890037"/>
              <a:gd name="connsiteY1878" fmla="*/ 664079 h 4633870"/>
              <a:gd name="connsiteX1879" fmla="*/ 5681865 w 5890037"/>
              <a:gd name="connsiteY1879" fmla="*/ 664953 h 4633870"/>
              <a:gd name="connsiteX1880" fmla="*/ 5697461 w 5890037"/>
              <a:gd name="connsiteY1880" fmla="*/ 678128 h 4633870"/>
              <a:gd name="connsiteX1881" fmla="*/ 5740213 w 5890037"/>
              <a:gd name="connsiteY1881" fmla="*/ 695762 h 4633870"/>
              <a:gd name="connsiteX1882" fmla="*/ 5740650 w 5890037"/>
              <a:gd name="connsiteY1882" fmla="*/ 693910 h 4633870"/>
              <a:gd name="connsiteX1883" fmla="*/ 5829919 w 5890037"/>
              <a:gd name="connsiteY1883" fmla="*/ 729786 h 4633870"/>
              <a:gd name="connsiteX1884" fmla="*/ 5760827 w 5890037"/>
              <a:gd name="connsiteY1884" fmla="*/ 704258 h 4633870"/>
              <a:gd name="connsiteX1885" fmla="*/ 5760389 w 5890037"/>
              <a:gd name="connsiteY1885" fmla="*/ 706109 h 4633870"/>
              <a:gd name="connsiteX1886" fmla="*/ 5607446 w 5890037"/>
              <a:gd name="connsiteY1886" fmla="*/ 645425 h 4633870"/>
              <a:gd name="connsiteX1887" fmla="*/ 5452753 w 5890037"/>
              <a:gd name="connsiteY1887" fmla="*/ 592143 h 4633870"/>
              <a:gd name="connsiteX1888" fmla="*/ 5461911 w 5890037"/>
              <a:gd name="connsiteY1888" fmla="*/ 601843 h 4633870"/>
              <a:gd name="connsiteX1889" fmla="*/ 5362027 w 5890037"/>
              <a:gd name="connsiteY1889" fmla="*/ 570719 h 4633870"/>
              <a:gd name="connsiteX1890" fmla="*/ 5374624 w 5890037"/>
              <a:gd name="connsiteY1890" fmla="*/ 581231 h 4633870"/>
              <a:gd name="connsiteX1891" fmla="*/ 5427409 w 5890037"/>
              <a:gd name="connsiteY1891" fmla="*/ 604862 h 4633870"/>
              <a:gd name="connsiteX1892" fmla="*/ 5377854 w 5890037"/>
              <a:gd name="connsiteY1892" fmla="*/ 591206 h 4633870"/>
              <a:gd name="connsiteX1893" fmla="*/ 5393716 w 5890037"/>
              <a:gd name="connsiteY1893" fmla="*/ 604443 h 4633870"/>
              <a:gd name="connsiteX1894" fmla="*/ 5409112 w 5890037"/>
              <a:gd name="connsiteY1894" fmla="*/ 610221 h 4633870"/>
              <a:gd name="connsiteX1895" fmla="*/ 5365298 w 5890037"/>
              <a:gd name="connsiteY1895" fmla="*/ 594871 h 4633870"/>
              <a:gd name="connsiteX1896" fmla="*/ 5365447 w 5890037"/>
              <a:gd name="connsiteY1896" fmla="*/ 594950 h 4633870"/>
              <a:gd name="connsiteX1897" fmla="*/ 5398712 w 5890037"/>
              <a:gd name="connsiteY1897" fmla="*/ 611862 h 4633870"/>
              <a:gd name="connsiteX1898" fmla="*/ 5416650 w 5890037"/>
              <a:gd name="connsiteY1898" fmla="*/ 622081 h 4633870"/>
              <a:gd name="connsiteX1899" fmla="*/ 5564347 w 5890037"/>
              <a:gd name="connsiteY1899" fmla="*/ 676562 h 4633870"/>
              <a:gd name="connsiteX1900" fmla="*/ 5774929 w 5890037"/>
              <a:gd name="connsiteY1900" fmla="*/ 763980 h 4633870"/>
              <a:gd name="connsiteX1901" fmla="*/ 5759330 w 5890037"/>
              <a:gd name="connsiteY1901" fmla="*/ 750805 h 4633870"/>
              <a:gd name="connsiteX1902" fmla="*/ 5644659 w 5890037"/>
              <a:gd name="connsiteY1902" fmla="*/ 703066 h 4633870"/>
              <a:gd name="connsiteX1903" fmla="*/ 5586792 w 5890037"/>
              <a:gd name="connsiteY1903" fmla="*/ 678339 h 4633870"/>
              <a:gd name="connsiteX1904" fmla="*/ 5577882 w 5890037"/>
              <a:gd name="connsiteY1904" fmla="*/ 674730 h 4633870"/>
              <a:gd name="connsiteX1905" fmla="*/ 5585160 w 5890037"/>
              <a:gd name="connsiteY1905" fmla="*/ 677025 h 4633870"/>
              <a:gd name="connsiteX1906" fmla="*/ 5595577 w 5890037"/>
              <a:gd name="connsiteY1906" fmla="*/ 680308 h 4633870"/>
              <a:gd name="connsiteX1907" fmla="*/ 5648097 w 5890037"/>
              <a:gd name="connsiteY1907" fmla="*/ 703878 h 4633870"/>
              <a:gd name="connsiteX1908" fmla="*/ 5666859 w 5890037"/>
              <a:gd name="connsiteY1908" fmla="*/ 711938 h 4633870"/>
              <a:gd name="connsiteX1909" fmla="*/ 5669084 w 5890037"/>
              <a:gd name="connsiteY1909" fmla="*/ 710789 h 4633870"/>
              <a:gd name="connsiteX1910" fmla="*/ 5718977 w 5890037"/>
              <a:gd name="connsiteY1910" fmla="*/ 730108 h 4633870"/>
              <a:gd name="connsiteX1911" fmla="*/ 5720830 w 5890037"/>
              <a:gd name="connsiteY1911" fmla="*/ 730545 h 4633870"/>
              <a:gd name="connsiteX1912" fmla="*/ 5716851 w 5890037"/>
              <a:gd name="connsiteY1912" fmla="*/ 723743 h 4633870"/>
              <a:gd name="connsiteX1913" fmla="*/ 5775035 w 5890037"/>
              <a:gd name="connsiteY1913" fmla="*/ 746975 h 4633870"/>
              <a:gd name="connsiteX1914" fmla="*/ 5777323 w 5890037"/>
              <a:gd name="connsiteY1914" fmla="*/ 745562 h 4633870"/>
              <a:gd name="connsiteX1915" fmla="*/ 5821489 w 5890037"/>
              <a:gd name="connsiteY1915" fmla="*/ 765483 h 4633870"/>
              <a:gd name="connsiteX1916" fmla="*/ 5810909 w 5890037"/>
              <a:gd name="connsiteY1916" fmla="*/ 762985 h 4633870"/>
              <a:gd name="connsiteX1917" fmla="*/ 5821654 w 5890037"/>
              <a:gd name="connsiteY1917" fmla="*/ 773060 h 4633870"/>
              <a:gd name="connsiteX1918" fmla="*/ 5890037 w 5890037"/>
              <a:gd name="connsiteY1918" fmla="*/ 809867 h 4633870"/>
              <a:gd name="connsiteX1919" fmla="*/ 5801171 w 5890037"/>
              <a:gd name="connsiteY1919" fmla="*/ 779389 h 4633870"/>
              <a:gd name="connsiteX1920" fmla="*/ 5754890 w 5890037"/>
              <a:gd name="connsiteY1920" fmla="*/ 769991 h 4633870"/>
              <a:gd name="connsiteX1921" fmla="*/ 5752220 w 5890037"/>
              <a:gd name="connsiteY1921" fmla="*/ 773339 h 4633870"/>
              <a:gd name="connsiteX1922" fmla="*/ 5681424 w 5890037"/>
              <a:gd name="connsiteY1922" fmla="*/ 741166 h 4633870"/>
              <a:gd name="connsiteX1923" fmla="*/ 5602140 w 5890037"/>
              <a:gd name="connsiteY1923" fmla="*/ 708100 h 4633870"/>
              <a:gd name="connsiteX1924" fmla="*/ 5634144 w 5890037"/>
              <a:gd name="connsiteY1924" fmla="*/ 715657 h 4633870"/>
              <a:gd name="connsiteX1925" fmla="*/ 5618545 w 5890037"/>
              <a:gd name="connsiteY1925" fmla="*/ 702484 h 4633870"/>
              <a:gd name="connsiteX1926" fmla="*/ 5555619 w 5890037"/>
              <a:gd name="connsiteY1926" fmla="*/ 674502 h 4633870"/>
              <a:gd name="connsiteX1927" fmla="*/ 5453641 w 5890037"/>
              <a:gd name="connsiteY1927" fmla="*/ 636426 h 4633870"/>
              <a:gd name="connsiteX1928" fmla="*/ 5418947 w 5890037"/>
              <a:gd name="connsiteY1928" fmla="*/ 623390 h 4633870"/>
              <a:gd name="connsiteX1929" fmla="*/ 5432563 w 5890037"/>
              <a:gd name="connsiteY1929" fmla="*/ 631147 h 4633870"/>
              <a:gd name="connsiteX1930" fmla="*/ 5463545 w 5890037"/>
              <a:gd name="connsiteY1930" fmla="*/ 649688 h 4633870"/>
              <a:gd name="connsiteX1931" fmla="*/ 5426343 w 5890037"/>
              <a:gd name="connsiteY1931" fmla="*/ 629536 h 4633870"/>
              <a:gd name="connsiteX1932" fmla="*/ 5413627 w 5890037"/>
              <a:gd name="connsiteY1932" fmla="*/ 623197 h 4633870"/>
              <a:gd name="connsiteX1933" fmla="*/ 5423213 w 5890037"/>
              <a:gd name="connsiteY1933" fmla="*/ 631878 h 4633870"/>
              <a:gd name="connsiteX1934" fmla="*/ 5443464 w 5890037"/>
              <a:gd name="connsiteY1934" fmla="*/ 643093 h 4633870"/>
              <a:gd name="connsiteX1935" fmla="*/ 5458851 w 5890037"/>
              <a:gd name="connsiteY1935" fmla="*/ 649242 h 4633870"/>
              <a:gd name="connsiteX1936" fmla="*/ 5461628 w 5890037"/>
              <a:gd name="connsiteY1936" fmla="*/ 650351 h 4633870"/>
              <a:gd name="connsiteX1937" fmla="*/ 5467256 w 5890037"/>
              <a:gd name="connsiteY1937" fmla="*/ 651680 h 4633870"/>
              <a:gd name="connsiteX1938" fmla="*/ 5463545 w 5890037"/>
              <a:gd name="connsiteY1938" fmla="*/ 649688 h 4633870"/>
              <a:gd name="connsiteX1939" fmla="*/ 5467560 w 5890037"/>
              <a:gd name="connsiteY1939" fmla="*/ 650886 h 4633870"/>
              <a:gd name="connsiteX1940" fmla="*/ 5469701 w 5890037"/>
              <a:gd name="connsiteY1940" fmla="*/ 652530 h 4633870"/>
              <a:gd name="connsiteX1941" fmla="*/ 5472610 w 5890037"/>
              <a:gd name="connsiteY1941" fmla="*/ 654065 h 4633870"/>
              <a:gd name="connsiteX1942" fmla="*/ 5473054 w 5890037"/>
              <a:gd name="connsiteY1942" fmla="*/ 654061 h 4633870"/>
              <a:gd name="connsiteX1943" fmla="*/ 5473422 w 5890037"/>
              <a:gd name="connsiteY1943" fmla="*/ 654492 h 4633870"/>
              <a:gd name="connsiteX1944" fmla="*/ 5475473 w 5890037"/>
              <a:gd name="connsiteY1944" fmla="*/ 655574 h 4633870"/>
              <a:gd name="connsiteX1945" fmla="*/ 5559222 w 5890037"/>
              <a:gd name="connsiteY1945" fmla="*/ 682890 h 4633870"/>
              <a:gd name="connsiteX1946" fmla="*/ 5586540 w 5890037"/>
              <a:gd name="connsiteY1946" fmla="*/ 694925 h 4633870"/>
              <a:gd name="connsiteX1947" fmla="*/ 5506840 w 5890037"/>
              <a:gd name="connsiteY1947" fmla="*/ 671009 h 4633870"/>
              <a:gd name="connsiteX1948" fmla="*/ 5471780 w 5890037"/>
              <a:gd name="connsiteY1948" fmla="*/ 659105 h 4633870"/>
              <a:gd name="connsiteX1949" fmla="*/ 5503205 w 5890037"/>
              <a:gd name="connsiteY1949" fmla="*/ 678279 h 4633870"/>
              <a:gd name="connsiteX1950" fmla="*/ 5505861 w 5890037"/>
              <a:gd name="connsiteY1950" fmla="*/ 679142 h 4633870"/>
              <a:gd name="connsiteX1951" fmla="*/ 5531861 w 5890037"/>
              <a:gd name="connsiteY1951" fmla="*/ 687595 h 4633870"/>
              <a:gd name="connsiteX1952" fmla="*/ 5562992 w 5890037"/>
              <a:gd name="connsiteY1952" fmla="*/ 698856 h 4633870"/>
              <a:gd name="connsiteX1953" fmla="*/ 5593750 w 5890037"/>
              <a:gd name="connsiteY1953" fmla="*/ 711702 h 4633870"/>
              <a:gd name="connsiteX1954" fmla="*/ 5714860 w 5890037"/>
              <a:gd name="connsiteY1954" fmla="*/ 762915 h 4633870"/>
              <a:gd name="connsiteX1955" fmla="*/ 5659677 w 5890037"/>
              <a:gd name="connsiteY1955" fmla="*/ 742346 h 4633870"/>
              <a:gd name="connsiteX1956" fmla="*/ 5658865 w 5890037"/>
              <a:gd name="connsiteY1956" fmla="*/ 745783 h 4633870"/>
              <a:gd name="connsiteX1957" fmla="*/ 5608973 w 5890037"/>
              <a:gd name="connsiteY1957" fmla="*/ 726463 h 4633870"/>
              <a:gd name="connsiteX1958" fmla="*/ 5562457 w 5890037"/>
              <a:gd name="connsiteY1958" fmla="*/ 708220 h 4633870"/>
              <a:gd name="connsiteX1959" fmla="*/ 5517307 w 5890037"/>
              <a:gd name="connsiteY1959" fmla="*/ 693649 h 4633870"/>
              <a:gd name="connsiteX1960" fmla="*/ 5422712 w 5890037"/>
              <a:gd name="connsiteY1960" fmla="*/ 663774 h 4633870"/>
              <a:gd name="connsiteX1961" fmla="*/ 5422750 w 5890037"/>
              <a:gd name="connsiteY1961" fmla="*/ 665650 h 4633870"/>
              <a:gd name="connsiteX1962" fmla="*/ 5423522 w 5890037"/>
              <a:gd name="connsiteY1962" fmla="*/ 666468 h 4633870"/>
              <a:gd name="connsiteX1963" fmla="*/ 5430456 w 5890037"/>
              <a:gd name="connsiteY1963" fmla="*/ 671185 h 4633870"/>
              <a:gd name="connsiteX1964" fmla="*/ 5386105 w 5890037"/>
              <a:gd name="connsiteY1964" fmla="*/ 653728 h 4633870"/>
              <a:gd name="connsiteX1965" fmla="*/ 5395756 w 5890037"/>
              <a:gd name="connsiteY1965" fmla="*/ 659080 h 4633870"/>
              <a:gd name="connsiteX1966" fmla="*/ 5400898 w 5890037"/>
              <a:gd name="connsiteY1966" fmla="*/ 665947 h 4633870"/>
              <a:gd name="connsiteX1967" fmla="*/ 5380313 w 5890037"/>
              <a:gd name="connsiteY1967" fmla="*/ 655966 h 4633870"/>
              <a:gd name="connsiteX1968" fmla="*/ 5384542 w 5890037"/>
              <a:gd name="connsiteY1968" fmla="*/ 658667 h 4633870"/>
              <a:gd name="connsiteX1969" fmla="*/ 5400578 w 5890037"/>
              <a:gd name="connsiteY1969" fmla="*/ 669992 h 4633870"/>
              <a:gd name="connsiteX1970" fmla="*/ 5620862 w 5890037"/>
              <a:gd name="connsiteY1970" fmla="*/ 748254 h 4633870"/>
              <a:gd name="connsiteX1971" fmla="*/ 5623862 w 5890037"/>
              <a:gd name="connsiteY1971" fmla="*/ 750917 h 4633870"/>
              <a:gd name="connsiteX1972" fmla="*/ 5606579 w 5890037"/>
              <a:gd name="connsiteY1972" fmla="*/ 744881 h 4633870"/>
              <a:gd name="connsiteX1973" fmla="*/ 5590881 w 5890037"/>
              <a:gd name="connsiteY1973" fmla="*/ 739219 h 4633870"/>
              <a:gd name="connsiteX1974" fmla="*/ 5595186 w 5890037"/>
              <a:gd name="connsiteY1974" fmla="*/ 745820 h 4633870"/>
              <a:gd name="connsiteX1975" fmla="*/ 5551733 w 5890037"/>
              <a:gd name="connsiteY1975" fmla="*/ 729976 h 4633870"/>
              <a:gd name="connsiteX1976" fmla="*/ 5508545 w 5890037"/>
              <a:gd name="connsiteY1976" fmla="*/ 714193 h 4633870"/>
              <a:gd name="connsiteX1977" fmla="*/ 5521143 w 5890037"/>
              <a:gd name="connsiteY1977" fmla="*/ 724705 h 4633870"/>
              <a:gd name="connsiteX1978" fmla="*/ 5603269 w 5890037"/>
              <a:gd name="connsiteY1978" fmla="*/ 758895 h 4633870"/>
              <a:gd name="connsiteX1979" fmla="*/ 5684293 w 5890037"/>
              <a:gd name="connsiteY1979" fmla="*/ 789475 h 4633870"/>
              <a:gd name="connsiteX1980" fmla="*/ 5696890 w 5890037"/>
              <a:gd name="connsiteY1980" fmla="*/ 799987 h 4633870"/>
              <a:gd name="connsiteX1981" fmla="*/ 5663908 w 5890037"/>
              <a:gd name="connsiteY1981" fmla="*/ 788290 h 4633870"/>
              <a:gd name="connsiteX1982" fmla="*/ 5476607 w 5890037"/>
              <a:gd name="connsiteY1982" fmla="*/ 721725 h 4633870"/>
              <a:gd name="connsiteX1983" fmla="*/ 5477646 w 5890037"/>
              <a:gd name="connsiteY1983" fmla="*/ 725600 h 4633870"/>
              <a:gd name="connsiteX1984" fmla="*/ 5448305 w 5890037"/>
              <a:gd name="connsiteY1984" fmla="*/ 715042 h 4633870"/>
              <a:gd name="connsiteX1985" fmla="*/ 5436589 w 5890037"/>
              <a:gd name="connsiteY1985" fmla="*/ 707739 h 4633870"/>
              <a:gd name="connsiteX1986" fmla="*/ 5437919 w 5890037"/>
              <a:gd name="connsiteY1986" fmla="*/ 710238 h 4633870"/>
              <a:gd name="connsiteX1987" fmla="*/ 5439772 w 5890037"/>
              <a:gd name="connsiteY1987" fmla="*/ 711289 h 4633870"/>
              <a:gd name="connsiteX1988" fmla="*/ 5439812 w 5890037"/>
              <a:gd name="connsiteY1988" fmla="*/ 711583 h 4633870"/>
              <a:gd name="connsiteX1989" fmla="*/ 5466085 w 5890037"/>
              <a:gd name="connsiteY1989" fmla="*/ 725771 h 4633870"/>
              <a:gd name="connsiteX1990" fmla="*/ 5475634 w 5890037"/>
              <a:gd name="connsiteY1990" fmla="*/ 727537 h 4633870"/>
              <a:gd name="connsiteX1991" fmla="*/ 5488924 w 5890037"/>
              <a:gd name="connsiteY1991" fmla="*/ 730667 h 4633870"/>
              <a:gd name="connsiteX1992" fmla="*/ 5490082 w 5890037"/>
              <a:gd name="connsiteY1992" fmla="*/ 731831 h 4633870"/>
              <a:gd name="connsiteX1993" fmla="*/ 5493702 w 5890037"/>
              <a:gd name="connsiteY1993" fmla="*/ 734867 h 4633870"/>
              <a:gd name="connsiteX1994" fmla="*/ 5489402 w 5890037"/>
              <a:gd name="connsiteY1994" fmla="*/ 733998 h 4633870"/>
              <a:gd name="connsiteX1995" fmla="*/ 5479900 w 5890037"/>
              <a:gd name="connsiteY1995" fmla="*/ 732068 h 4633870"/>
              <a:gd name="connsiteX1996" fmla="*/ 5516147 w 5890037"/>
              <a:gd name="connsiteY1996" fmla="*/ 745859 h 4633870"/>
              <a:gd name="connsiteX1997" fmla="*/ 5551133 w 5890037"/>
              <a:gd name="connsiteY1997" fmla="*/ 758239 h 4633870"/>
              <a:gd name="connsiteX1998" fmla="*/ 5586315 w 5890037"/>
              <a:gd name="connsiteY1998" fmla="*/ 771815 h 4633870"/>
              <a:gd name="connsiteX1999" fmla="*/ 5580966 w 5890037"/>
              <a:gd name="connsiteY1999" fmla="*/ 770413 h 4633870"/>
              <a:gd name="connsiteX2000" fmla="*/ 5573182 w 5890037"/>
              <a:gd name="connsiteY2000" fmla="*/ 766865 h 4633870"/>
              <a:gd name="connsiteX2001" fmla="*/ 5580489 w 5890037"/>
              <a:gd name="connsiteY2001" fmla="*/ 776129 h 4633870"/>
              <a:gd name="connsiteX2002" fmla="*/ 5600401 w 5890037"/>
              <a:gd name="connsiteY2002" fmla="*/ 786413 h 4633870"/>
              <a:gd name="connsiteX2003" fmla="*/ 5538450 w 5890037"/>
              <a:gd name="connsiteY2003" fmla="*/ 762571 h 4633870"/>
              <a:gd name="connsiteX2004" fmla="*/ 5473838 w 5890037"/>
              <a:gd name="connsiteY2004" fmla="*/ 741730 h 4633870"/>
              <a:gd name="connsiteX2005" fmla="*/ 5487911 w 5890037"/>
              <a:gd name="connsiteY2005" fmla="*/ 754266 h 4633870"/>
              <a:gd name="connsiteX2006" fmla="*/ 5542659 w 5890037"/>
              <a:gd name="connsiteY2006" fmla="*/ 776685 h 4633870"/>
              <a:gd name="connsiteX2007" fmla="*/ 5597404 w 5890037"/>
              <a:gd name="connsiteY2007" fmla="*/ 799106 h 4633870"/>
              <a:gd name="connsiteX2008" fmla="*/ 5535078 w 5890037"/>
              <a:gd name="connsiteY2008" fmla="*/ 776850 h 4633870"/>
              <a:gd name="connsiteX2009" fmla="*/ 5531642 w 5890037"/>
              <a:gd name="connsiteY2009" fmla="*/ 776038 h 4633870"/>
              <a:gd name="connsiteX2010" fmla="*/ 5503511 w 5890037"/>
              <a:gd name="connsiteY2010" fmla="*/ 767441 h 4633870"/>
              <a:gd name="connsiteX2011" fmla="*/ 5475380 w 5890037"/>
              <a:gd name="connsiteY2011" fmla="*/ 758844 h 4633870"/>
              <a:gd name="connsiteX2012" fmla="*/ 5479033 w 5890037"/>
              <a:gd name="connsiteY2012" fmla="*/ 762742 h 4633870"/>
              <a:gd name="connsiteX2013" fmla="*/ 5491134 w 5890037"/>
              <a:gd name="connsiteY2013" fmla="*/ 769907 h 4633870"/>
              <a:gd name="connsiteX2014" fmla="*/ 5494087 w 5890037"/>
              <a:gd name="connsiteY2014" fmla="*/ 770542 h 4633870"/>
              <a:gd name="connsiteX2015" fmla="*/ 5494978 w 5890037"/>
              <a:gd name="connsiteY2015" fmla="*/ 771226 h 4633870"/>
              <a:gd name="connsiteX2016" fmla="*/ 5517683 w 5890037"/>
              <a:gd name="connsiteY2016" fmla="*/ 778081 h 4633870"/>
              <a:gd name="connsiteX2017" fmla="*/ 5521398 w 5890037"/>
              <a:gd name="connsiteY2017" fmla="*/ 779203 h 4633870"/>
              <a:gd name="connsiteX2018" fmla="*/ 5654062 w 5890037"/>
              <a:gd name="connsiteY2018" fmla="*/ 821698 h 4633870"/>
              <a:gd name="connsiteX2019" fmla="*/ 5639878 w 5890037"/>
              <a:gd name="connsiteY2019" fmla="*/ 810812 h 4633870"/>
              <a:gd name="connsiteX2020" fmla="*/ 5626407 w 5890037"/>
              <a:gd name="connsiteY2020" fmla="*/ 804001 h 4633870"/>
              <a:gd name="connsiteX2021" fmla="*/ 5695062 w 5890037"/>
              <a:gd name="connsiteY2021" fmla="*/ 831380 h 4633870"/>
              <a:gd name="connsiteX2022" fmla="*/ 5681252 w 5890037"/>
              <a:gd name="connsiteY2022" fmla="*/ 818906 h 4633870"/>
              <a:gd name="connsiteX2023" fmla="*/ 5611621 w 5890037"/>
              <a:gd name="connsiteY2023" fmla="*/ 787389 h 4633870"/>
              <a:gd name="connsiteX2024" fmla="*/ 5688831 w 5890037"/>
              <a:gd name="connsiteY2024" fmla="*/ 818743 h 4633870"/>
              <a:gd name="connsiteX2025" fmla="*/ 5677821 w 5890037"/>
              <a:gd name="connsiteY2025" fmla="*/ 808604 h 4633870"/>
              <a:gd name="connsiteX2026" fmla="*/ 5664677 w 5890037"/>
              <a:gd name="connsiteY2026" fmla="*/ 801593 h 4633870"/>
              <a:gd name="connsiteX2027" fmla="*/ 5676670 w 5890037"/>
              <a:gd name="connsiteY2027" fmla="*/ 806379 h 4633870"/>
              <a:gd name="connsiteX2028" fmla="*/ 5670778 w 5890037"/>
              <a:gd name="connsiteY2028" fmla="*/ 799404 h 4633870"/>
              <a:gd name="connsiteX2029" fmla="*/ 5677919 w 5890037"/>
              <a:gd name="connsiteY2029" fmla="*/ 801091 h 4633870"/>
              <a:gd name="connsiteX2030" fmla="*/ 5730814 w 5890037"/>
              <a:gd name="connsiteY2030" fmla="*/ 823073 h 4633870"/>
              <a:gd name="connsiteX2031" fmla="*/ 5744888 w 5890037"/>
              <a:gd name="connsiteY2031" fmla="*/ 835610 h 4633870"/>
              <a:gd name="connsiteX2032" fmla="*/ 5882737 w 5890037"/>
              <a:gd name="connsiteY2032" fmla="*/ 896359 h 4633870"/>
              <a:gd name="connsiteX2033" fmla="*/ 5877181 w 5890037"/>
              <a:gd name="connsiteY2033" fmla="*/ 895047 h 4633870"/>
              <a:gd name="connsiteX2034" fmla="*/ 5782249 w 5890037"/>
              <a:gd name="connsiteY2034" fmla="*/ 859508 h 4633870"/>
              <a:gd name="connsiteX2035" fmla="*/ 5687920 w 5890037"/>
              <a:gd name="connsiteY2035" fmla="*/ 829694 h 4633870"/>
              <a:gd name="connsiteX2036" fmla="*/ 5698230 w 5890037"/>
              <a:gd name="connsiteY2036" fmla="*/ 841621 h 4633870"/>
              <a:gd name="connsiteX2037" fmla="*/ 5711700 w 5890037"/>
              <a:gd name="connsiteY2037" fmla="*/ 848430 h 4633870"/>
              <a:gd name="connsiteX2038" fmla="*/ 5696981 w 5890037"/>
              <a:gd name="connsiteY2038" fmla="*/ 846908 h 4633870"/>
              <a:gd name="connsiteX2039" fmla="*/ 5688251 w 5890037"/>
              <a:gd name="connsiteY2039" fmla="*/ 844847 h 4633870"/>
              <a:gd name="connsiteX2040" fmla="*/ 5519336 w 5890037"/>
              <a:gd name="connsiteY2040" fmla="*/ 787928 h 4633870"/>
              <a:gd name="connsiteX2041" fmla="*/ 5533786 w 5890037"/>
              <a:gd name="connsiteY2041" fmla="*/ 798878 h 4633870"/>
              <a:gd name="connsiteX2042" fmla="*/ 5599715 w 5890037"/>
              <a:gd name="connsiteY2042" fmla="*/ 829522 h 4633870"/>
              <a:gd name="connsiteX2043" fmla="*/ 5595840 w 5890037"/>
              <a:gd name="connsiteY2043" fmla="*/ 830561 h 4633870"/>
              <a:gd name="connsiteX2044" fmla="*/ 5499658 w 5890037"/>
              <a:gd name="connsiteY2044" fmla="*/ 800310 h 4633870"/>
              <a:gd name="connsiteX2045" fmla="*/ 5513842 w 5890037"/>
              <a:gd name="connsiteY2045" fmla="*/ 811197 h 4633870"/>
              <a:gd name="connsiteX2046" fmla="*/ 5561509 w 5890037"/>
              <a:gd name="connsiteY2046" fmla="*/ 831667 h 4633870"/>
              <a:gd name="connsiteX2047" fmla="*/ 5539474 w 5890037"/>
              <a:gd name="connsiteY2047" fmla="*/ 830371 h 4633870"/>
              <a:gd name="connsiteX2048" fmla="*/ 5527479 w 5890037"/>
              <a:gd name="connsiteY2048" fmla="*/ 825584 h 4633870"/>
              <a:gd name="connsiteX2049" fmla="*/ 5513031 w 5890037"/>
              <a:gd name="connsiteY2049" fmla="*/ 814633 h 4633870"/>
              <a:gd name="connsiteX2050" fmla="*/ 5411122 w 5890037"/>
              <a:gd name="connsiteY2050" fmla="*/ 784985 h 4633870"/>
              <a:gd name="connsiteX2051" fmla="*/ 5420016 w 5890037"/>
              <a:gd name="connsiteY2051" fmla="*/ 794622 h 4633870"/>
              <a:gd name="connsiteX2052" fmla="*/ 5413998 w 5890037"/>
              <a:gd name="connsiteY2052" fmla="*/ 793202 h 4633870"/>
              <a:gd name="connsiteX2053" fmla="*/ 5412875 w 5890037"/>
              <a:gd name="connsiteY2053" fmla="*/ 792937 h 4633870"/>
              <a:gd name="connsiteX2054" fmla="*/ 5410851 w 5890037"/>
              <a:gd name="connsiteY2054" fmla="*/ 794412 h 4633870"/>
              <a:gd name="connsiteX2055" fmla="*/ 5335132 w 5890037"/>
              <a:gd name="connsiteY2055" fmla="*/ 768586 h 4633870"/>
              <a:gd name="connsiteX2056" fmla="*/ 5334487 w 5890037"/>
              <a:gd name="connsiteY2056" fmla="*/ 768949 h 4633870"/>
              <a:gd name="connsiteX2057" fmla="*/ 5323290 w 5890037"/>
              <a:gd name="connsiteY2057" fmla="*/ 766753 h 4633870"/>
              <a:gd name="connsiteX2058" fmla="*/ 5327875 w 5890037"/>
              <a:gd name="connsiteY2058" fmla="*/ 770910 h 4633870"/>
              <a:gd name="connsiteX2059" fmla="*/ 5336694 w 5890037"/>
              <a:gd name="connsiteY2059" fmla="*/ 775315 h 4633870"/>
              <a:gd name="connsiteX2060" fmla="*/ 5343778 w 5890037"/>
              <a:gd name="connsiteY2060" fmla="*/ 777059 h 4633870"/>
              <a:gd name="connsiteX2061" fmla="*/ 5353952 w 5890037"/>
              <a:gd name="connsiteY2061" fmla="*/ 780917 h 4633870"/>
              <a:gd name="connsiteX2062" fmla="*/ 5404975 w 5890037"/>
              <a:gd name="connsiteY2062" fmla="*/ 798821 h 4633870"/>
              <a:gd name="connsiteX2063" fmla="*/ 5379682 w 5890037"/>
              <a:gd name="connsiteY2063" fmla="*/ 793297 h 4633870"/>
              <a:gd name="connsiteX2064" fmla="*/ 5364372 w 5890037"/>
              <a:gd name="connsiteY2064" fmla="*/ 789146 h 4633870"/>
              <a:gd name="connsiteX2065" fmla="*/ 5385075 w 5890037"/>
              <a:gd name="connsiteY2065" fmla="*/ 799492 h 4633870"/>
              <a:gd name="connsiteX2066" fmla="*/ 5336100 w 5890037"/>
              <a:gd name="connsiteY2066" fmla="*/ 782391 h 4633870"/>
              <a:gd name="connsiteX2067" fmla="*/ 5329815 w 5890037"/>
              <a:gd name="connsiteY2067" fmla="*/ 781954 h 4633870"/>
              <a:gd name="connsiteX2068" fmla="*/ 5322934 w 5890037"/>
              <a:gd name="connsiteY2068" fmla="*/ 784383 h 4633870"/>
              <a:gd name="connsiteX2069" fmla="*/ 5313863 w 5890037"/>
              <a:gd name="connsiteY2069" fmla="*/ 781496 h 4633870"/>
              <a:gd name="connsiteX2070" fmla="*/ 5383741 w 5890037"/>
              <a:gd name="connsiteY2070" fmla="*/ 810762 h 4633870"/>
              <a:gd name="connsiteX2071" fmla="*/ 5469158 w 5890037"/>
              <a:gd name="connsiteY2071" fmla="*/ 841960 h 4633870"/>
              <a:gd name="connsiteX2072" fmla="*/ 5481490 w 5890037"/>
              <a:gd name="connsiteY2072" fmla="*/ 852410 h 4633870"/>
              <a:gd name="connsiteX2073" fmla="*/ 5399783 w 5890037"/>
              <a:gd name="connsiteY2073" fmla="*/ 825578 h 4633870"/>
              <a:gd name="connsiteX2074" fmla="*/ 5401444 w 5890037"/>
              <a:gd name="connsiteY2074" fmla="*/ 825970 h 4633870"/>
              <a:gd name="connsiteX2075" fmla="*/ 5378603 w 5890037"/>
              <a:gd name="connsiteY2075" fmla="*/ 818622 h 4633870"/>
              <a:gd name="connsiteX2076" fmla="*/ 5399783 w 5890037"/>
              <a:gd name="connsiteY2076" fmla="*/ 825578 h 4633870"/>
              <a:gd name="connsiteX2077" fmla="*/ 5349864 w 5890037"/>
              <a:gd name="connsiteY2077" fmla="*/ 813789 h 4633870"/>
              <a:gd name="connsiteX2078" fmla="*/ 5365900 w 5890037"/>
              <a:gd name="connsiteY2078" fmla="*/ 825114 h 4633870"/>
              <a:gd name="connsiteX2079" fmla="*/ 5376044 w 5890037"/>
              <a:gd name="connsiteY2079" fmla="*/ 829463 h 4633870"/>
              <a:gd name="connsiteX2080" fmla="*/ 5362025 w 5890037"/>
              <a:gd name="connsiteY2080" fmla="*/ 826152 h 4633870"/>
              <a:gd name="connsiteX2081" fmla="*/ 5443548 w 5890037"/>
              <a:gd name="connsiteY2081" fmla="*/ 854617 h 4633870"/>
              <a:gd name="connsiteX2082" fmla="*/ 5427413 w 5890037"/>
              <a:gd name="connsiteY2082" fmla="*/ 850807 h 4633870"/>
              <a:gd name="connsiteX2083" fmla="*/ 5530299 w 5890037"/>
              <a:gd name="connsiteY2083" fmla="*/ 884595 h 4633870"/>
              <a:gd name="connsiteX2084" fmla="*/ 5532152 w 5890037"/>
              <a:gd name="connsiteY2084" fmla="*/ 885032 h 4633870"/>
              <a:gd name="connsiteX2085" fmla="*/ 5548187 w 5890037"/>
              <a:gd name="connsiteY2085" fmla="*/ 896356 h 4633870"/>
              <a:gd name="connsiteX2086" fmla="*/ 5642745 w 5890037"/>
              <a:gd name="connsiteY2086" fmla="*/ 933483 h 4633870"/>
              <a:gd name="connsiteX2087" fmla="*/ 5531406 w 5890037"/>
              <a:gd name="connsiteY2087" fmla="*/ 903560 h 4633870"/>
              <a:gd name="connsiteX2088" fmla="*/ 5545854 w 5890037"/>
              <a:gd name="connsiteY2088" fmla="*/ 914510 h 4633870"/>
              <a:gd name="connsiteX2089" fmla="*/ 5583315 w 5890037"/>
              <a:gd name="connsiteY2089" fmla="*/ 930894 h 4633870"/>
              <a:gd name="connsiteX2090" fmla="*/ 5576174 w 5890037"/>
              <a:gd name="connsiteY2090" fmla="*/ 929207 h 4633870"/>
              <a:gd name="connsiteX2091" fmla="*/ 5470562 w 5890037"/>
              <a:gd name="connsiteY2091" fmla="*/ 898685 h 4633870"/>
              <a:gd name="connsiteX2092" fmla="*/ 5482785 w 5890037"/>
              <a:gd name="connsiteY2092" fmla="*/ 910783 h 4633870"/>
              <a:gd name="connsiteX2093" fmla="*/ 5522098 w 5890037"/>
              <a:gd name="connsiteY2093" fmla="*/ 927604 h 4633870"/>
              <a:gd name="connsiteX2094" fmla="*/ 5480325 w 5890037"/>
              <a:gd name="connsiteY2094" fmla="*/ 914110 h 4633870"/>
              <a:gd name="connsiteX2095" fmla="*/ 5470352 w 5890037"/>
              <a:gd name="connsiteY2095" fmla="*/ 907847 h 4633870"/>
              <a:gd name="connsiteX2096" fmla="*/ 5404966 w 5890037"/>
              <a:gd name="connsiteY2096" fmla="*/ 882834 h 4633870"/>
              <a:gd name="connsiteX2097" fmla="*/ 5410685 w 5890037"/>
              <a:gd name="connsiteY2097" fmla="*/ 886323 h 4633870"/>
              <a:gd name="connsiteX2098" fmla="*/ 5401130 w 5890037"/>
              <a:gd name="connsiteY2098" fmla="*/ 881366 h 4633870"/>
              <a:gd name="connsiteX2099" fmla="*/ 5378283 w 5890037"/>
              <a:gd name="connsiteY2099" fmla="*/ 872627 h 4633870"/>
              <a:gd name="connsiteX2100" fmla="*/ 5400816 w 5890037"/>
              <a:gd name="connsiteY2100" fmla="*/ 886545 h 4633870"/>
              <a:gd name="connsiteX2101" fmla="*/ 5396496 w 5890037"/>
              <a:gd name="connsiteY2101" fmla="*/ 885388 h 4633870"/>
              <a:gd name="connsiteX2102" fmla="*/ 5396301 w 5890037"/>
              <a:gd name="connsiteY2102" fmla="*/ 885357 h 4633870"/>
              <a:gd name="connsiteX2103" fmla="*/ 5395085 w 5890037"/>
              <a:gd name="connsiteY2103" fmla="*/ 884717 h 4633870"/>
              <a:gd name="connsiteX2104" fmla="*/ 5375970 w 5890037"/>
              <a:gd name="connsiteY2104" fmla="*/ 873954 h 4633870"/>
              <a:gd name="connsiteX2105" fmla="*/ 5387778 w 5890037"/>
              <a:gd name="connsiteY2105" fmla="*/ 883544 h 4633870"/>
              <a:gd name="connsiteX2106" fmla="*/ 5389160 w 5890037"/>
              <a:gd name="connsiteY2106" fmla="*/ 884285 h 4633870"/>
              <a:gd name="connsiteX2107" fmla="*/ 5387184 w 5890037"/>
              <a:gd name="connsiteY2107" fmla="*/ 885489 h 4633870"/>
              <a:gd name="connsiteX2108" fmla="*/ 5392022 w 5890037"/>
              <a:gd name="connsiteY2108" fmla="*/ 887575 h 4633870"/>
              <a:gd name="connsiteX2109" fmla="*/ 5398113 w 5890037"/>
              <a:gd name="connsiteY2109" fmla="*/ 889335 h 4633870"/>
              <a:gd name="connsiteX2110" fmla="*/ 5401831 w 5890037"/>
              <a:gd name="connsiteY2110" fmla="*/ 891667 h 4633870"/>
              <a:gd name="connsiteX2111" fmla="*/ 5388639 w 5890037"/>
              <a:gd name="connsiteY2111" fmla="*/ 886755 h 4633870"/>
              <a:gd name="connsiteX2112" fmla="*/ 5372102 w 5890037"/>
              <a:gd name="connsiteY2112" fmla="*/ 877181 h 4633870"/>
              <a:gd name="connsiteX2113" fmla="*/ 5366593 w 5890037"/>
              <a:gd name="connsiteY2113" fmla="*/ 877760 h 4633870"/>
              <a:gd name="connsiteX2114" fmla="*/ 5366405 w 5890037"/>
              <a:gd name="connsiteY2114" fmla="*/ 877716 h 4633870"/>
              <a:gd name="connsiteX2115" fmla="*/ 5371827 w 5890037"/>
              <a:gd name="connsiteY2115" fmla="*/ 881128 h 4633870"/>
              <a:gd name="connsiteX2116" fmla="*/ 5364129 w 5890037"/>
              <a:gd name="connsiteY2116" fmla="*/ 879817 h 4633870"/>
              <a:gd name="connsiteX2117" fmla="*/ 5362866 w 5890037"/>
              <a:gd name="connsiteY2117" fmla="*/ 878988 h 4633870"/>
              <a:gd name="connsiteX2118" fmla="*/ 5360284 w 5890037"/>
              <a:gd name="connsiteY2118" fmla="*/ 878690 h 4633870"/>
              <a:gd name="connsiteX2119" fmla="*/ 5344750 w 5890037"/>
              <a:gd name="connsiteY2119" fmla="*/ 875422 h 4633870"/>
              <a:gd name="connsiteX2120" fmla="*/ 5331072 w 5890037"/>
              <a:gd name="connsiteY2120" fmla="*/ 872331 h 4633870"/>
              <a:gd name="connsiteX2121" fmla="*/ 5355914 w 5890037"/>
              <a:gd name="connsiteY2121" fmla="*/ 882775 h 4633870"/>
              <a:gd name="connsiteX2122" fmla="*/ 5307487 w 5890037"/>
              <a:gd name="connsiteY2122" fmla="*/ 867983 h 4633870"/>
              <a:gd name="connsiteX2123" fmla="*/ 5307230 w 5890037"/>
              <a:gd name="connsiteY2123" fmla="*/ 867936 h 4633870"/>
              <a:gd name="connsiteX2124" fmla="*/ 5304604 w 5890037"/>
              <a:gd name="connsiteY2124" fmla="*/ 867418 h 4633870"/>
              <a:gd name="connsiteX2125" fmla="*/ 5313326 w 5890037"/>
              <a:gd name="connsiteY2125" fmla="*/ 872719 h 4633870"/>
              <a:gd name="connsiteX2126" fmla="*/ 5325323 w 5890037"/>
              <a:gd name="connsiteY2126" fmla="*/ 877505 h 4633870"/>
              <a:gd name="connsiteX2127" fmla="*/ 5300401 w 5890037"/>
              <a:gd name="connsiteY2127" fmla="*/ 871620 h 4633870"/>
              <a:gd name="connsiteX2128" fmla="*/ 5302353 w 5890037"/>
              <a:gd name="connsiteY2128" fmla="*/ 874363 h 4633870"/>
              <a:gd name="connsiteX2129" fmla="*/ 5299997 w 5890037"/>
              <a:gd name="connsiteY2129" fmla="*/ 873708 h 4633870"/>
              <a:gd name="connsiteX2130" fmla="*/ 5298195 w 5890037"/>
              <a:gd name="connsiteY2130" fmla="*/ 873608 h 4633870"/>
              <a:gd name="connsiteX2131" fmla="*/ 5304672 w 5890037"/>
              <a:gd name="connsiteY2131" fmla="*/ 877000 h 4633870"/>
              <a:gd name="connsiteX2132" fmla="*/ 5302164 w 5890037"/>
              <a:gd name="connsiteY2132" fmla="*/ 876713 h 4633870"/>
              <a:gd name="connsiteX2133" fmla="*/ 5313493 w 5890037"/>
              <a:gd name="connsiteY2133" fmla="*/ 880295 h 4633870"/>
              <a:gd name="connsiteX2134" fmla="*/ 5304501 w 5890037"/>
              <a:gd name="connsiteY2134" fmla="*/ 878171 h 4633870"/>
              <a:gd name="connsiteX2135" fmla="*/ 5307617 w 5890037"/>
              <a:gd name="connsiteY2135" fmla="*/ 882627 h 4633870"/>
              <a:gd name="connsiteX2136" fmla="*/ 5307745 w 5890037"/>
              <a:gd name="connsiteY2136" fmla="*/ 882656 h 4633870"/>
              <a:gd name="connsiteX2137" fmla="*/ 5320924 w 5890037"/>
              <a:gd name="connsiteY2137" fmla="*/ 885850 h 4633870"/>
              <a:gd name="connsiteX2138" fmla="*/ 5329131 w 5890037"/>
              <a:gd name="connsiteY2138" fmla="*/ 890379 h 4633870"/>
              <a:gd name="connsiteX2139" fmla="*/ 5330122 w 5890037"/>
              <a:gd name="connsiteY2139" fmla="*/ 890921 h 4633870"/>
              <a:gd name="connsiteX2140" fmla="*/ 5324773 w 5890037"/>
              <a:gd name="connsiteY2140" fmla="*/ 889960 h 4633870"/>
              <a:gd name="connsiteX2141" fmla="*/ 5317743 w 5890037"/>
              <a:gd name="connsiteY2141" fmla="*/ 888434 h 4633870"/>
              <a:gd name="connsiteX2142" fmla="*/ 5318950 w 5890037"/>
              <a:gd name="connsiteY2142" fmla="*/ 889121 h 4633870"/>
              <a:gd name="connsiteX2143" fmla="*/ 5405327 w 5890037"/>
              <a:gd name="connsiteY2143" fmla="*/ 920685 h 4633870"/>
              <a:gd name="connsiteX2144" fmla="*/ 5309971 w 5890037"/>
              <a:gd name="connsiteY2144" fmla="*/ 893823 h 4633870"/>
              <a:gd name="connsiteX2145" fmla="*/ 5310569 w 5890037"/>
              <a:gd name="connsiteY2145" fmla="*/ 894432 h 4633870"/>
              <a:gd name="connsiteX2146" fmla="*/ 5315464 w 5890037"/>
              <a:gd name="connsiteY2146" fmla="*/ 897116 h 4633870"/>
              <a:gd name="connsiteX2147" fmla="*/ 5337730 w 5890037"/>
              <a:gd name="connsiteY2147" fmla="*/ 902036 h 4633870"/>
              <a:gd name="connsiteX2148" fmla="*/ 5325578 w 5890037"/>
              <a:gd name="connsiteY2148" fmla="*/ 902496 h 4633870"/>
              <a:gd name="connsiteX2149" fmla="*/ 5310348 w 5890037"/>
              <a:gd name="connsiteY2149" fmla="*/ 899041 h 4633870"/>
              <a:gd name="connsiteX2150" fmla="*/ 5307283 w 5890037"/>
              <a:gd name="connsiteY2150" fmla="*/ 900521 h 4633870"/>
              <a:gd name="connsiteX2151" fmla="*/ 5305279 w 5890037"/>
              <a:gd name="connsiteY2151" fmla="*/ 901019 h 4633870"/>
              <a:gd name="connsiteX2152" fmla="*/ 5308709 w 5890037"/>
              <a:gd name="connsiteY2152" fmla="*/ 902405 h 4633870"/>
              <a:gd name="connsiteX2153" fmla="*/ 5311673 w 5890037"/>
              <a:gd name="connsiteY2153" fmla="*/ 904503 h 4633870"/>
              <a:gd name="connsiteX2154" fmla="*/ 5311077 w 5890037"/>
              <a:gd name="connsiteY2154" fmla="*/ 904976 h 4633870"/>
              <a:gd name="connsiteX2155" fmla="*/ 5310852 w 5890037"/>
              <a:gd name="connsiteY2155" fmla="*/ 904991 h 4633870"/>
              <a:gd name="connsiteX2156" fmla="*/ 5315667 w 5890037"/>
              <a:gd name="connsiteY2156" fmla="*/ 906282 h 4633870"/>
              <a:gd name="connsiteX2157" fmla="*/ 5330051 w 5890037"/>
              <a:gd name="connsiteY2157" fmla="*/ 912925 h 4633870"/>
              <a:gd name="connsiteX2158" fmla="*/ 5345354 w 5890037"/>
              <a:gd name="connsiteY2158" fmla="*/ 918175 h 4633870"/>
              <a:gd name="connsiteX2159" fmla="*/ 5346656 w 5890037"/>
              <a:gd name="connsiteY2159" fmla="*/ 926369 h 4633870"/>
              <a:gd name="connsiteX2160" fmla="*/ 5381217 w 5890037"/>
              <a:gd name="connsiteY2160" fmla="*/ 934423 h 4633870"/>
              <a:gd name="connsiteX2161" fmla="*/ 5394507 w 5890037"/>
              <a:gd name="connsiteY2161" fmla="*/ 937553 h 4633870"/>
              <a:gd name="connsiteX2162" fmla="*/ 5395664 w 5890037"/>
              <a:gd name="connsiteY2162" fmla="*/ 938719 h 4633870"/>
              <a:gd name="connsiteX2163" fmla="*/ 5399285 w 5890037"/>
              <a:gd name="connsiteY2163" fmla="*/ 941753 h 4633870"/>
              <a:gd name="connsiteX2164" fmla="*/ 5394985 w 5890037"/>
              <a:gd name="connsiteY2164" fmla="*/ 940885 h 4633870"/>
              <a:gd name="connsiteX2165" fmla="*/ 5330484 w 5890037"/>
              <a:gd name="connsiteY2165" fmla="*/ 927781 h 4633870"/>
              <a:gd name="connsiteX2166" fmla="*/ 5305284 w 5890037"/>
              <a:gd name="connsiteY2166" fmla="*/ 922540 h 4633870"/>
              <a:gd name="connsiteX2167" fmla="*/ 5286023 w 5890037"/>
              <a:gd name="connsiteY2167" fmla="*/ 919737 h 4633870"/>
              <a:gd name="connsiteX2168" fmla="*/ 5273965 w 5890037"/>
              <a:gd name="connsiteY2168" fmla="*/ 918518 h 4633870"/>
              <a:gd name="connsiteX2169" fmla="*/ 5271678 w 5890037"/>
              <a:gd name="connsiteY2169" fmla="*/ 919081 h 4633870"/>
              <a:gd name="connsiteX2170" fmla="*/ 5270710 w 5890037"/>
              <a:gd name="connsiteY2170" fmla="*/ 919441 h 4633870"/>
              <a:gd name="connsiteX2171" fmla="*/ 5279639 w 5890037"/>
              <a:gd name="connsiteY2171" fmla="*/ 924788 h 4633870"/>
              <a:gd name="connsiteX2172" fmla="*/ 5283700 w 5890037"/>
              <a:gd name="connsiteY2172" fmla="*/ 927791 h 4633870"/>
              <a:gd name="connsiteX2173" fmla="*/ 5283728 w 5890037"/>
              <a:gd name="connsiteY2173" fmla="*/ 927798 h 4633870"/>
              <a:gd name="connsiteX2174" fmla="*/ 5304725 w 5890037"/>
              <a:gd name="connsiteY2174" fmla="*/ 932914 h 4633870"/>
              <a:gd name="connsiteX2175" fmla="*/ 5331237 w 5890037"/>
              <a:gd name="connsiteY2175" fmla="*/ 942572 h 4633870"/>
              <a:gd name="connsiteX2176" fmla="*/ 5335484 w 5890037"/>
              <a:gd name="connsiteY2176" fmla="*/ 947310 h 4633870"/>
              <a:gd name="connsiteX2177" fmla="*/ 5365788 w 5890037"/>
              <a:gd name="connsiteY2177" fmla="*/ 954402 h 4633870"/>
              <a:gd name="connsiteX2178" fmla="*/ 5357059 w 5890037"/>
              <a:gd name="connsiteY2178" fmla="*/ 955235 h 4633870"/>
              <a:gd name="connsiteX2179" fmla="*/ 5357630 w 5890037"/>
              <a:gd name="connsiteY2179" fmla="*/ 954708 h 4633870"/>
              <a:gd name="connsiteX2180" fmla="*/ 5358991 w 5890037"/>
              <a:gd name="connsiteY2180" fmla="*/ 954851 h 4633870"/>
              <a:gd name="connsiteX2181" fmla="*/ 5357999 w 5890037"/>
              <a:gd name="connsiteY2181" fmla="*/ 954369 h 4633870"/>
              <a:gd name="connsiteX2182" fmla="*/ 5357630 w 5890037"/>
              <a:gd name="connsiteY2182" fmla="*/ 954708 h 4633870"/>
              <a:gd name="connsiteX2183" fmla="*/ 5355129 w 5890037"/>
              <a:gd name="connsiteY2183" fmla="*/ 954447 h 4633870"/>
              <a:gd name="connsiteX2184" fmla="*/ 5353616 w 5890037"/>
              <a:gd name="connsiteY2184" fmla="*/ 953828 h 4633870"/>
              <a:gd name="connsiteX2185" fmla="*/ 5351799 w 5890037"/>
              <a:gd name="connsiteY2185" fmla="*/ 953567 h 4633870"/>
              <a:gd name="connsiteX2186" fmla="*/ 5345753 w 5890037"/>
              <a:gd name="connsiteY2186" fmla="*/ 956583 h 4633870"/>
              <a:gd name="connsiteX2187" fmla="*/ 5316450 w 5890037"/>
              <a:gd name="connsiteY2187" fmla="*/ 950198 h 4633870"/>
              <a:gd name="connsiteX2188" fmla="*/ 5311502 w 5890037"/>
              <a:gd name="connsiteY2188" fmla="*/ 952241 h 4633870"/>
              <a:gd name="connsiteX2189" fmla="*/ 5285359 w 5890037"/>
              <a:gd name="connsiteY2189" fmla="*/ 946223 h 4633870"/>
              <a:gd name="connsiteX2190" fmla="*/ 5279934 w 5890037"/>
              <a:gd name="connsiteY2190" fmla="*/ 944911 h 4633870"/>
              <a:gd name="connsiteX2191" fmla="*/ 5281003 w 5890037"/>
              <a:gd name="connsiteY2191" fmla="*/ 946137 h 4633870"/>
              <a:gd name="connsiteX2192" fmla="*/ 5283460 w 5890037"/>
              <a:gd name="connsiteY2192" fmla="*/ 947618 h 4633870"/>
              <a:gd name="connsiteX2193" fmla="*/ 5261113 w 5890037"/>
              <a:gd name="connsiteY2193" fmla="*/ 939061 h 4633870"/>
              <a:gd name="connsiteX2194" fmla="*/ 5261025 w 5890037"/>
              <a:gd name="connsiteY2194" fmla="*/ 938891 h 4633870"/>
              <a:gd name="connsiteX2195" fmla="*/ 5260370 w 5890037"/>
              <a:gd name="connsiteY2195" fmla="*/ 938700 h 4633870"/>
              <a:gd name="connsiteX2196" fmla="*/ 5261113 w 5890037"/>
              <a:gd name="connsiteY2196" fmla="*/ 939061 h 4633870"/>
              <a:gd name="connsiteX2197" fmla="*/ 5261239 w 5890037"/>
              <a:gd name="connsiteY2197" fmla="*/ 940452 h 4633870"/>
              <a:gd name="connsiteX2198" fmla="*/ 5254355 w 5890037"/>
              <a:gd name="connsiteY2198" fmla="*/ 938208 h 4633870"/>
              <a:gd name="connsiteX2199" fmla="*/ 5250209 w 5890037"/>
              <a:gd name="connsiteY2199" fmla="*/ 935899 h 4633870"/>
              <a:gd name="connsiteX2200" fmla="*/ 5242460 w 5890037"/>
              <a:gd name="connsiteY2200" fmla="*/ 934156 h 4633870"/>
              <a:gd name="connsiteX2201" fmla="*/ 5238273 w 5890037"/>
              <a:gd name="connsiteY2201" fmla="*/ 934989 h 4633870"/>
              <a:gd name="connsiteX2202" fmla="*/ 5270976 w 5890037"/>
              <a:gd name="connsiteY2202" fmla="*/ 945225 h 4633870"/>
              <a:gd name="connsiteX2203" fmla="*/ 5355805 w 5890037"/>
              <a:gd name="connsiteY2203" fmla="*/ 967994 h 4633870"/>
              <a:gd name="connsiteX2204" fmla="*/ 5399670 w 5890037"/>
              <a:gd name="connsiteY2204" fmla="*/ 977428 h 4633870"/>
              <a:gd name="connsiteX2205" fmla="*/ 5402180 w 5890037"/>
              <a:gd name="connsiteY2205" fmla="*/ 979355 h 4633870"/>
              <a:gd name="connsiteX2206" fmla="*/ 5408318 w 5890037"/>
              <a:gd name="connsiteY2206" fmla="*/ 983512 h 4633870"/>
              <a:gd name="connsiteX2207" fmla="*/ 5394296 w 5890037"/>
              <a:gd name="connsiteY2207" fmla="*/ 981471 h 4633870"/>
              <a:gd name="connsiteX2208" fmla="*/ 5407397 w 5890037"/>
              <a:gd name="connsiteY2208" fmla="*/ 985421 h 4633870"/>
              <a:gd name="connsiteX2209" fmla="*/ 5405818 w 5890037"/>
              <a:gd name="connsiteY2209" fmla="*/ 988336 h 4633870"/>
              <a:gd name="connsiteX2210" fmla="*/ 5409939 w 5890037"/>
              <a:gd name="connsiteY2210" fmla="*/ 990698 h 4633870"/>
              <a:gd name="connsiteX2211" fmla="*/ 5396823 w 5890037"/>
              <a:gd name="connsiteY2211" fmla="*/ 988403 h 4633870"/>
              <a:gd name="connsiteX2212" fmla="*/ 5392896 w 5890037"/>
              <a:gd name="connsiteY2212" fmla="*/ 987062 h 4633870"/>
              <a:gd name="connsiteX2213" fmla="*/ 5391206 w 5890037"/>
              <a:gd name="connsiteY2213" fmla="*/ 985990 h 4633870"/>
              <a:gd name="connsiteX2214" fmla="*/ 5391170 w 5890037"/>
              <a:gd name="connsiteY2214" fmla="*/ 987413 h 4633870"/>
              <a:gd name="connsiteX2215" fmla="*/ 5373622 w 5890037"/>
              <a:gd name="connsiteY2215" fmla="*/ 984343 h 4633870"/>
              <a:gd name="connsiteX2216" fmla="*/ 5368869 w 5890037"/>
              <a:gd name="connsiteY2216" fmla="*/ 981927 h 4633870"/>
              <a:gd name="connsiteX2217" fmla="*/ 5358239 w 5890037"/>
              <a:gd name="connsiteY2217" fmla="*/ 975956 h 4633870"/>
              <a:gd name="connsiteX2218" fmla="*/ 5344533 w 5890037"/>
              <a:gd name="connsiteY2218" fmla="*/ 970358 h 4633870"/>
              <a:gd name="connsiteX2219" fmla="*/ 5366591 w 5890037"/>
              <a:gd name="connsiteY2219" fmla="*/ 982990 h 4633870"/>
              <a:gd name="connsiteX2220" fmla="*/ 5366822 w 5890037"/>
              <a:gd name="connsiteY2220" fmla="*/ 983154 h 4633870"/>
              <a:gd name="connsiteX2221" fmla="*/ 5362037 w 5890037"/>
              <a:gd name="connsiteY2221" fmla="*/ 982317 h 4633870"/>
              <a:gd name="connsiteX2222" fmla="*/ 5279686 w 5890037"/>
              <a:gd name="connsiteY2222" fmla="*/ 964166 h 4633870"/>
              <a:gd name="connsiteX2223" fmla="*/ 5289206 w 5890037"/>
              <a:gd name="connsiteY2223" fmla="*/ 968254 h 4633870"/>
              <a:gd name="connsiteX2224" fmla="*/ 5284462 w 5890037"/>
              <a:gd name="connsiteY2224" fmla="*/ 968839 h 4633870"/>
              <a:gd name="connsiteX2225" fmla="*/ 5261220 w 5890037"/>
              <a:gd name="connsiteY2225" fmla="*/ 957300 h 4633870"/>
              <a:gd name="connsiteX2226" fmla="*/ 5277790 w 5890037"/>
              <a:gd name="connsiteY2226" fmla="*/ 967731 h 4633870"/>
              <a:gd name="connsiteX2227" fmla="*/ 5276555 w 5890037"/>
              <a:gd name="connsiteY2227" fmla="*/ 967496 h 4633870"/>
              <a:gd name="connsiteX2228" fmla="*/ 5247509 w 5890037"/>
              <a:gd name="connsiteY2228" fmla="*/ 963033 h 4633870"/>
              <a:gd name="connsiteX2229" fmla="*/ 5287320 w 5890037"/>
              <a:gd name="connsiteY2229" fmla="*/ 976530 h 4633870"/>
              <a:gd name="connsiteX2230" fmla="*/ 5282444 w 5890037"/>
              <a:gd name="connsiteY2230" fmla="*/ 980370 h 4633870"/>
              <a:gd name="connsiteX2231" fmla="*/ 5286618 w 5890037"/>
              <a:gd name="connsiteY2231" fmla="*/ 983311 h 4633870"/>
              <a:gd name="connsiteX2232" fmla="*/ 5265353 w 5890037"/>
              <a:gd name="connsiteY2232" fmla="*/ 979097 h 4633870"/>
              <a:gd name="connsiteX2233" fmla="*/ 5244017 w 5890037"/>
              <a:gd name="connsiteY2233" fmla="*/ 973086 h 4633870"/>
              <a:gd name="connsiteX2234" fmla="*/ 5240070 w 5890037"/>
              <a:gd name="connsiteY2234" fmla="*/ 975835 h 4633870"/>
              <a:gd name="connsiteX2235" fmla="*/ 5214703 w 5890037"/>
              <a:gd name="connsiteY2235" fmla="*/ 970477 h 4633870"/>
              <a:gd name="connsiteX2236" fmla="*/ 5233094 w 5890037"/>
              <a:gd name="connsiteY2236" fmla="*/ 979942 h 4633870"/>
              <a:gd name="connsiteX2237" fmla="*/ 5259535 w 5890037"/>
              <a:gd name="connsiteY2237" fmla="*/ 987804 h 4633870"/>
              <a:gd name="connsiteX2238" fmla="*/ 5310557 w 5890037"/>
              <a:gd name="connsiteY2238" fmla="*/ 1005708 h 4633870"/>
              <a:gd name="connsiteX2239" fmla="*/ 5259918 w 5890037"/>
              <a:gd name="connsiteY2239" fmla="*/ 993311 h 4633870"/>
              <a:gd name="connsiteX2240" fmla="*/ 5235397 w 5890037"/>
              <a:gd name="connsiteY2240" fmla="*/ 988841 h 4633870"/>
              <a:gd name="connsiteX2241" fmla="*/ 5228517 w 5890037"/>
              <a:gd name="connsiteY2241" fmla="*/ 991268 h 4633870"/>
              <a:gd name="connsiteX2242" fmla="*/ 5205164 w 5890037"/>
              <a:gd name="connsiteY2242" fmla="*/ 983547 h 4633870"/>
              <a:gd name="connsiteX2243" fmla="*/ 5201361 w 5890037"/>
              <a:gd name="connsiteY2243" fmla="*/ 989889 h 4633870"/>
              <a:gd name="connsiteX2244" fmla="*/ 5170902 w 5890037"/>
              <a:gd name="connsiteY2244" fmla="*/ 982980 h 4633870"/>
              <a:gd name="connsiteX2245" fmla="*/ 5170618 w 5890037"/>
              <a:gd name="connsiteY2245" fmla="*/ 983312 h 4633870"/>
              <a:gd name="connsiteX2246" fmla="*/ 5170263 w 5890037"/>
              <a:gd name="connsiteY2246" fmla="*/ 983728 h 4633870"/>
              <a:gd name="connsiteX2247" fmla="*/ 5170145 w 5890037"/>
              <a:gd name="connsiteY2247" fmla="*/ 983866 h 4633870"/>
              <a:gd name="connsiteX2248" fmla="*/ 5170051 w 5890037"/>
              <a:gd name="connsiteY2248" fmla="*/ 983977 h 4633870"/>
              <a:gd name="connsiteX2249" fmla="*/ 5170263 w 5890037"/>
              <a:gd name="connsiteY2249" fmla="*/ 983728 h 4633870"/>
              <a:gd name="connsiteX2250" fmla="*/ 5170902 w 5890037"/>
              <a:gd name="connsiteY2250" fmla="*/ 982980 h 4633870"/>
              <a:gd name="connsiteX2251" fmla="*/ 5195410 w 5890037"/>
              <a:gd name="connsiteY2251" fmla="*/ 991226 h 4633870"/>
              <a:gd name="connsiteX2252" fmla="*/ 5233134 w 5890037"/>
              <a:gd name="connsiteY2252" fmla="*/ 1005290 h 4633870"/>
              <a:gd name="connsiteX2253" fmla="*/ 5202818 w 5890037"/>
              <a:gd name="connsiteY2253" fmla="*/ 1001975 h 4633870"/>
              <a:gd name="connsiteX2254" fmla="*/ 5214245 w 5890037"/>
              <a:gd name="connsiteY2254" fmla="*/ 1011771 h 4633870"/>
              <a:gd name="connsiteX2255" fmla="*/ 5193911 w 5890037"/>
              <a:gd name="connsiteY2255" fmla="*/ 1006467 h 4633870"/>
              <a:gd name="connsiteX2256" fmla="*/ 5173575 w 5890037"/>
              <a:gd name="connsiteY2256" fmla="*/ 1001162 h 4633870"/>
              <a:gd name="connsiteX2257" fmla="*/ 5198156 w 5890037"/>
              <a:gd name="connsiteY2257" fmla="*/ 1011205 h 4633870"/>
              <a:gd name="connsiteX2258" fmla="*/ 5194289 w 5890037"/>
              <a:gd name="connsiteY2258" fmla="*/ 1011377 h 4633870"/>
              <a:gd name="connsiteX2259" fmla="*/ 5192637 w 5890037"/>
              <a:gd name="connsiteY2259" fmla="*/ 1011336 h 4633870"/>
              <a:gd name="connsiteX2260" fmla="*/ 5173113 w 5890037"/>
              <a:gd name="connsiteY2260" fmla="*/ 1001705 h 4633870"/>
              <a:gd name="connsiteX2261" fmla="*/ 5163732 w 5890037"/>
              <a:gd name="connsiteY2261" fmla="*/ 997077 h 4633870"/>
              <a:gd name="connsiteX2262" fmla="*/ 5177964 w 5890037"/>
              <a:gd name="connsiteY2262" fmla="*/ 1006444 h 4633870"/>
              <a:gd name="connsiteX2263" fmla="*/ 5187425 w 5890037"/>
              <a:gd name="connsiteY2263" fmla="*/ 1011597 h 4633870"/>
              <a:gd name="connsiteX2264" fmla="*/ 5186147 w 5890037"/>
              <a:gd name="connsiteY2264" fmla="*/ 1012197 h 4633870"/>
              <a:gd name="connsiteX2265" fmla="*/ 5194282 w 5890037"/>
              <a:gd name="connsiteY2265" fmla="*/ 1015750 h 4633870"/>
              <a:gd name="connsiteX2266" fmla="*/ 5196268 w 5890037"/>
              <a:gd name="connsiteY2266" fmla="*/ 1016424 h 4633870"/>
              <a:gd name="connsiteX2267" fmla="*/ 5207282 w 5890037"/>
              <a:gd name="connsiteY2267" fmla="*/ 1022453 h 4633870"/>
              <a:gd name="connsiteX2268" fmla="*/ 5221423 w 5890037"/>
              <a:gd name="connsiteY2268" fmla="*/ 1031890 h 4633870"/>
              <a:gd name="connsiteX2269" fmla="*/ 5184159 w 5890037"/>
              <a:gd name="connsiteY2269" fmla="*/ 1013714 h 4633870"/>
              <a:gd name="connsiteX2270" fmla="*/ 5184857 w 5890037"/>
              <a:gd name="connsiteY2270" fmla="*/ 1017049 h 4633870"/>
              <a:gd name="connsiteX2271" fmla="*/ 5229431 w 5890037"/>
              <a:gd name="connsiteY2271" fmla="*/ 1041428 h 4633870"/>
              <a:gd name="connsiteX2272" fmla="*/ 5227582 w 5890037"/>
              <a:gd name="connsiteY2272" fmla="*/ 1040959 h 4633870"/>
              <a:gd name="connsiteX2273" fmla="*/ 5213355 w 5890037"/>
              <a:gd name="connsiteY2273" fmla="*/ 1038211 h 4633870"/>
              <a:gd name="connsiteX2274" fmla="*/ 5204303 w 5890037"/>
              <a:gd name="connsiteY2274" fmla="*/ 1039110 h 4633870"/>
              <a:gd name="connsiteX2275" fmla="*/ 5207309 w 5890037"/>
              <a:gd name="connsiteY2275" fmla="*/ 1041226 h 4633870"/>
              <a:gd name="connsiteX2276" fmla="*/ 5209779 w 5890037"/>
              <a:gd name="connsiteY2276" fmla="*/ 1050244 h 4633870"/>
              <a:gd name="connsiteX2277" fmla="*/ 5177447 w 5890037"/>
              <a:gd name="connsiteY2277" fmla="*/ 1045217 h 4633870"/>
              <a:gd name="connsiteX2278" fmla="*/ 5204116 w 5890037"/>
              <a:gd name="connsiteY2278" fmla="*/ 1058768 h 4633870"/>
              <a:gd name="connsiteX2279" fmla="*/ 5199542 w 5890037"/>
              <a:gd name="connsiteY2279" fmla="*/ 1059479 h 4633870"/>
              <a:gd name="connsiteX2280" fmla="*/ 5196994 w 5890037"/>
              <a:gd name="connsiteY2280" fmla="*/ 1059195 h 4633870"/>
              <a:gd name="connsiteX2281" fmla="*/ 5166128 w 5890037"/>
              <a:gd name="connsiteY2281" fmla="*/ 1042859 h 4633870"/>
              <a:gd name="connsiteX2282" fmla="*/ 5147465 w 5890037"/>
              <a:gd name="connsiteY2282" fmla="*/ 1033043 h 4633870"/>
              <a:gd name="connsiteX2283" fmla="*/ 5158308 w 5890037"/>
              <a:gd name="connsiteY2283" fmla="*/ 1040999 h 4633870"/>
              <a:gd name="connsiteX2284" fmla="*/ 5190614 w 5890037"/>
              <a:gd name="connsiteY2284" fmla="*/ 1058092 h 4633870"/>
              <a:gd name="connsiteX2285" fmla="*/ 5191457 w 5890037"/>
              <a:gd name="connsiteY2285" fmla="*/ 1058576 h 4633870"/>
              <a:gd name="connsiteX2286" fmla="*/ 5191389 w 5890037"/>
              <a:gd name="connsiteY2286" fmla="*/ 1058568 h 4633870"/>
              <a:gd name="connsiteX2287" fmla="*/ 5190032 w 5890037"/>
              <a:gd name="connsiteY2287" fmla="*/ 1059613 h 4633870"/>
              <a:gd name="connsiteX2288" fmla="*/ 5200961 w 5890037"/>
              <a:gd name="connsiteY2288" fmla="*/ 1064041 h 4633870"/>
              <a:gd name="connsiteX2289" fmla="*/ 5220466 w 5890037"/>
              <a:gd name="connsiteY2289" fmla="*/ 1075254 h 4633870"/>
              <a:gd name="connsiteX2290" fmla="*/ 5223230 w 5890037"/>
              <a:gd name="connsiteY2290" fmla="*/ 1076691 h 4633870"/>
              <a:gd name="connsiteX2291" fmla="*/ 5212813 w 5890037"/>
              <a:gd name="connsiteY2291" fmla="*/ 1074822 h 4633870"/>
              <a:gd name="connsiteX2292" fmla="*/ 5196508 w 5890037"/>
              <a:gd name="connsiteY2292" fmla="*/ 1071453 h 4633870"/>
              <a:gd name="connsiteX2293" fmla="*/ 5178178 w 5890037"/>
              <a:gd name="connsiteY2293" fmla="*/ 1067560 h 4633870"/>
              <a:gd name="connsiteX2294" fmla="*/ 5191632 w 5890037"/>
              <a:gd name="connsiteY2294" fmla="*/ 1075292 h 4633870"/>
              <a:gd name="connsiteX2295" fmla="*/ 5207935 w 5890037"/>
              <a:gd name="connsiteY2295" fmla="*/ 1081249 h 4633870"/>
              <a:gd name="connsiteX2296" fmla="*/ 5185825 w 5890037"/>
              <a:gd name="connsiteY2296" fmla="*/ 1080222 h 4633870"/>
              <a:gd name="connsiteX2297" fmla="*/ 5178860 w 5890037"/>
              <a:gd name="connsiteY2297" fmla="*/ 1080555 h 4633870"/>
              <a:gd name="connsiteX2298" fmla="*/ 5189833 w 5890037"/>
              <a:gd name="connsiteY2298" fmla="*/ 1083046 h 4633870"/>
              <a:gd name="connsiteX2299" fmla="*/ 5188283 w 5890037"/>
              <a:gd name="connsiteY2299" fmla="*/ 1088940 h 4633870"/>
              <a:gd name="connsiteX2300" fmla="*/ 5207533 w 5890037"/>
              <a:gd name="connsiteY2300" fmla="*/ 1095517 h 4633870"/>
              <a:gd name="connsiteX2301" fmla="*/ 5202739 w 5890037"/>
              <a:gd name="connsiteY2301" fmla="*/ 1097379 h 4633870"/>
              <a:gd name="connsiteX2302" fmla="*/ 5195380 w 5890037"/>
              <a:gd name="connsiteY2302" fmla="*/ 1095977 h 4633870"/>
              <a:gd name="connsiteX2303" fmla="*/ 5195763 w 5890037"/>
              <a:gd name="connsiteY2303" fmla="*/ 1101486 h 4633870"/>
              <a:gd name="connsiteX2304" fmla="*/ 5192917 w 5890037"/>
              <a:gd name="connsiteY2304" fmla="*/ 1100180 h 4633870"/>
              <a:gd name="connsiteX2305" fmla="*/ 5186093 w 5890037"/>
              <a:gd name="connsiteY2305" fmla="*/ 1098176 h 4633870"/>
              <a:gd name="connsiteX2306" fmla="*/ 5185847 w 5890037"/>
              <a:gd name="connsiteY2306" fmla="*/ 1098041 h 4633870"/>
              <a:gd name="connsiteX2307" fmla="*/ 5120357 w 5890037"/>
              <a:gd name="connsiteY2307" fmla="*/ 1062770 h 4633870"/>
              <a:gd name="connsiteX2308" fmla="*/ 5043112 w 5890037"/>
              <a:gd name="connsiteY2308" fmla="*/ 1027595 h 4633870"/>
              <a:gd name="connsiteX2309" fmla="*/ 5003454 w 5890037"/>
              <a:gd name="connsiteY2309" fmla="*/ 1013864 h 4633870"/>
              <a:gd name="connsiteX2310" fmla="*/ 5000379 w 5890037"/>
              <a:gd name="connsiteY2310" fmla="*/ 1013095 h 4633870"/>
              <a:gd name="connsiteX2311" fmla="*/ 5002523 w 5890037"/>
              <a:gd name="connsiteY2311" fmla="*/ 1014307 h 4633870"/>
              <a:gd name="connsiteX2312" fmla="*/ 5005190 w 5890037"/>
              <a:gd name="connsiteY2312" fmla="*/ 1016772 h 4633870"/>
              <a:gd name="connsiteX2313" fmla="*/ 5004538 w 5890037"/>
              <a:gd name="connsiteY2313" fmla="*/ 1017163 h 4633870"/>
              <a:gd name="connsiteX2314" fmla="*/ 5004312 w 5890037"/>
              <a:gd name="connsiteY2314" fmla="*/ 1017150 h 4633870"/>
              <a:gd name="connsiteX2315" fmla="*/ 5008921 w 5890037"/>
              <a:gd name="connsiteY2315" fmla="*/ 1019055 h 4633870"/>
              <a:gd name="connsiteX2316" fmla="*/ 5010791 w 5890037"/>
              <a:gd name="connsiteY2316" fmla="*/ 1020234 h 4633870"/>
              <a:gd name="connsiteX2317" fmla="*/ 5017381 w 5890037"/>
              <a:gd name="connsiteY2317" fmla="*/ 1023259 h 4633870"/>
              <a:gd name="connsiteX2318" fmla="*/ 5027882 w 5890037"/>
              <a:gd name="connsiteY2318" fmla="*/ 1028697 h 4633870"/>
              <a:gd name="connsiteX2319" fmla="*/ 5086156 w 5890037"/>
              <a:gd name="connsiteY2319" fmla="*/ 1051089 h 4633870"/>
              <a:gd name="connsiteX2320" fmla="*/ 5189673 w 5890037"/>
              <a:gd name="connsiteY2320" fmla="*/ 1106240 h 4633870"/>
              <a:gd name="connsiteX2321" fmla="*/ 5190660 w 5890037"/>
              <a:gd name="connsiteY2321" fmla="*/ 1106866 h 4633870"/>
              <a:gd name="connsiteX2322" fmla="*/ 5184757 w 5890037"/>
              <a:gd name="connsiteY2322" fmla="*/ 1105891 h 4633870"/>
              <a:gd name="connsiteX2323" fmla="*/ 5183884 w 5890037"/>
              <a:gd name="connsiteY2323" fmla="*/ 1105991 h 4633870"/>
              <a:gd name="connsiteX2324" fmla="*/ 5182366 w 5890037"/>
              <a:gd name="connsiteY2324" fmla="*/ 1105068 h 4633870"/>
              <a:gd name="connsiteX2325" fmla="*/ 5081420 w 5890037"/>
              <a:gd name="connsiteY2325" fmla="*/ 1053348 h 4633870"/>
              <a:gd name="connsiteX2326" fmla="*/ 5052478 w 5890037"/>
              <a:gd name="connsiteY2326" fmla="*/ 1041434 h 4633870"/>
              <a:gd name="connsiteX2327" fmla="*/ 5053137 w 5890037"/>
              <a:gd name="connsiteY2327" fmla="*/ 1041775 h 4633870"/>
              <a:gd name="connsiteX2328" fmla="*/ 5085898 w 5890037"/>
              <a:gd name="connsiteY2328" fmla="*/ 1059642 h 4633870"/>
              <a:gd name="connsiteX2329" fmla="*/ 5046647 w 5890037"/>
              <a:gd name="connsiteY2329" fmla="*/ 1040368 h 4633870"/>
              <a:gd name="connsiteX2330" fmla="*/ 5036823 w 5890037"/>
              <a:gd name="connsiteY2330" fmla="*/ 1035953 h 4633870"/>
              <a:gd name="connsiteX2331" fmla="*/ 5036849 w 5890037"/>
              <a:gd name="connsiteY2331" fmla="*/ 1039055 h 4633870"/>
              <a:gd name="connsiteX2332" fmla="*/ 5041346 w 5890037"/>
              <a:gd name="connsiteY2332" fmla="*/ 1041662 h 4633870"/>
              <a:gd name="connsiteX2333" fmla="*/ 5079523 w 5890037"/>
              <a:gd name="connsiteY2333" fmla="*/ 1057340 h 4633870"/>
              <a:gd name="connsiteX2334" fmla="*/ 5085553 w 5890037"/>
              <a:gd name="connsiteY2334" fmla="*/ 1059941 h 4633870"/>
              <a:gd name="connsiteX2335" fmla="*/ 5092933 w 5890037"/>
              <a:gd name="connsiteY2335" fmla="*/ 1063064 h 4633870"/>
              <a:gd name="connsiteX2336" fmla="*/ 5085898 w 5890037"/>
              <a:gd name="connsiteY2336" fmla="*/ 1059642 h 4633870"/>
              <a:gd name="connsiteX2337" fmla="*/ 5090094 w 5890037"/>
              <a:gd name="connsiteY2337" fmla="*/ 1060714 h 4633870"/>
              <a:gd name="connsiteX2338" fmla="*/ 5094516 w 5890037"/>
              <a:gd name="connsiteY2338" fmla="*/ 1063833 h 4633870"/>
              <a:gd name="connsiteX2339" fmla="*/ 5093616 w 5890037"/>
              <a:gd name="connsiteY2339" fmla="*/ 1063395 h 4633870"/>
              <a:gd name="connsiteX2340" fmla="*/ 5094551 w 5890037"/>
              <a:gd name="connsiteY2340" fmla="*/ 1063893 h 4633870"/>
              <a:gd name="connsiteX2341" fmla="*/ 5094516 w 5890037"/>
              <a:gd name="connsiteY2341" fmla="*/ 1063833 h 4633870"/>
              <a:gd name="connsiteX2342" fmla="*/ 5095899 w 5890037"/>
              <a:gd name="connsiteY2342" fmla="*/ 1063764 h 4633870"/>
              <a:gd name="connsiteX2343" fmla="*/ 5097434 w 5890037"/>
              <a:gd name="connsiteY2343" fmla="*/ 1065428 h 4633870"/>
              <a:gd name="connsiteX2344" fmla="*/ 5097817 w 5890037"/>
              <a:gd name="connsiteY2344" fmla="*/ 1065632 h 4633870"/>
              <a:gd name="connsiteX2345" fmla="*/ 5099015 w 5890037"/>
              <a:gd name="connsiteY2345" fmla="*/ 1065573 h 4633870"/>
              <a:gd name="connsiteX2346" fmla="*/ 5100747 w 5890037"/>
              <a:gd name="connsiteY2346" fmla="*/ 1067450 h 4633870"/>
              <a:gd name="connsiteX2347" fmla="*/ 5098898 w 5890037"/>
              <a:gd name="connsiteY2347" fmla="*/ 1067458 h 4633870"/>
              <a:gd name="connsiteX2348" fmla="*/ 5098906 w 5890037"/>
              <a:gd name="connsiteY2348" fmla="*/ 1068117 h 4633870"/>
              <a:gd name="connsiteX2349" fmla="*/ 5104071 w 5890037"/>
              <a:gd name="connsiteY2349" fmla="*/ 1070893 h 4633870"/>
              <a:gd name="connsiteX2350" fmla="*/ 5182400 w 5890037"/>
              <a:gd name="connsiteY2350" fmla="*/ 1115758 h 4633870"/>
              <a:gd name="connsiteX2351" fmla="*/ 5140430 w 5890037"/>
              <a:gd name="connsiteY2351" fmla="*/ 1093872 h 4633870"/>
              <a:gd name="connsiteX2352" fmla="*/ 5119319 w 5890037"/>
              <a:gd name="connsiteY2352" fmla="*/ 1082676 h 4633870"/>
              <a:gd name="connsiteX2353" fmla="*/ 5130046 w 5890037"/>
              <a:gd name="connsiteY2353" fmla="*/ 1088646 h 4633870"/>
              <a:gd name="connsiteX2354" fmla="*/ 5089161 w 5890037"/>
              <a:gd name="connsiteY2354" fmla="*/ 1069471 h 4633870"/>
              <a:gd name="connsiteX2355" fmla="*/ 5070781 w 5890037"/>
              <a:gd name="connsiteY2355" fmla="*/ 1060220 h 4633870"/>
              <a:gd name="connsiteX2356" fmla="*/ 5072235 w 5890037"/>
              <a:gd name="connsiteY2356" fmla="*/ 1062020 h 4633870"/>
              <a:gd name="connsiteX2357" fmla="*/ 5071823 w 5890037"/>
              <a:gd name="connsiteY2357" fmla="*/ 1061821 h 4633870"/>
              <a:gd name="connsiteX2358" fmla="*/ 5072340 w 5890037"/>
              <a:gd name="connsiteY2358" fmla="*/ 1062149 h 4633870"/>
              <a:gd name="connsiteX2359" fmla="*/ 5073649 w 5890037"/>
              <a:gd name="connsiteY2359" fmla="*/ 1063770 h 4633870"/>
              <a:gd name="connsiteX2360" fmla="*/ 5081428 w 5890037"/>
              <a:gd name="connsiteY2360" fmla="*/ 1067924 h 4633870"/>
              <a:gd name="connsiteX2361" fmla="*/ 5072340 w 5890037"/>
              <a:gd name="connsiteY2361" fmla="*/ 1062149 h 4633870"/>
              <a:gd name="connsiteX2362" fmla="*/ 5072235 w 5890037"/>
              <a:gd name="connsiteY2362" fmla="*/ 1062020 h 4633870"/>
              <a:gd name="connsiteX2363" fmla="*/ 5079477 w 5890037"/>
              <a:gd name="connsiteY2363" fmla="*/ 1065519 h 4633870"/>
              <a:gd name="connsiteX2364" fmla="*/ 5177910 w 5890037"/>
              <a:gd name="connsiteY2364" fmla="*/ 1120406 h 4633870"/>
              <a:gd name="connsiteX2365" fmla="*/ 5119509 w 5890037"/>
              <a:gd name="connsiteY2365" fmla="*/ 1091642 h 4633870"/>
              <a:gd name="connsiteX2366" fmla="*/ 5094352 w 5890037"/>
              <a:gd name="connsiteY2366" fmla="*/ 1079539 h 4633870"/>
              <a:gd name="connsiteX2367" fmla="*/ 5094517 w 5890037"/>
              <a:gd name="connsiteY2367" fmla="*/ 1080086 h 4633870"/>
              <a:gd name="connsiteX2368" fmla="*/ 5106274 w 5890037"/>
              <a:gd name="connsiteY2368" fmla="*/ 1086722 h 4633870"/>
              <a:gd name="connsiteX2369" fmla="*/ 5107732 w 5890037"/>
              <a:gd name="connsiteY2369" fmla="*/ 1087431 h 4633870"/>
              <a:gd name="connsiteX2370" fmla="*/ 5105741 w 5890037"/>
              <a:gd name="connsiteY2370" fmla="*/ 1088757 h 4633870"/>
              <a:gd name="connsiteX2371" fmla="*/ 5110823 w 5890037"/>
              <a:gd name="connsiteY2371" fmla="*/ 1090710 h 4633870"/>
              <a:gd name="connsiteX2372" fmla="*/ 5117187 w 5890037"/>
              <a:gd name="connsiteY2372" fmla="*/ 1092276 h 4633870"/>
              <a:gd name="connsiteX2373" fmla="*/ 5121123 w 5890037"/>
              <a:gd name="connsiteY2373" fmla="*/ 1094530 h 4633870"/>
              <a:gd name="connsiteX2374" fmla="*/ 5107297 w 5890037"/>
              <a:gd name="connsiteY2374" fmla="*/ 1090004 h 4633870"/>
              <a:gd name="connsiteX2375" fmla="*/ 5067430 w 5890037"/>
              <a:gd name="connsiteY2375" fmla="*/ 1069003 h 4633870"/>
              <a:gd name="connsiteX2376" fmla="*/ 5041790 w 5890037"/>
              <a:gd name="connsiteY2376" fmla="*/ 1055925 h 4633870"/>
              <a:gd name="connsiteX2377" fmla="*/ 5012109 w 5890037"/>
              <a:gd name="connsiteY2377" fmla="*/ 1044404 h 4633870"/>
              <a:gd name="connsiteX2378" fmla="*/ 5035171 w 5890037"/>
              <a:gd name="connsiteY2378" fmla="*/ 1056727 h 4633870"/>
              <a:gd name="connsiteX2379" fmla="*/ 5042751 w 5890037"/>
              <a:gd name="connsiteY2379" fmla="*/ 1060650 h 4633870"/>
              <a:gd name="connsiteX2380" fmla="*/ 5070540 w 5890037"/>
              <a:gd name="connsiteY2380" fmla="*/ 1071354 h 4633870"/>
              <a:gd name="connsiteX2381" fmla="*/ 5166753 w 5890037"/>
              <a:gd name="connsiteY2381" fmla="*/ 1120615 h 4633870"/>
              <a:gd name="connsiteX2382" fmla="*/ 5198395 w 5890037"/>
              <a:gd name="connsiteY2382" fmla="*/ 1143644 h 4633870"/>
              <a:gd name="connsiteX2383" fmla="*/ 5207181 w 5890037"/>
              <a:gd name="connsiteY2383" fmla="*/ 1148853 h 4633870"/>
              <a:gd name="connsiteX2384" fmla="*/ 5211088 w 5890037"/>
              <a:gd name="connsiteY2384" fmla="*/ 1154072 h 4633870"/>
              <a:gd name="connsiteX2385" fmla="*/ 5177281 w 5890037"/>
              <a:gd name="connsiteY2385" fmla="*/ 1136735 h 4633870"/>
              <a:gd name="connsiteX2386" fmla="*/ 5059071 w 5890037"/>
              <a:gd name="connsiteY2386" fmla="*/ 1076726 h 4633870"/>
              <a:gd name="connsiteX2387" fmla="*/ 5050657 w 5890037"/>
              <a:gd name="connsiteY2387" fmla="*/ 1073210 h 4633870"/>
              <a:gd name="connsiteX2388" fmla="*/ 5043610 w 5890037"/>
              <a:gd name="connsiteY2388" fmla="*/ 1072963 h 4633870"/>
              <a:gd name="connsiteX2389" fmla="*/ 5044245 w 5890037"/>
              <a:gd name="connsiteY2389" fmla="*/ 1072515 h 4633870"/>
              <a:gd name="connsiteX2390" fmla="*/ 5045575 w 5890037"/>
              <a:gd name="connsiteY2390" fmla="*/ 1072834 h 4633870"/>
              <a:gd name="connsiteX2391" fmla="*/ 5044653 w 5890037"/>
              <a:gd name="connsiteY2391" fmla="*/ 1072227 h 4633870"/>
              <a:gd name="connsiteX2392" fmla="*/ 5044245 w 5890037"/>
              <a:gd name="connsiteY2392" fmla="*/ 1072515 h 4633870"/>
              <a:gd name="connsiteX2393" fmla="*/ 5041800 w 5890037"/>
              <a:gd name="connsiteY2393" fmla="*/ 1071931 h 4633870"/>
              <a:gd name="connsiteX2394" fmla="*/ 5040378 w 5890037"/>
              <a:gd name="connsiteY2394" fmla="*/ 1071121 h 4633870"/>
              <a:gd name="connsiteX2395" fmla="*/ 5038611 w 5890037"/>
              <a:gd name="connsiteY2395" fmla="*/ 1070627 h 4633870"/>
              <a:gd name="connsiteX2396" fmla="*/ 5037542 w 5890037"/>
              <a:gd name="connsiteY2396" fmla="*/ 1071356 h 4633870"/>
              <a:gd name="connsiteX2397" fmla="*/ 5052999 w 5890037"/>
              <a:gd name="connsiteY2397" fmla="*/ 1077201 h 4633870"/>
              <a:gd name="connsiteX2398" fmla="*/ 5167381 w 5890037"/>
              <a:gd name="connsiteY2398" fmla="*/ 1136219 h 4633870"/>
              <a:gd name="connsiteX2399" fmla="*/ 5184273 w 5890037"/>
              <a:gd name="connsiteY2399" fmla="*/ 1146074 h 4633870"/>
              <a:gd name="connsiteX2400" fmla="*/ 5184867 w 5890037"/>
              <a:gd name="connsiteY2400" fmla="*/ 1150987 h 4633870"/>
              <a:gd name="connsiteX2401" fmla="*/ 5189042 w 5890037"/>
              <a:gd name="connsiteY2401" fmla="*/ 1154504 h 4633870"/>
              <a:gd name="connsiteX2402" fmla="*/ 5166695 w 5890037"/>
              <a:gd name="connsiteY2402" fmla="*/ 1145948 h 4633870"/>
              <a:gd name="connsiteX2403" fmla="*/ 5167065 w 5890037"/>
              <a:gd name="connsiteY2403" fmla="*/ 1144392 h 4633870"/>
              <a:gd name="connsiteX2404" fmla="*/ 5167133 w 5890037"/>
              <a:gd name="connsiteY2404" fmla="*/ 1144422 h 4633870"/>
              <a:gd name="connsiteX2405" fmla="*/ 5173604 w 5890037"/>
              <a:gd name="connsiteY2405" fmla="*/ 1148008 h 4633870"/>
              <a:gd name="connsiteX2406" fmla="*/ 5183878 w 5890037"/>
              <a:gd name="connsiteY2406" fmla="*/ 1151728 h 4633870"/>
              <a:gd name="connsiteX2407" fmla="*/ 5167133 w 5890037"/>
              <a:gd name="connsiteY2407" fmla="*/ 1144422 h 4633870"/>
              <a:gd name="connsiteX2408" fmla="*/ 5167066 w 5890037"/>
              <a:gd name="connsiteY2408" fmla="*/ 1144385 h 4633870"/>
              <a:gd name="connsiteX2409" fmla="*/ 5167065 w 5890037"/>
              <a:gd name="connsiteY2409" fmla="*/ 1144392 h 4633870"/>
              <a:gd name="connsiteX2410" fmla="*/ 5158609 w 5890037"/>
              <a:gd name="connsiteY2410" fmla="*/ 1140702 h 4633870"/>
              <a:gd name="connsiteX2411" fmla="*/ 5166695 w 5890037"/>
              <a:gd name="connsiteY2411" fmla="*/ 1145948 h 4633870"/>
              <a:gd name="connsiteX2412" fmla="*/ 5166820 w 5890037"/>
              <a:gd name="connsiteY2412" fmla="*/ 1147338 h 4633870"/>
              <a:gd name="connsiteX2413" fmla="*/ 5159937 w 5890037"/>
              <a:gd name="connsiteY2413" fmla="*/ 1145095 h 4633870"/>
              <a:gd name="connsiteX2414" fmla="*/ 5136716 w 5890037"/>
              <a:gd name="connsiteY2414" fmla="*/ 1131319 h 4633870"/>
              <a:gd name="connsiteX2415" fmla="*/ 5082924 w 5890037"/>
              <a:gd name="connsiteY2415" fmla="*/ 1105443 h 4633870"/>
              <a:gd name="connsiteX2416" fmla="*/ 5077128 w 5890037"/>
              <a:gd name="connsiteY2416" fmla="*/ 1103810 h 4633870"/>
              <a:gd name="connsiteX2417" fmla="*/ 5089606 w 5890037"/>
              <a:gd name="connsiteY2417" fmla="*/ 1109427 h 4633870"/>
              <a:gd name="connsiteX2418" fmla="*/ 5087662 w 5890037"/>
              <a:gd name="connsiteY2418" fmla="*/ 1112112 h 4633870"/>
              <a:gd name="connsiteX2419" fmla="*/ 5091443 w 5890037"/>
              <a:gd name="connsiteY2419" fmla="*/ 1114989 h 4633870"/>
              <a:gd name="connsiteX2420" fmla="*/ 5078735 w 5890037"/>
              <a:gd name="connsiteY2420" fmla="*/ 1111011 h 4633870"/>
              <a:gd name="connsiteX2421" fmla="*/ 5075015 w 5890037"/>
              <a:gd name="connsiteY2421" fmla="*/ 1109172 h 4633870"/>
              <a:gd name="connsiteX2422" fmla="*/ 5073477 w 5890037"/>
              <a:gd name="connsiteY2422" fmla="*/ 1107890 h 4633870"/>
              <a:gd name="connsiteX2423" fmla="*/ 5073258 w 5890037"/>
              <a:gd name="connsiteY2423" fmla="*/ 1109296 h 4633870"/>
              <a:gd name="connsiteX2424" fmla="*/ 5056256 w 5890037"/>
              <a:gd name="connsiteY2424" fmla="*/ 1103975 h 4633870"/>
              <a:gd name="connsiteX2425" fmla="*/ 5051855 w 5890037"/>
              <a:gd name="connsiteY2425" fmla="*/ 1100963 h 4633870"/>
              <a:gd name="connsiteX2426" fmla="*/ 5045994 w 5890037"/>
              <a:gd name="connsiteY2426" fmla="*/ 1096580 h 4633870"/>
              <a:gd name="connsiteX2427" fmla="*/ 5041507 w 5890037"/>
              <a:gd name="connsiteY2427" fmla="*/ 1095958 h 4633870"/>
              <a:gd name="connsiteX2428" fmla="*/ 5045581 w 5890037"/>
              <a:gd name="connsiteY2428" fmla="*/ 1098752 h 4633870"/>
              <a:gd name="connsiteX2429" fmla="*/ 5049459 w 5890037"/>
              <a:gd name="connsiteY2429" fmla="*/ 1101721 h 4633870"/>
              <a:gd name="connsiteX2430" fmla="*/ 5049666 w 5890037"/>
              <a:gd name="connsiteY2430" fmla="*/ 1101913 h 4633870"/>
              <a:gd name="connsiteX2431" fmla="*/ 5045033 w 5890037"/>
              <a:gd name="connsiteY2431" fmla="*/ 1100462 h 4633870"/>
              <a:gd name="connsiteX2432" fmla="*/ 5025510 w 5890037"/>
              <a:gd name="connsiteY2432" fmla="*/ 1093150 h 4633870"/>
              <a:gd name="connsiteX2433" fmla="*/ 5019624 w 5890037"/>
              <a:gd name="connsiteY2433" fmla="*/ 1092117 h 4633870"/>
              <a:gd name="connsiteX2434" fmla="*/ 4968795 w 5890037"/>
              <a:gd name="connsiteY2434" fmla="*/ 1080931 h 4633870"/>
              <a:gd name="connsiteX2435" fmla="*/ 4964007 w 5890037"/>
              <a:gd name="connsiteY2435" fmla="*/ 1080575 h 4633870"/>
              <a:gd name="connsiteX2436" fmla="*/ 4970244 w 5890037"/>
              <a:gd name="connsiteY2436" fmla="*/ 1082664 h 4633870"/>
              <a:gd name="connsiteX2437" fmla="*/ 4968744 w 5890037"/>
              <a:gd name="connsiteY2437" fmla="*/ 1082850 h 4633870"/>
              <a:gd name="connsiteX2438" fmla="*/ 4983746 w 5890037"/>
              <a:gd name="connsiteY2438" fmla="*/ 1087081 h 4633870"/>
              <a:gd name="connsiteX2439" fmla="*/ 5007271 w 5890037"/>
              <a:gd name="connsiteY2439" fmla="*/ 1093208 h 4633870"/>
              <a:gd name="connsiteX2440" fmla="*/ 5014895 w 5890037"/>
              <a:gd name="connsiteY2440" fmla="*/ 1098136 h 4633870"/>
              <a:gd name="connsiteX2441" fmla="*/ 5024353 w 5890037"/>
              <a:gd name="connsiteY2441" fmla="*/ 1098687 h 4633870"/>
              <a:gd name="connsiteX2442" fmla="*/ 5032155 w 5890037"/>
              <a:gd name="connsiteY2442" fmla="*/ 1103729 h 4633870"/>
              <a:gd name="connsiteX2443" fmla="*/ 5055354 w 5890037"/>
              <a:gd name="connsiteY2443" fmla="*/ 1107890 h 4633870"/>
              <a:gd name="connsiteX2444" fmla="*/ 5042823 w 5890037"/>
              <a:gd name="connsiteY2444" fmla="*/ 1108866 h 4633870"/>
              <a:gd name="connsiteX2445" fmla="*/ 5026951 w 5890037"/>
              <a:gd name="connsiteY2445" fmla="*/ 1105929 h 4633870"/>
              <a:gd name="connsiteX2446" fmla="*/ 5019946 w 5890037"/>
              <a:gd name="connsiteY2446" fmla="*/ 1108721 h 4633870"/>
              <a:gd name="connsiteX2447" fmla="*/ 4999226 w 5890037"/>
              <a:gd name="connsiteY2447" fmla="*/ 1105065 h 4633870"/>
              <a:gd name="connsiteX2448" fmla="*/ 4975287 w 5890037"/>
              <a:gd name="connsiteY2448" fmla="*/ 1097980 h 4633870"/>
              <a:gd name="connsiteX2449" fmla="*/ 4975824 w 5890037"/>
              <a:gd name="connsiteY2449" fmla="*/ 1098076 h 4633870"/>
              <a:gd name="connsiteX2450" fmla="*/ 4977112 w 5890037"/>
              <a:gd name="connsiteY2450" fmla="*/ 1098326 h 4633870"/>
              <a:gd name="connsiteX2451" fmla="*/ 4976830 w 5890037"/>
              <a:gd name="connsiteY2451" fmla="*/ 1098256 h 4633870"/>
              <a:gd name="connsiteX2452" fmla="*/ 4975824 w 5890037"/>
              <a:gd name="connsiteY2452" fmla="*/ 1098076 h 4633870"/>
              <a:gd name="connsiteX2453" fmla="*/ 4975203 w 5890037"/>
              <a:gd name="connsiteY2453" fmla="*/ 1097955 h 4633870"/>
              <a:gd name="connsiteX2454" fmla="*/ 4975287 w 5890037"/>
              <a:gd name="connsiteY2454" fmla="*/ 1097980 h 4633870"/>
              <a:gd name="connsiteX2455" fmla="*/ 4972091 w 5890037"/>
              <a:gd name="connsiteY2455" fmla="*/ 1097407 h 4633870"/>
              <a:gd name="connsiteX2456" fmla="*/ 4962701 w 5890037"/>
              <a:gd name="connsiteY2456" fmla="*/ 1097195 h 4633870"/>
              <a:gd name="connsiteX2457" fmla="*/ 4979636 w 5890037"/>
              <a:gd name="connsiteY2457" fmla="*/ 1100821 h 4633870"/>
              <a:gd name="connsiteX2458" fmla="*/ 5032746 w 5890037"/>
              <a:gd name="connsiteY2458" fmla="*/ 1113187 h 4633870"/>
              <a:gd name="connsiteX2459" fmla="*/ 5047874 w 5890037"/>
              <a:gd name="connsiteY2459" fmla="*/ 1119451 h 4633870"/>
              <a:gd name="connsiteX2460" fmla="*/ 5063894 w 5890037"/>
              <a:gd name="connsiteY2460" fmla="*/ 1124242 h 4633870"/>
              <a:gd name="connsiteX2461" fmla="*/ 5065576 w 5890037"/>
              <a:gd name="connsiteY2461" fmla="*/ 1132648 h 4633870"/>
              <a:gd name="connsiteX2462" fmla="*/ 5101602 w 5890037"/>
              <a:gd name="connsiteY2462" fmla="*/ 1139537 h 4633870"/>
              <a:gd name="connsiteX2463" fmla="*/ 5115456 w 5890037"/>
              <a:gd name="connsiteY2463" fmla="*/ 1142221 h 4633870"/>
              <a:gd name="connsiteX2464" fmla="*/ 5116700 w 5890037"/>
              <a:gd name="connsiteY2464" fmla="*/ 1143375 h 4633870"/>
              <a:gd name="connsiteX2465" fmla="*/ 5120564 w 5890037"/>
              <a:gd name="connsiteY2465" fmla="*/ 1146360 h 4633870"/>
              <a:gd name="connsiteX2466" fmla="*/ 5116088 w 5890037"/>
              <a:gd name="connsiteY2466" fmla="*/ 1145642 h 4633870"/>
              <a:gd name="connsiteX2467" fmla="*/ 5048934 w 5890037"/>
              <a:gd name="connsiteY2467" fmla="*/ 1134775 h 4633870"/>
              <a:gd name="connsiteX2468" fmla="*/ 5028388 w 5890037"/>
              <a:gd name="connsiteY2468" fmla="*/ 1131353 h 4633870"/>
              <a:gd name="connsiteX2469" fmla="*/ 5039671 w 5890037"/>
              <a:gd name="connsiteY2469" fmla="*/ 1135715 h 4633870"/>
              <a:gd name="connsiteX2470" fmla="*/ 5056228 w 5890037"/>
              <a:gd name="connsiteY2470" fmla="*/ 1138217 h 4633870"/>
              <a:gd name="connsiteX2471" fmla="*/ 5060149 w 5890037"/>
              <a:gd name="connsiteY2471" fmla="*/ 1139541 h 4633870"/>
              <a:gd name="connsiteX2472" fmla="*/ 5043343 w 5890037"/>
              <a:gd name="connsiteY2472" fmla="*/ 1137331 h 4633870"/>
              <a:gd name="connsiteX2473" fmla="*/ 5058554 w 5890037"/>
              <a:gd name="connsiteY2473" fmla="*/ 1143483 h 4633870"/>
              <a:gd name="connsiteX2474" fmla="*/ 5062197 w 5890037"/>
              <a:gd name="connsiteY2474" fmla="*/ 1141286 h 4633870"/>
              <a:gd name="connsiteX2475" fmla="*/ 5075511 w 5890037"/>
              <a:gd name="connsiteY2475" fmla="*/ 1147589 h 4633870"/>
              <a:gd name="connsiteX2476" fmla="*/ 5072147 w 5890037"/>
              <a:gd name="connsiteY2476" fmla="*/ 1153306 h 4633870"/>
              <a:gd name="connsiteX2477" fmla="*/ 5061310 w 5890037"/>
              <a:gd name="connsiteY2477" fmla="*/ 1154166 h 4633870"/>
              <a:gd name="connsiteX2478" fmla="*/ 5051597 w 5890037"/>
              <a:gd name="connsiteY2478" fmla="*/ 1151330 h 4633870"/>
              <a:gd name="connsiteX2479" fmla="*/ 5052615 w 5890037"/>
              <a:gd name="connsiteY2479" fmla="*/ 1152378 h 4633870"/>
              <a:gd name="connsiteX2480" fmla="*/ 5054906 w 5890037"/>
              <a:gd name="connsiteY2480" fmla="*/ 1154737 h 4633870"/>
              <a:gd name="connsiteX2481" fmla="*/ 5086495 w 5890037"/>
              <a:gd name="connsiteY2481" fmla="*/ 1160807 h 4633870"/>
              <a:gd name="connsiteX2482" fmla="*/ 5077515 w 5890037"/>
              <a:gd name="connsiteY2482" fmla="*/ 1162030 h 4633870"/>
              <a:gd name="connsiteX2483" fmla="*/ 5078083 w 5890037"/>
              <a:gd name="connsiteY2483" fmla="*/ 1161461 h 4633870"/>
              <a:gd name="connsiteX2484" fmla="*/ 5079494 w 5890037"/>
              <a:gd name="connsiteY2484" fmla="*/ 1161552 h 4633870"/>
              <a:gd name="connsiteX2485" fmla="*/ 5078449 w 5890037"/>
              <a:gd name="connsiteY2485" fmla="*/ 1161096 h 4633870"/>
              <a:gd name="connsiteX2486" fmla="*/ 5078083 w 5890037"/>
              <a:gd name="connsiteY2486" fmla="*/ 1161461 h 4633870"/>
              <a:gd name="connsiteX2487" fmla="*/ 5075489 w 5890037"/>
              <a:gd name="connsiteY2487" fmla="*/ 1161295 h 4633870"/>
              <a:gd name="connsiteX2488" fmla="*/ 5073900 w 5890037"/>
              <a:gd name="connsiteY2488" fmla="*/ 1160718 h 4633870"/>
              <a:gd name="connsiteX2489" fmla="*/ 5072013 w 5890037"/>
              <a:gd name="connsiteY2489" fmla="*/ 1160524 h 4633870"/>
              <a:gd name="connsiteX2490" fmla="*/ 5065894 w 5890037"/>
              <a:gd name="connsiteY2490" fmla="*/ 1163889 h 4633870"/>
              <a:gd name="connsiteX2491" fmla="*/ 5035369 w 5890037"/>
              <a:gd name="connsiteY2491" fmla="*/ 1158506 h 4633870"/>
              <a:gd name="connsiteX2492" fmla="*/ 5030343 w 5890037"/>
              <a:gd name="connsiteY2492" fmla="*/ 1160821 h 4633870"/>
              <a:gd name="connsiteX2493" fmla="*/ 4994316 w 5890037"/>
              <a:gd name="connsiteY2493" fmla="*/ 1153932 h 4633870"/>
              <a:gd name="connsiteX2494" fmla="*/ 4958294 w 5890037"/>
              <a:gd name="connsiteY2494" fmla="*/ 1144998 h 4633870"/>
              <a:gd name="connsiteX2495" fmla="*/ 4954006 w 5890037"/>
              <a:gd name="connsiteY2495" fmla="*/ 1146031 h 4633870"/>
              <a:gd name="connsiteX2496" fmla="*/ 4988202 w 5890037"/>
              <a:gd name="connsiteY2496" fmla="*/ 1155250 h 4633870"/>
              <a:gd name="connsiteX2497" fmla="*/ 5076746 w 5890037"/>
              <a:gd name="connsiteY2497" fmla="*/ 1175257 h 4633870"/>
              <a:gd name="connsiteX2498" fmla="*/ 5122437 w 5890037"/>
              <a:gd name="connsiteY2498" fmla="*/ 1183187 h 4633870"/>
              <a:gd name="connsiteX2499" fmla="*/ 5125108 w 5890037"/>
              <a:gd name="connsiteY2499" fmla="*/ 1185073 h 4633870"/>
              <a:gd name="connsiteX2500" fmla="*/ 5131620 w 5890037"/>
              <a:gd name="connsiteY2500" fmla="*/ 1189111 h 4633870"/>
              <a:gd name="connsiteX2501" fmla="*/ 5117055 w 5890037"/>
              <a:gd name="connsiteY2501" fmla="*/ 1187584 h 4633870"/>
              <a:gd name="connsiteX2502" fmla="*/ 5130747 w 5890037"/>
              <a:gd name="connsiteY2502" fmla="*/ 1191122 h 4633870"/>
              <a:gd name="connsiteX2503" fmla="*/ 5129237 w 5890037"/>
              <a:gd name="connsiteY2503" fmla="*/ 1194198 h 4633870"/>
              <a:gd name="connsiteX2504" fmla="*/ 5133590 w 5890037"/>
              <a:gd name="connsiteY2504" fmla="*/ 1196466 h 4633870"/>
              <a:gd name="connsiteX2505" fmla="*/ 5119950 w 5890037"/>
              <a:gd name="connsiteY2505" fmla="*/ 1194638 h 4633870"/>
              <a:gd name="connsiteX2506" fmla="*/ 5115840 w 5890037"/>
              <a:gd name="connsiteY2506" fmla="*/ 1193416 h 4633870"/>
              <a:gd name="connsiteX2507" fmla="*/ 5114051 w 5890037"/>
              <a:gd name="connsiteY2507" fmla="*/ 1192379 h 4633870"/>
              <a:gd name="connsiteX2508" fmla="*/ 5114073 w 5890037"/>
              <a:gd name="connsiteY2508" fmla="*/ 1193850 h 4633870"/>
              <a:gd name="connsiteX2509" fmla="*/ 5095822 w 5890037"/>
              <a:gd name="connsiteY2509" fmla="*/ 1191405 h 4633870"/>
              <a:gd name="connsiteX2510" fmla="*/ 5090814 w 5890037"/>
              <a:gd name="connsiteY2510" fmla="*/ 1189106 h 4633870"/>
              <a:gd name="connsiteX2511" fmla="*/ 5079588 w 5890037"/>
              <a:gd name="connsiteY2511" fmla="*/ 1183379 h 4633870"/>
              <a:gd name="connsiteX2512" fmla="*/ 5065204 w 5890037"/>
              <a:gd name="connsiteY2512" fmla="*/ 1178165 h 4633870"/>
              <a:gd name="connsiteX2513" fmla="*/ 5088505 w 5890037"/>
              <a:gd name="connsiteY2513" fmla="*/ 1190298 h 4633870"/>
              <a:gd name="connsiteX2514" fmla="*/ 5088750 w 5890037"/>
              <a:gd name="connsiteY2514" fmla="*/ 1190457 h 4633870"/>
              <a:gd name="connsiteX2515" fmla="*/ 5083775 w 5890037"/>
              <a:gd name="connsiteY2515" fmla="*/ 1189791 h 4633870"/>
              <a:gd name="connsiteX2516" fmla="*/ 5041221 w 5890037"/>
              <a:gd name="connsiteY2516" fmla="*/ 1181684 h 4633870"/>
              <a:gd name="connsiteX2517" fmla="*/ 4999199 w 5890037"/>
              <a:gd name="connsiteY2517" fmla="*/ 1174655 h 4633870"/>
              <a:gd name="connsiteX2518" fmla="*/ 5000625 w 5890037"/>
              <a:gd name="connsiteY2518" fmla="*/ 1175207 h 4633870"/>
              <a:gd name="connsiteX2519" fmla="*/ 5005571 w 5890037"/>
              <a:gd name="connsiteY2519" fmla="*/ 1176620 h 4633870"/>
              <a:gd name="connsiteX2520" fmla="*/ 5007228 w 5890037"/>
              <a:gd name="connsiteY2520" fmla="*/ 1177763 h 4633870"/>
              <a:gd name="connsiteX2521" fmla="*/ 5016984 w 5890037"/>
              <a:gd name="connsiteY2521" fmla="*/ 1181537 h 4633870"/>
              <a:gd name="connsiteX2522" fmla="*/ 5019384 w 5890037"/>
              <a:gd name="connsiteY2522" fmla="*/ 1183411 h 4633870"/>
              <a:gd name="connsiteX2523" fmla="*/ 5022062 w 5890037"/>
              <a:gd name="connsiteY2523" fmla="*/ 1185825 h 4633870"/>
              <a:gd name="connsiteX2524" fmla="*/ 5010165 w 5890037"/>
              <a:gd name="connsiteY2524" fmla="*/ 1182070 h 4633870"/>
              <a:gd name="connsiteX2525" fmla="*/ 4998966 w 5890037"/>
              <a:gd name="connsiteY2525" fmla="*/ 1178015 h 4633870"/>
              <a:gd name="connsiteX2526" fmla="*/ 4997560 w 5890037"/>
              <a:gd name="connsiteY2526" fmla="*/ 1176597 h 4633870"/>
              <a:gd name="connsiteX2527" fmla="*/ 4978626 w 5890037"/>
              <a:gd name="connsiteY2527" fmla="*/ 1168124 h 4633870"/>
              <a:gd name="connsiteX2528" fmla="*/ 4996168 w 5890037"/>
              <a:gd name="connsiteY2528" fmla="*/ 1178211 h 4633870"/>
              <a:gd name="connsiteX2529" fmla="*/ 4994884 w 5890037"/>
              <a:gd name="connsiteY2529" fmla="*/ 1178019 h 4633870"/>
              <a:gd name="connsiteX2530" fmla="*/ 4964704 w 5890037"/>
              <a:gd name="connsiteY2530" fmla="*/ 1174611 h 4633870"/>
              <a:gd name="connsiteX2531" fmla="*/ 5006374 w 5890037"/>
              <a:gd name="connsiteY2531" fmla="*/ 1186904 h 4633870"/>
              <a:gd name="connsiteX2532" fmla="*/ 5001497 w 5890037"/>
              <a:gd name="connsiteY2532" fmla="*/ 1191071 h 4633870"/>
              <a:gd name="connsiteX2533" fmla="*/ 5005930 w 5890037"/>
              <a:gd name="connsiteY2533" fmla="*/ 1193936 h 4633870"/>
              <a:gd name="connsiteX2534" fmla="*/ 4983796 w 5890037"/>
              <a:gd name="connsiteY2534" fmla="*/ 1190463 h 4633870"/>
              <a:gd name="connsiteX2535" fmla="*/ 4961512 w 5890037"/>
              <a:gd name="connsiteY2535" fmla="*/ 1185138 h 4633870"/>
              <a:gd name="connsiteX2536" fmla="*/ 4957549 w 5890037"/>
              <a:gd name="connsiteY2536" fmla="*/ 1188140 h 4633870"/>
              <a:gd name="connsiteX2537" fmla="*/ 4931131 w 5890037"/>
              <a:gd name="connsiteY2537" fmla="*/ 1183655 h 4633870"/>
              <a:gd name="connsiteX2538" fmla="*/ 4925206 w 5890037"/>
              <a:gd name="connsiteY2538" fmla="*/ 1183865 h 4633870"/>
              <a:gd name="connsiteX2539" fmla="*/ 4932290 w 5890037"/>
              <a:gd name="connsiteY2539" fmla="*/ 1186289 h 4633870"/>
              <a:gd name="connsiteX2540" fmla="*/ 4938698 w 5890037"/>
              <a:gd name="connsiteY2540" fmla="*/ 1189292 h 4633870"/>
              <a:gd name="connsiteX2541" fmla="*/ 4938943 w 5890037"/>
              <a:gd name="connsiteY2541" fmla="*/ 1189545 h 4633870"/>
              <a:gd name="connsiteX2542" fmla="*/ 4941540 w 5890037"/>
              <a:gd name="connsiteY2542" fmla="*/ 1190218 h 4633870"/>
              <a:gd name="connsiteX2543" fmla="*/ 4950515 w 5890037"/>
              <a:gd name="connsiteY2543" fmla="*/ 1192670 h 4633870"/>
              <a:gd name="connsiteX2544" fmla="*/ 4978147 w 5890037"/>
              <a:gd name="connsiteY2544" fmla="*/ 1199695 h 4633870"/>
              <a:gd name="connsiteX2545" fmla="*/ 5031577 w 5890037"/>
              <a:gd name="connsiteY2545" fmla="*/ 1216076 h 4633870"/>
              <a:gd name="connsiteX2546" fmla="*/ 4978769 w 5890037"/>
              <a:gd name="connsiteY2546" fmla="*/ 1205368 h 4633870"/>
              <a:gd name="connsiteX2547" fmla="*/ 4953261 w 5890037"/>
              <a:gd name="connsiteY2547" fmla="*/ 1201764 h 4633870"/>
              <a:gd name="connsiteX2548" fmla="*/ 4946256 w 5890037"/>
              <a:gd name="connsiteY2548" fmla="*/ 1204556 h 4633870"/>
              <a:gd name="connsiteX2549" fmla="*/ 4921821 w 5890037"/>
              <a:gd name="connsiteY2549" fmla="*/ 1197546 h 4633870"/>
              <a:gd name="connsiteX2550" fmla="*/ 4918155 w 5890037"/>
              <a:gd name="connsiteY2550" fmla="*/ 1204253 h 4633870"/>
              <a:gd name="connsiteX2551" fmla="*/ 4886414 w 5890037"/>
              <a:gd name="connsiteY2551" fmla="*/ 1198378 h 4633870"/>
              <a:gd name="connsiteX2552" fmla="*/ 4885786 w 5890037"/>
              <a:gd name="connsiteY2552" fmla="*/ 1199177 h 4633870"/>
              <a:gd name="connsiteX2553" fmla="*/ 4885669 w 5890037"/>
              <a:gd name="connsiteY2553" fmla="*/ 1199324 h 4633870"/>
              <a:gd name="connsiteX2554" fmla="*/ 4885577 w 5890037"/>
              <a:gd name="connsiteY2554" fmla="*/ 1199443 h 4633870"/>
              <a:gd name="connsiteX2555" fmla="*/ 4885786 w 5890037"/>
              <a:gd name="connsiteY2555" fmla="*/ 1199177 h 4633870"/>
              <a:gd name="connsiteX2556" fmla="*/ 4886135 w 5890037"/>
              <a:gd name="connsiteY2556" fmla="*/ 1198733 h 4633870"/>
              <a:gd name="connsiteX2557" fmla="*/ 4886414 w 5890037"/>
              <a:gd name="connsiteY2557" fmla="*/ 1198378 h 4633870"/>
              <a:gd name="connsiteX2558" fmla="*/ 4912065 w 5890037"/>
              <a:gd name="connsiteY2558" fmla="*/ 1205880 h 4633870"/>
              <a:gd name="connsiteX2559" fmla="*/ 4951605 w 5890037"/>
              <a:gd name="connsiteY2559" fmla="*/ 1218845 h 4633870"/>
              <a:gd name="connsiteX2560" fmla="*/ 4920160 w 5890037"/>
              <a:gd name="connsiteY2560" fmla="*/ 1216675 h 4633870"/>
              <a:gd name="connsiteX2561" fmla="*/ 4932366 w 5890037"/>
              <a:gd name="connsiteY2561" fmla="*/ 1226320 h 4633870"/>
              <a:gd name="connsiteX2562" fmla="*/ 4911147 w 5890037"/>
              <a:gd name="connsiteY2562" fmla="*/ 1221682 h 4633870"/>
              <a:gd name="connsiteX2563" fmla="*/ 4889927 w 5890037"/>
              <a:gd name="connsiteY2563" fmla="*/ 1217044 h 4633870"/>
              <a:gd name="connsiteX2564" fmla="*/ 4915728 w 5890037"/>
              <a:gd name="connsiteY2564" fmla="*/ 1226399 h 4633870"/>
              <a:gd name="connsiteX2565" fmla="*/ 4911741 w 5890037"/>
              <a:gd name="connsiteY2565" fmla="*/ 1226737 h 4633870"/>
              <a:gd name="connsiteX2566" fmla="*/ 4910033 w 5890037"/>
              <a:gd name="connsiteY2566" fmla="*/ 1226762 h 4633870"/>
              <a:gd name="connsiteX2567" fmla="*/ 4889473 w 5890037"/>
              <a:gd name="connsiteY2567" fmla="*/ 1217623 h 4633870"/>
              <a:gd name="connsiteX2568" fmla="*/ 4879592 w 5890037"/>
              <a:gd name="connsiteY2568" fmla="*/ 1213232 h 4633870"/>
              <a:gd name="connsiteX2569" fmla="*/ 4894678 w 5890037"/>
              <a:gd name="connsiteY2569" fmla="*/ 1222317 h 4633870"/>
              <a:gd name="connsiteX2570" fmla="*/ 4904661 w 5890037"/>
              <a:gd name="connsiteY2570" fmla="*/ 1227248 h 4633870"/>
              <a:gd name="connsiteX2571" fmla="*/ 4903367 w 5890037"/>
              <a:gd name="connsiteY2571" fmla="*/ 1227921 h 4633870"/>
              <a:gd name="connsiteX2572" fmla="*/ 4911914 w 5890037"/>
              <a:gd name="connsiteY2572" fmla="*/ 1231254 h 4633870"/>
              <a:gd name="connsiteX2573" fmla="*/ 4913994 w 5890037"/>
              <a:gd name="connsiteY2573" fmla="*/ 1231867 h 4633870"/>
              <a:gd name="connsiteX2574" fmla="*/ 4925617 w 5890037"/>
              <a:gd name="connsiteY2574" fmla="*/ 1237637 h 4633870"/>
              <a:gd name="connsiteX2575" fmla="*/ 4940611 w 5890037"/>
              <a:gd name="connsiteY2575" fmla="*/ 1246799 h 4633870"/>
              <a:gd name="connsiteX2576" fmla="*/ 4938408 w 5890037"/>
              <a:gd name="connsiteY2576" fmla="*/ 1245984 h 4633870"/>
              <a:gd name="connsiteX2577" fmla="*/ 4964185 w 5890037"/>
              <a:gd name="connsiteY2577" fmla="*/ 1259333 h 4633870"/>
              <a:gd name="connsiteX2578" fmla="*/ 4996946 w 5890037"/>
              <a:gd name="connsiteY2578" fmla="*/ 1277199 h 4633870"/>
              <a:gd name="connsiteX2579" fmla="*/ 4957694 w 5890037"/>
              <a:gd name="connsiteY2579" fmla="*/ 1257926 h 4633870"/>
              <a:gd name="connsiteX2580" fmla="*/ 4944300 w 5890037"/>
              <a:gd name="connsiteY2580" fmla="*/ 1251906 h 4633870"/>
              <a:gd name="connsiteX2581" fmla="*/ 4944670 w 5890037"/>
              <a:gd name="connsiteY2581" fmla="*/ 1253862 h 4633870"/>
              <a:gd name="connsiteX2582" fmla="*/ 4945135 w 5890037"/>
              <a:gd name="connsiteY2582" fmla="*/ 1254265 h 4633870"/>
              <a:gd name="connsiteX2583" fmla="*/ 4949275 w 5890037"/>
              <a:gd name="connsiteY2583" fmla="*/ 1256318 h 4633870"/>
              <a:gd name="connsiteX2584" fmla="*/ 4947347 w 5890037"/>
              <a:gd name="connsiteY2584" fmla="*/ 1255911 h 4633870"/>
              <a:gd name="connsiteX2585" fmla="*/ 4946926 w 5890037"/>
              <a:gd name="connsiteY2585" fmla="*/ 1255815 h 4633870"/>
              <a:gd name="connsiteX2586" fmla="*/ 4947749 w 5890037"/>
              <a:gd name="connsiteY2586" fmla="*/ 1256528 h 4633870"/>
              <a:gd name="connsiteX2587" fmla="*/ 4954559 w 5890037"/>
              <a:gd name="connsiteY2587" fmla="*/ 1260476 h 4633870"/>
              <a:gd name="connsiteX2588" fmla="*/ 5041093 w 5890037"/>
              <a:gd name="connsiteY2588" fmla="*/ 1306203 h 4633870"/>
              <a:gd name="connsiteX2589" fmla="*/ 4959481 w 5890037"/>
              <a:gd name="connsiteY2589" fmla="*/ 1266529 h 4633870"/>
              <a:gd name="connsiteX2590" fmla="*/ 4952877 w 5890037"/>
              <a:gd name="connsiteY2590" fmla="*/ 1264814 h 4633870"/>
              <a:gd name="connsiteX2591" fmla="*/ 4958491 w 5890037"/>
              <a:gd name="connsiteY2591" fmla="*/ 1267334 h 4633870"/>
              <a:gd name="connsiteX2592" fmla="*/ 5002830 w 5890037"/>
              <a:gd name="connsiteY2592" fmla="*/ 1291011 h 4633870"/>
              <a:gd name="connsiteX2593" fmla="*/ 5030910 w 5890037"/>
              <a:gd name="connsiteY2593" fmla="*/ 1306841 h 4633870"/>
              <a:gd name="connsiteX2594" fmla="*/ 5026401 w 5890037"/>
              <a:gd name="connsiteY2594" fmla="*/ 1305824 h 4633870"/>
              <a:gd name="connsiteX2595" fmla="*/ 5026199 w 5890037"/>
              <a:gd name="connsiteY2595" fmla="*/ 1305801 h 4633870"/>
              <a:gd name="connsiteX2596" fmla="*/ 5024915 w 5890037"/>
              <a:gd name="connsiteY2596" fmla="*/ 1305190 h 4633870"/>
              <a:gd name="connsiteX2597" fmla="*/ 5004730 w 5890037"/>
              <a:gd name="connsiteY2597" fmla="*/ 1294865 h 4633870"/>
              <a:gd name="connsiteX2598" fmla="*/ 5017320 w 5890037"/>
              <a:gd name="connsiteY2598" fmla="*/ 1304279 h 4633870"/>
              <a:gd name="connsiteX2599" fmla="*/ 5018780 w 5890037"/>
              <a:gd name="connsiteY2599" fmla="*/ 1304988 h 4633870"/>
              <a:gd name="connsiteX2600" fmla="*/ 5016788 w 5890037"/>
              <a:gd name="connsiteY2600" fmla="*/ 1306314 h 4633870"/>
              <a:gd name="connsiteX2601" fmla="*/ 5021871 w 5890037"/>
              <a:gd name="connsiteY2601" fmla="*/ 1308267 h 4633870"/>
              <a:gd name="connsiteX2602" fmla="*/ 5028235 w 5890037"/>
              <a:gd name="connsiteY2602" fmla="*/ 1309834 h 4633870"/>
              <a:gd name="connsiteX2603" fmla="*/ 5032170 w 5890037"/>
              <a:gd name="connsiteY2603" fmla="*/ 1312088 h 4633870"/>
              <a:gd name="connsiteX2604" fmla="*/ 5018345 w 5890037"/>
              <a:gd name="connsiteY2604" fmla="*/ 1307562 h 4633870"/>
              <a:gd name="connsiteX2605" fmla="*/ 4941994 w 5890037"/>
              <a:gd name="connsiteY2605" fmla="*/ 1267951 h 4633870"/>
              <a:gd name="connsiteX2606" fmla="*/ 4931790 w 5890037"/>
              <a:gd name="connsiteY2606" fmla="*/ 1262605 h 4633870"/>
              <a:gd name="connsiteX2607" fmla="*/ 4927736 w 5890037"/>
              <a:gd name="connsiteY2607" fmla="*/ 1260537 h 4633870"/>
              <a:gd name="connsiteX2608" fmla="*/ 4927884 w 5890037"/>
              <a:gd name="connsiteY2608" fmla="*/ 1260863 h 4633870"/>
              <a:gd name="connsiteX2609" fmla="*/ 4929188 w 5890037"/>
              <a:gd name="connsiteY2609" fmla="*/ 1264125 h 4633870"/>
              <a:gd name="connsiteX2610" fmla="*/ 4929270 w 5890037"/>
              <a:gd name="connsiteY2610" fmla="*/ 1265228 h 4633870"/>
              <a:gd name="connsiteX2611" fmla="*/ 4946219 w 5890037"/>
              <a:gd name="connsiteY2611" fmla="*/ 1274284 h 4633870"/>
              <a:gd name="connsiteX2612" fmla="*/ 4977172 w 5890037"/>
              <a:gd name="connsiteY2612" fmla="*/ 1290308 h 4633870"/>
              <a:gd name="connsiteX2613" fmla="*/ 5000750 w 5890037"/>
              <a:gd name="connsiteY2613" fmla="*/ 1302444 h 4633870"/>
              <a:gd name="connsiteX2614" fmla="*/ 4992746 w 5890037"/>
              <a:gd name="connsiteY2614" fmla="*/ 1301411 h 4633870"/>
              <a:gd name="connsiteX2615" fmla="*/ 4991407 w 5890037"/>
              <a:gd name="connsiteY2615" fmla="*/ 1300605 h 4633870"/>
              <a:gd name="connsiteX2616" fmla="*/ 4988728 w 5890037"/>
              <a:gd name="connsiteY2616" fmla="*/ 1300404 h 4633870"/>
              <a:gd name="connsiteX2617" fmla="*/ 4972550 w 5890037"/>
              <a:gd name="connsiteY2617" fmla="*/ 1297671 h 4633870"/>
              <a:gd name="connsiteX2618" fmla="*/ 4957371 w 5890037"/>
              <a:gd name="connsiteY2618" fmla="*/ 1294875 h 4633870"/>
              <a:gd name="connsiteX2619" fmla="*/ 4955146 w 5890037"/>
              <a:gd name="connsiteY2619" fmla="*/ 1294552 h 4633870"/>
              <a:gd name="connsiteX2620" fmla="*/ 4939792 w 5890037"/>
              <a:gd name="connsiteY2620" fmla="*/ 1287172 h 4633870"/>
              <a:gd name="connsiteX2621" fmla="*/ 4959726 w 5890037"/>
              <a:gd name="connsiteY2621" fmla="*/ 1292897 h 4633870"/>
              <a:gd name="connsiteX2622" fmla="*/ 4983953 w 5890037"/>
              <a:gd name="connsiteY2622" fmla="*/ 1296944 h 4633870"/>
              <a:gd name="connsiteX2623" fmla="*/ 4986793 w 5890037"/>
              <a:gd name="connsiteY2623" fmla="*/ 1297724 h 4633870"/>
              <a:gd name="connsiteX2624" fmla="*/ 4986644 w 5890037"/>
              <a:gd name="connsiteY2624" fmla="*/ 1297623 h 4633870"/>
              <a:gd name="connsiteX2625" fmla="*/ 4986088 w 5890037"/>
              <a:gd name="connsiteY2625" fmla="*/ 1297226 h 4633870"/>
              <a:gd name="connsiteX2626" fmla="*/ 4933708 w 5890037"/>
              <a:gd name="connsiteY2626" fmla="*/ 1271881 h 4633870"/>
              <a:gd name="connsiteX2627" fmla="*/ 4923561 w 5890037"/>
              <a:gd name="connsiteY2627" fmla="*/ 1266724 h 4633870"/>
              <a:gd name="connsiteX2628" fmla="*/ 4919039 w 5890037"/>
              <a:gd name="connsiteY2628" fmla="*/ 1266306 h 4633870"/>
              <a:gd name="connsiteX2629" fmla="*/ 4917537 w 5890037"/>
              <a:gd name="connsiteY2629" fmla="*/ 1266105 h 4633870"/>
              <a:gd name="connsiteX2630" fmla="*/ 4920633 w 5890037"/>
              <a:gd name="connsiteY2630" fmla="*/ 1267840 h 4633870"/>
              <a:gd name="connsiteX2631" fmla="*/ 4925960 w 5890037"/>
              <a:gd name="connsiteY2631" fmla="*/ 1271162 h 4633870"/>
              <a:gd name="connsiteX2632" fmla="*/ 4916586 w 5890037"/>
              <a:gd name="connsiteY2632" fmla="*/ 1267693 h 4633870"/>
              <a:gd name="connsiteX2633" fmla="*/ 4911870 w 5890037"/>
              <a:gd name="connsiteY2633" fmla="*/ 1265294 h 4633870"/>
              <a:gd name="connsiteX2634" fmla="*/ 4902547 w 5890037"/>
              <a:gd name="connsiteY2634" fmla="*/ 1263737 h 4633870"/>
              <a:gd name="connsiteX2635" fmla="*/ 4895747 w 5890037"/>
              <a:gd name="connsiteY2635" fmla="*/ 1262380 h 4633870"/>
              <a:gd name="connsiteX2636" fmla="*/ 4892215 w 5890037"/>
              <a:gd name="connsiteY2636" fmla="*/ 1262909 h 4633870"/>
              <a:gd name="connsiteX2637" fmla="*/ 4893070 w 5890037"/>
              <a:gd name="connsiteY2637" fmla="*/ 1263862 h 4633870"/>
              <a:gd name="connsiteX2638" fmla="*/ 4894858 w 5890037"/>
              <a:gd name="connsiteY2638" fmla="*/ 1264758 h 4633870"/>
              <a:gd name="connsiteX2639" fmla="*/ 4897783 w 5890037"/>
              <a:gd name="connsiteY2639" fmla="*/ 1265914 h 4633870"/>
              <a:gd name="connsiteX2640" fmla="*/ 4923848 w 5890037"/>
              <a:gd name="connsiteY2640" fmla="*/ 1275271 h 4633870"/>
              <a:gd name="connsiteX2641" fmla="*/ 4919154 w 5890037"/>
              <a:gd name="connsiteY2641" fmla="*/ 1276194 h 4633870"/>
              <a:gd name="connsiteX2642" fmla="*/ 4916512 w 5890037"/>
              <a:gd name="connsiteY2642" fmla="*/ 1276007 h 4633870"/>
              <a:gd name="connsiteX2643" fmla="*/ 4914134 w 5890037"/>
              <a:gd name="connsiteY2643" fmla="*/ 1274868 h 4633870"/>
              <a:gd name="connsiteX2644" fmla="*/ 4925654 w 5890037"/>
              <a:gd name="connsiteY2644" fmla="*/ 1281237 h 4633870"/>
              <a:gd name="connsiteX2645" fmla="*/ 4871936 w 5890037"/>
              <a:gd name="connsiteY2645" fmla="*/ 1255856 h 4633870"/>
              <a:gd name="connsiteX2646" fmla="*/ 4866853 w 5890037"/>
              <a:gd name="connsiteY2646" fmla="*/ 1253856 h 4633870"/>
              <a:gd name="connsiteX2647" fmla="*/ 4869008 w 5890037"/>
              <a:gd name="connsiteY2647" fmla="*/ 1255175 h 4633870"/>
              <a:gd name="connsiteX2648" fmla="*/ 4875807 w 5890037"/>
              <a:gd name="connsiteY2648" fmla="*/ 1258816 h 4633870"/>
              <a:gd name="connsiteX2649" fmla="*/ 4909877 w 5890037"/>
              <a:gd name="connsiteY2649" fmla="*/ 1275132 h 4633870"/>
              <a:gd name="connsiteX2650" fmla="*/ 4910768 w 5890037"/>
              <a:gd name="connsiteY2650" fmla="*/ 1275597 h 4633870"/>
              <a:gd name="connsiteX2651" fmla="*/ 4910698 w 5890037"/>
              <a:gd name="connsiteY2651" fmla="*/ 1275592 h 4633870"/>
              <a:gd name="connsiteX2652" fmla="*/ 4909338 w 5890037"/>
              <a:gd name="connsiteY2652" fmla="*/ 1276727 h 4633870"/>
              <a:gd name="connsiteX2653" fmla="*/ 4920808 w 5890037"/>
              <a:gd name="connsiteY2653" fmla="*/ 1280847 h 4633870"/>
              <a:gd name="connsiteX2654" fmla="*/ 4941415 w 5890037"/>
              <a:gd name="connsiteY2654" fmla="*/ 1291621 h 4633870"/>
              <a:gd name="connsiteX2655" fmla="*/ 4944328 w 5890037"/>
              <a:gd name="connsiteY2655" fmla="*/ 1292991 h 4633870"/>
              <a:gd name="connsiteX2656" fmla="*/ 4933494 w 5890037"/>
              <a:gd name="connsiteY2656" fmla="*/ 1291492 h 4633870"/>
              <a:gd name="connsiteX2657" fmla="*/ 4929197 w 5890037"/>
              <a:gd name="connsiteY2657" fmla="*/ 1290819 h 4633870"/>
              <a:gd name="connsiteX2658" fmla="*/ 4933033 w 5890037"/>
              <a:gd name="connsiteY2658" fmla="*/ 1293115 h 4633870"/>
              <a:gd name="connsiteX2659" fmla="*/ 4932921 w 5890037"/>
              <a:gd name="connsiteY2659" fmla="*/ 1296581 h 4633870"/>
              <a:gd name="connsiteX2660" fmla="*/ 4912355 w 5890037"/>
              <a:gd name="connsiteY2660" fmla="*/ 1287895 h 4633870"/>
              <a:gd name="connsiteX2661" fmla="*/ 4906573 w 5890037"/>
              <a:gd name="connsiteY2661" fmla="*/ 1286797 h 4633870"/>
              <a:gd name="connsiteX2662" fmla="*/ 4898932 w 5890037"/>
              <a:gd name="connsiteY2662" fmla="*/ 1285649 h 4633870"/>
              <a:gd name="connsiteX2663" fmla="*/ 4911959 w 5890037"/>
              <a:gd name="connsiteY2663" fmla="*/ 1291831 h 4633870"/>
              <a:gd name="connsiteX2664" fmla="*/ 4915289 w 5890037"/>
              <a:gd name="connsiteY2664" fmla="*/ 1293408 h 4633870"/>
              <a:gd name="connsiteX2665" fmla="*/ 4918150 w 5890037"/>
              <a:gd name="connsiteY2665" fmla="*/ 1293845 h 4633870"/>
              <a:gd name="connsiteX2666" fmla="*/ 4928723 w 5890037"/>
              <a:gd name="connsiteY2666" fmla="*/ 1298331 h 4633870"/>
              <a:gd name="connsiteX2667" fmla="*/ 4926262 w 5890037"/>
              <a:gd name="connsiteY2667" fmla="*/ 1297751 h 4633870"/>
              <a:gd name="connsiteX2668" fmla="*/ 4924398 w 5890037"/>
              <a:gd name="connsiteY2668" fmla="*/ 1297723 h 4633870"/>
              <a:gd name="connsiteX2669" fmla="*/ 4931228 w 5890037"/>
              <a:gd name="connsiteY2669" fmla="*/ 1300958 h 4633870"/>
              <a:gd name="connsiteX2670" fmla="*/ 4921510 w 5890037"/>
              <a:gd name="connsiteY2670" fmla="*/ 1300240 h 4633870"/>
              <a:gd name="connsiteX2671" fmla="*/ 4934634 w 5890037"/>
              <a:gd name="connsiteY2671" fmla="*/ 1306672 h 4633870"/>
              <a:gd name="connsiteX2672" fmla="*/ 4948375 w 5890037"/>
              <a:gd name="connsiteY2672" fmla="*/ 1309426 h 4633870"/>
              <a:gd name="connsiteX2673" fmla="*/ 4957038 w 5890037"/>
              <a:gd name="connsiteY2673" fmla="*/ 1313763 h 4633870"/>
              <a:gd name="connsiteX2674" fmla="*/ 4958085 w 5890037"/>
              <a:gd name="connsiteY2674" fmla="*/ 1314283 h 4633870"/>
              <a:gd name="connsiteX2675" fmla="*/ 4952520 w 5890037"/>
              <a:gd name="connsiteY2675" fmla="*/ 1313511 h 4633870"/>
              <a:gd name="connsiteX2676" fmla="*/ 4930671 w 5890037"/>
              <a:gd name="connsiteY2676" fmla="*/ 1309674 h 4633870"/>
              <a:gd name="connsiteX2677" fmla="*/ 4918394 w 5890037"/>
              <a:gd name="connsiteY2677" fmla="*/ 1306936 h 4633870"/>
              <a:gd name="connsiteX2678" fmla="*/ 4909326 w 5890037"/>
              <a:gd name="connsiteY2678" fmla="*/ 1304604 h 4633870"/>
              <a:gd name="connsiteX2679" fmla="*/ 4909203 w 5890037"/>
              <a:gd name="connsiteY2679" fmla="*/ 1305184 h 4633870"/>
              <a:gd name="connsiteX2680" fmla="*/ 4908746 w 5890037"/>
              <a:gd name="connsiteY2680" fmla="*/ 1307085 h 4633870"/>
              <a:gd name="connsiteX2681" fmla="*/ 4928897 w 5890037"/>
              <a:gd name="connsiteY2681" fmla="*/ 1313082 h 4633870"/>
              <a:gd name="connsiteX2682" fmla="*/ 4927515 w 5890037"/>
              <a:gd name="connsiteY2682" fmla="*/ 1315720 h 4633870"/>
              <a:gd name="connsiteX2683" fmla="*/ 4925526 w 5890037"/>
              <a:gd name="connsiteY2683" fmla="*/ 1315425 h 4633870"/>
              <a:gd name="connsiteX2684" fmla="*/ 4925942 w 5890037"/>
              <a:gd name="connsiteY2684" fmla="*/ 1315694 h 4633870"/>
              <a:gd name="connsiteX2685" fmla="*/ 4935401 w 5890037"/>
              <a:gd name="connsiteY2685" fmla="*/ 1316244 h 4633870"/>
              <a:gd name="connsiteX2686" fmla="*/ 4943202 w 5890037"/>
              <a:gd name="connsiteY2686" fmla="*/ 1321287 h 4633870"/>
              <a:gd name="connsiteX2687" fmla="*/ 4966401 w 5890037"/>
              <a:gd name="connsiteY2687" fmla="*/ 1325447 h 4633870"/>
              <a:gd name="connsiteX2688" fmla="*/ 4953870 w 5890037"/>
              <a:gd name="connsiteY2688" fmla="*/ 1326424 h 4633870"/>
              <a:gd name="connsiteX2689" fmla="*/ 4937999 w 5890037"/>
              <a:gd name="connsiteY2689" fmla="*/ 1323486 h 4633870"/>
              <a:gd name="connsiteX2690" fmla="*/ 4934895 w 5890037"/>
              <a:gd name="connsiteY2690" fmla="*/ 1325140 h 4633870"/>
              <a:gd name="connsiteX2691" fmla="*/ 4932846 w 5890037"/>
              <a:gd name="connsiteY2691" fmla="*/ 1325738 h 4633870"/>
              <a:gd name="connsiteX2692" fmla="*/ 4936445 w 5890037"/>
              <a:gd name="connsiteY2692" fmla="*/ 1327028 h 4633870"/>
              <a:gd name="connsiteX2693" fmla="*/ 4939593 w 5890037"/>
              <a:gd name="connsiteY2693" fmla="*/ 1329071 h 4633870"/>
              <a:gd name="connsiteX2694" fmla="*/ 4938998 w 5890037"/>
              <a:gd name="connsiteY2694" fmla="*/ 1329584 h 4633870"/>
              <a:gd name="connsiteX2695" fmla="*/ 4938765 w 5890037"/>
              <a:gd name="connsiteY2695" fmla="*/ 1329611 h 4633870"/>
              <a:gd name="connsiteX2696" fmla="*/ 4943792 w 5890037"/>
              <a:gd name="connsiteY2696" fmla="*/ 1330744 h 4633870"/>
              <a:gd name="connsiteX2697" fmla="*/ 4958921 w 5890037"/>
              <a:gd name="connsiteY2697" fmla="*/ 1337008 h 4633870"/>
              <a:gd name="connsiteX2698" fmla="*/ 4974940 w 5890037"/>
              <a:gd name="connsiteY2698" fmla="*/ 1341799 h 4633870"/>
              <a:gd name="connsiteX2699" fmla="*/ 4976623 w 5890037"/>
              <a:gd name="connsiteY2699" fmla="*/ 1350206 h 4633870"/>
              <a:gd name="connsiteX2700" fmla="*/ 5012650 w 5890037"/>
              <a:gd name="connsiteY2700" fmla="*/ 1357094 h 4633870"/>
              <a:gd name="connsiteX2701" fmla="*/ 5026504 w 5890037"/>
              <a:gd name="connsiteY2701" fmla="*/ 1359778 h 4633870"/>
              <a:gd name="connsiteX2702" fmla="*/ 5027747 w 5890037"/>
              <a:gd name="connsiteY2702" fmla="*/ 1360933 h 4633870"/>
              <a:gd name="connsiteX2703" fmla="*/ 5031611 w 5890037"/>
              <a:gd name="connsiteY2703" fmla="*/ 1363918 h 4633870"/>
              <a:gd name="connsiteX2704" fmla="*/ 5027135 w 5890037"/>
              <a:gd name="connsiteY2704" fmla="*/ 1363199 h 4633870"/>
              <a:gd name="connsiteX2705" fmla="*/ 4978898 w 5890037"/>
              <a:gd name="connsiteY2705" fmla="*/ 1355393 h 4633870"/>
              <a:gd name="connsiteX2706" fmla="*/ 4974637 w 5890037"/>
              <a:gd name="connsiteY2706" fmla="*/ 1357274 h 4633870"/>
              <a:gd name="connsiteX2707" fmla="*/ 4976535 w 5890037"/>
              <a:gd name="connsiteY2707" fmla="*/ 1357123 h 4633870"/>
              <a:gd name="connsiteX2708" fmla="*/ 4976686 w 5890037"/>
              <a:gd name="connsiteY2708" fmla="*/ 1359019 h 4633870"/>
              <a:gd name="connsiteX2709" fmla="*/ 4980357 w 5890037"/>
              <a:gd name="connsiteY2709" fmla="*/ 1360635 h 4633870"/>
              <a:gd name="connsiteX2710" fmla="*/ 4973171 w 5890037"/>
              <a:gd name="connsiteY2710" fmla="*/ 1362841 h 4633870"/>
              <a:gd name="connsiteX2711" fmla="*/ 4995998 w 5890037"/>
              <a:gd name="connsiteY2711" fmla="*/ 1372204 h 4633870"/>
              <a:gd name="connsiteX2712" fmla="*/ 4992475 w 5890037"/>
              <a:gd name="connsiteY2712" fmla="*/ 1372484 h 4633870"/>
              <a:gd name="connsiteX2713" fmla="*/ 4967625 w 5890037"/>
              <a:gd name="connsiteY2713" fmla="*/ 1361646 h 4633870"/>
              <a:gd name="connsiteX2714" fmla="*/ 4958541 w 5890037"/>
              <a:gd name="connsiteY2714" fmla="*/ 1364002 h 4633870"/>
              <a:gd name="connsiteX2715" fmla="*/ 4922999 w 5890037"/>
              <a:gd name="connsiteY2715" fmla="*/ 1351150 h 4633870"/>
              <a:gd name="connsiteX2716" fmla="*/ 4914186 w 5890037"/>
              <a:gd name="connsiteY2716" fmla="*/ 1347395 h 4633870"/>
              <a:gd name="connsiteX2717" fmla="*/ 4901232 w 5890037"/>
              <a:gd name="connsiteY2717" fmla="*/ 1345104 h 4633870"/>
              <a:gd name="connsiteX2718" fmla="*/ 4898892 w 5890037"/>
              <a:gd name="connsiteY2718" fmla="*/ 1345779 h 4633870"/>
              <a:gd name="connsiteX2719" fmla="*/ 4897909 w 5890037"/>
              <a:gd name="connsiteY2719" fmla="*/ 1346191 h 4633870"/>
              <a:gd name="connsiteX2720" fmla="*/ 4905033 w 5890037"/>
              <a:gd name="connsiteY2720" fmla="*/ 1350079 h 4633870"/>
              <a:gd name="connsiteX2721" fmla="*/ 4919880 w 5890037"/>
              <a:gd name="connsiteY2721" fmla="*/ 1355934 h 4633870"/>
              <a:gd name="connsiteX2722" fmla="*/ 4933592 w 5890037"/>
              <a:gd name="connsiteY2722" fmla="*/ 1358700 h 4633870"/>
              <a:gd name="connsiteX2723" fmla="*/ 4961372 w 5890037"/>
              <a:gd name="connsiteY2723" fmla="*/ 1367577 h 4633870"/>
              <a:gd name="connsiteX2724" fmla="*/ 4961628 w 5890037"/>
              <a:gd name="connsiteY2724" fmla="*/ 1367841 h 4633870"/>
              <a:gd name="connsiteX2725" fmla="*/ 4962635 w 5890037"/>
              <a:gd name="connsiteY2725" fmla="*/ 1367493 h 4633870"/>
              <a:gd name="connsiteX2726" fmla="*/ 4980979 w 5890037"/>
              <a:gd name="connsiteY2726" fmla="*/ 1374754 h 4633870"/>
              <a:gd name="connsiteX2727" fmla="*/ 4986502 w 5890037"/>
              <a:gd name="connsiteY2727" fmla="*/ 1375658 h 4633870"/>
              <a:gd name="connsiteX2728" fmla="*/ 4997542 w 5890037"/>
              <a:gd name="connsiteY2728" fmla="*/ 1378365 h 4633870"/>
              <a:gd name="connsiteX2729" fmla="*/ 4992005 w 5890037"/>
              <a:gd name="connsiteY2729" fmla="*/ 1379118 h 4633870"/>
              <a:gd name="connsiteX2730" fmla="*/ 4993035 w 5890037"/>
              <a:gd name="connsiteY2730" fmla="*/ 1379526 h 4633870"/>
              <a:gd name="connsiteX2731" fmla="*/ 4993335 w 5890037"/>
              <a:gd name="connsiteY2731" fmla="*/ 1383317 h 4633870"/>
              <a:gd name="connsiteX2732" fmla="*/ 4999484 w 5890037"/>
              <a:gd name="connsiteY2732" fmla="*/ 1392096 h 4633870"/>
              <a:gd name="connsiteX2733" fmla="*/ 4992019 w 5890037"/>
              <a:gd name="connsiteY2733" fmla="*/ 1390780 h 4633870"/>
              <a:gd name="connsiteX2734" fmla="*/ 4983717 w 5890037"/>
              <a:gd name="connsiteY2734" fmla="*/ 1390962 h 4633870"/>
              <a:gd name="connsiteX2735" fmla="*/ 4983004 w 5890037"/>
              <a:gd name="connsiteY2735" fmla="*/ 1391732 h 4633870"/>
              <a:gd name="connsiteX2736" fmla="*/ 4987793 w 5890037"/>
              <a:gd name="connsiteY2736" fmla="*/ 1392815 h 4633870"/>
              <a:gd name="connsiteX2737" fmla="*/ 5033485 w 5890037"/>
              <a:gd name="connsiteY2737" fmla="*/ 1400744 h 4633870"/>
              <a:gd name="connsiteX2738" fmla="*/ 5036155 w 5890037"/>
              <a:gd name="connsiteY2738" fmla="*/ 1402630 h 4633870"/>
              <a:gd name="connsiteX2739" fmla="*/ 5042667 w 5890037"/>
              <a:gd name="connsiteY2739" fmla="*/ 1406669 h 4633870"/>
              <a:gd name="connsiteX2740" fmla="*/ 5028102 w 5890037"/>
              <a:gd name="connsiteY2740" fmla="*/ 1405142 h 4633870"/>
              <a:gd name="connsiteX2741" fmla="*/ 5041794 w 5890037"/>
              <a:gd name="connsiteY2741" fmla="*/ 1408679 h 4633870"/>
              <a:gd name="connsiteX2742" fmla="*/ 5040285 w 5890037"/>
              <a:gd name="connsiteY2742" fmla="*/ 1411756 h 4633870"/>
              <a:gd name="connsiteX2743" fmla="*/ 5044637 w 5890037"/>
              <a:gd name="connsiteY2743" fmla="*/ 1414023 h 4633870"/>
              <a:gd name="connsiteX2744" fmla="*/ 5030998 w 5890037"/>
              <a:gd name="connsiteY2744" fmla="*/ 1412196 h 4633870"/>
              <a:gd name="connsiteX2745" fmla="*/ 5026887 w 5890037"/>
              <a:gd name="connsiteY2745" fmla="*/ 1410973 h 4633870"/>
              <a:gd name="connsiteX2746" fmla="*/ 5025096 w 5890037"/>
              <a:gd name="connsiteY2746" fmla="*/ 1409937 h 4633870"/>
              <a:gd name="connsiteX2747" fmla="*/ 5025120 w 5890037"/>
              <a:gd name="connsiteY2747" fmla="*/ 1411408 h 4633870"/>
              <a:gd name="connsiteX2748" fmla="*/ 5006870 w 5890037"/>
              <a:gd name="connsiteY2748" fmla="*/ 1408963 h 4633870"/>
              <a:gd name="connsiteX2749" fmla="*/ 5001860 w 5890037"/>
              <a:gd name="connsiteY2749" fmla="*/ 1406663 h 4633870"/>
              <a:gd name="connsiteX2750" fmla="*/ 4995357 w 5890037"/>
              <a:gd name="connsiteY2750" fmla="*/ 1403345 h 4633870"/>
              <a:gd name="connsiteX2751" fmla="*/ 4994803 w 5890037"/>
              <a:gd name="connsiteY2751" fmla="*/ 1405547 h 4633870"/>
              <a:gd name="connsiteX2752" fmla="*/ 4999552 w 5890037"/>
              <a:gd name="connsiteY2752" fmla="*/ 1407856 h 4633870"/>
              <a:gd name="connsiteX2753" fmla="*/ 4999797 w 5890037"/>
              <a:gd name="connsiteY2753" fmla="*/ 1408015 h 4633870"/>
              <a:gd name="connsiteX2754" fmla="*/ 4994822 w 5890037"/>
              <a:gd name="connsiteY2754" fmla="*/ 1407348 h 4633870"/>
              <a:gd name="connsiteX2755" fmla="*/ 4994371 w 5890037"/>
              <a:gd name="connsiteY2755" fmla="*/ 1407262 h 4633870"/>
              <a:gd name="connsiteX2756" fmla="*/ 4993910 w 5890037"/>
              <a:gd name="connsiteY2756" fmla="*/ 1409096 h 4633870"/>
              <a:gd name="connsiteX2757" fmla="*/ 4990675 w 5890037"/>
              <a:gd name="connsiteY2757" fmla="*/ 1421957 h 4633870"/>
              <a:gd name="connsiteX2758" fmla="*/ 4979408 w 5890037"/>
              <a:gd name="connsiteY2758" fmla="*/ 1417400 h 4633870"/>
              <a:gd name="connsiteX2759" fmla="*/ 4968872 w 5890037"/>
              <a:gd name="connsiteY2759" fmla="*/ 1422051 h 4633870"/>
              <a:gd name="connsiteX2760" fmla="*/ 4987733 w 5890037"/>
              <a:gd name="connsiteY2760" fmla="*/ 1429549 h 4633870"/>
              <a:gd name="connsiteX2761" fmla="*/ 4949997 w 5890037"/>
              <a:gd name="connsiteY2761" fmla="*/ 1417826 h 4633870"/>
              <a:gd name="connsiteX2762" fmla="*/ 4939310 w 5890037"/>
              <a:gd name="connsiteY2762" fmla="*/ 1420581 h 4633870"/>
              <a:gd name="connsiteX2763" fmla="*/ 4948822 w 5890037"/>
              <a:gd name="connsiteY2763" fmla="*/ 1423641 h 4633870"/>
              <a:gd name="connsiteX2764" fmla="*/ 4931844 w 5890037"/>
              <a:gd name="connsiteY2764" fmla="*/ 1419266 h 4633870"/>
              <a:gd name="connsiteX2765" fmla="*/ 4933613 w 5890037"/>
              <a:gd name="connsiteY2765" fmla="*/ 1417490 h 4633870"/>
              <a:gd name="connsiteX2766" fmla="*/ 4913664 w 5890037"/>
              <a:gd name="connsiteY2766" fmla="*/ 1411360 h 4633870"/>
              <a:gd name="connsiteX2767" fmla="*/ 4906772 w 5890037"/>
              <a:gd name="connsiteY2767" fmla="*/ 1411084 h 4633870"/>
              <a:gd name="connsiteX2768" fmla="*/ 4894843 w 5890037"/>
              <a:gd name="connsiteY2768" fmla="*/ 1408021 h 4633870"/>
              <a:gd name="connsiteX2769" fmla="*/ 4872560 w 5890037"/>
              <a:gd name="connsiteY2769" fmla="*/ 1402696 h 4633870"/>
              <a:gd name="connsiteX2770" fmla="*/ 4868597 w 5890037"/>
              <a:gd name="connsiteY2770" fmla="*/ 1405696 h 4633870"/>
              <a:gd name="connsiteX2771" fmla="*/ 4842179 w 5890037"/>
              <a:gd name="connsiteY2771" fmla="*/ 1401213 h 4633870"/>
              <a:gd name="connsiteX2772" fmla="*/ 4834910 w 5890037"/>
              <a:gd name="connsiteY2772" fmla="*/ 1402134 h 4633870"/>
              <a:gd name="connsiteX2773" fmla="*/ 4837045 w 5890037"/>
              <a:gd name="connsiteY2773" fmla="*/ 1403073 h 4633870"/>
              <a:gd name="connsiteX2774" fmla="*/ 4840839 w 5890037"/>
              <a:gd name="connsiteY2774" fmla="*/ 1402774 h 4633870"/>
              <a:gd name="connsiteX2775" fmla="*/ 4865255 w 5890037"/>
              <a:gd name="connsiteY2775" fmla="*/ 1411166 h 4633870"/>
              <a:gd name="connsiteX2776" fmla="*/ 4889194 w 5890037"/>
              <a:gd name="connsiteY2776" fmla="*/ 1417252 h 4633870"/>
              <a:gd name="connsiteX2777" fmla="*/ 4890454 w 5890037"/>
              <a:gd name="connsiteY2777" fmla="*/ 1417634 h 4633870"/>
              <a:gd name="connsiteX2778" fmla="*/ 4895110 w 5890037"/>
              <a:gd name="connsiteY2778" fmla="*/ 1416729 h 4633870"/>
              <a:gd name="connsiteX2779" fmla="*/ 4900529 w 5890037"/>
              <a:gd name="connsiteY2779" fmla="*/ 1416299 h 4633870"/>
              <a:gd name="connsiteX2780" fmla="*/ 4904200 w 5890037"/>
              <a:gd name="connsiteY2780" fmla="*/ 1417915 h 4633870"/>
              <a:gd name="connsiteX2781" fmla="*/ 4899814 w 5890037"/>
              <a:gd name="connsiteY2781" fmla="*/ 1420472 h 4633870"/>
              <a:gd name="connsiteX2782" fmla="*/ 4915966 w 5890037"/>
              <a:gd name="connsiteY2782" fmla="*/ 1425370 h 4633870"/>
              <a:gd name="connsiteX2783" fmla="*/ 4942625 w 5890037"/>
              <a:gd name="connsiteY2783" fmla="*/ 1433633 h 4633870"/>
              <a:gd name="connsiteX2784" fmla="*/ 4889817 w 5890037"/>
              <a:gd name="connsiteY2784" fmla="*/ 1422925 h 4633870"/>
              <a:gd name="connsiteX2785" fmla="*/ 4883996 w 5890037"/>
              <a:gd name="connsiteY2785" fmla="*/ 1421469 h 4633870"/>
              <a:gd name="connsiteX2786" fmla="*/ 4876834 w 5890037"/>
              <a:gd name="connsiteY2786" fmla="*/ 1423050 h 4633870"/>
              <a:gd name="connsiteX2787" fmla="*/ 4873745 w 5890037"/>
              <a:gd name="connsiteY2787" fmla="*/ 1425782 h 4633870"/>
              <a:gd name="connsiteX2788" fmla="*/ 4868176 w 5890037"/>
              <a:gd name="connsiteY2788" fmla="*/ 1424316 h 4633870"/>
              <a:gd name="connsiteX2789" fmla="*/ 4873315 w 5890037"/>
              <a:gd name="connsiteY2789" fmla="*/ 1420365 h 4633870"/>
              <a:gd name="connsiteX2790" fmla="*/ 4870585 w 5890037"/>
              <a:gd name="connsiteY2790" fmla="*/ 1419506 h 4633870"/>
              <a:gd name="connsiteX2791" fmla="*/ 4864310 w 5890037"/>
              <a:gd name="connsiteY2791" fmla="*/ 1419321 h 4633870"/>
              <a:gd name="connsiteX2792" fmla="*/ 4857304 w 5890037"/>
              <a:gd name="connsiteY2792" fmla="*/ 1422113 h 4633870"/>
              <a:gd name="connsiteX2793" fmla="*/ 4832868 w 5890037"/>
              <a:gd name="connsiteY2793" fmla="*/ 1415104 h 4633870"/>
              <a:gd name="connsiteX2794" fmla="*/ 4829203 w 5890037"/>
              <a:gd name="connsiteY2794" fmla="*/ 1421811 h 4633870"/>
              <a:gd name="connsiteX2795" fmla="*/ 4797461 w 5890037"/>
              <a:gd name="connsiteY2795" fmla="*/ 1415935 h 4633870"/>
              <a:gd name="connsiteX2796" fmla="*/ 4796833 w 5890037"/>
              <a:gd name="connsiteY2796" fmla="*/ 1416734 h 4633870"/>
              <a:gd name="connsiteX2797" fmla="*/ 4796717 w 5890037"/>
              <a:gd name="connsiteY2797" fmla="*/ 1416882 h 4633870"/>
              <a:gd name="connsiteX2798" fmla="*/ 4796625 w 5890037"/>
              <a:gd name="connsiteY2798" fmla="*/ 1417001 h 4633870"/>
              <a:gd name="connsiteX2799" fmla="*/ 4796833 w 5890037"/>
              <a:gd name="connsiteY2799" fmla="*/ 1416734 h 4633870"/>
              <a:gd name="connsiteX2800" fmla="*/ 4797182 w 5890037"/>
              <a:gd name="connsiteY2800" fmla="*/ 1416290 h 4633870"/>
              <a:gd name="connsiteX2801" fmla="*/ 4797461 w 5890037"/>
              <a:gd name="connsiteY2801" fmla="*/ 1415935 h 4633870"/>
              <a:gd name="connsiteX2802" fmla="*/ 4823113 w 5890037"/>
              <a:gd name="connsiteY2802" fmla="*/ 1423438 h 4633870"/>
              <a:gd name="connsiteX2803" fmla="*/ 4862652 w 5890037"/>
              <a:gd name="connsiteY2803" fmla="*/ 1436403 h 4633870"/>
              <a:gd name="connsiteX2804" fmla="*/ 4831208 w 5890037"/>
              <a:gd name="connsiteY2804" fmla="*/ 1434232 h 4633870"/>
              <a:gd name="connsiteX2805" fmla="*/ 4843412 w 5890037"/>
              <a:gd name="connsiteY2805" fmla="*/ 1443877 h 4633870"/>
              <a:gd name="connsiteX2806" fmla="*/ 4822194 w 5890037"/>
              <a:gd name="connsiteY2806" fmla="*/ 1439239 h 4633870"/>
              <a:gd name="connsiteX2807" fmla="*/ 4800975 w 5890037"/>
              <a:gd name="connsiteY2807" fmla="*/ 1434602 h 4633870"/>
              <a:gd name="connsiteX2808" fmla="*/ 4826775 w 5890037"/>
              <a:gd name="connsiteY2808" fmla="*/ 1443957 h 4633870"/>
              <a:gd name="connsiteX2809" fmla="*/ 4822788 w 5890037"/>
              <a:gd name="connsiteY2809" fmla="*/ 1444295 h 4633870"/>
              <a:gd name="connsiteX2810" fmla="*/ 4821081 w 5890037"/>
              <a:gd name="connsiteY2810" fmla="*/ 1444320 h 4633870"/>
              <a:gd name="connsiteX2811" fmla="*/ 4800520 w 5890037"/>
              <a:gd name="connsiteY2811" fmla="*/ 1435181 h 4633870"/>
              <a:gd name="connsiteX2812" fmla="*/ 4790639 w 5890037"/>
              <a:gd name="connsiteY2812" fmla="*/ 1430789 h 4633870"/>
              <a:gd name="connsiteX2813" fmla="*/ 4805725 w 5890037"/>
              <a:gd name="connsiteY2813" fmla="*/ 1439875 h 4633870"/>
              <a:gd name="connsiteX2814" fmla="*/ 4815708 w 5890037"/>
              <a:gd name="connsiteY2814" fmla="*/ 1444805 h 4633870"/>
              <a:gd name="connsiteX2815" fmla="*/ 4814414 w 5890037"/>
              <a:gd name="connsiteY2815" fmla="*/ 1445479 h 4633870"/>
              <a:gd name="connsiteX2816" fmla="*/ 4822961 w 5890037"/>
              <a:gd name="connsiteY2816" fmla="*/ 1448811 h 4633870"/>
              <a:gd name="connsiteX2817" fmla="*/ 4825042 w 5890037"/>
              <a:gd name="connsiteY2817" fmla="*/ 1449425 h 4633870"/>
              <a:gd name="connsiteX2818" fmla="*/ 4836664 w 5890037"/>
              <a:gd name="connsiteY2818" fmla="*/ 1455195 h 4633870"/>
              <a:gd name="connsiteX2819" fmla="*/ 4851658 w 5890037"/>
              <a:gd name="connsiteY2819" fmla="*/ 1464356 h 4633870"/>
              <a:gd name="connsiteX2820" fmla="*/ 4812423 w 5890037"/>
              <a:gd name="connsiteY2820" fmla="*/ 1447126 h 4633870"/>
              <a:gd name="connsiteX2821" fmla="*/ 4813281 w 5890037"/>
              <a:gd name="connsiteY2821" fmla="*/ 1450542 h 4633870"/>
              <a:gd name="connsiteX2822" fmla="*/ 4860322 w 5890037"/>
              <a:gd name="connsiteY2822" fmla="*/ 1473876 h 4633870"/>
              <a:gd name="connsiteX2823" fmla="*/ 4858394 w 5890037"/>
              <a:gd name="connsiteY2823" fmla="*/ 1473468 h 4633870"/>
              <a:gd name="connsiteX2824" fmla="*/ 4843587 w 5890037"/>
              <a:gd name="connsiteY2824" fmla="*/ 1471218 h 4633870"/>
              <a:gd name="connsiteX2825" fmla="*/ 4834276 w 5890037"/>
              <a:gd name="connsiteY2825" fmla="*/ 1472520 h 4633870"/>
              <a:gd name="connsiteX2826" fmla="*/ 4837468 w 5890037"/>
              <a:gd name="connsiteY2826" fmla="*/ 1474583 h 4633870"/>
              <a:gd name="connsiteX2827" fmla="*/ 4840392 w 5890037"/>
              <a:gd name="connsiteY2827" fmla="*/ 1483791 h 4633870"/>
              <a:gd name="connsiteX2828" fmla="*/ 4806794 w 5890037"/>
              <a:gd name="connsiteY2828" fmla="*/ 1479938 h 4633870"/>
              <a:gd name="connsiteX2829" fmla="*/ 4834896 w 5890037"/>
              <a:gd name="connsiteY2829" fmla="*/ 1492829 h 4633870"/>
              <a:gd name="connsiteX2830" fmla="*/ 4830201 w 5890037"/>
              <a:gd name="connsiteY2830" fmla="*/ 1493752 h 4633870"/>
              <a:gd name="connsiteX2831" fmla="*/ 4827559 w 5890037"/>
              <a:gd name="connsiteY2831" fmla="*/ 1493564 h 4633870"/>
              <a:gd name="connsiteX2832" fmla="*/ 4795007 w 5890037"/>
              <a:gd name="connsiteY2832" fmla="*/ 1477971 h 4633870"/>
              <a:gd name="connsiteX2833" fmla="*/ 4775328 w 5890037"/>
              <a:gd name="connsiteY2833" fmla="*/ 1468605 h 4633870"/>
              <a:gd name="connsiteX2834" fmla="*/ 4786855 w 5890037"/>
              <a:gd name="connsiteY2834" fmla="*/ 1476373 h 4633870"/>
              <a:gd name="connsiteX2835" fmla="*/ 4820925 w 5890037"/>
              <a:gd name="connsiteY2835" fmla="*/ 1492689 h 4633870"/>
              <a:gd name="connsiteX2836" fmla="*/ 4821815 w 5890037"/>
              <a:gd name="connsiteY2836" fmla="*/ 1493155 h 4633870"/>
              <a:gd name="connsiteX2837" fmla="*/ 4821744 w 5890037"/>
              <a:gd name="connsiteY2837" fmla="*/ 1493150 h 4633870"/>
              <a:gd name="connsiteX2838" fmla="*/ 4820386 w 5890037"/>
              <a:gd name="connsiteY2838" fmla="*/ 1494284 h 4633870"/>
              <a:gd name="connsiteX2839" fmla="*/ 4831855 w 5890037"/>
              <a:gd name="connsiteY2839" fmla="*/ 1498405 h 4633870"/>
              <a:gd name="connsiteX2840" fmla="*/ 4852463 w 5890037"/>
              <a:gd name="connsiteY2840" fmla="*/ 1509179 h 4633870"/>
              <a:gd name="connsiteX2841" fmla="*/ 4855376 w 5890037"/>
              <a:gd name="connsiteY2841" fmla="*/ 1510548 h 4633870"/>
              <a:gd name="connsiteX2842" fmla="*/ 4844541 w 5890037"/>
              <a:gd name="connsiteY2842" fmla="*/ 1509049 h 4633870"/>
              <a:gd name="connsiteX2843" fmla="*/ 4827565 w 5890037"/>
              <a:gd name="connsiteY2843" fmla="*/ 1506243 h 4633870"/>
              <a:gd name="connsiteX2844" fmla="*/ 4808473 w 5890037"/>
              <a:gd name="connsiteY2844" fmla="*/ 1502981 h 4633870"/>
              <a:gd name="connsiteX2845" fmla="*/ 4822687 w 5890037"/>
              <a:gd name="connsiteY2845" fmla="*/ 1510410 h 4633870"/>
              <a:gd name="connsiteX2846" fmla="*/ 4839770 w 5890037"/>
              <a:gd name="connsiteY2846" fmla="*/ 1515889 h 4633870"/>
              <a:gd name="connsiteX2847" fmla="*/ 4816894 w 5890037"/>
              <a:gd name="connsiteY2847" fmla="*/ 1515742 h 4633870"/>
              <a:gd name="connsiteX2848" fmla="*/ 4809714 w 5890037"/>
              <a:gd name="connsiteY2848" fmla="*/ 1516373 h 4633870"/>
              <a:gd name="connsiteX2849" fmla="*/ 4821149 w 5890037"/>
              <a:gd name="connsiteY2849" fmla="*/ 1518492 h 4633870"/>
              <a:gd name="connsiteX2850" fmla="*/ 4819793 w 5890037"/>
              <a:gd name="connsiteY2850" fmla="*/ 1524643 h 4633870"/>
              <a:gd name="connsiteX2851" fmla="*/ 4839944 w 5890037"/>
              <a:gd name="connsiteY2851" fmla="*/ 1530640 h 4633870"/>
              <a:gd name="connsiteX2852" fmla="*/ 4835070 w 5890037"/>
              <a:gd name="connsiteY2852" fmla="*/ 1532760 h 4633870"/>
              <a:gd name="connsiteX2853" fmla="*/ 4827413 w 5890037"/>
              <a:gd name="connsiteY2853" fmla="*/ 1531617 h 4633870"/>
              <a:gd name="connsiteX2854" fmla="*/ 4828036 w 5890037"/>
              <a:gd name="connsiteY2854" fmla="*/ 1537290 h 4633870"/>
              <a:gd name="connsiteX2855" fmla="*/ 4825042 w 5890037"/>
              <a:gd name="connsiteY2855" fmla="*/ 1536060 h 4633870"/>
              <a:gd name="connsiteX2856" fmla="*/ 4817913 w 5890037"/>
              <a:gd name="connsiteY2856" fmla="*/ 1534272 h 4633870"/>
              <a:gd name="connsiteX2857" fmla="*/ 4817653 w 5890037"/>
              <a:gd name="connsiteY2857" fmla="*/ 1534142 h 4633870"/>
              <a:gd name="connsiteX2858" fmla="*/ 4748562 w 5890037"/>
              <a:gd name="connsiteY2858" fmla="*/ 1500426 h 4633870"/>
              <a:gd name="connsiteX2859" fmla="*/ 4667336 w 5890037"/>
              <a:gd name="connsiteY2859" fmla="*/ 1467293 h 4633870"/>
              <a:gd name="connsiteX2860" fmla="*/ 4583656 w 5890037"/>
              <a:gd name="connsiteY2860" fmla="*/ 1445983 h 4633870"/>
              <a:gd name="connsiteX2861" fmla="*/ 4712759 w 5890037"/>
              <a:gd name="connsiteY2861" fmla="*/ 1489775 h 4633870"/>
              <a:gd name="connsiteX2862" fmla="*/ 4821943 w 5890037"/>
              <a:gd name="connsiteY2862" fmla="*/ 1542452 h 4633870"/>
              <a:gd name="connsiteX2863" fmla="*/ 4822989 w 5890037"/>
              <a:gd name="connsiteY2863" fmla="*/ 1543057 h 4633870"/>
              <a:gd name="connsiteX2864" fmla="*/ 4816852 w 5890037"/>
              <a:gd name="connsiteY2864" fmla="*/ 1542295 h 4633870"/>
              <a:gd name="connsiteX2865" fmla="*/ 4815955 w 5890037"/>
              <a:gd name="connsiteY2865" fmla="*/ 1542433 h 4633870"/>
              <a:gd name="connsiteX2866" fmla="*/ 4814349 w 5890037"/>
              <a:gd name="connsiteY2866" fmla="*/ 1541543 h 4633870"/>
              <a:gd name="connsiteX2867" fmla="*/ 4707962 w 5890037"/>
              <a:gd name="connsiteY2867" fmla="*/ 1492304 h 4633870"/>
              <a:gd name="connsiteX2868" fmla="*/ 4612571 w 5890037"/>
              <a:gd name="connsiteY2868" fmla="*/ 1460635 h 4633870"/>
              <a:gd name="connsiteX2869" fmla="*/ 4597702 w 5890037"/>
              <a:gd name="connsiteY2869" fmla="*/ 1457187 h 4633870"/>
              <a:gd name="connsiteX2870" fmla="*/ 4611879 w 5890037"/>
              <a:gd name="connsiteY2870" fmla="*/ 1464168 h 4633870"/>
              <a:gd name="connsiteX2871" fmla="*/ 4629545 w 5890037"/>
              <a:gd name="connsiteY2871" fmla="*/ 1471058 h 4633870"/>
              <a:gd name="connsiteX2872" fmla="*/ 4660571 w 5890037"/>
              <a:gd name="connsiteY2872" fmla="*/ 1479879 h 4633870"/>
              <a:gd name="connsiteX2873" fmla="*/ 4706169 w 5890037"/>
              <a:gd name="connsiteY2873" fmla="*/ 1496506 h 4633870"/>
              <a:gd name="connsiteX2874" fmla="*/ 4726630 w 5890037"/>
              <a:gd name="connsiteY2874" fmla="*/ 1506834 h 4633870"/>
              <a:gd name="connsiteX2875" fmla="*/ 4732079 w 5890037"/>
              <a:gd name="connsiteY2875" fmla="*/ 1509487 h 4633870"/>
              <a:gd name="connsiteX2876" fmla="*/ 4814826 w 5890037"/>
              <a:gd name="connsiteY2876" fmla="*/ 1552581 h 4633870"/>
              <a:gd name="connsiteX2877" fmla="*/ 4725827 w 5890037"/>
              <a:gd name="connsiteY2877" fmla="*/ 1510229 h 4633870"/>
              <a:gd name="connsiteX2878" fmla="*/ 4694933 w 5890037"/>
              <a:gd name="connsiteY2878" fmla="*/ 1497187 h 4633870"/>
              <a:gd name="connsiteX2879" fmla="*/ 4698401 w 5890037"/>
              <a:gd name="connsiteY2879" fmla="*/ 1501451 h 4633870"/>
              <a:gd name="connsiteX2880" fmla="*/ 4706458 w 5890037"/>
              <a:gd name="connsiteY2880" fmla="*/ 1504954 h 4633870"/>
              <a:gd name="connsiteX2881" fmla="*/ 4810381 w 5890037"/>
              <a:gd name="connsiteY2881" fmla="*/ 1557567 h 4633870"/>
              <a:gd name="connsiteX2882" fmla="*/ 4686009 w 5890037"/>
              <a:gd name="connsiteY2882" fmla="*/ 1503071 h 4633870"/>
              <a:gd name="connsiteX2883" fmla="*/ 4565989 w 5890037"/>
              <a:gd name="connsiteY2883" fmla="*/ 1466063 h 4633870"/>
              <a:gd name="connsiteX2884" fmla="*/ 4561510 w 5890037"/>
              <a:gd name="connsiteY2884" fmla="*/ 1466962 h 4633870"/>
              <a:gd name="connsiteX2885" fmla="*/ 4592424 w 5890037"/>
              <a:gd name="connsiteY2885" fmla="*/ 1475647 h 4633870"/>
              <a:gd name="connsiteX2886" fmla="*/ 4798868 w 5890037"/>
              <a:gd name="connsiteY2886" fmla="*/ 1558244 h 4633870"/>
              <a:gd name="connsiteX2887" fmla="*/ 4832497 w 5890037"/>
              <a:gd name="connsiteY2887" fmla="*/ 1580719 h 4633870"/>
              <a:gd name="connsiteX2888" fmla="*/ 4841785 w 5890037"/>
              <a:gd name="connsiteY2888" fmla="*/ 1585735 h 4633870"/>
              <a:gd name="connsiteX2889" fmla="*/ 4850222 w 5890037"/>
              <a:gd name="connsiteY2889" fmla="*/ 1590673 h 4633870"/>
              <a:gd name="connsiteX2890" fmla="*/ 4846036 w 5890037"/>
              <a:gd name="connsiteY2890" fmla="*/ 1590962 h 4633870"/>
              <a:gd name="connsiteX2891" fmla="*/ 4810407 w 5890037"/>
              <a:gd name="connsiteY2891" fmla="*/ 1574457 h 4633870"/>
              <a:gd name="connsiteX2892" fmla="*/ 4685848 w 5890037"/>
              <a:gd name="connsiteY2892" fmla="*/ 1517371 h 4633870"/>
              <a:gd name="connsiteX2893" fmla="*/ 4612547 w 5890037"/>
              <a:gd name="connsiteY2893" fmla="*/ 1491963 h 4633870"/>
              <a:gd name="connsiteX2894" fmla="*/ 4558088 w 5890037"/>
              <a:gd name="connsiteY2894" fmla="*/ 1475229 h 4633870"/>
              <a:gd name="connsiteX2895" fmla="*/ 4538907 w 5890037"/>
              <a:gd name="connsiteY2895" fmla="*/ 1472544 h 4633870"/>
              <a:gd name="connsiteX2896" fmla="*/ 4545863 w 5890037"/>
              <a:gd name="connsiteY2896" fmla="*/ 1476715 h 4633870"/>
              <a:gd name="connsiteX2897" fmla="*/ 4679596 w 5890037"/>
              <a:gd name="connsiteY2897" fmla="*/ 1518113 h 4633870"/>
              <a:gd name="connsiteX2898" fmla="*/ 4800161 w 5890037"/>
              <a:gd name="connsiteY2898" fmla="*/ 1574333 h 4633870"/>
              <a:gd name="connsiteX2899" fmla="*/ 4818014 w 5890037"/>
              <a:gd name="connsiteY2899" fmla="*/ 1583812 h 4633870"/>
              <a:gd name="connsiteX2900" fmla="*/ 4818830 w 5890037"/>
              <a:gd name="connsiteY2900" fmla="*/ 1588862 h 4633870"/>
              <a:gd name="connsiteX2901" fmla="*/ 4823287 w 5890037"/>
              <a:gd name="connsiteY2901" fmla="*/ 1592321 h 4633870"/>
              <a:gd name="connsiteX2902" fmla="*/ 4799855 w 5890037"/>
              <a:gd name="connsiteY2902" fmla="*/ 1584409 h 4633870"/>
              <a:gd name="connsiteX2903" fmla="*/ 4800173 w 5890037"/>
              <a:gd name="connsiteY2903" fmla="*/ 1582785 h 4633870"/>
              <a:gd name="connsiteX2904" fmla="*/ 4800244 w 5890037"/>
              <a:gd name="connsiteY2904" fmla="*/ 1582813 h 4633870"/>
              <a:gd name="connsiteX2905" fmla="*/ 4807075 w 5890037"/>
              <a:gd name="connsiteY2905" fmla="*/ 1586250 h 4633870"/>
              <a:gd name="connsiteX2906" fmla="*/ 4817840 w 5890037"/>
              <a:gd name="connsiteY2906" fmla="*/ 1589667 h 4633870"/>
              <a:gd name="connsiteX2907" fmla="*/ 4800244 w 5890037"/>
              <a:gd name="connsiteY2907" fmla="*/ 1582813 h 4633870"/>
              <a:gd name="connsiteX2908" fmla="*/ 4800174 w 5890037"/>
              <a:gd name="connsiteY2908" fmla="*/ 1582778 h 4633870"/>
              <a:gd name="connsiteX2909" fmla="*/ 4800173 w 5890037"/>
              <a:gd name="connsiteY2909" fmla="*/ 1582785 h 4633870"/>
              <a:gd name="connsiteX2910" fmla="*/ 4791287 w 5890037"/>
              <a:gd name="connsiteY2910" fmla="*/ 1579325 h 4633870"/>
              <a:gd name="connsiteX2911" fmla="*/ 4799855 w 5890037"/>
              <a:gd name="connsiteY2911" fmla="*/ 1584409 h 4633870"/>
              <a:gd name="connsiteX2912" fmla="*/ 4800042 w 5890037"/>
              <a:gd name="connsiteY2912" fmla="*/ 1585839 h 4633870"/>
              <a:gd name="connsiteX2913" fmla="*/ 4792841 w 5890037"/>
              <a:gd name="connsiteY2913" fmla="*/ 1583806 h 4633870"/>
              <a:gd name="connsiteX2914" fmla="*/ 4768289 w 5890037"/>
              <a:gd name="connsiteY2914" fmla="*/ 1570540 h 4633870"/>
              <a:gd name="connsiteX2915" fmla="*/ 4598189 w 5890037"/>
              <a:gd name="connsiteY2915" fmla="*/ 1503640 h 4633870"/>
              <a:gd name="connsiteX2916" fmla="*/ 4528708 w 5890037"/>
              <a:gd name="connsiteY2916" fmla="*/ 1484952 h 4633870"/>
              <a:gd name="connsiteX2917" fmla="*/ 4391649 w 5890037"/>
              <a:gd name="connsiteY2917" fmla="*/ 1443515 h 4633870"/>
              <a:gd name="connsiteX2918" fmla="*/ 4286664 w 5890037"/>
              <a:gd name="connsiteY2918" fmla="*/ 1416904 h 4633870"/>
              <a:gd name="connsiteX2919" fmla="*/ 4260717 w 5890037"/>
              <a:gd name="connsiteY2919" fmla="*/ 1409992 h 4633870"/>
              <a:gd name="connsiteX2920" fmla="*/ 4282211 w 5890037"/>
              <a:gd name="connsiteY2920" fmla="*/ 1419085 h 4633870"/>
              <a:gd name="connsiteX2921" fmla="*/ 4283527 w 5890037"/>
              <a:gd name="connsiteY2921" fmla="*/ 1419454 h 4633870"/>
              <a:gd name="connsiteX2922" fmla="*/ 4320436 w 5890037"/>
              <a:gd name="connsiteY2922" fmla="*/ 1429279 h 4633870"/>
              <a:gd name="connsiteX2923" fmla="*/ 4320508 w 5890037"/>
              <a:gd name="connsiteY2923" fmla="*/ 1429277 h 4633870"/>
              <a:gd name="connsiteX2924" fmla="*/ 4320027 w 5890037"/>
              <a:gd name="connsiteY2924" fmla="*/ 1427887 h 4633870"/>
              <a:gd name="connsiteX2925" fmla="*/ 4320688 w 5890037"/>
              <a:gd name="connsiteY2925" fmla="*/ 1428074 h 4633870"/>
              <a:gd name="connsiteX2926" fmla="*/ 4329396 w 5890037"/>
              <a:gd name="connsiteY2926" fmla="*/ 1430535 h 4633870"/>
              <a:gd name="connsiteX2927" fmla="*/ 4336842 w 5890037"/>
              <a:gd name="connsiteY2927" fmla="*/ 1433646 h 4633870"/>
              <a:gd name="connsiteX2928" fmla="*/ 4383252 w 5890037"/>
              <a:gd name="connsiteY2928" fmla="*/ 1446000 h 4633870"/>
              <a:gd name="connsiteX2929" fmla="*/ 4448947 w 5890037"/>
              <a:gd name="connsiteY2929" fmla="*/ 1462054 h 4633870"/>
              <a:gd name="connsiteX2930" fmla="*/ 4481822 w 5890037"/>
              <a:gd name="connsiteY2930" fmla="*/ 1473485 h 4633870"/>
              <a:gd name="connsiteX2931" fmla="*/ 4506244 w 5890037"/>
              <a:gd name="connsiteY2931" fmla="*/ 1480593 h 4633870"/>
              <a:gd name="connsiteX2932" fmla="*/ 4501931 w 5890037"/>
              <a:gd name="connsiteY2932" fmla="*/ 1481358 h 4633870"/>
              <a:gd name="connsiteX2933" fmla="*/ 4405023 w 5890037"/>
              <a:gd name="connsiteY2933" fmla="*/ 1453892 h 4633870"/>
              <a:gd name="connsiteX2934" fmla="*/ 4358003 w 5890037"/>
              <a:gd name="connsiteY2934" fmla="*/ 1442489 h 4633870"/>
              <a:gd name="connsiteX2935" fmla="*/ 4388048 w 5890037"/>
              <a:gd name="connsiteY2935" fmla="*/ 1455043 h 4633870"/>
              <a:gd name="connsiteX2936" fmla="*/ 4375035 w 5890037"/>
              <a:gd name="connsiteY2936" fmla="*/ 1452534 h 4633870"/>
              <a:gd name="connsiteX2937" fmla="*/ 4324256 w 5890037"/>
              <a:gd name="connsiteY2937" fmla="*/ 1434486 h 4633870"/>
              <a:gd name="connsiteX2938" fmla="*/ 4305683 w 5890037"/>
              <a:gd name="connsiteY2938" fmla="*/ 1434051 h 4633870"/>
              <a:gd name="connsiteX2939" fmla="*/ 4328688 w 5890037"/>
              <a:gd name="connsiteY2939" fmla="*/ 1442735 h 4633870"/>
              <a:gd name="connsiteX2940" fmla="*/ 4294319 w 5890037"/>
              <a:gd name="connsiteY2940" fmla="*/ 1431014 h 4633870"/>
              <a:gd name="connsiteX2941" fmla="*/ 4258727 w 5890037"/>
              <a:gd name="connsiteY2941" fmla="*/ 1419516 h 4633870"/>
              <a:gd name="connsiteX2942" fmla="*/ 4242471 w 5890037"/>
              <a:gd name="connsiteY2942" fmla="*/ 1420805 h 4633870"/>
              <a:gd name="connsiteX2943" fmla="*/ 4369460 w 5890037"/>
              <a:gd name="connsiteY2943" fmla="*/ 1475052 h 4633870"/>
              <a:gd name="connsiteX2944" fmla="*/ 4328052 w 5890037"/>
              <a:gd name="connsiteY2944" fmla="*/ 1461711 h 4633870"/>
              <a:gd name="connsiteX2945" fmla="*/ 4309749 w 5890037"/>
              <a:gd name="connsiteY2945" fmla="*/ 1461255 h 4633870"/>
              <a:gd name="connsiteX2946" fmla="*/ 4300688 w 5890037"/>
              <a:gd name="connsiteY2946" fmla="*/ 1463883 h 4633870"/>
              <a:gd name="connsiteX2947" fmla="*/ 4338725 w 5890037"/>
              <a:gd name="connsiteY2947" fmla="*/ 1479398 h 4633870"/>
              <a:gd name="connsiteX2948" fmla="*/ 4244490 w 5890037"/>
              <a:gd name="connsiteY2948" fmla="*/ 1446263 h 4633870"/>
              <a:gd name="connsiteX2949" fmla="*/ 4226067 w 5890037"/>
              <a:gd name="connsiteY2949" fmla="*/ 1447725 h 4633870"/>
              <a:gd name="connsiteX2950" fmla="*/ 4290431 w 5890037"/>
              <a:gd name="connsiteY2950" fmla="*/ 1472055 h 4633870"/>
              <a:gd name="connsiteX2951" fmla="*/ 4288534 w 5890037"/>
              <a:gd name="connsiteY2951" fmla="*/ 1472205 h 4633870"/>
              <a:gd name="connsiteX2952" fmla="*/ 4194171 w 5890037"/>
              <a:gd name="connsiteY2952" fmla="*/ 1437446 h 4633870"/>
              <a:gd name="connsiteX2953" fmla="*/ 4175889 w 5890037"/>
              <a:gd name="connsiteY2953" fmla="*/ 1437261 h 4633870"/>
              <a:gd name="connsiteX2954" fmla="*/ 4192705 w 5890037"/>
              <a:gd name="connsiteY2954" fmla="*/ 1443013 h 4633870"/>
              <a:gd name="connsiteX2955" fmla="*/ 4160958 w 5890037"/>
              <a:gd name="connsiteY2955" fmla="*/ 1434630 h 4633870"/>
              <a:gd name="connsiteX2956" fmla="*/ 4164352 w 5890037"/>
              <a:gd name="connsiteY2956" fmla="*/ 1432726 h 4633870"/>
              <a:gd name="connsiteX2957" fmla="*/ 4105325 w 5890037"/>
              <a:gd name="connsiteY2957" fmla="*/ 1412947 h 4633870"/>
              <a:gd name="connsiteX2958" fmla="*/ 4065862 w 5890037"/>
              <a:gd name="connsiteY2958" fmla="*/ 1401275 h 4633870"/>
              <a:gd name="connsiteX2959" fmla="*/ 4064719 w 5890037"/>
              <a:gd name="connsiteY2959" fmla="*/ 1401433 h 4633870"/>
              <a:gd name="connsiteX2960" fmla="*/ 4064628 w 5890037"/>
              <a:gd name="connsiteY2960" fmla="*/ 1401076 h 4633870"/>
              <a:gd name="connsiteX2961" fmla="*/ 4065810 w 5890037"/>
              <a:gd name="connsiteY2961" fmla="*/ 1401259 h 4633870"/>
              <a:gd name="connsiteX2962" fmla="*/ 4064582 w 5890037"/>
              <a:gd name="connsiteY2962" fmla="*/ 1400896 h 4633870"/>
              <a:gd name="connsiteX2963" fmla="*/ 4064628 w 5890037"/>
              <a:gd name="connsiteY2963" fmla="*/ 1401076 h 4633870"/>
              <a:gd name="connsiteX2964" fmla="*/ 4057473 w 5890037"/>
              <a:gd name="connsiteY2964" fmla="*/ 1399968 h 4633870"/>
              <a:gd name="connsiteX2965" fmla="*/ 4033326 w 5890037"/>
              <a:gd name="connsiteY2965" fmla="*/ 1390491 h 4633870"/>
              <a:gd name="connsiteX2966" fmla="*/ 4032142 w 5890037"/>
              <a:gd name="connsiteY2966" fmla="*/ 1390046 h 4633870"/>
              <a:gd name="connsiteX2967" fmla="*/ 3974652 w 5890037"/>
              <a:gd name="connsiteY2967" fmla="*/ 1373081 h 4633870"/>
              <a:gd name="connsiteX2968" fmla="*/ 3973273 w 5890037"/>
              <a:gd name="connsiteY2968" fmla="*/ 1373070 h 4633870"/>
              <a:gd name="connsiteX2969" fmla="*/ 3969171 w 5890037"/>
              <a:gd name="connsiteY2969" fmla="*/ 1374622 h 4633870"/>
              <a:gd name="connsiteX2970" fmla="*/ 3995518 w 5890037"/>
              <a:gd name="connsiteY2970" fmla="*/ 1383705 h 4633870"/>
              <a:gd name="connsiteX2971" fmla="*/ 3991726 w 5890037"/>
              <a:gd name="connsiteY2971" fmla="*/ 1384007 h 4633870"/>
              <a:gd name="connsiteX2972" fmla="*/ 3978992 w 5890037"/>
              <a:gd name="connsiteY2972" fmla="*/ 1385017 h 4633870"/>
              <a:gd name="connsiteX2973" fmla="*/ 3981167 w 5890037"/>
              <a:gd name="connsiteY2973" fmla="*/ 1388388 h 4633870"/>
              <a:gd name="connsiteX2974" fmla="*/ 3986737 w 5890037"/>
              <a:gd name="connsiteY2974" fmla="*/ 1389853 h 4633870"/>
              <a:gd name="connsiteX2975" fmla="*/ 3996098 w 5890037"/>
              <a:gd name="connsiteY2975" fmla="*/ 1391018 h 4633870"/>
              <a:gd name="connsiteX2976" fmla="*/ 4075252 w 5890037"/>
              <a:gd name="connsiteY2976" fmla="*/ 1419625 h 4633870"/>
              <a:gd name="connsiteX2977" fmla="*/ 4093803 w 5890037"/>
              <a:gd name="connsiteY2977" fmla="*/ 1419789 h 4633870"/>
              <a:gd name="connsiteX2978" fmla="*/ 4097476 w 5890037"/>
              <a:gd name="connsiteY2978" fmla="*/ 1421404 h 4633870"/>
              <a:gd name="connsiteX2979" fmla="*/ 4102895 w 5890037"/>
              <a:gd name="connsiteY2979" fmla="*/ 1420975 h 4633870"/>
              <a:gd name="connsiteX2980" fmla="*/ 4110489 w 5890037"/>
              <a:gd name="connsiteY2980" fmla="*/ 1423916 h 4633870"/>
              <a:gd name="connsiteX2981" fmla="*/ 4099802 w 5890037"/>
              <a:gd name="connsiteY2981" fmla="*/ 1426672 h 4633870"/>
              <a:gd name="connsiteX2982" fmla="*/ 4126151 w 5890037"/>
              <a:gd name="connsiteY2982" fmla="*/ 1435756 h 4633870"/>
              <a:gd name="connsiteX2983" fmla="*/ 4077428 w 5890037"/>
              <a:gd name="connsiteY2983" fmla="*/ 1422996 h 4633870"/>
              <a:gd name="connsiteX2984" fmla="*/ 4061172 w 5890037"/>
              <a:gd name="connsiteY2984" fmla="*/ 1424285 h 4633870"/>
              <a:gd name="connsiteX2985" fmla="*/ 4070542 w 5890037"/>
              <a:gd name="connsiteY2985" fmla="*/ 1428993 h 4633870"/>
              <a:gd name="connsiteX2986" fmla="*/ 4047887 w 5890037"/>
              <a:gd name="connsiteY2986" fmla="*/ 1421796 h 4633870"/>
              <a:gd name="connsiteX2987" fmla="*/ 4056949 w 5890037"/>
              <a:gd name="connsiteY2987" fmla="*/ 1419169 h 4633870"/>
              <a:gd name="connsiteX2988" fmla="*/ 3829042 w 5890037"/>
              <a:gd name="connsiteY2988" fmla="*/ 1343766 h 4633870"/>
              <a:gd name="connsiteX2989" fmla="*/ 3810889 w 5890037"/>
              <a:gd name="connsiteY2989" fmla="*/ 1345206 h 4633870"/>
              <a:gd name="connsiteX2990" fmla="*/ 3835319 w 5890037"/>
              <a:gd name="connsiteY2990" fmla="*/ 1354170 h 4633870"/>
              <a:gd name="connsiteX2991" fmla="*/ 3786738 w 5890037"/>
              <a:gd name="connsiteY2991" fmla="*/ 1339763 h 4633870"/>
              <a:gd name="connsiteX2992" fmla="*/ 3768164 w 5890037"/>
              <a:gd name="connsiteY2992" fmla="*/ 1339328 h 4633870"/>
              <a:gd name="connsiteX2993" fmla="*/ 3760699 w 5890037"/>
              <a:gd name="connsiteY2993" fmla="*/ 1338013 h 4633870"/>
              <a:gd name="connsiteX2994" fmla="*/ 3742298 w 5890037"/>
              <a:gd name="connsiteY2994" fmla="*/ 1331955 h 4633870"/>
              <a:gd name="connsiteX2995" fmla="*/ 3718218 w 5890037"/>
              <a:gd name="connsiteY2995" fmla="*/ 1328198 h 4633870"/>
              <a:gd name="connsiteX2996" fmla="*/ 3715147 w 5890037"/>
              <a:gd name="connsiteY2996" fmla="*/ 1372203 h 4633870"/>
              <a:gd name="connsiteX2997" fmla="*/ 3684294 w 5890037"/>
              <a:gd name="connsiteY2997" fmla="*/ 1710809 h 4633870"/>
              <a:gd name="connsiteX2998" fmla="*/ 3647491 w 5890037"/>
              <a:gd name="connsiteY2998" fmla="*/ 2168422 h 4633870"/>
              <a:gd name="connsiteX2999" fmla="*/ 3627579 w 5890037"/>
              <a:gd name="connsiteY2999" fmla="*/ 2577745 h 4633870"/>
              <a:gd name="connsiteX3000" fmla="*/ 3620415 w 5890037"/>
              <a:gd name="connsiteY3000" fmla="*/ 2592921 h 4633870"/>
              <a:gd name="connsiteX3001" fmla="*/ 3624846 w 5890037"/>
              <a:gd name="connsiteY3001" fmla="*/ 2489481 h 4633870"/>
              <a:gd name="connsiteX3002" fmla="*/ 3624920 w 5890037"/>
              <a:gd name="connsiteY3002" fmla="*/ 2347386 h 4633870"/>
              <a:gd name="connsiteX3003" fmla="*/ 3646524 w 5890037"/>
              <a:gd name="connsiteY3003" fmla="*/ 2073831 h 4633870"/>
              <a:gd name="connsiteX3004" fmla="*/ 3672440 w 5890037"/>
              <a:gd name="connsiteY3004" fmla="*/ 1655238 h 4633870"/>
              <a:gd name="connsiteX3005" fmla="*/ 3678536 w 5890037"/>
              <a:gd name="connsiteY3005" fmla="*/ 1535334 h 4633870"/>
              <a:gd name="connsiteX3006" fmla="*/ 3667736 w 5890037"/>
              <a:gd name="connsiteY3006" fmla="*/ 1553032 h 4633870"/>
              <a:gd name="connsiteX3007" fmla="*/ 3660932 w 5890037"/>
              <a:gd name="connsiteY3007" fmla="*/ 1663220 h 4633870"/>
              <a:gd name="connsiteX3008" fmla="*/ 3629424 w 5890037"/>
              <a:gd name="connsiteY3008" fmla="*/ 2101850 h 4633870"/>
              <a:gd name="connsiteX3009" fmla="*/ 3609458 w 5890037"/>
              <a:gd name="connsiteY3009" fmla="*/ 2684726 h 4633870"/>
              <a:gd name="connsiteX3010" fmla="*/ 3592007 w 5890037"/>
              <a:gd name="connsiteY3010" fmla="*/ 2976667 h 4633870"/>
              <a:gd name="connsiteX3011" fmla="*/ 3616115 w 5890037"/>
              <a:gd name="connsiteY3011" fmla="*/ 3723755 h 4633870"/>
              <a:gd name="connsiteX3012" fmla="*/ 3627729 w 5890037"/>
              <a:gd name="connsiteY3012" fmla="*/ 3800545 h 4633870"/>
              <a:gd name="connsiteX3013" fmla="*/ 3629113 w 5890037"/>
              <a:gd name="connsiteY3013" fmla="*/ 3867256 h 4633870"/>
              <a:gd name="connsiteX3014" fmla="*/ 3625181 w 5890037"/>
              <a:gd name="connsiteY3014" fmla="*/ 3864614 h 4633870"/>
              <a:gd name="connsiteX3015" fmla="*/ 3621994 w 5890037"/>
              <a:gd name="connsiteY3015" fmla="*/ 3940825 h 4633870"/>
              <a:gd name="connsiteX3016" fmla="*/ 3619679 w 5890037"/>
              <a:gd name="connsiteY3016" fmla="*/ 3863329 h 4633870"/>
              <a:gd name="connsiteX3017" fmla="*/ 3625181 w 5890037"/>
              <a:gd name="connsiteY3017" fmla="*/ 3864614 h 4633870"/>
              <a:gd name="connsiteX3018" fmla="*/ 3624383 w 5890037"/>
              <a:gd name="connsiteY3018" fmla="*/ 3965537 h 4633870"/>
              <a:gd name="connsiteX3019" fmla="*/ 3618359 w 5890037"/>
              <a:gd name="connsiteY3019" fmla="*/ 3943346 h 4633870"/>
              <a:gd name="connsiteX3020" fmla="*/ 3603304 w 5890037"/>
              <a:gd name="connsiteY3020" fmla="*/ 3932523 h 4633870"/>
              <a:gd name="connsiteX3021" fmla="*/ 3593009 w 5890037"/>
              <a:gd name="connsiteY3021" fmla="*/ 3850355 h 4633870"/>
              <a:gd name="connsiteX3022" fmla="*/ 3548111 w 5890037"/>
              <a:gd name="connsiteY3022" fmla="*/ 3307361 h 4633870"/>
              <a:gd name="connsiteX3023" fmla="*/ 3564547 w 5890037"/>
              <a:gd name="connsiteY3023" fmla="*/ 2737140 h 4633870"/>
              <a:gd name="connsiteX3024" fmla="*/ 3559028 w 5890037"/>
              <a:gd name="connsiteY3024" fmla="*/ 2704393 h 4633870"/>
              <a:gd name="connsiteX3025" fmla="*/ 3546391 w 5890037"/>
              <a:gd name="connsiteY3025" fmla="*/ 2781202 h 4633870"/>
              <a:gd name="connsiteX3026" fmla="*/ 3539310 w 5890037"/>
              <a:gd name="connsiteY3026" fmla="*/ 3013216 h 4633870"/>
              <a:gd name="connsiteX3027" fmla="*/ 3538888 w 5890037"/>
              <a:gd name="connsiteY3027" fmla="*/ 3329919 h 4633870"/>
              <a:gd name="connsiteX3028" fmla="*/ 3582124 w 5890037"/>
              <a:gd name="connsiteY3028" fmla="*/ 3889376 h 4633870"/>
              <a:gd name="connsiteX3029" fmla="*/ 3595047 w 5890037"/>
              <a:gd name="connsiteY3029" fmla="*/ 4049675 h 4633870"/>
              <a:gd name="connsiteX3030" fmla="*/ 3583210 w 5890037"/>
              <a:gd name="connsiteY3030" fmla="*/ 4025561 h 4633870"/>
              <a:gd name="connsiteX3031" fmla="*/ 3577587 w 5890037"/>
              <a:gd name="connsiteY3031" fmla="*/ 3982681 h 4633870"/>
              <a:gd name="connsiteX3032" fmla="*/ 3543600 w 5890037"/>
              <a:gd name="connsiteY3032" fmla="*/ 3820830 h 4633870"/>
              <a:gd name="connsiteX3033" fmla="*/ 3503931 w 5890037"/>
              <a:gd name="connsiteY3033" fmla="*/ 3137614 h 4633870"/>
              <a:gd name="connsiteX3034" fmla="*/ 3506486 w 5890037"/>
              <a:gd name="connsiteY3034" fmla="*/ 3041135 h 4633870"/>
              <a:gd name="connsiteX3035" fmla="*/ 3506132 w 5890037"/>
              <a:gd name="connsiteY3035" fmla="*/ 3037559 h 4633870"/>
              <a:gd name="connsiteX3036" fmla="*/ 3504593 w 5890037"/>
              <a:gd name="connsiteY3036" fmla="*/ 2952054 h 4633870"/>
              <a:gd name="connsiteX3037" fmla="*/ 3503596 w 5890037"/>
              <a:gd name="connsiteY3037" fmla="*/ 2938612 h 4633870"/>
              <a:gd name="connsiteX3038" fmla="*/ 3509166 w 5890037"/>
              <a:gd name="connsiteY3038" fmla="*/ 2939926 h 4633870"/>
              <a:gd name="connsiteX3039" fmla="*/ 3509907 w 5890037"/>
              <a:gd name="connsiteY3039" fmla="*/ 2911975 h 4633870"/>
              <a:gd name="connsiteX3040" fmla="*/ 3516504 w 5890037"/>
              <a:gd name="connsiteY3040" fmla="*/ 2781518 h 4633870"/>
              <a:gd name="connsiteX3041" fmla="*/ 3508732 w 5890037"/>
              <a:gd name="connsiteY3041" fmla="*/ 2797113 h 4633870"/>
              <a:gd name="connsiteX3042" fmla="*/ 3493526 w 5890037"/>
              <a:gd name="connsiteY3042" fmla="*/ 3308643 h 4633870"/>
              <a:gd name="connsiteX3043" fmla="*/ 3528784 w 5890037"/>
              <a:gd name="connsiteY3043" fmla="*/ 3863426 h 4633870"/>
              <a:gd name="connsiteX3044" fmla="*/ 3476963 w 5890037"/>
              <a:gd name="connsiteY3044" fmla="*/ 3389027 h 4633870"/>
              <a:gd name="connsiteX3045" fmla="*/ 3474766 w 5890037"/>
              <a:gd name="connsiteY3045" fmla="*/ 3353126 h 4633870"/>
              <a:gd name="connsiteX3046" fmla="*/ 3474522 w 5890037"/>
              <a:gd name="connsiteY3046" fmla="*/ 3341911 h 4633870"/>
              <a:gd name="connsiteX3047" fmla="*/ 3469917 w 5890037"/>
              <a:gd name="connsiteY3047" fmla="*/ 3334072 h 4633870"/>
              <a:gd name="connsiteX3048" fmla="*/ 3465148 w 5890037"/>
              <a:gd name="connsiteY3048" fmla="*/ 3386603 h 4633870"/>
              <a:gd name="connsiteX3049" fmla="*/ 3465905 w 5890037"/>
              <a:gd name="connsiteY3049" fmla="*/ 3396272 h 4633870"/>
              <a:gd name="connsiteX3050" fmla="*/ 3472306 w 5890037"/>
              <a:gd name="connsiteY3050" fmla="*/ 3470508 h 4633870"/>
              <a:gd name="connsiteX3051" fmla="*/ 3508139 w 5890037"/>
              <a:gd name="connsiteY3051" fmla="*/ 3872641 h 4633870"/>
              <a:gd name="connsiteX3052" fmla="*/ 3463081 w 5890037"/>
              <a:gd name="connsiteY3052" fmla="*/ 3493069 h 4633870"/>
              <a:gd name="connsiteX3053" fmla="*/ 3460693 w 5890037"/>
              <a:gd name="connsiteY3053" fmla="*/ 3468357 h 4633870"/>
              <a:gd name="connsiteX3054" fmla="*/ 3458582 w 5890037"/>
              <a:gd name="connsiteY3054" fmla="*/ 3469646 h 4633870"/>
              <a:gd name="connsiteX3055" fmla="*/ 3452151 w 5890037"/>
              <a:gd name="connsiteY3055" fmla="*/ 3552330 h 4633870"/>
              <a:gd name="connsiteX3056" fmla="*/ 3450607 w 5890037"/>
              <a:gd name="connsiteY3056" fmla="*/ 3565548 h 4633870"/>
              <a:gd name="connsiteX3057" fmla="*/ 3456160 w 5890037"/>
              <a:gd name="connsiteY3057" fmla="*/ 3625346 h 4633870"/>
              <a:gd name="connsiteX3058" fmla="*/ 3473786 w 5890037"/>
              <a:gd name="connsiteY3058" fmla="*/ 3853939 h 4633870"/>
              <a:gd name="connsiteX3059" fmla="*/ 3486365 w 5890037"/>
              <a:gd name="connsiteY3059" fmla="*/ 3950685 h 4633870"/>
              <a:gd name="connsiteX3060" fmla="*/ 3468299 w 5890037"/>
              <a:gd name="connsiteY3060" fmla="*/ 3884114 h 4633870"/>
              <a:gd name="connsiteX3061" fmla="*/ 3441655 w 5890037"/>
              <a:gd name="connsiteY3061" fmla="*/ 3642201 h 4633870"/>
              <a:gd name="connsiteX3062" fmla="*/ 3433023 w 5890037"/>
              <a:gd name="connsiteY3062" fmla="*/ 3716120 h 4633870"/>
              <a:gd name="connsiteX3063" fmla="*/ 3446767 w 5890037"/>
              <a:gd name="connsiteY3063" fmla="*/ 3855136 h 4633870"/>
              <a:gd name="connsiteX3064" fmla="*/ 3478867 w 5890037"/>
              <a:gd name="connsiteY3064" fmla="*/ 4171928 h 4633870"/>
              <a:gd name="connsiteX3065" fmla="*/ 3483573 w 5890037"/>
              <a:gd name="connsiteY3065" fmla="*/ 4274137 h 4633870"/>
              <a:gd name="connsiteX3066" fmla="*/ 3466630 w 5890037"/>
              <a:gd name="connsiteY3066" fmla="*/ 4228048 h 4633870"/>
              <a:gd name="connsiteX3067" fmla="*/ 3443756 w 5890037"/>
              <a:gd name="connsiteY3067" fmla="*/ 4049133 h 4633870"/>
              <a:gd name="connsiteX3068" fmla="*/ 3443877 w 5890037"/>
              <a:gd name="connsiteY3068" fmla="*/ 4090729 h 4633870"/>
              <a:gd name="connsiteX3069" fmla="*/ 3456991 w 5890037"/>
              <a:gd name="connsiteY3069" fmla="*/ 4239838 h 4633870"/>
              <a:gd name="connsiteX3070" fmla="*/ 3481631 w 5890037"/>
              <a:gd name="connsiteY3070" fmla="*/ 4412425 h 4633870"/>
              <a:gd name="connsiteX3071" fmla="*/ 3481961 w 5890037"/>
              <a:gd name="connsiteY3071" fmla="*/ 4434417 h 4633870"/>
              <a:gd name="connsiteX3072" fmla="*/ 3465849 w 5890037"/>
              <a:gd name="connsiteY3072" fmla="*/ 4360428 h 4633870"/>
              <a:gd name="connsiteX3073" fmla="*/ 3451606 w 5890037"/>
              <a:gd name="connsiteY3073" fmla="*/ 4280145 h 4633870"/>
              <a:gd name="connsiteX3074" fmla="*/ 3438213 w 5890037"/>
              <a:gd name="connsiteY3074" fmla="*/ 4252863 h 4633870"/>
              <a:gd name="connsiteX3075" fmla="*/ 3438196 w 5890037"/>
              <a:gd name="connsiteY3075" fmla="*/ 4221403 h 4633870"/>
              <a:gd name="connsiteX3076" fmla="*/ 3424490 w 5890037"/>
              <a:gd name="connsiteY3076" fmla="*/ 4193483 h 4633870"/>
              <a:gd name="connsiteX3077" fmla="*/ 3416064 w 5890037"/>
              <a:gd name="connsiteY3077" fmla="*/ 4115120 h 4633870"/>
              <a:gd name="connsiteX3078" fmla="*/ 3410992 w 5890037"/>
              <a:gd name="connsiteY3078" fmla="*/ 4156063 h 4633870"/>
              <a:gd name="connsiteX3079" fmla="*/ 3417031 w 5890037"/>
              <a:gd name="connsiteY3079" fmla="*/ 4209715 h 4633870"/>
              <a:gd name="connsiteX3080" fmla="*/ 3407495 w 5890037"/>
              <a:gd name="connsiteY3080" fmla="*/ 4231638 h 4633870"/>
              <a:gd name="connsiteX3081" fmla="*/ 3414845 w 5890037"/>
              <a:gd name="connsiteY3081" fmla="*/ 4301602 h 4633870"/>
              <a:gd name="connsiteX3082" fmla="*/ 3431869 w 5890037"/>
              <a:gd name="connsiteY3082" fmla="*/ 4383667 h 4633870"/>
              <a:gd name="connsiteX3083" fmla="*/ 3433027 w 5890037"/>
              <a:gd name="connsiteY3083" fmla="*/ 4394462 h 4633870"/>
              <a:gd name="connsiteX3084" fmla="*/ 3432048 w 5890037"/>
              <a:gd name="connsiteY3084" fmla="*/ 4425548 h 4633870"/>
              <a:gd name="connsiteX3085" fmla="*/ 3424142 w 5890037"/>
              <a:gd name="connsiteY3085" fmla="*/ 4368090 h 4633870"/>
              <a:gd name="connsiteX3086" fmla="*/ 3396369 w 5890037"/>
              <a:gd name="connsiteY3086" fmla="*/ 4187470 h 4633870"/>
              <a:gd name="connsiteX3087" fmla="*/ 3380274 w 5890037"/>
              <a:gd name="connsiteY3087" fmla="*/ 4134840 h 4633870"/>
              <a:gd name="connsiteX3088" fmla="*/ 3368733 w 5890037"/>
              <a:gd name="connsiteY3088" fmla="*/ 4079903 h 4633870"/>
              <a:gd name="connsiteX3089" fmla="*/ 3353925 w 5890037"/>
              <a:gd name="connsiteY3089" fmla="*/ 4074755 h 4633870"/>
              <a:gd name="connsiteX3090" fmla="*/ 3351591 w 5890037"/>
              <a:gd name="connsiteY3090" fmla="*/ 4074499 h 4633870"/>
              <a:gd name="connsiteX3091" fmla="*/ 3347064 w 5890037"/>
              <a:gd name="connsiteY3091" fmla="*/ 4105464 h 4633870"/>
              <a:gd name="connsiteX3092" fmla="*/ 3347780 w 5890037"/>
              <a:gd name="connsiteY3092" fmla="*/ 4073951 h 4633870"/>
              <a:gd name="connsiteX3093" fmla="*/ 3343932 w 5890037"/>
              <a:gd name="connsiteY3093" fmla="*/ 4070736 h 4633870"/>
              <a:gd name="connsiteX3094" fmla="*/ 3340693 w 5890037"/>
              <a:gd name="connsiteY3094" fmla="*/ 4061038 h 4633870"/>
              <a:gd name="connsiteX3095" fmla="*/ 3339477 w 5890037"/>
              <a:gd name="connsiteY3095" fmla="*/ 4054603 h 4633870"/>
              <a:gd name="connsiteX3096" fmla="*/ 3338486 w 5890037"/>
              <a:gd name="connsiteY3096" fmla="*/ 4054606 h 4633870"/>
              <a:gd name="connsiteX3097" fmla="*/ 3337136 w 5890037"/>
              <a:gd name="connsiteY3097" fmla="*/ 4049085 h 4633870"/>
              <a:gd name="connsiteX3098" fmla="*/ 3337195 w 5890037"/>
              <a:gd name="connsiteY3098" fmla="*/ 4038670 h 4633870"/>
              <a:gd name="connsiteX3099" fmla="*/ 3334500 w 5890037"/>
              <a:gd name="connsiteY3099" fmla="*/ 4013272 h 4633870"/>
              <a:gd name="connsiteX3100" fmla="*/ 3329572 w 5890037"/>
              <a:gd name="connsiteY3100" fmla="*/ 3948858 h 4633870"/>
              <a:gd name="connsiteX3101" fmla="*/ 3312192 w 5890037"/>
              <a:gd name="connsiteY3101" fmla="*/ 3804088 h 4633870"/>
              <a:gd name="connsiteX3102" fmla="*/ 3306404 w 5890037"/>
              <a:gd name="connsiteY3102" fmla="*/ 3746031 h 4633870"/>
              <a:gd name="connsiteX3103" fmla="*/ 3305968 w 5890037"/>
              <a:gd name="connsiteY3103" fmla="*/ 3744204 h 4633870"/>
              <a:gd name="connsiteX3104" fmla="*/ 3305062 w 5890037"/>
              <a:gd name="connsiteY3104" fmla="*/ 3738658 h 4633870"/>
              <a:gd name="connsiteX3105" fmla="*/ 3305366 w 5890037"/>
              <a:gd name="connsiteY3105" fmla="*/ 3735627 h 4633870"/>
              <a:gd name="connsiteX3106" fmla="*/ 3304720 w 5890037"/>
              <a:gd name="connsiteY3106" fmla="*/ 3729144 h 4633870"/>
              <a:gd name="connsiteX3107" fmla="*/ 3298149 w 5890037"/>
              <a:gd name="connsiteY3107" fmla="*/ 3649987 h 4633870"/>
              <a:gd name="connsiteX3108" fmla="*/ 3296400 w 5890037"/>
              <a:gd name="connsiteY3108" fmla="*/ 3638721 h 4633870"/>
              <a:gd name="connsiteX3109" fmla="*/ 3295372 w 5890037"/>
              <a:gd name="connsiteY3109" fmla="*/ 3629621 h 4633870"/>
              <a:gd name="connsiteX3110" fmla="*/ 3291983 w 5890037"/>
              <a:gd name="connsiteY3110" fmla="*/ 3649832 h 4633870"/>
              <a:gd name="connsiteX3111" fmla="*/ 3290235 w 5890037"/>
              <a:gd name="connsiteY3111" fmla="*/ 3657392 h 4633870"/>
              <a:gd name="connsiteX3112" fmla="*/ 3291298 w 5890037"/>
              <a:gd name="connsiteY3112" fmla="*/ 3664148 h 4633870"/>
              <a:gd name="connsiteX3113" fmla="*/ 3294221 w 5890037"/>
              <a:gd name="connsiteY3113" fmla="*/ 3683332 h 4633870"/>
              <a:gd name="connsiteX3114" fmla="*/ 3334724 w 5890037"/>
              <a:gd name="connsiteY3114" fmla="*/ 4124753 h 4633870"/>
              <a:gd name="connsiteX3115" fmla="*/ 3343255 w 5890037"/>
              <a:gd name="connsiteY3115" fmla="*/ 4213250 h 4633870"/>
              <a:gd name="connsiteX3116" fmla="*/ 3346074 w 5890037"/>
              <a:gd name="connsiteY3116" fmla="*/ 4280191 h 4633870"/>
              <a:gd name="connsiteX3117" fmla="*/ 3346194 w 5890037"/>
              <a:gd name="connsiteY3117" fmla="*/ 4321783 h 4633870"/>
              <a:gd name="connsiteX3118" fmla="*/ 3329701 w 5890037"/>
              <a:gd name="connsiteY3118" fmla="*/ 4349384 h 4633870"/>
              <a:gd name="connsiteX3119" fmla="*/ 3311186 w 5890037"/>
              <a:gd name="connsiteY3119" fmla="*/ 4209125 h 4633870"/>
              <a:gd name="connsiteX3120" fmla="*/ 3289469 w 5890037"/>
              <a:gd name="connsiteY3120" fmla="*/ 4113611 h 4633870"/>
              <a:gd name="connsiteX3121" fmla="*/ 3276178 w 5890037"/>
              <a:gd name="connsiteY3121" fmla="*/ 4096462 h 4633870"/>
              <a:gd name="connsiteX3122" fmla="*/ 3263495 w 5890037"/>
              <a:gd name="connsiteY3122" fmla="*/ 3989582 h 4633870"/>
              <a:gd name="connsiteX3123" fmla="*/ 3258303 w 5890037"/>
              <a:gd name="connsiteY3123" fmla="*/ 4018700 h 4633870"/>
              <a:gd name="connsiteX3124" fmla="*/ 3259939 w 5890037"/>
              <a:gd name="connsiteY3124" fmla="*/ 4033196 h 4633870"/>
              <a:gd name="connsiteX3125" fmla="*/ 3259973 w 5890037"/>
              <a:gd name="connsiteY3125" fmla="*/ 4027555 h 4633870"/>
              <a:gd name="connsiteX3126" fmla="*/ 3261850 w 5890037"/>
              <a:gd name="connsiteY3126" fmla="*/ 4037504 h 4633870"/>
              <a:gd name="connsiteX3127" fmla="*/ 3250756 w 5890037"/>
              <a:gd name="connsiteY3127" fmla="*/ 4056255 h 4633870"/>
              <a:gd name="connsiteX3128" fmla="*/ 3261570 w 5890037"/>
              <a:gd name="connsiteY3128" fmla="*/ 4159328 h 4633870"/>
              <a:gd name="connsiteX3129" fmla="*/ 3253800 w 5890037"/>
              <a:gd name="connsiteY3129" fmla="*/ 4174925 h 4633870"/>
              <a:gd name="connsiteX3130" fmla="*/ 3268162 w 5890037"/>
              <a:gd name="connsiteY3130" fmla="*/ 4296802 h 4633870"/>
              <a:gd name="connsiteX3131" fmla="*/ 3288632 w 5890037"/>
              <a:gd name="connsiteY3131" fmla="*/ 4419545 h 4633870"/>
              <a:gd name="connsiteX3132" fmla="*/ 3284807 w 5890037"/>
              <a:gd name="connsiteY3132" fmla="*/ 4433255 h 4633870"/>
              <a:gd name="connsiteX3133" fmla="*/ 3263177 w 5890037"/>
              <a:gd name="connsiteY3133" fmla="*/ 4316422 h 4633870"/>
              <a:gd name="connsiteX3134" fmla="*/ 3218695 w 5890037"/>
              <a:gd name="connsiteY3134" fmla="*/ 4015549 h 4633870"/>
              <a:gd name="connsiteX3135" fmla="*/ 3214516 w 5890037"/>
              <a:gd name="connsiteY3135" fmla="*/ 3974774 h 4633870"/>
              <a:gd name="connsiteX3136" fmla="*/ 3213872 w 5890037"/>
              <a:gd name="connsiteY3136" fmla="*/ 3976513 h 4633870"/>
              <a:gd name="connsiteX3137" fmla="*/ 3195373 w 5890037"/>
              <a:gd name="connsiteY3137" fmla="*/ 4085315 h 4633870"/>
              <a:gd name="connsiteX3138" fmla="*/ 3188380 w 5890037"/>
              <a:gd name="connsiteY3138" fmla="*/ 4096590 h 4633870"/>
              <a:gd name="connsiteX3139" fmla="*/ 3193407 w 5890037"/>
              <a:gd name="connsiteY3139" fmla="*/ 4130054 h 4633870"/>
              <a:gd name="connsiteX3140" fmla="*/ 3207554 w 5890037"/>
              <a:gd name="connsiteY3140" fmla="*/ 4275895 h 4633870"/>
              <a:gd name="connsiteX3141" fmla="*/ 3194265 w 5890037"/>
              <a:gd name="connsiteY3141" fmla="*/ 4258745 h 4633870"/>
              <a:gd name="connsiteX3142" fmla="*/ 3201357 w 5890037"/>
              <a:gd name="connsiteY3142" fmla="*/ 4385664 h 4633870"/>
              <a:gd name="connsiteX3143" fmla="*/ 3171835 w 5890037"/>
              <a:gd name="connsiteY3143" fmla="*/ 4242830 h 4633870"/>
              <a:gd name="connsiteX3144" fmla="*/ 3165708 w 5890037"/>
              <a:gd name="connsiteY3144" fmla="*/ 4209362 h 4633870"/>
              <a:gd name="connsiteX3145" fmla="*/ 3165344 w 5890037"/>
              <a:gd name="connsiteY3145" fmla="*/ 4208782 h 4633870"/>
              <a:gd name="connsiteX3146" fmla="*/ 3162557 w 5890037"/>
              <a:gd name="connsiteY3146" fmla="*/ 4225046 h 4633870"/>
              <a:gd name="connsiteX3147" fmla="*/ 3162043 w 5890037"/>
              <a:gd name="connsiteY3147" fmla="*/ 4233115 h 4633870"/>
              <a:gd name="connsiteX3148" fmla="*/ 3158561 w 5890037"/>
              <a:gd name="connsiteY3148" fmla="*/ 4257140 h 4633870"/>
              <a:gd name="connsiteX3149" fmla="*/ 3156185 w 5890037"/>
              <a:gd name="connsiteY3149" fmla="*/ 4252301 h 4633870"/>
              <a:gd name="connsiteX3150" fmla="*/ 3155594 w 5890037"/>
              <a:gd name="connsiteY3150" fmla="*/ 4245378 h 4633870"/>
              <a:gd name="connsiteX3151" fmla="*/ 3154137 w 5890037"/>
              <a:gd name="connsiteY3151" fmla="*/ 4240435 h 4633870"/>
              <a:gd name="connsiteX3152" fmla="*/ 3154089 w 5890037"/>
              <a:gd name="connsiteY3152" fmla="*/ 4239994 h 4633870"/>
              <a:gd name="connsiteX3153" fmla="*/ 3153647 w 5890037"/>
              <a:gd name="connsiteY3153" fmla="*/ 4239394 h 4633870"/>
              <a:gd name="connsiteX3154" fmla="*/ 3150774 w 5890037"/>
              <a:gd name="connsiteY3154" fmla="*/ 4241275 h 4633870"/>
              <a:gd name="connsiteX3155" fmla="*/ 3157331 w 5890037"/>
              <a:gd name="connsiteY3155" fmla="*/ 4315830 h 4633870"/>
              <a:gd name="connsiteX3156" fmla="*/ 3169393 w 5890037"/>
              <a:gd name="connsiteY3156" fmla="*/ 4391671 h 4633870"/>
              <a:gd name="connsiteX3157" fmla="*/ 3159753 w 5890037"/>
              <a:gd name="connsiteY3157" fmla="*/ 4403461 h 4633870"/>
              <a:gd name="connsiteX3158" fmla="*/ 3168595 w 5890037"/>
              <a:gd name="connsiteY3158" fmla="*/ 4492592 h 4633870"/>
              <a:gd name="connsiteX3159" fmla="*/ 3145025 w 5890037"/>
              <a:gd name="connsiteY3159" fmla="*/ 4424734 h 4633870"/>
              <a:gd name="connsiteX3160" fmla="*/ 3128811 w 5890037"/>
              <a:gd name="connsiteY3160" fmla="*/ 4330507 h 4633870"/>
              <a:gd name="connsiteX3161" fmla="*/ 3117783 w 5890037"/>
              <a:gd name="connsiteY3161" fmla="*/ 4282949 h 4633870"/>
              <a:gd name="connsiteX3162" fmla="*/ 3111174 w 5890037"/>
              <a:gd name="connsiteY3162" fmla="*/ 4248879 h 4633870"/>
              <a:gd name="connsiteX3163" fmla="*/ 3108881 w 5890037"/>
              <a:gd name="connsiteY3163" fmla="*/ 4251578 h 4633870"/>
              <a:gd name="connsiteX3164" fmla="*/ 3106979 w 5890037"/>
              <a:gd name="connsiteY3164" fmla="*/ 4241859 h 4633870"/>
              <a:gd name="connsiteX3165" fmla="*/ 3107636 w 5890037"/>
              <a:gd name="connsiteY3165" fmla="*/ 4230758 h 4633870"/>
              <a:gd name="connsiteX3166" fmla="*/ 3100483 w 5890037"/>
              <a:gd name="connsiteY3166" fmla="*/ 4194422 h 4633870"/>
              <a:gd name="connsiteX3167" fmla="*/ 3098342 w 5890037"/>
              <a:gd name="connsiteY3167" fmla="*/ 4185510 h 4633870"/>
              <a:gd name="connsiteX3168" fmla="*/ 3097250 w 5890037"/>
              <a:gd name="connsiteY3168" fmla="*/ 4191174 h 4633870"/>
              <a:gd name="connsiteX3169" fmla="*/ 3095180 w 5890037"/>
              <a:gd name="connsiteY3169" fmla="*/ 4204678 h 4633870"/>
              <a:gd name="connsiteX3170" fmla="*/ 3098487 w 5890037"/>
              <a:gd name="connsiteY3170" fmla="*/ 4236074 h 4633870"/>
              <a:gd name="connsiteX3171" fmla="*/ 3111989 w 5890037"/>
              <a:gd name="connsiteY3171" fmla="*/ 4326013 h 4633870"/>
              <a:gd name="connsiteX3172" fmla="*/ 3118355 w 5890037"/>
              <a:gd name="connsiteY3172" fmla="*/ 4411759 h 4633870"/>
              <a:gd name="connsiteX3173" fmla="*/ 3108820 w 5890037"/>
              <a:gd name="connsiteY3173" fmla="*/ 4433682 h 4633870"/>
              <a:gd name="connsiteX3174" fmla="*/ 3125534 w 5890037"/>
              <a:gd name="connsiteY3174" fmla="*/ 4517353 h 4633870"/>
              <a:gd name="connsiteX3175" fmla="*/ 3104888 w 5890037"/>
              <a:gd name="connsiteY3175" fmla="*/ 4526568 h 4633870"/>
              <a:gd name="connsiteX3176" fmla="*/ 3116966 w 5890037"/>
              <a:gd name="connsiteY3176" fmla="*/ 4633870 h 4633870"/>
              <a:gd name="connsiteX3177" fmla="*/ 3098987 w 5890037"/>
              <a:gd name="connsiteY3177" fmla="*/ 4545972 h 4633870"/>
              <a:gd name="connsiteX3178" fmla="*/ 3067094 w 5890037"/>
              <a:gd name="connsiteY3178" fmla="*/ 4409888 h 4633870"/>
              <a:gd name="connsiteX3179" fmla="*/ 3068165 w 5890037"/>
              <a:gd name="connsiteY3179" fmla="*/ 4514613 h 4633870"/>
              <a:gd name="connsiteX3180" fmla="*/ 3041480 w 5890037"/>
              <a:gd name="connsiteY3180" fmla="*/ 4470181 h 4633870"/>
              <a:gd name="connsiteX3181" fmla="*/ 3051672 w 5890037"/>
              <a:gd name="connsiteY3181" fmla="*/ 4542214 h 4633870"/>
              <a:gd name="connsiteX3182" fmla="*/ 3061863 w 5890037"/>
              <a:gd name="connsiteY3182" fmla="*/ 4614247 h 4633870"/>
              <a:gd name="connsiteX3183" fmla="*/ 3038381 w 5890037"/>
              <a:gd name="connsiteY3183" fmla="*/ 4525065 h 4633870"/>
              <a:gd name="connsiteX3184" fmla="*/ 3023239 w 5890037"/>
              <a:gd name="connsiteY3184" fmla="*/ 4535566 h 4633870"/>
              <a:gd name="connsiteX3185" fmla="*/ 2989667 w 5890037"/>
              <a:gd name="connsiteY3185" fmla="*/ 4384483 h 4633870"/>
              <a:gd name="connsiteX3186" fmla="*/ 2988749 w 5890037"/>
              <a:gd name="connsiteY3186" fmla="*/ 4443811 h 4633870"/>
              <a:gd name="connsiteX3187" fmla="*/ 2966097 w 5890037"/>
              <a:gd name="connsiteY3187" fmla="*/ 4316625 h 4633870"/>
              <a:gd name="connsiteX3188" fmla="*/ 2946757 w 5890037"/>
              <a:gd name="connsiteY3188" fmla="*/ 4230781 h 4633870"/>
              <a:gd name="connsiteX3189" fmla="*/ 2943128 w 5890037"/>
              <a:gd name="connsiteY3189" fmla="*/ 4246846 h 4633870"/>
              <a:gd name="connsiteX3190" fmla="*/ 2937872 w 5890037"/>
              <a:gd name="connsiteY3190" fmla="*/ 4271402 h 4633870"/>
              <a:gd name="connsiteX3191" fmla="*/ 2937069 w 5890037"/>
              <a:gd name="connsiteY3191" fmla="*/ 4274927 h 4633870"/>
              <a:gd name="connsiteX3192" fmla="*/ 2937289 w 5890037"/>
              <a:gd name="connsiteY3192" fmla="*/ 4276626 h 4633870"/>
              <a:gd name="connsiteX3193" fmla="*/ 2955746 w 5890037"/>
              <a:gd name="connsiteY3193" fmla="*/ 4408009 h 4633870"/>
              <a:gd name="connsiteX3194" fmla="*/ 2959916 w 5890037"/>
              <a:gd name="connsiteY3194" fmla="*/ 4457854 h 4633870"/>
              <a:gd name="connsiteX3195" fmla="*/ 2954429 w 5890037"/>
              <a:gd name="connsiteY3195" fmla="*/ 4488027 h 4633870"/>
              <a:gd name="connsiteX3196" fmla="*/ 2948822 w 5890037"/>
              <a:gd name="connsiteY3196" fmla="*/ 4476604 h 4633870"/>
              <a:gd name="connsiteX3197" fmla="*/ 2921842 w 5890037"/>
              <a:gd name="connsiteY3197" fmla="*/ 4462996 h 4633870"/>
              <a:gd name="connsiteX3198" fmla="*/ 2927569 w 5890037"/>
              <a:gd name="connsiteY3198" fmla="*/ 4575552 h 4633870"/>
              <a:gd name="connsiteX3199" fmla="*/ 2893926 w 5890037"/>
              <a:gd name="connsiteY3199" fmla="*/ 4477252 h 4633870"/>
              <a:gd name="connsiteX3200" fmla="*/ 2887090 w 5890037"/>
              <a:gd name="connsiteY3200" fmla="*/ 4524522 h 4633870"/>
              <a:gd name="connsiteX3201" fmla="*/ 2847496 w 5890037"/>
              <a:gd name="connsiteY3201" fmla="*/ 4351248 h 4633870"/>
              <a:gd name="connsiteX3202" fmla="*/ 2834813 w 5890037"/>
              <a:gd name="connsiteY3202" fmla="*/ 4244368 h 4633870"/>
              <a:gd name="connsiteX3203" fmla="*/ 2831408 w 5890037"/>
              <a:gd name="connsiteY3203" fmla="*/ 4236806 h 4633870"/>
              <a:gd name="connsiteX3204" fmla="*/ 2831385 w 5890037"/>
              <a:gd name="connsiteY3204" fmla="*/ 4236826 h 4633870"/>
              <a:gd name="connsiteX3205" fmla="*/ 2829746 w 5890037"/>
              <a:gd name="connsiteY3205" fmla="*/ 4246072 h 4633870"/>
              <a:gd name="connsiteX3206" fmla="*/ 2829741 w 5890037"/>
              <a:gd name="connsiteY3206" fmla="*/ 4246421 h 4633870"/>
              <a:gd name="connsiteX3207" fmla="*/ 2835453 w 5890037"/>
              <a:gd name="connsiteY3207" fmla="*/ 4306867 h 4633870"/>
              <a:gd name="connsiteX3208" fmla="*/ 2852633 w 5890037"/>
              <a:gd name="connsiteY3208" fmla="*/ 4495685 h 4633870"/>
              <a:gd name="connsiteX3209" fmla="*/ 2859087 w 5890037"/>
              <a:gd name="connsiteY3209" fmla="*/ 4560106 h 4633870"/>
              <a:gd name="connsiteX3210" fmla="*/ 2839359 w 5890037"/>
              <a:gd name="connsiteY3210" fmla="*/ 4509994 h 4633870"/>
              <a:gd name="connsiteX3211" fmla="*/ 2825948 w 5890037"/>
              <a:gd name="connsiteY3211" fmla="*/ 4451251 h 4633870"/>
              <a:gd name="connsiteX3212" fmla="*/ 2822451 w 5890037"/>
              <a:gd name="connsiteY3212" fmla="*/ 4526825 h 4633870"/>
              <a:gd name="connsiteX3213" fmla="*/ 2819335 w 5890037"/>
              <a:gd name="connsiteY3213" fmla="*/ 4550251 h 4633870"/>
              <a:gd name="connsiteX3214" fmla="*/ 2814975 w 5890037"/>
              <a:gd name="connsiteY3214" fmla="*/ 4511597 h 4633870"/>
              <a:gd name="connsiteX3215" fmla="*/ 2810925 w 5890037"/>
              <a:gd name="connsiteY3215" fmla="*/ 4503347 h 4633870"/>
              <a:gd name="connsiteX3216" fmla="*/ 2814975 w 5890037"/>
              <a:gd name="connsiteY3216" fmla="*/ 4511597 h 4633870"/>
              <a:gd name="connsiteX3217" fmla="*/ 2796388 w 5890037"/>
              <a:gd name="connsiteY3217" fmla="*/ 4513430 h 4633870"/>
              <a:gd name="connsiteX3218" fmla="*/ 2781957 w 5890037"/>
              <a:gd name="connsiteY3218" fmla="*/ 4444337 h 4633870"/>
              <a:gd name="connsiteX3219" fmla="*/ 2774790 w 5890037"/>
              <a:gd name="connsiteY3219" fmla="*/ 4459512 h 4633870"/>
              <a:gd name="connsiteX3220" fmla="*/ 2776885 w 5890037"/>
              <a:gd name="connsiteY3220" fmla="*/ 4485280 h 4633870"/>
              <a:gd name="connsiteX3221" fmla="*/ 2760063 w 5890037"/>
              <a:gd name="connsiteY3221" fmla="*/ 4480785 h 4633870"/>
              <a:gd name="connsiteX3222" fmla="*/ 2772226 w 5890037"/>
              <a:gd name="connsiteY3222" fmla="*/ 4566762 h 4633870"/>
              <a:gd name="connsiteX3223" fmla="*/ 2755823 w 5890037"/>
              <a:gd name="connsiteY3223" fmla="*/ 4483726 h 4633870"/>
              <a:gd name="connsiteX3224" fmla="*/ 2736078 w 5890037"/>
              <a:gd name="connsiteY3224" fmla="*/ 4402157 h 4633870"/>
              <a:gd name="connsiteX3225" fmla="*/ 2737028 w 5890037"/>
              <a:gd name="connsiteY3225" fmla="*/ 4465289 h 4633870"/>
              <a:gd name="connsiteX3226" fmla="*/ 2741301 w 5890037"/>
              <a:gd name="connsiteY3226" fmla="*/ 4525269 h 4633870"/>
              <a:gd name="connsiteX3227" fmla="*/ 2720935 w 5890037"/>
              <a:gd name="connsiteY3227" fmla="*/ 4412659 h 4633870"/>
              <a:gd name="connsiteX3228" fmla="*/ 2703475 w 5890037"/>
              <a:gd name="connsiteY3228" fmla="*/ 4345665 h 4633870"/>
              <a:gd name="connsiteX3229" fmla="*/ 2690598 w 5890037"/>
              <a:gd name="connsiteY3229" fmla="*/ 4339286 h 4633870"/>
              <a:gd name="connsiteX3230" fmla="*/ 2710982 w 5890037"/>
              <a:gd name="connsiteY3230" fmla="*/ 4483354 h 4633870"/>
              <a:gd name="connsiteX3231" fmla="*/ 2691670 w 5890037"/>
              <a:gd name="connsiteY3231" fmla="*/ 4444014 h 4633870"/>
              <a:gd name="connsiteX3232" fmla="*/ 2696046 w 5890037"/>
              <a:gd name="connsiteY3232" fmla="*/ 4514126 h 4633870"/>
              <a:gd name="connsiteX3233" fmla="*/ 2680161 w 5890037"/>
              <a:gd name="connsiteY3233" fmla="*/ 4451995 h 4633870"/>
              <a:gd name="connsiteX3234" fmla="*/ 2668202 w 5890037"/>
              <a:gd name="connsiteY3234" fmla="*/ 4386290 h 4633870"/>
              <a:gd name="connsiteX3235" fmla="*/ 2654810 w 5890037"/>
              <a:gd name="connsiteY3235" fmla="*/ 4359006 h 4633870"/>
              <a:gd name="connsiteX3236" fmla="*/ 2636311 w 5890037"/>
              <a:gd name="connsiteY3236" fmla="*/ 4250204 h 4633870"/>
              <a:gd name="connsiteX3237" fmla="*/ 2616895 w 5890037"/>
              <a:gd name="connsiteY3237" fmla="*/ 4200728 h 4633870"/>
              <a:gd name="connsiteX3238" fmla="*/ 2597014 w 5890037"/>
              <a:gd name="connsiteY3238" fmla="*/ 4046105 h 4633870"/>
              <a:gd name="connsiteX3239" fmla="*/ 2592919 w 5890037"/>
              <a:gd name="connsiteY3239" fmla="*/ 4007327 h 4633870"/>
              <a:gd name="connsiteX3240" fmla="*/ 2587006 w 5890037"/>
              <a:gd name="connsiteY3240" fmla="*/ 4042731 h 4633870"/>
              <a:gd name="connsiteX3241" fmla="*/ 2565375 w 5890037"/>
              <a:gd name="connsiteY3241" fmla="*/ 4159564 h 4633870"/>
              <a:gd name="connsiteX3242" fmla="*/ 2561551 w 5890037"/>
              <a:gd name="connsiteY3242" fmla="*/ 4145854 h 4633870"/>
              <a:gd name="connsiteX3243" fmla="*/ 2582021 w 5890037"/>
              <a:gd name="connsiteY3243" fmla="*/ 4023111 h 4633870"/>
              <a:gd name="connsiteX3244" fmla="*/ 2585747 w 5890037"/>
              <a:gd name="connsiteY3244" fmla="*/ 3993374 h 4633870"/>
              <a:gd name="connsiteX3245" fmla="*/ 2589339 w 5890037"/>
              <a:gd name="connsiteY3245" fmla="*/ 3973429 h 4633870"/>
              <a:gd name="connsiteX3246" fmla="*/ 2586698 w 5890037"/>
              <a:gd name="connsiteY3246" fmla="*/ 3948414 h 4633870"/>
              <a:gd name="connsiteX3247" fmla="*/ 2577347 w 5890037"/>
              <a:gd name="connsiteY3247" fmla="*/ 3841680 h 4633870"/>
              <a:gd name="connsiteX3248" fmla="*/ 2575123 w 5890037"/>
              <a:gd name="connsiteY3248" fmla="*/ 3816475 h 4633870"/>
              <a:gd name="connsiteX3249" fmla="*/ 2574005 w 5890037"/>
              <a:gd name="connsiteY3249" fmla="*/ 3822771 h 4633870"/>
              <a:gd name="connsiteX3250" fmla="*/ 2567359 w 5890037"/>
              <a:gd name="connsiteY3250" fmla="*/ 3831347 h 4633870"/>
              <a:gd name="connsiteX3251" fmla="*/ 2564371 w 5890037"/>
              <a:gd name="connsiteY3251" fmla="*/ 3835201 h 4633870"/>
              <a:gd name="connsiteX3252" fmla="*/ 2569273 w 5890037"/>
              <a:gd name="connsiteY3252" fmla="*/ 3928403 h 4633870"/>
              <a:gd name="connsiteX3253" fmla="*/ 2553698 w 5890037"/>
              <a:gd name="connsiteY3253" fmla="*/ 3896676 h 4633870"/>
              <a:gd name="connsiteX3254" fmla="*/ 2551587 w 5890037"/>
              <a:gd name="connsiteY3254" fmla="*/ 3877000 h 4633870"/>
              <a:gd name="connsiteX3255" fmla="*/ 2549895 w 5890037"/>
              <a:gd name="connsiteY3255" fmla="*/ 3883876 h 4633870"/>
              <a:gd name="connsiteX3256" fmla="*/ 2538997 w 5890037"/>
              <a:gd name="connsiteY3256" fmla="*/ 3935434 h 4633870"/>
              <a:gd name="connsiteX3257" fmla="*/ 2520481 w 5890037"/>
              <a:gd name="connsiteY3257" fmla="*/ 4075693 h 4633870"/>
              <a:gd name="connsiteX3258" fmla="*/ 2506405 w 5890037"/>
              <a:gd name="connsiteY3258" fmla="*/ 4055523 h 4633870"/>
              <a:gd name="connsiteX3259" fmla="*/ 2505320 w 5890037"/>
              <a:gd name="connsiteY3259" fmla="*/ 4052186 h 4633870"/>
              <a:gd name="connsiteX3260" fmla="*/ 2508394 w 5890037"/>
              <a:gd name="connsiteY3260" fmla="*/ 4085296 h 4633870"/>
              <a:gd name="connsiteX3261" fmla="*/ 2512781 w 5890037"/>
              <a:gd name="connsiteY3261" fmla="*/ 4130893 h 4633870"/>
              <a:gd name="connsiteX3262" fmla="*/ 2513125 w 5890037"/>
              <a:gd name="connsiteY3262" fmla="*/ 4194445 h 4633870"/>
              <a:gd name="connsiteX3263" fmla="*/ 2500738 w 5890037"/>
              <a:gd name="connsiteY3263" fmla="*/ 4086511 h 4633870"/>
              <a:gd name="connsiteX3264" fmla="*/ 2484190 w 5890037"/>
              <a:gd name="connsiteY3264" fmla="*/ 3944673 h 4633870"/>
              <a:gd name="connsiteX3265" fmla="*/ 2471561 w 5890037"/>
              <a:gd name="connsiteY3265" fmla="*/ 3845606 h 4633870"/>
              <a:gd name="connsiteX3266" fmla="*/ 2469908 w 5890037"/>
              <a:gd name="connsiteY3266" fmla="*/ 3861149 h 4633870"/>
              <a:gd name="connsiteX3267" fmla="*/ 2464056 w 5890037"/>
              <a:gd name="connsiteY3267" fmla="*/ 3879215 h 4633870"/>
              <a:gd name="connsiteX3268" fmla="*/ 2465875 w 5890037"/>
              <a:gd name="connsiteY3268" fmla="*/ 3893796 h 4633870"/>
              <a:gd name="connsiteX3269" fmla="*/ 2468829 w 5890037"/>
              <a:gd name="connsiteY3269" fmla="*/ 3918965 h 4633870"/>
              <a:gd name="connsiteX3270" fmla="*/ 2509923 w 5890037"/>
              <a:gd name="connsiteY3270" fmla="*/ 4268965 h 4633870"/>
              <a:gd name="connsiteX3271" fmla="*/ 2509004 w 5890037"/>
              <a:gd name="connsiteY3271" fmla="*/ 4328290 h 4633870"/>
              <a:gd name="connsiteX3272" fmla="*/ 2500680 w 5890037"/>
              <a:gd name="connsiteY3272" fmla="*/ 4260065 h 4633870"/>
              <a:gd name="connsiteX3273" fmla="*/ 2484796 w 5890037"/>
              <a:gd name="connsiteY3273" fmla="*/ 4197933 h 4633870"/>
              <a:gd name="connsiteX3274" fmla="*/ 2495195 w 5890037"/>
              <a:gd name="connsiteY3274" fmla="*/ 4290237 h 4633870"/>
              <a:gd name="connsiteX3275" fmla="*/ 2503119 w 5890037"/>
              <a:gd name="connsiteY3275" fmla="*/ 4379155 h 4633870"/>
              <a:gd name="connsiteX3276" fmla="*/ 2448717 w 5890037"/>
              <a:gd name="connsiteY3276" fmla="*/ 3980544 h 4633870"/>
              <a:gd name="connsiteX3277" fmla="*/ 2451857 w 5890037"/>
              <a:gd name="connsiteY3277" fmla="*/ 3960424 h 4633870"/>
              <a:gd name="connsiteX3278" fmla="*/ 2447580 w 5890037"/>
              <a:gd name="connsiteY3278" fmla="*/ 3956070 h 4633870"/>
              <a:gd name="connsiteX3279" fmla="*/ 2444402 w 5890037"/>
              <a:gd name="connsiteY3279" fmla="*/ 3977626 h 4633870"/>
              <a:gd name="connsiteX3280" fmla="*/ 2444426 w 5890037"/>
              <a:gd name="connsiteY3280" fmla="*/ 3982139 h 4633870"/>
              <a:gd name="connsiteX3281" fmla="*/ 2445083 w 5890037"/>
              <a:gd name="connsiteY3281" fmla="*/ 3983065 h 4633870"/>
              <a:gd name="connsiteX3282" fmla="*/ 2480588 w 5890037"/>
              <a:gd name="connsiteY3282" fmla="*/ 4353102 h 4633870"/>
              <a:gd name="connsiteX3283" fmla="*/ 2443239 w 5890037"/>
              <a:gd name="connsiteY3283" fmla="*/ 4056297 h 4633870"/>
              <a:gd name="connsiteX3284" fmla="*/ 2438540 w 5890037"/>
              <a:gd name="connsiteY3284" fmla="*/ 4016224 h 4633870"/>
              <a:gd name="connsiteX3285" fmla="*/ 2431397 w 5890037"/>
              <a:gd name="connsiteY3285" fmla="*/ 4060900 h 4633870"/>
              <a:gd name="connsiteX3286" fmla="*/ 2437551 w 5890037"/>
              <a:gd name="connsiteY3286" fmla="*/ 4141390 h 4633870"/>
              <a:gd name="connsiteX3287" fmla="*/ 2428364 w 5890037"/>
              <a:gd name="connsiteY3287" fmla="*/ 4079866 h 4633870"/>
              <a:gd name="connsiteX3288" fmla="*/ 2426041 w 5890037"/>
              <a:gd name="connsiteY3288" fmla="*/ 4094399 h 4633870"/>
              <a:gd name="connsiteX3289" fmla="*/ 2418134 w 5890037"/>
              <a:gd name="connsiteY3289" fmla="*/ 4151857 h 4633870"/>
              <a:gd name="connsiteX3290" fmla="*/ 2417156 w 5890037"/>
              <a:gd name="connsiteY3290" fmla="*/ 4120772 h 4633870"/>
              <a:gd name="connsiteX3291" fmla="*/ 2418314 w 5890037"/>
              <a:gd name="connsiteY3291" fmla="*/ 4109976 h 4633870"/>
              <a:gd name="connsiteX3292" fmla="*/ 2426773 w 5890037"/>
              <a:gd name="connsiteY3292" fmla="*/ 4069202 h 4633870"/>
              <a:gd name="connsiteX3293" fmla="*/ 2426583 w 5890037"/>
              <a:gd name="connsiteY3293" fmla="*/ 4067929 h 4633870"/>
              <a:gd name="connsiteX3294" fmla="*/ 2417168 w 5890037"/>
              <a:gd name="connsiteY3294" fmla="*/ 3989880 h 4633870"/>
              <a:gd name="connsiteX3295" fmla="*/ 2412207 w 5890037"/>
              <a:gd name="connsiteY3295" fmla="*/ 3947400 h 4633870"/>
              <a:gd name="connsiteX3296" fmla="*/ 2411987 w 5890037"/>
              <a:gd name="connsiteY3296" fmla="*/ 3947712 h 4633870"/>
              <a:gd name="connsiteX3297" fmla="*/ 2411970 w 5890037"/>
              <a:gd name="connsiteY3297" fmla="*/ 3979172 h 4633870"/>
              <a:gd name="connsiteX3298" fmla="*/ 2398577 w 5890037"/>
              <a:gd name="connsiteY3298" fmla="*/ 4006454 h 4633870"/>
              <a:gd name="connsiteX3299" fmla="*/ 2384334 w 5890037"/>
              <a:gd name="connsiteY3299" fmla="*/ 4086738 h 4633870"/>
              <a:gd name="connsiteX3300" fmla="*/ 2368221 w 5890037"/>
              <a:gd name="connsiteY3300" fmla="*/ 4160725 h 4633870"/>
              <a:gd name="connsiteX3301" fmla="*/ 2368552 w 5890037"/>
              <a:gd name="connsiteY3301" fmla="*/ 4138734 h 4633870"/>
              <a:gd name="connsiteX3302" fmla="*/ 2393192 w 5890037"/>
              <a:gd name="connsiteY3302" fmla="*/ 3966147 h 4633870"/>
              <a:gd name="connsiteX3303" fmla="*/ 2400885 w 5890037"/>
              <a:gd name="connsiteY3303" fmla="*/ 3892380 h 4633870"/>
              <a:gd name="connsiteX3304" fmla="*/ 2402752 w 5890037"/>
              <a:gd name="connsiteY3304" fmla="*/ 3866436 h 4633870"/>
              <a:gd name="connsiteX3305" fmla="*/ 2398896 w 5890037"/>
              <a:gd name="connsiteY3305" fmla="*/ 3833420 h 4633870"/>
              <a:gd name="connsiteX3306" fmla="*/ 2394632 w 5890037"/>
              <a:gd name="connsiteY3306" fmla="*/ 3866248 h 4633870"/>
              <a:gd name="connsiteX3307" fmla="*/ 2383552 w 5890037"/>
              <a:gd name="connsiteY3307" fmla="*/ 3954357 h 4633870"/>
              <a:gd name="connsiteX3308" fmla="*/ 2366609 w 5890037"/>
              <a:gd name="connsiteY3308" fmla="*/ 4000446 h 4633870"/>
              <a:gd name="connsiteX3309" fmla="*/ 2371315 w 5890037"/>
              <a:gd name="connsiteY3309" fmla="*/ 3898238 h 4633870"/>
              <a:gd name="connsiteX3310" fmla="*/ 2387311 w 5890037"/>
              <a:gd name="connsiteY3310" fmla="*/ 3741039 h 4633870"/>
              <a:gd name="connsiteX3311" fmla="*/ 2389632 w 5890037"/>
              <a:gd name="connsiteY3311" fmla="*/ 3718032 h 4633870"/>
              <a:gd name="connsiteX3312" fmla="*/ 2385784 w 5890037"/>
              <a:gd name="connsiteY3312" fmla="*/ 3668550 h 4633870"/>
              <a:gd name="connsiteX3313" fmla="*/ 2381039 w 5890037"/>
              <a:gd name="connsiteY3313" fmla="*/ 3616280 h 4633870"/>
              <a:gd name="connsiteX3314" fmla="*/ 2378036 w 5890037"/>
              <a:gd name="connsiteY3314" fmla="*/ 3637099 h 4633870"/>
              <a:gd name="connsiteX3315" fmla="*/ 2363818 w 5890037"/>
              <a:gd name="connsiteY3315" fmla="*/ 3676994 h 4633870"/>
              <a:gd name="connsiteX3316" fmla="*/ 2376397 w 5890037"/>
              <a:gd name="connsiteY3316" fmla="*/ 3580248 h 4633870"/>
              <a:gd name="connsiteX3317" fmla="*/ 2376965 w 5890037"/>
              <a:gd name="connsiteY3317" fmla="*/ 3571405 h 4633870"/>
              <a:gd name="connsiteX3318" fmla="*/ 2371991 w 5890037"/>
              <a:gd name="connsiteY3318" fmla="*/ 3516614 h 4633870"/>
              <a:gd name="connsiteX3319" fmla="*/ 2364463 w 5890037"/>
              <a:gd name="connsiteY3319" fmla="*/ 3443209 h 4633870"/>
              <a:gd name="connsiteX3320" fmla="*/ 2357986 w 5890037"/>
              <a:gd name="connsiteY3320" fmla="*/ 3499647 h 4633870"/>
              <a:gd name="connsiteX3321" fmla="*/ 2342044 w 5890037"/>
              <a:gd name="connsiteY3321" fmla="*/ 3598950 h 4633870"/>
              <a:gd name="connsiteX3322" fmla="*/ 2359260 w 5890037"/>
              <a:gd name="connsiteY3322" fmla="*/ 3399312 h 4633870"/>
              <a:gd name="connsiteX3323" fmla="*/ 2359587 w 5890037"/>
              <a:gd name="connsiteY3323" fmla="*/ 3395653 h 4633870"/>
              <a:gd name="connsiteX3324" fmla="*/ 2356662 w 5890037"/>
              <a:gd name="connsiteY3324" fmla="*/ 3367127 h 4633870"/>
              <a:gd name="connsiteX3325" fmla="*/ 2356642 w 5890037"/>
              <a:gd name="connsiteY3325" fmla="*/ 3366093 h 4633870"/>
              <a:gd name="connsiteX3326" fmla="*/ 2321398 w 5890037"/>
              <a:gd name="connsiteY3326" fmla="*/ 3589736 h 4633870"/>
              <a:gd name="connsiteX3327" fmla="*/ 2339636 w 5890037"/>
              <a:gd name="connsiteY3327" fmla="*/ 3319013 h 4633870"/>
              <a:gd name="connsiteX3328" fmla="*/ 2337306 w 5890037"/>
              <a:gd name="connsiteY3328" fmla="*/ 3306844 h 4633870"/>
              <a:gd name="connsiteX3329" fmla="*/ 2334548 w 5890037"/>
              <a:gd name="connsiteY3329" fmla="*/ 3285074 h 4633870"/>
              <a:gd name="connsiteX3330" fmla="*/ 2333144 w 5890037"/>
              <a:gd name="connsiteY3330" fmla="*/ 3266267 h 4633870"/>
              <a:gd name="connsiteX3331" fmla="*/ 2330141 w 5890037"/>
              <a:gd name="connsiteY3331" fmla="*/ 3319021 h 4633870"/>
              <a:gd name="connsiteX3332" fmla="*/ 2306582 w 5890037"/>
              <a:gd name="connsiteY3332" fmla="*/ 3547139 h 4633870"/>
              <a:gd name="connsiteX3333" fmla="*/ 2272595 w 5890037"/>
              <a:gd name="connsiteY3333" fmla="*/ 3708990 h 4633870"/>
              <a:gd name="connsiteX3334" fmla="*/ 2266973 w 5890037"/>
              <a:gd name="connsiteY3334" fmla="*/ 3751870 h 4633870"/>
              <a:gd name="connsiteX3335" fmla="*/ 2255135 w 5890037"/>
              <a:gd name="connsiteY3335" fmla="*/ 3775984 h 4633870"/>
              <a:gd name="connsiteX3336" fmla="*/ 2268060 w 5890037"/>
              <a:gd name="connsiteY3336" fmla="*/ 3615685 h 4633870"/>
              <a:gd name="connsiteX3337" fmla="*/ 2311295 w 5890037"/>
              <a:gd name="connsiteY3337" fmla="*/ 3056228 h 4633870"/>
              <a:gd name="connsiteX3338" fmla="*/ 2310873 w 5890037"/>
              <a:gd name="connsiteY3338" fmla="*/ 2739525 h 4633870"/>
              <a:gd name="connsiteX3339" fmla="*/ 2303791 w 5890037"/>
              <a:gd name="connsiteY3339" fmla="*/ 2507510 h 4633870"/>
              <a:gd name="connsiteX3340" fmla="*/ 2291155 w 5890037"/>
              <a:gd name="connsiteY3340" fmla="*/ 2430702 h 4633870"/>
              <a:gd name="connsiteX3341" fmla="*/ 2285636 w 5890037"/>
              <a:gd name="connsiteY3341" fmla="*/ 2463449 h 4633870"/>
              <a:gd name="connsiteX3342" fmla="*/ 2302072 w 5890037"/>
              <a:gd name="connsiteY3342" fmla="*/ 3033670 h 4633870"/>
              <a:gd name="connsiteX3343" fmla="*/ 2257173 w 5890037"/>
              <a:gd name="connsiteY3343" fmla="*/ 3576664 h 4633870"/>
              <a:gd name="connsiteX3344" fmla="*/ 2246878 w 5890037"/>
              <a:gd name="connsiteY3344" fmla="*/ 3658832 h 4633870"/>
              <a:gd name="connsiteX3345" fmla="*/ 2231823 w 5890037"/>
              <a:gd name="connsiteY3345" fmla="*/ 3669654 h 4633870"/>
              <a:gd name="connsiteX3346" fmla="*/ 2225799 w 5890037"/>
              <a:gd name="connsiteY3346" fmla="*/ 3691846 h 4633870"/>
              <a:gd name="connsiteX3347" fmla="*/ 2225002 w 5890037"/>
              <a:gd name="connsiteY3347" fmla="*/ 3590923 h 4633870"/>
              <a:gd name="connsiteX3348" fmla="*/ 2230504 w 5890037"/>
              <a:gd name="connsiteY3348" fmla="*/ 3589638 h 4633870"/>
              <a:gd name="connsiteX3349" fmla="*/ 2228188 w 5890037"/>
              <a:gd name="connsiteY3349" fmla="*/ 3667133 h 4633870"/>
              <a:gd name="connsiteX3350" fmla="*/ 2225002 w 5890037"/>
              <a:gd name="connsiteY3350" fmla="*/ 3590923 h 4633870"/>
              <a:gd name="connsiteX3351" fmla="*/ 2221069 w 5890037"/>
              <a:gd name="connsiteY3351" fmla="*/ 3593566 h 4633870"/>
              <a:gd name="connsiteX3352" fmla="*/ 2222454 w 5890037"/>
              <a:gd name="connsiteY3352" fmla="*/ 3526854 h 4633870"/>
              <a:gd name="connsiteX3353" fmla="*/ 2234068 w 5890037"/>
              <a:gd name="connsiteY3353" fmla="*/ 3450064 h 4633870"/>
              <a:gd name="connsiteX3354" fmla="*/ 2258176 w 5890037"/>
              <a:gd name="connsiteY3354" fmla="*/ 2702976 h 4633870"/>
              <a:gd name="connsiteX3355" fmla="*/ 2240725 w 5890037"/>
              <a:gd name="connsiteY3355" fmla="*/ 2411035 h 4633870"/>
              <a:gd name="connsiteX3356" fmla="*/ 2220759 w 5890037"/>
              <a:gd name="connsiteY3356" fmla="*/ 1828159 h 4633870"/>
              <a:gd name="connsiteX3357" fmla="*/ 2189251 w 5890037"/>
              <a:gd name="connsiteY3357" fmla="*/ 1389529 h 4633870"/>
              <a:gd name="connsiteX3358" fmla="*/ 2185849 w 5890037"/>
              <a:gd name="connsiteY3358" fmla="*/ 1334434 h 4633870"/>
              <a:gd name="connsiteX3359" fmla="*/ 2183790 w 5890037"/>
              <a:gd name="connsiteY3359" fmla="*/ 1301085 h 4633870"/>
              <a:gd name="connsiteX3360" fmla="*/ 2173061 w 5890037"/>
              <a:gd name="connsiteY3360" fmla="*/ 1301586 h 4633870"/>
              <a:gd name="connsiteX3361" fmla="*/ 2173955 w 5890037"/>
              <a:gd name="connsiteY3361" fmla="*/ 1326823 h 4633870"/>
              <a:gd name="connsiteX3362" fmla="*/ 2177742 w 5890037"/>
              <a:gd name="connsiteY3362" fmla="*/ 1381547 h 4633870"/>
              <a:gd name="connsiteX3363" fmla="*/ 2203658 w 5890037"/>
              <a:gd name="connsiteY3363" fmla="*/ 1800140 h 4633870"/>
              <a:gd name="connsiteX3364" fmla="*/ 2225262 w 5890037"/>
              <a:gd name="connsiteY3364" fmla="*/ 2073695 h 4633870"/>
              <a:gd name="connsiteX3365" fmla="*/ 2225337 w 5890037"/>
              <a:gd name="connsiteY3365" fmla="*/ 2215790 h 4633870"/>
              <a:gd name="connsiteX3366" fmla="*/ 2229767 w 5890037"/>
              <a:gd name="connsiteY3366" fmla="*/ 2319230 h 4633870"/>
              <a:gd name="connsiteX3367" fmla="*/ 2222604 w 5890037"/>
              <a:gd name="connsiteY3367" fmla="*/ 2304054 h 4633870"/>
              <a:gd name="connsiteX3368" fmla="*/ 2202692 w 5890037"/>
              <a:gd name="connsiteY3368" fmla="*/ 1894731 h 4633870"/>
              <a:gd name="connsiteX3369" fmla="*/ 2165888 w 5890037"/>
              <a:gd name="connsiteY3369" fmla="*/ 1437118 h 4633870"/>
              <a:gd name="connsiteX3370" fmla="*/ 2156723 w 5890037"/>
              <a:gd name="connsiteY3370" fmla="*/ 1323005 h 4633870"/>
              <a:gd name="connsiteX3371" fmla="*/ 2154698 w 5890037"/>
              <a:gd name="connsiteY3371" fmla="*/ 1302444 h 4633870"/>
              <a:gd name="connsiteX3372" fmla="*/ 2043547 w 5890037"/>
              <a:gd name="connsiteY3372" fmla="*/ 1307636 h 4633870"/>
              <a:gd name="connsiteX3373" fmla="*/ 1908565 w 5890037"/>
              <a:gd name="connsiteY3373" fmla="*/ 1321576 h 4633870"/>
              <a:gd name="connsiteX3374" fmla="*/ 1868852 w 5890037"/>
              <a:gd name="connsiteY3374" fmla="*/ 1326494 h 4633870"/>
              <a:gd name="connsiteX3375" fmla="*/ 1815048 w 5890037"/>
              <a:gd name="connsiteY3375" fmla="*/ 1332686 h 4633870"/>
              <a:gd name="connsiteX3376" fmla="*/ 1778839 w 5890037"/>
              <a:gd name="connsiteY3376" fmla="*/ 1337243 h 4633870"/>
              <a:gd name="connsiteX3377" fmla="*/ 1593644 w 5890037"/>
              <a:gd name="connsiteY3377" fmla="*/ 1367106 h 4633870"/>
              <a:gd name="connsiteX3378" fmla="*/ 1606255 w 5890037"/>
              <a:gd name="connsiteY3378" fmla="*/ 1362747 h 4633870"/>
              <a:gd name="connsiteX3379" fmla="*/ 1600058 w 5890037"/>
              <a:gd name="connsiteY3379" fmla="*/ 1363569 h 4633870"/>
              <a:gd name="connsiteX3380" fmla="*/ 1606199 w 5890037"/>
              <a:gd name="connsiteY3380" fmla="*/ 1361011 h 4633870"/>
              <a:gd name="connsiteX3381" fmla="*/ 1609947 w 5890037"/>
              <a:gd name="connsiteY3381" fmla="*/ 1360365 h 4633870"/>
              <a:gd name="connsiteX3382" fmla="*/ 1612424 w 5890037"/>
              <a:gd name="connsiteY3382" fmla="*/ 1358120 h 4633870"/>
              <a:gd name="connsiteX3383" fmla="*/ 1612553 w 5890037"/>
              <a:gd name="connsiteY3383" fmla="*/ 1356895 h 4633870"/>
              <a:gd name="connsiteX3384" fmla="*/ 1584128 w 5890037"/>
              <a:gd name="connsiteY3384" fmla="*/ 1362756 h 4633870"/>
              <a:gd name="connsiteX3385" fmla="*/ 1515294 w 5890037"/>
              <a:gd name="connsiteY3385" fmla="*/ 1373160 h 4633870"/>
              <a:gd name="connsiteX3386" fmla="*/ 1344476 w 5890037"/>
              <a:gd name="connsiteY3386" fmla="*/ 1418965 h 4633870"/>
              <a:gd name="connsiteX3387" fmla="*/ 1319428 w 5890037"/>
              <a:gd name="connsiteY3387" fmla="*/ 1429047 h 4633870"/>
              <a:gd name="connsiteX3388" fmla="*/ 1312284 w 5890037"/>
              <a:gd name="connsiteY3388" fmla="*/ 1430217 h 4633870"/>
              <a:gd name="connsiteX3389" fmla="*/ 1312619 w 5890037"/>
              <a:gd name="connsiteY3389" fmla="*/ 1428862 h 4633870"/>
              <a:gd name="connsiteX3390" fmla="*/ 1321409 w 5890037"/>
              <a:gd name="connsiteY3390" fmla="*/ 1424907 h 4633870"/>
              <a:gd name="connsiteX3391" fmla="*/ 1312489 w 5890037"/>
              <a:gd name="connsiteY3391" fmla="*/ 1427267 h 4633870"/>
              <a:gd name="connsiteX3392" fmla="*/ 1312489 w 5890037"/>
              <a:gd name="connsiteY3392" fmla="*/ 1427260 h 4633870"/>
              <a:gd name="connsiteX3393" fmla="*/ 1312419 w 5890037"/>
              <a:gd name="connsiteY3393" fmla="*/ 1427286 h 4633870"/>
              <a:gd name="connsiteX3394" fmla="*/ 1294757 w 5890037"/>
              <a:gd name="connsiteY3394" fmla="*/ 1431960 h 4633870"/>
              <a:gd name="connsiteX3395" fmla="*/ 1305476 w 5890037"/>
              <a:gd name="connsiteY3395" fmla="*/ 1429847 h 4633870"/>
              <a:gd name="connsiteX3396" fmla="*/ 1312419 w 5890037"/>
              <a:gd name="connsiteY3396" fmla="*/ 1427286 h 4633870"/>
              <a:gd name="connsiteX3397" fmla="*/ 1312489 w 5890037"/>
              <a:gd name="connsiteY3397" fmla="*/ 1427267 h 4633870"/>
              <a:gd name="connsiteX3398" fmla="*/ 1312619 w 5890037"/>
              <a:gd name="connsiteY3398" fmla="*/ 1428862 h 4633870"/>
              <a:gd name="connsiteX3399" fmla="*/ 1289230 w 5890037"/>
              <a:gd name="connsiteY3399" fmla="*/ 1433919 h 4633870"/>
              <a:gd name="connsiteX3400" fmla="*/ 1293891 w 5890037"/>
              <a:gd name="connsiteY3400" fmla="*/ 1431078 h 4633870"/>
              <a:gd name="connsiteX3401" fmla="*/ 1295226 w 5890037"/>
              <a:gd name="connsiteY3401" fmla="*/ 1426312 h 4633870"/>
              <a:gd name="connsiteX3402" fmla="*/ 1313421 w 5890037"/>
              <a:gd name="connsiteY3402" fmla="*/ 1419142 h 4633870"/>
              <a:gd name="connsiteX3403" fmla="*/ 1435452 w 5890037"/>
              <a:gd name="connsiteY3403" fmla="*/ 1378214 h 4633870"/>
              <a:gd name="connsiteX3404" fmla="*/ 1568531 w 5890037"/>
              <a:gd name="connsiteY3404" fmla="*/ 1352970 h 4633870"/>
              <a:gd name="connsiteX3405" fmla="*/ 1575672 w 5890037"/>
              <a:gd name="connsiteY3405" fmla="*/ 1349717 h 4633870"/>
              <a:gd name="connsiteX3406" fmla="*/ 1556939 w 5890037"/>
              <a:gd name="connsiteY3406" fmla="*/ 1350210 h 4633870"/>
              <a:gd name="connsiteX3407" fmla="*/ 1502760 w 5890037"/>
              <a:gd name="connsiteY3407" fmla="*/ 1360372 h 4633870"/>
              <a:gd name="connsiteX3408" fmla="*/ 1429522 w 5890037"/>
              <a:gd name="connsiteY3408" fmla="*/ 1376821 h 4633870"/>
              <a:gd name="connsiteX3409" fmla="*/ 1303557 w 5890037"/>
              <a:gd name="connsiteY3409" fmla="*/ 1418147 h 4633870"/>
              <a:gd name="connsiteX3410" fmla="*/ 1267506 w 5890037"/>
              <a:gd name="connsiteY3410" fmla="*/ 1430138 h 4633870"/>
              <a:gd name="connsiteX3411" fmla="*/ 1272162 w 5890037"/>
              <a:gd name="connsiteY3411" fmla="*/ 1425574 h 4633870"/>
              <a:gd name="connsiteX3412" fmla="*/ 1281638 w 5890037"/>
              <a:gd name="connsiteY3412" fmla="*/ 1421762 h 4633870"/>
              <a:gd name="connsiteX3413" fmla="*/ 1316415 w 5890037"/>
              <a:gd name="connsiteY3413" fmla="*/ 1403815 h 4633870"/>
              <a:gd name="connsiteX3414" fmla="*/ 1419004 w 5890037"/>
              <a:gd name="connsiteY3414" fmla="*/ 1369766 h 4633870"/>
              <a:gd name="connsiteX3415" fmla="*/ 1518972 w 5890037"/>
              <a:gd name="connsiteY3415" fmla="*/ 1347946 h 4633870"/>
              <a:gd name="connsiteX3416" fmla="*/ 1519779 w 5890037"/>
              <a:gd name="connsiteY3416" fmla="*/ 1345315 h 4633870"/>
              <a:gd name="connsiteX3417" fmla="*/ 1490479 w 5890037"/>
              <a:gd name="connsiteY3417" fmla="*/ 1349894 h 4633870"/>
              <a:gd name="connsiteX3418" fmla="*/ 1430923 w 5890037"/>
              <a:gd name="connsiteY3418" fmla="*/ 1363055 h 4633870"/>
              <a:gd name="connsiteX3419" fmla="*/ 1305421 w 5890037"/>
              <a:gd name="connsiteY3419" fmla="*/ 1401911 h 4633870"/>
              <a:gd name="connsiteX3420" fmla="*/ 1411059 w 5890037"/>
              <a:gd name="connsiteY3420" fmla="*/ 1362640 h 4633870"/>
              <a:gd name="connsiteX3421" fmla="*/ 1416308 w 5890037"/>
              <a:gd name="connsiteY3421" fmla="*/ 1361031 h 4633870"/>
              <a:gd name="connsiteX3422" fmla="*/ 1398756 w 5890037"/>
              <a:gd name="connsiteY3422" fmla="*/ 1363258 h 4633870"/>
              <a:gd name="connsiteX3423" fmla="*/ 1391864 w 5890037"/>
              <a:gd name="connsiteY3423" fmla="*/ 1365603 h 4633870"/>
              <a:gd name="connsiteX3424" fmla="*/ 1301690 w 5890037"/>
              <a:gd name="connsiteY3424" fmla="*/ 1396634 h 4633870"/>
              <a:gd name="connsiteX3425" fmla="*/ 1344683 w 5890037"/>
              <a:gd name="connsiteY3425" fmla="*/ 1378920 h 4633870"/>
              <a:gd name="connsiteX3426" fmla="*/ 1382993 w 5890037"/>
              <a:gd name="connsiteY3426" fmla="*/ 1365259 h 4633870"/>
              <a:gd name="connsiteX3427" fmla="*/ 1382482 w 5890037"/>
              <a:gd name="connsiteY3427" fmla="*/ 1365323 h 4633870"/>
              <a:gd name="connsiteX3428" fmla="*/ 1383502 w 5890037"/>
              <a:gd name="connsiteY3428" fmla="*/ 1365077 h 4633870"/>
              <a:gd name="connsiteX3429" fmla="*/ 1385934 w 5890037"/>
              <a:gd name="connsiteY3429" fmla="*/ 1364209 h 4633870"/>
              <a:gd name="connsiteX3430" fmla="*/ 1387168 w 5890037"/>
              <a:gd name="connsiteY3430" fmla="*/ 1364191 h 4633870"/>
              <a:gd name="connsiteX3431" fmla="*/ 1389842 w 5890037"/>
              <a:gd name="connsiteY3431" fmla="*/ 1363545 h 4633870"/>
              <a:gd name="connsiteX3432" fmla="*/ 1391461 w 5890037"/>
              <a:gd name="connsiteY3432" fmla="*/ 1362252 h 4633870"/>
              <a:gd name="connsiteX3433" fmla="*/ 1412258 w 5890037"/>
              <a:gd name="connsiteY3433" fmla="*/ 1354549 h 4633870"/>
              <a:gd name="connsiteX3434" fmla="*/ 1421673 w 5890037"/>
              <a:gd name="connsiteY3434" fmla="*/ 1352276 h 4633870"/>
              <a:gd name="connsiteX3435" fmla="*/ 1424880 w 5890037"/>
              <a:gd name="connsiteY3435" fmla="*/ 1349899 h 4633870"/>
              <a:gd name="connsiteX3436" fmla="*/ 1426449 w 5890037"/>
              <a:gd name="connsiteY3436" fmla="*/ 1346568 h 4633870"/>
              <a:gd name="connsiteX3437" fmla="*/ 1410990 w 5890037"/>
              <a:gd name="connsiteY3437" fmla="*/ 1350315 h 4633870"/>
              <a:gd name="connsiteX3438" fmla="*/ 1303349 w 5890037"/>
              <a:gd name="connsiteY3438" fmla="*/ 1386073 h 4633870"/>
              <a:gd name="connsiteX3439" fmla="*/ 1301709 w 5890037"/>
              <a:gd name="connsiteY3439" fmla="*/ 1386754 h 4633870"/>
              <a:gd name="connsiteX3440" fmla="*/ 1300861 w 5890037"/>
              <a:gd name="connsiteY3440" fmla="*/ 1386523 h 4633870"/>
              <a:gd name="connsiteX3441" fmla="*/ 1294878 w 5890037"/>
              <a:gd name="connsiteY3441" fmla="*/ 1386588 h 4633870"/>
              <a:gd name="connsiteX3442" fmla="*/ 1295950 w 5890037"/>
              <a:gd name="connsiteY3442" fmla="*/ 1386121 h 4633870"/>
              <a:gd name="connsiteX3443" fmla="*/ 1406654 w 5890037"/>
              <a:gd name="connsiteY3443" fmla="*/ 1347361 h 4633870"/>
              <a:gd name="connsiteX3444" fmla="*/ 1462843 w 5890037"/>
              <a:gd name="connsiteY3444" fmla="*/ 1335143 h 4633870"/>
              <a:gd name="connsiteX3445" fmla="*/ 1468105 w 5890037"/>
              <a:gd name="connsiteY3445" fmla="*/ 1331140 h 4633870"/>
              <a:gd name="connsiteX3446" fmla="*/ 1469330 w 5890037"/>
              <a:gd name="connsiteY3446" fmla="*/ 1327668 h 4633870"/>
              <a:gd name="connsiteX3447" fmla="*/ 1452771 w 5890037"/>
              <a:gd name="connsiteY3447" fmla="*/ 1330691 h 4633870"/>
              <a:gd name="connsiteX3448" fmla="*/ 1371073 w 5890037"/>
              <a:gd name="connsiteY3448" fmla="*/ 1353703 h 4633870"/>
              <a:gd name="connsiteX3449" fmla="*/ 1300978 w 5890037"/>
              <a:gd name="connsiteY3449" fmla="*/ 1378598 h 4633870"/>
              <a:gd name="connsiteX3450" fmla="*/ 1300713 w 5890037"/>
              <a:gd name="connsiteY3450" fmla="*/ 1378694 h 4633870"/>
              <a:gd name="connsiteX3451" fmla="*/ 1293667 w 5890037"/>
              <a:gd name="connsiteY3451" fmla="*/ 1379637 h 4633870"/>
              <a:gd name="connsiteX3452" fmla="*/ 1290654 w 5890037"/>
              <a:gd name="connsiteY3452" fmla="*/ 1380494 h 4633870"/>
              <a:gd name="connsiteX3453" fmla="*/ 1291870 w 5890037"/>
              <a:gd name="connsiteY3453" fmla="*/ 1375108 h 4633870"/>
              <a:gd name="connsiteX3454" fmla="*/ 1284384 w 5890037"/>
              <a:gd name="connsiteY3454" fmla="*/ 1375374 h 4633870"/>
              <a:gd name="connsiteX3455" fmla="*/ 1279929 w 5890037"/>
              <a:gd name="connsiteY3455" fmla="*/ 1372805 h 4633870"/>
              <a:gd name="connsiteX3456" fmla="*/ 1299956 w 5890037"/>
              <a:gd name="connsiteY3456" fmla="*/ 1369233 h 4633870"/>
              <a:gd name="connsiteX3457" fmla="*/ 1299321 w 5890037"/>
              <a:gd name="connsiteY3457" fmla="*/ 1363172 h 4633870"/>
              <a:gd name="connsiteX3458" fmla="*/ 1310544 w 5890037"/>
              <a:gd name="connsiteY3458" fmla="*/ 1362378 h 4633870"/>
              <a:gd name="connsiteX3459" fmla="*/ 1303711 w 5890037"/>
              <a:gd name="connsiteY3459" fmla="*/ 1360991 h 4633870"/>
              <a:gd name="connsiteX3460" fmla="*/ 1281702 w 5890037"/>
              <a:gd name="connsiteY3460" fmla="*/ 1358642 h 4633870"/>
              <a:gd name="connsiteX3461" fmla="*/ 1298722 w 5890037"/>
              <a:gd name="connsiteY3461" fmla="*/ 1355234 h 4633870"/>
              <a:gd name="connsiteX3462" fmla="*/ 1313196 w 5890037"/>
              <a:gd name="connsiteY3462" fmla="*/ 1349639 h 4633870"/>
              <a:gd name="connsiteX3463" fmla="*/ 1294486 w 5890037"/>
              <a:gd name="connsiteY3463" fmla="*/ 1350697 h 4633870"/>
              <a:gd name="connsiteX3464" fmla="*/ 1277859 w 5890037"/>
              <a:gd name="connsiteY3464" fmla="*/ 1351548 h 4633870"/>
              <a:gd name="connsiteX3465" fmla="*/ 1267280 w 5890037"/>
              <a:gd name="connsiteY3465" fmla="*/ 1351809 h 4633870"/>
              <a:gd name="connsiteX3466" fmla="*/ 1270229 w 5890037"/>
              <a:gd name="connsiteY3466" fmla="*/ 1350809 h 4633870"/>
              <a:gd name="connsiteX3467" fmla="*/ 1291214 w 5890037"/>
              <a:gd name="connsiteY3467" fmla="*/ 1342694 h 4633870"/>
              <a:gd name="connsiteX3468" fmla="*/ 1302690 w 5890037"/>
              <a:gd name="connsiteY3468" fmla="*/ 1339981 h 4633870"/>
              <a:gd name="connsiteX3469" fmla="*/ 1301507 w 5890037"/>
              <a:gd name="connsiteY3469" fmla="*/ 1338743 h 4633870"/>
              <a:gd name="connsiteX3470" fmla="*/ 1301439 w 5890037"/>
              <a:gd name="connsiteY3470" fmla="*/ 1338740 h 4633870"/>
              <a:gd name="connsiteX3471" fmla="*/ 1302345 w 5890037"/>
              <a:gd name="connsiteY3471" fmla="*/ 1338390 h 4633870"/>
              <a:gd name="connsiteX3472" fmla="*/ 1316037 w 5890037"/>
              <a:gd name="connsiteY3472" fmla="*/ 1333640 h 4633870"/>
              <a:gd name="connsiteX3473" fmla="*/ 1307102 w 5890037"/>
              <a:gd name="connsiteY3473" fmla="*/ 1334612 h 4633870"/>
              <a:gd name="connsiteX3474" fmla="*/ 1295872 w 5890037"/>
              <a:gd name="connsiteY3474" fmla="*/ 1338508 h 4633870"/>
              <a:gd name="connsiteX3475" fmla="*/ 1293310 w 5890037"/>
              <a:gd name="connsiteY3475" fmla="*/ 1338402 h 4633870"/>
              <a:gd name="connsiteX3476" fmla="*/ 1288898 w 5890037"/>
              <a:gd name="connsiteY3476" fmla="*/ 1337004 h 4633870"/>
              <a:gd name="connsiteX3477" fmla="*/ 1294916 w 5890037"/>
              <a:gd name="connsiteY3477" fmla="*/ 1334723 h 4633870"/>
              <a:gd name="connsiteX3478" fmla="*/ 1304624 w 5890037"/>
              <a:gd name="connsiteY3478" fmla="*/ 1332874 h 4633870"/>
              <a:gd name="connsiteX3479" fmla="*/ 1315505 w 5890037"/>
              <a:gd name="connsiteY3479" fmla="*/ 1328665 h 4633870"/>
              <a:gd name="connsiteX3480" fmla="*/ 1316244 w 5890037"/>
              <a:gd name="connsiteY3480" fmla="*/ 1327737 h 4633870"/>
              <a:gd name="connsiteX3481" fmla="*/ 1299937 w 5890037"/>
              <a:gd name="connsiteY3481" fmla="*/ 1328797 h 4633870"/>
              <a:gd name="connsiteX3482" fmla="*/ 1284598 w 5890037"/>
              <a:gd name="connsiteY3482" fmla="*/ 1327716 h 4633870"/>
              <a:gd name="connsiteX3483" fmla="*/ 1286587 w 5890037"/>
              <a:gd name="connsiteY3483" fmla="*/ 1322711 h 4633870"/>
              <a:gd name="connsiteX3484" fmla="*/ 1286783 w 5890037"/>
              <a:gd name="connsiteY3484" fmla="*/ 1322331 h 4633870"/>
              <a:gd name="connsiteX3485" fmla="*/ 1269258 w 5890037"/>
              <a:gd name="connsiteY3485" fmla="*/ 1323067 h 4633870"/>
              <a:gd name="connsiteX3486" fmla="*/ 1286553 w 5890037"/>
              <a:gd name="connsiteY3486" fmla="*/ 1317785 h 4633870"/>
              <a:gd name="connsiteX3487" fmla="*/ 1287555 w 5890037"/>
              <a:gd name="connsiteY3487" fmla="*/ 1317479 h 4633870"/>
              <a:gd name="connsiteX3488" fmla="*/ 1280176 w 5890037"/>
              <a:gd name="connsiteY3488" fmla="*/ 1317362 h 4633870"/>
              <a:gd name="connsiteX3489" fmla="*/ 1282895 w 5890037"/>
              <a:gd name="connsiteY3489" fmla="*/ 1315280 h 4633870"/>
              <a:gd name="connsiteX3490" fmla="*/ 1268414 w 5890037"/>
              <a:gd name="connsiteY3490" fmla="*/ 1315832 h 4633870"/>
              <a:gd name="connsiteX3491" fmla="*/ 1266516 w 5890037"/>
              <a:gd name="connsiteY3491" fmla="*/ 1316013 h 4633870"/>
              <a:gd name="connsiteX3492" fmla="*/ 1314281 w 5890037"/>
              <a:gd name="connsiteY3492" fmla="*/ 1298701 h 4633870"/>
              <a:gd name="connsiteX3493" fmla="*/ 1315478 w 5890037"/>
              <a:gd name="connsiteY3493" fmla="*/ 1295510 h 4633870"/>
              <a:gd name="connsiteX3494" fmla="*/ 1275882 w 5890037"/>
              <a:gd name="connsiteY3494" fmla="*/ 1307805 h 4633870"/>
              <a:gd name="connsiteX3495" fmla="*/ 1291294 w 5890037"/>
              <a:gd name="connsiteY3495" fmla="*/ 1300629 h 4633870"/>
              <a:gd name="connsiteX3496" fmla="*/ 1303096 w 5890037"/>
              <a:gd name="connsiteY3496" fmla="*/ 1296346 h 4633870"/>
              <a:gd name="connsiteX3497" fmla="*/ 1305164 w 5890037"/>
              <a:gd name="connsiteY3497" fmla="*/ 1295984 h 4633870"/>
              <a:gd name="connsiteX3498" fmla="*/ 1313742 w 5890037"/>
              <a:gd name="connsiteY3498" fmla="*/ 1293710 h 4633870"/>
              <a:gd name="connsiteX3499" fmla="*/ 1312572 w 5890037"/>
              <a:gd name="connsiteY3499" fmla="*/ 1292921 h 4633870"/>
              <a:gd name="connsiteX3500" fmla="*/ 1322707 w 5890037"/>
              <a:gd name="connsiteY3500" fmla="*/ 1289268 h 4633870"/>
              <a:gd name="connsiteX3501" fmla="*/ 1338200 w 5890037"/>
              <a:gd name="connsiteY3501" fmla="*/ 1282175 h 4633870"/>
              <a:gd name="connsiteX3502" fmla="*/ 1328222 w 5890037"/>
              <a:gd name="connsiteY3502" fmla="*/ 1285321 h 4633870"/>
              <a:gd name="connsiteX3503" fmla="*/ 1307460 w 5890037"/>
              <a:gd name="connsiteY3503" fmla="*/ 1291870 h 4633870"/>
              <a:gd name="connsiteX3504" fmla="*/ 1305822 w 5890037"/>
              <a:gd name="connsiteY3504" fmla="*/ 1291659 h 4633870"/>
              <a:gd name="connsiteX3505" fmla="*/ 1302024 w 5890037"/>
              <a:gd name="connsiteY3505" fmla="*/ 1290901 h 4633870"/>
              <a:gd name="connsiteX3506" fmla="*/ 1327848 w 5890037"/>
              <a:gd name="connsiteY3506" fmla="*/ 1284715 h 4633870"/>
              <a:gd name="connsiteX3507" fmla="*/ 1306943 w 5890037"/>
              <a:gd name="connsiteY3507" fmla="*/ 1286864 h 4633870"/>
              <a:gd name="connsiteX3508" fmla="*/ 1286038 w 5890037"/>
              <a:gd name="connsiteY3508" fmla="*/ 1289013 h 4633870"/>
              <a:gd name="connsiteX3509" fmla="*/ 1298822 w 5890037"/>
              <a:gd name="connsiteY3509" fmla="*/ 1281070 h 4633870"/>
              <a:gd name="connsiteX3510" fmla="*/ 1268355 w 5890037"/>
              <a:gd name="connsiteY3510" fmla="*/ 1279734 h 4633870"/>
              <a:gd name="connsiteX3511" fmla="*/ 1307779 w 5890037"/>
              <a:gd name="connsiteY3511" fmla="*/ 1271572 h 4633870"/>
              <a:gd name="connsiteX3512" fmla="*/ 1333258 w 5890037"/>
              <a:gd name="connsiteY3512" fmla="*/ 1267151 h 4633870"/>
              <a:gd name="connsiteX3513" fmla="*/ 1333487 w 5890037"/>
              <a:gd name="connsiteY3513" fmla="*/ 1267523 h 4633870"/>
              <a:gd name="connsiteX3514" fmla="*/ 1333774 w 5890037"/>
              <a:gd name="connsiteY3514" fmla="*/ 1267988 h 4633870"/>
              <a:gd name="connsiteX3515" fmla="*/ 1333946 w 5890037"/>
              <a:gd name="connsiteY3515" fmla="*/ 1268266 h 4633870"/>
              <a:gd name="connsiteX3516" fmla="*/ 1333870 w 5890037"/>
              <a:gd name="connsiteY3516" fmla="*/ 1268142 h 4633870"/>
              <a:gd name="connsiteX3517" fmla="*/ 1333774 w 5890037"/>
              <a:gd name="connsiteY3517" fmla="*/ 1267988 h 4633870"/>
              <a:gd name="connsiteX3518" fmla="*/ 1333258 w 5890037"/>
              <a:gd name="connsiteY3518" fmla="*/ 1267151 h 4633870"/>
              <a:gd name="connsiteX3519" fmla="*/ 1302102 w 5890037"/>
              <a:gd name="connsiteY3519" fmla="*/ 1269346 h 4633870"/>
              <a:gd name="connsiteX3520" fmla="*/ 1299307 w 5890037"/>
              <a:gd name="connsiteY3520" fmla="*/ 1262498 h 4633870"/>
              <a:gd name="connsiteX3521" fmla="*/ 1275052 w 5890037"/>
              <a:gd name="connsiteY3521" fmla="*/ 1266577 h 4633870"/>
              <a:gd name="connsiteX3522" fmla="*/ 1268621 w 5890037"/>
              <a:gd name="connsiteY3522" fmla="*/ 1263131 h 4633870"/>
              <a:gd name="connsiteX3523" fmla="*/ 1243705 w 5890037"/>
              <a:gd name="connsiteY3523" fmla="*/ 1263819 h 4633870"/>
              <a:gd name="connsiteX3524" fmla="*/ 1191769 w 5890037"/>
              <a:gd name="connsiteY3524" fmla="*/ 1268366 h 4633870"/>
              <a:gd name="connsiteX3525" fmla="*/ 1244922 w 5890037"/>
              <a:gd name="connsiteY3525" fmla="*/ 1258433 h 4633870"/>
              <a:gd name="connsiteX3526" fmla="*/ 1272250 w 5890037"/>
              <a:gd name="connsiteY3526" fmla="*/ 1254686 h 4633870"/>
              <a:gd name="connsiteX3527" fmla="*/ 1291868 w 5890037"/>
              <a:gd name="connsiteY3527" fmla="*/ 1248129 h 4633870"/>
              <a:gd name="connsiteX3528" fmla="*/ 1265981 w 5890037"/>
              <a:gd name="connsiteY3528" fmla="*/ 1249565 h 4633870"/>
              <a:gd name="connsiteX3529" fmla="*/ 1262499 w 5890037"/>
              <a:gd name="connsiteY3529" fmla="*/ 1246248 h 4633870"/>
              <a:gd name="connsiteX3530" fmla="*/ 1240495 w 5890037"/>
              <a:gd name="connsiteY3530" fmla="*/ 1248944 h 4633870"/>
              <a:gd name="connsiteX3531" fmla="*/ 1218838 w 5890037"/>
              <a:gd name="connsiteY3531" fmla="*/ 1249872 h 4633870"/>
              <a:gd name="connsiteX3532" fmla="*/ 1223412 w 5890037"/>
              <a:gd name="connsiteY3532" fmla="*/ 1247601 h 4633870"/>
              <a:gd name="connsiteX3533" fmla="*/ 1219175 w 5890037"/>
              <a:gd name="connsiteY3533" fmla="*/ 1243064 h 4633870"/>
              <a:gd name="connsiteX3534" fmla="*/ 1260576 w 5890037"/>
              <a:gd name="connsiteY3534" fmla="*/ 1235780 h 4633870"/>
              <a:gd name="connsiteX3535" fmla="*/ 1231189 w 5890037"/>
              <a:gd name="connsiteY3535" fmla="*/ 1235772 h 4633870"/>
              <a:gd name="connsiteX3536" fmla="*/ 1229933 w 5890037"/>
              <a:gd name="connsiteY3536" fmla="*/ 1235817 h 4633870"/>
              <a:gd name="connsiteX3537" fmla="*/ 1247897 w 5890037"/>
              <a:gd name="connsiteY3537" fmla="*/ 1228027 h 4633870"/>
              <a:gd name="connsiteX3538" fmla="*/ 1223169 w 5890037"/>
              <a:gd name="connsiteY3538" fmla="*/ 1235896 h 4633870"/>
              <a:gd name="connsiteX3539" fmla="*/ 1218571 w 5890037"/>
              <a:gd name="connsiteY3539" fmla="*/ 1234597 h 4633870"/>
              <a:gd name="connsiteX3540" fmla="*/ 1228602 w 5890037"/>
              <a:gd name="connsiteY3540" fmla="*/ 1232006 h 4633870"/>
              <a:gd name="connsiteX3541" fmla="*/ 1144448 w 5890037"/>
              <a:gd name="connsiteY3541" fmla="*/ 1237414 h 4633870"/>
              <a:gd name="connsiteX3542" fmla="*/ 1139592 w 5890037"/>
              <a:gd name="connsiteY3542" fmla="*/ 1237514 h 4633870"/>
              <a:gd name="connsiteX3543" fmla="*/ 1139845 w 5890037"/>
              <a:gd name="connsiteY3543" fmla="*/ 1237387 h 4633870"/>
              <a:gd name="connsiteX3544" fmla="*/ 1151109 w 5890037"/>
              <a:gd name="connsiteY3544" fmla="*/ 1233408 h 4633870"/>
              <a:gd name="connsiteX3545" fmla="*/ 1161177 w 5890037"/>
              <a:gd name="connsiteY3545" fmla="*/ 1229245 h 4633870"/>
              <a:gd name="connsiteX3546" fmla="*/ 1149516 w 5890037"/>
              <a:gd name="connsiteY3546" fmla="*/ 1231580 h 4633870"/>
              <a:gd name="connsiteX3547" fmla="*/ 1149170 w 5890037"/>
              <a:gd name="connsiteY3547" fmla="*/ 1231706 h 4633870"/>
              <a:gd name="connsiteX3548" fmla="*/ 1137756 w 5890037"/>
              <a:gd name="connsiteY3548" fmla="*/ 1235990 h 4633870"/>
              <a:gd name="connsiteX3549" fmla="*/ 1132689 w 5890037"/>
              <a:gd name="connsiteY3549" fmla="*/ 1237654 h 4633870"/>
              <a:gd name="connsiteX3550" fmla="*/ 1114877 w 5890037"/>
              <a:gd name="connsiteY3550" fmla="*/ 1238019 h 4633870"/>
              <a:gd name="connsiteX3551" fmla="*/ 1115059 w 5890037"/>
              <a:gd name="connsiteY3551" fmla="*/ 1236607 h 4633870"/>
              <a:gd name="connsiteX3552" fmla="*/ 1113226 w 5890037"/>
              <a:gd name="connsiteY3552" fmla="*/ 1237409 h 4633870"/>
              <a:gd name="connsiteX3553" fmla="*/ 1109141 w 5890037"/>
              <a:gd name="connsiteY3553" fmla="*/ 1238137 h 4633870"/>
              <a:gd name="connsiteX3554" fmla="*/ 1095828 w 5890037"/>
              <a:gd name="connsiteY3554" fmla="*/ 1238409 h 4633870"/>
              <a:gd name="connsiteX3555" fmla="*/ 1100260 w 5890037"/>
              <a:gd name="connsiteY3555" fmla="*/ 1236703 h 4633870"/>
              <a:gd name="connsiteX3556" fmla="*/ 1099144 w 5890037"/>
              <a:gd name="connsiteY3556" fmla="*/ 1233581 h 4633870"/>
              <a:gd name="connsiteX3557" fmla="*/ 1112693 w 5890037"/>
              <a:gd name="connsiteY3557" fmla="*/ 1231671 h 4633870"/>
              <a:gd name="connsiteX3558" fmla="*/ 1098524 w 5890037"/>
              <a:gd name="connsiteY3558" fmla="*/ 1231553 h 4633870"/>
              <a:gd name="connsiteX3559" fmla="*/ 1105224 w 5890037"/>
              <a:gd name="connsiteY3559" fmla="*/ 1228379 h 4633870"/>
              <a:gd name="connsiteX3560" fmla="*/ 1107996 w 5890037"/>
              <a:gd name="connsiteY3560" fmla="*/ 1226858 h 4633870"/>
              <a:gd name="connsiteX3561" fmla="*/ 1152787 w 5890037"/>
              <a:gd name="connsiteY3561" fmla="*/ 1224207 h 4633870"/>
              <a:gd name="connsiteX3562" fmla="*/ 1173308 w 5890037"/>
              <a:gd name="connsiteY3562" fmla="*/ 1221950 h 4633870"/>
              <a:gd name="connsiteX3563" fmla="*/ 1196170 w 5890037"/>
              <a:gd name="connsiteY3563" fmla="*/ 1213429 h 4633870"/>
              <a:gd name="connsiteX3564" fmla="*/ 1194390 w 5890037"/>
              <a:gd name="connsiteY3564" fmla="*/ 1212605 h 4633870"/>
              <a:gd name="connsiteX3565" fmla="*/ 1164457 w 5890037"/>
              <a:gd name="connsiteY3565" fmla="*/ 1214458 h 4633870"/>
              <a:gd name="connsiteX3566" fmla="*/ 1158940 w 5890037"/>
              <a:gd name="connsiteY3566" fmla="*/ 1210558 h 4633870"/>
              <a:gd name="connsiteX3567" fmla="*/ 1157106 w 5890037"/>
              <a:gd name="connsiteY3567" fmla="*/ 1210538 h 4633870"/>
              <a:gd name="connsiteX3568" fmla="*/ 1155516 w 5890037"/>
              <a:gd name="connsiteY3568" fmla="*/ 1210920 h 4633870"/>
              <a:gd name="connsiteX3569" fmla="*/ 1153004 w 5890037"/>
              <a:gd name="connsiteY3569" fmla="*/ 1210798 h 4633870"/>
              <a:gd name="connsiteX3570" fmla="*/ 1152691 w 5890037"/>
              <a:gd name="connsiteY3570" fmla="*/ 1210407 h 4633870"/>
              <a:gd name="connsiteX3571" fmla="*/ 1151637 w 5890037"/>
              <a:gd name="connsiteY3571" fmla="*/ 1210732 h 4633870"/>
              <a:gd name="connsiteX3572" fmla="*/ 1153004 w 5890037"/>
              <a:gd name="connsiteY3572" fmla="*/ 1210798 h 4633870"/>
              <a:gd name="connsiteX3573" fmla="*/ 1153488 w 5890037"/>
              <a:gd name="connsiteY3573" fmla="*/ 1211405 h 4633870"/>
              <a:gd name="connsiteX3574" fmla="*/ 1144988 w 5890037"/>
              <a:gd name="connsiteY3574" fmla="*/ 1209254 h 4633870"/>
              <a:gd name="connsiteX3575" fmla="*/ 1176018 w 5890037"/>
              <a:gd name="connsiteY3575" fmla="*/ 1206856 h 4633870"/>
              <a:gd name="connsiteX3576" fmla="*/ 1180936 w 5890037"/>
              <a:gd name="connsiteY3576" fmla="*/ 1202819 h 4633870"/>
              <a:gd name="connsiteX3577" fmla="*/ 1208609 w 5890037"/>
              <a:gd name="connsiteY3577" fmla="*/ 1197308 h 4633870"/>
              <a:gd name="connsiteX3578" fmla="*/ 1228848 w 5890037"/>
              <a:gd name="connsiteY3578" fmla="*/ 1195557 h 4633870"/>
              <a:gd name="connsiteX3579" fmla="*/ 1233306 w 5890037"/>
              <a:gd name="connsiteY3579" fmla="*/ 1193793 h 4633870"/>
              <a:gd name="connsiteX3580" fmla="*/ 1234638 w 5890037"/>
              <a:gd name="connsiteY3580" fmla="*/ 1193092 h 4633870"/>
              <a:gd name="connsiteX3581" fmla="*/ 1244277 w 5890037"/>
              <a:gd name="connsiteY3581" fmla="*/ 1189166 h 4633870"/>
              <a:gd name="connsiteX3582" fmla="*/ 1243377 w 5890037"/>
              <a:gd name="connsiteY3582" fmla="*/ 1188662 h 4633870"/>
              <a:gd name="connsiteX3583" fmla="*/ 1241201 w 5890037"/>
              <a:gd name="connsiteY3583" fmla="*/ 1187759 h 4633870"/>
              <a:gd name="connsiteX3584" fmla="*/ 1229098 w 5890037"/>
              <a:gd name="connsiteY3584" fmla="*/ 1187129 h 4633870"/>
              <a:gd name="connsiteX3585" fmla="*/ 1209636 w 5890037"/>
              <a:gd name="connsiteY3585" fmla="*/ 1186968 h 4633870"/>
              <a:gd name="connsiteX3586" fmla="*/ 1183931 w 5890037"/>
              <a:gd name="connsiteY3586" fmla="*/ 1188314 h 4633870"/>
              <a:gd name="connsiteX3587" fmla="*/ 1118186 w 5890037"/>
              <a:gd name="connsiteY3587" fmla="*/ 1191452 h 4633870"/>
              <a:gd name="connsiteX3588" fmla="*/ 1113806 w 5890037"/>
              <a:gd name="connsiteY3588" fmla="*/ 1191656 h 4633870"/>
              <a:gd name="connsiteX3589" fmla="*/ 1117845 w 5890037"/>
              <a:gd name="connsiteY3589" fmla="*/ 1189207 h 4633870"/>
              <a:gd name="connsiteX3590" fmla="*/ 1119165 w 5890037"/>
              <a:gd name="connsiteY3590" fmla="*/ 1188231 h 4633870"/>
              <a:gd name="connsiteX3591" fmla="*/ 1132778 w 5890037"/>
              <a:gd name="connsiteY3591" fmla="*/ 1187159 h 4633870"/>
              <a:gd name="connsiteX3592" fmla="*/ 1168163 w 5890037"/>
              <a:gd name="connsiteY3592" fmla="*/ 1184458 h 4633870"/>
              <a:gd name="connsiteX3593" fmla="*/ 1170696 w 5890037"/>
              <a:gd name="connsiteY3593" fmla="*/ 1176559 h 4633870"/>
              <a:gd name="connsiteX3594" fmla="*/ 1186620 w 5890037"/>
              <a:gd name="connsiteY3594" fmla="*/ 1173697 h 4633870"/>
              <a:gd name="connsiteX3595" fmla="*/ 1201846 w 5890037"/>
              <a:gd name="connsiteY3595" fmla="*/ 1169321 h 4633870"/>
              <a:gd name="connsiteX3596" fmla="*/ 1206803 w 5890037"/>
              <a:gd name="connsiteY3596" fmla="*/ 1168778 h 4633870"/>
              <a:gd name="connsiteX3597" fmla="*/ 1206582 w 5890037"/>
              <a:gd name="connsiteY3597" fmla="*/ 1168728 h 4633870"/>
              <a:gd name="connsiteX3598" fmla="*/ 1206065 w 5890037"/>
              <a:gd name="connsiteY3598" fmla="*/ 1168170 h 4633870"/>
              <a:gd name="connsiteX3599" fmla="*/ 1209314 w 5890037"/>
              <a:gd name="connsiteY3599" fmla="*/ 1166547 h 4633870"/>
              <a:gd name="connsiteX3600" fmla="*/ 1212915 w 5890037"/>
              <a:gd name="connsiteY3600" fmla="*/ 1165698 h 4633870"/>
              <a:gd name="connsiteX3601" fmla="*/ 1211010 w 5890037"/>
              <a:gd name="connsiteY3601" fmla="*/ 1164902 h 4633870"/>
              <a:gd name="connsiteX3602" fmla="*/ 1208206 w 5890037"/>
              <a:gd name="connsiteY3602" fmla="*/ 1162973 h 4633870"/>
              <a:gd name="connsiteX3603" fmla="*/ 1192627 w 5890037"/>
              <a:gd name="connsiteY3603" fmla="*/ 1164071 h 4633870"/>
              <a:gd name="connsiteX3604" fmla="*/ 1180686 w 5890037"/>
              <a:gd name="connsiteY3604" fmla="*/ 1161767 h 4633870"/>
              <a:gd name="connsiteX3605" fmla="*/ 1203442 w 5890037"/>
              <a:gd name="connsiteY3605" fmla="*/ 1160293 h 4633870"/>
              <a:gd name="connsiteX3606" fmla="*/ 1211492 w 5890037"/>
              <a:gd name="connsiteY3606" fmla="*/ 1156294 h 4633870"/>
              <a:gd name="connsiteX3607" fmla="*/ 1220645 w 5890037"/>
              <a:gd name="connsiteY3607" fmla="*/ 1156794 h 4633870"/>
              <a:gd name="connsiteX3608" fmla="*/ 1221074 w 5890037"/>
              <a:gd name="connsiteY3608" fmla="*/ 1156580 h 4633870"/>
              <a:gd name="connsiteX3609" fmla="*/ 1219130 w 5890037"/>
              <a:gd name="connsiteY3609" fmla="*/ 1156647 h 4633870"/>
              <a:gd name="connsiteX3610" fmla="*/ 1218089 w 5890037"/>
              <a:gd name="connsiteY3610" fmla="*/ 1153962 h 4633870"/>
              <a:gd name="connsiteX3611" fmla="*/ 1238116 w 5890037"/>
              <a:gd name="connsiteY3611" fmla="*/ 1150389 h 4633870"/>
              <a:gd name="connsiteX3612" fmla="*/ 1237884 w 5890037"/>
              <a:gd name="connsiteY3612" fmla="*/ 1148513 h 4633870"/>
              <a:gd name="connsiteX3613" fmla="*/ 1237828 w 5890037"/>
              <a:gd name="connsiteY3613" fmla="*/ 1147940 h 4633870"/>
              <a:gd name="connsiteX3614" fmla="*/ 1228855 w 5890037"/>
              <a:gd name="connsiteY3614" fmla="*/ 1149196 h 4633870"/>
              <a:gd name="connsiteX3615" fmla="*/ 1216755 w 5890037"/>
              <a:gd name="connsiteY3615" fmla="*/ 1150492 h 4633870"/>
              <a:gd name="connsiteX3616" fmla="*/ 1195331 w 5890037"/>
              <a:gd name="connsiteY3616" fmla="*/ 1151803 h 4633870"/>
              <a:gd name="connsiteX3617" fmla="*/ 1189897 w 5890037"/>
              <a:gd name="connsiteY3617" fmla="*/ 1151939 h 4633870"/>
              <a:gd name="connsiteX3618" fmla="*/ 1190959 w 5890037"/>
              <a:gd name="connsiteY3618" fmla="*/ 1151553 h 4633870"/>
              <a:gd name="connsiteX3619" fmla="*/ 1198453 w 5890037"/>
              <a:gd name="connsiteY3619" fmla="*/ 1148805 h 4633870"/>
              <a:gd name="connsiteX3620" fmla="*/ 1198325 w 5890037"/>
              <a:gd name="connsiteY3620" fmla="*/ 1147179 h 4633870"/>
              <a:gd name="connsiteX3621" fmla="*/ 1174762 w 5890037"/>
              <a:gd name="connsiteY3621" fmla="*/ 1141859 h 4633870"/>
              <a:gd name="connsiteX3622" fmla="*/ 1174200 w 5890037"/>
              <a:gd name="connsiteY3622" fmla="*/ 1141978 h 4633870"/>
              <a:gd name="connsiteX3623" fmla="*/ 1099917 w 5890037"/>
              <a:gd name="connsiteY3623" fmla="*/ 1169769 h 4633870"/>
              <a:gd name="connsiteX3624" fmla="*/ 1018792 w 5890037"/>
              <a:gd name="connsiteY3624" fmla="*/ 1206559 h 4633870"/>
              <a:gd name="connsiteX3625" fmla="*/ 995264 w 5890037"/>
              <a:gd name="connsiteY3625" fmla="*/ 1219805 h 4633870"/>
              <a:gd name="connsiteX3626" fmla="*/ 988333 w 5890037"/>
              <a:gd name="connsiteY3626" fmla="*/ 1221894 h 4633870"/>
              <a:gd name="connsiteX3627" fmla="*/ 988489 w 5890037"/>
              <a:gd name="connsiteY3627" fmla="*/ 1220506 h 4633870"/>
              <a:gd name="connsiteX3628" fmla="*/ 996692 w 5890037"/>
              <a:gd name="connsiteY3628" fmla="*/ 1215443 h 4633870"/>
              <a:gd name="connsiteX3629" fmla="*/ 988154 w 5890037"/>
              <a:gd name="connsiteY3629" fmla="*/ 1218942 h 4633870"/>
              <a:gd name="connsiteX3630" fmla="*/ 988153 w 5890037"/>
              <a:gd name="connsiteY3630" fmla="*/ 1218934 h 4633870"/>
              <a:gd name="connsiteX3631" fmla="*/ 988087 w 5890037"/>
              <a:gd name="connsiteY3631" fmla="*/ 1218969 h 4633870"/>
              <a:gd name="connsiteX3632" fmla="*/ 971179 w 5890037"/>
              <a:gd name="connsiteY3632" fmla="*/ 1225896 h 4633870"/>
              <a:gd name="connsiteX3633" fmla="*/ 981535 w 5890037"/>
              <a:gd name="connsiteY3633" fmla="*/ 1222409 h 4633870"/>
              <a:gd name="connsiteX3634" fmla="*/ 988087 w 5890037"/>
              <a:gd name="connsiteY3634" fmla="*/ 1218969 h 4633870"/>
              <a:gd name="connsiteX3635" fmla="*/ 988154 w 5890037"/>
              <a:gd name="connsiteY3635" fmla="*/ 1218942 h 4633870"/>
              <a:gd name="connsiteX3636" fmla="*/ 988489 w 5890037"/>
              <a:gd name="connsiteY3636" fmla="*/ 1220506 h 4633870"/>
              <a:gd name="connsiteX3637" fmla="*/ 965954 w 5890037"/>
              <a:gd name="connsiteY3637" fmla="*/ 1228555 h 4633870"/>
              <a:gd name="connsiteX3638" fmla="*/ 970208 w 5890037"/>
              <a:gd name="connsiteY3638" fmla="*/ 1225134 h 4633870"/>
              <a:gd name="connsiteX3639" fmla="*/ 970912 w 5890037"/>
              <a:gd name="connsiteY3639" fmla="*/ 1220235 h 4633870"/>
              <a:gd name="connsiteX3640" fmla="*/ 988024 w 5890037"/>
              <a:gd name="connsiteY3640" fmla="*/ 1210764 h 4633870"/>
              <a:gd name="connsiteX3641" fmla="*/ 1103712 w 5890037"/>
              <a:gd name="connsiteY3641" fmla="*/ 1154348 h 4633870"/>
              <a:gd name="connsiteX3642" fmla="*/ 1152755 w 5890037"/>
              <a:gd name="connsiteY3642" fmla="*/ 1137059 h 4633870"/>
              <a:gd name="connsiteX3643" fmla="*/ 1150168 w 5890037"/>
              <a:gd name="connsiteY3643" fmla="*/ 1135914 h 4633870"/>
              <a:gd name="connsiteX3644" fmla="*/ 1162159 w 5890037"/>
              <a:gd name="connsiteY3644" fmla="*/ 1130717 h 4633870"/>
              <a:gd name="connsiteX3645" fmla="*/ 1165795 w 5890037"/>
              <a:gd name="connsiteY3645" fmla="*/ 1129532 h 4633870"/>
              <a:gd name="connsiteX3646" fmla="*/ 1166698 w 5890037"/>
              <a:gd name="connsiteY3646" fmla="*/ 1128414 h 4633870"/>
              <a:gd name="connsiteX3647" fmla="*/ 1132205 w 5890037"/>
              <a:gd name="connsiteY3647" fmla="*/ 1140207 h 4633870"/>
              <a:gd name="connsiteX3648" fmla="*/ 1097652 w 5890037"/>
              <a:gd name="connsiteY3648" fmla="*/ 1153736 h 4633870"/>
              <a:gd name="connsiteX3649" fmla="*/ 978114 w 5890037"/>
              <a:gd name="connsiteY3649" fmla="*/ 1211057 h 4633870"/>
              <a:gd name="connsiteX3650" fmla="*/ 943923 w 5890037"/>
              <a:gd name="connsiteY3650" fmla="*/ 1227624 h 4633870"/>
              <a:gd name="connsiteX3651" fmla="*/ 947948 w 5890037"/>
              <a:gd name="connsiteY3651" fmla="*/ 1222496 h 4633870"/>
              <a:gd name="connsiteX3652" fmla="*/ 956849 w 5890037"/>
              <a:gd name="connsiteY3652" fmla="*/ 1217486 h 4633870"/>
              <a:gd name="connsiteX3653" fmla="*/ 989003 w 5890037"/>
              <a:gd name="connsiteY3653" fmla="*/ 1195179 h 4633870"/>
              <a:gd name="connsiteX3654" fmla="*/ 1086307 w 5890037"/>
              <a:gd name="connsiteY3654" fmla="*/ 1148106 h 4633870"/>
              <a:gd name="connsiteX3655" fmla="*/ 1138007 w 5890037"/>
              <a:gd name="connsiteY3655" fmla="*/ 1129525 h 4633870"/>
              <a:gd name="connsiteX3656" fmla="*/ 1149411 w 5890037"/>
              <a:gd name="connsiteY3656" fmla="*/ 1124695 h 4633870"/>
              <a:gd name="connsiteX3657" fmla="*/ 1188459 w 5890037"/>
              <a:gd name="connsiteY3657" fmla="*/ 1109201 h 4633870"/>
              <a:gd name="connsiteX3658" fmla="*/ 1170403 w 5890037"/>
              <a:gd name="connsiteY3658" fmla="*/ 1114494 h 4633870"/>
              <a:gd name="connsiteX3659" fmla="*/ 1152364 w 5890037"/>
              <a:gd name="connsiteY3659" fmla="*/ 1121152 h 4633870"/>
              <a:gd name="connsiteX3660" fmla="*/ 1110971 w 5890037"/>
              <a:gd name="connsiteY3660" fmla="*/ 1135136 h 4633870"/>
              <a:gd name="connsiteX3661" fmla="*/ 1114659 w 5890037"/>
              <a:gd name="connsiteY3661" fmla="*/ 1133598 h 4633870"/>
              <a:gd name="connsiteX3662" fmla="*/ 1097255 w 5890037"/>
              <a:gd name="connsiteY3662" fmla="*/ 1139904 h 4633870"/>
              <a:gd name="connsiteX3663" fmla="*/ 977855 w 5890037"/>
              <a:gd name="connsiteY3663" fmla="*/ 1194717 h 4633870"/>
              <a:gd name="connsiteX3664" fmla="*/ 1077504 w 5890037"/>
              <a:gd name="connsiteY3664" fmla="*/ 1142070 h 4633870"/>
              <a:gd name="connsiteX3665" fmla="*/ 1084823 w 5890037"/>
              <a:gd name="connsiteY3665" fmla="*/ 1138736 h 4633870"/>
              <a:gd name="connsiteX3666" fmla="*/ 1084715 w 5890037"/>
              <a:gd name="connsiteY3666" fmla="*/ 1138862 h 4633870"/>
              <a:gd name="connsiteX3667" fmla="*/ 1065698 w 5890037"/>
              <a:gd name="connsiteY3667" fmla="*/ 1150352 h 4633870"/>
              <a:gd name="connsiteX3668" fmla="*/ 1081421 w 5890037"/>
              <a:gd name="connsiteY3668" fmla="*/ 1142756 h 4633870"/>
              <a:gd name="connsiteX3669" fmla="*/ 1084715 w 5890037"/>
              <a:gd name="connsiteY3669" fmla="*/ 1138862 h 4633870"/>
              <a:gd name="connsiteX3670" fmla="*/ 1085241 w 5890037"/>
              <a:gd name="connsiteY3670" fmla="*/ 1138546 h 4633870"/>
              <a:gd name="connsiteX3671" fmla="*/ 1084823 w 5890037"/>
              <a:gd name="connsiteY3671" fmla="*/ 1138736 h 4633870"/>
              <a:gd name="connsiteX3672" fmla="*/ 1088524 w 5890037"/>
              <a:gd name="connsiteY3672" fmla="*/ 1134362 h 4633870"/>
              <a:gd name="connsiteX3673" fmla="*/ 1058856 w 5890037"/>
              <a:gd name="connsiteY3673" fmla="*/ 1147500 h 4633870"/>
              <a:gd name="connsiteX3674" fmla="*/ 973470 w 5890037"/>
              <a:gd name="connsiteY3674" fmla="*/ 1189968 h 4633870"/>
              <a:gd name="connsiteX3675" fmla="*/ 1052796 w 5890037"/>
              <a:gd name="connsiteY3675" fmla="*/ 1146887 h 4633870"/>
              <a:gd name="connsiteX3676" fmla="*/ 1058022 w 5890037"/>
              <a:gd name="connsiteY3676" fmla="*/ 1144228 h 4633870"/>
              <a:gd name="connsiteX3677" fmla="*/ 1077642 w 5890037"/>
              <a:gd name="connsiteY3677" fmla="*/ 1133892 h 4633870"/>
              <a:gd name="connsiteX3678" fmla="*/ 1121474 w 5890037"/>
              <a:gd name="connsiteY3678" fmla="*/ 1117041 h 4633870"/>
              <a:gd name="connsiteX3679" fmla="*/ 1151341 w 5890037"/>
              <a:gd name="connsiteY3679" fmla="*/ 1107984 h 4633870"/>
              <a:gd name="connsiteX3680" fmla="*/ 1168314 w 5890037"/>
              <a:gd name="connsiteY3680" fmla="*/ 1101023 h 4633870"/>
              <a:gd name="connsiteX3681" fmla="*/ 1181911 w 5890037"/>
              <a:gd name="connsiteY3681" fmla="*/ 1094029 h 4633870"/>
              <a:gd name="connsiteX3682" fmla="*/ 1175632 w 5890037"/>
              <a:gd name="connsiteY3682" fmla="*/ 1095380 h 4633870"/>
              <a:gd name="connsiteX3683" fmla="*/ 1171611 w 5890037"/>
              <a:gd name="connsiteY3683" fmla="*/ 1096740 h 4633870"/>
              <a:gd name="connsiteX3684" fmla="*/ 1160862 w 5890037"/>
              <a:gd name="connsiteY3684" fmla="*/ 1101354 h 4633870"/>
              <a:gd name="connsiteX3685" fmla="*/ 1155489 w 5890037"/>
              <a:gd name="connsiteY3685" fmla="*/ 1101867 h 4633870"/>
              <a:gd name="connsiteX3686" fmla="*/ 1075836 w 5890037"/>
              <a:gd name="connsiteY3686" fmla="*/ 1129859 h 4633870"/>
              <a:gd name="connsiteX3687" fmla="*/ 973746 w 5890037"/>
              <a:gd name="connsiteY3687" fmla="*/ 1179282 h 4633870"/>
              <a:gd name="connsiteX3688" fmla="*/ 972209 w 5890037"/>
              <a:gd name="connsiteY3688" fmla="*/ 1180170 h 4633870"/>
              <a:gd name="connsiteX3689" fmla="*/ 971338 w 5890037"/>
              <a:gd name="connsiteY3689" fmla="*/ 1180051 h 4633870"/>
              <a:gd name="connsiteX3690" fmla="*/ 965413 w 5890037"/>
              <a:gd name="connsiteY3690" fmla="*/ 1180891 h 4633870"/>
              <a:gd name="connsiteX3691" fmla="*/ 966415 w 5890037"/>
              <a:gd name="connsiteY3691" fmla="*/ 1180289 h 4633870"/>
              <a:gd name="connsiteX3692" fmla="*/ 1071154 w 5890037"/>
              <a:gd name="connsiteY3692" fmla="*/ 1127492 h 4633870"/>
              <a:gd name="connsiteX3693" fmla="*/ 1134173 w 5890037"/>
              <a:gd name="connsiteY3693" fmla="*/ 1104899 h 4633870"/>
              <a:gd name="connsiteX3694" fmla="*/ 1137953 w 5890037"/>
              <a:gd name="connsiteY3694" fmla="*/ 1103542 h 4633870"/>
              <a:gd name="connsiteX3695" fmla="*/ 1130188 w 5890037"/>
              <a:gd name="connsiteY3695" fmla="*/ 1104284 h 4633870"/>
              <a:gd name="connsiteX3696" fmla="*/ 1125474 w 5890037"/>
              <a:gd name="connsiteY3696" fmla="*/ 1104588 h 4633870"/>
              <a:gd name="connsiteX3697" fmla="*/ 1128209 w 5890037"/>
              <a:gd name="connsiteY3697" fmla="*/ 1103344 h 4633870"/>
              <a:gd name="connsiteX3698" fmla="*/ 1135471 w 5890037"/>
              <a:gd name="connsiteY3698" fmla="*/ 1099885 h 4633870"/>
              <a:gd name="connsiteX3699" fmla="*/ 1135178 w 5890037"/>
              <a:gd name="connsiteY3699" fmla="*/ 1099672 h 4633870"/>
              <a:gd name="connsiteX3700" fmla="*/ 1150032 w 5890037"/>
              <a:gd name="connsiteY3700" fmla="*/ 1098045 h 4633870"/>
              <a:gd name="connsiteX3701" fmla="*/ 1157193 w 5890037"/>
              <a:gd name="connsiteY3701" fmla="*/ 1096636 h 4633870"/>
              <a:gd name="connsiteX3702" fmla="*/ 1195311 w 5890037"/>
              <a:gd name="connsiteY3702" fmla="*/ 1082954 h 4633870"/>
              <a:gd name="connsiteX3703" fmla="*/ 1114718 w 5890037"/>
              <a:gd name="connsiteY3703" fmla="*/ 1104979 h 4633870"/>
              <a:gd name="connsiteX3704" fmla="*/ 1036696 w 5890037"/>
              <a:gd name="connsiteY3704" fmla="*/ 1138398 h 4633870"/>
              <a:gd name="connsiteX3705" fmla="*/ 970425 w 5890037"/>
              <a:gd name="connsiteY3705" fmla="*/ 1172178 h 4633870"/>
              <a:gd name="connsiteX3706" fmla="*/ 970175 w 5890037"/>
              <a:gd name="connsiteY3706" fmla="*/ 1172308 h 4633870"/>
              <a:gd name="connsiteX3707" fmla="*/ 963309 w 5890037"/>
              <a:gd name="connsiteY3707" fmla="*/ 1174157 h 4633870"/>
              <a:gd name="connsiteX3708" fmla="*/ 960434 w 5890037"/>
              <a:gd name="connsiteY3708" fmla="*/ 1175397 h 4633870"/>
              <a:gd name="connsiteX3709" fmla="*/ 960941 w 5890037"/>
              <a:gd name="connsiteY3709" fmla="*/ 1169899 h 4633870"/>
              <a:gd name="connsiteX3710" fmla="*/ 953552 w 5890037"/>
              <a:gd name="connsiteY3710" fmla="*/ 1171134 h 4633870"/>
              <a:gd name="connsiteX3711" fmla="*/ 948802 w 5890037"/>
              <a:gd name="connsiteY3711" fmla="*/ 1169165 h 4633870"/>
              <a:gd name="connsiteX3712" fmla="*/ 968196 w 5890037"/>
              <a:gd name="connsiteY3712" fmla="*/ 1163024 h 4633870"/>
              <a:gd name="connsiteX3713" fmla="*/ 966780 w 5890037"/>
              <a:gd name="connsiteY3713" fmla="*/ 1157097 h 4633870"/>
              <a:gd name="connsiteX3714" fmla="*/ 977806 w 5890037"/>
              <a:gd name="connsiteY3714" fmla="*/ 1154854 h 4633870"/>
              <a:gd name="connsiteX3715" fmla="*/ 970850 w 5890037"/>
              <a:gd name="connsiteY3715" fmla="*/ 1154365 h 4633870"/>
              <a:gd name="connsiteX3716" fmla="*/ 948722 w 5890037"/>
              <a:gd name="connsiteY3716" fmla="*/ 1154891 h 4633870"/>
              <a:gd name="connsiteX3717" fmla="*/ 965157 w 5890037"/>
              <a:gd name="connsiteY3717" fmla="*/ 1149304 h 4633870"/>
              <a:gd name="connsiteX3718" fmla="*/ 978781 w 5890037"/>
              <a:gd name="connsiteY3718" fmla="*/ 1141878 h 4633870"/>
              <a:gd name="connsiteX3719" fmla="*/ 960367 w 5890037"/>
              <a:gd name="connsiteY3719" fmla="*/ 1145355 h 4633870"/>
              <a:gd name="connsiteX3720" fmla="*/ 943991 w 5890037"/>
              <a:gd name="connsiteY3720" fmla="*/ 1148355 h 4633870"/>
              <a:gd name="connsiteX3721" fmla="*/ 933536 w 5890037"/>
              <a:gd name="connsiteY3721" fmla="*/ 1149988 h 4633870"/>
              <a:gd name="connsiteX3722" fmla="*/ 936330 w 5890037"/>
              <a:gd name="connsiteY3722" fmla="*/ 1148614 h 4633870"/>
              <a:gd name="connsiteX3723" fmla="*/ 956085 w 5890037"/>
              <a:gd name="connsiteY3723" fmla="*/ 1137845 h 4633870"/>
              <a:gd name="connsiteX3724" fmla="*/ 967111 w 5890037"/>
              <a:gd name="connsiteY3724" fmla="*/ 1133665 h 4633870"/>
              <a:gd name="connsiteX3725" fmla="*/ 965777 w 5890037"/>
              <a:gd name="connsiteY3725" fmla="*/ 1132590 h 4633870"/>
              <a:gd name="connsiteX3726" fmla="*/ 965710 w 5890037"/>
              <a:gd name="connsiteY3726" fmla="*/ 1132597 h 4633870"/>
              <a:gd name="connsiteX3727" fmla="*/ 966563 w 5890037"/>
              <a:gd name="connsiteY3727" fmla="*/ 1132131 h 4633870"/>
              <a:gd name="connsiteX3728" fmla="*/ 999248 w 5890037"/>
              <a:gd name="connsiteY3728" fmla="*/ 1115774 h 4633870"/>
              <a:gd name="connsiteX3729" fmla="*/ 1010267 w 5890037"/>
              <a:gd name="connsiteY3729" fmla="*/ 1108065 h 4633870"/>
              <a:gd name="connsiteX3730" fmla="*/ 991388 w 5890037"/>
              <a:gd name="connsiteY3730" fmla="*/ 1117456 h 4633870"/>
              <a:gd name="connsiteX3731" fmla="*/ 960160 w 5890037"/>
              <a:gd name="connsiteY3731" fmla="*/ 1133089 h 4633870"/>
              <a:gd name="connsiteX3732" fmla="*/ 957606 w 5890037"/>
              <a:gd name="connsiteY3732" fmla="*/ 1133317 h 4633870"/>
              <a:gd name="connsiteX3733" fmla="*/ 953050 w 5890037"/>
              <a:gd name="connsiteY3733" fmla="*/ 1132502 h 4633870"/>
              <a:gd name="connsiteX3734" fmla="*/ 980018 w 5890037"/>
              <a:gd name="connsiteY3734" fmla="*/ 1119557 h 4633870"/>
              <a:gd name="connsiteX3735" fmla="*/ 947581 w 5890037"/>
              <a:gd name="connsiteY3735" fmla="*/ 1123852 h 4633870"/>
              <a:gd name="connsiteX3736" fmla="*/ 950254 w 5890037"/>
              <a:gd name="connsiteY3736" fmla="*/ 1114893 h 4633870"/>
              <a:gd name="connsiteX3737" fmla="*/ 953307 w 5890037"/>
              <a:gd name="connsiteY3737" fmla="*/ 1112844 h 4633870"/>
              <a:gd name="connsiteX3738" fmla="*/ 944278 w 5890037"/>
              <a:gd name="connsiteY3738" fmla="*/ 1111742 h 4633870"/>
              <a:gd name="connsiteX3739" fmla="*/ 929991 w 5890037"/>
              <a:gd name="connsiteY3739" fmla="*/ 1114168 h 4633870"/>
              <a:gd name="connsiteX3740" fmla="*/ 928133 w 5890037"/>
              <a:gd name="connsiteY3740" fmla="*/ 1114594 h 4633870"/>
              <a:gd name="connsiteX3741" fmla="*/ 973248 w 5890037"/>
              <a:gd name="connsiteY3741" fmla="*/ 1091229 h 4633870"/>
              <a:gd name="connsiteX3742" fmla="*/ 974021 w 5890037"/>
              <a:gd name="connsiteY3742" fmla="*/ 1087910 h 4633870"/>
              <a:gd name="connsiteX3743" fmla="*/ 936355 w 5890037"/>
              <a:gd name="connsiteY3743" fmla="*/ 1105239 h 4633870"/>
              <a:gd name="connsiteX3744" fmla="*/ 950705 w 5890037"/>
              <a:gd name="connsiteY3744" fmla="*/ 1096125 h 4633870"/>
              <a:gd name="connsiteX3745" fmla="*/ 961853 w 5890037"/>
              <a:gd name="connsiteY3745" fmla="*/ 1090346 h 4633870"/>
              <a:gd name="connsiteX3746" fmla="*/ 963854 w 5890037"/>
              <a:gd name="connsiteY3746" fmla="*/ 1089718 h 4633870"/>
              <a:gd name="connsiteX3747" fmla="*/ 972066 w 5890037"/>
              <a:gd name="connsiteY3747" fmla="*/ 1086350 h 4633870"/>
              <a:gd name="connsiteX3748" fmla="*/ 970803 w 5890037"/>
              <a:gd name="connsiteY3748" fmla="*/ 1085721 h 4633870"/>
              <a:gd name="connsiteX3749" fmla="*/ 980378 w 5890037"/>
              <a:gd name="connsiteY3749" fmla="*/ 1080783 h 4633870"/>
              <a:gd name="connsiteX3750" fmla="*/ 994820 w 5890037"/>
              <a:gd name="connsiteY3750" fmla="*/ 1071740 h 4633870"/>
              <a:gd name="connsiteX3751" fmla="*/ 985334 w 5890037"/>
              <a:gd name="connsiteY3751" fmla="*/ 1076154 h 4633870"/>
              <a:gd name="connsiteX3752" fmla="*/ 965598 w 5890037"/>
              <a:gd name="connsiteY3752" fmla="*/ 1085341 h 4633870"/>
              <a:gd name="connsiteX3753" fmla="*/ 963946 w 5890037"/>
              <a:gd name="connsiteY3753" fmla="*/ 1085345 h 4633870"/>
              <a:gd name="connsiteX3754" fmla="*/ 960082 w 5890037"/>
              <a:gd name="connsiteY3754" fmla="*/ 1085086 h 4633870"/>
              <a:gd name="connsiteX3755" fmla="*/ 984884 w 5890037"/>
              <a:gd name="connsiteY3755" fmla="*/ 1075601 h 4633870"/>
              <a:gd name="connsiteX3756" fmla="*/ 964435 w 5890037"/>
              <a:gd name="connsiteY3756" fmla="*/ 1080445 h 4633870"/>
              <a:gd name="connsiteX3757" fmla="*/ 943986 w 5890037"/>
              <a:gd name="connsiteY3757" fmla="*/ 1085290 h 4633870"/>
              <a:gd name="connsiteX3758" fmla="*/ 955633 w 5890037"/>
              <a:gd name="connsiteY3758" fmla="*/ 1075753 h 4633870"/>
              <a:gd name="connsiteX3759" fmla="*/ 925248 w 5890037"/>
              <a:gd name="connsiteY3759" fmla="*/ 1078382 h 4633870"/>
              <a:gd name="connsiteX3760" fmla="*/ 963280 w 5890037"/>
              <a:gd name="connsiteY3760" fmla="*/ 1065174 h 4633870"/>
              <a:gd name="connsiteX3761" fmla="*/ 987970 w 5890037"/>
              <a:gd name="connsiteY3761" fmla="*/ 1057485 h 4633870"/>
              <a:gd name="connsiteX3762" fmla="*/ 988590 w 5890037"/>
              <a:gd name="connsiteY3762" fmla="*/ 1058246 h 4633870"/>
              <a:gd name="connsiteX3763" fmla="*/ 988705 w 5890037"/>
              <a:gd name="connsiteY3763" fmla="*/ 1058388 h 4633870"/>
              <a:gd name="connsiteX3764" fmla="*/ 988798 w 5890037"/>
              <a:gd name="connsiteY3764" fmla="*/ 1058501 h 4633870"/>
              <a:gd name="connsiteX3765" fmla="*/ 988590 w 5890037"/>
              <a:gd name="connsiteY3765" fmla="*/ 1058246 h 4633870"/>
              <a:gd name="connsiteX3766" fmla="*/ 988246 w 5890037"/>
              <a:gd name="connsiteY3766" fmla="*/ 1057824 h 4633870"/>
              <a:gd name="connsiteX3767" fmla="*/ 987970 w 5890037"/>
              <a:gd name="connsiteY3767" fmla="*/ 1057485 h 4633870"/>
              <a:gd name="connsiteX3768" fmla="*/ 957362 w 5890037"/>
              <a:gd name="connsiteY3768" fmla="*/ 1063703 h 4633870"/>
              <a:gd name="connsiteX3769" fmla="*/ 953703 w 5890037"/>
              <a:gd name="connsiteY3769" fmla="*/ 1057277 h 4633870"/>
              <a:gd name="connsiteX3770" fmla="*/ 930181 w 5890037"/>
              <a:gd name="connsiteY3770" fmla="*/ 1064469 h 4633870"/>
              <a:gd name="connsiteX3771" fmla="*/ 923358 w 5890037"/>
              <a:gd name="connsiteY3771" fmla="*/ 1061885 h 4633870"/>
              <a:gd name="connsiteX3772" fmla="*/ 898743 w 5890037"/>
              <a:gd name="connsiteY3772" fmla="*/ 1065801 h 4633870"/>
              <a:gd name="connsiteX3773" fmla="*/ 847836 w 5890037"/>
              <a:gd name="connsiteY3773" fmla="*/ 1077048 h 4633870"/>
              <a:gd name="connsiteX3774" fmla="*/ 899249 w 5890037"/>
              <a:gd name="connsiteY3774" fmla="*/ 1060302 h 4633870"/>
              <a:gd name="connsiteX3775" fmla="*/ 925862 w 5890037"/>
              <a:gd name="connsiteY3775" fmla="*/ 1053041 h 4633870"/>
              <a:gd name="connsiteX3776" fmla="*/ 944462 w 5890037"/>
              <a:gd name="connsiteY3776" fmla="*/ 1043994 h 4633870"/>
              <a:gd name="connsiteX3777" fmla="*/ 918981 w 5890037"/>
              <a:gd name="connsiteY3777" fmla="*/ 1048778 h 4633870"/>
              <a:gd name="connsiteX3778" fmla="*/ 915096 w 5890037"/>
              <a:gd name="connsiteY3778" fmla="*/ 1045940 h 4633870"/>
              <a:gd name="connsiteX3779" fmla="*/ 893630 w 5890037"/>
              <a:gd name="connsiteY3779" fmla="*/ 1051467 h 4633870"/>
              <a:gd name="connsiteX3780" fmla="*/ 872276 w 5890037"/>
              <a:gd name="connsiteY3780" fmla="*/ 1055199 h 4633870"/>
              <a:gd name="connsiteX3781" fmla="*/ 876515 w 5890037"/>
              <a:gd name="connsiteY3781" fmla="*/ 1052352 h 4633870"/>
              <a:gd name="connsiteX3782" fmla="*/ 871727 w 5890037"/>
              <a:gd name="connsiteY3782" fmla="*/ 1048404 h 4633870"/>
              <a:gd name="connsiteX3783" fmla="*/ 911832 w 5890037"/>
              <a:gd name="connsiteY3783" fmla="*/ 1035810 h 4633870"/>
              <a:gd name="connsiteX3784" fmla="*/ 882693 w 5890037"/>
              <a:gd name="connsiteY3784" fmla="*/ 1039615 h 4633870"/>
              <a:gd name="connsiteX3785" fmla="*/ 881453 w 5890037"/>
              <a:gd name="connsiteY3785" fmla="*/ 1039823 h 4633870"/>
              <a:gd name="connsiteX3786" fmla="*/ 898254 w 5890037"/>
              <a:gd name="connsiteY3786" fmla="*/ 1029768 h 4633870"/>
              <a:gd name="connsiteX3787" fmla="*/ 874758 w 5890037"/>
              <a:gd name="connsiteY3787" fmla="*/ 1040778 h 4633870"/>
              <a:gd name="connsiteX3788" fmla="*/ 870029 w 5890037"/>
              <a:gd name="connsiteY3788" fmla="*/ 1040087 h 4633870"/>
              <a:gd name="connsiteX3789" fmla="*/ 879639 w 5890037"/>
              <a:gd name="connsiteY3789" fmla="*/ 1036215 h 4633870"/>
              <a:gd name="connsiteX3790" fmla="*/ 796897 w 5890037"/>
              <a:gd name="connsiteY3790" fmla="*/ 1052499 h 4633870"/>
              <a:gd name="connsiteX3791" fmla="*/ 792096 w 5890037"/>
              <a:gd name="connsiteY3791" fmla="*/ 1053227 h 4633870"/>
              <a:gd name="connsiteX3792" fmla="*/ 792330 w 5890037"/>
              <a:gd name="connsiteY3792" fmla="*/ 1053068 h 4633870"/>
              <a:gd name="connsiteX3793" fmla="*/ 814667 w 5890037"/>
              <a:gd name="connsiteY3793" fmla="*/ 1040939 h 4633870"/>
              <a:gd name="connsiteX3794" fmla="*/ 800839 w 5890037"/>
              <a:gd name="connsiteY3794" fmla="*/ 1046225 h 4633870"/>
              <a:gd name="connsiteX3795" fmla="*/ 790077 w 5890037"/>
              <a:gd name="connsiteY3795" fmla="*/ 1051955 h 4633870"/>
              <a:gd name="connsiteX3796" fmla="*/ 785270 w 5890037"/>
              <a:gd name="connsiteY3796" fmla="*/ 1054263 h 4633870"/>
              <a:gd name="connsiteX3797" fmla="*/ 767656 w 5890037"/>
              <a:gd name="connsiteY3797" fmla="*/ 1056936 h 4633870"/>
              <a:gd name="connsiteX3798" fmla="*/ 767654 w 5890037"/>
              <a:gd name="connsiteY3798" fmla="*/ 1055512 h 4633870"/>
              <a:gd name="connsiteX3799" fmla="*/ 765939 w 5890037"/>
              <a:gd name="connsiteY3799" fmla="*/ 1056545 h 4633870"/>
              <a:gd name="connsiteX3800" fmla="*/ 761983 w 5890037"/>
              <a:gd name="connsiteY3800" fmla="*/ 1057796 h 4633870"/>
              <a:gd name="connsiteX3801" fmla="*/ 748818 w 5890037"/>
              <a:gd name="connsiteY3801" fmla="*/ 1059794 h 4633870"/>
              <a:gd name="connsiteX3802" fmla="*/ 752991 w 5890037"/>
              <a:gd name="connsiteY3802" fmla="*/ 1057526 h 4633870"/>
              <a:gd name="connsiteX3803" fmla="*/ 751479 w 5890037"/>
              <a:gd name="connsiteY3803" fmla="*/ 1054577 h 4633870"/>
              <a:gd name="connsiteX3804" fmla="*/ 764666 w 5890037"/>
              <a:gd name="connsiteY3804" fmla="*/ 1050924 h 4633870"/>
              <a:gd name="connsiteX3805" fmla="*/ 758689 w 5890037"/>
              <a:gd name="connsiteY3805" fmla="*/ 1051656 h 4633870"/>
              <a:gd name="connsiteX3806" fmla="*/ 701587 w 5890037"/>
              <a:gd name="connsiteY3806" fmla="*/ 1069046 h 4633870"/>
              <a:gd name="connsiteX3807" fmla="*/ 676539 w 5890037"/>
              <a:gd name="connsiteY3807" fmla="*/ 1079128 h 4633870"/>
              <a:gd name="connsiteX3808" fmla="*/ 669395 w 5890037"/>
              <a:gd name="connsiteY3808" fmla="*/ 1080299 h 4633870"/>
              <a:gd name="connsiteX3809" fmla="*/ 669731 w 5890037"/>
              <a:gd name="connsiteY3809" fmla="*/ 1078944 h 4633870"/>
              <a:gd name="connsiteX3810" fmla="*/ 678521 w 5890037"/>
              <a:gd name="connsiteY3810" fmla="*/ 1074988 h 4633870"/>
              <a:gd name="connsiteX3811" fmla="*/ 669601 w 5890037"/>
              <a:gd name="connsiteY3811" fmla="*/ 1077349 h 4633870"/>
              <a:gd name="connsiteX3812" fmla="*/ 669601 w 5890037"/>
              <a:gd name="connsiteY3812" fmla="*/ 1077342 h 4633870"/>
              <a:gd name="connsiteX3813" fmla="*/ 669530 w 5890037"/>
              <a:gd name="connsiteY3813" fmla="*/ 1077368 h 4633870"/>
              <a:gd name="connsiteX3814" fmla="*/ 651867 w 5890037"/>
              <a:gd name="connsiteY3814" fmla="*/ 1082042 h 4633870"/>
              <a:gd name="connsiteX3815" fmla="*/ 662588 w 5890037"/>
              <a:gd name="connsiteY3815" fmla="*/ 1079928 h 4633870"/>
              <a:gd name="connsiteX3816" fmla="*/ 669530 w 5890037"/>
              <a:gd name="connsiteY3816" fmla="*/ 1077368 h 4633870"/>
              <a:gd name="connsiteX3817" fmla="*/ 669601 w 5890037"/>
              <a:gd name="connsiteY3817" fmla="*/ 1077349 h 4633870"/>
              <a:gd name="connsiteX3818" fmla="*/ 669731 w 5890037"/>
              <a:gd name="connsiteY3818" fmla="*/ 1078944 h 4633870"/>
              <a:gd name="connsiteX3819" fmla="*/ 646342 w 5890037"/>
              <a:gd name="connsiteY3819" fmla="*/ 1084000 h 4633870"/>
              <a:gd name="connsiteX3820" fmla="*/ 651003 w 5890037"/>
              <a:gd name="connsiteY3820" fmla="*/ 1081159 h 4633870"/>
              <a:gd name="connsiteX3821" fmla="*/ 652338 w 5890037"/>
              <a:gd name="connsiteY3821" fmla="*/ 1076394 h 4633870"/>
              <a:gd name="connsiteX3822" fmla="*/ 670533 w 5890037"/>
              <a:gd name="connsiteY3822" fmla="*/ 1069223 h 4633870"/>
              <a:gd name="connsiteX3823" fmla="*/ 792563 w 5890037"/>
              <a:gd name="connsiteY3823" fmla="*/ 1028296 h 4633870"/>
              <a:gd name="connsiteX3824" fmla="*/ 808730 w 5890037"/>
              <a:gd name="connsiteY3824" fmla="*/ 1024870 h 4633870"/>
              <a:gd name="connsiteX3825" fmla="*/ 807783 w 5890037"/>
              <a:gd name="connsiteY3825" fmla="*/ 1023988 h 4633870"/>
              <a:gd name="connsiteX3826" fmla="*/ 805961 w 5890037"/>
              <a:gd name="connsiteY3826" fmla="*/ 1024208 h 4633870"/>
              <a:gd name="connsiteX3827" fmla="*/ 804433 w 5890037"/>
              <a:gd name="connsiteY3827" fmla="*/ 1024793 h 4633870"/>
              <a:gd name="connsiteX3828" fmla="*/ 801928 w 5890037"/>
              <a:gd name="connsiteY3828" fmla="*/ 1024997 h 4633870"/>
              <a:gd name="connsiteX3829" fmla="*/ 801568 w 5890037"/>
              <a:gd name="connsiteY3829" fmla="*/ 1024650 h 4633870"/>
              <a:gd name="connsiteX3830" fmla="*/ 800564 w 5890037"/>
              <a:gd name="connsiteY3830" fmla="*/ 1025109 h 4633870"/>
              <a:gd name="connsiteX3831" fmla="*/ 801928 w 5890037"/>
              <a:gd name="connsiteY3831" fmla="*/ 1024997 h 4633870"/>
              <a:gd name="connsiteX3832" fmla="*/ 802486 w 5890037"/>
              <a:gd name="connsiteY3832" fmla="*/ 1025537 h 4633870"/>
              <a:gd name="connsiteX3833" fmla="*/ 795485 w 5890037"/>
              <a:gd name="connsiteY3833" fmla="*/ 1024708 h 4633870"/>
              <a:gd name="connsiteX3834" fmla="*/ 786634 w 5890037"/>
              <a:gd name="connsiteY3834" fmla="*/ 1026902 h 4633870"/>
              <a:gd name="connsiteX3835" fmla="*/ 660669 w 5890037"/>
              <a:gd name="connsiteY3835" fmla="*/ 1068227 h 4633870"/>
              <a:gd name="connsiteX3836" fmla="*/ 624618 w 5890037"/>
              <a:gd name="connsiteY3836" fmla="*/ 1080218 h 4633870"/>
              <a:gd name="connsiteX3837" fmla="*/ 629274 w 5890037"/>
              <a:gd name="connsiteY3837" fmla="*/ 1075655 h 4633870"/>
              <a:gd name="connsiteX3838" fmla="*/ 638750 w 5890037"/>
              <a:gd name="connsiteY3838" fmla="*/ 1071843 h 4633870"/>
              <a:gd name="connsiteX3839" fmla="*/ 673527 w 5890037"/>
              <a:gd name="connsiteY3839" fmla="*/ 1053897 h 4633870"/>
              <a:gd name="connsiteX3840" fmla="*/ 776115 w 5890037"/>
              <a:gd name="connsiteY3840" fmla="*/ 1019847 h 4633870"/>
              <a:gd name="connsiteX3841" fmla="*/ 880165 w 5890037"/>
              <a:gd name="connsiteY3841" fmla="*/ 997137 h 4633870"/>
              <a:gd name="connsiteX3842" fmla="*/ 880575 w 5890037"/>
              <a:gd name="connsiteY3842" fmla="*/ 996848 h 4633870"/>
              <a:gd name="connsiteX3843" fmla="*/ 885494 w 5890037"/>
              <a:gd name="connsiteY3843" fmla="*/ 994052 h 4633870"/>
              <a:gd name="connsiteX3844" fmla="*/ 847591 w 5890037"/>
              <a:gd name="connsiteY3844" fmla="*/ 999975 h 4633870"/>
              <a:gd name="connsiteX3845" fmla="*/ 788035 w 5890037"/>
              <a:gd name="connsiteY3845" fmla="*/ 1013137 h 4633870"/>
              <a:gd name="connsiteX3846" fmla="*/ 662532 w 5890037"/>
              <a:gd name="connsiteY3846" fmla="*/ 1051993 h 4633870"/>
              <a:gd name="connsiteX3847" fmla="*/ 768170 w 5890037"/>
              <a:gd name="connsiteY3847" fmla="*/ 1012722 h 4633870"/>
              <a:gd name="connsiteX3848" fmla="*/ 775860 w 5890037"/>
              <a:gd name="connsiteY3848" fmla="*/ 1010365 h 4633870"/>
              <a:gd name="connsiteX3849" fmla="*/ 775737 w 5890037"/>
              <a:gd name="connsiteY3849" fmla="*/ 1010477 h 4633870"/>
              <a:gd name="connsiteX3850" fmla="*/ 755389 w 5890037"/>
              <a:gd name="connsiteY3850" fmla="*/ 1019401 h 4633870"/>
              <a:gd name="connsiteX3851" fmla="*/ 771967 w 5890037"/>
              <a:gd name="connsiteY3851" fmla="*/ 1013909 h 4633870"/>
              <a:gd name="connsiteX3852" fmla="*/ 775737 w 5890037"/>
              <a:gd name="connsiteY3852" fmla="*/ 1010477 h 4633870"/>
              <a:gd name="connsiteX3853" fmla="*/ 776299 w 5890037"/>
              <a:gd name="connsiteY3853" fmla="*/ 1010231 h 4633870"/>
              <a:gd name="connsiteX3854" fmla="*/ 775860 w 5890037"/>
              <a:gd name="connsiteY3854" fmla="*/ 1010365 h 4633870"/>
              <a:gd name="connsiteX3855" fmla="*/ 778602 w 5890037"/>
              <a:gd name="connsiteY3855" fmla="*/ 1007869 h 4633870"/>
              <a:gd name="connsiteX3856" fmla="*/ 764895 w 5890037"/>
              <a:gd name="connsiteY3856" fmla="*/ 1010332 h 4633870"/>
              <a:gd name="connsiteX3857" fmla="*/ 764500 w 5890037"/>
              <a:gd name="connsiteY3857" fmla="*/ 1010403 h 4633870"/>
              <a:gd name="connsiteX3858" fmla="*/ 748975 w 5890037"/>
              <a:gd name="connsiteY3858" fmla="*/ 1015685 h 4633870"/>
              <a:gd name="connsiteX3859" fmla="*/ 658802 w 5890037"/>
              <a:gd name="connsiteY3859" fmla="*/ 1046715 h 4633870"/>
              <a:gd name="connsiteX3860" fmla="*/ 743046 w 5890037"/>
              <a:gd name="connsiteY3860" fmla="*/ 1014291 h 4633870"/>
              <a:gd name="connsiteX3861" fmla="*/ 748573 w 5890037"/>
              <a:gd name="connsiteY3861" fmla="*/ 1012333 h 4633870"/>
              <a:gd name="connsiteX3862" fmla="*/ 769369 w 5890037"/>
              <a:gd name="connsiteY3862" fmla="*/ 1004630 h 4633870"/>
              <a:gd name="connsiteX3863" fmla="*/ 814196 w 5890037"/>
              <a:gd name="connsiteY3863" fmla="*/ 993807 h 4633870"/>
              <a:gd name="connsiteX3864" fmla="*/ 814236 w 5890037"/>
              <a:gd name="connsiteY3864" fmla="*/ 993617 h 4633870"/>
              <a:gd name="connsiteX3865" fmla="*/ 814981 w 5890037"/>
              <a:gd name="connsiteY3865" fmla="*/ 989038 h 4633870"/>
              <a:gd name="connsiteX3866" fmla="*/ 814929 w 5890037"/>
              <a:gd name="connsiteY3866" fmla="*/ 989046 h 4633870"/>
              <a:gd name="connsiteX3867" fmla="*/ 768102 w 5890037"/>
              <a:gd name="connsiteY3867" fmla="*/ 1000397 h 4633870"/>
              <a:gd name="connsiteX3868" fmla="*/ 660462 w 5890037"/>
              <a:gd name="connsiteY3868" fmla="*/ 1036154 h 4633870"/>
              <a:gd name="connsiteX3869" fmla="*/ 658821 w 5890037"/>
              <a:gd name="connsiteY3869" fmla="*/ 1036836 h 4633870"/>
              <a:gd name="connsiteX3870" fmla="*/ 657973 w 5890037"/>
              <a:gd name="connsiteY3870" fmla="*/ 1036605 h 4633870"/>
              <a:gd name="connsiteX3871" fmla="*/ 651990 w 5890037"/>
              <a:gd name="connsiteY3871" fmla="*/ 1036670 h 4633870"/>
              <a:gd name="connsiteX3872" fmla="*/ 653062 w 5890037"/>
              <a:gd name="connsiteY3872" fmla="*/ 1036202 h 4633870"/>
              <a:gd name="connsiteX3873" fmla="*/ 763765 w 5890037"/>
              <a:gd name="connsiteY3873" fmla="*/ 997443 h 4633870"/>
              <a:gd name="connsiteX3874" fmla="*/ 829184 w 5890037"/>
              <a:gd name="connsiteY3874" fmla="*/ 983217 h 4633870"/>
              <a:gd name="connsiteX3875" fmla="*/ 834618 w 5890037"/>
              <a:gd name="connsiteY3875" fmla="*/ 982034 h 4633870"/>
              <a:gd name="connsiteX3876" fmla="*/ 844975 w 5890037"/>
              <a:gd name="connsiteY3876" fmla="*/ 977533 h 4633870"/>
              <a:gd name="connsiteX3877" fmla="*/ 849820 w 5890037"/>
              <a:gd name="connsiteY3877" fmla="*/ 976352 h 4633870"/>
              <a:gd name="connsiteX3878" fmla="*/ 849594 w 5890037"/>
              <a:gd name="connsiteY3878" fmla="*/ 976330 h 4633870"/>
              <a:gd name="connsiteX3879" fmla="*/ 849009 w 5890037"/>
              <a:gd name="connsiteY3879" fmla="*/ 975844 h 4633870"/>
              <a:gd name="connsiteX3880" fmla="*/ 852020 w 5890037"/>
              <a:gd name="connsiteY3880" fmla="*/ 973813 h 4633870"/>
              <a:gd name="connsiteX3881" fmla="*/ 854325 w 5890037"/>
              <a:gd name="connsiteY3881" fmla="*/ 972942 h 4633870"/>
              <a:gd name="connsiteX3882" fmla="*/ 851168 w 5890037"/>
              <a:gd name="connsiteY3882" fmla="*/ 973235 h 4633870"/>
              <a:gd name="connsiteX3883" fmla="*/ 809883 w 5890037"/>
              <a:gd name="connsiteY3883" fmla="*/ 980773 h 4633870"/>
              <a:gd name="connsiteX3884" fmla="*/ 728184 w 5890037"/>
              <a:gd name="connsiteY3884" fmla="*/ 1003785 h 4633870"/>
              <a:gd name="connsiteX3885" fmla="*/ 658090 w 5890037"/>
              <a:gd name="connsiteY3885" fmla="*/ 1028680 h 4633870"/>
              <a:gd name="connsiteX3886" fmla="*/ 657826 w 5890037"/>
              <a:gd name="connsiteY3886" fmla="*/ 1028776 h 4633870"/>
              <a:gd name="connsiteX3887" fmla="*/ 650777 w 5890037"/>
              <a:gd name="connsiteY3887" fmla="*/ 1029719 h 4633870"/>
              <a:gd name="connsiteX3888" fmla="*/ 647766 w 5890037"/>
              <a:gd name="connsiteY3888" fmla="*/ 1030576 h 4633870"/>
              <a:gd name="connsiteX3889" fmla="*/ 648982 w 5890037"/>
              <a:gd name="connsiteY3889" fmla="*/ 1025189 h 4633870"/>
              <a:gd name="connsiteX3890" fmla="*/ 641496 w 5890037"/>
              <a:gd name="connsiteY3890" fmla="*/ 1025455 h 4633870"/>
              <a:gd name="connsiteX3891" fmla="*/ 637041 w 5890037"/>
              <a:gd name="connsiteY3891" fmla="*/ 1022886 h 4633870"/>
              <a:gd name="connsiteX3892" fmla="*/ 657068 w 5890037"/>
              <a:gd name="connsiteY3892" fmla="*/ 1019315 h 4633870"/>
              <a:gd name="connsiteX3893" fmla="*/ 656432 w 5890037"/>
              <a:gd name="connsiteY3893" fmla="*/ 1013254 h 4633870"/>
              <a:gd name="connsiteX3894" fmla="*/ 667657 w 5890037"/>
              <a:gd name="connsiteY3894" fmla="*/ 1012460 h 4633870"/>
              <a:gd name="connsiteX3895" fmla="*/ 660823 w 5890037"/>
              <a:gd name="connsiteY3895" fmla="*/ 1011073 h 4633870"/>
              <a:gd name="connsiteX3896" fmla="*/ 638814 w 5890037"/>
              <a:gd name="connsiteY3896" fmla="*/ 1008724 h 4633870"/>
              <a:gd name="connsiteX3897" fmla="*/ 655834 w 5890037"/>
              <a:gd name="connsiteY3897" fmla="*/ 1005317 h 4633870"/>
              <a:gd name="connsiteX3898" fmla="*/ 670308 w 5890037"/>
              <a:gd name="connsiteY3898" fmla="*/ 999720 h 4633870"/>
              <a:gd name="connsiteX3899" fmla="*/ 651598 w 5890037"/>
              <a:gd name="connsiteY3899" fmla="*/ 1000780 h 4633870"/>
              <a:gd name="connsiteX3900" fmla="*/ 634971 w 5890037"/>
              <a:gd name="connsiteY3900" fmla="*/ 1001629 h 4633870"/>
              <a:gd name="connsiteX3901" fmla="*/ 624392 w 5890037"/>
              <a:gd name="connsiteY3901" fmla="*/ 1001891 h 4633870"/>
              <a:gd name="connsiteX3902" fmla="*/ 627341 w 5890037"/>
              <a:gd name="connsiteY3902" fmla="*/ 1000891 h 4633870"/>
              <a:gd name="connsiteX3903" fmla="*/ 648326 w 5890037"/>
              <a:gd name="connsiteY3903" fmla="*/ 992776 h 4633870"/>
              <a:gd name="connsiteX3904" fmla="*/ 659802 w 5890037"/>
              <a:gd name="connsiteY3904" fmla="*/ 990063 h 4633870"/>
              <a:gd name="connsiteX3905" fmla="*/ 658619 w 5890037"/>
              <a:gd name="connsiteY3905" fmla="*/ 988824 h 4633870"/>
              <a:gd name="connsiteX3906" fmla="*/ 658551 w 5890037"/>
              <a:gd name="connsiteY3906" fmla="*/ 988821 h 4633870"/>
              <a:gd name="connsiteX3907" fmla="*/ 659456 w 5890037"/>
              <a:gd name="connsiteY3907" fmla="*/ 988471 h 4633870"/>
              <a:gd name="connsiteX3908" fmla="*/ 693988 w 5890037"/>
              <a:gd name="connsiteY3908" fmla="*/ 976493 h 4633870"/>
              <a:gd name="connsiteX3909" fmla="*/ 705915 w 5890037"/>
              <a:gd name="connsiteY3909" fmla="*/ 970279 h 4633870"/>
              <a:gd name="connsiteX3910" fmla="*/ 685976 w 5890037"/>
              <a:gd name="connsiteY3910" fmla="*/ 977141 h 4633870"/>
              <a:gd name="connsiteX3911" fmla="*/ 652984 w 5890037"/>
              <a:gd name="connsiteY3911" fmla="*/ 988590 h 4633870"/>
              <a:gd name="connsiteX3912" fmla="*/ 650423 w 5890037"/>
              <a:gd name="connsiteY3912" fmla="*/ 988484 h 4633870"/>
              <a:gd name="connsiteX3913" fmla="*/ 646009 w 5890037"/>
              <a:gd name="connsiteY3913" fmla="*/ 987084 h 4633870"/>
              <a:gd name="connsiteX3914" fmla="*/ 674429 w 5890037"/>
              <a:gd name="connsiteY3914" fmla="*/ 977749 h 4633870"/>
              <a:gd name="connsiteX3915" fmla="*/ 641709 w 5890037"/>
              <a:gd name="connsiteY3915" fmla="*/ 977797 h 4633870"/>
              <a:gd name="connsiteX3916" fmla="*/ 645523 w 5890037"/>
              <a:gd name="connsiteY3916" fmla="*/ 969262 h 4633870"/>
              <a:gd name="connsiteX3917" fmla="*/ 648816 w 5890037"/>
              <a:gd name="connsiteY3917" fmla="*/ 967627 h 4633870"/>
              <a:gd name="connsiteX3918" fmla="*/ 640006 w 5890037"/>
              <a:gd name="connsiteY3918" fmla="*/ 965361 h 4633870"/>
              <a:gd name="connsiteX3919" fmla="*/ 625526 w 5890037"/>
              <a:gd name="connsiteY3919" fmla="*/ 965914 h 4633870"/>
              <a:gd name="connsiteX3920" fmla="*/ 623628 w 5890037"/>
              <a:gd name="connsiteY3920" fmla="*/ 966095 h 4633870"/>
              <a:gd name="connsiteX3921" fmla="*/ 671393 w 5890037"/>
              <a:gd name="connsiteY3921" fmla="*/ 948782 h 4633870"/>
              <a:gd name="connsiteX3922" fmla="*/ 672590 w 5890037"/>
              <a:gd name="connsiteY3922" fmla="*/ 945592 h 4633870"/>
              <a:gd name="connsiteX3923" fmla="*/ 632994 w 5890037"/>
              <a:gd name="connsiteY3923" fmla="*/ 957886 h 4633870"/>
              <a:gd name="connsiteX3924" fmla="*/ 648406 w 5890037"/>
              <a:gd name="connsiteY3924" fmla="*/ 950711 h 4633870"/>
              <a:gd name="connsiteX3925" fmla="*/ 660209 w 5890037"/>
              <a:gd name="connsiteY3925" fmla="*/ 946428 h 4633870"/>
              <a:gd name="connsiteX3926" fmla="*/ 662275 w 5890037"/>
              <a:gd name="connsiteY3926" fmla="*/ 946065 h 4633870"/>
              <a:gd name="connsiteX3927" fmla="*/ 670854 w 5890037"/>
              <a:gd name="connsiteY3927" fmla="*/ 943791 h 4633870"/>
              <a:gd name="connsiteX3928" fmla="*/ 669684 w 5890037"/>
              <a:gd name="connsiteY3928" fmla="*/ 943002 h 4633870"/>
              <a:gd name="connsiteX3929" fmla="*/ 679818 w 5890037"/>
              <a:gd name="connsiteY3929" fmla="*/ 939349 h 4633870"/>
              <a:gd name="connsiteX3930" fmla="*/ 695311 w 5890037"/>
              <a:gd name="connsiteY3930" fmla="*/ 932256 h 4633870"/>
              <a:gd name="connsiteX3931" fmla="*/ 685334 w 5890037"/>
              <a:gd name="connsiteY3931" fmla="*/ 935403 h 4633870"/>
              <a:gd name="connsiteX3932" fmla="*/ 664572 w 5890037"/>
              <a:gd name="connsiteY3932" fmla="*/ 941951 h 4633870"/>
              <a:gd name="connsiteX3933" fmla="*/ 662933 w 5890037"/>
              <a:gd name="connsiteY3933" fmla="*/ 941741 h 4633870"/>
              <a:gd name="connsiteX3934" fmla="*/ 659137 w 5890037"/>
              <a:gd name="connsiteY3934" fmla="*/ 940982 h 4633870"/>
              <a:gd name="connsiteX3935" fmla="*/ 684959 w 5890037"/>
              <a:gd name="connsiteY3935" fmla="*/ 934796 h 4633870"/>
              <a:gd name="connsiteX3936" fmla="*/ 664054 w 5890037"/>
              <a:gd name="connsiteY3936" fmla="*/ 936946 h 4633870"/>
              <a:gd name="connsiteX3937" fmla="*/ 643150 w 5890037"/>
              <a:gd name="connsiteY3937" fmla="*/ 939094 h 4633870"/>
              <a:gd name="connsiteX3938" fmla="*/ 655934 w 5890037"/>
              <a:gd name="connsiteY3938" fmla="*/ 931151 h 4633870"/>
              <a:gd name="connsiteX3939" fmla="*/ 625467 w 5890037"/>
              <a:gd name="connsiteY3939" fmla="*/ 929815 h 4633870"/>
              <a:gd name="connsiteX3940" fmla="*/ 664891 w 5890037"/>
              <a:gd name="connsiteY3940" fmla="*/ 921654 h 4633870"/>
              <a:gd name="connsiteX3941" fmla="*/ 690369 w 5890037"/>
              <a:gd name="connsiteY3941" fmla="*/ 917233 h 4633870"/>
              <a:gd name="connsiteX3942" fmla="*/ 690886 w 5890037"/>
              <a:gd name="connsiteY3942" fmla="*/ 918069 h 4633870"/>
              <a:gd name="connsiteX3943" fmla="*/ 691058 w 5890037"/>
              <a:gd name="connsiteY3943" fmla="*/ 918348 h 4633870"/>
              <a:gd name="connsiteX3944" fmla="*/ 690982 w 5890037"/>
              <a:gd name="connsiteY3944" fmla="*/ 918223 h 4633870"/>
              <a:gd name="connsiteX3945" fmla="*/ 690886 w 5890037"/>
              <a:gd name="connsiteY3945" fmla="*/ 918069 h 4633870"/>
              <a:gd name="connsiteX3946" fmla="*/ 690598 w 5890037"/>
              <a:gd name="connsiteY3946" fmla="*/ 917604 h 4633870"/>
              <a:gd name="connsiteX3947" fmla="*/ 690369 w 5890037"/>
              <a:gd name="connsiteY3947" fmla="*/ 917233 h 4633870"/>
              <a:gd name="connsiteX3948" fmla="*/ 659212 w 5890037"/>
              <a:gd name="connsiteY3948" fmla="*/ 919427 h 4633870"/>
              <a:gd name="connsiteX3949" fmla="*/ 656419 w 5890037"/>
              <a:gd name="connsiteY3949" fmla="*/ 912580 h 4633870"/>
              <a:gd name="connsiteX3950" fmla="*/ 632163 w 5890037"/>
              <a:gd name="connsiteY3950" fmla="*/ 916659 h 4633870"/>
              <a:gd name="connsiteX3951" fmla="*/ 625732 w 5890037"/>
              <a:gd name="connsiteY3951" fmla="*/ 913212 h 4633870"/>
              <a:gd name="connsiteX3952" fmla="*/ 600817 w 5890037"/>
              <a:gd name="connsiteY3952" fmla="*/ 913901 h 4633870"/>
              <a:gd name="connsiteX3953" fmla="*/ 548881 w 5890037"/>
              <a:gd name="connsiteY3953" fmla="*/ 918448 h 4633870"/>
              <a:gd name="connsiteX3954" fmla="*/ 602033 w 5890037"/>
              <a:gd name="connsiteY3954" fmla="*/ 908515 h 4633870"/>
              <a:gd name="connsiteX3955" fmla="*/ 629363 w 5890037"/>
              <a:gd name="connsiteY3955" fmla="*/ 904768 h 4633870"/>
              <a:gd name="connsiteX3956" fmla="*/ 648980 w 5890037"/>
              <a:gd name="connsiteY3956" fmla="*/ 898211 h 4633870"/>
              <a:gd name="connsiteX3957" fmla="*/ 623093 w 5890037"/>
              <a:gd name="connsiteY3957" fmla="*/ 899647 h 4633870"/>
              <a:gd name="connsiteX3958" fmla="*/ 619610 w 5890037"/>
              <a:gd name="connsiteY3958" fmla="*/ 896330 h 4633870"/>
              <a:gd name="connsiteX3959" fmla="*/ 597607 w 5890037"/>
              <a:gd name="connsiteY3959" fmla="*/ 899024 h 4633870"/>
              <a:gd name="connsiteX3960" fmla="*/ 575949 w 5890037"/>
              <a:gd name="connsiteY3960" fmla="*/ 899954 h 4633870"/>
              <a:gd name="connsiteX3961" fmla="*/ 580522 w 5890037"/>
              <a:gd name="connsiteY3961" fmla="*/ 897682 h 4633870"/>
              <a:gd name="connsiteX3962" fmla="*/ 576287 w 5890037"/>
              <a:gd name="connsiteY3962" fmla="*/ 893145 h 4633870"/>
              <a:gd name="connsiteX3963" fmla="*/ 617687 w 5890037"/>
              <a:gd name="connsiteY3963" fmla="*/ 885861 h 4633870"/>
              <a:gd name="connsiteX3964" fmla="*/ 588301 w 5890037"/>
              <a:gd name="connsiteY3964" fmla="*/ 885854 h 4633870"/>
              <a:gd name="connsiteX3965" fmla="*/ 587044 w 5890037"/>
              <a:gd name="connsiteY3965" fmla="*/ 885898 h 4633870"/>
              <a:gd name="connsiteX3966" fmla="*/ 605008 w 5890037"/>
              <a:gd name="connsiteY3966" fmla="*/ 878110 h 4633870"/>
              <a:gd name="connsiteX3967" fmla="*/ 580281 w 5890037"/>
              <a:gd name="connsiteY3967" fmla="*/ 885978 h 4633870"/>
              <a:gd name="connsiteX3968" fmla="*/ 575682 w 5890037"/>
              <a:gd name="connsiteY3968" fmla="*/ 884679 h 4633870"/>
              <a:gd name="connsiteX3969" fmla="*/ 585714 w 5890037"/>
              <a:gd name="connsiteY3969" fmla="*/ 882087 h 4633870"/>
              <a:gd name="connsiteX3970" fmla="*/ 501559 w 5890037"/>
              <a:gd name="connsiteY3970" fmla="*/ 887496 h 4633870"/>
              <a:gd name="connsiteX3971" fmla="*/ 496703 w 5890037"/>
              <a:gd name="connsiteY3971" fmla="*/ 887595 h 4633870"/>
              <a:gd name="connsiteX3972" fmla="*/ 496956 w 5890037"/>
              <a:gd name="connsiteY3972" fmla="*/ 887469 h 4633870"/>
              <a:gd name="connsiteX3973" fmla="*/ 520678 w 5890037"/>
              <a:gd name="connsiteY3973" fmla="*/ 878339 h 4633870"/>
              <a:gd name="connsiteX3974" fmla="*/ 506282 w 5890037"/>
              <a:gd name="connsiteY3974" fmla="*/ 881787 h 4633870"/>
              <a:gd name="connsiteX3975" fmla="*/ 494866 w 5890037"/>
              <a:gd name="connsiteY3975" fmla="*/ 886071 h 4633870"/>
              <a:gd name="connsiteX3976" fmla="*/ 489801 w 5890037"/>
              <a:gd name="connsiteY3976" fmla="*/ 887736 h 4633870"/>
              <a:gd name="connsiteX3977" fmla="*/ 471990 w 5890037"/>
              <a:gd name="connsiteY3977" fmla="*/ 888101 h 4633870"/>
              <a:gd name="connsiteX3978" fmla="*/ 472171 w 5890037"/>
              <a:gd name="connsiteY3978" fmla="*/ 886689 h 4633870"/>
              <a:gd name="connsiteX3979" fmla="*/ 470338 w 5890037"/>
              <a:gd name="connsiteY3979" fmla="*/ 887490 h 4633870"/>
              <a:gd name="connsiteX3980" fmla="*/ 466252 w 5890037"/>
              <a:gd name="connsiteY3980" fmla="*/ 888219 h 4633870"/>
              <a:gd name="connsiteX3981" fmla="*/ 452940 w 5890037"/>
              <a:gd name="connsiteY3981" fmla="*/ 888491 h 4633870"/>
              <a:gd name="connsiteX3982" fmla="*/ 457371 w 5890037"/>
              <a:gd name="connsiteY3982" fmla="*/ 886784 h 4633870"/>
              <a:gd name="connsiteX3983" fmla="*/ 456255 w 5890037"/>
              <a:gd name="connsiteY3983" fmla="*/ 883663 h 4633870"/>
              <a:gd name="connsiteX3984" fmla="*/ 469804 w 5890037"/>
              <a:gd name="connsiteY3984" fmla="*/ 881752 h 4633870"/>
              <a:gd name="connsiteX3985" fmla="*/ 455635 w 5890037"/>
              <a:gd name="connsiteY3985" fmla="*/ 881636 h 4633870"/>
              <a:gd name="connsiteX3986" fmla="*/ 462335 w 5890037"/>
              <a:gd name="connsiteY3986" fmla="*/ 878461 h 4633870"/>
              <a:gd name="connsiteX3987" fmla="*/ 465108 w 5890037"/>
              <a:gd name="connsiteY3987" fmla="*/ 876938 h 4633870"/>
              <a:gd name="connsiteX3988" fmla="*/ 509898 w 5890037"/>
              <a:gd name="connsiteY3988" fmla="*/ 874287 h 4633870"/>
              <a:gd name="connsiteX3989" fmla="*/ 597203 w 5890037"/>
              <a:gd name="connsiteY3989" fmla="*/ 864691 h 4633870"/>
              <a:gd name="connsiteX3990" fmla="*/ 631083 w 5890037"/>
              <a:gd name="connsiteY3990" fmla="*/ 859550 h 4633870"/>
              <a:gd name="connsiteX3991" fmla="*/ 627072 w 5890037"/>
              <a:gd name="connsiteY3991" fmla="*/ 858089 h 4633870"/>
              <a:gd name="connsiteX3992" fmla="*/ 619148 w 5890037"/>
              <a:gd name="connsiteY3992" fmla="*/ 858634 h 4633870"/>
              <a:gd name="connsiteX3993" fmla="*/ 614700 w 5890037"/>
              <a:gd name="connsiteY3993" fmla="*/ 860284 h 4633870"/>
              <a:gd name="connsiteX3994" fmla="*/ 607554 w 5890037"/>
              <a:gd name="connsiteY3994" fmla="*/ 861455 h 4633870"/>
              <a:gd name="connsiteX3995" fmla="*/ 607891 w 5890037"/>
              <a:gd name="connsiteY3995" fmla="*/ 860101 h 4633870"/>
              <a:gd name="connsiteX3996" fmla="*/ 608680 w 5890037"/>
              <a:gd name="connsiteY3996" fmla="*/ 859857 h 4633870"/>
              <a:gd name="connsiteX3997" fmla="*/ 608003 w 5890037"/>
              <a:gd name="connsiteY3997" fmla="*/ 859945 h 4633870"/>
              <a:gd name="connsiteX3998" fmla="*/ 607891 w 5890037"/>
              <a:gd name="connsiteY3998" fmla="*/ 860101 h 4633870"/>
              <a:gd name="connsiteX3999" fmla="*/ 584501 w 5890037"/>
              <a:gd name="connsiteY3999" fmla="*/ 865156 h 4633870"/>
              <a:gd name="connsiteX4000" fmla="*/ 587156 w 5890037"/>
              <a:gd name="connsiteY4000" fmla="*/ 864067 h 4633870"/>
              <a:gd name="connsiteX4001" fmla="*/ 588398 w 5890037"/>
              <a:gd name="connsiteY4001" fmla="*/ 863018 h 4633870"/>
              <a:gd name="connsiteX4002" fmla="*/ 582836 w 5890037"/>
              <a:gd name="connsiteY4002" fmla="*/ 863489 h 4633870"/>
              <a:gd name="connsiteX4003" fmla="*/ 556082 w 5890037"/>
              <a:gd name="connsiteY4003" fmla="*/ 865459 h 4633870"/>
              <a:gd name="connsiteX4004" fmla="*/ 551502 w 5890037"/>
              <a:gd name="connsiteY4004" fmla="*/ 862687 h 4633870"/>
              <a:gd name="connsiteX4005" fmla="*/ 521569 w 5890037"/>
              <a:gd name="connsiteY4005" fmla="*/ 864540 h 4633870"/>
              <a:gd name="connsiteX4006" fmla="*/ 516052 w 5890037"/>
              <a:gd name="connsiteY4006" fmla="*/ 860638 h 4633870"/>
              <a:gd name="connsiteX4007" fmla="*/ 514217 w 5890037"/>
              <a:gd name="connsiteY4007" fmla="*/ 860620 h 4633870"/>
              <a:gd name="connsiteX4008" fmla="*/ 512627 w 5890037"/>
              <a:gd name="connsiteY4008" fmla="*/ 861002 h 4633870"/>
              <a:gd name="connsiteX4009" fmla="*/ 510115 w 5890037"/>
              <a:gd name="connsiteY4009" fmla="*/ 860879 h 4633870"/>
              <a:gd name="connsiteX4010" fmla="*/ 509803 w 5890037"/>
              <a:gd name="connsiteY4010" fmla="*/ 860488 h 4633870"/>
              <a:gd name="connsiteX4011" fmla="*/ 508749 w 5890037"/>
              <a:gd name="connsiteY4011" fmla="*/ 860813 h 4633870"/>
              <a:gd name="connsiteX4012" fmla="*/ 510115 w 5890037"/>
              <a:gd name="connsiteY4012" fmla="*/ 860879 h 4633870"/>
              <a:gd name="connsiteX4013" fmla="*/ 510600 w 5890037"/>
              <a:gd name="connsiteY4013" fmla="*/ 861487 h 4633870"/>
              <a:gd name="connsiteX4014" fmla="*/ 502099 w 5890037"/>
              <a:gd name="connsiteY4014" fmla="*/ 859335 h 4633870"/>
              <a:gd name="connsiteX4015" fmla="*/ 533130 w 5890037"/>
              <a:gd name="connsiteY4015" fmla="*/ 856937 h 4633870"/>
              <a:gd name="connsiteX4016" fmla="*/ 538048 w 5890037"/>
              <a:gd name="connsiteY4016" fmla="*/ 852900 h 4633870"/>
              <a:gd name="connsiteX4017" fmla="*/ 565721 w 5890037"/>
              <a:gd name="connsiteY4017" fmla="*/ 847389 h 4633870"/>
              <a:gd name="connsiteX4018" fmla="*/ 587252 w 5890037"/>
              <a:gd name="connsiteY4018" fmla="*/ 845526 h 4633870"/>
              <a:gd name="connsiteX4019" fmla="*/ 587281 w 5890037"/>
              <a:gd name="connsiteY4019" fmla="*/ 845524 h 4633870"/>
              <a:gd name="connsiteX4020" fmla="*/ 591751 w 5890037"/>
              <a:gd name="connsiteY4020" fmla="*/ 843173 h 4633870"/>
              <a:gd name="connsiteX4021" fmla="*/ 601390 w 5890037"/>
              <a:gd name="connsiteY4021" fmla="*/ 839247 h 4633870"/>
              <a:gd name="connsiteX4022" fmla="*/ 600488 w 5890037"/>
              <a:gd name="connsiteY4022" fmla="*/ 838744 h 4633870"/>
              <a:gd name="connsiteX4023" fmla="*/ 598313 w 5890037"/>
              <a:gd name="connsiteY4023" fmla="*/ 837840 h 4633870"/>
              <a:gd name="connsiteX4024" fmla="*/ 586211 w 5890037"/>
              <a:gd name="connsiteY4024" fmla="*/ 837211 h 4633870"/>
              <a:gd name="connsiteX4025" fmla="*/ 566747 w 5890037"/>
              <a:gd name="connsiteY4025" fmla="*/ 837050 h 4633870"/>
              <a:gd name="connsiteX4026" fmla="*/ 541043 w 5890037"/>
              <a:gd name="connsiteY4026" fmla="*/ 838395 h 4633870"/>
              <a:gd name="connsiteX4027" fmla="*/ 475298 w 5890037"/>
              <a:gd name="connsiteY4027" fmla="*/ 841533 h 4633870"/>
              <a:gd name="connsiteX4028" fmla="*/ 470917 w 5890037"/>
              <a:gd name="connsiteY4028" fmla="*/ 841737 h 4633870"/>
              <a:gd name="connsiteX4029" fmla="*/ 474957 w 5890037"/>
              <a:gd name="connsiteY4029" fmla="*/ 839288 h 4633870"/>
              <a:gd name="connsiteX4030" fmla="*/ 476278 w 5890037"/>
              <a:gd name="connsiteY4030" fmla="*/ 838313 h 4633870"/>
              <a:gd name="connsiteX4031" fmla="*/ 489890 w 5890037"/>
              <a:gd name="connsiteY4031" fmla="*/ 837241 h 4633870"/>
              <a:gd name="connsiteX4032" fmla="*/ 525275 w 5890037"/>
              <a:gd name="connsiteY4032" fmla="*/ 834539 h 4633870"/>
              <a:gd name="connsiteX4033" fmla="*/ 527808 w 5890037"/>
              <a:gd name="connsiteY4033" fmla="*/ 826641 h 4633870"/>
              <a:gd name="connsiteX4034" fmla="*/ 543731 w 5890037"/>
              <a:gd name="connsiteY4034" fmla="*/ 823778 h 4633870"/>
              <a:gd name="connsiteX4035" fmla="*/ 558958 w 5890037"/>
              <a:gd name="connsiteY4035" fmla="*/ 819402 h 4633870"/>
              <a:gd name="connsiteX4036" fmla="*/ 563914 w 5890037"/>
              <a:gd name="connsiteY4036" fmla="*/ 818859 h 4633870"/>
              <a:gd name="connsiteX4037" fmla="*/ 563693 w 5890037"/>
              <a:gd name="connsiteY4037" fmla="*/ 818809 h 4633870"/>
              <a:gd name="connsiteX4038" fmla="*/ 563176 w 5890037"/>
              <a:gd name="connsiteY4038" fmla="*/ 818251 h 4633870"/>
              <a:gd name="connsiteX4039" fmla="*/ 566425 w 5890037"/>
              <a:gd name="connsiteY4039" fmla="*/ 816628 h 4633870"/>
              <a:gd name="connsiteX4040" fmla="*/ 570026 w 5890037"/>
              <a:gd name="connsiteY4040" fmla="*/ 815780 h 4633870"/>
              <a:gd name="connsiteX4041" fmla="*/ 568121 w 5890037"/>
              <a:gd name="connsiteY4041" fmla="*/ 814983 h 4633870"/>
              <a:gd name="connsiteX4042" fmla="*/ 565318 w 5890037"/>
              <a:gd name="connsiteY4042" fmla="*/ 813055 h 4633870"/>
              <a:gd name="connsiteX4043" fmla="*/ 549739 w 5890037"/>
              <a:gd name="connsiteY4043" fmla="*/ 814152 h 4633870"/>
              <a:gd name="connsiteX4044" fmla="*/ 537798 w 5890037"/>
              <a:gd name="connsiteY4044" fmla="*/ 811849 h 4633870"/>
              <a:gd name="connsiteX4045" fmla="*/ 560554 w 5890037"/>
              <a:gd name="connsiteY4045" fmla="*/ 810374 h 4633870"/>
              <a:gd name="connsiteX4046" fmla="*/ 565801 w 5890037"/>
              <a:gd name="connsiteY4046" fmla="*/ 808465 h 4633870"/>
              <a:gd name="connsiteX4047" fmla="*/ 566485 w 5890037"/>
              <a:gd name="connsiteY4047" fmla="*/ 807955 h 4633870"/>
              <a:gd name="connsiteX4048" fmla="*/ 468152 w 5890037"/>
              <a:gd name="connsiteY4048" fmla="*/ 819996 h 4633870"/>
              <a:gd name="connsiteX4049" fmla="*/ 558324 w 5890037"/>
              <a:gd name="connsiteY4049" fmla="*/ 801941 h 4633870"/>
              <a:gd name="connsiteX4050" fmla="*/ 559622 w 5890037"/>
              <a:gd name="connsiteY4050" fmla="*/ 801446 h 4633870"/>
              <a:gd name="connsiteX4051" fmla="*/ 552442 w 5890037"/>
              <a:gd name="connsiteY4051" fmla="*/ 801883 h 4633870"/>
              <a:gd name="connsiteX4052" fmla="*/ 547009 w 5890037"/>
              <a:gd name="connsiteY4052" fmla="*/ 802021 h 4633870"/>
              <a:gd name="connsiteX4053" fmla="*/ 548072 w 5890037"/>
              <a:gd name="connsiteY4053" fmla="*/ 801635 h 4633870"/>
              <a:gd name="connsiteX4054" fmla="*/ 556872 w 5890037"/>
              <a:gd name="connsiteY4054" fmla="*/ 798407 h 4633870"/>
              <a:gd name="connsiteX4055" fmla="*/ 570382 w 5890037"/>
              <a:gd name="connsiteY4055" fmla="*/ 797256 h 4633870"/>
              <a:gd name="connsiteX4056" fmla="*/ 570514 w 5890037"/>
              <a:gd name="connsiteY4056" fmla="*/ 797247 h 4633870"/>
              <a:gd name="connsiteX4057" fmla="*/ 574272 w 5890037"/>
              <a:gd name="connsiteY4057" fmla="*/ 793317 h 4633870"/>
              <a:gd name="connsiteX4058" fmla="*/ 565061 w 5890037"/>
              <a:gd name="connsiteY4058" fmla="*/ 794048 h 4633870"/>
              <a:gd name="connsiteX4059" fmla="*/ 576803 w 5890037"/>
              <a:gd name="connsiteY4059" fmla="*/ 792231 h 4633870"/>
              <a:gd name="connsiteX4060" fmla="*/ 574279 w 5890037"/>
              <a:gd name="connsiteY4060" fmla="*/ 792133 h 4633870"/>
              <a:gd name="connsiteX4061" fmla="*/ 581198 w 5890037"/>
              <a:gd name="connsiteY4061" fmla="*/ 789766 h 4633870"/>
              <a:gd name="connsiteX4062" fmla="*/ 579403 w 5890037"/>
              <a:gd name="connsiteY4062" fmla="*/ 789591 h 4633870"/>
              <a:gd name="connsiteX4063" fmla="*/ 576974 w 5890037"/>
              <a:gd name="connsiteY4063" fmla="*/ 789880 h 4633870"/>
              <a:gd name="connsiteX4064" fmla="*/ 579320 w 5890037"/>
              <a:gd name="connsiteY4064" fmla="*/ 787466 h 4633870"/>
              <a:gd name="connsiteX4065" fmla="*/ 553793 w 5890037"/>
              <a:gd name="connsiteY4065" fmla="*/ 789491 h 4633870"/>
              <a:gd name="connsiteX4066" fmla="*/ 566378 w 5890037"/>
              <a:gd name="connsiteY4066" fmla="*/ 786585 h 4633870"/>
              <a:gd name="connsiteX4067" fmla="*/ 575806 w 5890037"/>
              <a:gd name="connsiteY4067" fmla="*/ 782672 h 4633870"/>
              <a:gd name="connsiteX4068" fmla="*/ 573130 w 5890037"/>
              <a:gd name="connsiteY4068" fmla="*/ 782786 h 4633870"/>
              <a:gd name="connsiteX4069" fmla="*/ 572871 w 5890037"/>
              <a:gd name="connsiteY4069" fmla="*/ 782793 h 4633870"/>
              <a:gd name="connsiteX4070" fmla="*/ 522757 w 5890037"/>
              <a:gd name="connsiteY4070" fmla="*/ 790045 h 4633870"/>
              <a:gd name="connsiteX4071" fmla="*/ 548899 w 5890037"/>
              <a:gd name="connsiteY4071" fmla="*/ 783502 h 4633870"/>
              <a:gd name="connsiteX4072" fmla="*/ 534909 w 5890037"/>
              <a:gd name="connsiteY4072" fmla="*/ 784476 h 4633870"/>
              <a:gd name="connsiteX4073" fmla="*/ 519058 w 5890037"/>
              <a:gd name="connsiteY4073" fmla="*/ 785342 h 4633870"/>
              <a:gd name="connsiteX4074" fmla="*/ 516462 w 5890037"/>
              <a:gd name="connsiteY4074" fmla="*/ 785243 h 4633870"/>
              <a:gd name="connsiteX4075" fmla="*/ 515086 w 5890037"/>
              <a:gd name="connsiteY4075" fmla="*/ 785872 h 4633870"/>
              <a:gd name="connsiteX4076" fmla="*/ 507279 w 5890037"/>
              <a:gd name="connsiteY4076" fmla="*/ 785995 h 4633870"/>
              <a:gd name="connsiteX4077" fmla="*/ 513157 w 5890037"/>
              <a:gd name="connsiteY4077" fmla="*/ 783448 h 4633870"/>
              <a:gd name="connsiteX4078" fmla="*/ 512965 w 5890037"/>
              <a:gd name="connsiteY4078" fmla="*/ 783463 h 4633870"/>
              <a:gd name="connsiteX4079" fmla="*/ 507608 w 5890037"/>
              <a:gd name="connsiteY4079" fmla="*/ 782052 h 4633870"/>
              <a:gd name="connsiteX4080" fmla="*/ 489806 w 5890037"/>
              <a:gd name="connsiteY4080" fmla="*/ 788999 h 4633870"/>
              <a:gd name="connsiteX4081" fmla="*/ 476022 w 5890037"/>
              <a:gd name="connsiteY4081" fmla="*/ 791847 h 4633870"/>
              <a:gd name="connsiteX4082" fmla="*/ 480050 w 5890037"/>
              <a:gd name="connsiteY4082" fmla="*/ 790108 h 4633870"/>
              <a:gd name="connsiteX4083" fmla="*/ 486339 w 5890037"/>
              <a:gd name="connsiteY4083" fmla="*/ 789295 h 4633870"/>
              <a:gd name="connsiteX4084" fmla="*/ 491438 w 5890037"/>
              <a:gd name="connsiteY4084" fmla="*/ 787970 h 4633870"/>
              <a:gd name="connsiteX4085" fmla="*/ 489668 w 5890037"/>
              <a:gd name="connsiteY4085" fmla="*/ 786479 h 4633870"/>
              <a:gd name="connsiteX4086" fmla="*/ 491147 w 5890037"/>
              <a:gd name="connsiteY4086" fmla="*/ 785957 h 4633870"/>
              <a:gd name="connsiteX4087" fmla="*/ 504276 w 5890037"/>
              <a:gd name="connsiteY4087" fmla="*/ 778275 h 4633870"/>
              <a:gd name="connsiteX4088" fmla="*/ 483747 w 5890037"/>
              <a:gd name="connsiteY4088" fmla="*/ 786004 h 4633870"/>
              <a:gd name="connsiteX4089" fmla="*/ 482447 w 5890037"/>
              <a:gd name="connsiteY4089" fmla="*/ 786452 h 4633870"/>
              <a:gd name="connsiteX4090" fmla="*/ 482250 w 5890037"/>
              <a:gd name="connsiteY4090" fmla="*/ 786453 h 4633870"/>
              <a:gd name="connsiteX4091" fmla="*/ 477804 w 5890037"/>
              <a:gd name="connsiteY4091" fmla="*/ 786939 h 4633870"/>
              <a:gd name="connsiteX4092" fmla="*/ 502192 w 5890037"/>
              <a:gd name="connsiteY4092" fmla="*/ 776610 h 4633870"/>
              <a:gd name="connsiteX4093" fmla="*/ 478281 w 5890037"/>
              <a:gd name="connsiteY4093" fmla="*/ 781772 h 4633870"/>
              <a:gd name="connsiteX4094" fmla="*/ 468083 w 5890037"/>
              <a:gd name="connsiteY4094" fmla="*/ 785218 h 4633870"/>
              <a:gd name="connsiteX4095" fmla="*/ 474267 w 5890037"/>
              <a:gd name="connsiteY4095" fmla="*/ 782639 h 4633870"/>
              <a:gd name="connsiteX4096" fmla="*/ 405835 w 5890037"/>
              <a:gd name="connsiteY4096" fmla="*/ 797412 h 4633870"/>
              <a:gd name="connsiteX4097" fmla="*/ 395027 w 5890037"/>
              <a:gd name="connsiteY4097" fmla="*/ 802086 h 4633870"/>
              <a:gd name="connsiteX4098" fmla="*/ 351686 w 5890037"/>
              <a:gd name="connsiteY4098" fmla="*/ 809066 h 4633870"/>
              <a:gd name="connsiteX4099" fmla="*/ 393101 w 5890037"/>
              <a:gd name="connsiteY4099" fmla="*/ 798423 h 4633870"/>
              <a:gd name="connsiteX4100" fmla="*/ 407022 w 5890037"/>
              <a:gd name="connsiteY4100" fmla="*/ 788324 h 4633870"/>
              <a:gd name="connsiteX4101" fmla="*/ 297996 w 5890037"/>
              <a:gd name="connsiteY4101" fmla="*/ 802424 h 4633870"/>
              <a:gd name="connsiteX4102" fmla="*/ 290681 w 5890037"/>
              <a:gd name="connsiteY4102" fmla="*/ 803004 h 4633870"/>
              <a:gd name="connsiteX4103" fmla="*/ 330199 w 5890037"/>
              <a:gd name="connsiteY4103" fmla="*/ 792511 h 4633870"/>
              <a:gd name="connsiteX4104" fmla="*/ 346145 w 5890037"/>
              <a:gd name="connsiteY4104" fmla="*/ 783887 h 4633870"/>
              <a:gd name="connsiteX4105" fmla="*/ 231550 w 5890037"/>
              <a:gd name="connsiteY4105" fmla="*/ 796520 h 4633870"/>
              <a:gd name="connsiteX4106" fmla="*/ 330655 w 5890037"/>
              <a:gd name="connsiteY4106" fmla="*/ 774214 h 4633870"/>
              <a:gd name="connsiteX4107" fmla="*/ 348227 w 5890037"/>
              <a:gd name="connsiteY4107" fmla="*/ 765461 h 4633870"/>
              <a:gd name="connsiteX4108" fmla="*/ 350124 w 5890037"/>
              <a:gd name="connsiteY4108" fmla="*/ 765311 h 4633870"/>
              <a:gd name="connsiteX4109" fmla="*/ 456954 w 5890037"/>
              <a:gd name="connsiteY4109" fmla="*/ 747570 h 4633870"/>
              <a:gd name="connsiteX4110" fmla="*/ 440427 w 5890037"/>
              <a:gd name="connsiteY4110" fmla="*/ 748880 h 4633870"/>
              <a:gd name="connsiteX4111" fmla="*/ 525332 w 5890037"/>
              <a:gd name="connsiteY4111" fmla="*/ 733152 h 4633870"/>
              <a:gd name="connsiteX4112" fmla="*/ 510972 w 5890037"/>
              <a:gd name="connsiteY4112" fmla="*/ 734291 h 4633870"/>
              <a:gd name="connsiteX4113" fmla="*/ 521659 w 5890037"/>
              <a:gd name="connsiteY4113" fmla="*/ 731535 h 4633870"/>
              <a:gd name="connsiteX4114" fmla="*/ 539232 w 5890037"/>
              <a:gd name="connsiteY4114" fmla="*/ 722782 h 4633870"/>
              <a:gd name="connsiteX4115" fmla="*/ 488098 w 5890037"/>
              <a:gd name="connsiteY4115" fmla="*/ 726839 h 4633870"/>
              <a:gd name="connsiteX4116" fmla="*/ 510091 w 5890037"/>
              <a:gd name="connsiteY4116" fmla="*/ 723186 h 4633870"/>
              <a:gd name="connsiteX4117" fmla="*/ 486400 w 5890037"/>
              <a:gd name="connsiteY4117" fmla="*/ 726973 h 4633870"/>
              <a:gd name="connsiteX4118" fmla="*/ 488098 w 5890037"/>
              <a:gd name="connsiteY4118" fmla="*/ 726839 h 4633870"/>
              <a:gd name="connsiteX4119" fmla="*/ 403262 w 5890037"/>
              <a:gd name="connsiteY4119" fmla="*/ 740927 h 4633870"/>
              <a:gd name="connsiteX4120" fmla="*/ 417041 w 5890037"/>
              <a:gd name="connsiteY4120" fmla="*/ 732476 h 4633870"/>
              <a:gd name="connsiteX4121" fmla="*/ 506209 w 5890037"/>
              <a:gd name="connsiteY4121" fmla="*/ 714636 h 4633870"/>
              <a:gd name="connsiteX4122" fmla="*/ 579727 w 5890037"/>
              <a:gd name="connsiteY4122" fmla="*/ 696343 h 4633870"/>
              <a:gd name="connsiteX4123" fmla="*/ 570323 w 5890037"/>
              <a:gd name="connsiteY4123" fmla="*/ 697815 h 4633870"/>
              <a:gd name="connsiteX4124" fmla="*/ 563892 w 5890037"/>
              <a:gd name="connsiteY4124" fmla="*/ 694369 h 4633870"/>
              <a:gd name="connsiteX4125" fmla="*/ 557614 w 5890037"/>
              <a:gd name="connsiteY4125" fmla="*/ 693844 h 4633870"/>
              <a:gd name="connsiteX4126" fmla="*/ 506606 w 5890037"/>
              <a:gd name="connsiteY4126" fmla="*/ 703294 h 4633870"/>
              <a:gd name="connsiteX4127" fmla="*/ 528641 w 5890037"/>
              <a:gd name="connsiteY4127" fmla="*/ 696219 h 4633870"/>
              <a:gd name="connsiteX4128" fmla="*/ 512880 w 5890037"/>
              <a:gd name="connsiteY4128" fmla="*/ 697992 h 4633870"/>
              <a:gd name="connsiteX4129" fmla="*/ 487041 w 5890037"/>
              <a:gd name="connsiteY4129" fmla="*/ 699604 h 4633870"/>
              <a:gd name="connsiteX4130" fmla="*/ 540194 w 5890037"/>
              <a:gd name="connsiteY4130" fmla="*/ 689671 h 4633870"/>
              <a:gd name="connsiteX4131" fmla="*/ 550836 w 5890037"/>
              <a:gd name="connsiteY4131" fmla="*/ 687406 h 4633870"/>
              <a:gd name="connsiteX4132" fmla="*/ 558102 w 5890037"/>
              <a:gd name="connsiteY4132" fmla="*/ 686760 h 4633870"/>
              <a:gd name="connsiteX4133" fmla="*/ 567489 w 5890037"/>
              <a:gd name="connsiteY4133" fmla="*/ 683747 h 4633870"/>
              <a:gd name="connsiteX4134" fmla="*/ 572653 w 5890037"/>
              <a:gd name="connsiteY4134" fmla="*/ 680337 h 4633870"/>
              <a:gd name="connsiteX4135" fmla="*/ 561253 w 5890037"/>
              <a:gd name="connsiteY4135" fmla="*/ 680804 h 4633870"/>
              <a:gd name="connsiteX4136" fmla="*/ 560670 w 5890037"/>
              <a:gd name="connsiteY4136" fmla="*/ 680347 h 4633870"/>
              <a:gd name="connsiteX4137" fmla="*/ 481904 w 5890037"/>
              <a:gd name="connsiteY4137" fmla="*/ 694352 h 4633870"/>
              <a:gd name="connsiteX4138" fmla="*/ 480127 w 5890037"/>
              <a:gd name="connsiteY4138" fmla="*/ 692585 h 4633870"/>
              <a:gd name="connsiteX4139" fmla="*/ 478977 w 5890037"/>
              <a:gd name="connsiteY4139" fmla="*/ 692676 h 4633870"/>
              <a:gd name="connsiteX4140" fmla="*/ 472814 w 5890037"/>
              <a:gd name="connsiteY4140" fmla="*/ 693165 h 4633870"/>
              <a:gd name="connsiteX4141" fmla="*/ 483070 w 5890037"/>
              <a:gd name="connsiteY4141" fmla="*/ 684993 h 4633870"/>
              <a:gd name="connsiteX4142" fmla="*/ 377837 w 5890037"/>
              <a:gd name="connsiteY4142" fmla="*/ 698792 h 4633870"/>
              <a:gd name="connsiteX4143" fmla="*/ 361890 w 5890037"/>
              <a:gd name="connsiteY4143" fmla="*/ 707415 h 4633870"/>
              <a:gd name="connsiteX4144" fmla="*/ 349307 w 5890037"/>
              <a:gd name="connsiteY4144" fmla="*/ 710322 h 4633870"/>
              <a:gd name="connsiteX4145" fmla="*/ 327331 w 5890037"/>
              <a:gd name="connsiteY4145" fmla="*/ 708249 h 4633870"/>
              <a:gd name="connsiteX4146" fmla="*/ 377558 w 5890037"/>
              <a:gd name="connsiteY4146" fmla="*/ 695271 h 4633870"/>
              <a:gd name="connsiteX4147" fmla="*/ 393233 w 5890037"/>
              <a:gd name="connsiteY4147" fmla="*/ 686669 h 4633870"/>
              <a:gd name="connsiteX4148" fmla="*/ 293568 w 5890037"/>
              <a:gd name="connsiteY4148" fmla="*/ 701934 h 4633870"/>
              <a:gd name="connsiteX4149" fmla="*/ 289896 w 5890037"/>
              <a:gd name="connsiteY4149" fmla="*/ 700317 h 4633870"/>
              <a:gd name="connsiteX4150" fmla="*/ 359720 w 5890037"/>
              <a:gd name="connsiteY4150" fmla="*/ 680061 h 4633870"/>
              <a:gd name="connsiteX4151" fmla="*/ 375668 w 5890037"/>
              <a:gd name="connsiteY4151" fmla="*/ 671437 h 4633870"/>
              <a:gd name="connsiteX4152" fmla="*/ 200059 w 5890037"/>
              <a:gd name="connsiteY4152" fmla="*/ 701992 h 4633870"/>
              <a:gd name="connsiteX4153" fmla="*/ 191118 w 5890037"/>
              <a:gd name="connsiteY4153" fmla="*/ 702702 h 4633870"/>
              <a:gd name="connsiteX4154" fmla="*/ 176338 w 5890037"/>
              <a:gd name="connsiteY4154" fmla="*/ 701966 h 4633870"/>
              <a:gd name="connsiteX4155" fmla="*/ 190688 w 5890037"/>
              <a:gd name="connsiteY4155" fmla="*/ 697285 h 4633870"/>
              <a:gd name="connsiteX4156" fmla="*/ 202693 w 5890037"/>
              <a:gd name="connsiteY4156" fmla="*/ 687066 h 4633870"/>
              <a:gd name="connsiteX4157" fmla="*/ 104925 w 5890037"/>
              <a:gd name="connsiteY4157" fmla="*/ 702181 h 4633870"/>
              <a:gd name="connsiteX4158" fmla="*/ 5690 w 5890037"/>
              <a:gd name="connsiteY4158" fmla="*/ 722863 h 4633870"/>
              <a:gd name="connsiteX4159" fmla="*/ 0 w 5890037"/>
              <a:gd name="connsiteY4159" fmla="*/ 723314 h 4633870"/>
              <a:gd name="connsiteX4160" fmla="*/ 145487 w 5890037"/>
              <a:gd name="connsiteY4160" fmla="*/ 684246 h 4633870"/>
              <a:gd name="connsiteX4161" fmla="*/ 161305 w 5890037"/>
              <a:gd name="connsiteY4161" fmla="*/ 673997 h 4633870"/>
              <a:gd name="connsiteX4162" fmla="*/ 216930 w 5890037"/>
              <a:gd name="connsiteY4162" fmla="*/ 660318 h 4633870"/>
              <a:gd name="connsiteX4163" fmla="*/ 224243 w 5890037"/>
              <a:gd name="connsiteY4163" fmla="*/ 659737 h 4633870"/>
              <a:gd name="connsiteX4164" fmla="*/ 217358 w 5890037"/>
              <a:gd name="connsiteY4164" fmla="*/ 665735 h 4633870"/>
              <a:gd name="connsiteX4165" fmla="*/ 229941 w 5890037"/>
              <a:gd name="connsiteY4165" fmla="*/ 662828 h 4633870"/>
              <a:gd name="connsiteX4166" fmla="*/ 215882 w 5890037"/>
              <a:gd name="connsiteY4166" fmla="*/ 667759 h 4633870"/>
              <a:gd name="connsiteX4167" fmla="*/ 203458 w 5890037"/>
              <a:gd name="connsiteY4167" fmla="*/ 676105 h 4633870"/>
              <a:gd name="connsiteX4168" fmla="*/ 284540 w 5890037"/>
              <a:gd name="connsiteY4168" fmla="*/ 656863 h 4633870"/>
              <a:gd name="connsiteX4169" fmla="*/ 210924 w 5890037"/>
              <a:gd name="connsiteY4169" fmla="*/ 677419 h 4633870"/>
              <a:gd name="connsiteX4170" fmla="*/ 195377 w 5890037"/>
              <a:gd name="connsiteY4170" fmla="*/ 687646 h 4633870"/>
              <a:gd name="connsiteX4171" fmla="*/ 267398 w 5890037"/>
              <a:gd name="connsiteY4171" fmla="*/ 671032 h 4633870"/>
              <a:gd name="connsiteX4172" fmla="*/ 253048 w 5890037"/>
              <a:gd name="connsiteY4172" fmla="*/ 675713 h 4633870"/>
              <a:gd name="connsiteX4173" fmla="*/ 237372 w 5890037"/>
              <a:gd name="connsiteY4173" fmla="*/ 684316 h 4633870"/>
              <a:gd name="connsiteX4174" fmla="*/ 374958 w 5890037"/>
              <a:gd name="connsiteY4174" fmla="*/ 662500 h 4633870"/>
              <a:gd name="connsiteX4175" fmla="*/ 378800 w 5890037"/>
              <a:gd name="connsiteY4175" fmla="*/ 661957 h 4633870"/>
              <a:gd name="connsiteX4176" fmla="*/ 402284 w 5890037"/>
              <a:gd name="connsiteY4176" fmla="*/ 658635 h 4633870"/>
              <a:gd name="connsiteX4177" fmla="*/ 403268 w 5890037"/>
              <a:gd name="connsiteY4177" fmla="*/ 658095 h 4633870"/>
              <a:gd name="connsiteX4178" fmla="*/ 406283 w 5890037"/>
              <a:gd name="connsiteY4178" fmla="*/ 657917 h 4633870"/>
              <a:gd name="connsiteX4179" fmla="*/ 419334 w 5890037"/>
              <a:gd name="connsiteY4179" fmla="*/ 652677 h 4633870"/>
              <a:gd name="connsiteX4180" fmla="*/ 423537 w 5890037"/>
              <a:gd name="connsiteY4180" fmla="*/ 649379 h 4633870"/>
              <a:gd name="connsiteX4181" fmla="*/ 394426 w 5890037"/>
              <a:gd name="connsiteY4181" fmla="*/ 653596 h 4633870"/>
              <a:gd name="connsiteX4182" fmla="*/ 365315 w 5890037"/>
              <a:gd name="connsiteY4182" fmla="*/ 657813 h 4633870"/>
              <a:gd name="connsiteX4183" fmla="*/ 361795 w 5890037"/>
              <a:gd name="connsiteY4183" fmla="*/ 658093 h 4633870"/>
              <a:gd name="connsiteX4184" fmla="*/ 296809 w 5890037"/>
              <a:gd name="connsiteY4184" fmla="*/ 670607 h 4633870"/>
              <a:gd name="connsiteX4185" fmla="*/ 354329 w 5890037"/>
              <a:gd name="connsiteY4185" fmla="*/ 656777 h 4633870"/>
              <a:gd name="connsiteX4186" fmla="*/ 411848 w 5890037"/>
              <a:gd name="connsiteY4186" fmla="*/ 642948 h 4633870"/>
              <a:gd name="connsiteX4187" fmla="*/ 427667 w 5890037"/>
              <a:gd name="connsiteY4187" fmla="*/ 632699 h 4633870"/>
              <a:gd name="connsiteX4188" fmla="*/ 360635 w 5890037"/>
              <a:gd name="connsiteY4188" fmla="*/ 643467 h 4633870"/>
              <a:gd name="connsiteX4189" fmla="*/ 295777 w 5890037"/>
              <a:gd name="connsiteY4189" fmla="*/ 657606 h 4633870"/>
              <a:gd name="connsiteX4190" fmla="*/ 317023 w 5890037"/>
              <a:gd name="connsiteY4190" fmla="*/ 650470 h 4633870"/>
              <a:gd name="connsiteX4191" fmla="*/ 325653 w 5890037"/>
              <a:gd name="connsiteY4191" fmla="*/ 642426 h 4633870"/>
              <a:gd name="connsiteX4192" fmla="*/ 317421 w 5890037"/>
              <a:gd name="connsiteY4192" fmla="*/ 644749 h 4633870"/>
              <a:gd name="connsiteX4193" fmla="*/ 311920 w 5890037"/>
              <a:gd name="connsiteY4193" fmla="*/ 645321 h 4633870"/>
              <a:gd name="connsiteX4194" fmla="*/ 348758 w 5890037"/>
              <a:gd name="connsiteY4194" fmla="*/ 637254 h 4633870"/>
              <a:gd name="connsiteX4195" fmla="*/ 385221 w 5890037"/>
              <a:gd name="connsiteY4195" fmla="*/ 630343 h 4633870"/>
              <a:gd name="connsiteX4196" fmla="*/ 423145 w 5890037"/>
              <a:gd name="connsiteY4196" fmla="*/ 622228 h 4633870"/>
              <a:gd name="connsiteX4197" fmla="*/ 413458 w 5890037"/>
              <a:gd name="connsiteY4197" fmla="*/ 622690 h 4633870"/>
              <a:gd name="connsiteX4198" fmla="*/ 409077 w 5890037"/>
              <a:gd name="connsiteY4198" fmla="*/ 622894 h 4633870"/>
              <a:gd name="connsiteX4199" fmla="*/ 413117 w 5890037"/>
              <a:gd name="connsiteY4199" fmla="*/ 620445 h 4633870"/>
              <a:gd name="connsiteX4200" fmla="*/ 414438 w 5890037"/>
              <a:gd name="connsiteY4200" fmla="*/ 619469 h 4633870"/>
              <a:gd name="connsiteX4201" fmla="*/ 428051 w 5890037"/>
              <a:gd name="connsiteY4201" fmla="*/ 618398 h 4633870"/>
              <a:gd name="connsiteX4202" fmla="*/ 437756 w 5890037"/>
              <a:gd name="connsiteY4202" fmla="*/ 618105 h 4633870"/>
              <a:gd name="connsiteX4203" fmla="*/ 465882 w 5890037"/>
              <a:gd name="connsiteY4203" fmla="*/ 608081 h 4633870"/>
              <a:gd name="connsiteX4204" fmla="*/ 465967 w 5890037"/>
              <a:gd name="connsiteY4204" fmla="*/ 607796 h 4633870"/>
              <a:gd name="connsiteX4205" fmla="*/ 467957 w 5890037"/>
              <a:gd name="connsiteY4205" fmla="*/ 607040 h 4633870"/>
              <a:gd name="connsiteX4206" fmla="*/ 469652 w 5890037"/>
              <a:gd name="connsiteY4206" fmla="*/ 604771 h 4633870"/>
              <a:gd name="connsiteX4207" fmla="*/ 456963 w 5890037"/>
              <a:gd name="connsiteY4207" fmla="*/ 610207 h 4633870"/>
              <a:gd name="connsiteX4208" fmla="*/ 426356 w 5890037"/>
              <a:gd name="connsiteY4208" fmla="*/ 616178 h 4633870"/>
              <a:gd name="connsiteX4209" fmla="*/ 427973 w 5890037"/>
              <a:gd name="connsiteY4209" fmla="*/ 612506 h 4633870"/>
              <a:gd name="connsiteX4210" fmla="*/ 232724 w 5890037"/>
              <a:gd name="connsiteY4210" fmla="*/ 649798 h 4633870"/>
              <a:gd name="connsiteX4211" fmla="*/ 198347 w 5890037"/>
              <a:gd name="connsiteY4211" fmla="*/ 656340 h 4633870"/>
              <a:gd name="connsiteX4212" fmla="*/ 212397 w 5890037"/>
              <a:gd name="connsiteY4212" fmla="*/ 647868 h 4633870"/>
              <a:gd name="connsiteX4213" fmla="*/ 297130 w 5890037"/>
              <a:gd name="connsiteY4213" fmla="*/ 629971 h 4633870"/>
              <a:gd name="connsiteX4214" fmla="*/ 383502 w 5890037"/>
              <a:gd name="connsiteY4214" fmla="*/ 608675 h 4633870"/>
              <a:gd name="connsiteX4215" fmla="*/ 397552 w 5890037"/>
              <a:gd name="connsiteY4215" fmla="*/ 600202 h 4633870"/>
              <a:gd name="connsiteX4216" fmla="*/ 352466 w 5890037"/>
              <a:gd name="connsiteY4216" fmla="*/ 609230 h 4633870"/>
              <a:gd name="connsiteX4217" fmla="*/ 307108 w 5890037"/>
              <a:gd name="connsiteY4217" fmla="*/ 618279 h 4633870"/>
              <a:gd name="connsiteX4218" fmla="*/ 312368 w 5890037"/>
              <a:gd name="connsiteY4218" fmla="*/ 612410 h 4633870"/>
              <a:gd name="connsiteX4219" fmla="*/ 295991 w 5890037"/>
              <a:gd name="connsiteY4219" fmla="*/ 615618 h 4633870"/>
              <a:gd name="connsiteX4220" fmla="*/ 277991 w 5890037"/>
              <a:gd name="connsiteY4220" fmla="*/ 618953 h 4633870"/>
              <a:gd name="connsiteX4221" fmla="*/ 281361 w 5890037"/>
              <a:gd name="connsiteY4221" fmla="*/ 616778 h 4633870"/>
              <a:gd name="connsiteX4222" fmla="*/ 510987 w 5890037"/>
              <a:gd name="connsiteY4222" fmla="*/ 572943 h 4633870"/>
              <a:gd name="connsiteX4223" fmla="*/ 528559 w 5890037"/>
              <a:gd name="connsiteY4223" fmla="*/ 564190 h 4633870"/>
              <a:gd name="connsiteX4224" fmla="*/ 533150 w 5890037"/>
              <a:gd name="connsiteY4224" fmla="*/ 562164 h 4633870"/>
              <a:gd name="connsiteX4225" fmla="*/ 511287 w 5890037"/>
              <a:gd name="connsiteY4225" fmla="*/ 568897 h 4633870"/>
              <a:gd name="connsiteX4226" fmla="*/ 517413 w 5890037"/>
              <a:gd name="connsiteY4226" fmla="*/ 562892 h 4633870"/>
              <a:gd name="connsiteX4227" fmla="*/ 527767 w 5890037"/>
              <a:gd name="connsiteY4227" fmla="*/ 559071 h 4633870"/>
              <a:gd name="connsiteX4228" fmla="*/ 481276 w 5890037"/>
              <a:gd name="connsiteY4228" fmla="*/ 569576 h 4633870"/>
              <a:gd name="connsiteX4229" fmla="*/ 488847 w 5890037"/>
              <a:gd name="connsiteY4229" fmla="*/ 565969 h 4633870"/>
              <a:gd name="connsiteX4230" fmla="*/ 489734 w 5890037"/>
              <a:gd name="connsiteY4230" fmla="*/ 565278 h 4633870"/>
              <a:gd name="connsiteX4231" fmla="*/ 490058 w 5890037"/>
              <a:gd name="connsiteY4231" fmla="*/ 563430 h 4633870"/>
              <a:gd name="connsiteX4232" fmla="*/ 392019 w 5890037"/>
              <a:gd name="connsiteY4232" fmla="*/ 578565 h 4633870"/>
              <a:gd name="connsiteX4233" fmla="*/ 345177 w 5890037"/>
              <a:gd name="connsiteY4233" fmla="*/ 586096 h 4633870"/>
              <a:gd name="connsiteX4234" fmla="*/ 296427 w 5890037"/>
              <a:gd name="connsiteY4234" fmla="*/ 597049 h 4633870"/>
              <a:gd name="connsiteX4235" fmla="*/ 244175 w 5890037"/>
              <a:gd name="connsiteY4235" fmla="*/ 608553 h 4633870"/>
              <a:gd name="connsiteX4236" fmla="*/ 243896 w 5890037"/>
              <a:gd name="connsiteY4236" fmla="*/ 605032 h 4633870"/>
              <a:gd name="connsiteX4237" fmla="*/ 186226 w 5890037"/>
              <a:gd name="connsiteY4237" fmla="*/ 616966 h 4633870"/>
              <a:gd name="connsiteX4238" fmla="*/ 313719 w 5890037"/>
              <a:gd name="connsiteY4238" fmla="*/ 584776 h 4633870"/>
              <a:gd name="connsiteX4239" fmla="*/ 346073 w 5890037"/>
              <a:gd name="connsiteY4239" fmla="*/ 576760 h 4633870"/>
              <a:gd name="connsiteX4240" fmla="*/ 378555 w 5890037"/>
              <a:gd name="connsiteY4240" fmla="*/ 570366 h 4633870"/>
              <a:gd name="connsiteX4241" fmla="*/ 405539 w 5890037"/>
              <a:gd name="connsiteY4241" fmla="*/ 565967 h 4633870"/>
              <a:gd name="connsiteX4242" fmla="*/ 408295 w 5890037"/>
              <a:gd name="connsiteY4242" fmla="*/ 565518 h 4633870"/>
              <a:gd name="connsiteX4243" fmla="*/ 442270 w 5890037"/>
              <a:gd name="connsiteY4243" fmla="*/ 551349 h 4633870"/>
              <a:gd name="connsiteX4244" fmla="*/ 405808 w 5890037"/>
              <a:gd name="connsiteY4244" fmla="*/ 557780 h 4633870"/>
              <a:gd name="connsiteX4245" fmla="*/ 323397 w 5890037"/>
              <a:gd name="connsiteY4245" fmla="*/ 569291 h 4633870"/>
              <a:gd name="connsiteX4246" fmla="*/ 352228 w 5890037"/>
              <a:gd name="connsiteY4246" fmla="*/ 561554 h 4633870"/>
              <a:gd name="connsiteX4247" fmla="*/ 439158 w 5890037"/>
              <a:gd name="connsiteY4247" fmla="*/ 547298 h 4633870"/>
              <a:gd name="connsiteX4248" fmla="*/ 441350 w 5890037"/>
              <a:gd name="connsiteY4248" fmla="*/ 546540 h 4633870"/>
              <a:gd name="connsiteX4249" fmla="*/ 441780 w 5890037"/>
              <a:gd name="connsiteY4249" fmla="*/ 546170 h 4633870"/>
              <a:gd name="connsiteX4250" fmla="*/ 442217 w 5890037"/>
              <a:gd name="connsiteY4250" fmla="*/ 546242 h 4633870"/>
              <a:gd name="connsiteX4251" fmla="*/ 445326 w 5890037"/>
              <a:gd name="connsiteY4251" fmla="*/ 545167 h 4633870"/>
              <a:gd name="connsiteX4252" fmla="*/ 447693 w 5890037"/>
              <a:gd name="connsiteY4252" fmla="*/ 543869 h 4633870"/>
              <a:gd name="connsiteX4253" fmla="*/ 451843 w 5890037"/>
              <a:gd name="connsiteY4253" fmla="*/ 543295 h 4633870"/>
              <a:gd name="connsiteX4254" fmla="*/ 447872 w 5890037"/>
              <a:gd name="connsiteY4254" fmla="*/ 544700 h 4633870"/>
              <a:gd name="connsiteX4255" fmla="*/ 453637 w 5890037"/>
              <a:gd name="connsiteY4255" fmla="*/ 544243 h 4633870"/>
              <a:gd name="connsiteX4256" fmla="*/ 456549 w 5890037"/>
              <a:gd name="connsiteY4256" fmla="*/ 543568 h 4633870"/>
              <a:gd name="connsiteX4257" fmla="*/ 472693 w 5890037"/>
              <a:gd name="connsiteY4257" fmla="*/ 539831 h 4633870"/>
              <a:gd name="connsiteX4258" fmla="*/ 494415 w 5890037"/>
              <a:gd name="connsiteY4258" fmla="*/ 531830 h 4633870"/>
              <a:gd name="connsiteX4259" fmla="*/ 505210 w 5890037"/>
              <a:gd name="connsiteY4259" fmla="*/ 524707 h 4633870"/>
              <a:gd name="connsiteX4260" fmla="*/ 491678 w 5890037"/>
              <a:gd name="connsiteY4260" fmla="*/ 529038 h 4633870"/>
              <a:gd name="connsiteX4261" fmla="*/ 451843 w 5890037"/>
              <a:gd name="connsiteY4261" fmla="*/ 543295 h 4633870"/>
              <a:gd name="connsiteX4262" fmla="*/ 485285 w 5890037"/>
              <a:gd name="connsiteY4262" fmla="*/ 529683 h 4633870"/>
              <a:gd name="connsiteX4263" fmla="*/ 499923 w 5890037"/>
              <a:gd name="connsiteY4263" fmla="*/ 524089 h 4633870"/>
              <a:gd name="connsiteX4264" fmla="*/ 463650 w 5890037"/>
              <a:gd name="connsiteY4264" fmla="*/ 531695 h 4633870"/>
              <a:gd name="connsiteX4265" fmla="*/ 357065 w 5890037"/>
              <a:gd name="connsiteY4265" fmla="*/ 553811 h 4633870"/>
              <a:gd name="connsiteX4266" fmla="*/ 290615 w 5890037"/>
              <a:gd name="connsiteY4266" fmla="*/ 571892 h 4633870"/>
              <a:gd name="connsiteX4267" fmla="*/ 273193 w 5890037"/>
              <a:gd name="connsiteY4267" fmla="*/ 582540 h 4633870"/>
              <a:gd name="connsiteX4268" fmla="*/ 305974 w 5890037"/>
              <a:gd name="connsiteY4268" fmla="*/ 579940 h 4633870"/>
              <a:gd name="connsiteX4269" fmla="*/ 222582 w 5890037"/>
              <a:gd name="connsiteY4269" fmla="*/ 600558 h 4633870"/>
              <a:gd name="connsiteX4270" fmla="*/ 147715 w 5890037"/>
              <a:gd name="connsiteY4270" fmla="*/ 621585 h 4633870"/>
              <a:gd name="connsiteX4271" fmla="*/ 145585 w 5890037"/>
              <a:gd name="connsiteY4271" fmla="*/ 617869 h 4633870"/>
              <a:gd name="connsiteX4272" fmla="*/ 98414 w 5890037"/>
              <a:gd name="connsiteY4272" fmla="*/ 620116 h 4633870"/>
              <a:gd name="connsiteX4273" fmla="*/ 5945 w 5890037"/>
              <a:gd name="connsiteY4273" fmla="*/ 636718 h 4633870"/>
              <a:gd name="connsiteX4274" fmla="*/ 79132 w 5890037"/>
              <a:gd name="connsiteY4274" fmla="*/ 610744 h 4633870"/>
              <a:gd name="connsiteX4275" fmla="*/ 91285 w 5890037"/>
              <a:gd name="connsiteY4275" fmla="*/ 602421 h 4633870"/>
              <a:gd name="connsiteX4276" fmla="*/ 80449 w 5890037"/>
              <a:gd name="connsiteY4276" fmla="*/ 603281 h 4633870"/>
              <a:gd name="connsiteX4277" fmla="*/ 127131 w 5890037"/>
              <a:gd name="connsiteY4277" fmla="*/ 590311 h 4633870"/>
              <a:gd name="connsiteX4278" fmla="*/ 129177 w 5890037"/>
              <a:gd name="connsiteY4278" fmla="*/ 592056 h 4633870"/>
              <a:gd name="connsiteX4279" fmla="*/ 190219 w 5890037"/>
              <a:gd name="connsiteY4279" fmla="*/ 577948 h 4633870"/>
              <a:gd name="connsiteX4280" fmla="*/ 185251 w 5890037"/>
              <a:gd name="connsiteY4280" fmla="*/ 584065 h 4633870"/>
              <a:gd name="connsiteX4281" fmla="*/ 187148 w 5890037"/>
              <a:gd name="connsiteY4281" fmla="*/ 583915 h 4633870"/>
              <a:gd name="connsiteX4282" fmla="*/ 239400 w 5890037"/>
              <a:gd name="connsiteY4282" fmla="*/ 572411 h 4633870"/>
              <a:gd name="connsiteX4283" fmla="*/ 241425 w 5890037"/>
              <a:gd name="connsiteY4283" fmla="*/ 573885 h 4633870"/>
              <a:gd name="connsiteX4284" fmla="*/ 261194 w 5890037"/>
              <a:gd name="connsiteY4284" fmla="*/ 568775 h 4633870"/>
              <a:gd name="connsiteX4285" fmla="*/ 316689 w 5890037"/>
              <a:gd name="connsiteY4285" fmla="*/ 553470 h 4633870"/>
              <a:gd name="connsiteX4286" fmla="*/ 327484 w 5890037"/>
              <a:gd name="connsiteY4286" fmla="*/ 551810 h 4633870"/>
              <a:gd name="connsiteX4287" fmla="*/ 335027 w 5890037"/>
              <a:gd name="connsiteY4287" fmla="*/ 550649 h 4633870"/>
              <a:gd name="connsiteX4288" fmla="*/ 325672 w 5890037"/>
              <a:gd name="connsiteY4288" fmla="*/ 552860 h 4633870"/>
              <a:gd name="connsiteX4289" fmla="*/ 264717 w 5890037"/>
              <a:gd name="connsiteY4289" fmla="*/ 568495 h 4633870"/>
              <a:gd name="connsiteX4290" fmla="*/ 144116 w 5890037"/>
              <a:gd name="connsiteY4290" fmla="*/ 598230 h 4633870"/>
              <a:gd name="connsiteX4291" fmla="*/ 126695 w 5890037"/>
              <a:gd name="connsiteY4291" fmla="*/ 608879 h 4633870"/>
              <a:gd name="connsiteX4292" fmla="*/ 348125 w 5890037"/>
              <a:gd name="connsiteY4292" fmla="*/ 554519 h 4633870"/>
              <a:gd name="connsiteX4293" fmla="*/ 502392 w 5890037"/>
              <a:gd name="connsiteY4293" fmla="*/ 523145 h 4633870"/>
              <a:gd name="connsiteX4294" fmla="*/ 521676 w 5890037"/>
              <a:gd name="connsiteY4294" fmla="*/ 515774 h 4633870"/>
              <a:gd name="connsiteX4295" fmla="*/ 557127 w 5890037"/>
              <a:gd name="connsiteY4295" fmla="*/ 504120 h 4633870"/>
              <a:gd name="connsiteX4296" fmla="*/ 557287 w 5890037"/>
              <a:gd name="connsiteY4296" fmla="*/ 504065 h 4633870"/>
              <a:gd name="connsiteX4297" fmla="*/ 511647 w 5890037"/>
              <a:gd name="connsiteY4297" fmla="*/ 512569 h 4633870"/>
              <a:gd name="connsiteX4298" fmla="*/ 527743 w 5890037"/>
              <a:gd name="connsiteY4298" fmla="*/ 509202 h 4633870"/>
              <a:gd name="connsiteX4299" fmla="*/ 545434 w 5890037"/>
              <a:gd name="connsiteY4299" fmla="*/ 498532 h 4633870"/>
              <a:gd name="connsiteX4300" fmla="*/ 494379 w 5890037"/>
              <a:gd name="connsiteY4300" fmla="*/ 504489 h 4633870"/>
              <a:gd name="connsiteX4301" fmla="*/ 550144 w 5890037"/>
              <a:gd name="connsiteY4301" fmla="*/ 489164 h 4633870"/>
              <a:gd name="connsiteX4302" fmla="*/ 564195 w 5890037"/>
              <a:gd name="connsiteY4302" fmla="*/ 480691 h 4633870"/>
              <a:gd name="connsiteX4303" fmla="*/ 460738 w 5890037"/>
              <a:gd name="connsiteY4303" fmla="*/ 496256 h 4633870"/>
              <a:gd name="connsiteX4304" fmla="*/ 471265 w 5890037"/>
              <a:gd name="connsiteY4304" fmla="*/ 488062 h 4633870"/>
              <a:gd name="connsiteX4305" fmla="*/ 310266 w 5890037"/>
              <a:gd name="connsiteY4305" fmla="*/ 517187 h 4633870"/>
              <a:gd name="connsiteX4306" fmla="*/ 149870 w 5890037"/>
              <a:gd name="connsiteY4306" fmla="*/ 553894 h 4633870"/>
              <a:gd name="connsiteX4307" fmla="*/ 149719 w 5890037"/>
              <a:gd name="connsiteY4307" fmla="*/ 551998 h 4633870"/>
              <a:gd name="connsiteX4308" fmla="*/ 77548 w 5890037"/>
              <a:gd name="connsiteY4308" fmla="*/ 566716 h 4633870"/>
              <a:gd name="connsiteX4309" fmla="*/ 171235 w 5890037"/>
              <a:gd name="connsiteY4309" fmla="*/ 544841 h 4633870"/>
              <a:gd name="connsiteX4310" fmla="*/ 171386 w 5890037"/>
              <a:gd name="connsiteY4310" fmla="*/ 546737 h 4633870"/>
              <a:gd name="connsiteX4311" fmla="*/ 216323 w 5890037"/>
              <a:gd name="connsiteY4311" fmla="*/ 535813 h 4633870"/>
              <a:gd name="connsiteX4312" fmla="*/ 233743 w 5890037"/>
              <a:gd name="connsiteY4312" fmla="*/ 525165 h 4633870"/>
              <a:gd name="connsiteX4313" fmla="*/ 237536 w 5890037"/>
              <a:gd name="connsiteY4313" fmla="*/ 524864 h 4633870"/>
              <a:gd name="connsiteX4314" fmla="*/ 235790 w 5890037"/>
              <a:gd name="connsiteY4314" fmla="*/ 526910 h 4633870"/>
              <a:gd name="connsiteX4315" fmla="*/ 300624 w 5890037"/>
              <a:gd name="connsiteY4315" fmla="*/ 512500 h 4633870"/>
              <a:gd name="connsiteX4316" fmla="*/ 332978 w 5890037"/>
              <a:gd name="connsiteY4316" fmla="*/ 504483 h 4633870"/>
              <a:gd name="connsiteX4317" fmla="*/ 365611 w 5890037"/>
              <a:gd name="connsiteY4317" fmla="*/ 499986 h 4633870"/>
              <a:gd name="connsiteX4318" fmla="*/ 384928 w 5890037"/>
              <a:gd name="connsiteY4318" fmla="*/ 489187 h 4633870"/>
              <a:gd name="connsiteX4319" fmla="*/ 390189 w 5890037"/>
              <a:gd name="connsiteY4319" fmla="*/ 483319 h 4633870"/>
              <a:gd name="connsiteX4320" fmla="*/ 368823 w 5890037"/>
              <a:gd name="connsiteY4320" fmla="*/ 492374 h 4633870"/>
              <a:gd name="connsiteX4321" fmla="*/ 363404 w 5890037"/>
              <a:gd name="connsiteY4321" fmla="*/ 492803 h 4633870"/>
              <a:gd name="connsiteX4322" fmla="*/ 285716 w 5890037"/>
              <a:gd name="connsiteY4322" fmla="*/ 510140 h 4633870"/>
              <a:gd name="connsiteX4323" fmla="*/ 287462 w 5890037"/>
              <a:gd name="connsiteY4323" fmla="*/ 508093 h 4633870"/>
              <a:gd name="connsiteX4324" fmla="*/ 328876 w 5890037"/>
              <a:gd name="connsiteY4324" fmla="*/ 497450 h 4633870"/>
              <a:gd name="connsiteX4325" fmla="*/ 368543 w 5890037"/>
              <a:gd name="connsiteY4325" fmla="*/ 488852 h 4633870"/>
              <a:gd name="connsiteX4326" fmla="*/ 379081 w 5890037"/>
              <a:gd name="connsiteY4326" fmla="*/ 484200 h 4633870"/>
              <a:gd name="connsiteX4327" fmla="*/ 520309 w 5890037"/>
              <a:gd name="connsiteY4327" fmla="*/ 460188 h 4633870"/>
              <a:gd name="connsiteX4328" fmla="*/ 590713 w 5890037"/>
              <a:gd name="connsiteY4328" fmla="*/ 447244 h 4633870"/>
              <a:gd name="connsiteX4329" fmla="*/ 661538 w 5890037"/>
              <a:gd name="connsiteY4329" fmla="*/ 436175 h 4633870"/>
              <a:gd name="connsiteX4330" fmla="*/ 679111 w 5890037"/>
              <a:gd name="connsiteY4330" fmla="*/ 427422 h 4633870"/>
              <a:gd name="connsiteX4331" fmla="*/ 590284 w 5890037"/>
              <a:gd name="connsiteY4331" fmla="*/ 441827 h 4633870"/>
              <a:gd name="connsiteX4332" fmla="*/ 501877 w 5890037"/>
              <a:gd name="connsiteY4332" fmla="*/ 458107 h 4633870"/>
              <a:gd name="connsiteX4333" fmla="*/ 324490 w 5890037"/>
              <a:gd name="connsiteY4333" fmla="*/ 486741 h 4633870"/>
              <a:gd name="connsiteX4334" fmla="*/ 350524 w 5890037"/>
              <a:gd name="connsiteY4334" fmla="*/ 479925 h 4633870"/>
              <a:gd name="connsiteX4335" fmla="*/ 409227 w 5890037"/>
              <a:gd name="connsiteY4335" fmla="*/ 468999 h 4633870"/>
              <a:gd name="connsiteX4336" fmla="*/ 526894 w 5890037"/>
              <a:gd name="connsiteY4336" fmla="*/ 450399 h 4633870"/>
              <a:gd name="connsiteX4337" fmla="*/ 539500 w 5890037"/>
              <a:gd name="connsiteY4337" fmla="*/ 447764 h 4633870"/>
              <a:gd name="connsiteX4338" fmla="*/ 556920 w 5890037"/>
              <a:gd name="connsiteY4338" fmla="*/ 437115 h 4633870"/>
              <a:gd name="connsiteX4339" fmla="*/ 352604 w 5890037"/>
              <a:gd name="connsiteY4339" fmla="*/ 473492 h 4633870"/>
              <a:gd name="connsiteX4340" fmla="*/ 359489 w 5890037"/>
              <a:gd name="connsiteY4340" fmla="*/ 467495 h 4633870"/>
              <a:gd name="connsiteX4341" fmla="*/ 336067 w 5890037"/>
              <a:gd name="connsiteY4341" fmla="*/ 471260 h 4633870"/>
              <a:gd name="connsiteX4342" fmla="*/ 381004 w 5890037"/>
              <a:gd name="connsiteY4342" fmla="*/ 460337 h 4633870"/>
              <a:gd name="connsiteX4343" fmla="*/ 377491 w 5890037"/>
              <a:gd name="connsiteY4343" fmla="*/ 464159 h 4633870"/>
              <a:gd name="connsiteX4344" fmla="*/ 578436 w 5890037"/>
              <a:gd name="connsiteY4344" fmla="*/ 429958 h 4633870"/>
              <a:gd name="connsiteX4345" fmla="*/ 595859 w 5890037"/>
              <a:gd name="connsiteY4345" fmla="*/ 419309 h 4633870"/>
              <a:gd name="connsiteX4346" fmla="*/ 453155 w 5890037"/>
              <a:gd name="connsiteY4346" fmla="*/ 445347 h 4633870"/>
              <a:gd name="connsiteX4347" fmla="*/ 548446 w 5890037"/>
              <a:gd name="connsiteY4347" fmla="*/ 423071 h 4633870"/>
              <a:gd name="connsiteX4348" fmla="*/ 642262 w 5890037"/>
              <a:gd name="connsiteY4348" fmla="*/ 402819 h 4633870"/>
              <a:gd name="connsiteX4349" fmla="*/ 852298 w 5890037"/>
              <a:gd name="connsiteY4349" fmla="*/ 369804 h 4633870"/>
              <a:gd name="connsiteX4350" fmla="*/ 870142 w 5890037"/>
              <a:gd name="connsiteY4350" fmla="*/ 361030 h 4633870"/>
              <a:gd name="connsiteX4351" fmla="*/ 674336 w 5890037"/>
              <a:gd name="connsiteY4351" fmla="*/ 391280 h 4633870"/>
              <a:gd name="connsiteX4352" fmla="*/ 670814 w 5890037"/>
              <a:gd name="connsiteY4352" fmla="*/ 391560 h 4633870"/>
              <a:gd name="connsiteX4353" fmla="*/ 656312 w 5890037"/>
              <a:gd name="connsiteY4353" fmla="*/ 394345 h 4633870"/>
              <a:gd name="connsiteX4354" fmla="*/ 566009 w 5890037"/>
              <a:gd name="connsiteY4354" fmla="*/ 410775 h 4633870"/>
              <a:gd name="connsiteX4355" fmla="*/ 529712 w 5890037"/>
              <a:gd name="connsiteY4355" fmla="*/ 417197 h 4633870"/>
              <a:gd name="connsiteX4356" fmla="*/ 543913 w 5890037"/>
              <a:gd name="connsiteY4356" fmla="*/ 410621 h 4633870"/>
              <a:gd name="connsiteX4357" fmla="*/ 719400 w 5890037"/>
              <a:gd name="connsiteY4357" fmla="*/ 381982 h 4633870"/>
              <a:gd name="connsiteX4358" fmla="*/ 806482 w 5890037"/>
              <a:gd name="connsiteY4358" fmla="*/ 369623 h 4633870"/>
              <a:gd name="connsiteX4359" fmla="*/ 895459 w 5890037"/>
              <a:gd name="connsiteY4359" fmla="*/ 357114 h 4633870"/>
              <a:gd name="connsiteX4360" fmla="*/ 1071525 w 5890037"/>
              <a:gd name="connsiteY4360" fmla="*/ 335788 h 4633870"/>
              <a:gd name="connsiteX4361" fmla="*/ 1158886 w 5890037"/>
              <a:gd name="connsiteY4361" fmla="*/ 326951 h 4633870"/>
              <a:gd name="connsiteX4362" fmla="*/ 1248293 w 5890037"/>
              <a:gd name="connsiteY4362" fmla="*/ 319858 h 4633870"/>
              <a:gd name="connsiteX4363" fmla="*/ 1322930 w 5890037"/>
              <a:gd name="connsiteY4363" fmla="*/ 313938 h 4633870"/>
              <a:gd name="connsiteX4364" fmla="*/ 1348730 w 5890037"/>
              <a:gd name="connsiteY4364" fmla="*/ 311891 h 4633870"/>
              <a:gd name="connsiteX4365" fmla="*/ 1389685 w 5890037"/>
              <a:gd name="connsiteY4365" fmla="*/ 303923 h 4633870"/>
              <a:gd name="connsiteX4366" fmla="*/ 1435794 w 5890037"/>
              <a:gd name="connsiteY4366" fmla="*/ 295977 h 4633870"/>
              <a:gd name="connsiteX4367" fmla="*/ 1426218 w 5890037"/>
              <a:gd name="connsiteY4367" fmla="*/ 293409 h 4633870"/>
              <a:gd name="connsiteX4368" fmla="*/ 1349788 w 5890037"/>
              <a:gd name="connsiteY4368" fmla="*/ 304974 h 4633870"/>
              <a:gd name="connsiteX4369" fmla="*/ 1440553 w 5890037"/>
              <a:gd name="connsiteY4369" fmla="*/ 287839 h 4633870"/>
              <a:gd name="connsiteX4370" fmla="*/ 1451500 w 5890037"/>
              <a:gd name="connsiteY4370" fmla="*/ 284908 h 4633870"/>
              <a:gd name="connsiteX4371" fmla="*/ 1444900 w 5890037"/>
              <a:gd name="connsiteY4371" fmla="*/ 284775 h 4633870"/>
              <a:gd name="connsiteX4372" fmla="*/ 1401891 w 5890037"/>
              <a:gd name="connsiteY4372" fmla="*/ 290159 h 4633870"/>
              <a:gd name="connsiteX4373" fmla="*/ 1389651 w 5890037"/>
              <a:gd name="connsiteY4373" fmla="*/ 289469 h 4633870"/>
              <a:gd name="connsiteX4374" fmla="*/ 1352142 w 5890037"/>
              <a:gd name="connsiteY4374" fmla="*/ 295509 h 4633870"/>
              <a:gd name="connsiteX4375" fmla="*/ 1373076 w 5890037"/>
              <a:gd name="connsiteY4375" fmla="*/ 290072 h 4633870"/>
              <a:gd name="connsiteX4376" fmla="*/ 1393999 w 5890037"/>
              <a:gd name="connsiteY4376" fmla="*/ 286405 h 4633870"/>
              <a:gd name="connsiteX4377" fmla="*/ 1364200 w 5890037"/>
              <a:gd name="connsiteY4377" fmla="*/ 290284 h 4633870"/>
              <a:gd name="connsiteX4378" fmla="*/ 1289311 w 5890037"/>
              <a:gd name="connsiteY4378" fmla="*/ 304036 h 4633870"/>
              <a:gd name="connsiteX4379" fmla="*/ 1274288 w 5890037"/>
              <a:gd name="connsiteY4379" fmla="*/ 305056 h 4633870"/>
              <a:gd name="connsiteX4380" fmla="*/ 1299428 w 5890037"/>
              <a:gd name="connsiteY4380" fmla="*/ 299927 h 4633870"/>
              <a:gd name="connsiteX4381" fmla="*/ 1366025 w 5890037"/>
              <a:gd name="connsiteY4381" fmla="*/ 285725 h 4633870"/>
              <a:gd name="connsiteX4382" fmla="*/ 1370361 w 5890037"/>
              <a:gd name="connsiteY4382" fmla="*/ 284432 h 4633870"/>
              <a:gd name="connsiteX4383" fmla="*/ 1338050 w 5890037"/>
              <a:gd name="connsiteY4383" fmla="*/ 288319 h 4633870"/>
              <a:gd name="connsiteX4384" fmla="*/ 1256559 w 5890037"/>
              <a:gd name="connsiteY4384" fmla="*/ 305213 h 4633870"/>
              <a:gd name="connsiteX4385" fmla="*/ 1242497 w 5890037"/>
              <a:gd name="connsiteY4385" fmla="*/ 305807 h 4633870"/>
              <a:gd name="connsiteX4386" fmla="*/ 1246752 w 5890037"/>
              <a:gd name="connsiteY4386" fmla="*/ 304738 h 4633870"/>
              <a:gd name="connsiteX4387" fmla="*/ 1253089 w 5890037"/>
              <a:gd name="connsiteY4387" fmla="*/ 304947 h 4633870"/>
              <a:gd name="connsiteX4388" fmla="*/ 1258335 w 5890037"/>
              <a:gd name="connsiteY4388" fmla="*/ 304458 h 4633870"/>
              <a:gd name="connsiteX4389" fmla="*/ 1256828 w 5890037"/>
              <a:gd name="connsiteY4389" fmla="*/ 302703 h 4633870"/>
              <a:gd name="connsiteX4390" fmla="*/ 1258372 w 5890037"/>
              <a:gd name="connsiteY4390" fmla="*/ 302424 h 4633870"/>
              <a:gd name="connsiteX4391" fmla="*/ 1272566 w 5890037"/>
              <a:gd name="connsiteY4391" fmla="*/ 296953 h 4633870"/>
              <a:gd name="connsiteX4392" fmla="*/ 1251061 w 5890037"/>
              <a:gd name="connsiteY4392" fmla="*/ 301282 h 4633870"/>
              <a:gd name="connsiteX4393" fmla="*/ 1249705 w 5890037"/>
              <a:gd name="connsiteY4393" fmla="*/ 301515 h 4633870"/>
              <a:gd name="connsiteX4394" fmla="*/ 1249510 w 5890037"/>
              <a:gd name="connsiteY4394" fmla="*/ 301485 h 4633870"/>
              <a:gd name="connsiteX4395" fmla="*/ 1245044 w 5890037"/>
              <a:gd name="connsiteY4395" fmla="*/ 301250 h 4633870"/>
              <a:gd name="connsiteX4396" fmla="*/ 1275345 w 5890037"/>
              <a:gd name="connsiteY4396" fmla="*/ 293861 h 4633870"/>
              <a:gd name="connsiteX4397" fmla="*/ 1322845 w 5890037"/>
              <a:gd name="connsiteY4397" fmla="*/ 283422 h 4633870"/>
              <a:gd name="connsiteX4398" fmla="*/ 1328735 w 5890037"/>
              <a:gd name="connsiteY4398" fmla="*/ 282546 h 4633870"/>
              <a:gd name="connsiteX4399" fmla="*/ 1322134 w 5890037"/>
              <a:gd name="connsiteY4399" fmla="*/ 282413 h 4633870"/>
              <a:gd name="connsiteX4400" fmla="*/ 1235726 w 5890037"/>
              <a:gd name="connsiteY4400" fmla="*/ 297989 h 4633870"/>
              <a:gd name="connsiteX4401" fmla="*/ 1328304 w 5890037"/>
              <a:gd name="connsiteY4401" fmla="*/ 278065 h 4633870"/>
              <a:gd name="connsiteX4402" fmla="*/ 1340105 w 5890037"/>
              <a:gd name="connsiteY4402" fmla="*/ 272770 h 4633870"/>
              <a:gd name="connsiteX4403" fmla="*/ 1326052 w 5890037"/>
              <a:gd name="connsiteY4403" fmla="*/ 274869 h 4633870"/>
              <a:gd name="connsiteX4404" fmla="*/ 1284443 w 5890037"/>
              <a:gd name="connsiteY4404" fmla="*/ 282539 h 4633870"/>
              <a:gd name="connsiteX4405" fmla="*/ 1319638 w 5890037"/>
              <a:gd name="connsiteY4405" fmla="*/ 274478 h 4633870"/>
              <a:gd name="connsiteX4406" fmla="*/ 1357792 w 5890037"/>
              <a:gd name="connsiteY4406" fmla="*/ 266598 h 4633870"/>
              <a:gd name="connsiteX4407" fmla="*/ 1430158 w 5890037"/>
              <a:gd name="connsiteY4407" fmla="*/ 254626 h 4633870"/>
              <a:gd name="connsiteX4408" fmla="*/ 1465033 w 5890037"/>
              <a:gd name="connsiteY4408" fmla="*/ 248050 h 4633870"/>
              <a:gd name="connsiteX4409" fmla="*/ 1471857 w 5890037"/>
              <a:gd name="connsiteY4409" fmla="*/ 247468 h 4633870"/>
              <a:gd name="connsiteX4410" fmla="*/ 1444901 w 5890037"/>
              <a:gd name="connsiteY4410" fmla="*/ 252456 h 4633870"/>
              <a:gd name="connsiteX4411" fmla="*/ 1413875 w 5890037"/>
              <a:gd name="connsiteY4411" fmla="*/ 258519 h 4633870"/>
              <a:gd name="connsiteX4412" fmla="*/ 1394764 w 5890037"/>
              <a:gd name="connsiteY4412" fmla="*/ 262671 h 4633870"/>
              <a:gd name="connsiteX4413" fmla="*/ 1392680 w 5890037"/>
              <a:gd name="connsiteY4413" fmla="*/ 267161 h 4633870"/>
              <a:gd name="connsiteX4414" fmla="*/ 1387622 w 5890037"/>
              <a:gd name="connsiteY4414" fmla="*/ 269215 h 4633870"/>
              <a:gd name="connsiteX4415" fmla="*/ 1411521 w 5890037"/>
              <a:gd name="connsiteY4415" fmla="*/ 267983 h 4633870"/>
              <a:gd name="connsiteX4416" fmla="*/ 1410972 w 5890037"/>
              <a:gd name="connsiteY4416" fmla="*/ 269267 h 4633870"/>
              <a:gd name="connsiteX4417" fmla="*/ 1409697 w 5890037"/>
              <a:gd name="connsiteY4417" fmla="*/ 269268 h 4633870"/>
              <a:gd name="connsiteX4418" fmla="*/ 1410827 w 5890037"/>
              <a:gd name="connsiteY4418" fmla="*/ 269606 h 4633870"/>
              <a:gd name="connsiteX4419" fmla="*/ 1410972 w 5890037"/>
              <a:gd name="connsiteY4419" fmla="*/ 269267 h 4633870"/>
              <a:gd name="connsiteX4420" fmla="*/ 1418211 w 5890037"/>
              <a:gd name="connsiteY4420" fmla="*/ 269260 h 4633870"/>
              <a:gd name="connsiteX4421" fmla="*/ 1444554 w 5890037"/>
              <a:gd name="connsiteY4421" fmla="*/ 263335 h 4633870"/>
              <a:gd name="connsiteX4422" fmla="*/ 1532830 w 5890037"/>
              <a:gd name="connsiteY4422" fmla="*/ 251417 h 4633870"/>
              <a:gd name="connsiteX4423" fmla="*/ 1617242 w 5890037"/>
              <a:gd name="connsiteY4423" fmla="*/ 245799 h 4633870"/>
              <a:gd name="connsiteX4424" fmla="*/ 1622391 w 5890037"/>
              <a:gd name="connsiteY4424" fmla="*/ 244313 h 4633870"/>
              <a:gd name="connsiteX4425" fmla="*/ 1625373 w 5890037"/>
              <a:gd name="connsiteY4425" fmla="*/ 243256 h 4633870"/>
              <a:gd name="connsiteX4426" fmla="*/ 1651461 w 5890037"/>
              <a:gd name="connsiteY4426" fmla="*/ 245934 h 4633870"/>
              <a:gd name="connsiteX4427" fmla="*/ 1690125 w 5890037"/>
              <a:gd name="connsiteY4427" fmla="*/ 246375 h 4633870"/>
              <a:gd name="connsiteX4428" fmla="*/ 1715756 w 5890037"/>
              <a:gd name="connsiteY4428" fmla="*/ 245300 h 4633870"/>
              <a:gd name="connsiteX4429" fmla="*/ 1714765 w 5890037"/>
              <a:gd name="connsiteY4429" fmla="*/ 244314 h 4633870"/>
              <a:gd name="connsiteX4430" fmla="*/ 1712933 w 5890037"/>
              <a:gd name="connsiteY4430" fmla="*/ 243075 h 4633870"/>
              <a:gd name="connsiteX4431" fmla="*/ 1683092 w 5890037"/>
              <a:gd name="connsiteY4431" fmla="*/ 240093 h 4633870"/>
              <a:gd name="connsiteX4432" fmla="*/ 1678274 w 5890037"/>
              <a:gd name="connsiteY4432" fmla="*/ 235355 h 4633870"/>
              <a:gd name="connsiteX4433" fmla="*/ 1676466 w 5890037"/>
              <a:gd name="connsiteY4433" fmla="*/ 235042 h 4633870"/>
              <a:gd name="connsiteX4434" fmla="*/ 1674835 w 5890037"/>
              <a:gd name="connsiteY4434" fmla="*/ 235164 h 4633870"/>
              <a:gd name="connsiteX4435" fmla="*/ 1672376 w 5890037"/>
              <a:gd name="connsiteY4435" fmla="*/ 234638 h 4633870"/>
              <a:gd name="connsiteX4436" fmla="*/ 1672146 w 5890037"/>
              <a:gd name="connsiteY4436" fmla="*/ 234230 h 4633870"/>
              <a:gd name="connsiteX4437" fmla="*/ 1671918 w 5890037"/>
              <a:gd name="connsiteY4437" fmla="*/ 234233 h 4633870"/>
              <a:gd name="connsiteX4438" fmla="*/ 1671037 w 5890037"/>
              <a:gd name="connsiteY4438" fmla="*/ 234354 h 4633870"/>
              <a:gd name="connsiteX4439" fmla="*/ 1672376 w 5890037"/>
              <a:gd name="connsiteY4439" fmla="*/ 234638 h 4633870"/>
              <a:gd name="connsiteX4440" fmla="*/ 1672756 w 5890037"/>
              <a:gd name="connsiteY4440" fmla="*/ 235317 h 4633870"/>
              <a:gd name="connsiteX4441" fmla="*/ 1670275 w 5890037"/>
              <a:gd name="connsiteY4441" fmla="*/ 234241 h 4633870"/>
              <a:gd name="connsiteX4442" fmla="*/ 1608071 w 5890037"/>
              <a:gd name="connsiteY4442" fmla="*/ 234553 h 4633870"/>
              <a:gd name="connsiteX4443" fmla="*/ 1540897 w 5890037"/>
              <a:gd name="connsiteY4443" fmla="*/ 237737 h 4633870"/>
              <a:gd name="connsiteX4444" fmla="*/ 1509550 w 5890037"/>
              <a:gd name="connsiteY4444" fmla="*/ 241335 h 4633870"/>
              <a:gd name="connsiteX4445" fmla="*/ 1499907 w 5890037"/>
              <a:gd name="connsiteY4445" fmla="*/ 242867 h 4633870"/>
              <a:gd name="connsiteX4446" fmla="*/ 1498126 w 5890037"/>
              <a:gd name="connsiteY4446" fmla="*/ 242816 h 4633870"/>
              <a:gd name="connsiteX4447" fmla="*/ 1479810 w 5890037"/>
              <a:gd name="connsiteY4447" fmla="*/ 243592 h 4633870"/>
              <a:gd name="connsiteX4448" fmla="*/ 1477523 w 5890037"/>
              <a:gd name="connsiteY4448" fmla="*/ 243503 h 4633870"/>
              <a:gd name="connsiteX4449" fmla="*/ 1501368 w 5890037"/>
              <a:gd name="connsiteY4449" fmla="*/ 239696 h 4633870"/>
              <a:gd name="connsiteX4450" fmla="*/ 1535269 w 5890037"/>
              <a:gd name="connsiteY4450" fmla="*/ 235408 h 4633870"/>
              <a:gd name="connsiteX4451" fmla="*/ 1610198 w 5890037"/>
              <a:gd name="connsiteY4451" fmla="*/ 230944 h 4633870"/>
              <a:gd name="connsiteX4452" fmla="*/ 1665305 w 5890037"/>
              <a:gd name="connsiteY4452" fmla="*/ 229624 h 4633870"/>
              <a:gd name="connsiteX4453" fmla="*/ 1683875 w 5890037"/>
              <a:gd name="connsiteY4453" fmla="*/ 232148 h 4633870"/>
              <a:gd name="connsiteX4454" fmla="*/ 1681361 w 5890037"/>
              <a:gd name="connsiteY4454" fmla="*/ 232832 h 4633870"/>
              <a:gd name="connsiteX4455" fmla="*/ 1695723 w 5890037"/>
              <a:gd name="connsiteY4455" fmla="*/ 234447 h 4633870"/>
              <a:gd name="connsiteX4456" fmla="*/ 1701227 w 5890037"/>
              <a:gd name="connsiteY4456" fmla="*/ 231253 h 4633870"/>
              <a:gd name="connsiteX4457" fmla="*/ 1729426 w 5890037"/>
              <a:gd name="connsiteY4457" fmla="*/ 230262 h 4633870"/>
              <a:gd name="connsiteX4458" fmla="*/ 1770213 w 5890037"/>
              <a:gd name="connsiteY4458" fmla="*/ 233100 h 4633870"/>
              <a:gd name="connsiteX4459" fmla="*/ 1763129 w 5890037"/>
              <a:gd name="connsiteY4459" fmla="*/ 226075 h 4633870"/>
              <a:gd name="connsiteX4460" fmla="*/ 1751285 w 5890037"/>
              <a:gd name="connsiteY4460" fmla="*/ 223508 h 4633870"/>
              <a:gd name="connsiteX4461" fmla="*/ 1732101 w 5890037"/>
              <a:gd name="connsiteY4461" fmla="*/ 220222 h 4633870"/>
              <a:gd name="connsiteX4462" fmla="*/ 1706515 w 5890037"/>
              <a:gd name="connsiteY4462" fmla="*/ 217419 h 4633870"/>
              <a:gd name="connsiteX4463" fmla="*/ 1641120 w 5890037"/>
              <a:gd name="connsiteY4463" fmla="*/ 209948 h 4633870"/>
              <a:gd name="connsiteX4464" fmla="*/ 1636764 w 5890037"/>
              <a:gd name="connsiteY4464" fmla="*/ 209446 h 4633870"/>
              <a:gd name="connsiteX4465" fmla="*/ 1641144 w 5890037"/>
              <a:gd name="connsiteY4465" fmla="*/ 207678 h 4633870"/>
              <a:gd name="connsiteX4466" fmla="*/ 1642605 w 5890037"/>
              <a:gd name="connsiteY4466" fmla="*/ 206928 h 4633870"/>
              <a:gd name="connsiteX4467" fmla="*/ 1656211 w 5890037"/>
              <a:gd name="connsiteY4467" fmla="*/ 208057 h 4633870"/>
              <a:gd name="connsiteX4468" fmla="*/ 1691572 w 5890037"/>
              <a:gd name="connsiteY4468" fmla="*/ 211078 h 4633870"/>
              <a:gd name="connsiteX4469" fmla="*/ 1695341 w 5890037"/>
              <a:gd name="connsiteY4469" fmla="*/ 203689 h 4633870"/>
              <a:gd name="connsiteX4470" fmla="*/ 1711517 w 5890037"/>
              <a:gd name="connsiteY4470" fmla="*/ 203423 h 4633870"/>
              <a:gd name="connsiteX4471" fmla="*/ 1727249 w 5890037"/>
              <a:gd name="connsiteY4471" fmla="*/ 201551 h 4633870"/>
              <a:gd name="connsiteX4472" fmla="*/ 1779956 w 5890037"/>
              <a:gd name="connsiteY4472" fmla="*/ 203945 h 4633870"/>
              <a:gd name="connsiteX4473" fmla="*/ 1796678 w 5890037"/>
              <a:gd name="connsiteY4473" fmla="*/ 205005 h 4633870"/>
              <a:gd name="connsiteX4474" fmla="*/ 1787877 w 5890037"/>
              <a:gd name="connsiteY4474" fmla="*/ 202742 h 4633870"/>
              <a:gd name="connsiteX4475" fmla="*/ 1784750 w 5890037"/>
              <a:gd name="connsiteY4475" fmla="*/ 202439 h 4633870"/>
              <a:gd name="connsiteX4476" fmla="*/ 1784835 w 5890037"/>
              <a:gd name="connsiteY4476" fmla="*/ 202438 h 4633870"/>
              <a:gd name="connsiteX4477" fmla="*/ 1784223 w 5890037"/>
              <a:gd name="connsiteY4477" fmla="*/ 202388 h 4633870"/>
              <a:gd name="connsiteX4478" fmla="*/ 1783241 w 5890037"/>
              <a:gd name="connsiteY4478" fmla="*/ 202292 h 4633870"/>
              <a:gd name="connsiteX4479" fmla="*/ 1782959 w 5890037"/>
              <a:gd name="connsiteY4479" fmla="*/ 202284 h 4633870"/>
              <a:gd name="connsiteX4480" fmla="*/ 1784223 w 5890037"/>
              <a:gd name="connsiteY4480" fmla="*/ 202388 h 4633870"/>
              <a:gd name="connsiteX4481" fmla="*/ 1784750 w 5890037"/>
              <a:gd name="connsiteY4481" fmla="*/ 202439 h 4633870"/>
              <a:gd name="connsiteX4482" fmla="*/ 1760597 w 5890037"/>
              <a:gd name="connsiteY4482" fmla="*/ 202766 h 4633870"/>
              <a:gd name="connsiteX4483" fmla="*/ 1740340 w 5890037"/>
              <a:gd name="connsiteY4483" fmla="*/ 200744 h 4633870"/>
              <a:gd name="connsiteX4484" fmla="*/ 1734546 w 5890037"/>
              <a:gd name="connsiteY4484" fmla="*/ 196309 h 4633870"/>
              <a:gd name="connsiteX4485" fmla="*/ 1718994 w 5890037"/>
              <a:gd name="connsiteY4485" fmla="*/ 194888 h 4633870"/>
              <a:gd name="connsiteX4486" fmla="*/ 1707579 w 5890037"/>
              <a:gd name="connsiteY4486" fmla="*/ 190695 h 4633870"/>
              <a:gd name="connsiteX4487" fmla="*/ 1730276 w 5890037"/>
              <a:gd name="connsiteY4487" fmla="*/ 192897 h 4633870"/>
              <a:gd name="connsiteX4488" fmla="*/ 1738864 w 5890037"/>
              <a:gd name="connsiteY4488" fmla="*/ 190244 h 4633870"/>
              <a:gd name="connsiteX4489" fmla="*/ 1747817 w 5890037"/>
              <a:gd name="connsiteY4489" fmla="*/ 192209 h 4633870"/>
              <a:gd name="connsiteX4490" fmla="*/ 1756210 w 5890037"/>
              <a:gd name="connsiteY4490" fmla="*/ 189616 h 4633870"/>
              <a:gd name="connsiteX4491" fmla="*/ 1779726 w 5890037"/>
              <a:gd name="connsiteY4491" fmla="*/ 190072 h 4633870"/>
              <a:gd name="connsiteX4492" fmla="*/ 1795263 w 5890037"/>
              <a:gd name="connsiteY4492" fmla="*/ 188261 h 4633870"/>
              <a:gd name="connsiteX4493" fmla="*/ 1744990 w 5890037"/>
              <a:gd name="connsiteY4493" fmla="*/ 185364 h 4633870"/>
              <a:gd name="connsiteX4494" fmla="*/ 1723634 w 5890037"/>
              <a:gd name="connsiteY4494" fmla="*/ 183214 h 4633870"/>
              <a:gd name="connsiteX4495" fmla="*/ 1718248 w 5890037"/>
              <a:gd name="connsiteY4495" fmla="*/ 182475 h 4633870"/>
              <a:gd name="connsiteX4496" fmla="*/ 1719359 w 5890037"/>
              <a:gd name="connsiteY4496" fmla="*/ 182265 h 4633870"/>
              <a:gd name="connsiteX4497" fmla="*/ 1728565 w 5890037"/>
              <a:gd name="connsiteY4497" fmla="*/ 180494 h 4633870"/>
              <a:gd name="connsiteX4498" fmla="*/ 1742085 w 5890037"/>
              <a:gd name="connsiteY4498" fmla="*/ 181530 h 4633870"/>
              <a:gd name="connsiteX4499" fmla="*/ 1755995 w 5890037"/>
              <a:gd name="connsiteY4499" fmla="*/ 178976 h 4633870"/>
              <a:gd name="connsiteX4500" fmla="*/ 1746755 w 5890037"/>
              <a:gd name="connsiteY4500" fmla="*/ 177099 h 4633870"/>
              <a:gd name="connsiteX4501" fmla="*/ 1767094 w 5890037"/>
              <a:gd name="connsiteY4501" fmla="*/ 173646 h 4633870"/>
              <a:gd name="connsiteX4502" fmla="*/ 1817448 w 5890037"/>
              <a:gd name="connsiteY4502" fmla="*/ 164502 h 4633870"/>
              <a:gd name="connsiteX4503" fmla="*/ 1806760 w 5890037"/>
              <a:gd name="connsiteY4503" fmla="*/ 164228 h 4633870"/>
              <a:gd name="connsiteX4504" fmla="*/ 1746324 w 5890037"/>
              <a:gd name="connsiteY4504" fmla="*/ 172579 h 4633870"/>
              <a:gd name="connsiteX4505" fmla="*/ 1753335 w 5890037"/>
              <a:gd name="connsiteY4505" fmla="*/ 167637 h 4633870"/>
              <a:gd name="connsiteX4506" fmla="*/ 1843118 w 5890037"/>
              <a:gd name="connsiteY4506" fmla="*/ 151194 h 4633870"/>
              <a:gd name="connsiteX4507" fmla="*/ 1833543 w 5890037"/>
              <a:gd name="connsiteY4507" fmla="*/ 148626 h 4633870"/>
              <a:gd name="connsiteX4508" fmla="*/ 1757111 w 5890037"/>
              <a:gd name="connsiteY4508" fmla="*/ 160191 h 4633870"/>
              <a:gd name="connsiteX4509" fmla="*/ 1847877 w 5890037"/>
              <a:gd name="connsiteY4509" fmla="*/ 143056 h 4633870"/>
              <a:gd name="connsiteX4510" fmla="*/ 1858824 w 5890037"/>
              <a:gd name="connsiteY4510" fmla="*/ 140124 h 4633870"/>
              <a:gd name="connsiteX4511" fmla="*/ 1852224 w 5890037"/>
              <a:gd name="connsiteY4511" fmla="*/ 139993 h 4633870"/>
              <a:gd name="connsiteX4512" fmla="*/ 1809215 w 5890037"/>
              <a:gd name="connsiteY4512" fmla="*/ 145376 h 4633870"/>
              <a:gd name="connsiteX4513" fmla="*/ 1796975 w 5890037"/>
              <a:gd name="connsiteY4513" fmla="*/ 144685 h 4633870"/>
              <a:gd name="connsiteX4514" fmla="*/ 1759466 w 5890037"/>
              <a:gd name="connsiteY4514" fmla="*/ 150726 h 4633870"/>
              <a:gd name="connsiteX4515" fmla="*/ 1780399 w 5890037"/>
              <a:gd name="connsiteY4515" fmla="*/ 145289 h 4633870"/>
              <a:gd name="connsiteX4516" fmla="*/ 1801322 w 5890037"/>
              <a:gd name="connsiteY4516" fmla="*/ 141622 h 4633870"/>
              <a:gd name="connsiteX4517" fmla="*/ 1771524 w 5890037"/>
              <a:gd name="connsiteY4517" fmla="*/ 145501 h 4633870"/>
              <a:gd name="connsiteX4518" fmla="*/ 1696635 w 5890037"/>
              <a:gd name="connsiteY4518" fmla="*/ 159253 h 4633870"/>
              <a:gd name="connsiteX4519" fmla="*/ 1681613 w 5890037"/>
              <a:gd name="connsiteY4519" fmla="*/ 160273 h 4633870"/>
              <a:gd name="connsiteX4520" fmla="*/ 1706752 w 5890037"/>
              <a:gd name="connsiteY4520" fmla="*/ 155144 h 4633870"/>
              <a:gd name="connsiteX4521" fmla="*/ 1773349 w 5890037"/>
              <a:gd name="connsiteY4521" fmla="*/ 140942 h 4633870"/>
              <a:gd name="connsiteX4522" fmla="*/ 1777684 w 5890037"/>
              <a:gd name="connsiteY4522" fmla="*/ 139648 h 4633870"/>
              <a:gd name="connsiteX4523" fmla="*/ 1745373 w 5890037"/>
              <a:gd name="connsiteY4523" fmla="*/ 143536 h 4633870"/>
              <a:gd name="connsiteX4524" fmla="*/ 1663883 w 5890037"/>
              <a:gd name="connsiteY4524" fmla="*/ 160430 h 4633870"/>
              <a:gd name="connsiteX4525" fmla="*/ 1649820 w 5890037"/>
              <a:gd name="connsiteY4525" fmla="*/ 161024 h 4633870"/>
              <a:gd name="connsiteX4526" fmla="*/ 1654076 w 5890037"/>
              <a:gd name="connsiteY4526" fmla="*/ 159956 h 4633870"/>
              <a:gd name="connsiteX4527" fmla="*/ 1660414 w 5890037"/>
              <a:gd name="connsiteY4527" fmla="*/ 160164 h 4633870"/>
              <a:gd name="connsiteX4528" fmla="*/ 1665659 w 5890037"/>
              <a:gd name="connsiteY4528" fmla="*/ 159676 h 4633870"/>
              <a:gd name="connsiteX4529" fmla="*/ 1664152 w 5890037"/>
              <a:gd name="connsiteY4529" fmla="*/ 157919 h 4633870"/>
              <a:gd name="connsiteX4530" fmla="*/ 1665696 w 5890037"/>
              <a:gd name="connsiteY4530" fmla="*/ 157641 h 4633870"/>
              <a:gd name="connsiteX4531" fmla="*/ 1679889 w 5890037"/>
              <a:gd name="connsiteY4531" fmla="*/ 152170 h 4633870"/>
              <a:gd name="connsiteX4532" fmla="*/ 1658385 w 5890037"/>
              <a:gd name="connsiteY4532" fmla="*/ 156499 h 4633870"/>
              <a:gd name="connsiteX4533" fmla="*/ 1657029 w 5890037"/>
              <a:gd name="connsiteY4533" fmla="*/ 156732 h 4633870"/>
              <a:gd name="connsiteX4534" fmla="*/ 1656835 w 5890037"/>
              <a:gd name="connsiteY4534" fmla="*/ 156702 h 4633870"/>
              <a:gd name="connsiteX4535" fmla="*/ 1652368 w 5890037"/>
              <a:gd name="connsiteY4535" fmla="*/ 156466 h 4633870"/>
              <a:gd name="connsiteX4536" fmla="*/ 1682669 w 5890037"/>
              <a:gd name="connsiteY4536" fmla="*/ 149078 h 4633870"/>
              <a:gd name="connsiteX4537" fmla="*/ 1730169 w 5890037"/>
              <a:gd name="connsiteY4537" fmla="*/ 138640 h 4633870"/>
              <a:gd name="connsiteX4538" fmla="*/ 1736058 w 5890037"/>
              <a:gd name="connsiteY4538" fmla="*/ 137763 h 4633870"/>
              <a:gd name="connsiteX4539" fmla="*/ 1729458 w 5890037"/>
              <a:gd name="connsiteY4539" fmla="*/ 137630 h 4633870"/>
              <a:gd name="connsiteX4540" fmla="*/ 1643050 w 5890037"/>
              <a:gd name="connsiteY4540" fmla="*/ 153206 h 4633870"/>
              <a:gd name="connsiteX4541" fmla="*/ 1735628 w 5890037"/>
              <a:gd name="connsiteY4541" fmla="*/ 133282 h 4633870"/>
              <a:gd name="connsiteX4542" fmla="*/ 1747428 w 5890037"/>
              <a:gd name="connsiteY4542" fmla="*/ 127987 h 4633870"/>
              <a:gd name="connsiteX4543" fmla="*/ 1733376 w 5890037"/>
              <a:gd name="connsiteY4543" fmla="*/ 130086 h 4633870"/>
              <a:gd name="connsiteX4544" fmla="*/ 1691768 w 5890037"/>
              <a:gd name="connsiteY4544" fmla="*/ 137756 h 4633870"/>
              <a:gd name="connsiteX4545" fmla="*/ 1726962 w 5890037"/>
              <a:gd name="connsiteY4545" fmla="*/ 129695 h 4633870"/>
              <a:gd name="connsiteX4546" fmla="*/ 1765116 w 5890037"/>
              <a:gd name="connsiteY4546" fmla="*/ 121815 h 4633870"/>
              <a:gd name="connsiteX4547" fmla="*/ 1837481 w 5890037"/>
              <a:gd name="connsiteY4547" fmla="*/ 109843 h 4633870"/>
              <a:gd name="connsiteX4548" fmla="*/ 1872356 w 5890037"/>
              <a:gd name="connsiteY4548" fmla="*/ 103267 h 4633870"/>
              <a:gd name="connsiteX4549" fmla="*/ 1879181 w 5890037"/>
              <a:gd name="connsiteY4549" fmla="*/ 102685 h 4633870"/>
              <a:gd name="connsiteX4550" fmla="*/ 1852225 w 5890037"/>
              <a:gd name="connsiteY4550" fmla="*/ 107673 h 4633870"/>
              <a:gd name="connsiteX4551" fmla="*/ 1821199 w 5890037"/>
              <a:gd name="connsiteY4551" fmla="*/ 113735 h 4633870"/>
              <a:gd name="connsiteX4552" fmla="*/ 1802087 w 5890037"/>
              <a:gd name="connsiteY4552" fmla="*/ 117888 h 4633870"/>
              <a:gd name="connsiteX4553" fmla="*/ 1800004 w 5890037"/>
              <a:gd name="connsiteY4553" fmla="*/ 122378 h 4633870"/>
              <a:gd name="connsiteX4554" fmla="*/ 1794946 w 5890037"/>
              <a:gd name="connsiteY4554" fmla="*/ 124432 h 4633870"/>
              <a:gd name="connsiteX4555" fmla="*/ 1818845 w 5890037"/>
              <a:gd name="connsiteY4555" fmla="*/ 123200 h 4633870"/>
              <a:gd name="connsiteX4556" fmla="*/ 1818295 w 5890037"/>
              <a:gd name="connsiteY4556" fmla="*/ 124484 h 4633870"/>
              <a:gd name="connsiteX4557" fmla="*/ 1817021 w 5890037"/>
              <a:gd name="connsiteY4557" fmla="*/ 124485 h 4633870"/>
              <a:gd name="connsiteX4558" fmla="*/ 1818151 w 5890037"/>
              <a:gd name="connsiteY4558" fmla="*/ 124823 h 4633870"/>
              <a:gd name="connsiteX4559" fmla="*/ 1818295 w 5890037"/>
              <a:gd name="connsiteY4559" fmla="*/ 124484 h 4633870"/>
              <a:gd name="connsiteX4560" fmla="*/ 1825535 w 5890037"/>
              <a:gd name="connsiteY4560" fmla="*/ 124478 h 4633870"/>
              <a:gd name="connsiteX4561" fmla="*/ 1851878 w 5890037"/>
              <a:gd name="connsiteY4561" fmla="*/ 118553 h 4633870"/>
              <a:gd name="connsiteX4562" fmla="*/ 2027837 w 5890037"/>
              <a:gd name="connsiteY4562" fmla="*/ 100798 h 4633870"/>
              <a:gd name="connsiteX4563" fmla="*/ 2054838 w 5890037"/>
              <a:gd name="connsiteY4563" fmla="*/ 101107 h 4633870"/>
              <a:gd name="connsiteX4564" fmla="*/ 2059393 w 5890037"/>
              <a:gd name="connsiteY4564" fmla="*/ 100426 h 4633870"/>
              <a:gd name="connsiteX4565" fmla="*/ 2066275 w 5890037"/>
              <a:gd name="connsiteY4565" fmla="*/ 96047 h 4633870"/>
              <a:gd name="connsiteX4566" fmla="*/ 2044770 w 5890037"/>
              <a:gd name="connsiteY4566" fmla="*/ 100376 h 4633870"/>
              <a:gd name="connsiteX4567" fmla="*/ 2043415 w 5890037"/>
              <a:gd name="connsiteY4567" fmla="*/ 100609 h 4633870"/>
              <a:gd name="connsiteX4568" fmla="*/ 2043220 w 5890037"/>
              <a:gd name="connsiteY4568" fmla="*/ 100578 h 4633870"/>
              <a:gd name="connsiteX4569" fmla="*/ 2038753 w 5890037"/>
              <a:gd name="connsiteY4569" fmla="*/ 100343 h 4633870"/>
              <a:gd name="connsiteX4570" fmla="*/ 2069054 w 5890037"/>
              <a:gd name="connsiteY4570" fmla="*/ 92954 h 4633870"/>
              <a:gd name="connsiteX4571" fmla="*/ 2116556 w 5890037"/>
              <a:gd name="connsiteY4571" fmla="*/ 82517 h 4633870"/>
              <a:gd name="connsiteX4572" fmla="*/ 2122444 w 5890037"/>
              <a:gd name="connsiteY4572" fmla="*/ 81640 h 4633870"/>
              <a:gd name="connsiteX4573" fmla="*/ 2115844 w 5890037"/>
              <a:gd name="connsiteY4573" fmla="*/ 81507 h 4633870"/>
              <a:gd name="connsiteX4574" fmla="*/ 2088517 w 5890037"/>
              <a:gd name="connsiteY4574" fmla="*/ 86824 h 4633870"/>
              <a:gd name="connsiteX4575" fmla="*/ 2091199 w 5890037"/>
              <a:gd name="connsiteY4575" fmla="*/ 87364 h 4633870"/>
              <a:gd name="connsiteX4576" fmla="*/ 2083628 w 5890037"/>
              <a:gd name="connsiteY4576" fmla="*/ 89427 h 4633870"/>
              <a:gd name="connsiteX4577" fmla="*/ 2074911 w 5890037"/>
              <a:gd name="connsiteY4577" fmla="*/ 89471 h 4633870"/>
              <a:gd name="connsiteX4578" fmla="*/ 2072539 w 5890037"/>
              <a:gd name="connsiteY4578" fmla="*/ 89933 h 4633870"/>
              <a:gd name="connsiteX4579" fmla="*/ 2029436 w 5890037"/>
              <a:gd name="connsiteY4579" fmla="*/ 97083 h 4633870"/>
              <a:gd name="connsiteX4580" fmla="*/ 2061122 w 5890037"/>
              <a:gd name="connsiteY4580" fmla="*/ 89540 h 4633870"/>
              <a:gd name="connsiteX4581" fmla="*/ 2015394 w 5890037"/>
              <a:gd name="connsiteY4581" fmla="*/ 89769 h 4633870"/>
              <a:gd name="connsiteX4582" fmla="*/ 1948221 w 5890037"/>
              <a:gd name="connsiteY4582" fmla="*/ 92954 h 4633870"/>
              <a:gd name="connsiteX4583" fmla="*/ 1916874 w 5890037"/>
              <a:gd name="connsiteY4583" fmla="*/ 96551 h 4633870"/>
              <a:gd name="connsiteX4584" fmla="*/ 1907231 w 5890037"/>
              <a:gd name="connsiteY4584" fmla="*/ 98085 h 4633870"/>
              <a:gd name="connsiteX4585" fmla="*/ 1905450 w 5890037"/>
              <a:gd name="connsiteY4585" fmla="*/ 98034 h 4633870"/>
              <a:gd name="connsiteX4586" fmla="*/ 1887133 w 5890037"/>
              <a:gd name="connsiteY4586" fmla="*/ 98809 h 4633870"/>
              <a:gd name="connsiteX4587" fmla="*/ 1884846 w 5890037"/>
              <a:gd name="connsiteY4587" fmla="*/ 98720 h 4633870"/>
              <a:gd name="connsiteX4588" fmla="*/ 1908692 w 5890037"/>
              <a:gd name="connsiteY4588" fmla="*/ 94912 h 4633870"/>
              <a:gd name="connsiteX4589" fmla="*/ 1942592 w 5890037"/>
              <a:gd name="connsiteY4589" fmla="*/ 90625 h 4633870"/>
              <a:gd name="connsiteX4590" fmla="*/ 2017522 w 5890037"/>
              <a:gd name="connsiteY4590" fmla="*/ 86162 h 4633870"/>
              <a:gd name="connsiteX4591" fmla="*/ 2044129 w 5890037"/>
              <a:gd name="connsiteY4591" fmla="*/ 84940 h 4633870"/>
              <a:gd name="connsiteX4592" fmla="*/ 2062504 w 5890037"/>
              <a:gd name="connsiteY4592" fmla="*/ 84876 h 4633870"/>
              <a:gd name="connsiteX4593" fmla="*/ 2064382 w 5890037"/>
              <a:gd name="connsiteY4593" fmla="*/ 83720 h 4633870"/>
              <a:gd name="connsiteX4594" fmla="*/ 2065654 w 5890037"/>
              <a:gd name="connsiteY4594" fmla="*/ 84147 h 4633870"/>
              <a:gd name="connsiteX4595" fmla="*/ 2064904 w 5890037"/>
              <a:gd name="connsiteY4595" fmla="*/ 84868 h 4633870"/>
              <a:gd name="connsiteX4596" fmla="*/ 2072630 w 5890037"/>
              <a:gd name="connsiteY4596" fmla="*/ 84841 h 4633870"/>
              <a:gd name="connsiteX4597" fmla="*/ 2079783 w 5890037"/>
              <a:gd name="connsiteY4597" fmla="*/ 85348 h 4633870"/>
              <a:gd name="connsiteX4598" fmla="*/ 2122014 w 5890037"/>
              <a:gd name="connsiteY4598" fmla="*/ 77159 h 4633870"/>
              <a:gd name="connsiteX4599" fmla="*/ 2133813 w 5890037"/>
              <a:gd name="connsiteY4599" fmla="*/ 71864 h 4633870"/>
              <a:gd name="connsiteX4600" fmla="*/ 2119762 w 5890037"/>
              <a:gd name="connsiteY4600" fmla="*/ 73963 h 4633870"/>
              <a:gd name="connsiteX4601" fmla="*/ 2078153 w 5890037"/>
              <a:gd name="connsiteY4601" fmla="*/ 81632 h 4633870"/>
              <a:gd name="connsiteX4602" fmla="*/ 2113348 w 5890037"/>
              <a:gd name="connsiteY4602" fmla="*/ 73573 h 4633870"/>
              <a:gd name="connsiteX4603" fmla="*/ 2151501 w 5890037"/>
              <a:gd name="connsiteY4603" fmla="*/ 65693 h 4633870"/>
              <a:gd name="connsiteX4604" fmla="*/ 2223868 w 5890037"/>
              <a:gd name="connsiteY4604" fmla="*/ 53719 h 4633870"/>
              <a:gd name="connsiteX4605" fmla="*/ 2258742 w 5890037"/>
              <a:gd name="connsiteY4605" fmla="*/ 47144 h 4633870"/>
              <a:gd name="connsiteX4606" fmla="*/ 2265567 w 5890037"/>
              <a:gd name="connsiteY4606" fmla="*/ 46562 h 4633870"/>
              <a:gd name="connsiteX4607" fmla="*/ 2238610 w 5890037"/>
              <a:gd name="connsiteY4607" fmla="*/ 51550 h 4633870"/>
              <a:gd name="connsiteX4608" fmla="*/ 2207584 w 5890037"/>
              <a:gd name="connsiteY4608" fmla="*/ 57613 h 4633870"/>
              <a:gd name="connsiteX4609" fmla="*/ 2188473 w 5890037"/>
              <a:gd name="connsiteY4609" fmla="*/ 61765 h 4633870"/>
              <a:gd name="connsiteX4610" fmla="*/ 2186390 w 5890037"/>
              <a:gd name="connsiteY4610" fmla="*/ 66255 h 4633870"/>
              <a:gd name="connsiteX4611" fmla="*/ 2181332 w 5890037"/>
              <a:gd name="connsiteY4611" fmla="*/ 68309 h 4633870"/>
              <a:gd name="connsiteX4612" fmla="*/ 2205231 w 5890037"/>
              <a:gd name="connsiteY4612" fmla="*/ 67077 h 4633870"/>
              <a:gd name="connsiteX4613" fmla="*/ 2204681 w 5890037"/>
              <a:gd name="connsiteY4613" fmla="*/ 68361 h 4633870"/>
              <a:gd name="connsiteX4614" fmla="*/ 2203407 w 5890037"/>
              <a:gd name="connsiteY4614" fmla="*/ 68363 h 4633870"/>
              <a:gd name="connsiteX4615" fmla="*/ 2204537 w 5890037"/>
              <a:gd name="connsiteY4615" fmla="*/ 68699 h 4633870"/>
              <a:gd name="connsiteX4616" fmla="*/ 2204681 w 5890037"/>
              <a:gd name="connsiteY4616" fmla="*/ 68361 h 4633870"/>
              <a:gd name="connsiteX4617" fmla="*/ 2211921 w 5890037"/>
              <a:gd name="connsiteY4617" fmla="*/ 68354 h 4633870"/>
              <a:gd name="connsiteX4618" fmla="*/ 2238263 w 5890037"/>
              <a:gd name="connsiteY4618" fmla="*/ 62429 h 4633870"/>
              <a:gd name="connsiteX4619" fmla="*/ 2414224 w 5890037"/>
              <a:gd name="connsiteY4619" fmla="*/ 44674 h 4633870"/>
              <a:gd name="connsiteX4620" fmla="*/ 2483834 w 5890037"/>
              <a:gd name="connsiteY4620" fmla="*/ 45469 h 4633870"/>
              <a:gd name="connsiteX4621" fmla="*/ 2552023 w 5890037"/>
              <a:gd name="connsiteY4621" fmla="*/ 42609 h 4633870"/>
              <a:gd name="connsiteX4622" fmla="*/ 2379208 w 5890037"/>
              <a:gd name="connsiteY4622" fmla="*/ 41151 h 4633870"/>
              <a:gd name="connsiteX4623" fmla="*/ 2380295 w 5890037"/>
              <a:gd name="connsiteY4623" fmla="*/ 42022 h 4633870"/>
              <a:gd name="connsiteX4624" fmla="*/ 2380750 w 5890037"/>
              <a:gd name="connsiteY4624" fmla="*/ 43339 h 4633870"/>
              <a:gd name="connsiteX4625" fmla="*/ 2379208 w 5890037"/>
              <a:gd name="connsiteY4625" fmla="*/ 41151 h 4633870"/>
              <a:gd name="connsiteX4626" fmla="*/ 2395681 w 5890037"/>
              <a:gd name="connsiteY4626" fmla="*/ 40998 h 4633870"/>
              <a:gd name="connsiteX4627" fmla="*/ 2404648 w 5890037"/>
              <a:gd name="connsiteY4627" fmla="*/ 42107 h 4633870"/>
              <a:gd name="connsiteX4628" fmla="*/ 2386519 w 5890037"/>
              <a:gd name="connsiteY4628" fmla="*/ 42293 h 4633870"/>
              <a:gd name="connsiteX4629" fmla="*/ 2395681 w 5890037"/>
              <a:gd name="connsiteY4629" fmla="*/ 40998 h 4633870"/>
              <a:gd name="connsiteX4630" fmla="*/ 2459015 w 5890037"/>
              <a:gd name="connsiteY4630" fmla="*/ 28717 h 4633870"/>
              <a:gd name="connsiteX4631" fmla="*/ 2477584 w 5890037"/>
              <a:gd name="connsiteY4631" fmla="*/ 31242 h 4633870"/>
              <a:gd name="connsiteX4632" fmla="*/ 2470013 w 5890037"/>
              <a:gd name="connsiteY4632" fmla="*/ 33305 h 4633870"/>
              <a:gd name="connsiteX4633" fmla="*/ 2334606 w 5890037"/>
              <a:gd name="connsiteY4633" fmla="*/ 36831 h 4633870"/>
              <a:gd name="connsiteX4634" fmla="*/ 2303260 w 5890037"/>
              <a:gd name="connsiteY4634" fmla="*/ 40428 h 4633870"/>
              <a:gd name="connsiteX4635" fmla="*/ 2293617 w 5890037"/>
              <a:gd name="connsiteY4635" fmla="*/ 41962 h 4633870"/>
              <a:gd name="connsiteX4636" fmla="*/ 2291836 w 5890037"/>
              <a:gd name="connsiteY4636" fmla="*/ 41910 h 4633870"/>
              <a:gd name="connsiteX4637" fmla="*/ 2273519 w 5890037"/>
              <a:gd name="connsiteY4637" fmla="*/ 42686 h 4633870"/>
              <a:gd name="connsiteX4638" fmla="*/ 2271232 w 5890037"/>
              <a:gd name="connsiteY4638" fmla="*/ 42597 h 4633870"/>
              <a:gd name="connsiteX4639" fmla="*/ 2295078 w 5890037"/>
              <a:gd name="connsiteY4639" fmla="*/ 38789 h 4633870"/>
              <a:gd name="connsiteX4640" fmla="*/ 2328978 w 5890037"/>
              <a:gd name="connsiteY4640" fmla="*/ 34502 h 4633870"/>
              <a:gd name="connsiteX4641" fmla="*/ 2403908 w 5890037"/>
              <a:gd name="connsiteY4641" fmla="*/ 30039 h 4633870"/>
              <a:gd name="connsiteX4642" fmla="*/ 2459015 w 5890037"/>
              <a:gd name="connsiteY4642" fmla="*/ 28717 h 4633870"/>
              <a:gd name="connsiteX4643" fmla="*/ 2398681 w 5890037"/>
              <a:gd name="connsiteY4643" fmla="*/ 17756 h 4633870"/>
              <a:gd name="connsiteX4644" fmla="*/ 2454058 w 5890037"/>
              <a:gd name="connsiteY4644" fmla="*/ 18111 h 4633870"/>
              <a:gd name="connsiteX4645" fmla="*/ 2461575 w 5890037"/>
              <a:gd name="connsiteY4645" fmla="*/ 19187 h 4633870"/>
              <a:gd name="connsiteX4646" fmla="*/ 2457993 w 5890037"/>
              <a:gd name="connsiteY4646" fmla="*/ 20122 h 4633870"/>
              <a:gd name="connsiteX4647" fmla="*/ 2426924 w 5890037"/>
              <a:gd name="connsiteY4647" fmla="*/ 20112 h 4633870"/>
              <a:gd name="connsiteX4648" fmla="*/ 2373360 w 5890037"/>
              <a:gd name="connsiteY4648" fmla="*/ 21658 h 4633870"/>
              <a:gd name="connsiteX4649" fmla="*/ 2330446 w 5890037"/>
              <a:gd name="connsiteY4649" fmla="*/ 25012 h 4633870"/>
              <a:gd name="connsiteX4650" fmla="*/ 2614445 w 5890037"/>
              <a:gd name="connsiteY4650" fmla="*/ 0 h 4633870"/>
              <a:gd name="connsiteX4651" fmla="*/ 2615943 w 5890037"/>
              <a:gd name="connsiteY4651" fmla="*/ 1715 h 4633870"/>
              <a:gd name="connsiteX4652" fmla="*/ 2615005 w 5890037"/>
              <a:gd name="connsiteY4652" fmla="*/ 2878 h 463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Lst>
            <a:rect l="l" t="t" r="r" b="b"/>
            <a:pathLst>
              <a:path w="5890037" h="4633870">
                <a:moveTo>
                  <a:pt x="3431668" y="4381792"/>
                </a:moveTo>
                <a:lnTo>
                  <a:pt x="3431928" y="4383952"/>
                </a:lnTo>
                <a:lnTo>
                  <a:pt x="3431869" y="4383667"/>
                </a:lnTo>
                <a:close/>
                <a:moveTo>
                  <a:pt x="3431149" y="4377493"/>
                </a:moveTo>
                <a:cubicBezTo>
                  <a:pt x="3431065" y="4376691"/>
                  <a:pt x="3431138" y="4377125"/>
                  <a:pt x="3431309" y="4378455"/>
                </a:cubicBezTo>
                <a:lnTo>
                  <a:pt x="3431668" y="4381792"/>
                </a:lnTo>
                <a:close/>
                <a:moveTo>
                  <a:pt x="2443590" y="4195040"/>
                </a:moveTo>
                <a:cubicBezTo>
                  <a:pt x="2445459" y="4198848"/>
                  <a:pt x="2453143" y="4204576"/>
                  <a:pt x="2445874" y="4209617"/>
                </a:cubicBezTo>
                <a:cubicBezTo>
                  <a:pt x="2441825" y="4201369"/>
                  <a:pt x="2439955" y="4197561"/>
                  <a:pt x="2443590" y="4195040"/>
                </a:cubicBezTo>
                <a:close/>
                <a:moveTo>
                  <a:pt x="2928341" y="4189304"/>
                </a:moveTo>
                <a:lnTo>
                  <a:pt x="2926052" y="4189823"/>
                </a:lnTo>
                <a:lnTo>
                  <a:pt x="2930113" y="4221194"/>
                </a:lnTo>
                <a:lnTo>
                  <a:pt x="2930834" y="4206968"/>
                </a:lnTo>
                <a:cubicBezTo>
                  <a:pt x="2930852" y="4197318"/>
                  <a:pt x="2930158" y="4190564"/>
                  <a:pt x="2928341" y="4189304"/>
                </a:cubicBezTo>
                <a:close/>
                <a:moveTo>
                  <a:pt x="2441306" y="4180465"/>
                </a:moveTo>
                <a:cubicBezTo>
                  <a:pt x="2443176" y="4184272"/>
                  <a:pt x="2450859" y="4189999"/>
                  <a:pt x="2443590" y="4195040"/>
                </a:cubicBezTo>
                <a:cubicBezTo>
                  <a:pt x="2439540" y="4186791"/>
                  <a:pt x="2437671" y="4182986"/>
                  <a:pt x="2441306" y="4180465"/>
                </a:cubicBezTo>
                <a:close/>
                <a:moveTo>
                  <a:pt x="2418515" y="4108102"/>
                </a:moveTo>
                <a:lnTo>
                  <a:pt x="2418314" y="4109976"/>
                </a:lnTo>
                <a:lnTo>
                  <a:pt x="2418254" y="4110261"/>
                </a:lnTo>
                <a:close/>
                <a:moveTo>
                  <a:pt x="2419034" y="4103803"/>
                </a:moveTo>
                <a:lnTo>
                  <a:pt x="2418515" y="4108102"/>
                </a:lnTo>
                <a:lnTo>
                  <a:pt x="2418874" y="4104764"/>
                </a:lnTo>
                <a:cubicBezTo>
                  <a:pt x="2419044" y="4103434"/>
                  <a:pt x="2419118" y="4103000"/>
                  <a:pt x="2419034" y="4103803"/>
                </a:cubicBezTo>
                <a:close/>
                <a:moveTo>
                  <a:pt x="3260039" y="4017121"/>
                </a:moveTo>
                <a:lnTo>
                  <a:pt x="3259973" y="4027555"/>
                </a:lnTo>
                <a:lnTo>
                  <a:pt x="3258303" y="4018700"/>
                </a:lnTo>
                <a:close/>
                <a:moveTo>
                  <a:pt x="3260068" y="4012372"/>
                </a:moveTo>
                <a:cubicBezTo>
                  <a:pt x="3261003" y="4014275"/>
                  <a:pt x="3261470" y="4015227"/>
                  <a:pt x="3261250" y="4016019"/>
                </a:cubicBezTo>
                <a:lnTo>
                  <a:pt x="3260039" y="4017121"/>
                </a:lnTo>
                <a:close/>
                <a:moveTo>
                  <a:pt x="3439689" y="4009425"/>
                </a:moveTo>
                <a:cubicBezTo>
                  <a:pt x="3432006" y="4003696"/>
                  <a:pt x="3426831" y="4034504"/>
                  <a:pt x="3437838" y="4037076"/>
                </a:cubicBezTo>
                <a:cubicBezTo>
                  <a:pt x="3437838" y="4037076"/>
                  <a:pt x="3443427" y="4017040"/>
                  <a:pt x="3439689" y="4009425"/>
                </a:cubicBezTo>
                <a:close/>
                <a:moveTo>
                  <a:pt x="2540479" y="3996896"/>
                </a:moveTo>
                <a:cubicBezTo>
                  <a:pt x="2541194" y="3995562"/>
                  <a:pt x="2542283" y="3995816"/>
                  <a:pt x="2543763" y="3998830"/>
                </a:cubicBezTo>
                <a:cubicBezTo>
                  <a:pt x="2547501" y="4006445"/>
                  <a:pt x="2543676" y="4020157"/>
                  <a:pt x="2543676" y="4020157"/>
                </a:cubicBezTo>
                <a:cubicBezTo>
                  <a:pt x="2539549" y="4019191"/>
                  <a:pt x="2538333" y="4000897"/>
                  <a:pt x="2540479" y="3996896"/>
                </a:cubicBezTo>
                <a:close/>
                <a:moveTo>
                  <a:pt x="2509361" y="3988307"/>
                </a:moveTo>
                <a:cubicBezTo>
                  <a:pt x="2508780" y="3987784"/>
                  <a:pt x="2507224" y="3992712"/>
                  <a:pt x="2504109" y="4006500"/>
                </a:cubicBezTo>
                <a:lnTo>
                  <a:pt x="2501901" y="4014926"/>
                </a:lnTo>
                <a:lnTo>
                  <a:pt x="2504425" y="4042527"/>
                </a:lnTo>
                <a:lnTo>
                  <a:pt x="2504534" y="4041133"/>
                </a:lnTo>
                <a:cubicBezTo>
                  <a:pt x="2506167" y="4024982"/>
                  <a:pt x="2510812" y="3989612"/>
                  <a:pt x="2509361" y="3988307"/>
                </a:cubicBezTo>
                <a:close/>
                <a:moveTo>
                  <a:pt x="2906104" y="3945204"/>
                </a:moveTo>
                <a:lnTo>
                  <a:pt x="2902597" y="3960767"/>
                </a:lnTo>
                <a:lnTo>
                  <a:pt x="2906592" y="4017841"/>
                </a:lnTo>
                <a:lnTo>
                  <a:pt x="2908415" y="4034817"/>
                </a:lnTo>
                <a:lnTo>
                  <a:pt x="2912894" y="4002935"/>
                </a:lnTo>
                <a:lnTo>
                  <a:pt x="2913369" y="3999266"/>
                </a:lnTo>
                <a:lnTo>
                  <a:pt x="2912784" y="3994662"/>
                </a:lnTo>
                <a:close/>
                <a:moveTo>
                  <a:pt x="2425470" y="3920387"/>
                </a:moveTo>
                <a:lnTo>
                  <a:pt x="2418911" y="3937947"/>
                </a:lnTo>
                <a:lnTo>
                  <a:pt x="2418150" y="3939019"/>
                </a:lnTo>
                <a:lnTo>
                  <a:pt x="2419868" y="3963128"/>
                </a:lnTo>
                <a:lnTo>
                  <a:pt x="2430557" y="4050961"/>
                </a:lnTo>
                <a:lnTo>
                  <a:pt x="2435338" y="4027911"/>
                </a:lnTo>
                <a:lnTo>
                  <a:pt x="2438051" y="4012054"/>
                </a:lnTo>
                <a:lnTo>
                  <a:pt x="2431377" y="3955146"/>
                </a:lnTo>
                <a:cubicBezTo>
                  <a:pt x="2431325" y="3950078"/>
                  <a:pt x="2429349" y="3935714"/>
                  <a:pt x="2426401" y="3923299"/>
                </a:cubicBezTo>
                <a:close/>
                <a:moveTo>
                  <a:pt x="3629113" y="3867256"/>
                </a:moveTo>
                <a:lnTo>
                  <a:pt x="3630632" y="3868277"/>
                </a:lnTo>
                <a:cubicBezTo>
                  <a:pt x="3631410" y="3869864"/>
                  <a:pt x="3631047" y="3871605"/>
                  <a:pt x="3629230" y="3872866"/>
                </a:cubicBezTo>
                <a:close/>
                <a:moveTo>
                  <a:pt x="2513942" y="3755994"/>
                </a:moveTo>
                <a:lnTo>
                  <a:pt x="2512055" y="3773771"/>
                </a:lnTo>
                <a:cubicBezTo>
                  <a:pt x="2510541" y="3783859"/>
                  <a:pt x="2508664" y="3792127"/>
                  <a:pt x="2506251" y="3797045"/>
                </a:cubicBezTo>
                <a:cubicBezTo>
                  <a:pt x="2504381" y="3800851"/>
                  <a:pt x="2500721" y="3800864"/>
                  <a:pt x="2496258" y="3801065"/>
                </a:cubicBezTo>
                <a:lnTo>
                  <a:pt x="2493673" y="3801403"/>
                </a:lnTo>
                <a:lnTo>
                  <a:pt x="2495987" y="3822276"/>
                </a:lnTo>
                <a:cubicBezTo>
                  <a:pt x="2497012" y="3835785"/>
                  <a:pt x="2497399" y="3849392"/>
                  <a:pt x="2496625" y="3863113"/>
                </a:cubicBezTo>
                <a:cubicBezTo>
                  <a:pt x="2492774" y="3844519"/>
                  <a:pt x="2490719" y="3829996"/>
                  <a:pt x="2488861" y="3816081"/>
                </a:cubicBezTo>
                <a:lnTo>
                  <a:pt x="2486907" y="3803205"/>
                </a:lnTo>
                <a:lnTo>
                  <a:pt x="2481450" y="3806212"/>
                </a:lnTo>
                <a:lnTo>
                  <a:pt x="2480917" y="3807585"/>
                </a:lnTo>
                <a:lnTo>
                  <a:pt x="2481136" y="3810061"/>
                </a:lnTo>
                <a:cubicBezTo>
                  <a:pt x="2488317" y="3871000"/>
                  <a:pt x="2493079" y="3919156"/>
                  <a:pt x="2497621" y="3968104"/>
                </a:cubicBezTo>
                <a:lnTo>
                  <a:pt x="2500155" y="3995822"/>
                </a:lnTo>
                <a:lnTo>
                  <a:pt x="2503638" y="3964429"/>
                </a:lnTo>
                <a:cubicBezTo>
                  <a:pt x="2505057" y="3952880"/>
                  <a:pt x="2506357" y="3943203"/>
                  <a:pt x="2506928" y="3939559"/>
                </a:cubicBezTo>
                <a:cubicBezTo>
                  <a:pt x="2510994" y="3899850"/>
                  <a:pt x="2513486" y="3865004"/>
                  <a:pt x="2515458" y="3851061"/>
                </a:cubicBezTo>
                <a:lnTo>
                  <a:pt x="2519685" y="3802928"/>
                </a:lnTo>
                <a:close/>
                <a:moveTo>
                  <a:pt x="3434588" y="3629459"/>
                </a:moveTo>
                <a:cubicBezTo>
                  <a:pt x="3432619" y="3628094"/>
                  <a:pt x="3430655" y="3630027"/>
                  <a:pt x="3428814" y="3633854"/>
                </a:cubicBezTo>
                <a:lnTo>
                  <a:pt x="3425956" y="3642802"/>
                </a:lnTo>
                <a:lnTo>
                  <a:pt x="3430354" y="3688873"/>
                </a:lnTo>
                <a:close/>
                <a:moveTo>
                  <a:pt x="2526317" y="3627640"/>
                </a:moveTo>
                <a:lnTo>
                  <a:pt x="2520611" y="3675167"/>
                </a:lnTo>
                <a:cubicBezTo>
                  <a:pt x="2519698" y="3682402"/>
                  <a:pt x="2518948" y="3692407"/>
                  <a:pt x="2518185" y="3703653"/>
                </a:cubicBezTo>
                <a:lnTo>
                  <a:pt x="2517071" y="3719647"/>
                </a:lnTo>
                <a:lnTo>
                  <a:pt x="2522651" y="3769143"/>
                </a:lnTo>
                <a:lnTo>
                  <a:pt x="2525659" y="3734897"/>
                </a:lnTo>
                <a:lnTo>
                  <a:pt x="2530982" y="3679989"/>
                </a:lnTo>
                <a:close/>
                <a:moveTo>
                  <a:pt x="2221069" y="3593566"/>
                </a:moveTo>
                <a:lnTo>
                  <a:pt x="2220953" y="3599175"/>
                </a:lnTo>
                <a:cubicBezTo>
                  <a:pt x="2219135" y="3597915"/>
                  <a:pt x="2218772" y="3596173"/>
                  <a:pt x="2219551" y="3594585"/>
                </a:cubicBezTo>
                <a:close/>
                <a:moveTo>
                  <a:pt x="3437154" y="3586364"/>
                </a:moveTo>
                <a:lnTo>
                  <a:pt x="3435021" y="3587230"/>
                </a:lnTo>
                <a:cubicBezTo>
                  <a:pt x="3431126" y="3595163"/>
                  <a:pt x="3430892" y="3603081"/>
                  <a:pt x="3432138" y="3607985"/>
                </a:cubicBezTo>
                <a:cubicBezTo>
                  <a:pt x="3433385" y="3612890"/>
                  <a:pt x="3436110" y="3614780"/>
                  <a:pt x="3438135" y="3610655"/>
                </a:cubicBezTo>
                <a:cubicBezTo>
                  <a:pt x="3438135" y="3610655"/>
                  <a:pt x="3438222" y="3609430"/>
                  <a:pt x="3438327" y="3607515"/>
                </a:cubicBezTo>
                <a:lnTo>
                  <a:pt x="3438485" y="3603702"/>
                </a:lnTo>
                <a:close/>
                <a:moveTo>
                  <a:pt x="1621917" y="3383201"/>
                </a:moveTo>
                <a:lnTo>
                  <a:pt x="1615299" y="3389997"/>
                </a:lnTo>
                <a:cubicBezTo>
                  <a:pt x="1607633" y="3397333"/>
                  <a:pt x="1599772" y="3404062"/>
                  <a:pt x="1597954" y="3405323"/>
                </a:cubicBezTo>
                <a:cubicBezTo>
                  <a:pt x="1588903" y="3407559"/>
                  <a:pt x="1580563" y="3404731"/>
                  <a:pt x="1572626" y="3398514"/>
                </a:cubicBezTo>
                <a:lnTo>
                  <a:pt x="1570030" y="3395438"/>
                </a:lnTo>
                <a:close/>
                <a:moveTo>
                  <a:pt x="1672637" y="3371240"/>
                </a:moveTo>
                <a:lnTo>
                  <a:pt x="1669598" y="3375367"/>
                </a:lnTo>
                <a:cubicBezTo>
                  <a:pt x="1668818" y="3375769"/>
                  <a:pt x="1668308" y="3375389"/>
                  <a:pt x="1668163" y="3373965"/>
                </a:cubicBezTo>
                <a:lnTo>
                  <a:pt x="1668334" y="3372255"/>
                </a:lnTo>
                <a:close/>
                <a:moveTo>
                  <a:pt x="3477467" y="3250906"/>
                </a:moveTo>
                <a:lnTo>
                  <a:pt x="3471320" y="3318623"/>
                </a:lnTo>
                <a:lnTo>
                  <a:pt x="3471390" y="3318906"/>
                </a:lnTo>
                <a:cubicBezTo>
                  <a:pt x="3472502" y="3320913"/>
                  <a:pt x="3473750" y="3319010"/>
                  <a:pt x="3474871" y="3314885"/>
                </a:cubicBezTo>
                <a:cubicBezTo>
                  <a:pt x="3477112" y="3306633"/>
                  <a:pt x="3478842" y="3289483"/>
                  <a:pt x="3477951" y="3276917"/>
                </a:cubicBezTo>
                <a:close/>
                <a:moveTo>
                  <a:pt x="2371420" y="3170765"/>
                </a:moveTo>
                <a:lnTo>
                  <a:pt x="2370253" y="3206723"/>
                </a:lnTo>
                <a:lnTo>
                  <a:pt x="2374667" y="3205682"/>
                </a:lnTo>
                <a:close/>
                <a:moveTo>
                  <a:pt x="3578304" y="3115856"/>
                </a:moveTo>
                <a:cubicBezTo>
                  <a:pt x="3575826" y="3116856"/>
                  <a:pt x="3572448" y="3122069"/>
                  <a:pt x="3572448" y="3122069"/>
                </a:cubicBezTo>
                <a:cubicBezTo>
                  <a:pt x="3574317" y="3125877"/>
                  <a:pt x="3576753" y="3125464"/>
                  <a:pt x="3578488" y="3123623"/>
                </a:cubicBezTo>
                <a:cubicBezTo>
                  <a:pt x="3580222" y="3121780"/>
                  <a:pt x="3581256" y="3118512"/>
                  <a:pt x="3580323" y="3116610"/>
                </a:cubicBezTo>
                <a:cubicBezTo>
                  <a:pt x="3579856" y="3115657"/>
                  <a:pt x="3579130" y="3115522"/>
                  <a:pt x="3578304" y="3115856"/>
                </a:cubicBezTo>
                <a:close/>
                <a:moveTo>
                  <a:pt x="4228266" y="3109510"/>
                </a:moveTo>
                <a:lnTo>
                  <a:pt x="4280152" y="3121747"/>
                </a:lnTo>
                <a:lnTo>
                  <a:pt x="4277557" y="3124823"/>
                </a:lnTo>
                <a:cubicBezTo>
                  <a:pt x="4269620" y="3131041"/>
                  <a:pt x="4261279" y="3133868"/>
                  <a:pt x="4252228" y="3131631"/>
                </a:cubicBezTo>
                <a:cubicBezTo>
                  <a:pt x="4250411" y="3130371"/>
                  <a:pt x="4242549" y="3123643"/>
                  <a:pt x="4234885" y="3116306"/>
                </a:cubicBezTo>
                <a:close/>
                <a:moveTo>
                  <a:pt x="2365412" y="3106158"/>
                </a:moveTo>
                <a:lnTo>
                  <a:pt x="2358176" y="3145664"/>
                </a:lnTo>
                <a:cubicBezTo>
                  <a:pt x="2347439" y="3214313"/>
                  <a:pt x="2344616" y="3277180"/>
                  <a:pt x="2366999" y="3134779"/>
                </a:cubicBezTo>
                <a:lnTo>
                  <a:pt x="2367666" y="3130390"/>
                </a:lnTo>
                <a:close/>
                <a:moveTo>
                  <a:pt x="4177546" y="3097549"/>
                </a:moveTo>
                <a:lnTo>
                  <a:pt x="4181848" y="3098565"/>
                </a:lnTo>
                <a:lnTo>
                  <a:pt x="4182019" y="3100274"/>
                </a:lnTo>
                <a:cubicBezTo>
                  <a:pt x="4181875" y="3101698"/>
                  <a:pt x="4181365" y="3102078"/>
                  <a:pt x="4180585" y="3101677"/>
                </a:cubicBezTo>
                <a:close/>
                <a:moveTo>
                  <a:pt x="3581121" y="3015688"/>
                </a:moveTo>
                <a:cubicBezTo>
                  <a:pt x="3571896" y="3038247"/>
                  <a:pt x="3576151" y="3066765"/>
                  <a:pt x="3577935" y="3091896"/>
                </a:cubicBezTo>
                <a:cubicBezTo>
                  <a:pt x="3581656" y="3068052"/>
                  <a:pt x="3582903" y="3040820"/>
                  <a:pt x="3581121" y="3015688"/>
                </a:cubicBezTo>
                <a:close/>
                <a:moveTo>
                  <a:pt x="2345817" y="2895423"/>
                </a:moveTo>
                <a:lnTo>
                  <a:pt x="2343119" y="3091058"/>
                </a:lnTo>
                <a:lnTo>
                  <a:pt x="2336075" y="3214783"/>
                </a:lnTo>
                <a:lnTo>
                  <a:pt x="2346042" y="3212432"/>
                </a:lnTo>
                <a:lnTo>
                  <a:pt x="2356656" y="3034951"/>
                </a:lnTo>
                <a:lnTo>
                  <a:pt x="2356557" y="3010917"/>
                </a:lnTo>
                <a:close/>
                <a:moveTo>
                  <a:pt x="2271878" y="2842165"/>
                </a:moveTo>
                <a:cubicBezTo>
                  <a:pt x="2271053" y="2841831"/>
                  <a:pt x="2270327" y="2841966"/>
                  <a:pt x="2269860" y="2842919"/>
                </a:cubicBezTo>
                <a:cubicBezTo>
                  <a:pt x="2268926" y="2844821"/>
                  <a:pt x="2269960" y="2848089"/>
                  <a:pt x="2271695" y="2849932"/>
                </a:cubicBezTo>
                <a:cubicBezTo>
                  <a:pt x="2273429" y="2851772"/>
                  <a:pt x="2275866" y="2852185"/>
                  <a:pt x="2277735" y="2848378"/>
                </a:cubicBezTo>
                <a:cubicBezTo>
                  <a:pt x="2277735" y="2848378"/>
                  <a:pt x="2274356" y="2843165"/>
                  <a:pt x="2271878" y="2842165"/>
                </a:cubicBezTo>
                <a:close/>
                <a:moveTo>
                  <a:pt x="2269062" y="2741997"/>
                </a:moveTo>
                <a:cubicBezTo>
                  <a:pt x="2267280" y="2767129"/>
                  <a:pt x="2268527" y="2794361"/>
                  <a:pt x="2272248" y="2818205"/>
                </a:cubicBezTo>
                <a:cubicBezTo>
                  <a:pt x="2274031" y="2793075"/>
                  <a:pt x="2278287" y="2764556"/>
                  <a:pt x="2269062" y="2741997"/>
                </a:cubicBezTo>
                <a:close/>
                <a:moveTo>
                  <a:pt x="4800042" y="1585839"/>
                </a:moveTo>
                <a:lnTo>
                  <a:pt x="4801309" y="1586197"/>
                </a:lnTo>
                <a:cubicBezTo>
                  <a:pt x="4800814" y="1586599"/>
                  <a:pt x="4800371" y="1586560"/>
                  <a:pt x="4800090" y="1586216"/>
                </a:cubicBezTo>
                <a:close/>
                <a:moveTo>
                  <a:pt x="4813978" y="1558928"/>
                </a:moveTo>
                <a:lnTo>
                  <a:pt x="4813776" y="1559076"/>
                </a:lnTo>
                <a:lnTo>
                  <a:pt x="4814258" y="1559256"/>
                </a:lnTo>
                <a:lnTo>
                  <a:pt x="4814838" y="1561026"/>
                </a:lnTo>
                <a:cubicBezTo>
                  <a:pt x="4813848" y="1561831"/>
                  <a:pt x="4813177" y="1561006"/>
                  <a:pt x="4811723" y="1559217"/>
                </a:cubicBezTo>
                <a:close/>
                <a:moveTo>
                  <a:pt x="4810381" y="1557567"/>
                </a:moveTo>
                <a:cubicBezTo>
                  <a:pt x="4810381" y="1557567"/>
                  <a:pt x="4810796" y="1557572"/>
                  <a:pt x="4811172" y="1557782"/>
                </a:cubicBezTo>
                <a:cubicBezTo>
                  <a:pt x="4811547" y="1557990"/>
                  <a:pt x="4811883" y="1558403"/>
                  <a:pt x="4811723" y="1559217"/>
                </a:cubicBezTo>
                <a:cubicBezTo>
                  <a:pt x="4811723" y="1559217"/>
                  <a:pt x="4810062" y="1559197"/>
                  <a:pt x="4810381" y="1557567"/>
                </a:cubicBezTo>
                <a:close/>
                <a:moveTo>
                  <a:pt x="4821633" y="1545798"/>
                </a:moveTo>
                <a:lnTo>
                  <a:pt x="4826780" y="1546798"/>
                </a:lnTo>
                <a:lnTo>
                  <a:pt x="4830655" y="1547486"/>
                </a:lnTo>
                <a:lnTo>
                  <a:pt x="4833773" y="1549287"/>
                </a:lnTo>
                <a:cubicBezTo>
                  <a:pt x="4835537" y="1550423"/>
                  <a:pt x="4836872" y="1551423"/>
                  <a:pt x="4837292" y="1552081"/>
                </a:cubicBezTo>
                <a:cubicBezTo>
                  <a:pt x="4837711" y="1552740"/>
                  <a:pt x="4837216" y="1553058"/>
                  <a:pt x="4835317" y="1552830"/>
                </a:cubicBezTo>
                <a:cubicBezTo>
                  <a:pt x="4832098" y="1551906"/>
                  <a:pt x="4827438" y="1549295"/>
                  <a:pt x="4823293" y="1546810"/>
                </a:cubicBezTo>
                <a:close/>
                <a:moveTo>
                  <a:pt x="4826589" y="1538559"/>
                </a:moveTo>
                <a:lnTo>
                  <a:pt x="4826968" y="1538649"/>
                </a:lnTo>
                <a:cubicBezTo>
                  <a:pt x="4830296" y="1539262"/>
                  <a:pt x="4841851" y="1542229"/>
                  <a:pt x="4847493" y="1544585"/>
                </a:cubicBezTo>
                <a:cubicBezTo>
                  <a:pt x="4848433" y="1544978"/>
                  <a:pt x="4849209" y="1545354"/>
                  <a:pt x="4849756" y="1545699"/>
                </a:cubicBezTo>
                <a:cubicBezTo>
                  <a:pt x="4850302" y="1546044"/>
                  <a:pt x="4850619" y="1546359"/>
                  <a:pt x="4850641" y="1546629"/>
                </a:cubicBezTo>
                <a:cubicBezTo>
                  <a:pt x="4850678" y="1547092"/>
                  <a:pt x="4849780" y="1547299"/>
                  <a:pt x="4848346" y="1547332"/>
                </a:cubicBezTo>
                <a:lnTo>
                  <a:pt x="4843781" y="1547056"/>
                </a:lnTo>
                <a:close/>
                <a:moveTo>
                  <a:pt x="4822581" y="1517222"/>
                </a:moveTo>
                <a:cubicBezTo>
                  <a:pt x="4822984" y="1517263"/>
                  <a:pt x="4823293" y="1517975"/>
                  <a:pt x="4823454" y="1519982"/>
                </a:cubicBezTo>
                <a:cubicBezTo>
                  <a:pt x="4823454" y="1519982"/>
                  <a:pt x="4822390" y="1519294"/>
                  <a:pt x="4821149" y="1518492"/>
                </a:cubicBezTo>
                <a:cubicBezTo>
                  <a:pt x="4821683" y="1517813"/>
                  <a:pt x="4822179" y="1517182"/>
                  <a:pt x="4822581" y="1517222"/>
                </a:cubicBezTo>
                <a:close/>
                <a:moveTo>
                  <a:pt x="4634012" y="1509932"/>
                </a:moveTo>
                <a:cubicBezTo>
                  <a:pt x="4634012" y="1509932"/>
                  <a:pt x="4633308" y="1510161"/>
                  <a:pt x="4632688" y="1510495"/>
                </a:cubicBezTo>
                <a:cubicBezTo>
                  <a:pt x="4632067" y="1510827"/>
                  <a:pt x="4631531" y="1511263"/>
                  <a:pt x="4631867" y="1511676"/>
                </a:cubicBezTo>
                <a:cubicBezTo>
                  <a:pt x="4632202" y="1512089"/>
                  <a:pt x="4633075" y="1512065"/>
                  <a:pt x="4633694" y="1511732"/>
                </a:cubicBezTo>
                <a:cubicBezTo>
                  <a:pt x="4634314" y="1511399"/>
                  <a:pt x="4634683" y="1510757"/>
                  <a:pt x="4634012" y="1509932"/>
                </a:cubicBezTo>
                <a:close/>
                <a:moveTo>
                  <a:pt x="4850839" y="1504729"/>
                </a:moveTo>
                <a:lnTo>
                  <a:pt x="4870774" y="1510455"/>
                </a:lnTo>
                <a:cubicBezTo>
                  <a:pt x="4874652" y="1511643"/>
                  <a:pt x="4886277" y="1512734"/>
                  <a:pt x="4895000" y="1514501"/>
                </a:cubicBezTo>
                <a:lnTo>
                  <a:pt x="4902054" y="1516440"/>
                </a:lnTo>
                <a:lnTo>
                  <a:pt x="4902766" y="1516960"/>
                </a:lnTo>
                <a:lnTo>
                  <a:pt x="4903985" y="1518278"/>
                </a:lnTo>
                <a:cubicBezTo>
                  <a:pt x="4900796" y="1518604"/>
                  <a:pt x="4885879" y="1515387"/>
                  <a:pt x="4883597" y="1515229"/>
                </a:cubicBezTo>
                <a:cubicBezTo>
                  <a:pt x="4877488" y="1513989"/>
                  <a:pt x="4872659" y="1513118"/>
                  <a:pt x="4868418" y="1512432"/>
                </a:cubicBezTo>
                <a:lnTo>
                  <a:pt x="4866193" y="1512109"/>
                </a:lnTo>
                <a:close/>
                <a:moveTo>
                  <a:pt x="4954366" y="1489580"/>
                </a:moveTo>
                <a:lnTo>
                  <a:pt x="4980440" y="1494841"/>
                </a:lnTo>
                <a:lnTo>
                  <a:pt x="4983211" y="1496329"/>
                </a:lnTo>
                <a:lnTo>
                  <a:pt x="4986362" y="1498320"/>
                </a:lnTo>
                <a:lnTo>
                  <a:pt x="4973587" y="1496577"/>
                </a:lnTo>
                <a:lnTo>
                  <a:pt x="4961470" y="1494407"/>
                </a:lnTo>
                <a:lnTo>
                  <a:pt x="4956644" y="1490967"/>
                </a:lnTo>
                <a:close/>
                <a:moveTo>
                  <a:pt x="4647078" y="1482167"/>
                </a:moveTo>
                <a:cubicBezTo>
                  <a:pt x="4657096" y="1488418"/>
                  <a:pt x="4667693" y="1490998"/>
                  <a:pt x="4680416" y="1496193"/>
                </a:cubicBezTo>
                <a:cubicBezTo>
                  <a:pt x="4682873" y="1497296"/>
                  <a:pt x="4686365" y="1498124"/>
                  <a:pt x="4688646" y="1498342"/>
                </a:cubicBezTo>
                <a:cubicBezTo>
                  <a:pt x="4689787" y="1498452"/>
                  <a:pt x="4690625" y="1498408"/>
                  <a:pt x="4690880" y="1498172"/>
                </a:cubicBezTo>
                <a:cubicBezTo>
                  <a:pt x="4691135" y="1497934"/>
                  <a:pt x="4690806" y="1497503"/>
                  <a:pt x="4689613" y="1496835"/>
                </a:cubicBezTo>
                <a:cubicBezTo>
                  <a:pt x="4688931" y="1496453"/>
                  <a:pt x="4687967" y="1495995"/>
                  <a:pt x="4686668" y="1495452"/>
                </a:cubicBezTo>
                <a:cubicBezTo>
                  <a:pt x="4676277" y="1491103"/>
                  <a:pt x="4659449" y="1484905"/>
                  <a:pt x="4647078" y="1482167"/>
                </a:cubicBezTo>
                <a:close/>
                <a:moveTo>
                  <a:pt x="4631538" y="1477893"/>
                </a:moveTo>
                <a:cubicBezTo>
                  <a:pt x="4634335" y="1481331"/>
                  <a:pt x="4637151" y="1480412"/>
                  <a:pt x="4640586" y="1480590"/>
                </a:cubicBezTo>
                <a:cubicBezTo>
                  <a:pt x="4640055" y="1479936"/>
                  <a:pt x="4639449" y="1479444"/>
                  <a:pt x="4638782" y="1479072"/>
                </a:cubicBezTo>
                <a:cubicBezTo>
                  <a:pt x="4638115" y="1478700"/>
                  <a:pt x="4637388" y="1478448"/>
                  <a:pt x="4636615" y="1478277"/>
                </a:cubicBezTo>
                <a:cubicBezTo>
                  <a:pt x="4635068" y="1477935"/>
                  <a:pt x="4633338" y="1477914"/>
                  <a:pt x="4631538" y="1477893"/>
                </a:cubicBezTo>
                <a:close/>
                <a:moveTo>
                  <a:pt x="4879665" y="1470395"/>
                </a:moveTo>
                <a:lnTo>
                  <a:pt x="4886322" y="1471610"/>
                </a:lnTo>
                <a:cubicBezTo>
                  <a:pt x="4896016" y="1475094"/>
                  <a:pt x="4905939" y="1478286"/>
                  <a:pt x="4916338" y="1481128"/>
                </a:cubicBezTo>
                <a:lnTo>
                  <a:pt x="4931404" y="1484525"/>
                </a:lnTo>
                <a:lnTo>
                  <a:pt x="4931078" y="1484710"/>
                </a:lnTo>
                <a:cubicBezTo>
                  <a:pt x="4931929" y="1485397"/>
                  <a:pt x="4934085" y="1486742"/>
                  <a:pt x="4938133" y="1489107"/>
                </a:cubicBezTo>
                <a:lnTo>
                  <a:pt x="4940800" y="1490702"/>
                </a:lnTo>
                <a:lnTo>
                  <a:pt x="4935993" y="1489841"/>
                </a:lnTo>
                <a:lnTo>
                  <a:pt x="4904832" y="1483267"/>
                </a:lnTo>
                <a:lnTo>
                  <a:pt x="4894329" y="1477278"/>
                </a:lnTo>
                <a:close/>
                <a:moveTo>
                  <a:pt x="4843247" y="1454171"/>
                </a:moveTo>
                <a:lnTo>
                  <a:pt x="4845626" y="1454713"/>
                </a:lnTo>
                <a:cubicBezTo>
                  <a:pt x="4853336" y="1456512"/>
                  <a:pt x="4860820" y="1458641"/>
                  <a:pt x="4866937" y="1462594"/>
                </a:cubicBezTo>
                <a:cubicBezTo>
                  <a:pt x="4867469" y="1462938"/>
                  <a:pt x="4866628" y="1463201"/>
                  <a:pt x="4865066" y="1463366"/>
                </a:cubicBezTo>
                <a:lnTo>
                  <a:pt x="4864007" y="1463399"/>
                </a:lnTo>
                <a:close/>
                <a:moveTo>
                  <a:pt x="4336148" y="1445289"/>
                </a:moveTo>
                <a:lnTo>
                  <a:pt x="4358629" y="1451928"/>
                </a:lnTo>
                <a:cubicBezTo>
                  <a:pt x="4373569" y="1458101"/>
                  <a:pt x="4388628" y="1462357"/>
                  <a:pt x="4403839" y="1468509"/>
                </a:cubicBezTo>
                <a:close/>
                <a:moveTo>
                  <a:pt x="4328688" y="1442735"/>
                </a:moveTo>
                <a:lnTo>
                  <a:pt x="4330515" y="1443358"/>
                </a:lnTo>
                <a:lnTo>
                  <a:pt x="4336148" y="1445289"/>
                </a:lnTo>
                <a:lnTo>
                  <a:pt x="4332980" y="1444354"/>
                </a:lnTo>
                <a:close/>
                <a:moveTo>
                  <a:pt x="4801456" y="1442068"/>
                </a:moveTo>
                <a:cubicBezTo>
                  <a:pt x="4800872" y="1442108"/>
                  <a:pt x="4800591" y="1442522"/>
                  <a:pt x="4801042" y="1443583"/>
                </a:cubicBezTo>
                <a:cubicBezTo>
                  <a:pt x="4801713" y="1444408"/>
                  <a:pt x="4802703" y="1443603"/>
                  <a:pt x="4803375" y="1444429"/>
                </a:cubicBezTo>
                <a:cubicBezTo>
                  <a:pt x="4805538" y="1444812"/>
                  <a:pt x="4805497" y="1444192"/>
                  <a:pt x="4804696" y="1443491"/>
                </a:cubicBezTo>
                <a:cubicBezTo>
                  <a:pt x="4804294" y="1443141"/>
                  <a:pt x="4803704" y="1442770"/>
                  <a:pt x="4803104" y="1442495"/>
                </a:cubicBezTo>
                <a:cubicBezTo>
                  <a:pt x="4802503" y="1442220"/>
                  <a:pt x="4801895" y="1442039"/>
                  <a:pt x="4801456" y="1442068"/>
                </a:cubicBezTo>
                <a:close/>
                <a:moveTo>
                  <a:pt x="4830440" y="1437250"/>
                </a:moveTo>
                <a:cubicBezTo>
                  <a:pt x="4830440" y="1437250"/>
                  <a:pt x="4829884" y="1437672"/>
                  <a:pt x="4829396" y="1438041"/>
                </a:cubicBezTo>
                <a:lnTo>
                  <a:pt x="4829318" y="1438101"/>
                </a:lnTo>
                <a:lnTo>
                  <a:pt x="4828768" y="1438516"/>
                </a:lnTo>
                <a:cubicBezTo>
                  <a:pt x="4828629" y="1438622"/>
                  <a:pt x="4828664" y="1438595"/>
                  <a:pt x="4828795" y="1438497"/>
                </a:cubicBezTo>
                <a:lnTo>
                  <a:pt x="4829318" y="1438101"/>
                </a:lnTo>
                <a:close/>
                <a:moveTo>
                  <a:pt x="4942625" y="1433633"/>
                </a:moveTo>
                <a:cubicBezTo>
                  <a:pt x="4946291" y="1433221"/>
                  <a:pt x="4948868" y="1433386"/>
                  <a:pt x="4950486" y="1433772"/>
                </a:cubicBezTo>
                <a:cubicBezTo>
                  <a:pt x="4951699" y="1434063"/>
                  <a:pt x="4952373" y="1434477"/>
                  <a:pt x="4952561" y="1434866"/>
                </a:cubicBezTo>
                <a:cubicBezTo>
                  <a:pt x="4952843" y="1435451"/>
                  <a:pt x="4952034" y="1435977"/>
                  <a:pt x="4950316" y="1435940"/>
                </a:cubicBezTo>
                <a:cubicBezTo>
                  <a:pt x="4948600" y="1435903"/>
                  <a:pt x="4945975" y="1435303"/>
                  <a:pt x="4942625" y="1433633"/>
                </a:cubicBezTo>
                <a:close/>
                <a:moveTo>
                  <a:pt x="1312284" y="1430217"/>
                </a:moveTo>
                <a:lnTo>
                  <a:pt x="1312195" y="1430574"/>
                </a:lnTo>
                <a:cubicBezTo>
                  <a:pt x="1311888" y="1430875"/>
                  <a:pt x="1311459" y="1430864"/>
                  <a:pt x="1311026" y="1430424"/>
                </a:cubicBezTo>
                <a:close/>
                <a:moveTo>
                  <a:pt x="4314336" y="1426278"/>
                </a:moveTo>
                <a:cubicBezTo>
                  <a:pt x="4319883" y="1427473"/>
                  <a:pt x="4319883" y="1427473"/>
                  <a:pt x="4319883" y="1427473"/>
                </a:cubicBezTo>
                <a:lnTo>
                  <a:pt x="4320027" y="1427887"/>
                </a:lnTo>
                <a:lnTo>
                  <a:pt x="4316218" y="1426811"/>
                </a:lnTo>
                <a:cubicBezTo>
                  <a:pt x="4314336" y="1426278"/>
                  <a:pt x="4314336" y="1426278"/>
                  <a:pt x="4314336" y="1426278"/>
                </a:cubicBezTo>
                <a:close/>
                <a:moveTo>
                  <a:pt x="4873745" y="1425782"/>
                </a:moveTo>
                <a:cubicBezTo>
                  <a:pt x="4873745" y="1425782"/>
                  <a:pt x="4873745" y="1425782"/>
                  <a:pt x="4879314" y="1427248"/>
                </a:cubicBezTo>
                <a:cubicBezTo>
                  <a:pt x="4879314" y="1427248"/>
                  <a:pt x="4879314" y="1427248"/>
                  <a:pt x="4877922" y="1426882"/>
                </a:cubicBezTo>
                <a:close/>
                <a:moveTo>
                  <a:pt x="4775120" y="1422156"/>
                </a:moveTo>
                <a:cubicBezTo>
                  <a:pt x="4774784" y="1421743"/>
                  <a:pt x="4774080" y="1421972"/>
                  <a:pt x="4773543" y="1422409"/>
                </a:cubicBezTo>
                <a:cubicBezTo>
                  <a:pt x="4773006" y="1422846"/>
                  <a:pt x="4772639" y="1423488"/>
                  <a:pt x="4772974" y="1423901"/>
                </a:cubicBezTo>
                <a:cubicBezTo>
                  <a:pt x="4772974" y="1423901"/>
                  <a:pt x="4773926" y="1423469"/>
                  <a:pt x="4774670" y="1423035"/>
                </a:cubicBezTo>
                <a:cubicBezTo>
                  <a:pt x="4775414" y="1422602"/>
                  <a:pt x="4775950" y="1422165"/>
                  <a:pt x="4775120" y="1422156"/>
                </a:cubicBezTo>
                <a:close/>
                <a:moveTo>
                  <a:pt x="4724940" y="1407780"/>
                </a:moveTo>
                <a:cubicBezTo>
                  <a:pt x="4722829" y="1407480"/>
                  <a:pt x="4721288" y="1407646"/>
                  <a:pt x="4721795" y="1408840"/>
                </a:cubicBezTo>
                <a:cubicBezTo>
                  <a:pt x="4722467" y="1409666"/>
                  <a:pt x="4727563" y="1409865"/>
                  <a:pt x="4727563" y="1409865"/>
                </a:cubicBezTo>
                <a:cubicBezTo>
                  <a:pt x="4731696" y="1410731"/>
                  <a:pt x="4733289" y="1410836"/>
                  <a:pt x="4733381" y="1410571"/>
                </a:cubicBezTo>
                <a:cubicBezTo>
                  <a:pt x="4733451" y="1410373"/>
                  <a:pt x="4732678" y="1409967"/>
                  <a:pt x="4731499" y="1409518"/>
                </a:cubicBezTo>
                <a:cubicBezTo>
                  <a:pt x="4729730" y="1408846"/>
                  <a:pt x="4727050" y="1408079"/>
                  <a:pt x="4724940" y="1407780"/>
                </a:cubicBezTo>
                <a:close/>
                <a:moveTo>
                  <a:pt x="4595015" y="1405666"/>
                </a:moveTo>
                <a:lnTo>
                  <a:pt x="4595686" y="1406492"/>
                </a:lnTo>
                <a:cubicBezTo>
                  <a:pt x="4596358" y="1407317"/>
                  <a:pt x="4609400" y="1410881"/>
                  <a:pt x="4614342" y="1412575"/>
                </a:cubicBezTo>
                <a:cubicBezTo>
                  <a:pt x="4655482" y="1425743"/>
                  <a:pt x="4695875" y="1435631"/>
                  <a:pt x="4735498" y="1453003"/>
                </a:cubicBezTo>
                <a:cubicBezTo>
                  <a:pt x="4738493" y="1453652"/>
                  <a:pt x="4745644" y="1455807"/>
                  <a:pt x="4745002" y="1455302"/>
                </a:cubicBezTo>
                <a:cubicBezTo>
                  <a:pt x="4744788" y="1455133"/>
                  <a:pt x="4743707" y="1454669"/>
                  <a:pt x="4741319" y="1453755"/>
                </a:cubicBezTo>
                <a:cubicBezTo>
                  <a:pt x="4705131" y="1436561"/>
                  <a:pt x="4667665" y="1425891"/>
                  <a:pt x="4633523" y="1415260"/>
                </a:cubicBezTo>
                <a:cubicBezTo>
                  <a:pt x="4620593" y="1411834"/>
                  <a:pt x="4606251" y="1404985"/>
                  <a:pt x="4595015" y="1405666"/>
                </a:cubicBezTo>
                <a:close/>
                <a:moveTo>
                  <a:pt x="4411480" y="1403165"/>
                </a:moveTo>
                <a:cubicBezTo>
                  <a:pt x="4410649" y="1403155"/>
                  <a:pt x="4409865" y="1403792"/>
                  <a:pt x="4409510" y="1404452"/>
                </a:cubicBezTo>
                <a:cubicBezTo>
                  <a:pt x="4409156" y="1405112"/>
                  <a:pt x="4409231" y="1405794"/>
                  <a:pt x="4410118" y="1405873"/>
                </a:cubicBezTo>
                <a:close/>
                <a:moveTo>
                  <a:pt x="1301814" y="1402828"/>
                </a:moveTo>
                <a:lnTo>
                  <a:pt x="1303951" y="1403352"/>
                </a:lnTo>
                <a:cubicBezTo>
                  <a:pt x="1302358" y="1404913"/>
                  <a:pt x="1301623" y="1405633"/>
                  <a:pt x="1300758" y="1404752"/>
                </a:cubicBezTo>
                <a:lnTo>
                  <a:pt x="1301510" y="1403113"/>
                </a:lnTo>
                <a:lnTo>
                  <a:pt x="1301992" y="1402992"/>
                </a:lnTo>
                <a:close/>
                <a:moveTo>
                  <a:pt x="1305421" y="1401911"/>
                </a:moveTo>
                <a:cubicBezTo>
                  <a:pt x="1305485" y="1402712"/>
                  <a:pt x="1305118" y="1403072"/>
                  <a:pt x="1304734" y="1403232"/>
                </a:cubicBezTo>
                <a:cubicBezTo>
                  <a:pt x="1304351" y="1403393"/>
                  <a:pt x="1303951" y="1403352"/>
                  <a:pt x="1303951" y="1403352"/>
                </a:cubicBezTo>
                <a:cubicBezTo>
                  <a:pt x="1303886" y="1402551"/>
                  <a:pt x="1304253" y="1402190"/>
                  <a:pt x="1304637" y="1402031"/>
                </a:cubicBezTo>
                <a:cubicBezTo>
                  <a:pt x="1305022" y="1401871"/>
                  <a:pt x="1305421" y="1401911"/>
                  <a:pt x="1305421" y="1401911"/>
                </a:cubicBezTo>
                <a:close/>
                <a:moveTo>
                  <a:pt x="4727706" y="1401864"/>
                </a:moveTo>
                <a:cubicBezTo>
                  <a:pt x="4726556" y="1401713"/>
                  <a:pt x="4725282" y="1401664"/>
                  <a:pt x="4724786" y="1402066"/>
                </a:cubicBezTo>
                <a:cubicBezTo>
                  <a:pt x="4724766" y="1406425"/>
                  <a:pt x="4742287" y="1409089"/>
                  <a:pt x="4744620" y="1409935"/>
                </a:cubicBezTo>
                <a:cubicBezTo>
                  <a:pt x="4754339" y="1413459"/>
                  <a:pt x="4757807" y="1417723"/>
                  <a:pt x="4764729" y="1417808"/>
                </a:cubicBezTo>
                <a:cubicBezTo>
                  <a:pt x="4755330" y="1412654"/>
                  <a:pt x="4742925" y="1405828"/>
                  <a:pt x="4729883" y="1402265"/>
                </a:cubicBezTo>
                <a:cubicBezTo>
                  <a:pt x="4729883" y="1402265"/>
                  <a:pt x="4728856" y="1402014"/>
                  <a:pt x="4727706" y="1401864"/>
                </a:cubicBezTo>
                <a:close/>
                <a:moveTo>
                  <a:pt x="4713294" y="1396653"/>
                </a:moveTo>
                <a:cubicBezTo>
                  <a:pt x="4710740" y="1396309"/>
                  <a:pt x="4708822" y="1396509"/>
                  <a:pt x="4709247" y="1397791"/>
                </a:cubicBezTo>
                <a:cubicBezTo>
                  <a:pt x="4709918" y="1398617"/>
                  <a:pt x="4722960" y="1402180"/>
                  <a:pt x="4723445" y="1400415"/>
                </a:cubicBezTo>
                <a:cubicBezTo>
                  <a:pt x="4723470" y="1400194"/>
                  <a:pt x="4723250" y="1399935"/>
                  <a:pt x="4722847" y="1399655"/>
                </a:cubicBezTo>
                <a:cubicBezTo>
                  <a:pt x="4722445" y="1399376"/>
                  <a:pt x="4721859" y="1399077"/>
                  <a:pt x="4721154" y="1398779"/>
                </a:cubicBezTo>
                <a:cubicBezTo>
                  <a:pt x="4719039" y="1397884"/>
                  <a:pt x="4715849" y="1396997"/>
                  <a:pt x="4713294" y="1396653"/>
                </a:cubicBezTo>
                <a:close/>
                <a:moveTo>
                  <a:pt x="1295884" y="1389371"/>
                </a:moveTo>
                <a:lnTo>
                  <a:pt x="1294178" y="1390164"/>
                </a:lnTo>
                <a:cubicBezTo>
                  <a:pt x="1289921" y="1392101"/>
                  <a:pt x="1285157" y="1394104"/>
                  <a:pt x="1281962" y="1394643"/>
                </a:cubicBezTo>
                <a:cubicBezTo>
                  <a:pt x="1278262" y="1394666"/>
                  <a:pt x="1280194" y="1393206"/>
                  <a:pt x="1283833" y="1391404"/>
                </a:cubicBezTo>
                <a:lnTo>
                  <a:pt x="1287026" y="1390012"/>
                </a:lnTo>
                <a:lnTo>
                  <a:pt x="1290826" y="1389773"/>
                </a:lnTo>
                <a:close/>
                <a:moveTo>
                  <a:pt x="4671463" y="1388751"/>
                </a:moveTo>
                <a:cubicBezTo>
                  <a:pt x="4668524" y="1388341"/>
                  <a:pt x="4667486" y="1388414"/>
                  <a:pt x="4667641" y="1388792"/>
                </a:cubicBezTo>
                <a:cubicBezTo>
                  <a:pt x="4668101" y="1389928"/>
                  <a:pt x="4679284" y="1393818"/>
                  <a:pt x="4682040" y="1395690"/>
                </a:cubicBezTo>
                <a:cubicBezTo>
                  <a:pt x="4688644" y="1397405"/>
                  <a:pt x="4693740" y="1397603"/>
                  <a:pt x="4697899" y="1398335"/>
                </a:cubicBezTo>
                <a:cubicBezTo>
                  <a:pt x="4698626" y="1399229"/>
                  <a:pt x="4699238" y="1399475"/>
                  <a:pt x="4699667" y="1399497"/>
                </a:cubicBezTo>
                <a:cubicBezTo>
                  <a:pt x="4700096" y="1399519"/>
                  <a:pt x="4700344" y="1399318"/>
                  <a:pt x="4700344" y="1399318"/>
                </a:cubicBezTo>
                <a:cubicBezTo>
                  <a:pt x="4700424" y="1398911"/>
                  <a:pt x="4700422" y="1398655"/>
                  <a:pt x="4700346" y="1398498"/>
                </a:cubicBezTo>
                <a:cubicBezTo>
                  <a:pt x="4700270" y="1398342"/>
                  <a:pt x="4700121" y="1398285"/>
                  <a:pt x="4699906" y="1398274"/>
                </a:cubicBezTo>
                <a:cubicBezTo>
                  <a:pt x="4699477" y="1398252"/>
                  <a:pt x="4698786" y="1398414"/>
                  <a:pt x="4697899" y="1398335"/>
                </a:cubicBezTo>
                <a:cubicBezTo>
                  <a:pt x="4690944" y="1394164"/>
                  <a:pt x="4680346" y="1391584"/>
                  <a:pt x="4671463" y="1388751"/>
                </a:cubicBezTo>
                <a:close/>
                <a:moveTo>
                  <a:pt x="4677941" y="1384821"/>
                </a:moveTo>
                <a:cubicBezTo>
                  <a:pt x="4675561" y="1384626"/>
                  <a:pt x="4674144" y="1385021"/>
                  <a:pt x="4674433" y="1386336"/>
                </a:cubicBezTo>
                <a:cubicBezTo>
                  <a:pt x="4675888" y="1388124"/>
                  <a:pt x="4685815" y="1389879"/>
                  <a:pt x="4690757" y="1391574"/>
                </a:cubicBezTo>
                <a:cubicBezTo>
                  <a:pt x="4692418" y="1391594"/>
                  <a:pt x="4706802" y="1396808"/>
                  <a:pt x="4706450" y="1394353"/>
                </a:cubicBezTo>
                <a:cubicBezTo>
                  <a:pt x="4706574" y="1394252"/>
                  <a:pt x="4706146" y="1393957"/>
                  <a:pt x="4705305" y="1393530"/>
                </a:cubicBezTo>
                <a:cubicBezTo>
                  <a:pt x="4700888" y="1391289"/>
                  <a:pt x="4685080" y="1385405"/>
                  <a:pt x="4677941" y="1384821"/>
                </a:cubicBezTo>
                <a:close/>
                <a:moveTo>
                  <a:pt x="1291907" y="1381872"/>
                </a:moveTo>
                <a:lnTo>
                  <a:pt x="1274454" y="1388170"/>
                </a:lnTo>
                <a:lnTo>
                  <a:pt x="1270034" y="1387939"/>
                </a:lnTo>
                <a:cubicBezTo>
                  <a:pt x="1268660" y="1387751"/>
                  <a:pt x="1267819" y="1387455"/>
                  <a:pt x="1267906" y="1387013"/>
                </a:cubicBezTo>
                <a:cubicBezTo>
                  <a:pt x="1267955" y="1386755"/>
                  <a:pt x="1268295" y="1386488"/>
                  <a:pt x="1268858" y="1386215"/>
                </a:cubicBezTo>
                <a:cubicBezTo>
                  <a:pt x="1269420" y="1385943"/>
                  <a:pt x="1270207" y="1385666"/>
                  <a:pt x="1271154" y="1385390"/>
                </a:cubicBezTo>
                <a:cubicBezTo>
                  <a:pt x="1276836" y="1383739"/>
                  <a:pt x="1288267" y="1382145"/>
                  <a:pt x="1291533" y="1381917"/>
                </a:cubicBezTo>
                <a:close/>
                <a:moveTo>
                  <a:pt x="1480168" y="1375310"/>
                </a:moveTo>
                <a:cubicBezTo>
                  <a:pt x="1478698" y="1376751"/>
                  <a:pt x="1481306" y="1377942"/>
                  <a:pt x="1482040" y="1377221"/>
                </a:cubicBezTo>
                <a:cubicBezTo>
                  <a:pt x="1482408" y="1376861"/>
                  <a:pt x="1481941" y="1376383"/>
                  <a:pt x="1481380" y="1375996"/>
                </a:cubicBezTo>
                <a:cubicBezTo>
                  <a:pt x="1480820" y="1375608"/>
                  <a:pt x="1480168" y="1375310"/>
                  <a:pt x="1480168" y="1375310"/>
                </a:cubicBezTo>
                <a:close/>
                <a:moveTo>
                  <a:pt x="1298083" y="1361796"/>
                </a:moveTo>
                <a:cubicBezTo>
                  <a:pt x="1298474" y="1361800"/>
                  <a:pt x="1298881" y="1362461"/>
                  <a:pt x="1299321" y="1363172"/>
                </a:cubicBezTo>
                <a:cubicBezTo>
                  <a:pt x="1298041" y="1363808"/>
                  <a:pt x="1296942" y="1364354"/>
                  <a:pt x="1296942" y="1364354"/>
                </a:cubicBezTo>
                <a:cubicBezTo>
                  <a:pt x="1297316" y="1362441"/>
                  <a:pt x="1297691" y="1361790"/>
                  <a:pt x="1298083" y="1361796"/>
                </a:cubicBezTo>
                <a:close/>
                <a:moveTo>
                  <a:pt x="1418189" y="1360792"/>
                </a:moveTo>
                <a:lnTo>
                  <a:pt x="1417528" y="1360876"/>
                </a:lnTo>
                <a:lnTo>
                  <a:pt x="1398278" y="1369319"/>
                </a:lnTo>
                <a:cubicBezTo>
                  <a:pt x="1393472" y="1371526"/>
                  <a:pt x="1390667" y="1372940"/>
                  <a:pt x="1389373" y="1373726"/>
                </a:cubicBezTo>
                <a:cubicBezTo>
                  <a:pt x="1384194" y="1376876"/>
                  <a:pt x="1403168" y="1370004"/>
                  <a:pt x="1414854" y="1363828"/>
                </a:cubicBezTo>
                <a:close/>
                <a:moveTo>
                  <a:pt x="1470628" y="1347195"/>
                </a:moveTo>
                <a:cubicBezTo>
                  <a:pt x="1464533" y="1347838"/>
                  <a:pt x="1457271" y="1349191"/>
                  <a:pt x="1450226" y="1350765"/>
                </a:cubicBezTo>
                <a:lnTo>
                  <a:pt x="1450182" y="1350776"/>
                </a:lnTo>
                <a:lnTo>
                  <a:pt x="1467960" y="1348107"/>
                </a:lnTo>
                <a:close/>
                <a:moveTo>
                  <a:pt x="1272275" y="1346709"/>
                </a:moveTo>
                <a:lnTo>
                  <a:pt x="1256710" y="1352132"/>
                </a:lnTo>
                <a:lnTo>
                  <a:pt x="1254536" y="1352201"/>
                </a:lnTo>
                <a:cubicBezTo>
                  <a:pt x="1250385" y="1352399"/>
                  <a:pt x="1245647" y="1352710"/>
                  <a:pt x="1239637" y="1353238"/>
                </a:cubicBezTo>
                <a:cubicBezTo>
                  <a:pt x="1237426" y="1353141"/>
                  <a:pt x="1222735" y="1354611"/>
                  <a:pt x="1219704" y="1353950"/>
                </a:cubicBezTo>
                <a:lnTo>
                  <a:pt x="1221021" y="1352816"/>
                </a:lnTo>
                <a:lnTo>
                  <a:pt x="1221762" y="1352393"/>
                </a:lnTo>
                <a:lnTo>
                  <a:pt x="1228754" y="1351297"/>
                </a:lnTo>
                <a:cubicBezTo>
                  <a:pt x="1237334" y="1350547"/>
                  <a:pt x="1248628" y="1350765"/>
                  <a:pt x="1252486" y="1350043"/>
                </a:cubicBezTo>
                <a:close/>
                <a:moveTo>
                  <a:pt x="1481111" y="1344594"/>
                </a:moveTo>
                <a:cubicBezTo>
                  <a:pt x="1480349" y="1344675"/>
                  <a:pt x="1479623" y="1344837"/>
                  <a:pt x="1478941" y="1345122"/>
                </a:cubicBezTo>
                <a:cubicBezTo>
                  <a:pt x="1478260" y="1345408"/>
                  <a:pt x="1477623" y="1345815"/>
                  <a:pt x="1477042" y="1346386"/>
                </a:cubicBezTo>
                <a:cubicBezTo>
                  <a:pt x="1478702" y="1346487"/>
                  <a:pt x="1480184" y="1346835"/>
                  <a:pt x="1481635" y="1346783"/>
                </a:cubicBezTo>
                <a:cubicBezTo>
                  <a:pt x="1483084" y="1346730"/>
                  <a:pt x="1484502" y="1346278"/>
                  <a:pt x="1486034" y="1344777"/>
                </a:cubicBezTo>
                <a:cubicBezTo>
                  <a:pt x="1484301" y="1344602"/>
                  <a:pt x="1482635" y="1344434"/>
                  <a:pt x="1481111" y="1344594"/>
                </a:cubicBezTo>
                <a:close/>
                <a:moveTo>
                  <a:pt x="1462186" y="1342648"/>
                </a:moveTo>
                <a:lnTo>
                  <a:pt x="1452448" y="1343421"/>
                </a:lnTo>
                <a:lnTo>
                  <a:pt x="1449795" y="1345486"/>
                </a:lnTo>
                <a:lnTo>
                  <a:pt x="1457905" y="1343527"/>
                </a:lnTo>
                <a:close/>
                <a:moveTo>
                  <a:pt x="3718503" y="1324121"/>
                </a:moveTo>
                <a:lnTo>
                  <a:pt x="3718473" y="1324535"/>
                </a:lnTo>
                <a:lnTo>
                  <a:pt x="3722234" y="1325349"/>
                </a:lnTo>
                <a:close/>
                <a:moveTo>
                  <a:pt x="1174392" y="1320876"/>
                </a:moveTo>
                <a:lnTo>
                  <a:pt x="1172052" y="1321961"/>
                </a:lnTo>
                <a:lnTo>
                  <a:pt x="1167036" y="1324743"/>
                </a:lnTo>
                <a:lnTo>
                  <a:pt x="1155150" y="1325511"/>
                </a:lnTo>
                <a:lnTo>
                  <a:pt x="1142680" y="1325795"/>
                </a:lnTo>
                <a:lnTo>
                  <a:pt x="1145925" y="1324225"/>
                </a:lnTo>
                <a:lnTo>
                  <a:pt x="1148753" y="1323096"/>
                </a:lnTo>
                <a:close/>
                <a:moveTo>
                  <a:pt x="4901029" y="1319886"/>
                </a:moveTo>
                <a:lnTo>
                  <a:pt x="4904451" y="1321623"/>
                </a:lnTo>
                <a:lnTo>
                  <a:pt x="4906136" y="1322219"/>
                </a:lnTo>
                <a:lnTo>
                  <a:pt x="4917703" y="1324862"/>
                </a:lnTo>
                <a:lnTo>
                  <a:pt x="4928090" y="1327204"/>
                </a:lnTo>
                <a:lnTo>
                  <a:pt x="4925980" y="1326160"/>
                </a:lnTo>
                <a:lnTo>
                  <a:pt x="4921953" y="1325577"/>
                </a:lnTo>
                <a:cubicBezTo>
                  <a:pt x="4918399" y="1324891"/>
                  <a:pt x="4914405" y="1323828"/>
                  <a:pt x="4910274" y="1322621"/>
                </a:cubicBezTo>
                <a:close/>
                <a:moveTo>
                  <a:pt x="5040170" y="1312450"/>
                </a:moveTo>
                <a:lnTo>
                  <a:pt x="5041190" y="1312635"/>
                </a:lnTo>
                <a:lnTo>
                  <a:pt x="5044594" y="1314554"/>
                </a:lnTo>
                <a:close/>
                <a:moveTo>
                  <a:pt x="1248298" y="1310561"/>
                </a:moveTo>
                <a:lnTo>
                  <a:pt x="1233452" y="1315584"/>
                </a:lnTo>
                <a:lnTo>
                  <a:pt x="1222702" y="1320197"/>
                </a:lnTo>
                <a:lnTo>
                  <a:pt x="1192029" y="1323127"/>
                </a:lnTo>
                <a:lnTo>
                  <a:pt x="1187313" y="1323431"/>
                </a:lnTo>
                <a:lnTo>
                  <a:pt x="1190050" y="1322188"/>
                </a:lnTo>
                <a:cubicBezTo>
                  <a:pt x="1194198" y="1320356"/>
                  <a:pt x="1196419" y="1319296"/>
                  <a:pt x="1197311" y="1318728"/>
                </a:cubicBezTo>
                <a:lnTo>
                  <a:pt x="1197018" y="1318515"/>
                </a:lnTo>
                <a:lnTo>
                  <a:pt x="1211873" y="1316889"/>
                </a:lnTo>
                <a:cubicBezTo>
                  <a:pt x="1222179" y="1315289"/>
                  <a:pt x="1232067" y="1313299"/>
                  <a:pt x="1241767" y="1311004"/>
                </a:cubicBezTo>
                <a:close/>
                <a:moveTo>
                  <a:pt x="1285076" y="1298928"/>
                </a:moveTo>
                <a:lnTo>
                  <a:pt x="1264114" y="1305540"/>
                </a:lnTo>
                <a:lnTo>
                  <a:pt x="1263099" y="1305393"/>
                </a:lnTo>
                <a:cubicBezTo>
                  <a:pt x="1261615" y="1305064"/>
                  <a:pt x="1260836" y="1304720"/>
                  <a:pt x="1261384" y="1304447"/>
                </a:cubicBezTo>
                <a:cubicBezTo>
                  <a:pt x="1267696" y="1301313"/>
                  <a:pt x="1275122" y="1300081"/>
                  <a:pt x="1282730" y="1299190"/>
                </a:cubicBezTo>
                <a:close/>
                <a:moveTo>
                  <a:pt x="4058703" y="1298574"/>
                </a:moveTo>
                <a:cubicBezTo>
                  <a:pt x="4054679" y="1299131"/>
                  <a:pt x="4054550" y="1299813"/>
                  <a:pt x="4056593" y="1300562"/>
                </a:cubicBezTo>
                <a:lnTo>
                  <a:pt x="4063010" y="1301969"/>
                </a:lnTo>
                <a:lnTo>
                  <a:pt x="4064600" y="1298905"/>
                </a:lnTo>
                <a:close/>
                <a:moveTo>
                  <a:pt x="4867051" y="1297205"/>
                </a:moveTo>
                <a:lnTo>
                  <a:pt x="4866471" y="1297633"/>
                </a:lnTo>
                <a:cubicBezTo>
                  <a:pt x="4866337" y="1297732"/>
                  <a:pt x="4866370" y="1297707"/>
                  <a:pt x="4866496" y="1297615"/>
                </a:cubicBezTo>
                <a:close/>
                <a:moveTo>
                  <a:pt x="1443120" y="1294558"/>
                </a:moveTo>
                <a:lnTo>
                  <a:pt x="1434202" y="1295742"/>
                </a:lnTo>
                <a:lnTo>
                  <a:pt x="1383118" y="1309621"/>
                </a:lnTo>
                <a:cubicBezTo>
                  <a:pt x="1380721" y="1310240"/>
                  <a:pt x="1379632" y="1310569"/>
                  <a:pt x="1379407" y="1310708"/>
                </a:cubicBezTo>
                <a:cubicBezTo>
                  <a:pt x="1378734" y="1311125"/>
                  <a:pt x="1385844" y="1309831"/>
                  <a:pt x="1388795" y="1309533"/>
                </a:cubicBezTo>
                <a:lnTo>
                  <a:pt x="1442251" y="1296701"/>
                </a:lnTo>
                <a:close/>
                <a:moveTo>
                  <a:pt x="4951991" y="1294111"/>
                </a:moveTo>
                <a:cubicBezTo>
                  <a:pt x="4952574" y="1293975"/>
                  <a:pt x="4953889" y="1294360"/>
                  <a:pt x="4955028" y="1294931"/>
                </a:cubicBezTo>
                <a:cubicBezTo>
                  <a:pt x="4956168" y="1295503"/>
                  <a:pt x="4957132" y="1296262"/>
                  <a:pt x="4957012" y="1296873"/>
                </a:cubicBezTo>
                <a:cubicBezTo>
                  <a:pt x="4957012" y="1296873"/>
                  <a:pt x="4953413" y="1296829"/>
                  <a:pt x="4952070" y="1295178"/>
                </a:cubicBezTo>
                <a:cubicBezTo>
                  <a:pt x="4951539" y="1294525"/>
                  <a:pt x="4951602" y="1294203"/>
                  <a:pt x="4951991" y="1294111"/>
                </a:cubicBezTo>
                <a:close/>
                <a:moveTo>
                  <a:pt x="1326573" y="1291841"/>
                </a:moveTo>
                <a:cubicBezTo>
                  <a:pt x="1326154" y="1291765"/>
                  <a:pt x="1325548" y="1291872"/>
                  <a:pt x="1324941" y="1292071"/>
                </a:cubicBezTo>
                <a:cubicBezTo>
                  <a:pt x="1324335" y="1292271"/>
                  <a:pt x="1323727" y="1292563"/>
                  <a:pt x="1323304" y="1292857"/>
                </a:cubicBezTo>
                <a:cubicBezTo>
                  <a:pt x="1322457" y="1293443"/>
                  <a:pt x="1322349" y="1294035"/>
                  <a:pt x="1324470" y="1293902"/>
                </a:cubicBezTo>
                <a:cubicBezTo>
                  <a:pt x="1325206" y="1293181"/>
                  <a:pt x="1326070" y="1294063"/>
                  <a:pt x="1326805" y="1293342"/>
                </a:cubicBezTo>
                <a:cubicBezTo>
                  <a:pt x="1327355" y="1292372"/>
                  <a:pt x="1327130" y="1291943"/>
                  <a:pt x="1326573" y="1291841"/>
                </a:cubicBezTo>
                <a:close/>
                <a:moveTo>
                  <a:pt x="4027155" y="1291378"/>
                </a:moveTo>
                <a:cubicBezTo>
                  <a:pt x="4025441" y="1293157"/>
                  <a:pt x="4038270" y="1296654"/>
                  <a:pt x="4039135" y="1297488"/>
                </a:cubicBezTo>
                <a:lnTo>
                  <a:pt x="4061768" y="1305119"/>
                </a:lnTo>
                <a:lnTo>
                  <a:pt x="4062478" y="1303236"/>
                </a:lnTo>
                <a:lnTo>
                  <a:pt x="4047151" y="1298066"/>
                </a:lnTo>
                <a:cubicBezTo>
                  <a:pt x="4043929" y="1296962"/>
                  <a:pt x="4029011" y="1289451"/>
                  <a:pt x="4027155" y="1291378"/>
                </a:cubicBezTo>
                <a:close/>
                <a:moveTo>
                  <a:pt x="1299231" y="1284054"/>
                </a:moveTo>
                <a:cubicBezTo>
                  <a:pt x="1299231" y="1284054"/>
                  <a:pt x="1299720" y="1284520"/>
                  <a:pt x="1300149" y="1284928"/>
                </a:cubicBezTo>
                <a:lnTo>
                  <a:pt x="1300218" y="1284994"/>
                </a:lnTo>
                <a:lnTo>
                  <a:pt x="1300700" y="1285454"/>
                </a:lnTo>
                <a:cubicBezTo>
                  <a:pt x="1300822" y="1285569"/>
                  <a:pt x="1300792" y="1285540"/>
                  <a:pt x="1300677" y="1285431"/>
                </a:cubicBezTo>
                <a:lnTo>
                  <a:pt x="1300218" y="1284994"/>
                </a:lnTo>
                <a:close/>
                <a:moveTo>
                  <a:pt x="5010062" y="1283130"/>
                </a:moveTo>
                <a:cubicBezTo>
                  <a:pt x="5010534" y="1283459"/>
                  <a:pt x="5011067" y="1284114"/>
                  <a:pt x="5011794" y="1285007"/>
                </a:cubicBezTo>
                <a:cubicBezTo>
                  <a:pt x="5009814" y="1286618"/>
                  <a:pt x="5009349" y="1284024"/>
                  <a:pt x="5008678" y="1283199"/>
                </a:cubicBezTo>
                <a:cubicBezTo>
                  <a:pt x="5009173" y="1282796"/>
                  <a:pt x="5009589" y="1282801"/>
                  <a:pt x="5010062" y="1283130"/>
                </a:cubicBezTo>
                <a:close/>
                <a:moveTo>
                  <a:pt x="5006946" y="1281322"/>
                </a:moveTo>
                <a:cubicBezTo>
                  <a:pt x="5007420" y="1281650"/>
                  <a:pt x="5007952" y="1282304"/>
                  <a:pt x="5008678" y="1283199"/>
                </a:cubicBezTo>
                <a:cubicBezTo>
                  <a:pt x="5006698" y="1284809"/>
                  <a:pt x="5006234" y="1282215"/>
                  <a:pt x="5005563" y="1281390"/>
                </a:cubicBezTo>
                <a:cubicBezTo>
                  <a:pt x="5006057" y="1280987"/>
                  <a:pt x="5006473" y="1280992"/>
                  <a:pt x="5006946" y="1281322"/>
                </a:cubicBezTo>
                <a:close/>
                <a:moveTo>
                  <a:pt x="4996946" y="1277199"/>
                </a:moveTo>
                <a:cubicBezTo>
                  <a:pt x="4998689" y="1277152"/>
                  <a:pt x="4999897" y="1277541"/>
                  <a:pt x="5001142" y="1278272"/>
                </a:cubicBezTo>
                <a:cubicBezTo>
                  <a:pt x="5002387" y="1279002"/>
                  <a:pt x="5003669" y="1280073"/>
                  <a:pt x="5005563" y="1281390"/>
                </a:cubicBezTo>
                <a:cubicBezTo>
                  <a:pt x="5002240" y="1281350"/>
                  <a:pt x="4998959" y="1279675"/>
                  <a:pt x="4996946" y="1277199"/>
                </a:cubicBezTo>
                <a:close/>
                <a:moveTo>
                  <a:pt x="3965182" y="1273867"/>
                </a:moveTo>
                <a:lnTo>
                  <a:pt x="3981943" y="1279876"/>
                </a:lnTo>
                <a:lnTo>
                  <a:pt x="3987071" y="1281060"/>
                </a:lnTo>
                <a:cubicBezTo>
                  <a:pt x="3990025" y="1281332"/>
                  <a:pt x="3997145" y="1282565"/>
                  <a:pt x="3996469" y="1282154"/>
                </a:cubicBezTo>
                <a:cubicBezTo>
                  <a:pt x="3996243" y="1282018"/>
                  <a:pt x="3995151" y="1281699"/>
                  <a:pt x="3992750" y="1281100"/>
                </a:cubicBezTo>
                <a:close/>
                <a:moveTo>
                  <a:pt x="5043319" y="1272023"/>
                </a:moveTo>
                <a:lnTo>
                  <a:pt x="5069392" y="1277284"/>
                </a:lnTo>
                <a:lnTo>
                  <a:pt x="5072165" y="1278772"/>
                </a:lnTo>
                <a:lnTo>
                  <a:pt x="5075315" y="1280762"/>
                </a:lnTo>
                <a:lnTo>
                  <a:pt x="5062541" y="1279019"/>
                </a:lnTo>
                <a:lnTo>
                  <a:pt x="5050423" y="1276849"/>
                </a:lnTo>
                <a:lnTo>
                  <a:pt x="5045596" y="1273409"/>
                </a:lnTo>
                <a:close/>
                <a:moveTo>
                  <a:pt x="4925960" y="1271162"/>
                </a:moveTo>
                <a:cubicBezTo>
                  <a:pt x="4926791" y="1271171"/>
                  <a:pt x="4927789" y="1271388"/>
                  <a:pt x="4928762" y="1271826"/>
                </a:cubicBezTo>
                <a:cubicBezTo>
                  <a:pt x="4929734" y="1272262"/>
                  <a:pt x="4930682" y="1272921"/>
                  <a:pt x="4931410" y="1273815"/>
                </a:cubicBezTo>
                <a:cubicBezTo>
                  <a:pt x="4928757" y="1274600"/>
                  <a:pt x="4927974" y="1273637"/>
                  <a:pt x="4925960" y="1271162"/>
                </a:cubicBezTo>
                <a:close/>
                <a:moveTo>
                  <a:pt x="1184197" y="1267644"/>
                </a:moveTo>
                <a:cubicBezTo>
                  <a:pt x="1185795" y="1267448"/>
                  <a:pt x="1188290" y="1267570"/>
                  <a:pt x="1191769" y="1268366"/>
                </a:cubicBezTo>
                <a:cubicBezTo>
                  <a:pt x="1188368" y="1269606"/>
                  <a:pt x="1185778" y="1269898"/>
                  <a:pt x="1184123" y="1269748"/>
                </a:cubicBezTo>
                <a:cubicBezTo>
                  <a:pt x="1182469" y="1269595"/>
                  <a:pt x="1181748" y="1269001"/>
                  <a:pt x="1182083" y="1268470"/>
                </a:cubicBezTo>
                <a:cubicBezTo>
                  <a:pt x="1182306" y="1268116"/>
                  <a:pt x="1182999" y="1267791"/>
                  <a:pt x="1184197" y="1267644"/>
                </a:cubicBezTo>
                <a:close/>
                <a:moveTo>
                  <a:pt x="4968618" y="1252837"/>
                </a:moveTo>
                <a:lnTo>
                  <a:pt x="4975275" y="1254051"/>
                </a:lnTo>
                <a:cubicBezTo>
                  <a:pt x="4984969" y="1257536"/>
                  <a:pt x="4994891" y="1260729"/>
                  <a:pt x="5005290" y="1263570"/>
                </a:cubicBezTo>
                <a:lnTo>
                  <a:pt x="5020357" y="1266967"/>
                </a:lnTo>
                <a:lnTo>
                  <a:pt x="5020032" y="1267152"/>
                </a:lnTo>
                <a:cubicBezTo>
                  <a:pt x="5020881" y="1267839"/>
                  <a:pt x="5023038" y="1269185"/>
                  <a:pt x="5027086" y="1271549"/>
                </a:cubicBezTo>
                <a:lnTo>
                  <a:pt x="5029751" y="1273145"/>
                </a:lnTo>
                <a:lnTo>
                  <a:pt x="5024945" y="1272283"/>
                </a:lnTo>
                <a:lnTo>
                  <a:pt x="4993784" y="1265709"/>
                </a:lnTo>
                <a:lnTo>
                  <a:pt x="4983281" y="1259720"/>
                </a:lnTo>
                <a:close/>
                <a:moveTo>
                  <a:pt x="4866656" y="1251204"/>
                </a:moveTo>
                <a:lnTo>
                  <a:pt x="4873919" y="1254605"/>
                </a:lnTo>
                <a:lnTo>
                  <a:pt x="4873737" y="1254500"/>
                </a:lnTo>
                <a:cubicBezTo>
                  <a:pt x="4871609" y="1253316"/>
                  <a:pt x="4869513" y="1252236"/>
                  <a:pt x="4867816" y="1251559"/>
                </a:cubicBezTo>
                <a:close/>
                <a:moveTo>
                  <a:pt x="4934633" y="1247499"/>
                </a:moveTo>
                <a:cubicBezTo>
                  <a:pt x="4934186" y="1247518"/>
                  <a:pt x="4934078" y="1247763"/>
                  <a:pt x="4934581" y="1248383"/>
                </a:cubicBezTo>
                <a:lnTo>
                  <a:pt x="4936609" y="1250036"/>
                </a:lnTo>
                <a:lnTo>
                  <a:pt x="4937242" y="1250349"/>
                </a:lnTo>
                <a:lnTo>
                  <a:pt x="4939059" y="1250855"/>
                </a:lnTo>
                <a:cubicBezTo>
                  <a:pt x="4940333" y="1250905"/>
                  <a:pt x="4941075" y="1250300"/>
                  <a:pt x="4940349" y="1249407"/>
                </a:cubicBezTo>
                <a:cubicBezTo>
                  <a:pt x="4940349" y="1249407"/>
                  <a:pt x="4935972" y="1247438"/>
                  <a:pt x="4934633" y="1247499"/>
                </a:cubicBezTo>
                <a:close/>
                <a:moveTo>
                  <a:pt x="4932200" y="1236614"/>
                </a:moveTo>
                <a:lnTo>
                  <a:pt x="4934579" y="1237156"/>
                </a:lnTo>
                <a:cubicBezTo>
                  <a:pt x="4942289" y="1238954"/>
                  <a:pt x="4949772" y="1241083"/>
                  <a:pt x="4955890" y="1245037"/>
                </a:cubicBezTo>
                <a:cubicBezTo>
                  <a:pt x="4956422" y="1245381"/>
                  <a:pt x="4955581" y="1245643"/>
                  <a:pt x="4954018" y="1245808"/>
                </a:cubicBezTo>
                <a:lnTo>
                  <a:pt x="4952959" y="1245842"/>
                </a:lnTo>
                <a:close/>
                <a:moveTo>
                  <a:pt x="4889834" y="1225019"/>
                </a:moveTo>
                <a:lnTo>
                  <a:pt x="4889995" y="1226025"/>
                </a:lnTo>
                <a:cubicBezTo>
                  <a:pt x="4890666" y="1226851"/>
                  <a:pt x="4891657" y="1226046"/>
                  <a:pt x="4892328" y="1226871"/>
                </a:cubicBezTo>
                <a:lnTo>
                  <a:pt x="4892899" y="1226852"/>
                </a:lnTo>
                <a:lnTo>
                  <a:pt x="4892743" y="1226563"/>
                </a:lnTo>
                <a:close/>
                <a:moveTo>
                  <a:pt x="988333" y="1221894"/>
                </a:moveTo>
                <a:lnTo>
                  <a:pt x="988292" y="1222259"/>
                </a:lnTo>
                <a:cubicBezTo>
                  <a:pt x="988027" y="1222596"/>
                  <a:pt x="987598" y="1222642"/>
                  <a:pt x="987113" y="1222261"/>
                </a:cubicBezTo>
                <a:close/>
                <a:moveTo>
                  <a:pt x="4919394" y="1219692"/>
                </a:moveTo>
                <a:cubicBezTo>
                  <a:pt x="4919394" y="1219692"/>
                  <a:pt x="4918836" y="1220115"/>
                  <a:pt x="4918348" y="1220484"/>
                </a:cubicBezTo>
                <a:lnTo>
                  <a:pt x="4917907" y="1220819"/>
                </a:lnTo>
                <a:lnTo>
                  <a:pt x="4917747" y="1220939"/>
                </a:lnTo>
                <a:cubicBezTo>
                  <a:pt x="4917618" y="1221038"/>
                  <a:pt x="4917582" y="1221064"/>
                  <a:pt x="4917721" y="1220959"/>
                </a:cubicBezTo>
                <a:lnTo>
                  <a:pt x="4917907" y="1220819"/>
                </a:lnTo>
                <a:close/>
                <a:moveTo>
                  <a:pt x="5031577" y="1216076"/>
                </a:moveTo>
                <a:cubicBezTo>
                  <a:pt x="5035244" y="1215663"/>
                  <a:pt x="5037820" y="1215828"/>
                  <a:pt x="5039438" y="1216215"/>
                </a:cubicBezTo>
                <a:cubicBezTo>
                  <a:pt x="5040652" y="1216505"/>
                  <a:pt x="5041325" y="1216920"/>
                  <a:pt x="5041513" y="1217310"/>
                </a:cubicBezTo>
                <a:cubicBezTo>
                  <a:pt x="5041795" y="1217893"/>
                  <a:pt x="5040986" y="1218420"/>
                  <a:pt x="5039270" y="1218383"/>
                </a:cubicBezTo>
                <a:cubicBezTo>
                  <a:pt x="5037552" y="1218346"/>
                  <a:pt x="5034927" y="1217746"/>
                  <a:pt x="5031577" y="1216076"/>
                </a:cubicBezTo>
                <a:close/>
                <a:moveTo>
                  <a:pt x="1242198" y="1211333"/>
                </a:moveTo>
                <a:lnTo>
                  <a:pt x="1234871" y="1212588"/>
                </a:lnTo>
                <a:lnTo>
                  <a:pt x="1233952" y="1212837"/>
                </a:lnTo>
                <a:lnTo>
                  <a:pt x="1233921" y="1212961"/>
                </a:lnTo>
                <a:lnTo>
                  <a:pt x="1237529" y="1212401"/>
                </a:lnTo>
                <a:close/>
                <a:moveTo>
                  <a:pt x="1155516" y="1210920"/>
                </a:moveTo>
                <a:lnTo>
                  <a:pt x="1156478" y="1210966"/>
                </a:lnTo>
                <a:cubicBezTo>
                  <a:pt x="1157429" y="1211025"/>
                  <a:pt x="1157777" y="1211069"/>
                  <a:pt x="1157697" y="1211108"/>
                </a:cubicBezTo>
                <a:cubicBezTo>
                  <a:pt x="1157536" y="1211188"/>
                  <a:pt x="1155665" y="1211254"/>
                  <a:pt x="1153488" y="1211405"/>
                </a:cubicBezTo>
                <a:close/>
                <a:moveTo>
                  <a:pt x="1251568" y="1209775"/>
                </a:moveTo>
                <a:lnTo>
                  <a:pt x="1250891" y="1209864"/>
                </a:lnTo>
                <a:lnTo>
                  <a:pt x="1250778" y="1210019"/>
                </a:lnTo>
                <a:cubicBezTo>
                  <a:pt x="1245547" y="1211544"/>
                  <a:pt x="1239916" y="1213028"/>
                  <a:pt x="1235485" y="1214022"/>
                </a:cubicBezTo>
                <a:lnTo>
                  <a:pt x="1233598" y="1214267"/>
                </a:lnTo>
                <a:lnTo>
                  <a:pt x="1233328" y="1215352"/>
                </a:lnTo>
                <a:lnTo>
                  <a:pt x="1235346" y="1215131"/>
                </a:lnTo>
                <a:lnTo>
                  <a:pt x="1250741" y="1210171"/>
                </a:lnTo>
                <a:lnTo>
                  <a:pt x="1250778" y="1210019"/>
                </a:lnTo>
                <a:close/>
                <a:moveTo>
                  <a:pt x="1269960" y="1208007"/>
                </a:moveTo>
                <a:lnTo>
                  <a:pt x="1262037" y="1208553"/>
                </a:lnTo>
                <a:lnTo>
                  <a:pt x="1257588" y="1210203"/>
                </a:lnTo>
                <a:lnTo>
                  <a:pt x="1255883" y="1210483"/>
                </a:lnTo>
                <a:lnTo>
                  <a:pt x="1253699" y="1212421"/>
                </a:lnTo>
                <a:lnTo>
                  <a:pt x="1253611" y="1213568"/>
                </a:lnTo>
                <a:lnTo>
                  <a:pt x="1258290" y="1213206"/>
                </a:lnTo>
                <a:cubicBezTo>
                  <a:pt x="1265848" y="1212573"/>
                  <a:pt x="1272986" y="1211552"/>
                  <a:pt x="1273971" y="1209468"/>
                </a:cubicBezTo>
                <a:cubicBezTo>
                  <a:pt x="1273092" y="1208045"/>
                  <a:pt x="1269960" y="1208007"/>
                  <a:pt x="1269960" y="1208007"/>
                </a:cubicBezTo>
                <a:close/>
                <a:moveTo>
                  <a:pt x="4864072" y="1204598"/>
                </a:moveTo>
                <a:cubicBezTo>
                  <a:pt x="4863737" y="1204186"/>
                  <a:pt x="4863032" y="1204415"/>
                  <a:pt x="4862495" y="1204851"/>
                </a:cubicBezTo>
                <a:lnTo>
                  <a:pt x="4862074" y="1205956"/>
                </a:lnTo>
                <a:lnTo>
                  <a:pt x="4862433" y="1206085"/>
                </a:lnTo>
                <a:lnTo>
                  <a:pt x="4863623" y="1205478"/>
                </a:lnTo>
                <a:cubicBezTo>
                  <a:pt x="4864367" y="1205045"/>
                  <a:pt x="4864903" y="1204609"/>
                  <a:pt x="4864072" y="1204598"/>
                </a:cubicBezTo>
                <a:close/>
                <a:moveTo>
                  <a:pt x="4852766" y="1199981"/>
                </a:moveTo>
                <a:lnTo>
                  <a:pt x="4853681" y="1200250"/>
                </a:lnTo>
                <a:lnTo>
                  <a:pt x="4853180" y="1199988"/>
                </a:lnTo>
                <a:close/>
                <a:moveTo>
                  <a:pt x="974398" y="1196094"/>
                </a:moveTo>
                <a:lnTo>
                  <a:pt x="976584" y="1196336"/>
                </a:lnTo>
                <a:cubicBezTo>
                  <a:pt x="975208" y="1198091"/>
                  <a:pt x="974572" y="1198901"/>
                  <a:pt x="973600" y="1198138"/>
                </a:cubicBezTo>
                <a:lnTo>
                  <a:pt x="974133" y="1196416"/>
                </a:lnTo>
                <a:lnTo>
                  <a:pt x="974595" y="1196234"/>
                </a:lnTo>
                <a:close/>
                <a:moveTo>
                  <a:pt x="977855" y="1194717"/>
                </a:moveTo>
                <a:cubicBezTo>
                  <a:pt x="978023" y="1195503"/>
                  <a:pt x="977705" y="1195907"/>
                  <a:pt x="977345" y="1196116"/>
                </a:cubicBezTo>
                <a:cubicBezTo>
                  <a:pt x="976986" y="1196324"/>
                  <a:pt x="976584" y="1196336"/>
                  <a:pt x="976584" y="1196336"/>
                </a:cubicBezTo>
                <a:cubicBezTo>
                  <a:pt x="976415" y="1195551"/>
                  <a:pt x="976733" y="1195145"/>
                  <a:pt x="977093" y="1194937"/>
                </a:cubicBezTo>
                <a:cubicBezTo>
                  <a:pt x="977453" y="1194729"/>
                  <a:pt x="977855" y="1194717"/>
                  <a:pt x="977855" y="1194717"/>
                </a:cubicBezTo>
                <a:close/>
                <a:moveTo>
                  <a:pt x="4818083" y="1191332"/>
                </a:moveTo>
                <a:lnTo>
                  <a:pt x="4819708" y="1192695"/>
                </a:lnTo>
                <a:lnTo>
                  <a:pt x="4822334" y="1193013"/>
                </a:lnTo>
                <a:cubicBezTo>
                  <a:pt x="4822404" y="1192815"/>
                  <a:pt x="4821630" y="1192408"/>
                  <a:pt x="4820452" y="1191961"/>
                </a:cubicBezTo>
                <a:close/>
                <a:moveTo>
                  <a:pt x="4811057" y="1191179"/>
                </a:moveTo>
                <a:lnTo>
                  <a:pt x="4810749" y="1191283"/>
                </a:lnTo>
                <a:lnTo>
                  <a:pt x="4811515" y="1191483"/>
                </a:lnTo>
                <a:close/>
                <a:moveTo>
                  <a:pt x="4818508" y="1184647"/>
                </a:moveTo>
                <a:lnTo>
                  <a:pt x="4825862" y="1190516"/>
                </a:lnTo>
                <a:lnTo>
                  <a:pt x="4829487" y="1191404"/>
                </a:lnTo>
                <a:cubicBezTo>
                  <a:pt x="4831456" y="1191841"/>
                  <a:pt x="4832989" y="1192166"/>
                  <a:pt x="4833572" y="1192378"/>
                </a:cubicBezTo>
                <a:cubicBezTo>
                  <a:pt x="4838433" y="1194140"/>
                  <a:pt x="4841729" y="1196087"/>
                  <a:pt x="4844676" y="1197603"/>
                </a:cubicBezTo>
                <a:lnTo>
                  <a:pt x="4852104" y="1199786"/>
                </a:lnTo>
                <a:lnTo>
                  <a:pt x="4850953" y="1198862"/>
                </a:lnTo>
                <a:lnTo>
                  <a:pt x="4850742" y="1198718"/>
                </a:lnTo>
                <a:lnTo>
                  <a:pt x="4837624" y="1191881"/>
                </a:lnTo>
                <a:cubicBezTo>
                  <a:pt x="4831718" y="1189086"/>
                  <a:pt x="4825357" y="1186489"/>
                  <a:pt x="4818836" y="1184707"/>
                </a:cubicBezTo>
                <a:close/>
                <a:moveTo>
                  <a:pt x="4813895" y="1184470"/>
                </a:moveTo>
                <a:lnTo>
                  <a:pt x="4813739" y="1184509"/>
                </a:lnTo>
                <a:cubicBezTo>
                  <a:pt x="4813734" y="1185599"/>
                  <a:pt x="4814826" y="1186582"/>
                  <a:pt x="4816502" y="1187458"/>
                </a:cubicBezTo>
                <a:lnTo>
                  <a:pt x="4819998" y="1188741"/>
                </a:lnTo>
                <a:close/>
                <a:moveTo>
                  <a:pt x="966771" y="1183520"/>
                </a:moveTo>
                <a:lnTo>
                  <a:pt x="965182" y="1184528"/>
                </a:lnTo>
                <a:cubicBezTo>
                  <a:pt x="961213" y="1187002"/>
                  <a:pt x="956751" y="1189606"/>
                  <a:pt x="953652" y="1190554"/>
                </a:cubicBezTo>
                <a:cubicBezTo>
                  <a:pt x="949986" y="1191057"/>
                  <a:pt x="951712" y="1189358"/>
                  <a:pt x="955086" y="1187100"/>
                </a:cubicBezTo>
                <a:lnTo>
                  <a:pt x="958072" y="1185305"/>
                </a:lnTo>
                <a:lnTo>
                  <a:pt x="961808" y="1184575"/>
                </a:lnTo>
                <a:close/>
                <a:moveTo>
                  <a:pt x="4806229" y="1181406"/>
                </a:moveTo>
                <a:lnTo>
                  <a:pt x="4807822" y="1182741"/>
                </a:lnTo>
                <a:lnTo>
                  <a:pt x="4811676" y="1183285"/>
                </a:lnTo>
                <a:lnTo>
                  <a:pt x="4811773" y="1183228"/>
                </a:lnTo>
                <a:close/>
                <a:moveTo>
                  <a:pt x="4788859" y="1180716"/>
                </a:moveTo>
                <a:lnTo>
                  <a:pt x="4787735" y="1180750"/>
                </a:lnTo>
                <a:lnTo>
                  <a:pt x="4789227" y="1181779"/>
                </a:lnTo>
                <a:lnTo>
                  <a:pt x="4789297" y="1181761"/>
                </a:lnTo>
                <a:cubicBezTo>
                  <a:pt x="4789376" y="1181353"/>
                  <a:pt x="4789374" y="1181097"/>
                  <a:pt x="4789298" y="1180942"/>
                </a:cubicBezTo>
                <a:cubicBezTo>
                  <a:pt x="4789223" y="1180785"/>
                  <a:pt x="4789073" y="1180728"/>
                  <a:pt x="4788859" y="1180716"/>
                </a:cubicBezTo>
                <a:close/>
                <a:moveTo>
                  <a:pt x="4806215" y="1179925"/>
                </a:moveTo>
                <a:lnTo>
                  <a:pt x="4809755" y="1181560"/>
                </a:lnTo>
                <a:lnTo>
                  <a:pt x="4808531" y="1180690"/>
                </a:lnTo>
                <a:lnTo>
                  <a:pt x="4806342" y="1179952"/>
                </a:lnTo>
                <a:close/>
                <a:moveTo>
                  <a:pt x="961855" y="1176601"/>
                </a:moveTo>
                <a:lnTo>
                  <a:pt x="945367" y="1185110"/>
                </a:lnTo>
                <a:lnTo>
                  <a:pt x="940955" y="1185455"/>
                </a:lnTo>
                <a:cubicBezTo>
                  <a:pt x="939568" y="1185446"/>
                  <a:pt x="938695" y="1185262"/>
                  <a:pt x="938723" y="1184813"/>
                </a:cubicBezTo>
                <a:cubicBezTo>
                  <a:pt x="938739" y="1184551"/>
                  <a:pt x="939041" y="1184242"/>
                  <a:pt x="939563" y="1183898"/>
                </a:cubicBezTo>
                <a:cubicBezTo>
                  <a:pt x="940087" y="1183556"/>
                  <a:pt x="940831" y="1183179"/>
                  <a:pt x="941735" y="1182782"/>
                </a:cubicBezTo>
                <a:cubicBezTo>
                  <a:pt x="947153" y="1180408"/>
                  <a:pt x="958281" y="1177344"/>
                  <a:pt x="961490" y="1176694"/>
                </a:cubicBezTo>
                <a:close/>
                <a:moveTo>
                  <a:pt x="4772731" y="1169700"/>
                </a:moveTo>
                <a:lnTo>
                  <a:pt x="4771884" y="1169829"/>
                </a:lnTo>
                <a:lnTo>
                  <a:pt x="4776817" y="1173227"/>
                </a:lnTo>
                <a:lnTo>
                  <a:pt x="4779709" y="1174016"/>
                </a:lnTo>
                <a:cubicBezTo>
                  <a:pt x="4780331" y="1174024"/>
                  <a:pt x="4782744" y="1174762"/>
                  <a:pt x="4785497" y="1175552"/>
                </a:cubicBezTo>
                <a:lnTo>
                  <a:pt x="4788708" y="1176309"/>
                </a:lnTo>
                <a:lnTo>
                  <a:pt x="4783068" y="1172625"/>
                </a:lnTo>
                <a:lnTo>
                  <a:pt x="4776699" y="1170019"/>
                </a:lnTo>
                <a:close/>
                <a:moveTo>
                  <a:pt x="1244140" y="1163537"/>
                </a:moveTo>
                <a:lnTo>
                  <a:pt x="1234955" y="1165160"/>
                </a:lnTo>
                <a:cubicBezTo>
                  <a:pt x="1230852" y="1165870"/>
                  <a:pt x="1226897" y="1166457"/>
                  <a:pt x="1223405" y="1166730"/>
                </a:cubicBezTo>
                <a:lnTo>
                  <a:pt x="1219469" y="1166854"/>
                </a:lnTo>
                <a:lnTo>
                  <a:pt x="1217327" y="1167626"/>
                </a:lnTo>
                <a:lnTo>
                  <a:pt x="1227568" y="1166505"/>
                </a:lnTo>
                <a:lnTo>
                  <a:pt x="1239890" y="1165121"/>
                </a:lnTo>
                <a:close/>
                <a:moveTo>
                  <a:pt x="5074495" y="1161232"/>
                </a:moveTo>
                <a:lnTo>
                  <a:pt x="5075489" y="1161295"/>
                </a:lnTo>
                <a:lnTo>
                  <a:pt x="5077515" y="1162030"/>
                </a:lnTo>
                <a:cubicBezTo>
                  <a:pt x="5075297" y="1161620"/>
                  <a:pt x="5073382" y="1161334"/>
                  <a:pt x="5073227" y="1161235"/>
                </a:cubicBezTo>
                <a:cubicBezTo>
                  <a:pt x="5073149" y="1161185"/>
                  <a:pt x="5073511" y="1161181"/>
                  <a:pt x="5074495" y="1161232"/>
                </a:cubicBezTo>
                <a:close/>
                <a:moveTo>
                  <a:pt x="1268025" y="1160703"/>
                </a:moveTo>
                <a:lnTo>
                  <a:pt x="1262382" y="1160749"/>
                </a:lnTo>
                <a:lnTo>
                  <a:pt x="1254411" y="1163224"/>
                </a:lnTo>
                <a:lnTo>
                  <a:pt x="1254985" y="1163264"/>
                </a:lnTo>
                <a:cubicBezTo>
                  <a:pt x="1256617" y="1163371"/>
                  <a:pt x="1260692" y="1163602"/>
                  <a:pt x="1264314" y="1163477"/>
                </a:cubicBezTo>
                <a:cubicBezTo>
                  <a:pt x="1267937" y="1163353"/>
                  <a:pt x="1271106" y="1162876"/>
                  <a:pt x="1270927" y="1161570"/>
                </a:cubicBezTo>
                <a:cubicBezTo>
                  <a:pt x="1271027" y="1161054"/>
                  <a:pt x="1269797" y="1160803"/>
                  <a:pt x="1268025" y="1160703"/>
                </a:cubicBezTo>
                <a:close/>
                <a:moveTo>
                  <a:pt x="965373" y="1155893"/>
                </a:moveTo>
                <a:cubicBezTo>
                  <a:pt x="965762" y="1155846"/>
                  <a:pt x="966252" y="1156448"/>
                  <a:pt x="966780" y="1157097"/>
                </a:cubicBezTo>
                <a:cubicBezTo>
                  <a:pt x="965593" y="1157894"/>
                  <a:pt x="964575" y="1158577"/>
                  <a:pt x="964575" y="1158577"/>
                </a:cubicBezTo>
                <a:cubicBezTo>
                  <a:pt x="964697" y="1156633"/>
                  <a:pt x="964985" y="1155939"/>
                  <a:pt x="965373" y="1155893"/>
                </a:cubicBezTo>
                <a:close/>
                <a:moveTo>
                  <a:pt x="5166820" y="1147338"/>
                </a:moveTo>
                <a:lnTo>
                  <a:pt x="5168032" y="1147733"/>
                </a:lnTo>
                <a:cubicBezTo>
                  <a:pt x="5167537" y="1148104"/>
                  <a:pt x="5167110" y="1148048"/>
                  <a:pt x="5166854" y="1147706"/>
                </a:cubicBezTo>
                <a:close/>
                <a:moveTo>
                  <a:pt x="1149653" y="1147145"/>
                </a:moveTo>
                <a:lnTo>
                  <a:pt x="1149578" y="1147161"/>
                </a:lnTo>
                <a:lnTo>
                  <a:pt x="1149778" y="1147318"/>
                </a:lnTo>
                <a:close/>
                <a:moveTo>
                  <a:pt x="1279276" y="1145430"/>
                </a:moveTo>
                <a:lnTo>
                  <a:pt x="1279765" y="1145883"/>
                </a:lnTo>
                <a:cubicBezTo>
                  <a:pt x="1279876" y="1145985"/>
                  <a:pt x="1279905" y="1146012"/>
                  <a:pt x="1279788" y="1145903"/>
                </a:cubicBezTo>
                <a:close/>
                <a:moveTo>
                  <a:pt x="937825" y="1144282"/>
                </a:moveTo>
                <a:lnTo>
                  <a:pt x="923097" y="1151679"/>
                </a:lnTo>
                <a:lnTo>
                  <a:pt x="920949" y="1152030"/>
                </a:lnTo>
                <a:cubicBezTo>
                  <a:pt x="916860" y="1152764"/>
                  <a:pt x="912202" y="1153688"/>
                  <a:pt x="906313" y="1154991"/>
                </a:cubicBezTo>
                <a:cubicBezTo>
                  <a:pt x="904107" y="1155182"/>
                  <a:pt x="889731" y="1158546"/>
                  <a:pt x="886640" y="1158283"/>
                </a:cubicBezTo>
                <a:lnTo>
                  <a:pt x="887798" y="1156988"/>
                </a:lnTo>
                <a:lnTo>
                  <a:pt x="888478" y="1156473"/>
                </a:lnTo>
                <a:lnTo>
                  <a:pt x="895269" y="1154479"/>
                </a:lnTo>
                <a:cubicBezTo>
                  <a:pt x="903679" y="1152622"/>
                  <a:pt x="914906" y="1151372"/>
                  <a:pt x="918638" y="1150156"/>
                </a:cubicBezTo>
                <a:close/>
                <a:moveTo>
                  <a:pt x="1222290" y="1139510"/>
                </a:moveTo>
                <a:lnTo>
                  <a:pt x="1221944" y="1139551"/>
                </a:lnTo>
                <a:lnTo>
                  <a:pt x="1200469" y="1148265"/>
                </a:lnTo>
                <a:lnTo>
                  <a:pt x="1213271" y="1147175"/>
                </a:lnTo>
                <a:cubicBezTo>
                  <a:pt x="1218397" y="1147152"/>
                  <a:pt x="1224900" y="1146844"/>
                  <a:pt x="1228535" y="1146101"/>
                </a:cubicBezTo>
                <a:lnTo>
                  <a:pt x="1227061" y="1143312"/>
                </a:lnTo>
                <a:lnTo>
                  <a:pt x="1216477" y="1145738"/>
                </a:lnTo>
                <a:lnTo>
                  <a:pt x="1225700" y="1142384"/>
                </a:lnTo>
                <a:lnTo>
                  <a:pt x="1217168" y="1142052"/>
                </a:lnTo>
                <a:lnTo>
                  <a:pt x="1224087" y="1139684"/>
                </a:lnTo>
                <a:close/>
                <a:moveTo>
                  <a:pt x="837419" y="1131369"/>
                </a:moveTo>
                <a:lnTo>
                  <a:pt x="835239" y="1132748"/>
                </a:lnTo>
                <a:lnTo>
                  <a:pt x="830627" y="1136158"/>
                </a:lnTo>
                <a:lnTo>
                  <a:pt x="818942" y="1138462"/>
                </a:lnTo>
                <a:lnTo>
                  <a:pt x="806613" y="1140362"/>
                </a:lnTo>
                <a:lnTo>
                  <a:pt x="809627" y="1138384"/>
                </a:lnTo>
                <a:lnTo>
                  <a:pt x="812284" y="1136897"/>
                </a:lnTo>
                <a:close/>
                <a:moveTo>
                  <a:pt x="1249883" y="1130849"/>
                </a:moveTo>
                <a:lnTo>
                  <a:pt x="1242748" y="1131108"/>
                </a:lnTo>
                <a:lnTo>
                  <a:pt x="1228916" y="1136721"/>
                </a:lnTo>
                <a:lnTo>
                  <a:pt x="1230515" y="1136636"/>
                </a:lnTo>
                <a:lnTo>
                  <a:pt x="1233313" y="1136528"/>
                </a:lnTo>
                <a:lnTo>
                  <a:pt x="1236687" y="1135375"/>
                </a:lnTo>
                <a:close/>
                <a:moveTo>
                  <a:pt x="5181335" y="1121861"/>
                </a:moveTo>
                <a:lnTo>
                  <a:pt x="5181134" y="1121996"/>
                </a:lnTo>
                <a:lnTo>
                  <a:pt x="5181593" y="1122188"/>
                </a:lnTo>
                <a:lnTo>
                  <a:pt x="5182086" y="1123923"/>
                </a:lnTo>
                <a:cubicBezTo>
                  <a:pt x="5181097" y="1124664"/>
                  <a:pt x="5180480" y="1123839"/>
                  <a:pt x="5179143" y="1122053"/>
                </a:cubicBezTo>
                <a:close/>
                <a:moveTo>
                  <a:pt x="5177910" y="1120406"/>
                </a:moveTo>
                <a:cubicBezTo>
                  <a:pt x="5177910" y="1120406"/>
                  <a:pt x="5178311" y="1120427"/>
                  <a:pt x="5178666" y="1120643"/>
                </a:cubicBezTo>
                <a:cubicBezTo>
                  <a:pt x="5179021" y="1120860"/>
                  <a:pt x="5179329" y="1121272"/>
                  <a:pt x="5179143" y="1122053"/>
                </a:cubicBezTo>
                <a:cubicBezTo>
                  <a:pt x="5179143" y="1122053"/>
                  <a:pt x="5177539" y="1121970"/>
                  <a:pt x="5177910" y="1120406"/>
                </a:cubicBezTo>
                <a:close/>
                <a:moveTo>
                  <a:pt x="1134565" y="1119027"/>
                </a:moveTo>
                <a:cubicBezTo>
                  <a:pt x="1122644" y="1121883"/>
                  <a:pt x="1106468" y="1128162"/>
                  <a:pt x="1096489" y="1132545"/>
                </a:cubicBezTo>
                <a:cubicBezTo>
                  <a:pt x="1095243" y="1133092"/>
                  <a:pt x="1094318" y="1133552"/>
                  <a:pt x="1093665" y="1133932"/>
                </a:cubicBezTo>
                <a:cubicBezTo>
                  <a:pt x="1091378" y="1135265"/>
                  <a:pt x="1092421" y="1135624"/>
                  <a:pt x="1094624" y="1135374"/>
                </a:cubicBezTo>
                <a:cubicBezTo>
                  <a:pt x="1096828" y="1135124"/>
                  <a:pt x="1100193" y="1134264"/>
                  <a:pt x="1102551" y="1133157"/>
                </a:cubicBezTo>
                <a:cubicBezTo>
                  <a:pt x="1114771" y="1127917"/>
                  <a:pt x="1124979" y="1125242"/>
                  <a:pt x="1134565" y="1119027"/>
                </a:cubicBezTo>
                <a:close/>
                <a:moveTo>
                  <a:pt x="1222078" y="1114683"/>
                </a:moveTo>
                <a:lnTo>
                  <a:pt x="1214456" y="1117529"/>
                </a:lnTo>
                <a:lnTo>
                  <a:pt x="1220250" y="1115759"/>
                </a:lnTo>
                <a:close/>
                <a:moveTo>
                  <a:pt x="1149527" y="1114630"/>
                </a:moveTo>
                <a:lnTo>
                  <a:pt x="1149215" y="1114659"/>
                </a:lnTo>
                <a:lnTo>
                  <a:pt x="1147832" y="1115148"/>
                </a:lnTo>
                <a:lnTo>
                  <a:pt x="1148623" y="1114714"/>
                </a:lnTo>
                <a:lnTo>
                  <a:pt x="1144622" y="1115087"/>
                </a:lnTo>
                <a:cubicBezTo>
                  <a:pt x="1143878" y="1115266"/>
                  <a:pt x="1143178" y="1115521"/>
                  <a:pt x="1142539" y="1115892"/>
                </a:cubicBezTo>
                <a:cubicBezTo>
                  <a:pt x="1141901" y="1116264"/>
                  <a:pt x="1141323" y="1116750"/>
                  <a:pt x="1140820" y="1117392"/>
                </a:cubicBezTo>
                <a:lnTo>
                  <a:pt x="1142157" y="1117332"/>
                </a:lnTo>
                <a:lnTo>
                  <a:pt x="1143316" y="1116332"/>
                </a:lnTo>
                <a:cubicBezTo>
                  <a:pt x="1143807" y="1116066"/>
                  <a:pt x="1144207" y="1116107"/>
                  <a:pt x="1144639" y="1116547"/>
                </a:cubicBezTo>
                <a:lnTo>
                  <a:pt x="1144115" y="1117247"/>
                </a:lnTo>
                <a:lnTo>
                  <a:pt x="1145426" y="1117190"/>
                </a:lnTo>
                <a:lnTo>
                  <a:pt x="1146166" y="1116727"/>
                </a:lnTo>
                <a:lnTo>
                  <a:pt x="1144639" y="1116547"/>
                </a:lnTo>
                <a:cubicBezTo>
                  <a:pt x="1145435" y="1115767"/>
                  <a:pt x="1146018" y="1115197"/>
                  <a:pt x="1146509" y="1114932"/>
                </a:cubicBezTo>
                <a:cubicBezTo>
                  <a:pt x="1146998" y="1114667"/>
                  <a:pt x="1147399" y="1114707"/>
                  <a:pt x="1147832" y="1115148"/>
                </a:cubicBezTo>
                <a:lnTo>
                  <a:pt x="1147070" y="1116164"/>
                </a:lnTo>
                <a:close/>
                <a:moveTo>
                  <a:pt x="909361" y="1111553"/>
                </a:moveTo>
                <a:lnTo>
                  <a:pt x="895293" y="1118458"/>
                </a:lnTo>
                <a:lnTo>
                  <a:pt x="885232" y="1124428"/>
                </a:lnTo>
                <a:lnTo>
                  <a:pt x="855198" y="1131313"/>
                </a:lnTo>
                <a:lnTo>
                  <a:pt x="850563" y="1132226"/>
                </a:lnTo>
                <a:lnTo>
                  <a:pt x="853114" y="1130639"/>
                </a:lnTo>
                <a:cubicBezTo>
                  <a:pt x="856991" y="1128283"/>
                  <a:pt x="859054" y="1126944"/>
                  <a:pt x="859865" y="1126265"/>
                </a:cubicBezTo>
                <a:lnTo>
                  <a:pt x="859547" y="1126092"/>
                </a:lnTo>
                <a:lnTo>
                  <a:pt x="874065" y="1122552"/>
                </a:lnTo>
                <a:cubicBezTo>
                  <a:pt x="884077" y="1119628"/>
                  <a:pt x="893624" y="1116372"/>
                  <a:pt x="902943" y="1112838"/>
                </a:cubicBezTo>
                <a:close/>
                <a:moveTo>
                  <a:pt x="1230946" y="1111371"/>
                </a:moveTo>
                <a:lnTo>
                  <a:pt x="1223245" y="1114247"/>
                </a:lnTo>
                <a:lnTo>
                  <a:pt x="1225475" y="1113978"/>
                </a:lnTo>
                <a:lnTo>
                  <a:pt x="1221699" y="1115317"/>
                </a:lnTo>
                <a:lnTo>
                  <a:pt x="1228588" y="1113211"/>
                </a:lnTo>
                <a:lnTo>
                  <a:pt x="1225475" y="1113978"/>
                </a:lnTo>
                <a:close/>
                <a:moveTo>
                  <a:pt x="5189243" y="1109463"/>
                </a:moveTo>
                <a:lnTo>
                  <a:pt x="5194182" y="1110630"/>
                </a:lnTo>
                <a:lnTo>
                  <a:pt x="5197901" y="1111444"/>
                </a:lnTo>
                <a:lnTo>
                  <a:pt x="5200846" y="1113306"/>
                </a:lnTo>
                <a:cubicBezTo>
                  <a:pt x="5202506" y="1114473"/>
                  <a:pt x="5203759" y="1115491"/>
                  <a:pt x="5204139" y="1116144"/>
                </a:cubicBezTo>
                <a:cubicBezTo>
                  <a:pt x="5204519" y="1116797"/>
                  <a:pt x="5204028" y="1117084"/>
                  <a:pt x="5202200" y="1116792"/>
                </a:cubicBezTo>
                <a:cubicBezTo>
                  <a:pt x="5199124" y="1115773"/>
                  <a:pt x="5194722" y="1113069"/>
                  <a:pt x="5190810" y="1110506"/>
                </a:cubicBezTo>
                <a:close/>
                <a:moveTo>
                  <a:pt x="1198635" y="1106218"/>
                </a:moveTo>
                <a:lnTo>
                  <a:pt x="1196237" y="1106921"/>
                </a:lnTo>
                <a:lnTo>
                  <a:pt x="1197550" y="1107054"/>
                </a:lnTo>
                <a:close/>
                <a:moveTo>
                  <a:pt x="5194315" y="1102656"/>
                </a:moveTo>
                <a:lnTo>
                  <a:pt x="5194678" y="1102758"/>
                </a:lnTo>
                <a:cubicBezTo>
                  <a:pt x="5197871" y="1103480"/>
                  <a:pt x="5208928" y="1106796"/>
                  <a:pt x="5214292" y="1109292"/>
                </a:cubicBezTo>
                <a:cubicBezTo>
                  <a:pt x="5215185" y="1109707"/>
                  <a:pt x="5215922" y="1110101"/>
                  <a:pt x="5216437" y="1110457"/>
                </a:cubicBezTo>
                <a:cubicBezTo>
                  <a:pt x="5216951" y="1110811"/>
                  <a:pt x="5217244" y="1111127"/>
                  <a:pt x="5217255" y="1111390"/>
                </a:cubicBezTo>
                <a:cubicBezTo>
                  <a:pt x="5217274" y="1111839"/>
                  <a:pt x="5216396" y="1112004"/>
                  <a:pt x="5215009" y="1111981"/>
                </a:cubicBezTo>
                <a:lnTo>
                  <a:pt x="5210607" y="1111536"/>
                </a:lnTo>
                <a:close/>
                <a:moveTo>
                  <a:pt x="944320" y="1095245"/>
                </a:moveTo>
                <a:lnTo>
                  <a:pt x="924392" y="1104521"/>
                </a:lnTo>
                <a:lnTo>
                  <a:pt x="923367" y="1104506"/>
                </a:lnTo>
                <a:cubicBezTo>
                  <a:pt x="921852" y="1104373"/>
                  <a:pt x="921035" y="1104133"/>
                  <a:pt x="921543" y="1103792"/>
                </a:cubicBezTo>
                <a:cubicBezTo>
                  <a:pt x="927395" y="1099864"/>
                  <a:pt x="934599" y="1097679"/>
                  <a:pt x="942027" y="1095809"/>
                </a:cubicBezTo>
                <a:close/>
                <a:moveTo>
                  <a:pt x="5028716" y="1084413"/>
                </a:moveTo>
                <a:cubicBezTo>
                  <a:pt x="5027921" y="1084141"/>
                  <a:pt x="5027908" y="1084616"/>
                  <a:pt x="5029228" y="1086333"/>
                </a:cubicBezTo>
                <a:lnTo>
                  <a:pt x="5035750" y="1091552"/>
                </a:lnTo>
                <a:lnTo>
                  <a:pt x="5037327" y="1091868"/>
                </a:lnTo>
                <a:lnTo>
                  <a:pt x="5044483" y="1095451"/>
                </a:lnTo>
                <a:lnTo>
                  <a:pt x="5042090" y="1093663"/>
                </a:lnTo>
                <a:cubicBezTo>
                  <a:pt x="5040526" y="1092771"/>
                  <a:pt x="5031102" y="1085230"/>
                  <a:pt x="5028716" y="1084413"/>
                </a:cubicBezTo>
                <a:close/>
                <a:moveTo>
                  <a:pt x="984545" y="1082833"/>
                </a:moveTo>
                <a:cubicBezTo>
                  <a:pt x="984121" y="1082812"/>
                  <a:pt x="983534" y="1082996"/>
                  <a:pt x="982958" y="1083273"/>
                </a:cubicBezTo>
                <a:cubicBezTo>
                  <a:pt x="982382" y="1083550"/>
                  <a:pt x="981817" y="1083919"/>
                  <a:pt x="981435" y="1084264"/>
                </a:cubicBezTo>
                <a:cubicBezTo>
                  <a:pt x="980672" y="1084956"/>
                  <a:pt x="980643" y="1085557"/>
                  <a:pt x="982728" y="1085149"/>
                </a:cubicBezTo>
                <a:cubicBezTo>
                  <a:pt x="983364" y="1084339"/>
                  <a:pt x="984336" y="1085101"/>
                  <a:pt x="984972" y="1084291"/>
                </a:cubicBezTo>
                <a:cubicBezTo>
                  <a:pt x="985390" y="1083257"/>
                  <a:pt x="985111" y="1082862"/>
                  <a:pt x="984545" y="1082833"/>
                </a:cubicBezTo>
                <a:close/>
                <a:moveTo>
                  <a:pt x="4971112" y="1082556"/>
                </a:moveTo>
                <a:cubicBezTo>
                  <a:pt x="4978707" y="1085497"/>
                  <a:pt x="4978707" y="1085497"/>
                  <a:pt x="4978707" y="1085497"/>
                </a:cubicBezTo>
                <a:lnTo>
                  <a:pt x="4970244" y="1082664"/>
                </a:lnTo>
                <a:close/>
                <a:moveTo>
                  <a:pt x="5191267" y="1081875"/>
                </a:moveTo>
                <a:cubicBezTo>
                  <a:pt x="5191655" y="1081929"/>
                  <a:pt x="5191926" y="1082629"/>
                  <a:pt x="5192004" y="1084576"/>
                </a:cubicBezTo>
                <a:cubicBezTo>
                  <a:pt x="5192004" y="1084576"/>
                  <a:pt x="5191002" y="1083870"/>
                  <a:pt x="5189833" y="1083046"/>
                </a:cubicBezTo>
                <a:cubicBezTo>
                  <a:pt x="5190375" y="1082410"/>
                  <a:pt x="5190879" y="1081819"/>
                  <a:pt x="5191267" y="1081875"/>
                </a:cubicBezTo>
                <a:close/>
                <a:moveTo>
                  <a:pt x="669395" y="1080299"/>
                </a:moveTo>
                <a:lnTo>
                  <a:pt x="669306" y="1080656"/>
                </a:lnTo>
                <a:cubicBezTo>
                  <a:pt x="669001" y="1080956"/>
                  <a:pt x="668571" y="1080946"/>
                  <a:pt x="668138" y="1080504"/>
                </a:cubicBezTo>
                <a:close/>
                <a:moveTo>
                  <a:pt x="956425" y="1078659"/>
                </a:moveTo>
                <a:cubicBezTo>
                  <a:pt x="956425" y="1078659"/>
                  <a:pt x="956970" y="1079058"/>
                  <a:pt x="957448" y="1079407"/>
                </a:cubicBezTo>
                <a:lnTo>
                  <a:pt x="957525" y="1079463"/>
                </a:lnTo>
                <a:lnTo>
                  <a:pt x="958063" y="1079856"/>
                </a:lnTo>
                <a:cubicBezTo>
                  <a:pt x="958199" y="1079956"/>
                  <a:pt x="958165" y="1079931"/>
                  <a:pt x="958038" y="1079837"/>
                </a:cubicBezTo>
                <a:lnTo>
                  <a:pt x="957525" y="1079463"/>
                </a:lnTo>
                <a:close/>
                <a:moveTo>
                  <a:pt x="5093683" y="1077307"/>
                </a:moveTo>
                <a:lnTo>
                  <a:pt x="5093785" y="1077648"/>
                </a:lnTo>
                <a:lnTo>
                  <a:pt x="5096568" y="1079246"/>
                </a:lnTo>
                <a:cubicBezTo>
                  <a:pt x="5099061" y="1080534"/>
                  <a:pt x="5100452" y="1081060"/>
                  <a:pt x="5099839" y="1080352"/>
                </a:cubicBezTo>
                <a:lnTo>
                  <a:pt x="5098220" y="1079047"/>
                </a:lnTo>
                <a:lnTo>
                  <a:pt x="5096817" y="1078327"/>
                </a:lnTo>
                <a:cubicBezTo>
                  <a:pt x="5095120" y="1077538"/>
                  <a:pt x="5093930" y="1077106"/>
                  <a:pt x="5093683" y="1077307"/>
                </a:cubicBezTo>
                <a:close/>
                <a:moveTo>
                  <a:pt x="847836" y="1077048"/>
                </a:moveTo>
                <a:cubicBezTo>
                  <a:pt x="844624" y="1078721"/>
                  <a:pt x="842094" y="1079346"/>
                  <a:pt x="840434" y="1079410"/>
                </a:cubicBezTo>
                <a:cubicBezTo>
                  <a:pt x="838773" y="1079475"/>
                  <a:pt x="837982" y="1078978"/>
                  <a:pt x="838245" y="1078409"/>
                </a:cubicBezTo>
                <a:cubicBezTo>
                  <a:pt x="838421" y="1078029"/>
                  <a:pt x="839065" y="1077616"/>
                  <a:pt x="840235" y="1077316"/>
                </a:cubicBezTo>
                <a:cubicBezTo>
                  <a:pt x="841791" y="1076914"/>
                  <a:pt x="844283" y="1076711"/>
                  <a:pt x="847836" y="1077048"/>
                </a:cubicBezTo>
                <a:close/>
                <a:moveTo>
                  <a:pt x="5039652" y="1071504"/>
                </a:moveTo>
                <a:cubicBezTo>
                  <a:pt x="5039586" y="1071443"/>
                  <a:pt x="5039932" y="1071499"/>
                  <a:pt x="5040861" y="1071708"/>
                </a:cubicBezTo>
                <a:lnTo>
                  <a:pt x="5041800" y="1071931"/>
                </a:lnTo>
                <a:lnTo>
                  <a:pt x="5043610" y="1072963"/>
                </a:lnTo>
                <a:cubicBezTo>
                  <a:pt x="5041562" y="1072210"/>
                  <a:pt x="5039783" y="1071625"/>
                  <a:pt x="5039652" y="1071504"/>
                </a:cubicBezTo>
                <a:close/>
                <a:moveTo>
                  <a:pt x="5219069" y="1070890"/>
                </a:moveTo>
                <a:lnTo>
                  <a:pt x="5238120" y="1077196"/>
                </a:lnTo>
                <a:cubicBezTo>
                  <a:pt x="5241823" y="1078495"/>
                  <a:pt x="5253020" y="1080000"/>
                  <a:pt x="5261385" y="1082046"/>
                </a:cubicBezTo>
                <a:lnTo>
                  <a:pt x="5268129" y="1084193"/>
                </a:lnTo>
                <a:lnTo>
                  <a:pt x="5268796" y="1084724"/>
                </a:lnTo>
                <a:lnTo>
                  <a:pt x="5269925" y="1086045"/>
                </a:lnTo>
                <a:cubicBezTo>
                  <a:pt x="5266829" y="1086237"/>
                  <a:pt x="5252533" y="1082549"/>
                  <a:pt x="5250333" y="1082308"/>
                </a:cubicBezTo>
                <a:cubicBezTo>
                  <a:pt x="5244474" y="1080872"/>
                  <a:pt x="5239838" y="1079844"/>
                  <a:pt x="5235765" y="1079016"/>
                </a:cubicBezTo>
                <a:lnTo>
                  <a:pt x="5233628" y="1078618"/>
                </a:lnTo>
                <a:close/>
                <a:moveTo>
                  <a:pt x="5009244" y="1067527"/>
                </a:moveTo>
                <a:lnTo>
                  <a:pt x="5008025" y="1067989"/>
                </a:lnTo>
                <a:lnTo>
                  <a:pt x="5009033" y="1068496"/>
                </a:lnTo>
                <a:close/>
                <a:moveTo>
                  <a:pt x="1009688" y="1063126"/>
                </a:moveTo>
                <a:cubicBezTo>
                  <a:pt x="1008080" y="1063173"/>
                  <a:pt x="1011793" y="1064778"/>
                  <a:pt x="1011793" y="1064778"/>
                </a:cubicBezTo>
                <a:cubicBezTo>
                  <a:pt x="1012110" y="1064373"/>
                  <a:pt x="1011743" y="1063758"/>
                  <a:pt x="1011218" y="1063344"/>
                </a:cubicBezTo>
                <a:cubicBezTo>
                  <a:pt x="1010691" y="1062932"/>
                  <a:pt x="1010005" y="1062721"/>
                  <a:pt x="1009688" y="1063126"/>
                </a:cubicBezTo>
                <a:close/>
                <a:moveTo>
                  <a:pt x="5022815" y="1061678"/>
                </a:moveTo>
                <a:lnTo>
                  <a:pt x="5023245" y="1062307"/>
                </a:lnTo>
                <a:lnTo>
                  <a:pt x="5030820" y="1064920"/>
                </a:lnTo>
                <a:lnTo>
                  <a:pt x="5024832" y="1062419"/>
                </a:lnTo>
                <a:close/>
                <a:moveTo>
                  <a:pt x="5319742" y="1060251"/>
                </a:moveTo>
                <a:lnTo>
                  <a:pt x="5344746" y="1066345"/>
                </a:lnTo>
                <a:lnTo>
                  <a:pt x="5347368" y="1067891"/>
                </a:lnTo>
                <a:lnTo>
                  <a:pt x="5350337" y="1069939"/>
                </a:lnTo>
                <a:lnTo>
                  <a:pt x="5338055" y="1067758"/>
                </a:lnTo>
                <a:lnTo>
                  <a:pt x="5326424" y="1065191"/>
                </a:lnTo>
                <a:lnTo>
                  <a:pt x="5321891" y="1061679"/>
                </a:lnTo>
                <a:close/>
                <a:moveTo>
                  <a:pt x="5056099" y="1054398"/>
                </a:moveTo>
                <a:lnTo>
                  <a:pt x="5063590" y="1058399"/>
                </a:lnTo>
                <a:lnTo>
                  <a:pt x="5064678" y="1058359"/>
                </a:lnTo>
                <a:cubicBezTo>
                  <a:pt x="5064933" y="1058139"/>
                  <a:pt x="5064633" y="1057710"/>
                  <a:pt x="5063504" y="1057018"/>
                </a:cubicBezTo>
                <a:lnTo>
                  <a:pt x="5063061" y="1056788"/>
                </a:lnTo>
                <a:close/>
                <a:moveTo>
                  <a:pt x="658927" y="1052910"/>
                </a:moveTo>
                <a:lnTo>
                  <a:pt x="661063" y="1053433"/>
                </a:lnTo>
                <a:cubicBezTo>
                  <a:pt x="659469" y="1054995"/>
                  <a:pt x="658734" y="1055716"/>
                  <a:pt x="657870" y="1054833"/>
                </a:cubicBezTo>
                <a:lnTo>
                  <a:pt x="658621" y="1053194"/>
                </a:lnTo>
                <a:lnTo>
                  <a:pt x="659104" y="1053073"/>
                </a:lnTo>
                <a:close/>
                <a:moveTo>
                  <a:pt x="662532" y="1051993"/>
                </a:moveTo>
                <a:cubicBezTo>
                  <a:pt x="662597" y="1052793"/>
                  <a:pt x="662229" y="1053154"/>
                  <a:pt x="661846" y="1053314"/>
                </a:cubicBezTo>
                <a:cubicBezTo>
                  <a:pt x="661462" y="1053474"/>
                  <a:pt x="661063" y="1053433"/>
                  <a:pt x="661063" y="1053433"/>
                </a:cubicBezTo>
                <a:cubicBezTo>
                  <a:pt x="660998" y="1052632"/>
                  <a:pt x="661365" y="1052272"/>
                  <a:pt x="661750" y="1052112"/>
                </a:cubicBezTo>
                <a:cubicBezTo>
                  <a:pt x="662132" y="1051952"/>
                  <a:pt x="662532" y="1051993"/>
                  <a:pt x="662532" y="1051993"/>
                </a:cubicBezTo>
                <a:close/>
                <a:moveTo>
                  <a:pt x="1057990" y="1048374"/>
                </a:moveTo>
                <a:cubicBezTo>
                  <a:pt x="1055953" y="1048700"/>
                  <a:pt x="1053374" y="1049487"/>
                  <a:pt x="1051675" y="1050167"/>
                </a:cubicBezTo>
                <a:cubicBezTo>
                  <a:pt x="1050541" y="1050620"/>
                  <a:pt x="1049800" y="1051026"/>
                  <a:pt x="1049870" y="1051216"/>
                </a:cubicBezTo>
                <a:cubicBezTo>
                  <a:pt x="1049965" y="1051471"/>
                  <a:pt x="1051504" y="1051344"/>
                  <a:pt x="1055487" y="1050434"/>
                </a:cubicBezTo>
                <a:cubicBezTo>
                  <a:pt x="1055487" y="1050434"/>
                  <a:pt x="1060413" y="1050158"/>
                  <a:pt x="1061049" y="1049347"/>
                </a:cubicBezTo>
                <a:cubicBezTo>
                  <a:pt x="1061521" y="1048185"/>
                  <a:pt x="1060027" y="1048049"/>
                  <a:pt x="1057990" y="1048374"/>
                </a:cubicBezTo>
                <a:close/>
                <a:moveTo>
                  <a:pt x="1183123" y="1044808"/>
                </a:moveTo>
                <a:lnTo>
                  <a:pt x="1181865" y="1044975"/>
                </a:lnTo>
                <a:lnTo>
                  <a:pt x="1175786" y="1045659"/>
                </a:lnTo>
                <a:lnTo>
                  <a:pt x="1165687" y="1047607"/>
                </a:lnTo>
                <a:cubicBezTo>
                  <a:pt x="1159331" y="1049707"/>
                  <a:pt x="1152778" y="1052306"/>
                  <a:pt x="1146553" y="1054072"/>
                </a:cubicBezTo>
                <a:cubicBezTo>
                  <a:pt x="1113702" y="1064931"/>
                  <a:pt x="1077638" y="1075884"/>
                  <a:pt x="1042920" y="1093126"/>
                </a:cubicBezTo>
                <a:cubicBezTo>
                  <a:pt x="1040624" y="1094051"/>
                  <a:pt x="1039586" y="1094518"/>
                  <a:pt x="1039382" y="1094685"/>
                </a:cubicBezTo>
                <a:cubicBezTo>
                  <a:pt x="1038769" y="1095185"/>
                  <a:pt x="1045650" y="1092979"/>
                  <a:pt x="1048537" y="1092301"/>
                </a:cubicBezTo>
                <a:cubicBezTo>
                  <a:pt x="1086576" y="1074829"/>
                  <a:pt x="1125486" y="1064583"/>
                  <a:pt x="1165064" y="1051152"/>
                </a:cubicBezTo>
                <a:cubicBezTo>
                  <a:pt x="1169816" y="1049430"/>
                  <a:pt x="1182374" y="1045763"/>
                  <a:pt x="1183009" y="1044954"/>
                </a:cubicBezTo>
                <a:close/>
                <a:moveTo>
                  <a:pt x="1058042" y="1042844"/>
                </a:moveTo>
                <a:cubicBezTo>
                  <a:pt x="1057071" y="1042083"/>
                  <a:pt x="1053115" y="1043123"/>
                  <a:pt x="1053115" y="1043123"/>
                </a:cubicBezTo>
                <a:cubicBezTo>
                  <a:pt x="1040558" y="1046789"/>
                  <a:pt x="1028673" y="1053600"/>
                  <a:pt x="1019666" y="1058744"/>
                </a:cubicBezTo>
                <a:cubicBezTo>
                  <a:pt x="1026363" y="1058547"/>
                  <a:pt x="1029645" y="1054362"/>
                  <a:pt x="1038989" y="1050791"/>
                </a:cubicBezTo>
                <a:cubicBezTo>
                  <a:pt x="1040670" y="1050148"/>
                  <a:pt x="1050599" y="1048371"/>
                  <a:pt x="1055419" y="1045744"/>
                </a:cubicBezTo>
                <a:cubicBezTo>
                  <a:pt x="1057026" y="1044869"/>
                  <a:pt x="1058065" y="1043899"/>
                  <a:pt x="1058042" y="1042844"/>
                </a:cubicBezTo>
                <a:close/>
                <a:moveTo>
                  <a:pt x="5003335" y="1040998"/>
                </a:moveTo>
                <a:lnTo>
                  <a:pt x="5006465" y="1042877"/>
                </a:lnTo>
                <a:cubicBezTo>
                  <a:pt x="5007889" y="1043575"/>
                  <a:pt x="5008930" y="1043929"/>
                  <a:pt x="5008767" y="1043568"/>
                </a:cubicBezTo>
                <a:lnTo>
                  <a:pt x="5007403" y="1042577"/>
                </a:lnTo>
                <a:close/>
                <a:moveTo>
                  <a:pt x="652996" y="1039453"/>
                </a:moveTo>
                <a:lnTo>
                  <a:pt x="651289" y="1040245"/>
                </a:lnTo>
                <a:cubicBezTo>
                  <a:pt x="647033" y="1042184"/>
                  <a:pt x="642270" y="1044185"/>
                  <a:pt x="639074" y="1044724"/>
                </a:cubicBezTo>
                <a:cubicBezTo>
                  <a:pt x="635374" y="1044748"/>
                  <a:pt x="637305" y="1043287"/>
                  <a:pt x="640945" y="1041486"/>
                </a:cubicBezTo>
                <a:lnTo>
                  <a:pt x="644138" y="1040094"/>
                </a:lnTo>
                <a:lnTo>
                  <a:pt x="647937" y="1039855"/>
                </a:lnTo>
                <a:close/>
                <a:moveTo>
                  <a:pt x="5248267" y="1038811"/>
                </a:moveTo>
                <a:lnTo>
                  <a:pt x="5254654" y="1040243"/>
                </a:lnTo>
                <a:cubicBezTo>
                  <a:pt x="5263892" y="1043986"/>
                  <a:pt x="5273362" y="1047458"/>
                  <a:pt x="5283304" y="1050607"/>
                </a:cubicBezTo>
                <a:lnTo>
                  <a:pt x="5297738" y="1054475"/>
                </a:lnTo>
                <a:lnTo>
                  <a:pt x="5297417" y="1054640"/>
                </a:lnTo>
                <a:cubicBezTo>
                  <a:pt x="5298213" y="1055337"/>
                  <a:pt x="5300245" y="1056722"/>
                  <a:pt x="5304066" y="1059165"/>
                </a:cubicBezTo>
                <a:lnTo>
                  <a:pt x="5306583" y="1060810"/>
                </a:lnTo>
                <a:lnTo>
                  <a:pt x="5301969" y="1059792"/>
                </a:lnTo>
                <a:lnTo>
                  <a:pt x="5272098" y="1052229"/>
                </a:lnTo>
                <a:lnTo>
                  <a:pt x="5262177" y="1046034"/>
                </a:lnTo>
                <a:close/>
                <a:moveTo>
                  <a:pt x="1069068" y="1037415"/>
                </a:moveTo>
                <a:cubicBezTo>
                  <a:pt x="1066603" y="1037790"/>
                  <a:pt x="1063532" y="1038703"/>
                  <a:pt x="1061501" y="1039603"/>
                </a:cubicBezTo>
                <a:cubicBezTo>
                  <a:pt x="1060824" y="1039903"/>
                  <a:pt x="1060262" y="1040202"/>
                  <a:pt x="1059877" y="1040479"/>
                </a:cubicBezTo>
                <a:cubicBezTo>
                  <a:pt x="1059493" y="1040757"/>
                  <a:pt x="1059284" y="1041011"/>
                  <a:pt x="1059313" y="1041224"/>
                </a:cubicBezTo>
                <a:cubicBezTo>
                  <a:pt x="1059562" y="1042075"/>
                  <a:pt x="1062826" y="1041583"/>
                  <a:pt x="1066106" y="1040777"/>
                </a:cubicBezTo>
                <a:cubicBezTo>
                  <a:pt x="1069387" y="1039972"/>
                  <a:pt x="1072685" y="1038853"/>
                  <a:pt x="1073004" y="1038448"/>
                </a:cubicBezTo>
                <a:cubicBezTo>
                  <a:pt x="1073394" y="1037200"/>
                  <a:pt x="1071534" y="1037039"/>
                  <a:pt x="1069068" y="1037415"/>
                </a:cubicBezTo>
                <a:close/>
                <a:moveTo>
                  <a:pt x="4975816" y="1032833"/>
                </a:moveTo>
                <a:cubicBezTo>
                  <a:pt x="4976280" y="1035427"/>
                  <a:pt x="4997939" y="1043182"/>
                  <a:pt x="4995606" y="1042337"/>
                </a:cubicBezTo>
                <a:lnTo>
                  <a:pt x="4996441" y="1042814"/>
                </a:lnTo>
                <a:lnTo>
                  <a:pt x="5011201" y="1048500"/>
                </a:lnTo>
                <a:lnTo>
                  <a:pt x="5004377" y="1045031"/>
                </a:lnTo>
                <a:cubicBezTo>
                  <a:pt x="5003211" y="1044608"/>
                  <a:pt x="4996439" y="1040916"/>
                  <a:pt x="4989775" y="1037651"/>
                </a:cubicBezTo>
                <a:lnTo>
                  <a:pt x="4982102" y="1034220"/>
                </a:lnTo>
                <a:lnTo>
                  <a:pt x="4979410" y="1033364"/>
                </a:lnTo>
                <a:close/>
                <a:moveTo>
                  <a:pt x="649019" y="1031954"/>
                </a:moveTo>
                <a:lnTo>
                  <a:pt x="631565" y="1038252"/>
                </a:lnTo>
                <a:lnTo>
                  <a:pt x="627147" y="1038021"/>
                </a:lnTo>
                <a:cubicBezTo>
                  <a:pt x="625772" y="1037833"/>
                  <a:pt x="624931" y="1037536"/>
                  <a:pt x="625017" y="1037095"/>
                </a:cubicBezTo>
                <a:cubicBezTo>
                  <a:pt x="625067" y="1036837"/>
                  <a:pt x="625406" y="1036569"/>
                  <a:pt x="625969" y="1036297"/>
                </a:cubicBezTo>
                <a:cubicBezTo>
                  <a:pt x="626532" y="1036025"/>
                  <a:pt x="627320" y="1035748"/>
                  <a:pt x="628265" y="1035473"/>
                </a:cubicBezTo>
                <a:cubicBezTo>
                  <a:pt x="633947" y="1033821"/>
                  <a:pt x="645379" y="1032227"/>
                  <a:pt x="648645" y="1031999"/>
                </a:cubicBezTo>
                <a:close/>
                <a:moveTo>
                  <a:pt x="1113102" y="1029042"/>
                </a:moveTo>
                <a:cubicBezTo>
                  <a:pt x="1113245" y="1028672"/>
                  <a:pt x="1112239" y="1028619"/>
                  <a:pt x="1109403" y="1029066"/>
                </a:cubicBezTo>
                <a:cubicBezTo>
                  <a:pt x="1100857" y="1031955"/>
                  <a:pt x="1090649" y="1034630"/>
                  <a:pt x="1083990" y="1038783"/>
                </a:cubicBezTo>
                <a:cubicBezTo>
                  <a:pt x="1083134" y="1038873"/>
                  <a:pt x="1082463" y="1038728"/>
                  <a:pt x="1082048" y="1038757"/>
                </a:cubicBezTo>
                <a:cubicBezTo>
                  <a:pt x="1081840" y="1038771"/>
                  <a:pt x="1081697" y="1038829"/>
                  <a:pt x="1081626" y="1038981"/>
                </a:cubicBezTo>
                <a:cubicBezTo>
                  <a:pt x="1081555" y="1039135"/>
                  <a:pt x="1081557" y="1039382"/>
                  <a:pt x="1081642" y="1039774"/>
                </a:cubicBezTo>
                <a:cubicBezTo>
                  <a:pt x="1081642" y="1039774"/>
                  <a:pt x="1081885" y="1039965"/>
                  <a:pt x="1082300" y="1039937"/>
                </a:cubicBezTo>
                <a:cubicBezTo>
                  <a:pt x="1082714" y="1039907"/>
                  <a:pt x="1083301" y="1039659"/>
                  <a:pt x="1083990" y="1038783"/>
                </a:cubicBezTo>
                <a:cubicBezTo>
                  <a:pt x="1088001" y="1038005"/>
                  <a:pt x="1092928" y="1037727"/>
                  <a:pt x="1099288" y="1035957"/>
                </a:cubicBezTo>
                <a:cubicBezTo>
                  <a:pt x="1101923" y="1034100"/>
                  <a:pt x="1112675" y="1030148"/>
                  <a:pt x="1113102" y="1029042"/>
                </a:cubicBezTo>
                <a:close/>
                <a:moveTo>
                  <a:pt x="837280" y="1025392"/>
                </a:moveTo>
                <a:cubicBezTo>
                  <a:pt x="835810" y="1026832"/>
                  <a:pt x="838417" y="1028023"/>
                  <a:pt x="839153" y="1027303"/>
                </a:cubicBezTo>
                <a:cubicBezTo>
                  <a:pt x="839521" y="1026942"/>
                  <a:pt x="839052" y="1026465"/>
                  <a:pt x="838491" y="1026077"/>
                </a:cubicBezTo>
                <a:cubicBezTo>
                  <a:pt x="837932" y="1025689"/>
                  <a:pt x="837280" y="1025392"/>
                  <a:pt x="837280" y="1025392"/>
                </a:cubicBezTo>
                <a:close/>
                <a:moveTo>
                  <a:pt x="1103070" y="1025374"/>
                </a:moveTo>
                <a:cubicBezTo>
                  <a:pt x="1096174" y="1026058"/>
                  <a:pt x="1080980" y="1032017"/>
                  <a:pt x="1076746" y="1034259"/>
                </a:cubicBezTo>
                <a:cubicBezTo>
                  <a:pt x="1075938" y="1034686"/>
                  <a:pt x="1075530" y="1034979"/>
                  <a:pt x="1075650" y="1035074"/>
                </a:cubicBezTo>
                <a:cubicBezTo>
                  <a:pt x="1075501" y="1036264"/>
                  <a:pt x="1078883" y="1035538"/>
                  <a:pt x="1082504" y="1034508"/>
                </a:cubicBezTo>
                <a:cubicBezTo>
                  <a:pt x="1086124" y="1033478"/>
                  <a:pt x="1089983" y="1032145"/>
                  <a:pt x="1090787" y="1032121"/>
                </a:cubicBezTo>
                <a:cubicBezTo>
                  <a:pt x="1095539" y="1030400"/>
                  <a:pt x="1105113" y="1028534"/>
                  <a:pt x="1106489" y="1026779"/>
                </a:cubicBezTo>
                <a:cubicBezTo>
                  <a:pt x="1106747" y="1025503"/>
                  <a:pt x="1105369" y="1025145"/>
                  <a:pt x="1103070" y="1025374"/>
                </a:cubicBezTo>
                <a:close/>
                <a:moveTo>
                  <a:pt x="806621" y="1024696"/>
                </a:moveTo>
                <a:cubicBezTo>
                  <a:pt x="806473" y="1024795"/>
                  <a:pt x="804626" y="1025104"/>
                  <a:pt x="802486" y="1025537"/>
                </a:cubicBezTo>
                <a:lnTo>
                  <a:pt x="804433" y="1024793"/>
                </a:lnTo>
                <a:lnTo>
                  <a:pt x="805395" y="1024713"/>
                </a:lnTo>
                <a:cubicBezTo>
                  <a:pt x="806345" y="1024649"/>
                  <a:pt x="806696" y="1024646"/>
                  <a:pt x="806621" y="1024696"/>
                </a:cubicBezTo>
                <a:close/>
                <a:moveTo>
                  <a:pt x="862542" y="1022246"/>
                </a:moveTo>
                <a:lnTo>
                  <a:pt x="856958" y="1022461"/>
                </a:lnTo>
                <a:lnTo>
                  <a:pt x="851896" y="1023097"/>
                </a:lnTo>
                <a:lnTo>
                  <a:pt x="844679" y="1025344"/>
                </a:lnTo>
                <a:cubicBezTo>
                  <a:pt x="850480" y="1025134"/>
                  <a:pt x="856872" y="1024058"/>
                  <a:pt x="862542" y="1022246"/>
                </a:cubicBezTo>
                <a:close/>
                <a:moveTo>
                  <a:pt x="5213686" y="1021718"/>
                </a:moveTo>
                <a:lnTo>
                  <a:pt x="5215965" y="1022333"/>
                </a:lnTo>
                <a:cubicBezTo>
                  <a:pt x="5223348" y="1024371"/>
                  <a:pt x="5230502" y="1026719"/>
                  <a:pt x="5236263" y="1030778"/>
                </a:cubicBezTo>
                <a:cubicBezTo>
                  <a:pt x="5236764" y="1031130"/>
                  <a:pt x="5235941" y="1031351"/>
                  <a:pt x="5234424" y="1031451"/>
                </a:cubicBezTo>
                <a:lnTo>
                  <a:pt x="5233399" y="1031442"/>
                </a:lnTo>
                <a:close/>
                <a:moveTo>
                  <a:pt x="824757" y="1017546"/>
                </a:moveTo>
                <a:lnTo>
                  <a:pt x="822651" y="1017971"/>
                </a:lnTo>
                <a:lnTo>
                  <a:pt x="816353" y="1019533"/>
                </a:lnTo>
                <a:lnTo>
                  <a:pt x="824236" y="1018102"/>
                </a:lnTo>
                <a:close/>
                <a:moveTo>
                  <a:pt x="655194" y="1011877"/>
                </a:moveTo>
                <a:cubicBezTo>
                  <a:pt x="655585" y="1011881"/>
                  <a:pt x="655994" y="1012542"/>
                  <a:pt x="656432" y="1013254"/>
                </a:cubicBezTo>
                <a:cubicBezTo>
                  <a:pt x="655152" y="1013889"/>
                  <a:pt x="654055" y="1014435"/>
                  <a:pt x="654055" y="1014435"/>
                </a:cubicBezTo>
                <a:cubicBezTo>
                  <a:pt x="654427" y="1012523"/>
                  <a:pt x="654802" y="1011872"/>
                  <a:pt x="655194" y="1011877"/>
                </a:cubicBezTo>
                <a:close/>
                <a:moveTo>
                  <a:pt x="4991513" y="1011385"/>
                </a:moveTo>
                <a:lnTo>
                  <a:pt x="4993273" y="1012192"/>
                </a:lnTo>
                <a:lnTo>
                  <a:pt x="4992686" y="1011766"/>
                </a:lnTo>
                <a:close/>
                <a:moveTo>
                  <a:pt x="5173751" y="1008400"/>
                </a:moveTo>
                <a:cubicBezTo>
                  <a:pt x="5173184" y="1008415"/>
                  <a:pt x="5172898" y="1008804"/>
                  <a:pt x="5173293" y="1009847"/>
                </a:cubicBezTo>
                <a:cubicBezTo>
                  <a:pt x="5173911" y="1010671"/>
                  <a:pt x="5174899" y="1009931"/>
                  <a:pt x="5175516" y="1010756"/>
                </a:cubicBezTo>
                <a:cubicBezTo>
                  <a:pt x="5177592" y="1011210"/>
                  <a:pt x="5177575" y="1010609"/>
                  <a:pt x="5176829" y="1009901"/>
                </a:cubicBezTo>
                <a:cubicBezTo>
                  <a:pt x="5176455" y="1009546"/>
                  <a:pt x="5175898" y="1009166"/>
                  <a:pt x="5175328" y="1008875"/>
                </a:cubicBezTo>
                <a:cubicBezTo>
                  <a:pt x="5174759" y="1008586"/>
                  <a:pt x="5174176" y="1008387"/>
                  <a:pt x="5173751" y="1008400"/>
                </a:cubicBezTo>
                <a:close/>
                <a:moveTo>
                  <a:pt x="5310557" y="1005708"/>
                </a:moveTo>
                <a:cubicBezTo>
                  <a:pt x="5314116" y="1005451"/>
                  <a:pt x="5316602" y="1005710"/>
                  <a:pt x="5318151" y="1006146"/>
                </a:cubicBezTo>
                <a:cubicBezTo>
                  <a:pt x="5319311" y="1006474"/>
                  <a:pt x="5319948" y="1006902"/>
                  <a:pt x="5320115" y="1007286"/>
                </a:cubicBezTo>
                <a:cubicBezTo>
                  <a:pt x="5320365" y="1007860"/>
                  <a:pt x="5319563" y="1008338"/>
                  <a:pt x="5317903" y="1008236"/>
                </a:cubicBezTo>
                <a:cubicBezTo>
                  <a:pt x="5316245" y="1008134"/>
                  <a:pt x="5313731" y="1007452"/>
                  <a:pt x="5310557" y="1005708"/>
                </a:cubicBezTo>
                <a:close/>
                <a:moveTo>
                  <a:pt x="5201959" y="1004863"/>
                </a:moveTo>
                <a:lnTo>
                  <a:pt x="5200841" y="1005641"/>
                </a:lnTo>
                <a:lnTo>
                  <a:pt x="5200294" y="1006022"/>
                </a:lnTo>
                <a:cubicBezTo>
                  <a:pt x="5200156" y="1006119"/>
                  <a:pt x="5200190" y="1006094"/>
                  <a:pt x="5200321" y="1006004"/>
                </a:cubicBezTo>
                <a:lnTo>
                  <a:pt x="5200841" y="1005641"/>
                </a:lnTo>
                <a:lnTo>
                  <a:pt x="5200919" y="1005588"/>
                </a:lnTo>
                <a:cubicBezTo>
                  <a:pt x="5201404" y="1005249"/>
                  <a:pt x="5201959" y="1004863"/>
                  <a:pt x="5201959" y="1004863"/>
                </a:cubicBezTo>
                <a:close/>
                <a:moveTo>
                  <a:pt x="816872" y="1000992"/>
                </a:moveTo>
                <a:lnTo>
                  <a:pt x="785724" y="1006589"/>
                </a:lnTo>
                <a:lnTo>
                  <a:pt x="785250" y="1006749"/>
                </a:lnTo>
                <a:cubicBezTo>
                  <a:pt x="782811" y="1007773"/>
                  <a:pt x="783798" y="1008266"/>
                  <a:pt x="786015" y="1008304"/>
                </a:cubicBezTo>
                <a:cubicBezTo>
                  <a:pt x="788233" y="1008341"/>
                  <a:pt x="791680" y="1007925"/>
                  <a:pt x="794161" y="1007133"/>
                </a:cubicBezTo>
                <a:cubicBezTo>
                  <a:pt x="800560" y="1005328"/>
                  <a:pt x="806377" y="1004094"/>
                  <a:pt x="811884" y="1002696"/>
                </a:cubicBezTo>
                <a:close/>
                <a:moveTo>
                  <a:pt x="5076189" y="1000058"/>
                </a:moveTo>
                <a:lnTo>
                  <a:pt x="5077240" y="1001736"/>
                </a:lnTo>
                <a:lnTo>
                  <a:pt x="5082761" y="1005453"/>
                </a:lnTo>
                <a:lnTo>
                  <a:pt x="5109561" y="1016418"/>
                </a:lnTo>
                <a:cubicBezTo>
                  <a:pt x="5112434" y="1017161"/>
                  <a:pt x="5119263" y="1019521"/>
                  <a:pt x="5118661" y="1019009"/>
                </a:cubicBezTo>
                <a:cubicBezTo>
                  <a:pt x="5118461" y="1018837"/>
                  <a:pt x="5117434" y="1018346"/>
                  <a:pt x="5115161" y="1017370"/>
                </a:cubicBezTo>
                <a:lnTo>
                  <a:pt x="5091281" y="1006762"/>
                </a:lnTo>
                <a:lnTo>
                  <a:pt x="5095911" y="1010532"/>
                </a:lnTo>
                <a:lnTo>
                  <a:pt x="5091776" y="1008824"/>
                </a:lnTo>
                <a:lnTo>
                  <a:pt x="5091587" y="1008769"/>
                </a:lnTo>
                <a:lnTo>
                  <a:pt x="5090463" y="1007976"/>
                </a:lnTo>
                <a:lnTo>
                  <a:pt x="5086210" y="1004510"/>
                </a:lnTo>
                <a:close/>
                <a:moveTo>
                  <a:pt x="629386" y="996790"/>
                </a:moveTo>
                <a:lnTo>
                  <a:pt x="613821" y="1002214"/>
                </a:lnTo>
                <a:lnTo>
                  <a:pt x="611647" y="1002281"/>
                </a:lnTo>
                <a:cubicBezTo>
                  <a:pt x="607497" y="1002480"/>
                  <a:pt x="602759" y="1002792"/>
                  <a:pt x="596749" y="1003319"/>
                </a:cubicBezTo>
                <a:cubicBezTo>
                  <a:pt x="594538" y="1003222"/>
                  <a:pt x="579847" y="1004692"/>
                  <a:pt x="576817" y="1004031"/>
                </a:cubicBezTo>
                <a:lnTo>
                  <a:pt x="578132" y="1002897"/>
                </a:lnTo>
                <a:lnTo>
                  <a:pt x="578873" y="1002474"/>
                </a:lnTo>
                <a:lnTo>
                  <a:pt x="585866" y="1001379"/>
                </a:lnTo>
                <a:cubicBezTo>
                  <a:pt x="594445" y="1000629"/>
                  <a:pt x="605740" y="1000845"/>
                  <a:pt x="609598" y="1000124"/>
                </a:cubicBezTo>
                <a:close/>
                <a:moveTo>
                  <a:pt x="5055548" y="991525"/>
                </a:moveTo>
                <a:lnTo>
                  <a:pt x="5057805" y="993061"/>
                </a:lnTo>
                <a:lnTo>
                  <a:pt x="5063010" y="997373"/>
                </a:lnTo>
                <a:lnTo>
                  <a:pt x="5074676" y="1002145"/>
                </a:lnTo>
                <a:lnTo>
                  <a:pt x="5066154" y="995601"/>
                </a:lnTo>
                <a:lnTo>
                  <a:pt x="5063151" y="994267"/>
                </a:lnTo>
                <a:close/>
                <a:moveTo>
                  <a:pt x="5149061" y="988129"/>
                </a:moveTo>
                <a:cubicBezTo>
                  <a:pt x="5148753" y="987717"/>
                  <a:pt x="5148063" y="987912"/>
                  <a:pt x="5147528" y="988313"/>
                </a:cubicBezTo>
                <a:cubicBezTo>
                  <a:pt x="5146992" y="988713"/>
                  <a:pt x="5146610" y="989320"/>
                  <a:pt x="5146919" y="989732"/>
                </a:cubicBezTo>
                <a:cubicBezTo>
                  <a:pt x="5146919" y="989732"/>
                  <a:pt x="5147855" y="989352"/>
                  <a:pt x="5148592" y="988962"/>
                </a:cubicBezTo>
                <a:cubicBezTo>
                  <a:pt x="5149328" y="988572"/>
                  <a:pt x="5149863" y="988171"/>
                  <a:pt x="5149061" y="988129"/>
                </a:cubicBezTo>
                <a:close/>
                <a:moveTo>
                  <a:pt x="5002667" y="973424"/>
                </a:moveTo>
                <a:lnTo>
                  <a:pt x="5008093" y="977565"/>
                </a:lnTo>
                <a:lnTo>
                  <a:pt x="5018224" y="981102"/>
                </a:lnTo>
                <a:lnTo>
                  <a:pt x="5012244" y="976849"/>
                </a:lnTo>
                <a:lnTo>
                  <a:pt x="5028432" y="984665"/>
                </a:lnTo>
                <a:lnTo>
                  <a:pt x="5052390" y="993028"/>
                </a:lnTo>
                <a:lnTo>
                  <a:pt x="5054645" y="993951"/>
                </a:lnTo>
                <a:lnTo>
                  <a:pt x="5046851" y="988389"/>
                </a:lnTo>
                <a:lnTo>
                  <a:pt x="5012436" y="975982"/>
                </a:lnTo>
                <a:lnTo>
                  <a:pt x="5007294" y="974114"/>
                </a:lnTo>
                <a:close/>
                <a:moveTo>
                  <a:pt x="5101104" y="972288"/>
                </a:moveTo>
                <a:cubicBezTo>
                  <a:pt x="5099076" y="971917"/>
                  <a:pt x="5097578" y="972019"/>
                  <a:pt x="5098024" y="973193"/>
                </a:cubicBezTo>
                <a:cubicBezTo>
                  <a:pt x="5098641" y="974016"/>
                  <a:pt x="5103560" y="974405"/>
                  <a:pt x="5103560" y="974405"/>
                </a:cubicBezTo>
                <a:cubicBezTo>
                  <a:pt x="5107521" y="975404"/>
                  <a:pt x="5109057" y="975567"/>
                  <a:pt x="5109158" y="975314"/>
                </a:cubicBezTo>
                <a:cubicBezTo>
                  <a:pt x="5109233" y="975124"/>
                  <a:pt x="5108501" y="974701"/>
                  <a:pt x="5107379" y="974223"/>
                </a:cubicBezTo>
                <a:cubicBezTo>
                  <a:pt x="5105695" y="973504"/>
                  <a:pt x="5103133" y="972660"/>
                  <a:pt x="5101104" y="972288"/>
                </a:cubicBezTo>
                <a:close/>
                <a:moveTo>
                  <a:pt x="869611" y="971526"/>
                </a:moveTo>
                <a:lnTo>
                  <a:pt x="867735" y="971699"/>
                </a:lnTo>
                <a:lnTo>
                  <a:pt x="866015" y="972167"/>
                </a:lnTo>
                <a:lnTo>
                  <a:pt x="862129" y="972799"/>
                </a:lnTo>
                <a:lnTo>
                  <a:pt x="860105" y="973844"/>
                </a:lnTo>
                <a:close/>
                <a:moveTo>
                  <a:pt x="531504" y="970958"/>
                </a:moveTo>
                <a:lnTo>
                  <a:pt x="529164" y="972042"/>
                </a:lnTo>
                <a:lnTo>
                  <a:pt x="524148" y="974824"/>
                </a:lnTo>
                <a:lnTo>
                  <a:pt x="512262" y="975592"/>
                </a:lnTo>
                <a:lnTo>
                  <a:pt x="499792" y="975877"/>
                </a:lnTo>
                <a:lnTo>
                  <a:pt x="503037" y="974306"/>
                </a:lnTo>
                <a:lnTo>
                  <a:pt x="505864" y="973177"/>
                </a:lnTo>
                <a:close/>
                <a:moveTo>
                  <a:pt x="5101178" y="966759"/>
                </a:moveTo>
                <a:cubicBezTo>
                  <a:pt x="5100989" y="970973"/>
                  <a:pt x="5117825" y="974226"/>
                  <a:pt x="5120047" y="975134"/>
                </a:cubicBezTo>
                <a:cubicBezTo>
                  <a:pt x="5129307" y="978917"/>
                  <a:pt x="5132495" y="983174"/>
                  <a:pt x="5139184" y="983523"/>
                </a:cubicBezTo>
                <a:cubicBezTo>
                  <a:pt x="5130296" y="978177"/>
                  <a:pt x="5118568" y="971097"/>
                  <a:pt x="5106098" y="967148"/>
                </a:cubicBezTo>
                <a:cubicBezTo>
                  <a:pt x="5106098" y="967148"/>
                  <a:pt x="5102166" y="966018"/>
                  <a:pt x="5101178" y="966759"/>
                </a:cubicBezTo>
                <a:close/>
                <a:moveTo>
                  <a:pt x="5090277" y="961081"/>
                </a:moveTo>
                <a:cubicBezTo>
                  <a:pt x="5087821" y="960649"/>
                  <a:pt x="5085958" y="960769"/>
                  <a:pt x="5086320" y="962025"/>
                </a:cubicBezTo>
                <a:cubicBezTo>
                  <a:pt x="5086628" y="962437"/>
                  <a:pt x="5089901" y="963630"/>
                  <a:pt x="5093161" y="964510"/>
                </a:cubicBezTo>
                <a:cubicBezTo>
                  <a:pt x="5096424" y="965389"/>
                  <a:pt x="5099676" y="965954"/>
                  <a:pt x="5099944" y="965111"/>
                </a:cubicBezTo>
                <a:cubicBezTo>
                  <a:pt x="5099977" y="964898"/>
                  <a:pt x="5099775" y="964639"/>
                  <a:pt x="5099396" y="964354"/>
                </a:cubicBezTo>
                <a:cubicBezTo>
                  <a:pt x="5099019" y="964068"/>
                  <a:pt x="5098463" y="963755"/>
                  <a:pt x="5097794" y="963440"/>
                </a:cubicBezTo>
                <a:cubicBezTo>
                  <a:pt x="5095783" y="962494"/>
                  <a:pt x="5092734" y="961512"/>
                  <a:pt x="5090277" y="961081"/>
                </a:cubicBezTo>
                <a:close/>
                <a:moveTo>
                  <a:pt x="605409" y="960642"/>
                </a:moveTo>
                <a:lnTo>
                  <a:pt x="590563" y="965665"/>
                </a:lnTo>
                <a:lnTo>
                  <a:pt x="579813" y="970279"/>
                </a:lnTo>
                <a:lnTo>
                  <a:pt x="549141" y="973207"/>
                </a:lnTo>
                <a:lnTo>
                  <a:pt x="544426" y="973513"/>
                </a:lnTo>
                <a:lnTo>
                  <a:pt x="547162" y="972270"/>
                </a:lnTo>
                <a:cubicBezTo>
                  <a:pt x="551311" y="970437"/>
                  <a:pt x="553531" y="969378"/>
                  <a:pt x="554423" y="968810"/>
                </a:cubicBezTo>
                <a:lnTo>
                  <a:pt x="554130" y="968597"/>
                </a:lnTo>
                <a:lnTo>
                  <a:pt x="568985" y="966970"/>
                </a:lnTo>
                <a:cubicBezTo>
                  <a:pt x="579292" y="965371"/>
                  <a:pt x="589179" y="963380"/>
                  <a:pt x="598878" y="961087"/>
                </a:cubicBezTo>
                <a:close/>
                <a:moveTo>
                  <a:pt x="5063476" y="957270"/>
                </a:moveTo>
                <a:lnTo>
                  <a:pt x="5071161" y="961244"/>
                </a:lnTo>
                <a:lnTo>
                  <a:pt x="5075329" y="962111"/>
                </a:lnTo>
                <a:cubicBezTo>
                  <a:pt x="5075997" y="963003"/>
                  <a:pt x="5076579" y="963265"/>
                  <a:pt x="5076992" y="963302"/>
                </a:cubicBezTo>
                <a:cubicBezTo>
                  <a:pt x="5077406" y="963341"/>
                  <a:pt x="5077654" y="963156"/>
                  <a:pt x="5077654" y="963156"/>
                </a:cubicBezTo>
                <a:cubicBezTo>
                  <a:pt x="5077748" y="962765"/>
                  <a:pt x="5077754" y="962518"/>
                  <a:pt x="5077688" y="962364"/>
                </a:cubicBezTo>
                <a:cubicBezTo>
                  <a:pt x="5077620" y="962209"/>
                  <a:pt x="5077477" y="962148"/>
                  <a:pt x="5077271" y="962130"/>
                </a:cubicBezTo>
                <a:cubicBezTo>
                  <a:pt x="5076856" y="962091"/>
                  <a:pt x="5076183" y="962222"/>
                  <a:pt x="5075329" y="962111"/>
                </a:cubicBezTo>
                <a:close/>
                <a:moveTo>
                  <a:pt x="5352945" y="954301"/>
                </a:moveTo>
                <a:cubicBezTo>
                  <a:pt x="5352871" y="954249"/>
                  <a:pt x="5353222" y="954260"/>
                  <a:pt x="5354171" y="954346"/>
                </a:cubicBezTo>
                <a:lnTo>
                  <a:pt x="5355129" y="954447"/>
                </a:lnTo>
                <a:lnTo>
                  <a:pt x="5357059" y="955235"/>
                </a:lnTo>
                <a:cubicBezTo>
                  <a:pt x="5354930" y="954755"/>
                  <a:pt x="5353090" y="954404"/>
                  <a:pt x="5352945" y="954301"/>
                </a:cubicBezTo>
                <a:close/>
                <a:moveTo>
                  <a:pt x="5046445" y="951714"/>
                </a:moveTo>
                <a:cubicBezTo>
                  <a:pt x="5046645" y="952273"/>
                  <a:pt x="5049410" y="953599"/>
                  <a:pt x="5052450" y="955026"/>
                </a:cubicBezTo>
                <a:lnTo>
                  <a:pt x="5058782" y="958266"/>
                </a:lnTo>
                <a:lnTo>
                  <a:pt x="5058211" y="957797"/>
                </a:lnTo>
                <a:lnTo>
                  <a:pt x="5049624" y="951807"/>
                </a:lnTo>
                <a:close/>
                <a:moveTo>
                  <a:pt x="642188" y="949011"/>
                </a:moveTo>
                <a:lnTo>
                  <a:pt x="621226" y="955622"/>
                </a:lnTo>
                <a:lnTo>
                  <a:pt x="620211" y="955474"/>
                </a:lnTo>
                <a:cubicBezTo>
                  <a:pt x="618726" y="955145"/>
                  <a:pt x="617947" y="954802"/>
                  <a:pt x="618495" y="954529"/>
                </a:cubicBezTo>
                <a:cubicBezTo>
                  <a:pt x="624807" y="951394"/>
                  <a:pt x="632235" y="950162"/>
                  <a:pt x="639843" y="949272"/>
                </a:cubicBezTo>
                <a:close/>
                <a:moveTo>
                  <a:pt x="781380" y="948523"/>
                </a:moveTo>
                <a:lnTo>
                  <a:pt x="770798" y="951398"/>
                </a:lnTo>
                <a:lnTo>
                  <a:pt x="766066" y="954176"/>
                </a:lnTo>
                <a:lnTo>
                  <a:pt x="764835" y="954789"/>
                </a:lnTo>
                <a:lnTo>
                  <a:pt x="764640" y="954816"/>
                </a:lnTo>
                <a:lnTo>
                  <a:pt x="760294" y="955874"/>
                </a:lnTo>
                <a:lnTo>
                  <a:pt x="765443" y="952853"/>
                </a:lnTo>
                <a:lnTo>
                  <a:pt x="740228" y="959703"/>
                </a:lnTo>
                <a:cubicBezTo>
                  <a:pt x="737833" y="960323"/>
                  <a:pt x="736744" y="960651"/>
                  <a:pt x="736520" y="960790"/>
                </a:cubicBezTo>
                <a:cubicBezTo>
                  <a:pt x="735846" y="961206"/>
                  <a:pt x="742955" y="959912"/>
                  <a:pt x="745907" y="959614"/>
                </a:cubicBezTo>
                <a:lnTo>
                  <a:pt x="774063" y="952855"/>
                </a:lnTo>
                <a:lnTo>
                  <a:pt x="780086" y="950021"/>
                </a:lnTo>
                <a:close/>
                <a:moveTo>
                  <a:pt x="5056556" y="948274"/>
                </a:moveTo>
                <a:cubicBezTo>
                  <a:pt x="5054263" y="947994"/>
                  <a:pt x="5052878" y="948320"/>
                  <a:pt x="5053106" y="949602"/>
                </a:cubicBezTo>
                <a:cubicBezTo>
                  <a:pt x="5054444" y="951388"/>
                  <a:pt x="5063972" y="953468"/>
                  <a:pt x="5068685" y="955298"/>
                </a:cubicBezTo>
                <a:cubicBezTo>
                  <a:pt x="5069487" y="955340"/>
                  <a:pt x="5073315" y="956760"/>
                  <a:pt x="5076911" y="957872"/>
                </a:cubicBezTo>
                <a:cubicBezTo>
                  <a:pt x="5080507" y="958983"/>
                  <a:pt x="5083872" y="959786"/>
                  <a:pt x="5083750" y="958592"/>
                </a:cubicBezTo>
                <a:cubicBezTo>
                  <a:pt x="5083872" y="958499"/>
                  <a:pt x="5083471" y="958198"/>
                  <a:pt x="5082674" y="957753"/>
                </a:cubicBezTo>
                <a:cubicBezTo>
                  <a:pt x="5078490" y="955415"/>
                  <a:pt x="5063436" y="949115"/>
                  <a:pt x="5056556" y="948274"/>
                </a:cubicBezTo>
                <a:close/>
                <a:moveTo>
                  <a:pt x="803079" y="943230"/>
                </a:moveTo>
                <a:lnTo>
                  <a:pt x="795147" y="944782"/>
                </a:lnTo>
                <a:lnTo>
                  <a:pt x="791976" y="945643"/>
                </a:lnTo>
                <a:lnTo>
                  <a:pt x="782559" y="950816"/>
                </a:lnTo>
                <a:lnTo>
                  <a:pt x="794814" y="947874"/>
                </a:lnTo>
                <a:lnTo>
                  <a:pt x="800615" y="944405"/>
                </a:lnTo>
                <a:close/>
                <a:moveTo>
                  <a:pt x="683684" y="941923"/>
                </a:moveTo>
                <a:cubicBezTo>
                  <a:pt x="683267" y="941846"/>
                  <a:pt x="682660" y="941954"/>
                  <a:pt x="682054" y="942153"/>
                </a:cubicBezTo>
                <a:cubicBezTo>
                  <a:pt x="681446" y="942353"/>
                  <a:pt x="680839" y="942645"/>
                  <a:pt x="680415" y="942939"/>
                </a:cubicBezTo>
                <a:cubicBezTo>
                  <a:pt x="679569" y="943524"/>
                  <a:pt x="679461" y="944116"/>
                  <a:pt x="681582" y="943983"/>
                </a:cubicBezTo>
                <a:cubicBezTo>
                  <a:pt x="682317" y="943262"/>
                  <a:pt x="683181" y="944144"/>
                  <a:pt x="683918" y="943424"/>
                </a:cubicBezTo>
                <a:cubicBezTo>
                  <a:pt x="684467" y="942453"/>
                  <a:pt x="684242" y="942025"/>
                  <a:pt x="683684" y="941923"/>
                </a:cubicBezTo>
                <a:close/>
                <a:moveTo>
                  <a:pt x="5269393" y="941666"/>
                </a:moveTo>
                <a:lnTo>
                  <a:pt x="5273845" y="943433"/>
                </a:lnTo>
                <a:cubicBezTo>
                  <a:pt x="5275686" y="944104"/>
                  <a:pt x="5277298" y="944624"/>
                  <a:pt x="5278296" y="944842"/>
                </a:cubicBezTo>
                <a:lnTo>
                  <a:pt x="5276444" y="944021"/>
                </a:lnTo>
                <a:close/>
                <a:moveTo>
                  <a:pt x="5261239" y="940452"/>
                </a:moveTo>
                <a:lnTo>
                  <a:pt x="5262448" y="940847"/>
                </a:lnTo>
                <a:cubicBezTo>
                  <a:pt x="5261955" y="941217"/>
                  <a:pt x="5261528" y="941161"/>
                  <a:pt x="5261271" y="940818"/>
                </a:cubicBezTo>
                <a:close/>
                <a:moveTo>
                  <a:pt x="656343" y="934135"/>
                </a:moveTo>
                <a:lnTo>
                  <a:pt x="657329" y="935075"/>
                </a:lnTo>
                <a:lnTo>
                  <a:pt x="657789" y="935513"/>
                </a:lnTo>
                <a:cubicBezTo>
                  <a:pt x="657904" y="935622"/>
                  <a:pt x="657934" y="935651"/>
                  <a:pt x="657813" y="935535"/>
                </a:cubicBezTo>
                <a:lnTo>
                  <a:pt x="657329" y="935075"/>
                </a:lnTo>
                <a:lnTo>
                  <a:pt x="657261" y="935010"/>
                </a:lnTo>
                <a:cubicBezTo>
                  <a:pt x="656833" y="934602"/>
                  <a:pt x="656343" y="934135"/>
                  <a:pt x="656343" y="934135"/>
                </a:cubicBezTo>
                <a:close/>
                <a:moveTo>
                  <a:pt x="853421" y="933364"/>
                </a:moveTo>
                <a:lnTo>
                  <a:pt x="848054" y="934427"/>
                </a:lnTo>
                <a:lnTo>
                  <a:pt x="812153" y="941454"/>
                </a:lnTo>
                <a:lnTo>
                  <a:pt x="803602" y="945765"/>
                </a:lnTo>
                <a:lnTo>
                  <a:pt x="805971" y="945196"/>
                </a:lnTo>
                <a:lnTo>
                  <a:pt x="830923" y="940576"/>
                </a:lnTo>
                <a:lnTo>
                  <a:pt x="848112" y="935314"/>
                </a:lnTo>
                <a:lnTo>
                  <a:pt x="841555" y="938606"/>
                </a:lnTo>
                <a:lnTo>
                  <a:pt x="852106" y="936652"/>
                </a:lnTo>
                <a:lnTo>
                  <a:pt x="858098" y="933386"/>
                </a:lnTo>
                <a:close/>
                <a:moveTo>
                  <a:pt x="711171" y="925645"/>
                </a:moveTo>
                <a:cubicBezTo>
                  <a:pt x="709572" y="925483"/>
                  <a:pt x="713045" y="927556"/>
                  <a:pt x="713045" y="927556"/>
                </a:cubicBezTo>
                <a:cubicBezTo>
                  <a:pt x="713412" y="927195"/>
                  <a:pt x="713127" y="926537"/>
                  <a:pt x="712659" y="926060"/>
                </a:cubicBezTo>
                <a:cubicBezTo>
                  <a:pt x="712191" y="925583"/>
                  <a:pt x="711538" y="925285"/>
                  <a:pt x="711171" y="925645"/>
                </a:cubicBezTo>
                <a:close/>
                <a:moveTo>
                  <a:pt x="541309" y="917726"/>
                </a:moveTo>
                <a:cubicBezTo>
                  <a:pt x="542906" y="917530"/>
                  <a:pt x="545402" y="917652"/>
                  <a:pt x="548881" y="918448"/>
                </a:cubicBezTo>
                <a:cubicBezTo>
                  <a:pt x="545479" y="919689"/>
                  <a:pt x="542890" y="919979"/>
                  <a:pt x="541236" y="919828"/>
                </a:cubicBezTo>
                <a:cubicBezTo>
                  <a:pt x="539580" y="919677"/>
                  <a:pt x="538860" y="919082"/>
                  <a:pt x="539195" y="918552"/>
                </a:cubicBezTo>
                <a:cubicBezTo>
                  <a:pt x="539418" y="918198"/>
                  <a:pt x="540112" y="917873"/>
                  <a:pt x="541309" y="917726"/>
                </a:cubicBezTo>
                <a:close/>
                <a:moveTo>
                  <a:pt x="760979" y="917286"/>
                </a:moveTo>
                <a:cubicBezTo>
                  <a:pt x="758917" y="917344"/>
                  <a:pt x="756258" y="917789"/>
                  <a:pt x="754484" y="918243"/>
                </a:cubicBezTo>
                <a:cubicBezTo>
                  <a:pt x="753302" y="918545"/>
                  <a:pt x="752515" y="918852"/>
                  <a:pt x="752559" y="919050"/>
                </a:cubicBezTo>
                <a:cubicBezTo>
                  <a:pt x="752620" y="919316"/>
                  <a:pt x="754163" y="919388"/>
                  <a:pt x="758231" y="919004"/>
                </a:cubicBezTo>
                <a:cubicBezTo>
                  <a:pt x="758231" y="919004"/>
                  <a:pt x="763152" y="919368"/>
                  <a:pt x="763886" y="918648"/>
                </a:cubicBezTo>
                <a:cubicBezTo>
                  <a:pt x="764505" y="917555"/>
                  <a:pt x="763042" y="917227"/>
                  <a:pt x="760979" y="917286"/>
                </a:cubicBezTo>
                <a:close/>
                <a:moveTo>
                  <a:pt x="758964" y="911297"/>
                </a:moveTo>
                <a:cubicBezTo>
                  <a:pt x="757842" y="911316"/>
                  <a:pt x="756827" y="911445"/>
                  <a:pt x="756827" y="911445"/>
                </a:cubicBezTo>
                <a:cubicBezTo>
                  <a:pt x="743901" y="913451"/>
                  <a:pt x="731233" y="918664"/>
                  <a:pt x="721635" y="922595"/>
                </a:cubicBezTo>
                <a:cubicBezTo>
                  <a:pt x="728299" y="923268"/>
                  <a:pt x="732097" y="919545"/>
                  <a:pt x="741825" y="917216"/>
                </a:cubicBezTo>
                <a:cubicBezTo>
                  <a:pt x="743575" y="916796"/>
                  <a:pt x="753651" y="916323"/>
                  <a:pt x="758772" y="914344"/>
                </a:cubicBezTo>
                <a:cubicBezTo>
                  <a:pt x="760479" y="913684"/>
                  <a:pt x="761635" y="912857"/>
                  <a:pt x="761749" y="911809"/>
                </a:cubicBezTo>
                <a:cubicBezTo>
                  <a:pt x="761316" y="911368"/>
                  <a:pt x="760086" y="911277"/>
                  <a:pt x="758964" y="911297"/>
                </a:cubicBezTo>
                <a:close/>
                <a:moveTo>
                  <a:pt x="800455" y="908167"/>
                </a:moveTo>
                <a:lnTo>
                  <a:pt x="788004" y="911148"/>
                </a:lnTo>
                <a:cubicBezTo>
                  <a:pt x="787143" y="911128"/>
                  <a:pt x="786497" y="910897"/>
                  <a:pt x="786082" y="910871"/>
                </a:cubicBezTo>
                <a:cubicBezTo>
                  <a:pt x="785874" y="910858"/>
                  <a:pt x="785724" y="910897"/>
                  <a:pt x="785634" y="911039"/>
                </a:cubicBezTo>
                <a:cubicBezTo>
                  <a:pt x="785545" y="911181"/>
                  <a:pt x="785514" y="911427"/>
                  <a:pt x="785548" y="911827"/>
                </a:cubicBezTo>
                <a:cubicBezTo>
                  <a:pt x="785548" y="911827"/>
                  <a:pt x="785763" y="912048"/>
                  <a:pt x="786179" y="912073"/>
                </a:cubicBezTo>
                <a:cubicBezTo>
                  <a:pt x="786593" y="912099"/>
                  <a:pt x="787208" y="911928"/>
                  <a:pt x="788004" y="911148"/>
                </a:cubicBezTo>
                <a:lnTo>
                  <a:pt x="792254" y="910925"/>
                </a:lnTo>
                <a:close/>
                <a:moveTo>
                  <a:pt x="773386" y="907856"/>
                </a:moveTo>
                <a:cubicBezTo>
                  <a:pt x="770893" y="907908"/>
                  <a:pt x="767730" y="908415"/>
                  <a:pt x="765598" y="909044"/>
                </a:cubicBezTo>
                <a:cubicBezTo>
                  <a:pt x="764889" y="909254"/>
                  <a:pt x="764293" y="909477"/>
                  <a:pt x="763875" y="909702"/>
                </a:cubicBezTo>
                <a:cubicBezTo>
                  <a:pt x="763458" y="909927"/>
                  <a:pt x="763218" y="910153"/>
                  <a:pt x="763219" y="910368"/>
                </a:cubicBezTo>
                <a:cubicBezTo>
                  <a:pt x="763355" y="911243"/>
                  <a:pt x="766655" y="911179"/>
                  <a:pt x="770014" y="910806"/>
                </a:cubicBezTo>
                <a:cubicBezTo>
                  <a:pt x="773371" y="910433"/>
                  <a:pt x="776786" y="909751"/>
                  <a:pt x="777153" y="909391"/>
                </a:cubicBezTo>
                <a:cubicBezTo>
                  <a:pt x="777703" y="908204"/>
                  <a:pt x="775880" y="907803"/>
                  <a:pt x="773386" y="907856"/>
                </a:cubicBezTo>
                <a:close/>
                <a:moveTo>
                  <a:pt x="814977" y="904875"/>
                </a:moveTo>
                <a:lnTo>
                  <a:pt x="805578" y="909490"/>
                </a:lnTo>
                <a:lnTo>
                  <a:pt x="804942" y="909867"/>
                </a:lnTo>
                <a:lnTo>
                  <a:pt x="811695" y="907628"/>
                </a:lnTo>
                <a:cubicBezTo>
                  <a:pt x="814915" y="906680"/>
                  <a:pt x="817850" y="905789"/>
                  <a:pt x="818134" y="905267"/>
                </a:cubicBezTo>
                <a:close/>
                <a:moveTo>
                  <a:pt x="808664" y="900329"/>
                </a:moveTo>
                <a:cubicBezTo>
                  <a:pt x="801736" y="900113"/>
                  <a:pt x="785898" y="904049"/>
                  <a:pt x="781408" y="905723"/>
                </a:cubicBezTo>
                <a:cubicBezTo>
                  <a:pt x="780552" y="906042"/>
                  <a:pt x="780109" y="906279"/>
                  <a:pt x="780217" y="906389"/>
                </a:cubicBezTo>
                <a:cubicBezTo>
                  <a:pt x="779914" y="907551"/>
                  <a:pt x="783362" y="907269"/>
                  <a:pt x="787085" y="906717"/>
                </a:cubicBezTo>
                <a:cubicBezTo>
                  <a:pt x="790808" y="906166"/>
                  <a:pt x="794807" y="905345"/>
                  <a:pt x="795607" y="905426"/>
                </a:cubicBezTo>
                <a:cubicBezTo>
                  <a:pt x="800543" y="904334"/>
                  <a:pt x="810278" y="903728"/>
                  <a:pt x="811871" y="902167"/>
                </a:cubicBezTo>
                <a:cubicBezTo>
                  <a:pt x="812292" y="900934"/>
                  <a:pt x="810972" y="900400"/>
                  <a:pt x="808664" y="900329"/>
                </a:cubicBezTo>
                <a:close/>
                <a:moveTo>
                  <a:pt x="5274746" y="894130"/>
                </a:moveTo>
                <a:lnTo>
                  <a:pt x="5278705" y="896344"/>
                </a:lnTo>
                <a:lnTo>
                  <a:pt x="5290673" y="899586"/>
                </a:lnTo>
                <a:lnTo>
                  <a:pt x="5300625" y="902252"/>
                </a:lnTo>
                <a:lnTo>
                  <a:pt x="5298625" y="901163"/>
                </a:lnTo>
                <a:lnTo>
                  <a:pt x="5294755" y="900442"/>
                </a:lnTo>
                <a:cubicBezTo>
                  <a:pt x="5291345" y="899641"/>
                  <a:pt x="5287524" y="898459"/>
                  <a:pt x="5283576" y="897132"/>
                </a:cubicBezTo>
                <a:close/>
                <a:moveTo>
                  <a:pt x="5409552" y="892326"/>
                </a:moveTo>
                <a:lnTo>
                  <a:pt x="5410529" y="892545"/>
                </a:lnTo>
                <a:lnTo>
                  <a:pt x="5413746" y="894532"/>
                </a:lnTo>
                <a:close/>
                <a:moveTo>
                  <a:pt x="5298600" y="890766"/>
                </a:moveTo>
                <a:lnTo>
                  <a:pt x="5298993" y="891041"/>
                </a:lnTo>
                <a:lnTo>
                  <a:pt x="5300686" y="891208"/>
                </a:lnTo>
                <a:lnTo>
                  <a:pt x="5300167" y="891063"/>
                </a:lnTo>
                <a:close/>
                <a:moveTo>
                  <a:pt x="5251570" y="887697"/>
                </a:moveTo>
                <a:cubicBezTo>
                  <a:pt x="5249804" y="887526"/>
                  <a:pt x="5248549" y="887588"/>
                  <a:pt x="5248570" y="888111"/>
                </a:cubicBezTo>
                <a:cubicBezTo>
                  <a:pt x="5248194" y="889374"/>
                  <a:pt x="5251255" y="890329"/>
                  <a:pt x="5254816" y="891002"/>
                </a:cubicBezTo>
                <a:cubicBezTo>
                  <a:pt x="5258377" y="891676"/>
                  <a:pt x="5262439" y="892070"/>
                  <a:pt x="5264069" y="892211"/>
                </a:cubicBezTo>
                <a:lnTo>
                  <a:pt x="5264642" y="892259"/>
                </a:lnTo>
                <a:lnTo>
                  <a:pt x="5257142" y="888600"/>
                </a:lnTo>
                <a:close/>
                <a:moveTo>
                  <a:pt x="5356428" y="875359"/>
                </a:moveTo>
                <a:lnTo>
                  <a:pt x="5358518" y="876025"/>
                </a:lnTo>
                <a:lnTo>
                  <a:pt x="5358377" y="875920"/>
                </a:lnTo>
                <a:lnTo>
                  <a:pt x="5358191" y="875775"/>
                </a:lnTo>
                <a:close/>
                <a:moveTo>
                  <a:pt x="5289468" y="869038"/>
                </a:moveTo>
                <a:lnTo>
                  <a:pt x="5289556" y="869085"/>
                </a:lnTo>
                <a:lnTo>
                  <a:pt x="5290155" y="869201"/>
                </a:lnTo>
                <a:close/>
                <a:moveTo>
                  <a:pt x="5326293" y="868243"/>
                </a:moveTo>
                <a:lnTo>
                  <a:pt x="5332536" y="870311"/>
                </a:lnTo>
                <a:lnTo>
                  <a:pt x="5353948" y="874773"/>
                </a:lnTo>
                <a:close/>
                <a:moveTo>
                  <a:pt x="5315013" y="865579"/>
                </a:moveTo>
                <a:lnTo>
                  <a:pt x="5321943" y="868493"/>
                </a:lnTo>
                <a:lnTo>
                  <a:pt x="5317610" y="866192"/>
                </a:lnTo>
                <a:close/>
                <a:moveTo>
                  <a:pt x="5370735" y="861988"/>
                </a:moveTo>
                <a:lnTo>
                  <a:pt x="5371455" y="862387"/>
                </a:lnTo>
                <a:lnTo>
                  <a:pt x="5397213" y="878103"/>
                </a:lnTo>
                <a:lnTo>
                  <a:pt x="5438181" y="892711"/>
                </a:lnTo>
                <a:cubicBezTo>
                  <a:pt x="5443473" y="893961"/>
                  <a:pt x="5431140" y="883512"/>
                  <a:pt x="5424372" y="880238"/>
                </a:cubicBezTo>
                <a:cubicBezTo>
                  <a:pt x="5377482" y="863582"/>
                  <a:pt x="5377482" y="863582"/>
                  <a:pt x="5377482" y="863582"/>
                </a:cubicBezTo>
                <a:close/>
                <a:moveTo>
                  <a:pt x="607554" y="861455"/>
                </a:moveTo>
                <a:lnTo>
                  <a:pt x="607466" y="861812"/>
                </a:lnTo>
                <a:cubicBezTo>
                  <a:pt x="607160" y="862112"/>
                  <a:pt x="606730" y="862102"/>
                  <a:pt x="606298" y="861662"/>
                </a:cubicBezTo>
                <a:close/>
                <a:moveTo>
                  <a:pt x="599310" y="861414"/>
                </a:moveTo>
                <a:lnTo>
                  <a:pt x="591983" y="862669"/>
                </a:lnTo>
                <a:lnTo>
                  <a:pt x="590028" y="863198"/>
                </a:lnTo>
                <a:cubicBezTo>
                  <a:pt x="591047" y="863135"/>
                  <a:pt x="592719" y="862866"/>
                  <a:pt x="594640" y="862482"/>
                </a:cubicBezTo>
                <a:close/>
                <a:moveTo>
                  <a:pt x="512627" y="861002"/>
                </a:moveTo>
                <a:lnTo>
                  <a:pt x="513590" y="861048"/>
                </a:lnTo>
                <a:cubicBezTo>
                  <a:pt x="514540" y="861107"/>
                  <a:pt x="514888" y="861150"/>
                  <a:pt x="514808" y="861190"/>
                </a:cubicBezTo>
                <a:cubicBezTo>
                  <a:pt x="514648" y="861269"/>
                  <a:pt x="512778" y="861336"/>
                  <a:pt x="510600" y="861487"/>
                </a:cubicBezTo>
                <a:close/>
                <a:moveTo>
                  <a:pt x="5391599" y="859378"/>
                </a:moveTo>
                <a:cubicBezTo>
                  <a:pt x="5426496" y="871248"/>
                  <a:pt x="5462918" y="883757"/>
                  <a:pt x="5497814" y="895627"/>
                </a:cubicBezTo>
                <a:cubicBezTo>
                  <a:pt x="5503105" y="896877"/>
                  <a:pt x="5490506" y="886365"/>
                  <a:pt x="5483364" y="884679"/>
                </a:cubicBezTo>
                <a:cubicBezTo>
                  <a:pt x="5473159" y="880593"/>
                  <a:pt x="5464166" y="878470"/>
                  <a:pt x="5454022" y="874120"/>
                </a:cubicBezTo>
                <a:cubicBezTo>
                  <a:pt x="5454022" y="874120"/>
                  <a:pt x="5454022" y="874120"/>
                  <a:pt x="5452171" y="873682"/>
                </a:cubicBezTo>
                <a:cubicBezTo>
                  <a:pt x="5432598" y="869060"/>
                  <a:pt x="5411173" y="864000"/>
                  <a:pt x="5391599" y="859378"/>
                </a:cubicBezTo>
                <a:close/>
                <a:moveTo>
                  <a:pt x="5353366" y="857886"/>
                </a:moveTo>
                <a:lnTo>
                  <a:pt x="5373288" y="869572"/>
                </a:lnTo>
                <a:lnTo>
                  <a:pt x="5389622" y="875396"/>
                </a:lnTo>
                <a:lnTo>
                  <a:pt x="5371902" y="866203"/>
                </a:lnTo>
                <a:lnTo>
                  <a:pt x="5359528" y="859342"/>
                </a:lnTo>
                <a:close/>
                <a:moveTo>
                  <a:pt x="5309145" y="849493"/>
                </a:moveTo>
                <a:lnTo>
                  <a:pt x="5309143" y="849501"/>
                </a:lnTo>
                <a:cubicBezTo>
                  <a:pt x="5310901" y="851069"/>
                  <a:pt x="5314159" y="853234"/>
                  <a:pt x="5317511" y="855003"/>
                </a:cubicBezTo>
                <a:lnTo>
                  <a:pt x="5324419" y="857678"/>
                </a:lnTo>
                <a:close/>
                <a:moveTo>
                  <a:pt x="5315968" y="849311"/>
                </a:moveTo>
                <a:lnTo>
                  <a:pt x="5320198" y="851793"/>
                </a:lnTo>
                <a:lnTo>
                  <a:pt x="5343518" y="865074"/>
                </a:lnTo>
                <a:lnTo>
                  <a:pt x="5366687" y="874045"/>
                </a:lnTo>
                <a:lnTo>
                  <a:pt x="5350910" y="864910"/>
                </a:lnTo>
                <a:lnTo>
                  <a:pt x="5335524" y="856269"/>
                </a:lnTo>
                <a:lnTo>
                  <a:pt x="5329231" y="853862"/>
                </a:lnTo>
                <a:lnTo>
                  <a:pt x="5334727" y="855822"/>
                </a:lnTo>
                <a:lnTo>
                  <a:pt x="5330126" y="853237"/>
                </a:lnTo>
                <a:close/>
                <a:moveTo>
                  <a:pt x="5411544" y="847059"/>
                </a:moveTo>
                <a:cubicBezTo>
                  <a:pt x="5406253" y="845810"/>
                  <a:pt x="5409254" y="848472"/>
                  <a:pt x="5412520" y="851198"/>
                </a:cubicBezTo>
                <a:cubicBezTo>
                  <a:pt x="5417810" y="852447"/>
                  <a:pt x="5420874" y="854846"/>
                  <a:pt x="5424578" y="855720"/>
                </a:cubicBezTo>
                <a:cubicBezTo>
                  <a:pt x="5428016" y="856533"/>
                  <a:pt x="5423538" y="851845"/>
                  <a:pt x="5418684" y="848745"/>
                </a:cubicBezTo>
                <a:cubicBezTo>
                  <a:pt x="5416833" y="848308"/>
                  <a:pt x="5413394" y="847496"/>
                  <a:pt x="5411544" y="847059"/>
                </a:cubicBezTo>
                <a:close/>
                <a:moveTo>
                  <a:pt x="5302863" y="837787"/>
                </a:moveTo>
                <a:lnTo>
                  <a:pt x="5302993" y="838108"/>
                </a:lnTo>
                <a:cubicBezTo>
                  <a:pt x="5303431" y="839199"/>
                  <a:pt x="5303868" y="840352"/>
                  <a:pt x="5304127" y="841313"/>
                </a:cubicBezTo>
                <a:lnTo>
                  <a:pt x="5304164" y="842382"/>
                </a:lnTo>
                <a:lnTo>
                  <a:pt x="5304453" y="842551"/>
                </a:lnTo>
                <a:lnTo>
                  <a:pt x="5313259" y="843720"/>
                </a:lnTo>
                <a:lnTo>
                  <a:pt x="5306702" y="839943"/>
                </a:lnTo>
                <a:close/>
                <a:moveTo>
                  <a:pt x="5244172" y="826400"/>
                </a:moveTo>
                <a:lnTo>
                  <a:pt x="5251063" y="829969"/>
                </a:lnTo>
                <a:lnTo>
                  <a:pt x="5250891" y="829861"/>
                </a:lnTo>
                <a:cubicBezTo>
                  <a:pt x="5248879" y="828633"/>
                  <a:pt x="5246896" y="827507"/>
                  <a:pt x="5245280" y="826787"/>
                </a:cubicBezTo>
                <a:close/>
                <a:moveTo>
                  <a:pt x="601252" y="813618"/>
                </a:moveTo>
                <a:lnTo>
                  <a:pt x="592067" y="815241"/>
                </a:lnTo>
                <a:cubicBezTo>
                  <a:pt x="587964" y="815952"/>
                  <a:pt x="584008" y="816539"/>
                  <a:pt x="580516" y="816812"/>
                </a:cubicBezTo>
                <a:lnTo>
                  <a:pt x="576580" y="816934"/>
                </a:lnTo>
                <a:lnTo>
                  <a:pt x="574438" y="817708"/>
                </a:lnTo>
                <a:lnTo>
                  <a:pt x="584680" y="816587"/>
                </a:lnTo>
                <a:lnTo>
                  <a:pt x="597002" y="815202"/>
                </a:lnTo>
                <a:close/>
                <a:moveTo>
                  <a:pt x="625136" y="810786"/>
                </a:moveTo>
                <a:lnTo>
                  <a:pt x="619493" y="810830"/>
                </a:lnTo>
                <a:lnTo>
                  <a:pt x="611523" y="813305"/>
                </a:lnTo>
                <a:lnTo>
                  <a:pt x="612097" y="813346"/>
                </a:lnTo>
                <a:cubicBezTo>
                  <a:pt x="613729" y="813453"/>
                  <a:pt x="617804" y="813683"/>
                  <a:pt x="621426" y="813558"/>
                </a:cubicBezTo>
                <a:cubicBezTo>
                  <a:pt x="625048" y="813435"/>
                  <a:pt x="628218" y="812957"/>
                  <a:pt x="628038" y="811651"/>
                </a:cubicBezTo>
                <a:cubicBezTo>
                  <a:pt x="628139" y="811137"/>
                  <a:pt x="626908" y="810885"/>
                  <a:pt x="625136" y="810786"/>
                </a:cubicBezTo>
                <a:close/>
                <a:moveTo>
                  <a:pt x="578186" y="806662"/>
                </a:moveTo>
                <a:lnTo>
                  <a:pt x="576593" y="806717"/>
                </a:lnTo>
                <a:lnTo>
                  <a:pt x="576058" y="806783"/>
                </a:lnTo>
                <a:lnTo>
                  <a:pt x="577757" y="806875"/>
                </a:lnTo>
                <a:close/>
                <a:moveTo>
                  <a:pt x="5404975" y="798821"/>
                </a:moveTo>
                <a:cubicBezTo>
                  <a:pt x="5408535" y="798565"/>
                  <a:pt x="5411019" y="798824"/>
                  <a:pt x="5412568" y="799260"/>
                </a:cubicBezTo>
                <a:cubicBezTo>
                  <a:pt x="5413730" y="799588"/>
                  <a:pt x="5414365" y="800015"/>
                  <a:pt x="5414532" y="800398"/>
                </a:cubicBezTo>
                <a:cubicBezTo>
                  <a:pt x="5414783" y="800975"/>
                  <a:pt x="5413979" y="801452"/>
                  <a:pt x="5412321" y="801350"/>
                </a:cubicBezTo>
                <a:cubicBezTo>
                  <a:pt x="5410662" y="801248"/>
                  <a:pt x="5408148" y="800566"/>
                  <a:pt x="5404975" y="798821"/>
                </a:cubicBezTo>
                <a:close/>
                <a:moveTo>
                  <a:pt x="468290" y="791323"/>
                </a:moveTo>
                <a:lnTo>
                  <a:pt x="463809" y="792866"/>
                </a:lnTo>
                <a:lnTo>
                  <a:pt x="467291" y="791391"/>
                </a:lnTo>
                <a:close/>
                <a:moveTo>
                  <a:pt x="590519" y="786577"/>
                </a:moveTo>
                <a:lnTo>
                  <a:pt x="589816" y="786633"/>
                </a:lnTo>
                <a:lnTo>
                  <a:pt x="590424" y="786610"/>
                </a:lnTo>
                <a:close/>
                <a:moveTo>
                  <a:pt x="523377" y="782637"/>
                </a:moveTo>
                <a:lnTo>
                  <a:pt x="521572" y="782781"/>
                </a:lnTo>
                <a:lnTo>
                  <a:pt x="521365" y="782895"/>
                </a:lnTo>
                <a:lnTo>
                  <a:pt x="521210" y="782977"/>
                </a:lnTo>
                <a:close/>
                <a:moveTo>
                  <a:pt x="554243" y="780188"/>
                </a:moveTo>
                <a:lnTo>
                  <a:pt x="525918" y="782436"/>
                </a:lnTo>
                <a:lnTo>
                  <a:pt x="547758" y="781281"/>
                </a:lnTo>
                <a:close/>
                <a:moveTo>
                  <a:pt x="565798" y="779272"/>
                </a:moveTo>
                <a:lnTo>
                  <a:pt x="563138" y="779483"/>
                </a:lnTo>
                <a:lnTo>
                  <a:pt x="558505" y="781098"/>
                </a:lnTo>
                <a:close/>
                <a:moveTo>
                  <a:pt x="5752220" y="773339"/>
                </a:moveTo>
                <a:lnTo>
                  <a:pt x="5753835" y="774074"/>
                </a:lnTo>
                <a:cubicBezTo>
                  <a:pt x="5753835" y="774074"/>
                  <a:pt x="5753835" y="774074"/>
                  <a:pt x="5751983" y="773636"/>
                </a:cubicBezTo>
                <a:close/>
                <a:moveTo>
                  <a:pt x="5586315" y="771815"/>
                </a:moveTo>
                <a:lnTo>
                  <a:pt x="5590467" y="772901"/>
                </a:lnTo>
                <a:cubicBezTo>
                  <a:pt x="5590467" y="772901"/>
                  <a:pt x="5590467" y="772901"/>
                  <a:pt x="5587029" y="772089"/>
                </a:cubicBezTo>
                <a:close/>
                <a:moveTo>
                  <a:pt x="511271" y="767245"/>
                </a:moveTo>
                <a:lnTo>
                  <a:pt x="504360" y="767793"/>
                </a:lnTo>
                <a:cubicBezTo>
                  <a:pt x="504360" y="767793"/>
                  <a:pt x="504360" y="767793"/>
                  <a:pt x="455481" y="777121"/>
                </a:cubicBezTo>
                <a:cubicBezTo>
                  <a:pt x="448294" y="779327"/>
                  <a:pt x="434516" y="787779"/>
                  <a:pt x="439934" y="787348"/>
                </a:cubicBezTo>
                <a:lnTo>
                  <a:pt x="482650" y="779143"/>
                </a:lnTo>
                <a:lnTo>
                  <a:pt x="510500" y="767529"/>
                </a:lnTo>
                <a:close/>
                <a:moveTo>
                  <a:pt x="529062" y="765833"/>
                </a:moveTo>
                <a:lnTo>
                  <a:pt x="522750" y="766334"/>
                </a:lnTo>
                <a:lnTo>
                  <a:pt x="509476" y="771233"/>
                </a:lnTo>
                <a:lnTo>
                  <a:pt x="490564" y="777622"/>
                </a:lnTo>
                <a:lnTo>
                  <a:pt x="507594" y="774352"/>
                </a:lnTo>
                <a:close/>
                <a:moveTo>
                  <a:pt x="574045" y="764266"/>
                </a:moveTo>
                <a:lnTo>
                  <a:pt x="557704" y="770031"/>
                </a:lnTo>
                <a:lnTo>
                  <a:pt x="564938" y="768438"/>
                </a:lnTo>
                <a:cubicBezTo>
                  <a:pt x="568520" y="767200"/>
                  <a:pt x="572070" y="765556"/>
                  <a:pt x="574046" y="764275"/>
                </a:cubicBezTo>
                <a:close/>
                <a:moveTo>
                  <a:pt x="567328" y="763047"/>
                </a:moveTo>
                <a:lnTo>
                  <a:pt x="552739" y="764775"/>
                </a:lnTo>
                <a:lnTo>
                  <a:pt x="547797" y="766629"/>
                </a:lnTo>
                <a:lnTo>
                  <a:pt x="553527" y="765528"/>
                </a:lnTo>
                <a:lnTo>
                  <a:pt x="546941" y="766949"/>
                </a:lnTo>
                <a:lnTo>
                  <a:pt x="530420" y="773149"/>
                </a:lnTo>
                <a:lnTo>
                  <a:pt x="513437" y="779777"/>
                </a:lnTo>
                <a:lnTo>
                  <a:pt x="537702" y="774435"/>
                </a:lnTo>
                <a:lnTo>
                  <a:pt x="562770" y="764857"/>
                </a:lnTo>
                <a:close/>
                <a:moveTo>
                  <a:pt x="491047" y="761491"/>
                </a:moveTo>
                <a:cubicBezTo>
                  <a:pt x="470998" y="763081"/>
                  <a:pt x="449052" y="764822"/>
                  <a:pt x="429004" y="766412"/>
                </a:cubicBezTo>
                <a:cubicBezTo>
                  <a:pt x="427108" y="766563"/>
                  <a:pt x="427108" y="766563"/>
                  <a:pt x="427108" y="766563"/>
                </a:cubicBezTo>
                <a:cubicBezTo>
                  <a:pt x="416420" y="769319"/>
                  <a:pt x="407208" y="770049"/>
                  <a:pt x="396500" y="772534"/>
                </a:cubicBezTo>
                <a:cubicBezTo>
                  <a:pt x="389185" y="773114"/>
                  <a:pt x="375134" y="781587"/>
                  <a:pt x="380554" y="781157"/>
                </a:cubicBezTo>
                <a:cubicBezTo>
                  <a:pt x="416849" y="774734"/>
                  <a:pt x="454751" y="767913"/>
                  <a:pt x="491047" y="761491"/>
                </a:cubicBezTo>
                <a:close/>
                <a:moveTo>
                  <a:pt x="582035" y="753652"/>
                </a:moveTo>
                <a:lnTo>
                  <a:pt x="577913" y="755199"/>
                </a:lnTo>
                <a:lnTo>
                  <a:pt x="570857" y="757935"/>
                </a:lnTo>
                <a:lnTo>
                  <a:pt x="579739" y="758119"/>
                </a:lnTo>
                <a:lnTo>
                  <a:pt x="580050" y="757995"/>
                </a:lnTo>
                <a:lnTo>
                  <a:pt x="580249" y="756944"/>
                </a:lnTo>
                <a:cubicBezTo>
                  <a:pt x="580651" y="756034"/>
                  <a:pt x="581258" y="754961"/>
                  <a:pt x="581858" y="753949"/>
                </a:cubicBezTo>
                <a:close/>
                <a:moveTo>
                  <a:pt x="641775" y="751328"/>
                </a:moveTo>
                <a:lnTo>
                  <a:pt x="640621" y="751542"/>
                </a:lnTo>
                <a:cubicBezTo>
                  <a:pt x="638915" y="752008"/>
                  <a:pt x="636783" y="752819"/>
                  <a:pt x="634609" y="753726"/>
                </a:cubicBezTo>
                <a:lnTo>
                  <a:pt x="634422" y="753807"/>
                </a:lnTo>
                <a:close/>
                <a:moveTo>
                  <a:pt x="473208" y="746280"/>
                </a:moveTo>
                <a:cubicBezTo>
                  <a:pt x="471313" y="746431"/>
                  <a:pt x="467791" y="746710"/>
                  <a:pt x="465895" y="746860"/>
                </a:cubicBezTo>
                <a:cubicBezTo>
                  <a:pt x="460626" y="749186"/>
                  <a:pt x="455487" y="753137"/>
                  <a:pt x="459009" y="752858"/>
                </a:cubicBezTo>
                <a:cubicBezTo>
                  <a:pt x="462802" y="752557"/>
                  <a:pt x="466196" y="750652"/>
                  <a:pt x="471614" y="750223"/>
                </a:cubicBezTo>
                <a:cubicBezTo>
                  <a:pt x="473435" y="749124"/>
                  <a:pt x="475189" y="748031"/>
                  <a:pt x="475810" y="747267"/>
                </a:cubicBezTo>
                <a:cubicBezTo>
                  <a:pt x="476430" y="746502"/>
                  <a:pt x="475918" y="746065"/>
                  <a:pt x="473208" y="746280"/>
                </a:cubicBezTo>
                <a:close/>
                <a:moveTo>
                  <a:pt x="479469" y="698882"/>
                </a:moveTo>
                <a:cubicBezTo>
                  <a:pt x="481066" y="698686"/>
                  <a:pt x="483561" y="698808"/>
                  <a:pt x="487041" y="699604"/>
                </a:cubicBezTo>
                <a:cubicBezTo>
                  <a:pt x="483639" y="700845"/>
                  <a:pt x="481050" y="701137"/>
                  <a:pt x="479395" y="700985"/>
                </a:cubicBezTo>
                <a:cubicBezTo>
                  <a:pt x="477740" y="700834"/>
                  <a:pt x="477019" y="700240"/>
                  <a:pt x="477354" y="699709"/>
                </a:cubicBezTo>
                <a:cubicBezTo>
                  <a:pt x="477578" y="699355"/>
                  <a:pt x="478271" y="699029"/>
                  <a:pt x="479469" y="698882"/>
                </a:cubicBezTo>
                <a:close/>
                <a:moveTo>
                  <a:pt x="5760072" y="681171"/>
                </a:moveTo>
                <a:lnTo>
                  <a:pt x="5762182" y="681966"/>
                </a:lnTo>
                <a:cubicBezTo>
                  <a:pt x="5762182" y="681966"/>
                  <a:pt x="5762182" y="681966"/>
                  <a:pt x="5760595" y="681591"/>
                </a:cubicBezTo>
                <a:close/>
                <a:moveTo>
                  <a:pt x="5565989" y="669912"/>
                </a:moveTo>
                <a:lnTo>
                  <a:pt x="5577882" y="674730"/>
                </a:lnTo>
                <a:lnTo>
                  <a:pt x="5570887" y="672524"/>
                </a:lnTo>
                <a:cubicBezTo>
                  <a:pt x="5570027" y="672320"/>
                  <a:pt x="5568989" y="671832"/>
                  <a:pt x="5567871" y="671174"/>
                </a:cubicBezTo>
                <a:close/>
                <a:moveTo>
                  <a:pt x="5470387" y="667067"/>
                </a:moveTo>
                <a:lnTo>
                  <a:pt x="5470997" y="667807"/>
                </a:lnTo>
                <a:lnTo>
                  <a:pt x="5473501" y="668621"/>
                </a:lnTo>
                <a:close/>
                <a:moveTo>
                  <a:pt x="5447615" y="650901"/>
                </a:moveTo>
                <a:lnTo>
                  <a:pt x="5468699" y="663268"/>
                </a:lnTo>
                <a:lnTo>
                  <a:pt x="5481659" y="671274"/>
                </a:lnTo>
                <a:lnTo>
                  <a:pt x="5502308" y="677987"/>
                </a:lnTo>
                <a:lnTo>
                  <a:pt x="5466319" y="659317"/>
                </a:lnTo>
                <a:lnTo>
                  <a:pt x="5456711" y="653989"/>
                </a:lnTo>
                <a:close/>
                <a:moveTo>
                  <a:pt x="311920" y="645321"/>
                </a:moveTo>
                <a:lnTo>
                  <a:pt x="311173" y="645483"/>
                </a:lnTo>
                <a:cubicBezTo>
                  <a:pt x="307652" y="645762"/>
                  <a:pt x="307652" y="645762"/>
                  <a:pt x="307652" y="645762"/>
                </a:cubicBezTo>
                <a:close/>
                <a:moveTo>
                  <a:pt x="5488437" y="638222"/>
                </a:moveTo>
                <a:cubicBezTo>
                  <a:pt x="5490675" y="638506"/>
                  <a:pt x="5493319" y="639131"/>
                  <a:pt x="5495964" y="639756"/>
                </a:cubicBezTo>
                <a:cubicBezTo>
                  <a:pt x="5521804" y="649766"/>
                  <a:pt x="5521804" y="649766"/>
                  <a:pt x="5521804" y="649766"/>
                </a:cubicBezTo>
                <a:cubicBezTo>
                  <a:pt x="5534127" y="654351"/>
                  <a:pt x="5546121" y="659138"/>
                  <a:pt x="5558117" y="663925"/>
                </a:cubicBezTo>
                <a:cubicBezTo>
                  <a:pt x="5559649" y="665124"/>
                  <a:pt x="5561981" y="667071"/>
                  <a:pt x="5564360" y="668819"/>
                </a:cubicBezTo>
                <a:lnTo>
                  <a:pt x="5565989" y="669912"/>
                </a:lnTo>
                <a:lnTo>
                  <a:pt x="5529986" y="655328"/>
                </a:lnTo>
                <a:lnTo>
                  <a:pt x="5485120" y="638556"/>
                </a:lnTo>
                <a:close/>
                <a:moveTo>
                  <a:pt x="5400295" y="636369"/>
                </a:moveTo>
                <a:lnTo>
                  <a:pt x="5427996" y="652386"/>
                </a:lnTo>
                <a:lnTo>
                  <a:pt x="5448645" y="659945"/>
                </a:lnTo>
                <a:lnTo>
                  <a:pt x="5445327" y="658023"/>
                </a:lnTo>
                <a:lnTo>
                  <a:pt x="5417966" y="642658"/>
                </a:lnTo>
                <a:close/>
                <a:moveTo>
                  <a:pt x="5421419" y="636008"/>
                </a:moveTo>
                <a:lnTo>
                  <a:pt x="5421752" y="636357"/>
                </a:lnTo>
                <a:lnTo>
                  <a:pt x="5429435" y="638863"/>
                </a:lnTo>
                <a:lnTo>
                  <a:pt x="5427737" y="637921"/>
                </a:lnTo>
                <a:cubicBezTo>
                  <a:pt x="5429625" y="638812"/>
                  <a:pt x="5430208" y="639032"/>
                  <a:pt x="5430011" y="638888"/>
                </a:cubicBezTo>
                <a:cubicBezTo>
                  <a:pt x="5429422" y="638454"/>
                  <a:pt x="5421821" y="634742"/>
                  <a:pt x="5421419" y="636008"/>
                </a:cubicBezTo>
                <a:close/>
                <a:moveTo>
                  <a:pt x="5475561" y="634983"/>
                </a:moveTo>
                <a:lnTo>
                  <a:pt x="5485120" y="638556"/>
                </a:lnTo>
                <a:lnTo>
                  <a:pt x="5483360" y="638733"/>
                </a:lnTo>
                <a:cubicBezTo>
                  <a:pt x="5481507" y="638296"/>
                  <a:pt x="5479368" y="637302"/>
                  <a:pt x="5477277" y="636110"/>
                </a:cubicBezTo>
                <a:close/>
                <a:moveTo>
                  <a:pt x="5383474" y="631391"/>
                </a:moveTo>
                <a:lnTo>
                  <a:pt x="5384779" y="632831"/>
                </a:lnTo>
                <a:cubicBezTo>
                  <a:pt x="5388127" y="635506"/>
                  <a:pt x="5392952" y="639018"/>
                  <a:pt x="5396304" y="640786"/>
                </a:cubicBezTo>
                <a:lnTo>
                  <a:pt x="5408978" y="645426"/>
                </a:lnTo>
                <a:lnTo>
                  <a:pt x="5385299" y="632407"/>
                </a:lnTo>
                <a:close/>
                <a:moveTo>
                  <a:pt x="147715" y="621585"/>
                </a:moveTo>
                <a:lnTo>
                  <a:pt x="147904" y="621914"/>
                </a:lnTo>
                <a:cubicBezTo>
                  <a:pt x="146007" y="622064"/>
                  <a:pt x="146007" y="622064"/>
                  <a:pt x="146007" y="622064"/>
                </a:cubicBezTo>
                <a:close/>
                <a:moveTo>
                  <a:pt x="5435734" y="620095"/>
                </a:moveTo>
                <a:lnTo>
                  <a:pt x="5471475" y="632298"/>
                </a:lnTo>
                <a:lnTo>
                  <a:pt x="5475561" y="634983"/>
                </a:lnTo>
                <a:close/>
                <a:moveTo>
                  <a:pt x="5404452" y="618562"/>
                </a:moveTo>
                <a:cubicBezTo>
                  <a:pt x="5404020" y="618564"/>
                  <a:pt x="5403905" y="618797"/>
                  <a:pt x="5404368" y="619416"/>
                </a:cubicBezTo>
                <a:cubicBezTo>
                  <a:pt x="5405652" y="621131"/>
                  <a:pt x="5407370" y="621881"/>
                  <a:pt x="5408600" y="621978"/>
                </a:cubicBezTo>
                <a:cubicBezTo>
                  <a:pt x="5409831" y="622075"/>
                  <a:pt x="5410571" y="621521"/>
                  <a:pt x="5409903" y="620628"/>
                </a:cubicBezTo>
                <a:cubicBezTo>
                  <a:pt x="5409903" y="620628"/>
                  <a:pt x="5405749" y="618555"/>
                  <a:pt x="5404452" y="618562"/>
                </a:cubicBezTo>
                <a:close/>
                <a:moveTo>
                  <a:pt x="5603775" y="615662"/>
                </a:moveTo>
                <a:lnTo>
                  <a:pt x="5627161" y="625793"/>
                </a:lnTo>
                <a:cubicBezTo>
                  <a:pt x="5632451" y="627042"/>
                  <a:pt x="5629451" y="624379"/>
                  <a:pt x="5626185" y="621654"/>
                </a:cubicBezTo>
                <a:cubicBezTo>
                  <a:pt x="5667348" y="638912"/>
                  <a:pt x="5711951" y="656983"/>
                  <a:pt x="5752413" y="676029"/>
                </a:cubicBezTo>
                <a:cubicBezTo>
                  <a:pt x="5754077" y="677260"/>
                  <a:pt x="5755769" y="678078"/>
                  <a:pt x="5757223" y="678876"/>
                </a:cubicBezTo>
                <a:lnTo>
                  <a:pt x="5760072" y="681171"/>
                </a:lnTo>
                <a:lnTo>
                  <a:pt x="5744105" y="675150"/>
                </a:lnTo>
                <a:cubicBezTo>
                  <a:pt x="5738037" y="673054"/>
                  <a:pt x="5731914" y="671189"/>
                  <a:pt x="5725699" y="669721"/>
                </a:cubicBezTo>
                <a:cubicBezTo>
                  <a:pt x="5690526" y="651923"/>
                  <a:pt x="5652628" y="637391"/>
                  <a:pt x="5614729" y="622857"/>
                </a:cubicBezTo>
                <a:cubicBezTo>
                  <a:pt x="5613096" y="621495"/>
                  <a:pt x="5610763" y="619548"/>
                  <a:pt x="5608145" y="617778"/>
                </a:cubicBezTo>
                <a:close/>
                <a:moveTo>
                  <a:pt x="5598020" y="613169"/>
                </a:moveTo>
                <a:lnTo>
                  <a:pt x="5599844" y="613759"/>
                </a:lnTo>
                <a:lnTo>
                  <a:pt x="5603775" y="615662"/>
                </a:lnTo>
                <a:close/>
                <a:moveTo>
                  <a:pt x="5409112" y="610221"/>
                </a:moveTo>
                <a:lnTo>
                  <a:pt x="5412365" y="611359"/>
                </a:lnTo>
                <a:lnTo>
                  <a:pt x="5435734" y="620095"/>
                </a:lnTo>
                <a:lnTo>
                  <a:pt x="5432356" y="618942"/>
                </a:lnTo>
                <a:close/>
                <a:moveTo>
                  <a:pt x="5347623" y="595048"/>
                </a:moveTo>
                <a:lnTo>
                  <a:pt x="5364370" y="602355"/>
                </a:lnTo>
                <a:cubicBezTo>
                  <a:pt x="5362373" y="601920"/>
                  <a:pt x="5357923" y="600270"/>
                  <a:pt x="5354095" y="598635"/>
                </a:cubicBezTo>
                <a:close/>
                <a:moveTo>
                  <a:pt x="5347557" y="595011"/>
                </a:moveTo>
                <a:lnTo>
                  <a:pt x="5347623" y="595048"/>
                </a:lnTo>
                <a:lnTo>
                  <a:pt x="5347555" y="595018"/>
                </a:lnTo>
                <a:close/>
                <a:moveTo>
                  <a:pt x="5331962" y="588509"/>
                </a:moveTo>
                <a:cubicBezTo>
                  <a:pt x="5332946" y="588810"/>
                  <a:pt x="5335199" y="589690"/>
                  <a:pt x="5339099" y="591328"/>
                </a:cubicBezTo>
                <a:lnTo>
                  <a:pt x="5347555" y="595018"/>
                </a:lnTo>
                <a:lnTo>
                  <a:pt x="5347185" y="596575"/>
                </a:lnTo>
                <a:cubicBezTo>
                  <a:pt x="5337475" y="591911"/>
                  <a:pt x="5329007" y="587605"/>
                  <a:pt x="5331962" y="588509"/>
                </a:cubicBezTo>
                <a:close/>
                <a:moveTo>
                  <a:pt x="5298761" y="573074"/>
                </a:moveTo>
                <a:lnTo>
                  <a:pt x="5317206" y="581947"/>
                </a:lnTo>
                <a:cubicBezTo>
                  <a:pt x="5325415" y="586730"/>
                  <a:pt x="5332605" y="592276"/>
                  <a:pt x="5340428" y="595721"/>
                </a:cubicBezTo>
                <a:lnTo>
                  <a:pt x="5347311" y="597965"/>
                </a:lnTo>
                <a:lnTo>
                  <a:pt x="5347344" y="598331"/>
                </a:lnTo>
                <a:cubicBezTo>
                  <a:pt x="5347601" y="598676"/>
                  <a:pt x="5348028" y="598730"/>
                  <a:pt x="5348522" y="598361"/>
                </a:cubicBezTo>
                <a:lnTo>
                  <a:pt x="5347311" y="597965"/>
                </a:lnTo>
                <a:lnTo>
                  <a:pt x="5347185" y="596575"/>
                </a:lnTo>
                <a:cubicBezTo>
                  <a:pt x="5357063" y="601182"/>
                  <a:pt x="5368545" y="605871"/>
                  <a:pt x="5369533" y="605131"/>
                </a:cubicBezTo>
                <a:lnTo>
                  <a:pt x="5368167" y="604309"/>
                </a:lnTo>
                <a:lnTo>
                  <a:pt x="5351907" y="598198"/>
                </a:lnTo>
                <a:lnTo>
                  <a:pt x="5367688" y="604020"/>
                </a:lnTo>
                <a:lnTo>
                  <a:pt x="5367075" y="603650"/>
                </a:lnTo>
                <a:cubicBezTo>
                  <a:pt x="5366154" y="602678"/>
                  <a:pt x="5365358" y="601615"/>
                  <a:pt x="5365358" y="601615"/>
                </a:cubicBezTo>
                <a:cubicBezTo>
                  <a:pt x="5363507" y="599143"/>
                  <a:pt x="5367335" y="600135"/>
                  <a:pt x="5364764" y="596701"/>
                </a:cubicBezTo>
                <a:lnTo>
                  <a:pt x="5356110" y="591652"/>
                </a:lnTo>
                <a:lnTo>
                  <a:pt x="5352684" y="590452"/>
                </a:lnTo>
                <a:close/>
                <a:moveTo>
                  <a:pt x="442437" y="559431"/>
                </a:moveTo>
                <a:lnTo>
                  <a:pt x="439123" y="560493"/>
                </a:lnTo>
                <a:lnTo>
                  <a:pt x="441721" y="560070"/>
                </a:lnTo>
                <a:close/>
                <a:moveTo>
                  <a:pt x="347515" y="547696"/>
                </a:moveTo>
                <a:lnTo>
                  <a:pt x="345462" y="548658"/>
                </a:lnTo>
                <a:cubicBezTo>
                  <a:pt x="344257" y="549137"/>
                  <a:pt x="343157" y="549463"/>
                  <a:pt x="342276" y="549533"/>
                </a:cubicBezTo>
                <a:lnTo>
                  <a:pt x="335027" y="550649"/>
                </a:lnTo>
                <a:close/>
                <a:moveTo>
                  <a:pt x="467403" y="546918"/>
                </a:moveTo>
                <a:lnTo>
                  <a:pt x="457942" y="548586"/>
                </a:lnTo>
                <a:lnTo>
                  <a:pt x="447636" y="552390"/>
                </a:lnTo>
                <a:lnTo>
                  <a:pt x="409226" y="565367"/>
                </a:lnTo>
                <a:lnTo>
                  <a:pt x="430655" y="561874"/>
                </a:lnTo>
                <a:lnTo>
                  <a:pt x="444683" y="555933"/>
                </a:lnTo>
                <a:close/>
                <a:moveTo>
                  <a:pt x="516383" y="539754"/>
                </a:moveTo>
                <a:lnTo>
                  <a:pt x="497961" y="543281"/>
                </a:lnTo>
                <a:lnTo>
                  <a:pt x="468581" y="554305"/>
                </a:lnTo>
                <a:lnTo>
                  <a:pt x="465009" y="555699"/>
                </a:lnTo>
                <a:lnTo>
                  <a:pt x="486568" y="551371"/>
                </a:lnTo>
                <a:close/>
                <a:moveTo>
                  <a:pt x="533766" y="537394"/>
                </a:moveTo>
                <a:lnTo>
                  <a:pt x="531808" y="538120"/>
                </a:lnTo>
                <a:lnTo>
                  <a:pt x="506423" y="547386"/>
                </a:lnTo>
                <a:lnTo>
                  <a:pt x="519655" y="544729"/>
                </a:lnTo>
                <a:cubicBezTo>
                  <a:pt x="523237" y="543491"/>
                  <a:pt x="528541" y="540754"/>
                  <a:pt x="532257" y="538619"/>
                </a:cubicBezTo>
                <a:close/>
                <a:moveTo>
                  <a:pt x="495560" y="536184"/>
                </a:moveTo>
                <a:cubicBezTo>
                  <a:pt x="495287" y="534434"/>
                  <a:pt x="481019" y="539485"/>
                  <a:pt x="489024" y="537114"/>
                </a:cubicBezTo>
                <a:lnTo>
                  <a:pt x="487203" y="537786"/>
                </a:lnTo>
                <a:lnTo>
                  <a:pt x="495177" y="536479"/>
                </a:lnTo>
                <a:close/>
                <a:moveTo>
                  <a:pt x="153978" y="529295"/>
                </a:moveTo>
                <a:lnTo>
                  <a:pt x="153398" y="529631"/>
                </a:lnTo>
                <a:cubicBezTo>
                  <a:pt x="151772" y="529759"/>
                  <a:pt x="151772" y="529759"/>
                  <a:pt x="151772" y="529759"/>
                </a:cubicBezTo>
                <a:close/>
                <a:moveTo>
                  <a:pt x="428986" y="528176"/>
                </a:moveTo>
                <a:lnTo>
                  <a:pt x="432213" y="529010"/>
                </a:lnTo>
                <a:lnTo>
                  <a:pt x="385317" y="538760"/>
                </a:lnTo>
                <a:lnTo>
                  <a:pt x="347515" y="547696"/>
                </a:lnTo>
                <a:lnTo>
                  <a:pt x="349290" y="546864"/>
                </a:lnTo>
                <a:cubicBezTo>
                  <a:pt x="351908" y="545498"/>
                  <a:pt x="354510" y="543929"/>
                  <a:pt x="356206" y="542977"/>
                </a:cubicBezTo>
                <a:cubicBezTo>
                  <a:pt x="368790" y="540071"/>
                  <a:pt x="381374" y="537165"/>
                  <a:pt x="394250" y="534509"/>
                </a:cubicBezTo>
                <a:cubicBezTo>
                  <a:pt x="394250" y="534509"/>
                  <a:pt x="394250" y="534509"/>
                  <a:pt x="421313" y="528546"/>
                </a:cubicBezTo>
                <a:cubicBezTo>
                  <a:pt x="424022" y="528331"/>
                  <a:pt x="426731" y="528116"/>
                  <a:pt x="428986" y="528176"/>
                </a:cubicBezTo>
                <a:close/>
                <a:moveTo>
                  <a:pt x="442205" y="526933"/>
                </a:moveTo>
                <a:lnTo>
                  <a:pt x="440337" y="527786"/>
                </a:lnTo>
                <a:cubicBezTo>
                  <a:pt x="438088" y="528646"/>
                  <a:pt x="435823" y="529303"/>
                  <a:pt x="433926" y="529453"/>
                </a:cubicBezTo>
                <a:lnTo>
                  <a:pt x="432213" y="529010"/>
                </a:lnTo>
                <a:close/>
                <a:moveTo>
                  <a:pt x="514984" y="521523"/>
                </a:moveTo>
                <a:cubicBezTo>
                  <a:pt x="513703" y="521318"/>
                  <a:pt x="509282" y="522735"/>
                  <a:pt x="509282" y="522735"/>
                </a:cubicBezTo>
                <a:cubicBezTo>
                  <a:pt x="508485" y="523515"/>
                  <a:pt x="509134" y="524176"/>
                  <a:pt x="510364" y="524268"/>
                </a:cubicBezTo>
                <a:cubicBezTo>
                  <a:pt x="511594" y="524359"/>
                  <a:pt x="513407" y="523880"/>
                  <a:pt x="514937" y="522379"/>
                </a:cubicBezTo>
                <a:cubicBezTo>
                  <a:pt x="515489" y="521838"/>
                  <a:pt x="515411" y="521590"/>
                  <a:pt x="514984" y="521523"/>
                </a:cubicBezTo>
                <a:close/>
                <a:moveTo>
                  <a:pt x="483833" y="518278"/>
                </a:moveTo>
                <a:lnTo>
                  <a:pt x="442205" y="526933"/>
                </a:lnTo>
                <a:lnTo>
                  <a:pt x="446652" y="524901"/>
                </a:lnTo>
                <a:close/>
                <a:moveTo>
                  <a:pt x="511647" y="512569"/>
                </a:moveTo>
                <a:lnTo>
                  <a:pt x="487347" y="517652"/>
                </a:lnTo>
                <a:lnTo>
                  <a:pt x="483833" y="518278"/>
                </a:lnTo>
                <a:lnTo>
                  <a:pt x="508259" y="513199"/>
                </a:lnTo>
                <a:close/>
                <a:moveTo>
                  <a:pt x="574729" y="506928"/>
                </a:moveTo>
                <a:lnTo>
                  <a:pt x="567787" y="509489"/>
                </a:lnTo>
                <a:cubicBezTo>
                  <a:pt x="563755" y="510523"/>
                  <a:pt x="559105" y="511477"/>
                  <a:pt x="557066" y="511603"/>
                </a:cubicBezTo>
                <a:close/>
                <a:moveTo>
                  <a:pt x="574800" y="506903"/>
                </a:moveTo>
                <a:lnTo>
                  <a:pt x="574800" y="506910"/>
                </a:lnTo>
                <a:lnTo>
                  <a:pt x="574729" y="506928"/>
                </a:lnTo>
                <a:close/>
                <a:moveTo>
                  <a:pt x="591204" y="502849"/>
                </a:moveTo>
                <a:cubicBezTo>
                  <a:pt x="592222" y="502701"/>
                  <a:pt x="591899" y="502932"/>
                  <a:pt x="590633" y="503422"/>
                </a:cubicBezTo>
                <a:cubicBezTo>
                  <a:pt x="588102" y="504402"/>
                  <a:pt x="581801" y="506417"/>
                  <a:pt x="574930" y="508505"/>
                </a:cubicBezTo>
                <a:lnTo>
                  <a:pt x="574800" y="506910"/>
                </a:lnTo>
                <a:lnTo>
                  <a:pt x="583719" y="504550"/>
                </a:lnTo>
                <a:cubicBezTo>
                  <a:pt x="587823" y="503524"/>
                  <a:pt x="590185" y="502996"/>
                  <a:pt x="591204" y="502849"/>
                </a:cubicBezTo>
                <a:close/>
                <a:moveTo>
                  <a:pt x="626365" y="492645"/>
                </a:moveTo>
                <a:lnTo>
                  <a:pt x="570426" y="501617"/>
                </a:lnTo>
                <a:lnTo>
                  <a:pt x="566858" y="502280"/>
                </a:lnTo>
                <a:lnTo>
                  <a:pt x="557536" y="505955"/>
                </a:lnTo>
                <a:cubicBezTo>
                  <a:pt x="554472" y="508957"/>
                  <a:pt x="558408" y="508559"/>
                  <a:pt x="556202" y="510721"/>
                </a:cubicBezTo>
                <a:cubicBezTo>
                  <a:pt x="556202" y="510721"/>
                  <a:pt x="555252" y="511651"/>
                  <a:pt x="554195" y="512472"/>
                </a:cubicBezTo>
                <a:lnTo>
                  <a:pt x="553532" y="512744"/>
                </a:lnTo>
                <a:lnTo>
                  <a:pt x="570016" y="509391"/>
                </a:lnTo>
                <a:lnTo>
                  <a:pt x="553016" y="512956"/>
                </a:lnTo>
                <a:lnTo>
                  <a:pt x="551540" y="513561"/>
                </a:lnTo>
                <a:cubicBezTo>
                  <a:pt x="552403" y="514443"/>
                  <a:pt x="564466" y="511555"/>
                  <a:pt x="574930" y="508505"/>
                </a:cubicBezTo>
                <a:lnTo>
                  <a:pt x="574593" y="509860"/>
                </a:lnTo>
                <a:lnTo>
                  <a:pt x="573336" y="510067"/>
                </a:lnTo>
                <a:cubicBezTo>
                  <a:pt x="573768" y="510507"/>
                  <a:pt x="574199" y="510518"/>
                  <a:pt x="574505" y="510217"/>
                </a:cubicBezTo>
                <a:lnTo>
                  <a:pt x="574593" y="509860"/>
                </a:lnTo>
                <a:lnTo>
                  <a:pt x="581738" y="508689"/>
                </a:lnTo>
                <a:cubicBezTo>
                  <a:pt x="589994" y="506475"/>
                  <a:pt x="597944" y="502086"/>
                  <a:pt x="606785" y="498608"/>
                </a:cubicBezTo>
                <a:close/>
                <a:moveTo>
                  <a:pt x="318423" y="488329"/>
                </a:moveTo>
                <a:lnTo>
                  <a:pt x="313781" y="489755"/>
                </a:lnTo>
                <a:cubicBezTo>
                  <a:pt x="310924" y="491106"/>
                  <a:pt x="308322" y="492676"/>
                  <a:pt x="306501" y="493774"/>
                </a:cubicBezTo>
                <a:cubicBezTo>
                  <a:pt x="266833" y="502372"/>
                  <a:pt x="227165" y="510969"/>
                  <a:pt x="189694" y="523208"/>
                </a:cubicBezTo>
                <a:cubicBezTo>
                  <a:pt x="183327" y="523714"/>
                  <a:pt x="176992" y="524625"/>
                  <a:pt x="170676" y="525773"/>
                </a:cubicBezTo>
                <a:lnTo>
                  <a:pt x="153978" y="529295"/>
                </a:lnTo>
                <a:lnTo>
                  <a:pt x="157144" y="527460"/>
                </a:lnTo>
                <a:cubicBezTo>
                  <a:pt x="158701" y="526893"/>
                  <a:pt x="160497" y="526341"/>
                  <a:pt x="162330" y="525378"/>
                </a:cubicBezTo>
                <a:cubicBezTo>
                  <a:pt x="205220" y="512710"/>
                  <a:pt x="252052" y="501637"/>
                  <a:pt x="295363" y="490841"/>
                </a:cubicBezTo>
                <a:cubicBezTo>
                  <a:pt x="291720" y="493038"/>
                  <a:pt x="288349" y="495213"/>
                  <a:pt x="293767" y="494784"/>
                </a:cubicBezTo>
                <a:close/>
                <a:moveTo>
                  <a:pt x="324490" y="486741"/>
                </a:moveTo>
                <a:lnTo>
                  <a:pt x="318423" y="488329"/>
                </a:lnTo>
                <a:lnTo>
                  <a:pt x="322598" y="487046"/>
                </a:lnTo>
                <a:close/>
                <a:moveTo>
                  <a:pt x="1318841" y="310034"/>
                </a:moveTo>
                <a:cubicBezTo>
                  <a:pt x="1320052" y="309801"/>
                  <a:pt x="1321377" y="309787"/>
                  <a:pt x="1321885" y="310067"/>
                </a:cubicBezTo>
                <a:cubicBezTo>
                  <a:pt x="1322223" y="310253"/>
                  <a:pt x="1322198" y="310571"/>
                  <a:pt x="1321532" y="311040"/>
                </a:cubicBezTo>
                <a:cubicBezTo>
                  <a:pt x="1319849" y="312226"/>
                  <a:pt x="1316485" y="311324"/>
                  <a:pt x="1316485" y="311324"/>
                </a:cubicBezTo>
                <a:cubicBezTo>
                  <a:pt x="1316533" y="310722"/>
                  <a:pt x="1317629" y="310268"/>
                  <a:pt x="1318841" y="310034"/>
                </a:cubicBezTo>
                <a:close/>
                <a:moveTo>
                  <a:pt x="1344861" y="304065"/>
                </a:moveTo>
                <a:cubicBezTo>
                  <a:pt x="1345683" y="304181"/>
                  <a:pt x="1346360" y="304931"/>
                  <a:pt x="1346611" y="305637"/>
                </a:cubicBezTo>
                <a:cubicBezTo>
                  <a:pt x="1346861" y="306343"/>
                  <a:pt x="1346684" y="307006"/>
                  <a:pt x="1345795" y="306949"/>
                </a:cubicBezTo>
                <a:close/>
                <a:moveTo>
                  <a:pt x="1233953" y="303954"/>
                </a:moveTo>
                <a:lnTo>
                  <a:pt x="1234950" y="304048"/>
                </a:lnTo>
                <a:lnTo>
                  <a:pt x="1230279" y="304850"/>
                </a:lnTo>
                <a:close/>
                <a:moveTo>
                  <a:pt x="1349358" y="295394"/>
                </a:moveTo>
                <a:cubicBezTo>
                  <a:pt x="1350379" y="295241"/>
                  <a:pt x="1351366" y="295301"/>
                  <a:pt x="1352142" y="295509"/>
                </a:cubicBezTo>
                <a:cubicBezTo>
                  <a:pt x="1349618" y="297289"/>
                  <a:pt x="1348636" y="297980"/>
                  <a:pt x="1346372" y="296554"/>
                </a:cubicBezTo>
                <a:cubicBezTo>
                  <a:pt x="1347284" y="295911"/>
                  <a:pt x="1348337" y="295546"/>
                  <a:pt x="1349358" y="295394"/>
                </a:cubicBezTo>
                <a:close/>
                <a:moveTo>
                  <a:pt x="1270674" y="284627"/>
                </a:moveTo>
                <a:cubicBezTo>
                  <a:pt x="1271201" y="284445"/>
                  <a:pt x="1271588" y="284548"/>
                  <a:pt x="1271944" y="285052"/>
                </a:cubicBezTo>
                <a:cubicBezTo>
                  <a:pt x="1271524" y="285349"/>
                  <a:pt x="1271036" y="286071"/>
                  <a:pt x="1270474" y="286466"/>
                </a:cubicBezTo>
                <a:cubicBezTo>
                  <a:pt x="1269914" y="286862"/>
                  <a:pt x="1269280" y="286930"/>
                  <a:pt x="1268569" y="285921"/>
                </a:cubicBezTo>
                <a:cubicBezTo>
                  <a:pt x="1269480" y="285279"/>
                  <a:pt x="1270146" y="284809"/>
                  <a:pt x="1270674" y="284627"/>
                </a:cubicBezTo>
                <a:close/>
                <a:moveTo>
                  <a:pt x="1274049" y="283758"/>
                </a:moveTo>
                <a:cubicBezTo>
                  <a:pt x="1274576" y="283576"/>
                  <a:pt x="1274964" y="283680"/>
                  <a:pt x="1275320" y="284185"/>
                </a:cubicBezTo>
                <a:cubicBezTo>
                  <a:pt x="1274899" y="284481"/>
                  <a:pt x="1274411" y="285203"/>
                  <a:pt x="1273850" y="285598"/>
                </a:cubicBezTo>
                <a:cubicBezTo>
                  <a:pt x="1273289" y="285993"/>
                  <a:pt x="1272656" y="286062"/>
                  <a:pt x="1271944" y="285052"/>
                </a:cubicBezTo>
                <a:cubicBezTo>
                  <a:pt x="1272856" y="284411"/>
                  <a:pt x="1273522" y="283941"/>
                  <a:pt x="1274049" y="283758"/>
                </a:cubicBezTo>
                <a:close/>
                <a:moveTo>
                  <a:pt x="1280255" y="282438"/>
                </a:moveTo>
                <a:cubicBezTo>
                  <a:pt x="1281606" y="282084"/>
                  <a:pt x="1282832" y="282038"/>
                  <a:pt x="1284443" y="282539"/>
                </a:cubicBezTo>
                <a:cubicBezTo>
                  <a:pt x="1281919" y="284317"/>
                  <a:pt x="1278426" y="285017"/>
                  <a:pt x="1275320" y="284185"/>
                </a:cubicBezTo>
                <a:cubicBezTo>
                  <a:pt x="1277428" y="283454"/>
                  <a:pt x="1278903" y="282792"/>
                  <a:pt x="1280255" y="282438"/>
                </a:cubicBezTo>
                <a:close/>
                <a:moveTo>
                  <a:pt x="1346890" y="271184"/>
                </a:moveTo>
                <a:cubicBezTo>
                  <a:pt x="1345588" y="271305"/>
                  <a:pt x="1344440" y="271477"/>
                  <a:pt x="1344440" y="271477"/>
                </a:cubicBezTo>
                <a:cubicBezTo>
                  <a:pt x="1343527" y="272120"/>
                  <a:pt x="1344061" y="272877"/>
                  <a:pt x="1345262" y="273164"/>
                </a:cubicBezTo>
                <a:cubicBezTo>
                  <a:pt x="1346461" y="273452"/>
                  <a:pt x="1348326" y="273270"/>
                  <a:pt x="1350080" y="272035"/>
                </a:cubicBezTo>
                <a:cubicBezTo>
                  <a:pt x="1350711" y="271590"/>
                  <a:pt x="1350673" y="271333"/>
                  <a:pt x="1350263" y="271197"/>
                </a:cubicBezTo>
                <a:cubicBezTo>
                  <a:pt x="1349647" y="270994"/>
                  <a:pt x="1348191" y="271063"/>
                  <a:pt x="1346890" y="271184"/>
                </a:cubicBezTo>
                <a:close/>
                <a:moveTo>
                  <a:pt x="1411576" y="266396"/>
                </a:moveTo>
                <a:lnTo>
                  <a:pt x="1404313" y="267808"/>
                </a:lnTo>
                <a:cubicBezTo>
                  <a:pt x="1400167" y="268179"/>
                  <a:pt x="1395425" y="268375"/>
                  <a:pt x="1393392" y="268171"/>
                </a:cubicBezTo>
                <a:close/>
                <a:moveTo>
                  <a:pt x="1411651" y="266382"/>
                </a:moveTo>
                <a:lnTo>
                  <a:pt x="1411649" y="266388"/>
                </a:lnTo>
                <a:lnTo>
                  <a:pt x="1411576" y="266396"/>
                </a:lnTo>
                <a:close/>
                <a:moveTo>
                  <a:pt x="1428493" y="265016"/>
                </a:moveTo>
                <a:cubicBezTo>
                  <a:pt x="1431581" y="265071"/>
                  <a:pt x="1422197" y="266549"/>
                  <a:pt x="1411521" y="267983"/>
                </a:cubicBezTo>
                <a:lnTo>
                  <a:pt x="1411649" y="266388"/>
                </a:lnTo>
                <a:lnTo>
                  <a:pt x="1420833" y="265493"/>
                </a:lnTo>
                <a:cubicBezTo>
                  <a:pt x="1425048" y="265140"/>
                  <a:pt x="1427463" y="264999"/>
                  <a:pt x="1428493" y="265016"/>
                </a:cubicBezTo>
                <a:close/>
                <a:moveTo>
                  <a:pt x="1728631" y="248052"/>
                </a:moveTo>
                <a:lnTo>
                  <a:pt x="1712189" y="248201"/>
                </a:lnTo>
                <a:lnTo>
                  <a:pt x="1705870" y="249703"/>
                </a:lnTo>
                <a:lnTo>
                  <a:pt x="1707676" y="249797"/>
                </a:lnTo>
                <a:lnTo>
                  <a:pt x="1716006" y="250042"/>
                </a:lnTo>
                <a:lnTo>
                  <a:pt x="1764469" y="249945"/>
                </a:lnTo>
                <a:lnTo>
                  <a:pt x="1752368" y="249569"/>
                </a:lnTo>
                <a:cubicBezTo>
                  <a:pt x="1747306" y="248767"/>
                  <a:pt x="1740526" y="248869"/>
                  <a:pt x="1733981" y="248744"/>
                </a:cubicBezTo>
                <a:close/>
                <a:moveTo>
                  <a:pt x="1585499" y="242057"/>
                </a:moveTo>
                <a:cubicBezTo>
                  <a:pt x="1585499" y="242057"/>
                  <a:pt x="1586094" y="242456"/>
                  <a:pt x="1586585" y="242928"/>
                </a:cubicBezTo>
                <a:cubicBezTo>
                  <a:pt x="1587075" y="243401"/>
                  <a:pt x="1587461" y="243948"/>
                  <a:pt x="1587040" y="244244"/>
                </a:cubicBezTo>
                <a:cubicBezTo>
                  <a:pt x="1586199" y="244838"/>
                  <a:pt x="1583816" y="243243"/>
                  <a:pt x="1585499" y="242057"/>
                </a:cubicBezTo>
                <a:close/>
                <a:moveTo>
                  <a:pt x="1601972" y="241904"/>
                </a:moveTo>
                <a:cubicBezTo>
                  <a:pt x="1605064" y="241676"/>
                  <a:pt x="1608124" y="241849"/>
                  <a:pt x="1610938" y="243012"/>
                </a:cubicBezTo>
                <a:cubicBezTo>
                  <a:pt x="1605050" y="243890"/>
                  <a:pt x="1598569" y="243925"/>
                  <a:pt x="1592810" y="243199"/>
                </a:cubicBezTo>
                <a:cubicBezTo>
                  <a:pt x="1595754" y="242761"/>
                  <a:pt x="1598879" y="242132"/>
                  <a:pt x="1601972" y="241904"/>
                </a:cubicBezTo>
                <a:close/>
                <a:moveTo>
                  <a:pt x="1674835" y="235164"/>
                </a:moveTo>
                <a:lnTo>
                  <a:pt x="1675777" y="235364"/>
                </a:lnTo>
                <a:cubicBezTo>
                  <a:pt x="1676707" y="235575"/>
                  <a:pt x="1677043" y="235674"/>
                  <a:pt x="1676958" y="235700"/>
                </a:cubicBezTo>
                <a:cubicBezTo>
                  <a:pt x="1676787" y="235753"/>
                  <a:pt x="1674929" y="235517"/>
                  <a:pt x="1672756" y="235317"/>
                </a:cubicBezTo>
                <a:close/>
                <a:moveTo>
                  <a:pt x="1604972" y="218662"/>
                </a:moveTo>
                <a:lnTo>
                  <a:pt x="1660348" y="219017"/>
                </a:lnTo>
                <a:cubicBezTo>
                  <a:pt x="1664045" y="218677"/>
                  <a:pt x="1669081" y="219235"/>
                  <a:pt x="1667866" y="220092"/>
                </a:cubicBezTo>
                <a:cubicBezTo>
                  <a:pt x="1667460" y="220378"/>
                  <a:pt x="1666360" y="220697"/>
                  <a:pt x="1664284" y="221028"/>
                </a:cubicBezTo>
                <a:cubicBezTo>
                  <a:pt x="1655290" y="221071"/>
                  <a:pt x="1639815" y="221150"/>
                  <a:pt x="1633215" y="221017"/>
                </a:cubicBezTo>
                <a:cubicBezTo>
                  <a:pt x="1615391" y="221115"/>
                  <a:pt x="1597526" y="221619"/>
                  <a:pt x="1579651" y="222564"/>
                </a:cubicBezTo>
                <a:lnTo>
                  <a:pt x="1536737" y="225917"/>
                </a:lnTo>
                <a:close/>
                <a:moveTo>
                  <a:pt x="1726166" y="165251"/>
                </a:moveTo>
                <a:cubicBezTo>
                  <a:pt x="1727376" y="165017"/>
                  <a:pt x="1728701" y="165003"/>
                  <a:pt x="1729209" y="165283"/>
                </a:cubicBezTo>
                <a:cubicBezTo>
                  <a:pt x="1729547" y="165470"/>
                  <a:pt x="1729521" y="165788"/>
                  <a:pt x="1728856" y="166257"/>
                </a:cubicBezTo>
                <a:cubicBezTo>
                  <a:pt x="1727172" y="167443"/>
                  <a:pt x="1723808" y="166541"/>
                  <a:pt x="1723808" y="166541"/>
                </a:cubicBezTo>
                <a:cubicBezTo>
                  <a:pt x="1723857" y="165940"/>
                  <a:pt x="1724953" y="165485"/>
                  <a:pt x="1726166" y="165251"/>
                </a:cubicBezTo>
                <a:close/>
                <a:moveTo>
                  <a:pt x="1641277" y="159171"/>
                </a:moveTo>
                <a:lnTo>
                  <a:pt x="1642274" y="159265"/>
                </a:lnTo>
                <a:lnTo>
                  <a:pt x="1637602" y="160067"/>
                </a:lnTo>
                <a:close/>
                <a:moveTo>
                  <a:pt x="1756682" y="150610"/>
                </a:moveTo>
                <a:cubicBezTo>
                  <a:pt x="1757703" y="150458"/>
                  <a:pt x="1758689" y="150518"/>
                  <a:pt x="1759466" y="150726"/>
                </a:cubicBezTo>
                <a:cubicBezTo>
                  <a:pt x="1756941" y="152505"/>
                  <a:pt x="1755960" y="153197"/>
                  <a:pt x="1753695" y="151770"/>
                </a:cubicBezTo>
                <a:cubicBezTo>
                  <a:pt x="1754607" y="151129"/>
                  <a:pt x="1755662" y="150763"/>
                  <a:pt x="1756682" y="150610"/>
                </a:cubicBezTo>
                <a:close/>
                <a:moveTo>
                  <a:pt x="1677998" y="139844"/>
                </a:moveTo>
                <a:cubicBezTo>
                  <a:pt x="1678524" y="139662"/>
                  <a:pt x="1678912" y="139765"/>
                  <a:pt x="1679268" y="140269"/>
                </a:cubicBezTo>
                <a:cubicBezTo>
                  <a:pt x="1678847" y="140566"/>
                  <a:pt x="1678359" y="141288"/>
                  <a:pt x="1677798" y="141684"/>
                </a:cubicBezTo>
                <a:cubicBezTo>
                  <a:pt x="1677237" y="142079"/>
                  <a:pt x="1676604" y="142147"/>
                  <a:pt x="1675892" y="141139"/>
                </a:cubicBezTo>
                <a:cubicBezTo>
                  <a:pt x="1676804" y="140495"/>
                  <a:pt x="1677470" y="140026"/>
                  <a:pt x="1677998" y="139844"/>
                </a:cubicBezTo>
                <a:close/>
                <a:moveTo>
                  <a:pt x="1681372" y="138976"/>
                </a:moveTo>
                <a:cubicBezTo>
                  <a:pt x="1681900" y="138793"/>
                  <a:pt x="1682287" y="138896"/>
                  <a:pt x="1682644" y="139401"/>
                </a:cubicBezTo>
                <a:cubicBezTo>
                  <a:pt x="1682224" y="139698"/>
                  <a:pt x="1681736" y="140419"/>
                  <a:pt x="1681173" y="140815"/>
                </a:cubicBezTo>
                <a:cubicBezTo>
                  <a:pt x="1680612" y="141210"/>
                  <a:pt x="1679979" y="141279"/>
                  <a:pt x="1679268" y="140269"/>
                </a:cubicBezTo>
                <a:cubicBezTo>
                  <a:pt x="1680179" y="139628"/>
                  <a:pt x="1680846" y="139158"/>
                  <a:pt x="1681372" y="138976"/>
                </a:cubicBezTo>
                <a:close/>
                <a:moveTo>
                  <a:pt x="1687577" y="137655"/>
                </a:moveTo>
                <a:cubicBezTo>
                  <a:pt x="1688928" y="137301"/>
                  <a:pt x="1690156" y="137255"/>
                  <a:pt x="1691768" y="137756"/>
                </a:cubicBezTo>
                <a:cubicBezTo>
                  <a:pt x="1689244" y="139534"/>
                  <a:pt x="1685749" y="140234"/>
                  <a:pt x="1682644" y="139401"/>
                </a:cubicBezTo>
                <a:cubicBezTo>
                  <a:pt x="1684752" y="138671"/>
                  <a:pt x="1686227" y="138010"/>
                  <a:pt x="1687577" y="137655"/>
                </a:cubicBezTo>
                <a:close/>
                <a:moveTo>
                  <a:pt x="1754213" y="126402"/>
                </a:moveTo>
                <a:cubicBezTo>
                  <a:pt x="1752911" y="126523"/>
                  <a:pt x="1751763" y="126694"/>
                  <a:pt x="1751763" y="126694"/>
                </a:cubicBezTo>
                <a:cubicBezTo>
                  <a:pt x="1750852" y="127337"/>
                  <a:pt x="1751385" y="128094"/>
                  <a:pt x="1752586" y="128381"/>
                </a:cubicBezTo>
                <a:cubicBezTo>
                  <a:pt x="1753785" y="128669"/>
                  <a:pt x="1755651" y="128487"/>
                  <a:pt x="1757403" y="127252"/>
                </a:cubicBezTo>
                <a:cubicBezTo>
                  <a:pt x="1758034" y="126807"/>
                  <a:pt x="1757997" y="126550"/>
                  <a:pt x="1757586" y="126414"/>
                </a:cubicBezTo>
                <a:cubicBezTo>
                  <a:pt x="1756971" y="126211"/>
                  <a:pt x="1755515" y="126281"/>
                  <a:pt x="1754213" y="126402"/>
                </a:cubicBezTo>
                <a:close/>
                <a:moveTo>
                  <a:pt x="1818899" y="121612"/>
                </a:moveTo>
                <a:lnTo>
                  <a:pt x="1811637" y="123025"/>
                </a:lnTo>
                <a:cubicBezTo>
                  <a:pt x="1807491" y="123397"/>
                  <a:pt x="1802748" y="123591"/>
                  <a:pt x="1800716" y="123388"/>
                </a:cubicBezTo>
                <a:close/>
                <a:moveTo>
                  <a:pt x="1818974" y="121599"/>
                </a:moveTo>
                <a:lnTo>
                  <a:pt x="1818973" y="121606"/>
                </a:lnTo>
                <a:lnTo>
                  <a:pt x="1818899" y="121612"/>
                </a:lnTo>
                <a:close/>
                <a:moveTo>
                  <a:pt x="1835816" y="120234"/>
                </a:moveTo>
                <a:cubicBezTo>
                  <a:pt x="1838904" y="120287"/>
                  <a:pt x="1829521" y="121766"/>
                  <a:pt x="1818845" y="123200"/>
                </a:cubicBezTo>
                <a:lnTo>
                  <a:pt x="1818973" y="121606"/>
                </a:lnTo>
                <a:lnTo>
                  <a:pt x="1828156" y="120710"/>
                </a:lnTo>
                <a:cubicBezTo>
                  <a:pt x="1832371" y="120356"/>
                  <a:pt x="1834787" y="120216"/>
                  <a:pt x="1835816" y="120234"/>
                </a:cubicBezTo>
                <a:close/>
                <a:moveTo>
                  <a:pt x="2177737" y="101158"/>
                </a:moveTo>
                <a:lnTo>
                  <a:pt x="2152332" y="102697"/>
                </a:lnTo>
                <a:lnTo>
                  <a:pt x="2143498" y="104068"/>
                </a:lnTo>
                <a:lnTo>
                  <a:pt x="2148955" y="102902"/>
                </a:lnTo>
                <a:lnTo>
                  <a:pt x="2144121" y="103195"/>
                </a:lnTo>
                <a:cubicBezTo>
                  <a:pt x="2136541" y="103754"/>
                  <a:pt x="2127546" y="103798"/>
                  <a:pt x="2119512" y="103417"/>
                </a:cubicBezTo>
                <a:cubicBezTo>
                  <a:pt x="2110804" y="104015"/>
                  <a:pt x="2110526" y="104589"/>
                  <a:pt x="2113041" y="104955"/>
                </a:cubicBezTo>
                <a:cubicBezTo>
                  <a:pt x="2115557" y="105324"/>
                  <a:pt x="2120865" y="105484"/>
                  <a:pt x="2123329" y="105260"/>
                </a:cubicBezTo>
                <a:lnTo>
                  <a:pt x="2172378" y="105160"/>
                </a:lnTo>
                <a:lnTo>
                  <a:pt x="2183395" y="103017"/>
                </a:lnTo>
                <a:lnTo>
                  <a:pt x="2191562" y="101609"/>
                </a:lnTo>
                <a:close/>
                <a:moveTo>
                  <a:pt x="1992822" y="97275"/>
                </a:moveTo>
                <a:cubicBezTo>
                  <a:pt x="1992822" y="97275"/>
                  <a:pt x="1993418" y="97673"/>
                  <a:pt x="1993909" y="98146"/>
                </a:cubicBezTo>
                <a:cubicBezTo>
                  <a:pt x="1994399" y="98618"/>
                  <a:pt x="1994785" y="99165"/>
                  <a:pt x="1994364" y="99461"/>
                </a:cubicBezTo>
                <a:cubicBezTo>
                  <a:pt x="1993522" y="100055"/>
                  <a:pt x="1991140" y="98460"/>
                  <a:pt x="1992822" y="97275"/>
                </a:cubicBezTo>
                <a:close/>
                <a:moveTo>
                  <a:pt x="2009296" y="97121"/>
                </a:moveTo>
                <a:cubicBezTo>
                  <a:pt x="2012388" y="96894"/>
                  <a:pt x="2015448" y="97066"/>
                  <a:pt x="2018262" y="98229"/>
                </a:cubicBezTo>
                <a:cubicBezTo>
                  <a:pt x="2012374" y="99106"/>
                  <a:pt x="2005892" y="99141"/>
                  <a:pt x="2000134" y="98416"/>
                </a:cubicBezTo>
                <a:cubicBezTo>
                  <a:pt x="2003079" y="97978"/>
                  <a:pt x="2006204" y="97349"/>
                  <a:pt x="2009296" y="97121"/>
                </a:cubicBezTo>
                <a:close/>
                <a:moveTo>
                  <a:pt x="2143067" y="94487"/>
                </a:moveTo>
                <a:cubicBezTo>
                  <a:pt x="2144089" y="94335"/>
                  <a:pt x="2145075" y="94395"/>
                  <a:pt x="2145852" y="94603"/>
                </a:cubicBezTo>
                <a:cubicBezTo>
                  <a:pt x="2143328" y="96382"/>
                  <a:pt x="2142346" y="97074"/>
                  <a:pt x="2140081" y="95648"/>
                </a:cubicBezTo>
                <a:cubicBezTo>
                  <a:pt x="2140993" y="95006"/>
                  <a:pt x="2142046" y="94640"/>
                  <a:pt x="2143067" y="94487"/>
                </a:cubicBezTo>
                <a:close/>
                <a:moveTo>
                  <a:pt x="2225036" y="92337"/>
                </a:moveTo>
                <a:cubicBezTo>
                  <a:pt x="2222189" y="92066"/>
                  <a:pt x="2219617" y="92060"/>
                  <a:pt x="2219929" y="92502"/>
                </a:cubicBezTo>
                <a:cubicBezTo>
                  <a:pt x="2205876" y="92964"/>
                  <a:pt x="2193970" y="95501"/>
                  <a:pt x="2181976" y="98101"/>
                </a:cubicBezTo>
                <a:lnTo>
                  <a:pt x="2177712" y="98761"/>
                </a:lnTo>
                <a:lnTo>
                  <a:pt x="2207674" y="98833"/>
                </a:lnTo>
                <a:lnTo>
                  <a:pt x="2229504" y="95071"/>
                </a:lnTo>
                <a:cubicBezTo>
                  <a:pt x="2231819" y="94635"/>
                  <a:pt x="2232327" y="94182"/>
                  <a:pt x="2231799" y="93768"/>
                </a:cubicBezTo>
                <a:cubicBezTo>
                  <a:pt x="2231006" y="93146"/>
                  <a:pt x="2227883" y="92609"/>
                  <a:pt x="2225036" y="92337"/>
                </a:cubicBezTo>
                <a:close/>
                <a:moveTo>
                  <a:pt x="2240110" y="83504"/>
                </a:moveTo>
                <a:cubicBezTo>
                  <a:pt x="2238038" y="83579"/>
                  <a:pt x="2236566" y="83798"/>
                  <a:pt x="2238609" y="83869"/>
                </a:cubicBezTo>
                <a:cubicBezTo>
                  <a:pt x="2226240" y="84781"/>
                  <a:pt x="2208541" y="89448"/>
                  <a:pt x="2195600" y="89253"/>
                </a:cubicBezTo>
                <a:cubicBezTo>
                  <a:pt x="2190673" y="89705"/>
                  <a:pt x="2186596" y="87793"/>
                  <a:pt x="2183361" y="88562"/>
                </a:cubicBezTo>
                <a:cubicBezTo>
                  <a:pt x="2170991" y="89475"/>
                  <a:pt x="2158933" y="94700"/>
                  <a:pt x="2145852" y="94603"/>
                </a:cubicBezTo>
                <a:cubicBezTo>
                  <a:pt x="2154405" y="91848"/>
                  <a:pt x="2159333" y="91396"/>
                  <a:pt x="2166786" y="89166"/>
                </a:cubicBezTo>
                <a:cubicBezTo>
                  <a:pt x="2164391" y="89342"/>
                  <a:pt x="2186596" y="87793"/>
                  <a:pt x="2187708" y="85499"/>
                </a:cubicBezTo>
                <a:cubicBezTo>
                  <a:pt x="2187008" y="82719"/>
                  <a:pt x="2160304" y="89202"/>
                  <a:pt x="2157910" y="89378"/>
                </a:cubicBezTo>
                <a:cubicBezTo>
                  <a:pt x="2143723" y="92327"/>
                  <a:pt x="2132482" y="94394"/>
                  <a:pt x="2121048" y="96410"/>
                </a:cubicBezTo>
                <a:lnTo>
                  <a:pt x="2092066" y="101531"/>
                </a:lnTo>
                <a:lnTo>
                  <a:pt x="2097449" y="101593"/>
                </a:lnTo>
                <a:cubicBezTo>
                  <a:pt x="2119659" y="100795"/>
                  <a:pt x="2142470" y="99511"/>
                  <a:pt x="2165637" y="98733"/>
                </a:cubicBezTo>
                <a:lnTo>
                  <a:pt x="2168445" y="98738"/>
                </a:lnTo>
                <a:lnTo>
                  <a:pt x="2187711" y="94624"/>
                </a:lnTo>
                <a:cubicBezTo>
                  <a:pt x="2202887" y="91923"/>
                  <a:pt x="2218451" y="89514"/>
                  <a:pt x="2234263" y="86932"/>
                </a:cubicBezTo>
                <a:cubicBezTo>
                  <a:pt x="2234893" y="86488"/>
                  <a:pt x="2242002" y="86860"/>
                  <a:pt x="2244567" y="85724"/>
                </a:cubicBezTo>
                <a:cubicBezTo>
                  <a:pt x="2245422" y="85346"/>
                  <a:pt x="2245773" y="84801"/>
                  <a:pt x="2245209" y="84001"/>
                </a:cubicBezTo>
                <a:cubicBezTo>
                  <a:pt x="2244854" y="83497"/>
                  <a:pt x="2242182" y="83428"/>
                  <a:pt x="2240110" y="83504"/>
                </a:cubicBezTo>
                <a:close/>
                <a:moveTo>
                  <a:pt x="2067758" y="82852"/>
                </a:moveTo>
                <a:cubicBezTo>
                  <a:pt x="2068285" y="82669"/>
                  <a:pt x="2068674" y="82774"/>
                  <a:pt x="2069030" y="83279"/>
                </a:cubicBezTo>
                <a:cubicBezTo>
                  <a:pt x="2068609" y="83574"/>
                  <a:pt x="2068120" y="84297"/>
                  <a:pt x="2067560" y="84692"/>
                </a:cubicBezTo>
                <a:cubicBezTo>
                  <a:pt x="2066999" y="85087"/>
                  <a:pt x="2066365" y="85156"/>
                  <a:pt x="2065654" y="84147"/>
                </a:cubicBezTo>
                <a:cubicBezTo>
                  <a:pt x="2066565" y="83504"/>
                  <a:pt x="2067231" y="83034"/>
                  <a:pt x="2067758" y="82852"/>
                </a:cubicBezTo>
                <a:close/>
                <a:moveTo>
                  <a:pt x="2158762" y="82509"/>
                </a:moveTo>
                <a:cubicBezTo>
                  <a:pt x="2150038" y="83028"/>
                  <a:pt x="2133554" y="87280"/>
                  <a:pt x="2131759" y="87413"/>
                </a:cubicBezTo>
                <a:cubicBezTo>
                  <a:pt x="2119318" y="90011"/>
                  <a:pt x="2106425" y="92488"/>
                  <a:pt x="2092903" y="95189"/>
                </a:cubicBezTo>
                <a:lnTo>
                  <a:pt x="2064707" y="101219"/>
                </a:lnTo>
                <a:lnTo>
                  <a:pt x="2078951" y="101382"/>
                </a:lnTo>
                <a:lnTo>
                  <a:pt x="2080669" y="100947"/>
                </a:lnTo>
                <a:cubicBezTo>
                  <a:pt x="2086710" y="100027"/>
                  <a:pt x="2092717" y="99317"/>
                  <a:pt x="2093137" y="99021"/>
                </a:cubicBezTo>
                <a:cubicBezTo>
                  <a:pt x="2115743" y="94169"/>
                  <a:pt x="2136406" y="90433"/>
                  <a:pt x="2159734" y="84819"/>
                </a:cubicBezTo>
                <a:cubicBezTo>
                  <a:pt x="2144829" y="89280"/>
                  <a:pt x="2164651" y="86138"/>
                  <a:pt x="2164069" y="83526"/>
                </a:cubicBezTo>
                <a:cubicBezTo>
                  <a:pt x="2163717" y="82578"/>
                  <a:pt x="2161670" y="82337"/>
                  <a:pt x="2158762" y="82509"/>
                </a:cubicBezTo>
                <a:close/>
                <a:moveTo>
                  <a:pt x="2073963" y="81532"/>
                </a:moveTo>
                <a:cubicBezTo>
                  <a:pt x="2075315" y="81178"/>
                  <a:pt x="2076541" y="81132"/>
                  <a:pt x="2078153" y="81632"/>
                </a:cubicBezTo>
                <a:cubicBezTo>
                  <a:pt x="2075630" y="83411"/>
                  <a:pt x="2072135" y="84111"/>
                  <a:pt x="2069030" y="83279"/>
                </a:cubicBezTo>
                <a:cubicBezTo>
                  <a:pt x="2071138" y="82548"/>
                  <a:pt x="2072613" y="81885"/>
                  <a:pt x="2073963" y="81532"/>
                </a:cubicBezTo>
                <a:close/>
                <a:moveTo>
                  <a:pt x="2012296" y="73880"/>
                </a:moveTo>
                <a:lnTo>
                  <a:pt x="2067672" y="74234"/>
                </a:lnTo>
                <a:cubicBezTo>
                  <a:pt x="2071369" y="73894"/>
                  <a:pt x="2076405" y="74452"/>
                  <a:pt x="2075189" y="75309"/>
                </a:cubicBezTo>
                <a:cubicBezTo>
                  <a:pt x="2074784" y="75595"/>
                  <a:pt x="2073684" y="75914"/>
                  <a:pt x="2071608" y="76244"/>
                </a:cubicBezTo>
                <a:cubicBezTo>
                  <a:pt x="2062614" y="76288"/>
                  <a:pt x="2047138" y="76367"/>
                  <a:pt x="2040539" y="76235"/>
                </a:cubicBezTo>
                <a:cubicBezTo>
                  <a:pt x="2022715" y="76332"/>
                  <a:pt x="2004851" y="76837"/>
                  <a:pt x="1986975" y="77782"/>
                </a:cubicBezTo>
                <a:lnTo>
                  <a:pt x="1944061" y="81135"/>
                </a:lnTo>
                <a:close/>
                <a:moveTo>
                  <a:pt x="2140599" y="70278"/>
                </a:moveTo>
                <a:cubicBezTo>
                  <a:pt x="2139296" y="70399"/>
                  <a:pt x="2138149" y="70571"/>
                  <a:pt x="2138149" y="70571"/>
                </a:cubicBezTo>
                <a:cubicBezTo>
                  <a:pt x="2137238" y="71213"/>
                  <a:pt x="2137771" y="71971"/>
                  <a:pt x="2138971" y="72258"/>
                </a:cubicBezTo>
                <a:cubicBezTo>
                  <a:pt x="2140170" y="72546"/>
                  <a:pt x="2142036" y="72364"/>
                  <a:pt x="2143789" y="71128"/>
                </a:cubicBezTo>
                <a:cubicBezTo>
                  <a:pt x="2144420" y="70684"/>
                  <a:pt x="2144383" y="70426"/>
                  <a:pt x="2143972" y="70292"/>
                </a:cubicBezTo>
                <a:cubicBezTo>
                  <a:pt x="2143357" y="70087"/>
                  <a:pt x="2141901" y="70157"/>
                  <a:pt x="2140599" y="70278"/>
                </a:cubicBezTo>
                <a:close/>
                <a:moveTo>
                  <a:pt x="2205285" y="65490"/>
                </a:moveTo>
                <a:lnTo>
                  <a:pt x="2198022" y="66901"/>
                </a:lnTo>
                <a:cubicBezTo>
                  <a:pt x="2193877" y="67273"/>
                  <a:pt x="2189135" y="67468"/>
                  <a:pt x="2187102" y="67264"/>
                </a:cubicBezTo>
                <a:close/>
                <a:moveTo>
                  <a:pt x="2205359" y="65475"/>
                </a:moveTo>
                <a:lnTo>
                  <a:pt x="2205359" y="65482"/>
                </a:lnTo>
                <a:lnTo>
                  <a:pt x="2205285" y="65490"/>
                </a:lnTo>
                <a:close/>
                <a:moveTo>
                  <a:pt x="2222202" y="64110"/>
                </a:moveTo>
                <a:cubicBezTo>
                  <a:pt x="2225290" y="64164"/>
                  <a:pt x="2215907" y="65643"/>
                  <a:pt x="2205231" y="67077"/>
                </a:cubicBezTo>
                <a:lnTo>
                  <a:pt x="2205359" y="65482"/>
                </a:lnTo>
                <a:lnTo>
                  <a:pt x="2214542" y="64586"/>
                </a:lnTo>
                <a:cubicBezTo>
                  <a:pt x="2218757" y="64233"/>
                  <a:pt x="2221173" y="64093"/>
                  <a:pt x="2222202" y="64110"/>
                </a:cubicBezTo>
                <a:close/>
                <a:moveTo>
                  <a:pt x="2228059" y="56123"/>
                </a:moveTo>
                <a:cubicBezTo>
                  <a:pt x="2228836" y="56332"/>
                  <a:pt x="2229399" y="57131"/>
                  <a:pt x="2229556" y="57838"/>
                </a:cubicBezTo>
                <a:cubicBezTo>
                  <a:pt x="2229714" y="58545"/>
                  <a:pt x="2229466" y="59161"/>
                  <a:pt x="2228620" y="59002"/>
                </a:cubicBezTo>
                <a:close/>
                <a:moveTo>
                  <a:pt x="2771539" y="46751"/>
                </a:moveTo>
                <a:cubicBezTo>
                  <a:pt x="2772277" y="46829"/>
                  <a:pt x="2773295" y="47308"/>
                  <a:pt x="2774487" y="48105"/>
                </a:cubicBezTo>
                <a:cubicBezTo>
                  <a:pt x="2772664" y="49389"/>
                  <a:pt x="2771111" y="48972"/>
                  <a:pt x="2770281" y="47795"/>
                </a:cubicBezTo>
                <a:cubicBezTo>
                  <a:pt x="2770346" y="46994"/>
                  <a:pt x="2770802" y="46672"/>
                  <a:pt x="2771539" y="46751"/>
                </a:cubicBezTo>
                <a:close/>
                <a:moveTo>
                  <a:pt x="2552023" y="42609"/>
                </a:moveTo>
                <a:cubicBezTo>
                  <a:pt x="2575190" y="41830"/>
                  <a:pt x="2598713" y="41555"/>
                  <a:pt x="2622346" y="42776"/>
                </a:cubicBezTo>
                <a:cubicBezTo>
                  <a:pt x="2655938" y="44282"/>
                  <a:pt x="2689541" y="44016"/>
                  <a:pt x="2727102" y="45493"/>
                </a:cubicBezTo>
                <a:cubicBezTo>
                  <a:pt x="2735255" y="46042"/>
                  <a:pt x="2745230" y="45306"/>
                  <a:pt x="2753384" y="45855"/>
                </a:cubicBezTo>
                <a:cubicBezTo>
                  <a:pt x="2757330" y="46096"/>
                  <a:pt x="2766334" y="47555"/>
                  <a:pt x="2757912" y="48707"/>
                </a:cubicBezTo>
                <a:cubicBezTo>
                  <a:pt x="2748195" y="49512"/>
                  <a:pt x="2735836" y="48654"/>
                  <a:pt x="2729355" y="48690"/>
                </a:cubicBezTo>
                <a:cubicBezTo>
                  <a:pt x="2693348" y="47628"/>
                  <a:pt x="2662279" y="47619"/>
                  <a:pt x="2629517" y="47292"/>
                </a:cubicBezTo>
                <a:cubicBezTo>
                  <a:pt x="2608994" y="47655"/>
                  <a:pt x="2584526" y="44504"/>
                  <a:pt x="2564123" y="45035"/>
                </a:cubicBezTo>
                <a:cubicBezTo>
                  <a:pt x="2551634" y="45779"/>
                  <a:pt x="2544430" y="46576"/>
                  <a:pt x="2530507" y="47071"/>
                </a:cubicBezTo>
                <a:cubicBezTo>
                  <a:pt x="2522926" y="47630"/>
                  <a:pt x="2513932" y="47674"/>
                  <a:pt x="2505898" y="47294"/>
                </a:cubicBezTo>
                <a:cubicBezTo>
                  <a:pt x="2488481" y="48490"/>
                  <a:pt x="2504786" y="49588"/>
                  <a:pt x="2509715" y="49136"/>
                </a:cubicBezTo>
                <a:cubicBezTo>
                  <a:pt x="2544892" y="49019"/>
                  <a:pt x="2575120" y="49622"/>
                  <a:pt x="2607171" y="48939"/>
                </a:cubicBezTo>
                <a:cubicBezTo>
                  <a:pt x="2645691" y="49992"/>
                  <a:pt x="2681558" y="51152"/>
                  <a:pt x="2716585" y="52905"/>
                </a:cubicBezTo>
                <a:cubicBezTo>
                  <a:pt x="2753553" y="53542"/>
                  <a:pt x="2787608" y="57489"/>
                  <a:pt x="2825418" y="57533"/>
                </a:cubicBezTo>
                <a:cubicBezTo>
                  <a:pt x="2848630" y="57414"/>
                  <a:pt x="2873728" y="58798"/>
                  <a:pt x="2898275" y="55968"/>
                </a:cubicBezTo>
                <a:lnTo>
                  <a:pt x="2904160" y="54889"/>
                </a:lnTo>
                <a:lnTo>
                  <a:pt x="2904105" y="55232"/>
                </a:lnTo>
                <a:cubicBezTo>
                  <a:pt x="2904818" y="56241"/>
                  <a:pt x="2907082" y="57667"/>
                  <a:pt x="2906952" y="59269"/>
                </a:cubicBezTo>
                <a:cubicBezTo>
                  <a:pt x="2908223" y="63158"/>
                  <a:pt x="2903446" y="61741"/>
                  <a:pt x="2903446" y="61741"/>
                </a:cubicBezTo>
                <a:cubicBezTo>
                  <a:pt x="2903446" y="61741"/>
                  <a:pt x="2906541" y="64344"/>
                  <a:pt x="2906991" y="68559"/>
                </a:cubicBezTo>
                <a:lnTo>
                  <a:pt x="2959560" y="68846"/>
                </a:lnTo>
                <a:cubicBezTo>
                  <a:pt x="3098165" y="71429"/>
                  <a:pt x="3236842" y="79524"/>
                  <a:pt x="3373037" y="93472"/>
                </a:cubicBezTo>
                <a:cubicBezTo>
                  <a:pt x="3399150" y="94056"/>
                  <a:pt x="3426739" y="96663"/>
                  <a:pt x="3454266" y="99534"/>
                </a:cubicBezTo>
                <a:cubicBezTo>
                  <a:pt x="3533269" y="106745"/>
                  <a:pt x="3533269" y="106745"/>
                  <a:pt x="3533269" y="106745"/>
                </a:cubicBezTo>
                <a:cubicBezTo>
                  <a:pt x="3588120" y="112162"/>
                  <a:pt x="3640947" y="119053"/>
                  <a:pt x="3694213" y="124094"/>
                </a:cubicBezTo>
                <a:cubicBezTo>
                  <a:pt x="3721739" y="126966"/>
                  <a:pt x="3747040" y="130986"/>
                  <a:pt x="3774568" y="133859"/>
                </a:cubicBezTo>
                <a:cubicBezTo>
                  <a:pt x="3854547" y="145208"/>
                  <a:pt x="3854547" y="145208"/>
                  <a:pt x="3854547" y="145208"/>
                </a:cubicBezTo>
                <a:cubicBezTo>
                  <a:pt x="3907374" y="152100"/>
                  <a:pt x="3960265" y="158728"/>
                  <a:pt x="4014507" y="167908"/>
                </a:cubicBezTo>
                <a:cubicBezTo>
                  <a:pt x="4189462" y="198059"/>
                  <a:pt x="4189462" y="198059"/>
                  <a:pt x="4189462" y="198059"/>
                </a:cubicBezTo>
                <a:cubicBezTo>
                  <a:pt x="4276209" y="212682"/>
                  <a:pt x="4276209" y="212682"/>
                  <a:pt x="4276209" y="212682"/>
                </a:cubicBezTo>
                <a:cubicBezTo>
                  <a:pt x="4363871" y="231709"/>
                  <a:pt x="4363871" y="231709"/>
                  <a:pt x="4363871" y="231709"/>
                </a:cubicBezTo>
                <a:cubicBezTo>
                  <a:pt x="4537642" y="266883"/>
                  <a:pt x="4537642" y="266883"/>
                  <a:pt x="4537642" y="266883"/>
                </a:cubicBezTo>
                <a:cubicBezTo>
                  <a:pt x="4710365" y="307671"/>
                  <a:pt x="4710365" y="307671"/>
                  <a:pt x="4710365" y="307671"/>
                </a:cubicBezTo>
                <a:cubicBezTo>
                  <a:pt x="4797651" y="328285"/>
                  <a:pt x="4797651" y="328285"/>
                  <a:pt x="4797651" y="328285"/>
                </a:cubicBezTo>
                <a:cubicBezTo>
                  <a:pt x="4825953" y="334969"/>
                  <a:pt x="4854083" y="343565"/>
                  <a:pt x="4882650" y="350311"/>
                </a:cubicBezTo>
                <a:cubicBezTo>
                  <a:pt x="5053421" y="398178"/>
                  <a:pt x="5053421" y="398178"/>
                  <a:pt x="5053421" y="398178"/>
                </a:cubicBezTo>
                <a:cubicBezTo>
                  <a:pt x="5081987" y="404924"/>
                  <a:pt x="5111268" y="415746"/>
                  <a:pt x="5139460" y="424079"/>
                </a:cubicBezTo>
                <a:cubicBezTo>
                  <a:pt x="5223648" y="449544"/>
                  <a:pt x="5223648" y="449544"/>
                  <a:pt x="5223648" y="449544"/>
                </a:cubicBezTo>
                <a:cubicBezTo>
                  <a:pt x="5279204" y="468527"/>
                  <a:pt x="5337549" y="483980"/>
                  <a:pt x="5392733" y="504549"/>
                </a:cubicBezTo>
                <a:cubicBezTo>
                  <a:pt x="5395997" y="507274"/>
                  <a:pt x="5402703" y="510811"/>
                  <a:pt x="5405767" y="513210"/>
                </a:cubicBezTo>
                <a:cubicBezTo>
                  <a:pt x="5370871" y="501341"/>
                  <a:pt x="5370871" y="501341"/>
                  <a:pt x="5370871" y="501341"/>
                </a:cubicBezTo>
                <a:cubicBezTo>
                  <a:pt x="5341529" y="490782"/>
                  <a:pt x="5312250" y="479959"/>
                  <a:pt x="5284119" y="471362"/>
                </a:cubicBezTo>
                <a:cubicBezTo>
                  <a:pt x="5279204" y="468527"/>
                  <a:pt x="5275765" y="467714"/>
                  <a:pt x="5270210" y="466403"/>
                </a:cubicBezTo>
                <a:cubicBezTo>
                  <a:pt x="5267209" y="463739"/>
                  <a:pt x="5265357" y="463302"/>
                  <a:pt x="5266771" y="465590"/>
                </a:cubicBezTo>
                <a:cubicBezTo>
                  <a:pt x="5204073" y="444921"/>
                  <a:pt x="5141047" y="424454"/>
                  <a:pt x="5077848" y="405900"/>
                </a:cubicBezTo>
                <a:cubicBezTo>
                  <a:pt x="5072558" y="404651"/>
                  <a:pt x="5085155" y="415164"/>
                  <a:pt x="5094149" y="417288"/>
                </a:cubicBezTo>
                <a:cubicBezTo>
                  <a:pt x="5162636" y="437090"/>
                  <a:pt x="5230252" y="460595"/>
                  <a:pt x="5296717" y="481875"/>
                </a:cubicBezTo>
                <a:cubicBezTo>
                  <a:pt x="5325997" y="492697"/>
                  <a:pt x="5356753" y="505544"/>
                  <a:pt x="5386360" y="516165"/>
                </a:cubicBezTo>
                <a:cubicBezTo>
                  <a:pt x="5417053" y="529275"/>
                  <a:pt x="5448246" y="540271"/>
                  <a:pt x="5477151" y="552681"/>
                </a:cubicBezTo>
                <a:cubicBezTo>
                  <a:pt x="5432113" y="536462"/>
                  <a:pt x="5387073" y="520241"/>
                  <a:pt x="5340070" y="505233"/>
                </a:cubicBezTo>
                <a:cubicBezTo>
                  <a:pt x="5334781" y="503984"/>
                  <a:pt x="5348966" y="514871"/>
                  <a:pt x="5355670" y="518409"/>
                </a:cubicBezTo>
                <a:cubicBezTo>
                  <a:pt x="5422508" y="538101"/>
                  <a:pt x="5484022" y="563795"/>
                  <a:pt x="5549071" y="582785"/>
                </a:cubicBezTo>
                <a:cubicBezTo>
                  <a:pt x="5554363" y="584035"/>
                  <a:pt x="5551361" y="581372"/>
                  <a:pt x="5546181" y="578474"/>
                </a:cubicBezTo>
                <a:cubicBezTo>
                  <a:pt x="5560090" y="583434"/>
                  <a:pt x="5575788" y="589095"/>
                  <a:pt x="5588933" y="596107"/>
                </a:cubicBezTo>
                <a:cubicBezTo>
                  <a:pt x="5582492" y="592632"/>
                  <a:pt x="5573498" y="590508"/>
                  <a:pt x="5566357" y="588821"/>
                </a:cubicBezTo>
                <a:cubicBezTo>
                  <a:pt x="5559216" y="587135"/>
                  <a:pt x="5565482" y="592523"/>
                  <a:pt x="5572250" y="595797"/>
                </a:cubicBezTo>
                <a:cubicBezTo>
                  <a:pt x="5508512" y="571253"/>
                  <a:pt x="5441609" y="551825"/>
                  <a:pt x="5375847" y="528757"/>
                </a:cubicBezTo>
                <a:cubicBezTo>
                  <a:pt x="5370556" y="527507"/>
                  <a:pt x="5384740" y="538395"/>
                  <a:pt x="5391444" y="541932"/>
                </a:cubicBezTo>
                <a:cubicBezTo>
                  <a:pt x="5403501" y="546454"/>
                  <a:pt x="5403501" y="546454"/>
                  <a:pt x="5403501" y="546454"/>
                </a:cubicBezTo>
                <a:cubicBezTo>
                  <a:pt x="5442212" y="557550"/>
                  <a:pt x="5480484" y="570497"/>
                  <a:pt x="5516968" y="582742"/>
                </a:cubicBezTo>
                <a:cubicBezTo>
                  <a:pt x="5536237" y="589246"/>
                  <a:pt x="5554992" y="595559"/>
                  <a:pt x="5573326" y="602471"/>
                </a:cubicBezTo>
                <a:lnTo>
                  <a:pt x="5598020" y="613169"/>
                </a:lnTo>
                <a:lnTo>
                  <a:pt x="5427055" y="557879"/>
                </a:lnTo>
                <a:cubicBezTo>
                  <a:pt x="5342155" y="528337"/>
                  <a:pt x="5342155" y="528337"/>
                  <a:pt x="5342155" y="528337"/>
                </a:cubicBezTo>
                <a:cubicBezTo>
                  <a:pt x="5314399" y="518154"/>
                  <a:pt x="5284682" y="509182"/>
                  <a:pt x="5256552" y="500585"/>
                </a:cubicBezTo>
                <a:cubicBezTo>
                  <a:pt x="5251263" y="499336"/>
                  <a:pt x="5263861" y="509849"/>
                  <a:pt x="5272589" y="511910"/>
                </a:cubicBezTo>
                <a:cubicBezTo>
                  <a:pt x="5295429" y="519257"/>
                  <a:pt x="5318067" y="526278"/>
                  <a:pt x="5340905" y="533626"/>
                </a:cubicBezTo>
                <a:cubicBezTo>
                  <a:pt x="5408520" y="557131"/>
                  <a:pt x="5408520" y="557131"/>
                  <a:pt x="5408520" y="557131"/>
                </a:cubicBezTo>
                <a:cubicBezTo>
                  <a:pt x="5453561" y="573350"/>
                  <a:pt x="5498975" y="587984"/>
                  <a:pt x="5544451" y="602352"/>
                </a:cubicBezTo>
                <a:cubicBezTo>
                  <a:pt x="5547453" y="605015"/>
                  <a:pt x="5550720" y="607741"/>
                  <a:pt x="5554158" y="608553"/>
                </a:cubicBezTo>
                <a:cubicBezTo>
                  <a:pt x="5566216" y="613075"/>
                  <a:pt x="5580061" y="618299"/>
                  <a:pt x="5592056" y="623086"/>
                </a:cubicBezTo>
                <a:cubicBezTo>
                  <a:pt x="5605903" y="628311"/>
                  <a:pt x="5617960" y="632832"/>
                  <a:pt x="5631369" y="639907"/>
                </a:cubicBezTo>
                <a:cubicBezTo>
                  <a:pt x="5631369" y="639907"/>
                  <a:pt x="5631369" y="639907"/>
                  <a:pt x="5632782" y="642195"/>
                </a:cubicBezTo>
                <a:cubicBezTo>
                  <a:pt x="5608967" y="630708"/>
                  <a:pt x="5583063" y="620963"/>
                  <a:pt x="5558636" y="613240"/>
                </a:cubicBezTo>
                <a:cubicBezTo>
                  <a:pt x="5557049" y="612866"/>
                  <a:pt x="5555197" y="612427"/>
                  <a:pt x="5553345" y="611991"/>
                </a:cubicBezTo>
                <a:cubicBezTo>
                  <a:pt x="5547015" y="606866"/>
                  <a:pt x="5540312" y="603329"/>
                  <a:pt x="5533606" y="599791"/>
                </a:cubicBezTo>
                <a:cubicBezTo>
                  <a:pt x="5523401" y="595707"/>
                  <a:pt x="5532731" y="603493"/>
                  <a:pt x="5537913" y="606392"/>
                </a:cubicBezTo>
                <a:cubicBezTo>
                  <a:pt x="5535624" y="607805"/>
                  <a:pt x="5550074" y="618754"/>
                  <a:pt x="5555363" y="620004"/>
                </a:cubicBezTo>
                <a:cubicBezTo>
                  <a:pt x="5586932" y="629413"/>
                  <a:pt x="5586932" y="629413"/>
                  <a:pt x="5586932" y="629413"/>
                </a:cubicBezTo>
                <a:cubicBezTo>
                  <a:pt x="5617689" y="642260"/>
                  <a:pt x="5617689" y="642260"/>
                  <a:pt x="5617689" y="642260"/>
                </a:cubicBezTo>
                <a:cubicBezTo>
                  <a:pt x="5638300" y="650758"/>
                  <a:pt x="5659025" y="657605"/>
                  <a:pt x="5679575" y="666366"/>
                </a:cubicBezTo>
                <a:cubicBezTo>
                  <a:pt x="5681427" y="666804"/>
                  <a:pt x="5681427" y="666804"/>
                  <a:pt x="5678161" y="664079"/>
                </a:cubicBezTo>
                <a:cubicBezTo>
                  <a:pt x="5681865" y="664953"/>
                  <a:pt x="5681865" y="664953"/>
                  <a:pt x="5681865" y="664953"/>
                </a:cubicBezTo>
                <a:cubicBezTo>
                  <a:pt x="5683013" y="667179"/>
                  <a:pt x="5692610" y="675028"/>
                  <a:pt x="5697461" y="678128"/>
                </a:cubicBezTo>
                <a:cubicBezTo>
                  <a:pt x="5740213" y="695762"/>
                  <a:pt x="5740213" y="695762"/>
                  <a:pt x="5740213" y="695762"/>
                </a:cubicBezTo>
                <a:cubicBezTo>
                  <a:pt x="5742065" y="696199"/>
                  <a:pt x="5742502" y="694348"/>
                  <a:pt x="5740650" y="693910"/>
                </a:cubicBezTo>
                <a:cubicBezTo>
                  <a:pt x="5770258" y="704530"/>
                  <a:pt x="5801015" y="717378"/>
                  <a:pt x="5829919" y="729786"/>
                </a:cubicBezTo>
                <a:cubicBezTo>
                  <a:pt x="5807454" y="720853"/>
                  <a:pt x="5783028" y="713130"/>
                  <a:pt x="5760827" y="704258"/>
                </a:cubicBezTo>
                <a:cubicBezTo>
                  <a:pt x="5758977" y="703821"/>
                  <a:pt x="5758540" y="705672"/>
                  <a:pt x="5760389" y="706109"/>
                </a:cubicBezTo>
                <a:cubicBezTo>
                  <a:pt x="5710934" y="684939"/>
                  <a:pt x="5659190" y="665181"/>
                  <a:pt x="5607446" y="645425"/>
                </a:cubicBezTo>
                <a:cubicBezTo>
                  <a:pt x="5557116" y="627955"/>
                  <a:pt x="5504495" y="611900"/>
                  <a:pt x="5452753" y="592143"/>
                </a:cubicBezTo>
                <a:cubicBezTo>
                  <a:pt x="5449314" y="591331"/>
                  <a:pt x="5455207" y="598306"/>
                  <a:pt x="5461911" y="601843"/>
                </a:cubicBezTo>
                <a:cubicBezTo>
                  <a:pt x="5428930" y="590146"/>
                  <a:pt x="5395510" y="580299"/>
                  <a:pt x="5362027" y="570719"/>
                </a:cubicBezTo>
                <a:cubicBezTo>
                  <a:pt x="5355322" y="567180"/>
                  <a:pt x="5371622" y="578567"/>
                  <a:pt x="5374624" y="581231"/>
                </a:cubicBezTo>
                <a:cubicBezTo>
                  <a:pt x="5391799" y="588915"/>
                  <a:pt x="5410561" y="596975"/>
                  <a:pt x="5427409" y="604862"/>
                </a:cubicBezTo>
                <a:cubicBezTo>
                  <a:pt x="5411710" y="599200"/>
                  <a:pt x="5395840" y="595453"/>
                  <a:pt x="5377854" y="591206"/>
                </a:cubicBezTo>
                <a:cubicBezTo>
                  <a:pt x="5372127" y="591807"/>
                  <a:pt x="5390451" y="601718"/>
                  <a:pt x="5393716" y="604443"/>
                </a:cubicBezTo>
                <a:lnTo>
                  <a:pt x="5409112" y="610221"/>
                </a:lnTo>
                <a:lnTo>
                  <a:pt x="5365298" y="594871"/>
                </a:lnTo>
                <a:lnTo>
                  <a:pt x="5365447" y="594950"/>
                </a:lnTo>
                <a:cubicBezTo>
                  <a:pt x="5376536" y="600444"/>
                  <a:pt x="5387859" y="605951"/>
                  <a:pt x="5398712" y="611862"/>
                </a:cubicBezTo>
                <a:lnTo>
                  <a:pt x="5416650" y="622081"/>
                </a:lnTo>
                <a:lnTo>
                  <a:pt x="5564347" y="676562"/>
                </a:lnTo>
                <a:cubicBezTo>
                  <a:pt x="5634852" y="704379"/>
                  <a:pt x="5704484" y="735898"/>
                  <a:pt x="5774929" y="763980"/>
                </a:cubicBezTo>
                <a:cubicBezTo>
                  <a:pt x="5778368" y="764792"/>
                  <a:pt x="5767621" y="754716"/>
                  <a:pt x="5759330" y="750805"/>
                </a:cubicBezTo>
                <a:cubicBezTo>
                  <a:pt x="5721167" y="736208"/>
                  <a:pt x="5682120" y="719450"/>
                  <a:pt x="5644659" y="703066"/>
                </a:cubicBezTo>
                <a:cubicBezTo>
                  <a:pt x="5625002" y="694655"/>
                  <a:pt x="5605809" y="686354"/>
                  <a:pt x="5586792" y="678339"/>
                </a:cubicBezTo>
                <a:lnTo>
                  <a:pt x="5577882" y="674730"/>
                </a:lnTo>
                <a:lnTo>
                  <a:pt x="5585160" y="677025"/>
                </a:lnTo>
                <a:cubicBezTo>
                  <a:pt x="5595577" y="680308"/>
                  <a:pt x="5595577" y="680308"/>
                  <a:pt x="5595577" y="680308"/>
                </a:cubicBezTo>
                <a:cubicBezTo>
                  <a:pt x="5612487" y="687932"/>
                  <a:pt x="5631187" y="696256"/>
                  <a:pt x="5648097" y="703878"/>
                </a:cubicBezTo>
                <a:cubicBezTo>
                  <a:pt x="5655238" y="705565"/>
                  <a:pt x="5660091" y="708665"/>
                  <a:pt x="5666859" y="711938"/>
                </a:cubicBezTo>
                <a:cubicBezTo>
                  <a:pt x="5668710" y="712375"/>
                  <a:pt x="5670562" y="712813"/>
                  <a:pt x="5669084" y="710789"/>
                </a:cubicBezTo>
                <a:cubicBezTo>
                  <a:pt x="5685995" y="718410"/>
                  <a:pt x="5701692" y="724072"/>
                  <a:pt x="5718977" y="730108"/>
                </a:cubicBezTo>
                <a:cubicBezTo>
                  <a:pt x="5720454" y="732132"/>
                  <a:pt x="5720830" y="730545"/>
                  <a:pt x="5720830" y="730545"/>
                </a:cubicBezTo>
                <a:cubicBezTo>
                  <a:pt x="5721266" y="728694"/>
                  <a:pt x="5717999" y="725969"/>
                  <a:pt x="5716851" y="723743"/>
                </a:cubicBezTo>
                <a:cubicBezTo>
                  <a:pt x="5775035" y="746975"/>
                  <a:pt x="5775035" y="746975"/>
                  <a:pt x="5775035" y="746975"/>
                </a:cubicBezTo>
                <a:cubicBezTo>
                  <a:pt x="5776887" y="747413"/>
                  <a:pt x="5776887" y="747413"/>
                  <a:pt x="5777323" y="745562"/>
                </a:cubicBezTo>
                <a:cubicBezTo>
                  <a:pt x="5792583" y="753074"/>
                  <a:pt x="5806165" y="758235"/>
                  <a:pt x="5821489" y="765483"/>
                </a:cubicBezTo>
                <a:cubicBezTo>
                  <a:pt x="5818051" y="764671"/>
                  <a:pt x="5814347" y="763797"/>
                  <a:pt x="5810909" y="762985"/>
                </a:cubicBezTo>
                <a:cubicBezTo>
                  <a:pt x="5805354" y="761673"/>
                  <a:pt x="5820239" y="770772"/>
                  <a:pt x="5821654" y="773060"/>
                </a:cubicBezTo>
                <a:cubicBezTo>
                  <a:pt x="5842980" y="785634"/>
                  <a:pt x="5864571" y="798269"/>
                  <a:pt x="5890037" y="809867"/>
                </a:cubicBezTo>
                <a:cubicBezTo>
                  <a:pt x="5865346" y="802081"/>
                  <a:pt x="5831151" y="788424"/>
                  <a:pt x="5801171" y="779389"/>
                </a:cubicBezTo>
                <a:cubicBezTo>
                  <a:pt x="5780224" y="773187"/>
                  <a:pt x="5761895" y="768544"/>
                  <a:pt x="5754890" y="769991"/>
                </a:cubicBezTo>
                <a:lnTo>
                  <a:pt x="5752220" y="773339"/>
                </a:lnTo>
                <a:lnTo>
                  <a:pt x="5681424" y="741166"/>
                </a:lnTo>
                <a:cubicBezTo>
                  <a:pt x="5656041" y="730250"/>
                  <a:pt x="5629512" y="719310"/>
                  <a:pt x="5602140" y="708100"/>
                </a:cubicBezTo>
                <a:cubicBezTo>
                  <a:pt x="5614134" y="712887"/>
                  <a:pt x="5623564" y="713159"/>
                  <a:pt x="5634144" y="715657"/>
                </a:cubicBezTo>
                <a:cubicBezTo>
                  <a:pt x="5639435" y="716908"/>
                  <a:pt x="5621547" y="705146"/>
                  <a:pt x="5618545" y="702484"/>
                </a:cubicBezTo>
                <a:cubicBezTo>
                  <a:pt x="5599784" y="694423"/>
                  <a:pt x="5577757" y="683638"/>
                  <a:pt x="5555619" y="674502"/>
                </a:cubicBezTo>
                <a:cubicBezTo>
                  <a:pt x="5523011" y="661217"/>
                  <a:pt x="5488306" y="648835"/>
                  <a:pt x="5453641" y="636426"/>
                </a:cubicBezTo>
                <a:lnTo>
                  <a:pt x="5418947" y="623390"/>
                </a:lnTo>
                <a:lnTo>
                  <a:pt x="5432563" y="631147"/>
                </a:lnTo>
                <a:cubicBezTo>
                  <a:pt x="5443583" y="637362"/>
                  <a:pt x="5454121" y="643455"/>
                  <a:pt x="5463545" y="649688"/>
                </a:cubicBezTo>
                <a:cubicBezTo>
                  <a:pt x="5451343" y="644036"/>
                  <a:pt x="5438174" y="636751"/>
                  <a:pt x="5426343" y="629536"/>
                </a:cubicBezTo>
                <a:lnTo>
                  <a:pt x="5413627" y="623197"/>
                </a:lnTo>
                <a:cubicBezTo>
                  <a:pt x="5411485" y="624801"/>
                  <a:pt x="5420991" y="630971"/>
                  <a:pt x="5423213" y="631878"/>
                </a:cubicBezTo>
                <a:lnTo>
                  <a:pt x="5443464" y="643093"/>
                </a:lnTo>
                <a:lnTo>
                  <a:pt x="5458851" y="649242"/>
                </a:lnTo>
                <a:cubicBezTo>
                  <a:pt x="5461628" y="650351"/>
                  <a:pt x="5461628" y="650351"/>
                  <a:pt x="5461628" y="650351"/>
                </a:cubicBezTo>
                <a:lnTo>
                  <a:pt x="5467256" y="651680"/>
                </a:lnTo>
                <a:lnTo>
                  <a:pt x="5463545" y="649688"/>
                </a:lnTo>
                <a:cubicBezTo>
                  <a:pt x="5465232" y="649710"/>
                  <a:pt x="5466385" y="650133"/>
                  <a:pt x="5467560" y="650886"/>
                </a:cubicBezTo>
                <a:lnTo>
                  <a:pt x="5469701" y="652530"/>
                </a:lnTo>
                <a:lnTo>
                  <a:pt x="5472610" y="654065"/>
                </a:lnTo>
                <a:lnTo>
                  <a:pt x="5473054" y="654061"/>
                </a:lnTo>
                <a:lnTo>
                  <a:pt x="5473422" y="654492"/>
                </a:lnTo>
                <a:lnTo>
                  <a:pt x="5475473" y="655574"/>
                </a:lnTo>
                <a:cubicBezTo>
                  <a:pt x="5503165" y="666023"/>
                  <a:pt x="5530655" y="676143"/>
                  <a:pt x="5559222" y="682890"/>
                </a:cubicBezTo>
                <a:cubicBezTo>
                  <a:pt x="5567514" y="686802"/>
                  <a:pt x="5576133" y="690512"/>
                  <a:pt x="5586540" y="694925"/>
                </a:cubicBezTo>
                <a:cubicBezTo>
                  <a:pt x="5561545" y="689021"/>
                  <a:pt x="5534023" y="680219"/>
                  <a:pt x="5506840" y="671009"/>
                </a:cubicBezTo>
                <a:lnTo>
                  <a:pt x="5471780" y="659105"/>
                </a:lnTo>
                <a:lnTo>
                  <a:pt x="5503205" y="678279"/>
                </a:lnTo>
                <a:lnTo>
                  <a:pt x="5505861" y="679142"/>
                </a:lnTo>
                <a:lnTo>
                  <a:pt x="5531861" y="687595"/>
                </a:lnTo>
                <a:cubicBezTo>
                  <a:pt x="5542004" y="691945"/>
                  <a:pt x="5552413" y="696357"/>
                  <a:pt x="5562992" y="698856"/>
                </a:cubicBezTo>
                <a:cubicBezTo>
                  <a:pt x="5593750" y="711702"/>
                  <a:pt x="5593750" y="711702"/>
                  <a:pt x="5593750" y="711702"/>
                </a:cubicBezTo>
                <a:cubicBezTo>
                  <a:pt x="5634647" y="728898"/>
                  <a:pt x="5676250" y="744305"/>
                  <a:pt x="5714860" y="762915"/>
                </a:cubicBezTo>
                <a:cubicBezTo>
                  <a:pt x="5696426" y="754653"/>
                  <a:pt x="5677228" y="748445"/>
                  <a:pt x="5659677" y="742346"/>
                </a:cubicBezTo>
                <a:cubicBezTo>
                  <a:pt x="5656238" y="741533"/>
                  <a:pt x="5657653" y="743822"/>
                  <a:pt x="5658865" y="745783"/>
                </a:cubicBezTo>
                <a:cubicBezTo>
                  <a:pt x="5641956" y="738161"/>
                  <a:pt x="5626522" y="732561"/>
                  <a:pt x="5608973" y="726463"/>
                </a:cubicBezTo>
                <a:cubicBezTo>
                  <a:pt x="5593915" y="719278"/>
                  <a:pt x="5578216" y="713616"/>
                  <a:pt x="5562457" y="708220"/>
                </a:cubicBezTo>
                <a:cubicBezTo>
                  <a:pt x="5548876" y="703058"/>
                  <a:pt x="5532740" y="699248"/>
                  <a:pt x="5517307" y="693649"/>
                </a:cubicBezTo>
                <a:cubicBezTo>
                  <a:pt x="5485847" y="682591"/>
                  <a:pt x="5454544" y="673245"/>
                  <a:pt x="5422712" y="663774"/>
                </a:cubicBezTo>
                <a:lnTo>
                  <a:pt x="5422750" y="665650"/>
                </a:lnTo>
                <a:lnTo>
                  <a:pt x="5423522" y="666468"/>
                </a:lnTo>
                <a:lnTo>
                  <a:pt x="5430456" y="671185"/>
                </a:lnTo>
                <a:lnTo>
                  <a:pt x="5386105" y="653728"/>
                </a:lnTo>
                <a:lnTo>
                  <a:pt x="5395756" y="659080"/>
                </a:lnTo>
                <a:cubicBezTo>
                  <a:pt x="5401806" y="662696"/>
                  <a:pt x="5415323" y="672507"/>
                  <a:pt x="5400898" y="665947"/>
                </a:cubicBezTo>
                <a:lnTo>
                  <a:pt x="5380313" y="655966"/>
                </a:lnTo>
                <a:lnTo>
                  <a:pt x="5384542" y="658667"/>
                </a:lnTo>
                <a:cubicBezTo>
                  <a:pt x="5382690" y="658231"/>
                  <a:pt x="5395288" y="668742"/>
                  <a:pt x="5400578" y="669992"/>
                </a:cubicBezTo>
                <a:cubicBezTo>
                  <a:pt x="5472936" y="698246"/>
                  <a:pt x="5548129" y="721586"/>
                  <a:pt x="5620862" y="748254"/>
                </a:cubicBezTo>
                <a:cubicBezTo>
                  <a:pt x="5622714" y="748691"/>
                  <a:pt x="5622276" y="750543"/>
                  <a:pt x="5623862" y="750917"/>
                </a:cubicBezTo>
                <a:cubicBezTo>
                  <a:pt x="5618574" y="749668"/>
                  <a:pt x="5613720" y="746568"/>
                  <a:pt x="5606579" y="744881"/>
                </a:cubicBezTo>
                <a:cubicBezTo>
                  <a:pt x="5601288" y="743631"/>
                  <a:pt x="5596435" y="740532"/>
                  <a:pt x="5590881" y="739219"/>
                </a:cubicBezTo>
                <a:cubicBezTo>
                  <a:pt x="5585591" y="737970"/>
                  <a:pt x="5590007" y="742922"/>
                  <a:pt x="5595186" y="745820"/>
                </a:cubicBezTo>
                <a:cubicBezTo>
                  <a:pt x="5581278" y="740860"/>
                  <a:pt x="5565580" y="735199"/>
                  <a:pt x="5551733" y="729976"/>
                </a:cubicBezTo>
                <a:cubicBezTo>
                  <a:pt x="5536301" y="724377"/>
                  <a:pt x="5522391" y="719416"/>
                  <a:pt x="5508545" y="714193"/>
                </a:cubicBezTo>
                <a:cubicBezTo>
                  <a:pt x="5503256" y="712944"/>
                  <a:pt x="5515852" y="723456"/>
                  <a:pt x="5521143" y="724705"/>
                </a:cubicBezTo>
                <a:cubicBezTo>
                  <a:pt x="5548460" y="736740"/>
                  <a:pt x="5575951" y="746861"/>
                  <a:pt x="5603269" y="758895"/>
                </a:cubicBezTo>
                <a:cubicBezTo>
                  <a:pt x="5629110" y="768906"/>
                  <a:pt x="5656601" y="779027"/>
                  <a:pt x="5684293" y="789475"/>
                </a:cubicBezTo>
                <a:cubicBezTo>
                  <a:pt x="5683855" y="791326"/>
                  <a:pt x="5692037" y="796887"/>
                  <a:pt x="5696890" y="799987"/>
                </a:cubicBezTo>
                <a:cubicBezTo>
                  <a:pt x="5663908" y="788290"/>
                  <a:pt x="5663908" y="788290"/>
                  <a:pt x="5663908" y="788290"/>
                </a:cubicBezTo>
                <a:cubicBezTo>
                  <a:pt x="5602395" y="762598"/>
                  <a:pt x="5540882" y="736904"/>
                  <a:pt x="5476607" y="721725"/>
                </a:cubicBezTo>
                <a:cubicBezTo>
                  <a:pt x="5471317" y="720477"/>
                  <a:pt x="5474646" y="722937"/>
                  <a:pt x="5477646" y="725600"/>
                </a:cubicBezTo>
                <a:cubicBezTo>
                  <a:pt x="5465651" y="720813"/>
                  <a:pt x="5451743" y="715853"/>
                  <a:pt x="5448305" y="715042"/>
                </a:cubicBezTo>
                <a:cubicBezTo>
                  <a:pt x="5445171" y="712348"/>
                  <a:pt x="5439773" y="709188"/>
                  <a:pt x="5436589" y="707739"/>
                </a:cubicBezTo>
                <a:lnTo>
                  <a:pt x="5437919" y="710238"/>
                </a:lnTo>
                <a:lnTo>
                  <a:pt x="5439772" y="711289"/>
                </a:lnTo>
                <a:lnTo>
                  <a:pt x="5439812" y="711583"/>
                </a:lnTo>
                <a:lnTo>
                  <a:pt x="5466085" y="725771"/>
                </a:lnTo>
                <a:lnTo>
                  <a:pt x="5475634" y="727537"/>
                </a:lnTo>
                <a:lnTo>
                  <a:pt x="5488924" y="730667"/>
                </a:lnTo>
                <a:lnTo>
                  <a:pt x="5490082" y="731831"/>
                </a:lnTo>
                <a:lnTo>
                  <a:pt x="5493702" y="734867"/>
                </a:lnTo>
                <a:lnTo>
                  <a:pt x="5489402" y="733998"/>
                </a:lnTo>
                <a:lnTo>
                  <a:pt x="5479900" y="732068"/>
                </a:lnTo>
                <a:lnTo>
                  <a:pt x="5516147" y="745859"/>
                </a:lnTo>
                <a:cubicBezTo>
                  <a:pt x="5527567" y="749533"/>
                  <a:pt x="5539274" y="753762"/>
                  <a:pt x="5551133" y="758239"/>
                </a:cubicBezTo>
                <a:lnTo>
                  <a:pt x="5586315" y="771815"/>
                </a:lnTo>
                <a:lnTo>
                  <a:pt x="5580966" y="770413"/>
                </a:lnTo>
                <a:cubicBezTo>
                  <a:pt x="5578145" y="769502"/>
                  <a:pt x="5575608" y="768414"/>
                  <a:pt x="5573182" y="766865"/>
                </a:cubicBezTo>
                <a:cubicBezTo>
                  <a:pt x="5564188" y="764741"/>
                  <a:pt x="5578636" y="775691"/>
                  <a:pt x="5580489" y="776129"/>
                </a:cubicBezTo>
                <a:cubicBezTo>
                  <a:pt x="5587194" y="779665"/>
                  <a:pt x="5593898" y="783203"/>
                  <a:pt x="5600401" y="786413"/>
                </a:cubicBezTo>
                <a:cubicBezTo>
                  <a:pt x="5579614" y="779830"/>
                  <a:pt x="5559065" y="771069"/>
                  <a:pt x="5538450" y="762571"/>
                </a:cubicBezTo>
                <a:cubicBezTo>
                  <a:pt x="5517728" y="755723"/>
                  <a:pt x="5494888" y="748376"/>
                  <a:pt x="5473838" y="741730"/>
                </a:cubicBezTo>
                <a:cubicBezTo>
                  <a:pt x="5466696" y="740043"/>
                  <a:pt x="5484645" y="751540"/>
                  <a:pt x="5487911" y="754266"/>
                </a:cubicBezTo>
                <a:cubicBezTo>
                  <a:pt x="5504759" y="762153"/>
                  <a:pt x="5523957" y="768361"/>
                  <a:pt x="5542659" y="776685"/>
                </a:cubicBezTo>
                <a:cubicBezTo>
                  <a:pt x="5559943" y="782721"/>
                  <a:pt x="5578705" y="790781"/>
                  <a:pt x="5597404" y="799106"/>
                </a:cubicBezTo>
                <a:cubicBezTo>
                  <a:pt x="5576680" y="792258"/>
                  <a:pt x="5556130" y="783496"/>
                  <a:pt x="5535078" y="776850"/>
                </a:cubicBezTo>
                <a:cubicBezTo>
                  <a:pt x="5533492" y="776475"/>
                  <a:pt x="5533492" y="776475"/>
                  <a:pt x="5531642" y="776038"/>
                </a:cubicBezTo>
                <a:cubicBezTo>
                  <a:pt x="5503511" y="767441"/>
                  <a:pt x="5503511" y="767441"/>
                  <a:pt x="5503511" y="767441"/>
                </a:cubicBezTo>
                <a:cubicBezTo>
                  <a:pt x="5494953" y="763466"/>
                  <a:pt x="5486226" y="761405"/>
                  <a:pt x="5475380" y="758844"/>
                </a:cubicBezTo>
                <a:cubicBezTo>
                  <a:pt x="5472955" y="757293"/>
                  <a:pt x="5475244" y="759719"/>
                  <a:pt x="5479033" y="762742"/>
                </a:cubicBezTo>
                <a:lnTo>
                  <a:pt x="5491134" y="769907"/>
                </a:lnTo>
                <a:lnTo>
                  <a:pt x="5494087" y="770542"/>
                </a:lnTo>
                <a:lnTo>
                  <a:pt x="5494978" y="771226"/>
                </a:lnTo>
                <a:lnTo>
                  <a:pt x="5517683" y="778081"/>
                </a:lnTo>
                <a:cubicBezTo>
                  <a:pt x="5521398" y="779203"/>
                  <a:pt x="5521398" y="779203"/>
                  <a:pt x="5521398" y="779203"/>
                </a:cubicBezTo>
                <a:cubicBezTo>
                  <a:pt x="5566438" y="795422"/>
                  <a:pt x="5609624" y="811204"/>
                  <a:pt x="5654062" y="821698"/>
                </a:cubicBezTo>
                <a:cubicBezTo>
                  <a:pt x="5659619" y="823010"/>
                  <a:pt x="5641730" y="811249"/>
                  <a:pt x="5639878" y="810812"/>
                </a:cubicBezTo>
                <a:cubicBezTo>
                  <a:pt x="5626407" y="804001"/>
                  <a:pt x="5626407" y="804001"/>
                  <a:pt x="5626407" y="804001"/>
                </a:cubicBezTo>
                <a:cubicBezTo>
                  <a:pt x="5648608" y="812873"/>
                  <a:pt x="5671010" y="822071"/>
                  <a:pt x="5695062" y="831380"/>
                </a:cubicBezTo>
                <a:cubicBezTo>
                  <a:pt x="5700352" y="832630"/>
                  <a:pt x="5686167" y="821743"/>
                  <a:pt x="5681252" y="818906"/>
                </a:cubicBezTo>
                <a:cubicBezTo>
                  <a:pt x="5658849" y="809708"/>
                  <a:pt x="5635235" y="798548"/>
                  <a:pt x="5611621" y="787389"/>
                </a:cubicBezTo>
                <a:cubicBezTo>
                  <a:pt x="5637524" y="797134"/>
                  <a:pt x="5662990" y="808732"/>
                  <a:pt x="5688831" y="818743"/>
                </a:cubicBezTo>
                <a:cubicBezTo>
                  <a:pt x="5698974" y="823092"/>
                  <a:pt x="5682937" y="811767"/>
                  <a:pt x="5677821" y="808604"/>
                </a:cubicBezTo>
                <a:cubicBezTo>
                  <a:pt x="5672967" y="805504"/>
                  <a:pt x="5669529" y="804692"/>
                  <a:pt x="5664677" y="801593"/>
                </a:cubicBezTo>
                <a:cubicBezTo>
                  <a:pt x="5669529" y="804692"/>
                  <a:pt x="5672967" y="805504"/>
                  <a:pt x="5676670" y="806379"/>
                </a:cubicBezTo>
                <a:cubicBezTo>
                  <a:pt x="5684962" y="810291"/>
                  <a:pt x="5677481" y="802941"/>
                  <a:pt x="5670778" y="799404"/>
                </a:cubicBezTo>
                <a:cubicBezTo>
                  <a:pt x="5677919" y="801091"/>
                  <a:pt x="5677919" y="801091"/>
                  <a:pt x="5677919" y="801091"/>
                </a:cubicBezTo>
                <a:cubicBezTo>
                  <a:pt x="5730814" y="823073"/>
                  <a:pt x="5730814" y="823073"/>
                  <a:pt x="5730814" y="823073"/>
                </a:cubicBezTo>
                <a:cubicBezTo>
                  <a:pt x="5725524" y="821825"/>
                  <a:pt x="5741185" y="834735"/>
                  <a:pt x="5744888" y="835610"/>
                </a:cubicBezTo>
                <a:cubicBezTo>
                  <a:pt x="5791077" y="854055"/>
                  <a:pt x="5836657" y="876264"/>
                  <a:pt x="5882737" y="896359"/>
                </a:cubicBezTo>
                <a:cubicBezTo>
                  <a:pt x="5877181" y="895047"/>
                  <a:pt x="5877181" y="895047"/>
                  <a:pt x="5877181" y="895047"/>
                </a:cubicBezTo>
                <a:cubicBezTo>
                  <a:pt x="5845989" y="884052"/>
                  <a:pt x="5814858" y="872792"/>
                  <a:pt x="5782249" y="859508"/>
                </a:cubicBezTo>
                <a:cubicBezTo>
                  <a:pt x="5750682" y="850099"/>
                  <a:pt x="5717901" y="838728"/>
                  <a:pt x="5687920" y="829694"/>
                </a:cubicBezTo>
                <a:cubicBezTo>
                  <a:pt x="5679191" y="827632"/>
                  <a:pt x="5695228" y="838957"/>
                  <a:pt x="5698230" y="841621"/>
                </a:cubicBezTo>
                <a:cubicBezTo>
                  <a:pt x="5711700" y="848430"/>
                  <a:pt x="5711700" y="848430"/>
                  <a:pt x="5711700" y="848430"/>
                </a:cubicBezTo>
                <a:cubicBezTo>
                  <a:pt x="5706410" y="847182"/>
                  <a:pt x="5699269" y="845494"/>
                  <a:pt x="5696981" y="846908"/>
                </a:cubicBezTo>
                <a:cubicBezTo>
                  <a:pt x="5693541" y="846096"/>
                  <a:pt x="5689838" y="845221"/>
                  <a:pt x="5688251" y="844847"/>
                </a:cubicBezTo>
                <a:cubicBezTo>
                  <a:pt x="5632803" y="824215"/>
                  <a:pt x="5575332" y="805059"/>
                  <a:pt x="5519336" y="787928"/>
                </a:cubicBezTo>
                <a:cubicBezTo>
                  <a:pt x="5512196" y="786242"/>
                  <a:pt x="5530083" y="798004"/>
                  <a:pt x="5533786" y="798878"/>
                </a:cubicBezTo>
                <a:cubicBezTo>
                  <a:pt x="5555486" y="809865"/>
                  <a:pt x="5577515" y="820650"/>
                  <a:pt x="5599715" y="829522"/>
                </a:cubicBezTo>
                <a:cubicBezTo>
                  <a:pt x="5597863" y="829086"/>
                  <a:pt x="5597426" y="830935"/>
                  <a:pt x="5595840" y="830561"/>
                </a:cubicBezTo>
                <a:cubicBezTo>
                  <a:pt x="5564382" y="819503"/>
                  <a:pt x="5533250" y="808242"/>
                  <a:pt x="5499658" y="800310"/>
                </a:cubicBezTo>
                <a:cubicBezTo>
                  <a:pt x="5492953" y="796773"/>
                  <a:pt x="5508989" y="808096"/>
                  <a:pt x="5513842" y="811197"/>
                </a:cubicBezTo>
                <a:cubicBezTo>
                  <a:pt x="5529166" y="818444"/>
                  <a:pt x="5544599" y="824043"/>
                  <a:pt x="5561509" y="831667"/>
                </a:cubicBezTo>
                <a:cubicBezTo>
                  <a:pt x="5554196" y="831893"/>
                  <a:pt x="5547053" y="830206"/>
                  <a:pt x="5539474" y="830371"/>
                </a:cubicBezTo>
                <a:cubicBezTo>
                  <a:pt x="5527479" y="825584"/>
                  <a:pt x="5527479" y="825584"/>
                  <a:pt x="5527479" y="825584"/>
                </a:cubicBezTo>
                <a:cubicBezTo>
                  <a:pt x="5526065" y="823295"/>
                  <a:pt x="5517884" y="817734"/>
                  <a:pt x="5513031" y="814633"/>
                </a:cubicBezTo>
                <a:cubicBezTo>
                  <a:pt x="5477962" y="804678"/>
                  <a:pt x="5444978" y="792981"/>
                  <a:pt x="5411122" y="784985"/>
                </a:cubicBezTo>
                <a:cubicBezTo>
                  <a:pt x="5403981" y="783299"/>
                  <a:pt x="5418430" y="794248"/>
                  <a:pt x="5420016" y="794622"/>
                </a:cubicBezTo>
                <a:lnTo>
                  <a:pt x="5413998" y="793202"/>
                </a:lnTo>
                <a:cubicBezTo>
                  <a:pt x="5412875" y="792937"/>
                  <a:pt x="5412875" y="792937"/>
                  <a:pt x="5412875" y="792937"/>
                </a:cubicBezTo>
                <a:cubicBezTo>
                  <a:pt x="5409436" y="792124"/>
                  <a:pt x="5409436" y="792124"/>
                  <a:pt x="5410851" y="794412"/>
                </a:cubicBezTo>
                <a:lnTo>
                  <a:pt x="5335132" y="768586"/>
                </a:lnTo>
                <a:lnTo>
                  <a:pt x="5334487" y="768949"/>
                </a:lnTo>
                <a:lnTo>
                  <a:pt x="5323290" y="766753"/>
                </a:lnTo>
                <a:lnTo>
                  <a:pt x="5327875" y="770910"/>
                </a:lnTo>
                <a:lnTo>
                  <a:pt x="5336694" y="775315"/>
                </a:lnTo>
                <a:lnTo>
                  <a:pt x="5343778" y="777059"/>
                </a:lnTo>
                <a:cubicBezTo>
                  <a:pt x="5348329" y="778264"/>
                  <a:pt x="5351865" y="779446"/>
                  <a:pt x="5353952" y="780917"/>
                </a:cubicBezTo>
                <a:cubicBezTo>
                  <a:pt x="5372426" y="788404"/>
                  <a:pt x="5386654" y="791153"/>
                  <a:pt x="5404975" y="798821"/>
                </a:cubicBezTo>
                <a:cubicBezTo>
                  <a:pt x="5395929" y="797832"/>
                  <a:pt x="5387809" y="795676"/>
                  <a:pt x="5379682" y="793297"/>
                </a:cubicBezTo>
                <a:lnTo>
                  <a:pt x="5364372" y="789146"/>
                </a:lnTo>
                <a:lnTo>
                  <a:pt x="5385075" y="799492"/>
                </a:lnTo>
                <a:lnTo>
                  <a:pt x="5336100" y="782391"/>
                </a:lnTo>
                <a:lnTo>
                  <a:pt x="5329815" y="781954"/>
                </a:lnTo>
                <a:cubicBezTo>
                  <a:pt x="5326953" y="783431"/>
                  <a:pt x="5326023" y="784522"/>
                  <a:pt x="5322934" y="784383"/>
                </a:cubicBezTo>
                <a:lnTo>
                  <a:pt x="5313863" y="781496"/>
                </a:lnTo>
                <a:lnTo>
                  <a:pt x="5383741" y="810762"/>
                </a:lnTo>
                <a:cubicBezTo>
                  <a:pt x="5411904" y="821880"/>
                  <a:pt x="5440421" y="832383"/>
                  <a:pt x="5469158" y="841960"/>
                </a:cubicBezTo>
                <a:cubicBezTo>
                  <a:pt x="5468720" y="843811"/>
                  <a:pt x="5474785" y="848874"/>
                  <a:pt x="5481490" y="852410"/>
                </a:cubicBezTo>
                <a:lnTo>
                  <a:pt x="5399783" y="825578"/>
                </a:lnTo>
                <a:lnTo>
                  <a:pt x="5401444" y="825970"/>
                </a:lnTo>
                <a:cubicBezTo>
                  <a:pt x="5394302" y="824283"/>
                  <a:pt x="5387160" y="822597"/>
                  <a:pt x="5378603" y="818622"/>
                </a:cubicBezTo>
                <a:lnTo>
                  <a:pt x="5399783" y="825578"/>
                </a:lnTo>
                <a:lnTo>
                  <a:pt x="5349864" y="813789"/>
                </a:lnTo>
                <a:cubicBezTo>
                  <a:pt x="5352865" y="816452"/>
                  <a:pt x="5362900" y="822451"/>
                  <a:pt x="5365900" y="825114"/>
                </a:cubicBezTo>
                <a:cubicBezTo>
                  <a:pt x="5369338" y="825926"/>
                  <a:pt x="5373042" y="826801"/>
                  <a:pt x="5376044" y="829463"/>
                </a:cubicBezTo>
                <a:cubicBezTo>
                  <a:pt x="5362025" y="826152"/>
                  <a:pt x="5362025" y="826152"/>
                  <a:pt x="5362025" y="826152"/>
                </a:cubicBezTo>
                <a:cubicBezTo>
                  <a:pt x="5387928" y="835899"/>
                  <a:pt x="5415794" y="844433"/>
                  <a:pt x="5443548" y="854617"/>
                </a:cubicBezTo>
                <a:cubicBezTo>
                  <a:pt x="5438258" y="853368"/>
                  <a:pt x="5432967" y="852119"/>
                  <a:pt x="5427413" y="850807"/>
                </a:cubicBezTo>
                <a:cubicBezTo>
                  <a:pt x="5462685" y="861090"/>
                  <a:pt x="5497317" y="872897"/>
                  <a:pt x="5530299" y="884595"/>
                </a:cubicBezTo>
                <a:lnTo>
                  <a:pt x="5532152" y="885032"/>
                </a:lnTo>
                <a:cubicBezTo>
                  <a:pt x="5533566" y="887321"/>
                  <a:pt x="5544748" y="895545"/>
                  <a:pt x="5548187" y="896356"/>
                </a:cubicBezTo>
                <a:cubicBezTo>
                  <a:pt x="5579380" y="907352"/>
                  <a:pt x="5611988" y="920636"/>
                  <a:pt x="5642745" y="933483"/>
                </a:cubicBezTo>
                <a:cubicBezTo>
                  <a:pt x="5605825" y="923088"/>
                  <a:pt x="5567115" y="911993"/>
                  <a:pt x="5531406" y="903560"/>
                </a:cubicBezTo>
                <a:cubicBezTo>
                  <a:pt x="5524264" y="901874"/>
                  <a:pt x="5540564" y="913261"/>
                  <a:pt x="5545854" y="914510"/>
                </a:cubicBezTo>
                <a:cubicBezTo>
                  <a:pt x="5557474" y="920883"/>
                  <a:pt x="5569469" y="925670"/>
                  <a:pt x="5583315" y="930894"/>
                </a:cubicBezTo>
                <a:cubicBezTo>
                  <a:pt x="5581463" y="930456"/>
                  <a:pt x="5578026" y="929644"/>
                  <a:pt x="5576174" y="929207"/>
                </a:cubicBezTo>
                <a:cubicBezTo>
                  <a:pt x="5540904" y="918924"/>
                  <a:pt x="5506270" y="907117"/>
                  <a:pt x="5470562" y="898685"/>
                </a:cubicBezTo>
                <a:cubicBezTo>
                  <a:pt x="5461834" y="896623"/>
                  <a:pt x="5479720" y="908384"/>
                  <a:pt x="5482785" y="910783"/>
                </a:cubicBezTo>
                <a:cubicBezTo>
                  <a:pt x="5496631" y="916007"/>
                  <a:pt x="5510102" y="922817"/>
                  <a:pt x="5522098" y="927604"/>
                </a:cubicBezTo>
                <a:cubicBezTo>
                  <a:pt x="5508252" y="922379"/>
                  <a:pt x="5494343" y="917420"/>
                  <a:pt x="5480325" y="914110"/>
                </a:cubicBezTo>
                <a:cubicBezTo>
                  <a:pt x="5477057" y="911384"/>
                  <a:pt x="5472204" y="908283"/>
                  <a:pt x="5470352" y="907847"/>
                </a:cubicBezTo>
                <a:lnTo>
                  <a:pt x="5404966" y="882834"/>
                </a:lnTo>
                <a:lnTo>
                  <a:pt x="5410685" y="886323"/>
                </a:lnTo>
                <a:lnTo>
                  <a:pt x="5401130" y="881366"/>
                </a:lnTo>
                <a:lnTo>
                  <a:pt x="5378283" y="872627"/>
                </a:lnTo>
                <a:lnTo>
                  <a:pt x="5400816" y="886545"/>
                </a:lnTo>
                <a:lnTo>
                  <a:pt x="5396496" y="885388"/>
                </a:lnTo>
                <a:lnTo>
                  <a:pt x="5396301" y="885357"/>
                </a:lnTo>
                <a:lnTo>
                  <a:pt x="5395085" y="884717"/>
                </a:lnTo>
                <a:cubicBezTo>
                  <a:pt x="5392141" y="882847"/>
                  <a:pt x="5376957" y="873214"/>
                  <a:pt x="5375970" y="873954"/>
                </a:cubicBezTo>
                <a:cubicBezTo>
                  <a:pt x="5372838" y="876298"/>
                  <a:pt x="5389011" y="885192"/>
                  <a:pt x="5387778" y="883544"/>
                </a:cubicBezTo>
                <a:lnTo>
                  <a:pt x="5389160" y="884285"/>
                </a:lnTo>
                <a:lnTo>
                  <a:pt x="5387184" y="885489"/>
                </a:lnTo>
                <a:cubicBezTo>
                  <a:pt x="5387849" y="886081"/>
                  <a:pt x="5389668" y="886808"/>
                  <a:pt x="5392022" y="887575"/>
                </a:cubicBezTo>
                <a:lnTo>
                  <a:pt x="5398113" y="889335"/>
                </a:lnTo>
                <a:lnTo>
                  <a:pt x="5401831" y="891667"/>
                </a:lnTo>
                <a:cubicBezTo>
                  <a:pt x="5402693" y="894879"/>
                  <a:pt x="5388639" y="886755"/>
                  <a:pt x="5388639" y="886755"/>
                </a:cubicBezTo>
                <a:lnTo>
                  <a:pt x="5372102" y="877181"/>
                </a:lnTo>
                <a:lnTo>
                  <a:pt x="5366593" y="877760"/>
                </a:lnTo>
                <a:lnTo>
                  <a:pt x="5366405" y="877716"/>
                </a:lnTo>
                <a:lnTo>
                  <a:pt x="5371827" y="881128"/>
                </a:lnTo>
                <a:cubicBezTo>
                  <a:pt x="5370879" y="883123"/>
                  <a:pt x="5367386" y="881720"/>
                  <a:pt x="5364129" y="879817"/>
                </a:cubicBezTo>
                <a:lnTo>
                  <a:pt x="5362866" y="878988"/>
                </a:lnTo>
                <a:lnTo>
                  <a:pt x="5360284" y="878690"/>
                </a:lnTo>
                <a:cubicBezTo>
                  <a:pt x="5354854" y="877722"/>
                  <a:pt x="5346400" y="875602"/>
                  <a:pt x="5344750" y="875422"/>
                </a:cubicBezTo>
                <a:lnTo>
                  <a:pt x="5331072" y="872331"/>
                </a:lnTo>
                <a:lnTo>
                  <a:pt x="5355914" y="882775"/>
                </a:lnTo>
                <a:lnTo>
                  <a:pt x="5307487" y="867983"/>
                </a:lnTo>
                <a:lnTo>
                  <a:pt x="5307230" y="867936"/>
                </a:lnTo>
                <a:lnTo>
                  <a:pt x="5304604" y="867418"/>
                </a:lnTo>
                <a:lnTo>
                  <a:pt x="5313326" y="872719"/>
                </a:lnTo>
                <a:cubicBezTo>
                  <a:pt x="5325323" y="877505"/>
                  <a:pt x="5325323" y="877505"/>
                  <a:pt x="5325323" y="877505"/>
                </a:cubicBezTo>
                <a:lnTo>
                  <a:pt x="5300401" y="871620"/>
                </a:lnTo>
                <a:lnTo>
                  <a:pt x="5302353" y="874363"/>
                </a:lnTo>
                <a:cubicBezTo>
                  <a:pt x="5302586" y="874090"/>
                  <a:pt x="5301634" y="873874"/>
                  <a:pt x="5299997" y="873708"/>
                </a:cubicBezTo>
                <a:lnTo>
                  <a:pt x="5298195" y="873608"/>
                </a:lnTo>
                <a:lnTo>
                  <a:pt x="5304672" y="877000"/>
                </a:lnTo>
                <a:lnTo>
                  <a:pt x="5302164" y="876713"/>
                </a:lnTo>
                <a:lnTo>
                  <a:pt x="5313493" y="880295"/>
                </a:lnTo>
                <a:cubicBezTo>
                  <a:pt x="5304501" y="878171"/>
                  <a:pt x="5304501" y="878171"/>
                  <a:pt x="5304501" y="878171"/>
                </a:cubicBezTo>
                <a:lnTo>
                  <a:pt x="5307617" y="882627"/>
                </a:lnTo>
                <a:lnTo>
                  <a:pt x="5307745" y="882656"/>
                </a:lnTo>
                <a:lnTo>
                  <a:pt x="5320924" y="885850"/>
                </a:lnTo>
                <a:lnTo>
                  <a:pt x="5329131" y="890379"/>
                </a:lnTo>
                <a:lnTo>
                  <a:pt x="5330122" y="890921"/>
                </a:lnTo>
                <a:lnTo>
                  <a:pt x="5324773" y="889960"/>
                </a:lnTo>
                <a:lnTo>
                  <a:pt x="5317743" y="888434"/>
                </a:lnTo>
                <a:lnTo>
                  <a:pt x="5318950" y="889121"/>
                </a:lnTo>
                <a:cubicBezTo>
                  <a:pt x="5346003" y="901093"/>
                  <a:pt x="5375547" y="911978"/>
                  <a:pt x="5405327" y="920685"/>
                </a:cubicBezTo>
                <a:lnTo>
                  <a:pt x="5309971" y="893823"/>
                </a:lnTo>
                <a:lnTo>
                  <a:pt x="5310569" y="894432"/>
                </a:lnTo>
                <a:cubicBezTo>
                  <a:pt x="5311749" y="895518"/>
                  <a:pt x="5313334" y="896635"/>
                  <a:pt x="5315464" y="897116"/>
                </a:cubicBezTo>
                <a:cubicBezTo>
                  <a:pt x="5319399" y="898144"/>
                  <a:pt x="5330454" y="898657"/>
                  <a:pt x="5337730" y="902036"/>
                </a:cubicBezTo>
                <a:cubicBezTo>
                  <a:pt x="5349942" y="907149"/>
                  <a:pt x="5329681" y="903641"/>
                  <a:pt x="5325578" y="902496"/>
                </a:cubicBezTo>
                <a:cubicBezTo>
                  <a:pt x="5319388" y="901919"/>
                  <a:pt x="5313449" y="899480"/>
                  <a:pt x="5310348" y="899041"/>
                </a:cubicBezTo>
                <a:cubicBezTo>
                  <a:pt x="5309381" y="899234"/>
                  <a:pt x="5308395" y="899921"/>
                  <a:pt x="5307283" y="900521"/>
                </a:cubicBezTo>
                <a:lnTo>
                  <a:pt x="5305279" y="901019"/>
                </a:lnTo>
                <a:lnTo>
                  <a:pt x="5308709" y="902405"/>
                </a:lnTo>
                <a:cubicBezTo>
                  <a:pt x="5310496" y="903238"/>
                  <a:pt x="5311652" y="903979"/>
                  <a:pt x="5311673" y="904503"/>
                </a:cubicBezTo>
                <a:cubicBezTo>
                  <a:pt x="5311681" y="904727"/>
                  <a:pt x="5311467" y="904881"/>
                  <a:pt x="5311077" y="904976"/>
                </a:cubicBezTo>
                <a:lnTo>
                  <a:pt x="5310852" y="904991"/>
                </a:lnTo>
                <a:lnTo>
                  <a:pt x="5315667" y="906282"/>
                </a:lnTo>
                <a:cubicBezTo>
                  <a:pt x="5319771" y="907426"/>
                  <a:pt x="5323945" y="910368"/>
                  <a:pt x="5330051" y="912925"/>
                </a:cubicBezTo>
                <a:cubicBezTo>
                  <a:pt x="5338090" y="915096"/>
                  <a:pt x="5342108" y="914144"/>
                  <a:pt x="5345354" y="918175"/>
                </a:cubicBezTo>
                <a:cubicBezTo>
                  <a:pt x="5347441" y="921683"/>
                  <a:pt x="5344651" y="924956"/>
                  <a:pt x="5346656" y="926369"/>
                </a:cubicBezTo>
                <a:cubicBezTo>
                  <a:pt x="5351831" y="930016"/>
                  <a:pt x="5373024" y="932434"/>
                  <a:pt x="5381217" y="934423"/>
                </a:cubicBezTo>
                <a:lnTo>
                  <a:pt x="5394507" y="937553"/>
                </a:lnTo>
                <a:lnTo>
                  <a:pt x="5395664" y="938719"/>
                </a:lnTo>
                <a:lnTo>
                  <a:pt x="5399285" y="941753"/>
                </a:lnTo>
                <a:lnTo>
                  <a:pt x="5394985" y="940885"/>
                </a:lnTo>
                <a:cubicBezTo>
                  <a:pt x="5374447" y="936564"/>
                  <a:pt x="5353376" y="932123"/>
                  <a:pt x="5330484" y="927781"/>
                </a:cubicBezTo>
                <a:cubicBezTo>
                  <a:pt x="5326548" y="926754"/>
                  <a:pt x="5316577" y="924967"/>
                  <a:pt x="5305284" y="922540"/>
                </a:cubicBezTo>
                <a:cubicBezTo>
                  <a:pt x="5301181" y="921395"/>
                  <a:pt x="5269718" y="913780"/>
                  <a:pt x="5286023" y="919737"/>
                </a:cubicBezTo>
                <a:cubicBezTo>
                  <a:pt x="5301336" y="925288"/>
                  <a:pt x="5276899" y="918839"/>
                  <a:pt x="5273965" y="918518"/>
                </a:cubicBezTo>
                <a:cubicBezTo>
                  <a:pt x="5273440" y="918585"/>
                  <a:pt x="5272617" y="918787"/>
                  <a:pt x="5271678" y="919081"/>
                </a:cubicBezTo>
                <a:lnTo>
                  <a:pt x="5270710" y="919441"/>
                </a:lnTo>
                <a:lnTo>
                  <a:pt x="5279639" y="924788"/>
                </a:lnTo>
                <a:lnTo>
                  <a:pt x="5283700" y="927791"/>
                </a:lnTo>
                <a:lnTo>
                  <a:pt x="5283728" y="927798"/>
                </a:lnTo>
                <a:cubicBezTo>
                  <a:pt x="5293007" y="930043"/>
                  <a:pt x="5302673" y="932342"/>
                  <a:pt x="5304725" y="932914"/>
                </a:cubicBezTo>
                <a:cubicBezTo>
                  <a:pt x="5314767" y="936497"/>
                  <a:pt x="5324129" y="939310"/>
                  <a:pt x="5331237" y="942572"/>
                </a:cubicBezTo>
                <a:cubicBezTo>
                  <a:pt x="5332239" y="943278"/>
                  <a:pt x="5334481" y="946605"/>
                  <a:pt x="5335484" y="947310"/>
                </a:cubicBezTo>
                <a:cubicBezTo>
                  <a:pt x="5345765" y="952807"/>
                  <a:pt x="5367732" y="950241"/>
                  <a:pt x="5365788" y="954402"/>
                </a:cubicBezTo>
                <a:cubicBezTo>
                  <a:pt x="5365788" y="954402"/>
                  <a:pt x="5360923" y="954466"/>
                  <a:pt x="5357059" y="955235"/>
                </a:cubicBezTo>
                <a:lnTo>
                  <a:pt x="5357630" y="954708"/>
                </a:lnTo>
                <a:lnTo>
                  <a:pt x="5358991" y="954851"/>
                </a:lnTo>
                <a:cubicBezTo>
                  <a:pt x="5358489" y="954497"/>
                  <a:pt x="5358238" y="954321"/>
                  <a:pt x="5357999" y="954369"/>
                </a:cubicBezTo>
                <a:lnTo>
                  <a:pt x="5357630" y="954708"/>
                </a:lnTo>
                <a:lnTo>
                  <a:pt x="5355129" y="954447"/>
                </a:lnTo>
                <a:lnTo>
                  <a:pt x="5353616" y="953828"/>
                </a:lnTo>
                <a:cubicBezTo>
                  <a:pt x="5352572" y="953602"/>
                  <a:pt x="5351799" y="953567"/>
                  <a:pt x="5351799" y="953567"/>
                </a:cubicBezTo>
                <a:cubicBezTo>
                  <a:pt x="5351799" y="953567"/>
                  <a:pt x="5349009" y="956840"/>
                  <a:pt x="5345753" y="956583"/>
                </a:cubicBezTo>
                <a:cubicBezTo>
                  <a:pt x="5338789" y="956914"/>
                  <a:pt x="5322485" y="950958"/>
                  <a:pt x="5316450" y="950198"/>
                </a:cubicBezTo>
                <a:cubicBezTo>
                  <a:pt x="5315450" y="949492"/>
                  <a:pt x="5313434" y="951855"/>
                  <a:pt x="5311502" y="952241"/>
                </a:cubicBezTo>
                <a:cubicBezTo>
                  <a:pt x="5304830" y="952778"/>
                  <a:pt x="5294419" y="948882"/>
                  <a:pt x="5285359" y="946223"/>
                </a:cubicBezTo>
                <a:lnTo>
                  <a:pt x="5279934" y="944911"/>
                </a:lnTo>
                <a:lnTo>
                  <a:pt x="5281003" y="946137"/>
                </a:lnTo>
                <a:cubicBezTo>
                  <a:pt x="5281921" y="947109"/>
                  <a:pt x="5282966" y="947988"/>
                  <a:pt x="5283460" y="947618"/>
                </a:cubicBezTo>
                <a:cubicBezTo>
                  <a:pt x="5282472" y="948358"/>
                  <a:pt x="5270990" y="943668"/>
                  <a:pt x="5261113" y="939061"/>
                </a:cubicBezTo>
                <a:lnTo>
                  <a:pt x="5261025" y="938891"/>
                </a:lnTo>
                <a:lnTo>
                  <a:pt x="5260370" y="938700"/>
                </a:lnTo>
                <a:lnTo>
                  <a:pt x="5261113" y="939061"/>
                </a:lnTo>
                <a:lnTo>
                  <a:pt x="5261239" y="940452"/>
                </a:lnTo>
                <a:lnTo>
                  <a:pt x="5254355" y="938208"/>
                </a:lnTo>
                <a:lnTo>
                  <a:pt x="5250209" y="935899"/>
                </a:lnTo>
                <a:lnTo>
                  <a:pt x="5242460" y="934156"/>
                </a:lnTo>
                <a:cubicBezTo>
                  <a:pt x="5242460" y="934156"/>
                  <a:pt x="5239359" y="933716"/>
                  <a:pt x="5238273" y="934989"/>
                </a:cubicBezTo>
                <a:cubicBezTo>
                  <a:pt x="5239586" y="939406"/>
                  <a:pt x="5265871" y="943374"/>
                  <a:pt x="5270976" y="945225"/>
                </a:cubicBezTo>
                <a:cubicBezTo>
                  <a:pt x="5299004" y="954203"/>
                  <a:pt x="5327246" y="961441"/>
                  <a:pt x="5355805" y="967994"/>
                </a:cubicBezTo>
                <a:lnTo>
                  <a:pt x="5399670" y="977428"/>
                </a:lnTo>
                <a:lnTo>
                  <a:pt x="5402180" y="979355"/>
                </a:lnTo>
                <a:lnTo>
                  <a:pt x="5408318" y="983512"/>
                </a:lnTo>
                <a:lnTo>
                  <a:pt x="5394296" y="981471"/>
                </a:lnTo>
                <a:lnTo>
                  <a:pt x="5407397" y="985421"/>
                </a:lnTo>
                <a:lnTo>
                  <a:pt x="5405818" y="988336"/>
                </a:lnTo>
                <a:lnTo>
                  <a:pt x="5409939" y="990698"/>
                </a:lnTo>
                <a:lnTo>
                  <a:pt x="5396823" y="988403"/>
                </a:lnTo>
                <a:lnTo>
                  <a:pt x="5392896" y="987062"/>
                </a:lnTo>
                <a:cubicBezTo>
                  <a:pt x="5391653" y="986565"/>
                  <a:pt x="5390958" y="986175"/>
                  <a:pt x="5391206" y="985990"/>
                </a:cubicBezTo>
                <a:lnTo>
                  <a:pt x="5391170" y="987413"/>
                </a:lnTo>
                <a:lnTo>
                  <a:pt x="5373622" y="984343"/>
                </a:lnTo>
                <a:lnTo>
                  <a:pt x="5368869" y="981927"/>
                </a:lnTo>
                <a:cubicBezTo>
                  <a:pt x="5365874" y="980338"/>
                  <a:pt x="5362487" y="978453"/>
                  <a:pt x="5358239" y="975956"/>
                </a:cubicBezTo>
                <a:cubicBezTo>
                  <a:pt x="5356017" y="975048"/>
                  <a:pt x="5338405" y="964232"/>
                  <a:pt x="5344533" y="970358"/>
                </a:cubicBezTo>
                <a:cubicBezTo>
                  <a:pt x="5349327" y="974699"/>
                  <a:pt x="5363134" y="980434"/>
                  <a:pt x="5366591" y="982990"/>
                </a:cubicBezTo>
                <a:lnTo>
                  <a:pt x="5366822" y="983154"/>
                </a:lnTo>
                <a:lnTo>
                  <a:pt x="5362037" y="982317"/>
                </a:lnTo>
                <a:cubicBezTo>
                  <a:pt x="5333653" y="978616"/>
                  <a:pt x="5309000" y="966776"/>
                  <a:pt x="5279686" y="964166"/>
                </a:cubicBezTo>
                <a:cubicBezTo>
                  <a:pt x="5284382" y="965947"/>
                  <a:pt x="5291165" y="967397"/>
                  <a:pt x="5289206" y="968254"/>
                </a:cubicBezTo>
                <a:lnTo>
                  <a:pt x="5284462" y="968839"/>
                </a:lnTo>
                <a:lnTo>
                  <a:pt x="5261220" y="957300"/>
                </a:lnTo>
                <a:lnTo>
                  <a:pt x="5277790" y="967731"/>
                </a:lnTo>
                <a:lnTo>
                  <a:pt x="5276555" y="967496"/>
                </a:lnTo>
                <a:cubicBezTo>
                  <a:pt x="5266897" y="965451"/>
                  <a:pt x="5252098" y="962118"/>
                  <a:pt x="5247509" y="963033"/>
                </a:cubicBezTo>
                <a:cubicBezTo>
                  <a:pt x="5263897" y="971086"/>
                  <a:pt x="5272018" y="971279"/>
                  <a:pt x="5287320" y="976530"/>
                </a:cubicBezTo>
                <a:cubicBezTo>
                  <a:pt x="5308657" y="982541"/>
                  <a:pt x="5290493" y="978765"/>
                  <a:pt x="5282444" y="980370"/>
                </a:cubicBezTo>
                <a:cubicBezTo>
                  <a:pt x="5276326" y="981589"/>
                  <a:pt x="5290565" y="980562"/>
                  <a:pt x="5286618" y="983311"/>
                </a:cubicBezTo>
                <a:cubicBezTo>
                  <a:pt x="5282670" y="986060"/>
                  <a:pt x="5271388" y="979856"/>
                  <a:pt x="5265353" y="979097"/>
                </a:cubicBezTo>
                <a:cubicBezTo>
                  <a:pt x="5259092" y="976722"/>
                  <a:pt x="5251984" y="973460"/>
                  <a:pt x="5244017" y="973086"/>
                </a:cubicBezTo>
                <a:cubicBezTo>
                  <a:pt x="5244017" y="973086"/>
                  <a:pt x="5242001" y="975449"/>
                  <a:pt x="5240070" y="975835"/>
                </a:cubicBezTo>
                <a:cubicBezTo>
                  <a:pt x="5236969" y="975397"/>
                  <a:pt x="5218805" y="971622"/>
                  <a:pt x="5214703" y="970477"/>
                </a:cubicBezTo>
                <a:cubicBezTo>
                  <a:pt x="5192425" y="969333"/>
                  <a:pt x="5226988" y="977386"/>
                  <a:pt x="5233094" y="979942"/>
                </a:cubicBezTo>
                <a:cubicBezTo>
                  <a:pt x="5245390" y="983076"/>
                  <a:pt x="5255360" y="984862"/>
                  <a:pt x="5259535" y="987804"/>
                </a:cubicBezTo>
                <a:cubicBezTo>
                  <a:pt x="5278010" y="995290"/>
                  <a:pt x="5292238" y="998039"/>
                  <a:pt x="5310557" y="1005708"/>
                </a:cubicBezTo>
                <a:cubicBezTo>
                  <a:pt x="5292465" y="1003728"/>
                  <a:pt x="5278081" y="997087"/>
                  <a:pt x="5259918" y="993311"/>
                </a:cubicBezTo>
                <a:cubicBezTo>
                  <a:pt x="5251557" y="991204"/>
                  <a:pt x="5243447" y="987236"/>
                  <a:pt x="5235397" y="988841"/>
                </a:cubicBezTo>
                <a:cubicBezTo>
                  <a:pt x="5232535" y="990317"/>
                  <a:pt x="5231605" y="991408"/>
                  <a:pt x="5228517" y="991268"/>
                </a:cubicBezTo>
                <a:cubicBezTo>
                  <a:pt x="5220550" y="990895"/>
                  <a:pt x="5214132" y="984627"/>
                  <a:pt x="5205164" y="983547"/>
                </a:cubicBezTo>
                <a:cubicBezTo>
                  <a:pt x="5206165" y="984252"/>
                  <a:pt x="5202531" y="990712"/>
                  <a:pt x="5201361" y="989889"/>
                </a:cubicBezTo>
                <a:cubicBezTo>
                  <a:pt x="5196412" y="991932"/>
                  <a:pt x="5176708" y="978049"/>
                  <a:pt x="5170902" y="982980"/>
                </a:cubicBezTo>
                <a:cubicBezTo>
                  <a:pt x="5170902" y="982980"/>
                  <a:pt x="5170775" y="983127"/>
                  <a:pt x="5170618" y="983312"/>
                </a:cubicBezTo>
                <a:lnTo>
                  <a:pt x="5170263" y="983728"/>
                </a:lnTo>
                <a:lnTo>
                  <a:pt x="5170145" y="983866"/>
                </a:lnTo>
                <a:cubicBezTo>
                  <a:pt x="5170019" y="984014"/>
                  <a:pt x="5169956" y="984088"/>
                  <a:pt x="5170051" y="983977"/>
                </a:cubicBezTo>
                <a:lnTo>
                  <a:pt x="5170263" y="983728"/>
                </a:lnTo>
                <a:lnTo>
                  <a:pt x="5170902" y="982980"/>
                </a:lnTo>
                <a:cubicBezTo>
                  <a:pt x="5179084" y="988745"/>
                  <a:pt x="5187133" y="987140"/>
                  <a:pt x="5195410" y="991226"/>
                </a:cubicBezTo>
                <a:cubicBezTo>
                  <a:pt x="5206692" y="997429"/>
                  <a:pt x="5218060" y="1001654"/>
                  <a:pt x="5233134" y="1005290"/>
                </a:cubicBezTo>
                <a:cubicBezTo>
                  <a:pt x="5257476" y="1013419"/>
                  <a:pt x="5203748" y="1000884"/>
                  <a:pt x="5202818" y="1001975"/>
                </a:cubicBezTo>
                <a:lnTo>
                  <a:pt x="5214245" y="1011771"/>
                </a:lnTo>
                <a:cubicBezTo>
                  <a:pt x="5213315" y="1012863"/>
                  <a:pt x="5193911" y="1006467"/>
                  <a:pt x="5193911" y="1006467"/>
                </a:cubicBezTo>
                <a:cubicBezTo>
                  <a:pt x="5183940" y="1004681"/>
                  <a:pt x="5181697" y="1001354"/>
                  <a:pt x="5173575" y="1001162"/>
                </a:cubicBezTo>
                <a:cubicBezTo>
                  <a:pt x="5177750" y="1004104"/>
                  <a:pt x="5199087" y="1010114"/>
                  <a:pt x="5198156" y="1011205"/>
                </a:cubicBezTo>
                <a:cubicBezTo>
                  <a:pt x="5197924" y="1011478"/>
                  <a:pt x="5196290" y="1011455"/>
                  <a:pt x="5194289" y="1011377"/>
                </a:cubicBezTo>
                <a:lnTo>
                  <a:pt x="5192637" y="1011336"/>
                </a:lnTo>
                <a:lnTo>
                  <a:pt x="5173113" y="1001705"/>
                </a:lnTo>
                <a:lnTo>
                  <a:pt x="5163732" y="997077"/>
                </a:lnTo>
                <a:cubicBezTo>
                  <a:pt x="5168349" y="1000583"/>
                  <a:pt x="5173120" y="1003628"/>
                  <a:pt x="5177964" y="1006444"/>
                </a:cubicBezTo>
                <a:lnTo>
                  <a:pt x="5187425" y="1011597"/>
                </a:lnTo>
                <a:lnTo>
                  <a:pt x="5186147" y="1012197"/>
                </a:lnTo>
                <a:cubicBezTo>
                  <a:pt x="5186814" y="1012871"/>
                  <a:pt x="5189180" y="1013975"/>
                  <a:pt x="5194282" y="1015750"/>
                </a:cubicBezTo>
                <a:lnTo>
                  <a:pt x="5196268" y="1016424"/>
                </a:lnTo>
                <a:lnTo>
                  <a:pt x="5207282" y="1022453"/>
                </a:lnTo>
                <a:cubicBezTo>
                  <a:pt x="5212106" y="1025284"/>
                  <a:pt x="5216846" y="1028352"/>
                  <a:pt x="5221423" y="1031890"/>
                </a:cubicBezTo>
                <a:cubicBezTo>
                  <a:pt x="5208335" y="1027116"/>
                  <a:pt x="5196772" y="1019914"/>
                  <a:pt x="5184159" y="1013714"/>
                </a:cubicBezTo>
                <a:cubicBezTo>
                  <a:pt x="5174281" y="1009107"/>
                  <a:pt x="5181297" y="1014356"/>
                  <a:pt x="5184857" y="1017049"/>
                </a:cubicBezTo>
                <a:lnTo>
                  <a:pt x="5229431" y="1041428"/>
                </a:lnTo>
                <a:lnTo>
                  <a:pt x="5227582" y="1040959"/>
                </a:lnTo>
                <a:cubicBezTo>
                  <a:pt x="5219544" y="1038789"/>
                  <a:pt x="5197885" y="1032842"/>
                  <a:pt x="5213355" y="1038211"/>
                </a:cubicBezTo>
                <a:cubicBezTo>
                  <a:pt x="5226725" y="1043847"/>
                  <a:pt x="5209324" y="1038863"/>
                  <a:pt x="5204303" y="1039110"/>
                </a:cubicBezTo>
                <a:cubicBezTo>
                  <a:pt x="5205304" y="1039815"/>
                  <a:pt x="5206306" y="1040521"/>
                  <a:pt x="5207309" y="1041226"/>
                </a:cubicBezTo>
                <a:cubicBezTo>
                  <a:pt x="5206306" y="1040521"/>
                  <a:pt x="5210864" y="1048971"/>
                  <a:pt x="5209779" y="1050244"/>
                </a:cubicBezTo>
                <a:cubicBezTo>
                  <a:pt x="5207919" y="1052426"/>
                  <a:pt x="5181550" y="1046361"/>
                  <a:pt x="5177447" y="1045217"/>
                </a:cubicBezTo>
                <a:cubicBezTo>
                  <a:pt x="5161203" y="1044832"/>
                  <a:pt x="5206131" y="1056404"/>
                  <a:pt x="5204116" y="1058768"/>
                </a:cubicBezTo>
                <a:cubicBezTo>
                  <a:pt x="5203901" y="1059490"/>
                  <a:pt x="5202020" y="1059620"/>
                  <a:pt x="5199542" y="1059479"/>
                </a:cubicBezTo>
                <a:lnTo>
                  <a:pt x="5196994" y="1059195"/>
                </a:lnTo>
                <a:lnTo>
                  <a:pt x="5166128" y="1042859"/>
                </a:lnTo>
                <a:cubicBezTo>
                  <a:pt x="5163124" y="1041251"/>
                  <a:pt x="5149607" y="1031440"/>
                  <a:pt x="5147465" y="1033043"/>
                </a:cubicBezTo>
                <a:cubicBezTo>
                  <a:pt x="5145488" y="1034523"/>
                  <a:pt x="5157588" y="1040038"/>
                  <a:pt x="5158308" y="1040999"/>
                </a:cubicBezTo>
                <a:cubicBezTo>
                  <a:pt x="5169861" y="1046814"/>
                  <a:pt x="5180442" y="1052448"/>
                  <a:pt x="5190614" y="1058092"/>
                </a:cubicBezTo>
                <a:lnTo>
                  <a:pt x="5191457" y="1058576"/>
                </a:lnTo>
                <a:lnTo>
                  <a:pt x="5191389" y="1058568"/>
                </a:lnTo>
                <a:cubicBezTo>
                  <a:pt x="5186188" y="1057850"/>
                  <a:pt x="5182882" y="1057340"/>
                  <a:pt x="5190032" y="1059613"/>
                </a:cubicBezTo>
                <a:lnTo>
                  <a:pt x="5200961" y="1064041"/>
                </a:lnTo>
                <a:lnTo>
                  <a:pt x="5220466" y="1075254"/>
                </a:lnTo>
                <a:lnTo>
                  <a:pt x="5223230" y="1076691"/>
                </a:lnTo>
                <a:lnTo>
                  <a:pt x="5212813" y="1074822"/>
                </a:lnTo>
                <a:cubicBezTo>
                  <a:pt x="5208355" y="1073978"/>
                  <a:pt x="5203141" y="1072923"/>
                  <a:pt x="5196508" y="1071453"/>
                </a:cubicBezTo>
                <a:cubicBezTo>
                  <a:pt x="5189473" y="1069988"/>
                  <a:pt x="5184213" y="1068320"/>
                  <a:pt x="5178178" y="1067560"/>
                </a:cubicBezTo>
                <a:cubicBezTo>
                  <a:pt x="5164190" y="1066726"/>
                  <a:pt x="5186527" y="1073442"/>
                  <a:pt x="5191632" y="1075292"/>
                </a:cubicBezTo>
                <a:cubicBezTo>
                  <a:pt x="5199826" y="1077282"/>
                  <a:pt x="5209724" y="1077271"/>
                  <a:pt x="5207935" y="1081249"/>
                </a:cubicBezTo>
                <a:cubicBezTo>
                  <a:pt x="5208866" y="1080158"/>
                  <a:pt x="5190846" y="1079977"/>
                  <a:pt x="5185825" y="1080222"/>
                </a:cubicBezTo>
                <a:cubicBezTo>
                  <a:pt x="5185825" y="1080222"/>
                  <a:pt x="5177548" y="1076137"/>
                  <a:pt x="5178860" y="1080555"/>
                </a:cubicBezTo>
                <a:cubicBezTo>
                  <a:pt x="5178860" y="1080555"/>
                  <a:pt x="5185897" y="1082019"/>
                  <a:pt x="5189833" y="1083046"/>
                </a:cubicBezTo>
                <a:cubicBezTo>
                  <a:pt x="5189142" y="1086052"/>
                  <a:pt x="5188283" y="1088940"/>
                  <a:pt x="5188283" y="1088940"/>
                </a:cubicBezTo>
                <a:cubicBezTo>
                  <a:pt x="5190287" y="1090352"/>
                  <a:pt x="5203357" y="1092576"/>
                  <a:pt x="5207533" y="1095517"/>
                </a:cubicBezTo>
                <a:cubicBezTo>
                  <a:pt x="5207533" y="1095517"/>
                  <a:pt x="5213712" y="1099871"/>
                  <a:pt x="5202739" y="1097379"/>
                </a:cubicBezTo>
                <a:cubicBezTo>
                  <a:pt x="5194379" y="1095271"/>
                  <a:pt x="5201499" y="1094758"/>
                  <a:pt x="5195380" y="1095977"/>
                </a:cubicBezTo>
                <a:cubicBezTo>
                  <a:pt x="5199567" y="1095143"/>
                  <a:pt x="5198625" y="1100009"/>
                  <a:pt x="5195763" y="1101486"/>
                </a:cubicBezTo>
                <a:cubicBezTo>
                  <a:pt x="5196246" y="1101389"/>
                  <a:pt x="5195029" y="1100877"/>
                  <a:pt x="5192917" y="1100180"/>
                </a:cubicBezTo>
                <a:lnTo>
                  <a:pt x="5186093" y="1098176"/>
                </a:lnTo>
                <a:lnTo>
                  <a:pt x="5185847" y="1098041"/>
                </a:lnTo>
                <a:cubicBezTo>
                  <a:pt x="5163638" y="1085979"/>
                  <a:pt x="5141519" y="1074036"/>
                  <a:pt x="5120357" y="1062770"/>
                </a:cubicBezTo>
                <a:cubicBezTo>
                  <a:pt x="5094205" y="1049133"/>
                  <a:pt x="5068298" y="1037883"/>
                  <a:pt x="5043112" y="1027595"/>
                </a:cubicBezTo>
                <a:cubicBezTo>
                  <a:pt x="5030384" y="1022445"/>
                  <a:pt x="5016982" y="1017853"/>
                  <a:pt x="5003454" y="1013864"/>
                </a:cubicBezTo>
                <a:lnTo>
                  <a:pt x="5000379" y="1013095"/>
                </a:lnTo>
                <a:lnTo>
                  <a:pt x="5002523" y="1014307"/>
                </a:lnTo>
                <a:cubicBezTo>
                  <a:pt x="5004189" y="1015363"/>
                  <a:pt x="5005237" y="1016249"/>
                  <a:pt x="5005190" y="1016772"/>
                </a:cubicBezTo>
                <a:cubicBezTo>
                  <a:pt x="5005170" y="1016995"/>
                  <a:pt x="5004937" y="1017120"/>
                  <a:pt x="5004538" y="1017163"/>
                </a:cubicBezTo>
                <a:lnTo>
                  <a:pt x="5004312" y="1017150"/>
                </a:lnTo>
                <a:lnTo>
                  <a:pt x="5008921" y="1019055"/>
                </a:lnTo>
                <a:lnTo>
                  <a:pt x="5010791" y="1020234"/>
                </a:lnTo>
                <a:lnTo>
                  <a:pt x="5017381" y="1023259"/>
                </a:lnTo>
                <a:lnTo>
                  <a:pt x="5027882" y="1028697"/>
                </a:lnTo>
                <a:lnTo>
                  <a:pt x="5086156" y="1051089"/>
                </a:lnTo>
                <a:cubicBezTo>
                  <a:pt x="5120848" y="1067547"/>
                  <a:pt x="5155622" y="1086517"/>
                  <a:pt x="5189673" y="1106240"/>
                </a:cubicBezTo>
                <a:lnTo>
                  <a:pt x="5190660" y="1106866"/>
                </a:lnTo>
                <a:lnTo>
                  <a:pt x="5184757" y="1105891"/>
                </a:lnTo>
                <a:lnTo>
                  <a:pt x="5183884" y="1105991"/>
                </a:lnTo>
                <a:lnTo>
                  <a:pt x="5182366" y="1105068"/>
                </a:lnTo>
                <a:cubicBezTo>
                  <a:pt x="5148291" y="1089433"/>
                  <a:pt x="5121277" y="1072583"/>
                  <a:pt x="5081420" y="1053348"/>
                </a:cubicBezTo>
                <a:lnTo>
                  <a:pt x="5052478" y="1041434"/>
                </a:lnTo>
                <a:lnTo>
                  <a:pt x="5053137" y="1041775"/>
                </a:lnTo>
                <a:cubicBezTo>
                  <a:pt x="5064773" y="1047738"/>
                  <a:pt x="5075909" y="1053595"/>
                  <a:pt x="5085898" y="1059642"/>
                </a:cubicBezTo>
                <a:cubicBezTo>
                  <a:pt x="5073063" y="1054310"/>
                  <a:pt x="5059163" y="1047330"/>
                  <a:pt x="5046647" y="1040368"/>
                </a:cubicBezTo>
                <a:lnTo>
                  <a:pt x="5036823" y="1035953"/>
                </a:lnTo>
                <a:lnTo>
                  <a:pt x="5036849" y="1039055"/>
                </a:lnTo>
                <a:lnTo>
                  <a:pt x="5041346" y="1041662"/>
                </a:lnTo>
                <a:lnTo>
                  <a:pt x="5079523" y="1057340"/>
                </a:lnTo>
                <a:cubicBezTo>
                  <a:pt x="5080856" y="1058004"/>
                  <a:pt x="5083068" y="1058919"/>
                  <a:pt x="5085553" y="1059941"/>
                </a:cubicBezTo>
                <a:lnTo>
                  <a:pt x="5092933" y="1063064"/>
                </a:lnTo>
                <a:lnTo>
                  <a:pt x="5085898" y="1059642"/>
                </a:lnTo>
                <a:cubicBezTo>
                  <a:pt x="5087643" y="1059595"/>
                  <a:pt x="5088850" y="1059984"/>
                  <a:pt x="5090094" y="1060714"/>
                </a:cubicBezTo>
                <a:cubicBezTo>
                  <a:pt x="5091339" y="1061445"/>
                  <a:pt x="5092622" y="1062515"/>
                  <a:pt x="5094516" y="1063833"/>
                </a:cubicBezTo>
                <a:lnTo>
                  <a:pt x="5093616" y="1063395"/>
                </a:lnTo>
                <a:lnTo>
                  <a:pt x="5094551" y="1063893"/>
                </a:lnTo>
                <a:lnTo>
                  <a:pt x="5094516" y="1063833"/>
                </a:lnTo>
                <a:cubicBezTo>
                  <a:pt x="5095011" y="1063430"/>
                  <a:pt x="5095425" y="1063435"/>
                  <a:pt x="5095899" y="1063764"/>
                </a:cubicBezTo>
                <a:lnTo>
                  <a:pt x="5097434" y="1065428"/>
                </a:lnTo>
                <a:lnTo>
                  <a:pt x="5097817" y="1065632"/>
                </a:lnTo>
                <a:lnTo>
                  <a:pt x="5099015" y="1065573"/>
                </a:lnTo>
                <a:cubicBezTo>
                  <a:pt x="5099488" y="1065902"/>
                  <a:pt x="5100020" y="1066556"/>
                  <a:pt x="5100747" y="1067450"/>
                </a:cubicBezTo>
                <a:lnTo>
                  <a:pt x="5098898" y="1067458"/>
                </a:lnTo>
                <a:lnTo>
                  <a:pt x="5098906" y="1068117"/>
                </a:lnTo>
                <a:cubicBezTo>
                  <a:pt x="5100139" y="1069766"/>
                  <a:pt x="5101476" y="1071550"/>
                  <a:pt x="5104071" y="1070893"/>
                </a:cubicBezTo>
                <a:cubicBezTo>
                  <a:pt x="5129131" y="1085133"/>
                  <a:pt x="5155655" y="1097207"/>
                  <a:pt x="5182400" y="1115758"/>
                </a:cubicBezTo>
                <a:cubicBezTo>
                  <a:pt x="5169325" y="1108939"/>
                  <a:pt x="5154916" y="1101457"/>
                  <a:pt x="5140430" y="1093872"/>
                </a:cubicBezTo>
                <a:lnTo>
                  <a:pt x="5119319" y="1082676"/>
                </a:lnTo>
                <a:lnTo>
                  <a:pt x="5130046" y="1088646"/>
                </a:lnTo>
                <a:cubicBezTo>
                  <a:pt x="5116827" y="1083854"/>
                  <a:pt x="5102982" y="1076774"/>
                  <a:pt x="5089161" y="1069471"/>
                </a:cubicBezTo>
                <a:lnTo>
                  <a:pt x="5070781" y="1060220"/>
                </a:lnTo>
                <a:lnTo>
                  <a:pt x="5072235" y="1062020"/>
                </a:lnTo>
                <a:lnTo>
                  <a:pt x="5071823" y="1061821"/>
                </a:lnTo>
                <a:lnTo>
                  <a:pt x="5072340" y="1062149"/>
                </a:lnTo>
                <a:lnTo>
                  <a:pt x="5073649" y="1063770"/>
                </a:lnTo>
                <a:lnTo>
                  <a:pt x="5081428" y="1067924"/>
                </a:lnTo>
                <a:lnTo>
                  <a:pt x="5072340" y="1062149"/>
                </a:lnTo>
                <a:lnTo>
                  <a:pt x="5072235" y="1062020"/>
                </a:lnTo>
                <a:lnTo>
                  <a:pt x="5079477" y="1065519"/>
                </a:lnTo>
                <a:cubicBezTo>
                  <a:pt x="5115426" y="1079535"/>
                  <a:pt x="5148222" y="1099986"/>
                  <a:pt x="5177910" y="1120406"/>
                </a:cubicBezTo>
                <a:cubicBezTo>
                  <a:pt x="5158290" y="1111200"/>
                  <a:pt x="5139010" y="1101419"/>
                  <a:pt x="5119509" y="1091642"/>
                </a:cubicBezTo>
                <a:lnTo>
                  <a:pt x="5094352" y="1079539"/>
                </a:lnTo>
                <a:lnTo>
                  <a:pt x="5094517" y="1080086"/>
                </a:lnTo>
                <a:cubicBezTo>
                  <a:pt x="5097931" y="1083480"/>
                  <a:pt x="5107280" y="1087961"/>
                  <a:pt x="5106274" y="1086722"/>
                </a:cubicBezTo>
                <a:lnTo>
                  <a:pt x="5107732" y="1087431"/>
                </a:lnTo>
                <a:lnTo>
                  <a:pt x="5105741" y="1088757"/>
                </a:lnTo>
                <a:cubicBezTo>
                  <a:pt x="5106453" y="1089340"/>
                  <a:pt x="5108361" y="1090016"/>
                  <a:pt x="5110823" y="1090710"/>
                </a:cubicBezTo>
                <a:lnTo>
                  <a:pt x="5117187" y="1092276"/>
                </a:lnTo>
                <a:lnTo>
                  <a:pt x="5121123" y="1094530"/>
                </a:lnTo>
                <a:cubicBezTo>
                  <a:pt x="5122146" y="1097812"/>
                  <a:pt x="5107297" y="1090004"/>
                  <a:pt x="5107297" y="1090004"/>
                </a:cubicBezTo>
                <a:cubicBezTo>
                  <a:pt x="5093391" y="1082343"/>
                  <a:pt x="5080129" y="1075474"/>
                  <a:pt x="5067430" y="1069003"/>
                </a:cubicBezTo>
                <a:lnTo>
                  <a:pt x="5041790" y="1055925"/>
                </a:lnTo>
                <a:lnTo>
                  <a:pt x="5012109" y="1044404"/>
                </a:lnTo>
                <a:lnTo>
                  <a:pt x="5035171" y="1056727"/>
                </a:lnTo>
                <a:lnTo>
                  <a:pt x="5042751" y="1060650"/>
                </a:lnTo>
                <a:lnTo>
                  <a:pt x="5070540" y="1071354"/>
                </a:lnTo>
                <a:cubicBezTo>
                  <a:pt x="5103375" y="1085934"/>
                  <a:pt x="5135551" y="1102294"/>
                  <a:pt x="5166753" y="1120615"/>
                </a:cubicBezTo>
                <a:cubicBezTo>
                  <a:pt x="5178584" y="1127831"/>
                  <a:pt x="5193625" y="1135215"/>
                  <a:pt x="5198395" y="1143644"/>
                </a:cubicBezTo>
                <a:cubicBezTo>
                  <a:pt x="5203188" y="1147985"/>
                  <a:pt x="5204342" y="1147122"/>
                  <a:pt x="5207181" y="1148853"/>
                </a:cubicBezTo>
                <a:cubicBezTo>
                  <a:pt x="5214669" y="1152675"/>
                  <a:pt x="5219628" y="1156893"/>
                  <a:pt x="5211088" y="1154072"/>
                </a:cubicBezTo>
                <a:cubicBezTo>
                  <a:pt x="5196663" y="1147513"/>
                  <a:pt x="5189112" y="1143951"/>
                  <a:pt x="5177281" y="1136735"/>
                </a:cubicBezTo>
                <a:cubicBezTo>
                  <a:pt x="5136087" y="1115715"/>
                  <a:pt x="5102303" y="1096005"/>
                  <a:pt x="5059071" y="1076726"/>
                </a:cubicBezTo>
                <a:lnTo>
                  <a:pt x="5050657" y="1073210"/>
                </a:lnTo>
                <a:lnTo>
                  <a:pt x="5043610" y="1072963"/>
                </a:lnTo>
                <a:lnTo>
                  <a:pt x="5044245" y="1072515"/>
                </a:lnTo>
                <a:lnTo>
                  <a:pt x="5045575" y="1072834"/>
                </a:lnTo>
                <a:cubicBezTo>
                  <a:pt x="5045124" y="1072418"/>
                  <a:pt x="5044899" y="1072211"/>
                  <a:pt x="5044653" y="1072227"/>
                </a:cubicBezTo>
                <a:lnTo>
                  <a:pt x="5044245" y="1072515"/>
                </a:lnTo>
                <a:lnTo>
                  <a:pt x="5041800" y="1071931"/>
                </a:lnTo>
                <a:lnTo>
                  <a:pt x="5040378" y="1071121"/>
                </a:lnTo>
                <a:cubicBezTo>
                  <a:pt x="5039373" y="1070763"/>
                  <a:pt x="5038611" y="1070627"/>
                  <a:pt x="5038611" y="1070627"/>
                </a:cubicBezTo>
                <a:lnTo>
                  <a:pt x="5037542" y="1071356"/>
                </a:lnTo>
                <a:lnTo>
                  <a:pt x="5052999" y="1077201"/>
                </a:lnTo>
                <a:cubicBezTo>
                  <a:pt x="5090552" y="1093017"/>
                  <a:pt x="5131724" y="1116411"/>
                  <a:pt x="5167381" y="1136219"/>
                </a:cubicBezTo>
                <a:cubicBezTo>
                  <a:pt x="5173163" y="1139820"/>
                  <a:pt x="5181434" y="1144343"/>
                  <a:pt x="5184273" y="1146074"/>
                </a:cubicBezTo>
                <a:cubicBezTo>
                  <a:pt x="5186843" y="1149507"/>
                  <a:pt x="5183015" y="1148516"/>
                  <a:pt x="5184867" y="1150987"/>
                </a:cubicBezTo>
                <a:cubicBezTo>
                  <a:pt x="5184867" y="1150987"/>
                  <a:pt x="5188054" y="1155245"/>
                  <a:pt x="5189042" y="1154504"/>
                </a:cubicBezTo>
                <a:cubicBezTo>
                  <a:pt x="5188054" y="1155245"/>
                  <a:pt x="5176571" y="1150554"/>
                  <a:pt x="5166695" y="1145948"/>
                </a:cubicBezTo>
                <a:lnTo>
                  <a:pt x="5167065" y="1144392"/>
                </a:lnTo>
                <a:lnTo>
                  <a:pt x="5167133" y="1144422"/>
                </a:lnTo>
                <a:lnTo>
                  <a:pt x="5173604" y="1148008"/>
                </a:lnTo>
                <a:cubicBezTo>
                  <a:pt x="5177432" y="1149644"/>
                  <a:pt x="5181882" y="1151294"/>
                  <a:pt x="5183878" y="1151728"/>
                </a:cubicBezTo>
                <a:lnTo>
                  <a:pt x="5167133" y="1144422"/>
                </a:lnTo>
                <a:lnTo>
                  <a:pt x="5167066" y="1144385"/>
                </a:lnTo>
                <a:lnTo>
                  <a:pt x="5167065" y="1144392"/>
                </a:lnTo>
                <a:lnTo>
                  <a:pt x="5158609" y="1140702"/>
                </a:lnTo>
                <a:cubicBezTo>
                  <a:pt x="5143010" y="1134147"/>
                  <a:pt x="5153747" y="1139729"/>
                  <a:pt x="5166695" y="1145948"/>
                </a:cubicBezTo>
                <a:lnTo>
                  <a:pt x="5166820" y="1147338"/>
                </a:lnTo>
                <a:lnTo>
                  <a:pt x="5159937" y="1145095"/>
                </a:lnTo>
                <a:cubicBezTo>
                  <a:pt x="5152114" y="1141649"/>
                  <a:pt x="5144924" y="1136102"/>
                  <a:pt x="5136716" y="1131319"/>
                </a:cubicBezTo>
                <a:lnTo>
                  <a:pt x="5082924" y="1105443"/>
                </a:lnTo>
                <a:lnTo>
                  <a:pt x="5077128" y="1103810"/>
                </a:lnTo>
                <a:lnTo>
                  <a:pt x="5089606" y="1109427"/>
                </a:lnTo>
                <a:lnTo>
                  <a:pt x="5087662" y="1112112"/>
                </a:lnTo>
                <a:lnTo>
                  <a:pt x="5091443" y="1114989"/>
                </a:lnTo>
                <a:lnTo>
                  <a:pt x="5078735" y="1111011"/>
                </a:lnTo>
                <a:lnTo>
                  <a:pt x="5075015" y="1109172"/>
                </a:lnTo>
                <a:cubicBezTo>
                  <a:pt x="5073845" y="1108520"/>
                  <a:pt x="5073209" y="1108041"/>
                  <a:pt x="5073477" y="1107890"/>
                </a:cubicBezTo>
                <a:lnTo>
                  <a:pt x="5073258" y="1109296"/>
                </a:lnTo>
                <a:lnTo>
                  <a:pt x="5056256" y="1103975"/>
                </a:lnTo>
                <a:lnTo>
                  <a:pt x="5051855" y="1100963"/>
                </a:lnTo>
                <a:lnTo>
                  <a:pt x="5045994" y="1096580"/>
                </a:lnTo>
                <a:lnTo>
                  <a:pt x="5041507" y="1095958"/>
                </a:lnTo>
                <a:lnTo>
                  <a:pt x="5045581" y="1098752"/>
                </a:lnTo>
                <a:cubicBezTo>
                  <a:pt x="5047296" y="1099948"/>
                  <a:pt x="5048685" y="1100975"/>
                  <a:pt x="5049459" y="1101721"/>
                </a:cubicBezTo>
                <a:lnTo>
                  <a:pt x="5049666" y="1101913"/>
                </a:lnTo>
                <a:lnTo>
                  <a:pt x="5045033" y="1100462"/>
                </a:lnTo>
                <a:lnTo>
                  <a:pt x="5025510" y="1093150"/>
                </a:lnTo>
                <a:lnTo>
                  <a:pt x="5019624" y="1092117"/>
                </a:lnTo>
                <a:cubicBezTo>
                  <a:pt x="5003753" y="1089179"/>
                  <a:pt x="4985582" y="1082705"/>
                  <a:pt x="4968795" y="1080931"/>
                </a:cubicBezTo>
                <a:lnTo>
                  <a:pt x="4964007" y="1080575"/>
                </a:lnTo>
                <a:lnTo>
                  <a:pt x="4970244" y="1082664"/>
                </a:lnTo>
                <a:lnTo>
                  <a:pt x="4968744" y="1082850"/>
                </a:lnTo>
                <a:lnTo>
                  <a:pt x="4983746" y="1087081"/>
                </a:lnTo>
                <a:cubicBezTo>
                  <a:pt x="4993201" y="1089679"/>
                  <a:pt x="5004050" y="1092884"/>
                  <a:pt x="5007271" y="1093208"/>
                </a:cubicBezTo>
                <a:cubicBezTo>
                  <a:pt x="5009398" y="1094584"/>
                  <a:pt x="5013831" y="1097448"/>
                  <a:pt x="5014895" y="1098136"/>
                </a:cubicBezTo>
                <a:cubicBezTo>
                  <a:pt x="5019001" y="1099033"/>
                  <a:pt x="5021158" y="1098671"/>
                  <a:pt x="5024353" y="1098687"/>
                </a:cubicBezTo>
                <a:cubicBezTo>
                  <a:pt x="5025418" y="1099374"/>
                  <a:pt x="5027719" y="1102911"/>
                  <a:pt x="5032155" y="1103729"/>
                </a:cubicBezTo>
                <a:cubicBezTo>
                  <a:pt x="5036262" y="1104627"/>
                  <a:pt x="5047701" y="1104700"/>
                  <a:pt x="5055354" y="1107890"/>
                </a:cubicBezTo>
                <a:cubicBezTo>
                  <a:pt x="5068178" y="1112664"/>
                  <a:pt x="5047107" y="1109879"/>
                  <a:pt x="5042823" y="1108866"/>
                </a:cubicBezTo>
                <a:cubicBezTo>
                  <a:pt x="5036407" y="1108526"/>
                  <a:pt x="5030172" y="1106253"/>
                  <a:pt x="5026951" y="1105929"/>
                </a:cubicBezTo>
                <a:cubicBezTo>
                  <a:pt x="5024973" y="1106406"/>
                  <a:pt x="5022989" y="1108931"/>
                  <a:pt x="5019946" y="1108721"/>
                </a:cubicBezTo>
                <a:cubicBezTo>
                  <a:pt x="5015202" y="1109314"/>
                  <a:pt x="5007490" y="1107477"/>
                  <a:pt x="4999226" y="1105065"/>
                </a:cubicBezTo>
                <a:lnTo>
                  <a:pt x="4975287" y="1097980"/>
                </a:lnTo>
                <a:lnTo>
                  <a:pt x="4975824" y="1098076"/>
                </a:lnTo>
                <a:lnTo>
                  <a:pt x="4977112" y="1098326"/>
                </a:lnTo>
                <a:cubicBezTo>
                  <a:pt x="4977350" y="1098368"/>
                  <a:pt x="4977222" y="1098336"/>
                  <a:pt x="4976830" y="1098256"/>
                </a:cubicBezTo>
                <a:lnTo>
                  <a:pt x="4975824" y="1098076"/>
                </a:lnTo>
                <a:lnTo>
                  <a:pt x="4975203" y="1097955"/>
                </a:lnTo>
                <a:lnTo>
                  <a:pt x="4975287" y="1097980"/>
                </a:lnTo>
                <a:lnTo>
                  <a:pt x="4972091" y="1097407"/>
                </a:lnTo>
                <a:cubicBezTo>
                  <a:pt x="4967875" y="1096733"/>
                  <a:pt x="4962614" y="1096114"/>
                  <a:pt x="4962701" y="1097195"/>
                </a:cubicBezTo>
                <a:cubicBezTo>
                  <a:pt x="4961934" y="1100213"/>
                  <a:pt x="4979636" y="1100821"/>
                  <a:pt x="4979636" y="1100821"/>
                </a:cubicBezTo>
                <a:cubicBezTo>
                  <a:pt x="4998876" y="1105936"/>
                  <a:pt x="5014747" y="1108873"/>
                  <a:pt x="5032746" y="1113187"/>
                </a:cubicBezTo>
                <a:cubicBezTo>
                  <a:pt x="5037030" y="1114198"/>
                  <a:pt x="5041462" y="1117063"/>
                  <a:pt x="5047874" y="1119451"/>
                </a:cubicBezTo>
                <a:cubicBezTo>
                  <a:pt x="5056266" y="1121361"/>
                  <a:pt x="5060376" y="1120211"/>
                  <a:pt x="5063894" y="1124242"/>
                </a:cubicBezTo>
                <a:cubicBezTo>
                  <a:pt x="5066195" y="1127778"/>
                  <a:pt x="5063448" y="1131273"/>
                  <a:pt x="5065576" y="1132648"/>
                </a:cubicBezTo>
                <a:cubicBezTo>
                  <a:pt x="5071073" y="1136201"/>
                  <a:pt x="5093058" y="1137821"/>
                  <a:pt x="5101602" y="1139537"/>
                </a:cubicBezTo>
                <a:lnTo>
                  <a:pt x="5115456" y="1142221"/>
                </a:lnTo>
                <a:lnTo>
                  <a:pt x="5116700" y="1143375"/>
                </a:lnTo>
                <a:lnTo>
                  <a:pt x="5120564" y="1146360"/>
                </a:lnTo>
                <a:lnTo>
                  <a:pt x="5116088" y="1145642"/>
                </a:lnTo>
                <a:cubicBezTo>
                  <a:pt x="5094699" y="1142028"/>
                  <a:pt x="5072755" y="1138313"/>
                  <a:pt x="5048934" y="1134775"/>
                </a:cubicBezTo>
                <a:lnTo>
                  <a:pt x="5028388" y="1131353"/>
                </a:lnTo>
                <a:lnTo>
                  <a:pt x="5039671" y="1135715"/>
                </a:lnTo>
                <a:cubicBezTo>
                  <a:pt x="5045240" y="1137180"/>
                  <a:pt x="5050659" y="1136751"/>
                  <a:pt x="5056228" y="1138217"/>
                </a:cubicBezTo>
                <a:cubicBezTo>
                  <a:pt x="5058125" y="1138066"/>
                  <a:pt x="5058253" y="1139691"/>
                  <a:pt x="5060149" y="1139541"/>
                </a:cubicBezTo>
                <a:cubicBezTo>
                  <a:pt x="5054602" y="1138346"/>
                  <a:pt x="5048763" y="1136901"/>
                  <a:pt x="5043343" y="1137331"/>
                </a:cubicBezTo>
                <a:cubicBezTo>
                  <a:pt x="5048913" y="1138797"/>
                  <a:pt x="5054732" y="1139971"/>
                  <a:pt x="5058554" y="1143483"/>
                </a:cubicBezTo>
                <a:cubicBezTo>
                  <a:pt x="5060300" y="1141437"/>
                  <a:pt x="5062197" y="1141286"/>
                  <a:pt x="5062197" y="1141286"/>
                </a:cubicBezTo>
                <a:cubicBezTo>
                  <a:pt x="5065869" y="1142902"/>
                  <a:pt x="5069671" y="1146144"/>
                  <a:pt x="5075511" y="1147589"/>
                </a:cubicBezTo>
                <a:cubicBezTo>
                  <a:pt x="5073765" y="1149636"/>
                  <a:pt x="5072019" y="1151681"/>
                  <a:pt x="5072147" y="1153306"/>
                </a:cubicBezTo>
                <a:cubicBezTo>
                  <a:pt x="5068496" y="1151961"/>
                  <a:pt x="5063078" y="1152391"/>
                  <a:pt x="5061310" y="1154166"/>
                </a:cubicBezTo>
                <a:lnTo>
                  <a:pt x="5051597" y="1151330"/>
                </a:lnTo>
                <a:lnTo>
                  <a:pt x="5052615" y="1152378"/>
                </a:lnTo>
                <a:cubicBezTo>
                  <a:pt x="5053495" y="1153386"/>
                  <a:pt x="5054374" y="1154393"/>
                  <a:pt x="5054906" y="1154737"/>
                </a:cubicBezTo>
                <a:cubicBezTo>
                  <a:pt x="5065751" y="1159990"/>
                  <a:pt x="5088330" y="1156430"/>
                  <a:pt x="5086495" y="1160807"/>
                </a:cubicBezTo>
                <a:cubicBezTo>
                  <a:pt x="5086495" y="1160807"/>
                  <a:pt x="5081473" y="1161074"/>
                  <a:pt x="5077515" y="1162030"/>
                </a:cubicBezTo>
                <a:lnTo>
                  <a:pt x="5078083" y="1161461"/>
                </a:lnTo>
                <a:lnTo>
                  <a:pt x="5079494" y="1161552"/>
                </a:lnTo>
                <a:cubicBezTo>
                  <a:pt x="5078961" y="1161209"/>
                  <a:pt x="5078696" y="1161036"/>
                  <a:pt x="5078449" y="1161096"/>
                </a:cubicBezTo>
                <a:lnTo>
                  <a:pt x="5078083" y="1161461"/>
                </a:lnTo>
                <a:lnTo>
                  <a:pt x="5075489" y="1161295"/>
                </a:lnTo>
                <a:lnTo>
                  <a:pt x="5073900" y="1160718"/>
                </a:lnTo>
                <a:cubicBezTo>
                  <a:pt x="5072813" y="1160528"/>
                  <a:pt x="5072013" y="1160524"/>
                  <a:pt x="5072013" y="1160524"/>
                </a:cubicBezTo>
                <a:cubicBezTo>
                  <a:pt x="5072013" y="1160524"/>
                  <a:pt x="5069268" y="1164019"/>
                  <a:pt x="5065894" y="1163889"/>
                </a:cubicBezTo>
                <a:cubicBezTo>
                  <a:pt x="5058717" y="1164519"/>
                  <a:pt x="5041632" y="1159041"/>
                  <a:pt x="5035369" y="1158506"/>
                </a:cubicBezTo>
                <a:cubicBezTo>
                  <a:pt x="5034305" y="1157818"/>
                  <a:pt x="5032323" y="1160343"/>
                  <a:pt x="5030343" y="1160821"/>
                </a:cubicBezTo>
                <a:cubicBezTo>
                  <a:pt x="5021185" y="1161928"/>
                  <a:pt x="5004841" y="1155171"/>
                  <a:pt x="4994316" y="1153932"/>
                </a:cubicBezTo>
                <a:cubicBezTo>
                  <a:pt x="4984684" y="1151220"/>
                  <a:pt x="4972925" y="1147133"/>
                  <a:pt x="4958294" y="1144998"/>
                </a:cubicBezTo>
                <a:cubicBezTo>
                  <a:pt x="4958294" y="1144998"/>
                  <a:pt x="4955074" y="1144672"/>
                  <a:pt x="4954006" y="1146031"/>
                </a:cubicBezTo>
                <a:cubicBezTo>
                  <a:pt x="4955546" y="1150539"/>
                  <a:pt x="4982853" y="1153550"/>
                  <a:pt x="4988202" y="1155250"/>
                </a:cubicBezTo>
                <a:cubicBezTo>
                  <a:pt x="5017517" y="1163364"/>
                  <a:pt x="5046982" y="1169671"/>
                  <a:pt x="5076746" y="1175257"/>
                </a:cubicBezTo>
                <a:lnTo>
                  <a:pt x="5122437" y="1183187"/>
                </a:lnTo>
                <a:lnTo>
                  <a:pt x="5125108" y="1185073"/>
                </a:lnTo>
                <a:lnTo>
                  <a:pt x="5131620" y="1189111"/>
                </a:lnTo>
                <a:lnTo>
                  <a:pt x="5117055" y="1187584"/>
                </a:lnTo>
                <a:lnTo>
                  <a:pt x="5130747" y="1191122"/>
                </a:lnTo>
                <a:lnTo>
                  <a:pt x="5129237" y="1194198"/>
                </a:lnTo>
                <a:lnTo>
                  <a:pt x="5133590" y="1196466"/>
                </a:lnTo>
                <a:lnTo>
                  <a:pt x="5119950" y="1194638"/>
                </a:lnTo>
                <a:lnTo>
                  <a:pt x="5115840" y="1193416"/>
                </a:lnTo>
                <a:cubicBezTo>
                  <a:pt x="5114536" y="1192955"/>
                  <a:pt x="5113802" y="1192580"/>
                  <a:pt x="5114051" y="1192379"/>
                </a:cubicBezTo>
                <a:lnTo>
                  <a:pt x="5114073" y="1193850"/>
                </a:lnTo>
                <a:lnTo>
                  <a:pt x="5095822" y="1191405"/>
                </a:lnTo>
                <a:lnTo>
                  <a:pt x="5090814" y="1189106"/>
                </a:lnTo>
                <a:cubicBezTo>
                  <a:pt x="5087656" y="1187589"/>
                  <a:pt x="5084080" y="1185783"/>
                  <a:pt x="5079588" y="1183379"/>
                </a:cubicBezTo>
                <a:cubicBezTo>
                  <a:pt x="5077256" y="1182534"/>
                  <a:pt x="5058621" y="1172091"/>
                  <a:pt x="5065204" y="1178165"/>
                </a:cubicBezTo>
                <a:cubicBezTo>
                  <a:pt x="5070334" y="1182449"/>
                  <a:pt x="5084831" y="1187801"/>
                  <a:pt x="5088505" y="1190298"/>
                </a:cubicBezTo>
                <a:lnTo>
                  <a:pt x="5088750" y="1190457"/>
                </a:lnTo>
                <a:lnTo>
                  <a:pt x="5083775" y="1189791"/>
                </a:lnTo>
                <a:cubicBezTo>
                  <a:pt x="5069042" y="1188467"/>
                  <a:pt x="5055188" y="1185002"/>
                  <a:pt x="5041221" y="1181684"/>
                </a:cubicBezTo>
                <a:lnTo>
                  <a:pt x="4999199" y="1174655"/>
                </a:lnTo>
                <a:lnTo>
                  <a:pt x="5000625" y="1175207"/>
                </a:lnTo>
                <a:lnTo>
                  <a:pt x="5005571" y="1176620"/>
                </a:lnTo>
                <a:lnTo>
                  <a:pt x="5007228" y="1177763"/>
                </a:lnTo>
                <a:lnTo>
                  <a:pt x="5016984" y="1181537"/>
                </a:lnTo>
                <a:lnTo>
                  <a:pt x="5019384" y="1183411"/>
                </a:lnTo>
                <a:lnTo>
                  <a:pt x="5022062" y="1185825"/>
                </a:lnTo>
                <a:lnTo>
                  <a:pt x="5010165" y="1182070"/>
                </a:lnTo>
                <a:lnTo>
                  <a:pt x="4998966" y="1178015"/>
                </a:lnTo>
                <a:lnTo>
                  <a:pt x="4997560" y="1176597"/>
                </a:lnTo>
                <a:lnTo>
                  <a:pt x="4978626" y="1168124"/>
                </a:lnTo>
                <a:lnTo>
                  <a:pt x="4996168" y="1178211"/>
                </a:lnTo>
                <a:lnTo>
                  <a:pt x="4994884" y="1178019"/>
                </a:lnTo>
                <a:cubicBezTo>
                  <a:pt x="4984825" y="1176307"/>
                  <a:pt x="4969404" y="1173477"/>
                  <a:pt x="4964704" y="1174611"/>
                </a:cubicBezTo>
                <a:cubicBezTo>
                  <a:pt x="4981960" y="1182251"/>
                  <a:pt x="4990355" y="1182114"/>
                  <a:pt x="5006374" y="1186904"/>
                </a:cubicBezTo>
                <a:cubicBezTo>
                  <a:pt x="5028658" y="1192229"/>
                  <a:pt x="5009744" y="1189082"/>
                  <a:pt x="5001497" y="1191071"/>
                </a:cubicBezTo>
                <a:cubicBezTo>
                  <a:pt x="4995230" y="1192583"/>
                  <a:pt x="5009892" y="1190934"/>
                  <a:pt x="5005930" y="1193936"/>
                </a:cubicBezTo>
                <a:cubicBezTo>
                  <a:pt x="5001967" y="1196937"/>
                  <a:pt x="4990059" y="1190998"/>
                  <a:pt x="4983796" y="1190463"/>
                </a:cubicBezTo>
                <a:cubicBezTo>
                  <a:pt x="4977230" y="1188270"/>
                  <a:pt x="4969755" y="1185195"/>
                  <a:pt x="4961512" y="1185138"/>
                </a:cubicBezTo>
                <a:cubicBezTo>
                  <a:pt x="4961512" y="1185138"/>
                  <a:pt x="4959529" y="1187662"/>
                  <a:pt x="4957549" y="1188140"/>
                </a:cubicBezTo>
                <a:cubicBezTo>
                  <a:pt x="4954330" y="1187815"/>
                  <a:pt x="4935415" y="1184667"/>
                  <a:pt x="4931131" y="1183655"/>
                </a:cubicBezTo>
                <a:lnTo>
                  <a:pt x="4925206" y="1183865"/>
                </a:lnTo>
                <a:lnTo>
                  <a:pt x="4932290" y="1186289"/>
                </a:lnTo>
                <a:lnTo>
                  <a:pt x="4938698" y="1189292"/>
                </a:lnTo>
                <a:lnTo>
                  <a:pt x="4938943" y="1189545"/>
                </a:lnTo>
                <a:lnTo>
                  <a:pt x="4941540" y="1190218"/>
                </a:lnTo>
                <a:cubicBezTo>
                  <a:pt x="4945459" y="1191195"/>
                  <a:pt x="4948913" y="1192073"/>
                  <a:pt x="4950515" y="1192670"/>
                </a:cubicBezTo>
                <a:cubicBezTo>
                  <a:pt x="4963343" y="1195397"/>
                  <a:pt x="4973714" y="1196830"/>
                  <a:pt x="4978147" y="1199695"/>
                </a:cubicBezTo>
                <a:cubicBezTo>
                  <a:pt x="4997535" y="1206662"/>
                  <a:pt x="5012342" y="1208913"/>
                  <a:pt x="5031577" y="1216076"/>
                </a:cubicBezTo>
                <a:cubicBezTo>
                  <a:pt x="5012812" y="1214780"/>
                  <a:pt x="4997683" y="1208515"/>
                  <a:pt x="4978769" y="1205368"/>
                </a:cubicBezTo>
                <a:cubicBezTo>
                  <a:pt x="4970048" y="1203537"/>
                  <a:pt x="4961508" y="1199775"/>
                  <a:pt x="4953261" y="1201764"/>
                </a:cubicBezTo>
                <a:cubicBezTo>
                  <a:pt x="4950368" y="1203406"/>
                  <a:pt x="4949452" y="1204572"/>
                  <a:pt x="4946256" y="1204556"/>
                </a:cubicBezTo>
                <a:cubicBezTo>
                  <a:pt x="4938013" y="1204498"/>
                  <a:pt x="4931128" y="1198291"/>
                  <a:pt x="4921821" y="1197546"/>
                </a:cubicBezTo>
                <a:cubicBezTo>
                  <a:pt x="4922885" y="1198235"/>
                  <a:pt x="4919397" y="1205056"/>
                  <a:pt x="4918155" y="1204253"/>
                </a:cubicBezTo>
                <a:cubicBezTo>
                  <a:pt x="4913129" y="1206568"/>
                  <a:pt x="4892207" y="1193045"/>
                  <a:pt x="4886414" y="1198378"/>
                </a:cubicBezTo>
                <a:lnTo>
                  <a:pt x="4885786" y="1199177"/>
                </a:lnTo>
                <a:lnTo>
                  <a:pt x="4885669" y="1199324"/>
                </a:lnTo>
                <a:cubicBezTo>
                  <a:pt x="4885546" y="1199482"/>
                  <a:pt x="4885484" y="1199561"/>
                  <a:pt x="4885577" y="1199443"/>
                </a:cubicBezTo>
                <a:lnTo>
                  <a:pt x="4885786" y="1199177"/>
                </a:lnTo>
                <a:lnTo>
                  <a:pt x="4886135" y="1198733"/>
                </a:lnTo>
                <a:cubicBezTo>
                  <a:pt x="4886290" y="1198536"/>
                  <a:pt x="4886414" y="1198378"/>
                  <a:pt x="4886414" y="1198378"/>
                </a:cubicBezTo>
                <a:cubicBezTo>
                  <a:pt x="4895102" y="1203993"/>
                  <a:pt x="4903349" y="1202003"/>
                  <a:pt x="4912065" y="1205880"/>
                </a:cubicBezTo>
                <a:cubicBezTo>
                  <a:pt x="4923974" y="1211820"/>
                  <a:pt x="4935887" y="1215713"/>
                  <a:pt x="4951605" y="1218845"/>
                </a:cubicBezTo>
                <a:cubicBezTo>
                  <a:pt x="4977080" y="1226233"/>
                  <a:pt x="4921075" y="1215510"/>
                  <a:pt x="4920160" y="1216675"/>
                </a:cubicBezTo>
                <a:lnTo>
                  <a:pt x="4932366" y="1226320"/>
                </a:lnTo>
                <a:cubicBezTo>
                  <a:pt x="4931450" y="1227485"/>
                  <a:pt x="4911147" y="1221682"/>
                  <a:pt x="4911147" y="1221682"/>
                </a:cubicBezTo>
                <a:cubicBezTo>
                  <a:pt x="4900776" y="1220249"/>
                  <a:pt x="4898323" y="1216907"/>
                  <a:pt x="4889927" y="1217044"/>
                </a:cubicBezTo>
                <a:cubicBezTo>
                  <a:pt x="4894360" y="1219909"/>
                  <a:pt x="4916643" y="1225235"/>
                  <a:pt x="4915728" y="1226399"/>
                </a:cubicBezTo>
                <a:cubicBezTo>
                  <a:pt x="4915499" y="1226691"/>
                  <a:pt x="4913811" y="1226734"/>
                  <a:pt x="4911741" y="1226737"/>
                </a:cubicBezTo>
                <a:lnTo>
                  <a:pt x="4910033" y="1226762"/>
                </a:lnTo>
                <a:lnTo>
                  <a:pt x="4889473" y="1217623"/>
                </a:lnTo>
                <a:lnTo>
                  <a:pt x="4879592" y="1213232"/>
                </a:lnTo>
                <a:cubicBezTo>
                  <a:pt x="4884507" y="1216663"/>
                  <a:pt x="4889559" y="1219610"/>
                  <a:pt x="4894678" y="1222317"/>
                </a:cubicBezTo>
                <a:lnTo>
                  <a:pt x="4904661" y="1227248"/>
                </a:lnTo>
                <a:lnTo>
                  <a:pt x="4903367" y="1227921"/>
                </a:lnTo>
                <a:cubicBezTo>
                  <a:pt x="4904082" y="1228589"/>
                  <a:pt x="4906573" y="1229631"/>
                  <a:pt x="4911914" y="1231254"/>
                </a:cubicBezTo>
                <a:lnTo>
                  <a:pt x="4913994" y="1231867"/>
                </a:lnTo>
                <a:lnTo>
                  <a:pt x="4925617" y="1237637"/>
                </a:lnTo>
                <a:cubicBezTo>
                  <a:pt x="4930715" y="1240362"/>
                  <a:pt x="4935738" y="1243335"/>
                  <a:pt x="4940611" y="1246799"/>
                </a:cubicBezTo>
                <a:lnTo>
                  <a:pt x="4938408" y="1245984"/>
                </a:lnTo>
                <a:lnTo>
                  <a:pt x="4964185" y="1259333"/>
                </a:lnTo>
                <a:cubicBezTo>
                  <a:pt x="4975821" y="1265296"/>
                  <a:pt x="4986957" y="1271153"/>
                  <a:pt x="4996946" y="1277199"/>
                </a:cubicBezTo>
                <a:cubicBezTo>
                  <a:pt x="4984111" y="1271868"/>
                  <a:pt x="4970210" y="1264888"/>
                  <a:pt x="4957694" y="1257926"/>
                </a:cubicBezTo>
                <a:lnTo>
                  <a:pt x="4944300" y="1251906"/>
                </a:lnTo>
                <a:cubicBezTo>
                  <a:pt x="4943764" y="1252342"/>
                  <a:pt x="4943991" y="1253043"/>
                  <a:pt x="4944670" y="1253862"/>
                </a:cubicBezTo>
                <a:lnTo>
                  <a:pt x="4945135" y="1254265"/>
                </a:lnTo>
                <a:lnTo>
                  <a:pt x="4949275" y="1256318"/>
                </a:lnTo>
                <a:lnTo>
                  <a:pt x="4947347" y="1255911"/>
                </a:lnTo>
                <a:lnTo>
                  <a:pt x="4946926" y="1255815"/>
                </a:lnTo>
                <a:lnTo>
                  <a:pt x="4947749" y="1256528"/>
                </a:lnTo>
                <a:cubicBezTo>
                  <a:pt x="4950291" y="1258347"/>
                  <a:pt x="4953393" y="1260052"/>
                  <a:pt x="4954559" y="1260476"/>
                </a:cubicBezTo>
                <a:cubicBezTo>
                  <a:pt x="4982594" y="1276072"/>
                  <a:pt x="5017759" y="1289984"/>
                  <a:pt x="5041093" y="1306203"/>
                </a:cubicBezTo>
                <a:cubicBezTo>
                  <a:pt x="5014657" y="1296620"/>
                  <a:pt x="4985709" y="1277880"/>
                  <a:pt x="4959481" y="1266529"/>
                </a:cubicBezTo>
                <a:cubicBezTo>
                  <a:pt x="4967426" y="1269894"/>
                  <a:pt x="4953361" y="1263048"/>
                  <a:pt x="4952877" y="1264814"/>
                </a:cubicBezTo>
                <a:cubicBezTo>
                  <a:pt x="4952239" y="1268075"/>
                  <a:pt x="4958491" y="1267334"/>
                  <a:pt x="4958491" y="1267334"/>
                </a:cubicBezTo>
                <a:cubicBezTo>
                  <a:pt x="4973675" y="1275554"/>
                  <a:pt x="4988466" y="1283294"/>
                  <a:pt x="5002830" y="1291011"/>
                </a:cubicBezTo>
                <a:lnTo>
                  <a:pt x="5030910" y="1306841"/>
                </a:lnTo>
                <a:lnTo>
                  <a:pt x="5026401" y="1305824"/>
                </a:lnTo>
                <a:lnTo>
                  <a:pt x="5026199" y="1305801"/>
                </a:lnTo>
                <a:lnTo>
                  <a:pt x="5024915" y="1305190"/>
                </a:lnTo>
                <a:cubicBezTo>
                  <a:pt x="5021799" y="1303381"/>
                  <a:pt x="5005721" y="1294060"/>
                  <a:pt x="5004730" y="1294865"/>
                </a:cubicBezTo>
                <a:cubicBezTo>
                  <a:pt x="5001594" y="1297415"/>
                  <a:pt x="5018664" y="1305930"/>
                  <a:pt x="5017320" y="1304279"/>
                </a:cubicBezTo>
                <a:lnTo>
                  <a:pt x="5018780" y="1304988"/>
                </a:lnTo>
                <a:lnTo>
                  <a:pt x="5016788" y="1306314"/>
                </a:lnTo>
                <a:cubicBezTo>
                  <a:pt x="5017500" y="1306898"/>
                  <a:pt x="5019409" y="1307573"/>
                  <a:pt x="5021871" y="1308267"/>
                </a:cubicBezTo>
                <a:lnTo>
                  <a:pt x="5028235" y="1309834"/>
                </a:lnTo>
                <a:lnTo>
                  <a:pt x="5032170" y="1312088"/>
                </a:lnTo>
                <a:cubicBezTo>
                  <a:pt x="5033193" y="1315370"/>
                  <a:pt x="5018345" y="1307562"/>
                  <a:pt x="5018345" y="1307562"/>
                </a:cubicBezTo>
                <a:cubicBezTo>
                  <a:pt x="4990533" y="1292241"/>
                  <a:pt x="4965295" y="1280084"/>
                  <a:pt x="4941994" y="1267951"/>
                </a:cubicBezTo>
                <a:cubicBezTo>
                  <a:pt x="4941119" y="1267634"/>
                  <a:pt x="4936879" y="1265265"/>
                  <a:pt x="4931790" y="1262605"/>
                </a:cubicBezTo>
                <a:lnTo>
                  <a:pt x="4927736" y="1260537"/>
                </a:lnTo>
                <a:lnTo>
                  <a:pt x="4927884" y="1260863"/>
                </a:lnTo>
                <a:cubicBezTo>
                  <a:pt x="4928382" y="1261971"/>
                  <a:pt x="4928881" y="1263145"/>
                  <a:pt x="4929188" y="1264125"/>
                </a:cubicBezTo>
                <a:lnTo>
                  <a:pt x="4929270" y="1265228"/>
                </a:lnTo>
                <a:lnTo>
                  <a:pt x="4946219" y="1274284"/>
                </a:lnTo>
                <a:cubicBezTo>
                  <a:pt x="4956444" y="1279567"/>
                  <a:pt x="4966605" y="1284731"/>
                  <a:pt x="4977172" y="1290308"/>
                </a:cubicBezTo>
                <a:cubicBezTo>
                  <a:pt x="4977843" y="1291134"/>
                  <a:pt x="5000285" y="1299851"/>
                  <a:pt x="5000750" y="1302444"/>
                </a:cubicBezTo>
                <a:cubicBezTo>
                  <a:pt x="4999852" y="1304545"/>
                  <a:pt x="4996187" y="1303240"/>
                  <a:pt x="4992746" y="1301411"/>
                </a:cubicBezTo>
                <a:lnTo>
                  <a:pt x="4991407" y="1300605"/>
                </a:lnTo>
                <a:lnTo>
                  <a:pt x="4988728" y="1300404"/>
                </a:lnTo>
                <a:cubicBezTo>
                  <a:pt x="4983080" y="1299629"/>
                  <a:pt x="4974262" y="1297789"/>
                  <a:pt x="4972550" y="1297671"/>
                </a:cubicBezTo>
                <a:cubicBezTo>
                  <a:pt x="4966441" y="1296431"/>
                  <a:pt x="4961610" y="1295560"/>
                  <a:pt x="4957371" y="1294875"/>
                </a:cubicBezTo>
                <a:lnTo>
                  <a:pt x="4955146" y="1294552"/>
                </a:lnTo>
                <a:lnTo>
                  <a:pt x="4939792" y="1287172"/>
                </a:lnTo>
                <a:lnTo>
                  <a:pt x="4959726" y="1292897"/>
                </a:lnTo>
                <a:cubicBezTo>
                  <a:pt x="4963605" y="1294086"/>
                  <a:pt x="4975229" y="1295176"/>
                  <a:pt x="4983953" y="1296944"/>
                </a:cubicBezTo>
                <a:lnTo>
                  <a:pt x="4986793" y="1297724"/>
                </a:lnTo>
                <a:lnTo>
                  <a:pt x="4986644" y="1297623"/>
                </a:lnTo>
                <a:cubicBezTo>
                  <a:pt x="4986288" y="1297373"/>
                  <a:pt x="4986088" y="1297226"/>
                  <a:pt x="4986088" y="1297226"/>
                </a:cubicBezTo>
                <a:cubicBezTo>
                  <a:pt x="4964906" y="1286855"/>
                  <a:pt x="4950701" y="1280324"/>
                  <a:pt x="4933708" y="1271881"/>
                </a:cubicBezTo>
                <a:lnTo>
                  <a:pt x="4923561" y="1266724"/>
                </a:lnTo>
                <a:lnTo>
                  <a:pt x="4919039" y="1266306"/>
                </a:lnTo>
                <a:lnTo>
                  <a:pt x="4917537" y="1266105"/>
                </a:lnTo>
                <a:lnTo>
                  <a:pt x="4920633" y="1267840"/>
                </a:lnTo>
                <a:cubicBezTo>
                  <a:pt x="4922276" y="1268801"/>
                  <a:pt x="4924025" y="1269877"/>
                  <a:pt x="4925960" y="1271162"/>
                </a:cubicBezTo>
                <a:cubicBezTo>
                  <a:pt x="4922700" y="1270270"/>
                  <a:pt x="4919596" y="1269067"/>
                  <a:pt x="4916586" y="1267693"/>
                </a:cubicBezTo>
                <a:lnTo>
                  <a:pt x="4911870" y="1265294"/>
                </a:lnTo>
                <a:lnTo>
                  <a:pt x="4902547" y="1263737"/>
                </a:lnTo>
                <a:cubicBezTo>
                  <a:pt x="4899339" y="1263146"/>
                  <a:pt x="4896818" y="1262632"/>
                  <a:pt x="4895747" y="1262380"/>
                </a:cubicBezTo>
                <a:cubicBezTo>
                  <a:pt x="4893649" y="1262414"/>
                  <a:pt x="4892544" y="1262602"/>
                  <a:pt x="4892215" y="1262909"/>
                </a:cubicBezTo>
                <a:lnTo>
                  <a:pt x="4893070" y="1263862"/>
                </a:lnTo>
                <a:lnTo>
                  <a:pt x="4894858" y="1264758"/>
                </a:lnTo>
                <a:lnTo>
                  <a:pt x="4897783" y="1265914"/>
                </a:lnTo>
                <a:cubicBezTo>
                  <a:pt x="4907242" y="1269159"/>
                  <a:pt x="4925087" y="1273694"/>
                  <a:pt x="4923848" y="1275271"/>
                </a:cubicBezTo>
                <a:cubicBezTo>
                  <a:pt x="4923657" y="1276026"/>
                  <a:pt x="4921719" y="1276238"/>
                  <a:pt x="4919154" y="1276194"/>
                </a:cubicBezTo>
                <a:lnTo>
                  <a:pt x="4916512" y="1276007"/>
                </a:lnTo>
                <a:lnTo>
                  <a:pt x="4914134" y="1274868"/>
                </a:lnTo>
                <a:lnTo>
                  <a:pt x="4925654" y="1281237"/>
                </a:lnTo>
                <a:cubicBezTo>
                  <a:pt x="4904457" y="1274135"/>
                  <a:pt x="4889684" y="1264123"/>
                  <a:pt x="4871936" y="1255856"/>
                </a:cubicBezTo>
                <a:lnTo>
                  <a:pt x="4866853" y="1253856"/>
                </a:lnTo>
                <a:lnTo>
                  <a:pt x="4869008" y="1255175"/>
                </a:lnTo>
                <a:cubicBezTo>
                  <a:pt x="4872039" y="1256795"/>
                  <a:pt x="4875415" y="1258334"/>
                  <a:pt x="4875807" y="1258816"/>
                </a:cubicBezTo>
                <a:cubicBezTo>
                  <a:pt x="4887979" y="1264344"/>
                  <a:pt x="4899139" y="1269723"/>
                  <a:pt x="4909877" y="1275132"/>
                </a:cubicBezTo>
                <a:lnTo>
                  <a:pt x="4910768" y="1275597"/>
                </a:lnTo>
                <a:lnTo>
                  <a:pt x="4910698" y="1275592"/>
                </a:lnTo>
                <a:cubicBezTo>
                  <a:pt x="4905296" y="1275066"/>
                  <a:pt x="4901861" y="1274675"/>
                  <a:pt x="4909338" y="1276727"/>
                </a:cubicBezTo>
                <a:lnTo>
                  <a:pt x="4920808" y="1280847"/>
                </a:lnTo>
                <a:lnTo>
                  <a:pt x="4941415" y="1291621"/>
                </a:lnTo>
                <a:lnTo>
                  <a:pt x="4944328" y="1292991"/>
                </a:lnTo>
                <a:lnTo>
                  <a:pt x="4933494" y="1291492"/>
                </a:lnTo>
                <a:lnTo>
                  <a:pt x="4929197" y="1290819"/>
                </a:lnTo>
                <a:lnTo>
                  <a:pt x="4933033" y="1293115"/>
                </a:lnTo>
                <a:cubicBezTo>
                  <a:pt x="4939061" y="1296987"/>
                  <a:pt x="4944297" y="1301214"/>
                  <a:pt x="4932921" y="1296581"/>
                </a:cubicBezTo>
                <a:lnTo>
                  <a:pt x="4912355" y="1287895"/>
                </a:lnTo>
                <a:lnTo>
                  <a:pt x="4906573" y="1286797"/>
                </a:lnTo>
                <a:lnTo>
                  <a:pt x="4898932" y="1285649"/>
                </a:lnTo>
                <a:lnTo>
                  <a:pt x="4911959" y="1291831"/>
                </a:lnTo>
                <a:lnTo>
                  <a:pt x="4915289" y="1293408"/>
                </a:lnTo>
                <a:lnTo>
                  <a:pt x="4918150" y="1293845"/>
                </a:lnTo>
                <a:cubicBezTo>
                  <a:pt x="4924551" y="1294646"/>
                  <a:pt x="4929985" y="1295194"/>
                  <a:pt x="4928723" y="1298331"/>
                </a:cubicBezTo>
                <a:cubicBezTo>
                  <a:pt x="4928951" y="1298040"/>
                  <a:pt x="4927960" y="1297856"/>
                  <a:pt x="4926262" y="1297751"/>
                </a:cubicBezTo>
                <a:lnTo>
                  <a:pt x="4924398" y="1297723"/>
                </a:lnTo>
                <a:lnTo>
                  <a:pt x="4931228" y="1300958"/>
                </a:lnTo>
                <a:lnTo>
                  <a:pt x="4921510" y="1300240"/>
                </a:lnTo>
                <a:cubicBezTo>
                  <a:pt x="4908062" y="1302382"/>
                  <a:pt x="4924111" y="1305434"/>
                  <a:pt x="4934634" y="1306672"/>
                </a:cubicBezTo>
                <a:lnTo>
                  <a:pt x="4948375" y="1309426"/>
                </a:lnTo>
                <a:lnTo>
                  <a:pt x="4957038" y="1313763"/>
                </a:lnTo>
                <a:lnTo>
                  <a:pt x="4958085" y="1314283"/>
                </a:lnTo>
                <a:lnTo>
                  <a:pt x="4952520" y="1313511"/>
                </a:lnTo>
                <a:cubicBezTo>
                  <a:pt x="4945020" y="1312507"/>
                  <a:pt x="4937617" y="1311382"/>
                  <a:pt x="4930671" y="1309674"/>
                </a:cubicBezTo>
                <a:cubicBezTo>
                  <a:pt x="4926703" y="1308939"/>
                  <a:pt x="4922593" y="1307984"/>
                  <a:pt x="4918394" y="1306936"/>
                </a:cubicBezTo>
                <a:lnTo>
                  <a:pt x="4909326" y="1304604"/>
                </a:lnTo>
                <a:lnTo>
                  <a:pt x="4909203" y="1305184"/>
                </a:lnTo>
                <a:cubicBezTo>
                  <a:pt x="4908937" y="1306331"/>
                  <a:pt x="4908746" y="1307085"/>
                  <a:pt x="4908746" y="1307085"/>
                </a:cubicBezTo>
                <a:cubicBezTo>
                  <a:pt x="4910873" y="1308461"/>
                  <a:pt x="4924463" y="1310217"/>
                  <a:pt x="4928897" y="1313082"/>
                </a:cubicBezTo>
                <a:cubicBezTo>
                  <a:pt x="4928897" y="1313082"/>
                  <a:pt x="4933920" y="1316329"/>
                  <a:pt x="4927515" y="1315720"/>
                </a:cubicBezTo>
                <a:lnTo>
                  <a:pt x="4925526" y="1315425"/>
                </a:lnTo>
                <a:lnTo>
                  <a:pt x="4925942" y="1315694"/>
                </a:lnTo>
                <a:cubicBezTo>
                  <a:pt x="4930049" y="1316591"/>
                  <a:pt x="4932206" y="1316228"/>
                  <a:pt x="4935401" y="1316244"/>
                </a:cubicBezTo>
                <a:cubicBezTo>
                  <a:pt x="4936465" y="1316932"/>
                  <a:pt x="4938766" y="1320469"/>
                  <a:pt x="4943202" y="1321287"/>
                </a:cubicBezTo>
                <a:cubicBezTo>
                  <a:pt x="4947309" y="1322184"/>
                  <a:pt x="4958748" y="1322258"/>
                  <a:pt x="4966401" y="1325447"/>
                </a:cubicBezTo>
                <a:cubicBezTo>
                  <a:pt x="4979225" y="1330222"/>
                  <a:pt x="4958155" y="1327437"/>
                  <a:pt x="4953870" y="1326424"/>
                </a:cubicBezTo>
                <a:cubicBezTo>
                  <a:pt x="4947454" y="1326084"/>
                  <a:pt x="4941219" y="1323811"/>
                  <a:pt x="4937999" y="1323486"/>
                </a:cubicBezTo>
                <a:cubicBezTo>
                  <a:pt x="4937009" y="1323726"/>
                  <a:pt x="4936019" y="1324476"/>
                  <a:pt x="4934895" y="1325140"/>
                </a:cubicBezTo>
                <a:lnTo>
                  <a:pt x="4932846" y="1325738"/>
                </a:lnTo>
                <a:lnTo>
                  <a:pt x="4936445" y="1327028"/>
                </a:lnTo>
                <a:cubicBezTo>
                  <a:pt x="4938326" y="1327813"/>
                  <a:pt x="4939550" y="1328531"/>
                  <a:pt x="4939593" y="1329071"/>
                </a:cubicBezTo>
                <a:cubicBezTo>
                  <a:pt x="4939612" y="1329303"/>
                  <a:pt x="4939397" y="1329471"/>
                  <a:pt x="4938998" y="1329584"/>
                </a:cubicBezTo>
                <a:lnTo>
                  <a:pt x="4938765" y="1329611"/>
                </a:lnTo>
                <a:lnTo>
                  <a:pt x="4943792" y="1330744"/>
                </a:lnTo>
                <a:cubicBezTo>
                  <a:pt x="4948077" y="1331757"/>
                  <a:pt x="4952510" y="1334621"/>
                  <a:pt x="4958921" y="1337008"/>
                </a:cubicBezTo>
                <a:cubicBezTo>
                  <a:pt x="4967313" y="1338918"/>
                  <a:pt x="4971424" y="1337770"/>
                  <a:pt x="4974940" y="1341799"/>
                </a:cubicBezTo>
                <a:cubicBezTo>
                  <a:pt x="4977243" y="1345335"/>
                  <a:pt x="4974495" y="1348830"/>
                  <a:pt x="4976623" y="1350206"/>
                </a:cubicBezTo>
                <a:cubicBezTo>
                  <a:pt x="4982120" y="1353758"/>
                  <a:pt x="5004107" y="1355379"/>
                  <a:pt x="5012650" y="1357094"/>
                </a:cubicBezTo>
                <a:lnTo>
                  <a:pt x="5026504" y="1359778"/>
                </a:lnTo>
                <a:lnTo>
                  <a:pt x="5027747" y="1360933"/>
                </a:lnTo>
                <a:lnTo>
                  <a:pt x="5031611" y="1363918"/>
                </a:lnTo>
                <a:lnTo>
                  <a:pt x="5027135" y="1363199"/>
                </a:lnTo>
                <a:lnTo>
                  <a:pt x="4978898" y="1355393"/>
                </a:lnTo>
                <a:lnTo>
                  <a:pt x="4974637" y="1357274"/>
                </a:lnTo>
                <a:cubicBezTo>
                  <a:pt x="4974637" y="1357274"/>
                  <a:pt x="4974637" y="1357274"/>
                  <a:pt x="4976535" y="1357123"/>
                </a:cubicBezTo>
                <a:cubicBezTo>
                  <a:pt x="4974788" y="1359169"/>
                  <a:pt x="4974788" y="1359169"/>
                  <a:pt x="4976686" y="1359019"/>
                </a:cubicBezTo>
                <a:cubicBezTo>
                  <a:pt x="4976686" y="1359019"/>
                  <a:pt x="4976686" y="1359019"/>
                  <a:pt x="4980357" y="1360635"/>
                </a:cubicBezTo>
                <a:cubicBezTo>
                  <a:pt x="4976836" y="1360915"/>
                  <a:pt x="4971546" y="1362969"/>
                  <a:pt x="4973171" y="1362841"/>
                </a:cubicBezTo>
                <a:cubicBezTo>
                  <a:pt x="4980787" y="1366053"/>
                  <a:pt x="4988382" y="1368993"/>
                  <a:pt x="4995998" y="1372204"/>
                </a:cubicBezTo>
                <a:cubicBezTo>
                  <a:pt x="4994101" y="1372355"/>
                  <a:pt x="4994101" y="1372355"/>
                  <a:pt x="4992475" y="1372484"/>
                </a:cubicBezTo>
                <a:cubicBezTo>
                  <a:pt x="4992475" y="1372484"/>
                  <a:pt x="4992475" y="1372484"/>
                  <a:pt x="4967625" y="1361646"/>
                </a:cubicBezTo>
                <a:cubicBezTo>
                  <a:pt x="4965727" y="1361796"/>
                  <a:pt x="4960309" y="1362226"/>
                  <a:pt x="4958541" y="1364002"/>
                </a:cubicBezTo>
                <a:cubicBezTo>
                  <a:pt x="4946401" y="1360468"/>
                  <a:pt x="4934592" y="1355953"/>
                  <a:pt x="4922999" y="1351150"/>
                </a:cubicBezTo>
                <a:lnTo>
                  <a:pt x="4914186" y="1347395"/>
                </a:lnTo>
                <a:lnTo>
                  <a:pt x="4901232" y="1345104"/>
                </a:lnTo>
                <a:cubicBezTo>
                  <a:pt x="4900692" y="1345195"/>
                  <a:pt x="4899851" y="1345437"/>
                  <a:pt x="4898892" y="1345779"/>
                </a:cubicBezTo>
                <a:lnTo>
                  <a:pt x="4897909" y="1346191"/>
                </a:lnTo>
                <a:lnTo>
                  <a:pt x="4905033" y="1350079"/>
                </a:lnTo>
                <a:lnTo>
                  <a:pt x="4919880" y="1355934"/>
                </a:lnTo>
                <a:lnTo>
                  <a:pt x="4933592" y="1358700"/>
                </a:lnTo>
                <a:cubicBezTo>
                  <a:pt x="4944111" y="1361985"/>
                  <a:pt x="4953896" y="1364502"/>
                  <a:pt x="4961372" y="1367577"/>
                </a:cubicBezTo>
                <a:lnTo>
                  <a:pt x="4961628" y="1367841"/>
                </a:lnTo>
                <a:lnTo>
                  <a:pt x="4962635" y="1367493"/>
                </a:lnTo>
                <a:lnTo>
                  <a:pt x="4980979" y="1374754"/>
                </a:lnTo>
                <a:lnTo>
                  <a:pt x="4986502" y="1375658"/>
                </a:lnTo>
                <a:cubicBezTo>
                  <a:pt x="4993274" y="1375972"/>
                  <a:pt x="4998460" y="1376176"/>
                  <a:pt x="4997542" y="1378365"/>
                </a:cubicBezTo>
                <a:lnTo>
                  <a:pt x="4992005" y="1379118"/>
                </a:lnTo>
                <a:lnTo>
                  <a:pt x="4993035" y="1379526"/>
                </a:lnTo>
                <a:cubicBezTo>
                  <a:pt x="4993184" y="1381422"/>
                  <a:pt x="4991439" y="1383468"/>
                  <a:pt x="4993335" y="1383317"/>
                </a:cubicBezTo>
                <a:cubicBezTo>
                  <a:pt x="4995240" y="1386709"/>
                  <a:pt x="4997438" y="1390351"/>
                  <a:pt x="4999484" y="1392096"/>
                </a:cubicBezTo>
                <a:cubicBezTo>
                  <a:pt x="4997587" y="1392246"/>
                  <a:pt x="4993915" y="1390629"/>
                  <a:pt x="4992019" y="1390780"/>
                </a:cubicBezTo>
                <a:cubicBezTo>
                  <a:pt x="4990047" y="1389983"/>
                  <a:pt x="4986389" y="1390273"/>
                  <a:pt x="4983717" y="1390962"/>
                </a:cubicBezTo>
                <a:lnTo>
                  <a:pt x="4983004" y="1391732"/>
                </a:lnTo>
                <a:lnTo>
                  <a:pt x="4987793" y="1392815"/>
                </a:lnTo>
                <a:lnTo>
                  <a:pt x="5033485" y="1400744"/>
                </a:lnTo>
                <a:lnTo>
                  <a:pt x="5036155" y="1402630"/>
                </a:lnTo>
                <a:lnTo>
                  <a:pt x="5042667" y="1406669"/>
                </a:lnTo>
                <a:lnTo>
                  <a:pt x="5028102" y="1405142"/>
                </a:lnTo>
                <a:lnTo>
                  <a:pt x="5041794" y="1408679"/>
                </a:lnTo>
                <a:lnTo>
                  <a:pt x="5040285" y="1411756"/>
                </a:lnTo>
                <a:lnTo>
                  <a:pt x="5044637" y="1414023"/>
                </a:lnTo>
                <a:lnTo>
                  <a:pt x="5030998" y="1412196"/>
                </a:lnTo>
                <a:lnTo>
                  <a:pt x="5026887" y="1410973"/>
                </a:lnTo>
                <a:cubicBezTo>
                  <a:pt x="5025583" y="1410513"/>
                  <a:pt x="5024849" y="1410137"/>
                  <a:pt x="5025096" y="1409937"/>
                </a:cubicBezTo>
                <a:lnTo>
                  <a:pt x="5025120" y="1411408"/>
                </a:lnTo>
                <a:lnTo>
                  <a:pt x="5006870" y="1408963"/>
                </a:lnTo>
                <a:lnTo>
                  <a:pt x="5001860" y="1406663"/>
                </a:lnTo>
                <a:lnTo>
                  <a:pt x="4995357" y="1403345"/>
                </a:lnTo>
                <a:lnTo>
                  <a:pt x="4994803" y="1405547"/>
                </a:lnTo>
                <a:lnTo>
                  <a:pt x="4999552" y="1407856"/>
                </a:lnTo>
                <a:lnTo>
                  <a:pt x="4999797" y="1408015"/>
                </a:lnTo>
                <a:lnTo>
                  <a:pt x="4994822" y="1407348"/>
                </a:lnTo>
                <a:lnTo>
                  <a:pt x="4994371" y="1407262"/>
                </a:lnTo>
                <a:lnTo>
                  <a:pt x="4993910" y="1409096"/>
                </a:lnTo>
                <a:cubicBezTo>
                  <a:pt x="4993124" y="1412224"/>
                  <a:pt x="4992074" y="1416395"/>
                  <a:pt x="4990675" y="1421957"/>
                </a:cubicBezTo>
                <a:cubicBezTo>
                  <a:pt x="4987023" y="1420612"/>
                  <a:pt x="4983351" y="1418995"/>
                  <a:pt x="4979408" y="1417400"/>
                </a:cubicBezTo>
                <a:cubicBezTo>
                  <a:pt x="4975886" y="1417679"/>
                  <a:pt x="4964928" y="1420457"/>
                  <a:pt x="4968872" y="1422051"/>
                </a:cubicBezTo>
                <a:cubicBezTo>
                  <a:pt x="4968872" y="1422051"/>
                  <a:pt x="4968872" y="1422051"/>
                  <a:pt x="4987733" y="1429549"/>
                </a:cubicBezTo>
                <a:cubicBezTo>
                  <a:pt x="4974720" y="1427039"/>
                  <a:pt x="4963181" y="1422503"/>
                  <a:pt x="4949997" y="1417826"/>
                </a:cubicBezTo>
                <a:cubicBezTo>
                  <a:pt x="4946347" y="1416480"/>
                  <a:pt x="4937263" y="1418836"/>
                  <a:pt x="4939310" y="1420581"/>
                </a:cubicBezTo>
                <a:cubicBezTo>
                  <a:pt x="4939310" y="1420581"/>
                  <a:pt x="4939310" y="1420581"/>
                  <a:pt x="4948822" y="1423641"/>
                </a:cubicBezTo>
                <a:cubicBezTo>
                  <a:pt x="4942982" y="1422197"/>
                  <a:pt x="4937413" y="1420731"/>
                  <a:pt x="4931844" y="1419266"/>
                </a:cubicBezTo>
                <a:cubicBezTo>
                  <a:pt x="4933741" y="1419114"/>
                  <a:pt x="4933741" y="1419114"/>
                  <a:pt x="4933613" y="1417490"/>
                </a:cubicBezTo>
                <a:lnTo>
                  <a:pt x="4913664" y="1411360"/>
                </a:lnTo>
                <a:lnTo>
                  <a:pt x="4906772" y="1411084"/>
                </a:lnTo>
                <a:cubicBezTo>
                  <a:pt x="4902518" y="1409907"/>
                  <a:pt x="4897975" y="1408288"/>
                  <a:pt x="4894843" y="1408021"/>
                </a:cubicBezTo>
                <a:cubicBezTo>
                  <a:pt x="4888278" y="1405828"/>
                  <a:pt x="4880802" y="1402753"/>
                  <a:pt x="4872560" y="1402696"/>
                </a:cubicBezTo>
                <a:cubicBezTo>
                  <a:pt x="4872560" y="1402696"/>
                  <a:pt x="4870576" y="1405219"/>
                  <a:pt x="4868597" y="1405696"/>
                </a:cubicBezTo>
                <a:cubicBezTo>
                  <a:pt x="4865377" y="1405373"/>
                  <a:pt x="4846462" y="1402225"/>
                  <a:pt x="4842179" y="1401213"/>
                </a:cubicBezTo>
                <a:lnTo>
                  <a:pt x="4834910" y="1402134"/>
                </a:lnTo>
                <a:lnTo>
                  <a:pt x="4837045" y="1403073"/>
                </a:lnTo>
                <a:cubicBezTo>
                  <a:pt x="4837045" y="1403073"/>
                  <a:pt x="4838943" y="1402923"/>
                  <a:pt x="4840839" y="1402774"/>
                </a:cubicBezTo>
                <a:lnTo>
                  <a:pt x="4865255" y="1411166"/>
                </a:lnTo>
                <a:lnTo>
                  <a:pt x="4889194" y="1417252"/>
                </a:lnTo>
                <a:lnTo>
                  <a:pt x="4890454" y="1417634"/>
                </a:lnTo>
                <a:lnTo>
                  <a:pt x="4895110" y="1416729"/>
                </a:lnTo>
                <a:cubicBezTo>
                  <a:pt x="4896736" y="1416599"/>
                  <a:pt x="4898633" y="1416449"/>
                  <a:pt x="4900529" y="1416299"/>
                </a:cubicBezTo>
                <a:cubicBezTo>
                  <a:pt x="4900529" y="1416299"/>
                  <a:pt x="4900529" y="1416299"/>
                  <a:pt x="4904200" y="1417915"/>
                </a:cubicBezTo>
                <a:lnTo>
                  <a:pt x="4899814" y="1420472"/>
                </a:lnTo>
                <a:lnTo>
                  <a:pt x="4915966" y="1425370"/>
                </a:lnTo>
                <a:cubicBezTo>
                  <a:pt x="4924496" y="1427699"/>
                  <a:pt x="4933007" y="1430052"/>
                  <a:pt x="4942625" y="1433633"/>
                </a:cubicBezTo>
                <a:cubicBezTo>
                  <a:pt x="4923860" y="1432337"/>
                  <a:pt x="4908731" y="1426073"/>
                  <a:pt x="4889817" y="1422925"/>
                </a:cubicBezTo>
                <a:lnTo>
                  <a:pt x="4883996" y="1421469"/>
                </a:lnTo>
                <a:lnTo>
                  <a:pt x="4876834" y="1423050"/>
                </a:lnTo>
                <a:lnTo>
                  <a:pt x="4873745" y="1425782"/>
                </a:lnTo>
                <a:lnTo>
                  <a:pt x="4868176" y="1424316"/>
                </a:lnTo>
                <a:cubicBezTo>
                  <a:pt x="4871569" y="1422412"/>
                  <a:pt x="4873466" y="1422261"/>
                  <a:pt x="4873315" y="1420365"/>
                </a:cubicBezTo>
                <a:lnTo>
                  <a:pt x="4870585" y="1419506"/>
                </a:lnTo>
                <a:lnTo>
                  <a:pt x="4864310" y="1419321"/>
                </a:lnTo>
                <a:cubicBezTo>
                  <a:pt x="4861414" y="1420964"/>
                  <a:pt x="4860500" y="1422129"/>
                  <a:pt x="4857304" y="1422113"/>
                </a:cubicBezTo>
                <a:cubicBezTo>
                  <a:pt x="4849061" y="1422056"/>
                  <a:pt x="4842175" y="1415849"/>
                  <a:pt x="4832868" y="1415104"/>
                </a:cubicBezTo>
                <a:cubicBezTo>
                  <a:pt x="4833932" y="1415792"/>
                  <a:pt x="4830444" y="1422614"/>
                  <a:pt x="4829203" y="1421811"/>
                </a:cubicBezTo>
                <a:cubicBezTo>
                  <a:pt x="4824177" y="1424125"/>
                  <a:pt x="4803254" y="1410603"/>
                  <a:pt x="4797461" y="1415935"/>
                </a:cubicBezTo>
                <a:lnTo>
                  <a:pt x="4796833" y="1416734"/>
                </a:lnTo>
                <a:lnTo>
                  <a:pt x="4796717" y="1416882"/>
                </a:lnTo>
                <a:cubicBezTo>
                  <a:pt x="4796594" y="1417040"/>
                  <a:pt x="4796531" y="1417119"/>
                  <a:pt x="4796625" y="1417001"/>
                </a:cubicBezTo>
                <a:lnTo>
                  <a:pt x="4796833" y="1416734"/>
                </a:lnTo>
                <a:lnTo>
                  <a:pt x="4797182" y="1416290"/>
                </a:lnTo>
                <a:cubicBezTo>
                  <a:pt x="4797338" y="1416093"/>
                  <a:pt x="4797461" y="1415935"/>
                  <a:pt x="4797461" y="1415935"/>
                </a:cubicBezTo>
                <a:cubicBezTo>
                  <a:pt x="4806149" y="1421550"/>
                  <a:pt x="4814396" y="1419560"/>
                  <a:pt x="4823113" y="1423438"/>
                </a:cubicBezTo>
                <a:cubicBezTo>
                  <a:pt x="4835022" y="1429378"/>
                  <a:pt x="4846934" y="1433271"/>
                  <a:pt x="4862652" y="1436403"/>
                </a:cubicBezTo>
                <a:cubicBezTo>
                  <a:pt x="4888127" y="1443791"/>
                  <a:pt x="4832123" y="1433067"/>
                  <a:pt x="4831208" y="1434232"/>
                </a:cubicBezTo>
                <a:lnTo>
                  <a:pt x="4843412" y="1443877"/>
                </a:lnTo>
                <a:cubicBezTo>
                  <a:pt x="4842497" y="1445042"/>
                  <a:pt x="4822194" y="1439239"/>
                  <a:pt x="4822194" y="1439239"/>
                </a:cubicBezTo>
                <a:cubicBezTo>
                  <a:pt x="4811823" y="1437807"/>
                  <a:pt x="4809370" y="1434465"/>
                  <a:pt x="4800975" y="1434602"/>
                </a:cubicBezTo>
                <a:cubicBezTo>
                  <a:pt x="4805408" y="1437467"/>
                  <a:pt x="4827690" y="1442792"/>
                  <a:pt x="4826775" y="1443957"/>
                </a:cubicBezTo>
                <a:cubicBezTo>
                  <a:pt x="4826546" y="1444248"/>
                  <a:pt x="4824858" y="1444292"/>
                  <a:pt x="4822788" y="1444295"/>
                </a:cubicBezTo>
                <a:lnTo>
                  <a:pt x="4821081" y="1444320"/>
                </a:lnTo>
                <a:lnTo>
                  <a:pt x="4800520" y="1435181"/>
                </a:lnTo>
                <a:lnTo>
                  <a:pt x="4790639" y="1430789"/>
                </a:lnTo>
                <a:cubicBezTo>
                  <a:pt x="4795554" y="1434220"/>
                  <a:pt x="4800606" y="1437167"/>
                  <a:pt x="4805725" y="1439875"/>
                </a:cubicBezTo>
                <a:lnTo>
                  <a:pt x="4815708" y="1444805"/>
                </a:lnTo>
                <a:lnTo>
                  <a:pt x="4814414" y="1445479"/>
                </a:lnTo>
                <a:cubicBezTo>
                  <a:pt x="4815130" y="1446147"/>
                  <a:pt x="4817619" y="1447189"/>
                  <a:pt x="4822961" y="1448811"/>
                </a:cubicBezTo>
                <a:lnTo>
                  <a:pt x="4825042" y="1449425"/>
                </a:lnTo>
                <a:lnTo>
                  <a:pt x="4836664" y="1455195"/>
                </a:lnTo>
                <a:cubicBezTo>
                  <a:pt x="4841763" y="1457920"/>
                  <a:pt x="4846784" y="1460892"/>
                  <a:pt x="4851658" y="1464356"/>
                </a:cubicBezTo>
                <a:cubicBezTo>
                  <a:pt x="4837944" y="1459968"/>
                  <a:pt x="4825706" y="1453009"/>
                  <a:pt x="4812423" y="1447126"/>
                </a:cubicBezTo>
                <a:cubicBezTo>
                  <a:pt x="4802032" y="1442778"/>
                  <a:pt x="4809494" y="1447908"/>
                  <a:pt x="4813281" y="1450542"/>
                </a:cubicBezTo>
                <a:lnTo>
                  <a:pt x="4860322" y="1473876"/>
                </a:lnTo>
                <a:lnTo>
                  <a:pt x="4858394" y="1473468"/>
                </a:lnTo>
                <a:cubicBezTo>
                  <a:pt x="4850003" y="1471559"/>
                  <a:pt x="4827391" y="1466313"/>
                  <a:pt x="4843587" y="1471218"/>
                </a:cubicBezTo>
                <a:cubicBezTo>
                  <a:pt x="4857627" y="1476486"/>
                  <a:pt x="4839451" y="1472058"/>
                  <a:pt x="4834276" y="1472520"/>
                </a:cubicBezTo>
                <a:cubicBezTo>
                  <a:pt x="4835340" y="1473207"/>
                  <a:pt x="4836404" y="1473895"/>
                  <a:pt x="4837468" y="1474583"/>
                </a:cubicBezTo>
                <a:cubicBezTo>
                  <a:pt x="4836404" y="1473895"/>
                  <a:pt x="4841460" y="1482433"/>
                  <a:pt x="4840392" y="1483791"/>
                </a:cubicBezTo>
                <a:cubicBezTo>
                  <a:pt x="4838561" y="1486122"/>
                  <a:pt x="4811079" y="1480950"/>
                  <a:pt x="4806794" y="1479938"/>
                </a:cubicBezTo>
                <a:cubicBezTo>
                  <a:pt x="4790004" y="1480211"/>
                  <a:pt x="4836879" y="1490305"/>
                  <a:pt x="4834896" y="1492829"/>
                </a:cubicBezTo>
                <a:cubicBezTo>
                  <a:pt x="4834704" y="1493584"/>
                  <a:pt x="4832766" y="1493796"/>
                  <a:pt x="4830201" y="1493752"/>
                </a:cubicBezTo>
                <a:lnTo>
                  <a:pt x="4827559" y="1493564"/>
                </a:lnTo>
                <a:lnTo>
                  <a:pt x="4795007" y="1477971"/>
                </a:lnTo>
                <a:cubicBezTo>
                  <a:pt x="4791838" y="1476434"/>
                  <a:pt x="4777475" y="1466861"/>
                  <a:pt x="4775328" y="1468605"/>
                </a:cubicBezTo>
                <a:cubicBezTo>
                  <a:pt x="4773348" y="1470216"/>
                  <a:pt x="4786072" y="1475410"/>
                  <a:pt x="4786855" y="1476373"/>
                </a:cubicBezTo>
                <a:cubicBezTo>
                  <a:pt x="4799027" y="1481901"/>
                  <a:pt x="4810187" y="1487281"/>
                  <a:pt x="4820925" y="1492689"/>
                </a:cubicBezTo>
                <a:lnTo>
                  <a:pt x="4821815" y="1493155"/>
                </a:lnTo>
                <a:lnTo>
                  <a:pt x="4821744" y="1493150"/>
                </a:lnTo>
                <a:cubicBezTo>
                  <a:pt x="4816344" y="1492623"/>
                  <a:pt x="4812908" y="1492232"/>
                  <a:pt x="4820386" y="1494284"/>
                </a:cubicBezTo>
                <a:lnTo>
                  <a:pt x="4831855" y="1498405"/>
                </a:lnTo>
                <a:lnTo>
                  <a:pt x="4852463" y="1509179"/>
                </a:lnTo>
                <a:lnTo>
                  <a:pt x="4855376" y="1510548"/>
                </a:lnTo>
                <a:lnTo>
                  <a:pt x="4844541" y="1509049"/>
                </a:lnTo>
                <a:cubicBezTo>
                  <a:pt x="4839902" y="1508362"/>
                  <a:pt x="4834474" y="1507488"/>
                  <a:pt x="4827565" y="1506243"/>
                </a:cubicBezTo>
                <a:cubicBezTo>
                  <a:pt x="4820237" y="1505021"/>
                  <a:pt x="4814737" y="1503516"/>
                  <a:pt x="4808473" y="1502981"/>
                </a:cubicBezTo>
                <a:cubicBezTo>
                  <a:pt x="4793992" y="1502698"/>
                  <a:pt x="4817339" y="1508710"/>
                  <a:pt x="4822687" y="1510410"/>
                </a:cubicBezTo>
                <a:cubicBezTo>
                  <a:pt x="4831231" y="1512126"/>
                  <a:pt x="4841452" y="1511706"/>
                  <a:pt x="4839770" y="1515889"/>
                </a:cubicBezTo>
                <a:cubicBezTo>
                  <a:pt x="4840685" y="1514723"/>
                  <a:pt x="4822068" y="1515281"/>
                  <a:pt x="4816894" y="1515742"/>
                </a:cubicBezTo>
                <a:cubicBezTo>
                  <a:pt x="4816894" y="1515742"/>
                  <a:pt x="4808177" y="1511865"/>
                  <a:pt x="4809714" y="1516373"/>
                </a:cubicBezTo>
                <a:cubicBezTo>
                  <a:pt x="4809714" y="1516373"/>
                  <a:pt x="4817042" y="1517596"/>
                  <a:pt x="4821149" y="1518492"/>
                </a:cubicBezTo>
                <a:cubicBezTo>
                  <a:pt x="4820560" y="1521625"/>
                  <a:pt x="4819793" y="1524643"/>
                  <a:pt x="4819793" y="1524643"/>
                </a:cubicBezTo>
                <a:cubicBezTo>
                  <a:pt x="4821921" y="1526017"/>
                  <a:pt x="4835512" y="1527775"/>
                  <a:pt x="4839944" y="1530640"/>
                </a:cubicBezTo>
                <a:cubicBezTo>
                  <a:pt x="4839944" y="1530640"/>
                  <a:pt x="4846504" y="1534880"/>
                  <a:pt x="4835070" y="1532760"/>
                </a:cubicBezTo>
                <a:cubicBezTo>
                  <a:pt x="4826349" y="1530930"/>
                  <a:pt x="4833680" y="1530105"/>
                  <a:pt x="4827413" y="1531617"/>
                </a:cubicBezTo>
                <a:cubicBezTo>
                  <a:pt x="4831701" y="1530582"/>
                  <a:pt x="4830930" y="1535647"/>
                  <a:pt x="4828036" y="1537290"/>
                </a:cubicBezTo>
                <a:cubicBezTo>
                  <a:pt x="4828530" y="1537170"/>
                  <a:pt x="4827252" y="1536691"/>
                  <a:pt x="4825042" y="1536060"/>
                </a:cubicBezTo>
                <a:lnTo>
                  <a:pt x="4817913" y="1534272"/>
                </a:lnTo>
                <a:lnTo>
                  <a:pt x="4817653" y="1534142"/>
                </a:lnTo>
                <a:cubicBezTo>
                  <a:pt x="4794220" y="1522604"/>
                  <a:pt x="4770883" y="1511185"/>
                  <a:pt x="4748562" y="1500426"/>
                </a:cubicBezTo>
                <a:cubicBezTo>
                  <a:pt x="4720991" y="1487423"/>
                  <a:pt x="4693772" y="1476878"/>
                  <a:pt x="4667336" y="1467293"/>
                </a:cubicBezTo>
                <a:cubicBezTo>
                  <a:pt x="4640623" y="1457708"/>
                  <a:pt x="4611215" y="1450540"/>
                  <a:pt x="4583656" y="1445983"/>
                </a:cubicBezTo>
                <a:cubicBezTo>
                  <a:pt x="4625932" y="1462568"/>
                  <a:pt x="4667875" y="1472340"/>
                  <a:pt x="4712759" y="1489775"/>
                </a:cubicBezTo>
                <a:cubicBezTo>
                  <a:pt x="4749267" y="1505338"/>
                  <a:pt x="4785962" y="1523491"/>
                  <a:pt x="4821943" y="1542452"/>
                </a:cubicBezTo>
                <a:lnTo>
                  <a:pt x="4822989" y="1543057"/>
                </a:lnTo>
                <a:lnTo>
                  <a:pt x="4816852" y="1542295"/>
                </a:lnTo>
                <a:lnTo>
                  <a:pt x="4815955" y="1542433"/>
                </a:lnTo>
                <a:lnTo>
                  <a:pt x="4814349" y="1541543"/>
                </a:lnTo>
                <a:cubicBezTo>
                  <a:pt x="4778513" y="1526805"/>
                  <a:pt x="4749918" y="1510521"/>
                  <a:pt x="4707962" y="1492304"/>
                </a:cubicBezTo>
                <a:cubicBezTo>
                  <a:pt x="4679400" y="1480108"/>
                  <a:pt x="4643597" y="1469457"/>
                  <a:pt x="4612571" y="1460635"/>
                </a:cubicBezTo>
                <a:cubicBezTo>
                  <a:pt x="4611899" y="1459811"/>
                  <a:pt x="4597702" y="1457187"/>
                  <a:pt x="4597702" y="1457187"/>
                </a:cubicBezTo>
                <a:cubicBezTo>
                  <a:pt x="4595721" y="1458797"/>
                  <a:pt x="4606431" y="1461515"/>
                  <a:pt x="4611879" y="1464168"/>
                </a:cubicBezTo>
                <a:cubicBezTo>
                  <a:pt x="4619825" y="1467534"/>
                  <a:pt x="4626429" y="1469249"/>
                  <a:pt x="4629545" y="1471058"/>
                </a:cubicBezTo>
                <a:cubicBezTo>
                  <a:pt x="4640461" y="1472007"/>
                  <a:pt x="4647364" y="1476450"/>
                  <a:pt x="4660571" y="1479879"/>
                </a:cubicBezTo>
                <a:cubicBezTo>
                  <a:pt x="4675946" y="1484287"/>
                  <a:pt x="4691113" y="1490466"/>
                  <a:pt x="4706169" y="1496506"/>
                </a:cubicBezTo>
                <a:cubicBezTo>
                  <a:pt x="4711781" y="1499025"/>
                  <a:pt x="4732099" y="1505129"/>
                  <a:pt x="4726630" y="1506834"/>
                </a:cubicBezTo>
                <a:cubicBezTo>
                  <a:pt x="4727972" y="1508485"/>
                  <a:pt x="4729427" y="1510273"/>
                  <a:pt x="4732079" y="1509487"/>
                </a:cubicBezTo>
                <a:cubicBezTo>
                  <a:pt x="4758548" y="1523158"/>
                  <a:pt x="4786438" y="1534529"/>
                  <a:pt x="4814826" y="1552581"/>
                </a:cubicBezTo>
                <a:cubicBezTo>
                  <a:pt x="4787255" y="1539579"/>
                  <a:pt x="4754070" y="1524057"/>
                  <a:pt x="4725827" y="1510229"/>
                </a:cubicBezTo>
                <a:cubicBezTo>
                  <a:pt x="4721162" y="1508538"/>
                  <a:pt x="4696914" y="1495576"/>
                  <a:pt x="4694933" y="1497187"/>
                </a:cubicBezTo>
                <a:cubicBezTo>
                  <a:pt x="4687165" y="1502131"/>
                  <a:pt x="4771110" y="1542652"/>
                  <a:pt x="4698401" y="1501451"/>
                </a:cubicBezTo>
                <a:cubicBezTo>
                  <a:pt x="4701516" y="1503259"/>
                  <a:pt x="4704520" y="1504930"/>
                  <a:pt x="4706458" y="1504954"/>
                </a:cubicBezTo>
                <a:cubicBezTo>
                  <a:pt x="4744163" y="1517943"/>
                  <a:pt x="4778878" y="1537707"/>
                  <a:pt x="4810381" y="1557567"/>
                </a:cubicBezTo>
                <a:cubicBezTo>
                  <a:pt x="4769096" y="1540175"/>
                  <a:pt x="4729121" y="1520349"/>
                  <a:pt x="4686009" y="1503071"/>
                </a:cubicBezTo>
                <a:cubicBezTo>
                  <a:pt x="4646067" y="1487330"/>
                  <a:pt x="4606941" y="1476640"/>
                  <a:pt x="4565989" y="1466063"/>
                </a:cubicBezTo>
                <a:cubicBezTo>
                  <a:pt x="4561211" y="1464234"/>
                  <a:pt x="4553617" y="1463325"/>
                  <a:pt x="4561510" y="1466962"/>
                </a:cubicBezTo>
                <a:cubicBezTo>
                  <a:pt x="4570446" y="1469523"/>
                  <a:pt x="4585820" y="1473931"/>
                  <a:pt x="4592424" y="1475647"/>
                </a:cubicBezTo>
                <a:cubicBezTo>
                  <a:pt x="4663249" y="1495985"/>
                  <a:pt x="4732908" y="1522982"/>
                  <a:pt x="4798868" y="1558244"/>
                </a:cubicBezTo>
                <a:cubicBezTo>
                  <a:pt x="4811384" y="1565207"/>
                  <a:pt x="4827223" y="1572209"/>
                  <a:pt x="4832497" y="1580719"/>
                </a:cubicBezTo>
                <a:cubicBezTo>
                  <a:pt x="4837627" y="1585004"/>
                  <a:pt x="4838782" y="1584065"/>
                  <a:pt x="4841785" y="1585735"/>
                </a:cubicBezTo>
                <a:cubicBezTo>
                  <a:pt x="4845731" y="1587554"/>
                  <a:pt x="4849029" y="1589500"/>
                  <a:pt x="4850222" y="1590673"/>
                </a:cubicBezTo>
                <a:cubicBezTo>
                  <a:pt x="4851414" y="1591845"/>
                  <a:pt x="4850504" y="1592243"/>
                  <a:pt x="4846036" y="1590962"/>
                </a:cubicBezTo>
                <a:cubicBezTo>
                  <a:pt x="4830869" y="1584785"/>
                  <a:pt x="4822923" y="1581419"/>
                  <a:pt x="4810407" y="1574457"/>
                </a:cubicBezTo>
                <a:cubicBezTo>
                  <a:pt x="4766996" y="1554452"/>
                  <a:pt x="4731293" y="1535494"/>
                  <a:pt x="4685848" y="1517371"/>
                </a:cubicBezTo>
                <a:cubicBezTo>
                  <a:pt x="4660291" y="1506845"/>
                  <a:pt x="4639973" y="1500742"/>
                  <a:pt x="4612547" y="1491963"/>
                </a:cubicBezTo>
                <a:cubicBezTo>
                  <a:pt x="4598833" y="1487574"/>
                  <a:pt x="4574730" y="1478836"/>
                  <a:pt x="4558088" y="1475229"/>
                </a:cubicBezTo>
                <a:cubicBezTo>
                  <a:pt x="4557417" y="1474404"/>
                  <a:pt x="4539896" y="1471739"/>
                  <a:pt x="4538907" y="1472544"/>
                </a:cubicBezTo>
                <a:cubicBezTo>
                  <a:pt x="4537916" y="1473350"/>
                  <a:pt x="4545191" y="1475889"/>
                  <a:pt x="4545863" y="1476715"/>
                </a:cubicBezTo>
                <a:cubicBezTo>
                  <a:pt x="4591273" y="1490752"/>
                  <a:pt x="4636651" y="1500700"/>
                  <a:pt x="4679596" y="1518113"/>
                </a:cubicBezTo>
                <a:cubicBezTo>
                  <a:pt x="4719033" y="1532894"/>
                  <a:pt x="4762518" y="1555351"/>
                  <a:pt x="4800161" y="1574333"/>
                </a:cubicBezTo>
                <a:cubicBezTo>
                  <a:pt x="4806281" y="1577812"/>
                  <a:pt x="4815009" y="1582141"/>
                  <a:pt x="4818014" y="1583812"/>
                </a:cubicBezTo>
                <a:cubicBezTo>
                  <a:pt x="4820811" y="1587251"/>
                  <a:pt x="4816816" y="1586385"/>
                  <a:pt x="4818830" y="1588862"/>
                </a:cubicBezTo>
                <a:cubicBezTo>
                  <a:pt x="4818830" y="1588862"/>
                  <a:pt x="4822297" y="1593126"/>
                  <a:pt x="4823287" y="1592321"/>
                </a:cubicBezTo>
                <a:cubicBezTo>
                  <a:pt x="4822297" y="1593126"/>
                  <a:pt x="4810245" y="1588757"/>
                  <a:pt x="4799855" y="1584409"/>
                </a:cubicBezTo>
                <a:lnTo>
                  <a:pt x="4800173" y="1582785"/>
                </a:lnTo>
                <a:lnTo>
                  <a:pt x="4800244" y="1582813"/>
                </a:lnTo>
                <a:lnTo>
                  <a:pt x="4807075" y="1586250"/>
                </a:lnTo>
                <a:cubicBezTo>
                  <a:pt x="4811096" y="1587781"/>
                  <a:pt x="4815760" y="1589301"/>
                  <a:pt x="4817840" y="1589667"/>
                </a:cubicBezTo>
                <a:lnTo>
                  <a:pt x="4800244" y="1582813"/>
                </a:lnTo>
                <a:lnTo>
                  <a:pt x="4800174" y="1582778"/>
                </a:lnTo>
                <a:lnTo>
                  <a:pt x="4800173" y="1582785"/>
                </a:lnTo>
                <a:lnTo>
                  <a:pt x="4791287" y="1579325"/>
                </a:lnTo>
                <a:cubicBezTo>
                  <a:pt x="4774907" y="1573201"/>
                  <a:pt x="4786227" y="1578522"/>
                  <a:pt x="4799855" y="1584409"/>
                </a:cubicBezTo>
                <a:lnTo>
                  <a:pt x="4800042" y="1585839"/>
                </a:lnTo>
                <a:lnTo>
                  <a:pt x="4792841" y="1583806"/>
                </a:lnTo>
                <a:cubicBezTo>
                  <a:pt x="4784620" y="1580572"/>
                  <a:pt x="4776965" y="1575141"/>
                  <a:pt x="4768289" y="1570540"/>
                </a:cubicBezTo>
                <a:cubicBezTo>
                  <a:pt x="4711991" y="1545475"/>
                  <a:pt x="4655970" y="1520414"/>
                  <a:pt x="4598189" y="1503640"/>
                </a:cubicBezTo>
                <a:cubicBezTo>
                  <a:pt x="4574436" y="1497358"/>
                  <a:pt x="4550797" y="1491213"/>
                  <a:pt x="4528708" y="1484952"/>
                </a:cubicBezTo>
                <a:cubicBezTo>
                  <a:pt x="4484958" y="1470936"/>
                  <a:pt x="4439360" y="1454309"/>
                  <a:pt x="4391649" y="1443515"/>
                </a:cubicBezTo>
                <a:cubicBezTo>
                  <a:pt x="4357806" y="1435612"/>
                  <a:pt x="4324447" y="1425945"/>
                  <a:pt x="4286664" y="1416904"/>
                </a:cubicBezTo>
                <a:lnTo>
                  <a:pt x="4260717" y="1409992"/>
                </a:lnTo>
                <a:lnTo>
                  <a:pt x="4282211" y="1419085"/>
                </a:lnTo>
                <a:lnTo>
                  <a:pt x="4283527" y="1419454"/>
                </a:lnTo>
                <a:lnTo>
                  <a:pt x="4320436" y="1429279"/>
                </a:lnTo>
                <a:lnTo>
                  <a:pt x="4320508" y="1429277"/>
                </a:lnTo>
                <a:lnTo>
                  <a:pt x="4320027" y="1427887"/>
                </a:lnTo>
                <a:lnTo>
                  <a:pt x="4320688" y="1428074"/>
                </a:lnTo>
                <a:cubicBezTo>
                  <a:pt x="4322807" y="1428673"/>
                  <a:pt x="4325631" y="1429471"/>
                  <a:pt x="4329396" y="1430535"/>
                </a:cubicBezTo>
                <a:lnTo>
                  <a:pt x="4336842" y="1433646"/>
                </a:lnTo>
                <a:lnTo>
                  <a:pt x="4383252" y="1446000"/>
                </a:lnTo>
                <a:cubicBezTo>
                  <a:pt x="4403569" y="1452104"/>
                  <a:pt x="4428795" y="1455816"/>
                  <a:pt x="4448947" y="1462054"/>
                </a:cubicBezTo>
                <a:cubicBezTo>
                  <a:pt x="4461163" y="1466288"/>
                  <a:pt x="4468108" y="1469097"/>
                  <a:pt x="4481822" y="1473485"/>
                </a:cubicBezTo>
                <a:cubicBezTo>
                  <a:pt x="4489208" y="1476163"/>
                  <a:pt x="4498144" y="1478724"/>
                  <a:pt x="4506244" y="1480593"/>
                </a:cubicBezTo>
                <a:cubicBezTo>
                  <a:pt x="4523239" y="1486656"/>
                  <a:pt x="4506708" y="1483187"/>
                  <a:pt x="4501931" y="1481358"/>
                </a:cubicBezTo>
                <a:cubicBezTo>
                  <a:pt x="4466965" y="1471398"/>
                  <a:pt x="4436721" y="1463539"/>
                  <a:pt x="4405023" y="1453892"/>
                </a:cubicBezTo>
                <a:lnTo>
                  <a:pt x="4358003" y="1442489"/>
                </a:lnTo>
                <a:lnTo>
                  <a:pt x="4388048" y="1455043"/>
                </a:lnTo>
                <a:cubicBezTo>
                  <a:pt x="4384397" y="1453699"/>
                  <a:pt x="4378979" y="1454129"/>
                  <a:pt x="4375035" y="1452534"/>
                </a:cubicBezTo>
                <a:cubicBezTo>
                  <a:pt x="4358199" y="1446510"/>
                  <a:pt x="4341093" y="1440509"/>
                  <a:pt x="4324256" y="1434486"/>
                </a:cubicBezTo>
                <a:cubicBezTo>
                  <a:pt x="4318416" y="1433041"/>
                  <a:pt x="4302031" y="1432705"/>
                  <a:pt x="4305683" y="1434051"/>
                </a:cubicBezTo>
                <a:lnTo>
                  <a:pt x="4328688" y="1442735"/>
                </a:lnTo>
                <a:lnTo>
                  <a:pt x="4294319" y="1431014"/>
                </a:lnTo>
                <a:cubicBezTo>
                  <a:pt x="4282342" y="1427011"/>
                  <a:pt x="4270466" y="1423150"/>
                  <a:pt x="4258727" y="1419516"/>
                </a:cubicBezTo>
                <a:cubicBezTo>
                  <a:pt x="4253179" y="1418320"/>
                  <a:pt x="4234877" y="1417864"/>
                  <a:pt x="4242471" y="1420805"/>
                </a:cubicBezTo>
                <a:cubicBezTo>
                  <a:pt x="4285935" y="1439434"/>
                  <a:pt x="4327622" y="1456294"/>
                  <a:pt x="4369460" y="1475052"/>
                </a:cubicBezTo>
                <a:cubicBezTo>
                  <a:pt x="4356297" y="1470645"/>
                  <a:pt x="4341486" y="1466097"/>
                  <a:pt x="4328052" y="1461711"/>
                </a:cubicBezTo>
                <a:cubicBezTo>
                  <a:pt x="4324379" y="1460095"/>
                  <a:pt x="4309620" y="1459630"/>
                  <a:pt x="4309749" y="1461255"/>
                </a:cubicBezTo>
                <a:cubicBezTo>
                  <a:pt x="4302434" y="1461836"/>
                  <a:pt x="4297015" y="1462266"/>
                  <a:pt x="4300688" y="1463883"/>
                </a:cubicBezTo>
                <a:cubicBezTo>
                  <a:pt x="4314122" y="1468267"/>
                  <a:pt x="4327436" y="1474570"/>
                  <a:pt x="4338725" y="1479398"/>
                </a:cubicBezTo>
                <a:cubicBezTo>
                  <a:pt x="4306807" y="1468848"/>
                  <a:pt x="4276537" y="1458440"/>
                  <a:pt x="4244490" y="1446263"/>
                </a:cubicBezTo>
                <a:cubicBezTo>
                  <a:pt x="4238672" y="1445091"/>
                  <a:pt x="4220369" y="1444634"/>
                  <a:pt x="4226067" y="1447725"/>
                </a:cubicBezTo>
                <a:cubicBezTo>
                  <a:pt x="4226067" y="1447725"/>
                  <a:pt x="4226067" y="1447725"/>
                  <a:pt x="4290431" y="1472055"/>
                </a:cubicBezTo>
                <a:cubicBezTo>
                  <a:pt x="4290431" y="1472055"/>
                  <a:pt x="4290431" y="1472055"/>
                  <a:pt x="4288534" y="1472205"/>
                </a:cubicBezTo>
                <a:cubicBezTo>
                  <a:pt x="4256488" y="1460030"/>
                  <a:pt x="4224592" y="1449750"/>
                  <a:pt x="4194171" y="1437446"/>
                </a:cubicBezTo>
                <a:cubicBezTo>
                  <a:pt x="4186576" y="1434506"/>
                  <a:pt x="4171947" y="1435667"/>
                  <a:pt x="4175889" y="1437261"/>
                </a:cubicBezTo>
                <a:cubicBezTo>
                  <a:pt x="4175889" y="1437261"/>
                  <a:pt x="4175889" y="1437261"/>
                  <a:pt x="4192705" y="1443013"/>
                </a:cubicBezTo>
                <a:cubicBezTo>
                  <a:pt x="4183484" y="1440202"/>
                  <a:pt x="4172097" y="1437562"/>
                  <a:pt x="4160958" y="1434630"/>
                </a:cubicBezTo>
                <a:cubicBezTo>
                  <a:pt x="4164481" y="1434350"/>
                  <a:pt x="4164352" y="1432726"/>
                  <a:pt x="4164352" y="1432726"/>
                </a:cubicBezTo>
                <a:cubicBezTo>
                  <a:pt x="4144597" y="1425980"/>
                  <a:pt x="4124840" y="1419235"/>
                  <a:pt x="4105325" y="1412947"/>
                </a:cubicBezTo>
                <a:lnTo>
                  <a:pt x="4065862" y="1401275"/>
                </a:lnTo>
                <a:lnTo>
                  <a:pt x="4064719" y="1401433"/>
                </a:lnTo>
                <a:lnTo>
                  <a:pt x="4064628" y="1401076"/>
                </a:lnTo>
                <a:lnTo>
                  <a:pt x="4065810" y="1401259"/>
                </a:lnTo>
                <a:lnTo>
                  <a:pt x="4064582" y="1400896"/>
                </a:lnTo>
                <a:lnTo>
                  <a:pt x="4064628" y="1401076"/>
                </a:lnTo>
                <a:lnTo>
                  <a:pt x="4057473" y="1399968"/>
                </a:lnTo>
                <a:lnTo>
                  <a:pt x="4033326" y="1390491"/>
                </a:lnTo>
                <a:lnTo>
                  <a:pt x="4032142" y="1390046"/>
                </a:lnTo>
                <a:lnTo>
                  <a:pt x="3974652" y="1373081"/>
                </a:lnTo>
                <a:lnTo>
                  <a:pt x="3973273" y="1373070"/>
                </a:lnTo>
                <a:cubicBezTo>
                  <a:pt x="3968938" y="1373414"/>
                  <a:pt x="3966261" y="1374035"/>
                  <a:pt x="3969171" y="1374622"/>
                </a:cubicBezTo>
                <a:cubicBezTo>
                  <a:pt x="3978412" y="1377704"/>
                  <a:pt x="3986006" y="1380644"/>
                  <a:pt x="3995518" y="1383705"/>
                </a:cubicBezTo>
                <a:cubicBezTo>
                  <a:pt x="3995518" y="1383705"/>
                  <a:pt x="3993622" y="1383856"/>
                  <a:pt x="3991726" y="1384007"/>
                </a:cubicBezTo>
                <a:cubicBezTo>
                  <a:pt x="3984531" y="1382670"/>
                  <a:pt x="3975319" y="1383400"/>
                  <a:pt x="3978992" y="1385017"/>
                </a:cubicBezTo>
                <a:cubicBezTo>
                  <a:pt x="3978992" y="1385017"/>
                  <a:pt x="3978992" y="1385017"/>
                  <a:pt x="3981167" y="1388388"/>
                </a:cubicBezTo>
                <a:cubicBezTo>
                  <a:pt x="3981167" y="1388388"/>
                  <a:pt x="3981167" y="1388388"/>
                  <a:pt x="3986737" y="1389853"/>
                </a:cubicBezTo>
                <a:cubicBezTo>
                  <a:pt x="3990680" y="1391448"/>
                  <a:pt x="3992306" y="1391320"/>
                  <a:pt x="3996098" y="1391018"/>
                </a:cubicBezTo>
                <a:cubicBezTo>
                  <a:pt x="4022426" y="1399832"/>
                  <a:pt x="4048903" y="1410540"/>
                  <a:pt x="4075252" y="1419625"/>
                </a:cubicBezTo>
                <a:cubicBezTo>
                  <a:pt x="4081069" y="1420799"/>
                  <a:pt x="4090011" y="1420089"/>
                  <a:pt x="4093803" y="1419789"/>
                </a:cubicBezTo>
                <a:cubicBezTo>
                  <a:pt x="4093803" y="1419789"/>
                  <a:pt x="4093803" y="1419789"/>
                  <a:pt x="4097476" y="1421404"/>
                </a:cubicBezTo>
                <a:cubicBezTo>
                  <a:pt x="4097476" y="1421404"/>
                  <a:pt x="4101269" y="1421105"/>
                  <a:pt x="4102895" y="1420975"/>
                </a:cubicBezTo>
                <a:cubicBezTo>
                  <a:pt x="4102895" y="1420975"/>
                  <a:pt x="4102895" y="1420975"/>
                  <a:pt x="4110489" y="1423916"/>
                </a:cubicBezTo>
                <a:cubicBezTo>
                  <a:pt x="4103174" y="1424496"/>
                  <a:pt x="4096130" y="1425055"/>
                  <a:pt x="4099802" y="1426672"/>
                </a:cubicBezTo>
                <a:cubicBezTo>
                  <a:pt x="4109315" y="1429732"/>
                  <a:pt x="4116909" y="1432674"/>
                  <a:pt x="4126151" y="1435756"/>
                </a:cubicBezTo>
                <a:cubicBezTo>
                  <a:pt x="4109444" y="1431358"/>
                  <a:pt x="4092487" y="1427252"/>
                  <a:pt x="4077428" y="1422996"/>
                </a:cubicBezTo>
                <a:cubicBezTo>
                  <a:pt x="4073905" y="1423275"/>
                  <a:pt x="4053577" y="1421345"/>
                  <a:pt x="4061172" y="1424285"/>
                </a:cubicBezTo>
                <a:cubicBezTo>
                  <a:pt x="4061172" y="1424285"/>
                  <a:pt x="4061172" y="1424285"/>
                  <a:pt x="4070542" y="1428993"/>
                </a:cubicBezTo>
                <a:cubicBezTo>
                  <a:pt x="4070542" y="1428993"/>
                  <a:pt x="4070542" y="1428993"/>
                  <a:pt x="4047887" y="1421796"/>
                </a:cubicBezTo>
                <a:cubicBezTo>
                  <a:pt x="4055202" y="1421216"/>
                  <a:pt x="4058996" y="1420914"/>
                  <a:pt x="4056949" y="1419169"/>
                </a:cubicBezTo>
                <a:cubicBezTo>
                  <a:pt x="3979852" y="1395850"/>
                  <a:pt x="3905989" y="1365189"/>
                  <a:pt x="3829042" y="1343766"/>
                </a:cubicBezTo>
                <a:cubicBezTo>
                  <a:pt x="3823473" y="1342299"/>
                  <a:pt x="3805170" y="1341844"/>
                  <a:pt x="3810889" y="1345206"/>
                </a:cubicBezTo>
                <a:cubicBezTo>
                  <a:pt x="3810889" y="1345206"/>
                  <a:pt x="3810889" y="1345206"/>
                  <a:pt x="3835319" y="1354170"/>
                </a:cubicBezTo>
                <a:cubicBezTo>
                  <a:pt x="3818635" y="1350042"/>
                  <a:pt x="3803423" y="1343890"/>
                  <a:pt x="3786738" y="1339763"/>
                </a:cubicBezTo>
                <a:cubicBezTo>
                  <a:pt x="3780898" y="1338318"/>
                  <a:pt x="3771957" y="1339027"/>
                  <a:pt x="3768164" y="1339328"/>
                </a:cubicBezTo>
                <a:cubicBezTo>
                  <a:pt x="3768164" y="1339328"/>
                  <a:pt x="3768164" y="1339328"/>
                  <a:pt x="3760699" y="1338013"/>
                </a:cubicBezTo>
                <a:lnTo>
                  <a:pt x="3742298" y="1331955"/>
                </a:lnTo>
                <a:lnTo>
                  <a:pt x="3718218" y="1328198"/>
                </a:lnTo>
                <a:lnTo>
                  <a:pt x="3715147" y="1372203"/>
                </a:lnTo>
                <a:cubicBezTo>
                  <a:pt x="3705388" y="1486143"/>
                  <a:pt x="3691799" y="1594605"/>
                  <a:pt x="3684294" y="1710809"/>
                </a:cubicBezTo>
                <a:cubicBezTo>
                  <a:pt x="3670844" y="1857079"/>
                  <a:pt x="3659263" y="2007158"/>
                  <a:pt x="3647491" y="2168422"/>
                </a:cubicBezTo>
                <a:cubicBezTo>
                  <a:pt x="3643075" y="2303322"/>
                  <a:pt x="3634609" y="2429976"/>
                  <a:pt x="3627579" y="2577745"/>
                </a:cubicBezTo>
                <a:cubicBezTo>
                  <a:pt x="3628098" y="2598650"/>
                  <a:pt x="3620863" y="2666610"/>
                  <a:pt x="3620415" y="2592921"/>
                </a:cubicBezTo>
                <a:cubicBezTo>
                  <a:pt x="3623428" y="2559362"/>
                  <a:pt x="3625176" y="2521574"/>
                  <a:pt x="3624846" y="2489481"/>
                </a:cubicBezTo>
                <a:cubicBezTo>
                  <a:pt x="3626079" y="2430789"/>
                  <a:pt x="3624849" y="2400170"/>
                  <a:pt x="3624920" y="2347386"/>
                </a:cubicBezTo>
                <a:cubicBezTo>
                  <a:pt x="3627397" y="2261462"/>
                  <a:pt x="3643442" y="2160173"/>
                  <a:pt x="3646524" y="2073831"/>
                </a:cubicBezTo>
                <a:cubicBezTo>
                  <a:pt x="3654575" y="1936409"/>
                  <a:pt x="3661172" y="1805949"/>
                  <a:pt x="3672440" y="1655238"/>
                </a:cubicBezTo>
                <a:cubicBezTo>
                  <a:pt x="3673687" y="1628005"/>
                  <a:pt x="3679261" y="1576508"/>
                  <a:pt x="3678536" y="1535334"/>
                </a:cubicBezTo>
                <a:cubicBezTo>
                  <a:pt x="3676339" y="1499433"/>
                  <a:pt x="3669397" y="1536568"/>
                  <a:pt x="3667736" y="1553032"/>
                </a:cubicBezTo>
                <a:cubicBezTo>
                  <a:pt x="3664118" y="1587010"/>
                  <a:pt x="3664550" y="1629240"/>
                  <a:pt x="3660932" y="1663220"/>
                </a:cubicBezTo>
                <a:cubicBezTo>
                  <a:pt x="3647898" y="1820259"/>
                  <a:pt x="3641715" y="1961487"/>
                  <a:pt x="3629424" y="2101850"/>
                </a:cubicBezTo>
                <a:cubicBezTo>
                  <a:pt x="3611008" y="2299197"/>
                  <a:pt x="3613338" y="2497463"/>
                  <a:pt x="3609458" y="2684726"/>
                </a:cubicBezTo>
                <a:cubicBezTo>
                  <a:pt x="3604921" y="2778034"/>
                  <a:pt x="3598308" y="2877032"/>
                  <a:pt x="3592007" y="2976667"/>
                </a:cubicBezTo>
                <a:cubicBezTo>
                  <a:pt x="3581393" y="3221336"/>
                  <a:pt x="3598902" y="3472018"/>
                  <a:pt x="3616115" y="3723755"/>
                </a:cubicBezTo>
                <a:cubicBezTo>
                  <a:pt x="3619437" y="3750370"/>
                  <a:pt x="3624426" y="3775830"/>
                  <a:pt x="3627729" y="3800545"/>
                </a:cubicBezTo>
                <a:lnTo>
                  <a:pt x="3629113" y="3867256"/>
                </a:lnTo>
                <a:lnTo>
                  <a:pt x="3625181" y="3864614"/>
                </a:lnTo>
                <a:cubicBezTo>
                  <a:pt x="3620390" y="3783732"/>
                  <a:pt x="3614247" y="3719949"/>
                  <a:pt x="3621994" y="3940825"/>
                </a:cubicBezTo>
                <a:cubicBezTo>
                  <a:pt x="3624263" y="3923942"/>
                  <a:pt x="3623311" y="3860808"/>
                  <a:pt x="3619679" y="3863329"/>
                </a:cubicBezTo>
                <a:cubicBezTo>
                  <a:pt x="3623311" y="3860808"/>
                  <a:pt x="3623311" y="3860808"/>
                  <a:pt x="3625181" y="3864614"/>
                </a:cubicBezTo>
                <a:cubicBezTo>
                  <a:pt x="3627482" y="3910651"/>
                  <a:pt x="3628017" y="3963017"/>
                  <a:pt x="3624383" y="3965537"/>
                </a:cubicBezTo>
                <a:cubicBezTo>
                  <a:pt x="3628017" y="3963017"/>
                  <a:pt x="3618359" y="3943346"/>
                  <a:pt x="3618359" y="3943346"/>
                </a:cubicBezTo>
                <a:cubicBezTo>
                  <a:pt x="3612753" y="3931924"/>
                  <a:pt x="3611092" y="3948386"/>
                  <a:pt x="3603304" y="3932523"/>
                </a:cubicBezTo>
                <a:cubicBezTo>
                  <a:pt x="3601333" y="3918582"/>
                  <a:pt x="3597265" y="3878873"/>
                  <a:pt x="3593009" y="3850355"/>
                </a:cubicBezTo>
                <a:cubicBezTo>
                  <a:pt x="3574478" y="3678634"/>
                  <a:pt x="3551396" y="3479450"/>
                  <a:pt x="3548111" y="3307361"/>
                </a:cubicBezTo>
                <a:cubicBezTo>
                  <a:pt x="3540379" y="3117944"/>
                  <a:pt x="3558901" y="2930733"/>
                  <a:pt x="3564547" y="2737140"/>
                </a:cubicBezTo>
                <a:cubicBezTo>
                  <a:pt x="3562677" y="2733333"/>
                  <a:pt x="3562661" y="2701872"/>
                  <a:pt x="3559028" y="2704393"/>
                </a:cubicBezTo>
                <a:cubicBezTo>
                  <a:pt x="3555394" y="2706914"/>
                  <a:pt x="3544524" y="2777395"/>
                  <a:pt x="3546391" y="2781202"/>
                </a:cubicBezTo>
                <a:cubicBezTo>
                  <a:pt x="3539469" y="2849797"/>
                  <a:pt x="3540539" y="2954525"/>
                  <a:pt x="3539310" y="3013216"/>
                </a:cubicBezTo>
                <a:cubicBezTo>
                  <a:pt x="3536850" y="3130599"/>
                  <a:pt x="3533766" y="3216944"/>
                  <a:pt x="3538888" y="3329919"/>
                </a:cubicBezTo>
                <a:cubicBezTo>
                  <a:pt x="3546116" y="3529891"/>
                  <a:pt x="3566707" y="3694229"/>
                  <a:pt x="3582124" y="3889376"/>
                </a:cubicBezTo>
                <a:cubicBezTo>
                  <a:pt x="3590341" y="3947468"/>
                  <a:pt x="3592228" y="3982735"/>
                  <a:pt x="3595047" y="4049675"/>
                </a:cubicBezTo>
                <a:cubicBezTo>
                  <a:pt x="3593298" y="4087461"/>
                  <a:pt x="3586012" y="4061042"/>
                  <a:pt x="3583210" y="4025561"/>
                </a:cubicBezTo>
                <a:cubicBezTo>
                  <a:pt x="3581238" y="4011620"/>
                  <a:pt x="3585477" y="4008679"/>
                  <a:pt x="3577587" y="3982681"/>
                </a:cubicBezTo>
                <a:cubicBezTo>
                  <a:pt x="3556508" y="3949669"/>
                  <a:pt x="3551820" y="3878922"/>
                  <a:pt x="3543600" y="3820830"/>
                </a:cubicBezTo>
                <a:cubicBezTo>
                  <a:pt x="3514506" y="3592856"/>
                  <a:pt x="3502387" y="3364112"/>
                  <a:pt x="3503931" y="3137614"/>
                </a:cubicBezTo>
                <a:lnTo>
                  <a:pt x="3506486" y="3041135"/>
                </a:lnTo>
                <a:lnTo>
                  <a:pt x="3506132" y="3037559"/>
                </a:lnTo>
                <a:cubicBezTo>
                  <a:pt x="3504895" y="3013803"/>
                  <a:pt x="3505583" y="2981088"/>
                  <a:pt x="3504593" y="2952054"/>
                </a:cubicBezTo>
                <a:lnTo>
                  <a:pt x="3503596" y="2938612"/>
                </a:lnTo>
                <a:lnTo>
                  <a:pt x="3509166" y="2939926"/>
                </a:lnTo>
                <a:lnTo>
                  <a:pt x="3509907" y="2911975"/>
                </a:lnTo>
                <a:cubicBezTo>
                  <a:pt x="3511759" y="2884324"/>
                  <a:pt x="3514756" y="2819303"/>
                  <a:pt x="3516504" y="2781518"/>
                </a:cubicBezTo>
                <a:cubicBezTo>
                  <a:pt x="3513702" y="2746035"/>
                  <a:pt x="3508215" y="2776210"/>
                  <a:pt x="3508732" y="2797113"/>
                </a:cubicBezTo>
                <a:cubicBezTo>
                  <a:pt x="3497066" y="2968515"/>
                  <a:pt x="3487769" y="3133168"/>
                  <a:pt x="3493526" y="3308643"/>
                </a:cubicBezTo>
                <a:cubicBezTo>
                  <a:pt x="3500653" y="3498481"/>
                  <a:pt x="3519289" y="3680336"/>
                  <a:pt x="3528784" y="3863426"/>
                </a:cubicBezTo>
                <a:cubicBezTo>
                  <a:pt x="3500718" y="3713629"/>
                  <a:pt x="3476493" y="3551812"/>
                  <a:pt x="3476963" y="3389027"/>
                </a:cubicBezTo>
                <a:cubicBezTo>
                  <a:pt x="3479023" y="3381645"/>
                  <a:pt x="3477051" y="3367703"/>
                  <a:pt x="3474766" y="3353126"/>
                </a:cubicBezTo>
                <a:cubicBezTo>
                  <a:pt x="3518629" y="3649428"/>
                  <a:pt x="3496849" y="3395396"/>
                  <a:pt x="3474522" y="3341911"/>
                </a:cubicBezTo>
                <a:lnTo>
                  <a:pt x="3469917" y="3334072"/>
                </a:lnTo>
                <a:lnTo>
                  <a:pt x="3465148" y="3386603"/>
                </a:lnTo>
                <a:lnTo>
                  <a:pt x="3465905" y="3396272"/>
                </a:lnTo>
                <a:cubicBezTo>
                  <a:pt x="3468586" y="3427372"/>
                  <a:pt x="3472203" y="3460374"/>
                  <a:pt x="3472306" y="3470508"/>
                </a:cubicBezTo>
                <a:cubicBezTo>
                  <a:pt x="3484903" y="3598714"/>
                  <a:pt x="3497411" y="3748244"/>
                  <a:pt x="3508139" y="3872641"/>
                </a:cubicBezTo>
                <a:cubicBezTo>
                  <a:pt x="3482355" y="3737423"/>
                  <a:pt x="3477132" y="3614312"/>
                  <a:pt x="3463081" y="3493069"/>
                </a:cubicBezTo>
                <a:cubicBezTo>
                  <a:pt x="3468481" y="3484219"/>
                  <a:pt x="3464432" y="3475970"/>
                  <a:pt x="3460693" y="3468357"/>
                </a:cubicBezTo>
                <a:lnTo>
                  <a:pt x="3458582" y="3469646"/>
                </a:lnTo>
                <a:lnTo>
                  <a:pt x="3452151" y="3552330"/>
                </a:lnTo>
                <a:lnTo>
                  <a:pt x="3450607" y="3565548"/>
                </a:lnTo>
                <a:lnTo>
                  <a:pt x="3456160" y="3625346"/>
                </a:lnTo>
                <a:cubicBezTo>
                  <a:pt x="3463462" y="3701831"/>
                  <a:pt x="3470231" y="3774750"/>
                  <a:pt x="3473786" y="3853939"/>
                </a:cubicBezTo>
                <a:cubicBezTo>
                  <a:pt x="3473889" y="3864074"/>
                  <a:pt x="3487612" y="3923454"/>
                  <a:pt x="3486365" y="3950685"/>
                </a:cubicBezTo>
                <a:cubicBezTo>
                  <a:pt x="3480878" y="3980858"/>
                  <a:pt x="3472557" y="3912632"/>
                  <a:pt x="3468299" y="3884114"/>
                </a:cubicBezTo>
                <a:lnTo>
                  <a:pt x="3441655" y="3642201"/>
                </a:lnTo>
                <a:lnTo>
                  <a:pt x="3433023" y="3716120"/>
                </a:lnTo>
                <a:lnTo>
                  <a:pt x="3446767" y="3855136"/>
                </a:lnTo>
                <a:cubicBezTo>
                  <a:pt x="3457425" y="3961613"/>
                  <a:pt x="3468356" y="4068646"/>
                  <a:pt x="3478867" y="4171928"/>
                </a:cubicBezTo>
                <a:cubicBezTo>
                  <a:pt x="3479489" y="4202969"/>
                  <a:pt x="3487189" y="4240157"/>
                  <a:pt x="3483573" y="4274137"/>
                </a:cubicBezTo>
                <a:cubicBezTo>
                  <a:pt x="3474865" y="4317600"/>
                  <a:pt x="3468517" y="4263315"/>
                  <a:pt x="3466630" y="4228048"/>
                </a:cubicBezTo>
                <a:cubicBezTo>
                  <a:pt x="3457806" y="4170377"/>
                  <a:pt x="3453533" y="4110398"/>
                  <a:pt x="3443756" y="4049133"/>
                </a:cubicBezTo>
                <a:cubicBezTo>
                  <a:pt x="3437733" y="4026944"/>
                  <a:pt x="3442509" y="4076365"/>
                  <a:pt x="3443877" y="4090729"/>
                </a:cubicBezTo>
                <a:cubicBezTo>
                  <a:pt x="3448650" y="4140152"/>
                  <a:pt x="3449187" y="4192514"/>
                  <a:pt x="3456991" y="4239838"/>
                </a:cubicBezTo>
                <a:cubicBezTo>
                  <a:pt x="3463029" y="4293488"/>
                  <a:pt x="3479228" y="4356253"/>
                  <a:pt x="3481631" y="4412425"/>
                </a:cubicBezTo>
                <a:cubicBezTo>
                  <a:pt x="3482778" y="4427577"/>
                  <a:pt x="3482747" y="4433926"/>
                  <a:pt x="3481961" y="4434417"/>
                </a:cubicBezTo>
                <a:cubicBezTo>
                  <a:pt x="3479603" y="4435893"/>
                  <a:pt x="3470443" y="4384672"/>
                  <a:pt x="3465849" y="4360428"/>
                </a:cubicBezTo>
                <a:cubicBezTo>
                  <a:pt x="3459724" y="4328101"/>
                  <a:pt x="3452023" y="4290913"/>
                  <a:pt x="3451606" y="4280145"/>
                </a:cubicBezTo>
                <a:cubicBezTo>
                  <a:pt x="3447869" y="4272532"/>
                  <a:pt x="3440081" y="4256668"/>
                  <a:pt x="3438213" y="4252863"/>
                </a:cubicBezTo>
                <a:cubicBezTo>
                  <a:pt x="3436240" y="4238918"/>
                  <a:pt x="3437694" y="4231956"/>
                  <a:pt x="3438196" y="4221403"/>
                </a:cubicBezTo>
                <a:cubicBezTo>
                  <a:pt x="3436328" y="4217594"/>
                  <a:pt x="3426169" y="4208479"/>
                  <a:pt x="3424490" y="4193483"/>
                </a:cubicBezTo>
                <a:cubicBezTo>
                  <a:pt x="3422517" y="4179540"/>
                  <a:pt x="3424267" y="4141752"/>
                  <a:pt x="3416064" y="4115120"/>
                </a:cubicBezTo>
                <a:cubicBezTo>
                  <a:pt x="3404020" y="4070740"/>
                  <a:pt x="3408709" y="4141486"/>
                  <a:pt x="3410992" y="4156063"/>
                </a:cubicBezTo>
                <a:cubicBezTo>
                  <a:pt x="3410906" y="4177388"/>
                  <a:pt x="3416616" y="4198944"/>
                  <a:pt x="3417031" y="4209715"/>
                </a:cubicBezTo>
                <a:cubicBezTo>
                  <a:pt x="3415265" y="4216041"/>
                  <a:pt x="3407393" y="4221501"/>
                  <a:pt x="3407495" y="4231638"/>
                </a:cubicBezTo>
                <a:cubicBezTo>
                  <a:pt x="3404908" y="4247042"/>
                  <a:pt x="3409064" y="4273290"/>
                  <a:pt x="3414845" y="4301602"/>
                </a:cubicBezTo>
                <a:lnTo>
                  <a:pt x="3431869" y="4383667"/>
                </a:lnTo>
                <a:lnTo>
                  <a:pt x="3433027" y="4394462"/>
                </a:lnTo>
                <a:cubicBezTo>
                  <a:pt x="3434316" y="4408666"/>
                  <a:pt x="3435259" y="4426298"/>
                  <a:pt x="3432048" y="4425548"/>
                </a:cubicBezTo>
                <a:cubicBezTo>
                  <a:pt x="3422910" y="4426782"/>
                  <a:pt x="3424142" y="4368090"/>
                  <a:pt x="3424142" y="4368090"/>
                </a:cubicBezTo>
                <a:cubicBezTo>
                  <a:pt x="3412183" y="4302385"/>
                  <a:pt x="3406144" y="4248734"/>
                  <a:pt x="3396369" y="4187470"/>
                </a:cubicBezTo>
                <a:cubicBezTo>
                  <a:pt x="3394084" y="4172892"/>
                  <a:pt x="3386297" y="4157030"/>
                  <a:pt x="3380274" y="4134840"/>
                </a:cubicBezTo>
                <a:cubicBezTo>
                  <a:pt x="3376018" y="4106321"/>
                  <a:pt x="3380154" y="4093245"/>
                  <a:pt x="3368733" y="4079903"/>
                </a:cubicBezTo>
                <a:cubicBezTo>
                  <a:pt x="3363653" y="4075345"/>
                  <a:pt x="3358388" y="4074956"/>
                  <a:pt x="3353925" y="4074755"/>
                </a:cubicBezTo>
                <a:lnTo>
                  <a:pt x="3351591" y="4074499"/>
                </a:lnTo>
                <a:lnTo>
                  <a:pt x="3347064" y="4105464"/>
                </a:lnTo>
                <a:lnTo>
                  <a:pt x="3347780" y="4073951"/>
                </a:lnTo>
                <a:lnTo>
                  <a:pt x="3343932" y="4070736"/>
                </a:lnTo>
                <a:cubicBezTo>
                  <a:pt x="3342725" y="4068277"/>
                  <a:pt x="3341653" y="4064981"/>
                  <a:pt x="3340693" y="4061038"/>
                </a:cubicBezTo>
                <a:lnTo>
                  <a:pt x="3339477" y="4054603"/>
                </a:lnTo>
                <a:lnTo>
                  <a:pt x="3338486" y="4054606"/>
                </a:lnTo>
                <a:cubicBezTo>
                  <a:pt x="3337829" y="4053593"/>
                  <a:pt x="3337396" y="4051657"/>
                  <a:pt x="3337136" y="4049085"/>
                </a:cubicBezTo>
                <a:lnTo>
                  <a:pt x="3337195" y="4038670"/>
                </a:lnTo>
                <a:lnTo>
                  <a:pt x="3334500" y="4013272"/>
                </a:lnTo>
                <a:cubicBezTo>
                  <a:pt x="3332573" y="3988879"/>
                  <a:pt x="3331397" y="3963327"/>
                  <a:pt x="3329572" y="3948858"/>
                </a:cubicBezTo>
                <a:cubicBezTo>
                  <a:pt x="3323282" y="3900485"/>
                  <a:pt x="3317459" y="3853064"/>
                  <a:pt x="3312192" y="3804088"/>
                </a:cubicBezTo>
                <a:lnTo>
                  <a:pt x="3306404" y="3746031"/>
                </a:lnTo>
                <a:lnTo>
                  <a:pt x="3305968" y="3744204"/>
                </a:lnTo>
                <a:cubicBezTo>
                  <a:pt x="3305667" y="3742800"/>
                  <a:pt x="3305306" y="3740848"/>
                  <a:pt x="3305062" y="3738658"/>
                </a:cubicBezTo>
                <a:lnTo>
                  <a:pt x="3305366" y="3735627"/>
                </a:lnTo>
                <a:lnTo>
                  <a:pt x="3304720" y="3729144"/>
                </a:lnTo>
                <a:cubicBezTo>
                  <a:pt x="3302376" y="3703565"/>
                  <a:pt x="3300181" y="3677283"/>
                  <a:pt x="3298149" y="3649987"/>
                </a:cubicBezTo>
                <a:cubicBezTo>
                  <a:pt x="3297604" y="3648876"/>
                  <a:pt x="3297045" y="3644532"/>
                  <a:pt x="3296400" y="3638721"/>
                </a:cubicBezTo>
                <a:lnTo>
                  <a:pt x="3295372" y="3629621"/>
                </a:lnTo>
                <a:lnTo>
                  <a:pt x="3291983" y="3649832"/>
                </a:lnTo>
                <a:lnTo>
                  <a:pt x="3290235" y="3657392"/>
                </a:lnTo>
                <a:lnTo>
                  <a:pt x="3291298" y="3664148"/>
                </a:lnTo>
                <a:cubicBezTo>
                  <a:pt x="3292721" y="3672730"/>
                  <a:pt x="3293879" y="3679741"/>
                  <a:pt x="3294221" y="3683332"/>
                </a:cubicBezTo>
                <a:cubicBezTo>
                  <a:pt x="3305466" y="3828634"/>
                  <a:pt x="3321800" y="3964453"/>
                  <a:pt x="3334724" y="4124753"/>
                </a:cubicBezTo>
                <a:cubicBezTo>
                  <a:pt x="3336696" y="4138695"/>
                  <a:pt x="3339189" y="4173541"/>
                  <a:pt x="3343255" y="4213250"/>
                </a:cubicBezTo>
                <a:cubicBezTo>
                  <a:pt x="3345539" y="4227827"/>
                  <a:pt x="3359485" y="4338935"/>
                  <a:pt x="3346074" y="4280191"/>
                </a:cubicBezTo>
                <a:cubicBezTo>
                  <a:pt x="3333615" y="4225040"/>
                  <a:pt x="3346092" y="4311650"/>
                  <a:pt x="3346194" y="4321783"/>
                </a:cubicBezTo>
                <a:cubicBezTo>
                  <a:pt x="3344740" y="4328745"/>
                  <a:pt x="3335204" y="4350672"/>
                  <a:pt x="3329701" y="4349384"/>
                </a:cubicBezTo>
                <a:cubicBezTo>
                  <a:pt x="3327832" y="4345577"/>
                  <a:pt x="3313471" y="4223699"/>
                  <a:pt x="3311186" y="4209125"/>
                </a:cubicBezTo>
                <a:cubicBezTo>
                  <a:pt x="3303191" y="4172990"/>
                  <a:pt x="3297359" y="4139609"/>
                  <a:pt x="3289469" y="4113611"/>
                </a:cubicBezTo>
                <a:cubicBezTo>
                  <a:pt x="3287600" y="4109806"/>
                  <a:pt x="3278047" y="4100269"/>
                  <a:pt x="3276178" y="4096462"/>
                </a:cubicBezTo>
                <a:cubicBezTo>
                  <a:pt x="3262369" y="4058409"/>
                  <a:pt x="3276872" y="3985406"/>
                  <a:pt x="3263495" y="3989582"/>
                </a:cubicBezTo>
                <a:cubicBezTo>
                  <a:pt x="3263495" y="3989582"/>
                  <a:pt x="3261834" y="4006044"/>
                  <a:pt x="3258303" y="4018700"/>
                </a:cubicBezTo>
                <a:cubicBezTo>
                  <a:pt x="3259142" y="4026197"/>
                  <a:pt x="3259665" y="4032640"/>
                  <a:pt x="3259939" y="4033196"/>
                </a:cubicBezTo>
                <a:lnTo>
                  <a:pt x="3259973" y="4027555"/>
                </a:lnTo>
                <a:lnTo>
                  <a:pt x="3261850" y="4037504"/>
                </a:lnTo>
                <a:cubicBezTo>
                  <a:pt x="3261850" y="4037504"/>
                  <a:pt x="3250946" y="4045065"/>
                  <a:pt x="3250756" y="4056255"/>
                </a:cubicBezTo>
                <a:cubicBezTo>
                  <a:pt x="3247641" y="4079679"/>
                  <a:pt x="3261052" y="4138424"/>
                  <a:pt x="3261570" y="4159328"/>
                </a:cubicBezTo>
                <a:cubicBezTo>
                  <a:pt x="3263440" y="4163136"/>
                  <a:pt x="3255565" y="4168597"/>
                  <a:pt x="3253800" y="4174925"/>
                </a:cubicBezTo>
                <a:cubicBezTo>
                  <a:pt x="3248919" y="4204677"/>
                  <a:pt x="3266276" y="4261536"/>
                  <a:pt x="3268162" y="4296802"/>
                </a:cubicBezTo>
                <a:cubicBezTo>
                  <a:pt x="3274598" y="4329763"/>
                  <a:pt x="3284774" y="4370336"/>
                  <a:pt x="3288632" y="4419545"/>
                </a:cubicBezTo>
                <a:cubicBezTo>
                  <a:pt x="3288632" y="4419545"/>
                  <a:pt x="3289047" y="4430315"/>
                  <a:pt x="3284807" y="4433255"/>
                </a:cubicBezTo>
                <a:cubicBezTo>
                  <a:pt x="3271620" y="4426242"/>
                  <a:pt x="3267328" y="4334804"/>
                  <a:pt x="3263177" y="4316422"/>
                </a:cubicBezTo>
                <a:cubicBezTo>
                  <a:pt x="3244004" y="4216167"/>
                  <a:pt x="3230247" y="4116197"/>
                  <a:pt x="3218695" y="4015549"/>
                </a:cubicBezTo>
                <a:lnTo>
                  <a:pt x="3214516" y="3974774"/>
                </a:lnTo>
                <a:lnTo>
                  <a:pt x="3213872" y="3976513"/>
                </a:lnTo>
                <a:cubicBezTo>
                  <a:pt x="3204111" y="4006318"/>
                  <a:pt x="3207315" y="4051069"/>
                  <a:pt x="3195373" y="4085315"/>
                </a:cubicBezTo>
                <a:lnTo>
                  <a:pt x="3188380" y="4096590"/>
                </a:lnTo>
                <a:lnTo>
                  <a:pt x="3193407" y="4130054"/>
                </a:lnTo>
                <a:cubicBezTo>
                  <a:pt x="3200907" y="4177586"/>
                  <a:pt x="3207954" y="4225434"/>
                  <a:pt x="3207554" y="4275895"/>
                </a:cubicBezTo>
                <a:cubicBezTo>
                  <a:pt x="3202139" y="4253283"/>
                  <a:pt x="3199646" y="4218437"/>
                  <a:pt x="3194265" y="4258745"/>
                </a:cubicBezTo>
                <a:cubicBezTo>
                  <a:pt x="3194783" y="4279648"/>
                  <a:pt x="3206948" y="4365624"/>
                  <a:pt x="3201357" y="4385664"/>
                </a:cubicBezTo>
                <a:cubicBezTo>
                  <a:pt x="3181527" y="4325418"/>
                  <a:pt x="3183377" y="4297767"/>
                  <a:pt x="3171835" y="4242830"/>
                </a:cubicBezTo>
                <a:cubicBezTo>
                  <a:pt x="3168820" y="4223869"/>
                  <a:pt x="3166943" y="4213636"/>
                  <a:pt x="3165708" y="4209362"/>
                </a:cubicBezTo>
                <a:lnTo>
                  <a:pt x="3165344" y="4208782"/>
                </a:lnTo>
                <a:lnTo>
                  <a:pt x="3162557" y="4225046"/>
                </a:lnTo>
                <a:lnTo>
                  <a:pt x="3162043" y="4233115"/>
                </a:lnTo>
                <a:cubicBezTo>
                  <a:pt x="3161396" y="4241618"/>
                  <a:pt x="3160400" y="4250548"/>
                  <a:pt x="3158561" y="4257140"/>
                </a:cubicBezTo>
                <a:cubicBezTo>
                  <a:pt x="3155765" y="4267159"/>
                  <a:pt x="3156228" y="4260246"/>
                  <a:pt x="3156185" y="4252301"/>
                </a:cubicBezTo>
                <a:lnTo>
                  <a:pt x="3155594" y="4245378"/>
                </a:lnTo>
                <a:lnTo>
                  <a:pt x="3154137" y="4240435"/>
                </a:lnTo>
                <a:lnTo>
                  <a:pt x="3154089" y="4239994"/>
                </a:lnTo>
                <a:lnTo>
                  <a:pt x="3153647" y="4239394"/>
                </a:lnTo>
                <a:cubicBezTo>
                  <a:pt x="3152917" y="4239257"/>
                  <a:pt x="3151980" y="4239801"/>
                  <a:pt x="3150774" y="4241275"/>
                </a:cubicBezTo>
                <a:cubicBezTo>
                  <a:pt x="3141135" y="4253065"/>
                  <a:pt x="3156812" y="4294925"/>
                  <a:pt x="3157331" y="4315830"/>
                </a:cubicBezTo>
                <a:cubicBezTo>
                  <a:pt x="3162748" y="4338441"/>
                  <a:pt x="3170638" y="4364440"/>
                  <a:pt x="3169393" y="4391671"/>
                </a:cubicBezTo>
                <a:cubicBezTo>
                  <a:pt x="3169393" y="4391671"/>
                  <a:pt x="3161518" y="4397133"/>
                  <a:pt x="3159753" y="4403461"/>
                </a:cubicBezTo>
                <a:cubicBezTo>
                  <a:pt x="3160168" y="4414231"/>
                  <a:pt x="3166309" y="4478015"/>
                  <a:pt x="3168595" y="4492592"/>
                </a:cubicBezTo>
                <a:cubicBezTo>
                  <a:pt x="3165408" y="4568802"/>
                  <a:pt x="3151046" y="4446924"/>
                  <a:pt x="3145025" y="4424734"/>
                </a:cubicBezTo>
                <a:cubicBezTo>
                  <a:pt x="3139089" y="4381218"/>
                  <a:pt x="3136598" y="4346370"/>
                  <a:pt x="3128811" y="4330507"/>
                </a:cubicBezTo>
                <a:cubicBezTo>
                  <a:pt x="3124445" y="4313760"/>
                  <a:pt x="3120911" y="4298083"/>
                  <a:pt x="3117783" y="4282949"/>
                </a:cubicBezTo>
                <a:lnTo>
                  <a:pt x="3111174" y="4248879"/>
                </a:lnTo>
                <a:lnTo>
                  <a:pt x="3108881" y="4251578"/>
                </a:lnTo>
                <a:cubicBezTo>
                  <a:pt x="3107506" y="4251900"/>
                  <a:pt x="3106975" y="4247916"/>
                  <a:pt x="3106979" y="4241859"/>
                </a:cubicBezTo>
                <a:lnTo>
                  <a:pt x="3107636" y="4230758"/>
                </a:lnTo>
                <a:lnTo>
                  <a:pt x="3100483" y="4194422"/>
                </a:lnTo>
                <a:lnTo>
                  <a:pt x="3098342" y="4185510"/>
                </a:lnTo>
                <a:lnTo>
                  <a:pt x="3097250" y="4191174"/>
                </a:lnTo>
                <a:lnTo>
                  <a:pt x="3095180" y="4204678"/>
                </a:lnTo>
                <a:lnTo>
                  <a:pt x="3098487" y="4236074"/>
                </a:lnTo>
                <a:cubicBezTo>
                  <a:pt x="3103358" y="4265017"/>
                  <a:pt x="3108918" y="4294120"/>
                  <a:pt x="3111989" y="4326013"/>
                </a:cubicBezTo>
                <a:cubicBezTo>
                  <a:pt x="3115951" y="4355587"/>
                  <a:pt x="3125711" y="4385392"/>
                  <a:pt x="3118355" y="4411759"/>
                </a:cubicBezTo>
                <a:cubicBezTo>
                  <a:pt x="3112957" y="4420608"/>
                  <a:pt x="3109322" y="4423126"/>
                  <a:pt x="3108820" y="4433682"/>
                </a:cubicBezTo>
                <a:cubicBezTo>
                  <a:pt x="3107572" y="4460914"/>
                  <a:pt x="3124912" y="4486313"/>
                  <a:pt x="3125534" y="4517353"/>
                </a:cubicBezTo>
                <a:cubicBezTo>
                  <a:pt x="3123667" y="4513544"/>
                  <a:pt x="3102708" y="4522126"/>
                  <a:pt x="3104888" y="4526568"/>
                </a:cubicBezTo>
                <a:cubicBezTo>
                  <a:pt x="3097118" y="4542165"/>
                  <a:pt x="3133875" y="4617039"/>
                  <a:pt x="3116966" y="4633870"/>
                </a:cubicBezTo>
                <a:cubicBezTo>
                  <a:pt x="3101703" y="4602777"/>
                  <a:pt x="3109059" y="4576413"/>
                  <a:pt x="3098987" y="4545972"/>
                </a:cubicBezTo>
                <a:cubicBezTo>
                  <a:pt x="3083308" y="4504111"/>
                  <a:pt x="3073739" y="4463117"/>
                  <a:pt x="3067094" y="4409888"/>
                </a:cubicBezTo>
                <a:cubicBezTo>
                  <a:pt x="3049427" y="4322623"/>
                  <a:pt x="3071799" y="4512093"/>
                  <a:pt x="3068165" y="4514613"/>
                </a:cubicBezTo>
                <a:lnTo>
                  <a:pt x="3041480" y="4470181"/>
                </a:lnTo>
                <a:cubicBezTo>
                  <a:pt x="3037845" y="4472701"/>
                  <a:pt x="3051672" y="4542214"/>
                  <a:pt x="3051672" y="4542214"/>
                </a:cubicBezTo>
                <a:cubicBezTo>
                  <a:pt x="3054163" y="4577061"/>
                  <a:pt x="3063716" y="4586595"/>
                  <a:pt x="3061863" y="4614247"/>
                </a:cubicBezTo>
                <a:cubicBezTo>
                  <a:pt x="3054075" y="4598384"/>
                  <a:pt x="3042016" y="4522544"/>
                  <a:pt x="3038381" y="4525065"/>
                </a:cubicBezTo>
                <a:cubicBezTo>
                  <a:pt x="3034746" y="4527585"/>
                  <a:pt x="3038933" y="4608887"/>
                  <a:pt x="3023239" y="4535566"/>
                </a:cubicBezTo>
                <a:cubicBezTo>
                  <a:pt x="3009930" y="4486958"/>
                  <a:pt x="3011161" y="4428266"/>
                  <a:pt x="2989667" y="4384483"/>
                </a:cubicBezTo>
                <a:cubicBezTo>
                  <a:pt x="2985929" y="4376868"/>
                  <a:pt x="2982328" y="4442310"/>
                  <a:pt x="2988749" y="4443811"/>
                </a:cubicBezTo>
                <a:cubicBezTo>
                  <a:pt x="2976825" y="4441023"/>
                  <a:pt x="2968382" y="4331200"/>
                  <a:pt x="2966097" y="4316625"/>
                </a:cubicBezTo>
                <a:lnTo>
                  <a:pt x="2946757" y="4230781"/>
                </a:lnTo>
                <a:lnTo>
                  <a:pt x="2943128" y="4246846"/>
                </a:lnTo>
                <a:cubicBezTo>
                  <a:pt x="2941386" y="4254928"/>
                  <a:pt x="2939613" y="4263360"/>
                  <a:pt x="2937872" y="4271402"/>
                </a:cubicBezTo>
                <a:lnTo>
                  <a:pt x="2937069" y="4274927"/>
                </a:lnTo>
                <a:lnTo>
                  <a:pt x="2937289" y="4276626"/>
                </a:lnTo>
                <a:cubicBezTo>
                  <a:pt x="2943321" y="4320779"/>
                  <a:pt x="2949586" y="4364862"/>
                  <a:pt x="2955746" y="4408009"/>
                </a:cubicBezTo>
                <a:cubicBezTo>
                  <a:pt x="2960003" y="4436528"/>
                  <a:pt x="2971770" y="4513425"/>
                  <a:pt x="2959916" y="4457854"/>
                </a:cubicBezTo>
                <a:cubicBezTo>
                  <a:pt x="2946608" y="4409243"/>
                  <a:pt x="2956696" y="4471143"/>
                  <a:pt x="2954429" y="4488027"/>
                </a:cubicBezTo>
                <a:cubicBezTo>
                  <a:pt x="2952560" y="4484220"/>
                  <a:pt x="2950691" y="4480412"/>
                  <a:pt x="2948822" y="4476604"/>
                </a:cubicBezTo>
                <a:cubicBezTo>
                  <a:pt x="2950691" y="4480412"/>
                  <a:pt x="2926083" y="4460053"/>
                  <a:pt x="2921842" y="4462996"/>
                </a:cubicBezTo>
                <a:cubicBezTo>
                  <a:pt x="2914574" y="4468036"/>
                  <a:pt x="2925285" y="4560975"/>
                  <a:pt x="2927569" y="4575552"/>
                </a:cubicBezTo>
                <a:cubicBezTo>
                  <a:pt x="2923864" y="4630856"/>
                  <a:pt x="2901800" y="4471791"/>
                  <a:pt x="2893926" y="4477252"/>
                </a:cubicBezTo>
                <a:cubicBezTo>
                  <a:pt x="2884789" y="4478488"/>
                  <a:pt x="2896763" y="4575652"/>
                  <a:pt x="2887090" y="4524522"/>
                </a:cubicBezTo>
                <a:cubicBezTo>
                  <a:pt x="2873177" y="4476334"/>
                  <a:pt x="2857584" y="4413149"/>
                  <a:pt x="2847496" y="4351248"/>
                </a:cubicBezTo>
                <a:cubicBezTo>
                  <a:pt x="2843655" y="4333499"/>
                  <a:pt x="2842704" y="4270367"/>
                  <a:pt x="2834813" y="4244368"/>
                </a:cubicBezTo>
                <a:cubicBezTo>
                  <a:pt x="2833321" y="4240087"/>
                  <a:pt x="2832210" y="4237695"/>
                  <a:pt x="2831408" y="4236806"/>
                </a:cubicBezTo>
                <a:lnTo>
                  <a:pt x="2831385" y="4236826"/>
                </a:lnTo>
                <a:lnTo>
                  <a:pt x="2829746" y="4246072"/>
                </a:lnTo>
                <a:lnTo>
                  <a:pt x="2829741" y="4246421"/>
                </a:lnTo>
                <a:cubicBezTo>
                  <a:pt x="2830490" y="4264325"/>
                  <a:pt x="2835387" y="4300532"/>
                  <a:pt x="2835453" y="4306867"/>
                </a:cubicBezTo>
                <a:cubicBezTo>
                  <a:pt x="2846058" y="4389670"/>
                  <a:pt x="2842529" y="4402326"/>
                  <a:pt x="2852633" y="4495685"/>
                </a:cubicBezTo>
                <a:cubicBezTo>
                  <a:pt x="2855020" y="4520397"/>
                  <a:pt x="2858568" y="4539200"/>
                  <a:pt x="2859087" y="4560106"/>
                </a:cubicBezTo>
                <a:cubicBezTo>
                  <a:pt x="2857442" y="4608026"/>
                  <a:pt x="2843512" y="4528379"/>
                  <a:pt x="2839359" y="4509994"/>
                </a:cubicBezTo>
                <a:cubicBezTo>
                  <a:pt x="2835709" y="4481055"/>
                  <a:pt x="2838721" y="4447496"/>
                  <a:pt x="2825948" y="4451251"/>
                </a:cubicBezTo>
                <a:cubicBezTo>
                  <a:pt x="2829583" y="4448731"/>
                  <a:pt x="2824719" y="4509942"/>
                  <a:pt x="2822451" y="4526825"/>
                </a:cubicBezTo>
                <a:cubicBezTo>
                  <a:pt x="2822451" y="4526825"/>
                  <a:pt x="2832522" y="4557264"/>
                  <a:pt x="2819335" y="4550251"/>
                </a:cubicBezTo>
                <a:cubicBezTo>
                  <a:pt x="2819335" y="4550251"/>
                  <a:pt x="2816948" y="4525539"/>
                  <a:pt x="2814975" y="4511597"/>
                </a:cubicBezTo>
                <a:cubicBezTo>
                  <a:pt x="2819215" y="4508656"/>
                  <a:pt x="2822850" y="4506135"/>
                  <a:pt x="2810925" y="4503347"/>
                </a:cubicBezTo>
                <a:cubicBezTo>
                  <a:pt x="2810925" y="4503347"/>
                  <a:pt x="2812794" y="4507155"/>
                  <a:pt x="2814975" y="4511597"/>
                </a:cubicBezTo>
                <a:cubicBezTo>
                  <a:pt x="2805525" y="4512196"/>
                  <a:pt x="2796388" y="4513430"/>
                  <a:pt x="2796388" y="4513430"/>
                </a:cubicBezTo>
                <a:cubicBezTo>
                  <a:pt x="2792651" y="4505816"/>
                  <a:pt x="2789744" y="4460200"/>
                  <a:pt x="2781957" y="4444337"/>
                </a:cubicBezTo>
                <a:cubicBezTo>
                  <a:pt x="2781957" y="4444337"/>
                  <a:pt x="2770431" y="4420859"/>
                  <a:pt x="2774790" y="4459512"/>
                </a:cubicBezTo>
                <a:cubicBezTo>
                  <a:pt x="2778753" y="4489088"/>
                  <a:pt x="2782474" y="4465241"/>
                  <a:pt x="2776885" y="4485280"/>
                </a:cubicBezTo>
                <a:cubicBezTo>
                  <a:pt x="2780708" y="4471570"/>
                  <a:pt x="2765463" y="4471939"/>
                  <a:pt x="2760063" y="4480785"/>
                </a:cubicBezTo>
                <a:cubicBezTo>
                  <a:pt x="2761830" y="4474458"/>
                  <a:pt x="2775862" y="4564241"/>
                  <a:pt x="2772226" y="4566762"/>
                </a:cubicBezTo>
                <a:cubicBezTo>
                  <a:pt x="2760613" y="4564608"/>
                  <a:pt x="2759562" y="4491341"/>
                  <a:pt x="2755823" y="4483726"/>
                </a:cubicBezTo>
                <a:cubicBezTo>
                  <a:pt x="2754145" y="4468730"/>
                  <a:pt x="2742499" y="4403657"/>
                  <a:pt x="2736078" y="4402157"/>
                </a:cubicBezTo>
                <a:cubicBezTo>
                  <a:pt x="2730576" y="4400869"/>
                  <a:pt x="2734745" y="4450713"/>
                  <a:pt x="2737028" y="4465289"/>
                </a:cubicBezTo>
                <a:cubicBezTo>
                  <a:pt x="2738795" y="4458963"/>
                  <a:pt x="2746805" y="4526555"/>
                  <a:pt x="2741301" y="4525269"/>
                </a:cubicBezTo>
                <a:cubicBezTo>
                  <a:pt x="2730296" y="4522696"/>
                  <a:pt x="2732876" y="4446906"/>
                  <a:pt x="2720935" y="4412659"/>
                </a:cubicBezTo>
                <a:cubicBezTo>
                  <a:pt x="2713649" y="4386241"/>
                  <a:pt x="2711781" y="4382433"/>
                  <a:pt x="2703475" y="4345665"/>
                </a:cubicBezTo>
                <a:cubicBezTo>
                  <a:pt x="2699633" y="4327918"/>
                  <a:pt x="2685926" y="4299998"/>
                  <a:pt x="2690598" y="4339286"/>
                </a:cubicBezTo>
                <a:cubicBezTo>
                  <a:pt x="2696534" y="4382802"/>
                  <a:pt x="2708683" y="4437318"/>
                  <a:pt x="2710982" y="4483354"/>
                </a:cubicBezTo>
                <a:cubicBezTo>
                  <a:pt x="2723044" y="4559196"/>
                  <a:pt x="2690096" y="4349842"/>
                  <a:pt x="2691670" y="4444014"/>
                </a:cubicBezTo>
                <a:cubicBezTo>
                  <a:pt x="2693642" y="4457955"/>
                  <a:pt x="2701343" y="4495143"/>
                  <a:pt x="2696046" y="4514126"/>
                </a:cubicBezTo>
                <a:cubicBezTo>
                  <a:pt x="2692325" y="4537973"/>
                  <a:pt x="2684417" y="4480515"/>
                  <a:pt x="2680161" y="4451995"/>
                </a:cubicBezTo>
                <a:cubicBezTo>
                  <a:pt x="2678379" y="4426864"/>
                  <a:pt x="2674123" y="4398345"/>
                  <a:pt x="2668202" y="4386290"/>
                </a:cubicBezTo>
                <a:cubicBezTo>
                  <a:pt x="2668098" y="4376154"/>
                  <a:pt x="2660417" y="4370427"/>
                  <a:pt x="2654810" y="4359006"/>
                </a:cubicBezTo>
                <a:cubicBezTo>
                  <a:pt x="2642868" y="4324760"/>
                  <a:pt x="2646072" y="4280009"/>
                  <a:pt x="2636311" y="4250204"/>
                </a:cubicBezTo>
                <a:cubicBezTo>
                  <a:pt x="2636207" y="4240067"/>
                  <a:pt x="2622916" y="4222918"/>
                  <a:pt x="2616895" y="4200728"/>
                </a:cubicBezTo>
                <a:cubicBezTo>
                  <a:pt x="2605456" y="4155927"/>
                  <a:pt x="2602948" y="4089620"/>
                  <a:pt x="2597014" y="4046105"/>
                </a:cubicBezTo>
                <a:lnTo>
                  <a:pt x="2592919" y="4007327"/>
                </a:lnTo>
                <a:lnTo>
                  <a:pt x="2587006" y="4042731"/>
                </a:lnTo>
                <a:cubicBezTo>
                  <a:pt x="2582854" y="4061113"/>
                  <a:pt x="2578563" y="4152551"/>
                  <a:pt x="2565375" y="4159564"/>
                </a:cubicBezTo>
                <a:cubicBezTo>
                  <a:pt x="2561136" y="4156624"/>
                  <a:pt x="2561551" y="4145854"/>
                  <a:pt x="2561551" y="4145854"/>
                </a:cubicBezTo>
                <a:cubicBezTo>
                  <a:pt x="2565409" y="4096645"/>
                  <a:pt x="2575584" y="4056072"/>
                  <a:pt x="2582021" y="4023111"/>
                </a:cubicBezTo>
                <a:cubicBezTo>
                  <a:pt x="2582492" y="4014294"/>
                  <a:pt x="2583931" y="4004128"/>
                  <a:pt x="2585747" y="3993374"/>
                </a:cubicBezTo>
                <a:lnTo>
                  <a:pt x="2589339" y="3973429"/>
                </a:lnTo>
                <a:lnTo>
                  <a:pt x="2586698" y="3948414"/>
                </a:lnTo>
                <a:cubicBezTo>
                  <a:pt x="2583491" y="3913997"/>
                  <a:pt x="2580446" y="3878073"/>
                  <a:pt x="2577347" y="3841680"/>
                </a:cubicBezTo>
                <a:lnTo>
                  <a:pt x="2575123" y="3816475"/>
                </a:lnTo>
                <a:lnTo>
                  <a:pt x="2574005" y="3822771"/>
                </a:lnTo>
                <a:cubicBezTo>
                  <a:pt x="2573070" y="3824674"/>
                  <a:pt x="2570214" y="3828011"/>
                  <a:pt x="2567359" y="3831347"/>
                </a:cubicBezTo>
                <a:lnTo>
                  <a:pt x="2564371" y="3835201"/>
                </a:lnTo>
                <a:lnTo>
                  <a:pt x="2569273" y="3928403"/>
                </a:lnTo>
                <a:cubicBezTo>
                  <a:pt x="2572093" y="3995343"/>
                  <a:pt x="2557660" y="3926250"/>
                  <a:pt x="2553698" y="3896676"/>
                </a:cubicBezTo>
                <a:lnTo>
                  <a:pt x="2551587" y="3877000"/>
                </a:lnTo>
                <a:lnTo>
                  <a:pt x="2549895" y="3883876"/>
                </a:lnTo>
                <a:cubicBezTo>
                  <a:pt x="2546451" y="3899987"/>
                  <a:pt x="2542995" y="3917366"/>
                  <a:pt x="2538997" y="3935434"/>
                </a:cubicBezTo>
                <a:cubicBezTo>
                  <a:pt x="2536711" y="3950008"/>
                  <a:pt x="2522351" y="4071886"/>
                  <a:pt x="2520481" y="4075693"/>
                </a:cubicBezTo>
                <a:cubicBezTo>
                  <a:pt x="2516354" y="4076659"/>
                  <a:pt x="2509958" y="4064567"/>
                  <a:pt x="2506405" y="4055523"/>
                </a:cubicBezTo>
                <a:lnTo>
                  <a:pt x="2505320" y="4052186"/>
                </a:lnTo>
                <a:lnTo>
                  <a:pt x="2508394" y="4085296"/>
                </a:lnTo>
                <a:cubicBezTo>
                  <a:pt x="2509756" y="4099739"/>
                  <a:pt x="2511207" y="4114866"/>
                  <a:pt x="2512781" y="4130893"/>
                </a:cubicBezTo>
                <a:cubicBezTo>
                  <a:pt x="2512781" y="4130893"/>
                  <a:pt x="2528373" y="4194078"/>
                  <a:pt x="2513125" y="4194445"/>
                </a:cubicBezTo>
                <a:cubicBezTo>
                  <a:pt x="2505442" y="4188717"/>
                  <a:pt x="2502607" y="4090317"/>
                  <a:pt x="2500738" y="4086511"/>
                </a:cubicBezTo>
                <a:cubicBezTo>
                  <a:pt x="2494750" y="4037928"/>
                  <a:pt x="2489624" y="3991512"/>
                  <a:pt x="2484190" y="3944673"/>
                </a:cubicBezTo>
                <a:lnTo>
                  <a:pt x="2471561" y="3845606"/>
                </a:lnTo>
                <a:lnTo>
                  <a:pt x="2469908" y="3861149"/>
                </a:lnTo>
                <a:lnTo>
                  <a:pt x="2464056" y="3879215"/>
                </a:lnTo>
                <a:lnTo>
                  <a:pt x="2465875" y="3893796"/>
                </a:lnTo>
                <a:cubicBezTo>
                  <a:pt x="2467542" y="3906834"/>
                  <a:pt x="2468803" y="3916432"/>
                  <a:pt x="2468829" y="3918965"/>
                </a:cubicBezTo>
                <a:cubicBezTo>
                  <a:pt x="2481512" y="4025846"/>
                  <a:pt x="2492136" y="4140107"/>
                  <a:pt x="2509923" y="4268965"/>
                </a:cubicBezTo>
                <a:cubicBezTo>
                  <a:pt x="2509923" y="4268965"/>
                  <a:pt x="2518246" y="4337192"/>
                  <a:pt x="2509004" y="4328290"/>
                </a:cubicBezTo>
                <a:cubicBezTo>
                  <a:pt x="2503087" y="4316236"/>
                  <a:pt x="2504835" y="4278447"/>
                  <a:pt x="2500680" y="4260065"/>
                </a:cubicBezTo>
                <a:cubicBezTo>
                  <a:pt x="2504420" y="4267677"/>
                  <a:pt x="2496305" y="4189950"/>
                  <a:pt x="2484796" y="4197933"/>
                </a:cubicBezTo>
                <a:cubicBezTo>
                  <a:pt x="2481160" y="4200454"/>
                  <a:pt x="2492911" y="4275659"/>
                  <a:pt x="2495195" y="4290237"/>
                </a:cubicBezTo>
                <a:cubicBezTo>
                  <a:pt x="2501321" y="4322563"/>
                  <a:pt x="2504971" y="4351501"/>
                  <a:pt x="2503119" y="4379155"/>
                </a:cubicBezTo>
                <a:cubicBezTo>
                  <a:pt x="2481386" y="4252182"/>
                  <a:pt x="2467232" y="4120805"/>
                  <a:pt x="2448717" y="3980544"/>
                </a:cubicBezTo>
                <a:cubicBezTo>
                  <a:pt x="2448717" y="3980544"/>
                  <a:pt x="2453907" y="3967855"/>
                  <a:pt x="2451857" y="3960424"/>
                </a:cubicBezTo>
                <a:lnTo>
                  <a:pt x="2447580" y="3956070"/>
                </a:lnTo>
                <a:lnTo>
                  <a:pt x="2444402" y="3977626"/>
                </a:lnTo>
                <a:lnTo>
                  <a:pt x="2444426" y="3982139"/>
                </a:lnTo>
                <a:cubicBezTo>
                  <a:pt x="2444962" y="3993569"/>
                  <a:pt x="2446026" y="4000699"/>
                  <a:pt x="2445083" y="3983065"/>
                </a:cubicBezTo>
                <a:cubicBezTo>
                  <a:pt x="2452072" y="4099848"/>
                  <a:pt x="2479413" y="4238241"/>
                  <a:pt x="2480588" y="4353102"/>
                </a:cubicBezTo>
                <a:cubicBezTo>
                  <a:pt x="2461418" y="4268158"/>
                  <a:pt x="2453679" y="4159976"/>
                  <a:pt x="2443239" y="4056297"/>
                </a:cubicBezTo>
                <a:lnTo>
                  <a:pt x="2438540" y="4016224"/>
                </a:lnTo>
                <a:lnTo>
                  <a:pt x="2431397" y="4060900"/>
                </a:lnTo>
                <a:lnTo>
                  <a:pt x="2437551" y="4141390"/>
                </a:lnTo>
                <a:lnTo>
                  <a:pt x="2428364" y="4079866"/>
                </a:lnTo>
                <a:lnTo>
                  <a:pt x="2426041" y="4094399"/>
                </a:lnTo>
                <a:cubicBezTo>
                  <a:pt x="2426041" y="4094399"/>
                  <a:pt x="2427273" y="4153091"/>
                  <a:pt x="2418134" y="4151857"/>
                </a:cubicBezTo>
                <a:cubicBezTo>
                  <a:pt x="2414924" y="4152608"/>
                  <a:pt x="2415867" y="4134975"/>
                  <a:pt x="2417156" y="4120772"/>
                </a:cubicBezTo>
                <a:lnTo>
                  <a:pt x="2418314" y="4109976"/>
                </a:lnTo>
                <a:lnTo>
                  <a:pt x="2426773" y="4069202"/>
                </a:lnTo>
                <a:lnTo>
                  <a:pt x="2426583" y="4067929"/>
                </a:lnTo>
                <a:cubicBezTo>
                  <a:pt x="2423254" y="4042594"/>
                  <a:pt x="2420185" y="4016494"/>
                  <a:pt x="2417168" y="3989880"/>
                </a:cubicBezTo>
                <a:lnTo>
                  <a:pt x="2412207" y="3947400"/>
                </a:lnTo>
                <a:lnTo>
                  <a:pt x="2411987" y="3947712"/>
                </a:lnTo>
                <a:cubicBezTo>
                  <a:pt x="2412489" y="3958265"/>
                  <a:pt x="2413943" y="3965227"/>
                  <a:pt x="2411970" y="3979172"/>
                </a:cubicBezTo>
                <a:cubicBezTo>
                  <a:pt x="2410101" y="3982976"/>
                  <a:pt x="2402314" y="3998841"/>
                  <a:pt x="2398577" y="4006454"/>
                </a:cubicBezTo>
                <a:cubicBezTo>
                  <a:pt x="2398160" y="4017223"/>
                  <a:pt x="2390459" y="4054411"/>
                  <a:pt x="2384334" y="4086738"/>
                </a:cubicBezTo>
                <a:cubicBezTo>
                  <a:pt x="2379740" y="4110981"/>
                  <a:pt x="2370580" y="4162202"/>
                  <a:pt x="2368221" y="4160725"/>
                </a:cubicBezTo>
                <a:cubicBezTo>
                  <a:pt x="2367436" y="4160235"/>
                  <a:pt x="2367405" y="4153886"/>
                  <a:pt x="2368552" y="4138734"/>
                </a:cubicBezTo>
                <a:cubicBezTo>
                  <a:pt x="2370954" y="4082562"/>
                  <a:pt x="2387153" y="4019798"/>
                  <a:pt x="2393192" y="3966147"/>
                </a:cubicBezTo>
                <a:cubicBezTo>
                  <a:pt x="2397094" y="3942485"/>
                  <a:pt x="2399179" y="3917564"/>
                  <a:pt x="2400885" y="3892380"/>
                </a:cubicBezTo>
                <a:lnTo>
                  <a:pt x="2402752" y="3866436"/>
                </a:lnTo>
                <a:lnTo>
                  <a:pt x="2398896" y="3833420"/>
                </a:lnTo>
                <a:lnTo>
                  <a:pt x="2394632" y="3866248"/>
                </a:lnTo>
                <a:cubicBezTo>
                  <a:pt x="2391239" y="3896110"/>
                  <a:pt x="2387965" y="3925522"/>
                  <a:pt x="2383552" y="3954357"/>
                </a:cubicBezTo>
                <a:cubicBezTo>
                  <a:pt x="2381665" y="3989624"/>
                  <a:pt x="2375317" y="4043909"/>
                  <a:pt x="2366609" y="4000446"/>
                </a:cubicBezTo>
                <a:cubicBezTo>
                  <a:pt x="2362993" y="3966466"/>
                  <a:pt x="2370694" y="3929279"/>
                  <a:pt x="2371315" y="3898238"/>
                </a:cubicBezTo>
                <a:cubicBezTo>
                  <a:pt x="2376571" y="3846596"/>
                  <a:pt x="2381932" y="3794017"/>
                  <a:pt x="2387311" y="3741039"/>
                </a:cubicBezTo>
                <a:lnTo>
                  <a:pt x="2389632" y="3718032"/>
                </a:lnTo>
                <a:lnTo>
                  <a:pt x="2385784" y="3668550"/>
                </a:lnTo>
                <a:lnTo>
                  <a:pt x="2381039" y="3616280"/>
                </a:lnTo>
                <a:lnTo>
                  <a:pt x="2378036" y="3637099"/>
                </a:lnTo>
                <a:cubicBezTo>
                  <a:pt x="2373642" y="3666904"/>
                  <a:pt x="2367933" y="3699624"/>
                  <a:pt x="2363818" y="3676994"/>
                </a:cubicBezTo>
                <a:cubicBezTo>
                  <a:pt x="2362571" y="3649763"/>
                  <a:pt x="2376294" y="3590383"/>
                  <a:pt x="2376397" y="3580248"/>
                </a:cubicBezTo>
                <a:lnTo>
                  <a:pt x="2376965" y="3571405"/>
                </a:lnTo>
                <a:lnTo>
                  <a:pt x="2371991" y="3516614"/>
                </a:lnTo>
                <a:lnTo>
                  <a:pt x="2364463" y="3443209"/>
                </a:lnTo>
                <a:lnTo>
                  <a:pt x="2357986" y="3499647"/>
                </a:lnTo>
                <a:cubicBezTo>
                  <a:pt x="2353651" y="3532098"/>
                  <a:pt x="2348490" y="3565146"/>
                  <a:pt x="2342044" y="3598950"/>
                </a:cubicBezTo>
                <a:cubicBezTo>
                  <a:pt x="2347408" y="3536752"/>
                  <a:pt x="2353217" y="3468270"/>
                  <a:pt x="2359260" y="3399312"/>
                </a:cubicBezTo>
                <a:lnTo>
                  <a:pt x="2359587" y="3395653"/>
                </a:lnTo>
                <a:lnTo>
                  <a:pt x="2356662" y="3367127"/>
                </a:lnTo>
                <a:lnTo>
                  <a:pt x="2356642" y="3366093"/>
                </a:lnTo>
                <a:lnTo>
                  <a:pt x="2321398" y="3589736"/>
                </a:lnTo>
                <a:lnTo>
                  <a:pt x="2339636" y="3319013"/>
                </a:lnTo>
                <a:lnTo>
                  <a:pt x="2337306" y="3306844"/>
                </a:lnTo>
                <a:cubicBezTo>
                  <a:pt x="2336104" y="3299252"/>
                  <a:pt x="2335230" y="3292149"/>
                  <a:pt x="2334548" y="3285074"/>
                </a:cubicBezTo>
                <a:lnTo>
                  <a:pt x="2333144" y="3266267"/>
                </a:lnTo>
                <a:lnTo>
                  <a:pt x="2330141" y="3319021"/>
                </a:lnTo>
                <a:cubicBezTo>
                  <a:pt x="2324093" y="3395071"/>
                  <a:pt x="2316281" y="3471148"/>
                  <a:pt x="2306582" y="3547139"/>
                </a:cubicBezTo>
                <a:cubicBezTo>
                  <a:pt x="2298363" y="3605231"/>
                  <a:pt x="2293675" y="3675978"/>
                  <a:pt x="2272595" y="3708990"/>
                </a:cubicBezTo>
                <a:cubicBezTo>
                  <a:pt x="2264705" y="3734988"/>
                  <a:pt x="2268945" y="3737929"/>
                  <a:pt x="2266973" y="3751870"/>
                </a:cubicBezTo>
                <a:cubicBezTo>
                  <a:pt x="2264170" y="3787352"/>
                  <a:pt x="2256885" y="3813770"/>
                  <a:pt x="2255135" y="3775984"/>
                </a:cubicBezTo>
                <a:cubicBezTo>
                  <a:pt x="2257955" y="3709044"/>
                  <a:pt x="2259842" y="3673776"/>
                  <a:pt x="2268060" y="3615685"/>
                </a:cubicBezTo>
                <a:cubicBezTo>
                  <a:pt x="2283476" y="3420538"/>
                  <a:pt x="2304066" y="3256201"/>
                  <a:pt x="2311295" y="3056228"/>
                </a:cubicBezTo>
                <a:cubicBezTo>
                  <a:pt x="2316417" y="2943252"/>
                  <a:pt x="2313333" y="2856908"/>
                  <a:pt x="2310873" y="2739525"/>
                </a:cubicBezTo>
                <a:cubicBezTo>
                  <a:pt x="2309644" y="2680834"/>
                  <a:pt x="2310714" y="2576106"/>
                  <a:pt x="2303791" y="2507510"/>
                </a:cubicBezTo>
                <a:cubicBezTo>
                  <a:pt x="2305659" y="2503704"/>
                  <a:pt x="2294789" y="2433223"/>
                  <a:pt x="2291155" y="2430702"/>
                </a:cubicBezTo>
                <a:cubicBezTo>
                  <a:pt x="2287521" y="2428182"/>
                  <a:pt x="2287505" y="2459642"/>
                  <a:pt x="2285636" y="2463449"/>
                </a:cubicBezTo>
                <a:cubicBezTo>
                  <a:pt x="2291282" y="2657042"/>
                  <a:pt x="2309804" y="2844252"/>
                  <a:pt x="2302072" y="3033670"/>
                </a:cubicBezTo>
                <a:cubicBezTo>
                  <a:pt x="2298787" y="3205759"/>
                  <a:pt x="2275704" y="3404943"/>
                  <a:pt x="2257173" y="3576664"/>
                </a:cubicBezTo>
                <a:cubicBezTo>
                  <a:pt x="2252918" y="3605182"/>
                  <a:pt x="2248849" y="3644891"/>
                  <a:pt x="2246878" y="3658832"/>
                </a:cubicBezTo>
                <a:cubicBezTo>
                  <a:pt x="2239091" y="3674695"/>
                  <a:pt x="2237430" y="3658233"/>
                  <a:pt x="2231823" y="3669654"/>
                </a:cubicBezTo>
                <a:cubicBezTo>
                  <a:pt x="2231823" y="3669654"/>
                  <a:pt x="2222166" y="3689325"/>
                  <a:pt x="2225799" y="3691846"/>
                </a:cubicBezTo>
                <a:cubicBezTo>
                  <a:pt x="2222166" y="3689325"/>
                  <a:pt x="2222701" y="3636960"/>
                  <a:pt x="2225002" y="3590923"/>
                </a:cubicBezTo>
                <a:cubicBezTo>
                  <a:pt x="2226872" y="3587117"/>
                  <a:pt x="2226872" y="3587117"/>
                  <a:pt x="2230504" y="3589638"/>
                </a:cubicBezTo>
                <a:cubicBezTo>
                  <a:pt x="2226872" y="3587117"/>
                  <a:pt x="2225921" y="3650251"/>
                  <a:pt x="2228188" y="3667133"/>
                </a:cubicBezTo>
                <a:cubicBezTo>
                  <a:pt x="2235937" y="3446258"/>
                  <a:pt x="2229793" y="3510041"/>
                  <a:pt x="2225002" y="3590923"/>
                </a:cubicBezTo>
                <a:lnTo>
                  <a:pt x="2221069" y="3593566"/>
                </a:lnTo>
                <a:lnTo>
                  <a:pt x="2222454" y="3526854"/>
                </a:lnTo>
                <a:cubicBezTo>
                  <a:pt x="2225757" y="3502139"/>
                  <a:pt x="2230745" y="3476679"/>
                  <a:pt x="2234068" y="3450064"/>
                </a:cubicBezTo>
                <a:cubicBezTo>
                  <a:pt x="2251280" y="3198327"/>
                  <a:pt x="2268789" y="2947645"/>
                  <a:pt x="2258176" y="2702976"/>
                </a:cubicBezTo>
                <a:cubicBezTo>
                  <a:pt x="2251875" y="2603341"/>
                  <a:pt x="2245261" y="2504343"/>
                  <a:pt x="2240725" y="2411035"/>
                </a:cubicBezTo>
                <a:cubicBezTo>
                  <a:pt x="2236845" y="2223771"/>
                  <a:pt x="2239175" y="2025506"/>
                  <a:pt x="2220759" y="1828159"/>
                </a:cubicBezTo>
                <a:cubicBezTo>
                  <a:pt x="2208468" y="1687796"/>
                  <a:pt x="2202285" y="1546568"/>
                  <a:pt x="2189251" y="1389529"/>
                </a:cubicBezTo>
                <a:cubicBezTo>
                  <a:pt x="2187442" y="1372539"/>
                  <a:pt x="2186645" y="1353486"/>
                  <a:pt x="2185849" y="1334434"/>
                </a:cubicBezTo>
                <a:lnTo>
                  <a:pt x="2183790" y="1301085"/>
                </a:lnTo>
                <a:lnTo>
                  <a:pt x="2173061" y="1301586"/>
                </a:lnTo>
                <a:lnTo>
                  <a:pt x="2173955" y="1326823"/>
                </a:lnTo>
                <a:cubicBezTo>
                  <a:pt x="2175414" y="1348248"/>
                  <a:pt x="2177118" y="1367931"/>
                  <a:pt x="2177742" y="1381547"/>
                </a:cubicBezTo>
                <a:cubicBezTo>
                  <a:pt x="2189011" y="1532258"/>
                  <a:pt x="2195608" y="1662718"/>
                  <a:pt x="2203658" y="1800140"/>
                </a:cubicBezTo>
                <a:cubicBezTo>
                  <a:pt x="2206741" y="1886483"/>
                  <a:pt x="2222786" y="1987771"/>
                  <a:pt x="2225262" y="2073695"/>
                </a:cubicBezTo>
                <a:cubicBezTo>
                  <a:pt x="2225334" y="2126479"/>
                  <a:pt x="2224105" y="2157098"/>
                  <a:pt x="2225337" y="2215790"/>
                </a:cubicBezTo>
                <a:cubicBezTo>
                  <a:pt x="2225006" y="2247882"/>
                  <a:pt x="2226755" y="2285671"/>
                  <a:pt x="2229767" y="2319230"/>
                </a:cubicBezTo>
                <a:cubicBezTo>
                  <a:pt x="2229319" y="2392919"/>
                  <a:pt x="2222085" y="2324959"/>
                  <a:pt x="2222604" y="2304054"/>
                </a:cubicBezTo>
                <a:cubicBezTo>
                  <a:pt x="2215573" y="2156285"/>
                  <a:pt x="2207108" y="2029632"/>
                  <a:pt x="2202692" y="1894731"/>
                </a:cubicBezTo>
                <a:cubicBezTo>
                  <a:pt x="2190920" y="1733467"/>
                  <a:pt x="2179338" y="1583388"/>
                  <a:pt x="2165888" y="1437118"/>
                </a:cubicBezTo>
                <a:cubicBezTo>
                  <a:pt x="2163387" y="1398383"/>
                  <a:pt x="2160209" y="1360509"/>
                  <a:pt x="2156723" y="1323005"/>
                </a:cubicBezTo>
                <a:lnTo>
                  <a:pt x="2154698" y="1302444"/>
                </a:lnTo>
                <a:lnTo>
                  <a:pt x="2043547" y="1307636"/>
                </a:lnTo>
                <a:lnTo>
                  <a:pt x="1908565" y="1321576"/>
                </a:lnTo>
                <a:lnTo>
                  <a:pt x="1868852" y="1326494"/>
                </a:lnTo>
                <a:cubicBezTo>
                  <a:pt x="1851052" y="1328307"/>
                  <a:pt x="1833343" y="1330029"/>
                  <a:pt x="1815048" y="1332686"/>
                </a:cubicBezTo>
                <a:lnTo>
                  <a:pt x="1778839" y="1337243"/>
                </a:lnTo>
                <a:lnTo>
                  <a:pt x="1593644" y="1367106"/>
                </a:lnTo>
                <a:lnTo>
                  <a:pt x="1606255" y="1362747"/>
                </a:lnTo>
                <a:lnTo>
                  <a:pt x="1600058" y="1363569"/>
                </a:lnTo>
                <a:cubicBezTo>
                  <a:pt x="1597517" y="1363611"/>
                  <a:pt x="1597699" y="1363001"/>
                  <a:pt x="1606199" y="1361011"/>
                </a:cubicBezTo>
                <a:lnTo>
                  <a:pt x="1609947" y="1360365"/>
                </a:lnTo>
                <a:lnTo>
                  <a:pt x="1612424" y="1358120"/>
                </a:lnTo>
                <a:lnTo>
                  <a:pt x="1612553" y="1356895"/>
                </a:lnTo>
                <a:lnTo>
                  <a:pt x="1584128" y="1362756"/>
                </a:lnTo>
                <a:cubicBezTo>
                  <a:pt x="1562209" y="1366372"/>
                  <a:pt x="1538814" y="1369706"/>
                  <a:pt x="1515294" y="1373160"/>
                </a:cubicBezTo>
                <a:cubicBezTo>
                  <a:pt x="1457916" y="1382998"/>
                  <a:pt x="1401329" y="1400995"/>
                  <a:pt x="1344476" y="1418965"/>
                </a:cubicBezTo>
                <a:cubicBezTo>
                  <a:pt x="1335635" y="1422444"/>
                  <a:pt x="1327684" y="1426832"/>
                  <a:pt x="1319428" y="1429047"/>
                </a:cubicBezTo>
                <a:lnTo>
                  <a:pt x="1312284" y="1430217"/>
                </a:lnTo>
                <a:lnTo>
                  <a:pt x="1312619" y="1428862"/>
                </a:lnTo>
                <a:cubicBezTo>
                  <a:pt x="1326362" y="1424686"/>
                  <a:pt x="1337823" y="1420802"/>
                  <a:pt x="1321409" y="1424907"/>
                </a:cubicBezTo>
                <a:lnTo>
                  <a:pt x="1312489" y="1427267"/>
                </a:lnTo>
                <a:lnTo>
                  <a:pt x="1312489" y="1427260"/>
                </a:lnTo>
                <a:lnTo>
                  <a:pt x="1312419" y="1427286"/>
                </a:lnTo>
                <a:lnTo>
                  <a:pt x="1294757" y="1431960"/>
                </a:lnTo>
                <a:cubicBezTo>
                  <a:pt x="1296795" y="1431835"/>
                  <a:pt x="1301445" y="1430880"/>
                  <a:pt x="1305476" y="1429847"/>
                </a:cubicBezTo>
                <a:lnTo>
                  <a:pt x="1312419" y="1427286"/>
                </a:lnTo>
                <a:lnTo>
                  <a:pt x="1312489" y="1427267"/>
                </a:lnTo>
                <a:lnTo>
                  <a:pt x="1312619" y="1428862"/>
                </a:lnTo>
                <a:cubicBezTo>
                  <a:pt x="1302156" y="1431912"/>
                  <a:pt x="1290094" y="1434800"/>
                  <a:pt x="1289230" y="1433919"/>
                </a:cubicBezTo>
                <a:cubicBezTo>
                  <a:pt x="1290094" y="1434800"/>
                  <a:pt x="1293891" y="1431078"/>
                  <a:pt x="1293891" y="1431078"/>
                </a:cubicBezTo>
                <a:cubicBezTo>
                  <a:pt x="1296097" y="1428917"/>
                  <a:pt x="1292162" y="1429314"/>
                  <a:pt x="1295226" y="1426312"/>
                </a:cubicBezTo>
                <a:cubicBezTo>
                  <a:pt x="1298296" y="1425032"/>
                  <a:pt x="1307159" y="1421821"/>
                  <a:pt x="1313421" y="1419142"/>
                </a:cubicBezTo>
                <a:cubicBezTo>
                  <a:pt x="1351678" y="1404990"/>
                  <a:pt x="1395929" y="1388132"/>
                  <a:pt x="1435452" y="1378214"/>
                </a:cubicBezTo>
                <a:cubicBezTo>
                  <a:pt x="1478636" y="1366148"/>
                  <a:pt x="1523346" y="1361523"/>
                  <a:pt x="1568531" y="1352970"/>
                </a:cubicBezTo>
                <a:cubicBezTo>
                  <a:pt x="1569266" y="1352250"/>
                  <a:pt x="1576537" y="1350600"/>
                  <a:pt x="1575672" y="1349717"/>
                </a:cubicBezTo>
                <a:cubicBezTo>
                  <a:pt x="1574809" y="1348835"/>
                  <a:pt x="1557674" y="1349491"/>
                  <a:pt x="1556939" y="1350210"/>
                </a:cubicBezTo>
                <a:cubicBezTo>
                  <a:pt x="1540547" y="1351868"/>
                  <a:pt x="1516423" y="1357645"/>
                  <a:pt x="1502760" y="1360372"/>
                </a:cubicBezTo>
                <a:cubicBezTo>
                  <a:pt x="1475437" y="1365826"/>
                  <a:pt x="1455240" y="1369482"/>
                  <a:pt x="1429522" y="1376821"/>
                </a:cubicBezTo>
                <a:cubicBezTo>
                  <a:pt x="1383860" y="1389298"/>
                  <a:pt x="1347470" y="1403638"/>
                  <a:pt x="1303557" y="1418147"/>
                </a:cubicBezTo>
                <a:cubicBezTo>
                  <a:pt x="1290766" y="1423477"/>
                  <a:pt x="1282761" y="1425849"/>
                  <a:pt x="1267506" y="1430138"/>
                </a:cubicBezTo>
                <a:cubicBezTo>
                  <a:pt x="1258637" y="1431625"/>
                  <a:pt x="1264178" y="1428212"/>
                  <a:pt x="1272162" y="1425574"/>
                </a:cubicBezTo>
                <a:cubicBezTo>
                  <a:pt x="1275232" y="1424295"/>
                  <a:pt x="1276241" y="1425323"/>
                  <a:pt x="1281638" y="1421762"/>
                </a:cubicBezTo>
                <a:cubicBezTo>
                  <a:pt x="1287635" y="1414156"/>
                  <a:pt x="1303625" y="1409146"/>
                  <a:pt x="1316415" y="1403815"/>
                </a:cubicBezTo>
                <a:cubicBezTo>
                  <a:pt x="1350041" y="1390454"/>
                  <a:pt x="1384332" y="1379181"/>
                  <a:pt x="1419004" y="1369766"/>
                </a:cubicBezTo>
                <a:lnTo>
                  <a:pt x="1518972" y="1347946"/>
                </a:lnTo>
                <a:lnTo>
                  <a:pt x="1519779" y="1345315"/>
                </a:lnTo>
                <a:lnTo>
                  <a:pt x="1490479" y="1349894"/>
                </a:lnTo>
                <a:cubicBezTo>
                  <a:pt x="1470704" y="1353461"/>
                  <a:pt x="1450980" y="1357662"/>
                  <a:pt x="1430923" y="1363055"/>
                </a:cubicBezTo>
                <a:cubicBezTo>
                  <a:pt x="1387596" y="1374973"/>
                  <a:pt x="1347005" y="1389684"/>
                  <a:pt x="1305421" y="1401911"/>
                </a:cubicBezTo>
                <a:cubicBezTo>
                  <a:pt x="1337869" y="1386246"/>
                  <a:pt x="1373396" y="1371024"/>
                  <a:pt x="1411059" y="1362640"/>
                </a:cubicBezTo>
                <a:lnTo>
                  <a:pt x="1416308" y="1361031"/>
                </a:lnTo>
                <a:lnTo>
                  <a:pt x="1398756" y="1363258"/>
                </a:lnTo>
                <a:lnTo>
                  <a:pt x="1391864" y="1365603"/>
                </a:lnTo>
                <a:cubicBezTo>
                  <a:pt x="1363206" y="1375823"/>
                  <a:pt x="1329613" y="1387134"/>
                  <a:pt x="1301690" y="1396634"/>
                </a:cubicBezTo>
                <a:cubicBezTo>
                  <a:pt x="1316318" y="1389501"/>
                  <a:pt x="1330645" y="1383960"/>
                  <a:pt x="1344683" y="1378920"/>
                </a:cubicBezTo>
                <a:lnTo>
                  <a:pt x="1382993" y="1365259"/>
                </a:lnTo>
                <a:lnTo>
                  <a:pt x="1382482" y="1365323"/>
                </a:lnTo>
                <a:lnTo>
                  <a:pt x="1383502" y="1365077"/>
                </a:lnTo>
                <a:lnTo>
                  <a:pt x="1385934" y="1364209"/>
                </a:lnTo>
                <a:lnTo>
                  <a:pt x="1387168" y="1364191"/>
                </a:lnTo>
                <a:lnTo>
                  <a:pt x="1389842" y="1363545"/>
                </a:lnTo>
                <a:lnTo>
                  <a:pt x="1391461" y="1362252"/>
                </a:lnTo>
                <a:cubicBezTo>
                  <a:pt x="1386389" y="1360017"/>
                  <a:pt x="1406587" y="1356361"/>
                  <a:pt x="1412258" y="1354549"/>
                </a:cubicBezTo>
                <a:lnTo>
                  <a:pt x="1421673" y="1352276"/>
                </a:lnTo>
                <a:lnTo>
                  <a:pt x="1424880" y="1349899"/>
                </a:lnTo>
                <a:lnTo>
                  <a:pt x="1426449" y="1346568"/>
                </a:lnTo>
                <a:lnTo>
                  <a:pt x="1410990" y="1350315"/>
                </a:lnTo>
                <a:cubicBezTo>
                  <a:pt x="1368671" y="1363262"/>
                  <a:pt x="1339407" y="1375805"/>
                  <a:pt x="1303349" y="1386073"/>
                </a:cubicBezTo>
                <a:lnTo>
                  <a:pt x="1301709" y="1386754"/>
                </a:lnTo>
                <a:lnTo>
                  <a:pt x="1300861" y="1386523"/>
                </a:lnTo>
                <a:lnTo>
                  <a:pt x="1294878" y="1386588"/>
                </a:lnTo>
                <a:lnTo>
                  <a:pt x="1295950" y="1386121"/>
                </a:lnTo>
                <a:cubicBezTo>
                  <a:pt x="1332606" y="1371807"/>
                  <a:pt x="1369861" y="1358349"/>
                  <a:pt x="1406654" y="1347361"/>
                </a:cubicBezTo>
                <a:lnTo>
                  <a:pt x="1462843" y="1335143"/>
                </a:lnTo>
                <a:lnTo>
                  <a:pt x="1468105" y="1331140"/>
                </a:lnTo>
                <a:lnTo>
                  <a:pt x="1469330" y="1327668"/>
                </a:lnTo>
                <a:lnTo>
                  <a:pt x="1452771" y="1330691"/>
                </a:lnTo>
                <a:cubicBezTo>
                  <a:pt x="1426312" y="1337028"/>
                  <a:pt x="1398994" y="1344204"/>
                  <a:pt x="1371073" y="1353703"/>
                </a:cubicBezTo>
                <a:cubicBezTo>
                  <a:pt x="1348443" y="1361618"/>
                  <a:pt x="1324764" y="1370056"/>
                  <a:pt x="1300978" y="1378598"/>
                </a:cubicBezTo>
                <a:lnTo>
                  <a:pt x="1300713" y="1378694"/>
                </a:lnTo>
                <a:lnTo>
                  <a:pt x="1293667" y="1379637"/>
                </a:lnTo>
                <a:cubicBezTo>
                  <a:pt x="1291472" y="1380005"/>
                  <a:pt x="1290192" y="1380326"/>
                  <a:pt x="1290654" y="1380494"/>
                </a:cubicBezTo>
                <a:cubicBezTo>
                  <a:pt x="1288051" y="1378600"/>
                  <a:pt x="1287860" y="1373647"/>
                  <a:pt x="1291870" y="1375108"/>
                </a:cubicBezTo>
                <a:cubicBezTo>
                  <a:pt x="1286009" y="1372973"/>
                  <a:pt x="1292969" y="1374563"/>
                  <a:pt x="1284384" y="1375374"/>
                </a:cubicBezTo>
                <a:cubicBezTo>
                  <a:pt x="1273161" y="1376167"/>
                  <a:pt x="1279929" y="1372805"/>
                  <a:pt x="1279929" y="1372805"/>
                </a:cubicBezTo>
                <a:cubicBezTo>
                  <a:pt x="1284502" y="1370533"/>
                  <a:pt x="1297761" y="1370323"/>
                  <a:pt x="1299956" y="1369233"/>
                </a:cubicBezTo>
                <a:cubicBezTo>
                  <a:pt x="1299956" y="1369233"/>
                  <a:pt x="1299547" y="1366248"/>
                  <a:pt x="1299321" y="1363172"/>
                </a:cubicBezTo>
                <a:cubicBezTo>
                  <a:pt x="1303368" y="1362756"/>
                  <a:pt x="1310544" y="1362378"/>
                  <a:pt x="1310544" y="1362378"/>
                </a:cubicBezTo>
                <a:cubicBezTo>
                  <a:pt x="1312514" y="1358213"/>
                  <a:pt x="1303711" y="1360991"/>
                  <a:pt x="1303711" y="1360991"/>
                </a:cubicBezTo>
                <a:cubicBezTo>
                  <a:pt x="1298786" y="1359985"/>
                  <a:pt x="1280949" y="1357422"/>
                  <a:pt x="1281702" y="1358642"/>
                </a:cubicBezTo>
                <a:cubicBezTo>
                  <a:pt x="1280541" y="1354438"/>
                  <a:pt x="1290322" y="1355954"/>
                  <a:pt x="1298722" y="1355234"/>
                </a:cubicBezTo>
                <a:cubicBezTo>
                  <a:pt x="1304049" y="1354183"/>
                  <a:pt x="1327149" y="1350943"/>
                  <a:pt x="1313196" y="1349639"/>
                </a:cubicBezTo>
                <a:cubicBezTo>
                  <a:pt x="1307117" y="1349471"/>
                  <a:pt x="1301664" y="1350320"/>
                  <a:pt x="1294486" y="1350697"/>
                </a:cubicBezTo>
                <a:cubicBezTo>
                  <a:pt x="1287709" y="1351143"/>
                  <a:pt x="1282394" y="1351392"/>
                  <a:pt x="1277859" y="1351548"/>
                </a:cubicBezTo>
                <a:lnTo>
                  <a:pt x="1267280" y="1351809"/>
                </a:lnTo>
                <a:lnTo>
                  <a:pt x="1270229" y="1350809"/>
                </a:lnTo>
                <a:lnTo>
                  <a:pt x="1291214" y="1342694"/>
                </a:lnTo>
                <a:lnTo>
                  <a:pt x="1302690" y="1339981"/>
                </a:lnTo>
                <a:cubicBezTo>
                  <a:pt x="1310102" y="1338823"/>
                  <a:pt x="1306757" y="1338824"/>
                  <a:pt x="1301507" y="1338743"/>
                </a:cubicBezTo>
                <a:lnTo>
                  <a:pt x="1301439" y="1338740"/>
                </a:lnTo>
                <a:lnTo>
                  <a:pt x="1302345" y="1338390"/>
                </a:lnTo>
                <a:lnTo>
                  <a:pt x="1316037" y="1333640"/>
                </a:lnTo>
                <a:lnTo>
                  <a:pt x="1307102" y="1334612"/>
                </a:lnTo>
                <a:lnTo>
                  <a:pt x="1295872" y="1338508"/>
                </a:lnTo>
                <a:lnTo>
                  <a:pt x="1293310" y="1338402"/>
                </a:lnTo>
                <a:cubicBezTo>
                  <a:pt x="1290840" y="1338163"/>
                  <a:pt x="1289000" y="1337749"/>
                  <a:pt x="1288898" y="1337004"/>
                </a:cubicBezTo>
                <a:cubicBezTo>
                  <a:pt x="1288490" y="1336342"/>
                  <a:pt x="1291070" y="1335559"/>
                  <a:pt x="1294916" y="1334723"/>
                </a:cubicBezTo>
                <a:lnTo>
                  <a:pt x="1304624" y="1332874"/>
                </a:lnTo>
                <a:lnTo>
                  <a:pt x="1315505" y="1328665"/>
                </a:lnTo>
                <a:lnTo>
                  <a:pt x="1316244" y="1327737"/>
                </a:lnTo>
                <a:lnTo>
                  <a:pt x="1299937" y="1328797"/>
                </a:lnTo>
                <a:cubicBezTo>
                  <a:pt x="1292474" y="1329051"/>
                  <a:pt x="1285352" y="1328936"/>
                  <a:pt x="1284598" y="1327716"/>
                </a:cubicBezTo>
                <a:cubicBezTo>
                  <a:pt x="1284159" y="1327005"/>
                  <a:pt x="1285386" y="1324735"/>
                  <a:pt x="1286587" y="1322711"/>
                </a:cubicBezTo>
                <a:lnTo>
                  <a:pt x="1286783" y="1322331"/>
                </a:lnTo>
                <a:lnTo>
                  <a:pt x="1269258" y="1323067"/>
                </a:lnTo>
                <a:cubicBezTo>
                  <a:pt x="1269258" y="1323067"/>
                  <a:pt x="1269258" y="1323067"/>
                  <a:pt x="1286553" y="1317785"/>
                </a:cubicBezTo>
                <a:lnTo>
                  <a:pt x="1287555" y="1317479"/>
                </a:lnTo>
                <a:lnTo>
                  <a:pt x="1280176" y="1317362"/>
                </a:lnTo>
                <a:cubicBezTo>
                  <a:pt x="1276830" y="1317364"/>
                  <a:pt x="1275859" y="1317048"/>
                  <a:pt x="1282895" y="1315280"/>
                </a:cubicBezTo>
                <a:cubicBezTo>
                  <a:pt x="1298999" y="1312327"/>
                  <a:pt x="1276689" y="1314909"/>
                  <a:pt x="1268414" y="1315832"/>
                </a:cubicBezTo>
                <a:lnTo>
                  <a:pt x="1266516" y="1316013"/>
                </a:lnTo>
                <a:lnTo>
                  <a:pt x="1314281" y="1298701"/>
                </a:lnTo>
                <a:cubicBezTo>
                  <a:pt x="1318209" y="1296580"/>
                  <a:pt x="1325941" y="1292461"/>
                  <a:pt x="1315478" y="1295510"/>
                </a:cubicBezTo>
                <a:cubicBezTo>
                  <a:pt x="1302068" y="1299719"/>
                  <a:pt x="1289544" y="1305078"/>
                  <a:pt x="1275882" y="1307805"/>
                </a:cubicBezTo>
                <a:cubicBezTo>
                  <a:pt x="1280945" y="1305004"/>
                  <a:pt x="1286096" y="1302694"/>
                  <a:pt x="1291294" y="1300629"/>
                </a:cubicBezTo>
                <a:lnTo>
                  <a:pt x="1303096" y="1296346"/>
                </a:lnTo>
                <a:lnTo>
                  <a:pt x="1305164" y="1295984"/>
                </a:lnTo>
                <a:cubicBezTo>
                  <a:pt x="1310475" y="1295005"/>
                  <a:pt x="1312983" y="1294274"/>
                  <a:pt x="1313742" y="1293710"/>
                </a:cubicBezTo>
                <a:lnTo>
                  <a:pt x="1312572" y="1292921"/>
                </a:lnTo>
                <a:lnTo>
                  <a:pt x="1322707" y="1289268"/>
                </a:lnTo>
                <a:cubicBezTo>
                  <a:pt x="1327922" y="1287222"/>
                  <a:pt x="1333101" y="1284938"/>
                  <a:pt x="1338200" y="1282175"/>
                </a:cubicBezTo>
                <a:lnTo>
                  <a:pt x="1328222" y="1285321"/>
                </a:lnTo>
                <a:lnTo>
                  <a:pt x="1307460" y="1291870"/>
                </a:lnTo>
                <a:lnTo>
                  <a:pt x="1305822" y="1291659"/>
                </a:lnTo>
                <a:cubicBezTo>
                  <a:pt x="1303831" y="1291431"/>
                  <a:pt x="1302213" y="1291206"/>
                  <a:pt x="1302024" y="1290901"/>
                </a:cubicBezTo>
                <a:cubicBezTo>
                  <a:pt x="1301271" y="1289681"/>
                  <a:pt x="1323274" y="1286986"/>
                  <a:pt x="1327848" y="1284715"/>
                </a:cubicBezTo>
                <a:cubicBezTo>
                  <a:pt x="1319791" y="1283669"/>
                  <a:pt x="1317069" y="1286616"/>
                  <a:pt x="1306943" y="1286864"/>
                </a:cubicBezTo>
                <a:cubicBezTo>
                  <a:pt x="1306943" y="1286864"/>
                  <a:pt x="1286791" y="1290233"/>
                  <a:pt x="1286038" y="1289013"/>
                </a:cubicBezTo>
                <a:lnTo>
                  <a:pt x="1298822" y="1281070"/>
                </a:lnTo>
                <a:cubicBezTo>
                  <a:pt x="1298069" y="1279849"/>
                  <a:pt x="1243059" y="1284063"/>
                  <a:pt x="1268355" y="1279734"/>
                </a:cubicBezTo>
                <a:cubicBezTo>
                  <a:pt x="1283807" y="1278433"/>
                  <a:pt x="1295684" y="1275986"/>
                  <a:pt x="1307779" y="1271572"/>
                </a:cubicBezTo>
                <a:cubicBezTo>
                  <a:pt x="1316582" y="1268794"/>
                  <a:pt x="1324294" y="1271604"/>
                  <a:pt x="1333258" y="1267151"/>
                </a:cubicBezTo>
                <a:cubicBezTo>
                  <a:pt x="1333258" y="1267151"/>
                  <a:pt x="1333360" y="1267316"/>
                  <a:pt x="1333487" y="1267523"/>
                </a:cubicBezTo>
                <a:lnTo>
                  <a:pt x="1333774" y="1267988"/>
                </a:lnTo>
                <a:lnTo>
                  <a:pt x="1333946" y="1268266"/>
                </a:lnTo>
                <a:cubicBezTo>
                  <a:pt x="1334023" y="1268390"/>
                  <a:pt x="1333971" y="1268308"/>
                  <a:pt x="1333870" y="1268142"/>
                </a:cubicBezTo>
                <a:lnTo>
                  <a:pt x="1333774" y="1267988"/>
                </a:lnTo>
                <a:lnTo>
                  <a:pt x="1333258" y="1267151"/>
                </a:lnTo>
                <a:cubicBezTo>
                  <a:pt x="1328268" y="1261395"/>
                  <a:pt x="1306681" y="1272117"/>
                  <a:pt x="1302102" y="1269346"/>
                </a:cubicBezTo>
                <a:cubicBezTo>
                  <a:pt x="1300820" y="1269982"/>
                  <a:pt x="1298209" y="1263044"/>
                  <a:pt x="1299307" y="1262498"/>
                </a:cubicBezTo>
                <a:cubicBezTo>
                  <a:pt x="1290280" y="1262201"/>
                  <a:pt x="1282983" y="1267419"/>
                  <a:pt x="1275052" y="1266577"/>
                </a:cubicBezTo>
                <a:cubicBezTo>
                  <a:pt x="1271977" y="1266245"/>
                  <a:pt x="1271224" y="1265025"/>
                  <a:pt x="1268621" y="1263131"/>
                </a:cubicBezTo>
                <a:cubicBezTo>
                  <a:pt x="1260908" y="1260320"/>
                  <a:pt x="1252289" y="1263008"/>
                  <a:pt x="1243705" y="1263819"/>
                </a:cubicBezTo>
                <a:cubicBezTo>
                  <a:pt x="1225178" y="1264786"/>
                  <a:pt x="1209952" y="1269162"/>
                  <a:pt x="1191769" y="1268366"/>
                </a:cubicBezTo>
                <a:cubicBezTo>
                  <a:pt x="1211043" y="1263573"/>
                  <a:pt x="1225524" y="1263022"/>
                  <a:pt x="1244922" y="1258433"/>
                </a:cubicBezTo>
                <a:cubicBezTo>
                  <a:pt x="1249496" y="1256161"/>
                  <a:pt x="1259621" y="1255913"/>
                  <a:pt x="1272250" y="1254686"/>
                </a:cubicBezTo>
                <a:cubicBezTo>
                  <a:pt x="1278675" y="1253089"/>
                  <a:pt x="1314060" y="1250388"/>
                  <a:pt x="1291868" y="1248129"/>
                </a:cubicBezTo>
                <a:cubicBezTo>
                  <a:pt x="1287639" y="1248636"/>
                  <a:pt x="1269112" y="1249604"/>
                  <a:pt x="1265981" y="1249565"/>
                </a:cubicBezTo>
                <a:cubicBezTo>
                  <a:pt x="1264130" y="1248891"/>
                  <a:pt x="1262499" y="1246248"/>
                  <a:pt x="1262499" y="1246248"/>
                </a:cubicBezTo>
                <a:cubicBezTo>
                  <a:pt x="1254568" y="1245406"/>
                  <a:pt x="1247046" y="1247549"/>
                  <a:pt x="1240495" y="1248944"/>
                </a:cubicBezTo>
                <a:cubicBezTo>
                  <a:pt x="1234415" y="1248776"/>
                  <a:pt x="1222320" y="1253190"/>
                  <a:pt x="1218838" y="1249872"/>
                </a:cubicBezTo>
                <a:cubicBezTo>
                  <a:pt x="1215355" y="1246555"/>
                  <a:pt x="1229272" y="1249736"/>
                  <a:pt x="1223412" y="1247601"/>
                </a:cubicBezTo>
                <a:cubicBezTo>
                  <a:pt x="1215699" y="1244790"/>
                  <a:pt x="1197172" y="1245757"/>
                  <a:pt x="1219175" y="1243064"/>
                </a:cubicBezTo>
                <a:cubicBezTo>
                  <a:pt x="1235098" y="1240201"/>
                  <a:pt x="1243154" y="1241247"/>
                  <a:pt x="1260576" y="1235780"/>
                </a:cubicBezTo>
                <a:cubicBezTo>
                  <a:pt x="1256180" y="1234179"/>
                  <a:pt x="1241047" y="1235221"/>
                  <a:pt x="1231189" y="1235772"/>
                </a:cubicBezTo>
                <a:lnTo>
                  <a:pt x="1229933" y="1235817"/>
                </a:lnTo>
                <a:lnTo>
                  <a:pt x="1247897" y="1228027"/>
                </a:lnTo>
                <a:lnTo>
                  <a:pt x="1223169" y="1235896"/>
                </a:lnTo>
                <a:lnTo>
                  <a:pt x="1218571" y="1234597"/>
                </a:lnTo>
                <a:cubicBezTo>
                  <a:pt x="1216765" y="1233452"/>
                  <a:pt x="1223690" y="1233050"/>
                  <a:pt x="1228602" y="1232006"/>
                </a:cubicBezTo>
                <a:cubicBezTo>
                  <a:pt x="1199232" y="1230124"/>
                  <a:pt x="1173065" y="1238075"/>
                  <a:pt x="1144448" y="1237414"/>
                </a:cubicBezTo>
                <a:lnTo>
                  <a:pt x="1139592" y="1237514"/>
                </a:lnTo>
                <a:lnTo>
                  <a:pt x="1139845" y="1237387"/>
                </a:lnTo>
                <a:cubicBezTo>
                  <a:pt x="1141747" y="1236387"/>
                  <a:pt x="1146328" y="1234995"/>
                  <a:pt x="1151109" y="1233408"/>
                </a:cubicBezTo>
                <a:lnTo>
                  <a:pt x="1161177" y="1229245"/>
                </a:lnTo>
                <a:lnTo>
                  <a:pt x="1149516" y="1231580"/>
                </a:lnTo>
                <a:lnTo>
                  <a:pt x="1149170" y="1231706"/>
                </a:lnTo>
                <a:cubicBezTo>
                  <a:pt x="1144591" y="1233528"/>
                  <a:pt x="1140956" y="1234875"/>
                  <a:pt x="1137756" y="1235990"/>
                </a:cubicBezTo>
                <a:lnTo>
                  <a:pt x="1132689" y="1237654"/>
                </a:lnTo>
                <a:lnTo>
                  <a:pt x="1114877" y="1238019"/>
                </a:lnTo>
                <a:lnTo>
                  <a:pt x="1115059" y="1236607"/>
                </a:lnTo>
                <a:cubicBezTo>
                  <a:pt x="1115275" y="1236827"/>
                  <a:pt x="1114530" y="1237108"/>
                  <a:pt x="1113226" y="1237409"/>
                </a:cubicBezTo>
                <a:lnTo>
                  <a:pt x="1109141" y="1238137"/>
                </a:lnTo>
                <a:lnTo>
                  <a:pt x="1095828" y="1238409"/>
                </a:lnTo>
                <a:lnTo>
                  <a:pt x="1100260" y="1236703"/>
                </a:lnTo>
                <a:lnTo>
                  <a:pt x="1099144" y="1233581"/>
                </a:lnTo>
                <a:lnTo>
                  <a:pt x="1112693" y="1231671"/>
                </a:lnTo>
                <a:lnTo>
                  <a:pt x="1098524" y="1231553"/>
                </a:lnTo>
                <a:lnTo>
                  <a:pt x="1105224" y="1228379"/>
                </a:lnTo>
                <a:lnTo>
                  <a:pt x="1107996" y="1226858"/>
                </a:lnTo>
                <a:lnTo>
                  <a:pt x="1152787" y="1224207"/>
                </a:lnTo>
                <a:lnTo>
                  <a:pt x="1173308" y="1221950"/>
                </a:lnTo>
                <a:lnTo>
                  <a:pt x="1196170" y="1213429"/>
                </a:lnTo>
                <a:lnTo>
                  <a:pt x="1194390" y="1212605"/>
                </a:lnTo>
                <a:cubicBezTo>
                  <a:pt x="1188311" y="1212438"/>
                  <a:pt x="1171290" y="1215845"/>
                  <a:pt x="1164457" y="1214458"/>
                </a:cubicBezTo>
                <a:cubicBezTo>
                  <a:pt x="1161200" y="1214216"/>
                  <a:pt x="1158940" y="1210558"/>
                  <a:pt x="1158940" y="1210558"/>
                </a:cubicBezTo>
                <a:cubicBezTo>
                  <a:pt x="1158940" y="1210558"/>
                  <a:pt x="1158171" y="1210474"/>
                  <a:pt x="1157106" y="1210538"/>
                </a:cubicBezTo>
                <a:lnTo>
                  <a:pt x="1155516" y="1210920"/>
                </a:lnTo>
                <a:lnTo>
                  <a:pt x="1153004" y="1210798"/>
                </a:lnTo>
                <a:lnTo>
                  <a:pt x="1152691" y="1210407"/>
                </a:lnTo>
                <a:cubicBezTo>
                  <a:pt x="1152461" y="1210322"/>
                  <a:pt x="1152187" y="1210459"/>
                  <a:pt x="1151637" y="1210732"/>
                </a:cubicBezTo>
                <a:lnTo>
                  <a:pt x="1153004" y="1210798"/>
                </a:lnTo>
                <a:lnTo>
                  <a:pt x="1153488" y="1211405"/>
                </a:lnTo>
                <a:cubicBezTo>
                  <a:pt x="1149787" y="1210057"/>
                  <a:pt x="1144988" y="1209254"/>
                  <a:pt x="1144988" y="1209254"/>
                </a:cubicBezTo>
                <a:cubicBezTo>
                  <a:pt x="1143700" y="1204845"/>
                  <a:pt x="1165020" y="1210725"/>
                  <a:pt x="1176018" y="1206856"/>
                </a:cubicBezTo>
                <a:cubicBezTo>
                  <a:pt x="1177116" y="1206310"/>
                  <a:pt x="1179838" y="1203364"/>
                  <a:pt x="1180936" y="1202819"/>
                </a:cubicBezTo>
                <a:cubicBezTo>
                  <a:pt x="1188458" y="1200677"/>
                  <a:pt x="1198140" y="1199320"/>
                  <a:pt x="1208609" y="1197308"/>
                </a:cubicBezTo>
                <a:lnTo>
                  <a:pt x="1228848" y="1195557"/>
                </a:lnTo>
                <a:lnTo>
                  <a:pt x="1233306" y="1193793"/>
                </a:lnTo>
                <a:lnTo>
                  <a:pt x="1234638" y="1193092"/>
                </a:lnTo>
                <a:lnTo>
                  <a:pt x="1244277" y="1189166"/>
                </a:lnTo>
                <a:lnTo>
                  <a:pt x="1243377" y="1188662"/>
                </a:lnTo>
                <a:cubicBezTo>
                  <a:pt x="1242492" y="1188229"/>
                  <a:pt x="1241710" y="1187905"/>
                  <a:pt x="1241201" y="1187759"/>
                </a:cubicBezTo>
                <a:cubicBezTo>
                  <a:pt x="1238253" y="1187629"/>
                  <a:pt x="1213119" y="1190286"/>
                  <a:pt x="1229098" y="1187129"/>
                </a:cubicBezTo>
                <a:cubicBezTo>
                  <a:pt x="1246119" y="1183722"/>
                  <a:pt x="1213865" y="1186462"/>
                  <a:pt x="1209636" y="1186968"/>
                </a:cubicBezTo>
                <a:cubicBezTo>
                  <a:pt x="1198104" y="1187650"/>
                  <a:pt x="1187978" y="1187898"/>
                  <a:pt x="1183931" y="1188314"/>
                </a:cubicBezTo>
                <a:cubicBezTo>
                  <a:pt x="1160645" y="1189123"/>
                  <a:pt x="1139144" y="1190307"/>
                  <a:pt x="1118186" y="1191452"/>
                </a:cubicBezTo>
                <a:lnTo>
                  <a:pt x="1113806" y="1191656"/>
                </a:lnTo>
                <a:lnTo>
                  <a:pt x="1117845" y="1189207"/>
                </a:lnTo>
                <a:lnTo>
                  <a:pt x="1119165" y="1188231"/>
                </a:lnTo>
                <a:lnTo>
                  <a:pt x="1132778" y="1187159"/>
                </a:lnTo>
                <a:cubicBezTo>
                  <a:pt x="1141179" y="1186440"/>
                  <a:pt x="1162492" y="1187276"/>
                  <a:pt x="1168163" y="1184458"/>
                </a:cubicBezTo>
                <a:cubicBezTo>
                  <a:pt x="1170359" y="1183367"/>
                  <a:pt x="1168099" y="1179708"/>
                  <a:pt x="1170696" y="1176559"/>
                </a:cubicBezTo>
                <a:cubicBezTo>
                  <a:pt x="1174518" y="1173067"/>
                  <a:pt x="1178344" y="1174619"/>
                  <a:pt x="1186620" y="1173697"/>
                </a:cubicBezTo>
                <a:cubicBezTo>
                  <a:pt x="1193044" y="1172099"/>
                  <a:pt x="1197616" y="1169827"/>
                  <a:pt x="1201846" y="1169321"/>
                </a:cubicBezTo>
                <a:lnTo>
                  <a:pt x="1206803" y="1168778"/>
                </a:lnTo>
                <a:lnTo>
                  <a:pt x="1206582" y="1168728"/>
                </a:lnTo>
                <a:cubicBezTo>
                  <a:pt x="1206211" y="1168574"/>
                  <a:pt x="1206023" y="1168390"/>
                  <a:pt x="1206065" y="1168170"/>
                </a:cubicBezTo>
                <a:cubicBezTo>
                  <a:pt x="1206165" y="1167655"/>
                  <a:pt x="1207421" y="1167098"/>
                  <a:pt x="1209314" y="1166547"/>
                </a:cubicBezTo>
                <a:lnTo>
                  <a:pt x="1212915" y="1165698"/>
                </a:lnTo>
                <a:lnTo>
                  <a:pt x="1211010" y="1164902"/>
                </a:lnTo>
                <a:cubicBezTo>
                  <a:pt x="1210002" y="1164140"/>
                  <a:pt x="1209131" y="1163311"/>
                  <a:pt x="1208206" y="1162973"/>
                </a:cubicBezTo>
                <a:cubicBezTo>
                  <a:pt x="1205074" y="1162935"/>
                  <a:pt x="1198833" y="1164441"/>
                  <a:pt x="1192627" y="1164071"/>
                </a:cubicBezTo>
                <a:cubicBezTo>
                  <a:pt x="1188398" y="1164578"/>
                  <a:pt x="1167838" y="1164962"/>
                  <a:pt x="1180686" y="1161767"/>
                </a:cubicBezTo>
                <a:cubicBezTo>
                  <a:pt x="1188391" y="1159533"/>
                  <a:pt x="1199397" y="1160708"/>
                  <a:pt x="1203442" y="1160293"/>
                </a:cubicBezTo>
                <a:cubicBezTo>
                  <a:pt x="1207798" y="1159989"/>
                  <a:pt x="1210394" y="1156839"/>
                  <a:pt x="1211492" y="1156294"/>
                </a:cubicBezTo>
                <a:cubicBezTo>
                  <a:pt x="1214565" y="1156627"/>
                  <a:pt x="1216600" y="1157211"/>
                  <a:pt x="1220645" y="1156794"/>
                </a:cubicBezTo>
                <a:lnTo>
                  <a:pt x="1221074" y="1156580"/>
                </a:lnTo>
                <a:lnTo>
                  <a:pt x="1219130" y="1156647"/>
                </a:lnTo>
                <a:cubicBezTo>
                  <a:pt x="1212906" y="1156536"/>
                  <a:pt x="1218089" y="1153962"/>
                  <a:pt x="1218089" y="1153962"/>
                </a:cubicBezTo>
                <a:cubicBezTo>
                  <a:pt x="1222663" y="1151690"/>
                  <a:pt x="1235921" y="1151480"/>
                  <a:pt x="1238116" y="1150389"/>
                </a:cubicBezTo>
                <a:cubicBezTo>
                  <a:pt x="1238116" y="1150389"/>
                  <a:pt x="1238013" y="1149644"/>
                  <a:pt x="1237884" y="1148513"/>
                </a:cubicBezTo>
                <a:lnTo>
                  <a:pt x="1237828" y="1147940"/>
                </a:lnTo>
                <a:lnTo>
                  <a:pt x="1228855" y="1149196"/>
                </a:lnTo>
                <a:cubicBezTo>
                  <a:pt x="1224705" y="1149747"/>
                  <a:pt x="1220648" y="1150218"/>
                  <a:pt x="1216755" y="1150492"/>
                </a:cubicBezTo>
                <a:cubicBezTo>
                  <a:pt x="1209890" y="1151378"/>
                  <a:pt x="1202650" y="1151654"/>
                  <a:pt x="1195331" y="1151803"/>
                </a:cubicBezTo>
                <a:lnTo>
                  <a:pt x="1189897" y="1151939"/>
                </a:lnTo>
                <a:lnTo>
                  <a:pt x="1190959" y="1151553"/>
                </a:lnTo>
                <a:lnTo>
                  <a:pt x="1198453" y="1148805"/>
                </a:lnTo>
                <a:lnTo>
                  <a:pt x="1198325" y="1147179"/>
                </a:lnTo>
                <a:cubicBezTo>
                  <a:pt x="1198693" y="1139791"/>
                  <a:pt x="1188119" y="1139676"/>
                  <a:pt x="1174762" y="1141859"/>
                </a:cubicBezTo>
                <a:lnTo>
                  <a:pt x="1174200" y="1141978"/>
                </a:lnTo>
                <a:lnTo>
                  <a:pt x="1099917" y="1169769"/>
                </a:lnTo>
                <a:cubicBezTo>
                  <a:pt x="1072767" y="1181366"/>
                  <a:pt x="1045813" y="1193961"/>
                  <a:pt x="1018792" y="1206559"/>
                </a:cubicBezTo>
                <a:cubicBezTo>
                  <a:pt x="1010477" y="1211156"/>
                  <a:pt x="1003163" y="1216538"/>
                  <a:pt x="995264" y="1219805"/>
                </a:cubicBezTo>
                <a:lnTo>
                  <a:pt x="988333" y="1221894"/>
                </a:lnTo>
                <a:lnTo>
                  <a:pt x="988489" y="1220506"/>
                </a:lnTo>
                <a:cubicBezTo>
                  <a:pt x="1001575" y="1214582"/>
                  <a:pt x="1012435" y="1209243"/>
                  <a:pt x="996692" y="1215443"/>
                </a:cubicBezTo>
                <a:lnTo>
                  <a:pt x="988154" y="1218942"/>
                </a:lnTo>
                <a:lnTo>
                  <a:pt x="988153" y="1218934"/>
                </a:lnTo>
                <a:lnTo>
                  <a:pt x="988087" y="1218969"/>
                </a:lnTo>
                <a:lnTo>
                  <a:pt x="971179" y="1225896"/>
                </a:lnTo>
                <a:cubicBezTo>
                  <a:pt x="973185" y="1225508"/>
                  <a:pt x="977671" y="1223958"/>
                  <a:pt x="981535" y="1222409"/>
                </a:cubicBezTo>
                <a:lnTo>
                  <a:pt x="988087" y="1218969"/>
                </a:lnTo>
                <a:lnTo>
                  <a:pt x="988154" y="1218942"/>
                </a:lnTo>
                <a:lnTo>
                  <a:pt x="988489" y="1220506"/>
                </a:lnTo>
                <a:cubicBezTo>
                  <a:pt x="978510" y="1224889"/>
                  <a:pt x="966925" y="1229318"/>
                  <a:pt x="965954" y="1228555"/>
                </a:cubicBezTo>
                <a:cubicBezTo>
                  <a:pt x="966925" y="1229318"/>
                  <a:pt x="970208" y="1225134"/>
                  <a:pt x="970208" y="1225134"/>
                </a:cubicBezTo>
                <a:cubicBezTo>
                  <a:pt x="972114" y="1222705"/>
                  <a:pt x="968266" y="1223609"/>
                  <a:pt x="970912" y="1220235"/>
                </a:cubicBezTo>
                <a:cubicBezTo>
                  <a:pt x="973791" y="1218568"/>
                  <a:pt x="982162" y="1214233"/>
                  <a:pt x="988024" y="1210764"/>
                </a:cubicBezTo>
                <a:cubicBezTo>
                  <a:pt x="1024119" y="1191767"/>
                  <a:pt x="1065810" y="1169310"/>
                  <a:pt x="1103712" y="1154348"/>
                </a:cubicBezTo>
                <a:lnTo>
                  <a:pt x="1152755" y="1137059"/>
                </a:lnTo>
                <a:lnTo>
                  <a:pt x="1150168" y="1135914"/>
                </a:lnTo>
                <a:cubicBezTo>
                  <a:pt x="1150531" y="1134692"/>
                  <a:pt x="1156346" y="1132597"/>
                  <a:pt x="1162159" y="1130717"/>
                </a:cubicBezTo>
                <a:lnTo>
                  <a:pt x="1165795" y="1129532"/>
                </a:lnTo>
                <a:lnTo>
                  <a:pt x="1166698" y="1128414"/>
                </a:lnTo>
                <a:lnTo>
                  <a:pt x="1132205" y="1140207"/>
                </a:lnTo>
                <a:cubicBezTo>
                  <a:pt x="1120951" y="1144214"/>
                  <a:pt x="1109925" y="1148429"/>
                  <a:pt x="1097652" y="1153736"/>
                </a:cubicBezTo>
                <a:cubicBezTo>
                  <a:pt x="1053993" y="1172033"/>
                  <a:pt x="1019772" y="1190974"/>
                  <a:pt x="978114" y="1211057"/>
                </a:cubicBezTo>
                <a:cubicBezTo>
                  <a:pt x="966123" y="1218003"/>
                  <a:pt x="958493" y="1221393"/>
                  <a:pt x="943923" y="1227624"/>
                </a:cubicBezTo>
                <a:cubicBezTo>
                  <a:pt x="935322" y="1230251"/>
                  <a:pt x="940374" y="1226147"/>
                  <a:pt x="947948" y="1222496"/>
                </a:cubicBezTo>
                <a:cubicBezTo>
                  <a:pt x="950825" y="1220829"/>
                  <a:pt x="951959" y="1221717"/>
                  <a:pt x="956849" y="1217486"/>
                </a:cubicBezTo>
                <a:cubicBezTo>
                  <a:pt x="961808" y="1209165"/>
                  <a:pt x="977013" y="1202124"/>
                  <a:pt x="989003" y="1195179"/>
                </a:cubicBezTo>
                <a:cubicBezTo>
                  <a:pt x="1020612" y="1177567"/>
                  <a:pt x="1053150" y="1161939"/>
                  <a:pt x="1086307" y="1148106"/>
                </a:cubicBezTo>
                <a:lnTo>
                  <a:pt x="1138007" y="1129525"/>
                </a:lnTo>
                <a:lnTo>
                  <a:pt x="1149411" y="1124695"/>
                </a:lnTo>
                <a:lnTo>
                  <a:pt x="1188459" y="1109201"/>
                </a:lnTo>
                <a:lnTo>
                  <a:pt x="1170403" y="1114494"/>
                </a:lnTo>
                <a:lnTo>
                  <a:pt x="1152364" y="1121152"/>
                </a:lnTo>
                <a:cubicBezTo>
                  <a:pt x="1138284" y="1126668"/>
                  <a:pt x="1124201" y="1131968"/>
                  <a:pt x="1110971" y="1135136"/>
                </a:cubicBezTo>
                <a:lnTo>
                  <a:pt x="1114659" y="1133598"/>
                </a:lnTo>
                <a:lnTo>
                  <a:pt x="1097255" y="1139904"/>
                </a:lnTo>
                <a:cubicBezTo>
                  <a:pt x="1055839" y="1157344"/>
                  <a:pt x="1017501" y="1177197"/>
                  <a:pt x="977855" y="1194717"/>
                </a:cubicBezTo>
                <a:cubicBezTo>
                  <a:pt x="1007997" y="1174973"/>
                  <a:pt x="1041247" y="1155270"/>
                  <a:pt x="1077504" y="1142070"/>
                </a:cubicBezTo>
                <a:lnTo>
                  <a:pt x="1084823" y="1138736"/>
                </a:lnTo>
                <a:lnTo>
                  <a:pt x="1084715" y="1138862"/>
                </a:lnTo>
                <a:lnTo>
                  <a:pt x="1065698" y="1150352"/>
                </a:lnTo>
                <a:cubicBezTo>
                  <a:pt x="1043306" y="1164412"/>
                  <a:pt x="1067940" y="1152306"/>
                  <a:pt x="1081421" y="1142756"/>
                </a:cubicBezTo>
                <a:lnTo>
                  <a:pt x="1084715" y="1138862"/>
                </a:lnTo>
                <a:lnTo>
                  <a:pt x="1085241" y="1138546"/>
                </a:lnTo>
                <a:lnTo>
                  <a:pt x="1084823" y="1138736"/>
                </a:lnTo>
                <a:lnTo>
                  <a:pt x="1088524" y="1134362"/>
                </a:lnTo>
                <a:cubicBezTo>
                  <a:pt x="1086580" y="1132838"/>
                  <a:pt x="1063340" y="1145784"/>
                  <a:pt x="1058856" y="1147500"/>
                </a:cubicBezTo>
                <a:cubicBezTo>
                  <a:pt x="1031766" y="1161351"/>
                  <a:pt x="999925" y="1176926"/>
                  <a:pt x="973470" y="1189968"/>
                </a:cubicBezTo>
                <a:cubicBezTo>
                  <a:pt x="1000629" y="1172027"/>
                  <a:pt x="1027419" y="1160557"/>
                  <a:pt x="1052796" y="1146887"/>
                </a:cubicBezTo>
                <a:cubicBezTo>
                  <a:pt x="1055374" y="1147602"/>
                  <a:pt x="1056751" y="1145847"/>
                  <a:pt x="1058022" y="1144228"/>
                </a:cubicBezTo>
                <a:cubicBezTo>
                  <a:pt x="1052703" y="1142670"/>
                  <a:pt x="1072255" y="1136425"/>
                  <a:pt x="1077642" y="1133892"/>
                </a:cubicBezTo>
                <a:cubicBezTo>
                  <a:pt x="1092106" y="1127796"/>
                  <a:pt x="1106675" y="1121565"/>
                  <a:pt x="1121474" y="1117041"/>
                </a:cubicBezTo>
                <a:cubicBezTo>
                  <a:pt x="1134194" y="1113500"/>
                  <a:pt x="1140796" y="1109086"/>
                  <a:pt x="1151341" y="1107984"/>
                </a:cubicBezTo>
                <a:cubicBezTo>
                  <a:pt x="1154324" y="1106182"/>
                  <a:pt x="1160684" y="1104412"/>
                  <a:pt x="1168314" y="1101023"/>
                </a:cubicBezTo>
                <a:cubicBezTo>
                  <a:pt x="1173540" y="1098363"/>
                  <a:pt x="1183855" y="1095554"/>
                  <a:pt x="1181911" y="1094029"/>
                </a:cubicBezTo>
                <a:lnTo>
                  <a:pt x="1175632" y="1095380"/>
                </a:lnTo>
                <a:lnTo>
                  <a:pt x="1171611" y="1096740"/>
                </a:lnTo>
                <a:lnTo>
                  <a:pt x="1160862" y="1101354"/>
                </a:lnTo>
                <a:lnTo>
                  <a:pt x="1155489" y="1101867"/>
                </a:lnTo>
                <a:lnTo>
                  <a:pt x="1075836" y="1129859"/>
                </a:lnTo>
                <a:cubicBezTo>
                  <a:pt x="1035555" y="1148188"/>
                  <a:pt x="1008167" y="1164421"/>
                  <a:pt x="973746" y="1179282"/>
                </a:cubicBezTo>
                <a:lnTo>
                  <a:pt x="972209" y="1180170"/>
                </a:lnTo>
                <a:lnTo>
                  <a:pt x="971338" y="1180051"/>
                </a:lnTo>
                <a:lnTo>
                  <a:pt x="965413" y="1180891"/>
                </a:lnTo>
                <a:lnTo>
                  <a:pt x="966415" y="1180289"/>
                </a:lnTo>
                <a:cubicBezTo>
                  <a:pt x="1000905" y="1161340"/>
                  <a:pt x="1036098" y="1143162"/>
                  <a:pt x="1071154" y="1127492"/>
                </a:cubicBezTo>
                <a:cubicBezTo>
                  <a:pt x="1092718" y="1118681"/>
                  <a:pt x="1113602" y="1111736"/>
                  <a:pt x="1134173" y="1104899"/>
                </a:cubicBezTo>
                <a:lnTo>
                  <a:pt x="1137953" y="1103542"/>
                </a:lnTo>
                <a:lnTo>
                  <a:pt x="1130188" y="1104284"/>
                </a:lnTo>
                <a:lnTo>
                  <a:pt x="1125474" y="1104588"/>
                </a:lnTo>
                <a:lnTo>
                  <a:pt x="1128209" y="1103344"/>
                </a:lnTo>
                <a:cubicBezTo>
                  <a:pt x="1132360" y="1101512"/>
                  <a:pt x="1134579" y="1100453"/>
                  <a:pt x="1135471" y="1099885"/>
                </a:cubicBezTo>
                <a:lnTo>
                  <a:pt x="1135178" y="1099672"/>
                </a:lnTo>
                <a:lnTo>
                  <a:pt x="1150032" y="1098045"/>
                </a:lnTo>
                <a:lnTo>
                  <a:pt x="1157193" y="1096636"/>
                </a:lnTo>
                <a:lnTo>
                  <a:pt x="1195311" y="1082954"/>
                </a:lnTo>
                <a:cubicBezTo>
                  <a:pt x="1168727" y="1087826"/>
                  <a:pt x="1140399" y="1095256"/>
                  <a:pt x="1114718" y="1104979"/>
                </a:cubicBezTo>
                <a:cubicBezTo>
                  <a:pt x="1089305" y="1114695"/>
                  <a:pt x="1063150" y="1125355"/>
                  <a:pt x="1036696" y="1138398"/>
                </a:cubicBezTo>
                <a:cubicBezTo>
                  <a:pt x="1015285" y="1149182"/>
                  <a:pt x="992901" y="1160621"/>
                  <a:pt x="970425" y="1172178"/>
                </a:cubicBezTo>
                <a:lnTo>
                  <a:pt x="970175" y="1172308"/>
                </a:lnTo>
                <a:lnTo>
                  <a:pt x="963309" y="1174157"/>
                </a:lnTo>
                <a:cubicBezTo>
                  <a:pt x="961182" y="1174806"/>
                  <a:pt x="959953" y="1175291"/>
                  <a:pt x="960434" y="1175397"/>
                </a:cubicBezTo>
                <a:cubicBezTo>
                  <a:pt x="957606" y="1173857"/>
                  <a:pt x="956775" y="1168971"/>
                  <a:pt x="960941" y="1169899"/>
                </a:cubicBezTo>
                <a:cubicBezTo>
                  <a:pt x="954852" y="1168542"/>
                  <a:pt x="961959" y="1169217"/>
                  <a:pt x="953552" y="1171134"/>
                </a:cubicBezTo>
                <a:cubicBezTo>
                  <a:pt x="942527" y="1173377"/>
                  <a:pt x="948802" y="1169165"/>
                  <a:pt x="948802" y="1169165"/>
                </a:cubicBezTo>
                <a:cubicBezTo>
                  <a:pt x="953042" y="1166319"/>
                  <a:pt x="966161" y="1164390"/>
                  <a:pt x="968196" y="1163024"/>
                </a:cubicBezTo>
                <a:cubicBezTo>
                  <a:pt x="968196" y="1163024"/>
                  <a:pt x="967402" y="1160118"/>
                  <a:pt x="966780" y="1157097"/>
                </a:cubicBezTo>
                <a:cubicBezTo>
                  <a:pt x="970738" y="1156160"/>
                  <a:pt x="977806" y="1154854"/>
                  <a:pt x="977806" y="1154854"/>
                </a:cubicBezTo>
                <a:cubicBezTo>
                  <a:pt x="979218" y="1150468"/>
                  <a:pt x="970850" y="1154365"/>
                  <a:pt x="970850" y="1154365"/>
                </a:cubicBezTo>
                <a:cubicBezTo>
                  <a:pt x="965837" y="1154005"/>
                  <a:pt x="947817" y="1153780"/>
                  <a:pt x="948722" y="1154891"/>
                </a:cubicBezTo>
                <a:cubicBezTo>
                  <a:pt x="947023" y="1150874"/>
                  <a:pt x="956920" y="1151108"/>
                  <a:pt x="965157" y="1149304"/>
                </a:cubicBezTo>
                <a:cubicBezTo>
                  <a:pt x="970302" y="1147570"/>
                  <a:pt x="992786" y="1141360"/>
                  <a:pt x="978781" y="1141878"/>
                </a:cubicBezTo>
                <a:cubicBezTo>
                  <a:pt x="972731" y="1142501"/>
                  <a:pt x="967435" y="1144050"/>
                  <a:pt x="960367" y="1145355"/>
                </a:cubicBezTo>
                <a:cubicBezTo>
                  <a:pt x="953705" y="1146676"/>
                  <a:pt x="948467" y="1147612"/>
                  <a:pt x="943991" y="1148355"/>
                </a:cubicBezTo>
                <a:lnTo>
                  <a:pt x="933536" y="1149988"/>
                </a:lnTo>
                <a:lnTo>
                  <a:pt x="936330" y="1148614"/>
                </a:lnTo>
                <a:lnTo>
                  <a:pt x="956085" y="1137845"/>
                </a:lnTo>
                <a:lnTo>
                  <a:pt x="967111" y="1133665"/>
                </a:lnTo>
                <a:cubicBezTo>
                  <a:pt x="974311" y="1131554"/>
                  <a:pt x="970994" y="1131990"/>
                  <a:pt x="965777" y="1132590"/>
                </a:cubicBezTo>
                <a:lnTo>
                  <a:pt x="965710" y="1132597"/>
                </a:lnTo>
                <a:lnTo>
                  <a:pt x="966563" y="1132131"/>
                </a:lnTo>
                <a:cubicBezTo>
                  <a:pt x="976860" y="1126719"/>
                  <a:pt x="987565" y="1121327"/>
                  <a:pt x="999248" y="1115774"/>
                </a:cubicBezTo>
                <a:cubicBezTo>
                  <a:pt x="999989" y="1114829"/>
                  <a:pt x="1012211" y="1109590"/>
                  <a:pt x="1010267" y="1108065"/>
                </a:cubicBezTo>
                <a:cubicBezTo>
                  <a:pt x="1008162" y="1106413"/>
                  <a:pt x="994426" y="1115916"/>
                  <a:pt x="991388" y="1117456"/>
                </a:cubicBezTo>
                <a:lnTo>
                  <a:pt x="960160" y="1133089"/>
                </a:lnTo>
                <a:lnTo>
                  <a:pt x="957606" y="1133317"/>
                </a:lnTo>
                <a:cubicBezTo>
                  <a:pt x="955126" y="1133401"/>
                  <a:pt x="953247" y="1133228"/>
                  <a:pt x="953050" y="1132502"/>
                </a:cubicBezTo>
                <a:cubicBezTo>
                  <a:pt x="951089" y="1130094"/>
                  <a:pt x="996265" y="1119540"/>
                  <a:pt x="980018" y="1119557"/>
                </a:cubicBezTo>
                <a:cubicBezTo>
                  <a:pt x="975891" y="1120609"/>
                  <a:pt x="949391" y="1126075"/>
                  <a:pt x="947581" y="1123852"/>
                </a:cubicBezTo>
                <a:cubicBezTo>
                  <a:pt x="946524" y="1122555"/>
                  <a:pt x="951272" y="1114210"/>
                  <a:pt x="950254" y="1114893"/>
                </a:cubicBezTo>
                <a:cubicBezTo>
                  <a:pt x="951272" y="1114210"/>
                  <a:pt x="952291" y="1113527"/>
                  <a:pt x="953307" y="1112844"/>
                </a:cubicBezTo>
                <a:cubicBezTo>
                  <a:pt x="948294" y="1112485"/>
                  <a:pt x="930784" y="1117075"/>
                  <a:pt x="944278" y="1111742"/>
                </a:cubicBezTo>
                <a:cubicBezTo>
                  <a:pt x="959864" y="1106723"/>
                  <a:pt x="938077" y="1112179"/>
                  <a:pt x="929991" y="1114168"/>
                </a:cubicBezTo>
                <a:lnTo>
                  <a:pt x="928133" y="1114594"/>
                </a:lnTo>
                <a:lnTo>
                  <a:pt x="973248" y="1091229"/>
                </a:lnTo>
                <a:cubicBezTo>
                  <a:pt x="976867" y="1088618"/>
                  <a:pt x="984000" y="1083528"/>
                  <a:pt x="974021" y="1087910"/>
                </a:cubicBezTo>
                <a:cubicBezTo>
                  <a:pt x="961270" y="1093824"/>
                  <a:pt x="949548" y="1100763"/>
                  <a:pt x="936355" y="1105239"/>
                </a:cubicBezTo>
                <a:cubicBezTo>
                  <a:pt x="941011" y="1101806"/>
                  <a:pt x="945818" y="1098846"/>
                  <a:pt x="950705" y="1096125"/>
                </a:cubicBezTo>
                <a:lnTo>
                  <a:pt x="961853" y="1090346"/>
                </a:lnTo>
                <a:lnTo>
                  <a:pt x="963854" y="1089718"/>
                </a:lnTo>
                <a:cubicBezTo>
                  <a:pt x="968996" y="1088059"/>
                  <a:pt x="971386" y="1087009"/>
                  <a:pt x="972066" y="1086350"/>
                </a:cubicBezTo>
                <a:lnTo>
                  <a:pt x="970803" y="1085721"/>
                </a:lnTo>
                <a:lnTo>
                  <a:pt x="980378" y="1080783"/>
                </a:lnTo>
                <a:cubicBezTo>
                  <a:pt x="985285" y="1078078"/>
                  <a:pt x="990123" y="1075141"/>
                  <a:pt x="994820" y="1071740"/>
                </a:cubicBezTo>
                <a:lnTo>
                  <a:pt x="985334" y="1076154"/>
                </a:lnTo>
                <a:lnTo>
                  <a:pt x="965598" y="1085341"/>
                </a:lnTo>
                <a:lnTo>
                  <a:pt x="963946" y="1085345"/>
                </a:lnTo>
                <a:cubicBezTo>
                  <a:pt x="961943" y="1085378"/>
                  <a:pt x="960309" y="1085364"/>
                  <a:pt x="960082" y="1085086"/>
                </a:cubicBezTo>
                <a:cubicBezTo>
                  <a:pt x="959178" y="1083974"/>
                  <a:pt x="980645" y="1078448"/>
                  <a:pt x="984884" y="1075601"/>
                </a:cubicBezTo>
                <a:cubicBezTo>
                  <a:pt x="976761" y="1075610"/>
                  <a:pt x="974444" y="1078885"/>
                  <a:pt x="964435" y="1080445"/>
                </a:cubicBezTo>
                <a:cubicBezTo>
                  <a:pt x="964435" y="1080445"/>
                  <a:pt x="944891" y="1086401"/>
                  <a:pt x="943986" y="1085290"/>
                </a:cubicBezTo>
                <a:lnTo>
                  <a:pt x="955633" y="1075753"/>
                </a:lnTo>
                <a:cubicBezTo>
                  <a:pt x="954726" y="1074641"/>
                  <a:pt x="900729" y="1085957"/>
                  <a:pt x="925248" y="1078382"/>
                </a:cubicBezTo>
                <a:cubicBezTo>
                  <a:pt x="940401" y="1075087"/>
                  <a:pt x="951860" y="1071120"/>
                  <a:pt x="963280" y="1065174"/>
                </a:cubicBezTo>
                <a:cubicBezTo>
                  <a:pt x="971649" y="1061276"/>
                  <a:pt x="979659" y="1063063"/>
                  <a:pt x="987970" y="1057485"/>
                </a:cubicBezTo>
                <a:lnTo>
                  <a:pt x="988590" y="1058246"/>
                </a:lnTo>
                <a:lnTo>
                  <a:pt x="988705" y="1058388"/>
                </a:lnTo>
                <a:cubicBezTo>
                  <a:pt x="988828" y="1058538"/>
                  <a:pt x="988889" y="1058614"/>
                  <a:pt x="988798" y="1058501"/>
                </a:cubicBezTo>
                <a:lnTo>
                  <a:pt x="988590" y="1058246"/>
                </a:lnTo>
                <a:lnTo>
                  <a:pt x="988246" y="1057824"/>
                </a:lnTo>
                <a:cubicBezTo>
                  <a:pt x="988093" y="1057635"/>
                  <a:pt x="987970" y="1057485"/>
                  <a:pt x="987970" y="1057485"/>
                </a:cubicBezTo>
                <a:cubicBezTo>
                  <a:pt x="982276" y="1052424"/>
                  <a:pt x="962264" y="1065858"/>
                  <a:pt x="957362" y="1063703"/>
                </a:cubicBezTo>
                <a:cubicBezTo>
                  <a:pt x="956174" y="1064500"/>
                  <a:pt x="952686" y="1057959"/>
                  <a:pt x="953703" y="1057277"/>
                </a:cubicBezTo>
                <a:cubicBezTo>
                  <a:pt x="944712" y="1058154"/>
                  <a:pt x="938155" y="1064274"/>
                  <a:pt x="930181" y="1064469"/>
                </a:cubicBezTo>
                <a:cubicBezTo>
                  <a:pt x="927090" y="1064537"/>
                  <a:pt x="926186" y="1063425"/>
                  <a:pt x="923358" y="1061885"/>
                </a:cubicBezTo>
                <a:cubicBezTo>
                  <a:pt x="915346" y="1060099"/>
                  <a:pt x="907149" y="1063883"/>
                  <a:pt x="898743" y="1065801"/>
                </a:cubicBezTo>
                <a:cubicBezTo>
                  <a:pt x="880498" y="1069164"/>
                  <a:pt x="865968" y="1075479"/>
                  <a:pt x="847836" y="1077048"/>
                </a:cubicBezTo>
                <a:cubicBezTo>
                  <a:pt x="866324" y="1069796"/>
                  <a:pt x="880611" y="1067370"/>
                  <a:pt x="899249" y="1060302"/>
                </a:cubicBezTo>
                <a:cubicBezTo>
                  <a:pt x="903490" y="1057456"/>
                  <a:pt x="913498" y="1055896"/>
                  <a:pt x="925862" y="1053041"/>
                </a:cubicBezTo>
                <a:cubicBezTo>
                  <a:pt x="932025" y="1050624"/>
                  <a:pt x="966760" y="1043355"/>
                  <a:pt x="944462" y="1043994"/>
                </a:cubicBezTo>
                <a:cubicBezTo>
                  <a:pt x="940334" y="1045046"/>
                  <a:pt x="922090" y="1048409"/>
                  <a:pt x="918981" y="1048778"/>
                </a:cubicBezTo>
                <a:cubicBezTo>
                  <a:pt x="917058" y="1048348"/>
                  <a:pt x="915096" y="1045940"/>
                  <a:pt x="915096" y="1045940"/>
                </a:cubicBezTo>
                <a:cubicBezTo>
                  <a:pt x="907123" y="1046134"/>
                  <a:pt x="899944" y="1049235"/>
                  <a:pt x="893630" y="1051467"/>
                </a:cubicBezTo>
                <a:cubicBezTo>
                  <a:pt x="887580" y="1052090"/>
                  <a:pt x="876159" y="1058036"/>
                  <a:pt x="872276" y="1055199"/>
                </a:cubicBezTo>
                <a:cubicBezTo>
                  <a:pt x="868392" y="1052361"/>
                  <a:pt x="882604" y="1053710"/>
                  <a:pt x="876515" y="1052352"/>
                </a:cubicBezTo>
                <a:cubicBezTo>
                  <a:pt x="868505" y="1050567"/>
                  <a:pt x="850259" y="1053930"/>
                  <a:pt x="871727" y="1048404"/>
                </a:cubicBezTo>
                <a:cubicBezTo>
                  <a:pt x="887144" y="1043500"/>
                  <a:pt x="895267" y="1043491"/>
                  <a:pt x="911832" y="1035810"/>
                </a:cubicBezTo>
                <a:cubicBezTo>
                  <a:pt x="907266" y="1034792"/>
                  <a:pt x="892395" y="1037790"/>
                  <a:pt x="882693" y="1039615"/>
                </a:cubicBezTo>
                <a:lnTo>
                  <a:pt x="881453" y="1039823"/>
                </a:lnTo>
                <a:lnTo>
                  <a:pt x="898254" y="1029768"/>
                </a:lnTo>
                <a:lnTo>
                  <a:pt x="874758" y="1040778"/>
                </a:lnTo>
                <a:lnTo>
                  <a:pt x="870029" y="1040087"/>
                </a:lnTo>
                <a:cubicBezTo>
                  <a:pt x="868090" y="1039186"/>
                  <a:pt x="874904" y="1037889"/>
                  <a:pt x="879639" y="1036215"/>
                </a:cubicBezTo>
                <a:cubicBezTo>
                  <a:pt x="850273" y="1038161"/>
                  <a:pt x="825359" y="1049441"/>
                  <a:pt x="796897" y="1052499"/>
                </a:cubicBezTo>
                <a:lnTo>
                  <a:pt x="792096" y="1053227"/>
                </a:lnTo>
                <a:lnTo>
                  <a:pt x="792330" y="1053068"/>
                </a:lnTo>
                <a:cubicBezTo>
                  <a:pt x="795844" y="1050592"/>
                  <a:pt x="809778" y="1045171"/>
                  <a:pt x="814667" y="1040939"/>
                </a:cubicBezTo>
                <a:cubicBezTo>
                  <a:pt x="820933" y="1034952"/>
                  <a:pt x="803082" y="1045369"/>
                  <a:pt x="800839" y="1046225"/>
                </a:cubicBezTo>
                <a:cubicBezTo>
                  <a:pt x="796535" y="1048627"/>
                  <a:pt x="793107" y="1050434"/>
                  <a:pt x="790077" y="1051955"/>
                </a:cubicBezTo>
                <a:lnTo>
                  <a:pt x="785270" y="1054263"/>
                </a:lnTo>
                <a:lnTo>
                  <a:pt x="767656" y="1056936"/>
                </a:lnTo>
                <a:lnTo>
                  <a:pt x="767654" y="1055512"/>
                </a:lnTo>
                <a:cubicBezTo>
                  <a:pt x="767895" y="1055702"/>
                  <a:pt x="767193" y="1056078"/>
                  <a:pt x="765939" y="1056545"/>
                </a:cubicBezTo>
                <a:lnTo>
                  <a:pt x="761983" y="1057796"/>
                </a:lnTo>
                <a:lnTo>
                  <a:pt x="748818" y="1059794"/>
                </a:lnTo>
                <a:lnTo>
                  <a:pt x="752991" y="1057526"/>
                </a:lnTo>
                <a:lnTo>
                  <a:pt x="751479" y="1054577"/>
                </a:lnTo>
                <a:lnTo>
                  <a:pt x="764666" y="1050924"/>
                </a:lnTo>
                <a:lnTo>
                  <a:pt x="758689" y="1051656"/>
                </a:lnTo>
                <a:lnTo>
                  <a:pt x="701587" y="1069046"/>
                </a:lnTo>
                <a:cubicBezTo>
                  <a:pt x="692746" y="1072525"/>
                  <a:pt x="684795" y="1076914"/>
                  <a:pt x="676539" y="1079128"/>
                </a:cubicBezTo>
                <a:lnTo>
                  <a:pt x="669395" y="1080299"/>
                </a:lnTo>
                <a:lnTo>
                  <a:pt x="669731" y="1078944"/>
                </a:lnTo>
                <a:cubicBezTo>
                  <a:pt x="683474" y="1074768"/>
                  <a:pt x="694935" y="1070884"/>
                  <a:pt x="678521" y="1074988"/>
                </a:cubicBezTo>
                <a:lnTo>
                  <a:pt x="669601" y="1077349"/>
                </a:lnTo>
                <a:lnTo>
                  <a:pt x="669601" y="1077342"/>
                </a:lnTo>
                <a:lnTo>
                  <a:pt x="669530" y="1077368"/>
                </a:lnTo>
                <a:lnTo>
                  <a:pt x="651867" y="1082042"/>
                </a:lnTo>
                <a:cubicBezTo>
                  <a:pt x="653907" y="1081916"/>
                  <a:pt x="658556" y="1080962"/>
                  <a:pt x="662588" y="1079928"/>
                </a:cubicBezTo>
                <a:lnTo>
                  <a:pt x="669530" y="1077368"/>
                </a:lnTo>
                <a:lnTo>
                  <a:pt x="669601" y="1077349"/>
                </a:lnTo>
                <a:lnTo>
                  <a:pt x="669731" y="1078944"/>
                </a:lnTo>
                <a:cubicBezTo>
                  <a:pt x="659267" y="1081994"/>
                  <a:pt x="647205" y="1084883"/>
                  <a:pt x="646342" y="1084000"/>
                </a:cubicBezTo>
                <a:cubicBezTo>
                  <a:pt x="647205" y="1084883"/>
                  <a:pt x="651003" y="1081159"/>
                  <a:pt x="651003" y="1081159"/>
                </a:cubicBezTo>
                <a:cubicBezTo>
                  <a:pt x="653209" y="1078998"/>
                  <a:pt x="649275" y="1079395"/>
                  <a:pt x="652338" y="1076394"/>
                </a:cubicBezTo>
                <a:cubicBezTo>
                  <a:pt x="655407" y="1075114"/>
                  <a:pt x="664271" y="1071903"/>
                  <a:pt x="670533" y="1069223"/>
                </a:cubicBezTo>
                <a:cubicBezTo>
                  <a:pt x="708788" y="1055072"/>
                  <a:pt x="753040" y="1038214"/>
                  <a:pt x="792563" y="1028296"/>
                </a:cubicBezTo>
                <a:lnTo>
                  <a:pt x="808730" y="1024870"/>
                </a:lnTo>
                <a:lnTo>
                  <a:pt x="807783" y="1023988"/>
                </a:lnTo>
                <a:cubicBezTo>
                  <a:pt x="807783" y="1023988"/>
                  <a:pt x="807010" y="1024006"/>
                  <a:pt x="805961" y="1024208"/>
                </a:cubicBezTo>
                <a:lnTo>
                  <a:pt x="804433" y="1024793"/>
                </a:lnTo>
                <a:lnTo>
                  <a:pt x="801928" y="1024997"/>
                </a:lnTo>
                <a:lnTo>
                  <a:pt x="801568" y="1024650"/>
                </a:lnTo>
                <a:cubicBezTo>
                  <a:pt x="801328" y="1024596"/>
                  <a:pt x="801073" y="1024767"/>
                  <a:pt x="800564" y="1025109"/>
                </a:cubicBezTo>
                <a:lnTo>
                  <a:pt x="801928" y="1024997"/>
                </a:lnTo>
                <a:lnTo>
                  <a:pt x="802486" y="1025537"/>
                </a:lnTo>
                <a:lnTo>
                  <a:pt x="795485" y="1024708"/>
                </a:lnTo>
                <a:lnTo>
                  <a:pt x="786634" y="1026902"/>
                </a:lnTo>
                <a:cubicBezTo>
                  <a:pt x="740972" y="1039379"/>
                  <a:pt x="704582" y="1053719"/>
                  <a:pt x="660669" y="1068227"/>
                </a:cubicBezTo>
                <a:cubicBezTo>
                  <a:pt x="647878" y="1073560"/>
                  <a:pt x="639873" y="1075931"/>
                  <a:pt x="624618" y="1080218"/>
                </a:cubicBezTo>
                <a:cubicBezTo>
                  <a:pt x="615748" y="1081708"/>
                  <a:pt x="621291" y="1078294"/>
                  <a:pt x="629274" y="1075655"/>
                </a:cubicBezTo>
                <a:cubicBezTo>
                  <a:pt x="632344" y="1074376"/>
                  <a:pt x="633352" y="1075405"/>
                  <a:pt x="638750" y="1071843"/>
                </a:cubicBezTo>
                <a:cubicBezTo>
                  <a:pt x="644746" y="1064237"/>
                  <a:pt x="660736" y="1059228"/>
                  <a:pt x="673527" y="1053897"/>
                </a:cubicBezTo>
                <a:cubicBezTo>
                  <a:pt x="707153" y="1040536"/>
                  <a:pt x="741445" y="1029263"/>
                  <a:pt x="776115" y="1019847"/>
                </a:cubicBezTo>
                <a:lnTo>
                  <a:pt x="880165" y="997137"/>
                </a:lnTo>
                <a:lnTo>
                  <a:pt x="880575" y="996848"/>
                </a:lnTo>
                <a:lnTo>
                  <a:pt x="885494" y="994052"/>
                </a:lnTo>
                <a:lnTo>
                  <a:pt x="847591" y="999975"/>
                </a:lnTo>
                <a:cubicBezTo>
                  <a:pt x="827816" y="1003543"/>
                  <a:pt x="808093" y="1007744"/>
                  <a:pt x="788035" y="1013137"/>
                </a:cubicBezTo>
                <a:cubicBezTo>
                  <a:pt x="744707" y="1025056"/>
                  <a:pt x="704116" y="1039765"/>
                  <a:pt x="662532" y="1051993"/>
                </a:cubicBezTo>
                <a:cubicBezTo>
                  <a:pt x="694982" y="1036328"/>
                  <a:pt x="730507" y="1021104"/>
                  <a:pt x="768170" y="1012722"/>
                </a:cubicBezTo>
                <a:lnTo>
                  <a:pt x="775860" y="1010365"/>
                </a:lnTo>
                <a:lnTo>
                  <a:pt x="775737" y="1010477"/>
                </a:lnTo>
                <a:lnTo>
                  <a:pt x="755389" y="1019401"/>
                </a:lnTo>
                <a:cubicBezTo>
                  <a:pt x="731363" y="1030437"/>
                  <a:pt x="757359" y="1021629"/>
                  <a:pt x="771967" y="1013909"/>
                </a:cubicBezTo>
                <a:lnTo>
                  <a:pt x="775737" y="1010477"/>
                </a:lnTo>
                <a:lnTo>
                  <a:pt x="776299" y="1010231"/>
                </a:lnTo>
                <a:lnTo>
                  <a:pt x="775860" y="1010365"/>
                </a:lnTo>
                <a:lnTo>
                  <a:pt x="778602" y="1007869"/>
                </a:lnTo>
                <a:lnTo>
                  <a:pt x="764895" y="1010332"/>
                </a:lnTo>
                <a:lnTo>
                  <a:pt x="764500" y="1010403"/>
                </a:lnTo>
                <a:lnTo>
                  <a:pt x="748975" y="1015685"/>
                </a:lnTo>
                <a:cubicBezTo>
                  <a:pt x="720318" y="1025904"/>
                  <a:pt x="686724" y="1037216"/>
                  <a:pt x="658802" y="1046715"/>
                </a:cubicBezTo>
                <a:cubicBezTo>
                  <a:pt x="688057" y="1032450"/>
                  <a:pt x="716110" y="1024552"/>
                  <a:pt x="743046" y="1014291"/>
                </a:cubicBezTo>
                <a:cubicBezTo>
                  <a:pt x="745510" y="1015335"/>
                  <a:pt x="747103" y="1013774"/>
                  <a:pt x="748573" y="1012333"/>
                </a:cubicBezTo>
                <a:cubicBezTo>
                  <a:pt x="743501" y="1010099"/>
                  <a:pt x="763698" y="1006442"/>
                  <a:pt x="769369" y="1004630"/>
                </a:cubicBezTo>
                <a:lnTo>
                  <a:pt x="814196" y="993807"/>
                </a:lnTo>
                <a:lnTo>
                  <a:pt x="814236" y="993617"/>
                </a:lnTo>
                <a:lnTo>
                  <a:pt x="814981" y="989038"/>
                </a:lnTo>
                <a:lnTo>
                  <a:pt x="814929" y="989046"/>
                </a:lnTo>
                <a:cubicBezTo>
                  <a:pt x="798587" y="992348"/>
                  <a:pt x="782495" y="996087"/>
                  <a:pt x="768102" y="1000397"/>
                </a:cubicBezTo>
                <a:cubicBezTo>
                  <a:pt x="725782" y="1013343"/>
                  <a:pt x="696519" y="1025886"/>
                  <a:pt x="660462" y="1036154"/>
                </a:cubicBezTo>
                <a:lnTo>
                  <a:pt x="658821" y="1036836"/>
                </a:lnTo>
                <a:lnTo>
                  <a:pt x="657973" y="1036605"/>
                </a:lnTo>
                <a:lnTo>
                  <a:pt x="651990" y="1036670"/>
                </a:lnTo>
                <a:lnTo>
                  <a:pt x="653062" y="1036202"/>
                </a:lnTo>
                <a:cubicBezTo>
                  <a:pt x="689718" y="1021889"/>
                  <a:pt x="726973" y="1008431"/>
                  <a:pt x="763765" y="997443"/>
                </a:cubicBezTo>
                <a:cubicBezTo>
                  <a:pt x="786290" y="991504"/>
                  <a:pt x="807900" y="987327"/>
                  <a:pt x="829184" y="983217"/>
                </a:cubicBezTo>
                <a:lnTo>
                  <a:pt x="834618" y="982034"/>
                </a:lnTo>
                <a:lnTo>
                  <a:pt x="844975" y="977533"/>
                </a:lnTo>
                <a:lnTo>
                  <a:pt x="849820" y="976352"/>
                </a:lnTo>
                <a:lnTo>
                  <a:pt x="849594" y="976330"/>
                </a:lnTo>
                <a:cubicBezTo>
                  <a:pt x="849207" y="976227"/>
                  <a:pt x="848995" y="976068"/>
                  <a:pt x="849009" y="975844"/>
                </a:cubicBezTo>
                <a:cubicBezTo>
                  <a:pt x="849043" y="975321"/>
                  <a:pt x="850214" y="974605"/>
                  <a:pt x="852020" y="973813"/>
                </a:cubicBezTo>
                <a:lnTo>
                  <a:pt x="854325" y="972942"/>
                </a:lnTo>
                <a:lnTo>
                  <a:pt x="851168" y="973235"/>
                </a:lnTo>
                <a:cubicBezTo>
                  <a:pt x="837190" y="975118"/>
                  <a:pt x="823245" y="977618"/>
                  <a:pt x="809883" y="980773"/>
                </a:cubicBezTo>
                <a:cubicBezTo>
                  <a:pt x="783424" y="987108"/>
                  <a:pt x="756107" y="994286"/>
                  <a:pt x="728184" y="1003785"/>
                </a:cubicBezTo>
                <a:cubicBezTo>
                  <a:pt x="705554" y="1011699"/>
                  <a:pt x="681876" y="1020138"/>
                  <a:pt x="658090" y="1028680"/>
                </a:cubicBezTo>
                <a:lnTo>
                  <a:pt x="657826" y="1028776"/>
                </a:lnTo>
                <a:lnTo>
                  <a:pt x="650777" y="1029719"/>
                </a:lnTo>
                <a:cubicBezTo>
                  <a:pt x="648584" y="1030087"/>
                  <a:pt x="647303" y="1030407"/>
                  <a:pt x="647766" y="1030576"/>
                </a:cubicBezTo>
                <a:cubicBezTo>
                  <a:pt x="645162" y="1028681"/>
                  <a:pt x="644972" y="1023728"/>
                  <a:pt x="648982" y="1025189"/>
                </a:cubicBezTo>
                <a:cubicBezTo>
                  <a:pt x="643121" y="1023053"/>
                  <a:pt x="650079" y="1024645"/>
                  <a:pt x="641496" y="1025455"/>
                </a:cubicBezTo>
                <a:cubicBezTo>
                  <a:pt x="630273" y="1026249"/>
                  <a:pt x="637041" y="1022886"/>
                  <a:pt x="637041" y="1022886"/>
                </a:cubicBezTo>
                <a:cubicBezTo>
                  <a:pt x="641615" y="1020615"/>
                  <a:pt x="654872" y="1020405"/>
                  <a:pt x="657068" y="1019315"/>
                </a:cubicBezTo>
                <a:cubicBezTo>
                  <a:pt x="657068" y="1019315"/>
                  <a:pt x="656658" y="1016329"/>
                  <a:pt x="656432" y="1013254"/>
                </a:cubicBezTo>
                <a:cubicBezTo>
                  <a:pt x="660478" y="1012838"/>
                  <a:pt x="667657" y="1012460"/>
                  <a:pt x="667657" y="1012460"/>
                </a:cubicBezTo>
                <a:cubicBezTo>
                  <a:pt x="669625" y="1008294"/>
                  <a:pt x="660823" y="1011073"/>
                  <a:pt x="660823" y="1011073"/>
                </a:cubicBezTo>
                <a:cubicBezTo>
                  <a:pt x="655899" y="1010066"/>
                  <a:pt x="638061" y="1007504"/>
                  <a:pt x="638814" y="1008724"/>
                </a:cubicBezTo>
                <a:cubicBezTo>
                  <a:pt x="637652" y="1004519"/>
                  <a:pt x="647433" y="1006036"/>
                  <a:pt x="655834" y="1005317"/>
                </a:cubicBezTo>
                <a:cubicBezTo>
                  <a:pt x="661161" y="1004264"/>
                  <a:pt x="684261" y="1001024"/>
                  <a:pt x="670308" y="999720"/>
                </a:cubicBezTo>
                <a:cubicBezTo>
                  <a:pt x="664228" y="999553"/>
                  <a:pt x="658775" y="1000402"/>
                  <a:pt x="651598" y="1000780"/>
                </a:cubicBezTo>
                <a:cubicBezTo>
                  <a:pt x="644819" y="1001224"/>
                  <a:pt x="639506" y="1001473"/>
                  <a:pt x="634971" y="1001629"/>
                </a:cubicBezTo>
                <a:lnTo>
                  <a:pt x="624392" y="1001891"/>
                </a:lnTo>
                <a:lnTo>
                  <a:pt x="627341" y="1000891"/>
                </a:lnTo>
                <a:lnTo>
                  <a:pt x="648326" y="992776"/>
                </a:lnTo>
                <a:lnTo>
                  <a:pt x="659802" y="990063"/>
                </a:lnTo>
                <a:cubicBezTo>
                  <a:pt x="667214" y="988904"/>
                  <a:pt x="663869" y="988905"/>
                  <a:pt x="658619" y="988824"/>
                </a:cubicBezTo>
                <a:lnTo>
                  <a:pt x="658551" y="988821"/>
                </a:lnTo>
                <a:lnTo>
                  <a:pt x="659456" y="988471"/>
                </a:lnTo>
                <a:cubicBezTo>
                  <a:pt x="670370" y="984440"/>
                  <a:pt x="681684" y="980482"/>
                  <a:pt x="693988" y="976493"/>
                </a:cubicBezTo>
                <a:cubicBezTo>
                  <a:pt x="694847" y="975652"/>
                  <a:pt x="707644" y="972043"/>
                  <a:pt x="705915" y="970279"/>
                </a:cubicBezTo>
                <a:cubicBezTo>
                  <a:pt x="704042" y="968368"/>
                  <a:pt x="689189" y="976008"/>
                  <a:pt x="685976" y="977141"/>
                </a:cubicBezTo>
                <a:lnTo>
                  <a:pt x="652984" y="988590"/>
                </a:lnTo>
                <a:lnTo>
                  <a:pt x="650423" y="988484"/>
                </a:lnTo>
                <a:cubicBezTo>
                  <a:pt x="647951" y="988245"/>
                  <a:pt x="646112" y="987831"/>
                  <a:pt x="646009" y="987084"/>
                </a:cubicBezTo>
                <a:cubicBezTo>
                  <a:pt x="644378" y="984442"/>
                  <a:pt x="690543" y="979840"/>
                  <a:pt x="674429" y="977749"/>
                </a:cubicBezTo>
                <a:cubicBezTo>
                  <a:pt x="670201" y="978256"/>
                  <a:pt x="643215" y="980237"/>
                  <a:pt x="641709" y="977797"/>
                </a:cubicBezTo>
                <a:cubicBezTo>
                  <a:pt x="640830" y="976375"/>
                  <a:pt x="646620" y="968718"/>
                  <a:pt x="645523" y="969262"/>
                </a:cubicBezTo>
                <a:cubicBezTo>
                  <a:pt x="646620" y="968718"/>
                  <a:pt x="647719" y="968172"/>
                  <a:pt x="648816" y="967627"/>
                </a:cubicBezTo>
                <a:cubicBezTo>
                  <a:pt x="643891" y="966620"/>
                  <a:pt x="625935" y="968898"/>
                  <a:pt x="640006" y="965361"/>
                </a:cubicBezTo>
                <a:cubicBezTo>
                  <a:pt x="656112" y="962409"/>
                  <a:pt x="633801" y="964991"/>
                  <a:pt x="625526" y="965914"/>
                </a:cubicBezTo>
                <a:lnTo>
                  <a:pt x="623628" y="966095"/>
                </a:lnTo>
                <a:lnTo>
                  <a:pt x="671393" y="948782"/>
                </a:lnTo>
                <a:cubicBezTo>
                  <a:pt x="675320" y="946662"/>
                  <a:pt x="683053" y="942542"/>
                  <a:pt x="672590" y="945592"/>
                </a:cubicBezTo>
                <a:cubicBezTo>
                  <a:pt x="659180" y="949801"/>
                  <a:pt x="646655" y="955160"/>
                  <a:pt x="632994" y="957886"/>
                </a:cubicBezTo>
                <a:cubicBezTo>
                  <a:pt x="638056" y="955087"/>
                  <a:pt x="643207" y="952775"/>
                  <a:pt x="648406" y="950711"/>
                </a:cubicBezTo>
                <a:lnTo>
                  <a:pt x="660209" y="946428"/>
                </a:lnTo>
                <a:lnTo>
                  <a:pt x="662275" y="946065"/>
                </a:lnTo>
                <a:cubicBezTo>
                  <a:pt x="667587" y="945086"/>
                  <a:pt x="670094" y="944355"/>
                  <a:pt x="670854" y="943791"/>
                </a:cubicBezTo>
                <a:lnTo>
                  <a:pt x="669684" y="943002"/>
                </a:lnTo>
                <a:lnTo>
                  <a:pt x="679818" y="939349"/>
                </a:lnTo>
                <a:cubicBezTo>
                  <a:pt x="685035" y="937303"/>
                  <a:pt x="690213" y="935020"/>
                  <a:pt x="695311" y="932256"/>
                </a:cubicBezTo>
                <a:lnTo>
                  <a:pt x="685334" y="935403"/>
                </a:lnTo>
                <a:lnTo>
                  <a:pt x="664572" y="941951"/>
                </a:lnTo>
                <a:lnTo>
                  <a:pt x="662933" y="941741"/>
                </a:lnTo>
                <a:cubicBezTo>
                  <a:pt x="660943" y="941513"/>
                  <a:pt x="659325" y="941288"/>
                  <a:pt x="659137" y="940982"/>
                </a:cubicBezTo>
                <a:cubicBezTo>
                  <a:pt x="658383" y="939763"/>
                  <a:pt x="680386" y="937068"/>
                  <a:pt x="684959" y="934796"/>
                </a:cubicBezTo>
                <a:cubicBezTo>
                  <a:pt x="676902" y="933751"/>
                  <a:pt x="674181" y="936697"/>
                  <a:pt x="664054" y="936946"/>
                </a:cubicBezTo>
                <a:cubicBezTo>
                  <a:pt x="664054" y="936946"/>
                  <a:pt x="643902" y="940314"/>
                  <a:pt x="643150" y="939094"/>
                </a:cubicBezTo>
                <a:lnTo>
                  <a:pt x="655934" y="931151"/>
                </a:lnTo>
                <a:cubicBezTo>
                  <a:pt x="655181" y="929931"/>
                  <a:pt x="600171" y="934145"/>
                  <a:pt x="625467" y="929815"/>
                </a:cubicBezTo>
                <a:cubicBezTo>
                  <a:pt x="640918" y="928514"/>
                  <a:pt x="652796" y="926068"/>
                  <a:pt x="664891" y="921654"/>
                </a:cubicBezTo>
                <a:cubicBezTo>
                  <a:pt x="673694" y="918875"/>
                  <a:pt x="681405" y="921686"/>
                  <a:pt x="690369" y="917233"/>
                </a:cubicBezTo>
                <a:lnTo>
                  <a:pt x="690886" y="918069"/>
                </a:lnTo>
                <a:lnTo>
                  <a:pt x="691058" y="918348"/>
                </a:lnTo>
                <a:cubicBezTo>
                  <a:pt x="691134" y="918472"/>
                  <a:pt x="691084" y="918389"/>
                  <a:pt x="690982" y="918223"/>
                </a:cubicBezTo>
                <a:lnTo>
                  <a:pt x="690886" y="918069"/>
                </a:lnTo>
                <a:lnTo>
                  <a:pt x="690598" y="917604"/>
                </a:lnTo>
                <a:cubicBezTo>
                  <a:pt x="690471" y="917398"/>
                  <a:pt x="690369" y="917233"/>
                  <a:pt x="690369" y="917233"/>
                </a:cubicBezTo>
                <a:cubicBezTo>
                  <a:pt x="685380" y="911476"/>
                  <a:pt x="663792" y="922200"/>
                  <a:pt x="659212" y="919427"/>
                </a:cubicBezTo>
                <a:cubicBezTo>
                  <a:pt x="657932" y="920063"/>
                  <a:pt x="655322" y="913125"/>
                  <a:pt x="656419" y="912580"/>
                </a:cubicBezTo>
                <a:cubicBezTo>
                  <a:pt x="647390" y="912283"/>
                  <a:pt x="640094" y="917501"/>
                  <a:pt x="632163" y="916659"/>
                </a:cubicBezTo>
                <a:cubicBezTo>
                  <a:pt x="629089" y="916327"/>
                  <a:pt x="628337" y="915107"/>
                  <a:pt x="625732" y="913212"/>
                </a:cubicBezTo>
                <a:cubicBezTo>
                  <a:pt x="618021" y="910402"/>
                  <a:pt x="609400" y="913090"/>
                  <a:pt x="600817" y="913901"/>
                </a:cubicBezTo>
                <a:cubicBezTo>
                  <a:pt x="582290" y="914868"/>
                  <a:pt x="567064" y="919243"/>
                  <a:pt x="548881" y="918448"/>
                </a:cubicBezTo>
                <a:cubicBezTo>
                  <a:pt x="568154" y="913655"/>
                  <a:pt x="582634" y="913103"/>
                  <a:pt x="602033" y="908515"/>
                </a:cubicBezTo>
                <a:cubicBezTo>
                  <a:pt x="606607" y="906242"/>
                  <a:pt x="616733" y="905994"/>
                  <a:pt x="629363" y="904768"/>
                </a:cubicBezTo>
                <a:cubicBezTo>
                  <a:pt x="635787" y="903170"/>
                  <a:pt x="671172" y="900470"/>
                  <a:pt x="648980" y="898211"/>
                </a:cubicBezTo>
                <a:cubicBezTo>
                  <a:pt x="644751" y="898719"/>
                  <a:pt x="626224" y="899686"/>
                  <a:pt x="623093" y="899647"/>
                </a:cubicBezTo>
                <a:cubicBezTo>
                  <a:pt x="621242" y="898973"/>
                  <a:pt x="619610" y="896330"/>
                  <a:pt x="619610" y="896330"/>
                </a:cubicBezTo>
                <a:cubicBezTo>
                  <a:pt x="611680" y="895487"/>
                  <a:pt x="604158" y="897630"/>
                  <a:pt x="597607" y="899024"/>
                </a:cubicBezTo>
                <a:cubicBezTo>
                  <a:pt x="591527" y="898857"/>
                  <a:pt x="579432" y="903271"/>
                  <a:pt x="575949" y="899954"/>
                </a:cubicBezTo>
                <a:cubicBezTo>
                  <a:pt x="572466" y="896636"/>
                  <a:pt x="586384" y="899818"/>
                  <a:pt x="580522" y="897682"/>
                </a:cubicBezTo>
                <a:cubicBezTo>
                  <a:pt x="572810" y="894871"/>
                  <a:pt x="554284" y="895839"/>
                  <a:pt x="576287" y="893145"/>
                </a:cubicBezTo>
                <a:cubicBezTo>
                  <a:pt x="592210" y="890283"/>
                  <a:pt x="600265" y="891328"/>
                  <a:pt x="617687" y="885861"/>
                </a:cubicBezTo>
                <a:cubicBezTo>
                  <a:pt x="613291" y="884260"/>
                  <a:pt x="598158" y="885303"/>
                  <a:pt x="588301" y="885854"/>
                </a:cubicBezTo>
                <a:lnTo>
                  <a:pt x="587044" y="885898"/>
                </a:lnTo>
                <a:lnTo>
                  <a:pt x="605008" y="878110"/>
                </a:lnTo>
                <a:lnTo>
                  <a:pt x="580281" y="885978"/>
                </a:lnTo>
                <a:lnTo>
                  <a:pt x="575682" y="884679"/>
                </a:lnTo>
                <a:cubicBezTo>
                  <a:pt x="573878" y="883534"/>
                  <a:pt x="580802" y="883132"/>
                  <a:pt x="585714" y="882087"/>
                </a:cubicBezTo>
                <a:cubicBezTo>
                  <a:pt x="556343" y="880206"/>
                  <a:pt x="530177" y="888157"/>
                  <a:pt x="501559" y="887496"/>
                </a:cubicBezTo>
                <a:lnTo>
                  <a:pt x="496703" y="887595"/>
                </a:lnTo>
                <a:lnTo>
                  <a:pt x="496956" y="887469"/>
                </a:lnTo>
                <a:cubicBezTo>
                  <a:pt x="500761" y="885468"/>
                  <a:pt x="515281" y="881900"/>
                  <a:pt x="520678" y="878339"/>
                </a:cubicBezTo>
                <a:cubicBezTo>
                  <a:pt x="527668" y="873218"/>
                  <a:pt x="508616" y="881228"/>
                  <a:pt x="506282" y="881787"/>
                </a:cubicBezTo>
                <a:cubicBezTo>
                  <a:pt x="501703" y="883609"/>
                  <a:pt x="498068" y="884956"/>
                  <a:pt x="494866" y="886071"/>
                </a:cubicBezTo>
                <a:lnTo>
                  <a:pt x="489801" y="887736"/>
                </a:lnTo>
                <a:lnTo>
                  <a:pt x="471990" y="888101"/>
                </a:lnTo>
                <a:lnTo>
                  <a:pt x="472171" y="886689"/>
                </a:lnTo>
                <a:cubicBezTo>
                  <a:pt x="472387" y="886909"/>
                  <a:pt x="471641" y="887189"/>
                  <a:pt x="470338" y="887490"/>
                </a:cubicBezTo>
                <a:lnTo>
                  <a:pt x="466252" y="888219"/>
                </a:lnTo>
                <a:lnTo>
                  <a:pt x="452940" y="888491"/>
                </a:lnTo>
                <a:lnTo>
                  <a:pt x="457371" y="886784"/>
                </a:lnTo>
                <a:lnTo>
                  <a:pt x="456255" y="883663"/>
                </a:lnTo>
                <a:lnTo>
                  <a:pt x="469804" y="881752"/>
                </a:lnTo>
                <a:lnTo>
                  <a:pt x="455635" y="881636"/>
                </a:lnTo>
                <a:lnTo>
                  <a:pt x="462335" y="878461"/>
                </a:lnTo>
                <a:lnTo>
                  <a:pt x="465108" y="876938"/>
                </a:lnTo>
                <a:lnTo>
                  <a:pt x="509898" y="874287"/>
                </a:lnTo>
                <a:cubicBezTo>
                  <a:pt x="539122" y="872157"/>
                  <a:pt x="568136" y="869301"/>
                  <a:pt x="597203" y="864691"/>
                </a:cubicBezTo>
                <a:cubicBezTo>
                  <a:pt x="602530" y="863638"/>
                  <a:pt x="629113" y="863716"/>
                  <a:pt x="631083" y="859550"/>
                </a:cubicBezTo>
                <a:cubicBezTo>
                  <a:pt x="630204" y="858127"/>
                  <a:pt x="627072" y="858089"/>
                  <a:pt x="627072" y="858089"/>
                </a:cubicBezTo>
                <a:lnTo>
                  <a:pt x="619148" y="858634"/>
                </a:lnTo>
                <a:lnTo>
                  <a:pt x="614700" y="860284"/>
                </a:lnTo>
                <a:lnTo>
                  <a:pt x="607554" y="861455"/>
                </a:lnTo>
                <a:lnTo>
                  <a:pt x="607891" y="860101"/>
                </a:lnTo>
                <a:lnTo>
                  <a:pt x="608680" y="859857"/>
                </a:lnTo>
                <a:lnTo>
                  <a:pt x="608003" y="859945"/>
                </a:lnTo>
                <a:lnTo>
                  <a:pt x="607891" y="860101"/>
                </a:lnTo>
                <a:cubicBezTo>
                  <a:pt x="597428" y="863150"/>
                  <a:pt x="585365" y="866038"/>
                  <a:pt x="584501" y="865156"/>
                </a:cubicBezTo>
                <a:cubicBezTo>
                  <a:pt x="584933" y="865598"/>
                  <a:pt x="586099" y="864888"/>
                  <a:pt x="587156" y="864067"/>
                </a:cubicBezTo>
                <a:lnTo>
                  <a:pt x="588398" y="863018"/>
                </a:lnTo>
                <a:lnTo>
                  <a:pt x="582836" y="863489"/>
                </a:lnTo>
                <a:cubicBezTo>
                  <a:pt x="573477" y="864739"/>
                  <a:pt x="562595" y="867005"/>
                  <a:pt x="556082" y="865459"/>
                </a:cubicBezTo>
                <a:cubicBezTo>
                  <a:pt x="554232" y="864784"/>
                  <a:pt x="552599" y="862142"/>
                  <a:pt x="551502" y="862687"/>
                </a:cubicBezTo>
                <a:cubicBezTo>
                  <a:pt x="545422" y="862520"/>
                  <a:pt x="528401" y="865926"/>
                  <a:pt x="521569" y="864540"/>
                </a:cubicBezTo>
                <a:cubicBezTo>
                  <a:pt x="518312" y="864298"/>
                  <a:pt x="516052" y="860638"/>
                  <a:pt x="516052" y="860638"/>
                </a:cubicBezTo>
                <a:cubicBezTo>
                  <a:pt x="516052" y="860638"/>
                  <a:pt x="515283" y="860556"/>
                  <a:pt x="514217" y="860620"/>
                </a:cubicBezTo>
                <a:lnTo>
                  <a:pt x="512627" y="861002"/>
                </a:lnTo>
                <a:lnTo>
                  <a:pt x="510115" y="860879"/>
                </a:lnTo>
                <a:lnTo>
                  <a:pt x="509803" y="860488"/>
                </a:lnTo>
                <a:cubicBezTo>
                  <a:pt x="509572" y="860404"/>
                  <a:pt x="509298" y="860540"/>
                  <a:pt x="508749" y="860813"/>
                </a:cubicBezTo>
                <a:lnTo>
                  <a:pt x="510115" y="860879"/>
                </a:lnTo>
                <a:lnTo>
                  <a:pt x="510600" y="861487"/>
                </a:lnTo>
                <a:cubicBezTo>
                  <a:pt x="506898" y="860139"/>
                  <a:pt x="502099" y="859335"/>
                  <a:pt x="502099" y="859335"/>
                </a:cubicBezTo>
                <a:cubicBezTo>
                  <a:pt x="500811" y="854927"/>
                  <a:pt x="522132" y="860806"/>
                  <a:pt x="533130" y="856937"/>
                </a:cubicBezTo>
                <a:cubicBezTo>
                  <a:pt x="534227" y="856392"/>
                  <a:pt x="536950" y="853446"/>
                  <a:pt x="538048" y="852900"/>
                </a:cubicBezTo>
                <a:cubicBezTo>
                  <a:pt x="545570" y="850757"/>
                  <a:pt x="555251" y="849402"/>
                  <a:pt x="565721" y="847389"/>
                </a:cubicBezTo>
                <a:cubicBezTo>
                  <a:pt x="567836" y="847136"/>
                  <a:pt x="577739" y="846334"/>
                  <a:pt x="587252" y="845526"/>
                </a:cubicBezTo>
                <a:lnTo>
                  <a:pt x="587281" y="845524"/>
                </a:lnTo>
                <a:lnTo>
                  <a:pt x="591751" y="843173"/>
                </a:lnTo>
                <a:lnTo>
                  <a:pt x="601390" y="839247"/>
                </a:lnTo>
                <a:lnTo>
                  <a:pt x="600488" y="838744"/>
                </a:lnTo>
                <a:cubicBezTo>
                  <a:pt x="599605" y="838311"/>
                  <a:pt x="598821" y="837986"/>
                  <a:pt x="598313" y="837840"/>
                </a:cubicBezTo>
                <a:cubicBezTo>
                  <a:pt x="595364" y="837712"/>
                  <a:pt x="570231" y="840367"/>
                  <a:pt x="586211" y="837211"/>
                </a:cubicBezTo>
                <a:cubicBezTo>
                  <a:pt x="603231" y="833804"/>
                  <a:pt x="570976" y="836543"/>
                  <a:pt x="566747" y="837050"/>
                </a:cubicBezTo>
                <a:cubicBezTo>
                  <a:pt x="555216" y="837731"/>
                  <a:pt x="545089" y="837980"/>
                  <a:pt x="541043" y="838395"/>
                </a:cubicBezTo>
                <a:cubicBezTo>
                  <a:pt x="517757" y="839205"/>
                  <a:pt x="496255" y="840388"/>
                  <a:pt x="475298" y="841533"/>
                </a:cubicBezTo>
                <a:lnTo>
                  <a:pt x="470917" y="841737"/>
                </a:lnTo>
                <a:lnTo>
                  <a:pt x="474957" y="839288"/>
                </a:lnTo>
                <a:lnTo>
                  <a:pt x="476278" y="838313"/>
                </a:lnTo>
                <a:lnTo>
                  <a:pt x="489890" y="837241"/>
                </a:lnTo>
                <a:cubicBezTo>
                  <a:pt x="498290" y="836521"/>
                  <a:pt x="519604" y="837357"/>
                  <a:pt x="525275" y="834539"/>
                </a:cubicBezTo>
                <a:cubicBezTo>
                  <a:pt x="527471" y="833449"/>
                  <a:pt x="525211" y="829789"/>
                  <a:pt x="527808" y="826641"/>
                </a:cubicBezTo>
                <a:cubicBezTo>
                  <a:pt x="531629" y="823149"/>
                  <a:pt x="535455" y="824701"/>
                  <a:pt x="543731" y="823778"/>
                </a:cubicBezTo>
                <a:cubicBezTo>
                  <a:pt x="550154" y="822181"/>
                  <a:pt x="554727" y="819908"/>
                  <a:pt x="558958" y="819402"/>
                </a:cubicBezTo>
                <a:lnTo>
                  <a:pt x="563914" y="818859"/>
                </a:lnTo>
                <a:lnTo>
                  <a:pt x="563693" y="818809"/>
                </a:lnTo>
                <a:cubicBezTo>
                  <a:pt x="563323" y="818655"/>
                  <a:pt x="563134" y="818472"/>
                  <a:pt x="563176" y="818251"/>
                </a:cubicBezTo>
                <a:cubicBezTo>
                  <a:pt x="563277" y="817736"/>
                  <a:pt x="564532" y="817179"/>
                  <a:pt x="566425" y="816628"/>
                </a:cubicBezTo>
                <a:lnTo>
                  <a:pt x="570026" y="815780"/>
                </a:lnTo>
                <a:lnTo>
                  <a:pt x="568121" y="814983"/>
                </a:lnTo>
                <a:cubicBezTo>
                  <a:pt x="567113" y="814221"/>
                  <a:pt x="566243" y="813393"/>
                  <a:pt x="565318" y="813055"/>
                </a:cubicBezTo>
                <a:cubicBezTo>
                  <a:pt x="562186" y="813017"/>
                  <a:pt x="555945" y="814523"/>
                  <a:pt x="549739" y="814152"/>
                </a:cubicBezTo>
                <a:cubicBezTo>
                  <a:pt x="545510" y="814659"/>
                  <a:pt x="524950" y="815043"/>
                  <a:pt x="537798" y="811849"/>
                </a:cubicBezTo>
                <a:cubicBezTo>
                  <a:pt x="545504" y="809616"/>
                  <a:pt x="556508" y="810790"/>
                  <a:pt x="560554" y="810374"/>
                </a:cubicBezTo>
                <a:cubicBezTo>
                  <a:pt x="562732" y="810222"/>
                  <a:pt x="564469" y="809359"/>
                  <a:pt x="565801" y="808465"/>
                </a:cubicBezTo>
                <a:lnTo>
                  <a:pt x="566485" y="807955"/>
                </a:lnTo>
                <a:lnTo>
                  <a:pt x="468152" y="819996"/>
                </a:lnTo>
                <a:cubicBezTo>
                  <a:pt x="498909" y="815921"/>
                  <a:pt x="529765" y="809657"/>
                  <a:pt x="558324" y="801941"/>
                </a:cubicBezTo>
                <a:lnTo>
                  <a:pt x="559622" y="801446"/>
                </a:lnTo>
                <a:lnTo>
                  <a:pt x="552442" y="801883"/>
                </a:lnTo>
                <a:lnTo>
                  <a:pt x="547009" y="802021"/>
                </a:lnTo>
                <a:lnTo>
                  <a:pt x="548072" y="801635"/>
                </a:lnTo>
                <a:lnTo>
                  <a:pt x="556872" y="798407"/>
                </a:lnTo>
                <a:lnTo>
                  <a:pt x="570382" y="797256"/>
                </a:lnTo>
                <a:lnTo>
                  <a:pt x="570514" y="797247"/>
                </a:lnTo>
                <a:lnTo>
                  <a:pt x="574272" y="793317"/>
                </a:lnTo>
                <a:cubicBezTo>
                  <a:pt x="574272" y="793317"/>
                  <a:pt x="574272" y="793317"/>
                  <a:pt x="565061" y="794048"/>
                </a:cubicBezTo>
                <a:lnTo>
                  <a:pt x="576803" y="792231"/>
                </a:lnTo>
                <a:lnTo>
                  <a:pt x="574279" y="792133"/>
                </a:lnTo>
                <a:lnTo>
                  <a:pt x="581198" y="789766"/>
                </a:lnTo>
                <a:lnTo>
                  <a:pt x="579403" y="789591"/>
                </a:lnTo>
                <a:cubicBezTo>
                  <a:pt x="577758" y="789506"/>
                  <a:pt x="576785" y="789575"/>
                  <a:pt x="576974" y="789880"/>
                </a:cubicBezTo>
                <a:lnTo>
                  <a:pt x="579320" y="787466"/>
                </a:lnTo>
                <a:lnTo>
                  <a:pt x="553793" y="789491"/>
                </a:lnTo>
                <a:cubicBezTo>
                  <a:pt x="553793" y="789491"/>
                  <a:pt x="553793" y="789491"/>
                  <a:pt x="566378" y="786585"/>
                </a:cubicBezTo>
                <a:lnTo>
                  <a:pt x="575806" y="782672"/>
                </a:lnTo>
                <a:lnTo>
                  <a:pt x="573130" y="782786"/>
                </a:lnTo>
                <a:lnTo>
                  <a:pt x="572871" y="782793"/>
                </a:lnTo>
                <a:lnTo>
                  <a:pt x="522757" y="790045"/>
                </a:lnTo>
                <a:lnTo>
                  <a:pt x="548899" y="783502"/>
                </a:lnTo>
                <a:lnTo>
                  <a:pt x="534909" y="784476"/>
                </a:lnTo>
                <a:cubicBezTo>
                  <a:pt x="533251" y="784403"/>
                  <a:pt x="524574" y="785212"/>
                  <a:pt x="519058" y="785342"/>
                </a:cubicBezTo>
                <a:lnTo>
                  <a:pt x="516462" y="785243"/>
                </a:lnTo>
                <a:lnTo>
                  <a:pt x="515086" y="785872"/>
                </a:lnTo>
                <a:cubicBezTo>
                  <a:pt x="511579" y="787256"/>
                  <a:pt x="507913" y="788112"/>
                  <a:pt x="507279" y="785995"/>
                </a:cubicBezTo>
                <a:lnTo>
                  <a:pt x="513157" y="783448"/>
                </a:lnTo>
                <a:lnTo>
                  <a:pt x="512965" y="783463"/>
                </a:lnTo>
                <a:lnTo>
                  <a:pt x="507608" y="782052"/>
                </a:lnTo>
                <a:lnTo>
                  <a:pt x="489806" y="788999"/>
                </a:lnTo>
                <a:cubicBezTo>
                  <a:pt x="489806" y="788999"/>
                  <a:pt x="474680" y="794890"/>
                  <a:pt x="476022" y="791847"/>
                </a:cubicBezTo>
                <a:lnTo>
                  <a:pt x="480050" y="790108"/>
                </a:lnTo>
                <a:lnTo>
                  <a:pt x="486339" y="789295"/>
                </a:lnTo>
                <a:cubicBezTo>
                  <a:pt x="488781" y="788896"/>
                  <a:pt x="490690" y="788454"/>
                  <a:pt x="491438" y="787970"/>
                </a:cubicBezTo>
                <a:lnTo>
                  <a:pt x="489668" y="786479"/>
                </a:lnTo>
                <a:lnTo>
                  <a:pt x="491147" y="785957"/>
                </a:lnTo>
                <a:cubicBezTo>
                  <a:pt x="489676" y="787397"/>
                  <a:pt x="507015" y="781068"/>
                  <a:pt x="504276" y="778275"/>
                </a:cubicBezTo>
                <a:cubicBezTo>
                  <a:pt x="503413" y="777393"/>
                  <a:pt x="486940" y="784605"/>
                  <a:pt x="483747" y="786004"/>
                </a:cubicBezTo>
                <a:lnTo>
                  <a:pt x="482447" y="786452"/>
                </a:lnTo>
                <a:lnTo>
                  <a:pt x="482250" y="786453"/>
                </a:lnTo>
                <a:lnTo>
                  <a:pt x="477804" y="786939"/>
                </a:lnTo>
                <a:lnTo>
                  <a:pt x="502192" y="776610"/>
                </a:lnTo>
                <a:lnTo>
                  <a:pt x="478281" y="781772"/>
                </a:lnTo>
                <a:lnTo>
                  <a:pt x="468083" y="785218"/>
                </a:lnTo>
                <a:lnTo>
                  <a:pt x="474267" y="782639"/>
                </a:lnTo>
                <a:lnTo>
                  <a:pt x="405835" y="797412"/>
                </a:lnTo>
                <a:cubicBezTo>
                  <a:pt x="403940" y="797563"/>
                  <a:pt x="398671" y="799889"/>
                  <a:pt x="395027" y="802086"/>
                </a:cubicBezTo>
                <a:cubicBezTo>
                  <a:pt x="380668" y="803224"/>
                  <a:pt x="366167" y="806010"/>
                  <a:pt x="351686" y="809066"/>
                </a:cubicBezTo>
                <a:cubicBezTo>
                  <a:pt x="364270" y="806159"/>
                  <a:pt x="378622" y="801479"/>
                  <a:pt x="393101" y="798423"/>
                </a:cubicBezTo>
                <a:cubicBezTo>
                  <a:pt x="396495" y="796518"/>
                  <a:pt x="415963" y="787615"/>
                  <a:pt x="407022" y="788324"/>
                </a:cubicBezTo>
                <a:cubicBezTo>
                  <a:pt x="370447" y="791226"/>
                  <a:pt x="334420" y="797626"/>
                  <a:pt x="297996" y="802424"/>
                </a:cubicBezTo>
                <a:cubicBezTo>
                  <a:pt x="296099" y="802574"/>
                  <a:pt x="292579" y="802853"/>
                  <a:pt x="290681" y="803004"/>
                </a:cubicBezTo>
                <a:cubicBezTo>
                  <a:pt x="305161" y="799948"/>
                  <a:pt x="317745" y="797042"/>
                  <a:pt x="330199" y="792511"/>
                </a:cubicBezTo>
                <a:cubicBezTo>
                  <a:pt x="335617" y="792081"/>
                  <a:pt x="353460" y="783306"/>
                  <a:pt x="346145" y="783887"/>
                </a:cubicBezTo>
                <a:cubicBezTo>
                  <a:pt x="309569" y="786788"/>
                  <a:pt x="269622" y="791865"/>
                  <a:pt x="231550" y="796520"/>
                </a:cubicBezTo>
                <a:cubicBezTo>
                  <a:pt x="263904" y="788503"/>
                  <a:pt x="298153" y="780336"/>
                  <a:pt x="330655" y="774214"/>
                </a:cubicBezTo>
                <a:cubicBezTo>
                  <a:pt x="334177" y="773934"/>
                  <a:pt x="346481" y="767507"/>
                  <a:pt x="348227" y="765461"/>
                </a:cubicBezTo>
                <a:lnTo>
                  <a:pt x="350124" y="765311"/>
                </a:lnTo>
                <a:cubicBezTo>
                  <a:pt x="384503" y="758768"/>
                  <a:pt x="420528" y="752367"/>
                  <a:pt x="456954" y="747570"/>
                </a:cubicBezTo>
                <a:cubicBezTo>
                  <a:pt x="451265" y="748022"/>
                  <a:pt x="445845" y="748451"/>
                  <a:pt x="440427" y="748880"/>
                </a:cubicBezTo>
                <a:cubicBezTo>
                  <a:pt x="469407" y="743039"/>
                  <a:pt x="498247" y="738843"/>
                  <a:pt x="525332" y="733152"/>
                </a:cubicBezTo>
                <a:cubicBezTo>
                  <a:pt x="525332" y="733152"/>
                  <a:pt x="525332" y="733152"/>
                  <a:pt x="510972" y="734291"/>
                </a:cubicBezTo>
                <a:cubicBezTo>
                  <a:pt x="514344" y="732116"/>
                  <a:pt x="518138" y="731815"/>
                  <a:pt x="521659" y="731535"/>
                </a:cubicBezTo>
                <a:cubicBezTo>
                  <a:pt x="525032" y="729360"/>
                  <a:pt x="535860" y="724958"/>
                  <a:pt x="539232" y="722782"/>
                </a:cubicBezTo>
                <a:lnTo>
                  <a:pt x="488098" y="726839"/>
                </a:lnTo>
                <a:lnTo>
                  <a:pt x="510091" y="723186"/>
                </a:lnTo>
                <a:cubicBezTo>
                  <a:pt x="501030" y="725813"/>
                  <a:pt x="493715" y="726393"/>
                  <a:pt x="486400" y="726973"/>
                </a:cubicBezTo>
                <a:lnTo>
                  <a:pt x="488098" y="726839"/>
                </a:lnTo>
                <a:lnTo>
                  <a:pt x="403262" y="740927"/>
                </a:lnTo>
                <a:cubicBezTo>
                  <a:pt x="410428" y="738451"/>
                  <a:pt x="417192" y="734371"/>
                  <a:pt x="417041" y="732476"/>
                </a:cubicBezTo>
                <a:cubicBezTo>
                  <a:pt x="446901" y="727381"/>
                  <a:pt x="476683" y="721339"/>
                  <a:pt x="506209" y="714636"/>
                </a:cubicBezTo>
                <a:lnTo>
                  <a:pt x="579727" y="696343"/>
                </a:lnTo>
                <a:lnTo>
                  <a:pt x="570323" y="697815"/>
                </a:lnTo>
                <a:cubicBezTo>
                  <a:pt x="567249" y="697483"/>
                  <a:pt x="566496" y="696263"/>
                  <a:pt x="563892" y="694369"/>
                </a:cubicBezTo>
                <a:lnTo>
                  <a:pt x="557614" y="693844"/>
                </a:lnTo>
                <a:lnTo>
                  <a:pt x="506606" y="703294"/>
                </a:lnTo>
                <a:lnTo>
                  <a:pt x="528641" y="696219"/>
                </a:lnTo>
                <a:lnTo>
                  <a:pt x="512880" y="697992"/>
                </a:lnTo>
                <a:cubicBezTo>
                  <a:pt x="504485" y="699107"/>
                  <a:pt x="496133" y="700002"/>
                  <a:pt x="487041" y="699604"/>
                </a:cubicBezTo>
                <a:cubicBezTo>
                  <a:pt x="506314" y="694812"/>
                  <a:pt x="520795" y="694260"/>
                  <a:pt x="540194" y="689671"/>
                </a:cubicBezTo>
                <a:cubicBezTo>
                  <a:pt x="542480" y="688535"/>
                  <a:pt x="546155" y="687905"/>
                  <a:pt x="550836" y="687406"/>
                </a:cubicBezTo>
                <a:lnTo>
                  <a:pt x="558102" y="686760"/>
                </a:lnTo>
                <a:lnTo>
                  <a:pt x="567489" y="683747"/>
                </a:lnTo>
                <a:lnTo>
                  <a:pt x="572653" y="680337"/>
                </a:lnTo>
                <a:lnTo>
                  <a:pt x="561253" y="680804"/>
                </a:lnTo>
                <a:lnTo>
                  <a:pt x="560670" y="680347"/>
                </a:lnTo>
                <a:lnTo>
                  <a:pt x="481904" y="694352"/>
                </a:lnTo>
                <a:cubicBezTo>
                  <a:pt x="483650" y="692306"/>
                  <a:pt x="483650" y="692306"/>
                  <a:pt x="480127" y="692585"/>
                </a:cubicBezTo>
                <a:cubicBezTo>
                  <a:pt x="480127" y="692585"/>
                  <a:pt x="480127" y="692585"/>
                  <a:pt x="478977" y="692676"/>
                </a:cubicBezTo>
                <a:lnTo>
                  <a:pt x="472814" y="693165"/>
                </a:lnTo>
                <a:cubicBezTo>
                  <a:pt x="474438" y="693036"/>
                  <a:pt x="490385" y="684413"/>
                  <a:pt x="483070" y="684993"/>
                </a:cubicBezTo>
                <a:cubicBezTo>
                  <a:pt x="448392" y="687744"/>
                  <a:pt x="414012" y="694288"/>
                  <a:pt x="377837" y="698792"/>
                </a:cubicBezTo>
                <a:cubicBezTo>
                  <a:pt x="372568" y="701117"/>
                  <a:pt x="363637" y="705369"/>
                  <a:pt x="361890" y="707415"/>
                </a:cubicBezTo>
                <a:cubicBezTo>
                  <a:pt x="361890" y="707415"/>
                  <a:pt x="361890" y="707415"/>
                  <a:pt x="349307" y="710322"/>
                </a:cubicBezTo>
                <a:cubicBezTo>
                  <a:pt x="341840" y="709006"/>
                  <a:pt x="334525" y="709587"/>
                  <a:pt x="327331" y="708249"/>
                </a:cubicBezTo>
                <a:cubicBezTo>
                  <a:pt x="345204" y="703288"/>
                  <a:pt x="361310" y="700102"/>
                  <a:pt x="377558" y="695271"/>
                </a:cubicBezTo>
                <a:cubicBezTo>
                  <a:pt x="382826" y="692945"/>
                  <a:pt x="400397" y="684192"/>
                  <a:pt x="393233" y="686669"/>
                </a:cubicBezTo>
                <a:cubicBezTo>
                  <a:pt x="358825" y="689398"/>
                  <a:pt x="326342" y="695790"/>
                  <a:pt x="293568" y="701934"/>
                </a:cubicBezTo>
                <a:cubicBezTo>
                  <a:pt x="291944" y="702063"/>
                  <a:pt x="291793" y="700167"/>
                  <a:pt x="289896" y="700317"/>
                </a:cubicBezTo>
                <a:cubicBezTo>
                  <a:pt x="313188" y="694926"/>
                  <a:pt x="336601" y="687618"/>
                  <a:pt x="359720" y="680061"/>
                </a:cubicBezTo>
                <a:cubicBezTo>
                  <a:pt x="363514" y="679760"/>
                  <a:pt x="382981" y="670856"/>
                  <a:pt x="375668" y="671437"/>
                </a:cubicBezTo>
                <a:cubicBezTo>
                  <a:pt x="317717" y="679849"/>
                  <a:pt x="258001" y="690037"/>
                  <a:pt x="200059" y="701992"/>
                </a:cubicBezTo>
                <a:cubicBezTo>
                  <a:pt x="198434" y="702121"/>
                  <a:pt x="194641" y="702422"/>
                  <a:pt x="191118" y="702702"/>
                </a:cubicBezTo>
                <a:cubicBezTo>
                  <a:pt x="189072" y="700957"/>
                  <a:pt x="181757" y="701537"/>
                  <a:pt x="176338" y="701966"/>
                </a:cubicBezTo>
                <a:cubicBezTo>
                  <a:pt x="176338" y="701966"/>
                  <a:pt x="176338" y="701966"/>
                  <a:pt x="190688" y="697285"/>
                </a:cubicBezTo>
                <a:cubicBezTo>
                  <a:pt x="194061" y="695110"/>
                  <a:pt x="211633" y="686357"/>
                  <a:pt x="202693" y="687066"/>
                </a:cubicBezTo>
                <a:cubicBezTo>
                  <a:pt x="171686" y="691434"/>
                  <a:pt x="137556" y="697685"/>
                  <a:pt x="104925" y="702181"/>
                </a:cubicBezTo>
                <a:cubicBezTo>
                  <a:pt x="70675" y="710349"/>
                  <a:pt x="38193" y="716741"/>
                  <a:pt x="5690" y="722863"/>
                </a:cubicBezTo>
                <a:cubicBezTo>
                  <a:pt x="5690" y="722863"/>
                  <a:pt x="5690" y="722863"/>
                  <a:pt x="0" y="723314"/>
                </a:cubicBezTo>
                <a:cubicBezTo>
                  <a:pt x="48602" y="710464"/>
                  <a:pt x="97029" y="695448"/>
                  <a:pt x="145487" y="684246"/>
                </a:cubicBezTo>
                <a:cubicBezTo>
                  <a:pt x="149281" y="683945"/>
                  <a:pt x="166724" y="673567"/>
                  <a:pt x="161305" y="673997"/>
                </a:cubicBezTo>
                <a:cubicBezTo>
                  <a:pt x="161305" y="673997"/>
                  <a:pt x="161305" y="673997"/>
                  <a:pt x="216930" y="660318"/>
                </a:cubicBezTo>
                <a:cubicBezTo>
                  <a:pt x="216930" y="660318"/>
                  <a:pt x="216930" y="660318"/>
                  <a:pt x="224243" y="659737"/>
                </a:cubicBezTo>
                <a:cubicBezTo>
                  <a:pt x="217079" y="662214"/>
                  <a:pt x="208568" y="668340"/>
                  <a:pt x="217358" y="665735"/>
                </a:cubicBezTo>
                <a:cubicBezTo>
                  <a:pt x="221151" y="665434"/>
                  <a:pt x="224673" y="665153"/>
                  <a:pt x="229941" y="662828"/>
                </a:cubicBezTo>
                <a:cubicBezTo>
                  <a:pt x="224673" y="665153"/>
                  <a:pt x="221151" y="665434"/>
                  <a:pt x="215882" y="667759"/>
                </a:cubicBezTo>
                <a:cubicBezTo>
                  <a:pt x="210344" y="670107"/>
                  <a:pt x="192771" y="678859"/>
                  <a:pt x="203458" y="676105"/>
                </a:cubicBezTo>
                <a:cubicBezTo>
                  <a:pt x="230521" y="670142"/>
                  <a:pt x="257456" y="662553"/>
                  <a:pt x="284540" y="656863"/>
                </a:cubicBezTo>
                <a:cubicBezTo>
                  <a:pt x="259502" y="664298"/>
                  <a:pt x="234465" y="671737"/>
                  <a:pt x="210924" y="677419"/>
                </a:cubicBezTo>
                <a:cubicBezTo>
                  <a:pt x="205634" y="679475"/>
                  <a:pt x="189958" y="688077"/>
                  <a:pt x="195377" y="687646"/>
                </a:cubicBezTo>
                <a:cubicBezTo>
                  <a:pt x="220565" y="682105"/>
                  <a:pt x="244106" y="676423"/>
                  <a:pt x="267398" y="671032"/>
                </a:cubicBezTo>
                <a:cubicBezTo>
                  <a:pt x="267398" y="671032"/>
                  <a:pt x="267398" y="671032"/>
                  <a:pt x="253048" y="675713"/>
                </a:cubicBezTo>
                <a:cubicBezTo>
                  <a:pt x="251150" y="675864"/>
                  <a:pt x="231681" y="684767"/>
                  <a:pt x="237372" y="684316"/>
                </a:cubicBezTo>
                <a:cubicBezTo>
                  <a:pt x="282889" y="680705"/>
                  <a:pt x="327975" y="671678"/>
                  <a:pt x="374958" y="662500"/>
                </a:cubicBezTo>
                <a:cubicBezTo>
                  <a:pt x="374958" y="662500"/>
                  <a:pt x="374958" y="662500"/>
                  <a:pt x="378800" y="661957"/>
                </a:cubicBezTo>
                <a:lnTo>
                  <a:pt x="402284" y="658635"/>
                </a:lnTo>
                <a:lnTo>
                  <a:pt x="403268" y="658095"/>
                </a:lnTo>
                <a:lnTo>
                  <a:pt x="406283" y="657917"/>
                </a:lnTo>
                <a:lnTo>
                  <a:pt x="419334" y="652677"/>
                </a:lnTo>
                <a:cubicBezTo>
                  <a:pt x="423539" y="650265"/>
                  <a:pt x="426171" y="648216"/>
                  <a:pt x="423537" y="649379"/>
                </a:cubicBezTo>
                <a:cubicBezTo>
                  <a:pt x="412428" y="650260"/>
                  <a:pt x="403489" y="650969"/>
                  <a:pt x="394426" y="653596"/>
                </a:cubicBezTo>
                <a:cubicBezTo>
                  <a:pt x="394426" y="653596"/>
                  <a:pt x="394426" y="653596"/>
                  <a:pt x="365315" y="657813"/>
                </a:cubicBezTo>
                <a:cubicBezTo>
                  <a:pt x="363419" y="657964"/>
                  <a:pt x="363419" y="657964"/>
                  <a:pt x="361795" y="658093"/>
                </a:cubicBezTo>
                <a:cubicBezTo>
                  <a:pt x="339977" y="661459"/>
                  <a:pt x="318333" y="666992"/>
                  <a:pt x="296809" y="670607"/>
                </a:cubicBezTo>
                <a:cubicBezTo>
                  <a:pt x="316557" y="665224"/>
                  <a:pt x="336327" y="660113"/>
                  <a:pt x="354329" y="656777"/>
                </a:cubicBezTo>
                <a:cubicBezTo>
                  <a:pt x="374078" y="651395"/>
                  <a:pt x="393997" y="648180"/>
                  <a:pt x="411848" y="642948"/>
                </a:cubicBezTo>
                <a:cubicBezTo>
                  <a:pt x="415492" y="640751"/>
                  <a:pt x="434981" y="632119"/>
                  <a:pt x="427667" y="632699"/>
                </a:cubicBezTo>
                <a:cubicBezTo>
                  <a:pt x="405849" y="636064"/>
                  <a:pt x="382158" y="639852"/>
                  <a:pt x="360635" y="643467"/>
                </a:cubicBezTo>
                <a:cubicBezTo>
                  <a:pt x="338967" y="648729"/>
                  <a:pt x="317324" y="654262"/>
                  <a:pt x="295777" y="657606"/>
                </a:cubicBezTo>
                <a:cubicBezTo>
                  <a:pt x="302693" y="655423"/>
                  <a:pt x="309858" y="652946"/>
                  <a:pt x="317023" y="650470"/>
                </a:cubicBezTo>
                <a:cubicBezTo>
                  <a:pt x="318920" y="650320"/>
                  <a:pt x="334866" y="641696"/>
                  <a:pt x="325653" y="642426"/>
                </a:cubicBezTo>
                <a:cubicBezTo>
                  <a:pt x="323020" y="643589"/>
                  <a:pt x="320348" y="644278"/>
                  <a:pt x="317421" y="644749"/>
                </a:cubicBezTo>
                <a:lnTo>
                  <a:pt x="311920" y="645321"/>
                </a:lnTo>
                <a:lnTo>
                  <a:pt x="348758" y="637254"/>
                </a:lnTo>
                <a:cubicBezTo>
                  <a:pt x="361160" y="634636"/>
                  <a:pt x="373374" y="632236"/>
                  <a:pt x="385221" y="630343"/>
                </a:cubicBezTo>
                <a:lnTo>
                  <a:pt x="423145" y="622228"/>
                </a:lnTo>
                <a:lnTo>
                  <a:pt x="413458" y="622690"/>
                </a:lnTo>
                <a:lnTo>
                  <a:pt x="409077" y="622894"/>
                </a:lnTo>
                <a:lnTo>
                  <a:pt x="413117" y="620445"/>
                </a:lnTo>
                <a:lnTo>
                  <a:pt x="414438" y="619469"/>
                </a:lnTo>
                <a:lnTo>
                  <a:pt x="428051" y="618398"/>
                </a:lnTo>
                <a:lnTo>
                  <a:pt x="437756" y="618105"/>
                </a:lnTo>
                <a:lnTo>
                  <a:pt x="465882" y="608081"/>
                </a:lnTo>
                <a:lnTo>
                  <a:pt x="465967" y="607796"/>
                </a:lnTo>
                <a:lnTo>
                  <a:pt x="467957" y="607040"/>
                </a:lnTo>
                <a:lnTo>
                  <a:pt x="469652" y="604771"/>
                </a:lnTo>
                <a:cubicBezTo>
                  <a:pt x="466286" y="605720"/>
                  <a:pt x="460470" y="608021"/>
                  <a:pt x="456963" y="610207"/>
                </a:cubicBezTo>
                <a:cubicBezTo>
                  <a:pt x="453440" y="610486"/>
                  <a:pt x="438939" y="613272"/>
                  <a:pt x="426356" y="616178"/>
                </a:cubicBezTo>
                <a:cubicBezTo>
                  <a:pt x="429727" y="614002"/>
                  <a:pt x="433391" y="612076"/>
                  <a:pt x="427973" y="612506"/>
                </a:cubicBezTo>
                <a:cubicBezTo>
                  <a:pt x="362136" y="617730"/>
                  <a:pt x="297431" y="633764"/>
                  <a:pt x="232724" y="649798"/>
                </a:cubicBezTo>
                <a:cubicBezTo>
                  <a:pt x="232724" y="649798"/>
                  <a:pt x="232724" y="649798"/>
                  <a:pt x="198347" y="656340"/>
                </a:cubicBezTo>
                <a:cubicBezTo>
                  <a:pt x="203614" y="654015"/>
                  <a:pt x="212547" y="649764"/>
                  <a:pt x="212397" y="647868"/>
                </a:cubicBezTo>
                <a:cubicBezTo>
                  <a:pt x="241356" y="641754"/>
                  <a:pt x="270066" y="635934"/>
                  <a:pt x="297130" y="629971"/>
                </a:cubicBezTo>
                <a:cubicBezTo>
                  <a:pt x="325960" y="622234"/>
                  <a:pt x="354671" y="616413"/>
                  <a:pt x="383502" y="608675"/>
                </a:cubicBezTo>
                <a:cubicBezTo>
                  <a:pt x="388921" y="608246"/>
                  <a:pt x="402970" y="599772"/>
                  <a:pt x="397552" y="600202"/>
                </a:cubicBezTo>
                <a:cubicBezTo>
                  <a:pt x="383072" y="603259"/>
                  <a:pt x="368570" y="606044"/>
                  <a:pt x="352466" y="609230"/>
                </a:cubicBezTo>
                <a:cubicBezTo>
                  <a:pt x="337985" y="612286"/>
                  <a:pt x="321609" y="615493"/>
                  <a:pt x="307108" y="618279"/>
                </a:cubicBezTo>
                <a:cubicBezTo>
                  <a:pt x="312669" y="616202"/>
                  <a:pt x="317786" y="611980"/>
                  <a:pt x="312368" y="612410"/>
                </a:cubicBezTo>
                <a:cubicBezTo>
                  <a:pt x="306678" y="612862"/>
                  <a:pt x="301410" y="615188"/>
                  <a:pt x="295991" y="615618"/>
                </a:cubicBezTo>
                <a:cubicBezTo>
                  <a:pt x="288677" y="616198"/>
                  <a:pt x="283407" y="618523"/>
                  <a:pt x="277991" y="618953"/>
                </a:cubicBezTo>
                <a:cubicBezTo>
                  <a:pt x="279615" y="618824"/>
                  <a:pt x="279464" y="616928"/>
                  <a:pt x="281361" y="616778"/>
                </a:cubicBezTo>
                <a:cubicBezTo>
                  <a:pt x="357304" y="601487"/>
                  <a:pt x="435173" y="589859"/>
                  <a:pt x="510987" y="572943"/>
                </a:cubicBezTo>
                <a:cubicBezTo>
                  <a:pt x="516406" y="572513"/>
                  <a:pt x="530457" y="564040"/>
                  <a:pt x="528559" y="564190"/>
                </a:cubicBezTo>
                <a:lnTo>
                  <a:pt x="533150" y="562164"/>
                </a:lnTo>
                <a:lnTo>
                  <a:pt x="511287" y="568897"/>
                </a:lnTo>
                <a:cubicBezTo>
                  <a:pt x="496032" y="573185"/>
                  <a:pt x="510884" y="565545"/>
                  <a:pt x="517413" y="562892"/>
                </a:cubicBezTo>
                <a:lnTo>
                  <a:pt x="527767" y="559071"/>
                </a:lnTo>
                <a:lnTo>
                  <a:pt x="481276" y="569576"/>
                </a:lnTo>
                <a:lnTo>
                  <a:pt x="488847" y="565969"/>
                </a:lnTo>
                <a:lnTo>
                  <a:pt x="489734" y="565278"/>
                </a:lnTo>
                <a:lnTo>
                  <a:pt x="490058" y="563430"/>
                </a:lnTo>
                <a:cubicBezTo>
                  <a:pt x="457155" y="567947"/>
                  <a:pt x="424794" y="572422"/>
                  <a:pt x="392019" y="578565"/>
                </a:cubicBezTo>
                <a:cubicBezTo>
                  <a:pt x="375913" y="581751"/>
                  <a:pt x="359385" y="583062"/>
                  <a:pt x="345177" y="586096"/>
                </a:cubicBezTo>
                <a:cubicBezTo>
                  <a:pt x="328780" y="589032"/>
                  <a:pt x="312403" y="592240"/>
                  <a:pt x="296427" y="597049"/>
                </a:cubicBezTo>
                <a:cubicBezTo>
                  <a:pt x="278153" y="600407"/>
                  <a:pt x="262048" y="603592"/>
                  <a:pt x="244175" y="608553"/>
                </a:cubicBezTo>
                <a:cubicBezTo>
                  <a:pt x="245672" y="606799"/>
                  <a:pt x="247419" y="604753"/>
                  <a:pt x="243896" y="605032"/>
                </a:cubicBezTo>
                <a:cubicBezTo>
                  <a:pt x="225622" y="608390"/>
                  <a:pt x="205703" y="611606"/>
                  <a:pt x="186226" y="616966"/>
                </a:cubicBezTo>
                <a:cubicBezTo>
                  <a:pt x="227218" y="604447"/>
                  <a:pt x="270681" y="595549"/>
                  <a:pt x="313719" y="584776"/>
                </a:cubicBezTo>
                <a:cubicBezTo>
                  <a:pt x="313719" y="584776"/>
                  <a:pt x="313719" y="584776"/>
                  <a:pt x="346073" y="576760"/>
                </a:cubicBezTo>
                <a:cubicBezTo>
                  <a:pt x="356909" y="575899"/>
                  <a:pt x="367868" y="573122"/>
                  <a:pt x="378555" y="570366"/>
                </a:cubicBezTo>
                <a:lnTo>
                  <a:pt x="405539" y="565967"/>
                </a:lnTo>
                <a:lnTo>
                  <a:pt x="408295" y="565518"/>
                </a:lnTo>
                <a:lnTo>
                  <a:pt x="442270" y="551349"/>
                </a:lnTo>
                <a:lnTo>
                  <a:pt x="405808" y="557780"/>
                </a:lnTo>
                <a:cubicBezTo>
                  <a:pt x="377541" y="562748"/>
                  <a:pt x="348999" y="567260"/>
                  <a:pt x="323397" y="569291"/>
                </a:cubicBezTo>
                <a:cubicBezTo>
                  <a:pt x="334354" y="566514"/>
                  <a:pt x="343437" y="564159"/>
                  <a:pt x="352228" y="561554"/>
                </a:cubicBezTo>
                <a:cubicBezTo>
                  <a:pt x="381489" y="559232"/>
                  <a:pt x="410199" y="553412"/>
                  <a:pt x="439158" y="547298"/>
                </a:cubicBezTo>
                <a:lnTo>
                  <a:pt x="441350" y="546540"/>
                </a:lnTo>
                <a:lnTo>
                  <a:pt x="441780" y="546170"/>
                </a:lnTo>
                <a:lnTo>
                  <a:pt x="442217" y="546242"/>
                </a:lnTo>
                <a:lnTo>
                  <a:pt x="445326" y="545167"/>
                </a:lnTo>
                <a:lnTo>
                  <a:pt x="447693" y="543869"/>
                </a:lnTo>
                <a:cubicBezTo>
                  <a:pt x="448969" y="543303"/>
                  <a:pt x="450172" y="543060"/>
                  <a:pt x="451843" y="543295"/>
                </a:cubicBezTo>
                <a:lnTo>
                  <a:pt x="447872" y="544700"/>
                </a:lnTo>
                <a:lnTo>
                  <a:pt x="453637" y="544243"/>
                </a:lnTo>
                <a:cubicBezTo>
                  <a:pt x="453637" y="544243"/>
                  <a:pt x="453637" y="544243"/>
                  <a:pt x="456549" y="543568"/>
                </a:cubicBezTo>
                <a:lnTo>
                  <a:pt x="472693" y="539831"/>
                </a:lnTo>
                <a:lnTo>
                  <a:pt x="494415" y="531830"/>
                </a:lnTo>
                <a:cubicBezTo>
                  <a:pt x="496749" y="531271"/>
                  <a:pt x="507083" y="526618"/>
                  <a:pt x="505210" y="524707"/>
                </a:cubicBezTo>
                <a:lnTo>
                  <a:pt x="491678" y="529038"/>
                </a:lnTo>
                <a:cubicBezTo>
                  <a:pt x="478886" y="534368"/>
                  <a:pt x="464763" y="539566"/>
                  <a:pt x="451843" y="543295"/>
                </a:cubicBezTo>
                <a:cubicBezTo>
                  <a:pt x="462105" y="538569"/>
                  <a:pt x="473449" y="534151"/>
                  <a:pt x="485285" y="529683"/>
                </a:cubicBezTo>
                <a:lnTo>
                  <a:pt x="499923" y="524089"/>
                </a:lnTo>
                <a:lnTo>
                  <a:pt x="463650" y="531695"/>
                </a:lnTo>
                <a:cubicBezTo>
                  <a:pt x="427500" y="538685"/>
                  <a:pt x="391315" y="545643"/>
                  <a:pt x="357065" y="553811"/>
                </a:cubicBezTo>
                <a:cubicBezTo>
                  <a:pt x="333795" y="559472"/>
                  <a:pt x="310383" y="566780"/>
                  <a:pt x="290615" y="571892"/>
                </a:cubicBezTo>
                <a:cubicBezTo>
                  <a:pt x="287242" y="574067"/>
                  <a:pt x="267774" y="582970"/>
                  <a:pt x="273193" y="582540"/>
                </a:cubicBezTo>
                <a:cubicBezTo>
                  <a:pt x="284030" y="581681"/>
                  <a:pt x="293392" y="582846"/>
                  <a:pt x="305974" y="579940"/>
                </a:cubicBezTo>
                <a:cubicBezTo>
                  <a:pt x="277215" y="586854"/>
                  <a:pt x="249330" y="593631"/>
                  <a:pt x="222582" y="600558"/>
                </a:cubicBezTo>
                <a:lnTo>
                  <a:pt x="147715" y="621585"/>
                </a:lnTo>
                <a:lnTo>
                  <a:pt x="145585" y="617869"/>
                </a:lnTo>
                <a:cubicBezTo>
                  <a:pt x="138882" y="615373"/>
                  <a:pt x="120060" y="617173"/>
                  <a:pt x="98414" y="620116"/>
                </a:cubicBezTo>
                <a:cubicBezTo>
                  <a:pt x="67408" y="624484"/>
                  <a:pt x="31533" y="632780"/>
                  <a:pt x="5945" y="636718"/>
                </a:cubicBezTo>
                <a:cubicBezTo>
                  <a:pt x="32879" y="629130"/>
                  <a:pt x="56141" y="619926"/>
                  <a:pt x="79132" y="610744"/>
                </a:cubicBezTo>
                <a:cubicBezTo>
                  <a:pt x="80879" y="608698"/>
                  <a:pt x="96975" y="601970"/>
                  <a:pt x="91285" y="602421"/>
                </a:cubicBezTo>
                <a:cubicBezTo>
                  <a:pt x="87763" y="602701"/>
                  <a:pt x="83970" y="603002"/>
                  <a:pt x="80449" y="603281"/>
                </a:cubicBezTo>
                <a:cubicBezTo>
                  <a:pt x="96696" y="598449"/>
                  <a:pt x="110905" y="595414"/>
                  <a:pt x="127131" y="590311"/>
                </a:cubicBezTo>
                <a:cubicBezTo>
                  <a:pt x="127280" y="592207"/>
                  <a:pt x="127280" y="592207"/>
                  <a:pt x="129177" y="592056"/>
                </a:cubicBezTo>
                <a:cubicBezTo>
                  <a:pt x="129177" y="592056"/>
                  <a:pt x="129177" y="592056"/>
                  <a:pt x="190219" y="577948"/>
                </a:cubicBezTo>
                <a:cubicBezTo>
                  <a:pt x="188745" y="579972"/>
                  <a:pt x="185101" y="582169"/>
                  <a:pt x="185251" y="584065"/>
                </a:cubicBezTo>
                <a:cubicBezTo>
                  <a:pt x="185251" y="584065"/>
                  <a:pt x="185380" y="585690"/>
                  <a:pt x="187148" y="583915"/>
                </a:cubicBezTo>
                <a:cubicBezTo>
                  <a:pt x="205151" y="580579"/>
                  <a:pt x="221527" y="577372"/>
                  <a:pt x="239400" y="572411"/>
                </a:cubicBezTo>
                <a:cubicBezTo>
                  <a:pt x="237632" y="574187"/>
                  <a:pt x="239529" y="574036"/>
                  <a:pt x="241425" y="573885"/>
                </a:cubicBezTo>
                <a:cubicBezTo>
                  <a:pt x="248612" y="571680"/>
                  <a:pt x="253880" y="569356"/>
                  <a:pt x="261194" y="568775"/>
                </a:cubicBezTo>
                <a:cubicBezTo>
                  <a:pt x="279067" y="563814"/>
                  <a:pt x="298817" y="558432"/>
                  <a:pt x="316689" y="553470"/>
                </a:cubicBezTo>
                <a:cubicBezTo>
                  <a:pt x="316689" y="553470"/>
                  <a:pt x="316689" y="553470"/>
                  <a:pt x="327484" y="551810"/>
                </a:cubicBezTo>
                <a:lnTo>
                  <a:pt x="335027" y="550649"/>
                </a:lnTo>
                <a:lnTo>
                  <a:pt x="325672" y="552860"/>
                </a:lnTo>
                <a:cubicBezTo>
                  <a:pt x="305657" y="557889"/>
                  <a:pt x="285424" y="563173"/>
                  <a:pt x="264717" y="568495"/>
                </a:cubicBezTo>
                <a:cubicBezTo>
                  <a:pt x="225198" y="578989"/>
                  <a:pt x="184056" y="589611"/>
                  <a:pt x="144116" y="598230"/>
                </a:cubicBezTo>
                <a:cubicBezTo>
                  <a:pt x="135327" y="600836"/>
                  <a:pt x="123173" y="609158"/>
                  <a:pt x="126695" y="608879"/>
                </a:cubicBezTo>
                <a:cubicBezTo>
                  <a:pt x="200591" y="591843"/>
                  <a:pt x="274209" y="571285"/>
                  <a:pt x="348125" y="554519"/>
                </a:cubicBezTo>
                <a:lnTo>
                  <a:pt x="502392" y="523145"/>
                </a:lnTo>
                <a:lnTo>
                  <a:pt x="521676" y="515774"/>
                </a:lnTo>
                <a:cubicBezTo>
                  <a:pt x="533302" y="511583"/>
                  <a:pt x="545331" y="507863"/>
                  <a:pt x="557127" y="504120"/>
                </a:cubicBezTo>
                <a:lnTo>
                  <a:pt x="557287" y="504065"/>
                </a:lnTo>
                <a:lnTo>
                  <a:pt x="511647" y="512569"/>
                </a:lnTo>
                <a:lnTo>
                  <a:pt x="527743" y="509202"/>
                </a:lnTo>
                <a:cubicBezTo>
                  <a:pt x="531384" y="507005"/>
                  <a:pt x="551004" y="499998"/>
                  <a:pt x="545434" y="498532"/>
                </a:cubicBezTo>
                <a:cubicBezTo>
                  <a:pt x="527012" y="499993"/>
                  <a:pt x="510756" y="501282"/>
                  <a:pt x="494379" y="504489"/>
                </a:cubicBezTo>
                <a:cubicBezTo>
                  <a:pt x="512230" y="499257"/>
                  <a:pt x="532000" y="494146"/>
                  <a:pt x="550144" y="489164"/>
                </a:cubicBezTo>
                <a:cubicBezTo>
                  <a:pt x="553516" y="486989"/>
                  <a:pt x="571360" y="478214"/>
                  <a:pt x="564195" y="480691"/>
                </a:cubicBezTo>
                <a:cubicBezTo>
                  <a:pt x="529644" y="485066"/>
                  <a:pt x="495115" y="489713"/>
                  <a:pt x="460738" y="496256"/>
                </a:cubicBezTo>
                <a:cubicBezTo>
                  <a:pt x="467902" y="493780"/>
                  <a:pt x="474787" y="487783"/>
                  <a:pt x="471265" y="488062"/>
                </a:cubicBezTo>
                <a:cubicBezTo>
                  <a:pt x="417118" y="499716"/>
                  <a:pt x="362669" y="507579"/>
                  <a:pt x="310266" y="517187"/>
                </a:cubicBezTo>
                <a:cubicBezTo>
                  <a:pt x="256119" y="528841"/>
                  <a:pt x="201971" y="540495"/>
                  <a:pt x="149870" y="553894"/>
                </a:cubicBezTo>
                <a:cubicBezTo>
                  <a:pt x="151765" y="553744"/>
                  <a:pt x="151615" y="551848"/>
                  <a:pt x="149719" y="551998"/>
                </a:cubicBezTo>
                <a:cubicBezTo>
                  <a:pt x="126427" y="557389"/>
                  <a:pt x="101110" y="561305"/>
                  <a:pt x="77548" y="566716"/>
                </a:cubicBezTo>
                <a:cubicBezTo>
                  <a:pt x="108004" y="558850"/>
                  <a:pt x="140356" y="550833"/>
                  <a:pt x="171235" y="544841"/>
                </a:cubicBezTo>
                <a:cubicBezTo>
                  <a:pt x="169339" y="544992"/>
                  <a:pt x="169489" y="546888"/>
                  <a:pt x="171386" y="546737"/>
                </a:cubicBezTo>
                <a:cubicBezTo>
                  <a:pt x="171386" y="546737"/>
                  <a:pt x="171386" y="546737"/>
                  <a:pt x="216323" y="535813"/>
                </a:cubicBezTo>
                <a:cubicBezTo>
                  <a:pt x="221589" y="533488"/>
                  <a:pt x="232268" y="527189"/>
                  <a:pt x="233743" y="525165"/>
                </a:cubicBezTo>
                <a:cubicBezTo>
                  <a:pt x="233743" y="525165"/>
                  <a:pt x="233743" y="525165"/>
                  <a:pt x="237536" y="524864"/>
                </a:cubicBezTo>
                <a:cubicBezTo>
                  <a:pt x="233894" y="527061"/>
                  <a:pt x="233894" y="527061"/>
                  <a:pt x="235790" y="526910"/>
                </a:cubicBezTo>
                <a:cubicBezTo>
                  <a:pt x="257434" y="521378"/>
                  <a:pt x="278960" y="517763"/>
                  <a:pt x="300624" y="512500"/>
                </a:cubicBezTo>
                <a:cubicBezTo>
                  <a:pt x="300624" y="512500"/>
                  <a:pt x="300624" y="512500"/>
                  <a:pt x="332978" y="504483"/>
                </a:cubicBezTo>
                <a:cubicBezTo>
                  <a:pt x="332978" y="504483"/>
                  <a:pt x="332978" y="504483"/>
                  <a:pt x="365611" y="499986"/>
                </a:cubicBezTo>
                <a:cubicBezTo>
                  <a:pt x="371028" y="499556"/>
                  <a:pt x="386976" y="490933"/>
                  <a:pt x="384928" y="489187"/>
                </a:cubicBezTo>
                <a:cubicBezTo>
                  <a:pt x="390490" y="487111"/>
                  <a:pt x="400897" y="480835"/>
                  <a:pt x="390189" y="483319"/>
                </a:cubicBezTo>
                <a:cubicBezTo>
                  <a:pt x="383023" y="485796"/>
                  <a:pt x="375859" y="488272"/>
                  <a:pt x="368823" y="492374"/>
                </a:cubicBezTo>
                <a:cubicBezTo>
                  <a:pt x="366927" y="492523"/>
                  <a:pt x="365030" y="492674"/>
                  <a:pt x="363404" y="492803"/>
                </a:cubicBezTo>
                <a:cubicBezTo>
                  <a:pt x="338087" y="496719"/>
                  <a:pt x="311002" y="502410"/>
                  <a:pt x="285716" y="510140"/>
                </a:cubicBezTo>
                <a:cubicBezTo>
                  <a:pt x="287462" y="508093"/>
                  <a:pt x="287462" y="508093"/>
                  <a:pt x="287462" y="508093"/>
                </a:cubicBezTo>
                <a:cubicBezTo>
                  <a:pt x="301790" y="503141"/>
                  <a:pt x="314395" y="500507"/>
                  <a:pt x="328876" y="497450"/>
                </a:cubicBezTo>
                <a:cubicBezTo>
                  <a:pt x="341460" y="494544"/>
                  <a:pt x="355939" y="491488"/>
                  <a:pt x="368543" y="488852"/>
                </a:cubicBezTo>
                <a:cubicBezTo>
                  <a:pt x="372066" y="488572"/>
                  <a:pt x="375710" y="486376"/>
                  <a:pt x="379081" y="484200"/>
                </a:cubicBezTo>
                <a:cubicBezTo>
                  <a:pt x="426214" y="476919"/>
                  <a:pt x="473326" y="469365"/>
                  <a:pt x="520309" y="460188"/>
                </a:cubicBezTo>
                <a:cubicBezTo>
                  <a:pt x="520309" y="460188"/>
                  <a:pt x="520309" y="460188"/>
                  <a:pt x="590713" y="447244"/>
                </a:cubicBezTo>
                <a:cubicBezTo>
                  <a:pt x="614404" y="443457"/>
                  <a:pt x="637847" y="439962"/>
                  <a:pt x="661538" y="436175"/>
                </a:cubicBezTo>
                <a:cubicBezTo>
                  <a:pt x="670478" y="435466"/>
                  <a:pt x="684529" y="426993"/>
                  <a:pt x="679111" y="427422"/>
                </a:cubicBezTo>
                <a:cubicBezTo>
                  <a:pt x="650001" y="431640"/>
                  <a:pt x="619265" y="435985"/>
                  <a:pt x="590284" y="441827"/>
                </a:cubicBezTo>
                <a:cubicBezTo>
                  <a:pt x="590284" y="441827"/>
                  <a:pt x="590284" y="441827"/>
                  <a:pt x="501877" y="458107"/>
                </a:cubicBezTo>
                <a:lnTo>
                  <a:pt x="324490" y="486741"/>
                </a:lnTo>
                <a:lnTo>
                  <a:pt x="350524" y="479925"/>
                </a:lnTo>
                <a:cubicBezTo>
                  <a:pt x="369696" y="475883"/>
                  <a:pt x="389194" y="472497"/>
                  <a:pt x="409227" y="468999"/>
                </a:cubicBezTo>
                <a:cubicBezTo>
                  <a:pt x="447149" y="462449"/>
                  <a:pt x="486947" y="455476"/>
                  <a:pt x="526894" y="450399"/>
                </a:cubicBezTo>
                <a:cubicBezTo>
                  <a:pt x="526894" y="450399"/>
                  <a:pt x="526894" y="450399"/>
                  <a:pt x="539500" y="447764"/>
                </a:cubicBezTo>
                <a:cubicBezTo>
                  <a:pt x="546663" y="445288"/>
                  <a:pt x="562340" y="436686"/>
                  <a:pt x="556920" y="437115"/>
                </a:cubicBezTo>
                <a:cubicBezTo>
                  <a:pt x="488413" y="449909"/>
                  <a:pt x="419334" y="458932"/>
                  <a:pt x="352604" y="473492"/>
                </a:cubicBezTo>
                <a:cubicBezTo>
                  <a:pt x="359790" y="471287"/>
                  <a:pt x="366803" y="466914"/>
                  <a:pt x="359489" y="467495"/>
                </a:cubicBezTo>
                <a:cubicBezTo>
                  <a:pt x="352174" y="468075"/>
                  <a:pt x="342961" y="468805"/>
                  <a:pt x="336067" y="471260"/>
                </a:cubicBezTo>
                <a:cubicBezTo>
                  <a:pt x="350126" y="466329"/>
                  <a:pt x="366503" y="463123"/>
                  <a:pt x="381004" y="460337"/>
                </a:cubicBezTo>
                <a:cubicBezTo>
                  <a:pt x="375443" y="462413"/>
                  <a:pt x="372072" y="464588"/>
                  <a:pt x="377491" y="464159"/>
                </a:cubicBezTo>
                <a:cubicBezTo>
                  <a:pt x="444672" y="455286"/>
                  <a:pt x="509379" y="439251"/>
                  <a:pt x="578436" y="429958"/>
                </a:cubicBezTo>
                <a:cubicBezTo>
                  <a:pt x="585601" y="427481"/>
                  <a:pt x="601277" y="418879"/>
                  <a:pt x="595859" y="419309"/>
                </a:cubicBezTo>
                <a:cubicBezTo>
                  <a:pt x="547121" y="426991"/>
                  <a:pt x="500137" y="436169"/>
                  <a:pt x="453155" y="445347"/>
                </a:cubicBezTo>
                <a:cubicBezTo>
                  <a:pt x="483611" y="437480"/>
                  <a:pt x="516114" y="431358"/>
                  <a:pt x="548446" y="423071"/>
                </a:cubicBezTo>
                <a:cubicBezTo>
                  <a:pt x="579324" y="417078"/>
                  <a:pt x="611676" y="409060"/>
                  <a:pt x="642262" y="402819"/>
                </a:cubicBezTo>
                <a:cubicBezTo>
                  <a:pt x="711190" y="391900"/>
                  <a:pt x="781595" y="378956"/>
                  <a:pt x="852298" y="369804"/>
                </a:cubicBezTo>
                <a:cubicBezTo>
                  <a:pt x="861510" y="369074"/>
                  <a:pt x="875561" y="360600"/>
                  <a:pt x="870142" y="361030"/>
                </a:cubicBezTo>
                <a:cubicBezTo>
                  <a:pt x="804856" y="369753"/>
                  <a:pt x="739450" y="380391"/>
                  <a:pt x="674336" y="391280"/>
                </a:cubicBezTo>
                <a:cubicBezTo>
                  <a:pt x="676081" y="389234"/>
                  <a:pt x="674185" y="389384"/>
                  <a:pt x="670814" y="391560"/>
                </a:cubicBezTo>
                <a:cubicBezTo>
                  <a:pt x="665124" y="392012"/>
                  <a:pt x="661601" y="392290"/>
                  <a:pt x="656312" y="394345"/>
                </a:cubicBezTo>
                <a:cubicBezTo>
                  <a:pt x="627201" y="398562"/>
                  <a:pt x="596615" y="404804"/>
                  <a:pt x="566009" y="410775"/>
                </a:cubicBezTo>
                <a:cubicBezTo>
                  <a:pt x="566009" y="410775"/>
                  <a:pt x="566009" y="410775"/>
                  <a:pt x="529712" y="417197"/>
                </a:cubicBezTo>
                <a:cubicBezTo>
                  <a:pt x="533106" y="415293"/>
                  <a:pt x="540272" y="412817"/>
                  <a:pt x="543913" y="410621"/>
                </a:cubicBezTo>
                <a:cubicBezTo>
                  <a:pt x="601584" y="398688"/>
                  <a:pt x="661601" y="392290"/>
                  <a:pt x="719400" y="381982"/>
                </a:cubicBezTo>
                <a:cubicBezTo>
                  <a:pt x="719400" y="381982"/>
                  <a:pt x="719400" y="381982"/>
                  <a:pt x="806482" y="369623"/>
                </a:cubicBezTo>
                <a:cubicBezTo>
                  <a:pt x="835613" y="365676"/>
                  <a:pt x="866199" y="359435"/>
                  <a:pt x="895459" y="357114"/>
                </a:cubicBezTo>
                <a:cubicBezTo>
                  <a:pt x="895459" y="357114"/>
                  <a:pt x="895459" y="357114"/>
                  <a:pt x="1071525" y="335788"/>
                </a:cubicBezTo>
                <a:cubicBezTo>
                  <a:pt x="1100786" y="333467"/>
                  <a:pt x="1129897" y="329250"/>
                  <a:pt x="1158886" y="326951"/>
                </a:cubicBezTo>
                <a:cubicBezTo>
                  <a:pt x="1158886" y="326951"/>
                  <a:pt x="1158886" y="326951"/>
                  <a:pt x="1248293" y="319858"/>
                </a:cubicBezTo>
                <a:cubicBezTo>
                  <a:pt x="1248293" y="319858"/>
                  <a:pt x="1248293" y="319858"/>
                  <a:pt x="1322930" y="313938"/>
                </a:cubicBezTo>
                <a:lnTo>
                  <a:pt x="1348730" y="311891"/>
                </a:lnTo>
                <a:lnTo>
                  <a:pt x="1389685" y="303923"/>
                </a:lnTo>
                <a:cubicBezTo>
                  <a:pt x="1404421" y="301344"/>
                  <a:pt x="1419563" y="298855"/>
                  <a:pt x="1435794" y="295977"/>
                </a:cubicBezTo>
                <a:cubicBezTo>
                  <a:pt x="1445058" y="294231"/>
                  <a:pt x="1425388" y="292232"/>
                  <a:pt x="1426218" y="293409"/>
                </a:cubicBezTo>
                <a:cubicBezTo>
                  <a:pt x="1398116" y="294331"/>
                  <a:pt x="1378593" y="303558"/>
                  <a:pt x="1349788" y="304974"/>
                </a:cubicBezTo>
                <a:cubicBezTo>
                  <a:pt x="1378293" y="297474"/>
                  <a:pt x="1408931" y="293003"/>
                  <a:pt x="1440553" y="287839"/>
                </a:cubicBezTo>
                <a:cubicBezTo>
                  <a:pt x="1441395" y="287246"/>
                  <a:pt x="1453752" y="288104"/>
                  <a:pt x="1451500" y="284908"/>
                </a:cubicBezTo>
                <a:cubicBezTo>
                  <a:pt x="1450789" y="283899"/>
                  <a:pt x="1440812" y="284634"/>
                  <a:pt x="1444900" y="284775"/>
                </a:cubicBezTo>
                <a:cubicBezTo>
                  <a:pt x="1432530" y="285688"/>
                  <a:pt x="1414832" y="290355"/>
                  <a:pt x="1401891" y="290159"/>
                </a:cubicBezTo>
                <a:cubicBezTo>
                  <a:pt x="1396962" y="290611"/>
                  <a:pt x="1392888" y="288699"/>
                  <a:pt x="1389651" y="289469"/>
                </a:cubicBezTo>
                <a:cubicBezTo>
                  <a:pt x="1377282" y="290381"/>
                  <a:pt x="1365223" y="295606"/>
                  <a:pt x="1352142" y="295509"/>
                </a:cubicBezTo>
                <a:cubicBezTo>
                  <a:pt x="1360695" y="292755"/>
                  <a:pt x="1365623" y="292302"/>
                  <a:pt x="1373076" y="290072"/>
                </a:cubicBezTo>
                <a:cubicBezTo>
                  <a:pt x="1370681" y="290248"/>
                  <a:pt x="1392888" y="288699"/>
                  <a:pt x="1393999" y="286405"/>
                </a:cubicBezTo>
                <a:cubicBezTo>
                  <a:pt x="1393298" y="283625"/>
                  <a:pt x="1366595" y="290107"/>
                  <a:pt x="1364200" y="290284"/>
                </a:cubicBezTo>
                <a:cubicBezTo>
                  <a:pt x="1335825" y="296181"/>
                  <a:pt x="1319238" y="298555"/>
                  <a:pt x="1289311" y="304036"/>
                </a:cubicBezTo>
                <a:cubicBezTo>
                  <a:pt x="1289311" y="304036"/>
                  <a:pt x="1274858" y="309438"/>
                  <a:pt x="1274288" y="305056"/>
                </a:cubicBezTo>
                <a:cubicBezTo>
                  <a:pt x="1275399" y="302762"/>
                  <a:pt x="1298586" y="300520"/>
                  <a:pt x="1299428" y="299927"/>
                </a:cubicBezTo>
                <a:cubicBezTo>
                  <a:pt x="1322033" y="295075"/>
                  <a:pt x="1342696" y="291339"/>
                  <a:pt x="1366025" y="285725"/>
                </a:cubicBezTo>
                <a:cubicBezTo>
                  <a:pt x="1351119" y="290187"/>
                  <a:pt x="1370942" y="287044"/>
                  <a:pt x="1370361" y="284432"/>
                </a:cubicBezTo>
                <a:cubicBezTo>
                  <a:pt x="1368949" y="280643"/>
                  <a:pt x="1340443" y="288142"/>
                  <a:pt x="1338050" y="288319"/>
                </a:cubicBezTo>
                <a:cubicBezTo>
                  <a:pt x="1313169" y="293516"/>
                  <a:pt x="1286476" y="298227"/>
                  <a:pt x="1256559" y="305213"/>
                </a:cubicBezTo>
                <a:cubicBezTo>
                  <a:pt x="1256559" y="305213"/>
                  <a:pt x="1240684" y="308596"/>
                  <a:pt x="1242497" y="305807"/>
                </a:cubicBezTo>
                <a:lnTo>
                  <a:pt x="1246752" y="304738"/>
                </a:lnTo>
                <a:lnTo>
                  <a:pt x="1253089" y="304947"/>
                </a:lnTo>
                <a:cubicBezTo>
                  <a:pt x="1255565" y="304945"/>
                  <a:pt x="1257520" y="304816"/>
                  <a:pt x="1258335" y="304458"/>
                </a:cubicBezTo>
                <a:lnTo>
                  <a:pt x="1256828" y="302703"/>
                </a:lnTo>
                <a:lnTo>
                  <a:pt x="1258372" y="302424"/>
                </a:lnTo>
                <a:cubicBezTo>
                  <a:pt x="1256689" y="303610"/>
                  <a:pt x="1274818" y="300150"/>
                  <a:pt x="1272566" y="296953"/>
                </a:cubicBezTo>
                <a:cubicBezTo>
                  <a:pt x="1271854" y="295944"/>
                  <a:pt x="1254437" y="300413"/>
                  <a:pt x="1251061" y="301282"/>
                </a:cubicBezTo>
                <a:lnTo>
                  <a:pt x="1249705" y="301515"/>
                </a:lnTo>
                <a:lnTo>
                  <a:pt x="1249510" y="301485"/>
                </a:lnTo>
                <a:lnTo>
                  <a:pt x="1245044" y="301250"/>
                </a:lnTo>
                <a:lnTo>
                  <a:pt x="1275345" y="293861"/>
                </a:lnTo>
                <a:cubicBezTo>
                  <a:pt x="1290744" y="290436"/>
                  <a:pt x="1306549" y="287103"/>
                  <a:pt x="1322845" y="283422"/>
                </a:cubicBezTo>
                <a:cubicBezTo>
                  <a:pt x="1322845" y="283422"/>
                  <a:pt x="1328474" y="285751"/>
                  <a:pt x="1328735" y="282546"/>
                </a:cubicBezTo>
                <a:cubicBezTo>
                  <a:pt x="1328745" y="280775"/>
                  <a:pt x="1313852" y="283467"/>
                  <a:pt x="1322134" y="282413"/>
                </a:cubicBezTo>
                <a:cubicBezTo>
                  <a:pt x="1294730" y="286116"/>
                  <a:pt x="1262860" y="295988"/>
                  <a:pt x="1235726" y="297989"/>
                </a:cubicBezTo>
                <a:cubicBezTo>
                  <a:pt x="1261708" y="288994"/>
                  <a:pt x="1298107" y="285247"/>
                  <a:pt x="1328304" y="278065"/>
                </a:cubicBezTo>
                <a:cubicBezTo>
                  <a:pt x="1330698" y="277889"/>
                  <a:pt x="1341645" y="274957"/>
                  <a:pt x="1340105" y="272770"/>
                </a:cubicBezTo>
                <a:lnTo>
                  <a:pt x="1326052" y="274869"/>
                </a:lnTo>
                <a:cubicBezTo>
                  <a:pt x="1312570" y="278075"/>
                  <a:pt x="1297795" y="280935"/>
                  <a:pt x="1284443" y="282539"/>
                </a:cubicBezTo>
                <a:cubicBezTo>
                  <a:pt x="1295331" y="279523"/>
                  <a:pt x="1307238" y="276986"/>
                  <a:pt x="1319638" y="274478"/>
                </a:cubicBezTo>
                <a:cubicBezTo>
                  <a:pt x="1332037" y="271971"/>
                  <a:pt x="1344931" y="269495"/>
                  <a:pt x="1357792" y="266598"/>
                </a:cubicBezTo>
                <a:cubicBezTo>
                  <a:pt x="1382090" y="262064"/>
                  <a:pt x="1407671" y="259646"/>
                  <a:pt x="1430158" y="254626"/>
                </a:cubicBezTo>
                <a:cubicBezTo>
                  <a:pt x="1441460" y="252200"/>
                  <a:pt x="1453121" y="249835"/>
                  <a:pt x="1465033" y="248050"/>
                </a:cubicBezTo>
                <a:lnTo>
                  <a:pt x="1471857" y="247468"/>
                </a:lnTo>
                <a:lnTo>
                  <a:pt x="1444901" y="252456"/>
                </a:lnTo>
                <a:cubicBezTo>
                  <a:pt x="1434289" y="254502"/>
                  <a:pt x="1423883" y="256564"/>
                  <a:pt x="1413875" y="258519"/>
                </a:cubicBezTo>
                <a:cubicBezTo>
                  <a:pt x="1407263" y="260157"/>
                  <a:pt x="1398000" y="261902"/>
                  <a:pt x="1394764" y="262671"/>
                </a:cubicBezTo>
                <a:cubicBezTo>
                  <a:pt x="1391258" y="265142"/>
                  <a:pt x="1395205" y="265382"/>
                  <a:pt x="1392680" y="267161"/>
                </a:cubicBezTo>
                <a:cubicBezTo>
                  <a:pt x="1392680" y="267161"/>
                  <a:pt x="1388334" y="270225"/>
                  <a:pt x="1387622" y="269215"/>
                </a:cubicBezTo>
                <a:cubicBezTo>
                  <a:pt x="1388334" y="270225"/>
                  <a:pt x="1400703" y="269313"/>
                  <a:pt x="1411521" y="267983"/>
                </a:cubicBezTo>
                <a:lnTo>
                  <a:pt x="1410972" y="269267"/>
                </a:lnTo>
                <a:lnTo>
                  <a:pt x="1409697" y="269268"/>
                </a:lnTo>
                <a:cubicBezTo>
                  <a:pt x="1410053" y="269774"/>
                  <a:pt x="1410476" y="269853"/>
                  <a:pt x="1410827" y="269606"/>
                </a:cubicBezTo>
                <a:lnTo>
                  <a:pt x="1410972" y="269267"/>
                </a:lnTo>
                <a:lnTo>
                  <a:pt x="1418211" y="269260"/>
                </a:lnTo>
                <a:cubicBezTo>
                  <a:pt x="1426716" y="268401"/>
                  <a:pt x="1435268" y="265348"/>
                  <a:pt x="1444554" y="263335"/>
                </a:cubicBezTo>
                <a:cubicBezTo>
                  <a:pt x="1474055" y="259036"/>
                  <a:pt x="1503492" y="254720"/>
                  <a:pt x="1532830" y="251417"/>
                </a:cubicBezTo>
                <a:lnTo>
                  <a:pt x="1617242" y="245799"/>
                </a:lnTo>
                <a:lnTo>
                  <a:pt x="1622391" y="244313"/>
                </a:lnTo>
                <a:lnTo>
                  <a:pt x="1625373" y="243256"/>
                </a:lnTo>
                <a:lnTo>
                  <a:pt x="1651461" y="245934"/>
                </a:lnTo>
                <a:lnTo>
                  <a:pt x="1690125" y="246375"/>
                </a:lnTo>
                <a:lnTo>
                  <a:pt x="1715756" y="245300"/>
                </a:lnTo>
                <a:lnTo>
                  <a:pt x="1714765" y="244314"/>
                </a:lnTo>
                <a:cubicBezTo>
                  <a:pt x="1714108" y="243521"/>
                  <a:pt x="1713519" y="242894"/>
                  <a:pt x="1712933" y="243075"/>
                </a:cubicBezTo>
                <a:cubicBezTo>
                  <a:pt x="1706960" y="241933"/>
                  <a:pt x="1689613" y="242560"/>
                  <a:pt x="1683092" y="240093"/>
                </a:cubicBezTo>
                <a:cubicBezTo>
                  <a:pt x="1679916" y="239330"/>
                  <a:pt x="1678274" y="235355"/>
                  <a:pt x="1678274" y="235355"/>
                </a:cubicBezTo>
                <a:cubicBezTo>
                  <a:pt x="1678274" y="235355"/>
                  <a:pt x="1677528" y="235150"/>
                  <a:pt x="1676466" y="235042"/>
                </a:cubicBezTo>
                <a:lnTo>
                  <a:pt x="1674835" y="235164"/>
                </a:lnTo>
                <a:lnTo>
                  <a:pt x="1672376" y="234638"/>
                </a:lnTo>
                <a:lnTo>
                  <a:pt x="1672146" y="234230"/>
                </a:lnTo>
                <a:lnTo>
                  <a:pt x="1671918" y="234233"/>
                </a:lnTo>
                <a:lnTo>
                  <a:pt x="1671037" y="234354"/>
                </a:lnTo>
                <a:lnTo>
                  <a:pt x="1672376" y="234638"/>
                </a:lnTo>
                <a:lnTo>
                  <a:pt x="1672756" y="235317"/>
                </a:lnTo>
                <a:lnTo>
                  <a:pt x="1670275" y="234241"/>
                </a:lnTo>
                <a:lnTo>
                  <a:pt x="1608071" y="234553"/>
                </a:lnTo>
                <a:cubicBezTo>
                  <a:pt x="1585536" y="234665"/>
                  <a:pt x="1563179" y="235253"/>
                  <a:pt x="1540897" y="237737"/>
                </a:cubicBezTo>
                <a:cubicBezTo>
                  <a:pt x="1530746" y="238596"/>
                  <a:pt x="1520234" y="239836"/>
                  <a:pt x="1509550" y="241335"/>
                </a:cubicBezTo>
                <a:lnTo>
                  <a:pt x="1499907" y="242867"/>
                </a:lnTo>
                <a:lnTo>
                  <a:pt x="1498126" y="242816"/>
                </a:lnTo>
                <a:cubicBezTo>
                  <a:pt x="1491994" y="242937"/>
                  <a:pt x="1485215" y="243480"/>
                  <a:pt x="1479810" y="243592"/>
                </a:cubicBezTo>
                <a:lnTo>
                  <a:pt x="1477523" y="243503"/>
                </a:lnTo>
                <a:lnTo>
                  <a:pt x="1501368" y="239696"/>
                </a:lnTo>
                <a:cubicBezTo>
                  <a:pt x="1512285" y="238104"/>
                  <a:pt x="1523500" y="236652"/>
                  <a:pt x="1535269" y="235408"/>
                </a:cubicBezTo>
                <a:cubicBezTo>
                  <a:pt x="1561831" y="232299"/>
                  <a:pt x="1582353" y="231936"/>
                  <a:pt x="1610198" y="230944"/>
                </a:cubicBezTo>
                <a:cubicBezTo>
                  <a:pt x="1624121" y="230449"/>
                  <a:pt x="1648861" y="228624"/>
                  <a:pt x="1665305" y="229624"/>
                </a:cubicBezTo>
                <a:cubicBezTo>
                  <a:pt x="1666147" y="229031"/>
                  <a:pt x="1683164" y="231138"/>
                  <a:pt x="1683875" y="232148"/>
                </a:cubicBezTo>
                <a:lnTo>
                  <a:pt x="1681361" y="232832"/>
                </a:lnTo>
                <a:lnTo>
                  <a:pt x="1695723" y="234447"/>
                </a:lnTo>
                <a:cubicBezTo>
                  <a:pt x="1696895" y="234085"/>
                  <a:pt x="1700056" y="231615"/>
                  <a:pt x="1701227" y="231253"/>
                </a:cubicBezTo>
                <a:cubicBezTo>
                  <a:pt x="1708995" y="230347"/>
                  <a:pt x="1718769" y="230565"/>
                  <a:pt x="1729426" y="230262"/>
                </a:cubicBezTo>
                <a:cubicBezTo>
                  <a:pt x="1733682" y="230441"/>
                  <a:pt x="1769042" y="233462"/>
                  <a:pt x="1770213" y="233100"/>
                </a:cubicBezTo>
                <a:cubicBezTo>
                  <a:pt x="1770837" y="231414"/>
                  <a:pt x="1765043" y="226978"/>
                  <a:pt x="1763129" y="226075"/>
                </a:cubicBezTo>
                <a:cubicBezTo>
                  <a:pt x="1760240" y="225474"/>
                  <a:pt x="1735006" y="224056"/>
                  <a:pt x="1751285" y="223508"/>
                </a:cubicBezTo>
                <a:cubicBezTo>
                  <a:pt x="1768633" y="222882"/>
                  <a:pt x="1736357" y="220401"/>
                  <a:pt x="1732101" y="220222"/>
                </a:cubicBezTo>
                <a:cubicBezTo>
                  <a:pt x="1720609" y="219040"/>
                  <a:pt x="1710575" y="217658"/>
                  <a:pt x="1706515" y="217419"/>
                </a:cubicBezTo>
                <a:cubicBezTo>
                  <a:pt x="1683401" y="214474"/>
                  <a:pt x="1661990" y="212186"/>
                  <a:pt x="1641120" y="209948"/>
                </a:cubicBezTo>
                <a:lnTo>
                  <a:pt x="1636764" y="209446"/>
                </a:lnTo>
                <a:lnTo>
                  <a:pt x="1641144" y="207678"/>
                </a:lnTo>
                <a:lnTo>
                  <a:pt x="1642605" y="206928"/>
                </a:lnTo>
                <a:lnTo>
                  <a:pt x="1656211" y="208057"/>
                </a:lnTo>
                <a:cubicBezTo>
                  <a:pt x="1664618" y="208697"/>
                  <a:pt x="1685521" y="212947"/>
                  <a:pt x="1691572" y="211078"/>
                </a:cubicBezTo>
                <a:cubicBezTo>
                  <a:pt x="1693914" y="210355"/>
                  <a:pt x="1692272" y="206380"/>
                  <a:pt x="1695341" y="203689"/>
                </a:cubicBezTo>
                <a:cubicBezTo>
                  <a:pt x="1699673" y="200857"/>
                  <a:pt x="1703200" y="203004"/>
                  <a:pt x="1711517" y="203423"/>
                </a:cubicBezTo>
                <a:cubicBezTo>
                  <a:pt x="1718114" y="202878"/>
                  <a:pt x="1722993" y="201371"/>
                  <a:pt x="1727249" y="201551"/>
                </a:cubicBezTo>
                <a:cubicBezTo>
                  <a:pt x="1745142" y="202249"/>
                  <a:pt x="1760695" y="203670"/>
                  <a:pt x="1779956" y="203945"/>
                </a:cubicBezTo>
                <a:cubicBezTo>
                  <a:pt x="1779956" y="203945"/>
                  <a:pt x="1796602" y="208017"/>
                  <a:pt x="1796678" y="205005"/>
                </a:cubicBezTo>
                <a:cubicBezTo>
                  <a:pt x="1797042" y="204020"/>
                  <a:pt x="1791980" y="203218"/>
                  <a:pt x="1787877" y="202742"/>
                </a:cubicBezTo>
                <a:lnTo>
                  <a:pt x="1784750" y="202439"/>
                </a:lnTo>
                <a:lnTo>
                  <a:pt x="1784835" y="202438"/>
                </a:lnTo>
                <a:lnTo>
                  <a:pt x="1784223" y="202388"/>
                </a:lnTo>
                <a:lnTo>
                  <a:pt x="1783241" y="202292"/>
                </a:lnTo>
                <a:cubicBezTo>
                  <a:pt x="1782854" y="202264"/>
                  <a:pt x="1782727" y="202260"/>
                  <a:pt x="1782959" y="202284"/>
                </a:cubicBezTo>
                <a:lnTo>
                  <a:pt x="1784223" y="202388"/>
                </a:lnTo>
                <a:lnTo>
                  <a:pt x="1784750" y="202439"/>
                </a:lnTo>
                <a:lnTo>
                  <a:pt x="1760597" y="202766"/>
                </a:lnTo>
                <a:cubicBezTo>
                  <a:pt x="1752268" y="202849"/>
                  <a:pt x="1744603" y="202540"/>
                  <a:pt x="1740340" y="200744"/>
                </a:cubicBezTo>
                <a:cubicBezTo>
                  <a:pt x="1737450" y="200142"/>
                  <a:pt x="1736265" y="197272"/>
                  <a:pt x="1734546" y="196309"/>
                </a:cubicBezTo>
                <a:cubicBezTo>
                  <a:pt x="1731462" y="195768"/>
                  <a:pt x="1725059" y="196251"/>
                  <a:pt x="1718994" y="194888"/>
                </a:cubicBezTo>
                <a:cubicBezTo>
                  <a:pt x="1714739" y="194708"/>
                  <a:pt x="1694383" y="191784"/>
                  <a:pt x="1707579" y="190695"/>
                </a:cubicBezTo>
                <a:cubicBezTo>
                  <a:pt x="1715542" y="189730"/>
                  <a:pt x="1726215" y="192658"/>
                  <a:pt x="1730276" y="192897"/>
                </a:cubicBezTo>
                <a:cubicBezTo>
                  <a:pt x="1734623" y="193297"/>
                  <a:pt x="1737692" y="190606"/>
                  <a:pt x="1738864" y="190244"/>
                </a:cubicBezTo>
                <a:cubicBezTo>
                  <a:pt x="1741844" y="191067"/>
                  <a:pt x="1743757" y="191969"/>
                  <a:pt x="1747817" y="192209"/>
                </a:cubicBezTo>
                <a:cubicBezTo>
                  <a:pt x="1748989" y="191848"/>
                  <a:pt x="1753868" y="190340"/>
                  <a:pt x="1756210" y="189616"/>
                </a:cubicBezTo>
                <a:cubicBezTo>
                  <a:pt x="1759294" y="190159"/>
                  <a:pt x="1770238" y="190014"/>
                  <a:pt x="1779726" y="190072"/>
                </a:cubicBezTo>
                <a:cubicBezTo>
                  <a:pt x="1789213" y="190129"/>
                  <a:pt x="1812729" y="190584"/>
                  <a:pt x="1795263" y="188261"/>
                </a:cubicBezTo>
                <a:cubicBezTo>
                  <a:pt x="1779163" y="185514"/>
                  <a:pt x="1760542" y="186785"/>
                  <a:pt x="1744990" y="185364"/>
                </a:cubicBezTo>
                <a:cubicBezTo>
                  <a:pt x="1738073" y="185135"/>
                  <a:pt x="1730882" y="184244"/>
                  <a:pt x="1723634" y="183214"/>
                </a:cubicBezTo>
                <a:lnTo>
                  <a:pt x="1718248" y="182475"/>
                </a:lnTo>
                <a:lnTo>
                  <a:pt x="1719359" y="182265"/>
                </a:lnTo>
                <a:lnTo>
                  <a:pt x="1728565" y="180494"/>
                </a:lnTo>
                <a:lnTo>
                  <a:pt x="1742085" y="181530"/>
                </a:lnTo>
                <a:cubicBezTo>
                  <a:pt x="1752211" y="183133"/>
                  <a:pt x="1767958" y="184494"/>
                  <a:pt x="1755995" y="178976"/>
                </a:cubicBezTo>
                <a:lnTo>
                  <a:pt x="1746755" y="177099"/>
                </a:lnTo>
                <a:lnTo>
                  <a:pt x="1767094" y="173646"/>
                </a:lnTo>
                <a:cubicBezTo>
                  <a:pt x="1784114" y="170810"/>
                  <a:pt x="1801572" y="167885"/>
                  <a:pt x="1817448" y="164502"/>
                </a:cubicBezTo>
                <a:cubicBezTo>
                  <a:pt x="1834164" y="160526"/>
                  <a:pt x="1812649" y="163351"/>
                  <a:pt x="1806760" y="164228"/>
                </a:cubicBezTo>
                <a:cubicBezTo>
                  <a:pt x="1786097" y="167964"/>
                  <a:pt x="1765305" y="170028"/>
                  <a:pt x="1746324" y="172579"/>
                </a:cubicBezTo>
                <a:cubicBezTo>
                  <a:pt x="1730578" y="174359"/>
                  <a:pt x="1746465" y="169205"/>
                  <a:pt x="1753335" y="167637"/>
                </a:cubicBezTo>
                <a:cubicBezTo>
                  <a:pt x="1782551" y="161146"/>
                  <a:pt x="1810656" y="156950"/>
                  <a:pt x="1843118" y="151194"/>
                </a:cubicBezTo>
                <a:cubicBezTo>
                  <a:pt x="1852382" y="149449"/>
                  <a:pt x="1832713" y="147449"/>
                  <a:pt x="1833543" y="148626"/>
                </a:cubicBezTo>
                <a:cubicBezTo>
                  <a:pt x="1805439" y="149548"/>
                  <a:pt x="1785917" y="158775"/>
                  <a:pt x="1757111" y="160191"/>
                </a:cubicBezTo>
                <a:cubicBezTo>
                  <a:pt x="1785617" y="152691"/>
                  <a:pt x="1816256" y="148220"/>
                  <a:pt x="1847877" y="143056"/>
                </a:cubicBezTo>
                <a:cubicBezTo>
                  <a:pt x="1848718" y="142463"/>
                  <a:pt x="1861077" y="143321"/>
                  <a:pt x="1858824" y="140124"/>
                </a:cubicBezTo>
                <a:cubicBezTo>
                  <a:pt x="1858112" y="139116"/>
                  <a:pt x="1848137" y="139851"/>
                  <a:pt x="1852224" y="139993"/>
                </a:cubicBezTo>
                <a:cubicBezTo>
                  <a:pt x="1839854" y="140904"/>
                  <a:pt x="1822155" y="145573"/>
                  <a:pt x="1809215" y="145376"/>
                </a:cubicBezTo>
                <a:cubicBezTo>
                  <a:pt x="1804287" y="145828"/>
                  <a:pt x="1800210" y="143916"/>
                  <a:pt x="1796975" y="144685"/>
                </a:cubicBezTo>
                <a:cubicBezTo>
                  <a:pt x="1784606" y="145599"/>
                  <a:pt x="1772547" y="150823"/>
                  <a:pt x="1759466" y="150726"/>
                </a:cubicBezTo>
                <a:cubicBezTo>
                  <a:pt x="1768019" y="147972"/>
                  <a:pt x="1772947" y="147520"/>
                  <a:pt x="1780399" y="145289"/>
                </a:cubicBezTo>
                <a:cubicBezTo>
                  <a:pt x="1778006" y="145465"/>
                  <a:pt x="1800210" y="143916"/>
                  <a:pt x="1801322" y="141622"/>
                </a:cubicBezTo>
                <a:cubicBezTo>
                  <a:pt x="1800622" y="138842"/>
                  <a:pt x="1773918" y="145324"/>
                  <a:pt x="1771524" y="145501"/>
                </a:cubicBezTo>
                <a:cubicBezTo>
                  <a:pt x="1743150" y="151399"/>
                  <a:pt x="1726562" y="153772"/>
                  <a:pt x="1696635" y="159253"/>
                </a:cubicBezTo>
                <a:cubicBezTo>
                  <a:pt x="1696635" y="159253"/>
                  <a:pt x="1682181" y="164654"/>
                  <a:pt x="1681613" y="160273"/>
                </a:cubicBezTo>
                <a:cubicBezTo>
                  <a:pt x="1682724" y="157979"/>
                  <a:pt x="1705911" y="155737"/>
                  <a:pt x="1706752" y="155144"/>
                </a:cubicBezTo>
                <a:cubicBezTo>
                  <a:pt x="1729357" y="150292"/>
                  <a:pt x="1750020" y="146556"/>
                  <a:pt x="1773349" y="140942"/>
                </a:cubicBezTo>
                <a:cubicBezTo>
                  <a:pt x="1758444" y="145404"/>
                  <a:pt x="1778265" y="142261"/>
                  <a:pt x="1777684" y="139648"/>
                </a:cubicBezTo>
                <a:cubicBezTo>
                  <a:pt x="1776273" y="135859"/>
                  <a:pt x="1747767" y="143359"/>
                  <a:pt x="1745373" y="143536"/>
                </a:cubicBezTo>
                <a:cubicBezTo>
                  <a:pt x="1720492" y="148734"/>
                  <a:pt x="1693800" y="153444"/>
                  <a:pt x="1663883" y="160430"/>
                </a:cubicBezTo>
                <a:cubicBezTo>
                  <a:pt x="1663883" y="160430"/>
                  <a:pt x="1648008" y="163813"/>
                  <a:pt x="1649820" y="161024"/>
                </a:cubicBezTo>
                <a:lnTo>
                  <a:pt x="1654076" y="159956"/>
                </a:lnTo>
                <a:lnTo>
                  <a:pt x="1660414" y="160164"/>
                </a:lnTo>
                <a:cubicBezTo>
                  <a:pt x="1662888" y="160161"/>
                  <a:pt x="1664843" y="160032"/>
                  <a:pt x="1665659" y="159676"/>
                </a:cubicBezTo>
                <a:lnTo>
                  <a:pt x="1664152" y="157919"/>
                </a:lnTo>
                <a:lnTo>
                  <a:pt x="1665696" y="157641"/>
                </a:lnTo>
                <a:cubicBezTo>
                  <a:pt x="1664014" y="158827"/>
                  <a:pt x="1682141" y="155367"/>
                  <a:pt x="1679889" y="152170"/>
                </a:cubicBezTo>
                <a:cubicBezTo>
                  <a:pt x="1679178" y="151161"/>
                  <a:pt x="1661760" y="155631"/>
                  <a:pt x="1658385" y="156499"/>
                </a:cubicBezTo>
                <a:lnTo>
                  <a:pt x="1657029" y="156732"/>
                </a:lnTo>
                <a:lnTo>
                  <a:pt x="1656835" y="156702"/>
                </a:lnTo>
                <a:lnTo>
                  <a:pt x="1652368" y="156466"/>
                </a:lnTo>
                <a:lnTo>
                  <a:pt x="1682669" y="149078"/>
                </a:lnTo>
                <a:cubicBezTo>
                  <a:pt x="1698068" y="145653"/>
                  <a:pt x="1713874" y="142319"/>
                  <a:pt x="1730169" y="138640"/>
                </a:cubicBezTo>
                <a:cubicBezTo>
                  <a:pt x="1730169" y="138640"/>
                  <a:pt x="1735798" y="140968"/>
                  <a:pt x="1736058" y="137763"/>
                </a:cubicBezTo>
                <a:cubicBezTo>
                  <a:pt x="1736070" y="135993"/>
                  <a:pt x="1721176" y="138684"/>
                  <a:pt x="1729458" y="137630"/>
                </a:cubicBezTo>
                <a:cubicBezTo>
                  <a:pt x="1702054" y="141332"/>
                  <a:pt x="1670184" y="151205"/>
                  <a:pt x="1643050" y="153206"/>
                </a:cubicBezTo>
                <a:cubicBezTo>
                  <a:pt x="1669033" y="144210"/>
                  <a:pt x="1705431" y="140464"/>
                  <a:pt x="1735628" y="133282"/>
                </a:cubicBezTo>
                <a:cubicBezTo>
                  <a:pt x="1738022" y="133105"/>
                  <a:pt x="1748970" y="130174"/>
                  <a:pt x="1747428" y="127987"/>
                </a:cubicBezTo>
                <a:lnTo>
                  <a:pt x="1733376" y="130086"/>
                </a:lnTo>
                <a:cubicBezTo>
                  <a:pt x="1719894" y="133292"/>
                  <a:pt x="1705118" y="136151"/>
                  <a:pt x="1691768" y="137756"/>
                </a:cubicBezTo>
                <a:cubicBezTo>
                  <a:pt x="1702655" y="134740"/>
                  <a:pt x="1714562" y="132203"/>
                  <a:pt x="1726962" y="129695"/>
                </a:cubicBezTo>
                <a:cubicBezTo>
                  <a:pt x="1739362" y="127188"/>
                  <a:pt x="1752255" y="124711"/>
                  <a:pt x="1765116" y="121815"/>
                </a:cubicBezTo>
                <a:cubicBezTo>
                  <a:pt x="1789414" y="117281"/>
                  <a:pt x="1814995" y="114864"/>
                  <a:pt x="1837481" y="109843"/>
                </a:cubicBezTo>
                <a:cubicBezTo>
                  <a:pt x="1848784" y="107417"/>
                  <a:pt x="1860445" y="105052"/>
                  <a:pt x="1872356" y="103267"/>
                </a:cubicBezTo>
                <a:lnTo>
                  <a:pt x="1879181" y="102685"/>
                </a:lnTo>
                <a:lnTo>
                  <a:pt x="1852225" y="107673"/>
                </a:lnTo>
                <a:cubicBezTo>
                  <a:pt x="1841613" y="109720"/>
                  <a:pt x="1831207" y="111781"/>
                  <a:pt x="1821199" y="113735"/>
                </a:cubicBezTo>
                <a:cubicBezTo>
                  <a:pt x="1814587" y="115374"/>
                  <a:pt x="1805323" y="117119"/>
                  <a:pt x="1802087" y="117888"/>
                </a:cubicBezTo>
                <a:cubicBezTo>
                  <a:pt x="1798582" y="120359"/>
                  <a:pt x="1802529" y="120599"/>
                  <a:pt x="1800004" y="122378"/>
                </a:cubicBezTo>
                <a:cubicBezTo>
                  <a:pt x="1800004" y="122378"/>
                  <a:pt x="1795657" y="125442"/>
                  <a:pt x="1794946" y="124432"/>
                </a:cubicBezTo>
                <a:cubicBezTo>
                  <a:pt x="1795657" y="125442"/>
                  <a:pt x="1808027" y="124529"/>
                  <a:pt x="1818845" y="123200"/>
                </a:cubicBezTo>
                <a:lnTo>
                  <a:pt x="1818295" y="124484"/>
                </a:lnTo>
                <a:lnTo>
                  <a:pt x="1817021" y="124485"/>
                </a:lnTo>
                <a:cubicBezTo>
                  <a:pt x="1817377" y="124991"/>
                  <a:pt x="1817800" y="125069"/>
                  <a:pt x="1818151" y="124823"/>
                </a:cubicBezTo>
                <a:lnTo>
                  <a:pt x="1818295" y="124484"/>
                </a:lnTo>
                <a:lnTo>
                  <a:pt x="1825535" y="124478"/>
                </a:lnTo>
                <a:cubicBezTo>
                  <a:pt x="1834039" y="123618"/>
                  <a:pt x="1842592" y="120565"/>
                  <a:pt x="1851878" y="118553"/>
                </a:cubicBezTo>
                <a:cubicBezTo>
                  <a:pt x="1910881" y="109953"/>
                  <a:pt x="1969625" y="101285"/>
                  <a:pt x="2027837" y="100798"/>
                </a:cubicBezTo>
                <a:lnTo>
                  <a:pt x="2054838" y="101107"/>
                </a:lnTo>
                <a:lnTo>
                  <a:pt x="2059393" y="100426"/>
                </a:lnTo>
                <a:cubicBezTo>
                  <a:pt x="2063433" y="99310"/>
                  <a:pt x="2067401" y="97645"/>
                  <a:pt x="2066275" y="96047"/>
                </a:cubicBezTo>
                <a:cubicBezTo>
                  <a:pt x="2065564" y="95038"/>
                  <a:pt x="2048146" y="99507"/>
                  <a:pt x="2044770" y="100376"/>
                </a:cubicBezTo>
                <a:lnTo>
                  <a:pt x="2043415" y="100609"/>
                </a:lnTo>
                <a:lnTo>
                  <a:pt x="2043220" y="100578"/>
                </a:lnTo>
                <a:lnTo>
                  <a:pt x="2038753" y="100343"/>
                </a:lnTo>
                <a:lnTo>
                  <a:pt x="2069054" y="92954"/>
                </a:lnTo>
                <a:cubicBezTo>
                  <a:pt x="2084454" y="89530"/>
                  <a:pt x="2100259" y="86196"/>
                  <a:pt x="2116556" y="82517"/>
                </a:cubicBezTo>
                <a:cubicBezTo>
                  <a:pt x="2116556" y="82517"/>
                  <a:pt x="2122184" y="84845"/>
                  <a:pt x="2122444" y="81640"/>
                </a:cubicBezTo>
                <a:cubicBezTo>
                  <a:pt x="2122456" y="79869"/>
                  <a:pt x="2107561" y="82560"/>
                  <a:pt x="2115844" y="81507"/>
                </a:cubicBezTo>
                <a:lnTo>
                  <a:pt x="2088517" y="86824"/>
                </a:lnTo>
                <a:lnTo>
                  <a:pt x="2091199" y="87364"/>
                </a:lnTo>
                <a:cubicBezTo>
                  <a:pt x="2091910" y="88374"/>
                  <a:pt x="2084469" y="88834"/>
                  <a:pt x="2083628" y="89427"/>
                </a:cubicBezTo>
                <a:lnTo>
                  <a:pt x="2074911" y="89471"/>
                </a:lnTo>
                <a:lnTo>
                  <a:pt x="2072539" y="89933"/>
                </a:lnTo>
                <a:cubicBezTo>
                  <a:pt x="2057754" y="93113"/>
                  <a:pt x="2043003" y="96082"/>
                  <a:pt x="2029436" y="97083"/>
                </a:cubicBezTo>
                <a:lnTo>
                  <a:pt x="2061122" y="89540"/>
                </a:lnTo>
                <a:lnTo>
                  <a:pt x="2015394" y="89769"/>
                </a:lnTo>
                <a:cubicBezTo>
                  <a:pt x="1992860" y="89883"/>
                  <a:pt x="1970501" y="90469"/>
                  <a:pt x="1948221" y="92954"/>
                </a:cubicBezTo>
                <a:cubicBezTo>
                  <a:pt x="1938070" y="93813"/>
                  <a:pt x="1927558" y="95053"/>
                  <a:pt x="1916874" y="96551"/>
                </a:cubicBezTo>
                <a:lnTo>
                  <a:pt x="1907231" y="98085"/>
                </a:lnTo>
                <a:lnTo>
                  <a:pt x="1905450" y="98034"/>
                </a:lnTo>
                <a:cubicBezTo>
                  <a:pt x="1899317" y="98154"/>
                  <a:pt x="1892538" y="98698"/>
                  <a:pt x="1887133" y="98809"/>
                </a:cubicBezTo>
                <a:lnTo>
                  <a:pt x="1884846" y="98720"/>
                </a:lnTo>
                <a:lnTo>
                  <a:pt x="1908692" y="94912"/>
                </a:lnTo>
                <a:cubicBezTo>
                  <a:pt x="1919609" y="93321"/>
                  <a:pt x="1930823" y="91869"/>
                  <a:pt x="1942592" y="90625"/>
                </a:cubicBezTo>
                <a:cubicBezTo>
                  <a:pt x="1969155" y="87516"/>
                  <a:pt x="1989677" y="87153"/>
                  <a:pt x="2017522" y="86162"/>
                </a:cubicBezTo>
                <a:cubicBezTo>
                  <a:pt x="2024483" y="85913"/>
                  <a:pt x="2034149" y="85334"/>
                  <a:pt x="2044129" y="84940"/>
                </a:cubicBezTo>
                <a:lnTo>
                  <a:pt x="2062504" y="84876"/>
                </a:lnTo>
                <a:lnTo>
                  <a:pt x="2064382" y="83720"/>
                </a:lnTo>
                <a:cubicBezTo>
                  <a:pt x="2064910" y="83538"/>
                  <a:pt x="2065299" y="83642"/>
                  <a:pt x="2065654" y="84147"/>
                </a:cubicBezTo>
                <a:lnTo>
                  <a:pt x="2064904" y="84868"/>
                </a:lnTo>
                <a:lnTo>
                  <a:pt x="2072630" y="84841"/>
                </a:lnTo>
                <a:lnTo>
                  <a:pt x="2079783" y="85348"/>
                </a:lnTo>
                <a:lnTo>
                  <a:pt x="2122014" y="77159"/>
                </a:lnTo>
                <a:cubicBezTo>
                  <a:pt x="2124407" y="76983"/>
                  <a:pt x="2135355" y="74051"/>
                  <a:pt x="2133813" y="71864"/>
                </a:cubicBezTo>
                <a:lnTo>
                  <a:pt x="2119762" y="73963"/>
                </a:lnTo>
                <a:cubicBezTo>
                  <a:pt x="2106280" y="77169"/>
                  <a:pt x="2091505" y="80028"/>
                  <a:pt x="2078153" y="81632"/>
                </a:cubicBezTo>
                <a:cubicBezTo>
                  <a:pt x="2089041" y="78618"/>
                  <a:pt x="2100947" y="76080"/>
                  <a:pt x="2113348" y="73573"/>
                </a:cubicBezTo>
                <a:cubicBezTo>
                  <a:pt x="2125748" y="71065"/>
                  <a:pt x="2138640" y="68588"/>
                  <a:pt x="2151501" y="65693"/>
                </a:cubicBezTo>
                <a:cubicBezTo>
                  <a:pt x="2175800" y="61158"/>
                  <a:pt x="2201381" y="58740"/>
                  <a:pt x="2223868" y="53719"/>
                </a:cubicBezTo>
                <a:cubicBezTo>
                  <a:pt x="2235170" y="51294"/>
                  <a:pt x="2246831" y="48929"/>
                  <a:pt x="2258742" y="47144"/>
                </a:cubicBezTo>
                <a:lnTo>
                  <a:pt x="2265567" y="46562"/>
                </a:lnTo>
                <a:lnTo>
                  <a:pt x="2238610" y="51550"/>
                </a:lnTo>
                <a:cubicBezTo>
                  <a:pt x="2227998" y="53596"/>
                  <a:pt x="2217593" y="55658"/>
                  <a:pt x="2207584" y="57613"/>
                </a:cubicBezTo>
                <a:cubicBezTo>
                  <a:pt x="2200973" y="59250"/>
                  <a:pt x="2191709" y="60995"/>
                  <a:pt x="2188473" y="61765"/>
                </a:cubicBezTo>
                <a:cubicBezTo>
                  <a:pt x="2184967" y="64236"/>
                  <a:pt x="2188914" y="64475"/>
                  <a:pt x="2186390" y="66255"/>
                </a:cubicBezTo>
                <a:cubicBezTo>
                  <a:pt x="2186390" y="66255"/>
                  <a:pt x="2182043" y="69318"/>
                  <a:pt x="2181332" y="68309"/>
                </a:cubicBezTo>
                <a:cubicBezTo>
                  <a:pt x="2182043" y="69318"/>
                  <a:pt x="2194413" y="68406"/>
                  <a:pt x="2205231" y="67077"/>
                </a:cubicBezTo>
                <a:lnTo>
                  <a:pt x="2204681" y="68361"/>
                </a:lnTo>
                <a:lnTo>
                  <a:pt x="2203407" y="68363"/>
                </a:lnTo>
                <a:cubicBezTo>
                  <a:pt x="2203763" y="68866"/>
                  <a:pt x="2204186" y="68946"/>
                  <a:pt x="2204537" y="68699"/>
                </a:cubicBezTo>
                <a:lnTo>
                  <a:pt x="2204681" y="68361"/>
                </a:lnTo>
                <a:lnTo>
                  <a:pt x="2211921" y="68354"/>
                </a:lnTo>
                <a:cubicBezTo>
                  <a:pt x="2220425" y="67494"/>
                  <a:pt x="2228978" y="64441"/>
                  <a:pt x="2238263" y="62429"/>
                </a:cubicBezTo>
                <a:cubicBezTo>
                  <a:pt x="2297266" y="53830"/>
                  <a:pt x="2356010" y="45163"/>
                  <a:pt x="2414224" y="44674"/>
                </a:cubicBezTo>
                <a:cubicBezTo>
                  <a:pt x="2437992" y="45045"/>
                  <a:pt x="2461619" y="45516"/>
                  <a:pt x="2483834" y="45469"/>
                </a:cubicBezTo>
                <a:cubicBezTo>
                  <a:pt x="2506044" y="44672"/>
                  <a:pt x="2528856" y="43388"/>
                  <a:pt x="2552023" y="42609"/>
                </a:cubicBezTo>
                <a:close/>
                <a:moveTo>
                  <a:pt x="2379208" y="41151"/>
                </a:moveTo>
                <a:cubicBezTo>
                  <a:pt x="2379208" y="41151"/>
                  <a:pt x="2379804" y="41550"/>
                  <a:pt x="2380295" y="42022"/>
                </a:cubicBezTo>
                <a:cubicBezTo>
                  <a:pt x="2380785" y="42495"/>
                  <a:pt x="2381170" y="43042"/>
                  <a:pt x="2380750" y="43339"/>
                </a:cubicBezTo>
                <a:cubicBezTo>
                  <a:pt x="2379907" y="43931"/>
                  <a:pt x="2377525" y="42337"/>
                  <a:pt x="2379208" y="41151"/>
                </a:cubicBezTo>
                <a:close/>
                <a:moveTo>
                  <a:pt x="2395681" y="40998"/>
                </a:moveTo>
                <a:cubicBezTo>
                  <a:pt x="2398774" y="40770"/>
                  <a:pt x="2401834" y="40943"/>
                  <a:pt x="2404648" y="42107"/>
                </a:cubicBezTo>
                <a:cubicBezTo>
                  <a:pt x="2398759" y="42983"/>
                  <a:pt x="2392278" y="43018"/>
                  <a:pt x="2386519" y="42293"/>
                </a:cubicBezTo>
                <a:cubicBezTo>
                  <a:pt x="2389464" y="41855"/>
                  <a:pt x="2392589" y="41226"/>
                  <a:pt x="2395681" y="40998"/>
                </a:cubicBezTo>
                <a:close/>
                <a:moveTo>
                  <a:pt x="2459015" y="28717"/>
                </a:moveTo>
                <a:cubicBezTo>
                  <a:pt x="2459857" y="28125"/>
                  <a:pt x="2476873" y="30233"/>
                  <a:pt x="2477584" y="31242"/>
                </a:cubicBezTo>
                <a:cubicBezTo>
                  <a:pt x="2478296" y="32251"/>
                  <a:pt x="2470855" y="32711"/>
                  <a:pt x="2470013" y="33305"/>
                </a:cubicBezTo>
                <a:cubicBezTo>
                  <a:pt x="2424040" y="34483"/>
                  <a:pt x="2379168" y="31863"/>
                  <a:pt x="2334606" y="36831"/>
                </a:cubicBezTo>
                <a:cubicBezTo>
                  <a:pt x="2324456" y="37689"/>
                  <a:pt x="2313944" y="38930"/>
                  <a:pt x="2303260" y="40428"/>
                </a:cubicBezTo>
                <a:lnTo>
                  <a:pt x="2293617" y="41962"/>
                </a:lnTo>
                <a:lnTo>
                  <a:pt x="2291836" y="41910"/>
                </a:lnTo>
                <a:cubicBezTo>
                  <a:pt x="2285703" y="42031"/>
                  <a:pt x="2278924" y="42575"/>
                  <a:pt x="2273519" y="42686"/>
                </a:cubicBezTo>
                <a:lnTo>
                  <a:pt x="2271232" y="42597"/>
                </a:lnTo>
                <a:lnTo>
                  <a:pt x="2295078" y="38789"/>
                </a:lnTo>
                <a:cubicBezTo>
                  <a:pt x="2305995" y="37199"/>
                  <a:pt x="2317209" y="35745"/>
                  <a:pt x="2328978" y="34502"/>
                </a:cubicBezTo>
                <a:cubicBezTo>
                  <a:pt x="2355541" y="31394"/>
                  <a:pt x="2376062" y="31031"/>
                  <a:pt x="2403908" y="30039"/>
                </a:cubicBezTo>
                <a:cubicBezTo>
                  <a:pt x="2417830" y="29542"/>
                  <a:pt x="2442570" y="27718"/>
                  <a:pt x="2459015" y="28717"/>
                </a:cubicBezTo>
                <a:close/>
                <a:moveTo>
                  <a:pt x="2398681" y="17756"/>
                </a:moveTo>
                <a:lnTo>
                  <a:pt x="2454058" y="18111"/>
                </a:lnTo>
                <a:cubicBezTo>
                  <a:pt x="2457754" y="17771"/>
                  <a:pt x="2462791" y="18329"/>
                  <a:pt x="2461575" y="19187"/>
                </a:cubicBezTo>
                <a:cubicBezTo>
                  <a:pt x="2461170" y="19472"/>
                  <a:pt x="2460069" y="19791"/>
                  <a:pt x="2457993" y="20122"/>
                </a:cubicBezTo>
                <a:cubicBezTo>
                  <a:pt x="2449000" y="20165"/>
                  <a:pt x="2433524" y="20244"/>
                  <a:pt x="2426924" y="20112"/>
                </a:cubicBezTo>
                <a:cubicBezTo>
                  <a:pt x="2409101" y="20209"/>
                  <a:pt x="2391236" y="20714"/>
                  <a:pt x="2373360" y="21658"/>
                </a:cubicBezTo>
                <a:lnTo>
                  <a:pt x="2330446" y="25012"/>
                </a:lnTo>
                <a:close/>
                <a:moveTo>
                  <a:pt x="2614445" y="0"/>
                </a:moveTo>
                <a:cubicBezTo>
                  <a:pt x="2615222" y="209"/>
                  <a:pt x="2615785" y="1007"/>
                  <a:pt x="2615943" y="1715"/>
                </a:cubicBezTo>
                <a:cubicBezTo>
                  <a:pt x="2616100" y="2422"/>
                  <a:pt x="2615852" y="3038"/>
                  <a:pt x="2615005" y="2878"/>
                </a:cubicBezTo>
                <a:close/>
              </a:path>
            </a:pathLst>
          </a:custGeom>
          <a:noFill/>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44814613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273_Custom Layout">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0" y="0"/>
            <a:ext cx="6326188" cy="6389688"/>
          </a:xfrm>
          <a:custGeom>
            <a:avLst/>
            <a:gdLst>
              <a:gd name="connsiteX0" fmla="*/ 0 w 6326188"/>
              <a:gd name="connsiteY0" fmla="*/ 232291 h 6389688"/>
              <a:gd name="connsiteX1" fmla="*/ 4297363 w 6326188"/>
              <a:gd name="connsiteY1" fmla="*/ 3283044 h 6389688"/>
              <a:gd name="connsiteX2" fmla="*/ 4297363 w 6326188"/>
              <a:gd name="connsiteY2" fmla="*/ 6389688 h 6389688"/>
              <a:gd name="connsiteX3" fmla="*/ 0 w 6326188"/>
              <a:gd name="connsiteY3" fmla="*/ 3338935 h 6389688"/>
              <a:gd name="connsiteX4" fmla="*/ 0 w 6326188"/>
              <a:gd name="connsiteY4" fmla="*/ 0 h 6389688"/>
              <a:gd name="connsiteX5" fmla="*/ 2137909 w 6326188"/>
              <a:gd name="connsiteY5" fmla="*/ 0 h 6389688"/>
              <a:gd name="connsiteX6" fmla="*/ 6326188 w 6326188"/>
              <a:gd name="connsiteY6" fmla="*/ 2973076 h 6389688"/>
              <a:gd name="connsiteX7" fmla="*/ 6326188 w 6326188"/>
              <a:gd name="connsiteY7" fmla="*/ 4562475 h 6389688"/>
              <a:gd name="connsiteX8" fmla="*/ 0 w 6326188"/>
              <a:gd name="connsiteY8" fmla="*/ 71792 h 638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26188" h="6389688">
                <a:moveTo>
                  <a:pt x="0" y="232291"/>
                </a:moveTo>
                <a:lnTo>
                  <a:pt x="4297363" y="3283044"/>
                </a:lnTo>
                <a:lnTo>
                  <a:pt x="4297363" y="6389688"/>
                </a:lnTo>
                <a:lnTo>
                  <a:pt x="0" y="3338935"/>
                </a:lnTo>
                <a:close/>
                <a:moveTo>
                  <a:pt x="0" y="0"/>
                </a:moveTo>
                <a:lnTo>
                  <a:pt x="2137909" y="0"/>
                </a:lnTo>
                <a:lnTo>
                  <a:pt x="6326188" y="2973076"/>
                </a:lnTo>
                <a:lnTo>
                  <a:pt x="6326188" y="4562475"/>
                </a:lnTo>
                <a:lnTo>
                  <a:pt x="0" y="71792"/>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1495500611"/>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255_Custom Layout">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6419401" y="1077508"/>
            <a:ext cx="4089755" cy="4615664"/>
          </a:xfrm>
          <a:custGeom>
            <a:avLst/>
            <a:gdLst>
              <a:gd name="connsiteX0" fmla="*/ 915700 w 4089755"/>
              <a:gd name="connsiteY0" fmla="*/ 4611409 h 4615664"/>
              <a:gd name="connsiteX1" fmla="*/ 914596 w 4089755"/>
              <a:gd name="connsiteY1" fmla="*/ 4612466 h 4615664"/>
              <a:gd name="connsiteX2" fmla="*/ 911794 w 4089755"/>
              <a:gd name="connsiteY2" fmla="*/ 4612154 h 4615664"/>
              <a:gd name="connsiteX3" fmla="*/ 915700 w 4089755"/>
              <a:gd name="connsiteY3" fmla="*/ 4611409 h 4615664"/>
              <a:gd name="connsiteX4" fmla="*/ 919606 w 4089755"/>
              <a:gd name="connsiteY4" fmla="*/ 4610664 h 4615664"/>
              <a:gd name="connsiteX5" fmla="*/ 918501 w 4089755"/>
              <a:gd name="connsiteY5" fmla="*/ 4611722 h 4615664"/>
              <a:gd name="connsiteX6" fmla="*/ 915700 w 4089755"/>
              <a:gd name="connsiteY6" fmla="*/ 4611409 h 4615664"/>
              <a:gd name="connsiteX7" fmla="*/ 919606 w 4089755"/>
              <a:gd name="connsiteY7" fmla="*/ 4610664 h 4615664"/>
              <a:gd name="connsiteX8" fmla="*/ 868283 w 4089755"/>
              <a:gd name="connsiteY8" fmla="*/ 4609787 h 4615664"/>
              <a:gd name="connsiteX9" fmla="*/ 867299 w 4089755"/>
              <a:gd name="connsiteY9" fmla="*/ 4610370 h 4615664"/>
              <a:gd name="connsiteX10" fmla="*/ 863072 w 4089755"/>
              <a:gd name="connsiteY10" fmla="*/ 4611231 h 4615664"/>
              <a:gd name="connsiteX11" fmla="*/ 929823 w 4089755"/>
              <a:gd name="connsiteY11" fmla="*/ 4607928 h 4615664"/>
              <a:gd name="connsiteX12" fmla="*/ 925548 w 4089755"/>
              <a:gd name="connsiteY12" fmla="*/ 4610068 h 4615664"/>
              <a:gd name="connsiteX13" fmla="*/ 919606 w 4089755"/>
              <a:gd name="connsiteY13" fmla="*/ 4610664 h 4615664"/>
              <a:gd name="connsiteX14" fmla="*/ 929823 w 4089755"/>
              <a:gd name="connsiteY14" fmla="*/ 4607928 h 4615664"/>
              <a:gd name="connsiteX15" fmla="*/ 1002674 w 4089755"/>
              <a:gd name="connsiteY15" fmla="*/ 4586861 h 4615664"/>
              <a:gd name="connsiteX16" fmla="*/ 997125 w 4089755"/>
              <a:gd name="connsiteY16" fmla="*/ 4590177 h 4615664"/>
              <a:gd name="connsiteX17" fmla="*/ 1003271 w 4089755"/>
              <a:gd name="connsiteY17" fmla="*/ 4587635 h 4615664"/>
              <a:gd name="connsiteX18" fmla="*/ 1002674 w 4089755"/>
              <a:gd name="connsiteY18" fmla="*/ 4586861 h 4615664"/>
              <a:gd name="connsiteX19" fmla="*/ 2191813 w 4089755"/>
              <a:gd name="connsiteY19" fmla="*/ 4585070 h 4615664"/>
              <a:gd name="connsiteX20" fmla="*/ 2190707 w 4089755"/>
              <a:gd name="connsiteY20" fmla="*/ 4588216 h 4615664"/>
              <a:gd name="connsiteX21" fmla="*/ 2193689 w 4089755"/>
              <a:gd name="connsiteY21" fmla="*/ 4588257 h 4615664"/>
              <a:gd name="connsiteX22" fmla="*/ 2191813 w 4089755"/>
              <a:gd name="connsiteY22" fmla="*/ 4585070 h 4615664"/>
              <a:gd name="connsiteX23" fmla="*/ 2293277 w 4089755"/>
              <a:gd name="connsiteY23" fmla="*/ 4575810 h 4615664"/>
              <a:gd name="connsiteX24" fmla="*/ 2268081 w 4089755"/>
              <a:gd name="connsiteY24" fmla="*/ 4576874 h 4615664"/>
              <a:gd name="connsiteX25" fmla="*/ 2251452 w 4089755"/>
              <a:gd name="connsiteY25" fmla="*/ 4582268 h 4615664"/>
              <a:gd name="connsiteX26" fmla="*/ 2296655 w 4089755"/>
              <a:gd name="connsiteY26" fmla="*/ 4590515 h 4615664"/>
              <a:gd name="connsiteX27" fmla="*/ 2293277 w 4089755"/>
              <a:gd name="connsiteY27" fmla="*/ 4575810 h 4615664"/>
              <a:gd name="connsiteX28" fmla="*/ 2026158 w 4089755"/>
              <a:gd name="connsiteY28" fmla="*/ 4569342 h 4615664"/>
              <a:gd name="connsiteX29" fmla="*/ 2023784 w 4089755"/>
              <a:gd name="connsiteY29" fmla="*/ 4574833 h 4615664"/>
              <a:gd name="connsiteX30" fmla="*/ 2026941 w 4089755"/>
              <a:gd name="connsiteY30" fmla="*/ 4574727 h 4615664"/>
              <a:gd name="connsiteX31" fmla="*/ 2026158 w 4089755"/>
              <a:gd name="connsiteY31" fmla="*/ 4569342 h 4615664"/>
              <a:gd name="connsiteX32" fmla="*/ 2221970 w 4089755"/>
              <a:gd name="connsiteY32" fmla="*/ 4563270 h 4615664"/>
              <a:gd name="connsiteX33" fmla="*/ 2242490 w 4089755"/>
              <a:gd name="connsiteY33" fmla="*/ 4578752 h 4615664"/>
              <a:gd name="connsiteX34" fmla="*/ 2247213 w 4089755"/>
              <a:gd name="connsiteY34" fmla="*/ 4565137 h 4615664"/>
              <a:gd name="connsiteX35" fmla="*/ 2221970 w 4089755"/>
              <a:gd name="connsiteY35" fmla="*/ 4563270 h 4615664"/>
              <a:gd name="connsiteX36" fmla="*/ 1068887 w 4089755"/>
              <a:gd name="connsiteY36" fmla="*/ 4562785 h 4615664"/>
              <a:gd name="connsiteX37" fmla="*/ 1049257 w 4089755"/>
              <a:gd name="connsiteY37" fmla="*/ 4569792 h 4615664"/>
              <a:gd name="connsiteX38" fmla="*/ 1060704 w 4089755"/>
              <a:gd name="connsiteY38" fmla="*/ 4564858 h 4615664"/>
              <a:gd name="connsiteX39" fmla="*/ 1068967 w 4089755"/>
              <a:gd name="connsiteY39" fmla="*/ 4562756 h 4615664"/>
              <a:gd name="connsiteX40" fmla="*/ 1068971 w 4089755"/>
              <a:gd name="connsiteY40" fmla="*/ 4562763 h 4615664"/>
              <a:gd name="connsiteX41" fmla="*/ 1068887 w 4089755"/>
              <a:gd name="connsiteY41" fmla="*/ 4562785 h 4615664"/>
              <a:gd name="connsiteX42" fmla="*/ 993391 w 4089755"/>
              <a:gd name="connsiteY42" fmla="*/ 4561630 h 4615664"/>
              <a:gd name="connsiteX43" fmla="*/ 990574 w 4089755"/>
              <a:gd name="connsiteY43" fmla="*/ 4563102 h 4615664"/>
              <a:gd name="connsiteX44" fmla="*/ 986928 w 4089755"/>
              <a:gd name="connsiteY44" fmla="*/ 4563355 h 4615664"/>
              <a:gd name="connsiteX45" fmla="*/ 993391 w 4089755"/>
              <a:gd name="connsiteY45" fmla="*/ 4561630 h 4615664"/>
              <a:gd name="connsiteX46" fmla="*/ 2183043 w 4089755"/>
              <a:gd name="connsiteY46" fmla="*/ 4556176 h 4615664"/>
              <a:gd name="connsiteX47" fmla="*/ 2174892 w 4089755"/>
              <a:gd name="connsiteY47" fmla="*/ 4565476 h 4615664"/>
              <a:gd name="connsiteX48" fmla="*/ 2183043 w 4089755"/>
              <a:gd name="connsiteY48" fmla="*/ 4556176 h 4615664"/>
              <a:gd name="connsiteX49" fmla="*/ 1087586 w 4089755"/>
              <a:gd name="connsiteY49" fmla="*/ 4555631 h 4615664"/>
              <a:gd name="connsiteX50" fmla="*/ 1078881 w 4089755"/>
              <a:gd name="connsiteY50" fmla="*/ 4559217 h 4615664"/>
              <a:gd name="connsiteX51" fmla="*/ 1068967 w 4089755"/>
              <a:gd name="connsiteY51" fmla="*/ 4562756 h 4615664"/>
              <a:gd name="connsiteX52" fmla="*/ 1068059 w 4089755"/>
              <a:gd name="connsiteY52" fmla="*/ 4561173 h 4615664"/>
              <a:gd name="connsiteX53" fmla="*/ 1087586 w 4089755"/>
              <a:gd name="connsiteY53" fmla="*/ 4555631 h 4615664"/>
              <a:gd name="connsiteX54" fmla="*/ 2086412 w 4089755"/>
              <a:gd name="connsiteY54" fmla="*/ 4555500 h 4615664"/>
              <a:gd name="connsiteX55" fmla="*/ 2084014 w 4089755"/>
              <a:gd name="connsiteY55" fmla="*/ 4560997 h 4615664"/>
              <a:gd name="connsiteX56" fmla="*/ 2087192 w 4089755"/>
              <a:gd name="connsiteY56" fmla="*/ 4560887 h 4615664"/>
              <a:gd name="connsiteX57" fmla="*/ 2086412 w 4089755"/>
              <a:gd name="connsiteY57" fmla="*/ 4555500 h 4615664"/>
              <a:gd name="connsiteX58" fmla="*/ 2288466 w 4089755"/>
              <a:gd name="connsiteY58" fmla="*/ 4554868 h 4615664"/>
              <a:gd name="connsiteX59" fmla="*/ 2274691 w 4089755"/>
              <a:gd name="connsiteY59" fmla="*/ 4562685 h 4615664"/>
              <a:gd name="connsiteX60" fmla="*/ 2290159 w 4089755"/>
              <a:gd name="connsiteY60" fmla="*/ 4562236 h 4615664"/>
              <a:gd name="connsiteX61" fmla="*/ 2288466 w 4089755"/>
              <a:gd name="connsiteY61" fmla="*/ 4554868 h 4615664"/>
              <a:gd name="connsiteX62" fmla="*/ 977947 w 4089755"/>
              <a:gd name="connsiteY62" fmla="*/ 4553406 h 4615664"/>
              <a:gd name="connsiteX63" fmla="*/ 976461 w 4089755"/>
              <a:gd name="connsiteY63" fmla="*/ 4554978 h 4615664"/>
              <a:gd name="connsiteX64" fmla="*/ 977212 w 4089755"/>
              <a:gd name="connsiteY64" fmla="*/ 4554182 h 4615664"/>
              <a:gd name="connsiteX65" fmla="*/ 977947 w 4089755"/>
              <a:gd name="connsiteY65" fmla="*/ 4553406 h 4615664"/>
              <a:gd name="connsiteX66" fmla="*/ 2298907 w 4089755"/>
              <a:gd name="connsiteY66" fmla="*/ 4552475 h 4615664"/>
              <a:gd name="connsiteX67" fmla="*/ 2297212 w 4089755"/>
              <a:gd name="connsiteY67" fmla="*/ 4568630 h 4615664"/>
              <a:gd name="connsiteX68" fmla="*/ 2315757 w 4089755"/>
              <a:gd name="connsiteY68" fmla="*/ 4564370 h 4615664"/>
              <a:gd name="connsiteX69" fmla="*/ 2298907 w 4089755"/>
              <a:gd name="connsiteY69" fmla="*/ 4552475 h 4615664"/>
              <a:gd name="connsiteX70" fmla="*/ 1799386 w 4089755"/>
              <a:gd name="connsiteY70" fmla="*/ 4545139 h 4615664"/>
              <a:gd name="connsiteX71" fmla="*/ 1792645 w 4089755"/>
              <a:gd name="connsiteY71" fmla="*/ 4546784 h 4615664"/>
              <a:gd name="connsiteX72" fmla="*/ 1806811 w 4089755"/>
              <a:gd name="connsiteY72" fmla="*/ 4554214 h 4615664"/>
              <a:gd name="connsiteX73" fmla="*/ 1807836 w 4089755"/>
              <a:gd name="connsiteY73" fmla="*/ 4550927 h 4615664"/>
              <a:gd name="connsiteX74" fmla="*/ 1799386 w 4089755"/>
              <a:gd name="connsiteY74" fmla="*/ 4545139 h 4615664"/>
              <a:gd name="connsiteX75" fmla="*/ 2301876 w 4089755"/>
              <a:gd name="connsiteY75" fmla="*/ 4537820 h 4615664"/>
              <a:gd name="connsiteX76" fmla="*/ 2295536 w 4089755"/>
              <a:gd name="connsiteY76" fmla="*/ 4538348 h 4615664"/>
              <a:gd name="connsiteX77" fmla="*/ 2306920 w 4089755"/>
              <a:gd name="connsiteY77" fmla="*/ 4543161 h 4615664"/>
              <a:gd name="connsiteX78" fmla="*/ 2301876 w 4089755"/>
              <a:gd name="connsiteY78" fmla="*/ 4537820 h 4615664"/>
              <a:gd name="connsiteX79" fmla="*/ 1770798 w 4089755"/>
              <a:gd name="connsiteY79" fmla="*/ 4528401 h 4615664"/>
              <a:gd name="connsiteX80" fmla="*/ 1770199 w 4089755"/>
              <a:gd name="connsiteY80" fmla="*/ 4541133 h 4615664"/>
              <a:gd name="connsiteX81" fmla="*/ 1786432 w 4089755"/>
              <a:gd name="connsiteY81" fmla="*/ 4544378 h 4615664"/>
              <a:gd name="connsiteX82" fmla="*/ 1790692 w 4089755"/>
              <a:gd name="connsiteY82" fmla="*/ 4539574 h 4615664"/>
              <a:gd name="connsiteX83" fmla="*/ 1770798 w 4089755"/>
              <a:gd name="connsiteY83" fmla="*/ 4528401 h 4615664"/>
              <a:gd name="connsiteX84" fmla="*/ 2254131 w 4089755"/>
              <a:gd name="connsiteY84" fmla="*/ 4524978 h 4615664"/>
              <a:gd name="connsiteX85" fmla="*/ 2260040 w 4089755"/>
              <a:gd name="connsiteY85" fmla="*/ 4531109 h 4615664"/>
              <a:gd name="connsiteX86" fmla="*/ 2264599 w 4089755"/>
              <a:gd name="connsiteY86" fmla="*/ 4525768 h 4615664"/>
              <a:gd name="connsiteX87" fmla="*/ 2254131 w 4089755"/>
              <a:gd name="connsiteY87" fmla="*/ 4524978 h 4615664"/>
              <a:gd name="connsiteX88" fmla="*/ 1053843 w 4089755"/>
              <a:gd name="connsiteY88" fmla="*/ 4518108 h 4615664"/>
              <a:gd name="connsiteX89" fmla="*/ 1053125 w 4089755"/>
              <a:gd name="connsiteY89" fmla="*/ 4518149 h 4615664"/>
              <a:gd name="connsiteX90" fmla="*/ 1050261 w 4089755"/>
              <a:gd name="connsiteY90" fmla="*/ 4519880 h 4615664"/>
              <a:gd name="connsiteX91" fmla="*/ 1050723 w 4089755"/>
              <a:gd name="connsiteY91" fmla="*/ 4519720 h 4615664"/>
              <a:gd name="connsiteX92" fmla="*/ 1053843 w 4089755"/>
              <a:gd name="connsiteY92" fmla="*/ 4518108 h 4615664"/>
              <a:gd name="connsiteX93" fmla="*/ 1748606 w 4089755"/>
              <a:gd name="connsiteY93" fmla="*/ 4517457 h 4615664"/>
              <a:gd name="connsiteX94" fmla="*/ 1739489 w 4089755"/>
              <a:gd name="connsiteY94" fmla="*/ 4522550 h 4615664"/>
              <a:gd name="connsiteX95" fmla="*/ 1749922 w 4089755"/>
              <a:gd name="connsiteY95" fmla="*/ 4530645 h 4615664"/>
              <a:gd name="connsiteX96" fmla="*/ 1748606 w 4089755"/>
              <a:gd name="connsiteY96" fmla="*/ 4517457 h 4615664"/>
              <a:gd name="connsiteX97" fmla="*/ 2100360 w 4089755"/>
              <a:gd name="connsiteY97" fmla="*/ 4514631 h 4615664"/>
              <a:gd name="connsiteX98" fmla="*/ 2097262 w 4089755"/>
              <a:gd name="connsiteY98" fmla="*/ 4516893 h 4615664"/>
              <a:gd name="connsiteX99" fmla="*/ 2097519 w 4089755"/>
              <a:gd name="connsiteY99" fmla="*/ 4522210 h 4615664"/>
              <a:gd name="connsiteX100" fmla="*/ 2096855 w 4089755"/>
              <a:gd name="connsiteY100" fmla="*/ 4524922 h 4615664"/>
              <a:gd name="connsiteX101" fmla="*/ 2105031 w 4089755"/>
              <a:gd name="connsiteY101" fmla="*/ 4515737 h 4615664"/>
              <a:gd name="connsiteX102" fmla="*/ 2100176 w 4089755"/>
              <a:gd name="connsiteY102" fmla="*/ 4517533 h 4615664"/>
              <a:gd name="connsiteX103" fmla="*/ 866922 w 4089755"/>
              <a:gd name="connsiteY103" fmla="*/ 4514035 h 4615664"/>
              <a:gd name="connsiteX104" fmla="*/ 865867 w 4089755"/>
              <a:gd name="connsiteY104" fmla="*/ 4514957 h 4615664"/>
              <a:gd name="connsiteX105" fmla="*/ 864993 w 4089755"/>
              <a:gd name="connsiteY105" fmla="*/ 4515622 h 4615664"/>
              <a:gd name="connsiteX106" fmla="*/ 862772 w 4089755"/>
              <a:gd name="connsiteY106" fmla="*/ 4516474 h 4615664"/>
              <a:gd name="connsiteX107" fmla="*/ 866922 w 4089755"/>
              <a:gd name="connsiteY107" fmla="*/ 4514035 h 4615664"/>
              <a:gd name="connsiteX108" fmla="*/ 2073035 w 4089755"/>
              <a:gd name="connsiteY108" fmla="*/ 4508606 h 4615664"/>
              <a:gd name="connsiteX109" fmla="*/ 2067678 w 4089755"/>
              <a:gd name="connsiteY109" fmla="*/ 4512938 h 4615664"/>
              <a:gd name="connsiteX110" fmla="*/ 2078120 w 4089755"/>
              <a:gd name="connsiteY110" fmla="*/ 4513642 h 4615664"/>
              <a:gd name="connsiteX111" fmla="*/ 2073035 w 4089755"/>
              <a:gd name="connsiteY111" fmla="*/ 4508606 h 4615664"/>
              <a:gd name="connsiteX112" fmla="*/ 732598 w 4089755"/>
              <a:gd name="connsiteY112" fmla="*/ 4507842 h 4615664"/>
              <a:gd name="connsiteX113" fmla="*/ 731493 w 4089755"/>
              <a:gd name="connsiteY113" fmla="*/ 4508899 h 4615664"/>
              <a:gd name="connsiteX114" fmla="*/ 728691 w 4089755"/>
              <a:gd name="connsiteY114" fmla="*/ 4508586 h 4615664"/>
              <a:gd name="connsiteX115" fmla="*/ 732598 w 4089755"/>
              <a:gd name="connsiteY115" fmla="*/ 4507842 h 4615664"/>
              <a:gd name="connsiteX116" fmla="*/ 736505 w 4089755"/>
              <a:gd name="connsiteY116" fmla="*/ 4507096 h 4615664"/>
              <a:gd name="connsiteX117" fmla="*/ 735400 w 4089755"/>
              <a:gd name="connsiteY117" fmla="*/ 4508154 h 4615664"/>
              <a:gd name="connsiteX118" fmla="*/ 732598 w 4089755"/>
              <a:gd name="connsiteY118" fmla="*/ 4507842 h 4615664"/>
              <a:gd name="connsiteX119" fmla="*/ 736505 w 4089755"/>
              <a:gd name="connsiteY119" fmla="*/ 4507096 h 4615664"/>
              <a:gd name="connsiteX120" fmla="*/ 685181 w 4089755"/>
              <a:gd name="connsiteY120" fmla="*/ 4506220 h 4615664"/>
              <a:gd name="connsiteX121" fmla="*/ 684197 w 4089755"/>
              <a:gd name="connsiteY121" fmla="*/ 4506802 h 4615664"/>
              <a:gd name="connsiteX122" fmla="*/ 679969 w 4089755"/>
              <a:gd name="connsiteY122" fmla="*/ 4507664 h 4615664"/>
              <a:gd name="connsiteX123" fmla="*/ 2058364 w 4089755"/>
              <a:gd name="connsiteY123" fmla="*/ 4504667 h 4615664"/>
              <a:gd name="connsiteX124" fmla="*/ 2052255 w 4089755"/>
              <a:gd name="connsiteY124" fmla="*/ 4509067 h 4615664"/>
              <a:gd name="connsiteX125" fmla="*/ 2065137 w 4089755"/>
              <a:gd name="connsiteY125" fmla="*/ 4510901 h 4615664"/>
              <a:gd name="connsiteX126" fmla="*/ 2065782 w 4089755"/>
              <a:gd name="connsiteY126" fmla="*/ 4505960 h 4615664"/>
              <a:gd name="connsiteX127" fmla="*/ 2058364 w 4089755"/>
              <a:gd name="connsiteY127" fmla="*/ 4504667 h 4615664"/>
              <a:gd name="connsiteX128" fmla="*/ 746721 w 4089755"/>
              <a:gd name="connsiteY128" fmla="*/ 4504360 h 4615664"/>
              <a:gd name="connsiteX129" fmla="*/ 742445 w 4089755"/>
              <a:gd name="connsiteY129" fmla="*/ 4506500 h 4615664"/>
              <a:gd name="connsiteX130" fmla="*/ 736505 w 4089755"/>
              <a:gd name="connsiteY130" fmla="*/ 4507096 h 4615664"/>
              <a:gd name="connsiteX131" fmla="*/ 746721 w 4089755"/>
              <a:gd name="connsiteY131" fmla="*/ 4504360 h 4615664"/>
              <a:gd name="connsiteX132" fmla="*/ 1023176 w 4089755"/>
              <a:gd name="connsiteY132" fmla="*/ 4499630 h 4615664"/>
              <a:gd name="connsiteX133" fmla="*/ 1023093 w 4089755"/>
              <a:gd name="connsiteY133" fmla="*/ 4500029 h 4615664"/>
              <a:gd name="connsiteX134" fmla="*/ 1022899 w 4089755"/>
              <a:gd name="connsiteY134" fmla="*/ 4500947 h 4615664"/>
              <a:gd name="connsiteX135" fmla="*/ 1023079 w 4089755"/>
              <a:gd name="connsiteY135" fmla="*/ 4500098 h 4615664"/>
              <a:gd name="connsiteX136" fmla="*/ 1023093 w 4089755"/>
              <a:gd name="connsiteY136" fmla="*/ 4500029 h 4615664"/>
              <a:gd name="connsiteX137" fmla="*/ 1023178 w 4089755"/>
              <a:gd name="connsiteY137" fmla="*/ 4499631 h 4615664"/>
              <a:gd name="connsiteX138" fmla="*/ 2562282 w 4089755"/>
              <a:gd name="connsiteY138" fmla="*/ 4492081 h 4615664"/>
              <a:gd name="connsiteX139" fmla="*/ 2559567 w 4089755"/>
              <a:gd name="connsiteY139" fmla="*/ 4495357 h 4615664"/>
              <a:gd name="connsiteX140" fmla="*/ 2562654 w 4089755"/>
              <a:gd name="connsiteY140" fmla="*/ 4495582 h 4615664"/>
              <a:gd name="connsiteX141" fmla="*/ 2562282 w 4089755"/>
              <a:gd name="connsiteY141" fmla="*/ 4492081 h 4615664"/>
              <a:gd name="connsiteX142" fmla="*/ 2044855 w 4089755"/>
              <a:gd name="connsiteY142" fmla="*/ 4491071 h 4615664"/>
              <a:gd name="connsiteX143" fmla="*/ 2037218 w 4089755"/>
              <a:gd name="connsiteY143" fmla="*/ 4500252 h 4615664"/>
              <a:gd name="connsiteX144" fmla="*/ 2044855 w 4089755"/>
              <a:gd name="connsiteY144" fmla="*/ 4491071 h 4615664"/>
              <a:gd name="connsiteX145" fmla="*/ 2120479 w 4089755"/>
              <a:gd name="connsiteY145" fmla="*/ 4484549 h 4615664"/>
              <a:gd name="connsiteX146" fmla="*/ 2116148 w 4089755"/>
              <a:gd name="connsiteY146" fmla="*/ 4488064 h 4615664"/>
              <a:gd name="connsiteX147" fmla="*/ 2126588 w 4089755"/>
              <a:gd name="connsiteY147" fmla="*/ 4488769 h 4615664"/>
              <a:gd name="connsiteX148" fmla="*/ 2120479 w 4089755"/>
              <a:gd name="connsiteY148" fmla="*/ 4484549 h 4615664"/>
              <a:gd name="connsiteX149" fmla="*/ 2381017 w 4089755"/>
              <a:gd name="connsiteY149" fmla="*/ 4484034 h 4615664"/>
              <a:gd name="connsiteX150" fmla="*/ 2398386 w 4089755"/>
              <a:gd name="connsiteY150" fmla="*/ 4488220 h 4615664"/>
              <a:gd name="connsiteX151" fmla="*/ 2408612 w 4089755"/>
              <a:gd name="connsiteY151" fmla="*/ 4491324 h 4615664"/>
              <a:gd name="connsiteX152" fmla="*/ 2411102 w 4089755"/>
              <a:gd name="connsiteY152" fmla="*/ 4493332 h 4615664"/>
              <a:gd name="connsiteX153" fmla="*/ 2410304 w 4089755"/>
              <a:gd name="connsiteY153" fmla="*/ 4495404 h 4615664"/>
              <a:gd name="connsiteX154" fmla="*/ 2409027 w 4089755"/>
              <a:gd name="connsiteY154" fmla="*/ 4497216 h 4615664"/>
              <a:gd name="connsiteX155" fmla="*/ 2412203 w 4089755"/>
              <a:gd name="connsiteY155" fmla="*/ 4497197 h 4615664"/>
              <a:gd name="connsiteX156" fmla="*/ 2411743 w 4089755"/>
              <a:gd name="connsiteY156" fmla="*/ 4493849 h 4615664"/>
              <a:gd name="connsiteX157" fmla="*/ 2413074 w 4089755"/>
              <a:gd name="connsiteY157" fmla="*/ 4494923 h 4615664"/>
              <a:gd name="connsiteX158" fmla="*/ 2413454 w 4089755"/>
              <a:gd name="connsiteY158" fmla="*/ 4500335 h 4615664"/>
              <a:gd name="connsiteX159" fmla="*/ 2394281 w 4089755"/>
              <a:gd name="connsiteY159" fmla="*/ 4493836 h 4615664"/>
              <a:gd name="connsiteX160" fmla="*/ 2363896 w 4089755"/>
              <a:gd name="connsiteY160" fmla="*/ 4486798 h 4615664"/>
              <a:gd name="connsiteX161" fmla="*/ 2381017 w 4089755"/>
              <a:gd name="connsiteY161" fmla="*/ 4484034 h 4615664"/>
              <a:gd name="connsiteX162" fmla="*/ 2624450 w 4089755"/>
              <a:gd name="connsiteY162" fmla="*/ 4483949 h 4615664"/>
              <a:gd name="connsiteX163" fmla="*/ 2612151 w 4089755"/>
              <a:gd name="connsiteY163" fmla="*/ 4489877 h 4615664"/>
              <a:gd name="connsiteX164" fmla="*/ 2621749 w 4089755"/>
              <a:gd name="connsiteY164" fmla="*/ 4488447 h 4615664"/>
              <a:gd name="connsiteX165" fmla="*/ 2624450 w 4089755"/>
              <a:gd name="connsiteY165" fmla="*/ 4483949 h 4615664"/>
              <a:gd name="connsiteX166" fmla="*/ 819572 w 4089755"/>
              <a:gd name="connsiteY166" fmla="*/ 4483293 h 4615664"/>
              <a:gd name="connsiteX167" fmla="*/ 814022 w 4089755"/>
              <a:gd name="connsiteY167" fmla="*/ 4486610 h 4615664"/>
              <a:gd name="connsiteX168" fmla="*/ 820168 w 4089755"/>
              <a:gd name="connsiteY168" fmla="*/ 4484069 h 4615664"/>
              <a:gd name="connsiteX169" fmla="*/ 819572 w 4089755"/>
              <a:gd name="connsiteY169" fmla="*/ 4483293 h 4615664"/>
              <a:gd name="connsiteX170" fmla="*/ 2595979 w 4089755"/>
              <a:gd name="connsiteY170" fmla="*/ 4480678 h 4615664"/>
              <a:gd name="connsiteX171" fmla="*/ 2560060 w 4089755"/>
              <a:gd name="connsiteY171" fmla="*/ 4481160 h 4615664"/>
              <a:gd name="connsiteX172" fmla="*/ 2588954 w 4089755"/>
              <a:gd name="connsiteY172" fmla="*/ 4487305 h 4615664"/>
              <a:gd name="connsiteX173" fmla="*/ 2595979 w 4089755"/>
              <a:gd name="connsiteY173" fmla="*/ 4480678 h 4615664"/>
              <a:gd name="connsiteX174" fmla="*/ 2103586 w 4089755"/>
              <a:gd name="connsiteY174" fmla="*/ 4479442 h 4615664"/>
              <a:gd name="connsiteX175" fmla="*/ 2111540 w 4089755"/>
              <a:gd name="connsiteY175" fmla="*/ 4484210 h 4615664"/>
              <a:gd name="connsiteX176" fmla="*/ 2114077 w 4089755"/>
              <a:gd name="connsiteY176" fmla="*/ 4480330 h 4615664"/>
              <a:gd name="connsiteX177" fmla="*/ 2103586 w 4089755"/>
              <a:gd name="connsiteY177" fmla="*/ 4479442 h 4615664"/>
              <a:gd name="connsiteX178" fmla="*/ 2296417 w 4089755"/>
              <a:gd name="connsiteY178" fmla="*/ 4470718 h 4615664"/>
              <a:gd name="connsiteX179" fmla="*/ 2295400 w 4089755"/>
              <a:gd name="connsiteY179" fmla="*/ 4473845 h 4615664"/>
              <a:gd name="connsiteX180" fmla="*/ 2298236 w 4089755"/>
              <a:gd name="connsiteY180" fmla="*/ 4473915 h 4615664"/>
              <a:gd name="connsiteX181" fmla="*/ 2296417 w 4089755"/>
              <a:gd name="connsiteY181" fmla="*/ 4470718 h 4615664"/>
              <a:gd name="connsiteX182" fmla="*/ 2457129 w 4089755"/>
              <a:gd name="connsiteY182" fmla="*/ 4470451 h 4615664"/>
              <a:gd name="connsiteX183" fmla="*/ 2456709 w 4089755"/>
              <a:gd name="connsiteY183" fmla="*/ 4471311 h 4615664"/>
              <a:gd name="connsiteX184" fmla="*/ 2456207 w 4089755"/>
              <a:gd name="connsiteY184" fmla="*/ 4472342 h 4615664"/>
              <a:gd name="connsiteX185" fmla="*/ 2455835 w 4089755"/>
              <a:gd name="connsiteY185" fmla="*/ 4473098 h 4615664"/>
              <a:gd name="connsiteX186" fmla="*/ 2455363 w 4089755"/>
              <a:gd name="connsiteY186" fmla="*/ 4474062 h 4615664"/>
              <a:gd name="connsiteX187" fmla="*/ 2455090 w 4089755"/>
              <a:gd name="connsiteY187" fmla="*/ 4474619 h 4615664"/>
              <a:gd name="connsiteX188" fmla="*/ 2455058 w 4089755"/>
              <a:gd name="connsiteY188" fmla="*/ 4474684 h 4615664"/>
              <a:gd name="connsiteX189" fmla="*/ 2455363 w 4089755"/>
              <a:gd name="connsiteY189" fmla="*/ 4474062 h 4615664"/>
              <a:gd name="connsiteX190" fmla="*/ 2456207 w 4089755"/>
              <a:gd name="connsiteY190" fmla="*/ 4472342 h 4615664"/>
              <a:gd name="connsiteX191" fmla="*/ 2468711 w 4089755"/>
              <a:gd name="connsiteY191" fmla="*/ 4466201 h 4615664"/>
              <a:gd name="connsiteX192" fmla="*/ 2467666 w 4089755"/>
              <a:gd name="connsiteY192" fmla="*/ 4467777 h 4615664"/>
              <a:gd name="connsiteX193" fmla="*/ 2467031 w 4089755"/>
              <a:gd name="connsiteY193" fmla="*/ 4468733 h 4615664"/>
              <a:gd name="connsiteX194" fmla="*/ 2468927 w 4089755"/>
              <a:gd name="connsiteY194" fmla="*/ 4470921 h 4615664"/>
              <a:gd name="connsiteX195" fmla="*/ 2471526 w 4089755"/>
              <a:gd name="connsiteY195" fmla="*/ 4467701 h 4615664"/>
              <a:gd name="connsiteX196" fmla="*/ 2468711 w 4089755"/>
              <a:gd name="connsiteY196" fmla="*/ 4466201 h 4615664"/>
              <a:gd name="connsiteX197" fmla="*/ 2281850 w 4089755"/>
              <a:gd name="connsiteY197" fmla="*/ 4466066 h 4615664"/>
              <a:gd name="connsiteX198" fmla="*/ 2279409 w 4089755"/>
              <a:gd name="connsiteY198" fmla="*/ 4469710 h 4615664"/>
              <a:gd name="connsiteX199" fmla="*/ 2288010 w 4089755"/>
              <a:gd name="connsiteY199" fmla="*/ 4472361 h 4615664"/>
              <a:gd name="connsiteX200" fmla="*/ 2293423 w 4089755"/>
              <a:gd name="connsiteY200" fmla="*/ 4466490 h 4615664"/>
              <a:gd name="connsiteX201" fmla="*/ 2281850 w 4089755"/>
              <a:gd name="connsiteY201" fmla="*/ 4466066 h 4615664"/>
              <a:gd name="connsiteX202" fmla="*/ 885785 w 4089755"/>
              <a:gd name="connsiteY202" fmla="*/ 4459217 h 4615664"/>
              <a:gd name="connsiteX203" fmla="*/ 866155 w 4089755"/>
              <a:gd name="connsiteY203" fmla="*/ 4466226 h 4615664"/>
              <a:gd name="connsiteX204" fmla="*/ 877602 w 4089755"/>
              <a:gd name="connsiteY204" fmla="*/ 4461291 h 4615664"/>
              <a:gd name="connsiteX205" fmla="*/ 885865 w 4089755"/>
              <a:gd name="connsiteY205" fmla="*/ 4459189 h 4615664"/>
              <a:gd name="connsiteX206" fmla="*/ 885868 w 4089755"/>
              <a:gd name="connsiteY206" fmla="*/ 4459196 h 4615664"/>
              <a:gd name="connsiteX207" fmla="*/ 885785 w 4089755"/>
              <a:gd name="connsiteY207" fmla="*/ 4459217 h 4615664"/>
              <a:gd name="connsiteX208" fmla="*/ 810288 w 4089755"/>
              <a:gd name="connsiteY208" fmla="*/ 4458062 h 4615664"/>
              <a:gd name="connsiteX209" fmla="*/ 807472 w 4089755"/>
              <a:gd name="connsiteY209" fmla="*/ 4459535 h 4615664"/>
              <a:gd name="connsiteX210" fmla="*/ 803826 w 4089755"/>
              <a:gd name="connsiteY210" fmla="*/ 4459788 h 4615664"/>
              <a:gd name="connsiteX211" fmla="*/ 810288 w 4089755"/>
              <a:gd name="connsiteY211" fmla="*/ 4458062 h 4615664"/>
              <a:gd name="connsiteX212" fmla="*/ 2781056 w 4089755"/>
              <a:gd name="connsiteY212" fmla="*/ 4457910 h 4615664"/>
              <a:gd name="connsiteX213" fmla="*/ 2781859 w 4089755"/>
              <a:gd name="connsiteY213" fmla="*/ 4458427 h 4615664"/>
              <a:gd name="connsiteX214" fmla="*/ 2781130 w 4089755"/>
              <a:gd name="connsiteY214" fmla="*/ 4458717 h 4615664"/>
              <a:gd name="connsiteX215" fmla="*/ 771144 w 4089755"/>
              <a:gd name="connsiteY215" fmla="*/ 4456913 h 4615664"/>
              <a:gd name="connsiteX216" fmla="*/ 771983 w 4089755"/>
              <a:gd name="connsiteY216" fmla="*/ 4457746 h 4615664"/>
              <a:gd name="connsiteX217" fmla="*/ 768857 w 4089755"/>
              <a:gd name="connsiteY217" fmla="*/ 4459259 h 4615664"/>
              <a:gd name="connsiteX218" fmla="*/ 765799 w 4089755"/>
              <a:gd name="connsiteY218" fmla="*/ 4459073 h 4615664"/>
              <a:gd name="connsiteX219" fmla="*/ 771144 w 4089755"/>
              <a:gd name="connsiteY219" fmla="*/ 4456913 h 4615664"/>
              <a:gd name="connsiteX220" fmla="*/ 2267003 w 4089755"/>
              <a:gd name="connsiteY220" fmla="*/ 4455053 h 4615664"/>
              <a:gd name="connsiteX221" fmla="*/ 2256779 w 4089755"/>
              <a:gd name="connsiteY221" fmla="*/ 4463792 h 4615664"/>
              <a:gd name="connsiteX222" fmla="*/ 2264541 w 4089755"/>
              <a:gd name="connsiteY222" fmla="*/ 4462409 h 4615664"/>
              <a:gd name="connsiteX223" fmla="*/ 2267003 w 4089755"/>
              <a:gd name="connsiteY223" fmla="*/ 4455053 h 4615664"/>
              <a:gd name="connsiteX224" fmla="*/ 904483 w 4089755"/>
              <a:gd name="connsiteY224" fmla="*/ 4452062 h 4615664"/>
              <a:gd name="connsiteX225" fmla="*/ 895778 w 4089755"/>
              <a:gd name="connsiteY225" fmla="*/ 4455648 h 4615664"/>
              <a:gd name="connsiteX226" fmla="*/ 885865 w 4089755"/>
              <a:gd name="connsiteY226" fmla="*/ 4459189 h 4615664"/>
              <a:gd name="connsiteX227" fmla="*/ 884957 w 4089755"/>
              <a:gd name="connsiteY227" fmla="*/ 4457605 h 4615664"/>
              <a:gd name="connsiteX228" fmla="*/ 904483 w 4089755"/>
              <a:gd name="connsiteY228" fmla="*/ 4452062 h 4615664"/>
              <a:gd name="connsiteX229" fmla="*/ 2584372 w 4089755"/>
              <a:gd name="connsiteY229" fmla="*/ 4451955 h 4615664"/>
              <a:gd name="connsiteX230" fmla="*/ 2556087 w 4089755"/>
              <a:gd name="connsiteY230" fmla="*/ 4458453 h 4615664"/>
              <a:gd name="connsiteX231" fmla="*/ 2559930 w 4089755"/>
              <a:gd name="connsiteY231" fmla="*/ 4460645 h 4615664"/>
              <a:gd name="connsiteX232" fmla="*/ 2560033 w 4089755"/>
              <a:gd name="connsiteY232" fmla="*/ 4460667 h 4615664"/>
              <a:gd name="connsiteX233" fmla="*/ 2559825 w 4089755"/>
              <a:gd name="connsiteY233" fmla="*/ 4462493 h 4615664"/>
              <a:gd name="connsiteX234" fmla="*/ 2559676 w 4089755"/>
              <a:gd name="connsiteY234" fmla="*/ 4463835 h 4615664"/>
              <a:gd name="connsiteX235" fmla="*/ 2559597 w 4089755"/>
              <a:gd name="connsiteY235" fmla="*/ 4464521 h 4615664"/>
              <a:gd name="connsiteX236" fmla="*/ 2559462 w 4089755"/>
              <a:gd name="connsiteY236" fmla="*/ 4465728 h 4615664"/>
              <a:gd name="connsiteX237" fmla="*/ 2559460 w 4089755"/>
              <a:gd name="connsiteY237" fmla="*/ 4465736 h 4615664"/>
              <a:gd name="connsiteX238" fmla="*/ 2559386 w 4089755"/>
              <a:gd name="connsiteY238" fmla="*/ 4466386 h 4615664"/>
              <a:gd name="connsiteX239" fmla="*/ 2559462 w 4089755"/>
              <a:gd name="connsiteY239" fmla="*/ 4465728 h 4615664"/>
              <a:gd name="connsiteX240" fmla="*/ 2559676 w 4089755"/>
              <a:gd name="connsiteY240" fmla="*/ 4463835 h 4615664"/>
              <a:gd name="connsiteX241" fmla="*/ 2560033 w 4089755"/>
              <a:gd name="connsiteY241" fmla="*/ 4460667 h 4615664"/>
              <a:gd name="connsiteX242" fmla="*/ 2566735 w 4089755"/>
              <a:gd name="connsiteY242" fmla="*/ 4462062 h 4615664"/>
              <a:gd name="connsiteX243" fmla="*/ 2573410 w 4089755"/>
              <a:gd name="connsiteY243" fmla="*/ 4461778 h 4615664"/>
              <a:gd name="connsiteX244" fmla="*/ 2584372 w 4089755"/>
              <a:gd name="connsiteY244" fmla="*/ 4451955 h 4615664"/>
              <a:gd name="connsiteX245" fmla="*/ 2753154 w 4089755"/>
              <a:gd name="connsiteY245" fmla="*/ 4451274 h 4615664"/>
              <a:gd name="connsiteX246" fmla="*/ 2744200 w 4089755"/>
              <a:gd name="connsiteY246" fmla="*/ 4454908 h 4615664"/>
              <a:gd name="connsiteX247" fmla="*/ 2760134 w 4089755"/>
              <a:gd name="connsiteY247" fmla="*/ 4462284 h 4615664"/>
              <a:gd name="connsiteX248" fmla="*/ 2753154 w 4089755"/>
              <a:gd name="connsiteY248" fmla="*/ 4451274 h 4615664"/>
              <a:gd name="connsiteX249" fmla="*/ 2418551 w 4089755"/>
              <a:gd name="connsiteY249" fmla="*/ 4449701 h 4615664"/>
              <a:gd name="connsiteX250" fmla="*/ 2407453 w 4089755"/>
              <a:gd name="connsiteY250" fmla="*/ 4460134 h 4615664"/>
              <a:gd name="connsiteX251" fmla="*/ 2411554 w 4089755"/>
              <a:gd name="connsiteY251" fmla="*/ 4459513 h 4615664"/>
              <a:gd name="connsiteX252" fmla="*/ 2418551 w 4089755"/>
              <a:gd name="connsiteY252" fmla="*/ 4449701 h 4615664"/>
              <a:gd name="connsiteX253" fmla="*/ 916035 w 4089755"/>
              <a:gd name="connsiteY253" fmla="*/ 4447376 h 4615664"/>
              <a:gd name="connsiteX254" fmla="*/ 905764 w 4089755"/>
              <a:gd name="connsiteY254" fmla="*/ 4449385 h 4615664"/>
              <a:gd name="connsiteX255" fmla="*/ 891242 w 4089755"/>
              <a:gd name="connsiteY255" fmla="*/ 4453035 h 4615664"/>
              <a:gd name="connsiteX256" fmla="*/ 883765 w 4089755"/>
              <a:gd name="connsiteY256" fmla="*/ 4456546 h 4615664"/>
              <a:gd name="connsiteX257" fmla="*/ 883452 w 4089755"/>
              <a:gd name="connsiteY257" fmla="*/ 4456269 h 4615664"/>
              <a:gd name="connsiteX258" fmla="*/ 882450 w 4089755"/>
              <a:gd name="connsiteY258" fmla="*/ 4457165 h 4615664"/>
              <a:gd name="connsiteX259" fmla="*/ 883765 w 4089755"/>
              <a:gd name="connsiteY259" fmla="*/ 4456546 h 4615664"/>
              <a:gd name="connsiteX260" fmla="*/ 884957 w 4089755"/>
              <a:gd name="connsiteY260" fmla="*/ 4457605 h 4615664"/>
              <a:gd name="connsiteX261" fmla="*/ 859692 w 4089755"/>
              <a:gd name="connsiteY261" fmla="*/ 4467951 h 4615664"/>
              <a:gd name="connsiteX262" fmla="*/ 865911 w 4089755"/>
              <a:gd name="connsiteY262" fmla="*/ 4467613 h 4615664"/>
              <a:gd name="connsiteX263" fmla="*/ 870244 w 4089755"/>
              <a:gd name="connsiteY263" fmla="*/ 4471235 h 4615664"/>
              <a:gd name="connsiteX264" fmla="*/ 891987 w 4089755"/>
              <a:gd name="connsiteY264" fmla="*/ 4466229 h 4615664"/>
              <a:gd name="connsiteX265" fmla="*/ 893337 w 4089755"/>
              <a:gd name="connsiteY265" fmla="*/ 4465889 h 4615664"/>
              <a:gd name="connsiteX266" fmla="*/ 899791 w 4089755"/>
              <a:gd name="connsiteY266" fmla="*/ 4462354 h 4615664"/>
              <a:gd name="connsiteX267" fmla="*/ 920121 w 4089755"/>
              <a:gd name="connsiteY267" fmla="*/ 4448598 h 4615664"/>
              <a:gd name="connsiteX268" fmla="*/ 909013 w 4089755"/>
              <a:gd name="connsiteY268" fmla="*/ 4452637 h 4615664"/>
              <a:gd name="connsiteX269" fmla="*/ 912499 w 4089755"/>
              <a:gd name="connsiteY269" fmla="*/ 4448445 h 4615664"/>
              <a:gd name="connsiteX270" fmla="*/ 2719085 w 4089755"/>
              <a:gd name="connsiteY270" fmla="*/ 4441057 h 4615664"/>
              <a:gd name="connsiteX271" fmla="*/ 2722023 w 4089755"/>
              <a:gd name="connsiteY271" fmla="*/ 4461880 h 4615664"/>
              <a:gd name="connsiteX272" fmla="*/ 2732275 w 4089755"/>
              <a:gd name="connsiteY272" fmla="*/ 4450312 h 4615664"/>
              <a:gd name="connsiteX273" fmla="*/ 2719085 w 4089755"/>
              <a:gd name="connsiteY273" fmla="*/ 4441057 h 4615664"/>
              <a:gd name="connsiteX274" fmla="*/ 2210167 w 4089755"/>
              <a:gd name="connsiteY274" fmla="*/ 4439992 h 4615664"/>
              <a:gd name="connsiteX275" fmla="*/ 2205712 w 4089755"/>
              <a:gd name="connsiteY275" fmla="*/ 4440045 h 4615664"/>
              <a:gd name="connsiteX276" fmla="*/ 2203303 w 4089755"/>
              <a:gd name="connsiteY276" fmla="*/ 4443702 h 4615664"/>
              <a:gd name="connsiteX277" fmla="*/ 2213577 w 4089755"/>
              <a:gd name="connsiteY277" fmla="*/ 4445995 h 4615664"/>
              <a:gd name="connsiteX278" fmla="*/ 2210167 w 4089755"/>
              <a:gd name="connsiteY278" fmla="*/ 4439992 h 4615664"/>
              <a:gd name="connsiteX279" fmla="*/ 861998 w 4089755"/>
              <a:gd name="connsiteY279" fmla="*/ 4438182 h 4615664"/>
              <a:gd name="connsiteX280" fmla="*/ 855342 w 4089755"/>
              <a:gd name="connsiteY280" fmla="*/ 4443749 h 4615664"/>
              <a:gd name="connsiteX281" fmla="*/ 852821 w 4089755"/>
              <a:gd name="connsiteY281" fmla="*/ 4444337 h 4615664"/>
              <a:gd name="connsiteX282" fmla="*/ 861998 w 4089755"/>
              <a:gd name="connsiteY282" fmla="*/ 4438182 h 4615664"/>
              <a:gd name="connsiteX283" fmla="*/ 2191358 w 4089755"/>
              <a:gd name="connsiteY283" fmla="*/ 4435318 h 4615664"/>
              <a:gd name="connsiteX284" fmla="*/ 2196248 w 4089755"/>
              <a:gd name="connsiteY284" fmla="*/ 4440694 h 4615664"/>
              <a:gd name="connsiteX285" fmla="*/ 2201265 w 4089755"/>
              <a:gd name="connsiteY285" fmla="*/ 4436013 h 4615664"/>
              <a:gd name="connsiteX286" fmla="*/ 2191358 w 4089755"/>
              <a:gd name="connsiteY286" fmla="*/ 4435318 h 4615664"/>
              <a:gd name="connsiteX287" fmla="*/ 2744408 w 4089755"/>
              <a:gd name="connsiteY287" fmla="*/ 4434097 h 4615664"/>
              <a:gd name="connsiteX288" fmla="*/ 2734637 w 4089755"/>
              <a:gd name="connsiteY288" fmla="*/ 4436341 h 4615664"/>
              <a:gd name="connsiteX289" fmla="*/ 2736329 w 4089755"/>
              <a:gd name="connsiteY289" fmla="*/ 4443707 h 4615664"/>
              <a:gd name="connsiteX290" fmla="*/ 2746100 w 4089755"/>
              <a:gd name="connsiteY290" fmla="*/ 4441463 h 4615664"/>
              <a:gd name="connsiteX291" fmla="*/ 2744408 w 4089755"/>
              <a:gd name="connsiteY291" fmla="*/ 4434097 h 4615664"/>
              <a:gd name="connsiteX292" fmla="*/ 2413545 w 4089755"/>
              <a:gd name="connsiteY292" fmla="*/ 4427905 h 4615664"/>
              <a:gd name="connsiteX293" fmla="*/ 2402373 w 4089755"/>
              <a:gd name="connsiteY293" fmla="*/ 4438017 h 4615664"/>
              <a:gd name="connsiteX294" fmla="*/ 2410761 w 4089755"/>
              <a:gd name="connsiteY294" fmla="*/ 4436902 h 4615664"/>
              <a:gd name="connsiteX295" fmla="*/ 2413545 w 4089755"/>
              <a:gd name="connsiteY295" fmla="*/ 4427905 h 4615664"/>
              <a:gd name="connsiteX296" fmla="*/ 2745253 w 4089755"/>
              <a:gd name="connsiteY296" fmla="*/ 4426003 h 4615664"/>
              <a:gd name="connsiteX297" fmla="*/ 2746494 w 4089755"/>
              <a:gd name="connsiteY297" fmla="*/ 4429515 h 4615664"/>
              <a:gd name="connsiteX298" fmla="*/ 2749242 w 4089755"/>
              <a:gd name="connsiteY298" fmla="*/ 4429380 h 4615664"/>
              <a:gd name="connsiteX299" fmla="*/ 2749078 w 4089755"/>
              <a:gd name="connsiteY299" fmla="*/ 4430825 h 4615664"/>
              <a:gd name="connsiteX300" fmla="*/ 2749152 w 4089755"/>
              <a:gd name="connsiteY300" fmla="*/ 4430176 h 4615664"/>
              <a:gd name="connsiteX301" fmla="*/ 2749242 w 4089755"/>
              <a:gd name="connsiteY301" fmla="*/ 4429380 h 4615664"/>
              <a:gd name="connsiteX302" fmla="*/ 2749493 w 4089755"/>
              <a:gd name="connsiteY302" fmla="*/ 4429368 h 4615664"/>
              <a:gd name="connsiteX303" fmla="*/ 2749263 w 4089755"/>
              <a:gd name="connsiteY303" fmla="*/ 4429184 h 4615664"/>
              <a:gd name="connsiteX304" fmla="*/ 2749263 w 4089755"/>
              <a:gd name="connsiteY304" fmla="*/ 4429185 h 4615664"/>
              <a:gd name="connsiteX305" fmla="*/ 2235142 w 4089755"/>
              <a:gd name="connsiteY305" fmla="*/ 4425394 h 4615664"/>
              <a:gd name="connsiteX306" fmla="*/ 2227551 w 4089755"/>
              <a:gd name="connsiteY306" fmla="*/ 4434771 h 4615664"/>
              <a:gd name="connsiteX307" fmla="*/ 2235142 w 4089755"/>
              <a:gd name="connsiteY307" fmla="*/ 4425394 h 4615664"/>
              <a:gd name="connsiteX308" fmla="*/ 2259025 w 4089755"/>
              <a:gd name="connsiteY308" fmla="*/ 4425205 h 4615664"/>
              <a:gd name="connsiteX309" fmla="*/ 2257368 w 4089755"/>
              <a:gd name="connsiteY309" fmla="*/ 4427975 h 4615664"/>
              <a:gd name="connsiteX310" fmla="*/ 2256378 w 4089755"/>
              <a:gd name="connsiteY310" fmla="*/ 4427568 h 4615664"/>
              <a:gd name="connsiteX311" fmla="*/ 2244597 w 4089755"/>
              <a:gd name="connsiteY311" fmla="*/ 4438077 h 4615664"/>
              <a:gd name="connsiteX312" fmla="*/ 2256692 w 4089755"/>
              <a:gd name="connsiteY312" fmla="*/ 4439460 h 4615664"/>
              <a:gd name="connsiteX313" fmla="*/ 2261136 w 4089755"/>
              <a:gd name="connsiteY313" fmla="*/ 4429522 h 4615664"/>
              <a:gd name="connsiteX314" fmla="*/ 2260287 w 4089755"/>
              <a:gd name="connsiteY314" fmla="*/ 4429173 h 4615664"/>
              <a:gd name="connsiteX315" fmla="*/ 2261047 w 4089755"/>
              <a:gd name="connsiteY315" fmla="*/ 4428837 h 4615664"/>
              <a:gd name="connsiteX316" fmla="*/ 2261819 w 4089755"/>
              <a:gd name="connsiteY316" fmla="*/ 4427036 h 4615664"/>
              <a:gd name="connsiteX317" fmla="*/ 2259025 w 4089755"/>
              <a:gd name="connsiteY317" fmla="*/ 4425205 h 4615664"/>
              <a:gd name="connsiteX318" fmla="*/ 2749737 w 4089755"/>
              <a:gd name="connsiteY318" fmla="*/ 4424982 h 4615664"/>
              <a:gd name="connsiteX319" fmla="*/ 2749365 w 4089755"/>
              <a:gd name="connsiteY319" fmla="*/ 4428272 h 4615664"/>
              <a:gd name="connsiteX320" fmla="*/ 2749288 w 4089755"/>
              <a:gd name="connsiteY320" fmla="*/ 4428958 h 4615664"/>
              <a:gd name="connsiteX321" fmla="*/ 2749284 w 4089755"/>
              <a:gd name="connsiteY321" fmla="*/ 4428994 h 4615664"/>
              <a:gd name="connsiteX322" fmla="*/ 2749365 w 4089755"/>
              <a:gd name="connsiteY322" fmla="*/ 4428272 h 4615664"/>
              <a:gd name="connsiteX323" fmla="*/ 2749517 w 4089755"/>
              <a:gd name="connsiteY323" fmla="*/ 4426929 h 4615664"/>
              <a:gd name="connsiteX324" fmla="*/ 2749737 w 4089755"/>
              <a:gd name="connsiteY324" fmla="*/ 4424982 h 4615664"/>
              <a:gd name="connsiteX325" fmla="*/ 2604894 w 4089755"/>
              <a:gd name="connsiteY325" fmla="*/ 4423779 h 4615664"/>
              <a:gd name="connsiteX326" fmla="*/ 2622773 w 4089755"/>
              <a:gd name="connsiteY326" fmla="*/ 4454909 h 4615664"/>
              <a:gd name="connsiteX327" fmla="*/ 2633791 w 4089755"/>
              <a:gd name="connsiteY327" fmla="*/ 4434115 h 4615664"/>
              <a:gd name="connsiteX328" fmla="*/ 2604894 w 4089755"/>
              <a:gd name="connsiteY328" fmla="*/ 4423779 h 4615664"/>
              <a:gd name="connsiteX329" fmla="*/ 2392678 w 4089755"/>
              <a:gd name="connsiteY329" fmla="*/ 4418843 h 4615664"/>
              <a:gd name="connsiteX330" fmla="*/ 2391114 w 4089755"/>
              <a:gd name="connsiteY330" fmla="*/ 4432693 h 4615664"/>
              <a:gd name="connsiteX331" fmla="*/ 2392678 w 4089755"/>
              <a:gd name="connsiteY331" fmla="*/ 4418843 h 4615664"/>
              <a:gd name="connsiteX332" fmla="*/ 2331854 w 4089755"/>
              <a:gd name="connsiteY332" fmla="*/ 4414502 h 4615664"/>
              <a:gd name="connsiteX333" fmla="*/ 2351240 w 4089755"/>
              <a:gd name="connsiteY333" fmla="*/ 4420862 h 4615664"/>
              <a:gd name="connsiteX334" fmla="*/ 2355865 w 4089755"/>
              <a:gd name="connsiteY334" fmla="*/ 4416676 h 4615664"/>
              <a:gd name="connsiteX335" fmla="*/ 2331854 w 4089755"/>
              <a:gd name="connsiteY335" fmla="*/ 4414502 h 4615664"/>
              <a:gd name="connsiteX336" fmla="*/ 2761077 w 4089755"/>
              <a:gd name="connsiteY336" fmla="*/ 4414378 h 4615664"/>
              <a:gd name="connsiteX337" fmla="*/ 2748109 w 4089755"/>
              <a:gd name="connsiteY337" fmla="*/ 4422150 h 4615664"/>
              <a:gd name="connsiteX338" fmla="*/ 2755404 w 4089755"/>
              <a:gd name="connsiteY338" fmla="*/ 4424468 h 4615664"/>
              <a:gd name="connsiteX339" fmla="*/ 2762820 w 4089755"/>
              <a:gd name="connsiteY339" fmla="*/ 4421966 h 4615664"/>
              <a:gd name="connsiteX340" fmla="*/ 2761077 w 4089755"/>
              <a:gd name="connsiteY340" fmla="*/ 4414378 h 4615664"/>
              <a:gd name="connsiteX341" fmla="*/ 2674051 w 4089755"/>
              <a:gd name="connsiteY341" fmla="*/ 4414208 h 4615664"/>
              <a:gd name="connsiteX342" fmla="*/ 2676329 w 4089755"/>
              <a:gd name="connsiteY342" fmla="*/ 4415113 h 4615664"/>
              <a:gd name="connsiteX343" fmla="*/ 2676527 w 4089755"/>
              <a:gd name="connsiteY343" fmla="*/ 4416360 h 4615664"/>
              <a:gd name="connsiteX344" fmla="*/ 2644231 w 4089755"/>
              <a:gd name="connsiteY344" fmla="*/ 4412211 h 4615664"/>
              <a:gd name="connsiteX345" fmla="*/ 2636883 w 4089755"/>
              <a:gd name="connsiteY345" fmla="*/ 4417691 h 4615664"/>
              <a:gd name="connsiteX346" fmla="*/ 2651595 w 4089755"/>
              <a:gd name="connsiteY346" fmla="*/ 4417508 h 4615664"/>
              <a:gd name="connsiteX347" fmla="*/ 2644231 w 4089755"/>
              <a:gd name="connsiteY347" fmla="*/ 4412211 h 4615664"/>
              <a:gd name="connsiteX348" fmla="*/ 2675768 w 4089755"/>
              <a:gd name="connsiteY348" fmla="*/ 4411587 h 4615664"/>
              <a:gd name="connsiteX349" fmla="*/ 2672022 w 4089755"/>
              <a:gd name="connsiteY349" fmla="*/ 4412448 h 4615664"/>
              <a:gd name="connsiteX350" fmla="*/ 2674051 w 4089755"/>
              <a:gd name="connsiteY350" fmla="*/ 4414208 h 4615664"/>
              <a:gd name="connsiteX351" fmla="*/ 2671497 w 4089755"/>
              <a:gd name="connsiteY351" fmla="*/ 4413197 h 4615664"/>
              <a:gd name="connsiteX352" fmla="*/ 2655493 w 4089755"/>
              <a:gd name="connsiteY352" fmla="*/ 4416875 h 4615664"/>
              <a:gd name="connsiteX353" fmla="*/ 2657210 w 4089755"/>
              <a:gd name="connsiteY353" fmla="*/ 4424352 h 4615664"/>
              <a:gd name="connsiteX354" fmla="*/ 2669649 w 4089755"/>
              <a:gd name="connsiteY354" fmla="*/ 4427530 h 4615664"/>
              <a:gd name="connsiteX355" fmla="*/ 2689618 w 4089755"/>
              <a:gd name="connsiteY355" fmla="*/ 4432389 h 4615664"/>
              <a:gd name="connsiteX356" fmla="*/ 2709238 w 4089755"/>
              <a:gd name="connsiteY356" fmla="*/ 4435754 h 4615664"/>
              <a:gd name="connsiteX357" fmla="*/ 2722008 w 4089755"/>
              <a:gd name="connsiteY357" fmla="*/ 4439118 h 4615664"/>
              <a:gd name="connsiteX358" fmla="*/ 2721828 w 4089755"/>
              <a:gd name="connsiteY358" fmla="*/ 4423415 h 4615664"/>
              <a:gd name="connsiteX359" fmla="*/ 2686582 w 4089755"/>
              <a:gd name="connsiteY359" fmla="*/ 4419178 h 4615664"/>
              <a:gd name="connsiteX360" fmla="*/ 2676329 w 4089755"/>
              <a:gd name="connsiteY360" fmla="*/ 4415113 h 4615664"/>
              <a:gd name="connsiteX361" fmla="*/ 683821 w 4089755"/>
              <a:gd name="connsiteY361" fmla="*/ 4410469 h 4615664"/>
              <a:gd name="connsiteX362" fmla="*/ 682766 w 4089755"/>
              <a:gd name="connsiteY362" fmla="*/ 4411389 h 4615664"/>
              <a:gd name="connsiteX363" fmla="*/ 681890 w 4089755"/>
              <a:gd name="connsiteY363" fmla="*/ 4412054 h 4615664"/>
              <a:gd name="connsiteX364" fmla="*/ 679670 w 4089755"/>
              <a:gd name="connsiteY364" fmla="*/ 4412907 h 4615664"/>
              <a:gd name="connsiteX365" fmla="*/ 683821 w 4089755"/>
              <a:gd name="connsiteY365" fmla="*/ 4410469 h 4615664"/>
              <a:gd name="connsiteX366" fmla="*/ 2625121 w 4089755"/>
              <a:gd name="connsiteY366" fmla="*/ 4410108 h 4615664"/>
              <a:gd name="connsiteX367" fmla="*/ 2634529 w 4089755"/>
              <a:gd name="connsiteY367" fmla="*/ 4415704 h 4615664"/>
              <a:gd name="connsiteX368" fmla="*/ 2635057 w 4089755"/>
              <a:gd name="connsiteY368" fmla="*/ 4410927 h 4615664"/>
              <a:gd name="connsiteX369" fmla="*/ 2625121 w 4089755"/>
              <a:gd name="connsiteY369" fmla="*/ 4410108 h 4615664"/>
              <a:gd name="connsiteX370" fmla="*/ 2189440 w 4089755"/>
              <a:gd name="connsiteY370" fmla="*/ 4406329 h 4615664"/>
              <a:gd name="connsiteX371" fmla="*/ 2181482 w 4089755"/>
              <a:gd name="connsiteY371" fmla="*/ 4414097 h 4615664"/>
              <a:gd name="connsiteX372" fmla="*/ 2189440 w 4089755"/>
              <a:gd name="connsiteY372" fmla="*/ 4406329 h 4615664"/>
              <a:gd name="connsiteX373" fmla="*/ 2221015 w 4089755"/>
              <a:gd name="connsiteY373" fmla="*/ 4404479 h 4615664"/>
              <a:gd name="connsiteX374" fmla="*/ 2220475 w 4089755"/>
              <a:gd name="connsiteY374" fmla="*/ 4409395 h 4615664"/>
              <a:gd name="connsiteX375" fmla="*/ 2228233 w 4089755"/>
              <a:gd name="connsiteY375" fmla="*/ 4410608 h 4615664"/>
              <a:gd name="connsiteX376" fmla="*/ 2234485 w 4089755"/>
              <a:gd name="connsiteY376" fmla="*/ 4406176 h 4615664"/>
              <a:gd name="connsiteX377" fmla="*/ 2221015 w 4089755"/>
              <a:gd name="connsiteY377" fmla="*/ 4404479 h 4615664"/>
              <a:gd name="connsiteX378" fmla="*/ 2665136 w 4089755"/>
              <a:gd name="connsiteY378" fmla="*/ 4401802 h 4615664"/>
              <a:gd name="connsiteX379" fmla="*/ 2659240 w 4089755"/>
              <a:gd name="connsiteY379" fmla="*/ 4405967 h 4615664"/>
              <a:gd name="connsiteX380" fmla="*/ 2668043 w 4089755"/>
              <a:gd name="connsiteY380" fmla="*/ 4407541 h 4615664"/>
              <a:gd name="connsiteX381" fmla="*/ 2670905 w 4089755"/>
              <a:gd name="connsiteY381" fmla="*/ 4406660 h 4615664"/>
              <a:gd name="connsiteX382" fmla="*/ 2673250 w 4089755"/>
              <a:gd name="connsiteY382" fmla="*/ 4402748 h 4615664"/>
              <a:gd name="connsiteX383" fmla="*/ 2665136 w 4089755"/>
              <a:gd name="connsiteY383" fmla="*/ 4401802 h 4615664"/>
              <a:gd name="connsiteX384" fmla="*/ 2216416 w 4089755"/>
              <a:gd name="connsiteY384" fmla="*/ 4399819 h 4615664"/>
              <a:gd name="connsiteX385" fmla="*/ 2214128 w 4089755"/>
              <a:gd name="connsiteY385" fmla="*/ 4403641 h 4615664"/>
              <a:gd name="connsiteX386" fmla="*/ 2216788 w 4089755"/>
              <a:gd name="connsiteY386" fmla="*/ 4404885 h 4615664"/>
              <a:gd name="connsiteX387" fmla="*/ 2218639 w 4089755"/>
              <a:gd name="connsiteY387" fmla="*/ 4402606 h 4615664"/>
              <a:gd name="connsiteX388" fmla="*/ 2216416 w 4089755"/>
              <a:gd name="connsiteY388" fmla="*/ 4399819 h 4615664"/>
              <a:gd name="connsiteX389" fmla="*/ 2647410 w 4089755"/>
              <a:gd name="connsiteY389" fmla="*/ 4398107 h 4615664"/>
              <a:gd name="connsiteX390" fmla="*/ 2655377 w 4089755"/>
              <a:gd name="connsiteY390" fmla="*/ 4402961 h 4615664"/>
              <a:gd name="connsiteX391" fmla="*/ 2657640 w 4089755"/>
              <a:gd name="connsiteY391" fmla="*/ 4400212 h 4615664"/>
              <a:gd name="connsiteX392" fmla="*/ 2647410 w 4089755"/>
              <a:gd name="connsiteY392" fmla="*/ 4398107 h 4615664"/>
              <a:gd name="connsiteX393" fmla="*/ 2163367 w 4089755"/>
              <a:gd name="connsiteY393" fmla="*/ 4396418 h 4615664"/>
              <a:gd name="connsiteX394" fmla="*/ 2153492 w 4089755"/>
              <a:gd name="connsiteY394" fmla="*/ 4406674 h 4615664"/>
              <a:gd name="connsiteX395" fmla="*/ 2163367 w 4089755"/>
              <a:gd name="connsiteY395" fmla="*/ 4396418 h 4615664"/>
              <a:gd name="connsiteX396" fmla="*/ 2202151 w 4089755"/>
              <a:gd name="connsiteY396" fmla="*/ 4395070 h 4615664"/>
              <a:gd name="connsiteX397" fmla="*/ 2207277 w 4089755"/>
              <a:gd name="connsiteY397" fmla="*/ 4401482 h 4615664"/>
              <a:gd name="connsiteX398" fmla="*/ 2212105 w 4089755"/>
              <a:gd name="connsiteY398" fmla="*/ 4395980 h 4615664"/>
              <a:gd name="connsiteX399" fmla="*/ 2202151 w 4089755"/>
              <a:gd name="connsiteY399" fmla="*/ 4395070 h 4615664"/>
              <a:gd name="connsiteX400" fmla="*/ 2883450 w 4089755"/>
              <a:gd name="connsiteY400" fmla="*/ 4388824 h 4615664"/>
              <a:gd name="connsiteX401" fmla="*/ 2877281 w 4089755"/>
              <a:gd name="connsiteY401" fmla="*/ 4389954 h 4615664"/>
              <a:gd name="connsiteX402" fmla="*/ 2888384 w 4089755"/>
              <a:gd name="connsiteY402" fmla="*/ 4393510 h 4615664"/>
              <a:gd name="connsiteX403" fmla="*/ 2883450 w 4089755"/>
              <a:gd name="connsiteY403" fmla="*/ 4388824 h 4615664"/>
              <a:gd name="connsiteX404" fmla="*/ 2764578 w 4089755"/>
              <a:gd name="connsiteY404" fmla="*/ 4385347 h 4615664"/>
              <a:gd name="connsiteX405" fmla="*/ 2760621 w 4089755"/>
              <a:gd name="connsiteY405" fmla="*/ 4389358 h 4615664"/>
              <a:gd name="connsiteX406" fmla="*/ 2769357 w 4089755"/>
              <a:gd name="connsiteY406" fmla="*/ 4390455 h 4615664"/>
              <a:gd name="connsiteX407" fmla="*/ 2764578 w 4089755"/>
              <a:gd name="connsiteY407" fmla="*/ 4385347 h 4615664"/>
              <a:gd name="connsiteX408" fmla="*/ 2837371 w 4089755"/>
              <a:gd name="connsiteY408" fmla="*/ 4383376 h 4615664"/>
              <a:gd name="connsiteX409" fmla="*/ 2828838 w 4089755"/>
              <a:gd name="connsiteY409" fmla="*/ 4386107 h 4615664"/>
              <a:gd name="connsiteX410" fmla="*/ 2836257 w 4089755"/>
              <a:gd name="connsiteY410" fmla="*/ 4392861 h 4615664"/>
              <a:gd name="connsiteX411" fmla="*/ 2844036 w 4089755"/>
              <a:gd name="connsiteY411" fmla="*/ 4390306 h 4615664"/>
              <a:gd name="connsiteX412" fmla="*/ 2837371 w 4089755"/>
              <a:gd name="connsiteY412" fmla="*/ 4383376 h 4615664"/>
              <a:gd name="connsiteX413" fmla="*/ 2427476 w 4089755"/>
              <a:gd name="connsiteY413" fmla="*/ 4382120 h 4615664"/>
              <a:gd name="connsiteX414" fmla="*/ 2432493 w 4089755"/>
              <a:gd name="connsiteY414" fmla="*/ 4387173 h 4615664"/>
              <a:gd name="connsiteX415" fmla="*/ 2437923 w 4089755"/>
              <a:gd name="connsiteY415" fmla="*/ 4382823 h 4615664"/>
              <a:gd name="connsiteX416" fmla="*/ 2427476 w 4089755"/>
              <a:gd name="connsiteY416" fmla="*/ 4382120 h 4615664"/>
              <a:gd name="connsiteX417" fmla="*/ 2236561 w 4089755"/>
              <a:gd name="connsiteY417" fmla="*/ 4380288 h 4615664"/>
              <a:gd name="connsiteX418" fmla="*/ 2231403 w 4089755"/>
              <a:gd name="connsiteY418" fmla="*/ 4386127 h 4615664"/>
              <a:gd name="connsiteX419" fmla="*/ 2236353 w 4089755"/>
              <a:gd name="connsiteY419" fmla="*/ 4385571 h 4615664"/>
              <a:gd name="connsiteX420" fmla="*/ 2236561 w 4089755"/>
              <a:gd name="connsiteY420" fmla="*/ 4380288 h 4615664"/>
              <a:gd name="connsiteX421" fmla="*/ 2240835 w 4089755"/>
              <a:gd name="connsiteY421" fmla="*/ 4379305 h 4615664"/>
              <a:gd name="connsiteX422" fmla="*/ 2240750 w 4089755"/>
              <a:gd name="connsiteY422" fmla="*/ 4381059 h 4615664"/>
              <a:gd name="connsiteX423" fmla="*/ 2240723 w 4089755"/>
              <a:gd name="connsiteY423" fmla="*/ 4381622 h 4615664"/>
              <a:gd name="connsiteX424" fmla="*/ 2240634 w 4089755"/>
              <a:gd name="connsiteY424" fmla="*/ 4383486 h 4615664"/>
              <a:gd name="connsiteX425" fmla="*/ 2240581 w 4089755"/>
              <a:gd name="connsiteY425" fmla="*/ 4384567 h 4615664"/>
              <a:gd name="connsiteX426" fmla="*/ 2240610 w 4089755"/>
              <a:gd name="connsiteY426" fmla="*/ 4383984 h 4615664"/>
              <a:gd name="connsiteX427" fmla="*/ 2240634 w 4089755"/>
              <a:gd name="connsiteY427" fmla="*/ 4383486 h 4615664"/>
              <a:gd name="connsiteX428" fmla="*/ 2240663 w 4089755"/>
              <a:gd name="connsiteY428" fmla="*/ 4382887 h 4615664"/>
              <a:gd name="connsiteX429" fmla="*/ 2240723 w 4089755"/>
              <a:gd name="connsiteY429" fmla="*/ 4381622 h 4615664"/>
              <a:gd name="connsiteX430" fmla="*/ 2800510 w 4089755"/>
              <a:gd name="connsiteY430" fmla="*/ 4379171 h 4615664"/>
              <a:gd name="connsiteX431" fmla="*/ 2792361 w 4089755"/>
              <a:gd name="connsiteY431" fmla="*/ 4388470 h 4615664"/>
              <a:gd name="connsiteX432" fmla="*/ 2800510 w 4089755"/>
              <a:gd name="connsiteY432" fmla="*/ 4379171 h 4615664"/>
              <a:gd name="connsiteX433" fmla="*/ 2577917 w 4089755"/>
              <a:gd name="connsiteY433" fmla="*/ 4379144 h 4615664"/>
              <a:gd name="connsiteX434" fmla="*/ 2523051 w 4089755"/>
              <a:gd name="connsiteY434" fmla="*/ 4385470 h 4615664"/>
              <a:gd name="connsiteX435" fmla="*/ 2574825 w 4089755"/>
              <a:gd name="connsiteY435" fmla="*/ 4395558 h 4615664"/>
              <a:gd name="connsiteX436" fmla="*/ 2611293 w 4089755"/>
              <a:gd name="connsiteY436" fmla="*/ 4419894 h 4615664"/>
              <a:gd name="connsiteX437" fmla="*/ 2615755 w 4089755"/>
              <a:gd name="connsiteY437" fmla="*/ 4409448 h 4615664"/>
              <a:gd name="connsiteX438" fmla="*/ 2610014 w 4089755"/>
              <a:gd name="connsiteY438" fmla="*/ 4391924 h 4615664"/>
              <a:gd name="connsiteX439" fmla="*/ 2600154 w 4089755"/>
              <a:gd name="connsiteY439" fmla="*/ 4386338 h 4615664"/>
              <a:gd name="connsiteX440" fmla="*/ 2597664 w 4089755"/>
              <a:gd name="connsiteY440" fmla="*/ 4397902 h 4615664"/>
              <a:gd name="connsiteX441" fmla="*/ 2589065 w 4089755"/>
              <a:gd name="connsiteY441" fmla="*/ 4382867 h 4615664"/>
              <a:gd name="connsiteX442" fmla="*/ 2575687 w 4089755"/>
              <a:gd name="connsiteY442" fmla="*/ 4384368 h 4615664"/>
              <a:gd name="connsiteX443" fmla="*/ 2577917 w 4089755"/>
              <a:gd name="connsiteY443" fmla="*/ 4379144 h 4615664"/>
              <a:gd name="connsiteX444" fmla="*/ 2119029 w 4089755"/>
              <a:gd name="connsiteY444" fmla="*/ 4377847 h 4615664"/>
              <a:gd name="connsiteX445" fmla="*/ 2111066 w 4089755"/>
              <a:gd name="connsiteY445" fmla="*/ 4385619 h 4615664"/>
              <a:gd name="connsiteX446" fmla="*/ 2119029 w 4089755"/>
              <a:gd name="connsiteY446" fmla="*/ 4377847 h 4615664"/>
              <a:gd name="connsiteX447" fmla="*/ 2214770 w 4089755"/>
              <a:gd name="connsiteY447" fmla="*/ 4377294 h 4615664"/>
              <a:gd name="connsiteX448" fmla="*/ 2214196 w 4089755"/>
              <a:gd name="connsiteY448" fmla="*/ 4382060 h 4615664"/>
              <a:gd name="connsiteX449" fmla="*/ 2225393 w 4089755"/>
              <a:gd name="connsiteY449" fmla="*/ 4382248 h 4615664"/>
              <a:gd name="connsiteX450" fmla="*/ 2228206 w 4089755"/>
              <a:gd name="connsiteY450" fmla="*/ 4378842 h 4615664"/>
              <a:gd name="connsiteX451" fmla="*/ 2214770 w 4089755"/>
              <a:gd name="connsiteY451" fmla="*/ 4377294 h 4615664"/>
              <a:gd name="connsiteX452" fmla="*/ 2810663 w 4089755"/>
              <a:gd name="connsiteY452" fmla="*/ 4376501 h 4615664"/>
              <a:gd name="connsiteX453" fmla="*/ 2808675 w 4089755"/>
              <a:gd name="connsiteY453" fmla="*/ 4390448 h 4615664"/>
              <a:gd name="connsiteX454" fmla="*/ 2823465 w 4089755"/>
              <a:gd name="connsiteY454" fmla="*/ 4387049 h 4615664"/>
              <a:gd name="connsiteX455" fmla="*/ 2810663 w 4089755"/>
              <a:gd name="connsiteY455" fmla="*/ 4376501 h 4615664"/>
              <a:gd name="connsiteX456" fmla="*/ 2516659 w 4089755"/>
              <a:gd name="connsiteY456" fmla="*/ 4375253 h 4615664"/>
              <a:gd name="connsiteX457" fmla="*/ 2508795 w 4089755"/>
              <a:gd name="connsiteY457" fmla="*/ 4383448 h 4615664"/>
              <a:gd name="connsiteX458" fmla="*/ 2516659 w 4089755"/>
              <a:gd name="connsiteY458" fmla="*/ 4375253 h 4615664"/>
              <a:gd name="connsiteX459" fmla="*/ 2494048 w 4089755"/>
              <a:gd name="connsiteY459" fmla="*/ 4374508 h 4615664"/>
              <a:gd name="connsiteX460" fmla="*/ 2488182 w 4089755"/>
              <a:gd name="connsiteY460" fmla="*/ 4375484 h 4615664"/>
              <a:gd name="connsiteX461" fmla="*/ 2499060 w 4089755"/>
              <a:gd name="connsiteY461" fmla="*/ 4380412 h 4615664"/>
              <a:gd name="connsiteX462" fmla="*/ 2494048 w 4089755"/>
              <a:gd name="connsiteY462" fmla="*/ 4374508 h 4615664"/>
              <a:gd name="connsiteX463" fmla="*/ 2477983 w 4089755"/>
              <a:gd name="connsiteY463" fmla="*/ 4369988 h 4615664"/>
              <a:gd name="connsiteX464" fmla="*/ 2472779 w 4089755"/>
              <a:gd name="connsiteY464" fmla="*/ 4373854 h 4615664"/>
              <a:gd name="connsiteX465" fmla="*/ 2483037 w 4089755"/>
              <a:gd name="connsiteY465" fmla="*/ 4376077 h 4615664"/>
              <a:gd name="connsiteX466" fmla="*/ 2477983 w 4089755"/>
              <a:gd name="connsiteY466" fmla="*/ 4369988 h 4615664"/>
              <a:gd name="connsiteX467" fmla="*/ 2680140 w 4089755"/>
              <a:gd name="connsiteY467" fmla="*/ 4360721 h 4615664"/>
              <a:gd name="connsiteX468" fmla="*/ 2672636 w 4089755"/>
              <a:gd name="connsiteY468" fmla="*/ 4375075 h 4615664"/>
              <a:gd name="connsiteX469" fmla="*/ 2697277 w 4089755"/>
              <a:gd name="connsiteY469" fmla="*/ 4380466 h 4615664"/>
              <a:gd name="connsiteX470" fmla="*/ 2736269 w 4089755"/>
              <a:gd name="connsiteY470" fmla="*/ 4382384 h 4615664"/>
              <a:gd name="connsiteX471" fmla="*/ 2747125 w 4089755"/>
              <a:gd name="connsiteY471" fmla="*/ 4382886 h 4615664"/>
              <a:gd name="connsiteX472" fmla="*/ 2752693 w 4089755"/>
              <a:gd name="connsiteY472" fmla="*/ 4388398 h 4615664"/>
              <a:gd name="connsiteX473" fmla="*/ 2756443 w 4089755"/>
              <a:gd name="connsiteY473" fmla="*/ 4387136 h 4615664"/>
              <a:gd name="connsiteX474" fmla="*/ 2758633 w 4089755"/>
              <a:gd name="connsiteY474" fmla="*/ 4382902 h 4615664"/>
              <a:gd name="connsiteX475" fmla="*/ 2774527 w 4089755"/>
              <a:gd name="connsiteY475" fmla="*/ 4381114 h 4615664"/>
              <a:gd name="connsiteX476" fmla="*/ 2680140 w 4089755"/>
              <a:gd name="connsiteY476" fmla="*/ 4360721 h 4615664"/>
              <a:gd name="connsiteX477" fmla="*/ 2658489 w 4089755"/>
              <a:gd name="connsiteY477" fmla="*/ 4359235 h 4615664"/>
              <a:gd name="connsiteX478" fmla="*/ 2648087 w 4089755"/>
              <a:gd name="connsiteY478" fmla="*/ 4361626 h 4615664"/>
              <a:gd name="connsiteX479" fmla="*/ 2629407 w 4089755"/>
              <a:gd name="connsiteY479" fmla="*/ 4359774 h 4615664"/>
              <a:gd name="connsiteX480" fmla="*/ 2661840 w 4089755"/>
              <a:gd name="connsiteY480" fmla="*/ 4373821 h 4615664"/>
              <a:gd name="connsiteX481" fmla="*/ 2658489 w 4089755"/>
              <a:gd name="connsiteY481" fmla="*/ 4359235 h 4615664"/>
              <a:gd name="connsiteX482" fmla="*/ 2756659 w 4089755"/>
              <a:gd name="connsiteY482" fmla="*/ 4356990 h 4615664"/>
              <a:gd name="connsiteX483" fmla="*/ 2755058 w 4089755"/>
              <a:gd name="connsiteY483" fmla="*/ 4365115 h 4615664"/>
              <a:gd name="connsiteX484" fmla="*/ 2756751 w 4089755"/>
              <a:gd name="connsiteY484" fmla="*/ 4363230 h 4615664"/>
              <a:gd name="connsiteX485" fmla="*/ 2765263 w 4089755"/>
              <a:gd name="connsiteY485" fmla="*/ 4363801 h 4615664"/>
              <a:gd name="connsiteX486" fmla="*/ 2760244 w 4089755"/>
              <a:gd name="connsiteY486" fmla="*/ 4358749 h 4615664"/>
              <a:gd name="connsiteX487" fmla="*/ 2757280 w 4089755"/>
              <a:gd name="connsiteY487" fmla="*/ 4361126 h 4615664"/>
              <a:gd name="connsiteX488" fmla="*/ 2436944 w 4089755"/>
              <a:gd name="connsiteY488" fmla="*/ 4355327 h 4615664"/>
              <a:gd name="connsiteX489" fmla="*/ 2429436 w 4089755"/>
              <a:gd name="connsiteY489" fmla="*/ 4365039 h 4615664"/>
              <a:gd name="connsiteX490" fmla="*/ 2436944 w 4089755"/>
              <a:gd name="connsiteY490" fmla="*/ 4355327 h 4615664"/>
              <a:gd name="connsiteX491" fmla="*/ 2627140 w 4089755"/>
              <a:gd name="connsiteY491" fmla="*/ 4355077 h 4615664"/>
              <a:gd name="connsiteX492" fmla="*/ 2611739 w 4089755"/>
              <a:gd name="connsiteY492" fmla="*/ 4355816 h 4615664"/>
              <a:gd name="connsiteX493" fmla="*/ 2621847 w 4089755"/>
              <a:gd name="connsiteY493" fmla="*/ 4360990 h 4615664"/>
              <a:gd name="connsiteX494" fmla="*/ 2624926 w 4089755"/>
              <a:gd name="connsiteY494" fmla="*/ 4360265 h 4615664"/>
              <a:gd name="connsiteX495" fmla="*/ 2627140 w 4089755"/>
              <a:gd name="connsiteY495" fmla="*/ 4355077 h 4615664"/>
              <a:gd name="connsiteX496" fmla="*/ 2737071 w 4089755"/>
              <a:gd name="connsiteY496" fmla="*/ 4353484 h 4615664"/>
              <a:gd name="connsiteX497" fmla="*/ 2734163 w 4089755"/>
              <a:gd name="connsiteY497" fmla="*/ 4356322 h 4615664"/>
              <a:gd name="connsiteX498" fmla="*/ 2734173 w 4089755"/>
              <a:gd name="connsiteY498" fmla="*/ 4356949 h 4615664"/>
              <a:gd name="connsiteX499" fmla="*/ 2729726 w 4089755"/>
              <a:gd name="connsiteY499" fmla="*/ 4357338 h 4615664"/>
              <a:gd name="connsiteX500" fmla="*/ 2739083 w 4089755"/>
              <a:gd name="connsiteY500" fmla="*/ 4362901 h 4615664"/>
              <a:gd name="connsiteX501" fmla="*/ 2750366 w 4089755"/>
              <a:gd name="connsiteY501" fmla="*/ 4358765 h 4615664"/>
              <a:gd name="connsiteX502" fmla="*/ 2751446 w 4089755"/>
              <a:gd name="connsiteY502" fmla="*/ 4355432 h 4615664"/>
              <a:gd name="connsiteX503" fmla="*/ 2737186 w 4089755"/>
              <a:gd name="connsiteY503" fmla="*/ 4356684 h 4615664"/>
              <a:gd name="connsiteX504" fmla="*/ 2695155 w 4089755"/>
              <a:gd name="connsiteY504" fmla="*/ 4352429 h 4615664"/>
              <a:gd name="connsiteX505" fmla="*/ 2688617 w 4089755"/>
              <a:gd name="connsiteY505" fmla="*/ 4356742 h 4615664"/>
              <a:gd name="connsiteX506" fmla="*/ 2726367 w 4089755"/>
              <a:gd name="connsiteY506" fmla="*/ 4355563 h 4615664"/>
              <a:gd name="connsiteX507" fmla="*/ 2704219 w 4089755"/>
              <a:gd name="connsiteY507" fmla="*/ 4353158 h 4615664"/>
              <a:gd name="connsiteX508" fmla="*/ 2695155 w 4089755"/>
              <a:gd name="connsiteY508" fmla="*/ 4352429 h 4615664"/>
              <a:gd name="connsiteX509" fmla="*/ 2677257 w 4089755"/>
              <a:gd name="connsiteY509" fmla="*/ 4347639 h 4615664"/>
              <a:gd name="connsiteX510" fmla="*/ 2682274 w 4089755"/>
              <a:gd name="connsiteY510" fmla="*/ 4352691 h 4615664"/>
              <a:gd name="connsiteX511" fmla="*/ 2687705 w 4089755"/>
              <a:gd name="connsiteY511" fmla="*/ 4348341 h 4615664"/>
              <a:gd name="connsiteX512" fmla="*/ 2677257 w 4089755"/>
              <a:gd name="connsiteY512" fmla="*/ 4347639 h 4615664"/>
              <a:gd name="connsiteX513" fmla="*/ 2529686 w 4089755"/>
              <a:gd name="connsiteY513" fmla="*/ 4343755 h 4615664"/>
              <a:gd name="connsiteX514" fmla="*/ 2533131 w 4089755"/>
              <a:gd name="connsiteY514" fmla="*/ 4349108 h 4615664"/>
              <a:gd name="connsiteX515" fmla="*/ 2528733 w 4089755"/>
              <a:gd name="connsiteY515" fmla="*/ 4350243 h 4615664"/>
              <a:gd name="connsiteX516" fmla="*/ 2542518 w 4089755"/>
              <a:gd name="connsiteY516" fmla="*/ 4353238 h 4615664"/>
              <a:gd name="connsiteX517" fmla="*/ 2543424 w 4089755"/>
              <a:gd name="connsiteY517" fmla="*/ 4352109 h 4615664"/>
              <a:gd name="connsiteX518" fmla="*/ 2552206 w 4089755"/>
              <a:gd name="connsiteY518" fmla="*/ 4353223 h 4615664"/>
              <a:gd name="connsiteX519" fmla="*/ 2547654 w 4089755"/>
              <a:gd name="connsiteY519" fmla="*/ 4356326 h 4615664"/>
              <a:gd name="connsiteX520" fmla="*/ 2557977 w 4089755"/>
              <a:gd name="connsiteY520" fmla="*/ 4358861 h 4615664"/>
              <a:gd name="connsiteX521" fmla="*/ 2555694 w 4089755"/>
              <a:gd name="connsiteY521" fmla="*/ 4353675 h 4615664"/>
              <a:gd name="connsiteX522" fmla="*/ 2553977 w 4089755"/>
              <a:gd name="connsiteY522" fmla="*/ 4353133 h 4615664"/>
              <a:gd name="connsiteX523" fmla="*/ 2563276 w 4089755"/>
              <a:gd name="connsiteY523" fmla="*/ 4352297 h 4615664"/>
              <a:gd name="connsiteX524" fmla="*/ 2570348 w 4089755"/>
              <a:gd name="connsiteY524" fmla="*/ 4349478 h 4615664"/>
              <a:gd name="connsiteX525" fmla="*/ 2547904 w 4089755"/>
              <a:gd name="connsiteY525" fmla="*/ 4348100 h 4615664"/>
              <a:gd name="connsiteX526" fmla="*/ 2545730 w 4089755"/>
              <a:gd name="connsiteY526" fmla="*/ 4349220 h 4615664"/>
              <a:gd name="connsiteX527" fmla="*/ 2538552 w 4089755"/>
              <a:gd name="connsiteY527" fmla="*/ 4348346 h 4615664"/>
              <a:gd name="connsiteX528" fmla="*/ 2539203 w 4089755"/>
              <a:gd name="connsiteY528" fmla="*/ 4346223 h 4615664"/>
              <a:gd name="connsiteX529" fmla="*/ 2529686 w 4089755"/>
              <a:gd name="connsiteY529" fmla="*/ 4343755 h 4615664"/>
              <a:gd name="connsiteX530" fmla="*/ 1796488 w 4089755"/>
              <a:gd name="connsiteY530" fmla="*/ 4340451 h 4615664"/>
              <a:gd name="connsiteX531" fmla="*/ 1795482 w 4089755"/>
              <a:gd name="connsiteY531" fmla="*/ 4356446 h 4615664"/>
              <a:gd name="connsiteX532" fmla="*/ 1796488 w 4089755"/>
              <a:gd name="connsiteY532" fmla="*/ 4340451 h 4615664"/>
              <a:gd name="connsiteX533" fmla="*/ 2522882 w 4089755"/>
              <a:gd name="connsiteY533" fmla="*/ 4338447 h 4615664"/>
              <a:gd name="connsiteX534" fmla="*/ 2513261 w 4089755"/>
              <a:gd name="connsiteY534" fmla="*/ 4340657 h 4615664"/>
              <a:gd name="connsiteX535" fmla="*/ 2513222 w 4089755"/>
              <a:gd name="connsiteY535" fmla="*/ 4338488 h 4615664"/>
              <a:gd name="connsiteX536" fmla="*/ 2510308 w 4089755"/>
              <a:gd name="connsiteY536" fmla="*/ 4341290 h 4615664"/>
              <a:gd name="connsiteX537" fmla="*/ 2510308 w 4089755"/>
              <a:gd name="connsiteY537" fmla="*/ 4341336 h 4615664"/>
              <a:gd name="connsiteX538" fmla="*/ 2508092 w 4089755"/>
              <a:gd name="connsiteY538" fmla="*/ 4341844 h 4615664"/>
              <a:gd name="connsiteX539" fmla="*/ 2510393 w 4089755"/>
              <a:gd name="connsiteY539" fmla="*/ 4345990 h 4615664"/>
              <a:gd name="connsiteX540" fmla="*/ 2510407 w 4089755"/>
              <a:gd name="connsiteY540" fmla="*/ 4346890 h 4615664"/>
              <a:gd name="connsiteX541" fmla="*/ 2510724 w 4089755"/>
              <a:gd name="connsiteY541" fmla="*/ 4346587 h 4615664"/>
              <a:gd name="connsiteX542" fmla="*/ 2511412 w 4089755"/>
              <a:gd name="connsiteY542" fmla="*/ 4347831 h 4615664"/>
              <a:gd name="connsiteX543" fmla="*/ 2515715 w 4089755"/>
              <a:gd name="connsiteY543" fmla="*/ 4352432 h 4615664"/>
              <a:gd name="connsiteX544" fmla="*/ 2522882 w 4089755"/>
              <a:gd name="connsiteY544" fmla="*/ 4338447 h 4615664"/>
              <a:gd name="connsiteX545" fmla="*/ 2354157 w 4089755"/>
              <a:gd name="connsiteY545" fmla="*/ 4338378 h 4615664"/>
              <a:gd name="connsiteX546" fmla="*/ 2346519 w 4089755"/>
              <a:gd name="connsiteY546" fmla="*/ 4347560 h 4615664"/>
              <a:gd name="connsiteX547" fmla="*/ 2354157 w 4089755"/>
              <a:gd name="connsiteY547" fmla="*/ 4338378 h 4615664"/>
              <a:gd name="connsiteX548" fmla="*/ 2494738 w 4089755"/>
              <a:gd name="connsiteY548" fmla="*/ 4336746 h 4615664"/>
              <a:gd name="connsiteX549" fmla="*/ 2481656 w 4089755"/>
              <a:gd name="connsiteY549" fmla="*/ 4347557 h 4615664"/>
              <a:gd name="connsiteX550" fmla="*/ 2491101 w 4089755"/>
              <a:gd name="connsiteY550" fmla="*/ 4346168 h 4615664"/>
              <a:gd name="connsiteX551" fmla="*/ 2494738 w 4089755"/>
              <a:gd name="connsiteY551" fmla="*/ 4336746 h 4615664"/>
              <a:gd name="connsiteX552" fmla="*/ 2648872 w 4089755"/>
              <a:gd name="connsiteY552" fmla="*/ 4335978 h 4615664"/>
              <a:gd name="connsiteX553" fmla="*/ 2639612 w 4089755"/>
              <a:gd name="connsiteY553" fmla="*/ 4347743 h 4615664"/>
              <a:gd name="connsiteX554" fmla="*/ 2648374 w 4089755"/>
              <a:gd name="connsiteY554" fmla="*/ 4349645 h 4615664"/>
              <a:gd name="connsiteX555" fmla="*/ 2648389 w 4089755"/>
              <a:gd name="connsiteY555" fmla="*/ 4354241 h 4615664"/>
              <a:gd name="connsiteX556" fmla="*/ 2652714 w 4089755"/>
              <a:gd name="connsiteY556" fmla="*/ 4353576 h 4615664"/>
              <a:gd name="connsiteX557" fmla="*/ 2658867 w 4089755"/>
              <a:gd name="connsiteY557" fmla="*/ 4351352 h 4615664"/>
              <a:gd name="connsiteX558" fmla="*/ 2658885 w 4089755"/>
              <a:gd name="connsiteY558" fmla="*/ 4351246 h 4615664"/>
              <a:gd name="connsiteX559" fmla="*/ 2667953 w 4089755"/>
              <a:gd name="connsiteY559" fmla="*/ 4351918 h 4615664"/>
              <a:gd name="connsiteX560" fmla="*/ 2666265 w 4089755"/>
              <a:gd name="connsiteY560" fmla="*/ 4337041 h 4615664"/>
              <a:gd name="connsiteX561" fmla="*/ 2648872 w 4089755"/>
              <a:gd name="connsiteY561" fmla="*/ 4335978 h 4615664"/>
              <a:gd name="connsiteX562" fmla="*/ 678897 w 4089755"/>
              <a:gd name="connsiteY562" fmla="*/ 4334613 h 4615664"/>
              <a:gd name="connsiteX563" fmla="*/ 672241 w 4089755"/>
              <a:gd name="connsiteY563" fmla="*/ 4340181 h 4615664"/>
              <a:gd name="connsiteX564" fmla="*/ 669718 w 4089755"/>
              <a:gd name="connsiteY564" fmla="*/ 4340769 h 4615664"/>
              <a:gd name="connsiteX565" fmla="*/ 678897 w 4089755"/>
              <a:gd name="connsiteY565" fmla="*/ 4334613 h 4615664"/>
              <a:gd name="connsiteX566" fmla="*/ 2122580 w 4089755"/>
              <a:gd name="connsiteY566" fmla="*/ 4327881 h 4615664"/>
              <a:gd name="connsiteX567" fmla="*/ 2092953 w 4089755"/>
              <a:gd name="connsiteY567" fmla="*/ 4328546 h 4615664"/>
              <a:gd name="connsiteX568" fmla="*/ 2118342 w 4089755"/>
              <a:gd name="connsiteY568" fmla="*/ 4334805 h 4615664"/>
              <a:gd name="connsiteX569" fmla="*/ 2122580 w 4089755"/>
              <a:gd name="connsiteY569" fmla="*/ 4327881 h 4615664"/>
              <a:gd name="connsiteX570" fmla="*/ 2958591 w 4089755"/>
              <a:gd name="connsiteY570" fmla="*/ 4325641 h 4615664"/>
              <a:gd name="connsiteX571" fmla="*/ 2946296 w 4089755"/>
              <a:gd name="connsiteY571" fmla="*/ 4336348 h 4615664"/>
              <a:gd name="connsiteX572" fmla="*/ 2950526 w 4089755"/>
              <a:gd name="connsiteY572" fmla="*/ 4335696 h 4615664"/>
              <a:gd name="connsiteX573" fmla="*/ 2958591 w 4089755"/>
              <a:gd name="connsiteY573" fmla="*/ 4325641 h 4615664"/>
              <a:gd name="connsiteX574" fmla="*/ 2878480 w 4089755"/>
              <a:gd name="connsiteY574" fmla="*/ 4320350 h 4615664"/>
              <a:gd name="connsiteX575" fmla="*/ 2870946 w 4089755"/>
              <a:gd name="connsiteY575" fmla="*/ 4329987 h 4615664"/>
              <a:gd name="connsiteX576" fmla="*/ 2878480 w 4089755"/>
              <a:gd name="connsiteY576" fmla="*/ 4320350 h 4615664"/>
              <a:gd name="connsiteX577" fmla="*/ 3023421 w 4089755"/>
              <a:gd name="connsiteY577" fmla="*/ 4320113 h 4615664"/>
              <a:gd name="connsiteX578" fmla="*/ 3025021 w 4089755"/>
              <a:gd name="connsiteY578" fmla="*/ 4321370 h 4615664"/>
              <a:gd name="connsiteX579" fmla="*/ 3022785 w 4089755"/>
              <a:gd name="connsiteY579" fmla="*/ 4322785 h 4615664"/>
              <a:gd name="connsiteX580" fmla="*/ 3023461 w 4089755"/>
              <a:gd name="connsiteY580" fmla="*/ 4319938 h 4615664"/>
              <a:gd name="connsiteX581" fmla="*/ 3023421 w 4089755"/>
              <a:gd name="connsiteY581" fmla="*/ 4320113 h 4615664"/>
              <a:gd name="connsiteX582" fmla="*/ 3023269 w 4089755"/>
              <a:gd name="connsiteY582" fmla="*/ 4319994 h 4615664"/>
              <a:gd name="connsiteX583" fmla="*/ 2433987 w 4089755"/>
              <a:gd name="connsiteY583" fmla="*/ 4319664 h 4615664"/>
              <a:gd name="connsiteX584" fmla="*/ 2420924 w 4089755"/>
              <a:gd name="connsiteY584" fmla="*/ 4330548 h 4615664"/>
              <a:gd name="connsiteX585" fmla="*/ 2430368 w 4089755"/>
              <a:gd name="connsiteY585" fmla="*/ 4329166 h 4615664"/>
              <a:gd name="connsiteX586" fmla="*/ 2433987 w 4089755"/>
              <a:gd name="connsiteY586" fmla="*/ 4319664 h 4615664"/>
              <a:gd name="connsiteX587" fmla="*/ 2481295 w 4089755"/>
              <a:gd name="connsiteY587" fmla="*/ 4318345 h 4615664"/>
              <a:gd name="connsiteX588" fmla="*/ 2476034 w 4089755"/>
              <a:gd name="connsiteY588" fmla="*/ 4323081 h 4615664"/>
              <a:gd name="connsiteX589" fmla="*/ 2486445 w 4089755"/>
              <a:gd name="connsiteY589" fmla="*/ 4323661 h 4615664"/>
              <a:gd name="connsiteX590" fmla="*/ 2481295 w 4089755"/>
              <a:gd name="connsiteY590" fmla="*/ 4318345 h 4615664"/>
              <a:gd name="connsiteX591" fmla="*/ 2464458 w 4089755"/>
              <a:gd name="connsiteY591" fmla="*/ 4312941 h 4615664"/>
              <a:gd name="connsiteX592" fmla="*/ 2472953 w 4089755"/>
              <a:gd name="connsiteY592" fmla="*/ 4318745 h 4615664"/>
              <a:gd name="connsiteX593" fmla="*/ 2473976 w 4089755"/>
              <a:gd name="connsiteY593" fmla="*/ 4315406 h 4615664"/>
              <a:gd name="connsiteX594" fmla="*/ 2464458 w 4089755"/>
              <a:gd name="connsiteY594" fmla="*/ 4312941 h 4615664"/>
              <a:gd name="connsiteX595" fmla="*/ 2898945 w 4089755"/>
              <a:gd name="connsiteY595" fmla="*/ 4311600 h 4615664"/>
              <a:gd name="connsiteX596" fmla="*/ 2900974 w 4089755"/>
              <a:gd name="connsiteY596" fmla="*/ 4316991 h 4615664"/>
              <a:gd name="connsiteX597" fmla="*/ 2894356 w 4089755"/>
              <a:gd name="connsiteY597" fmla="*/ 4322078 h 4615664"/>
              <a:gd name="connsiteX598" fmla="*/ 2891683 w 4089755"/>
              <a:gd name="connsiteY598" fmla="*/ 4332965 h 4615664"/>
              <a:gd name="connsiteX599" fmla="*/ 2901409 w 4089755"/>
              <a:gd name="connsiteY599" fmla="*/ 4332018 h 4615664"/>
              <a:gd name="connsiteX600" fmla="*/ 2904787 w 4089755"/>
              <a:gd name="connsiteY600" fmla="*/ 4329955 h 4615664"/>
              <a:gd name="connsiteX601" fmla="*/ 2905153 w 4089755"/>
              <a:gd name="connsiteY601" fmla="*/ 4325139 h 4615664"/>
              <a:gd name="connsiteX602" fmla="*/ 2912366 w 4089755"/>
              <a:gd name="connsiteY602" fmla="*/ 4330621 h 4615664"/>
              <a:gd name="connsiteX603" fmla="*/ 2935760 w 4089755"/>
              <a:gd name="connsiteY603" fmla="*/ 4337138 h 4615664"/>
              <a:gd name="connsiteX604" fmla="*/ 2941143 w 4089755"/>
              <a:gd name="connsiteY604" fmla="*/ 4329776 h 4615664"/>
              <a:gd name="connsiteX605" fmla="*/ 2927842 w 4089755"/>
              <a:gd name="connsiteY605" fmla="*/ 4319171 h 4615664"/>
              <a:gd name="connsiteX606" fmla="*/ 2898945 w 4089755"/>
              <a:gd name="connsiteY606" fmla="*/ 4311600 h 4615664"/>
              <a:gd name="connsiteX607" fmla="*/ 2836333 w 4089755"/>
              <a:gd name="connsiteY607" fmla="*/ 4310746 h 4615664"/>
              <a:gd name="connsiteX608" fmla="*/ 2817952 w 4089755"/>
              <a:gd name="connsiteY608" fmla="*/ 4313076 h 4615664"/>
              <a:gd name="connsiteX609" fmla="*/ 2815456 w 4089755"/>
              <a:gd name="connsiteY609" fmla="*/ 4316460 h 4615664"/>
              <a:gd name="connsiteX610" fmla="*/ 2807946 w 4089755"/>
              <a:gd name="connsiteY610" fmla="*/ 4315589 h 4615664"/>
              <a:gd name="connsiteX611" fmla="*/ 2811668 w 4089755"/>
              <a:gd name="connsiteY611" fmla="*/ 4312686 h 4615664"/>
              <a:gd name="connsiteX612" fmla="*/ 2798798 w 4089755"/>
              <a:gd name="connsiteY612" fmla="*/ 4312844 h 4615664"/>
              <a:gd name="connsiteX613" fmla="*/ 2805023 w 4089755"/>
              <a:gd name="connsiteY613" fmla="*/ 4317870 h 4615664"/>
              <a:gd name="connsiteX614" fmla="*/ 2807601 w 4089755"/>
              <a:gd name="connsiteY614" fmla="*/ 4315859 h 4615664"/>
              <a:gd name="connsiteX615" fmla="*/ 2809271 w 4089755"/>
              <a:gd name="connsiteY615" fmla="*/ 4323128 h 4615664"/>
              <a:gd name="connsiteX616" fmla="*/ 2815955 w 4089755"/>
              <a:gd name="connsiteY616" fmla="*/ 4322391 h 4615664"/>
              <a:gd name="connsiteX617" fmla="*/ 2818298 w 4089755"/>
              <a:gd name="connsiteY617" fmla="*/ 4320132 h 4615664"/>
              <a:gd name="connsiteX618" fmla="*/ 2823523 w 4089755"/>
              <a:gd name="connsiteY618" fmla="*/ 4321165 h 4615664"/>
              <a:gd name="connsiteX619" fmla="*/ 2822841 w 4089755"/>
              <a:gd name="connsiteY619" fmla="*/ 4322198 h 4615664"/>
              <a:gd name="connsiteX620" fmla="*/ 2826173 w 4089755"/>
              <a:gd name="connsiteY620" fmla="*/ 4323494 h 4615664"/>
              <a:gd name="connsiteX621" fmla="*/ 2825902 w 4089755"/>
              <a:gd name="connsiteY621" fmla="*/ 4321638 h 4615664"/>
              <a:gd name="connsiteX622" fmla="*/ 2834668 w 4089755"/>
              <a:gd name="connsiteY622" fmla="*/ 4323374 h 4615664"/>
              <a:gd name="connsiteX623" fmla="*/ 2834760 w 4089755"/>
              <a:gd name="connsiteY623" fmla="*/ 4325051 h 4615664"/>
              <a:gd name="connsiteX624" fmla="*/ 2841197 w 4089755"/>
              <a:gd name="connsiteY624" fmla="*/ 4316144 h 4615664"/>
              <a:gd name="connsiteX625" fmla="*/ 2836041 w 4089755"/>
              <a:gd name="connsiteY625" fmla="*/ 4317699 h 4615664"/>
              <a:gd name="connsiteX626" fmla="*/ 2835982 w 4089755"/>
              <a:gd name="connsiteY626" fmla="*/ 4317793 h 4615664"/>
              <a:gd name="connsiteX627" fmla="*/ 2869297 w 4089755"/>
              <a:gd name="connsiteY627" fmla="*/ 4310423 h 4615664"/>
              <a:gd name="connsiteX628" fmla="*/ 2859885 w 4089755"/>
              <a:gd name="connsiteY628" fmla="*/ 4311817 h 4615664"/>
              <a:gd name="connsiteX629" fmla="*/ 2857912 w 4089755"/>
              <a:gd name="connsiteY629" fmla="*/ 4313443 h 4615664"/>
              <a:gd name="connsiteX630" fmla="*/ 2856850 w 4089755"/>
              <a:gd name="connsiteY630" fmla="*/ 4312209 h 4615664"/>
              <a:gd name="connsiteX631" fmla="*/ 2847335 w 4089755"/>
              <a:gd name="connsiteY631" fmla="*/ 4314395 h 4615664"/>
              <a:gd name="connsiteX632" fmla="*/ 2850278 w 4089755"/>
              <a:gd name="connsiteY632" fmla="*/ 4327210 h 4615664"/>
              <a:gd name="connsiteX633" fmla="*/ 2862485 w 4089755"/>
              <a:gd name="connsiteY633" fmla="*/ 4320193 h 4615664"/>
              <a:gd name="connsiteX634" fmla="*/ 2865597 w 4089755"/>
              <a:gd name="connsiteY634" fmla="*/ 4319732 h 4615664"/>
              <a:gd name="connsiteX635" fmla="*/ 2869297 w 4089755"/>
              <a:gd name="connsiteY635" fmla="*/ 4310423 h 4615664"/>
              <a:gd name="connsiteX636" fmla="*/ 2765073 w 4089755"/>
              <a:gd name="connsiteY636" fmla="*/ 4307998 h 4615664"/>
              <a:gd name="connsiteX637" fmla="*/ 2760060 w 4089755"/>
              <a:gd name="connsiteY637" fmla="*/ 4316862 h 4615664"/>
              <a:gd name="connsiteX638" fmla="*/ 2770833 w 4089755"/>
              <a:gd name="connsiteY638" fmla="*/ 4319013 h 4615664"/>
              <a:gd name="connsiteX639" fmla="*/ 2765073 w 4089755"/>
              <a:gd name="connsiteY639" fmla="*/ 4307998 h 4615664"/>
              <a:gd name="connsiteX640" fmla="*/ 2739417 w 4089755"/>
              <a:gd name="connsiteY640" fmla="*/ 4307446 h 4615664"/>
              <a:gd name="connsiteX641" fmla="*/ 2730437 w 4089755"/>
              <a:gd name="connsiteY641" fmla="*/ 4307945 h 4615664"/>
              <a:gd name="connsiteX642" fmla="*/ 2727988 w 4089755"/>
              <a:gd name="connsiteY642" fmla="*/ 4321029 h 4615664"/>
              <a:gd name="connsiteX643" fmla="*/ 2744696 w 4089755"/>
              <a:gd name="connsiteY643" fmla="*/ 4319540 h 4615664"/>
              <a:gd name="connsiteX644" fmla="*/ 2758057 w 4089755"/>
              <a:gd name="connsiteY644" fmla="*/ 4309425 h 4615664"/>
              <a:gd name="connsiteX645" fmla="*/ 2739417 w 4089755"/>
              <a:gd name="connsiteY645" fmla="*/ 4307446 h 4615664"/>
              <a:gd name="connsiteX646" fmla="*/ 2685068 w 4089755"/>
              <a:gd name="connsiteY646" fmla="*/ 4307014 h 4615664"/>
              <a:gd name="connsiteX647" fmla="*/ 2677430 w 4089755"/>
              <a:gd name="connsiteY647" fmla="*/ 4316196 h 4615664"/>
              <a:gd name="connsiteX648" fmla="*/ 2685068 w 4089755"/>
              <a:gd name="connsiteY648" fmla="*/ 4307014 h 4615664"/>
              <a:gd name="connsiteX649" fmla="*/ 2789027 w 4089755"/>
              <a:gd name="connsiteY649" fmla="*/ 4306171 h 4615664"/>
              <a:gd name="connsiteX650" fmla="*/ 2779609 w 4089755"/>
              <a:gd name="connsiteY650" fmla="*/ 4307532 h 4615664"/>
              <a:gd name="connsiteX651" fmla="*/ 2776159 w 4089755"/>
              <a:gd name="connsiteY651" fmla="*/ 4310472 h 4615664"/>
              <a:gd name="connsiteX652" fmla="*/ 2771211 w 4089755"/>
              <a:gd name="connsiteY652" fmla="*/ 4310126 h 4615664"/>
              <a:gd name="connsiteX653" fmla="*/ 2776045 w 4089755"/>
              <a:gd name="connsiteY653" fmla="*/ 4314761 h 4615664"/>
              <a:gd name="connsiteX654" fmla="*/ 2775987 w 4089755"/>
              <a:gd name="connsiteY654" fmla="*/ 4317181 h 4615664"/>
              <a:gd name="connsiteX655" fmla="*/ 2780438 w 4089755"/>
              <a:gd name="connsiteY655" fmla="*/ 4316446 h 4615664"/>
              <a:gd name="connsiteX656" fmla="*/ 2786892 w 4089755"/>
              <a:gd name="connsiteY656" fmla="*/ 4314060 h 4615664"/>
              <a:gd name="connsiteX657" fmla="*/ 2782974 w 4089755"/>
              <a:gd name="connsiteY657" fmla="*/ 4317720 h 4615664"/>
              <a:gd name="connsiteX658" fmla="*/ 2797688 w 4089755"/>
              <a:gd name="connsiteY658" fmla="*/ 4317535 h 4615664"/>
              <a:gd name="connsiteX659" fmla="*/ 2790061 w 4089755"/>
              <a:gd name="connsiteY659" fmla="*/ 4311099 h 4615664"/>
              <a:gd name="connsiteX660" fmla="*/ 2787309 w 4089755"/>
              <a:gd name="connsiteY660" fmla="*/ 4313670 h 4615664"/>
              <a:gd name="connsiteX661" fmla="*/ 2377661 w 4089755"/>
              <a:gd name="connsiteY661" fmla="*/ 4305404 h 4615664"/>
              <a:gd name="connsiteX662" fmla="*/ 2365001 w 4089755"/>
              <a:gd name="connsiteY662" fmla="*/ 4311462 h 4615664"/>
              <a:gd name="connsiteX663" fmla="*/ 2390230 w 4089755"/>
              <a:gd name="connsiteY663" fmla="*/ 4313274 h 4615664"/>
              <a:gd name="connsiteX664" fmla="*/ 2377661 w 4089755"/>
              <a:gd name="connsiteY664" fmla="*/ 4305404 h 4615664"/>
              <a:gd name="connsiteX665" fmla="*/ 2027998 w 4089755"/>
              <a:gd name="connsiteY665" fmla="*/ 4302766 h 4615664"/>
              <a:gd name="connsiteX666" fmla="*/ 2022817 w 4089755"/>
              <a:gd name="connsiteY666" fmla="*/ 4306740 h 4615664"/>
              <a:gd name="connsiteX667" fmla="*/ 2033050 w 4089755"/>
              <a:gd name="connsiteY667" fmla="*/ 4308845 h 4615664"/>
              <a:gd name="connsiteX668" fmla="*/ 2027998 w 4089755"/>
              <a:gd name="connsiteY668" fmla="*/ 4302766 h 4615664"/>
              <a:gd name="connsiteX669" fmla="*/ 2509162 w 4089755"/>
              <a:gd name="connsiteY669" fmla="*/ 4301640 h 4615664"/>
              <a:gd name="connsiteX670" fmla="*/ 2497253 w 4089755"/>
              <a:gd name="connsiteY670" fmla="*/ 4316793 h 4615664"/>
              <a:gd name="connsiteX671" fmla="*/ 2537965 w 4089755"/>
              <a:gd name="connsiteY671" fmla="*/ 4315368 h 4615664"/>
              <a:gd name="connsiteX672" fmla="*/ 2509162 w 4089755"/>
              <a:gd name="connsiteY672" fmla="*/ 4301640 h 4615664"/>
              <a:gd name="connsiteX673" fmla="*/ 2714438 w 4089755"/>
              <a:gd name="connsiteY673" fmla="*/ 4300176 h 4615664"/>
              <a:gd name="connsiteX674" fmla="*/ 2698912 w 4089755"/>
              <a:gd name="connsiteY674" fmla="*/ 4303743 h 4615664"/>
              <a:gd name="connsiteX675" fmla="*/ 2707666 w 4089755"/>
              <a:gd name="connsiteY675" fmla="*/ 4314331 h 4615664"/>
              <a:gd name="connsiteX676" fmla="*/ 2715711 w 4089755"/>
              <a:gd name="connsiteY676" fmla="*/ 4316658 h 4615664"/>
              <a:gd name="connsiteX677" fmla="*/ 2714965 w 4089755"/>
              <a:gd name="connsiteY677" fmla="*/ 4317849 h 4615664"/>
              <a:gd name="connsiteX678" fmla="*/ 2715250 w 4089755"/>
              <a:gd name="connsiteY678" fmla="*/ 4322734 h 4615664"/>
              <a:gd name="connsiteX679" fmla="*/ 2722844 w 4089755"/>
              <a:gd name="connsiteY679" fmla="*/ 4313355 h 4615664"/>
              <a:gd name="connsiteX680" fmla="*/ 2719203 w 4089755"/>
              <a:gd name="connsiteY680" fmla="*/ 4314469 h 4615664"/>
              <a:gd name="connsiteX681" fmla="*/ 2124657 w 4089755"/>
              <a:gd name="connsiteY681" fmla="*/ 4297693 h 4615664"/>
              <a:gd name="connsiteX682" fmla="*/ 2120176 w 4089755"/>
              <a:gd name="connsiteY682" fmla="*/ 4299772 h 4615664"/>
              <a:gd name="connsiteX683" fmla="*/ 2127361 w 4089755"/>
              <a:gd name="connsiteY683" fmla="*/ 4299647 h 4615664"/>
              <a:gd name="connsiteX684" fmla="*/ 2124657 w 4089755"/>
              <a:gd name="connsiteY684" fmla="*/ 4297693 h 4615664"/>
              <a:gd name="connsiteX685" fmla="*/ 2013920 w 4089755"/>
              <a:gd name="connsiteY685" fmla="*/ 4297469 h 4615664"/>
              <a:gd name="connsiteX686" fmla="*/ 2011510 w 4089755"/>
              <a:gd name="connsiteY686" fmla="*/ 4301126 h 4615664"/>
              <a:gd name="connsiteX687" fmla="*/ 2016646 w 4089755"/>
              <a:gd name="connsiteY687" fmla="*/ 4302271 h 4615664"/>
              <a:gd name="connsiteX688" fmla="*/ 2020769 w 4089755"/>
              <a:gd name="connsiteY688" fmla="*/ 4298999 h 4615664"/>
              <a:gd name="connsiteX689" fmla="*/ 2013920 w 4089755"/>
              <a:gd name="connsiteY689" fmla="*/ 4297469 h 4615664"/>
              <a:gd name="connsiteX690" fmla="*/ 628646 w 4089755"/>
              <a:gd name="connsiteY690" fmla="*/ 4296443 h 4615664"/>
              <a:gd name="connsiteX691" fmla="*/ 603096 w 4089755"/>
              <a:gd name="connsiteY691" fmla="*/ 4310911 h 4615664"/>
              <a:gd name="connsiteX692" fmla="*/ 599708 w 4089755"/>
              <a:gd name="connsiteY692" fmla="*/ 4311676 h 4615664"/>
              <a:gd name="connsiteX693" fmla="*/ 595641 w 4089755"/>
              <a:gd name="connsiteY693" fmla="*/ 4312293 h 4615664"/>
              <a:gd name="connsiteX694" fmla="*/ 607555 w 4089755"/>
              <a:gd name="connsiteY694" fmla="*/ 4304510 h 4615664"/>
              <a:gd name="connsiteX695" fmla="*/ 619230 w 4089755"/>
              <a:gd name="connsiteY695" fmla="*/ 4297558 h 4615664"/>
              <a:gd name="connsiteX696" fmla="*/ 625744 w 4089755"/>
              <a:gd name="connsiteY696" fmla="*/ 4296936 h 4615664"/>
              <a:gd name="connsiteX697" fmla="*/ 2926704 w 4089755"/>
              <a:gd name="connsiteY697" fmla="*/ 4295869 h 4615664"/>
              <a:gd name="connsiteX698" fmla="*/ 2916048 w 4089755"/>
              <a:gd name="connsiteY698" fmla="*/ 4307710 h 4615664"/>
              <a:gd name="connsiteX699" fmla="*/ 2919928 w 4089755"/>
              <a:gd name="connsiteY699" fmla="*/ 4309751 h 4615664"/>
              <a:gd name="connsiteX700" fmla="*/ 2926704 w 4089755"/>
              <a:gd name="connsiteY700" fmla="*/ 4295869 h 4615664"/>
              <a:gd name="connsiteX701" fmla="*/ 2680695 w 4089755"/>
              <a:gd name="connsiteY701" fmla="*/ 4294821 h 4615664"/>
              <a:gd name="connsiteX702" fmla="*/ 2661343 w 4089755"/>
              <a:gd name="connsiteY702" fmla="*/ 4307037 h 4615664"/>
              <a:gd name="connsiteX703" fmla="*/ 2674138 w 4089755"/>
              <a:gd name="connsiteY703" fmla="*/ 4305457 h 4615664"/>
              <a:gd name="connsiteX704" fmla="*/ 2680695 w 4089755"/>
              <a:gd name="connsiteY704" fmla="*/ 4294821 h 4615664"/>
              <a:gd name="connsiteX705" fmla="*/ 2130591 w 4089755"/>
              <a:gd name="connsiteY705" fmla="*/ 4294764 h 4615664"/>
              <a:gd name="connsiteX706" fmla="*/ 2130489 w 4089755"/>
              <a:gd name="connsiteY706" fmla="*/ 4296854 h 4615664"/>
              <a:gd name="connsiteX707" fmla="*/ 2130452 w 4089755"/>
              <a:gd name="connsiteY707" fmla="*/ 4297659 h 4615664"/>
              <a:gd name="connsiteX708" fmla="*/ 2130480 w 4089755"/>
              <a:gd name="connsiteY708" fmla="*/ 4297075 h 4615664"/>
              <a:gd name="connsiteX709" fmla="*/ 2130489 w 4089755"/>
              <a:gd name="connsiteY709" fmla="*/ 4296854 h 4615664"/>
              <a:gd name="connsiteX710" fmla="*/ 2130532 w 4089755"/>
              <a:gd name="connsiteY710" fmla="*/ 4295979 h 4615664"/>
              <a:gd name="connsiteX711" fmla="*/ 2911061 w 4089755"/>
              <a:gd name="connsiteY711" fmla="*/ 4293678 h 4615664"/>
              <a:gd name="connsiteX712" fmla="*/ 2898018 w 4089755"/>
              <a:gd name="connsiteY712" fmla="*/ 4295137 h 4615664"/>
              <a:gd name="connsiteX713" fmla="*/ 2901373 w 4089755"/>
              <a:gd name="connsiteY713" fmla="*/ 4309748 h 4615664"/>
              <a:gd name="connsiteX714" fmla="*/ 2911061 w 4089755"/>
              <a:gd name="connsiteY714" fmla="*/ 4293678 h 4615664"/>
              <a:gd name="connsiteX715" fmla="*/ 2001361 w 4089755"/>
              <a:gd name="connsiteY715" fmla="*/ 4293482 h 4615664"/>
              <a:gd name="connsiteX716" fmla="*/ 2000495 w 4089755"/>
              <a:gd name="connsiteY716" fmla="*/ 4296784 h 4615664"/>
              <a:gd name="connsiteX717" fmla="*/ 2005630 w 4089755"/>
              <a:gd name="connsiteY717" fmla="*/ 4297933 h 4615664"/>
              <a:gd name="connsiteX718" fmla="*/ 2009753 w 4089755"/>
              <a:gd name="connsiteY718" fmla="*/ 4294659 h 4615664"/>
              <a:gd name="connsiteX719" fmla="*/ 2001361 w 4089755"/>
              <a:gd name="connsiteY719" fmla="*/ 4293482 h 4615664"/>
              <a:gd name="connsiteX720" fmla="*/ 2111037 w 4089755"/>
              <a:gd name="connsiteY720" fmla="*/ 4291205 h 4615664"/>
              <a:gd name="connsiteX721" fmla="*/ 2110214 w 4089755"/>
              <a:gd name="connsiteY721" fmla="*/ 4294692 h 4615664"/>
              <a:gd name="connsiteX722" fmla="*/ 2115248 w 4089755"/>
              <a:gd name="connsiteY722" fmla="*/ 4295390 h 4615664"/>
              <a:gd name="connsiteX723" fmla="*/ 2119473 w 4089755"/>
              <a:gd name="connsiteY723" fmla="*/ 4292564 h 4615664"/>
              <a:gd name="connsiteX724" fmla="*/ 2111037 w 4089755"/>
              <a:gd name="connsiteY724" fmla="*/ 4291205 h 4615664"/>
              <a:gd name="connsiteX725" fmla="*/ 2338798 w 4089755"/>
              <a:gd name="connsiteY725" fmla="*/ 4290742 h 4615664"/>
              <a:gd name="connsiteX726" fmla="*/ 2330771 w 4089755"/>
              <a:gd name="connsiteY726" fmla="*/ 4300575 h 4615664"/>
              <a:gd name="connsiteX727" fmla="*/ 2338798 w 4089755"/>
              <a:gd name="connsiteY727" fmla="*/ 4290742 h 4615664"/>
              <a:gd name="connsiteX728" fmla="*/ 1988303 w 4089755"/>
              <a:gd name="connsiteY728" fmla="*/ 4287330 h 4615664"/>
              <a:gd name="connsiteX729" fmla="*/ 1994010 w 4089755"/>
              <a:gd name="connsiteY729" fmla="*/ 4293607 h 4615664"/>
              <a:gd name="connsiteX730" fmla="*/ 1998260 w 4089755"/>
              <a:gd name="connsiteY730" fmla="*/ 4288239 h 4615664"/>
              <a:gd name="connsiteX731" fmla="*/ 1988303 w 4089755"/>
              <a:gd name="connsiteY731" fmla="*/ 4287330 h 4615664"/>
              <a:gd name="connsiteX732" fmla="*/ 2870657 w 4089755"/>
              <a:gd name="connsiteY732" fmla="*/ 4287288 h 4615664"/>
              <a:gd name="connsiteX733" fmla="*/ 2863594 w 4089755"/>
              <a:gd name="connsiteY733" fmla="*/ 4307338 h 4615664"/>
              <a:gd name="connsiteX734" fmla="*/ 2885081 w 4089755"/>
              <a:gd name="connsiteY734" fmla="*/ 4305472 h 4615664"/>
              <a:gd name="connsiteX735" fmla="*/ 2870657 w 4089755"/>
              <a:gd name="connsiteY735" fmla="*/ 4287288 h 4615664"/>
              <a:gd name="connsiteX736" fmla="*/ 2358883 w 4089755"/>
              <a:gd name="connsiteY736" fmla="*/ 4286130 h 4615664"/>
              <a:gd name="connsiteX737" fmla="*/ 2350856 w 4089755"/>
              <a:gd name="connsiteY737" fmla="*/ 4295963 h 4615664"/>
              <a:gd name="connsiteX738" fmla="*/ 2358883 w 4089755"/>
              <a:gd name="connsiteY738" fmla="*/ 4286130 h 4615664"/>
              <a:gd name="connsiteX739" fmla="*/ 2098236 w 4089755"/>
              <a:gd name="connsiteY739" fmla="*/ 4286121 h 4615664"/>
              <a:gd name="connsiteX740" fmla="*/ 2103922 w 4089755"/>
              <a:gd name="connsiteY740" fmla="*/ 4292403 h 4615664"/>
              <a:gd name="connsiteX741" fmla="*/ 2108184 w 4089755"/>
              <a:gd name="connsiteY741" fmla="*/ 4287031 h 4615664"/>
              <a:gd name="connsiteX742" fmla="*/ 2098236 w 4089755"/>
              <a:gd name="connsiteY742" fmla="*/ 4286121 h 4615664"/>
              <a:gd name="connsiteX743" fmla="*/ 2837119 w 4089755"/>
              <a:gd name="connsiteY743" fmla="*/ 4284117 h 4615664"/>
              <a:gd name="connsiteX744" fmla="*/ 2828402 w 4089755"/>
              <a:gd name="connsiteY744" fmla="*/ 4291929 h 4615664"/>
              <a:gd name="connsiteX745" fmla="*/ 2847027 w 4089755"/>
              <a:gd name="connsiteY745" fmla="*/ 4292460 h 4615664"/>
              <a:gd name="connsiteX746" fmla="*/ 2837119 w 4089755"/>
              <a:gd name="connsiteY746" fmla="*/ 4284117 h 4615664"/>
              <a:gd name="connsiteX747" fmla="*/ 2580440 w 4089755"/>
              <a:gd name="connsiteY747" fmla="*/ 4283313 h 4615664"/>
              <a:gd name="connsiteX748" fmla="*/ 2539652 w 4089755"/>
              <a:gd name="connsiteY748" fmla="*/ 4289350 h 4615664"/>
              <a:gd name="connsiteX749" fmla="*/ 2576776 w 4089755"/>
              <a:gd name="connsiteY749" fmla="*/ 4302782 h 4615664"/>
              <a:gd name="connsiteX750" fmla="*/ 2621762 w 4089755"/>
              <a:gd name="connsiteY750" fmla="*/ 4297155 h 4615664"/>
              <a:gd name="connsiteX751" fmla="*/ 2580440 w 4089755"/>
              <a:gd name="connsiteY751" fmla="*/ 4283313 h 4615664"/>
              <a:gd name="connsiteX752" fmla="*/ 1964726 w 4089755"/>
              <a:gd name="connsiteY752" fmla="*/ 4283051 h 4615664"/>
              <a:gd name="connsiteX753" fmla="*/ 1958560 w 4089755"/>
              <a:gd name="connsiteY753" fmla="*/ 4285307 h 4615664"/>
              <a:gd name="connsiteX754" fmla="*/ 1986737 w 4089755"/>
              <a:gd name="connsiteY754" fmla="*/ 4294189 h 4615664"/>
              <a:gd name="connsiteX755" fmla="*/ 1964726 w 4089755"/>
              <a:gd name="connsiteY755" fmla="*/ 4283051 h 4615664"/>
              <a:gd name="connsiteX756" fmla="*/ 2309091 w 4089755"/>
              <a:gd name="connsiteY756" fmla="*/ 4282227 h 4615664"/>
              <a:gd name="connsiteX757" fmla="*/ 2305140 w 4089755"/>
              <a:gd name="connsiteY757" fmla="*/ 4292595 h 4615664"/>
              <a:gd name="connsiteX758" fmla="*/ 2312531 w 4089755"/>
              <a:gd name="connsiteY758" fmla="*/ 4297205 h 4615664"/>
              <a:gd name="connsiteX759" fmla="*/ 2309091 w 4089755"/>
              <a:gd name="connsiteY759" fmla="*/ 4282227 h 4615664"/>
              <a:gd name="connsiteX760" fmla="*/ 2136364 w 4089755"/>
              <a:gd name="connsiteY760" fmla="*/ 4280793 h 4615664"/>
              <a:gd name="connsiteX761" fmla="*/ 2126726 w 4089755"/>
              <a:gd name="connsiteY761" fmla="*/ 4290790 h 4615664"/>
              <a:gd name="connsiteX762" fmla="*/ 2130465 w 4089755"/>
              <a:gd name="connsiteY762" fmla="*/ 4294084 h 4615664"/>
              <a:gd name="connsiteX763" fmla="*/ 2130602 w 4089755"/>
              <a:gd name="connsiteY763" fmla="*/ 4294535 h 4615664"/>
              <a:gd name="connsiteX764" fmla="*/ 2132287 w 4089755"/>
              <a:gd name="connsiteY764" fmla="*/ 4300154 h 4615664"/>
              <a:gd name="connsiteX765" fmla="*/ 2129728 w 4089755"/>
              <a:gd name="connsiteY765" fmla="*/ 4303856 h 4615664"/>
              <a:gd name="connsiteX766" fmla="*/ 2134326 w 4089755"/>
              <a:gd name="connsiteY766" fmla="*/ 4309028 h 4615664"/>
              <a:gd name="connsiteX767" fmla="*/ 2129820 w 4089755"/>
              <a:gd name="connsiteY767" fmla="*/ 4311736 h 4615664"/>
              <a:gd name="connsiteX768" fmla="*/ 2128175 w 4089755"/>
              <a:gd name="connsiteY768" fmla="*/ 4311119 h 4615664"/>
              <a:gd name="connsiteX769" fmla="*/ 2122554 w 4089755"/>
              <a:gd name="connsiteY769" fmla="*/ 4314637 h 4615664"/>
              <a:gd name="connsiteX770" fmla="*/ 2126304 w 4089755"/>
              <a:gd name="connsiteY770" fmla="*/ 4315331 h 4615664"/>
              <a:gd name="connsiteX771" fmla="*/ 2124350 w 4089755"/>
              <a:gd name="connsiteY771" fmla="*/ 4317548 h 4615664"/>
              <a:gd name="connsiteX772" fmla="*/ 2123229 w 4089755"/>
              <a:gd name="connsiteY772" fmla="*/ 4334935 h 4615664"/>
              <a:gd name="connsiteX773" fmla="*/ 2195752 w 4089755"/>
              <a:gd name="connsiteY773" fmla="*/ 4347601 h 4615664"/>
              <a:gd name="connsiteX774" fmla="*/ 2224190 w 4089755"/>
              <a:gd name="connsiteY774" fmla="*/ 4361313 h 4615664"/>
              <a:gd name="connsiteX775" fmla="*/ 2248321 w 4089755"/>
              <a:gd name="connsiteY775" fmla="*/ 4377310 h 4615664"/>
              <a:gd name="connsiteX776" fmla="*/ 2239365 w 4089755"/>
              <a:gd name="connsiteY776" fmla="*/ 4390267 h 4615664"/>
              <a:gd name="connsiteX777" fmla="*/ 2275071 w 4089755"/>
              <a:gd name="connsiteY777" fmla="*/ 4389850 h 4615664"/>
              <a:gd name="connsiteX778" fmla="*/ 2259817 w 4089755"/>
              <a:gd name="connsiteY778" fmla="*/ 4390240 h 4615664"/>
              <a:gd name="connsiteX779" fmla="*/ 2269278 w 4089755"/>
              <a:gd name="connsiteY779" fmla="*/ 4379015 h 4615664"/>
              <a:gd name="connsiteX780" fmla="*/ 2273735 w 4089755"/>
              <a:gd name="connsiteY780" fmla="*/ 4382890 h 4615664"/>
              <a:gd name="connsiteX781" fmla="*/ 2276550 w 4089755"/>
              <a:gd name="connsiteY781" fmla="*/ 4385337 h 4615664"/>
              <a:gd name="connsiteX782" fmla="*/ 2276768 w 4089755"/>
              <a:gd name="connsiteY782" fmla="*/ 4397246 h 4615664"/>
              <a:gd name="connsiteX783" fmla="*/ 2300269 w 4089755"/>
              <a:gd name="connsiteY783" fmla="*/ 4404304 h 4615664"/>
              <a:gd name="connsiteX784" fmla="*/ 2311186 w 4089755"/>
              <a:gd name="connsiteY784" fmla="*/ 4392453 h 4615664"/>
              <a:gd name="connsiteX785" fmla="*/ 2316227 w 4089755"/>
              <a:gd name="connsiteY785" fmla="*/ 4414395 h 4615664"/>
              <a:gd name="connsiteX786" fmla="*/ 2332339 w 4089755"/>
              <a:gd name="connsiteY786" fmla="*/ 4402906 h 4615664"/>
              <a:gd name="connsiteX787" fmla="*/ 2318522 w 4089755"/>
              <a:gd name="connsiteY787" fmla="*/ 4379868 h 4615664"/>
              <a:gd name="connsiteX788" fmla="*/ 2325930 w 4089755"/>
              <a:gd name="connsiteY788" fmla="*/ 4380741 h 4615664"/>
              <a:gd name="connsiteX789" fmla="*/ 2326433 w 4089755"/>
              <a:gd name="connsiteY789" fmla="*/ 4382175 h 4615664"/>
              <a:gd name="connsiteX790" fmla="*/ 2327601 w 4089755"/>
              <a:gd name="connsiteY790" fmla="*/ 4380937 h 4615664"/>
              <a:gd name="connsiteX791" fmla="*/ 2331410 w 4089755"/>
              <a:gd name="connsiteY791" fmla="*/ 4381384 h 4615664"/>
              <a:gd name="connsiteX792" fmla="*/ 2343643 w 4089755"/>
              <a:gd name="connsiteY792" fmla="*/ 4386555 h 4615664"/>
              <a:gd name="connsiteX793" fmla="*/ 2379789 w 4089755"/>
              <a:gd name="connsiteY793" fmla="*/ 4402905 h 4615664"/>
              <a:gd name="connsiteX794" fmla="*/ 2448291 w 4089755"/>
              <a:gd name="connsiteY794" fmla="*/ 4435182 h 4615664"/>
              <a:gd name="connsiteX795" fmla="*/ 2426799 w 4089755"/>
              <a:gd name="connsiteY795" fmla="*/ 4460362 h 4615664"/>
              <a:gd name="connsiteX796" fmla="*/ 2458665 w 4089755"/>
              <a:gd name="connsiteY796" fmla="*/ 4465499 h 4615664"/>
              <a:gd name="connsiteX797" fmla="*/ 2470354 w 4089755"/>
              <a:gd name="connsiteY797" fmla="*/ 4465670 h 4615664"/>
              <a:gd name="connsiteX798" fmla="*/ 2481143 w 4089755"/>
              <a:gd name="connsiteY798" fmla="*/ 4469030 h 4615664"/>
              <a:gd name="connsiteX799" fmla="*/ 2483316 w 4089755"/>
              <a:gd name="connsiteY799" fmla="*/ 4469371 h 4615664"/>
              <a:gd name="connsiteX800" fmla="*/ 2483142 w 4089755"/>
              <a:gd name="connsiteY800" fmla="*/ 4471793 h 4615664"/>
              <a:gd name="connsiteX801" fmla="*/ 2485115 w 4089755"/>
              <a:gd name="connsiteY801" fmla="*/ 4475217 h 4615664"/>
              <a:gd name="connsiteX802" fmla="*/ 2487444 w 4089755"/>
              <a:gd name="connsiteY802" fmla="*/ 4471581 h 4615664"/>
              <a:gd name="connsiteX803" fmla="*/ 2485418 w 4089755"/>
              <a:gd name="connsiteY803" fmla="*/ 4469702 h 4615664"/>
              <a:gd name="connsiteX804" fmla="*/ 2490207 w 4089755"/>
              <a:gd name="connsiteY804" fmla="*/ 4470453 h 4615664"/>
              <a:gd name="connsiteX805" fmla="*/ 2518051 w 4089755"/>
              <a:gd name="connsiteY805" fmla="*/ 4458085 h 4615664"/>
              <a:gd name="connsiteX806" fmla="*/ 2521303 w 4089755"/>
              <a:gd name="connsiteY806" fmla="*/ 4458636 h 4615664"/>
              <a:gd name="connsiteX807" fmla="*/ 2530419 w 4089755"/>
              <a:gd name="connsiteY807" fmla="*/ 4461213 h 4615664"/>
              <a:gd name="connsiteX808" fmla="*/ 2523683 w 4089755"/>
              <a:gd name="connsiteY808" fmla="*/ 4468990 h 4615664"/>
              <a:gd name="connsiteX809" fmla="*/ 2545571 w 4089755"/>
              <a:gd name="connsiteY809" fmla="*/ 4482648 h 4615664"/>
              <a:gd name="connsiteX810" fmla="*/ 2551964 w 4089755"/>
              <a:gd name="connsiteY810" fmla="*/ 4493770 h 4615664"/>
              <a:gd name="connsiteX811" fmla="*/ 2554768 w 4089755"/>
              <a:gd name="connsiteY811" fmla="*/ 4492993 h 4615664"/>
              <a:gd name="connsiteX812" fmla="*/ 2548052 w 4089755"/>
              <a:gd name="connsiteY812" fmla="*/ 4471177 h 4615664"/>
              <a:gd name="connsiteX813" fmla="*/ 2557088 w 4089755"/>
              <a:gd name="connsiteY813" fmla="*/ 4465988 h 4615664"/>
              <a:gd name="connsiteX814" fmla="*/ 2546352 w 4089755"/>
              <a:gd name="connsiteY814" fmla="*/ 4463782 h 4615664"/>
              <a:gd name="connsiteX815" fmla="*/ 2554030 w 4089755"/>
              <a:gd name="connsiteY815" fmla="*/ 4452676 h 4615664"/>
              <a:gd name="connsiteX816" fmla="*/ 2539014 w 4089755"/>
              <a:gd name="connsiteY816" fmla="*/ 4439256 h 4615664"/>
              <a:gd name="connsiteX817" fmla="*/ 2531956 w 4089755"/>
              <a:gd name="connsiteY817" fmla="*/ 4436617 h 4615664"/>
              <a:gd name="connsiteX818" fmla="*/ 2532802 w 4089755"/>
              <a:gd name="connsiteY818" fmla="*/ 4436751 h 4615664"/>
              <a:gd name="connsiteX819" fmla="*/ 2540070 w 4089755"/>
              <a:gd name="connsiteY819" fmla="*/ 4437127 h 4615664"/>
              <a:gd name="connsiteX820" fmla="*/ 2542850 w 4089755"/>
              <a:gd name="connsiteY820" fmla="*/ 4440198 h 4615664"/>
              <a:gd name="connsiteX821" fmla="*/ 2542172 w 4089755"/>
              <a:gd name="connsiteY821" fmla="*/ 4437252 h 4615664"/>
              <a:gd name="connsiteX822" fmla="*/ 2542161 w 4089755"/>
              <a:gd name="connsiteY822" fmla="*/ 4437235 h 4615664"/>
              <a:gd name="connsiteX823" fmla="*/ 2567892 w 4089755"/>
              <a:gd name="connsiteY823" fmla="*/ 4438563 h 4615664"/>
              <a:gd name="connsiteX824" fmla="*/ 2601781 w 4089755"/>
              <a:gd name="connsiteY824" fmla="*/ 4434537 h 4615664"/>
              <a:gd name="connsiteX825" fmla="*/ 2591108 w 4089755"/>
              <a:gd name="connsiteY825" fmla="*/ 4430038 h 4615664"/>
              <a:gd name="connsiteX826" fmla="*/ 2592507 w 4089755"/>
              <a:gd name="connsiteY826" fmla="*/ 4427756 h 4615664"/>
              <a:gd name="connsiteX827" fmla="*/ 2592535 w 4089755"/>
              <a:gd name="connsiteY827" fmla="*/ 4427711 h 4615664"/>
              <a:gd name="connsiteX828" fmla="*/ 2593314 w 4089755"/>
              <a:gd name="connsiteY828" fmla="*/ 4426440 h 4615664"/>
              <a:gd name="connsiteX829" fmla="*/ 2592507 w 4089755"/>
              <a:gd name="connsiteY829" fmla="*/ 4427756 h 4615664"/>
              <a:gd name="connsiteX830" fmla="*/ 2591237 w 4089755"/>
              <a:gd name="connsiteY830" fmla="*/ 4429825 h 4615664"/>
              <a:gd name="connsiteX831" fmla="*/ 2591108 w 4089755"/>
              <a:gd name="connsiteY831" fmla="*/ 4430038 h 4615664"/>
              <a:gd name="connsiteX832" fmla="*/ 2585855 w 4089755"/>
              <a:gd name="connsiteY832" fmla="*/ 4427823 h 4615664"/>
              <a:gd name="connsiteX833" fmla="*/ 2570696 w 4089755"/>
              <a:gd name="connsiteY833" fmla="*/ 4424455 h 4615664"/>
              <a:gd name="connsiteX834" fmla="*/ 2554243 w 4089755"/>
              <a:gd name="connsiteY834" fmla="*/ 4421971 h 4615664"/>
              <a:gd name="connsiteX835" fmla="*/ 2546727 w 4089755"/>
              <a:gd name="connsiteY835" fmla="*/ 4420566 h 4615664"/>
              <a:gd name="connsiteX836" fmla="*/ 2543430 w 4089755"/>
              <a:gd name="connsiteY836" fmla="*/ 4406214 h 4615664"/>
              <a:gd name="connsiteX837" fmla="*/ 2446020 w 4089755"/>
              <a:gd name="connsiteY837" fmla="*/ 4395713 h 4615664"/>
              <a:gd name="connsiteX838" fmla="*/ 2449491 w 4089755"/>
              <a:gd name="connsiteY838" fmla="*/ 4387348 h 4615664"/>
              <a:gd name="connsiteX839" fmla="*/ 2441976 w 4089755"/>
              <a:gd name="connsiteY839" fmla="*/ 4385943 h 4615664"/>
              <a:gd name="connsiteX840" fmla="*/ 2437102 w 4089755"/>
              <a:gd name="connsiteY840" fmla="*/ 4388042 h 4615664"/>
              <a:gd name="connsiteX841" fmla="*/ 2434566 w 4089755"/>
              <a:gd name="connsiteY841" fmla="*/ 4389517 h 4615664"/>
              <a:gd name="connsiteX842" fmla="*/ 2434323 w 4089755"/>
              <a:gd name="connsiteY842" fmla="*/ 4387529 h 4615664"/>
              <a:gd name="connsiteX843" fmla="*/ 2431409 w 4089755"/>
              <a:gd name="connsiteY843" fmla="*/ 4390331 h 4615664"/>
              <a:gd name="connsiteX844" fmla="*/ 2431426 w 4089755"/>
              <a:gd name="connsiteY844" fmla="*/ 4391344 h 4615664"/>
              <a:gd name="connsiteX845" fmla="*/ 2430990 w 4089755"/>
              <a:gd name="connsiteY845" fmla="*/ 4391600 h 4615664"/>
              <a:gd name="connsiteX846" fmla="*/ 2403320 w 4089755"/>
              <a:gd name="connsiteY846" fmla="*/ 4388561 h 4615664"/>
              <a:gd name="connsiteX847" fmla="*/ 2361863 w 4089755"/>
              <a:gd name="connsiteY847" fmla="*/ 4379808 h 4615664"/>
              <a:gd name="connsiteX848" fmla="*/ 2353254 w 4089755"/>
              <a:gd name="connsiteY848" fmla="*/ 4380502 h 4615664"/>
              <a:gd name="connsiteX849" fmla="*/ 2352338 w 4089755"/>
              <a:gd name="connsiteY849" fmla="*/ 4379885 h 4615664"/>
              <a:gd name="connsiteX850" fmla="*/ 2346040 w 4089755"/>
              <a:gd name="connsiteY850" fmla="*/ 4367318 h 4615664"/>
              <a:gd name="connsiteX851" fmla="*/ 2329768 w 4089755"/>
              <a:gd name="connsiteY851" fmla="*/ 4363270 h 4615664"/>
              <a:gd name="connsiteX852" fmla="*/ 2298488 w 4089755"/>
              <a:gd name="connsiteY852" fmla="*/ 4352030 h 4615664"/>
              <a:gd name="connsiteX853" fmla="*/ 2229726 w 4089755"/>
              <a:gd name="connsiteY853" fmla="*/ 4326045 h 4615664"/>
              <a:gd name="connsiteX854" fmla="*/ 2164485 w 4089755"/>
              <a:gd name="connsiteY854" fmla="*/ 4300543 h 4615664"/>
              <a:gd name="connsiteX855" fmla="*/ 2145921 w 4089755"/>
              <a:gd name="connsiteY855" fmla="*/ 4300136 h 4615664"/>
              <a:gd name="connsiteX856" fmla="*/ 2142344 w 4089755"/>
              <a:gd name="connsiteY856" fmla="*/ 4299401 h 4615664"/>
              <a:gd name="connsiteX857" fmla="*/ 2142999 w 4089755"/>
              <a:gd name="connsiteY857" fmla="*/ 4294838 h 4615664"/>
              <a:gd name="connsiteX858" fmla="*/ 2136364 w 4089755"/>
              <a:gd name="connsiteY858" fmla="*/ 4280793 h 4615664"/>
              <a:gd name="connsiteX859" fmla="*/ 1951564 w 4089755"/>
              <a:gd name="connsiteY859" fmla="*/ 4278521 h 4615664"/>
              <a:gd name="connsiteX860" fmla="*/ 1947187 w 4089755"/>
              <a:gd name="connsiteY860" fmla="*/ 4281854 h 4615664"/>
              <a:gd name="connsiteX861" fmla="*/ 1955734 w 4089755"/>
              <a:gd name="connsiteY861" fmla="*/ 4282992 h 4615664"/>
              <a:gd name="connsiteX862" fmla="*/ 1956957 w 4089755"/>
              <a:gd name="connsiteY862" fmla="*/ 4279609 h 4615664"/>
              <a:gd name="connsiteX863" fmla="*/ 1951564 w 4089755"/>
              <a:gd name="connsiteY863" fmla="*/ 4278521 h 4615664"/>
              <a:gd name="connsiteX864" fmla="*/ 3466652 w 4089755"/>
              <a:gd name="connsiteY864" fmla="*/ 4275864 h 4615664"/>
              <a:gd name="connsiteX865" fmla="*/ 3466693 w 4089755"/>
              <a:gd name="connsiteY865" fmla="*/ 4275992 h 4615664"/>
              <a:gd name="connsiteX866" fmla="*/ 3472371 w 4089755"/>
              <a:gd name="connsiteY866" fmla="*/ 4279147 h 4615664"/>
              <a:gd name="connsiteX867" fmla="*/ 3462695 w 4089755"/>
              <a:gd name="connsiteY867" fmla="*/ 4278280 h 4615664"/>
              <a:gd name="connsiteX868" fmla="*/ 3460414 w 4089755"/>
              <a:gd name="connsiteY868" fmla="*/ 4277779 h 4615664"/>
              <a:gd name="connsiteX869" fmla="*/ 3462402 w 4089755"/>
              <a:gd name="connsiteY869" fmla="*/ 4277203 h 4615664"/>
              <a:gd name="connsiteX870" fmla="*/ 3462772 w 4089755"/>
              <a:gd name="connsiteY870" fmla="*/ 4276624 h 4615664"/>
              <a:gd name="connsiteX871" fmla="*/ 3465706 w 4089755"/>
              <a:gd name="connsiteY871" fmla="*/ 4277081 h 4615664"/>
              <a:gd name="connsiteX872" fmla="*/ 3462881 w 4089755"/>
              <a:gd name="connsiteY872" fmla="*/ 4276453 h 4615664"/>
              <a:gd name="connsiteX873" fmla="*/ 3463051 w 4089755"/>
              <a:gd name="connsiteY873" fmla="*/ 4276185 h 4615664"/>
              <a:gd name="connsiteX874" fmla="*/ 2078529 w 4089755"/>
              <a:gd name="connsiteY874" fmla="*/ 4274619 h 4615664"/>
              <a:gd name="connsiteX875" fmla="*/ 2092154 w 4089755"/>
              <a:gd name="connsiteY875" fmla="*/ 4282671 h 4615664"/>
              <a:gd name="connsiteX876" fmla="*/ 2078529 w 4089755"/>
              <a:gd name="connsiteY876" fmla="*/ 4274619 h 4615664"/>
              <a:gd name="connsiteX877" fmla="*/ 2976928 w 4089755"/>
              <a:gd name="connsiteY877" fmla="*/ 4274217 h 4615664"/>
              <a:gd name="connsiteX878" fmla="*/ 2974772 w 4089755"/>
              <a:gd name="connsiteY878" fmla="*/ 4279366 h 4615664"/>
              <a:gd name="connsiteX879" fmla="*/ 2977531 w 4089755"/>
              <a:gd name="connsiteY879" fmla="*/ 4280477 h 4615664"/>
              <a:gd name="connsiteX880" fmla="*/ 2979005 w 4089755"/>
              <a:gd name="connsiteY880" fmla="*/ 4278852 h 4615664"/>
              <a:gd name="connsiteX881" fmla="*/ 2979224 w 4089755"/>
              <a:gd name="connsiteY881" fmla="*/ 4279156 h 4615664"/>
              <a:gd name="connsiteX882" fmla="*/ 2979342 w 4089755"/>
              <a:gd name="connsiteY882" fmla="*/ 4278480 h 4615664"/>
              <a:gd name="connsiteX883" fmla="*/ 2979530 w 4089755"/>
              <a:gd name="connsiteY883" fmla="*/ 4278272 h 4615664"/>
              <a:gd name="connsiteX884" fmla="*/ 2979411 w 4089755"/>
              <a:gd name="connsiteY884" fmla="*/ 4278088 h 4615664"/>
              <a:gd name="connsiteX885" fmla="*/ 2980015 w 4089755"/>
              <a:gd name="connsiteY885" fmla="*/ 4274635 h 4615664"/>
              <a:gd name="connsiteX886" fmla="*/ 2977560 w 4089755"/>
              <a:gd name="connsiteY886" fmla="*/ 4275199 h 4615664"/>
              <a:gd name="connsiteX887" fmla="*/ 2598578 w 4089755"/>
              <a:gd name="connsiteY887" fmla="*/ 4273945 h 4615664"/>
              <a:gd name="connsiteX888" fmla="*/ 2586290 w 4089755"/>
              <a:gd name="connsiteY888" fmla="*/ 4284652 h 4615664"/>
              <a:gd name="connsiteX889" fmla="*/ 2595151 w 4089755"/>
              <a:gd name="connsiteY889" fmla="*/ 4283405 h 4615664"/>
              <a:gd name="connsiteX890" fmla="*/ 2598578 w 4089755"/>
              <a:gd name="connsiteY890" fmla="*/ 4273945 h 4615664"/>
              <a:gd name="connsiteX891" fmla="*/ 1939772 w 4089755"/>
              <a:gd name="connsiteY891" fmla="*/ 4273214 h 4615664"/>
              <a:gd name="connsiteX892" fmla="*/ 1935394 w 4089755"/>
              <a:gd name="connsiteY892" fmla="*/ 4276546 h 4615664"/>
              <a:gd name="connsiteX893" fmla="*/ 1944213 w 4089755"/>
              <a:gd name="connsiteY893" fmla="*/ 4277625 h 4615664"/>
              <a:gd name="connsiteX894" fmla="*/ 1945164 w 4089755"/>
              <a:gd name="connsiteY894" fmla="*/ 4274302 h 4615664"/>
              <a:gd name="connsiteX895" fmla="*/ 1939772 w 4089755"/>
              <a:gd name="connsiteY895" fmla="*/ 4273214 h 4615664"/>
              <a:gd name="connsiteX896" fmla="*/ 2667220 w 4089755"/>
              <a:gd name="connsiteY896" fmla="*/ 4272920 h 4615664"/>
              <a:gd name="connsiteX897" fmla="*/ 2659645 w 4089755"/>
              <a:gd name="connsiteY897" fmla="*/ 4282384 h 4615664"/>
              <a:gd name="connsiteX898" fmla="*/ 2667220 w 4089755"/>
              <a:gd name="connsiteY898" fmla="*/ 4272920 h 4615664"/>
              <a:gd name="connsiteX899" fmla="*/ 3502034 w 4089755"/>
              <a:gd name="connsiteY899" fmla="*/ 4272710 h 4615664"/>
              <a:gd name="connsiteX900" fmla="*/ 3498019 w 4089755"/>
              <a:gd name="connsiteY900" fmla="*/ 4273616 h 4615664"/>
              <a:gd name="connsiteX901" fmla="*/ 3496569 w 4089755"/>
              <a:gd name="connsiteY901" fmla="*/ 4273198 h 4615664"/>
              <a:gd name="connsiteX902" fmla="*/ 2388597 w 4089755"/>
              <a:gd name="connsiteY902" fmla="*/ 4270251 h 4615664"/>
              <a:gd name="connsiteX903" fmla="*/ 2378721 w 4089755"/>
              <a:gd name="connsiteY903" fmla="*/ 4280508 h 4615664"/>
              <a:gd name="connsiteX904" fmla="*/ 2388597 w 4089755"/>
              <a:gd name="connsiteY904" fmla="*/ 4270251 h 4615664"/>
              <a:gd name="connsiteX905" fmla="*/ 2750885 w 4089755"/>
              <a:gd name="connsiteY905" fmla="*/ 4270156 h 4615664"/>
              <a:gd name="connsiteX906" fmla="*/ 2745612 w 4089755"/>
              <a:gd name="connsiteY906" fmla="*/ 4279704 h 4615664"/>
              <a:gd name="connsiteX907" fmla="*/ 2743838 w 4089755"/>
              <a:gd name="connsiteY907" fmla="*/ 4280767 h 4615664"/>
              <a:gd name="connsiteX908" fmla="*/ 2740197 w 4089755"/>
              <a:gd name="connsiteY908" fmla="*/ 4280101 h 4615664"/>
              <a:gd name="connsiteX909" fmla="*/ 2732393 w 4089755"/>
              <a:gd name="connsiteY909" fmla="*/ 4285057 h 4615664"/>
              <a:gd name="connsiteX910" fmla="*/ 2720723 w 4089755"/>
              <a:gd name="connsiteY910" fmla="*/ 4286530 h 4615664"/>
              <a:gd name="connsiteX911" fmla="*/ 2776160 w 4089755"/>
              <a:gd name="connsiteY911" fmla="*/ 4301689 h 4615664"/>
              <a:gd name="connsiteX912" fmla="*/ 2784380 w 4089755"/>
              <a:gd name="connsiteY912" fmla="*/ 4298624 h 4615664"/>
              <a:gd name="connsiteX913" fmla="*/ 2791766 w 4089755"/>
              <a:gd name="connsiteY913" fmla="*/ 4292021 h 4615664"/>
              <a:gd name="connsiteX914" fmla="*/ 2792818 w 4089755"/>
              <a:gd name="connsiteY914" fmla="*/ 4292319 h 4615664"/>
              <a:gd name="connsiteX915" fmla="*/ 2792578 w 4089755"/>
              <a:gd name="connsiteY915" fmla="*/ 4288884 h 4615664"/>
              <a:gd name="connsiteX916" fmla="*/ 2793418 w 4089755"/>
              <a:gd name="connsiteY916" fmla="*/ 4290146 h 4615664"/>
              <a:gd name="connsiteX917" fmla="*/ 2807891 w 4089755"/>
              <a:gd name="connsiteY917" fmla="*/ 4300306 h 4615664"/>
              <a:gd name="connsiteX918" fmla="*/ 2812907 w 4089755"/>
              <a:gd name="connsiteY918" fmla="*/ 4285668 h 4615664"/>
              <a:gd name="connsiteX919" fmla="*/ 2801964 w 4089755"/>
              <a:gd name="connsiteY919" fmla="*/ 4286465 h 4615664"/>
              <a:gd name="connsiteX920" fmla="*/ 2791612 w 4089755"/>
              <a:gd name="connsiteY920" fmla="*/ 4286196 h 4615664"/>
              <a:gd name="connsiteX921" fmla="*/ 2791127 w 4089755"/>
              <a:gd name="connsiteY921" fmla="*/ 4284958 h 4615664"/>
              <a:gd name="connsiteX922" fmla="*/ 2789176 w 4089755"/>
              <a:gd name="connsiteY922" fmla="*/ 4290202 h 4615664"/>
              <a:gd name="connsiteX923" fmla="*/ 2771336 w 4089755"/>
              <a:gd name="connsiteY923" fmla="*/ 4278215 h 4615664"/>
              <a:gd name="connsiteX924" fmla="*/ 2750885 w 4089755"/>
              <a:gd name="connsiteY924" fmla="*/ 4270156 h 4615664"/>
              <a:gd name="connsiteX925" fmla="*/ 2658847 w 4089755"/>
              <a:gd name="connsiteY925" fmla="*/ 4268745 h 4615664"/>
              <a:gd name="connsiteX926" fmla="*/ 2650819 w 4089755"/>
              <a:gd name="connsiteY926" fmla="*/ 4278577 h 4615664"/>
              <a:gd name="connsiteX927" fmla="*/ 2658847 w 4089755"/>
              <a:gd name="connsiteY927" fmla="*/ 4268745 h 4615664"/>
              <a:gd name="connsiteX928" fmla="*/ 2529411 w 4089755"/>
              <a:gd name="connsiteY928" fmla="*/ 4267229 h 4615664"/>
              <a:gd name="connsiteX929" fmla="*/ 2528453 w 4089755"/>
              <a:gd name="connsiteY929" fmla="*/ 4272394 h 4615664"/>
              <a:gd name="connsiteX930" fmla="*/ 2530371 w 4089755"/>
              <a:gd name="connsiteY930" fmla="*/ 4272573 h 4615664"/>
              <a:gd name="connsiteX931" fmla="*/ 2529411 w 4089755"/>
              <a:gd name="connsiteY931" fmla="*/ 4267229 h 4615664"/>
              <a:gd name="connsiteX932" fmla="*/ 2058351 w 4089755"/>
              <a:gd name="connsiteY932" fmla="*/ 4265907 h 4615664"/>
              <a:gd name="connsiteX933" fmla="*/ 2053219 w 4089755"/>
              <a:gd name="connsiteY933" fmla="*/ 4270091 h 4615664"/>
              <a:gd name="connsiteX934" fmla="*/ 2063177 w 4089755"/>
              <a:gd name="connsiteY934" fmla="*/ 4271008 h 4615664"/>
              <a:gd name="connsiteX935" fmla="*/ 2058351 w 4089755"/>
              <a:gd name="connsiteY935" fmla="*/ 4265907 h 4615664"/>
              <a:gd name="connsiteX936" fmla="*/ 2701808 w 4089755"/>
              <a:gd name="connsiteY936" fmla="*/ 4265399 h 4615664"/>
              <a:gd name="connsiteX937" fmla="*/ 2680992 w 4089755"/>
              <a:gd name="connsiteY937" fmla="*/ 4282599 h 4615664"/>
              <a:gd name="connsiteX938" fmla="*/ 2694216 w 4089755"/>
              <a:gd name="connsiteY938" fmla="*/ 4283055 h 4615664"/>
              <a:gd name="connsiteX939" fmla="*/ 2694244 w 4089755"/>
              <a:gd name="connsiteY939" fmla="*/ 4283486 h 4615664"/>
              <a:gd name="connsiteX940" fmla="*/ 2695547 w 4089755"/>
              <a:gd name="connsiteY940" fmla="*/ 4283099 h 4615664"/>
              <a:gd name="connsiteX941" fmla="*/ 2711006 w 4089755"/>
              <a:gd name="connsiteY941" fmla="*/ 4283632 h 4615664"/>
              <a:gd name="connsiteX942" fmla="*/ 2702314 w 4089755"/>
              <a:gd name="connsiteY942" fmla="*/ 4276310 h 4615664"/>
              <a:gd name="connsiteX943" fmla="*/ 2702264 w 4089755"/>
              <a:gd name="connsiteY943" fmla="*/ 4273656 h 4615664"/>
              <a:gd name="connsiteX944" fmla="*/ 2700754 w 4089755"/>
              <a:gd name="connsiteY944" fmla="*/ 4274092 h 4615664"/>
              <a:gd name="connsiteX945" fmla="*/ 2264127 w 4089755"/>
              <a:gd name="connsiteY945" fmla="*/ 4264842 h 4615664"/>
              <a:gd name="connsiteX946" fmla="*/ 2253260 w 4089755"/>
              <a:gd name="connsiteY946" fmla="*/ 4273728 h 4615664"/>
              <a:gd name="connsiteX947" fmla="*/ 2264127 w 4089755"/>
              <a:gd name="connsiteY947" fmla="*/ 4264842 h 4615664"/>
              <a:gd name="connsiteX948" fmla="*/ 2614331 w 4089755"/>
              <a:gd name="connsiteY948" fmla="*/ 4264803 h 4615664"/>
              <a:gd name="connsiteX949" fmla="*/ 2602481 w 4089755"/>
              <a:gd name="connsiteY949" fmla="*/ 4275214 h 4615664"/>
              <a:gd name="connsiteX950" fmla="*/ 2611315 w 4089755"/>
              <a:gd name="connsiteY950" fmla="*/ 4273955 h 4615664"/>
              <a:gd name="connsiteX951" fmla="*/ 2614331 w 4089755"/>
              <a:gd name="connsiteY951" fmla="*/ 4264803 h 4615664"/>
              <a:gd name="connsiteX952" fmla="*/ 2905256 w 4089755"/>
              <a:gd name="connsiteY952" fmla="*/ 4264354 h 4615664"/>
              <a:gd name="connsiteX953" fmla="*/ 2925236 w 4089755"/>
              <a:gd name="connsiteY953" fmla="*/ 4283543 h 4615664"/>
              <a:gd name="connsiteX954" fmla="*/ 2905256 w 4089755"/>
              <a:gd name="connsiteY954" fmla="*/ 4264354 h 4615664"/>
              <a:gd name="connsiteX955" fmla="*/ 2550363 w 4089755"/>
              <a:gd name="connsiteY955" fmla="*/ 4262408 h 4615664"/>
              <a:gd name="connsiteX956" fmla="*/ 2557499 w 4089755"/>
              <a:gd name="connsiteY956" fmla="*/ 4278366 h 4615664"/>
              <a:gd name="connsiteX957" fmla="*/ 2577611 w 4089755"/>
              <a:gd name="connsiteY957" fmla="*/ 4275347 h 4615664"/>
              <a:gd name="connsiteX958" fmla="*/ 2550363 w 4089755"/>
              <a:gd name="connsiteY958" fmla="*/ 4262408 h 4615664"/>
              <a:gd name="connsiteX959" fmla="*/ 649453 w 4089755"/>
              <a:gd name="connsiteY959" fmla="*/ 4262073 h 4615664"/>
              <a:gd name="connsiteX960" fmla="*/ 648349 w 4089755"/>
              <a:gd name="connsiteY960" fmla="*/ 4263130 h 4615664"/>
              <a:gd name="connsiteX961" fmla="*/ 645547 w 4089755"/>
              <a:gd name="connsiteY961" fmla="*/ 4262818 h 4615664"/>
              <a:gd name="connsiteX962" fmla="*/ 649453 w 4089755"/>
              <a:gd name="connsiteY962" fmla="*/ 4262073 h 4615664"/>
              <a:gd name="connsiteX963" fmla="*/ 653361 w 4089755"/>
              <a:gd name="connsiteY963" fmla="*/ 4261328 h 4615664"/>
              <a:gd name="connsiteX964" fmla="*/ 652255 w 4089755"/>
              <a:gd name="connsiteY964" fmla="*/ 4262386 h 4615664"/>
              <a:gd name="connsiteX965" fmla="*/ 649453 w 4089755"/>
              <a:gd name="connsiteY965" fmla="*/ 4262073 h 4615664"/>
              <a:gd name="connsiteX966" fmla="*/ 653361 w 4089755"/>
              <a:gd name="connsiteY966" fmla="*/ 4261328 h 4615664"/>
              <a:gd name="connsiteX967" fmla="*/ 602036 w 4089755"/>
              <a:gd name="connsiteY967" fmla="*/ 4260452 h 4615664"/>
              <a:gd name="connsiteX968" fmla="*/ 601053 w 4089755"/>
              <a:gd name="connsiteY968" fmla="*/ 4261035 h 4615664"/>
              <a:gd name="connsiteX969" fmla="*/ 596825 w 4089755"/>
              <a:gd name="connsiteY969" fmla="*/ 4261895 h 4615664"/>
              <a:gd name="connsiteX970" fmla="*/ 2629258 w 4089755"/>
              <a:gd name="connsiteY970" fmla="*/ 4260313 h 4615664"/>
              <a:gd name="connsiteX971" fmla="*/ 2618881 w 4089755"/>
              <a:gd name="connsiteY971" fmla="*/ 4273880 h 4615664"/>
              <a:gd name="connsiteX972" fmla="*/ 2629258 w 4089755"/>
              <a:gd name="connsiteY972" fmla="*/ 4260313 h 4615664"/>
              <a:gd name="connsiteX973" fmla="*/ 663577 w 4089755"/>
              <a:gd name="connsiteY973" fmla="*/ 4258591 h 4615664"/>
              <a:gd name="connsiteX974" fmla="*/ 659301 w 4089755"/>
              <a:gd name="connsiteY974" fmla="*/ 4260731 h 4615664"/>
              <a:gd name="connsiteX975" fmla="*/ 653361 w 4089755"/>
              <a:gd name="connsiteY975" fmla="*/ 4261328 h 4615664"/>
              <a:gd name="connsiteX976" fmla="*/ 663577 w 4089755"/>
              <a:gd name="connsiteY976" fmla="*/ 4258591 h 4615664"/>
              <a:gd name="connsiteX977" fmla="*/ 704820 w 4089755"/>
              <a:gd name="connsiteY977" fmla="*/ 4258424 h 4615664"/>
              <a:gd name="connsiteX978" fmla="*/ 698389 w 4089755"/>
              <a:gd name="connsiteY978" fmla="*/ 4262224 h 4615664"/>
              <a:gd name="connsiteX979" fmla="*/ 666474 w 4089755"/>
              <a:gd name="connsiteY979" fmla="*/ 4275993 h 4615664"/>
              <a:gd name="connsiteX980" fmla="*/ 651452 w 4089755"/>
              <a:gd name="connsiteY980" fmla="*/ 4284055 h 4615664"/>
              <a:gd name="connsiteX981" fmla="*/ 651588 w 4089755"/>
              <a:gd name="connsiteY981" fmla="*/ 4283666 h 4615664"/>
              <a:gd name="connsiteX982" fmla="*/ 642526 w 4089755"/>
              <a:gd name="connsiteY982" fmla="*/ 4285100 h 4615664"/>
              <a:gd name="connsiteX983" fmla="*/ 639150 w 4089755"/>
              <a:gd name="connsiteY983" fmla="*/ 4285697 h 4615664"/>
              <a:gd name="connsiteX984" fmla="*/ 643781 w 4089755"/>
              <a:gd name="connsiteY984" fmla="*/ 4282939 h 4615664"/>
              <a:gd name="connsiteX985" fmla="*/ 674523 w 4089755"/>
              <a:gd name="connsiteY985" fmla="*/ 4265887 h 4615664"/>
              <a:gd name="connsiteX986" fmla="*/ 687613 w 4089755"/>
              <a:gd name="connsiteY986" fmla="*/ 4263286 h 4615664"/>
              <a:gd name="connsiteX987" fmla="*/ 2040495 w 4089755"/>
              <a:gd name="connsiteY987" fmla="*/ 4254038 h 4615664"/>
              <a:gd name="connsiteX988" fmla="*/ 2032987 w 4089755"/>
              <a:gd name="connsiteY988" fmla="*/ 4263751 h 4615664"/>
              <a:gd name="connsiteX989" fmla="*/ 2040495 w 4089755"/>
              <a:gd name="connsiteY989" fmla="*/ 4254038 h 4615664"/>
              <a:gd name="connsiteX990" fmla="*/ 2183785 w 4089755"/>
              <a:gd name="connsiteY990" fmla="*/ 4250892 h 4615664"/>
              <a:gd name="connsiteX991" fmla="*/ 2176269 w 4089755"/>
              <a:gd name="connsiteY991" fmla="*/ 4260606 h 4615664"/>
              <a:gd name="connsiteX992" fmla="*/ 2183785 w 4089755"/>
              <a:gd name="connsiteY992" fmla="*/ 4250892 h 4615664"/>
              <a:gd name="connsiteX993" fmla="*/ 2390899 w 4089755"/>
              <a:gd name="connsiteY993" fmla="*/ 4249686 h 4615664"/>
              <a:gd name="connsiteX994" fmla="*/ 2388418 w 4089755"/>
              <a:gd name="connsiteY994" fmla="*/ 4263743 h 4615664"/>
              <a:gd name="connsiteX995" fmla="*/ 2390899 w 4089755"/>
              <a:gd name="connsiteY995" fmla="*/ 4249686 h 4615664"/>
              <a:gd name="connsiteX996" fmla="*/ 746924 w 4089755"/>
              <a:gd name="connsiteY996" fmla="*/ 4245618 h 4615664"/>
              <a:gd name="connsiteX997" fmla="*/ 744548 w 4089755"/>
              <a:gd name="connsiteY997" fmla="*/ 4246886 h 4615664"/>
              <a:gd name="connsiteX998" fmla="*/ 721076 w 4089755"/>
              <a:gd name="connsiteY998" fmla="*/ 4255725 h 4615664"/>
              <a:gd name="connsiteX999" fmla="*/ 722080 w 4089755"/>
              <a:gd name="connsiteY999" fmla="*/ 4253728 h 4615664"/>
              <a:gd name="connsiteX1000" fmla="*/ 722938 w 4089755"/>
              <a:gd name="connsiteY1000" fmla="*/ 4252935 h 4615664"/>
              <a:gd name="connsiteX1001" fmla="*/ 3455926 w 4089755"/>
              <a:gd name="connsiteY1001" fmla="*/ 4242778 h 4615664"/>
              <a:gd name="connsiteX1002" fmla="*/ 3455723 w 4089755"/>
              <a:gd name="connsiteY1002" fmla="*/ 4242982 h 4615664"/>
              <a:gd name="connsiteX1003" fmla="*/ 3456302 w 4089755"/>
              <a:gd name="connsiteY1003" fmla="*/ 4243103 h 4615664"/>
              <a:gd name="connsiteX1004" fmla="*/ 3457274 w 4089755"/>
              <a:gd name="connsiteY1004" fmla="*/ 4245016 h 4615664"/>
              <a:gd name="connsiteX1005" fmla="*/ 3453410 w 4089755"/>
              <a:gd name="connsiteY1005" fmla="*/ 4243504 h 4615664"/>
              <a:gd name="connsiteX1006" fmla="*/ 3451595 w 4089755"/>
              <a:gd name="connsiteY1006" fmla="*/ 4241860 h 4615664"/>
              <a:gd name="connsiteX1007" fmla="*/ 3452531 w 4089755"/>
              <a:gd name="connsiteY1007" fmla="*/ 4241965 h 4615664"/>
              <a:gd name="connsiteX1008" fmla="*/ 3453410 w 4089755"/>
              <a:gd name="connsiteY1008" fmla="*/ 4243504 h 4615664"/>
              <a:gd name="connsiteX1009" fmla="*/ 3451595 w 4089755"/>
              <a:gd name="connsiteY1009" fmla="*/ 4241860 h 4615664"/>
              <a:gd name="connsiteX1010" fmla="*/ 2297478 w 4089755"/>
              <a:gd name="connsiteY1010" fmla="*/ 4240859 h 4615664"/>
              <a:gd name="connsiteX1011" fmla="*/ 2292847 w 4089755"/>
              <a:gd name="connsiteY1011" fmla="*/ 4244707 h 4615664"/>
              <a:gd name="connsiteX1012" fmla="*/ 2301880 w 4089755"/>
              <a:gd name="connsiteY1012" fmla="*/ 4247087 h 4615664"/>
              <a:gd name="connsiteX1013" fmla="*/ 2297478 w 4089755"/>
              <a:gd name="connsiteY1013" fmla="*/ 4240859 h 4615664"/>
              <a:gd name="connsiteX1014" fmla="*/ 2139932 w 4089755"/>
              <a:gd name="connsiteY1014" fmla="*/ 4239891 h 4615664"/>
              <a:gd name="connsiteX1015" fmla="*/ 2137303 w 4089755"/>
              <a:gd name="connsiteY1015" fmla="*/ 4243548 h 4615664"/>
              <a:gd name="connsiteX1016" fmla="*/ 2140310 w 4089755"/>
              <a:gd name="connsiteY1016" fmla="*/ 4243429 h 4615664"/>
              <a:gd name="connsiteX1017" fmla="*/ 2139932 w 4089755"/>
              <a:gd name="connsiteY1017" fmla="*/ 4239891 h 4615664"/>
              <a:gd name="connsiteX1018" fmla="*/ 2527459 w 4089755"/>
              <a:gd name="connsiteY1018" fmla="*/ 4239019 h 4615664"/>
              <a:gd name="connsiteX1019" fmla="*/ 2526445 w 4089755"/>
              <a:gd name="connsiteY1019" fmla="*/ 4242145 h 4615664"/>
              <a:gd name="connsiteX1020" fmla="*/ 2529277 w 4089755"/>
              <a:gd name="connsiteY1020" fmla="*/ 4242216 h 4615664"/>
              <a:gd name="connsiteX1021" fmla="*/ 2527459 w 4089755"/>
              <a:gd name="connsiteY1021" fmla="*/ 4239019 h 4615664"/>
              <a:gd name="connsiteX1022" fmla="*/ 736428 w 4089755"/>
              <a:gd name="connsiteY1022" fmla="*/ 4237524 h 4615664"/>
              <a:gd name="connsiteX1023" fmla="*/ 733540 w 4089755"/>
              <a:gd name="connsiteY1023" fmla="*/ 4237613 h 4615664"/>
              <a:gd name="connsiteX1024" fmla="*/ 732787 w 4089755"/>
              <a:gd name="connsiteY1024" fmla="*/ 4237809 h 4615664"/>
              <a:gd name="connsiteX1025" fmla="*/ 730905 w 4089755"/>
              <a:gd name="connsiteY1025" fmla="*/ 4238701 h 4615664"/>
              <a:gd name="connsiteX1026" fmla="*/ 730878 w 4089755"/>
              <a:gd name="connsiteY1026" fmla="*/ 4240841 h 4615664"/>
              <a:gd name="connsiteX1027" fmla="*/ 737025 w 4089755"/>
              <a:gd name="connsiteY1027" fmla="*/ 4238300 h 4615664"/>
              <a:gd name="connsiteX1028" fmla="*/ 736428 w 4089755"/>
              <a:gd name="connsiteY1028" fmla="*/ 4237524 h 4615664"/>
              <a:gd name="connsiteX1029" fmla="*/ 2126558 w 4089755"/>
              <a:gd name="connsiteY1029" fmla="*/ 4234959 h 4615664"/>
              <a:gd name="connsiteX1030" fmla="*/ 2131640 w 4089755"/>
              <a:gd name="connsiteY1030" fmla="*/ 4241381 h 4615664"/>
              <a:gd name="connsiteX1031" fmla="*/ 2135314 w 4089755"/>
              <a:gd name="connsiteY1031" fmla="*/ 4236144 h 4615664"/>
              <a:gd name="connsiteX1032" fmla="*/ 2126558 w 4089755"/>
              <a:gd name="connsiteY1032" fmla="*/ 4234959 h 4615664"/>
              <a:gd name="connsiteX1033" fmla="*/ 3478828 w 4089755"/>
              <a:gd name="connsiteY1033" fmla="*/ 4231607 h 4615664"/>
              <a:gd name="connsiteX1034" fmla="*/ 3479140 w 4089755"/>
              <a:gd name="connsiteY1034" fmla="*/ 4232102 h 4615664"/>
              <a:gd name="connsiteX1035" fmla="*/ 3478611 w 4089755"/>
              <a:gd name="connsiteY1035" fmla="*/ 4231931 h 4615664"/>
              <a:gd name="connsiteX1036" fmla="*/ 2317569 w 4089755"/>
              <a:gd name="connsiteY1036" fmla="*/ 4228171 h 4615664"/>
              <a:gd name="connsiteX1037" fmla="*/ 2310052 w 4089755"/>
              <a:gd name="connsiteY1037" fmla="*/ 4237887 h 4615664"/>
              <a:gd name="connsiteX1038" fmla="*/ 2317569 w 4089755"/>
              <a:gd name="connsiteY1038" fmla="*/ 4228171 h 4615664"/>
              <a:gd name="connsiteX1039" fmla="*/ 3378087 w 4089755"/>
              <a:gd name="connsiteY1039" fmla="*/ 4227217 h 4615664"/>
              <a:gd name="connsiteX1040" fmla="*/ 3404183 w 4089755"/>
              <a:gd name="connsiteY1040" fmla="*/ 4234732 h 4615664"/>
              <a:gd name="connsiteX1041" fmla="*/ 3404184 w 4089755"/>
              <a:gd name="connsiteY1041" fmla="*/ 4234734 h 4615664"/>
              <a:gd name="connsiteX1042" fmla="*/ 3404184 w 4089755"/>
              <a:gd name="connsiteY1042" fmla="*/ 4234733 h 4615664"/>
              <a:gd name="connsiteX1043" fmla="*/ 3438612 w 4089755"/>
              <a:gd name="connsiteY1043" fmla="*/ 4244649 h 4615664"/>
              <a:gd name="connsiteX1044" fmla="*/ 3462703 w 4089755"/>
              <a:gd name="connsiteY1044" fmla="*/ 4253354 h 4615664"/>
              <a:gd name="connsiteX1045" fmla="*/ 3478604 w 4089755"/>
              <a:gd name="connsiteY1045" fmla="*/ 4262989 h 4615664"/>
              <a:gd name="connsiteX1046" fmla="*/ 3463227 w 4089755"/>
              <a:gd name="connsiteY1046" fmla="*/ 4263571 h 4615664"/>
              <a:gd name="connsiteX1047" fmla="*/ 3454583 w 4089755"/>
              <a:gd name="connsiteY1047" fmla="*/ 4261076 h 4615664"/>
              <a:gd name="connsiteX1048" fmla="*/ 3373287 w 4089755"/>
              <a:gd name="connsiteY1048" fmla="*/ 4237966 h 4615664"/>
              <a:gd name="connsiteX1049" fmla="*/ 3379959 w 4089755"/>
              <a:gd name="connsiteY1049" fmla="*/ 4230135 h 4615664"/>
              <a:gd name="connsiteX1050" fmla="*/ 3462336 w 4089755"/>
              <a:gd name="connsiteY1050" fmla="*/ 4226496 h 4615664"/>
              <a:gd name="connsiteX1051" fmla="*/ 3468369 w 4089755"/>
              <a:gd name="connsiteY1051" fmla="*/ 4226734 h 4615664"/>
              <a:gd name="connsiteX1052" fmla="*/ 3472899 w 4089755"/>
              <a:gd name="connsiteY1052" fmla="*/ 4226836 h 4615664"/>
              <a:gd name="connsiteX1053" fmla="*/ 3473389 w 4089755"/>
              <a:gd name="connsiteY1053" fmla="*/ 4227026 h 4615664"/>
              <a:gd name="connsiteX1054" fmla="*/ 3474188 w 4089755"/>
              <a:gd name="connsiteY1054" fmla="*/ 4230507 h 4615664"/>
              <a:gd name="connsiteX1055" fmla="*/ 3464404 w 4089755"/>
              <a:gd name="connsiteY1055" fmla="*/ 4227357 h 4615664"/>
              <a:gd name="connsiteX1056" fmla="*/ 789779 w 4089755"/>
              <a:gd name="connsiteY1056" fmla="*/ 4223927 h 4615664"/>
              <a:gd name="connsiteX1057" fmla="*/ 787223 w 4089755"/>
              <a:gd name="connsiteY1057" fmla="*/ 4224909 h 4615664"/>
              <a:gd name="connsiteX1058" fmla="*/ 786761 w 4089755"/>
              <a:gd name="connsiteY1058" fmla="*/ 4225339 h 4615664"/>
              <a:gd name="connsiteX1059" fmla="*/ 787100 w 4089755"/>
              <a:gd name="connsiteY1059" fmla="*/ 4225466 h 4615664"/>
              <a:gd name="connsiteX1060" fmla="*/ 790642 w 4089755"/>
              <a:gd name="connsiteY1060" fmla="*/ 4224651 h 4615664"/>
              <a:gd name="connsiteX1061" fmla="*/ 3480973 w 4089755"/>
              <a:gd name="connsiteY1061" fmla="*/ 4219216 h 4615664"/>
              <a:gd name="connsiteX1062" fmla="*/ 3485251 w 4089755"/>
              <a:gd name="connsiteY1062" fmla="*/ 4219770 h 4615664"/>
              <a:gd name="connsiteX1063" fmla="*/ 3489088 w 4089755"/>
              <a:gd name="connsiteY1063" fmla="*/ 4223924 h 4615664"/>
              <a:gd name="connsiteX1064" fmla="*/ 3487760 w 4089755"/>
              <a:gd name="connsiteY1064" fmla="*/ 4224046 h 4615664"/>
              <a:gd name="connsiteX1065" fmla="*/ 3481063 w 4089755"/>
              <a:gd name="connsiteY1065" fmla="*/ 4221929 h 4615664"/>
              <a:gd name="connsiteX1066" fmla="*/ 3242549 w 4089755"/>
              <a:gd name="connsiteY1066" fmla="*/ 4218557 h 4615664"/>
              <a:gd name="connsiteX1067" fmla="*/ 3241140 w 4089755"/>
              <a:gd name="connsiteY1067" fmla="*/ 4219430 h 4615664"/>
              <a:gd name="connsiteX1068" fmla="*/ 3240413 w 4089755"/>
              <a:gd name="connsiteY1068" fmla="*/ 4220918 h 4615664"/>
              <a:gd name="connsiteX1069" fmla="*/ 3242549 w 4089755"/>
              <a:gd name="connsiteY1069" fmla="*/ 4218557 h 4615664"/>
              <a:gd name="connsiteX1070" fmla="*/ 3408441 w 4089755"/>
              <a:gd name="connsiteY1070" fmla="*/ 4218087 h 4615664"/>
              <a:gd name="connsiteX1071" fmla="*/ 3455779 w 4089755"/>
              <a:gd name="connsiteY1071" fmla="*/ 4235408 h 4615664"/>
              <a:gd name="connsiteX1072" fmla="*/ 3408861 w 4089755"/>
              <a:gd name="connsiteY1072" fmla="*/ 4221336 h 4615664"/>
              <a:gd name="connsiteX1073" fmla="*/ 3466707 w 4089755"/>
              <a:gd name="connsiteY1073" fmla="*/ 4217390 h 4615664"/>
              <a:gd name="connsiteX1074" fmla="*/ 3467155 w 4089755"/>
              <a:gd name="connsiteY1074" fmla="*/ 4217426 h 4615664"/>
              <a:gd name="connsiteX1075" fmla="*/ 3471308 w 4089755"/>
              <a:gd name="connsiteY1075" fmla="*/ 4217964 h 4615664"/>
              <a:gd name="connsiteX1076" fmla="*/ 3471526 w 4089755"/>
              <a:gd name="connsiteY1076" fmla="*/ 4218913 h 4615664"/>
              <a:gd name="connsiteX1077" fmla="*/ 3467246 w 4089755"/>
              <a:gd name="connsiteY1077" fmla="*/ 4215478 h 4615664"/>
              <a:gd name="connsiteX1078" fmla="*/ 3468193 w 4089755"/>
              <a:gd name="connsiteY1078" fmla="*/ 4215545 h 4615664"/>
              <a:gd name="connsiteX1079" fmla="*/ 3468131 w 4089755"/>
              <a:gd name="connsiteY1079" fmla="*/ 4215692 h 4615664"/>
              <a:gd name="connsiteX1080" fmla="*/ 727144 w 4089755"/>
              <a:gd name="connsiteY1080" fmla="*/ 4212292 h 4615664"/>
              <a:gd name="connsiteX1081" fmla="*/ 724329 w 4089755"/>
              <a:gd name="connsiteY1081" fmla="*/ 4213766 h 4615664"/>
              <a:gd name="connsiteX1082" fmla="*/ 720681 w 4089755"/>
              <a:gd name="connsiteY1082" fmla="*/ 4214020 h 4615664"/>
              <a:gd name="connsiteX1083" fmla="*/ 727144 w 4089755"/>
              <a:gd name="connsiteY1083" fmla="*/ 4212292 h 4615664"/>
              <a:gd name="connsiteX1084" fmla="*/ 2844146 w 4089755"/>
              <a:gd name="connsiteY1084" fmla="*/ 4211251 h 4615664"/>
              <a:gd name="connsiteX1085" fmla="*/ 2844097 w 4089755"/>
              <a:gd name="connsiteY1085" fmla="*/ 4211538 h 4615664"/>
              <a:gd name="connsiteX1086" fmla="*/ 2846965 w 4089755"/>
              <a:gd name="connsiteY1086" fmla="*/ 4219086 h 4615664"/>
              <a:gd name="connsiteX1087" fmla="*/ 2849818 w 4089755"/>
              <a:gd name="connsiteY1087" fmla="*/ 4217656 h 4615664"/>
              <a:gd name="connsiteX1088" fmla="*/ 2851195 w 4089755"/>
              <a:gd name="connsiteY1088" fmla="*/ 4223651 h 4615664"/>
              <a:gd name="connsiteX1089" fmla="*/ 2813482 w 4089755"/>
              <a:gd name="connsiteY1089" fmla="*/ 4221408 h 4615664"/>
              <a:gd name="connsiteX1090" fmla="*/ 2784528 w 4089755"/>
              <a:gd name="connsiteY1090" fmla="*/ 4214041 h 4615664"/>
              <a:gd name="connsiteX1091" fmla="*/ 2804309 w 4089755"/>
              <a:gd name="connsiteY1091" fmla="*/ 4212336 h 4615664"/>
              <a:gd name="connsiteX1092" fmla="*/ 2803761 w 4089755"/>
              <a:gd name="connsiteY1092" fmla="*/ 4213744 h 4615664"/>
              <a:gd name="connsiteX1093" fmla="*/ 2808828 w 4089755"/>
              <a:gd name="connsiteY1093" fmla="*/ 4212461 h 4615664"/>
              <a:gd name="connsiteX1094" fmla="*/ 2828986 w 4089755"/>
              <a:gd name="connsiteY1094" fmla="*/ 4214733 h 4615664"/>
              <a:gd name="connsiteX1095" fmla="*/ 2841932 w 4089755"/>
              <a:gd name="connsiteY1095" fmla="*/ 4211759 h 4615664"/>
              <a:gd name="connsiteX1096" fmla="*/ 688001 w 4089755"/>
              <a:gd name="connsiteY1096" fmla="*/ 4211144 h 4615664"/>
              <a:gd name="connsiteX1097" fmla="*/ 688838 w 4089755"/>
              <a:gd name="connsiteY1097" fmla="*/ 4211977 h 4615664"/>
              <a:gd name="connsiteX1098" fmla="*/ 685712 w 4089755"/>
              <a:gd name="connsiteY1098" fmla="*/ 4213491 h 4615664"/>
              <a:gd name="connsiteX1099" fmla="*/ 682653 w 4089755"/>
              <a:gd name="connsiteY1099" fmla="*/ 4213306 h 4615664"/>
              <a:gd name="connsiteX1100" fmla="*/ 688001 w 4089755"/>
              <a:gd name="connsiteY1100" fmla="*/ 4211144 h 4615664"/>
              <a:gd name="connsiteX1101" fmla="*/ 3318602 w 4089755"/>
              <a:gd name="connsiteY1101" fmla="*/ 4210084 h 4615664"/>
              <a:gd name="connsiteX1102" fmla="*/ 3374303 w 4089755"/>
              <a:gd name="connsiteY1102" fmla="*/ 4226127 h 4615664"/>
              <a:gd name="connsiteX1103" fmla="*/ 3373278 w 4089755"/>
              <a:gd name="connsiteY1103" fmla="*/ 4237964 h 4615664"/>
              <a:gd name="connsiteX1104" fmla="*/ 3349856 w 4089755"/>
              <a:gd name="connsiteY1104" fmla="*/ 4231306 h 4615664"/>
              <a:gd name="connsiteX1105" fmla="*/ 3350636 w 4089755"/>
              <a:gd name="connsiteY1105" fmla="*/ 4227869 h 4615664"/>
              <a:gd name="connsiteX1106" fmla="*/ 3344936 w 4089755"/>
              <a:gd name="connsiteY1106" fmla="*/ 4229578 h 4615664"/>
              <a:gd name="connsiteX1107" fmla="*/ 3344865 w 4089755"/>
              <a:gd name="connsiteY1107" fmla="*/ 4229887 h 4615664"/>
              <a:gd name="connsiteX1108" fmla="*/ 3302839 w 4089755"/>
              <a:gd name="connsiteY1108" fmla="*/ 4217940 h 4615664"/>
              <a:gd name="connsiteX1109" fmla="*/ 3302153 w 4089755"/>
              <a:gd name="connsiteY1109" fmla="*/ 4217814 h 4615664"/>
              <a:gd name="connsiteX1110" fmla="*/ 3305613 w 4089755"/>
              <a:gd name="connsiteY1110" fmla="*/ 4217313 h 4615664"/>
              <a:gd name="connsiteX1111" fmla="*/ 3305588 w 4089755"/>
              <a:gd name="connsiteY1111" fmla="*/ 4217886 h 4615664"/>
              <a:gd name="connsiteX1112" fmla="*/ 3315032 w 4089755"/>
              <a:gd name="connsiteY1112" fmla="*/ 4216485 h 4615664"/>
              <a:gd name="connsiteX1113" fmla="*/ 3315815 w 4089755"/>
              <a:gd name="connsiteY1113" fmla="*/ 4215839 h 4615664"/>
              <a:gd name="connsiteX1114" fmla="*/ 3327448 w 4089755"/>
              <a:gd name="connsiteY1114" fmla="*/ 4214154 h 4615664"/>
              <a:gd name="connsiteX1115" fmla="*/ 3318504 w 4089755"/>
              <a:gd name="connsiteY1115" fmla="*/ 4213127 h 4615664"/>
              <a:gd name="connsiteX1116" fmla="*/ 2236452 w 4089755"/>
              <a:gd name="connsiteY1116" fmla="*/ 4209687 h 4615664"/>
              <a:gd name="connsiteX1117" fmla="*/ 2235435 w 4089755"/>
              <a:gd name="connsiteY1117" fmla="*/ 4212815 h 4615664"/>
              <a:gd name="connsiteX1118" fmla="*/ 2238272 w 4089755"/>
              <a:gd name="connsiteY1118" fmla="*/ 4212889 h 4615664"/>
              <a:gd name="connsiteX1119" fmla="*/ 2236452 w 4089755"/>
              <a:gd name="connsiteY1119" fmla="*/ 4209687 h 4615664"/>
              <a:gd name="connsiteX1120" fmla="*/ 2946189 w 4089755"/>
              <a:gd name="connsiteY1120" fmla="*/ 4208516 h 4615664"/>
              <a:gd name="connsiteX1121" fmla="*/ 2929778 w 4089755"/>
              <a:gd name="connsiteY1121" fmla="*/ 4220779 h 4615664"/>
              <a:gd name="connsiteX1122" fmla="*/ 2969759 w 4089755"/>
              <a:gd name="connsiteY1122" fmla="*/ 4216174 h 4615664"/>
              <a:gd name="connsiteX1123" fmla="*/ 2946189 w 4089755"/>
              <a:gd name="connsiteY1123" fmla="*/ 4208516 h 4615664"/>
              <a:gd name="connsiteX1124" fmla="*/ 870528 w 4089755"/>
              <a:gd name="connsiteY1124" fmla="*/ 4207852 h 4615664"/>
              <a:gd name="connsiteX1125" fmla="*/ 870841 w 4089755"/>
              <a:gd name="connsiteY1125" fmla="*/ 4208131 h 4615664"/>
              <a:gd name="connsiteX1126" fmla="*/ 869526 w 4089755"/>
              <a:gd name="connsiteY1126" fmla="*/ 4208749 h 4615664"/>
              <a:gd name="connsiteX1127" fmla="*/ 870528 w 4089755"/>
              <a:gd name="connsiteY1127" fmla="*/ 4207852 h 4615664"/>
              <a:gd name="connsiteX1128" fmla="*/ 3073478 w 4089755"/>
              <a:gd name="connsiteY1128" fmla="*/ 4205083 h 4615664"/>
              <a:gd name="connsiteX1129" fmla="*/ 3073256 w 4089755"/>
              <a:gd name="connsiteY1129" fmla="*/ 4214640 h 4615664"/>
              <a:gd name="connsiteX1130" fmla="*/ 3057759 w 4089755"/>
              <a:gd name="connsiteY1130" fmla="*/ 4218200 h 4615664"/>
              <a:gd name="connsiteX1131" fmla="*/ 3043689 w 4089755"/>
              <a:gd name="connsiteY1131" fmla="*/ 4209066 h 4615664"/>
              <a:gd name="connsiteX1132" fmla="*/ 3013095 w 4089755"/>
              <a:gd name="connsiteY1132" fmla="*/ 4209911 h 4615664"/>
              <a:gd name="connsiteX1133" fmla="*/ 2999082 w 4089755"/>
              <a:gd name="connsiteY1133" fmla="*/ 4214677 h 4615664"/>
              <a:gd name="connsiteX1134" fmla="*/ 2995281 w 4089755"/>
              <a:gd name="connsiteY1134" fmla="*/ 4227914 h 4615664"/>
              <a:gd name="connsiteX1135" fmla="*/ 3068989 w 4089755"/>
              <a:gd name="connsiteY1135" fmla="*/ 4238547 h 4615664"/>
              <a:gd name="connsiteX1136" fmla="*/ 3111852 w 4089755"/>
              <a:gd name="connsiteY1136" fmla="*/ 4241142 h 4615664"/>
              <a:gd name="connsiteX1137" fmla="*/ 3125381 w 4089755"/>
              <a:gd name="connsiteY1137" fmla="*/ 4237983 h 4615664"/>
              <a:gd name="connsiteX1138" fmla="*/ 3141550 w 4089755"/>
              <a:gd name="connsiteY1138" fmla="*/ 4228062 h 4615664"/>
              <a:gd name="connsiteX1139" fmla="*/ 3123557 w 4089755"/>
              <a:gd name="connsiteY1139" fmla="*/ 4216738 h 4615664"/>
              <a:gd name="connsiteX1140" fmla="*/ 3105336 w 4089755"/>
              <a:gd name="connsiteY1140" fmla="*/ 4218089 h 4615664"/>
              <a:gd name="connsiteX1141" fmla="*/ 3107573 w 4089755"/>
              <a:gd name="connsiteY1141" fmla="*/ 4212939 h 4615664"/>
              <a:gd name="connsiteX1142" fmla="*/ 3090273 w 4089755"/>
              <a:gd name="connsiteY1142" fmla="*/ 4212083 h 4615664"/>
              <a:gd name="connsiteX1143" fmla="*/ 3082020 w 4089755"/>
              <a:gd name="connsiteY1143" fmla="*/ 4213303 h 4615664"/>
              <a:gd name="connsiteX1144" fmla="*/ 878963 w 4089755"/>
              <a:gd name="connsiteY1144" fmla="*/ 4202945 h 4615664"/>
              <a:gd name="connsiteX1145" fmla="*/ 861169 w 4089755"/>
              <a:gd name="connsiteY1145" fmla="*/ 4211185 h 4615664"/>
              <a:gd name="connsiteX1146" fmla="*/ 858515 w 4089755"/>
              <a:gd name="connsiteY1146" fmla="*/ 4212028 h 4615664"/>
              <a:gd name="connsiteX1147" fmla="*/ 849599 w 4089755"/>
              <a:gd name="connsiteY1147" fmla="*/ 4216567 h 4615664"/>
              <a:gd name="connsiteX1148" fmla="*/ 855346 w 4089755"/>
              <a:gd name="connsiteY1148" fmla="*/ 4215198 h 4615664"/>
              <a:gd name="connsiteX1149" fmla="*/ 872033 w 4089755"/>
              <a:gd name="connsiteY1149" fmla="*/ 4209189 h 4615664"/>
              <a:gd name="connsiteX1150" fmla="*/ 872238 w 4089755"/>
              <a:gd name="connsiteY1150" fmla="*/ 4209263 h 4615664"/>
              <a:gd name="connsiteX1151" fmla="*/ 872932 w 4089755"/>
              <a:gd name="connsiteY1151" fmla="*/ 4208909 h 4615664"/>
              <a:gd name="connsiteX1152" fmla="*/ 872033 w 4089755"/>
              <a:gd name="connsiteY1152" fmla="*/ 4209189 h 4615664"/>
              <a:gd name="connsiteX1153" fmla="*/ 870841 w 4089755"/>
              <a:gd name="connsiteY1153" fmla="*/ 4208131 h 4615664"/>
              <a:gd name="connsiteX1154" fmla="*/ 878317 w 4089755"/>
              <a:gd name="connsiteY1154" fmla="*/ 4204619 h 4615664"/>
              <a:gd name="connsiteX1155" fmla="*/ 880932 w 4089755"/>
              <a:gd name="connsiteY1155" fmla="*/ 4203961 h 4615664"/>
              <a:gd name="connsiteX1156" fmla="*/ 881248 w 4089755"/>
              <a:gd name="connsiteY1156" fmla="*/ 4203428 h 4615664"/>
              <a:gd name="connsiteX1157" fmla="*/ 881528 w 4089755"/>
              <a:gd name="connsiteY1157" fmla="*/ 4203211 h 4615664"/>
              <a:gd name="connsiteX1158" fmla="*/ 2332757 w 4089755"/>
              <a:gd name="connsiteY1158" fmla="*/ 4201613 h 4615664"/>
              <a:gd name="connsiteX1159" fmla="*/ 2308829 w 4089755"/>
              <a:gd name="connsiteY1159" fmla="*/ 4202387 h 4615664"/>
              <a:gd name="connsiteX1160" fmla="*/ 2293089 w 4089755"/>
              <a:gd name="connsiteY1160" fmla="*/ 4207578 h 4615664"/>
              <a:gd name="connsiteX1161" fmla="*/ 2336134 w 4089755"/>
              <a:gd name="connsiteY1161" fmla="*/ 4216319 h 4615664"/>
              <a:gd name="connsiteX1162" fmla="*/ 2332757 w 4089755"/>
              <a:gd name="connsiteY1162" fmla="*/ 4201613 h 4615664"/>
              <a:gd name="connsiteX1163" fmla="*/ 3458409 w 4089755"/>
              <a:gd name="connsiteY1163" fmla="*/ 4193812 h 4615664"/>
              <a:gd name="connsiteX1164" fmla="*/ 3459885 w 4089755"/>
              <a:gd name="connsiteY1164" fmla="*/ 4196800 h 4615664"/>
              <a:gd name="connsiteX1165" fmla="*/ 3459712 w 4089755"/>
              <a:gd name="connsiteY1165" fmla="*/ 4196722 h 4615664"/>
              <a:gd name="connsiteX1166" fmla="*/ 3459518 w 4089755"/>
              <a:gd name="connsiteY1166" fmla="*/ 4196557 h 4615664"/>
              <a:gd name="connsiteX1167" fmla="*/ 3459484 w 4089755"/>
              <a:gd name="connsiteY1167" fmla="*/ 4196620 h 4615664"/>
              <a:gd name="connsiteX1168" fmla="*/ 3457001 w 4089755"/>
              <a:gd name="connsiteY1168" fmla="*/ 4195510 h 4615664"/>
              <a:gd name="connsiteX1169" fmla="*/ 3458409 w 4089755"/>
              <a:gd name="connsiteY1169" fmla="*/ 4193812 h 4615664"/>
              <a:gd name="connsiteX1170" fmla="*/ 2078862 w 4089755"/>
              <a:gd name="connsiteY1170" fmla="*/ 4192109 h 4615664"/>
              <a:gd name="connsiteX1171" fmla="*/ 2076671 w 4089755"/>
              <a:gd name="connsiteY1171" fmla="*/ 4197559 h 4615664"/>
              <a:gd name="connsiteX1172" fmla="*/ 2079670 w 4089755"/>
              <a:gd name="connsiteY1172" fmla="*/ 4197487 h 4615664"/>
              <a:gd name="connsiteX1173" fmla="*/ 2078862 w 4089755"/>
              <a:gd name="connsiteY1173" fmla="*/ 4192109 h 4615664"/>
              <a:gd name="connsiteX1174" fmla="*/ 2264858 w 4089755"/>
              <a:gd name="connsiteY1174" fmla="*/ 4188292 h 4615664"/>
              <a:gd name="connsiteX1175" fmla="*/ 2284531 w 4089755"/>
              <a:gd name="connsiteY1175" fmla="*/ 4203966 h 4615664"/>
              <a:gd name="connsiteX1176" fmla="*/ 2288866 w 4089755"/>
              <a:gd name="connsiteY1176" fmla="*/ 4190441 h 4615664"/>
              <a:gd name="connsiteX1177" fmla="*/ 2264858 w 4089755"/>
              <a:gd name="connsiteY1177" fmla="*/ 4188292 h 4615664"/>
              <a:gd name="connsiteX1178" fmla="*/ 788088 w 4089755"/>
              <a:gd name="connsiteY1178" fmla="*/ 4186886 h 4615664"/>
              <a:gd name="connsiteX1179" fmla="*/ 787816 w 4089755"/>
              <a:gd name="connsiteY1179" fmla="*/ 4186963 h 4615664"/>
              <a:gd name="connsiteX1180" fmla="*/ 787594 w 4089755"/>
              <a:gd name="connsiteY1180" fmla="*/ 4187168 h 4615664"/>
              <a:gd name="connsiteX1181" fmla="*/ 787636 w 4089755"/>
              <a:gd name="connsiteY1181" fmla="*/ 4187157 h 4615664"/>
              <a:gd name="connsiteX1182" fmla="*/ 780176 w 4089755"/>
              <a:gd name="connsiteY1182" fmla="*/ 4185805 h 4615664"/>
              <a:gd name="connsiteX1183" fmla="*/ 779489 w 4089755"/>
              <a:gd name="connsiteY1183" fmla="*/ 4185960 h 4615664"/>
              <a:gd name="connsiteX1184" fmla="*/ 777708 w 4089755"/>
              <a:gd name="connsiteY1184" fmla="*/ 4187349 h 4615664"/>
              <a:gd name="connsiteX1185" fmla="*/ 779011 w 4089755"/>
              <a:gd name="connsiteY1185" fmla="*/ 4187031 h 4615664"/>
              <a:gd name="connsiteX1186" fmla="*/ 2852840 w 4089755"/>
              <a:gd name="connsiteY1186" fmla="*/ 4184903 h 4615664"/>
              <a:gd name="connsiteX1187" fmla="*/ 2856324 w 4089755"/>
              <a:gd name="connsiteY1187" fmla="*/ 4186645 h 4615664"/>
              <a:gd name="connsiteX1188" fmla="*/ 2867395 w 4089755"/>
              <a:gd name="connsiteY1188" fmla="*/ 4190332 h 4615664"/>
              <a:gd name="connsiteX1189" fmla="*/ 2858964 w 4089755"/>
              <a:gd name="connsiteY1189" fmla="*/ 4190712 h 4615664"/>
              <a:gd name="connsiteX1190" fmla="*/ 2853598 w 4089755"/>
              <a:gd name="connsiteY1190" fmla="*/ 4189609 h 4615664"/>
              <a:gd name="connsiteX1191" fmla="*/ 2853440 w 4089755"/>
              <a:gd name="connsiteY1191" fmla="*/ 4189576 h 4615664"/>
              <a:gd name="connsiteX1192" fmla="*/ 2853677 w 4089755"/>
              <a:gd name="connsiteY1192" fmla="*/ 4188568 h 4615664"/>
              <a:gd name="connsiteX1193" fmla="*/ 2854080 w 4089755"/>
              <a:gd name="connsiteY1193" fmla="*/ 4186872 h 4615664"/>
              <a:gd name="connsiteX1194" fmla="*/ 3333874 w 4089755"/>
              <a:gd name="connsiteY1194" fmla="*/ 4183426 h 4615664"/>
              <a:gd name="connsiteX1195" fmla="*/ 3462103 w 4089755"/>
              <a:gd name="connsiteY1195" fmla="*/ 4222635 h 4615664"/>
              <a:gd name="connsiteX1196" fmla="*/ 3463399 w 4089755"/>
              <a:gd name="connsiteY1196" fmla="*/ 4223139 h 4615664"/>
              <a:gd name="connsiteX1197" fmla="*/ 3456282 w 4089755"/>
              <a:gd name="connsiteY1197" fmla="*/ 4223347 h 4615664"/>
              <a:gd name="connsiteX1198" fmla="*/ 3455285 w 4089755"/>
              <a:gd name="connsiteY1198" fmla="*/ 4223661 h 4615664"/>
              <a:gd name="connsiteX1199" fmla="*/ 3453302 w 4089755"/>
              <a:gd name="connsiteY1199" fmla="*/ 4222931 h 4615664"/>
              <a:gd name="connsiteX1200" fmla="*/ 3404446 w 4089755"/>
              <a:gd name="connsiteY1200" fmla="*/ 4209054 h 4615664"/>
              <a:gd name="connsiteX1201" fmla="*/ 3403413 w 4089755"/>
              <a:gd name="connsiteY1201" fmla="*/ 4207174 h 4615664"/>
              <a:gd name="connsiteX1202" fmla="*/ 3399019 w 4089755"/>
              <a:gd name="connsiteY1202" fmla="*/ 4207512 h 4615664"/>
              <a:gd name="connsiteX1203" fmla="*/ 3391296 w 4089755"/>
              <a:gd name="connsiteY1203" fmla="*/ 4205319 h 4615664"/>
              <a:gd name="connsiteX1204" fmla="*/ 3331575 w 4089755"/>
              <a:gd name="connsiteY1204" fmla="*/ 4187867 h 4615664"/>
              <a:gd name="connsiteX1205" fmla="*/ 2846929 w 4089755"/>
              <a:gd name="connsiteY1205" fmla="*/ 4182827 h 4615664"/>
              <a:gd name="connsiteX1206" fmla="*/ 2851284 w 4089755"/>
              <a:gd name="connsiteY1206" fmla="*/ 4184283 h 4615664"/>
              <a:gd name="connsiteX1207" fmla="*/ 2850719 w 4089755"/>
              <a:gd name="connsiteY1207" fmla="*/ 4186877 h 4615664"/>
              <a:gd name="connsiteX1208" fmla="*/ 2852631 w 4089755"/>
              <a:gd name="connsiteY1208" fmla="*/ 4189409 h 4615664"/>
              <a:gd name="connsiteX1209" fmla="*/ 2848233 w 4089755"/>
              <a:gd name="connsiteY1209" fmla="*/ 4188505 h 4615664"/>
              <a:gd name="connsiteX1210" fmla="*/ 2836824 w 4089755"/>
              <a:gd name="connsiteY1210" fmla="*/ 4183335 h 4615664"/>
              <a:gd name="connsiteX1211" fmla="*/ 2846929 w 4089755"/>
              <a:gd name="connsiteY1211" fmla="*/ 4182827 h 4615664"/>
              <a:gd name="connsiteX1212" fmla="*/ 2288385 w 4089755"/>
              <a:gd name="connsiteY1212" fmla="*/ 4182803 h 4615664"/>
              <a:gd name="connsiteX1213" fmla="*/ 2287725 w 4089755"/>
              <a:gd name="connsiteY1213" fmla="*/ 4187900 h 4615664"/>
              <a:gd name="connsiteX1214" fmla="*/ 2290686 w 4089755"/>
              <a:gd name="connsiteY1214" fmla="*/ 4187840 h 4615664"/>
              <a:gd name="connsiteX1215" fmla="*/ 2288385 w 4089755"/>
              <a:gd name="connsiteY1215" fmla="*/ 4182803 h 4615664"/>
              <a:gd name="connsiteX1216" fmla="*/ 3265500 w 4089755"/>
              <a:gd name="connsiteY1216" fmla="*/ 4182724 h 4615664"/>
              <a:gd name="connsiteX1217" fmla="*/ 3259596 w 4089755"/>
              <a:gd name="connsiteY1217" fmla="*/ 4185008 h 4615664"/>
              <a:gd name="connsiteX1218" fmla="*/ 3259330 w 4089755"/>
              <a:gd name="connsiteY1218" fmla="*/ 4185843 h 4615664"/>
              <a:gd name="connsiteX1219" fmla="*/ 3252552 w 4089755"/>
              <a:gd name="connsiteY1219" fmla="*/ 4184672 h 4615664"/>
              <a:gd name="connsiteX1220" fmla="*/ 3259173 w 4089755"/>
              <a:gd name="connsiteY1220" fmla="*/ 4186331 h 4615664"/>
              <a:gd name="connsiteX1221" fmla="*/ 3257350 w 4089755"/>
              <a:gd name="connsiteY1221" fmla="*/ 4192023 h 4615664"/>
              <a:gd name="connsiteX1222" fmla="*/ 3263987 w 4089755"/>
              <a:gd name="connsiteY1222" fmla="*/ 4190126 h 4615664"/>
              <a:gd name="connsiteX1223" fmla="*/ 3264491 w 4089755"/>
              <a:gd name="connsiteY1223" fmla="*/ 4187663 h 4615664"/>
              <a:gd name="connsiteX1224" fmla="*/ 3292946 w 4089755"/>
              <a:gd name="connsiteY1224" fmla="*/ 4194792 h 4615664"/>
              <a:gd name="connsiteX1225" fmla="*/ 3303524 w 4089755"/>
              <a:gd name="connsiteY1225" fmla="*/ 4193912 h 4615664"/>
              <a:gd name="connsiteX1226" fmla="*/ 3299931 w 4089755"/>
              <a:gd name="connsiteY1226" fmla="*/ 4192853 h 4615664"/>
              <a:gd name="connsiteX1227" fmla="*/ 3264674 w 4089755"/>
              <a:gd name="connsiteY1227" fmla="*/ 4186766 h 4615664"/>
              <a:gd name="connsiteX1228" fmla="*/ 3239964 w 4089755"/>
              <a:gd name="connsiteY1228" fmla="*/ 4182080 h 4615664"/>
              <a:gd name="connsiteX1229" fmla="*/ 3234120 w 4089755"/>
              <a:gd name="connsiteY1229" fmla="*/ 4182532 h 4615664"/>
              <a:gd name="connsiteX1230" fmla="*/ 3244888 w 4089755"/>
              <a:gd name="connsiteY1230" fmla="*/ 4184015 h 4615664"/>
              <a:gd name="connsiteX1231" fmla="*/ 3242569 w 4089755"/>
              <a:gd name="connsiteY1231" fmla="*/ 4182604 h 4615664"/>
              <a:gd name="connsiteX1232" fmla="*/ 3239964 w 4089755"/>
              <a:gd name="connsiteY1232" fmla="*/ 4182080 h 4615664"/>
              <a:gd name="connsiteX1233" fmla="*/ 2227785 w 4089755"/>
              <a:gd name="connsiteY1233" fmla="*/ 4180771 h 4615664"/>
              <a:gd name="connsiteX1234" fmla="*/ 2220148 w 4089755"/>
              <a:gd name="connsiteY1234" fmla="*/ 4189952 h 4615664"/>
              <a:gd name="connsiteX1235" fmla="*/ 2227785 w 4089755"/>
              <a:gd name="connsiteY1235" fmla="*/ 4180771 h 4615664"/>
              <a:gd name="connsiteX1236" fmla="*/ 2327946 w 4089755"/>
              <a:gd name="connsiteY1236" fmla="*/ 4180672 h 4615664"/>
              <a:gd name="connsiteX1237" fmla="*/ 2314947 w 4089755"/>
              <a:gd name="connsiteY1237" fmla="*/ 4188312 h 4615664"/>
              <a:gd name="connsiteX1238" fmla="*/ 2329638 w 4089755"/>
              <a:gd name="connsiteY1238" fmla="*/ 4188039 h 4615664"/>
              <a:gd name="connsiteX1239" fmla="*/ 2327946 w 4089755"/>
              <a:gd name="connsiteY1239" fmla="*/ 4180672 h 4615664"/>
              <a:gd name="connsiteX1240" fmla="*/ 2135959 w 4089755"/>
              <a:gd name="connsiteY1240" fmla="*/ 4178990 h 4615664"/>
              <a:gd name="connsiteX1241" fmla="*/ 2133744 w 4089755"/>
              <a:gd name="connsiteY1241" fmla="*/ 4184446 h 4615664"/>
              <a:gd name="connsiteX1242" fmla="*/ 2136762 w 4089755"/>
              <a:gd name="connsiteY1242" fmla="*/ 4184372 h 4615664"/>
              <a:gd name="connsiteX1243" fmla="*/ 2135959 w 4089755"/>
              <a:gd name="connsiteY1243" fmla="*/ 4178990 h 4615664"/>
              <a:gd name="connsiteX1244" fmla="*/ 2337841 w 4089755"/>
              <a:gd name="connsiteY1244" fmla="*/ 4178403 h 4615664"/>
              <a:gd name="connsiteX1245" fmla="*/ 2336416 w 4089755"/>
              <a:gd name="connsiteY1245" fmla="*/ 4194498 h 4615664"/>
              <a:gd name="connsiteX1246" fmla="*/ 2353988 w 4089755"/>
              <a:gd name="connsiteY1246" fmla="*/ 4190461 h 4615664"/>
              <a:gd name="connsiteX1247" fmla="*/ 2337841 w 4089755"/>
              <a:gd name="connsiteY1247" fmla="*/ 4178403 h 4615664"/>
              <a:gd name="connsiteX1248" fmla="*/ 2264299 w 4089755"/>
              <a:gd name="connsiteY1248" fmla="*/ 4178018 h 4615664"/>
              <a:gd name="connsiteX1249" fmla="*/ 2281525 w 4089755"/>
              <a:gd name="connsiteY1249" fmla="*/ 4185587 h 4615664"/>
              <a:gd name="connsiteX1250" fmla="*/ 2285807 w 4089755"/>
              <a:gd name="connsiteY1250" fmla="*/ 4180882 h 4615664"/>
              <a:gd name="connsiteX1251" fmla="*/ 2264299 w 4089755"/>
              <a:gd name="connsiteY1251" fmla="*/ 4178018 h 4615664"/>
              <a:gd name="connsiteX1252" fmla="*/ 1881458 w 4089755"/>
              <a:gd name="connsiteY1252" fmla="*/ 4176335 h 4615664"/>
              <a:gd name="connsiteX1253" fmla="*/ 1871950 w 4089755"/>
              <a:gd name="connsiteY1253" fmla="*/ 4178714 h 4615664"/>
              <a:gd name="connsiteX1254" fmla="*/ 1960643 w 4089755"/>
              <a:gd name="connsiteY1254" fmla="*/ 4230799 h 4615664"/>
              <a:gd name="connsiteX1255" fmla="*/ 1961015 w 4089755"/>
              <a:gd name="connsiteY1255" fmla="*/ 4231192 h 4615664"/>
              <a:gd name="connsiteX1256" fmla="*/ 1960199 w 4089755"/>
              <a:gd name="connsiteY1256" fmla="*/ 4233678 h 4615664"/>
              <a:gd name="connsiteX1257" fmla="*/ 1958883 w 4089755"/>
              <a:gd name="connsiteY1257" fmla="*/ 4235499 h 4615664"/>
              <a:gd name="connsiteX1258" fmla="*/ 1961921 w 4089755"/>
              <a:gd name="connsiteY1258" fmla="*/ 4235512 h 4615664"/>
              <a:gd name="connsiteX1259" fmla="*/ 1961358 w 4089755"/>
              <a:gd name="connsiteY1259" fmla="*/ 4231555 h 4615664"/>
              <a:gd name="connsiteX1260" fmla="*/ 1971040 w 4089755"/>
              <a:gd name="connsiteY1260" fmla="*/ 4241774 h 4615664"/>
              <a:gd name="connsiteX1261" fmla="*/ 1981992 w 4089755"/>
              <a:gd name="connsiteY1261" fmla="*/ 4250486 h 4615664"/>
              <a:gd name="connsiteX1262" fmla="*/ 2005837 w 4089755"/>
              <a:gd name="connsiteY1262" fmla="*/ 4257432 h 4615664"/>
              <a:gd name="connsiteX1263" fmla="*/ 1986732 w 4089755"/>
              <a:gd name="connsiteY1263" fmla="*/ 4233864 h 4615664"/>
              <a:gd name="connsiteX1264" fmla="*/ 1920665 w 4089755"/>
              <a:gd name="connsiteY1264" fmla="*/ 4198327 h 4615664"/>
              <a:gd name="connsiteX1265" fmla="*/ 1891526 w 4089755"/>
              <a:gd name="connsiteY1265" fmla="*/ 4181983 h 4615664"/>
              <a:gd name="connsiteX1266" fmla="*/ 1881458 w 4089755"/>
              <a:gd name="connsiteY1266" fmla="*/ 4176335 h 4615664"/>
              <a:gd name="connsiteX1267" fmla="*/ 3488376 w 4089755"/>
              <a:gd name="connsiteY1267" fmla="*/ 4174645 h 4615664"/>
              <a:gd name="connsiteX1268" fmla="*/ 3512063 w 4089755"/>
              <a:gd name="connsiteY1268" fmla="*/ 4177668 h 4615664"/>
              <a:gd name="connsiteX1269" fmla="*/ 3540341 w 4089755"/>
              <a:gd name="connsiteY1269" fmla="*/ 4178027 h 4615664"/>
              <a:gd name="connsiteX1270" fmla="*/ 3548707 w 4089755"/>
              <a:gd name="connsiteY1270" fmla="*/ 4178997 h 4615664"/>
              <a:gd name="connsiteX1271" fmla="*/ 3549608 w 4089755"/>
              <a:gd name="connsiteY1271" fmla="*/ 4179464 h 4615664"/>
              <a:gd name="connsiteX1272" fmla="*/ 3551226 w 4089755"/>
              <a:gd name="connsiteY1272" fmla="*/ 4180750 h 4615664"/>
              <a:gd name="connsiteX1273" fmla="*/ 3527493 w 4089755"/>
              <a:gd name="connsiteY1273" fmla="*/ 4180853 h 4615664"/>
              <a:gd name="connsiteX1274" fmla="*/ 3509728 w 4089755"/>
              <a:gd name="connsiteY1274" fmla="*/ 4180329 h 4615664"/>
              <a:gd name="connsiteX1275" fmla="*/ 3507142 w 4089755"/>
              <a:gd name="connsiteY1275" fmla="*/ 4180352 h 4615664"/>
              <a:gd name="connsiteX1276" fmla="*/ 3280632 w 4089755"/>
              <a:gd name="connsiteY1276" fmla="*/ 4173382 h 4615664"/>
              <a:gd name="connsiteX1277" fmla="*/ 3328627 w 4089755"/>
              <a:gd name="connsiteY1277" fmla="*/ 4181822 h 4615664"/>
              <a:gd name="connsiteX1278" fmla="*/ 3329123 w 4089755"/>
              <a:gd name="connsiteY1278" fmla="*/ 4181973 h 4615664"/>
              <a:gd name="connsiteX1279" fmla="*/ 3330397 w 4089755"/>
              <a:gd name="connsiteY1279" fmla="*/ 4187524 h 4615664"/>
              <a:gd name="connsiteX1280" fmla="*/ 3323611 w 4089755"/>
              <a:gd name="connsiteY1280" fmla="*/ 4185540 h 4615664"/>
              <a:gd name="connsiteX1281" fmla="*/ 3282004 w 4089755"/>
              <a:gd name="connsiteY1281" fmla="*/ 4177204 h 4615664"/>
              <a:gd name="connsiteX1282" fmla="*/ 3283824 w 4089755"/>
              <a:gd name="connsiteY1282" fmla="*/ 4176891 h 4615664"/>
              <a:gd name="connsiteX1283" fmla="*/ 3333911 w 4089755"/>
              <a:gd name="connsiteY1283" fmla="*/ 4168800 h 4615664"/>
              <a:gd name="connsiteX1284" fmla="*/ 3331117 w 4089755"/>
              <a:gd name="connsiteY1284" fmla="*/ 4168899 h 4615664"/>
              <a:gd name="connsiteX1285" fmla="*/ 3333081 w 4089755"/>
              <a:gd name="connsiteY1285" fmla="*/ 4171734 h 4615664"/>
              <a:gd name="connsiteX1286" fmla="*/ 3332638 w 4089755"/>
              <a:gd name="connsiteY1286" fmla="*/ 4171305 h 4615664"/>
              <a:gd name="connsiteX1287" fmla="*/ 3333269 w 4089755"/>
              <a:gd name="connsiteY1287" fmla="*/ 4176178 h 4615664"/>
              <a:gd name="connsiteX1288" fmla="*/ 3334239 w 4089755"/>
              <a:gd name="connsiteY1288" fmla="*/ 4172853 h 4615664"/>
              <a:gd name="connsiteX1289" fmla="*/ 3333726 w 4089755"/>
              <a:gd name="connsiteY1289" fmla="*/ 4172356 h 4615664"/>
              <a:gd name="connsiteX1290" fmla="*/ 3385685 w 4089755"/>
              <a:gd name="connsiteY1290" fmla="*/ 4167838 h 4615664"/>
              <a:gd name="connsiteX1291" fmla="*/ 3368316 w 4089755"/>
              <a:gd name="connsiteY1291" fmla="*/ 4173428 h 4615664"/>
              <a:gd name="connsiteX1292" fmla="*/ 3365851 w 4089755"/>
              <a:gd name="connsiteY1292" fmla="*/ 4185193 h 4615664"/>
              <a:gd name="connsiteX1293" fmla="*/ 3374115 w 4089755"/>
              <a:gd name="connsiteY1293" fmla="*/ 4186493 h 4615664"/>
              <a:gd name="connsiteX1294" fmla="*/ 3382557 w 4089755"/>
              <a:gd name="connsiteY1294" fmla="*/ 4182954 h 4615664"/>
              <a:gd name="connsiteX1295" fmla="*/ 3385685 w 4089755"/>
              <a:gd name="connsiteY1295" fmla="*/ 4167838 h 4615664"/>
              <a:gd name="connsiteX1296" fmla="*/ 3441713 w 4089755"/>
              <a:gd name="connsiteY1296" fmla="*/ 4166425 h 4615664"/>
              <a:gd name="connsiteX1297" fmla="*/ 3429981 w 4089755"/>
              <a:gd name="connsiteY1297" fmla="*/ 4174066 h 4615664"/>
              <a:gd name="connsiteX1298" fmla="*/ 3436998 w 4089755"/>
              <a:gd name="connsiteY1298" fmla="*/ 4172454 h 4615664"/>
              <a:gd name="connsiteX1299" fmla="*/ 3441713 w 4089755"/>
              <a:gd name="connsiteY1299" fmla="*/ 4166425 h 4615664"/>
              <a:gd name="connsiteX1300" fmla="*/ 1863105 w 4089755"/>
              <a:gd name="connsiteY1300" fmla="*/ 4165373 h 4615664"/>
              <a:gd name="connsiteX1301" fmla="*/ 1856716 w 4089755"/>
              <a:gd name="connsiteY1301" fmla="*/ 4166938 h 4615664"/>
              <a:gd name="connsiteX1302" fmla="*/ 1870263 w 4089755"/>
              <a:gd name="connsiteY1302" fmla="*/ 4174512 h 4615664"/>
              <a:gd name="connsiteX1303" fmla="*/ 1871200 w 4089755"/>
              <a:gd name="connsiteY1303" fmla="*/ 4171243 h 4615664"/>
              <a:gd name="connsiteX1304" fmla="*/ 1863105 w 4089755"/>
              <a:gd name="connsiteY1304" fmla="*/ 4165373 h 4615664"/>
              <a:gd name="connsiteX1305" fmla="*/ 600676 w 4089755"/>
              <a:gd name="connsiteY1305" fmla="*/ 4164700 h 4615664"/>
              <a:gd name="connsiteX1306" fmla="*/ 599622 w 4089755"/>
              <a:gd name="connsiteY1306" fmla="*/ 4165621 h 4615664"/>
              <a:gd name="connsiteX1307" fmla="*/ 598746 w 4089755"/>
              <a:gd name="connsiteY1307" fmla="*/ 4166286 h 4615664"/>
              <a:gd name="connsiteX1308" fmla="*/ 596526 w 4089755"/>
              <a:gd name="connsiteY1308" fmla="*/ 4167137 h 4615664"/>
              <a:gd name="connsiteX1309" fmla="*/ 600676 w 4089755"/>
              <a:gd name="connsiteY1309" fmla="*/ 4164700 h 4615664"/>
              <a:gd name="connsiteX1310" fmla="*/ 2340493 w 4089755"/>
              <a:gd name="connsiteY1310" fmla="*/ 4163822 h 4615664"/>
              <a:gd name="connsiteX1311" fmla="*/ 2334476 w 4089755"/>
              <a:gd name="connsiteY1311" fmla="*/ 4164277 h 4615664"/>
              <a:gd name="connsiteX1312" fmla="*/ 2345349 w 4089755"/>
              <a:gd name="connsiteY1312" fmla="*/ 4169205 h 4615664"/>
              <a:gd name="connsiteX1313" fmla="*/ 2340493 w 4089755"/>
              <a:gd name="connsiteY1313" fmla="*/ 4163822 h 4615664"/>
              <a:gd name="connsiteX1314" fmla="*/ 3404749 w 4089755"/>
              <a:gd name="connsiteY1314" fmla="*/ 4163605 h 4615664"/>
              <a:gd name="connsiteX1315" fmla="*/ 3392455 w 4089755"/>
              <a:gd name="connsiteY1315" fmla="*/ 4174312 h 4615664"/>
              <a:gd name="connsiteX1316" fmla="*/ 3396685 w 4089755"/>
              <a:gd name="connsiteY1316" fmla="*/ 4173662 h 4615664"/>
              <a:gd name="connsiteX1317" fmla="*/ 3404749 w 4089755"/>
              <a:gd name="connsiteY1317" fmla="*/ 4163605 h 4615664"/>
              <a:gd name="connsiteX1318" fmla="*/ 712700 w 4089755"/>
              <a:gd name="connsiteY1318" fmla="*/ 4153628 h 4615664"/>
              <a:gd name="connsiteX1319" fmla="*/ 707680 w 4089755"/>
              <a:gd name="connsiteY1319" fmla="*/ 4154881 h 4615664"/>
              <a:gd name="connsiteX1320" fmla="*/ 695196 w 4089755"/>
              <a:gd name="connsiteY1320" fmla="*/ 4161536 h 4615664"/>
              <a:gd name="connsiteX1321" fmla="*/ 684840 w 4089755"/>
              <a:gd name="connsiteY1321" fmla="*/ 4167095 h 4615664"/>
              <a:gd name="connsiteX1322" fmla="*/ 687354 w 4089755"/>
              <a:gd name="connsiteY1322" fmla="*/ 4166439 h 4615664"/>
              <a:gd name="connsiteX1323" fmla="*/ 691135 w 4089755"/>
              <a:gd name="connsiteY1323" fmla="*/ 4164013 h 4615664"/>
              <a:gd name="connsiteX1324" fmla="*/ 703013 w 4089755"/>
              <a:gd name="connsiteY1324" fmla="*/ 4158032 h 4615664"/>
              <a:gd name="connsiteX1325" fmla="*/ 3315896 w 4089755"/>
              <a:gd name="connsiteY1325" fmla="*/ 4152964 h 4615664"/>
              <a:gd name="connsiteX1326" fmla="*/ 3313681 w 4089755"/>
              <a:gd name="connsiteY1326" fmla="*/ 4158417 h 4615664"/>
              <a:gd name="connsiteX1327" fmla="*/ 3316698 w 4089755"/>
              <a:gd name="connsiteY1327" fmla="*/ 4158342 h 4615664"/>
              <a:gd name="connsiteX1328" fmla="*/ 3315896 w 4089755"/>
              <a:gd name="connsiteY1328" fmla="*/ 4152964 h 4615664"/>
              <a:gd name="connsiteX1329" fmla="*/ 2294981 w 4089755"/>
              <a:gd name="connsiteY1329" fmla="*/ 4150467 h 4615664"/>
              <a:gd name="connsiteX1330" fmla="*/ 2300664 w 4089755"/>
              <a:gd name="connsiteY1330" fmla="*/ 4156651 h 4615664"/>
              <a:gd name="connsiteX1331" fmla="*/ 2304935 w 4089755"/>
              <a:gd name="connsiteY1331" fmla="*/ 4151375 h 4615664"/>
              <a:gd name="connsiteX1332" fmla="*/ 2294981 w 4089755"/>
              <a:gd name="connsiteY1332" fmla="*/ 4150467 h 4615664"/>
              <a:gd name="connsiteX1333" fmla="*/ 3304208 w 4089755"/>
              <a:gd name="connsiteY1333" fmla="*/ 4149907 h 4615664"/>
              <a:gd name="connsiteX1334" fmla="*/ 3308985 w 4089755"/>
              <a:gd name="connsiteY1334" fmla="*/ 4155015 h 4615664"/>
              <a:gd name="connsiteX1335" fmla="*/ 3312941 w 4089755"/>
              <a:gd name="connsiteY1335" fmla="*/ 4151004 h 4615664"/>
              <a:gd name="connsiteX1336" fmla="*/ 3304208 w 4089755"/>
              <a:gd name="connsiteY1336" fmla="*/ 4149907 h 4615664"/>
              <a:gd name="connsiteX1337" fmla="*/ 3137337 w 4089755"/>
              <a:gd name="connsiteY1337" fmla="*/ 4149771 h 4615664"/>
              <a:gd name="connsiteX1338" fmla="*/ 3129822 w 4089755"/>
              <a:gd name="connsiteY1338" fmla="*/ 4159486 h 4615664"/>
              <a:gd name="connsiteX1339" fmla="*/ 3137337 w 4089755"/>
              <a:gd name="connsiteY1339" fmla="*/ 4149771 h 4615664"/>
              <a:gd name="connsiteX1340" fmla="*/ 1835746 w 4089755"/>
              <a:gd name="connsiteY1340" fmla="*/ 4148353 h 4615664"/>
              <a:gd name="connsiteX1341" fmla="*/ 1835325 w 4089755"/>
              <a:gd name="connsiteY1341" fmla="*/ 4161045 h 4615664"/>
              <a:gd name="connsiteX1342" fmla="*/ 1850785 w 4089755"/>
              <a:gd name="connsiteY1342" fmla="*/ 4164468 h 4615664"/>
              <a:gd name="connsiteX1343" fmla="*/ 1854779 w 4089755"/>
              <a:gd name="connsiteY1343" fmla="*/ 4159725 h 4615664"/>
              <a:gd name="connsiteX1344" fmla="*/ 1835746 w 4089755"/>
              <a:gd name="connsiteY1344" fmla="*/ 4148353 h 4615664"/>
              <a:gd name="connsiteX1345" fmla="*/ 757616 w 4089755"/>
              <a:gd name="connsiteY1345" fmla="*/ 4147195 h 4615664"/>
              <a:gd name="connsiteX1346" fmla="*/ 757607 w 4089755"/>
              <a:gd name="connsiteY1346" fmla="*/ 4147229 h 4615664"/>
              <a:gd name="connsiteX1347" fmla="*/ 757466 w 4089755"/>
              <a:gd name="connsiteY1347" fmla="*/ 4147854 h 4615664"/>
              <a:gd name="connsiteX1348" fmla="*/ 757440 w 4089755"/>
              <a:gd name="connsiteY1348" fmla="*/ 4147972 h 4615664"/>
              <a:gd name="connsiteX1349" fmla="*/ 757440 w 4089755"/>
              <a:gd name="connsiteY1349" fmla="*/ 4147971 h 4615664"/>
              <a:gd name="connsiteX1350" fmla="*/ 757466 w 4089755"/>
              <a:gd name="connsiteY1350" fmla="*/ 4147854 h 4615664"/>
              <a:gd name="connsiteX1351" fmla="*/ 3151513 w 4089755"/>
              <a:gd name="connsiteY1351" fmla="*/ 4146055 h 4615664"/>
              <a:gd name="connsiteX1352" fmla="*/ 3142252 w 4089755"/>
              <a:gd name="connsiteY1352" fmla="*/ 4148183 h 4615664"/>
              <a:gd name="connsiteX1353" fmla="*/ 3143946 w 4089755"/>
              <a:gd name="connsiteY1353" fmla="*/ 4155550 h 4615664"/>
              <a:gd name="connsiteX1354" fmla="*/ 3153205 w 4089755"/>
              <a:gd name="connsiteY1354" fmla="*/ 4153423 h 4615664"/>
              <a:gd name="connsiteX1355" fmla="*/ 3151513 w 4089755"/>
              <a:gd name="connsiteY1355" fmla="*/ 4146055 h 4615664"/>
              <a:gd name="connsiteX1356" fmla="*/ 3200938 w 4089755"/>
              <a:gd name="connsiteY1356" fmla="*/ 4143162 h 4615664"/>
              <a:gd name="connsiteX1357" fmla="*/ 3181521 w 4089755"/>
              <a:gd name="connsiteY1357" fmla="*/ 4149208 h 4615664"/>
              <a:gd name="connsiteX1358" fmla="*/ 3183884 w 4089755"/>
              <a:gd name="connsiteY1358" fmla="*/ 4159498 h 4615664"/>
              <a:gd name="connsiteX1359" fmla="*/ 3190341 w 4089755"/>
              <a:gd name="connsiteY1359" fmla="*/ 4160719 h 4615664"/>
              <a:gd name="connsiteX1360" fmla="*/ 3200938 w 4089755"/>
              <a:gd name="connsiteY1360" fmla="*/ 4143162 h 4615664"/>
              <a:gd name="connsiteX1361" fmla="*/ 3084915 w 4089755"/>
              <a:gd name="connsiteY1361" fmla="*/ 4139614 h 4615664"/>
              <a:gd name="connsiteX1362" fmla="*/ 3082698 w 4089755"/>
              <a:gd name="connsiteY1362" fmla="*/ 4145070 h 4615664"/>
              <a:gd name="connsiteX1363" fmla="*/ 3085716 w 4089755"/>
              <a:gd name="connsiteY1363" fmla="*/ 4144993 h 4615664"/>
              <a:gd name="connsiteX1364" fmla="*/ 3084915 w 4089755"/>
              <a:gd name="connsiteY1364" fmla="*/ 4139614 h 4615664"/>
              <a:gd name="connsiteX1365" fmla="*/ 3603530 w 4089755"/>
              <a:gd name="connsiteY1365" fmla="*/ 4139267 h 4615664"/>
              <a:gd name="connsiteX1366" fmla="*/ 3634121 w 4089755"/>
              <a:gd name="connsiteY1366" fmla="*/ 4140683 h 4615664"/>
              <a:gd name="connsiteX1367" fmla="*/ 3637536 w 4089755"/>
              <a:gd name="connsiteY1367" fmla="*/ 4141891 h 4615664"/>
              <a:gd name="connsiteX1368" fmla="*/ 3640388 w 4089755"/>
              <a:gd name="connsiteY1368" fmla="*/ 4143134 h 4615664"/>
              <a:gd name="connsiteX1369" fmla="*/ 3635617 w 4089755"/>
              <a:gd name="connsiteY1369" fmla="*/ 4143706 h 4615664"/>
              <a:gd name="connsiteX1370" fmla="*/ 3626629 w 4089755"/>
              <a:gd name="connsiteY1370" fmla="*/ 4143860 h 4615664"/>
              <a:gd name="connsiteX1371" fmla="*/ 3612460 w 4089755"/>
              <a:gd name="connsiteY1371" fmla="*/ 4143514 h 4615664"/>
              <a:gd name="connsiteX1372" fmla="*/ 3606364 w 4089755"/>
              <a:gd name="connsiteY1372" fmla="*/ 4140444 h 4615664"/>
              <a:gd name="connsiteX1373" fmla="*/ 2156849 w 4089755"/>
              <a:gd name="connsiteY1373" fmla="*/ 4139100 h 4615664"/>
              <a:gd name="connsiteX1374" fmla="*/ 2153744 w 4089755"/>
              <a:gd name="connsiteY1374" fmla="*/ 4139815 h 4615664"/>
              <a:gd name="connsiteX1375" fmla="*/ 2156448 w 4089755"/>
              <a:gd name="connsiteY1375" fmla="*/ 4142574 h 4615664"/>
              <a:gd name="connsiteX1376" fmla="*/ 2153218 w 4089755"/>
              <a:gd name="connsiteY1376" fmla="*/ 4141492 h 4615664"/>
              <a:gd name="connsiteX1377" fmla="*/ 2153196 w 4089755"/>
              <a:gd name="connsiteY1377" fmla="*/ 4139546 h 4615664"/>
              <a:gd name="connsiteX1378" fmla="*/ 2147877 w 4089755"/>
              <a:gd name="connsiteY1378" fmla="*/ 4141555 h 4615664"/>
              <a:gd name="connsiteX1379" fmla="*/ 2142815 w 4089755"/>
              <a:gd name="connsiteY1379" fmla="*/ 4141808 h 4615664"/>
              <a:gd name="connsiteX1380" fmla="*/ 2142135 w 4089755"/>
              <a:gd name="connsiteY1380" fmla="*/ 4146694 h 4615664"/>
              <a:gd name="connsiteX1381" fmla="*/ 2145638 w 4089755"/>
              <a:gd name="connsiteY1381" fmla="*/ 4148133 h 4615664"/>
              <a:gd name="connsiteX1382" fmla="*/ 2145532 w 4089755"/>
              <a:gd name="connsiteY1382" fmla="*/ 4148613 h 4615664"/>
              <a:gd name="connsiteX1383" fmla="*/ 2146283 w 4089755"/>
              <a:gd name="connsiteY1383" fmla="*/ 4148397 h 4615664"/>
              <a:gd name="connsiteX1384" fmla="*/ 2148151 w 4089755"/>
              <a:gd name="connsiteY1384" fmla="*/ 4149165 h 4615664"/>
              <a:gd name="connsiteX1385" fmla="*/ 2156634 w 4089755"/>
              <a:gd name="connsiteY1385" fmla="*/ 4150237 h 4615664"/>
              <a:gd name="connsiteX1386" fmla="*/ 2159999 w 4089755"/>
              <a:gd name="connsiteY1386" fmla="*/ 4147322 h 4615664"/>
              <a:gd name="connsiteX1387" fmla="*/ 2157793 w 4089755"/>
              <a:gd name="connsiteY1387" fmla="*/ 4143025 h 4615664"/>
              <a:gd name="connsiteX1388" fmla="*/ 2157536 w 4089755"/>
              <a:gd name="connsiteY1388" fmla="*/ 4142938 h 4615664"/>
              <a:gd name="connsiteX1389" fmla="*/ 2129795 w 4089755"/>
              <a:gd name="connsiteY1389" fmla="*/ 4139061 h 4615664"/>
              <a:gd name="connsiteX1390" fmla="*/ 2134877 w 4089755"/>
              <a:gd name="connsiteY1390" fmla="*/ 4144390 h 4615664"/>
              <a:gd name="connsiteX1391" fmla="*/ 2140213 w 4089755"/>
              <a:gd name="connsiteY1391" fmla="*/ 4139637 h 4615664"/>
              <a:gd name="connsiteX1392" fmla="*/ 2129795 w 4089755"/>
              <a:gd name="connsiteY1392" fmla="*/ 4139061 h 4615664"/>
              <a:gd name="connsiteX1393" fmla="*/ 739165 w 4089755"/>
              <a:gd name="connsiteY1393" fmla="*/ 4138181 h 4615664"/>
              <a:gd name="connsiteX1394" fmla="*/ 723076 w 4089755"/>
              <a:gd name="connsiteY1394" fmla="*/ 4146882 h 4615664"/>
              <a:gd name="connsiteX1395" fmla="*/ 722564 w 4089755"/>
              <a:gd name="connsiteY1395" fmla="*/ 4147290 h 4615664"/>
              <a:gd name="connsiteX1396" fmla="*/ 731657 w 4089755"/>
              <a:gd name="connsiteY1396" fmla="*/ 4144472 h 4615664"/>
              <a:gd name="connsiteX1397" fmla="*/ 736994 w 4089755"/>
              <a:gd name="connsiteY1397" fmla="*/ 4140870 h 4615664"/>
              <a:gd name="connsiteX1398" fmla="*/ 739165 w 4089755"/>
              <a:gd name="connsiteY1398" fmla="*/ 4138181 h 4615664"/>
              <a:gd name="connsiteX1399" fmla="*/ 1814536 w 4089755"/>
              <a:gd name="connsiteY1399" fmla="*/ 4137184 h 4615664"/>
              <a:gd name="connsiteX1400" fmla="*/ 1805931 w 4089755"/>
              <a:gd name="connsiteY1400" fmla="*/ 4142159 h 4615664"/>
              <a:gd name="connsiteX1401" fmla="*/ 1815937 w 4089755"/>
              <a:gd name="connsiteY1401" fmla="*/ 4150353 h 4615664"/>
              <a:gd name="connsiteX1402" fmla="*/ 1814536 w 4089755"/>
              <a:gd name="connsiteY1402" fmla="*/ 4137184 h 4615664"/>
              <a:gd name="connsiteX1403" fmla="*/ 2168438 w 4089755"/>
              <a:gd name="connsiteY1403" fmla="*/ 4135936 h 4615664"/>
              <a:gd name="connsiteX1404" fmla="*/ 2166040 w 4089755"/>
              <a:gd name="connsiteY1404" fmla="*/ 4141432 h 4615664"/>
              <a:gd name="connsiteX1405" fmla="*/ 2169216 w 4089755"/>
              <a:gd name="connsiteY1405" fmla="*/ 4141320 h 4615664"/>
              <a:gd name="connsiteX1406" fmla="*/ 2168438 w 4089755"/>
              <a:gd name="connsiteY1406" fmla="*/ 4135936 h 4615664"/>
              <a:gd name="connsiteX1407" fmla="*/ 3233021 w 4089755"/>
              <a:gd name="connsiteY1407" fmla="*/ 4135628 h 4615664"/>
              <a:gd name="connsiteX1408" fmla="*/ 3228513 w 4089755"/>
              <a:gd name="connsiteY1408" fmla="*/ 4136665 h 4615664"/>
              <a:gd name="connsiteX1409" fmla="*/ 3231241 w 4089755"/>
              <a:gd name="connsiteY1409" fmla="*/ 4138207 h 4615664"/>
              <a:gd name="connsiteX1410" fmla="*/ 3233021 w 4089755"/>
              <a:gd name="connsiteY1410" fmla="*/ 4135628 h 4615664"/>
              <a:gd name="connsiteX1411" fmla="*/ 2158817 w 4089755"/>
              <a:gd name="connsiteY1411" fmla="*/ 4132771 h 4615664"/>
              <a:gd name="connsiteX1412" fmla="*/ 2155574 w 4089755"/>
              <a:gd name="connsiteY1412" fmla="*/ 4134515 h 4615664"/>
              <a:gd name="connsiteX1413" fmla="*/ 2158656 w 4089755"/>
              <a:gd name="connsiteY1413" fmla="*/ 4138599 h 4615664"/>
              <a:gd name="connsiteX1414" fmla="*/ 2163133 w 4089755"/>
              <a:gd name="connsiteY1414" fmla="*/ 4137570 h 4615664"/>
              <a:gd name="connsiteX1415" fmla="*/ 2164066 w 4089755"/>
              <a:gd name="connsiteY1415" fmla="*/ 4134161 h 4615664"/>
              <a:gd name="connsiteX1416" fmla="*/ 2158817 w 4089755"/>
              <a:gd name="connsiteY1416" fmla="*/ 4132771 h 4615664"/>
              <a:gd name="connsiteX1417" fmla="*/ 2122711 w 4089755"/>
              <a:gd name="connsiteY1417" fmla="*/ 4132067 h 4615664"/>
              <a:gd name="connsiteX1418" fmla="*/ 2117671 w 4089755"/>
              <a:gd name="connsiteY1418" fmla="*/ 4136327 h 4615664"/>
              <a:gd name="connsiteX1419" fmla="*/ 2127601 w 4089755"/>
              <a:gd name="connsiteY1419" fmla="*/ 4137148 h 4615664"/>
              <a:gd name="connsiteX1420" fmla="*/ 2122711 w 4089755"/>
              <a:gd name="connsiteY1420" fmla="*/ 4132067 h 4615664"/>
              <a:gd name="connsiteX1421" fmla="*/ 3515163 w 4089755"/>
              <a:gd name="connsiteY1421" fmla="*/ 4130524 h 4615664"/>
              <a:gd name="connsiteX1422" fmla="*/ 3522949 w 4089755"/>
              <a:gd name="connsiteY1422" fmla="*/ 4130738 h 4615664"/>
              <a:gd name="connsiteX1423" fmla="*/ 3549345 w 4089755"/>
              <a:gd name="connsiteY1423" fmla="*/ 4134844 h 4615664"/>
              <a:gd name="connsiteX1424" fmla="*/ 3554058 w 4089755"/>
              <a:gd name="connsiteY1424" fmla="*/ 4137613 h 4615664"/>
              <a:gd name="connsiteX1425" fmla="*/ 3559505 w 4089755"/>
              <a:gd name="connsiteY1425" fmla="*/ 4136361 h 4615664"/>
              <a:gd name="connsiteX1426" fmla="*/ 3576515 w 4089755"/>
              <a:gd name="connsiteY1426" fmla="*/ 4137537 h 4615664"/>
              <a:gd name="connsiteX1427" fmla="*/ 3576176 w 4089755"/>
              <a:gd name="connsiteY1427" fmla="*/ 4137805 h 4615664"/>
              <a:gd name="connsiteX1428" fmla="*/ 3584974 w 4089755"/>
              <a:gd name="connsiteY1428" fmla="*/ 4141572 h 4615664"/>
              <a:gd name="connsiteX1429" fmla="*/ 3588288 w 4089755"/>
              <a:gd name="connsiteY1429" fmla="*/ 4142921 h 4615664"/>
              <a:gd name="connsiteX1430" fmla="*/ 3582666 w 4089755"/>
              <a:gd name="connsiteY1430" fmla="*/ 4142783 h 4615664"/>
              <a:gd name="connsiteX1431" fmla="*/ 3546055 w 4089755"/>
              <a:gd name="connsiteY1431" fmla="*/ 4140762 h 4615664"/>
              <a:gd name="connsiteX1432" fmla="*/ 3533054 w 4089755"/>
              <a:gd name="connsiteY1432" fmla="*/ 4135787 h 4615664"/>
              <a:gd name="connsiteX1433" fmla="*/ 3402853 w 4089755"/>
              <a:gd name="connsiteY1433" fmla="*/ 4127651 h 4615664"/>
              <a:gd name="connsiteX1434" fmla="*/ 3397744 w 4089755"/>
              <a:gd name="connsiteY1434" fmla="*/ 4131929 h 4615664"/>
              <a:gd name="connsiteX1435" fmla="*/ 3407679 w 4089755"/>
              <a:gd name="connsiteY1435" fmla="*/ 4132748 h 4615664"/>
              <a:gd name="connsiteX1436" fmla="*/ 3402853 w 4089755"/>
              <a:gd name="connsiteY1436" fmla="*/ 4127651 h 4615664"/>
              <a:gd name="connsiteX1437" fmla="*/ 2110967 w 4089755"/>
              <a:gd name="connsiteY1437" fmla="*/ 4127376 h 4615664"/>
              <a:gd name="connsiteX1438" fmla="*/ 2110019 w 4089755"/>
              <a:gd name="connsiteY1438" fmla="*/ 4128222 h 4615664"/>
              <a:gd name="connsiteX1439" fmla="*/ 2108727 w 4089755"/>
              <a:gd name="connsiteY1439" fmla="*/ 4127973 h 4615664"/>
              <a:gd name="connsiteX1440" fmla="*/ 2102971 w 4089755"/>
              <a:gd name="connsiteY1440" fmla="*/ 4132289 h 4615664"/>
              <a:gd name="connsiteX1441" fmla="*/ 2107874 w 4089755"/>
              <a:gd name="connsiteY1441" fmla="*/ 4133079 h 4615664"/>
              <a:gd name="connsiteX1442" fmla="*/ 2107898 w 4089755"/>
              <a:gd name="connsiteY1442" fmla="*/ 4135827 h 4615664"/>
              <a:gd name="connsiteX1443" fmla="*/ 2110410 w 4089755"/>
              <a:gd name="connsiteY1443" fmla="*/ 4133488 h 4615664"/>
              <a:gd name="connsiteX1444" fmla="*/ 2115232 w 4089755"/>
              <a:gd name="connsiteY1444" fmla="*/ 4134267 h 4615664"/>
              <a:gd name="connsiteX1445" fmla="*/ 2115789 w 4089755"/>
              <a:gd name="connsiteY1445" fmla="*/ 4129344 h 4615664"/>
              <a:gd name="connsiteX1446" fmla="*/ 2110971 w 4089755"/>
              <a:gd name="connsiteY1446" fmla="*/ 4128406 h 4615664"/>
              <a:gd name="connsiteX1447" fmla="*/ 3242162 w 4089755"/>
              <a:gd name="connsiteY1447" fmla="*/ 4126365 h 4615664"/>
              <a:gd name="connsiteX1448" fmla="*/ 3229120 w 4089755"/>
              <a:gd name="connsiteY1448" fmla="*/ 4133817 h 4615664"/>
              <a:gd name="connsiteX1449" fmla="*/ 3233020 w 4089755"/>
              <a:gd name="connsiteY1449" fmla="*/ 4134731 h 4615664"/>
              <a:gd name="connsiteX1450" fmla="*/ 3242162 w 4089755"/>
              <a:gd name="connsiteY1450" fmla="*/ 4126365 h 4615664"/>
              <a:gd name="connsiteX1451" fmla="*/ 2137154 w 4089755"/>
              <a:gd name="connsiteY1451" fmla="*/ 4122701 h 4615664"/>
              <a:gd name="connsiteX1452" fmla="*/ 2132377 w 4089755"/>
              <a:gd name="connsiteY1452" fmla="*/ 4127234 h 4615664"/>
              <a:gd name="connsiteX1453" fmla="*/ 2141527 w 4089755"/>
              <a:gd name="connsiteY1453" fmla="*/ 4128102 h 4615664"/>
              <a:gd name="connsiteX1454" fmla="*/ 2137154 w 4089755"/>
              <a:gd name="connsiteY1454" fmla="*/ 4122701 h 4615664"/>
              <a:gd name="connsiteX1455" fmla="*/ 2125157 w 4089755"/>
              <a:gd name="connsiteY1455" fmla="*/ 4119500 h 4615664"/>
              <a:gd name="connsiteX1456" fmla="*/ 2120738 w 4089755"/>
              <a:gd name="connsiteY1456" fmla="*/ 4122647 h 4615664"/>
              <a:gd name="connsiteX1457" fmla="*/ 2127985 w 4089755"/>
              <a:gd name="connsiteY1457" fmla="*/ 4124344 h 4615664"/>
              <a:gd name="connsiteX1458" fmla="*/ 2130507 w 4089755"/>
              <a:gd name="connsiteY1458" fmla="*/ 4120403 h 4615664"/>
              <a:gd name="connsiteX1459" fmla="*/ 2125157 w 4089755"/>
              <a:gd name="connsiteY1459" fmla="*/ 4119500 h 4615664"/>
              <a:gd name="connsiteX1460" fmla="*/ 2922296 w 4089755"/>
              <a:gd name="connsiteY1460" fmla="*/ 4118593 h 4615664"/>
              <a:gd name="connsiteX1461" fmla="*/ 2909959 w 4089755"/>
              <a:gd name="connsiteY1461" fmla="*/ 4129117 h 4615664"/>
              <a:gd name="connsiteX1462" fmla="*/ 2918887 w 4089755"/>
              <a:gd name="connsiteY1462" fmla="*/ 4127835 h 4615664"/>
              <a:gd name="connsiteX1463" fmla="*/ 2922296 w 4089755"/>
              <a:gd name="connsiteY1463" fmla="*/ 4118593 h 4615664"/>
              <a:gd name="connsiteX1464" fmla="*/ 3119983 w 4089755"/>
              <a:gd name="connsiteY1464" fmla="*/ 4117830 h 4615664"/>
              <a:gd name="connsiteX1465" fmla="*/ 3099364 w 4089755"/>
              <a:gd name="connsiteY1465" fmla="*/ 4130438 h 4615664"/>
              <a:gd name="connsiteX1466" fmla="*/ 3112756 w 4089755"/>
              <a:gd name="connsiteY1466" fmla="*/ 4129330 h 4615664"/>
              <a:gd name="connsiteX1467" fmla="*/ 3119983 w 4089755"/>
              <a:gd name="connsiteY1467" fmla="*/ 4117830 h 4615664"/>
              <a:gd name="connsiteX1468" fmla="*/ 3077390 w 4089755"/>
              <a:gd name="connsiteY1468" fmla="*/ 4116740 h 4615664"/>
              <a:gd name="connsiteX1469" fmla="*/ 3066867 w 4089755"/>
              <a:gd name="connsiteY1469" fmla="*/ 4125204 h 4615664"/>
              <a:gd name="connsiteX1470" fmla="*/ 3087803 w 4089755"/>
              <a:gd name="connsiteY1470" fmla="*/ 4124934 h 4615664"/>
              <a:gd name="connsiteX1471" fmla="*/ 3077390 w 4089755"/>
              <a:gd name="connsiteY1471" fmla="*/ 4116740 h 4615664"/>
              <a:gd name="connsiteX1472" fmla="*/ 2837840 w 4089755"/>
              <a:gd name="connsiteY1472" fmla="*/ 4116189 h 4615664"/>
              <a:gd name="connsiteX1473" fmla="*/ 2836432 w 4089755"/>
              <a:gd name="connsiteY1473" fmla="*/ 4119405 h 4615664"/>
              <a:gd name="connsiteX1474" fmla="*/ 2838374 w 4089755"/>
              <a:gd name="connsiteY1474" fmla="*/ 4119683 h 4615664"/>
              <a:gd name="connsiteX1475" fmla="*/ 2837840 w 4089755"/>
              <a:gd name="connsiteY1475" fmla="*/ 4116189 h 4615664"/>
              <a:gd name="connsiteX1476" fmla="*/ 3031348 w 4089755"/>
              <a:gd name="connsiteY1476" fmla="*/ 4115773 h 4615664"/>
              <a:gd name="connsiteX1477" fmla="*/ 3023174 w 4089755"/>
              <a:gd name="connsiteY1477" fmla="*/ 4120391 h 4615664"/>
              <a:gd name="connsiteX1478" fmla="*/ 3065669 w 4089755"/>
              <a:gd name="connsiteY1478" fmla="*/ 4123150 h 4615664"/>
              <a:gd name="connsiteX1479" fmla="*/ 3066246 w 4089755"/>
              <a:gd name="connsiteY1479" fmla="*/ 4118322 h 4615664"/>
              <a:gd name="connsiteX1480" fmla="*/ 3040861 w 4089755"/>
              <a:gd name="connsiteY1480" fmla="*/ 4117893 h 4615664"/>
              <a:gd name="connsiteX1481" fmla="*/ 3031348 w 4089755"/>
              <a:gd name="connsiteY1481" fmla="*/ 4115773 h 4615664"/>
              <a:gd name="connsiteX1482" fmla="*/ 2073524 w 4089755"/>
              <a:gd name="connsiteY1482" fmla="*/ 4114345 h 4615664"/>
              <a:gd name="connsiteX1483" fmla="*/ 2070706 w 4089755"/>
              <a:gd name="connsiteY1483" fmla="*/ 4122738 h 4615664"/>
              <a:gd name="connsiteX1484" fmla="*/ 2073255 w 4089755"/>
              <a:gd name="connsiteY1484" fmla="*/ 4120250 h 4615664"/>
              <a:gd name="connsiteX1485" fmla="*/ 2073276 w 4089755"/>
              <a:gd name="connsiteY1485" fmla="*/ 4123172 h 4615664"/>
              <a:gd name="connsiteX1486" fmla="*/ 2076339 w 4089755"/>
              <a:gd name="connsiteY1486" fmla="*/ 4114711 h 4615664"/>
              <a:gd name="connsiteX1487" fmla="*/ 2073571 w 4089755"/>
              <a:gd name="connsiteY1487" fmla="*/ 4117252 h 4615664"/>
              <a:gd name="connsiteX1488" fmla="*/ 671706 w 4089755"/>
              <a:gd name="connsiteY1488" fmla="*/ 4113484 h 4615664"/>
              <a:gd name="connsiteX1489" fmla="*/ 670128 w 4089755"/>
              <a:gd name="connsiteY1489" fmla="*/ 4114242 h 4615664"/>
              <a:gd name="connsiteX1490" fmla="*/ 671988 w 4089755"/>
              <a:gd name="connsiteY1490" fmla="*/ 4113589 h 4615664"/>
              <a:gd name="connsiteX1491" fmla="*/ 669433 w 4089755"/>
              <a:gd name="connsiteY1491" fmla="*/ 4112642 h 4615664"/>
              <a:gd name="connsiteX1492" fmla="*/ 667139 w 4089755"/>
              <a:gd name="connsiteY1492" fmla="*/ 4112909 h 4615664"/>
              <a:gd name="connsiteX1493" fmla="*/ 641741 w 4089755"/>
              <a:gd name="connsiteY1493" fmla="*/ 4126526 h 4615664"/>
              <a:gd name="connsiteX1494" fmla="*/ 638634 w 4089755"/>
              <a:gd name="connsiteY1494" fmla="*/ 4128884 h 4615664"/>
              <a:gd name="connsiteX1495" fmla="*/ 625466 w 4089755"/>
              <a:gd name="connsiteY1495" fmla="*/ 4139481 h 4615664"/>
              <a:gd name="connsiteX1496" fmla="*/ 619064 w 4089755"/>
              <a:gd name="connsiteY1496" fmla="*/ 4144276 h 4615664"/>
              <a:gd name="connsiteX1497" fmla="*/ 624526 w 4089755"/>
              <a:gd name="connsiteY1497" fmla="*/ 4141924 h 4615664"/>
              <a:gd name="connsiteX1498" fmla="*/ 626481 w 4089755"/>
              <a:gd name="connsiteY1498" fmla="*/ 4140206 h 4615664"/>
              <a:gd name="connsiteX1499" fmla="*/ 636259 w 4089755"/>
              <a:gd name="connsiteY1499" fmla="*/ 4135364 h 4615664"/>
              <a:gd name="connsiteX1500" fmla="*/ 636740 w 4089755"/>
              <a:gd name="connsiteY1500" fmla="*/ 4134034 h 4615664"/>
              <a:gd name="connsiteX1501" fmla="*/ 663176 w 4089755"/>
              <a:gd name="connsiteY1501" fmla="*/ 4118611 h 4615664"/>
              <a:gd name="connsiteX1502" fmla="*/ 668712 w 4089755"/>
              <a:gd name="connsiteY1502" fmla="*/ 4115464 h 4615664"/>
              <a:gd name="connsiteX1503" fmla="*/ 666866 w 4089755"/>
              <a:gd name="connsiteY1503" fmla="*/ 4115279 h 4615664"/>
              <a:gd name="connsiteX1504" fmla="*/ 663666 w 4089755"/>
              <a:gd name="connsiteY1504" fmla="*/ 4115968 h 4615664"/>
              <a:gd name="connsiteX1505" fmla="*/ 666055 w 4089755"/>
              <a:gd name="connsiteY1505" fmla="*/ 4114313 h 4615664"/>
              <a:gd name="connsiteX1506" fmla="*/ 669673 w 4089755"/>
              <a:gd name="connsiteY1506" fmla="*/ 4112732 h 4615664"/>
              <a:gd name="connsiteX1507" fmla="*/ 3010001 w 4089755"/>
              <a:gd name="connsiteY1507" fmla="*/ 4112154 h 4615664"/>
              <a:gd name="connsiteX1508" fmla="*/ 3017864 w 4089755"/>
              <a:gd name="connsiteY1508" fmla="*/ 4118103 h 4615664"/>
              <a:gd name="connsiteX1509" fmla="*/ 3020274 w 4089755"/>
              <a:gd name="connsiteY1509" fmla="*/ 4114447 h 4615664"/>
              <a:gd name="connsiteX1510" fmla="*/ 3010001 w 4089755"/>
              <a:gd name="connsiteY1510" fmla="*/ 4112154 h 4615664"/>
              <a:gd name="connsiteX1511" fmla="*/ 3421201 w 4089755"/>
              <a:gd name="connsiteY1511" fmla="*/ 4111992 h 4615664"/>
              <a:gd name="connsiteX1512" fmla="*/ 3420995 w 4089755"/>
              <a:gd name="connsiteY1512" fmla="*/ 4113789 h 4615664"/>
              <a:gd name="connsiteX1513" fmla="*/ 3423797 w 4089755"/>
              <a:gd name="connsiteY1513" fmla="*/ 4114342 h 4615664"/>
              <a:gd name="connsiteX1514" fmla="*/ 3425135 w 4089755"/>
              <a:gd name="connsiteY1514" fmla="*/ 4113045 h 4615664"/>
              <a:gd name="connsiteX1515" fmla="*/ 3423150 w 4089755"/>
              <a:gd name="connsiteY1515" fmla="*/ 4112189 h 4615664"/>
              <a:gd name="connsiteX1516" fmla="*/ 3421201 w 4089755"/>
              <a:gd name="connsiteY1516" fmla="*/ 4111992 h 4615664"/>
              <a:gd name="connsiteX1517" fmla="*/ 2415078 w 4089755"/>
              <a:gd name="connsiteY1517" fmla="*/ 4111080 h 4615664"/>
              <a:gd name="connsiteX1518" fmla="*/ 2431631 w 4089755"/>
              <a:gd name="connsiteY1518" fmla="*/ 4115455 h 4615664"/>
              <a:gd name="connsiteX1519" fmla="*/ 2441384 w 4089755"/>
              <a:gd name="connsiteY1519" fmla="*/ 4118668 h 4615664"/>
              <a:gd name="connsiteX1520" fmla="*/ 2443774 w 4089755"/>
              <a:gd name="connsiteY1520" fmla="*/ 4120701 h 4615664"/>
              <a:gd name="connsiteX1521" fmla="*/ 2443040 w 4089755"/>
              <a:gd name="connsiteY1521" fmla="*/ 4122757 h 4615664"/>
              <a:gd name="connsiteX1522" fmla="*/ 2441847 w 4089755"/>
              <a:gd name="connsiteY1522" fmla="*/ 4124550 h 4615664"/>
              <a:gd name="connsiteX1523" fmla="*/ 2444865 w 4089755"/>
              <a:gd name="connsiteY1523" fmla="*/ 4124567 h 4615664"/>
              <a:gd name="connsiteX1524" fmla="*/ 2444388 w 4089755"/>
              <a:gd name="connsiteY1524" fmla="*/ 4121224 h 4615664"/>
              <a:gd name="connsiteX1525" fmla="*/ 2445664 w 4089755"/>
              <a:gd name="connsiteY1525" fmla="*/ 4122310 h 4615664"/>
              <a:gd name="connsiteX1526" fmla="*/ 2446091 w 4089755"/>
              <a:gd name="connsiteY1526" fmla="*/ 4127711 h 4615664"/>
              <a:gd name="connsiteX1527" fmla="*/ 2427796 w 4089755"/>
              <a:gd name="connsiteY1527" fmla="*/ 4121012 h 4615664"/>
              <a:gd name="connsiteX1528" fmla="*/ 2398844 w 4089755"/>
              <a:gd name="connsiteY1528" fmla="*/ 4113642 h 4615664"/>
              <a:gd name="connsiteX1529" fmla="*/ 2415078 w 4089755"/>
              <a:gd name="connsiteY1529" fmla="*/ 4111080 h 4615664"/>
              <a:gd name="connsiteX1530" fmla="*/ 3302441 w 4089755"/>
              <a:gd name="connsiteY1530" fmla="*/ 4108665 h 4615664"/>
              <a:gd name="connsiteX1531" fmla="*/ 3343751 w 4089755"/>
              <a:gd name="connsiteY1531" fmla="*/ 4109759 h 4615664"/>
              <a:gd name="connsiteX1532" fmla="*/ 3309952 w 4089755"/>
              <a:gd name="connsiteY1532" fmla="*/ 4124874 h 4615664"/>
              <a:gd name="connsiteX1533" fmla="*/ 3309241 w 4089755"/>
              <a:gd name="connsiteY1533" fmla="*/ 4125386 h 4615664"/>
              <a:gd name="connsiteX1534" fmla="*/ 3288805 w 4089755"/>
              <a:gd name="connsiteY1534" fmla="*/ 4120703 h 4615664"/>
              <a:gd name="connsiteX1535" fmla="*/ 3276927 w 4089755"/>
              <a:gd name="connsiteY1535" fmla="*/ 4118868 h 4615664"/>
              <a:gd name="connsiteX1536" fmla="*/ 3280201 w 4089755"/>
              <a:gd name="connsiteY1536" fmla="*/ 4112892 h 4615664"/>
              <a:gd name="connsiteX1537" fmla="*/ 3302441 w 4089755"/>
              <a:gd name="connsiteY1537" fmla="*/ 4108665 h 4615664"/>
              <a:gd name="connsiteX1538" fmla="*/ 2167520 w 4089755"/>
              <a:gd name="connsiteY1538" fmla="*/ 4108615 h 4615664"/>
              <a:gd name="connsiteX1539" fmla="*/ 2163442 w 4089755"/>
              <a:gd name="connsiteY1539" fmla="*/ 4112072 h 4615664"/>
              <a:gd name="connsiteX1540" fmla="*/ 2173372 w 4089755"/>
              <a:gd name="connsiteY1540" fmla="*/ 4112894 h 4615664"/>
              <a:gd name="connsiteX1541" fmla="*/ 2167520 w 4089755"/>
              <a:gd name="connsiteY1541" fmla="*/ 4108615 h 4615664"/>
              <a:gd name="connsiteX1542" fmla="*/ 3168594 w 4089755"/>
              <a:gd name="connsiteY1542" fmla="*/ 4106436 h 4615664"/>
              <a:gd name="connsiteX1543" fmla="*/ 3161923 w 4089755"/>
              <a:gd name="connsiteY1543" fmla="*/ 4121996 h 4615664"/>
              <a:gd name="connsiteX1544" fmla="*/ 3149128 w 4089755"/>
              <a:gd name="connsiteY1544" fmla="*/ 4110907 h 4615664"/>
              <a:gd name="connsiteX1545" fmla="*/ 3168594 w 4089755"/>
              <a:gd name="connsiteY1545" fmla="*/ 4106436 h 4615664"/>
              <a:gd name="connsiteX1546" fmla="*/ 483294 w 4089755"/>
              <a:gd name="connsiteY1546" fmla="*/ 4104452 h 4615664"/>
              <a:gd name="connsiteX1547" fmla="*/ 482124 w 4089755"/>
              <a:gd name="connsiteY1547" fmla="*/ 4105580 h 4615664"/>
              <a:gd name="connsiteX1548" fmla="*/ 479148 w 4089755"/>
              <a:gd name="connsiteY1548" fmla="*/ 4105256 h 4615664"/>
              <a:gd name="connsiteX1549" fmla="*/ 483294 w 4089755"/>
              <a:gd name="connsiteY1549" fmla="*/ 4104452 h 4615664"/>
              <a:gd name="connsiteX1550" fmla="*/ 487442 w 4089755"/>
              <a:gd name="connsiteY1550" fmla="*/ 4103648 h 4615664"/>
              <a:gd name="connsiteX1551" fmla="*/ 486271 w 4089755"/>
              <a:gd name="connsiteY1551" fmla="*/ 4104775 h 4615664"/>
              <a:gd name="connsiteX1552" fmla="*/ 483294 w 4089755"/>
              <a:gd name="connsiteY1552" fmla="*/ 4104452 h 4615664"/>
              <a:gd name="connsiteX1553" fmla="*/ 487442 w 4089755"/>
              <a:gd name="connsiteY1553" fmla="*/ 4103648 h 4615664"/>
              <a:gd name="connsiteX1554" fmla="*/ 2151408 w 4089755"/>
              <a:gd name="connsiteY1554" fmla="*/ 4103329 h 4615664"/>
              <a:gd name="connsiteX1555" fmla="*/ 2159020 w 4089755"/>
              <a:gd name="connsiteY1555" fmla="*/ 4108176 h 4615664"/>
              <a:gd name="connsiteX1556" fmla="*/ 2161387 w 4089755"/>
              <a:gd name="connsiteY1556" fmla="*/ 4104336 h 4615664"/>
              <a:gd name="connsiteX1557" fmla="*/ 2151408 w 4089755"/>
              <a:gd name="connsiteY1557" fmla="*/ 4103329 h 4615664"/>
              <a:gd name="connsiteX1558" fmla="*/ 432914 w 4089755"/>
              <a:gd name="connsiteY1558" fmla="*/ 4102876 h 4615664"/>
              <a:gd name="connsiteX1559" fmla="*/ 431871 w 4089755"/>
              <a:gd name="connsiteY1559" fmla="*/ 4103497 h 4615664"/>
              <a:gd name="connsiteX1560" fmla="*/ 427383 w 4089755"/>
              <a:gd name="connsiteY1560" fmla="*/ 4104425 h 4615664"/>
              <a:gd name="connsiteX1561" fmla="*/ 3453339 w 4089755"/>
              <a:gd name="connsiteY1561" fmla="*/ 4101430 h 4615664"/>
              <a:gd name="connsiteX1562" fmla="*/ 3452211 w 4089755"/>
              <a:gd name="connsiteY1562" fmla="*/ 4102595 h 4615664"/>
              <a:gd name="connsiteX1563" fmla="*/ 3451658 w 4089755"/>
              <a:gd name="connsiteY1563" fmla="*/ 4103165 h 4615664"/>
              <a:gd name="connsiteX1564" fmla="*/ 3451685 w 4089755"/>
              <a:gd name="connsiteY1564" fmla="*/ 4103138 h 4615664"/>
              <a:gd name="connsiteX1565" fmla="*/ 3452211 w 4089755"/>
              <a:gd name="connsiteY1565" fmla="*/ 4102595 h 4615664"/>
              <a:gd name="connsiteX1566" fmla="*/ 3452289 w 4089755"/>
              <a:gd name="connsiteY1566" fmla="*/ 4102515 h 4615664"/>
              <a:gd name="connsiteX1567" fmla="*/ 3453339 w 4089755"/>
              <a:gd name="connsiteY1567" fmla="*/ 4101430 h 4615664"/>
              <a:gd name="connsiteX1568" fmla="*/ 498288 w 4089755"/>
              <a:gd name="connsiteY1568" fmla="*/ 4100710 h 4615664"/>
              <a:gd name="connsiteX1569" fmla="*/ 493753 w 4089755"/>
              <a:gd name="connsiteY1569" fmla="*/ 4102997 h 4615664"/>
              <a:gd name="connsiteX1570" fmla="*/ 487442 w 4089755"/>
              <a:gd name="connsiteY1570" fmla="*/ 4103648 h 4615664"/>
              <a:gd name="connsiteX1571" fmla="*/ 498288 w 4089755"/>
              <a:gd name="connsiteY1571" fmla="*/ 4100710 h 4615664"/>
              <a:gd name="connsiteX1572" fmla="*/ 3207997 w 4089755"/>
              <a:gd name="connsiteY1572" fmla="*/ 4097565 h 4615664"/>
              <a:gd name="connsiteX1573" fmla="*/ 3205387 w 4089755"/>
              <a:gd name="connsiteY1573" fmla="*/ 4101301 h 4615664"/>
              <a:gd name="connsiteX1574" fmla="*/ 3208381 w 4089755"/>
              <a:gd name="connsiteY1574" fmla="*/ 4101126 h 4615664"/>
              <a:gd name="connsiteX1575" fmla="*/ 3207997 w 4089755"/>
              <a:gd name="connsiteY1575" fmla="*/ 4097565 h 4615664"/>
              <a:gd name="connsiteX1576" fmla="*/ 3435036 w 4089755"/>
              <a:gd name="connsiteY1576" fmla="*/ 4093755 h 4615664"/>
              <a:gd name="connsiteX1577" fmla="*/ 3414043 w 4089755"/>
              <a:gd name="connsiteY1577" fmla="*/ 4093769 h 4615664"/>
              <a:gd name="connsiteX1578" fmla="*/ 3415792 w 4089755"/>
              <a:gd name="connsiteY1578" fmla="*/ 4101380 h 4615664"/>
              <a:gd name="connsiteX1579" fmla="*/ 3426934 w 4089755"/>
              <a:gd name="connsiteY1579" fmla="*/ 4101326 h 4615664"/>
              <a:gd name="connsiteX1580" fmla="*/ 3435036 w 4089755"/>
              <a:gd name="connsiteY1580" fmla="*/ 4093755 h 4615664"/>
              <a:gd name="connsiteX1581" fmla="*/ 3195816 w 4089755"/>
              <a:gd name="connsiteY1581" fmla="*/ 4092376 h 4615664"/>
              <a:gd name="connsiteX1582" fmla="*/ 3203952 w 4089755"/>
              <a:gd name="connsiteY1582" fmla="*/ 4098252 h 4615664"/>
              <a:gd name="connsiteX1583" fmla="*/ 3204573 w 4089755"/>
              <a:gd name="connsiteY1583" fmla="*/ 4093570 h 4615664"/>
              <a:gd name="connsiteX1584" fmla="*/ 3195816 w 4089755"/>
              <a:gd name="connsiteY1584" fmla="*/ 4092376 h 4615664"/>
              <a:gd name="connsiteX1585" fmla="*/ 3009777 w 4089755"/>
              <a:gd name="connsiteY1585" fmla="*/ 4090555 h 4615664"/>
              <a:gd name="connsiteX1586" fmla="*/ 2997409 w 4089755"/>
              <a:gd name="connsiteY1586" fmla="*/ 4100943 h 4615664"/>
              <a:gd name="connsiteX1587" fmla="*/ 3006346 w 4089755"/>
              <a:gd name="connsiteY1587" fmla="*/ 4099702 h 4615664"/>
              <a:gd name="connsiteX1588" fmla="*/ 3009777 w 4089755"/>
              <a:gd name="connsiteY1588" fmla="*/ 4090555 h 4615664"/>
              <a:gd name="connsiteX1589" fmla="*/ 3015215 w 4089755"/>
              <a:gd name="connsiteY1589" fmla="*/ 4089202 h 4615664"/>
              <a:gd name="connsiteX1590" fmla="*/ 3022142 w 4089755"/>
              <a:gd name="connsiteY1590" fmla="*/ 4104493 h 4615664"/>
              <a:gd name="connsiteX1591" fmla="*/ 3037150 w 4089755"/>
              <a:gd name="connsiteY1591" fmla="*/ 4104163 h 4615664"/>
              <a:gd name="connsiteX1592" fmla="*/ 3081705 w 4089755"/>
              <a:gd name="connsiteY1592" fmla="*/ 4104837 h 4615664"/>
              <a:gd name="connsiteX1593" fmla="*/ 3129233 w 4089755"/>
              <a:gd name="connsiteY1593" fmla="*/ 4104828 h 4615664"/>
              <a:gd name="connsiteX1594" fmla="*/ 3149295 w 4089755"/>
              <a:gd name="connsiteY1594" fmla="*/ 4132691 h 4615664"/>
              <a:gd name="connsiteX1595" fmla="*/ 3181205 w 4089755"/>
              <a:gd name="connsiteY1595" fmla="*/ 4131592 h 4615664"/>
              <a:gd name="connsiteX1596" fmla="*/ 3191084 w 4089755"/>
              <a:gd name="connsiteY1596" fmla="*/ 4131857 h 4615664"/>
              <a:gd name="connsiteX1597" fmla="*/ 3196745 w 4089755"/>
              <a:gd name="connsiteY1597" fmla="*/ 4124905 h 4615664"/>
              <a:gd name="connsiteX1598" fmla="*/ 3187955 w 4089755"/>
              <a:gd name="connsiteY1598" fmla="*/ 4123808 h 4615664"/>
              <a:gd name="connsiteX1599" fmla="*/ 3187017 w 4089755"/>
              <a:gd name="connsiteY1599" fmla="*/ 4089995 h 4615664"/>
              <a:gd name="connsiteX1600" fmla="*/ 3015215 w 4089755"/>
              <a:gd name="connsiteY1600" fmla="*/ 4089202 h 4615664"/>
              <a:gd name="connsiteX1601" fmla="*/ 595752 w 4089755"/>
              <a:gd name="connsiteY1601" fmla="*/ 4088845 h 4615664"/>
              <a:gd name="connsiteX1602" fmla="*/ 589096 w 4089755"/>
              <a:gd name="connsiteY1602" fmla="*/ 4094413 h 4615664"/>
              <a:gd name="connsiteX1603" fmla="*/ 586574 w 4089755"/>
              <a:gd name="connsiteY1603" fmla="*/ 4095001 h 4615664"/>
              <a:gd name="connsiteX1604" fmla="*/ 595752 w 4089755"/>
              <a:gd name="connsiteY1604" fmla="*/ 4088845 h 4615664"/>
              <a:gd name="connsiteX1605" fmla="*/ 3328122 w 4089755"/>
              <a:gd name="connsiteY1605" fmla="*/ 4086382 h 4615664"/>
              <a:gd name="connsiteX1606" fmla="*/ 3324728 w 4089755"/>
              <a:gd name="connsiteY1606" fmla="*/ 4088139 h 4615664"/>
              <a:gd name="connsiteX1607" fmla="*/ 3331472 w 4089755"/>
              <a:gd name="connsiteY1607" fmla="*/ 4088293 h 4615664"/>
              <a:gd name="connsiteX1608" fmla="*/ 3338216 w 4089755"/>
              <a:gd name="connsiteY1608" fmla="*/ 4088078 h 4615664"/>
              <a:gd name="connsiteX1609" fmla="*/ 3335889 w 4089755"/>
              <a:gd name="connsiteY1609" fmla="*/ 4087209 h 4615664"/>
              <a:gd name="connsiteX1610" fmla="*/ 3328122 w 4089755"/>
              <a:gd name="connsiteY1610" fmla="*/ 4086382 h 4615664"/>
              <a:gd name="connsiteX1611" fmla="*/ 2341285 w 4089755"/>
              <a:gd name="connsiteY1611" fmla="*/ 4084885 h 4615664"/>
              <a:gd name="connsiteX1612" fmla="*/ 2357058 w 4089755"/>
              <a:gd name="connsiteY1612" fmla="*/ 4092788 h 4615664"/>
              <a:gd name="connsiteX1613" fmla="*/ 2360566 w 4089755"/>
              <a:gd name="connsiteY1613" fmla="*/ 4088262 h 4615664"/>
              <a:gd name="connsiteX1614" fmla="*/ 2341285 w 4089755"/>
              <a:gd name="connsiteY1614" fmla="*/ 4084885 h 4615664"/>
              <a:gd name="connsiteX1615" fmla="*/ 2768317 w 4089755"/>
              <a:gd name="connsiteY1615" fmla="*/ 4082664 h 4615664"/>
              <a:gd name="connsiteX1616" fmla="*/ 2759850 w 4089755"/>
              <a:gd name="connsiteY1616" fmla="*/ 4086187 h 4615664"/>
              <a:gd name="connsiteX1617" fmla="*/ 2775075 w 4089755"/>
              <a:gd name="connsiteY1617" fmla="*/ 4093727 h 4615664"/>
              <a:gd name="connsiteX1618" fmla="*/ 2768317 w 4089755"/>
              <a:gd name="connsiteY1618" fmla="*/ 4082664 h 4615664"/>
              <a:gd name="connsiteX1619" fmla="*/ 2830567 w 4089755"/>
              <a:gd name="connsiteY1619" fmla="*/ 4081239 h 4615664"/>
              <a:gd name="connsiteX1620" fmla="*/ 2830964 w 4089755"/>
              <a:gd name="connsiteY1620" fmla="*/ 4090289 h 4615664"/>
              <a:gd name="connsiteX1621" fmla="*/ 2828215 w 4089755"/>
              <a:gd name="connsiteY1621" fmla="*/ 4100320 h 4615664"/>
              <a:gd name="connsiteX1622" fmla="*/ 2841463 w 4089755"/>
              <a:gd name="connsiteY1622" fmla="*/ 4106678 h 4615664"/>
              <a:gd name="connsiteX1623" fmla="*/ 2843474 w 4089755"/>
              <a:gd name="connsiteY1623" fmla="*/ 4086108 h 4615664"/>
              <a:gd name="connsiteX1624" fmla="*/ 2848205 w 4089755"/>
              <a:gd name="connsiteY1624" fmla="*/ 4106696 h 4615664"/>
              <a:gd name="connsiteX1625" fmla="*/ 2854042 w 4089755"/>
              <a:gd name="connsiteY1625" fmla="*/ 4088121 h 4615664"/>
              <a:gd name="connsiteX1626" fmla="*/ 2872630 w 4089755"/>
              <a:gd name="connsiteY1626" fmla="*/ 4082283 h 4615664"/>
              <a:gd name="connsiteX1627" fmla="*/ 2830567 w 4089755"/>
              <a:gd name="connsiteY1627" fmla="*/ 4081239 h 4615664"/>
              <a:gd name="connsiteX1628" fmla="*/ 3330232 w 4089755"/>
              <a:gd name="connsiteY1628" fmla="*/ 4079164 h 4615664"/>
              <a:gd name="connsiteX1629" fmla="*/ 3326946 w 4089755"/>
              <a:gd name="connsiteY1629" fmla="*/ 4079906 h 4615664"/>
              <a:gd name="connsiteX1630" fmla="*/ 3350894 w 4089755"/>
              <a:gd name="connsiteY1630" fmla="*/ 4085386 h 4615664"/>
              <a:gd name="connsiteX1631" fmla="*/ 3360197 w 4089755"/>
              <a:gd name="connsiteY1631" fmla="*/ 4088132 h 4615664"/>
              <a:gd name="connsiteX1632" fmla="*/ 3343278 w 4089755"/>
              <a:gd name="connsiteY1632" fmla="*/ 4089678 h 4615664"/>
              <a:gd name="connsiteX1633" fmla="*/ 3298786 w 4089755"/>
              <a:gd name="connsiteY1633" fmla="*/ 4090293 h 4615664"/>
              <a:gd name="connsiteX1634" fmla="*/ 3255460 w 4089755"/>
              <a:gd name="connsiteY1634" fmla="*/ 4093975 h 4615664"/>
              <a:gd name="connsiteX1635" fmla="*/ 3232795 w 4089755"/>
              <a:gd name="connsiteY1635" fmla="*/ 4097615 h 4615664"/>
              <a:gd name="connsiteX1636" fmla="*/ 3221497 w 4089755"/>
              <a:gd name="connsiteY1636" fmla="*/ 4100210 h 4615664"/>
              <a:gd name="connsiteX1637" fmla="*/ 3220077 w 4089755"/>
              <a:gd name="connsiteY1637" fmla="*/ 4116216 h 4615664"/>
              <a:gd name="connsiteX1638" fmla="*/ 3243845 w 4089755"/>
              <a:gd name="connsiteY1638" fmla="*/ 4101347 h 4615664"/>
              <a:gd name="connsiteX1639" fmla="*/ 3253014 w 4089755"/>
              <a:gd name="connsiteY1639" fmla="*/ 4105514 h 4615664"/>
              <a:gd name="connsiteX1640" fmla="*/ 3244285 w 4089755"/>
              <a:gd name="connsiteY1640" fmla="*/ 4110656 h 4615664"/>
              <a:gd name="connsiteX1641" fmla="*/ 3264357 w 4089755"/>
              <a:gd name="connsiteY1641" fmla="*/ 4132702 h 4615664"/>
              <a:gd name="connsiteX1642" fmla="*/ 3287634 w 4089755"/>
              <a:gd name="connsiteY1642" fmla="*/ 4130490 h 4615664"/>
              <a:gd name="connsiteX1643" fmla="*/ 3273012 w 4089755"/>
              <a:gd name="connsiteY1643" fmla="*/ 4126009 h 4615664"/>
              <a:gd name="connsiteX1644" fmla="*/ 3275410 w 4089755"/>
              <a:gd name="connsiteY1644" fmla="*/ 4121633 h 4615664"/>
              <a:gd name="connsiteX1645" fmla="*/ 3275954 w 4089755"/>
              <a:gd name="connsiteY1645" fmla="*/ 4121711 h 4615664"/>
              <a:gd name="connsiteX1646" fmla="*/ 3306064 w 4089755"/>
              <a:gd name="connsiteY1646" fmla="*/ 4127675 h 4615664"/>
              <a:gd name="connsiteX1647" fmla="*/ 3299900 w 4089755"/>
              <a:gd name="connsiteY1647" fmla="*/ 4132116 h 4615664"/>
              <a:gd name="connsiteX1648" fmla="*/ 3325361 w 4089755"/>
              <a:gd name="connsiteY1648" fmla="*/ 4131497 h 4615664"/>
              <a:gd name="connsiteX1649" fmla="*/ 3348060 w 4089755"/>
              <a:gd name="connsiteY1649" fmla="*/ 4135993 h 4615664"/>
              <a:gd name="connsiteX1650" fmla="*/ 3359277 w 4089755"/>
              <a:gd name="connsiteY1650" fmla="*/ 4136944 h 4615664"/>
              <a:gd name="connsiteX1651" fmla="*/ 3354814 w 4089755"/>
              <a:gd name="connsiteY1651" fmla="*/ 4135829 h 4615664"/>
              <a:gd name="connsiteX1652" fmla="*/ 3334898 w 4089755"/>
              <a:gd name="connsiteY1652" fmla="*/ 4131265 h 4615664"/>
              <a:gd name="connsiteX1653" fmla="*/ 3368608 w 4089755"/>
              <a:gd name="connsiteY1653" fmla="*/ 4130445 h 4615664"/>
              <a:gd name="connsiteX1654" fmla="*/ 3390614 w 4089755"/>
              <a:gd name="connsiteY1654" fmla="*/ 4130095 h 4615664"/>
              <a:gd name="connsiteX1655" fmla="*/ 3390379 w 4089755"/>
              <a:gd name="connsiteY1655" fmla="*/ 4106888 h 4615664"/>
              <a:gd name="connsiteX1656" fmla="*/ 3386945 w 4089755"/>
              <a:gd name="connsiteY1656" fmla="*/ 4121529 h 4615664"/>
              <a:gd name="connsiteX1657" fmla="*/ 3379123 w 4089755"/>
              <a:gd name="connsiteY1657" fmla="*/ 4117053 h 4615664"/>
              <a:gd name="connsiteX1658" fmla="*/ 3375992 w 4089755"/>
              <a:gd name="connsiteY1658" fmla="*/ 4125614 h 4615664"/>
              <a:gd name="connsiteX1659" fmla="*/ 3356113 w 4089755"/>
              <a:gd name="connsiteY1659" fmla="*/ 4119203 h 4615664"/>
              <a:gd name="connsiteX1660" fmla="*/ 3381667 w 4089755"/>
              <a:gd name="connsiteY1660" fmla="*/ 4113333 h 4615664"/>
              <a:gd name="connsiteX1661" fmla="*/ 3386784 w 4089755"/>
              <a:gd name="connsiteY1661" fmla="*/ 4101409 h 4615664"/>
              <a:gd name="connsiteX1662" fmla="*/ 3386959 w 4089755"/>
              <a:gd name="connsiteY1662" fmla="*/ 4094812 h 4615664"/>
              <a:gd name="connsiteX1663" fmla="*/ 3387742 w 4089755"/>
              <a:gd name="connsiteY1663" fmla="*/ 4093948 h 4615664"/>
              <a:gd name="connsiteX1664" fmla="*/ 3386976 w 4089755"/>
              <a:gd name="connsiteY1664" fmla="*/ 4094195 h 4615664"/>
              <a:gd name="connsiteX1665" fmla="*/ 3387203 w 4089755"/>
              <a:gd name="connsiteY1665" fmla="*/ 4085665 h 4615664"/>
              <a:gd name="connsiteX1666" fmla="*/ 3364038 w 4089755"/>
              <a:gd name="connsiteY1666" fmla="*/ 4087781 h 4615664"/>
              <a:gd name="connsiteX1667" fmla="*/ 3332780 w 4089755"/>
              <a:gd name="connsiteY1667" fmla="*/ 4079240 h 4615664"/>
              <a:gd name="connsiteX1668" fmla="*/ 3330232 w 4089755"/>
              <a:gd name="connsiteY1668" fmla="*/ 4079164 h 4615664"/>
              <a:gd name="connsiteX1669" fmla="*/ 575619 w 4089755"/>
              <a:gd name="connsiteY1669" fmla="*/ 4078104 h 4615664"/>
              <a:gd name="connsiteX1670" fmla="*/ 575138 w 4089755"/>
              <a:gd name="connsiteY1670" fmla="*/ 4078208 h 4615664"/>
              <a:gd name="connsiteX1671" fmla="*/ 570111 w 4089755"/>
              <a:gd name="connsiteY1671" fmla="*/ 4079916 h 4615664"/>
              <a:gd name="connsiteX1672" fmla="*/ 571049 w 4089755"/>
              <a:gd name="connsiteY1672" fmla="*/ 4079091 h 4615664"/>
              <a:gd name="connsiteX1673" fmla="*/ 569755 w 4089755"/>
              <a:gd name="connsiteY1673" fmla="*/ 4079372 h 4615664"/>
              <a:gd name="connsiteX1674" fmla="*/ 569754 w 4089755"/>
              <a:gd name="connsiteY1674" fmla="*/ 4079546 h 4615664"/>
              <a:gd name="connsiteX1675" fmla="*/ 569733 w 4089755"/>
              <a:gd name="connsiteY1675" fmla="*/ 4081646 h 4615664"/>
              <a:gd name="connsiteX1676" fmla="*/ 576255 w 4089755"/>
              <a:gd name="connsiteY1676" fmla="*/ 4078927 h 4615664"/>
              <a:gd name="connsiteX1677" fmla="*/ 575619 w 4089755"/>
              <a:gd name="connsiteY1677" fmla="*/ 4078104 h 4615664"/>
              <a:gd name="connsiteX1678" fmla="*/ 2363382 w 4089755"/>
              <a:gd name="connsiteY1678" fmla="*/ 4077507 h 4615664"/>
              <a:gd name="connsiteX1679" fmla="*/ 2368931 w 4089755"/>
              <a:gd name="connsiteY1679" fmla="*/ 4082730 h 4615664"/>
              <a:gd name="connsiteX1680" fmla="*/ 2373282 w 4089755"/>
              <a:gd name="connsiteY1680" fmla="*/ 4078202 h 4615664"/>
              <a:gd name="connsiteX1681" fmla="*/ 2363382 w 4089755"/>
              <a:gd name="connsiteY1681" fmla="*/ 4077507 h 4615664"/>
              <a:gd name="connsiteX1682" fmla="*/ 3589335 w 4089755"/>
              <a:gd name="connsiteY1682" fmla="*/ 4076440 h 4615664"/>
              <a:gd name="connsiteX1683" fmla="*/ 3591337 w 4089755"/>
              <a:gd name="connsiteY1683" fmla="*/ 4077131 h 4615664"/>
              <a:gd name="connsiteX1684" fmla="*/ 3590795 w 4089755"/>
              <a:gd name="connsiteY1684" fmla="*/ 4077354 h 4615664"/>
              <a:gd name="connsiteX1685" fmla="*/ 3580365 w 4089755"/>
              <a:gd name="connsiteY1685" fmla="*/ 4077657 h 4615664"/>
              <a:gd name="connsiteX1686" fmla="*/ 3589335 w 4089755"/>
              <a:gd name="connsiteY1686" fmla="*/ 4076440 h 4615664"/>
              <a:gd name="connsiteX1687" fmla="*/ 3312921 w 4089755"/>
              <a:gd name="connsiteY1687" fmla="*/ 4075759 h 4615664"/>
              <a:gd name="connsiteX1688" fmla="*/ 3312885 w 4089755"/>
              <a:gd name="connsiteY1688" fmla="*/ 4075775 h 4615664"/>
              <a:gd name="connsiteX1689" fmla="*/ 3310465 w 4089755"/>
              <a:gd name="connsiteY1689" fmla="*/ 4078072 h 4615664"/>
              <a:gd name="connsiteX1690" fmla="*/ 3317070 w 4089755"/>
              <a:gd name="connsiteY1690" fmla="*/ 4079106 h 4615664"/>
              <a:gd name="connsiteX1691" fmla="*/ 3325129 w 4089755"/>
              <a:gd name="connsiteY1691" fmla="*/ 4078263 h 4615664"/>
              <a:gd name="connsiteX1692" fmla="*/ 3324316 w 4089755"/>
              <a:gd name="connsiteY1692" fmla="*/ 4077503 h 4615664"/>
              <a:gd name="connsiteX1693" fmla="*/ 3322235 w 4089755"/>
              <a:gd name="connsiteY1693" fmla="*/ 4076801 h 4615664"/>
              <a:gd name="connsiteX1694" fmla="*/ 3312921 w 4089755"/>
              <a:gd name="connsiteY1694" fmla="*/ 4075759 h 4615664"/>
              <a:gd name="connsiteX1695" fmla="*/ 2799268 w 4089755"/>
              <a:gd name="connsiteY1695" fmla="*/ 4075307 h 4615664"/>
              <a:gd name="connsiteX1696" fmla="*/ 2771404 w 4089755"/>
              <a:gd name="connsiteY1696" fmla="*/ 4076506 h 4615664"/>
              <a:gd name="connsiteX1697" fmla="*/ 2771995 w 4089755"/>
              <a:gd name="connsiteY1697" fmla="*/ 4077177 h 4615664"/>
              <a:gd name="connsiteX1698" fmla="*/ 2770665 w 4089755"/>
              <a:gd name="connsiteY1698" fmla="*/ 4078834 h 4615664"/>
              <a:gd name="connsiteX1699" fmla="*/ 2773141 w 4089755"/>
              <a:gd name="connsiteY1699" fmla="*/ 4082720 h 4615664"/>
              <a:gd name="connsiteX1700" fmla="*/ 2773450 w 4089755"/>
              <a:gd name="connsiteY1700" fmla="*/ 4078831 h 4615664"/>
              <a:gd name="connsiteX1701" fmla="*/ 2782667 w 4089755"/>
              <a:gd name="connsiteY1701" fmla="*/ 4089299 h 4615664"/>
              <a:gd name="connsiteX1702" fmla="*/ 2792672 w 4089755"/>
              <a:gd name="connsiteY1702" fmla="*/ 4102190 h 4615664"/>
              <a:gd name="connsiteX1703" fmla="*/ 2794903 w 4089755"/>
              <a:gd name="connsiteY1703" fmla="*/ 4089603 h 4615664"/>
              <a:gd name="connsiteX1704" fmla="*/ 2804363 w 4089755"/>
              <a:gd name="connsiteY1704" fmla="*/ 4101046 h 4615664"/>
              <a:gd name="connsiteX1705" fmla="*/ 2823618 w 4089755"/>
              <a:gd name="connsiteY1705" fmla="*/ 4104327 h 4615664"/>
              <a:gd name="connsiteX1706" fmla="*/ 2818965 w 4089755"/>
              <a:gd name="connsiteY1706" fmla="*/ 4084076 h 4615664"/>
              <a:gd name="connsiteX1707" fmla="*/ 2827688 w 4089755"/>
              <a:gd name="connsiteY1707" fmla="*/ 4077449 h 4615664"/>
              <a:gd name="connsiteX1708" fmla="*/ 2799268 w 4089755"/>
              <a:gd name="connsiteY1708" fmla="*/ 4075307 h 4615664"/>
              <a:gd name="connsiteX1709" fmla="*/ 2955464 w 4089755"/>
              <a:gd name="connsiteY1709" fmla="*/ 4074150 h 4615664"/>
              <a:gd name="connsiteX1710" fmla="*/ 2910337 w 4089755"/>
              <a:gd name="connsiteY1710" fmla="*/ 4082961 h 4615664"/>
              <a:gd name="connsiteX1711" fmla="*/ 2874256 w 4089755"/>
              <a:gd name="connsiteY1711" fmla="*/ 4088139 h 4615664"/>
              <a:gd name="connsiteX1712" fmla="*/ 2890951 w 4089755"/>
              <a:gd name="connsiteY1712" fmla="*/ 4109191 h 4615664"/>
              <a:gd name="connsiteX1713" fmla="*/ 2925793 w 4089755"/>
              <a:gd name="connsiteY1713" fmla="*/ 4113371 h 4615664"/>
              <a:gd name="connsiteX1714" fmla="*/ 2958815 w 4089755"/>
              <a:gd name="connsiteY1714" fmla="*/ 4118229 h 4615664"/>
              <a:gd name="connsiteX1715" fmla="*/ 2950517 w 4089755"/>
              <a:gd name="connsiteY1715" fmla="*/ 4126357 h 4615664"/>
              <a:gd name="connsiteX1716" fmla="*/ 2949675 w 4089755"/>
              <a:gd name="connsiteY1716" fmla="*/ 4137438 h 4615664"/>
              <a:gd name="connsiteX1717" fmla="*/ 2960738 w 4089755"/>
              <a:gd name="connsiteY1717" fmla="*/ 4138591 h 4615664"/>
              <a:gd name="connsiteX1718" fmla="*/ 2968307 w 4089755"/>
              <a:gd name="connsiteY1718" fmla="*/ 4130048 h 4615664"/>
              <a:gd name="connsiteX1719" fmla="*/ 2974195 w 4089755"/>
              <a:gd name="connsiteY1719" fmla="*/ 4104067 h 4615664"/>
              <a:gd name="connsiteX1720" fmla="*/ 2976202 w 4089755"/>
              <a:gd name="connsiteY1720" fmla="*/ 4077160 h 4615664"/>
              <a:gd name="connsiteX1721" fmla="*/ 2958857 w 4089755"/>
              <a:gd name="connsiteY1721" fmla="*/ 4088925 h 4615664"/>
              <a:gd name="connsiteX1722" fmla="*/ 2955464 w 4089755"/>
              <a:gd name="connsiteY1722" fmla="*/ 4074150 h 4615664"/>
              <a:gd name="connsiteX1723" fmla="*/ 2735825 w 4089755"/>
              <a:gd name="connsiteY1723" fmla="*/ 4072086 h 4615664"/>
              <a:gd name="connsiteX1724" fmla="*/ 2738858 w 4089755"/>
              <a:gd name="connsiteY1724" fmla="*/ 4092887 h 4615664"/>
              <a:gd name="connsiteX1725" fmla="*/ 2748466 w 4089755"/>
              <a:gd name="connsiteY1725" fmla="*/ 4081464 h 4615664"/>
              <a:gd name="connsiteX1726" fmla="*/ 2735825 w 4089755"/>
              <a:gd name="connsiteY1726" fmla="*/ 4072086 h 4615664"/>
              <a:gd name="connsiteX1727" fmla="*/ 2307240 w 4089755"/>
              <a:gd name="connsiteY1727" fmla="*/ 4067523 h 4615664"/>
              <a:gd name="connsiteX1728" fmla="*/ 2316188 w 4089755"/>
              <a:gd name="connsiteY1728" fmla="*/ 4084665 h 4615664"/>
              <a:gd name="connsiteX1729" fmla="*/ 2330195 w 4089755"/>
              <a:gd name="connsiteY1729" fmla="*/ 4081446 h 4615664"/>
              <a:gd name="connsiteX1730" fmla="*/ 2307240 w 4089755"/>
              <a:gd name="connsiteY1730" fmla="*/ 4067523 h 4615664"/>
              <a:gd name="connsiteX1731" fmla="*/ 2759808 w 4089755"/>
              <a:gd name="connsiteY1731" fmla="*/ 4065430 h 4615664"/>
              <a:gd name="connsiteX1732" fmla="*/ 2750551 w 4089755"/>
              <a:gd name="connsiteY1732" fmla="*/ 4067559 h 4615664"/>
              <a:gd name="connsiteX1733" fmla="*/ 2752241 w 4089755"/>
              <a:gd name="connsiteY1733" fmla="*/ 4074926 h 4615664"/>
              <a:gd name="connsiteX1734" fmla="*/ 2761501 w 4089755"/>
              <a:gd name="connsiteY1734" fmla="*/ 4072799 h 4615664"/>
              <a:gd name="connsiteX1735" fmla="*/ 2759808 w 4089755"/>
              <a:gd name="connsiteY1735" fmla="*/ 4065430 h 4615664"/>
              <a:gd name="connsiteX1736" fmla="*/ 2627123 w 4089755"/>
              <a:gd name="connsiteY1736" fmla="*/ 4053546 h 4615664"/>
              <a:gd name="connsiteX1737" fmla="*/ 2644467 w 4089755"/>
              <a:gd name="connsiteY1737" fmla="*/ 4084799 h 4615664"/>
              <a:gd name="connsiteX1738" fmla="*/ 2654700 w 4089755"/>
              <a:gd name="connsiteY1738" fmla="*/ 4064185 h 4615664"/>
              <a:gd name="connsiteX1739" fmla="*/ 2627123 w 4089755"/>
              <a:gd name="connsiteY1739" fmla="*/ 4053546 h 4615664"/>
              <a:gd name="connsiteX1740" fmla="*/ 645890 w 4089755"/>
              <a:gd name="connsiteY1740" fmla="*/ 4052323 h 4615664"/>
              <a:gd name="connsiteX1741" fmla="*/ 625055 w 4089755"/>
              <a:gd name="connsiteY1741" fmla="*/ 4059829 h 4615664"/>
              <a:gd name="connsiteX1742" fmla="*/ 637203 w 4089755"/>
              <a:gd name="connsiteY1742" fmla="*/ 4054552 h 4615664"/>
              <a:gd name="connsiteX1743" fmla="*/ 645974 w 4089755"/>
              <a:gd name="connsiteY1743" fmla="*/ 4052293 h 4615664"/>
              <a:gd name="connsiteX1744" fmla="*/ 645978 w 4089755"/>
              <a:gd name="connsiteY1744" fmla="*/ 4052301 h 4615664"/>
              <a:gd name="connsiteX1745" fmla="*/ 645890 w 4089755"/>
              <a:gd name="connsiteY1745" fmla="*/ 4052323 h 4615664"/>
              <a:gd name="connsiteX1746" fmla="*/ 565679 w 4089755"/>
              <a:gd name="connsiteY1746" fmla="*/ 4051328 h 4615664"/>
              <a:gd name="connsiteX1747" fmla="*/ 562692 w 4089755"/>
              <a:gd name="connsiteY1747" fmla="*/ 4052901 h 4615664"/>
              <a:gd name="connsiteX1748" fmla="*/ 558817 w 4089755"/>
              <a:gd name="connsiteY1748" fmla="*/ 4053183 h 4615664"/>
              <a:gd name="connsiteX1749" fmla="*/ 565679 w 4089755"/>
              <a:gd name="connsiteY1749" fmla="*/ 4051328 h 4615664"/>
              <a:gd name="connsiteX1750" fmla="*/ 545501 w 4089755"/>
              <a:gd name="connsiteY1750" fmla="*/ 4050675 h 4615664"/>
              <a:gd name="connsiteX1751" fmla="*/ 519952 w 4089755"/>
              <a:gd name="connsiteY1751" fmla="*/ 4065143 h 4615664"/>
              <a:gd name="connsiteX1752" fmla="*/ 516564 w 4089755"/>
              <a:gd name="connsiteY1752" fmla="*/ 4065908 h 4615664"/>
              <a:gd name="connsiteX1753" fmla="*/ 512497 w 4089755"/>
              <a:gd name="connsiteY1753" fmla="*/ 4066525 h 4615664"/>
              <a:gd name="connsiteX1754" fmla="*/ 524411 w 4089755"/>
              <a:gd name="connsiteY1754" fmla="*/ 4058741 h 4615664"/>
              <a:gd name="connsiteX1755" fmla="*/ 536086 w 4089755"/>
              <a:gd name="connsiteY1755" fmla="*/ 4051788 h 4615664"/>
              <a:gd name="connsiteX1756" fmla="*/ 542599 w 4089755"/>
              <a:gd name="connsiteY1756" fmla="*/ 4051166 h 4615664"/>
              <a:gd name="connsiteX1757" fmla="*/ 524089 w 4089755"/>
              <a:gd name="connsiteY1757" fmla="*/ 4050228 h 4615664"/>
              <a:gd name="connsiteX1758" fmla="*/ 524983 w 4089755"/>
              <a:gd name="connsiteY1758" fmla="*/ 4051110 h 4615664"/>
              <a:gd name="connsiteX1759" fmla="*/ 521666 w 4089755"/>
              <a:gd name="connsiteY1759" fmla="*/ 4052727 h 4615664"/>
              <a:gd name="connsiteX1760" fmla="*/ 518415 w 4089755"/>
              <a:gd name="connsiteY1760" fmla="*/ 4052540 h 4615664"/>
              <a:gd name="connsiteX1761" fmla="*/ 524089 w 4089755"/>
              <a:gd name="connsiteY1761" fmla="*/ 4050228 h 4615664"/>
              <a:gd name="connsiteX1762" fmla="*/ 651986 w 4089755"/>
              <a:gd name="connsiteY1762" fmla="*/ 4045658 h 4615664"/>
              <a:gd name="connsiteX1763" fmla="*/ 652504 w 4089755"/>
              <a:gd name="connsiteY1763" fmla="*/ 4045981 h 4615664"/>
              <a:gd name="connsiteX1764" fmla="*/ 653754 w 4089755"/>
              <a:gd name="connsiteY1764" fmla="*/ 4046765 h 4615664"/>
              <a:gd name="connsiteX1765" fmla="*/ 669041 w 4089755"/>
              <a:gd name="connsiteY1765" fmla="*/ 4041428 h 4615664"/>
              <a:gd name="connsiteX1766" fmla="*/ 667084 w 4089755"/>
              <a:gd name="connsiteY1766" fmla="*/ 4041818 h 4615664"/>
              <a:gd name="connsiteX1767" fmla="*/ 651986 w 4089755"/>
              <a:gd name="connsiteY1767" fmla="*/ 4045658 h 4615664"/>
              <a:gd name="connsiteX1768" fmla="*/ 651668 w 4089755"/>
              <a:gd name="connsiteY1768" fmla="*/ 4045739 h 4615664"/>
              <a:gd name="connsiteX1769" fmla="*/ 643736 w 4089755"/>
              <a:gd name="connsiteY1769" fmla="*/ 4049493 h 4615664"/>
              <a:gd name="connsiteX1770" fmla="*/ 643401 w 4089755"/>
              <a:gd name="connsiteY1770" fmla="*/ 4049198 h 4615664"/>
              <a:gd name="connsiteX1771" fmla="*/ 642340 w 4089755"/>
              <a:gd name="connsiteY1771" fmla="*/ 4050154 h 4615664"/>
              <a:gd name="connsiteX1772" fmla="*/ 643736 w 4089755"/>
              <a:gd name="connsiteY1772" fmla="*/ 4049493 h 4615664"/>
              <a:gd name="connsiteX1773" fmla="*/ 645004 w 4089755"/>
              <a:gd name="connsiteY1773" fmla="*/ 4050614 h 4615664"/>
              <a:gd name="connsiteX1774" fmla="*/ 618195 w 4089755"/>
              <a:gd name="connsiteY1774" fmla="*/ 4061683 h 4615664"/>
              <a:gd name="connsiteX1775" fmla="*/ 624801 w 4089755"/>
              <a:gd name="connsiteY1775" fmla="*/ 4061304 h 4615664"/>
              <a:gd name="connsiteX1776" fmla="*/ 629415 w 4089755"/>
              <a:gd name="connsiteY1776" fmla="*/ 4065138 h 4615664"/>
              <a:gd name="connsiteX1777" fmla="*/ 633553 w 4089755"/>
              <a:gd name="connsiteY1777" fmla="*/ 4064148 h 4615664"/>
              <a:gd name="connsiteX1778" fmla="*/ 635035 w 4089755"/>
              <a:gd name="connsiteY1778" fmla="*/ 4062660 h 4615664"/>
              <a:gd name="connsiteX1779" fmla="*/ 657352 w 4089755"/>
              <a:gd name="connsiteY1779" fmla="*/ 4049016 h 4615664"/>
              <a:gd name="connsiteX1780" fmla="*/ 661185 w 4089755"/>
              <a:gd name="connsiteY1780" fmla="*/ 4046673 h 4615664"/>
              <a:gd name="connsiteX1781" fmla="*/ 656517 w 4089755"/>
              <a:gd name="connsiteY1781" fmla="*/ 4048494 h 4615664"/>
              <a:gd name="connsiteX1782" fmla="*/ 656494 w 4089755"/>
              <a:gd name="connsiteY1782" fmla="*/ 4048503 h 4615664"/>
              <a:gd name="connsiteX1783" fmla="*/ 645974 w 4089755"/>
              <a:gd name="connsiteY1783" fmla="*/ 4052293 h 4615664"/>
              <a:gd name="connsiteX1784" fmla="*/ 645004 w 4089755"/>
              <a:gd name="connsiteY1784" fmla="*/ 4050614 h 4615664"/>
              <a:gd name="connsiteX1785" fmla="*/ 654985 w 4089755"/>
              <a:gd name="connsiteY1785" fmla="*/ 4047535 h 4615664"/>
              <a:gd name="connsiteX1786" fmla="*/ 659618 w 4089755"/>
              <a:gd name="connsiteY1786" fmla="*/ 4046106 h 4615664"/>
              <a:gd name="connsiteX1787" fmla="*/ 664127 w 4089755"/>
              <a:gd name="connsiteY1787" fmla="*/ 4044874 h 4615664"/>
              <a:gd name="connsiteX1788" fmla="*/ 666388 w 4089755"/>
              <a:gd name="connsiteY1788" fmla="*/ 4043493 h 4615664"/>
              <a:gd name="connsiteX1789" fmla="*/ 3142086 w 4089755"/>
              <a:gd name="connsiteY1789" fmla="*/ 4038300 h 4615664"/>
              <a:gd name="connsiteX1790" fmla="*/ 3143779 w 4089755"/>
              <a:gd name="connsiteY1790" fmla="*/ 4045666 h 4615664"/>
              <a:gd name="connsiteX1791" fmla="*/ 3142086 w 4089755"/>
              <a:gd name="connsiteY1791" fmla="*/ 4038300 h 4615664"/>
              <a:gd name="connsiteX1792" fmla="*/ 3290131 w 4089755"/>
              <a:gd name="connsiteY1792" fmla="*/ 4034051 h 4615664"/>
              <a:gd name="connsiteX1793" fmla="*/ 3298213 w 4089755"/>
              <a:gd name="connsiteY1793" fmla="*/ 4045684 h 4615664"/>
              <a:gd name="connsiteX1794" fmla="*/ 3290131 w 4089755"/>
              <a:gd name="connsiteY1794" fmla="*/ 4034051 h 4615664"/>
              <a:gd name="connsiteX1795" fmla="*/ 3201021 w 4089755"/>
              <a:gd name="connsiteY1795" fmla="*/ 4033912 h 4615664"/>
              <a:gd name="connsiteX1796" fmla="*/ 3199337 w 4089755"/>
              <a:gd name="connsiteY1796" fmla="*/ 4047788 h 4615664"/>
              <a:gd name="connsiteX1797" fmla="*/ 3207615 w 4089755"/>
              <a:gd name="connsiteY1797" fmla="*/ 4041390 h 4615664"/>
              <a:gd name="connsiteX1798" fmla="*/ 3201021 w 4089755"/>
              <a:gd name="connsiteY1798" fmla="*/ 4033912 h 4615664"/>
              <a:gd name="connsiteX1799" fmla="*/ 3425850 w 4089755"/>
              <a:gd name="connsiteY1799" fmla="*/ 4031966 h 4615664"/>
              <a:gd name="connsiteX1800" fmla="*/ 3418335 w 4089755"/>
              <a:gd name="connsiteY1800" fmla="*/ 4041680 h 4615664"/>
              <a:gd name="connsiteX1801" fmla="*/ 3425850 w 4089755"/>
              <a:gd name="connsiteY1801" fmla="*/ 4031966 h 4615664"/>
              <a:gd name="connsiteX1802" fmla="*/ 3359239 w 4089755"/>
              <a:gd name="connsiteY1802" fmla="*/ 4031931 h 4615664"/>
              <a:gd name="connsiteX1803" fmla="*/ 3354691 w 4089755"/>
              <a:gd name="connsiteY1803" fmla="*/ 4042562 h 4615664"/>
              <a:gd name="connsiteX1804" fmla="*/ 3366660 w 4089755"/>
              <a:gd name="connsiteY1804" fmla="*/ 4041411 h 4615664"/>
              <a:gd name="connsiteX1805" fmla="*/ 3359239 w 4089755"/>
              <a:gd name="connsiteY1805" fmla="*/ 4031931 h 4615664"/>
              <a:gd name="connsiteX1806" fmla="*/ 3404031 w 4089755"/>
              <a:gd name="connsiteY1806" fmla="*/ 4029652 h 4615664"/>
              <a:gd name="connsiteX1807" fmla="*/ 3396365 w 4089755"/>
              <a:gd name="connsiteY1807" fmla="*/ 4031413 h 4615664"/>
              <a:gd name="connsiteX1808" fmla="*/ 3387672 w 4089755"/>
              <a:gd name="connsiteY1808" fmla="*/ 4044448 h 4615664"/>
              <a:gd name="connsiteX1809" fmla="*/ 3407472 w 4089755"/>
              <a:gd name="connsiteY1809" fmla="*/ 4044628 h 4615664"/>
              <a:gd name="connsiteX1810" fmla="*/ 3404031 w 4089755"/>
              <a:gd name="connsiteY1810" fmla="*/ 4029652 h 4615664"/>
              <a:gd name="connsiteX1811" fmla="*/ 3473247 w 4089755"/>
              <a:gd name="connsiteY1811" fmla="*/ 4027965 h 4615664"/>
              <a:gd name="connsiteX1812" fmla="*/ 3464668 w 4089755"/>
              <a:gd name="connsiteY1812" fmla="*/ 4030759 h 4615664"/>
              <a:gd name="connsiteX1813" fmla="*/ 3476265 w 4089755"/>
              <a:gd name="connsiteY1813" fmla="*/ 4036076 h 4615664"/>
              <a:gd name="connsiteX1814" fmla="*/ 3480345 w 4089755"/>
              <a:gd name="connsiteY1814" fmla="*/ 4034777 h 4615664"/>
              <a:gd name="connsiteX1815" fmla="*/ 3473247 w 4089755"/>
              <a:gd name="connsiteY1815" fmla="*/ 4027965 h 4615664"/>
              <a:gd name="connsiteX1816" fmla="*/ 3457870 w 4089755"/>
              <a:gd name="connsiteY1816" fmla="*/ 4024158 h 4615664"/>
              <a:gd name="connsiteX1817" fmla="*/ 3436237 w 4089755"/>
              <a:gd name="connsiteY1817" fmla="*/ 4032333 h 4615664"/>
              <a:gd name="connsiteX1818" fmla="*/ 3461308 w 4089755"/>
              <a:gd name="connsiteY1818" fmla="*/ 4039130 h 4615664"/>
              <a:gd name="connsiteX1819" fmla="*/ 3457870 w 4089755"/>
              <a:gd name="connsiteY1819" fmla="*/ 4024158 h 4615664"/>
              <a:gd name="connsiteX1820" fmla="*/ 3533268 w 4089755"/>
              <a:gd name="connsiteY1820" fmla="*/ 4021957 h 4615664"/>
              <a:gd name="connsiteX1821" fmla="*/ 3531128 w 4089755"/>
              <a:gd name="connsiteY1821" fmla="*/ 4031107 h 4615664"/>
              <a:gd name="connsiteX1822" fmla="*/ 3539187 w 4089755"/>
              <a:gd name="connsiteY1822" fmla="*/ 4029257 h 4615664"/>
              <a:gd name="connsiteX1823" fmla="*/ 3533268 w 4089755"/>
              <a:gd name="connsiteY1823" fmla="*/ 4021957 h 4615664"/>
              <a:gd name="connsiteX1824" fmla="*/ 2891411 w 4089755"/>
              <a:gd name="connsiteY1824" fmla="*/ 4021868 h 4615664"/>
              <a:gd name="connsiteX1825" fmla="*/ 2885563 w 4089755"/>
              <a:gd name="connsiteY1825" fmla="*/ 4022926 h 4615664"/>
              <a:gd name="connsiteX1826" fmla="*/ 2896154 w 4089755"/>
              <a:gd name="connsiteY1826" fmla="*/ 4026599 h 4615664"/>
              <a:gd name="connsiteX1827" fmla="*/ 2891411 w 4089755"/>
              <a:gd name="connsiteY1827" fmla="*/ 4021868 h 4615664"/>
              <a:gd name="connsiteX1828" fmla="*/ 3508389 w 4089755"/>
              <a:gd name="connsiteY1828" fmla="*/ 4020569 h 4615664"/>
              <a:gd name="connsiteX1829" fmla="*/ 3503881 w 4089755"/>
              <a:gd name="connsiteY1829" fmla="*/ 4021605 h 4615664"/>
              <a:gd name="connsiteX1830" fmla="*/ 3507321 w 4089755"/>
              <a:gd name="connsiteY1830" fmla="*/ 4036578 h 4615664"/>
              <a:gd name="connsiteX1831" fmla="*/ 3511829 w 4089755"/>
              <a:gd name="connsiteY1831" fmla="*/ 4035541 h 4615664"/>
              <a:gd name="connsiteX1832" fmla="*/ 3508389 w 4089755"/>
              <a:gd name="connsiteY1832" fmla="*/ 4020569 h 4615664"/>
              <a:gd name="connsiteX1833" fmla="*/ 2847564 w 4089755"/>
              <a:gd name="connsiteY1833" fmla="*/ 4015909 h 4615664"/>
              <a:gd name="connsiteX1834" fmla="*/ 2839487 w 4089755"/>
              <a:gd name="connsiteY1834" fmla="*/ 4018534 h 4615664"/>
              <a:gd name="connsiteX1835" fmla="*/ 2846613 w 4089755"/>
              <a:gd name="connsiteY1835" fmla="*/ 4025355 h 4615664"/>
              <a:gd name="connsiteX1836" fmla="*/ 2853977 w 4089755"/>
              <a:gd name="connsiteY1836" fmla="*/ 4022895 h 4615664"/>
              <a:gd name="connsiteX1837" fmla="*/ 2847564 w 4089755"/>
              <a:gd name="connsiteY1837" fmla="*/ 4015909 h 4615664"/>
              <a:gd name="connsiteX1838" fmla="*/ 3507886 w 4089755"/>
              <a:gd name="connsiteY1838" fmla="*/ 4012688 h 4615664"/>
              <a:gd name="connsiteX1839" fmla="*/ 3509392 w 4089755"/>
              <a:gd name="connsiteY1839" fmla="*/ 4012875 h 4615664"/>
              <a:gd name="connsiteX1840" fmla="*/ 3508008 w 4089755"/>
              <a:gd name="connsiteY1840" fmla="*/ 4013108 h 4615664"/>
              <a:gd name="connsiteX1841" fmla="*/ 3517688 w 4089755"/>
              <a:gd name="connsiteY1841" fmla="*/ 4012248 h 4615664"/>
              <a:gd name="connsiteX1842" fmla="*/ 3523291 w 4089755"/>
              <a:gd name="connsiteY1842" fmla="*/ 4013294 h 4615664"/>
              <a:gd name="connsiteX1843" fmla="*/ 3528810 w 4089755"/>
              <a:gd name="connsiteY1843" fmla="*/ 4013926 h 4615664"/>
              <a:gd name="connsiteX1844" fmla="*/ 3526459 w 4089755"/>
              <a:gd name="connsiteY1844" fmla="*/ 4013390 h 4615664"/>
              <a:gd name="connsiteX1845" fmla="*/ 2812490 w 4089755"/>
              <a:gd name="connsiteY1845" fmla="*/ 4011292 h 4615664"/>
              <a:gd name="connsiteX1846" fmla="*/ 2804851 w 4089755"/>
              <a:gd name="connsiteY1846" fmla="*/ 4020473 h 4615664"/>
              <a:gd name="connsiteX1847" fmla="*/ 2812490 w 4089755"/>
              <a:gd name="connsiteY1847" fmla="*/ 4011292 h 4615664"/>
              <a:gd name="connsiteX1848" fmla="*/ 2458060 w 4089755"/>
              <a:gd name="connsiteY1848" fmla="*/ 4009968 h 4615664"/>
              <a:gd name="connsiteX1849" fmla="*/ 2462887 w 4089755"/>
              <a:gd name="connsiteY1849" fmla="*/ 4015065 h 4615664"/>
              <a:gd name="connsiteX1850" fmla="*/ 2467996 w 4089755"/>
              <a:gd name="connsiteY1850" fmla="*/ 4010788 h 4615664"/>
              <a:gd name="connsiteX1851" fmla="*/ 2458060 w 4089755"/>
              <a:gd name="connsiteY1851" fmla="*/ 4009968 h 4615664"/>
              <a:gd name="connsiteX1852" fmla="*/ 2822106 w 4089755"/>
              <a:gd name="connsiteY1852" fmla="*/ 4008746 h 4615664"/>
              <a:gd name="connsiteX1853" fmla="*/ 2820378 w 4089755"/>
              <a:gd name="connsiteY1853" fmla="*/ 4022633 h 4615664"/>
              <a:gd name="connsiteX1854" fmla="*/ 2834393 w 4089755"/>
              <a:gd name="connsiteY1854" fmla="*/ 4019413 h 4615664"/>
              <a:gd name="connsiteX1855" fmla="*/ 2822106 w 4089755"/>
              <a:gd name="connsiteY1855" fmla="*/ 4008746 h 4615664"/>
              <a:gd name="connsiteX1856" fmla="*/ 2382455 w 4089755"/>
              <a:gd name="connsiteY1856" fmla="*/ 4007875 h 4615664"/>
              <a:gd name="connsiteX1857" fmla="*/ 2409214 w 4089755"/>
              <a:gd name="connsiteY1857" fmla="*/ 4020515 h 4615664"/>
              <a:gd name="connsiteX1858" fmla="*/ 2428237 w 4089755"/>
              <a:gd name="connsiteY1858" fmla="*/ 4037803 h 4615664"/>
              <a:gd name="connsiteX1859" fmla="*/ 2490762 w 4089755"/>
              <a:gd name="connsiteY1859" fmla="*/ 4051622 h 4615664"/>
              <a:gd name="connsiteX1860" fmla="*/ 2624288 w 4089755"/>
              <a:gd name="connsiteY1860" fmla="*/ 4064241 h 4615664"/>
              <a:gd name="connsiteX1861" fmla="*/ 2614093 w 4089755"/>
              <a:gd name="connsiteY1861" fmla="*/ 4059630 h 4615664"/>
              <a:gd name="connsiteX1862" fmla="*/ 2615399 w 4089755"/>
              <a:gd name="connsiteY1862" fmla="*/ 4057369 h 4615664"/>
              <a:gd name="connsiteX1863" fmla="*/ 2616149 w 4089755"/>
              <a:gd name="connsiteY1863" fmla="*/ 4056068 h 4615664"/>
              <a:gd name="connsiteX1864" fmla="*/ 2615424 w 4089755"/>
              <a:gd name="connsiteY1864" fmla="*/ 4057325 h 4615664"/>
              <a:gd name="connsiteX1865" fmla="*/ 2615399 w 4089755"/>
              <a:gd name="connsiteY1865" fmla="*/ 4057369 h 4615664"/>
              <a:gd name="connsiteX1866" fmla="*/ 2614214 w 4089755"/>
              <a:gd name="connsiteY1866" fmla="*/ 4059419 h 4615664"/>
              <a:gd name="connsiteX1867" fmla="*/ 2614093 w 4089755"/>
              <a:gd name="connsiteY1867" fmla="*/ 4059630 h 4615664"/>
              <a:gd name="connsiteX1868" fmla="*/ 2609077 w 4089755"/>
              <a:gd name="connsiteY1868" fmla="*/ 4057359 h 4615664"/>
              <a:gd name="connsiteX1869" fmla="*/ 2594634 w 4089755"/>
              <a:gd name="connsiteY1869" fmla="*/ 4053829 h 4615664"/>
              <a:gd name="connsiteX1870" fmla="*/ 2578972 w 4089755"/>
              <a:gd name="connsiteY1870" fmla="*/ 4051165 h 4615664"/>
              <a:gd name="connsiteX1871" fmla="*/ 2571815 w 4089755"/>
              <a:gd name="connsiteY1871" fmla="*/ 4049677 h 4615664"/>
              <a:gd name="connsiteX1872" fmla="*/ 2568518 w 4089755"/>
              <a:gd name="connsiteY1872" fmla="*/ 4035325 h 4615664"/>
              <a:gd name="connsiteX1873" fmla="*/ 2475835 w 4089755"/>
              <a:gd name="connsiteY1873" fmla="*/ 4023737 h 4615664"/>
              <a:gd name="connsiteX1874" fmla="*/ 2479039 w 4089755"/>
              <a:gd name="connsiteY1874" fmla="*/ 4015433 h 4615664"/>
              <a:gd name="connsiteX1875" fmla="*/ 2471883 w 4089755"/>
              <a:gd name="connsiteY1875" fmla="*/ 4013947 h 4615664"/>
              <a:gd name="connsiteX1876" fmla="*/ 2461507 w 4089755"/>
              <a:gd name="connsiteY1876" fmla="*/ 4019461 h 4615664"/>
              <a:gd name="connsiteX1877" fmla="*/ 2435179 w 4089755"/>
              <a:gd name="connsiteY1877" fmla="*/ 4016115 h 4615664"/>
              <a:gd name="connsiteX1878" fmla="*/ 2382455 w 4089755"/>
              <a:gd name="connsiteY1878" fmla="*/ 4007875 h 4615664"/>
              <a:gd name="connsiteX1879" fmla="*/ 2980746 w 4089755"/>
              <a:gd name="connsiteY1879" fmla="*/ 4007796 h 4615664"/>
              <a:gd name="connsiteX1880" fmla="*/ 2973108 w 4089755"/>
              <a:gd name="connsiteY1880" fmla="*/ 4016976 h 4615664"/>
              <a:gd name="connsiteX1881" fmla="*/ 2980746 w 4089755"/>
              <a:gd name="connsiteY1881" fmla="*/ 4007796 h 4615664"/>
              <a:gd name="connsiteX1882" fmla="*/ 3620736 w 4089755"/>
              <a:gd name="connsiteY1882" fmla="*/ 4007627 h 4615664"/>
              <a:gd name="connsiteX1883" fmla="*/ 3623170 w 4089755"/>
              <a:gd name="connsiteY1883" fmla="*/ 4008109 h 4615664"/>
              <a:gd name="connsiteX1884" fmla="*/ 3618151 w 4089755"/>
              <a:gd name="connsiteY1884" fmla="*/ 4007954 h 4615664"/>
              <a:gd name="connsiteX1885" fmla="*/ 3619595 w 4089755"/>
              <a:gd name="connsiteY1885" fmla="*/ 4007728 h 4615664"/>
              <a:gd name="connsiteX1886" fmla="*/ 2964941 w 4089755"/>
              <a:gd name="connsiteY1886" fmla="*/ 4004411 h 4615664"/>
              <a:gd name="connsiteX1887" fmla="*/ 2952296 w 4089755"/>
              <a:gd name="connsiteY1887" fmla="*/ 4013562 h 4615664"/>
              <a:gd name="connsiteX1888" fmla="*/ 2961424 w 4089755"/>
              <a:gd name="connsiteY1888" fmla="*/ 4013027 h 4615664"/>
              <a:gd name="connsiteX1889" fmla="*/ 2964941 w 4089755"/>
              <a:gd name="connsiteY1889" fmla="*/ 4004411 h 4615664"/>
              <a:gd name="connsiteX1890" fmla="*/ 431175 w 4089755"/>
              <a:gd name="connsiteY1890" fmla="*/ 4001155 h 4615664"/>
              <a:gd name="connsiteX1891" fmla="*/ 430058 w 4089755"/>
              <a:gd name="connsiteY1891" fmla="*/ 4002135 h 4615664"/>
              <a:gd name="connsiteX1892" fmla="*/ 429129 w 4089755"/>
              <a:gd name="connsiteY1892" fmla="*/ 4002845 h 4615664"/>
              <a:gd name="connsiteX1893" fmla="*/ 426773 w 4089755"/>
              <a:gd name="connsiteY1893" fmla="*/ 4003756 h 4615664"/>
              <a:gd name="connsiteX1894" fmla="*/ 431175 w 4089755"/>
              <a:gd name="connsiteY1894" fmla="*/ 4001155 h 4615664"/>
              <a:gd name="connsiteX1895" fmla="*/ 2353896 w 4089755"/>
              <a:gd name="connsiteY1895" fmla="*/ 3993817 h 4615664"/>
              <a:gd name="connsiteX1896" fmla="*/ 2348587 w 4089755"/>
              <a:gd name="connsiteY1896" fmla="*/ 4013103 h 4615664"/>
              <a:gd name="connsiteX1897" fmla="*/ 2353896 w 4089755"/>
              <a:gd name="connsiteY1897" fmla="*/ 3993817 h 4615664"/>
              <a:gd name="connsiteX1898" fmla="*/ 2368921 w 4089755"/>
              <a:gd name="connsiteY1898" fmla="*/ 3993802 h 4615664"/>
              <a:gd name="connsiteX1899" fmla="*/ 2357745 w 4089755"/>
              <a:gd name="connsiteY1899" fmla="*/ 3996369 h 4615664"/>
              <a:gd name="connsiteX1900" fmla="*/ 2362048 w 4089755"/>
              <a:gd name="connsiteY1900" fmla="*/ 4008866 h 4615664"/>
              <a:gd name="connsiteX1901" fmla="*/ 2368921 w 4089755"/>
              <a:gd name="connsiteY1901" fmla="*/ 3993802 h 4615664"/>
              <a:gd name="connsiteX1902" fmla="*/ 2697900 w 4089755"/>
              <a:gd name="connsiteY1902" fmla="*/ 3991513 h 4615664"/>
              <a:gd name="connsiteX1903" fmla="*/ 2690936 w 4089755"/>
              <a:gd name="connsiteY1903" fmla="*/ 4005744 h 4615664"/>
              <a:gd name="connsiteX1904" fmla="*/ 2714410 w 4089755"/>
              <a:gd name="connsiteY1904" fmla="*/ 4011403 h 4615664"/>
              <a:gd name="connsiteX1905" fmla="*/ 2787823 w 4089755"/>
              <a:gd name="connsiteY1905" fmla="*/ 4012933 h 4615664"/>
              <a:gd name="connsiteX1906" fmla="*/ 2697900 w 4089755"/>
              <a:gd name="connsiteY1906" fmla="*/ 3991513 h 4615664"/>
              <a:gd name="connsiteX1907" fmla="*/ 2773995 w 4089755"/>
              <a:gd name="connsiteY1907" fmla="*/ 3990463 h 4615664"/>
              <a:gd name="connsiteX1908" fmla="*/ 2768886 w 4089755"/>
              <a:gd name="connsiteY1908" fmla="*/ 3994740 h 4615664"/>
              <a:gd name="connsiteX1909" fmla="*/ 2778821 w 4089755"/>
              <a:gd name="connsiteY1909" fmla="*/ 3995561 h 4615664"/>
              <a:gd name="connsiteX1910" fmla="*/ 2773995 w 4089755"/>
              <a:gd name="connsiteY1910" fmla="*/ 3990463 h 4615664"/>
              <a:gd name="connsiteX1911" fmla="*/ 2677313 w 4089755"/>
              <a:gd name="connsiteY1911" fmla="*/ 3989783 h 4615664"/>
              <a:gd name="connsiteX1912" fmla="*/ 2667453 w 4089755"/>
              <a:gd name="connsiteY1912" fmla="*/ 3992049 h 4615664"/>
              <a:gd name="connsiteX1913" fmla="*/ 2649682 w 4089755"/>
              <a:gd name="connsiteY1913" fmla="*/ 3989988 h 4615664"/>
              <a:gd name="connsiteX1914" fmla="*/ 2680663 w 4089755"/>
              <a:gd name="connsiteY1914" fmla="*/ 4004372 h 4615664"/>
              <a:gd name="connsiteX1915" fmla="*/ 2677313 w 4089755"/>
              <a:gd name="connsiteY1915" fmla="*/ 3989783 h 4615664"/>
              <a:gd name="connsiteX1916" fmla="*/ 2765597 w 4089755"/>
              <a:gd name="connsiteY1916" fmla="*/ 3987055 h 4615664"/>
              <a:gd name="connsiteX1917" fmla="*/ 2744979 w 4089755"/>
              <a:gd name="connsiteY1917" fmla="*/ 3988707 h 4615664"/>
              <a:gd name="connsiteX1918" fmla="*/ 2753934 w 4089755"/>
              <a:gd name="connsiteY1918" fmla="*/ 3994362 h 4615664"/>
              <a:gd name="connsiteX1919" fmla="*/ 2764609 w 4089755"/>
              <a:gd name="connsiteY1919" fmla="*/ 3990366 h 4615664"/>
              <a:gd name="connsiteX1920" fmla="*/ 2765597 w 4089755"/>
              <a:gd name="connsiteY1920" fmla="*/ 3987055 h 4615664"/>
              <a:gd name="connsiteX1921" fmla="*/ 2647474 w 4089755"/>
              <a:gd name="connsiteY1921" fmla="*/ 3985278 h 4615664"/>
              <a:gd name="connsiteX1922" fmla="*/ 2632848 w 4089755"/>
              <a:gd name="connsiteY1922" fmla="*/ 3985841 h 4615664"/>
              <a:gd name="connsiteX1923" fmla="*/ 2642511 w 4089755"/>
              <a:gd name="connsiteY1923" fmla="*/ 3991117 h 4615664"/>
              <a:gd name="connsiteX1924" fmla="*/ 2645431 w 4089755"/>
              <a:gd name="connsiteY1924" fmla="*/ 3990429 h 4615664"/>
              <a:gd name="connsiteX1925" fmla="*/ 2647474 w 4089755"/>
              <a:gd name="connsiteY1925" fmla="*/ 3985278 h 4615664"/>
              <a:gd name="connsiteX1926" fmla="*/ 2712072 w 4089755"/>
              <a:gd name="connsiteY1926" fmla="*/ 3983416 h 4615664"/>
              <a:gd name="connsiteX1927" fmla="*/ 2705911 w 4089755"/>
              <a:gd name="connsiteY1927" fmla="*/ 3987642 h 4615664"/>
              <a:gd name="connsiteX1928" fmla="*/ 2741768 w 4089755"/>
              <a:gd name="connsiteY1928" fmla="*/ 3986898 h 4615664"/>
              <a:gd name="connsiteX1929" fmla="*/ 2720694 w 4089755"/>
              <a:gd name="connsiteY1929" fmla="*/ 3984246 h 4615664"/>
              <a:gd name="connsiteX1930" fmla="*/ 2712072 w 4089755"/>
              <a:gd name="connsiteY1930" fmla="*/ 3983416 h 4615664"/>
              <a:gd name="connsiteX1931" fmla="*/ 2695011 w 4089755"/>
              <a:gd name="connsiteY1931" fmla="*/ 3978434 h 4615664"/>
              <a:gd name="connsiteX1932" fmla="*/ 2699838 w 4089755"/>
              <a:gd name="connsiteY1932" fmla="*/ 3983530 h 4615664"/>
              <a:gd name="connsiteX1933" fmla="*/ 2704947 w 4089755"/>
              <a:gd name="connsiteY1933" fmla="*/ 3979253 h 4615664"/>
              <a:gd name="connsiteX1934" fmla="*/ 2695011 w 4089755"/>
              <a:gd name="connsiteY1934" fmla="*/ 3978434 h 4615664"/>
              <a:gd name="connsiteX1935" fmla="*/ 2579400 w 4089755"/>
              <a:gd name="connsiteY1935" fmla="*/ 3977213 h 4615664"/>
              <a:gd name="connsiteX1936" fmla="*/ 2565374 w 4089755"/>
              <a:gd name="connsiteY1936" fmla="*/ 3980996 h 4615664"/>
              <a:gd name="connsiteX1937" fmla="*/ 2586757 w 4089755"/>
              <a:gd name="connsiteY1937" fmla="*/ 3981776 h 4615664"/>
              <a:gd name="connsiteX1938" fmla="*/ 2593446 w 4089755"/>
              <a:gd name="connsiteY1938" fmla="*/ 3979045 h 4615664"/>
              <a:gd name="connsiteX1939" fmla="*/ 2579400 w 4089755"/>
              <a:gd name="connsiteY1939" fmla="*/ 3977213 h 4615664"/>
              <a:gd name="connsiteX1940" fmla="*/ 2678784 w 4089755"/>
              <a:gd name="connsiteY1940" fmla="*/ 3974383 h 4615664"/>
              <a:gd name="connsiteX1941" fmla="*/ 2667657 w 4089755"/>
              <a:gd name="connsiteY1941" fmla="*/ 3984687 h 4615664"/>
              <a:gd name="connsiteX1942" fmla="*/ 2671760 w 4089755"/>
              <a:gd name="connsiteY1942" fmla="*/ 3984076 h 4615664"/>
              <a:gd name="connsiteX1943" fmla="*/ 2678784 w 4089755"/>
              <a:gd name="connsiteY1943" fmla="*/ 3974383 h 4615664"/>
              <a:gd name="connsiteX1944" fmla="*/ 2554744 w 4089755"/>
              <a:gd name="connsiteY1944" fmla="*/ 3972872 h 4615664"/>
              <a:gd name="connsiteX1945" fmla="*/ 2562881 w 4089755"/>
              <a:gd name="connsiteY1945" fmla="*/ 3978760 h 4615664"/>
              <a:gd name="connsiteX1946" fmla="*/ 2563814 w 4089755"/>
              <a:gd name="connsiteY1946" fmla="*/ 3975442 h 4615664"/>
              <a:gd name="connsiteX1947" fmla="*/ 2554744 w 4089755"/>
              <a:gd name="connsiteY1947" fmla="*/ 3972872 h 4615664"/>
              <a:gd name="connsiteX1948" fmla="*/ 3117361 w 4089755"/>
              <a:gd name="connsiteY1948" fmla="*/ 3969986 h 4615664"/>
              <a:gd name="connsiteX1949" fmla="*/ 3112352 w 4089755"/>
              <a:gd name="connsiteY1949" fmla="*/ 3974376 h 4615664"/>
              <a:gd name="connsiteX1950" fmla="*/ 3122245 w 4089755"/>
              <a:gd name="connsiteY1950" fmla="*/ 3975041 h 4615664"/>
              <a:gd name="connsiteX1951" fmla="*/ 3117361 w 4089755"/>
              <a:gd name="connsiteY1951" fmla="*/ 3969986 h 4615664"/>
              <a:gd name="connsiteX1952" fmla="*/ 2548217 w 4089755"/>
              <a:gd name="connsiteY1952" fmla="*/ 3967500 h 4615664"/>
              <a:gd name="connsiteX1953" fmla="*/ 2534202 w 4089755"/>
              <a:gd name="connsiteY1953" fmla="*/ 3970719 h 4615664"/>
              <a:gd name="connsiteX1954" fmla="*/ 2541566 w 4089755"/>
              <a:gd name="connsiteY1954" fmla="*/ 3981367 h 4615664"/>
              <a:gd name="connsiteX1955" fmla="*/ 2548217 w 4089755"/>
              <a:gd name="connsiteY1955" fmla="*/ 3967500 h 4615664"/>
              <a:gd name="connsiteX1956" fmla="*/ 2278923 w 4089755"/>
              <a:gd name="connsiteY1956" fmla="*/ 3966813 h 4615664"/>
              <a:gd name="connsiteX1957" fmla="*/ 2258029 w 4089755"/>
              <a:gd name="connsiteY1957" fmla="*/ 3967756 h 4615664"/>
              <a:gd name="connsiteX1958" fmla="*/ 2314676 w 4089755"/>
              <a:gd name="connsiteY1958" fmla="*/ 3985465 h 4615664"/>
              <a:gd name="connsiteX1959" fmla="*/ 2338806 w 4089755"/>
              <a:gd name="connsiteY1959" fmla="*/ 3993430 h 4615664"/>
              <a:gd name="connsiteX1960" fmla="*/ 2342620 w 4089755"/>
              <a:gd name="connsiteY1960" fmla="*/ 3988342 h 4615664"/>
              <a:gd name="connsiteX1961" fmla="*/ 2278923 w 4089755"/>
              <a:gd name="connsiteY1961" fmla="*/ 3966813 h 4615664"/>
              <a:gd name="connsiteX1962" fmla="*/ 2521454 w 4089755"/>
              <a:gd name="connsiteY1962" fmla="*/ 3965481 h 4615664"/>
              <a:gd name="connsiteX1963" fmla="*/ 2509148 w 4089755"/>
              <a:gd name="connsiteY1963" fmla="*/ 3976114 h 4615664"/>
              <a:gd name="connsiteX1964" fmla="*/ 2518108 w 4089755"/>
              <a:gd name="connsiteY1964" fmla="*/ 3974836 h 4615664"/>
              <a:gd name="connsiteX1965" fmla="*/ 2521454 w 4089755"/>
              <a:gd name="connsiteY1965" fmla="*/ 3965481 h 4615664"/>
              <a:gd name="connsiteX1966" fmla="*/ 1858009 w 4089755"/>
              <a:gd name="connsiteY1966" fmla="*/ 3961192 h 4615664"/>
              <a:gd name="connsiteX1967" fmla="*/ 1857237 w 4089755"/>
              <a:gd name="connsiteY1967" fmla="*/ 3977132 h 4615664"/>
              <a:gd name="connsiteX1968" fmla="*/ 1858009 w 4089755"/>
              <a:gd name="connsiteY1968" fmla="*/ 3961192 h 4615664"/>
              <a:gd name="connsiteX1969" fmla="*/ 3023665 w 4089755"/>
              <a:gd name="connsiteY1969" fmla="*/ 3954766 h 4615664"/>
              <a:gd name="connsiteX1970" fmla="*/ 3016028 w 4089755"/>
              <a:gd name="connsiteY1970" fmla="*/ 3963945 h 4615664"/>
              <a:gd name="connsiteX1971" fmla="*/ 3023665 w 4089755"/>
              <a:gd name="connsiteY1971" fmla="*/ 3954766 h 4615664"/>
              <a:gd name="connsiteX1972" fmla="*/ 492185 w 4089755"/>
              <a:gd name="connsiteY1972" fmla="*/ 3954402 h 4615664"/>
              <a:gd name="connsiteX1973" fmla="*/ 462441 w 4089755"/>
              <a:gd name="connsiteY1973" fmla="*/ 3967744 h 4615664"/>
              <a:gd name="connsiteX1974" fmla="*/ 462498 w 4089755"/>
              <a:gd name="connsiteY1974" fmla="*/ 3967050 h 4615664"/>
              <a:gd name="connsiteX1975" fmla="*/ 437648 w 4089755"/>
              <a:gd name="connsiteY1975" fmla="*/ 3980465 h 4615664"/>
              <a:gd name="connsiteX1976" fmla="*/ 451370 w 4089755"/>
              <a:gd name="connsiteY1976" fmla="*/ 3976105 h 4615664"/>
              <a:gd name="connsiteX1977" fmla="*/ 468203 w 4089755"/>
              <a:gd name="connsiteY1977" fmla="*/ 3971120 h 4615664"/>
              <a:gd name="connsiteX1978" fmla="*/ 469395 w 4089755"/>
              <a:gd name="connsiteY1978" fmla="*/ 3968463 h 4615664"/>
              <a:gd name="connsiteX1979" fmla="*/ 486839 w 4089755"/>
              <a:gd name="connsiteY1979" fmla="*/ 3957239 h 4615664"/>
              <a:gd name="connsiteX1980" fmla="*/ 3066972 w 4089755"/>
              <a:gd name="connsiteY1980" fmla="*/ 3952493 h 4615664"/>
              <a:gd name="connsiteX1981" fmla="*/ 3049401 w 4089755"/>
              <a:gd name="connsiteY1981" fmla="*/ 3956530 h 4615664"/>
              <a:gd name="connsiteX1982" fmla="*/ 3066017 w 4089755"/>
              <a:gd name="connsiteY1982" fmla="*/ 3963204 h 4615664"/>
              <a:gd name="connsiteX1983" fmla="*/ 3068294 w 4089755"/>
              <a:gd name="connsiteY1983" fmla="*/ 3965679 h 4615664"/>
              <a:gd name="connsiteX1984" fmla="*/ 3066972 w 4089755"/>
              <a:gd name="connsiteY1984" fmla="*/ 3952493 h 4615664"/>
              <a:gd name="connsiteX1985" fmla="*/ 3356244 w 4089755"/>
              <a:gd name="connsiteY1985" fmla="*/ 3952464 h 4615664"/>
              <a:gd name="connsiteX1986" fmla="*/ 3342230 w 4089755"/>
              <a:gd name="connsiteY1986" fmla="*/ 3955684 h 4615664"/>
              <a:gd name="connsiteX1987" fmla="*/ 3355822 w 4089755"/>
              <a:gd name="connsiteY1987" fmla="*/ 3964893 h 4615664"/>
              <a:gd name="connsiteX1988" fmla="*/ 3356244 w 4089755"/>
              <a:gd name="connsiteY1988" fmla="*/ 3952464 h 4615664"/>
              <a:gd name="connsiteX1989" fmla="*/ 3201413 w 4089755"/>
              <a:gd name="connsiteY1989" fmla="*/ 3951379 h 4615664"/>
              <a:gd name="connsiteX1990" fmla="*/ 3199218 w 4089755"/>
              <a:gd name="connsiteY1990" fmla="*/ 3965373 h 4615664"/>
              <a:gd name="connsiteX1991" fmla="*/ 3201413 w 4089755"/>
              <a:gd name="connsiteY1991" fmla="*/ 3951379 h 4615664"/>
              <a:gd name="connsiteX1992" fmla="*/ 2463532 w 4089755"/>
              <a:gd name="connsiteY1992" fmla="*/ 3947749 h 4615664"/>
              <a:gd name="connsiteX1993" fmla="*/ 2451244 w 4089755"/>
              <a:gd name="connsiteY1993" fmla="*/ 3958456 h 4615664"/>
              <a:gd name="connsiteX1994" fmla="*/ 2460204 w 4089755"/>
              <a:gd name="connsiteY1994" fmla="*/ 3957185 h 4615664"/>
              <a:gd name="connsiteX1995" fmla="*/ 2463532 w 4089755"/>
              <a:gd name="connsiteY1995" fmla="*/ 3947749 h 4615664"/>
              <a:gd name="connsiteX1996" fmla="*/ 2215658 w 4089755"/>
              <a:gd name="connsiteY1996" fmla="*/ 3947649 h 4615664"/>
              <a:gd name="connsiteX1997" fmla="*/ 2210358 w 4089755"/>
              <a:gd name="connsiteY1997" fmla="*/ 3951094 h 4615664"/>
              <a:gd name="connsiteX1998" fmla="*/ 2220588 w 4089755"/>
              <a:gd name="connsiteY1998" fmla="*/ 3953201 h 4615664"/>
              <a:gd name="connsiteX1999" fmla="*/ 2215658 w 4089755"/>
              <a:gd name="connsiteY1999" fmla="*/ 3947649 h 4615664"/>
              <a:gd name="connsiteX2000" fmla="*/ 3154255 w 4089755"/>
              <a:gd name="connsiteY2000" fmla="*/ 3947332 h 4615664"/>
              <a:gd name="connsiteX2001" fmla="*/ 3150140 w 4089755"/>
              <a:gd name="connsiteY2001" fmla="*/ 3958962 h 4615664"/>
              <a:gd name="connsiteX2002" fmla="*/ 3158809 w 4089755"/>
              <a:gd name="connsiteY2002" fmla="*/ 3959770 h 4615664"/>
              <a:gd name="connsiteX2003" fmla="*/ 3154255 w 4089755"/>
              <a:gd name="connsiteY2003" fmla="*/ 3947332 h 4615664"/>
              <a:gd name="connsiteX2004" fmla="*/ 3275994 w 4089755"/>
              <a:gd name="connsiteY2004" fmla="*/ 3947240 h 4615664"/>
              <a:gd name="connsiteX2005" fmla="*/ 3256304 w 4089755"/>
              <a:gd name="connsiteY2005" fmla="*/ 3950226 h 4615664"/>
              <a:gd name="connsiteX2006" fmla="*/ 3250139 w 4089755"/>
              <a:gd name="connsiteY2006" fmla="*/ 3960870 h 4615664"/>
              <a:gd name="connsiteX2007" fmla="*/ 3267322 w 4089755"/>
              <a:gd name="connsiteY2007" fmla="*/ 3961343 h 4615664"/>
              <a:gd name="connsiteX2008" fmla="*/ 3283249 w 4089755"/>
              <a:gd name="connsiteY2008" fmla="*/ 3956340 h 4615664"/>
              <a:gd name="connsiteX2009" fmla="*/ 3275994 w 4089755"/>
              <a:gd name="connsiteY2009" fmla="*/ 3947240 h 4615664"/>
              <a:gd name="connsiteX2010" fmla="*/ 2508473 w 4089755"/>
              <a:gd name="connsiteY2010" fmla="*/ 3946975 h 4615664"/>
              <a:gd name="connsiteX2011" fmla="*/ 2503526 w 4089755"/>
              <a:gd name="connsiteY2011" fmla="*/ 3951639 h 4615664"/>
              <a:gd name="connsiteX2012" fmla="*/ 2513425 w 4089755"/>
              <a:gd name="connsiteY2012" fmla="*/ 3952337 h 4615664"/>
              <a:gd name="connsiteX2013" fmla="*/ 2508473 w 4089755"/>
              <a:gd name="connsiteY2013" fmla="*/ 3946975 h 4615664"/>
              <a:gd name="connsiteX2014" fmla="*/ 2822331 w 4089755"/>
              <a:gd name="connsiteY2014" fmla="*/ 3945110 h 4615664"/>
              <a:gd name="connsiteX2015" fmla="*/ 2810102 w 4089755"/>
              <a:gd name="connsiteY2015" fmla="*/ 3945121 h 4615664"/>
              <a:gd name="connsiteX2016" fmla="*/ 2816075 w 4089755"/>
              <a:gd name="connsiteY2016" fmla="*/ 3950205 h 4615664"/>
              <a:gd name="connsiteX2017" fmla="*/ 2822331 w 4089755"/>
              <a:gd name="connsiteY2017" fmla="*/ 3945110 h 4615664"/>
              <a:gd name="connsiteX2018" fmla="*/ 2905250 w 4089755"/>
              <a:gd name="connsiteY2018" fmla="*/ 3945026 h 4615664"/>
              <a:gd name="connsiteX2019" fmla="*/ 2918223 w 4089755"/>
              <a:gd name="connsiteY2019" fmla="*/ 3964148 h 4615664"/>
              <a:gd name="connsiteX2020" fmla="*/ 2940526 w 4089755"/>
              <a:gd name="connsiteY2020" fmla="*/ 3970917 h 4615664"/>
              <a:gd name="connsiteX2021" fmla="*/ 2945557 w 4089755"/>
              <a:gd name="connsiteY2021" fmla="*/ 3963634 h 4615664"/>
              <a:gd name="connsiteX2022" fmla="*/ 2932797 w 4089755"/>
              <a:gd name="connsiteY2022" fmla="*/ 3952907 h 4615664"/>
              <a:gd name="connsiteX2023" fmla="*/ 2905250 w 4089755"/>
              <a:gd name="connsiteY2023" fmla="*/ 3945026 h 4615664"/>
              <a:gd name="connsiteX2024" fmla="*/ 3325579 w 4089755"/>
              <a:gd name="connsiteY2024" fmla="*/ 3944350 h 4615664"/>
              <a:gd name="connsiteX2025" fmla="*/ 3303966 w 4089755"/>
              <a:gd name="connsiteY2025" fmla="*/ 3953967 h 4615664"/>
              <a:gd name="connsiteX2026" fmla="*/ 3312876 w 4089755"/>
              <a:gd name="connsiteY2026" fmla="*/ 3962765 h 4615664"/>
              <a:gd name="connsiteX2027" fmla="*/ 3326692 w 4089755"/>
              <a:gd name="connsiteY2027" fmla="*/ 3970440 h 4615664"/>
              <a:gd name="connsiteX2028" fmla="*/ 3325579 w 4089755"/>
              <a:gd name="connsiteY2028" fmla="*/ 3944350 h 4615664"/>
              <a:gd name="connsiteX2029" fmla="*/ 2877066 w 4089755"/>
              <a:gd name="connsiteY2029" fmla="*/ 3943512 h 4615664"/>
              <a:gd name="connsiteX2030" fmla="*/ 2864729 w 4089755"/>
              <a:gd name="connsiteY2030" fmla="*/ 3954037 h 4615664"/>
              <a:gd name="connsiteX2031" fmla="*/ 2873658 w 4089755"/>
              <a:gd name="connsiteY2031" fmla="*/ 3952754 h 4615664"/>
              <a:gd name="connsiteX2032" fmla="*/ 2877066 w 4089755"/>
              <a:gd name="connsiteY2032" fmla="*/ 3943512 h 4615664"/>
              <a:gd name="connsiteX2033" fmla="*/ 2845747 w 4089755"/>
              <a:gd name="connsiteY2033" fmla="*/ 3943458 h 4615664"/>
              <a:gd name="connsiteX2034" fmla="*/ 2824106 w 4089755"/>
              <a:gd name="connsiteY2034" fmla="*/ 3951600 h 4615664"/>
              <a:gd name="connsiteX2035" fmla="*/ 2845285 w 4089755"/>
              <a:gd name="connsiteY2035" fmla="*/ 3956246 h 4615664"/>
              <a:gd name="connsiteX2036" fmla="*/ 2845747 w 4089755"/>
              <a:gd name="connsiteY2036" fmla="*/ 3943458 h 4615664"/>
              <a:gd name="connsiteX2037" fmla="*/ 2492411 w 4089755"/>
              <a:gd name="connsiteY2037" fmla="*/ 3941391 h 4615664"/>
              <a:gd name="connsiteX2038" fmla="*/ 2500549 w 4089755"/>
              <a:gd name="connsiteY2038" fmla="*/ 3947279 h 4615664"/>
              <a:gd name="connsiteX2039" fmla="*/ 2501482 w 4089755"/>
              <a:gd name="connsiteY2039" fmla="*/ 3943962 h 4615664"/>
              <a:gd name="connsiteX2040" fmla="*/ 2492411 w 4089755"/>
              <a:gd name="connsiteY2040" fmla="*/ 3941391 h 4615664"/>
              <a:gd name="connsiteX2041" fmla="*/ 3405308 w 4089755"/>
              <a:gd name="connsiteY2041" fmla="*/ 3941178 h 4615664"/>
              <a:gd name="connsiteX2042" fmla="*/ 3371217 w 4089755"/>
              <a:gd name="connsiteY2042" fmla="*/ 3956437 h 4615664"/>
              <a:gd name="connsiteX2043" fmla="*/ 3410525 w 4089755"/>
              <a:gd name="connsiteY2043" fmla="*/ 3948892 h 4615664"/>
              <a:gd name="connsiteX2044" fmla="*/ 3405308 w 4089755"/>
              <a:gd name="connsiteY2044" fmla="*/ 3941178 h 4615664"/>
              <a:gd name="connsiteX2045" fmla="*/ 2778002 w 4089755"/>
              <a:gd name="connsiteY2045" fmla="*/ 3939902 h 4615664"/>
              <a:gd name="connsiteX2046" fmla="*/ 2773341 w 4089755"/>
              <a:gd name="connsiteY2046" fmla="*/ 3948683 h 4615664"/>
              <a:gd name="connsiteX2047" fmla="*/ 2783603 w 4089755"/>
              <a:gd name="connsiteY2047" fmla="*/ 3950952 h 4615664"/>
              <a:gd name="connsiteX2048" fmla="*/ 2778002 w 4089755"/>
              <a:gd name="connsiteY2048" fmla="*/ 3939902 h 4615664"/>
              <a:gd name="connsiteX2049" fmla="*/ 2753619 w 4089755"/>
              <a:gd name="connsiteY2049" fmla="*/ 3939057 h 4615664"/>
              <a:gd name="connsiteX2050" fmla="*/ 2745092 w 4089755"/>
              <a:gd name="connsiteY2050" fmla="*/ 3939450 h 4615664"/>
              <a:gd name="connsiteX2051" fmla="*/ 2742913 w 4089755"/>
              <a:gd name="connsiteY2051" fmla="*/ 3952474 h 4615664"/>
              <a:gd name="connsiteX2052" fmla="*/ 2758772 w 4089755"/>
              <a:gd name="connsiteY2052" fmla="*/ 3951180 h 4615664"/>
              <a:gd name="connsiteX2053" fmla="*/ 2771352 w 4089755"/>
              <a:gd name="connsiteY2053" fmla="*/ 3941245 h 4615664"/>
              <a:gd name="connsiteX2054" fmla="*/ 2753619 w 4089755"/>
              <a:gd name="connsiteY2054" fmla="*/ 3939057 h 4615664"/>
              <a:gd name="connsiteX2055" fmla="*/ 3478300 w 4089755"/>
              <a:gd name="connsiteY2055" fmla="*/ 3938653 h 4615664"/>
              <a:gd name="connsiteX2056" fmla="*/ 3459992 w 4089755"/>
              <a:gd name="connsiteY2056" fmla="*/ 3950368 h 4615664"/>
              <a:gd name="connsiteX2057" fmla="*/ 3472268 w 4089755"/>
              <a:gd name="connsiteY2057" fmla="*/ 3949522 h 4615664"/>
              <a:gd name="connsiteX2058" fmla="*/ 3478300 w 4089755"/>
              <a:gd name="connsiteY2058" fmla="*/ 3938653 h 4615664"/>
              <a:gd name="connsiteX2059" fmla="*/ 2800744 w 4089755"/>
              <a:gd name="connsiteY2059" fmla="*/ 3938351 h 4615664"/>
              <a:gd name="connsiteX2060" fmla="*/ 2788478 w 4089755"/>
              <a:gd name="connsiteY2060" fmla="*/ 3949184 h 4615664"/>
              <a:gd name="connsiteX2061" fmla="*/ 2792699 w 4089755"/>
              <a:gd name="connsiteY2061" fmla="*/ 3948503 h 4615664"/>
              <a:gd name="connsiteX2062" fmla="*/ 2800744 w 4089755"/>
              <a:gd name="connsiteY2062" fmla="*/ 3938351 h 4615664"/>
              <a:gd name="connsiteX2063" fmla="*/ 2172848 w 4089755"/>
              <a:gd name="connsiteY2063" fmla="*/ 3935728 h 4615664"/>
              <a:gd name="connsiteX2064" fmla="*/ 2167547 w 4089755"/>
              <a:gd name="connsiteY2064" fmla="*/ 3939173 h 4615664"/>
              <a:gd name="connsiteX2065" fmla="*/ 2177778 w 4089755"/>
              <a:gd name="connsiteY2065" fmla="*/ 3941280 h 4615664"/>
              <a:gd name="connsiteX2066" fmla="*/ 2172848 w 4089755"/>
              <a:gd name="connsiteY2066" fmla="*/ 3935728 h 4615664"/>
              <a:gd name="connsiteX2067" fmla="*/ 3432162 w 4089755"/>
              <a:gd name="connsiteY2067" fmla="*/ 3935022 h 4615664"/>
              <a:gd name="connsiteX2068" fmla="*/ 3424246 w 4089755"/>
              <a:gd name="connsiteY2068" fmla="*/ 3958335 h 4615664"/>
              <a:gd name="connsiteX2069" fmla="*/ 3451338 w 4089755"/>
              <a:gd name="connsiteY2069" fmla="*/ 3952111 h 4615664"/>
              <a:gd name="connsiteX2070" fmla="*/ 3432162 w 4089755"/>
              <a:gd name="connsiteY2070" fmla="*/ 3935022 h 4615664"/>
              <a:gd name="connsiteX2071" fmla="*/ 2409847 w 4089755"/>
              <a:gd name="connsiteY2071" fmla="*/ 3932883 h 4615664"/>
              <a:gd name="connsiteX2072" fmla="*/ 2397889 w 4089755"/>
              <a:gd name="connsiteY2072" fmla="*/ 3938779 h 4615664"/>
              <a:gd name="connsiteX2073" fmla="*/ 2421881 w 4089755"/>
              <a:gd name="connsiteY2073" fmla="*/ 3940877 h 4615664"/>
              <a:gd name="connsiteX2074" fmla="*/ 2409847 w 4089755"/>
              <a:gd name="connsiteY2074" fmla="*/ 3932883 h 4615664"/>
              <a:gd name="connsiteX2075" fmla="*/ 3569761 w 4089755"/>
              <a:gd name="connsiteY2075" fmla="*/ 3931969 h 4615664"/>
              <a:gd name="connsiteX2076" fmla="*/ 3575497 w 4089755"/>
              <a:gd name="connsiteY2076" fmla="*/ 3935451 h 4615664"/>
              <a:gd name="connsiteX2077" fmla="*/ 3581520 w 4089755"/>
              <a:gd name="connsiteY2077" fmla="*/ 3939221 h 4615664"/>
              <a:gd name="connsiteX2078" fmla="*/ 3575497 w 4089755"/>
              <a:gd name="connsiteY2078" fmla="*/ 3935451 h 4615664"/>
              <a:gd name="connsiteX2079" fmla="*/ 3570374 w 4089755"/>
              <a:gd name="connsiteY2079" fmla="*/ 3932340 h 4615664"/>
              <a:gd name="connsiteX2080" fmla="*/ 2729798 w 4089755"/>
              <a:gd name="connsiteY2080" fmla="*/ 3931521 h 4615664"/>
              <a:gd name="connsiteX2081" fmla="*/ 2715086 w 4089755"/>
              <a:gd name="connsiteY2081" fmla="*/ 3934900 h 4615664"/>
              <a:gd name="connsiteX2082" fmla="*/ 2735650 w 4089755"/>
              <a:gd name="connsiteY2082" fmla="*/ 3949373 h 4615664"/>
              <a:gd name="connsiteX2083" fmla="*/ 2729798 w 4089755"/>
              <a:gd name="connsiteY2083" fmla="*/ 3931521 h 4615664"/>
              <a:gd name="connsiteX2084" fmla="*/ 479950 w 4089755"/>
              <a:gd name="connsiteY2084" fmla="*/ 3929835 h 4615664"/>
              <a:gd name="connsiteX2085" fmla="*/ 464160 w 4089755"/>
              <a:gd name="connsiteY2085" fmla="*/ 3945821 h 4615664"/>
              <a:gd name="connsiteX2086" fmla="*/ 463890 w 4089755"/>
              <a:gd name="connsiteY2086" fmla="*/ 3945988 h 4615664"/>
              <a:gd name="connsiteX2087" fmla="*/ 455040 w 4089755"/>
              <a:gd name="connsiteY2087" fmla="*/ 3946824 h 4615664"/>
              <a:gd name="connsiteX2088" fmla="*/ 479950 w 4089755"/>
              <a:gd name="connsiteY2088" fmla="*/ 3929835 h 4615664"/>
              <a:gd name="connsiteX2089" fmla="*/ 2697674 w 4089755"/>
              <a:gd name="connsiteY2089" fmla="*/ 3925795 h 4615664"/>
              <a:gd name="connsiteX2090" fmla="*/ 2679427 w 4089755"/>
              <a:gd name="connsiteY2090" fmla="*/ 3937756 h 4615664"/>
              <a:gd name="connsiteX2091" fmla="*/ 2691566 w 4089755"/>
              <a:gd name="connsiteY2091" fmla="*/ 3936327 h 4615664"/>
              <a:gd name="connsiteX2092" fmla="*/ 2697674 w 4089755"/>
              <a:gd name="connsiteY2092" fmla="*/ 3925795 h 4615664"/>
              <a:gd name="connsiteX2093" fmla="*/ 3275155 w 4089755"/>
              <a:gd name="connsiteY2093" fmla="*/ 3925296 h 4615664"/>
              <a:gd name="connsiteX2094" fmla="*/ 3276845 w 4089755"/>
              <a:gd name="connsiteY2094" fmla="*/ 3932654 h 4615664"/>
              <a:gd name="connsiteX2095" fmla="*/ 3275155 w 4089755"/>
              <a:gd name="connsiteY2095" fmla="*/ 3925296 h 4615664"/>
              <a:gd name="connsiteX2096" fmla="*/ 3561252 w 4089755"/>
              <a:gd name="connsiteY2096" fmla="*/ 3923937 h 4615664"/>
              <a:gd name="connsiteX2097" fmla="*/ 3546903 w 4089755"/>
              <a:gd name="connsiteY2097" fmla="*/ 3927329 h 4615664"/>
              <a:gd name="connsiteX2098" fmla="*/ 3513832 w 4089755"/>
              <a:gd name="connsiteY2098" fmla="*/ 3930536 h 4615664"/>
              <a:gd name="connsiteX2099" fmla="*/ 3484971 w 4089755"/>
              <a:gd name="connsiteY2099" fmla="*/ 3944653 h 4615664"/>
              <a:gd name="connsiteX2100" fmla="*/ 3504203 w 4089755"/>
              <a:gd name="connsiteY2100" fmla="*/ 3947981 h 4615664"/>
              <a:gd name="connsiteX2101" fmla="*/ 3576119 w 4089755"/>
              <a:gd name="connsiteY2101" fmla="*/ 3928363 h 4615664"/>
              <a:gd name="connsiteX2102" fmla="*/ 3561252 w 4089755"/>
              <a:gd name="connsiteY2102" fmla="*/ 3923937 h 4615664"/>
              <a:gd name="connsiteX2103" fmla="*/ 3230494 w 4089755"/>
              <a:gd name="connsiteY2103" fmla="*/ 3922943 h 4615664"/>
              <a:gd name="connsiteX2104" fmla="*/ 3228300 w 4089755"/>
              <a:gd name="connsiteY2104" fmla="*/ 3936938 h 4615664"/>
              <a:gd name="connsiteX2105" fmla="*/ 3230494 w 4089755"/>
              <a:gd name="connsiteY2105" fmla="*/ 3922943 h 4615664"/>
              <a:gd name="connsiteX2106" fmla="*/ 548261 w 4089755"/>
              <a:gd name="connsiteY2106" fmla="*/ 3922691 h 4615664"/>
              <a:gd name="connsiteX2107" fmla="*/ 530048 w 4089755"/>
              <a:gd name="connsiteY2107" fmla="*/ 3929763 h 4615664"/>
              <a:gd name="connsiteX2108" fmla="*/ 523628 w 4089755"/>
              <a:gd name="connsiteY2108" fmla="*/ 3933585 h 4615664"/>
              <a:gd name="connsiteX2109" fmla="*/ 536086 w 4089755"/>
              <a:gd name="connsiteY2109" fmla="*/ 3928095 h 4615664"/>
              <a:gd name="connsiteX2110" fmla="*/ 547977 w 4089755"/>
              <a:gd name="connsiteY2110" fmla="*/ 3923090 h 4615664"/>
              <a:gd name="connsiteX2111" fmla="*/ 3328992 w 4089755"/>
              <a:gd name="connsiteY2111" fmla="*/ 3921059 h 4615664"/>
              <a:gd name="connsiteX2112" fmla="*/ 3322266 w 4089755"/>
              <a:gd name="connsiteY2112" fmla="*/ 3928707 h 4615664"/>
              <a:gd name="connsiteX2113" fmla="*/ 3328992 w 4089755"/>
              <a:gd name="connsiteY2113" fmla="*/ 3921059 h 4615664"/>
              <a:gd name="connsiteX2114" fmla="*/ 425711 w 4089755"/>
              <a:gd name="connsiteY2114" fmla="*/ 3920581 h 4615664"/>
              <a:gd name="connsiteX2115" fmla="*/ 418656 w 4089755"/>
              <a:gd name="connsiteY2115" fmla="*/ 3926517 h 4615664"/>
              <a:gd name="connsiteX2116" fmla="*/ 415979 w 4089755"/>
              <a:gd name="connsiteY2116" fmla="*/ 3927149 h 4615664"/>
              <a:gd name="connsiteX2117" fmla="*/ 425711 w 4089755"/>
              <a:gd name="connsiteY2117" fmla="*/ 3920581 h 4615664"/>
              <a:gd name="connsiteX2118" fmla="*/ 3114318 w 4089755"/>
              <a:gd name="connsiteY2118" fmla="*/ 3918741 h 4615664"/>
              <a:gd name="connsiteX2119" fmla="*/ 3105060 w 4089755"/>
              <a:gd name="connsiteY2119" fmla="*/ 3920866 h 4615664"/>
              <a:gd name="connsiteX2120" fmla="*/ 3111879 w 4089755"/>
              <a:gd name="connsiteY2120" fmla="*/ 3929331 h 4615664"/>
              <a:gd name="connsiteX2121" fmla="*/ 3114318 w 4089755"/>
              <a:gd name="connsiteY2121" fmla="*/ 3918741 h 4615664"/>
              <a:gd name="connsiteX2122" fmla="*/ 2372753 w 4089755"/>
              <a:gd name="connsiteY2122" fmla="*/ 3917817 h 4615664"/>
              <a:gd name="connsiteX2123" fmla="*/ 2365237 w 4089755"/>
              <a:gd name="connsiteY2123" fmla="*/ 3927532 h 4615664"/>
              <a:gd name="connsiteX2124" fmla="*/ 2372753 w 4089755"/>
              <a:gd name="connsiteY2124" fmla="*/ 3917817 h 4615664"/>
              <a:gd name="connsiteX2125" fmla="*/ 2391786 w 4089755"/>
              <a:gd name="connsiteY2125" fmla="*/ 3913445 h 4615664"/>
              <a:gd name="connsiteX2126" fmla="*/ 2384270 w 4089755"/>
              <a:gd name="connsiteY2126" fmla="*/ 3923160 h 4615664"/>
              <a:gd name="connsiteX2127" fmla="*/ 2391786 w 4089755"/>
              <a:gd name="connsiteY2127" fmla="*/ 3913445 h 4615664"/>
              <a:gd name="connsiteX2128" fmla="*/ 2602280 w 4089755"/>
              <a:gd name="connsiteY2128" fmla="*/ 3913169 h 4615664"/>
              <a:gd name="connsiteX2129" fmla="*/ 2563591 w 4089755"/>
              <a:gd name="connsiteY2129" fmla="*/ 3918723 h 4615664"/>
              <a:gd name="connsiteX2130" fmla="*/ 2599021 w 4089755"/>
              <a:gd name="connsiteY2130" fmla="*/ 3932546 h 4615664"/>
              <a:gd name="connsiteX2131" fmla="*/ 2641702 w 4089755"/>
              <a:gd name="connsiteY2131" fmla="*/ 3927447 h 4615664"/>
              <a:gd name="connsiteX2132" fmla="*/ 2602280 w 4089755"/>
              <a:gd name="connsiteY2132" fmla="*/ 3913169 h 4615664"/>
              <a:gd name="connsiteX2133" fmla="*/ 3372036 w 4089755"/>
              <a:gd name="connsiteY2133" fmla="*/ 3912182 h 4615664"/>
              <a:gd name="connsiteX2134" fmla="*/ 3365073 w 4089755"/>
              <a:gd name="connsiteY2134" fmla="*/ 3924274 h 4615664"/>
              <a:gd name="connsiteX2135" fmla="*/ 3374979 w 4089755"/>
              <a:gd name="connsiteY2135" fmla="*/ 3924996 h 4615664"/>
              <a:gd name="connsiteX2136" fmla="*/ 3372036 w 4089755"/>
              <a:gd name="connsiteY2136" fmla="*/ 3912182 h 4615664"/>
              <a:gd name="connsiteX2137" fmla="*/ 2754044 w 4089755"/>
              <a:gd name="connsiteY2137" fmla="*/ 3911793 h 4615664"/>
              <a:gd name="connsiteX2138" fmla="*/ 2746037 w 4089755"/>
              <a:gd name="connsiteY2138" fmla="*/ 3917076 h 4615664"/>
              <a:gd name="connsiteX2139" fmla="*/ 2761082 w 4089755"/>
              <a:gd name="connsiteY2139" fmla="*/ 3918343 h 4615664"/>
              <a:gd name="connsiteX2140" fmla="*/ 2754044 w 4089755"/>
              <a:gd name="connsiteY2140" fmla="*/ 3911793 h 4615664"/>
              <a:gd name="connsiteX2141" fmla="*/ 3441501 w 4089755"/>
              <a:gd name="connsiteY2141" fmla="*/ 3909290 h 4615664"/>
              <a:gd name="connsiteX2142" fmla="*/ 3433985 w 4089755"/>
              <a:gd name="connsiteY2142" fmla="*/ 3919005 h 4615664"/>
              <a:gd name="connsiteX2143" fmla="*/ 3441501 w 4089755"/>
              <a:gd name="connsiteY2143" fmla="*/ 3909290 h 4615664"/>
              <a:gd name="connsiteX2144" fmla="*/ 2344425 w 4089755"/>
              <a:gd name="connsiteY2144" fmla="*/ 3908984 h 4615664"/>
              <a:gd name="connsiteX2145" fmla="*/ 2340790 w 4089755"/>
              <a:gd name="connsiteY2145" fmla="*/ 3919280 h 4615664"/>
              <a:gd name="connsiteX2146" fmla="*/ 2347866 w 4089755"/>
              <a:gd name="connsiteY2146" fmla="*/ 3923960 h 4615664"/>
              <a:gd name="connsiteX2147" fmla="*/ 2344425 w 4089755"/>
              <a:gd name="connsiteY2147" fmla="*/ 3908984 h 4615664"/>
              <a:gd name="connsiteX2148" fmla="*/ 2978925 w 4089755"/>
              <a:gd name="connsiteY2148" fmla="*/ 3908630 h 4615664"/>
              <a:gd name="connsiteX2149" fmla="*/ 2976934 w 4089755"/>
              <a:gd name="connsiteY2149" fmla="*/ 3913743 h 4615664"/>
              <a:gd name="connsiteX2150" fmla="*/ 2979570 w 4089755"/>
              <a:gd name="connsiteY2150" fmla="*/ 3914882 h 4615664"/>
              <a:gd name="connsiteX2151" fmla="*/ 2980952 w 4089755"/>
              <a:gd name="connsiteY2151" fmla="*/ 3913278 h 4615664"/>
              <a:gd name="connsiteX2152" fmla="*/ 2981163 w 4089755"/>
              <a:gd name="connsiteY2152" fmla="*/ 3913583 h 4615664"/>
              <a:gd name="connsiteX2153" fmla="*/ 2981268 w 4089755"/>
              <a:gd name="connsiteY2153" fmla="*/ 3912910 h 4615664"/>
              <a:gd name="connsiteX2154" fmla="*/ 2981443 w 4089755"/>
              <a:gd name="connsiteY2154" fmla="*/ 3912706 h 4615664"/>
              <a:gd name="connsiteX2155" fmla="*/ 2981329 w 4089755"/>
              <a:gd name="connsiteY2155" fmla="*/ 3912521 h 4615664"/>
              <a:gd name="connsiteX2156" fmla="*/ 2981864 w 4089755"/>
              <a:gd name="connsiteY2156" fmla="*/ 3909083 h 4615664"/>
              <a:gd name="connsiteX2157" fmla="*/ 2979535 w 4089755"/>
              <a:gd name="connsiteY2157" fmla="*/ 3909619 h 4615664"/>
              <a:gd name="connsiteX2158" fmla="*/ 2017215 w 4089755"/>
              <a:gd name="connsiteY2158" fmla="*/ 3905866 h 4615664"/>
              <a:gd name="connsiteX2159" fmla="*/ 2011381 w 4089755"/>
              <a:gd name="connsiteY2159" fmla="*/ 3908045 h 4615664"/>
              <a:gd name="connsiteX2160" fmla="*/ 2038258 w 4089755"/>
              <a:gd name="connsiteY2160" fmla="*/ 3917228 h 4615664"/>
              <a:gd name="connsiteX2161" fmla="*/ 2017215 w 4089755"/>
              <a:gd name="connsiteY2161" fmla="*/ 3905866 h 4615664"/>
              <a:gd name="connsiteX2162" fmla="*/ 2717928 w 4089755"/>
              <a:gd name="connsiteY2162" fmla="*/ 3904931 h 4615664"/>
              <a:gd name="connsiteX2163" fmla="*/ 2710420 w 4089755"/>
              <a:gd name="connsiteY2163" fmla="*/ 3914643 h 4615664"/>
              <a:gd name="connsiteX2164" fmla="*/ 2717928 w 4089755"/>
              <a:gd name="connsiteY2164" fmla="*/ 3904931 h 4615664"/>
              <a:gd name="connsiteX2165" fmla="*/ 2004656 w 4089755"/>
              <a:gd name="connsiteY2165" fmla="*/ 3901199 h 4615664"/>
              <a:gd name="connsiteX2166" fmla="*/ 2000534 w 4089755"/>
              <a:gd name="connsiteY2166" fmla="*/ 3904473 h 4615664"/>
              <a:gd name="connsiteX2167" fmla="*/ 2008670 w 4089755"/>
              <a:gd name="connsiteY2167" fmla="*/ 3905704 h 4615664"/>
              <a:gd name="connsiteX2168" fmla="*/ 2009793 w 4089755"/>
              <a:gd name="connsiteY2168" fmla="*/ 3902345 h 4615664"/>
              <a:gd name="connsiteX2169" fmla="*/ 2004656 w 4089755"/>
              <a:gd name="connsiteY2169" fmla="*/ 3901199 h 4615664"/>
              <a:gd name="connsiteX2170" fmla="*/ 2676615 w 4089755"/>
              <a:gd name="connsiteY2170" fmla="*/ 3899535 h 4615664"/>
              <a:gd name="connsiteX2171" fmla="*/ 2669100 w 4089755"/>
              <a:gd name="connsiteY2171" fmla="*/ 3909250 h 4615664"/>
              <a:gd name="connsiteX2172" fmla="*/ 2676615 w 4089755"/>
              <a:gd name="connsiteY2172" fmla="*/ 3899535 h 4615664"/>
              <a:gd name="connsiteX2173" fmla="*/ 2910708 w 4089755"/>
              <a:gd name="connsiteY2173" fmla="*/ 3897974 h 4615664"/>
              <a:gd name="connsiteX2174" fmla="*/ 2929912 w 4089755"/>
              <a:gd name="connsiteY2174" fmla="*/ 3917342 h 4615664"/>
              <a:gd name="connsiteX2175" fmla="*/ 2910708 w 4089755"/>
              <a:gd name="connsiteY2175" fmla="*/ 3897974 h 4615664"/>
              <a:gd name="connsiteX2176" fmla="*/ 3712710 w 4089755"/>
              <a:gd name="connsiteY2176" fmla="*/ 3896060 h 4615664"/>
              <a:gd name="connsiteX2177" fmla="*/ 3640810 w 4089755"/>
              <a:gd name="connsiteY2177" fmla="*/ 3907849 h 4615664"/>
              <a:gd name="connsiteX2178" fmla="*/ 3606441 w 4089755"/>
              <a:gd name="connsiteY2178" fmla="*/ 3912594 h 4615664"/>
              <a:gd name="connsiteX2179" fmla="*/ 3589929 w 4089755"/>
              <a:gd name="connsiteY2179" fmla="*/ 3914812 h 4615664"/>
              <a:gd name="connsiteX2180" fmla="*/ 3582115 w 4089755"/>
              <a:gd name="connsiteY2180" fmla="*/ 3916606 h 4615664"/>
              <a:gd name="connsiteX2181" fmla="*/ 3581633 w 4089755"/>
              <a:gd name="connsiteY2181" fmla="*/ 3929322 h 4615664"/>
              <a:gd name="connsiteX2182" fmla="*/ 3612284 w 4089755"/>
              <a:gd name="connsiteY2182" fmla="*/ 3938037 h 4615664"/>
              <a:gd name="connsiteX2183" fmla="*/ 3610568 w 4089755"/>
              <a:gd name="connsiteY2183" fmla="*/ 3930554 h 4615664"/>
              <a:gd name="connsiteX2184" fmla="*/ 3603412 w 4089755"/>
              <a:gd name="connsiteY2184" fmla="*/ 3929047 h 4615664"/>
              <a:gd name="connsiteX2185" fmla="*/ 3615073 w 4089755"/>
              <a:gd name="connsiteY2185" fmla="*/ 3927942 h 4615664"/>
              <a:gd name="connsiteX2186" fmla="*/ 3650029 w 4089755"/>
              <a:gd name="connsiteY2186" fmla="*/ 3918336 h 4615664"/>
              <a:gd name="connsiteX2187" fmla="*/ 3712710 w 4089755"/>
              <a:gd name="connsiteY2187" fmla="*/ 3896060 h 4615664"/>
              <a:gd name="connsiteX2188" fmla="*/ 1993391 w 4089755"/>
              <a:gd name="connsiteY2188" fmla="*/ 3895770 h 4615664"/>
              <a:gd name="connsiteX2189" fmla="*/ 1989270 w 4089755"/>
              <a:gd name="connsiteY2189" fmla="*/ 3899044 h 4615664"/>
              <a:gd name="connsiteX2190" fmla="*/ 1997662 w 4089755"/>
              <a:gd name="connsiteY2190" fmla="*/ 3900218 h 4615664"/>
              <a:gd name="connsiteX2191" fmla="*/ 1998528 w 4089755"/>
              <a:gd name="connsiteY2191" fmla="*/ 3896917 h 4615664"/>
              <a:gd name="connsiteX2192" fmla="*/ 1993391 w 4089755"/>
              <a:gd name="connsiteY2192" fmla="*/ 3895770 h 4615664"/>
              <a:gd name="connsiteX2193" fmla="*/ 2634272 w 4089755"/>
              <a:gd name="connsiteY2193" fmla="*/ 3895096 h 4615664"/>
              <a:gd name="connsiteX2194" fmla="*/ 2623130 w 4089755"/>
              <a:gd name="connsiteY2194" fmla="*/ 3905344 h 4615664"/>
              <a:gd name="connsiteX2195" fmla="*/ 2631509 w 4089755"/>
              <a:gd name="connsiteY2195" fmla="*/ 3904189 h 4615664"/>
              <a:gd name="connsiteX2196" fmla="*/ 2634272 w 4089755"/>
              <a:gd name="connsiteY2196" fmla="*/ 3895096 h 4615664"/>
              <a:gd name="connsiteX2197" fmla="*/ 2301503 w 4089755"/>
              <a:gd name="connsiteY2197" fmla="*/ 3891128 h 4615664"/>
              <a:gd name="connsiteX2198" fmla="*/ 2291279 w 4089755"/>
              <a:gd name="connsiteY2198" fmla="*/ 3899868 h 4615664"/>
              <a:gd name="connsiteX2199" fmla="*/ 2301503 w 4089755"/>
              <a:gd name="connsiteY2199" fmla="*/ 3891128 h 4615664"/>
              <a:gd name="connsiteX2200" fmla="*/ 454270 w 4089755"/>
              <a:gd name="connsiteY2200" fmla="*/ 3888143 h 4615664"/>
              <a:gd name="connsiteX2201" fmla="*/ 454364 w 4089755"/>
              <a:gd name="connsiteY2201" fmla="*/ 3888766 h 4615664"/>
              <a:gd name="connsiteX2202" fmla="*/ 453159 w 4089755"/>
              <a:gd name="connsiteY2202" fmla="*/ 3889316 h 4615664"/>
              <a:gd name="connsiteX2203" fmla="*/ 453396 w 4089755"/>
              <a:gd name="connsiteY2203" fmla="*/ 3888886 h 4615664"/>
              <a:gd name="connsiteX2204" fmla="*/ 454270 w 4089755"/>
              <a:gd name="connsiteY2204" fmla="*/ 3888143 h 4615664"/>
              <a:gd name="connsiteX2205" fmla="*/ 242357 w 4089755"/>
              <a:gd name="connsiteY2205" fmla="*/ 3886660 h 4615664"/>
              <a:gd name="connsiteX2206" fmla="*/ 248162 w 4089755"/>
              <a:gd name="connsiteY2206" fmla="*/ 3890879 h 4615664"/>
              <a:gd name="connsiteX2207" fmla="*/ 250255 w 4089755"/>
              <a:gd name="connsiteY2207" fmla="*/ 3891697 h 4615664"/>
              <a:gd name="connsiteX2208" fmla="*/ 251928 w 4089755"/>
              <a:gd name="connsiteY2208" fmla="*/ 3892348 h 4615664"/>
              <a:gd name="connsiteX2209" fmla="*/ 254442 w 4089755"/>
              <a:gd name="connsiteY2209" fmla="*/ 3893329 h 4615664"/>
              <a:gd name="connsiteX2210" fmla="*/ 253744 w 4089755"/>
              <a:gd name="connsiteY2210" fmla="*/ 3893056 h 4615664"/>
              <a:gd name="connsiteX2211" fmla="*/ 251928 w 4089755"/>
              <a:gd name="connsiteY2211" fmla="*/ 3892348 h 4615664"/>
              <a:gd name="connsiteX2212" fmla="*/ 248162 w 4089755"/>
              <a:gd name="connsiteY2212" fmla="*/ 3890879 h 4615664"/>
              <a:gd name="connsiteX2213" fmla="*/ 242357 w 4089755"/>
              <a:gd name="connsiteY2213" fmla="*/ 3886660 h 4615664"/>
              <a:gd name="connsiteX2214" fmla="*/ 372207 w 4089755"/>
              <a:gd name="connsiteY2214" fmla="*/ 3880185 h 4615664"/>
              <a:gd name="connsiteX2215" fmla="*/ 345109 w 4089755"/>
              <a:gd name="connsiteY2215" fmla="*/ 3895634 h 4615664"/>
              <a:gd name="connsiteX2216" fmla="*/ 341511 w 4089755"/>
              <a:gd name="connsiteY2216" fmla="*/ 3896456 h 4615664"/>
              <a:gd name="connsiteX2217" fmla="*/ 337193 w 4089755"/>
              <a:gd name="connsiteY2217" fmla="*/ 3897125 h 4615664"/>
              <a:gd name="connsiteX2218" fmla="*/ 349826 w 4089755"/>
              <a:gd name="connsiteY2218" fmla="*/ 3888818 h 4615664"/>
              <a:gd name="connsiteX2219" fmla="*/ 362208 w 4089755"/>
              <a:gd name="connsiteY2219" fmla="*/ 3881396 h 4615664"/>
              <a:gd name="connsiteX2220" fmla="*/ 369126 w 4089755"/>
              <a:gd name="connsiteY2220" fmla="*/ 3880715 h 4615664"/>
              <a:gd name="connsiteX2221" fmla="*/ 2421789 w 4089755"/>
              <a:gd name="connsiteY2221" fmla="*/ 3877463 h 4615664"/>
              <a:gd name="connsiteX2222" fmla="*/ 2419593 w 4089755"/>
              <a:gd name="connsiteY2222" fmla="*/ 3891454 h 4615664"/>
              <a:gd name="connsiteX2223" fmla="*/ 2421789 w 4089755"/>
              <a:gd name="connsiteY2223" fmla="*/ 3877463 h 4615664"/>
              <a:gd name="connsiteX2224" fmla="*/ 3557661 w 4089755"/>
              <a:gd name="connsiteY2224" fmla="*/ 3875272 h 4615664"/>
              <a:gd name="connsiteX2225" fmla="*/ 3547724 w 4089755"/>
              <a:gd name="connsiteY2225" fmla="*/ 3885266 h 4615664"/>
              <a:gd name="connsiteX2226" fmla="*/ 3557034 w 4089755"/>
              <a:gd name="connsiteY2226" fmla="*/ 3887754 h 4615664"/>
              <a:gd name="connsiteX2227" fmla="*/ 3557661 w 4089755"/>
              <a:gd name="connsiteY2227" fmla="*/ 3875272 h 4615664"/>
              <a:gd name="connsiteX2228" fmla="*/ 537683 w 4089755"/>
              <a:gd name="connsiteY2228" fmla="*/ 3872680 h 4615664"/>
              <a:gd name="connsiteX2229" fmla="*/ 536119 w 4089755"/>
              <a:gd name="connsiteY2229" fmla="*/ 3873738 h 4615664"/>
              <a:gd name="connsiteX2230" fmla="*/ 537231 w 4089755"/>
              <a:gd name="connsiteY2230" fmla="*/ 3873099 h 4615664"/>
              <a:gd name="connsiteX2231" fmla="*/ 3653092 w 4089755"/>
              <a:gd name="connsiteY2231" fmla="*/ 3870050 h 4615664"/>
              <a:gd name="connsiteX2232" fmla="*/ 3646685 w 4089755"/>
              <a:gd name="connsiteY2232" fmla="*/ 3874491 h 4615664"/>
              <a:gd name="connsiteX2233" fmla="*/ 3658953 w 4089755"/>
              <a:gd name="connsiteY2233" fmla="*/ 3874645 h 4615664"/>
              <a:gd name="connsiteX2234" fmla="*/ 3653092 w 4089755"/>
              <a:gd name="connsiteY2234" fmla="*/ 3870050 h 4615664"/>
              <a:gd name="connsiteX2235" fmla="*/ 3625358 w 4089755"/>
              <a:gd name="connsiteY2235" fmla="*/ 3859234 h 4615664"/>
              <a:gd name="connsiteX2236" fmla="*/ 3613092 w 4089755"/>
              <a:gd name="connsiteY2236" fmla="*/ 3870067 h 4615664"/>
              <a:gd name="connsiteX2237" fmla="*/ 3622026 w 4089755"/>
              <a:gd name="connsiteY2237" fmla="*/ 3868815 h 4615664"/>
              <a:gd name="connsiteX2238" fmla="*/ 3625358 w 4089755"/>
              <a:gd name="connsiteY2238" fmla="*/ 3859234 h 4615664"/>
              <a:gd name="connsiteX2239" fmla="*/ 3082370 w 4089755"/>
              <a:gd name="connsiteY2239" fmla="*/ 3850534 h 4615664"/>
              <a:gd name="connsiteX2240" fmla="*/ 3080155 w 4089755"/>
              <a:gd name="connsiteY2240" fmla="*/ 3855989 h 4615664"/>
              <a:gd name="connsiteX2241" fmla="*/ 3083173 w 4089755"/>
              <a:gd name="connsiteY2241" fmla="*/ 3855913 h 4615664"/>
              <a:gd name="connsiteX2242" fmla="*/ 3082370 w 4089755"/>
              <a:gd name="connsiteY2242" fmla="*/ 3850534 h 4615664"/>
              <a:gd name="connsiteX2243" fmla="*/ 3845631 w 4089755"/>
              <a:gd name="connsiteY2243" fmla="*/ 3847768 h 4615664"/>
              <a:gd name="connsiteX2244" fmla="*/ 3837754 w 4089755"/>
              <a:gd name="connsiteY2244" fmla="*/ 3855874 h 4615664"/>
              <a:gd name="connsiteX2245" fmla="*/ 3843632 w 4089755"/>
              <a:gd name="connsiteY2245" fmla="*/ 3854820 h 4615664"/>
              <a:gd name="connsiteX2246" fmla="*/ 3845631 w 4089755"/>
              <a:gd name="connsiteY2246" fmla="*/ 3847768 h 4615664"/>
              <a:gd name="connsiteX2247" fmla="*/ 3302911 w 4089755"/>
              <a:gd name="connsiteY2247" fmla="*/ 3845685 h 4615664"/>
              <a:gd name="connsiteX2248" fmla="*/ 3290579 w 4089755"/>
              <a:gd name="connsiteY2248" fmla="*/ 3856208 h 4615664"/>
              <a:gd name="connsiteX2249" fmla="*/ 3299537 w 4089755"/>
              <a:gd name="connsiteY2249" fmla="*/ 3854920 h 4615664"/>
              <a:gd name="connsiteX2250" fmla="*/ 3302911 w 4089755"/>
              <a:gd name="connsiteY2250" fmla="*/ 3845685 h 4615664"/>
              <a:gd name="connsiteX2251" fmla="*/ 394208 w 4089755"/>
              <a:gd name="connsiteY2251" fmla="*/ 3843605 h 4615664"/>
              <a:gd name="connsiteX2252" fmla="*/ 393038 w 4089755"/>
              <a:gd name="connsiteY2252" fmla="*/ 3844732 h 4615664"/>
              <a:gd name="connsiteX2253" fmla="*/ 390060 w 4089755"/>
              <a:gd name="connsiteY2253" fmla="*/ 3844408 h 4615664"/>
              <a:gd name="connsiteX2254" fmla="*/ 394208 w 4089755"/>
              <a:gd name="connsiteY2254" fmla="*/ 3843605 h 4615664"/>
              <a:gd name="connsiteX2255" fmla="*/ 398355 w 4089755"/>
              <a:gd name="connsiteY2255" fmla="*/ 3842802 h 4615664"/>
              <a:gd name="connsiteX2256" fmla="*/ 397184 w 4089755"/>
              <a:gd name="connsiteY2256" fmla="*/ 3843930 h 4615664"/>
              <a:gd name="connsiteX2257" fmla="*/ 394208 w 4089755"/>
              <a:gd name="connsiteY2257" fmla="*/ 3843605 h 4615664"/>
              <a:gd name="connsiteX2258" fmla="*/ 398355 w 4089755"/>
              <a:gd name="connsiteY2258" fmla="*/ 3842802 h 4615664"/>
              <a:gd name="connsiteX2259" fmla="*/ 3069876 w 4089755"/>
              <a:gd name="connsiteY2259" fmla="*/ 3840784 h 4615664"/>
              <a:gd name="connsiteX2260" fmla="*/ 3069734 w 4089755"/>
              <a:gd name="connsiteY2260" fmla="*/ 3854307 h 4615664"/>
              <a:gd name="connsiteX2261" fmla="*/ 3077450 w 4089755"/>
              <a:gd name="connsiteY2261" fmla="*/ 3852535 h 4615664"/>
              <a:gd name="connsiteX2262" fmla="*/ 3078337 w 4089755"/>
              <a:gd name="connsiteY2262" fmla="*/ 3849332 h 4615664"/>
              <a:gd name="connsiteX2263" fmla="*/ 3069876 w 4089755"/>
              <a:gd name="connsiteY2263" fmla="*/ 3840784 h 4615664"/>
              <a:gd name="connsiteX2264" fmla="*/ 409201 w 4089755"/>
              <a:gd name="connsiteY2264" fmla="*/ 3839863 h 4615664"/>
              <a:gd name="connsiteX2265" fmla="*/ 404666 w 4089755"/>
              <a:gd name="connsiteY2265" fmla="*/ 3842151 h 4615664"/>
              <a:gd name="connsiteX2266" fmla="*/ 398355 w 4089755"/>
              <a:gd name="connsiteY2266" fmla="*/ 3842802 h 4615664"/>
              <a:gd name="connsiteX2267" fmla="*/ 409201 w 4089755"/>
              <a:gd name="connsiteY2267" fmla="*/ 3839863 h 4615664"/>
              <a:gd name="connsiteX2268" fmla="*/ 453016 w 4089755"/>
              <a:gd name="connsiteY2268" fmla="*/ 3839558 h 4615664"/>
              <a:gd name="connsiteX2269" fmla="*/ 446198 w 4089755"/>
              <a:gd name="connsiteY2269" fmla="*/ 3843616 h 4615664"/>
              <a:gd name="connsiteX2270" fmla="*/ 412332 w 4089755"/>
              <a:gd name="connsiteY2270" fmla="*/ 3858341 h 4615664"/>
              <a:gd name="connsiteX2271" fmla="*/ 396398 w 4089755"/>
              <a:gd name="connsiteY2271" fmla="*/ 3866953 h 4615664"/>
              <a:gd name="connsiteX2272" fmla="*/ 396543 w 4089755"/>
              <a:gd name="connsiteY2272" fmla="*/ 3866538 h 4615664"/>
              <a:gd name="connsiteX2273" fmla="*/ 386919 w 4089755"/>
              <a:gd name="connsiteY2273" fmla="*/ 3868090 h 4615664"/>
              <a:gd name="connsiteX2274" fmla="*/ 383333 w 4089755"/>
              <a:gd name="connsiteY2274" fmla="*/ 3868736 h 4615664"/>
              <a:gd name="connsiteX2275" fmla="*/ 388247 w 4089755"/>
              <a:gd name="connsiteY2275" fmla="*/ 3865791 h 4615664"/>
              <a:gd name="connsiteX2276" fmla="*/ 420853 w 4089755"/>
              <a:gd name="connsiteY2276" fmla="*/ 3847581 h 4615664"/>
              <a:gd name="connsiteX2277" fmla="*/ 434752 w 4089755"/>
              <a:gd name="connsiteY2277" fmla="*/ 3844777 h 4615664"/>
              <a:gd name="connsiteX2278" fmla="*/ 2821671 w 4089755"/>
              <a:gd name="connsiteY2278" fmla="*/ 3838651 h 4615664"/>
              <a:gd name="connsiteX2279" fmla="*/ 2813687 w 4089755"/>
              <a:gd name="connsiteY2279" fmla="*/ 3846337 h 4615664"/>
              <a:gd name="connsiteX2280" fmla="*/ 2821671 w 4089755"/>
              <a:gd name="connsiteY2280" fmla="*/ 3838651 h 4615664"/>
              <a:gd name="connsiteX2281" fmla="*/ 3747108 w 4089755"/>
              <a:gd name="connsiteY2281" fmla="*/ 3838640 h 4615664"/>
              <a:gd name="connsiteX2282" fmla="*/ 3744891 w 4089755"/>
              <a:gd name="connsiteY2282" fmla="*/ 3844093 h 4615664"/>
              <a:gd name="connsiteX2283" fmla="*/ 3747908 w 4089755"/>
              <a:gd name="connsiteY2283" fmla="*/ 3844019 h 4615664"/>
              <a:gd name="connsiteX2284" fmla="*/ 3747108 w 4089755"/>
              <a:gd name="connsiteY2284" fmla="*/ 3838640 h 4615664"/>
              <a:gd name="connsiteX2285" fmla="*/ 3206007 w 4089755"/>
              <a:gd name="connsiteY2285" fmla="*/ 3838153 h 4615664"/>
              <a:gd name="connsiteX2286" fmla="*/ 3190178 w 4089755"/>
              <a:gd name="connsiteY2286" fmla="*/ 3849778 h 4615664"/>
              <a:gd name="connsiteX2287" fmla="*/ 3195424 w 4089755"/>
              <a:gd name="connsiteY2287" fmla="*/ 3849570 h 4615664"/>
              <a:gd name="connsiteX2288" fmla="*/ 3206007 w 4089755"/>
              <a:gd name="connsiteY2288" fmla="*/ 3838153 h 4615664"/>
              <a:gd name="connsiteX2289" fmla="*/ 3436602 w 4089755"/>
              <a:gd name="connsiteY2289" fmla="*/ 3836694 h 4615664"/>
              <a:gd name="connsiteX2290" fmla="*/ 3432122 w 4089755"/>
              <a:gd name="connsiteY2290" fmla="*/ 3845480 h 4615664"/>
              <a:gd name="connsiteX2291" fmla="*/ 3440703 w 4089755"/>
              <a:gd name="connsiteY2291" fmla="*/ 3840406 h 4615664"/>
              <a:gd name="connsiteX2292" fmla="*/ 3436602 w 4089755"/>
              <a:gd name="connsiteY2292" fmla="*/ 3836694 h 4615664"/>
              <a:gd name="connsiteX2293" fmla="*/ 3698904 w 4089755"/>
              <a:gd name="connsiteY2293" fmla="*/ 3835954 h 4615664"/>
              <a:gd name="connsiteX2294" fmla="*/ 3658946 w 4089755"/>
              <a:gd name="connsiteY2294" fmla="*/ 3846924 h 4615664"/>
              <a:gd name="connsiteX2295" fmla="*/ 3634906 w 4089755"/>
              <a:gd name="connsiteY2295" fmla="*/ 3861405 h 4615664"/>
              <a:gd name="connsiteX2296" fmla="*/ 3643751 w 4089755"/>
              <a:gd name="connsiteY2296" fmla="*/ 3870122 h 4615664"/>
              <a:gd name="connsiteX2297" fmla="*/ 3644705 w 4089755"/>
              <a:gd name="connsiteY2297" fmla="*/ 3866832 h 4615664"/>
              <a:gd name="connsiteX2298" fmla="*/ 3679778 w 4089755"/>
              <a:gd name="connsiteY2298" fmla="*/ 3855704 h 4615664"/>
              <a:gd name="connsiteX2299" fmla="*/ 3694131 w 4089755"/>
              <a:gd name="connsiteY2299" fmla="*/ 3852405 h 4615664"/>
              <a:gd name="connsiteX2300" fmla="*/ 3701919 w 4089755"/>
              <a:gd name="connsiteY2300" fmla="*/ 3849083 h 4615664"/>
              <a:gd name="connsiteX2301" fmla="*/ 3698904 w 4089755"/>
              <a:gd name="connsiteY2301" fmla="*/ 3835954 h 4615664"/>
              <a:gd name="connsiteX2302" fmla="*/ 3441994 w 4089755"/>
              <a:gd name="connsiteY2302" fmla="*/ 3835125 h 4615664"/>
              <a:gd name="connsiteX2303" fmla="*/ 3437487 w 4089755"/>
              <a:gd name="connsiteY2303" fmla="*/ 3836159 h 4615664"/>
              <a:gd name="connsiteX2304" fmla="*/ 3441508 w 4089755"/>
              <a:gd name="connsiteY2304" fmla="*/ 3839890 h 4615664"/>
              <a:gd name="connsiteX2305" fmla="*/ 3441994 w 4089755"/>
              <a:gd name="connsiteY2305" fmla="*/ 3835125 h 4615664"/>
              <a:gd name="connsiteX2306" fmla="*/ 3763757 w 4089755"/>
              <a:gd name="connsiteY2306" fmla="*/ 3834801 h 4615664"/>
              <a:gd name="connsiteX2307" fmla="*/ 3762690 w 4089755"/>
              <a:gd name="connsiteY2307" fmla="*/ 3850814 h 4615664"/>
              <a:gd name="connsiteX2308" fmla="*/ 3763757 w 4089755"/>
              <a:gd name="connsiteY2308" fmla="*/ 3834801 h 4615664"/>
              <a:gd name="connsiteX2309" fmla="*/ 2870823 w 4089755"/>
              <a:gd name="connsiteY2309" fmla="*/ 3833211 h 4615664"/>
              <a:gd name="connsiteX2310" fmla="*/ 2853105 w 4089755"/>
              <a:gd name="connsiteY2310" fmla="*/ 3837283 h 4615664"/>
              <a:gd name="connsiteX2311" fmla="*/ 2854803 w 4089755"/>
              <a:gd name="connsiteY2311" fmla="*/ 3852159 h 4615664"/>
              <a:gd name="connsiteX2312" fmla="*/ 2876093 w 4089755"/>
              <a:gd name="connsiteY2312" fmla="*/ 3841160 h 4615664"/>
              <a:gd name="connsiteX2313" fmla="*/ 2870823 w 4089755"/>
              <a:gd name="connsiteY2313" fmla="*/ 3833211 h 4615664"/>
              <a:gd name="connsiteX2314" fmla="*/ 3732040 w 4089755"/>
              <a:gd name="connsiteY2314" fmla="*/ 3831792 h 4615664"/>
              <a:gd name="connsiteX2315" fmla="*/ 3742489 w 4089755"/>
              <a:gd name="connsiteY2315" fmla="*/ 3840569 h 4615664"/>
              <a:gd name="connsiteX2316" fmla="*/ 3732040 w 4089755"/>
              <a:gd name="connsiteY2316" fmla="*/ 3831792 h 4615664"/>
              <a:gd name="connsiteX2317" fmla="*/ 2780531 w 4089755"/>
              <a:gd name="connsiteY2317" fmla="*/ 3831698 h 4615664"/>
              <a:gd name="connsiteX2318" fmla="*/ 2778986 w 4089755"/>
              <a:gd name="connsiteY2318" fmla="*/ 3847821 h 4615664"/>
              <a:gd name="connsiteX2319" fmla="*/ 2798929 w 4089755"/>
              <a:gd name="connsiteY2319" fmla="*/ 3843239 h 4615664"/>
              <a:gd name="connsiteX2320" fmla="*/ 2780531 w 4089755"/>
              <a:gd name="connsiteY2320" fmla="*/ 3831698 h 4615664"/>
              <a:gd name="connsiteX2321" fmla="*/ 385829 w 4089755"/>
              <a:gd name="connsiteY2321" fmla="*/ 3828440 h 4615664"/>
              <a:gd name="connsiteX2322" fmla="*/ 380389 w 4089755"/>
              <a:gd name="connsiteY2322" fmla="*/ 3832946 h 4615664"/>
              <a:gd name="connsiteX2323" fmla="*/ 385150 w 4089755"/>
              <a:gd name="connsiteY2323" fmla="*/ 3831766 h 4615664"/>
              <a:gd name="connsiteX2324" fmla="*/ 388704 w 4089755"/>
              <a:gd name="connsiteY2324" fmla="*/ 3830252 h 4615664"/>
              <a:gd name="connsiteX2325" fmla="*/ 3507839 w 4089755"/>
              <a:gd name="connsiteY2325" fmla="*/ 3827381 h 4615664"/>
              <a:gd name="connsiteX2326" fmla="*/ 3495434 w 4089755"/>
              <a:gd name="connsiteY2326" fmla="*/ 3837607 h 4615664"/>
              <a:gd name="connsiteX2327" fmla="*/ 3504380 w 4089755"/>
              <a:gd name="connsiteY2327" fmla="*/ 3836410 h 4615664"/>
              <a:gd name="connsiteX2328" fmla="*/ 3507839 w 4089755"/>
              <a:gd name="connsiteY2328" fmla="*/ 3827381 h 4615664"/>
              <a:gd name="connsiteX2329" fmla="*/ 497708 w 4089755"/>
              <a:gd name="connsiteY2329" fmla="*/ 3825824 h 4615664"/>
              <a:gd name="connsiteX2330" fmla="*/ 495189 w 4089755"/>
              <a:gd name="connsiteY2330" fmla="*/ 3827179 h 4615664"/>
              <a:gd name="connsiteX2331" fmla="*/ 470279 w 4089755"/>
              <a:gd name="connsiteY2331" fmla="*/ 3836641 h 4615664"/>
              <a:gd name="connsiteX2332" fmla="*/ 471339 w 4089755"/>
              <a:gd name="connsiteY2332" fmla="*/ 3834517 h 4615664"/>
              <a:gd name="connsiteX2333" fmla="*/ 472250 w 4089755"/>
              <a:gd name="connsiteY2333" fmla="*/ 3833671 h 4615664"/>
              <a:gd name="connsiteX2334" fmla="*/ 3200305 w 4089755"/>
              <a:gd name="connsiteY2334" fmla="*/ 3824237 h 4615664"/>
              <a:gd name="connsiteX2335" fmla="*/ 3195797 w 4089755"/>
              <a:gd name="connsiteY2335" fmla="*/ 3825273 h 4615664"/>
              <a:gd name="connsiteX2336" fmla="*/ 3199818 w 4089755"/>
              <a:gd name="connsiteY2336" fmla="*/ 3829003 h 4615664"/>
              <a:gd name="connsiteX2337" fmla="*/ 3200305 w 4089755"/>
              <a:gd name="connsiteY2337" fmla="*/ 3824237 h 4615664"/>
              <a:gd name="connsiteX2338" fmla="*/ 3252085 w 4089755"/>
              <a:gd name="connsiteY2338" fmla="*/ 3820678 h 4615664"/>
              <a:gd name="connsiteX2339" fmla="*/ 3244446 w 4089755"/>
              <a:gd name="connsiteY2339" fmla="*/ 3829860 h 4615664"/>
              <a:gd name="connsiteX2340" fmla="*/ 3252085 w 4089755"/>
              <a:gd name="connsiteY2340" fmla="*/ 3820678 h 4615664"/>
              <a:gd name="connsiteX2341" fmla="*/ 486874 w 4089755"/>
              <a:gd name="connsiteY2341" fmla="*/ 3817699 h 4615664"/>
              <a:gd name="connsiteX2342" fmla="*/ 481967 w 4089755"/>
              <a:gd name="connsiteY2342" fmla="*/ 3819410 h 4615664"/>
              <a:gd name="connsiteX2343" fmla="*/ 480662 w 4089755"/>
              <a:gd name="connsiteY2343" fmla="*/ 3819385 h 4615664"/>
              <a:gd name="connsiteX2344" fmla="*/ 480646 w 4089755"/>
              <a:gd name="connsiteY2344" fmla="*/ 3820799 h 4615664"/>
              <a:gd name="connsiteX2345" fmla="*/ 487170 w 4089755"/>
              <a:gd name="connsiteY2345" fmla="*/ 3818080 h 4615664"/>
              <a:gd name="connsiteX2346" fmla="*/ 455796 w 4089755"/>
              <a:gd name="connsiteY2346" fmla="*/ 3815745 h 4615664"/>
              <a:gd name="connsiteX2347" fmla="*/ 450793 w 4089755"/>
              <a:gd name="connsiteY2347" fmla="*/ 3818941 h 4615664"/>
              <a:gd name="connsiteX2348" fmla="*/ 393354 w 4089755"/>
              <a:gd name="connsiteY2348" fmla="*/ 3832191 h 4615664"/>
              <a:gd name="connsiteX2349" fmla="*/ 377289 w 4089755"/>
              <a:gd name="connsiteY2349" fmla="*/ 3835514 h 4615664"/>
              <a:gd name="connsiteX2350" fmla="*/ 374583 w 4089755"/>
              <a:gd name="connsiteY2350" fmla="*/ 3837756 h 4615664"/>
              <a:gd name="connsiteX2351" fmla="*/ 370538 w 4089755"/>
              <a:gd name="connsiteY2351" fmla="*/ 3840908 h 4615664"/>
              <a:gd name="connsiteX2352" fmla="*/ 372358 w 4089755"/>
              <a:gd name="connsiteY2352" fmla="*/ 3840317 h 4615664"/>
              <a:gd name="connsiteX2353" fmla="*/ 450539 w 4089755"/>
              <a:gd name="connsiteY2353" fmla="*/ 3820415 h 4615664"/>
              <a:gd name="connsiteX2354" fmla="*/ 457698 w 4089755"/>
              <a:gd name="connsiteY2354" fmla="*/ 3816839 h 4615664"/>
              <a:gd name="connsiteX2355" fmla="*/ 455796 w 4089755"/>
              <a:gd name="connsiteY2355" fmla="*/ 3815745 h 4615664"/>
              <a:gd name="connsiteX2356" fmla="*/ 541434 w 4089755"/>
              <a:gd name="connsiteY2356" fmla="*/ 3809912 h 4615664"/>
              <a:gd name="connsiteX2357" fmla="*/ 536064 w 4089755"/>
              <a:gd name="connsiteY2357" fmla="*/ 3814002 h 4615664"/>
              <a:gd name="connsiteX2358" fmla="*/ 542684 w 4089755"/>
              <a:gd name="connsiteY2358" fmla="*/ 3811961 h 4615664"/>
              <a:gd name="connsiteX2359" fmla="*/ 2323616 w 4089755"/>
              <a:gd name="connsiteY2359" fmla="*/ 3809584 h 4615664"/>
              <a:gd name="connsiteX2360" fmla="*/ 2323046 w 4089755"/>
              <a:gd name="connsiteY2360" fmla="*/ 3814660 h 4615664"/>
              <a:gd name="connsiteX2361" fmla="*/ 2325857 w 4089755"/>
              <a:gd name="connsiteY2361" fmla="*/ 3814634 h 4615664"/>
              <a:gd name="connsiteX2362" fmla="*/ 2323616 w 4089755"/>
              <a:gd name="connsiteY2362" fmla="*/ 3809584 h 4615664"/>
              <a:gd name="connsiteX2363" fmla="*/ 2300674 w 4089755"/>
              <a:gd name="connsiteY2363" fmla="*/ 3804534 h 4615664"/>
              <a:gd name="connsiteX2364" fmla="*/ 2317129 w 4089755"/>
              <a:gd name="connsiteY2364" fmla="*/ 3812282 h 4615664"/>
              <a:gd name="connsiteX2365" fmla="*/ 2321143 w 4089755"/>
              <a:gd name="connsiteY2365" fmla="*/ 3807638 h 4615664"/>
              <a:gd name="connsiteX2366" fmla="*/ 2300674 w 4089755"/>
              <a:gd name="connsiteY2366" fmla="*/ 3804534 h 4615664"/>
              <a:gd name="connsiteX2367" fmla="*/ 2579412 w 4089755"/>
              <a:gd name="connsiteY2367" fmla="*/ 3803480 h 4615664"/>
              <a:gd name="connsiteX2368" fmla="*/ 2578342 w 4089755"/>
              <a:gd name="connsiteY2368" fmla="*/ 3819489 h 4615664"/>
              <a:gd name="connsiteX2369" fmla="*/ 2579412 w 4089755"/>
              <a:gd name="connsiteY2369" fmla="*/ 3803480 h 4615664"/>
              <a:gd name="connsiteX2370" fmla="*/ 474380 w 4089755"/>
              <a:gd name="connsiteY2370" fmla="*/ 3799166 h 4615664"/>
              <a:gd name="connsiteX2371" fmla="*/ 456281 w 4089755"/>
              <a:gd name="connsiteY2371" fmla="*/ 3803337 h 4615664"/>
              <a:gd name="connsiteX2372" fmla="*/ 416574 w 4089755"/>
              <a:gd name="connsiteY2372" fmla="*/ 3813035 h 4615664"/>
              <a:gd name="connsiteX2373" fmla="*/ 401920 w 4089755"/>
              <a:gd name="connsiteY2373" fmla="*/ 3817406 h 4615664"/>
              <a:gd name="connsiteX2374" fmla="*/ 397806 w 4089755"/>
              <a:gd name="connsiteY2374" fmla="*/ 3818519 h 4615664"/>
              <a:gd name="connsiteX2375" fmla="*/ 391574 w 4089755"/>
              <a:gd name="connsiteY2375" fmla="*/ 3823680 h 4615664"/>
              <a:gd name="connsiteX2376" fmla="*/ 418308 w 4089755"/>
              <a:gd name="connsiteY2376" fmla="*/ 3817353 h 4615664"/>
              <a:gd name="connsiteX2377" fmla="*/ 461570 w 4089755"/>
              <a:gd name="connsiteY2377" fmla="*/ 3806513 h 4615664"/>
              <a:gd name="connsiteX2378" fmla="*/ 467316 w 4089755"/>
              <a:gd name="connsiteY2378" fmla="*/ 3803801 h 4615664"/>
              <a:gd name="connsiteX2379" fmla="*/ 478855 w 4089755"/>
              <a:gd name="connsiteY2379" fmla="*/ 3798882 h 4615664"/>
              <a:gd name="connsiteX2380" fmla="*/ 474890 w 4089755"/>
              <a:gd name="connsiteY2380" fmla="*/ 3799485 h 4615664"/>
              <a:gd name="connsiteX2381" fmla="*/ 473696 w 4089755"/>
              <a:gd name="connsiteY2381" fmla="*/ 3801273 h 4615664"/>
              <a:gd name="connsiteX2382" fmla="*/ 470089 w 4089755"/>
              <a:gd name="connsiteY2382" fmla="*/ 3804387 h 4615664"/>
              <a:gd name="connsiteX2383" fmla="*/ 475463 w 4089755"/>
              <a:gd name="connsiteY2383" fmla="*/ 3803137 h 4615664"/>
              <a:gd name="connsiteX2384" fmla="*/ 475708 w 4089755"/>
              <a:gd name="connsiteY2384" fmla="*/ 3800753 h 4615664"/>
              <a:gd name="connsiteX2385" fmla="*/ 478867 w 4089755"/>
              <a:gd name="connsiteY2385" fmla="*/ 3798893 h 4615664"/>
              <a:gd name="connsiteX2386" fmla="*/ 476593 w 4089755"/>
              <a:gd name="connsiteY2386" fmla="*/ 3790480 h 4615664"/>
              <a:gd name="connsiteX2387" fmla="*/ 473606 w 4089755"/>
              <a:gd name="connsiteY2387" fmla="*/ 3792054 h 4615664"/>
              <a:gd name="connsiteX2388" fmla="*/ 469732 w 4089755"/>
              <a:gd name="connsiteY2388" fmla="*/ 3792336 h 4615664"/>
              <a:gd name="connsiteX2389" fmla="*/ 476593 w 4089755"/>
              <a:gd name="connsiteY2389" fmla="*/ 3790480 h 4615664"/>
              <a:gd name="connsiteX2390" fmla="*/ 279365 w 4089755"/>
              <a:gd name="connsiteY2390" fmla="*/ 3779557 h 4615664"/>
              <a:gd name="connsiteX2391" fmla="*/ 268807 w 4089755"/>
              <a:gd name="connsiteY2391" fmla="*/ 3787235 h 4615664"/>
              <a:gd name="connsiteX2392" fmla="*/ 272849 w 4089755"/>
              <a:gd name="connsiteY2392" fmla="*/ 3782739 h 4615664"/>
              <a:gd name="connsiteX2393" fmla="*/ 3695430 w 4089755"/>
              <a:gd name="connsiteY2393" fmla="*/ 3777230 h 4615664"/>
              <a:gd name="connsiteX2394" fmla="*/ 3664626 w 4089755"/>
              <a:gd name="connsiteY2394" fmla="*/ 3784304 h 4615664"/>
              <a:gd name="connsiteX2395" fmla="*/ 3659637 w 4089755"/>
              <a:gd name="connsiteY2395" fmla="*/ 3800063 h 4615664"/>
              <a:gd name="connsiteX2396" fmla="*/ 3690440 w 4089755"/>
              <a:gd name="connsiteY2396" fmla="*/ 3792985 h 4615664"/>
              <a:gd name="connsiteX2397" fmla="*/ 3695430 w 4089755"/>
              <a:gd name="connsiteY2397" fmla="*/ 3777230 h 4615664"/>
              <a:gd name="connsiteX2398" fmla="*/ 2472759 w 4089755"/>
              <a:gd name="connsiteY2398" fmla="*/ 3775313 h 4615664"/>
              <a:gd name="connsiteX2399" fmla="*/ 2464912 w 4089755"/>
              <a:gd name="connsiteY2399" fmla="*/ 3781699 h 4615664"/>
              <a:gd name="connsiteX2400" fmla="*/ 2464901 w 4089755"/>
              <a:gd name="connsiteY2400" fmla="*/ 3781690 h 4615664"/>
              <a:gd name="connsiteX2401" fmla="*/ 2464903 w 4089755"/>
              <a:gd name="connsiteY2401" fmla="*/ 3781707 h 4615664"/>
              <a:gd name="connsiteX2402" fmla="*/ 2464554 w 4089755"/>
              <a:gd name="connsiteY2402" fmla="*/ 3781992 h 4615664"/>
              <a:gd name="connsiteX2403" fmla="*/ 2464940 w 4089755"/>
              <a:gd name="connsiteY2403" fmla="*/ 3782278 h 4615664"/>
              <a:gd name="connsiteX2404" fmla="*/ 2465153 w 4089755"/>
              <a:gd name="connsiteY2404" fmla="*/ 3785511 h 4615664"/>
              <a:gd name="connsiteX2405" fmla="*/ 2466593 w 4089755"/>
              <a:gd name="connsiteY2405" fmla="*/ 3789058 h 4615664"/>
              <a:gd name="connsiteX2406" fmla="*/ 2468304 w 4089755"/>
              <a:gd name="connsiteY2406" fmla="*/ 3784459 h 4615664"/>
              <a:gd name="connsiteX2407" fmla="*/ 2471054 w 4089755"/>
              <a:gd name="connsiteY2407" fmla="*/ 3784092 h 4615664"/>
              <a:gd name="connsiteX2408" fmla="*/ 2472759 w 4089755"/>
              <a:gd name="connsiteY2408" fmla="*/ 3775313 h 4615664"/>
              <a:gd name="connsiteX2409" fmla="*/ 482489 w 4089755"/>
              <a:gd name="connsiteY2409" fmla="*/ 3774509 h 4615664"/>
              <a:gd name="connsiteX2410" fmla="*/ 481876 w 4089755"/>
              <a:gd name="connsiteY2410" fmla="*/ 3774748 h 4615664"/>
              <a:gd name="connsiteX2411" fmla="*/ 480441 w 4089755"/>
              <a:gd name="connsiteY2411" fmla="*/ 3776844 h 4615664"/>
              <a:gd name="connsiteX2412" fmla="*/ 480056 w 4089755"/>
              <a:gd name="connsiteY2412" fmla="*/ 3777406 h 4615664"/>
              <a:gd name="connsiteX2413" fmla="*/ 483349 w 4089755"/>
              <a:gd name="connsiteY2413" fmla="*/ 3776222 h 4615664"/>
              <a:gd name="connsiteX2414" fmla="*/ 511288 w 4089755"/>
              <a:gd name="connsiteY2414" fmla="*/ 3771579 h 4615664"/>
              <a:gd name="connsiteX2415" fmla="*/ 509018 w 4089755"/>
              <a:gd name="connsiteY2415" fmla="*/ 3772165 h 4615664"/>
              <a:gd name="connsiteX2416" fmla="*/ 505542 w 4089755"/>
              <a:gd name="connsiteY2416" fmla="*/ 3773398 h 4615664"/>
              <a:gd name="connsiteX2417" fmla="*/ 501688 w 4089755"/>
              <a:gd name="connsiteY2417" fmla="*/ 3775075 h 4615664"/>
              <a:gd name="connsiteX2418" fmla="*/ 490256 w 4089755"/>
              <a:gd name="connsiteY2418" fmla="*/ 3781395 h 4615664"/>
              <a:gd name="connsiteX2419" fmla="*/ 484901 w 4089755"/>
              <a:gd name="connsiteY2419" fmla="*/ 3784440 h 4615664"/>
              <a:gd name="connsiteX2420" fmla="*/ 486789 w 4089755"/>
              <a:gd name="connsiteY2420" fmla="*/ 3782882 h 4615664"/>
              <a:gd name="connsiteX2421" fmla="*/ 486261 w 4089755"/>
              <a:gd name="connsiteY2421" fmla="*/ 3781901 h 4615664"/>
              <a:gd name="connsiteX2422" fmla="*/ 478540 w 4089755"/>
              <a:gd name="connsiteY2422" fmla="*/ 3784987 h 4615664"/>
              <a:gd name="connsiteX2423" fmla="*/ 475292 w 4089755"/>
              <a:gd name="connsiteY2423" fmla="*/ 3785221 h 4615664"/>
              <a:gd name="connsiteX2424" fmla="*/ 478728 w 4089755"/>
              <a:gd name="connsiteY2424" fmla="*/ 3780786 h 4615664"/>
              <a:gd name="connsiteX2425" fmla="*/ 481209 w 4089755"/>
              <a:gd name="connsiteY2425" fmla="*/ 3778916 h 4615664"/>
              <a:gd name="connsiteX2426" fmla="*/ 484188 w 4089755"/>
              <a:gd name="connsiteY2426" fmla="*/ 3778089 h 4615664"/>
              <a:gd name="connsiteX2427" fmla="*/ 469096 w 4089755"/>
              <a:gd name="connsiteY2427" fmla="*/ 3781341 h 4615664"/>
              <a:gd name="connsiteX2428" fmla="*/ 479605 w 4089755"/>
              <a:gd name="connsiteY2428" fmla="*/ 3777567 h 4615664"/>
              <a:gd name="connsiteX2429" fmla="*/ 479496 w 4089755"/>
              <a:gd name="connsiteY2429" fmla="*/ 3776584 h 4615664"/>
              <a:gd name="connsiteX2430" fmla="*/ 480808 w 4089755"/>
              <a:gd name="connsiteY2430" fmla="*/ 3775751 h 4615664"/>
              <a:gd name="connsiteX2431" fmla="*/ 481457 w 4089755"/>
              <a:gd name="connsiteY2431" fmla="*/ 3774912 h 4615664"/>
              <a:gd name="connsiteX2432" fmla="*/ 473680 w 4089755"/>
              <a:gd name="connsiteY2432" fmla="*/ 3777949 h 4615664"/>
              <a:gd name="connsiteX2433" fmla="*/ 447162 w 4089755"/>
              <a:gd name="connsiteY2433" fmla="*/ 3784312 h 4615664"/>
              <a:gd name="connsiteX2434" fmla="*/ 443532 w 4089755"/>
              <a:gd name="connsiteY2434" fmla="*/ 3785347 h 4615664"/>
              <a:gd name="connsiteX2435" fmla="*/ 454263 w 4089755"/>
              <a:gd name="connsiteY2435" fmla="*/ 3778321 h 4615664"/>
              <a:gd name="connsiteX2436" fmla="*/ 455692 w 4089755"/>
              <a:gd name="connsiteY2436" fmla="*/ 3777420 h 4615664"/>
              <a:gd name="connsiteX2437" fmla="*/ 457457 w 4089755"/>
              <a:gd name="connsiteY2437" fmla="*/ 3775804 h 4615664"/>
              <a:gd name="connsiteX2438" fmla="*/ 453418 w 4089755"/>
              <a:gd name="connsiteY2438" fmla="*/ 3776531 h 4615664"/>
              <a:gd name="connsiteX2439" fmla="*/ 450509 w 4089755"/>
              <a:gd name="connsiteY2439" fmla="*/ 3776872 h 4615664"/>
              <a:gd name="connsiteX2440" fmla="*/ 434074 w 4089755"/>
              <a:gd name="connsiteY2440" fmla="*/ 3789628 h 4615664"/>
              <a:gd name="connsiteX2441" fmla="*/ 435003 w 4089755"/>
              <a:gd name="connsiteY2441" fmla="*/ 3789381 h 4615664"/>
              <a:gd name="connsiteX2442" fmla="*/ 435896 w 4089755"/>
              <a:gd name="connsiteY2442" fmla="*/ 3790264 h 4615664"/>
              <a:gd name="connsiteX2443" fmla="*/ 432580 w 4089755"/>
              <a:gd name="connsiteY2443" fmla="*/ 3791881 h 4615664"/>
              <a:gd name="connsiteX2444" fmla="*/ 431269 w 4089755"/>
              <a:gd name="connsiteY2444" fmla="*/ 3791805 h 4615664"/>
              <a:gd name="connsiteX2445" fmla="*/ 423053 w 4089755"/>
              <a:gd name="connsiteY2445" fmla="*/ 3798182 h 4615664"/>
              <a:gd name="connsiteX2446" fmla="*/ 430553 w 4089755"/>
              <a:gd name="connsiteY2446" fmla="*/ 3793736 h 4615664"/>
              <a:gd name="connsiteX2447" fmla="*/ 432768 w 4089755"/>
              <a:gd name="connsiteY2447" fmla="*/ 3792306 h 4615664"/>
              <a:gd name="connsiteX2448" fmla="*/ 452027 w 4089755"/>
              <a:gd name="connsiteY2448" fmla="*/ 3786992 h 4615664"/>
              <a:gd name="connsiteX2449" fmla="*/ 429996 w 4089755"/>
              <a:gd name="connsiteY2449" fmla="*/ 3797299 h 4615664"/>
              <a:gd name="connsiteX2450" fmla="*/ 405464 w 4089755"/>
              <a:gd name="connsiteY2450" fmla="*/ 3812398 h 4615664"/>
              <a:gd name="connsiteX2451" fmla="*/ 404823 w 4089755"/>
              <a:gd name="connsiteY2451" fmla="*/ 3812706 h 4615664"/>
              <a:gd name="connsiteX2452" fmla="*/ 403584 w 4089755"/>
              <a:gd name="connsiteY2452" fmla="*/ 3813733 h 4615664"/>
              <a:gd name="connsiteX2453" fmla="*/ 421890 w 4089755"/>
              <a:gd name="connsiteY2453" fmla="*/ 3808756 h 4615664"/>
              <a:gd name="connsiteX2454" fmla="*/ 469191 w 4089755"/>
              <a:gd name="connsiteY2454" fmla="*/ 3795817 h 4615664"/>
              <a:gd name="connsiteX2455" fmla="*/ 477195 w 4089755"/>
              <a:gd name="connsiteY2455" fmla="*/ 3793800 h 4615664"/>
              <a:gd name="connsiteX2456" fmla="*/ 477237 w 4089755"/>
              <a:gd name="connsiteY2456" fmla="*/ 3793271 h 4615664"/>
              <a:gd name="connsiteX2457" fmla="*/ 482068 w 4089755"/>
              <a:gd name="connsiteY2457" fmla="*/ 3789599 h 4615664"/>
              <a:gd name="connsiteX2458" fmla="*/ 476593 w 4089755"/>
              <a:gd name="connsiteY2458" fmla="*/ 3790480 h 4615664"/>
              <a:gd name="connsiteX2459" fmla="*/ 485215 w 4089755"/>
              <a:gd name="connsiteY2459" fmla="*/ 3787207 h 4615664"/>
              <a:gd name="connsiteX2460" fmla="*/ 486192 w 4089755"/>
              <a:gd name="connsiteY2460" fmla="*/ 3786466 h 4615664"/>
              <a:gd name="connsiteX2461" fmla="*/ 499492 w 4089755"/>
              <a:gd name="connsiteY2461" fmla="*/ 3778994 h 4615664"/>
              <a:gd name="connsiteX2462" fmla="*/ 512373 w 4089755"/>
              <a:gd name="connsiteY2462" fmla="*/ 3772239 h 4615664"/>
              <a:gd name="connsiteX2463" fmla="*/ 512780 w 4089755"/>
              <a:gd name="connsiteY2463" fmla="*/ 3771763 h 4615664"/>
              <a:gd name="connsiteX2464" fmla="*/ 2396969 w 4089755"/>
              <a:gd name="connsiteY2464" fmla="*/ 3766257 h 4615664"/>
              <a:gd name="connsiteX2465" fmla="*/ 2386919 w 4089755"/>
              <a:gd name="connsiteY2465" fmla="*/ 3771072 h 4615664"/>
              <a:gd name="connsiteX2466" fmla="*/ 2402552 w 4089755"/>
              <a:gd name="connsiteY2466" fmla="*/ 3770566 h 4615664"/>
              <a:gd name="connsiteX2467" fmla="*/ 2407537 w 4089755"/>
              <a:gd name="connsiteY2467" fmla="*/ 3769420 h 4615664"/>
              <a:gd name="connsiteX2468" fmla="*/ 2396969 w 4089755"/>
              <a:gd name="connsiteY2468" fmla="*/ 3766257 h 4615664"/>
              <a:gd name="connsiteX2469" fmla="*/ 2198128 w 4089755"/>
              <a:gd name="connsiteY2469" fmla="*/ 3764491 h 4615664"/>
              <a:gd name="connsiteX2470" fmla="*/ 2195186 w 4089755"/>
              <a:gd name="connsiteY2470" fmla="*/ 3765168 h 4615664"/>
              <a:gd name="connsiteX2471" fmla="*/ 2197787 w 4089755"/>
              <a:gd name="connsiteY2471" fmla="*/ 3767950 h 4615664"/>
              <a:gd name="connsiteX2472" fmla="*/ 2194199 w 4089755"/>
              <a:gd name="connsiteY2472" fmla="*/ 3766652 h 4615664"/>
              <a:gd name="connsiteX2473" fmla="*/ 2184823 w 4089755"/>
              <a:gd name="connsiteY2473" fmla="*/ 3767031 h 4615664"/>
              <a:gd name="connsiteX2474" fmla="*/ 2184233 w 4089755"/>
              <a:gd name="connsiteY2474" fmla="*/ 3771896 h 4615664"/>
              <a:gd name="connsiteX2475" fmla="*/ 2198052 w 4089755"/>
              <a:gd name="connsiteY2475" fmla="*/ 3775596 h 4615664"/>
              <a:gd name="connsiteX2476" fmla="*/ 2201215 w 4089755"/>
              <a:gd name="connsiteY2476" fmla="*/ 3772727 h 4615664"/>
              <a:gd name="connsiteX2477" fmla="*/ 2199068 w 4089755"/>
              <a:gd name="connsiteY2477" fmla="*/ 3768416 h 4615664"/>
              <a:gd name="connsiteX2478" fmla="*/ 2198824 w 4089755"/>
              <a:gd name="connsiteY2478" fmla="*/ 3768326 h 4615664"/>
              <a:gd name="connsiteX2479" fmla="*/ 2172418 w 4089755"/>
              <a:gd name="connsiteY2479" fmla="*/ 3764142 h 4615664"/>
              <a:gd name="connsiteX2480" fmla="*/ 2177310 w 4089755"/>
              <a:gd name="connsiteY2480" fmla="*/ 3769516 h 4615664"/>
              <a:gd name="connsiteX2481" fmla="*/ 2182326 w 4089755"/>
              <a:gd name="connsiteY2481" fmla="*/ 3764835 h 4615664"/>
              <a:gd name="connsiteX2482" fmla="*/ 2172418 w 4089755"/>
              <a:gd name="connsiteY2482" fmla="*/ 3764142 h 4615664"/>
              <a:gd name="connsiteX2483" fmla="*/ 2209103 w 4089755"/>
              <a:gd name="connsiteY2483" fmla="*/ 3761466 h 4615664"/>
              <a:gd name="connsiteX2484" fmla="*/ 2206887 w 4089755"/>
              <a:gd name="connsiteY2484" fmla="*/ 3766922 h 4615664"/>
              <a:gd name="connsiteX2485" fmla="*/ 2209906 w 4089755"/>
              <a:gd name="connsiteY2485" fmla="*/ 3766847 h 4615664"/>
              <a:gd name="connsiteX2486" fmla="*/ 2209103 w 4089755"/>
              <a:gd name="connsiteY2486" fmla="*/ 3761466 h 4615664"/>
              <a:gd name="connsiteX2487" fmla="*/ 480305 w 4089755"/>
              <a:gd name="connsiteY2487" fmla="*/ 3759376 h 4615664"/>
              <a:gd name="connsiteX2488" fmla="*/ 478482 w 4089755"/>
              <a:gd name="connsiteY2488" fmla="*/ 3759887 h 4615664"/>
              <a:gd name="connsiteX2489" fmla="*/ 462616 w 4089755"/>
              <a:gd name="connsiteY2489" fmla="*/ 3769512 h 4615664"/>
              <a:gd name="connsiteX2490" fmla="*/ 469462 w 4089755"/>
              <a:gd name="connsiteY2490" fmla="*/ 3767261 h 4615664"/>
              <a:gd name="connsiteX2491" fmla="*/ 476744 w 4089755"/>
              <a:gd name="connsiteY2491" fmla="*/ 3762468 h 4615664"/>
              <a:gd name="connsiteX2492" fmla="*/ 3917911 w 4089755"/>
              <a:gd name="connsiteY2492" fmla="*/ 3759160 h 4615664"/>
              <a:gd name="connsiteX2493" fmla="*/ 3931856 w 4089755"/>
              <a:gd name="connsiteY2493" fmla="*/ 3759174 h 4615664"/>
              <a:gd name="connsiteX2494" fmla="*/ 3935377 w 4089755"/>
              <a:gd name="connsiteY2494" fmla="*/ 3765079 h 4615664"/>
              <a:gd name="connsiteX2495" fmla="*/ 3932692 w 4089755"/>
              <a:gd name="connsiteY2495" fmla="*/ 3766681 h 4615664"/>
              <a:gd name="connsiteX2496" fmla="*/ 3933009 w 4089755"/>
              <a:gd name="connsiteY2496" fmla="*/ 3767286 h 4615664"/>
              <a:gd name="connsiteX2497" fmla="*/ 3921754 w 4089755"/>
              <a:gd name="connsiteY2497" fmla="*/ 3769872 h 4615664"/>
              <a:gd name="connsiteX2498" fmla="*/ 3921765 w 4089755"/>
              <a:gd name="connsiteY2498" fmla="*/ 3769859 h 4615664"/>
              <a:gd name="connsiteX2499" fmla="*/ 3921272 w 4089755"/>
              <a:gd name="connsiteY2499" fmla="*/ 3769939 h 4615664"/>
              <a:gd name="connsiteX2500" fmla="*/ 3910854 w 4089755"/>
              <a:gd name="connsiteY2500" fmla="*/ 3769859 h 4615664"/>
              <a:gd name="connsiteX2501" fmla="*/ 3917911 w 4089755"/>
              <a:gd name="connsiteY2501" fmla="*/ 3759160 h 4615664"/>
              <a:gd name="connsiteX2502" fmla="*/ 2199925 w 4089755"/>
              <a:gd name="connsiteY2502" fmla="*/ 3758200 h 4615664"/>
              <a:gd name="connsiteX2503" fmla="*/ 2196863 w 4089755"/>
              <a:gd name="connsiteY2503" fmla="*/ 3759902 h 4615664"/>
              <a:gd name="connsiteX2504" fmla="*/ 2199838 w 4089755"/>
              <a:gd name="connsiteY2504" fmla="*/ 3764011 h 4615664"/>
              <a:gd name="connsiteX2505" fmla="*/ 2204081 w 4089755"/>
              <a:gd name="connsiteY2505" fmla="*/ 3763037 h 4615664"/>
              <a:gd name="connsiteX2506" fmla="*/ 2204928 w 4089755"/>
              <a:gd name="connsiteY2506" fmla="*/ 3759647 h 4615664"/>
              <a:gd name="connsiteX2507" fmla="*/ 2199925 w 4089755"/>
              <a:gd name="connsiteY2507" fmla="*/ 3758200 h 4615664"/>
              <a:gd name="connsiteX2508" fmla="*/ 2179225 w 4089755"/>
              <a:gd name="connsiteY2508" fmla="*/ 3747911 h 4615664"/>
              <a:gd name="connsiteX2509" fmla="*/ 2174737 w 4089755"/>
              <a:gd name="connsiteY2509" fmla="*/ 3752376 h 4615664"/>
              <a:gd name="connsiteX2510" fmla="*/ 2183442 w 4089755"/>
              <a:gd name="connsiteY2510" fmla="*/ 3753346 h 4615664"/>
              <a:gd name="connsiteX2511" fmla="*/ 2179225 w 4089755"/>
              <a:gd name="connsiteY2511" fmla="*/ 3747911 h 4615664"/>
              <a:gd name="connsiteX2512" fmla="*/ 2167789 w 4089755"/>
              <a:gd name="connsiteY2512" fmla="*/ 3744580 h 4615664"/>
              <a:gd name="connsiteX2513" fmla="*/ 2163625 w 4089755"/>
              <a:gd name="connsiteY2513" fmla="*/ 3747668 h 4615664"/>
              <a:gd name="connsiteX2514" fmla="*/ 2170532 w 4089755"/>
              <a:gd name="connsiteY2514" fmla="*/ 3749443 h 4615664"/>
              <a:gd name="connsiteX2515" fmla="*/ 2172883 w 4089755"/>
              <a:gd name="connsiteY2515" fmla="*/ 3745541 h 4615664"/>
              <a:gd name="connsiteX2516" fmla="*/ 2167789 w 4089755"/>
              <a:gd name="connsiteY2516" fmla="*/ 3744580 h 4615664"/>
              <a:gd name="connsiteX2517" fmla="*/ 2278384 w 4089755"/>
              <a:gd name="connsiteY2517" fmla="*/ 3732931 h 4615664"/>
              <a:gd name="connsiteX2518" fmla="*/ 2276191 w 4089755"/>
              <a:gd name="connsiteY2518" fmla="*/ 3746926 h 4615664"/>
              <a:gd name="connsiteX2519" fmla="*/ 2278384 w 4089755"/>
              <a:gd name="connsiteY2519" fmla="*/ 3732931 h 4615664"/>
              <a:gd name="connsiteX2520" fmla="*/ 4089755 w 4089755"/>
              <a:gd name="connsiteY2520" fmla="*/ 3725614 h 4615664"/>
              <a:gd name="connsiteX2521" fmla="*/ 4089464 w 4089755"/>
              <a:gd name="connsiteY2521" fmla="*/ 3726517 h 4615664"/>
              <a:gd name="connsiteX2522" fmla="*/ 4089075 w 4089755"/>
              <a:gd name="connsiteY2522" fmla="*/ 3728532 h 4615664"/>
              <a:gd name="connsiteX2523" fmla="*/ 4088065 w 4089755"/>
              <a:gd name="connsiteY2523" fmla="*/ 3727981 h 4615664"/>
              <a:gd name="connsiteX2524" fmla="*/ 4087655 w 4089755"/>
              <a:gd name="connsiteY2524" fmla="*/ 3726593 h 4615664"/>
              <a:gd name="connsiteX2525" fmla="*/ 4088353 w 4089755"/>
              <a:gd name="connsiteY2525" fmla="*/ 3726260 h 4615664"/>
              <a:gd name="connsiteX2526" fmla="*/ 274644 w 4089755"/>
              <a:gd name="connsiteY2526" fmla="*/ 3721502 h 4615664"/>
              <a:gd name="connsiteX2527" fmla="*/ 261188 w 4089755"/>
              <a:gd name="connsiteY2527" fmla="*/ 3730632 h 4615664"/>
              <a:gd name="connsiteX2528" fmla="*/ 274644 w 4089755"/>
              <a:gd name="connsiteY2528" fmla="*/ 3721502 h 4615664"/>
              <a:gd name="connsiteX2529" fmla="*/ 438004 w 4089755"/>
              <a:gd name="connsiteY2529" fmla="*/ 3707931 h 4615664"/>
              <a:gd name="connsiteX2530" fmla="*/ 436524 w 4089755"/>
              <a:gd name="connsiteY2530" fmla="*/ 3708691 h 4615664"/>
              <a:gd name="connsiteX2531" fmla="*/ 432874 w 4089755"/>
              <a:gd name="connsiteY2531" fmla="*/ 3711275 h 4615664"/>
              <a:gd name="connsiteX2532" fmla="*/ 435882 w 4089755"/>
              <a:gd name="connsiteY2532" fmla="*/ 3709487 h 4615664"/>
              <a:gd name="connsiteX2533" fmla="*/ 437250 w 4089755"/>
              <a:gd name="connsiteY2533" fmla="*/ 3708647 h 4615664"/>
              <a:gd name="connsiteX2534" fmla="*/ 3908838 w 4089755"/>
              <a:gd name="connsiteY2534" fmla="*/ 3674933 h 4615664"/>
              <a:gd name="connsiteX2535" fmla="*/ 3906136 w 4089755"/>
              <a:gd name="connsiteY2535" fmla="*/ 3676774 h 4615664"/>
              <a:gd name="connsiteX2536" fmla="*/ 3902471 w 4089755"/>
              <a:gd name="connsiteY2536" fmla="*/ 3677967 h 4615664"/>
              <a:gd name="connsiteX2537" fmla="*/ 3908838 w 4089755"/>
              <a:gd name="connsiteY2537" fmla="*/ 3674933 h 4615664"/>
              <a:gd name="connsiteX2538" fmla="*/ 192700 w 4089755"/>
              <a:gd name="connsiteY2538" fmla="*/ 3663060 h 4615664"/>
              <a:gd name="connsiteX2539" fmla="*/ 186954 w 4089755"/>
              <a:gd name="connsiteY2539" fmla="*/ 3667150 h 4615664"/>
              <a:gd name="connsiteX2540" fmla="*/ 189298 w 4089755"/>
              <a:gd name="connsiteY2540" fmla="*/ 3664870 h 4615664"/>
              <a:gd name="connsiteX2541" fmla="*/ 336625 w 4089755"/>
              <a:gd name="connsiteY2541" fmla="*/ 3659735 h 4615664"/>
              <a:gd name="connsiteX2542" fmla="*/ 329570 w 4089755"/>
              <a:gd name="connsiteY2542" fmla="*/ 3665671 h 4615664"/>
              <a:gd name="connsiteX2543" fmla="*/ 326892 w 4089755"/>
              <a:gd name="connsiteY2543" fmla="*/ 3666303 h 4615664"/>
              <a:gd name="connsiteX2544" fmla="*/ 336625 w 4089755"/>
              <a:gd name="connsiteY2544" fmla="*/ 3659735 h 4615664"/>
              <a:gd name="connsiteX2545" fmla="*/ 3707031 w 4089755"/>
              <a:gd name="connsiteY2545" fmla="*/ 3657600 h 4615664"/>
              <a:gd name="connsiteX2546" fmla="*/ 3694061 w 4089755"/>
              <a:gd name="connsiteY2546" fmla="*/ 3664418 h 4615664"/>
              <a:gd name="connsiteX2547" fmla="*/ 3668542 w 4089755"/>
              <a:gd name="connsiteY2547" fmla="*/ 3677471 h 4615664"/>
              <a:gd name="connsiteX2548" fmla="*/ 3668023 w 4089755"/>
              <a:gd name="connsiteY2548" fmla="*/ 3677737 h 4615664"/>
              <a:gd name="connsiteX2549" fmla="*/ 3668482 w 4089755"/>
              <a:gd name="connsiteY2549" fmla="*/ 3678607 h 4615664"/>
              <a:gd name="connsiteX2550" fmla="*/ 3668588 w 4089755"/>
              <a:gd name="connsiteY2550" fmla="*/ 3680601 h 4615664"/>
              <a:gd name="connsiteX2551" fmla="*/ 3671113 w 4089755"/>
              <a:gd name="connsiteY2551" fmla="*/ 3679703 h 4615664"/>
              <a:gd name="connsiteX2552" fmla="*/ 3678362 w 4089755"/>
              <a:gd name="connsiteY2552" fmla="*/ 3676023 h 4615664"/>
              <a:gd name="connsiteX2553" fmla="*/ 3704550 w 4089755"/>
              <a:gd name="connsiteY2553" fmla="*/ 3659671 h 4615664"/>
              <a:gd name="connsiteX2554" fmla="*/ 3715526 w 4089755"/>
              <a:gd name="connsiteY2554" fmla="*/ 3661329 h 4615664"/>
              <a:gd name="connsiteX2555" fmla="*/ 3717631 w 4089755"/>
              <a:gd name="connsiteY2555" fmla="*/ 3660694 h 4615664"/>
              <a:gd name="connsiteX2556" fmla="*/ 3716458 w 4089755"/>
              <a:gd name="connsiteY2556" fmla="*/ 3660470 h 4615664"/>
              <a:gd name="connsiteX2557" fmla="*/ 3707544 w 4089755"/>
              <a:gd name="connsiteY2557" fmla="*/ 3657772 h 4615664"/>
              <a:gd name="connsiteX2558" fmla="*/ 3770860 w 4089755"/>
              <a:gd name="connsiteY2558" fmla="*/ 3651577 h 4615664"/>
              <a:gd name="connsiteX2559" fmla="*/ 3760139 w 4089755"/>
              <a:gd name="connsiteY2559" fmla="*/ 3656363 h 4615664"/>
              <a:gd name="connsiteX2560" fmla="*/ 3768114 w 4089755"/>
              <a:gd name="connsiteY2560" fmla="*/ 3651737 h 4615664"/>
              <a:gd name="connsiteX2561" fmla="*/ 3770860 w 4089755"/>
              <a:gd name="connsiteY2561" fmla="*/ 3651577 h 4615664"/>
              <a:gd name="connsiteX2562" fmla="*/ 165 w 4089755"/>
              <a:gd name="connsiteY2562" fmla="*/ 3645514 h 4615664"/>
              <a:gd name="connsiteX2563" fmla="*/ 1255 w 4089755"/>
              <a:gd name="connsiteY2563" fmla="*/ 3645884 h 4615664"/>
              <a:gd name="connsiteX2564" fmla="*/ 1903 w 4089755"/>
              <a:gd name="connsiteY2564" fmla="*/ 3647188 h 4615664"/>
              <a:gd name="connsiteX2565" fmla="*/ 0 w 4089755"/>
              <a:gd name="connsiteY2565" fmla="*/ 3648507 h 4615664"/>
              <a:gd name="connsiteX2566" fmla="*/ 130 w 4089755"/>
              <a:gd name="connsiteY2566" fmla="*/ 3647567 h 4615664"/>
              <a:gd name="connsiteX2567" fmla="*/ 165 w 4089755"/>
              <a:gd name="connsiteY2567" fmla="*/ 3645514 h 4615664"/>
              <a:gd name="connsiteX2568" fmla="*/ 72218 w 4089755"/>
              <a:gd name="connsiteY2568" fmla="*/ 3616363 h 4615664"/>
              <a:gd name="connsiteX2569" fmla="*/ 72408 w 4089755"/>
              <a:gd name="connsiteY2569" fmla="*/ 3616929 h 4615664"/>
              <a:gd name="connsiteX2570" fmla="*/ 71377 w 4089755"/>
              <a:gd name="connsiteY2570" fmla="*/ 3617637 h 4615664"/>
              <a:gd name="connsiteX2571" fmla="*/ 71526 w 4089755"/>
              <a:gd name="connsiteY2571" fmla="*/ 3617198 h 4615664"/>
              <a:gd name="connsiteX2572" fmla="*/ 72218 w 4089755"/>
              <a:gd name="connsiteY2572" fmla="*/ 3616363 h 4615664"/>
              <a:gd name="connsiteX2573" fmla="*/ 3846694 w 4089755"/>
              <a:gd name="connsiteY2573" fmla="*/ 3599574 h 4615664"/>
              <a:gd name="connsiteX2574" fmla="*/ 3831863 w 4089755"/>
              <a:gd name="connsiteY2574" fmla="*/ 3606241 h 4615664"/>
              <a:gd name="connsiteX2575" fmla="*/ 3846694 w 4089755"/>
              <a:gd name="connsiteY2575" fmla="*/ 3599574 h 4615664"/>
              <a:gd name="connsiteX2576" fmla="*/ 3674249 w 4089755"/>
              <a:gd name="connsiteY2576" fmla="*/ 3588961 h 4615664"/>
              <a:gd name="connsiteX2577" fmla="*/ 3670977 w 4089755"/>
              <a:gd name="connsiteY2577" fmla="*/ 3590203 h 4615664"/>
              <a:gd name="connsiteX2578" fmla="*/ 3669484 w 4089755"/>
              <a:gd name="connsiteY2578" fmla="*/ 3590793 h 4615664"/>
              <a:gd name="connsiteX2579" fmla="*/ 3668617 w 4089755"/>
              <a:gd name="connsiteY2579" fmla="*/ 3591369 h 4615664"/>
              <a:gd name="connsiteX2580" fmla="*/ 3670206 w 4089755"/>
              <a:gd name="connsiteY2580" fmla="*/ 3590874 h 4615664"/>
              <a:gd name="connsiteX2581" fmla="*/ 168558 w 4089755"/>
              <a:gd name="connsiteY2581" fmla="*/ 3574002 h 4615664"/>
              <a:gd name="connsiteX2582" fmla="*/ 163457 w 4089755"/>
              <a:gd name="connsiteY2582" fmla="*/ 3585760 h 4615664"/>
              <a:gd name="connsiteX2583" fmla="*/ 149719 w 4089755"/>
              <a:gd name="connsiteY2583" fmla="*/ 3588156 h 4615664"/>
              <a:gd name="connsiteX2584" fmla="*/ 145233 w 4089755"/>
              <a:gd name="connsiteY2584" fmla="*/ 3582949 h 4615664"/>
              <a:gd name="connsiteX2585" fmla="*/ 147599 w 4089755"/>
              <a:gd name="connsiteY2585" fmla="*/ 3580907 h 4615664"/>
              <a:gd name="connsiteX2586" fmla="*/ 146745 w 4089755"/>
              <a:gd name="connsiteY2586" fmla="*/ 3579799 h 4615664"/>
              <a:gd name="connsiteX2587" fmla="*/ 158704 w 4089755"/>
              <a:gd name="connsiteY2587" fmla="*/ 3574448 h 4615664"/>
              <a:gd name="connsiteX2588" fmla="*/ 157813 w 4089755"/>
              <a:gd name="connsiteY2588" fmla="*/ 3575887 h 4615664"/>
              <a:gd name="connsiteX2589" fmla="*/ 158285 w 4089755"/>
              <a:gd name="connsiteY2589" fmla="*/ 3575724 h 4615664"/>
              <a:gd name="connsiteX2590" fmla="*/ 168558 w 4089755"/>
              <a:gd name="connsiteY2590" fmla="*/ 3574002 h 4615664"/>
              <a:gd name="connsiteX2591" fmla="*/ 3848977 w 4089755"/>
              <a:gd name="connsiteY2591" fmla="*/ 3542507 h 4615664"/>
              <a:gd name="connsiteX2592" fmla="*/ 3844217 w 4089755"/>
              <a:gd name="connsiteY2592" fmla="*/ 3546235 h 4615664"/>
              <a:gd name="connsiteX2593" fmla="*/ 3837249 w 4089755"/>
              <a:gd name="connsiteY2593" fmla="*/ 3548244 h 4615664"/>
              <a:gd name="connsiteX2594" fmla="*/ 3848977 w 4089755"/>
              <a:gd name="connsiteY2594" fmla="*/ 3542507 h 4615664"/>
              <a:gd name="connsiteX2595" fmla="*/ 2148095 w 4089755"/>
              <a:gd name="connsiteY2595" fmla="*/ 3526568 h 4615664"/>
              <a:gd name="connsiteX2596" fmla="*/ 2147678 w 4089755"/>
              <a:gd name="connsiteY2596" fmla="*/ 3528845 h 4615664"/>
              <a:gd name="connsiteX2597" fmla="*/ 2147627 w 4089755"/>
              <a:gd name="connsiteY2597" fmla="*/ 3529130 h 4615664"/>
              <a:gd name="connsiteX2598" fmla="*/ 2147635 w 4089755"/>
              <a:gd name="connsiteY2598" fmla="*/ 3529089 h 4615664"/>
              <a:gd name="connsiteX2599" fmla="*/ 2147678 w 4089755"/>
              <a:gd name="connsiteY2599" fmla="*/ 3528845 h 4615664"/>
              <a:gd name="connsiteX2600" fmla="*/ 2147803 w 4089755"/>
              <a:gd name="connsiteY2600" fmla="*/ 3528169 h 4615664"/>
              <a:gd name="connsiteX2601" fmla="*/ 2148095 w 4089755"/>
              <a:gd name="connsiteY2601" fmla="*/ 3526568 h 4615664"/>
              <a:gd name="connsiteX2602" fmla="*/ 2149718 w 4089755"/>
              <a:gd name="connsiteY2602" fmla="*/ 3520316 h 4615664"/>
              <a:gd name="connsiteX2603" fmla="*/ 2149083 w 4089755"/>
              <a:gd name="connsiteY2603" fmla="*/ 3520760 h 4615664"/>
              <a:gd name="connsiteX2604" fmla="*/ 2149745 w 4089755"/>
              <a:gd name="connsiteY2604" fmla="*/ 3520610 h 4615664"/>
              <a:gd name="connsiteX2605" fmla="*/ 2259040 w 4089755"/>
              <a:gd name="connsiteY2605" fmla="*/ 3516875 h 4615664"/>
              <a:gd name="connsiteX2606" fmla="*/ 2252974 w 4089755"/>
              <a:gd name="connsiteY2606" fmla="*/ 3518837 h 4615664"/>
              <a:gd name="connsiteX2607" fmla="*/ 2259021 w 4089755"/>
              <a:gd name="connsiteY2607" fmla="*/ 3517754 h 4615664"/>
              <a:gd name="connsiteX2608" fmla="*/ 2208501 w 4089755"/>
              <a:gd name="connsiteY2608" fmla="*/ 3510790 h 4615664"/>
              <a:gd name="connsiteX2609" fmla="*/ 2207460 w 4089755"/>
              <a:gd name="connsiteY2609" fmla="*/ 3510996 h 4615664"/>
              <a:gd name="connsiteX2610" fmla="*/ 2204695 w 4089755"/>
              <a:gd name="connsiteY2610" fmla="*/ 3511697 h 4615664"/>
              <a:gd name="connsiteX2611" fmla="*/ 2203278 w 4089755"/>
              <a:gd name="connsiteY2611" fmla="*/ 3516492 h 4615664"/>
              <a:gd name="connsiteX2612" fmla="*/ 2203277 w 4089755"/>
              <a:gd name="connsiteY2612" fmla="*/ 3517962 h 4615664"/>
              <a:gd name="connsiteX2613" fmla="*/ 2206618 w 4089755"/>
              <a:gd name="connsiteY2613" fmla="*/ 3518000 h 4615664"/>
              <a:gd name="connsiteX2614" fmla="*/ 2207753 w 4089755"/>
              <a:gd name="connsiteY2614" fmla="*/ 3520981 h 4615664"/>
              <a:gd name="connsiteX2615" fmla="*/ 2207947 w 4089755"/>
              <a:gd name="connsiteY2615" fmla="*/ 3520897 h 4615664"/>
              <a:gd name="connsiteX2616" fmla="*/ 2208502 w 4089755"/>
              <a:gd name="connsiteY2616" fmla="*/ 3511668 h 4615664"/>
              <a:gd name="connsiteX2617" fmla="*/ 2279930 w 4089755"/>
              <a:gd name="connsiteY2617" fmla="*/ 3509588 h 4615664"/>
              <a:gd name="connsiteX2618" fmla="*/ 2283089 w 4089755"/>
              <a:gd name="connsiteY2618" fmla="*/ 3509855 h 4615664"/>
              <a:gd name="connsiteX2619" fmla="*/ 2278720 w 4089755"/>
              <a:gd name="connsiteY2619" fmla="*/ 3510812 h 4615664"/>
              <a:gd name="connsiteX2620" fmla="*/ 2279930 w 4089755"/>
              <a:gd name="connsiteY2620" fmla="*/ 3509588 h 4615664"/>
              <a:gd name="connsiteX2621" fmla="*/ 2316886 w 4089755"/>
              <a:gd name="connsiteY2621" fmla="*/ 3509062 h 4615664"/>
              <a:gd name="connsiteX2622" fmla="*/ 2314113 w 4089755"/>
              <a:gd name="connsiteY2622" fmla="*/ 3510034 h 4615664"/>
              <a:gd name="connsiteX2623" fmla="*/ 2316779 w 4089755"/>
              <a:gd name="connsiteY2623" fmla="*/ 3509672 h 4615664"/>
              <a:gd name="connsiteX2624" fmla="*/ 2284299 w 4089755"/>
              <a:gd name="connsiteY2624" fmla="*/ 3508633 h 4615664"/>
              <a:gd name="connsiteX2625" fmla="*/ 2287458 w 4089755"/>
              <a:gd name="connsiteY2625" fmla="*/ 3508900 h 4615664"/>
              <a:gd name="connsiteX2626" fmla="*/ 2283089 w 4089755"/>
              <a:gd name="connsiteY2626" fmla="*/ 3509855 h 4615664"/>
              <a:gd name="connsiteX2627" fmla="*/ 2284299 w 4089755"/>
              <a:gd name="connsiteY2627" fmla="*/ 3508633 h 4615664"/>
              <a:gd name="connsiteX2628" fmla="*/ 2236564 w 4089755"/>
              <a:gd name="connsiteY2628" fmla="*/ 3505236 h 4615664"/>
              <a:gd name="connsiteX2629" fmla="*/ 2234567 w 4089755"/>
              <a:gd name="connsiteY2629" fmla="*/ 3505630 h 4615664"/>
              <a:gd name="connsiteX2630" fmla="*/ 2234882 w 4089755"/>
              <a:gd name="connsiteY2630" fmla="*/ 3508014 h 4615664"/>
              <a:gd name="connsiteX2631" fmla="*/ 2236248 w 4089755"/>
              <a:gd name="connsiteY2631" fmla="*/ 3507381 h 4615664"/>
              <a:gd name="connsiteX2632" fmla="*/ 3698944 w 4089755"/>
              <a:gd name="connsiteY2632" fmla="*/ 3505061 h 4615664"/>
              <a:gd name="connsiteX2633" fmla="*/ 3695729 w 4089755"/>
              <a:gd name="connsiteY2633" fmla="*/ 3506274 h 4615664"/>
              <a:gd name="connsiteX2634" fmla="*/ 3695423 w 4089755"/>
              <a:gd name="connsiteY2634" fmla="*/ 3506921 h 4615664"/>
              <a:gd name="connsiteX2635" fmla="*/ 2259489 w 4089755"/>
              <a:gd name="connsiteY2635" fmla="*/ 3503554 h 4615664"/>
              <a:gd name="connsiteX2636" fmla="*/ 2254789 w 4089755"/>
              <a:gd name="connsiteY2636" fmla="*/ 3506329 h 4615664"/>
              <a:gd name="connsiteX2637" fmla="*/ 2248405 w 4089755"/>
              <a:gd name="connsiteY2637" fmla="*/ 3507779 h 4615664"/>
              <a:gd name="connsiteX2638" fmla="*/ 2248070 w 4089755"/>
              <a:gd name="connsiteY2638" fmla="*/ 3513999 h 4615664"/>
              <a:gd name="connsiteX2639" fmla="*/ 2252289 w 4089755"/>
              <a:gd name="connsiteY2639" fmla="*/ 3517866 h 4615664"/>
              <a:gd name="connsiteX2640" fmla="*/ 2252291 w 4089755"/>
              <a:gd name="connsiteY2640" fmla="*/ 3517912 h 4615664"/>
              <a:gd name="connsiteX2641" fmla="*/ 2259053 w 4089755"/>
              <a:gd name="connsiteY2641" fmla="*/ 3516240 h 4615664"/>
              <a:gd name="connsiteX2642" fmla="*/ 2259286 w 4089755"/>
              <a:gd name="connsiteY2642" fmla="*/ 3504968 h 4615664"/>
              <a:gd name="connsiteX2643" fmla="*/ 2205835 w 4089755"/>
              <a:gd name="connsiteY2643" fmla="*/ 3500991 h 4615664"/>
              <a:gd name="connsiteX2644" fmla="*/ 2206109 w 4089755"/>
              <a:gd name="connsiteY2644" fmla="*/ 3502367 h 4615664"/>
              <a:gd name="connsiteX2645" fmla="*/ 2205692 w 4089755"/>
              <a:gd name="connsiteY2645" fmla="*/ 3502501 h 4615664"/>
              <a:gd name="connsiteX2646" fmla="*/ 2208588 w 4089755"/>
              <a:gd name="connsiteY2646" fmla="*/ 3494776 h 4615664"/>
              <a:gd name="connsiteX2647" fmla="*/ 2205567 w 4089755"/>
              <a:gd name="connsiteY2647" fmla="*/ 3495362 h 4615664"/>
              <a:gd name="connsiteX2648" fmla="*/ 2204111 w 4089755"/>
              <a:gd name="connsiteY2648" fmla="*/ 3503008 h 4615664"/>
              <a:gd name="connsiteX2649" fmla="*/ 2203935 w 4089755"/>
              <a:gd name="connsiteY2649" fmla="*/ 3503153 h 4615664"/>
              <a:gd name="connsiteX2650" fmla="*/ 2203886 w 4089755"/>
              <a:gd name="connsiteY2650" fmla="*/ 3503963 h 4615664"/>
              <a:gd name="connsiteX2651" fmla="*/ 2204111 w 4089755"/>
              <a:gd name="connsiteY2651" fmla="*/ 3503008 h 4615664"/>
              <a:gd name="connsiteX2652" fmla="*/ 2205692 w 4089755"/>
              <a:gd name="connsiteY2652" fmla="*/ 3502501 h 4615664"/>
              <a:gd name="connsiteX2653" fmla="*/ 2205205 w 4089755"/>
              <a:gd name="connsiteY2653" fmla="*/ 3507636 h 4615664"/>
              <a:gd name="connsiteX2654" fmla="*/ 2208501 w 4089755"/>
              <a:gd name="connsiteY2654" fmla="*/ 3506859 h 4615664"/>
              <a:gd name="connsiteX2655" fmla="*/ 2208498 w 4089755"/>
              <a:gd name="connsiteY2655" fmla="*/ 3498626 h 4615664"/>
              <a:gd name="connsiteX2656" fmla="*/ 2419466 w 4089755"/>
              <a:gd name="connsiteY2656" fmla="*/ 3493923 h 4615664"/>
              <a:gd name="connsiteX2657" fmla="*/ 2419374 w 4089755"/>
              <a:gd name="connsiteY2657" fmla="*/ 3493939 h 4615664"/>
              <a:gd name="connsiteX2658" fmla="*/ 2419371 w 4089755"/>
              <a:gd name="connsiteY2658" fmla="*/ 3493931 h 4615664"/>
              <a:gd name="connsiteX2659" fmla="*/ 3720809 w 4089755"/>
              <a:gd name="connsiteY2659" fmla="*/ 3493108 h 4615664"/>
              <a:gd name="connsiteX2660" fmla="*/ 3701917 w 4089755"/>
              <a:gd name="connsiteY2660" fmla="*/ 3494846 h 4615664"/>
              <a:gd name="connsiteX2661" fmla="*/ 3701103 w 4089755"/>
              <a:gd name="connsiteY2661" fmla="*/ 3494922 h 4615664"/>
              <a:gd name="connsiteX2662" fmla="*/ 3697475 w 4089755"/>
              <a:gd name="connsiteY2662" fmla="*/ 3502588 h 4615664"/>
              <a:gd name="connsiteX2663" fmla="*/ 3703384 w 4089755"/>
              <a:gd name="connsiteY2663" fmla="*/ 3500298 h 4615664"/>
              <a:gd name="connsiteX2664" fmla="*/ 3718726 w 4089755"/>
              <a:gd name="connsiteY2664" fmla="*/ 3494098 h 4615664"/>
              <a:gd name="connsiteX2665" fmla="*/ 3719411 w 4089755"/>
              <a:gd name="connsiteY2665" fmla="*/ 3493905 h 4615664"/>
              <a:gd name="connsiteX2666" fmla="*/ 2227771 w 4089755"/>
              <a:gd name="connsiteY2666" fmla="*/ 3491061 h 4615664"/>
              <a:gd name="connsiteX2667" fmla="*/ 2226953 w 4089755"/>
              <a:gd name="connsiteY2667" fmla="*/ 3491218 h 4615664"/>
              <a:gd name="connsiteX2668" fmla="*/ 2225258 w 4089755"/>
              <a:gd name="connsiteY2668" fmla="*/ 3498132 h 4615664"/>
              <a:gd name="connsiteX2669" fmla="*/ 2442565 w 4089755"/>
              <a:gd name="connsiteY2669" fmla="*/ 3489909 h 4615664"/>
              <a:gd name="connsiteX2670" fmla="*/ 2428933 w 4089755"/>
              <a:gd name="connsiteY2670" fmla="*/ 3493189 h 4615664"/>
              <a:gd name="connsiteX2671" fmla="*/ 2419466 w 4089755"/>
              <a:gd name="connsiteY2671" fmla="*/ 3493923 h 4615664"/>
              <a:gd name="connsiteX2672" fmla="*/ 2238967 w 4089755"/>
              <a:gd name="connsiteY2672" fmla="*/ 3488891 h 4615664"/>
              <a:gd name="connsiteX2673" fmla="*/ 2233350 w 4089755"/>
              <a:gd name="connsiteY2673" fmla="*/ 3489980 h 4615664"/>
              <a:gd name="connsiteX2674" fmla="*/ 2233502 w 4089755"/>
              <a:gd name="connsiteY2674" fmla="*/ 3497612 h 4615664"/>
              <a:gd name="connsiteX2675" fmla="*/ 2234081 w 4089755"/>
              <a:gd name="connsiteY2675" fmla="*/ 3501972 h 4615664"/>
              <a:gd name="connsiteX2676" fmla="*/ 2237128 w 4089755"/>
              <a:gd name="connsiteY2676" fmla="*/ 3501394 h 4615664"/>
              <a:gd name="connsiteX2677" fmla="*/ 2386409 w 4089755"/>
              <a:gd name="connsiteY2677" fmla="*/ 3487071 h 4615664"/>
              <a:gd name="connsiteX2678" fmla="*/ 2373491 w 4089755"/>
              <a:gd name="connsiteY2678" fmla="*/ 3488059 h 4615664"/>
              <a:gd name="connsiteX2679" fmla="*/ 2373229 w 4089755"/>
              <a:gd name="connsiteY2679" fmla="*/ 3488082 h 4615664"/>
              <a:gd name="connsiteX2680" fmla="*/ 2373220 w 4089755"/>
              <a:gd name="connsiteY2680" fmla="*/ 3494055 h 4615664"/>
              <a:gd name="connsiteX2681" fmla="*/ 3734357 w 4089755"/>
              <a:gd name="connsiteY2681" fmla="*/ 3485387 h 4615664"/>
              <a:gd name="connsiteX2682" fmla="*/ 3706933 w 4089755"/>
              <a:gd name="connsiteY2682" fmla="*/ 3486996 h 4615664"/>
              <a:gd name="connsiteX2683" fmla="*/ 3704782 w 4089755"/>
              <a:gd name="connsiteY2683" fmla="*/ 3487151 h 4615664"/>
              <a:gd name="connsiteX2684" fmla="*/ 3702532 w 4089755"/>
              <a:gd name="connsiteY2684" fmla="*/ 3491903 h 4615664"/>
              <a:gd name="connsiteX2685" fmla="*/ 3707894 w 4089755"/>
              <a:gd name="connsiteY2685" fmla="*/ 3491550 h 4615664"/>
              <a:gd name="connsiteX2686" fmla="*/ 3723083 w 4089755"/>
              <a:gd name="connsiteY2686" fmla="*/ 3489779 h 4615664"/>
              <a:gd name="connsiteX2687" fmla="*/ 3727327 w 4089755"/>
              <a:gd name="connsiteY2687" fmla="*/ 3489393 h 4615664"/>
              <a:gd name="connsiteX2688" fmla="*/ 2438991 w 4089755"/>
              <a:gd name="connsiteY2688" fmla="*/ 3483577 h 4615664"/>
              <a:gd name="connsiteX2689" fmla="*/ 2434494 w 4089755"/>
              <a:gd name="connsiteY2689" fmla="*/ 3483851 h 4615664"/>
              <a:gd name="connsiteX2690" fmla="*/ 2432677 w 4089755"/>
              <a:gd name="connsiteY2690" fmla="*/ 3485132 h 4615664"/>
              <a:gd name="connsiteX2691" fmla="*/ 2402486 w 4089755"/>
              <a:gd name="connsiteY2691" fmla="*/ 3497015 h 4615664"/>
              <a:gd name="connsiteX2692" fmla="*/ 2407709 w 4089755"/>
              <a:gd name="connsiteY2692" fmla="*/ 3495966 h 4615664"/>
              <a:gd name="connsiteX2693" fmla="*/ 2419374 w 4089755"/>
              <a:gd name="connsiteY2693" fmla="*/ 3493939 h 4615664"/>
              <a:gd name="connsiteX2694" fmla="*/ 2420078 w 4089755"/>
              <a:gd name="connsiteY2694" fmla="*/ 3495868 h 4615664"/>
              <a:gd name="connsiteX2695" fmla="*/ 2404015 w 4089755"/>
              <a:gd name="connsiteY2695" fmla="*/ 3497893 h 4615664"/>
              <a:gd name="connsiteX2696" fmla="*/ 2399090 w 4089755"/>
              <a:gd name="connsiteY2696" fmla="*/ 3498351 h 4615664"/>
              <a:gd name="connsiteX2697" fmla="*/ 2396479 w 4089755"/>
              <a:gd name="connsiteY2697" fmla="*/ 3499380 h 4615664"/>
              <a:gd name="connsiteX2698" fmla="*/ 2393334 w 4089755"/>
              <a:gd name="connsiteY2698" fmla="*/ 3501046 h 4615664"/>
              <a:gd name="connsiteX2699" fmla="*/ 2395446 w 4089755"/>
              <a:gd name="connsiteY2699" fmla="*/ 3500999 h 4615664"/>
              <a:gd name="connsiteX2700" fmla="*/ 2412239 w 4089755"/>
              <a:gd name="connsiteY2700" fmla="*/ 3499732 h 4615664"/>
              <a:gd name="connsiteX2701" fmla="*/ 2421196 w 4089755"/>
              <a:gd name="connsiteY2701" fmla="*/ 3497267 h 4615664"/>
              <a:gd name="connsiteX2702" fmla="*/ 2421491 w 4089755"/>
              <a:gd name="connsiteY2702" fmla="*/ 3497637 h 4615664"/>
              <a:gd name="connsiteX2703" fmla="*/ 2422772 w 4089755"/>
              <a:gd name="connsiteY2703" fmla="*/ 3496835 h 4615664"/>
              <a:gd name="connsiteX2704" fmla="*/ 2421196 w 4089755"/>
              <a:gd name="connsiteY2704" fmla="*/ 3497267 h 4615664"/>
              <a:gd name="connsiteX2705" fmla="*/ 2420078 w 4089755"/>
              <a:gd name="connsiteY2705" fmla="*/ 3495868 h 4615664"/>
              <a:gd name="connsiteX2706" fmla="*/ 2440054 w 4089755"/>
              <a:gd name="connsiteY2706" fmla="*/ 3492341 h 4615664"/>
              <a:gd name="connsiteX2707" fmla="*/ 2444929 w 4089755"/>
              <a:gd name="connsiteY2707" fmla="*/ 3490825 h 4615664"/>
              <a:gd name="connsiteX2708" fmla="*/ 2447892 w 4089755"/>
              <a:gd name="connsiteY2708" fmla="*/ 3489321 h 4615664"/>
              <a:gd name="connsiteX2709" fmla="*/ 2446378 w 4089755"/>
              <a:gd name="connsiteY2709" fmla="*/ 3489384 h 4615664"/>
              <a:gd name="connsiteX2710" fmla="*/ 2443100 w 4089755"/>
              <a:gd name="connsiteY2710" fmla="*/ 3488418 h 4615664"/>
              <a:gd name="connsiteX2711" fmla="*/ 2438991 w 4089755"/>
              <a:gd name="connsiteY2711" fmla="*/ 3483577 h 4615664"/>
              <a:gd name="connsiteX2712" fmla="*/ 2206348 w 4089755"/>
              <a:gd name="connsiteY2712" fmla="*/ 3481551 h 4615664"/>
              <a:gd name="connsiteX2713" fmla="*/ 2205878 w 4089755"/>
              <a:gd name="connsiteY2713" fmla="*/ 3483915 h 4615664"/>
              <a:gd name="connsiteX2714" fmla="*/ 2204978 w 4089755"/>
              <a:gd name="connsiteY2714" fmla="*/ 3492715 h 4615664"/>
              <a:gd name="connsiteX2715" fmla="*/ 2205869 w 4089755"/>
              <a:gd name="connsiteY2715" fmla="*/ 3487083 h 4615664"/>
              <a:gd name="connsiteX2716" fmla="*/ 2206348 w 4089755"/>
              <a:gd name="connsiteY2716" fmla="*/ 3481551 h 4615664"/>
              <a:gd name="connsiteX2717" fmla="*/ 2133293 w 4089755"/>
              <a:gd name="connsiteY2717" fmla="*/ 3480809 h 4615664"/>
              <a:gd name="connsiteX2718" fmla="*/ 2130063 w 4089755"/>
              <a:gd name="connsiteY2718" fmla="*/ 3482832 h 4615664"/>
              <a:gd name="connsiteX2719" fmla="*/ 2130004 w 4089755"/>
              <a:gd name="connsiteY2719" fmla="*/ 3483656 h 4615664"/>
              <a:gd name="connsiteX2720" fmla="*/ 2133066 w 4089755"/>
              <a:gd name="connsiteY2720" fmla="*/ 3482953 h 4615664"/>
              <a:gd name="connsiteX2721" fmla="*/ 2133153 w 4089755"/>
              <a:gd name="connsiteY2721" fmla="*/ 3481848 h 4615664"/>
              <a:gd name="connsiteX2722" fmla="*/ 3746976 w 4089755"/>
              <a:gd name="connsiteY2722" fmla="*/ 3478194 h 4615664"/>
              <a:gd name="connsiteX2723" fmla="*/ 3742083 w 4089755"/>
              <a:gd name="connsiteY2723" fmla="*/ 3478534 h 4615664"/>
              <a:gd name="connsiteX2724" fmla="*/ 3738320 w 4089755"/>
              <a:gd name="connsiteY2724" fmla="*/ 3479411 h 4615664"/>
              <a:gd name="connsiteX2725" fmla="*/ 3740839 w 4089755"/>
              <a:gd name="connsiteY2725" fmla="*/ 3481692 h 4615664"/>
              <a:gd name="connsiteX2726" fmla="*/ 3758056 w 4089755"/>
              <a:gd name="connsiteY2726" fmla="*/ 3472056 h 4615664"/>
              <a:gd name="connsiteX2727" fmla="*/ 3756159 w 4089755"/>
              <a:gd name="connsiteY2727" fmla="*/ 3472322 h 4615664"/>
              <a:gd name="connsiteX2728" fmla="*/ 3710154 w 4089755"/>
              <a:gd name="connsiteY2728" fmla="*/ 3475803 h 4615664"/>
              <a:gd name="connsiteX2729" fmla="*/ 3709104 w 4089755"/>
              <a:gd name="connsiteY2729" fmla="*/ 3478021 h 4615664"/>
              <a:gd name="connsiteX2730" fmla="*/ 3734075 w 4089755"/>
              <a:gd name="connsiteY2730" fmla="*/ 3476696 h 4615664"/>
              <a:gd name="connsiteX2731" fmla="*/ 3750474 w 4089755"/>
              <a:gd name="connsiteY2731" fmla="*/ 3476200 h 4615664"/>
              <a:gd name="connsiteX2732" fmla="*/ 3753526 w 4089755"/>
              <a:gd name="connsiteY2732" fmla="*/ 3474462 h 4615664"/>
              <a:gd name="connsiteX2733" fmla="*/ 2150969 w 4089755"/>
              <a:gd name="connsiteY2733" fmla="*/ 3469424 h 4615664"/>
              <a:gd name="connsiteX2734" fmla="*/ 2150355 w 4089755"/>
              <a:gd name="connsiteY2734" fmla="*/ 3469833 h 4615664"/>
              <a:gd name="connsiteX2735" fmla="*/ 2150508 w 4089755"/>
              <a:gd name="connsiteY2735" fmla="*/ 3474001 h 4615664"/>
              <a:gd name="connsiteX2736" fmla="*/ 2150272 w 4089755"/>
              <a:gd name="connsiteY2736" fmla="*/ 3477504 h 4615664"/>
              <a:gd name="connsiteX2737" fmla="*/ 2150644 w 4089755"/>
              <a:gd name="connsiteY2737" fmla="*/ 3477325 h 4615664"/>
              <a:gd name="connsiteX2738" fmla="*/ 2185356 w 4089755"/>
              <a:gd name="connsiteY2738" fmla="*/ 3466429 h 4615664"/>
              <a:gd name="connsiteX2739" fmla="*/ 2175898 w 4089755"/>
              <a:gd name="connsiteY2739" fmla="*/ 3471551 h 4615664"/>
              <a:gd name="connsiteX2740" fmla="*/ 2173208 w 4089755"/>
              <a:gd name="connsiteY2740" fmla="*/ 3473873 h 4615664"/>
              <a:gd name="connsiteX2741" fmla="*/ 2173206 w 4089755"/>
              <a:gd name="connsiteY2741" fmla="*/ 3477149 h 4615664"/>
              <a:gd name="connsiteX2742" fmla="*/ 2173647 w 4089755"/>
              <a:gd name="connsiteY2742" fmla="*/ 3483420 h 4615664"/>
              <a:gd name="connsiteX2743" fmla="*/ 2174126 w 4089755"/>
              <a:gd name="connsiteY2743" fmla="*/ 3483350 h 4615664"/>
              <a:gd name="connsiteX2744" fmla="*/ 2175186 w 4089755"/>
              <a:gd name="connsiteY2744" fmla="*/ 3479115 h 4615664"/>
              <a:gd name="connsiteX2745" fmla="*/ 2176823 w 4089755"/>
              <a:gd name="connsiteY2745" fmla="*/ 3477755 h 4615664"/>
              <a:gd name="connsiteX2746" fmla="*/ 2176822 w 4089755"/>
              <a:gd name="connsiteY2746" fmla="*/ 3483585 h 4615664"/>
              <a:gd name="connsiteX2747" fmla="*/ 2180889 w 4089755"/>
              <a:gd name="connsiteY2747" fmla="*/ 3485215 h 4615664"/>
              <a:gd name="connsiteX2748" fmla="*/ 2179800 w 4089755"/>
              <a:gd name="connsiteY2748" fmla="*/ 3489253 h 4615664"/>
              <a:gd name="connsiteX2749" fmla="*/ 2176890 w 4089755"/>
              <a:gd name="connsiteY2749" fmla="*/ 3492021 h 4615664"/>
              <a:gd name="connsiteX2750" fmla="*/ 2176909 w 4089755"/>
              <a:gd name="connsiteY2750" fmla="*/ 3493434 h 4615664"/>
              <a:gd name="connsiteX2751" fmla="*/ 2178157 w 4089755"/>
              <a:gd name="connsiteY2751" fmla="*/ 3495943 h 4615664"/>
              <a:gd name="connsiteX2752" fmla="*/ 2178830 w 4089755"/>
              <a:gd name="connsiteY2752" fmla="*/ 3496973 h 4615664"/>
              <a:gd name="connsiteX2753" fmla="*/ 2182712 w 4089755"/>
              <a:gd name="connsiteY2753" fmla="*/ 3485211 h 4615664"/>
              <a:gd name="connsiteX2754" fmla="*/ 2185142 w 4089755"/>
              <a:gd name="connsiteY2754" fmla="*/ 3479717 h 4615664"/>
              <a:gd name="connsiteX2755" fmla="*/ 2185143 w 4089755"/>
              <a:gd name="connsiteY2755" fmla="*/ 3479681 h 4615664"/>
              <a:gd name="connsiteX2756" fmla="*/ 3724655 w 4089755"/>
              <a:gd name="connsiteY2756" fmla="*/ 3464931 h 4615664"/>
              <a:gd name="connsiteX2757" fmla="*/ 3730984 w 4089755"/>
              <a:gd name="connsiteY2757" fmla="*/ 3465381 h 4615664"/>
              <a:gd name="connsiteX2758" fmla="*/ 3719792 w 4089755"/>
              <a:gd name="connsiteY2758" fmla="*/ 3466400 h 4615664"/>
              <a:gd name="connsiteX2759" fmla="*/ 3724655 w 4089755"/>
              <a:gd name="connsiteY2759" fmla="*/ 3464931 h 4615664"/>
              <a:gd name="connsiteX2760" fmla="*/ 3732332 w 4089755"/>
              <a:gd name="connsiteY2760" fmla="*/ 3464473 h 4615664"/>
              <a:gd name="connsiteX2761" fmla="*/ 3735208 w 4089755"/>
              <a:gd name="connsiteY2761" fmla="*/ 3465308 h 4615664"/>
              <a:gd name="connsiteX2762" fmla="*/ 3730984 w 4089755"/>
              <a:gd name="connsiteY2762" fmla="*/ 3465381 h 4615664"/>
              <a:gd name="connsiteX2763" fmla="*/ 3732332 w 4089755"/>
              <a:gd name="connsiteY2763" fmla="*/ 3464473 h 4615664"/>
              <a:gd name="connsiteX2764" fmla="*/ 3736556 w 4089755"/>
              <a:gd name="connsiteY2764" fmla="*/ 3464399 h 4615664"/>
              <a:gd name="connsiteX2765" fmla="*/ 3739432 w 4089755"/>
              <a:gd name="connsiteY2765" fmla="*/ 3465233 h 4615664"/>
              <a:gd name="connsiteX2766" fmla="*/ 3735208 w 4089755"/>
              <a:gd name="connsiteY2766" fmla="*/ 3465308 h 4615664"/>
              <a:gd name="connsiteX2767" fmla="*/ 3736556 w 4089755"/>
              <a:gd name="connsiteY2767" fmla="*/ 3464399 h 4615664"/>
              <a:gd name="connsiteX2768" fmla="*/ 2210262 w 4089755"/>
              <a:gd name="connsiteY2768" fmla="*/ 3452413 h 4615664"/>
              <a:gd name="connsiteX2769" fmla="*/ 2207248 w 4089755"/>
              <a:gd name="connsiteY2769" fmla="*/ 3454126 h 4615664"/>
              <a:gd name="connsiteX2770" fmla="*/ 2207361 w 4089755"/>
              <a:gd name="connsiteY2770" fmla="*/ 3455676 h 4615664"/>
              <a:gd name="connsiteX2771" fmla="*/ 2206112 w 4089755"/>
              <a:gd name="connsiteY2771" fmla="*/ 3472988 h 4615664"/>
              <a:gd name="connsiteX2772" fmla="*/ 2206002 w 4089755"/>
              <a:gd name="connsiteY2772" fmla="*/ 3479630 h 4615664"/>
              <a:gd name="connsiteX2773" fmla="*/ 2207147 w 4089755"/>
              <a:gd name="connsiteY2773" fmla="*/ 3478072 h 4615664"/>
              <a:gd name="connsiteX2774" fmla="*/ 2208227 w 4089755"/>
              <a:gd name="connsiteY2774" fmla="*/ 3474831 h 4615664"/>
              <a:gd name="connsiteX2775" fmla="*/ 2207628 w 4089755"/>
              <a:gd name="connsiteY2775" fmla="*/ 3484527 h 4615664"/>
              <a:gd name="connsiteX2776" fmla="*/ 2205823 w 4089755"/>
              <a:gd name="connsiteY2776" fmla="*/ 3494014 h 4615664"/>
              <a:gd name="connsiteX2777" fmla="*/ 2208615 w 4089755"/>
              <a:gd name="connsiteY2777" fmla="*/ 3493554 h 4615664"/>
              <a:gd name="connsiteX2778" fmla="*/ 2208699 w 4089755"/>
              <a:gd name="connsiteY2778" fmla="*/ 3489949 h 4615664"/>
              <a:gd name="connsiteX2779" fmla="*/ 2186247 w 4089755"/>
              <a:gd name="connsiteY2779" fmla="*/ 3449095 h 4615664"/>
              <a:gd name="connsiteX2780" fmla="*/ 2184410 w 4089755"/>
              <a:gd name="connsiteY2780" fmla="*/ 3450523 h 4615664"/>
              <a:gd name="connsiteX2781" fmla="*/ 2173402 w 4089755"/>
              <a:gd name="connsiteY2781" fmla="*/ 3454812 h 4615664"/>
              <a:gd name="connsiteX2782" fmla="*/ 2173425 w 4089755"/>
              <a:gd name="connsiteY2782" fmla="*/ 3456022 h 4615664"/>
              <a:gd name="connsiteX2783" fmla="*/ 2173223 w 4089755"/>
              <a:gd name="connsiteY2783" fmla="*/ 3464298 h 4615664"/>
              <a:gd name="connsiteX2784" fmla="*/ 2185123 w 4089755"/>
              <a:gd name="connsiteY2784" fmla="*/ 3458998 h 4615664"/>
              <a:gd name="connsiteX2785" fmla="*/ 2185507 w 4089755"/>
              <a:gd name="connsiteY2785" fmla="*/ 3458814 h 4615664"/>
              <a:gd name="connsiteX2786" fmla="*/ 2185616 w 4089755"/>
              <a:gd name="connsiteY2786" fmla="*/ 3453968 h 4615664"/>
              <a:gd name="connsiteX2787" fmla="*/ 3881465 w 4089755"/>
              <a:gd name="connsiteY2787" fmla="*/ 3440493 h 4615664"/>
              <a:gd name="connsiteX2788" fmla="*/ 3883772 w 4089755"/>
              <a:gd name="connsiteY2788" fmla="*/ 3441892 h 4615664"/>
              <a:gd name="connsiteX2789" fmla="*/ 3885307 w 4089755"/>
              <a:gd name="connsiteY2789" fmla="*/ 3442825 h 4615664"/>
              <a:gd name="connsiteX2790" fmla="*/ 3887228 w 4089755"/>
              <a:gd name="connsiteY2790" fmla="*/ 3443991 h 4615664"/>
              <a:gd name="connsiteX2791" fmla="*/ 3892215 w 4089755"/>
              <a:gd name="connsiteY2791" fmla="*/ 3449150 h 4615664"/>
              <a:gd name="connsiteX2792" fmla="*/ 3887228 w 4089755"/>
              <a:gd name="connsiteY2792" fmla="*/ 3443991 h 4615664"/>
              <a:gd name="connsiteX2793" fmla="*/ 3883772 w 4089755"/>
              <a:gd name="connsiteY2793" fmla="*/ 3441892 h 4615664"/>
              <a:gd name="connsiteX2794" fmla="*/ 3882105 w 4089755"/>
              <a:gd name="connsiteY2794" fmla="*/ 3440881 h 4615664"/>
              <a:gd name="connsiteX2795" fmla="*/ 3881465 w 4089755"/>
              <a:gd name="connsiteY2795" fmla="*/ 3440493 h 4615664"/>
              <a:gd name="connsiteX2796" fmla="*/ 2211144 w 4089755"/>
              <a:gd name="connsiteY2796" fmla="*/ 3431234 h 4615664"/>
              <a:gd name="connsiteX2797" fmla="*/ 2203086 w 4089755"/>
              <a:gd name="connsiteY2797" fmla="*/ 3436500 h 4615664"/>
              <a:gd name="connsiteX2798" fmla="*/ 2206292 w 4089755"/>
              <a:gd name="connsiteY2798" fmla="*/ 3441067 h 4615664"/>
              <a:gd name="connsiteX2799" fmla="*/ 2206843 w 4089755"/>
              <a:gd name="connsiteY2799" fmla="*/ 3448587 h 4615664"/>
              <a:gd name="connsiteX2800" fmla="*/ 2210494 w 4089755"/>
              <a:gd name="connsiteY2800" fmla="*/ 3446835 h 4615664"/>
              <a:gd name="connsiteX2801" fmla="*/ 1698504 w 4089755"/>
              <a:gd name="connsiteY2801" fmla="*/ 3424346 h 4615664"/>
              <a:gd name="connsiteX2802" fmla="*/ 1694882 w 4089755"/>
              <a:gd name="connsiteY2802" fmla="*/ 3425681 h 4615664"/>
              <a:gd name="connsiteX2803" fmla="*/ 1690332 w 4089755"/>
              <a:gd name="connsiteY2803" fmla="*/ 3428081 h 4615664"/>
              <a:gd name="connsiteX2804" fmla="*/ 1679813 w 4089755"/>
              <a:gd name="connsiteY2804" fmla="*/ 3433886 h 4615664"/>
              <a:gd name="connsiteX2805" fmla="*/ 1680722 w 4089755"/>
              <a:gd name="connsiteY2805" fmla="*/ 3433475 h 4615664"/>
              <a:gd name="connsiteX2806" fmla="*/ 2542561 w 4089755"/>
              <a:gd name="connsiteY2806" fmla="*/ 3423090 h 4615664"/>
              <a:gd name="connsiteX2807" fmla="*/ 2536750 w 4089755"/>
              <a:gd name="connsiteY2807" fmla="*/ 3426082 h 4615664"/>
              <a:gd name="connsiteX2808" fmla="*/ 2442853 w 4089755"/>
              <a:gd name="connsiteY2808" fmla="*/ 3477967 h 4615664"/>
              <a:gd name="connsiteX2809" fmla="*/ 2438196 w 4089755"/>
              <a:gd name="connsiteY2809" fmla="*/ 3481245 h 4615664"/>
              <a:gd name="connsiteX2810" fmla="*/ 2438486 w 4089755"/>
              <a:gd name="connsiteY2810" fmla="*/ 3481217 h 4615664"/>
              <a:gd name="connsiteX2811" fmla="*/ 2471167 w 4089755"/>
              <a:gd name="connsiteY2811" fmla="*/ 3477503 h 4615664"/>
              <a:gd name="connsiteX2812" fmla="*/ 2473818 w 4089755"/>
              <a:gd name="connsiteY2812" fmla="*/ 3476156 h 4615664"/>
              <a:gd name="connsiteX2813" fmla="*/ 3796247 w 4089755"/>
              <a:gd name="connsiteY2813" fmla="*/ 3422362 h 4615664"/>
              <a:gd name="connsiteX2814" fmla="*/ 3800616 w 4089755"/>
              <a:gd name="connsiteY2814" fmla="*/ 3422449 h 4615664"/>
              <a:gd name="connsiteX2815" fmla="*/ 3786737 w 4089755"/>
              <a:gd name="connsiteY2815" fmla="*/ 3428448 h 4615664"/>
              <a:gd name="connsiteX2816" fmla="*/ 3773259 w 4089755"/>
              <a:gd name="connsiteY2816" fmla="*/ 3433616 h 4615664"/>
              <a:gd name="connsiteX2817" fmla="*/ 3766328 w 4089755"/>
              <a:gd name="connsiteY2817" fmla="*/ 3433092 h 4615664"/>
              <a:gd name="connsiteX2818" fmla="*/ 3763201 w 4089755"/>
              <a:gd name="connsiteY2818" fmla="*/ 3433081 h 4615664"/>
              <a:gd name="connsiteX2819" fmla="*/ 3792561 w 4089755"/>
              <a:gd name="connsiteY2819" fmla="*/ 3422550 h 4615664"/>
              <a:gd name="connsiteX2820" fmla="*/ 2257910 w 4089755"/>
              <a:gd name="connsiteY2820" fmla="*/ 3421998 h 4615664"/>
              <a:gd name="connsiteX2821" fmla="*/ 2247779 w 4089755"/>
              <a:gd name="connsiteY2821" fmla="*/ 3429199 h 4615664"/>
              <a:gd name="connsiteX2822" fmla="*/ 2255092 w 4089755"/>
              <a:gd name="connsiteY2822" fmla="*/ 3422736 h 4615664"/>
              <a:gd name="connsiteX2823" fmla="*/ 2257910 w 4089755"/>
              <a:gd name="connsiteY2823" fmla="*/ 3421998 h 4615664"/>
              <a:gd name="connsiteX2824" fmla="*/ 2267963 w 4089755"/>
              <a:gd name="connsiteY2824" fmla="*/ 3416732 h 4615664"/>
              <a:gd name="connsiteX2825" fmla="*/ 2268621 w 4089755"/>
              <a:gd name="connsiteY2825" fmla="*/ 3428241 h 4615664"/>
              <a:gd name="connsiteX2826" fmla="*/ 2267153 w 4089755"/>
              <a:gd name="connsiteY2826" fmla="*/ 3419311 h 4615664"/>
              <a:gd name="connsiteX2827" fmla="*/ 2267963 w 4089755"/>
              <a:gd name="connsiteY2827" fmla="*/ 3416732 h 4615664"/>
              <a:gd name="connsiteX2828" fmla="*/ 2194251 w 4089755"/>
              <a:gd name="connsiteY2828" fmla="*/ 3410559 h 4615664"/>
              <a:gd name="connsiteX2829" fmla="*/ 2183310 w 4089755"/>
              <a:gd name="connsiteY2829" fmla="*/ 3418402 h 4615664"/>
              <a:gd name="connsiteX2830" fmla="*/ 2188038 w 4089755"/>
              <a:gd name="connsiteY2830" fmla="*/ 3416301 h 4615664"/>
              <a:gd name="connsiteX2831" fmla="*/ 2190886 w 4089755"/>
              <a:gd name="connsiteY2831" fmla="*/ 3414879 h 4615664"/>
              <a:gd name="connsiteX2832" fmla="*/ 2193803 w 4089755"/>
              <a:gd name="connsiteY2832" fmla="*/ 3413696 h 4615664"/>
              <a:gd name="connsiteX2833" fmla="*/ 2193832 w 4089755"/>
              <a:gd name="connsiteY2833" fmla="*/ 3413725 h 4615664"/>
              <a:gd name="connsiteX2834" fmla="*/ 2194305 w 4089755"/>
              <a:gd name="connsiteY2834" fmla="*/ 3413514 h 4615664"/>
              <a:gd name="connsiteX2835" fmla="*/ 1629323 w 4089755"/>
              <a:gd name="connsiteY2835" fmla="*/ 3410199 h 4615664"/>
              <a:gd name="connsiteX2836" fmla="*/ 1616852 w 4089755"/>
              <a:gd name="connsiteY2836" fmla="*/ 3414760 h 4615664"/>
              <a:gd name="connsiteX2837" fmla="*/ 1608438 w 4089755"/>
              <a:gd name="connsiteY2837" fmla="*/ 3418455 h 4615664"/>
              <a:gd name="connsiteX2838" fmla="*/ 1597000 w 4089755"/>
              <a:gd name="connsiteY2838" fmla="*/ 3427260 h 4615664"/>
              <a:gd name="connsiteX2839" fmla="*/ 1610881 w 4089755"/>
              <a:gd name="connsiteY2839" fmla="*/ 3422240 h 4615664"/>
              <a:gd name="connsiteX2840" fmla="*/ 1615488 w 4089755"/>
              <a:gd name="connsiteY2840" fmla="*/ 3419728 h 4615664"/>
              <a:gd name="connsiteX2841" fmla="*/ 1615369 w 4089755"/>
              <a:gd name="connsiteY2841" fmla="*/ 3419810 h 4615664"/>
              <a:gd name="connsiteX2842" fmla="*/ 1616280 w 4089755"/>
              <a:gd name="connsiteY2842" fmla="*/ 3419296 h 4615664"/>
              <a:gd name="connsiteX2843" fmla="*/ 1617711 w 4089755"/>
              <a:gd name="connsiteY2843" fmla="*/ 3418516 h 4615664"/>
              <a:gd name="connsiteX2844" fmla="*/ 1618114 w 4089755"/>
              <a:gd name="connsiteY2844" fmla="*/ 3418262 h 4615664"/>
              <a:gd name="connsiteX2845" fmla="*/ 1616280 w 4089755"/>
              <a:gd name="connsiteY2845" fmla="*/ 3419296 h 4615664"/>
              <a:gd name="connsiteX2846" fmla="*/ 1615488 w 4089755"/>
              <a:gd name="connsiteY2846" fmla="*/ 3419728 h 4615664"/>
              <a:gd name="connsiteX2847" fmla="*/ 2167313 w 4089755"/>
              <a:gd name="connsiteY2847" fmla="*/ 3403381 h 4615664"/>
              <a:gd name="connsiteX2848" fmla="*/ 2162970 w 4089755"/>
              <a:gd name="connsiteY2848" fmla="*/ 3406501 h 4615664"/>
              <a:gd name="connsiteX2849" fmla="*/ 2161998 w 4089755"/>
              <a:gd name="connsiteY2849" fmla="*/ 3407056 h 4615664"/>
              <a:gd name="connsiteX2850" fmla="*/ 2145233 w 4089755"/>
              <a:gd name="connsiteY2850" fmla="*/ 3414095 h 4615664"/>
              <a:gd name="connsiteX2851" fmla="*/ 2127032 w 4089755"/>
              <a:gd name="connsiteY2851" fmla="*/ 3422073 h 4615664"/>
              <a:gd name="connsiteX2852" fmla="*/ 2124690 w 4089755"/>
              <a:gd name="connsiteY2852" fmla="*/ 3423449 h 4615664"/>
              <a:gd name="connsiteX2853" fmla="*/ 2119851 w 4089755"/>
              <a:gd name="connsiteY2853" fmla="*/ 3426704 h 4615664"/>
              <a:gd name="connsiteX2854" fmla="*/ 2119498 w 4089755"/>
              <a:gd name="connsiteY2854" fmla="*/ 3427031 h 4615664"/>
              <a:gd name="connsiteX2855" fmla="*/ 2118028 w 4089755"/>
              <a:gd name="connsiteY2855" fmla="*/ 3430105 h 4615664"/>
              <a:gd name="connsiteX2856" fmla="*/ 2157067 w 4089755"/>
              <a:gd name="connsiteY2856" fmla="*/ 3409875 h 4615664"/>
              <a:gd name="connsiteX2857" fmla="*/ 2161998 w 4089755"/>
              <a:gd name="connsiteY2857" fmla="*/ 3407056 h 4615664"/>
              <a:gd name="connsiteX2858" fmla="*/ 2162476 w 4089755"/>
              <a:gd name="connsiteY2858" fmla="*/ 3406855 h 4615664"/>
              <a:gd name="connsiteX2859" fmla="*/ 2162970 w 4089755"/>
              <a:gd name="connsiteY2859" fmla="*/ 3406501 h 4615664"/>
              <a:gd name="connsiteX2860" fmla="*/ 2167273 w 4089755"/>
              <a:gd name="connsiteY2860" fmla="*/ 3404041 h 4615664"/>
              <a:gd name="connsiteX2861" fmla="*/ 2212504 w 4089755"/>
              <a:gd name="connsiteY2861" fmla="*/ 3398604 h 4615664"/>
              <a:gd name="connsiteX2862" fmla="*/ 2204554 w 4089755"/>
              <a:gd name="connsiteY2862" fmla="*/ 3403172 h 4615664"/>
              <a:gd name="connsiteX2863" fmla="*/ 2202580 w 4089755"/>
              <a:gd name="connsiteY2863" fmla="*/ 3404588 h 4615664"/>
              <a:gd name="connsiteX2864" fmla="*/ 2202780 w 4089755"/>
              <a:gd name="connsiteY2864" fmla="*/ 3409952 h 4615664"/>
              <a:gd name="connsiteX2865" fmla="*/ 2212195 w 4089755"/>
              <a:gd name="connsiteY2865" fmla="*/ 3406005 h 4615664"/>
              <a:gd name="connsiteX2866" fmla="*/ 2219965 w 4089755"/>
              <a:gd name="connsiteY2866" fmla="*/ 3394314 h 4615664"/>
              <a:gd name="connsiteX2867" fmla="*/ 2217526 w 4089755"/>
              <a:gd name="connsiteY2867" fmla="*/ 3395716 h 4615664"/>
              <a:gd name="connsiteX2868" fmla="*/ 2216791 w 4089755"/>
              <a:gd name="connsiteY2868" fmla="*/ 3399352 h 4615664"/>
              <a:gd name="connsiteX2869" fmla="*/ 2218728 w 4089755"/>
              <a:gd name="connsiteY2869" fmla="*/ 3397995 h 4615664"/>
              <a:gd name="connsiteX2870" fmla="*/ 1730425 w 4089755"/>
              <a:gd name="connsiteY2870" fmla="*/ 3391565 h 4615664"/>
              <a:gd name="connsiteX2871" fmla="*/ 1732488 w 4089755"/>
              <a:gd name="connsiteY2871" fmla="*/ 3392422 h 4615664"/>
              <a:gd name="connsiteX2872" fmla="*/ 1730473 w 4089755"/>
              <a:gd name="connsiteY2872" fmla="*/ 3391586 h 4615664"/>
              <a:gd name="connsiteX2873" fmla="*/ 2196957 w 4089755"/>
              <a:gd name="connsiteY2873" fmla="*/ 3385246 h 4615664"/>
              <a:gd name="connsiteX2874" fmla="*/ 2196657 w 4089755"/>
              <a:gd name="connsiteY2874" fmla="*/ 3386524 h 4615664"/>
              <a:gd name="connsiteX2875" fmla="*/ 2197146 w 4089755"/>
              <a:gd name="connsiteY2875" fmla="*/ 3386863 h 4615664"/>
              <a:gd name="connsiteX2876" fmla="*/ 2197158 w 4089755"/>
              <a:gd name="connsiteY2876" fmla="*/ 3386962 h 4615664"/>
              <a:gd name="connsiteX2877" fmla="*/ 2197230 w 4089755"/>
              <a:gd name="connsiteY2877" fmla="*/ 3386921 h 4615664"/>
              <a:gd name="connsiteX2878" fmla="*/ 2197146 w 4089755"/>
              <a:gd name="connsiteY2878" fmla="*/ 3386863 h 4615664"/>
              <a:gd name="connsiteX2879" fmla="*/ 2193250 w 4089755"/>
              <a:gd name="connsiteY2879" fmla="*/ 3384438 h 4615664"/>
              <a:gd name="connsiteX2880" fmla="*/ 2182146 w 4089755"/>
              <a:gd name="connsiteY2880" fmla="*/ 3391968 h 4615664"/>
              <a:gd name="connsiteX2881" fmla="*/ 2174437 w 4089755"/>
              <a:gd name="connsiteY2881" fmla="*/ 3396018 h 4615664"/>
              <a:gd name="connsiteX2882" fmla="*/ 2173371 w 4089755"/>
              <a:gd name="connsiteY2882" fmla="*/ 3399031 h 4615664"/>
              <a:gd name="connsiteX2883" fmla="*/ 2172430 w 4089755"/>
              <a:gd name="connsiteY2883" fmla="*/ 3399707 h 4615664"/>
              <a:gd name="connsiteX2884" fmla="*/ 2172456 w 4089755"/>
              <a:gd name="connsiteY2884" fmla="*/ 3401079 h 4615664"/>
              <a:gd name="connsiteX2885" fmla="*/ 2193716 w 4089755"/>
              <a:gd name="connsiteY2885" fmla="*/ 3388930 h 4615664"/>
              <a:gd name="connsiteX2886" fmla="*/ 1721932 w 4089755"/>
              <a:gd name="connsiteY2886" fmla="*/ 3382091 h 4615664"/>
              <a:gd name="connsiteX2887" fmla="*/ 1707093 w 4089755"/>
              <a:gd name="connsiteY2887" fmla="*/ 3387502 h 4615664"/>
              <a:gd name="connsiteX2888" fmla="*/ 1689199 w 4089755"/>
              <a:gd name="connsiteY2888" fmla="*/ 3392435 h 4615664"/>
              <a:gd name="connsiteX2889" fmla="*/ 1688121 w 4089755"/>
              <a:gd name="connsiteY2889" fmla="*/ 3394148 h 4615664"/>
              <a:gd name="connsiteX2890" fmla="*/ 1674218 w 4089755"/>
              <a:gd name="connsiteY2890" fmla="*/ 3399746 h 4615664"/>
              <a:gd name="connsiteX2891" fmla="*/ 1669676 w 4089755"/>
              <a:gd name="connsiteY2891" fmla="*/ 3404990 h 4615664"/>
              <a:gd name="connsiteX2892" fmla="*/ 1665333 w 4089755"/>
              <a:gd name="connsiteY2892" fmla="*/ 3410005 h 4615664"/>
              <a:gd name="connsiteX2893" fmla="*/ 1717652 w 4089755"/>
              <a:gd name="connsiteY2893" fmla="*/ 3384351 h 4615664"/>
              <a:gd name="connsiteX2894" fmla="*/ 1791910 w 4089755"/>
              <a:gd name="connsiteY2894" fmla="*/ 3374472 h 4615664"/>
              <a:gd name="connsiteX2895" fmla="*/ 1792365 w 4089755"/>
              <a:gd name="connsiteY2895" fmla="*/ 3374580 h 4615664"/>
              <a:gd name="connsiteX2896" fmla="*/ 1792479 w 4089755"/>
              <a:gd name="connsiteY2896" fmla="*/ 3374608 h 4615664"/>
              <a:gd name="connsiteX2897" fmla="*/ 2594642 w 4089755"/>
              <a:gd name="connsiteY2897" fmla="*/ 3369512 h 4615664"/>
              <a:gd name="connsiteX2898" fmla="*/ 2596950 w 4089755"/>
              <a:gd name="connsiteY2898" fmla="*/ 3372413 h 4615664"/>
              <a:gd name="connsiteX2899" fmla="*/ 2595600 w 4089755"/>
              <a:gd name="connsiteY2899" fmla="*/ 3371960 h 4615664"/>
              <a:gd name="connsiteX2900" fmla="*/ 2594642 w 4089755"/>
              <a:gd name="connsiteY2900" fmla="*/ 3369512 h 4615664"/>
              <a:gd name="connsiteX2901" fmla="*/ 2212889 w 4089755"/>
              <a:gd name="connsiteY2901" fmla="*/ 3367442 h 4615664"/>
              <a:gd name="connsiteX2902" fmla="*/ 2202983 w 4089755"/>
              <a:gd name="connsiteY2902" fmla="*/ 3373309 h 4615664"/>
              <a:gd name="connsiteX2903" fmla="*/ 2200321 w 4089755"/>
              <a:gd name="connsiteY2903" fmla="*/ 3379644 h 4615664"/>
              <a:gd name="connsiteX2904" fmla="*/ 2196158 w 4089755"/>
              <a:gd name="connsiteY2904" fmla="*/ 3382466 h 4615664"/>
              <a:gd name="connsiteX2905" fmla="*/ 2197654 w 4089755"/>
              <a:gd name="connsiteY2905" fmla="*/ 3386678 h 4615664"/>
              <a:gd name="connsiteX2906" fmla="*/ 2212982 w 4089755"/>
              <a:gd name="connsiteY2906" fmla="*/ 3377918 h 4615664"/>
              <a:gd name="connsiteX2907" fmla="*/ 2099187 w 4089755"/>
              <a:gd name="connsiteY2907" fmla="*/ 3367054 h 4615664"/>
              <a:gd name="connsiteX2908" fmla="*/ 2098870 w 4089755"/>
              <a:gd name="connsiteY2908" fmla="*/ 3367227 h 4615664"/>
              <a:gd name="connsiteX2909" fmla="*/ 2098683 w 4089755"/>
              <a:gd name="connsiteY2909" fmla="*/ 3367344 h 4615664"/>
              <a:gd name="connsiteX2910" fmla="*/ 2098747 w 4089755"/>
              <a:gd name="connsiteY2910" fmla="*/ 3367324 h 4615664"/>
              <a:gd name="connsiteX2911" fmla="*/ 2592333 w 4089755"/>
              <a:gd name="connsiteY2911" fmla="*/ 3366609 h 4615664"/>
              <a:gd name="connsiteX2912" fmla="*/ 2594642 w 4089755"/>
              <a:gd name="connsiteY2912" fmla="*/ 3369512 h 4615664"/>
              <a:gd name="connsiteX2913" fmla="*/ 2593289 w 4089755"/>
              <a:gd name="connsiteY2913" fmla="*/ 3369059 h 4615664"/>
              <a:gd name="connsiteX2914" fmla="*/ 2592333 w 4089755"/>
              <a:gd name="connsiteY2914" fmla="*/ 3366609 h 4615664"/>
              <a:gd name="connsiteX2915" fmla="*/ 1807898 w 4089755"/>
              <a:gd name="connsiteY2915" fmla="*/ 3366033 h 4615664"/>
              <a:gd name="connsiteX2916" fmla="*/ 1791910 w 4089755"/>
              <a:gd name="connsiteY2916" fmla="*/ 3374472 h 4615664"/>
              <a:gd name="connsiteX2917" fmla="*/ 1758779 w 4089755"/>
              <a:gd name="connsiteY2917" fmla="*/ 3391956 h 4615664"/>
              <a:gd name="connsiteX2918" fmla="*/ 1777049 w 4089755"/>
              <a:gd name="connsiteY2918" fmla="*/ 3384580 h 4615664"/>
              <a:gd name="connsiteX2919" fmla="*/ 1806146 w 4089755"/>
              <a:gd name="connsiteY2919" fmla="*/ 3371348 h 4615664"/>
              <a:gd name="connsiteX2920" fmla="*/ 2102951 w 4089755"/>
              <a:gd name="connsiteY2920" fmla="*/ 3365475 h 4615664"/>
              <a:gd name="connsiteX2921" fmla="*/ 2100022 w 4089755"/>
              <a:gd name="connsiteY2921" fmla="*/ 3366904 h 4615664"/>
              <a:gd name="connsiteX2922" fmla="*/ 2102770 w 4089755"/>
              <a:gd name="connsiteY2922" fmla="*/ 3365997 h 4615664"/>
              <a:gd name="connsiteX2923" fmla="*/ 1813828 w 4089755"/>
              <a:gd name="connsiteY2923" fmla="*/ 3365406 h 4615664"/>
              <a:gd name="connsiteX2924" fmla="*/ 1808941 w 4089755"/>
              <a:gd name="connsiteY2924" fmla="*/ 3369195 h 4615664"/>
              <a:gd name="connsiteX2925" fmla="*/ 1808715 w 4089755"/>
              <a:gd name="connsiteY2925" fmla="*/ 3366911 h 4615664"/>
              <a:gd name="connsiteX2926" fmla="*/ 1807653 w 4089755"/>
              <a:gd name="connsiteY2926" fmla="*/ 3370662 h 4615664"/>
              <a:gd name="connsiteX2927" fmla="*/ 1811154 w 4089755"/>
              <a:gd name="connsiteY2927" fmla="*/ 3369069 h 4615664"/>
              <a:gd name="connsiteX2928" fmla="*/ 1812944 w 4089755"/>
              <a:gd name="connsiteY2928" fmla="*/ 3368423 h 4615664"/>
              <a:gd name="connsiteX2929" fmla="*/ 2332842 w 4089755"/>
              <a:gd name="connsiteY2929" fmla="*/ 3365327 h 4615664"/>
              <a:gd name="connsiteX2930" fmla="*/ 2333511 w 4089755"/>
              <a:gd name="connsiteY2930" fmla="*/ 3380156 h 4615664"/>
              <a:gd name="connsiteX2931" fmla="*/ 2333557 w 4089755"/>
              <a:gd name="connsiteY2931" fmla="*/ 3394329 h 4615664"/>
              <a:gd name="connsiteX2932" fmla="*/ 2330660 w 4089755"/>
              <a:gd name="connsiteY2932" fmla="*/ 3400508 h 4615664"/>
              <a:gd name="connsiteX2933" fmla="*/ 2329560 w 4089755"/>
              <a:gd name="connsiteY2933" fmla="*/ 3403373 h 4615664"/>
              <a:gd name="connsiteX2934" fmla="*/ 2330127 w 4089755"/>
              <a:gd name="connsiteY2934" fmla="*/ 3372754 h 4615664"/>
              <a:gd name="connsiteX2935" fmla="*/ 2331239 w 4089755"/>
              <a:gd name="connsiteY2935" fmla="*/ 3369307 h 4615664"/>
              <a:gd name="connsiteX2936" fmla="*/ 2110396 w 4089755"/>
              <a:gd name="connsiteY2936" fmla="*/ 3361844 h 4615664"/>
              <a:gd name="connsiteX2937" fmla="*/ 2105156 w 4089755"/>
              <a:gd name="connsiteY2937" fmla="*/ 3364400 h 4615664"/>
              <a:gd name="connsiteX2938" fmla="*/ 2104839 w 4089755"/>
              <a:gd name="connsiteY2938" fmla="*/ 3365316 h 4615664"/>
              <a:gd name="connsiteX2939" fmla="*/ 2107452 w 4089755"/>
              <a:gd name="connsiteY2939" fmla="*/ 3364455 h 4615664"/>
              <a:gd name="connsiteX2940" fmla="*/ 2104509 w 4089755"/>
              <a:gd name="connsiteY2940" fmla="*/ 3366269 h 4615664"/>
              <a:gd name="connsiteX2941" fmla="*/ 2104320 w 4089755"/>
              <a:gd name="connsiteY2941" fmla="*/ 3366816 h 4615664"/>
              <a:gd name="connsiteX2942" fmla="*/ 2110295 w 4089755"/>
              <a:gd name="connsiteY2942" fmla="*/ 3363506 h 4615664"/>
              <a:gd name="connsiteX2943" fmla="*/ 2167517 w 4089755"/>
              <a:gd name="connsiteY2943" fmla="*/ 3358386 h 4615664"/>
              <a:gd name="connsiteX2944" fmla="*/ 2159820 w 4089755"/>
              <a:gd name="connsiteY2944" fmla="*/ 3362962 h 4615664"/>
              <a:gd name="connsiteX2945" fmla="*/ 2147740 w 4089755"/>
              <a:gd name="connsiteY2945" fmla="*/ 3373061 h 4615664"/>
              <a:gd name="connsiteX2946" fmla="*/ 2135654 w 4089755"/>
              <a:gd name="connsiteY2946" fmla="*/ 3382847 h 4615664"/>
              <a:gd name="connsiteX2947" fmla="*/ 2131600 w 4089755"/>
              <a:gd name="connsiteY2947" fmla="*/ 3394989 h 4615664"/>
              <a:gd name="connsiteX2948" fmla="*/ 2152933 w 4089755"/>
              <a:gd name="connsiteY2948" fmla="*/ 3382477 h 4615664"/>
              <a:gd name="connsiteX2949" fmla="*/ 2167778 w 4089755"/>
              <a:gd name="connsiteY2949" fmla="*/ 3373482 h 4615664"/>
              <a:gd name="connsiteX2950" fmla="*/ 2167449 w 4089755"/>
              <a:gd name="connsiteY2950" fmla="*/ 3364757 h 4615664"/>
              <a:gd name="connsiteX2951" fmla="*/ 1822099 w 4089755"/>
              <a:gd name="connsiteY2951" fmla="*/ 3357909 h 4615664"/>
              <a:gd name="connsiteX2952" fmla="*/ 1819430 w 4089755"/>
              <a:gd name="connsiteY2952" fmla="*/ 3359449 h 4615664"/>
              <a:gd name="connsiteX2953" fmla="*/ 1819225 w 4089755"/>
              <a:gd name="connsiteY2953" fmla="*/ 3360148 h 4615664"/>
              <a:gd name="connsiteX2954" fmla="*/ 1820139 w 4089755"/>
              <a:gd name="connsiteY2954" fmla="*/ 3360047 h 4615664"/>
              <a:gd name="connsiteX2955" fmla="*/ 1818891 w 4089755"/>
              <a:gd name="connsiteY2955" fmla="*/ 3361283 h 4615664"/>
              <a:gd name="connsiteX2956" fmla="*/ 1817253 w 4089755"/>
              <a:gd name="connsiteY2956" fmla="*/ 3366864 h 4615664"/>
              <a:gd name="connsiteX2957" fmla="*/ 1819490 w 4089755"/>
              <a:gd name="connsiteY2957" fmla="*/ 3366055 h 4615664"/>
              <a:gd name="connsiteX2958" fmla="*/ 1812306 w 4089755"/>
              <a:gd name="connsiteY2958" fmla="*/ 3352673 h 4615664"/>
              <a:gd name="connsiteX2959" fmla="*/ 1767885 w 4089755"/>
              <a:gd name="connsiteY2959" fmla="*/ 3372505 h 4615664"/>
              <a:gd name="connsiteX2960" fmla="*/ 1729993 w 4089755"/>
              <a:gd name="connsiteY2960" fmla="*/ 3391386 h 4615664"/>
              <a:gd name="connsiteX2961" fmla="*/ 1729992 w 4089755"/>
              <a:gd name="connsiteY2961" fmla="*/ 3391386 h 4615664"/>
              <a:gd name="connsiteX2962" fmla="*/ 1713284 w 4089755"/>
              <a:gd name="connsiteY2962" fmla="*/ 3399710 h 4615664"/>
              <a:gd name="connsiteX2963" fmla="*/ 1710764 w 4089755"/>
              <a:gd name="connsiteY2963" fmla="*/ 3402278 h 4615664"/>
              <a:gd name="connsiteX2964" fmla="*/ 1708970 w 4089755"/>
              <a:gd name="connsiteY2964" fmla="*/ 3404316 h 4615664"/>
              <a:gd name="connsiteX2965" fmla="*/ 1711785 w 4089755"/>
              <a:gd name="connsiteY2965" fmla="*/ 3400457 h 4615664"/>
              <a:gd name="connsiteX2966" fmla="*/ 1689523 w 4089755"/>
              <a:gd name="connsiteY2966" fmla="*/ 3411550 h 4615664"/>
              <a:gd name="connsiteX2967" fmla="*/ 1684014 w 4089755"/>
              <a:gd name="connsiteY2967" fmla="*/ 3413072 h 4615664"/>
              <a:gd name="connsiteX2968" fmla="*/ 1682883 w 4089755"/>
              <a:gd name="connsiteY2968" fmla="*/ 3413199 h 4615664"/>
              <a:gd name="connsiteX2969" fmla="*/ 1682187 w 4089755"/>
              <a:gd name="connsiteY2969" fmla="*/ 3413617 h 4615664"/>
              <a:gd name="connsiteX2970" fmla="*/ 1666204 w 4089755"/>
              <a:gd name="connsiteY2970" fmla="*/ 3423068 h 4615664"/>
              <a:gd name="connsiteX2971" fmla="*/ 1663324 w 4089755"/>
              <a:gd name="connsiteY2971" fmla="*/ 3426533 h 4615664"/>
              <a:gd name="connsiteX2972" fmla="*/ 1664653 w 4089755"/>
              <a:gd name="connsiteY2972" fmla="*/ 3426573 h 4615664"/>
              <a:gd name="connsiteX2973" fmla="*/ 1684948 w 4089755"/>
              <a:gd name="connsiteY2973" fmla="*/ 3421038 h 4615664"/>
              <a:gd name="connsiteX2974" fmla="*/ 1694273 w 4089755"/>
              <a:gd name="connsiteY2974" fmla="*/ 3417114 h 4615664"/>
              <a:gd name="connsiteX2975" fmla="*/ 1715811 w 4089755"/>
              <a:gd name="connsiteY2975" fmla="*/ 3406212 h 4615664"/>
              <a:gd name="connsiteX2976" fmla="*/ 1737499 w 4089755"/>
              <a:gd name="connsiteY2976" fmla="*/ 3394566 h 4615664"/>
              <a:gd name="connsiteX2977" fmla="*/ 1732488 w 4089755"/>
              <a:gd name="connsiteY2977" fmla="*/ 3392422 h 4615664"/>
              <a:gd name="connsiteX2978" fmla="*/ 1746618 w 4089755"/>
              <a:gd name="connsiteY2978" fmla="*/ 3383671 h 4615664"/>
              <a:gd name="connsiteX2979" fmla="*/ 1750338 w 4089755"/>
              <a:gd name="connsiteY2979" fmla="*/ 3385732 h 4615664"/>
              <a:gd name="connsiteX2980" fmla="*/ 1747204 w 4089755"/>
              <a:gd name="connsiteY2980" fmla="*/ 3389354 h 4615664"/>
              <a:gd name="connsiteX2981" fmla="*/ 1755732 w 4089755"/>
              <a:gd name="connsiteY2981" fmla="*/ 3384776 h 4615664"/>
              <a:gd name="connsiteX2982" fmla="*/ 1750338 w 4089755"/>
              <a:gd name="connsiteY2982" fmla="*/ 3385732 h 4615664"/>
              <a:gd name="connsiteX2983" fmla="*/ 1768818 w 4089755"/>
              <a:gd name="connsiteY2983" fmla="*/ 3376841 h 4615664"/>
              <a:gd name="connsiteX2984" fmla="*/ 1771893 w 4089755"/>
              <a:gd name="connsiteY2984" fmla="*/ 3376097 h 4615664"/>
              <a:gd name="connsiteX2985" fmla="*/ 1811616 w 4089755"/>
              <a:gd name="connsiteY2985" fmla="*/ 3354767 h 4615664"/>
              <a:gd name="connsiteX2986" fmla="*/ 1818350 w 4089755"/>
              <a:gd name="connsiteY2986" fmla="*/ 3349975 h 4615664"/>
              <a:gd name="connsiteX2987" fmla="*/ 1812809 w 4089755"/>
              <a:gd name="connsiteY2987" fmla="*/ 3352448 h 4615664"/>
              <a:gd name="connsiteX2988" fmla="*/ 1812249 w 4089755"/>
              <a:gd name="connsiteY2988" fmla="*/ 3354427 h 4615664"/>
              <a:gd name="connsiteX2989" fmla="*/ 1817940 w 4089755"/>
              <a:gd name="connsiteY2989" fmla="*/ 3351369 h 4615664"/>
              <a:gd name="connsiteX2990" fmla="*/ 1838425 w 4089755"/>
              <a:gd name="connsiteY2990" fmla="*/ 3346914 h 4615664"/>
              <a:gd name="connsiteX2991" fmla="*/ 1834943 w 4089755"/>
              <a:gd name="connsiteY2991" fmla="*/ 3350498 h 4615664"/>
              <a:gd name="connsiteX2992" fmla="*/ 1833529 w 4089755"/>
              <a:gd name="connsiteY2992" fmla="*/ 3351313 h 4615664"/>
              <a:gd name="connsiteX2993" fmla="*/ 1830190 w 4089755"/>
              <a:gd name="connsiteY2993" fmla="*/ 3362187 h 4615664"/>
              <a:gd name="connsiteX2994" fmla="*/ 1833966 w 4089755"/>
              <a:gd name="connsiteY2994" fmla="*/ 3360821 h 4615664"/>
              <a:gd name="connsiteX2995" fmla="*/ 1835099 w 4089755"/>
              <a:gd name="connsiteY2995" fmla="*/ 3360203 h 4615664"/>
              <a:gd name="connsiteX2996" fmla="*/ 1835655 w 4089755"/>
              <a:gd name="connsiteY2996" fmla="*/ 3358183 h 4615664"/>
              <a:gd name="connsiteX2997" fmla="*/ 1838001 w 4089755"/>
              <a:gd name="connsiteY2997" fmla="*/ 3348433 h 4615664"/>
              <a:gd name="connsiteX2998" fmla="*/ 1825688 w 4089755"/>
              <a:gd name="connsiteY2998" fmla="*/ 3346699 h 4615664"/>
              <a:gd name="connsiteX2999" fmla="*/ 1822797 w 4089755"/>
              <a:gd name="connsiteY2999" fmla="*/ 3347989 h 4615664"/>
              <a:gd name="connsiteX3000" fmla="*/ 1822526 w 4089755"/>
              <a:gd name="connsiteY3000" fmla="*/ 3348908 h 4615664"/>
              <a:gd name="connsiteX3001" fmla="*/ 1825491 w 4089755"/>
              <a:gd name="connsiteY3001" fmla="*/ 3347317 h 4615664"/>
              <a:gd name="connsiteX3002" fmla="*/ 2244524 w 4089755"/>
              <a:gd name="connsiteY3002" fmla="*/ 3341200 h 4615664"/>
              <a:gd name="connsiteX3003" fmla="*/ 2239932 w 4089755"/>
              <a:gd name="connsiteY3003" fmla="*/ 3344067 h 4615664"/>
              <a:gd name="connsiteX3004" fmla="*/ 2241091 w 4089755"/>
              <a:gd name="connsiteY3004" fmla="*/ 3343001 h 4615664"/>
              <a:gd name="connsiteX3005" fmla="*/ 2242054 w 4089755"/>
              <a:gd name="connsiteY3005" fmla="*/ 3342226 h 4615664"/>
              <a:gd name="connsiteX3006" fmla="*/ 2136459 w 4089755"/>
              <a:gd name="connsiteY3006" fmla="*/ 3333164 h 4615664"/>
              <a:gd name="connsiteX3007" fmla="*/ 2130428 w 4089755"/>
              <a:gd name="connsiteY3007" fmla="*/ 3335742 h 4615664"/>
              <a:gd name="connsiteX3008" fmla="*/ 2133621 w 4089755"/>
              <a:gd name="connsiteY3008" fmla="*/ 3335202 h 4615664"/>
              <a:gd name="connsiteX3009" fmla="*/ 1818361 w 4089755"/>
              <a:gd name="connsiteY3009" fmla="*/ 3332680 h 4615664"/>
              <a:gd name="connsiteX3010" fmla="*/ 1815397 w 4089755"/>
              <a:gd name="connsiteY3010" fmla="*/ 3343307 h 4615664"/>
              <a:gd name="connsiteX3011" fmla="*/ 1815743 w 4089755"/>
              <a:gd name="connsiteY3011" fmla="*/ 3338332 h 4615664"/>
              <a:gd name="connsiteX3012" fmla="*/ 1818361 w 4089755"/>
              <a:gd name="connsiteY3012" fmla="*/ 3332680 h 4615664"/>
              <a:gd name="connsiteX3013" fmla="*/ 2065036 w 4089755"/>
              <a:gd name="connsiteY3013" fmla="*/ 3332230 h 4615664"/>
              <a:gd name="connsiteX3014" fmla="*/ 2055821 w 4089755"/>
              <a:gd name="connsiteY3014" fmla="*/ 3335271 h 4615664"/>
              <a:gd name="connsiteX3015" fmla="*/ 2048458 w 4089755"/>
              <a:gd name="connsiteY3015" fmla="*/ 3340353 h 4615664"/>
              <a:gd name="connsiteX3016" fmla="*/ 2048109 w 4089755"/>
              <a:gd name="connsiteY3016" fmla="*/ 3340792 h 4615664"/>
              <a:gd name="connsiteX3017" fmla="*/ 2064966 w 4089755"/>
              <a:gd name="connsiteY3017" fmla="*/ 3336006 h 4615664"/>
              <a:gd name="connsiteX3018" fmla="*/ 1824790 w 4089755"/>
              <a:gd name="connsiteY3018" fmla="*/ 3329515 h 4615664"/>
              <a:gd name="connsiteX3019" fmla="*/ 1819530 w 4089755"/>
              <a:gd name="connsiteY3019" fmla="*/ 3331673 h 4615664"/>
              <a:gd name="connsiteX3020" fmla="*/ 1818361 w 4089755"/>
              <a:gd name="connsiteY3020" fmla="*/ 3332680 h 4615664"/>
              <a:gd name="connsiteX3021" fmla="*/ 1818249 w 4089755"/>
              <a:gd name="connsiteY3021" fmla="*/ 3332199 h 4615664"/>
              <a:gd name="connsiteX3022" fmla="*/ 1793515 w 4089755"/>
              <a:gd name="connsiteY3022" fmla="*/ 3342345 h 4615664"/>
              <a:gd name="connsiteX3023" fmla="*/ 1780052 w 4089755"/>
              <a:gd name="connsiteY3023" fmla="*/ 3348657 h 4615664"/>
              <a:gd name="connsiteX3024" fmla="*/ 1780663 w 4089755"/>
              <a:gd name="connsiteY3024" fmla="*/ 3349553 h 4615664"/>
              <a:gd name="connsiteX3025" fmla="*/ 1780963 w 4089755"/>
              <a:gd name="connsiteY3025" fmla="*/ 3349472 h 4615664"/>
              <a:gd name="connsiteX3026" fmla="*/ 1786069 w 4089755"/>
              <a:gd name="connsiteY3026" fmla="*/ 3353894 h 4615664"/>
              <a:gd name="connsiteX3027" fmla="*/ 1781827 w 4089755"/>
              <a:gd name="connsiteY3027" fmla="*/ 3356912 h 4615664"/>
              <a:gd name="connsiteX3028" fmla="*/ 1782037 w 4089755"/>
              <a:gd name="connsiteY3028" fmla="*/ 3357261 h 4615664"/>
              <a:gd name="connsiteX3029" fmla="*/ 1780211 w 4089755"/>
              <a:gd name="connsiteY3029" fmla="*/ 3358062 h 4615664"/>
              <a:gd name="connsiteX3030" fmla="*/ 1777022 w 4089755"/>
              <a:gd name="connsiteY3030" fmla="*/ 3360332 h 4615664"/>
              <a:gd name="connsiteX3031" fmla="*/ 1765382 w 4089755"/>
              <a:gd name="connsiteY3031" fmla="*/ 3365997 h 4615664"/>
              <a:gd name="connsiteX3032" fmla="*/ 1765067 w 4089755"/>
              <a:gd name="connsiteY3032" fmla="*/ 3366398 h 4615664"/>
              <a:gd name="connsiteX3033" fmla="*/ 1745652 w 4089755"/>
              <a:gd name="connsiteY3033" fmla="*/ 3377540 h 4615664"/>
              <a:gd name="connsiteX3034" fmla="*/ 1763363 w 4089755"/>
              <a:gd name="connsiteY3034" fmla="*/ 3369602 h 4615664"/>
              <a:gd name="connsiteX3035" fmla="*/ 1807664 w 4089755"/>
              <a:gd name="connsiteY3035" fmla="*/ 3349317 h 4615664"/>
              <a:gd name="connsiteX3036" fmla="*/ 1814304 w 4089755"/>
              <a:gd name="connsiteY3036" fmla="*/ 3346622 h 4615664"/>
              <a:gd name="connsiteX3037" fmla="*/ 1815397 w 4089755"/>
              <a:gd name="connsiteY3037" fmla="*/ 3343307 h 4615664"/>
              <a:gd name="connsiteX3038" fmla="*/ 1814479 w 4089755"/>
              <a:gd name="connsiteY3038" fmla="*/ 3346550 h 4615664"/>
              <a:gd name="connsiteX3039" fmla="*/ 1820011 w 4089755"/>
              <a:gd name="connsiteY3039" fmla="*/ 3344304 h 4615664"/>
              <a:gd name="connsiteX3040" fmla="*/ 1821539 w 4089755"/>
              <a:gd name="connsiteY3040" fmla="*/ 3339091 h 4615664"/>
              <a:gd name="connsiteX3041" fmla="*/ 2214567 w 4089755"/>
              <a:gd name="connsiteY3041" fmla="*/ 3327693 h 4615664"/>
              <a:gd name="connsiteX3042" fmla="*/ 2195506 w 4089755"/>
              <a:gd name="connsiteY3042" fmla="*/ 3340208 h 4615664"/>
              <a:gd name="connsiteX3043" fmla="*/ 2184649 w 4089755"/>
              <a:gd name="connsiteY3043" fmla="*/ 3347193 h 4615664"/>
              <a:gd name="connsiteX3044" fmla="*/ 2171543 w 4089755"/>
              <a:gd name="connsiteY3044" fmla="*/ 3355768 h 4615664"/>
              <a:gd name="connsiteX3045" fmla="*/ 2171851 w 4089755"/>
              <a:gd name="connsiteY3045" fmla="*/ 3371048 h 4615664"/>
              <a:gd name="connsiteX3046" fmla="*/ 2176683 w 4089755"/>
              <a:gd name="connsiteY3046" fmla="*/ 3368163 h 4615664"/>
              <a:gd name="connsiteX3047" fmla="*/ 2209560 w 4089755"/>
              <a:gd name="connsiteY3047" fmla="*/ 3353000 h 4615664"/>
              <a:gd name="connsiteX3048" fmla="*/ 2212765 w 4089755"/>
              <a:gd name="connsiteY3048" fmla="*/ 3353188 h 4615664"/>
              <a:gd name="connsiteX3049" fmla="*/ 2212580 w 4089755"/>
              <a:gd name="connsiteY3049" fmla="*/ 3332133 h 4615664"/>
              <a:gd name="connsiteX3050" fmla="*/ 2214163 w 4089755"/>
              <a:gd name="connsiteY3050" fmla="*/ 3328718 h 4615664"/>
              <a:gd name="connsiteX3051" fmla="*/ 1832373 w 4089755"/>
              <a:gd name="connsiteY3051" fmla="*/ 3326404 h 4615664"/>
              <a:gd name="connsiteX3052" fmla="*/ 1828370 w 4089755"/>
              <a:gd name="connsiteY3052" fmla="*/ 3328046 h 4615664"/>
              <a:gd name="connsiteX3053" fmla="*/ 1825855 w 4089755"/>
              <a:gd name="connsiteY3053" fmla="*/ 3337577 h 4615664"/>
              <a:gd name="connsiteX3054" fmla="*/ 1824403 w 4089755"/>
              <a:gd name="connsiteY3054" fmla="*/ 3342522 h 4615664"/>
              <a:gd name="connsiteX3055" fmla="*/ 1827418 w 4089755"/>
              <a:gd name="connsiteY3055" fmla="*/ 3341297 h 4615664"/>
              <a:gd name="connsiteX3056" fmla="*/ 1829823 w 4089755"/>
              <a:gd name="connsiteY3056" fmla="*/ 3333785 h 4615664"/>
              <a:gd name="connsiteX3057" fmla="*/ 2571955 w 4089755"/>
              <a:gd name="connsiteY3057" fmla="*/ 3325992 h 4615664"/>
              <a:gd name="connsiteX3058" fmla="*/ 2575408 w 4089755"/>
              <a:gd name="connsiteY3058" fmla="*/ 3329667 h 4615664"/>
              <a:gd name="connsiteX3059" fmla="*/ 2574501 w 4089755"/>
              <a:gd name="connsiteY3059" fmla="*/ 3329109 h 4615664"/>
              <a:gd name="connsiteX3060" fmla="*/ 1821169 w 4089755"/>
              <a:gd name="connsiteY3060" fmla="*/ 3324875 h 4615664"/>
              <a:gd name="connsiteX3061" fmla="*/ 1819765 w 4089755"/>
              <a:gd name="connsiteY3061" fmla="*/ 3328777 h 4615664"/>
              <a:gd name="connsiteX3062" fmla="*/ 1819403 w 4089755"/>
              <a:gd name="connsiteY3062" fmla="*/ 3327223 h 4615664"/>
              <a:gd name="connsiteX3063" fmla="*/ 1821169 w 4089755"/>
              <a:gd name="connsiteY3063" fmla="*/ 3324875 h 4615664"/>
              <a:gd name="connsiteX3064" fmla="*/ 2219611 w 4089755"/>
              <a:gd name="connsiteY3064" fmla="*/ 3324381 h 4615664"/>
              <a:gd name="connsiteX3065" fmla="*/ 2217779 w 4089755"/>
              <a:gd name="connsiteY3065" fmla="*/ 3325584 h 4615664"/>
              <a:gd name="connsiteX3066" fmla="*/ 2218675 w 4089755"/>
              <a:gd name="connsiteY3066" fmla="*/ 3337320 h 4615664"/>
              <a:gd name="connsiteX3067" fmla="*/ 1839621 w 4089755"/>
              <a:gd name="connsiteY3067" fmla="*/ 3323432 h 4615664"/>
              <a:gd name="connsiteX3068" fmla="*/ 1835174 w 4089755"/>
              <a:gd name="connsiteY3068" fmla="*/ 3325256 h 4615664"/>
              <a:gd name="connsiteX3069" fmla="*/ 1833795 w 4089755"/>
              <a:gd name="connsiteY3069" fmla="*/ 3330836 h 4615664"/>
              <a:gd name="connsiteX3070" fmla="*/ 1836771 w 4089755"/>
              <a:gd name="connsiteY3070" fmla="*/ 3329318 h 4615664"/>
              <a:gd name="connsiteX3071" fmla="*/ 2223808 w 4089755"/>
              <a:gd name="connsiteY3071" fmla="*/ 3321625 h 4615664"/>
              <a:gd name="connsiteX3072" fmla="*/ 2223196 w 4089755"/>
              <a:gd name="connsiteY3072" fmla="*/ 3322026 h 4615664"/>
              <a:gd name="connsiteX3073" fmla="*/ 2223646 w 4089755"/>
              <a:gd name="connsiteY3073" fmla="*/ 3322152 h 4615664"/>
              <a:gd name="connsiteX3074" fmla="*/ 2108368 w 4089755"/>
              <a:gd name="connsiteY3074" fmla="*/ 3317406 h 4615664"/>
              <a:gd name="connsiteX3075" fmla="*/ 2087936 w 4089755"/>
              <a:gd name="connsiteY3075" fmla="*/ 3324677 h 4615664"/>
              <a:gd name="connsiteX3076" fmla="*/ 2068723 w 4089755"/>
              <a:gd name="connsiteY3076" fmla="*/ 3331014 h 4615664"/>
              <a:gd name="connsiteX3077" fmla="*/ 2068736 w 4089755"/>
              <a:gd name="connsiteY3077" fmla="*/ 3334936 h 4615664"/>
              <a:gd name="connsiteX3078" fmla="*/ 2068952 w 4089755"/>
              <a:gd name="connsiteY3078" fmla="*/ 3334875 h 4615664"/>
              <a:gd name="connsiteX3079" fmla="*/ 2090099 w 4089755"/>
              <a:gd name="connsiteY3079" fmla="*/ 3328372 h 4615664"/>
              <a:gd name="connsiteX3080" fmla="*/ 2097377 w 4089755"/>
              <a:gd name="connsiteY3080" fmla="*/ 3324198 h 4615664"/>
              <a:gd name="connsiteX3081" fmla="*/ 2065467 w 4089755"/>
              <a:gd name="connsiteY3081" fmla="*/ 3316535 h 4615664"/>
              <a:gd name="connsiteX3082" fmla="*/ 2056939 w 4089755"/>
              <a:gd name="connsiteY3082" fmla="*/ 3319299 h 4615664"/>
              <a:gd name="connsiteX3083" fmla="*/ 2010226 w 4089755"/>
              <a:gd name="connsiteY3083" fmla="*/ 3334822 h 4615664"/>
              <a:gd name="connsiteX3084" fmla="*/ 2001227 w 4089755"/>
              <a:gd name="connsiteY3084" fmla="*/ 3339631 h 4615664"/>
              <a:gd name="connsiteX3085" fmla="*/ 1999337 w 4089755"/>
              <a:gd name="connsiteY3085" fmla="*/ 3341341 h 4615664"/>
              <a:gd name="connsiteX3086" fmla="*/ 2017300 w 4089755"/>
              <a:gd name="connsiteY3086" fmla="*/ 3336055 h 4615664"/>
              <a:gd name="connsiteX3087" fmla="*/ 2052971 w 4089755"/>
              <a:gd name="connsiteY3087" fmla="*/ 3324702 h 4615664"/>
              <a:gd name="connsiteX3088" fmla="*/ 2065249 w 4089755"/>
              <a:gd name="connsiteY3088" fmla="*/ 3320747 h 4615664"/>
              <a:gd name="connsiteX3089" fmla="*/ 2065319 w 4089755"/>
              <a:gd name="connsiteY3089" fmla="*/ 3316994 h 4615664"/>
              <a:gd name="connsiteX3090" fmla="*/ 1902923 w 4089755"/>
              <a:gd name="connsiteY3090" fmla="*/ 3316474 h 4615664"/>
              <a:gd name="connsiteX3091" fmla="*/ 1898612 w 4089755"/>
              <a:gd name="connsiteY3091" fmla="*/ 3318426 h 4615664"/>
              <a:gd name="connsiteX3092" fmla="*/ 1896601 w 4089755"/>
              <a:gd name="connsiteY3092" fmla="*/ 3319513 h 4615664"/>
              <a:gd name="connsiteX3093" fmla="*/ 1884668 w 4089755"/>
              <a:gd name="connsiteY3093" fmla="*/ 3323330 h 4615664"/>
              <a:gd name="connsiteX3094" fmla="*/ 1848333 w 4089755"/>
              <a:gd name="connsiteY3094" fmla="*/ 3336717 h 4615664"/>
              <a:gd name="connsiteX3095" fmla="*/ 1843610 w 4089755"/>
              <a:gd name="connsiteY3095" fmla="*/ 3341578 h 4615664"/>
              <a:gd name="connsiteX3096" fmla="*/ 1843687 w 4089755"/>
              <a:gd name="connsiteY3096" fmla="*/ 3343057 h 4615664"/>
              <a:gd name="connsiteX3097" fmla="*/ 1840326 w 4089755"/>
              <a:gd name="connsiteY3097" fmla="*/ 3351464 h 4615664"/>
              <a:gd name="connsiteX3098" fmla="*/ 1838418 w 4089755"/>
              <a:gd name="connsiteY3098" fmla="*/ 3358397 h 4615664"/>
              <a:gd name="connsiteX3099" fmla="*/ 1903175 w 4089755"/>
              <a:gd name="connsiteY3099" fmla="*/ 3323129 h 4615664"/>
              <a:gd name="connsiteX3100" fmla="*/ 2011298 w 4089755"/>
              <a:gd name="connsiteY3100" fmla="*/ 3295448 h 4615664"/>
              <a:gd name="connsiteX3101" fmla="*/ 2012369 w 4089755"/>
              <a:gd name="connsiteY3101" fmla="*/ 3297201 h 4615664"/>
              <a:gd name="connsiteX3102" fmla="*/ 1990584 w 4089755"/>
              <a:gd name="connsiteY3102" fmla="*/ 3304026 h 4615664"/>
              <a:gd name="connsiteX3103" fmla="*/ 2000263 w 4089755"/>
              <a:gd name="connsiteY3103" fmla="*/ 3299728 h 4615664"/>
              <a:gd name="connsiteX3104" fmla="*/ 2011388 w 4089755"/>
              <a:gd name="connsiteY3104" fmla="*/ 3295413 h 4615664"/>
              <a:gd name="connsiteX3105" fmla="*/ 2011298 w 4089755"/>
              <a:gd name="connsiteY3105" fmla="*/ 3295448 h 4615664"/>
              <a:gd name="connsiteX3106" fmla="*/ 2011295 w 4089755"/>
              <a:gd name="connsiteY3106" fmla="*/ 3295440 h 4615664"/>
              <a:gd name="connsiteX3107" fmla="*/ 2103515 w 4089755"/>
              <a:gd name="connsiteY3107" fmla="*/ 3292275 h 4615664"/>
              <a:gd name="connsiteX3108" fmla="*/ 2096300 w 4089755"/>
              <a:gd name="connsiteY3108" fmla="*/ 3294413 h 4615664"/>
              <a:gd name="connsiteX3109" fmla="*/ 2099423 w 4089755"/>
              <a:gd name="connsiteY3109" fmla="*/ 3292672 h 4615664"/>
              <a:gd name="connsiteX3110" fmla="*/ 2103515 w 4089755"/>
              <a:gd name="connsiteY3110" fmla="*/ 3292275 h 4615664"/>
              <a:gd name="connsiteX3111" fmla="*/ 2142844 w 4089755"/>
              <a:gd name="connsiteY3111" fmla="*/ 3291805 h 4615664"/>
              <a:gd name="connsiteX3112" fmla="*/ 2146289 w 4089755"/>
              <a:gd name="connsiteY3112" fmla="*/ 3291920 h 4615664"/>
              <a:gd name="connsiteX3113" fmla="*/ 2140343 w 4089755"/>
              <a:gd name="connsiteY3113" fmla="*/ 3294512 h 4615664"/>
              <a:gd name="connsiteX3114" fmla="*/ 2139376 w 4089755"/>
              <a:gd name="connsiteY3114" fmla="*/ 3293601 h 4615664"/>
              <a:gd name="connsiteX3115" fmla="*/ 2142844 w 4089755"/>
              <a:gd name="connsiteY3115" fmla="*/ 3291805 h 4615664"/>
              <a:gd name="connsiteX3116" fmla="*/ 2033244 w 4089755"/>
              <a:gd name="connsiteY3116" fmla="*/ 3286936 h 4615664"/>
              <a:gd name="connsiteX3117" fmla="*/ 2020525 w 4089755"/>
              <a:gd name="connsiteY3117" fmla="*/ 3292832 h 4615664"/>
              <a:gd name="connsiteX3118" fmla="*/ 2011388 w 4089755"/>
              <a:gd name="connsiteY3118" fmla="*/ 3295413 h 4615664"/>
              <a:gd name="connsiteX3119" fmla="*/ 2650044 w 4089755"/>
              <a:gd name="connsiteY3119" fmla="*/ 3284634 h 4615664"/>
              <a:gd name="connsiteX3120" fmla="*/ 2653857 w 4089755"/>
              <a:gd name="connsiteY3120" fmla="*/ 3287004 h 4615664"/>
              <a:gd name="connsiteX3121" fmla="*/ 2652639 w 4089755"/>
              <a:gd name="connsiteY3121" fmla="*/ 3286532 h 4615664"/>
              <a:gd name="connsiteX3122" fmla="*/ 2651710 w 4089755"/>
              <a:gd name="connsiteY3122" fmla="*/ 3286098 h 4615664"/>
              <a:gd name="connsiteX3123" fmla="*/ 1847852 w 4089755"/>
              <a:gd name="connsiteY3123" fmla="*/ 3281613 h 4615664"/>
              <a:gd name="connsiteX3124" fmla="*/ 1846383 w 4089755"/>
              <a:gd name="connsiteY3124" fmla="*/ 3287060 h 4615664"/>
              <a:gd name="connsiteX3125" fmla="*/ 1846383 w 4089755"/>
              <a:gd name="connsiteY3125" fmla="*/ 3285867 h 4615664"/>
              <a:gd name="connsiteX3126" fmla="*/ 2028495 w 4089755"/>
              <a:gd name="connsiteY3126" fmla="*/ 3281429 h 4615664"/>
              <a:gd name="connsiteX3127" fmla="*/ 2004202 w 4089755"/>
              <a:gd name="connsiteY3127" fmla="*/ 3287717 h 4615664"/>
              <a:gd name="connsiteX3128" fmla="*/ 1965156 w 4089755"/>
              <a:gd name="connsiteY3128" fmla="*/ 3298705 h 4615664"/>
              <a:gd name="connsiteX3129" fmla="*/ 1962333 w 4089755"/>
              <a:gd name="connsiteY3129" fmla="*/ 3299531 h 4615664"/>
              <a:gd name="connsiteX3130" fmla="*/ 1962584 w 4089755"/>
              <a:gd name="connsiteY3130" fmla="*/ 3304817 h 4615664"/>
              <a:gd name="connsiteX3131" fmla="*/ 1961016 w 4089755"/>
              <a:gd name="connsiteY3131" fmla="*/ 3310968 h 4615664"/>
              <a:gd name="connsiteX3132" fmla="*/ 1959700 w 4089755"/>
              <a:gd name="connsiteY3132" fmla="*/ 3315358 h 4615664"/>
              <a:gd name="connsiteX3133" fmla="*/ 1962568 w 4089755"/>
              <a:gd name="connsiteY3133" fmla="*/ 3314320 h 4615664"/>
              <a:gd name="connsiteX3134" fmla="*/ 1962843 w 4089755"/>
              <a:gd name="connsiteY3134" fmla="*/ 3313335 h 4615664"/>
              <a:gd name="connsiteX3135" fmla="*/ 1962973 w 4089755"/>
              <a:gd name="connsiteY3135" fmla="*/ 3313025 h 4615664"/>
              <a:gd name="connsiteX3136" fmla="*/ 1963027 w 4089755"/>
              <a:gd name="connsiteY3136" fmla="*/ 3314155 h 4615664"/>
              <a:gd name="connsiteX3137" fmla="*/ 1971841 w 4089755"/>
              <a:gd name="connsiteY3137" fmla="*/ 3310968 h 4615664"/>
              <a:gd name="connsiteX3138" fmla="*/ 2005442 w 4089755"/>
              <a:gd name="connsiteY3138" fmla="*/ 3302530 h 4615664"/>
              <a:gd name="connsiteX3139" fmla="*/ 2013740 w 4089755"/>
              <a:gd name="connsiteY3139" fmla="*/ 3298353 h 4615664"/>
              <a:gd name="connsiteX3140" fmla="*/ 2014102 w 4089755"/>
              <a:gd name="connsiteY3140" fmla="*/ 3298657 h 4615664"/>
              <a:gd name="connsiteX3141" fmla="*/ 2015200 w 4089755"/>
              <a:gd name="connsiteY3141" fmla="*/ 3297619 h 4615664"/>
              <a:gd name="connsiteX3142" fmla="*/ 2013740 w 4089755"/>
              <a:gd name="connsiteY3142" fmla="*/ 3298353 h 4615664"/>
              <a:gd name="connsiteX3143" fmla="*/ 2012369 w 4089755"/>
              <a:gd name="connsiteY3143" fmla="*/ 3297201 h 4615664"/>
              <a:gd name="connsiteX3144" fmla="*/ 2040458 w 4089755"/>
              <a:gd name="connsiteY3144" fmla="*/ 3284798 h 4615664"/>
              <a:gd name="connsiteX3145" fmla="*/ 2033476 w 4089755"/>
              <a:gd name="connsiteY3145" fmla="*/ 3285369 h 4615664"/>
              <a:gd name="connsiteX3146" fmla="*/ 2028495 w 4089755"/>
              <a:gd name="connsiteY3146" fmla="*/ 3281429 h 4615664"/>
              <a:gd name="connsiteX3147" fmla="*/ 1727757 w 4089755"/>
              <a:gd name="connsiteY3147" fmla="*/ 3272015 h 4615664"/>
              <a:gd name="connsiteX3148" fmla="*/ 1688547 w 4089755"/>
              <a:gd name="connsiteY3148" fmla="*/ 3285060 h 4615664"/>
              <a:gd name="connsiteX3149" fmla="*/ 1688701 w 4089755"/>
              <a:gd name="connsiteY3149" fmla="*/ 3289965 h 4615664"/>
              <a:gd name="connsiteX3150" fmla="*/ 1687352 w 4089755"/>
              <a:gd name="connsiteY3150" fmla="*/ 3292510 h 4615664"/>
              <a:gd name="connsiteX3151" fmla="*/ 1690277 w 4089755"/>
              <a:gd name="connsiteY3151" fmla="*/ 3292576 h 4615664"/>
              <a:gd name="connsiteX3152" fmla="*/ 1711672 w 4089755"/>
              <a:gd name="connsiteY3152" fmla="*/ 3280118 h 4615664"/>
              <a:gd name="connsiteX3153" fmla="*/ 1751973 w 4089755"/>
              <a:gd name="connsiteY3153" fmla="*/ 3265921 h 4615664"/>
              <a:gd name="connsiteX3154" fmla="*/ 1749386 w 4089755"/>
              <a:gd name="connsiteY3154" fmla="*/ 3267921 h 4615664"/>
              <a:gd name="connsiteX3155" fmla="*/ 1745800 w 4089755"/>
              <a:gd name="connsiteY3155" fmla="*/ 3269333 h 4615664"/>
              <a:gd name="connsiteX3156" fmla="*/ 1751973 w 4089755"/>
              <a:gd name="connsiteY3156" fmla="*/ 3265921 h 4615664"/>
              <a:gd name="connsiteX3157" fmla="*/ 2091234 w 4089755"/>
              <a:gd name="connsiteY3157" fmla="*/ 3262431 h 4615664"/>
              <a:gd name="connsiteX3158" fmla="*/ 2084402 w 4089755"/>
              <a:gd name="connsiteY3158" fmla="*/ 3265476 h 4615664"/>
              <a:gd name="connsiteX3159" fmla="*/ 2085095 w 4089755"/>
              <a:gd name="connsiteY3159" fmla="*/ 3266330 h 4615664"/>
              <a:gd name="connsiteX3160" fmla="*/ 2091234 w 4089755"/>
              <a:gd name="connsiteY3160" fmla="*/ 3262431 h 4615664"/>
              <a:gd name="connsiteX3161" fmla="*/ 1612838 w 4089755"/>
              <a:gd name="connsiteY3161" fmla="*/ 3250923 h 4615664"/>
              <a:gd name="connsiteX3162" fmla="*/ 1602424 w 4089755"/>
              <a:gd name="connsiteY3162" fmla="*/ 3256348 h 4615664"/>
              <a:gd name="connsiteX3163" fmla="*/ 1610106 w 4089755"/>
              <a:gd name="connsiteY3163" fmla="*/ 3251248 h 4615664"/>
              <a:gd name="connsiteX3164" fmla="*/ 1612838 w 4089755"/>
              <a:gd name="connsiteY3164" fmla="*/ 3250923 h 4615664"/>
              <a:gd name="connsiteX3165" fmla="*/ 2177760 w 4089755"/>
              <a:gd name="connsiteY3165" fmla="*/ 3237037 h 4615664"/>
              <a:gd name="connsiteX3166" fmla="*/ 2166356 w 4089755"/>
              <a:gd name="connsiteY3166" fmla="*/ 3240426 h 4615664"/>
              <a:gd name="connsiteX3167" fmla="*/ 2171098 w 4089755"/>
              <a:gd name="connsiteY3167" fmla="*/ 3237889 h 4615664"/>
              <a:gd name="connsiteX3168" fmla="*/ 2177760 w 4089755"/>
              <a:gd name="connsiteY3168" fmla="*/ 3237037 h 4615664"/>
              <a:gd name="connsiteX3169" fmla="*/ 2178969 w 4089755"/>
              <a:gd name="connsiteY3169" fmla="*/ 3235816 h 4615664"/>
              <a:gd name="connsiteX3170" fmla="*/ 2182129 w 4089755"/>
              <a:gd name="connsiteY3170" fmla="*/ 3236082 h 4615664"/>
              <a:gd name="connsiteX3171" fmla="*/ 2177760 w 4089755"/>
              <a:gd name="connsiteY3171" fmla="*/ 3237037 h 4615664"/>
              <a:gd name="connsiteX3172" fmla="*/ 2178969 w 4089755"/>
              <a:gd name="connsiteY3172" fmla="*/ 3235816 h 4615664"/>
              <a:gd name="connsiteX3173" fmla="*/ 2183338 w 4089755"/>
              <a:gd name="connsiteY3173" fmla="*/ 3234859 h 4615664"/>
              <a:gd name="connsiteX3174" fmla="*/ 2186498 w 4089755"/>
              <a:gd name="connsiteY3174" fmla="*/ 3235126 h 4615664"/>
              <a:gd name="connsiteX3175" fmla="*/ 2182129 w 4089755"/>
              <a:gd name="connsiteY3175" fmla="*/ 3236082 h 4615664"/>
              <a:gd name="connsiteX3176" fmla="*/ 2183338 w 4089755"/>
              <a:gd name="connsiteY3176" fmla="*/ 3234859 h 4615664"/>
              <a:gd name="connsiteX3177" fmla="*/ 2241302 w 4089755"/>
              <a:gd name="connsiteY3177" fmla="*/ 3234679 h 4615664"/>
              <a:gd name="connsiteX3178" fmla="*/ 2235487 w 4089755"/>
              <a:gd name="connsiteY3178" fmla="*/ 3236459 h 4615664"/>
              <a:gd name="connsiteX3179" fmla="*/ 2236576 w 4089755"/>
              <a:gd name="connsiteY3179" fmla="*/ 3235775 h 4615664"/>
              <a:gd name="connsiteX3180" fmla="*/ 1685401 w 4089755"/>
              <a:gd name="connsiteY3180" fmla="*/ 3194444 h 4615664"/>
              <a:gd name="connsiteX3181" fmla="*/ 1670998 w 4089755"/>
              <a:gd name="connsiteY3181" fmla="*/ 3201993 h 4615664"/>
              <a:gd name="connsiteX3182" fmla="*/ 1685401 w 4089755"/>
              <a:gd name="connsiteY3182" fmla="*/ 3194444 h 4615664"/>
              <a:gd name="connsiteX3183" fmla="*/ 1512628 w 4089755"/>
              <a:gd name="connsiteY3183" fmla="*/ 3194245 h 4615664"/>
              <a:gd name="connsiteX3184" fmla="*/ 1509436 w 4089755"/>
              <a:gd name="connsiteY3184" fmla="*/ 3195682 h 4615664"/>
              <a:gd name="connsiteX3185" fmla="*/ 1507983 w 4089755"/>
              <a:gd name="connsiteY3185" fmla="*/ 3196362 h 4615664"/>
              <a:gd name="connsiteX3186" fmla="*/ 1507153 w 4089755"/>
              <a:gd name="connsiteY3186" fmla="*/ 3196987 h 4615664"/>
              <a:gd name="connsiteX3187" fmla="*/ 1508708 w 4089755"/>
              <a:gd name="connsiteY3187" fmla="*/ 3196398 h 4615664"/>
              <a:gd name="connsiteX3188" fmla="*/ 2696639 w 4089755"/>
              <a:gd name="connsiteY3188" fmla="*/ 3171621 h 4615664"/>
              <a:gd name="connsiteX3189" fmla="*/ 2708234 w 4089755"/>
              <a:gd name="connsiteY3189" fmla="*/ 3178078 h 4615664"/>
              <a:gd name="connsiteX3190" fmla="*/ 2719039 w 4089755"/>
              <a:gd name="connsiteY3190" fmla="*/ 3184700 h 4615664"/>
              <a:gd name="connsiteX3191" fmla="*/ 2722378 w 4089755"/>
              <a:gd name="connsiteY3191" fmla="*/ 3189806 h 4615664"/>
              <a:gd name="connsiteX3192" fmla="*/ 2724042 w 4089755"/>
              <a:gd name="connsiteY3192" fmla="*/ 3191988 h 4615664"/>
              <a:gd name="connsiteX3193" fmla="*/ 2701014 w 4089755"/>
              <a:gd name="connsiteY3193" fmla="*/ 3177176 h 4615664"/>
              <a:gd name="connsiteX3194" fmla="*/ 2698914 w 4089755"/>
              <a:gd name="connsiteY3194" fmla="*/ 3174710 h 4615664"/>
              <a:gd name="connsiteX3195" fmla="*/ 1684238 w 4089755"/>
              <a:gd name="connsiteY3195" fmla="*/ 3137343 h 4615664"/>
              <a:gd name="connsiteX3196" fmla="*/ 1679711 w 4089755"/>
              <a:gd name="connsiteY3196" fmla="*/ 3141352 h 4615664"/>
              <a:gd name="connsiteX3197" fmla="*/ 1672878 w 4089755"/>
              <a:gd name="connsiteY3197" fmla="*/ 3143776 h 4615664"/>
              <a:gd name="connsiteX3198" fmla="*/ 1684238 w 4089755"/>
              <a:gd name="connsiteY3198" fmla="*/ 3137343 h 4615664"/>
              <a:gd name="connsiteX3199" fmla="*/ 1489668 w 4089755"/>
              <a:gd name="connsiteY3199" fmla="*/ 3133016 h 4615664"/>
              <a:gd name="connsiteX3200" fmla="*/ 1482611 w 4089755"/>
              <a:gd name="connsiteY3200" fmla="*/ 3134477 h 4615664"/>
              <a:gd name="connsiteX3201" fmla="*/ 1474834 w 4089755"/>
              <a:gd name="connsiteY3201" fmla="*/ 3138416 h 4615664"/>
              <a:gd name="connsiteX3202" fmla="*/ 1470947 w 4089755"/>
              <a:gd name="connsiteY3202" fmla="*/ 3141085 h 4615664"/>
              <a:gd name="connsiteX3203" fmla="*/ 1472814 w 4089755"/>
              <a:gd name="connsiteY3203" fmla="*/ 3140782 h 4615664"/>
              <a:gd name="connsiteX3204" fmla="*/ 1436412 w 4089755"/>
              <a:gd name="connsiteY3204" fmla="*/ 3129115 h 4615664"/>
              <a:gd name="connsiteX3205" fmla="*/ 1427635 w 4089755"/>
              <a:gd name="connsiteY3205" fmla="*/ 3130257 h 4615664"/>
              <a:gd name="connsiteX3206" fmla="*/ 1427397 w 4089755"/>
              <a:gd name="connsiteY3206" fmla="*/ 3130362 h 4615664"/>
              <a:gd name="connsiteX3207" fmla="*/ 1425993 w 4089755"/>
              <a:gd name="connsiteY3207" fmla="*/ 3131368 h 4615664"/>
              <a:gd name="connsiteX3208" fmla="*/ 1434005 w 4089755"/>
              <a:gd name="connsiteY3208" fmla="*/ 3130098 h 4615664"/>
              <a:gd name="connsiteX3209" fmla="*/ 1473233 w 4089755"/>
              <a:gd name="connsiteY3209" fmla="*/ 3123198 h 4615664"/>
              <a:gd name="connsiteX3210" fmla="*/ 1469828 w 4089755"/>
              <a:gd name="connsiteY3210" fmla="*/ 3124001 h 4615664"/>
              <a:gd name="connsiteX3211" fmla="*/ 1470489 w 4089755"/>
              <a:gd name="connsiteY3211" fmla="*/ 3125802 h 4615664"/>
              <a:gd name="connsiteX3212" fmla="*/ 1471124 w 4089755"/>
              <a:gd name="connsiteY3212" fmla="*/ 3125634 h 4615664"/>
              <a:gd name="connsiteX3213" fmla="*/ 1472788 w 4089755"/>
              <a:gd name="connsiteY3213" fmla="*/ 3123714 h 4615664"/>
              <a:gd name="connsiteX3214" fmla="*/ 1481300 w 4089755"/>
              <a:gd name="connsiteY3214" fmla="*/ 3109375 h 4615664"/>
              <a:gd name="connsiteX3215" fmla="*/ 1485181 w 4089755"/>
              <a:gd name="connsiteY3215" fmla="*/ 3109532 h 4615664"/>
              <a:gd name="connsiteX3216" fmla="*/ 1478154 w 4089755"/>
              <a:gd name="connsiteY3216" fmla="*/ 3110600 h 4615664"/>
              <a:gd name="connsiteX3217" fmla="*/ 1481300 w 4089755"/>
              <a:gd name="connsiteY3217" fmla="*/ 3109375 h 4615664"/>
              <a:gd name="connsiteX3218" fmla="*/ 2699704 w 4089755"/>
              <a:gd name="connsiteY3218" fmla="*/ 3098591 h 4615664"/>
              <a:gd name="connsiteX3219" fmla="*/ 2699753 w 4089755"/>
              <a:gd name="connsiteY3219" fmla="*/ 3098660 h 4615664"/>
              <a:gd name="connsiteX3220" fmla="*/ 2699747 w 4089755"/>
              <a:gd name="connsiteY3220" fmla="*/ 3098664 h 4615664"/>
              <a:gd name="connsiteX3221" fmla="*/ 2728296 w 4089755"/>
              <a:gd name="connsiteY3221" fmla="*/ 3097549 h 4615664"/>
              <a:gd name="connsiteX3222" fmla="*/ 2737868 w 4089755"/>
              <a:gd name="connsiteY3222" fmla="*/ 3112121 h 4615664"/>
              <a:gd name="connsiteX3223" fmla="*/ 2742636 w 4089755"/>
              <a:gd name="connsiteY3223" fmla="*/ 3117277 h 4615664"/>
              <a:gd name="connsiteX3224" fmla="*/ 2737235 w 4089755"/>
              <a:gd name="connsiteY3224" fmla="*/ 3106499 h 4615664"/>
              <a:gd name="connsiteX3225" fmla="*/ 2732527 w 4089755"/>
              <a:gd name="connsiteY3225" fmla="*/ 3098636 h 4615664"/>
              <a:gd name="connsiteX3226" fmla="*/ 1486191 w 4089755"/>
              <a:gd name="connsiteY3226" fmla="*/ 3097519 h 4615664"/>
              <a:gd name="connsiteX3227" fmla="*/ 1480710 w 4089755"/>
              <a:gd name="connsiteY3227" fmla="*/ 3098153 h 4615664"/>
              <a:gd name="connsiteX3228" fmla="*/ 1480196 w 4089755"/>
              <a:gd name="connsiteY3228" fmla="*/ 3100493 h 4615664"/>
              <a:gd name="connsiteX3229" fmla="*/ 1476847 w 4089755"/>
              <a:gd name="connsiteY3229" fmla="*/ 3101985 h 4615664"/>
              <a:gd name="connsiteX3230" fmla="*/ 1476858 w 4089755"/>
              <a:gd name="connsiteY3230" fmla="*/ 3101996 h 4615664"/>
              <a:gd name="connsiteX3231" fmla="*/ 1480864 w 4089755"/>
              <a:gd name="connsiteY3231" fmla="*/ 3101846 h 4615664"/>
              <a:gd name="connsiteX3232" fmla="*/ 1482255 w 4089755"/>
              <a:gd name="connsiteY3232" fmla="*/ 3100206 h 4615664"/>
              <a:gd name="connsiteX3233" fmla="*/ 1553325 w 4089755"/>
              <a:gd name="connsiteY3233" fmla="*/ 3095761 h 4615664"/>
              <a:gd name="connsiteX3234" fmla="*/ 1534574 w 4089755"/>
              <a:gd name="connsiteY3234" fmla="*/ 3098633 h 4615664"/>
              <a:gd name="connsiteX3235" fmla="*/ 1486113 w 4089755"/>
              <a:gd name="connsiteY3235" fmla="*/ 3106135 h 4615664"/>
              <a:gd name="connsiteX3236" fmla="*/ 1477933 w 4089755"/>
              <a:gd name="connsiteY3236" fmla="*/ 3107234 h 4615664"/>
              <a:gd name="connsiteX3237" fmla="*/ 1477830 w 4089755"/>
              <a:gd name="connsiteY3237" fmla="*/ 3107754 h 4615664"/>
              <a:gd name="connsiteX3238" fmla="*/ 1472614 w 4089755"/>
              <a:gd name="connsiteY3238" fmla="*/ 3110856 h 4615664"/>
              <a:gd name="connsiteX3239" fmla="*/ 1478154 w 4089755"/>
              <a:gd name="connsiteY3239" fmla="*/ 3110600 h 4615664"/>
              <a:gd name="connsiteX3240" fmla="*/ 1469216 w 4089755"/>
              <a:gd name="connsiteY3240" fmla="*/ 3112877 h 4615664"/>
              <a:gd name="connsiteX3241" fmla="*/ 1468163 w 4089755"/>
              <a:gd name="connsiteY3241" fmla="*/ 3113504 h 4615664"/>
              <a:gd name="connsiteX3242" fmla="*/ 1454103 w 4089755"/>
              <a:gd name="connsiteY3242" fmla="*/ 3119420 h 4615664"/>
              <a:gd name="connsiteX3243" fmla="*/ 1440540 w 4089755"/>
              <a:gd name="connsiteY3243" fmla="*/ 3124675 h 4615664"/>
              <a:gd name="connsiteX3244" fmla="*/ 1440083 w 4089755"/>
              <a:gd name="connsiteY3244" fmla="*/ 3125102 h 4615664"/>
              <a:gd name="connsiteX3245" fmla="*/ 1441543 w 4089755"/>
              <a:gd name="connsiteY3245" fmla="*/ 3125453 h 4615664"/>
              <a:gd name="connsiteX3246" fmla="*/ 1443864 w 4089755"/>
              <a:gd name="connsiteY3246" fmla="*/ 3125127 h 4615664"/>
              <a:gd name="connsiteX3247" fmla="*/ 1447458 w 4089755"/>
              <a:gd name="connsiteY3247" fmla="*/ 3124296 h 4615664"/>
              <a:gd name="connsiteX3248" fmla="*/ 1451477 w 4089755"/>
              <a:gd name="connsiteY3248" fmla="*/ 3123066 h 4615664"/>
              <a:gd name="connsiteX3249" fmla="*/ 1463551 w 4089755"/>
              <a:gd name="connsiteY3249" fmla="*/ 3118081 h 4615664"/>
              <a:gd name="connsiteX3250" fmla="*/ 1469215 w 4089755"/>
              <a:gd name="connsiteY3250" fmla="*/ 3115662 h 4615664"/>
              <a:gd name="connsiteX3251" fmla="*/ 1467163 w 4089755"/>
              <a:gd name="connsiteY3251" fmla="*/ 3116998 h 4615664"/>
              <a:gd name="connsiteX3252" fmla="*/ 1467577 w 4089755"/>
              <a:gd name="connsiteY3252" fmla="*/ 3118031 h 4615664"/>
              <a:gd name="connsiteX3253" fmla="*/ 1475597 w 4089755"/>
              <a:gd name="connsiteY3253" fmla="*/ 3115838 h 4615664"/>
              <a:gd name="connsiteX3254" fmla="*/ 1478851 w 4089755"/>
              <a:gd name="connsiteY3254" fmla="*/ 3115974 h 4615664"/>
              <a:gd name="connsiteX3255" fmla="*/ 1474936 w 4089755"/>
              <a:gd name="connsiteY3255" fmla="*/ 3119991 h 4615664"/>
              <a:gd name="connsiteX3256" fmla="*/ 1472259 w 4089755"/>
              <a:gd name="connsiteY3256" fmla="*/ 3121569 h 4615664"/>
              <a:gd name="connsiteX3257" fmla="*/ 1469204 w 4089755"/>
              <a:gd name="connsiteY3257" fmla="*/ 3122052 h 4615664"/>
              <a:gd name="connsiteX3258" fmla="*/ 1484567 w 4089755"/>
              <a:gd name="connsiteY3258" fmla="*/ 3120530 h 4615664"/>
              <a:gd name="connsiteX3259" fmla="*/ 1473701 w 4089755"/>
              <a:gd name="connsiteY3259" fmla="*/ 3123089 h 4615664"/>
              <a:gd name="connsiteX3260" fmla="*/ 1473698 w 4089755"/>
              <a:gd name="connsiteY3260" fmla="*/ 3124079 h 4615664"/>
              <a:gd name="connsiteX3261" fmla="*/ 1472298 w 4089755"/>
              <a:gd name="connsiteY3261" fmla="*/ 3124757 h 4615664"/>
              <a:gd name="connsiteX3262" fmla="*/ 1471559 w 4089755"/>
              <a:gd name="connsiteY3262" fmla="*/ 3125519 h 4615664"/>
              <a:gd name="connsiteX3263" fmla="*/ 1479631 w 4089755"/>
              <a:gd name="connsiteY3263" fmla="*/ 3123380 h 4615664"/>
              <a:gd name="connsiteX3264" fmla="*/ 1506697 w 4089755"/>
              <a:gd name="connsiteY3264" fmla="*/ 3120060 h 4615664"/>
              <a:gd name="connsiteX3265" fmla="*/ 1510421 w 4089755"/>
              <a:gd name="connsiteY3265" fmla="*/ 3119443 h 4615664"/>
              <a:gd name="connsiteX3266" fmla="*/ 1498964 w 4089755"/>
              <a:gd name="connsiteY3266" fmla="*/ 3125210 h 4615664"/>
              <a:gd name="connsiteX3267" fmla="*/ 1497443 w 4089755"/>
              <a:gd name="connsiteY3267" fmla="*/ 3125942 h 4615664"/>
              <a:gd name="connsiteX3268" fmla="*/ 1495506 w 4089755"/>
              <a:gd name="connsiteY3268" fmla="*/ 3127349 h 4615664"/>
              <a:gd name="connsiteX3269" fmla="*/ 1499600 w 4089755"/>
              <a:gd name="connsiteY3269" fmla="*/ 3127083 h 4615664"/>
              <a:gd name="connsiteX3270" fmla="*/ 1502530 w 4089755"/>
              <a:gd name="connsiteY3270" fmla="*/ 3127074 h 4615664"/>
              <a:gd name="connsiteX3271" fmla="*/ 1520304 w 4089755"/>
              <a:gd name="connsiteY3271" fmla="*/ 3116260 h 4615664"/>
              <a:gd name="connsiteX3272" fmla="*/ 1519352 w 4089755"/>
              <a:gd name="connsiteY3272" fmla="*/ 3116400 h 4615664"/>
              <a:gd name="connsiteX3273" fmla="*/ 1518564 w 4089755"/>
              <a:gd name="connsiteY3273" fmla="*/ 3115422 h 4615664"/>
              <a:gd name="connsiteX3274" fmla="*/ 1522043 w 4089755"/>
              <a:gd name="connsiteY3274" fmla="*/ 3114192 h 4615664"/>
              <a:gd name="connsiteX3275" fmla="*/ 1523337 w 4089755"/>
              <a:gd name="connsiteY3275" fmla="*/ 3114415 h 4615664"/>
              <a:gd name="connsiteX3276" fmla="*/ 1532221 w 4089755"/>
              <a:gd name="connsiteY3276" fmla="*/ 3109009 h 4615664"/>
              <a:gd name="connsiteX3277" fmla="*/ 1524265 w 4089755"/>
              <a:gd name="connsiteY3277" fmla="*/ 3112576 h 4615664"/>
              <a:gd name="connsiteX3278" fmla="*/ 1521904 w 4089755"/>
              <a:gd name="connsiteY3278" fmla="*/ 3113745 h 4615664"/>
              <a:gd name="connsiteX3279" fmla="*/ 1502168 w 4089755"/>
              <a:gd name="connsiteY3279" fmla="*/ 3116847 h 4615664"/>
              <a:gd name="connsiteX3280" fmla="*/ 1525224 w 4089755"/>
              <a:gd name="connsiteY3280" fmla="*/ 3109099 h 4615664"/>
              <a:gd name="connsiteX3281" fmla="*/ 1551307 w 4089755"/>
              <a:gd name="connsiteY3281" fmla="*/ 3096874 h 4615664"/>
              <a:gd name="connsiteX3282" fmla="*/ 1551978 w 4089755"/>
              <a:gd name="connsiteY3282" fmla="*/ 3096640 h 4615664"/>
              <a:gd name="connsiteX3283" fmla="*/ 1361162 w 4089755"/>
              <a:gd name="connsiteY3283" fmla="*/ 3090271 h 4615664"/>
              <a:gd name="connsiteX3284" fmla="*/ 1341242 w 4089755"/>
              <a:gd name="connsiteY3284" fmla="*/ 3092742 h 4615664"/>
              <a:gd name="connsiteX3285" fmla="*/ 1342229 w 4089755"/>
              <a:gd name="connsiteY3285" fmla="*/ 3095115 h 4615664"/>
              <a:gd name="connsiteX3286" fmla="*/ 1350705 w 4089755"/>
              <a:gd name="connsiteY3286" fmla="*/ 3093713 h 4615664"/>
              <a:gd name="connsiteX3287" fmla="*/ 1361162 w 4089755"/>
              <a:gd name="connsiteY3287" fmla="*/ 3090271 h 4615664"/>
              <a:gd name="connsiteX3288" fmla="*/ 1374088 w 4089755"/>
              <a:gd name="connsiteY3288" fmla="*/ 3087551 h 4615664"/>
              <a:gd name="connsiteX3289" fmla="*/ 1372735 w 4089755"/>
              <a:gd name="connsiteY3289" fmla="*/ 3088844 h 4615664"/>
              <a:gd name="connsiteX3290" fmla="*/ 1373178 w 4089755"/>
              <a:gd name="connsiteY3290" fmla="*/ 3090663 h 4615664"/>
              <a:gd name="connsiteX3291" fmla="*/ 1374088 w 4089755"/>
              <a:gd name="connsiteY3291" fmla="*/ 3087551 h 4615664"/>
              <a:gd name="connsiteX3292" fmla="*/ 1566384 w 4089755"/>
              <a:gd name="connsiteY3292" fmla="*/ 3087236 h 4615664"/>
              <a:gd name="connsiteX3293" fmla="*/ 1539107 w 4089755"/>
              <a:gd name="connsiteY3293" fmla="*/ 3090496 h 4615664"/>
              <a:gd name="connsiteX3294" fmla="*/ 1494894 w 4089755"/>
              <a:gd name="connsiteY3294" fmla="*/ 3096372 h 4615664"/>
              <a:gd name="connsiteX3295" fmla="*/ 1488879 w 4089755"/>
              <a:gd name="connsiteY3295" fmla="*/ 3098415 h 4615664"/>
              <a:gd name="connsiteX3296" fmla="*/ 1481336 w 4089755"/>
              <a:gd name="connsiteY3296" fmla="*/ 3102220 h 4615664"/>
              <a:gd name="connsiteX3297" fmla="*/ 1499791 w 4089755"/>
              <a:gd name="connsiteY3297" fmla="*/ 3100126 h 4615664"/>
              <a:gd name="connsiteX3298" fmla="*/ 1540340 w 4089755"/>
              <a:gd name="connsiteY3298" fmla="*/ 3094984 h 4615664"/>
              <a:gd name="connsiteX3299" fmla="*/ 1555395 w 4089755"/>
              <a:gd name="connsiteY3299" fmla="*/ 3092300 h 4615664"/>
              <a:gd name="connsiteX3300" fmla="*/ 1559608 w 4089755"/>
              <a:gd name="connsiteY3300" fmla="*/ 3091659 h 4615664"/>
              <a:gd name="connsiteX3301" fmla="*/ 2688273 w 4089755"/>
              <a:gd name="connsiteY3301" fmla="*/ 3082877 h 4615664"/>
              <a:gd name="connsiteX3302" fmla="*/ 2695699 w 4089755"/>
              <a:gd name="connsiteY3302" fmla="*/ 3091820 h 4615664"/>
              <a:gd name="connsiteX3303" fmla="*/ 2699704 w 4089755"/>
              <a:gd name="connsiteY3303" fmla="*/ 3098591 h 4615664"/>
              <a:gd name="connsiteX3304" fmla="*/ 1421727 w 4089755"/>
              <a:gd name="connsiteY3304" fmla="*/ 3080500 h 4615664"/>
              <a:gd name="connsiteX3305" fmla="*/ 1407282 w 4089755"/>
              <a:gd name="connsiteY3305" fmla="*/ 3083212 h 4615664"/>
              <a:gd name="connsiteX3306" fmla="*/ 1394818 w 4089755"/>
              <a:gd name="connsiteY3306" fmla="*/ 3085551 h 4615664"/>
              <a:gd name="connsiteX3307" fmla="*/ 1393616 w 4089755"/>
              <a:gd name="connsiteY3307" fmla="*/ 3087062 h 4615664"/>
              <a:gd name="connsiteX3308" fmla="*/ 1394818 w 4089755"/>
              <a:gd name="connsiteY3308" fmla="*/ 3085551 h 4615664"/>
              <a:gd name="connsiteX3309" fmla="*/ 1415384 w 4089755"/>
              <a:gd name="connsiteY3309" fmla="*/ 3084279 h 4615664"/>
              <a:gd name="connsiteX3310" fmla="*/ 1477558 w 4089755"/>
              <a:gd name="connsiteY3310" fmla="*/ 3080018 h 4615664"/>
              <a:gd name="connsiteX3311" fmla="*/ 1470769 w 4089755"/>
              <a:gd name="connsiteY3311" fmla="*/ 3081980 h 4615664"/>
              <a:gd name="connsiteX3312" fmla="*/ 1471021 w 4089755"/>
              <a:gd name="connsiteY3312" fmla="*/ 3082393 h 4615664"/>
              <a:gd name="connsiteX3313" fmla="*/ 1476089 w 4089755"/>
              <a:gd name="connsiteY3313" fmla="*/ 3081249 h 4615664"/>
              <a:gd name="connsiteX3314" fmla="*/ 1477383 w 4089755"/>
              <a:gd name="connsiteY3314" fmla="*/ 3081420 h 4615664"/>
              <a:gd name="connsiteX3315" fmla="*/ 1578545 w 4089755"/>
              <a:gd name="connsiteY3315" fmla="*/ 3079295 h 4615664"/>
              <a:gd name="connsiteX3316" fmla="*/ 1573682 w 4089755"/>
              <a:gd name="connsiteY3316" fmla="*/ 3079931 h 4615664"/>
              <a:gd name="connsiteX3317" fmla="*/ 1569978 w 4089755"/>
              <a:gd name="connsiteY3317" fmla="*/ 3081032 h 4615664"/>
              <a:gd name="connsiteX3318" fmla="*/ 1572631 w 4089755"/>
              <a:gd name="connsiteY3318" fmla="*/ 3083157 h 4615664"/>
              <a:gd name="connsiteX3319" fmla="*/ 2685027 w 4089755"/>
              <a:gd name="connsiteY3319" fmla="*/ 3077548 h 4615664"/>
              <a:gd name="connsiteX3320" fmla="*/ 2686967 w 4089755"/>
              <a:gd name="connsiteY3320" fmla="*/ 3083024 h 4615664"/>
              <a:gd name="connsiteX3321" fmla="*/ 2684866 w 4089755"/>
              <a:gd name="connsiteY3321" fmla="*/ 3087852 h 4615664"/>
              <a:gd name="connsiteX3322" fmla="*/ 2686715 w 4089755"/>
              <a:gd name="connsiteY3322" fmla="*/ 3091097 h 4615664"/>
              <a:gd name="connsiteX3323" fmla="*/ 2688334 w 4089755"/>
              <a:gd name="connsiteY3323" fmla="*/ 3091982 h 4615664"/>
              <a:gd name="connsiteX3324" fmla="*/ 2708219 w 4089755"/>
              <a:gd name="connsiteY3324" fmla="*/ 3110101 h 4615664"/>
              <a:gd name="connsiteX3325" fmla="*/ 2705527 w 4089755"/>
              <a:gd name="connsiteY3325" fmla="*/ 3106597 h 4615664"/>
              <a:gd name="connsiteX3326" fmla="*/ 2699753 w 4089755"/>
              <a:gd name="connsiteY3326" fmla="*/ 3098660 h 4615664"/>
              <a:gd name="connsiteX3327" fmla="*/ 2700931 w 4089755"/>
              <a:gd name="connsiteY3327" fmla="*/ 3097430 h 4615664"/>
              <a:gd name="connsiteX3328" fmla="*/ 2708313 w 4089755"/>
              <a:gd name="connsiteY3328" fmla="*/ 3108642 h 4615664"/>
              <a:gd name="connsiteX3329" fmla="*/ 2710455 w 4089755"/>
              <a:gd name="connsiteY3329" fmla="*/ 3112139 h 4615664"/>
              <a:gd name="connsiteX3330" fmla="*/ 2712175 w 4089755"/>
              <a:gd name="connsiteY3330" fmla="*/ 3113707 h 4615664"/>
              <a:gd name="connsiteX3331" fmla="*/ 2714566 w 4089755"/>
              <a:gd name="connsiteY3331" fmla="*/ 3115437 h 4615664"/>
              <a:gd name="connsiteX3332" fmla="*/ 2713758 w 4089755"/>
              <a:gd name="connsiteY3332" fmla="*/ 3113882 h 4615664"/>
              <a:gd name="connsiteX3333" fmla="*/ 2706672 w 4089755"/>
              <a:gd name="connsiteY3333" fmla="*/ 3101851 h 4615664"/>
              <a:gd name="connsiteX3334" fmla="*/ 2701564 w 4089755"/>
              <a:gd name="connsiteY3334" fmla="*/ 3096087 h 4615664"/>
              <a:gd name="connsiteX3335" fmla="*/ 2701731 w 4089755"/>
              <a:gd name="connsiteY3335" fmla="*/ 3095732 h 4615664"/>
              <a:gd name="connsiteX3336" fmla="*/ 2700665 w 4089755"/>
              <a:gd name="connsiteY3336" fmla="*/ 3095072 h 4615664"/>
              <a:gd name="connsiteX3337" fmla="*/ 2701564 w 4089755"/>
              <a:gd name="connsiteY3337" fmla="*/ 3096087 h 4615664"/>
              <a:gd name="connsiteX3338" fmla="*/ 2700931 w 4089755"/>
              <a:gd name="connsiteY3338" fmla="*/ 3097430 h 4615664"/>
              <a:gd name="connsiteX3339" fmla="*/ 2685027 w 4089755"/>
              <a:gd name="connsiteY3339" fmla="*/ 3077548 h 4615664"/>
              <a:gd name="connsiteX3340" fmla="*/ 1589235 w 4089755"/>
              <a:gd name="connsiteY3340" fmla="*/ 3072500 h 4615664"/>
              <a:gd name="connsiteX3341" fmla="*/ 1587359 w 4089755"/>
              <a:gd name="connsiteY3341" fmla="*/ 3072881 h 4615664"/>
              <a:gd name="connsiteX3342" fmla="*/ 1507429 w 4089755"/>
              <a:gd name="connsiteY3342" fmla="*/ 3083806 h 4615664"/>
              <a:gd name="connsiteX3343" fmla="*/ 1499911 w 4089755"/>
              <a:gd name="connsiteY3343" fmla="*/ 3086549 h 4615664"/>
              <a:gd name="connsiteX3344" fmla="*/ 1501677 w 4089755"/>
              <a:gd name="connsiteY3344" fmla="*/ 3087853 h 4615664"/>
              <a:gd name="connsiteX3345" fmla="*/ 1507009 w 4089755"/>
              <a:gd name="connsiteY3345" fmla="*/ 3085243 h 4615664"/>
              <a:gd name="connsiteX3346" fmla="*/ 1565580 w 4089755"/>
              <a:gd name="connsiteY3346" fmla="*/ 3078578 h 4615664"/>
              <a:gd name="connsiteX3347" fmla="*/ 1581918 w 4089755"/>
              <a:gd name="connsiteY3347" fmla="*/ 3077095 h 4615664"/>
              <a:gd name="connsiteX3348" fmla="*/ 1584859 w 4089755"/>
              <a:gd name="connsiteY3348" fmla="*/ 3075175 h 4615664"/>
              <a:gd name="connsiteX3349" fmla="*/ 1555467 w 4089755"/>
              <a:gd name="connsiteY3349" fmla="*/ 3067403 h 4615664"/>
              <a:gd name="connsiteX3350" fmla="*/ 1561811 w 4089755"/>
              <a:gd name="connsiteY3350" fmla="*/ 3067470 h 4615664"/>
              <a:gd name="connsiteX3351" fmla="*/ 1550702 w 4089755"/>
              <a:gd name="connsiteY3351" fmla="*/ 3069161 h 4615664"/>
              <a:gd name="connsiteX3352" fmla="*/ 1555467 w 4089755"/>
              <a:gd name="connsiteY3352" fmla="*/ 3067403 h 4615664"/>
              <a:gd name="connsiteX3353" fmla="*/ 1563101 w 4089755"/>
              <a:gd name="connsiteY3353" fmla="*/ 3066483 h 4615664"/>
              <a:gd name="connsiteX3354" fmla="*/ 1566023 w 4089755"/>
              <a:gd name="connsiteY3354" fmla="*/ 3067142 h 4615664"/>
              <a:gd name="connsiteX3355" fmla="*/ 1561811 w 4089755"/>
              <a:gd name="connsiteY3355" fmla="*/ 3067470 h 4615664"/>
              <a:gd name="connsiteX3356" fmla="*/ 1563101 w 4089755"/>
              <a:gd name="connsiteY3356" fmla="*/ 3066483 h 4615664"/>
              <a:gd name="connsiteX3357" fmla="*/ 1567313 w 4089755"/>
              <a:gd name="connsiteY3357" fmla="*/ 3066153 h 4615664"/>
              <a:gd name="connsiteX3358" fmla="*/ 1570234 w 4089755"/>
              <a:gd name="connsiteY3358" fmla="*/ 3066813 h 4615664"/>
              <a:gd name="connsiteX3359" fmla="*/ 1566023 w 4089755"/>
              <a:gd name="connsiteY3359" fmla="*/ 3067142 h 4615664"/>
              <a:gd name="connsiteX3360" fmla="*/ 1567313 w 4089755"/>
              <a:gd name="connsiteY3360" fmla="*/ 3066153 h 4615664"/>
              <a:gd name="connsiteX3361" fmla="*/ 1489652 w 4089755"/>
              <a:gd name="connsiteY3361" fmla="*/ 3065450 h 4615664"/>
              <a:gd name="connsiteX3362" fmla="*/ 1488359 w 4089755"/>
              <a:gd name="connsiteY3362" fmla="*/ 3067441 h 4615664"/>
              <a:gd name="connsiteX3363" fmla="*/ 1487358 w 4089755"/>
              <a:gd name="connsiteY3363" fmla="*/ 3068178 h 4615664"/>
              <a:gd name="connsiteX3364" fmla="*/ 1461174 w 4089755"/>
              <a:gd name="connsiteY3364" fmla="*/ 3073094 h 4615664"/>
              <a:gd name="connsiteX3365" fmla="*/ 1463832 w 4089755"/>
              <a:gd name="connsiteY3365" fmla="*/ 3072032 h 4615664"/>
              <a:gd name="connsiteX3366" fmla="*/ 1489652 w 4089755"/>
              <a:gd name="connsiteY3366" fmla="*/ 3065450 h 4615664"/>
              <a:gd name="connsiteX3367" fmla="*/ 1437543 w 4089755"/>
              <a:gd name="connsiteY3367" fmla="*/ 3065285 h 4615664"/>
              <a:gd name="connsiteX3368" fmla="*/ 1436857 w 4089755"/>
              <a:gd name="connsiteY3368" fmla="*/ 3067363 h 4615664"/>
              <a:gd name="connsiteX3369" fmla="*/ 1436772 w 4089755"/>
              <a:gd name="connsiteY3369" fmla="*/ 3067621 h 4615664"/>
              <a:gd name="connsiteX3370" fmla="*/ 1436784 w 4089755"/>
              <a:gd name="connsiteY3370" fmla="*/ 3067585 h 4615664"/>
              <a:gd name="connsiteX3371" fmla="*/ 1436857 w 4089755"/>
              <a:gd name="connsiteY3371" fmla="*/ 3067363 h 4615664"/>
              <a:gd name="connsiteX3372" fmla="*/ 1437061 w 4089755"/>
              <a:gd name="connsiteY3372" fmla="*/ 3066746 h 4615664"/>
              <a:gd name="connsiteX3373" fmla="*/ 1437543 w 4089755"/>
              <a:gd name="connsiteY3373" fmla="*/ 3065285 h 4615664"/>
              <a:gd name="connsiteX3374" fmla="*/ 1579672 w 4089755"/>
              <a:gd name="connsiteY3374" fmla="*/ 3043403 h 4615664"/>
              <a:gd name="connsiteX3375" fmla="*/ 1574457 w 4089755"/>
              <a:gd name="connsiteY3375" fmla="*/ 3045773 h 4615664"/>
              <a:gd name="connsiteX3376" fmla="*/ 1539998 w 4089755"/>
              <a:gd name="connsiteY3376" fmla="*/ 3060174 h 4615664"/>
              <a:gd name="connsiteX3377" fmla="*/ 1525872 w 4089755"/>
              <a:gd name="connsiteY3377" fmla="*/ 3061388 h 4615664"/>
              <a:gd name="connsiteX3378" fmla="*/ 1507134 w 4089755"/>
              <a:gd name="connsiteY3378" fmla="*/ 3064506 h 4615664"/>
              <a:gd name="connsiteX3379" fmla="*/ 1514368 w 4089755"/>
              <a:gd name="connsiteY3379" fmla="*/ 3061246 h 4615664"/>
              <a:gd name="connsiteX3380" fmla="*/ 1549682 w 4089755"/>
              <a:gd name="connsiteY3380" fmla="*/ 3050448 h 4615664"/>
              <a:gd name="connsiteX3381" fmla="*/ 1566488 w 4089755"/>
              <a:gd name="connsiteY3381" fmla="*/ 3043696 h 4615664"/>
              <a:gd name="connsiteX3382" fmla="*/ 1566298 w 4089755"/>
              <a:gd name="connsiteY3382" fmla="*/ 3044091 h 4615664"/>
              <a:gd name="connsiteX3383" fmla="*/ 1576037 w 4089755"/>
              <a:gd name="connsiteY3383" fmla="*/ 3043639 h 4615664"/>
              <a:gd name="connsiteX3384" fmla="*/ 2656321 w 4089755"/>
              <a:gd name="connsiteY3384" fmla="*/ 3041597 h 4615664"/>
              <a:gd name="connsiteX3385" fmla="*/ 2660212 w 4089755"/>
              <a:gd name="connsiteY3385" fmla="*/ 3046428 h 4615664"/>
              <a:gd name="connsiteX3386" fmla="*/ 2660749 w 4089755"/>
              <a:gd name="connsiteY3386" fmla="*/ 3045691 h 4615664"/>
              <a:gd name="connsiteX3387" fmla="*/ 2656321 w 4089755"/>
              <a:gd name="connsiteY3387" fmla="*/ 3041597 h 4615664"/>
              <a:gd name="connsiteX3388" fmla="*/ 1710517 w 4089755"/>
              <a:gd name="connsiteY3388" fmla="*/ 3033556 h 4615664"/>
              <a:gd name="connsiteX3389" fmla="*/ 1711180 w 4089755"/>
              <a:gd name="connsiteY3389" fmla="*/ 3033906 h 4615664"/>
              <a:gd name="connsiteX3390" fmla="*/ 1712904 w 4089755"/>
              <a:gd name="connsiteY3390" fmla="*/ 3034815 h 4615664"/>
              <a:gd name="connsiteX3391" fmla="*/ 1716481 w 4089755"/>
              <a:gd name="connsiteY3391" fmla="*/ 3036701 h 4615664"/>
              <a:gd name="connsiteX3392" fmla="*/ 1721770 w 4089755"/>
              <a:gd name="connsiteY3392" fmla="*/ 3041550 h 4615664"/>
              <a:gd name="connsiteX3393" fmla="*/ 1716481 w 4089755"/>
              <a:gd name="connsiteY3393" fmla="*/ 3036701 h 4615664"/>
              <a:gd name="connsiteX3394" fmla="*/ 1714494 w 4089755"/>
              <a:gd name="connsiteY3394" fmla="*/ 3035652 h 4615664"/>
              <a:gd name="connsiteX3395" fmla="*/ 1712904 w 4089755"/>
              <a:gd name="connsiteY3395" fmla="*/ 3034815 h 4615664"/>
              <a:gd name="connsiteX3396" fmla="*/ 2737891 w 4089755"/>
              <a:gd name="connsiteY3396" fmla="*/ 3031925 h 4615664"/>
              <a:gd name="connsiteX3397" fmla="*/ 2735405 w 4089755"/>
              <a:gd name="connsiteY3397" fmla="*/ 3032087 h 4615664"/>
              <a:gd name="connsiteX3398" fmla="*/ 2736027 w 4089755"/>
              <a:gd name="connsiteY3398" fmla="*/ 3032710 h 4615664"/>
              <a:gd name="connsiteX3399" fmla="*/ 2739110 w 4089755"/>
              <a:gd name="connsiteY3399" fmla="*/ 3033299 h 4615664"/>
              <a:gd name="connsiteX3400" fmla="*/ 2677635 w 4089755"/>
              <a:gd name="connsiteY3400" fmla="*/ 3025420 h 4615664"/>
              <a:gd name="connsiteX3401" fmla="*/ 2680880 w 4089755"/>
              <a:gd name="connsiteY3401" fmla="*/ 3030748 h 4615664"/>
              <a:gd name="connsiteX3402" fmla="*/ 2678822 w 4089755"/>
              <a:gd name="connsiteY3402" fmla="*/ 3028616 h 4615664"/>
              <a:gd name="connsiteX3403" fmla="*/ 2677635 w 4089755"/>
              <a:gd name="connsiteY3403" fmla="*/ 3025420 h 4615664"/>
              <a:gd name="connsiteX3404" fmla="*/ 1428434 w 4089755"/>
              <a:gd name="connsiteY3404" fmla="*/ 3021140 h 4615664"/>
              <a:gd name="connsiteX3405" fmla="*/ 1427257 w 4089755"/>
              <a:gd name="connsiteY3405" fmla="*/ 3021651 h 4615664"/>
              <a:gd name="connsiteX3406" fmla="*/ 1426760 w 4089755"/>
              <a:gd name="connsiteY3406" fmla="*/ 3022015 h 4615664"/>
              <a:gd name="connsiteX3407" fmla="*/ 1628728 w 4089755"/>
              <a:gd name="connsiteY3407" fmla="*/ 3020419 h 4615664"/>
              <a:gd name="connsiteX3408" fmla="*/ 1615237 w 4089755"/>
              <a:gd name="connsiteY3408" fmla="*/ 3027243 h 4615664"/>
              <a:gd name="connsiteX3409" fmla="*/ 1602093 w 4089755"/>
              <a:gd name="connsiteY3409" fmla="*/ 3033214 h 4615664"/>
              <a:gd name="connsiteX3410" fmla="*/ 1595145 w 4089755"/>
              <a:gd name="connsiteY3410" fmla="*/ 3033109 h 4615664"/>
              <a:gd name="connsiteX3411" fmla="*/ 1592022 w 4089755"/>
              <a:gd name="connsiteY3411" fmla="*/ 3033287 h 4615664"/>
              <a:gd name="connsiteX3412" fmla="*/ 1620695 w 4089755"/>
              <a:gd name="connsiteY3412" fmla="*/ 3021005 h 4615664"/>
              <a:gd name="connsiteX3413" fmla="*/ 1624363 w 4089755"/>
              <a:gd name="connsiteY3413" fmla="*/ 3020594 h 4615664"/>
              <a:gd name="connsiteX3414" fmla="*/ 2668271 w 4089755"/>
              <a:gd name="connsiteY3414" fmla="*/ 2991209 h 4615664"/>
              <a:gd name="connsiteX3415" fmla="*/ 2671611 w 4089755"/>
              <a:gd name="connsiteY3415" fmla="*/ 2995426 h 4615664"/>
              <a:gd name="connsiteX3416" fmla="*/ 2671086 w 4089755"/>
              <a:gd name="connsiteY3416" fmla="*/ 2996394 h 4615664"/>
              <a:gd name="connsiteX3417" fmla="*/ 2668910 w 4089755"/>
              <a:gd name="connsiteY3417" fmla="*/ 2993996 h 4615664"/>
              <a:gd name="connsiteX3418" fmla="*/ 2668271 w 4089755"/>
              <a:gd name="connsiteY3418" fmla="*/ 2991209 h 4615664"/>
              <a:gd name="connsiteX3419" fmla="*/ 2717013 w 4089755"/>
              <a:gd name="connsiteY3419" fmla="*/ 2988192 h 4615664"/>
              <a:gd name="connsiteX3420" fmla="*/ 2715924 w 4089755"/>
              <a:gd name="connsiteY3420" fmla="*/ 2988284 h 4615664"/>
              <a:gd name="connsiteX3421" fmla="*/ 2723077 w 4089755"/>
              <a:gd name="connsiteY3421" fmla="*/ 2994884 h 4615664"/>
              <a:gd name="connsiteX3422" fmla="*/ 2739880 w 4089755"/>
              <a:gd name="connsiteY3422" fmla="*/ 3014329 h 4615664"/>
              <a:gd name="connsiteX3423" fmla="*/ 2739467 w 4089755"/>
              <a:gd name="connsiteY3423" fmla="*/ 3013947 h 4615664"/>
              <a:gd name="connsiteX3424" fmla="*/ 2738492 w 4089755"/>
              <a:gd name="connsiteY3424" fmla="*/ 3013016 h 4615664"/>
              <a:gd name="connsiteX3425" fmla="*/ 2738698 w 4089755"/>
              <a:gd name="connsiteY3425" fmla="*/ 3013232 h 4615664"/>
              <a:gd name="connsiteX3426" fmla="*/ 2739467 w 4089755"/>
              <a:gd name="connsiteY3426" fmla="*/ 3013947 h 4615664"/>
              <a:gd name="connsiteX3427" fmla="*/ 2739939 w 4089755"/>
              <a:gd name="connsiteY3427" fmla="*/ 3014397 h 4615664"/>
              <a:gd name="connsiteX3428" fmla="*/ 2739880 w 4089755"/>
              <a:gd name="connsiteY3428" fmla="*/ 3014329 h 4615664"/>
              <a:gd name="connsiteX3429" fmla="*/ 2742330 w 4089755"/>
              <a:gd name="connsiteY3429" fmla="*/ 3016602 h 4615664"/>
              <a:gd name="connsiteX3430" fmla="*/ 2750347 w 4089755"/>
              <a:gd name="connsiteY3430" fmla="*/ 3022006 h 4615664"/>
              <a:gd name="connsiteX3431" fmla="*/ 2737691 w 4089755"/>
              <a:gd name="connsiteY3431" fmla="*/ 3009451 h 4615664"/>
              <a:gd name="connsiteX3432" fmla="*/ 2784641 w 4089755"/>
              <a:gd name="connsiteY3432" fmla="*/ 2983757 h 4615664"/>
              <a:gd name="connsiteX3433" fmla="*/ 2782969 w 4089755"/>
              <a:gd name="connsiteY3433" fmla="*/ 2983814 h 4615664"/>
              <a:gd name="connsiteX3434" fmla="*/ 2785029 w 4089755"/>
              <a:gd name="connsiteY3434" fmla="*/ 2984528 h 4615664"/>
              <a:gd name="connsiteX3435" fmla="*/ 2710421 w 4089755"/>
              <a:gd name="connsiteY3435" fmla="*/ 2982680 h 4615664"/>
              <a:gd name="connsiteX3436" fmla="*/ 2709852 w 4089755"/>
              <a:gd name="connsiteY3436" fmla="*/ 2982683 h 4615664"/>
              <a:gd name="connsiteX3437" fmla="*/ 2709931 w 4089755"/>
              <a:gd name="connsiteY3437" fmla="*/ 2982756 h 4615664"/>
              <a:gd name="connsiteX3438" fmla="*/ 1553847 w 4089755"/>
              <a:gd name="connsiteY3438" fmla="*/ 2981670 h 4615664"/>
              <a:gd name="connsiteX3439" fmla="*/ 1543433 w 4089755"/>
              <a:gd name="connsiteY3439" fmla="*/ 2987094 h 4615664"/>
              <a:gd name="connsiteX3440" fmla="*/ 1551116 w 4089755"/>
              <a:gd name="connsiteY3440" fmla="*/ 2981996 h 4615664"/>
              <a:gd name="connsiteX3441" fmla="*/ 1553847 w 4089755"/>
              <a:gd name="connsiteY3441" fmla="*/ 2981670 h 4615664"/>
              <a:gd name="connsiteX3442" fmla="*/ 2617602 w 4089755"/>
              <a:gd name="connsiteY3442" fmla="*/ 2977636 h 4615664"/>
              <a:gd name="connsiteX3443" fmla="*/ 2622737 w 4089755"/>
              <a:gd name="connsiteY3443" fmla="*/ 2986055 h 4615664"/>
              <a:gd name="connsiteX3444" fmla="*/ 2619697 w 4089755"/>
              <a:gd name="connsiteY3444" fmla="*/ 2982794 h 4615664"/>
              <a:gd name="connsiteX3445" fmla="*/ 2617602 w 4089755"/>
              <a:gd name="connsiteY3445" fmla="*/ 2977636 h 4615664"/>
              <a:gd name="connsiteX3446" fmla="*/ 2615908 w 4089755"/>
              <a:gd name="connsiteY3446" fmla="*/ 2974336 h 4615664"/>
              <a:gd name="connsiteX3447" fmla="*/ 2617602 w 4089755"/>
              <a:gd name="connsiteY3447" fmla="*/ 2977636 h 4615664"/>
              <a:gd name="connsiteX3448" fmla="*/ 2616364 w 4089755"/>
              <a:gd name="connsiteY3448" fmla="*/ 2976925 h 4615664"/>
              <a:gd name="connsiteX3449" fmla="*/ 2615908 w 4089755"/>
              <a:gd name="connsiteY3449" fmla="*/ 2974336 h 4615664"/>
              <a:gd name="connsiteX3450" fmla="*/ 2741461 w 4089755"/>
              <a:gd name="connsiteY3450" fmla="*/ 2971328 h 4615664"/>
              <a:gd name="connsiteX3451" fmla="*/ 2745680 w 4089755"/>
              <a:gd name="connsiteY3451" fmla="*/ 2974741 h 4615664"/>
              <a:gd name="connsiteX3452" fmla="*/ 2748352 w 4089755"/>
              <a:gd name="connsiteY3452" fmla="*/ 2975326 h 4615664"/>
              <a:gd name="connsiteX3453" fmla="*/ 2744957 w 4089755"/>
              <a:gd name="connsiteY3453" fmla="*/ 2972022 h 4615664"/>
              <a:gd name="connsiteX3454" fmla="*/ 2614214 w 4089755"/>
              <a:gd name="connsiteY3454" fmla="*/ 2971038 h 4615664"/>
              <a:gd name="connsiteX3455" fmla="*/ 2615908 w 4089755"/>
              <a:gd name="connsiteY3455" fmla="*/ 2974336 h 4615664"/>
              <a:gd name="connsiteX3456" fmla="*/ 2614671 w 4089755"/>
              <a:gd name="connsiteY3456" fmla="*/ 2973626 h 4615664"/>
              <a:gd name="connsiteX3457" fmla="*/ 2614214 w 4089755"/>
              <a:gd name="connsiteY3457" fmla="*/ 2971038 h 4615664"/>
              <a:gd name="connsiteX3458" fmla="*/ 2823310 w 4089755"/>
              <a:gd name="connsiteY3458" fmla="*/ 2962293 h 4615664"/>
              <a:gd name="connsiteX3459" fmla="*/ 2824122 w 4089755"/>
              <a:gd name="connsiteY3459" fmla="*/ 2963074 h 4615664"/>
              <a:gd name="connsiteX3460" fmla="*/ 2824586 w 4089755"/>
              <a:gd name="connsiteY3460" fmla="*/ 2963352 h 4615664"/>
              <a:gd name="connsiteX3461" fmla="*/ 1508376 w 4089755"/>
              <a:gd name="connsiteY3461" fmla="*/ 2957530 h 4615664"/>
              <a:gd name="connsiteX3462" fmla="*/ 1517263 w 4089755"/>
              <a:gd name="connsiteY3462" fmla="*/ 2957701 h 4615664"/>
              <a:gd name="connsiteX3463" fmla="*/ 1490591 w 4089755"/>
              <a:gd name="connsiteY3463" fmla="*/ 2971761 h 4615664"/>
              <a:gd name="connsiteX3464" fmla="*/ 1508089 w 4089755"/>
              <a:gd name="connsiteY3464" fmla="*/ 2957665 h 4615664"/>
              <a:gd name="connsiteX3465" fmla="*/ 2850498 w 4089755"/>
              <a:gd name="connsiteY3465" fmla="*/ 2950913 h 4615664"/>
              <a:gd name="connsiteX3466" fmla="*/ 2835788 w 4089755"/>
              <a:gd name="connsiteY3466" fmla="*/ 2951091 h 4615664"/>
              <a:gd name="connsiteX3467" fmla="*/ 2841551 w 4089755"/>
              <a:gd name="connsiteY3467" fmla="*/ 2957789 h 4615664"/>
              <a:gd name="connsiteX3468" fmla="*/ 2848455 w 4089755"/>
              <a:gd name="connsiteY3468" fmla="*/ 2954017 h 4615664"/>
              <a:gd name="connsiteX3469" fmla="*/ 2852562 w 4089755"/>
              <a:gd name="connsiteY3469" fmla="*/ 2957339 h 4615664"/>
              <a:gd name="connsiteX3470" fmla="*/ 2854089 w 4089755"/>
              <a:gd name="connsiteY3470" fmla="*/ 2957192 h 4615664"/>
              <a:gd name="connsiteX3471" fmla="*/ 2854453 w 4089755"/>
              <a:gd name="connsiteY3471" fmla="*/ 2955769 h 4615664"/>
              <a:gd name="connsiteX3472" fmla="*/ 2858117 w 4089755"/>
              <a:gd name="connsiteY3472" fmla="*/ 2939785 h 4615664"/>
              <a:gd name="connsiteX3473" fmla="*/ 2857879 w 4089755"/>
              <a:gd name="connsiteY3473" fmla="*/ 2939804 h 4615664"/>
              <a:gd name="connsiteX3474" fmla="*/ 2857311 w 4089755"/>
              <a:gd name="connsiteY3474" fmla="*/ 2939848 h 4615664"/>
              <a:gd name="connsiteX3475" fmla="*/ 2855965 w 4089755"/>
              <a:gd name="connsiteY3475" fmla="*/ 2939954 h 4615664"/>
              <a:gd name="connsiteX3476" fmla="*/ 2857879 w 4089755"/>
              <a:gd name="connsiteY3476" fmla="*/ 2939804 h 4615664"/>
              <a:gd name="connsiteX3477" fmla="*/ 2858083 w 4089755"/>
              <a:gd name="connsiteY3477" fmla="*/ 2939788 h 4615664"/>
              <a:gd name="connsiteX3478" fmla="*/ 2858117 w 4089755"/>
              <a:gd name="connsiteY3478" fmla="*/ 2939785 h 4615664"/>
              <a:gd name="connsiteX3479" fmla="*/ 2849696 w 4089755"/>
              <a:gd name="connsiteY3479" fmla="*/ 2928174 h 4615664"/>
              <a:gd name="connsiteX3480" fmla="*/ 2856853 w 4089755"/>
              <a:gd name="connsiteY3480" fmla="*/ 2934719 h 4615664"/>
              <a:gd name="connsiteX3481" fmla="*/ 2859180 w 4089755"/>
              <a:gd name="connsiteY3481" fmla="*/ 2937277 h 4615664"/>
              <a:gd name="connsiteX3482" fmla="*/ 2861393 w 4089755"/>
              <a:gd name="connsiteY3482" fmla="*/ 2928618 h 4615664"/>
              <a:gd name="connsiteX3483" fmla="*/ 2836442 w 4089755"/>
              <a:gd name="connsiteY3483" fmla="*/ 2927672 h 4615664"/>
              <a:gd name="connsiteX3484" fmla="*/ 2846421 w 4089755"/>
              <a:gd name="connsiteY3484" fmla="*/ 2936436 h 4615664"/>
              <a:gd name="connsiteX3485" fmla="*/ 2851664 w 4089755"/>
              <a:gd name="connsiteY3485" fmla="*/ 2940589 h 4615664"/>
              <a:gd name="connsiteX3486" fmla="*/ 2853086 w 4089755"/>
              <a:gd name="connsiteY3486" fmla="*/ 2940582 h 4615664"/>
              <a:gd name="connsiteX3487" fmla="*/ 2848804 w 4089755"/>
              <a:gd name="connsiteY3487" fmla="*/ 2928141 h 4615664"/>
              <a:gd name="connsiteX3488" fmla="*/ 2602222 w 4089755"/>
              <a:gd name="connsiteY3488" fmla="*/ 2927205 h 4615664"/>
              <a:gd name="connsiteX3489" fmla="*/ 2604884 w 4089755"/>
              <a:gd name="connsiteY3489" fmla="*/ 2931488 h 4615664"/>
              <a:gd name="connsiteX3490" fmla="*/ 2604104 w 4089755"/>
              <a:gd name="connsiteY3490" fmla="*/ 2930759 h 4615664"/>
              <a:gd name="connsiteX3491" fmla="*/ 2803041 w 4089755"/>
              <a:gd name="connsiteY3491" fmla="*/ 2926240 h 4615664"/>
              <a:gd name="connsiteX3492" fmla="*/ 2805966 w 4089755"/>
              <a:gd name="connsiteY3492" fmla="*/ 2929347 h 4615664"/>
              <a:gd name="connsiteX3493" fmla="*/ 2816655 w 4089755"/>
              <a:gd name="connsiteY3493" fmla="*/ 2936658 h 4615664"/>
              <a:gd name="connsiteX3494" fmla="*/ 2824277 w 4089755"/>
              <a:gd name="connsiteY3494" fmla="*/ 2938134 h 4615664"/>
              <a:gd name="connsiteX3495" fmla="*/ 2832222 w 4089755"/>
              <a:gd name="connsiteY3495" fmla="*/ 2946972 h 4615664"/>
              <a:gd name="connsiteX3496" fmla="*/ 2838098 w 4089755"/>
              <a:gd name="connsiteY3496" fmla="*/ 2945048 h 4615664"/>
              <a:gd name="connsiteX3497" fmla="*/ 2832326 w 4089755"/>
              <a:gd name="connsiteY3497" fmla="*/ 2943154 h 4615664"/>
              <a:gd name="connsiteX3498" fmla="*/ 2842380 w 4089755"/>
              <a:gd name="connsiteY3498" fmla="*/ 2940944 h 4615664"/>
              <a:gd name="connsiteX3499" fmla="*/ 2831414 w 4089755"/>
              <a:gd name="connsiteY3499" fmla="*/ 2927482 h 4615664"/>
              <a:gd name="connsiteX3500" fmla="*/ 2829397 w 4089755"/>
              <a:gd name="connsiteY3500" fmla="*/ 2927405 h 4615664"/>
              <a:gd name="connsiteX3501" fmla="*/ 2741833 w 4089755"/>
              <a:gd name="connsiteY3501" fmla="*/ 2911878 h 4615664"/>
              <a:gd name="connsiteX3502" fmla="*/ 2762258 w 4089755"/>
              <a:gd name="connsiteY3502" fmla="*/ 2928706 h 4615664"/>
              <a:gd name="connsiteX3503" fmla="*/ 2744913 w 4089755"/>
              <a:gd name="connsiteY3503" fmla="*/ 2919317 h 4615664"/>
              <a:gd name="connsiteX3504" fmla="*/ 2744707 w 4089755"/>
              <a:gd name="connsiteY3504" fmla="*/ 2919130 h 4615664"/>
              <a:gd name="connsiteX3505" fmla="*/ 1551793 w 4089755"/>
              <a:gd name="connsiteY3505" fmla="*/ 2904333 h 4615664"/>
              <a:gd name="connsiteX3506" fmla="*/ 1547125 w 4089755"/>
              <a:gd name="connsiteY3506" fmla="*/ 2906420 h 4615664"/>
              <a:gd name="connsiteX3507" fmla="*/ 1548346 w 4089755"/>
              <a:gd name="connsiteY3507" fmla="*/ 2905573 h 4615664"/>
              <a:gd name="connsiteX3508" fmla="*/ 1549347 w 4089755"/>
              <a:gd name="connsiteY3508" fmla="*/ 2904973 h 4615664"/>
              <a:gd name="connsiteX3509" fmla="*/ 2855524 w 4089755"/>
              <a:gd name="connsiteY3509" fmla="*/ 2902226 h 4615664"/>
              <a:gd name="connsiteX3510" fmla="*/ 2854329 w 4089755"/>
              <a:gd name="connsiteY3510" fmla="*/ 2902560 h 4615664"/>
              <a:gd name="connsiteX3511" fmla="*/ 2858219 w 4089755"/>
              <a:gd name="connsiteY3511" fmla="*/ 2907392 h 4615664"/>
              <a:gd name="connsiteX3512" fmla="*/ 2858468 w 4089755"/>
              <a:gd name="connsiteY3512" fmla="*/ 2907049 h 4615664"/>
              <a:gd name="connsiteX3513" fmla="*/ 2855822 w 4089755"/>
              <a:gd name="connsiteY3513" fmla="*/ 2903332 h 4615664"/>
              <a:gd name="connsiteX3514" fmla="*/ 2686918 w 4089755"/>
              <a:gd name="connsiteY3514" fmla="*/ 2902010 h 4615664"/>
              <a:gd name="connsiteX3515" fmla="*/ 2690191 w 4089755"/>
              <a:gd name="connsiteY3515" fmla="*/ 2905082 h 4615664"/>
              <a:gd name="connsiteX3516" fmla="*/ 2689090 w 4089755"/>
              <a:gd name="connsiteY3516" fmla="*/ 2904381 h 4615664"/>
              <a:gd name="connsiteX3517" fmla="*/ 2688265 w 4089755"/>
              <a:gd name="connsiteY3517" fmla="*/ 2903774 h 4615664"/>
              <a:gd name="connsiteX3518" fmla="*/ 2838434 w 4089755"/>
              <a:gd name="connsiteY3518" fmla="*/ 2897706 h 4615664"/>
              <a:gd name="connsiteX3519" fmla="*/ 2840484 w 4089755"/>
              <a:gd name="connsiteY3519" fmla="*/ 2898079 h 4615664"/>
              <a:gd name="connsiteX3520" fmla="*/ 2841420 w 4089755"/>
              <a:gd name="connsiteY3520" fmla="*/ 2898639 h 4615664"/>
              <a:gd name="connsiteX3521" fmla="*/ 2854277 w 4089755"/>
              <a:gd name="connsiteY3521" fmla="*/ 2918173 h 4615664"/>
              <a:gd name="connsiteX3522" fmla="*/ 2852516 w 4089755"/>
              <a:gd name="connsiteY3522" fmla="*/ 2916380 h 4615664"/>
              <a:gd name="connsiteX3523" fmla="*/ 2838434 w 4089755"/>
              <a:gd name="connsiteY3523" fmla="*/ 2897706 h 4615664"/>
              <a:gd name="connsiteX3524" fmla="*/ 2865571 w 4089755"/>
              <a:gd name="connsiteY3524" fmla="*/ 2889638 h 4615664"/>
              <a:gd name="connsiteX3525" fmla="*/ 2867944 w 4089755"/>
              <a:gd name="connsiteY3525" fmla="*/ 2893860 h 4615664"/>
              <a:gd name="connsiteX3526" fmla="*/ 2870013 w 4089755"/>
              <a:gd name="connsiteY3526" fmla="*/ 2893483 h 4615664"/>
              <a:gd name="connsiteX3527" fmla="*/ 2870306 w 4089755"/>
              <a:gd name="connsiteY3527" fmla="*/ 2893759 h 4615664"/>
              <a:gd name="connsiteX3528" fmla="*/ 2870650 w 4089755"/>
              <a:gd name="connsiteY3528" fmla="*/ 2892410 h 4615664"/>
              <a:gd name="connsiteX3529" fmla="*/ 2869081 w 4089755"/>
              <a:gd name="connsiteY3529" fmla="*/ 2891914 h 4615664"/>
              <a:gd name="connsiteX3530" fmla="*/ 2748839 w 4089755"/>
              <a:gd name="connsiteY3530" fmla="*/ 2874131 h 4615664"/>
              <a:gd name="connsiteX3531" fmla="*/ 2756761 w 4089755"/>
              <a:gd name="connsiteY3531" fmla="*/ 2880723 h 4615664"/>
              <a:gd name="connsiteX3532" fmla="*/ 2750027 w 4089755"/>
              <a:gd name="connsiteY3532" fmla="*/ 2876233 h 4615664"/>
              <a:gd name="connsiteX3533" fmla="*/ 2748839 w 4089755"/>
              <a:gd name="connsiteY3533" fmla="*/ 2874131 h 4615664"/>
              <a:gd name="connsiteX3534" fmla="*/ 2841245 w 4089755"/>
              <a:gd name="connsiteY3534" fmla="*/ 2866861 h 4615664"/>
              <a:gd name="connsiteX3535" fmla="*/ 2847269 w 4089755"/>
              <a:gd name="connsiteY3535" fmla="*/ 2877090 h 4615664"/>
              <a:gd name="connsiteX3536" fmla="*/ 2852039 w 4089755"/>
              <a:gd name="connsiteY3536" fmla="*/ 2882248 h 4615664"/>
              <a:gd name="connsiteX3537" fmla="*/ 2852495 w 4089755"/>
              <a:gd name="connsiteY3537" fmla="*/ 2880376 h 4615664"/>
              <a:gd name="connsiteX3538" fmla="*/ 2848575 w 4089755"/>
              <a:gd name="connsiteY3538" fmla="*/ 2876944 h 4615664"/>
              <a:gd name="connsiteX3539" fmla="*/ 2842988 w 4089755"/>
              <a:gd name="connsiteY3539" fmla="*/ 2866950 h 4615664"/>
              <a:gd name="connsiteX3540" fmla="*/ 2832473 w 4089755"/>
              <a:gd name="connsiteY3540" fmla="*/ 2866417 h 4615664"/>
              <a:gd name="connsiteX3541" fmla="*/ 2844035 w 4089755"/>
              <a:gd name="connsiteY3541" fmla="*/ 2885536 h 4615664"/>
              <a:gd name="connsiteX3542" fmla="*/ 2852294 w 4089755"/>
              <a:gd name="connsiteY3542" fmla="*/ 2898198 h 4615664"/>
              <a:gd name="connsiteX3543" fmla="*/ 2853060 w 4089755"/>
              <a:gd name="connsiteY3543" fmla="*/ 2896298 h 4615664"/>
              <a:gd name="connsiteX3544" fmla="*/ 2852882 w 4089755"/>
              <a:gd name="connsiteY3544" fmla="*/ 2895691 h 4615664"/>
              <a:gd name="connsiteX3545" fmla="*/ 2850437 w 4089755"/>
              <a:gd name="connsiteY3545" fmla="*/ 2891611 h 4615664"/>
              <a:gd name="connsiteX3546" fmla="*/ 2851881 w 4089755"/>
              <a:gd name="connsiteY3546" fmla="*/ 2893035 h 4615664"/>
              <a:gd name="connsiteX3547" fmla="*/ 2852191 w 4089755"/>
              <a:gd name="connsiteY3547" fmla="*/ 2893351 h 4615664"/>
              <a:gd name="connsiteX3548" fmla="*/ 2851874 w 4089755"/>
              <a:gd name="connsiteY3548" fmla="*/ 2892275 h 4615664"/>
              <a:gd name="connsiteX3549" fmla="*/ 2848170 w 4089755"/>
              <a:gd name="connsiteY3549" fmla="*/ 2885071 h 4615664"/>
              <a:gd name="connsiteX3550" fmla="*/ 2837331 w 4089755"/>
              <a:gd name="connsiteY3550" fmla="*/ 2866663 h 4615664"/>
              <a:gd name="connsiteX3551" fmla="*/ 2758559 w 4089755"/>
              <a:gd name="connsiteY3551" fmla="*/ 2863808 h 4615664"/>
              <a:gd name="connsiteX3552" fmla="*/ 2764937 w 4089755"/>
              <a:gd name="connsiteY3552" fmla="*/ 2866228 h 4615664"/>
              <a:gd name="connsiteX3553" fmla="*/ 2767879 w 4089755"/>
              <a:gd name="connsiteY3553" fmla="*/ 2867107 h 4615664"/>
              <a:gd name="connsiteX3554" fmla="*/ 2737305 w 4089755"/>
              <a:gd name="connsiteY3554" fmla="*/ 2868863 h 4615664"/>
              <a:gd name="connsiteX3555" fmla="*/ 2733783 w 4089755"/>
              <a:gd name="connsiteY3555" fmla="*/ 2868016 h 4615664"/>
              <a:gd name="connsiteX3556" fmla="*/ 2729692 w 4089755"/>
              <a:gd name="connsiteY3556" fmla="*/ 2866718 h 4615664"/>
              <a:gd name="connsiteX3557" fmla="*/ 2744429 w 4089755"/>
              <a:gd name="connsiteY3557" fmla="*/ 2864928 h 4615664"/>
              <a:gd name="connsiteX3558" fmla="*/ 2869792 w 4089755"/>
              <a:gd name="connsiteY3558" fmla="*/ 2860397 h 4615664"/>
              <a:gd name="connsiteX3559" fmla="*/ 2875716 w 4089755"/>
              <a:gd name="connsiteY3559" fmla="*/ 2870007 h 4615664"/>
              <a:gd name="connsiteX3560" fmla="*/ 2875952 w 4089755"/>
              <a:gd name="connsiteY3560" fmla="*/ 2869937 h 4615664"/>
              <a:gd name="connsiteX3561" fmla="*/ 2876730 w 4089755"/>
              <a:gd name="connsiteY3561" fmla="*/ 2865169 h 4615664"/>
              <a:gd name="connsiteX3562" fmla="*/ 2875108 w 4089755"/>
              <a:gd name="connsiteY3562" fmla="*/ 2862587 h 4615664"/>
              <a:gd name="connsiteX3563" fmla="*/ 2876901 w 4089755"/>
              <a:gd name="connsiteY3563" fmla="*/ 2864121 h 4615664"/>
              <a:gd name="connsiteX3564" fmla="*/ 2877235 w 4089755"/>
              <a:gd name="connsiteY3564" fmla="*/ 2862072 h 4615664"/>
              <a:gd name="connsiteX3565" fmla="*/ 2854161 w 4089755"/>
              <a:gd name="connsiteY3565" fmla="*/ 2856752 h 4615664"/>
              <a:gd name="connsiteX3566" fmla="*/ 2872232 w 4089755"/>
              <a:gd name="connsiteY3566" fmla="*/ 2886222 h 4615664"/>
              <a:gd name="connsiteX3567" fmla="*/ 2875173 w 4089755"/>
              <a:gd name="connsiteY3567" fmla="*/ 2874723 h 4615664"/>
              <a:gd name="connsiteX3568" fmla="*/ 2875635 w 4089755"/>
              <a:gd name="connsiteY3568" fmla="*/ 2871874 h 4615664"/>
              <a:gd name="connsiteX3569" fmla="*/ 2873130 w 4089755"/>
              <a:gd name="connsiteY3569" fmla="*/ 2871629 h 4615664"/>
              <a:gd name="connsiteX3570" fmla="*/ 2874990 w 4089755"/>
              <a:gd name="connsiteY3570" fmla="*/ 2870223 h 4615664"/>
              <a:gd name="connsiteX3571" fmla="*/ 2875686 w 4089755"/>
              <a:gd name="connsiteY3571" fmla="*/ 2870016 h 4615664"/>
              <a:gd name="connsiteX3572" fmla="*/ 2866609 w 4089755"/>
              <a:gd name="connsiteY3572" fmla="*/ 2859680 h 4615664"/>
              <a:gd name="connsiteX3573" fmla="*/ 2859717 w 4089755"/>
              <a:gd name="connsiteY3573" fmla="*/ 2858129 h 4615664"/>
              <a:gd name="connsiteX3574" fmla="*/ 2845057 w 4089755"/>
              <a:gd name="connsiteY3574" fmla="*/ 2854498 h 4615664"/>
              <a:gd name="connsiteX3575" fmla="*/ 2851614 w 4089755"/>
              <a:gd name="connsiteY3575" fmla="*/ 2865724 h 4615664"/>
              <a:gd name="connsiteX3576" fmla="*/ 2856676 w 4089755"/>
              <a:gd name="connsiteY3576" fmla="*/ 2866659 h 4615664"/>
              <a:gd name="connsiteX3577" fmla="*/ 2852352 w 4089755"/>
              <a:gd name="connsiteY3577" fmla="*/ 2866988 h 4615664"/>
              <a:gd name="connsiteX3578" fmla="*/ 2861693 w 4089755"/>
              <a:gd name="connsiteY3578" fmla="*/ 2882979 h 4615664"/>
              <a:gd name="connsiteX3579" fmla="*/ 2865386 w 4089755"/>
              <a:gd name="connsiteY3579" fmla="*/ 2887158 h 4615664"/>
              <a:gd name="connsiteX3580" fmla="*/ 2870809 w 4089755"/>
              <a:gd name="connsiteY3580" fmla="*/ 2891790 h 4615664"/>
              <a:gd name="connsiteX3581" fmla="*/ 2870844 w 4089755"/>
              <a:gd name="connsiteY3581" fmla="*/ 2891652 h 4615664"/>
              <a:gd name="connsiteX3582" fmla="*/ 2863071 w 4089755"/>
              <a:gd name="connsiteY3582" fmla="*/ 2877743 h 4615664"/>
              <a:gd name="connsiteX3583" fmla="*/ 2850450 w 4089755"/>
              <a:gd name="connsiteY3583" fmla="*/ 2855834 h 4615664"/>
              <a:gd name="connsiteX3584" fmla="*/ 2863786 w 4089755"/>
              <a:gd name="connsiteY3584" fmla="*/ 2852703 h 4615664"/>
              <a:gd name="connsiteX3585" fmla="*/ 2864856 w 4089755"/>
              <a:gd name="connsiteY3585" fmla="*/ 2853705 h 4615664"/>
              <a:gd name="connsiteX3586" fmla="*/ 2866603 w 4089755"/>
              <a:gd name="connsiteY3586" fmla="*/ 2855221 h 4615664"/>
              <a:gd name="connsiteX3587" fmla="*/ 2868289 w 4089755"/>
              <a:gd name="connsiteY3587" fmla="*/ 2857957 h 4615664"/>
              <a:gd name="connsiteX3588" fmla="*/ 2873555 w 4089755"/>
              <a:gd name="connsiteY3588" fmla="*/ 2858839 h 4615664"/>
              <a:gd name="connsiteX3589" fmla="*/ 2869181 w 4089755"/>
              <a:gd name="connsiteY3589" fmla="*/ 2855665 h 4615664"/>
              <a:gd name="connsiteX3590" fmla="*/ 2869617 w 4089755"/>
              <a:gd name="connsiteY3590" fmla="*/ 2856388 h 4615664"/>
              <a:gd name="connsiteX3591" fmla="*/ 2869093 w 4089755"/>
              <a:gd name="connsiteY3591" fmla="*/ 2857357 h 4615664"/>
              <a:gd name="connsiteX3592" fmla="*/ 2866916 w 4089755"/>
              <a:gd name="connsiteY3592" fmla="*/ 2854958 h 4615664"/>
              <a:gd name="connsiteX3593" fmla="*/ 2866659 w 4089755"/>
              <a:gd name="connsiteY3593" fmla="*/ 2853834 h 4615664"/>
              <a:gd name="connsiteX3594" fmla="*/ 2865643 w 4089755"/>
              <a:gd name="connsiteY3594" fmla="*/ 2853097 h 4615664"/>
              <a:gd name="connsiteX3595" fmla="*/ 2832065 w 4089755"/>
              <a:gd name="connsiteY3595" fmla="*/ 2851280 h 4615664"/>
              <a:gd name="connsiteX3596" fmla="*/ 2839228 w 4089755"/>
              <a:gd name="connsiteY3596" fmla="*/ 2863439 h 4615664"/>
              <a:gd name="connsiteX3597" fmla="*/ 2841232 w 4089755"/>
              <a:gd name="connsiteY3597" fmla="*/ 2863808 h 4615664"/>
              <a:gd name="connsiteX3598" fmla="*/ 2834573 w 4089755"/>
              <a:gd name="connsiteY3598" fmla="*/ 2851901 h 4615664"/>
              <a:gd name="connsiteX3599" fmla="*/ 2849865 w 4089755"/>
              <a:gd name="connsiteY3599" fmla="*/ 2849748 h 4615664"/>
              <a:gd name="connsiteX3600" fmla="*/ 2850072 w 4089755"/>
              <a:gd name="connsiteY3600" fmla="*/ 2850086 h 4615664"/>
              <a:gd name="connsiteX3601" fmla="*/ 2853021 w 4089755"/>
              <a:gd name="connsiteY3601" fmla="*/ 2854894 h 4615664"/>
              <a:gd name="connsiteX3602" fmla="*/ 2864438 w 4089755"/>
              <a:gd name="connsiteY3602" fmla="*/ 2857209 h 4615664"/>
              <a:gd name="connsiteX3603" fmla="*/ 2861715 w 4089755"/>
              <a:gd name="connsiteY3603" fmla="*/ 2854110 h 4615664"/>
              <a:gd name="connsiteX3604" fmla="*/ 2859111 w 4089755"/>
              <a:gd name="connsiteY3604" fmla="*/ 2851711 h 4615664"/>
              <a:gd name="connsiteX3605" fmla="*/ 2821779 w 4089755"/>
              <a:gd name="connsiteY3605" fmla="*/ 2848731 h 4615664"/>
              <a:gd name="connsiteX3606" fmla="*/ 2829073 w 4089755"/>
              <a:gd name="connsiteY3606" fmla="*/ 2860793 h 4615664"/>
              <a:gd name="connsiteX3607" fmla="*/ 2834772 w 4089755"/>
              <a:gd name="connsiteY3607" fmla="*/ 2862320 h 4615664"/>
              <a:gd name="connsiteX3608" fmla="*/ 2827623 w 4089755"/>
              <a:gd name="connsiteY3608" fmla="*/ 2850179 h 4615664"/>
              <a:gd name="connsiteX3609" fmla="*/ 2841234 w 4089755"/>
              <a:gd name="connsiteY3609" fmla="*/ 2847915 h 4615664"/>
              <a:gd name="connsiteX3610" fmla="*/ 2841947 w 4089755"/>
              <a:gd name="connsiteY3610" fmla="*/ 2849174 h 4615664"/>
              <a:gd name="connsiteX3611" fmla="*/ 2844251 w 4089755"/>
              <a:gd name="connsiteY3611" fmla="*/ 2853117 h 4615664"/>
              <a:gd name="connsiteX3612" fmla="*/ 2849498 w 4089755"/>
              <a:gd name="connsiteY3612" fmla="*/ 2854180 h 4615664"/>
              <a:gd name="connsiteX3613" fmla="*/ 2846538 w 4089755"/>
              <a:gd name="connsiteY3613" fmla="*/ 2849041 h 4615664"/>
              <a:gd name="connsiteX3614" fmla="*/ 2807193 w 4089755"/>
              <a:gd name="connsiteY3614" fmla="*/ 2845647 h 4615664"/>
              <a:gd name="connsiteX3615" fmla="*/ 2818014 w 4089755"/>
              <a:gd name="connsiteY3615" fmla="*/ 2847799 h 4615664"/>
              <a:gd name="connsiteX3616" fmla="*/ 2813028 w 4089755"/>
              <a:gd name="connsiteY3616" fmla="*/ 2847831 h 4615664"/>
              <a:gd name="connsiteX3617" fmla="*/ 2807193 w 4089755"/>
              <a:gd name="connsiteY3617" fmla="*/ 2845647 h 4615664"/>
              <a:gd name="connsiteX3618" fmla="*/ 2828488 w 4089755"/>
              <a:gd name="connsiteY3618" fmla="*/ 2845209 h 4615664"/>
              <a:gd name="connsiteX3619" fmla="*/ 2831642 w 4089755"/>
              <a:gd name="connsiteY3619" fmla="*/ 2850561 h 4615664"/>
              <a:gd name="connsiteX3620" fmla="*/ 2834104 w 4089755"/>
              <a:gd name="connsiteY3620" fmla="*/ 2851061 h 4615664"/>
              <a:gd name="connsiteX3621" fmla="*/ 2831147 w 4089755"/>
              <a:gd name="connsiteY3621" fmla="*/ 2845773 h 4615664"/>
              <a:gd name="connsiteX3622" fmla="*/ 1463052 w 4089755"/>
              <a:gd name="connsiteY3622" fmla="*/ 2844937 h 4615664"/>
              <a:gd name="connsiteX3623" fmla="*/ 1466261 w 4089755"/>
              <a:gd name="connsiteY3623" fmla="*/ 2845491 h 4615664"/>
              <a:gd name="connsiteX3624" fmla="*/ 1460361 w 4089755"/>
              <a:gd name="connsiteY3624" fmla="*/ 2847146 h 4615664"/>
              <a:gd name="connsiteX3625" fmla="*/ 1459574 w 4089755"/>
              <a:gd name="connsiteY3625" fmla="*/ 2846168 h 4615664"/>
              <a:gd name="connsiteX3626" fmla="*/ 1463052 w 4089755"/>
              <a:gd name="connsiteY3626" fmla="*/ 2844937 h 4615664"/>
              <a:gd name="connsiteX3627" fmla="*/ 2805473 w 4089755"/>
              <a:gd name="connsiteY3627" fmla="*/ 2843936 h 4615664"/>
              <a:gd name="connsiteX3628" fmla="*/ 2807193 w 4089755"/>
              <a:gd name="connsiteY3628" fmla="*/ 2845647 h 4615664"/>
              <a:gd name="connsiteX3629" fmla="*/ 2805673 w 4089755"/>
              <a:gd name="connsiteY3629" fmla="*/ 2846129 h 4615664"/>
              <a:gd name="connsiteX3630" fmla="*/ 2803195 w 4089755"/>
              <a:gd name="connsiteY3630" fmla="*/ 2844545 h 4615664"/>
              <a:gd name="connsiteX3631" fmla="*/ 2805473 w 4089755"/>
              <a:gd name="connsiteY3631" fmla="*/ 2843936 h 4615664"/>
              <a:gd name="connsiteX3632" fmla="*/ 2845935 w 4089755"/>
              <a:gd name="connsiteY3632" fmla="*/ 2843316 h 4615664"/>
              <a:gd name="connsiteX3633" fmla="*/ 2847215 w 4089755"/>
              <a:gd name="connsiteY3633" fmla="*/ 2845410 h 4615664"/>
              <a:gd name="connsiteX3634" fmla="*/ 2853788 w 4089755"/>
              <a:gd name="connsiteY3634" fmla="*/ 2846810 h 4615664"/>
              <a:gd name="connsiteX3635" fmla="*/ 2851316 w 4089755"/>
              <a:gd name="connsiteY3635" fmla="*/ 2844598 h 4615664"/>
              <a:gd name="connsiteX3636" fmla="*/ 2837487 w 4089755"/>
              <a:gd name="connsiteY3636" fmla="*/ 2841301 h 4615664"/>
              <a:gd name="connsiteX3637" fmla="*/ 2838798 w 4089755"/>
              <a:gd name="connsiteY3637" fmla="*/ 2843618 h 4615664"/>
              <a:gd name="connsiteX3638" fmla="*/ 2843904 w 4089755"/>
              <a:gd name="connsiteY3638" fmla="*/ 2844705 h 4615664"/>
              <a:gd name="connsiteX3639" fmla="*/ 2842476 w 4089755"/>
              <a:gd name="connsiteY3639" fmla="*/ 2842491 h 4615664"/>
              <a:gd name="connsiteX3640" fmla="*/ 1422310 w 4089755"/>
              <a:gd name="connsiteY3640" fmla="*/ 2840121 h 4615664"/>
              <a:gd name="connsiteX3641" fmla="*/ 1426191 w 4089755"/>
              <a:gd name="connsiteY3641" fmla="*/ 2840281 h 4615664"/>
              <a:gd name="connsiteX3642" fmla="*/ 1419163 w 4089755"/>
              <a:gd name="connsiteY3642" fmla="*/ 2841347 h 4615664"/>
              <a:gd name="connsiteX3643" fmla="*/ 1422310 w 4089755"/>
              <a:gd name="connsiteY3643" fmla="*/ 2840121 h 4615664"/>
              <a:gd name="connsiteX3644" fmla="*/ 2824341 w 4089755"/>
              <a:gd name="connsiteY3644" fmla="*/ 2838167 h 4615664"/>
              <a:gd name="connsiteX3645" fmla="*/ 2825938 w 4089755"/>
              <a:gd name="connsiteY3645" fmla="*/ 2840878 h 4615664"/>
              <a:gd name="connsiteX3646" fmla="*/ 2828744 w 4089755"/>
              <a:gd name="connsiteY3646" fmla="*/ 2841476 h 4615664"/>
              <a:gd name="connsiteX3647" fmla="*/ 2827288 w 4089755"/>
              <a:gd name="connsiteY3647" fmla="*/ 2838871 h 4615664"/>
              <a:gd name="connsiteX3648" fmla="*/ 2795466 w 4089755"/>
              <a:gd name="connsiteY3648" fmla="*/ 2837401 h 4615664"/>
              <a:gd name="connsiteX3649" fmla="*/ 2801078 w 4089755"/>
              <a:gd name="connsiteY3649" fmla="*/ 2842937 h 4615664"/>
              <a:gd name="connsiteX3650" fmla="*/ 2801477 w 4089755"/>
              <a:gd name="connsiteY3650" fmla="*/ 2842831 h 4615664"/>
              <a:gd name="connsiteX3651" fmla="*/ 2803195 w 4089755"/>
              <a:gd name="connsiteY3651" fmla="*/ 2844545 h 4615664"/>
              <a:gd name="connsiteX3652" fmla="*/ 2802827 w 4089755"/>
              <a:gd name="connsiteY3652" fmla="*/ 2844660 h 4615664"/>
              <a:gd name="connsiteX3653" fmla="*/ 2817095 w 4089755"/>
              <a:gd name="connsiteY3653" fmla="*/ 2858731 h 4615664"/>
              <a:gd name="connsiteX3654" fmla="*/ 2817768 w 4089755"/>
              <a:gd name="connsiteY3654" fmla="*/ 2860018 h 4615664"/>
              <a:gd name="connsiteX3655" fmla="*/ 2824891 w 4089755"/>
              <a:gd name="connsiteY3655" fmla="*/ 2859674 h 4615664"/>
              <a:gd name="connsiteX3656" fmla="*/ 2828152 w 4089755"/>
              <a:gd name="connsiteY3656" fmla="*/ 2860546 h 4615664"/>
              <a:gd name="connsiteX3657" fmla="*/ 2821666 w 4089755"/>
              <a:gd name="connsiteY3657" fmla="*/ 2848703 h 4615664"/>
              <a:gd name="connsiteX3658" fmla="*/ 2818014 w 4089755"/>
              <a:gd name="connsiteY3658" fmla="*/ 2847799 h 4615664"/>
              <a:gd name="connsiteX3659" fmla="*/ 2821564 w 4089755"/>
              <a:gd name="connsiteY3659" fmla="*/ 2848518 h 4615664"/>
              <a:gd name="connsiteX3660" fmla="*/ 2820744 w 4089755"/>
              <a:gd name="connsiteY3660" fmla="*/ 2847019 h 4615664"/>
              <a:gd name="connsiteX3661" fmla="*/ 2821662 w 4089755"/>
              <a:gd name="connsiteY3661" fmla="*/ 2848538 h 4615664"/>
              <a:gd name="connsiteX3662" fmla="*/ 2827334 w 4089755"/>
              <a:gd name="connsiteY3662" fmla="*/ 2849689 h 4615664"/>
              <a:gd name="connsiteX3663" fmla="*/ 2824155 w 4089755"/>
              <a:gd name="connsiteY3663" fmla="*/ 2844288 h 4615664"/>
              <a:gd name="connsiteX3664" fmla="*/ 2818324 w 4089755"/>
              <a:gd name="connsiteY3664" fmla="*/ 2843050 h 4615664"/>
              <a:gd name="connsiteX3665" fmla="*/ 2820744 w 4089755"/>
              <a:gd name="connsiteY3665" fmla="*/ 2847019 h 4615664"/>
              <a:gd name="connsiteX3666" fmla="*/ 2817705 w 4089755"/>
              <a:gd name="connsiteY3666" fmla="*/ 2843757 h 4615664"/>
              <a:gd name="connsiteX3667" fmla="*/ 2817332 w 4089755"/>
              <a:gd name="connsiteY3667" fmla="*/ 2842839 h 4615664"/>
              <a:gd name="connsiteX3668" fmla="*/ 2813346 w 4089755"/>
              <a:gd name="connsiteY3668" fmla="*/ 2841994 h 4615664"/>
              <a:gd name="connsiteX3669" fmla="*/ 1339588 w 4089755"/>
              <a:gd name="connsiteY3669" fmla="*/ 2831277 h 4615664"/>
              <a:gd name="connsiteX3670" fmla="*/ 1339494 w 4089755"/>
              <a:gd name="connsiteY3670" fmla="*/ 2831300 h 4615664"/>
              <a:gd name="connsiteX3671" fmla="*/ 1339491 w 4089755"/>
              <a:gd name="connsiteY3671" fmla="*/ 2831291 h 4615664"/>
              <a:gd name="connsiteX3672" fmla="*/ 2830060 w 4089755"/>
              <a:gd name="connsiteY3672" fmla="*/ 2828194 h 4615664"/>
              <a:gd name="connsiteX3673" fmla="*/ 2831455 w 4089755"/>
              <a:gd name="connsiteY3673" fmla="*/ 2830654 h 4615664"/>
              <a:gd name="connsiteX3674" fmla="*/ 2834803 w 4089755"/>
              <a:gd name="connsiteY3674" fmla="*/ 2831410 h 4615664"/>
              <a:gd name="connsiteX3675" fmla="*/ 1308020 w 4089755"/>
              <a:gd name="connsiteY3675" fmla="*/ 2826700 h 4615664"/>
              <a:gd name="connsiteX3676" fmla="*/ 1295895 w 4089755"/>
              <a:gd name="connsiteY3676" fmla="*/ 2828368 h 4615664"/>
              <a:gd name="connsiteX3677" fmla="*/ 1287646 w 4089755"/>
              <a:gd name="connsiteY3677" fmla="*/ 2829587 h 4615664"/>
              <a:gd name="connsiteX3678" fmla="*/ 1288245 w 4089755"/>
              <a:gd name="connsiteY3678" fmla="*/ 2838750 h 4615664"/>
              <a:gd name="connsiteX3679" fmla="*/ 1361131 w 4089755"/>
              <a:gd name="connsiteY3679" fmla="*/ 2826178 h 4615664"/>
              <a:gd name="connsiteX3680" fmla="*/ 1348465 w 4089755"/>
              <a:gd name="connsiteY3680" fmla="*/ 2830048 h 4615664"/>
              <a:gd name="connsiteX3681" fmla="*/ 1339588 w 4089755"/>
              <a:gd name="connsiteY3681" fmla="*/ 2831277 h 4615664"/>
              <a:gd name="connsiteX3682" fmla="*/ 2821814 w 4089755"/>
              <a:gd name="connsiteY3682" fmla="*/ 2824936 h 4615664"/>
              <a:gd name="connsiteX3683" fmla="*/ 2823820 w 4089755"/>
              <a:gd name="connsiteY3683" fmla="*/ 2827386 h 4615664"/>
              <a:gd name="connsiteX3684" fmla="*/ 2824402 w 4089755"/>
              <a:gd name="connsiteY3684" fmla="*/ 2825354 h 4615664"/>
              <a:gd name="connsiteX3685" fmla="*/ 2815856 w 4089755"/>
              <a:gd name="connsiteY3685" fmla="*/ 2823765 h 4615664"/>
              <a:gd name="connsiteX3686" fmla="*/ 2818144 w 4089755"/>
              <a:gd name="connsiteY3686" fmla="*/ 2827648 h 4615664"/>
              <a:gd name="connsiteX3687" fmla="*/ 2821541 w 4089755"/>
              <a:gd name="connsiteY3687" fmla="*/ 2828415 h 4615664"/>
              <a:gd name="connsiteX3688" fmla="*/ 2819458 w 4089755"/>
              <a:gd name="connsiteY3688" fmla="*/ 2824482 h 4615664"/>
              <a:gd name="connsiteX3689" fmla="*/ 2781181 w 4089755"/>
              <a:gd name="connsiteY3689" fmla="*/ 2820477 h 4615664"/>
              <a:gd name="connsiteX3690" fmla="*/ 2775407 w 4089755"/>
              <a:gd name="connsiteY3690" fmla="*/ 2820565 h 4615664"/>
              <a:gd name="connsiteX3691" fmla="*/ 2776487 w 4089755"/>
              <a:gd name="connsiteY3691" fmla="*/ 2823257 h 4615664"/>
              <a:gd name="connsiteX3692" fmla="*/ 2777089 w 4089755"/>
              <a:gd name="connsiteY3692" fmla="*/ 2824490 h 4615664"/>
              <a:gd name="connsiteX3693" fmla="*/ 2778690 w 4089755"/>
              <a:gd name="connsiteY3693" fmla="*/ 2824795 h 4615664"/>
              <a:gd name="connsiteX3694" fmla="*/ 2804184 w 4089755"/>
              <a:gd name="connsiteY3694" fmla="*/ 2830399 h 4615664"/>
              <a:gd name="connsiteX3695" fmla="*/ 2787412 w 4089755"/>
              <a:gd name="connsiteY3695" fmla="*/ 2823590 h 4615664"/>
              <a:gd name="connsiteX3696" fmla="*/ 2785581 w 4089755"/>
              <a:gd name="connsiteY3696" fmla="*/ 2823227 h 4615664"/>
              <a:gd name="connsiteX3697" fmla="*/ 2787412 w 4089755"/>
              <a:gd name="connsiteY3697" fmla="*/ 2821169 h 4615664"/>
              <a:gd name="connsiteX3698" fmla="*/ 2781181 w 4089755"/>
              <a:gd name="connsiteY3698" fmla="*/ 2820477 h 4615664"/>
              <a:gd name="connsiteX3699" fmla="*/ 1357401 w 4089755"/>
              <a:gd name="connsiteY3699" fmla="*/ 2820411 h 4615664"/>
              <a:gd name="connsiteX3700" fmla="*/ 1353176 w 4089755"/>
              <a:gd name="connsiteY3700" fmla="*/ 2820927 h 4615664"/>
              <a:gd name="connsiteX3701" fmla="*/ 1351536 w 4089755"/>
              <a:gd name="connsiteY3701" fmla="*/ 2822236 h 4615664"/>
              <a:gd name="connsiteX3702" fmla="*/ 1323744 w 4089755"/>
              <a:gd name="connsiteY3702" fmla="*/ 2835161 h 4615664"/>
              <a:gd name="connsiteX3703" fmla="*/ 1328612 w 4089755"/>
              <a:gd name="connsiteY3703" fmla="*/ 2833875 h 4615664"/>
              <a:gd name="connsiteX3704" fmla="*/ 1339494 w 4089755"/>
              <a:gd name="connsiteY3704" fmla="*/ 2831300 h 4615664"/>
              <a:gd name="connsiteX3705" fmla="*/ 1340267 w 4089755"/>
              <a:gd name="connsiteY3705" fmla="*/ 2833077 h 4615664"/>
              <a:gd name="connsiteX3706" fmla="*/ 1325237 w 4089755"/>
              <a:gd name="connsiteY3706" fmla="*/ 2835903 h 4615664"/>
              <a:gd name="connsiteX3707" fmla="*/ 1320619 w 4089755"/>
              <a:gd name="connsiteY3707" fmla="*/ 2836615 h 4615664"/>
              <a:gd name="connsiteX3708" fmla="*/ 1318215 w 4089755"/>
              <a:gd name="connsiteY3708" fmla="*/ 2837732 h 4615664"/>
              <a:gd name="connsiteX3709" fmla="*/ 1315345 w 4089755"/>
              <a:gd name="connsiteY3709" fmla="*/ 2839482 h 4615664"/>
              <a:gd name="connsiteX3710" fmla="*/ 1317334 w 4089755"/>
              <a:gd name="connsiteY3710" fmla="*/ 2839317 h 4615664"/>
              <a:gd name="connsiteX3711" fmla="*/ 1333096 w 4089755"/>
              <a:gd name="connsiteY3711" fmla="*/ 2837167 h 4615664"/>
              <a:gd name="connsiteX3712" fmla="*/ 1341401 w 4089755"/>
              <a:gd name="connsiteY3712" fmla="*/ 2834334 h 4615664"/>
              <a:gd name="connsiteX3713" fmla="*/ 1341701 w 4089755"/>
              <a:gd name="connsiteY3713" fmla="*/ 2834665 h 4615664"/>
              <a:gd name="connsiteX3714" fmla="*/ 1342863 w 4089755"/>
              <a:gd name="connsiteY3714" fmla="*/ 2833836 h 4615664"/>
              <a:gd name="connsiteX3715" fmla="*/ 1341401 w 4089755"/>
              <a:gd name="connsiteY3715" fmla="*/ 2834334 h 4615664"/>
              <a:gd name="connsiteX3716" fmla="*/ 1340267 w 4089755"/>
              <a:gd name="connsiteY3716" fmla="*/ 2833077 h 4615664"/>
              <a:gd name="connsiteX3717" fmla="*/ 1368157 w 4089755"/>
              <a:gd name="connsiteY3717" fmla="*/ 2825113 h 4615664"/>
              <a:gd name="connsiteX3718" fmla="*/ 1361550 w 4089755"/>
              <a:gd name="connsiteY3718" fmla="*/ 2824741 h 4615664"/>
              <a:gd name="connsiteX3719" fmla="*/ 1357401 w 4089755"/>
              <a:gd name="connsiteY3719" fmla="*/ 2820411 h 4615664"/>
              <a:gd name="connsiteX3720" fmla="*/ 2754038 w 4089755"/>
              <a:gd name="connsiteY3720" fmla="*/ 2820112 h 4615664"/>
              <a:gd name="connsiteX3721" fmla="*/ 2759580 w 4089755"/>
              <a:gd name="connsiteY3721" fmla="*/ 2821165 h 4615664"/>
              <a:gd name="connsiteX3722" fmla="*/ 2758391 w 4089755"/>
              <a:gd name="connsiteY3722" fmla="*/ 2821256 h 4615664"/>
              <a:gd name="connsiteX3723" fmla="*/ 2810385 w 4089755"/>
              <a:gd name="connsiteY3723" fmla="*/ 2814687 h 4615664"/>
              <a:gd name="connsiteX3724" fmla="*/ 2811328 w 4089755"/>
              <a:gd name="connsiteY3724" fmla="*/ 2816078 h 4615664"/>
              <a:gd name="connsiteX3725" fmla="*/ 2813564 w 4089755"/>
              <a:gd name="connsiteY3725" fmla="*/ 2819873 h 4615664"/>
              <a:gd name="connsiteX3726" fmla="*/ 2815619 w 4089755"/>
              <a:gd name="connsiteY3726" fmla="*/ 2819609 h 4615664"/>
              <a:gd name="connsiteX3727" fmla="*/ 2817108 w 4089755"/>
              <a:gd name="connsiteY3727" fmla="*/ 2820044 h 4615664"/>
              <a:gd name="connsiteX3728" fmla="*/ 2816584 w 4089755"/>
              <a:gd name="connsiteY3728" fmla="*/ 2819055 h 4615664"/>
              <a:gd name="connsiteX3729" fmla="*/ 2814032 w 4089755"/>
              <a:gd name="connsiteY3729" fmla="*/ 2817324 h 4615664"/>
              <a:gd name="connsiteX3730" fmla="*/ 1418566 w 4089755"/>
              <a:gd name="connsiteY3730" fmla="*/ 2810764 h 4615664"/>
              <a:gd name="connsiteX3731" fmla="*/ 1411779 w 4089755"/>
              <a:gd name="connsiteY3731" fmla="*/ 2812728 h 4615664"/>
              <a:gd name="connsiteX3732" fmla="*/ 1412318 w 4089755"/>
              <a:gd name="connsiteY3732" fmla="*/ 2813617 h 4615664"/>
              <a:gd name="connsiteX3733" fmla="*/ 1418566 w 4089755"/>
              <a:gd name="connsiteY3733" fmla="*/ 2810764 h 4615664"/>
              <a:gd name="connsiteX3734" fmla="*/ 1562581 w 4089755"/>
              <a:gd name="connsiteY3734" fmla="*/ 2804243 h 4615664"/>
              <a:gd name="connsiteX3735" fmla="*/ 1556910 w 4089755"/>
              <a:gd name="connsiteY3735" fmla="*/ 2805155 h 4615664"/>
              <a:gd name="connsiteX3736" fmla="*/ 1558016 w 4089755"/>
              <a:gd name="connsiteY3736" fmla="*/ 2804657 h 4615664"/>
              <a:gd name="connsiteX3737" fmla="*/ 1496475 w 4089755"/>
              <a:gd name="connsiteY3737" fmla="*/ 2798150 h 4615664"/>
              <a:gd name="connsiteX3738" fmla="*/ 1502820 w 4089755"/>
              <a:gd name="connsiteY3738" fmla="*/ 2798216 h 4615664"/>
              <a:gd name="connsiteX3739" fmla="*/ 1491710 w 4089755"/>
              <a:gd name="connsiteY3739" fmla="*/ 2799909 h 4615664"/>
              <a:gd name="connsiteX3740" fmla="*/ 1496475 w 4089755"/>
              <a:gd name="connsiteY3740" fmla="*/ 2798150 h 4615664"/>
              <a:gd name="connsiteX3741" fmla="*/ 1504109 w 4089755"/>
              <a:gd name="connsiteY3741" fmla="*/ 2797230 h 4615664"/>
              <a:gd name="connsiteX3742" fmla="*/ 1507031 w 4089755"/>
              <a:gd name="connsiteY3742" fmla="*/ 2797888 h 4615664"/>
              <a:gd name="connsiteX3743" fmla="*/ 1502820 w 4089755"/>
              <a:gd name="connsiteY3743" fmla="*/ 2798216 h 4615664"/>
              <a:gd name="connsiteX3744" fmla="*/ 1504109 w 4089755"/>
              <a:gd name="connsiteY3744" fmla="*/ 2797230 h 4615664"/>
              <a:gd name="connsiteX3745" fmla="*/ 1508322 w 4089755"/>
              <a:gd name="connsiteY3745" fmla="*/ 2796900 h 4615664"/>
              <a:gd name="connsiteX3746" fmla="*/ 1511243 w 4089755"/>
              <a:gd name="connsiteY3746" fmla="*/ 2797558 h 4615664"/>
              <a:gd name="connsiteX3747" fmla="*/ 1507031 w 4089755"/>
              <a:gd name="connsiteY3747" fmla="*/ 2797888 h 4615664"/>
              <a:gd name="connsiteX3748" fmla="*/ 1508322 w 4089755"/>
              <a:gd name="connsiteY3748" fmla="*/ 2796900 h 4615664"/>
              <a:gd name="connsiteX3749" fmla="*/ 2878307 w 4089755"/>
              <a:gd name="connsiteY3749" fmla="*/ 2796806 h 4615664"/>
              <a:gd name="connsiteX3750" fmla="*/ 2866072 w 4089755"/>
              <a:gd name="connsiteY3750" fmla="*/ 2797525 h 4615664"/>
              <a:gd name="connsiteX3751" fmla="*/ 2877093 w 4089755"/>
              <a:gd name="connsiteY3751" fmla="*/ 2805662 h 4615664"/>
              <a:gd name="connsiteX3752" fmla="*/ 2875720 w 4089755"/>
              <a:gd name="connsiteY3752" fmla="*/ 2803283 h 4615664"/>
              <a:gd name="connsiteX3753" fmla="*/ 2877721 w 4089755"/>
              <a:gd name="connsiteY3753" fmla="*/ 2798435 h 4615664"/>
              <a:gd name="connsiteX3754" fmla="*/ 2887998 w 4089755"/>
              <a:gd name="connsiteY3754" fmla="*/ 2796101 h 4615664"/>
              <a:gd name="connsiteX3755" fmla="*/ 2887808 w 4089755"/>
              <a:gd name="connsiteY3755" fmla="*/ 2796114 h 4615664"/>
              <a:gd name="connsiteX3756" fmla="*/ 2887971 w 4089755"/>
              <a:gd name="connsiteY3756" fmla="*/ 2796260 h 4615664"/>
              <a:gd name="connsiteX3757" fmla="*/ 2888246 w 4089755"/>
              <a:gd name="connsiteY3757" fmla="*/ 2788248 h 4615664"/>
              <a:gd name="connsiteX3758" fmla="*/ 2889183 w 4089755"/>
              <a:gd name="connsiteY3758" fmla="*/ 2788827 h 4615664"/>
              <a:gd name="connsiteX3759" fmla="*/ 2889268 w 4089755"/>
              <a:gd name="connsiteY3759" fmla="*/ 2788307 h 4615664"/>
              <a:gd name="connsiteX3760" fmla="*/ 2880407 w 4089755"/>
              <a:gd name="connsiteY3760" fmla="*/ 2785285 h 4615664"/>
              <a:gd name="connsiteX3761" fmla="*/ 2876539 w 4089755"/>
              <a:gd name="connsiteY3761" fmla="*/ 2786062 h 4615664"/>
              <a:gd name="connsiteX3762" fmla="*/ 2883459 w 4089755"/>
              <a:gd name="connsiteY3762" fmla="*/ 2792235 h 4615664"/>
              <a:gd name="connsiteX3763" fmla="*/ 2887705 w 4089755"/>
              <a:gd name="connsiteY3763" fmla="*/ 2792077 h 4615664"/>
              <a:gd name="connsiteX3764" fmla="*/ 2883237 w 4089755"/>
              <a:gd name="connsiteY3764" fmla="*/ 2787919 h 4615664"/>
              <a:gd name="connsiteX3765" fmla="*/ 2880964 w 4089755"/>
              <a:gd name="connsiteY3765" fmla="*/ 2786739 h 4615664"/>
              <a:gd name="connsiteX3766" fmla="*/ 2881546 w 4089755"/>
              <a:gd name="connsiteY3766" fmla="*/ 2786345 h 4615664"/>
              <a:gd name="connsiteX3767" fmla="*/ 2885848 w 4089755"/>
              <a:gd name="connsiteY3767" fmla="*/ 2784192 h 4615664"/>
              <a:gd name="connsiteX3768" fmla="*/ 2882703 w 4089755"/>
              <a:gd name="connsiteY3768" fmla="*/ 2784824 h 4615664"/>
              <a:gd name="connsiteX3769" fmla="*/ 2883272 w 4089755"/>
              <a:gd name="connsiteY3769" fmla="*/ 2785174 h 4615664"/>
              <a:gd name="connsiteX3770" fmla="*/ 2884089 w 4089755"/>
              <a:gd name="connsiteY3770" fmla="*/ 2784623 h 4615664"/>
              <a:gd name="connsiteX3771" fmla="*/ 2886390 w 4089755"/>
              <a:gd name="connsiteY3771" fmla="*/ 2784369 h 4615664"/>
              <a:gd name="connsiteX3772" fmla="*/ 2864970 w 4089755"/>
              <a:gd name="connsiteY3772" fmla="*/ 2783005 h 4615664"/>
              <a:gd name="connsiteX3773" fmla="*/ 2853198 w 4089755"/>
              <a:gd name="connsiteY3773" fmla="*/ 2784643 h 4615664"/>
              <a:gd name="connsiteX3774" fmla="*/ 2848819 w 4089755"/>
              <a:gd name="connsiteY3774" fmla="*/ 2784787 h 4615664"/>
              <a:gd name="connsiteX3775" fmla="*/ 2861321 w 4089755"/>
              <a:gd name="connsiteY3775" fmla="*/ 2794017 h 4615664"/>
              <a:gd name="connsiteX3776" fmla="*/ 2877080 w 4089755"/>
              <a:gd name="connsiteY3776" fmla="*/ 2792712 h 4615664"/>
              <a:gd name="connsiteX3777" fmla="*/ 2875958 w 4089755"/>
              <a:gd name="connsiteY3777" fmla="*/ 2791286 h 4615664"/>
              <a:gd name="connsiteX3778" fmla="*/ 2867503 w 4089755"/>
              <a:gd name="connsiteY3778" fmla="*/ 2772437 h 4615664"/>
              <a:gd name="connsiteX3779" fmla="*/ 2861573 w 4089755"/>
              <a:gd name="connsiteY3779" fmla="*/ 2772643 h 4615664"/>
              <a:gd name="connsiteX3780" fmla="*/ 2861483 w 4089755"/>
              <a:gd name="connsiteY3780" fmla="*/ 2772630 h 4615664"/>
              <a:gd name="connsiteX3781" fmla="*/ 2868773 w 4089755"/>
              <a:gd name="connsiteY3781" fmla="*/ 2779135 h 4615664"/>
              <a:gd name="connsiteX3782" fmla="*/ 2870145 w 4089755"/>
              <a:gd name="connsiteY3782" fmla="*/ 2779033 h 4615664"/>
              <a:gd name="connsiteX3783" fmla="*/ 2873119 w 4089755"/>
              <a:gd name="connsiteY3783" fmla="*/ 2776285 h 4615664"/>
              <a:gd name="connsiteX3784" fmla="*/ 2875226 w 4089755"/>
              <a:gd name="connsiteY3784" fmla="*/ 2775022 h 4615664"/>
              <a:gd name="connsiteX3785" fmla="*/ 2870842 w 4089755"/>
              <a:gd name="connsiteY3785" fmla="*/ 2774636 h 4615664"/>
              <a:gd name="connsiteX3786" fmla="*/ 2866739 w 4089755"/>
              <a:gd name="connsiteY3786" fmla="*/ 2773279 h 4615664"/>
              <a:gd name="connsiteX3787" fmla="*/ 2867252 w 4089755"/>
              <a:gd name="connsiteY3787" fmla="*/ 2772534 h 4615664"/>
              <a:gd name="connsiteX3788" fmla="*/ 2842894 w 4089755"/>
              <a:gd name="connsiteY3788" fmla="*/ 2770084 h 4615664"/>
              <a:gd name="connsiteX3789" fmla="*/ 2831471 w 4089755"/>
              <a:gd name="connsiteY3789" fmla="*/ 2771175 h 4615664"/>
              <a:gd name="connsiteX3790" fmla="*/ 2829909 w 4089755"/>
              <a:gd name="connsiteY3790" fmla="*/ 2770827 h 4615664"/>
              <a:gd name="connsiteX3791" fmla="*/ 2843906 w 4089755"/>
              <a:gd name="connsiteY3791" fmla="*/ 2781159 h 4615664"/>
              <a:gd name="connsiteX3792" fmla="*/ 2845133 w 4089755"/>
              <a:gd name="connsiteY3792" fmla="*/ 2780970 h 4615664"/>
              <a:gd name="connsiteX3793" fmla="*/ 2851611 w 4089755"/>
              <a:gd name="connsiteY3793" fmla="*/ 2780397 h 4615664"/>
              <a:gd name="connsiteX3794" fmla="*/ 2860628 w 4089755"/>
              <a:gd name="connsiteY3794" fmla="*/ 2779733 h 4615664"/>
              <a:gd name="connsiteX3795" fmla="*/ 2848919 w 4089755"/>
              <a:gd name="connsiteY3795" fmla="*/ 2770910 h 4615664"/>
              <a:gd name="connsiteX3796" fmla="*/ 2819326 w 4089755"/>
              <a:gd name="connsiteY3796" fmla="*/ 2760556 h 4615664"/>
              <a:gd name="connsiteX3797" fmla="*/ 2816071 w 4089755"/>
              <a:gd name="connsiteY3797" fmla="*/ 2760609 h 4615664"/>
              <a:gd name="connsiteX3798" fmla="*/ 2821374 w 4089755"/>
              <a:gd name="connsiteY3798" fmla="*/ 2764524 h 4615664"/>
              <a:gd name="connsiteX3799" fmla="*/ 2821181 w 4089755"/>
              <a:gd name="connsiteY3799" fmla="*/ 2764107 h 4615664"/>
              <a:gd name="connsiteX3800" fmla="*/ 2819326 w 4089755"/>
              <a:gd name="connsiteY3800" fmla="*/ 2760556 h 4615664"/>
              <a:gd name="connsiteX3801" fmla="*/ 2877557 w 4089755"/>
              <a:gd name="connsiteY3801" fmla="*/ 2737825 h 4615664"/>
              <a:gd name="connsiteX3802" fmla="*/ 2874303 w 4089755"/>
              <a:gd name="connsiteY3802" fmla="*/ 2738020 h 4615664"/>
              <a:gd name="connsiteX3803" fmla="*/ 2872670 w 4089755"/>
              <a:gd name="connsiteY3803" fmla="*/ 2738108 h 4615664"/>
              <a:gd name="connsiteX3804" fmla="*/ 2875077 w 4089755"/>
              <a:gd name="connsiteY3804" fmla="*/ 2740160 h 4615664"/>
              <a:gd name="connsiteX3805" fmla="*/ 2886136 w 4089755"/>
              <a:gd name="connsiteY3805" fmla="*/ 2745695 h 4615664"/>
              <a:gd name="connsiteX3806" fmla="*/ 2891556 w 4089755"/>
              <a:gd name="connsiteY3806" fmla="*/ 2737432 h 4615664"/>
              <a:gd name="connsiteX3807" fmla="*/ 2894443 w 4089755"/>
              <a:gd name="connsiteY3807" fmla="*/ 2742376 h 4615664"/>
              <a:gd name="connsiteX3808" fmla="*/ 2894749 w 4089755"/>
              <a:gd name="connsiteY3808" fmla="*/ 2738564 h 4615664"/>
              <a:gd name="connsiteX3809" fmla="*/ 2824759 w 4089755"/>
              <a:gd name="connsiteY3809" fmla="*/ 2732840 h 4615664"/>
              <a:gd name="connsiteX3810" fmla="*/ 2809407 w 4089755"/>
              <a:gd name="connsiteY3810" fmla="*/ 2734291 h 4615664"/>
              <a:gd name="connsiteX3811" fmla="*/ 2814547 w 4089755"/>
              <a:gd name="connsiteY3811" fmla="*/ 2738232 h 4615664"/>
              <a:gd name="connsiteX3812" fmla="*/ 2835376 w 4089755"/>
              <a:gd name="connsiteY3812" fmla="*/ 2753506 h 4615664"/>
              <a:gd name="connsiteX3813" fmla="*/ 2837238 w 4089755"/>
              <a:gd name="connsiteY3813" fmla="*/ 2753327 h 4615664"/>
              <a:gd name="connsiteX3814" fmla="*/ 2839112 w 4089755"/>
              <a:gd name="connsiteY3814" fmla="*/ 2753165 h 4615664"/>
              <a:gd name="connsiteX3815" fmla="*/ 2838917 w 4089755"/>
              <a:gd name="connsiteY3815" fmla="*/ 2752617 h 4615664"/>
              <a:gd name="connsiteX3816" fmla="*/ 2839492 w 4089755"/>
              <a:gd name="connsiteY3816" fmla="*/ 2753130 h 4615664"/>
              <a:gd name="connsiteX3817" fmla="*/ 2849166 w 4089755"/>
              <a:gd name="connsiteY3817" fmla="*/ 2752290 h 4615664"/>
              <a:gd name="connsiteX3818" fmla="*/ 2852091 w 4089755"/>
              <a:gd name="connsiteY3818" fmla="*/ 2752014 h 4615664"/>
              <a:gd name="connsiteX3819" fmla="*/ 2844617 w 4089755"/>
              <a:gd name="connsiteY3819" fmla="*/ 2743638 h 4615664"/>
              <a:gd name="connsiteX3820" fmla="*/ 2843263 w 4089755"/>
              <a:gd name="connsiteY3820" fmla="*/ 2737392 h 4615664"/>
              <a:gd name="connsiteX3821" fmla="*/ 2831239 w 4089755"/>
              <a:gd name="connsiteY3821" fmla="*/ 2736755 h 4615664"/>
              <a:gd name="connsiteX3822" fmla="*/ 2824759 w 4089755"/>
              <a:gd name="connsiteY3822" fmla="*/ 2732840 h 4615664"/>
              <a:gd name="connsiteX3823" fmla="*/ 2738263 w 4089755"/>
              <a:gd name="connsiteY3823" fmla="*/ 2723797 h 4615664"/>
              <a:gd name="connsiteX3824" fmla="*/ 2738087 w 4089755"/>
              <a:gd name="connsiteY3824" fmla="*/ 2725761 h 4615664"/>
              <a:gd name="connsiteX3825" fmla="*/ 2737948 w 4089755"/>
              <a:gd name="connsiteY3825" fmla="*/ 2727332 h 4615664"/>
              <a:gd name="connsiteX3826" fmla="*/ 2737738 w 4089755"/>
              <a:gd name="connsiteY3826" fmla="*/ 2729691 h 4615664"/>
              <a:gd name="connsiteX3827" fmla="*/ 2737797 w 4089755"/>
              <a:gd name="connsiteY3827" fmla="*/ 2729036 h 4615664"/>
              <a:gd name="connsiteX3828" fmla="*/ 2737948 w 4089755"/>
              <a:gd name="connsiteY3828" fmla="*/ 2727332 h 4615664"/>
              <a:gd name="connsiteX3829" fmla="*/ 2780950 w 4089755"/>
              <a:gd name="connsiteY3829" fmla="*/ 2717509 h 4615664"/>
              <a:gd name="connsiteX3830" fmla="*/ 2762606 w 4089755"/>
              <a:gd name="connsiteY3830" fmla="*/ 2719065 h 4615664"/>
              <a:gd name="connsiteX3831" fmla="*/ 2796936 w 4089755"/>
              <a:gd name="connsiteY3831" fmla="*/ 2746481 h 4615664"/>
              <a:gd name="connsiteX3832" fmla="*/ 2809790 w 4089755"/>
              <a:gd name="connsiteY3832" fmla="*/ 2755972 h 4615664"/>
              <a:gd name="connsiteX3833" fmla="*/ 2826909 w 4089755"/>
              <a:gd name="connsiteY3833" fmla="*/ 2754321 h 4615664"/>
              <a:gd name="connsiteX3834" fmla="*/ 2824941 w 4089755"/>
              <a:gd name="connsiteY3834" fmla="*/ 2752839 h 4615664"/>
              <a:gd name="connsiteX3835" fmla="*/ 2802575 w 4089755"/>
              <a:gd name="connsiteY3835" fmla="*/ 2734936 h 4615664"/>
              <a:gd name="connsiteX3836" fmla="*/ 2800891 w 4089755"/>
              <a:gd name="connsiteY3836" fmla="*/ 2735096 h 4615664"/>
              <a:gd name="connsiteX3837" fmla="*/ 2787804 w 4089755"/>
              <a:gd name="connsiteY3837" fmla="*/ 2735304 h 4615664"/>
              <a:gd name="connsiteX3838" fmla="*/ 2797449 w 4089755"/>
              <a:gd name="connsiteY3838" fmla="*/ 2731321 h 4615664"/>
              <a:gd name="connsiteX3839" fmla="*/ 2796982 w 4089755"/>
              <a:gd name="connsiteY3839" fmla="*/ 2732120 h 4615664"/>
              <a:gd name="connsiteX3840" fmla="*/ 2795383 w 4089755"/>
              <a:gd name="connsiteY3840" fmla="*/ 2732429 h 4615664"/>
              <a:gd name="connsiteX3841" fmla="*/ 2796682 w 4089755"/>
              <a:gd name="connsiteY3841" fmla="*/ 2732633 h 4615664"/>
              <a:gd name="connsiteX3842" fmla="*/ 2796982 w 4089755"/>
              <a:gd name="connsiteY3842" fmla="*/ 2732120 h 4615664"/>
              <a:gd name="connsiteX3843" fmla="*/ 2798651 w 4089755"/>
              <a:gd name="connsiteY3843" fmla="*/ 2731794 h 4615664"/>
              <a:gd name="connsiteX3844" fmla="*/ 2798139 w 4089755"/>
              <a:gd name="connsiteY3844" fmla="*/ 2731385 h 4615664"/>
              <a:gd name="connsiteX3845" fmla="*/ 2797449 w 4089755"/>
              <a:gd name="connsiteY3845" fmla="*/ 2731321 h 4615664"/>
              <a:gd name="connsiteX3846" fmla="*/ 2798008 w 4089755"/>
              <a:gd name="connsiteY3846" fmla="*/ 2731280 h 4615664"/>
              <a:gd name="connsiteX3847" fmla="*/ 2782649 w 4089755"/>
              <a:gd name="connsiteY3847" fmla="*/ 2718985 h 4615664"/>
              <a:gd name="connsiteX3848" fmla="*/ 2830680 w 4089755"/>
              <a:gd name="connsiteY3848" fmla="*/ 2715786 h 4615664"/>
              <a:gd name="connsiteX3849" fmla="*/ 2835459 w 4089755"/>
              <a:gd name="connsiteY3849" fmla="*/ 2718092 h 4615664"/>
              <a:gd name="connsiteX3850" fmla="*/ 2839739 w 4089755"/>
              <a:gd name="connsiteY3850" fmla="*/ 2722804 h 4615664"/>
              <a:gd name="connsiteX3851" fmla="*/ 2830680 w 4089755"/>
              <a:gd name="connsiteY3851" fmla="*/ 2715786 h 4615664"/>
              <a:gd name="connsiteX3852" fmla="*/ 2890700 w 4089755"/>
              <a:gd name="connsiteY3852" fmla="*/ 2715768 h 4615664"/>
              <a:gd name="connsiteX3853" fmla="*/ 2893094 w 4089755"/>
              <a:gd name="connsiteY3853" fmla="*/ 2716057 h 4615664"/>
              <a:gd name="connsiteX3854" fmla="*/ 2896554 w 4089755"/>
              <a:gd name="connsiteY3854" fmla="*/ 2716148 h 4615664"/>
              <a:gd name="connsiteX3855" fmla="*/ 2896577 w 4089755"/>
              <a:gd name="connsiteY3855" fmla="*/ 2715851 h 4615664"/>
              <a:gd name="connsiteX3856" fmla="*/ 2896254 w 4089755"/>
              <a:gd name="connsiteY3856" fmla="*/ 2715825 h 4615664"/>
              <a:gd name="connsiteX3857" fmla="*/ 2890700 w 4089755"/>
              <a:gd name="connsiteY3857" fmla="*/ 2715768 h 4615664"/>
              <a:gd name="connsiteX3858" fmla="*/ 2832699 w 4089755"/>
              <a:gd name="connsiteY3858" fmla="*/ 2715055 h 4615664"/>
              <a:gd name="connsiteX3859" fmla="*/ 2830840 w 4089755"/>
              <a:gd name="connsiteY3859" fmla="*/ 2715118 h 4615664"/>
              <a:gd name="connsiteX3860" fmla="*/ 2830680 w 4089755"/>
              <a:gd name="connsiteY3860" fmla="*/ 2715786 h 4615664"/>
              <a:gd name="connsiteX3861" fmla="*/ 2830356 w 4089755"/>
              <a:gd name="connsiteY3861" fmla="*/ 2715135 h 4615664"/>
              <a:gd name="connsiteX3862" fmla="*/ 2794442 w 4089755"/>
              <a:gd name="connsiteY3862" fmla="*/ 2716364 h 4615664"/>
              <a:gd name="connsiteX3863" fmla="*/ 2786870 w 4089755"/>
              <a:gd name="connsiteY3863" fmla="*/ 2717008 h 4615664"/>
              <a:gd name="connsiteX3864" fmla="*/ 2791910 w 4089755"/>
              <a:gd name="connsiteY3864" fmla="*/ 2720872 h 4615664"/>
              <a:gd name="connsiteX3865" fmla="*/ 2799917 w 4089755"/>
              <a:gd name="connsiteY3865" fmla="*/ 2727715 h 4615664"/>
              <a:gd name="connsiteX3866" fmla="*/ 2801911 w 4089755"/>
              <a:gd name="connsiteY3866" fmla="*/ 2728543 h 4615664"/>
              <a:gd name="connsiteX3867" fmla="*/ 2804735 w 4089755"/>
              <a:gd name="connsiteY3867" fmla="*/ 2730707 h 4615664"/>
              <a:gd name="connsiteX3868" fmla="*/ 2809846 w 4089755"/>
              <a:gd name="connsiteY3868" fmla="*/ 2725856 h 4615664"/>
              <a:gd name="connsiteX3869" fmla="*/ 2827886 w 4089755"/>
              <a:gd name="connsiteY3869" fmla="*/ 2723810 h 4615664"/>
              <a:gd name="connsiteX3870" fmla="*/ 2842903 w 4089755"/>
              <a:gd name="connsiteY3870" fmla="*/ 2723062 h 4615664"/>
              <a:gd name="connsiteX3871" fmla="*/ 2840013 w 4089755"/>
              <a:gd name="connsiteY3871" fmla="*/ 2720289 h 4615664"/>
              <a:gd name="connsiteX3872" fmla="*/ 2835459 w 4089755"/>
              <a:gd name="connsiteY3872" fmla="*/ 2718092 h 4615664"/>
              <a:gd name="connsiteX3873" fmla="*/ 2855415 w 4089755"/>
              <a:gd name="connsiteY3873" fmla="*/ 2714276 h 4615664"/>
              <a:gd name="connsiteX3874" fmla="*/ 2847456 w 4089755"/>
              <a:gd name="connsiteY3874" fmla="*/ 2714549 h 4615664"/>
              <a:gd name="connsiteX3875" fmla="*/ 2851318 w 4089755"/>
              <a:gd name="connsiteY3875" fmla="*/ 2718744 h 4615664"/>
              <a:gd name="connsiteX3876" fmla="*/ 2857043 w 4089755"/>
              <a:gd name="connsiteY3876" fmla="*/ 2717886 h 4615664"/>
              <a:gd name="connsiteX3877" fmla="*/ 2856501 w 4089755"/>
              <a:gd name="connsiteY3877" fmla="*/ 2716552 h 4615664"/>
              <a:gd name="connsiteX3878" fmla="*/ 2860472 w 4089755"/>
              <a:gd name="connsiteY3878" fmla="*/ 2714104 h 4615664"/>
              <a:gd name="connsiteX3879" fmla="*/ 2859003 w 4089755"/>
              <a:gd name="connsiteY3879" fmla="*/ 2714153 h 4615664"/>
              <a:gd name="connsiteX3880" fmla="*/ 2862621 w 4089755"/>
              <a:gd name="connsiteY3880" fmla="*/ 2717049 h 4615664"/>
              <a:gd name="connsiteX3881" fmla="*/ 2863131 w 4089755"/>
              <a:gd name="connsiteY3881" fmla="*/ 2716972 h 4615664"/>
              <a:gd name="connsiteX3882" fmla="*/ 2896819 w 4089755"/>
              <a:gd name="connsiteY3882" fmla="*/ 2712859 h 4615664"/>
              <a:gd name="connsiteX3883" fmla="*/ 2868607 w 4089755"/>
              <a:gd name="connsiteY3883" fmla="*/ 2713824 h 4615664"/>
              <a:gd name="connsiteX3884" fmla="*/ 2869168 w 4089755"/>
              <a:gd name="connsiteY3884" fmla="*/ 2714476 h 4615664"/>
              <a:gd name="connsiteX3885" fmla="*/ 2870143 w 4089755"/>
              <a:gd name="connsiteY3885" fmla="*/ 2716371 h 4615664"/>
              <a:gd name="connsiteX3886" fmla="*/ 2870941 w 4089755"/>
              <a:gd name="connsiteY3886" fmla="*/ 2715082 h 4615664"/>
              <a:gd name="connsiteX3887" fmla="*/ 2872834 w 4089755"/>
              <a:gd name="connsiteY3887" fmla="*/ 2716687 h 4615664"/>
              <a:gd name="connsiteX3888" fmla="*/ 2882181 w 4089755"/>
              <a:gd name="connsiteY3888" fmla="*/ 2716652 h 4615664"/>
              <a:gd name="connsiteX3889" fmla="*/ 2888811 w 4089755"/>
              <a:gd name="connsiteY3889" fmla="*/ 2716258 h 4615664"/>
              <a:gd name="connsiteX3890" fmla="*/ 2887170 w 4089755"/>
              <a:gd name="connsiteY3890" fmla="*/ 2715234 h 4615664"/>
              <a:gd name="connsiteX3891" fmla="*/ 2883858 w 4089755"/>
              <a:gd name="connsiteY3891" fmla="*/ 2714403 h 4615664"/>
              <a:gd name="connsiteX3892" fmla="*/ 2893571 w 4089755"/>
              <a:gd name="connsiteY3892" fmla="*/ 2714265 h 4615664"/>
              <a:gd name="connsiteX3893" fmla="*/ 2896677 w 4089755"/>
              <a:gd name="connsiteY3893" fmla="*/ 2714614 h 4615664"/>
              <a:gd name="connsiteX3894" fmla="*/ 2723407 w 4089755"/>
              <a:gd name="connsiteY3894" fmla="*/ 2710768 h 4615664"/>
              <a:gd name="connsiteX3895" fmla="*/ 2723193 w 4089755"/>
              <a:gd name="connsiteY3895" fmla="*/ 2712835 h 4615664"/>
              <a:gd name="connsiteX3896" fmla="*/ 2722928 w 4089755"/>
              <a:gd name="connsiteY3896" fmla="*/ 2715422 h 4615664"/>
              <a:gd name="connsiteX3897" fmla="*/ 2722840 w 4089755"/>
              <a:gd name="connsiteY3897" fmla="*/ 2716284 h 4615664"/>
              <a:gd name="connsiteX3898" fmla="*/ 2722770 w 4089755"/>
              <a:gd name="connsiteY3898" fmla="*/ 2716974 h 4615664"/>
              <a:gd name="connsiteX3899" fmla="*/ 2722928 w 4089755"/>
              <a:gd name="connsiteY3899" fmla="*/ 2715422 h 4615664"/>
              <a:gd name="connsiteX3900" fmla="*/ 2823584 w 4089755"/>
              <a:gd name="connsiteY3900" fmla="*/ 2657390 h 4615664"/>
              <a:gd name="connsiteX3901" fmla="*/ 2832826 w 4089755"/>
              <a:gd name="connsiteY3901" fmla="*/ 2657714 h 4615664"/>
              <a:gd name="connsiteX3902" fmla="*/ 2824029 w 4089755"/>
              <a:gd name="connsiteY3902" fmla="*/ 2659854 h 4615664"/>
              <a:gd name="connsiteX3903" fmla="*/ 2821399 w 4089755"/>
              <a:gd name="connsiteY3903" fmla="*/ 2659241 h 4615664"/>
              <a:gd name="connsiteX3904" fmla="*/ 2823584 w 4089755"/>
              <a:gd name="connsiteY3904" fmla="*/ 2657390 h 4615664"/>
              <a:gd name="connsiteX3905" fmla="*/ 2794088 w 4089755"/>
              <a:gd name="connsiteY3905" fmla="*/ 2595534 h 4615664"/>
              <a:gd name="connsiteX3906" fmla="*/ 2800468 w 4089755"/>
              <a:gd name="connsiteY3906" fmla="*/ 2597955 h 4615664"/>
              <a:gd name="connsiteX3907" fmla="*/ 2803410 w 4089755"/>
              <a:gd name="connsiteY3907" fmla="*/ 2598834 h 4615664"/>
              <a:gd name="connsiteX3908" fmla="*/ 2772836 w 4089755"/>
              <a:gd name="connsiteY3908" fmla="*/ 2600589 h 4615664"/>
              <a:gd name="connsiteX3909" fmla="*/ 2769312 w 4089755"/>
              <a:gd name="connsiteY3909" fmla="*/ 2599742 h 4615664"/>
              <a:gd name="connsiteX3910" fmla="*/ 2765224 w 4089755"/>
              <a:gd name="connsiteY3910" fmla="*/ 2598445 h 4615664"/>
              <a:gd name="connsiteX3911" fmla="*/ 2779958 w 4089755"/>
              <a:gd name="connsiteY3911" fmla="*/ 2596655 h 4615664"/>
              <a:gd name="connsiteX3912" fmla="*/ 2821493 w 4089755"/>
              <a:gd name="connsiteY3912" fmla="*/ 2594582 h 4615664"/>
              <a:gd name="connsiteX3913" fmla="*/ 2851089 w 4089755"/>
              <a:gd name="connsiteY3913" fmla="*/ 2617010 h 4615664"/>
              <a:gd name="connsiteX3914" fmla="*/ 2889461 w 4089755"/>
              <a:gd name="connsiteY3914" fmla="*/ 2650110 h 4615664"/>
              <a:gd name="connsiteX3915" fmla="*/ 2894665 w 4089755"/>
              <a:gd name="connsiteY3915" fmla="*/ 2654220 h 4615664"/>
              <a:gd name="connsiteX3916" fmla="*/ 2894764 w 4089755"/>
              <a:gd name="connsiteY3916" fmla="*/ 2654218 h 4615664"/>
              <a:gd name="connsiteX3917" fmla="*/ 2901187 w 4089755"/>
              <a:gd name="connsiteY3917" fmla="*/ 2654144 h 4615664"/>
              <a:gd name="connsiteX3918" fmla="*/ 2901190 w 4089755"/>
              <a:gd name="connsiteY3918" fmla="*/ 2653993 h 4615664"/>
              <a:gd name="connsiteX3919" fmla="*/ 2872276 w 4089755"/>
              <a:gd name="connsiteY3919" fmla="*/ 2631341 h 4615664"/>
              <a:gd name="connsiteX3920" fmla="*/ 2833671 w 4089755"/>
              <a:gd name="connsiteY3920" fmla="*/ 2597647 h 4615664"/>
              <a:gd name="connsiteX3921" fmla="*/ 2830458 w 4089755"/>
              <a:gd name="connsiteY3921" fmla="*/ 2597757 h 4615664"/>
              <a:gd name="connsiteX3922" fmla="*/ 2830768 w 4089755"/>
              <a:gd name="connsiteY3922" fmla="*/ 2597459 h 4615664"/>
              <a:gd name="connsiteX3923" fmla="*/ 2821628 w 4089755"/>
              <a:gd name="connsiteY3923" fmla="*/ 2594620 h 4615664"/>
              <a:gd name="connsiteX3924" fmla="*/ 2890411 w 4089755"/>
              <a:gd name="connsiteY3924" fmla="*/ 2551174 h 4615664"/>
              <a:gd name="connsiteX3925" fmla="*/ 2886111 w 4089755"/>
              <a:gd name="connsiteY3925" fmla="*/ 2551530 h 4615664"/>
              <a:gd name="connsiteX3926" fmla="*/ 2903164 w 4089755"/>
              <a:gd name="connsiteY3926" fmla="*/ 2564808 h 4615664"/>
              <a:gd name="connsiteX3927" fmla="*/ 2903459 w 4089755"/>
              <a:gd name="connsiteY3927" fmla="*/ 2551476 h 4615664"/>
              <a:gd name="connsiteX3928" fmla="*/ 2884262 w 4089755"/>
              <a:gd name="connsiteY3928" fmla="*/ 2454621 h 4615664"/>
              <a:gd name="connsiteX3929" fmla="*/ 2884217 w 4089755"/>
              <a:gd name="connsiteY3929" fmla="*/ 2455632 h 4615664"/>
              <a:gd name="connsiteX3930" fmla="*/ 2883277 w 4089755"/>
              <a:gd name="connsiteY3930" fmla="*/ 2456497 h 4615664"/>
              <a:gd name="connsiteX3931" fmla="*/ 2881699 w 4089755"/>
              <a:gd name="connsiteY3931" fmla="*/ 2455216 h 4615664"/>
              <a:gd name="connsiteX3932" fmla="*/ 2882523 w 4089755"/>
              <a:gd name="connsiteY3932" fmla="*/ 2455096 h 4615664"/>
              <a:gd name="connsiteX3933" fmla="*/ 2884262 w 4089755"/>
              <a:gd name="connsiteY3933" fmla="*/ 2454621 h 4615664"/>
              <a:gd name="connsiteX3934" fmla="*/ 1321405 w 4089755"/>
              <a:gd name="connsiteY3934" fmla="*/ 2414475 h 4615664"/>
              <a:gd name="connsiteX3935" fmla="*/ 1344111 w 4089755"/>
              <a:gd name="connsiteY3935" fmla="*/ 2421869 h 4615664"/>
              <a:gd name="connsiteX3936" fmla="*/ 1371825 w 4089755"/>
              <a:gd name="connsiteY3936" fmla="*/ 2427507 h 4615664"/>
              <a:gd name="connsiteX3937" fmla="*/ 1379861 w 4089755"/>
              <a:gd name="connsiteY3937" fmla="*/ 2430021 h 4615664"/>
              <a:gd name="connsiteX3938" fmla="*/ 1380660 w 4089755"/>
              <a:gd name="connsiteY3938" fmla="*/ 2430648 h 4615664"/>
              <a:gd name="connsiteX3939" fmla="*/ 1382009 w 4089755"/>
              <a:gd name="connsiteY3939" fmla="*/ 2432212 h 4615664"/>
              <a:gd name="connsiteX3940" fmla="*/ 1358674 w 4089755"/>
              <a:gd name="connsiteY3940" fmla="*/ 2427881 h 4615664"/>
              <a:gd name="connsiteX3941" fmla="*/ 1341320 w 4089755"/>
              <a:gd name="connsiteY3941" fmla="*/ 2424049 h 4615664"/>
              <a:gd name="connsiteX3942" fmla="*/ 1338773 w 4089755"/>
              <a:gd name="connsiteY3942" fmla="*/ 2423587 h 4615664"/>
              <a:gd name="connsiteX3943" fmla="*/ 1441140 w 4089755"/>
              <a:gd name="connsiteY3943" fmla="*/ 2401230 h 4615664"/>
              <a:gd name="connsiteX3944" fmla="*/ 1470929 w 4089755"/>
              <a:gd name="connsiteY3944" fmla="*/ 2408337 h 4615664"/>
              <a:gd name="connsiteX3945" fmla="*/ 1474059 w 4089755"/>
              <a:gd name="connsiteY3945" fmla="*/ 2410161 h 4615664"/>
              <a:gd name="connsiteX3946" fmla="*/ 1477603 w 4089755"/>
              <a:gd name="connsiteY3946" fmla="*/ 2412578 h 4615664"/>
              <a:gd name="connsiteX3947" fmla="*/ 1462975 w 4089755"/>
              <a:gd name="connsiteY3947" fmla="*/ 2410057 h 4615664"/>
              <a:gd name="connsiteX3948" fmla="*/ 1449120 w 4089755"/>
              <a:gd name="connsiteY3948" fmla="*/ 2407070 h 4615664"/>
              <a:gd name="connsiteX3949" fmla="*/ 1443705 w 4089755"/>
              <a:gd name="connsiteY3949" fmla="*/ 2402917 h 4615664"/>
              <a:gd name="connsiteX3950" fmla="*/ 1355962 w 4089755"/>
              <a:gd name="connsiteY3950" fmla="*/ 2376135 h 4615664"/>
              <a:gd name="connsiteX3951" fmla="*/ 1363572 w 4089755"/>
              <a:gd name="connsiteY3951" fmla="*/ 2377801 h 4615664"/>
              <a:gd name="connsiteX3952" fmla="*/ 1397726 w 4089755"/>
              <a:gd name="connsiteY3952" fmla="*/ 2389966 h 4615664"/>
              <a:gd name="connsiteX3953" fmla="*/ 1414924 w 4089755"/>
              <a:gd name="connsiteY3953" fmla="*/ 2394485 h 4615664"/>
              <a:gd name="connsiteX3954" fmla="*/ 1414541 w 4089755"/>
              <a:gd name="connsiteY3954" fmla="*/ 2394684 h 4615664"/>
              <a:gd name="connsiteX3955" fmla="*/ 1422481 w 4089755"/>
              <a:gd name="connsiteY3955" fmla="*/ 2400030 h 4615664"/>
              <a:gd name="connsiteX3956" fmla="*/ 1425484 w 4089755"/>
              <a:gd name="connsiteY3956" fmla="*/ 2401972 h 4615664"/>
              <a:gd name="connsiteX3957" fmla="*/ 1419988 w 4089755"/>
              <a:gd name="connsiteY3957" fmla="*/ 2400788 h 4615664"/>
              <a:gd name="connsiteX3958" fmla="*/ 1384398 w 4089755"/>
              <a:gd name="connsiteY3958" fmla="*/ 2391962 h 4615664"/>
              <a:gd name="connsiteX3959" fmla="*/ 1372555 w 4089755"/>
              <a:gd name="connsiteY3959" fmla="*/ 2384648 h 4615664"/>
              <a:gd name="connsiteX3960" fmla="*/ 1314712 w 4089755"/>
              <a:gd name="connsiteY3960" fmla="*/ 2355995 h 4615664"/>
              <a:gd name="connsiteX3961" fmla="*/ 1317429 w 4089755"/>
              <a:gd name="connsiteY3961" fmla="*/ 2356714 h 4615664"/>
              <a:gd name="connsiteX3962" fmla="*/ 1341632 w 4089755"/>
              <a:gd name="connsiteY3962" fmla="*/ 2366643 h 4615664"/>
              <a:gd name="connsiteX3963" fmla="*/ 1339446 w 4089755"/>
              <a:gd name="connsiteY3963" fmla="*/ 2367456 h 4615664"/>
              <a:gd name="connsiteX3964" fmla="*/ 1338227 w 4089755"/>
              <a:gd name="connsiteY3964" fmla="*/ 2367452 h 4615664"/>
              <a:gd name="connsiteX3965" fmla="*/ 1429892 w 4089755"/>
              <a:gd name="connsiteY3965" fmla="*/ 2336379 h 4615664"/>
              <a:gd name="connsiteX3966" fmla="*/ 1438931 w 4089755"/>
              <a:gd name="connsiteY3966" fmla="*/ 2336858 h 4615664"/>
              <a:gd name="connsiteX3967" fmla="*/ 1441275 w 4089755"/>
              <a:gd name="connsiteY3967" fmla="*/ 2338201 h 4615664"/>
              <a:gd name="connsiteX3968" fmla="*/ 1429892 w 4089755"/>
              <a:gd name="connsiteY3968" fmla="*/ 2336379 h 4615664"/>
              <a:gd name="connsiteX3969" fmla="*/ 1480034 w 4089755"/>
              <a:gd name="connsiteY3969" fmla="*/ 2274961 h 4615664"/>
              <a:gd name="connsiteX3970" fmla="*/ 1481492 w 4089755"/>
              <a:gd name="connsiteY3970" fmla="*/ 2275008 h 4615664"/>
              <a:gd name="connsiteX3971" fmla="*/ 1482634 w 4089755"/>
              <a:gd name="connsiteY3971" fmla="*/ 2275122 h 4615664"/>
              <a:gd name="connsiteX3972" fmla="*/ 1484934 w 4089755"/>
              <a:gd name="connsiteY3972" fmla="*/ 2276048 h 4615664"/>
              <a:gd name="connsiteX3973" fmla="*/ 1480034 w 4089755"/>
              <a:gd name="connsiteY3973" fmla="*/ 2274961 h 4615664"/>
              <a:gd name="connsiteX3974" fmla="*/ 1380536 w 4089755"/>
              <a:gd name="connsiteY3974" fmla="*/ 2260412 h 4615664"/>
              <a:gd name="connsiteX3975" fmla="*/ 1385844 w 4089755"/>
              <a:gd name="connsiteY3975" fmla="*/ 2262487 h 4615664"/>
              <a:gd name="connsiteX3976" fmla="*/ 1391148 w 4089755"/>
              <a:gd name="connsiteY3976" fmla="*/ 2264139 h 4615664"/>
              <a:gd name="connsiteX3977" fmla="*/ 1388939 w 4089755"/>
              <a:gd name="connsiteY3977" fmla="*/ 2263174 h 4615664"/>
              <a:gd name="connsiteX3978" fmla="*/ 1370825 w 4089755"/>
              <a:gd name="connsiteY3978" fmla="*/ 2259015 h 4615664"/>
              <a:gd name="connsiteX3979" fmla="*/ 1372268 w 4089755"/>
              <a:gd name="connsiteY3979" fmla="*/ 2259478 h 4615664"/>
              <a:gd name="connsiteX3980" fmla="*/ 1370867 w 4089755"/>
              <a:gd name="connsiteY3980" fmla="*/ 2259450 h 4615664"/>
              <a:gd name="connsiteX3981" fmla="*/ 968790 w 4089755"/>
              <a:gd name="connsiteY3981" fmla="*/ 2245728 h 4615664"/>
              <a:gd name="connsiteX3982" fmla="*/ 965624 w 4089755"/>
              <a:gd name="connsiteY3982" fmla="*/ 2249004 h 4615664"/>
              <a:gd name="connsiteX3983" fmla="*/ 975124 w 4089755"/>
              <a:gd name="connsiteY3983" fmla="*/ 2249004 h 4615664"/>
              <a:gd name="connsiteX3984" fmla="*/ 968790 w 4089755"/>
              <a:gd name="connsiteY3984" fmla="*/ 2245728 h 4615664"/>
              <a:gd name="connsiteX3985" fmla="*/ 957081 w 4089755"/>
              <a:gd name="connsiteY3985" fmla="*/ 2239033 h 4615664"/>
              <a:gd name="connsiteX3986" fmla="*/ 965348 w 4089755"/>
              <a:gd name="connsiteY3986" fmla="*/ 2241928 h 4615664"/>
              <a:gd name="connsiteX3987" fmla="*/ 957081 w 4089755"/>
              <a:gd name="connsiteY3987" fmla="*/ 2239033 h 4615664"/>
              <a:gd name="connsiteX3988" fmla="*/ 1394894 w 4089755"/>
              <a:gd name="connsiteY3988" fmla="*/ 2231586 h 4615664"/>
              <a:gd name="connsiteX3989" fmla="*/ 1400197 w 4089755"/>
              <a:gd name="connsiteY3989" fmla="*/ 2234221 h 4615664"/>
              <a:gd name="connsiteX3990" fmla="*/ 1385842 w 4089755"/>
              <a:gd name="connsiteY3990" fmla="*/ 2232840 h 4615664"/>
              <a:gd name="connsiteX3991" fmla="*/ 1383124 w 4089755"/>
              <a:gd name="connsiteY3991" fmla="*/ 2233522 h 4615664"/>
              <a:gd name="connsiteX3992" fmla="*/ 1381974 w 4089755"/>
              <a:gd name="connsiteY3992" fmla="*/ 2233957 h 4615664"/>
              <a:gd name="connsiteX3993" fmla="*/ 1392631 w 4089755"/>
              <a:gd name="connsiteY3993" fmla="*/ 2240267 h 4615664"/>
              <a:gd name="connsiteX3994" fmla="*/ 1397479 w 4089755"/>
              <a:gd name="connsiteY3994" fmla="*/ 2243818 h 4615664"/>
              <a:gd name="connsiteX3995" fmla="*/ 1397515 w 4089755"/>
              <a:gd name="connsiteY3995" fmla="*/ 2243826 h 4615664"/>
              <a:gd name="connsiteX3996" fmla="*/ 1422530 w 4089755"/>
              <a:gd name="connsiteY3996" fmla="*/ 2249793 h 4615664"/>
              <a:gd name="connsiteX3997" fmla="*/ 1454134 w 4089755"/>
              <a:gd name="connsiteY3997" fmla="*/ 2261130 h 4615664"/>
              <a:gd name="connsiteX3998" fmla="*/ 1459214 w 4089755"/>
              <a:gd name="connsiteY3998" fmla="*/ 2266743 h 4615664"/>
              <a:gd name="connsiteX3999" fmla="*/ 1460850 w 4089755"/>
              <a:gd name="connsiteY3999" fmla="*/ 2267071 h 4615664"/>
              <a:gd name="connsiteX4000" fmla="*/ 1471957 w 4089755"/>
              <a:gd name="connsiteY4000" fmla="*/ 2247259 h 4615664"/>
              <a:gd name="connsiteX4001" fmla="*/ 1453151 w 4089755"/>
              <a:gd name="connsiteY4001" fmla="*/ 2243532 h 4615664"/>
              <a:gd name="connsiteX4002" fmla="*/ 1423132 w 4089755"/>
              <a:gd name="connsiteY4002" fmla="*/ 2237443 h 4615664"/>
              <a:gd name="connsiteX4003" fmla="*/ 1394894 w 4089755"/>
              <a:gd name="connsiteY4003" fmla="*/ 2231586 h 4615664"/>
              <a:gd name="connsiteX4004" fmla="*/ 939135 w 4089755"/>
              <a:gd name="connsiteY4004" fmla="*/ 2224968 h 4615664"/>
              <a:gd name="connsiteX4005" fmla="*/ 937551 w 4089755"/>
              <a:gd name="connsiteY4005" fmla="*/ 2228082 h 4615664"/>
              <a:gd name="connsiteX4006" fmla="*/ 945468 w 4089755"/>
              <a:gd name="connsiteY4006" fmla="*/ 2229640 h 4615664"/>
              <a:gd name="connsiteX4007" fmla="*/ 943490 w 4089755"/>
              <a:gd name="connsiteY4007" fmla="*/ 2224969 h 4615664"/>
              <a:gd name="connsiteX4008" fmla="*/ 939135 w 4089755"/>
              <a:gd name="connsiteY4008" fmla="*/ 2224968 h 4615664"/>
              <a:gd name="connsiteX4009" fmla="*/ 966678 w 4089755"/>
              <a:gd name="connsiteY4009" fmla="*/ 2224646 h 4615664"/>
              <a:gd name="connsiteX4010" fmla="*/ 960740 w 4089755"/>
              <a:gd name="connsiteY4010" fmla="*/ 2228085 h 4615664"/>
              <a:gd name="connsiteX4011" fmla="*/ 970241 w 4089755"/>
              <a:gd name="connsiteY4011" fmla="*/ 2230981 h 4615664"/>
              <a:gd name="connsiteX4012" fmla="*/ 966678 w 4089755"/>
              <a:gd name="connsiteY4012" fmla="*/ 2224646 h 4615664"/>
              <a:gd name="connsiteX4013" fmla="*/ 865250 w 4089755"/>
              <a:gd name="connsiteY4013" fmla="*/ 2224526 h 4615664"/>
              <a:gd name="connsiteX4014" fmla="*/ 859978 w 4089755"/>
              <a:gd name="connsiteY4014" fmla="*/ 2237674 h 4615664"/>
              <a:gd name="connsiteX4015" fmla="*/ 865250 w 4089755"/>
              <a:gd name="connsiteY4015" fmla="*/ 2224526 h 4615664"/>
              <a:gd name="connsiteX4016" fmla="*/ 934311 w 4089755"/>
              <a:gd name="connsiteY4016" fmla="*/ 2219951 h 4615664"/>
              <a:gd name="connsiteX4017" fmla="*/ 933889 w 4089755"/>
              <a:gd name="connsiteY4017" fmla="*/ 2225374 h 4615664"/>
              <a:gd name="connsiteX4018" fmla="*/ 937270 w 4089755"/>
              <a:gd name="connsiteY4018" fmla="*/ 2220554 h 4615664"/>
              <a:gd name="connsiteX4019" fmla="*/ 934311 w 4089755"/>
              <a:gd name="connsiteY4019" fmla="*/ 2219951 h 4615664"/>
              <a:gd name="connsiteX4020" fmla="*/ 947824 w 4089755"/>
              <a:gd name="connsiteY4020" fmla="*/ 2214078 h 4615664"/>
              <a:gd name="connsiteX4021" fmla="*/ 944099 w 4089755"/>
              <a:gd name="connsiteY4021" fmla="*/ 2216167 h 4615664"/>
              <a:gd name="connsiteX4022" fmla="*/ 945224 w 4089755"/>
              <a:gd name="connsiteY4022" fmla="*/ 2220849 h 4615664"/>
              <a:gd name="connsiteX4023" fmla="*/ 945443 w 4089755"/>
              <a:gd name="connsiteY4023" fmla="*/ 2220990 h 4615664"/>
              <a:gd name="connsiteX4024" fmla="*/ 945262 w 4089755"/>
              <a:gd name="connsiteY4024" fmla="*/ 2224883 h 4615664"/>
              <a:gd name="connsiteX4025" fmla="*/ 948283 w 4089755"/>
              <a:gd name="connsiteY4025" fmla="*/ 2224882 h 4615664"/>
              <a:gd name="connsiteX4026" fmla="*/ 946369 w 4089755"/>
              <a:gd name="connsiteY4026" fmla="*/ 2221588 h 4615664"/>
              <a:gd name="connsiteX4027" fmla="*/ 949577 w 4089755"/>
              <a:gd name="connsiteY4027" fmla="*/ 2223658 h 4615664"/>
              <a:gd name="connsiteX4028" fmla="*/ 958800 w 4089755"/>
              <a:gd name="connsiteY4028" fmla="*/ 2225388 h 4615664"/>
              <a:gd name="connsiteX4029" fmla="*/ 960463 w 4089755"/>
              <a:gd name="connsiteY4029" fmla="*/ 2220777 h 4615664"/>
              <a:gd name="connsiteX4030" fmla="*/ 947824 w 4089755"/>
              <a:gd name="connsiteY4030" fmla="*/ 2214078 h 4615664"/>
              <a:gd name="connsiteX4031" fmla="*/ 1386629 w 4089755"/>
              <a:gd name="connsiteY4031" fmla="*/ 2203815 h 4615664"/>
              <a:gd name="connsiteX4032" fmla="*/ 1391354 w 4089755"/>
              <a:gd name="connsiteY4032" fmla="*/ 2206425 h 4615664"/>
              <a:gd name="connsiteX4033" fmla="*/ 1405614 w 4089755"/>
              <a:gd name="connsiteY4033" fmla="*/ 2210214 h 4615664"/>
              <a:gd name="connsiteX4034" fmla="*/ 1417471 w 4089755"/>
              <a:gd name="connsiteY4034" fmla="*/ 2213328 h 4615664"/>
              <a:gd name="connsiteX4035" fmla="*/ 1415085 w 4089755"/>
              <a:gd name="connsiteY4035" fmla="*/ 2212044 h 4615664"/>
              <a:gd name="connsiteX4036" fmla="*/ 1410475 w 4089755"/>
              <a:gd name="connsiteY4036" fmla="*/ 2211209 h 4615664"/>
              <a:gd name="connsiteX4037" fmla="*/ 1397155 w 4089755"/>
              <a:gd name="connsiteY4037" fmla="*/ 2207336 h 4615664"/>
              <a:gd name="connsiteX4038" fmla="*/ 1547031 w 4089755"/>
              <a:gd name="connsiteY4038" fmla="*/ 2200883 h 4615664"/>
              <a:gd name="connsiteX4039" fmla="*/ 1548196 w 4089755"/>
              <a:gd name="connsiteY4039" fmla="*/ 2201137 h 4615664"/>
              <a:gd name="connsiteX4040" fmla="*/ 1552037 w 4089755"/>
              <a:gd name="connsiteY4040" fmla="*/ 2203485 h 4615664"/>
              <a:gd name="connsiteX4041" fmla="*/ 1359013 w 4089755"/>
              <a:gd name="connsiteY4041" fmla="*/ 2196295 h 4615664"/>
              <a:gd name="connsiteX4042" fmla="*/ 1355446 w 4089755"/>
              <a:gd name="connsiteY4042" fmla="*/ 2196805 h 4615664"/>
              <a:gd name="connsiteX4043" fmla="*/ 1373913 w 4089755"/>
              <a:gd name="connsiteY4043" fmla="*/ 2201593 h 4615664"/>
              <a:gd name="connsiteX4044" fmla="*/ 1374595 w 4089755"/>
              <a:gd name="connsiteY4044" fmla="*/ 2201647 h 4615664"/>
              <a:gd name="connsiteX4045" fmla="*/ 1365647 w 4089755"/>
              <a:gd name="connsiteY4045" fmla="*/ 2197337 h 4615664"/>
              <a:gd name="connsiteX4046" fmla="*/ 1506964 w 4089755"/>
              <a:gd name="connsiteY4046" fmla="*/ 2179217 h 4615664"/>
              <a:gd name="connsiteX4047" fmla="*/ 1507811 w 4089755"/>
              <a:gd name="connsiteY4047" fmla="*/ 2182448 h 4615664"/>
              <a:gd name="connsiteX4048" fmla="*/ 1510826 w 4089755"/>
              <a:gd name="connsiteY4048" fmla="*/ 2184822 h 4615664"/>
              <a:gd name="connsiteX4049" fmla="*/ 1512653 w 4089755"/>
              <a:gd name="connsiteY4049" fmla="*/ 2182021 h 4615664"/>
              <a:gd name="connsiteX4050" fmla="*/ 1446310 w 4089755"/>
              <a:gd name="connsiteY4050" fmla="*/ 2176217 h 4615664"/>
              <a:gd name="connsiteX4051" fmla="*/ 1449772 w 4089755"/>
              <a:gd name="connsiteY4051" fmla="*/ 2177283 h 4615664"/>
              <a:gd name="connsiteX4052" fmla="*/ 1451976 w 4089755"/>
              <a:gd name="connsiteY4052" fmla="*/ 2179599 h 4615664"/>
              <a:gd name="connsiteX4053" fmla="*/ 1446358 w 4089755"/>
              <a:gd name="connsiteY4053" fmla="*/ 2177449 h 4615664"/>
              <a:gd name="connsiteX4054" fmla="*/ 1446310 w 4089755"/>
              <a:gd name="connsiteY4054" fmla="*/ 2176217 h 4615664"/>
              <a:gd name="connsiteX4055" fmla="*/ 747389 w 4089755"/>
              <a:gd name="connsiteY4055" fmla="*/ 2173193 h 4615664"/>
              <a:gd name="connsiteX4056" fmla="*/ 742273 w 4089755"/>
              <a:gd name="connsiteY4056" fmla="*/ 2173195 h 4615664"/>
              <a:gd name="connsiteX4057" fmla="*/ 762738 w 4089755"/>
              <a:gd name="connsiteY4057" fmla="*/ 2176200 h 4615664"/>
              <a:gd name="connsiteX4058" fmla="*/ 747389 w 4089755"/>
              <a:gd name="connsiteY4058" fmla="*/ 2173193 h 4615664"/>
              <a:gd name="connsiteX4059" fmla="*/ 1513573 w 4089755"/>
              <a:gd name="connsiteY4059" fmla="*/ 2165930 h 4615664"/>
              <a:gd name="connsiteX4060" fmla="*/ 1515490 w 4089755"/>
              <a:gd name="connsiteY4060" fmla="*/ 2168160 h 4615664"/>
              <a:gd name="connsiteX4061" fmla="*/ 1511979 w 4089755"/>
              <a:gd name="connsiteY4061" fmla="*/ 2165953 h 4615664"/>
              <a:gd name="connsiteX4062" fmla="*/ 1513573 w 4089755"/>
              <a:gd name="connsiteY4062" fmla="*/ 2165930 h 4615664"/>
              <a:gd name="connsiteX4063" fmla="*/ 1510061 w 4089755"/>
              <a:gd name="connsiteY4063" fmla="*/ 2163723 h 4615664"/>
              <a:gd name="connsiteX4064" fmla="*/ 1511979 w 4089755"/>
              <a:gd name="connsiteY4064" fmla="*/ 2165953 h 4615664"/>
              <a:gd name="connsiteX4065" fmla="*/ 1508466 w 4089755"/>
              <a:gd name="connsiteY4065" fmla="*/ 2163745 h 4615664"/>
              <a:gd name="connsiteX4066" fmla="*/ 1510061 w 4089755"/>
              <a:gd name="connsiteY4066" fmla="*/ 2163723 h 4615664"/>
              <a:gd name="connsiteX4067" fmla="*/ 1498720 w 4089755"/>
              <a:gd name="connsiteY4067" fmla="*/ 2158575 h 4615664"/>
              <a:gd name="connsiteX4068" fmla="*/ 1503507 w 4089755"/>
              <a:gd name="connsiteY4068" fmla="*/ 2159979 h 4615664"/>
              <a:gd name="connsiteX4069" fmla="*/ 1508466 w 4089755"/>
              <a:gd name="connsiteY4069" fmla="*/ 2163745 h 4615664"/>
              <a:gd name="connsiteX4070" fmla="*/ 1498720 w 4089755"/>
              <a:gd name="connsiteY4070" fmla="*/ 2158575 h 4615664"/>
              <a:gd name="connsiteX4071" fmla="*/ 1552290 w 4089755"/>
              <a:gd name="connsiteY4071" fmla="*/ 2154494 h 4615664"/>
              <a:gd name="connsiteX4072" fmla="*/ 1582077 w 4089755"/>
              <a:gd name="connsiteY4072" fmla="*/ 2161601 h 4615664"/>
              <a:gd name="connsiteX4073" fmla="*/ 1585208 w 4089755"/>
              <a:gd name="connsiteY4073" fmla="*/ 2163424 h 4615664"/>
              <a:gd name="connsiteX4074" fmla="*/ 1588752 w 4089755"/>
              <a:gd name="connsiteY4074" fmla="*/ 2165842 h 4615664"/>
              <a:gd name="connsiteX4075" fmla="*/ 1574124 w 4089755"/>
              <a:gd name="connsiteY4075" fmla="*/ 2163320 h 4615664"/>
              <a:gd name="connsiteX4076" fmla="*/ 1560268 w 4089755"/>
              <a:gd name="connsiteY4076" fmla="*/ 2160334 h 4615664"/>
              <a:gd name="connsiteX4077" fmla="*/ 1554853 w 4089755"/>
              <a:gd name="connsiteY4077" fmla="*/ 2156180 h 4615664"/>
              <a:gd name="connsiteX4078" fmla="*/ 839983 w 4089755"/>
              <a:gd name="connsiteY4078" fmla="*/ 2151662 h 4615664"/>
              <a:gd name="connsiteX4079" fmla="*/ 835030 w 4089755"/>
              <a:gd name="connsiteY4079" fmla="*/ 2155289 h 4615664"/>
              <a:gd name="connsiteX4080" fmla="*/ 854286 w 4089755"/>
              <a:gd name="connsiteY4080" fmla="*/ 2162897 h 4615664"/>
              <a:gd name="connsiteX4081" fmla="*/ 839983 w 4089755"/>
              <a:gd name="connsiteY4081" fmla="*/ 2151662 h 4615664"/>
              <a:gd name="connsiteX4082" fmla="*/ 1417286 w 4089755"/>
              <a:gd name="connsiteY4082" fmla="*/ 2148758 h 4615664"/>
              <a:gd name="connsiteX4083" fmla="*/ 1420482 w 4089755"/>
              <a:gd name="connsiteY4083" fmla="*/ 2149634 h 4615664"/>
              <a:gd name="connsiteX4084" fmla="*/ 1423447 w 4089755"/>
              <a:gd name="connsiteY4084" fmla="*/ 2152031 h 4615664"/>
              <a:gd name="connsiteX4085" fmla="*/ 1417286 w 4089755"/>
              <a:gd name="connsiteY4085" fmla="*/ 2148758 h 4615664"/>
              <a:gd name="connsiteX4086" fmla="*/ 832003 w 4089755"/>
              <a:gd name="connsiteY4086" fmla="*/ 2147416 h 4615664"/>
              <a:gd name="connsiteX4087" fmla="*/ 833057 w 4089755"/>
              <a:gd name="connsiteY4087" fmla="*/ 2152839 h 4615664"/>
              <a:gd name="connsiteX4088" fmla="*/ 834748 w 4089755"/>
              <a:gd name="connsiteY4088" fmla="*/ 2148019 h 4615664"/>
              <a:gd name="connsiteX4089" fmla="*/ 832003 w 4089755"/>
              <a:gd name="connsiteY4089" fmla="*/ 2147416 h 4615664"/>
              <a:gd name="connsiteX4090" fmla="*/ 1448514 w 4089755"/>
              <a:gd name="connsiteY4090" fmla="*/ 2142543 h 4615664"/>
              <a:gd name="connsiteX4091" fmla="*/ 1454872 w 4089755"/>
              <a:gd name="connsiteY4091" fmla="*/ 2145668 h 4615664"/>
              <a:gd name="connsiteX4092" fmla="*/ 1504934 w 4089755"/>
              <a:gd name="connsiteY4092" fmla="*/ 2174705 h 4615664"/>
              <a:gd name="connsiteX4093" fmla="*/ 1513864 w 4089755"/>
              <a:gd name="connsiteY4093" fmla="*/ 2180162 h 4615664"/>
              <a:gd name="connsiteX4094" fmla="*/ 1515868 w 4089755"/>
              <a:gd name="connsiteY4094" fmla="*/ 2177087 h 4615664"/>
              <a:gd name="connsiteX4095" fmla="*/ 1502077 w 4089755"/>
              <a:gd name="connsiteY4095" fmla="*/ 2170018 h 4615664"/>
              <a:gd name="connsiteX4096" fmla="*/ 1456043 w 4089755"/>
              <a:gd name="connsiteY4096" fmla="*/ 2144783 h 4615664"/>
              <a:gd name="connsiteX4097" fmla="*/ 1448514 w 4089755"/>
              <a:gd name="connsiteY4097" fmla="*/ 2142543 h 4615664"/>
              <a:gd name="connsiteX4098" fmla="*/ 689113 w 4089755"/>
              <a:gd name="connsiteY4098" fmla="*/ 2140832 h 4615664"/>
              <a:gd name="connsiteX4099" fmla="*/ 686418 w 4089755"/>
              <a:gd name="connsiteY4099" fmla="*/ 2144932 h 4615664"/>
              <a:gd name="connsiteX4100" fmla="*/ 683654 w 4089755"/>
              <a:gd name="connsiteY4100" fmla="*/ 2144674 h 4615664"/>
              <a:gd name="connsiteX4101" fmla="*/ 680028 w 4089755"/>
              <a:gd name="connsiteY4101" fmla="*/ 2152848 h 4615664"/>
              <a:gd name="connsiteX4102" fmla="*/ 689103 w 4089755"/>
              <a:gd name="connsiteY4102" fmla="*/ 2148381 h 4615664"/>
              <a:gd name="connsiteX4103" fmla="*/ 689112 w 4089755"/>
              <a:gd name="connsiteY4103" fmla="*/ 2148392 h 4615664"/>
              <a:gd name="connsiteX4104" fmla="*/ 689115 w 4089755"/>
              <a:gd name="connsiteY4104" fmla="*/ 2148375 h 4615664"/>
              <a:gd name="connsiteX4105" fmla="*/ 689520 w 4089755"/>
              <a:gd name="connsiteY4105" fmla="*/ 2148177 h 4615664"/>
              <a:gd name="connsiteX4106" fmla="*/ 689207 w 4089755"/>
              <a:gd name="connsiteY4106" fmla="*/ 2147811 h 4615664"/>
              <a:gd name="connsiteX4107" fmla="*/ 689722 w 4089755"/>
              <a:gd name="connsiteY4107" fmla="*/ 2144611 h 4615664"/>
              <a:gd name="connsiteX4108" fmla="*/ 689113 w 4089755"/>
              <a:gd name="connsiteY4108" fmla="*/ 2140832 h 4615664"/>
              <a:gd name="connsiteX4109" fmla="*/ 1171028 w 4089755"/>
              <a:gd name="connsiteY4109" fmla="*/ 2137485 h 4615664"/>
              <a:gd name="connsiteX4110" fmla="*/ 1169444 w 4089755"/>
              <a:gd name="connsiteY4110" fmla="*/ 2140510 h 4615664"/>
              <a:gd name="connsiteX4111" fmla="*/ 1178945 w 4089755"/>
              <a:gd name="connsiteY4111" fmla="*/ 2140510 h 4615664"/>
              <a:gd name="connsiteX4112" fmla="*/ 1171028 w 4089755"/>
              <a:gd name="connsiteY4112" fmla="*/ 2137485 h 4615664"/>
              <a:gd name="connsiteX4113" fmla="*/ 1419760 w 4089755"/>
              <a:gd name="connsiteY4113" fmla="*/ 2136605 h 4615664"/>
              <a:gd name="connsiteX4114" fmla="*/ 1419916 w 4089755"/>
              <a:gd name="connsiteY4114" fmla="*/ 2136985 h 4615664"/>
              <a:gd name="connsiteX4115" fmla="*/ 1421283 w 4089755"/>
              <a:gd name="connsiteY4115" fmla="*/ 2140792 h 4615664"/>
              <a:gd name="connsiteX4116" fmla="*/ 1421334 w 4089755"/>
              <a:gd name="connsiteY4116" fmla="*/ 2142064 h 4615664"/>
              <a:gd name="connsiteX4117" fmla="*/ 1440469 w 4089755"/>
              <a:gd name="connsiteY4117" fmla="*/ 2153170 h 4615664"/>
              <a:gd name="connsiteX4118" fmla="*/ 1475437 w 4089755"/>
              <a:gd name="connsiteY4118" fmla="*/ 2172858 h 4615664"/>
              <a:gd name="connsiteX4119" fmla="*/ 1502077 w 4089755"/>
              <a:gd name="connsiteY4119" fmla="*/ 2187778 h 4615664"/>
              <a:gd name="connsiteX4120" fmla="*/ 1492909 w 4089755"/>
              <a:gd name="connsiteY4120" fmla="*/ 2186264 h 4615664"/>
              <a:gd name="connsiteX4121" fmla="*/ 1491401 w 4089755"/>
              <a:gd name="connsiteY4121" fmla="*/ 2185283 h 4615664"/>
              <a:gd name="connsiteX4122" fmla="*/ 1488327 w 4089755"/>
              <a:gd name="connsiteY4122" fmla="*/ 2184944 h 4615664"/>
              <a:gd name="connsiteX4123" fmla="*/ 1469822 w 4089755"/>
              <a:gd name="connsiteY4123" fmla="*/ 2181146 h 4615664"/>
              <a:gd name="connsiteX4124" fmla="*/ 1452470 w 4089755"/>
              <a:gd name="connsiteY4124" fmla="*/ 2177313 h 4615664"/>
              <a:gd name="connsiteX4125" fmla="*/ 1449923 w 4089755"/>
              <a:gd name="connsiteY4125" fmla="*/ 2176851 h 4615664"/>
              <a:gd name="connsiteX4126" fmla="*/ 1432553 w 4089755"/>
              <a:gd name="connsiteY4126" fmla="*/ 2167740 h 4615664"/>
              <a:gd name="connsiteX4127" fmla="*/ 1455260 w 4089755"/>
              <a:gd name="connsiteY4127" fmla="*/ 2175133 h 4615664"/>
              <a:gd name="connsiteX4128" fmla="*/ 1482973 w 4089755"/>
              <a:gd name="connsiteY4128" fmla="*/ 2180769 h 4615664"/>
              <a:gd name="connsiteX4129" fmla="*/ 1486209 w 4089755"/>
              <a:gd name="connsiteY4129" fmla="*/ 2181782 h 4615664"/>
              <a:gd name="connsiteX4130" fmla="*/ 1486041 w 4089755"/>
              <a:gd name="connsiteY4130" fmla="*/ 2181659 h 4615664"/>
              <a:gd name="connsiteX4131" fmla="*/ 1485417 w 4089755"/>
              <a:gd name="connsiteY4131" fmla="*/ 2181180 h 4615664"/>
              <a:gd name="connsiteX4132" fmla="*/ 1426171 w 4089755"/>
              <a:gd name="connsiteY4132" fmla="*/ 2149899 h 4615664"/>
              <a:gd name="connsiteX4133" fmla="*/ 1414705 w 4089755"/>
              <a:gd name="connsiteY4133" fmla="*/ 2143555 h 4615664"/>
              <a:gd name="connsiteX4134" fmla="*/ 1409518 w 4089755"/>
              <a:gd name="connsiteY4134" fmla="*/ 2142891 h 4615664"/>
              <a:gd name="connsiteX4135" fmla="*/ 1407797 w 4089755"/>
              <a:gd name="connsiteY4135" fmla="*/ 2142599 h 4615664"/>
              <a:gd name="connsiteX4136" fmla="*/ 1411291 w 4089755"/>
              <a:gd name="connsiteY4136" fmla="*/ 2144720 h 4615664"/>
              <a:gd name="connsiteX4137" fmla="*/ 1417286 w 4089755"/>
              <a:gd name="connsiteY4137" fmla="*/ 2148758 h 4615664"/>
              <a:gd name="connsiteX4138" fmla="*/ 1406639 w 4089755"/>
              <a:gd name="connsiteY4138" fmla="*/ 2144387 h 4615664"/>
              <a:gd name="connsiteX4139" fmla="*/ 1401311 w 4089755"/>
              <a:gd name="connsiteY4139" fmla="*/ 2141436 h 4615664"/>
              <a:gd name="connsiteX4140" fmla="*/ 1390645 w 4089755"/>
              <a:gd name="connsiteY4140" fmla="*/ 2139269 h 4615664"/>
              <a:gd name="connsiteX4141" fmla="*/ 1382875 w 4089755"/>
              <a:gd name="connsiteY4141" fmla="*/ 2137432 h 4615664"/>
              <a:gd name="connsiteX4142" fmla="*/ 1378790 w 4089755"/>
              <a:gd name="connsiteY4142" fmla="*/ 2137897 h 4615664"/>
              <a:gd name="connsiteX4143" fmla="*/ 1379736 w 4089755"/>
              <a:gd name="connsiteY4143" fmla="*/ 2139028 h 4615664"/>
              <a:gd name="connsiteX4144" fmla="*/ 1381756 w 4089755"/>
              <a:gd name="connsiteY4144" fmla="*/ 2140133 h 4615664"/>
              <a:gd name="connsiteX4145" fmla="*/ 1385075 w 4089755"/>
              <a:gd name="connsiteY4145" fmla="*/ 2141580 h 4615664"/>
              <a:gd name="connsiteX4146" fmla="*/ 1414690 w 4089755"/>
              <a:gd name="connsiteY4146" fmla="*/ 2153402 h 4615664"/>
              <a:gd name="connsiteX4147" fmla="*/ 1409251 w 4089755"/>
              <a:gd name="connsiteY4147" fmla="*/ 2154275 h 4615664"/>
              <a:gd name="connsiteX4148" fmla="*/ 1406217 w 4089755"/>
              <a:gd name="connsiteY4148" fmla="*/ 2153951 h 4615664"/>
              <a:gd name="connsiteX4149" fmla="*/ 1403527 w 4089755"/>
              <a:gd name="connsiteY4149" fmla="*/ 2152545 h 4615664"/>
              <a:gd name="connsiteX4150" fmla="*/ 1416527 w 4089755"/>
              <a:gd name="connsiteY4150" fmla="*/ 2160338 h 4615664"/>
              <a:gd name="connsiteX4151" fmla="*/ 1384628 w 4089755"/>
              <a:gd name="connsiteY4151" fmla="*/ 2145100 h 4615664"/>
              <a:gd name="connsiteX4152" fmla="*/ 1370895 w 4089755"/>
              <a:gd name="connsiteY4152" fmla="*/ 2137428 h 4615664"/>
              <a:gd name="connsiteX4153" fmla="*/ 1370649 w 4089755"/>
              <a:gd name="connsiteY4153" fmla="*/ 2138053 h 4615664"/>
              <a:gd name="connsiteX4154" fmla="*/ 1398619 w 4089755"/>
              <a:gd name="connsiteY4154" fmla="*/ 2152676 h 4615664"/>
              <a:gd name="connsiteX4155" fmla="*/ 1399624 w 4089755"/>
              <a:gd name="connsiteY4155" fmla="*/ 2153247 h 4615664"/>
              <a:gd name="connsiteX4156" fmla="*/ 1399545 w 4089755"/>
              <a:gd name="connsiteY4156" fmla="*/ 2153239 h 4615664"/>
              <a:gd name="connsiteX4157" fmla="*/ 1397935 w 4089755"/>
              <a:gd name="connsiteY4157" fmla="*/ 2154491 h 4615664"/>
              <a:gd name="connsiteX4158" fmla="*/ 1410966 w 4089755"/>
              <a:gd name="connsiteY4158" fmla="*/ 2159695 h 4615664"/>
              <a:gd name="connsiteX4159" fmla="*/ 1434242 w 4089755"/>
              <a:gd name="connsiteY4159" fmla="*/ 2172926 h 4615664"/>
              <a:gd name="connsiteX4160" fmla="*/ 1437539 w 4089755"/>
              <a:gd name="connsiteY4160" fmla="*/ 2174619 h 4615664"/>
              <a:gd name="connsiteX4161" fmla="*/ 1425132 w 4089755"/>
              <a:gd name="connsiteY4161" fmla="*/ 2172456 h 4615664"/>
              <a:gd name="connsiteX4162" fmla="*/ 1420215 w 4089755"/>
              <a:gd name="connsiteY4162" fmla="*/ 2171509 h 4615664"/>
              <a:gd name="connsiteX4163" fmla="*/ 1424537 w 4089755"/>
              <a:gd name="connsiteY4163" fmla="*/ 2174304 h 4615664"/>
              <a:gd name="connsiteX4164" fmla="*/ 1424268 w 4089755"/>
              <a:gd name="connsiteY4164" fmla="*/ 2178288 h 4615664"/>
              <a:gd name="connsiteX4165" fmla="*/ 1400953 w 4089755"/>
              <a:gd name="connsiteY4165" fmla="*/ 2167463 h 4615664"/>
              <a:gd name="connsiteX4166" fmla="*/ 1394345 w 4089755"/>
              <a:gd name="connsiteY4166" fmla="*/ 2165964 h 4615664"/>
              <a:gd name="connsiteX4167" fmla="*/ 1385600 w 4089755"/>
              <a:gd name="connsiteY4167" fmla="*/ 2164336 h 4615664"/>
              <a:gd name="connsiteX4168" fmla="*/ 1400338 w 4089755"/>
              <a:gd name="connsiteY4168" fmla="*/ 2171975 h 4615664"/>
              <a:gd name="connsiteX4169" fmla="*/ 1404107 w 4089755"/>
              <a:gd name="connsiteY4169" fmla="*/ 2173926 h 4615664"/>
              <a:gd name="connsiteX4170" fmla="*/ 1407381 w 4089755"/>
              <a:gd name="connsiteY4170" fmla="*/ 2174543 h 4615664"/>
              <a:gd name="connsiteX4171" fmla="*/ 1419366 w 4089755"/>
              <a:gd name="connsiteY4171" fmla="*/ 2180132 h 4615664"/>
              <a:gd name="connsiteX4172" fmla="*/ 1416558 w 4089755"/>
              <a:gd name="connsiteY4172" fmla="*/ 2179367 h 4615664"/>
              <a:gd name="connsiteX4173" fmla="*/ 1414414 w 4089755"/>
              <a:gd name="connsiteY4173" fmla="*/ 2179258 h 4615664"/>
              <a:gd name="connsiteX4174" fmla="*/ 1422142 w 4089755"/>
              <a:gd name="connsiteY4174" fmla="*/ 2183256 h 4615664"/>
              <a:gd name="connsiteX4175" fmla="*/ 1410988 w 4089755"/>
              <a:gd name="connsiteY4175" fmla="*/ 2182036 h 4615664"/>
              <a:gd name="connsiteX4176" fmla="*/ 1425830 w 4089755"/>
              <a:gd name="connsiteY4176" fmla="*/ 2189969 h 4615664"/>
              <a:gd name="connsiteX4177" fmla="*/ 1441530 w 4089755"/>
              <a:gd name="connsiteY4177" fmla="*/ 2193693 h 4615664"/>
              <a:gd name="connsiteX4178" fmla="*/ 1451324 w 4089755"/>
              <a:gd name="connsiteY4178" fmla="*/ 2199034 h 4615664"/>
              <a:gd name="connsiteX4179" fmla="*/ 1452506 w 4089755"/>
              <a:gd name="connsiteY4179" fmla="*/ 2199675 h 4615664"/>
              <a:gd name="connsiteX4180" fmla="*/ 1446135 w 4089755"/>
              <a:gd name="connsiteY4180" fmla="*/ 2198561 h 4615664"/>
              <a:gd name="connsiteX4181" fmla="*/ 1421149 w 4089755"/>
              <a:gd name="connsiteY4181" fmla="*/ 2193263 h 4615664"/>
              <a:gd name="connsiteX4182" fmla="*/ 1407133 w 4089755"/>
              <a:gd name="connsiteY4182" fmla="*/ 2189617 h 4615664"/>
              <a:gd name="connsiteX4183" fmla="*/ 1396792 w 4089755"/>
              <a:gd name="connsiteY4183" fmla="*/ 2186566 h 4615664"/>
              <a:gd name="connsiteX4184" fmla="*/ 1396628 w 4089755"/>
              <a:gd name="connsiteY4184" fmla="*/ 2187230 h 4615664"/>
              <a:gd name="connsiteX4185" fmla="*/ 1396025 w 4089755"/>
              <a:gd name="connsiteY4185" fmla="*/ 2189398 h 4615664"/>
              <a:gd name="connsiteX4186" fmla="*/ 1418969 w 4089755"/>
              <a:gd name="connsiteY4186" fmla="*/ 2197112 h 4615664"/>
              <a:gd name="connsiteX4187" fmla="*/ 1417273 w 4089755"/>
              <a:gd name="connsiteY4187" fmla="*/ 2200092 h 4615664"/>
              <a:gd name="connsiteX4188" fmla="*/ 1414997 w 4089755"/>
              <a:gd name="connsiteY4188" fmla="*/ 2199673 h 4615664"/>
              <a:gd name="connsiteX4189" fmla="*/ 1415464 w 4089755"/>
              <a:gd name="connsiteY4189" fmla="*/ 2199999 h 4615664"/>
              <a:gd name="connsiteX4190" fmla="*/ 1426326 w 4089755"/>
              <a:gd name="connsiteY4190" fmla="*/ 2201014 h 4615664"/>
              <a:gd name="connsiteX4191" fmla="*/ 1435098 w 4089755"/>
              <a:gd name="connsiteY4191" fmla="*/ 2207133 h 4615664"/>
              <a:gd name="connsiteX4192" fmla="*/ 1461625 w 4089755"/>
              <a:gd name="connsiteY4192" fmla="*/ 2212857 h 4615664"/>
              <a:gd name="connsiteX4193" fmla="*/ 1447165 w 4089755"/>
              <a:gd name="connsiteY4193" fmla="*/ 2213475 h 4615664"/>
              <a:gd name="connsiteX4194" fmla="*/ 1429023 w 4089755"/>
              <a:gd name="connsiteY4194" fmla="*/ 2209452 h 4615664"/>
              <a:gd name="connsiteX4195" fmla="*/ 1425385 w 4089755"/>
              <a:gd name="connsiteY4195" fmla="*/ 2211229 h 4615664"/>
              <a:gd name="connsiteX4196" fmla="*/ 1423002 w 4089755"/>
              <a:gd name="connsiteY4196" fmla="*/ 2211835 h 4615664"/>
              <a:gd name="connsiteX4197" fmla="*/ 1427091 w 4089755"/>
              <a:gd name="connsiteY4197" fmla="*/ 2213465 h 4615664"/>
              <a:gd name="connsiteX4198" fmla="*/ 1430630 w 4089755"/>
              <a:gd name="connsiteY4198" fmla="*/ 2215943 h 4615664"/>
              <a:gd name="connsiteX4199" fmla="*/ 1429925 w 4089755"/>
              <a:gd name="connsiteY4199" fmla="*/ 2216509 h 4615664"/>
              <a:gd name="connsiteX4200" fmla="*/ 1429656 w 4089755"/>
              <a:gd name="connsiteY4200" fmla="*/ 2216530 h 4615664"/>
              <a:gd name="connsiteX4201" fmla="*/ 1435397 w 4089755"/>
              <a:gd name="connsiteY4201" fmla="*/ 2218037 h 4615664"/>
              <a:gd name="connsiteX4202" fmla="*/ 1452550 w 4089755"/>
              <a:gd name="connsiteY4202" fmla="*/ 2225859 h 4615664"/>
              <a:gd name="connsiteX4203" fmla="*/ 1470790 w 4089755"/>
              <a:gd name="connsiteY4203" fmla="*/ 2232018 h 4615664"/>
              <a:gd name="connsiteX4204" fmla="*/ 1472386 w 4089755"/>
              <a:gd name="connsiteY4204" fmla="*/ 2241759 h 4615664"/>
              <a:gd name="connsiteX4205" fmla="*/ 1474569 w 4089755"/>
              <a:gd name="connsiteY4205" fmla="*/ 2242601 h 4615664"/>
              <a:gd name="connsiteX4206" fmla="*/ 1478907 w 4089755"/>
              <a:gd name="connsiteY4206" fmla="*/ 2234862 h 4615664"/>
              <a:gd name="connsiteX4207" fmla="*/ 1505847 w 4089755"/>
              <a:gd name="connsiteY4207" fmla="*/ 2192463 h 4615664"/>
              <a:gd name="connsiteX4208" fmla="*/ 1509309 w 4089755"/>
              <a:gd name="connsiteY4208" fmla="*/ 2187150 h 4615664"/>
              <a:gd name="connsiteX4209" fmla="*/ 1435863 w 4089755"/>
              <a:gd name="connsiteY4209" fmla="*/ 2145711 h 4615664"/>
              <a:gd name="connsiteX4210" fmla="*/ 1424341 w 4089755"/>
              <a:gd name="connsiteY4210" fmla="*/ 2139148 h 4615664"/>
              <a:gd name="connsiteX4211" fmla="*/ 1161528 w 4089755"/>
              <a:gd name="connsiteY4211" fmla="*/ 2129674 h 4615664"/>
              <a:gd name="connsiteX4212" fmla="*/ 1159681 w 4089755"/>
              <a:gd name="connsiteY4212" fmla="*/ 2132697 h 4615664"/>
              <a:gd name="connsiteX4213" fmla="*/ 1169181 w 4089755"/>
              <a:gd name="connsiteY4213" fmla="*/ 2132697 h 4615664"/>
              <a:gd name="connsiteX4214" fmla="*/ 1161528 w 4089755"/>
              <a:gd name="connsiteY4214" fmla="*/ 2129674 h 4615664"/>
              <a:gd name="connsiteX4215" fmla="*/ 1428222 w 4089755"/>
              <a:gd name="connsiteY4215" fmla="*/ 2121880 h 4615664"/>
              <a:gd name="connsiteX4216" fmla="*/ 1428126 w 4089755"/>
              <a:gd name="connsiteY4216" fmla="*/ 2122896 h 4615664"/>
              <a:gd name="connsiteX4217" fmla="*/ 1430393 w 4089755"/>
              <a:gd name="connsiteY4217" fmla="*/ 2124880 h 4615664"/>
              <a:gd name="connsiteX4218" fmla="*/ 1431109 w 4089755"/>
              <a:gd name="connsiteY4218" fmla="*/ 2125266 h 4615664"/>
              <a:gd name="connsiteX4219" fmla="*/ 1433177 w 4089755"/>
              <a:gd name="connsiteY4219" fmla="*/ 2125921 h 4615664"/>
              <a:gd name="connsiteX4220" fmla="*/ 1434721 w 4089755"/>
              <a:gd name="connsiteY4220" fmla="*/ 2124307 h 4615664"/>
              <a:gd name="connsiteX4221" fmla="*/ 1428222 w 4089755"/>
              <a:gd name="connsiteY4221" fmla="*/ 2121880 h 4615664"/>
              <a:gd name="connsiteX4222" fmla="*/ 1940795 w 4089755"/>
              <a:gd name="connsiteY4222" fmla="*/ 2118392 h 4615664"/>
              <a:gd name="connsiteX4223" fmla="*/ 1940153 w 4089755"/>
              <a:gd name="connsiteY4223" fmla="*/ 2119589 h 4615664"/>
              <a:gd name="connsiteX4224" fmla="*/ 1936386 w 4089755"/>
              <a:gd name="connsiteY4224" fmla="*/ 2123069 h 4615664"/>
              <a:gd name="connsiteX4225" fmla="*/ 1135271 w 4089755"/>
              <a:gd name="connsiteY4225" fmla="*/ 2111819 h 4615664"/>
              <a:gd name="connsiteX4226" fmla="*/ 1159409 w 4089755"/>
              <a:gd name="connsiteY4226" fmla="*/ 2126786 h 4615664"/>
              <a:gd name="connsiteX4227" fmla="*/ 1135271 w 4089755"/>
              <a:gd name="connsiteY4227" fmla="*/ 2111819 h 4615664"/>
              <a:gd name="connsiteX4228" fmla="*/ 1485567 w 4089755"/>
              <a:gd name="connsiteY4228" fmla="*/ 2094404 h 4615664"/>
              <a:gd name="connsiteX4229" fmla="*/ 1484759 w 4089755"/>
              <a:gd name="connsiteY4229" fmla="*/ 2096033 h 4615664"/>
              <a:gd name="connsiteX4230" fmla="*/ 1481501 w 4089755"/>
              <a:gd name="connsiteY4230" fmla="*/ 2096815 h 4615664"/>
              <a:gd name="connsiteX4231" fmla="*/ 1485567 w 4089755"/>
              <a:gd name="connsiteY4231" fmla="*/ 2094404 h 4615664"/>
              <a:gd name="connsiteX4232" fmla="*/ 1325109 w 4089755"/>
              <a:gd name="connsiteY4232" fmla="*/ 2093964 h 4615664"/>
              <a:gd name="connsiteX4233" fmla="*/ 1320788 w 4089755"/>
              <a:gd name="connsiteY4233" fmla="*/ 2109328 h 4615664"/>
              <a:gd name="connsiteX4234" fmla="*/ 1325109 w 4089755"/>
              <a:gd name="connsiteY4234" fmla="*/ 2093964 h 4615664"/>
              <a:gd name="connsiteX4235" fmla="*/ 1489632 w 4089755"/>
              <a:gd name="connsiteY4235" fmla="*/ 2091993 h 4615664"/>
              <a:gd name="connsiteX4236" fmla="*/ 1488826 w 4089755"/>
              <a:gd name="connsiteY4236" fmla="*/ 2093622 h 4615664"/>
              <a:gd name="connsiteX4237" fmla="*/ 1485567 w 4089755"/>
              <a:gd name="connsiteY4237" fmla="*/ 2094404 h 4615664"/>
              <a:gd name="connsiteX4238" fmla="*/ 1489632 w 4089755"/>
              <a:gd name="connsiteY4238" fmla="*/ 2091993 h 4615664"/>
              <a:gd name="connsiteX4239" fmla="*/ 1989998 w 4089755"/>
              <a:gd name="connsiteY4239" fmla="*/ 2090833 h 4615664"/>
              <a:gd name="connsiteX4240" fmla="*/ 1989527 w 4089755"/>
              <a:gd name="connsiteY4240" fmla="*/ 2092588 h 4615664"/>
              <a:gd name="connsiteX4241" fmla="*/ 1986485 w 4089755"/>
              <a:gd name="connsiteY4241" fmla="*/ 2093995 h 4615664"/>
              <a:gd name="connsiteX4242" fmla="*/ 1989998 w 4089755"/>
              <a:gd name="connsiteY4242" fmla="*/ 2090833 h 4615664"/>
              <a:gd name="connsiteX4243" fmla="*/ 1541040 w 4089755"/>
              <a:gd name="connsiteY4243" fmla="*/ 2089643 h 4615664"/>
              <a:gd name="connsiteX4244" fmla="*/ 1550080 w 4089755"/>
              <a:gd name="connsiteY4244" fmla="*/ 2090122 h 4615664"/>
              <a:gd name="connsiteX4245" fmla="*/ 1552423 w 4089755"/>
              <a:gd name="connsiteY4245" fmla="*/ 2091464 h 4615664"/>
              <a:gd name="connsiteX4246" fmla="*/ 1541040 w 4089755"/>
              <a:gd name="connsiteY4246" fmla="*/ 2089643 h 4615664"/>
              <a:gd name="connsiteX4247" fmla="*/ 1411810 w 4089755"/>
              <a:gd name="connsiteY4247" fmla="*/ 2089269 h 4615664"/>
              <a:gd name="connsiteX4248" fmla="*/ 1410054 w 4089755"/>
              <a:gd name="connsiteY4248" fmla="*/ 2090505 h 4615664"/>
              <a:gd name="connsiteX4249" fmla="*/ 1409835 w 4089755"/>
              <a:gd name="connsiteY4249" fmla="*/ 2090659 h 4615664"/>
              <a:gd name="connsiteX4250" fmla="*/ 1409866 w 4089755"/>
              <a:gd name="connsiteY4250" fmla="*/ 2090638 h 4615664"/>
              <a:gd name="connsiteX4251" fmla="*/ 1410054 w 4089755"/>
              <a:gd name="connsiteY4251" fmla="*/ 2090505 h 4615664"/>
              <a:gd name="connsiteX4252" fmla="*/ 1410576 w 4089755"/>
              <a:gd name="connsiteY4252" fmla="*/ 2090139 h 4615664"/>
              <a:gd name="connsiteX4253" fmla="*/ 1411810 w 4089755"/>
              <a:gd name="connsiteY4253" fmla="*/ 2089269 h 4615664"/>
              <a:gd name="connsiteX4254" fmla="*/ 1453898 w 4089755"/>
              <a:gd name="connsiteY4254" fmla="*/ 2088897 h 4615664"/>
              <a:gd name="connsiteX4255" fmla="*/ 1451782 w 4089755"/>
              <a:gd name="connsiteY4255" fmla="*/ 2090658 h 4615664"/>
              <a:gd name="connsiteX4256" fmla="*/ 1454102 w 4089755"/>
              <a:gd name="connsiteY4256" fmla="*/ 2091516 h 4615664"/>
              <a:gd name="connsiteX4257" fmla="*/ 1993511 w 4089755"/>
              <a:gd name="connsiteY4257" fmla="*/ 2087668 h 4615664"/>
              <a:gd name="connsiteX4258" fmla="*/ 1993039 w 4089755"/>
              <a:gd name="connsiteY4258" fmla="*/ 2089424 h 4615664"/>
              <a:gd name="connsiteX4259" fmla="*/ 1989998 w 4089755"/>
              <a:gd name="connsiteY4259" fmla="*/ 2090833 h 4615664"/>
              <a:gd name="connsiteX4260" fmla="*/ 1993511 w 4089755"/>
              <a:gd name="connsiteY4260" fmla="*/ 2087668 h 4615664"/>
              <a:gd name="connsiteX4261" fmla="*/ 587013 w 4089755"/>
              <a:gd name="connsiteY4261" fmla="*/ 2086153 h 4615664"/>
              <a:gd name="connsiteX4262" fmla="*/ 582388 w 4089755"/>
              <a:gd name="connsiteY4262" fmla="*/ 2101516 h 4615664"/>
              <a:gd name="connsiteX4263" fmla="*/ 587013 w 4089755"/>
              <a:gd name="connsiteY4263" fmla="*/ 2086153 h 4615664"/>
              <a:gd name="connsiteX4264" fmla="*/ 1499949 w 4089755"/>
              <a:gd name="connsiteY4264" fmla="*/ 2084806 h 4615664"/>
              <a:gd name="connsiteX4265" fmla="*/ 1496033 w 4089755"/>
              <a:gd name="connsiteY4265" fmla="*/ 2088926 h 4615664"/>
              <a:gd name="connsiteX4266" fmla="*/ 1489632 w 4089755"/>
              <a:gd name="connsiteY4266" fmla="*/ 2091993 h 4615664"/>
              <a:gd name="connsiteX4267" fmla="*/ 1499949 w 4089755"/>
              <a:gd name="connsiteY4267" fmla="*/ 2084806 h 4615664"/>
              <a:gd name="connsiteX4268" fmla="*/ 2002212 w 4089755"/>
              <a:gd name="connsiteY4268" fmla="*/ 2078593 h 4615664"/>
              <a:gd name="connsiteX4269" fmla="*/ 1999183 w 4089755"/>
              <a:gd name="connsiteY4269" fmla="*/ 2083403 h 4615664"/>
              <a:gd name="connsiteX4270" fmla="*/ 1993511 w 4089755"/>
              <a:gd name="connsiteY4270" fmla="*/ 2087668 h 4615664"/>
              <a:gd name="connsiteX4271" fmla="*/ 2002212 w 4089755"/>
              <a:gd name="connsiteY4271" fmla="*/ 2078593 h 4615664"/>
              <a:gd name="connsiteX4272" fmla="*/ 884788 w 4089755"/>
              <a:gd name="connsiteY4272" fmla="*/ 2072088 h 4615664"/>
              <a:gd name="connsiteX4273" fmla="*/ 872865 w 4089755"/>
              <a:gd name="connsiteY4273" fmla="*/ 2078316 h 4615664"/>
              <a:gd name="connsiteX4274" fmla="*/ 884788 w 4089755"/>
              <a:gd name="connsiteY4274" fmla="*/ 2072088 h 4615664"/>
              <a:gd name="connsiteX4275" fmla="*/ 1415499 w 4089755"/>
              <a:gd name="connsiteY4275" fmla="*/ 2063886 h 4615664"/>
              <a:gd name="connsiteX4276" fmla="*/ 1411010 w 4089755"/>
              <a:gd name="connsiteY4276" fmla="*/ 2071455 h 4615664"/>
              <a:gd name="connsiteX4277" fmla="*/ 1398305 w 4089755"/>
              <a:gd name="connsiteY4277" fmla="*/ 2067655 h 4615664"/>
              <a:gd name="connsiteX4278" fmla="*/ 1396941 w 4089755"/>
              <a:gd name="connsiteY4278" fmla="*/ 2071129 h 4615664"/>
              <a:gd name="connsiteX4279" fmla="*/ 1403937 w 4089755"/>
              <a:gd name="connsiteY4279" fmla="*/ 2073080 h 4615664"/>
              <a:gd name="connsiteX4280" fmla="*/ 1448909 w 4089755"/>
              <a:gd name="connsiteY4280" fmla="*/ 2089597 h 4615664"/>
              <a:gd name="connsiteX4281" fmla="*/ 1450836 w 4089755"/>
              <a:gd name="connsiteY4281" fmla="*/ 2090309 h 4615664"/>
              <a:gd name="connsiteX4282" fmla="*/ 1451474 w 4089755"/>
              <a:gd name="connsiteY4282" fmla="*/ 2089880 h 4615664"/>
              <a:gd name="connsiteX4283" fmla="*/ 1476116 w 4089755"/>
              <a:gd name="connsiteY4283" fmla="*/ 2073865 h 4615664"/>
              <a:gd name="connsiteX4284" fmla="*/ 1470395 w 4089755"/>
              <a:gd name="connsiteY4284" fmla="*/ 2072218 h 4615664"/>
              <a:gd name="connsiteX4285" fmla="*/ 1468599 w 4089755"/>
              <a:gd name="connsiteY4285" fmla="*/ 2073002 h 4615664"/>
              <a:gd name="connsiteX4286" fmla="*/ 1468856 w 4089755"/>
              <a:gd name="connsiteY4286" fmla="*/ 2071775 h 4615664"/>
              <a:gd name="connsiteX4287" fmla="*/ 1465960 w 4089755"/>
              <a:gd name="connsiteY4287" fmla="*/ 2070943 h 4615664"/>
              <a:gd name="connsiteX4288" fmla="*/ 1451505 w 4089755"/>
              <a:gd name="connsiteY4288" fmla="*/ 2070009 h 4615664"/>
              <a:gd name="connsiteX4289" fmla="*/ 1443332 w 4089755"/>
              <a:gd name="connsiteY4289" fmla="*/ 2072938 h 4615664"/>
              <a:gd name="connsiteX4290" fmla="*/ 1415499 w 4089755"/>
              <a:gd name="connsiteY4290" fmla="*/ 2063886 h 4615664"/>
              <a:gd name="connsiteX4291" fmla="*/ 1520475 w 4089755"/>
              <a:gd name="connsiteY4291" fmla="*/ 2059334 h 4615664"/>
              <a:gd name="connsiteX4292" fmla="*/ 1516622 w 4089755"/>
              <a:gd name="connsiteY4292" fmla="*/ 2059429 h 4615664"/>
              <a:gd name="connsiteX4293" fmla="*/ 1512533 w 4089755"/>
              <a:gd name="connsiteY4293" fmla="*/ 2062053 h 4615664"/>
              <a:gd name="connsiteX4294" fmla="*/ 1512424 w 4089755"/>
              <a:gd name="connsiteY4294" fmla="*/ 2063132 h 4615664"/>
              <a:gd name="connsiteX4295" fmla="*/ 1511019 w 4089755"/>
              <a:gd name="connsiteY4295" fmla="*/ 2063026 h 4615664"/>
              <a:gd name="connsiteX4296" fmla="*/ 1494614 w 4089755"/>
              <a:gd name="connsiteY4296" fmla="*/ 2073556 h 4615664"/>
              <a:gd name="connsiteX4297" fmla="*/ 1497828 w 4089755"/>
              <a:gd name="connsiteY4297" fmla="*/ 2074655 h 4615664"/>
              <a:gd name="connsiteX4298" fmla="*/ 1490140 w 4089755"/>
              <a:gd name="connsiteY4298" fmla="*/ 2059138 h 4615664"/>
              <a:gd name="connsiteX4299" fmla="*/ 1483805 w 4089755"/>
              <a:gd name="connsiteY4299" fmla="*/ 2063898 h 4615664"/>
              <a:gd name="connsiteX4300" fmla="*/ 1478128 w 4089755"/>
              <a:gd name="connsiteY4300" fmla="*/ 2067852 h 4615664"/>
              <a:gd name="connsiteX4301" fmla="*/ 1480223 w 4089755"/>
              <a:gd name="connsiteY4301" fmla="*/ 2068635 h 4615664"/>
              <a:gd name="connsiteX4302" fmla="*/ 1482805 w 4089755"/>
              <a:gd name="connsiteY4302" fmla="*/ 2069518 h 4615664"/>
              <a:gd name="connsiteX4303" fmla="*/ 1496083 w 4089755"/>
              <a:gd name="connsiteY4303" fmla="*/ 2060887 h 4615664"/>
              <a:gd name="connsiteX4304" fmla="*/ 1004678 w 4089755"/>
              <a:gd name="connsiteY4304" fmla="*/ 2057140 h 4615664"/>
              <a:gd name="connsiteX4305" fmla="*/ 1014178 w 4089755"/>
              <a:gd name="connsiteY4305" fmla="*/ 2061482 h 4615664"/>
              <a:gd name="connsiteX4306" fmla="*/ 1004678 w 4089755"/>
              <a:gd name="connsiteY4306" fmla="*/ 2057140 h 4615664"/>
              <a:gd name="connsiteX4307" fmla="*/ 757846 w 4089755"/>
              <a:gd name="connsiteY4307" fmla="*/ 2051560 h 4615664"/>
              <a:gd name="connsiteX4308" fmla="*/ 752573 w 4089755"/>
              <a:gd name="connsiteY4308" fmla="*/ 2064703 h 4615664"/>
              <a:gd name="connsiteX4309" fmla="*/ 757846 w 4089755"/>
              <a:gd name="connsiteY4309" fmla="*/ 2051560 h 4615664"/>
              <a:gd name="connsiteX4310" fmla="*/ 1553803 w 4089755"/>
              <a:gd name="connsiteY4310" fmla="*/ 2050523 h 4615664"/>
              <a:gd name="connsiteX4311" fmla="*/ 1541383 w 4089755"/>
              <a:gd name="connsiteY4311" fmla="*/ 2058719 h 4615664"/>
              <a:gd name="connsiteX4312" fmla="*/ 1509650 w 4089755"/>
              <a:gd name="connsiteY4312" fmla="*/ 2078698 h 4615664"/>
              <a:gd name="connsiteX4313" fmla="*/ 1510701 w 4089755"/>
              <a:gd name="connsiteY4313" fmla="*/ 2079058 h 4615664"/>
              <a:gd name="connsiteX4314" fmla="*/ 1541040 w 4089755"/>
              <a:gd name="connsiteY4314" fmla="*/ 2089643 h 4615664"/>
              <a:gd name="connsiteX4315" fmla="*/ 1510911 w 4089755"/>
              <a:gd name="connsiteY4315" fmla="*/ 2083216 h 4615664"/>
              <a:gd name="connsiteX4316" fmla="*/ 1504980 w 4089755"/>
              <a:gd name="connsiteY4316" fmla="*/ 2081639 h 4615664"/>
              <a:gd name="connsiteX4317" fmla="*/ 1499949 w 4089755"/>
              <a:gd name="connsiteY4317" fmla="*/ 2084806 h 4615664"/>
              <a:gd name="connsiteX4318" fmla="*/ 1504655 w 4089755"/>
              <a:gd name="connsiteY4318" fmla="*/ 2081553 h 4615664"/>
              <a:gd name="connsiteX4319" fmla="*/ 1497852 w 4089755"/>
              <a:gd name="connsiteY4319" fmla="*/ 2079744 h 4615664"/>
              <a:gd name="connsiteX4320" fmla="*/ 1491492 w 4089755"/>
              <a:gd name="connsiteY4320" fmla="*/ 2084053 h 4615664"/>
              <a:gd name="connsiteX4321" fmla="*/ 1441162 w 4089755"/>
              <a:gd name="connsiteY4321" fmla="*/ 2115141 h 4615664"/>
              <a:gd name="connsiteX4322" fmla="*/ 1452780 w 4089755"/>
              <a:gd name="connsiteY4322" fmla="*/ 2119909 h 4615664"/>
              <a:gd name="connsiteX4323" fmla="*/ 1450595 w 4089755"/>
              <a:gd name="connsiteY4323" fmla="*/ 2120720 h 4615664"/>
              <a:gd name="connsiteX4324" fmla="*/ 1449376 w 4089755"/>
              <a:gd name="connsiteY4324" fmla="*/ 2120715 h 4615664"/>
              <a:gd name="connsiteX4325" fmla="*/ 1439738 w 4089755"/>
              <a:gd name="connsiteY4325" fmla="*/ 2116020 h 4615664"/>
              <a:gd name="connsiteX4326" fmla="*/ 1438467 w 4089755"/>
              <a:gd name="connsiteY4326" fmla="*/ 2116805 h 4615664"/>
              <a:gd name="connsiteX4327" fmla="*/ 1439633 w 4089755"/>
              <a:gd name="connsiteY4327" fmla="*/ 2115969 h 4615664"/>
              <a:gd name="connsiteX4328" fmla="*/ 1431638 w 4089755"/>
              <a:gd name="connsiteY4328" fmla="*/ 2112073 h 4615664"/>
              <a:gd name="connsiteX4329" fmla="*/ 1431040 w 4089755"/>
              <a:gd name="connsiteY4329" fmla="*/ 2112799 h 4615664"/>
              <a:gd name="connsiteX4330" fmla="*/ 1426662 w 4089755"/>
              <a:gd name="connsiteY4330" fmla="*/ 2115469 h 4615664"/>
              <a:gd name="connsiteX4331" fmla="*/ 1431526 w 4089755"/>
              <a:gd name="connsiteY4331" fmla="*/ 2112019 h 4615664"/>
              <a:gd name="connsiteX4332" fmla="*/ 1425862 w 4089755"/>
              <a:gd name="connsiteY4332" fmla="*/ 2109259 h 4615664"/>
              <a:gd name="connsiteX4333" fmla="*/ 1428578 w 4089755"/>
              <a:gd name="connsiteY4333" fmla="*/ 2109977 h 4615664"/>
              <a:gd name="connsiteX4334" fmla="*/ 1440924 w 4089755"/>
              <a:gd name="connsiteY4334" fmla="*/ 2115042 h 4615664"/>
              <a:gd name="connsiteX4335" fmla="*/ 1486601 w 4089755"/>
              <a:gd name="connsiteY4335" fmla="*/ 2082252 h 4615664"/>
              <a:gd name="connsiteX4336" fmla="*/ 1492434 w 4089755"/>
              <a:gd name="connsiteY4336" fmla="*/ 2078305 h 4615664"/>
              <a:gd name="connsiteX4337" fmla="*/ 1488746 w 4089755"/>
              <a:gd name="connsiteY4337" fmla="*/ 2077324 h 4615664"/>
              <a:gd name="connsiteX4338" fmla="*/ 1480362 w 4089755"/>
              <a:gd name="connsiteY4338" fmla="*/ 2082704 h 4615664"/>
              <a:gd name="connsiteX4339" fmla="*/ 1444256 w 4089755"/>
              <a:gd name="connsiteY4339" fmla="*/ 2104735 h 4615664"/>
              <a:gd name="connsiteX4340" fmla="*/ 1448307 w 4089755"/>
              <a:gd name="connsiteY4340" fmla="*/ 2100219 h 4615664"/>
              <a:gd name="connsiteX4341" fmla="*/ 1448463 w 4089755"/>
              <a:gd name="connsiteY4341" fmla="*/ 2100003 h 4615664"/>
              <a:gd name="connsiteX4342" fmla="*/ 1449985 w 4089755"/>
              <a:gd name="connsiteY4342" fmla="*/ 2098924 h 4615664"/>
              <a:gd name="connsiteX4343" fmla="*/ 1474732 w 4089755"/>
              <a:gd name="connsiteY4343" fmla="*/ 2082415 h 4615664"/>
              <a:gd name="connsiteX4344" fmla="*/ 1455888 w 4089755"/>
              <a:gd name="connsiteY4344" fmla="*/ 2090808 h 4615664"/>
              <a:gd name="connsiteX4345" fmla="*/ 1454608 w 4089755"/>
              <a:gd name="connsiteY4345" fmla="*/ 2091702 h 4615664"/>
              <a:gd name="connsiteX4346" fmla="*/ 1455733 w 4089755"/>
              <a:gd name="connsiteY4346" fmla="*/ 2092118 h 4615664"/>
              <a:gd name="connsiteX4347" fmla="*/ 1455663 w 4089755"/>
              <a:gd name="connsiteY4347" fmla="*/ 2092846 h 4615664"/>
              <a:gd name="connsiteX4348" fmla="*/ 1450157 w 4089755"/>
              <a:gd name="connsiteY4348" fmla="*/ 2092012 h 4615664"/>
              <a:gd name="connsiteX4349" fmla="*/ 1448409 w 4089755"/>
              <a:gd name="connsiteY4349" fmla="*/ 2093467 h 4615664"/>
              <a:gd name="connsiteX4350" fmla="*/ 1442541 w 4089755"/>
              <a:gd name="connsiteY4350" fmla="*/ 2099753 h 4615664"/>
              <a:gd name="connsiteX4351" fmla="*/ 1437439 w 4089755"/>
              <a:gd name="connsiteY4351" fmla="*/ 2102819 h 4615664"/>
              <a:gd name="connsiteX4352" fmla="*/ 1442802 w 4089755"/>
              <a:gd name="connsiteY4352" fmla="*/ 2096001 h 4615664"/>
              <a:gd name="connsiteX4353" fmla="*/ 1448645 w 4089755"/>
              <a:gd name="connsiteY4353" fmla="*/ 2091782 h 4615664"/>
              <a:gd name="connsiteX4354" fmla="*/ 1442154 w 4089755"/>
              <a:gd name="connsiteY4354" fmla="*/ 2090799 h 4615664"/>
              <a:gd name="connsiteX4355" fmla="*/ 1412815 w 4089755"/>
              <a:gd name="connsiteY4355" fmla="*/ 2085829 h 4615664"/>
              <a:gd name="connsiteX4356" fmla="*/ 1426469 w 4089755"/>
              <a:gd name="connsiteY4356" fmla="*/ 2097419 h 4615664"/>
              <a:gd name="connsiteX4357" fmla="*/ 1402240 w 4089755"/>
              <a:gd name="connsiteY4357" fmla="*/ 2091226 h 4615664"/>
              <a:gd name="connsiteX4358" fmla="*/ 1390412 w 4089755"/>
              <a:gd name="connsiteY4358" fmla="*/ 2087748 h 4615664"/>
              <a:gd name="connsiteX4359" fmla="*/ 1389589 w 4089755"/>
              <a:gd name="connsiteY4359" fmla="*/ 2089844 h 4615664"/>
              <a:gd name="connsiteX4360" fmla="*/ 1394948 w 4089755"/>
              <a:gd name="connsiteY4360" fmla="*/ 2091749 h 4615664"/>
              <a:gd name="connsiteX4361" fmla="*/ 1407322 w 4089755"/>
              <a:gd name="connsiteY4361" fmla="*/ 2096839 h 4615664"/>
              <a:gd name="connsiteX4362" fmla="*/ 1402720 w 4089755"/>
              <a:gd name="connsiteY4362" fmla="*/ 2097065 h 4615664"/>
              <a:gd name="connsiteX4363" fmla="*/ 1400754 w 4089755"/>
              <a:gd name="connsiteY4363" fmla="*/ 2097026 h 4615664"/>
              <a:gd name="connsiteX4364" fmla="*/ 1389015 w 4089755"/>
              <a:gd name="connsiteY4364" fmla="*/ 2091306 h 4615664"/>
              <a:gd name="connsiteX4365" fmla="*/ 1388015 w 4089755"/>
              <a:gd name="connsiteY4365" fmla="*/ 2093848 h 4615664"/>
              <a:gd name="connsiteX4366" fmla="*/ 1394553 w 4089755"/>
              <a:gd name="connsiteY4366" fmla="*/ 2097367 h 4615664"/>
              <a:gd name="connsiteX4367" fmla="*/ 1393036 w 4089755"/>
              <a:gd name="connsiteY4367" fmla="*/ 2098089 h 4615664"/>
              <a:gd name="connsiteX4368" fmla="*/ 1402736 w 4089755"/>
              <a:gd name="connsiteY4368" fmla="*/ 2102271 h 4615664"/>
              <a:gd name="connsiteX4369" fmla="*/ 1405105 w 4089755"/>
              <a:gd name="connsiteY4369" fmla="*/ 2103060 h 4615664"/>
              <a:gd name="connsiteX4370" fmla="*/ 1418246 w 4089755"/>
              <a:gd name="connsiteY4370" fmla="*/ 2110170 h 4615664"/>
              <a:gd name="connsiteX4371" fmla="*/ 1426628 w 4089755"/>
              <a:gd name="connsiteY4371" fmla="*/ 2115705 h 4615664"/>
              <a:gd name="connsiteX4372" fmla="*/ 1435128 w 4089755"/>
              <a:gd name="connsiteY4372" fmla="*/ 2121318 h 4615664"/>
              <a:gd name="connsiteX4373" fmla="*/ 1432626 w 4089755"/>
              <a:gd name="connsiteY4373" fmla="*/ 2120292 h 4615664"/>
              <a:gd name="connsiteX4374" fmla="*/ 1461747 w 4089755"/>
              <a:gd name="connsiteY4374" fmla="*/ 2136692 h 4615664"/>
              <a:gd name="connsiteX4375" fmla="*/ 1498720 w 4089755"/>
              <a:gd name="connsiteY4375" fmla="*/ 2158575 h 4615664"/>
              <a:gd name="connsiteX4376" fmla="*/ 1454336 w 4089755"/>
              <a:gd name="connsiteY4376" fmla="*/ 2134811 h 4615664"/>
              <a:gd name="connsiteX4377" fmla="*/ 1439167 w 4089755"/>
              <a:gd name="connsiteY4377" fmla="*/ 2127343 h 4615664"/>
              <a:gd name="connsiteX4378" fmla="*/ 1439513 w 4089755"/>
              <a:gd name="connsiteY4378" fmla="*/ 2129609 h 4615664"/>
              <a:gd name="connsiteX4379" fmla="*/ 1440031 w 4089755"/>
              <a:gd name="connsiteY4379" fmla="*/ 2130091 h 4615664"/>
              <a:gd name="connsiteX4380" fmla="*/ 1444712 w 4089755"/>
              <a:gd name="connsiteY4380" fmla="*/ 2132620 h 4615664"/>
              <a:gd name="connsiteX4381" fmla="*/ 1442510 w 4089755"/>
              <a:gd name="connsiteY4381" fmla="*/ 2132075 h 4615664"/>
              <a:gd name="connsiteX4382" fmla="*/ 1442030 w 4089755"/>
              <a:gd name="connsiteY4382" fmla="*/ 2131948 h 4615664"/>
              <a:gd name="connsiteX4383" fmla="*/ 1442950 w 4089755"/>
              <a:gd name="connsiteY4383" fmla="*/ 2132801 h 4615664"/>
              <a:gd name="connsiteX4384" fmla="*/ 1450623 w 4089755"/>
              <a:gd name="connsiteY4384" fmla="*/ 2137618 h 4615664"/>
              <a:gd name="connsiteX4385" fmla="*/ 1501523 w 4089755"/>
              <a:gd name="connsiteY4385" fmla="*/ 2165478 h 4615664"/>
              <a:gd name="connsiteX4386" fmla="*/ 1517248 w 4089755"/>
              <a:gd name="connsiteY4386" fmla="*/ 2174967 h 4615664"/>
              <a:gd name="connsiteX4387" fmla="*/ 1528223 w 4089755"/>
              <a:gd name="connsiteY4387" fmla="*/ 2158129 h 4615664"/>
              <a:gd name="connsiteX4388" fmla="*/ 1531294 w 4089755"/>
              <a:gd name="connsiteY4388" fmla="*/ 2154085 h 4615664"/>
              <a:gd name="connsiteX4389" fmla="*/ 1531136 w 4089755"/>
              <a:gd name="connsiteY4389" fmla="*/ 2154050 h 4615664"/>
              <a:gd name="connsiteX4390" fmla="*/ 1495547 w 4089755"/>
              <a:gd name="connsiteY4390" fmla="*/ 2145226 h 4615664"/>
              <a:gd name="connsiteX4391" fmla="*/ 1483705 w 4089755"/>
              <a:gd name="connsiteY4391" fmla="*/ 2137911 h 4615664"/>
              <a:gd name="connsiteX4392" fmla="*/ 1467111 w 4089755"/>
              <a:gd name="connsiteY4392" fmla="*/ 2129397 h 4615664"/>
              <a:gd name="connsiteX4393" fmla="*/ 1474720 w 4089755"/>
              <a:gd name="connsiteY4393" fmla="*/ 2131064 h 4615664"/>
              <a:gd name="connsiteX4394" fmla="*/ 1508873 w 4089755"/>
              <a:gd name="connsiteY4394" fmla="*/ 2143231 h 4615664"/>
              <a:gd name="connsiteX4395" fmla="*/ 1526072 w 4089755"/>
              <a:gd name="connsiteY4395" fmla="*/ 2147748 h 4615664"/>
              <a:gd name="connsiteX4396" fmla="*/ 1525690 w 4089755"/>
              <a:gd name="connsiteY4396" fmla="*/ 2147947 h 4615664"/>
              <a:gd name="connsiteX4397" fmla="*/ 1532482 w 4089755"/>
              <a:gd name="connsiteY4397" fmla="*/ 2152520 h 4615664"/>
              <a:gd name="connsiteX4398" fmla="*/ 1543301 w 4089755"/>
              <a:gd name="connsiteY4398" fmla="*/ 2138272 h 4615664"/>
              <a:gd name="connsiteX4399" fmla="*/ 1544442 w 4089755"/>
              <a:gd name="connsiteY4399" fmla="*/ 2133244 h 4615664"/>
              <a:gd name="connsiteX4400" fmla="*/ 1564935 w 4089755"/>
              <a:gd name="connsiteY4400" fmla="*/ 2101802 h 4615664"/>
              <a:gd name="connsiteX4401" fmla="*/ 1591082 w 4089755"/>
              <a:gd name="connsiteY4401" fmla="*/ 2058991 h 4615664"/>
              <a:gd name="connsiteX4402" fmla="*/ 1543951 w 4089755"/>
              <a:gd name="connsiteY4402" fmla="*/ 2048511 h 4615664"/>
              <a:gd name="connsiteX4403" fmla="*/ 1502835 w 4089755"/>
              <a:gd name="connsiteY4403" fmla="*/ 2076366 h 4615664"/>
              <a:gd name="connsiteX4404" fmla="*/ 1509073 w 4089755"/>
              <a:gd name="connsiteY4404" fmla="*/ 2078500 h 4615664"/>
              <a:gd name="connsiteX4405" fmla="*/ 1547150 w 4089755"/>
              <a:gd name="connsiteY4405" fmla="*/ 2052185 h 4615664"/>
              <a:gd name="connsiteX4406" fmla="*/ 1550345 w 4089755"/>
              <a:gd name="connsiteY4406" fmla="*/ 2049813 h 4615664"/>
              <a:gd name="connsiteX4407" fmla="*/ 1426774 w 4089755"/>
              <a:gd name="connsiteY4407" fmla="*/ 2048278 h 4615664"/>
              <a:gd name="connsiteX4408" fmla="*/ 1448712 w 4089755"/>
              <a:gd name="connsiteY4408" fmla="*/ 2059434 h 4615664"/>
              <a:gd name="connsiteX4409" fmla="*/ 1468093 w 4089755"/>
              <a:gd name="connsiteY4409" fmla="*/ 2064102 h 4615664"/>
              <a:gd name="connsiteX4410" fmla="*/ 1473085 w 4089755"/>
              <a:gd name="connsiteY4410" fmla="*/ 2065968 h 4615664"/>
              <a:gd name="connsiteX4411" fmla="*/ 1474905 w 4089755"/>
              <a:gd name="connsiteY4411" fmla="*/ 2064497 h 4615664"/>
              <a:gd name="connsiteX4412" fmla="*/ 1483960 w 4089755"/>
              <a:gd name="connsiteY4412" fmla="*/ 2059550 h 4615664"/>
              <a:gd name="connsiteX4413" fmla="*/ 1486184 w 4089755"/>
              <a:gd name="connsiteY4413" fmla="*/ 2057989 h 4615664"/>
              <a:gd name="connsiteX4414" fmla="*/ 1461671 w 4089755"/>
              <a:gd name="connsiteY4414" fmla="*/ 2051212 h 4615664"/>
              <a:gd name="connsiteX4415" fmla="*/ 1456990 w 4089755"/>
              <a:gd name="connsiteY4415" fmla="*/ 2054506 h 4615664"/>
              <a:gd name="connsiteX4416" fmla="*/ 1426774 w 4089755"/>
              <a:gd name="connsiteY4416" fmla="*/ 2048278 h 4615664"/>
              <a:gd name="connsiteX4417" fmla="*/ 1535974 w 4089755"/>
              <a:gd name="connsiteY4417" fmla="*/ 2046887 h 4615664"/>
              <a:gd name="connsiteX4418" fmla="*/ 1535865 w 4089755"/>
              <a:gd name="connsiteY4418" fmla="*/ 2047076 h 4615664"/>
              <a:gd name="connsiteX4419" fmla="*/ 1520140 w 4089755"/>
              <a:gd name="connsiteY4419" fmla="*/ 2057170 h 4615664"/>
              <a:gd name="connsiteX4420" fmla="*/ 1522575 w 4089755"/>
              <a:gd name="connsiteY4420" fmla="*/ 2057913 h 4615664"/>
              <a:gd name="connsiteX4421" fmla="*/ 1536153 w 4089755"/>
              <a:gd name="connsiteY4421" fmla="*/ 2048725 h 4615664"/>
              <a:gd name="connsiteX4422" fmla="*/ 1536538 w 4089755"/>
              <a:gd name="connsiteY4422" fmla="*/ 2048729 h 4615664"/>
              <a:gd name="connsiteX4423" fmla="*/ 1538137 w 4089755"/>
              <a:gd name="connsiteY4423" fmla="*/ 2047327 h 4615664"/>
              <a:gd name="connsiteX4424" fmla="*/ 1580354 w 4089755"/>
              <a:gd name="connsiteY4424" fmla="*/ 2045199 h 4615664"/>
              <a:gd name="connsiteX4425" fmla="*/ 1581266 w 4089755"/>
              <a:gd name="connsiteY4425" fmla="*/ 2047380 h 4615664"/>
              <a:gd name="connsiteX4426" fmla="*/ 1593644 w 4089755"/>
              <a:gd name="connsiteY4426" fmla="*/ 2054797 h 4615664"/>
              <a:gd name="connsiteX4427" fmla="*/ 1595000 w 4089755"/>
              <a:gd name="connsiteY4427" fmla="*/ 2052577 h 4615664"/>
              <a:gd name="connsiteX4428" fmla="*/ 1592905 w 4089755"/>
              <a:gd name="connsiteY4428" fmla="*/ 2051463 h 4615664"/>
              <a:gd name="connsiteX4429" fmla="*/ 1580354 w 4089755"/>
              <a:gd name="connsiteY4429" fmla="*/ 2045199 h 4615664"/>
              <a:gd name="connsiteX4430" fmla="*/ 1514793 w 4089755"/>
              <a:gd name="connsiteY4430" fmla="*/ 2042574 h 4615664"/>
              <a:gd name="connsiteX4431" fmla="*/ 1513239 w 4089755"/>
              <a:gd name="connsiteY4431" fmla="*/ 2043584 h 4615664"/>
              <a:gd name="connsiteX4432" fmla="*/ 1515416 w 4089755"/>
              <a:gd name="connsiteY4432" fmla="*/ 2045200 h 4615664"/>
              <a:gd name="connsiteX4433" fmla="*/ 1509775 w 4089755"/>
              <a:gd name="connsiteY4433" fmla="*/ 2045922 h 4615664"/>
              <a:gd name="connsiteX4434" fmla="*/ 1509701 w 4089755"/>
              <a:gd name="connsiteY4434" fmla="*/ 2045887 h 4615664"/>
              <a:gd name="connsiteX4435" fmla="*/ 1500998 w 4089755"/>
              <a:gd name="connsiteY4435" fmla="*/ 2051551 h 4615664"/>
              <a:gd name="connsiteX4436" fmla="*/ 1507425 w 4089755"/>
              <a:gd name="connsiteY4436" fmla="*/ 2053396 h 4615664"/>
              <a:gd name="connsiteX4437" fmla="*/ 1521548 w 4089755"/>
              <a:gd name="connsiteY4437" fmla="*/ 2043950 h 4615664"/>
              <a:gd name="connsiteX4438" fmla="*/ 1504064 w 4089755"/>
              <a:gd name="connsiteY4438" fmla="*/ 2040389 h 4615664"/>
              <a:gd name="connsiteX4439" fmla="*/ 1508982 w 4089755"/>
              <a:gd name="connsiteY4439" fmla="*/ 2041984 h 4615664"/>
              <a:gd name="connsiteX4440" fmla="*/ 1509636 w 4089755"/>
              <a:gd name="connsiteY4440" fmla="*/ 2041525 h 4615664"/>
              <a:gd name="connsiteX4441" fmla="*/ 835029 w 4089755"/>
              <a:gd name="connsiteY4441" fmla="*/ 2035937 h 4615664"/>
              <a:gd name="connsiteX4442" fmla="*/ 835030 w 4089755"/>
              <a:gd name="connsiteY4442" fmla="*/ 2051304 h 4615664"/>
              <a:gd name="connsiteX4443" fmla="*/ 840878 w 4089755"/>
              <a:gd name="connsiteY4443" fmla="*/ 2042083 h 4615664"/>
              <a:gd name="connsiteX4444" fmla="*/ 835029 w 4089755"/>
              <a:gd name="connsiteY4444" fmla="*/ 2035937 h 4615664"/>
              <a:gd name="connsiteX4445" fmla="*/ 965624 w 4089755"/>
              <a:gd name="connsiteY4445" fmla="*/ 2035936 h 4615664"/>
              <a:gd name="connsiteX4446" fmla="*/ 975123 w 4089755"/>
              <a:gd name="connsiteY4446" fmla="*/ 2040280 h 4615664"/>
              <a:gd name="connsiteX4447" fmla="*/ 965624 w 4089755"/>
              <a:gd name="connsiteY4447" fmla="*/ 2035936 h 4615664"/>
              <a:gd name="connsiteX4448" fmla="*/ 1482051 w 4089755"/>
              <a:gd name="connsiteY4448" fmla="*/ 2032327 h 4615664"/>
              <a:gd name="connsiteX4449" fmla="*/ 1501828 w 4089755"/>
              <a:gd name="connsiteY4449" fmla="*/ 2044644 h 4615664"/>
              <a:gd name="connsiteX4450" fmla="*/ 1500358 w 4089755"/>
              <a:gd name="connsiteY4450" fmla="*/ 2044370 h 4615664"/>
              <a:gd name="connsiteX4451" fmla="*/ 1465767 w 4089755"/>
              <a:gd name="connsiteY4451" fmla="*/ 2039228 h 4615664"/>
              <a:gd name="connsiteX4452" fmla="*/ 1489986 w 4089755"/>
              <a:gd name="connsiteY4452" fmla="*/ 2048391 h 4615664"/>
              <a:gd name="connsiteX4453" fmla="*/ 1496991 w 4089755"/>
              <a:gd name="connsiteY4453" fmla="*/ 2050401 h 4615664"/>
              <a:gd name="connsiteX4454" fmla="*/ 1506005 w 4089755"/>
              <a:gd name="connsiteY4454" fmla="*/ 2044074 h 4615664"/>
              <a:gd name="connsiteX4455" fmla="*/ 1572875 w 4089755"/>
              <a:gd name="connsiteY4455" fmla="*/ 2031821 h 4615664"/>
              <a:gd name="connsiteX4456" fmla="*/ 1567177 w 4089755"/>
              <a:gd name="connsiteY4456" fmla="*/ 2035368 h 4615664"/>
              <a:gd name="connsiteX4457" fmla="*/ 1567902 w 4089755"/>
              <a:gd name="connsiteY4457" fmla="*/ 2037458 h 4615664"/>
              <a:gd name="connsiteX4458" fmla="*/ 1568283 w 4089755"/>
              <a:gd name="connsiteY4458" fmla="*/ 2037559 h 4615664"/>
              <a:gd name="connsiteX4459" fmla="*/ 1570639 w 4089755"/>
              <a:gd name="connsiteY4459" fmla="*/ 2035699 h 4615664"/>
              <a:gd name="connsiteX4460" fmla="*/ 1573855 w 4089755"/>
              <a:gd name="connsiteY4460" fmla="*/ 2032447 h 4615664"/>
              <a:gd name="connsiteX4461" fmla="*/ 1572875 w 4089755"/>
              <a:gd name="connsiteY4461" fmla="*/ 2031821 h 4615664"/>
              <a:gd name="connsiteX4462" fmla="*/ 799370 w 4089755"/>
              <a:gd name="connsiteY4462" fmla="*/ 2028568 h 4615664"/>
              <a:gd name="connsiteX4463" fmla="*/ 789871 w 4089755"/>
              <a:gd name="connsiteY4463" fmla="*/ 2036353 h 4615664"/>
              <a:gd name="connsiteX4464" fmla="*/ 799370 w 4089755"/>
              <a:gd name="connsiteY4464" fmla="*/ 2028568 h 4615664"/>
              <a:gd name="connsiteX4465" fmla="*/ 818900 w 4089755"/>
              <a:gd name="connsiteY4465" fmla="*/ 2028568 h 4615664"/>
              <a:gd name="connsiteX4466" fmla="*/ 809399 w 4089755"/>
              <a:gd name="connsiteY4466" fmla="*/ 2036353 h 4615664"/>
              <a:gd name="connsiteX4467" fmla="*/ 818900 w 4089755"/>
              <a:gd name="connsiteY4467" fmla="*/ 2028568 h 4615664"/>
              <a:gd name="connsiteX4468" fmla="*/ 1591181 w 4089755"/>
              <a:gd name="connsiteY4468" fmla="*/ 2028225 h 4615664"/>
              <a:gd name="connsiteX4469" fmla="*/ 1592641 w 4089755"/>
              <a:gd name="connsiteY4469" fmla="*/ 2028270 h 4615664"/>
              <a:gd name="connsiteX4470" fmla="*/ 1593783 w 4089755"/>
              <a:gd name="connsiteY4470" fmla="*/ 2028385 h 4615664"/>
              <a:gd name="connsiteX4471" fmla="*/ 1596083 w 4089755"/>
              <a:gd name="connsiteY4471" fmla="*/ 2029312 h 4615664"/>
              <a:gd name="connsiteX4472" fmla="*/ 1591181 w 4089755"/>
              <a:gd name="connsiteY4472" fmla="*/ 2028225 h 4615664"/>
              <a:gd name="connsiteX4473" fmla="*/ 1547731 w 4089755"/>
              <a:gd name="connsiteY4473" fmla="*/ 2023555 h 4615664"/>
              <a:gd name="connsiteX4474" fmla="*/ 1541854 w 4089755"/>
              <a:gd name="connsiteY4474" fmla="*/ 2026014 h 4615664"/>
              <a:gd name="connsiteX4475" fmla="*/ 1540594 w 4089755"/>
              <a:gd name="connsiteY4475" fmla="*/ 2025785 h 4615664"/>
              <a:gd name="connsiteX4476" fmla="*/ 1535683 w 4089755"/>
              <a:gd name="connsiteY4476" fmla="*/ 2028979 h 4615664"/>
              <a:gd name="connsiteX4477" fmla="*/ 1541603 w 4089755"/>
              <a:gd name="connsiteY4477" fmla="*/ 2030537 h 4615664"/>
              <a:gd name="connsiteX4478" fmla="*/ 1545717 w 4089755"/>
              <a:gd name="connsiteY4478" fmla="*/ 2027786 h 4615664"/>
              <a:gd name="connsiteX4479" fmla="*/ 1550938 w 4089755"/>
              <a:gd name="connsiteY4479" fmla="*/ 2024345 h 4615664"/>
              <a:gd name="connsiteX4480" fmla="*/ 1880433 w 4089755"/>
              <a:gd name="connsiteY4480" fmla="*/ 2021888 h 4615664"/>
              <a:gd name="connsiteX4481" fmla="*/ 1879927 w 4089755"/>
              <a:gd name="connsiteY4481" fmla="*/ 2023473 h 4615664"/>
              <a:gd name="connsiteX4482" fmla="*/ 1879447 w 4089755"/>
              <a:gd name="connsiteY4482" fmla="*/ 2024689 h 4615664"/>
              <a:gd name="connsiteX4483" fmla="*/ 1877715 w 4089755"/>
              <a:gd name="connsiteY4483" fmla="*/ 2026922 h 4615664"/>
              <a:gd name="connsiteX4484" fmla="*/ 1880433 w 4089755"/>
              <a:gd name="connsiteY4484" fmla="*/ 2021888 h 4615664"/>
              <a:gd name="connsiteX4485" fmla="*/ 1997816 w 4089755"/>
              <a:gd name="connsiteY4485" fmla="*/ 2015314 h 4615664"/>
              <a:gd name="connsiteX4486" fmla="*/ 1999180 w 4089755"/>
              <a:gd name="connsiteY4486" fmla="*/ 2015645 h 4615664"/>
              <a:gd name="connsiteX4487" fmla="*/ 1996934 w 4089755"/>
              <a:gd name="connsiteY4487" fmla="*/ 2019108 h 4615664"/>
              <a:gd name="connsiteX4488" fmla="*/ 1993710 w 4089755"/>
              <a:gd name="connsiteY4488" fmla="*/ 2020805 h 4615664"/>
              <a:gd name="connsiteX4489" fmla="*/ 1997816 w 4089755"/>
              <a:gd name="connsiteY4489" fmla="*/ 2015314 h 4615664"/>
              <a:gd name="connsiteX4490" fmla="*/ 3984621 w 4089755"/>
              <a:gd name="connsiteY4490" fmla="*/ 2013746 h 4615664"/>
              <a:gd name="connsiteX4491" fmla="*/ 3983641 w 4089755"/>
              <a:gd name="connsiteY4491" fmla="*/ 2014749 h 4615664"/>
              <a:gd name="connsiteX4492" fmla="*/ 3983295 w 4089755"/>
              <a:gd name="connsiteY4492" fmla="*/ 2014479 h 4615664"/>
              <a:gd name="connsiteX4493" fmla="*/ 377345 w 4089755"/>
              <a:gd name="connsiteY4493" fmla="*/ 2013618 h 4615664"/>
              <a:gd name="connsiteX4494" fmla="*/ 392691 w 4089755"/>
              <a:gd name="connsiteY4494" fmla="*/ 2028986 h 4615664"/>
              <a:gd name="connsiteX4495" fmla="*/ 397808 w 4089755"/>
              <a:gd name="connsiteY4495" fmla="*/ 2013619 h 4615664"/>
              <a:gd name="connsiteX4496" fmla="*/ 377345 w 4089755"/>
              <a:gd name="connsiteY4496" fmla="*/ 2013618 h 4615664"/>
              <a:gd name="connsiteX4497" fmla="*/ 1487691 w 4089755"/>
              <a:gd name="connsiteY4497" fmla="*/ 2012921 h 4615664"/>
              <a:gd name="connsiteX4498" fmla="*/ 1483815 w 4089755"/>
              <a:gd name="connsiteY4498" fmla="*/ 2015556 h 4615664"/>
              <a:gd name="connsiteX4499" fmla="*/ 1485157 w 4089755"/>
              <a:gd name="connsiteY4499" fmla="*/ 2015849 h 4615664"/>
              <a:gd name="connsiteX4500" fmla="*/ 1493591 w 4089755"/>
              <a:gd name="connsiteY4500" fmla="*/ 2017901 h 4615664"/>
              <a:gd name="connsiteX4501" fmla="*/ 1529798 w 4089755"/>
              <a:gd name="connsiteY4501" fmla="*/ 2027430 h 4615664"/>
              <a:gd name="connsiteX4502" fmla="*/ 1533982 w 4089755"/>
              <a:gd name="connsiteY4502" fmla="*/ 2024577 h 4615664"/>
              <a:gd name="connsiteX4503" fmla="*/ 1521820 w 4089755"/>
              <a:gd name="connsiteY4503" fmla="*/ 2022356 h 4615664"/>
              <a:gd name="connsiteX4504" fmla="*/ 1500679 w 4089755"/>
              <a:gd name="connsiteY4504" fmla="*/ 2016631 h 4615664"/>
              <a:gd name="connsiteX4505" fmla="*/ 2063296 w 4089755"/>
              <a:gd name="connsiteY4505" fmla="*/ 2012303 h 4615664"/>
              <a:gd name="connsiteX4506" fmla="*/ 2059696 w 4089755"/>
              <a:gd name="connsiteY4506" fmla="*/ 2019093 h 4615664"/>
              <a:gd name="connsiteX4507" fmla="*/ 2064380 w 4089755"/>
              <a:gd name="connsiteY4507" fmla="*/ 2012723 h 4615664"/>
              <a:gd name="connsiteX4508" fmla="*/ 2063296 w 4089755"/>
              <a:gd name="connsiteY4508" fmla="*/ 2012303 h 4615664"/>
              <a:gd name="connsiteX4509" fmla="*/ 264170 w 4089755"/>
              <a:gd name="connsiteY4509" fmla="*/ 2010683 h 4615664"/>
              <a:gd name="connsiteX4510" fmla="*/ 264234 w 4089755"/>
              <a:gd name="connsiteY4510" fmla="*/ 2010742 h 4615664"/>
              <a:gd name="connsiteX4511" fmla="*/ 264230 w 4089755"/>
              <a:gd name="connsiteY4511" fmla="*/ 2010749 h 4615664"/>
              <a:gd name="connsiteX4512" fmla="*/ 265274 w 4089755"/>
              <a:gd name="connsiteY4512" fmla="*/ 2009104 h 4615664"/>
              <a:gd name="connsiteX4513" fmla="*/ 280138 w 4089755"/>
              <a:gd name="connsiteY4513" fmla="*/ 2024728 h 4615664"/>
              <a:gd name="connsiteX4514" fmla="*/ 272463 w 4089755"/>
              <a:gd name="connsiteY4514" fmla="*/ 2018315 h 4615664"/>
              <a:gd name="connsiteX4515" fmla="*/ 264234 w 4089755"/>
              <a:gd name="connsiteY4515" fmla="*/ 2010742 h 4615664"/>
              <a:gd name="connsiteX4516" fmla="*/ 1473347 w 4089755"/>
              <a:gd name="connsiteY4516" fmla="*/ 2008823 h 4615664"/>
              <a:gd name="connsiteX4517" fmla="*/ 1470119 w 4089755"/>
              <a:gd name="connsiteY4517" fmla="*/ 2012410 h 4615664"/>
              <a:gd name="connsiteX4518" fmla="*/ 1472416 w 4089755"/>
              <a:gd name="connsiteY4518" fmla="*/ 2013060 h 4615664"/>
              <a:gd name="connsiteX4519" fmla="*/ 1483209 w 4089755"/>
              <a:gd name="connsiteY4519" fmla="*/ 2015423 h 4615664"/>
              <a:gd name="connsiteX4520" fmla="*/ 1485559 w 4089755"/>
              <a:gd name="connsiteY4520" fmla="*/ 2012313 h 4615664"/>
              <a:gd name="connsiteX4521" fmla="*/ 363655 w 4089755"/>
              <a:gd name="connsiteY4521" fmla="*/ 2007295 h 4615664"/>
              <a:gd name="connsiteX4522" fmla="*/ 354154 w 4089755"/>
              <a:gd name="connsiteY4522" fmla="*/ 2012998 h 4615664"/>
              <a:gd name="connsiteX4523" fmla="*/ 363655 w 4089755"/>
              <a:gd name="connsiteY4523" fmla="*/ 2007295 h 4615664"/>
              <a:gd name="connsiteX4524" fmla="*/ 1616312 w 4089755"/>
              <a:gd name="connsiteY4524" fmla="*/ 2007099 h 4615664"/>
              <a:gd name="connsiteX4525" fmla="*/ 1592562 w 4089755"/>
              <a:gd name="connsiteY4525" fmla="*/ 2024446 h 4615664"/>
              <a:gd name="connsiteX4526" fmla="*/ 1593873 w 4089755"/>
              <a:gd name="connsiteY4526" fmla="*/ 2024707 h 4615664"/>
              <a:gd name="connsiteX4527" fmla="*/ 1606466 w 4089755"/>
              <a:gd name="connsiteY4527" fmla="*/ 2028270 h 4615664"/>
              <a:gd name="connsiteX4528" fmla="*/ 1596083 w 4089755"/>
              <a:gd name="connsiteY4528" fmla="*/ 2029312 h 4615664"/>
              <a:gd name="connsiteX4529" fmla="*/ 1596760 w 4089755"/>
              <a:gd name="connsiteY4529" fmla="*/ 2028682 h 4615664"/>
              <a:gd name="connsiteX4530" fmla="*/ 1598380 w 4089755"/>
              <a:gd name="connsiteY4530" fmla="*/ 2028843 h 4615664"/>
              <a:gd name="connsiteX4531" fmla="*/ 1597196 w 4089755"/>
              <a:gd name="connsiteY4531" fmla="*/ 2028276 h 4615664"/>
              <a:gd name="connsiteX4532" fmla="*/ 1596760 w 4089755"/>
              <a:gd name="connsiteY4532" fmla="*/ 2028682 h 4615664"/>
              <a:gd name="connsiteX4533" fmla="*/ 1593783 w 4089755"/>
              <a:gd name="connsiteY4533" fmla="*/ 2028385 h 4615664"/>
              <a:gd name="connsiteX4534" fmla="*/ 1591977 w 4089755"/>
              <a:gd name="connsiteY4534" fmla="*/ 2027657 h 4615664"/>
              <a:gd name="connsiteX4535" fmla="*/ 1589814 w 4089755"/>
              <a:gd name="connsiteY4535" fmla="*/ 2027358 h 4615664"/>
              <a:gd name="connsiteX4536" fmla="*/ 1585798 w 4089755"/>
              <a:gd name="connsiteY4536" fmla="*/ 2029386 h 4615664"/>
              <a:gd name="connsiteX4537" fmla="*/ 1585480 w 4089755"/>
              <a:gd name="connsiteY4537" fmla="*/ 2029618 h 4615664"/>
              <a:gd name="connsiteX4538" fmla="*/ 1571975 w 4089755"/>
              <a:gd name="connsiteY4538" fmla="*/ 2038530 h 4615664"/>
              <a:gd name="connsiteX4539" fmla="*/ 1594665 w 4089755"/>
              <a:gd name="connsiteY4539" fmla="*/ 2044502 h 4615664"/>
              <a:gd name="connsiteX4540" fmla="*/ 1599333 w 4089755"/>
              <a:gd name="connsiteY4540" fmla="*/ 2045482 h 4615664"/>
              <a:gd name="connsiteX4541" fmla="*/ 1622079 w 4089755"/>
              <a:gd name="connsiteY4541" fmla="*/ 2008241 h 4615664"/>
              <a:gd name="connsiteX4542" fmla="*/ 1459592 w 4089755"/>
              <a:gd name="connsiteY4542" fmla="*/ 2004894 h 4615664"/>
              <a:gd name="connsiteX4543" fmla="*/ 1454615 w 4089755"/>
              <a:gd name="connsiteY4543" fmla="*/ 2005912 h 4615664"/>
              <a:gd name="connsiteX4544" fmla="*/ 1460520 w 4089755"/>
              <a:gd name="connsiteY4544" fmla="*/ 2009693 h 4615664"/>
              <a:gd name="connsiteX4545" fmla="*/ 1465752 w 4089755"/>
              <a:gd name="connsiteY4545" fmla="*/ 2011174 h 4615664"/>
              <a:gd name="connsiteX4546" fmla="*/ 1468534 w 4089755"/>
              <a:gd name="connsiteY4546" fmla="*/ 2007449 h 4615664"/>
              <a:gd name="connsiteX4547" fmla="*/ 766681 w 4089755"/>
              <a:gd name="connsiteY4547" fmla="*/ 2002879 h 4615664"/>
              <a:gd name="connsiteX4548" fmla="*/ 776620 w 4089755"/>
              <a:gd name="connsiteY4548" fmla="*/ 2013363 h 4615664"/>
              <a:gd name="connsiteX4549" fmla="*/ 789595 w 4089755"/>
              <a:gd name="connsiteY4549" fmla="*/ 2010294 h 4615664"/>
              <a:gd name="connsiteX4550" fmla="*/ 766681 w 4089755"/>
              <a:gd name="connsiteY4550" fmla="*/ 2002879 h 4615664"/>
              <a:gd name="connsiteX4551" fmla="*/ 1580385 w 4089755"/>
              <a:gd name="connsiteY4551" fmla="*/ 2000474 h 4615664"/>
              <a:gd name="connsiteX4552" fmla="*/ 1574992 w 4089755"/>
              <a:gd name="connsiteY4552" fmla="*/ 2003400 h 4615664"/>
              <a:gd name="connsiteX4553" fmla="*/ 1560651 w 4089755"/>
              <a:gd name="connsiteY4553" fmla="*/ 2012732 h 4615664"/>
              <a:gd name="connsiteX4554" fmla="*/ 1565282 w 4089755"/>
              <a:gd name="connsiteY4554" fmla="*/ 2014394 h 4615664"/>
              <a:gd name="connsiteX4555" fmla="*/ 1565533 w 4089755"/>
              <a:gd name="connsiteY4555" fmla="*/ 2014670 h 4615664"/>
              <a:gd name="connsiteX4556" fmla="*/ 1576280 w 4089755"/>
              <a:gd name="connsiteY4556" fmla="*/ 2006543 h 4615664"/>
              <a:gd name="connsiteX4557" fmla="*/ 1580385 w 4089755"/>
              <a:gd name="connsiteY4557" fmla="*/ 2000474 h 4615664"/>
              <a:gd name="connsiteX4558" fmla="*/ 1626597 w 4089755"/>
              <a:gd name="connsiteY4558" fmla="*/ 1999593 h 4615664"/>
              <a:gd name="connsiteX4559" fmla="*/ 1626347 w 4089755"/>
              <a:gd name="connsiteY4559" fmla="*/ 1999770 h 4615664"/>
              <a:gd name="connsiteX4560" fmla="*/ 1620931 w 4089755"/>
              <a:gd name="connsiteY4560" fmla="*/ 2003725 h 4615664"/>
              <a:gd name="connsiteX4561" fmla="*/ 1624363 w 4089755"/>
              <a:gd name="connsiteY4561" fmla="*/ 2004343 h 4615664"/>
              <a:gd name="connsiteX4562" fmla="*/ 247875 w 4089755"/>
              <a:gd name="connsiteY4562" fmla="*/ 1995682 h 4615664"/>
              <a:gd name="connsiteX4563" fmla="*/ 258173 w 4089755"/>
              <a:gd name="connsiteY4563" fmla="*/ 2004010 h 4615664"/>
              <a:gd name="connsiteX4564" fmla="*/ 264170 w 4089755"/>
              <a:gd name="connsiteY4564" fmla="*/ 2010683 h 4615664"/>
              <a:gd name="connsiteX4565" fmla="*/ 2017551 w 4089755"/>
              <a:gd name="connsiteY4565" fmla="*/ 1993523 h 4615664"/>
              <a:gd name="connsiteX4566" fmla="*/ 2016837 w 4089755"/>
              <a:gd name="connsiteY4566" fmla="*/ 1996833 h 4615664"/>
              <a:gd name="connsiteX4567" fmla="*/ 2017551 w 4089755"/>
              <a:gd name="connsiteY4567" fmla="*/ 1993523 h 4615664"/>
              <a:gd name="connsiteX4568" fmla="*/ 324887 w 4089755"/>
              <a:gd name="connsiteY4568" fmla="*/ 1992415 h 4615664"/>
              <a:gd name="connsiteX4569" fmla="*/ 301674 w 4089755"/>
              <a:gd name="connsiteY4569" fmla="*/ 1998368 h 4615664"/>
              <a:gd name="connsiteX4570" fmla="*/ 305031 w 4089755"/>
              <a:gd name="connsiteY4570" fmla="*/ 2007295 h 4615664"/>
              <a:gd name="connsiteX4571" fmla="*/ 323211 w 4089755"/>
              <a:gd name="connsiteY4571" fmla="*/ 2007295 h 4615664"/>
              <a:gd name="connsiteX4572" fmla="*/ 324887 w 4089755"/>
              <a:gd name="connsiteY4572" fmla="*/ 1992415 h 4615664"/>
              <a:gd name="connsiteX4573" fmla="*/ 2038317 w 4089755"/>
              <a:gd name="connsiteY4573" fmla="*/ 1992370 h 4615664"/>
              <a:gd name="connsiteX4574" fmla="*/ 2036361 w 4089755"/>
              <a:gd name="connsiteY4574" fmla="*/ 1995602 h 4615664"/>
              <a:gd name="connsiteX4575" fmla="*/ 2032810 w 4089755"/>
              <a:gd name="connsiteY4575" fmla="*/ 1998107 h 4615664"/>
              <a:gd name="connsiteX4576" fmla="*/ 2038317 w 4089755"/>
              <a:gd name="connsiteY4576" fmla="*/ 1992370 h 4615664"/>
              <a:gd name="connsiteX4577" fmla="*/ 554161 w 4089755"/>
              <a:gd name="connsiteY4577" fmla="*/ 1991700 h 4615664"/>
              <a:gd name="connsiteX4578" fmla="*/ 549433 w 4089755"/>
              <a:gd name="connsiteY4578" fmla="*/ 1999944 h 4615664"/>
              <a:gd name="connsiteX4579" fmla="*/ 562585 w 4089755"/>
              <a:gd name="connsiteY4579" fmla="*/ 1992450 h 4615664"/>
              <a:gd name="connsiteX4580" fmla="*/ 554161 w 4089755"/>
              <a:gd name="connsiteY4580" fmla="*/ 1991700 h 4615664"/>
              <a:gd name="connsiteX4581" fmla="*/ 1538379 w 4089755"/>
              <a:gd name="connsiteY4581" fmla="*/ 1991526 h 4615664"/>
              <a:gd name="connsiteX4582" fmla="*/ 1530191 w 4089755"/>
              <a:gd name="connsiteY4582" fmla="*/ 1997065 h 4615664"/>
              <a:gd name="connsiteX4583" fmla="*/ 1523506 w 4089755"/>
              <a:gd name="connsiteY4583" fmla="*/ 2000593 h 4615664"/>
              <a:gd name="connsiteX4584" fmla="*/ 1524399 w 4089755"/>
              <a:gd name="connsiteY4584" fmla="*/ 2000803 h 4615664"/>
              <a:gd name="connsiteX4585" fmla="*/ 1533677 w 4089755"/>
              <a:gd name="connsiteY4585" fmla="*/ 2003056 h 4615664"/>
              <a:gd name="connsiteX4586" fmla="*/ 1550054 w 4089755"/>
              <a:gd name="connsiteY4586" fmla="*/ 2008931 h 4615664"/>
              <a:gd name="connsiteX4587" fmla="*/ 1552304 w 4089755"/>
              <a:gd name="connsiteY4587" fmla="*/ 2007366 h 4615664"/>
              <a:gd name="connsiteX4588" fmla="*/ 1550667 w 4089755"/>
              <a:gd name="connsiteY4588" fmla="*/ 2009151 h 4615664"/>
              <a:gd name="connsiteX4589" fmla="*/ 1554556 w 4089755"/>
              <a:gd name="connsiteY4589" fmla="*/ 2010546 h 4615664"/>
              <a:gd name="connsiteX4590" fmla="*/ 1568867 w 4089755"/>
              <a:gd name="connsiteY4590" fmla="*/ 2000787 h 4615664"/>
              <a:gd name="connsiteX4591" fmla="*/ 1572383 w 4089755"/>
              <a:gd name="connsiteY4591" fmla="*/ 1998397 h 4615664"/>
              <a:gd name="connsiteX4592" fmla="*/ 1568860 w 4089755"/>
              <a:gd name="connsiteY4592" fmla="*/ 1997700 h 4615664"/>
              <a:gd name="connsiteX4593" fmla="*/ 1565519 w 4089755"/>
              <a:gd name="connsiteY4593" fmla="*/ 1999707 h 4615664"/>
              <a:gd name="connsiteX4594" fmla="*/ 1552304 w 4089755"/>
              <a:gd name="connsiteY4594" fmla="*/ 2007366 h 4615664"/>
              <a:gd name="connsiteX4595" fmla="*/ 1565836 w 4089755"/>
              <a:gd name="connsiteY4595" fmla="*/ 1997101 h 4615664"/>
              <a:gd name="connsiteX4596" fmla="*/ 1564299 w 4089755"/>
              <a:gd name="connsiteY4596" fmla="*/ 1996797 h 4615664"/>
              <a:gd name="connsiteX4597" fmla="*/ 1552578 w 4089755"/>
              <a:gd name="connsiteY4597" fmla="*/ 1994361 h 4615664"/>
              <a:gd name="connsiteX4598" fmla="*/ 1550598 w 4089755"/>
              <a:gd name="connsiteY4598" fmla="*/ 1993966 h 4615664"/>
              <a:gd name="connsiteX4599" fmla="*/ 1540960 w 4089755"/>
              <a:gd name="connsiteY4599" fmla="*/ 2000566 h 4615664"/>
              <a:gd name="connsiteX4600" fmla="*/ 1550090 w 4089755"/>
              <a:gd name="connsiteY4600" fmla="*/ 1993864 h 4615664"/>
              <a:gd name="connsiteX4601" fmla="*/ 243057 w 4089755"/>
              <a:gd name="connsiteY4601" fmla="*/ 1990459 h 4615664"/>
              <a:gd name="connsiteX4602" fmla="*/ 246448 w 4089755"/>
              <a:gd name="connsiteY4602" fmla="*/ 1996141 h 4615664"/>
              <a:gd name="connsiteX4603" fmla="*/ 245186 w 4089755"/>
              <a:gd name="connsiteY4603" fmla="*/ 2002005 h 4615664"/>
              <a:gd name="connsiteX4604" fmla="*/ 260638 w 4089755"/>
              <a:gd name="connsiteY4604" fmla="*/ 2019979 h 4615664"/>
              <a:gd name="connsiteX4605" fmla="*/ 282624 w 4089755"/>
              <a:gd name="connsiteY4605" fmla="*/ 2044490 h 4615664"/>
              <a:gd name="connsiteX4606" fmla="*/ 286605 w 4089755"/>
              <a:gd name="connsiteY4606" fmla="*/ 2029194 h 4615664"/>
              <a:gd name="connsiteX4607" fmla="*/ 272679 w 4089755"/>
              <a:gd name="connsiteY4607" fmla="*/ 2012756 h 4615664"/>
              <a:gd name="connsiteX4608" fmla="*/ 265681 w 4089755"/>
              <a:gd name="connsiteY4608" fmla="*/ 2007461 h 4615664"/>
              <a:gd name="connsiteX4609" fmla="*/ 265787 w 4089755"/>
              <a:gd name="connsiteY4609" fmla="*/ 2007029 h 4615664"/>
              <a:gd name="connsiteX4610" fmla="*/ 264450 w 4089755"/>
              <a:gd name="connsiteY4610" fmla="*/ 2006529 h 4615664"/>
              <a:gd name="connsiteX4611" fmla="*/ 265681 w 4089755"/>
              <a:gd name="connsiteY4611" fmla="*/ 2007461 h 4615664"/>
              <a:gd name="connsiteX4612" fmla="*/ 265274 w 4089755"/>
              <a:gd name="connsiteY4612" fmla="*/ 2009104 h 4615664"/>
              <a:gd name="connsiteX4613" fmla="*/ 243057 w 4089755"/>
              <a:gd name="connsiteY4613" fmla="*/ 1990459 h 4615664"/>
              <a:gd name="connsiteX4614" fmla="*/ 1496990 w 4089755"/>
              <a:gd name="connsiteY4614" fmla="*/ 1986104 h 4615664"/>
              <a:gd name="connsiteX4615" fmla="*/ 1496594 w 4089755"/>
              <a:gd name="connsiteY4615" fmla="*/ 1986232 h 4615664"/>
              <a:gd name="connsiteX4616" fmla="*/ 1494623 w 4089755"/>
              <a:gd name="connsiteY4616" fmla="*/ 1989321 h 4615664"/>
              <a:gd name="connsiteX4617" fmla="*/ 1489117 w 4089755"/>
              <a:gd name="connsiteY4617" fmla="*/ 1992240 h 4615664"/>
              <a:gd name="connsiteX4618" fmla="*/ 1493619 w 4089755"/>
              <a:gd name="connsiteY4618" fmla="*/ 1993470 h 4615664"/>
              <a:gd name="connsiteX4619" fmla="*/ 1499632 w 4089755"/>
              <a:gd name="connsiteY4619" fmla="*/ 1994918 h 4615664"/>
              <a:gd name="connsiteX4620" fmla="*/ 1505176 w 4089755"/>
              <a:gd name="connsiteY4620" fmla="*/ 1988110 h 4615664"/>
              <a:gd name="connsiteX4621" fmla="*/ 1505408 w 4089755"/>
              <a:gd name="connsiteY4621" fmla="*/ 1987857 h 4615664"/>
              <a:gd name="connsiteX4622" fmla="*/ 1503274 w 4089755"/>
              <a:gd name="connsiteY4622" fmla="*/ 1987391 h 4615664"/>
              <a:gd name="connsiteX4623" fmla="*/ 1496990 w 4089755"/>
              <a:gd name="connsiteY4623" fmla="*/ 1986104 h 4615664"/>
              <a:gd name="connsiteX4624" fmla="*/ 1513264 w 4089755"/>
              <a:gd name="connsiteY4624" fmla="*/ 1985908 h 4615664"/>
              <a:gd name="connsiteX4625" fmla="*/ 1511795 w 4089755"/>
              <a:gd name="connsiteY4625" fmla="*/ 1987679 h 4615664"/>
              <a:gd name="connsiteX4626" fmla="*/ 1517295 w 4089755"/>
              <a:gd name="connsiteY4626" fmla="*/ 1990070 h 4615664"/>
              <a:gd name="connsiteX4627" fmla="*/ 1512324 w 4089755"/>
              <a:gd name="connsiteY4627" fmla="*/ 1989374 h 4615664"/>
              <a:gd name="connsiteX4628" fmla="*/ 1510687 w 4089755"/>
              <a:gd name="connsiteY4628" fmla="*/ 1989016 h 4615664"/>
              <a:gd name="connsiteX4629" fmla="*/ 1506077 w 4089755"/>
              <a:gd name="connsiteY4629" fmla="*/ 1994570 h 4615664"/>
              <a:gd name="connsiteX4630" fmla="*/ 1504732 w 4089755"/>
              <a:gd name="connsiteY4630" fmla="*/ 1996144 h 4615664"/>
              <a:gd name="connsiteX4631" fmla="*/ 1508662 w 4089755"/>
              <a:gd name="connsiteY4631" fmla="*/ 1997089 h 4615664"/>
              <a:gd name="connsiteX4632" fmla="*/ 1518395 w 4089755"/>
              <a:gd name="connsiteY4632" fmla="*/ 1999386 h 4615664"/>
              <a:gd name="connsiteX4633" fmla="*/ 1518732 w 4089755"/>
              <a:gd name="connsiteY4633" fmla="*/ 1999068 h 4615664"/>
              <a:gd name="connsiteX4634" fmla="*/ 1530846 w 4089755"/>
              <a:gd name="connsiteY4634" fmla="*/ 1989865 h 4615664"/>
              <a:gd name="connsiteX4635" fmla="*/ 1525902 w 4089755"/>
              <a:gd name="connsiteY4635" fmla="*/ 1988655 h 4615664"/>
              <a:gd name="connsiteX4636" fmla="*/ 1523506 w 4089755"/>
              <a:gd name="connsiteY4636" fmla="*/ 1988128 h 4615664"/>
              <a:gd name="connsiteX4637" fmla="*/ 1514804 w 4089755"/>
              <a:gd name="connsiteY4637" fmla="*/ 1994326 h 4615664"/>
              <a:gd name="connsiteX4638" fmla="*/ 1519479 w 4089755"/>
              <a:gd name="connsiteY4638" fmla="*/ 1987242 h 4615664"/>
              <a:gd name="connsiteX4639" fmla="*/ 1513692 w 4089755"/>
              <a:gd name="connsiteY4639" fmla="*/ 1985971 h 4615664"/>
              <a:gd name="connsiteX4640" fmla="*/ 1506043 w 4089755"/>
              <a:gd name="connsiteY4640" fmla="*/ 1984850 h 4615664"/>
              <a:gd name="connsiteX4641" fmla="*/ 1507513 w 4089755"/>
              <a:gd name="connsiteY4641" fmla="*/ 1985579 h 4615664"/>
              <a:gd name="connsiteX4642" fmla="*/ 1507931 w 4089755"/>
              <a:gd name="connsiteY4642" fmla="*/ 1985126 h 4615664"/>
              <a:gd name="connsiteX4643" fmla="*/ 3969668 w 4089755"/>
              <a:gd name="connsiteY4643" fmla="*/ 1982510 h 4615664"/>
              <a:gd name="connsiteX4644" fmla="*/ 3971283 w 4089755"/>
              <a:gd name="connsiteY4644" fmla="*/ 1983238 h 4615664"/>
              <a:gd name="connsiteX4645" fmla="*/ 3968848 w 4089755"/>
              <a:gd name="connsiteY4645" fmla="*/ 1982975 h 4615664"/>
              <a:gd name="connsiteX4646" fmla="*/ 3969668 w 4089755"/>
              <a:gd name="connsiteY4646" fmla="*/ 1982510 h 4615664"/>
              <a:gd name="connsiteX4647" fmla="*/ 3972893 w 4089755"/>
              <a:gd name="connsiteY4647" fmla="*/ 1981175 h 4615664"/>
              <a:gd name="connsiteX4648" fmla="*/ 3972848 w 4089755"/>
              <a:gd name="connsiteY4648" fmla="*/ 1981458 h 4615664"/>
              <a:gd name="connsiteX4649" fmla="*/ 3973388 w 4089755"/>
              <a:gd name="connsiteY4649" fmla="*/ 1981215 h 4615664"/>
              <a:gd name="connsiteX4650" fmla="*/ 3975298 w 4089755"/>
              <a:gd name="connsiteY4650" fmla="*/ 1982193 h 4615664"/>
              <a:gd name="connsiteX4651" fmla="*/ 3971283 w 4089755"/>
              <a:gd name="connsiteY4651" fmla="*/ 1983238 h 4615664"/>
              <a:gd name="connsiteX4652" fmla="*/ 1803458 w 4089755"/>
              <a:gd name="connsiteY4652" fmla="*/ 1981055 h 4615664"/>
              <a:gd name="connsiteX4653" fmla="*/ 1802816 w 4089755"/>
              <a:gd name="connsiteY4653" fmla="*/ 1982252 h 4615664"/>
              <a:gd name="connsiteX4654" fmla="*/ 1799049 w 4089755"/>
              <a:gd name="connsiteY4654" fmla="*/ 1985732 h 4615664"/>
              <a:gd name="connsiteX4655" fmla="*/ 691445 w 4089755"/>
              <a:gd name="connsiteY4655" fmla="*/ 1979026 h 4615664"/>
              <a:gd name="connsiteX4656" fmla="*/ 689792 w 4089755"/>
              <a:gd name="connsiteY4656" fmla="*/ 1982050 h 4615664"/>
              <a:gd name="connsiteX4657" fmla="*/ 698057 w 4089755"/>
              <a:gd name="connsiteY4657" fmla="*/ 1986586 h 4615664"/>
              <a:gd name="connsiteX4658" fmla="*/ 691445 w 4089755"/>
              <a:gd name="connsiteY4658" fmla="*/ 1979026 h 4615664"/>
              <a:gd name="connsiteX4659" fmla="*/ 732983 w 4089755"/>
              <a:gd name="connsiteY4659" fmla="*/ 1978403 h 4615664"/>
              <a:gd name="connsiteX4660" fmla="*/ 727626 w 4089755"/>
              <a:gd name="connsiteY4660" fmla="*/ 1986856 h 4615664"/>
              <a:gd name="connsiteX4661" fmla="*/ 741999 w 4089755"/>
              <a:gd name="connsiteY4661" fmla="*/ 1979171 h 4615664"/>
              <a:gd name="connsiteX4662" fmla="*/ 732983 w 4089755"/>
              <a:gd name="connsiteY4662" fmla="*/ 1978403 h 4615664"/>
              <a:gd name="connsiteX4663" fmla="*/ 518658 w 4089755"/>
              <a:gd name="connsiteY4663" fmla="*/ 1978351 h 4615664"/>
              <a:gd name="connsiteX4664" fmla="*/ 509158 w 4089755"/>
              <a:gd name="connsiteY4664" fmla="*/ 1986137 h 4615664"/>
              <a:gd name="connsiteX4665" fmla="*/ 518658 w 4089755"/>
              <a:gd name="connsiteY4665" fmla="*/ 1978351 h 4615664"/>
              <a:gd name="connsiteX4666" fmla="*/ 1637167 w 4089755"/>
              <a:gd name="connsiteY4666" fmla="*/ 1978155 h 4615664"/>
              <a:gd name="connsiteX4667" fmla="*/ 1618053 w 4089755"/>
              <a:gd name="connsiteY4667" fmla="*/ 1993921 h 4615664"/>
              <a:gd name="connsiteX4668" fmla="*/ 1628857 w 4089755"/>
              <a:gd name="connsiteY4668" fmla="*/ 1983780 h 4615664"/>
              <a:gd name="connsiteX4669" fmla="*/ 1637245 w 4089755"/>
              <a:gd name="connsiteY4669" fmla="*/ 1978090 h 4615664"/>
              <a:gd name="connsiteX4670" fmla="*/ 1637251 w 4089755"/>
              <a:gd name="connsiteY4670" fmla="*/ 1978097 h 4615664"/>
              <a:gd name="connsiteX4671" fmla="*/ 1637167 w 4089755"/>
              <a:gd name="connsiteY4671" fmla="*/ 1978155 h 4615664"/>
              <a:gd name="connsiteX4672" fmla="*/ 1601121 w 4089755"/>
              <a:gd name="connsiteY4672" fmla="*/ 1975881 h 4615664"/>
              <a:gd name="connsiteX4673" fmla="*/ 1587196 w 4089755"/>
              <a:gd name="connsiteY4673" fmla="*/ 1984550 h 4615664"/>
              <a:gd name="connsiteX4674" fmla="*/ 1582397 w 4089755"/>
              <a:gd name="connsiteY4674" fmla="*/ 1988457 h 4615664"/>
              <a:gd name="connsiteX4675" fmla="*/ 1582778 w 4089755"/>
              <a:gd name="connsiteY4675" fmla="*/ 1991087 h 4615664"/>
              <a:gd name="connsiteX4676" fmla="*/ 1582831 w 4089755"/>
              <a:gd name="connsiteY4676" fmla="*/ 1991361 h 4615664"/>
              <a:gd name="connsiteX4677" fmla="*/ 1586667 w 4089755"/>
              <a:gd name="connsiteY4677" fmla="*/ 1988785 h 4615664"/>
              <a:gd name="connsiteX4678" fmla="*/ 1601121 w 4089755"/>
              <a:gd name="connsiteY4678" fmla="*/ 1975881 h 4615664"/>
              <a:gd name="connsiteX4679" fmla="*/ 1985359 w 4089755"/>
              <a:gd name="connsiteY4679" fmla="*/ 1972261 h 4615664"/>
              <a:gd name="connsiteX4680" fmla="*/ 1982708 w 4089755"/>
              <a:gd name="connsiteY4680" fmla="*/ 1974427 h 4615664"/>
              <a:gd name="connsiteX4681" fmla="*/ 1981166 w 4089755"/>
              <a:gd name="connsiteY4681" fmla="*/ 1977784 h 4615664"/>
              <a:gd name="connsiteX4682" fmla="*/ 680026 w 4089755"/>
              <a:gd name="connsiteY4682" fmla="*/ 1971213 h 4615664"/>
              <a:gd name="connsiteX4683" fmla="*/ 689518 w 4089755"/>
              <a:gd name="connsiteY4683" fmla="*/ 1974110 h 4615664"/>
              <a:gd name="connsiteX4684" fmla="*/ 680026 w 4089755"/>
              <a:gd name="connsiteY4684" fmla="*/ 1971213 h 4615664"/>
              <a:gd name="connsiteX4685" fmla="*/ 859414 w 4089755"/>
              <a:gd name="connsiteY4685" fmla="*/ 1970261 h 4615664"/>
              <a:gd name="connsiteX4686" fmla="*/ 854558 w 4089755"/>
              <a:gd name="connsiteY4686" fmla="*/ 1974365 h 4615664"/>
              <a:gd name="connsiteX4687" fmla="*/ 932392 w 4089755"/>
              <a:gd name="connsiteY4687" fmla="*/ 2013367 h 4615664"/>
              <a:gd name="connsiteX4688" fmla="*/ 881148 w 4089755"/>
              <a:gd name="connsiteY4688" fmla="*/ 1983424 h 4615664"/>
              <a:gd name="connsiteX4689" fmla="*/ 859414 w 4089755"/>
              <a:gd name="connsiteY4689" fmla="*/ 1970261 h 4615664"/>
              <a:gd name="connsiteX4690" fmla="*/ 549435 w 4089755"/>
              <a:gd name="connsiteY4690" fmla="*/ 1966750 h 4615664"/>
              <a:gd name="connsiteX4691" fmla="*/ 623609 w 4089755"/>
              <a:gd name="connsiteY4691" fmla="*/ 1992742 h 4615664"/>
              <a:gd name="connsiteX4692" fmla="*/ 592175 w 4089755"/>
              <a:gd name="connsiteY4692" fmla="*/ 1971337 h 4615664"/>
              <a:gd name="connsiteX4693" fmla="*/ 549435 w 4089755"/>
              <a:gd name="connsiteY4693" fmla="*/ 1966750 h 4615664"/>
              <a:gd name="connsiteX4694" fmla="*/ 1554995 w 4089755"/>
              <a:gd name="connsiteY4694" fmla="*/ 1966003 h 4615664"/>
              <a:gd name="connsiteX4695" fmla="*/ 1547044 w 4089755"/>
              <a:gd name="connsiteY4695" fmla="*/ 1971528 h 4615664"/>
              <a:gd name="connsiteX4696" fmla="*/ 1552005 w 4089755"/>
              <a:gd name="connsiteY4696" fmla="*/ 1973791 h 4615664"/>
              <a:gd name="connsiteX4697" fmla="*/ 1560652 w 4089755"/>
              <a:gd name="connsiteY4697" fmla="*/ 1967221 h 4615664"/>
              <a:gd name="connsiteX4698" fmla="*/ 1558315 w 4089755"/>
              <a:gd name="connsiteY4698" fmla="*/ 1966738 h 4615664"/>
              <a:gd name="connsiteX4699" fmla="*/ 479594 w 4089755"/>
              <a:gd name="connsiteY4699" fmla="*/ 1963844 h 4615664"/>
              <a:gd name="connsiteX4700" fmla="*/ 470103 w 4089755"/>
              <a:gd name="connsiteY4700" fmla="*/ 1971629 h 4615664"/>
              <a:gd name="connsiteX4701" fmla="*/ 479594 w 4089755"/>
              <a:gd name="connsiteY4701" fmla="*/ 1963844 h 4615664"/>
              <a:gd name="connsiteX4702" fmla="*/ 1520977 w 4089755"/>
              <a:gd name="connsiteY4702" fmla="*/ 1963298 h 4615664"/>
              <a:gd name="connsiteX4703" fmla="*/ 1520400 w 4089755"/>
              <a:gd name="connsiteY4703" fmla="*/ 1963882 h 4615664"/>
              <a:gd name="connsiteX4704" fmla="*/ 1520140 w 4089755"/>
              <a:gd name="connsiteY4704" fmla="*/ 1964166 h 4615664"/>
              <a:gd name="connsiteX4705" fmla="*/ 1525860 w 4089755"/>
              <a:gd name="connsiteY4705" fmla="*/ 1965713 h 4615664"/>
              <a:gd name="connsiteX4706" fmla="*/ 1526920 w 4089755"/>
              <a:gd name="connsiteY4706" fmla="*/ 1964565 h 4615664"/>
              <a:gd name="connsiteX4707" fmla="*/ 1501033 w 4089755"/>
              <a:gd name="connsiteY4707" fmla="*/ 1958168 h 4615664"/>
              <a:gd name="connsiteX4708" fmla="*/ 1500414 w 4089755"/>
              <a:gd name="connsiteY4708" fmla="*/ 1958837 h 4615664"/>
              <a:gd name="connsiteX4709" fmla="*/ 1501003 w 4089755"/>
              <a:gd name="connsiteY4709" fmla="*/ 1958997 h 4615664"/>
              <a:gd name="connsiteX4710" fmla="*/ 1501605 w 4089755"/>
              <a:gd name="connsiteY4710" fmla="*/ 1958360 h 4615664"/>
              <a:gd name="connsiteX4711" fmla="*/ 1657443 w 4089755"/>
              <a:gd name="connsiteY4711" fmla="*/ 1957946 h 4615664"/>
              <a:gd name="connsiteX4712" fmla="*/ 1655529 w 4089755"/>
              <a:gd name="connsiteY4712" fmla="*/ 1959093 h 4615664"/>
              <a:gd name="connsiteX4713" fmla="*/ 1640769 w 4089755"/>
              <a:gd name="connsiteY4713" fmla="*/ 1969039 h 4615664"/>
              <a:gd name="connsiteX4714" fmla="*/ 1633831 w 4089755"/>
              <a:gd name="connsiteY4714" fmla="*/ 1975987 h 4615664"/>
              <a:gd name="connsiteX4715" fmla="*/ 1633367 w 4089755"/>
              <a:gd name="connsiteY4715" fmla="*/ 1975801 h 4615664"/>
              <a:gd name="connsiteX4716" fmla="*/ 1632610 w 4089755"/>
              <a:gd name="connsiteY4716" fmla="*/ 1977208 h 4615664"/>
              <a:gd name="connsiteX4717" fmla="*/ 1633831 w 4089755"/>
              <a:gd name="connsiteY4717" fmla="*/ 1975987 h 4615664"/>
              <a:gd name="connsiteX4718" fmla="*/ 1635589 w 4089755"/>
              <a:gd name="connsiteY4718" fmla="*/ 1976688 h 4615664"/>
              <a:gd name="connsiteX4719" fmla="*/ 1611526 w 4089755"/>
              <a:gd name="connsiteY4719" fmla="*/ 1998463 h 4615664"/>
              <a:gd name="connsiteX4720" fmla="*/ 1618342 w 4089755"/>
              <a:gd name="connsiteY4720" fmla="*/ 1995572 h 4615664"/>
              <a:gd name="connsiteX4721" fmla="*/ 1624649 w 4089755"/>
              <a:gd name="connsiteY4721" fmla="*/ 1997869 h 4615664"/>
              <a:gd name="connsiteX4722" fmla="*/ 1628634 w 4089755"/>
              <a:gd name="connsiteY4722" fmla="*/ 1995264 h 4615664"/>
              <a:gd name="connsiteX4723" fmla="*/ 1629634 w 4089755"/>
              <a:gd name="connsiteY4723" fmla="*/ 1993137 h 4615664"/>
              <a:gd name="connsiteX4724" fmla="*/ 1651146 w 4089755"/>
              <a:gd name="connsiteY4724" fmla="*/ 1966432 h 4615664"/>
              <a:gd name="connsiteX4725" fmla="*/ 1646897 w 4089755"/>
              <a:gd name="connsiteY4725" fmla="*/ 1970130 h 4615664"/>
              <a:gd name="connsiteX4726" fmla="*/ 1637245 w 4089755"/>
              <a:gd name="connsiteY4726" fmla="*/ 1978090 h 4615664"/>
              <a:gd name="connsiteX4727" fmla="*/ 1635589 w 4089755"/>
              <a:gd name="connsiteY4727" fmla="*/ 1976688 h 4615664"/>
              <a:gd name="connsiteX4728" fmla="*/ 1649284 w 4089755"/>
              <a:gd name="connsiteY4728" fmla="*/ 1966426 h 4615664"/>
              <a:gd name="connsiteX4729" fmla="*/ 1653566 w 4089755"/>
              <a:gd name="connsiteY4729" fmla="*/ 1963430 h 4615664"/>
              <a:gd name="connsiteX4730" fmla="*/ 1655427 w 4089755"/>
              <a:gd name="connsiteY4730" fmla="*/ 1961120 h 4615664"/>
              <a:gd name="connsiteX4731" fmla="*/ 3986419 w 4089755"/>
              <a:gd name="connsiteY4731" fmla="*/ 1956686 h 4615664"/>
              <a:gd name="connsiteX4732" fmla="*/ 3985410 w 4089755"/>
              <a:gd name="connsiteY4732" fmla="*/ 1958898 h 4615664"/>
              <a:gd name="connsiteX4733" fmla="*/ 3970697 w 4089755"/>
              <a:gd name="connsiteY4733" fmla="*/ 1963715 h 4615664"/>
              <a:gd name="connsiteX4734" fmla="*/ 3968519 w 4089755"/>
              <a:gd name="connsiteY4734" fmla="*/ 1964231 h 4615664"/>
              <a:gd name="connsiteX4735" fmla="*/ 3973540 w 4089755"/>
              <a:gd name="connsiteY4735" fmla="*/ 1960879 h 4615664"/>
              <a:gd name="connsiteX4736" fmla="*/ 3977266 w 4089755"/>
              <a:gd name="connsiteY4736" fmla="*/ 1958302 h 4615664"/>
              <a:gd name="connsiteX4737" fmla="*/ 3981276 w 4089755"/>
              <a:gd name="connsiteY4737" fmla="*/ 1957250 h 4615664"/>
              <a:gd name="connsiteX4738" fmla="*/ 3986419 w 4089755"/>
              <a:gd name="connsiteY4738" fmla="*/ 1956686 h 4615664"/>
              <a:gd name="connsiteX4739" fmla="*/ 204964 w 4089755"/>
              <a:gd name="connsiteY4739" fmla="*/ 1955701 h 4615664"/>
              <a:gd name="connsiteX4740" fmla="*/ 202936 w 4089755"/>
              <a:gd name="connsiteY4740" fmla="*/ 1956733 h 4615664"/>
              <a:gd name="connsiteX4741" fmla="*/ 208365 w 4089755"/>
              <a:gd name="connsiteY4741" fmla="*/ 1961258 h 4615664"/>
              <a:gd name="connsiteX4742" fmla="*/ 208800 w 4089755"/>
              <a:gd name="connsiteY4742" fmla="*/ 1960314 h 4615664"/>
              <a:gd name="connsiteX4743" fmla="*/ 204964 w 4089755"/>
              <a:gd name="connsiteY4743" fmla="*/ 1955701 h 4615664"/>
              <a:gd name="connsiteX4744" fmla="*/ 840218 w 4089755"/>
              <a:gd name="connsiteY4744" fmla="*/ 1950011 h 4615664"/>
              <a:gd name="connsiteX4745" fmla="*/ 830148 w 4089755"/>
              <a:gd name="connsiteY4745" fmla="*/ 1963153 h 4615664"/>
              <a:gd name="connsiteX4746" fmla="*/ 841614 w 4089755"/>
              <a:gd name="connsiteY4746" fmla="*/ 1963154 h 4615664"/>
              <a:gd name="connsiteX4747" fmla="*/ 840218 w 4089755"/>
              <a:gd name="connsiteY4747" fmla="*/ 1950011 h 4615664"/>
              <a:gd name="connsiteX4748" fmla="*/ 1470163 w 4089755"/>
              <a:gd name="connsiteY4748" fmla="*/ 1949558 h 4615664"/>
              <a:gd name="connsiteX4749" fmla="*/ 1469561 w 4089755"/>
              <a:gd name="connsiteY4749" fmla="*/ 1949644 h 4615664"/>
              <a:gd name="connsiteX4750" fmla="*/ 1468849 w 4089755"/>
              <a:gd name="connsiteY4750" fmla="*/ 1950228 h 4615664"/>
              <a:gd name="connsiteX4751" fmla="*/ 1469226 w 4089755"/>
              <a:gd name="connsiteY4751" fmla="*/ 1949692 h 4615664"/>
              <a:gd name="connsiteX4752" fmla="*/ 1466595 w 4089755"/>
              <a:gd name="connsiteY4752" fmla="*/ 1950068 h 4615664"/>
              <a:gd name="connsiteX4753" fmla="*/ 1469192 w 4089755"/>
              <a:gd name="connsiteY4753" fmla="*/ 1952280 h 4615664"/>
              <a:gd name="connsiteX4754" fmla="*/ 1471498 w 4089755"/>
              <a:gd name="connsiteY4754" fmla="*/ 1952799 h 4615664"/>
              <a:gd name="connsiteX4755" fmla="*/ 1473716 w 4089755"/>
              <a:gd name="connsiteY4755" fmla="*/ 1950117 h 4615664"/>
              <a:gd name="connsiteX4756" fmla="*/ 431046 w 4089755"/>
              <a:gd name="connsiteY4756" fmla="*/ 1948897 h 4615664"/>
              <a:gd name="connsiteX4757" fmla="*/ 445426 w 4089755"/>
              <a:gd name="connsiteY4757" fmla="*/ 1953500 h 4615664"/>
              <a:gd name="connsiteX4758" fmla="*/ 431046 w 4089755"/>
              <a:gd name="connsiteY4758" fmla="*/ 1948897 h 4615664"/>
              <a:gd name="connsiteX4759" fmla="*/ 854286 w 4089755"/>
              <a:gd name="connsiteY4759" fmla="*/ 1948895 h 4615664"/>
              <a:gd name="connsiteX4760" fmla="*/ 844794 w 4089755"/>
              <a:gd name="connsiteY4760" fmla="*/ 1966504 h 4615664"/>
              <a:gd name="connsiteX4761" fmla="*/ 854286 w 4089755"/>
              <a:gd name="connsiteY4761" fmla="*/ 1948895 h 4615664"/>
              <a:gd name="connsiteX4762" fmla="*/ 680501 w 4089755"/>
              <a:gd name="connsiteY4762" fmla="*/ 1948236 h 4615664"/>
              <a:gd name="connsiteX4763" fmla="*/ 675145 w 4089755"/>
              <a:gd name="connsiteY4763" fmla="*/ 1956605 h 4615664"/>
              <a:gd name="connsiteX4764" fmla="*/ 689519 w 4089755"/>
              <a:gd name="connsiteY4764" fmla="*/ 1948997 h 4615664"/>
              <a:gd name="connsiteX4765" fmla="*/ 680501 w 4089755"/>
              <a:gd name="connsiteY4765" fmla="*/ 1948236 h 4615664"/>
              <a:gd name="connsiteX4766" fmla="*/ 1536687 w 4089755"/>
              <a:gd name="connsiteY4766" fmla="*/ 1947457 h 4615664"/>
              <a:gd name="connsiteX4767" fmla="*/ 1533911 w 4089755"/>
              <a:gd name="connsiteY4767" fmla="*/ 1950239 h 4615664"/>
              <a:gd name="connsiteX4768" fmla="*/ 1530552 w 4089755"/>
              <a:gd name="connsiteY4768" fmla="*/ 1953630 h 4615664"/>
              <a:gd name="connsiteX4769" fmla="*/ 1535925 w 4089755"/>
              <a:gd name="connsiteY4769" fmla="*/ 1954134 h 4615664"/>
              <a:gd name="connsiteX4770" fmla="*/ 1540873 w 4089755"/>
              <a:gd name="connsiteY4770" fmla="*/ 1948344 h 4615664"/>
              <a:gd name="connsiteX4771" fmla="*/ 2115779 w 4089755"/>
              <a:gd name="connsiteY4771" fmla="*/ 1947042 h 4615664"/>
              <a:gd name="connsiteX4772" fmla="*/ 2100140 w 4089755"/>
              <a:gd name="connsiteY4772" fmla="*/ 1966259 h 4615664"/>
              <a:gd name="connsiteX4773" fmla="*/ 2108738 w 4089755"/>
              <a:gd name="connsiteY4773" fmla="*/ 1954191 h 4615664"/>
              <a:gd name="connsiteX4774" fmla="*/ 2115842 w 4089755"/>
              <a:gd name="connsiteY4774" fmla="*/ 1946964 h 4615664"/>
              <a:gd name="connsiteX4775" fmla="*/ 2115851 w 4089755"/>
              <a:gd name="connsiteY4775" fmla="*/ 1946969 h 4615664"/>
              <a:gd name="connsiteX4776" fmla="*/ 2115779 w 4089755"/>
              <a:gd name="connsiteY4776" fmla="*/ 1947042 h 4615664"/>
              <a:gd name="connsiteX4777" fmla="*/ 502825 w 4089755"/>
              <a:gd name="connsiteY4777" fmla="*/ 1946932 h 4615664"/>
              <a:gd name="connsiteX4778" fmla="*/ 494513 w 4089755"/>
              <a:gd name="connsiteY4778" fmla="*/ 1955830 h 4615664"/>
              <a:gd name="connsiteX4779" fmla="*/ 514975 w 4089755"/>
              <a:gd name="connsiteY4779" fmla="*/ 1948258 h 4615664"/>
              <a:gd name="connsiteX4780" fmla="*/ 502825 w 4089755"/>
              <a:gd name="connsiteY4780" fmla="*/ 1946932 h 4615664"/>
              <a:gd name="connsiteX4781" fmla="*/ 1625034 w 4089755"/>
              <a:gd name="connsiteY4781" fmla="*/ 1942997 h 4615664"/>
              <a:gd name="connsiteX4782" fmla="*/ 1570347 w 4089755"/>
              <a:gd name="connsiteY4782" fmla="*/ 1980444 h 4615664"/>
              <a:gd name="connsiteX4783" fmla="*/ 1574953 w 4089755"/>
              <a:gd name="connsiteY4783" fmla="*/ 1981360 h 4615664"/>
              <a:gd name="connsiteX4784" fmla="*/ 1581938 w 4089755"/>
              <a:gd name="connsiteY4784" fmla="*/ 1985280 h 4615664"/>
              <a:gd name="connsiteX4785" fmla="*/ 1581964 w 4089755"/>
              <a:gd name="connsiteY4785" fmla="*/ 1985460 h 4615664"/>
              <a:gd name="connsiteX4786" fmla="*/ 1594016 w 4089755"/>
              <a:gd name="connsiteY4786" fmla="*/ 1977123 h 4615664"/>
              <a:gd name="connsiteX4787" fmla="*/ 1605071 w 4089755"/>
              <a:gd name="connsiteY4787" fmla="*/ 1964707 h 4615664"/>
              <a:gd name="connsiteX4788" fmla="*/ 1628051 w 4089755"/>
              <a:gd name="connsiteY4788" fmla="*/ 1946025 h 4615664"/>
              <a:gd name="connsiteX4789" fmla="*/ 1629062 w 4089755"/>
              <a:gd name="connsiteY4789" fmla="*/ 1945269 h 4615664"/>
              <a:gd name="connsiteX4790" fmla="*/ 1515963 w 4089755"/>
              <a:gd name="connsiteY4790" fmla="*/ 1941985 h 4615664"/>
              <a:gd name="connsiteX4791" fmla="*/ 1512472 w 4089755"/>
              <a:gd name="connsiteY4791" fmla="*/ 1945770 h 4615664"/>
              <a:gd name="connsiteX4792" fmla="*/ 1513942 w 4089755"/>
              <a:gd name="connsiteY4792" fmla="*/ 1946169 h 4615664"/>
              <a:gd name="connsiteX4793" fmla="*/ 1517724 w 4089755"/>
              <a:gd name="connsiteY4793" fmla="*/ 1942475 h 4615664"/>
              <a:gd name="connsiteX4794" fmla="*/ 3991444 w 4089755"/>
              <a:gd name="connsiteY4794" fmla="*/ 1941366 h 4615664"/>
              <a:gd name="connsiteX4795" fmla="*/ 3992922 w 4089755"/>
              <a:gd name="connsiteY4795" fmla="*/ 1941410 h 4615664"/>
              <a:gd name="connsiteX4796" fmla="*/ 3991615 w 4089755"/>
              <a:gd name="connsiteY4796" fmla="*/ 1943844 h 4615664"/>
              <a:gd name="connsiteX4797" fmla="*/ 3987656 w 4089755"/>
              <a:gd name="connsiteY4797" fmla="*/ 1947317 h 4615664"/>
              <a:gd name="connsiteX4798" fmla="*/ 3966708 w 4089755"/>
              <a:gd name="connsiteY4798" fmla="*/ 1954294 h 4615664"/>
              <a:gd name="connsiteX4799" fmla="*/ 3967089 w 4089755"/>
              <a:gd name="connsiteY4799" fmla="*/ 1954060 h 4615664"/>
              <a:gd name="connsiteX4800" fmla="*/ 3988691 w 4089755"/>
              <a:gd name="connsiteY4800" fmla="*/ 1942288 h 4615664"/>
              <a:gd name="connsiteX4801" fmla="*/ 3991444 w 4089755"/>
              <a:gd name="connsiteY4801" fmla="*/ 1941366 h 4615664"/>
              <a:gd name="connsiteX4802" fmla="*/ 3946142 w 4089755"/>
              <a:gd name="connsiteY4802" fmla="*/ 1940086 h 4615664"/>
              <a:gd name="connsiteX4803" fmla="*/ 3949093 w 4089755"/>
              <a:gd name="connsiteY4803" fmla="*/ 1941637 h 4615664"/>
              <a:gd name="connsiteX4804" fmla="*/ 3945999 w 4089755"/>
              <a:gd name="connsiteY4804" fmla="*/ 1942285 h 4615664"/>
              <a:gd name="connsiteX4805" fmla="*/ 3946142 w 4089755"/>
              <a:gd name="connsiteY4805" fmla="*/ 1940086 h 4615664"/>
              <a:gd name="connsiteX4806" fmla="*/ 1630845 w 4089755"/>
              <a:gd name="connsiteY4806" fmla="*/ 1939017 h 4615664"/>
              <a:gd name="connsiteX4807" fmla="*/ 1627242 w 4089755"/>
              <a:gd name="connsiteY4807" fmla="*/ 1941486 h 4615664"/>
              <a:gd name="connsiteX4808" fmla="*/ 1630117 w 4089755"/>
              <a:gd name="connsiteY4808" fmla="*/ 1943269 h 4615664"/>
              <a:gd name="connsiteX4809" fmla="*/ 1631019 w 4089755"/>
              <a:gd name="connsiteY4809" fmla="*/ 1943507 h 4615664"/>
              <a:gd name="connsiteX4810" fmla="*/ 1632778 w 4089755"/>
              <a:gd name="connsiteY4810" fmla="*/ 1940199 h 4615664"/>
              <a:gd name="connsiteX4811" fmla="*/ 1615976 w 4089755"/>
              <a:gd name="connsiteY4811" fmla="*/ 1937885 h 4615664"/>
              <a:gd name="connsiteX4812" fmla="*/ 1612433 w 4089755"/>
              <a:gd name="connsiteY4812" fmla="*/ 1940394 h 4615664"/>
              <a:gd name="connsiteX4813" fmla="*/ 1613225 w 4089755"/>
              <a:gd name="connsiteY4813" fmla="*/ 1941041 h 4615664"/>
              <a:gd name="connsiteX4814" fmla="*/ 1611843 w 4089755"/>
              <a:gd name="connsiteY4814" fmla="*/ 1940813 h 4615664"/>
              <a:gd name="connsiteX4815" fmla="*/ 1580166 w 4089755"/>
              <a:gd name="connsiteY4815" fmla="*/ 1963252 h 4615664"/>
              <a:gd name="connsiteX4816" fmla="*/ 1574423 w 4089755"/>
              <a:gd name="connsiteY4816" fmla="*/ 1967138 h 4615664"/>
              <a:gd name="connsiteX4817" fmla="*/ 1577344 w 4089755"/>
              <a:gd name="connsiteY4817" fmla="*/ 1968940 h 4615664"/>
              <a:gd name="connsiteX4818" fmla="*/ 1572837 w 4089755"/>
              <a:gd name="connsiteY4818" fmla="*/ 1969185 h 4615664"/>
              <a:gd name="connsiteX4819" fmla="*/ 1571643 w 4089755"/>
              <a:gd name="connsiteY4819" fmla="*/ 1969019 h 4615664"/>
              <a:gd name="connsiteX4820" fmla="*/ 1559525 w 4089755"/>
              <a:gd name="connsiteY4820" fmla="*/ 1977218 h 4615664"/>
              <a:gd name="connsiteX4821" fmla="*/ 1563698 w 4089755"/>
              <a:gd name="connsiteY4821" fmla="*/ 1979121 h 4615664"/>
              <a:gd name="connsiteX4822" fmla="*/ 1568797 w 4089755"/>
              <a:gd name="connsiteY4822" fmla="*/ 1980135 h 4615664"/>
              <a:gd name="connsiteX4823" fmla="*/ 1583530 w 4089755"/>
              <a:gd name="connsiteY4823" fmla="*/ 1969323 h 4615664"/>
              <a:gd name="connsiteX4824" fmla="*/ 1621512 w 4089755"/>
              <a:gd name="connsiteY4824" fmla="*/ 1941009 h 4615664"/>
              <a:gd name="connsiteX4825" fmla="*/ 659101 w 4089755"/>
              <a:gd name="connsiteY4825" fmla="*/ 1936620 h 4615664"/>
              <a:gd name="connsiteX4826" fmla="*/ 649514 w 4089755"/>
              <a:gd name="connsiteY4826" fmla="*/ 1948646 h 4615664"/>
              <a:gd name="connsiteX4827" fmla="*/ 663894 w 4089755"/>
              <a:gd name="connsiteY4827" fmla="*/ 1948646 h 4615664"/>
              <a:gd name="connsiteX4828" fmla="*/ 659101 w 4089755"/>
              <a:gd name="connsiteY4828" fmla="*/ 1936620 h 4615664"/>
              <a:gd name="connsiteX4829" fmla="*/ 1634876 w 4089755"/>
              <a:gd name="connsiteY4829" fmla="*/ 1936257 h 4615664"/>
              <a:gd name="connsiteX4830" fmla="*/ 1632410 w 4089755"/>
              <a:gd name="connsiteY4830" fmla="*/ 1937945 h 4615664"/>
              <a:gd name="connsiteX4831" fmla="*/ 1633593 w 4089755"/>
              <a:gd name="connsiteY4831" fmla="*/ 1938668 h 4615664"/>
              <a:gd name="connsiteX4832" fmla="*/ 1598991 w 4089755"/>
              <a:gd name="connsiteY4832" fmla="*/ 1936090 h 4615664"/>
              <a:gd name="connsiteX4833" fmla="*/ 1594582 w 4089755"/>
              <a:gd name="connsiteY4833" fmla="*/ 1938488 h 4615664"/>
              <a:gd name="connsiteX4834" fmla="*/ 1559774 w 4089755"/>
              <a:gd name="connsiteY4834" fmla="*/ 1962681 h 4615664"/>
              <a:gd name="connsiteX4835" fmla="*/ 1564857 w 4089755"/>
              <a:gd name="connsiteY4835" fmla="*/ 1964026 h 4615664"/>
              <a:gd name="connsiteX4836" fmla="*/ 1584614 w 4089755"/>
              <a:gd name="connsiteY4836" fmla="*/ 1949016 h 4615664"/>
              <a:gd name="connsiteX4837" fmla="*/ 1599462 w 4089755"/>
              <a:gd name="connsiteY4837" fmla="*/ 1937353 h 4615664"/>
              <a:gd name="connsiteX4838" fmla="*/ 1600000 w 4089755"/>
              <a:gd name="connsiteY4838" fmla="*/ 1936773 h 4615664"/>
              <a:gd name="connsiteX4839" fmla="*/ 1522138 w 4089755"/>
              <a:gd name="connsiteY4839" fmla="*/ 1935301 h 4615664"/>
              <a:gd name="connsiteX4840" fmla="*/ 1521666 w 4089755"/>
              <a:gd name="connsiteY4840" fmla="*/ 1935442 h 4615664"/>
              <a:gd name="connsiteX4841" fmla="*/ 1520805 w 4089755"/>
              <a:gd name="connsiteY4841" fmla="*/ 1936736 h 4615664"/>
              <a:gd name="connsiteX4842" fmla="*/ 1518751 w 4089755"/>
              <a:gd name="connsiteY4842" fmla="*/ 1938963 h 4615664"/>
              <a:gd name="connsiteX4843" fmla="*/ 1519201 w 4089755"/>
              <a:gd name="connsiteY4843" fmla="*/ 1939293 h 4615664"/>
              <a:gd name="connsiteX4844" fmla="*/ 1520654 w 4089755"/>
              <a:gd name="connsiteY4844" fmla="*/ 1939615 h 4615664"/>
              <a:gd name="connsiteX4845" fmla="*/ 1524777 w 4089755"/>
              <a:gd name="connsiteY4845" fmla="*/ 1935590 h 4615664"/>
              <a:gd name="connsiteX4846" fmla="*/ 637743 w 4089755"/>
              <a:gd name="connsiteY4846" fmla="*/ 1934389 h 4615664"/>
              <a:gd name="connsiteX4847" fmla="*/ 636091 w 4089755"/>
              <a:gd name="connsiteY4847" fmla="*/ 1937412 h 4615664"/>
              <a:gd name="connsiteX4848" fmla="*/ 644356 w 4089755"/>
              <a:gd name="connsiteY4848" fmla="*/ 1941947 h 4615664"/>
              <a:gd name="connsiteX4849" fmla="*/ 637743 w 4089755"/>
              <a:gd name="connsiteY4849" fmla="*/ 1934389 h 4615664"/>
              <a:gd name="connsiteX4850" fmla="*/ 1404144 w 4089755"/>
              <a:gd name="connsiteY4850" fmla="*/ 1934388 h 4615664"/>
              <a:gd name="connsiteX4851" fmla="*/ 1402561 w 4089755"/>
              <a:gd name="connsiteY4851" fmla="*/ 1947536 h 4615664"/>
              <a:gd name="connsiteX4852" fmla="*/ 1412061 w 4089755"/>
              <a:gd name="connsiteY4852" fmla="*/ 1944615 h 4615664"/>
              <a:gd name="connsiteX4853" fmla="*/ 1404144 w 4089755"/>
              <a:gd name="connsiteY4853" fmla="*/ 1934388 h 4615664"/>
              <a:gd name="connsiteX4854" fmla="*/ 1621351 w 4089755"/>
              <a:gd name="connsiteY4854" fmla="*/ 1934077 h 4615664"/>
              <a:gd name="connsiteX4855" fmla="*/ 1619758 w 4089755"/>
              <a:gd name="connsiteY4855" fmla="*/ 1935205 h 4615664"/>
              <a:gd name="connsiteX4856" fmla="*/ 1621335 w 4089755"/>
              <a:gd name="connsiteY4856" fmla="*/ 1937818 h 4615664"/>
              <a:gd name="connsiteX4857" fmla="*/ 1623768 w 4089755"/>
              <a:gd name="connsiteY4857" fmla="*/ 1939327 h 4615664"/>
              <a:gd name="connsiteX4858" fmla="*/ 1625241 w 4089755"/>
              <a:gd name="connsiteY4858" fmla="*/ 1938230 h 4615664"/>
              <a:gd name="connsiteX4859" fmla="*/ 1627029 w 4089755"/>
              <a:gd name="connsiteY4859" fmla="*/ 1936874 h 4615664"/>
              <a:gd name="connsiteX4860" fmla="*/ 223121 w 4089755"/>
              <a:gd name="connsiteY4860" fmla="*/ 1933888 h 4615664"/>
              <a:gd name="connsiteX4861" fmla="*/ 227940 w 4089755"/>
              <a:gd name="connsiteY4861" fmla="*/ 1939112 h 4615664"/>
              <a:gd name="connsiteX4862" fmla="*/ 225162 w 4089755"/>
              <a:gd name="connsiteY4862" fmla="*/ 1937191 h 4615664"/>
              <a:gd name="connsiteX4863" fmla="*/ 223121 w 4089755"/>
              <a:gd name="connsiteY4863" fmla="*/ 1933888 h 4615664"/>
              <a:gd name="connsiteX4864" fmla="*/ 1481085 w 4089755"/>
              <a:gd name="connsiteY4864" fmla="*/ 1933217 h 4615664"/>
              <a:gd name="connsiteX4865" fmla="*/ 1479341 w 4089755"/>
              <a:gd name="connsiteY4865" fmla="*/ 1935477 h 4615664"/>
              <a:gd name="connsiteX4866" fmla="*/ 1480197 w 4089755"/>
              <a:gd name="connsiteY4866" fmla="*/ 1935752 h 4615664"/>
              <a:gd name="connsiteX4867" fmla="*/ 1482048 w 4089755"/>
              <a:gd name="connsiteY4867" fmla="*/ 1933446 h 4615664"/>
              <a:gd name="connsiteX4868" fmla="*/ 1471812 w 4089755"/>
              <a:gd name="connsiteY4868" fmla="*/ 1931332 h 4615664"/>
              <a:gd name="connsiteX4869" fmla="*/ 1470673 w 4089755"/>
              <a:gd name="connsiteY4869" fmla="*/ 1932657 h 4615664"/>
              <a:gd name="connsiteX4870" fmla="*/ 1470961 w 4089755"/>
              <a:gd name="connsiteY4870" fmla="*/ 1932793 h 4615664"/>
              <a:gd name="connsiteX4871" fmla="*/ 1473033 w 4089755"/>
              <a:gd name="connsiteY4871" fmla="*/ 1933458 h 4615664"/>
              <a:gd name="connsiteX4872" fmla="*/ 1474342 w 4089755"/>
              <a:gd name="connsiteY4872" fmla="*/ 1931620 h 4615664"/>
              <a:gd name="connsiteX4873" fmla="*/ 1474264 w 4089755"/>
              <a:gd name="connsiteY4873" fmla="*/ 1931601 h 4615664"/>
              <a:gd name="connsiteX4874" fmla="*/ 1626782 w 4089755"/>
              <a:gd name="connsiteY4874" fmla="*/ 1930229 h 4615664"/>
              <a:gd name="connsiteX4875" fmla="*/ 1623540 w 4089755"/>
              <a:gd name="connsiteY4875" fmla="*/ 1932526 h 4615664"/>
              <a:gd name="connsiteX4876" fmla="*/ 1628463 w 4089755"/>
              <a:gd name="connsiteY4876" fmla="*/ 1935534 h 4615664"/>
              <a:gd name="connsiteX4877" fmla="*/ 1631032 w 4089755"/>
              <a:gd name="connsiteY4877" fmla="*/ 1932409 h 4615664"/>
              <a:gd name="connsiteX4878" fmla="*/ 1555311 w 4089755"/>
              <a:gd name="connsiteY4878" fmla="*/ 1929807 h 4615664"/>
              <a:gd name="connsiteX4879" fmla="*/ 1551036 w 4089755"/>
              <a:gd name="connsiteY4879" fmla="*/ 1933082 h 4615664"/>
              <a:gd name="connsiteX4880" fmla="*/ 1540153 w 4089755"/>
              <a:gd name="connsiteY4880" fmla="*/ 1943985 h 4615664"/>
              <a:gd name="connsiteX4881" fmla="*/ 1543849 w 4089755"/>
              <a:gd name="connsiteY4881" fmla="*/ 1944862 h 4615664"/>
              <a:gd name="connsiteX4882" fmla="*/ 1550525 w 4089755"/>
              <a:gd name="connsiteY4882" fmla="*/ 1937050 h 4615664"/>
              <a:gd name="connsiteX4883" fmla="*/ 1555311 w 4089755"/>
              <a:gd name="connsiteY4883" fmla="*/ 1929807 h 4615664"/>
              <a:gd name="connsiteX4884" fmla="*/ 2130382 w 4089755"/>
              <a:gd name="connsiteY4884" fmla="*/ 1928252 h 4615664"/>
              <a:gd name="connsiteX4885" fmla="*/ 2123741 w 4089755"/>
              <a:gd name="connsiteY4885" fmla="*/ 1937259 h 4615664"/>
              <a:gd name="connsiteX4886" fmla="*/ 2115842 w 4089755"/>
              <a:gd name="connsiteY4886" fmla="*/ 1946964 h 4615664"/>
              <a:gd name="connsiteX4887" fmla="*/ 2113943 w 4089755"/>
              <a:gd name="connsiteY4887" fmla="*/ 1945913 h 4615664"/>
              <a:gd name="connsiteX4888" fmla="*/ 2130382 w 4089755"/>
              <a:gd name="connsiteY4888" fmla="*/ 1928252 h 4615664"/>
              <a:gd name="connsiteX4889" fmla="*/ 1526954 w 4089755"/>
              <a:gd name="connsiteY4889" fmla="*/ 1927500 h 4615664"/>
              <a:gd name="connsiteX4890" fmla="*/ 1524110 w 4089755"/>
              <a:gd name="connsiteY4890" fmla="*/ 1931770 h 4615664"/>
              <a:gd name="connsiteX4891" fmla="*/ 1527066 w 4089755"/>
              <a:gd name="connsiteY4891" fmla="*/ 1933299 h 4615664"/>
              <a:gd name="connsiteX4892" fmla="*/ 1529544 w 4089755"/>
              <a:gd name="connsiteY4892" fmla="*/ 1930278 h 4615664"/>
              <a:gd name="connsiteX4893" fmla="*/ 1530376 w 4089755"/>
              <a:gd name="connsiteY4893" fmla="*/ 1929138 h 4615664"/>
              <a:gd name="connsiteX4894" fmla="*/ 1997986 w 4089755"/>
              <a:gd name="connsiteY4894" fmla="*/ 1926634 h 4615664"/>
              <a:gd name="connsiteX4895" fmla="*/ 1997937 w 4089755"/>
              <a:gd name="connsiteY4895" fmla="*/ 1926688 h 4615664"/>
              <a:gd name="connsiteX4896" fmla="*/ 1997674 w 4089755"/>
              <a:gd name="connsiteY4896" fmla="*/ 1927164 h 4615664"/>
              <a:gd name="connsiteX4897" fmla="*/ 1997876 w 4089755"/>
              <a:gd name="connsiteY4897" fmla="*/ 1926839 h 4615664"/>
              <a:gd name="connsiteX4898" fmla="*/ 615149 w 4089755"/>
              <a:gd name="connsiteY4898" fmla="*/ 1926103 h 4615664"/>
              <a:gd name="connsiteX4899" fmla="*/ 608018 w 4089755"/>
              <a:gd name="connsiteY4899" fmla="*/ 1927268 h 4615664"/>
              <a:gd name="connsiteX4900" fmla="*/ 635815 w 4089755"/>
              <a:gd name="connsiteY4900" fmla="*/ 1931650 h 4615664"/>
              <a:gd name="connsiteX4901" fmla="*/ 615149 w 4089755"/>
              <a:gd name="connsiteY4901" fmla="*/ 1926103 h 4615664"/>
              <a:gd name="connsiteX4902" fmla="*/ 1635391 w 4089755"/>
              <a:gd name="connsiteY4902" fmla="*/ 1925617 h 4615664"/>
              <a:gd name="connsiteX4903" fmla="*/ 1631942 w 4089755"/>
              <a:gd name="connsiteY4903" fmla="*/ 1926574 h 4615664"/>
              <a:gd name="connsiteX4904" fmla="*/ 1629049 w 4089755"/>
              <a:gd name="connsiteY4904" fmla="*/ 1928623 h 4615664"/>
              <a:gd name="connsiteX4905" fmla="*/ 1632454 w 4089755"/>
              <a:gd name="connsiteY4905" fmla="*/ 1930679 h 4615664"/>
              <a:gd name="connsiteX4906" fmla="*/ 1632672 w 4089755"/>
              <a:gd name="connsiteY4906" fmla="*/ 1930414 h 4615664"/>
              <a:gd name="connsiteX4907" fmla="*/ 1635391 w 4089755"/>
              <a:gd name="connsiteY4907" fmla="*/ 1925617 h 4615664"/>
              <a:gd name="connsiteX4908" fmla="*/ 2058321 w 4089755"/>
              <a:gd name="connsiteY4908" fmla="*/ 1924571 h 4615664"/>
              <a:gd name="connsiteX4909" fmla="*/ 2042273 w 4089755"/>
              <a:gd name="connsiteY4909" fmla="*/ 1940906 h 4615664"/>
              <a:gd name="connsiteX4910" fmla="*/ 2026251 w 4089755"/>
              <a:gd name="connsiteY4910" fmla="*/ 1957938 h 4615664"/>
              <a:gd name="connsiteX4911" fmla="*/ 2021751 w 4089755"/>
              <a:gd name="connsiteY4911" fmla="*/ 1965578 h 4615664"/>
              <a:gd name="connsiteX4912" fmla="*/ 2015208 w 4089755"/>
              <a:gd name="connsiteY4912" fmla="*/ 1977563 h 4615664"/>
              <a:gd name="connsiteX4913" fmla="*/ 2030171 w 4089755"/>
              <a:gd name="connsiteY4913" fmla="*/ 1960200 h 4615664"/>
              <a:gd name="connsiteX4914" fmla="*/ 2054125 w 4089755"/>
              <a:gd name="connsiteY4914" fmla="*/ 1933674 h 4615664"/>
              <a:gd name="connsiteX4915" fmla="*/ 2058230 w 4089755"/>
              <a:gd name="connsiteY4915" fmla="*/ 1925157 h 4615664"/>
              <a:gd name="connsiteX4916" fmla="*/ 462780 w 4089755"/>
              <a:gd name="connsiteY4916" fmla="*/ 1924346 h 4615664"/>
              <a:gd name="connsiteX4917" fmla="*/ 464487 w 4089755"/>
              <a:gd name="connsiteY4917" fmla="*/ 1943057 h 4615664"/>
              <a:gd name="connsiteX4918" fmla="*/ 479581 w 4089755"/>
              <a:gd name="connsiteY4918" fmla="*/ 1943056 h 4615664"/>
              <a:gd name="connsiteX4919" fmla="*/ 462780 w 4089755"/>
              <a:gd name="connsiteY4919" fmla="*/ 1924346 h 4615664"/>
              <a:gd name="connsiteX4920" fmla="*/ 1657610 w 4089755"/>
              <a:gd name="connsiteY4920" fmla="*/ 1922086 h 4615664"/>
              <a:gd name="connsiteX4921" fmla="*/ 1657186 w 4089755"/>
              <a:gd name="connsiteY4921" fmla="*/ 1922205 h 4615664"/>
              <a:gd name="connsiteX4922" fmla="*/ 1655255 w 4089755"/>
              <a:gd name="connsiteY4922" fmla="*/ 1924959 h 4615664"/>
              <a:gd name="connsiteX4923" fmla="*/ 743327 w 4089755"/>
              <a:gd name="connsiteY4923" fmla="*/ 1921393 h 4615664"/>
              <a:gd name="connsiteX4924" fmla="*/ 737391 w 4089755"/>
              <a:gd name="connsiteY4924" fmla="*/ 1924419 h 4615664"/>
              <a:gd name="connsiteX4925" fmla="*/ 746891 w 4089755"/>
              <a:gd name="connsiteY4925" fmla="*/ 1927441 h 4615664"/>
              <a:gd name="connsiteX4926" fmla="*/ 743327 w 4089755"/>
              <a:gd name="connsiteY4926" fmla="*/ 1921393 h 4615664"/>
              <a:gd name="connsiteX4927" fmla="*/ 1535798 w 4089755"/>
              <a:gd name="connsiteY4927" fmla="*/ 1919661 h 4615664"/>
              <a:gd name="connsiteX4928" fmla="*/ 1532204 w 4089755"/>
              <a:gd name="connsiteY4928" fmla="*/ 1921143 h 4615664"/>
              <a:gd name="connsiteX4929" fmla="*/ 1529921 w 4089755"/>
              <a:gd name="connsiteY4929" fmla="*/ 1923875 h 4615664"/>
              <a:gd name="connsiteX4930" fmla="*/ 1532765 w 4089755"/>
              <a:gd name="connsiteY4930" fmla="*/ 1925864 h 4615664"/>
              <a:gd name="connsiteX4931" fmla="*/ 1534457 w 4089755"/>
              <a:gd name="connsiteY4931" fmla="*/ 1923544 h 4615664"/>
              <a:gd name="connsiteX4932" fmla="*/ 1535798 w 4089755"/>
              <a:gd name="connsiteY4932" fmla="*/ 1919661 h 4615664"/>
              <a:gd name="connsiteX4933" fmla="*/ 242405 w 4089755"/>
              <a:gd name="connsiteY4933" fmla="*/ 1919301 h 4615664"/>
              <a:gd name="connsiteX4934" fmla="*/ 257081 w 4089755"/>
              <a:gd name="connsiteY4934" fmla="*/ 1933592 h 4615664"/>
              <a:gd name="connsiteX4935" fmla="*/ 279445 w 4089755"/>
              <a:gd name="connsiteY4935" fmla="*/ 1956405 h 4615664"/>
              <a:gd name="connsiteX4936" fmla="*/ 286820 w 4089755"/>
              <a:gd name="connsiteY4936" fmla="*/ 1960529 h 4615664"/>
              <a:gd name="connsiteX4937" fmla="*/ 287338 w 4089755"/>
              <a:gd name="connsiteY4937" fmla="*/ 1960642 h 4615664"/>
              <a:gd name="connsiteX4938" fmla="*/ 273638 w 4089755"/>
              <a:gd name="connsiteY4938" fmla="*/ 1945437 h 4615664"/>
              <a:gd name="connsiteX4939" fmla="*/ 259312 w 4089755"/>
              <a:gd name="connsiteY4939" fmla="*/ 1930220 h 4615664"/>
              <a:gd name="connsiteX4940" fmla="*/ 252742 w 4089755"/>
              <a:gd name="connsiteY4940" fmla="*/ 1925789 h 4615664"/>
              <a:gd name="connsiteX4941" fmla="*/ 440650 w 4089755"/>
              <a:gd name="connsiteY4941" fmla="*/ 1917410 h 4615664"/>
              <a:gd name="connsiteX4942" fmla="*/ 426165 w 4089755"/>
              <a:gd name="connsiteY4942" fmla="*/ 1924274 h 4615664"/>
              <a:gd name="connsiteX4943" fmla="*/ 442958 w 4089755"/>
              <a:gd name="connsiteY4943" fmla="*/ 1930377 h 4615664"/>
              <a:gd name="connsiteX4944" fmla="*/ 451356 w 4089755"/>
              <a:gd name="connsiteY4944" fmla="*/ 1931904 h 4615664"/>
              <a:gd name="connsiteX4945" fmla="*/ 456396 w 4089755"/>
              <a:gd name="connsiteY4945" fmla="*/ 1919699 h 4615664"/>
              <a:gd name="connsiteX4946" fmla="*/ 440650 w 4089755"/>
              <a:gd name="connsiteY4946" fmla="*/ 1917410 h 4615664"/>
              <a:gd name="connsiteX4947" fmla="*/ 1373340 w 4089755"/>
              <a:gd name="connsiteY4947" fmla="*/ 1912829 h 4615664"/>
              <a:gd name="connsiteX4948" fmla="*/ 1368385 w 4089755"/>
              <a:gd name="connsiteY4948" fmla="*/ 1916558 h 4615664"/>
              <a:gd name="connsiteX4949" fmla="*/ 1384389 w 4089755"/>
              <a:gd name="connsiteY4949" fmla="*/ 1931902 h 4615664"/>
              <a:gd name="connsiteX4950" fmla="*/ 1387642 w 4089755"/>
              <a:gd name="connsiteY4950" fmla="*/ 1919626 h 4615664"/>
              <a:gd name="connsiteX4951" fmla="*/ 1373340 w 4089755"/>
              <a:gd name="connsiteY4951" fmla="*/ 1912829 h 4615664"/>
              <a:gd name="connsiteX4952" fmla="*/ 406984 w 4089755"/>
              <a:gd name="connsiteY4952" fmla="*/ 1912423 h 4615664"/>
              <a:gd name="connsiteX4953" fmla="*/ 396871 w 4089755"/>
              <a:gd name="connsiteY4953" fmla="*/ 1920516 h 4615664"/>
              <a:gd name="connsiteX4954" fmla="*/ 411251 w 4089755"/>
              <a:gd name="connsiteY4954" fmla="*/ 1912703 h 4615664"/>
              <a:gd name="connsiteX4955" fmla="*/ 406984 w 4089755"/>
              <a:gd name="connsiteY4955" fmla="*/ 1912423 h 4615664"/>
              <a:gd name="connsiteX4956" fmla="*/ 416399 w 4089755"/>
              <a:gd name="connsiteY4956" fmla="*/ 1912070 h 4615664"/>
              <a:gd name="connsiteX4957" fmla="*/ 419383 w 4089755"/>
              <a:gd name="connsiteY4957" fmla="*/ 1924095 h 4615664"/>
              <a:gd name="connsiteX4958" fmla="*/ 425893 w 4089755"/>
              <a:gd name="connsiteY4958" fmla="*/ 1916581 h 4615664"/>
              <a:gd name="connsiteX4959" fmla="*/ 416399 w 4089755"/>
              <a:gd name="connsiteY4959" fmla="*/ 1912070 h 4615664"/>
              <a:gd name="connsiteX4960" fmla="*/ 266280 w 4089755"/>
              <a:gd name="connsiteY4960" fmla="*/ 1912070 h 4615664"/>
              <a:gd name="connsiteX4961" fmla="*/ 280659 w 4089755"/>
              <a:gd name="connsiteY4961" fmla="*/ 1935247 h 4615664"/>
              <a:gd name="connsiteX4962" fmla="*/ 266280 w 4089755"/>
              <a:gd name="connsiteY4962" fmla="*/ 1912070 h 4615664"/>
              <a:gd name="connsiteX4963" fmla="*/ 288319 w 4089755"/>
              <a:gd name="connsiteY4963" fmla="*/ 1906398 h 4615664"/>
              <a:gd name="connsiteX4964" fmla="*/ 288598 w 4089755"/>
              <a:gd name="connsiteY4964" fmla="*/ 1906595 h 4615664"/>
              <a:gd name="connsiteX4965" fmla="*/ 288774 w 4089755"/>
              <a:gd name="connsiteY4965" fmla="*/ 1906704 h 4615664"/>
              <a:gd name="connsiteX4966" fmla="*/ 288730 w 4089755"/>
              <a:gd name="connsiteY4966" fmla="*/ 1906657 h 4615664"/>
              <a:gd name="connsiteX4967" fmla="*/ 384584 w 4089755"/>
              <a:gd name="connsiteY4967" fmla="*/ 1905529 h 4615664"/>
              <a:gd name="connsiteX4968" fmla="*/ 377345 w 4089755"/>
              <a:gd name="connsiteY4968" fmla="*/ 1909094 h 4615664"/>
              <a:gd name="connsiteX4969" fmla="*/ 389266 w 4089755"/>
              <a:gd name="connsiteY4969" fmla="*/ 1911822 h 4615664"/>
              <a:gd name="connsiteX4970" fmla="*/ 384584 w 4089755"/>
              <a:gd name="connsiteY4970" fmla="*/ 1905529 h 4615664"/>
              <a:gd name="connsiteX4971" fmla="*/ 532819 w 4089755"/>
              <a:gd name="connsiteY4971" fmla="*/ 1904830 h 4615664"/>
              <a:gd name="connsiteX4972" fmla="*/ 523802 w 4089755"/>
              <a:gd name="connsiteY4972" fmla="*/ 1912704 h 4615664"/>
              <a:gd name="connsiteX4973" fmla="*/ 536954 w 4089755"/>
              <a:gd name="connsiteY4973" fmla="*/ 1905153 h 4615664"/>
              <a:gd name="connsiteX4974" fmla="*/ 532819 w 4089755"/>
              <a:gd name="connsiteY4974" fmla="*/ 1904830 h 4615664"/>
              <a:gd name="connsiteX4975" fmla="*/ 562901 w 4089755"/>
              <a:gd name="connsiteY4975" fmla="*/ 1904517 h 4615664"/>
              <a:gd name="connsiteX4976" fmla="*/ 559903 w 4089755"/>
              <a:gd name="connsiteY4976" fmla="*/ 1904533 h 4615664"/>
              <a:gd name="connsiteX4977" fmla="*/ 556757 w 4089755"/>
              <a:gd name="connsiteY4977" fmla="*/ 1909095 h 4615664"/>
              <a:gd name="connsiteX4978" fmla="*/ 571136 w 4089755"/>
              <a:gd name="connsiteY4978" fmla="*/ 1911822 h 4615664"/>
              <a:gd name="connsiteX4979" fmla="*/ 562901 w 4089755"/>
              <a:gd name="connsiteY4979" fmla="*/ 1904517 h 4615664"/>
              <a:gd name="connsiteX4980" fmla="*/ 1147252 w 4089755"/>
              <a:gd name="connsiteY4980" fmla="*/ 1903263 h 4615664"/>
              <a:gd name="connsiteX4981" fmla="*/ 1142372 w 4089755"/>
              <a:gd name="connsiteY4981" fmla="*/ 1910822 h 4615664"/>
              <a:gd name="connsiteX4982" fmla="*/ 1145640 w 4089755"/>
              <a:gd name="connsiteY4982" fmla="*/ 1908966 h 4615664"/>
              <a:gd name="connsiteX4983" fmla="*/ 1145034 w 4089755"/>
              <a:gd name="connsiteY4983" fmla="*/ 1911810 h 4615664"/>
              <a:gd name="connsiteX4984" fmla="*/ 1149659 w 4089755"/>
              <a:gd name="connsiteY4984" fmla="*/ 1904259 h 4615664"/>
              <a:gd name="connsiteX4985" fmla="*/ 1146618 w 4089755"/>
              <a:gd name="connsiteY4985" fmla="*/ 1906114 h 4615664"/>
              <a:gd name="connsiteX4986" fmla="*/ 505331 w 4089755"/>
              <a:gd name="connsiteY4986" fmla="*/ 1899076 h 4615664"/>
              <a:gd name="connsiteX4987" fmla="*/ 499394 w 4089755"/>
              <a:gd name="connsiteY4987" fmla="*/ 1902100 h 4615664"/>
              <a:gd name="connsiteX4988" fmla="*/ 508894 w 4089755"/>
              <a:gd name="connsiteY4988" fmla="*/ 1905122 h 4615664"/>
              <a:gd name="connsiteX4989" fmla="*/ 505331 w 4089755"/>
              <a:gd name="connsiteY4989" fmla="*/ 1899076 h 4615664"/>
              <a:gd name="connsiteX4990" fmla="*/ 1356605 w 4089755"/>
              <a:gd name="connsiteY4990" fmla="*/ 1898680 h 4615664"/>
              <a:gd name="connsiteX4991" fmla="*/ 1354961 w 4089755"/>
              <a:gd name="connsiteY4991" fmla="*/ 1901656 h 4615664"/>
              <a:gd name="connsiteX4992" fmla="*/ 1368113 w 4089755"/>
              <a:gd name="connsiteY4992" fmla="*/ 1909094 h 4615664"/>
              <a:gd name="connsiteX4993" fmla="*/ 1356605 w 4089755"/>
              <a:gd name="connsiteY4993" fmla="*/ 1898680 h 4615664"/>
              <a:gd name="connsiteX4994" fmla="*/ 1060327 w 4089755"/>
              <a:gd name="connsiteY4994" fmla="*/ 1898679 h 4615664"/>
              <a:gd name="connsiteX4995" fmla="*/ 1057161 w 4089755"/>
              <a:gd name="connsiteY4995" fmla="*/ 1901893 h 4615664"/>
              <a:gd name="connsiteX4996" fmla="*/ 1066660 w 4089755"/>
              <a:gd name="connsiteY4996" fmla="*/ 1905108 h 4615664"/>
              <a:gd name="connsiteX4997" fmla="*/ 1060327 w 4089755"/>
              <a:gd name="connsiteY4997" fmla="*/ 1898679 h 4615664"/>
              <a:gd name="connsiteX4998" fmla="*/ 204996 w 4089755"/>
              <a:gd name="connsiteY4998" fmla="*/ 1897773 h 4615664"/>
              <a:gd name="connsiteX4999" fmla="*/ 209672 w 4089755"/>
              <a:gd name="connsiteY4999" fmla="*/ 1901733 h 4615664"/>
              <a:gd name="connsiteX5000" fmla="*/ 209302 w 4089755"/>
              <a:gd name="connsiteY5000" fmla="*/ 1902933 h 4615664"/>
              <a:gd name="connsiteX5001" fmla="*/ 206335 w 4089755"/>
              <a:gd name="connsiteY5001" fmla="*/ 1900740 h 4615664"/>
              <a:gd name="connsiteX5002" fmla="*/ 204996 w 4089755"/>
              <a:gd name="connsiteY5002" fmla="*/ 1897773 h 4615664"/>
              <a:gd name="connsiteX5003" fmla="*/ 145356 w 4089755"/>
              <a:gd name="connsiteY5003" fmla="*/ 1893961 h 4615664"/>
              <a:gd name="connsiteX5004" fmla="*/ 152980 w 4089755"/>
              <a:gd name="connsiteY5004" fmla="*/ 1902215 h 4615664"/>
              <a:gd name="connsiteX5005" fmla="*/ 148854 w 4089755"/>
              <a:gd name="connsiteY5005" fmla="*/ 1899253 h 4615664"/>
              <a:gd name="connsiteX5006" fmla="*/ 145356 w 4089755"/>
              <a:gd name="connsiteY5006" fmla="*/ 1893961 h 4615664"/>
              <a:gd name="connsiteX5007" fmla="*/ 357467 w 4089755"/>
              <a:gd name="connsiteY5007" fmla="*/ 1893101 h 4615664"/>
              <a:gd name="connsiteX5008" fmla="*/ 354154 w 4089755"/>
              <a:gd name="connsiteY5008" fmla="*/ 1905462 h 4615664"/>
              <a:gd name="connsiteX5009" fmla="*/ 377069 w 4089755"/>
              <a:gd name="connsiteY5009" fmla="*/ 1902370 h 4615664"/>
              <a:gd name="connsiteX5010" fmla="*/ 357467 w 4089755"/>
              <a:gd name="connsiteY5010" fmla="*/ 1893101 h 4615664"/>
              <a:gd name="connsiteX5011" fmla="*/ 1754088 w 4089755"/>
              <a:gd name="connsiteY5011" fmla="*/ 1892195 h 4615664"/>
              <a:gd name="connsiteX5012" fmla="*/ 1753616 w 4089755"/>
              <a:gd name="connsiteY5012" fmla="*/ 1893951 h 4615664"/>
              <a:gd name="connsiteX5013" fmla="*/ 1750575 w 4089755"/>
              <a:gd name="connsiteY5013" fmla="*/ 1895358 h 4615664"/>
              <a:gd name="connsiteX5014" fmla="*/ 1754088 w 4089755"/>
              <a:gd name="connsiteY5014" fmla="*/ 1892195 h 4615664"/>
              <a:gd name="connsiteX5015" fmla="*/ 1047396 w 4089755"/>
              <a:gd name="connsiteY5015" fmla="*/ 1890868 h 4615664"/>
              <a:gd name="connsiteX5016" fmla="*/ 1056889 w 4089755"/>
              <a:gd name="connsiteY5016" fmla="*/ 1893892 h 4615664"/>
              <a:gd name="connsiteX5017" fmla="*/ 1047396 w 4089755"/>
              <a:gd name="connsiteY5017" fmla="*/ 1890868 h 4615664"/>
              <a:gd name="connsiteX5018" fmla="*/ 142725 w 4089755"/>
              <a:gd name="connsiteY5018" fmla="*/ 1890656 h 4615664"/>
              <a:gd name="connsiteX5019" fmla="*/ 145356 w 4089755"/>
              <a:gd name="connsiteY5019" fmla="*/ 1893961 h 4615664"/>
              <a:gd name="connsiteX5020" fmla="*/ 143815 w 4089755"/>
              <a:gd name="connsiteY5020" fmla="*/ 1893444 h 4615664"/>
              <a:gd name="connsiteX5021" fmla="*/ 142725 w 4089755"/>
              <a:gd name="connsiteY5021" fmla="*/ 1890656 h 4615664"/>
              <a:gd name="connsiteX5022" fmla="*/ 329035 w 4089755"/>
              <a:gd name="connsiteY5022" fmla="*/ 1890153 h 4615664"/>
              <a:gd name="connsiteX5023" fmla="*/ 323643 w 4089755"/>
              <a:gd name="connsiteY5023" fmla="*/ 1898396 h 4615664"/>
              <a:gd name="connsiteX5024" fmla="*/ 338023 w 4089755"/>
              <a:gd name="connsiteY5024" fmla="*/ 1890902 h 4615664"/>
              <a:gd name="connsiteX5025" fmla="*/ 329035 w 4089755"/>
              <a:gd name="connsiteY5025" fmla="*/ 1890153 h 4615664"/>
              <a:gd name="connsiteX5026" fmla="*/ 1094194 w 4089755"/>
              <a:gd name="connsiteY5026" fmla="*/ 1889871 h 4615664"/>
              <a:gd name="connsiteX5027" fmla="*/ 1090852 w 4089755"/>
              <a:gd name="connsiteY5027" fmla="*/ 1893147 h 4615664"/>
              <a:gd name="connsiteX5028" fmla="*/ 1100877 w 4089755"/>
              <a:gd name="connsiteY5028" fmla="*/ 1893146 h 4615664"/>
              <a:gd name="connsiteX5029" fmla="*/ 1094194 w 4089755"/>
              <a:gd name="connsiteY5029" fmla="*/ 1889871 h 4615664"/>
              <a:gd name="connsiteX5030" fmla="*/ 1757601 w 4089755"/>
              <a:gd name="connsiteY5030" fmla="*/ 1889032 h 4615664"/>
              <a:gd name="connsiteX5031" fmla="*/ 1757128 w 4089755"/>
              <a:gd name="connsiteY5031" fmla="*/ 1890787 h 4615664"/>
              <a:gd name="connsiteX5032" fmla="*/ 1754088 w 4089755"/>
              <a:gd name="connsiteY5032" fmla="*/ 1892195 h 4615664"/>
              <a:gd name="connsiteX5033" fmla="*/ 1757601 w 4089755"/>
              <a:gd name="connsiteY5033" fmla="*/ 1889032 h 4615664"/>
              <a:gd name="connsiteX5034" fmla="*/ 244058 w 4089755"/>
              <a:gd name="connsiteY5034" fmla="*/ 1888920 h 4615664"/>
              <a:gd name="connsiteX5035" fmla="*/ 248757 w 4089755"/>
              <a:gd name="connsiteY5035" fmla="*/ 1892958 h 4615664"/>
              <a:gd name="connsiteX5036" fmla="*/ 246967 w 4089755"/>
              <a:gd name="connsiteY5036" fmla="*/ 1890478 h 4615664"/>
              <a:gd name="connsiteX5037" fmla="*/ 140094 w 4089755"/>
              <a:gd name="connsiteY5037" fmla="*/ 1887349 h 4615664"/>
              <a:gd name="connsiteX5038" fmla="*/ 142725 w 4089755"/>
              <a:gd name="connsiteY5038" fmla="*/ 1890656 h 4615664"/>
              <a:gd name="connsiteX5039" fmla="*/ 141185 w 4089755"/>
              <a:gd name="connsiteY5039" fmla="*/ 1890139 h 4615664"/>
              <a:gd name="connsiteX5040" fmla="*/ 140094 w 4089755"/>
              <a:gd name="connsiteY5040" fmla="*/ 1887349 h 4615664"/>
              <a:gd name="connsiteX5041" fmla="*/ 887512 w 4089755"/>
              <a:gd name="connsiteY5041" fmla="*/ 1886405 h 4615664"/>
              <a:gd name="connsiteX5042" fmla="*/ 906768 w 4089755"/>
              <a:gd name="connsiteY5042" fmla="*/ 1905115 h 4615664"/>
              <a:gd name="connsiteX5043" fmla="*/ 901884 w 4089755"/>
              <a:gd name="connsiteY5043" fmla="*/ 1886406 h 4615664"/>
              <a:gd name="connsiteX5044" fmla="*/ 887512 w 4089755"/>
              <a:gd name="connsiteY5044" fmla="*/ 1886405 h 4615664"/>
              <a:gd name="connsiteX5045" fmla="*/ 465220 w 4089755"/>
              <a:gd name="connsiteY5045" fmla="*/ 1886405 h 4615664"/>
              <a:gd name="connsiteX5046" fmla="*/ 485164 w 4089755"/>
              <a:gd name="connsiteY5046" fmla="*/ 1893709 h 4615664"/>
              <a:gd name="connsiteX5047" fmla="*/ 500334 w 4089755"/>
              <a:gd name="connsiteY5047" fmla="*/ 1893708 h 4615664"/>
              <a:gd name="connsiteX5048" fmla="*/ 465220 w 4089755"/>
              <a:gd name="connsiteY5048" fmla="*/ 1886405 h 4615664"/>
              <a:gd name="connsiteX5049" fmla="*/ 1081837 w 4089755"/>
              <a:gd name="connsiteY5049" fmla="*/ 1883176 h 4615664"/>
              <a:gd name="connsiteX5050" fmla="*/ 1090562 w 4089755"/>
              <a:gd name="connsiteY5050" fmla="*/ 1886072 h 4615664"/>
              <a:gd name="connsiteX5051" fmla="*/ 1081837 w 4089755"/>
              <a:gd name="connsiteY5051" fmla="*/ 1883176 h 4615664"/>
              <a:gd name="connsiteX5052" fmla="*/ 528685 w 4089755"/>
              <a:gd name="connsiteY5052" fmla="*/ 1883057 h 4615664"/>
              <a:gd name="connsiteX5053" fmla="*/ 528686 w 4089755"/>
              <a:gd name="connsiteY5053" fmla="*/ 1898024 h 4615664"/>
              <a:gd name="connsiteX5054" fmla="*/ 538801 w 4089755"/>
              <a:gd name="connsiteY5054" fmla="*/ 1898023 h 4615664"/>
              <a:gd name="connsiteX5055" fmla="*/ 555659 w 4089755"/>
              <a:gd name="connsiteY5055" fmla="*/ 1904011 h 4615664"/>
              <a:gd name="connsiteX5056" fmla="*/ 528685 w 4089755"/>
              <a:gd name="connsiteY5056" fmla="*/ 1883057 h 4615664"/>
              <a:gd name="connsiteX5057" fmla="*/ 1108844 w 4089755"/>
              <a:gd name="connsiteY5057" fmla="*/ 1883057 h 4615664"/>
              <a:gd name="connsiteX5058" fmla="*/ 1107199 w 4089755"/>
              <a:gd name="connsiteY5058" fmla="*/ 1887729 h 4615664"/>
              <a:gd name="connsiteX5059" fmla="*/ 1111687 w 4089755"/>
              <a:gd name="connsiteY5059" fmla="*/ 1889721 h 4615664"/>
              <a:gd name="connsiteX5060" fmla="*/ 1111460 w 4089755"/>
              <a:gd name="connsiteY5060" fmla="*/ 1890727 h 4615664"/>
              <a:gd name="connsiteX5061" fmla="*/ 1112573 w 4089755"/>
              <a:gd name="connsiteY5061" fmla="*/ 1890113 h 4615664"/>
              <a:gd name="connsiteX5062" fmla="*/ 1113776 w 4089755"/>
              <a:gd name="connsiteY5062" fmla="*/ 1890646 h 4615664"/>
              <a:gd name="connsiteX5063" fmla="*/ 1120352 w 4089755"/>
              <a:gd name="connsiteY5063" fmla="*/ 1887728 h 4615664"/>
              <a:gd name="connsiteX5064" fmla="*/ 1115750 w 4089755"/>
              <a:gd name="connsiteY5064" fmla="*/ 1885860 h 4615664"/>
              <a:gd name="connsiteX5065" fmla="*/ 1116343 w 4089755"/>
              <a:gd name="connsiteY5065" fmla="*/ 1883177 h 4615664"/>
              <a:gd name="connsiteX5066" fmla="*/ 1113370 w 4089755"/>
              <a:gd name="connsiteY5066" fmla="*/ 1884893 h 4615664"/>
              <a:gd name="connsiteX5067" fmla="*/ 1886887 w 4089755"/>
              <a:gd name="connsiteY5067" fmla="*/ 1881498 h 4615664"/>
              <a:gd name="connsiteX5068" fmla="*/ 1856461 w 4089755"/>
              <a:gd name="connsiteY5068" fmla="*/ 1911286 h 4615664"/>
              <a:gd name="connsiteX5069" fmla="*/ 1852543 w 4089755"/>
              <a:gd name="connsiteY5069" fmla="*/ 1915403 h 4615664"/>
              <a:gd name="connsiteX5070" fmla="*/ 1847443 w 4089755"/>
              <a:gd name="connsiteY5070" fmla="*/ 1921120 h 4615664"/>
              <a:gd name="connsiteX5071" fmla="*/ 1833570 w 4089755"/>
              <a:gd name="connsiteY5071" fmla="*/ 1940875 h 4615664"/>
              <a:gd name="connsiteX5072" fmla="*/ 1860616 w 4089755"/>
              <a:gd name="connsiteY5072" fmla="*/ 1914425 h 4615664"/>
              <a:gd name="connsiteX5073" fmla="*/ 1872806 w 4089755"/>
              <a:gd name="connsiteY5073" fmla="*/ 1902184 h 4615664"/>
              <a:gd name="connsiteX5074" fmla="*/ 1875748 w 4089755"/>
              <a:gd name="connsiteY5074" fmla="*/ 1895076 h 4615664"/>
              <a:gd name="connsiteX5075" fmla="*/ 1884254 w 4089755"/>
              <a:gd name="connsiteY5075" fmla="*/ 1884593 h 4615664"/>
              <a:gd name="connsiteX5076" fmla="*/ 1766301 w 4089755"/>
              <a:gd name="connsiteY5076" fmla="*/ 1879956 h 4615664"/>
              <a:gd name="connsiteX5077" fmla="*/ 1763273 w 4089755"/>
              <a:gd name="connsiteY5077" fmla="*/ 1884766 h 4615664"/>
              <a:gd name="connsiteX5078" fmla="*/ 1757601 w 4089755"/>
              <a:gd name="connsiteY5078" fmla="*/ 1889032 h 4615664"/>
              <a:gd name="connsiteX5079" fmla="*/ 1766301 w 4089755"/>
              <a:gd name="connsiteY5079" fmla="*/ 1879956 h 4615664"/>
              <a:gd name="connsiteX5080" fmla="*/ 1860478 w 4089755"/>
              <a:gd name="connsiteY5080" fmla="*/ 1877978 h 4615664"/>
              <a:gd name="connsiteX5081" fmla="*/ 1861842 w 4089755"/>
              <a:gd name="connsiteY5081" fmla="*/ 1878307 h 4615664"/>
              <a:gd name="connsiteX5082" fmla="*/ 1859597 w 4089755"/>
              <a:gd name="connsiteY5082" fmla="*/ 1881772 h 4615664"/>
              <a:gd name="connsiteX5083" fmla="*/ 1856374 w 4089755"/>
              <a:gd name="connsiteY5083" fmla="*/ 1883467 h 4615664"/>
              <a:gd name="connsiteX5084" fmla="*/ 1860478 w 4089755"/>
              <a:gd name="connsiteY5084" fmla="*/ 1877978 h 4615664"/>
              <a:gd name="connsiteX5085" fmla="*/ 1097435 w 4089755"/>
              <a:gd name="connsiteY5085" fmla="*/ 1877478 h 4615664"/>
              <a:gd name="connsiteX5086" fmla="*/ 1106930 w 4089755"/>
              <a:gd name="connsiteY5086" fmla="*/ 1880502 h 4615664"/>
              <a:gd name="connsiteX5087" fmla="*/ 1097435 w 4089755"/>
              <a:gd name="connsiteY5087" fmla="*/ 1877478 h 4615664"/>
              <a:gd name="connsiteX5088" fmla="*/ 850049 w 4089755"/>
              <a:gd name="connsiteY5088" fmla="*/ 1876482 h 4615664"/>
              <a:gd name="connsiteX5089" fmla="*/ 844794 w 4089755"/>
              <a:gd name="connsiteY5089" fmla="*/ 1879921 h 4615664"/>
              <a:gd name="connsiteX5090" fmla="*/ 854286 w 4089755"/>
              <a:gd name="connsiteY5090" fmla="*/ 1882815 h 4615664"/>
              <a:gd name="connsiteX5091" fmla="*/ 850049 w 4089755"/>
              <a:gd name="connsiteY5091" fmla="*/ 1876482 h 4615664"/>
              <a:gd name="connsiteX5092" fmla="*/ 455034 w 4089755"/>
              <a:gd name="connsiteY5092" fmla="*/ 1876405 h 4615664"/>
              <a:gd name="connsiteX5093" fmla="*/ 443736 w 4089755"/>
              <a:gd name="connsiteY5093" fmla="*/ 1877911 h 4615664"/>
              <a:gd name="connsiteX5094" fmla="*/ 442032 w 4089755"/>
              <a:gd name="connsiteY5094" fmla="*/ 1880916 h 4615664"/>
              <a:gd name="connsiteX5095" fmla="*/ 462495 w 4089755"/>
              <a:gd name="connsiteY5095" fmla="*/ 1883922 h 4615664"/>
              <a:gd name="connsiteX5096" fmla="*/ 455034 w 4089755"/>
              <a:gd name="connsiteY5096" fmla="*/ 1876405 h 4615664"/>
              <a:gd name="connsiteX5097" fmla="*/ 4011527 w 4089755"/>
              <a:gd name="connsiteY5097" fmla="*/ 1874908 h 4615664"/>
              <a:gd name="connsiteX5098" fmla="*/ 4013591 w 4089755"/>
              <a:gd name="connsiteY5098" fmla="*/ 1874998 h 4615664"/>
              <a:gd name="connsiteX5099" fmla="*/ 3994443 w 4089755"/>
              <a:gd name="connsiteY5099" fmla="*/ 1889022 h 4615664"/>
              <a:gd name="connsiteX5100" fmla="*/ 3979759 w 4089755"/>
              <a:gd name="connsiteY5100" fmla="*/ 1899030 h 4615664"/>
              <a:gd name="connsiteX5101" fmla="*/ 3977678 w 4089755"/>
              <a:gd name="connsiteY5101" fmla="*/ 1900569 h 4615664"/>
              <a:gd name="connsiteX5102" fmla="*/ 3959138 w 4089755"/>
              <a:gd name="connsiteY5102" fmla="*/ 1906972 h 4615664"/>
              <a:gd name="connsiteX5103" fmla="*/ 3980084 w 4089755"/>
              <a:gd name="connsiteY5103" fmla="*/ 1895505 h 4615664"/>
              <a:gd name="connsiteX5104" fmla="*/ 4003183 w 4089755"/>
              <a:gd name="connsiteY5104" fmla="*/ 1879188 h 4615664"/>
              <a:gd name="connsiteX5105" fmla="*/ 4010524 w 4089755"/>
              <a:gd name="connsiteY5105" fmla="*/ 1875058 h 4615664"/>
              <a:gd name="connsiteX5106" fmla="*/ 431047 w 4089755"/>
              <a:gd name="connsiteY5106" fmla="*/ 1869666 h 4615664"/>
              <a:gd name="connsiteX5107" fmla="*/ 440546 w 4089755"/>
              <a:gd name="connsiteY5107" fmla="*/ 1872691 h 4615664"/>
              <a:gd name="connsiteX5108" fmla="*/ 431047 w 4089755"/>
              <a:gd name="connsiteY5108" fmla="*/ 1869666 h 4615664"/>
              <a:gd name="connsiteX5109" fmla="*/ 863871 w 4089755"/>
              <a:gd name="connsiteY5109" fmla="*/ 1869338 h 4615664"/>
              <a:gd name="connsiteX5110" fmla="*/ 859439 w 4089755"/>
              <a:gd name="connsiteY5110" fmla="*/ 1872963 h 4615664"/>
              <a:gd name="connsiteX5111" fmla="*/ 877474 w 4089755"/>
              <a:gd name="connsiteY5111" fmla="*/ 1880571 h 4615664"/>
              <a:gd name="connsiteX5112" fmla="*/ 863871 w 4089755"/>
              <a:gd name="connsiteY5112" fmla="*/ 1869338 h 4615664"/>
              <a:gd name="connsiteX5113" fmla="*/ 1067494 w 4089755"/>
              <a:gd name="connsiteY5113" fmla="*/ 1869111 h 4615664"/>
              <a:gd name="connsiteX5114" fmla="*/ 1062900 w 4089755"/>
              <a:gd name="connsiteY5114" fmla="*/ 1869111 h 4615664"/>
              <a:gd name="connsiteX5115" fmla="*/ 1061227 w 4089755"/>
              <a:gd name="connsiteY5115" fmla="*/ 1872225 h 4615664"/>
              <a:gd name="connsiteX5116" fmla="*/ 1069582 w 4089755"/>
              <a:gd name="connsiteY5116" fmla="*/ 1873782 h 4615664"/>
              <a:gd name="connsiteX5117" fmla="*/ 1067494 w 4089755"/>
              <a:gd name="connsiteY5117" fmla="*/ 1869111 h 4615664"/>
              <a:gd name="connsiteX5118" fmla="*/ 1091966 w 4089755"/>
              <a:gd name="connsiteY5118" fmla="*/ 1868791 h 4615664"/>
              <a:gd name="connsiteX5119" fmla="*/ 1085701 w 4089755"/>
              <a:gd name="connsiteY5119" fmla="*/ 1872228 h 4615664"/>
              <a:gd name="connsiteX5120" fmla="*/ 1095725 w 4089755"/>
              <a:gd name="connsiteY5120" fmla="*/ 1875123 h 4615664"/>
              <a:gd name="connsiteX5121" fmla="*/ 1091966 w 4089755"/>
              <a:gd name="connsiteY5121" fmla="*/ 1868791 h 4615664"/>
              <a:gd name="connsiteX5122" fmla="*/ 3887779 w 4089755"/>
              <a:gd name="connsiteY5122" fmla="*/ 1868295 h 4615664"/>
              <a:gd name="connsiteX5123" fmla="*/ 3887566 w 4089755"/>
              <a:gd name="connsiteY5123" fmla="*/ 1869789 h 4615664"/>
              <a:gd name="connsiteX5124" fmla="*/ 3887551 w 4089755"/>
              <a:gd name="connsiteY5124" fmla="*/ 1869900 h 4615664"/>
              <a:gd name="connsiteX5125" fmla="*/ 3887438 w 4089755"/>
              <a:gd name="connsiteY5125" fmla="*/ 1870685 h 4615664"/>
              <a:gd name="connsiteX5126" fmla="*/ 3887444 w 4089755"/>
              <a:gd name="connsiteY5126" fmla="*/ 1870647 h 4615664"/>
              <a:gd name="connsiteX5127" fmla="*/ 3887551 w 4089755"/>
              <a:gd name="connsiteY5127" fmla="*/ 1869900 h 4615664"/>
              <a:gd name="connsiteX5128" fmla="*/ 1057809 w 4089755"/>
              <a:gd name="connsiteY5128" fmla="*/ 1864094 h 4615664"/>
              <a:gd name="connsiteX5129" fmla="*/ 1057365 w 4089755"/>
              <a:gd name="connsiteY5129" fmla="*/ 1869517 h 4615664"/>
              <a:gd name="connsiteX5130" fmla="*/ 1060930 w 4089755"/>
              <a:gd name="connsiteY5130" fmla="*/ 1864696 h 4615664"/>
              <a:gd name="connsiteX5131" fmla="*/ 1057809 w 4089755"/>
              <a:gd name="connsiteY5131" fmla="*/ 1864094 h 4615664"/>
              <a:gd name="connsiteX5132" fmla="*/ 3938172 w 4089755"/>
              <a:gd name="connsiteY5132" fmla="*/ 1859460 h 4615664"/>
              <a:gd name="connsiteX5133" fmla="*/ 3937265 w 4089755"/>
              <a:gd name="connsiteY5133" fmla="*/ 1861607 h 4615664"/>
              <a:gd name="connsiteX5134" fmla="*/ 3936425 w 4089755"/>
              <a:gd name="connsiteY5134" fmla="*/ 1862492 h 4615664"/>
              <a:gd name="connsiteX5135" fmla="*/ 3911967 w 4089755"/>
              <a:gd name="connsiteY5135" fmla="*/ 1871763 h 4615664"/>
              <a:gd name="connsiteX5136" fmla="*/ 3914351 w 4089755"/>
              <a:gd name="connsiteY5136" fmla="*/ 1870279 h 4615664"/>
              <a:gd name="connsiteX5137" fmla="*/ 3938172 w 4089755"/>
              <a:gd name="connsiteY5137" fmla="*/ 1859460 h 4615664"/>
              <a:gd name="connsiteX5138" fmla="*/ 1072070 w 4089755"/>
              <a:gd name="connsiteY5138" fmla="*/ 1858221 h 4615664"/>
              <a:gd name="connsiteX5139" fmla="*/ 1068137 w 4089755"/>
              <a:gd name="connsiteY5139" fmla="*/ 1860308 h 4615664"/>
              <a:gd name="connsiteX5140" fmla="*/ 1069325 w 4089755"/>
              <a:gd name="connsiteY5140" fmla="*/ 1864991 h 4615664"/>
              <a:gd name="connsiteX5141" fmla="*/ 1069556 w 4089755"/>
              <a:gd name="connsiteY5141" fmla="*/ 1865131 h 4615664"/>
              <a:gd name="connsiteX5142" fmla="*/ 1069366 w 4089755"/>
              <a:gd name="connsiteY5142" fmla="*/ 1869026 h 4615664"/>
              <a:gd name="connsiteX5143" fmla="*/ 1072553 w 4089755"/>
              <a:gd name="connsiteY5143" fmla="*/ 1869026 h 4615664"/>
              <a:gd name="connsiteX5144" fmla="*/ 1070535 w 4089755"/>
              <a:gd name="connsiteY5144" fmla="*/ 1865731 h 4615664"/>
              <a:gd name="connsiteX5145" fmla="*/ 1073441 w 4089755"/>
              <a:gd name="connsiteY5145" fmla="*/ 1867509 h 4615664"/>
              <a:gd name="connsiteX5146" fmla="*/ 1073027 w 4089755"/>
              <a:gd name="connsiteY5146" fmla="*/ 1869410 h 4615664"/>
              <a:gd name="connsiteX5147" fmla="*/ 1078660 w 4089755"/>
              <a:gd name="connsiteY5147" fmla="*/ 1868643 h 4615664"/>
              <a:gd name="connsiteX5148" fmla="*/ 1083652 w 4089755"/>
              <a:gd name="connsiteY5148" fmla="*/ 1869529 h 4615664"/>
              <a:gd name="connsiteX5149" fmla="*/ 1085407 w 4089755"/>
              <a:gd name="connsiteY5149" fmla="*/ 1864920 h 4615664"/>
              <a:gd name="connsiteX5150" fmla="*/ 1082315 w 4089755"/>
              <a:gd name="connsiteY5150" fmla="*/ 1862733 h 4615664"/>
              <a:gd name="connsiteX5151" fmla="*/ 1082526 w 4089755"/>
              <a:gd name="connsiteY5151" fmla="*/ 1862290 h 4615664"/>
              <a:gd name="connsiteX5152" fmla="*/ 1081748 w 4089755"/>
              <a:gd name="connsiteY5152" fmla="*/ 1862332 h 4615664"/>
              <a:gd name="connsiteX5153" fmla="*/ 1080098 w 4089755"/>
              <a:gd name="connsiteY5153" fmla="*/ 1861164 h 4615664"/>
              <a:gd name="connsiteX5154" fmla="*/ 1072070 w 4089755"/>
              <a:gd name="connsiteY5154" fmla="*/ 1858221 h 4615664"/>
              <a:gd name="connsiteX5155" fmla="*/ 426163 w 4089755"/>
              <a:gd name="connsiteY5155" fmla="*/ 1850719 h 4615664"/>
              <a:gd name="connsiteX5156" fmla="*/ 509007 w 4089755"/>
              <a:gd name="connsiteY5156" fmla="*/ 1891730 h 4615664"/>
              <a:gd name="connsiteX5157" fmla="*/ 518981 w 4089755"/>
              <a:gd name="connsiteY5157" fmla="*/ 1879419 h 4615664"/>
              <a:gd name="connsiteX5158" fmla="*/ 497368 w 4089755"/>
              <a:gd name="connsiteY5158" fmla="*/ 1868648 h 4615664"/>
              <a:gd name="connsiteX5159" fmla="*/ 426163 w 4089755"/>
              <a:gd name="connsiteY5159" fmla="*/ 1850719 h 4615664"/>
              <a:gd name="connsiteX5160" fmla="*/ 116880 w 4089755"/>
              <a:gd name="connsiteY5160" fmla="*/ 1841073 h 4615664"/>
              <a:gd name="connsiteX5161" fmla="*/ 120813 w 4089755"/>
              <a:gd name="connsiteY5161" fmla="*/ 1845262 h 4615664"/>
              <a:gd name="connsiteX5162" fmla="*/ 119780 w 4089755"/>
              <a:gd name="connsiteY5162" fmla="*/ 1844625 h 4615664"/>
              <a:gd name="connsiteX5163" fmla="*/ 411256 w 4089755"/>
              <a:gd name="connsiteY5163" fmla="*/ 1839559 h 4615664"/>
              <a:gd name="connsiteX5164" fmla="*/ 401754 w 4089755"/>
              <a:gd name="connsiteY5164" fmla="*/ 1846796 h 4615664"/>
              <a:gd name="connsiteX5165" fmla="*/ 411256 w 4089755"/>
              <a:gd name="connsiteY5165" fmla="*/ 1839559 h 4615664"/>
              <a:gd name="connsiteX5166" fmla="*/ 1830121 w 4089755"/>
              <a:gd name="connsiteY5166" fmla="*/ 1839139 h 4615664"/>
              <a:gd name="connsiteX5167" fmla="*/ 1826802 w 4089755"/>
              <a:gd name="connsiteY5167" fmla="*/ 1840980 h 4615664"/>
              <a:gd name="connsiteX5168" fmla="*/ 1819393 w 4089755"/>
              <a:gd name="connsiteY5168" fmla="*/ 1853327 h 4615664"/>
              <a:gd name="connsiteX5169" fmla="*/ 1815090 w 4089755"/>
              <a:gd name="connsiteY5169" fmla="*/ 1858392 h 4615664"/>
              <a:gd name="connsiteX5170" fmla="*/ 1822951 w 4089755"/>
              <a:gd name="connsiteY5170" fmla="*/ 1851592 h 4615664"/>
              <a:gd name="connsiteX5171" fmla="*/ 1830473 w 4089755"/>
              <a:gd name="connsiteY5171" fmla="*/ 1844355 h 4615664"/>
              <a:gd name="connsiteX5172" fmla="*/ 1830120 w 4089755"/>
              <a:gd name="connsiteY5172" fmla="*/ 1839141 h 4615664"/>
              <a:gd name="connsiteX5173" fmla="*/ 597035 w 4089755"/>
              <a:gd name="connsiteY5173" fmla="*/ 1837330 h 4615664"/>
              <a:gd name="connsiteX5174" fmla="*/ 605937 w 4089755"/>
              <a:gd name="connsiteY5174" fmla="*/ 1844105 h 4615664"/>
              <a:gd name="connsiteX5175" fmla="*/ 604159 w 4089755"/>
              <a:gd name="connsiteY5175" fmla="*/ 1846016 h 4615664"/>
              <a:gd name="connsiteX5176" fmla="*/ 603136 w 4089755"/>
              <a:gd name="connsiteY5176" fmla="*/ 1847117 h 4615664"/>
              <a:gd name="connsiteX5177" fmla="*/ 604125 w 4089755"/>
              <a:gd name="connsiteY5177" fmla="*/ 1846053 h 4615664"/>
              <a:gd name="connsiteX5178" fmla="*/ 604159 w 4089755"/>
              <a:gd name="connsiteY5178" fmla="*/ 1846016 h 4615664"/>
              <a:gd name="connsiteX5179" fmla="*/ 605772 w 4089755"/>
              <a:gd name="connsiteY5179" fmla="*/ 1844282 h 4615664"/>
              <a:gd name="connsiteX5180" fmla="*/ 605937 w 4089755"/>
              <a:gd name="connsiteY5180" fmla="*/ 1844105 h 4615664"/>
              <a:gd name="connsiteX5181" fmla="*/ 610318 w 4089755"/>
              <a:gd name="connsiteY5181" fmla="*/ 1847441 h 4615664"/>
              <a:gd name="connsiteX5182" fmla="*/ 623603 w 4089755"/>
              <a:gd name="connsiteY5182" fmla="*/ 1854115 h 4615664"/>
              <a:gd name="connsiteX5183" fmla="*/ 638271 w 4089755"/>
              <a:gd name="connsiteY5183" fmla="*/ 1860218 h 4615664"/>
              <a:gd name="connsiteX5184" fmla="*/ 644913 w 4089755"/>
              <a:gd name="connsiteY5184" fmla="*/ 1863271 h 4615664"/>
              <a:gd name="connsiteX5185" fmla="*/ 644914 w 4089755"/>
              <a:gd name="connsiteY5185" fmla="*/ 1877998 h 4615664"/>
              <a:gd name="connsiteX5186" fmla="*/ 732649 w 4089755"/>
              <a:gd name="connsiteY5186" fmla="*/ 1910042 h 4615664"/>
              <a:gd name="connsiteX5187" fmla="*/ 727667 w 4089755"/>
              <a:gd name="connsiteY5187" fmla="*/ 1917417 h 4615664"/>
              <a:gd name="connsiteX5188" fmla="*/ 734309 w 4089755"/>
              <a:gd name="connsiteY5188" fmla="*/ 1920469 h 4615664"/>
              <a:gd name="connsiteX5189" fmla="*/ 745656 w 4089755"/>
              <a:gd name="connsiteY5189" fmla="*/ 1917418 h 4615664"/>
              <a:gd name="connsiteX5190" fmla="*/ 770567 w 4089755"/>
              <a:gd name="connsiteY5190" fmla="*/ 1926573 h 4615664"/>
              <a:gd name="connsiteX5191" fmla="*/ 820107 w 4089755"/>
              <a:gd name="connsiteY5191" fmla="*/ 1946410 h 4615664"/>
              <a:gd name="connsiteX5192" fmla="*/ 796858 w 4089755"/>
              <a:gd name="connsiteY5192" fmla="*/ 1928098 h 4615664"/>
              <a:gd name="connsiteX5193" fmla="*/ 782189 w 4089755"/>
              <a:gd name="connsiteY5193" fmla="*/ 1906991 h 4615664"/>
              <a:gd name="connsiteX5194" fmla="*/ 724345 w 4089755"/>
              <a:gd name="connsiteY5194" fmla="*/ 1879523 h 4615664"/>
              <a:gd name="connsiteX5195" fmla="*/ 597035 w 4089755"/>
              <a:gd name="connsiteY5195" fmla="*/ 1837330 h 4615664"/>
              <a:gd name="connsiteX5196" fmla="*/ 1909740 w 4089755"/>
              <a:gd name="connsiteY5196" fmla="*/ 1834947 h 4615664"/>
              <a:gd name="connsiteX5197" fmla="*/ 1896201 w 4089755"/>
              <a:gd name="connsiteY5197" fmla="*/ 1847392 h 4615664"/>
              <a:gd name="connsiteX5198" fmla="*/ 1893363 w 4089755"/>
              <a:gd name="connsiteY5198" fmla="*/ 1851900 h 4615664"/>
              <a:gd name="connsiteX5199" fmla="*/ 1890553 w 4089755"/>
              <a:gd name="connsiteY5199" fmla="*/ 1855984 h 4615664"/>
              <a:gd name="connsiteX5200" fmla="*/ 1870660 w 4089755"/>
              <a:gd name="connsiteY5200" fmla="*/ 1887667 h 4615664"/>
              <a:gd name="connsiteX5201" fmla="*/ 1859933 w 4089755"/>
              <a:gd name="connsiteY5201" fmla="*/ 1903143 h 4615664"/>
              <a:gd name="connsiteX5202" fmla="*/ 1880339 w 4089755"/>
              <a:gd name="connsiteY5202" fmla="*/ 1881706 h 4615664"/>
              <a:gd name="connsiteX5203" fmla="*/ 1893730 w 4089755"/>
              <a:gd name="connsiteY5203" fmla="*/ 1868017 h 4615664"/>
              <a:gd name="connsiteX5204" fmla="*/ 1893379 w 4089755"/>
              <a:gd name="connsiteY5204" fmla="*/ 1866593 h 4615664"/>
              <a:gd name="connsiteX5205" fmla="*/ 1896760 w 4089755"/>
              <a:gd name="connsiteY5205" fmla="*/ 1859863 h 4615664"/>
              <a:gd name="connsiteX5206" fmla="*/ 1895473 w 4089755"/>
              <a:gd name="connsiteY5206" fmla="*/ 1860770 h 4615664"/>
              <a:gd name="connsiteX5207" fmla="*/ 1897215 w 4089755"/>
              <a:gd name="connsiteY5207" fmla="*/ 1858956 h 4615664"/>
              <a:gd name="connsiteX5208" fmla="*/ 1901013 w 4089755"/>
              <a:gd name="connsiteY5208" fmla="*/ 1851393 h 4615664"/>
              <a:gd name="connsiteX5209" fmla="*/ 1909612 w 4089755"/>
              <a:gd name="connsiteY5209" fmla="*/ 1835403 h 4615664"/>
              <a:gd name="connsiteX5210" fmla="*/ 1848021 w 4089755"/>
              <a:gd name="connsiteY5210" fmla="*/ 1834924 h 4615664"/>
              <a:gd name="connsiteX5211" fmla="*/ 1845371 w 4089755"/>
              <a:gd name="connsiteY5211" fmla="*/ 1837091 h 4615664"/>
              <a:gd name="connsiteX5212" fmla="*/ 1843829 w 4089755"/>
              <a:gd name="connsiteY5212" fmla="*/ 1840446 h 4615664"/>
              <a:gd name="connsiteX5213" fmla="*/ 396605 w 4089755"/>
              <a:gd name="connsiteY5213" fmla="*/ 1833977 h 4615664"/>
              <a:gd name="connsiteX5214" fmla="*/ 382225 w 4089755"/>
              <a:gd name="connsiteY5214" fmla="*/ 1833978 h 4615664"/>
              <a:gd name="connsiteX5215" fmla="*/ 391813 w 4089755"/>
              <a:gd name="connsiteY5215" fmla="*/ 1847125 h 4615664"/>
              <a:gd name="connsiteX5216" fmla="*/ 396605 w 4089755"/>
              <a:gd name="connsiteY5216" fmla="*/ 1833977 h 4615664"/>
              <a:gd name="connsiteX5217" fmla="*/ 1858636 w 4089755"/>
              <a:gd name="connsiteY5217" fmla="*/ 1831324 h 4615664"/>
              <a:gd name="connsiteX5218" fmla="*/ 1843114 w 4089755"/>
              <a:gd name="connsiteY5218" fmla="*/ 1851998 h 4615664"/>
              <a:gd name="connsiteX5219" fmla="*/ 1827640 w 4089755"/>
              <a:gd name="connsiteY5219" fmla="*/ 1867429 h 4615664"/>
              <a:gd name="connsiteX5220" fmla="*/ 1826656 w 4089755"/>
              <a:gd name="connsiteY5220" fmla="*/ 1866766 h 4615664"/>
              <a:gd name="connsiteX5221" fmla="*/ 1825783 w 4089755"/>
              <a:gd name="connsiteY5221" fmla="*/ 1868730 h 4615664"/>
              <a:gd name="connsiteX5222" fmla="*/ 1823000 w 4089755"/>
              <a:gd name="connsiteY5222" fmla="*/ 1873425 h 4615664"/>
              <a:gd name="connsiteX5223" fmla="*/ 1840178 w 4089755"/>
              <a:gd name="connsiteY5223" fmla="*/ 1858689 h 4615664"/>
              <a:gd name="connsiteX5224" fmla="*/ 1847786 w 4089755"/>
              <a:gd name="connsiteY5224" fmla="*/ 1851486 h 4615664"/>
              <a:gd name="connsiteX5225" fmla="*/ 1850986 w 4089755"/>
              <a:gd name="connsiteY5225" fmla="*/ 1845419 h 4615664"/>
              <a:gd name="connsiteX5226" fmla="*/ 1854632 w 4089755"/>
              <a:gd name="connsiteY5226" fmla="*/ 1839442 h 4615664"/>
              <a:gd name="connsiteX5227" fmla="*/ 1853565 w 4089755"/>
              <a:gd name="connsiteY5227" fmla="*/ 1837166 h 4615664"/>
              <a:gd name="connsiteX5228" fmla="*/ 1858636 w 4089755"/>
              <a:gd name="connsiteY5228" fmla="*/ 1831324 h 4615664"/>
              <a:gd name="connsiteX5229" fmla="*/ 1099080 w 4089755"/>
              <a:gd name="connsiteY5229" fmla="*/ 1829402 h 4615664"/>
              <a:gd name="connsiteX5230" fmla="*/ 1098658 w 4089755"/>
              <a:gd name="connsiteY5230" fmla="*/ 1834826 h 4615664"/>
              <a:gd name="connsiteX5231" fmla="*/ 1102037 w 4089755"/>
              <a:gd name="connsiteY5231" fmla="*/ 1830006 h 4615664"/>
              <a:gd name="connsiteX5232" fmla="*/ 1099080 w 4089755"/>
              <a:gd name="connsiteY5232" fmla="*/ 1829402 h 4615664"/>
              <a:gd name="connsiteX5233" fmla="*/ 1157661 w 4089755"/>
              <a:gd name="connsiteY5233" fmla="*/ 1829401 h 4615664"/>
              <a:gd name="connsiteX5234" fmla="*/ 1157242 w 4089755"/>
              <a:gd name="connsiteY5234" fmla="*/ 1834825 h 4615664"/>
              <a:gd name="connsiteX5235" fmla="*/ 1160598 w 4089755"/>
              <a:gd name="connsiteY5235" fmla="*/ 1830005 h 4615664"/>
              <a:gd name="connsiteX5236" fmla="*/ 1157661 w 4089755"/>
              <a:gd name="connsiteY5236" fmla="*/ 1829401 h 4615664"/>
              <a:gd name="connsiteX5237" fmla="*/ 371646 w 4089755"/>
              <a:gd name="connsiteY5237" fmla="*/ 1825448 h 4615664"/>
              <a:gd name="connsiteX5238" fmla="*/ 363920 w 4089755"/>
              <a:gd name="connsiteY5238" fmla="*/ 1826199 h 4615664"/>
              <a:gd name="connsiteX5239" fmla="*/ 377065 w 4089755"/>
              <a:gd name="connsiteY5239" fmla="*/ 1833694 h 4615664"/>
              <a:gd name="connsiteX5240" fmla="*/ 371646 w 4089755"/>
              <a:gd name="connsiteY5240" fmla="*/ 1825448 h 4615664"/>
              <a:gd name="connsiteX5241" fmla="*/ 4021368 w 4089755"/>
              <a:gd name="connsiteY5241" fmla="*/ 1822614 h 4615664"/>
              <a:gd name="connsiteX5242" fmla="*/ 4016738 w 4089755"/>
              <a:gd name="connsiteY5242" fmla="*/ 1825803 h 4615664"/>
              <a:gd name="connsiteX5243" fmla="*/ 3985919 w 4089755"/>
              <a:gd name="connsiteY5243" fmla="*/ 1845670 h 4615664"/>
              <a:gd name="connsiteX5244" fmla="*/ 3972475 w 4089755"/>
              <a:gd name="connsiteY5244" fmla="*/ 1849281 h 4615664"/>
              <a:gd name="connsiteX5245" fmla="*/ 3954903 w 4089755"/>
              <a:gd name="connsiteY5245" fmla="*/ 1855528 h 4615664"/>
              <a:gd name="connsiteX5246" fmla="*/ 3961332 w 4089755"/>
              <a:gd name="connsiteY5246" fmla="*/ 1851130 h 4615664"/>
              <a:gd name="connsiteX5247" fmla="*/ 3993600 w 4089755"/>
              <a:gd name="connsiteY5247" fmla="*/ 1834598 h 4615664"/>
              <a:gd name="connsiteX5248" fmla="*/ 4008678 w 4089755"/>
              <a:gd name="connsiteY5248" fmla="*/ 1825171 h 4615664"/>
              <a:gd name="connsiteX5249" fmla="*/ 4008560 w 4089755"/>
              <a:gd name="connsiteY5249" fmla="*/ 1825587 h 4615664"/>
              <a:gd name="connsiteX5250" fmla="*/ 4017895 w 4089755"/>
              <a:gd name="connsiteY5250" fmla="*/ 1823468 h 4615664"/>
              <a:gd name="connsiteX5251" fmla="*/ 933132 w 4089755"/>
              <a:gd name="connsiteY5251" fmla="*/ 1819722 h 4615664"/>
              <a:gd name="connsiteX5252" fmla="*/ 927788 w 4089755"/>
              <a:gd name="connsiteY5252" fmla="*/ 1823908 h 4615664"/>
              <a:gd name="connsiteX5253" fmla="*/ 937288 w 4089755"/>
              <a:gd name="connsiteY5253" fmla="*/ 1827021 h 4615664"/>
              <a:gd name="connsiteX5254" fmla="*/ 933132 w 4089755"/>
              <a:gd name="connsiteY5254" fmla="*/ 1819722 h 4615664"/>
              <a:gd name="connsiteX5255" fmla="*/ 784918 w 4089755"/>
              <a:gd name="connsiteY5255" fmla="*/ 1815367 h 4615664"/>
              <a:gd name="connsiteX5256" fmla="*/ 801247 w 4089755"/>
              <a:gd name="connsiteY5256" fmla="*/ 1825993 h 4615664"/>
              <a:gd name="connsiteX5257" fmla="*/ 827815 w 4089755"/>
              <a:gd name="connsiteY5257" fmla="*/ 1839657 h 4615664"/>
              <a:gd name="connsiteX5258" fmla="*/ 796266 w 4089755"/>
              <a:gd name="connsiteY5258" fmla="*/ 1830549 h 4615664"/>
              <a:gd name="connsiteX5259" fmla="*/ 787480 w 4089755"/>
              <a:gd name="connsiteY5259" fmla="*/ 1825234 h 4615664"/>
              <a:gd name="connsiteX5260" fmla="*/ 785606 w 4089755"/>
              <a:gd name="connsiteY5260" fmla="*/ 1822718 h 4615664"/>
              <a:gd name="connsiteX5261" fmla="*/ 786782 w 4089755"/>
              <a:gd name="connsiteY5261" fmla="*/ 1820878 h 4615664"/>
              <a:gd name="connsiteX5262" fmla="*/ 788345 w 4089755"/>
              <a:gd name="connsiteY5262" fmla="*/ 1819398 h 4615664"/>
              <a:gd name="connsiteX5263" fmla="*/ 785409 w 4089755"/>
              <a:gd name="connsiteY5263" fmla="*/ 1818705 h 4615664"/>
              <a:gd name="connsiteX5264" fmla="*/ 785126 w 4089755"/>
              <a:gd name="connsiteY5264" fmla="*/ 1822071 h 4615664"/>
              <a:gd name="connsiteX5265" fmla="*/ 784124 w 4089755"/>
              <a:gd name="connsiteY5265" fmla="*/ 1820727 h 4615664"/>
              <a:gd name="connsiteX5266" fmla="*/ 784918 w 4089755"/>
              <a:gd name="connsiteY5266" fmla="*/ 1815367 h 4615664"/>
              <a:gd name="connsiteX5267" fmla="*/ 323641 w 4089755"/>
              <a:gd name="connsiteY5267" fmla="*/ 1813146 h 4615664"/>
              <a:gd name="connsiteX5268" fmla="*/ 333143 w 4089755"/>
              <a:gd name="connsiteY5268" fmla="*/ 1819097 h 4615664"/>
              <a:gd name="connsiteX5269" fmla="*/ 323641 w 4089755"/>
              <a:gd name="connsiteY5269" fmla="*/ 1813146 h 4615664"/>
              <a:gd name="connsiteX5270" fmla="*/ 581969 w 4089755"/>
              <a:gd name="connsiteY5270" fmla="*/ 1812776 h 4615664"/>
              <a:gd name="connsiteX5271" fmla="*/ 567381 w 4089755"/>
              <a:gd name="connsiteY5271" fmla="*/ 1830573 h 4615664"/>
              <a:gd name="connsiteX5272" fmla="*/ 591876 w 4089755"/>
              <a:gd name="connsiteY5272" fmla="*/ 1847118 h 4615664"/>
              <a:gd name="connsiteX5273" fmla="*/ 581969 w 4089755"/>
              <a:gd name="connsiteY5273" fmla="*/ 1812776 h 4615664"/>
              <a:gd name="connsiteX5274" fmla="*/ 1019061 w 4089755"/>
              <a:gd name="connsiteY5274" fmla="*/ 1805295 h 4615664"/>
              <a:gd name="connsiteX5275" fmla="*/ 1009561 w 4089755"/>
              <a:gd name="connsiteY5275" fmla="*/ 1812532 h 4615664"/>
              <a:gd name="connsiteX5276" fmla="*/ 1019061 w 4089755"/>
              <a:gd name="connsiteY5276" fmla="*/ 1805295 h 4615664"/>
              <a:gd name="connsiteX5277" fmla="*/ 465220 w 4089755"/>
              <a:gd name="connsiteY5277" fmla="*/ 1798266 h 4615664"/>
              <a:gd name="connsiteX5278" fmla="*/ 465220 w 4089755"/>
              <a:gd name="connsiteY5278" fmla="*/ 1805826 h 4615664"/>
              <a:gd name="connsiteX5279" fmla="*/ 474720 w 4089755"/>
              <a:gd name="connsiteY5279" fmla="*/ 1805825 h 4615664"/>
              <a:gd name="connsiteX5280" fmla="*/ 474720 w 4089755"/>
              <a:gd name="connsiteY5280" fmla="*/ 1798267 h 4615664"/>
              <a:gd name="connsiteX5281" fmla="*/ 465220 w 4089755"/>
              <a:gd name="connsiteY5281" fmla="*/ 1798266 h 4615664"/>
              <a:gd name="connsiteX5282" fmla="*/ 892394 w 4089755"/>
              <a:gd name="connsiteY5282" fmla="*/ 1797482 h 4615664"/>
              <a:gd name="connsiteX5283" fmla="*/ 901886 w 4089755"/>
              <a:gd name="connsiteY5283" fmla="*/ 1804720 h 4615664"/>
              <a:gd name="connsiteX5284" fmla="*/ 892394 w 4089755"/>
              <a:gd name="connsiteY5284" fmla="*/ 1797482 h 4615664"/>
              <a:gd name="connsiteX5285" fmla="*/ 958264 w 4089755"/>
              <a:gd name="connsiteY5285" fmla="*/ 1795805 h 4615664"/>
              <a:gd name="connsiteX5286" fmla="*/ 953037 w 4089755"/>
              <a:gd name="connsiteY5286" fmla="*/ 1799432 h 4615664"/>
              <a:gd name="connsiteX5287" fmla="*/ 973358 w 4089755"/>
              <a:gd name="connsiteY5287" fmla="*/ 1807041 h 4615664"/>
              <a:gd name="connsiteX5288" fmla="*/ 958264 w 4089755"/>
              <a:gd name="connsiteY5288" fmla="*/ 1795805 h 4615664"/>
              <a:gd name="connsiteX5289" fmla="*/ 205844 w 4089755"/>
              <a:gd name="connsiteY5289" fmla="*/ 1793957 h 4615664"/>
              <a:gd name="connsiteX5290" fmla="*/ 210187 w 4089755"/>
              <a:gd name="connsiteY5290" fmla="*/ 1796657 h 4615664"/>
              <a:gd name="connsiteX5291" fmla="*/ 208800 w 4089755"/>
              <a:gd name="connsiteY5291" fmla="*/ 1796119 h 4615664"/>
              <a:gd name="connsiteX5292" fmla="*/ 207741 w 4089755"/>
              <a:gd name="connsiteY5292" fmla="*/ 1795625 h 4615664"/>
              <a:gd name="connsiteX5293" fmla="*/ 4064814 w 4089755"/>
              <a:gd name="connsiteY5293" fmla="*/ 1791932 h 4615664"/>
              <a:gd name="connsiteX5294" fmla="*/ 4052952 w 4089755"/>
              <a:gd name="connsiteY5294" fmla="*/ 1800854 h 4615664"/>
              <a:gd name="connsiteX5295" fmla="*/ 4041280 w 4089755"/>
              <a:gd name="connsiteY5295" fmla="*/ 1808895 h 4615664"/>
              <a:gd name="connsiteX5296" fmla="*/ 4034544 w 4089755"/>
              <a:gd name="connsiteY5296" fmla="*/ 1809993 h 4615664"/>
              <a:gd name="connsiteX5297" fmla="*/ 4031557 w 4089755"/>
              <a:gd name="connsiteY5297" fmla="*/ 1810704 h 4615664"/>
              <a:gd name="connsiteX5298" fmla="*/ 4057150 w 4089755"/>
              <a:gd name="connsiteY5298" fmla="*/ 1793883 h 4615664"/>
              <a:gd name="connsiteX5299" fmla="*/ 4060623 w 4089755"/>
              <a:gd name="connsiteY5299" fmla="*/ 1792854 h 4615664"/>
              <a:gd name="connsiteX5300" fmla="*/ 949840 w 4089755"/>
              <a:gd name="connsiteY5300" fmla="*/ 1791559 h 4615664"/>
              <a:gd name="connsiteX5301" fmla="*/ 950955 w 4089755"/>
              <a:gd name="connsiteY5301" fmla="*/ 1796983 h 4615664"/>
              <a:gd name="connsiteX5302" fmla="*/ 952739 w 4089755"/>
              <a:gd name="connsiteY5302" fmla="*/ 1792162 h 4615664"/>
              <a:gd name="connsiteX5303" fmla="*/ 949840 w 4089755"/>
              <a:gd name="connsiteY5303" fmla="*/ 1791559 h 4615664"/>
              <a:gd name="connsiteX5304" fmla="*/ 1243039 w 4089755"/>
              <a:gd name="connsiteY5304" fmla="*/ 1787510 h 4615664"/>
              <a:gd name="connsiteX5305" fmla="*/ 1256382 w 4089755"/>
              <a:gd name="connsiteY5305" fmla="*/ 1814756 h 4615664"/>
              <a:gd name="connsiteX5306" fmla="*/ 1312815 w 4089755"/>
              <a:gd name="connsiteY5306" fmla="*/ 1864183 h 4615664"/>
              <a:gd name="connsiteX5307" fmla="*/ 1337556 w 4089755"/>
              <a:gd name="connsiteY5307" fmla="*/ 1886638 h 4615664"/>
              <a:gd name="connsiteX5308" fmla="*/ 1355902 w 4089755"/>
              <a:gd name="connsiteY5308" fmla="*/ 1894206 h 4615664"/>
              <a:gd name="connsiteX5309" fmla="*/ 1281123 w 4089755"/>
              <a:gd name="connsiteY5309" fmla="*/ 1823586 h 4615664"/>
              <a:gd name="connsiteX5310" fmla="*/ 1280849 w 4089755"/>
              <a:gd name="connsiteY5310" fmla="*/ 1823119 h 4615664"/>
              <a:gd name="connsiteX5311" fmla="*/ 1282201 w 4089755"/>
              <a:gd name="connsiteY5311" fmla="*/ 1820878 h 4615664"/>
              <a:gd name="connsiteX5312" fmla="*/ 1283891 w 4089755"/>
              <a:gd name="connsiteY5312" fmla="*/ 1819398 h 4615664"/>
              <a:gd name="connsiteX5313" fmla="*/ 1280933 w 4089755"/>
              <a:gd name="connsiteY5313" fmla="*/ 1818706 h 4615664"/>
              <a:gd name="connsiteX5314" fmla="*/ 1280596 w 4089755"/>
              <a:gd name="connsiteY5314" fmla="*/ 1822689 h 4615664"/>
              <a:gd name="connsiteX5315" fmla="*/ 1273446 w 4089755"/>
              <a:gd name="connsiteY5315" fmla="*/ 1810561 h 4615664"/>
              <a:gd name="connsiteX5316" fmla="*/ 1264723 w 4089755"/>
              <a:gd name="connsiteY5316" fmla="*/ 1799619 h 4615664"/>
              <a:gd name="connsiteX5317" fmla="*/ 1243039 w 4089755"/>
              <a:gd name="connsiteY5317" fmla="*/ 1787510 h 4615664"/>
              <a:gd name="connsiteX5318" fmla="*/ 491787 w 4089755"/>
              <a:gd name="connsiteY5318" fmla="*/ 1783758 h 4615664"/>
              <a:gd name="connsiteX5319" fmla="*/ 479865 w 4089755"/>
              <a:gd name="connsiteY5319" fmla="*/ 1792739 h 4615664"/>
              <a:gd name="connsiteX5320" fmla="*/ 490085 w 4089755"/>
              <a:gd name="connsiteY5320" fmla="*/ 1804711 h 4615664"/>
              <a:gd name="connsiteX5321" fmla="*/ 491787 w 4089755"/>
              <a:gd name="connsiteY5321" fmla="*/ 1783758 h 4615664"/>
              <a:gd name="connsiteX5322" fmla="*/ 911921 w 4089755"/>
              <a:gd name="connsiteY5322" fmla="*/ 1782643 h 4615664"/>
              <a:gd name="connsiteX5323" fmla="*/ 911921 w 4089755"/>
              <a:gd name="connsiteY5323" fmla="*/ 1790203 h 4615664"/>
              <a:gd name="connsiteX5324" fmla="*/ 926301 w 4089755"/>
              <a:gd name="connsiteY5324" fmla="*/ 1785667 h 4615664"/>
              <a:gd name="connsiteX5325" fmla="*/ 911921 w 4089755"/>
              <a:gd name="connsiteY5325" fmla="*/ 1782643 h 4615664"/>
              <a:gd name="connsiteX5326" fmla="*/ 1307619 w 4089755"/>
              <a:gd name="connsiteY5326" fmla="*/ 1781627 h 4615664"/>
              <a:gd name="connsiteX5327" fmla="*/ 1305949 w 4089755"/>
              <a:gd name="connsiteY5327" fmla="*/ 1784652 h 4615664"/>
              <a:gd name="connsiteX5328" fmla="*/ 1315973 w 4089755"/>
              <a:gd name="connsiteY5328" fmla="*/ 1784652 h 4615664"/>
              <a:gd name="connsiteX5329" fmla="*/ 1307619 w 4089755"/>
              <a:gd name="connsiteY5329" fmla="*/ 1781627 h 4615664"/>
              <a:gd name="connsiteX5330" fmla="*/ 1006531 w 4089755"/>
              <a:gd name="connsiteY5330" fmla="*/ 1778881 h 4615664"/>
              <a:gd name="connsiteX5331" fmla="*/ 1007589 w 4089755"/>
              <a:gd name="connsiteY5331" fmla="*/ 1782408 h 4615664"/>
              <a:gd name="connsiteX5332" fmla="*/ 1009281 w 4089755"/>
              <a:gd name="connsiteY5332" fmla="*/ 1779589 h 4615664"/>
              <a:gd name="connsiteX5333" fmla="*/ 1006531 w 4089755"/>
              <a:gd name="connsiteY5333" fmla="*/ 1778881 h 4615664"/>
              <a:gd name="connsiteX5334" fmla="*/ 959448 w 4089755"/>
              <a:gd name="connsiteY5334" fmla="*/ 1777218 h 4615664"/>
              <a:gd name="connsiteX5335" fmla="*/ 952197 w 4089755"/>
              <a:gd name="connsiteY5335" fmla="*/ 1789431 h 4615664"/>
              <a:gd name="connsiteX5336" fmla="*/ 975114 w 4089755"/>
              <a:gd name="connsiteY5336" fmla="*/ 1796902 h 4615664"/>
              <a:gd name="connsiteX5337" fmla="*/ 959448 w 4089755"/>
              <a:gd name="connsiteY5337" fmla="*/ 1777218 h 4615664"/>
              <a:gd name="connsiteX5338" fmla="*/ 1217994 w 4089755"/>
              <a:gd name="connsiteY5338" fmla="*/ 1775273 h 4615664"/>
              <a:gd name="connsiteX5339" fmla="*/ 1208501 w 4089755"/>
              <a:gd name="connsiteY5339" fmla="*/ 1783058 h 4615664"/>
              <a:gd name="connsiteX5340" fmla="*/ 1217994 w 4089755"/>
              <a:gd name="connsiteY5340" fmla="*/ 1775273 h 4615664"/>
              <a:gd name="connsiteX5341" fmla="*/ 1116836 w 4089755"/>
              <a:gd name="connsiteY5341" fmla="*/ 1774987 h 4615664"/>
              <a:gd name="connsiteX5342" fmla="*/ 1112083 w 4089755"/>
              <a:gd name="connsiteY5342" fmla="*/ 1779269 h 4615664"/>
              <a:gd name="connsiteX5343" fmla="*/ 1120350 w 4089755"/>
              <a:gd name="connsiteY5343" fmla="*/ 1782382 h 4615664"/>
              <a:gd name="connsiteX5344" fmla="*/ 1116836 w 4089755"/>
              <a:gd name="connsiteY5344" fmla="*/ 1774987 h 4615664"/>
              <a:gd name="connsiteX5345" fmla="*/ 888733 w 4089755"/>
              <a:gd name="connsiteY5345" fmla="*/ 1774832 h 4615664"/>
              <a:gd name="connsiteX5346" fmla="*/ 901770 w 4089755"/>
              <a:gd name="connsiteY5346" fmla="*/ 1790198 h 4615664"/>
              <a:gd name="connsiteX5347" fmla="*/ 906763 w 4089755"/>
              <a:gd name="connsiteY5347" fmla="*/ 1774833 h 4615664"/>
              <a:gd name="connsiteX5348" fmla="*/ 888733 w 4089755"/>
              <a:gd name="connsiteY5348" fmla="*/ 1774832 h 4615664"/>
              <a:gd name="connsiteX5349" fmla="*/ 456677 w 4089755"/>
              <a:gd name="connsiteY5349" fmla="*/ 1774832 h 4615664"/>
              <a:gd name="connsiteX5350" fmla="*/ 469827 w 4089755"/>
              <a:gd name="connsiteY5350" fmla="*/ 1785589 h 4615664"/>
              <a:gd name="connsiteX5351" fmla="*/ 456677 w 4089755"/>
              <a:gd name="connsiteY5351" fmla="*/ 1774832 h 4615664"/>
              <a:gd name="connsiteX5352" fmla="*/ 1297593 w 4089755"/>
              <a:gd name="connsiteY5352" fmla="*/ 1773816 h 4615664"/>
              <a:gd name="connsiteX5353" fmla="*/ 1295644 w 4089755"/>
              <a:gd name="connsiteY5353" fmla="*/ 1776840 h 4615664"/>
              <a:gd name="connsiteX5354" fmla="*/ 1305667 w 4089755"/>
              <a:gd name="connsiteY5354" fmla="*/ 1776839 h 4615664"/>
              <a:gd name="connsiteX5355" fmla="*/ 1297593 w 4089755"/>
              <a:gd name="connsiteY5355" fmla="*/ 1773816 h 4615664"/>
              <a:gd name="connsiteX5356" fmla="*/ 2263123 w 4089755"/>
              <a:gd name="connsiteY5356" fmla="*/ 1773396 h 4615664"/>
              <a:gd name="connsiteX5357" fmla="*/ 2266579 w 4089755"/>
              <a:gd name="connsiteY5357" fmla="*/ 1778273 h 4615664"/>
              <a:gd name="connsiteX5358" fmla="*/ 2260281 w 4089755"/>
              <a:gd name="connsiteY5358" fmla="*/ 1785727 h 4615664"/>
              <a:gd name="connsiteX5359" fmla="*/ 2257623 w 4089755"/>
              <a:gd name="connsiteY5359" fmla="*/ 1787655 h 4615664"/>
              <a:gd name="connsiteX5360" fmla="*/ 2258485 w 4089755"/>
              <a:gd name="connsiteY5360" fmla="*/ 1784569 h 4615664"/>
              <a:gd name="connsiteX5361" fmla="*/ 2263123 w 4089755"/>
              <a:gd name="connsiteY5361" fmla="*/ 1773396 h 4615664"/>
              <a:gd name="connsiteX5362" fmla="*/ 1108845 w 4089755"/>
              <a:gd name="connsiteY5362" fmla="*/ 1771049 h 4615664"/>
              <a:gd name="connsiteX5363" fmla="*/ 1108422 w 4089755"/>
              <a:gd name="connsiteY5363" fmla="*/ 1774583 h 4615664"/>
              <a:gd name="connsiteX5364" fmla="*/ 1111801 w 4089755"/>
              <a:gd name="connsiteY5364" fmla="*/ 1771608 h 4615664"/>
              <a:gd name="connsiteX5365" fmla="*/ 1108845 w 4089755"/>
              <a:gd name="connsiteY5365" fmla="*/ 1771049 h 4615664"/>
              <a:gd name="connsiteX5366" fmla="*/ 3985753 w 4089755"/>
              <a:gd name="connsiteY5366" fmla="*/ 1767407 h 4615664"/>
              <a:gd name="connsiteX5367" fmla="*/ 3976625 w 4089755"/>
              <a:gd name="connsiteY5367" fmla="*/ 1774446 h 4615664"/>
              <a:gd name="connsiteX5368" fmla="*/ 3983169 w 4089755"/>
              <a:gd name="connsiteY5368" fmla="*/ 1768193 h 4615664"/>
              <a:gd name="connsiteX5369" fmla="*/ 3985753 w 4089755"/>
              <a:gd name="connsiteY5369" fmla="*/ 1767407 h 4615664"/>
              <a:gd name="connsiteX5370" fmla="*/ 2272378 w 4089755"/>
              <a:gd name="connsiteY5370" fmla="*/ 1765382 h 4615664"/>
              <a:gd name="connsiteX5371" fmla="*/ 2273522 w 4089755"/>
              <a:gd name="connsiteY5371" fmla="*/ 1766882 h 4615664"/>
              <a:gd name="connsiteX5372" fmla="*/ 2273693 w 4089755"/>
              <a:gd name="connsiteY5372" fmla="*/ 1768763 h 4615664"/>
              <a:gd name="connsiteX5373" fmla="*/ 2272378 w 4089755"/>
              <a:gd name="connsiteY5373" fmla="*/ 1765382 h 4615664"/>
              <a:gd name="connsiteX5374" fmla="*/ 3881132 w 4089755"/>
              <a:gd name="connsiteY5374" fmla="*/ 1763701 h 4615664"/>
              <a:gd name="connsiteX5375" fmla="*/ 3880151 w 4089755"/>
              <a:gd name="connsiteY5375" fmla="*/ 1764702 h 4615664"/>
              <a:gd name="connsiteX5376" fmla="*/ 3879807 w 4089755"/>
              <a:gd name="connsiteY5376" fmla="*/ 1764434 h 4615664"/>
              <a:gd name="connsiteX5377" fmla="*/ 1190195 w 4089755"/>
              <a:gd name="connsiteY5377" fmla="*/ 1761441 h 4615664"/>
              <a:gd name="connsiteX5378" fmla="*/ 1199693 w 4089755"/>
              <a:gd name="connsiteY5378" fmla="*/ 1764563 h 4615664"/>
              <a:gd name="connsiteX5379" fmla="*/ 1190195 w 4089755"/>
              <a:gd name="connsiteY5379" fmla="*/ 1761441 h 4615664"/>
              <a:gd name="connsiteX5380" fmla="*/ 2709589 w 4089755"/>
              <a:gd name="connsiteY5380" fmla="*/ 1760998 h 4615664"/>
              <a:gd name="connsiteX5381" fmla="*/ 2709705 w 4089755"/>
              <a:gd name="connsiteY5381" fmla="*/ 1762186 h 4615664"/>
              <a:gd name="connsiteX5382" fmla="*/ 2708655 w 4089755"/>
              <a:gd name="connsiteY5382" fmla="*/ 1766561 h 4615664"/>
              <a:gd name="connsiteX5383" fmla="*/ 2277497 w 4089755"/>
              <a:gd name="connsiteY5383" fmla="*/ 1759208 h 4615664"/>
              <a:gd name="connsiteX5384" fmla="*/ 2275411 w 4089755"/>
              <a:gd name="connsiteY5384" fmla="*/ 1759817 h 4615664"/>
              <a:gd name="connsiteX5385" fmla="*/ 2275530 w 4089755"/>
              <a:gd name="connsiteY5385" fmla="*/ 1759782 h 4615664"/>
              <a:gd name="connsiteX5386" fmla="*/ 2277839 w 4089755"/>
              <a:gd name="connsiteY5386" fmla="*/ 1759108 h 4615664"/>
              <a:gd name="connsiteX5387" fmla="*/ 2277497 w 4089755"/>
              <a:gd name="connsiteY5387" fmla="*/ 1759208 h 4615664"/>
              <a:gd name="connsiteX5388" fmla="*/ 2277832 w 4089755"/>
              <a:gd name="connsiteY5388" fmla="*/ 1759110 h 4615664"/>
              <a:gd name="connsiteX5389" fmla="*/ 2278351 w 4089755"/>
              <a:gd name="connsiteY5389" fmla="*/ 1758959 h 4615664"/>
              <a:gd name="connsiteX5390" fmla="*/ 2278251 w 4089755"/>
              <a:gd name="connsiteY5390" fmla="*/ 1758988 h 4615664"/>
              <a:gd name="connsiteX5391" fmla="*/ 2277839 w 4089755"/>
              <a:gd name="connsiteY5391" fmla="*/ 1759108 h 4615664"/>
              <a:gd name="connsiteX5392" fmla="*/ 2282985 w 4089755"/>
              <a:gd name="connsiteY5392" fmla="*/ 1757607 h 4615664"/>
              <a:gd name="connsiteX5393" fmla="*/ 2280580 w 4089755"/>
              <a:gd name="connsiteY5393" fmla="*/ 1758309 h 4615664"/>
              <a:gd name="connsiteX5394" fmla="*/ 2281447 w 4089755"/>
              <a:gd name="connsiteY5394" fmla="*/ 1758055 h 4615664"/>
              <a:gd name="connsiteX5395" fmla="*/ 2282985 w 4089755"/>
              <a:gd name="connsiteY5395" fmla="*/ 1757607 h 4615664"/>
              <a:gd name="connsiteX5396" fmla="*/ 1269884 w 4089755"/>
              <a:gd name="connsiteY5396" fmla="*/ 1755962 h 4615664"/>
              <a:gd name="connsiteX5397" fmla="*/ 1295358 w 4089755"/>
              <a:gd name="connsiteY5397" fmla="*/ 1770927 h 4615664"/>
              <a:gd name="connsiteX5398" fmla="*/ 1269884 w 4089755"/>
              <a:gd name="connsiteY5398" fmla="*/ 1755962 h 4615664"/>
              <a:gd name="connsiteX5399" fmla="*/ 1262665 w 4089755"/>
              <a:gd name="connsiteY5399" fmla="*/ 1754899 h 4615664"/>
              <a:gd name="connsiteX5400" fmla="*/ 1257321 w 4089755"/>
              <a:gd name="connsiteY5400" fmla="*/ 1759181 h 4615664"/>
              <a:gd name="connsiteX5401" fmla="*/ 1266822 w 4089755"/>
              <a:gd name="connsiteY5401" fmla="*/ 1762296 h 4615664"/>
              <a:gd name="connsiteX5402" fmla="*/ 1262665 w 4089755"/>
              <a:gd name="connsiteY5402" fmla="*/ 1754899 h 4615664"/>
              <a:gd name="connsiteX5403" fmla="*/ 411741 w 4089755"/>
              <a:gd name="connsiteY5403" fmla="*/ 1753630 h 4615664"/>
              <a:gd name="connsiteX5404" fmla="*/ 411740 w 4089755"/>
              <a:gd name="connsiteY5404" fmla="*/ 1774411 h 4615664"/>
              <a:gd name="connsiteX5405" fmla="*/ 401755 w 4089755"/>
              <a:gd name="connsiteY5405" fmla="*/ 1778916 h 4615664"/>
              <a:gd name="connsiteX5406" fmla="*/ 456398 w 4089755"/>
              <a:gd name="connsiteY5406" fmla="*/ 1792435 h 4615664"/>
              <a:gd name="connsiteX5407" fmla="*/ 455973 w 4089755"/>
              <a:gd name="connsiteY5407" fmla="*/ 1791650 h 4615664"/>
              <a:gd name="connsiteX5408" fmla="*/ 457641 w 4089755"/>
              <a:gd name="connsiteY5408" fmla="*/ 1790333 h 4615664"/>
              <a:gd name="connsiteX5409" fmla="*/ 456097 w 4089755"/>
              <a:gd name="connsiteY5409" fmla="*/ 1785991 h 4615664"/>
              <a:gd name="connsiteX5410" fmla="*/ 454925 w 4089755"/>
              <a:gd name="connsiteY5410" fmla="*/ 1789712 h 4615664"/>
              <a:gd name="connsiteX5411" fmla="*/ 448286 w 4089755"/>
              <a:gd name="connsiteY5411" fmla="*/ 1777446 h 4615664"/>
              <a:gd name="connsiteX5412" fmla="*/ 441422 w 4089755"/>
              <a:gd name="connsiteY5412" fmla="*/ 1762643 h 4615664"/>
              <a:gd name="connsiteX5413" fmla="*/ 436428 w 4089755"/>
              <a:gd name="connsiteY5413" fmla="*/ 1774410 h 4615664"/>
              <a:gd name="connsiteX5414" fmla="*/ 429771 w 4089755"/>
              <a:gd name="connsiteY5414" fmla="*/ 1761141 h 4615664"/>
              <a:gd name="connsiteX5415" fmla="*/ 411741 w 4089755"/>
              <a:gd name="connsiteY5415" fmla="*/ 1753630 h 4615664"/>
              <a:gd name="connsiteX5416" fmla="*/ 911921 w 4089755"/>
              <a:gd name="connsiteY5416" fmla="*/ 1753628 h 4615664"/>
              <a:gd name="connsiteX5417" fmla="*/ 911921 w 4089755"/>
              <a:gd name="connsiteY5417" fmla="*/ 1768717 h 4615664"/>
              <a:gd name="connsiteX5418" fmla="*/ 935415 w 4089755"/>
              <a:gd name="connsiteY5418" fmla="*/ 1773319 h 4615664"/>
              <a:gd name="connsiteX5419" fmla="*/ 951917 w 4089755"/>
              <a:gd name="connsiteY5419" fmla="*/ 1771785 h 4615664"/>
              <a:gd name="connsiteX5420" fmla="*/ 911921 w 4089755"/>
              <a:gd name="connsiteY5420" fmla="*/ 1753628 h 4615664"/>
              <a:gd name="connsiteX5421" fmla="*/ 276650 w 4089755"/>
              <a:gd name="connsiteY5421" fmla="*/ 1753529 h 4615664"/>
              <a:gd name="connsiteX5422" fmla="*/ 277857 w 4089755"/>
              <a:gd name="connsiteY5422" fmla="*/ 1753568 h 4615664"/>
              <a:gd name="connsiteX5423" fmla="*/ 279089 w 4089755"/>
              <a:gd name="connsiteY5423" fmla="*/ 1754532 h 4615664"/>
              <a:gd name="connsiteX5424" fmla="*/ 3897467 w 4089755"/>
              <a:gd name="connsiteY5424" fmla="*/ 1753147 h 4615664"/>
              <a:gd name="connsiteX5425" fmla="*/ 3895249 w 4089755"/>
              <a:gd name="connsiteY5425" fmla="*/ 1754094 h 4615664"/>
              <a:gd name="connsiteX5426" fmla="*/ 3887480 w 4089755"/>
              <a:gd name="connsiteY5426" fmla="*/ 1758320 h 4615664"/>
              <a:gd name="connsiteX5427" fmla="*/ 3892628 w 4089755"/>
              <a:gd name="connsiteY5427" fmla="*/ 1755877 h 4615664"/>
              <a:gd name="connsiteX5428" fmla="*/ 3897467 w 4089755"/>
              <a:gd name="connsiteY5428" fmla="*/ 1753147 h 4615664"/>
              <a:gd name="connsiteX5429" fmla="*/ 271672 w 4089755"/>
              <a:gd name="connsiteY5429" fmla="*/ 1748729 h 4615664"/>
              <a:gd name="connsiteX5430" fmla="*/ 276484 w 4089755"/>
              <a:gd name="connsiteY5430" fmla="*/ 1752494 h 4615664"/>
              <a:gd name="connsiteX5431" fmla="*/ 276484 w 4089755"/>
              <a:gd name="connsiteY5431" fmla="*/ 1753460 h 4615664"/>
              <a:gd name="connsiteX5432" fmla="*/ 270563 w 4089755"/>
              <a:gd name="connsiteY5432" fmla="*/ 1751024 h 4615664"/>
              <a:gd name="connsiteX5433" fmla="*/ 268762 w 4089755"/>
              <a:gd name="connsiteY5433" fmla="*/ 1748943 h 4615664"/>
              <a:gd name="connsiteX5434" fmla="*/ 271672 w 4089755"/>
              <a:gd name="connsiteY5434" fmla="*/ 1748729 h 4615664"/>
              <a:gd name="connsiteX5435" fmla="*/ 1252309 w 4089755"/>
              <a:gd name="connsiteY5435" fmla="*/ 1748084 h 4615664"/>
              <a:gd name="connsiteX5436" fmla="*/ 1247558 w 4089755"/>
              <a:gd name="connsiteY5436" fmla="*/ 1750352 h 4615664"/>
              <a:gd name="connsiteX5437" fmla="*/ 1255473 w 4089755"/>
              <a:gd name="connsiteY5437" fmla="*/ 1753376 h 4615664"/>
              <a:gd name="connsiteX5438" fmla="*/ 1257056 w 4089755"/>
              <a:gd name="connsiteY5438" fmla="*/ 1750351 h 4615664"/>
              <a:gd name="connsiteX5439" fmla="*/ 1252309 w 4089755"/>
              <a:gd name="connsiteY5439" fmla="*/ 1748084 h 4615664"/>
              <a:gd name="connsiteX5440" fmla="*/ 1077645 w 4089755"/>
              <a:gd name="connsiteY5440" fmla="*/ 1746258 h 4615664"/>
              <a:gd name="connsiteX5441" fmla="*/ 1068145 w 4089755"/>
              <a:gd name="connsiteY5441" fmla="*/ 1754043 h 4615664"/>
              <a:gd name="connsiteX5442" fmla="*/ 1077645 w 4089755"/>
              <a:gd name="connsiteY5442" fmla="*/ 1746258 h 4615664"/>
              <a:gd name="connsiteX5443" fmla="*/ 1164565 w 4089755"/>
              <a:gd name="connsiteY5443" fmla="*/ 1743586 h 4615664"/>
              <a:gd name="connsiteX5444" fmla="*/ 1176040 w 4089755"/>
              <a:gd name="connsiteY5444" fmla="*/ 1754484 h 4615664"/>
              <a:gd name="connsiteX5445" fmla="*/ 1164565 w 4089755"/>
              <a:gd name="connsiteY5445" fmla="*/ 1743586 h 4615664"/>
              <a:gd name="connsiteX5446" fmla="*/ 1242544 w 4089755"/>
              <a:gd name="connsiteY5446" fmla="*/ 1741388 h 4615664"/>
              <a:gd name="connsiteX5447" fmla="*/ 1237794 w 4089755"/>
              <a:gd name="connsiteY5447" fmla="*/ 1743655 h 4615664"/>
              <a:gd name="connsiteX5448" fmla="*/ 1244127 w 4089755"/>
              <a:gd name="connsiteY5448" fmla="*/ 1746679 h 4615664"/>
              <a:gd name="connsiteX5449" fmla="*/ 1247293 w 4089755"/>
              <a:gd name="connsiteY5449" fmla="*/ 1743656 h 4615664"/>
              <a:gd name="connsiteX5450" fmla="*/ 1242544 w 4089755"/>
              <a:gd name="connsiteY5450" fmla="*/ 1741388 h 4615664"/>
              <a:gd name="connsiteX5451" fmla="*/ 2291688 w 4089755"/>
              <a:gd name="connsiteY5451" fmla="*/ 1739301 h 4615664"/>
              <a:gd name="connsiteX5452" fmla="*/ 2286218 w 4089755"/>
              <a:gd name="connsiteY5452" fmla="*/ 1750265 h 4615664"/>
              <a:gd name="connsiteX5453" fmla="*/ 2278545 w 4089755"/>
              <a:gd name="connsiteY5453" fmla="*/ 1758902 h 4615664"/>
              <a:gd name="connsiteX5454" fmla="*/ 2277884 w 4089755"/>
              <a:gd name="connsiteY5454" fmla="*/ 1759645 h 4615664"/>
              <a:gd name="connsiteX5455" fmla="*/ 2278351 w 4089755"/>
              <a:gd name="connsiteY5455" fmla="*/ 1758959 h 4615664"/>
              <a:gd name="connsiteX5456" fmla="*/ 942170 w 4089755"/>
              <a:gd name="connsiteY5456" fmla="*/ 1738446 h 4615664"/>
              <a:gd name="connsiteX5457" fmla="*/ 932670 w 4089755"/>
              <a:gd name="connsiteY5457" fmla="*/ 1746233 h 4615664"/>
              <a:gd name="connsiteX5458" fmla="*/ 942170 w 4089755"/>
              <a:gd name="connsiteY5458" fmla="*/ 1738446 h 4615664"/>
              <a:gd name="connsiteX5459" fmla="*/ 1470223 w 4089755"/>
              <a:gd name="connsiteY5459" fmla="*/ 1738107 h 4615664"/>
              <a:gd name="connsiteX5460" fmla="*/ 1465661 w 4089755"/>
              <a:gd name="connsiteY5460" fmla="*/ 1753469 h 4615664"/>
              <a:gd name="connsiteX5461" fmla="*/ 1470223 w 4089755"/>
              <a:gd name="connsiteY5461" fmla="*/ 1738107 h 4615664"/>
              <a:gd name="connsiteX5462" fmla="*/ 400796 w 4089755"/>
              <a:gd name="connsiteY5462" fmla="*/ 1735362 h 4615664"/>
              <a:gd name="connsiteX5463" fmla="*/ 400534 w 4089755"/>
              <a:gd name="connsiteY5463" fmla="*/ 1738886 h 4615664"/>
              <a:gd name="connsiteX5464" fmla="*/ 402626 w 4089755"/>
              <a:gd name="connsiteY5464" fmla="*/ 1736067 h 4615664"/>
              <a:gd name="connsiteX5465" fmla="*/ 400796 w 4089755"/>
              <a:gd name="connsiteY5465" fmla="*/ 1735362 h 4615664"/>
              <a:gd name="connsiteX5466" fmla="*/ 1155274 w 4089755"/>
              <a:gd name="connsiteY5466" fmla="*/ 1731466 h 4615664"/>
              <a:gd name="connsiteX5467" fmla="*/ 1149918 w 4089755"/>
              <a:gd name="connsiteY5467" fmla="*/ 1735746 h 4615664"/>
              <a:gd name="connsiteX5468" fmla="*/ 1159408 w 4089755"/>
              <a:gd name="connsiteY5468" fmla="*/ 1738862 h 4615664"/>
              <a:gd name="connsiteX5469" fmla="*/ 1155274 w 4089755"/>
              <a:gd name="connsiteY5469" fmla="*/ 1731466 h 4615664"/>
              <a:gd name="connsiteX5470" fmla="*/ 952197 w 4089755"/>
              <a:gd name="connsiteY5470" fmla="*/ 1731310 h 4615664"/>
              <a:gd name="connsiteX5471" fmla="*/ 960465 w 4089755"/>
              <a:gd name="connsiteY5471" fmla="*/ 1735652 h 4615664"/>
              <a:gd name="connsiteX5472" fmla="*/ 952197 w 4089755"/>
              <a:gd name="connsiteY5472" fmla="*/ 1731310 h 4615664"/>
              <a:gd name="connsiteX5473" fmla="*/ 1228029 w 4089755"/>
              <a:gd name="connsiteY5473" fmla="*/ 1731309 h 4615664"/>
              <a:gd name="connsiteX5474" fmla="*/ 1237529 w 4089755"/>
              <a:gd name="connsiteY5474" fmla="*/ 1735652 h 4615664"/>
              <a:gd name="connsiteX5475" fmla="*/ 1228029 w 4089755"/>
              <a:gd name="connsiteY5475" fmla="*/ 1731309 h 4615664"/>
              <a:gd name="connsiteX5476" fmla="*/ 2308296 w 4089755"/>
              <a:gd name="connsiteY5476" fmla="*/ 1727561 h 4615664"/>
              <a:gd name="connsiteX5477" fmla="*/ 2282985 w 4089755"/>
              <a:gd name="connsiteY5477" fmla="*/ 1757607 h 4615664"/>
              <a:gd name="connsiteX5478" fmla="*/ 2308296 w 4089755"/>
              <a:gd name="connsiteY5478" fmla="*/ 1727561 h 4615664"/>
              <a:gd name="connsiteX5479" fmla="*/ 1144904 w 4089755"/>
              <a:gd name="connsiteY5479" fmla="*/ 1726020 h 4615664"/>
              <a:gd name="connsiteX5480" fmla="*/ 1140153 w 4089755"/>
              <a:gd name="connsiteY5480" fmla="*/ 1727828 h 4615664"/>
              <a:gd name="connsiteX5481" fmla="*/ 1148071 w 4089755"/>
              <a:gd name="connsiteY5481" fmla="*/ 1731040 h 4615664"/>
              <a:gd name="connsiteX5482" fmla="*/ 1149652 w 4089755"/>
              <a:gd name="connsiteY5482" fmla="*/ 1727828 h 4615664"/>
              <a:gd name="connsiteX5483" fmla="*/ 1144904 w 4089755"/>
              <a:gd name="connsiteY5483" fmla="*/ 1726020 h 4615664"/>
              <a:gd name="connsiteX5484" fmla="*/ 2486378 w 4089755"/>
              <a:gd name="connsiteY5484" fmla="*/ 1721900 h 4615664"/>
              <a:gd name="connsiteX5485" fmla="*/ 2488783 w 4089755"/>
              <a:gd name="connsiteY5485" fmla="*/ 1752431 h 4615664"/>
              <a:gd name="connsiteX5486" fmla="*/ 2488009 w 4089755"/>
              <a:gd name="connsiteY5486" fmla="*/ 1755971 h 4615664"/>
              <a:gd name="connsiteX5487" fmla="*/ 2486800 w 4089755"/>
              <a:gd name="connsiteY5487" fmla="*/ 1760087 h 4615664"/>
              <a:gd name="connsiteX5488" fmla="*/ 2484698 w 4089755"/>
              <a:gd name="connsiteY5488" fmla="*/ 1745393 h 4615664"/>
              <a:gd name="connsiteX5489" fmla="*/ 2483277 w 4089755"/>
              <a:gd name="connsiteY5489" fmla="*/ 1731291 h 4615664"/>
              <a:gd name="connsiteX5490" fmla="*/ 2485561 w 4089755"/>
              <a:gd name="connsiteY5490" fmla="*/ 1724860 h 4615664"/>
              <a:gd name="connsiteX5491" fmla="*/ 1130595 w 4089755"/>
              <a:gd name="connsiteY5491" fmla="*/ 1720402 h 4615664"/>
              <a:gd name="connsiteX5492" fmla="*/ 1130377 w 4089755"/>
              <a:gd name="connsiteY5492" fmla="*/ 1721179 h 4615664"/>
              <a:gd name="connsiteX5493" fmla="*/ 1130140 w 4089755"/>
              <a:gd name="connsiteY5493" fmla="*/ 1722024 h 4615664"/>
              <a:gd name="connsiteX5494" fmla="*/ 1129811 w 4089755"/>
              <a:gd name="connsiteY5494" fmla="*/ 1723194 h 4615664"/>
              <a:gd name="connsiteX5495" fmla="*/ 1130377 w 4089755"/>
              <a:gd name="connsiteY5495" fmla="*/ 1721179 h 4615664"/>
              <a:gd name="connsiteX5496" fmla="*/ 1130437 w 4089755"/>
              <a:gd name="connsiteY5496" fmla="*/ 1720966 h 4615664"/>
              <a:gd name="connsiteX5497" fmla="*/ 1130595 w 4089755"/>
              <a:gd name="connsiteY5497" fmla="*/ 1720402 h 4615664"/>
              <a:gd name="connsiteX5498" fmla="*/ 2618487 w 4089755"/>
              <a:gd name="connsiteY5498" fmla="*/ 1720049 h 4615664"/>
              <a:gd name="connsiteX5499" fmla="*/ 2618892 w 4089755"/>
              <a:gd name="connsiteY5499" fmla="*/ 1721452 h 4615664"/>
              <a:gd name="connsiteX5500" fmla="*/ 2619135 w 4089755"/>
              <a:gd name="connsiteY5500" fmla="*/ 1722572 h 4615664"/>
              <a:gd name="connsiteX5501" fmla="*/ 2618961 w 4089755"/>
              <a:gd name="connsiteY5501" fmla="*/ 1725047 h 4615664"/>
              <a:gd name="connsiteX5502" fmla="*/ 2618487 w 4089755"/>
              <a:gd name="connsiteY5502" fmla="*/ 1720049 h 4615664"/>
              <a:gd name="connsiteX5503" fmla="*/ 1134052 w 4089755"/>
              <a:gd name="connsiteY5503" fmla="*/ 1719157 h 4615664"/>
              <a:gd name="connsiteX5504" fmla="*/ 1141082 w 4089755"/>
              <a:gd name="connsiteY5504" fmla="*/ 1720645 h 4615664"/>
              <a:gd name="connsiteX5505" fmla="*/ 1134052 w 4089755"/>
              <a:gd name="connsiteY5505" fmla="*/ 1719157 h 4615664"/>
              <a:gd name="connsiteX5506" fmla="*/ 2732037 w 4089755"/>
              <a:gd name="connsiteY5506" fmla="*/ 1716897 h 4615664"/>
              <a:gd name="connsiteX5507" fmla="*/ 2732549 w 4089755"/>
              <a:gd name="connsiteY5507" fmla="*/ 1718408 h 4615664"/>
              <a:gd name="connsiteX5508" fmla="*/ 2731017 w 4089755"/>
              <a:gd name="connsiteY5508" fmla="*/ 1720918 h 4615664"/>
              <a:gd name="connsiteX5509" fmla="*/ 2732037 w 4089755"/>
              <a:gd name="connsiteY5509" fmla="*/ 1716897 h 4615664"/>
              <a:gd name="connsiteX5510" fmla="*/ 1005546 w 4089755"/>
              <a:gd name="connsiteY5510" fmla="*/ 1716230 h 4615664"/>
              <a:gd name="connsiteX5511" fmla="*/ 992965 w 4089755"/>
              <a:gd name="connsiteY5511" fmla="*/ 1722459 h 4615664"/>
              <a:gd name="connsiteX5512" fmla="*/ 1005546 w 4089755"/>
              <a:gd name="connsiteY5512" fmla="*/ 1716230 h 4615664"/>
              <a:gd name="connsiteX5513" fmla="*/ 2733055 w 4089755"/>
              <a:gd name="connsiteY5513" fmla="*/ 1712876 h 4615664"/>
              <a:gd name="connsiteX5514" fmla="*/ 2733568 w 4089755"/>
              <a:gd name="connsiteY5514" fmla="*/ 1714386 h 4615664"/>
              <a:gd name="connsiteX5515" fmla="*/ 2732037 w 4089755"/>
              <a:gd name="connsiteY5515" fmla="*/ 1716897 h 4615664"/>
              <a:gd name="connsiteX5516" fmla="*/ 2733055 w 4089755"/>
              <a:gd name="connsiteY5516" fmla="*/ 1712876 h 4615664"/>
              <a:gd name="connsiteX5517" fmla="*/ 2321191 w 4089755"/>
              <a:gd name="connsiteY5517" fmla="*/ 1712078 h 4615664"/>
              <a:gd name="connsiteX5518" fmla="*/ 2308296 w 4089755"/>
              <a:gd name="connsiteY5518" fmla="*/ 1727561 h 4615664"/>
              <a:gd name="connsiteX5519" fmla="*/ 2313929 w 4089755"/>
              <a:gd name="connsiteY5519" fmla="*/ 1712905 h 4615664"/>
              <a:gd name="connsiteX5520" fmla="*/ 2321191 w 4089755"/>
              <a:gd name="connsiteY5520" fmla="*/ 1712078 h 4615664"/>
              <a:gd name="connsiteX5521" fmla="*/ 2323535 w 4089755"/>
              <a:gd name="connsiteY5521" fmla="*/ 1711786 h 4615664"/>
              <a:gd name="connsiteX5522" fmla="*/ 2323480 w 4089755"/>
              <a:gd name="connsiteY5522" fmla="*/ 1711794 h 4615664"/>
              <a:gd name="connsiteX5523" fmla="*/ 2322948 w 4089755"/>
              <a:gd name="connsiteY5523" fmla="*/ 1711859 h 4615664"/>
              <a:gd name="connsiteX5524" fmla="*/ 2734976 w 4089755"/>
              <a:gd name="connsiteY5524" fmla="*/ 1702012 h 4615664"/>
              <a:gd name="connsiteX5525" fmla="*/ 2735113 w 4089755"/>
              <a:gd name="connsiteY5525" fmla="*/ 1706997 h 4615664"/>
              <a:gd name="connsiteX5526" fmla="*/ 2733055 w 4089755"/>
              <a:gd name="connsiteY5526" fmla="*/ 1712876 h 4615664"/>
              <a:gd name="connsiteX5527" fmla="*/ 2734976 w 4089755"/>
              <a:gd name="connsiteY5527" fmla="*/ 1702012 h 4615664"/>
              <a:gd name="connsiteX5528" fmla="*/ 3878508 w 4089755"/>
              <a:gd name="connsiteY5528" fmla="*/ 1699155 h 4615664"/>
              <a:gd name="connsiteX5529" fmla="*/ 3875939 w 4089755"/>
              <a:gd name="connsiteY5529" fmla="*/ 1700011 h 4615664"/>
              <a:gd name="connsiteX5530" fmla="*/ 3872170 w 4089755"/>
              <a:gd name="connsiteY5530" fmla="*/ 1702798 h 4615664"/>
              <a:gd name="connsiteX5531" fmla="*/ 3860221 w 4089755"/>
              <a:gd name="connsiteY5531" fmla="*/ 1709842 h 4615664"/>
              <a:gd name="connsiteX5532" fmla="*/ 3850444 w 4089755"/>
              <a:gd name="connsiteY5532" fmla="*/ 1715093 h 4615664"/>
              <a:gd name="connsiteX5533" fmla="*/ 3855581 w 4089755"/>
              <a:gd name="connsiteY5533" fmla="*/ 1713442 h 4615664"/>
              <a:gd name="connsiteX5534" fmla="*/ 3868113 w 4089755"/>
              <a:gd name="connsiteY5534" fmla="*/ 1705655 h 4615664"/>
              <a:gd name="connsiteX5535" fmla="*/ 871583 w 4089755"/>
              <a:gd name="connsiteY5535" fmla="*/ 1695702 h 4615664"/>
              <a:gd name="connsiteX5536" fmla="*/ 866018 w 4089755"/>
              <a:gd name="connsiteY5536" fmla="*/ 1708846 h 4615664"/>
              <a:gd name="connsiteX5537" fmla="*/ 871583 w 4089755"/>
              <a:gd name="connsiteY5537" fmla="*/ 1695702 h 4615664"/>
              <a:gd name="connsiteX5538" fmla="*/ 335385 w 4089755"/>
              <a:gd name="connsiteY5538" fmla="*/ 1694295 h 4615664"/>
              <a:gd name="connsiteX5539" fmla="*/ 343008 w 4089755"/>
              <a:gd name="connsiteY5539" fmla="*/ 1702551 h 4615664"/>
              <a:gd name="connsiteX5540" fmla="*/ 338882 w 4089755"/>
              <a:gd name="connsiteY5540" fmla="*/ 1699588 h 4615664"/>
              <a:gd name="connsiteX5541" fmla="*/ 335385 w 4089755"/>
              <a:gd name="connsiteY5541" fmla="*/ 1694295 h 4615664"/>
              <a:gd name="connsiteX5542" fmla="*/ 3970418 w 4089755"/>
              <a:gd name="connsiteY5542" fmla="*/ 1693017 h 4615664"/>
              <a:gd name="connsiteX5543" fmla="*/ 3966267 w 4089755"/>
              <a:gd name="connsiteY5543" fmla="*/ 1695839 h 4615664"/>
              <a:gd name="connsiteX5544" fmla="*/ 3967302 w 4089755"/>
              <a:gd name="connsiteY5544" fmla="*/ 1694809 h 4615664"/>
              <a:gd name="connsiteX5545" fmla="*/ 3968167 w 4089755"/>
              <a:gd name="connsiteY5545" fmla="*/ 1694056 h 4615664"/>
              <a:gd name="connsiteX5546" fmla="*/ 2544619 w 4089755"/>
              <a:gd name="connsiteY5546" fmla="*/ 1691242 h 4615664"/>
              <a:gd name="connsiteX5547" fmla="*/ 2546946 w 4089755"/>
              <a:gd name="connsiteY5547" fmla="*/ 1699989 h 4615664"/>
              <a:gd name="connsiteX5548" fmla="*/ 2546389 w 4089755"/>
              <a:gd name="connsiteY5548" fmla="*/ 1702632 h 4615664"/>
              <a:gd name="connsiteX5549" fmla="*/ 2544619 w 4089755"/>
              <a:gd name="connsiteY5549" fmla="*/ 1691242 h 4615664"/>
              <a:gd name="connsiteX5550" fmla="*/ 332753 w 4089755"/>
              <a:gd name="connsiteY5550" fmla="*/ 1690988 h 4615664"/>
              <a:gd name="connsiteX5551" fmla="*/ 335385 w 4089755"/>
              <a:gd name="connsiteY5551" fmla="*/ 1694295 h 4615664"/>
              <a:gd name="connsiteX5552" fmla="*/ 333844 w 4089755"/>
              <a:gd name="connsiteY5552" fmla="*/ 1693779 h 4615664"/>
              <a:gd name="connsiteX5553" fmla="*/ 332753 w 4089755"/>
              <a:gd name="connsiteY5553" fmla="*/ 1690988 h 4615664"/>
              <a:gd name="connsiteX5554" fmla="*/ 2349521 w 4089755"/>
              <a:gd name="connsiteY5554" fmla="*/ 1690224 h 4615664"/>
              <a:gd name="connsiteX5555" fmla="*/ 2349924 w 4089755"/>
              <a:gd name="connsiteY5555" fmla="*/ 1691626 h 4615664"/>
              <a:gd name="connsiteX5556" fmla="*/ 2350168 w 4089755"/>
              <a:gd name="connsiteY5556" fmla="*/ 1692749 h 4615664"/>
              <a:gd name="connsiteX5557" fmla="*/ 2349994 w 4089755"/>
              <a:gd name="connsiteY5557" fmla="*/ 1695223 h 4615664"/>
              <a:gd name="connsiteX5558" fmla="*/ 2349521 w 4089755"/>
              <a:gd name="connsiteY5558" fmla="*/ 1690224 h 4615664"/>
              <a:gd name="connsiteX5559" fmla="*/ 158314 w 4089755"/>
              <a:gd name="connsiteY5559" fmla="*/ 1690176 h 4615664"/>
              <a:gd name="connsiteX5560" fmla="*/ 171065 w 4089755"/>
              <a:gd name="connsiteY5560" fmla="*/ 1697991 h 4615664"/>
              <a:gd name="connsiteX5561" fmla="*/ 160318 w 4089755"/>
              <a:gd name="connsiteY5561" fmla="*/ 1695350 h 4615664"/>
              <a:gd name="connsiteX5562" fmla="*/ 152995 w 4089755"/>
              <a:gd name="connsiteY5562" fmla="*/ 1693669 h 4615664"/>
              <a:gd name="connsiteX5563" fmla="*/ 150034 w 4089755"/>
              <a:gd name="connsiteY5563" fmla="*/ 1690795 h 4615664"/>
              <a:gd name="connsiteX5564" fmla="*/ 158314 w 4089755"/>
              <a:gd name="connsiteY5564" fmla="*/ 1690176 h 4615664"/>
              <a:gd name="connsiteX5565" fmla="*/ 330122 w 4089755"/>
              <a:gd name="connsiteY5565" fmla="*/ 1687683 h 4615664"/>
              <a:gd name="connsiteX5566" fmla="*/ 332753 w 4089755"/>
              <a:gd name="connsiteY5566" fmla="*/ 1690988 h 4615664"/>
              <a:gd name="connsiteX5567" fmla="*/ 331213 w 4089755"/>
              <a:gd name="connsiteY5567" fmla="*/ 1690472 h 4615664"/>
              <a:gd name="connsiteX5568" fmla="*/ 330122 w 4089755"/>
              <a:gd name="connsiteY5568" fmla="*/ 1687683 h 4615664"/>
              <a:gd name="connsiteX5569" fmla="*/ 2347843 w 4089755"/>
              <a:gd name="connsiteY5569" fmla="*/ 1687449 h 4615664"/>
              <a:gd name="connsiteX5570" fmla="*/ 2347584 w 4089755"/>
              <a:gd name="connsiteY5570" fmla="*/ 1687906 h 4615664"/>
              <a:gd name="connsiteX5571" fmla="*/ 2335840 w 4089755"/>
              <a:gd name="connsiteY5571" fmla="*/ 1705471 h 4615664"/>
              <a:gd name="connsiteX5572" fmla="*/ 2336890 w 4089755"/>
              <a:gd name="connsiteY5572" fmla="*/ 1715341 h 4615664"/>
              <a:gd name="connsiteX5573" fmla="*/ 2347087 w 4089755"/>
              <a:gd name="connsiteY5573" fmla="*/ 1703316 h 4615664"/>
              <a:gd name="connsiteX5574" fmla="*/ 2351646 w 4089755"/>
              <a:gd name="connsiteY5574" fmla="*/ 1698746 h 4615664"/>
              <a:gd name="connsiteX5575" fmla="*/ 2349994 w 4089755"/>
              <a:gd name="connsiteY5575" fmla="*/ 1695223 h 4615664"/>
              <a:gd name="connsiteX5576" fmla="*/ 2350803 w 4089755"/>
              <a:gd name="connsiteY5576" fmla="*/ 1695672 h 4615664"/>
              <a:gd name="connsiteX5577" fmla="*/ 2351146 w 4089755"/>
              <a:gd name="connsiteY5577" fmla="*/ 1697263 h 4615664"/>
              <a:gd name="connsiteX5578" fmla="*/ 2351322 w 4089755"/>
              <a:gd name="connsiteY5578" fmla="*/ 1695963 h 4615664"/>
              <a:gd name="connsiteX5579" fmla="*/ 2350803 w 4089755"/>
              <a:gd name="connsiteY5579" fmla="*/ 1695672 h 4615664"/>
              <a:gd name="connsiteX5580" fmla="*/ 2350168 w 4089755"/>
              <a:gd name="connsiteY5580" fmla="*/ 1692749 h 4615664"/>
              <a:gd name="connsiteX5581" fmla="*/ 2350306 w 4089755"/>
              <a:gd name="connsiteY5581" fmla="*/ 1690807 h 4615664"/>
              <a:gd name="connsiteX5582" fmla="*/ 2349925 w 4089755"/>
              <a:gd name="connsiteY5582" fmla="*/ 1688657 h 4615664"/>
              <a:gd name="connsiteX5583" fmla="*/ 1150715 w 4089755"/>
              <a:gd name="connsiteY5583" fmla="*/ 1686910 h 4615664"/>
              <a:gd name="connsiteX5584" fmla="*/ 1145033 w 4089755"/>
              <a:gd name="connsiteY5584" fmla="*/ 1692711 h 4615664"/>
              <a:gd name="connsiteX5585" fmla="*/ 1174056 w 4089755"/>
              <a:gd name="connsiteY5585" fmla="*/ 1698696 h 4615664"/>
              <a:gd name="connsiteX5586" fmla="*/ 1150715 w 4089755"/>
              <a:gd name="connsiteY5586" fmla="*/ 1686910 h 4615664"/>
              <a:gd name="connsiteX5587" fmla="*/ 2330022 w 4089755"/>
              <a:gd name="connsiteY5587" fmla="*/ 1685302 h 4615664"/>
              <a:gd name="connsiteX5588" fmla="*/ 2327983 w 4089755"/>
              <a:gd name="connsiteY5588" fmla="*/ 1687812 h 4615664"/>
              <a:gd name="connsiteX5589" fmla="*/ 2324633 w 4089755"/>
              <a:gd name="connsiteY5589" fmla="*/ 1702316 h 4615664"/>
              <a:gd name="connsiteX5590" fmla="*/ 2322948 w 4089755"/>
              <a:gd name="connsiteY5590" fmla="*/ 1711859 h 4615664"/>
              <a:gd name="connsiteX5591" fmla="*/ 2322597 w 4089755"/>
              <a:gd name="connsiteY5591" fmla="*/ 1713855 h 4615664"/>
              <a:gd name="connsiteX5592" fmla="*/ 2324025 w 4089755"/>
              <a:gd name="connsiteY5592" fmla="*/ 1711725 h 4615664"/>
              <a:gd name="connsiteX5593" fmla="*/ 2326170 w 4089755"/>
              <a:gd name="connsiteY5593" fmla="*/ 1708530 h 4615664"/>
              <a:gd name="connsiteX5594" fmla="*/ 2327008 w 4089755"/>
              <a:gd name="connsiteY5594" fmla="*/ 1704258 h 4615664"/>
              <a:gd name="connsiteX5595" fmla="*/ 2329443 w 4089755"/>
              <a:gd name="connsiteY5595" fmla="*/ 1690950 h 4615664"/>
              <a:gd name="connsiteX5596" fmla="*/ 729482 w 4089755"/>
              <a:gd name="connsiteY5596" fmla="*/ 1685144 h 4615664"/>
              <a:gd name="connsiteX5597" fmla="*/ 730536 w 4089755"/>
              <a:gd name="connsiteY5597" fmla="*/ 1688667 h 4615664"/>
              <a:gd name="connsiteX5598" fmla="*/ 732225 w 4089755"/>
              <a:gd name="connsiteY5598" fmla="*/ 1685848 h 4615664"/>
              <a:gd name="connsiteX5599" fmla="*/ 729482 w 4089755"/>
              <a:gd name="connsiteY5599" fmla="*/ 1685144 h 4615664"/>
              <a:gd name="connsiteX5600" fmla="*/ 884788 w 4089755"/>
              <a:gd name="connsiteY5600" fmla="*/ 1681532 h 4615664"/>
              <a:gd name="connsiteX5601" fmla="*/ 872866 w 4089755"/>
              <a:gd name="connsiteY5601" fmla="*/ 1689318 h 4615664"/>
              <a:gd name="connsiteX5602" fmla="*/ 884788 w 4089755"/>
              <a:gd name="connsiteY5602" fmla="*/ 1681532 h 4615664"/>
              <a:gd name="connsiteX5603" fmla="*/ 953035 w 4089755"/>
              <a:gd name="connsiteY5603" fmla="*/ 1680080 h 4615664"/>
              <a:gd name="connsiteX5604" fmla="*/ 953035 w 4089755"/>
              <a:gd name="connsiteY5604" fmla="*/ 1695446 h 4615664"/>
              <a:gd name="connsiteX5605" fmla="*/ 959208 w 4089755"/>
              <a:gd name="connsiteY5605" fmla="*/ 1686228 h 4615664"/>
              <a:gd name="connsiteX5606" fmla="*/ 953035 w 4089755"/>
              <a:gd name="connsiteY5606" fmla="*/ 1680080 h 4615664"/>
              <a:gd name="connsiteX5607" fmla="*/ 936013 w 4089755"/>
              <a:gd name="connsiteY5607" fmla="*/ 1672710 h 4615664"/>
              <a:gd name="connsiteX5608" fmla="*/ 925989 w 4089755"/>
              <a:gd name="connsiteY5608" fmla="*/ 1680495 h 4615664"/>
              <a:gd name="connsiteX5609" fmla="*/ 936013 w 4089755"/>
              <a:gd name="connsiteY5609" fmla="*/ 1672710 h 4615664"/>
              <a:gd name="connsiteX5610" fmla="*/ 915406 w 4089755"/>
              <a:gd name="connsiteY5610" fmla="*/ 1672710 h 4615664"/>
              <a:gd name="connsiteX5611" fmla="*/ 905381 w 4089755"/>
              <a:gd name="connsiteY5611" fmla="*/ 1680496 h 4615664"/>
              <a:gd name="connsiteX5612" fmla="*/ 915406 w 4089755"/>
              <a:gd name="connsiteY5612" fmla="*/ 1672710 h 4615664"/>
              <a:gd name="connsiteX5613" fmla="*/ 2466009 w 4089755"/>
              <a:gd name="connsiteY5613" fmla="*/ 1672188 h 4615664"/>
              <a:gd name="connsiteX5614" fmla="*/ 2466145 w 4089755"/>
              <a:gd name="connsiteY5614" fmla="*/ 1677173 h 4615664"/>
              <a:gd name="connsiteX5615" fmla="*/ 2465105 w 4089755"/>
              <a:gd name="connsiteY5615" fmla="*/ 1680148 h 4615664"/>
              <a:gd name="connsiteX5616" fmla="*/ 2466092 w 4089755"/>
              <a:gd name="connsiteY5616" fmla="*/ 1680032 h 4615664"/>
              <a:gd name="connsiteX5617" fmla="*/ 2465410 w 4089755"/>
              <a:gd name="connsiteY5617" fmla="*/ 1682774 h 4615664"/>
              <a:gd name="connsiteX5618" fmla="*/ 2464068 w 4089755"/>
              <a:gd name="connsiteY5618" fmla="*/ 1688213 h 4615664"/>
              <a:gd name="connsiteX5619" fmla="*/ 2463372 w 4089755"/>
              <a:gd name="connsiteY5619" fmla="*/ 1687964 h 4615664"/>
              <a:gd name="connsiteX5620" fmla="*/ 2463583 w 4089755"/>
              <a:gd name="connsiteY5620" fmla="*/ 1688583 h 4615664"/>
              <a:gd name="connsiteX5621" fmla="*/ 2462050 w 4089755"/>
              <a:gd name="connsiteY5621" fmla="*/ 1691094 h 4615664"/>
              <a:gd name="connsiteX5622" fmla="*/ 2461393 w 4089755"/>
              <a:gd name="connsiteY5622" fmla="*/ 1688828 h 4615664"/>
              <a:gd name="connsiteX5623" fmla="*/ 2462512 w 4089755"/>
              <a:gd name="connsiteY5623" fmla="*/ 1687656 h 4615664"/>
              <a:gd name="connsiteX5624" fmla="*/ 2458756 w 4089755"/>
              <a:gd name="connsiteY5624" fmla="*/ 1686314 h 4615664"/>
              <a:gd name="connsiteX5625" fmla="*/ 2464333 w 4089755"/>
              <a:gd name="connsiteY5625" fmla="*/ 1680237 h 4615664"/>
              <a:gd name="connsiteX5626" fmla="*/ 2464591 w 4089755"/>
              <a:gd name="connsiteY5626" fmla="*/ 1680207 h 4615664"/>
              <a:gd name="connsiteX5627" fmla="*/ 2342512 w 4089755"/>
              <a:gd name="connsiteY5627" fmla="*/ 1669939 h 4615664"/>
              <a:gd name="connsiteX5628" fmla="*/ 2334091 w 4089755"/>
              <a:gd name="connsiteY5628" fmla="*/ 1680298 h 4615664"/>
              <a:gd name="connsiteX5629" fmla="*/ 2334933 w 4089755"/>
              <a:gd name="connsiteY5629" fmla="*/ 1695465 h 4615664"/>
              <a:gd name="connsiteX5630" fmla="*/ 2335017 w 4089755"/>
              <a:gd name="connsiteY5630" fmla="*/ 1695342 h 4615664"/>
              <a:gd name="connsiteX5631" fmla="*/ 2335987 w 4089755"/>
              <a:gd name="connsiteY5631" fmla="*/ 1691666 h 4615664"/>
              <a:gd name="connsiteX5632" fmla="*/ 2336569 w 4089755"/>
              <a:gd name="connsiteY5632" fmla="*/ 1688855 h 4615664"/>
              <a:gd name="connsiteX5633" fmla="*/ 2336003 w 4089755"/>
              <a:gd name="connsiteY5633" fmla="*/ 1693871 h 4615664"/>
              <a:gd name="connsiteX5634" fmla="*/ 2344112 w 4089755"/>
              <a:gd name="connsiteY5634" fmla="*/ 1681784 h 4615664"/>
              <a:gd name="connsiteX5635" fmla="*/ 258927 w 4089755"/>
              <a:gd name="connsiteY5635" fmla="*/ 1665205 h 4615664"/>
              <a:gd name="connsiteX5636" fmla="*/ 272136 w 4089755"/>
              <a:gd name="connsiteY5636" fmla="*/ 1672562 h 4615664"/>
              <a:gd name="connsiteX5637" fmla="*/ 284445 w 4089755"/>
              <a:gd name="connsiteY5637" fmla="*/ 1680106 h 4615664"/>
              <a:gd name="connsiteX5638" fmla="*/ 288250 w 4089755"/>
              <a:gd name="connsiteY5638" fmla="*/ 1685924 h 4615664"/>
              <a:gd name="connsiteX5639" fmla="*/ 290146 w 4089755"/>
              <a:gd name="connsiteY5639" fmla="*/ 1688410 h 4615664"/>
              <a:gd name="connsiteX5640" fmla="*/ 263911 w 4089755"/>
              <a:gd name="connsiteY5640" fmla="*/ 1671535 h 4615664"/>
              <a:gd name="connsiteX5641" fmla="*/ 261518 w 4089755"/>
              <a:gd name="connsiteY5641" fmla="*/ 1668724 h 4615664"/>
              <a:gd name="connsiteX5642" fmla="*/ 402512 w 4089755"/>
              <a:gd name="connsiteY5642" fmla="*/ 1664213 h 4615664"/>
              <a:gd name="connsiteX5643" fmla="*/ 406597 w 4089755"/>
              <a:gd name="connsiteY5643" fmla="*/ 1666080 h 4615664"/>
              <a:gd name="connsiteX5644" fmla="*/ 416558 w 4089755"/>
              <a:gd name="connsiteY5644" fmla="*/ 1673672 h 4615664"/>
              <a:gd name="connsiteX5645" fmla="*/ 406596 w 4089755"/>
              <a:gd name="connsiteY5645" fmla="*/ 1671905 h 4615664"/>
              <a:gd name="connsiteX5646" fmla="*/ 402677 w 4089755"/>
              <a:gd name="connsiteY5646" fmla="*/ 1669510 h 4615664"/>
              <a:gd name="connsiteX5647" fmla="*/ 403809 w 4089755"/>
              <a:gd name="connsiteY5647" fmla="*/ 1667110 h 4615664"/>
              <a:gd name="connsiteX5648" fmla="*/ 294749 w 4089755"/>
              <a:gd name="connsiteY5648" fmla="*/ 1660202 h 4615664"/>
              <a:gd name="connsiteX5649" fmla="*/ 296670 w 4089755"/>
              <a:gd name="connsiteY5649" fmla="*/ 1662204 h 4615664"/>
              <a:gd name="connsiteX5650" fmla="*/ 310709 w 4089755"/>
              <a:gd name="connsiteY5650" fmla="*/ 1679429 h 4615664"/>
              <a:gd name="connsiteX5651" fmla="*/ 312188 w 4089755"/>
              <a:gd name="connsiteY5651" fmla="*/ 1681001 h 4615664"/>
              <a:gd name="connsiteX5652" fmla="*/ 318558 w 4089755"/>
              <a:gd name="connsiteY5652" fmla="*/ 1690975 h 4615664"/>
              <a:gd name="connsiteX5653" fmla="*/ 331938 w 4089755"/>
              <a:gd name="connsiteY5653" fmla="*/ 1710039 h 4615664"/>
              <a:gd name="connsiteX5654" fmla="*/ 324152 w 4089755"/>
              <a:gd name="connsiteY5654" fmla="*/ 1709390 h 4615664"/>
              <a:gd name="connsiteX5655" fmla="*/ 323321 w 4089755"/>
              <a:gd name="connsiteY5655" fmla="*/ 1710662 h 4615664"/>
              <a:gd name="connsiteX5656" fmla="*/ 313069 w 4089755"/>
              <a:gd name="connsiteY5656" fmla="*/ 1703734 h 4615664"/>
              <a:gd name="connsiteX5657" fmla="*/ 313503 w 4089755"/>
              <a:gd name="connsiteY5657" fmla="*/ 1703670 h 4615664"/>
              <a:gd name="connsiteX5658" fmla="*/ 307675 w 4089755"/>
              <a:gd name="connsiteY5658" fmla="*/ 1695856 h 4615664"/>
              <a:gd name="connsiteX5659" fmla="*/ 305444 w 4089755"/>
              <a:gd name="connsiteY5659" fmla="*/ 1692975 h 4615664"/>
              <a:gd name="connsiteX5660" fmla="*/ 310326 w 4089755"/>
              <a:gd name="connsiteY5660" fmla="*/ 1695967 h 4615664"/>
              <a:gd name="connsiteX5661" fmla="*/ 324403 w 4089755"/>
              <a:gd name="connsiteY5661" fmla="*/ 1705201 h 4615664"/>
              <a:gd name="connsiteX5662" fmla="*/ 310490 w 4089755"/>
              <a:gd name="connsiteY5662" fmla="*/ 1684877 h 4615664"/>
              <a:gd name="connsiteX5663" fmla="*/ 388330 w 4089755"/>
              <a:gd name="connsiteY5663" fmla="*/ 1660008 h 4615664"/>
              <a:gd name="connsiteX5664" fmla="*/ 396632 w 4089755"/>
              <a:gd name="connsiteY5664" fmla="*/ 1661525 h 4615664"/>
              <a:gd name="connsiteX5665" fmla="*/ 401615 w 4089755"/>
              <a:gd name="connsiteY5665" fmla="*/ 1663803 h 4615664"/>
              <a:gd name="connsiteX5666" fmla="*/ 401762 w 4089755"/>
              <a:gd name="connsiteY5666" fmla="*/ 1663870 h 4615664"/>
              <a:gd name="connsiteX5667" fmla="*/ 401303 w 4089755"/>
              <a:gd name="connsiteY5667" fmla="*/ 1664798 h 4615664"/>
              <a:gd name="connsiteX5668" fmla="*/ 400532 w 4089755"/>
              <a:gd name="connsiteY5668" fmla="*/ 1666361 h 4615664"/>
              <a:gd name="connsiteX5669" fmla="*/ 401300 w 4089755"/>
              <a:gd name="connsiteY5669" fmla="*/ 1668558 h 4615664"/>
              <a:gd name="connsiteX5670" fmla="*/ 398294 w 4089755"/>
              <a:gd name="connsiteY5670" fmla="*/ 1666080 h 4615664"/>
              <a:gd name="connsiteX5671" fmla="*/ 388330 w 4089755"/>
              <a:gd name="connsiteY5671" fmla="*/ 1660008 h 4615664"/>
              <a:gd name="connsiteX5672" fmla="*/ 2702062 w 4089755"/>
              <a:gd name="connsiteY5672" fmla="*/ 1657575 h 4615664"/>
              <a:gd name="connsiteX5673" fmla="*/ 2702112 w 4089755"/>
              <a:gd name="connsiteY5673" fmla="*/ 1661196 h 4615664"/>
              <a:gd name="connsiteX5674" fmla="*/ 2700588 w 4089755"/>
              <a:gd name="connsiteY5674" fmla="*/ 1664006 h 4615664"/>
              <a:gd name="connsiteX5675" fmla="*/ 2700904 w 4089755"/>
              <a:gd name="connsiteY5675" fmla="*/ 1657999 h 4615664"/>
              <a:gd name="connsiteX5676" fmla="*/ 2702062 w 4089755"/>
              <a:gd name="connsiteY5676" fmla="*/ 1657575 h 4615664"/>
              <a:gd name="connsiteX5677" fmla="*/ 2341238 w 4089755"/>
              <a:gd name="connsiteY5677" fmla="*/ 1656522 h 4615664"/>
              <a:gd name="connsiteX5678" fmla="*/ 2335709 w 4089755"/>
              <a:gd name="connsiteY5678" fmla="*/ 1664985 h 4615664"/>
              <a:gd name="connsiteX5679" fmla="*/ 2341363 w 4089755"/>
              <a:gd name="connsiteY5679" fmla="*/ 1658271 h 4615664"/>
              <a:gd name="connsiteX5680" fmla="*/ 735211 w 4089755"/>
              <a:gd name="connsiteY5680" fmla="*/ 1655313 h 4615664"/>
              <a:gd name="connsiteX5681" fmla="*/ 734950 w 4089755"/>
              <a:gd name="connsiteY5681" fmla="*/ 1660736 h 4615664"/>
              <a:gd name="connsiteX5682" fmla="*/ 737041 w 4089755"/>
              <a:gd name="connsiteY5682" fmla="*/ 1655916 h 4615664"/>
              <a:gd name="connsiteX5683" fmla="*/ 735211 w 4089755"/>
              <a:gd name="connsiteY5683" fmla="*/ 1655313 h 4615664"/>
              <a:gd name="connsiteX5684" fmla="*/ 3837970 w 4089755"/>
              <a:gd name="connsiteY5684" fmla="*/ 1652791 h 4615664"/>
              <a:gd name="connsiteX5685" fmla="*/ 3831361 w 4089755"/>
              <a:gd name="connsiteY5685" fmla="*/ 1655034 h 4615664"/>
              <a:gd name="connsiteX5686" fmla="*/ 3834191 w 4089755"/>
              <a:gd name="connsiteY5686" fmla="*/ 1653306 h 4615664"/>
              <a:gd name="connsiteX5687" fmla="*/ 3837970 w 4089755"/>
              <a:gd name="connsiteY5687" fmla="*/ 1652791 h 4615664"/>
              <a:gd name="connsiteX5688" fmla="*/ 2481139 w 4089755"/>
              <a:gd name="connsiteY5688" fmla="*/ 1650991 h 4615664"/>
              <a:gd name="connsiteX5689" fmla="*/ 2467340 w 4089755"/>
              <a:gd name="connsiteY5689" fmla="*/ 1666276 h 4615664"/>
              <a:gd name="connsiteX5690" fmla="*/ 2466009 w 4089755"/>
              <a:gd name="connsiteY5690" fmla="*/ 1672188 h 4615664"/>
              <a:gd name="connsiteX5691" fmla="*/ 2467011 w 4089755"/>
              <a:gd name="connsiteY5691" fmla="*/ 1666642 h 4615664"/>
              <a:gd name="connsiteX5692" fmla="*/ 2465168 w 4089755"/>
              <a:gd name="connsiteY5692" fmla="*/ 1668685 h 4615664"/>
              <a:gd name="connsiteX5693" fmla="*/ 2461249 w 4089755"/>
              <a:gd name="connsiteY5693" fmla="*/ 1672011 h 4615664"/>
              <a:gd name="connsiteX5694" fmla="*/ 2460304 w 4089755"/>
              <a:gd name="connsiteY5694" fmla="*/ 1676979 h 4615664"/>
              <a:gd name="connsiteX5695" fmla="*/ 2450271 w 4089755"/>
              <a:gd name="connsiteY5695" fmla="*/ 1719800 h 4615664"/>
              <a:gd name="connsiteX5696" fmla="*/ 2455663 w 4089755"/>
              <a:gd name="connsiteY5696" fmla="*/ 1713462 h 4615664"/>
              <a:gd name="connsiteX5697" fmla="*/ 2479108 w 4089755"/>
              <a:gd name="connsiteY5697" fmla="*/ 1684728 h 4615664"/>
              <a:gd name="connsiteX5698" fmla="*/ 2478400 w 4089755"/>
              <a:gd name="connsiteY5698" fmla="*/ 1674594 h 4615664"/>
              <a:gd name="connsiteX5699" fmla="*/ 2473055 w 4089755"/>
              <a:gd name="connsiteY5699" fmla="*/ 1677075 h 4615664"/>
              <a:gd name="connsiteX5700" fmla="*/ 2469972 w 4089755"/>
              <a:gd name="connsiteY5700" fmla="*/ 1674047 h 4615664"/>
              <a:gd name="connsiteX5701" fmla="*/ 2477770 w 4089755"/>
              <a:gd name="connsiteY5701" fmla="*/ 1665574 h 4615664"/>
              <a:gd name="connsiteX5702" fmla="*/ 2477733 w 4089755"/>
              <a:gd name="connsiteY5702" fmla="*/ 1665061 h 4615664"/>
              <a:gd name="connsiteX5703" fmla="*/ 2481050 w 4089755"/>
              <a:gd name="connsiteY5703" fmla="*/ 1651541 h 4615664"/>
              <a:gd name="connsiteX5704" fmla="*/ 3877596 w 4089755"/>
              <a:gd name="connsiteY5704" fmla="*/ 1650910 h 4615664"/>
              <a:gd name="connsiteX5705" fmla="*/ 3872181 w 4089755"/>
              <a:gd name="connsiteY5705" fmla="*/ 1653528 h 4615664"/>
              <a:gd name="connsiteX5706" fmla="*/ 3871250 w 4089755"/>
              <a:gd name="connsiteY5706" fmla="*/ 1652720 h 4615664"/>
              <a:gd name="connsiteX5707" fmla="*/ 3874400 w 4089755"/>
              <a:gd name="connsiteY5707" fmla="*/ 1650930 h 4615664"/>
              <a:gd name="connsiteX5708" fmla="*/ 3877596 w 4089755"/>
              <a:gd name="connsiteY5708" fmla="*/ 1650910 h 4615664"/>
              <a:gd name="connsiteX5709" fmla="*/ 880907 w 4089755"/>
              <a:gd name="connsiteY5709" fmla="*/ 1647022 h 4615664"/>
              <a:gd name="connsiteX5710" fmla="*/ 891395 w 4089755"/>
              <a:gd name="connsiteY5710" fmla="*/ 1657507 h 4615664"/>
              <a:gd name="connsiteX5711" fmla="*/ 905090 w 4089755"/>
              <a:gd name="connsiteY5711" fmla="*/ 1654437 h 4615664"/>
              <a:gd name="connsiteX5712" fmla="*/ 880907 w 4089755"/>
              <a:gd name="connsiteY5712" fmla="*/ 1647022 h 4615664"/>
              <a:gd name="connsiteX5713" fmla="*/ 689792 w 4089755"/>
              <a:gd name="connsiteY5713" fmla="*/ 1642033 h 4615664"/>
              <a:gd name="connsiteX5714" fmla="*/ 713451 w 4089755"/>
              <a:gd name="connsiteY5714" fmla="*/ 1660744 h 4615664"/>
              <a:gd name="connsiteX5715" fmla="*/ 710069 w 4089755"/>
              <a:gd name="connsiteY5715" fmla="*/ 1643593 h 4615664"/>
              <a:gd name="connsiteX5716" fmla="*/ 689792 w 4089755"/>
              <a:gd name="connsiteY5716" fmla="*/ 1642033 h 4615664"/>
              <a:gd name="connsiteX5717" fmla="*/ 2369647 w 4089755"/>
              <a:gd name="connsiteY5717" fmla="*/ 1641230 h 4615664"/>
              <a:gd name="connsiteX5718" fmla="*/ 2354879 w 4089755"/>
              <a:gd name="connsiteY5718" fmla="*/ 1655955 h 4615664"/>
              <a:gd name="connsiteX5719" fmla="*/ 2354710 w 4089755"/>
              <a:gd name="connsiteY5719" fmla="*/ 1661326 h 4615664"/>
              <a:gd name="connsiteX5720" fmla="*/ 2350933 w 4089755"/>
              <a:gd name="connsiteY5720" fmla="*/ 1667887 h 4615664"/>
              <a:gd name="connsiteX5721" fmla="*/ 2351334 w 4089755"/>
              <a:gd name="connsiteY5721" fmla="*/ 1671351 h 4615664"/>
              <a:gd name="connsiteX5722" fmla="*/ 2354912 w 4089755"/>
              <a:gd name="connsiteY5722" fmla="*/ 1667761 h 4615664"/>
              <a:gd name="connsiteX5723" fmla="*/ 2358656 w 4089755"/>
              <a:gd name="connsiteY5723" fmla="*/ 1665032 h 4615664"/>
              <a:gd name="connsiteX5724" fmla="*/ 2353835 w 4089755"/>
              <a:gd name="connsiteY5724" fmla="*/ 1676865 h 4615664"/>
              <a:gd name="connsiteX5725" fmla="*/ 2352290 w 4089755"/>
              <a:gd name="connsiteY5725" fmla="*/ 1679593 h 4615664"/>
              <a:gd name="connsiteX5726" fmla="*/ 2353695 w 4089755"/>
              <a:gd name="connsiteY5726" fmla="*/ 1691702 h 4615664"/>
              <a:gd name="connsiteX5727" fmla="*/ 2354537 w 4089755"/>
              <a:gd name="connsiteY5727" fmla="*/ 1695849 h 4615664"/>
              <a:gd name="connsiteX5728" fmla="*/ 2373701 w 4089755"/>
              <a:gd name="connsiteY5728" fmla="*/ 1676632 h 4615664"/>
              <a:gd name="connsiteX5729" fmla="*/ 2371150 w 4089755"/>
              <a:gd name="connsiteY5729" fmla="*/ 1654975 h 4615664"/>
              <a:gd name="connsiteX5730" fmla="*/ 2369861 w 4089755"/>
              <a:gd name="connsiteY5730" fmla="*/ 1643072 h 4615664"/>
              <a:gd name="connsiteX5731" fmla="*/ 1169181 w 4089755"/>
              <a:gd name="connsiteY5731" fmla="*/ 1639017 h 4615664"/>
              <a:gd name="connsiteX5732" fmla="*/ 1159682 w 4089755"/>
              <a:gd name="connsiteY5732" fmla="*/ 1644808 h 4615664"/>
              <a:gd name="connsiteX5733" fmla="*/ 1169181 w 4089755"/>
              <a:gd name="connsiteY5733" fmla="*/ 1639017 h 4615664"/>
              <a:gd name="connsiteX5734" fmla="*/ 656631 w 4089755"/>
              <a:gd name="connsiteY5734" fmla="*/ 1635842 h 4615664"/>
              <a:gd name="connsiteX5735" fmla="*/ 651643 w 4089755"/>
              <a:gd name="connsiteY5735" fmla="*/ 1644088 h 4615664"/>
              <a:gd name="connsiteX5736" fmla="*/ 665522 w 4089755"/>
              <a:gd name="connsiteY5736" fmla="*/ 1636593 h 4615664"/>
              <a:gd name="connsiteX5737" fmla="*/ 656631 w 4089755"/>
              <a:gd name="connsiteY5737" fmla="*/ 1635842 h 4615664"/>
              <a:gd name="connsiteX5738" fmla="*/ 649240 w 4089755"/>
              <a:gd name="connsiteY5738" fmla="*/ 1634223 h 4615664"/>
              <a:gd name="connsiteX5739" fmla="*/ 636090 w 4089755"/>
              <a:gd name="connsiteY5739" fmla="*/ 1645121 h 4615664"/>
              <a:gd name="connsiteX5740" fmla="*/ 649240 w 4089755"/>
              <a:gd name="connsiteY5740" fmla="*/ 1634223 h 4615664"/>
              <a:gd name="connsiteX5741" fmla="*/ 411578 w 4089755"/>
              <a:gd name="connsiteY5741" fmla="*/ 1631163 h 4615664"/>
              <a:gd name="connsiteX5742" fmla="*/ 447831 w 4089755"/>
              <a:gd name="connsiteY5742" fmla="*/ 1641791 h 4615664"/>
              <a:gd name="connsiteX5743" fmla="*/ 474401 w 4089755"/>
              <a:gd name="connsiteY5743" fmla="*/ 1655453 h 4615664"/>
              <a:gd name="connsiteX5744" fmla="*/ 454742 w 4089755"/>
              <a:gd name="connsiteY5744" fmla="*/ 1652687 h 4615664"/>
              <a:gd name="connsiteX5745" fmla="*/ 455589 w 4089755"/>
              <a:gd name="connsiteY5745" fmla="*/ 1651438 h 4615664"/>
              <a:gd name="connsiteX5746" fmla="*/ 450365 w 4089755"/>
              <a:gd name="connsiteY5746" fmla="*/ 1651554 h 4615664"/>
              <a:gd name="connsiteX5747" fmla="*/ 431227 w 4089755"/>
              <a:gd name="connsiteY5747" fmla="*/ 1644826 h 4615664"/>
              <a:gd name="connsiteX5748" fmla="*/ 417943 w 4089755"/>
              <a:gd name="connsiteY5748" fmla="*/ 1644826 h 4615664"/>
              <a:gd name="connsiteX5749" fmla="*/ 415672 w 4089755"/>
              <a:gd name="connsiteY5749" fmla="*/ 1644827 h 4615664"/>
              <a:gd name="connsiteX5750" fmla="*/ 415785 w 4089755"/>
              <a:gd name="connsiteY5750" fmla="*/ 1644557 h 4615664"/>
              <a:gd name="connsiteX5751" fmla="*/ 414678 w 4089755"/>
              <a:gd name="connsiteY5751" fmla="*/ 1636558 h 4615664"/>
              <a:gd name="connsiteX5752" fmla="*/ 411578 w 4089755"/>
              <a:gd name="connsiteY5752" fmla="*/ 1637312 h 4615664"/>
              <a:gd name="connsiteX5753" fmla="*/ 674501 w 4089755"/>
              <a:gd name="connsiteY5753" fmla="*/ 1630252 h 4615664"/>
              <a:gd name="connsiteX5754" fmla="*/ 669043 w 4089755"/>
              <a:gd name="connsiteY5754" fmla="*/ 1638704 h 4615664"/>
              <a:gd name="connsiteX5755" fmla="*/ 683417 w 4089755"/>
              <a:gd name="connsiteY5755" fmla="*/ 1631021 h 4615664"/>
              <a:gd name="connsiteX5756" fmla="*/ 674501 w 4089755"/>
              <a:gd name="connsiteY5756" fmla="*/ 1630252 h 4615664"/>
              <a:gd name="connsiteX5757" fmla="*/ 2396756 w 4089755"/>
              <a:gd name="connsiteY5757" fmla="*/ 1627896 h 4615664"/>
              <a:gd name="connsiteX5758" fmla="*/ 2389908 w 4089755"/>
              <a:gd name="connsiteY5758" fmla="*/ 1629578 h 4615664"/>
              <a:gd name="connsiteX5759" fmla="*/ 2389945 w 4089755"/>
              <a:gd name="connsiteY5759" fmla="*/ 1630235 h 4615664"/>
              <a:gd name="connsiteX5760" fmla="*/ 2387783 w 4089755"/>
              <a:gd name="connsiteY5760" fmla="*/ 1648964 h 4615664"/>
              <a:gd name="connsiteX5761" fmla="*/ 2389116 w 4089755"/>
              <a:gd name="connsiteY5761" fmla="*/ 1660362 h 4615664"/>
              <a:gd name="connsiteX5762" fmla="*/ 2388911 w 4089755"/>
              <a:gd name="connsiteY5762" fmla="*/ 1661384 h 4615664"/>
              <a:gd name="connsiteX5763" fmla="*/ 2396501 w 4089755"/>
              <a:gd name="connsiteY5763" fmla="*/ 1653775 h 4615664"/>
              <a:gd name="connsiteX5764" fmla="*/ 2399421 w 4089755"/>
              <a:gd name="connsiteY5764" fmla="*/ 1650325 h 4615664"/>
              <a:gd name="connsiteX5765" fmla="*/ 2397909 w 4089755"/>
              <a:gd name="connsiteY5765" fmla="*/ 1640030 h 4615664"/>
              <a:gd name="connsiteX5766" fmla="*/ 2433094 w 4089755"/>
              <a:gd name="connsiteY5766" fmla="*/ 1627750 h 4615664"/>
              <a:gd name="connsiteX5767" fmla="*/ 2433145 w 4089755"/>
              <a:gd name="connsiteY5767" fmla="*/ 1631371 h 4615664"/>
              <a:gd name="connsiteX5768" fmla="*/ 2431621 w 4089755"/>
              <a:gd name="connsiteY5768" fmla="*/ 1634182 h 4615664"/>
              <a:gd name="connsiteX5769" fmla="*/ 2431938 w 4089755"/>
              <a:gd name="connsiteY5769" fmla="*/ 1628175 h 4615664"/>
              <a:gd name="connsiteX5770" fmla="*/ 2433094 w 4089755"/>
              <a:gd name="connsiteY5770" fmla="*/ 1627750 h 4615664"/>
              <a:gd name="connsiteX5771" fmla="*/ 3825507 w 4089755"/>
              <a:gd name="connsiteY5771" fmla="*/ 1625579 h 4615664"/>
              <a:gd name="connsiteX5772" fmla="*/ 3822790 w 4089755"/>
              <a:gd name="connsiteY5772" fmla="*/ 1626690 h 4615664"/>
              <a:gd name="connsiteX5773" fmla="*/ 3822016 w 4089755"/>
              <a:gd name="connsiteY5773" fmla="*/ 1627121 h 4615664"/>
              <a:gd name="connsiteX5774" fmla="*/ 3822709 w 4089755"/>
              <a:gd name="connsiteY5774" fmla="*/ 1629148 h 4615664"/>
              <a:gd name="connsiteX5775" fmla="*/ 3822959 w 4089755"/>
              <a:gd name="connsiteY5775" fmla="*/ 1629123 h 4615664"/>
              <a:gd name="connsiteX5776" fmla="*/ 3823730 w 4089755"/>
              <a:gd name="connsiteY5776" fmla="*/ 1628868 h 4615664"/>
              <a:gd name="connsiteX5777" fmla="*/ 3825625 w 4089755"/>
              <a:gd name="connsiteY5777" fmla="*/ 1627809 h 4615664"/>
              <a:gd name="connsiteX5778" fmla="*/ 3825507 w 4089755"/>
              <a:gd name="connsiteY5778" fmla="*/ 1625579 h 4615664"/>
              <a:gd name="connsiteX5779" fmla="*/ 931185 w 4089755"/>
              <a:gd name="connsiteY5779" fmla="*/ 1623394 h 4615664"/>
              <a:gd name="connsiteX5780" fmla="*/ 921685 w 4089755"/>
              <a:gd name="connsiteY5780" fmla="*/ 1630631 h 4615664"/>
              <a:gd name="connsiteX5781" fmla="*/ 931185 w 4089755"/>
              <a:gd name="connsiteY5781" fmla="*/ 1623394 h 4615664"/>
              <a:gd name="connsiteX5782" fmla="*/ 801509 w 4089755"/>
              <a:gd name="connsiteY5782" fmla="*/ 1623169 h 4615664"/>
              <a:gd name="connsiteX5783" fmla="*/ 799765 w 4089755"/>
              <a:gd name="connsiteY5783" fmla="*/ 1626194 h 4615664"/>
              <a:gd name="connsiteX5784" fmla="*/ 808488 w 4089755"/>
              <a:gd name="connsiteY5784" fmla="*/ 1630727 h 4615664"/>
              <a:gd name="connsiteX5785" fmla="*/ 801509 w 4089755"/>
              <a:gd name="connsiteY5785" fmla="*/ 1623169 h 4615664"/>
              <a:gd name="connsiteX5786" fmla="*/ 845346 w 4089755"/>
              <a:gd name="connsiteY5786" fmla="*/ 1622547 h 4615664"/>
              <a:gd name="connsiteX5787" fmla="*/ 839690 w 4089755"/>
              <a:gd name="connsiteY5787" fmla="*/ 1630998 h 4615664"/>
              <a:gd name="connsiteX5788" fmla="*/ 854860 w 4089755"/>
              <a:gd name="connsiteY5788" fmla="*/ 1623315 h 4615664"/>
              <a:gd name="connsiteX5789" fmla="*/ 845346 w 4089755"/>
              <a:gd name="connsiteY5789" fmla="*/ 1622547 h 4615664"/>
              <a:gd name="connsiteX5790" fmla="*/ 619165 w 4089755"/>
              <a:gd name="connsiteY5790" fmla="*/ 1622494 h 4615664"/>
              <a:gd name="connsiteX5791" fmla="*/ 609140 w 4089755"/>
              <a:gd name="connsiteY5791" fmla="*/ 1630278 h 4615664"/>
              <a:gd name="connsiteX5792" fmla="*/ 619165 w 4089755"/>
              <a:gd name="connsiteY5792" fmla="*/ 1622494 h 4615664"/>
              <a:gd name="connsiteX5793" fmla="*/ 2367349 w 4089755"/>
              <a:gd name="connsiteY5793" fmla="*/ 1619625 h 4615664"/>
              <a:gd name="connsiteX5794" fmla="*/ 2355513 w 4089755"/>
              <a:gd name="connsiteY5794" fmla="*/ 1635935 h 4615664"/>
              <a:gd name="connsiteX5795" fmla="*/ 2355314 w 4089755"/>
              <a:gd name="connsiteY5795" fmla="*/ 1642262 h 4615664"/>
              <a:gd name="connsiteX5796" fmla="*/ 2368081 w 4089755"/>
              <a:gd name="connsiteY5796" fmla="*/ 1627764 h 4615664"/>
              <a:gd name="connsiteX5797" fmla="*/ 2367707 w 4089755"/>
              <a:gd name="connsiteY5797" fmla="*/ 1624538 h 4615664"/>
              <a:gd name="connsiteX5798" fmla="*/ 2465814 w 4089755"/>
              <a:gd name="connsiteY5798" fmla="*/ 1619483 h 4615664"/>
              <a:gd name="connsiteX5799" fmla="*/ 2464795 w 4089755"/>
              <a:gd name="connsiteY5799" fmla="*/ 1626495 h 4615664"/>
              <a:gd name="connsiteX5800" fmla="*/ 2461145 w 4089755"/>
              <a:gd name="connsiteY5800" fmla="*/ 1643392 h 4615664"/>
              <a:gd name="connsiteX5801" fmla="*/ 2462481 w 4089755"/>
              <a:gd name="connsiteY5801" fmla="*/ 1640891 h 4615664"/>
              <a:gd name="connsiteX5802" fmla="*/ 2463656 w 4089755"/>
              <a:gd name="connsiteY5802" fmla="*/ 1639612 h 4615664"/>
              <a:gd name="connsiteX5803" fmla="*/ 2465999 w 4089755"/>
              <a:gd name="connsiteY5803" fmla="*/ 1627337 h 4615664"/>
              <a:gd name="connsiteX5804" fmla="*/ 2465814 w 4089755"/>
              <a:gd name="connsiteY5804" fmla="*/ 1619483 h 4615664"/>
              <a:gd name="connsiteX5805" fmla="*/ 611415 w 4089755"/>
              <a:gd name="connsiteY5805" fmla="*/ 1616808 h 4615664"/>
              <a:gd name="connsiteX5806" fmla="*/ 601914 w 4089755"/>
              <a:gd name="connsiteY5806" fmla="*/ 1624334 h 4615664"/>
              <a:gd name="connsiteX5807" fmla="*/ 611415 w 4089755"/>
              <a:gd name="connsiteY5807" fmla="*/ 1616808 h 4615664"/>
              <a:gd name="connsiteX5808" fmla="*/ 1057003 w 4089755"/>
              <a:gd name="connsiteY5808" fmla="*/ 1616705 h 4615664"/>
              <a:gd name="connsiteX5809" fmla="*/ 1053498 w 4089755"/>
              <a:gd name="connsiteY5809" fmla="*/ 1619394 h 4615664"/>
              <a:gd name="connsiteX5810" fmla="*/ 1066247 w 4089755"/>
              <a:gd name="connsiteY5810" fmla="*/ 1623912 h 4615664"/>
              <a:gd name="connsiteX5811" fmla="*/ 1067874 w 4089755"/>
              <a:gd name="connsiteY5811" fmla="*/ 1619396 h 4615664"/>
              <a:gd name="connsiteX5812" fmla="*/ 1057003 w 4089755"/>
              <a:gd name="connsiteY5812" fmla="*/ 1616705 h 4615664"/>
              <a:gd name="connsiteX5813" fmla="*/ 789460 w 4089755"/>
              <a:gd name="connsiteY5813" fmla="*/ 1615357 h 4615664"/>
              <a:gd name="connsiteX5814" fmla="*/ 799478 w 4089755"/>
              <a:gd name="connsiteY5814" fmla="*/ 1618252 h 4615664"/>
              <a:gd name="connsiteX5815" fmla="*/ 789460 w 4089755"/>
              <a:gd name="connsiteY5815" fmla="*/ 1615357 h 4615664"/>
              <a:gd name="connsiteX5816" fmla="*/ 2409671 w 4089755"/>
              <a:gd name="connsiteY5816" fmla="*/ 1614218 h 4615664"/>
              <a:gd name="connsiteX5817" fmla="*/ 2400959 w 4089755"/>
              <a:gd name="connsiteY5817" fmla="*/ 1626864 h 4615664"/>
              <a:gd name="connsiteX5818" fmla="*/ 2400299 w 4089755"/>
              <a:gd name="connsiteY5818" fmla="*/ 1627026 h 4615664"/>
              <a:gd name="connsiteX5819" fmla="*/ 2402120 w 4089755"/>
              <a:gd name="connsiteY5819" fmla="*/ 1638353 h 4615664"/>
              <a:gd name="connsiteX5820" fmla="*/ 2402567 w 4089755"/>
              <a:gd name="connsiteY5820" fmla="*/ 1646610 h 4615664"/>
              <a:gd name="connsiteX5821" fmla="*/ 2411933 w 4089755"/>
              <a:gd name="connsiteY5821" fmla="*/ 1635547 h 4615664"/>
              <a:gd name="connsiteX5822" fmla="*/ 2411780 w 4089755"/>
              <a:gd name="connsiteY5822" fmla="*/ 1634459 h 4615664"/>
              <a:gd name="connsiteX5823" fmla="*/ 737391 w 4089755"/>
              <a:gd name="connsiteY5823" fmla="*/ 1611904 h 4615664"/>
              <a:gd name="connsiteX5824" fmla="*/ 762389 w 4089755"/>
              <a:gd name="connsiteY5824" fmla="*/ 1631732 h 4615664"/>
              <a:gd name="connsiteX5825" fmla="*/ 777389 w 4089755"/>
              <a:gd name="connsiteY5825" fmla="*/ 1619631 h 4615664"/>
              <a:gd name="connsiteX5826" fmla="*/ 737391 w 4089755"/>
              <a:gd name="connsiteY5826" fmla="*/ 1611904 h 4615664"/>
              <a:gd name="connsiteX5827" fmla="*/ 294350 w 4089755"/>
              <a:gd name="connsiteY5827" fmla="*/ 1611903 h 4615664"/>
              <a:gd name="connsiteX5828" fmla="*/ 334347 w 4089755"/>
              <a:gd name="connsiteY5828" fmla="*/ 1616366 h 4615664"/>
              <a:gd name="connsiteX5829" fmla="*/ 294350 w 4089755"/>
              <a:gd name="connsiteY5829" fmla="*/ 1611903 h 4615664"/>
              <a:gd name="connsiteX5830" fmla="*/ 1042719 w 4089755"/>
              <a:gd name="connsiteY5830" fmla="*/ 1611043 h 4615664"/>
              <a:gd name="connsiteX5831" fmla="*/ 1042560 w 4089755"/>
              <a:gd name="connsiteY5831" fmla="*/ 1611606 h 4615664"/>
              <a:gd name="connsiteX5832" fmla="*/ 1042426 w 4089755"/>
              <a:gd name="connsiteY5832" fmla="*/ 1612086 h 4615664"/>
              <a:gd name="connsiteX5833" fmla="*/ 1042263 w 4089755"/>
              <a:gd name="connsiteY5833" fmla="*/ 1612663 h 4615664"/>
              <a:gd name="connsiteX5834" fmla="*/ 1041921 w 4089755"/>
              <a:gd name="connsiteY5834" fmla="*/ 1613882 h 4615664"/>
              <a:gd name="connsiteX5835" fmla="*/ 1041293 w 4089755"/>
              <a:gd name="connsiteY5835" fmla="*/ 1616116 h 4615664"/>
              <a:gd name="connsiteX5836" fmla="*/ 1041770 w 4089755"/>
              <a:gd name="connsiteY5836" fmla="*/ 1614425 h 4615664"/>
              <a:gd name="connsiteX5837" fmla="*/ 1041921 w 4089755"/>
              <a:gd name="connsiteY5837" fmla="*/ 1613882 h 4615664"/>
              <a:gd name="connsiteX5838" fmla="*/ 1042426 w 4089755"/>
              <a:gd name="connsiteY5838" fmla="*/ 1612086 h 4615664"/>
              <a:gd name="connsiteX5839" fmla="*/ 1047065 w 4089755"/>
              <a:gd name="connsiteY5839" fmla="*/ 1611012 h 4615664"/>
              <a:gd name="connsiteX5840" fmla="*/ 1045679 w 4089755"/>
              <a:gd name="connsiteY5840" fmla="*/ 1616114 h 4615664"/>
              <a:gd name="connsiteX5841" fmla="*/ 1052014 w 4089755"/>
              <a:gd name="connsiteY5841" fmla="*/ 1611579 h 4615664"/>
              <a:gd name="connsiteX5842" fmla="*/ 1047065 w 4089755"/>
              <a:gd name="connsiteY5842" fmla="*/ 1611012 h 4615664"/>
              <a:gd name="connsiteX5843" fmla="*/ 651644 w 4089755"/>
              <a:gd name="connsiteY5843" fmla="*/ 1610894 h 4615664"/>
              <a:gd name="connsiteX5844" fmla="*/ 729923 w 4089755"/>
              <a:gd name="connsiteY5844" fmla="*/ 1636885 h 4615664"/>
              <a:gd name="connsiteX5845" fmla="*/ 696748 w 4089755"/>
              <a:gd name="connsiteY5845" fmla="*/ 1615479 h 4615664"/>
              <a:gd name="connsiteX5846" fmla="*/ 651644 w 4089755"/>
              <a:gd name="connsiteY5846" fmla="*/ 1610894 h 4615664"/>
              <a:gd name="connsiteX5847" fmla="*/ 1132548 w 4089755"/>
              <a:gd name="connsiteY5847" fmla="*/ 1608998 h 4615664"/>
              <a:gd name="connsiteX5848" fmla="*/ 1120627 w 4089755"/>
              <a:gd name="connsiteY5848" fmla="*/ 1616782 h 4615664"/>
              <a:gd name="connsiteX5849" fmla="*/ 1132548 w 4089755"/>
              <a:gd name="connsiteY5849" fmla="*/ 1608998 h 4615664"/>
              <a:gd name="connsiteX5850" fmla="*/ 2556963 w 4089755"/>
              <a:gd name="connsiteY5850" fmla="*/ 1608613 h 4615664"/>
              <a:gd name="connsiteX5851" fmla="*/ 2546142 w 4089755"/>
              <a:gd name="connsiteY5851" fmla="*/ 1621342 h 4615664"/>
              <a:gd name="connsiteX5852" fmla="*/ 2545892 w 4089755"/>
              <a:gd name="connsiteY5852" fmla="*/ 1626910 h 4615664"/>
              <a:gd name="connsiteX5853" fmla="*/ 2545648 w 4089755"/>
              <a:gd name="connsiteY5853" fmla="*/ 1641578 h 4615664"/>
              <a:gd name="connsiteX5854" fmla="*/ 2557769 w 4089755"/>
              <a:gd name="connsiteY5854" fmla="*/ 1627289 h 4615664"/>
              <a:gd name="connsiteX5855" fmla="*/ 2477397 w 4089755"/>
              <a:gd name="connsiteY5855" fmla="*/ 1605914 h 4615664"/>
              <a:gd name="connsiteX5856" fmla="*/ 2475350 w 4089755"/>
              <a:gd name="connsiteY5856" fmla="*/ 1606940 h 4615664"/>
              <a:gd name="connsiteX5857" fmla="*/ 2475050 w 4089755"/>
              <a:gd name="connsiteY5857" fmla="*/ 1607582 h 4615664"/>
              <a:gd name="connsiteX5858" fmla="*/ 2474083 w 4089755"/>
              <a:gd name="connsiteY5858" fmla="*/ 1612814 h 4615664"/>
              <a:gd name="connsiteX5859" fmla="*/ 2473926 w 4089755"/>
              <a:gd name="connsiteY5859" fmla="*/ 1610550 h 4615664"/>
              <a:gd name="connsiteX5860" fmla="*/ 2473899 w 4089755"/>
              <a:gd name="connsiteY5860" fmla="*/ 1610054 h 4615664"/>
              <a:gd name="connsiteX5861" fmla="*/ 2473369 w 4089755"/>
              <a:gd name="connsiteY5861" fmla="*/ 1611192 h 4615664"/>
              <a:gd name="connsiteX5862" fmla="*/ 2471147 w 4089755"/>
              <a:gd name="connsiteY5862" fmla="*/ 1619976 h 4615664"/>
              <a:gd name="connsiteX5863" fmla="*/ 2468393 w 4089755"/>
              <a:gd name="connsiteY5863" fmla="*/ 1634458 h 4615664"/>
              <a:gd name="connsiteX5864" fmla="*/ 2473911 w 4089755"/>
              <a:gd name="connsiteY5864" fmla="*/ 1628454 h 4615664"/>
              <a:gd name="connsiteX5865" fmla="*/ 2474961 w 4089755"/>
              <a:gd name="connsiteY5865" fmla="*/ 1622644 h 4615664"/>
              <a:gd name="connsiteX5866" fmla="*/ 2451189 w 4089755"/>
              <a:gd name="connsiteY5866" fmla="*/ 1604745 h 4615664"/>
              <a:gd name="connsiteX5867" fmla="*/ 2436909 w 4089755"/>
              <a:gd name="connsiteY5867" fmla="*/ 1621413 h 4615664"/>
              <a:gd name="connsiteX5868" fmla="*/ 2436881 w 4089755"/>
              <a:gd name="connsiteY5868" fmla="*/ 1635932 h 4615664"/>
              <a:gd name="connsiteX5869" fmla="*/ 2440046 w 4089755"/>
              <a:gd name="connsiteY5869" fmla="*/ 1664035 h 4615664"/>
              <a:gd name="connsiteX5870" fmla="*/ 2440078 w 4089755"/>
              <a:gd name="connsiteY5870" fmla="*/ 1667426 h 4615664"/>
              <a:gd name="connsiteX5871" fmla="*/ 2440144 w 4089755"/>
              <a:gd name="connsiteY5871" fmla="*/ 1667227 h 4615664"/>
              <a:gd name="connsiteX5872" fmla="*/ 2440408 w 4089755"/>
              <a:gd name="connsiteY5872" fmla="*/ 1666487 h 4615664"/>
              <a:gd name="connsiteX5873" fmla="*/ 2446477 w 4089755"/>
              <a:gd name="connsiteY5873" fmla="*/ 1631521 h 4615664"/>
              <a:gd name="connsiteX5874" fmla="*/ 2569423 w 4089755"/>
              <a:gd name="connsiteY5874" fmla="*/ 1604107 h 4615664"/>
              <a:gd name="connsiteX5875" fmla="*/ 2568933 w 4089755"/>
              <a:gd name="connsiteY5875" fmla="*/ 1614130 h 4615664"/>
              <a:gd name="connsiteX5876" fmla="*/ 2571151 w 4089755"/>
              <a:gd name="connsiteY5876" fmla="*/ 1611515 h 4615664"/>
              <a:gd name="connsiteX5877" fmla="*/ 561638 w 4089755"/>
              <a:gd name="connsiteY5877" fmla="*/ 1604091 h 4615664"/>
              <a:gd name="connsiteX5878" fmla="*/ 568470 w 4089755"/>
              <a:gd name="connsiteY5878" fmla="*/ 1613174 h 4615664"/>
              <a:gd name="connsiteX5879" fmla="*/ 567924 w 4089755"/>
              <a:gd name="connsiteY5879" fmla="*/ 1615772 h 4615664"/>
              <a:gd name="connsiteX5880" fmla="*/ 569494 w 4089755"/>
              <a:gd name="connsiteY5880" fmla="*/ 1615683 h 4615664"/>
              <a:gd name="connsiteX5881" fmla="*/ 566520 w 4089755"/>
              <a:gd name="connsiteY5881" fmla="*/ 1623921 h 4615664"/>
              <a:gd name="connsiteX5882" fmla="*/ 590658 w 4089755"/>
              <a:gd name="connsiteY5882" fmla="*/ 1611817 h 4615664"/>
              <a:gd name="connsiteX5883" fmla="*/ 577872 w 4089755"/>
              <a:gd name="connsiteY5883" fmla="*/ 1608413 h 4615664"/>
              <a:gd name="connsiteX5884" fmla="*/ 577941 w 4089755"/>
              <a:gd name="connsiteY5884" fmla="*/ 1607987 h 4615664"/>
              <a:gd name="connsiteX5885" fmla="*/ 576586 w 4089755"/>
              <a:gd name="connsiteY5885" fmla="*/ 1608071 h 4615664"/>
              <a:gd name="connsiteX5886" fmla="*/ 1078965 w 4089755"/>
              <a:gd name="connsiteY5886" fmla="*/ 1602015 h 4615664"/>
              <a:gd name="connsiteX5887" fmla="*/ 1073027 w 4089755"/>
              <a:gd name="connsiteY5887" fmla="*/ 1606297 h 4615664"/>
              <a:gd name="connsiteX5888" fmla="*/ 1082526 w 4089755"/>
              <a:gd name="connsiteY5888" fmla="*/ 1609412 h 4615664"/>
              <a:gd name="connsiteX5889" fmla="*/ 1078965 w 4089755"/>
              <a:gd name="connsiteY5889" fmla="*/ 1602015 h 4615664"/>
              <a:gd name="connsiteX5890" fmla="*/ 3904769 w 4089755"/>
              <a:gd name="connsiteY5890" fmla="*/ 1598911 h 4615664"/>
              <a:gd name="connsiteX5891" fmla="*/ 3894326 w 4089755"/>
              <a:gd name="connsiteY5891" fmla="*/ 1602463 h 4615664"/>
              <a:gd name="connsiteX5892" fmla="*/ 3898628 w 4089755"/>
              <a:gd name="connsiteY5892" fmla="*/ 1599941 h 4615664"/>
              <a:gd name="connsiteX5893" fmla="*/ 3904769 w 4089755"/>
              <a:gd name="connsiteY5893" fmla="*/ 1598911 h 4615664"/>
              <a:gd name="connsiteX5894" fmla="*/ 3905845 w 4089755"/>
              <a:gd name="connsiteY5894" fmla="*/ 1597733 h 4615664"/>
              <a:gd name="connsiteX5895" fmla="*/ 3908784 w 4089755"/>
              <a:gd name="connsiteY5895" fmla="*/ 1597866 h 4615664"/>
              <a:gd name="connsiteX5896" fmla="*/ 3904769 w 4089755"/>
              <a:gd name="connsiteY5896" fmla="*/ 1598911 h 4615664"/>
              <a:gd name="connsiteX5897" fmla="*/ 3905845 w 4089755"/>
              <a:gd name="connsiteY5897" fmla="*/ 1597733 h 4615664"/>
              <a:gd name="connsiteX5898" fmla="*/ 3909861 w 4089755"/>
              <a:gd name="connsiteY5898" fmla="*/ 1596688 h 4615664"/>
              <a:gd name="connsiteX5899" fmla="*/ 3912799 w 4089755"/>
              <a:gd name="connsiteY5899" fmla="*/ 1596822 h 4615664"/>
              <a:gd name="connsiteX5900" fmla="*/ 3908784 w 4089755"/>
              <a:gd name="connsiteY5900" fmla="*/ 1597866 h 4615664"/>
              <a:gd name="connsiteX5901" fmla="*/ 3909861 w 4089755"/>
              <a:gd name="connsiteY5901" fmla="*/ 1596688 h 4615664"/>
              <a:gd name="connsiteX5902" fmla="*/ 1070458 w 4089755"/>
              <a:gd name="connsiteY5902" fmla="*/ 1596569 h 4615664"/>
              <a:gd name="connsiteX5903" fmla="*/ 1068143 w 4089755"/>
              <a:gd name="connsiteY5903" fmla="*/ 1598376 h 4615664"/>
              <a:gd name="connsiteX5904" fmla="*/ 1069686 w 4089755"/>
              <a:gd name="connsiteY5904" fmla="*/ 1601591 h 4615664"/>
              <a:gd name="connsiteX5905" fmla="*/ 1072771 w 4089755"/>
              <a:gd name="connsiteY5905" fmla="*/ 1598377 h 4615664"/>
              <a:gd name="connsiteX5906" fmla="*/ 1070458 w 4089755"/>
              <a:gd name="connsiteY5906" fmla="*/ 1596569 h 4615664"/>
              <a:gd name="connsiteX5907" fmla="*/ 1106929 w 4089755"/>
              <a:gd name="connsiteY5907" fmla="*/ 1595495 h 4615664"/>
              <a:gd name="connsiteX5908" fmla="*/ 1097434 w 4089755"/>
              <a:gd name="connsiteY5908" fmla="*/ 1601285 h 4615664"/>
              <a:gd name="connsiteX5909" fmla="*/ 1106929 w 4089755"/>
              <a:gd name="connsiteY5909" fmla="*/ 1595495 h 4615664"/>
              <a:gd name="connsiteX5910" fmla="*/ 3963569 w 4089755"/>
              <a:gd name="connsiteY5910" fmla="*/ 1594418 h 4615664"/>
              <a:gd name="connsiteX5911" fmla="*/ 3958246 w 4089755"/>
              <a:gd name="connsiteY5911" fmla="*/ 1596281 h 4615664"/>
              <a:gd name="connsiteX5912" fmla="*/ 3959229 w 4089755"/>
              <a:gd name="connsiteY5912" fmla="*/ 1595607 h 4615664"/>
              <a:gd name="connsiteX5913" fmla="*/ 2479228 w 4089755"/>
              <a:gd name="connsiteY5913" fmla="*/ 1593818 h 4615664"/>
              <a:gd name="connsiteX5914" fmla="*/ 2478232 w 4089755"/>
              <a:gd name="connsiteY5914" fmla="*/ 1594040 h 4615664"/>
              <a:gd name="connsiteX5915" fmla="*/ 2477042 w 4089755"/>
              <a:gd name="connsiteY5915" fmla="*/ 1596807 h 4615664"/>
              <a:gd name="connsiteX5916" fmla="*/ 2476893 w 4089755"/>
              <a:gd name="connsiteY5916" fmla="*/ 1597607 h 4615664"/>
              <a:gd name="connsiteX5917" fmla="*/ 2476909 w 4089755"/>
              <a:gd name="connsiteY5917" fmla="*/ 1599777 h 4615664"/>
              <a:gd name="connsiteX5918" fmla="*/ 2478919 w 4089755"/>
              <a:gd name="connsiteY5918" fmla="*/ 1600749 h 4615664"/>
              <a:gd name="connsiteX5919" fmla="*/ 2479228 w 4089755"/>
              <a:gd name="connsiteY5919" fmla="*/ 1593818 h 4615664"/>
              <a:gd name="connsiteX5920" fmla="*/ 2426107 w 4089755"/>
              <a:gd name="connsiteY5920" fmla="*/ 1593002 h 4615664"/>
              <a:gd name="connsiteX5921" fmla="*/ 2423400 w 4089755"/>
              <a:gd name="connsiteY5921" fmla="*/ 1596367 h 4615664"/>
              <a:gd name="connsiteX5922" fmla="*/ 2423769 w 4089755"/>
              <a:gd name="connsiteY5922" fmla="*/ 1599662 h 4615664"/>
              <a:gd name="connsiteX5923" fmla="*/ 2421076 w 4089755"/>
              <a:gd name="connsiteY5923" fmla="*/ 1603319 h 4615664"/>
              <a:gd name="connsiteX5924" fmla="*/ 2420942 w 4089755"/>
              <a:gd name="connsiteY5924" fmla="*/ 1600409 h 4615664"/>
              <a:gd name="connsiteX5925" fmla="*/ 2420743 w 4089755"/>
              <a:gd name="connsiteY5925" fmla="*/ 1599671 h 4615664"/>
              <a:gd name="connsiteX5926" fmla="*/ 2420014 w 4089755"/>
              <a:gd name="connsiteY5926" fmla="*/ 1600579 h 4615664"/>
              <a:gd name="connsiteX5927" fmla="*/ 2418959 w 4089755"/>
              <a:gd name="connsiteY5927" fmla="*/ 1606922 h 4615664"/>
              <a:gd name="connsiteX5928" fmla="*/ 2418132 w 4089755"/>
              <a:gd name="connsiteY5928" fmla="*/ 1602920 h 4615664"/>
              <a:gd name="connsiteX5929" fmla="*/ 2413399 w 4089755"/>
              <a:gd name="connsiteY5929" fmla="*/ 1608805 h 4615664"/>
              <a:gd name="connsiteX5930" fmla="*/ 2413362 w 4089755"/>
              <a:gd name="connsiteY5930" fmla="*/ 1608859 h 4615664"/>
              <a:gd name="connsiteX5931" fmla="*/ 2413708 w 4089755"/>
              <a:gd name="connsiteY5931" fmla="*/ 1612496 h 4615664"/>
              <a:gd name="connsiteX5932" fmla="*/ 2414996 w 4089755"/>
              <a:gd name="connsiteY5932" fmla="*/ 1628580 h 4615664"/>
              <a:gd name="connsiteX5933" fmla="*/ 2414183 w 4089755"/>
              <a:gd name="connsiteY5933" fmla="*/ 1632891 h 4615664"/>
              <a:gd name="connsiteX5934" fmla="*/ 2431073 w 4089755"/>
              <a:gd name="connsiteY5934" fmla="*/ 1612943 h 4615664"/>
              <a:gd name="connsiteX5935" fmla="*/ 2430155 w 4089755"/>
              <a:gd name="connsiteY5935" fmla="*/ 1606443 h 4615664"/>
              <a:gd name="connsiteX5936" fmla="*/ 2429544 w 4089755"/>
              <a:gd name="connsiteY5936" fmla="*/ 1601474 h 4615664"/>
              <a:gd name="connsiteX5937" fmla="*/ 2428214 w 4089755"/>
              <a:gd name="connsiteY5937" fmla="*/ 1606445 h 4615664"/>
              <a:gd name="connsiteX5938" fmla="*/ 2424341 w 4089755"/>
              <a:gd name="connsiteY5938" fmla="*/ 1607415 h 4615664"/>
              <a:gd name="connsiteX5939" fmla="*/ 789961 w 4089755"/>
              <a:gd name="connsiteY5939" fmla="*/ 1592379 h 4615664"/>
              <a:gd name="connsiteX5940" fmla="*/ 784307 w 4089755"/>
              <a:gd name="connsiteY5940" fmla="*/ 1600748 h 4615664"/>
              <a:gd name="connsiteX5941" fmla="*/ 799477 w 4089755"/>
              <a:gd name="connsiteY5941" fmla="*/ 1593139 h 4615664"/>
              <a:gd name="connsiteX5942" fmla="*/ 789961 w 4089755"/>
              <a:gd name="connsiteY5942" fmla="*/ 1592379 h 4615664"/>
              <a:gd name="connsiteX5943" fmla="*/ 2388387 w 4089755"/>
              <a:gd name="connsiteY5943" fmla="*/ 1591504 h 4615664"/>
              <a:gd name="connsiteX5944" fmla="*/ 2387833 w 4089755"/>
              <a:gd name="connsiteY5944" fmla="*/ 1592157 h 4615664"/>
              <a:gd name="connsiteX5945" fmla="*/ 2388223 w 4089755"/>
              <a:gd name="connsiteY5945" fmla="*/ 1599492 h 4615664"/>
              <a:gd name="connsiteX5946" fmla="*/ 2388508 w 4089755"/>
              <a:gd name="connsiteY5946" fmla="*/ 1604574 h 4615664"/>
              <a:gd name="connsiteX5947" fmla="*/ 2388767 w 4089755"/>
              <a:gd name="connsiteY5947" fmla="*/ 1604279 h 4615664"/>
              <a:gd name="connsiteX5948" fmla="*/ 2462410 w 4089755"/>
              <a:gd name="connsiteY5948" fmla="*/ 1591338 h 4615664"/>
              <a:gd name="connsiteX5949" fmla="*/ 2458127 w 4089755"/>
              <a:gd name="connsiteY5949" fmla="*/ 1596648 h 4615664"/>
              <a:gd name="connsiteX5950" fmla="*/ 2456910 w 4089755"/>
              <a:gd name="connsiteY5950" fmla="*/ 1598069 h 4615664"/>
              <a:gd name="connsiteX5951" fmla="*/ 2453225 w 4089755"/>
              <a:gd name="connsiteY5951" fmla="*/ 1615101 h 4615664"/>
              <a:gd name="connsiteX5952" fmla="*/ 2445254 w 4089755"/>
              <a:gd name="connsiteY5952" fmla="*/ 1654431 h 4615664"/>
              <a:gd name="connsiteX5953" fmla="*/ 2443015 w 4089755"/>
              <a:gd name="connsiteY5953" fmla="*/ 1669276 h 4615664"/>
              <a:gd name="connsiteX5954" fmla="*/ 2441728 w 4089755"/>
              <a:gd name="connsiteY5954" fmla="*/ 1676547 h 4615664"/>
              <a:gd name="connsiteX5955" fmla="*/ 2445122 w 4089755"/>
              <a:gd name="connsiteY5955" fmla="*/ 1671805 h 4615664"/>
              <a:gd name="connsiteX5956" fmla="*/ 2446470 w 4089755"/>
              <a:gd name="connsiteY5956" fmla="*/ 1669488 h 4615664"/>
              <a:gd name="connsiteX5957" fmla="*/ 2458904 w 4089755"/>
              <a:gd name="connsiteY5957" fmla="*/ 1608424 h 4615664"/>
              <a:gd name="connsiteX5958" fmla="*/ 2461604 w 4089755"/>
              <a:gd name="connsiteY5958" fmla="*/ 1595438 h 4615664"/>
              <a:gd name="connsiteX5959" fmla="*/ 602456 w 4089755"/>
              <a:gd name="connsiteY5959" fmla="*/ 1591074 h 4615664"/>
              <a:gd name="connsiteX5960" fmla="*/ 593684 w 4089755"/>
              <a:gd name="connsiteY5960" fmla="*/ 1599973 h 4615664"/>
              <a:gd name="connsiteX5961" fmla="*/ 615280 w 4089755"/>
              <a:gd name="connsiteY5961" fmla="*/ 1592401 h 4615664"/>
              <a:gd name="connsiteX5962" fmla="*/ 602456 w 4089755"/>
              <a:gd name="connsiteY5962" fmla="*/ 1591074 h 4615664"/>
              <a:gd name="connsiteX5963" fmla="*/ 2530422 w 4089755"/>
              <a:gd name="connsiteY5963" fmla="*/ 1590869 h 4615664"/>
              <a:gd name="connsiteX5964" fmla="*/ 2523322 w 4089755"/>
              <a:gd name="connsiteY5964" fmla="*/ 1600166 h 4615664"/>
              <a:gd name="connsiteX5965" fmla="*/ 2516109 w 4089755"/>
              <a:gd name="connsiteY5965" fmla="*/ 1608474 h 4615664"/>
              <a:gd name="connsiteX5966" fmla="*/ 2516012 w 4089755"/>
              <a:gd name="connsiteY5966" fmla="*/ 1610835 h 4615664"/>
              <a:gd name="connsiteX5967" fmla="*/ 2515298 w 4089755"/>
              <a:gd name="connsiteY5967" fmla="*/ 1610994 h 4615664"/>
              <a:gd name="connsiteX5968" fmla="*/ 2515080 w 4089755"/>
              <a:gd name="connsiteY5968" fmla="*/ 1609659 h 4615664"/>
              <a:gd name="connsiteX5969" fmla="*/ 2486296 w 4089755"/>
              <a:gd name="connsiteY5969" fmla="*/ 1642812 h 4615664"/>
              <a:gd name="connsiteX5970" fmla="*/ 2484654 w 4089755"/>
              <a:gd name="connsiteY5970" fmla="*/ 1645774 h 4615664"/>
              <a:gd name="connsiteX5971" fmla="*/ 2484044 w 4089755"/>
              <a:gd name="connsiteY5971" fmla="*/ 1666554 h 4615664"/>
              <a:gd name="connsiteX5972" fmla="*/ 2484148 w 4089755"/>
              <a:gd name="connsiteY5972" fmla="*/ 1666836 h 4615664"/>
              <a:gd name="connsiteX5973" fmla="*/ 2484029 w 4089755"/>
              <a:gd name="connsiteY5973" fmla="*/ 1667084 h 4615664"/>
              <a:gd name="connsiteX5974" fmla="*/ 2483734 w 4089755"/>
              <a:gd name="connsiteY5974" fmla="*/ 1677127 h 4615664"/>
              <a:gd name="connsiteX5975" fmla="*/ 2483854 w 4089755"/>
              <a:gd name="connsiteY5975" fmla="*/ 1679271 h 4615664"/>
              <a:gd name="connsiteX5976" fmla="*/ 2539407 w 4089755"/>
              <a:gd name="connsiteY5976" fmla="*/ 1617117 h 4615664"/>
              <a:gd name="connsiteX5977" fmla="*/ 2539307 w 4089755"/>
              <a:gd name="connsiteY5977" fmla="*/ 1614050 h 4615664"/>
              <a:gd name="connsiteX5978" fmla="*/ 2535747 w 4089755"/>
              <a:gd name="connsiteY5978" fmla="*/ 1600010 h 4615664"/>
              <a:gd name="connsiteX5979" fmla="*/ 2530444 w 4089755"/>
              <a:gd name="connsiteY5979" fmla="*/ 1593134 h 4615664"/>
              <a:gd name="connsiteX5980" fmla="*/ 1060584 w 4089755"/>
              <a:gd name="connsiteY5980" fmla="*/ 1588429 h 4615664"/>
              <a:gd name="connsiteX5981" fmla="*/ 1053499 w 4089755"/>
              <a:gd name="connsiteY5981" fmla="*/ 1591349 h 4615664"/>
              <a:gd name="connsiteX5982" fmla="*/ 1066246 w 4089755"/>
              <a:gd name="connsiteY5982" fmla="*/ 1596020 h 4615664"/>
              <a:gd name="connsiteX5983" fmla="*/ 1067873 w 4089755"/>
              <a:gd name="connsiteY5983" fmla="*/ 1591348 h 4615664"/>
              <a:gd name="connsiteX5984" fmla="*/ 1060584 w 4089755"/>
              <a:gd name="connsiteY5984" fmla="*/ 1588429 h 4615664"/>
              <a:gd name="connsiteX5985" fmla="*/ 854286 w 4089755"/>
              <a:gd name="connsiteY5985" fmla="*/ 1587793 h 4615664"/>
              <a:gd name="connsiteX5986" fmla="*/ 844795 w 4089755"/>
              <a:gd name="connsiteY5986" fmla="*/ 1595577 h 4615664"/>
              <a:gd name="connsiteX5987" fmla="*/ 854286 w 4089755"/>
              <a:gd name="connsiteY5987" fmla="*/ 1587793 h 4615664"/>
              <a:gd name="connsiteX5988" fmla="*/ 2406722 w 4089755"/>
              <a:gd name="connsiteY5988" fmla="*/ 1583895 h 4615664"/>
              <a:gd name="connsiteX5989" fmla="*/ 2405079 w 4089755"/>
              <a:gd name="connsiteY5989" fmla="*/ 1583962 h 4615664"/>
              <a:gd name="connsiteX5990" fmla="*/ 2405111 w 4089755"/>
              <a:gd name="connsiteY5990" fmla="*/ 1585723 h 4615664"/>
              <a:gd name="connsiteX5991" fmla="*/ 2653463 w 4089755"/>
              <a:gd name="connsiteY5991" fmla="*/ 1583409 h 4615664"/>
              <a:gd name="connsiteX5992" fmla="*/ 2653832 w 4089755"/>
              <a:gd name="connsiteY5992" fmla="*/ 1587442 h 4615664"/>
              <a:gd name="connsiteX5993" fmla="*/ 2655842 w 4089755"/>
              <a:gd name="connsiteY5993" fmla="*/ 1597350 h 4615664"/>
              <a:gd name="connsiteX5994" fmla="*/ 2658912 w 4089755"/>
              <a:gd name="connsiteY5994" fmla="*/ 1660060 h 4615664"/>
              <a:gd name="connsiteX5995" fmla="*/ 2656751 w 4089755"/>
              <a:gd name="connsiteY5995" fmla="*/ 1678788 h 4615664"/>
              <a:gd name="connsiteX5996" fmla="*/ 2656502 w 4089755"/>
              <a:gd name="connsiteY5996" fmla="*/ 1698038 h 4615664"/>
              <a:gd name="connsiteX5997" fmla="*/ 2647725 w 4089755"/>
              <a:gd name="connsiteY5997" fmla="*/ 1702555 h 4615664"/>
              <a:gd name="connsiteX5998" fmla="*/ 2651469 w 4089755"/>
              <a:gd name="connsiteY5998" fmla="*/ 1744618 h 4615664"/>
              <a:gd name="connsiteX5999" fmla="*/ 2652869 w 4089755"/>
              <a:gd name="connsiteY5999" fmla="*/ 1760807 h 4615664"/>
              <a:gd name="connsiteX6000" fmla="*/ 2651984 w 4089755"/>
              <a:gd name="connsiteY6000" fmla="*/ 1762547 h 4615664"/>
              <a:gd name="connsiteX6001" fmla="*/ 2649899 w 4089755"/>
              <a:gd name="connsiteY6001" fmla="*/ 1767767 h 4615664"/>
              <a:gd name="connsiteX6002" fmla="*/ 2649281 w 4089755"/>
              <a:gd name="connsiteY6002" fmla="*/ 1762585 h 4615664"/>
              <a:gd name="connsiteX6003" fmla="*/ 2640118 w 4089755"/>
              <a:gd name="connsiteY6003" fmla="*/ 1684799 h 4615664"/>
              <a:gd name="connsiteX6004" fmla="*/ 2636674 w 4089755"/>
              <a:gd name="connsiteY6004" fmla="*/ 1654364 h 4615664"/>
              <a:gd name="connsiteX6005" fmla="*/ 2632682 w 4089755"/>
              <a:gd name="connsiteY6005" fmla="*/ 1631550 h 4615664"/>
              <a:gd name="connsiteX6006" fmla="*/ 2629580 w 4089755"/>
              <a:gd name="connsiteY6006" fmla="*/ 1617466 h 4615664"/>
              <a:gd name="connsiteX6007" fmla="*/ 2621189 w 4089755"/>
              <a:gd name="connsiteY6007" fmla="*/ 1609066 h 4615664"/>
              <a:gd name="connsiteX6008" fmla="*/ 2624738 w 4089755"/>
              <a:gd name="connsiteY6008" fmla="*/ 1657589 h 4615664"/>
              <a:gd name="connsiteX6009" fmla="*/ 2623677 w 4089755"/>
              <a:gd name="connsiteY6009" fmla="*/ 1691149 h 4615664"/>
              <a:gd name="connsiteX6010" fmla="*/ 2619900 w 4089755"/>
              <a:gd name="connsiteY6010" fmla="*/ 1697711 h 4615664"/>
              <a:gd name="connsiteX6011" fmla="*/ 2623149 w 4089755"/>
              <a:gd name="connsiteY6011" fmla="*/ 1734604 h 4615664"/>
              <a:gd name="connsiteX6012" fmla="*/ 2618961 w 4089755"/>
              <a:gd name="connsiteY6012" fmla="*/ 1725047 h 4615664"/>
              <a:gd name="connsiteX6013" fmla="*/ 2619770 w 4089755"/>
              <a:gd name="connsiteY6013" fmla="*/ 1725498 h 4615664"/>
              <a:gd name="connsiteX6014" fmla="*/ 2620114 w 4089755"/>
              <a:gd name="connsiteY6014" fmla="*/ 1727087 h 4615664"/>
              <a:gd name="connsiteX6015" fmla="*/ 2620290 w 4089755"/>
              <a:gd name="connsiteY6015" fmla="*/ 1725787 h 4615664"/>
              <a:gd name="connsiteX6016" fmla="*/ 2619770 w 4089755"/>
              <a:gd name="connsiteY6016" fmla="*/ 1725498 h 4615664"/>
              <a:gd name="connsiteX6017" fmla="*/ 2619135 w 4089755"/>
              <a:gd name="connsiteY6017" fmla="*/ 1722572 h 4615664"/>
              <a:gd name="connsiteX6018" fmla="*/ 2619272 w 4089755"/>
              <a:gd name="connsiteY6018" fmla="*/ 1720630 h 4615664"/>
              <a:gd name="connsiteX6019" fmla="*/ 2618891 w 4089755"/>
              <a:gd name="connsiteY6019" fmla="*/ 1718481 h 4615664"/>
              <a:gd name="connsiteX6020" fmla="*/ 2613235 w 4089755"/>
              <a:gd name="connsiteY6020" fmla="*/ 1712767 h 4615664"/>
              <a:gd name="connsiteX6021" fmla="*/ 2609559 w 4089755"/>
              <a:gd name="connsiteY6021" fmla="*/ 1677269 h 4615664"/>
              <a:gd name="connsiteX6022" fmla="*/ 2605411 w 4089755"/>
              <a:gd name="connsiteY6022" fmla="*/ 1672434 h 4615664"/>
              <a:gd name="connsiteX6023" fmla="*/ 2601667 w 4089755"/>
              <a:gd name="connsiteY6023" fmla="*/ 1630370 h 4615664"/>
              <a:gd name="connsiteX6024" fmla="*/ 2600190 w 4089755"/>
              <a:gd name="connsiteY6024" fmla="*/ 1587666 h 4615664"/>
              <a:gd name="connsiteX6025" fmla="*/ 2597825 w 4089755"/>
              <a:gd name="connsiteY6025" fmla="*/ 1583481 h 4615664"/>
              <a:gd name="connsiteX6026" fmla="*/ 2597539 w 4089755"/>
              <a:gd name="connsiteY6026" fmla="*/ 1583824 h 4615664"/>
              <a:gd name="connsiteX6027" fmla="*/ 2595910 w 4089755"/>
              <a:gd name="connsiteY6027" fmla="*/ 1590025 h 4615664"/>
              <a:gd name="connsiteX6028" fmla="*/ 2598277 w 4089755"/>
              <a:gd name="connsiteY6028" fmla="*/ 1624016 h 4615664"/>
              <a:gd name="connsiteX6029" fmla="*/ 2604073 w 4089755"/>
              <a:gd name="connsiteY6029" fmla="*/ 1728370 h 4615664"/>
              <a:gd name="connsiteX6030" fmla="*/ 2609713 w 4089755"/>
              <a:gd name="connsiteY6030" fmla="*/ 1781465 h 4615664"/>
              <a:gd name="connsiteX6031" fmla="*/ 2608469 w 4089755"/>
              <a:gd name="connsiteY6031" fmla="*/ 1785018 h 4615664"/>
              <a:gd name="connsiteX6032" fmla="*/ 2606054 w 4089755"/>
              <a:gd name="connsiteY6032" fmla="*/ 1793503 h 4615664"/>
              <a:gd name="connsiteX6033" fmla="*/ 2603147 w 4089755"/>
              <a:gd name="connsiteY6033" fmla="*/ 1776893 h 4615664"/>
              <a:gd name="connsiteX6034" fmla="*/ 2603551 w 4089755"/>
              <a:gd name="connsiteY6034" fmla="*/ 1793172 h 4615664"/>
              <a:gd name="connsiteX6035" fmla="*/ 2599668 w 4089755"/>
              <a:gd name="connsiteY6035" fmla="*/ 1792470 h 4615664"/>
              <a:gd name="connsiteX6036" fmla="*/ 2598531 w 4089755"/>
              <a:gd name="connsiteY6036" fmla="*/ 1798005 h 4615664"/>
              <a:gd name="connsiteX6037" fmla="*/ 2596250 w 4089755"/>
              <a:gd name="connsiteY6037" fmla="*/ 1782326 h 4615664"/>
              <a:gd name="connsiteX6038" fmla="*/ 2596306 w 4089755"/>
              <a:gd name="connsiteY6038" fmla="*/ 1777389 h 4615664"/>
              <a:gd name="connsiteX6039" fmla="*/ 2596889 w 4089755"/>
              <a:gd name="connsiteY6039" fmla="*/ 1775079 h 4615664"/>
              <a:gd name="connsiteX6040" fmla="*/ 2595267 w 4089755"/>
              <a:gd name="connsiteY6040" fmla="*/ 1775570 h 4615664"/>
              <a:gd name="connsiteX6041" fmla="*/ 2592214 w 4089755"/>
              <a:gd name="connsiteY6041" fmla="*/ 1754591 h 4615664"/>
              <a:gd name="connsiteX6042" fmla="*/ 2593178 w 4089755"/>
              <a:gd name="connsiteY6042" fmla="*/ 1748319 h 4615664"/>
              <a:gd name="connsiteX6043" fmla="*/ 2595977 w 4089755"/>
              <a:gd name="connsiteY6043" fmla="*/ 1734081 h 4615664"/>
              <a:gd name="connsiteX6044" fmla="*/ 2597210 w 4089755"/>
              <a:gd name="connsiteY6044" fmla="*/ 1716509 h 4615664"/>
              <a:gd name="connsiteX6045" fmla="*/ 2591130 w 4089755"/>
              <a:gd name="connsiteY6045" fmla="*/ 1746139 h 4615664"/>
              <a:gd name="connsiteX6046" fmla="*/ 2591030 w 4089755"/>
              <a:gd name="connsiteY6046" fmla="*/ 1746460 h 4615664"/>
              <a:gd name="connsiteX6047" fmla="*/ 2590198 w 4089755"/>
              <a:gd name="connsiteY6047" fmla="*/ 1740741 h 4615664"/>
              <a:gd name="connsiteX6048" fmla="*/ 2580102 w 4089755"/>
              <a:gd name="connsiteY6048" fmla="*/ 1640902 h 4615664"/>
              <a:gd name="connsiteX6049" fmla="*/ 2579021 w 4089755"/>
              <a:gd name="connsiteY6049" fmla="*/ 1653183 h 4615664"/>
              <a:gd name="connsiteX6050" fmla="*/ 2576597 w 4089755"/>
              <a:gd name="connsiteY6050" fmla="*/ 1648039 h 4615664"/>
              <a:gd name="connsiteX6051" fmla="*/ 2581001 w 4089755"/>
              <a:gd name="connsiteY6051" fmla="*/ 1617476 h 4615664"/>
              <a:gd name="connsiteX6052" fmla="*/ 2575368 w 4089755"/>
              <a:gd name="connsiteY6052" fmla="*/ 1640083 h 4615664"/>
              <a:gd name="connsiteX6053" fmla="*/ 2575176 w 4089755"/>
              <a:gd name="connsiteY6053" fmla="*/ 1638601 h 4615664"/>
              <a:gd name="connsiteX6054" fmla="*/ 2572847 w 4089755"/>
              <a:gd name="connsiteY6054" fmla="*/ 1618792 h 4615664"/>
              <a:gd name="connsiteX6055" fmla="*/ 2571849 w 4089755"/>
              <a:gd name="connsiteY6055" fmla="*/ 1614512 h 4615664"/>
              <a:gd name="connsiteX6056" fmla="*/ 2568732 w 4089755"/>
              <a:gd name="connsiteY6056" fmla="*/ 1618238 h 4615664"/>
              <a:gd name="connsiteX6057" fmla="*/ 2568157 w 4089755"/>
              <a:gd name="connsiteY6057" fmla="*/ 1629969 h 4615664"/>
              <a:gd name="connsiteX6058" fmla="*/ 2568965 w 4089755"/>
              <a:gd name="connsiteY6058" fmla="*/ 1654128 h 4615664"/>
              <a:gd name="connsiteX6059" fmla="*/ 2562811 w 4089755"/>
              <a:gd name="connsiteY6059" fmla="*/ 1650043 h 4615664"/>
              <a:gd name="connsiteX6060" fmla="*/ 2561038 w 4089755"/>
              <a:gd name="connsiteY6060" fmla="*/ 1655856 h 4615664"/>
              <a:gd name="connsiteX6061" fmla="*/ 2558271 w 4089755"/>
              <a:gd name="connsiteY6061" fmla="*/ 1644427 h 4615664"/>
              <a:gd name="connsiteX6062" fmla="*/ 2557921 w 4089755"/>
              <a:gd name="connsiteY6062" fmla="*/ 1631152 h 4615664"/>
              <a:gd name="connsiteX6063" fmla="*/ 2545576 w 4089755"/>
              <a:gd name="connsiteY6063" fmla="*/ 1645901 h 4615664"/>
              <a:gd name="connsiteX6064" fmla="*/ 2545355 w 4089755"/>
              <a:gd name="connsiteY6064" fmla="*/ 1659116 h 4615664"/>
              <a:gd name="connsiteX6065" fmla="*/ 2544619 w 4089755"/>
              <a:gd name="connsiteY6065" fmla="*/ 1691242 h 4615664"/>
              <a:gd name="connsiteX6066" fmla="*/ 2541463 w 4089755"/>
              <a:gd name="connsiteY6066" fmla="*/ 1660598 h 4615664"/>
              <a:gd name="connsiteX6067" fmla="*/ 2540974 w 4089755"/>
              <a:gd name="connsiteY6067" fmla="*/ 1651397 h 4615664"/>
              <a:gd name="connsiteX6068" fmla="*/ 2411165 w 4089755"/>
              <a:gd name="connsiteY6068" fmla="*/ 1806472 h 4615664"/>
              <a:gd name="connsiteX6069" fmla="*/ 2386665 w 4089755"/>
              <a:gd name="connsiteY6069" fmla="*/ 1833434 h 4615664"/>
              <a:gd name="connsiteX6070" fmla="*/ 2377679 w 4089755"/>
              <a:gd name="connsiteY6070" fmla="*/ 1832247 h 4615664"/>
              <a:gd name="connsiteX6071" fmla="*/ 2489182 w 4089755"/>
              <a:gd name="connsiteY6071" fmla="*/ 1708137 h 4615664"/>
              <a:gd name="connsiteX6072" fmla="*/ 2540760 w 4089755"/>
              <a:gd name="connsiteY6072" fmla="*/ 1647339 h 4615664"/>
              <a:gd name="connsiteX6073" fmla="*/ 2539808 w 4089755"/>
              <a:gd name="connsiteY6073" fmla="*/ 1629390 h 4615664"/>
              <a:gd name="connsiteX6074" fmla="*/ 2539791 w 4089755"/>
              <a:gd name="connsiteY6074" fmla="*/ 1628850 h 4615664"/>
              <a:gd name="connsiteX6075" fmla="*/ 2508370 w 4089755"/>
              <a:gd name="connsiteY6075" fmla="*/ 1666137 h 4615664"/>
              <a:gd name="connsiteX6076" fmla="*/ 2484575 w 4089755"/>
              <a:gd name="connsiteY6076" fmla="*/ 1692147 h 4615664"/>
              <a:gd name="connsiteX6077" fmla="*/ 2484728 w 4089755"/>
              <a:gd name="connsiteY6077" fmla="*/ 1694880 h 4615664"/>
              <a:gd name="connsiteX6078" fmla="*/ 2484420 w 4089755"/>
              <a:gd name="connsiteY6078" fmla="*/ 1694578 h 4615664"/>
              <a:gd name="connsiteX6079" fmla="*/ 2481778 w 4089755"/>
              <a:gd name="connsiteY6079" fmla="*/ 1703779 h 4615664"/>
              <a:gd name="connsiteX6080" fmla="*/ 2480852 w 4089755"/>
              <a:gd name="connsiteY6080" fmla="*/ 1707233 h 4615664"/>
              <a:gd name="connsiteX6081" fmla="*/ 2480290 w 4089755"/>
              <a:gd name="connsiteY6081" fmla="*/ 1701640 h 4615664"/>
              <a:gd name="connsiteX6082" fmla="*/ 2479978 w 4089755"/>
              <a:gd name="connsiteY6082" fmla="*/ 1697174 h 4615664"/>
              <a:gd name="connsiteX6083" fmla="*/ 2475129 w 4089755"/>
              <a:gd name="connsiteY6083" fmla="*/ 1702473 h 4615664"/>
              <a:gd name="connsiteX6084" fmla="*/ 2347072 w 4089755"/>
              <a:gd name="connsiteY6084" fmla="*/ 1852507 h 4615664"/>
              <a:gd name="connsiteX6085" fmla="*/ 2366278 w 4089755"/>
              <a:gd name="connsiteY6085" fmla="*/ 1815762 h 4615664"/>
              <a:gd name="connsiteX6086" fmla="*/ 2426110 w 4089755"/>
              <a:gd name="connsiteY6086" fmla="*/ 1748199 h 4615664"/>
              <a:gd name="connsiteX6087" fmla="*/ 2449343 w 4089755"/>
              <a:gd name="connsiteY6087" fmla="*/ 1720890 h 4615664"/>
              <a:gd name="connsiteX6088" fmla="*/ 2456156 w 4089755"/>
              <a:gd name="connsiteY6088" fmla="*/ 1678904 h 4615664"/>
              <a:gd name="connsiteX6089" fmla="*/ 2456740 w 4089755"/>
              <a:gd name="connsiteY6089" fmla="*/ 1675839 h 4615664"/>
              <a:gd name="connsiteX6090" fmla="*/ 2453549 w 4089755"/>
              <a:gd name="connsiteY6090" fmla="*/ 1678549 h 4615664"/>
              <a:gd name="connsiteX6091" fmla="*/ 2452573 w 4089755"/>
              <a:gd name="connsiteY6091" fmla="*/ 1683063 h 4615664"/>
              <a:gd name="connsiteX6092" fmla="*/ 2443909 w 4089755"/>
              <a:gd name="connsiteY6092" fmla="*/ 1719151 h 4615664"/>
              <a:gd name="connsiteX6093" fmla="*/ 2443610 w 4089755"/>
              <a:gd name="connsiteY6093" fmla="*/ 1713837 h 4615664"/>
              <a:gd name="connsiteX6094" fmla="*/ 2443574 w 4089755"/>
              <a:gd name="connsiteY6094" fmla="*/ 1713605 h 4615664"/>
              <a:gd name="connsiteX6095" fmla="*/ 2443845 w 4089755"/>
              <a:gd name="connsiteY6095" fmla="*/ 1711992 h 4615664"/>
              <a:gd name="connsiteX6096" fmla="*/ 2448906 w 4089755"/>
              <a:gd name="connsiteY6096" fmla="*/ 1686383 h 4615664"/>
              <a:gd name="connsiteX6097" fmla="*/ 2442456 w 4089755"/>
              <a:gd name="connsiteY6097" fmla="*/ 1703297 h 4615664"/>
              <a:gd name="connsiteX6098" fmla="*/ 2442132 w 4089755"/>
              <a:gd name="connsiteY6098" fmla="*/ 1705135 h 4615664"/>
              <a:gd name="connsiteX6099" fmla="*/ 2440035 w 4089755"/>
              <a:gd name="connsiteY6099" fmla="*/ 1703349 h 4615664"/>
              <a:gd name="connsiteX6100" fmla="*/ 2439476 w 4089755"/>
              <a:gd name="connsiteY6100" fmla="*/ 1709593 h 4615664"/>
              <a:gd name="connsiteX6101" fmla="*/ 2439751 w 4089755"/>
              <a:gd name="connsiteY6101" fmla="*/ 1717133 h 4615664"/>
              <a:gd name="connsiteX6102" fmla="*/ 2438497 w 4089755"/>
              <a:gd name="connsiteY6102" fmla="*/ 1722202 h 4615664"/>
              <a:gd name="connsiteX6103" fmla="*/ 2439144 w 4089755"/>
              <a:gd name="connsiteY6103" fmla="*/ 1705466 h 4615664"/>
              <a:gd name="connsiteX6104" fmla="*/ 2442821 w 4089755"/>
              <a:gd name="connsiteY6104" fmla="*/ 1687411 h 4615664"/>
              <a:gd name="connsiteX6105" fmla="*/ 2426605 w 4089755"/>
              <a:gd name="connsiteY6105" fmla="*/ 1691148 h 4615664"/>
              <a:gd name="connsiteX6106" fmla="*/ 2434551 w 4089755"/>
              <a:gd name="connsiteY6106" fmla="*/ 1686573 h 4615664"/>
              <a:gd name="connsiteX6107" fmla="*/ 2438714 w 4089755"/>
              <a:gd name="connsiteY6107" fmla="*/ 1680757 h 4615664"/>
              <a:gd name="connsiteX6108" fmla="*/ 2437876 w 4089755"/>
              <a:gd name="connsiteY6108" fmla="*/ 1675180 h 4615664"/>
              <a:gd name="connsiteX6109" fmla="*/ 2438345 w 4089755"/>
              <a:gd name="connsiteY6109" fmla="*/ 1673444 h 4615664"/>
              <a:gd name="connsiteX6110" fmla="*/ 2437722 w 4089755"/>
              <a:gd name="connsiteY6110" fmla="*/ 1670413 h 4615664"/>
              <a:gd name="connsiteX6111" fmla="*/ 2435641 w 4089755"/>
              <a:gd name="connsiteY6111" fmla="*/ 1651638 h 4615664"/>
              <a:gd name="connsiteX6112" fmla="*/ 2433947 w 4089755"/>
              <a:gd name="connsiteY6112" fmla="*/ 1633948 h 4615664"/>
              <a:gd name="connsiteX6113" fmla="*/ 2433603 w 4089755"/>
              <a:gd name="connsiteY6113" fmla="*/ 1631382 h 4615664"/>
              <a:gd name="connsiteX6114" fmla="*/ 2434918 w 4089755"/>
              <a:gd name="connsiteY6114" fmla="*/ 1623737 h 4615664"/>
              <a:gd name="connsiteX6115" fmla="*/ 2379352 w 4089755"/>
              <a:gd name="connsiteY6115" fmla="*/ 1688591 h 4615664"/>
              <a:gd name="connsiteX6116" fmla="*/ 2379507 w 4089755"/>
              <a:gd name="connsiteY6116" fmla="*/ 1692715 h 4615664"/>
              <a:gd name="connsiteX6117" fmla="*/ 2382502 w 4089755"/>
              <a:gd name="connsiteY6117" fmla="*/ 1714794 h 4615664"/>
              <a:gd name="connsiteX6118" fmla="*/ 2383903 w 4089755"/>
              <a:gd name="connsiteY6118" fmla="*/ 1730981 h 4615664"/>
              <a:gd name="connsiteX6119" fmla="*/ 2383792 w 4089755"/>
              <a:gd name="connsiteY6119" fmla="*/ 1731199 h 4615664"/>
              <a:gd name="connsiteX6120" fmla="*/ 2388557 w 4089755"/>
              <a:gd name="connsiteY6120" fmla="*/ 1725649 h 4615664"/>
              <a:gd name="connsiteX6121" fmla="*/ 2397077 w 4089755"/>
              <a:gd name="connsiteY6121" fmla="*/ 1719598 h 4615664"/>
              <a:gd name="connsiteX6122" fmla="*/ 2400433 w 4089755"/>
              <a:gd name="connsiteY6122" fmla="*/ 1719202 h 4615664"/>
              <a:gd name="connsiteX6123" fmla="*/ 2372577 w 4089755"/>
              <a:gd name="connsiteY6123" fmla="*/ 1754276 h 4615664"/>
              <a:gd name="connsiteX6124" fmla="*/ 2369899 w 4089755"/>
              <a:gd name="connsiteY6124" fmla="*/ 1752155 h 4615664"/>
              <a:gd name="connsiteX6125" fmla="*/ 2377814 w 4089755"/>
              <a:gd name="connsiteY6125" fmla="*/ 1738163 h 4615664"/>
              <a:gd name="connsiteX6126" fmla="*/ 2380575 w 4089755"/>
              <a:gd name="connsiteY6126" fmla="*/ 1734947 h 4615664"/>
              <a:gd name="connsiteX6127" fmla="*/ 2380315 w 4089755"/>
              <a:gd name="connsiteY6127" fmla="*/ 1732760 h 4615664"/>
              <a:gd name="connsiteX6128" fmla="*/ 2375623 w 4089755"/>
              <a:gd name="connsiteY6128" fmla="*/ 1692943 h 4615664"/>
              <a:gd name="connsiteX6129" fmla="*/ 2363697 w 4089755"/>
              <a:gd name="connsiteY6129" fmla="*/ 1706864 h 4615664"/>
              <a:gd name="connsiteX6130" fmla="*/ 2338877 w 4089755"/>
              <a:gd name="connsiteY6130" fmla="*/ 1734043 h 4615664"/>
              <a:gd name="connsiteX6131" fmla="*/ 2340747 w 4089755"/>
              <a:gd name="connsiteY6131" fmla="*/ 1751640 h 4615664"/>
              <a:gd name="connsiteX6132" fmla="*/ 2339501 w 4089755"/>
              <a:gd name="connsiteY6132" fmla="*/ 1755194 h 4615664"/>
              <a:gd name="connsiteX6133" fmla="*/ 2337086 w 4089755"/>
              <a:gd name="connsiteY6133" fmla="*/ 1763678 h 4615664"/>
              <a:gd name="connsiteX6134" fmla="*/ 2334179 w 4089755"/>
              <a:gd name="connsiteY6134" fmla="*/ 1747069 h 4615664"/>
              <a:gd name="connsiteX6135" fmla="*/ 2334584 w 4089755"/>
              <a:gd name="connsiteY6135" fmla="*/ 1763347 h 4615664"/>
              <a:gd name="connsiteX6136" fmla="*/ 2330702 w 4089755"/>
              <a:gd name="connsiteY6136" fmla="*/ 1762646 h 4615664"/>
              <a:gd name="connsiteX6137" fmla="*/ 2329564 w 4089755"/>
              <a:gd name="connsiteY6137" fmla="*/ 1768182 h 4615664"/>
              <a:gd name="connsiteX6138" fmla="*/ 2327282 w 4089755"/>
              <a:gd name="connsiteY6138" fmla="*/ 1752501 h 4615664"/>
              <a:gd name="connsiteX6139" fmla="*/ 2327339 w 4089755"/>
              <a:gd name="connsiteY6139" fmla="*/ 1747565 h 4615664"/>
              <a:gd name="connsiteX6140" fmla="*/ 2327649 w 4089755"/>
              <a:gd name="connsiteY6140" fmla="*/ 1746338 h 4615664"/>
              <a:gd name="connsiteX6141" fmla="*/ 2323544 w 4089755"/>
              <a:gd name="connsiteY6141" fmla="*/ 1750833 h 4615664"/>
              <a:gd name="connsiteX6142" fmla="*/ 2314730 w 4089755"/>
              <a:gd name="connsiteY6142" fmla="*/ 1764302 h 4615664"/>
              <a:gd name="connsiteX6143" fmla="*/ 2255367 w 4089755"/>
              <a:gd name="connsiteY6143" fmla="*/ 1835965 h 4615664"/>
              <a:gd name="connsiteX6144" fmla="*/ 2291334 w 4089755"/>
              <a:gd name="connsiteY6144" fmla="*/ 1789987 h 4615664"/>
              <a:gd name="connsiteX6145" fmla="*/ 2304069 w 4089755"/>
              <a:gd name="connsiteY6145" fmla="*/ 1771949 h 4615664"/>
              <a:gd name="connsiteX6146" fmla="*/ 2299134 w 4089755"/>
              <a:gd name="connsiteY6146" fmla="*/ 1776878 h 4615664"/>
              <a:gd name="connsiteX6147" fmla="*/ 2306149 w 4089755"/>
              <a:gd name="connsiteY6147" fmla="*/ 1751583 h 4615664"/>
              <a:gd name="connsiteX6148" fmla="*/ 2324073 w 4089755"/>
              <a:gd name="connsiteY6148" fmla="*/ 1730450 h 4615664"/>
              <a:gd name="connsiteX6149" fmla="*/ 2323247 w 4089755"/>
              <a:gd name="connsiteY6149" fmla="*/ 1724766 h 4615664"/>
              <a:gd name="connsiteX6150" fmla="*/ 2323407 w 4089755"/>
              <a:gd name="connsiteY6150" fmla="*/ 1723717 h 4615664"/>
              <a:gd name="connsiteX6151" fmla="*/ 2304770 w 4089755"/>
              <a:gd name="connsiteY6151" fmla="*/ 1749187 h 4615664"/>
              <a:gd name="connsiteX6152" fmla="*/ 2243542 w 4089755"/>
              <a:gd name="connsiteY6152" fmla="*/ 1830507 h 4615664"/>
              <a:gd name="connsiteX6153" fmla="*/ 2213277 w 4089755"/>
              <a:gd name="connsiteY6153" fmla="*/ 1865600 h 4615664"/>
              <a:gd name="connsiteX6154" fmla="*/ 2191095 w 4089755"/>
              <a:gd name="connsiteY6154" fmla="*/ 1889689 h 4615664"/>
              <a:gd name="connsiteX6155" fmla="*/ 2192710 w 4089755"/>
              <a:gd name="connsiteY6155" fmla="*/ 1887039 h 4615664"/>
              <a:gd name="connsiteX6156" fmla="*/ 2207321 w 4089755"/>
              <a:gd name="connsiteY6156" fmla="*/ 1866923 h 4615664"/>
              <a:gd name="connsiteX6157" fmla="*/ 2208599 w 4089755"/>
              <a:gd name="connsiteY6157" fmla="*/ 1864871 h 4615664"/>
              <a:gd name="connsiteX6158" fmla="*/ 2217561 w 4089755"/>
              <a:gd name="connsiteY6158" fmla="*/ 1855125 h 4615664"/>
              <a:gd name="connsiteX6159" fmla="*/ 2245131 w 4089755"/>
              <a:gd name="connsiteY6159" fmla="*/ 1822402 h 4615664"/>
              <a:gd name="connsiteX6160" fmla="*/ 2299099 w 4089755"/>
              <a:gd name="connsiteY6160" fmla="*/ 1748884 h 4615664"/>
              <a:gd name="connsiteX6161" fmla="*/ 2321826 w 4089755"/>
              <a:gd name="connsiteY6161" fmla="*/ 1715005 h 4615664"/>
              <a:gd name="connsiteX6162" fmla="*/ 2321397 w 4089755"/>
              <a:gd name="connsiteY6162" fmla="*/ 1712053 h 4615664"/>
              <a:gd name="connsiteX6163" fmla="*/ 2321231 w 4089755"/>
              <a:gd name="connsiteY6163" fmla="*/ 1710916 h 4615664"/>
              <a:gd name="connsiteX6164" fmla="*/ 2320035 w 4089755"/>
              <a:gd name="connsiteY6164" fmla="*/ 1697589 h 4615664"/>
              <a:gd name="connsiteX6165" fmla="*/ 2317577 w 4089755"/>
              <a:gd name="connsiteY6165" fmla="*/ 1700612 h 4615664"/>
              <a:gd name="connsiteX6166" fmla="*/ 2284368 w 4089755"/>
              <a:gd name="connsiteY6166" fmla="*/ 1742588 h 4615664"/>
              <a:gd name="connsiteX6167" fmla="*/ 2261157 w 4089755"/>
              <a:gd name="connsiteY6167" fmla="*/ 1774669 h 4615664"/>
              <a:gd name="connsiteX6168" fmla="*/ 2143965 w 4089755"/>
              <a:gd name="connsiteY6168" fmla="*/ 1912072 h 4615664"/>
              <a:gd name="connsiteX6169" fmla="*/ 2117519 w 4089755"/>
              <a:gd name="connsiteY6169" fmla="*/ 1937396 h 4615664"/>
              <a:gd name="connsiteX6170" fmla="*/ 2112082 w 4089755"/>
              <a:gd name="connsiteY6170" fmla="*/ 1945571 h 4615664"/>
              <a:gd name="connsiteX6171" fmla="*/ 2111591 w 4089755"/>
              <a:gd name="connsiteY6171" fmla="*/ 1945481 h 4615664"/>
              <a:gd name="connsiteX6172" fmla="*/ 2111125 w 4089755"/>
              <a:gd name="connsiteY6172" fmla="*/ 1947010 h 4615664"/>
              <a:gd name="connsiteX6173" fmla="*/ 2112082 w 4089755"/>
              <a:gd name="connsiteY6173" fmla="*/ 1945571 h 4615664"/>
              <a:gd name="connsiteX6174" fmla="*/ 2113943 w 4089755"/>
              <a:gd name="connsiteY6174" fmla="*/ 1945913 h 4615664"/>
              <a:gd name="connsiteX6175" fmla="*/ 2094632 w 4089755"/>
              <a:gd name="connsiteY6175" fmla="*/ 1971994 h 4615664"/>
              <a:gd name="connsiteX6176" fmla="*/ 2100747 w 4089755"/>
              <a:gd name="connsiteY6176" fmla="*/ 1967819 h 4615664"/>
              <a:gd name="connsiteX6177" fmla="*/ 2107382 w 4089755"/>
              <a:gd name="connsiteY6177" fmla="*/ 1968831 h 4615664"/>
              <a:gd name="connsiteX6178" fmla="*/ 2126404 w 4089755"/>
              <a:gd name="connsiteY6178" fmla="*/ 1950351 h 4615664"/>
              <a:gd name="connsiteX6179" fmla="*/ 2156519 w 4089755"/>
              <a:gd name="connsiteY6179" fmla="*/ 1919838 h 4615664"/>
              <a:gd name="connsiteX6180" fmla="*/ 2182368 w 4089755"/>
              <a:gd name="connsiteY6180" fmla="*/ 1893117 h 4615664"/>
              <a:gd name="connsiteX6181" fmla="*/ 2176593 w 4089755"/>
              <a:gd name="connsiteY6181" fmla="*/ 1900393 h 4615664"/>
              <a:gd name="connsiteX6182" fmla="*/ 2143012 w 4089755"/>
              <a:gd name="connsiteY6182" fmla="*/ 1934870 h 4615664"/>
              <a:gd name="connsiteX6183" fmla="*/ 2075221 w 4089755"/>
              <a:gd name="connsiteY6183" fmla="*/ 2007664 h 4615664"/>
              <a:gd name="connsiteX6184" fmla="*/ 2037709 w 4089755"/>
              <a:gd name="connsiteY6184" fmla="*/ 2044868 h 4615664"/>
              <a:gd name="connsiteX6185" fmla="*/ 2002212 w 4089755"/>
              <a:gd name="connsiteY6185" fmla="*/ 2078593 h 4615664"/>
              <a:gd name="connsiteX6186" fmla="*/ 2042077 w 4089755"/>
              <a:gd name="connsiteY6186" fmla="*/ 2037329 h 4615664"/>
              <a:gd name="connsiteX6187" fmla="*/ 2054985 w 4089755"/>
              <a:gd name="connsiteY6187" fmla="*/ 2023023 h 4615664"/>
              <a:gd name="connsiteX6188" fmla="*/ 2040154 w 4089755"/>
              <a:gd name="connsiteY6188" fmla="*/ 2032387 h 4615664"/>
              <a:gd name="connsiteX6189" fmla="*/ 1948225 w 4089755"/>
              <a:gd name="connsiteY6189" fmla="*/ 2122057 h 4615664"/>
              <a:gd name="connsiteX6190" fmla="*/ 2030614 w 4089755"/>
              <a:gd name="connsiteY6190" fmla="*/ 2036098 h 4615664"/>
              <a:gd name="connsiteX6191" fmla="*/ 2035413 w 4089755"/>
              <a:gd name="connsiteY6191" fmla="*/ 2028541 h 4615664"/>
              <a:gd name="connsiteX6192" fmla="*/ 2030007 w 4089755"/>
              <a:gd name="connsiteY6192" fmla="*/ 2034537 h 4615664"/>
              <a:gd name="connsiteX6193" fmla="*/ 1982596 w 4089755"/>
              <a:gd name="connsiteY6193" fmla="*/ 2080384 h 4615664"/>
              <a:gd name="connsiteX6194" fmla="*/ 1951527 w 4089755"/>
              <a:gd name="connsiteY6194" fmla="*/ 2109084 h 4615664"/>
              <a:gd name="connsiteX6195" fmla="*/ 1954609 w 4089755"/>
              <a:gd name="connsiteY6195" fmla="*/ 2103861 h 4615664"/>
              <a:gd name="connsiteX6196" fmla="*/ 1954721 w 4089755"/>
              <a:gd name="connsiteY6196" fmla="*/ 2103618 h 4615664"/>
              <a:gd name="connsiteX6197" fmla="*/ 1956001 w 4089755"/>
              <a:gd name="connsiteY6197" fmla="*/ 2102261 h 4615664"/>
              <a:gd name="connsiteX6198" fmla="*/ 1977017 w 4089755"/>
              <a:gd name="connsiteY6198" fmla="*/ 2081207 h 4615664"/>
              <a:gd name="connsiteX6199" fmla="*/ 1960192 w 4089755"/>
              <a:gd name="connsiteY6199" fmla="*/ 2093143 h 4615664"/>
              <a:gd name="connsiteX6200" fmla="*/ 1958721 w 4089755"/>
              <a:gd name="connsiteY6200" fmla="*/ 2094680 h 4615664"/>
              <a:gd name="connsiteX6201" fmla="*/ 1957865 w 4089755"/>
              <a:gd name="connsiteY6201" fmla="*/ 2091660 h 4615664"/>
              <a:gd name="connsiteX6202" fmla="*/ 1953382 w 4089755"/>
              <a:gd name="connsiteY6202" fmla="*/ 2097221 h 4615664"/>
              <a:gd name="connsiteX6203" fmla="*/ 1948864 w 4089755"/>
              <a:gd name="connsiteY6203" fmla="*/ 2104538 h 4615664"/>
              <a:gd name="connsiteX6204" fmla="*/ 1944466 w 4089755"/>
              <a:gd name="connsiteY6204" fmla="*/ 2108546 h 4615664"/>
              <a:gd name="connsiteX6205" fmla="*/ 1955682 w 4089755"/>
              <a:gd name="connsiteY6205" fmla="*/ 2093100 h 4615664"/>
              <a:gd name="connsiteX6206" fmla="*/ 2035875 w 4089755"/>
              <a:gd name="connsiteY6206" fmla="*/ 2013686 h 4615664"/>
              <a:gd name="connsiteX6207" fmla="*/ 2064494 w 4089755"/>
              <a:gd name="connsiteY6207" fmla="*/ 1980090 h 4615664"/>
              <a:gd name="connsiteX6208" fmla="*/ 2059782 w 4089755"/>
              <a:gd name="connsiteY6208" fmla="*/ 1984020 h 4615664"/>
              <a:gd name="connsiteX6209" fmla="*/ 1993798 w 4089755"/>
              <a:gd name="connsiteY6209" fmla="*/ 2048623 h 4615664"/>
              <a:gd name="connsiteX6210" fmla="*/ 1969153 w 4089755"/>
              <a:gd name="connsiteY6210" fmla="*/ 2073186 h 4615664"/>
              <a:gd name="connsiteX6211" fmla="*/ 1981569 w 4089755"/>
              <a:gd name="connsiteY6211" fmla="*/ 2056974 h 4615664"/>
              <a:gd name="connsiteX6212" fmla="*/ 2053264 w 4089755"/>
              <a:gd name="connsiteY6212" fmla="*/ 1982663 h 4615664"/>
              <a:gd name="connsiteX6213" fmla="*/ 2079991 w 4089755"/>
              <a:gd name="connsiteY6213" fmla="*/ 1951900 h 4615664"/>
              <a:gd name="connsiteX6214" fmla="*/ 2060158 w 4089755"/>
              <a:gd name="connsiteY6214" fmla="*/ 1972793 h 4615664"/>
              <a:gd name="connsiteX6215" fmla="*/ 2038317 w 4089755"/>
              <a:gd name="connsiteY6215" fmla="*/ 1992370 h 4615664"/>
              <a:gd name="connsiteX6216" fmla="*/ 2073268 w 4089755"/>
              <a:gd name="connsiteY6216" fmla="*/ 1954515 h 4615664"/>
              <a:gd name="connsiteX6217" fmla="*/ 2081666 w 4089755"/>
              <a:gd name="connsiteY6217" fmla="*/ 1940166 h 4615664"/>
              <a:gd name="connsiteX6218" fmla="*/ 2119998 w 4089755"/>
              <a:gd name="connsiteY6218" fmla="*/ 1895605 h 4615664"/>
              <a:gd name="connsiteX6219" fmla="*/ 2124798 w 4089755"/>
              <a:gd name="connsiteY6219" fmla="*/ 1888048 h 4615664"/>
              <a:gd name="connsiteX6220" fmla="*/ 2113277 w 4089755"/>
              <a:gd name="connsiteY6220" fmla="*/ 1898220 h 4615664"/>
              <a:gd name="connsiteX6221" fmla="*/ 2025856 w 4089755"/>
              <a:gd name="connsiteY6221" fmla="*/ 1987934 h 4615664"/>
              <a:gd name="connsiteX6222" fmla="*/ 2096235 w 4089755"/>
              <a:gd name="connsiteY6222" fmla="*/ 1910241 h 4615664"/>
              <a:gd name="connsiteX6223" fmla="*/ 2101983 w 4089755"/>
              <a:gd name="connsiteY6223" fmla="*/ 1901116 h 4615664"/>
              <a:gd name="connsiteX6224" fmla="*/ 2102825 w 4089755"/>
              <a:gd name="connsiteY6224" fmla="*/ 1898557 h 4615664"/>
              <a:gd name="connsiteX6225" fmla="*/ 2089092 w 4089755"/>
              <a:gd name="connsiteY6225" fmla="*/ 1912806 h 4615664"/>
              <a:gd name="connsiteX6226" fmla="*/ 2062270 w 4089755"/>
              <a:gd name="connsiteY6226" fmla="*/ 1941890 h 4615664"/>
              <a:gd name="connsiteX6227" fmla="*/ 2018465 w 4089755"/>
              <a:gd name="connsiteY6227" fmla="*/ 1989712 h 4615664"/>
              <a:gd name="connsiteX6228" fmla="*/ 2026435 w 4089755"/>
              <a:gd name="connsiteY6228" fmla="*/ 1976218 h 4615664"/>
              <a:gd name="connsiteX6229" fmla="*/ 2030634 w 4089755"/>
              <a:gd name="connsiteY6229" fmla="*/ 1970356 h 4615664"/>
              <a:gd name="connsiteX6230" fmla="*/ 2014611 w 4089755"/>
              <a:gd name="connsiteY6230" fmla="*/ 1986618 h 4615664"/>
              <a:gd name="connsiteX6231" fmla="*/ 2003770 w 4089755"/>
              <a:gd name="connsiteY6231" fmla="*/ 1990835 h 4615664"/>
              <a:gd name="connsiteX6232" fmla="*/ 2006784 w 4089755"/>
              <a:gd name="connsiteY6232" fmla="*/ 1987339 h 4615664"/>
              <a:gd name="connsiteX6233" fmla="*/ 2002023 w 4089755"/>
              <a:gd name="connsiteY6233" fmla="*/ 1986499 h 4615664"/>
              <a:gd name="connsiteX6234" fmla="*/ 2000418 w 4089755"/>
              <a:gd name="connsiteY6234" fmla="*/ 1985432 h 4615664"/>
              <a:gd name="connsiteX6235" fmla="*/ 1998985 w 4089755"/>
              <a:gd name="connsiteY6235" fmla="*/ 1986959 h 4615664"/>
              <a:gd name="connsiteX6236" fmla="*/ 1999777 w 4089755"/>
              <a:gd name="connsiteY6236" fmla="*/ 1985006 h 4615664"/>
              <a:gd name="connsiteX6237" fmla="*/ 1994215 w 4089755"/>
              <a:gd name="connsiteY6237" fmla="*/ 1981311 h 4615664"/>
              <a:gd name="connsiteX6238" fmla="*/ 1990478 w 4089755"/>
              <a:gd name="connsiteY6238" fmla="*/ 1988913 h 4615664"/>
              <a:gd name="connsiteX6239" fmla="*/ 1981510 w 4089755"/>
              <a:gd name="connsiteY6239" fmla="*/ 2004966 h 4615664"/>
              <a:gd name="connsiteX6240" fmla="*/ 1972605 w 4089755"/>
              <a:gd name="connsiteY6240" fmla="*/ 2014040 h 4615664"/>
              <a:gd name="connsiteX6241" fmla="*/ 1971536 w 4089755"/>
              <a:gd name="connsiteY6241" fmla="*/ 2015138 h 4615664"/>
              <a:gd name="connsiteX6242" fmla="*/ 1974740 w 4089755"/>
              <a:gd name="connsiteY6242" fmla="*/ 2008499 h 4615664"/>
              <a:gd name="connsiteX6243" fmla="*/ 1988323 w 4089755"/>
              <a:gd name="connsiteY6243" fmla="*/ 1982757 h 4615664"/>
              <a:gd name="connsiteX6244" fmla="*/ 1991970 w 4089755"/>
              <a:gd name="connsiteY6244" fmla="*/ 1976779 h 4615664"/>
              <a:gd name="connsiteX6245" fmla="*/ 1990902 w 4089755"/>
              <a:gd name="connsiteY6245" fmla="*/ 1974503 h 4615664"/>
              <a:gd name="connsiteX6246" fmla="*/ 1995973 w 4089755"/>
              <a:gd name="connsiteY6246" fmla="*/ 1968660 h 4615664"/>
              <a:gd name="connsiteX6247" fmla="*/ 1980451 w 4089755"/>
              <a:gd name="connsiteY6247" fmla="*/ 1989335 h 4615664"/>
              <a:gd name="connsiteX6248" fmla="*/ 1964978 w 4089755"/>
              <a:gd name="connsiteY6248" fmla="*/ 2004766 h 4615664"/>
              <a:gd name="connsiteX6249" fmla="*/ 1963994 w 4089755"/>
              <a:gd name="connsiteY6249" fmla="*/ 2004103 h 4615664"/>
              <a:gd name="connsiteX6250" fmla="*/ 1963121 w 4089755"/>
              <a:gd name="connsiteY6250" fmla="*/ 2006068 h 4615664"/>
              <a:gd name="connsiteX6251" fmla="*/ 1954247 w 4089755"/>
              <a:gd name="connsiteY6251" fmla="*/ 2021032 h 4615664"/>
              <a:gd name="connsiteX6252" fmla="*/ 1958069 w 4089755"/>
              <a:gd name="connsiteY6252" fmla="*/ 2004988 h 4615664"/>
              <a:gd name="connsiteX6253" fmla="*/ 1968125 w 4089755"/>
              <a:gd name="connsiteY6253" fmla="*/ 1986350 h 4615664"/>
              <a:gd name="connsiteX6254" fmla="*/ 1967458 w 4089755"/>
              <a:gd name="connsiteY6254" fmla="*/ 1976477 h 4615664"/>
              <a:gd name="connsiteX6255" fmla="*/ 1980361 w 4089755"/>
              <a:gd name="connsiteY6255" fmla="*/ 1952072 h 4615664"/>
              <a:gd name="connsiteX6256" fmla="*/ 1996987 w 4089755"/>
              <a:gd name="connsiteY6256" fmla="*/ 1927740 h 4615664"/>
              <a:gd name="connsiteX6257" fmla="*/ 1991444 w 4089755"/>
              <a:gd name="connsiteY6257" fmla="*/ 1933875 h 4615664"/>
              <a:gd name="connsiteX6258" fmla="*/ 1993870 w 4089755"/>
              <a:gd name="connsiteY6258" fmla="*/ 1929439 h 4615664"/>
              <a:gd name="connsiteX6259" fmla="*/ 1993578 w 4089755"/>
              <a:gd name="connsiteY6259" fmla="*/ 1929226 h 4615664"/>
              <a:gd name="connsiteX6260" fmla="*/ 1993545 w 4089755"/>
              <a:gd name="connsiteY6260" fmla="*/ 1929313 h 4615664"/>
              <a:gd name="connsiteX6261" fmla="*/ 1956730 w 4089755"/>
              <a:gd name="connsiteY6261" fmla="*/ 1990665 h 4615664"/>
              <a:gd name="connsiteX6262" fmla="*/ 1942817 w 4089755"/>
              <a:gd name="connsiteY6262" fmla="*/ 2007038 h 4615664"/>
              <a:gd name="connsiteX6263" fmla="*/ 1930389 w 4089755"/>
              <a:gd name="connsiteY6263" fmla="*/ 2025117 h 4615664"/>
              <a:gd name="connsiteX6264" fmla="*/ 1919212 w 4089755"/>
              <a:gd name="connsiteY6264" fmla="*/ 2023836 h 4615664"/>
              <a:gd name="connsiteX6265" fmla="*/ 1896113 w 4089755"/>
              <a:gd name="connsiteY6265" fmla="*/ 2066056 h 4615664"/>
              <a:gd name="connsiteX6266" fmla="*/ 1887186 w 4089755"/>
              <a:gd name="connsiteY6266" fmla="*/ 2082279 h 4615664"/>
              <a:gd name="connsiteX6267" fmla="*/ 1885243 w 4089755"/>
              <a:gd name="connsiteY6267" fmla="*/ 2083367 h 4615664"/>
              <a:gd name="connsiteX6268" fmla="*/ 1879961 w 4089755"/>
              <a:gd name="connsiteY6268" fmla="*/ 2086991 h 4615664"/>
              <a:gd name="connsiteX6269" fmla="*/ 1882659 w 4089755"/>
              <a:gd name="connsiteY6269" fmla="*/ 2081690 h 4615664"/>
              <a:gd name="connsiteX6270" fmla="*/ 1923253 w 4089755"/>
              <a:gd name="connsiteY6270" fmla="*/ 2002196 h 4615664"/>
              <a:gd name="connsiteX6271" fmla="*/ 1939270 w 4089755"/>
              <a:gd name="connsiteY6271" fmla="*/ 1971182 h 4615664"/>
              <a:gd name="connsiteX6272" fmla="*/ 1949941 w 4089755"/>
              <a:gd name="connsiteY6272" fmla="*/ 1947039 h 4615664"/>
              <a:gd name="connsiteX6273" fmla="*/ 1955923 w 4089755"/>
              <a:gd name="connsiteY6273" fmla="*/ 1931733 h 4615664"/>
              <a:gd name="connsiteX6274" fmla="*/ 1953295 w 4089755"/>
              <a:gd name="connsiteY6274" fmla="*/ 1918460 h 4615664"/>
              <a:gd name="connsiteX6275" fmla="*/ 1925920 w 4089755"/>
              <a:gd name="connsiteY6275" fmla="*/ 1966676 h 4615664"/>
              <a:gd name="connsiteX6276" fmla="*/ 1903655 w 4089755"/>
              <a:gd name="connsiteY6276" fmla="*/ 1997798 h 4615664"/>
              <a:gd name="connsiteX6277" fmla="*/ 1895921 w 4089755"/>
              <a:gd name="connsiteY6277" fmla="*/ 2001621 h 4615664"/>
              <a:gd name="connsiteX6278" fmla="*/ 1875627 w 4089755"/>
              <a:gd name="connsiteY6278" fmla="*/ 2038631 h 4615664"/>
              <a:gd name="connsiteX6279" fmla="*/ 1877715 w 4089755"/>
              <a:gd name="connsiteY6279" fmla="*/ 2026922 h 4615664"/>
              <a:gd name="connsiteX6280" fmla="*/ 1878195 w 4089755"/>
              <a:gd name="connsiteY6280" fmla="*/ 2027861 h 4615664"/>
              <a:gd name="connsiteX6281" fmla="*/ 1877514 w 4089755"/>
              <a:gd name="connsiteY6281" fmla="*/ 2029586 h 4615664"/>
              <a:gd name="connsiteX6282" fmla="*/ 1878504 w 4089755"/>
              <a:gd name="connsiteY6282" fmla="*/ 2028464 h 4615664"/>
              <a:gd name="connsiteX6283" fmla="*/ 1878195 w 4089755"/>
              <a:gd name="connsiteY6283" fmla="*/ 2027861 h 4615664"/>
              <a:gd name="connsiteX6284" fmla="*/ 1879447 w 4089755"/>
              <a:gd name="connsiteY6284" fmla="*/ 2024689 h 4615664"/>
              <a:gd name="connsiteX6285" fmla="*/ 1880807 w 4089755"/>
              <a:gd name="connsiteY6285" fmla="*/ 2022936 h 4615664"/>
              <a:gd name="connsiteX6286" fmla="*/ 1881808 w 4089755"/>
              <a:gd name="connsiteY6286" fmla="*/ 2020658 h 4615664"/>
              <a:gd name="connsiteX6287" fmla="*/ 1880069 w 4089755"/>
              <a:gd name="connsiteY6287" fmla="*/ 2011663 h 4615664"/>
              <a:gd name="connsiteX6288" fmla="*/ 1899075 w 4089755"/>
              <a:gd name="connsiteY6288" fmla="*/ 1975705 h 4615664"/>
              <a:gd name="connsiteX6289" fmla="*/ 1898206 w 4089755"/>
              <a:gd name="connsiteY6289" fmla="*/ 1968497 h 4615664"/>
              <a:gd name="connsiteX6290" fmla="*/ 1908452 w 4089755"/>
              <a:gd name="connsiteY6290" fmla="*/ 1947671 h 4615664"/>
              <a:gd name="connsiteX6291" fmla="*/ 1913414 w 4089755"/>
              <a:gd name="connsiteY6291" fmla="*/ 1939919 h 4615664"/>
              <a:gd name="connsiteX6292" fmla="*/ 1912818 w 4089755"/>
              <a:gd name="connsiteY6292" fmla="*/ 1936595 h 4615664"/>
              <a:gd name="connsiteX6293" fmla="*/ 1918464 w 4089755"/>
              <a:gd name="connsiteY6293" fmla="*/ 1924294 h 4615664"/>
              <a:gd name="connsiteX6294" fmla="*/ 1919064 w 4089755"/>
              <a:gd name="connsiteY6294" fmla="*/ 1923279 h 4615664"/>
              <a:gd name="connsiteX6295" fmla="*/ 1930782 w 4089755"/>
              <a:gd name="connsiteY6295" fmla="*/ 1908042 h 4615664"/>
              <a:gd name="connsiteX6296" fmla="*/ 1943325 w 4089755"/>
              <a:gd name="connsiteY6296" fmla="*/ 1891197 h 4615664"/>
              <a:gd name="connsiteX6297" fmla="*/ 1944758 w 4089755"/>
              <a:gd name="connsiteY6297" fmla="*/ 1888708 h 4615664"/>
              <a:gd name="connsiteX6298" fmla="*/ 1947498 w 4089755"/>
              <a:gd name="connsiteY6298" fmla="*/ 1883187 h 4615664"/>
              <a:gd name="connsiteX6299" fmla="*/ 1947653 w 4089755"/>
              <a:gd name="connsiteY6299" fmla="*/ 1882703 h 4615664"/>
              <a:gd name="connsiteX6300" fmla="*/ 1947394 w 4089755"/>
              <a:gd name="connsiteY6300" fmla="*/ 1879111 h 4615664"/>
              <a:gd name="connsiteX6301" fmla="*/ 1922121 w 4089755"/>
              <a:gd name="connsiteY6301" fmla="*/ 1918108 h 4615664"/>
              <a:gd name="connsiteX6302" fmla="*/ 1919064 w 4089755"/>
              <a:gd name="connsiteY6302" fmla="*/ 1923279 h 4615664"/>
              <a:gd name="connsiteX6303" fmla="*/ 1918731 w 4089755"/>
              <a:gd name="connsiteY6303" fmla="*/ 1923711 h 4615664"/>
              <a:gd name="connsiteX6304" fmla="*/ 1918464 w 4089755"/>
              <a:gd name="connsiteY6304" fmla="*/ 1924294 h 4615664"/>
              <a:gd name="connsiteX6305" fmla="*/ 1861505 w 4089755"/>
              <a:gd name="connsiteY6305" fmla="*/ 2020640 h 4615664"/>
              <a:gd name="connsiteX6306" fmla="*/ 1833215 w 4089755"/>
              <a:gd name="connsiteY6306" fmla="*/ 2074512 h 4615664"/>
              <a:gd name="connsiteX6307" fmla="*/ 1829784 w 4089755"/>
              <a:gd name="connsiteY6307" fmla="*/ 2077089 h 4615664"/>
              <a:gd name="connsiteX6308" fmla="*/ 1822121 w 4089755"/>
              <a:gd name="connsiteY6308" fmla="*/ 2083596 h 4615664"/>
              <a:gd name="connsiteX6309" fmla="*/ 1829889 w 4089755"/>
              <a:gd name="connsiteY6309" fmla="*/ 2066020 h 4615664"/>
              <a:gd name="connsiteX6310" fmla="*/ 1819961 w 4089755"/>
              <a:gd name="connsiteY6310" fmla="*/ 2081697 h 4615664"/>
              <a:gd name="connsiteX6311" fmla="*/ 1816727 w 4089755"/>
              <a:gd name="connsiteY6311" fmla="*/ 2078574 h 4615664"/>
              <a:gd name="connsiteX6312" fmla="*/ 1812142 w 4089755"/>
              <a:gd name="connsiteY6312" fmla="*/ 2083097 h 4615664"/>
              <a:gd name="connsiteX6313" fmla="*/ 1819914 w 4089755"/>
              <a:gd name="connsiteY6313" fmla="*/ 2066798 h 4615664"/>
              <a:gd name="connsiteX6314" fmla="*/ 1823095 w 4089755"/>
              <a:gd name="connsiteY6314" fmla="*/ 2062156 h 4615664"/>
              <a:gd name="connsiteX6315" fmla="*/ 1825110 w 4089755"/>
              <a:gd name="connsiteY6315" fmla="*/ 2060339 h 4615664"/>
              <a:gd name="connsiteX6316" fmla="*/ 1823263 w 4089755"/>
              <a:gd name="connsiteY6316" fmla="*/ 2059775 h 4615664"/>
              <a:gd name="connsiteX6317" fmla="*/ 1833661 w 4089755"/>
              <a:gd name="connsiteY6317" fmla="*/ 2037967 h 4615664"/>
              <a:gd name="connsiteX6318" fmla="*/ 1838548 w 4089755"/>
              <a:gd name="connsiteY6318" fmla="*/ 2032635 h 4615664"/>
              <a:gd name="connsiteX6319" fmla="*/ 1850217 w 4089755"/>
              <a:gd name="connsiteY6319" fmla="*/ 2020922 h 4615664"/>
              <a:gd name="connsiteX6320" fmla="*/ 1862518 w 4089755"/>
              <a:gd name="connsiteY6320" fmla="*/ 2005055 h 4615664"/>
              <a:gd name="connsiteX6321" fmla="*/ 1837988 w 4089755"/>
              <a:gd name="connsiteY6321" fmla="*/ 2029273 h 4615664"/>
              <a:gd name="connsiteX6322" fmla="*/ 1837690 w 4089755"/>
              <a:gd name="connsiteY6322" fmla="*/ 2029514 h 4615664"/>
              <a:gd name="connsiteX6323" fmla="*/ 1840525 w 4089755"/>
              <a:gd name="connsiteY6323" fmla="*/ 2023569 h 4615664"/>
              <a:gd name="connsiteX6324" fmla="*/ 1882012 w 4089755"/>
              <a:gd name="connsiteY6324" fmla="*/ 1949100 h 4615664"/>
              <a:gd name="connsiteX6325" fmla="*/ 1893558 w 4089755"/>
              <a:gd name="connsiteY6325" fmla="*/ 1924003 h 4615664"/>
              <a:gd name="connsiteX6326" fmla="*/ 1890314 w 4089755"/>
              <a:gd name="connsiteY6326" fmla="*/ 1928406 h 4615664"/>
              <a:gd name="connsiteX6327" fmla="*/ 1888443 w 4089755"/>
              <a:gd name="connsiteY6327" fmla="*/ 1931201 h 4615664"/>
              <a:gd name="connsiteX6328" fmla="*/ 1886381 w 4089755"/>
              <a:gd name="connsiteY6328" fmla="*/ 1933813 h 4615664"/>
              <a:gd name="connsiteX6329" fmla="*/ 1886341 w 4089755"/>
              <a:gd name="connsiteY6329" fmla="*/ 1933802 h 4615664"/>
              <a:gd name="connsiteX6330" fmla="*/ 1885722 w 4089755"/>
              <a:gd name="connsiteY6330" fmla="*/ 1934640 h 4615664"/>
              <a:gd name="connsiteX6331" fmla="*/ 1807611 w 4089755"/>
              <a:gd name="connsiteY6331" fmla="*/ 2041206 h 4615664"/>
              <a:gd name="connsiteX6332" fmla="*/ 1765048 w 4089755"/>
              <a:gd name="connsiteY6332" fmla="*/ 2087063 h 4615664"/>
              <a:gd name="connsiteX6333" fmla="*/ 1825003 w 4089755"/>
              <a:gd name="connsiteY6333" fmla="*/ 1997444 h 4615664"/>
              <a:gd name="connsiteX6334" fmla="*/ 1850554 w 4089755"/>
              <a:gd name="connsiteY6334" fmla="*/ 1947673 h 4615664"/>
              <a:gd name="connsiteX6335" fmla="*/ 1810887 w 4089755"/>
              <a:gd name="connsiteY6335" fmla="*/ 1984720 h 4615664"/>
              <a:gd name="connsiteX6336" fmla="*/ 1851285 w 4089755"/>
              <a:gd name="connsiteY6336" fmla="*/ 1941376 h 4615664"/>
              <a:gd name="connsiteX6337" fmla="*/ 1856508 w 4089755"/>
              <a:gd name="connsiteY6337" fmla="*/ 1936077 h 4615664"/>
              <a:gd name="connsiteX6338" fmla="*/ 1860491 w 4089755"/>
              <a:gd name="connsiteY6338" fmla="*/ 1928316 h 4615664"/>
              <a:gd name="connsiteX6339" fmla="*/ 1845258 w 4089755"/>
              <a:gd name="connsiteY6339" fmla="*/ 1943048 h 4615664"/>
              <a:gd name="connsiteX6340" fmla="*/ 1814190 w 4089755"/>
              <a:gd name="connsiteY6340" fmla="*/ 1971747 h 4615664"/>
              <a:gd name="connsiteX6341" fmla="*/ 1817272 w 4089755"/>
              <a:gd name="connsiteY6341" fmla="*/ 1966524 h 4615664"/>
              <a:gd name="connsiteX6342" fmla="*/ 1817384 w 4089755"/>
              <a:gd name="connsiteY6342" fmla="*/ 1966282 h 4615664"/>
              <a:gd name="connsiteX6343" fmla="*/ 1818664 w 4089755"/>
              <a:gd name="connsiteY6343" fmla="*/ 1964924 h 4615664"/>
              <a:gd name="connsiteX6344" fmla="*/ 1839680 w 4089755"/>
              <a:gd name="connsiteY6344" fmla="*/ 1943870 h 4615664"/>
              <a:gd name="connsiteX6345" fmla="*/ 1829571 w 4089755"/>
              <a:gd name="connsiteY6345" fmla="*/ 1948364 h 4615664"/>
              <a:gd name="connsiteX6346" fmla="*/ 1827982 w 4089755"/>
              <a:gd name="connsiteY6346" fmla="*/ 1949910 h 4615664"/>
              <a:gd name="connsiteX6347" fmla="*/ 1825365 w 4089755"/>
              <a:gd name="connsiteY6347" fmla="*/ 1957565 h 4615664"/>
              <a:gd name="connsiteX6348" fmla="*/ 1823163 w 4089755"/>
              <a:gd name="connsiteY6348" fmla="*/ 1959716 h 4615664"/>
              <a:gd name="connsiteX6349" fmla="*/ 1822726 w 4089755"/>
              <a:gd name="connsiteY6349" fmla="*/ 1956481 h 4615664"/>
              <a:gd name="connsiteX6350" fmla="*/ 1825766 w 4089755"/>
              <a:gd name="connsiteY6350" fmla="*/ 1952067 h 4615664"/>
              <a:gd name="connsiteX6351" fmla="*/ 1824116 w 4089755"/>
              <a:gd name="connsiteY6351" fmla="*/ 1953673 h 4615664"/>
              <a:gd name="connsiteX6352" fmla="*/ 1822855 w 4089755"/>
              <a:gd name="connsiteY6352" fmla="*/ 1955806 h 4615664"/>
              <a:gd name="connsiteX6353" fmla="*/ 1821383 w 4089755"/>
              <a:gd name="connsiteY6353" fmla="*/ 1957342 h 4615664"/>
              <a:gd name="connsiteX6354" fmla="*/ 1820529 w 4089755"/>
              <a:gd name="connsiteY6354" fmla="*/ 1954322 h 4615664"/>
              <a:gd name="connsiteX6355" fmla="*/ 1816045 w 4089755"/>
              <a:gd name="connsiteY6355" fmla="*/ 1959884 h 4615664"/>
              <a:gd name="connsiteX6356" fmla="*/ 1811527 w 4089755"/>
              <a:gd name="connsiteY6356" fmla="*/ 1967201 h 4615664"/>
              <a:gd name="connsiteX6357" fmla="*/ 1807128 w 4089755"/>
              <a:gd name="connsiteY6357" fmla="*/ 1971208 h 4615664"/>
              <a:gd name="connsiteX6358" fmla="*/ 1818345 w 4089755"/>
              <a:gd name="connsiteY6358" fmla="*/ 1955763 h 4615664"/>
              <a:gd name="connsiteX6359" fmla="*/ 1831082 w 4089755"/>
              <a:gd name="connsiteY6359" fmla="*/ 1943306 h 4615664"/>
              <a:gd name="connsiteX6360" fmla="*/ 1836914 w 4089755"/>
              <a:gd name="connsiteY6360" fmla="*/ 1932288 h 4615664"/>
              <a:gd name="connsiteX6361" fmla="*/ 1831817 w 4089755"/>
              <a:gd name="connsiteY6361" fmla="*/ 1935848 h 4615664"/>
              <a:gd name="connsiteX6362" fmla="*/ 1836327 w 4089755"/>
              <a:gd name="connsiteY6362" fmla="*/ 1926269 h 4615664"/>
              <a:gd name="connsiteX6363" fmla="*/ 1843110 w 4089755"/>
              <a:gd name="connsiteY6363" fmla="*/ 1920578 h 4615664"/>
              <a:gd name="connsiteX6364" fmla="*/ 1845124 w 4089755"/>
              <a:gd name="connsiteY6364" fmla="*/ 1916773 h 4615664"/>
              <a:gd name="connsiteX6365" fmla="*/ 1863326 w 4089755"/>
              <a:gd name="connsiteY6365" fmla="*/ 1886161 h 4615664"/>
              <a:gd name="connsiteX6366" fmla="*/ 1878090 w 4089755"/>
              <a:gd name="connsiteY6366" fmla="*/ 1855756 h 4615664"/>
              <a:gd name="connsiteX6367" fmla="*/ 1877198 w 4089755"/>
              <a:gd name="connsiteY6367" fmla="*/ 1851864 h 4615664"/>
              <a:gd name="connsiteX6368" fmla="*/ 1875235 w 4089755"/>
              <a:gd name="connsiteY6368" fmla="*/ 1853889 h 4615664"/>
              <a:gd name="connsiteX6369" fmla="*/ 1860839 w 4089755"/>
              <a:gd name="connsiteY6369" fmla="*/ 1861373 h 4615664"/>
              <a:gd name="connsiteX6370" fmla="*/ 1862491 w 4089755"/>
              <a:gd name="connsiteY6370" fmla="*/ 1848726 h 4615664"/>
              <a:gd name="connsiteX6371" fmla="*/ 1861648 w 4089755"/>
              <a:gd name="connsiteY6371" fmla="*/ 1849622 h 4615664"/>
              <a:gd name="connsiteX6372" fmla="*/ 1862441 w 4089755"/>
              <a:gd name="connsiteY6372" fmla="*/ 1847669 h 4615664"/>
              <a:gd name="connsiteX6373" fmla="*/ 1859103 w 4089755"/>
              <a:gd name="connsiteY6373" fmla="*/ 1845452 h 4615664"/>
              <a:gd name="connsiteX6374" fmla="*/ 1857424 w 4089755"/>
              <a:gd name="connsiteY6374" fmla="*/ 1846812 h 4615664"/>
              <a:gd name="connsiteX6375" fmla="*/ 1852537 w 4089755"/>
              <a:gd name="connsiteY6375" fmla="*/ 1853509 h 4615664"/>
              <a:gd name="connsiteX6376" fmla="*/ 1852146 w 4089755"/>
              <a:gd name="connsiteY6376" fmla="*/ 1853357 h 4615664"/>
              <a:gd name="connsiteX6377" fmla="*/ 1844173 w 4089755"/>
              <a:gd name="connsiteY6377" fmla="*/ 1867629 h 4615664"/>
              <a:gd name="connsiteX6378" fmla="*/ 1835269 w 4089755"/>
              <a:gd name="connsiteY6378" fmla="*/ 1876703 h 4615664"/>
              <a:gd name="connsiteX6379" fmla="*/ 1834199 w 4089755"/>
              <a:gd name="connsiteY6379" fmla="*/ 1877801 h 4615664"/>
              <a:gd name="connsiteX6380" fmla="*/ 1837403 w 4089755"/>
              <a:gd name="connsiteY6380" fmla="*/ 1871162 h 4615664"/>
              <a:gd name="connsiteX6381" fmla="*/ 1844891 w 4089755"/>
              <a:gd name="connsiteY6381" fmla="*/ 1856969 h 4615664"/>
              <a:gd name="connsiteX6382" fmla="*/ 1821532 w 4089755"/>
              <a:gd name="connsiteY6382" fmla="*/ 1875900 h 4615664"/>
              <a:gd name="connsiteX6383" fmla="*/ 1816910 w 4089755"/>
              <a:gd name="connsiteY6383" fmla="*/ 1883695 h 4615664"/>
              <a:gd name="connsiteX6384" fmla="*/ 1813529 w 4089755"/>
              <a:gd name="connsiteY6384" fmla="*/ 1882811 h 4615664"/>
              <a:gd name="connsiteX6385" fmla="*/ 1813858 w 4089755"/>
              <a:gd name="connsiteY6385" fmla="*/ 1882119 h 4615664"/>
              <a:gd name="connsiteX6386" fmla="*/ 1795872 w 4089755"/>
              <a:gd name="connsiteY6386" fmla="*/ 1896696 h 4615664"/>
              <a:gd name="connsiteX6387" fmla="*/ 1814542 w 4089755"/>
              <a:gd name="connsiteY6387" fmla="*/ 1880680 h 4615664"/>
              <a:gd name="connsiteX6388" fmla="*/ 1820732 w 4089755"/>
              <a:gd name="connsiteY6388" fmla="*/ 1867651 h 4615664"/>
              <a:gd name="connsiteX6389" fmla="*/ 1829966 w 4089755"/>
              <a:gd name="connsiteY6389" fmla="*/ 1850536 h 4615664"/>
              <a:gd name="connsiteX6390" fmla="*/ 1823665 w 4089755"/>
              <a:gd name="connsiteY6390" fmla="*/ 1856395 h 4615664"/>
              <a:gd name="connsiteX6391" fmla="*/ 1803505 w 4089755"/>
              <a:gd name="connsiteY6391" fmla="*/ 1873562 h 4615664"/>
              <a:gd name="connsiteX6392" fmla="*/ 1799524 w 4089755"/>
              <a:gd name="connsiteY6392" fmla="*/ 1881343 h 4615664"/>
              <a:gd name="connsiteX6393" fmla="*/ 1793052 w 4089755"/>
              <a:gd name="connsiteY6393" fmla="*/ 1887781 h 4615664"/>
              <a:gd name="connsiteX6394" fmla="*/ 1787655 w 4089755"/>
              <a:gd name="connsiteY6394" fmla="*/ 1887058 h 4615664"/>
              <a:gd name="connsiteX6395" fmla="*/ 1785352 w 4089755"/>
              <a:gd name="connsiteY6395" fmla="*/ 1889021 h 4615664"/>
              <a:gd name="connsiteX6396" fmla="*/ 1784198 w 4089755"/>
              <a:gd name="connsiteY6396" fmla="*/ 1889918 h 4615664"/>
              <a:gd name="connsiteX6397" fmla="*/ 1779964 w 4089755"/>
              <a:gd name="connsiteY6397" fmla="*/ 1895863 h 4615664"/>
              <a:gd name="connsiteX6398" fmla="*/ 1769660 w 4089755"/>
              <a:gd name="connsiteY6398" fmla="*/ 1913312 h 4615664"/>
              <a:gd name="connsiteX6399" fmla="*/ 1769559 w 4089755"/>
              <a:gd name="connsiteY6399" fmla="*/ 1912830 h 4615664"/>
              <a:gd name="connsiteX6400" fmla="*/ 1764416 w 4089755"/>
              <a:gd name="connsiteY6400" fmla="*/ 1917178 h 4615664"/>
              <a:gd name="connsiteX6401" fmla="*/ 1758776 w 4089755"/>
              <a:gd name="connsiteY6401" fmla="*/ 1928719 h 4615664"/>
              <a:gd name="connsiteX6402" fmla="*/ 1751250 w 4089755"/>
              <a:gd name="connsiteY6402" fmla="*/ 1942395 h 4615664"/>
              <a:gd name="connsiteX6403" fmla="*/ 1751457 w 4089755"/>
              <a:gd name="connsiteY6403" fmla="*/ 1942240 h 4615664"/>
              <a:gd name="connsiteX6404" fmla="*/ 1754105 w 4089755"/>
              <a:gd name="connsiteY6404" fmla="*/ 1939955 h 4615664"/>
              <a:gd name="connsiteX6405" fmla="*/ 1737043 w 4089755"/>
              <a:gd name="connsiteY6405" fmla="*/ 1970400 h 4615664"/>
              <a:gd name="connsiteX6406" fmla="*/ 1734069 w 4089755"/>
              <a:gd name="connsiteY6406" fmla="*/ 1973264 h 4615664"/>
              <a:gd name="connsiteX6407" fmla="*/ 1730316 w 4089755"/>
              <a:gd name="connsiteY6407" fmla="*/ 1976397 h 4615664"/>
              <a:gd name="connsiteX6408" fmla="*/ 1737632 w 4089755"/>
              <a:gd name="connsiteY6408" fmla="*/ 1961144 h 4615664"/>
              <a:gd name="connsiteX6409" fmla="*/ 1744393 w 4089755"/>
              <a:gd name="connsiteY6409" fmla="*/ 1948439 h 4615664"/>
              <a:gd name="connsiteX6410" fmla="*/ 1742623 w 4089755"/>
              <a:gd name="connsiteY6410" fmla="*/ 1949654 h 4615664"/>
              <a:gd name="connsiteX6411" fmla="*/ 1745322 w 4089755"/>
              <a:gd name="connsiteY6411" fmla="*/ 1944353 h 4615664"/>
              <a:gd name="connsiteX6412" fmla="*/ 1765817 w 4089755"/>
              <a:gd name="connsiteY6412" fmla="*/ 1904217 h 4615664"/>
              <a:gd name="connsiteX6413" fmla="*/ 1748777 w 4089755"/>
              <a:gd name="connsiteY6413" fmla="*/ 1917475 h 4615664"/>
              <a:gd name="connsiteX6414" fmla="*/ 1722290 w 4089755"/>
              <a:gd name="connsiteY6414" fmla="*/ 1936733 h 4615664"/>
              <a:gd name="connsiteX6415" fmla="*/ 1724395 w 4089755"/>
              <a:gd name="connsiteY6415" fmla="*/ 1934451 h 4615664"/>
              <a:gd name="connsiteX6416" fmla="*/ 1742676 w 4089755"/>
              <a:gd name="connsiteY6416" fmla="*/ 1917601 h 4615664"/>
              <a:gd name="connsiteX6417" fmla="*/ 1744332 w 4089755"/>
              <a:gd name="connsiteY6417" fmla="*/ 1915841 h 4615664"/>
              <a:gd name="connsiteX6418" fmla="*/ 1755037 w 4089755"/>
              <a:gd name="connsiteY6418" fmla="*/ 1908050 h 4615664"/>
              <a:gd name="connsiteX6419" fmla="*/ 1769914 w 4089755"/>
              <a:gd name="connsiteY6419" fmla="*/ 1896197 h 4615664"/>
              <a:gd name="connsiteX6420" fmla="*/ 1785916 w 4089755"/>
              <a:gd name="connsiteY6420" fmla="*/ 1864860 h 4615664"/>
              <a:gd name="connsiteX6421" fmla="*/ 1789587 w 4089755"/>
              <a:gd name="connsiteY6421" fmla="*/ 1857831 h 4615664"/>
              <a:gd name="connsiteX6422" fmla="*/ 1766301 w 4089755"/>
              <a:gd name="connsiteY6422" fmla="*/ 1879956 h 4615664"/>
              <a:gd name="connsiteX6423" fmla="*/ 1777048 w 4089755"/>
              <a:gd name="connsiteY6423" fmla="*/ 1868196 h 4615664"/>
              <a:gd name="connsiteX6424" fmla="*/ 1767641 w 4089755"/>
              <a:gd name="connsiteY6424" fmla="*/ 1876035 h 4615664"/>
              <a:gd name="connsiteX6425" fmla="*/ 1746732 w 4089755"/>
              <a:gd name="connsiteY6425" fmla="*/ 1892024 h 4615664"/>
              <a:gd name="connsiteX6426" fmla="*/ 1743299 w 4089755"/>
              <a:gd name="connsiteY6426" fmla="*/ 1895460 h 4615664"/>
              <a:gd name="connsiteX6427" fmla="*/ 1741920 w 4089755"/>
              <a:gd name="connsiteY6427" fmla="*/ 1898827 h 4615664"/>
              <a:gd name="connsiteX6428" fmla="*/ 1738291 w 4089755"/>
              <a:gd name="connsiteY6428" fmla="*/ 1901292 h 4615664"/>
              <a:gd name="connsiteX6429" fmla="*/ 1738537 w 4089755"/>
              <a:gd name="connsiteY6429" fmla="*/ 1900228 h 4615664"/>
              <a:gd name="connsiteX6430" fmla="*/ 1734859 w 4089755"/>
              <a:gd name="connsiteY6430" fmla="*/ 1903910 h 4615664"/>
              <a:gd name="connsiteX6431" fmla="*/ 1712313 w 4089755"/>
              <a:gd name="connsiteY6431" fmla="*/ 1923421 h 4615664"/>
              <a:gd name="connsiteX6432" fmla="*/ 1725501 w 4089755"/>
              <a:gd name="connsiteY6432" fmla="*/ 1908256 h 4615664"/>
              <a:gd name="connsiteX6433" fmla="*/ 1701376 w 4089755"/>
              <a:gd name="connsiteY6433" fmla="*/ 1926705 h 4615664"/>
              <a:gd name="connsiteX6434" fmla="*/ 1695877 w 4089755"/>
              <a:gd name="connsiteY6434" fmla="*/ 1937174 h 4615664"/>
              <a:gd name="connsiteX6435" fmla="*/ 1692448 w 4089755"/>
              <a:gd name="connsiteY6435" fmla="*/ 1939751 h 4615664"/>
              <a:gd name="connsiteX6436" fmla="*/ 1684784 w 4089755"/>
              <a:gd name="connsiteY6436" fmla="*/ 1946259 h 4615664"/>
              <a:gd name="connsiteX6437" fmla="*/ 1685669 w 4089755"/>
              <a:gd name="connsiteY6437" fmla="*/ 1944256 h 4615664"/>
              <a:gd name="connsiteX6438" fmla="*/ 1671113 w 4089755"/>
              <a:gd name="connsiteY6438" fmla="*/ 1967157 h 4615664"/>
              <a:gd name="connsiteX6439" fmla="*/ 1682460 w 4089755"/>
              <a:gd name="connsiteY6439" fmla="*/ 1959493 h 4615664"/>
              <a:gd name="connsiteX6440" fmla="*/ 1713059 w 4089755"/>
              <a:gd name="connsiteY6440" fmla="*/ 1938378 h 4615664"/>
              <a:gd name="connsiteX6441" fmla="*/ 1705966 w 4089755"/>
              <a:gd name="connsiteY6441" fmla="*/ 1944376 h 4615664"/>
              <a:gd name="connsiteX6442" fmla="*/ 1669880 w 4089755"/>
              <a:gd name="connsiteY6442" fmla="*/ 1969098 h 4615664"/>
              <a:gd name="connsiteX6443" fmla="*/ 1643443 w 4089755"/>
              <a:gd name="connsiteY6443" fmla="*/ 2010692 h 4615664"/>
              <a:gd name="connsiteX6444" fmla="*/ 1646251 w 4089755"/>
              <a:gd name="connsiteY6444" fmla="*/ 2013023 h 4615664"/>
              <a:gd name="connsiteX6445" fmla="*/ 1642439 w 4089755"/>
              <a:gd name="connsiteY6445" fmla="*/ 2012274 h 4615664"/>
              <a:gd name="connsiteX6446" fmla="*/ 1618741 w 4089755"/>
              <a:gd name="connsiteY6446" fmla="*/ 2049557 h 4615664"/>
              <a:gd name="connsiteX6447" fmla="*/ 1646917 w 4089755"/>
              <a:gd name="connsiteY6447" fmla="*/ 2055473 h 4615664"/>
              <a:gd name="connsiteX6448" fmla="*/ 1649914 w 4089755"/>
              <a:gd name="connsiteY6448" fmla="*/ 2057751 h 4615664"/>
              <a:gd name="connsiteX6449" fmla="*/ 1657245 w 4089755"/>
              <a:gd name="connsiteY6449" fmla="*/ 2062660 h 4615664"/>
              <a:gd name="connsiteX6450" fmla="*/ 1640546 w 4089755"/>
              <a:gd name="connsiteY6450" fmla="*/ 2060315 h 4615664"/>
              <a:gd name="connsiteX6451" fmla="*/ 1656158 w 4089755"/>
              <a:gd name="connsiteY6451" fmla="*/ 2064939 h 4615664"/>
              <a:gd name="connsiteX6452" fmla="*/ 1654297 w 4089755"/>
              <a:gd name="connsiteY6452" fmla="*/ 2068418 h 4615664"/>
              <a:gd name="connsiteX6453" fmla="*/ 1659215 w 4089755"/>
              <a:gd name="connsiteY6453" fmla="*/ 2071203 h 4615664"/>
              <a:gd name="connsiteX6454" fmla="*/ 1643594 w 4089755"/>
              <a:gd name="connsiteY6454" fmla="*/ 2068548 h 4615664"/>
              <a:gd name="connsiteX6455" fmla="*/ 1638914 w 4089755"/>
              <a:gd name="connsiteY6455" fmla="*/ 2066976 h 4615664"/>
              <a:gd name="connsiteX6456" fmla="*/ 1636896 w 4089755"/>
              <a:gd name="connsiteY6456" fmla="*/ 2065712 h 4615664"/>
              <a:gd name="connsiteX6457" fmla="*/ 1636863 w 4089755"/>
              <a:gd name="connsiteY6457" fmla="*/ 2067405 h 4615664"/>
              <a:gd name="connsiteX6458" fmla="*/ 1615962 w 4089755"/>
              <a:gd name="connsiteY6458" fmla="*/ 2063853 h 4615664"/>
              <a:gd name="connsiteX6459" fmla="*/ 1611181 w 4089755"/>
              <a:gd name="connsiteY6459" fmla="*/ 2061453 h 4615664"/>
              <a:gd name="connsiteX6460" fmla="*/ 1601572 w 4089755"/>
              <a:gd name="connsiteY6460" fmla="*/ 2076570 h 4615664"/>
              <a:gd name="connsiteX6461" fmla="*/ 1528749 w 4089755"/>
              <a:gd name="connsiteY6461" fmla="*/ 2181667 h 4615664"/>
              <a:gd name="connsiteX6462" fmla="*/ 1528622 w 4089755"/>
              <a:gd name="connsiteY6462" fmla="*/ 2181831 h 4615664"/>
              <a:gd name="connsiteX6463" fmla="*/ 1548346 w 4089755"/>
              <a:gd name="connsiteY6463" fmla="*/ 2193733 h 4615664"/>
              <a:gd name="connsiteX6464" fmla="*/ 1527627 w 4089755"/>
              <a:gd name="connsiteY6464" fmla="*/ 2183113 h 4615664"/>
              <a:gd name="connsiteX6465" fmla="*/ 1524752 w 4089755"/>
              <a:gd name="connsiteY6465" fmla="*/ 2186813 h 4615664"/>
              <a:gd name="connsiteX6466" fmla="*/ 1536605 w 4089755"/>
              <a:gd name="connsiteY6466" fmla="*/ 2194055 h 4615664"/>
              <a:gd name="connsiteX6467" fmla="*/ 1531455 w 4089755"/>
              <a:gd name="connsiteY6467" fmla="*/ 2192704 h 4615664"/>
              <a:gd name="connsiteX6468" fmla="*/ 1531225 w 4089755"/>
              <a:gd name="connsiteY6468" fmla="*/ 2192666 h 4615664"/>
              <a:gd name="connsiteX6469" fmla="*/ 1529772 w 4089755"/>
              <a:gd name="connsiteY6469" fmla="*/ 2191914 h 4615664"/>
              <a:gd name="connsiteX6470" fmla="*/ 1523682 w 4089755"/>
              <a:gd name="connsiteY6470" fmla="*/ 2188190 h 4615664"/>
              <a:gd name="connsiteX6471" fmla="*/ 1521617 w 4089755"/>
              <a:gd name="connsiteY6471" fmla="*/ 2190849 h 4615664"/>
              <a:gd name="connsiteX6472" fmla="*/ 1522721 w 4089755"/>
              <a:gd name="connsiteY6472" fmla="*/ 2191434 h 4615664"/>
              <a:gd name="connsiteX6473" fmla="*/ 1520375 w 4089755"/>
              <a:gd name="connsiteY6473" fmla="*/ 2192879 h 4615664"/>
              <a:gd name="connsiteX6474" fmla="*/ 1526144 w 4089755"/>
              <a:gd name="connsiteY6474" fmla="*/ 2195330 h 4615664"/>
              <a:gd name="connsiteX6475" fmla="*/ 1533405 w 4089755"/>
              <a:gd name="connsiteY6475" fmla="*/ 2197390 h 4615664"/>
              <a:gd name="connsiteX6476" fmla="*/ 1537840 w 4089755"/>
              <a:gd name="connsiteY6476" fmla="*/ 2200144 h 4615664"/>
              <a:gd name="connsiteX6477" fmla="*/ 1522116 w 4089755"/>
              <a:gd name="connsiteY6477" fmla="*/ 2194376 h 4615664"/>
              <a:gd name="connsiteX6478" fmla="*/ 1519863 w 4089755"/>
              <a:gd name="connsiteY6478" fmla="*/ 2193106 h 4615664"/>
              <a:gd name="connsiteX6479" fmla="*/ 1479834 w 4089755"/>
              <a:gd name="connsiteY6479" fmla="*/ 2244632 h 4615664"/>
              <a:gd name="connsiteX6480" fmla="*/ 1480054 w 4089755"/>
              <a:gd name="connsiteY6480" fmla="*/ 2244717 h 4615664"/>
              <a:gd name="connsiteX6481" fmla="*/ 1513560 w 4089755"/>
              <a:gd name="connsiteY6481" fmla="*/ 2251141 h 4615664"/>
              <a:gd name="connsiteX6482" fmla="*/ 1529393 w 4089755"/>
              <a:gd name="connsiteY6482" fmla="*/ 2254789 h 4615664"/>
              <a:gd name="connsiteX6483" fmla="*/ 1530777 w 4089755"/>
              <a:gd name="connsiteY6483" fmla="*/ 2256168 h 4615664"/>
              <a:gd name="connsiteX6484" fmla="*/ 1535103 w 4089755"/>
              <a:gd name="connsiteY6484" fmla="*/ 2259760 h 4615664"/>
              <a:gd name="connsiteX6485" fmla="*/ 1529982 w 4089755"/>
              <a:gd name="connsiteY6485" fmla="*/ 2258752 h 4615664"/>
              <a:gd name="connsiteX6486" fmla="*/ 1477015 w 4089755"/>
              <a:gd name="connsiteY6486" fmla="*/ 2248260 h 4615664"/>
              <a:gd name="connsiteX6487" fmla="*/ 1462193 w 4089755"/>
              <a:gd name="connsiteY6487" fmla="*/ 2267340 h 4615664"/>
              <a:gd name="connsiteX6488" fmla="*/ 1482724 w 4089755"/>
              <a:gd name="connsiteY6488" fmla="*/ 2271444 h 4615664"/>
              <a:gd name="connsiteX6489" fmla="*/ 1495318 w 4089755"/>
              <a:gd name="connsiteY6489" fmla="*/ 2275005 h 4615664"/>
              <a:gd name="connsiteX6490" fmla="*/ 1484934 w 4089755"/>
              <a:gd name="connsiteY6490" fmla="*/ 2276048 h 4615664"/>
              <a:gd name="connsiteX6491" fmla="*/ 1485611 w 4089755"/>
              <a:gd name="connsiteY6491" fmla="*/ 2275417 h 4615664"/>
              <a:gd name="connsiteX6492" fmla="*/ 1487231 w 4089755"/>
              <a:gd name="connsiteY6492" fmla="*/ 2275579 h 4615664"/>
              <a:gd name="connsiteX6493" fmla="*/ 1486047 w 4089755"/>
              <a:gd name="connsiteY6493" fmla="*/ 2275013 h 4615664"/>
              <a:gd name="connsiteX6494" fmla="*/ 1485611 w 4089755"/>
              <a:gd name="connsiteY6494" fmla="*/ 2275417 h 4615664"/>
              <a:gd name="connsiteX6495" fmla="*/ 1482634 w 4089755"/>
              <a:gd name="connsiteY6495" fmla="*/ 2275122 h 4615664"/>
              <a:gd name="connsiteX6496" fmla="*/ 1480828 w 4089755"/>
              <a:gd name="connsiteY6496" fmla="*/ 2274393 h 4615664"/>
              <a:gd name="connsiteX6497" fmla="*/ 1478666 w 4089755"/>
              <a:gd name="connsiteY6497" fmla="*/ 2274094 h 4615664"/>
              <a:gd name="connsiteX6498" fmla="*/ 1471489 w 4089755"/>
              <a:gd name="connsiteY6498" fmla="*/ 2277719 h 4615664"/>
              <a:gd name="connsiteX6499" fmla="*/ 1436582 w 4089755"/>
              <a:gd name="connsiteY6499" fmla="*/ 2270291 h 4615664"/>
              <a:gd name="connsiteX6500" fmla="*/ 1430706 w 4089755"/>
              <a:gd name="connsiteY6500" fmla="*/ 2272751 h 4615664"/>
              <a:gd name="connsiteX6501" fmla="*/ 1399563 w 4089755"/>
              <a:gd name="connsiteY6501" fmla="*/ 2265743 h 4615664"/>
              <a:gd name="connsiteX6502" fmla="*/ 1393098 w 4089755"/>
              <a:gd name="connsiteY6502" fmla="*/ 2264213 h 4615664"/>
              <a:gd name="connsiteX6503" fmla="*/ 1394375 w 4089755"/>
              <a:gd name="connsiteY6503" fmla="*/ 2265665 h 4615664"/>
              <a:gd name="connsiteX6504" fmla="*/ 1397309 w 4089755"/>
              <a:gd name="connsiteY6504" fmla="*/ 2267414 h 4615664"/>
              <a:gd name="connsiteX6505" fmla="*/ 1370668 w 4089755"/>
              <a:gd name="connsiteY6505" fmla="*/ 2257361 h 4615664"/>
              <a:gd name="connsiteX6506" fmla="*/ 1370562 w 4089755"/>
              <a:gd name="connsiteY6506" fmla="*/ 2257158 h 4615664"/>
              <a:gd name="connsiteX6507" fmla="*/ 1369781 w 4089755"/>
              <a:gd name="connsiteY6507" fmla="*/ 2256937 h 4615664"/>
              <a:gd name="connsiteX6508" fmla="*/ 1370668 w 4089755"/>
              <a:gd name="connsiteY6508" fmla="*/ 2257361 h 4615664"/>
              <a:gd name="connsiteX6509" fmla="*/ 1370825 w 4089755"/>
              <a:gd name="connsiteY6509" fmla="*/ 2259015 h 4615664"/>
              <a:gd name="connsiteX6510" fmla="*/ 1362620 w 4089755"/>
              <a:gd name="connsiteY6510" fmla="*/ 2256384 h 4615664"/>
              <a:gd name="connsiteX6511" fmla="*/ 1357674 w 4089755"/>
              <a:gd name="connsiteY6511" fmla="*/ 2253661 h 4615664"/>
              <a:gd name="connsiteX6512" fmla="*/ 1348443 w 4089755"/>
              <a:gd name="connsiteY6512" fmla="*/ 2251631 h 4615664"/>
              <a:gd name="connsiteX6513" fmla="*/ 1343467 w 4089755"/>
              <a:gd name="connsiteY6513" fmla="*/ 2252648 h 4615664"/>
              <a:gd name="connsiteX6514" fmla="*/ 1382441 w 4089755"/>
              <a:gd name="connsiteY6514" fmla="*/ 2264637 h 4615664"/>
              <a:gd name="connsiteX6515" fmla="*/ 1483516 w 4089755"/>
              <a:gd name="connsiteY6515" fmla="*/ 2291238 h 4615664"/>
              <a:gd name="connsiteX6516" fmla="*/ 1535769 w 4089755"/>
              <a:gd name="connsiteY6516" fmla="*/ 2302210 h 4615664"/>
              <a:gd name="connsiteX6517" fmla="*/ 1538766 w 4089755"/>
              <a:gd name="connsiteY6517" fmla="*/ 2304487 h 4615664"/>
              <a:gd name="connsiteX6518" fmla="*/ 1546096 w 4089755"/>
              <a:gd name="connsiteY6518" fmla="*/ 2309398 h 4615664"/>
              <a:gd name="connsiteX6519" fmla="*/ 1529398 w 4089755"/>
              <a:gd name="connsiteY6519" fmla="*/ 2307053 h 4615664"/>
              <a:gd name="connsiteX6520" fmla="*/ 1545011 w 4089755"/>
              <a:gd name="connsiteY6520" fmla="*/ 2311676 h 4615664"/>
              <a:gd name="connsiteX6521" fmla="*/ 1543148 w 4089755"/>
              <a:gd name="connsiteY6521" fmla="*/ 2315155 h 4615664"/>
              <a:gd name="connsiteX6522" fmla="*/ 1548065 w 4089755"/>
              <a:gd name="connsiteY6522" fmla="*/ 2317939 h 4615664"/>
              <a:gd name="connsiteX6523" fmla="*/ 1532444 w 4089755"/>
              <a:gd name="connsiteY6523" fmla="*/ 2315285 h 4615664"/>
              <a:gd name="connsiteX6524" fmla="*/ 1527764 w 4089755"/>
              <a:gd name="connsiteY6524" fmla="*/ 2313712 h 4615664"/>
              <a:gd name="connsiteX6525" fmla="*/ 1525747 w 4089755"/>
              <a:gd name="connsiteY6525" fmla="*/ 2312446 h 4615664"/>
              <a:gd name="connsiteX6526" fmla="*/ 1525714 w 4089755"/>
              <a:gd name="connsiteY6526" fmla="*/ 2314142 h 4615664"/>
              <a:gd name="connsiteX6527" fmla="*/ 1504813 w 4089755"/>
              <a:gd name="connsiteY6527" fmla="*/ 2310589 h 4615664"/>
              <a:gd name="connsiteX6528" fmla="*/ 1499142 w 4089755"/>
              <a:gd name="connsiteY6528" fmla="*/ 2307742 h 4615664"/>
              <a:gd name="connsiteX6529" fmla="*/ 1486459 w 4089755"/>
              <a:gd name="connsiteY6529" fmla="*/ 2300698 h 4615664"/>
              <a:gd name="connsiteX6530" fmla="*/ 1470118 w 4089755"/>
              <a:gd name="connsiteY6530" fmla="*/ 2294117 h 4615664"/>
              <a:gd name="connsiteX6531" fmla="*/ 1496438 w 4089755"/>
              <a:gd name="connsiteY6531" fmla="*/ 2309020 h 4615664"/>
              <a:gd name="connsiteX6532" fmla="*/ 1496714 w 4089755"/>
              <a:gd name="connsiteY6532" fmla="*/ 2309213 h 4615664"/>
              <a:gd name="connsiteX6533" fmla="*/ 1491015 w 4089755"/>
              <a:gd name="connsiteY6533" fmla="*/ 2308245 h 4615664"/>
              <a:gd name="connsiteX6534" fmla="*/ 1392916 w 4089755"/>
              <a:gd name="connsiteY6534" fmla="*/ 2287127 h 4615664"/>
              <a:gd name="connsiteX6535" fmla="*/ 1404267 w 4089755"/>
              <a:gd name="connsiteY6535" fmla="*/ 2291935 h 4615664"/>
              <a:gd name="connsiteX6536" fmla="*/ 1398626 w 4089755"/>
              <a:gd name="connsiteY6536" fmla="*/ 2292658 h 4615664"/>
              <a:gd name="connsiteX6537" fmla="*/ 1370903 w 4089755"/>
              <a:gd name="connsiteY6537" fmla="*/ 2279063 h 4615664"/>
              <a:gd name="connsiteX6538" fmla="*/ 1390680 w 4089755"/>
              <a:gd name="connsiteY6538" fmla="*/ 2291380 h 4615664"/>
              <a:gd name="connsiteX6539" fmla="*/ 1389209 w 4089755"/>
              <a:gd name="connsiteY6539" fmla="*/ 2291105 h 4615664"/>
              <a:gd name="connsiteX6540" fmla="*/ 1354620 w 4089755"/>
              <a:gd name="connsiteY6540" fmla="*/ 2285965 h 4615664"/>
              <a:gd name="connsiteX6541" fmla="*/ 1402072 w 4089755"/>
              <a:gd name="connsiteY6541" fmla="*/ 2301795 h 4615664"/>
              <a:gd name="connsiteX6542" fmla="*/ 1396291 w 4089755"/>
              <a:gd name="connsiteY6542" fmla="*/ 2306392 h 4615664"/>
              <a:gd name="connsiteX6543" fmla="*/ 1401276 w 4089755"/>
              <a:gd name="connsiteY6543" fmla="*/ 2309868 h 4615664"/>
              <a:gd name="connsiteX6544" fmla="*/ 1375947 w 4089755"/>
              <a:gd name="connsiteY6544" fmla="*/ 2304978 h 4615664"/>
              <a:gd name="connsiteX6545" fmla="*/ 1350523 w 4089755"/>
              <a:gd name="connsiteY6545" fmla="*/ 2297949 h 4615664"/>
              <a:gd name="connsiteX6546" fmla="*/ 1345842 w 4089755"/>
              <a:gd name="connsiteY6546" fmla="*/ 2301244 h 4615664"/>
              <a:gd name="connsiteX6547" fmla="*/ 1331181 w 4089755"/>
              <a:gd name="connsiteY6547" fmla="*/ 2298442 h 4615664"/>
              <a:gd name="connsiteX6548" fmla="*/ 1325032 w 4089755"/>
              <a:gd name="connsiteY6548" fmla="*/ 2297087 h 4615664"/>
              <a:gd name="connsiteX6549" fmla="*/ 1323900 w 4089755"/>
              <a:gd name="connsiteY6549" fmla="*/ 2301965 h 4615664"/>
              <a:gd name="connsiteX6550" fmla="*/ 1327335 w 4089755"/>
              <a:gd name="connsiteY6550" fmla="*/ 2302985 h 4615664"/>
              <a:gd name="connsiteX6551" fmla="*/ 1337564 w 4089755"/>
              <a:gd name="connsiteY6551" fmla="*/ 2306170 h 4615664"/>
              <a:gd name="connsiteX6552" fmla="*/ 1369074 w 4089755"/>
              <a:gd name="connsiteY6552" fmla="*/ 2315371 h 4615664"/>
              <a:gd name="connsiteX6553" fmla="*/ 1429892 w 4089755"/>
              <a:gd name="connsiteY6553" fmla="*/ 2336379 h 4615664"/>
              <a:gd name="connsiteX6554" fmla="*/ 1369561 w 4089755"/>
              <a:gd name="connsiteY6554" fmla="*/ 2321924 h 4615664"/>
              <a:gd name="connsiteX6555" fmla="*/ 1340357 w 4089755"/>
              <a:gd name="connsiteY6555" fmla="*/ 2316746 h 4615664"/>
              <a:gd name="connsiteX6556" fmla="*/ 1332183 w 4089755"/>
              <a:gd name="connsiteY6556" fmla="*/ 2319675 h 4615664"/>
              <a:gd name="connsiteX6557" fmla="*/ 1320626 w 4089755"/>
              <a:gd name="connsiteY6557" fmla="*/ 2316060 h 4615664"/>
              <a:gd name="connsiteX6558" fmla="*/ 1317632 w 4089755"/>
              <a:gd name="connsiteY6558" fmla="*/ 2328942 h 4615664"/>
              <a:gd name="connsiteX6559" fmla="*/ 1337760 w 4089755"/>
              <a:gd name="connsiteY6559" fmla="*/ 2336333 h 4615664"/>
              <a:gd name="connsiteX6560" fmla="*/ 1331006 w 4089755"/>
              <a:gd name="connsiteY6560" fmla="*/ 2337534 h 4615664"/>
              <a:gd name="connsiteX6561" fmla="*/ 1316278 w 4089755"/>
              <a:gd name="connsiteY6561" fmla="*/ 2334772 h 4615664"/>
              <a:gd name="connsiteX6562" fmla="*/ 1314300 w 4089755"/>
              <a:gd name="connsiteY6562" fmla="*/ 2343290 h 4615664"/>
              <a:gd name="connsiteX6563" fmla="*/ 1315321 w 4089755"/>
              <a:gd name="connsiteY6563" fmla="*/ 2344156 h 4615664"/>
              <a:gd name="connsiteX6564" fmla="*/ 1314125 w 4089755"/>
              <a:gd name="connsiteY6564" fmla="*/ 2344038 h 4615664"/>
              <a:gd name="connsiteX6565" fmla="*/ 1311690 w 4089755"/>
              <a:gd name="connsiteY6565" fmla="*/ 2354525 h 4615664"/>
              <a:gd name="connsiteX6566" fmla="*/ 1310905 w 4089755"/>
              <a:gd name="connsiteY6566" fmla="*/ 2359421 h 4615664"/>
              <a:gd name="connsiteX6567" fmla="*/ 1323979 w 4089755"/>
              <a:gd name="connsiteY6567" fmla="*/ 2368054 h 4615664"/>
              <a:gd name="connsiteX6568" fmla="*/ 1310558 w 4089755"/>
              <a:gd name="connsiteY6568" fmla="*/ 2361589 h 4615664"/>
              <a:gd name="connsiteX6569" fmla="*/ 1309771 w 4089755"/>
              <a:gd name="connsiteY6569" fmla="*/ 2366496 h 4615664"/>
              <a:gd name="connsiteX6570" fmla="*/ 1333564 w 4089755"/>
              <a:gd name="connsiteY6570" fmla="*/ 2379357 h 4615664"/>
              <a:gd name="connsiteX6571" fmla="*/ 1331361 w 4089755"/>
              <a:gd name="connsiteY6571" fmla="*/ 2378811 h 4615664"/>
              <a:gd name="connsiteX6572" fmla="*/ 1312382 w 4089755"/>
              <a:gd name="connsiteY6572" fmla="*/ 2373904 h 4615664"/>
              <a:gd name="connsiteX6573" fmla="*/ 1308690 w 4089755"/>
              <a:gd name="connsiteY6573" fmla="*/ 2373242 h 4615664"/>
              <a:gd name="connsiteX6574" fmla="*/ 1308666 w 4089755"/>
              <a:gd name="connsiteY6574" fmla="*/ 2373389 h 4615664"/>
              <a:gd name="connsiteX6575" fmla="*/ 1314415 w 4089755"/>
              <a:gd name="connsiteY6575" fmla="*/ 2375623 h 4615664"/>
              <a:gd name="connsiteX6576" fmla="*/ 1317251 w 4089755"/>
              <a:gd name="connsiteY6576" fmla="*/ 2378549 h 4615664"/>
              <a:gd name="connsiteX6577" fmla="*/ 1308036 w 4089755"/>
              <a:gd name="connsiteY6577" fmla="*/ 2377326 h 4615664"/>
              <a:gd name="connsiteX6578" fmla="*/ 1307571 w 4089755"/>
              <a:gd name="connsiteY6578" fmla="*/ 2380223 h 4615664"/>
              <a:gd name="connsiteX6579" fmla="*/ 1308767 w 4089755"/>
              <a:gd name="connsiteY6579" fmla="*/ 2383722 h 4615664"/>
              <a:gd name="connsiteX6580" fmla="*/ 1310229 w 4089755"/>
              <a:gd name="connsiteY6580" fmla="*/ 2389961 h 4615664"/>
              <a:gd name="connsiteX6581" fmla="*/ 1305969 w 4089755"/>
              <a:gd name="connsiteY6581" fmla="*/ 2390223 h 4615664"/>
              <a:gd name="connsiteX6582" fmla="*/ 1303075 w 4089755"/>
              <a:gd name="connsiteY6582" fmla="*/ 2408282 h 4615664"/>
              <a:gd name="connsiteX6583" fmla="*/ 1323093 w 4089755"/>
              <a:gd name="connsiteY6583" fmla="*/ 2419661 h 4615664"/>
              <a:gd name="connsiteX6584" fmla="*/ 1326389 w 4089755"/>
              <a:gd name="connsiteY6584" fmla="*/ 2421355 h 4615664"/>
              <a:gd name="connsiteX6585" fmla="*/ 1313984 w 4089755"/>
              <a:gd name="connsiteY6585" fmla="*/ 2419193 h 4615664"/>
              <a:gd name="connsiteX6586" fmla="*/ 1301723 w 4089755"/>
              <a:gd name="connsiteY6586" fmla="*/ 2416721 h 4615664"/>
              <a:gd name="connsiteX6587" fmla="*/ 1300863 w 4089755"/>
              <a:gd name="connsiteY6587" fmla="*/ 2422080 h 4615664"/>
              <a:gd name="connsiteX6588" fmla="*/ 1302950 w 4089755"/>
              <a:gd name="connsiteY6588" fmla="*/ 2422462 h 4615664"/>
              <a:gd name="connsiteX6589" fmla="*/ 1308218 w 4089755"/>
              <a:gd name="connsiteY6589" fmla="*/ 2426869 h 4615664"/>
              <a:gd name="connsiteX6590" fmla="*/ 1305408 w 4089755"/>
              <a:gd name="connsiteY6590" fmla="*/ 2426102 h 4615664"/>
              <a:gd name="connsiteX6591" fmla="*/ 1300260 w 4089755"/>
              <a:gd name="connsiteY6591" fmla="*/ 2425842 h 4615664"/>
              <a:gd name="connsiteX6592" fmla="*/ 1297951 w 4089755"/>
              <a:gd name="connsiteY6592" fmla="*/ 2440252 h 4615664"/>
              <a:gd name="connsiteX6593" fmla="*/ 1307821 w 4089755"/>
              <a:gd name="connsiteY6593" fmla="*/ 2443849 h 4615664"/>
              <a:gd name="connsiteX6594" fmla="*/ 1302127 w 4089755"/>
              <a:gd name="connsiteY6594" fmla="*/ 2446091 h 4615664"/>
              <a:gd name="connsiteX6595" fmla="*/ 1297578 w 4089755"/>
              <a:gd name="connsiteY6595" fmla="*/ 2444592 h 4615664"/>
              <a:gd name="connsiteX6596" fmla="*/ 1297297 w 4089755"/>
              <a:gd name="connsiteY6596" fmla="*/ 2444328 h 4615664"/>
              <a:gd name="connsiteX6597" fmla="*/ 1295833 w 4089755"/>
              <a:gd name="connsiteY6597" fmla="*/ 2453468 h 4615664"/>
              <a:gd name="connsiteX6598" fmla="*/ 1303282 w 4089755"/>
              <a:gd name="connsiteY6598" fmla="*/ 2455583 h 4615664"/>
              <a:gd name="connsiteX6599" fmla="*/ 1315944 w 4089755"/>
              <a:gd name="connsiteY6599" fmla="*/ 2460201 h 4615664"/>
              <a:gd name="connsiteX6600" fmla="*/ 1318501 w 4089755"/>
              <a:gd name="connsiteY6600" fmla="*/ 2461573 h 4615664"/>
              <a:gd name="connsiteX6601" fmla="*/ 1319483 w 4089755"/>
              <a:gd name="connsiteY6601" fmla="*/ 2462680 h 4615664"/>
              <a:gd name="connsiteX6602" fmla="*/ 1316813 w 4089755"/>
              <a:gd name="connsiteY6602" fmla="*/ 2463396 h 4615664"/>
              <a:gd name="connsiteX6603" fmla="*/ 1311571 w 4089755"/>
              <a:gd name="connsiteY6603" fmla="*/ 2462893 h 4615664"/>
              <a:gd name="connsiteX6604" fmla="*/ 1295693 w 4089755"/>
              <a:gd name="connsiteY6604" fmla="*/ 2454339 h 4615664"/>
              <a:gd name="connsiteX6605" fmla="*/ 1294397 w 4089755"/>
              <a:gd name="connsiteY6605" fmla="*/ 2462418 h 4615664"/>
              <a:gd name="connsiteX6606" fmla="*/ 1296451 w 4089755"/>
              <a:gd name="connsiteY6606" fmla="*/ 2462857 h 4615664"/>
              <a:gd name="connsiteX6607" fmla="*/ 1299966 w 4089755"/>
              <a:gd name="connsiteY6607" fmla="*/ 2465056 h 4615664"/>
              <a:gd name="connsiteX6608" fmla="*/ 1301600 w 4089755"/>
              <a:gd name="connsiteY6608" fmla="*/ 2469196 h 4615664"/>
              <a:gd name="connsiteX6609" fmla="*/ 1293978 w 4089755"/>
              <a:gd name="connsiteY6609" fmla="*/ 2465039 h 4615664"/>
              <a:gd name="connsiteX6610" fmla="*/ 1293719 w 4089755"/>
              <a:gd name="connsiteY6610" fmla="*/ 2466663 h 4615664"/>
              <a:gd name="connsiteX6611" fmla="*/ 1291029 w 4089755"/>
              <a:gd name="connsiteY6611" fmla="*/ 2495594 h 4615664"/>
              <a:gd name="connsiteX6612" fmla="*/ 1297226 w 4089755"/>
              <a:gd name="connsiteY6612" fmla="*/ 2501171 h 4615664"/>
              <a:gd name="connsiteX6613" fmla="*/ 1307711 w 4089755"/>
              <a:gd name="connsiteY6613" fmla="*/ 2507319 h 4615664"/>
              <a:gd name="connsiteX6614" fmla="*/ 1312392 w 4089755"/>
              <a:gd name="connsiteY6614" fmla="*/ 2513505 h 4615664"/>
              <a:gd name="connsiteX6615" fmla="*/ 1291071 w 4089755"/>
              <a:gd name="connsiteY6615" fmla="*/ 2503588 h 4615664"/>
              <a:gd name="connsiteX6616" fmla="*/ 1290323 w 4089755"/>
              <a:gd name="connsiteY6616" fmla="*/ 2503176 h 4615664"/>
              <a:gd name="connsiteX6617" fmla="*/ 1282935 w 4089755"/>
              <a:gd name="connsiteY6617" fmla="*/ 2582636 h 4615664"/>
              <a:gd name="connsiteX6618" fmla="*/ 1279810 w 4089755"/>
              <a:gd name="connsiteY6618" fmla="*/ 2686808 h 4615664"/>
              <a:gd name="connsiteX6619" fmla="*/ 1282641 w 4089755"/>
              <a:gd name="connsiteY6619" fmla="*/ 2685598 h 4615664"/>
              <a:gd name="connsiteX6620" fmla="*/ 1280013 w 4089755"/>
              <a:gd name="connsiteY6620" fmla="*/ 2693474 h 4615664"/>
              <a:gd name="connsiteX6621" fmla="*/ 1279601 w 4089755"/>
              <a:gd name="connsiteY6621" fmla="*/ 2693771 h 4615664"/>
              <a:gd name="connsiteX6622" fmla="*/ 1279341 w 4089755"/>
              <a:gd name="connsiteY6622" fmla="*/ 2702440 h 4615664"/>
              <a:gd name="connsiteX6623" fmla="*/ 1287597 w 4089755"/>
              <a:gd name="connsiteY6623" fmla="*/ 2828831 h 4615664"/>
              <a:gd name="connsiteX6624" fmla="*/ 1309774 w 4089755"/>
              <a:gd name="connsiteY6624" fmla="*/ 2825631 h 4615664"/>
              <a:gd name="connsiteX6625" fmla="*/ 1406966 w 4089755"/>
              <a:gd name="connsiteY6625" fmla="*/ 2766406 h 4615664"/>
              <a:gd name="connsiteX6626" fmla="*/ 1601058 w 4089755"/>
              <a:gd name="connsiteY6626" fmla="*/ 2665011 h 4615664"/>
              <a:gd name="connsiteX6627" fmla="*/ 1529469 w 4089755"/>
              <a:gd name="connsiteY6627" fmla="*/ 2711250 h 4615664"/>
              <a:gd name="connsiteX6628" fmla="*/ 1497976 w 4089755"/>
              <a:gd name="connsiteY6628" fmla="*/ 2729950 h 4615664"/>
              <a:gd name="connsiteX6629" fmla="*/ 1478046 w 4089755"/>
              <a:gd name="connsiteY6629" fmla="*/ 2739923 h 4615664"/>
              <a:gd name="connsiteX6630" fmla="*/ 1475146 w 4089755"/>
              <a:gd name="connsiteY6630" fmla="*/ 2743505 h 4615664"/>
              <a:gd name="connsiteX6631" fmla="*/ 1446305 w 4089755"/>
              <a:gd name="connsiteY6631" fmla="*/ 2760631 h 4615664"/>
              <a:gd name="connsiteX6632" fmla="*/ 1360723 w 4089755"/>
              <a:gd name="connsiteY6632" fmla="*/ 2814901 h 4615664"/>
              <a:gd name="connsiteX6633" fmla="*/ 1356519 w 4089755"/>
              <a:gd name="connsiteY6633" fmla="*/ 2818259 h 4615664"/>
              <a:gd name="connsiteX6634" fmla="*/ 1356790 w 4089755"/>
              <a:gd name="connsiteY6634" fmla="*/ 2818216 h 4615664"/>
              <a:gd name="connsiteX6635" fmla="*/ 1401341 w 4089755"/>
              <a:gd name="connsiteY6635" fmla="*/ 2810408 h 4615664"/>
              <a:gd name="connsiteX6636" fmla="*/ 1448187 w 4089755"/>
              <a:gd name="connsiteY6636" fmla="*/ 2804475 h 4615664"/>
              <a:gd name="connsiteX6637" fmla="*/ 1491710 w 4089755"/>
              <a:gd name="connsiteY6637" fmla="*/ 2799909 h 4615664"/>
              <a:gd name="connsiteX6638" fmla="*/ 1440986 w 4089755"/>
              <a:gd name="connsiteY6638" fmla="*/ 2807439 h 4615664"/>
              <a:gd name="connsiteX6639" fmla="*/ 1424046 w 4089755"/>
              <a:gd name="connsiteY6639" fmla="*/ 2810546 h 4615664"/>
              <a:gd name="connsiteX6640" fmla="*/ 1439657 w 4089755"/>
              <a:gd name="connsiteY6640" fmla="*/ 2811988 h 4615664"/>
              <a:gd name="connsiteX6641" fmla="*/ 1553641 w 4089755"/>
              <a:gd name="connsiteY6641" fmla="*/ 2798513 h 4615664"/>
              <a:gd name="connsiteX6642" fmla="*/ 1448438 w 4089755"/>
              <a:gd name="connsiteY6642" fmla="*/ 2814554 h 4615664"/>
              <a:gd name="connsiteX6643" fmla="*/ 1440921 w 4089755"/>
              <a:gd name="connsiteY6643" fmla="*/ 2817296 h 4615664"/>
              <a:gd name="connsiteX6644" fmla="*/ 1448018 w 4089755"/>
              <a:gd name="connsiteY6644" fmla="*/ 2815991 h 4615664"/>
              <a:gd name="connsiteX6645" fmla="*/ 1506588 w 4089755"/>
              <a:gd name="connsiteY6645" fmla="*/ 2809323 h 4615664"/>
              <a:gd name="connsiteX6646" fmla="*/ 1544237 w 4089755"/>
              <a:gd name="connsiteY6646" fmla="*/ 2805907 h 4615664"/>
              <a:gd name="connsiteX6647" fmla="*/ 1539205 w 4089755"/>
              <a:gd name="connsiteY6647" fmla="*/ 2807930 h 4615664"/>
              <a:gd name="connsiteX6648" fmla="*/ 1538994 w 4089755"/>
              <a:gd name="connsiteY6648" fmla="*/ 2808040 h 4615664"/>
              <a:gd name="connsiteX6649" fmla="*/ 1537348 w 4089755"/>
              <a:gd name="connsiteY6649" fmla="*/ 2808307 h 4615664"/>
              <a:gd name="connsiteX6650" fmla="*/ 1510988 w 4089755"/>
              <a:gd name="connsiteY6650" fmla="*/ 2811779 h 4615664"/>
              <a:gd name="connsiteX6651" fmla="*/ 1529412 w 4089755"/>
              <a:gd name="connsiteY6651" fmla="*/ 2812485 h 4615664"/>
              <a:gd name="connsiteX6652" fmla="*/ 1531293 w 4089755"/>
              <a:gd name="connsiteY6652" fmla="*/ 2812198 h 4615664"/>
              <a:gd name="connsiteX6653" fmla="*/ 1530253 w 4089755"/>
              <a:gd name="connsiteY6653" fmla="*/ 2814803 h 4615664"/>
              <a:gd name="connsiteX6654" fmla="*/ 1536459 w 4089755"/>
              <a:gd name="connsiteY6654" fmla="*/ 2813304 h 4615664"/>
              <a:gd name="connsiteX6655" fmla="*/ 1543646 w 4089755"/>
              <a:gd name="connsiteY6655" fmla="*/ 2810578 h 4615664"/>
              <a:gd name="connsiteX6656" fmla="*/ 1548945 w 4089755"/>
              <a:gd name="connsiteY6656" fmla="*/ 2810135 h 4615664"/>
              <a:gd name="connsiteX6657" fmla="*/ 1532586 w 4089755"/>
              <a:gd name="connsiteY6657" fmla="*/ 2814971 h 4615664"/>
              <a:gd name="connsiteX6658" fmla="*/ 1432503 w 4089755"/>
              <a:gd name="connsiteY6658" fmla="*/ 2827572 h 4615664"/>
              <a:gd name="connsiteX6659" fmla="*/ 1393924 w 4089755"/>
              <a:gd name="connsiteY6659" fmla="*/ 2835790 h 4615664"/>
              <a:gd name="connsiteX6660" fmla="*/ 1399403 w 4089755"/>
              <a:gd name="connsiteY6660" fmla="*/ 2835572 h 4615664"/>
              <a:gd name="connsiteX6661" fmla="*/ 1481349 w 4089755"/>
              <a:gd name="connsiteY6661" fmla="*/ 2825730 h 4615664"/>
              <a:gd name="connsiteX6662" fmla="*/ 1512193 w 4089755"/>
              <a:gd name="connsiteY6662" fmla="*/ 2821746 h 4615664"/>
              <a:gd name="connsiteX6663" fmla="*/ 1494564 w 4089755"/>
              <a:gd name="connsiteY6663" fmla="*/ 2826472 h 4615664"/>
              <a:gd name="connsiteX6664" fmla="*/ 1403285 w 4089755"/>
              <a:gd name="connsiteY6664" fmla="*/ 2840085 h 4615664"/>
              <a:gd name="connsiteX6665" fmla="*/ 1367591 w 4089755"/>
              <a:gd name="connsiteY6665" fmla="*/ 2847328 h 4615664"/>
              <a:gd name="connsiteX6666" fmla="*/ 1393023 w 4089755"/>
              <a:gd name="connsiteY6666" fmla="*/ 2843325 h 4615664"/>
              <a:gd name="connsiteX6667" fmla="*/ 1419163 w 4089755"/>
              <a:gd name="connsiteY6667" fmla="*/ 2841347 h 4615664"/>
              <a:gd name="connsiteX6668" fmla="*/ 1373778 w 4089755"/>
              <a:gd name="connsiteY6668" fmla="*/ 2849135 h 4615664"/>
              <a:gd name="connsiteX6669" fmla="*/ 1360012 w 4089755"/>
              <a:gd name="connsiteY6669" fmla="*/ 2854731 h 4615664"/>
              <a:gd name="connsiteX6670" fmla="*/ 1308577 w 4089755"/>
              <a:gd name="connsiteY6670" fmla="*/ 2865430 h 4615664"/>
              <a:gd name="connsiteX6671" fmla="*/ 1301060 w 4089755"/>
              <a:gd name="connsiteY6671" fmla="*/ 2868172 h 4615664"/>
              <a:gd name="connsiteX6672" fmla="*/ 1314764 w 4089755"/>
              <a:gd name="connsiteY6672" fmla="*/ 2867239 h 4615664"/>
              <a:gd name="connsiteX6673" fmla="*/ 1425576 w 4089755"/>
              <a:gd name="connsiteY6673" fmla="*/ 2851277 h 4615664"/>
              <a:gd name="connsiteX6674" fmla="*/ 1333388 w 4089755"/>
              <a:gd name="connsiteY6674" fmla="*/ 2868003 h 4615664"/>
              <a:gd name="connsiteX6675" fmla="*/ 1323414 w 4089755"/>
              <a:gd name="connsiteY6675" fmla="*/ 2874704 h 4615664"/>
              <a:gd name="connsiteX6676" fmla="*/ 1432830 w 4089755"/>
              <a:gd name="connsiteY6676" fmla="*/ 2858334 h 4615664"/>
              <a:gd name="connsiteX6677" fmla="*/ 1442810 w 4089755"/>
              <a:gd name="connsiteY6677" fmla="*/ 2861250 h 4615664"/>
              <a:gd name="connsiteX6678" fmla="*/ 1370224 w 4089755"/>
              <a:gd name="connsiteY6678" fmla="*/ 2875387 h 4615664"/>
              <a:gd name="connsiteX6679" fmla="*/ 1358075 w 4089755"/>
              <a:gd name="connsiteY6679" fmla="*/ 2879895 h 4615664"/>
              <a:gd name="connsiteX6680" fmla="*/ 1419409 w 4089755"/>
              <a:gd name="connsiteY6680" fmla="*/ 2870624 h 4615664"/>
              <a:gd name="connsiteX6681" fmla="*/ 1444088 w 4089755"/>
              <a:gd name="connsiteY6681" fmla="*/ 2866603 h 4615664"/>
              <a:gd name="connsiteX6682" fmla="*/ 1434228 w 4089755"/>
              <a:gd name="connsiteY6682" fmla="*/ 2872382 h 4615664"/>
              <a:gd name="connsiteX6683" fmla="*/ 1451181 w 4089755"/>
              <a:gd name="connsiteY6683" fmla="*/ 2869852 h 4615664"/>
              <a:gd name="connsiteX6684" fmla="*/ 1466280 w 4089755"/>
              <a:gd name="connsiteY6684" fmla="*/ 2863361 h 4615664"/>
              <a:gd name="connsiteX6685" fmla="*/ 1477532 w 4089755"/>
              <a:gd name="connsiteY6685" fmla="*/ 2861780 h 4615664"/>
              <a:gd name="connsiteX6686" fmla="*/ 1478887 w 4089755"/>
              <a:gd name="connsiteY6686" fmla="*/ 2861584 h 4615664"/>
              <a:gd name="connsiteX6687" fmla="*/ 1473002 w 4089755"/>
              <a:gd name="connsiteY6687" fmla="*/ 2864544 h 4615664"/>
              <a:gd name="connsiteX6688" fmla="*/ 1449355 w 4089755"/>
              <a:gd name="connsiteY6688" fmla="*/ 2875388 h 4615664"/>
              <a:gd name="connsiteX6689" fmla="*/ 1392838 w 4089755"/>
              <a:gd name="connsiteY6689" fmla="*/ 2898436 h 4615664"/>
              <a:gd name="connsiteX6690" fmla="*/ 1411367 w 4089755"/>
              <a:gd name="connsiteY6690" fmla="*/ 2894416 h 4615664"/>
              <a:gd name="connsiteX6691" fmla="*/ 1438157 w 4089755"/>
              <a:gd name="connsiteY6691" fmla="*/ 2884668 h 4615664"/>
              <a:gd name="connsiteX6692" fmla="*/ 1448798 w 4089755"/>
              <a:gd name="connsiteY6692" fmla="*/ 2884349 h 4615664"/>
              <a:gd name="connsiteX6693" fmla="*/ 1458297 w 4089755"/>
              <a:gd name="connsiteY6693" fmla="*/ 2878581 h 4615664"/>
              <a:gd name="connsiteX6694" fmla="*/ 1469185 w 4089755"/>
              <a:gd name="connsiteY6694" fmla="*/ 2878254 h 4615664"/>
              <a:gd name="connsiteX6695" fmla="*/ 1494351 w 4089755"/>
              <a:gd name="connsiteY6695" fmla="*/ 2866823 h 4615664"/>
              <a:gd name="connsiteX6696" fmla="*/ 1482904 w 4089755"/>
              <a:gd name="connsiteY6696" fmla="*/ 2876111 h 4615664"/>
              <a:gd name="connsiteX6697" fmla="*/ 1465626 w 4089755"/>
              <a:gd name="connsiteY6697" fmla="*/ 2883843 h 4615664"/>
              <a:gd name="connsiteX6698" fmla="*/ 1460722 w 4089755"/>
              <a:gd name="connsiteY6698" fmla="*/ 2891203 h 4615664"/>
              <a:gd name="connsiteX6699" fmla="*/ 1438285 w 4089755"/>
              <a:gd name="connsiteY6699" fmla="*/ 2901470 h 4615664"/>
              <a:gd name="connsiteX6700" fmla="*/ 1410459 w 4089755"/>
              <a:gd name="connsiteY6700" fmla="*/ 2910571 h 4615664"/>
              <a:gd name="connsiteX6701" fmla="*/ 1411041 w 4089755"/>
              <a:gd name="connsiteY6701" fmla="*/ 2910307 h 4615664"/>
              <a:gd name="connsiteX6702" fmla="*/ 1412451 w 4089755"/>
              <a:gd name="connsiteY6702" fmla="*/ 2909691 h 4615664"/>
              <a:gd name="connsiteX6703" fmla="*/ 1412131 w 4089755"/>
              <a:gd name="connsiteY6703" fmla="*/ 2909810 h 4615664"/>
              <a:gd name="connsiteX6704" fmla="*/ 1411041 w 4089755"/>
              <a:gd name="connsiteY6704" fmla="*/ 2910307 h 4615664"/>
              <a:gd name="connsiteX6705" fmla="*/ 1410361 w 4089755"/>
              <a:gd name="connsiteY6705" fmla="*/ 2910603 h 4615664"/>
              <a:gd name="connsiteX6706" fmla="*/ 1410459 w 4089755"/>
              <a:gd name="connsiteY6706" fmla="*/ 2910571 h 4615664"/>
              <a:gd name="connsiteX6707" fmla="*/ 1406993 w 4089755"/>
              <a:gd name="connsiteY6707" fmla="*/ 2912146 h 4615664"/>
              <a:gd name="connsiteX6708" fmla="*/ 1397784 w 4089755"/>
              <a:gd name="connsiteY6708" fmla="*/ 2918192 h 4615664"/>
              <a:gd name="connsiteX6709" fmla="*/ 1416547 w 4089755"/>
              <a:gd name="connsiteY6709" fmla="*/ 2910417 h 4615664"/>
              <a:gd name="connsiteX6710" fmla="*/ 1476052 w 4089755"/>
              <a:gd name="connsiteY6710" fmla="*/ 2886993 h 4615664"/>
              <a:gd name="connsiteX6711" fmla="*/ 1494827 w 4089755"/>
              <a:gd name="connsiteY6711" fmla="*/ 2882966 h 4615664"/>
              <a:gd name="connsiteX6712" fmla="*/ 1513483 w 4089755"/>
              <a:gd name="connsiteY6712" fmla="*/ 2876923 h 4615664"/>
              <a:gd name="connsiteX6713" fmla="*/ 1520704 w 4089755"/>
              <a:gd name="connsiteY6713" fmla="*/ 2883919 h 4615664"/>
              <a:gd name="connsiteX6714" fmla="*/ 1560069 w 4089755"/>
              <a:gd name="connsiteY6714" fmla="*/ 2866581 h 4615664"/>
              <a:gd name="connsiteX6715" fmla="*/ 1575231 w 4089755"/>
              <a:gd name="connsiteY6715" fmla="*/ 2859947 h 4615664"/>
              <a:gd name="connsiteX6716" fmla="*/ 1577200 w 4089755"/>
              <a:gd name="connsiteY6716" fmla="*/ 2860234 h 4615664"/>
              <a:gd name="connsiteX6717" fmla="*/ 1582917 w 4089755"/>
              <a:gd name="connsiteY6717" fmla="*/ 2860541 h 4615664"/>
              <a:gd name="connsiteX6718" fmla="*/ 1578118 w 4089755"/>
              <a:gd name="connsiteY6718" fmla="*/ 2862828 h 4615664"/>
              <a:gd name="connsiteX6719" fmla="*/ 1506055 w 4089755"/>
              <a:gd name="connsiteY6719" fmla="*/ 2897053 h 4615664"/>
              <a:gd name="connsiteX6720" fmla="*/ 1477812 w 4089755"/>
              <a:gd name="connsiteY6720" fmla="*/ 2910307 h 4615664"/>
              <a:gd name="connsiteX6721" fmla="*/ 1457102 w 4089755"/>
              <a:gd name="connsiteY6721" fmla="*/ 2921604 h 4615664"/>
              <a:gd name="connsiteX6722" fmla="*/ 1444527 w 4089755"/>
              <a:gd name="connsiteY6722" fmla="*/ 2929194 h 4615664"/>
              <a:gd name="connsiteX6723" fmla="*/ 1443235 w 4089755"/>
              <a:gd name="connsiteY6723" fmla="*/ 2930771 h 4615664"/>
              <a:gd name="connsiteX6724" fmla="*/ 1453125 w 4089755"/>
              <a:gd name="connsiteY6724" fmla="*/ 2925911 h 4615664"/>
              <a:gd name="connsiteX6725" fmla="*/ 1455312 w 4089755"/>
              <a:gd name="connsiteY6725" fmla="*/ 2926865 h 4615664"/>
              <a:gd name="connsiteX6726" fmla="*/ 1458317 w 4089755"/>
              <a:gd name="connsiteY6726" fmla="*/ 2929338 h 4615664"/>
              <a:gd name="connsiteX6727" fmla="*/ 1439160 w 4089755"/>
              <a:gd name="connsiteY6727" fmla="*/ 2939663 h 4615664"/>
              <a:gd name="connsiteX6728" fmla="*/ 1439159 w 4089755"/>
              <a:gd name="connsiteY6728" fmla="*/ 2940029 h 4615664"/>
              <a:gd name="connsiteX6729" fmla="*/ 1484820 w 4089755"/>
              <a:gd name="connsiteY6729" fmla="*/ 2920770 h 4615664"/>
              <a:gd name="connsiteX6730" fmla="*/ 1517547 w 4089755"/>
              <a:gd name="connsiteY6730" fmla="*/ 2910844 h 4615664"/>
              <a:gd name="connsiteX6731" fmla="*/ 1525111 w 4089755"/>
              <a:gd name="connsiteY6731" fmla="*/ 2912348 h 4615664"/>
              <a:gd name="connsiteX6732" fmla="*/ 1559649 w 4089755"/>
              <a:gd name="connsiteY6732" fmla="*/ 2897172 h 4615664"/>
              <a:gd name="connsiteX6733" fmla="*/ 1551793 w 4089755"/>
              <a:gd name="connsiteY6733" fmla="*/ 2904333 h 4615664"/>
              <a:gd name="connsiteX6734" fmla="*/ 1551964 w 4089755"/>
              <a:gd name="connsiteY6734" fmla="*/ 2903407 h 4615664"/>
              <a:gd name="connsiteX6735" fmla="*/ 1553386 w 4089755"/>
              <a:gd name="connsiteY6735" fmla="*/ 2902554 h 4615664"/>
              <a:gd name="connsiteX6736" fmla="*/ 1552073 w 4089755"/>
              <a:gd name="connsiteY6736" fmla="*/ 2902810 h 4615664"/>
              <a:gd name="connsiteX6737" fmla="*/ 1551964 w 4089755"/>
              <a:gd name="connsiteY6737" fmla="*/ 2903407 h 4615664"/>
              <a:gd name="connsiteX6738" fmla="*/ 1549347 w 4089755"/>
              <a:gd name="connsiteY6738" fmla="*/ 2904973 h 4615664"/>
              <a:gd name="connsiteX6739" fmla="*/ 1547431 w 4089755"/>
              <a:gd name="connsiteY6739" fmla="*/ 2905474 h 4615664"/>
              <a:gd name="connsiteX6740" fmla="*/ 1545480 w 4089755"/>
              <a:gd name="connsiteY6740" fmla="*/ 2906543 h 4615664"/>
              <a:gd name="connsiteX6741" fmla="*/ 1541813 w 4089755"/>
              <a:gd name="connsiteY6741" fmla="*/ 2913866 h 4615664"/>
              <a:gd name="connsiteX6742" fmla="*/ 1508762 w 4089755"/>
              <a:gd name="connsiteY6742" fmla="*/ 2928994 h 4615664"/>
              <a:gd name="connsiteX6743" fmla="*/ 1505450 w 4089755"/>
              <a:gd name="connsiteY6743" fmla="*/ 2934575 h 4615664"/>
              <a:gd name="connsiteX6744" fmla="*/ 1466085 w 4089755"/>
              <a:gd name="connsiteY6744" fmla="*/ 2951914 h 4615664"/>
              <a:gd name="connsiteX6745" fmla="*/ 1425362 w 4089755"/>
              <a:gd name="connsiteY6745" fmla="*/ 2967275 h 4615664"/>
              <a:gd name="connsiteX6746" fmla="*/ 1421910 w 4089755"/>
              <a:gd name="connsiteY6746" fmla="*/ 2971129 h 4615664"/>
              <a:gd name="connsiteX6747" fmla="*/ 1461059 w 4089755"/>
              <a:gd name="connsiteY6747" fmla="*/ 2957258 h 4615664"/>
              <a:gd name="connsiteX6748" fmla="*/ 1559858 w 4089755"/>
              <a:gd name="connsiteY6748" fmla="*/ 2917614 h 4615664"/>
              <a:gd name="connsiteX6749" fmla="*/ 1609247 w 4089755"/>
              <a:gd name="connsiteY6749" fmla="*/ 2894845 h 4615664"/>
              <a:gd name="connsiteX6750" fmla="*/ 1613082 w 4089755"/>
              <a:gd name="connsiteY6750" fmla="*/ 2894888 h 4615664"/>
              <a:gd name="connsiteX6751" fmla="*/ 1622057 w 4089755"/>
              <a:gd name="connsiteY6751" fmla="*/ 2894451 h 4615664"/>
              <a:gd name="connsiteX6752" fmla="*/ 1606979 w 4089755"/>
              <a:gd name="connsiteY6752" fmla="*/ 2902676 h 4615664"/>
              <a:gd name="connsiteX6753" fmla="*/ 1622552 w 4089755"/>
              <a:gd name="connsiteY6753" fmla="*/ 2896972 h 4615664"/>
              <a:gd name="connsiteX6754" fmla="*/ 1623143 w 4089755"/>
              <a:gd name="connsiteY6754" fmla="*/ 2900947 h 4615664"/>
              <a:gd name="connsiteX6755" fmla="*/ 1620551 w 4089755"/>
              <a:gd name="connsiteY6755" fmla="*/ 2900190 h 4615664"/>
              <a:gd name="connsiteX6756" fmla="*/ 1623143 w 4089755"/>
              <a:gd name="connsiteY6756" fmla="*/ 2900947 h 4615664"/>
              <a:gd name="connsiteX6757" fmla="*/ 1628857 w 4089755"/>
              <a:gd name="connsiteY6757" fmla="*/ 2900238 h 4615664"/>
              <a:gd name="connsiteX6758" fmla="*/ 1614471 w 4089755"/>
              <a:gd name="connsiteY6758" fmla="*/ 2907556 h 4615664"/>
              <a:gd name="connsiteX6759" fmla="*/ 1609690 w 4089755"/>
              <a:gd name="connsiteY6759" fmla="*/ 2909113 h 4615664"/>
              <a:gd name="connsiteX6760" fmla="*/ 1607272 w 4089755"/>
              <a:gd name="connsiteY6760" fmla="*/ 2909304 h 4615664"/>
              <a:gd name="connsiteX6761" fmla="*/ 1608274 w 4089755"/>
              <a:gd name="connsiteY6761" fmla="*/ 2910710 h 4615664"/>
              <a:gd name="connsiteX6762" fmla="*/ 1589027 w 4089755"/>
              <a:gd name="connsiteY6762" fmla="*/ 2920501 h 4615664"/>
              <a:gd name="connsiteX6763" fmla="*/ 1582661 w 4089755"/>
              <a:gd name="connsiteY6763" fmla="*/ 2921616 h 4615664"/>
              <a:gd name="connsiteX6764" fmla="*/ 1568011 w 4089755"/>
              <a:gd name="connsiteY6764" fmla="*/ 2923561 h 4615664"/>
              <a:gd name="connsiteX6765" fmla="*/ 1550652 w 4089755"/>
              <a:gd name="connsiteY6765" fmla="*/ 2928106 h 4615664"/>
              <a:gd name="connsiteX6766" fmla="*/ 1581225 w 4089755"/>
              <a:gd name="connsiteY6766" fmla="*/ 2924304 h 4615664"/>
              <a:gd name="connsiteX6767" fmla="*/ 1581568 w 4089755"/>
              <a:gd name="connsiteY6767" fmla="*/ 2924296 h 4615664"/>
              <a:gd name="connsiteX6768" fmla="*/ 1576322 w 4089755"/>
              <a:gd name="connsiteY6768" fmla="*/ 2926964 h 4615664"/>
              <a:gd name="connsiteX6769" fmla="*/ 1529843 w 4089755"/>
              <a:gd name="connsiteY6769" fmla="*/ 2947474 h 4615664"/>
              <a:gd name="connsiteX6770" fmla="*/ 1508376 w 4089755"/>
              <a:gd name="connsiteY6770" fmla="*/ 2957530 h 4615664"/>
              <a:gd name="connsiteX6771" fmla="*/ 1508259 w 4089755"/>
              <a:gd name="connsiteY6771" fmla="*/ 2957527 h 4615664"/>
              <a:gd name="connsiteX6772" fmla="*/ 1508089 w 4089755"/>
              <a:gd name="connsiteY6772" fmla="*/ 2957665 h 4615664"/>
              <a:gd name="connsiteX6773" fmla="*/ 1483284 w 4089755"/>
              <a:gd name="connsiteY6773" fmla="*/ 2969285 h 4615664"/>
              <a:gd name="connsiteX6774" fmla="*/ 1495487 w 4089755"/>
              <a:gd name="connsiteY6774" fmla="*/ 2966321 h 4615664"/>
              <a:gd name="connsiteX6775" fmla="*/ 1491313 w 4089755"/>
              <a:gd name="connsiteY6775" fmla="*/ 2970339 h 4615664"/>
              <a:gd name="connsiteX6776" fmla="*/ 1460388 w 4089755"/>
              <a:gd name="connsiteY6776" fmla="*/ 2976061 h 4615664"/>
              <a:gd name="connsiteX6777" fmla="*/ 1484039 w 4089755"/>
              <a:gd name="connsiteY6777" fmla="*/ 2974119 h 4615664"/>
              <a:gd name="connsiteX6778" fmla="*/ 1482671 w 4089755"/>
              <a:gd name="connsiteY6778" fmla="*/ 2974789 h 4615664"/>
              <a:gd name="connsiteX6779" fmla="*/ 1456243 w 4089755"/>
              <a:gd name="connsiteY6779" fmla="*/ 2987897 h 4615664"/>
              <a:gd name="connsiteX6780" fmla="*/ 1455047 w 4089755"/>
              <a:gd name="connsiteY6780" fmla="*/ 2988785 h 4615664"/>
              <a:gd name="connsiteX6781" fmla="*/ 1490591 w 4089755"/>
              <a:gd name="connsiteY6781" fmla="*/ 2971761 h 4615664"/>
              <a:gd name="connsiteX6782" fmla="*/ 1474580 w 4089755"/>
              <a:gd name="connsiteY6782" fmla="*/ 2985079 h 4615664"/>
              <a:gd name="connsiteX6783" fmla="*/ 1476632 w 4089755"/>
              <a:gd name="connsiteY6783" fmla="*/ 2984378 h 4615664"/>
              <a:gd name="connsiteX6784" fmla="*/ 1499680 w 4089755"/>
              <a:gd name="connsiteY6784" fmla="*/ 2975716 h 4615664"/>
              <a:gd name="connsiteX6785" fmla="*/ 1497746 w 4089755"/>
              <a:gd name="connsiteY6785" fmla="*/ 2982986 h 4615664"/>
              <a:gd name="connsiteX6786" fmla="*/ 1503932 w 4089755"/>
              <a:gd name="connsiteY6786" fmla="*/ 2982800 h 4615664"/>
              <a:gd name="connsiteX6787" fmla="*/ 1480253 w 4089755"/>
              <a:gd name="connsiteY6787" fmla="*/ 2994186 h 4615664"/>
              <a:gd name="connsiteX6788" fmla="*/ 1455196 w 4089755"/>
              <a:gd name="connsiteY6788" fmla="*/ 3003883 h 4615664"/>
              <a:gd name="connsiteX6789" fmla="*/ 1453369 w 4089755"/>
              <a:gd name="connsiteY6789" fmla="*/ 3009419 h 4615664"/>
              <a:gd name="connsiteX6790" fmla="*/ 1449932 w 4089755"/>
              <a:gd name="connsiteY6790" fmla="*/ 3011131 h 4615664"/>
              <a:gd name="connsiteX6791" fmla="*/ 1449881 w 4089755"/>
              <a:gd name="connsiteY6791" fmla="*/ 3013313 h 4615664"/>
              <a:gd name="connsiteX6792" fmla="*/ 1449791 w 4089755"/>
              <a:gd name="connsiteY6792" fmla="*/ 3014323 h 4615664"/>
              <a:gd name="connsiteX6793" fmla="*/ 1429911 w 4089755"/>
              <a:gd name="connsiteY6793" fmla="*/ 3025515 h 4615664"/>
              <a:gd name="connsiteX6794" fmla="*/ 1439297 w 4089755"/>
              <a:gd name="connsiteY6794" fmla="*/ 3022084 h 4615664"/>
              <a:gd name="connsiteX6795" fmla="*/ 1449594 w 4089755"/>
              <a:gd name="connsiteY6795" fmla="*/ 3018476 h 4615664"/>
              <a:gd name="connsiteX6796" fmla="*/ 1480946 w 4089755"/>
              <a:gd name="connsiteY6796" fmla="*/ 3006859 h 4615664"/>
              <a:gd name="connsiteX6797" fmla="*/ 1543433 w 4089755"/>
              <a:gd name="connsiteY6797" fmla="*/ 2987094 h 4615664"/>
              <a:gd name="connsiteX6798" fmla="*/ 1485324 w 4089755"/>
              <a:gd name="connsiteY6798" fmla="*/ 3011920 h 4615664"/>
              <a:gd name="connsiteX6799" fmla="*/ 1458301 w 4089755"/>
              <a:gd name="connsiteY6799" fmla="*/ 3025427 h 4615664"/>
              <a:gd name="connsiteX6800" fmla="*/ 1453396 w 4089755"/>
              <a:gd name="connsiteY6800" fmla="*/ 3032786 h 4615664"/>
              <a:gd name="connsiteX6801" fmla="*/ 1425142 w 4089755"/>
              <a:gd name="connsiteY6801" fmla="*/ 3042291 h 4615664"/>
              <a:gd name="connsiteX6802" fmla="*/ 1426068 w 4089755"/>
              <a:gd name="connsiteY6802" fmla="*/ 3051205 h 4615664"/>
              <a:gd name="connsiteX6803" fmla="*/ 1391513 w 4089755"/>
              <a:gd name="connsiteY6803" fmla="*/ 3066668 h 4615664"/>
              <a:gd name="connsiteX6804" fmla="*/ 1391439 w 4089755"/>
              <a:gd name="connsiteY6804" fmla="*/ 3067858 h 4615664"/>
              <a:gd name="connsiteX6805" fmla="*/ 1391415 w 4089755"/>
              <a:gd name="connsiteY6805" fmla="*/ 3068254 h 4615664"/>
              <a:gd name="connsiteX6806" fmla="*/ 1391426 w 4089755"/>
              <a:gd name="connsiteY6806" fmla="*/ 3068078 h 4615664"/>
              <a:gd name="connsiteX6807" fmla="*/ 1391439 w 4089755"/>
              <a:gd name="connsiteY6807" fmla="*/ 3067858 h 4615664"/>
              <a:gd name="connsiteX6808" fmla="*/ 1391481 w 4089755"/>
              <a:gd name="connsiteY6808" fmla="*/ 3067197 h 4615664"/>
              <a:gd name="connsiteX6809" fmla="*/ 1391513 w 4089755"/>
              <a:gd name="connsiteY6809" fmla="*/ 3066668 h 4615664"/>
              <a:gd name="connsiteX6810" fmla="*/ 1421273 w 4089755"/>
              <a:gd name="connsiteY6810" fmla="*/ 3056831 h 4615664"/>
              <a:gd name="connsiteX6811" fmla="*/ 1468076 w 4089755"/>
              <a:gd name="connsiteY6811" fmla="*/ 3043019 h 4615664"/>
              <a:gd name="connsiteX6812" fmla="*/ 1436273 w 4089755"/>
              <a:gd name="connsiteY6812" fmla="*/ 3061862 h 4615664"/>
              <a:gd name="connsiteX6813" fmla="*/ 1454479 w 4089755"/>
              <a:gd name="connsiteY6813" fmla="*/ 3063046 h 4615664"/>
              <a:gd name="connsiteX6814" fmla="*/ 1430907 w 4089755"/>
              <a:gd name="connsiteY6814" fmla="*/ 3072698 h 4615664"/>
              <a:gd name="connsiteX6815" fmla="*/ 1407334 w 4089755"/>
              <a:gd name="connsiteY6815" fmla="*/ 3082349 h 4615664"/>
              <a:gd name="connsiteX6816" fmla="*/ 1425263 w 4089755"/>
              <a:gd name="connsiteY6816" fmla="*/ 3077555 h 4615664"/>
              <a:gd name="connsiteX6817" fmla="*/ 1428155 w 4089755"/>
              <a:gd name="connsiteY6817" fmla="*/ 3076668 h 4615664"/>
              <a:gd name="connsiteX6818" fmla="*/ 1429542 w 4089755"/>
              <a:gd name="connsiteY6818" fmla="*/ 3075842 h 4615664"/>
              <a:gd name="connsiteX6819" fmla="*/ 1436538 w 4089755"/>
              <a:gd name="connsiteY6819" fmla="*/ 3074136 h 4615664"/>
              <a:gd name="connsiteX6820" fmla="*/ 1437472 w 4089755"/>
              <a:gd name="connsiteY6820" fmla="*/ 3074332 h 4615664"/>
              <a:gd name="connsiteX6821" fmla="*/ 1438471 w 4089755"/>
              <a:gd name="connsiteY6821" fmla="*/ 3074201 h 4615664"/>
              <a:gd name="connsiteX6822" fmla="*/ 1438143 w 4089755"/>
              <a:gd name="connsiteY6822" fmla="*/ 3074472 h 4615664"/>
              <a:gd name="connsiteX6823" fmla="*/ 1442626 w 4089755"/>
              <a:gd name="connsiteY6823" fmla="*/ 3075414 h 4615664"/>
              <a:gd name="connsiteX6824" fmla="*/ 1445664 w 4089755"/>
              <a:gd name="connsiteY6824" fmla="*/ 3078316 h 4615664"/>
              <a:gd name="connsiteX6825" fmla="*/ 1445017 w 4089755"/>
              <a:gd name="connsiteY6825" fmla="*/ 3079974 h 4615664"/>
              <a:gd name="connsiteX6826" fmla="*/ 1455500 w 4089755"/>
              <a:gd name="connsiteY6826" fmla="*/ 3078465 h 4615664"/>
              <a:gd name="connsiteX6827" fmla="*/ 1476076 w 4089755"/>
              <a:gd name="connsiteY6827" fmla="*/ 3077326 h 4615664"/>
              <a:gd name="connsiteX6828" fmla="*/ 1473406 w 4089755"/>
              <a:gd name="connsiteY6828" fmla="*/ 3078006 h 4615664"/>
              <a:gd name="connsiteX6829" fmla="*/ 1507178 w 4089755"/>
              <a:gd name="connsiteY6829" fmla="*/ 3073728 h 4615664"/>
              <a:gd name="connsiteX6830" fmla="*/ 1550702 w 4089755"/>
              <a:gd name="connsiteY6830" fmla="*/ 3069161 h 4615664"/>
              <a:gd name="connsiteX6831" fmla="*/ 1499977 w 4089755"/>
              <a:gd name="connsiteY6831" fmla="*/ 3076691 h 4615664"/>
              <a:gd name="connsiteX6832" fmla="*/ 1483037 w 4089755"/>
              <a:gd name="connsiteY6832" fmla="*/ 3079799 h 4615664"/>
              <a:gd name="connsiteX6833" fmla="*/ 1484697 w 4089755"/>
              <a:gd name="connsiteY6833" fmla="*/ 3081441 h 4615664"/>
              <a:gd name="connsiteX6834" fmla="*/ 1485414 w 4089755"/>
              <a:gd name="connsiteY6834" fmla="*/ 3081520 h 4615664"/>
              <a:gd name="connsiteX6835" fmla="*/ 1490776 w 4089755"/>
              <a:gd name="connsiteY6835" fmla="*/ 3080746 h 4615664"/>
              <a:gd name="connsiteX6836" fmla="*/ 1488645 w 4089755"/>
              <a:gd name="connsiteY6836" fmla="*/ 3081637 h 4615664"/>
              <a:gd name="connsiteX6837" fmla="*/ 1488175 w 4089755"/>
              <a:gd name="connsiteY6837" fmla="*/ 3081823 h 4615664"/>
              <a:gd name="connsiteX6838" fmla="*/ 1489446 w 4089755"/>
              <a:gd name="connsiteY6838" fmla="*/ 3081964 h 4615664"/>
              <a:gd name="connsiteX6839" fmla="*/ 1498646 w 4089755"/>
              <a:gd name="connsiteY6839" fmla="*/ 3081241 h 4615664"/>
              <a:gd name="connsiteX6840" fmla="*/ 1586029 w 4089755"/>
              <a:gd name="connsiteY6840" fmla="*/ 3069312 h 4615664"/>
              <a:gd name="connsiteX6841" fmla="*/ 1595342 w 4089755"/>
              <a:gd name="connsiteY6841" fmla="*/ 3068770 h 4615664"/>
              <a:gd name="connsiteX6842" fmla="*/ 1626313 w 4089755"/>
              <a:gd name="connsiteY6842" fmla="*/ 3049848 h 4615664"/>
              <a:gd name="connsiteX6843" fmla="*/ 1670235 w 4089755"/>
              <a:gd name="connsiteY6843" fmla="*/ 3028236 h 4615664"/>
              <a:gd name="connsiteX6844" fmla="*/ 1828125 w 4089755"/>
              <a:gd name="connsiteY6844" fmla="*/ 2951992 h 4615664"/>
              <a:gd name="connsiteX6845" fmla="*/ 1850204 w 4089755"/>
              <a:gd name="connsiteY6845" fmla="*/ 2941330 h 4615664"/>
              <a:gd name="connsiteX6846" fmla="*/ 1855118 w 4089755"/>
              <a:gd name="connsiteY6846" fmla="*/ 2944023 h 4615664"/>
              <a:gd name="connsiteX6847" fmla="*/ 1862341 w 4089755"/>
              <a:gd name="connsiteY6847" fmla="*/ 2950399 h 4615664"/>
              <a:gd name="connsiteX6848" fmla="*/ 1821315 w 4089755"/>
              <a:gd name="connsiteY6848" fmla="*/ 2972857 h 4615664"/>
              <a:gd name="connsiteX6849" fmla="*/ 1768041 w 4089755"/>
              <a:gd name="connsiteY6849" fmla="*/ 3009696 h 4615664"/>
              <a:gd name="connsiteX6850" fmla="*/ 1736710 w 4089755"/>
              <a:gd name="connsiteY6850" fmla="*/ 3026820 h 4615664"/>
              <a:gd name="connsiteX6851" fmla="*/ 1732030 w 4089755"/>
              <a:gd name="connsiteY6851" fmla="*/ 3024271 h 4615664"/>
              <a:gd name="connsiteX6852" fmla="*/ 1730470 w 4089755"/>
              <a:gd name="connsiteY6852" fmla="*/ 3023421 h 4615664"/>
              <a:gd name="connsiteX6853" fmla="*/ 1731162 w 4089755"/>
              <a:gd name="connsiteY6853" fmla="*/ 3023799 h 4615664"/>
              <a:gd name="connsiteX6854" fmla="*/ 1732030 w 4089755"/>
              <a:gd name="connsiteY6854" fmla="*/ 3024271 h 4615664"/>
              <a:gd name="connsiteX6855" fmla="*/ 1734630 w 4089755"/>
              <a:gd name="connsiteY6855" fmla="*/ 3025688 h 4615664"/>
              <a:gd name="connsiteX6856" fmla="*/ 1736710 w 4089755"/>
              <a:gd name="connsiteY6856" fmla="*/ 3026820 h 4615664"/>
              <a:gd name="connsiteX6857" fmla="*/ 1768041 w 4089755"/>
              <a:gd name="connsiteY6857" fmla="*/ 3009696 h 4615664"/>
              <a:gd name="connsiteX6858" fmla="*/ 1839580 w 4089755"/>
              <a:gd name="connsiteY6858" fmla="*/ 2978424 h 4615664"/>
              <a:gd name="connsiteX6859" fmla="*/ 1864831 w 4089755"/>
              <a:gd name="connsiteY6859" fmla="*/ 2965384 h 4615664"/>
              <a:gd name="connsiteX6860" fmla="*/ 1869554 w 4089755"/>
              <a:gd name="connsiteY6860" fmla="*/ 2972844 h 4615664"/>
              <a:gd name="connsiteX6861" fmla="*/ 1867938 w 4089755"/>
              <a:gd name="connsiteY6861" fmla="*/ 2978407 h 4615664"/>
              <a:gd name="connsiteX6862" fmla="*/ 1666828 w 4089755"/>
              <a:gd name="connsiteY6862" fmla="*/ 3088377 h 4615664"/>
              <a:gd name="connsiteX6863" fmla="*/ 1569369 w 4089755"/>
              <a:gd name="connsiteY6863" fmla="*/ 3146574 h 4615664"/>
              <a:gd name="connsiteX6864" fmla="*/ 1572474 w 4089755"/>
              <a:gd name="connsiteY6864" fmla="*/ 3146177 h 4615664"/>
              <a:gd name="connsiteX6865" fmla="*/ 1579695 w 4089755"/>
              <a:gd name="connsiteY6865" fmla="*/ 3153173 h 4615664"/>
              <a:gd name="connsiteX6866" fmla="*/ 1584976 w 4089755"/>
              <a:gd name="connsiteY6866" fmla="*/ 3151707 h 4615664"/>
              <a:gd name="connsiteX6867" fmla="*/ 1647826 w 4089755"/>
              <a:gd name="connsiteY6867" fmla="*/ 3115010 h 4615664"/>
              <a:gd name="connsiteX6868" fmla="*/ 1752545 w 4089755"/>
              <a:gd name="connsiteY6868" fmla="*/ 3060487 h 4615664"/>
              <a:gd name="connsiteX6869" fmla="*/ 1713141 w 4089755"/>
              <a:gd name="connsiteY6869" fmla="*/ 3084518 h 4615664"/>
              <a:gd name="connsiteX6870" fmla="*/ 1695951 w 4089755"/>
              <a:gd name="connsiteY6870" fmla="*/ 3094364 h 4615664"/>
              <a:gd name="connsiteX6871" fmla="*/ 1685238 w 4089755"/>
              <a:gd name="connsiteY6871" fmla="*/ 3099767 h 4615664"/>
              <a:gd name="connsiteX6872" fmla="*/ 1683491 w 4089755"/>
              <a:gd name="connsiteY6872" fmla="*/ 3101499 h 4615664"/>
              <a:gd name="connsiteX6873" fmla="*/ 1667748 w 4089755"/>
              <a:gd name="connsiteY6873" fmla="*/ 3110515 h 4615664"/>
              <a:gd name="connsiteX6874" fmla="*/ 1636206 w 4089755"/>
              <a:gd name="connsiteY6874" fmla="*/ 3129488 h 4615664"/>
              <a:gd name="connsiteX6875" fmla="*/ 1641908 w 4089755"/>
              <a:gd name="connsiteY6875" fmla="*/ 3129794 h 4615664"/>
              <a:gd name="connsiteX6876" fmla="*/ 1637110 w 4089755"/>
              <a:gd name="connsiteY6876" fmla="*/ 3132081 h 4615664"/>
              <a:gd name="connsiteX6877" fmla="*/ 1616851 w 4089755"/>
              <a:gd name="connsiteY6877" fmla="*/ 3141573 h 4615664"/>
              <a:gd name="connsiteX6878" fmla="*/ 1615550 w 4089755"/>
              <a:gd name="connsiteY6878" fmla="*/ 3142503 h 4615664"/>
              <a:gd name="connsiteX6879" fmla="*/ 1560001 w 4089755"/>
              <a:gd name="connsiteY6879" fmla="*/ 3169054 h 4615664"/>
              <a:gd name="connsiteX6880" fmla="*/ 1537319 w 4089755"/>
              <a:gd name="connsiteY6880" fmla="*/ 3179532 h 4615664"/>
              <a:gd name="connsiteX6881" fmla="*/ 1539260 w 4089755"/>
              <a:gd name="connsiteY6881" fmla="*/ 3178399 h 4615664"/>
              <a:gd name="connsiteX6882" fmla="*/ 1536803 w 4089755"/>
              <a:gd name="connsiteY6882" fmla="*/ 3179560 h 4615664"/>
              <a:gd name="connsiteX6883" fmla="*/ 1528705 w 4089755"/>
              <a:gd name="connsiteY6883" fmla="*/ 3182973 h 4615664"/>
              <a:gd name="connsiteX6884" fmla="*/ 1519394 w 4089755"/>
              <a:gd name="connsiteY6884" fmla="*/ 3187159 h 4615664"/>
              <a:gd name="connsiteX6885" fmla="*/ 1517882 w 4089755"/>
              <a:gd name="connsiteY6885" fmla="*/ 3188510 h 4615664"/>
              <a:gd name="connsiteX6886" fmla="*/ 1510352 w 4089755"/>
              <a:gd name="connsiteY6886" fmla="*/ 3191987 h 4615664"/>
              <a:gd name="connsiteX6887" fmla="*/ 1511003 w 4089755"/>
              <a:gd name="connsiteY6887" fmla="*/ 3192195 h 4615664"/>
              <a:gd name="connsiteX6888" fmla="*/ 1516093 w 4089755"/>
              <a:gd name="connsiteY6888" fmla="*/ 3190857 h 4615664"/>
              <a:gd name="connsiteX6889" fmla="*/ 1521101 w 4089755"/>
              <a:gd name="connsiteY6889" fmla="*/ 3189454 h 4615664"/>
              <a:gd name="connsiteX6890" fmla="*/ 1522086 w 4089755"/>
              <a:gd name="connsiteY6890" fmla="*/ 3189386 h 4615664"/>
              <a:gd name="connsiteX6891" fmla="*/ 1527107 w 4089755"/>
              <a:gd name="connsiteY6891" fmla="*/ 3187165 h 4615664"/>
              <a:gd name="connsiteX6892" fmla="*/ 1597841 w 4089755"/>
              <a:gd name="connsiteY6892" fmla="*/ 3155170 h 4615664"/>
              <a:gd name="connsiteX6893" fmla="*/ 1578451 w 4089755"/>
              <a:gd name="connsiteY6893" fmla="*/ 3169040 h 4615664"/>
              <a:gd name="connsiteX6894" fmla="*/ 1567527 w 4089755"/>
              <a:gd name="connsiteY6894" fmla="*/ 3175042 h 4615664"/>
              <a:gd name="connsiteX6895" fmla="*/ 1556077 w 4089755"/>
              <a:gd name="connsiteY6895" fmla="*/ 3181410 h 4615664"/>
              <a:gd name="connsiteX6896" fmla="*/ 1560603 w 4089755"/>
              <a:gd name="connsiteY6896" fmla="*/ 3183553 h 4615664"/>
              <a:gd name="connsiteX6897" fmla="*/ 1562121 w 4089755"/>
              <a:gd name="connsiteY6897" fmla="*/ 3184154 h 4615664"/>
              <a:gd name="connsiteX6898" fmla="*/ 1575949 w 4089755"/>
              <a:gd name="connsiteY6898" fmla="*/ 3180263 h 4615664"/>
              <a:gd name="connsiteX6899" fmla="*/ 1584643 w 4089755"/>
              <a:gd name="connsiteY6899" fmla="*/ 3175017 h 4615664"/>
              <a:gd name="connsiteX6900" fmla="*/ 1648837 w 4089755"/>
              <a:gd name="connsiteY6900" fmla="*/ 3139735 h 4615664"/>
              <a:gd name="connsiteX6901" fmla="*/ 1670223 w 4089755"/>
              <a:gd name="connsiteY6901" fmla="*/ 3147418 h 4615664"/>
              <a:gd name="connsiteX6902" fmla="*/ 1675398 w 4089755"/>
              <a:gd name="connsiteY6902" fmla="*/ 3145171 h 4615664"/>
              <a:gd name="connsiteX6903" fmla="*/ 1679711 w 4089755"/>
              <a:gd name="connsiteY6903" fmla="*/ 3141352 h 4615664"/>
              <a:gd name="connsiteX6904" fmla="*/ 1686445 w 4089755"/>
              <a:gd name="connsiteY6904" fmla="*/ 3138961 h 4615664"/>
              <a:gd name="connsiteX6905" fmla="*/ 1687984 w 4089755"/>
              <a:gd name="connsiteY6905" fmla="*/ 3140090 h 4615664"/>
              <a:gd name="connsiteX6906" fmla="*/ 1690454 w 4089755"/>
              <a:gd name="connsiteY6906" fmla="*/ 3137537 h 4615664"/>
              <a:gd name="connsiteX6907" fmla="*/ 1686445 w 4089755"/>
              <a:gd name="connsiteY6907" fmla="*/ 3138961 h 4615664"/>
              <a:gd name="connsiteX6908" fmla="*/ 1684238 w 4089755"/>
              <a:gd name="connsiteY6908" fmla="*/ 3137343 h 4615664"/>
              <a:gd name="connsiteX6909" fmla="*/ 1711353 w 4089755"/>
              <a:gd name="connsiteY6909" fmla="*/ 3134690 h 4615664"/>
              <a:gd name="connsiteX6910" fmla="*/ 1639090 w 4089755"/>
              <a:gd name="connsiteY6910" fmla="*/ 3173275 h 4615664"/>
              <a:gd name="connsiteX6911" fmla="*/ 1628406 w 4089755"/>
              <a:gd name="connsiteY6911" fmla="*/ 3182462 h 4615664"/>
              <a:gd name="connsiteX6912" fmla="*/ 1668238 w 4089755"/>
              <a:gd name="connsiteY6912" fmla="*/ 3164099 h 4615664"/>
              <a:gd name="connsiteX6913" fmla="*/ 1672072 w 4089755"/>
              <a:gd name="connsiteY6913" fmla="*/ 3164141 h 4615664"/>
              <a:gd name="connsiteX6914" fmla="*/ 1681048 w 4089755"/>
              <a:gd name="connsiteY6914" fmla="*/ 3163705 h 4615664"/>
              <a:gd name="connsiteX6915" fmla="*/ 1665971 w 4089755"/>
              <a:gd name="connsiteY6915" fmla="*/ 3171928 h 4615664"/>
              <a:gd name="connsiteX6916" fmla="*/ 1681544 w 4089755"/>
              <a:gd name="connsiteY6916" fmla="*/ 3166226 h 4615664"/>
              <a:gd name="connsiteX6917" fmla="*/ 1682135 w 4089755"/>
              <a:gd name="connsiteY6917" fmla="*/ 3170201 h 4615664"/>
              <a:gd name="connsiteX6918" fmla="*/ 1679541 w 4089755"/>
              <a:gd name="connsiteY6918" fmla="*/ 3169442 h 4615664"/>
              <a:gd name="connsiteX6919" fmla="*/ 1682135 w 4089755"/>
              <a:gd name="connsiteY6919" fmla="*/ 3170201 h 4615664"/>
              <a:gd name="connsiteX6920" fmla="*/ 1687847 w 4089755"/>
              <a:gd name="connsiteY6920" fmla="*/ 3169492 h 4615664"/>
              <a:gd name="connsiteX6921" fmla="*/ 1673462 w 4089755"/>
              <a:gd name="connsiteY6921" fmla="*/ 3176810 h 4615664"/>
              <a:gd name="connsiteX6922" fmla="*/ 1668680 w 4089755"/>
              <a:gd name="connsiteY6922" fmla="*/ 3178367 h 4615664"/>
              <a:gd name="connsiteX6923" fmla="*/ 1666262 w 4089755"/>
              <a:gd name="connsiteY6923" fmla="*/ 3178557 h 4615664"/>
              <a:gd name="connsiteX6924" fmla="*/ 1667263 w 4089755"/>
              <a:gd name="connsiteY6924" fmla="*/ 3179963 h 4615664"/>
              <a:gd name="connsiteX6925" fmla="*/ 1648018 w 4089755"/>
              <a:gd name="connsiteY6925" fmla="*/ 3189753 h 4615664"/>
              <a:gd name="connsiteX6926" fmla="*/ 1641651 w 4089755"/>
              <a:gd name="connsiteY6926" fmla="*/ 3190870 h 4615664"/>
              <a:gd name="connsiteX6927" fmla="*/ 1627002 w 4089755"/>
              <a:gd name="connsiteY6927" fmla="*/ 3192816 h 4615664"/>
              <a:gd name="connsiteX6928" fmla="*/ 1624164 w 4089755"/>
              <a:gd name="connsiteY6928" fmla="*/ 3193245 h 4615664"/>
              <a:gd name="connsiteX6929" fmla="*/ 1624058 w 4089755"/>
              <a:gd name="connsiteY6929" fmla="*/ 3193581 h 4615664"/>
              <a:gd name="connsiteX6930" fmla="*/ 1623254 w 4089755"/>
              <a:gd name="connsiteY6930" fmla="*/ 3196138 h 4615664"/>
              <a:gd name="connsiteX6931" fmla="*/ 1625903 w 4089755"/>
              <a:gd name="connsiteY6931" fmla="*/ 3195743 h 4615664"/>
              <a:gd name="connsiteX6932" fmla="*/ 1640216 w 4089755"/>
              <a:gd name="connsiteY6932" fmla="*/ 3193557 h 4615664"/>
              <a:gd name="connsiteX6933" fmla="*/ 1640559 w 4089755"/>
              <a:gd name="connsiteY6933" fmla="*/ 3193549 h 4615664"/>
              <a:gd name="connsiteX6934" fmla="*/ 1635313 w 4089755"/>
              <a:gd name="connsiteY6934" fmla="*/ 3196218 h 4615664"/>
              <a:gd name="connsiteX6935" fmla="*/ 1620603 w 4089755"/>
              <a:gd name="connsiteY6935" fmla="*/ 3203353 h 4615664"/>
              <a:gd name="connsiteX6936" fmla="*/ 1620214 w 4089755"/>
              <a:gd name="connsiteY6936" fmla="*/ 3204268 h 4615664"/>
              <a:gd name="connsiteX6937" fmla="*/ 1588733 w 4089755"/>
              <a:gd name="connsiteY6937" fmla="*/ 3230884 h 4615664"/>
              <a:gd name="connsiteX6938" fmla="*/ 1562368 w 4089755"/>
              <a:gd name="connsiteY6938" fmla="*/ 3251124 h 4615664"/>
              <a:gd name="connsiteX6939" fmla="*/ 1562923 w 4089755"/>
              <a:gd name="connsiteY6939" fmla="*/ 3252054 h 4615664"/>
              <a:gd name="connsiteX6940" fmla="*/ 1559354 w 4089755"/>
              <a:gd name="connsiteY6940" fmla="*/ 3255654 h 4615664"/>
              <a:gd name="connsiteX6941" fmla="*/ 1552852 w 4089755"/>
              <a:gd name="connsiteY6941" fmla="*/ 3258429 h 4615664"/>
              <a:gd name="connsiteX6942" fmla="*/ 1550900 w 4089755"/>
              <a:gd name="connsiteY6942" fmla="*/ 3259928 h 4615664"/>
              <a:gd name="connsiteX6943" fmla="*/ 1512266 w 4089755"/>
              <a:gd name="connsiteY6943" fmla="*/ 3282938 h 4615664"/>
              <a:gd name="connsiteX6944" fmla="*/ 1511765 w 4089755"/>
              <a:gd name="connsiteY6944" fmla="*/ 3283235 h 4615664"/>
              <a:gd name="connsiteX6945" fmla="*/ 1512276 w 4089755"/>
              <a:gd name="connsiteY6945" fmla="*/ 3284076 h 4615664"/>
              <a:gd name="connsiteX6946" fmla="*/ 1512502 w 4089755"/>
              <a:gd name="connsiteY6946" fmla="*/ 3286061 h 4615664"/>
              <a:gd name="connsiteX6947" fmla="*/ 1514967 w 4089755"/>
              <a:gd name="connsiteY6947" fmla="*/ 3285011 h 4615664"/>
              <a:gd name="connsiteX6948" fmla="*/ 1521982 w 4089755"/>
              <a:gd name="connsiteY6948" fmla="*/ 3280901 h 4615664"/>
              <a:gd name="connsiteX6949" fmla="*/ 1547136 w 4089755"/>
              <a:gd name="connsiteY6949" fmla="*/ 3263000 h 4615664"/>
              <a:gd name="connsiteX6950" fmla="*/ 1558193 w 4089755"/>
              <a:gd name="connsiteY6950" fmla="*/ 3263994 h 4615664"/>
              <a:gd name="connsiteX6951" fmla="*/ 1595185 w 4089755"/>
              <a:gd name="connsiteY6951" fmla="*/ 3245499 h 4615664"/>
              <a:gd name="connsiteX6952" fmla="*/ 1670998 w 4089755"/>
              <a:gd name="connsiteY6952" fmla="*/ 3201993 h 4615664"/>
              <a:gd name="connsiteX6953" fmla="*/ 1595605 w 4089755"/>
              <a:gd name="connsiteY6953" fmla="*/ 3254920 h 4615664"/>
              <a:gd name="connsiteX6954" fmla="*/ 1589792 w 4089755"/>
              <a:gd name="connsiteY6954" fmla="*/ 3259989 h 4615664"/>
              <a:gd name="connsiteX6955" fmla="*/ 1602424 w 4089755"/>
              <a:gd name="connsiteY6955" fmla="*/ 3256348 h 4615664"/>
              <a:gd name="connsiteX6956" fmla="*/ 1588200 w 4089755"/>
              <a:gd name="connsiteY6956" fmla="*/ 3263627 h 4615664"/>
              <a:gd name="connsiteX6957" fmla="*/ 1576453 w 4089755"/>
              <a:gd name="connsiteY6957" fmla="*/ 3268360 h 4615664"/>
              <a:gd name="connsiteX6958" fmla="*/ 1556275 w 4089755"/>
              <a:gd name="connsiteY6958" fmla="*/ 3279970 h 4615664"/>
              <a:gd name="connsiteX6959" fmla="*/ 1529652 w 4089755"/>
              <a:gd name="connsiteY6959" fmla="*/ 3304108 h 4615664"/>
              <a:gd name="connsiteX6960" fmla="*/ 1567787 w 4089755"/>
              <a:gd name="connsiteY6960" fmla="*/ 3283742 h 4615664"/>
              <a:gd name="connsiteX6961" fmla="*/ 1574378 w 4089755"/>
              <a:gd name="connsiteY6961" fmla="*/ 3286590 h 4615664"/>
              <a:gd name="connsiteX6962" fmla="*/ 1606176 w 4089755"/>
              <a:gd name="connsiteY6962" fmla="*/ 3266935 h 4615664"/>
              <a:gd name="connsiteX6963" fmla="*/ 1638194 w 4089755"/>
              <a:gd name="connsiteY6963" fmla="*/ 3250331 h 4615664"/>
              <a:gd name="connsiteX6964" fmla="*/ 1632297 w 4089755"/>
              <a:gd name="connsiteY6964" fmla="*/ 3257141 h 4615664"/>
              <a:gd name="connsiteX6965" fmla="*/ 1655244 w 4089755"/>
              <a:gd name="connsiteY6965" fmla="*/ 3251178 h 4615664"/>
              <a:gd name="connsiteX6966" fmla="*/ 1655020 w 4089755"/>
              <a:gd name="connsiteY6966" fmla="*/ 3251494 h 4615664"/>
              <a:gd name="connsiteX6967" fmla="*/ 1726278 w 4089755"/>
              <a:gd name="connsiteY6967" fmla="*/ 3214486 h 4615664"/>
              <a:gd name="connsiteX6968" fmla="*/ 1813506 w 4089755"/>
              <a:gd name="connsiteY6968" fmla="*/ 3167697 h 4615664"/>
              <a:gd name="connsiteX6969" fmla="*/ 1878145 w 4089755"/>
              <a:gd name="connsiteY6969" fmla="*/ 3133715 h 4615664"/>
              <a:gd name="connsiteX6970" fmla="*/ 1879389 w 4089755"/>
              <a:gd name="connsiteY6970" fmla="*/ 3141595 h 4615664"/>
              <a:gd name="connsiteX6971" fmla="*/ 1879618 w 4089755"/>
              <a:gd name="connsiteY6971" fmla="*/ 3143897 h 4615664"/>
              <a:gd name="connsiteX6972" fmla="*/ 1779058 w 4089755"/>
              <a:gd name="connsiteY6972" fmla="*/ 3202251 h 4615664"/>
              <a:gd name="connsiteX6973" fmla="*/ 1683850 w 4089755"/>
              <a:gd name="connsiteY6973" fmla="*/ 3257096 h 4615664"/>
              <a:gd name="connsiteX6974" fmla="*/ 1683702 w 4089755"/>
              <a:gd name="connsiteY6974" fmla="*/ 3258193 h 4615664"/>
              <a:gd name="connsiteX6975" fmla="*/ 1693461 w 4089755"/>
              <a:gd name="connsiteY6975" fmla="*/ 3252430 h 4615664"/>
              <a:gd name="connsiteX6976" fmla="*/ 1754678 w 4089755"/>
              <a:gd name="connsiteY6976" fmla="*/ 3218209 h 4615664"/>
              <a:gd name="connsiteX6977" fmla="*/ 1839314 w 4089755"/>
              <a:gd name="connsiteY6977" fmla="*/ 3176622 h 4615664"/>
              <a:gd name="connsiteX6978" fmla="*/ 1851152 w 4089755"/>
              <a:gd name="connsiteY6978" fmla="*/ 3170807 h 4615664"/>
              <a:gd name="connsiteX6979" fmla="*/ 1853339 w 4089755"/>
              <a:gd name="connsiteY6979" fmla="*/ 3171760 h 4615664"/>
              <a:gd name="connsiteX6980" fmla="*/ 1856343 w 4089755"/>
              <a:gd name="connsiteY6980" fmla="*/ 3174234 h 4615664"/>
              <a:gd name="connsiteX6981" fmla="*/ 1834116 w 4089755"/>
              <a:gd name="connsiteY6981" fmla="*/ 3186214 h 4615664"/>
              <a:gd name="connsiteX6982" fmla="*/ 1804580 w 4089755"/>
              <a:gd name="connsiteY6982" fmla="*/ 3205175 h 4615664"/>
              <a:gd name="connsiteX6983" fmla="*/ 1842639 w 4089755"/>
              <a:gd name="connsiteY6983" fmla="*/ 3187785 h 4615664"/>
              <a:gd name="connsiteX6984" fmla="*/ 1856250 w 4089755"/>
              <a:gd name="connsiteY6984" fmla="*/ 3180757 h 4615664"/>
              <a:gd name="connsiteX6985" fmla="*/ 1857925 w 4089755"/>
              <a:gd name="connsiteY6985" fmla="*/ 3183835 h 4615664"/>
              <a:gd name="connsiteX6986" fmla="*/ 1856636 w 4089755"/>
              <a:gd name="connsiteY6986" fmla="*/ 3186383 h 4615664"/>
              <a:gd name="connsiteX6987" fmla="*/ 1747696 w 4089755"/>
              <a:gd name="connsiteY6987" fmla="*/ 3245056 h 4615664"/>
              <a:gd name="connsiteX6988" fmla="*/ 1694049 w 4089755"/>
              <a:gd name="connsiteY6988" fmla="*/ 3275908 h 4615664"/>
              <a:gd name="connsiteX6989" fmla="*/ 1702709 w 4089755"/>
              <a:gd name="connsiteY6989" fmla="*/ 3272686 h 4615664"/>
              <a:gd name="connsiteX6990" fmla="*/ 1735476 w 4089755"/>
              <a:gd name="connsiteY6990" fmla="*/ 3261989 h 4615664"/>
              <a:gd name="connsiteX6991" fmla="*/ 1742309 w 4089755"/>
              <a:gd name="connsiteY6991" fmla="*/ 3267174 h 4615664"/>
              <a:gd name="connsiteX6992" fmla="*/ 1737075 w 4089755"/>
              <a:gd name="connsiteY6992" fmla="*/ 3268914 h 4615664"/>
              <a:gd name="connsiteX6993" fmla="*/ 1741096 w 4089755"/>
              <a:gd name="connsiteY6993" fmla="*/ 3269193 h 4615664"/>
              <a:gd name="connsiteX6994" fmla="*/ 1744169 w 4089755"/>
              <a:gd name="connsiteY6994" fmla="*/ 3271080 h 4615664"/>
              <a:gd name="connsiteX6995" fmla="*/ 1746921 w 4089755"/>
              <a:gd name="connsiteY6995" fmla="*/ 3269827 h 4615664"/>
              <a:gd name="connsiteX6996" fmla="*/ 1749386 w 4089755"/>
              <a:gd name="connsiteY6996" fmla="*/ 3267921 h 4615664"/>
              <a:gd name="connsiteX6997" fmla="*/ 1752919 w 4089755"/>
              <a:gd name="connsiteY6997" fmla="*/ 3266529 h 4615664"/>
              <a:gd name="connsiteX6998" fmla="*/ 1753579 w 4089755"/>
              <a:gd name="connsiteY6998" fmla="*/ 3266954 h 4615664"/>
              <a:gd name="connsiteX6999" fmla="*/ 1755024 w 4089755"/>
              <a:gd name="connsiteY6999" fmla="*/ 3265701 h 4615664"/>
              <a:gd name="connsiteX7000" fmla="*/ 1752919 w 4089755"/>
              <a:gd name="connsiteY7000" fmla="*/ 3266529 h 4615664"/>
              <a:gd name="connsiteX7001" fmla="*/ 1751973 w 4089755"/>
              <a:gd name="connsiteY7001" fmla="*/ 3265921 h 4615664"/>
              <a:gd name="connsiteX7002" fmla="*/ 1765587 w 4089755"/>
              <a:gd name="connsiteY7002" fmla="*/ 3263410 h 4615664"/>
              <a:gd name="connsiteX7003" fmla="*/ 1762163 w 4089755"/>
              <a:gd name="connsiteY7003" fmla="*/ 3268027 h 4615664"/>
              <a:gd name="connsiteX7004" fmla="*/ 1755059 w 4089755"/>
              <a:gd name="connsiteY7004" fmla="*/ 3271044 h 4615664"/>
              <a:gd name="connsiteX7005" fmla="*/ 1776961 w 4089755"/>
              <a:gd name="connsiteY7005" fmla="*/ 3264845 h 4615664"/>
              <a:gd name="connsiteX7006" fmla="*/ 1743963 w 4089755"/>
              <a:gd name="connsiteY7006" fmla="*/ 3286065 h 4615664"/>
              <a:gd name="connsiteX7007" fmla="*/ 1716520 w 4089755"/>
              <a:gd name="connsiteY7007" fmla="*/ 3295215 h 4615664"/>
              <a:gd name="connsiteX7008" fmla="*/ 1714480 w 4089755"/>
              <a:gd name="connsiteY7008" fmla="*/ 3298757 h 4615664"/>
              <a:gd name="connsiteX7009" fmla="*/ 1675368 w 4089755"/>
              <a:gd name="connsiteY7009" fmla="*/ 3326857 h 4615664"/>
              <a:gd name="connsiteX7010" fmla="*/ 1625028 w 4089755"/>
              <a:gd name="connsiteY7010" fmla="*/ 3355725 h 4615664"/>
              <a:gd name="connsiteX7011" fmla="*/ 1623655 w 4089755"/>
              <a:gd name="connsiteY7011" fmla="*/ 3356568 h 4615664"/>
              <a:gd name="connsiteX7012" fmla="*/ 1636018 w 4089755"/>
              <a:gd name="connsiteY7012" fmla="*/ 3360275 h 4615664"/>
              <a:gd name="connsiteX7013" fmla="*/ 1627344 w 4089755"/>
              <a:gd name="connsiteY7013" fmla="*/ 3360316 h 4615664"/>
              <a:gd name="connsiteX7014" fmla="*/ 1620355 w 4089755"/>
              <a:gd name="connsiteY7014" fmla="*/ 3363537 h 4615664"/>
              <a:gd name="connsiteX7015" fmla="*/ 1621485 w 4089755"/>
              <a:gd name="connsiteY7015" fmla="*/ 3363789 h 4615664"/>
              <a:gd name="connsiteX7016" fmla="*/ 1621036 w 4089755"/>
              <a:gd name="connsiteY7016" fmla="*/ 3364052 h 4615664"/>
              <a:gd name="connsiteX7017" fmla="*/ 1622149 w 4089755"/>
              <a:gd name="connsiteY7017" fmla="*/ 3364366 h 4615664"/>
              <a:gd name="connsiteX7018" fmla="*/ 1630579 w 4089755"/>
              <a:gd name="connsiteY7018" fmla="*/ 3364815 h 4615664"/>
              <a:gd name="connsiteX7019" fmla="*/ 1648947 w 4089755"/>
              <a:gd name="connsiteY7019" fmla="*/ 3357365 h 4615664"/>
              <a:gd name="connsiteX7020" fmla="*/ 1667612 w 4089755"/>
              <a:gd name="connsiteY7020" fmla="*/ 3350133 h 4615664"/>
              <a:gd name="connsiteX7021" fmla="*/ 1674180 w 4089755"/>
              <a:gd name="connsiteY7021" fmla="*/ 3346324 h 4615664"/>
              <a:gd name="connsiteX7022" fmla="*/ 1675749 w 4089755"/>
              <a:gd name="connsiteY7022" fmla="*/ 3344917 h 4615664"/>
              <a:gd name="connsiteX7023" fmla="*/ 1684374 w 4089755"/>
              <a:gd name="connsiteY7023" fmla="*/ 3340744 h 4615664"/>
              <a:gd name="connsiteX7024" fmla="*/ 1701242 w 4089755"/>
              <a:gd name="connsiteY7024" fmla="*/ 3331864 h 4615664"/>
              <a:gd name="connsiteX7025" fmla="*/ 1716032 w 4089755"/>
              <a:gd name="connsiteY7025" fmla="*/ 3323936 h 4615664"/>
              <a:gd name="connsiteX7026" fmla="*/ 1813093 w 4089755"/>
              <a:gd name="connsiteY7026" fmla="*/ 3273028 h 4615664"/>
              <a:gd name="connsiteX7027" fmla="*/ 1847988 w 4089755"/>
              <a:gd name="connsiteY7027" fmla="*/ 3254775 h 4615664"/>
              <a:gd name="connsiteX7028" fmla="*/ 1847907 w 4089755"/>
              <a:gd name="connsiteY7028" fmla="*/ 3258209 h 4615664"/>
              <a:gd name="connsiteX7029" fmla="*/ 1847817 w 4089755"/>
              <a:gd name="connsiteY7029" fmla="*/ 3259219 h 4615664"/>
              <a:gd name="connsiteX7030" fmla="*/ 1793049 w 4089755"/>
              <a:gd name="connsiteY7030" fmla="*/ 3290051 h 4615664"/>
              <a:gd name="connsiteX7031" fmla="*/ 1741229 w 4089755"/>
              <a:gd name="connsiteY7031" fmla="*/ 3319062 h 4615664"/>
              <a:gd name="connsiteX7032" fmla="*/ 1740726 w 4089755"/>
              <a:gd name="connsiteY7032" fmla="*/ 3333402 h 4615664"/>
              <a:gd name="connsiteX7033" fmla="*/ 1718094 w 4089755"/>
              <a:gd name="connsiteY7033" fmla="*/ 3349079 h 4615664"/>
              <a:gd name="connsiteX7034" fmla="*/ 1697132 w 4089755"/>
              <a:gd name="connsiteY7034" fmla="*/ 3366679 h 4615664"/>
              <a:gd name="connsiteX7035" fmla="*/ 1659819 w 4089755"/>
              <a:gd name="connsiteY7035" fmla="*/ 3389124 h 4615664"/>
              <a:gd name="connsiteX7036" fmla="*/ 1658467 w 4089755"/>
              <a:gd name="connsiteY7036" fmla="*/ 3389961 h 4615664"/>
              <a:gd name="connsiteX7037" fmla="*/ 1660835 w 4089755"/>
              <a:gd name="connsiteY7037" fmla="*/ 3389110 h 4615664"/>
              <a:gd name="connsiteX7038" fmla="*/ 1665955 w 4089755"/>
              <a:gd name="connsiteY7038" fmla="*/ 3385858 h 4615664"/>
              <a:gd name="connsiteX7039" fmla="*/ 1679201 w 4089755"/>
              <a:gd name="connsiteY7039" fmla="*/ 3380228 h 4615664"/>
              <a:gd name="connsiteX7040" fmla="*/ 1684298 w 4089755"/>
              <a:gd name="connsiteY7040" fmla="*/ 3380686 h 4615664"/>
              <a:gd name="connsiteX7041" fmla="*/ 1695097 w 4089755"/>
              <a:gd name="connsiteY7041" fmla="*/ 3376808 h 4615664"/>
              <a:gd name="connsiteX7042" fmla="*/ 1702702 w 4089755"/>
              <a:gd name="connsiteY7042" fmla="*/ 3374347 h 4615664"/>
              <a:gd name="connsiteX7043" fmla="*/ 1713109 w 4089755"/>
              <a:gd name="connsiteY7043" fmla="*/ 3368596 h 4615664"/>
              <a:gd name="connsiteX7044" fmla="*/ 1731934 w 4089755"/>
              <a:gd name="connsiteY7044" fmla="*/ 3363924 h 4615664"/>
              <a:gd name="connsiteX7045" fmla="*/ 1728506 w 4089755"/>
              <a:gd name="connsiteY7045" fmla="*/ 3365994 h 4615664"/>
              <a:gd name="connsiteX7046" fmla="*/ 1748699 w 4089755"/>
              <a:gd name="connsiteY7046" fmla="*/ 3359457 h 4615664"/>
              <a:gd name="connsiteX7047" fmla="*/ 1762252 w 4089755"/>
              <a:gd name="connsiteY7047" fmla="*/ 3352510 h 4615664"/>
              <a:gd name="connsiteX7048" fmla="*/ 1764923 w 4089755"/>
              <a:gd name="connsiteY7048" fmla="*/ 3351501 h 4615664"/>
              <a:gd name="connsiteX7049" fmla="*/ 1766107 w 4089755"/>
              <a:gd name="connsiteY7049" fmla="*/ 3349447 h 4615664"/>
              <a:gd name="connsiteX7050" fmla="*/ 1771148 w 4089755"/>
              <a:gd name="connsiteY7050" fmla="*/ 3349147 h 4615664"/>
              <a:gd name="connsiteX7051" fmla="*/ 1818065 w 4089755"/>
              <a:gd name="connsiteY7051" fmla="*/ 3331417 h 4615664"/>
              <a:gd name="connsiteX7052" fmla="*/ 1817998 w 4089755"/>
              <a:gd name="connsiteY7052" fmla="*/ 3331128 h 4615664"/>
              <a:gd name="connsiteX7053" fmla="*/ 1819765 w 4089755"/>
              <a:gd name="connsiteY7053" fmla="*/ 3328777 h 4615664"/>
              <a:gd name="connsiteX7054" fmla="*/ 1820115 w 4089755"/>
              <a:gd name="connsiteY7054" fmla="*/ 3330642 h 4615664"/>
              <a:gd name="connsiteX7055" fmla="*/ 1825040 w 4089755"/>
              <a:gd name="connsiteY7055" fmla="*/ 3328780 h 4615664"/>
              <a:gd name="connsiteX7056" fmla="*/ 1839118 w 4089755"/>
              <a:gd name="connsiteY7056" fmla="*/ 3287306 h 4615664"/>
              <a:gd name="connsiteX7057" fmla="*/ 1828524 w 4089755"/>
              <a:gd name="connsiteY7057" fmla="*/ 3327464 h 4615664"/>
              <a:gd name="connsiteX7058" fmla="*/ 1832531 w 4089755"/>
              <a:gd name="connsiteY7058" fmla="*/ 3325950 h 4615664"/>
              <a:gd name="connsiteX7059" fmla="*/ 1841945 w 4089755"/>
              <a:gd name="connsiteY7059" fmla="*/ 3298707 h 4615664"/>
              <a:gd name="connsiteX7060" fmla="*/ 1841727 w 4089755"/>
              <a:gd name="connsiteY7060" fmla="*/ 3304025 h 4615664"/>
              <a:gd name="connsiteX7061" fmla="*/ 1841741 w 4089755"/>
              <a:gd name="connsiteY7061" fmla="*/ 3304259 h 4615664"/>
              <a:gd name="connsiteX7062" fmla="*/ 1841314 w 4089755"/>
              <a:gd name="connsiteY7062" fmla="*/ 3305839 h 4615664"/>
              <a:gd name="connsiteX7063" fmla="*/ 1836609 w 4089755"/>
              <a:gd name="connsiteY7063" fmla="*/ 3319443 h 4615664"/>
              <a:gd name="connsiteX7064" fmla="*/ 1835257 w 4089755"/>
              <a:gd name="connsiteY7064" fmla="*/ 3324919 h 4615664"/>
              <a:gd name="connsiteX7065" fmla="*/ 1839718 w 4089755"/>
              <a:gd name="connsiteY7065" fmla="*/ 3323234 h 4615664"/>
              <a:gd name="connsiteX7066" fmla="*/ 1839748 w 4089755"/>
              <a:gd name="connsiteY7066" fmla="*/ 3323168 h 4615664"/>
              <a:gd name="connsiteX7067" fmla="*/ 1841855 w 4089755"/>
              <a:gd name="connsiteY7067" fmla="*/ 3314628 h 4615664"/>
              <a:gd name="connsiteX7068" fmla="*/ 1842356 w 4089755"/>
              <a:gd name="connsiteY7068" fmla="*/ 3312831 h 4615664"/>
              <a:gd name="connsiteX7069" fmla="*/ 1844270 w 4089755"/>
              <a:gd name="connsiteY7069" fmla="*/ 3314811 h 4615664"/>
              <a:gd name="connsiteX7070" fmla="*/ 1845432 w 4089755"/>
              <a:gd name="connsiteY7070" fmla="*/ 3308650 h 4615664"/>
              <a:gd name="connsiteX7071" fmla="*/ 1845888 w 4089755"/>
              <a:gd name="connsiteY7071" fmla="*/ 3301119 h 4615664"/>
              <a:gd name="connsiteX7072" fmla="*/ 1847628 w 4089755"/>
              <a:gd name="connsiteY7072" fmla="*/ 3296194 h 4615664"/>
              <a:gd name="connsiteX7073" fmla="*/ 1845360 w 4089755"/>
              <a:gd name="connsiteY7073" fmla="*/ 3312790 h 4615664"/>
              <a:gd name="connsiteX7074" fmla="*/ 1842473 w 4089755"/>
              <a:gd name="connsiteY7074" fmla="*/ 3322192 h 4615664"/>
              <a:gd name="connsiteX7075" fmla="*/ 1844613 w 4089755"/>
              <a:gd name="connsiteY7075" fmla="*/ 3321383 h 4615664"/>
              <a:gd name="connsiteX7076" fmla="*/ 1842450 w 4089755"/>
              <a:gd name="connsiteY7076" fmla="*/ 3322271 h 4615664"/>
              <a:gd name="connsiteX7077" fmla="*/ 1837914 w 4089755"/>
              <a:gd name="connsiteY7077" fmla="*/ 3337035 h 4615664"/>
              <a:gd name="connsiteX7078" fmla="*/ 1842495 w 4089755"/>
              <a:gd name="connsiteY7078" fmla="*/ 3335176 h 4615664"/>
              <a:gd name="connsiteX7079" fmla="*/ 1843203 w 4089755"/>
              <a:gd name="connsiteY7079" fmla="*/ 3333777 h 4615664"/>
              <a:gd name="connsiteX7080" fmla="*/ 1843260 w 4089755"/>
              <a:gd name="connsiteY7080" fmla="*/ 3334865 h 4615664"/>
              <a:gd name="connsiteX7081" fmla="*/ 1851780 w 4089755"/>
              <a:gd name="connsiteY7081" fmla="*/ 3331407 h 4615664"/>
              <a:gd name="connsiteX7082" fmla="*/ 1893094 w 4089755"/>
              <a:gd name="connsiteY7082" fmla="*/ 3316725 h 4615664"/>
              <a:gd name="connsiteX7083" fmla="*/ 1902815 w 4089755"/>
              <a:gd name="connsiteY7083" fmla="*/ 3313622 h 4615664"/>
              <a:gd name="connsiteX7084" fmla="*/ 1902641 w 4089755"/>
              <a:gd name="connsiteY7084" fmla="*/ 3308997 h 4615664"/>
              <a:gd name="connsiteX7085" fmla="*/ 1902817 w 4089755"/>
              <a:gd name="connsiteY7085" fmla="*/ 3292750 h 4615664"/>
              <a:gd name="connsiteX7086" fmla="*/ 1903868 w 4089755"/>
              <a:gd name="connsiteY7086" fmla="*/ 3291104 h 4615664"/>
              <a:gd name="connsiteX7087" fmla="*/ 1906449 w 4089755"/>
              <a:gd name="connsiteY7087" fmla="*/ 3286110 h 4615664"/>
              <a:gd name="connsiteX7088" fmla="*/ 1906560 w 4089755"/>
              <a:gd name="connsiteY7088" fmla="*/ 3291328 h 4615664"/>
              <a:gd name="connsiteX7089" fmla="*/ 1906983 w 4089755"/>
              <a:gd name="connsiteY7089" fmla="*/ 3312291 h 4615664"/>
              <a:gd name="connsiteX7090" fmla="*/ 1922611 w 4089755"/>
              <a:gd name="connsiteY7090" fmla="*/ 3307304 h 4615664"/>
              <a:gd name="connsiteX7091" fmla="*/ 1920042 w 4089755"/>
              <a:gd name="connsiteY7091" fmla="*/ 3308727 h 4615664"/>
              <a:gd name="connsiteX7092" fmla="*/ 1907029 w 4089755"/>
              <a:gd name="connsiteY7092" fmla="*/ 3314616 h 4615664"/>
              <a:gd name="connsiteX7093" fmla="*/ 1907158 w 4089755"/>
              <a:gd name="connsiteY7093" fmla="*/ 3320959 h 4615664"/>
              <a:gd name="connsiteX7094" fmla="*/ 1917218 w 4089755"/>
              <a:gd name="connsiteY7094" fmla="*/ 3315481 h 4615664"/>
              <a:gd name="connsiteX7095" fmla="*/ 1918030 w 4089755"/>
              <a:gd name="connsiteY7095" fmla="*/ 3315044 h 4615664"/>
              <a:gd name="connsiteX7096" fmla="*/ 1917994 w 4089755"/>
              <a:gd name="connsiteY7096" fmla="*/ 3315121 h 4615664"/>
              <a:gd name="connsiteX7097" fmla="*/ 1908124 w 4089755"/>
              <a:gd name="connsiteY7097" fmla="*/ 3334008 h 4615664"/>
              <a:gd name="connsiteX7098" fmla="*/ 1928240 w 4089755"/>
              <a:gd name="connsiteY7098" fmla="*/ 3326733 h 4615664"/>
              <a:gd name="connsiteX7099" fmla="*/ 1928072 w 4089755"/>
              <a:gd name="connsiteY7099" fmla="*/ 3325121 h 4615664"/>
              <a:gd name="connsiteX7100" fmla="*/ 1929856 w 4089755"/>
              <a:gd name="connsiteY7100" fmla="*/ 3321710 h 4615664"/>
              <a:gd name="connsiteX7101" fmla="*/ 1930765 w 4089755"/>
              <a:gd name="connsiteY7101" fmla="*/ 3325062 h 4615664"/>
              <a:gd name="connsiteX7102" fmla="*/ 1931004 w 4089755"/>
              <a:gd name="connsiteY7102" fmla="*/ 3325733 h 4615664"/>
              <a:gd name="connsiteX7103" fmla="*/ 1948149 w 4089755"/>
              <a:gd name="connsiteY7103" fmla="*/ 3319534 h 4615664"/>
              <a:gd name="connsiteX7104" fmla="*/ 1948011 w 4089755"/>
              <a:gd name="connsiteY7104" fmla="*/ 3303715 h 4615664"/>
              <a:gd name="connsiteX7105" fmla="*/ 1935259 w 4089755"/>
              <a:gd name="connsiteY7105" fmla="*/ 3307441 h 4615664"/>
              <a:gd name="connsiteX7106" fmla="*/ 1935113 w 4089755"/>
              <a:gd name="connsiteY7106" fmla="*/ 3308558 h 4615664"/>
              <a:gd name="connsiteX7107" fmla="*/ 1934072 w 4089755"/>
              <a:gd name="connsiteY7107" fmla="*/ 3308068 h 4615664"/>
              <a:gd name="connsiteX7108" fmla="*/ 1933980 w 4089755"/>
              <a:gd name="connsiteY7108" fmla="*/ 3307815 h 4615664"/>
              <a:gd name="connsiteX7109" fmla="*/ 1931393 w 4089755"/>
              <a:gd name="connsiteY7109" fmla="*/ 3308571 h 4615664"/>
              <a:gd name="connsiteX7110" fmla="*/ 1933891 w 4089755"/>
              <a:gd name="connsiteY7110" fmla="*/ 3307568 h 4615664"/>
              <a:gd name="connsiteX7111" fmla="*/ 1933576 w 4089755"/>
              <a:gd name="connsiteY7111" fmla="*/ 3306698 h 4615664"/>
              <a:gd name="connsiteX7112" fmla="*/ 1935616 w 4089755"/>
              <a:gd name="connsiteY7112" fmla="*/ 3305604 h 4615664"/>
              <a:gd name="connsiteX7113" fmla="*/ 1935380 w 4089755"/>
              <a:gd name="connsiteY7113" fmla="*/ 3306522 h 4615664"/>
              <a:gd name="connsiteX7114" fmla="*/ 1935318 w 4089755"/>
              <a:gd name="connsiteY7114" fmla="*/ 3306993 h 4615664"/>
              <a:gd name="connsiteX7115" fmla="*/ 1939546 w 4089755"/>
              <a:gd name="connsiteY7115" fmla="*/ 3305294 h 4615664"/>
              <a:gd name="connsiteX7116" fmla="*/ 1948004 w 4089755"/>
              <a:gd name="connsiteY7116" fmla="*/ 3302854 h 4615664"/>
              <a:gd name="connsiteX7117" fmla="*/ 1947772 w 4089755"/>
              <a:gd name="connsiteY7117" fmla="*/ 3276373 h 4615664"/>
              <a:gd name="connsiteX7118" fmla="*/ 1949355 w 4089755"/>
              <a:gd name="connsiteY7118" fmla="*/ 3272957 h 4615664"/>
              <a:gd name="connsiteX7119" fmla="*/ 1952582 w 4089755"/>
              <a:gd name="connsiteY7119" fmla="*/ 3264748 h 4615664"/>
              <a:gd name="connsiteX7120" fmla="*/ 1953864 w 4089755"/>
              <a:gd name="connsiteY7120" fmla="*/ 3281560 h 4615664"/>
              <a:gd name="connsiteX7121" fmla="*/ 1955041 w 4089755"/>
              <a:gd name="connsiteY7121" fmla="*/ 3265319 h 4615664"/>
              <a:gd name="connsiteX7122" fmla="*/ 1958836 w 4089755"/>
              <a:gd name="connsiteY7122" fmla="*/ 3266393 h 4615664"/>
              <a:gd name="connsiteX7123" fmla="*/ 1960506 w 4089755"/>
              <a:gd name="connsiteY7123" fmla="*/ 3260994 h 4615664"/>
              <a:gd name="connsiteX7124" fmla="*/ 1961256 w 4089755"/>
              <a:gd name="connsiteY7124" fmla="*/ 3276821 h 4615664"/>
              <a:gd name="connsiteX7125" fmla="*/ 1960721 w 4089755"/>
              <a:gd name="connsiteY7125" fmla="*/ 3281729 h 4615664"/>
              <a:gd name="connsiteX7126" fmla="*/ 1959917 w 4089755"/>
              <a:gd name="connsiteY7126" fmla="*/ 3283971 h 4615664"/>
              <a:gd name="connsiteX7127" fmla="*/ 1961579 w 4089755"/>
              <a:gd name="connsiteY7127" fmla="*/ 3283641 h 4615664"/>
              <a:gd name="connsiteX7128" fmla="*/ 1962296 w 4089755"/>
              <a:gd name="connsiteY7128" fmla="*/ 3298730 h 4615664"/>
              <a:gd name="connsiteX7129" fmla="*/ 1983299 w 4089755"/>
              <a:gd name="connsiteY7129" fmla="*/ 3292670 h 4615664"/>
              <a:gd name="connsiteX7130" fmla="*/ 2073119 w 4089755"/>
              <a:gd name="connsiteY7130" fmla="*/ 3264559 h 4615664"/>
              <a:gd name="connsiteX7131" fmla="*/ 2121381 w 4089755"/>
              <a:gd name="connsiteY7131" fmla="*/ 3251534 h 4615664"/>
              <a:gd name="connsiteX7132" fmla="*/ 2166356 w 4089755"/>
              <a:gd name="connsiteY7132" fmla="*/ 3240426 h 4615664"/>
              <a:gd name="connsiteX7133" fmla="*/ 2114260 w 4089755"/>
              <a:gd name="connsiteY7133" fmla="*/ 3255688 h 4615664"/>
              <a:gd name="connsiteX7134" fmla="*/ 2096949 w 4089755"/>
              <a:gd name="connsiteY7134" fmla="*/ 3261406 h 4615664"/>
              <a:gd name="connsiteX7135" fmla="*/ 2113525 w 4089755"/>
              <a:gd name="connsiteY7135" fmla="*/ 3260651 h 4615664"/>
              <a:gd name="connsiteX7136" fmla="*/ 2231095 w 4089755"/>
              <a:gd name="connsiteY7136" fmla="*/ 3229968 h 4615664"/>
              <a:gd name="connsiteX7137" fmla="*/ 2123108 w 4089755"/>
              <a:gd name="connsiteY7137" fmla="*/ 3262067 h 4615664"/>
              <a:gd name="connsiteX7138" fmla="*/ 2115624 w 4089755"/>
              <a:gd name="connsiteY7138" fmla="*/ 3266033 h 4615664"/>
              <a:gd name="connsiteX7139" fmla="*/ 2122876 w 4089755"/>
              <a:gd name="connsiteY7139" fmla="*/ 3263634 h 4615664"/>
              <a:gd name="connsiteX7140" fmla="*/ 2183324 w 4089755"/>
              <a:gd name="connsiteY7140" fmla="*/ 3248137 h 4615664"/>
              <a:gd name="connsiteX7141" fmla="*/ 2222307 w 4089755"/>
              <a:gd name="connsiteY7141" fmla="*/ 3239088 h 4615664"/>
              <a:gd name="connsiteX7142" fmla="*/ 2217326 w 4089755"/>
              <a:gd name="connsiteY7142" fmla="*/ 3241939 h 4615664"/>
              <a:gd name="connsiteX7143" fmla="*/ 2217120 w 4089755"/>
              <a:gd name="connsiteY7143" fmla="*/ 3242087 h 4615664"/>
              <a:gd name="connsiteX7144" fmla="*/ 2215432 w 4089755"/>
              <a:gd name="connsiteY7144" fmla="*/ 3242603 h 4615664"/>
              <a:gd name="connsiteX7145" fmla="*/ 2188296 w 4089755"/>
              <a:gd name="connsiteY7145" fmla="*/ 3250073 h 4615664"/>
              <a:gd name="connsiteX7146" fmla="*/ 2207717 w 4089755"/>
              <a:gd name="connsiteY7146" fmla="*/ 3248137 h 4615664"/>
              <a:gd name="connsiteX7147" fmla="*/ 2209646 w 4089755"/>
              <a:gd name="connsiteY7147" fmla="*/ 3247563 h 4615664"/>
              <a:gd name="connsiteX7148" fmla="*/ 2208935 w 4089755"/>
              <a:gd name="connsiteY7148" fmla="*/ 3250446 h 4615664"/>
              <a:gd name="connsiteX7149" fmla="*/ 2215226 w 4089755"/>
              <a:gd name="connsiteY7149" fmla="*/ 3247973 h 4615664"/>
              <a:gd name="connsiteX7150" fmla="*/ 2222365 w 4089755"/>
              <a:gd name="connsiteY7150" fmla="*/ 3244072 h 4615664"/>
              <a:gd name="connsiteX7151" fmla="*/ 2227859 w 4089755"/>
              <a:gd name="connsiteY7151" fmla="*/ 3242836 h 4615664"/>
              <a:gd name="connsiteX7152" fmla="*/ 2211405 w 4089755"/>
              <a:gd name="connsiteY7152" fmla="*/ 3250284 h 4615664"/>
              <a:gd name="connsiteX7153" fmla="*/ 2108288 w 4089755"/>
              <a:gd name="connsiteY7153" fmla="*/ 3278031 h 4615664"/>
              <a:gd name="connsiteX7154" fmla="*/ 2069029 w 4089755"/>
              <a:gd name="connsiteY7154" fmla="*/ 3292253 h 4615664"/>
              <a:gd name="connsiteX7155" fmla="*/ 2074742 w 4089755"/>
              <a:gd name="connsiteY7155" fmla="*/ 3291228 h 4615664"/>
              <a:gd name="connsiteX7156" fmla="*/ 2159242 w 4089755"/>
              <a:gd name="connsiteY7156" fmla="*/ 3269006 h 4615664"/>
              <a:gd name="connsiteX7157" fmla="*/ 2191005 w 4089755"/>
              <a:gd name="connsiteY7157" fmla="*/ 3260351 h 4615664"/>
              <a:gd name="connsiteX7158" fmla="*/ 2173206 w 4089755"/>
              <a:gd name="connsiteY7158" fmla="*/ 3267866 h 4615664"/>
              <a:gd name="connsiteX7159" fmla="*/ 2079467 w 4089755"/>
              <a:gd name="connsiteY7159" fmla="*/ 3295397 h 4615664"/>
              <a:gd name="connsiteX7160" fmla="*/ 2043089 w 4089755"/>
              <a:gd name="connsiteY7160" fmla="*/ 3308176 h 4615664"/>
              <a:gd name="connsiteX7161" fmla="*/ 2069176 w 4089755"/>
              <a:gd name="connsiteY7161" fmla="*/ 3300283 h 4615664"/>
              <a:gd name="connsiteX7162" fmla="*/ 2096300 w 4089755"/>
              <a:gd name="connsiteY7162" fmla="*/ 3294413 h 4615664"/>
              <a:gd name="connsiteX7163" fmla="*/ 2049841 w 4089755"/>
              <a:gd name="connsiteY7163" fmla="*/ 3309173 h 4615664"/>
              <a:gd name="connsiteX7164" fmla="*/ 2036217 w 4089755"/>
              <a:gd name="connsiteY7164" fmla="*/ 3317037 h 4615664"/>
              <a:gd name="connsiteX7165" fmla="*/ 1983837 w 4089755"/>
              <a:gd name="connsiteY7165" fmla="*/ 3335729 h 4615664"/>
              <a:gd name="connsiteX7166" fmla="*/ 1976352 w 4089755"/>
              <a:gd name="connsiteY7166" fmla="*/ 3339695 h 4615664"/>
              <a:gd name="connsiteX7167" fmla="*/ 1990587 w 4089755"/>
              <a:gd name="connsiteY7167" fmla="*/ 3336725 h 4615664"/>
              <a:gd name="connsiteX7168" fmla="*/ 2065963 w 4089755"/>
              <a:gd name="connsiteY7168" fmla="*/ 3314996 h 4615664"/>
              <a:gd name="connsiteX7169" fmla="*/ 2066431 w 4089755"/>
              <a:gd name="connsiteY7169" fmla="*/ 3313547 h 4615664"/>
              <a:gd name="connsiteX7170" fmla="*/ 2068034 w 4089755"/>
              <a:gd name="connsiteY7170" fmla="*/ 3309566 h 4615664"/>
              <a:gd name="connsiteX7171" fmla="*/ 2068248 w 4089755"/>
              <a:gd name="connsiteY7171" fmla="*/ 3314337 h 4615664"/>
              <a:gd name="connsiteX7172" fmla="*/ 2104468 w 4089755"/>
              <a:gd name="connsiteY7172" fmla="*/ 3303894 h 4615664"/>
              <a:gd name="connsiteX7173" fmla="*/ 2068306 w 4089755"/>
              <a:gd name="connsiteY7173" fmla="*/ 3315614 h 4615664"/>
              <a:gd name="connsiteX7174" fmla="*/ 2068490 w 4089755"/>
              <a:gd name="connsiteY7174" fmla="*/ 3319705 h 4615664"/>
              <a:gd name="connsiteX7175" fmla="*/ 2111379 w 4089755"/>
              <a:gd name="connsiteY7175" fmla="*/ 3305894 h 4615664"/>
              <a:gd name="connsiteX7176" fmla="*/ 2098507 w 4089755"/>
              <a:gd name="connsiteY7176" fmla="*/ 3313256 h 4615664"/>
              <a:gd name="connsiteX7177" fmla="*/ 2092310 w 4089755"/>
              <a:gd name="connsiteY7177" fmla="*/ 3316110 h 4615664"/>
              <a:gd name="connsiteX7178" fmla="*/ 2113098 w 4089755"/>
              <a:gd name="connsiteY7178" fmla="*/ 3310241 h 4615664"/>
              <a:gd name="connsiteX7179" fmla="*/ 2123986 w 4089755"/>
              <a:gd name="connsiteY7179" fmla="*/ 3311850 h 4615664"/>
              <a:gd name="connsiteX7180" fmla="*/ 2119872 w 4089755"/>
              <a:gd name="connsiteY7180" fmla="*/ 3313314 h 4615664"/>
              <a:gd name="connsiteX7181" fmla="*/ 2123392 w 4089755"/>
              <a:gd name="connsiteY7181" fmla="*/ 3316233 h 4615664"/>
              <a:gd name="connsiteX7182" fmla="*/ 2124213 w 4089755"/>
              <a:gd name="connsiteY7182" fmla="*/ 3317863 h 4615664"/>
              <a:gd name="connsiteX7183" fmla="*/ 2126105 w 4089755"/>
              <a:gd name="connsiteY7183" fmla="*/ 3317279 h 4615664"/>
              <a:gd name="connsiteX7184" fmla="*/ 2124541 w 4089755"/>
              <a:gd name="connsiteY7184" fmla="*/ 3318512 h 4615664"/>
              <a:gd name="connsiteX7185" fmla="*/ 2127382 w 4089755"/>
              <a:gd name="connsiteY7185" fmla="*/ 3324154 h 4615664"/>
              <a:gd name="connsiteX7186" fmla="*/ 2134015 w 4089755"/>
              <a:gd name="connsiteY7186" fmla="*/ 3319655 h 4615664"/>
              <a:gd name="connsiteX7187" fmla="*/ 2148905 w 4089755"/>
              <a:gd name="connsiteY7187" fmla="*/ 3310655 h 4615664"/>
              <a:gd name="connsiteX7188" fmla="*/ 2160473 w 4089755"/>
              <a:gd name="connsiteY7188" fmla="*/ 3307363 h 4615664"/>
              <a:gd name="connsiteX7189" fmla="*/ 2161868 w 4089755"/>
              <a:gd name="connsiteY7189" fmla="*/ 3306961 h 4615664"/>
              <a:gd name="connsiteX7190" fmla="*/ 2156124 w 4089755"/>
              <a:gd name="connsiteY7190" fmla="*/ 3310920 h 4615664"/>
              <a:gd name="connsiteX7191" fmla="*/ 2132904 w 4089755"/>
              <a:gd name="connsiteY7191" fmla="*/ 3325725 h 4615664"/>
              <a:gd name="connsiteX7192" fmla="*/ 2127108 w 4089755"/>
              <a:gd name="connsiteY7192" fmla="*/ 3328933 h 4615664"/>
              <a:gd name="connsiteX7193" fmla="*/ 2126920 w 4089755"/>
              <a:gd name="connsiteY7193" fmla="*/ 3331303 h 4615664"/>
              <a:gd name="connsiteX7194" fmla="*/ 2120016 w 4089755"/>
              <a:gd name="connsiteY7194" fmla="*/ 3333732 h 4615664"/>
              <a:gd name="connsiteX7195" fmla="*/ 2142456 w 4089755"/>
              <a:gd name="connsiteY7195" fmla="*/ 3324002 h 4615664"/>
              <a:gd name="connsiteX7196" fmla="*/ 2162404 w 4089755"/>
              <a:gd name="connsiteY7196" fmla="*/ 3318559 h 4615664"/>
              <a:gd name="connsiteX7197" fmla="*/ 2162902 w 4089755"/>
              <a:gd name="connsiteY7197" fmla="*/ 3319566 h 4615664"/>
              <a:gd name="connsiteX7198" fmla="*/ 2164540 w 4089755"/>
              <a:gd name="connsiteY7198" fmla="*/ 3318358 h 4615664"/>
              <a:gd name="connsiteX7199" fmla="*/ 2178841 w 4089755"/>
              <a:gd name="connsiteY7199" fmla="*/ 3310210 h 4615664"/>
              <a:gd name="connsiteX7200" fmla="*/ 2168188 w 4089755"/>
              <a:gd name="connsiteY7200" fmla="*/ 3321611 h 4615664"/>
              <a:gd name="connsiteX7201" fmla="*/ 2151193 w 4089755"/>
              <a:gd name="connsiteY7201" fmla="*/ 3332227 h 4615664"/>
              <a:gd name="connsiteX7202" fmla="*/ 2147120 w 4089755"/>
              <a:gd name="connsiteY7202" fmla="*/ 3340658 h 4615664"/>
              <a:gd name="connsiteX7203" fmla="*/ 2125083 w 4089755"/>
              <a:gd name="connsiteY7203" fmla="*/ 3354681 h 4615664"/>
              <a:gd name="connsiteX7204" fmla="*/ 2112242 w 4089755"/>
              <a:gd name="connsiteY7204" fmla="*/ 3360944 h 4615664"/>
              <a:gd name="connsiteX7205" fmla="*/ 2111766 w 4089755"/>
              <a:gd name="connsiteY7205" fmla="*/ 3362691 h 4615664"/>
              <a:gd name="connsiteX7206" fmla="*/ 2133764 w 4089755"/>
              <a:gd name="connsiteY7206" fmla="*/ 3350503 h 4615664"/>
              <a:gd name="connsiteX7207" fmla="*/ 2162583 w 4089755"/>
              <a:gd name="connsiteY7207" fmla="*/ 3334016 h 4615664"/>
              <a:gd name="connsiteX7208" fmla="*/ 2181687 w 4089755"/>
              <a:gd name="connsiteY7208" fmla="*/ 3327066 h 4615664"/>
              <a:gd name="connsiteX7209" fmla="*/ 2200371 w 4089755"/>
              <a:gd name="connsiteY7209" fmla="*/ 3318022 h 4615664"/>
              <a:gd name="connsiteX7210" fmla="*/ 2208960 w 4089755"/>
              <a:gd name="connsiteY7210" fmla="*/ 3324309 h 4615664"/>
              <a:gd name="connsiteX7211" fmla="*/ 2247721 w 4089755"/>
              <a:gd name="connsiteY7211" fmla="*/ 3300411 h 4615664"/>
              <a:gd name="connsiteX7212" fmla="*/ 2262656 w 4089755"/>
              <a:gd name="connsiteY7212" fmla="*/ 3291252 h 4615664"/>
              <a:gd name="connsiteX7213" fmla="*/ 2264762 w 4089755"/>
              <a:gd name="connsiteY7213" fmla="*/ 3291268 h 4615664"/>
              <a:gd name="connsiteX7214" fmla="*/ 2270803 w 4089755"/>
              <a:gd name="connsiteY7214" fmla="*/ 3290761 h 4615664"/>
              <a:gd name="connsiteX7215" fmla="*/ 2266103 w 4089755"/>
              <a:gd name="connsiteY7215" fmla="*/ 3293855 h 4615664"/>
              <a:gd name="connsiteX7216" fmla="*/ 2225492 w 4089755"/>
              <a:gd name="connsiteY7216" fmla="*/ 3320519 h 4615664"/>
              <a:gd name="connsiteX7217" fmla="*/ 2226065 w 4089755"/>
              <a:gd name="connsiteY7217" fmla="*/ 3332581 h 4615664"/>
              <a:gd name="connsiteX7218" fmla="*/ 2225530 w 4089755"/>
              <a:gd name="connsiteY7218" fmla="*/ 3337490 h 4615664"/>
              <a:gd name="connsiteX7219" fmla="*/ 2224725 w 4089755"/>
              <a:gd name="connsiteY7219" fmla="*/ 3339732 h 4615664"/>
              <a:gd name="connsiteX7220" fmla="*/ 2226389 w 4089755"/>
              <a:gd name="connsiteY7220" fmla="*/ 3339402 h 4615664"/>
              <a:gd name="connsiteX7221" fmla="*/ 2226775 w 4089755"/>
              <a:gd name="connsiteY7221" fmla="*/ 3347550 h 4615664"/>
              <a:gd name="connsiteX7222" fmla="*/ 2239344 w 4089755"/>
              <a:gd name="connsiteY7222" fmla="*/ 3339329 h 4615664"/>
              <a:gd name="connsiteX7223" fmla="*/ 2251721 w 4089755"/>
              <a:gd name="connsiteY7223" fmla="*/ 3332551 h 4615664"/>
              <a:gd name="connsiteX7224" fmla="*/ 2244524 w 4089755"/>
              <a:gd name="connsiteY7224" fmla="*/ 3341200 h 4615664"/>
              <a:gd name="connsiteX7225" fmla="*/ 2244568 w 4089755"/>
              <a:gd name="connsiteY7225" fmla="*/ 3340203 h 4615664"/>
              <a:gd name="connsiteX7226" fmla="*/ 2245937 w 4089755"/>
              <a:gd name="connsiteY7226" fmla="*/ 3339104 h 4615664"/>
              <a:gd name="connsiteX7227" fmla="*/ 2244597 w 4089755"/>
              <a:gd name="connsiteY7227" fmla="*/ 3339562 h 4615664"/>
              <a:gd name="connsiteX7228" fmla="*/ 2244568 w 4089755"/>
              <a:gd name="connsiteY7228" fmla="*/ 3340203 h 4615664"/>
              <a:gd name="connsiteX7229" fmla="*/ 2242054 w 4089755"/>
              <a:gd name="connsiteY7229" fmla="*/ 3342226 h 4615664"/>
              <a:gd name="connsiteX7230" fmla="*/ 2240115 w 4089755"/>
              <a:gd name="connsiteY7230" fmla="*/ 3343030 h 4615664"/>
              <a:gd name="connsiteX7231" fmla="*/ 2238226 w 4089755"/>
              <a:gd name="connsiteY7231" fmla="*/ 3344434 h 4615664"/>
              <a:gd name="connsiteX7232" fmla="*/ 2235445 w 4089755"/>
              <a:gd name="connsiteY7232" fmla="*/ 3352644 h 4615664"/>
              <a:gd name="connsiteX7233" fmla="*/ 2227279 w 4089755"/>
              <a:gd name="connsiteY7233" fmla="*/ 3358207 h 4615664"/>
              <a:gd name="connsiteX7234" fmla="*/ 2227393 w 4089755"/>
              <a:gd name="connsiteY7234" fmla="*/ 3360577 h 4615664"/>
              <a:gd name="connsiteX7235" fmla="*/ 2225825 w 4089755"/>
              <a:gd name="connsiteY7235" fmla="*/ 3366726 h 4615664"/>
              <a:gd name="connsiteX7236" fmla="*/ 2224432 w 4089755"/>
              <a:gd name="connsiteY7236" fmla="*/ 3371375 h 4615664"/>
              <a:gd name="connsiteX7237" fmla="*/ 2227506 w 4089755"/>
              <a:gd name="connsiteY7237" fmla="*/ 3369618 h 4615664"/>
              <a:gd name="connsiteX7238" fmla="*/ 2227652 w 4089755"/>
              <a:gd name="connsiteY7238" fmla="*/ 3369094 h 4615664"/>
              <a:gd name="connsiteX7239" fmla="*/ 2227782 w 4089755"/>
              <a:gd name="connsiteY7239" fmla="*/ 3368784 h 4615664"/>
              <a:gd name="connsiteX7240" fmla="*/ 2227813 w 4089755"/>
              <a:gd name="connsiteY7240" fmla="*/ 3369443 h 4615664"/>
              <a:gd name="connsiteX7241" fmla="*/ 2254912 w 4089755"/>
              <a:gd name="connsiteY7241" fmla="*/ 3353955 h 4615664"/>
              <a:gd name="connsiteX7242" fmla="*/ 2303394 w 4089755"/>
              <a:gd name="connsiteY7242" fmla="*/ 3322907 h 4615664"/>
              <a:gd name="connsiteX7243" fmla="*/ 2307420 w 4089755"/>
              <a:gd name="connsiteY7243" fmla="*/ 3322396 h 4615664"/>
              <a:gd name="connsiteX7244" fmla="*/ 2316768 w 4089755"/>
              <a:gd name="connsiteY7244" fmla="*/ 3320633 h 4615664"/>
              <a:gd name="connsiteX7245" fmla="*/ 2302153 w 4089755"/>
              <a:gd name="connsiteY7245" fmla="*/ 3331447 h 4615664"/>
              <a:gd name="connsiteX7246" fmla="*/ 2317656 w 4089755"/>
              <a:gd name="connsiteY7246" fmla="*/ 3323206 h 4615664"/>
              <a:gd name="connsiteX7247" fmla="*/ 2318851 w 4089755"/>
              <a:gd name="connsiteY7247" fmla="*/ 3327288 h 4615664"/>
              <a:gd name="connsiteX7248" fmla="*/ 2324739 w 4089755"/>
              <a:gd name="connsiteY7248" fmla="*/ 3325715 h 4615664"/>
              <a:gd name="connsiteX7249" fmla="*/ 2310718 w 4089755"/>
              <a:gd name="connsiteY7249" fmla="*/ 3335477 h 4615664"/>
              <a:gd name="connsiteX7250" fmla="*/ 2305930 w 4089755"/>
              <a:gd name="connsiteY7250" fmla="*/ 3337804 h 4615664"/>
              <a:gd name="connsiteX7251" fmla="*/ 2303422 w 4089755"/>
              <a:gd name="connsiteY7251" fmla="*/ 3338356 h 4615664"/>
              <a:gd name="connsiteX7252" fmla="*/ 2304676 w 4089755"/>
              <a:gd name="connsiteY7252" fmla="*/ 3339684 h 4615664"/>
              <a:gd name="connsiteX7253" fmla="*/ 2285916 w 4089755"/>
              <a:gd name="connsiteY7253" fmla="*/ 3352746 h 4615664"/>
              <a:gd name="connsiteX7254" fmla="*/ 2279402 w 4089755"/>
              <a:gd name="connsiteY7254" fmla="*/ 3354841 h 4615664"/>
              <a:gd name="connsiteX7255" fmla="*/ 2264324 w 4089755"/>
              <a:gd name="connsiteY7255" fmla="*/ 3359008 h 4615664"/>
              <a:gd name="connsiteX7256" fmla="*/ 2246781 w 4089755"/>
              <a:gd name="connsiteY7256" fmla="*/ 3366294 h 4615664"/>
              <a:gd name="connsiteX7257" fmla="*/ 2278288 w 4089755"/>
              <a:gd name="connsiteY7257" fmla="*/ 3357867 h 4615664"/>
              <a:gd name="connsiteX7258" fmla="*/ 2278646 w 4089755"/>
              <a:gd name="connsiteY7258" fmla="*/ 3357808 h 4615664"/>
              <a:gd name="connsiteX7259" fmla="*/ 2273531 w 4089755"/>
              <a:gd name="connsiteY7259" fmla="*/ 3361369 h 4615664"/>
              <a:gd name="connsiteX7260" fmla="*/ 2239439 w 4089755"/>
              <a:gd name="connsiteY7260" fmla="*/ 3383119 h 4615664"/>
              <a:gd name="connsiteX7261" fmla="*/ 2227940 w 4089755"/>
              <a:gd name="connsiteY7261" fmla="*/ 3389729 h 4615664"/>
              <a:gd name="connsiteX7262" fmla="*/ 2227865 w 4089755"/>
              <a:gd name="connsiteY7262" fmla="*/ 3399465 h 4615664"/>
              <a:gd name="connsiteX7263" fmla="*/ 2247309 w 4089755"/>
              <a:gd name="connsiteY7263" fmla="*/ 3391416 h 4615664"/>
              <a:gd name="connsiteX7264" fmla="*/ 2308851 w 4089755"/>
              <a:gd name="connsiteY7264" fmla="*/ 3362280 h 4615664"/>
              <a:gd name="connsiteX7265" fmla="*/ 2365316 w 4089755"/>
              <a:gd name="connsiteY7265" fmla="*/ 3344505 h 4615664"/>
              <a:gd name="connsiteX7266" fmla="*/ 2274061 w 4089755"/>
              <a:gd name="connsiteY7266" fmla="*/ 3390117 h 4615664"/>
              <a:gd name="connsiteX7267" fmla="*/ 2227704 w 4089755"/>
              <a:gd name="connsiteY7267" fmla="*/ 3420411 h 4615664"/>
              <a:gd name="connsiteX7268" fmla="*/ 2227674 w 4089755"/>
              <a:gd name="connsiteY7268" fmla="*/ 3424432 h 4615664"/>
              <a:gd name="connsiteX7269" fmla="*/ 2227884 w 4089755"/>
              <a:gd name="connsiteY7269" fmla="*/ 3438585 h 4615664"/>
              <a:gd name="connsiteX7270" fmla="*/ 2247779 w 4089755"/>
              <a:gd name="connsiteY7270" fmla="*/ 3429199 h 4615664"/>
              <a:gd name="connsiteX7271" fmla="*/ 2227932 w 4089755"/>
              <a:gd name="connsiteY7271" fmla="*/ 3441819 h 4615664"/>
              <a:gd name="connsiteX7272" fmla="*/ 2228425 w 4089755"/>
              <a:gd name="connsiteY7272" fmla="*/ 3474904 h 4615664"/>
              <a:gd name="connsiteX7273" fmla="*/ 2230692 w 4089755"/>
              <a:gd name="connsiteY7273" fmla="*/ 3462786 h 4615664"/>
              <a:gd name="connsiteX7274" fmla="*/ 2232606 w 4089755"/>
              <a:gd name="connsiteY7274" fmla="*/ 3468142 h 4615664"/>
              <a:gd name="connsiteX7275" fmla="*/ 2227130 w 4089755"/>
              <a:gd name="connsiteY7275" fmla="*/ 3490500 h 4615664"/>
              <a:gd name="connsiteX7276" fmla="*/ 2228022 w 4089755"/>
              <a:gd name="connsiteY7276" fmla="*/ 3490352 h 4615664"/>
              <a:gd name="connsiteX7277" fmla="*/ 2233057 w 4089755"/>
              <a:gd name="connsiteY7277" fmla="*/ 3476177 h 4615664"/>
              <a:gd name="connsiteX7278" fmla="*/ 2233105 w 4089755"/>
              <a:gd name="connsiteY7278" fmla="*/ 3477672 h 4615664"/>
              <a:gd name="connsiteX7279" fmla="*/ 2233340 w 4089755"/>
              <a:gd name="connsiteY7279" fmla="*/ 3489476 h 4615664"/>
              <a:gd name="connsiteX7280" fmla="*/ 2239020 w 4089755"/>
              <a:gd name="connsiteY7280" fmla="*/ 3488539 h 4615664"/>
              <a:gd name="connsiteX7281" fmla="*/ 2239254 w 4089755"/>
              <a:gd name="connsiteY7281" fmla="*/ 3486944 h 4615664"/>
              <a:gd name="connsiteX7282" fmla="*/ 2240793 w 4089755"/>
              <a:gd name="connsiteY7282" fmla="*/ 3462819 h 4615664"/>
              <a:gd name="connsiteX7283" fmla="*/ 2246521 w 4089755"/>
              <a:gd name="connsiteY7283" fmla="*/ 3467483 h 4615664"/>
              <a:gd name="connsiteX7284" fmla="*/ 2248849 w 4089755"/>
              <a:gd name="connsiteY7284" fmla="*/ 3461870 h 4615664"/>
              <a:gd name="connsiteX7285" fmla="*/ 2250494 w 4089755"/>
              <a:gd name="connsiteY7285" fmla="*/ 3473513 h 4615664"/>
              <a:gd name="connsiteX7286" fmla="*/ 2249554 w 4089755"/>
              <a:gd name="connsiteY7286" fmla="*/ 3486802 h 4615664"/>
              <a:gd name="connsiteX7287" fmla="*/ 2250842 w 4089755"/>
              <a:gd name="connsiteY7287" fmla="*/ 3486590 h 4615664"/>
              <a:gd name="connsiteX7288" fmla="*/ 2249552 w 4089755"/>
              <a:gd name="connsiteY7288" fmla="*/ 3486840 h 4615664"/>
              <a:gd name="connsiteX7289" fmla="*/ 2249494 w 4089755"/>
              <a:gd name="connsiteY7289" fmla="*/ 3487659 h 4615664"/>
              <a:gd name="connsiteX7290" fmla="*/ 2248872 w 4089755"/>
              <a:gd name="connsiteY7290" fmla="*/ 3499163 h 4615664"/>
              <a:gd name="connsiteX7291" fmla="*/ 2255898 w 4089755"/>
              <a:gd name="connsiteY7291" fmla="*/ 3497828 h 4615664"/>
              <a:gd name="connsiteX7292" fmla="*/ 2257266 w 4089755"/>
              <a:gd name="connsiteY7292" fmla="*/ 3497630 h 4615664"/>
              <a:gd name="connsiteX7293" fmla="*/ 2260551 w 4089755"/>
              <a:gd name="connsiteY7293" fmla="*/ 3496105 h 4615664"/>
              <a:gd name="connsiteX7294" fmla="*/ 2261117 w 4089755"/>
              <a:gd name="connsiteY7294" fmla="*/ 3492147 h 4615664"/>
              <a:gd name="connsiteX7295" fmla="*/ 2268621 w 4089755"/>
              <a:gd name="connsiteY7295" fmla="*/ 3428241 h 4615664"/>
              <a:gd name="connsiteX7296" fmla="*/ 2267413 w 4089755"/>
              <a:gd name="connsiteY7296" fmla="*/ 3490269 h 4615664"/>
              <a:gd name="connsiteX7297" fmla="*/ 2267263 w 4089755"/>
              <a:gd name="connsiteY7297" fmla="*/ 3492588 h 4615664"/>
              <a:gd name="connsiteX7298" fmla="*/ 2280174 w 4089755"/>
              <a:gd name="connsiteY7298" fmla="*/ 3485202 h 4615664"/>
              <a:gd name="connsiteX7299" fmla="*/ 2280030 w 4089755"/>
              <a:gd name="connsiteY7299" fmla="*/ 3485645 h 4615664"/>
              <a:gd name="connsiteX7300" fmla="*/ 2290176 w 4089755"/>
              <a:gd name="connsiteY7300" fmla="*/ 3483756 h 4615664"/>
              <a:gd name="connsiteX7301" fmla="*/ 2293954 w 4089755"/>
              <a:gd name="connsiteY7301" fmla="*/ 3482982 h 4615664"/>
              <a:gd name="connsiteX7302" fmla="*/ 2288832 w 4089755"/>
              <a:gd name="connsiteY7302" fmla="*/ 3486224 h 4615664"/>
              <a:gd name="connsiteX7303" fmla="*/ 2273487 w 4089755"/>
              <a:gd name="connsiteY7303" fmla="*/ 3495286 h 4615664"/>
              <a:gd name="connsiteX7304" fmla="*/ 2299291 w 4089755"/>
              <a:gd name="connsiteY7304" fmla="*/ 3491556 h 4615664"/>
              <a:gd name="connsiteX7305" fmla="*/ 2323278 w 4089755"/>
              <a:gd name="connsiteY7305" fmla="*/ 3488883 h 4615664"/>
              <a:gd name="connsiteX7306" fmla="*/ 2323277 w 4089755"/>
              <a:gd name="connsiteY7306" fmla="*/ 3484159 h 4615664"/>
              <a:gd name="connsiteX7307" fmla="*/ 2326005 w 4089755"/>
              <a:gd name="connsiteY7307" fmla="*/ 3462702 h 4615664"/>
              <a:gd name="connsiteX7308" fmla="*/ 2315986 w 4089755"/>
              <a:gd name="connsiteY7308" fmla="*/ 3469042 h 4615664"/>
              <a:gd name="connsiteX7309" fmla="*/ 2308684 w 4089755"/>
              <a:gd name="connsiteY7309" fmla="*/ 3469940 h 4615664"/>
              <a:gd name="connsiteX7310" fmla="*/ 2305437 w 4089755"/>
              <a:gd name="connsiteY7310" fmla="*/ 3470580 h 4615664"/>
              <a:gd name="connsiteX7311" fmla="*/ 2326628 w 4089755"/>
              <a:gd name="connsiteY7311" fmla="*/ 3457810 h 4615664"/>
              <a:gd name="connsiteX7312" fmla="*/ 2327851 w 4089755"/>
              <a:gd name="connsiteY7312" fmla="*/ 3448193 h 4615664"/>
              <a:gd name="connsiteX7313" fmla="*/ 2328583 w 4089755"/>
              <a:gd name="connsiteY7313" fmla="*/ 3430426 h 4615664"/>
              <a:gd name="connsiteX7314" fmla="*/ 2328859 w 4089755"/>
              <a:gd name="connsiteY7314" fmla="*/ 3430757 h 4615664"/>
              <a:gd name="connsiteX7315" fmla="*/ 2332381 w 4089755"/>
              <a:gd name="connsiteY7315" fmla="*/ 3421857 h 4615664"/>
              <a:gd name="connsiteX7316" fmla="*/ 2333638 w 4089755"/>
              <a:gd name="connsiteY7316" fmla="*/ 3418509 h 4615664"/>
              <a:gd name="connsiteX7317" fmla="*/ 2333655 w 4089755"/>
              <a:gd name="connsiteY7317" fmla="*/ 3424130 h 4615664"/>
              <a:gd name="connsiteX7318" fmla="*/ 2332837 w 4089755"/>
              <a:gd name="connsiteY7318" fmla="*/ 3454068 h 4615664"/>
              <a:gd name="connsiteX7319" fmla="*/ 2333719 w 4089755"/>
              <a:gd name="connsiteY7319" fmla="*/ 3453536 h 4615664"/>
              <a:gd name="connsiteX7320" fmla="*/ 2337505 w 4089755"/>
              <a:gd name="connsiteY7320" fmla="*/ 3452574 h 4615664"/>
              <a:gd name="connsiteX7321" fmla="*/ 2342059 w 4089755"/>
              <a:gd name="connsiteY7321" fmla="*/ 3451756 h 4615664"/>
              <a:gd name="connsiteX7322" fmla="*/ 2332724 w 4089755"/>
              <a:gd name="connsiteY7322" fmla="*/ 3458222 h 4615664"/>
              <a:gd name="connsiteX7323" fmla="*/ 2332654 w 4089755"/>
              <a:gd name="connsiteY7323" fmla="*/ 3460784 h 4615664"/>
              <a:gd name="connsiteX7324" fmla="*/ 2328044 w 4089755"/>
              <a:gd name="connsiteY7324" fmla="*/ 3473919 h 4615664"/>
              <a:gd name="connsiteX7325" fmla="*/ 2324112 w 4089755"/>
              <a:gd name="connsiteY7325" fmla="*/ 3488790 h 4615664"/>
              <a:gd name="connsiteX7326" fmla="*/ 2330086 w 4089755"/>
              <a:gd name="connsiteY7326" fmla="*/ 3488124 h 4615664"/>
              <a:gd name="connsiteX7327" fmla="*/ 2327287 w 4089755"/>
              <a:gd name="connsiteY7327" fmla="*/ 3489015 h 4615664"/>
              <a:gd name="connsiteX7328" fmla="*/ 2323843 w 4089755"/>
              <a:gd name="connsiteY7328" fmla="*/ 3489811 h 4615664"/>
              <a:gd name="connsiteX7329" fmla="*/ 2323278 w 4089755"/>
              <a:gd name="connsiteY7329" fmla="*/ 3491950 h 4615664"/>
              <a:gd name="connsiteX7330" fmla="*/ 2323278 w 4089755"/>
              <a:gd name="connsiteY7330" fmla="*/ 3489941 h 4615664"/>
              <a:gd name="connsiteX7331" fmla="*/ 2304367 w 4089755"/>
              <a:gd name="connsiteY7331" fmla="*/ 3494309 h 4615664"/>
              <a:gd name="connsiteX7332" fmla="*/ 2302183 w 4089755"/>
              <a:gd name="connsiteY7332" fmla="*/ 3494980 h 4615664"/>
              <a:gd name="connsiteX7333" fmla="*/ 2289732 w 4089755"/>
              <a:gd name="connsiteY7333" fmla="*/ 3496376 h 4615664"/>
              <a:gd name="connsiteX7334" fmla="*/ 2266787 w 4089755"/>
              <a:gd name="connsiteY7334" fmla="*/ 3499963 h 4615664"/>
              <a:gd name="connsiteX7335" fmla="*/ 2266424 w 4089755"/>
              <a:gd name="connsiteY7335" fmla="*/ 3505583 h 4615664"/>
              <a:gd name="connsiteX7336" fmla="*/ 2267706 w 4089755"/>
              <a:gd name="connsiteY7336" fmla="*/ 3513992 h 4615664"/>
              <a:gd name="connsiteX7337" fmla="*/ 2272058 w 4089755"/>
              <a:gd name="connsiteY7337" fmla="*/ 3511663 h 4615664"/>
              <a:gd name="connsiteX7338" fmla="*/ 2278720 w 4089755"/>
              <a:gd name="connsiteY7338" fmla="*/ 3510812 h 4615664"/>
              <a:gd name="connsiteX7339" fmla="*/ 2267719 w 4089755"/>
              <a:gd name="connsiteY7339" fmla="*/ 3514080 h 4615664"/>
              <a:gd name="connsiteX7340" fmla="*/ 2268057 w 4089755"/>
              <a:gd name="connsiteY7340" fmla="*/ 3516295 h 4615664"/>
              <a:gd name="connsiteX7341" fmla="*/ 2288963 w 4089755"/>
              <a:gd name="connsiteY7341" fmla="*/ 3513453 h 4615664"/>
              <a:gd name="connsiteX7342" fmla="*/ 2289299 w 4089755"/>
              <a:gd name="connsiteY7342" fmla="*/ 3511044 h 4615664"/>
              <a:gd name="connsiteX7343" fmla="*/ 2290024 w 4089755"/>
              <a:gd name="connsiteY7343" fmla="*/ 3510955 h 4615664"/>
              <a:gd name="connsiteX7344" fmla="*/ 2290167 w 4089755"/>
              <a:gd name="connsiteY7344" fmla="*/ 3513136 h 4615664"/>
              <a:gd name="connsiteX7345" fmla="*/ 2304384 w 4089755"/>
              <a:gd name="connsiteY7345" fmla="*/ 3509227 h 4615664"/>
              <a:gd name="connsiteX7346" fmla="*/ 2332056 w 4089755"/>
              <a:gd name="connsiteY7346" fmla="*/ 3503741 h 4615664"/>
              <a:gd name="connsiteX7347" fmla="*/ 2317608 w 4089755"/>
              <a:gd name="connsiteY7347" fmla="*/ 3508807 h 4615664"/>
              <a:gd name="connsiteX7348" fmla="*/ 2318052 w 4089755"/>
              <a:gd name="connsiteY7348" fmla="*/ 3509498 h 4615664"/>
              <a:gd name="connsiteX7349" fmla="*/ 2353036 w 4089755"/>
              <a:gd name="connsiteY7349" fmla="*/ 3504742 h 4615664"/>
              <a:gd name="connsiteX7350" fmla="*/ 2370306 w 4089755"/>
              <a:gd name="connsiteY7350" fmla="*/ 3495598 h 4615664"/>
              <a:gd name="connsiteX7351" fmla="*/ 2370490 w 4089755"/>
              <a:gd name="connsiteY7351" fmla="*/ 3493736 h 4615664"/>
              <a:gd name="connsiteX7352" fmla="*/ 2370453 w 4089755"/>
              <a:gd name="connsiteY7352" fmla="*/ 3488322 h 4615664"/>
              <a:gd name="connsiteX7353" fmla="*/ 2338445 w 4089755"/>
              <a:gd name="connsiteY7353" fmla="*/ 3491093 h 4615664"/>
              <a:gd name="connsiteX7354" fmla="*/ 2347086 w 4089755"/>
              <a:gd name="connsiteY7354" fmla="*/ 3489483 h 4615664"/>
              <a:gd name="connsiteX7355" fmla="*/ 2370448 w 4089755"/>
              <a:gd name="connsiteY7355" fmla="*/ 3487540 h 4615664"/>
              <a:gd name="connsiteX7356" fmla="*/ 2370408 w 4089755"/>
              <a:gd name="connsiteY7356" fmla="*/ 3481701 h 4615664"/>
              <a:gd name="connsiteX7357" fmla="*/ 2370065 w 4089755"/>
              <a:gd name="connsiteY7357" fmla="*/ 3465460 h 4615664"/>
              <a:gd name="connsiteX7358" fmla="*/ 2370801 w 4089755"/>
              <a:gd name="connsiteY7358" fmla="*/ 3457069 h 4615664"/>
              <a:gd name="connsiteX7359" fmla="*/ 2371244 w 4089755"/>
              <a:gd name="connsiteY7359" fmla="*/ 3456156 h 4615664"/>
              <a:gd name="connsiteX7360" fmla="*/ 2372483 w 4089755"/>
              <a:gd name="connsiteY7360" fmla="*/ 3454503 h 4615664"/>
              <a:gd name="connsiteX7361" fmla="*/ 2373246 w 4089755"/>
              <a:gd name="connsiteY7361" fmla="*/ 3478224 h 4615664"/>
              <a:gd name="connsiteX7362" fmla="*/ 2373231 w 4089755"/>
              <a:gd name="connsiteY7362" fmla="*/ 3487309 h 4615664"/>
              <a:gd name="connsiteX7363" fmla="*/ 2388330 w 4089755"/>
              <a:gd name="connsiteY7363" fmla="*/ 3486053 h 4615664"/>
              <a:gd name="connsiteX7364" fmla="*/ 2494813 w 4089755"/>
              <a:gd name="connsiteY7364" fmla="*/ 3429673 h 4615664"/>
              <a:gd name="connsiteX7365" fmla="*/ 2598358 w 4089755"/>
              <a:gd name="connsiteY7365" fmla="*/ 3380015 h 4615664"/>
              <a:gd name="connsiteX7366" fmla="*/ 2601143 w 4089755"/>
              <a:gd name="connsiteY7366" fmla="*/ 3377865 h 4615664"/>
              <a:gd name="connsiteX7367" fmla="*/ 2600022 w 4089755"/>
              <a:gd name="connsiteY7367" fmla="*/ 3377060 h 4615664"/>
              <a:gd name="connsiteX7368" fmla="*/ 2596950 w 4089755"/>
              <a:gd name="connsiteY7368" fmla="*/ 3372413 h 4615664"/>
              <a:gd name="connsiteX7369" fmla="*/ 2601635 w 4089755"/>
              <a:gd name="connsiteY7369" fmla="*/ 3377485 h 4615664"/>
              <a:gd name="connsiteX7370" fmla="*/ 2602007 w 4089755"/>
              <a:gd name="connsiteY7370" fmla="*/ 3377198 h 4615664"/>
              <a:gd name="connsiteX7371" fmla="*/ 2604557 w 4089755"/>
              <a:gd name="connsiteY7371" fmla="*/ 3374381 h 4615664"/>
              <a:gd name="connsiteX7372" fmla="*/ 2603322 w 4089755"/>
              <a:gd name="connsiteY7372" fmla="*/ 3373008 h 4615664"/>
              <a:gd name="connsiteX7373" fmla="*/ 2572183 w 4089755"/>
              <a:gd name="connsiteY7373" fmla="*/ 3335311 h 4615664"/>
              <a:gd name="connsiteX7374" fmla="*/ 2604197 w 4089755"/>
              <a:gd name="connsiteY7374" fmla="*/ 3369013 h 4615664"/>
              <a:gd name="connsiteX7375" fmla="*/ 2606796 w 4089755"/>
              <a:gd name="connsiteY7375" fmla="*/ 3371907 h 4615664"/>
              <a:gd name="connsiteX7376" fmla="*/ 2608320 w 4089755"/>
              <a:gd name="connsiteY7376" fmla="*/ 3370225 h 4615664"/>
              <a:gd name="connsiteX7377" fmla="*/ 2603177 w 4089755"/>
              <a:gd name="connsiteY7377" fmla="*/ 3364213 h 4615664"/>
              <a:gd name="connsiteX7378" fmla="*/ 2582184 w 4089755"/>
              <a:gd name="connsiteY7378" fmla="*/ 3338514 h 4615664"/>
              <a:gd name="connsiteX7379" fmla="*/ 2586128 w 4089755"/>
              <a:gd name="connsiteY7379" fmla="*/ 3341179 h 4615664"/>
              <a:gd name="connsiteX7380" fmla="*/ 2586313 w 4089755"/>
              <a:gd name="connsiteY7380" fmla="*/ 3341277 h 4615664"/>
              <a:gd name="connsiteX7381" fmla="*/ 2587313 w 4089755"/>
              <a:gd name="connsiteY7381" fmla="*/ 3342344 h 4615664"/>
              <a:gd name="connsiteX7382" fmla="*/ 2602798 w 4089755"/>
              <a:gd name="connsiteY7382" fmla="*/ 3359806 h 4615664"/>
              <a:gd name="connsiteX7383" fmla="*/ 2594254 w 4089755"/>
              <a:gd name="connsiteY7383" fmla="*/ 3346061 h 4615664"/>
              <a:gd name="connsiteX7384" fmla="*/ 2593122 w 4089755"/>
              <a:gd name="connsiteY7384" fmla="*/ 3344835 h 4615664"/>
              <a:gd name="connsiteX7385" fmla="*/ 2595526 w 4089755"/>
              <a:gd name="connsiteY7385" fmla="*/ 3344310 h 4615664"/>
              <a:gd name="connsiteX7386" fmla="*/ 2591386 w 4089755"/>
              <a:gd name="connsiteY7386" fmla="*/ 3340533 h 4615664"/>
              <a:gd name="connsiteX7387" fmla="*/ 2585871 w 4089755"/>
              <a:gd name="connsiteY7387" fmla="*/ 3336647 h 4615664"/>
              <a:gd name="connsiteX7388" fmla="*/ 2582943 w 4089755"/>
              <a:gd name="connsiteY7388" fmla="*/ 3333012 h 4615664"/>
              <a:gd name="connsiteX7389" fmla="*/ 2594503 w 4089755"/>
              <a:gd name="connsiteY7389" fmla="*/ 3342531 h 4615664"/>
              <a:gd name="connsiteX7390" fmla="*/ 2613632 w 4089755"/>
              <a:gd name="connsiteY7390" fmla="*/ 3364357 h 4615664"/>
              <a:gd name="connsiteX7391" fmla="*/ 2615639 w 4089755"/>
              <a:gd name="connsiteY7391" fmla="*/ 3362140 h 4615664"/>
              <a:gd name="connsiteX7392" fmla="*/ 2612008 w 4089755"/>
              <a:gd name="connsiteY7392" fmla="*/ 3358205 h 4615664"/>
              <a:gd name="connsiteX7393" fmla="*/ 2609456 w 4089755"/>
              <a:gd name="connsiteY7393" fmla="*/ 3354032 h 4615664"/>
              <a:gd name="connsiteX7394" fmla="*/ 2616742 w 4089755"/>
              <a:gd name="connsiteY7394" fmla="*/ 3358021 h 4615664"/>
              <a:gd name="connsiteX7395" fmla="*/ 2617922 w 4089755"/>
              <a:gd name="connsiteY7395" fmla="*/ 3359617 h 4615664"/>
              <a:gd name="connsiteX7396" fmla="*/ 2649099 w 4089755"/>
              <a:gd name="connsiteY7396" fmla="*/ 3325179 h 4615664"/>
              <a:gd name="connsiteX7397" fmla="*/ 2649955 w 4089755"/>
              <a:gd name="connsiteY7397" fmla="*/ 3320821 h 4615664"/>
              <a:gd name="connsiteX7398" fmla="*/ 2650482 w 4089755"/>
              <a:gd name="connsiteY7398" fmla="*/ 3317278 h 4615664"/>
              <a:gd name="connsiteX7399" fmla="*/ 2618521 w 4089755"/>
              <a:gd name="connsiteY7399" fmla="*/ 3297175 h 4615664"/>
              <a:gd name="connsiteX7400" fmla="*/ 2606244 w 4089755"/>
              <a:gd name="connsiteY7400" fmla="*/ 3289411 h 4615664"/>
              <a:gd name="connsiteX7401" fmla="*/ 2605485 w 4089755"/>
              <a:gd name="connsiteY7401" fmla="*/ 3287838 h 4615664"/>
              <a:gd name="connsiteX7402" fmla="*/ 2602899 w 4089755"/>
              <a:gd name="connsiteY7402" fmla="*/ 3283528 h 4615664"/>
              <a:gd name="connsiteX7403" fmla="*/ 2606920 w 4089755"/>
              <a:gd name="connsiteY7403" fmla="*/ 3285894 h 4615664"/>
              <a:gd name="connsiteX7404" fmla="*/ 2657599 w 4089755"/>
              <a:gd name="connsiteY7404" fmla="*/ 3315790 h 4615664"/>
              <a:gd name="connsiteX7405" fmla="*/ 2669883 w 4089755"/>
              <a:gd name="connsiteY7405" fmla="*/ 3302223 h 4615664"/>
              <a:gd name="connsiteX7406" fmla="*/ 2668988 w 4089755"/>
              <a:gd name="connsiteY7406" fmla="*/ 3300097 h 4615664"/>
              <a:gd name="connsiteX7407" fmla="*/ 2640976 w 4089755"/>
              <a:gd name="connsiteY7407" fmla="*/ 3282441 h 4615664"/>
              <a:gd name="connsiteX7408" fmla="*/ 2650044 w 4089755"/>
              <a:gd name="connsiteY7408" fmla="*/ 3284634 h 4615664"/>
              <a:gd name="connsiteX7409" fmla="*/ 2649286 w 4089755"/>
              <a:gd name="connsiteY7409" fmla="*/ 3284966 h 4615664"/>
              <a:gd name="connsiteX7410" fmla="*/ 2647968 w 4089755"/>
              <a:gd name="connsiteY7410" fmla="*/ 3284350 h 4615664"/>
              <a:gd name="connsiteX7411" fmla="*/ 2648798 w 4089755"/>
              <a:gd name="connsiteY7411" fmla="*/ 3285179 h 4615664"/>
              <a:gd name="connsiteX7412" fmla="*/ 2649286 w 4089755"/>
              <a:gd name="connsiteY7412" fmla="*/ 3284966 h 4615664"/>
              <a:gd name="connsiteX7413" fmla="*/ 2651710 w 4089755"/>
              <a:gd name="connsiteY7413" fmla="*/ 3286098 h 4615664"/>
              <a:gd name="connsiteX7414" fmla="*/ 2653018 w 4089755"/>
              <a:gd name="connsiteY7414" fmla="*/ 3287246 h 4615664"/>
              <a:gd name="connsiteX7415" fmla="*/ 2654753 w 4089755"/>
              <a:gd name="connsiteY7415" fmla="*/ 3288139 h 4615664"/>
              <a:gd name="connsiteX7416" fmla="*/ 2661881 w 4089755"/>
              <a:gd name="connsiteY7416" fmla="*/ 3287205 h 4615664"/>
              <a:gd name="connsiteX7417" fmla="*/ 2676000 w 4089755"/>
              <a:gd name="connsiteY7417" fmla="*/ 3295214 h 4615664"/>
              <a:gd name="connsiteX7418" fmla="*/ 2676142 w 4089755"/>
              <a:gd name="connsiteY7418" fmla="*/ 3295309 h 4615664"/>
              <a:gd name="connsiteX7419" fmla="*/ 2681344 w 4089755"/>
              <a:gd name="connsiteY7419" fmla="*/ 3289563 h 4615664"/>
              <a:gd name="connsiteX7420" fmla="*/ 2655736 w 4089755"/>
              <a:gd name="connsiteY7420" fmla="*/ 3272239 h 4615664"/>
              <a:gd name="connsiteX7421" fmla="*/ 2614901 w 4089755"/>
              <a:gd name="connsiteY7421" fmla="*/ 3247518 h 4615664"/>
              <a:gd name="connsiteX7422" fmla="*/ 2613048 w 4089755"/>
              <a:gd name="connsiteY7422" fmla="*/ 3244710 h 4615664"/>
              <a:gd name="connsiteX7423" fmla="*/ 2608317 w 4089755"/>
              <a:gd name="connsiteY7423" fmla="*/ 3238397 h 4615664"/>
              <a:gd name="connsiteX7424" fmla="*/ 2621709 w 4089755"/>
              <a:gd name="connsiteY7424" fmla="*/ 3245319 h 4615664"/>
              <a:gd name="connsiteX7425" fmla="*/ 2609905 w 4089755"/>
              <a:gd name="connsiteY7425" fmla="*/ 3236796 h 4615664"/>
              <a:gd name="connsiteX7426" fmla="*/ 2612506 w 4089755"/>
              <a:gd name="connsiteY7426" fmla="*/ 3234413 h 4615664"/>
              <a:gd name="connsiteX7427" fmla="*/ 2609183 w 4089755"/>
              <a:gd name="connsiteY7427" fmla="*/ 3230609 h 4615664"/>
              <a:gd name="connsiteX7428" fmla="*/ 2621576 w 4089755"/>
              <a:gd name="connsiteY7428" fmla="*/ 3237471 h 4615664"/>
              <a:gd name="connsiteX7429" fmla="*/ 2625058 w 4089755"/>
              <a:gd name="connsiteY7429" fmla="*/ 3240183 h 4615664"/>
              <a:gd name="connsiteX7430" fmla="*/ 2626386 w 4089755"/>
              <a:gd name="connsiteY7430" fmla="*/ 3241847 h 4615664"/>
              <a:gd name="connsiteX7431" fmla="*/ 2626915 w 4089755"/>
              <a:gd name="connsiteY7431" fmla="*/ 3240428 h 4615664"/>
              <a:gd name="connsiteX7432" fmla="*/ 2643497 w 4089755"/>
              <a:gd name="connsiteY7432" fmla="*/ 3249610 h 4615664"/>
              <a:gd name="connsiteX7433" fmla="*/ 2647438 w 4089755"/>
              <a:gd name="connsiteY7433" fmla="*/ 3253691 h 4615664"/>
              <a:gd name="connsiteX7434" fmla="*/ 2656054 w 4089755"/>
              <a:gd name="connsiteY7434" fmla="*/ 3263388 h 4615664"/>
              <a:gd name="connsiteX7435" fmla="*/ 2667892 w 4089755"/>
              <a:gd name="connsiteY7435" fmla="*/ 3273778 h 4615664"/>
              <a:gd name="connsiteX7436" fmla="*/ 2650098 w 4089755"/>
              <a:gd name="connsiteY7436" fmla="*/ 3253414 h 4615664"/>
              <a:gd name="connsiteX7437" fmla="*/ 2649922 w 4089755"/>
              <a:gd name="connsiteY7437" fmla="*/ 3253169 h 4615664"/>
              <a:gd name="connsiteX7438" fmla="*/ 2654444 w 4089755"/>
              <a:gd name="connsiteY7438" fmla="*/ 3255671 h 4615664"/>
              <a:gd name="connsiteX7439" fmla="*/ 2690907 w 4089755"/>
              <a:gd name="connsiteY7439" fmla="*/ 3279000 h 4615664"/>
              <a:gd name="connsiteX7440" fmla="*/ 2696386 w 4089755"/>
              <a:gd name="connsiteY7440" fmla="*/ 3272946 h 4615664"/>
              <a:gd name="connsiteX7441" fmla="*/ 2686393 w 4089755"/>
              <a:gd name="connsiteY7441" fmla="*/ 3264197 h 4615664"/>
              <a:gd name="connsiteX7442" fmla="*/ 2642203 w 4089755"/>
              <a:gd name="connsiteY7442" fmla="*/ 3229057 h 4615664"/>
              <a:gd name="connsiteX7443" fmla="*/ 2608325 w 4089755"/>
              <a:gd name="connsiteY7443" fmla="*/ 3193540 h 4615664"/>
              <a:gd name="connsiteX7444" fmla="*/ 2675643 w 4089755"/>
              <a:gd name="connsiteY7444" fmla="*/ 3244764 h 4615664"/>
              <a:gd name="connsiteX7445" fmla="*/ 2704131 w 4089755"/>
              <a:gd name="connsiteY7445" fmla="*/ 3261654 h 4615664"/>
              <a:gd name="connsiteX7446" fmla="*/ 2712255 w 4089755"/>
              <a:gd name="connsiteY7446" fmla="*/ 3249172 h 4615664"/>
              <a:gd name="connsiteX7447" fmla="*/ 2706853 w 4089755"/>
              <a:gd name="connsiteY7447" fmla="*/ 3246950 h 4615664"/>
              <a:gd name="connsiteX7448" fmla="*/ 2705273 w 4089755"/>
              <a:gd name="connsiteY7448" fmla="*/ 3245123 h 4615664"/>
              <a:gd name="connsiteX7449" fmla="*/ 2707827 w 4089755"/>
              <a:gd name="connsiteY7449" fmla="*/ 3244934 h 4615664"/>
              <a:gd name="connsiteX7450" fmla="*/ 2712588 w 4089755"/>
              <a:gd name="connsiteY7450" fmla="*/ 3248659 h 4615664"/>
              <a:gd name="connsiteX7451" fmla="*/ 2742519 w 4089755"/>
              <a:gd name="connsiteY7451" fmla="*/ 3202669 h 4615664"/>
              <a:gd name="connsiteX7452" fmla="*/ 2739428 w 4089755"/>
              <a:gd name="connsiteY7452" fmla="*/ 3198524 h 4615664"/>
              <a:gd name="connsiteX7453" fmla="*/ 2737470 w 4089755"/>
              <a:gd name="connsiteY7453" fmla="*/ 3195996 h 4615664"/>
              <a:gd name="connsiteX7454" fmla="*/ 2741756 w 4089755"/>
              <a:gd name="connsiteY7454" fmla="*/ 3198622 h 4615664"/>
              <a:gd name="connsiteX7455" fmla="*/ 2744137 w 4089755"/>
              <a:gd name="connsiteY7455" fmla="*/ 3200185 h 4615664"/>
              <a:gd name="connsiteX7456" fmla="*/ 2746815 w 4089755"/>
              <a:gd name="connsiteY7456" fmla="*/ 3196069 h 4615664"/>
              <a:gd name="connsiteX7457" fmla="*/ 2741898 w 4089755"/>
              <a:gd name="connsiteY7457" fmla="*/ 3188888 h 4615664"/>
              <a:gd name="connsiteX7458" fmla="*/ 2728082 w 4089755"/>
              <a:gd name="connsiteY7458" fmla="*/ 3167228 h 4615664"/>
              <a:gd name="connsiteX7459" fmla="*/ 2729769 w 4089755"/>
              <a:gd name="connsiteY7459" fmla="*/ 3168987 h 4615664"/>
              <a:gd name="connsiteX7460" fmla="*/ 2742091 w 4089755"/>
              <a:gd name="connsiteY7460" fmla="*/ 3184106 h 4615664"/>
              <a:gd name="connsiteX7461" fmla="*/ 2743391 w 4089755"/>
              <a:gd name="connsiteY7461" fmla="*/ 3185485 h 4615664"/>
              <a:gd name="connsiteX7462" fmla="*/ 2748498 w 4089755"/>
              <a:gd name="connsiteY7462" fmla="*/ 3193482 h 4615664"/>
              <a:gd name="connsiteX7463" fmla="*/ 2756053 w 4089755"/>
              <a:gd name="connsiteY7463" fmla="*/ 3181874 h 4615664"/>
              <a:gd name="connsiteX7464" fmla="*/ 2753185 w 4089755"/>
              <a:gd name="connsiteY7464" fmla="*/ 3178637 h 4615664"/>
              <a:gd name="connsiteX7465" fmla="*/ 2738982 w 4089755"/>
              <a:gd name="connsiteY7465" fmla="*/ 3160051 h 4615664"/>
              <a:gd name="connsiteX7466" fmla="*/ 2750228 w 4089755"/>
              <a:gd name="connsiteY7466" fmla="*/ 3171102 h 4615664"/>
              <a:gd name="connsiteX7467" fmla="*/ 2732054 w 4089755"/>
              <a:gd name="connsiteY7467" fmla="*/ 3144073 h 4615664"/>
              <a:gd name="connsiteX7468" fmla="*/ 2706699 w 4089755"/>
              <a:gd name="connsiteY7468" fmla="*/ 3125701 h 4615664"/>
              <a:gd name="connsiteX7469" fmla="*/ 2712160 w 4089755"/>
              <a:gd name="connsiteY7469" fmla="*/ 3134953 h 4615664"/>
              <a:gd name="connsiteX7470" fmla="*/ 2727234 w 4089755"/>
              <a:gd name="connsiteY7470" fmla="*/ 3159922 h 4615664"/>
              <a:gd name="connsiteX7471" fmla="*/ 2722876 w 4089755"/>
              <a:gd name="connsiteY7471" fmla="*/ 3154081 h 4615664"/>
              <a:gd name="connsiteX7472" fmla="*/ 2705238 w 4089755"/>
              <a:gd name="connsiteY7472" fmla="*/ 3124643 h 4615664"/>
              <a:gd name="connsiteX7473" fmla="*/ 2624338 w 4089755"/>
              <a:gd name="connsiteY7473" fmla="*/ 3066028 h 4615664"/>
              <a:gd name="connsiteX7474" fmla="*/ 2476446 w 4089755"/>
              <a:gd name="connsiteY7474" fmla="*/ 2943251 h 4615664"/>
              <a:gd name="connsiteX7475" fmla="*/ 2538154 w 4089755"/>
              <a:gd name="connsiteY7475" fmla="*/ 2985540 h 4615664"/>
              <a:gd name="connsiteX7476" fmla="*/ 2563970 w 4089755"/>
              <a:gd name="connsiteY7476" fmla="*/ 3004699 h 4615664"/>
              <a:gd name="connsiteX7477" fmla="*/ 2578801 w 4089755"/>
              <a:gd name="connsiteY7477" fmla="*/ 3017454 h 4615664"/>
              <a:gd name="connsiteX7478" fmla="*/ 2582685 w 4089755"/>
              <a:gd name="connsiteY7478" fmla="*/ 3018589 h 4615664"/>
              <a:gd name="connsiteX7479" fmla="*/ 2606327 w 4089755"/>
              <a:gd name="connsiteY7479" fmla="*/ 3036134 h 4615664"/>
              <a:gd name="connsiteX7480" fmla="*/ 2679279 w 4089755"/>
              <a:gd name="connsiteY7480" fmla="*/ 3087030 h 4615664"/>
              <a:gd name="connsiteX7481" fmla="*/ 2683423 w 4089755"/>
              <a:gd name="connsiteY7481" fmla="*/ 3089295 h 4615664"/>
              <a:gd name="connsiteX7482" fmla="*/ 2683297 w 4089755"/>
              <a:gd name="connsiteY7482" fmla="*/ 3089091 h 4615664"/>
              <a:gd name="connsiteX7483" fmla="*/ 2661873 w 4089755"/>
              <a:gd name="connsiteY7483" fmla="*/ 3055666 h 4615664"/>
              <a:gd name="connsiteX7484" fmla="*/ 2641189 w 4089755"/>
              <a:gd name="connsiteY7484" fmla="*/ 3019747 h 4615664"/>
              <a:gd name="connsiteX7485" fmla="*/ 2622737 w 4089755"/>
              <a:gd name="connsiteY7485" fmla="*/ 2986055 h 4615664"/>
              <a:gd name="connsiteX7486" fmla="*/ 2646029 w 4089755"/>
              <a:gd name="connsiteY7486" fmla="*/ 3024574 h 4615664"/>
              <a:gd name="connsiteX7487" fmla="*/ 2654286 w 4089755"/>
              <a:gd name="connsiteY7487" fmla="*/ 3037235 h 4615664"/>
              <a:gd name="connsiteX7488" fmla="*/ 2650163 w 4089755"/>
              <a:gd name="connsiteY7488" fmla="*/ 3024108 h 4615664"/>
              <a:gd name="connsiteX7489" fmla="*/ 2600613 w 4089755"/>
              <a:gd name="connsiteY7489" fmla="*/ 2936386 h 4615664"/>
              <a:gd name="connsiteX7490" fmla="*/ 2649263 w 4089755"/>
              <a:gd name="connsiteY7490" fmla="*/ 3016127 h 4615664"/>
              <a:gd name="connsiteX7491" fmla="*/ 2654032 w 4089755"/>
              <a:gd name="connsiteY7491" fmla="*/ 3021284 h 4615664"/>
              <a:gd name="connsiteX7492" fmla="*/ 2650569 w 4089755"/>
              <a:gd name="connsiteY7492" fmla="*/ 3015981 h 4615664"/>
              <a:gd name="connsiteX7493" fmla="*/ 2625317 w 4089755"/>
              <a:gd name="connsiteY7493" fmla="*/ 2970818 h 4615664"/>
              <a:gd name="connsiteX7494" fmla="*/ 2609787 w 4089755"/>
              <a:gd name="connsiteY7494" fmla="*/ 2941494 h 4615664"/>
              <a:gd name="connsiteX7495" fmla="*/ 2613131 w 4089755"/>
              <a:gd name="connsiteY7495" fmla="*/ 2944882 h 4615664"/>
              <a:gd name="connsiteX7496" fmla="*/ 2613292 w 4089755"/>
              <a:gd name="connsiteY7496" fmla="*/ 2945014 h 4615664"/>
              <a:gd name="connsiteX7497" fmla="*/ 2614065 w 4089755"/>
              <a:gd name="connsiteY7497" fmla="*/ 2946258 h 4615664"/>
              <a:gd name="connsiteX7498" fmla="*/ 2625813 w 4089755"/>
              <a:gd name="connsiteY7498" fmla="*/ 2966424 h 4615664"/>
              <a:gd name="connsiteX7499" fmla="*/ 2620138 w 4089755"/>
              <a:gd name="connsiteY7499" fmla="*/ 2951267 h 4615664"/>
              <a:gd name="connsiteX7500" fmla="*/ 2619269 w 4089755"/>
              <a:gd name="connsiteY7500" fmla="*/ 2949842 h 4615664"/>
              <a:gd name="connsiteX7501" fmla="*/ 2621731 w 4089755"/>
              <a:gd name="connsiteY7501" fmla="*/ 2949801 h 4615664"/>
              <a:gd name="connsiteX7502" fmla="*/ 2618413 w 4089755"/>
              <a:gd name="connsiteY7502" fmla="*/ 2945284 h 4615664"/>
              <a:gd name="connsiteX7503" fmla="*/ 2613770 w 4089755"/>
              <a:gd name="connsiteY7503" fmla="*/ 2940388 h 4615664"/>
              <a:gd name="connsiteX7504" fmla="*/ 2611614 w 4089755"/>
              <a:gd name="connsiteY7504" fmla="*/ 2936248 h 4615664"/>
              <a:gd name="connsiteX7505" fmla="*/ 2621076 w 4089755"/>
              <a:gd name="connsiteY7505" fmla="*/ 2947855 h 4615664"/>
              <a:gd name="connsiteX7506" fmla="*/ 2665204 w 4089755"/>
              <a:gd name="connsiteY7506" fmla="*/ 3024617 h 4615664"/>
              <a:gd name="connsiteX7507" fmla="*/ 2684938 w 4089755"/>
              <a:gd name="connsiteY7507" fmla="*/ 3053066 h 4615664"/>
              <a:gd name="connsiteX7508" fmla="*/ 2682903 w 4089755"/>
              <a:gd name="connsiteY7508" fmla="*/ 3048704 h 4615664"/>
              <a:gd name="connsiteX7509" fmla="*/ 2647156 w 4089755"/>
              <a:gd name="connsiteY7509" fmla="*/ 2985693 h 4615664"/>
              <a:gd name="connsiteX7510" fmla="*/ 2633475 w 4089755"/>
              <a:gd name="connsiteY7510" fmla="*/ 2962069 h 4615664"/>
              <a:gd name="connsiteX7511" fmla="*/ 2643277 w 4089755"/>
              <a:gd name="connsiteY7511" fmla="*/ 2974742 h 4615664"/>
              <a:gd name="connsiteX7512" fmla="*/ 2685242 w 4089755"/>
              <a:gd name="connsiteY7512" fmla="*/ 3044031 h 4615664"/>
              <a:gd name="connsiteX7513" fmla="*/ 2703206 w 4089755"/>
              <a:gd name="connsiteY7513" fmla="*/ 3070477 h 4615664"/>
              <a:gd name="connsiteX7514" fmla="*/ 2691343 w 4089755"/>
              <a:gd name="connsiteY7514" fmla="*/ 3051241 h 4615664"/>
              <a:gd name="connsiteX7515" fmla="*/ 2680880 w 4089755"/>
              <a:gd name="connsiteY7515" fmla="*/ 3030748 h 4615664"/>
              <a:gd name="connsiteX7516" fmla="*/ 2702572 w 4089755"/>
              <a:gd name="connsiteY7516" fmla="*/ 3064854 h 4615664"/>
              <a:gd name="connsiteX7517" fmla="*/ 2711768 w 4089755"/>
              <a:gd name="connsiteY7517" fmla="*/ 3074104 h 4615664"/>
              <a:gd name="connsiteX7518" fmla="*/ 2722553 w 4089755"/>
              <a:gd name="connsiteY7518" fmla="*/ 3089153 h 4615664"/>
              <a:gd name="connsiteX7519" fmla="*/ 2724050 w 4089755"/>
              <a:gd name="connsiteY7519" fmla="*/ 3089438 h 4615664"/>
              <a:gd name="connsiteX7520" fmla="*/ 2722861 w 4089755"/>
              <a:gd name="connsiteY7520" fmla="*/ 3089528 h 4615664"/>
              <a:gd name="connsiteX7521" fmla="*/ 2722811 w 4089755"/>
              <a:gd name="connsiteY7521" fmla="*/ 3089514 h 4615664"/>
              <a:gd name="connsiteX7522" fmla="*/ 2725300 w 4089755"/>
              <a:gd name="connsiteY7522" fmla="*/ 3092989 h 4615664"/>
              <a:gd name="connsiteX7523" fmla="*/ 2728109 w 4089755"/>
              <a:gd name="connsiteY7523" fmla="*/ 3097264 h 4615664"/>
              <a:gd name="connsiteX7524" fmla="*/ 2732151 w 4089755"/>
              <a:gd name="connsiteY7524" fmla="*/ 3098009 h 4615664"/>
              <a:gd name="connsiteX7525" fmla="*/ 2686746 w 4089755"/>
              <a:gd name="connsiteY7525" fmla="*/ 3022189 h 4615664"/>
              <a:gd name="connsiteX7526" fmla="*/ 2731540 w 4089755"/>
              <a:gd name="connsiteY7526" fmla="*/ 3091160 h 4615664"/>
              <a:gd name="connsiteX7527" fmla="*/ 2737306 w 4089755"/>
              <a:gd name="connsiteY7527" fmla="*/ 3097353 h 4615664"/>
              <a:gd name="connsiteX7528" fmla="*/ 2740749 w 4089755"/>
              <a:gd name="connsiteY7528" fmla="*/ 3099591 h 4615664"/>
              <a:gd name="connsiteX7529" fmla="*/ 2740913 w 4089755"/>
              <a:gd name="connsiteY7529" fmla="*/ 3099621 h 4615664"/>
              <a:gd name="connsiteX7530" fmla="*/ 2740348 w 4089755"/>
              <a:gd name="connsiteY7530" fmla="*/ 3096964 h 4615664"/>
              <a:gd name="connsiteX7531" fmla="*/ 2738298 w 4089755"/>
              <a:gd name="connsiteY7531" fmla="*/ 3093583 h 4615664"/>
              <a:gd name="connsiteX7532" fmla="*/ 2736001 w 4089755"/>
              <a:gd name="connsiteY7532" fmla="*/ 3092979 h 4615664"/>
              <a:gd name="connsiteX7533" fmla="*/ 2737891 w 4089755"/>
              <a:gd name="connsiteY7533" fmla="*/ 3092914 h 4615664"/>
              <a:gd name="connsiteX7534" fmla="*/ 2734914 w 4089755"/>
              <a:gd name="connsiteY7534" fmla="*/ 3088002 h 4615664"/>
              <a:gd name="connsiteX7535" fmla="*/ 2733066 w 4089755"/>
              <a:gd name="connsiteY7535" fmla="*/ 3087504 h 4615664"/>
              <a:gd name="connsiteX7536" fmla="*/ 2734137 w 4089755"/>
              <a:gd name="connsiteY7536" fmla="*/ 3086721 h 4615664"/>
              <a:gd name="connsiteX7537" fmla="*/ 2690001 w 4089755"/>
              <a:gd name="connsiteY7537" fmla="*/ 3013923 h 4615664"/>
              <a:gd name="connsiteX7538" fmla="*/ 2688980 w 4089755"/>
              <a:gd name="connsiteY7538" fmla="*/ 3004855 h 4615664"/>
              <a:gd name="connsiteX7539" fmla="*/ 2725031 w 4089755"/>
              <a:gd name="connsiteY7539" fmla="*/ 3058833 h 4615664"/>
              <a:gd name="connsiteX7540" fmla="*/ 2732800 w 4089755"/>
              <a:gd name="connsiteY7540" fmla="*/ 3067140 h 4615664"/>
              <a:gd name="connsiteX7541" fmla="*/ 2704502 w 4089755"/>
              <a:gd name="connsiteY7541" fmla="*/ 3020623 h 4615664"/>
              <a:gd name="connsiteX7542" fmla="*/ 2692880 w 4089755"/>
              <a:gd name="connsiteY7542" fmla="*/ 3002004 h 4615664"/>
              <a:gd name="connsiteX7543" fmla="*/ 2700902 w 4089755"/>
              <a:gd name="connsiteY7543" fmla="*/ 3008030 h 4615664"/>
              <a:gd name="connsiteX7544" fmla="*/ 2693106 w 4089755"/>
              <a:gd name="connsiteY7544" fmla="*/ 2995160 h 4615664"/>
              <a:gd name="connsiteX7545" fmla="*/ 2682732 w 4089755"/>
              <a:gd name="connsiteY7545" fmla="*/ 2985136 h 4615664"/>
              <a:gd name="connsiteX7546" fmla="*/ 2677638 w 4089755"/>
              <a:gd name="connsiteY7546" fmla="*/ 2976562 h 4615664"/>
              <a:gd name="connsiteX7547" fmla="*/ 2677020 w 4089755"/>
              <a:gd name="connsiteY7547" fmla="*/ 2975531 h 4615664"/>
              <a:gd name="connsiteX7548" fmla="*/ 2681411 w 4089755"/>
              <a:gd name="connsiteY7548" fmla="*/ 2979292 h 4615664"/>
              <a:gd name="connsiteX7549" fmla="*/ 2698209 w 4089755"/>
              <a:gd name="connsiteY7549" fmla="*/ 2994763 h 4615664"/>
              <a:gd name="connsiteX7550" fmla="*/ 2731678 w 4089755"/>
              <a:gd name="connsiteY7550" fmla="*/ 3028347 h 4615664"/>
              <a:gd name="connsiteX7551" fmla="*/ 2734479 w 4089755"/>
              <a:gd name="connsiteY7551" fmla="*/ 3028077 h 4615664"/>
              <a:gd name="connsiteX7552" fmla="*/ 2726492 w 4089755"/>
              <a:gd name="connsiteY7552" fmla="*/ 3019070 h 4615664"/>
              <a:gd name="connsiteX7553" fmla="*/ 2709518 w 4089755"/>
              <a:gd name="connsiteY7553" fmla="*/ 3000684 h 4615664"/>
              <a:gd name="connsiteX7554" fmla="*/ 2705651 w 4089755"/>
              <a:gd name="connsiteY7554" fmla="*/ 2992176 h 4615664"/>
              <a:gd name="connsiteX7555" fmla="*/ 2697830 w 4089755"/>
              <a:gd name="connsiteY7555" fmla="*/ 2986489 h 4615664"/>
              <a:gd name="connsiteX7556" fmla="*/ 2693754 w 4089755"/>
              <a:gd name="connsiteY7556" fmla="*/ 2985234 h 4615664"/>
              <a:gd name="connsiteX7557" fmla="*/ 2696989 w 4089755"/>
              <a:gd name="connsiteY7557" fmla="*/ 2984738 h 4615664"/>
              <a:gd name="connsiteX7558" fmla="*/ 2696078 w 4089755"/>
              <a:gd name="connsiteY7558" fmla="*/ 2982733 h 4615664"/>
              <a:gd name="connsiteX7559" fmla="*/ 2694137 w 4089755"/>
              <a:gd name="connsiteY7559" fmla="*/ 2982741 h 4615664"/>
              <a:gd name="connsiteX7560" fmla="*/ 2694737 w 4089755"/>
              <a:gd name="connsiteY7560" fmla="*/ 2979781 h 4615664"/>
              <a:gd name="connsiteX7561" fmla="*/ 2694255 w 4089755"/>
              <a:gd name="connsiteY7561" fmla="*/ 2978723 h 4615664"/>
              <a:gd name="connsiteX7562" fmla="*/ 2689410 w 4089755"/>
              <a:gd name="connsiteY7562" fmla="*/ 2977619 h 4615664"/>
              <a:gd name="connsiteX7563" fmla="*/ 2693109 w 4089755"/>
              <a:gd name="connsiteY7563" fmla="*/ 2977161 h 4615664"/>
              <a:gd name="connsiteX7564" fmla="*/ 2685588 w 4089755"/>
              <a:gd name="connsiteY7564" fmla="*/ 2970970 h 4615664"/>
              <a:gd name="connsiteX7565" fmla="*/ 2676021 w 4089755"/>
              <a:gd name="connsiteY7565" fmla="*/ 2961234 h 4615664"/>
              <a:gd name="connsiteX7566" fmla="*/ 2687421 w 4089755"/>
              <a:gd name="connsiteY7566" fmla="*/ 2967354 h 4615664"/>
              <a:gd name="connsiteX7567" fmla="*/ 2697317 w 4089755"/>
              <a:gd name="connsiteY7567" fmla="*/ 2976639 h 4615664"/>
              <a:gd name="connsiteX7568" fmla="*/ 2704866 w 4089755"/>
              <a:gd name="connsiteY7568" fmla="*/ 2975704 h 4615664"/>
              <a:gd name="connsiteX7569" fmla="*/ 2698553 w 4089755"/>
              <a:gd name="connsiteY7569" fmla="*/ 2969215 h 4615664"/>
              <a:gd name="connsiteX7570" fmla="*/ 2688928 w 4089755"/>
              <a:gd name="connsiteY7570" fmla="*/ 2955377 h 4615664"/>
              <a:gd name="connsiteX7571" fmla="*/ 2677712 w 4089755"/>
              <a:gd name="connsiteY7571" fmla="*/ 2942321 h 4615664"/>
              <a:gd name="connsiteX7572" fmla="*/ 2680928 w 4089755"/>
              <a:gd name="connsiteY7572" fmla="*/ 2934102 h 4615664"/>
              <a:gd name="connsiteX7573" fmla="*/ 2653545 w 4089755"/>
              <a:gd name="connsiteY7573" fmla="*/ 2908107 h 4615664"/>
              <a:gd name="connsiteX7574" fmla="*/ 2643034 w 4089755"/>
              <a:gd name="connsiteY7574" fmla="*/ 2898080 h 4615664"/>
              <a:gd name="connsiteX7575" fmla="*/ 2642600 w 4089755"/>
              <a:gd name="connsiteY7575" fmla="*/ 2896388 h 4615664"/>
              <a:gd name="connsiteX7576" fmla="*/ 2640910 w 4089755"/>
              <a:gd name="connsiteY7576" fmla="*/ 2891654 h 4615664"/>
              <a:gd name="connsiteX7577" fmla="*/ 2644388 w 4089755"/>
              <a:gd name="connsiteY7577" fmla="*/ 2894766 h 4615664"/>
              <a:gd name="connsiteX7578" fmla="*/ 2696527 w 4089755"/>
              <a:gd name="connsiteY7578" fmla="*/ 2941510 h 4615664"/>
              <a:gd name="connsiteX7579" fmla="*/ 2716834 w 4089755"/>
              <a:gd name="connsiteY7579" fmla="*/ 2959885 h 4615664"/>
              <a:gd name="connsiteX7580" fmla="*/ 2722341 w 4089755"/>
              <a:gd name="connsiteY7580" fmla="*/ 2965284 h 4615664"/>
              <a:gd name="connsiteX7581" fmla="*/ 2730138 w 4089755"/>
              <a:gd name="connsiteY7581" fmla="*/ 2972572 h 4615664"/>
              <a:gd name="connsiteX7582" fmla="*/ 2732598 w 4089755"/>
              <a:gd name="connsiteY7582" fmla="*/ 2972269 h 4615664"/>
              <a:gd name="connsiteX7583" fmla="*/ 2729604 w 4089755"/>
              <a:gd name="connsiteY7583" fmla="*/ 2968122 h 4615664"/>
              <a:gd name="connsiteX7584" fmla="*/ 2733110 w 4089755"/>
              <a:gd name="connsiteY7584" fmla="*/ 2970924 h 4615664"/>
              <a:gd name="connsiteX7585" fmla="*/ 2734888 w 4089755"/>
              <a:gd name="connsiteY7585" fmla="*/ 2972565 h 4615664"/>
              <a:gd name="connsiteX7586" fmla="*/ 2737858 w 4089755"/>
              <a:gd name="connsiteY7586" fmla="*/ 2973087 h 4615664"/>
              <a:gd name="connsiteX7587" fmla="*/ 2737868 w 4089755"/>
              <a:gd name="connsiteY7587" fmla="*/ 2972489 h 4615664"/>
              <a:gd name="connsiteX7588" fmla="*/ 2738852 w 4089755"/>
              <a:gd name="connsiteY7588" fmla="*/ 2969218 h 4615664"/>
              <a:gd name="connsiteX7589" fmla="*/ 2741291 w 4089755"/>
              <a:gd name="connsiteY7589" fmla="*/ 2971192 h 4615664"/>
              <a:gd name="connsiteX7590" fmla="*/ 2743786 w 4089755"/>
              <a:gd name="connsiteY7590" fmla="*/ 2970884 h 4615664"/>
              <a:gd name="connsiteX7591" fmla="*/ 2739444 w 4089755"/>
              <a:gd name="connsiteY7591" fmla="*/ 2966662 h 4615664"/>
              <a:gd name="connsiteX7592" fmla="*/ 2722930 w 4089755"/>
              <a:gd name="connsiteY7592" fmla="*/ 2950663 h 4615664"/>
              <a:gd name="connsiteX7593" fmla="*/ 2703798 w 4089755"/>
              <a:gd name="connsiteY7593" fmla="*/ 2927531 h 4615664"/>
              <a:gd name="connsiteX7594" fmla="*/ 2702452 w 4089755"/>
              <a:gd name="connsiteY7594" fmla="*/ 2920898 h 4615664"/>
              <a:gd name="connsiteX7595" fmla="*/ 2678457 w 4089755"/>
              <a:gd name="connsiteY7595" fmla="*/ 2898078 h 4615664"/>
              <a:gd name="connsiteX7596" fmla="*/ 2686918 w 4089755"/>
              <a:gd name="connsiteY7596" fmla="*/ 2902010 h 4615664"/>
              <a:gd name="connsiteX7597" fmla="*/ 2686110 w 4089755"/>
              <a:gd name="connsiteY7597" fmla="*/ 2902187 h 4615664"/>
              <a:gd name="connsiteX7598" fmla="*/ 2684938 w 4089755"/>
              <a:gd name="connsiteY7598" fmla="*/ 2901323 h 4615664"/>
              <a:gd name="connsiteX7599" fmla="*/ 2685590 w 4089755"/>
              <a:gd name="connsiteY7599" fmla="*/ 2902300 h 4615664"/>
              <a:gd name="connsiteX7600" fmla="*/ 2686110 w 4089755"/>
              <a:gd name="connsiteY7600" fmla="*/ 2902187 h 4615664"/>
              <a:gd name="connsiteX7601" fmla="*/ 2688265 w 4089755"/>
              <a:gd name="connsiteY7601" fmla="*/ 2903774 h 4615664"/>
              <a:gd name="connsiteX7602" fmla="*/ 2689321 w 4089755"/>
              <a:gd name="connsiteY7602" fmla="*/ 2905157 h 4615664"/>
              <a:gd name="connsiteX7603" fmla="*/ 2690848 w 4089755"/>
              <a:gd name="connsiteY7603" fmla="*/ 2906372 h 4615664"/>
              <a:gd name="connsiteX7604" fmla="*/ 2698019 w 4089755"/>
              <a:gd name="connsiteY7604" fmla="*/ 2906860 h 4615664"/>
              <a:gd name="connsiteX7605" fmla="*/ 2721473 w 4089755"/>
              <a:gd name="connsiteY7605" fmla="*/ 2928492 h 4615664"/>
              <a:gd name="connsiteX7606" fmla="*/ 2727114 w 4089755"/>
              <a:gd name="connsiteY7606" fmla="*/ 2929280 h 4615664"/>
              <a:gd name="connsiteX7607" fmla="*/ 2754498 w 4089755"/>
              <a:gd name="connsiteY7607" fmla="*/ 2955276 h 4615664"/>
              <a:gd name="connsiteX7608" fmla="*/ 2767553 w 4089755"/>
              <a:gd name="connsiteY7608" fmla="*/ 2969089 h 4615664"/>
              <a:gd name="connsiteX7609" fmla="*/ 2772300 w 4089755"/>
              <a:gd name="connsiteY7609" fmla="*/ 2968766 h 4615664"/>
              <a:gd name="connsiteX7610" fmla="*/ 2766077 w 4089755"/>
              <a:gd name="connsiteY7610" fmla="*/ 2962957 h 4615664"/>
              <a:gd name="connsiteX7611" fmla="*/ 2760528 w 4089755"/>
              <a:gd name="connsiteY7611" fmla="*/ 2957533 h 4615664"/>
              <a:gd name="connsiteX7612" fmla="*/ 2694936 w 4089755"/>
              <a:gd name="connsiteY7612" fmla="*/ 2890978 h 4615664"/>
              <a:gd name="connsiteX7613" fmla="*/ 2659760 w 4089755"/>
              <a:gd name="connsiteY7613" fmla="*/ 2858708 h 4615664"/>
              <a:gd name="connsiteX7614" fmla="*/ 2658494 w 4089755"/>
              <a:gd name="connsiteY7614" fmla="*/ 2855588 h 4615664"/>
              <a:gd name="connsiteX7615" fmla="*/ 2655097 w 4089755"/>
              <a:gd name="connsiteY7615" fmla="*/ 2848470 h 4615664"/>
              <a:gd name="connsiteX7616" fmla="*/ 2666867 w 4089755"/>
              <a:gd name="connsiteY7616" fmla="*/ 2857890 h 4615664"/>
              <a:gd name="connsiteX7617" fmla="*/ 2656971 w 4089755"/>
              <a:gd name="connsiteY7617" fmla="*/ 2847213 h 4615664"/>
              <a:gd name="connsiteX7618" fmla="*/ 2659989 w 4089755"/>
              <a:gd name="connsiteY7618" fmla="*/ 2845388 h 4615664"/>
              <a:gd name="connsiteX7619" fmla="*/ 2657479 w 4089755"/>
              <a:gd name="connsiteY7619" fmla="*/ 2841003 h 4615664"/>
              <a:gd name="connsiteX7620" fmla="*/ 2668281 w 4089755"/>
              <a:gd name="connsiteY7620" fmla="*/ 2850170 h 4615664"/>
              <a:gd name="connsiteX7621" fmla="*/ 2671161 w 4089755"/>
              <a:gd name="connsiteY7621" fmla="*/ 2853514 h 4615664"/>
              <a:gd name="connsiteX7622" fmla="*/ 2672135 w 4089755"/>
              <a:gd name="connsiteY7622" fmla="*/ 2855406 h 4615664"/>
              <a:gd name="connsiteX7623" fmla="*/ 2672935 w 4089755"/>
              <a:gd name="connsiteY7623" fmla="*/ 2854119 h 4615664"/>
              <a:gd name="connsiteX7624" fmla="*/ 2687385 w 4089755"/>
              <a:gd name="connsiteY7624" fmla="*/ 2866382 h 4615664"/>
              <a:gd name="connsiteX7625" fmla="*/ 2690448 w 4089755"/>
              <a:gd name="connsiteY7625" fmla="*/ 2871159 h 4615664"/>
              <a:gd name="connsiteX7626" fmla="*/ 2696988 w 4089755"/>
              <a:gd name="connsiteY7626" fmla="*/ 2882362 h 4615664"/>
              <a:gd name="connsiteX7627" fmla="*/ 2706552 w 4089755"/>
              <a:gd name="connsiteY7627" fmla="*/ 2894875 h 4615664"/>
              <a:gd name="connsiteX7628" fmla="*/ 2693111 w 4089755"/>
              <a:gd name="connsiteY7628" fmla="*/ 2871411 h 4615664"/>
              <a:gd name="connsiteX7629" fmla="*/ 2692987 w 4089755"/>
              <a:gd name="connsiteY7629" fmla="*/ 2871136 h 4615664"/>
              <a:gd name="connsiteX7630" fmla="*/ 2696927 w 4089755"/>
              <a:gd name="connsiteY7630" fmla="*/ 2874478 h 4615664"/>
              <a:gd name="connsiteX7631" fmla="*/ 2729289 w 4089755"/>
              <a:gd name="connsiteY7631" fmla="*/ 2905158 h 4615664"/>
              <a:gd name="connsiteX7632" fmla="*/ 2744707 w 4089755"/>
              <a:gd name="connsiteY7632" fmla="*/ 2919130 h 4615664"/>
              <a:gd name="connsiteX7633" fmla="*/ 2744745 w 4089755"/>
              <a:gd name="connsiteY7633" fmla="*/ 2919225 h 4615664"/>
              <a:gd name="connsiteX7634" fmla="*/ 2744913 w 4089755"/>
              <a:gd name="connsiteY7634" fmla="*/ 2919317 h 4615664"/>
              <a:gd name="connsiteX7635" fmla="*/ 2762731 w 4089755"/>
              <a:gd name="connsiteY7635" fmla="*/ 2935462 h 4615664"/>
              <a:gd name="connsiteX7636" fmla="*/ 2756195 w 4089755"/>
              <a:gd name="connsiteY7636" fmla="*/ 2926587 h 4615664"/>
              <a:gd name="connsiteX7637" fmla="*/ 2760862 w 4089755"/>
              <a:gd name="connsiteY7637" fmla="*/ 2928602 h 4615664"/>
              <a:gd name="connsiteX7638" fmla="*/ 2775979 w 4089755"/>
              <a:gd name="connsiteY7638" fmla="*/ 2951703 h 4615664"/>
              <a:gd name="connsiteX7639" fmla="*/ 2766389 w 4089755"/>
              <a:gd name="connsiteY7639" fmla="*/ 2933211 h 4615664"/>
              <a:gd name="connsiteX7640" fmla="*/ 2767395 w 4089755"/>
              <a:gd name="connsiteY7640" fmla="*/ 2934092 h 4615664"/>
              <a:gd name="connsiteX7641" fmla="*/ 2786966 w 4089755"/>
              <a:gd name="connsiteY7641" fmla="*/ 2951046 h 4615664"/>
              <a:gd name="connsiteX7642" fmla="*/ 2788092 w 4089755"/>
              <a:gd name="connsiteY7642" fmla="*/ 2951713 h 4615664"/>
              <a:gd name="connsiteX7643" fmla="*/ 2762258 w 4089755"/>
              <a:gd name="connsiteY7643" fmla="*/ 2928706 h 4615664"/>
              <a:gd name="connsiteX7644" fmla="*/ 2778470 w 4089755"/>
              <a:gd name="connsiteY7644" fmla="*/ 2937155 h 4615664"/>
              <a:gd name="connsiteX7645" fmla="*/ 2777206 w 4089755"/>
              <a:gd name="connsiteY7645" fmla="*/ 2935731 h 4615664"/>
              <a:gd name="connsiteX7646" fmla="*/ 2762380 w 4089755"/>
              <a:gd name="connsiteY7646" fmla="*/ 2920007 h 4615664"/>
              <a:gd name="connsiteX7647" fmla="*/ 2768922 w 4089755"/>
              <a:gd name="connsiteY7647" fmla="*/ 2919108 h 4615664"/>
              <a:gd name="connsiteX7648" fmla="*/ 2766676 w 4089755"/>
              <a:gd name="connsiteY7648" fmla="*/ 2914162 h 4615664"/>
              <a:gd name="connsiteX7649" fmla="*/ 2783920 w 4089755"/>
              <a:gd name="connsiteY7649" fmla="*/ 2929475 h 4615664"/>
              <a:gd name="connsiteX7650" fmla="*/ 2800265 w 4089755"/>
              <a:gd name="connsiteY7650" fmla="*/ 2946476 h 4615664"/>
              <a:gd name="connsiteX7651" fmla="*/ 2805367 w 4089755"/>
              <a:gd name="connsiteY7651" fmla="*/ 2946077 h 4615664"/>
              <a:gd name="connsiteX7652" fmla="*/ 2807918 w 4089755"/>
              <a:gd name="connsiteY7652" fmla="*/ 2948280 h 4615664"/>
              <a:gd name="connsiteX7653" fmla="*/ 2809703 w 4089755"/>
              <a:gd name="connsiteY7653" fmla="*/ 2947581 h 4615664"/>
              <a:gd name="connsiteX7654" fmla="*/ 2810551 w 4089755"/>
              <a:gd name="connsiteY7654" fmla="*/ 2947312 h 4615664"/>
              <a:gd name="connsiteX7655" fmla="*/ 2826350 w 4089755"/>
              <a:gd name="connsiteY7655" fmla="*/ 2959614 h 4615664"/>
              <a:gd name="connsiteX7656" fmla="*/ 2820392 w 4089755"/>
              <a:gd name="connsiteY7656" fmla="*/ 2953178 h 4615664"/>
              <a:gd name="connsiteX7657" fmla="*/ 2813979 w 4089755"/>
              <a:gd name="connsiteY7657" fmla="*/ 2946063 h 4615664"/>
              <a:gd name="connsiteX7658" fmla="*/ 2801206 w 4089755"/>
              <a:gd name="connsiteY7658" fmla="*/ 2933635 h 4615664"/>
              <a:gd name="connsiteX7659" fmla="*/ 2795417 w 4089755"/>
              <a:gd name="connsiteY7659" fmla="*/ 2926444 h 4615664"/>
              <a:gd name="connsiteX7660" fmla="*/ 2788500 w 4089755"/>
              <a:gd name="connsiteY7660" fmla="*/ 2928128 h 4615664"/>
              <a:gd name="connsiteX7661" fmla="*/ 2785869 w 4089755"/>
              <a:gd name="connsiteY7661" fmla="*/ 2927515 h 4615664"/>
              <a:gd name="connsiteX7662" fmla="*/ 2788055 w 4089755"/>
              <a:gd name="connsiteY7662" fmla="*/ 2925663 h 4615664"/>
              <a:gd name="connsiteX7663" fmla="*/ 2794984 w 4089755"/>
              <a:gd name="connsiteY7663" fmla="*/ 2925906 h 4615664"/>
              <a:gd name="connsiteX7664" fmla="*/ 2793946 w 4089755"/>
              <a:gd name="connsiteY7664" fmla="*/ 2924616 h 4615664"/>
              <a:gd name="connsiteX7665" fmla="*/ 2756761 w 4089755"/>
              <a:gd name="connsiteY7665" fmla="*/ 2880723 h 4615664"/>
              <a:gd name="connsiteX7666" fmla="*/ 2796559 w 4089755"/>
              <a:gd name="connsiteY7666" fmla="*/ 2919357 h 4615664"/>
              <a:gd name="connsiteX7667" fmla="*/ 2802409 w 4089755"/>
              <a:gd name="connsiteY7667" fmla="*/ 2925569 h 4615664"/>
              <a:gd name="connsiteX7668" fmla="*/ 2828000 w 4089755"/>
              <a:gd name="connsiteY7668" fmla="*/ 2923481 h 4615664"/>
              <a:gd name="connsiteX7669" fmla="*/ 2828153 w 4089755"/>
              <a:gd name="connsiteY7669" fmla="*/ 2923477 h 4615664"/>
              <a:gd name="connsiteX7670" fmla="*/ 2827586 w 4089755"/>
              <a:gd name="connsiteY7670" fmla="*/ 2922780 h 4615664"/>
              <a:gd name="connsiteX7671" fmla="*/ 2823874 w 4089755"/>
              <a:gd name="connsiteY7671" fmla="*/ 2917201 h 4615664"/>
              <a:gd name="connsiteX7672" fmla="*/ 2831416 w 4089755"/>
              <a:gd name="connsiteY7672" fmla="*/ 2923373 h 4615664"/>
              <a:gd name="connsiteX7673" fmla="*/ 2859235 w 4089755"/>
              <a:gd name="connsiteY7673" fmla="*/ 2922491 h 4615664"/>
              <a:gd name="connsiteX7674" fmla="*/ 2861458 w 4089755"/>
              <a:gd name="connsiteY7674" fmla="*/ 2922465 h 4615664"/>
              <a:gd name="connsiteX7675" fmla="*/ 2860549 w 4089755"/>
              <a:gd name="connsiteY7675" fmla="*/ 2920946 h 4615664"/>
              <a:gd name="connsiteX7676" fmla="*/ 2852651 w 4089755"/>
              <a:gd name="connsiteY7676" fmla="*/ 2904674 h 4615664"/>
              <a:gd name="connsiteX7677" fmla="*/ 2854106 w 4089755"/>
              <a:gd name="connsiteY7677" fmla="*/ 2906604 h 4615664"/>
              <a:gd name="connsiteX7678" fmla="*/ 2839194 w 4089755"/>
              <a:gd name="connsiteY7678" fmla="*/ 2880709 h 4615664"/>
              <a:gd name="connsiteX7679" fmla="*/ 2831336 w 4089755"/>
              <a:gd name="connsiteY7679" fmla="*/ 2866359 h 4615664"/>
              <a:gd name="connsiteX7680" fmla="*/ 2820809 w 4089755"/>
              <a:gd name="connsiteY7680" fmla="*/ 2865826 h 4615664"/>
              <a:gd name="connsiteX7681" fmla="*/ 2822866 w 4089755"/>
              <a:gd name="connsiteY7681" fmla="*/ 2869757 h 4615664"/>
              <a:gd name="connsiteX7682" fmla="*/ 2831743 w 4089755"/>
              <a:gd name="connsiteY7682" fmla="*/ 2883872 h 4615664"/>
              <a:gd name="connsiteX7683" fmla="*/ 2826651 w 4089755"/>
              <a:gd name="connsiteY7683" fmla="*/ 2879120 h 4615664"/>
              <a:gd name="connsiteX7684" fmla="*/ 2815378 w 4089755"/>
              <a:gd name="connsiteY7684" fmla="*/ 2865551 h 4615664"/>
              <a:gd name="connsiteX7685" fmla="*/ 2812700 w 4089755"/>
              <a:gd name="connsiteY7685" fmla="*/ 2865415 h 4615664"/>
              <a:gd name="connsiteX7686" fmla="*/ 2794929 w 4089755"/>
              <a:gd name="connsiteY7686" fmla="*/ 2866032 h 4615664"/>
              <a:gd name="connsiteX7687" fmla="*/ 2795238 w 4089755"/>
              <a:gd name="connsiteY7687" fmla="*/ 2865730 h 4615664"/>
              <a:gd name="connsiteX7688" fmla="*/ 2786096 w 4089755"/>
              <a:gd name="connsiteY7688" fmla="*/ 2862894 h 4615664"/>
              <a:gd name="connsiteX7689" fmla="*/ 2782663 w 4089755"/>
              <a:gd name="connsiteY7689" fmla="*/ 2861896 h 4615664"/>
              <a:gd name="connsiteX7690" fmla="*/ 2788266 w 4089755"/>
              <a:gd name="connsiteY7690" fmla="*/ 2861451 h 4615664"/>
              <a:gd name="connsiteX7691" fmla="*/ 2811052 w 4089755"/>
              <a:gd name="connsiteY7691" fmla="*/ 2860345 h 4615664"/>
              <a:gd name="connsiteX7692" fmla="*/ 2805938 w 4089755"/>
              <a:gd name="connsiteY7692" fmla="*/ 2854188 h 4615664"/>
              <a:gd name="connsiteX7693" fmla="*/ 2794773 w 4089755"/>
              <a:gd name="connsiteY7693" fmla="*/ 2842869 h 4615664"/>
              <a:gd name="connsiteX7694" fmla="*/ 2795157 w 4089755"/>
              <a:gd name="connsiteY7694" fmla="*/ 2842889 h 4615664"/>
              <a:gd name="connsiteX7695" fmla="*/ 2792150 w 4089755"/>
              <a:gd name="connsiteY7695" fmla="*/ 2836550 h 4615664"/>
              <a:gd name="connsiteX7696" fmla="*/ 2760376 w 4089755"/>
              <a:gd name="connsiteY7696" fmla="*/ 2828390 h 4615664"/>
              <a:gd name="connsiteX7697" fmla="*/ 2790921 w 4089755"/>
              <a:gd name="connsiteY7697" fmla="*/ 2834014 h 4615664"/>
              <a:gd name="connsiteX7698" fmla="*/ 2790068 w 4089755"/>
              <a:gd name="connsiteY7698" fmla="*/ 2832294 h 4615664"/>
              <a:gd name="connsiteX7699" fmla="*/ 2792169 w 4089755"/>
              <a:gd name="connsiteY7699" fmla="*/ 2834244 h 4615664"/>
              <a:gd name="connsiteX7700" fmla="*/ 2811508 w 4089755"/>
              <a:gd name="connsiteY7700" fmla="*/ 2837805 h 4615664"/>
              <a:gd name="connsiteX7701" fmla="*/ 2815644 w 4089755"/>
              <a:gd name="connsiteY7701" fmla="*/ 2838686 h 4615664"/>
              <a:gd name="connsiteX7702" fmla="*/ 2815608 w 4089755"/>
              <a:gd name="connsiteY7702" fmla="*/ 2838597 h 4615664"/>
              <a:gd name="connsiteX7703" fmla="*/ 2815664 w 4089755"/>
              <a:gd name="connsiteY7703" fmla="*/ 2838690 h 4615664"/>
              <a:gd name="connsiteX7704" fmla="*/ 2821602 w 4089755"/>
              <a:gd name="connsiteY7704" fmla="*/ 2839955 h 4615664"/>
              <a:gd name="connsiteX7705" fmla="*/ 2819931 w 4089755"/>
              <a:gd name="connsiteY7705" fmla="*/ 2837117 h 4615664"/>
              <a:gd name="connsiteX7706" fmla="*/ 2814138 w 4089755"/>
              <a:gd name="connsiteY7706" fmla="*/ 2835736 h 4615664"/>
              <a:gd name="connsiteX7707" fmla="*/ 2815608 w 4089755"/>
              <a:gd name="connsiteY7707" fmla="*/ 2838597 h 4615664"/>
              <a:gd name="connsiteX7708" fmla="*/ 2814371 w 4089755"/>
              <a:gd name="connsiteY7708" fmla="*/ 2837888 h 4615664"/>
              <a:gd name="connsiteX7709" fmla="*/ 2813984 w 4089755"/>
              <a:gd name="connsiteY7709" fmla="*/ 2835699 h 4615664"/>
              <a:gd name="connsiteX7710" fmla="*/ 2807427 w 4089755"/>
              <a:gd name="connsiteY7710" fmla="*/ 2834136 h 4615664"/>
              <a:gd name="connsiteX7711" fmla="*/ 2771531 w 4089755"/>
              <a:gd name="connsiteY7711" fmla="*/ 2824706 h 4615664"/>
              <a:gd name="connsiteX7712" fmla="*/ 2776461 w 4089755"/>
              <a:gd name="connsiteY7712" fmla="*/ 2824535 h 4615664"/>
              <a:gd name="connsiteX7713" fmla="*/ 2771911 w 4089755"/>
              <a:gd name="connsiteY7713" fmla="*/ 2820126 h 4615664"/>
              <a:gd name="connsiteX7714" fmla="*/ 2768595 w 4089755"/>
              <a:gd name="connsiteY7714" fmla="*/ 2819230 h 4615664"/>
              <a:gd name="connsiteX7715" fmla="*/ 2769960 w 4089755"/>
              <a:gd name="connsiteY7715" fmla="*/ 2818236 h 4615664"/>
              <a:gd name="connsiteX7716" fmla="*/ 2758025 w 4089755"/>
              <a:gd name="connsiteY7716" fmla="*/ 2806673 h 4615664"/>
              <a:gd name="connsiteX7717" fmla="*/ 2756450 w 4089755"/>
              <a:gd name="connsiteY7717" fmla="*/ 2803843 h 4615664"/>
              <a:gd name="connsiteX7718" fmla="*/ 2754827 w 4089755"/>
              <a:gd name="connsiteY7718" fmla="*/ 2800367 h 4615664"/>
              <a:gd name="connsiteX7719" fmla="*/ 2764926 w 4089755"/>
              <a:gd name="connsiteY7719" fmla="*/ 2808977 h 4615664"/>
              <a:gd name="connsiteX7720" fmla="*/ 2774216 w 4089755"/>
              <a:gd name="connsiteY7720" fmla="*/ 2817593 h 4615664"/>
              <a:gd name="connsiteX7721" fmla="*/ 2774513 w 4089755"/>
              <a:gd name="connsiteY7721" fmla="*/ 2818331 h 4615664"/>
              <a:gd name="connsiteX7722" fmla="*/ 2776169 w 4089755"/>
              <a:gd name="connsiteY7722" fmla="*/ 2818473 h 4615664"/>
              <a:gd name="connsiteX7723" fmla="*/ 2785314 w 4089755"/>
              <a:gd name="connsiteY7723" fmla="*/ 2820233 h 4615664"/>
              <a:gd name="connsiteX7724" fmla="*/ 2813774 w 4089755"/>
              <a:gd name="connsiteY7724" fmla="*/ 2826661 h 4615664"/>
              <a:gd name="connsiteX7725" fmla="*/ 2811566 w 4089755"/>
              <a:gd name="connsiteY7725" fmla="*/ 2822911 h 4615664"/>
              <a:gd name="connsiteX7726" fmla="*/ 2811461 w 4089755"/>
              <a:gd name="connsiteY7726" fmla="*/ 2822891 h 4615664"/>
              <a:gd name="connsiteX7727" fmla="*/ 2806406 w 4089755"/>
              <a:gd name="connsiteY7727" fmla="*/ 2820795 h 4615664"/>
              <a:gd name="connsiteX7728" fmla="*/ 2810044 w 4089755"/>
              <a:gd name="connsiteY7728" fmla="*/ 2820326 h 4615664"/>
              <a:gd name="connsiteX7729" fmla="*/ 2808889 w 4089755"/>
              <a:gd name="connsiteY7729" fmla="*/ 2818365 h 4615664"/>
              <a:gd name="connsiteX7730" fmla="*/ 2805294 w 4089755"/>
              <a:gd name="connsiteY7730" fmla="*/ 2811009 h 4615664"/>
              <a:gd name="connsiteX7731" fmla="*/ 2779475 w 4089755"/>
              <a:gd name="connsiteY7731" fmla="*/ 2792345 h 4615664"/>
              <a:gd name="connsiteX7732" fmla="*/ 2747086 w 4089755"/>
              <a:gd name="connsiteY7732" fmla="*/ 2764109 h 4615664"/>
              <a:gd name="connsiteX7733" fmla="*/ 2631832 w 4089755"/>
              <a:gd name="connsiteY7733" fmla="*/ 2662119 h 4615664"/>
              <a:gd name="connsiteX7734" fmla="*/ 2615714 w 4089755"/>
              <a:gd name="connsiteY7734" fmla="*/ 2647857 h 4615664"/>
              <a:gd name="connsiteX7735" fmla="*/ 2616229 w 4089755"/>
              <a:gd name="connsiteY7735" fmla="*/ 2642966 h 4615664"/>
              <a:gd name="connsiteX7736" fmla="*/ 2618942 w 4089755"/>
              <a:gd name="connsiteY7736" fmla="*/ 2634955 h 4615664"/>
              <a:gd name="connsiteX7737" fmla="*/ 2651033 w 4089755"/>
              <a:gd name="connsiteY7737" fmla="*/ 2660559 h 4615664"/>
              <a:gd name="connsiteX7738" fmla="*/ 2698919 w 4089755"/>
              <a:gd name="connsiteY7738" fmla="*/ 2691205 h 4615664"/>
              <a:gd name="connsiteX7739" fmla="*/ 2649349 w 4089755"/>
              <a:gd name="connsiteY7739" fmla="*/ 2643884 h 4615664"/>
              <a:gd name="connsiteX7740" fmla="*/ 2630231 w 4089755"/>
              <a:gd name="connsiteY7740" fmla="*/ 2627859 h 4615664"/>
              <a:gd name="connsiteX7741" fmla="*/ 2634670 w 4089755"/>
              <a:gd name="connsiteY7741" fmla="*/ 2621507 h 4615664"/>
              <a:gd name="connsiteX7742" fmla="*/ 2639722 w 4089755"/>
              <a:gd name="connsiteY7742" fmla="*/ 2620928 h 4615664"/>
              <a:gd name="connsiteX7743" fmla="*/ 2747583 w 4089755"/>
              <a:gd name="connsiteY7743" fmla="*/ 2707067 h 4615664"/>
              <a:gd name="connsiteX7744" fmla="*/ 2747441 w 4089755"/>
              <a:gd name="connsiteY7744" fmla="*/ 2706558 h 4615664"/>
              <a:gd name="connsiteX7745" fmla="*/ 2765736 w 4089755"/>
              <a:gd name="connsiteY7745" fmla="*/ 2704292 h 4615664"/>
              <a:gd name="connsiteX7746" fmla="*/ 2745296 w 4089755"/>
              <a:gd name="connsiteY7746" fmla="*/ 2686534 h 4615664"/>
              <a:gd name="connsiteX7747" fmla="*/ 2769635 w 4089755"/>
              <a:gd name="connsiteY7747" fmla="*/ 2704154 h 4615664"/>
              <a:gd name="connsiteX7748" fmla="*/ 2774731 w 4089755"/>
              <a:gd name="connsiteY7748" fmla="*/ 2705049 h 4615664"/>
              <a:gd name="connsiteX7749" fmla="*/ 2788904 w 4089755"/>
              <a:gd name="connsiteY7749" fmla="*/ 2708148 h 4615664"/>
              <a:gd name="connsiteX7750" fmla="*/ 2806447 w 4089755"/>
              <a:gd name="connsiteY7750" fmla="*/ 2709757 h 4615664"/>
              <a:gd name="connsiteX7751" fmla="*/ 2776954 w 4089755"/>
              <a:gd name="connsiteY7751" fmla="*/ 2703048 h 4615664"/>
              <a:gd name="connsiteX7752" fmla="*/ 2776634 w 4089755"/>
              <a:gd name="connsiteY7752" fmla="*/ 2702941 h 4615664"/>
              <a:gd name="connsiteX7753" fmla="*/ 2782369 w 4089755"/>
              <a:gd name="connsiteY7753" fmla="*/ 2702231 h 4615664"/>
              <a:gd name="connsiteX7754" fmla="*/ 2822334 w 4089755"/>
              <a:gd name="connsiteY7754" fmla="*/ 2699501 h 4615664"/>
              <a:gd name="connsiteX7755" fmla="*/ 2819341 w 4089755"/>
              <a:gd name="connsiteY7755" fmla="*/ 2694732 h 4615664"/>
              <a:gd name="connsiteX7756" fmla="*/ 2827508 w 4089755"/>
              <a:gd name="connsiteY7756" fmla="*/ 2694461 h 4615664"/>
              <a:gd name="connsiteX7757" fmla="*/ 2832062 w 4089755"/>
              <a:gd name="connsiteY7757" fmla="*/ 2698836 h 4615664"/>
              <a:gd name="connsiteX7758" fmla="*/ 2832131 w 4089755"/>
              <a:gd name="connsiteY7758" fmla="*/ 2698832 h 4615664"/>
              <a:gd name="connsiteX7759" fmla="*/ 2882400 w 4089755"/>
              <a:gd name="connsiteY7759" fmla="*/ 2694258 h 4615664"/>
              <a:gd name="connsiteX7760" fmla="*/ 2870145 w 4089755"/>
              <a:gd name="connsiteY7760" fmla="*/ 2692915 h 4615664"/>
              <a:gd name="connsiteX7761" fmla="*/ 2875340 w 4089755"/>
              <a:gd name="connsiteY7761" fmla="*/ 2690601 h 4615664"/>
              <a:gd name="connsiteX7762" fmla="*/ 2898303 w 4089755"/>
              <a:gd name="connsiteY7762" fmla="*/ 2694410 h 4615664"/>
              <a:gd name="connsiteX7763" fmla="*/ 2898365 w 4089755"/>
              <a:gd name="connsiteY7763" fmla="*/ 2693633 h 4615664"/>
              <a:gd name="connsiteX7764" fmla="*/ 2883318 w 4089755"/>
              <a:gd name="connsiteY7764" fmla="*/ 2689543 h 4615664"/>
              <a:gd name="connsiteX7765" fmla="*/ 2884806 w 4089755"/>
              <a:gd name="connsiteY7765" fmla="*/ 2689383 h 4615664"/>
              <a:gd name="connsiteX7766" fmla="*/ 2898815 w 4089755"/>
              <a:gd name="connsiteY7766" fmla="*/ 2688034 h 4615664"/>
              <a:gd name="connsiteX7767" fmla="*/ 2899226 w 4089755"/>
              <a:gd name="connsiteY7767" fmla="*/ 2682945 h 4615664"/>
              <a:gd name="connsiteX7768" fmla="*/ 2893584 w 4089755"/>
              <a:gd name="connsiteY7768" fmla="*/ 2682548 h 4615664"/>
              <a:gd name="connsiteX7769" fmla="*/ 2869413 w 4089755"/>
              <a:gd name="connsiteY7769" fmla="*/ 2682842 h 4615664"/>
              <a:gd name="connsiteX7770" fmla="*/ 2873628 w 4089755"/>
              <a:gd name="connsiteY7770" fmla="*/ 2676777 h 4615664"/>
              <a:gd name="connsiteX7771" fmla="*/ 2867855 w 4089755"/>
              <a:gd name="connsiteY7771" fmla="*/ 2674880 h 4615664"/>
              <a:gd name="connsiteX7772" fmla="*/ 2893521 w 4089755"/>
              <a:gd name="connsiteY7772" fmla="*/ 2672283 h 4615664"/>
              <a:gd name="connsiteX7773" fmla="*/ 2898752 w 4089755"/>
              <a:gd name="connsiteY7773" fmla="*/ 2672169 h 4615664"/>
              <a:gd name="connsiteX7774" fmla="*/ 2883992 w 4089755"/>
              <a:gd name="connsiteY7774" fmla="*/ 2659854 h 4615664"/>
              <a:gd name="connsiteX7775" fmla="*/ 2864929 w 4089755"/>
              <a:gd name="connsiteY7775" fmla="*/ 2659131 h 4615664"/>
              <a:gd name="connsiteX7776" fmla="*/ 2832826 w 4089755"/>
              <a:gd name="connsiteY7776" fmla="*/ 2657714 h 4615664"/>
              <a:gd name="connsiteX7777" fmla="*/ 2863531 w 4089755"/>
              <a:gd name="connsiteY7777" fmla="*/ 2655209 h 4615664"/>
              <a:gd name="connsiteX7778" fmla="*/ 2877850 w 4089755"/>
              <a:gd name="connsiteY7778" fmla="*/ 2654754 h 4615664"/>
              <a:gd name="connsiteX7779" fmla="*/ 2811435 w 4089755"/>
              <a:gd name="connsiteY7779" fmla="*/ 2600833 h 4615664"/>
              <a:gd name="connsiteX7780" fmla="*/ 2762009 w 4089755"/>
              <a:gd name="connsiteY7780" fmla="*/ 2560017 h 4615664"/>
              <a:gd name="connsiteX7781" fmla="*/ 2767967 w 4089755"/>
              <a:gd name="connsiteY7781" fmla="*/ 2556339 h 4615664"/>
              <a:gd name="connsiteX7782" fmla="*/ 2769753 w 4089755"/>
              <a:gd name="connsiteY7782" fmla="*/ 2555372 h 4615664"/>
              <a:gd name="connsiteX7783" fmla="*/ 2820035 w 4089755"/>
              <a:gd name="connsiteY7783" fmla="*/ 2593476 h 4615664"/>
              <a:gd name="connsiteX7784" fmla="*/ 2823797 w 4089755"/>
              <a:gd name="connsiteY7784" fmla="*/ 2593177 h 4615664"/>
              <a:gd name="connsiteX7785" fmla="*/ 2828300 w 4089755"/>
              <a:gd name="connsiteY7785" fmla="*/ 2592959 h 4615664"/>
              <a:gd name="connsiteX7786" fmla="*/ 2809914 w 4089755"/>
              <a:gd name="connsiteY7786" fmla="*/ 2576911 h 4615664"/>
              <a:gd name="connsiteX7787" fmla="*/ 2801192 w 4089755"/>
              <a:gd name="connsiteY7787" fmla="*/ 2569298 h 4615664"/>
              <a:gd name="connsiteX7788" fmla="*/ 2801223 w 4089755"/>
              <a:gd name="connsiteY7788" fmla="*/ 2567204 h 4615664"/>
              <a:gd name="connsiteX7789" fmla="*/ 2802206 w 4089755"/>
              <a:gd name="connsiteY7789" fmla="*/ 2563934 h 4615664"/>
              <a:gd name="connsiteX7790" fmla="*/ 2819440 w 4089755"/>
              <a:gd name="connsiteY7790" fmla="*/ 2577868 h 4615664"/>
              <a:gd name="connsiteX7791" fmla="*/ 2840471 w 4089755"/>
              <a:gd name="connsiteY7791" fmla="*/ 2592367 h 4615664"/>
              <a:gd name="connsiteX7792" fmla="*/ 2841514 w 4089755"/>
              <a:gd name="connsiteY7792" fmla="*/ 2592317 h 4615664"/>
              <a:gd name="connsiteX7793" fmla="*/ 2817824 w 4089755"/>
              <a:gd name="connsiteY7793" fmla="*/ 2570436 h 4615664"/>
              <a:gd name="connsiteX7794" fmla="*/ 2807520 w 4089755"/>
              <a:gd name="connsiteY7794" fmla="*/ 2561797 h 4615664"/>
              <a:gd name="connsiteX7795" fmla="*/ 2809444 w 4089755"/>
              <a:gd name="connsiteY7795" fmla="*/ 2559398 h 4615664"/>
              <a:gd name="connsiteX7796" fmla="*/ 2811943 w 4089755"/>
              <a:gd name="connsiteY7796" fmla="*/ 2559578 h 4615664"/>
              <a:gd name="connsiteX7797" fmla="*/ 2851791 w 4089755"/>
              <a:gd name="connsiteY7797" fmla="*/ 2591818 h 4615664"/>
              <a:gd name="connsiteX7798" fmla="*/ 2860421 w 4089755"/>
              <a:gd name="connsiteY7798" fmla="*/ 2591399 h 4615664"/>
              <a:gd name="connsiteX7799" fmla="*/ 2873867 w 4089755"/>
              <a:gd name="connsiteY7799" fmla="*/ 2595001 h 4615664"/>
              <a:gd name="connsiteX7800" fmla="*/ 2892208 w 4089755"/>
              <a:gd name="connsiteY7800" fmla="*/ 2598385 h 4615664"/>
              <a:gd name="connsiteX7801" fmla="*/ 2884440 w 4089755"/>
              <a:gd name="connsiteY7801" fmla="*/ 2598977 h 4615664"/>
              <a:gd name="connsiteX7802" fmla="*/ 2859050 w 4089755"/>
              <a:gd name="connsiteY7802" fmla="*/ 2597690 h 4615664"/>
              <a:gd name="connsiteX7803" fmla="*/ 2896378 w 4089755"/>
              <a:gd name="connsiteY7803" fmla="*/ 2627894 h 4615664"/>
              <a:gd name="connsiteX7804" fmla="*/ 2901678 w 4089755"/>
              <a:gd name="connsiteY7804" fmla="*/ 2631942 h 4615664"/>
              <a:gd name="connsiteX7805" fmla="*/ 2903036 w 4089755"/>
              <a:gd name="connsiteY7805" fmla="*/ 2570573 h 4615664"/>
              <a:gd name="connsiteX7806" fmla="*/ 2896858 w 4089755"/>
              <a:gd name="connsiteY7806" fmla="*/ 2565461 h 4615664"/>
              <a:gd name="connsiteX7807" fmla="*/ 2880609 w 4089755"/>
              <a:gd name="connsiteY7807" fmla="*/ 2551986 h 4615664"/>
              <a:gd name="connsiteX7808" fmla="*/ 2878416 w 4089755"/>
              <a:gd name="connsiteY7808" fmla="*/ 2552169 h 4615664"/>
              <a:gd name="connsiteX7809" fmla="*/ 2862247 w 4089755"/>
              <a:gd name="connsiteY7809" fmla="*/ 2553741 h 4615664"/>
              <a:gd name="connsiteX7810" fmla="*/ 2853825 w 4089755"/>
              <a:gd name="connsiteY7810" fmla="*/ 2553643 h 4615664"/>
              <a:gd name="connsiteX7811" fmla="*/ 2852882 w 4089755"/>
              <a:gd name="connsiteY7811" fmla="*/ 2553271 h 4615664"/>
              <a:gd name="connsiteX7812" fmla="*/ 2851139 w 4089755"/>
              <a:gd name="connsiteY7812" fmla="*/ 2552161 h 4615664"/>
              <a:gd name="connsiteX7813" fmla="*/ 2874735 w 4089755"/>
              <a:gd name="connsiteY7813" fmla="*/ 2549600 h 4615664"/>
              <a:gd name="connsiteX7814" fmla="*/ 2877486 w 4089755"/>
              <a:gd name="connsiteY7814" fmla="*/ 2549397 h 4615664"/>
              <a:gd name="connsiteX7815" fmla="*/ 2870250 w 4089755"/>
              <a:gd name="connsiteY7815" fmla="*/ 2543395 h 4615664"/>
              <a:gd name="connsiteX7816" fmla="*/ 2873058 w 4089755"/>
              <a:gd name="connsiteY7816" fmla="*/ 2542297 h 4615664"/>
              <a:gd name="connsiteX7817" fmla="*/ 2873906 w 4089755"/>
              <a:gd name="connsiteY7817" fmla="*/ 2542027 h 4615664"/>
              <a:gd name="connsiteX7818" fmla="*/ 2882857 w 4089755"/>
              <a:gd name="connsiteY7818" fmla="*/ 2548997 h 4615664"/>
              <a:gd name="connsiteX7819" fmla="*/ 2892457 w 4089755"/>
              <a:gd name="connsiteY7819" fmla="*/ 2548283 h 4615664"/>
              <a:gd name="connsiteX7820" fmla="*/ 2895029 w 4089755"/>
              <a:gd name="connsiteY7820" fmla="*/ 2547993 h 4615664"/>
              <a:gd name="connsiteX7821" fmla="*/ 2903500 w 4089755"/>
              <a:gd name="connsiteY7821" fmla="*/ 2549637 h 4615664"/>
              <a:gd name="connsiteX7822" fmla="*/ 2904361 w 4089755"/>
              <a:gd name="connsiteY7822" fmla="*/ 2510766 h 4615664"/>
              <a:gd name="connsiteX7823" fmla="*/ 2904273 w 4089755"/>
              <a:gd name="connsiteY7823" fmla="*/ 2505936 h 4615664"/>
              <a:gd name="connsiteX7824" fmla="*/ 2903525 w 4089755"/>
              <a:gd name="connsiteY7824" fmla="*/ 2505783 h 4615664"/>
              <a:gd name="connsiteX7825" fmla="*/ 2902269 w 4089755"/>
              <a:gd name="connsiteY7825" fmla="*/ 2505007 h 4615664"/>
              <a:gd name="connsiteX7826" fmla="*/ 2904234 w 4089755"/>
              <a:gd name="connsiteY7826" fmla="*/ 2503790 h 4615664"/>
              <a:gd name="connsiteX7827" fmla="*/ 2903677 w 4089755"/>
              <a:gd name="connsiteY7827" fmla="*/ 2472970 h 4615664"/>
              <a:gd name="connsiteX7828" fmla="*/ 2895933 w 4089755"/>
              <a:gd name="connsiteY7828" fmla="*/ 2466763 h 4615664"/>
              <a:gd name="connsiteX7829" fmla="*/ 2895304 w 4089755"/>
              <a:gd name="connsiteY7829" fmla="*/ 2466255 h 4615664"/>
              <a:gd name="connsiteX7830" fmla="*/ 2895379 w 4089755"/>
              <a:gd name="connsiteY7830" fmla="*/ 2466257 h 4615664"/>
              <a:gd name="connsiteX7831" fmla="*/ 2903567 w 4089755"/>
              <a:gd name="connsiteY7831" fmla="*/ 2466955 h 4615664"/>
              <a:gd name="connsiteX7832" fmla="*/ 2903427 w 4089755"/>
              <a:gd name="connsiteY7832" fmla="*/ 2459199 h 4615664"/>
              <a:gd name="connsiteX7833" fmla="*/ 2900711 w 4089755"/>
              <a:gd name="connsiteY7833" fmla="*/ 2458867 h 4615664"/>
              <a:gd name="connsiteX7834" fmla="*/ 2894449 w 4089755"/>
              <a:gd name="connsiteY7834" fmla="*/ 2454286 h 4615664"/>
              <a:gd name="connsiteX7835" fmla="*/ 2903361 w 4089755"/>
              <a:gd name="connsiteY7835" fmla="*/ 2455578 h 4615664"/>
              <a:gd name="connsiteX7836" fmla="*/ 2901830 w 4089755"/>
              <a:gd name="connsiteY7836" fmla="*/ 2370876 h 4615664"/>
              <a:gd name="connsiteX7837" fmla="*/ 2792720 w 4089755"/>
              <a:gd name="connsiteY7837" fmla="*/ 1794197 h 4615664"/>
              <a:gd name="connsiteX7838" fmla="*/ 2737290 w 4089755"/>
              <a:gd name="connsiteY7838" fmla="*/ 1691746 h 4615664"/>
              <a:gd name="connsiteX7839" fmla="*/ 2734976 w 4089755"/>
              <a:gd name="connsiteY7839" fmla="*/ 1702012 h 4615664"/>
              <a:gd name="connsiteX7840" fmla="*/ 2736946 w 4089755"/>
              <a:gd name="connsiteY7840" fmla="*/ 1691111 h 4615664"/>
              <a:gd name="connsiteX7841" fmla="*/ 2733475 w 4089755"/>
              <a:gd name="connsiteY7841" fmla="*/ 1684699 h 4615664"/>
              <a:gd name="connsiteX7842" fmla="*/ 2729272 w 4089755"/>
              <a:gd name="connsiteY7842" fmla="*/ 1706803 h 4615664"/>
              <a:gd name="connsiteX7843" fmla="*/ 2716795 w 4089755"/>
              <a:gd name="connsiteY7843" fmla="*/ 1760049 h 4615664"/>
              <a:gd name="connsiteX7844" fmla="*/ 2725123 w 4089755"/>
              <a:gd name="connsiteY7844" fmla="*/ 1708729 h 4615664"/>
              <a:gd name="connsiteX7845" fmla="*/ 2730692 w 4089755"/>
              <a:gd name="connsiteY7845" fmla="*/ 1679554 h 4615664"/>
              <a:gd name="connsiteX7846" fmla="*/ 2729299 w 4089755"/>
              <a:gd name="connsiteY7846" fmla="*/ 1676979 h 4615664"/>
              <a:gd name="connsiteX7847" fmla="*/ 2721541 w 4089755"/>
              <a:gd name="connsiteY7847" fmla="*/ 1712887 h 4615664"/>
              <a:gd name="connsiteX7848" fmla="*/ 2712877 w 4089755"/>
              <a:gd name="connsiteY7848" fmla="*/ 1748976 h 4615664"/>
              <a:gd name="connsiteX7849" fmla="*/ 2712578 w 4089755"/>
              <a:gd name="connsiteY7849" fmla="*/ 1743662 h 4615664"/>
              <a:gd name="connsiteX7850" fmla="*/ 2712540 w 4089755"/>
              <a:gd name="connsiteY7850" fmla="*/ 1743430 h 4615664"/>
              <a:gd name="connsiteX7851" fmla="*/ 2712813 w 4089755"/>
              <a:gd name="connsiteY7851" fmla="*/ 1741817 h 4615664"/>
              <a:gd name="connsiteX7852" fmla="*/ 2717873 w 4089755"/>
              <a:gd name="connsiteY7852" fmla="*/ 1716207 h 4615664"/>
              <a:gd name="connsiteX7853" fmla="*/ 2711423 w 4089755"/>
              <a:gd name="connsiteY7853" fmla="*/ 1733120 h 4615664"/>
              <a:gd name="connsiteX7854" fmla="*/ 2711098 w 4089755"/>
              <a:gd name="connsiteY7854" fmla="*/ 1734959 h 4615664"/>
              <a:gd name="connsiteX7855" fmla="*/ 2709002 w 4089755"/>
              <a:gd name="connsiteY7855" fmla="*/ 1733174 h 4615664"/>
              <a:gd name="connsiteX7856" fmla="*/ 2708443 w 4089755"/>
              <a:gd name="connsiteY7856" fmla="*/ 1739417 h 4615664"/>
              <a:gd name="connsiteX7857" fmla="*/ 2708718 w 4089755"/>
              <a:gd name="connsiteY7857" fmla="*/ 1746958 h 4615664"/>
              <a:gd name="connsiteX7858" fmla="*/ 2707464 w 4089755"/>
              <a:gd name="connsiteY7858" fmla="*/ 1752026 h 4615664"/>
              <a:gd name="connsiteX7859" fmla="*/ 2708112 w 4089755"/>
              <a:gd name="connsiteY7859" fmla="*/ 1735290 h 4615664"/>
              <a:gd name="connsiteX7860" fmla="*/ 2722533 w 4089755"/>
              <a:gd name="connsiteY7860" fmla="*/ 1664471 h 4615664"/>
              <a:gd name="connsiteX7861" fmla="*/ 2720577 w 4089755"/>
              <a:gd name="connsiteY7861" fmla="*/ 1660858 h 4615664"/>
              <a:gd name="connsiteX7862" fmla="*/ 2719407 w 4089755"/>
              <a:gd name="connsiteY7862" fmla="*/ 1659509 h 4615664"/>
              <a:gd name="connsiteX7863" fmla="*/ 2714220 w 4089755"/>
              <a:gd name="connsiteY7863" fmla="*/ 1684255 h 4615664"/>
              <a:gd name="connsiteX7864" fmla="*/ 2708225 w 4089755"/>
              <a:gd name="connsiteY7864" fmla="*/ 1714192 h 4615664"/>
              <a:gd name="connsiteX7865" fmla="*/ 2709375 w 4089755"/>
              <a:gd name="connsiteY7865" fmla="*/ 1696310 h 4615664"/>
              <a:gd name="connsiteX7866" fmla="*/ 2716354 w 4089755"/>
              <a:gd name="connsiteY7866" fmla="*/ 1655984 h 4615664"/>
              <a:gd name="connsiteX7867" fmla="*/ 2697512 w 4089755"/>
              <a:gd name="connsiteY7867" fmla="*/ 1634241 h 4615664"/>
              <a:gd name="connsiteX7868" fmla="*/ 2694775 w 4089755"/>
              <a:gd name="connsiteY7868" fmla="*/ 1643154 h 4615664"/>
              <a:gd name="connsiteX7869" fmla="*/ 2693308 w 4089755"/>
              <a:gd name="connsiteY7869" fmla="*/ 1637239 h 4615664"/>
              <a:gd name="connsiteX7870" fmla="*/ 2694222 w 4089755"/>
              <a:gd name="connsiteY7870" fmla="*/ 1630445 h 4615664"/>
              <a:gd name="connsiteX7871" fmla="*/ 2689818 w 4089755"/>
              <a:gd name="connsiteY7871" fmla="*/ 1625363 h 4615664"/>
              <a:gd name="connsiteX7872" fmla="*/ 2687928 w 4089755"/>
              <a:gd name="connsiteY7872" fmla="*/ 1636744 h 4615664"/>
              <a:gd name="connsiteX7873" fmla="*/ 2685654 w 4089755"/>
              <a:gd name="connsiteY7873" fmla="*/ 1625757 h 4615664"/>
              <a:gd name="connsiteX7874" fmla="*/ 2682675 w 4089755"/>
              <a:gd name="connsiteY7874" fmla="*/ 1642321 h 4615664"/>
              <a:gd name="connsiteX7875" fmla="*/ 2683963 w 4089755"/>
              <a:gd name="connsiteY7875" fmla="*/ 1658405 h 4615664"/>
              <a:gd name="connsiteX7876" fmla="*/ 2681895 w 4089755"/>
              <a:gd name="connsiteY7876" fmla="*/ 1669366 h 4615664"/>
              <a:gd name="connsiteX7877" fmla="*/ 2681650 w 4089755"/>
              <a:gd name="connsiteY7877" fmla="*/ 1670689 h 4615664"/>
              <a:gd name="connsiteX7878" fmla="*/ 2680748 w 4089755"/>
              <a:gd name="connsiteY7878" fmla="*/ 1664284 h 4615664"/>
              <a:gd name="connsiteX7879" fmla="*/ 2678099 w 4089755"/>
              <a:gd name="connsiteY7879" fmla="*/ 1638881 h 4615664"/>
              <a:gd name="connsiteX7880" fmla="*/ 2676915 w 4089755"/>
              <a:gd name="connsiteY7880" fmla="*/ 1610473 h 4615664"/>
              <a:gd name="connsiteX7881" fmla="*/ 2672404 w 4089755"/>
              <a:gd name="connsiteY7881" fmla="*/ 1605266 h 4615664"/>
              <a:gd name="connsiteX7882" fmla="*/ 2672466 w 4089755"/>
              <a:gd name="connsiteY7882" fmla="*/ 1614414 h 4615664"/>
              <a:gd name="connsiteX7883" fmla="*/ 2672992 w 4089755"/>
              <a:gd name="connsiteY7883" fmla="*/ 1625547 h 4615664"/>
              <a:gd name="connsiteX7884" fmla="*/ 2669942 w 4089755"/>
              <a:gd name="connsiteY7884" fmla="*/ 1635545 h 4615664"/>
              <a:gd name="connsiteX7885" fmla="*/ 2672319 w 4089755"/>
              <a:gd name="connsiteY7885" fmla="*/ 1646191 h 4615664"/>
              <a:gd name="connsiteX7886" fmla="*/ 2669196 w 4089755"/>
              <a:gd name="connsiteY7886" fmla="*/ 1656421 h 4615664"/>
              <a:gd name="connsiteX7887" fmla="*/ 2671914 w 4089755"/>
              <a:gd name="connsiteY7887" fmla="*/ 1683421 h 4615664"/>
              <a:gd name="connsiteX7888" fmla="*/ 2666877 w 4089755"/>
              <a:gd name="connsiteY7888" fmla="*/ 1669855 h 4615664"/>
              <a:gd name="connsiteX7889" fmla="*/ 2665120 w 4089755"/>
              <a:gd name="connsiteY7889" fmla="*/ 1651353 h 4615664"/>
              <a:gd name="connsiteX7890" fmla="*/ 2659817 w 4089755"/>
              <a:gd name="connsiteY7890" fmla="*/ 1644478 h 4615664"/>
              <a:gd name="connsiteX7891" fmla="*/ 2657325 w 4089755"/>
              <a:gd name="connsiteY7891" fmla="*/ 1620381 h 4615664"/>
              <a:gd name="connsiteX7892" fmla="*/ 2657614 w 4089755"/>
              <a:gd name="connsiteY7892" fmla="*/ 1591638 h 4615664"/>
              <a:gd name="connsiteX7893" fmla="*/ 2657675 w 4089755"/>
              <a:gd name="connsiteY7893" fmla="*/ 1592264 h 4615664"/>
              <a:gd name="connsiteX7894" fmla="*/ 2657806 w 4089755"/>
              <a:gd name="connsiteY7894" fmla="*/ 1593768 h 4615664"/>
              <a:gd name="connsiteX7895" fmla="*/ 2657795 w 4089755"/>
              <a:gd name="connsiteY7895" fmla="*/ 1593434 h 4615664"/>
              <a:gd name="connsiteX7896" fmla="*/ 2657675 w 4089755"/>
              <a:gd name="connsiteY7896" fmla="*/ 1592264 h 4615664"/>
              <a:gd name="connsiteX7897" fmla="*/ 2657614 w 4089755"/>
              <a:gd name="connsiteY7897" fmla="*/ 1591538 h 4615664"/>
              <a:gd name="connsiteX7898" fmla="*/ 2657614 w 4089755"/>
              <a:gd name="connsiteY7898" fmla="*/ 1591638 h 4615664"/>
              <a:gd name="connsiteX7899" fmla="*/ 2657238 w 4089755"/>
              <a:gd name="connsiteY7899" fmla="*/ 1587920 h 4615664"/>
              <a:gd name="connsiteX7900" fmla="*/ 2657209 w 4089755"/>
              <a:gd name="connsiteY7900" fmla="*/ 1587731 h 4615664"/>
              <a:gd name="connsiteX7901" fmla="*/ 262421 w 4089755"/>
              <a:gd name="connsiteY7901" fmla="*/ 1582009 h 4615664"/>
              <a:gd name="connsiteX7902" fmla="*/ 262474 w 4089755"/>
              <a:gd name="connsiteY7902" fmla="*/ 1582083 h 4615664"/>
              <a:gd name="connsiteX7903" fmla="*/ 262467 w 4089755"/>
              <a:gd name="connsiteY7903" fmla="*/ 1582090 h 4615664"/>
              <a:gd name="connsiteX7904" fmla="*/ 767375 w 4089755"/>
              <a:gd name="connsiteY7904" fmla="*/ 1580762 h 4615664"/>
              <a:gd name="connsiteX7905" fmla="*/ 757260 w 4089755"/>
              <a:gd name="connsiteY7905" fmla="*/ 1592788 h 4615664"/>
              <a:gd name="connsiteX7906" fmla="*/ 767130 w 4089755"/>
              <a:gd name="connsiteY7906" fmla="*/ 1592789 h 4615664"/>
              <a:gd name="connsiteX7907" fmla="*/ 766682 w 4089755"/>
              <a:gd name="connsiteY7907" fmla="*/ 1594911 h 4615664"/>
              <a:gd name="connsiteX7908" fmla="*/ 770149 w 4089755"/>
              <a:gd name="connsiteY7908" fmla="*/ 1592832 h 4615664"/>
              <a:gd name="connsiteX7909" fmla="*/ 770160 w 4089755"/>
              <a:gd name="connsiteY7909" fmla="*/ 1592787 h 4615664"/>
              <a:gd name="connsiteX7910" fmla="*/ 772434 w 4089755"/>
              <a:gd name="connsiteY7910" fmla="*/ 1592789 h 4615664"/>
              <a:gd name="connsiteX7911" fmla="*/ 771120 w 4089755"/>
              <a:gd name="connsiteY7911" fmla="*/ 1588233 h 4615664"/>
              <a:gd name="connsiteX7912" fmla="*/ 771307 w 4089755"/>
              <a:gd name="connsiteY7912" fmla="*/ 1587351 h 4615664"/>
              <a:gd name="connsiteX7913" fmla="*/ 770931 w 4089755"/>
              <a:gd name="connsiteY7913" fmla="*/ 1587577 h 4615664"/>
              <a:gd name="connsiteX7914" fmla="*/ 770538 w 4089755"/>
              <a:gd name="connsiteY7914" fmla="*/ 1586210 h 4615664"/>
              <a:gd name="connsiteX7915" fmla="*/ 767375 w 4089755"/>
              <a:gd name="connsiteY7915" fmla="*/ 1580762 h 4615664"/>
              <a:gd name="connsiteX7916" fmla="*/ 2453230 w 4089755"/>
              <a:gd name="connsiteY7916" fmla="*/ 1580762 h 4615664"/>
              <a:gd name="connsiteX7917" fmla="*/ 2452285 w 4089755"/>
              <a:gd name="connsiteY7917" fmla="*/ 1584738 h 4615664"/>
              <a:gd name="connsiteX7918" fmla="*/ 2450914 w 4089755"/>
              <a:gd name="connsiteY7918" fmla="*/ 1589510 h 4615664"/>
              <a:gd name="connsiteX7919" fmla="*/ 2454093 w 4089755"/>
              <a:gd name="connsiteY7919" fmla="*/ 1585754 h 4615664"/>
              <a:gd name="connsiteX7920" fmla="*/ 2453481 w 4089755"/>
              <a:gd name="connsiteY7920" fmla="*/ 1582489 h 4615664"/>
              <a:gd name="connsiteX7921" fmla="*/ 601652 w 4089755"/>
              <a:gd name="connsiteY7921" fmla="*/ 1579872 h 4615664"/>
              <a:gd name="connsiteX7922" fmla="*/ 592152 w 4089755"/>
              <a:gd name="connsiteY7922" fmla="*/ 1587111 h 4615664"/>
              <a:gd name="connsiteX7923" fmla="*/ 601652 w 4089755"/>
              <a:gd name="connsiteY7923" fmla="*/ 1579872 h 4615664"/>
              <a:gd name="connsiteX7924" fmla="*/ 263007 w 4089755"/>
              <a:gd name="connsiteY7924" fmla="*/ 1579578 h 4615664"/>
              <a:gd name="connsiteX7925" fmla="*/ 264169 w 4089755"/>
              <a:gd name="connsiteY7925" fmla="*/ 1579932 h 4615664"/>
              <a:gd name="connsiteX7926" fmla="*/ 263816 w 4089755"/>
              <a:gd name="connsiteY7926" fmla="*/ 1580683 h 4615664"/>
              <a:gd name="connsiteX7927" fmla="*/ 259979 w 4089755"/>
              <a:gd name="connsiteY7927" fmla="*/ 1578654 h 4615664"/>
              <a:gd name="connsiteX7928" fmla="*/ 260536 w 4089755"/>
              <a:gd name="connsiteY7928" fmla="*/ 1578824 h 4615664"/>
              <a:gd name="connsiteX7929" fmla="*/ 262421 w 4089755"/>
              <a:gd name="connsiteY7929" fmla="*/ 1582009 h 4615664"/>
              <a:gd name="connsiteX7930" fmla="*/ 1553629 w 4089755"/>
              <a:gd name="connsiteY7930" fmla="*/ 1578531 h 4615664"/>
              <a:gd name="connsiteX7931" fmla="*/ 1551957 w 4089755"/>
              <a:gd name="connsiteY7931" fmla="*/ 1591679 h 4615664"/>
              <a:gd name="connsiteX7932" fmla="*/ 1561983 w 4089755"/>
              <a:gd name="connsiteY7932" fmla="*/ 1588757 h 4615664"/>
              <a:gd name="connsiteX7933" fmla="*/ 1553629 w 4089755"/>
              <a:gd name="connsiteY7933" fmla="*/ 1578531 h 4615664"/>
              <a:gd name="connsiteX7934" fmla="*/ 3917879 w 4089755"/>
              <a:gd name="connsiteY7934" fmla="*/ 1572568 h 4615664"/>
              <a:gd name="connsiteX7935" fmla="*/ 3913249 w 4089755"/>
              <a:gd name="connsiteY7935" fmla="*/ 1575757 h 4615664"/>
              <a:gd name="connsiteX7936" fmla="*/ 3882430 w 4089755"/>
              <a:gd name="connsiteY7936" fmla="*/ 1595625 h 4615664"/>
              <a:gd name="connsiteX7937" fmla="*/ 3868987 w 4089755"/>
              <a:gd name="connsiteY7937" fmla="*/ 1599235 h 4615664"/>
              <a:gd name="connsiteX7938" fmla="*/ 3851414 w 4089755"/>
              <a:gd name="connsiteY7938" fmla="*/ 1605483 h 4615664"/>
              <a:gd name="connsiteX7939" fmla="*/ 3857844 w 4089755"/>
              <a:gd name="connsiteY7939" fmla="*/ 1601084 h 4615664"/>
              <a:gd name="connsiteX7940" fmla="*/ 3890111 w 4089755"/>
              <a:gd name="connsiteY7940" fmla="*/ 1584552 h 4615664"/>
              <a:gd name="connsiteX7941" fmla="*/ 3905188 w 4089755"/>
              <a:gd name="connsiteY7941" fmla="*/ 1575126 h 4615664"/>
              <a:gd name="connsiteX7942" fmla="*/ 3905071 w 4089755"/>
              <a:gd name="connsiteY7942" fmla="*/ 1575540 h 4615664"/>
              <a:gd name="connsiteX7943" fmla="*/ 3914405 w 4089755"/>
              <a:gd name="connsiteY7943" fmla="*/ 1573422 h 4615664"/>
              <a:gd name="connsiteX7944" fmla="*/ 2547990 w 4089755"/>
              <a:gd name="connsiteY7944" fmla="*/ 1567863 h 4615664"/>
              <a:gd name="connsiteX7945" fmla="*/ 2544565 w 4089755"/>
              <a:gd name="connsiteY7945" fmla="*/ 1572348 h 4615664"/>
              <a:gd name="connsiteX7946" fmla="*/ 2544832 w 4089755"/>
              <a:gd name="connsiteY7946" fmla="*/ 1583386 h 4615664"/>
              <a:gd name="connsiteX7947" fmla="*/ 2544950 w 4089755"/>
              <a:gd name="connsiteY7947" fmla="*/ 1594098 h 4615664"/>
              <a:gd name="connsiteX7948" fmla="*/ 2546136 w 4089755"/>
              <a:gd name="connsiteY7948" fmla="*/ 1609589 h 4615664"/>
              <a:gd name="connsiteX7949" fmla="*/ 2553449 w 4089755"/>
              <a:gd name="connsiteY7949" fmla="*/ 1601408 h 4615664"/>
              <a:gd name="connsiteX7950" fmla="*/ 2552186 w 4089755"/>
              <a:gd name="connsiteY7950" fmla="*/ 1600457 h 4615664"/>
              <a:gd name="connsiteX7951" fmla="*/ 2548813 w 4089755"/>
              <a:gd name="connsiteY7951" fmla="*/ 1569790 h 4615664"/>
              <a:gd name="connsiteX7952" fmla="*/ 2503274 w 4089755"/>
              <a:gd name="connsiteY7952" fmla="*/ 1566716 h 4615664"/>
              <a:gd name="connsiteX7953" fmla="*/ 2503489 w 4089755"/>
              <a:gd name="connsiteY7953" fmla="*/ 1566876 h 4615664"/>
              <a:gd name="connsiteX7954" fmla="*/ 2503999 w 4089755"/>
              <a:gd name="connsiteY7954" fmla="*/ 1567260 h 4615664"/>
              <a:gd name="connsiteX7955" fmla="*/ 2505206 w 4089755"/>
              <a:gd name="connsiteY7955" fmla="*/ 1568168 h 4615664"/>
              <a:gd name="connsiteX7956" fmla="*/ 2503489 w 4089755"/>
              <a:gd name="connsiteY7956" fmla="*/ 1566876 h 4615664"/>
              <a:gd name="connsiteX7957" fmla="*/ 2503305 w 4089755"/>
              <a:gd name="connsiteY7957" fmla="*/ 1566739 h 4615664"/>
              <a:gd name="connsiteX7958" fmla="*/ 2503274 w 4089755"/>
              <a:gd name="connsiteY7958" fmla="*/ 1566716 h 4615664"/>
              <a:gd name="connsiteX7959" fmla="*/ 1098492 w 4089755"/>
              <a:gd name="connsiteY7959" fmla="*/ 1566269 h 4615664"/>
              <a:gd name="connsiteX7960" fmla="*/ 1092555 w 4089755"/>
              <a:gd name="connsiteY7960" fmla="*/ 1569707 h 4615664"/>
              <a:gd name="connsiteX7961" fmla="*/ 1102055 w 4089755"/>
              <a:gd name="connsiteY7961" fmla="*/ 1572603 h 4615664"/>
              <a:gd name="connsiteX7962" fmla="*/ 1098492 w 4089755"/>
              <a:gd name="connsiteY7962" fmla="*/ 1566269 h 4615664"/>
              <a:gd name="connsiteX7963" fmla="*/ 470946 w 4089755"/>
              <a:gd name="connsiteY7963" fmla="*/ 1566148 h 4615664"/>
              <a:gd name="connsiteX7964" fmla="*/ 462780 w 4089755"/>
              <a:gd name="connsiteY7964" fmla="*/ 1579292 h 4615664"/>
              <a:gd name="connsiteX7965" fmla="*/ 473623 w 4089755"/>
              <a:gd name="connsiteY7965" fmla="*/ 1580965 h 4615664"/>
              <a:gd name="connsiteX7966" fmla="*/ 483652 w 4089755"/>
              <a:gd name="connsiteY7966" fmla="*/ 1583545 h 4615664"/>
              <a:gd name="connsiteX7967" fmla="*/ 483848 w 4089755"/>
              <a:gd name="connsiteY7967" fmla="*/ 1584860 h 4615664"/>
              <a:gd name="connsiteX7968" fmla="*/ 486923 w 4089755"/>
              <a:gd name="connsiteY7968" fmla="*/ 1580187 h 4615664"/>
              <a:gd name="connsiteX7969" fmla="*/ 501626 w 4089755"/>
              <a:gd name="connsiteY7969" fmla="*/ 1595864 h 4615664"/>
              <a:gd name="connsiteX7970" fmla="*/ 519754 w 4089755"/>
              <a:gd name="connsiteY7970" fmla="*/ 1608298 h 4615664"/>
              <a:gd name="connsiteX7971" fmla="*/ 527030 w 4089755"/>
              <a:gd name="connsiteY7971" fmla="*/ 1600171 h 4615664"/>
              <a:gd name="connsiteX7972" fmla="*/ 528999 w 4089755"/>
              <a:gd name="connsiteY7972" fmla="*/ 1599532 h 4615664"/>
              <a:gd name="connsiteX7973" fmla="*/ 532398 w 4089755"/>
              <a:gd name="connsiteY7973" fmla="*/ 1600998 h 4615664"/>
              <a:gd name="connsiteX7974" fmla="*/ 541111 w 4089755"/>
              <a:gd name="connsiteY7974" fmla="*/ 1597913 h 4615664"/>
              <a:gd name="connsiteX7975" fmla="*/ 552816 w 4089755"/>
              <a:gd name="connsiteY7975" fmla="*/ 1599092 h 4615664"/>
              <a:gd name="connsiteX7976" fmla="*/ 502182 w 4089755"/>
              <a:gd name="connsiteY7976" fmla="*/ 1571905 h 4615664"/>
              <a:gd name="connsiteX7977" fmla="*/ 493483 w 4089755"/>
              <a:gd name="connsiteY7977" fmla="*/ 1573052 h 4615664"/>
              <a:gd name="connsiteX7978" fmla="*/ 484806 w 4089755"/>
              <a:gd name="connsiteY7978" fmla="*/ 1577835 h 4615664"/>
              <a:gd name="connsiteX7979" fmla="*/ 483848 w 4089755"/>
              <a:gd name="connsiteY7979" fmla="*/ 1577308 h 4615664"/>
              <a:gd name="connsiteX7980" fmla="*/ 483314 w 4089755"/>
              <a:gd name="connsiteY7980" fmla="*/ 1580709 h 4615664"/>
              <a:gd name="connsiteX7981" fmla="*/ 482776 w 4089755"/>
              <a:gd name="connsiteY7981" fmla="*/ 1579292 h 4615664"/>
              <a:gd name="connsiteX7982" fmla="*/ 470946 w 4089755"/>
              <a:gd name="connsiteY7982" fmla="*/ 1566148 h 4615664"/>
              <a:gd name="connsiteX7983" fmla="*/ 856262 w 4089755"/>
              <a:gd name="connsiteY7983" fmla="*/ 1565537 h 4615664"/>
              <a:gd name="connsiteX7984" fmla="*/ 849996 w 4089755"/>
              <a:gd name="connsiteY7984" fmla="*/ 1568560 h 4615664"/>
              <a:gd name="connsiteX7985" fmla="*/ 860021 w 4089755"/>
              <a:gd name="connsiteY7985" fmla="*/ 1571583 h 4615664"/>
              <a:gd name="connsiteX7986" fmla="*/ 856262 w 4089755"/>
              <a:gd name="connsiteY7986" fmla="*/ 1565537 h 4615664"/>
              <a:gd name="connsiteX7987" fmla="*/ 431047 w 4089755"/>
              <a:gd name="connsiteY7987" fmla="*/ 1565034 h 4615664"/>
              <a:gd name="connsiteX7988" fmla="*/ 449079 w 4089755"/>
              <a:gd name="connsiteY7988" fmla="*/ 1569721 h 4615664"/>
              <a:gd name="connsiteX7989" fmla="*/ 431047 w 4089755"/>
              <a:gd name="connsiteY7989" fmla="*/ 1565034 h 4615664"/>
              <a:gd name="connsiteX7990" fmla="*/ 727625 w 4089755"/>
              <a:gd name="connsiteY7990" fmla="*/ 1565034 h 4615664"/>
              <a:gd name="connsiteX7991" fmla="*/ 728690 w 4089755"/>
              <a:gd name="connsiteY7991" fmla="*/ 1570602 h 4615664"/>
              <a:gd name="connsiteX7992" fmla="*/ 730241 w 4089755"/>
              <a:gd name="connsiteY7992" fmla="*/ 1571512 h 4615664"/>
              <a:gd name="connsiteX7993" fmla="*/ 720993 w 4089755"/>
              <a:gd name="connsiteY7993" fmla="*/ 1570245 h 4615664"/>
              <a:gd name="connsiteX7994" fmla="*/ 713468 w 4089755"/>
              <a:gd name="connsiteY7994" fmla="*/ 1571409 h 4615664"/>
              <a:gd name="connsiteX7995" fmla="*/ 735033 w 4089755"/>
              <a:gd name="connsiteY7995" fmla="*/ 1577778 h 4615664"/>
              <a:gd name="connsiteX7996" fmla="*/ 737404 w 4089755"/>
              <a:gd name="connsiteY7996" fmla="*/ 1577173 h 4615664"/>
              <a:gd name="connsiteX7997" fmla="*/ 744203 w 4089755"/>
              <a:gd name="connsiteY7997" fmla="*/ 1579631 h 4615664"/>
              <a:gd name="connsiteX7998" fmla="*/ 743093 w 4089755"/>
              <a:gd name="connsiteY7998" fmla="*/ 1581555 h 4615664"/>
              <a:gd name="connsiteX7999" fmla="*/ 751816 w 4089755"/>
              <a:gd name="connsiteY7999" fmla="*/ 1586092 h 4615664"/>
              <a:gd name="connsiteX8000" fmla="*/ 749658 w 4089755"/>
              <a:gd name="connsiteY8000" fmla="*/ 1580103 h 4615664"/>
              <a:gd name="connsiteX8001" fmla="*/ 754198 w 4089755"/>
              <a:gd name="connsiteY8001" fmla="*/ 1579982 h 4615664"/>
              <a:gd name="connsiteX8002" fmla="*/ 741433 w 4089755"/>
              <a:gd name="connsiteY8002" fmla="*/ 1573975 h 4615664"/>
              <a:gd name="connsiteX8003" fmla="*/ 740298 w 4089755"/>
              <a:gd name="connsiteY8003" fmla="*/ 1574873 h 4615664"/>
              <a:gd name="connsiteX8004" fmla="*/ 731986 w 4089755"/>
              <a:gd name="connsiteY8004" fmla="*/ 1571822 h 4615664"/>
              <a:gd name="connsiteX8005" fmla="*/ 737118 w 4089755"/>
              <a:gd name="connsiteY8005" fmla="*/ 1569816 h 4615664"/>
              <a:gd name="connsiteX8006" fmla="*/ 727625 w 4089755"/>
              <a:gd name="connsiteY8006" fmla="*/ 1565034 h 4615664"/>
              <a:gd name="connsiteX8007" fmla="*/ 804519 w 4089755"/>
              <a:gd name="connsiteY8007" fmla="*/ 1565033 h 4615664"/>
              <a:gd name="connsiteX8008" fmla="*/ 814018 w 4089755"/>
              <a:gd name="connsiteY8008" fmla="*/ 1569495 h 4615664"/>
              <a:gd name="connsiteX8009" fmla="*/ 804519 w 4089755"/>
              <a:gd name="connsiteY8009" fmla="*/ 1565033 h 4615664"/>
              <a:gd name="connsiteX8010" fmla="*/ 566256 w 4089755"/>
              <a:gd name="connsiteY8010" fmla="*/ 1565033 h 4615664"/>
              <a:gd name="connsiteX8011" fmla="*/ 556755 w 4089755"/>
              <a:gd name="connsiteY8011" fmla="*/ 1572473 h 4615664"/>
              <a:gd name="connsiteX8012" fmla="*/ 560554 w 4089755"/>
              <a:gd name="connsiteY8012" fmla="*/ 1572202 h 4615664"/>
              <a:gd name="connsiteX8013" fmla="*/ 561998 w 4089755"/>
              <a:gd name="connsiteY8013" fmla="*/ 1587199 h 4615664"/>
              <a:gd name="connsiteX8014" fmla="*/ 577928 w 4089755"/>
              <a:gd name="connsiteY8014" fmla="*/ 1587198 h 4615664"/>
              <a:gd name="connsiteX8015" fmla="*/ 571766 w 4089755"/>
              <a:gd name="connsiteY8015" fmla="*/ 1574922 h 4615664"/>
              <a:gd name="connsiteX8016" fmla="*/ 564446 w 4089755"/>
              <a:gd name="connsiteY8016" fmla="*/ 1570850 h 4615664"/>
              <a:gd name="connsiteX8017" fmla="*/ 565441 w 4089755"/>
              <a:gd name="connsiteY8017" fmla="*/ 1569857 h 4615664"/>
              <a:gd name="connsiteX8018" fmla="*/ 566256 w 4089755"/>
              <a:gd name="connsiteY8018" fmla="*/ 1565033 h 4615664"/>
              <a:gd name="connsiteX8019" fmla="*/ 1066659 w 4089755"/>
              <a:gd name="connsiteY8019" fmla="*/ 1565033 h 4615664"/>
              <a:gd name="connsiteX8020" fmla="*/ 1057162 w 4089755"/>
              <a:gd name="connsiteY8020" fmla="*/ 1572471 h 4615664"/>
              <a:gd name="connsiteX8021" fmla="*/ 1066659 w 4089755"/>
              <a:gd name="connsiteY8021" fmla="*/ 1565033 h 4615664"/>
              <a:gd name="connsiteX8022" fmla="*/ 2451073 w 4089755"/>
              <a:gd name="connsiteY8022" fmla="*/ 1562843 h 4615664"/>
              <a:gd name="connsiteX8023" fmla="*/ 2446991 w 4089755"/>
              <a:gd name="connsiteY8023" fmla="*/ 1567724 h 4615664"/>
              <a:gd name="connsiteX8024" fmla="*/ 2446712 w 4089755"/>
              <a:gd name="connsiteY8024" fmla="*/ 1579375 h 4615664"/>
              <a:gd name="connsiteX8025" fmla="*/ 2445071 w 4089755"/>
              <a:gd name="connsiteY8025" fmla="*/ 1590642 h 4615664"/>
              <a:gd name="connsiteX8026" fmla="*/ 2442567 w 4089755"/>
              <a:gd name="connsiteY8026" fmla="*/ 1585736 h 4615664"/>
              <a:gd name="connsiteX8027" fmla="*/ 2441941 w 4089755"/>
              <a:gd name="connsiteY8027" fmla="*/ 1582751 h 4615664"/>
              <a:gd name="connsiteX8028" fmla="*/ 2442453 w 4089755"/>
              <a:gd name="connsiteY8028" fmla="*/ 1579760 h 4615664"/>
              <a:gd name="connsiteX8029" fmla="*/ 2439037 w 4089755"/>
              <a:gd name="connsiteY8029" fmla="*/ 1594526 h 4615664"/>
              <a:gd name="connsiteX8030" fmla="*/ 2441786 w 4089755"/>
              <a:gd name="connsiteY8030" fmla="*/ 1573954 h 4615664"/>
              <a:gd name="connsiteX8031" fmla="*/ 2440820 w 4089755"/>
              <a:gd name="connsiteY8031" fmla="*/ 1575108 h 4615664"/>
              <a:gd name="connsiteX8032" fmla="*/ 2440817 w 4089755"/>
              <a:gd name="connsiteY8032" fmla="*/ 1575129 h 4615664"/>
              <a:gd name="connsiteX8033" fmla="*/ 2440582 w 4089755"/>
              <a:gd name="connsiteY8033" fmla="*/ 1576261 h 4615664"/>
              <a:gd name="connsiteX8034" fmla="*/ 2440565 w 4089755"/>
              <a:gd name="connsiteY8034" fmla="*/ 1576182 h 4615664"/>
              <a:gd name="connsiteX8035" fmla="*/ 2440438 w 4089755"/>
              <a:gd name="connsiteY8035" fmla="*/ 1575566 h 4615664"/>
              <a:gd name="connsiteX8036" fmla="*/ 2438705 w 4089755"/>
              <a:gd name="connsiteY8036" fmla="*/ 1577637 h 4615664"/>
              <a:gd name="connsiteX8037" fmla="*/ 2437938 w 4089755"/>
              <a:gd name="connsiteY8037" fmla="*/ 1589037 h 4615664"/>
              <a:gd name="connsiteX8038" fmla="*/ 2433612 w 4089755"/>
              <a:gd name="connsiteY8038" fmla="*/ 1609943 h 4615664"/>
              <a:gd name="connsiteX8039" fmla="*/ 2450410 w 4089755"/>
              <a:gd name="connsiteY8039" fmla="*/ 1590105 h 4615664"/>
              <a:gd name="connsiteX8040" fmla="*/ 2451171 w 4089755"/>
              <a:gd name="connsiteY8040" fmla="*/ 1580209 h 4615664"/>
              <a:gd name="connsiteX8041" fmla="*/ 2452339 w 4089755"/>
              <a:gd name="connsiteY8041" fmla="*/ 1574231 h 4615664"/>
              <a:gd name="connsiteX8042" fmla="*/ 2451120 w 4089755"/>
              <a:gd name="connsiteY8042" fmla="*/ 1563415 h 4615664"/>
              <a:gd name="connsiteX8043" fmla="*/ 536844 w 4089755"/>
              <a:gd name="connsiteY8043" fmla="*/ 1561553 h 4615664"/>
              <a:gd name="connsiteX8044" fmla="*/ 521557 w 4089755"/>
              <a:gd name="connsiteY8044" fmla="*/ 1568418 h 4615664"/>
              <a:gd name="connsiteX8045" fmla="*/ 539280 w 4089755"/>
              <a:gd name="connsiteY8045" fmla="*/ 1574520 h 4615664"/>
              <a:gd name="connsiteX8046" fmla="*/ 548143 w 4089755"/>
              <a:gd name="connsiteY8046" fmla="*/ 1576045 h 4615664"/>
              <a:gd name="connsiteX8047" fmla="*/ 553460 w 4089755"/>
              <a:gd name="connsiteY8047" fmla="*/ 1563842 h 4615664"/>
              <a:gd name="connsiteX8048" fmla="*/ 536844 w 4089755"/>
              <a:gd name="connsiteY8048" fmla="*/ 1561553 h 4615664"/>
              <a:gd name="connsiteX8049" fmla="*/ 195863 w 4089755"/>
              <a:gd name="connsiteY8049" fmla="*/ 1558896 h 4615664"/>
              <a:gd name="connsiteX8050" fmla="*/ 224767 w 4089755"/>
              <a:gd name="connsiteY8050" fmla="*/ 1567905 h 4615664"/>
              <a:gd name="connsiteX8051" fmla="*/ 251064 w 4089755"/>
              <a:gd name="connsiteY8051" fmla="*/ 1575932 h 4615664"/>
              <a:gd name="connsiteX8052" fmla="*/ 271419 w 4089755"/>
              <a:gd name="connsiteY8052" fmla="*/ 1594482 h 4615664"/>
              <a:gd name="connsiteX8053" fmla="*/ 214694 w 4089755"/>
              <a:gd name="connsiteY8053" fmla="*/ 1572540 h 4615664"/>
              <a:gd name="connsiteX8054" fmla="*/ 1082790 w 4089755"/>
              <a:gd name="connsiteY8054" fmla="*/ 1557221 h 4615664"/>
              <a:gd name="connsiteX8055" fmla="*/ 1089123 w 4089755"/>
              <a:gd name="connsiteY8055" fmla="*/ 1564781 h 4615664"/>
              <a:gd name="connsiteX8056" fmla="*/ 1092292 w 4089755"/>
              <a:gd name="connsiteY8056" fmla="*/ 1561757 h 4615664"/>
              <a:gd name="connsiteX8057" fmla="*/ 1082790 w 4089755"/>
              <a:gd name="connsiteY8057" fmla="*/ 1557221 h 4615664"/>
              <a:gd name="connsiteX8058" fmla="*/ 789871 w 4089755"/>
              <a:gd name="connsiteY8058" fmla="*/ 1557221 h 4615664"/>
              <a:gd name="connsiteX8059" fmla="*/ 799370 w 4089755"/>
              <a:gd name="connsiteY8059" fmla="*/ 1564459 h 4615664"/>
              <a:gd name="connsiteX8060" fmla="*/ 789871 w 4089755"/>
              <a:gd name="connsiteY8060" fmla="*/ 1557221 h 4615664"/>
              <a:gd name="connsiteX8061" fmla="*/ 1521120 w 4089755"/>
              <a:gd name="connsiteY8061" fmla="*/ 1556973 h 4615664"/>
              <a:gd name="connsiteX8062" fmla="*/ 1515892 w 4089755"/>
              <a:gd name="connsiteY8062" fmla="*/ 1560700 h 4615664"/>
              <a:gd name="connsiteX8063" fmla="*/ 1532780 w 4089755"/>
              <a:gd name="connsiteY8063" fmla="*/ 1576044 h 4615664"/>
              <a:gd name="connsiteX8064" fmla="*/ 1536216 w 4089755"/>
              <a:gd name="connsiteY8064" fmla="*/ 1563770 h 4615664"/>
              <a:gd name="connsiteX8065" fmla="*/ 1521120 w 4089755"/>
              <a:gd name="connsiteY8065" fmla="*/ 1556973 h 4615664"/>
              <a:gd name="connsiteX8066" fmla="*/ 511252 w 4089755"/>
              <a:gd name="connsiteY8066" fmla="*/ 1556213 h 4615664"/>
              <a:gd name="connsiteX8067" fmla="*/ 514400 w 4089755"/>
              <a:gd name="connsiteY8067" fmla="*/ 1568238 h 4615664"/>
              <a:gd name="connsiteX8068" fmla="*/ 521270 w 4089755"/>
              <a:gd name="connsiteY8068" fmla="*/ 1560722 h 4615664"/>
              <a:gd name="connsiteX8069" fmla="*/ 511252 w 4089755"/>
              <a:gd name="connsiteY8069" fmla="*/ 1556213 h 4615664"/>
              <a:gd name="connsiteX8070" fmla="*/ 352826 w 4089755"/>
              <a:gd name="connsiteY8070" fmla="*/ 1556213 h 4615664"/>
              <a:gd name="connsiteX8071" fmla="*/ 368003 w 4089755"/>
              <a:gd name="connsiteY8071" fmla="*/ 1579389 h 4615664"/>
              <a:gd name="connsiteX8072" fmla="*/ 352826 w 4089755"/>
              <a:gd name="connsiteY8072" fmla="*/ 1556213 h 4615664"/>
              <a:gd name="connsiteX8073" fmla="*/ 1039308 w 4089755"/>
              <a:gd name="connsiteY8073" fmla="*/ 1553938 h 4615664"/>
              <a:gd name="connsiteX8074" fmla="*/ 1032751 w 4089755"/>
              <a:gd name="connsiteY8074" fmla="*/ 1562629 h 4615664"/>
              <a:gd name="connsiteX8075" fmla="*/ 1033500 w 4089755"/>
              <a:gd name="connsiteY8075" fmla="*/ 1563158 h 4615664"/>
              <a:gd name="connsiteX8076" fmla="*/ 1032686 w 4089755"/>
              <a:gd name="connsiteY8076" fmla="*/ 1563317 h 4615664"/>
              <a:gd name="connsiteX8077" fmla="*/ 1031529 w 4089755"/>
              <a:gd name="connsiteY8077" fmla="*/ 1564898 h 4615664"/>
              <a:gd name="connsiteX8078" fmla="*/ 1033843 w 4089755"/>
              <a:gd name="connsiteY8078" fmla="*/ 1567308 h 4615664"/>
              <a:gd name="connsiteX8079" fmla="*/ 1036077 w 4089755"/>
              <a:gd name="connsiteY8079" fmla="*/ 1564980 h 4615664"/>
              <a:gd name="connsiteX8080" fmla="*/ 1036952 w 4089755"/>
              <a:gd name="connsiteY8080" fmla="*/ 1565598 h 4615664"/>
              <a:gd name="connsiteX8081" fmla="*/ 1050785 w 4089755"/>
              <a:gd name="connsiteY8081" fmla="*/ 1557995 h 4615664"/>
              <a:gd name="connsiteX8082" fmla="*/ 1039308 w 4089755"/>
              <a:gd name="connsiteY8082" fmla="*/ 1553938 h 4615664"/>
              <a:gd name="connsiteX8083" fmla="*/ 781064 w 4089755"/>
              <a:gd name="connsiteY8083" fmla="*/ 1552082 h 4615664"/>
              <a:gd name="connsiteX8084" fmla="*/ 771563 w 4089755"/>
              <a:gd name="connsiteY8084" fmla="*/ 1558311 h 4615664"/>
              <a:gd name="connsiteX8085" fmla="*/ 781064 w 4089755"/>
              <a:gd name="connsiteY8085" fmla="*/ 1552082 h 4615664"/>
              <a:gd name="connsiteX8086" fmla="*/ 484746 w 4089755"/>
              <a:gd name="connsiteY8086" fmla="*/ 1551641 h 4615664"/>
              <a:gd name="connsiteX8087" fmla="*/ 490740 w 4089755"/>
              <a:gd name="connsiteY8087" fmla="*/ 1559622 h 4615664"/>
              <a:gd name="connsiteX8088" fmla="*/ 493998 w 4089755"/>
              <a:gd name="connsiteY8088" fmla="*/ 1557732 h 4615664"/>
              <a:gd name="connsiteX8089" fmla="*/ 490644 w 4089755"/>
              <a:gd name="connsiteY8089" fmla="*/ 1564656 h 4615664"/>
              <a:gd name="connsiteX8090" fmla="*/ 500128 w 4089755"/>
              <a:gd name="connsiteY8090" fmla="*/ 1565439 h 4615664"/>
              <a:gd name="connsiteX8091" fmla="*/ 504148 w 4089755"/>
              <a:gd name="connsiteY8091" fmla="*/ 1563344 h 4615664"/>
              <a:gd name="connsiteX8092" fmla="*/ 508893 w 4089755"/>
              <a:gd name="connsiteY8092" fmla="*/ 1564791 h 4615664"/>
              <a:gd name="connsiteX8093" fmla="*/ 505219 w 4089755"/>
              <a:gd name="connsiteY8093" fmla="*/ 1559191 h 4615664"/>
              <a:gd name="connsiteX8094" fmla="*/ 505818 w 4089755"/>
              <a:gd name="connsiteY8094" fmla="*/ 1556846 h 4615664"/>
              <a:gd name="connsiteX8095" fmla="*/ 501315 w 4089755"/>
              <a:gd name="connsiteY8095" fmla="*/ 1556565 h 4615664"/>
              <a:gd name="connsiteX8096" fmla="*/ 494490 w 4089755"/>
              <a:gd name="connsiteY8096" fmla="*/ 1557445 h 4615664"/>
              <a:gd name="connsiteX8097" fmla="*/ 499128 w 4089755"/>
              <a:gd name="connsiteY8097" fmla="*/ 1554756 h 4615664"/>
              <a:gd name="connsiteX8098" fmla="*/ 484746 w 4089755"/>
              <a:gd name="connsiteY8098" fmla="*/ 1551641 h 4615664"/>
              <a:gd name="connsiteX8099" fmla="*/ 942995 w 4089755"/>
              <a:gd name="connsiteY8099" fmla="*/ 1550894 h 4615664"/>
              <a:gd name="connsiteX8100" fmla="*/ 937551 w 4089755"/>
              <a:gd name="connsiteY8100" fmla="*/ 1553939 h 4615664"/>
              <a:gd name="connsiteX8101" fmla="*/ 960465 w 4089755"/>
              <a:gd name="connsiteY8101" fmla="*/ 1561433 h 4615664"/>
              <a:gd name="connsiteX8102" fmla="*/ 942995 w 4089755"/>
              <a:gd name="connsiteY8102" fmla="*/ 1550894 h 4615664"/>
              <a:gd name="connsiteX8103" fmla="*/ 665854 w 4089755"/>
              <a:gd name="connsiteY8103" fmla="*/ 1548660 h 4615664"/>
              <a:gd name="connsiteX8104" fmla="*/ 662691 w 4089755"/>
              <a:gd name="connsiteY8104" fmla="*/ 1548676 h 4615664"/>
              <a:gd name="connsiteX8105" fmla="*/ 659371 w 4089755"/>
              <a:gd name="connsiteY8105" fmla="*/ 1553237 h 4615664"/>
              <a:gd name="connsiteX8106" fmla="*/ 674546 w 4089755"/>
              <a:gd name="connsiteY8106" fmla="*/ 1555965 h 4615664"/>
              <a:gd name="connsiteX8107" fmla="*/ 665854 w 4089755"/>
              <a:gd name="connsiteY8107" fmla="*/ 1548660 h 4615664"/>
              <a:gd name="connsiteX8108" fmla="*/ 618886 w 4089755"/>
              <a:gd name="connsiteY8108" fmla="*/ 1547179 h 4615664"/>
              <a:gd name="connsiteX8109" fmla="*/ 617201 w 4089755"/>
              <a:gd name="connsiteY8109" fmla="*/ 1562056 h 4615664"/>
              <a:gd name="connsiteX8110" fmla="*/ 645572 w 4089755"/>
              <a:gd name="connsiteY8110" fmla="*/ 1557593 h 4615664"/>
              <a:gd name="connsiteX8111" fmla="*/ 637459 w 4089755"/>
              <a:gd name="connsiteY8111" fmla="*/ 1553778 h 4615664"/>
              <a:gd name="connsiteX8112" fmla="*/ 638474 w 4089755"/>
              <a:gd name="connsiteY8112" fmla="*/ 1549295 h 4615664"/>
              <a:gd name="connsiteX8113" fmla="*/ 634110 w 4089755"/>
              <a:gd name="connsiteY8113" fmla="*/ 1548973 h 4615664"/>
              <a:gd name="connsiteX8114" fmla="*/ 627614 w 4089755"/>
              <a:gd name="connsiteY8114" fmla="*/ 1549764 h 4615664"/>
              <a:gd name="connsiteX8115" fmla="*/ 627573 w 4089755"/>
              <a:gd name="connsiteY8115" fmla="*/ 1549863 h 4615664"/>
              <a:gd name="connsiteX8116" fmla="*/ 2499898 w 4089755"/>
              <a:gd name="connsiteY8116" fmla="*/ 1544858 h 4615664"/>
              <a:gd name="connsiteX8117" fmla="*/ 2498027 w 4089755"/>
              <a:gd name="connsiteY8117" fmla="*/ 1547177 h 4615664"/>
              <a:gd name="connsiteX8118" fmla="*/ 2497657 w 4089755"/>
              <a:gd name="connsiteY8118" fmla="*/ 1552888 h 4615664"/>
              <a:gd name="connsiteX8119" fmla="*/ 2496621 w 4089755"/>
              <a:gd name="connsiteY8119" fmla="*/ 1566225 h 4615664"/>
              <a:gd name="connsiteX8120" fmla="*/ 2494990 w 4089755"/>
              <a:gd name="connsiteY8120" fmla="*/ 1561916 h 4615664"/>
              <a:gd name="connsiteX8121" fmla="*/ 2494424 w 4089755"/>
              <a:gd name="connsiteY8121" fmla="*/ 1560035 h 4615664"/>
              <a:gd name="connsiteX8122" fmla="*/ 2495862 w 4089755"/>
              <a:gd name="connsiteY8122" fmla="*/ 1549863 h 4615664"/>
              <a:gd name="connsiteX8123" fmla="*/ 2490733 w 4089755"/>
              <a:gd name="connsiteY8123" fmla="*/ 1556221 h 4615664"/>
              <a:gd name="connsiteX8124" fmla="*/ 2490042 w 4089755"/>
              <a:gd name="connsiteY8124" fmla="*/ 1563534 h 4615664"/>
              <a:gd name="connsiteX8125" fmla="*/ 2490022 w 4089755"/>
              <a:gd name="connsiteY8125" fmla="*/ 1566032 h 4615664"/>
              <a:gd name="connsiteX8126" fmla="*/ 2487299 w 4089755"/>
              <a:gd name="connsiteY8126" fmla="*/ 1580723 h 4615664"/>
              <a:gd name="connsiteX8127" fmla="*/ 2481889 w 4089755"/>
              <a:gd name="connsiteY8127" fmla="*/ 1600216 h 4615664"/>
              <a:gd name="connsiteX8128" fmla="*/ 2482096 w 4089755"/>
              <a:gd name="connsiteY8128" fmla="*/ 1597520 h 4615664"/>
              <a:gd name="connsiteX8129" fmla="*/ 2476362 w 4089755"/>
              <a:gd name="connsiteY8129" fmla="*/ 1625787 h 4615664"/>
              <a:gd name="connsiteX8130" fmla="*/ 2487035 w 4089755"/>
              <a:gd name="connsiteY8130" fmla="*/ 1614175 h 4615664"/>
              <a:gd name="connsiteX8131" fmla="*/ 2486847 w 4089755"/>
              <a:gd name="connsiteY8131" fmla="*/ 1613587 h 4615664"/>
              <a:gd name="connsiteX8132" fmla="*/ 2490511 w 4089755"/>
              <a:gd name="connsiteY8132" fmla="*/ 1587689 h 4615664"/>
              <a:gd name="connsiteX8133" fmla="*/ 2490662 w 4089755"/>
              <a:gd name="connsiteY8133" fmla="*/ 1590494 h 4615664"/>
              <a:gd name="connsiteX8134" fmla="*/ 2489011 w 4089755"/>
              <a:gd name="connsiteY8134" fmla="*/ 1612023 h 4615664"/>
              <a:gd name="connsiteX8135" fmla="*/ 2511775 w 4089755"/>
              <a:gd name="connsiteY8135" fmla="*/ 1587258 h 4615664"/>
              <a:gd name="connsiteX8136" fmla="*/ 2510611 w 4089755"/>
              <a:gd name="connsiteY8136" fmla="*/ 1578178 h 4615664"/>
              <a:gd name="connsiteX8137" fmla="*/ 2508789 w 4089755"/>
              <a:gd name="connsiteY8137" fmla="*/ 1568064 h 4615664"/>
              <a:gd name="connsiteX8138" fmla="*/ 2501962 w 4089755"/>
              <a:gd name="connsiteY8138" fmla="*/ 1584624 h 4615664"/>
              <a:gd name="connsiteX8139" fmla="*/ 2500399 w 4089755"/>
              <a:gd name="connsiteY8139" fmla="*/ 1559664 h 4615664"/>
              <a:gd name="connsiteX8140" fmla="*/ 2500036 w 4089755"/>
              <a:gd name="connsiteY8140" fmla="*/ 1546179 h 4615664"/>
              <a:gd name="connsiteX8141" fmla="*/ 396872 w 4089755"/>
              <a:gd name="connsiteY8141" fmla="*/ 1543831 h 4615664"/>
              <a:gd name="connsiteX8142" fmla="*/ 406858 w 4089755"/>
              <a:gd name="connsiteY8142" fmla="*/ 1564784 h 4615664"/>
              <a:gd name="connsiteX8143" fmla="*/ 418231 w 4089755"/>
              <a:gd name="connsiteY8143" fmla="*/ 1546824 h 4615664"/>
              <a:gd name="connsiteX8144" fmla="*/ 396872 w 4089755"/>
              <a:gd name="connsiteY8144" fmla="*/ 1543831 h 4615664"/>
              <a:gd name="connsiteX8145" fmla="*/ 1266821 w 4089755"/>
              <a:gd name="connsiteY8145" fmla="*/ 1543829 h 4615664"/>
              <a:gd name="connsiteX8146" fmla="*/ 1257322 w 4089755"/>
              <a:gd name="connsiteY8146" fmla="*/ 1551068 h 4615664"/>
              <a:gd name="connsiteX8147" fmla="*/ 1266821 w 4089755"/>
              <a:gd name="connsiteY8147" fmla="*/ 1543829 h 4615664"/>
              <a:gd name="connsiteX8148" fmla="*/ 605101 w 4089755"/>
              <a:gd name="connsiteY8148" fmla="*/ 1543219 h 4615664"/>
              <a:gd name="connsiteX8149" fmla="*/ 598835 w 4089755"/>
              <a:gd name="connsiteY8149" fmla="*/ 1546242 h 4615664"/>
              <a:gd name="connsiteX8150" fmla="*/ 608861 w 4089755"/>
              <a:gd name="connsiteY8150" fmla="*/ 1549267 h 4615664"/>
              <a:gd name="connsiteX8151" fmla="*/ 605101 w 4089755"/>
              <a:gd name="connsiteY8151" fmla="*/ 1543219 h 4615664"/>
              <a:gd name="connsiteX8152" fmla="*/ 1190795 w 4089755"/>
              <a:gd name="connsiteY8152" fmla="*/ 1542822 h 4615664"/>
              <a:gd name="connsiteX8153" fmla="*/ 1187453 w 4089755"/>
              <a:gd name="connsiteY8153" fmla="*/ 1546037 h 4615664"/>
              <a:gd name="connsiteX8154" fmla="*/ 1197478 w 4089755"/>
              <a:gd name="connsiteY8154" fmla="*/ 1549250 h 4615664"/>
              <a:gd name="connsiteX8155" fmla="*/ 1190795 w 4089755"/>
              <a:gd name="connsiteY8155" fmla="*/ 1542822 h 4615664"/>
              <a:gd name="connsiteX8156" fmla="*/ 1503460 w 4089755"/>
              <a:gd name="connsiteY8156" fmla="*/ 1542822 h 4615664"/>
              <a:gd name="connsiteX8157" fmla="*/ 1501725 w 4089755"/>
              <a:gd name="connsiteY8157" fmla="*/ 1545798 h 4615664"/>
              <a:gd name="connsiteX8158" fmla="*/ 1515603 w 4089755"/>
              <a:gd name="connsiteY8158" fmla="*/ 1553237 h 4615664"/>
              <a:gd name="connsiteX8159" fmla="*/ 1503460 w 4089755"/>
              <a:gd name="connsiteY8159" fmla="*/ 1542822 h 4615664"/>
              <a:gd name="connsiteX8160" fmla="*/ 3961323 w 4089755"/>
              <a:gd name="connsiteY8160" fmla="*/ 1541885 h 4615664"/>
              <a:gd name="connsiteX8161" fmla="*/ 3949461 w 4089755"/>
              <a:gd name="connsiteY8161" fmla="*/ 1550808 h 4615664"/>
              <a:gd name="connsiteX8162" fmla="*/ 3937790 w 4089755"/>
              <a:gd name="connsiteY8162" fmla="*/ 1558850 h 4615664"/>
              <a:gd name="connsiteX8163" fmla="*/ 3931055 w 4089755"/>
              <a:gd name="connsiteY8163" fmla="*/ 1559948 h 4615664"/>
              <a:gd name="connsiteX8164" fmla="*/ 3928068 w 4089755"/>
              <a:gd name="connsiteY8164" fmla="*/ 1560657 h 4615664"/>
              <a:gd name="connsiteX8165" fmla="*/ 3953660 w 4089755"/>
              <a:gd name="connsiteY8165" fmla="*/ 1543838 h 4615664"/>
              <a:gd name="connsiteX8166" fmla="*/ 3957134 w 4089755"/>
              <a:gd name="connsiteY8166" fmla="*/ 1542809 h 4615664"/>
              <a:gd name="connsiteX8167" fmla="*/ 2489977 w 4089755"/>
              <a:gd name="connsiteY8167" fmla="*/ 1537120 h 4615664"/>
              <a:gd name="connsiteX8168" fmla="*/ 2488915 w 4089755"/>
              <a:gd name="connsiteY8168" fmla="*/ 1537615 h 4615664"/>
              <a:gd name="connsiteX8169" fmla="*/ 2488714 w 4089755"/>
              <a:gd name="connsiteY8169" fmla="*/ 1540465 h 4615664"/>
              <a:gd name="connsiteX8170" fmla="*/ 2488916 w 4089755"/>
              <a:gd name="connsiteY8170" fmla="*/ 1541091 h 4615664"/>
              <a:gd name="connsiteX8171" fmla="*/ 2489187 w 4089755"/>
              <a:gd name="connsiteY8171" fmla="*/ 1540828 h 4615664"/>
              <a:gd name="connsiteX8172" fmla="*/ 450299 w 4089755"/>
              <a:gd name="connsiteY8172" fmla="*/ 1536017 h 4615664"/>
              <a:gd name="connsiteX8173" fmla="*/ 442031 w 4089755"/>
              <a:gd name="connsiteY8173" fmla="*/ 1543258 h 4615664"/>
              <a:gd name="connsiteX8174" fmla="*/ 447405 w 4089755"/>
              <a:gd name="connsiteY8174" fmla="*/ 1542894 h 4615664"/>
              <a:gd name="connsiteX8175" fmla="*/ 447484 w 4089755"/>
              <a:gd name="connsiteY8175" fmla="*/ 1542816 h 4615664"/>
              <a:gd name="connsiteX8176" fmla="*/ 445563 w 4089755"/>
              <a:gd name="connsiteY8176" fmla="*/ 1549604 h 4615664"/>
              <a:gd name="connsiteX8177" fmla="*/ 464000 w 4089755"/>
              <a:gd name="connsiteY8177" fmla="*/ 1551450 h 4615664"/>
              <a:gd name="connsiteX8178" fmla="*/ 467189 w 4089755"/>
              <a:gd name="connsiteY8178" fmla="*/ 1548711 h 4615664"/>
              <a:gd name="connsiteX8179" fmla="*/ 474314 w 4089755"/>
              <a:gd name="connsiteY8179" fmla="*/ 1551242 h 4615664"/>
              <a:gd name="connsiteX8180" fmla="*/ 470036 w 4089755"/>
              <a:gd name="connsiteY8180" fmla="*/ 1553237 h 4615664"/>
              <a:gd name="connsiteX8181" fmla="*/ 482615 w 4089755"/>
              <a:gd name="connsiteY8181" fmla="*/ 1555965 h 4615664"/>
              <a:gd name="connsiteX8182" fmla="*/ 477675 w 4089755"/>
              <a:gd name="connsiteY8182" fmla="*/ 1549673 h 4615664"/>
              <a:gd name="connsiteX8183" fmla="*/ 474711 w 4089755"/>
              <a:gd name="connsiteY8183" fmla="*/ 1551056 h 4615664"/>
              <a:gd name="connsiteX8184" fmla="*/ 474711 w 4089755"/>
              <a:gd name="connsiteY8184" fmla="*/ 1543598 h 4615664"/>
              <a:gd name="connsiteX8185" fmla="*/ 468031 w 4089755"/>
              <a:gd name="connsiteY8185" fmla="*/ 1542818 h 4615664"/>
              <a:gd name="connsiteX8186" fmla="*/ 465242 w 4089755"/>
              <a:gd name="connsiteY8186" fmla="*/ 1544496 h 4615664"/>
              <a:gd name="connsiteX8187" fmla="*/ 460381 w 4089755"/>
              <a:gd name="connsiteY8187" fmla="*/ 1542318 h 4615664"/>
              <a:gd name="connsiteX8188" fmla="*/ 461277 w 4089755"/>
              <a:gd name="connsiteY8188" fmla="*/ 1541464 h 4615664"/>
              <a:gd name="connsiteX8189" fmla="*/ 458319 w 4089755"/>
              <a:gd name="connsiteY8189" fmla="*/ 1539457 h 4615664"/>
              <a:gd name="connsiteX8190" fmla="*/ 458169 w 4089755"/>
              <a:gd name="connsiteY8190" fmla="*/ 1541326 h 4615664"/>
              <a:gd name="connsiteX8191" fmla="*/ 450012 w 4089755"/>
              <a:gd name="connsiteY8191" fmla="*/ 1537671 h 4615664"/>
              <a:gd name="connsiteX8192" fmla="*/ 381950 w 4089755"/>
              <a:gd name="connsiteY8192" fmla="*/ 1536016 h 4615664"/>
              <a:gd name="connsiteX8193" fmla="*/ 368911 w 4089755"/>
              <a:gd name="connsiteY8193" fmla="*/ 1549508 h 4615664"/>
              <a:gd name="connsiteX8194" fmla="*/ 381950 w 4089755"/>
              <a:gd name="connsiteY8194" fmla="*/ 1551008 h 4615664"/>
              <a:gd name="connsiteX8195" fmla="*/ 381950 w 4089755"/>
              <a:gd name="connsiteY8195" fmla="*/ 1536016 h 4615664"/>
              <a:gd name="connsiteX8196" fmla="*/ 1177148 w 4089755"/>
              <a:gd name="connsiteY8196" fmla="*/ 1535011 h 4615664"/>
              <a:gd name="connsiteX8197" fmla="*/ 1187166 w 4089755"/>
              <a:gd name="connsiteY8197" fmla="*/ 1538036 h 4615664"/>
              <a:gd name="connsiteX8198" fmla="*/ 1177148 w 4089755"/>
              <a:gd name="connsiteY8198" fmla="*/ 1535011 h 4615664"/>
              <a:gd name="connsiteX8199" fmla="*/ 363867 w 4089755"/>
              <a:gd name="connsiteY8199" fmla="*/ 1531859 h 4615664"/>
              <a:gd name="connsiteX8200" fmla="*/ 354155 w 4089755"/>
              <a:gd name="connsiteY8200" fmla="*/ 1543872 h 4615664"/>
              <a:gd name="connsiteX8201" fmla="*/ 367193 w 4089755"/>
              <a:gd name="connsiteY8201" fmla="*/ 1534718 h 4615664"/>
              <a:gd name="connsiteX8202" fmla="*/ 363867 w 4089755"/>
              <a:gd name="connsiteY8202" fmla="*/ 1531859 h 4615664"/>
              <a:gd name="connsiteX8203" fmla="*/ 562772 w 4089755"/>
              <a:gd name="connsiteY8203" fmla="*/ 1530547 h 4615664"/>
              <a:gd name="connsiteX8204" fmla="*/ 583819 w 4089755"/>
              <a:gd name="connsiteY8204" fmla="*/ 1537851 h 4615664"/>
              <a:gd name="connsiteX8205" fmla="*/ 599827 w 4089755"/>
              <a:gd name="connsiteY8205" fmla="*/ 1537851 h 4615664"/>
              <a:gd name="connsiteX8206" fmla="*/ 562772 w 4089755"/>
              <a:gd name="connsiteY8206" fmla="*/ 1530547 h 4615664"/>
              <a:gd name="connsiteX8207" fmla="*/ 906783 w 4089755"/>
              <a:gd name="connsiteY8207" fmla="*/ 1530438 h 4615664"/>
              <a:gd name="connsiteX8208" fmla="*/ 902157 w 4089755"/>
              <a:gd name="connsiteY8208" fmla="*/ 1543586 h 4615664"/>
              <a:gd name="connsiteX8209" fmla="*/ 906783 w 4089755"/>
              <a:gd name="connsiteY8209" fmla="*/ 1530438 h 4615664"/>
              <a:gd name="connsiteX8210" fmla="*/ 435658 w 4089755"/>
              <a:gd name="connsiteY8210" fmla="*/ 1530436 h 4615664"/>
              <a:gd name="connsiteX8211" fmla="*/ 422190 w 4089755"/>
              <a:gd name="connsiteY8211" fmla="*/ 1534544 h 4615664"/>
              <a:gd name="connsiteX8212" fmla="*/ 419055 w 4089755"/>
              <a:gd name="connsiteY8212" fmla="*/ 1534295 h 4615664"/>
              <a:gd name="connsiteX8213" fmla="*/ 413363 w 4089755"/>
              <a:gd name="connsiteY8213" fmla="*/ 1542538 h 4615664"/>
              <a:gd name="connsiteX8214" fmla="*/ 422848 w 4089755"/>
              <a:gd name="connsiteY8214" fmla="*/ 1543290 h 4615664"/>
              <a:gd name="connsiteX8215" fmla="*/ 425137 w 4089755"/>
              <a:gd name="connsiteY8215" fmla="*/ 1542145 h 4615664"/>
              <a:gd name="connsiteX8216" fmla="*/ 425893 w 4089755"/>
              <a:gd name="connsiteY8216" fmla="*/ 1543586 h 4615664"/>
              <a:gd name="connsiteX8217" fmla="*/ 435657 w 4089755"/>
              <a:gd name="connsiteY8217" fmla="*/ 1543585 h 4615664"/>
              <a:gd name="connsiteX8218" fmla="*/ 435658 w 4089755"/>
              <a:gd name="connsiteY8218" fmla="*/ 1530436 h 4615664"/>
              <a:gd name="connsiteX8219" fmla="*/ 1036796 w 4089755"/>
              <a:gd name="connsiteY8219" fmla="*/ 1529814 h 4615664"/>
              <a:gd name="connsiteX8220" fmla="*/ 1032748 w 4089755"/>
              <a:gd name="connsiteY8220" fmla="*/ 1536432 h 4615664"/>
              <a:gd name="connsiteX8221" fmla="*/ 1044671 w 4089755"/>
              <a:gd name="connsiteY8221" fmla="*/ 1530203 h 4615664"/>
              <a:gd name="connsiteX8222" fmla="*/ 1036796 w 4089755"/>
              <a:gd name="connsiteY8222" fmla="*/ 1529814 h 4615664"/>
              <a:gd name="connsiteX8223" fmla="*/ 629747 w 4089755"/>
              <a:gd name="connsiteY8223" fmla="*/ 1527199 h 4615664"/>
              <a:gd name="connsiteX8224" fmla="*/ 629747 w 4089755"/>
              <a:gd name="connsiteY8224" fmla="*/ 1542166 h 4615664"/>
              <a:gd name="connsiteX8225" fmla="*/ 640421 w 4089755"/>
              <a:gd name="connsiteY8225" fmla="*/ 1542166 h 4615664"/>
              <a:gd name="connsiteX8226" fmla="*/ 658213 w 4089755"/>
              <a:gd name="connsiteY8226" fmla="*/ 1548152 h 4615664"/>
              <a:gd name="connsiteX8227" fmla="*/ 629747 w 4089755"/>
              <a:gd name="connsiteY8227" fmla="*/ 1527199 h 4615664"/>
              <a:gd name="connsiteX8228" fmla="*/ 1241995 w 4089755"/>
              <a:gd name="connsiteY8228" fmla="*/ 1527198 h 4615664"/>
              <a:gd name="connsiteX8229" fmla="*/ 1240261 w 4089755"/>
              <a:gd name="connsiteY8229" fmla="*/ 1531871 h 4615664"/>
              <a:gd name="connsiteX8230" fmla="*/ 1254139 w 4089755"/>
              <a:gd name="connsiteY8230" fmla="*/ 1531870 h 4615664"/>
              <a:gd name="connsiteX8231" fmla="*/ 1241995 w 4089755"/>
              <a:gd name="connsiteY8231" fmla="*/ 1527198 h 4615664"/>
              <a:gd name="connsiteX8232" fmla="*/ 2516954 w 4089755"/>
              <a:gd name="connsiteY8232" fmla="*/ 1524333 h 4615664"/>
              <a:gd name="connsiteX8233" fmla="*/ 2517314 w 4089755"/>
              <a:gd name="connsiteY8233" fmla="*/ 1524480 h 4615664"/>
              <a:gd name="connsiteX8234" fmla="*/ 2517915 w 4089755"/>
              <a:gd name="connsiteY8234" fmla="*/ 1524727 h 4615664"/>
              <a:gd name="connsiteX8235" fmla="*/ 2518396 w 4089755"/>
              <a:gd name="connsiteY8235" fmla="*/ 1524924 h 4615664"/>
              <a:gd name="connsiteX8236" fmla="*/ 2518186 w 4089755"/>
              <a:gd name="connsiteY8236" fmla="*/ 1555694 h 4615664"/>
              <a:gd name="connsiteX8237" fmla="*/ 2517179 w 4089755"/>
              <a:gd name="connsiteY8237" fmla="*/ 1581376 h 4615664"/>
              <a:gd name="connsiteX8238" fmla="*/ 2530456 w 4089755"/>
              <a:gd name="connsiteY8238" fmla="*/ 1566932 h 4615664"/>
              <a:gd name="connsiteX8239" fmla="*/ 2530493 w 4089755"/>
              <a:gd name="connsiteY8239" fmla="*/ 1563865 h 4615664"/>
              <a:gd name="connsiteX8240" fmla="*/ 2521908 w 4089755"/>
              <a:gd name="connsiteY8240" fmla="*/ 1561923 h 4615664"/>
              <a:gd name="connsiteX8241" fmla="*/ 2518396 w 4089755"/>
              <a:gd name="connsiteY8241" fmla="*/ 1524924 h 4615664"/>
              <a:gd name="connsiteX8242" fmla="*/ 2517314 w 4089755"/>
              <a:gd name="connsiteY8242" fmla="*/ 1524480 h 4615664"/>
              <a:gd name="connsiteX8243" fmla="*/ 2517114 w 4089755"/>
              <a:gd name="connsiteY8243" fmla="*/ 1524398 h 4615664"/>
              <a:gd name="connsiteX8244" fmla="*/ 2516954 w 4089755"/>
              <a:gd name="connsiteY8244" fmla="*/ 1524333 h 4615664"/>
              <a:gd name="connsiteX8245" fmla="*/ 416136 w 4089755"/>
              <a:gd name="connsiteY8245" fmla="*/ 1523103 h 4615664"/>
              <a:gd name="connsiteX8246" fmla="*/ 406636 w 4089755"/>
              <a:gd name="connsiteY8246" fmla="*/ 1530810 h 4615664"/>
              <a:gd name="connsiteX8247" fmla="*/ 416136 w 4089755"/>
              <a:gd name="connsiteY8247" fmla="*/ 1523103 h 4615664"/>
              <a:gd name="connsiteX8248" fmla="*/ 2499796 w 4089755"/>
              <a:gd name="connsiteY8248" fmla="*/ 1522057 h 4615664"/>
              <a:gd name="connsiteX8249" fmla="*/ 2495928 w 4089755"/>
              <a:gd name="connsiteY8249" fmla="*/ 1536347 h 4615664"/>
              <a:gd name="connsiteX8250" fmla="*/ 2498144 w 4089755"/>
              <a:gd name="connsiteY8250" fmla="*/ 1533729 h 4615664"/>
              <a:gd name="connsiteX8251" fmla="*/ 888577 w 4089755"/>
              <a:gd name="connsiteY8251" fmla="*/ 1521936 h 4615664"/>
              <a:gd name="connsiteX8252" fmla="*/ 883850 w 4089755"/>
              <a:gd name="connsiteY8252" fmla="*/ 1530083 h 4615664"/>
              <a:gd name="connsiteX8253" fmla="*/ 897002 w 4089755"/>
              <a:gd name="connsiteY8253" fmla="*/ 1522727 h 4615664"/>
              <a:gd name="connsiteX8254" fmla="*/ 888577 w 4089755"/>
              <a:gd name="connsiteY8254" fmla="*/ 1521936 h 4615664"/>
              <a:gd name="connsiteX8255" fmla="*/ 1229956 w 4089755"/>
              <a:gd name="connsiteY8255" fmla="*/ 1521621 h 4615664"/>
              <a:gd name="connsiteX8256" fmla="*/ 1239974 w 4089755"/>
              <a:gd name="connsiteY8256" fmla="*/ 1524644 h 4615664"/>
              <a:gd name="connsiteX8257" fmla="*/ 1229956 w 4089755"/>
              <a:gd name="connsiteY8257" fmla="*/ 1521621 h 4615664"/>
              <a:gd name="connsiteX8258" fmla="*/ 2450795 w 4089755"/>
              <a:gd name="connsiteY8258" fmla="*/ 1520775 h 4615664"/>
              <a:gd name="connsiteX8259" fmla="*/ 2450014 w 4089755"/>
              <a:gd name="connsiteY8259" fmla="*/ 1523578 h 4615664"/>
              <a:gd name="connsiteX8260" fmla="*/ 2448130 w 4089755"/>
              <a:gd name="connsiteY8260" fmla="*/ 1532255 h 4615664"/>
              <a:gd name="connsiteX8261" fmla="*/ 2447292 w 4089755"/>
              <a:gd name="connsiteY8261" fmla="*/ 1537164 h 4615664"/>
              <a:gd name="connsiteX8262" fmla="*/ 2448434 w 4089755"/>
              <a:gd name="connsiteY8262" fmla="*/ 1535818 h 4615664"/>
              <a:gd name="connsiteX8263" fmla="*/ 2450184 w 4089755"/>
              <a:gd name="connsiteY8263" fmla="*/ 1527034 h 4615664"/>
              <a:gd name="connsiteX8264" fmla="*/ 552022 w 4089755"/>
              <a:gd name="connsiteY8264" fmla="*/ 1520548 h 4615664"/>
              <a:gd name="connsiteX8265" fmla="*/ 540099 w 4089755"/>
              <a:gd name="connsiteY8265" fmla="*/ 1522053 h 4615664"/>
              <a:gd name="connsiteX8266" fmla="*/ 538300 w 4089755"/>
              <a:gd name="connsiteY8266" fmla="*/ 1525061 h 4615664"/>
              <a:gd name="connsiteX8267" fmla="*/ 552478 w 4089755"/>
              <a:gd name="connsiteY8267" fmla="*/ 1527033 h 4615664"/>
              <a:gd name="connsiteX8268" fmla="*/ 551874 w 4089755"/>
              <a:gd name="connsiteY8268" fmla="*/ 1530177 h 4615664"/>
              <a:gd name="connsiteX8269" fmla="*/ 555344 w 4089755"/>
              <a:gd name="connsiteY8269" fmla="*/ 1528062 h 4615664"/>
              <a:gd name="connsiteX8270" fmla="*/ 555474 w 4089755"/>
              <a:gd name="connsiteY8270" fmla="*/ 1527450 h 4615664"/>
              <a:gd name="connsiteX8271" fmla="*/ 559896 w 4089755"/>
              <a:gd name="connsiteY8271" fmla="*/ 1528065 h 4615664"/>
              <a:gd name="connsiteX8272" fmla="*/ 552022 w 4089755"/>
              <a:gd name="connsiteY8272" fmla="*/ 1520548 h 4615664"/>
              <a:gd name="connsiteX8273" fmla="*/ 2453668 w 4089755"/>
              <a:gd name="connsiteY8273" fmla="*/ 1519719 h 4615664"/>
              <a:gd name="connsiteX8274" fmla="*/ 2452195 w 4089755"/>
              <a:gd name="connsiteY8274" fmla="*/ 1528835 h 4615664"/>
              <a:gd name="connsiteX8275" fmla="*/ 2452255 w 4089755"/>
              <a:gd name="connsiteY8275" fmla="*/ 1528601 h 4615664"/>
              <a:gd name="connsiteX8276" fmla="*/ 2453642 w 4089755"/>
              <a:gd name="connsiteY8276" fmla="*/ 1521117 h 4615664"/>
              <a:gd name="connsiteX8277" fmla="*/ 3882263 w 4089755"/>
              <a:gd name="connsiteY8277" fmla="*/ 1517361 h 4615664"/>
              <a:gd name="connsiteX8278" fmla="*/ 3873137 w 4089755"/>
              <a:gd name="connsiteY8278" fmla="*/ 1524402 h 4615664"/>
              <a:gd name="connsiteX8279" fmla="*/ 3879680 w 4089755"/>
              <a:gd name="connsiteY8279" fmla="*/ 1518146 h 4615664"/>
              <a:gd name="connsiteX8280" fmla="*/ 3882263 w 4089755"/>
              <a:gd name="connsiteY8280" fmla="*/ 1517361 h 4615664"/>
              <a:gd name="connsiteX8281" fmla="*/ 215185 w 4089755"/>
              <a:gd name="connsiteY8281" fmla="*/ 1516462 h 4615664"/>
              <a:gd name="connsiteX8282" fmla="*/ 212994 w 4089755"/>
              <a:gd name="connsiteY8282" fmla="*/ 1517076 h 4615664"/>
              <a:gd name="connsiteX8283" fmla="*/ 217427 w 4089755"/>
              <a:gd name="connsiteY8283" fmla="*/ 1522578 h 4615664"/>
              <a:gd name="connsiteX8284" fmla="*/ 218039 w 4089755"/>
              <a:gd name="connsiteY8284" fmla="*/ 1521738 h 4615664"/>
              <a:gd name="connsiteX8285" fmla="*/ 215185 w 4089755"/>
              <a:gd name="connsiteY8285" fmla="*/ 1516462 h 4615664"/>
              <a:gd name="connsiteX8286" fmla="*/ 1016152 w 4089755"/>
              <a:gd name="connsiteY8286" fmla="*/ 1514861 h 4615664"/>
              <a:gd name="connsiteX8287" fmla="*/ 1009561 w 4089755"/>
              <a:gd name="connsiteY8287" fmla="*/ 1519370 h 4615664"/>
              <a:gd name="connsiteX8288" fmla="*/ 1020746 w 4089755"/>
              <a:gd name="connsiteY8288" fmla="*/ 1522376 h 4615664"/>
              <a:gd name="connsiteX8289" fmla="*/ 1023939 w 4089755"/>
              <a:gd name="connsiteY8289" fmla="*/ 1519370 h 4615664"/>
              <a:gd name="connsiteX8290" fmla="*/ 1016152 w 4089755"/>
              <a:gd name="connsiteY8290" fmla="*/ 1514861 h 4615664"/>
              <a:gd name="connsiteX8291" fmla="*/ 526709 w 4089755"/>
              <a:gd name="connsiteY8291" fmla="*/ 1513809 h 4615664"/>
              <a:gd name="connsiteX8292" fmla="*/ 530469 w 4089755"/>
              <a:gd name="connsiteY8292" fmla="*/ 1519855 h 4615664"/>
              <a:gd name="connsiteX8293" fmla="*/ 533889 w 4089755"/>
              <a:gd name="connsiteY8293" fmla="*/ 1518205 h 4615664"/>
              <a:gd name="connsiteX8294" fmla="*/ 533569 w 4089755"/>
              <a:gd name="connsiteY8294" fmla="*/ 1522375 h 4615664"/>
              <a:gd name="connsiteX8295" fmla="*/ 536947 w 4089755"/>
              <a:gd name="connsiteY8295" fmla="*/ 1514814 h 4615664"/>
              <a:gd name="connsiteX8296" fmla="*/ 534875 w 4089755"/>
              <a:gd name="connsiteY8296" fmla="*/ 1516272 h 4615664"/>
              <a:gd name="connsiteX8297" fmla="*/ 1006532 w 4089755"/>
              <a:gd name="connsiteY8297" fmla="*/ 1511055 h 4615664"/>
              <a:gd name="connsiteX8298" fmla="*/ 1007589 w 4089755"/>
              <a:gd name="connsiteY8298" fmla="*/ 1514580 h 4615664"/>
              <a:gd name="connsiteX8299" fmla="*/ 1009280 w 4089755"/>
              <a:gd name="connsiteY8299" fmla="*/ 1511760 h 4615664"/>
              <a:gd name="connsiteX8300" fmla="*/ 1006532 w 4089755"/>
              <a:gd name="connsiteY8300" fmla="*/ 1511055 h 4615664"/>
              <a:gd name="connsiteX8301" fmla="*/ 256065 w 4089755"/>
              <a:gd name="connsiteY8301" fmla="*/ 1509005 h 4615664"/>
              <a:gd name="connsiteX8302" fmla="*/ 256919 w 4089755"/>
              <a:gd name="connsiteY8302" fmla="*/ 1509342 h 4615664"/>
              <a:gd name="connsiteX8303" fmla="*/ 273215 w 4089755"/>
              <a:gd name="connsiteY8303" fmla="*/ 1534639 h 4615664"/>
              <a:gd name="connsiteX8304" fmla="*/ 284155 w 4089755"/>
              <a:gd name="connsiteY8304" fmla="*/ 1551347 h 4615664"/>
              <a:gd name="connsiteX8305" fmla="*/ 280721 w 4089755"/>
              <a:gd name="connsiteY8305" fmla="*/ 1550177 h 4615664"/>
              <a:gd name="connsiteX8306" fmla="*/ 1214221 w 4089755"/>
              <a:gd name="connsiteY8306" fmla="*/ 1506432 h 4615664"/>
              <a:gd name="connsiteX8307" fmla="*/ 1204197 w 4089755"/>
              <a:gd name="connsiteY8307" fmla="*/ 1513554 h 4615664"/>
              <a:gd name="connsiteX8308" fmla="*/ 1209329 w 4089755"/>
              <a:gd name="connsiteY8308" fmla="*/ 1512891 h 4615664"/>
              <a:gd name="connsiteX8309" fmla="*/ 1208500 w 4089755"/>
              <a:gd name="connsiteY8309" fmla="*/ 1515678 h 4615664"/>
              <a:gd name="connsiteX8310" fmla="*/ 1212028 w 4089755"/>
              <a:gd name="connsiteY8310" fmla="*/ 1514166 h 4615664"/>
              <a:gd name="connsiteX8311" fmla="*/ 1212967 w 4089755"/>
              <a:gd name="connsiteY8311" fmla="*/ 1508928 h 4615664"/>
              <a:gd name="connsiteX8312" fmla="*/ 240974 w 4089755"/>
              <a:gd name="connsiteY8312" fmla="*/ 1504715 h 4615664"/>
              <a:gd name="connsiteX8313" fmla="*/ 265686 w 4089755"/>
              <a:gd name="connsiteY8313" fmla="*/ 1543571 h 4615664"/>
              <a:gd name="connsiteX8314" fmla="*/ 270237 w 4089755"/>
              <a:gd name="connsiteY8314" fmla="*/ 1548148 h 4615664"/>
              <a:gd name="connsiteX8315" fmla="*/ 264931 w 4089755"/>
              <a:gd name="connsiteY8315" fmla="*/ 1547245 h 4615664"/>
              <a:gd name="connsiteX8316" fmla="*/ 259432 w 4089755"/>
              <a:gd name="connsiteY8316" fmla="*/ 1537083 h 4615664"/>
              <a:gd name="connsiteX8317" fmla="*/ 252893 w 4089755"/>
              <a:gd name="connsiteY8317" fmla="*/ 1528063 h 4615664"/>
              <a:gd name="connsiteX8318" fmla="*/ 240974 w 4089755"/>
              <a:gd name="connsiteY8318" fmla="*/ 1504715 h 4615664"/>
              <a:gd name="connsiteX8319" fmla="*/ 238553 w 4089755"/>
              <a:gd name="connsiteY8319" fmla="*/ 1502085 h 4615664"/>
              <a:gd name="connsiteX8320" fmla="*/ 239630 w 4089755"/>
              <a:gd name="connsiteY8320" fmla="*/ 1502510 h 4615664"/>
              <a:gd name="connsiteX8321" fmla="*/ 240974 w 4089755"/>
              <a:gd name="connsiteY8321" fmla="*/ 1504715 h 4615664"/>
              <a:gd name="connsiteX8322" fmla="*/ 238628 w 4089755"/>
              <a:gd name="connsiteY8322" fmla="*/ 1502285 h 4615664"/>
              <a:gd name="connsiteX8323" fmla="*/ 354569 w 4089755"/>
              <a:gd name="connsiteY8323" fmla="*/ 1501623 h 4615664"/>
              <a:gd name="connsiteX8324" fmla="*/ 347675 w 4089755"/>
              <a:gd name="connsiteY8324" fmla="*/ 1507592 h 4615664"/>
              <a:gd name="connsiteX8325" fmla="*/ 358264 w 4089755"/>
              <a:gd name="connsiteY8325" fmla="*/ 1520905 h 4615664"/>
              <a:gd name="connsiteX8326" fmla="*/ 384732 w 4089755"/>
              <a:gd name="connsiteY8326" fmla="*/ 1534754 h 4615664"/>
              <a:gd name="connsiteX8327" fmla="*/ 383961 w 4089755"/>
              <a:gd name="connsiteY8327" fmla="*/ 1529045 h 4615664"/>
              <a:gd name="connsiteX8328" fmla="*/ 391551 w 4089755"/>
              <a:gd name="connsiteY8328" fmla="*/ 1525569 h 4615664"/>
              <a:gd name="connsiteX8329" fmla="*/ 396593 w 4089755"/>
              <a:gd name="connsiteY8329" fmla="*/ 1515558 h 4615664"/>
              <a:gd name="connsiteX8330" fmla="*/ 386902 w 4089755"/>
              <a:gd name="connsiteY8330" fmla="*/ 1514303 h 4615664"/>
              <a:gd name="connsiteX8331" fmla="*/ 383147 w 4089755"/>
              <a:gd name="connsiteY8331" fmla="*/ 1515559 h 4615664"/>
              <a:gd name="connsiteX8332" fmla="*/ 381713 w 4089755"/>
              <a:gd name="connsiteY8332" fmla="*/ 1520171 h 4615664"/>
              <a:gd name="connsiteX8333" fmla="*/ 375910 w 4089755"/>
              <a:gd name="connsiteY8333" fmla="*/ 1513212 h 4615664"/>
              <a:gd name="connsiteX8334" fmla="*/ 354569 w 4089755"/>
              <a:gd name="connsiteY8334" fmla="*/ 1501623 h 4615664"/>
              <a:gd name="connsiteX8335" fmla="*/ 2503237 w 4089755"/>
              <a:gd name="connsiteY8335" fmla="*/ 1500445 h 4615664"/>
              <a:gd name="connsiteX8336" fmla="*/ 2502632 w 4089755"/>
              <a:gd name="connsiteY8336" fmla="*/ 1501168 h 4615664"/>
              <a:gd name="connsiteX8337" fmla="*/ 2503341 w 4089755"/>
              <a:gd name="connsiteY8337" fmla="*/ 1501928 h 4615664"/>
              <a:gd name="connsiteX8338" fmla="*/ 2504458 w 4089755"/>
              <a:gd name="connsiteY8338" fmla="*/ 1502149 h 4615664"/>
              <a:gd name="connsiteX8339" fmla="*/ 2503680 w 4089755"/>
              <a:gd name="connsiteY8339" fmla="*/ 1500483 h 4615664"/>
              <a:gd name="connsiteX8340" fmla="*/ 642571 w 4089755"/>
              <a:gd name="connsiteY8340" fmla="*/ 1500247 h 4615664"/>
              <a:gd name="connsiteX8341" fmla="*/ 639751 w 4089755"/>
              <a:gd name="connsiteY8341" fmla="*/ 1502418 h 4615664"/>
              <a:gd name="connsiteX8342" fmla="*/ 649250 w 4089755"/>
              <a:gd name="connsiteY8342" fmla="*/ 1506762 h 4615664"/>
              <a:gd name="connsiteX8343" fmla="*/ 642571 w 4089755"/>
              <a:gd name="connsiteY8343" fmla="*/ 1500247 h 4615664"/>
              <a:gd name="connsiteX8344" fmla="*/ 141216 w 4089755"/>
              <a:gd name="connsiteY8344" fmla="*/ 1499852 h 4615664"/>
              <a:gd name="connsiteX8345" fmla="*/ 156038 w 4089755"/>
              <a:gd name="connsiteY8345" fmla="*/ 1510851 h 4615664"/>
              <a:gd name="connsiteX8346" fmla="*/ 158138 w 4089755"/>
              <a:gd name="connsiteY8346" fmla="*/ 1512317 h 4615664"/>
              <a:gd name="connsiteX8347" fmla="*/ 156962 w 4089755"/>
              <a:gd name="connsiteY8347" fmla="*/ 1511986 h 4615664"/>
              <a:gd name="connsiteX8348" fmla="*/ 137384 w 4089755"/>
              <a:gd name="connsiteY8348" fmla="*/ 1506494 h 4615664"/>
              <a:gd name="connsiteX8349" fmla="*/ 140103 w 4089755"/>
              <a:gd name="connsiteY8349" fmla="*/ 1505371 h 4615664"/>
              <a:gd name="connsiteX8350" fmla="*/ 339855 w 4089755"/>
              <a:gd name="connsiteY8350" fmla="*/ 1499721 h 4615664"/>
              <a:gd name="connsiteX8351" fmla="*/ 329745 w 4089755"/>
              <a:gd name="connsiteY8351" fmla="*/ 1507718 h 4615664"/>
              <a:gd name="connsiteX8352" fmla="*/ 344124 w 4089755"/>
              <a:gd name="connsiteY8352" fmla="*/ 1500033 h 4615664"/>
              <a:gd name="connsiteX8353" fmla="*/ 339855 w 4089755"/>
              <a:gd name="connsiteY8353" fmla="*/ 1499721 h 4615664"/>
              <a:gd name="connsiteX8354" fmla="*/ 892865 w 4089755"/>
              <a:gd name="connsiteY8354" fmla="*/ 1499720 h 4615664"/>
              <a:gd name="connsiteX8355" fmla="*/ 883850 w 4089755"/>
              <a:gd name="connsiteY8355" fmla="*/ 1507718 h 4615664"/>
              <a:gd name="connsiteX8356" fmla="*/ 897001 w 4089755"/>
              <a:gd name="connsiteY8356" fmla="*/ 1500034 h 4615664"/>
              <a:gd name="connsiteX8357" fmla="*/ 892865 w 4089755"/>
              <a:gd name="connsiteY8357" fmla="*/ 1499720 h 4615664"/>
              <a:gd name="connsiteX8358" fmla="*/ 265892 w 4089755"/>
              <a:gd name="connsiteY8358" fmla="*/ 1498712 h 4615664"/>
              <a:gd name="connsiteX8359" fmla="*/ 266346 w 4089755"/>
              <a:gd name="connsiteY8359" fmla="*/ 1499391 h 4615664"/>
              <a:gd name="connsiteX8360" fmla="*/ 265872 w 4089755"/>
              <a:gd name="connsiteY8360" fmla="*/ 1499269 h 4615664"/>
              <a:gd name="connsiteX8361" fmla="*/ 265443 w 4089755"/>
              <a:gd name="connsiteY8361" fmla="*/ 1498739 h 4615664"/>
              <a:gd name="connsiteX8362" fmla="*/ 265321 w 4089755"/>
              <a:gd name="connsiteY8362" fmla="*/ 1498588 h 4615664"/>
              <a:gd name="connsiteX8363" fmla="*/ 265443 w 4089755"/>
              <a:gd name="connsiteY8363" fmla="*/ 1498739 h 4615664"/>
              <a:gd name="connsiteX8364" fmla="*/ 265244 w 4089755"/>
              <a:gd name="connsiteY8364" fmla="*/ 1498749 h 4615664"/>
              <a:gd name="connsiteX8365" fmla="*/ 689328 w 4089755"/>
              <a:gd name="connsiteY8365" fmla="*/ 1493613 h 4615664"/>
              <a:gd name="connsiteX8366" fmla="*/ 682641 w 4089755"/>
              <a:gd name="connsiteY8366" fmla="*/ 1502796 h 4615664"/>
              <a:gd name="connsiteX8367" fmla="*/ 684312 w 4089755"/>
              <a:gd name="connsiteY8367" fmla="*/ 1521161 h 4615664"/>
              <a:gd name="connsiteX8368" fmla="*/ 692671 w 4089755"/>
              <a:gd name="connsiteY8368" fmla="*/ 1528812 h 4615664"/>
              <a:gd name="connsiteX8369" fmla="*/ 697687 w 4089755"/>
              <a:gd name="connsiteY8369" fmla="*/ 1518099 h 4615664"/>
              <a:gd name="connsiteX8370" fmla="*/ 702702 w 4089755"/>
              <a:gd name="connsiteY8370" fmla="*/ 1534678 h 4615664"/>
              <a:gd name="connsiteX8371" fmla="*/ 716076 w 4089755"/>
              <a:gd name="connsiteY8371" fmla="*/ 1536209 h 4615664"/>
              <a:gd name="connsiteX8372" fmla="*/ 712733 w 4089755"/>
              <a:gd name="connsiteY8372" fmla="*/ 1540802 h 4615664"/>
              <a:gd name="connsiteX8373" fmla="*/ 767623 w 4089755"/>
              <a:gd name="connsiteY8373" fmla="*/ 1546922 h 4615664"/>
              <a:gd name="connsiteX8374" fmla="*/ 719421 w 4089755"/>
              <a:gd name="connsiteY8374" fmla="*/ 1525497 h 4615664"/>
              <a:gd name="connsiteX8375" fmla="*/ 689328 w 4089755"/>
              <a:gd name="connsiteY8375" fmla="*/ 1493613 h 4615664"/>
              <a:gd name="connsiteX8376" fmla="*/ 631253 w 4089755"/>
              <a:gd name="connsiteY8376" fmla="*/ 1492948 h 4615664"/>
              <a:gd name="connsiteX8377" fmla="*/ 628266 w 4089755"/>
              <a:gd name="connsiteY8377" fmla="*/ 1493166 h 4615664"/>
              <a:gd name="connsiteX8378" fmla="*/ 625104 w 4089755"/>
              <a:gd name="connsiteY8378" fmla="*/ 1496452 h 4615664"/>
              <a:gd name="connsiteX8379" fmla="*/ 639478 w 4089755"/>
              <a:gd name="connsiteY8379" fmla="*/ 1496452 h 4615664"/>
              <a:gd name="connsiteX8380" fmla="*/ 631253 w 4089755"/>
              <a:gd name="connsiteY8380" fmla="*/ 1492948 h 4615664"/>
              <a:gd name="connsiteX8381" fmla="*/ 544466 w 4089755"/>
              <a:gd name="connsiteY8381" fmla="*/ 1492652 h 4615664"/>
              <a:gd name="connsiteX8382" fmla="*/ 540528 w 4089755"/>
              <a:gd name="connsiteY8382" fmla="*/ 1493042 h 4615664"/>
              <a:gd name="connsiteX8383" fmla="*/ 537444 w 4089755"/>
              <a:gd name="connsiteY8383" fmla="*/ 1496678 h 4615664"/>
              <a:gd name="connsiteX8384" fmla="*/ 521554 w 4089755"/>
              <a:gd name="connsiteY8384" fmla="*/ 1494863 h 4615664"/>
              <a:gd name="connsiteX8385" fmla="*/ 608980 w 4089755"/>
              <a:gd name="connsiteY8385" fmla="*/ 1535871 h 4615664"/>
              <a:gd name="connsiteX8386" fmla="*/ 619507 w 4089755"/>
              <a:gd name="connsiteY8386" fmla="*/ 1523561 h 4615664"/>
              <a:gd name="connsiteX8387" fmla="*/ 596700 w 4089755"/>
              <a:gd name="connsiteY8387" fmla="*/ 1512790 h 4615664"/>
              <a:gd name="connsiteX8388" fmla="*/ 559127 w 4089755"/>
              <a:gd name="connsiteY8388" fmla="*/ 1502191 h 4615664"/>
              <a:gd name="connsiteX8389" fmla="*/ 548658 w 4089755"/>
              <a:gd name="connsiteY8389" fmla="*/ 1499269 h 4615664"/>
              <a:gd name="connsiteX8390" fmla="*/ 665743 w 4089755"/>
              <a:gd name="connsiteY8390" fmla="*/ 1492496 h 4615664"/>
              <a:gd name="connsiteX8391" fmla="*/ 664161 w 4089755"/>
              <a:gd name="connsiteY8391" fmla="*/ 1497032 h 4615664"/>
              <a:gd name="connsiteX8392" fmla="*/ 673660 w 4089755"/>
              <a:gd name="connsiteY8392" fmla="*/ 1500055 h 4615664"/>
              <a:gd name="connsiteX8393" fmla="*/ 665743 w 4089755"/>
              <a:gd name="connsiteY8393" fmla="*/ 1492496 h 4615664"/>
              <a:gd name="connsiteX8394" fmla="*/ 224129 w 4089755"/>
              <a:gd name="connsiteY8394" fmla="*/ 1491268 h 4615664"/>
              <a:gd name="connsiteX8395" fmla="*/ 228901 w 4089755"/>
              <a:gd name="connsiteY8395" fmla="*/ 1491269 h 4615664"/>
              <a:gd name="connsiteX8396" fmla="*/ 231374 w 4089755"/>
              <a:gd name="connsiteY8396" fmla="*/ 1495415 h 4615664"/>
              <a:gd name="connsiteX8397" fmla="*/ 227341 w 4089755"/>
              <a:gd name="connsiteY8397" fmla="*/ 1497080 h 4615664"/>
              <a:gd name="connsiteX8398" fmla="*/ 224051 w 4089755"/>
              <a:gd name="connsiteY8398" fmla="*/ 1491280 h 4615664"/>
              <a:gd name="connsiteX8399" fmla="*/ 649514 w 4089755"/>
              <a:gd name="connsiteY8399" fmla="*/ 1486917 h 4615664"/>
              <a:gd name="connsiteX8400" fmla="*/ 663894 w 4089755"/>
              <a:gd name="connsiteY8400" fmla="*/ 1490031 h 4615664"/>
              <a:gd name="connsiteX8401" fmla="*/ 649514 w 4089755"/>
              <a:gd name="connsiteY8401" fmla="*/ 1486917 h 4615664"/>
              <a:gd name="connsiteX8402" fmla="*/ 528685 w 4089755"/>
              <a:gd name="connsiteY8402" fmla="*/ 1486915 h 4615664"/>
              <a:gd name="connsiteX8403" fmla="*/ 536953 w 4089755"/>
              <a:gd name="connsiteY8403" fmla="*/ 1489941 h 4615664"/>
              <a:gd name="connsiteX8404" fmla="*/ 528685 w 4089755"/>
              <a:gd name="connsiteY8404" fmla="*/ 1486915 h 4615664"/>
              <a:gd name="connsiteX8405" fmla="*/ 505821 w 4089755"/>
              <a:gd name="connsiteY8405" fmla="*/ 1483701 h 4615664"/>
              <a:gd name="connsiteX8406" fmla="*/ 495796 w 4089755"/>
              <a:gd name="connsiteY8406" fmla="*/ 1490938 h 4615664"/>
              <a:gd name="connsiteX8407" fmla="*/ 505821 w 4089755"/>
              <a:gd name="connsiteY8407" fmla="*/ 1483701 h 4615664"/>
              <a:gd name="connsiteX8408" fmla="*/ 218257 w 4089755"/>
              <a:gd name="connsiteY8408" fmla="*/ 1481068 h 4615664"/>
              <a:gd name="connsiteX8409" fmla="*/ 221387 w 4089755"/>
              <a:gd name="connsiteY8409" fmla="*/ 1482116 h 4615664"/>
              <a:gd name="connsiteX8410" fmla="*/ 221305 w 4089755"/>
              <a:gd name="connsiteY8410" fmla="*/ 1482713 h 4615664"/>
              <a:gd name="connsiteX8411" fmla="*/ 220170 w 4089755"/>
              <a:gd name="connsiteY8411" fmla="*/ 1484440 h 4615664"/>
              <a:gd name="connsiteX8412" fmla="*/ 490362 w 4089755"/>
              <a:gd name="connsiteY8412" fmla="*/ 1478119 h 4615664"/>
              <a:gd name="connsiteX8413" fmla="*/ 475188 w 4089755"/>
              <a:gd name="connsiteY8413" fmla="*/ 1478120 h 4615664"/>
              <a:gd name="connsiteX8414" fmla="*/ 485304 w 4089755"/>
              <a:gd name="connsiteY8414" fmla="*/ 1491268 h 4615664"/>
              <a:gd name="connsiteX8415" fmla="*/ 490362 w 4089755"/>
              <a:gd name="connsiteY8415" fmla="*/ 1478119 h 4615664"/>
              <a:gd name="connsiteX8416" fmla="*/ 839504 w 4089755"/>
              <a:gd name="connsiteY8416" fmla="*/ 1475757 h 4615664"/>
              <a:gd name="connsiteX8417" fmla="*/ 836250 w 4089755"/>
              <a:gd name="connsiteY8417" fmla="*/ 1478314 h 4615664"/>
              <a:gd name="connsiteX8418" fmla="*/ 838659 w 4089755"/>
              <a:gd name="connsiteY8418" fmla="*/ 1480405 h 4615664"/>
              <a:gd name="connsiteX8419" fmla="*/ 840029 w 4089755"/>
              <a:gd name="connsiteY8419" fmla="*/ 1479104 h 4615664"/>
              <a:gd name="connsiteX8420" fmla="*/ 840862 w 4089755"/>
              <a:gd name="connsiteY8420" fmla="*/ 1478315 h 4615664"/>
              <a:gd name="connsiteX8421" fmla="*/ 839504 w 4089755"/>
              <a:gd name="connsiteY8421" fmla="*/ 1475757 h 4615664"/>
              <a:gd name="connsiteX8422" fmla="*/ 853863 w 4089755"/>
              <a:gd name="connsiteY8422" fmla="*/ 1475194 h 4615664"/>
              <a:gd name="connsiteX8423" fmla="*/ 853817 w 4089755"/>
              <a:gd name="connsiteY8423" fmla="*/ 1475251 h 4615664"/>
              <a:gd name="connsiteX8424" fmla="*/ 853427 w 4089755"/>
              <a:gd name="connsiteY8424" fmla="*/ 1475733 h 4615664"/>
              <a:gd name="connsiteX8425" fmla="*/ 852751 w 4089755"/>
              <a:gd name="connsiteY8425" fmla="*/ 1476566 h 4615664"/>
              <a:gd name="connsiteX8426" fmla="*/ 852220 w 4089755"/>
              <a:gd name="connsiteY8426" fmla="*/ 1477221 h 4615664"/>
              <a:gd name="connsiteX8427" fmla="*/ 850897 w 4089755"/>
              <a:gd name="connsiteY8427" fmla="*/ 1478855 h 4615664"/>
              <a:gd name="connsiteX8428" fmla="*/ 851499 w 4089755"/>
              <a:gd name="connsiteY8428" fmla="*/ 1478112 h 4615664"/>
              <a:gd name="connsiteX8429" fmla="*/ 852220 w 4089755"/>
              <a:gd name="connsiteY8429" fmla="*/ 1477221 h 4615664"/>
              <a:gd name="connsiteX8430" fmla="*/ 853427 w 4089755"/>
              <a:gd name="connsiteY8430" fmla="*/ 1475733 h 4615664"/>
              <a:gd name="connsiteX8431" fmla="*/ 1231691 w 4089755"/>
              <a:gd name="connsiteY8431" fmla="*/ 1473545 h 4615664"/>
              <a:gd name="connsiteX8432" fmla="*/ 1231245 w 4089755"/>
              <a:gd name="connsiteY8432" fmla="*/ 1478968 h 4615664"/>
              <a:gd name="connsiteX8433" fmla="*/ 1234814 w 4089755"/>
              <a:gd name="connsiteY8433" fmla="*/ 1474149 h 4615664"/>
              <a:gd name="connsiteX8434" fmla="*/ 1231691 w 4089755"/>
              <a:gd name="connsiteY8434" fmla="*/ 1473545 h 4615664"/>
              <a:gd name="connsiteX8435" fmla="*/ 1293512 w 4089755"/>
              <a:gd name="connsiteY8435" fmla="*/ 1473545 h 4615664"/>
              <a:gd name="connsiteX8436" fmla="*/ 1293069 w 4089755"/>
              <a:gd name="connsiteY8436" fmla="*/ 1478967 h 4615664"/>
              <a:gd name="connsiteX8437" fmla="*/ 1296612 w 4089755"/>
              <a:gd name="connsiteY8437" fmla="*/ 1474149 h 4615664"/>
              <a:gd name="connsiteX8438" fmla="*/ 1293512 w 4089755"/>
              <a:gd name="connsiteY8438" fmla="*/ 1473545 h 4615664"/>
              <a:gd name="connsiteX8439" fmla="*/ 464023 w 4089755"/>
              <a:gd name="connsiteY8439" fmla="*/ 1469593 h 4615664"/>
              <a:gd name="connsiteX8440" fmla="*/ 455868 w 4089755"/>
              <a:gd name="connsiteY8440" fmla="*/ 1470341 h 4615664"/>
              <a:gd name="connsiteX8441" fmla="*/ 469741 w 4089755"/>
              <a:gd name="connsiteY8441" fmla="*/ 1477836 h 4615664"/>
              <a:gd name="connsiteX8442" fmla="*/ 464023 w 4089755"/>
              <a:gd name="connsiteY8442" fmla="*/ 1469593 h 4615664"/>
              <a:gd name="connsiteX8443" fmla="*/ 183244 w 4089755"/>
              <a:gd name="connsiteY8443" fmla="*/ 1469341 h 4615664"/>
              <a:gd name="connsiteX8444" fmla="*/ 184357 w 4089755"/>
              <a:gd name="connsiteY8444" fmla="*/ 1469713 h 4615664"/>
              <a:gd name="connsiteX8445" fmla="*/ 201270 w 4089755"/>
              <a:gd name="connsiteY8445" fmla="*/ 1497680 h 4615664"/>
              <a:gd name="connsiteX8446" fmla="*/ 210676 w 4089755"/>
              <a:gd name="connsiteY8446" fmla="*/ 1512106 h 4615664"/>
              <a:gd name="connsiteX8447" fmla="*/ 205978 w 4089755"/>
              <a:gd name="connsiteY8447" fmla="*/ 1497151 h 4615664"/>
              <a:gd name="connsiteX8448" fmla="*/ 191061 w 4089755"/>
              <a:gd name="connsiteY8448" fmla="*/ 1471958 h 4615664"/>
              <a:gd name="connsiteX8449" fmla="*/ 196513 w 4089755"/>
              <a:gd name="connsiteY8449" fmla="*/ 1473785 h 4615664"/>
              <a:gd name="connsiteX8450" fmla="*/ 204953 w 4089755"/>
              <a:gd name="connsiteY8450" fmla="*/ 1488059 h 4615664"/>
              <a:gd name="connsiteX8451" fmla="*/ 210386 w 4089755"/>
              <a:gd name="connsiteY8451" fmla="*/ 1493933 h 4615664"/>
              <a:gd name="connsiteX8452" fmla="*/ 206441 w 4089755"/>
              <a:gd name="connsiteY8452" fmla="*/ 1487891 h 4615664"/>
              <a:gd name="connsiteX8453" fmla="*/ 199024 w 4089755"/>
              <a:gd name="connsiteY8453" fmla="*/ 1474626 h 4615664"/>
              <a:gd name="connsiteX8454" fmla="*/ 212410 w 4089755"/>
              <a:gd name="connsiteY8454" fmla="*/ 1479109 h 4615664"/>
              <a:gd name="connsiteX8455" fmla="*/ 217665 w 4089755"/>
              <a:gd name="connsiteY8455" fmla="*/ 1488250 h 4615664"/>
              <a:gd name="connsiteX8456" fmla="*/ 216654 w 4089755"/>
              <a:gd name="connsiteY8456" fmla="*/ 1489788 h 4615664"/>
              <a:gd name="connsiteX8457" fmla="*/ 218891 w 4089755"/>
              <a:gd name="connsiteY8457" fmla="*/ 1490382 h 4615664"/>
              <a:gd name="connsiteX8458" fmla="*/ 223115 w 4089755"/>
              <a:gd name="connsiteY8458" fmla="*/ 1497730 h 4615664"/>
              <a:gd name="connsiteX8459" fmla="*/ 245596 w 4089755"/>
              <a:gd name="connsiteY8459" fmla="*/ 1530142 h 4615664"/>
              <a:gd name="connsiteX8460" fmla="*/ 243278 w 4089755"/>
              <a:gd name="connsiteY8460" fmla="*/ 1525172 h 4615664"/>
              <a:gd name="connsiteX8461" fmla="*/ 227761 w 4089755"/>
              <a:gd name="connsiteY8461" fmla="*/ 1497820 h 4615664"/>
              <a:gd name="connsiteX8462" fmla="*/ 234363 w 4089755"/>
              <a:gd name="connsiteY8462" fmla="*/ 1500428 h 4615664"/>
              <a:gd name="connsiteX8463" fmla="*/ 245942 w 4089755"/>
              <a:gd name="connsiteY8463" fmla="*/ 1519848 h 4615664"/>
              <a:gd name="connsiteX8464" fmla="*/ 262159 w 4089755"/>
              <a:gd name="connsiteY8464" fmla="*/ 1546271 h 4615664"/>
              <a:gd name="connsiteX8465" fmla="*/ 262875 w 4089755"/>
              <a:gd name="connsiteY8465" fmla="*/ 1546895 h 4615664"/>
              <a:gd name="connsiteX8466" fmla="*/ 260330 w 4089755"/>
              <a:gd name="connsiteY8466" fmla="*/ 1546462 h 4615664"/>
              <a:gd name="connsiteX8467" fmla="*/ 241373 w 4089755"/>
              <a:gd name="connsiteY8467" fmla="*/ 1537538 h 4615664"/>
              <a:gd name="connsiteX8468" fmla="*/ 228184 w 4089755"/>
              <a:gd name="connsiteY8468" fmla="*/ 1532267 h 4615664"/>
              <a:gd name="connsiteX8469" fmla="*/ 216910 w 4089755"/>
              <a:gd name="connsiteY8469" fmla="*/ 1528921 h 4615664"/>
              <a:gd name="connsiteX8470" fmla="*/ 195753 w 4089755"/>
              <a:gd name="connsiteY8470" fmla="*/ 1492181 h 4615664"/>
              <a:gd name="connsiteX8471" fmla="*/ 245140 w 4089755"/>
              <a:gd name="connsiteY8471" fmla="*/ 1469153 h 4615664"/>
              <a:gd name="connsiteX8472" fmla="*/ 250200 w 4089755"/>
              <a:gd name="connsiteY8472" fmla="*/ 1475217 h 4615664"/>
              <a:gd name="connsiteX8473" fmla="*/ 265529 w 4089755"/>
              <a:gd name="connsiteY8473" fmla="*/ 1498167 h 4615664"/>
              <a:gd name="connsiteX8474" fmla="*/ 265321 w 4089755"/>
              <a:gd name="connsiteY8474" fmla="*/ 1498588 h 4615664"/>
              <a:gd name="connsiteX8475" fmla="*/ 258217 w 4089755"/>
              <a:gd name="connsiteY8475" fmla="*/ 1489788 h 4615664"/>
              <a:gd name="connsiteX8476" fmla="*/ 249905 w 4089755"/>
              <a:gd name="connsiteY8476" fmla="*/ 1477650 h 4615664"/>
              <a:gd name="connsiteX8477" fmla="*/ 247545 w 4089755"/>
              <a:gd name="connsiteY8477" fmla="*/ 1477102 h 4615664"/>
              <a:gd name="connsiteX8478" fmla="*/ 245095 w 4089755"/>
              <a:gd name="connsiteY8478" fmla="*/ 1471685 h 4615664"/>
              <a:gd name="connsiteX8479" fmla="*/ 245140 w 4089755"/>
              <a:gd name="connsiteY8479" fmla="*/ 1469153 h 4615664"/>
              <a:gd name="connsiteX8480" fmla="*/ 1056564 w 4089755"/>
              <a:gd name="connsiteY8480" fmla="*/ 1463865 h 4615664"/>
              <a:gd name="connsiteX8481" fmla="*/ 1050925 w 4089755"/>
              <a:gd name="connsiteY8481" fmla="*/ 1468051 h 4615664"/>
              <a:gd name="connsiteX8482" fmla="*/ 1060951 w 4089755"/>
              <a:gd name="connsiteY8482" fmla="*/ 1471164 h 4615664"/>
              <a:gd name="connsiteX8483" fmla="*/ 1056564 w 4089755"/>
              <a:gd name="connsiteY8483" fmla="*/ 1463865 h 4615664"/>
              <a:gd name="connsiteX8484" fmla="*/ 492985 w 4089755"/>
              <a:gd name="connsiteY8484" fmla="*/ 1462082 h 4615664"/>
              <a:gd name="connsiteX8485" fmla="*/ 501263 w 4089755"/>
              <a:gd name="connsiteY8485" fmla="*/ 1476541 h 4615664"/>
              <a:gd name="connsiteX8486" fmla="*/ 502584 w 4089755"/>
              <a:gd name="connsiteY8486" fmla="*/ 1474199 h 4615664"/>
              <a:gd name="connsiteX8487" fmla="*/ 500198 w 4089755"/>
              <a:gd name="connsiteY8487" fmla="*/ 1470398 h 4615664"/>
              <a:gd name="connsiteX8488" fmla="*/ 492985 w 4089755"/>
              <a:gd name="connsiteY8488" fmla="*/ 1462082 h 4615664"/>
              <a:gd name="connsiteX8489" fmla="*/ 750326 w 4089755"/>
              <a:gd name="connsiteY8489" fmla="*/ 1459924 h 4615664"/>
              <a:gd name="connsiteX8490" fmla="*/ 750108 w 4089755"/>
              <a:gd name="connsiteY8490" fmla="*/ 1460539 h 4615664"/>
              <a:gd name="connsiteX8491" fmla="*/ 750105 w 4089755"/>
              <a:gd name="connsiteY8491" fmla="*/ 1460549 h 4615664"/>
              <a:gd name="connsiteX8492" fmla="*/ 749474 w 4089755"/>
              <a:gd name="connsiteY8492" fmla="*/ 1462345 h 4615664"/>
              <a:gd name="connsiteX8493" fmla="*/ 748415 w 4089755"/>
              <a:gd name="connsiteY8493" fmla="*/ 1465354 h 4615664"/>
              <a:gd name="connsiteX8494" fmla="*/ 742197 w 4089755"/>
              <a:gd name="connsiteY8494" fmla="*/ 1462492 h 4615664"/>
              <a:gd name="connsiteX8495" fmla="*/ 735627 w 4089755"/>
              <a:gd name="connsiteY8495" fmla="*/ 1461275 h 4615664"/>
              <a:gd name="connsiteX8496" fmla="*/ 722743 w 4089755"/>
              <a:gd name="connsiteY8496" fmla="*/ 1468395 h 4615664"/>
              <a:gd name="connsiteX8497" fmla="*/ 751766 w 4089755"/>
              <a:gd name="connsiteY8497" fmla="*/ 1468395 h 4615664"/>
              <a:gd name="connsiteX8498" fmla="*/ 748510 w 4089755"/>
              <a:gd name="connsiteY8498" fmla="*/ 1465398 h 4615664"/>
              <a:gd name="connsiteX8499" fmla="*/ 748415 w 4089755"/>
              <a:gd name="connsiteY8499" fmla="*/ 1465354 h 4615664"/>
              <a:gd name="connsiteX8500" fmla="*/ 749026 w 4089755"/>
              <a:gd name="connsiteY8500" fmla="*/ 1463620 h 4615664"/>
              <a:gd name="connsiteX8501" fmla="*/ 749474 w 4089755"/>
              <a:gd name="connsiteY8501" fmla="*/ 1462345 h 4615664"/>
              <a:gd name="connsiteX8502" fmla="*/ 749704 w 4089755"/>
              <a:gd name="connsiteY8502" fmla="*/ 1461695 h 4615664"/>
              <a:gd name="connsiteX8503" fmla="*/ 750105 w 4089755"/>
              <a:gd name="connsiteY8503" fmla="*/ 1460549 h 4615664"/>
              <a:gd name="connsiteX8504" fmla="*/ 226607 w 4089755"/>
              <a:gd name="connsiteY8504" fmla="*/ 1459671 h 4615664"/>
              <a:gd name="connsiteX8505" fmla="*/ 230412 w 4089755"/>
              <a:gd name="connsiteY8505" fmla="*/ 1464474 h 4615664"/>
              <a:gd name="connsiteX8506" fmla="*/ 229816 w 4089755"/>
              <a:gd name="connsiteY8506" fmla="*/ 1465577 h 4615664"/>
              <a:gd name="connsiteX8507" fmla="*/ 227336 w 4089755"/>
              <a:gd name="connsiteY8507" fmla="*/ 1462844 h 4615664"/>
              <a:gd name="connsiteX8508" fmla="*/ 226607 w 4089755"/>
              <a:gd name="connsiteY8508" fmla="*/ 1459671 h 4615664"/>
              <a:gd name="connsiteX8509" fmla="*/ 900153 w 4089755"/>
              <a:gd name="connsiteY8509" fmla="*/ 1459509 h 4615664"/>
              <a:gd name="connsiteX8510" fmla="*/ 917384 w 4089755"/>
              <a:gd name="connsiteY8510" fmla="*/ 1470136 h 4615664"/>
              <a:gd name="connsiteX8511" fmla="*/ 945423 w 4089755"/>
              <a:gd name="connsiteY8511" fmla="*/ 1483799 h 4615664"/>
              <a:gd name="connsiteX8512" fmla="*/ 912128 w 4089755"/>
              <a:gd name="connsiteY8512" fmla="*/ 1474691 h 4615664"/>
              <a:gd name="connsiteX8513" fmla="*/ 902856 w 4089755"/>
              <a:gd name="connsiteY8513" fmla="*/ 1469376 h 4615664"/>
              <a:gd name="connsiteX8514" fmla="*/ 900879 w 4089755"/>
              <a:gd name="connsiteY8514" fmla="*/ 1466861 h 4615664"/>
              <a:gd name="connsiteX8515" fmla="*/ 902120 w 4089755"/>
              <a:gd name="connsiteY8515" fmla="*/ 1465022 h 4615664"/>
              <a:gd name="connsiteX8516" fmla="*/ 903771 w 4089755"/>
              <a:gd name="connsiteY8516" fmla="*/ 1463542 h 4615664"/>
              <a:gd name="connsiteX8517" fmla="*/ 900670 w 4089755"/>
              <a:gd name="connsiteY8517" fmla="*/ 1462848 h 4615664"/>
              <a:gd name="connsiteX8518" fmla="*/ 900370 w 4089755"/>
              <a:gd name="connsiteY8518" fmla="*/ 1466215 h 4615664"/>
              <a:gd name="connsiteX8519" fmla="*/ 899314 w 4089755"/>
              <a:gd name="connsiteY8519" fmla="*/ 1464869 h 4615664"/>
              <a:gd name="connsiteX8520" fmla="*/ 900153 w 4089755"/>
              <a:gd name="connsiteY8520" fmla="*/ 1459509 h 4615664"/>
              <a:gd name="connsiteX8521" fmla="*/ 413363 w 4089755"/>
              <a:gd name="connsiteY8521" fmla="*/ 1457288 h 4615664"/>
              <a:gd name="connsiteX8522" fmla="*/ 423389 w 4089755"/>
              <a:gd name="connsiteY8522" fmla="*/ 1463240 h 4615664"/>
              <a:gd name="connsiteX8523" fmla="*/ 413363 w 4089755"/>
              <a:gd name="connsiteY8523" fmla="*/ 1457288 h 4615664"/>
              <a:gd name="connsiteX8524" fmla="*/ 685978 w 4089755"/>
              <a:gd name="connsiteY8524" fmla="*/ 1456918 h 4615664"/>
              <a:gd name="connsiteX8525" fmla="*/ 670583 w 4089755"/>
              <a:gd name="connsiteY8525" fmla="*/ 1474717 h 4615664"/>
              <a:gd name="connsiteX8526" fmla="*/ 696433 w 4089755"/>
              <a:gd name="connsiteY8526" fmla="*/ 1491260 h 4615664"/>
              <a:gd name="connsiteX8527" fmla="*/ 685978 w 4089755"/>
              <a:gd name="connsiteY8527" fmla="*/ 1456918 h 4615664"/>
              <a:gd name="connsiteX8528" fmla="*/ 549900 w 4089755"/>
              <a:gd name="connsiteY8528" fmla="*/ 1456889 h 4615664"/>
              <a:gd name="connsiteX8529" fmla="*/ 542111 w 4089755"/>
              <a:gd name="connsiteY8529" fmla="*/ 1457668 h 4615664"/>
              <a:gd name="connsiteX8530" fmla="*/ 542112 w 4089755"/>
              <a:gd name="connsiteY8530" fmla="*/ 1465454 h 4615664"/>
              <a:gd name="connsiteX8531" fmla="*/ 556489 w 4089755"/>
              <a:gd name="connsiteY8531" fmla="*/ 1460783 h 4615664"/>
              <a:gd name="connsiteX8532" fmla="*/ 549900 w 4089755"/>
              <a:gd name="connsiteY8532" fmla="*/ 1456889 h 4615664"/>
              <a:gd name="connsiteX8533" fmla="*/ 343024 w 4089755"/>
              <a:gd name="connsiteY8533" fmla="*/ 1455903 h 4615664"/>
              <a:gd name="connsiteX8534" fmla="*/ 337370 w 4089755"/>
              <a:gd name="connsiteY8534" fmla="*/ 1463512 h 4615664"/>
              <a:gd name="connsiteX8535" fmla="*/ 352541 w 4089755"/>
              <a:gd name="connsiteY8535" fmla="*/ 1457425 h 4615664"/>
              <a:gd name="connsiteX8536" fmla="*/ 343024 w 4089755"/>
              <a:gd name="connsiteY8536" fmla="*/ 1455903 h 4615664"/>
              <a:gd name="connsiteX8537" fmla="*/ 556879 w 4089755"/>
              <a:gd name="connsiteY8537" fmla="*/ 1453849 h 4615664"/>
              <a:gd name="connsiteX8538" fmla="*/ 556865 w 4089755"/>
              <a:gd name="connsiteY8538" fmla="*/ 1453883 h 4615664"/>
              <a:gd name="connsiteX8539" fmla="*/ 556636 w 4089755"/>
              <a:gd name="connsiteY8539" fmla="*/ 1454534 h 4615664"/>
              <a:gd name="connsiteX8540" fmla="*/ 555537 w 4089755"/>
              <a:gd name="connsiteY8540" fmla="*/ 1457658 h 4615664"/>
              <a:gd name="connsiteX8541" fmla="*/ 556188 w 4089755"/>
              <a:gd name="connsiteY8541" fmla="*/ 1455810 h 4615664"/>
              <a:gd name="connsiteX8542" fmla="*/ 556636 w 4089755"/>
              <a:gd name="connsiteY8542" fmla="*/ 1454534 h 4615664"/>
              <a:gd name="connsiteX8543" fmla="*/ 174733 w 4089755"/>
              <a:gd name="connsiteY8543" fmla="*/ 1453799 h 4615664"/>
              <a:gd name="connsiteX8544" fmla="*/ 175620 w 4089755"/>
              <a:gd name="connsiteY8544" fmla="*/ 1455266 h 4615664"/>
              <a:gd name="connsiteX8545" fmla="*/ 175516 w 4089755"/>
              <a:gd name="connsiteY8545" fmla="*/ 1455230 h 4615664"/>
              <a:gd name="connsiteX8546" fmla="*/ 557487 w 4089755"/>
              <a:gd name="connsiteY8546" fmla="*/ 1452113 h 4615664"/>
              <a:gd name="connsiteX8547" fmla="*/ 557005 w 4089755"/>
              <a:gd name="connsiteY8547" fmla="*/ 1453482 h 4615664"/>
              <a:gd name="connsiteX8548" fmla="*/ 556757 w 4089755"/>
              <a:gd name="connsiteY8548" fmla="*/ 1453438 h 4615664"/>
              <a:gd name="connsiteX8549" fmla="*/ 556940 w 4089755"/>
              <a:gd name="connsiteY8549" fmla="*/ 1453669 h 4615664"/>
              <a:gd name="connsiteX8550" fmla="*/ 556941 w 4089755"/>
              <a:gd name="connsiteY8550" fmla="*/ 1453667 h 4615664"/>
              <a:gd name="connsiteX8551" fmla="*/ 560137 w 4089755"/>
              <a:gd name="connsiteY8551" fmla="*/ 1457666 h 4615664"/>
              <a:gd name="connsiteX8552" fmla="*/ 559713 w 4089755"/>
              <a:gd name="connsiteY8552" fmla="*/ 1453966 h 4615664"/>
              <a:gd name="connsiteX8553" fmla="*/ 557005 w 4089755"/>
              <a:gd name="connsiteY8553" fmla="*/ 1453482 h 4615664"/>
              <a:gd name="connsiteX8554" fmla="*/ 557271 w 4089755"/>
              <a:gd name="connsiteY8554" fmla="*/ 1452728 h 4615664"/>
              <a:gd name="connsiteX8555" fmla="*/ 557487 w 4089755"/>
              <a:gd name="connsiteY8555" fmla="*/ 1452113 h 4615664"/>
              <a:gd name="connsiteX8556" fmla="*/ 486485 w 4089755"/>
              <a:gd name="connsiteY8556" fmla="*/ 1450626 h 4615664"/>
              <a:gd name="connsiteX8557" fmla="*/ 485484 w 4089755"/>
              <a:gd name="connsiteY8557" fmla="*/ 1451209 h 4615664"/>
              <a:gd name="connsiteX8558" fmla="*/ 487200 w 4089755"/>
              <a:gd name="connsiteY8558" fmla="*/ 1451958 h 4615664"/>
              <a:gd name="connsiteX8559" fmla="*/ 488706 w 4089755"/>
              <a:gd name="connsiteY8559" fmla="*/ 1450846 h 4615664"/>
              <a:gd name="connsiteX8560" fmla="*/ 486485 w 4089755"/>
              <a:gd name="connsiteY8560" fmla="*/ 1450626 h 4615664"/>
              <a:gd name="connsiteX8561" fmla="*/ 585728 w 4089755"/>
              <a:gd name="connsiteY8561" fmla="*/ 1450090 h 4615664"/>
              <a:gd name="connsiteX8562" fmla="*/ 582387 w 4089755"/>
              <a:gd name="connsiteY8562" fmla="*/ 1465434 h 4615664"/>
              <a:gd name="connsiteX8563" fmla="*/ 615790 w 4089755"/>
              <a:gd name="connsiteY8563" fmla="*/ 1477454 h 4615664"/>
              <a:gd name="connsiteX8564" fmla="*/ 626890 w 4089755"/>
              <a:gd name="connsiteY8564" fmla="*/ 1485103 h 4615664"/>
              <a:gd name="connsiteX8565" fmla="*/ 629152 w 4089755"/>
              <a:gd name="connsiteY8565" fmla="*/ 1486661 h 4615664"/>
              <a:gd name="connsiteX8566" fmla="*/ 645574 w 4089755"/>
              <a:gd name="connsiteY8566" fmla="*/ 1486661 h 4615664"/>
              <a:gd name="connsiteX8567" fmla="*/ 645576 w 4089755"/>
              <a:gd name="connsiteY8567" fmla="*/ 1478989 h 4615664"/>
              <a:gd name="connsiteX8568" fmla="*/ 634164 w 4089755"/>
              <a:gd name="connsiteY8568" fmla="*/ 1473107 h 4615664"/>
              <a:gd name="connsiteX8569" fmla="*/ 615789 w 4089755"/>
              <a:gd name="connsiteY8569" fmla="*/ 1463901 h 4615664"/>
              <a:gd name="connsiteX8570" fmla="*/ 597420 w 4089755"/>
              <a:gd name="connsiteY8570" fmla="*/ 1456228 h 4615664"/>
              <a:gd name="connsiteX8571" fmla="*/ 585728 w 4089755"/>
              <a:gd name="connsiteY8571" fmla="*/ 1450090 h 4615664"/>
              <a:gd name="connsiteX8572" fmla="*/ 331939 w 4089755"/>
              <a:gd name="connsiteY8572" fmla="*/ 1449436 h 4615664"/>
              <a:gd name="connsiteX8573" fmla="*/ 321914 w 4089755"/>
              <a:gd name="connsiteY8573" fmla="*/ 1456675 h 4615664"/>
              <a:gd name="connsiteX8574" fmla="*/ 331939 w 4089755"/>
              <a:gd name="connsiteY8574" fmla="*/ 1449436 h 4615664"/>
              <a:gd name="connsiteX8575" fmla="*/ 1147245 w 4089755"/>
              <a:gd name="connsiteY8575" fmla="*/ 1449436 h 4615664"/>
              <a:gd name="connsiteX8576" fmla="*/ 1137220 w 4089755"/>
              <a:gd name="connsiteY8576" fmla="*/ 1456675 h 4615664"/>
              <a:gd name="connsiteX8577" fmla="*/ 1147245 w 4089755"/>
              <a:gd name="connsiteY8577" fmla="*/ 1449436 h 4615664"/>
              <a:gd name="connsiteX8578" fmla="*/ 168881 w 4089755"/>
              <a:gd name="connsiteY8578" fmla="*/ 1444205 h 4615664"/>
              <a:gd name="connsiteX8579" fmla="*/ 174733 w 4089755"/>
              <a:gd name="connsiteY8579" fmla="*/ 1453799 h 4615664"/>
              <a:gd name="connsiteX8580" fmla="*/ 171270 w 4089755"/>
              <a:gd name="connsiteY8580" fmla="*/ 1450084 h 4615664"/>
              <a:gd name="connsiteX8581" fmla="*/ 168881 w 4089755"/>
              <a:gd name="connsiteY8581" fmla="*/ 1444205 h 4615664"/>
              <a:gd name="connsiteX8582" fmla="*/ 3866929 w 4089755"/>
              <a:gd name="connsiteY8582" fmla="*/ 1442971 h 4615664"/>
              <a:gd name="connsiteX8583" fmla="*/ 3862778 w 4089755"/>
              <a:gd name="connsiteY8583" fmla="*/ 1445794 h 4615664"/>
              <a:gd name="connsiteX8584" fmla="*/ 3863812 w 4089755"/>
              <a:gd name="connsiteY8584" fmla="*/ 1444763 h 4615664"/>
              <a:gd name="connsiteX8585" fmla="*/ 3864678 w 4089755"/>
              <a:gd name="connsiteY8585" fmla="*/ 1444012 h 4615664"/>
              <a:gd name="connsiteX8586" fmla="*/ 572798 w 4089755"/>
              <a:gd name="connsiteY8586" fmla="*/ 1442409 h 4615664"/>
              <a:gd name="connsiteX8587" fmla="*/ 562772 w 4089755"/>
              <a:gd name="connsiteY8587" fmla="*/ 1442410 h 4615664"/>
              <a:gd name="connsiteX8588" fmla="*/ 562773 w 4089755"/>
              <a:gd name="connsiteY8588" fmla="*/ 1449969 h 4615664"/>
              <a:gd name="connsiteX8589" fmla="*/ 572797 w 4089755"/>
              <a:gd name="connsiteY8589" fmla="*/ 1449968 h 4615664"/>
              <a:gd name="connsiteX8590" fmla="*/ 572798 w 4089755"/>
              <a:gd name="connsiteY8590" fmla="*/ 1442409 h 4615664"/>
              <a:gd name="connsiteX8591" fmla="*/ 1013573 w 4089755"/>
              <a:gd name="connsiteY8591" fmla="*/ 1441624 h 4615664"/>
              <a:gd name="connsiteX8592" fmla="*/ 1023591 w 4089755"/>
              <a:gd name="connsiteY8592" fmla="*/ 1448863 h 4615664"/>
              <a:gd name="connsiteX8593" fmla="*/ 1013573 w 4089755"/>
              <a:gd name="connsiteY8593" fmla="*/ 1441624 h 4615664"/>
              <a:gd name="connsiteX8594" fmla="*/ 166952 w 4089755"/>
              <a:gd name="connsiteY8594" fmla="*/ 1440447 h 4615664"/>
              <a:gd name="connsiteX8595" fmla="*/ 168881 w 4089755"/>
              <a:gd name="connsiteY8595" fmla="*/ 1444205 h 4615664"/>
              <a:gd name="connsiteX8596" fmla="*/ 167473 w 4089755"/>
              <a:gd name="connsiteY8596" fmla="*/ 1443396 h 4615664"/>
              <a:gd name="connsiteX8597" fmla="*/ 166952 w 4089755"/>
              <a:gd name="connsiteY8597" fmla="*/ 1440447 h 4615664"/>
              <a:gd name="connsiteX8598" fmla="*/ 165022 w 4089755"/>
              <a:gd name="connsiteY8598" fmla="*/ 1436689 h 4615664"/>
              <a:gd name="connsiteX8599" fmla="*/ 166952 w 4089755"/>
              <a:gd name="connsiteY8599" fmla="*/ 1440447 h 4615664"/>
              <a:gd name="connsiteX8600" fmla="*/ 165542 w 4089755"/>
              <a:gd name="connsiteY8600" fmla="*/ 1439639 h 4615664"/>
              <a:gd name="connsiteX8601" fmla="*/ 165022 w 4089755"/>
              <a:gd name="connsiteY8601" fmla="*/ 1436689 h 4615664"/>
              <a:gd name="connsiteX8602" fmla="*/ 53538 w 4089755"/>
              <a:gd name="connsiteY8602" fmla="*/ 1436193 h 4615664"/>
              <a:gd name="connsiteX8603" fmla="*/ 78370 w 4089755"/>
              <a:gd name="connsiteY8603" fmla="*/ 1453211 h 4615664"/>
              <a:gd name="connsiteX8604" fmla="*/ 81626 w 4089755"/>
              <a:gd name="connsiteY8604" fmla="*/ 1455627 h 4615664"/>
              <a:gd name="connsiteX8605" fmla="*/ 81626 w 4089755"/>
              <a:gd name="connsiteY8605" fmla="*/ 1462252 h 4615664"/>
              <a:gd name="connsiteX8606" fmla="*/ 85401 w 4089755"/>
              <a:gd name="connsiteY8606" fmla="*/ 1458428 h 4615664"/>
              <a:gd name="connsiteX8607" fmla="*/ 107783 w 4089755"/>
              <a:gd name="connsiteY8607" fmla="*/ 1475039 h 4615664"/>
              <a:gd name="connsiteX8608" fmla="*/ 124679 w 4089755"/>
              <a:gd name="connsiteY8608" fmla="*/ 1489570 h 4615664"/>
              <a:gd name="connsiteX8609" fmla="*/ 129103 w 4089755"/>
              <a:gd name="connsiteY8609" fmla="*/ 1490862 h 4615664"/>
              <a:gd name="connsiteX8610" fmla="*/ 140832 w 4089755"/>
              <a:gd name="connsiteY8610" fmla="*/ 1499567 h 4615664"/>
              <a:gd name="connsiteX8611" fmla="*/ 138273 w 4089755"/>
              <a:gd name="connsiteY8611" fmla="*/ 1500835 h 4615664"/>
              <a:gd name="connsiteX8612" fmla="*/ 136624 w 4089755"/>
              <a:gd name="connsiteY8612" fmla="*/ 1506283 h 4615664"/>
              <a:gd name="connsiteX8613" fmla="*/ 126666 w 4089755"/>
              <a:gd name="connsiteY8613" fmla="*/ 1503489 h 4615664"/>
              <a:gd name="connsiteX8614" fmla="*/ 54084 w 4089755"/>
              <a:gd name="connsiteY8614" fmla="*/ 1443233 h 4615664"/>
              <a:gd name="connsiteX8615" fmla="*/ 56077 w 4089755"/>
              <a:gd name="connsiteY8615" fmla="*/ 1442859 h 4615664"/>
              <a:gd name="connsiteX8616" fmla="*/ 365275 w 4089755"/>
              <a:gd name="connsiteY8616" fmla="*/ 1435584 h 4615664"/>
              <a:gd name="connsiteX8617" fmla="*/ 363918 w 4089755"/>
              <a:gd name="connsiteY8617" fmla="*/ 1438606 h 4615664"/>
              <a:gd name="connsiteX8618" fmla="*/ 373412 w 4089755"/>
              <a:gd name="connsiteY8618" fmla="*/ 1443141 h 4615664"/>
              <a:gd name="connsiteX8619" fmla="*/ 365275 w 4089755"/>
              <a:gd name="connsiteY8619" fmla="*/ 1435584 h 4615664"/>
              <a:gd name="connsiteX8620" fmla="*/ 763691 w 4089755"/>
              <a:gd name="connsiteY8620" fmla="*/ 1434896 h 4615664"/>
              <a:gd name="connsiteX8621" fmla="*/ 760784 w 4089755"/>
              <a:gd name="connsiteY8621" fmla="*/ 1435026 h 4615664"/>
              <a:gd name="connsiteX8622" fmla="*/ 762445 w 4089755"/>
              <a:gd name="connsiteY8622" fmla="*/ 1457791 h 4615664"/>
              <a:gd name="connsiteX8623" fmla="*/ 752477 w 4089755"/>
              <a:gd name="connsiteY8623" fmla="*/ 1460827 h 4615664"/>
              <a:gd name="connsiteX8624" fmla="*/ 762446 w 4089755"/>
              <a:gd name="connsiteY8624" fmla="*/ 1465380 h 4615664"/>
              <a:gd name="connsiteX8625" fmla="*/ 752477 w 4089755"/>
              <a:gd name="connsiteY8625" fmla="*/ 1474485 h 4615664"/>
              <a:gd name="connsiteX8626" fmla="*/ 764107 w 4089755"/>
              <a:gd name="connsiteY8626" fmla="*/ 1490926 h 4615664"/>
              <a:gd name="connsiteX8627" fmla="*/ 770396 w 4089755"/>
              <a:gd name="connsiteY8627" fmla="*/ 1495080 h 4615664"/>
              <a:gd name="connsiteX8628" fmla="*/ 769601 w 4089755"/>
              <a:gd name="connsiteY8628" fmla="*/ 1494759 h 4615664"/>
              <a:gd name="connsiteX8629" fmla="*/ 762601 w 4089755"/>
              <a:gd name="connsiteY8629" fmla="*/ 1492765 h 4615664"/>
              <a:gd name="connsiteX8630" fmla="*/ 760581 w 4089755"/>
              <a:gd name="connsiteY8630" fmla="*/ 1489149 h 4615664"/>
              <a:gd name="connsiteX8631" fmla="*/ 760581 w 4089755"/>
              <a:gd name="connsiteY8631" fmla="*/ 1492172 h 4615664"/>
              <a:gd name="connsiteX8632" fmla="*/ 760587 w 4089755"/>
              <a:gd name="connsiteY8632" fmla="*/ 1492190 h 4615664"/>
              <a:gd name="connsiteX8633" fmla="*/ 735807 w 4089755"/>
              <a:gd name="connsiteY8633" fmla="*/ 1485138 h 4615664"/>
              <a:gd name="connsiteX8634" fmla="*/ 701875 w 4089755"/>
              <a:gd name="connsiteY8634" fmla="*/ 1481472 h 4615664"/>
              <a:gd name="connsiteX8635" fmla="*/ 711271 w 4089755"/>
              <a:gd name="connsiteY8635" fmla="*/ 1488247 h 4615664"/>
              <a:gd name="connsiteX8636" fmla="*/ 709397 w 4089755"/>
              <a:gd name="connsiteY8636" fmla="*/ 1490158 h 4615664"/>
              <a:gd name="connsiteX8637" fmla="*/ 709360 w 4089755"/>
              <a:gd name="connsiteY8637" fmla="*/ 1490196 h 4615664"/>
              <a:gd name="connsiteX8638" fmla="*/ 708315 w 4089755"/>
              <a:gd name="connsiteY8638" fmla="*/ 1491259 h 4615664"/>
              <a:gd name="connsiteX8639" fmla="*/ 709397 w 4089755"/>
              <a:gd name="connsiteY8639" fmla="*/ 1490158 h 4615664"/>
              <a:gd name="connsiteX8640" fmla="*/ 711098 w 4089755"/>
              <a:gd name="connsiteY8640" fmla="*/ 1488425 h 4615664"/>
              <a:gd name="connsiteX8641" fmla="*/ 711271 w 4089755"/>
              <a:gd name="connsiteY8641" fmla="*/ 1488247 h 4615664"/>
              <a:gd name="connsiteX8642" fmla="*/ 715895 w 4089755"/>
              <a:gd name="connsiteY8642" fmla="*/ 1491582 h 4615664"/>
              <a:gd name="connsiteX8643" fmla="*/ 729915 w 4089755"/>
              <a:gd name="connsiteY8643" fmla="*/ 1498258 h 4615664"/>
              <a:gd name="connsiteX8644" fmla="*/ 745394 w 4089755"/>
              <a:gd name="connsiteY8644" fmla="*/ 1504363 h 4615664"/>
              <a:gd name="connsiteX8645" fmla="*/ 752405 w 4089755"/>
              <a:gd name="connsiteY8645" fmla="*/ 1507414 h 4615664"/>
              <a:gd name="connsiteX8646" fmla="*/ 752405 w 4089755"/>
              <a:gd name="connsiteY8646" fmla="*/ 1522140 h 4615664"/>
              <a:gd name="connsiteX8647" fmla="*/ 844992 w 4089755"/>
              <a:gd name="connsiteY8647" fmla="*/ 1554185 h 4615664"/>
              <a:gd name="connsiteX8648" fmla="*/ 839735 w 4089755"/>
              <a:gd name="connsiteY8648" fmla="*/ 1561561 h 4615664"/>
              <a:gd name="connsiteX8649" fmla="*/ 846744 w 4089755"/>
              <a:gd name="connsiteY8649" fmla="*/ 1564612 h 4615664"/>
              <a:gd name="connsiteX8650" fmla="*/ 851965 w 4089755"/>
              <a:gd name="connsiteY8650" fmla="*/ 1563658 h 4615664"/>
              <a:gd name="connsiteX8651" fmla="*/ 854767 w 4089755"/>
              <a:gd name="connsiteY8651" fmla="*/ 1562788 h 4615664"/>
              <a:gd name="connsiteX8652" fmla="*/ 854558 w 4089755"/>
              <a:gd name="connsiteY8652" fmla="*/ 1564781 h 4615664"/>
              <a:gd name="connsiteX8653" fmla="*/ 858027 w 4089755"/>
              <a:gd name="connsiteY8653" fmla="*/ 1562702 h 4615664"/>
              <a:gd name="connsiteX8654" fmla="*/ 858236 w 4089755"/>
              <a:gd name="connsiteY8654" fmla="*/ 1561711 h 4615664"/>
              <a:gd name="connsiteX8655" fmla="*/ 858720 w 4089755"/>
              <a:gd name="connsiteY8655" fmla="*/ 1561560 h 4615664"/>
              <a:gd name="connsiteX8656" fmla="*/ 885006 w 4089755"/>
              <a:gd name="connsiteY8656" fmla="*/ 1570716 h 4615664"/>
              <a:gd name="connsiteX8657" fmla="*/ 923451 w 4089755"/>
              <a:gd name="connsiteY8657" fmla="*/ 1588527 h 4615664"/>
              <a:gd name="connsiteX8658" fmla="*/ 931995 w 4089755"/>
              <a:gd name="connsiteY8658" fmla="*/ 1589779 h 4615664"/>
              <a:gd name="connsiteX8659" fmla="*/ 932750 w 4089755"/>
              <a:gd name="connsiteY8659" fmla="*/ 1590585 h 4615664"/>
              <a:gd name="connsiteX8660" fmla="*/ 936075 w 4089755"/>
              <a:gd name="connsiteY8660" fmla="*/ 1604244 h 4615664"/>
              <a:gd name="connsiteX8661" fmla="*/ 951029 w 4089755"/>
              <a:gd name="connsiteY8661" fmla="*/ 1611832 h 4615664"/>
              <a:gd name="connsiteX8662" fmla="*/ 978998 w 4089755"/>
              <a:gd name="connsiteY8662" fmla="*/ 1629791 h 4615664"/>
              <a:gd name="connsiteX8663" fmla="*/ 1040196 w 4089755"/>
              <a:gd name="connsiteY8663" fmla="*/ 1670510 h 4615664"/>
              <a:gd name="connsiteX8664" fmla="*/ 1098070 w 4089755"/>
              <a:gd name="connsiteY8664" fmla="*/ 1709973 h 4615664"/>
              <a:gd name="connsiteX8665" fmla="*/ 1116072 w 4089755"/>
              <a:gd name="connsiteY8665" fmla="*/ 1714525 h 4615664"/>
              <a:gd name="connsiteX8666" fmla="*/ 1119394 w 4089755"/>
              <a:gd name="connsiteY8666" fmla="*/ 1716043 h 4615664"/>
              <a:gd name="connsiteX8667" fmla="*/ 1117734 w 4089755"/>
              <a:gd name="connsiteY8667" fmla="*/ 1720343 h 4615664"/>
              <a:gd name="connsiteX8668" fmla="*/ 1121057 w 4089755"/>
              <a:gd name="connsiteY8668" fmla="*/ 1735519 h 4615664"/>
              <a:gd name="connsiteX8669" fmla="*/ 1132687 w 4089755"/>
              <a:gd name="connsiteY8669" fmla="*/ 1727933 h 4615664"/>
              <a:gd name="connsiteX8670" fmla="*/ 1129780 w 4089755"/>
              <a:gd name="connsiteY8670" fmla="*/ 1723885 h 4615664"/>
              <a:gd name="connsiteX8671" fmla="*/ 1129748 w 4089755"/>
              <a:gd name="connsiteY8671" fmla="*/ 1723414 h 4615664"/>
              <a:gd name="connsiteX8672" fmla="*/ 1129365 w 4089755"/>
              <a:gd name="connsiteY8672" fmla="*/ 1717561 h 4615664"/>
              <a:gd name="connsiteX8673" fmla="*/ 1132688 w 4089755"/>
              <a:gd name="connsiteY8673" fmla="*/ 1714525 h 4615664"/>
              <a:gd name="connsiteX8674" fmla="*/ 1129364 w 4089755"/>
              <a:gd name="connsiteY8674" fmla="*/ 1708455 h 4615664"/>
              <a:gd name="connsiteX8675" fmla="*/ 1134362 w 4089755"/>
              <a:gd name="connsiteY8675" fmla="*/ 1706825 h 4615664"/>
              <a:gd name="connsiteX8676" fmla="*/ 1135828 w 4089755"/>
              <a:gd name="connsiteY8676" fmla="*/ 1707796 h 4615664"/>
              <a:gd name="connsiteX8677" fmla="*/ 1142094 w 4089755"/>
              <a:gd name="connsiteY8677" fmla="*/ 1705625 h 4615664"/>
              <a:gd name="connsiteX8678" fmla="*/ 1138592 w 4089755"/>
              <a:gd name="connsiteY8678" fmla="*/ 1704109 h 4615664"/>
              <a:gd name="connsiteX8679" fmla="*/ 1140995 w 4089755"/>
              <a:gd name="connsiteY8679" fmla="*/ 1702386 h 4615664"/>
              <a:gd name="connsiteX8680" fmla="*/ 1145980 w 4089755"/>
              <a:gd name="connsiteY8680" fmla="*/ 1685692 h 4615664"/>
              <a:gd name="connsiteX8681" fmla="*/ 1078134 w 4089755"/>
              <a:gd name="connsiteY8681" fmla="*/ 1657109 h 4615664"/>
              <a:gd name="connsiteX8682" fmla="*/ 1053487 w 4089755"/>
              <a:gd name="connsiteY8682" fmla="*/ 1637379 h 4615664"/>
              <a:gd name="connsiteX8683" fmla="*/ 1033550 w 4089755"/>
              <a:gd name="connsiteY8683" fmla="*/ 1616385 h 4615664"/>
              <a:gd name="connsiteX8684" fmla="*/ 1045179 w 4089755"/>
              <a:gd name="connsiteY8684" fmla="*/ 1605761 h 4615664"/>
              <a:gd name="connsiteX8685" fmla="*/ 1010288 w 4089755"/>
              <a:gd name="connsiteY8685" fmla="*/ 1598172 h 4615664"/>
              <a:gd name="connsiteX8686" fmla="*/ 1025242 w 4089755"/>
              <a:gd name="connsiteY8686" fmla="*/ 1601208 h 4615664"/>
              <a:gd name="connsiteX8687" fmla="*/ 1013509 w 4089755"/>
              <a:gd name="connsiteY8687" fmla="*/ 1610031 h 4615664"/>
              <a:gd name="connsiteX8688" fmla="*/ 1010031 w 4089755"/>
              <a:gd name="connsiteY8688" fmla="*/ 1605255 h 4615664"/>
              <a:gd name="connsiteX8689" fmla="*/ 1007835 w 4089755"/>
              <a:gd name="connsiteY8689" fmla="*/ 1602240 h 4615664"/>
              <a:gd name="connsiteX8690" fmla="*/ 1010289 w 4089755"/>
              <a:gd name="connsiteY8690" fmla="*/ 1590585 h 4615664"/>
              <a:gd name="connsiteX8691" fmla="*/ 988966 w 4089755"/>
              <a:gd name="connsiteY8691" fmla="*/ 1578445 h 4615664"/>
              <a:gd name="connsiteX8692" fmla="*/ 975673 w 4089755"/>
              <a:gd name="connsiteY8692" fmla="*/ 1587550 h 4615664"/>
              <a:gd name="connsiteX8693" fmla="*/ 975672 w 4089755"/>
              <a:gd name="connsiteY8693" fmla="*/ 1565037 h 4615664"/>
              <a:gd name="connsiteX8694" fmla="*/ 957397 w 4089755"/>
              <a:gd name="connsiteY8694" fmla="*/ 1572627 h 4615664"/>
              <a:gd name="connsiteX8695" fmla="*/ 965704 w 4089755"/>
              <a:gd name="connsiteY8695" fmla="*/ 1598172 h 4615664"/>
              <a:gd name="connsiteX8696" fmla="*/ 958680 w 4089755"/>
              <a:gd name="connsiteY8696" fmla="*/ 1595665 h 4615664"/>
              <a:gd name="connsiteX8697" fmla="*/ 958511 w 4089755"/>
              <a:gd name="connsiteY8697" fmla="*/ 1594155 h 4615664"/>
              <a:gd name="connsiteX8698" fmla="*/ 957095 w 4089755"/>
              <a:gd name="connsiteY8698" fmla="*/ 1595099 h 4615664"/>
              <a:gd name="connsiteX8699" fmla="*/ 953484 w 4089755"/>
              <a:gd name="connsiteY8699" fmla="*/ 1593811 h 4615664"/>
              <a:gd name="connsiteX8700" fmla="*/ 942719 w 4089755"/>
              <a:gd name="connsiteY8700" fmla="*/ 1586032 h 4615664"/>
              <a:gd name="connsiteX8701" fmla="*/ 911151 w 4089755"/>
              <a:gd name="connsiteY8701" fmla="*/ 1562003 h 4615664"/>
              <a:gd name="connsiteX8702" fmla="*/ 851613 w 4089755"/>
              <a:gd name="connsiteY8702" fmla="*/ 1515208 h 4615664"/>
              <a:gd name="connsiteX8703" fmla="*/ 878199 w 4089755"/>
              <a:gd name="connsiteY8703" fmla="*/ 1495481 h 4615664"/>
              <a:gd name="connsiteX8704" fmla="*/ 848290 w 4089755"/>
              <a:gd name="connsiteY8704" fmla="*/ 1483339 h 4615664"/>
              <a:gd name="connsiteX8705" fmla="*/ 836938 w 4089755"/>
              <a:gd name="connsiteY8705" fmla="*/ 1480556 h 4615664"/>
              <a:gd name="connsiteX8706" fmla="*/ 827175 w 4089755"/>
              <a:gd name="connsiteY8706" fmla="*/ 1474865 h 4615664"/>
              <a:gd name="connsiteX8707" fmla="*/ 825133 w 4089755"/>
              <a:gd name="connsiteY8707" fmla="*/ 1474047 h 4615664"/>
              <a:gd name="connsiteX8708" fmla="*/ 825845 w 4089755"/>
              <a:gd name="connsiteY8708" fmla="*/ 1471726 h 4615664"/>
              <a:gd name="connsiteX8709" fmla="*/ 824689 w 4089755"/>
              <a:gd name="connsiteY8709" fmla="*/ 1467945 h 4615664"/>
              <a:gd name="connsiteX8710" fmla="*/ 821606 w 4089755"/>
              <a:gd name="connsiteY8710" fmla="*/ 1470970 h 4615664"/>
              <a:gd name="connsiteX8711" fmla="*/ 823159 w 4089755"/>
              <a:gd name="connsiteY8711" fmla="*/ 1473254 h 4615664"/>
              <a:gd name="connsiteX8712" fmla="*/ 818660 w 4089755"/>
              <a:gd name="connsiteY8712" fmla="*/ 1471450 h 4615664"/>
              <a:gd name="connsiteX8713" fmla="*/ 788753 w 4089755"/>
              <a:gd name="connsiteY8713" fmla="*/ 1477268 h 4615664"/>
              <a:gd name="connsiteX8714" fmla="*/ 785708 w 4089755"/>
              <a:gd name="connsiteY8714" fmla="*/ 1476004 h 4615664"/>
              <a:gd name="connsiteX8715" fmla="*/ 777399 w 4089755"/>
              <a:gd name="connsiteY8715" fmla="*/ 1471450 h 4615664"/>
              <a:gd name="connsiteX8716" fmla="*/ 785707 w 4089755"/>
              <a:gd name="connsiteY8716" fmla="*/ 1465380 h 4615664"/>
              <a:gd name="connsiteX8717" fmla="*/ 767431 w 4089755"/>
              <a:gd name="connsiteY8717" fmla="*/ 1447168 h 4615664"/>
              <a:gd name="connsiteX8718" fmla="*/ 763691 w 4089755"/>
              <a:gd name="connsiteY8718" fmla="*/ 1434896 h 4615664"/>
              <a:gd name="connsiteX8719" fmla="*/ 726193 w 4089755"/>
              <a:gd name="connsiteY8719" fmla="*/ 1432915 h 4615664"/>
              <a:gd name="connsiteX8720" fmla="*/ 717863 w 4089755"/>
              <a:gd name="connsiteY8720" fmla="*/ 1437800 h 4615664"/>
              <a:gd name="connsiteX8721" fmla="*/ 752976 w 4089755"/>
              <a:gd name="connsiteY8721" fmla="*/ 1445375 h 4615664"/>
              <a:gd name="connsiteX8722" fmla="*/ 726193 w 4089755"/>
              <a:gd name="connsiteY8722" fmla="*/ 1432915 h 4615664"/>
              <a:gd name="connsiteX8723" fmla="*/ 1383614 w 4089755"/>
              <a:gd name="connsiteY8723" fmla="*/ 1431652 h 4615664"/>
              <a:gd name="connsiteX8724" fmla="*/ 1397696 w 4089755"/>
              <a:gd name="connsiteY8724" fmla="*/ 1458900 h 4615664"/>
              <a:gd name="connsiteX8725" fmla="*/ 1457247 w 4089755"/>
              <a:gd name="connsiteY8725" fmla="*/ 1508327 h 4615664"/>
              <a:gd name="connsiteX8726" fmla="*/ 1483358 w 4089755"/>
              <a:gd name="connsiteY8726" fmla="*/ 1530780 h 4615664"/>
              <a:gd name="connsiteX8727" fmla="*/ 1502718 w 4089755"/>
              <a:gd name="connsiteY8727" fmla="*/ 1538349 h 4615664"/>
              <a:gd name="connsiteX8728" fmla="*/ 1423804 w 4089755"/>
              <a:gd name="connsiteY8728" fmla="*/ 1467730 h 4615664"/>
              <a:gd name="connsiteX8729" fmla="*/ 1423513 w 4089755"/>
              <a:gd name="connsiteY8729" fmla="*/ 1467264 h 4615664"/>
              <a:gd name="connsiteX8730" fmla="*/ 1424941 w 4089755"/>
              <a:gd name="connsiteY8730" fmla="*/ 1465021 h 4615664"/>
              <a:gd name="connsiteX8731" fmla="*/ 1426725 w 4089755"/>
              <a:gd name="connsiteY8731" fmla="*/ 1463542 h 4615664"/>
              <a:gd name="connsiteX8732" fmla="*/ 1423603 w 4089755"/>
              <a:gd name="connsiteY8732" fmla="*/ 1462848 h 4615664"/>
              <a:gd name="connsiteX8733" fmla="*/ 1423247 w 4089755"/>
              <a:gd name="connsiteY8733" fmla="*/ 1466832 h 4615664"/>
              <a:gd name="connsiteX8734" fmla="*/ 1415701 w 4089755"/>
              <a:gd name="connsiteY8734" fmla="*/ 1454705 h 4615664"/>
              <a:gd name="connsiteX8735" fmla="*/ 1406496 w 4089755"/>
              <a:gd name="connsiteY8735" fmla="*/ 1443762 h 4615664"/>
              <a:gd name="connsiteX8736" fmla="*/ 1383614 w 4089755"/>
              <a:gd name="connsiteY8736" fmla="*/ 1431652 h 4615664"/>
              <a:gd name="connsiteX8737" fmla="*/ 360678 w 4089755"/>
              <a:gd name="connsiteY8737" fmla="*/ 1430738 h 4615664"/>
              <a:gd name="connsiteX8738" fmla="*/ 360257 w 4089755"/>
              <a:gd name="connsiteY8738" fmla="*/ 1434233 h 4615664"/>
              <a:gd name="connsiteX8739" fmla="*/ 363637 w 4089755"/>
              <a:gd name="connsiteY8739" fmla="*/ 1431647 h 4615664"/>
              <a:gd name="connsiteX8740" fmla="*/ 360678 w 4089755"/>
              <a:gd name="connsiteY8740" fmla="*/ 1430738 h 4615664"/>
              <a:gd name="connsiteX8741" fmla="*/ 753677 w 4089755"/>
              <a:gd name="connsiteY8741" fmla="*/ 1430738 h 4615664"/>
              <a:gd name="connsiteX8742" fmla="*/ 753257 w 4089755"/>
              <a:gd name="connsiteY8742" fmla="*/ 1434231 h 4615664"/>
              <a:gd name="connsiteX8743" fmla="*/ 756635 w 4089755"/>
              <a:gd name="connsiteY8743" fmla="*/ 1431648 h 4615664"/>
              <a:gd name="connsiteX8744" fmla="*/ 753677 w 4089755"/>
              <a:gd name="connsiteY8744" fmla="*/ 1430738 h 4615664"/>
              <a:gd name="connsiteX8745" fmla="*/ 590809 w 4089755"/>
              <a:gd name="connsiteY8745" fmla="*/ 1427902 h 4615664"/>
              <a:gd name="connsiteX8746" fmla="*/ 578229 w 4089755"/>
              <a:gd name="connsiteY8746" fmla="*/ 1436880 h 4615664"/>
              <a:gd name="connsiteX8747" fmla="*/ 589010 w 4089755"/>
              <a:gd name="connsiteY8747" fmla="*/ 1448855 h 4615664"/>
              <a:gd name="connsiteX8748" fmla="*/ 590809 w 4089755"/>
              <a:gd name="connsiteY8748" fmla="*/ 1427902 h 4615664"/>
              <a:gd name="connsiteX8749" fmla="*/ 1034180 w 4089755"/>
              <a:gd name="connsiteY8749" fmla="*/ 1426785 h 4615664"/>
              <a:gd name="connsiteX8750" fmla="*/ 1034179 w 4089755"/>
              <a:gd name="connsiteY8750" fmla="*/ 1434345 h 4615664"/>
              <a:gd name="connsiteX8751" fmla="*/ 1049355 w 4089755"/>
              <a:gd name="connsiteY8751" fmla="*/ 1429810 h 4615664"/>
              <a:gd name="connsiteX8752" fmla="*/ 1034180 w 4089755"/>
              <a:gd name="connsiteY8752" fmla="*/ 1426785 h 4615664"/>
              <a:gd name="connsiteX8753" fmla="*/ 403237 w 4089755"/>
              <a:gd name="connsiteY8753" fmla="*/ 1426727 h 4615664"/>
              <a:gd name="connsiteX8754" fmla="*/ 404163 w 4089755"/>
              <a:gd name="connsiteY8754" fmla="*/ 1427617 h 4615664"/>
              <a:gd name="connsiteX8755" fmla="*/ 404691 w 4089755"/>
              <a:gd name="connsiteY8755" fmla="*/ 1427933 h 4615664"/>
              <a:gd name="connsiteX8756" fmla="*/ 186967 w 4089755"/>
              <a:gd name="connsiteY8756" fmla="*/ 1426472 h 4615664"/>
              <a:gd name="connsiteX8757" fmla="*/ 198134 w 4089755"/>
              <a:gd name="connsiteY8757" fmla="*/ 1440909 h 4615664"/>
              <a:gd name="connsiteX8758" fmla="*/ 215631 w 4089755"/>
              <a:gd name="connsiteY8758" fmla="*/ 1469370 h 4615664"/>
              <a:gd name="connsiteX8759" fmla="*/ 210618 w 4089755"/>
              <a:gd name="connsiteY8759" fmla="*/ 1467603 h 4615664"/>
              <a:gd name="connsiteX8760" fmla="*/ 202552 w 4089755"/>
              <a:gd name="connsiteY8760" fmla="*/ 1453384 h 4615664"/>
              <a:gd name="connsiteX8761" fmla="*/ 186967 w 4089755"/>
              <a:gd name="connsiteY8761" fmla="*/ 1426472 h 4615664"/>
              <a:gd name="connsiteX8762" fmla="*/ 694487 w 4089755"/>
              <a:gd name="connsiteY8762" fmla="*/ 1424460 h 4615664"/>
              <a:gd name="connsiteX8763" fmla="*/ 690846 w 4089755"/>
              <a:gd name="connsiteY8763" fmla="*/ 1428239 h 4615664"/>
              <a:gd name="connsiteX8764" fmla="*/ 704160 w 4089755"/>
              <a:gd name="connsiteY8764" fmla="*/ 1425215 h 4615664"/>
              <a:gd name="connsiteX8765" fmla="*/ 694487 w 4089755"/>
              <a:gd name="connsiteY8765" fmla="*/ 1424460 h 4615664"/>
              <a:gd name="connsiteX8766" fmla="*/ 1134025 w 4089755"/>
              <a:gd name="connsiteY8766" fmla="*/ 1423025 h 4615664"/>
              <a:gd name="connsiteX8767" fmla="*/ 1135139 w 4089755"/>
              <a:gd name="connsiteY8767" fmla="*/ 1426550 h 4615664"/>
              <a:gd name="connsiteX8768" fmla="*/ 1136923 w 4089755"/>
              <a:gd name="connsiteY8768" fmla="*/ 1423731 h 4615664"/>
              <a:gd name="connsiteX8769" fmla="*/ 1134025 w 4089755"/>
              <a:gd name="connsiteY8769" fmla="*/ 1423025 h 4615664"/>
              <a:gd name="connsiteX8770" fmla="*/ 1084336 w 4089755"/>
              <a:gd name="connsiteY8770" fmla="*/ 1421361 h 4615664"/>
              <a:gd name="connsiteX8771" fmla="*/ 1076684 w 4089755"/>
              <a:gd name="connsiteY8771" fmla="*/ 1433574 h 4615664"/>
              <a:gd name="connsiteX8772" fmla="*/ 1100868 w 4089755"/>
              <a:gd name="connsiteY8772" fmla="*/ 1441044 h 4615664"/>
              <a:gd name="connsiteX8773" fmla="*/ 1084336 w 4089755"/>
              <a:gd name="connsiteY8773" fmla="*/ 1421361 h 4615664"/>
              <a:gd name="connsiteX8774" fmla="*/ 1357182 w 4089755"/>
              <a:gd name="connsiteY8774" fmla="*/ 1419416 h 4615664"/>
              <a:gd name="connsiteX8775" fmla="*/ 1347164 w 4089755"/>
              <a:gd name="connsiteY8775" fmla="*/ 1427200 h 4615664"/>
              <a:gd name="connsiteX8776" fmla="*/ 1357182 w 4089755"/>
              <a:gd name="connsiteY8776" fmla="*/ 1419416 h 4615664"/>
              <a:gd name="connsiteX8777" fmla="*/ 1250430 w 4089755"/>
              <a:gd name="connsiteY8777" fmla="*/ 1419130 h 4615664"/>
              <a:gd name="connsiteX8778" fmla="*/ 1245413 w 4089755"/>
              <a:gd name="connsiteY8778" fmla="*/ 1423411 h 4615664"/>
              <a:gd name="connsiteX8779" fmla="*/ 1254137 w 4089755"/>
              <a:gd name="connsiteY8779" fmla="*/ 1426526 h 4615664"/>
              <a:gd name="connsiteX8780" fmla="*/ 1250430 w 4089755"/>
              <a:gd name="connsiteY8780" fmla="*/ 1419130 h 4615664"/>
              <a:gd name="connsiteX8781" fmla="*/ 1009708 w 4089755"/>
              <a:gd name="connsiteY8781" fmla="*/ 1418975 h 4615664"/>
              <a:gd name="connsiteX8782" fmla="*/ 1023467 w 4089755"/>
              <a:gd name="connsiteY8782" fmla="*/ 1434341 h 4615664"/>
              <a:gd name="connsiteX8783" fmla="*/ 1028736 w 4089755"/>
              <a:gd name="connsiteY8783" fmla="*/ 1418975 h 4615664"/>
              <a:gd name="connsiteX8784" fmla="*/ 1009708 w 4089755"/>
              <a:gd name="connsiteY8784" fmla="*/ 1418975 h 4615664"/>
              <a:gd name="connsiteX8785" fmla="*/ 553756 w 4089755"/>
              <a:gd name="connsiteY8785" fmla="*/ 1418974 h 4615664"/>
              <a:gd name="connsiteX8786" fmla="*/ 567635 w 4089755"/>
              <a:gd name="connsiteY8786" fmla="*/ 1429731 h 4615664"/>
              <a:gd name="connsiteX8787" fmla="*/ 553756 w 4089755"/>
              <a:gd name="connsiteY8787" fmla="*/ 1418974 h 4615664"/>
              <a:gd name="connsiteX8788" fmla="*/ 24042 w 4089755"/>
              <a:gd name="connsiteY8788" fmla="*/ 1418293 h 4615664"/>
              <a:gd name="connsiteX8789" fmla="*/ 30216 w 4089755"/>
              <a:gd name="connsiteY8789" fmla="*/ 1420210 h 4615664"/>
              <a:gd name="connsiteX8790" fmla="*/ 51529 w 4089755"/>
              <a:gd name="connsiteY8790" fmla="*/ 1434817 h 4615664"/>
              <a:gd name="connsiteX8791" fmla="*/ 46485 w 4089755"/>
              <a:gd name="connsiteY8791" fmla="*/ 1433366 h 4615664"/>
              <a:gd name="connsiteX8792" fmla="*/ 42805 w 4089755"/>
              <a:gd name="connsiteY8792" fmla="*/ 1433869 h 4615664"/>
              <a:gd name="connsiteX8793" fmla="*/ 1241994 w 4089755"/>
              <a:gd name="connsiteY8793" fmla="*/ 1415193 h 4615664"/>
              <a:gd name="connsiteX8794" fmla="*/ 1241549 w 4089755"/>
              <a:gd name="connsiteY8794" fmla="*/ 1418726 h 4615664"/>
              <a:gd name="connsiteX8795" fmla="*/ 1245117 w 4089755"/>
              <a:gd name="connsiteY8795" fmla="*/ 1415749 h 4615664"/>
              <a:gd name="connsiteX8796" fmla="*/ 1241994 w 4089755"/>
              <a:gd name="connsiteY8796" fmla="*/ 1415193 h 4615664"/>
              <a:gd name="connsiteX8797" fmla="*/ 1327845 w 4089755"/>
              <a:gd name="connsiteY8797" fmla="*/ 1405582 h 4615664"/>
              <a:gd name="connsiteX8798" fmla="*/ 1337870 w 4089755"/>
              <a:gd name="connsiteY8798" fmla="*/ 1408707 h 4615664"/>
              <a:gd name="connsiteX8799" fmla="*/ 1327845 w 4089755"/>
              <a:gd name="connsiteY8799" fmla="*/ 1405582 h 4615664"/>
              <a:gd name="connsiteX8800" fmla="*/ 452386 w 4089755"/>
              <a:gd name="connsiteY8800" fmla="*/ 1403386 h 4615664"/>
              <a:gd name="connsiteX8801" fmla="*/ 455916 w 4089755"/>
              <a:gd name="connsiteY8801" fmla="*/ 1404704 h 4615664"/>
              <a:gd name="connsiteX8802" fmla="*/ 455136 w 4089755"/>
              <a:gd name="connsiteY8802" fmla="*/ 1404610 h 4615664"/>
              <a:gd name="connsiteX8803" fmla="*/ 454276 w 4089755"/>
              <a:gd name="connsiteY8803" fmla="*/ 1405325 h 4615664"/>
              <a:gd name="connsiteX8804" fmla="*/ 453267 w 4089755"/>
              <a:gd name="connsiteY8804" fmla="*/ 1404579 h 4615664"/>
              <a:gd name="connsiteX8805" fmla="*/ 3774107 w 4089755"/>
              <a:gd name="connsiteY8805" fmla="*/ 1400864 h 4615664"/>
              <a:gd name="connsiteX8806" fmla="*/ 3768691 w 4089755"/>
              <a:gd name="connsiteY8806" fmla="*/ 1403482 h 4615664"/>
              <a:gd name="connsiteX8807" fmla="*/ 3767762 w 4089755"/>
              <a:gd name="connsiteY8807" fmla="*/ 1402674 h 4615664"/>
              <a:gd name="connsiteX8808" fmla="*/ 3770911 w 4089755"/>
              <a:gd name="connsiteY8808" fmla="*/ 1400883 h 4615664"/>
              <a:gd name="connsiteX8809" fmla="*/ 3774107 w 4089755"/>
              <a:gd name="connsiteY8809" fmla="*/ 1400864 h 4615664"/>
              <a:gd name="connsiteX8810" fmla="*/ 1404324 w 4089755"/>
              <a:gd name="connsiteY8810" fmla="*/ 1399043 h 4615664"/>
              <a:gd name="connsiteX8811" fmla="*/ 1398685 w 4089755"/>
              <a:gd name="connsiteY8811" fmla="*/ 1403323 h 4615664"/>
              <a:gd name="connsiteX8812" fmla="*/ 1408709 w 4089755"/>
              <a:gd name="connsiteY8812" fmla="*/ 1406438 h 4615664"/>
              <a:gd name="connsiteX8813" fmla="*/ 1404324 w 4089755"/>
              <a:gd name="connsiteY8813" fmla="*/ 1399043 h 4615664"/>
              <a:gd name="connsiteX8814" fmla="*/ 1034180 w 4089755"/>
              <a:gd name="connsiteY8814" fmla="*/ 1397770 h 4615664"/>
              <a:gd name="connsiteX8815" fmla="*/ 1034180 w 4089755"/>
              <a:gd name="connsiteY8815" fmla="*/ 1412858 h 4615664"/>
              <a:gd name="connsiteX8816" fmla="*/ 1058973 w 4089755"/>
              <a:gd name="connsiteY8816" fmla="*/ 1417462 h 4615664"/>
              <a:gd name="connsiteX8817" fmla="*/ 1076389 w 4089755"/>
              <a:gd name="connsiteY8817" fmla="*/ 1415928 h 4615664"/>
              <a:gd name="connsiteX8818" fmla="*/ 1034180 w 4089755"/>
              <a:gd name="connsiteY8818" fmla="*/ 1397770 h 4615664"/>
              <a:gd name="connsiteX8819" fmla="*/ 149527 w 4089755"/>
              <a:gd name="connsiteY8819" fmla="*/ 1397213 h 4615664"/>
              <a:gd name="connsiteX8820" fmla="*/ 177737 w 4089755"/>
              <a:gd name="connsiteY8820" fmla="*/ 1442031 h 4615664"/>
              <a:gd name="connsiteX8821" fmla="*/ 188182 w 4089755"/>
              <a:gd name="connsiteY8821" fmla="*/ 1459693 h 4615664"/>
              <a:gd name="connsiteX8822" fmla="*/ 182642 w 4089755"/>
              <a:gd name="connsiteY8822" fmla="*/ 1457741 h 4615664"/>
              <a:gd name="connsiteX8823" fmla="*/ 175864 w 4089755"/>
              <a:gd name="connsiteY8823" fmla="*/ 1446296 h 4615664"/>
              <a:gd name="connsiteX8824" fmla="*/ 149527 w 4089755"/>
              <a:gd name="connsiteY8824" fmla="*/ 1397213 h 4615664"/>
              <a:gd name="connsiteX8825" fmla="*/ 162061 w 4089755"/>
              <a:gd name="connsiteY8825" fmla="*/ 1397055 h 4615664"/>
              <a:gd name="connsiteX8826" fmla="*/ 172840 w 4089755"/>
              <a:gd name="connsiteY8826" fmla="*/ 1410278 h 4615664"/>
              <a:gd name="connsiteX8827" fmla="*/ 204570 w 4089755"/>
              <a:gd name="connsiteY8827" fmla="*/ 1465471 h 4615664"/>
              <a:gd name="connsiteX8828" fmla="*/ 191287 w 4089755"/>
              <a:gd name="connsiteY8828" fmla="*/ 1460788 h 4615664"/>
              <a:gd name="connsiteX8829" fmla="*/ 177672 w 4089755"/>
              <a:gd name="connsiteY8829" fmla="*/ 1436440 h 4615664"/>
              <a:gd name="connsiteX8830" fmla="*/ 159980 w 4089755"/>
              <a:gd name="connsiteY8830" fmla="*/ 1403032 h 4615664"/>
              <a:gd name="connsiteX8831" fmla="*/ 163790 w 4089755"/>
              <a:gd name="connsiteY8831" fmla="*/ 1406891 h 4615664"/>
              <a:gd name="connsiteX8832" fmla="*/ 163972 w 4089755"/>
              <a:gd name="connsiteY8832" fmla="*/ 1407042 h 4615664"/>
              <a:gd name="connsiteX8833" fmla="*/ 164853 w 4089755"/>
              <a:gd name="connsiteY8833" fmla="*/ 1408459 h 4615664"/>
              <a:gd name="connsiteX8834" fmla="*/ 178236 w 4089755"/>
              <a:gd name="connsiteY8834" fmla="*/ 1431433 h 4615664"/>
              <a:gd name="connsiteX8835" fmla="*/ 171772 w 4089755"/>
              <a:gd name="connsiteY8835" fmla="*/ 1414166 h 4615664"/>
              <a:gd name="connsiteX8836" fmla="*/ 170781 w 4089755"/>
              <a:gd name="connsiteY8836" fmla="*/ 1412542 h 4615664"/>
              <a:gd name="connsiteX8837" fmla="*/ 173586 w 4089755"/>
              <a:gd name="connsiteY8837" fmla="*/ 1412494 h 4615664"/>
              <a:gd name="connsiteX8838" fmla="*/ 169808 w 4089755"/>
              <a:gd name="connsiteY8838" fmla="*/ 1407349 h 4615664"/>
              <a:gd name="connsiteX8839" fmla="*/ 164518 w 4089755"/>
              <a:gd name="connsiteY8839" fmla="*/ 1401773 h 4615664"/>
              <a:gd name="connsiteX8840" fmla="*/ 1393393 w 4089755"/>
              <a:gd name="connsiteY8840" fmla="*/ 1392226 h 4615664"/>
              <a:gd name="connsiteX8841" fmla="*/ 1388381 w 4089755"/>
              <a:gd name="connsiteY8841" fmla="*/ 1394494 h 4615664"/>
              <a:gd name="connsiteX8842" fmla="*/ 1396736 w 4089755"/>
              <a:gd name="connsiteY8842" fmla="*/ 1397518 h 4615664"/>
              <a:gd name="connsiteX8843" fmla="*/ 1398404 w 4089755"/>
              <a:gd name="connsiteY8843" fmla="*/ 1394495 h 4615664"/>
              <a:gd name="connsiteX8844" fmla="*/ 1393393 w 4089755"/>
              <a:gd name="connsiteY8844" fmla="*/ 1392226 h 4615664"/>
              <a:gd name="connsiteX8845" fmla="*/ 1209069 w 4089755"/>
              <a:gd name="connsiteY8845" fmla="*/ 1390400 h 4615664"/>
              <a:gd name="connsiteX8846" fmla="*/ 1199043 w 4089755"/>
              <a:gd name="connsiteY8846" fmla="*/ 1398186 h 4615664"/>
              <a:gd name="connsiteX8847" fmla="*/ 1209069 w 4089755"/>
              <a:gd name="connsiteY8847" fmla="*/ 1390400 h 4615664"/>
              <a:gd name="connsiteX8848" fmla="*/ 1300796 w 4089755"/>
              <a:gd name="connsiteY8848" fmla="*/ 1387728 h 4615664"/>
              <a:gd name="connsiteX8849" fmla="*/ 1312908 w 4089755"/>
              <a:gd name="connsiteY8849" fmla="*/ 1398627 h 4615664"/>
              <a:gd name="connsiteX8850" fmla="*/ 1300796 w 4089755"/>
              <a:gd name="connsiteY8850" fmla="*/ 1387728 h 4615664"/>
              <a:gd name="connsiteX8851" fmla="*/ 151361 w 4089755"/>
              <a:gd name="connsiteY8851" fmla="*/ 1386753 h 4615664"/>
              <a:gd name="connsiteX8852" fmla="*/ 154393 w 4089755"/>
              <a:gd name="connsiteY8852" fmla="*/ 1391633 h 4615664"/>
              <a:gd name="connsiteX8853" fmla="*/ 153505 w 4089755"/>
              <a:gd name="connsiteY8853" fmla="*/ 1390804 h 4615664"/>
              <a:gd name="connsiteX8854" fmla="*/ 1383090 w 4089755"/>
              <a:gd name="connsiteY8854" fmla="*/ 1385531 h 4615664"/>
              <a:gd name="connsiteX8855" fmla="*/ 1378076 w 4089755"/>
              <a:gd name="connsiteY8855" fmla="*/ 1387798 h 4615664"/>
              <a:gd name="connsiteX8856" fmla="*/ 1384761 w 4089755"/>
              <a:gd name="connsiteY8856" fmla="*/ 1390823 h 4615664"/>
              <a:gd name="connsiteX8857" fmla="*/ 1388102 w 4089755"/>
              <a:gd name="connsiteY8857" fmla="*/ 1387798 h 4615664"/>
              <a:gd name="connsiteX8858" fmla="*/ 1383090 w 4089755"/>
              <a:gd name="connsiteY8858" fmla="*/ 1385531 h 4615664"/>
              <a:gd name="connsiteX8859" fmla="*/ 1066102 w 4089755"/>
              <a:gd name="connsiteY8859" fmla="*/ 1382590 h 4615664"/>
              <a:gd name="connsiteX8860" fmla="*/ 1056075 w 4089755"/>
              <a:gd name="connsiteY8860" fmla="*/ 1390375 h 4615664"/>
              <a:gd name="connsiteX8861" fmla="*/ 1066102 w 4089755"/>
              <a:gd name="connsiteY8861" fmla="*/ 1382590 h 4615664"/>
              <a:gd name="connsiteX8862" fmla="*/ 494784 w 4089755"/>
              <a:gd name="connsiteY8862" fmla="*/ 1379504 h 4615664"/>
              <a:gd name="connsiteX8863" fmla="*/ 494507 w 4089755"/>
              <a:gd name="connsiteY8863" fmla="*/ 1383030 h 4615664"/>
              <a:gd name="connsiteX8864" fmla="*/ 496716 w 4089755"/>
              <a:gd name="connsiteY8864" fmla="*/ 1380210 h 4615664"/>
              <a:gd name="connsiteX8865" fmla="*/ 494784 w 4089755"/>
              <a:gd name="connsiteY8865" fmla="*/ 1379504 h 4615664"/>
              <a:gd name="connsiteX8866" fmla="*/ 499754 w 4089755"/>
              <a:gd name="connsiteY8866" fmla="*/ 1377668 h 4615664"/>
              <a:gd name="connsiteX8867" fmla="*/ 504197 w 4089755"/>
              <a:gd name="connsiteY8867" fmla="*/ 1385322 h 4615664"/>
              <a:gd name="connsiteX8868" fmla="*/ 504386 w 4089755"/>
              <a:gd name="connsiteY8868" fmla="*/ 1385502 h 4615664"/>
              <a:gd name="connsiteX8869" fmla="*/ 505856 w 4089755"/>
              <a:gd name="connsiteY8869" fmla="*/ 1386409 h 4615664"/>
              <a:gd name="connsiteX8870" fmla="*/ 501590 w 4089755"/>
              <a:gd name="connsiteY8870" fmla="*/ 1379509 h 4615664"/>
              <a:gd name="connsiteX8871" fmla="*/ 1290992 w 4089755"/>
              <a:gd name="connsiteY8871" fmla="*/ 1375608 h 4615664"/>
              <a:gd name="connsiteX8872" fmla="*/ 1285340 w 4089755"/>
              <a:gd name="connsiteY8872" fmla="*/ 1379890 h 4615664"/>
              <a:gd name="connsiteX8873" fmla="*/ 1295358 w 4089755"/>
              <a:gd name="connsiteY8873" fmla="*/ 1383004 h 4615664"/>
              <a:gd name="connsiteX8874" fmla="*/ 1290992 w 4089755"/>
              <a:gd name="connsiteY8874" fmla="*/ 1375608 h 4615664"/>
              <a:gd name="connsiteX8875" fmla="*/ 331116 w 4089755"/>
              <a:gd name="connsiteY8875" fmla="*/ 1375583 h 4615664"/>
              <a:gd name="connsiteX8876" fmla="*/ 343278 w 4089755"/>
              <a:gd name="connsiteY8876" fmla="*/ 1378222 h 4615664"/>
              <a:gd name="connsiteX8877" fmla="*/ 343022 w 4089755"/>
              <a:gd name="connsiteY8877" fmla="*/ 1388309 h 4615664"/>
              <a:gd name="connsiteX8878" fmla="*/ 333822 w 4089755"/>
              <a:gd name="connsiteY8878" fmla="*/ 1378552 h 4615664"/>
              <a:gd name="connsiteX8879" fmla="*/ 1076684 w 4089755"/>
              <a:gd name="connsiteY8879" fmla="*/ 1375453 h 4615664"/>
              <a:gd name="connsiteX8880" fmla="*/ 1085409 w 4089755"/>
              <a:gd name="connsiteY8880" fmla="*/ 1379795 h 4615664"/>
              <a:gd name="connsiteX8881" fmla="*/ 1076684 w 4089755"/>
              <a:gd name="connsiteY8881" fmla="*/ 1375453 h 4615664"/>
              <a:gd name="connsiteX8882" fmla="*/ 1367771 w 4089755"/>
              <a:gd name="connsiteY8882" fmla="*/ 1375452 h 4615664"/>
              <a:gd name="connsiteX8883" fmla="*/ 1377797 w 4089755"/>
              <a:gd name="connsiteY8883" fmla="*/ 1379796 h 4615664"/>
              <a:gd name="connsiteX8884" fmla="*/ 1367771 w 4089755"/>
              <a:gd name="connsiteY8884" fmla="*/ 1375452 h 4615664"/>
              <a:gd name="connsiteX8885" fmla="*/ 1280049 w 4089755"/>
              <a:gd name="connsiteY8885" fmla="*/ 1370162 h 4615664"/>
              <a:gd name="connsiteX8886" fmla="*/ 1275037 w 4089755"/>
              <a:gd name="connsiteY8886" fmla="*/ 1371970 h 4615664"/>
              <a:gd name="connsiteX8887" fmla="*/ 1283391 w 4089755"/>
              <a:gd name="connsiteY8887" fmla="*/ 1375184 h 4615664"/>
              <a:gd name="connsiteX8888" fmla="*/ 1285062 w 4089755"/>
              <a:gd name="connsiteY8888" fmla="*/ 1371971 h 4615664"/>
              <a:gd name="connsiteX8889" fmla="*/ 1280049 w 4089755"/>
              <a:gd name="connsiteY8889" fmla="*/ 1370162 h 4615664"/>
              <a:gd name="connsiteX8890" fmla="*/ 327041 w 4089755"/>
              <a:gd name="connsiteY8890" fmla="*/ 1369555 h 4615664"/>
              <a:gd name="connsiteX8891" fmla="*/ 328143 w 4089755"/>
              <a:gd name="connsiteY8891" fmla="*/ 1370172 h 4615664"/>
              <a:gd name="connsiteX8892" fmla="*/ 327033 w 4089755"/>
              <a:gd name="connsiteY8892" fmla="*/ 1371106 h 4615664"/>
              <a:gd name="connsiteX8893" fmla="*/ 325809 w 4089755"/>
              <a:gd name="connsiteY8893" fmla="*/ 1369763 h 4615664"/>
              <a:gd name="connsiteX8894" fmla="*/ 327041 w 4089755"/>
              <a:gd name="connsiteY8894" fmla="*/ 1369555 h 4615664"/>
              <a:gd name="connsiteX8895" fmla="*/ 310415 w 4089755"/>
              <a:gd name="connsiteY8895" fmla="*/ 1369290 h 4615664"/>
              <a:gd name="connsiteX8896" fmla="*/ 311624 w 4089755"/>
              <a:gd name="connsiteY8896" fmla="*/ 1369467 h 4615664"/>
              <a:gd name="connsiteX8897" fmla="*/ 311611 w 4089755"/>
              <a:gd name="connsiteY8897" fmla="*/ 1369516 h 4615664"/>
              <a:gd name="connsiteX8898" fmla="*/ 312429 w 4089755"/>
              <a:gd name="connsiteY8898" fmla="*/ 1369585 h 4615664"/>
              <a:gd name="connsiteX8899" fmla="*/ 318733 w 4089755"/>
              <a:gd name="connsiteY8899" fmla="*/ 1370505 h 4615664"/>
              <a:gd name="connsiteX8900" fmla="*/ 333685 w 4089755"/>
              <a:gd name="connsiteY8900" fmla="*/ 1388464 h 4615664"/>
              <a:gd name="connsiteX8901" fmla="*/ 313925 w 4089755"/>
              <a:gd name="connsiteY8901" fmla="*/ 1377765 h 4615664"/>
              <a:gd name="connsiteX8902" fmla="*/ 313689 w 4089755"/>
              <a:gd name="connsiteY8902" fmla="*/ 1377554 h 4615664"/>
              <a:gd name="connsiteX8903" fmla="*/ 1264948 w 4089755"/>
              <a:gd name="connsiteY8903" fmla="*/ 1364545 h 4615664"/>
              <a:gd name="connsiteX8904" fmla="*/ 1264781 w 4089755"/>
              <a:gd name="connsiteY8904" fmla="*/ 1365109 h 4615664"/>
              <a:gd name="connsiteX8905" fmla="*/ 1264719 w 4089755"/>
              <a:gd name="connsiteY8905" fmla="*/ 1365322 h 4615664"/>
              <a:gd name="connsiteX8906" fmla="*/ 1264121 w 4089755"/>
              <a:gd name="connsiteY8906" fmla="*/ 1367338 h 4615664"/>
              <a:gd name="connsiteX8907" fmla="*/ 1264470 w 4089755"/>
              <a:gd name="connsiteY8907" fmla="*/ 1366166 h 4615664"/>
              <a:gd name="connsiteX8908" fmla="*/ 1264719 w 4089755"/>
              <a:gd name="connsiteY8908" fmla="*/ 1365322 h 4615664"/>
              <a:gd name="connsiteX8909" fmla="*/ 1268596 w 4089755"/>
              <a:gd name="connsiteY8909" fmla="*/ 1363299 h 4615664"/>
              <a:gd name="connsiteX8910" fmla="*/ 1276015 w 4089755"/>
              <a:gd name="connsiteY8910" fmla="*/ 1364788 h 4615664"/>
              <a:gd name="connsiteX8911" fmla="*/ 1268596 w 4089755"/>
              <a:gd name="connsiteY8911" fmla="*/ 1363299 h 4615664"/>
              <a:gd name="connsiteX8912" fmla="*/ 247851 w 4089755"/>
              <a:gd name="connsiteY8912" fmla="*/ 1358049 h 4615664"/>
              <a:gd name="connsiteX8913" fmla="*/ 251580 w 4089755"/>
              <a:gd name="connsiteY8913" fmla="*/ 1361549 h 4615664"/>
              <a:gd name="connsiteX8914" fmla="*/ 250326 w 4089755"/>
              <a:gd name="connsiteY8914" fmla="*/ 1360751 h 4615664"/>
              <a:gd name="connsiteX8915" fmla="*/ 249386 w 4089755"/>
              <a:gd name="connsiteY8915" fmla="*/ 1360057 h 4615664"/>
              <a:gd name="connsiteX8916" fmla="*/ 420468 w 4089755"/>
              <a:gd name="connsiteY8916" fmla="*/ 1353146 h 4615664"/>
              <a:gd name="connsiteX8917" fmla="*/ 422034 w 4089755"/>
              <a:gd name="connsiteY8917" fmla="*/ 1353430 h 4615664"/>
              <a:gd name="connsiteX8918" fmla="*/ 423081 w 4089755"/>
              <a:gd name="connsiteY8918" fmla="*/ 1353736 h 4615664"/>
              <a:gd name="connsiteX8919" fmla="*/ 423870 w 4089755"/>
              <a:gd name="connsiteY8919" fmla="*/ 1354208 h 4615664"/>
              <a:gd name="connsiteX8920" fmla="*/ 438517 w 4089755"/>
              <a:gd name="connsiteY8920" fmla="*/ 1376463 h 4615664"/>
              <a:gd name="connsiteX8921" fmla="*/ 436510 w 4089755"/>
              <a:gd name="connsiteY8921" fmla="*/ 1374420 h 4615664"/>
              <a:gd name="connsiteX8922" fmla="*/ 422401 w 4089755"/>
              <a:gd name="connsiteY8922" fmla="*/ 1355709 h 4615664"/>
              <a:gd name="connsiteX8923" fmla="*/ 423387 w 4089755"/>
              <a:gd name="connsiteY8923" fmla="*/ 1354282 h 4615664"/>
              <a:gd name="connsiteX8924" fmla="*/ 421195 w 4089755"/>
              <a:gd name="connsiteY8924" fmla="*/ 1354109 h 4615664"/>
              <a:gd name="connsiteX8925" fmla="*/ 3801281 w 4089755"/>
              <a:gd name="connsiteY8925" fmla="*/ 1348865 h 4615664"/>
              <a:gd name="connsiteX8926" fmla="*/ 3790836 w 4089755"/>
              <a:gd name="connsiteY8926" fmla="*/ 1352417 h 4615664"/>
              <a:gd name="connsiteX8927" fmla="*/ 3795138 w 4089755"/>
              <a:gd name="connsiteY8927" fmla="*/ 1349895 h 4615664"/>
              <a:gd name="connsiteX8928" fmla="*/ 3801281 w 4089755"/>
              <a:gd name="connsiteY8928" fmla="*/ 1348865 h 4615664"/>
              <a:gd name="connsiteX8929" fmla="*/ 3802358 w 4089755"/>
              <a:gd name="connsiteY8929" fmla="*/ 1347688 h 4615664"/>
              <a:gd name="connsiteX8930" fmla="*/ 3805296 w 4089755"/>
              <a:gd name="connsiteY8930" fmla="*/ 1347820 h 4615664"/>
              <a:gd name="connsiteX8931" fmla="*/ 3801281 w 4089755"/>
              <a:gd name="connsiteY8931" fmla="*/ 1348865 h 4615664"/>
              <a:gd name="connsiteX8932" fmla="*/ 3802358 w 4089755"/>
              <a:gd name="connsiteY8932" fmla="*/ 1347688 h 4615664"/>
              <a:gd name="connsiteX8933" fmla="*/ 3806372 w 4089755"/>
              <a:gd name="connsiteY8933" fmla="*/ 1346643 h 4615664"/>
              <a:gd name="connsiteX8934" fmla="*/ 3809309 w 4089755"/>
              <a:gd name="connsiteY8934" fmla="*/ 1346776 h 4615664"/>
              <a:gd name="connsiteX8935" fmla="*/ 3805296 w 4089755"/>
              <a:gd name="connsiteY8935" fmla="*/ 1347820 h 4615664"/>
              <a:gd name="connsiteX8936" fmla="*/ 3806372 w 4089755"/>
              <a:gd name="connsiteY8936" fmla="*/ 1346643 h 4615664"/>
              <a:gd name="connsiteX8937" fmla="*/ 195438 w 4089755"/>
              <a:gd name="connsiteY8937" fmla="*/ 1346252 h 4615664"/>
              <a:gd name="connsiteX8938" fmla="*/ 199401 w 4089755"/>
              <a:gd name="connsiteY8938" fmla="*/ 1349796 h 4615664"/>
              <a:gd name="connsiteX8939" fmla="*/ 248999 w 4089755"/>
              <a:gd name="connsiteY8939" fmla="*/ 1394265 h 4615664"/>
              <a:gd name="connsiteX8940" fmla="*/ 237512 w 4089755"/>
              <a:gd name="connsiteY8940" fmla="*/ 1390913 h 4615664"/>
              <a:gd name="connsiteX8941" fmla="*/ 226993 w 4089755"/>
              <a:gd name="connsiteY8941" fmla="*/ 1379847 h 4615664"/>
              <a:gd name="connsiteX8942" fmla="*/ 209832 w 4089755"/>
              <a:gd name="connsiteY8942" fmla="*/ 1364995 h 4615664"/>
              <a:gd name="connsiteX8943" fmla="*/ 197856 w 4089755"/>
              <a:gd name="connsiteY8943" fmla="*/ 1353573 h 4615664"/>
              <a:gd name="connsiteX8944" fmla="*/ 197362 w 4089755"/>
              <a:gd name="connsiteY8944" fmla="*/ 1351645 h 4615664"/>
              <a:gd name="connsiteX8945" fmla="*/ 3860080 w 4089755"/>
              <a:gd name="connsiteY8945" fmla="*/ 1344373 h 4615664"/>
              <a:gd name="connsiteX8946" fmla="*/ 3854756 w 4089755"/>
              <a:gd name="connsiteY8946" fmla="*/ 1346235 h 4615664"/>
              <a:gd name="connsiteX8947" fmla="*/ 3855741 w 4089755"/>
              <a:gd name="connsiteY8947" fmla="*/ 1345562 h 4615664"/>
              <a:gd name="connsiteX8948" fmla="*/ 274961 w 4089755"/>
              <a:gd name="connsiteY8948" fmla="*/ 1341574 h 4615664"/>
              <a:gd name="connsiteX8949" fmla="*/ 279780 w 4089755"/>
              <a:gd name="connsiteY8949" fmla="*/ 1346142 h 4615664"/>
              <a:gd name="connsiteX8950" fmla="*/ 280367 w 4089755"/>
              <a:gd name="connsiteY8950" fmla="*/ 1348852 h 4615664"/>
              <a:gd name="connsiteX8951" fmla="*/ 273203 w 4089755"/>
              <a:gd name="connsiteY8951" fmla="*/ 1347405 h 4615664"/>
              <a:gd name="connsiteX8952" fmla="*/ 270472 w 4089755"/>
              <a:gd name="connsiteY8952" fmla="*/ 1341575 h 4615664"/>
              <a:gd name="connsiteX8953" fmla="*/ 327421 w 4089755"/>
              <a:gd name="connsiteY8953" fmla="*/ 1333798 h 4615664"/>
              <a:gd name="connsiteX8954" fmla="*/ 355120 w 4089755"/>
              <a:gd name="connsiteY8954" fmla="*/ 1360687 h 4615664"/>
              <a:gd name="connsiteX8955" fmla="*/ 352365 w 4089755"/>
              <a:gd name="connsiteY8955" fmla="*/ 1363373 h 4615664"/>
              <a:gd name="connsiteX8956" fmla="*/ 348499 w 4089755"/>
              <a:gd name="connsiteY8956" fmla="*/ 1358837 h 4615664"/>
              <a:gd name="connsiteX8957" fmla="*/ 327421 w 4089755"/>
              <a:gd name="connsiteY8957" fmla="*/ 1333798 h 4615664"/>
              <a:gd name="connsiteX8958" fmla="*/ 250200 w 4089755"/>
              <a:gd name="connsiteY8958" fmla="*/ 1333320 h 4615664"/>
              <a:gd name="connsiteX8959" fmla="*/ 255803 w 4089755"/>
              <a:gd name="connsiteY8959" fmla="*/ 1341575 h 4615664"/>
              <a:gd name="connsiteX8960" fmla="*/ 252980 w 4089755"/>
              <a:gd name="connsiteY8960" fmla="*/ 1341805 h 4615664"/>
              <a:gd name="connsiteX8961" fmla="*/ 244197 w 4089755"/>
              <a:gd name="connsiteY8961" fmla="*/ 1333747 h 4615664"/>
              <a:gd name="connsiteX8962" fmla="*/ 1286182 w 4089755"/>
              <a:gd name="connsiteY8962" fmla="*/ 1331053 h 4615664"/>
              <a:gd name="connsiteX8963" fmla="*/ 1280188 w 4089755"/>
              <a:gd name="connsiteY8963" fmla="*/ 1336853 h 4615664"/>
              <a:gd name="connsiteX8964" fmla="*/ 1310813 w 4089755"/>
              <a:gd name="connsiteY8964" fmla="*/ 1342840 h 4615664"/>
              <a:gd name="connsiteX8965" fmla="*/ 1286182 w 4089755"/>
              <a:gd name="connsiteY8965" fmla="*/ 1331053 h 4615664"/>
              <a:gd name="connsiteX8966" fmla="*/ 841649 w 4089755"/>
              <a:gd name="connsiteY8966" fmla="*/ 1329287 h 4615664"/>
              <a:gd name="connsiteX8967" fmla="*/ 842762 w 4089755"/>
              <a:gd name="connsiteY8967" fmla="*/ 1332810 h 4615664"/>
              <a:gd name="connsiteX8968" fmla="*/ 844545 w 4089755"/>
              <a:gd name="connsiteY8968" fmla="*/ 1329991 h 4615664"/>
              <a:gd name="connsiteX8969" fmla="*/ 841649 w 4089755"/>
              <a:gd name="connsiteY8969" fmla="*/ 1329287 h 4615664"/>
              <a:gd name="connsiteX8970" fmla="*/ 484628 w 4089755"/>
              <a:gd name="connsiteY8970" fmla="*/ 1328730 h 4615664"/>
              <a:gd name="connsiteX8971" fmla="*/ 487302 w 4089755"/>
              <a:gd name="connsiteY8971" fmla="*/ 1329652 h 4615664"/>
              <a:gd name="connsiteX8972" fmla="*/ 488125 w 4089755"/>
              <a:gd name="connsiteY8972" fmla="*/ 1330448 h 4615664"/>
              <a:gd name="connsiteX8973" fmla="*/ 490260 w 4089755"/>
              <a:gd name="connsiteY8973" fmla="*/ 1332518 h 4615664"/>
              <a:gd name="connsiteX8974" fmla="*/ 489872 w 4089755"/>
              <a:gd name="connsiteY8974" fmla="*/ 1333541 h 4615664"/>
              <a:gd name="connsiteX8975" fmla="*/ 487792 w 4089755"/>
              <a:gd name="connsiteY8975" fmla="*/ 1331632 h 4615664"/>
              <a:gd name="connsiteX8976" fmla="*/ 478586 w 4089755"/>
              <a:gd name="connsiteY8976" fmla="*/ 1326646 h 4615664"/>
              <a:gd name="connsiteX8977" fmla="*/ 483733 w 4089755"/>
              <a:gd name="connsiteY8977" fmla="*/ 1328421 h 4615664"/>
              <a:gd name="connsiteX8978" fmla="*/ 486859 w 4089755"/>
              <a:gd name="connsiteY8978" fmla="*/ 1332982 h 4615664"/>
              <a:gd name="connsiteX8979" fmla="*/ 487305 w 4089755"/>
              <a:gd name="connsiteY8979" fmla="*/ 1333363 h 4615664"/>
              <a:gd name="connsiteX8980" fmla="*/ 489295 w 4089755"/>
              <a:gd name="connsiteY8980" fmla="*/ 1335058 h 4615664"/>
              <a:gd name="connsiteX8981" fmla="*/ 488548 w 4089755"/>
              <a:gd name="connsiteY8981" fmla="*/ 1337021 h 4615664"/>
              <a:gd name="connsiteX8982" fmla="*/ 478586 w 4089755"/>
              <a:gd name="connsiteY8982" fmla="*/ 1326646 h 4615664"/>
              <a:gd name="connsiteX8983" fmla="*/ 318395 w 4089755"/>
              <a:gd name="connsiteY8983" fmla="*/ 1326288 h 4615664"/>
              <a:gd name="connsiteX8984" fmla="*/ 327421 w 4089755"/>
              <a:gd name="connsiteY8984" fmla="*/ 1333798 h 4615664"/>
              <a:gd name="connsiteX8985" fmla="*/ 319751 w 4089755"/>
              <a:gd name="connsiteY8985" fmla="*/ 1328682 h 4615664"/>
              <a:gd name="connsiteX8986" fmla="*/ 318395 w 4089755"/>
              <a:gd name="connsiteY8986" fmla="*/ 1326288 h 4615664"/>
              <a:gd name="connsiteX8987" fmla="*/ 1005545 w 4089755"/>
              <a:gd name="connsiteY8987" fmla="*/ 1325675 h 4615664"/>
              <a:gd name="connsiteX8988" fmla="*/ 992965 w 4089755"/>
              <a:gd name="connsiteY8988" fmla="*/ 1333459 h 4615664"/>
              <a:gd name="connsiteX8989" fmla="*/ 1005545 w 4089755"/>
              <a:gd name="connsiteY8989" fmla="*/ 1325675 h 4615664"/>
              <a:gd name="connsiteX8990" fmla="*/ 257735 w 4089755"/>
              <a:gd name="connsiteY8990" fmla="*/ 1325395 h 4615664"/>
              <a:gd name="connsiteX8991" fmla="*/ 259254 w 4089755"/>
              <a:gd name="connsiteY8991" fmla="*/ 1326683 h 4615664"/>
              <a:gd name="connsiteX8992" fmla="*/ 260742 w 4089755"/>
              <a:gd name="connsiteY8992" fmla="*/ 1328094 h 4615664"/>
              <a:gd name="connsiteX8993" fmla="*/ 260637 w 4089755"/>
              <a:gd name="connsiteY8993" fmla="*/ 1328370 h 4615664"/>
              <a:gd name="connsiteX8994" fmla="*/ 257562 w 4089755"/>
              <a:gd name="connsiteY8994" fmla="*/ 1327538 h 4615664"/>
              <a:gd name="connsiteX8995" fmla="*/ 256708 w 4089755"/>
              <a:gd name="connsiteY8995" fmla="*/ 1326140 h 4615664"/>
              <a:gd name="connsiteX8996" fmla="*/ 877473 w 4089755"/>
              <a:gd name="connsiteY8996" fmla="*/ 1305350 h 4615664"/>
              <a:gd name="connsiteX8997" fmla="*/ 869204 w 4089755"/>
              <a:gd name="connsiteY8997" fmla="*/ 1312588 h 4615664"/>
              <a:gd name="connsiteX8998" fmla="*/ 877473 w 4089755"/>
              <a:gd name="connsiteY8998" fmla="*/ 1305350 h 4615664"/>
              <a:gd name="connsiteX8999" fmla="*/ 847697 w 4089755"/>
              <a:gd name="connsiteY8999" fmla="*/ 1299457 h 4615664"/>
              <a:gd name="connsiteX9000" fmla="*/ 847420 w 4089755"/>
              <a:gd name="connsiteY9000" fmla="*/ 1304879 h 4615664"/>
              <a:gd name="connsiteX9001" fmla="*/ 849627 w 4089755"/>
              <a:gd name="connsiteY9001" fmla="*/ 1300058 h 4615664"/>
              <a:gd name="connsiteX9002" fmla="*/ 847697 w 4089755"/>
              <a:gd name="connsiteY9002" fmla="*/ 1299457 h 4615664"/>
              <a:gd name="connsiteX9003" fmla="*/ 859900 w 4089755"/>
              <a:gd name="connsiteY9003" fmla="*/ 1298479 h 4615664"/>
              <a:gd name="connsiteX9004" fmla="*/ 854558 w 4089755"/>
              <a:gd name="connsiteY9004" fmla="*/ 1302760 h 4615664"/>
              <a:gd name="connsiteX9005" fmla="*/ 864056 w 4089755"/>
              <a:gd name="connsiteY9005" fmla="*/ 1305875 h 4615664"/>
              <a:gd name="connsiteX9006" fmla="*/ 859900 w 4089755"/>
              <a:gd name="connsiteY9006" fmla="*/ 1298479 h 4615664"/>
              <a:gd name="connsiteX9007" fmla="*/ 216373 w 4089755"/>
              <a:gd name="connsiteY9007" fmla="*/ 1294027 h 4615664"/>
              <a:gd name="connsiteX9008" fmla="*/ 222699 w 4089755"/>
              <a:gd name="connsiteY9008" fmla="*/ 1295748 h 4615664"/>
              <a:gd name="connsiteX9009" fmla="*/ 222848 w 4089755"/>
              <a:gd name="connsiteY9009" fmla="*/ 1295791 h 4615664"/>
              <a:gd name="connsiteX9010" fmla="*/ 226618 w 4089755"/>
              <a:gd name="connsiteY9010" fmla="*/ 1298990 h 4615664"/>
              <a:gd name="connsiteX9011" fmla="*/ 229901 w 4089755"/>
              <a:gd name="connsiteY9011" fmla="*/ 1302799 h 4615664"/>
              <a:gd name="connsiteX9012" fmla="*/ 231012 w 4089755"/>
              <a:gd name="connsiteY9012" fmla="*/ 1304955 h 4615664"/>
              <a:gd name="connsiteX9013" fmla="*/ 231921 w 4089755"/>
              <a:gd name="connsiteY9013" fmla="*/ 1303489 h 4615664"/>
              <a:gd name="connsiteX9014" fmla="*/ 248385 w 4089755"/>
              <a:gd name="connsiteY9014" fmla="*/ 1317460 h 4615664"/>
              <a:gd name="connsiteX9015" fmla="*/ 250528 w 4089755"/>
              <a:gd name="connsiteY9015" fmla="*/ 1320804 h 4615664"/>
              <a:gd name="connsiteX9016" fmla="*/ 239482 w 4089755"/>
              <a:gd name="connsiteY9016" fmla="*/ 1318540 h 4615664"/>
              <a:gd name="connsiteX9017" fmla="*/ 240944 w 4089755"/>
              <a:gd name="connsiteY9017" fmla="*/ 1323040 h 4615664"/>
              <a:gd name="connsiteX9018" fmla="*/ 229000 w 4089755"/>
              <a:gd name="connsiteY9018" fmla="*/ 1319806 h 4615664"/>
              <a:gd name="connsiteX9019" fmla="*/ 226364 w 4089755"/>
              <a:gd name="connsiteY9019" fmla="*/ 1317388 h 4615664"/>
              <a:gd name="connsiteX9020" fmla="*/ 228891 w 4089755"/>
              <a:gd name="connsiteY9020" fmla="*/ 1310588 h 4615664"/>
              <a:gd name="connsiteX9021" fmla="*/ 217211 w 4089755"/>
              <a:gd name="connsiteY9021" fmla="*/ 1308991 h 4615664"/>
              <a:gd name="connsiteX9022" fmla="*/ 216912 w 4089755"/>
              <a:gd name="connsiteY9022" fmla="*/ 1308716 h 4615664"/>
              <a:gd name="connsiteX9023" fmla="*/ 215469 w 4089755"/>
              <a:gd name="connsiteY9023" fmla="*/ 1305163 h 4615664"/>
              <a:gd name="connsiteX9024" fmla="*/ 211600 w 4089755"/>
              <a:gd name="connsiteY9024" fmla="*/ 1297054 h 4615664"/>
              <a:gd name="connsiteX9025" fmla="*/ 225010 w 4089755"/>
              <a:gd name="connsiteY9025" fmla="*/ 1307786 h 4615664"/>
              <a:gd name="connsiteX9026" fmla="*/ 213734 w 4089755"/>
              <a:gd name="connsiteY9026" fmla="*/ 1295622 h 4615664"/>
              <a:gd name="connsiteX9027" fmla="*/ 846388 w 4089755"/>
              <a:gd name="connsiteY9027" fmla="*/ 1291356 h 4615664"/>
              <a:gd name="connsiteX9028" fmla="*/ 839913 w 4089755"/>
              <a:gd name="connsiteY9028" fmla="*/ 1294070 h 4615664"/>
              <a:gd name="connsiteX9029" fmla="*/ 851031 w 4089755"/>
              <a:gd name="connsiteY9029" fmla="*/ 1296965 h 4615664"/>
              <a:gd name="connsiteX9030" fmla="*/ 854287 w 4089755"/>
              <a:gd name="connsiteY9030" fmla="*/ 1294069 h 4615664"/>
              <a:gd name="connsiteX9031" fmla="*/ 846388 w 4089755"/>
              <a:gd name="connsiteY9031" fmla="*/ 1291356 h 4615664"/>
              <a:gd name="connsiteX9032" fmla="*/ 799764 w 4089755"/>
              <a:gd name="connsiteY9032" fmla="*/ 1286176 h 4615664"/>
              <a:gd name="connsiteX9033" fmla="*/ 824732 w 4089755"/>
              <a:gd name="connsiteY9033" fmla="*/ 1304887 h 4615664"/>
              <a:gd name="connsiteX9034" fmla="*/ 821165 w 4089755"/>
              <a:gd name="connsiteY9034" fmla="*/ 1287736 h 4615664"/>
              <a:gd name="connsiteX9035" fmla="*/ 799764 w 4089755"/>
              <a:gd name="connsiteY9035" fmla="*/ 1286176 h 4615664"/>
              <a:gd name="connsiteX9036" fmla="*/ 832456 w 4089755"/>
              <a:gd name="connsiteY9036" fmla="*/ 1284654 h 4615664"/>
              <a:gd name="connsiteX9037" fmla="*/ 825264 w 4089755"/>
              <a:gd name="connsiteY9037" fmla="*/ 1287534 h 4615664"/>
              <a:gd name="connsiteX9038" fmla="*/ 839645 w 4089755"/>
              <a:gd name="connsiteY9038" fmla="*/ 1287534 h 4615664"/>
              <a:gd name="connsiteX9039" fmla="*/ 832456 w 4089755"/>
              <a:gd name="connsiteY9039" fmla="*/ 1284654 h 4615664"/>
              <a:gd name="connsiteX9040" fmla="*/ 1305669 w 4089755"/>
              <a:gd name="connsiteY9040" fmla="*/ 1283161 h 4615664"/>
              <a:gd name="connsiteX9041" fmla="*/ 1295644 w 4089755"/>
              <a:gd name="connsiteY9041" fmla="*/ 1288951 h 4615664"/>
              <a:gd name="connsiteX9042" fmla="*/ 1305669 w 4089755"/>
              <a:gd name="connsiteY9042" fmla="*/ 1283161 h 4615664"/>
              <a:gd name="connsiteX9043" fmla="*/ 530396 w 4089755"/>
              <a:gd name="connsiteY9043" fmla="*/ 1282212 h 4615664"/>
              <a:gd name="connsiteX9044" fmla="*/ 532955 w 4089755"/>
              <a:gd name="connsiteY9044" fmla="*/ 1284600 h 4615664"/>
              <a:gd name="connsiteX9045" fmla="*/ 534141 w 4089755"/>
              <a:gd name="connsiteY9045" fmla="*/ 1285680 h 4615664"/>
              <a:gd name="connsiteX9046" fmla="*/ 535040 w 4089755"/>
              <a:gd name="connsiteY9046" fmla="*/ 1286204 h 4615664"/>
              <a:gd name="connsiteX9047" fmla="*/ 533897 w 4089755"/>
              <a:gd name="connsiteY9047" fmla="*/ 1284996 h 4615664"/>
              <a:gd name="connsiteX9048" fmla="*/ 756969 w 4089755"/>
              <a:gd name="connsiteY9048" fmla="*/ 1278366 h 4615664"/>
              <a:gd name="connsiteX9049" fmla="*/ 743092 w 4089755"/>
              <a:gd name="connsiteY9049" fmla="*/ 1289264 h 4615664"/>
              <a:gd name="connsiteX9050" fmla="*/ 756969 w 4089755"/>
              <a:gd name="connsiteY9050" fmla="*/ 1278366 h 4615664"/>
              <a:gd name="connsiteX9051" fmla="*/ 953753 w 4089755"/>
              <a:gd name="connsiteY9051" fmla="*/ 1277120 h 4615664"/>
              <a:gd name="connsiteX9052" fmla="*/ 942434 w 4089755"/>
              <a:gd name="connsiteY9052" fmla="*/ 1287648 h 4615664"/>
              <a:gd name="connsiteX9053" fmla="*/ 981910 w 4089755"/>
              <a:gd name="connsiteY9053" fmla="*/ 1311463 h 4615664"/>
              <a:gd name="connsiteX9054" fmla="*/ 988535 w 4089755"/>
              <a:gd name="connsiteY9054" fmla="*/ 1300934 h 4615664"/>
              <a:gd name="connsiteX9055" fmla="*/ 967003 w 4089755"/>
              <a:gd name="connsiteY9055" fmla="*/ 1281632 h 4615664"/>
              <a:gd name="connsiteX9056" fmla="*/ 953753 w 4089755"/>
              <a:gd name="connsiteY9056" fmla="*/ 1277120 h 4615664"/>
              <a:gd name="connsiteX9057" fmla="*/ 812595 w 4089755"/>
              <a:gd name="connsiteY9057" fmla="*/ 1277120 h 4615664"/>
              <a:gd name="connsiteX9058" fmla="*/ 809399 w 4089755"/>
              <a:gd name="connsiteY9058" fmla="*/ 1280143 h 4615664"/>
              <a:gd name="connsiteX9059" fmla="*/ 823779 w 4089755"/>
              <a:gd name="connsiteY9059" fmla="*/ 1280144 h 4615664"/>
              <a:gd name="connsiteX9060" fmla="*/ 812595 w 4089755"/>
              <a:gd name="connsiteY9060" fmla="*/ 1277120 h 4615664"/>
              <a:gd name="connsiteX9061" fmla="*/ 506162 w 4089755"/>
              <a:gd name="connsiteY9061" fmla="*/ 1275306 h 4615664"/>
              <a:gd name="connsiteX9062" fmla="*/ 523741 w 4089755"/>
              <a:gd name="connsiteY9062" fmla="*/ 1280188 h 4615664"/>
              <a:gd name="connsiteX9063" fmla="*/ 529192 w 4089755"/>
              <a:gd name="connsiteY9063" fmla="*/ 1285183 h 4615664"/>
              <a:gd name="connsiteX9064" fmla="*/ 529133 w 4089755"/>
              <a:gd name="connsiteY9064" fmla="*/ 1284502 h 4615664"/>
              <a:gd name="connsiteX9065" fmla="*/ 526393 w 4089755"/>
              <a:gd name="connsiteY9065" fmla="*/ 1280925 h 4615664"/>
              <a:gd name="connsiteX9066" fmla="*/ 544422 w 4089755"/>
              <a:gd name="connsiteY9066" fmla="*/ 1285933 h 4615664"/>
              <a:gd name="connsiteX9067" fmla="*/ 572459 w 4089755"/>
              <a:gd name="connsiteY9067" fmla="*/ 1299597 h 4615664"/>
              <a:gd name="connsiteX9068" fmla="*/ 549678 w 4089755"/>
              <a:gd name="connsiteY9068" fmla="*/ 1296560 h 4615664"/>
              <a:gd name="connsiteX9069" fmla="*/ 548282 w 4089755"/>
              <a:gd name="connsiteY9069" fmla="*/ 1296094 h 4615664"/>
              <a:gd name="connsiteX9070" fmla="*/ 546943 w 4089755"/>
              <a:gd name="connsiteY9070" fmla="*/ 1293032 h 4615664"/>
              <a:gd name="connsiteX9071" fmla="*/ 542111 w 4089755"/>
              <a:gd name="connsiteY9071" fmla="*/ 1291629 h 4615664"/>
              <a:gd name="connsiteX9072" fmla="*/ 543346 w 4089755"/>
              <a:gd name="connsiteY9072" fmla="*/ 1294449 h 4615664"/>
              <a:gd name="connsiteX9073" fmla="*/ 526900 w 4089755"/>
              <a:gd name="connsiteY9073" fmla="*/ 1288969 h 4615664"/>
              <a:gd name="connsiteX9074" fmla="*/ 512880 w 4089755"/>
              <a:gd name="connsiteY9074" fmla="*/ 1288968 h 4615664"/>
              <a:gd name="connsiteX9075" fmla="*/ 506162 w 4089755"/>
              <a:gd name="connsiteY9075" fmla="*/ 1288969 h 4615664"/>
              <a:gd name="connsiteX9076" fmla="*/ 506162 w 4089755"/>
              <a:gd name="connsiteY9076" fmla="*/ 1275306 h 4615664"/>
              <a:gd name="connsiteX9077" fmla="*/ 783628 w 4089755"/>
              <a:gd name="connsiteY9077" fmla="*/ 1274394 h 4615664"/>
              <a:gd name="connsiteX9078" fmla="*/ 777866 w 4089755"/>
              <a:gd name="connsiteY9078" fmla="*/ 1282845 h 4615664"/>
              <a:gd name="connsiteX9079" fmla="*/ 793038 w 4089755"/>
              <a:gd name="connsiteY9079" fmla="*/ 1275163 h 4615664"/>
              <a:gd name="connsiteX9080" fmla="*/ 783628 w 4089755"/>
              <a:gd name="connsiteY9080" fmla="*/ 1274394 h 4615664"/>
              <a:gd name="connsiteX9081" fmla="*/ 797195 w 4089755"/>
              <a:gd name="connsiteY9081" fmla="*/ 1269308 h 4615664"/>
              <a:gd name="connsiteX9082" fmla="*/ 810346 w 4089755"/>
              <a:gd name="connsiteY9082" fmla="*/ 1272314 h 4615664"/>
              <a:gd name="connsiteX9083" fmla="*/ 797195 w 4089755"/>
              <a:gd name="connsiteY9083" fmla="*/ 1269308 h 4615664"/>
              <a:gd name="connsiteX9084" fmla="*/ 1054509 w 4089755"/>
              <a:gd name="connsiteY9084" fmla="*/ 1267538 h 4615664"/>
              <a:gd name="connsiteX9085" fmla="*/ 1044484 w 4089755"/>
              <a:gd name="connsiteY9085" fmla="*/ 1274774 h 4615664"/>
              <a:gd name="connsiteX9086" fmla="*/ 1054509 w 4089755"/>
              <a:gd name="connsiteY9086" fmla="*/ 1267538 h 4615664"/>
              <a:gd name="connsiteX9087" fmla="*/ 717052 w 4089755"/>
              <a:gd name="connsiteY9087" fmla="*/ 1260952 h 4615664"/>
              <a:gd name="connsiteX9088" fmla="*/ 707027 w 4089755"/>
              <a:gd name="connsiteY9088" fmla="*/ 1268477 h 4615664"/>
              <a:gd name="connsiteX9089" fmla="*/ 717052 w 4089755"/>
              <a:gd name="connsiteY9089" fmla="*/ 1260952 h 4615664"/>
              <a:gd name="connsiteX9090" fmla="*/ 1187287 w 4089755"/>
              <a:gd name="connsiteY9090" fmla="*/ 1260847 h 4615664"/>
              <a:gd name="connsiteX9091" fmla="*/ 1183588 w 4089755"/>
              <a:gd name="connsiteY9091" fmla="*/ 1263538 h 4615664"/>
              <a:gd name="connsiteX9092" fmla="*/ 1197040 w 4089755"/>
              <a:gd name="connsiteY9092" fmla="*/ 1268055 h 4615664"/>
              <a:gd name="connsiteX9093" fmla="*/ 1198758 w 4089755"/>
              <a:gd name="connsiteY9093" fmla="*/ 1263538 h 4615664"/>
              <a:gd name="connsiteX9094" fmla="*/ 1187287 w 4089755"/>
              <a:gd name="connsiteY9094" fmla="*/ 1260847 h 4615664"/>
              <a:gd name="connsiteX9095" fmla="*/ 383945 w 4089755"/>
              <a:gd name="connsiteY9095" fmla="*/ 1256895 h 4615664"/>
              <a:gd name="connsiteX9096" fmla="*/ 389531 w 4089755"/>
              <a:gd name="connsiteY9096" fmla="*/ 1260067 h 4615664"/>
              <a:gd name="connsiteX9097" fmla="*/ 389587 w 4089755"/>
              <a:gd name="connsiteY9097" fmla="*/ 1260150 h 4615664"/>
              <a:gd name="connsiteX9098" fmla="*/ 393440 w 4089755"/>
              <a:gd name="connsiteY9098" fmla="*/ 1266824 h 4615664"/>
              <a:gd name="connsiteX9099" fmla="*/ 389264 w 4089755"/>
              <a:gd name="connsiteY9099" fmla="*/ 1265797 h 4615664"/>
              <a:gd name="connsiteX9100" fmla="*/ 388562 w 4089755"/>
              <a:gd name="connsiteY9100" fmla="*/ 1265733 h 4615664"/>
              <a:gd name="connsiteX9101" fmla="*/ 386808 w 4089755"/>
              <a:gd name="connsiteY9101" fmla="*/ 1262755 h 4615664"/>
              <a:gd name="connsiteX9102" fmla="*/ 849997 w 4089755"/>
              <a:gd name="connsiteY9102" fmla="*/ 1256047 h 4615664"/>
              <a:gd name="connsiteX9103" fmla="*/ 876379 w 4089755"/>
              <a:gd name="connsiteY9103" fmla="*/ 1275876 h 4615664"/>
              <a:gd name="connsiteX9104" fmla="*/ 892206 w 4089755"/>
              <a:gd name="connsiteY9104" fmla="*/ 1263773 h 4615664"/>
              <a:gd name="connsiteX9105" fmla="*/ 849997 w 4089755"/>
              <a:gd name="connsiteY9105" fmla="*/ 1256047 h 4615664"/>
              <a:gd name="connsiteX9106" fmla="*/ 1172213 w 4089755"/>
              <a:gd name="connsiteY9106" fmla="*/ 1255185 h 4615664"/>
              <a:gd name="connsiteX9107" fmla="*/ 1172045 w 4089755"/>
              <a:gd name="connsiteY9107" fmla="*/ 1255749 h 4615664"/>
              <a:gd name="connsiteX9108" fmla="*/ 1171903 w 4089755"/>
              <a:gd name="connsiteY9108" fmla="*/ 1256228 h 4615664"/>
              <a:gd name="connsiteX9109" fmla="*/ 1171371 w 4089755"/>
              <a:gd name="connsiteY9109" fmla="*/ 1258024 h 4615664"/>
              <a:gd name="connsiteX9110" fmla="*/ 1171209 w 4089755"/>
              <a:gd name="connsiteY9110" fmla="*/ 1258568 h 4615664"/>
              <a:gd name="connsiteX9111" fmla="*/ 1170707 w 4089755"/>
              <a:gd name="connsiteY9111" fmla="*/ 1260260 h 4615664"/>
              <a:gd name="connsiteX9112" fmla="*/ 1171371 w 4089755"/>
              <a:gd name="connsiteY9112" fmla="*/ 1258024 h 4615664"/>
              <a:gd name="connsiteX9113" fmla="*/ 1171732 w 4089755"/>
              <a:gd name="connsiteY9113" fmla="*/ 1256806 h 4615664"/>
              <a:gd name="connsiteX9114" fmla="*/ 1171903 w 4089755"/>
              <a:gd name="connsiteY9114" fmla="*/ 1256228 h 4615664"/>
              <a:gd name="connsiteX9115" fmla="*/ 1176800 w 4089755"/>
              <a:gd name="connsiteY9115" fmla="*/ 1255155 h 4615664"/>
              <a:gd name="connsiteX9116" fmla="*/ 1175336 w 4089755"/>
              <a:gd name="connsiteY9116" fmla="*/ 1260257 h 4615664"/>
              <a:gd name="connsiteX9117" fmla="*/ 1182022 w 4089755"/>
              <a:gd name="connsiteY9117" fmla="*/ 1255722 h 4615664"/>
              <a:gd name="connsiteX9118" fmla="*/ 1176800 w 4089755"/>
              <a:gd name="connsiteY9118" fmla="*/ 1255155 h 4615664"/>
              <a:gd name="connsiteX9119" fmla="*/ 1267009 w 4089755"/>
              <a:gd name="connsiteY9119" fmla="*/ 1253140 h 4615664"/>
              <a:gd name="connsiteX9120" fmla="*/ 1254427 w 4089755"/>
              <a:gd name="connsiteY9120" fmla="*/ 1260924 h 4615664"/>
              <a:gd name="connsiteX9121" fmla="*/ 1267009 w 4089755"/>
              <a:gd name="connsiteY9121" fmla="*/ 1253140 h 4615664"/>
              <a:gd name="connsiteX9122" fmla="*/ 331554 w 4089755"/>
              <a:gd name="connsiteY9122" fmla="*/ 1252044 h 4615664"/>
              <a:gd name="connsiteX9123" fmla="*/ 336399 w 4089755"/>
              <a:gd name="connsiteY9123" fmla="*/ 1252447 h 4615664"/>
              <a:gd name="connsiteX9124" fmla="*/ 337070 w 4089755"/>
              <a:gd name="connsiteY9124" fmla="*/ 1252382 h 4615664"/>
              <a:gd name="connsiteX9125" fmla="*/ 347308 w 4089755"/>
              <a:gd name="connsiteY9125" fmla="*/ 1261878 h 4615664"/>
              <a:gd name="connsiteX9126" fmla="*/ 347355 w 4089755"/>
              <a:gd name="connsiteY9126" fmla="*/ 1261993 h 4615664"/>
              <a:gd name="connsiteX9127" fmla="*/ 343257 w 4089755"/>
              <a:gd name="connsiteY9127" fmla="*/ 1261621 h 4615664"/>
              <a:gd name="connsiteX9128" fmla="*/ 343144 w 4089755"/>
              <a:gd name="connsiteY9128" fmla="*/ 1263273 h 4615664"/>
              <a:gd name="connsiteX9129" fmla="*/ 664523 w 4089755"/>
              <a:gd name="connsiteY9129" fmla="*/ 1248234 h 4615664"/>
              <a:gd name="connsiteX9130" fmla="*/ 673109 w 4089755"/>
              <a:gd name="connsiteY9130" fmla="*/ 1259049 h 4615664"/>
              <a:gd name="connsiteX9131" fmla="*/ 669676 w 4089755"/>
              <a:gd name="connsiteY9131" fmla="*/ 1268063 h 4615664"/>
              <a:gd name="connsiteX9132" fmla="*/ 695149 w 4089755"/>
              <a:gd name="connsiteY9132" fmla="*/ 1255959 h 4615664"/>
              <a:gd name="connsiteX9133" fmla="*/ 664523 w 4089755"/>
              <a:gd name="connsiteY9133" fmla="*/ 1248234 h 4615664"/>
              <a:gd name="connsiteX9134" fmla="*/ 1210463 w 4089755"/>
              <a:gd name="connsiteY9134" fmla="*/ 1246158 h 4615664"/>
              <a:gd name="connsiteX9135" fmla="*/ 1204196 w 4089755"/>
              <a:gd name="connsiteY9135" fmla="*/ 1250441 h 4615664"/>
              <a:gd name="connsiteX9136" fmla="*/ 1214222 w 4089755"/>
              <a:gd name="connsiteY9136" fmla="*/ 1253554 h 4615664"/>
              <a:gd name="connsiteX9137" fmla="*/ 1210463 w 4089755"/>
              <a:gd name="connsiteY9137" fmla="*/ 1246158 h 4615664"/>
              <a:gd name="connsiteX9138" fmla="*/ 1201487 w 4089755"/>
              <a:gd name="connsiteY9138" fmla="*/ 1240712 h 4615664"/>
              <a:gd name="connsiteX9139" fmla="*/ 1199044 w 4089755"/>
              <a:gd name="connsiteY9139" fmla="*/ 1242519 h 4615664"/>
              <a:gd name="connsiteX9140" fmla="*/ 1200672 w 4089755"/>
              <a:gd name="connsiteY9140" fmla="*/ 1245733 h 4615664"/>
              <a:gd name="connsiteX9141" fmla="*/ 1203925 w 4089755"/>
              <a:gd name="connsiteY9141" fmla="*/ 1242519 h 4615664"/>
              <a:gd name="connsiteX9142" fmla="*/ 1201487 w 4089755"/>
              <a:gd name="connsiteY9142" fmla="*/ 1240712 h 4615664"/>
              <a:gd name="connsiteX9143" fmla="*/ 898211 w 4089755"/>
              <a:gd name="connsiteY9143" fmla="*/ 1240293 h 4615664"/>
              <a:gd name="connsiteX9144" fmla="*/ 877748 w 4089755"/>
              <a:gd name="connsiteY9144" fmla="*/ 1240293 h 4615664"/>
              <a:gd name="connsiteX9145" fmla="*/ 893094 w 4089755"/>
              <a:gd name="connsiteY9145" fmla="*/ 1253442 h 4615664"/>
              <a:gd name="connsiteX9146" fmla="*/ 898211 w 4089755"/>
              <a:gd name="connsiteY9146" fmla="*/ 1240293 h 4615664"/>
              <a:gd name="connsiteX9147" fmla="*/ 1239973 w 4089755"/>
              <a:gd name="connsiteY9147" fmla="*/ 1239638 h 4615664"/>
              <a:gd name="connsiteX9148" fmla="*/ 1229956 w 4089755"/>
              <a:gd name="connsiteY9148" fmla="*/ 1245428 h 4615664"/>
              <a:gd name="connsiteX9149" fmla="*/ 1239973 w 4089755"/>
              <a:gd name="connsiteY9149" fmla="*/ 1239638 h 4615664"/>
              <a:gd name="connsiteX9150" fmla="*/ 1191067 w 4089755"/>
              <a:gd name="connsiteY9150" fmla="*/ 1232572 h 4615664"/>
              <a:gd name="connsiteX9151" fmla="*/ 1183589 w 4089755"/>
              <a:gd name="connsiteY9151" fmla="*/ 1235491 h 4615664"/>
              <a:gd name="connsiteX9152" fmla="*/ 1197040 w 4089755"/>
              <a:gd name="connsiteY9152" fmla="*/ 1240162 h 4615664"/>
              <a:gd name="connsiteX9153" fmla="*/ 1198759 w 4089755"/>
              <a:gd name="connsiteY9153" fmla="*/ 1235491 h 4615664"/>
              <a:gd name="connsiteX9154" fmla="*/ 1191067 w 4089755"/>
              <a:gd name="connsiteY9154" fmla="*/ 1232572 h 4615664"/>
              <a:gd name="connsiteX9155" fmla="*/ 973358 w 4089755"/>
              <a:gd name="connsiteY9155" fmla="*/ 1231936 h 4615664"/>
              <a:gd name="connsiteX9156" fmla="*/ 963340 w 4089755"/>
              <a:gd name="connsiteY9156" fmla="*/ 1239721 h 4615664"/>
              <a:gd name="connsiteX9157" fmla="*/ 973358 w 4089755"/>
              <a:gd name="connsiteY9157" fmla="*/ 1231936 h 4615664"/>
              <a:gd name="connsiteX9158" fmla="*/ 585676 w 4089755"/>
              <a:gd name="connsiteY9158" fmla="*/ 1224329 h 4615664"/>
              <a:gd name="connsiteX9159" fmla="*/ 592662 w 4089755"/>
              <a:gd name="connsiteY9159" fmla="*/ 1231388 h 4615664"/>
              <a:gd name="connsiteX9160" fmla="*/ 584357 w 4089755"/>
              <a:gd name="connsiteY9160" fmla="*/ 1226229 h 4615664"/>
              <a:gd name="connsiteX9161" fmla="*/ 706749 w 4089755"/>
              <a:gd name="connsiteY9161" fmla="*/ 1224014 h 4615664"/>
              <a:gd name="connsiteX9162" fmla="*/ 696724 w 4089755"/>
              <a:gd name="connsiteY9162" fmla="*/ 1231253 h 4615664"/>
              <a:gd name="connsiteX9163" fmla="*/ 702990 w 4089755"/>
              <a:gd name="connsiteY9163" fmla="*/ 1230348 h 4615664"/>
              <a:gd name="connsiteX9164" fmla="*/ 704743 w 4089755"/>
              <a:gd name="connsiteY9164" fmla="*/ 1227393 h 4615664"/>
              <a:gd name="connsiteX9165" fmla="*/ 705593 w 4089755"/>
              <a:gd name="connsiteY9165" fmla="*/ 1231834 h 4615664"/>
              <a:gd name="connsiteX9166" fmla="*/ 709063 w 4089755"/>
              <a:gd name="connsiteY9166" fmla="*/ 1233347 h 4615664"/>
              <a:gd name="connsiteX9167" fmla="*/ 707327 w 4089755"/>
              <a:gd name="connsiteY9167" fmla="*/ 1227299 h 4615664"/>
              <a:gd name="connsiteX9168" fmla="*/ 705399 w 4089755"/>
              <a:gd name="connsiteY9168" fmla="*/ 1226290 h 4615664"/>
              <a:gd name="connsiteX9169" fmla="*/ 339124 w 4089755"/>
              <a:gd name="connsiteY9169" fmla="*/ 1220755 h 4615664"/>
              <a:gd name="connsiteX9170" fmla="*/ 356151 w 4089755"/>
              <a:gd name="connsiteY9170" fmla="*/ 1225681 h 4615664"/>
              <a:gd name="connsiteX9171" fmla="*/ 403064 w 4089755"/>
              <a:gd name="connsiteY9171" fmla="*/ 1236085 h 4615664"/>
              <a:gd name="connsiteX9172" fmla="*/ 429349 w 4089755"/>
              <a:gd name="connsiteY9172" fmla="*/ 1240641 h 4615664"/>
              <a:gd name="connsiteX9173" fmla="*/ 438112 w 4089755"/>
              <a:gd name="connsiteY9173" fmla="*/ 1248232 h 4615664"/>
              <a:gd name="connsiteX9174" fmla="*/ 443368 w 4089755"/>
              <a:gd name="connsiteY9174" fmla="*/ 1261895 h 4615664"/>
              <a:gd name="connsiteX9175" fmla="*/ 453736 w 4089755"/>
              <a:gd name="connsiteY9175" fmla="*/ 1264711 h 4615664"/>
              <a:gd name="connsiteX9176" fmla="*/ 461896 w 4089755"/>
              <a:gd name="connsiteY9176" fmla="*/ 1265881 h 4615664"/>
              <a:gd name="connsiteX9177" fmla="*/ 461981 w 4089755"/>
              <a:gd name="connsiteY9177" fmla="*/ 1266977 h 4615664"/>
              <a:gd name="connsiteX9178" fmla="*/ 464940 w 4089755"/>
              <a:gd name="connsiteY9178" fmla="*/ 1269056 h 4615664"/>
              <a:gd name="connsiteX9179" fmla="*/ 464730 w 4089755"/>
              <a:gd name="connsiteY9179" fmla="*/ 1266333 h 4615664"/>
              <a:gd name="connsiteX9180" fmla="*/ 499152 w 4089755"/>
              <a:gd name="connsiteY9180" fmla="*/ 1273787 h 4615664"/>
              <a:gd name="connsiteX9181" fmla="*/ 429350 w 4089755"/>
              <a:gd name="connsiteY9181" fmla="*/ 1267715 h 4615664"/>
              <a:gd name="connsiteX9182" fmla="*/ 429157 w 4089755"/>
              <a:gd name="connsiteY9182" fmla="*/ 1275605 h 4615664"/>
              <a:gd name="connsiteX9183" fmla="*/ 404381 w 4089755"/>
              <a:gd name="connsiteY9183" fmla="*/ 1269514 h 4615664"/>
              <a:gd name="connsiteX9184" fmla="*/ 398909 w 4089755"/>
              <a:gd name="connsiteY9184" fmla="*/ 1265802 h 4615664"/>
              <a:gd name="connsiteX9185" fmla="*/ 400511 w 4089755"/>
              <a:gd name="connsiteY9185" fmla="*/ 1268562 h 4615664"/>
              <a:gd name="connsiteX9186" fmla="*/ 397893 w 4089755"/>
              <a:gd name="connsiteY9186" fmla="*/ 1267918 h 4615664"/>
              <a:gd name="connsiteX9187" fmla="*/ 395575 w 4089755"/>
              <a:gd name="connsiteY9187" fmla="*/ 1263541 h 4615664"/>
              <a:gd name="connsiteX9188" fmla="*/ 395200 w 4089755"/>
              <a:gd name="connsiteY9188" fmla="*/ 1263287 h 4615664"/>
              <a:gd name="connsiteX9189" fmla="*/ 404884 w 4089755"/>
              <a:gd name="connsiteY9189" fmla="*/ 1268786 h 4615664"/>
              <a:gd name="connsiteX9190" fmla="*/ 424661 w 4089755"/>
              <a:gd name="connsiteY9190" fmla="*/ 1260509 h 4615664"/>
              <a:gd name="connsiteX9191" fmla="*/ 383589 w 4089755"/>
              <a:gd name="connsiteY9191" fmla="*/ 1256167 h 4615664"/>
              <a:gd name="connsiteX9192" fmla="*/ 382712 w 4089755"/>
              <a:gd name="connsiteY9192" fmla="*/ 1254374 h 4615664"/>
              <a:gd name="connsiteX9193" fmla="*/ 353298 w 4089755"/>
              <a:gd name="connsiteY9193" fmla="*/ 1233112 h 4615664"/>
              <a:gd name="connsiteX9194" fmla="*/ 572866 w 4089755"/>
              <a:gd name="connsiteY9194" fmla="*/ 1219156 h 4615664"/>
              <a:gd name="connsiteX9195" fmla="*/ 573499 w 4089755"/>
              <a:gd name="connsiteY9195" fmla="*/ 1219770 h 4615664"/>
              <a:gd name="connsiteX9196" fmla="*/ 573051 w 4089755"/>
              <a:gd name="connsiteY9196" fmla="*/ 1219560 h 4615664"/>
              <a:gd name="connsiteX9197" fmla="*/ 461444 w 4089755"/>
              <a:gd name="connsiteY9197" fmla="*/ 1218701 h 4615664"/>
              <a:gd name="connsiteX9198" fmla="*/ 481726 w 4089755"/>
              <a:gd name="connsiteY9198" fmla="*/ 1231230 h 4615664"/>
              <a:gd name="connsiteX9199" fmla="*/ 484229 w 4089755"/>
              <a:gd name="connsiteY9199" fmla="*/ 1233220 h 4615664"/>
              <a:gd name="connsiteX9200" fmla="*/ 473051 w 4089755"/>
              <a:gd name="connsiteY9200" fmla="*/ 1229502 h 4615664"/>
              <a:gd name="connsiteX9201" fmla="*/ 839913 w 4089755"/>
              <a:gd name="connsiteY9201" fmla="*/ 1217975 h 4615664"/>
              <a:gd name="connsiteX9202" fmla="*/ 872589 w 4089755"/>
              <a:gd name="connsiteY9202" fmla="*/ 1232943 h 4615664"/>
              <a:gd name="connsiteX9203" fmla="*/ 865592 w 4089755"/>
              <a:gd name="connsiteY9203" fmla="*/ 1225341 h 4615664"/>
              <a:gd name="connsiteX9204" fmla="*/ 863217 w 4089755"/>
              <a:gd name="connsiteY9204" fmla="*/ 1224240 h 4615664"/>
              <a:gd name="connsiteX9205" fmla="*/ 867733 w 4089755"/>
              <a:gd name="connsiteY9205" fmla="*/ 1224124 h 4615664"/>
              <a:gd name="connsiteX9206" fmla="*/ 854263 w 4089755"/>
              <a:gd name="connsiteY9206" fmla="*/ 1218120 h 4615664"/>
              <a:gd name="connsiteX9207" fmla="*/ 851345 w 4089755"/>
              <a:gd name="connsiteY9207" fmla="*/ 1220301 h 4615664"/>
              <a:gd name="connsiteX9208" fmla="*/ 1231070 w 4089755"/>
              <a:gd name="connsiteY9208" fmla="*/ 1210412 h 4615664"/>
              <a:gd name="connsiteX9209" fmla="*/ 1224804 w 4089755"/>
              <a:gd name="connsiteY9209" fmla="*/ 1213850 h 4615664"/>
              <a:gd name="connsiteX9210" fmla="*/ 1234829 w 4089755"/>
              <a:gd name="connsiteY9210" fmla="*/ 1216746 h 4615664"/>
              <a:gd name="connsiteX9211" fmla="*/ 1231070 w 4089755"/>
              <a:gd name="connsiteY9211" fmla="*/ 1210412 h 4615664"/>
              <a:gd name="connsiteX9212" fmla="*/ 839692 w 4089755"/>
              <a:gd name="connsiteY9212" fmla="*/ 1209177 h 4615664"/>
              <a:gd name="connsiteX9213" fmla="*/ 849710 w 4089755"/>
              <a:gd name="connsiteY9213" fmla="*/ 1213959 h 4615664"/>
              <a:gd name="connsiteX9214" fmla="*/ 839692 w 4089755"/>
              <a:gd name="connsiteY9214" fmla="*/ 1209177 h 4615664"/>
              <a:gd name="connsiteX9215" fmla="*/ 526708 w 4089755"/>
              <a:gd name="connsiteY9215" fmla="*/ 1209176 h 4615664"/>
              <a:gd name="connsiteX9216" fmla="*/ 545739 w 4089755"/>
              <a:gd name="connsiteY9216" fmla="*/ 1213862 h 4615664"/>
              <a:gd name="connsiteX9217" fmla="*/ 526708 w 4089755"/>
              <a:gd name="connsiteY9217" fmla="*/ 1209176 h 4615664"/>
              <a:gd name="connsiteX9218" fmla="*/ 1197478 w 4089755"/>
              <a:gd name="connsiteY9218" fmla="*/ 1209175 h 4615664"/>
              <a:gd name="connsiteX9219" fmla="*/ 1187453 w 4089755"/>
              <a:gd name="connsiteY9219" fmla="*/ 1216614 h 4615664"/>
              <a:gd name="connsiteX9220" fmla="*/ 1197478 w 4089755"/>
              <a:gd name="connsiteY9220" fmla="*/ 1209175 h 4615664"/>
              <a:gd name="connsiteX9221" fmla="*/ 920837 w 4089755"/>
              <a:gd name="connsiteY9221" fmla="*/ 1209175 h 4615664"/>
              <a:gd name="connsiteX9222" fmla="*/ 930861 w 4089755"/>
              <a:gd name="connsiteY9222" fmla="*/ 1213640 h 4615664"/>
              <a:gd name="connsiteX9223" fmla="*/ 920837 w 4089755"/>
              <a:gd name="connsiteY9223" fmla="*/ 1209175 h 4615664"/>
              <a:gd name="connsiteX9224" fmla="*/ 669398 w 4089755"/>
              <a:gd name="connsiteY9224" fmla="*/ 1209175 h 4615664"/>
              <a:gd name="connsiteX9225" fmla="*/ 659369 w 4089755"/>
              <a:gd name="connsiteY9225" fmla="*/ 1216616 h 4615664"/>
              <a:gd name="connsiteX9226" fmla="*/ 669398 w 4089755"/>
              <a:gd name="connsiteY9226" fmla="*/ 1209175 h 4615664"/>
              <a:gd name="connsiteX9227" fmla="*/ 1214501 w 4089755"/>
              <a:gd name="connsiteY9227" fmla="*/ 1201364 h 4615664"/>
              <a:gd name="connsiteX9228" fmla="*/ 1221184 w 4089755"/>
              <a:gd name="connsiteY9228" fmla="*/ 1208924 h 4615664"/>
              <a:gd name="connsiteX9229" fmla="*/ 1224526 w 4089755"/>
              <a:gd name="connsiteY9229" fmla="*/ 1205899 h 4615664"/>
              <a:gd name="connsiteX9230" fmla="*/ 1214501 w 4089755"/>
              <a:gd name="connsiteY9230" fmla="*/ 1201364 h 4615664"/>
              <a:gd name="connsiteX9231" fmla="*/ 905380 w 4089755"/>
              <a:gd name="connsiteY9231" fmla="*/ 1201364 h 4615664"/>
              <a:gd name="connsiteX9232" fmla="*/ 915405 w 4089755"/>
              <a:gd name="connsiteY9232" fmla="*/ 1208602 h 4615664"/>
              <a:gd name="connsiteX9233" fmla="*/ 905380 w 4089755"/>
              <a:gd name="connsiteY9233" fmla="*/ 1201364 h 4615664"/>
              <a:gd name="connsiteX9234" fmla="*/ 1168613 w 4089755"/>
              <a:gd name="connsiteY9234" fmla="*/ 1198081 h 4615664"/>
              <a:gd name="connsiteX9235" fmla="*/ 1161694 w 4089755"/>
              <a:gd name="connsiteY9235" fmla="*/ 1206771 h 4615664"/>
              <a:gd name="connsiteX9236" fmla="*/ 1162484 w 4089755"/>
              <a:gd name="connsiteY9236" fmla="*/ 1207301 h 4615664"/>
              <a:gd name="connsiteX9237" fmla="*/ 1161624 w 4089755"/>
              <a:gd name="connsiteY9237" fmla="*/ 1207460 h 4615664"/>
              <a:gd name="connsiteX9238" fmla="*/ 1160404 w 4089755"/>
              <a:gd name="connsiteY9238" fmla="*/ 1209041 h 4615664"/>
              <a:gd name="connsiteX9239" fmla="*/ 1162844 w 4089755"/>
              <a:gd name="connsiteY9239" fmla="*/ 1211452 h 4615664"/>
              <a:gd name="connsiteX9240" fmla="*/ 1165204 w 4089755"/>
              <a:gd name="connsiteY9240" fmla="*/ 1209122 h 4615664"/>
              <a:gd name="connsiteX9241" fmla="*/ 1166126 w 4089755"/>
              <a:gd name="connsiteY9241" fmla="*/ 1209741 h 4615664"/>
              <a:gd name="connsiteX9242" fmla="*/ 1180724 w 4089755"/>
              <a:gd name="connsiteY9242" fmla="*/ 1202136 h 4615664"/>
              <a:gd name="connsiteX9243" fmla="*/ 1168613 w 4089755"/>
              <a:gd name="connsiteY9243" fmla="*/ 1198081 h 4615664"/>
              <a:gd name="connsiteX9244" fmla="*/ 896086 w 4089755"/>
              <a:gd name="connsiteY9244" fmla="*/ 1196225 h 4615664"/>
              <a:gd name="connsiteX9245" fmla="*/ 886060 w 4089755"/>
              <a:gd name="connsiteY9245" fmla="*/ 1202454 h 4615664"/>
              <a:gd name="connsiteX9246" fmla="*/ 896086 w 4089755"/>
              <a:gd name="connsiteY9246" fmla="*/ 1196225 h 4615664"/>
              <a:gd name="connsiteX9247" fmla="*/ 1066973 w 4089755"/>
              <a:gd name="connsiteY9247" fmla="*/ 1195037 h 4615664"/>
              <a:gd name="connsiteX9248" fmla="*/ 1061227 w 4089755"/>
              <a:gd name="connsiteY9248" fmla="*/ 1198082 h 4615664"/>
              <a:gd name="connsiteX9249" fmla="*/ 1085409 w 4089755"/>
              <a:gd name="connsiteY9249" fmla="*/ 1205577 h 4615664"/>
              <a:gd name="connsiteX9250" fmla="*/ 1066973 w 4089755"/>
              <a:gd name="connsiteY9250" fmla="*/ 1195037 h 4615664"/>
              <a:gd name="connsiteX9251" fmla="*/ 637072 w 4089755"/>
              <a:gd name="connsiteY9251" fmla="*/ 1194863 h 4615664"/>
              <a:gd name="connsiteX9252" fmla="*/ 629986 w 4089755"/>
              <a:gd name="connsiteY9252" fmla="*/ 1199502 h 4615664"/>
              <a:gd name="connsiteX9253" fmla="*/ 660219 w 4089755"/>
              <a:gd name="connsiteY9253" fmla="*/ 1209916 h 4615664"/>
              <a:gd name="connsiteX9254" fmla="*/ 660218 w 4089755"/>
              <a:gd name="connsiteY9254" fmla="*/ 1203965 h 4615664"/>
              <a:gd name="connsiteX9255" fmla="*/ 637072 w 4089755"/>
              <a:gd name="connsiteY9255" fmla="*/ 1194863 h 4615664"/>
              <a:gd name="connsiteX9256" fmla="*/ 724937 w 4089755"/>
              <a:gd name="connsiteY9256" fmla="*/ 1191320 h 4615664"/>
              <a:gd name="connsiteX9257" fmla="*/ 723158 w 4089755"/>
              <a:gd name="connsiteY9257" fmla="*/ 1206199 h 4615664"/>
              <a:gd name="connsiteX9258" fmla="*/ 753100 w 4089755"/>
              <a:gd name="connsiteY9258" fmla="*/ 1201736 h 4615664"/>
              <a:gd name="connsiteX9259" fmla="*/ 724937 w 4089755"/>
              <a:gd name="connsiteY9259" fmla="*/ 1191320 h 4615664"/>
              <a:gd name="connsiteX9260" fmla="*/ 621443 w 4089755"/>
              <a:gd name="connsiteY9260" fmla="*/ 1188962 h 4615664"/>
              <a:gd name="connsiteX9261" fmla="*/ 629702 w 4089755"/>
              <a:gd name="connsiteY9261" fmla="*/ 1193304 h 4615664"/>
              <a:gd name="connsiteX9262" fmla="*/ 621443 w 4089755"/>
              <a:gd name="connsiteY9262" fmla="*/ 1188962 h 4615664"/>
              <a:gd name="connsiteX9263" fmla="*/ 490643 w 4089755"/>
              <a:gd name="connsiteY9263" fmla="*/ 1187974 h 4615664"/>
              <a:gd name="connsiteX9264" fmla="*/ 501182 w 4089755"/>
              <a:gd name="connsiteY9264" fmla="*/ 1208926 h 4615664"/>
              <a:gd name="connsiteX9265" fmla="*/ 513184 w 4089755"/>
              <a:gd name="connsiteY9265" fmla="*/ 1190966 h 4615664"/>
              <a:gd name="connsiteX9266" fmla="*/ 490643 w 4089755"/>
              <a:gd name="connsiteY9266" fmla="*/ 1187974 h 4615664"/>
              <a:gd name="connsiteX9267" fmla="*/ 1408710 w 4089755"/>
              <a:gd name="connsiteY9267" fmla="*/ 1187972 h 4615664"/>
              <a:gd name="connsiteX9268" fmla="*/ 1398685 w 4089755"/>
              <a:gd name="connsiteY9268" fmla="*/ 1195211 h 4615664"/>
              <a:gd name="connsiteX9269" fmla="*/ 1408710 w 4089755"/>
              <a:gd name="connsiteY9269" fmla="*/ 1187972 h 4615664"/>
              <a:gd name="connsiteX9270" fmla="*/ 421019 w 4089755"/>
              <a:gd name="connsiteY9270" fmla="*/ 1187852 h 4615664"/>
              <a:gd name="connsiteX9271" fmla="*/ 424980 w 4089755"/>
              <a:gd name="connsiteY9271" fmla="*/ 1191396 h 4615664"/>
              <a:gd name="connsiteX9272" fmla="*/ 441561 w 4089755"/>
              <a:gd name="connsiteY9272" fmla="*/ 1206417 h 4615664"/>
              <a:gd name="connsiteX9273" fmla="*/ 442920 w 4089755"/>
              <a:gd name="connsiteY9273" fmla="*/ 1207258 h 4615664"/>
              <a:gd name="connsiteX9274" fmla="*/ 464770 w 4089755"/>
              <a:gd name="connsiteY9274" fmla="*/ 1226748 h 4615664"/>
              <a:gd name="connsiteX9275" fmla="*/ 460893 w 4089755"/>
              <a:gd name="connsiteY9275" fmla="*/ 1225460 h 4615664"/>
              <a:gd name="connsiteX9276" fmla="*/ 449329 w 4089755"/>
              <a:gd name="connsiteY9276" fmla="*/ 1221440 h 4615664"/>
              <a:gd name="connsiteX9277" fmla="*/ 427380 w 4089755"/>
              <a:gd name="connsiteY9277" fmla="*/ 1204898 h 4615664"/>
              <a:gd name="connsiteX9278" fmla="*/ 430775 w 4089755"/>
              <a:gd name="connsiteY9278" fmla="*/ 1203455 h 4615664"/>
              <a:gd name="connsiteX9279" fmla="*/ 423486 w 4089755"/>
              <a:gd name="connsiteY9279" fmla="*/ 1192949 h 4615664"/>
              <a:gd name="connsiteX9280" fmla="*/ 422805 w 4089755"/>
              <a:gd name="connsiteY9280" fmla="*/ 1192858 h 4615664"/>
              <a:gd name="connsiteX9281" fmla="*/ 555490 w 4089755"/>
              <a:gd name="connsiteY9281" fmla="*/ 1183598 h 4615664"/>
              <a:gd name="connsiteX9282" fmla="*/ 555042 w 4089755"/>
              <a:gd name="connsiteY9282" fmla="*/ 1188821 h 4615664"/>
              <a:gd name="connsiteX9283" fmla="*/ 558610 w 4089755"/>
              <a:gd name="connsiteY9283" fmla="*/ 1185608 h 4615664"/>
              <a:gd name="connsiteX9284" fmla="*/ 555490 w 4089755"/>
              <a:gd name="connsiteY9284" fmla="*/ 1183598 h 4615664"/>
              <a:gd name="connsiteX9285" fmla="*/ 474895 w 4089755"/>
              <a:gd name="connsiteY9285" fmla="*/ 1180160 h 4615664"/>
              <a:gd name="connsiteX9286" fmla="*/ 461136 w 4089755"/>
              <a:gd name="connsiteY9286" fmla="*/ 1193652 h 4615664"/>
              <a:gd name="connsiteX9287" fmla="*/ 474896 w 4089755"/>
              <a:gd name="connsiteY9287" fmla="*/ 1195150 h 4615664"/>
              <a:gd name="connsiteX9288" fmla="*/ 474895 w 4089755"/>
              <a:gd name="connsiteY9288" fmla="*/ 1180160 h 4615664"/>
              <a:gd name="connsiteX9289" fmla="*/ 455813 w 4089755"/>
              <a:gd name="connsiteY9289" fmla="*/ 1176000 h 4615664"/>
              <a:gd name="connsiteX9290" fmla="*/ 445564 w 4089755"/>
              <a:gd name="connsiteY9290" fmla="*/ 1188014 h 4615664"/>
              <a:gd name="connsiteX9291" fmla="*/ 459322 w 4089755"/>
              <a:gd name="connsiteY9291" fmla="*/ 1178860 h 4615664"/>
              <a:gd name="connsiteX9292" fmla="*/ 455813 w 4089755"/>
              <a:gd name="connsiteY9292" fmla="*/ 1176000 h 4615664"/>
              <a:gd name="connsiteX9293" fmla="*/ 1028758 w 4089755"/>
              <a:gd name="connsiteY9293" fmla="*/ 1174580 h 4615664"/>
              <a:gd name="connsiteX9294" fmla="*/ 1023877 w 4089755"/>
              <a:gd name="connsiteY9294" fmla="*/ 1187728 h 4615664"/>
              <a:gd name="connsiteX9295" fmla="*/ 1028758 w 4089755"/>
              <a:gd name="connsiteY9295" fmla="*/ 1174580 h 4615664"/>
              <a:gd name="connsiteX9296" fmla="*/ 1165961 w 4089755"/>
              <a:gd name="connsiteY9296" fmla="*/ 1173957 h 4615664"/>
              <a:gd name="connsiteX9297" fmla="*/ 1161692 w 4089755"/>
              <a:gd name="connsiteY9297" fmla="*/ 1180573 h 4615664"/>
              <a:gd name="connsiteX9298" fmla="*/ 1174272 w 4089755"/>
              <a:gd name="connsiteY9298" fmla="*/ 1174348 h 4615664"/>
              <a:gd name="connsiteX9299" fmla="*/ 1165961 w 4089755"/>
              <a:gd name="connsiteY9299" fmla="*/ 1173957 h 4615664"/>
              <a:gd name="connsiteX9300" fmla="*/ 543977 w 4089755"/>
              <a:gd name="connsiteY9300" fmla="*/ 1167887 h 4615664"/>
              <a:gd name="connsiteX9301" fmla="*/ 553001 w 4089755"/>
              <a:gd name="connsiteY9301" fmla="*/ 1175398 h 4615664"/>
              <a:gd name="connsiteX9302" fmla="*/ 545332 w 4089755"/>
              <a:gd name="connsiteY9302" fmla="*/ 1170281 h 4615664"/>
              <a:gd name="connsiteX9303" fmla="*/ 543977 w 4089755"/>
              <a:gd name="connsiteY9303" fmla="*/ 1167887 h 4615664"/>
              <a:gd name="connsiteX9304" fmla="*/ 379261 w 4089755"/>
              <a:gd name="connsiteY9304" fmla="*/ 1166596 h 4615664"/>
              <a:gd name="connsiteX9305" fmla="*/ 391797 w 4089755"/>
              <a:gd name="connsiteY9305" fmla="*/ 1170346 h 4615664"/>
              <a:gd name="connsiteX9306" fmla="*/ 393255 w 4089755"/>
              <a:gd name="connsiteY9306" fmla="*/ 1171464 h 4615664"/>
              <a:gd name="connsiteX9307" fmla="*/ 406638 w 4089755"/>
              <a:gd name="connsiteY9307" fmla="*/ 1181277 h 4615664"/>
              <a:gd name="connsiteX9308" fmla="*/ 406638 w 4089755"/>
              <a:gd name="connsiteY9308" fmla="*/ 1183130 h 4615664"/>
              <a:gd name="connsiteX9309" fmla="*/ 409164 w 4089755"/>
              <a:gd name="connsiteY9309" fmla="*/ 1183131 h 4615664"/>
              <a:gd name="connsiteX9310" fmla="*/ 422344 w 4089755"/>
              <a:gd name="connsiteY9310" fmla="*/ 1192795 h 4615664"/>
              <a:gd name="connsiteX9311" fmla="*/ 411519 w 4089755"/>
              <a:gd name="connsiteY9311" fmla="*/ 1191340 h 4615664"/>
              <a:gd name="connsiteX9312" fmla="*/ 414828 w 4089755"/>
              <a:gd name="connsiteY9312" fmla="*/ 1195438 h 4615664"/>
              <a:gd name="connsiteX9313" fmla="*/ 405096 w 4089755"/>
              <a:gd name="connsiteY9313" fmla="*/ 1188104 h 4615664"/>
              <a:gd name="connsiteX9314" fmla="*/ 1009545 w 4089755"/>
              <a:gd name="connsiteY9314" fmla="*/ 1166077 h 4615664"/>
              <a:gd name="connsiteX9315" fmla="*/ 1004557 w 4089755"/>
              <a:gd name="connsiteY9315" fmla="*/ 1174224 h 4615664"/>
              <a:gd name="connsiteX9316" fmla="*/ 1018436 w 4089755"/>
              <a:gd name="connsiteY9316" fmla="*/ 1166871 h 4615664"/>
              <a:gd name="connsiteX9317" fmla="*/ 1009545 w 4089755"/>
              <a:gd name="connsiteY9317" fmla="*/ 1166077 h 4615664"/>
              <a:gd name="connsiteX9318" fmla="*/ 577234 w 4089755"/>
              <a:gd name="connsiteY9318" fmla="*/ 1160388 h 4615664"/>
              <a:gd name="connsiteX9319" fmla="*/ 567742 w 4089755"/>
              <a:gd name="connsiteY9319" fmla="*/ 1168174 h 4615664"/>
              <a:gd name="connsiteX9320" fmla="*/ 577234 w 4089755"/>
              <a:gd name="connsiteY9320" fmla="*/ 1160388 h 4615664"/>
              <a:gd name="connsiteX9321" fmla="*/ 1144176 w 4089755"/>
              <a:gd name="connsiteY9321" fmla="*/ 1159003 h 4615664"/>
              <a:gd name="connsiteX9322" fmla="*/ 1137219 w 4089755"/>
              <a:gd name="connsiteY9322" fmla="*/ 1163513 h 4615664"/>
              <a:gd name="connsiteX9323" fmla="*/ 1149023 w 4089755"/>
              <a:gd name="connsiteY9323" fmla="*/ 1166518 h 4615664"/>
              <a:gd name="connsiteX9324" fmla="*/ 1152395 w 4089755"/>
              <a:gd name="connsiteY9324" fmla="*/ 1163513 h 4615664"/>
              <a:gd name="connsiteX9325" fmla="*/ 1144176 w 4089755"/>
              <a:gd name="connsiteY9325" fmla="*/ 1159003 h 4615664"/>
              <a:gd name="connsiteX9326" fmla="*/ 1134024 w 4089755"/>
              <a:gd name="connsiteY9326" fmla="*/ 1155198 h 4615664"/>
              <a:gd name="connsiteX9327" fmla="*/ 1135139 w 4089755"/>
              <a:gd name="connsiteY9327" fmla="*/ 1158722 h 4615664"/>
              <a:gd name="connsiteX9328" fmla="*/ 1136924 w 4089755"/>
              <a:gd name="connsiteY9328" fmla="*/ 1155903 h 4615664"/>
              <a:gd name="connsiteX9329" fmla="*/ 1134024 w 4089755"/>
              <a:gd name="connsiteY9329" fmla="*/ 1155198 h 4615664"/>
              <a:gd name="connsiteX9330" fmla="*/ 502821 w 4089755"/>
              <a:gd name="connsiteY9330" fmla="*/ 1154397 h 4615664"/>
              <a:gd name="connsiteX9331" fmla="*/ 518032 w 4089755"/>
              <a:gd name="connsiteY9331" fmla="*/ 1159378 h 4615664"/>
              <a:gd name="connsiteX9332" fmla="*/ 554319 w 4089755"/>
              <a:gd name="connsiteY9332" fmla="*/ 1182238 h 4615664"/>
              <a:gd name="connsiteX9333" fmla="*/ 561240 w 4089755"/>
              <a:gd name="connsiteY9333" fmla="*/ 1185644 h 4615664"/>
              <a:gd name="connsiteX9334" fmla="*/ 553001 w 4089755"/>
              <a:gd name="connsiteY9334" fmla="*/ 1175398 h 4615664"/>
              <a:gd name="connsiteX9335" fmla="*/ 565209 w 4089755"/>
              <a:gd name="connsiteY9335" fmla="*/ 1185708 h 4615664"/>
              <a:gd name="connsiteX9336" fmla="*/ 566534 w 4089755"/>
              <a:gd name="connsiteY9336" fmla="*/ 1187047 h 4615664"/>
              <a:gd name="connsiteX9337" fmla="*/ 565739 w 4089755"/>
              <a:gd name="connsiteY9337" fmla="*/ 1186960 h 4615664"/>
              <a:gd name="connsiteX9338" fmla="*/ 558908 w 4089755"/>
              <a:gd name="connsiteY9338" fmla="*/ 1190852 h 4615664"/>
              <a:gd name="connsiteX9339" fmla="*/ 572786 w 4089755"/>
              <a:gd name="connsiteY9339" fmla="*/ 1195525 h 4615664"/>
              <a:gd name="connsiteX9340" fmla="*/ 572787 w 4089755"/>
              <a:gd name="connsiteY9340" fmla="*/ 1193375 h 4615664"/>
              <a:gd name="connsiteX9341" fmla="*/ 574112 w 4089755"/>
              <a:gd name="connsiteY9341" fmla="*/ 1194716 h 4615664"/>
              <a:gd name="connsiteX9342" fmla="*/ 592615 w 4089755"/>
              <a:gd name="connsiteY9342" fmla="*/ 1208844 h 4615664"/>
              <a:gd name="connsiteX9343" fmla="*/ 605291 w 4089755"/>
              <a:gd name="connsiteY9343" fmla="*/ 1217344 h 4615664"/>
              <a:gd name="connsiteX9344" fmla="*/ 605692 w 4089755"/>
              <a:gd name="connsiteY9344" fmla="*/ 1217620 h 4615664"/>
              <a:gd name="connsiteX9345" fmla="*/ 601777 w 4089755"/>
              <a:gd name="connsiteY9345" fmla="*/ 1216049 h 4615664"/>
              <a:gd name="connsiteX9346" fmla="*/ 592599 w 4089755"/>
              <a:gd name="connsiteY9346" fmla="*/ 1217195 h 4615664"/>
              <a:gd name="connsiteX9347" fmla="*/ 583442 w 4089755"/>
              <a:gd name="connsiteY9347" fmla="*/ 1221976 h 4615664"/>
              <a:gd name="connsiteX9348" fmla="*/ 582430 w 4089755"/>
              <a:gd name="connsiteY9348" fmla="*/ 1221451 h 4615664"/>
              <a:gd name="connsiteX9349" fmla="*/ 581891 w 4089755"/>
              <a:gd name="connsiteY9349" fmla="*/ 1224697 h 4615664"/>
              <a:gd name="connsiteX9350" fmla="*/ 581775 w 4089755"/>
              <a:gd name="connsiteY9350" fmla="*/ 1224625 h 4615664"/>
              <a:gd name="connsiteX9351" fmla="*/ 581299 w 4089755"/>
              <a:gd name="connsiteY9351" fmla="*/ 1223435 h 4615664"/>
              <a:gd name="connsiteX9352" fmla="*/ 580202 w 4089755"/>
              <a:gd name="connsiteY9352" fmla="*/ 1222919 h 4615664"/>
              <a:gd name="connsiteX9353" fmla="*/ 577138 w 4089755"/>
              <a:gd name="connsiteY9353" fmla="*/ 1213245 h 4615664"/>
              <a:gd name="connsiteX9354" fmla="*/ 545789 w 4089755"/>
              <a:gd name="connsiteY9354" fmla="*/ 1186265 h 4615664"/>
              <a:gd name="connsiteX9355" fmla="*/ 544675 w 4089755"/>
              <a:gd name="connsiteY9355" fmla="*/ 1185453 h 4615664"/>
              <a:gd name="connsiteX9356" fmla="*/ 547025 w 4089755"/>
              <a:gd name="connsiteY9356" fmla="*/ 1180159 h 4615664"/>
              <a:gd name="connsiteX9357" fmla="*/ 541355 w 4089755"/>
              <a:gd name="connsiteY9357" fmla="*/ 1181064 h 4615664"/>
              <a:gd name="connsiteX9358" fmla="*/ 540653 w 4089755"/>
              <a:gd name="connsiteY9358" fmla="*/ 1182521 h 4615664"/>
              <a:gd name="connsiteX9359" fmla="*/ 531573 w 4089755"/>
              <a:gd name="connsiteY9359" fmla="*/ 1175902 h 4615664"/>
              <a:gd name="connsiteX9360" fmla="*/ 531574 w 4089755"/>
              <a:gd name="connsiteY9360" fmla="*/ 1174579 h 4615664"/>
              <a:gd name="connsiteX9361" fmla="*/ 530275 w 4089755"/>
              <a:gd name="connsiteY9361" fmla="*/ 1174955 h 4615664"/>
              <a:gd name="connsiteX9362" fmla="*/ 510062 w 4089755"/>
              <a:gd name="connsiteY9362" fmla="*/ 1160219 h 4615664"/>
              <a:gd name="connsiteX9363" fmla="*/ 308778 w 4089755"/>
              <a:gd name="connsiteY9363" fmla="*/ 1148266 h 4615664"/>
              <a:gd name="connsiteX9364" fmla="*/ 306346 w 4089755"/>
              <a:gd name="connsiteY9364" fmla="*/ 1155019 h 4615664"/>
              <a:gd name="connsiteX9365" fmla="*/ 306147 w 4089755"/>
              <a:gd name="connsiteY9365" fmla="*/ 1157257 h 4615664"/>
              <a:gd name="connsiteX9366" fmla="*/ 305989 w 4089755"/>
              <a:gd name="connsiteY9366" fmla="*/ 1159046 h 4615664"/>
              <a:gd name="connsiteX9367" fmla="*/ 305749 w 4089755"/>
              <a:gd name="connsiteY9367" fmla="*/ 1161733 h 4615664"/>
              <a:gd name="connsiteX9368" fmla="*/ 305816 w 4089755"/>
              <a:gd name="connsiteY9368" fmla="*/ 1160987 h 4615664"/>
              <a:gd name="connsiteX9369" fmla="*/ 305989 w 4089755"/>
              <a:gd name="connsiteY9369" fmla="*/ 1159046 h 4615664"/>
              <a:gd name="connsiteX9370" fmla="*/ 306346 w 4089755"/>
              <a:gd name="connsiteY9370" fmla="*/ 1155019 h 4615664"/>
              <a:gd name="connsiteX9371" fmla="*/ 308778 w 4089755"/>
              <a:gd name="connsiteY9371" fmla="*/ 1148266 h 4615664"/>
              <a:gd name="connsiteX9372" fmla="*/ 411633 w 4089755"/>
              <a:gd name="connsiteY9372" fmla="*/ 1145892 h 4615664"/>
              <a:gd name="connsiteX9373" fmla="*/ 417079 w 4089755"/>
              <a:gd name="connsiteY9373" fmla="*/ 1148520 h 4615664"/>
              <a:gd name="connsiteX9374" fmla="*/ 419911 w 4089755"/>
              <a:gd name="connsiteY9374" fmla="*/ 1151637 h 4615664"/>
              <a:gd name="connsiteX9375" fmla="*/ 419803 w 4089755"/>
              <a:gd name="connsiteY9375" fmla="*/ 1151859 h 4615664"/>
              <a:gd name="connsiteX9376" fmla="*/ 420137 w 4089755"/>
              <a:gd name="connsiteY9376" fmla="*/ 1151885 h 4615664"/>
              <a:gd name="connsiteX9377" fmla="*/ 421954 w 4089755"/>
              <a:gd name="connsiteY9377" fmla="*/ 1153887 h 4615664"/>
              <a:gd name="connsiteX9378" fmla="*/ 411633 w 4089755"/>
              <a:gd name="connsiteY9378" fmla="*/ 1145892 h 4615664"/>
              <a:gd name="connsiteX9379" fmla="*/ 749932 w 4089755"/>
              <a:gd name="connsiteY9379" fmla="*/ 1144390 h 4615664"/>
              <a:gd name="connsiteX9380" fmla="*/ 746956 w 4089755"/>
              <a:gd name="connsiteY9380" fmla="*/ 1146563 h 4615664"/>
              <a:gd name="connsiteX9381" fmla="*/ 756980 w 4089755"/>
              <a:gd name="connsiteY9381" fmla="*/ 1150904 h 4615664"/>
              <a:gd name="connsiteX9382" fmla="*/ 749932 w 4089755"/>
              <a:gd name="connsiteY9382" fmla="*/ 1144390 h 4615664"/>
              <a:gd name="connsiteX9383" fmla="*/ 1014071 w 4089755"/>
              <a:gd name="connsiteY9383" fmla="*/ 1143864 h 4615664"/>
              <a:gd name="connsiteX9384" fmla="*/ 1004556 w 4089755"/>
              <a:gd name="connsiteY9384" fmla="*/ 1151859 h 4615664"/>
              <a:gd name="connsiteX9385" fmla="*/ 1018436 w 4089755"/>
              <a:gd name="connsiteY9385" fmla="*/ 1144175 h 4615664"/>
              <a:gd name="connsiteX9386" fmla="*/ 1014071 w 4089755"/>
              <a:gd name="connsiteY9386" fmla="*/ 1143864 h 4615664"/>
              <a:gd name="connsiteX9387" fmla="*/ 799275 w 4089755"/>
              <a:gd name="connsiteY9387" fmla="*/ 1137756 h 4615664"/>
              <a:gd name="connsiteX9388" fmla="*/ 792218 w 4089755"/>
              <a:gd name="connsiteY9388" fmla="*/ 1146938 h 4615664"/>
              <a:gd name="connsiteX9389" fmla="*/ 793980 w 4089755"/>
              <a:gd name="connsiteY9389" fmla="*/ 1165303 h 4615664"/>
              <a:gd name="connsiteX9390" fmla="*/ 802805 w 4089755"/>
              <a:gd name="connsiteY9390" fmla="*/ 1172954 h 4615664"/>
              <a:gd name="connsiteX9391" fmla="*/ 808095 w 4089755"/>
              <a:gd name="connsiteY9391" fmla="*/ 1162243 h 4615664"/>
              <a:gd name="connsiteX9392" fmla="*/ 813389 w 4089755"/>
              <a:gd name="connsiteY9392" fmla="*/ 1178821 h 4615664"/>
              <a:gd name="connsiteX9393" fmla="*/ 827504 w 4089755"/>
              <a:gd name="connsiteY9393" fmla="*/ 1180352 h 4615664"/>
              <a:gd name="connsiteX9394" fmla="*/ 823975 w 4089755"/>
              <a:gd name="connsiteY9394" fmla="*/ 1184945 h 4615664"/>
              <a:gd name="connsiteX9395" fmla="*/ 881901 w 4089755"/>
              <a:gd name="connsiteY9395" fmla="*/ 1191065 h 4615664"/>
              <a:gd name="connsiteX9396" fmla="*/ 831033 w 4089755"/>
              <a:gd name="connsiteY9396" fmla="*/ 1169639 h 4615664"/>
              <a:gd name="connsiteX9397" fmla="*/ 799275 w 4089755"/>
              <a:gd name="connsiteY9397" fmla="*/ 1137756 h 4615664"/>
              <a:gd name="connsiteX9398" fmla="*/ 737987 w 4089755"/>
              <a:gd name="connsiteY9398" fmla="*/ 1137089 h 4615664"/>
              <a:gd name="connsiteX9399" fmla="*/ 734836 w 4089755"/>
              <a:gd name="connsiteY9399" fmla="*/ 1137308 h 4615664"/>
              <a:gd name="connsiteX9400" fmla="*/ 731499 w 4089755"/>
              <a:gd name="connsiteY9400" fmla="*/ 1140595 h 4615664"/>
              <a:gd name="connsiteX9401" fmla="*/ 746669 w 4089755"/>
              <a:gd name="connsiteY9401" fmla="*/ 1140595 h 4615664"/>
              <a:gd name="connsiteX9402" fmla="*/ 737987 w 4089755"/>
              <a:gd name="connsiteY9402" fmla="*/ 1137089 h 4615664"/>
              <a:gd name="connsiteX9403" fmla="*/ 774386 w 4089755"/>
              <a:gd name="connsiteY9403" fmla="*/ 1136638 h 4615664"/>
              <a:gd name="connsiteX9404" fmla="*/ 772715 w 4089755"/>
              <a:gd name="connsiteY9404" fmla="*/ 1141174 h 4615664"/>
              <a:gd name="connsiteX9405" fmla="*/ 782740 w 4089755"/>
              <a:gd name="connsiteY9405" fmla="*/ 1144198 h 4615664"/>
              <a:gd name="connsiteX9406" fmla="*/ 774386 w 4089755"/>
              <a:gd name="connsiteY9406" fmla="*/ 1136638 h 4615664"/>
              <a:gd name="connsiteX9407" fmla="*/ 1106301 w 4089755"/>
              <a:gd name="connsiteY9407" fmla="*/ 1136356 h 4615664"/>
              <a:gd name="connsiteX9408" fmla="*/ 1101157 w 4089755"/>
              <a:gd name="connsiteY9408" fmla="*/ 1141300 h 4615664"/>
              <a:gd name="connsiteX9409" fmla="*/ 1122751 w 4089755"/>
              <a:gd name="connsiteY9409" fmla="*/ 1147537 h 4615664"/>
              <a:gd name="connsiteX9410" fmla="*/ 1106301 w 4089755"/>
              <a:gd name="connsiteY9410" fmla="*/ 1136356 h 4615664"/>
              <a:gd name="connsiteX9411" fmla="*/ 345044 w 4089755"/>
              <a:gd name="connsiteY9411" fmla="*/ 1134781 h 4615664"/>
              <a:gd name="connsiteX9412" fmla="*/ 351745 w 4089755"/>
              <a:gd name="connsiteY9412" fmla="*/ 1139632 h 4615664"/>
              <a:gd name="connsiteX9413" fmla="*/ 358659 w 4089755"/>
              <a:gd name="connsiteY9413" fmla="*/ 1144933 h 4615664"/>
              <a:gd name="connsiteX9414" fmla="*/ 352397 w 4089755"/>
              <a:gd name="connsiteY9414" fmla="*/ 1143413 h 4615664"/>
              <a:gd name="connsiteX9415" fmla="*/ 874468 w 4089755"/>
              <a:gd name="connsiteY9415" fmla="*/ 1133292 h 4615664"/>
              <a:gd name="connsiteX9416" fmla="*/ 874468 w 4089755"/>
              <a:gd name="connsiteY9416" fmla="*/ 1136314 h 4615664"/>
              <a:gd name="connsiteX9417" fmla="*/ 876252 w 4089755"/>
              <a:gd name="connsiteY9417" fmla="*/ 1140849 h 4615664"/>
              <a:gd name="connsiteX9418" fmla="*/ 874468 w 4089755"/>
              <a:gd name="connsiteY9418" fmla="*/ 1133292 h 4615664"/>
              <a:gd name="connsiteX9419" fmla="*/ 476381 w 4089755"/>
              <a:gd name="connsiteY9419" fmla="*/ 1133138 h 4615664"/>
              <a:gd name="connsiteX9420" fmla="*/ 494443 w 4089755"/>
              <a:gd name="connsiteY9420" fmla="*/ 1144517 h 4615664"/>
              <a:gd name="connsiteX9421" fmla="*/ 491851 w 4089755"/>
              <a:gd name="connsiteY9421" fmla="*/ 1145576 h 4615664"/>
              <a:gd name="connsiteX9422" fmla="*/ 1090853 w 4089755"/>
              <a:gd name="connsiteY9422" fmla="*/ 1131058 h 4615664"/>
              <a:gd name="connsiteX9423" fmla="*/ 1099207 w 4089755"/>
              <a:gd name="connsiteY9423" fmla="*/ 1137487 h 4615664"/>
              <a:gd name="connsiteX9424" fmla="*/ 1100878 w 4089755"/>
              <a:gd name="connsiteY9424" fmla="*/ 1134272 h 4615664"/>
              <a:gd name="connsiteX9425" fmla="*/ 1090853 w 4089755"/>
              <a:gd name="connsiteY9425" fmla="*/ 1131058 h 4615664"/>
              <a:gd name="connsiteX9426" fmla="*/ 757258 w 4089755"/>
              <a:gd name="connsiteY9426" fmla="*/ 1131058 h 4615664"/>
              <a:gd name="connsiteX9427" fmla="*/ 772435 w 4089755"/>
              <a:gd name="connsiteY9427" fmla="*/ 1134173 h 4615664"/>
              <a:gd name="connsiteX9428" fmla="*/ 757258 w 4089755"/>
              <a:gd name="connsiteY9428" fmla="*/ 1131058 h 4615664"/>
              <a:gd name="connsiteX9429" fmla="*/ 473702 w 4089755"/>
              <a:gd name="connsiteY9429" fmla="*/ 1130196 h 4615664"/>
              <a:gd name="connsiteX9430" fmla="*/ 476381 w 4089755"/>
              <a:gd name="connsiteY9430" fmla="*/ 1133138 h 4615664"/>
              <a:gd name="connsiteX9431" fmla="*/ 472952 w 4089755"/>
              <a:gd name="connsiteY9431" fmla="*/ 1130299 h 4615664"/>
              <a:gd name="connsiteX9432" fmla="*/ 463855 w 4089755"/>
              <a:gd name="connsiteY9432" fmla="*/ 1122768 h 4615664"/>
              <a:gd name="connsiteX9433" fmla="*/ 468071 w 4089755"/>
              <a:gd name="connsiteY9433" fmla="*/ 1124010 h 4615664"/>
              <a:gd name="connsiteX9434" fmla="*/ 471562 w 4089755"/>
              <a:gd name="connsiteY9434" fmla="*/ 1127845 h 4615664"/>
              <a:gd name="connsiteX9435" fmla="*/ 471093 w 4089755"/>
              <a:gd name="connsiteY9435" fmla="*/ 1128760 h 4615664"/>
              <a:gd name="connsiteX9436" fmla="*/ 408020 w 4089755"/>
              <a:gd name="connsiteY9436" fmla="*/ 1121597 h 4615664"/>
              <a:gd name="connsiteX9437" fmla="*/ 422390 w 4089755"/>
              <a:gd name="connsiteY9437" fmla="*/ 1135404 h 4615664"/>
              <a:gd name="connsiteX9438" fmla="*/ 430206 w 4089755"/>
              <a:gd name="connsiteY9438" fmla="*/ 1143894 h 4615664"/>
              <a:gd name="connsiteX9439" fmla="*/ 423271 w 4089755"/>
              <a:gd name="connsiteY9439" fmla="*/ 1144701 h 4615664"/>
              <a:gd name="connsiteX9440" fmla="*/ 420598 w 4089755"/>
              <a:gd name="connsiteY9440" fmla="*/ 1150218 h 4615664"/>
              <a:gd name="connsiteX9441" fmla="*/ 417079 w 4089755"/>
              <a:gd name="connsiteY9441" fmla="*/ 1148520 h 4615664"/>
              <a:gd name="connsiteX9442" fmla="*/ 412273 w 4089755"/>
              <a:gd name="connsiteY9442" fmla="*/ 1143231 h 4615664"/>
              <a:gd name="connsiteX9443" fmla="*/ 412721 w 4089755"/>
              <a:gd name="connsiteY9443" fmla="*/ 1141376 h 4615664"/>
              <a:gd name="connsiteX9444" fmla="*/ 409412 w 4089755"/>
              <a:gd name="connsiteY9444" fmla="*/ 1140084 h 4615664"/>
              <a:gd name="connsiteX9445" fmla="*/ 412273 w 4089755"/>
              <a:gd name="connsiteY9445" fmla="*/ 1143231 h 4615664"/>
              <a:gd name="connsiteX9446" fmla="*/ 411633 w 4089755"/>
              <a:gd name="connsiteY9446" fmla="*/ 1145892 h 4615664"/>
              <a:gd name="connsiteX9447" fmla="*/ 398714 w 4089755"/>
              <a:gd name="connsiteY9447" fmla="*/ 1121906 h 4615664"/>
              <a:gd name="connsiteX9448" fmla="*/ 408020 w 4089755"/>
              <a:gd name="connsiteY9448" fmla="*/ 1121597 h 4615664"/>
              <a:gd name="connsiteX9449" fmla="*/ 957759 w 4089755"/>
              <a:gd name="connsiteY9449" fmla="*/ 1119899 h 4615664"/>
              <a:gd name="connsiteX9450" fmla="*/ 954324 w 4089755"/>
              <a:gd name="connsiteY9450" fmla="*/ 1122457 h 4615664"/>
              <a:gd name="connsiteX9451" fmla="*/ 956864 w 4089755"/>
              <a:gd name="connsiteY9451" fmla="*/ 1124549 h 4615664"/>
              <a:gd name="connsiteX9452" fmla="*/ 958312 w 4089755"/>
              <a:gd name="connsiteY9452" fmla="*/ 1123247 h 4615664"/>
              <a:gd name="connsiteX9453" fmla="*/ 959189 w 4089755"/>
              <a:gd name="connsiteY9453" fmla="*/ 1122457 h 4615664"/>
              <a:gd name="connsiteX9454" fmla="*/ 957759 w 4089755"/>
              <a:gd name="connsiteY9454" fmla="*/ 1119899 h 4615664"/>
              <a:gd name="connsiteX9455" fmla="*/ 972911 w 4089755"/>
              <a:gd name="connsiteY9455" fmla="*/ 1119336 h 4615664"/>
              <a:gd name="connsiteX9456" fmla="*/ 972450 w 4089755"/>
              <a:gd name="connsiteY9456" fmla="*/ 1119875 h 4615664"/>
              <a:gd name="connsiteX9457" fmla="*/ 971736 w 4089755"/>
              <a:gd name="connsiteY9457" fmla="*/ 1120710 h 4615664"/>
              <a:gd name="connsiteX9458" fmla="*/ 971177 w 4089755"/>
              <a:gd name="connsiteY9458" fmla="*/ 1121364 h 4615664"/>
              <a:gd name="connsiteX9459" fmla="*/ 969779 w 4089755"/>
              <a:gd name="connsiteY9459" fmla="*/ 1122998 h 4615664"/>
              <a:gd name="connsiteX9460" fmla="*/ 970416 w 4089755"/>
              <a:gd name="connsiteY9460" fmla="*/ 1122255 h 4615664"/>
              <a:gd name="connsiteX9461" fmla="*/ 971177 w 4089755"/>
              <a:gd name="connsiteY9461" fmla="*/ 1121364 h 4615664"/>
              <a:gd name="connsiteX9462" fmla="*/ 972450 w 4089755"/>
              <a:gd name="connsiteY9462" fmla="*/ 1119875 h 4615664"/>
              <a:gd name="connsiteX9463" fmla="*/ 972863 w 4089755"/>
              <a:gd name="connsiteY9463" fmla="*/ 1119395 h 4615664"/>
              <a:gd name="connsiteX9464" fmla="*/ 972911 w 4089755"/>
              <a:gd name="connsiteY9464" fmla="*/ 1119336 h 4615664"/>
              <a:gd name="connsiteX9465" fmla="*/ 314359 w 4089755"/>
              <a:gd name="connsiteY9465" fmla="*/ 1112566 h 4615664"/>
              <a:gd name="connsiteX9466" fmla="*/ 323418 w 4089755"/>
              <a:gd name="connsiteY9466" fmla="*/ 1119125 h 4615664"/>
              <a:gd name="connsiteX9467" fmla="*/ 321813 w 4089755"/>
              <a:gd name="connsiteY9467" fmla="*/ 1118772 h 4615664"/>
              <a:gd name="connsiteX9468" fmla="*/ 1050925 w 4089755"/>
              <a:gd name="connsiteY9468" fmla="*/ 1109856 h 4615664"/>
              <a:gd name="connsiteX9469" fmla="*/ 1068661 w 4089755"/>
              <a:gd name="connsiteY9469" fmla="*/ 1115647 h 4615664"/>
              <a:gd name="connsiteX9470" fmla="*/ 1050925 w 4089755"/>
              <a:gd name="connsiteY9470" fmla="*/ 1109856 h 4615664"/>
              <a:gd name="connsiteX9471" fmla="*/ 863648 w 4089755"/>
              <a:gd name="connsiteY9471" fmla="*/ 1104065 h 4615664"/>
              <a:gd name="connsiteX9472" fmla="*/ 863415 w 4089755"/>
              <a:gd name="connsiteY9472" fmla="*/ 1104691 h 4615664"/>
              <a:gd name="connsiteX9473" fmla="*/ 862990 w 4089755"/>
              <a:gd name="connsiteY9473" fmla="*/ 1105838 h 4615664"/>
              <a:gd name="connsiteX9474" fmla="*/ 862749 w 4089755"/>
              <a:gd name="connsiteY9474" fmla="*/ 1106489 h 4615664"/>
              <a:gd name="connsiteX9475" fmla="*/ 862274 w 4089755"/>
              <a:gd name="connsiteY9475" fmla="*/ 1107764 h 4615664"/>
              <a:gd name="connsiteX9476" fmla="*/ 861629 w 4089755"/>
              <a:gd name="connsiteY9476" fmla="*/ 1109496 h 4615664"/>
              <a:gd name="connsiteX9477" fmla="*/ 855068 w 4089755"/>
              <a:gd name="connsiteY9477" fmla="*/ 1106636 h 4615664"/>
              <a:gd name="connsiteX9478" fmla="*/ 848135 w 4089755"/>
              <a:gd name="connsiteY9478" fmla="*/ 1105417 h 4615664"/>
              <a:gd name="connsiteX9479" fmla="*/ 834539 w 4089755"/>
              <a:gd name="connsiteY9479" fmla="*/ 1112538 h 4615664"/>
              <a:gd name="connsiteX9480" fmla="*/ 865165 w 4089755"/>
              <a:gd name="connsiteY9480" fmla="*/ 1112537 h 4615664"/>
              <a:gd name="connsiteX9481" fmla="*/ 861731 w 4089755"/>
              <a:gd name="connsiteY9481" fmla="*/ 1109540 h 4615664"/>
              <a:gd name="connsiteX9482" fmla="*/ 861629 w 4089755"/>
              <a:gd name="connsiteY9482" fmla="*/ 1109496 h 4615664"/>
              <a:gd name="connsiteX9483" fmla="*/ 862749 w 4089755"/>
              <a:gd name="connsiteY9483" fmla="*/ 1106489 h 4615664"/>
              <a:gd name="connsiteX9484" fmla="*/ 863415 w 4089755"/>
              <a:gd name="connsiteY9484" fmla="*/ 1104691 h 4615664"/>
              <a:gd name="connsiteX9485" fmla="*/ 863418 w 4089755"/>
              <a:gd name="connsiteY9485" fmla="*/ 1104683 h 4615664"/>
              <a:gd name="connsiteX9486" fmla="*/ 863648 w 4089755"/>
              <a:gd name="connsiteY9486" fmla="*/ 1104065 h 4615664"/>
              <a:gd name="connsiteX9487" fmla="*/ 1050626 w 4089755"/>
              <a:gd name="connsiteY9487" fmla="*/ 1102044 h 4615664"/>
              <a:gd name="connsiteX9488" fmla="*/ 1050627 w 4089755"/>
              <a:gd name="connsiteY9488" fmla="*/ 1109603 h 4615664"/>
              <a:gd name="connsiteX9489" fmla="*/ 1050626 w 4089755"/>
              <a:gd name="connsiteY9489" fmla="*/ 1102044 h 4615664"/>
              <a:gd name="connsiteX9490" fmla="*/ 652135 w 4089755"/>
              <a:gd name="connsiteY9490" fmla="*/ 1101033 h 4615664"/>
              <a:gd name="connsiteX9491" fmla="*/ 643916 w 4089755"/>
              <a:gd name="connsiteY9491" fmla="*/ 1101810 h 4615664"/>
              <a:gd name="connsiteX9492" fmla="*/ 643916 w 4089755"/>
              <a:gd name="connsiteY9492" fmla="*/ 1109595 h 4615664"/>
              <a:gd name="connsiteX9493" fmla="*/ 659089 w 4089755"/>
              <a:gd name="connsiteY9493" fmla="*/ 1104925 h 4615664"/>
              <a:gd name="connsiteX9494" fmla="*/ 652135 w 4089755"/>
              <a:gd name="connsiteY9494" fmla="*/ 1101033 h 4615664"/>
              <a:gd name="connsiteX9495" fmla="*/ 660144 w 4089755"/>
              <a:gd name="connsiteY9495" fmla="*/ 1096255 h 4615664"/>
              <a:gd name="connsiteX9496" fmla="*/ 659915 w 4089755"/>
              <a:gd name="connsiteY9496" fmla="*/ 1096869 h 4615664"/>
              <a:gd name="connsiteX9497" fmla="*/ 659634 w 4089755"/>
              <a:gd name="connsiteY9497" fmla="*/ 1097626 h 4615664"/>
              <a:gd name="connsiteX9498" fmla="*/ 659370 w 4089755"/>
              <a:gd name="connsiteY9498" fmla="*/ 1097581 h 4615664"/>
              <a:gd name="connsiteX9499" fmla="*/ 659565 w 4089755"/>
              <a:gd name="connsiteY9499" fmla="*/ 1097811 h 4615664"/>
              <a:gd name="connsiteX9500" fmla="*/ 659498 w 4089755"/>
              <a:gd name="connsiteY9500" fmla="*/ 1097992 h 4615664"/>
              <a:gd name="connsiteX9501" fmla="*/ 659484 w 4089755"/>
              <a:gd name="connsiteY9501" fmla="*/ 1098026 h 4615664"/>
              <a:gd name="connsiteX9502" fmla="*/ 659244 w 4089755"/>
              <a:gd name="connsiteY9502" fmla="*/ 1098677 h 4615664"/>
              <a:gd name="connsiteX9503" fmla="*/ 658770 w 4089755"/>
              <a:gd name="connsiteY9503" fmla="*/ 1099953 h 4615664"/>
              <a:gd name="connsiteX9504" fmla="*/ 658085 w 4089755"/>
              <a:gd name="connsiteY9504" fmla="*/ 1101801 h 4615664"/>
              <a:gd name="connsiteX9505" fmla="*/ 659244 w 4089755"/>
              <a:gd name="connsiteY9505" fmla="*/ 1098677 h 4615664"/>
              <a:gd name="connsiteX9506" fmla="*/ 659498 w 4089755"/>
              <a:gd name="connsiteY9506" fmla="*/ 1097992 h 4615664"/>
              <a:gd name="connsiteX9507" fmla="*/ 659566 w 4089755"/>
              <a:gd name="connsiteY9507" fmla="*/ 1097811 h 4615664"/>
              <a:gd name="connsiteX9508" fmla="*/ 662938 w 4089755"/>
              <a:gd name="connsiteY9508" fmla="*/ 1101809 h 4615664"/>
              <a:gd name="connsiteX9509" fmla="*/ 662491 w 4089755"/>
              <a:gd name="connsiteY9509" fmla="*/ 1098109 h 4615664"/>
              <a:gd name="connsiteX9510" fmla="*/ 659634 w 4089755"/>
              <a:gd name="connsiteY9510" fmla="*/ 1097626 h 4615664"/>
              <a:gd name="connsiteX9511" fmla="*/ 191110 w 4089755"/>
              <a:gd name="connsiteY9511" fmla="*/ 1090076 h 4615664"/>
              <a:gd name="connsiteX9512" fmla="*/ 195668 w 4089755"/>
              <a:gd name="connsiteY9512" fmla="*/ 1091417 h 4615664"/>
              <a:gd name="connsiteX9513" fmla="*/ 244256 w 4089755"/>
              <a:gd name="connsiteY9513" fmla="*/ 1106837 h 4615664"/>
              <a:gd name="connsiteX9514" fmla="*/ 261524 w 4089755"/>
              <a:gd name="connsiteY9514" fmla="*/ 1117888 h 4615664"/>
              <a:gd name="connsiteX9515" fmla="*/ 289421 w 4089755"/>
              <a:gd name="connsiteY9515" fmla="*/ 1140174 h 4615664"/>
              <a:gd name="connsiteX9516" fmla="*/ 288877 w 4089755"/>
              <a:gd name="connsiteY9516" fmla="*/ 1145477 h 4615664"/>
              <a:gd name="connsiteX9517" fmla="*/ 288776 w 4089755"/>
              <a:gd name="connsiteY9517" fmla="*/ 1146459 h 4615664"/>
              <a:gd name="connsiteX9518" fmla="*/ 288696 w 4089755"/>
              <a:gd name="connsiteY9518" fmla="*/ 1147244 h 4615664"/>
              <a:gd name="connsiteX9519" fmla="*/ 288877 w 4089755"/>
              <a:gd name="connsiteY9519" fmla="*/ 1145477 h 4615664"/>
              <a:gd name="connsiteX9520" fmla="*/ 289179 w 4089755"/>
              <a:gd name="connsiteY9520" fmla="*/ 1142531 h 4615664"/>
              <a:gd name="connsiteX9521" fmla="*/ 289421 w 4089755"/>
              <a:gd name="connsiteY9521" fmla="*/ 1140174 h 4615664"/>
              <a:gd name="connsiteX9522" fmla="*/ 261524 w 4089755"/>
              <a:gd name="connsiteY9522" fmla="*/ 1117888 h 4615664"/>
              <a:gd name="connsiteX9523" fmla="*/ 252782 w 4089755"/>
              <a:gd name="connsiteY9523" fmla="*/ 1109542 h 4615664"/>
              <a:gd name="connsiteX9524" fmla="*/ 304399 w 4089755"/>
              <a:gd name="connsiteY9524" fmla="*/ 1125924 h 4615664"/>
              <a:gd name="connsiteX9525" fmla="*/ 305438 w 4089755"/>
              <a:gd name="connsiteY9525" fmla="*/ 1126754 h 4615664"/>
              <a:gd name="connsiteX9526" fmla="*/ 300458 w 4089755"/>
              <a:gd name="connsiteY9526" fmla="*/ 1133931 h 4615664"/>
              <a:gd name="connsiteX9527" fmla="*/ 313616 w 4089755"/>
              <a:gd name="connsiteY9527" fmla="*/ 1134688 h 4615664"/>
              <a:gd name="connsiteX9528" fmla="*/ 314908 w 4089755"/>
              <a:gd name="connsiteY9528" fmla="*/ 1134316 h 4615664"/>
              <a:gd name="connsiteX9529" fmla="*/ 319670 w 4089755"/>
              <a:gd name="connsiteY9529" fmla="*/ 1138119 h 4615664"/>
              <a:gd name="connsiteX9530" fmla="*/ 310984 w 4089755"/>
              <a:gd name="connsiteY9530" fmla="*/ 1141515 h 4615664"/>
              <a:gd name="connsiteX9531" fmla="*/ 322649 w 4089755"/>
              <a:gd name="connsiteY9531" fmla="*/ 1145881 h 4615664"/>
              <a:gd name="connsiteX9532" fmla="*/ 319916 w 4089755"/>
              <a:gd name="connsiteY9532" fmla="*/ 1147519 h 4615664"/>
              <a:gd name="connsiteX9533" fmla="*/ 318761 w 4089755"/>
              <a:gd name="connsiteY9533" fmla="*/ 1152999 h 4615664"/>
              <a:gd name="connsiteX9534" fmla="*/ 322230 w 4089755"/>
              <a:gd name="connsiteY9534" fmla="*/ 1151487 h 4615664"/>
              <a:gd name="connsiteX9535" fmla="*/ 323257 w 4089755"/>
              <a:gd name="connsiteY9535" fmla="*/ 1146110 h 4615664"/>
              <a:gd name="connsiteX9536" fmla="*/ 335334 w 4089755"/>
              <a:gd name="connsiteY9536" fmla="*/ 1150630 h 4615664"/>
              <a:gd name="connsiteX9537" fmla="*/ 373190 w 4089755"/>
              <a:gd name="connsiteY9537" fmla="*/ 1180861 h 4615664"/>
              <a:gd name="connsiteX9538" fmla="*/ 409566 w 4089755"/>
              <a:gd name="connsiteY9538" fmla="*/ 1207718 h 4615664"/>
              <a:gd name="connsiteX9539" fmla="*/ 372550 w 4089755"/>
              <a:gd name="connsiteY9539" fmla="*/ 1195767 h 4615664"/>
              <a:gd name="connsiteX9540" fmla="*/ 370296 w 4089755"/>
              <a:gd name="connsiteY9540" fmla="*/ 1192110 h 4615664"/>
              <a:gd name="connsiteX9541" fmla="*/ 366090 w 4089755"/>
              <a:gd name="connsiteY9541" fmla="*/ 1188965 h 4615664"/>
              <a:gd name="connsiteX9542" fmla="*/ 344772 w 4089755"/>
              <a:gd name="connsiteY9542" fmla="*/ 1187700 h 4615664"/>
              <a:gd name="connsiteX9543" fmla="*/ 334573 w 4089755"/>
              <a:gd name="connsiteY9543" fmla="*/ 1186613 h 4615664"/>
              <a:gd name="connsiteX9544" fmla="*/ 326542 w 4089755"/>
              <a:gd name="connsiteY9544" fmla="*/ 1181681 h 4615664"/>
              <a:gd name="connsiteX9545" fmla="*/ 312625 w 4089755"/>
              <a:gd name="connsiteY9545" fmla="*/ 1176409 h 4615664"/>
              <a:gd name="connsiteX9546" fmla="*/ 299258 w 4089755"/>
              <a:gd name="connsiteY9546" fmla="*/ 1172650 h 4615664"/>
              <a:gd name="connsiteX9547" fmla="*/ 299782 w 4089755"/>
              <a:gd name="connsiteY9547" fmla="*/ 1169663 h 4615664"/>
              <a:gd name="connsiteX9548" fmla="*/ 301858 w 4089755"/>
              <a:gd name="connsiteY9548" fmla="*/ 1160361 h 4615664"/>
              <a:gd name="connsiteX9549" fmla="*/ 289398 w 4089755"/>
              <a:gd name="connsiteY9549" fmla="*/ 1169474 h 4615664"/>
              <a:gd name="connsiteX9550" fmla="*/ 288939 w 4089755"/>
              <a:gd name="connsiteY9550" fmla="*/ 1169748 h 4615664"/>
              <a:gd name="connsiteX9551" fmla="*/ 285946 w 4089755"/>
              <a:gd name="connsiteY9551" fmla="*/ 1168906 h 4615664"/>
              <a:gd name="connsiteX9552" fmla="*/ 277776 w 4089755"/>
              <a:gd name="connsiteY9552" fmla="*/ 1166767 h 4615664"/>
              <a:gd name="connsiteX9553" fmla="*/ 270392 w 4089755"/>
              <a:gd name="connsiteY9553" fmla="*/ 1160234 h 4615664"/>
              <a:gd name="connsiteX9554" fmla="*/ 268635 w 4089755"/>
              <a:gd name="connsiteY9554" fmla="*/ 1152766 h 4615664"/>
              <a:gd name="connsiteX9555" fmla="*/ 268045 w 4089755"/>
              <a:gd name="connsiteY9555" fmla="*/ 1158156 h 4615664"/>
              <a:gd name="connsiteX9556" fmla="*/ 1015499 w 4089755"/>
              <a:gd name="connsiteY9556" fmla="*/ 1085312 h 4615664"/>
              <a:gd name="connsiteX9557" fmla="*/ 1008421 w 4089755"/>
              <a:gd name="connsiteY9557" fmla="*/ 1089698 h 4615664"/>
              <a:gd name="connsiteX9558" fmla="*/ 1039045 w 4089755"/>
              <a:gd name="connsiteY9558" fmla="*/ 1097327 h 4615664"/>
              <a:gd name="connsiteX9559" fmla="*/ 1015499 w 4089755"/>
              <a:gd name="connsiteY9559" fmla="*/ 1085312 h 4615664"/>
              <a:gd name="connsiteX9560" fmla="*/ 877753 w 4089755"/>
              <a:gd name="connsiteY9560" fmla="*/ 1079039 h 4615664"/>
              <a:gd name="connsiteX9561" fmla="*/ 874683 w 4089755"/>
              <a:gd name="connsiteY9561" fmla="*/ 1079168 h 4615664"/>
              <a:gd name="connsiteX9562" fmla="*/ 876437 w 4089755"/>
              <a:gd name="connsiteY9562" fmla="*/ 1101933 h 4615664"/>
              <a:gd name="connsiteX9563" fmla="*/ 865917 w 4089755"/>
              <a:gd name="connsiteY9563" fmla="*/ 1104969 h 4615664"/>
              <a:gd name="connsiteX9564" fmla="*/ 876437 w 4089755"/>
              <a:gd name="connsiteY9564" fmla="*/ 1109522 h 4615664"/>
              <a:gd name="connsiteX9565" fmla="*/ 865917 w 4089755"/>
              <a:gd name="connsiteY9565" fmla="*/ 1118628 h 4615664"/>
              <a:gd name="connsiteX9566" fmla="*/ 878190 w 4089755"/>
              <a:gd name="connsiteY9566" fmla="*/ 1135070 h 4615664"/>
              <a:gd name="connsiteX9567" fmla="*/ 937513 w 4089755"/>
              <a:gd name="connsiteY9567" fmla="*/ 1169721 h 4615664"/>
              <a:gd name="connsiteX9568" fmla="*/ 1003852 w 4089755"/>
              <a:gd name="connsiteY9568" fmla="*/ 1204628 h 4615664"/>
              <a:gd name="connsiteX9569" fmla="*/ 1031615 w 4089755"/>
              <a:gd name="connsiteY9569" fmla="*/ 1218034 h 4615664"/>
              <a:gd name="connsiteX9570" fmla="*/ 1056162 w 4089755"/>
              <a:gd name="connsiteY9570" fmla="*/ 1234728 h 4615664"/>
              <a:gd name="connsiteX9571" fmla="*/ 1059670 w 4089755"/>
              <a:gd name="connsiteY9571" fmla="*/ 1248387 h 4615664"/>
              <a:gd name="connsiteX9572" fmla="*/ 1075448 w 4089755"/>
              <a:gd name="connsiteY9572" fmla="*/ 1255974 h 4615664"/>
              <a:gd name="connsiteX9573" fmla="*/ 1104966 w 4089755"/>
              <a:gd name="connsiteY9573" fmla="*/ 1273933 h 4615664"/>
              <a:gd name="connsiteX9574" fmla="*/ 1169549 w 4089755"/>
              <a:gd name="connsiteY9574" fmla="*/ 1314653 h 4615664"/>
              <a:gd name="connsiteX9575" fmla="*/ 1230628 w 4089755"/>
              <a:gd name="connsiteY9575" fmla="*/ 1354115 h 4615664"/>
              <a:gd name="connsiteX9576" fmla="*/ 1249623 w 4089755"/>
              <a:gd name="connsiteY9576" fmla="*/ 1358669 h 4615664"/>
              <a:gd name="connsiteX9577" fmla="*/ 1253129 w 4089755"/>
              <a:gd name="connsiteY9577" fmla="*/ 1360186 h 4615664"/>
              <a:gd name="connsiteX9578" fmla="*/ 1251376 w 4089755"/>
              <a:gd name="connsiteY9578" fmla="*/ 1364487 h 4615664"/>
              <a:gd name="connsiteX9579" fmla="*/ 1254882 w 4089755"/>
              <a:gd name="connsiteY9579" fmla="*/ 1379662 h 4615664"/>
              <a:gd name="connsiteX9580" fmla="*/ 1267157 w 4089755"/>
              <a:gd name="connsiteY9580" fmla="*/ 1372075 h 4615664"/>
              <a:gd name="connsiteX9581" fmla="*/ 1264088 w 4089755"/>
              <a:gd name="connsiteY9581" fmla="*/ 1368026 h 4615664"/>
              <a:gd name="connsiteX9582" fmla="*/ 1264056 w 4089755"/>
              <a:gd name="connsiteY9582" fmla="*/ 1367557 h 4615664"/>
              <a:gd name="connsiteX9583" fmla="*/ 1263650 w 4089755"/>
              <a:gd name="connsiteY9583" fmla="*/ 1361703 h 4615664"/>
              <a:gd name="connsiteX9584" fmla="*/ 1267157 w 4089755"/>
              <a:gd name="connsiteY9584" fmla="*/ 1358669 h 4615664"/>
              <a:gd name="connsiteX9585" fmla="*/ 1263650 w 4089755"/>
              <a:gd name="connsiteY9585" fmla="*/ 1352598 h 4615664"/>
              <a:gd name="connsiteX9586" fmla="*/ 1275924 w 4089755"/>
              <a:gd name="connsiteY9586" fmla="*/ 1346528 h 4615664"/>
              <a:gd name="connsiteX9587" fmla="*/ 1281185 w 4089755"/>
              <a:gd name="connsiteY9587" fmla="*/ 1329832 h 4615664"/>
              <a:gd name="connsiteX9588" fmla="*/ 1209586 w 4089755"/>
              <a:gd name="connsiteY9588" fmla="*/ 1301251 h 4615664"/>
              <a:gd name="connsiteX9589" fmla="*/ 1183576 w 4089755"/>
              <a:gd name="connsiteY9589" fmla="*/ 1281521 h 4615664"/>
              <a:gd name="connsiteX9590" fmla="*/ 1162536 w 4089755"/>
              <a:gd name="connsiteY9590" fmla="*/ 1260528 h 4615664"/>
              <a:gd name="connsiteX9591" fmla="*/ 1174809 w 4089755"/>
              <a:gd name="connsiteY9591" fmla="*/ 1249905 h 4615664"/>
              <a:gd name="connsiteX9592" fmla="*/ 1137989 w 4089755"/>
              <a:gd name="connsiteY9592" fmla="*/ 1242316 h 4615664"/>
              <a:gd name="connsiteX9593" fmla="*/ 1153770 w 4089755"/>
              <a:gd name="connsiteY9593" fmla="*/ 1245352 h 4615664"/>
              <a:gd name="connsiteX9594" fmla="*/ 1141385 w 4089755"/>
              <a:gd name="connsiteY9594" fmla="*/ 1254173 h 4615664"/>
              <a:gd name="connsiteX9595" fmla="*/ 1137715 w 4089755"/>
              <a:gd name="connsiteY9595" fmla="*/ 1249398 h 4615664"/>
              <a:gd name="connsiteX9596" fmla="*/ 1135399 w 4089755"/>
              <a:gd name="connsiteY9596" fmla="*/ 1246383 h 4615664"/>
              <a:gd name="connsiteX9597" fmla="*/ 1137988 w 4089755"/>
              <a:gd name="connsiteY9597" fmla="*/ 1234728 h 4615664"/>
              <a:gd name="connsiteX9598" fmla="*/ 1115486 w 4089755"/>
              <a:gd name="connsiteY9598" fmla="*/ 1222588 h 4615664"/>
              <a:gd name="connsiteX9599" fmla="*/ 1101458 w 4089755"/>
              <a:gd name="connsiteY9599" fmla="*/ 1231693 h 4615664"/>
              <a:gd name="connsiteX9600" fmla="*/ 1101458 w 4089755"/>
              <a:gd name="connsiteY9600" fmla="*/ 1209181 h 4615664"/>
              <a:gd name="connsiteX9601" fmla="*/ 1082171 w 4089755"/>
              <a:gd name="connsiteY9601" fmla="*/ 1216770 h 4615664"/>
              <a:gd name="connsiteX9602" fmla="*/ 1090939 w 4089755"/>
              <a:gd name="connsiteY9602" fmla="*/ 1242317 h 4615664"/>
              <a:gd name="connsiteX9603" fmla="*/ 1066683 w 4089755"/>
              <a:gd name="connsiteY9603" fmla="*/ 1230174 h 4615664"/>
              <a:gd name="connsiteX9604" fmla="*/ 1033368 w 4089755"/>
              <a:gd name="connsiteY9604" fmla="*/ 1206145 h 4615664"/>
              <a:gd name="connsiteX9605" fmla="*/ 970537 w 4089755"/>
              <a:gd name="connsiteY9605" fmla="*/ 1159350 h 4615664"/>
              <a:gd name="connsiteX9606" fmla="*/ 998593 w 4089755"/>
              <a:gd name="connsiteY9606" fmla="*/ 1139622 h 4615664"/>
              <a:gd name="connsiteX9607" fmla="*/ 967031 w 4089755"/>
              <a:gd name="connsiteY9607" fmla="*/ 1127480 h 4615664"/>
              <a:gd name="connsiteX9608" fmla="*/ 955048 w 4089755"/>
              <a:gd name="connsiteY9608" fmla="*/ 1124698 h 4615664"/>
              <a:gd name="connsiteX9609" fmla="*/ 944748 w 4089755"/>
              <a:gd name="connsiteY9609" fmla="*/ 1119007 h 4615664"/>
              <a:gd name="connsiteX9610" fmla="*/ 942593 w 4089755"/>
              <a:gd name="connsiteY9610" fmla="*/ 1118189 h 4615664"/>
              <a:gd name="connsiteX9611" fmla="*/ 943343 w 4089755"/>
              <a:gd name="connsiteY9611" fmla="*/ 1115867 h 4615664"/>
              <a:gd name="connsiteX9612" fmla="*/ 942122 w 4089755"/>
              <a:gd name="connsiteY9612" fmla="*/ 1112088 h 4615664"/>
              <a:gd name="connsiteX9613" fmla="*/ 938869 w 4089755"/>
              <a:gd name="connsiteY9613" fmla="*/ 1115112 h 4615664"/>
              <a:gd name="connsiteX9614" fmla="*/ 940508 w 4089755"/>
              <a:gd name="connsiteY9614" fmla="*/ 1117397 h 4615664"/>
              <a:gd name="connsiteX9615" fmla="*/ 935761 w 4089755"/>
              <a:gd name="connsiteY9615" fmla="*/ 1115593 h 4615664"/>
              <a:gd name="connsiteX9616" fmla="*/ 904199 w 4089755"/>
              <a:gd name="connsiteY9616" fmla="*/ 1121411 h 4615664"/>
              <a:gd name="connsiteX9617" fmla="*/ 900986 w 4089755"/>
              <a:gd name="connsiteY9617" fmla="*/ 1120145 h 4615664"/>
              <a:gd name="connsiteX9618" fmla="*/ 892218 w 4089755"/>
              <a:gd name="connsiteY9618" fmla="*/ 1115592 h 4615664"/>
              <a:gd name="connsiteX9619" fmla="*/ 900985 w 4089755"/>
              <a:gd name="connsiteY9619" fmla="*/ 1109522 h 4615664"/>
              <a:gd name="connsiteX9620" fmla="*/ 881697 w 4089755"/>
              <a:gd name="connsiteY9620" fmla="*/ 1091311 h 4615664"/>
              <a:gd name="connsiteX9621" fmla="*/ 877753 w 4089755"/>
              <a:gd name="connsiteY9621" fmla="*/ 1079039 h 4615664"/>
              <a:gd name="connsiteX9622" fmla="*/ 838179 w 4089755"/>
              <a:gd name="connsiteY9622" fmla="*/ 1077058 h 4615664"/>
              <a:gd name="connsiteX9623" fmla="*/ 829388 w 4089755"/>
              <a:gd name="connsiteY9623" fmla="*/ 1081943 h 4615664"/>
              <a:gd name="connsiteX9624" fmla="*/ 866444 w 4089755"/>
              <a:gd name="connsiteY9624" fmla="*/ 1089517 h 4615664"/>
              <a:gd name="connsiteX9625" fmla="*/ 838179 w 4089755"/>
              <a:gd name="connsiteY9625" fmla="*/ 1077058 h 4615664"/>
              <a:gd name="connsiteX9626" fmla="*/ 867186 w 4089755"/>
              <a:gd name="connsiteY9626" fmla="*/ 1074879 h 4615664"/>
              <a:gd name="connsiteX9627" fmla="*/ 866741 w 4089755"/>
              <a:gd name="connsiteY9627" fmla="*/ 1078375 h 4615664"/>
              <a:gd name="connsiteX9628" fmla="*/ 870306 w 4089755"/>
              <a:gd name="connsiteY9628" fmla="*/ 1075790 h 4615664"/>
              <a:gd name="connsiteX9629" fmla="*/ 867186 w 4089755"/>
              <a:gd name="connsiteY9629" fmla="*/ 1074879 h 4615664"/>
              <a:gd name="connsiteX9630" fmla="*/ 804718 w 4089755"/>
              <a:gd name="connsiteY9630" fmla="*/ 1068603 h 4615664"/>
              <a:gd name="connsiteX9631" fmla="*/ 800877 w 4089755"/>
              <a:gd name="connsiteY9631" fmla="*/ 1072383 h 4615664"/>
              <a:gd name="connsiteX9632" fmla="*/ 814927 w 4089755"/>
              <a:gd name="connsiteY9632" fmla="*/ 1069359 h 4615664"/>
              <a:gd name="connsiteX9633" fmla="*/ 804718 w 4089755"/>
              <a:gd name="connsiteY9633" fmla="*/ 1068603 h 4615664"/>
              <a:gd name="connsiteX9634" fmla="*/ 784508 w 4089755"/>
              <a:gd name="connsiteY9634" fmla="*/ 1064534 h 4615664"/>
              <a:gd name="connsiteX9635" fmla="*/ 782773 w 4089755"/>
              <a:gd name="connsiteY9635" fmla="*/ 1077814 h 4615664"/>
              <a:gd name="connsiteX9636" fmla="*/ 767002 w 4089755"/>
              <a:gd name="connsiteY9636" fmla="*/ 1071995 h 4615664"/>
              <a:gd name="connsiteX9637" fmla="*/ 770199 w 4089755"/>
              <a:gd name="connsiteY9637" fmla="*/ 1066609 h 4615664"/>
              <a:gd name="connsiteX9638" fmla="*/ 777951 w 4089755"/>
              <a:gd name="connsiteY9638" fmla="*/ 1072627 h 4615664"/>
              <a:gd name="connsiteX9639" fmla="*/ 219659 w 4089755"/>
              <a:gd name="connsiteY9639" fmla="*/ 1058250 h 4615664"/>
              <a:gd name="connsiteX9640" fmla="*/ 281294 w 4089755"/>
              <a:gd name="connsiteY9640" fmla="*/ 1107472 h 4615664"/>
              <a:gd name="connsiteX9641" fmla="*/ 234098 w 4089755"/>
              <a:gd name="connsiteY9641" fmla="*/ 1091706 h 4615664"/>
              <a:gd name="connsiteX9642" fmla="*/ 205052 w 4089755"/>
              <a:gd name="connsiteY9642" fmla="*/ 1063978 h 4615664"/>
              <a:gd name="connsiteX9643" fmla="*/ 203691 w 4089755"/>
              <a:gd name="connsiteY9643" fmla="*/ 1062837 h 4615664"/>
              <a:gd name="connsiteX9644" fmla="*/ 1008140 w 4089755"/>
              <a:gd name="connsiteY9644" fmla="*/ 1057740 h 4615664"/>
              <a:gd name="connsiteX9645" fmla="*/ 998115 w 4089755"/>
              <a:gd name="connsiteY9645" fmla="*/ 1064977 h 4615664"/>
              <a:gd name="connsiteX9646" fmla="*/ 1008140 w 4089755"/>
              <a:gd name="connsiteY9646" fmla="*/ 1057740 h 4615664"/>
              <a:gd name="connsiteX9647" fmla="*/ 169203 w 4089755"/>
              <a:gd name="connsiteY9647" fmla="*/ 1057368 h 4615664"/>
              <a:gd name="connsiteX9648" fmla="*/ 175963 w 4089755"/>
              <a:gd name="connsiteY9648" fmla="*/ 1059164 h 4615664"/>
              <a:gd name="connsiteX9649" fmla="*/ 177415 w 4089755"/>
              <a:gd name="connsiteY9649" fmla="*/ 1059395 h 4615664"/>
              <a:gd name="connsiteX9650" fmla="*/ 206970 w 4089755"/>
              <a:gd name="connsiteY9650" fmla="*/ 1082975 h 4615664"/>
              <a:gd name="connsiteX9651" fmla="*/ 207779 w 4089755"/>
              <a:gd name="connsiteY9651" fmla="*/ 1083492 h 4615664"/>
              <a:gd name="connsiteX9652" fmla="*/ 170541 w 4089755"/>
              <a:gd name="connsiteY9652" fmla="*/ 1071874 h 4615664"/>
              <a:gd name="connsiteX9653" fmla="*/ 166732 w 4089755"/>
              <a:gd name="connsiteY9653" fmla="*/ 1068503 h 4615664"/>
              <a:gd name="connsiteX9654" fmla="*/ 167320 w 4089755"/>
              <a:gd name="connsiteY9654" fmla="*/ 1062930 h 4615664"/>
              <a:gd name="connsiteX9655" fmla="*/ 986386 w 4089755"/>
              <a:gd name="connsiteY9655" fmla="*/ 1049442 h 4615664"/>
              <a:gd name="connsiteX9656" fmla="*/ 978796 w 4089755"/>
              <a:gd name="connsiteY9656" fmla="*/ 1055266 h 4615664"/>
              <a:gd name="connsiteX9657" fmla="*/ 992676 w 4089755"/>
              <a:gd name="connsiteY9657" fmla="*/ 1058271 h 4615664"/>
              <a:gd name="connsiteX9658" fmla="*/ 986386 w 4089755"/>
              <a:gd name="connsiteY9658" fmla="*/ 1049442 h 4615664"/>
              <a:gd name="connsiteX9659" fmla="*/ 970174 w 4089755"/>
              <a:gd name="connsiteY9659" fmla="*/ 1044860 h 4615664"/>
              <a:gd name="connsiteX9660" fmla="*/ 963340 w 4089755"/>
              <a:gd name="connsiteY9660" fmla="*/ 1047574 h 4615664"/>
              <a:gd name="connsiteX9661" fmla="*/ 975075 w 4089755"/>
              <a:gd name="connsiteY9661" fmla="*/ 1050469 h 4615664"/>
              <a:gd name="connsiteX9662" fmla="*/ 978510 w 4089755"/>
              <a:gd name="connsiteY9662" fmla="*/ 1047574 h 4615664"/>
              <a:gd name="connsiteX9663" fmla="*/ 970174 w 4089755"/>
              <a:gd name="connsiteY9663" fmla="*/ 1044860 h 4615664"/>
              <a:gd name="connsiteX9664" fmla="*/ 518086 w 4089755"/>
              <a:gd name="connsiteY9664" fmla="*/ 1039163 h 4615664"/>
              <a:gd name="connsiteX9665" fmla="*/ 523928 w 4089755"/>
              <a:gd name="connsiteY9665" fmla="*/ 1044878 h 4615664"/>
              <a:gd name="connsiteX9666" fmla="*/ 531923 w 4089755"/>
              <a:gd name="connsiteY9666" fmla="*/ 1050365 h 4615664"/>
              <a:gd name="connsiteX9667" fmla="*/ 527246 w 4089755"/>
              <a:gd name="connsiteY9667" fmla="*/ 1049996 h 4615664"/>
              <a:gd name="connsiteX9668" fmla="*/ 522578 w 4089755"/>
              <a:gd name="connsiteY9668" fmla="*/ 1056758 h 4615664"/>
              <a:gd name="connsiteX9669" fmla="*/ 513488 w 4089755"/>
              <a:gd name="connsiteY9669" fmla="*/ 1048983 h 4615664"/>
              <a:gd name="connsiteX9670" fmla="*/ 511295 w 4089755"/>
              <a:gd name="connsiteY9670" fmla="*/ 1042526 h 4615664"/>
              <a:gd name="connsiteX9671" fmla="*/ 511642 w 4089755"/>
              <a:gd name="connsiteY9671" fmla="*/ 1040296 h 4615664"/>
              <a:gd name="connsiteX9672" fmla="*/ 512761 w 4089755"/>
              <a:gd name="connsiteY9672" fmla="*/ 1040634 h 4615664"/>
              <a:gd name="connsiteX9673" fmla="*/ 194083 w 4089755"/>
              <a:gd name="connsiteY9673" fmla="*/ 1037824 h 4615664"/>
              <a:gd name="connsiteX9674" fmla="*/ 203123 w 4089755"/>
              <a:gd name="connsiteY9674" fmla="*/ 1045044 h 4615664"/>
              <a:gd name="connsiteX9675" fmla="*/ 192552 w 4089755"/>
              <a:gd name="connsiteY9675" fmla="*/ 1040113 h 4615664"/>
              <a:gd name="connsiteX9676" fmla="*/ 187617 w 4089755"/>
              <a:gd name="connsiteY9676" fmla="*/ 1039500 h 4615664"/>
              <a:gd name="connsiteX9677" fmla="*/ 188328 w 4089755"/>
              <a:gd name="connsiteY9677" fmla="*/ 1038484 h 4615664"/>
              <a:gd name="connsiteX9678" fmla="*/ 912331 w 4089755"/>
              <a:gd name="connsiteY9678" fmla="*/ 1035174 h 4615664"/>
              <a:gd name="connsiteX9679" fmla="*/ 900228 w 4089755"/>
              <a:gd name="connsiteY9679" fmla="*/ 1039724 h 4615664"/>
              <a:gd name="connsiteX9680" fmla="*/ 915684 w 4089755"/>
              <a:gd name="connsiteY9680" fmla="*/ 1042758 h 4615664"/>
              <a:gd name="connsiteX9681" fmla="*/ 936681 w 4089755"/>
              <a:gd name="connsiteY9681" fmla="*/ 1056406 h 4615664"/>
              <a:gd name="connsiteX9682" fmla="*/ 962925 w 4089755"/>
              <a:gd name="connsiteY9682" fmla="*/ 1068538 h 4615664"/>
              <a:gd name="connsiteX9683" fmla="*/ 990631 w 4089755"/>
              <a:gd name="connsiteY9683" fmla="*/ 1080417 h 4615664"/>
              <a:gd name="connsiteX9684" fmla="*/ 1008128 w 4089755"/>
              <a:gd name="connsiteY9684" fmla="*/ 1081934 h 4615664"/>
              <a:gd name="connsiteX9685" fmla="*/ 952429 w 4089755"/>
              <a:gd name="connsiteY9685" fmla="*/ 1050341 h 4615664"/>
              <a:gd name="connsiteX9686" fmla="*/ 924433 w 4089755"/>
              <a:gd name="connsiteY9686" fmla="*/ 1039724 h 4615664"/>
              <a:gd name="connsiteX9687" fmla="*/ 912331 w 4089755"/>
              <a:gd name="connsiteY9687" fmla="*/ 1035174 h 4615664"/>
              <a:gd name="connsiteX9688" fmla="*/ 953037 w 4089755"/>
              <a:gd name="connsiteY9688" fmla="*/ 1035088 h 4615664"/>
              <a:gd name="connsiteX9689" fmla="*/ 963062 w 4089755"/>
              <a:gd name="connsiteY9689" fmla="*/ 1039432 h 4615664"/>
              <a:gd name="connsiteX9690" fmla="*/ 953037 w 4089755"/>
              <a:gd name="connsiteY9690" fmla="*/ 1035088 h 4615664"/>
              <a:gd name="connsiteX9691" fmla="*/ 899216 w 4089755"/>
              <a:gd name="connsiteY9691" fmla="*/ 1031329 h 4615664"/>
              <a:gd name="connsiteX9692" fmla="*/ 898939 w 4089755"/>
              <a:gd name="connsiteY9692" fmla="*/ 1034853 h 4615664"/>
              <a:gd name="connsiteX9693" fmla="*/ 901147 w 4089755"/>
              <a:gd name="connsiteY9693" fmla="*/ 1032034 h 4615664"/>
              <a:gd name="connsiteX9694" fmla="*/ 899216 w 4089755"/>
              <a:gd name="connsiteY9694" fmla="*/ 1031329 h 4615664"/>
              <a:gd name="connsiteX9695" fmla="*/ 870603 w 4089755"/>
              <a:gd name="connsiteY9695" fmla="*/ 1022175 h 4615664"/>
              <a:gd name="connsiteX9696" fmla="*/ 880627 w 4089755"/>
              <a:gd name="connsiteY9696" fmla="*/ 1028551 h 4615664"/>
              <a:gd name="connsiteX9697" fmla="*/ 870603 w 4089755"/>
              <a:gd name="connsiteY9697" fmla="*/ 1022175 h 4615664"/>
              <a:gd name="connsiteX9698" fmla="*/ 448878 w 4089755"/>
              <a:gd name="connsiteY9698" fmla="*/ 1015334 h 4615664"/>
              <a:gd name="connsiteX9699" fmla="*/ 449608 w 4089755"/>
              <a:gd name="connsiteY9699" fmla="*/ 1015924 h 4615664"/>
              <a:gd name="connsiteX9700" fmla="*/ 446182 w 4089755"/>
              <a:gd name="connsiteY9700" fmla="*/ 1022197 h 4615664"/>
              <a:gd name="connsiteX9701" fmla="*/ 439618 w 4089755"/>
              <a:gd name="connsiteY9701" fmla="*/ 1025900 h 4615664"/>
              <a:gd name="connsiteX9702" fmla="*/ 457750 w 4089755"/>
              <a:gd name="connsiteY9702" fmla="*/ 1022511 h 4615664"/>
              <a:gd name="connsiteX9703" fmla="*/ 486482 w 4089755"/>
              <a:gd name="connsiteY9703" fmla="*/ 1045758 h 4615664"/>
              <a:gd name="connsiteX9704" fmla="*/ 526581 w 4089755"/>
              <a:gd name="connsiteY9704" fmla="*/ 1076394 h 4615664"/>
              <a:gd name="connsiteX9705" fmla="*/ 514815 w 4089755"/>
              <a:gd name="connsiteY9705" fmla="*/ 1073325 h 4615664"/>
              <a:gd name="connsiteX9706" fmla="*/ 496907 w 4089755"/>
              <a:gd name="connsiteY9706" fmla="*/ 1079368 h 4615664"/>
              <a:gd name="connsiteX9707" fmla="*/ 459022 w 4089755"/>
              <a:gd name="connsiteY9707" fmla="*/ 1049688 h 4615664"/>
              <a:gd name="connsiteX9708" fmla="*/ 425755 w 4089755"/>
              <a:gd name="connsiteY9708" fmla="*/ 1020652 h 4615664"/>
              <a:gd name="connsiteX9709" fmla="*/ 436119 w 4089755"/>
              <a:gd name="connsiteY9709" fmla="*/ 1022783 h 4615664"/>
              <a:gd name="connsiteX9710" fmla="*/ 442463 w 4089755"/>
              <a:gd name="connsiteY9710" fmla="*/ 1017130 h 4615664"/>
              <a:gd name="connsiteX9711" fmla="*/ 397596 w 4089755"/>
              <a:gd name="connsiteY9711" fmla="*/ 1005102 h 4615664"/>
              <a:gd name="connsiteX9712" fmla="*/ 400062 w 4089755"/>
              <a:gd name="connsiteY9712" fmla="*/ 1006971 h 4615664"/>
              <a:gd name="connsiteX9713" fmla="*/ 397556 w 4089755"/>
              <a:gd name="connsiteY9713" fmla="*/ 1006970 h 4615664"/>
              <a:gd name="connsiteX9714" fmla="*/ 357252 w 4089755"/>
              <a:gd name="connsiteY9714" fmla="*/ 985718 h 4615664"/>
              <a:gd name="connsiteX9715" fmla="*/ 367767 w 4089755"/>
              <a:gd name="connsiteY9715" fmla="*/ 993307 h 4615664"/>
              <a:gd name="connsiteX9716" fmla="*/ 362723 w 4089755"/>
              <a:gd name="connsiteY9716" fmla="*/ 992646 h 4615664"/>
              <a:gd name="connsiteX9717" fmla="*/ 359268 w 4089755"/>
              <a:gd name="connsiteY9717" fmla="*/ 989793 h 4615664"/>
              <a:gd name="connsiteX9718" fmla="*/ 623873 w 4089755"/>
              <a:gd name="connsiteY9718" fmla="*/ 983880 h 4615664"/>
              <a:gd name="connsiteX9719" fmla="*/ 648836 w 4089755"/>
              <a:gd name="connsiteY9719" fmla="*/ 1004427 h 4615664"/>
              <a:gd name="connsiteX9720" fmla="*/ 626476 w 4089755"/>
              <a:gd name="connsiteY9720" fmla="*/ 995921 h 4615664"/>
              <a:gd name="connsiteX9721" fmla="*/ 612680 w 4089755"/>
              <a:gd name="connsiteY9721" fmla="*/ 984730 h 4615664"/>
              <a:gd name="connsiteX9722" fmla="*/ 639667 w 4089755"/>
              <a:gd name="connsiteY9722" fmla="*/ 982682 h 4615664"/>
              <a:gd name="connsiteX9723" fmla="*/ 679678 w 4089755"/>
              <a:gd name="connsiteY9723" fmla="*/ 997862 h 4615664"/>
              <a:gd name="connsiteX9724" fmla="*/ 698046 w 4089755"/>
              <a:gd name="connsiteY9724" fmla="*/ 1004988 h 4615664"/>
              <a:gd name="connsiteX9725" fmla="*/ 738784 w 4089755"/>
              <a:gd name="connsiteY9725" fmla="*/ 1039970 h 4615664"/>
              <a:gd name="connsiteX9726" fmla="*/ 714723 w 4089755"/>
              <a:gd name="connsiteY9726" fmla="*/ 1029490 h 4615664"/>
              <a:gd name="connsiteX9727" fmla="*/ 676670 w 4089755"/>
              <a:gd name="connsiteY9727" fmla="*/ 1015015 h 4615664"/>
              <a:gd name="connsiteX9728" fmla="*/ 636613 w 4089755"/>
              <a:gd name="connsiteY9728" fmla="*/ 982914 h 4615664"/>
              <a:gd name="connsiteX9729" fmla="*/ 576972 w 4089755"/>
              <a:gd name="connsiteY9729" fmla="*/ 970990 h 4615664"/>
              <a:gd name="connsiteX9730" fmla="*/ 582499 w 4089755"/>
              <a:gd name="connsiteY9730" fmla="*/ 976249 h 4615664"/>
              <a:gd name="connsiteX9731" fmla="*/ 584953 w 4089755"/>
              <a:gd name="connsiteY9731" fmla="*/ 980331 h 4615664"/>
              <a:gd name="connsiteX9732" fmla="*/ 580818 w 4089755"/>
              <a:gd name="connsiteY9732" fmla="*/ 978919 h 4615664"/>
              <a:gd name="connsiteX9733" fmla="*/ 387440 w 4089755"/>
              <a:gd name="connsiteY9733" fmla="*/ 967726 h 4615664"/>
              <a:gd name="connsiteX9734" fmla="*/ 390288 w 4089755"/>
              <a:gd name="connsiteY9734" fmla="*/ 967931 h 4615664"/>
              <a:gd name="connsiteX9735" fmla="*/ 440713 w 4089755"/>
              <a:gd name="connsiteY9735" fmla="*/ 1008727 h 4615664"/>
              <a:gd name="connsiteX9736" fmla="*/ 435025 w 4089755"/>
              <a:gd name="connsiteY9736" fmla="*/ 1008676 h 4615664"/>
              <a:gd name="connsiteX9737" fmla="*/ 423086 w 4089755"/>
              <a:gd name="connsiteY9737" fmla="*/ 1010347 h 4615664"/>
              <a:gd name="connsiteX9738" fmla="*/ 418313 w 4089755"/>
              <a:gd name="connsiteY9738" fmla="*/ 1014156 h 4615664"/>
              <a:gd name="connsiteX9739" fmla="*/ 397791 w 4089755"/>
              <a:gd name="connsiteY9739" fmla="*/ 996244 h 4615664"/>
              <a:gd name="connsiteX9740" fmla="*/ 397884 w 4089755"/>
              <a:gd name="connsiteY9740" fmla="*/ 991980 h 4615664"/>
              <a:gd name="connsiteX9741" fmla="*/ 390546 w 4089755"/>
              <a:gd name="connsiteY9741" fmla="*/ 982681 h 4615664"/>
              <a:gd name="connsiteX9742" fmla="*/ 379289 w 4089755"/>
              <a:gd name="connsiteY9742" fmla="*/ 980096 h 4615664"/>
              <a:gd name="connsiteX9743" fmla="*/ 378039 w 4089755"/>
              <a:gd name="connsiteY9743" fmla="*/ 979005 h 4615664"/>
              <a:gd name="connsiteX9744" fmla="*/ 378074 w 4089755"/>
              <a:gd name="connsiteY9744" fmla="*/ 976619 h 4615664"/>
              <a:gd name="connsiteX9745" fmla="*/ 379196 w 4089755"/>
              <a:gd name="connsiteY9745" fmla="*/ 972893 h 4615664"/>
              <a:gd name="connsiteX9746" fmla="*/ 398829 w 4089755"/>
              <a:gd name="connsiteY9746" fmla="*/ 988768 h 4615664"/>
              <a:gd name="connsiteX9747" fmla="*/ 427727 w 4089755"/>
              <a:gd name="connsiteY9747" fmla="*/ 1008691 h 4615664"/>
              <a:gd name="connsiteX9748" fmla="*/ 396987 w 4089755"/>
              <a:gd name="connsiteY9748" fmla="*/ 980300 h 4615664"/>
              <a:gd name="connsiteX9749" fmla="*/ 385249 w 4089755"/>
              <a:gd name="connsiteY9749" fmla="*/ 970458 h 4615664"/>
              <a:gd name="connsiteX9750" fmla="*/ 342223 w 4089755"/>
              <a:gd name="connsiteY9750" fmla="*/ 963139 h 4615664"/>
              <a:gd name="connsiteX9751" fmla="*/ 358209 w 4089755"/>
              <a:gd name="connsiteY9751" fmla="*/ 975255 h 4615664"/>
              <a:gd name="connsiteX9752" fmla="*/ 351996 w 4089755"/>
              <a:gd name="connsiteY9752" fmla="*/ 973827 h 4615664"/>
              <a:gd name="connsiteX9753" fmla="*/ 334500 w 4089755"/>
              <a:gd name="connsiteY9753" fmla="*/ 969339 h 4615664"/>
              <a:gd name="connsiteX9754" fmla="*/ 333400 w 4089755"/>
              <a:gd name="connsiteY9754" fmla="*/ 968431 h 4615664"/>
              <a:gd name="connsiteX9755" fmla="*/ 340189 w 4089755"/>
              <a:gd name="connsiteY9755" fmla="*/ 964239 h 4615664"/>
              <a:gd name="connsiteX9756" fmla="*/ 997826 w 4089755"/>
              <a:gd name="connsiteY9756" fmla="*/ 949493 h 4615664"/>
              <a:gd name="connsiteX9757" fmla="*/ 989101 w 4089755"/>
              <a:gd name="connsiteY9757" fmla="*/ 956731 h 4615664"/>
              <a:gd name="connsiteX9758" fmla="*/ 997826 w 4089755"/>
              <a:gd name="connsiteY9758" fmla="*/ 949493 h 4615664"/>
              <a:gd name="connsiteX9759" fmla="*/ 979283 w 4089755"/>
              <a:gd name="connsiteY9759" fmla="*/ 942621 h 4615664"/>
              <a:gd name="connsiteX9760" fmla="*/ 973644 w 4089755"/>
              <a:gd name="connsiteY9760" fmla="*/ 946903 h 4615664"/>
              <a:gd name="connsiteX9761" fmla="*/ 983669 w 4089755"/>
              <a:gd name="connsiteY9761" fmla="*/ 950017 h 4615664"/>
              <a:gd name="connsiteX9762" fmla="*/ 979283 w 4089755"/>
              <a:gd name="connsiteY9762" fmla="*/ 942621 h 4615664"/>
              <a:gd name="connsiteX9763" fmla="*/ 965021 w 4089755"/>
              <a:gd name="connsiteY9763" fmla="*/ 935498 h 4615664"/>
              <a:gd name="connsiteX9764" fmla="*/ 958188 w 4089755"/>
              <a:gd name="connsiteY9764" fmla="*/ 938213 h 4615664"/>
              <a:gd name="connsiteX9765" fmla="*/ 969923 w 4089755"/>
              <a:gd name="connsiteY9765" fmla="*/ 941108 h 4615664"/>
              <a:gd name="connsiteX9766" fmla="*/ 973358 w 4089755"/>
              <a:gd name="connsiteY9766" fmla="*/ 938213 h 4615664"/>
              <a:gd name="connsiteX9767" fmla="*/ 965021 w 4089755"/>
              <a:gd name="connsiteY9767" fmla="*/ 935498 h 4615664"/>
              <a:gd name="connsiteX9768" fmla="*/ 950319 w 4089755"/>
              <a:gd name="connsiteY9768" fmla="*/ 928796 h 4615664"/>
              <a:gd name="connsiteX9769" fmla="*/ 942732 w 4089755"/>
              <a:gd name="connsiteY9769" fmla="*/ 931678 h 4615664"/>
              <a:gd name="connsiteX9770" fmla="*/ 957908 w 4089755"/>
              <a:gd name="connsiteY9770" fmla="*/ 931678 h 4615664"/>
              <a:gd name="connsiteX9771" fmla="*/ 950319 w 4089755"/>
              <a:gd name="connsiteY9771" fmla="*/ 928796 h 4615664"/>
              <a:gd name="connsiteX9772" fmla="*/ 691571 w 4089755"/>
              <a:gd name="connsiteY9772" fmla="*/ 927958 h 4615664"/>
              <a:gd name="connsiteX9773" fmla="*/ 691571 w 4089755"/>
              <a:gd name="connsiteY9773" fmla="*/ 935151 h 4615664"/>
              <a:gd name="connsiteX9774" fmla="*/ 706746 w 4089755"/>
              <a:gd name="connsiteY9774" fmla="*/ 930935 h 4615664"/>
              <a:gd name="connsiteX9775" fmla="*/ 691571 w 4089755"/>
              <a:gd name="connsiteY9775" fmla="*/ 927958 h 4615664"/>
              <a:gd name="connsiteX9776" fmla="*/ 929361 w 4089755"/>
              <a:gd name="connsiteY9776" fmla="*/ 921262 h 4615664"/>
              <a:gd name="connsiteX9777" fmla="*/ 925988 w 4089755"/>
              <a:gd name="connsiteY9777" fmla="*/ 924286 h 4615664"/>
              <a:gd name="connsiteX9778" fmla="*/ 941162 w 4089755"/>
              <a:gd name="connsiteY9778" fmla="*/ 924286 h 4615664"/>
              <a:gd name="connsiteX9779" fmla="*/ 929361 w 4089755"/>
              <a:gd name="connsiteY9779" fmla="*/ 921262 h 4615664"/>
              <a:gd name="connsiteX9780" fmla="*/ 1078324 w 4089755"/>
              <a:gd name="connsiteY9780" fmla="*/ 921262 h 4615664"/>
              <a:gd name="connsiteX9781" fmla="*/ 1066380 w 4089755"/>
              <a:gd name="connsiteY9781" fmla="*/ 931791 h 4615664"/>
              <a:gd name="connsiteX9782" fmla="*/ 1108042 w 4089755"/>
              <a:gd name="connsiteY9782" fmla="*/ 955605 h 4615664"/>
              <a:gd name="connsiteX9783" fmla="*/ 1115032 w 4089755"/>
              <a:gd name="connsiteY9783" fmla="*/ 945077 h 4615664"/>
              <a:gd name="connsiteX9784" fmla="*/ 1092310 w 4089755"/>
              <a:gd name="connsiteY9784" fmla="*/ 925774 h 4615664"/>
              <a:gd name="connsiteX9785" fmla="*/ 1078324 w 4089755"/>
              <a:gd name="connsiteY9785" fmla="*/ 921262 h 4615664"/>
              <a:gd name="connsiteX9786" fmla="*/ 527669 w 4089755"/>
              <a:gd name="connsiteY9786" fmla="*/ 915771 h 4615664"/>
              <a:gd name="connsiteX9787" fmla="*/ 527712 w 4089755"/>
              <a:gd name="connsiteY9787" fmla="*/ 915780 h 4615664"/>
              <a:gd name="connsiteX9788" fmla="*/ 550049 w 4089755"/>
              <a:gd name="connsiteY9788" fmla="*/ 924561 h 4615664"/>
              <a:gd name="connsiteX9789" fmla="*/ 573476 w 4089755"/>
              <a:gd name="connsiteY9789" fmla="*/ 942403 h 4615664"/>
              <a:gd name="connsiteX9790" fmla="*/ 571910 w 4089755"/>
              <a:gd name="connsiteY9790" fmla="*/ 941945 h 4615664"/>
              <a:gd name="connsiteX9791" fmla="*/ 540759 w 4089755"/>
              <a:gd name="connsiteY9791" fmla="*/ 926391 h 4615664"/>
              <a:gd name="connsiteX9792" fmla="*/ 528055 w 4089755"/>
              <a:gd name="connsiteY9792" fmla="*/ 916086 h 4615664"/>
              <a:gd name="connsiteX9793" fmla="*/ 913109 w 4089755"/>
              <a:gd name="connsiteY9793" fmla="*/ 913451 h 4615664"/>
              <a:gd name="connsiteX9794" fmla="*/ 926987 w 4089755"/>
              <a:gd name="connsiteY9794" fmla="*/ 916457 h 4615664"/>
              <a:gd name="connsiteX9795" fmla="*/ 913109 w 4089755"/>
              <a:gd name="connsiteY9795" fmla="*/ 913451 h 4615664"/>
              <a:gd name="connsiteX9796" fmla="*/ 621189 w 4089755"/>
              <a:gd name="connsiteY9796" fmla="*/ 909398 h 4615664"/>
              <a:gd name="connsiteX9797" fmla="*/ 644642 w 4089755"/>
              <a:gd name="connsiteY9797" fmla="*/ 914956 h 4615664"/>
              <a:gd name="connsiteX9798" fmla="*/ 660993 w 4089755"/>
              <a:gd name="connsiteY9798" fmla="*/ 928002 h 4615664"/>
              <a:gd name="connsiteX9799" fmla="*/ 715547 w 4089755"/>
              <a:gd name="connsiteY9799" fmla="*/ 962916 h 4615664"/>
              <a:gd name="connsiteX9800" fmla="*/ 726503 w 4089755"/>
              <a:gd name="connsiteY9800" fmla="*/ 977883 h 4615664"/>
              <a:gd name="connsiteX9801" fmla="*/ 732153 w 4089755"/>
              <a:gd name="connsiteY9801" fmla="*/ 980324 h 4615664"/>
              <a:gd name="connsiteX9802" fmla="*/ 707607 w 4089755"/>
              <a:gd name="connsiteY9802" fmla="*/ 971234 h 4615664"/>
              <a:gd name="connsiteX9803" fmla="*/ 678316 w 4089755"/>
              <a:gd name="connsiteY9803" fmla="*/ 964468 h 4615664"/>
              <a:gd name="connsiteX9804" fmla="*/ 639117 w 4089755"/>
              <a:gd name="connsiteY9804" fmla="*/ 929780 h 4615664"/>
              <a:gd name="connsiteX9805" fmla="*/ 620753 w 4089755"/>
              <a:gd name="connsiteY9805" fmla="*/ 913529 h 4615664"/>
              <a:gd name="connsiteX9806" fmla="*/ 519336 w 4089755"/>
              <a:gd name="connsiteY9806" fmla="*/ 908949 h 4615664"/>
              <a:gd name="connsiteX9807" fmla="*/ 519799 w 4089755"/>
              <a:gd name="connsiteY9807" fmla="*/ 908971 h 4615664"/>
              <a:gd name="connsiteX9808" fmla="*/ 520793 w 4089755"/>
              <a:gd name="connsiteY9808" fmla="*/ 909401 h 4615664"/>
              <a:gd name="connsiteX9809" fmla="*/ 520303 w 4089755"/>
              <a:gd name="connsiteY9809" fmla="*/ 909741 h 4615664"/>
              <a:gd name="connsiteX9810" fmla="*/ 624431 w 4089755"/>
              <a:gd name="connsiteY9810" fmla="*/ 898832 h 4615664"/>
              <a:gd name="connsiteX9811" fmla="*/ 632531 w 4089755"/>
              <a:gd name="connsiteY9811" fmla="*/ 905294 h 4615664"/>
              <a:gd name="connsiteX9812" fmla="*/ 623123 w 4089755"/>
              <a:gd name="connsiteY9812" fmla="*/ 902697 h 4615664"/>
              <a:gd name="connsiteX9813" fmla="*/ 1019712 w 4089755"/>
              <a:gd name="connsiteY9813" fmla="*/ 884436 h 4615664"/>
              <a:gd name="connsiteX9814" fmla="*/ 998116 w 4089755"/>
              <a:gd name="connsiteY9814" fmla="*/ 884437 h 4615664"/>
              <a:gd name="connsiteX9815" fmla="*/ 1014312 w 4089755"/>
              <a:gd name="connsiteY9815" fmla="*/ 897585 h 4615664"/>
              <a:gd name="connsiteX9816" fmla="*/ 1019712 w 4089755"/>
              <a:gd name="connsiteY9816" fmla="*/ 884436 h 4615664"/>
              <a:gd name="connsiteX9817" fmla="*/ 648105 w 4089755"/>
              <a:gd name="connsiteY9817" fmla="*/ 882853 h 4615664"/>
              <a:gd name="connsiteX9818" fmla="*/ 778478 w 4089755"/>
              <a:gd name="connsiteY9818" fmla="*/ 986968 h 4615664"/>
              <a:gd name="connsiteX9819" fmla="*/ 783628 w 4089755"/>
              <a:gd name="connsiteY9819" fmla="*/ 994010 h 4615664"/>
              <a:gd name="connsiteX9820" fmla="*/ 787203 w 4089755"/>
              <a:gd name="connsiteY9820" fmla="*/ 993937 h 4615664"/>
              <a:gd name="connsiteX9821" fmla="*/ 803796 w 4089755"/>
              <a:gd name="connsiteY9821" fmla="*/ 1007188 h 4615664"/>
              <a:gd name="connsiteX9822" fmla="*/ 800004 w 4089755"/>
              <a:gd name="connsiteY9822" fmla="*/ 1005453 h 4615664"/>
              <a:gd name="connsiteX9823" fmla="*/ 742957 w 4089755"/>
              <a:gd name="connsiteY9823" fmla="*/ 984326 h 4615664"/>
              <a:gd name="connsiteX9824" fmla="*/ 735656 w 4089755"/>
              <a:gd name="connsiteY9824" fmla="*/ 971162 h 4615664"/>
              <a:gd name="connsiteX9825" fmla="*/ 715547 w 4089755"/>
              <a:gd name="connsiteY9825" fmla="*/ 962916 h 4615664"/>
              <a:gd name="connsiteX9826" fmla="*/ 678235 w 4089755"/>
              <a:gd name="connsiteY9826" fmla="*/ 927297 h 4615664"/>
              <a:gd name="connsiteX9827" fmla="*/ 680982 w 4089755"/>
              <a:gd name="connsiteY9827" fmla="*/ 920625 h 4615664"/>
              <a:gd name="connsiteX9828" fmla="*/ 678088 w 4089755"/>
              <a:gd name="connsiteY9828" fmla="*/ 920525 h 4615664"/>
              <a:gd name="connsiteX9829" fmla="*/ 673303 w 4089755"/>
              <a:gd name="connsiteY9829" fmla="*/ 921870 h 4615664"/>
              <a:gd name="connsiteX9830" fmla="*/ 673115 w 4089755"/>
              <a:gd name="connsiteY9830" fmla="*/ 922409 h 4615664"/>
              <a:gd name="connsiteX9831" fmla="*/ 659073 w 4089755"/>
              <a:gd name="connsiteY9831" fmla="*/ 909004 h 4615664"/>
              <a:gd name="connsiteX9832" fmla="*/ 637293 w 4089755"/>
              <a:gd name="connsiteY9832" fmla="*/ 890748 h 4615664"/>
              <a:gd name="connsiteX9833" fmla="*/ 642348 w 4089755"/>
              <a:gd name="connsiteY9833" fmla="*/ 883511 h 4615664"/>
              <a:gd name="connsiteX9834" fmla="*/ 503008 w 4089755"/>
              <a:gd name="connsiteY9834" fmla="*/ 875843 h 4615664"/>
              <a:gd name="connsiteX9835" fmla="*/ 513964 w 4089755"/>
              <a:gd name="connsiteY9835" fmla="*/ 878673 h 4615664"/>
              <a:gd name="connsiteX9836" fmla="*/ 538508 w 4089755"/>
              <a:gd name="connsiteY9836" fmla="*/ 884494 h 4615664"/>
              <a:gd name="connsiteX9837" fmla="*/ 547293 w 4089755"/>
              <a:gd name="connsiteY9837" fmla="*/ 886669 h 4615664"/>
              <a:gd name="connsiteX9838" fmla="*/ 572980 w 4089755"/>
              <a:gd name="connsiteY9838" fmla="*/ 905554 h 4615664"/>
              <a:gd name="connsiteX9839" fmla="*/ 636261 w 4089755"/>
              <a:gd name="connsiteY9839" fmla="*/ 954753 h 4615664"/>
              <a:gd name="connsiteX9840" fmla="*/ 613675 w 4089755"/>
              <a:gd name="connsiteY9840" fmla="*/ 949536 h 4615664"/>
              <a:gd name="connsiteX9841" fmla="*/ 593109 w 4089755"/>
              <a:gd name="connsiteY9841" fmla="*/ 948050 h 4615664"/>
              <a:gd name="connsiteX9842" fmla="*/ 472677 w 4089755"/>
              <a:gd name="connsiteY9842" fmla="*/ 848359 h 4615664"/>
              <a:gd name="connsiteX9843" fmla="*/ 472671 w 4089755"/>
              <a:gd name="connsiteY9843" fmla="*/ 848489 h 4615664"/>
              <a:gd name="connsiteX9844" fmla="*/ 472573 w 4089755"/>
              <a:gd name="connsiteY9844" fmla="*/ 848387 h 4615664"/>
              <a:gd name="connsiteX9845" fmla="*/ 973358 w 4089755"/>
              <a:gd name="connsiteY9845" fmla="*/ 753977 h 4615664"/>
              <a:gd name="connsiteX9846" fmla="*/ 973821 w 4089755"/>
              <a:gd name="connsiteY9846" fmla="*/ 753997 h 4615664"/>
              <a:gd name="connsiteX9847" fmla="*/ 974815 w 4089755"/>
              <a:gd name="connsiteY9847" fmla="*/ 754428 h 4615664"/>
              <a:gd name="connsiteX9848" fmla="*/ 974325 w 4089755"/>
              <a:gd name="connsiteY9848" fmla="*/ 754768 h 4615664"/>
              <a:gd name="connsiteX9849" fmla="*/ 926699 w 4089755"/>
              <a:gd name="connsiteY9849" fmla="*/ 693386 h 4615664"/>
              <a:gd name="connsiteX9850" fmla="*/ 926648 w 4089755"/>
              <a:gd name="connsiteY9850" fmla="*/ 694535 h 4615664"/>
              <a:gd name="connsiteX9851" fmla="*/ 925578 w 4089755"/>
              <a:gd name="connsiteY9851" fmla="*/ 695522 h 4615664"/>
              <a:gd name="connsiteX9852" fmla="*/ 923779 w 4089755"/>
              <a:gd name="connsiteY9852" fmla="*/ 694062 h 4615664"/>
              <a:gd name="connsiteX9853" fmla="*/ 924718 w 4089755"/>
              <a:gd name="connsiteY9853" fmla="*/ 693926 h 4615664"/>
              <a:gd name="connsiteX9854" fmla="*/ 926699 w 4089755"/>
              <a:gd name="connsiteY9854" fmla="*/ 693386 h 4615664"/>
              <a:gd name="connsiteX9855" fmla="*/ 1200370 w 4089755"/>
              <a:gd name="connsiteY9855" fmla="*/ 680981 h 4615664"/>
              <a:gd name="connsiteX9856" fmla="*/ 1201161 w 4089755"/>
              <a:gd name="connsiteY9856" fmla="*/ 688003 h 4615664"/>
              <a:gd name="connsiteX9857" fmla="*/ 1202129 w 4089755"/>
              <a:gd name="connsiteY9857" fmla="*/ 687621 h 4615664"/>
              <a:gd name="connsiteX9858" fmla="*/ 1200370 w 4089755"/>
              <a:gd name="connsiteY9858" fmla="*/ 680981 h 4615664"/>
              <a:gd name="connsiteX9859" fmla="*/ 1230750 w 4089755"/>
              <a:gd name="connsiteY9859" fmla="*/ 678441 h 4615664"/>
              <a:gd name="connsiteX9860" fmla="*/ 1230616 w 4089755"/>
              <a:gd name="connsiteY9860" fmla="*/ 685548 h 4615664"/>
              <a:gd name="connsiteX9861" fmla="*/ 1229939 w 4089755"/>
              <a:gd name="connsiteY9861" fmla="*/ 682240 h 4615664"/>
              <a:gd name="connsiteX9862" fmla="*/ 1230750 w 4089755"/>
              <a:gd name="connsiteY9862" fmla="*/ 678441 h 4615664"/>
              <a:gd name="connsiteX9863" fmla="*/ 1276973 w 4089755"/>
              <a:gd name="connsiteY9863" fmla="*/ 660446 h 4615664"/>
              <a:gd name="connsiteX9864" fmla="*/ 1277134 w 4089755"/>
              <a:gd name="connsiteY9864" fmla="*/ 662103 h 4615664"/>
              <a:gd name="connsiteX9865" fmla="*/ 1277455 w 4089755"/>
              <a:gd name="connsiteY9865" fmla="*/ 661922 h 4615664"/>
              <a:gd name="connsiteX9866" fmla="*/ 3168600 w 4089755"/>
              <a:gd name="connsiteY9866" fmla="*/ 653265 h 4615664"/>
              <a:gd name="connsiteX9867" fmla="*/ 3171164 w 4089755"/>
              <a:gd name="connsiteY9867" fmla="*/ 654907 h 4615664"/>
              <a:gd name="connsiteX9868" fmla="*/ 3160585 w 4089755"/>
              <a:gd name="connsiteY9868" fmla="*/ 665055 h 4615664"/>
              <a:gd name="connsiteX9869" fmla="*/ 3168600 w 4089755"/>
              <a:gd name="connsiteY9869" fmla="*/ 653265 h 4615664"/>
              <a:gd name="connsiteX9870" fmla="*/ 1242639 w 4089755"/>
              <a:gd name="connsiteY9870" fmla="*/ 639823 h 4615664"/>
              <a:gd name="connsiteX9871" fmla="*/ 1243276 w 4089755"/>
              <a:gd name="connsiteY9871" fmla="*/ 645916 h 4615664"/>
              <a:gd name="connsiteX9872" fmla="*/ 1242180 w 4089755"/>
              <a:gd name="connsiteY9872" fmla="*/ 646528 h 4615664"/>
              <a:gd name="connsiteX9873" fmla="*/ 1241553 w 4089755"/>
              <a:gd name="connsiteY9873" fmla="*/ 642892 h 4615664"/>
              <a:gd name="connsiteX9874" fmla="*/ 1242639 w 4089755"/>
              <a:gd name="connsiteY9874" fmla="*/ 639823 h 4615664"/>
              <a:gd name="connsiteX9875" fmla="*/ 1202202 w 4089755"/>
              <a:gd name="connsiteY9875" fmla="*/ 595818 h 4615664"/>
              <a:gd name="connsiteX9876" fmla="*/ 1201999 w 4089755"/>
              <a:gd name="connsiteY9876" fmla="*/ 607054 h 4615664"/>
              <a:gd name="connsiteX9877" fmla="*/ 1201068 w 4089755"/>
              <a:gd name="connsiteY9877" fmla="*/ 602061 h 4615664"/>
              <a:gd name="connsiteX9878" fmla="*/ 1202202 w 4089755"/>
              <a:gd name="connsiteY9878" fmla="*/ 595818 h 4615664"/>
              <a:gd name="connsiteX9879" fmla="*/ 1202588 w 4089755"/>
              <a:gd name="connsiteY9879" fmla="*/ 591611 h 4615664"/>
              <a:gd name="connsiteX9880" fmla="*/ 1202202 w 4089755"/>
              <a:gd name="connsiteY9880" fmla="*/ 595818 h 4615664"/>
              <a:gd name="connsiteX9881" fmla="*/ 1201447 w 4089755"/>
              <a:gd name="connsiteY9881" fmla="*/ 594381 h 4615664"/>
              <a:gd name="connsiteX9882" fmla="*/ 1202588 w 4089755"/>
              <a:gd name="connsiteY9882" fmla="*/ 591611 h 4615664"/>
              <a:gd name="connsiteX9883" fmla="*/ 1202975 w 4089755"/>
              <a:gd name="connsiteY9883" fmla="*/ 587403 h 4615664"/>
              <a:gd name="connsiteX9884" fmla="*/ 1202588 w 4089755"/>
              <a:gd name="connsiteY9884" fmla="*/ 591611 h 4615664"/>
              <a:gd name="connsiteX9885" fmla="*/ 1201832 w 4089755"/>
              <a:gd name="connsiteY9885" fmla="*/ 590175 h 4615664"/>
              <a:gd name="connsiteX9886" fmla="*/ 1202975 w 4089755"/>
              <a:gd name="connsiteY9886" fmla="*/ 587403 h 4615664"/>
              <a:gd name="connsiteX9887" fmla="*/ 3236277 w 4089755"/>
              <a:gd name="connsiteY9887" fmla="*/ 586619 h 4615664"/>
              <a:gd name="connsiteX9888" fmla="*/ 3236286 w 4089755"/>
              <a:gd name="connsiteY9888" fmla="*/ 587137 h 4615664"/>
              <a:gd name="connsiteX9889" fmla="*/ 3235871 w 4089755"/>
              <a:gd name="connsiteY9889" fmla="*/ 588277 h 4615664"/>
              <a:gd name="connsiteX9890" fmla="*/ 3235458 w 4089755"/>
              <a:gd name="connsiteY9890" fmla="*/ 587754 h 4615664"/>
              <a:gd name="connsiteX9891" fmla="*/ 3036781 w 4089755"/>
              <a:gd name="connsiteY9891" fmla="*/ 584258 h 4615664"/>
              <a:gd name="connsiteX9892" fmla="*/ 3033596 w 4089755"/>
              <a:gd name="connsiteY9892" fmla="*/ 588002 h 4615664"/>
              <a:gd name="connsiteX9893" fmla="*/ 3034027 w 4089755"/>
              <a:gd name="connsiteY9893" fmla="*/ 588252 h 4615664"/>
              <a:gd name="connsiteX9894" fmla="*/ 3095857 w 4089755"/>
              <a:gd name="connsiteY9894" fmla="*/ 578066 h 4615664"/>
              <a:gd name="connsiteX9895" fmla="*/ 3094249 w 4089755"/>
              <a:gd name="connsiteY9895" fmla="*/ 581353 h 4615664"/>
              <a:gd name="connsiteX9896" fmla="*/ 3091347 w 4089755"/>
              <a:gd name="connsiteY9896" fmla="*/ 584543 h 4615664"/>
              <a:gd name="connsiteX9897" fmla="*/ 3095857 w 4089755"/>
              <a:gd name="connsiteY9897" fmla="*/ 578066 h 4615664"/>
              <a:gd name="connsiteX9898" fmla="*/ 1391631 w 4089755"/>
              <a:gd name="connsiteY9898" fmla="*/ 576440 h 4615664"/>
              <a:gd name="connsiteX9899" fmla="*/ 1395224 w 4089755"/>
              <a:gd name="connsiteY9899" fmla="*/ 587619 h 4615664"/>
              <a:gd name="connsiteX9900" fmla="*/ 1391493 w 4089755"/>
              <a:gd name="connsiteY9900" fmla="*/ 579188 h 4615664"/>
              <a:gd name="connsiteX9901" fmla="*/ 1391631 w 4089755"/>
              <a:gd name="connsiteY9901" fmla="*/ 576440 h 4615664"/>
              <a:gd name="connsiteX9902" fmla="*/ 1315055 w 4089755"/>
              <a:gd name="connsiteY9902" fmla="*/ 565431 h 4615664"/>
              <a:gd name="connsiteX9903" fmla="*/ 1316326 w 4089755"/>
              <a:gd name="connsiteY9903" fmla="*/ 570385 h 4615664"/>
              <a:gd name="connsiteX9904" fmla="*/ 1315695 w 4089755"/>
              <a:gd name="connsiteY9904" fmla="*/ 569037 h 4615664"/>
              <a:gd name="connsiteX9905" fmla="*/ 1315273 w 4089755"/>
              <a:gd name="connsiteY9905" fmla="*/ 567948 h 4615664"/>
              <a:gd name="connsiteX9906" fmla="*/ 3023063 w 4089755"/>
              <a:gd name="connsiteY9906" fmla="*/ 555320 h 4615664"/>
              <a:gd name="connsiteX9907" fmla="*/ 3022821 w 4089755"/>
              <a:gd name="connsiteY9907" fmla="*/ 555565 h 4615664"/>
              <a:gd name="connsiteX9908" fmla="*/ 3022765 w 4089755"/>
              <a:gd name="connsiteY9908" fmla="*/ 555704 h 4615664"/>
              <a:gd name="connsiteX9909" fmla="*/ 3022718 w 4089755"/>
              <a:gd name="connsiteY9909" fmla="*/ 555802 h 4615664"/>
              <a:gd name="connsiteX9910" fmla="*/ 2964193 w 4089755"/>
              <a:gd name="connsiteY9910" fmla="*/ 546699 h 4615664"/>
              <a:gd name="connsiteX9911" fmla="*/ 2966842 w 4089755"/>
              <a:gd name="connsiteY9911" fmla="*/ 546809 h 4615664"/>
              <a:gd name="connsiteX9912" fmla="*/ 2968726 w 4089755"/>
              <a:gd name="connsiteY9912" fmla="*/ 546887 h 4615664"/>
              <a:gd name="connsiteX9913" fmla="*/ 1218217 w 4089755"/>
              <a:gd name="connsiteY9913" fmla="*/ 537927 h 4615664"/>
              <a:gd name="connsiteX9914" fmla="*/ 1218160 w 4089755"/>
              <a:gd name="connsiteY9914" fmla="*/ 543671 h 4615664"/>
              <a:gd name="connsiteX9915" fmla="*/ 1217853 w 4089755"/>
              <a:gd name="connsiteY9915" fmla="*/ 542497 h 4615664"/>
              <a:gd name="connsiteX9916" fmla="*/ 3031261 w 4089755"/>
              <a:gd name="connsiteY9916" fmla="*/ 515928 h 4615664"/>
              <a:gd name="connsiteX9917" fmla="*/ 3033827 w 4089755"/>
              <a:gd name="connsiteY9917" fmla="*/ 517570 h 4615664"/>
              <a:gd name="connsiteX9918" fmla="*/ 3023248 w 4089755"/>
              <a:gd name="connsiteY9918" fmla="*/ 527719 h 4615664"/>
              <a:gd name="connsiteX9919" fmla="*/ 3031261 w 4089755"/>
              <a:gd name="connsiteY9919" fmla="*/ 515928 h 4615664"/>
              <a:gd name="connsiteX9920" fmla="*/ 1442447 w 4089755"/>
              <a:gd name="connsiteY9920" fmla="*/ 509160 h 4615664"/>
              <a:gd name="connsiteX9921" fmla="*/ 1446899 w 4089755"/>
              <a:gd name="connsiteY9921" fmla="*/ 523610 h 4615664"/>
              <a:gd name="connsiteX9922" fmla="*/ 1450571 w 4089755"/>
              <a:gd name="connsiteY9922" fmla="*/ 537572 h 4615664"/>
              <a:gd name="connsiteX9923" fmla="*/ 1449295 w 4089755"/>
              <a:gd name="connsiteY9923" fmla="*/ 544405 h 4615664"/>
              <a:gd name="connsiteX9924" fmla="*/ 1448944 w 4089755"/>
              <a:gd name="connsiteY9924" fmla="*/ 547512 h 4615664"/>
              <a:gd name="connsiteX9925" fmla="*/ 1441669 w 4089755"/>
              <a:gd name="connsiteY9925" fmla="*/ 517179 h 4615664"/>
              <a:gd name="connsiteX9926" fmla="*/ 1441884 w 4089755"/>
              <a:gd name="connsiteY9926" fmla="*/ 513494 h 4615664"/>
              <a:gd name="connsiteX9927" fmla="*/ 3032281 w 4089755"/>
              <a:gd name="connsiteY9927" fmla="*/ 473641 h 4615664"/>
              <a:gd name="connsiteX9928" fmla="*/ 3036481 w 4089755"/>
              <a:gd name="connsiteY9928" fmla="*/ 474869 h 4615664"/>
              <a:gd name="connsiteX9929" fmla="*/ 3035670 w 4089755"/>
              <a:gd name="connsiteY9929" fmla="*/ 474632 h 4615664"/>
              <a:gd name="connsiteX9930" fmla="*/ 3029180 w 4089755"/>
              <a:gd name="connsiteY9930" fmla="*/ 472733 h 4615664"/>
              <a:gd name="connsiteX9931" fmla="*/ 3032281 w 4089755"/>
              <a:gd name="connsiteY9931" fmla="*/ 473641 h 4615664"/>
              <a:gd name="connsiteX9932" fmla="*/ 3031614 w 4089755"/>
              <a:gd name="connsiteY9932" fmla="*/ 473446 h 4615664"/>
              <a:gd name="connsiteX9933" fmla="*/ 3029180 w 4089755"/>
              <a:gd name="connsiteY9933" fmla="*/ 472733 h 4615664"/>
              <a:gd name="connsiteX9934" fmla="*/ 3006171 w 4089755"/>
              <a:gd name="connsiteY9934" fmla="*/ 467490 h 4615664"/>
              <a:gd name="connsiteX9935" fmla="*/ 3000961 w 4089755"/>
              <a:gd name="connsiteY9935" fmla="*/ 477945 h 4615664"/>
              <a:gd name="connsiteX9936" fmla="*/ 3004163 w 4089755"/>
              <a:gd name="connsiteY9936" fmla="*/ 469349 h 4615664"/>
              <a:gd name="connsiteX9937" fmla="*/ 3006171 w 4089755"/>
              <a:gd name="connsiteY9937" fmla="*/ 467490 h 4615664"/>
              <a:gd name="connsiteX9938" fmla="*/ 1764609 w 4089755"/>
              <a:gd name="connsiteY9938" fmla="*/ 464316 h 4615664"/>
              <a:gd name="connsiteX9939" fmla="*/ 1763197 w 4089755"/>
              <a:gd name="connsiteY9939" fmla="*/ 472008 h 4615664"/>
              <a:gd name="connsiteX9940" fmla="*/ 1765809 w 4089755"/>
              <a:gd name="connsiteY9940" fmla="*/ 471296 h 4615664"/>
              <a:gd name="connsiteX9941" fmla="*/ 3089098 w 4089755"/>
              <a:gd name="connsiteY9941" fmla="*/ 454900 h 4615664"/>
              <a:gd name="connsiteX9942" fmla="*/ 3082227 w 4089755"/>
              <a:gd name="connsiteY9942" fmla="*/ 468280 h 4615664"/>
              <a:gd name="connsiteX9943" fmla="*/ 3075140 w 4089755"/>
              <a:gd name="connsiteY9943" fmla="*/ 480771 h 4615664"/>
              <a:gd name="connsiteX9944" fmla="*/ 3069484 w 4089755"/>
              <a:gd name="connsiteY9944" fmla="*/ 484750 h 4615664"/>
              <a:gd name="connsiteX9945" fmla="*/ 3067075 w 4089755"/>
              <a:gd name="connsiteY9945" fmla="*/ 486718 h 4615664"/>
              <a:gd name="connsiteX9946" fmla="*/ 3082974 w 4089755"/>
              <a:gd name="connsiteY9946" fmla="*/ 460067 h 4615664"/>
              <a:gd name="connsiteX9947" fmla="*/ 3085686 w 4089755"/>
              <a:gd name="connsiteY9947" fmla="*/ 457594 h 4615664"/>
              <a:gd name="connsiteX9948" fmla="*/ 2878216 w 4089755"/>
              <a:gd name="connsiteY9948" fmla="*/ 452671 h 4615664"/>
              <a:gd name="connsiteX9949" fmla="*/ 2876250 w 4089755"/>
              <a:gd name="connsiteY9949" fmla="*/ 454589 h 4615664"/>
              <a:gd name="connsiteX9950" fmla="*/ 2874046 w 4089755"/>
              <a:gd name="connsiteY9950" fmla="*/ 458793 h 4615664"/>
              <a:gd name="connsiteX9951" fmla="*/ 2866896 w 4089755"/>
              <a:gd name="connsiteY9951" fmla="*/ 469550 h 4615664"/>
              <a:gd name="connsiteX9952" fmla="*/ 2864939 w 4089755"/>
              <a:gd name="connsiteY9952" fmla="*/ 473754 h 4615664"/>
              <a:gd name="connsiteX9953" fmla="*/ 2871610 w 4089755"/>
              <a:gd name="connsiteY9953" fmla="*/ 463192 h 4615664"/>
              <a:gd name="connsiteX9954" fmla="*/ 1502514 w 4089755"/>
              <a:gd name="connsiteY9954" fmla="*/ 451490 h 4615664"/>
              <a:gd name="connsiteX9955" fmla="*/ 1502501 w 4089755"/>
              <a:gd name="connsiteY9955" fmla="*/ 451580 h 4615664"/>
              <a:gd name="connsiteX9956" fmla="*/ 1502493 w 4089755"/>
              <a:gd name="connsiteY9956" fmla="*/ 451581 h 4615664"/>
              <a:gd name="connsiteX9957" fmla="*/ 3098940 w 4089755"/>
              <a:gd name="connsiteY9957" fmla="*/ 449283 h 4615664"/>
              <a:gd name="connsiteX9958" fmla="*/ 3098948 w 4089755"/>
              <a:gd name="connsiteY9958" fmla="*/ 449800 h 4615664"/>
              <a:gd name="connsiteX9959" fmla="*/ 3098534 w 4089755"/>
              <a:gd name="connsiteY9959" fmla="*/ 450940 h 4615664"/>
              <a:gd name="connsiteX9960" fmla="*/ 3098121 w 4089755"/>
              <a:gd name="connsiteY9960" fmla="*/ 450415 h 4615664"/>
              <a:gd name="connsiteX9961" fmla="*/ 1756089 w 4089755"/>
              <a:gd name="connsiteY9961" fmla="*/ 444091 h 4615664"/>
              <a:gd name="connsiteX9962" fmla="*/ 1757280 w 4089755"/>
              <a:gd name="connsiteY9962" fmla="*/ 445065 h 4615664"/>
              <a:gd name="connsiteX9963" fmla="*/ 1757782 w 4089755"/>
              <a:gd name="connsiteY9963" fmla="*/ 445476 h 4615664"/>
              <a:gd name="connsiteX9964" fmla="*/ 1757993 w 4089755"/>
              <a:gd name="connsiteY9964" fmla="*/ 445649 h 4615664"/>
              <a:gd name="connsiteX9965" fmla="*/ 1757963 w 4089755"/>
              <a:gd name="connsiteY9965" fmla="*/ 445625 h 4615664"/>
              <a:gd name="connsiteX9966" fmla="*/ 1757782 w 4089755"/>
              <a:gd name="connsiteY9966" fmla="*/ 445476 h 4615664"/>
              <a:gd name="connsiteX9967" fmla="*/ 2950559 w 4089755"/>
              <a:gd name="connsiteY9967" fmla="*/ 439227 h 4615664"/>
              <a:gd name="connsiteX9968" fmla="*/ 2946775 w 4089755"/>
              <a:gd name="connsiteY9968" fmla="*/ 444243 h 4615664"/>
              <a:gd name="connsiteX9969" fmla="*/ 2945877 w 4089755"/>
              <a:gd name="connsiteY9969" fmla="*/ 446844 h 4615664"/>
              <a:gd name="connsiteX9970" fmla="*/ 2942235 w 4089755"/>
              <a:gd name="connsiteY9970" fmla="*/ 452246 h 4615664"/>
              <a:gd name="connsiteX9971" fmla="*/ 2945665 w 4089755"/>
              <a:gd name="connsiteY9971" fmla="*/ 450841 h 4615664"/>
              <a:gd name="connsiteX9972" fmla="*/ 2947188 w 4089755"/>
              <a:gd name="connsiteY9972" fmla="*/ 446978 h 4615664"/>
              <a:gd name="connsiteX9973" fmla="*/ 1711617 w 4089755"/>
              <a:gd name="connsiteY9973" fmla="*/ 436740 h 4615664"/>
              <a:gd name="connsiteX9974" fmla="*/ 1711670 w 4089755"/>
              <a:gd name="connsiteY9974" fmla="*/ 438024 h 4615664"/>
              <a:gd name="connsiteX9975" fmla="*/ 1711833 w 4089755"/>
              <a:gd name="connsiteY9975" fmla="*/ 438616 h 4615664"/>
              <a:gd name="connsiteX9976" fmla="*/ 1822956 w 4089755"/>
              <a:gd name="connsiteY9976" fmla="*/ 431577 h 4615664"/>
              <a:gd name="connsiteX9977" fmla="*/ 1822481 w 4089755"/>
              <a:gd name="connsiteY9977" fmla="*/ 435043 h 4615664"/>
              <a:gd name="connsiteX9978" fmla="*/ 1824400 w 4089755"/>
              <a:gd name="connsiteY9978" fmla="*/ 435074 h 4615664"/>
              <a:gd name="connsiteX9979" fmla="*/ 1824470 w 4089755"/>
              <a:gd name="connsiteY9979" fmla="*/ 434419 h 4615664"/>
              <a:gd name="connsiteX9980" fmla="*/ 1823277 w 4089755"/>
              <a:gd name="connsiteY9980" fmla="*/ 432177 h 4615664"/>
              <a:gd name="connsiteX9981" fmla="*/ 1505492 w 4089755"/>
              <a:gd name="connsiteY9981" fmla="*/ 429548 h 4615664"/>
              <a:gd name="connsiteX9982" fmla="*/ 1504554 w 4089755"/>
              <a:gd name="connsiteY9982" fmla="*/ 442760 h 4615664"/>
              <a:gd name="connsiteX9983" fmla="*/ 1502514 w 4089755"/>
              <a:gd name="connsiteY9983" fmla="*/ 451490 h 4615664"/>
              <a:gd name="connsiteX9984" fmla="*/ 1507020 w 4089755"/>
              <a:gd name="connsiteY9984" fmla="*/ 422608 h 4615664"/>
              <a:gd name="connsiteX9985" fmla="*/ 1504301 w 4089755"/>
              <a:gd name="connsiteY9985" fmla="*/ 428641 h 4615664"/>
              <a:gd name="connsiteX9986" fmla="*/ 1498769 w 4089755"/>
              <a:gd name="connsiteY9986" fmla="*/ 430959 h 4615664"/>
              <a:gd name="connsiteX9987" fmla="*/ 1497734 w 4089755"/>
              <a:gd name="connsiteY9987" fmla="*/ 435085 h 4615664"/>
              <a:gd name="connsiteX9988" fmla="*/ 1498368 w 4089755"/>
              <a:gd name="connsiteY9988" fmla="*/ 437089 h 4615664"/>
              <a:gd name="connsiteX9989" fmla="*/ 1500451 w 4089755"/>
              <a:gd name="connsiteY9989" fmla="*/ 467666 h 4615664"/>
              <a:gd name="connsiteX9990" fmla="*/ 1500997 w 4089755"/>
              <a:gd name="connsiteY9990" fmla="*/ 462663 h 4615664"/>
              <a:gd name="connsiteX9991" fmla="*/ 1502501 w 4089755"/>
              <a:gd name="connsiteY9991" fmla="*/ 451580 h 4615664"/>
              <a:gd name="connsiteX9992" fmla="*/ 1504439 w 4089755"/>
              <a:gd name="connsiteY9992" fmla="*/ 451498 h 4615664"/>
              <a:gd name="connsiteX9993" fmla="*/ 1501678 w 4089755"/>
              <a:gd name="connsiteY9993" fmla="*/ 466540 h 4615664"/>
              <a:gd name="connsiteX9994" fmla="*/ 1500685 w 4089755"/>
              <a:gd name="connsiteY9994" fmla="*/ 471106 h 4615664"/>
              <a:gd name="connsiteX9995" fmla="*/ 1500865 w 4089755"/>
              <a:gd name="connsiteY9995" fmla="*/ 473751 h 4615664"/>
              <a:gd name="connsiteX9996" fmla="*/ 1501467 w 4089755"/>
              <a:gd name="connsiteY9996" fmla="*/ 477058 h 4615664"/>
              <a:gd name="connsiteX9997" fmla="*/ 1502029 w 4089755"/>
              <a:gd name="connsiteY9997" fmla="*/ 475142 h 4615664"/>
              <a:gd name="connsiteX9998" fmla="*/ 1505680 w 4089755"/>
              <a:gd name="connsiteY9998" fmla="*/ 459659 h 4615664"/>
              <a:gd name="connsiteX9999" fmla="*/ 1506019 w 4089755"/>
              <a:gd name="connsiteY9999" fmla="*/ 450891 h 4615664"/>
              <a:gd name="connsiteX10000" fmla="*/ 1506435 w 4089755"/>
              <a:gd name="connsiteY10000" fmla="*/ 450731 h 4615664"/>
              <a:gd name="connsiteX10001" fmla="*/ 1506078 w 4089755"/>
              <a:gd name="connsiteY10001" fmla="*/ 449348 h 4615664"/>
              <a:gd name="connsiteX10002" fmla="*/ 1506019 w 4089755"/>
              <a:gd name="connsiteY10002" fmla="*/ 450891 h 4615664"/>
              <a:gd name="connsiteX10003" fmla="*/ 1504439 w 4089755"/>
              <a:gd name="connsiteY10003" fmla="*/ 451498 h 4615664"/>
              <a:gd name="connsiteX10004" fmla="*/ 1507020 w 4089755"/>
              <a:gd name="connsiteY10004" fmla="*/ 422608 h 4615664"/>
              <a:gd name="connsiteX10005" fmla="*/ 1838020 w 4089755"/>
              <a:gd name="connsiteY10005" fmla="*/ 419764 h 4615664"/>
              <a:gd name="connsiteX10006" fmla="*/ 1836850 w 4089755"/>
              <a:gd name="connsiteY10006" fmla="*/ 426875 h 4615664"/>
              <a:gd name="connsiteX10007" fmla="*/ 1837446 w 4089755"/>
              <a:gd name="connsiteY10007" fmla="*/ 432736 h 4615664"/>
              <a:gd name="connsiteX10008" fmla="*/ 1838794 w 4089755"/>
              <a:gd name="connsiteY10008" fmla="*/ 431737 h 4615664"/>
              <a:gd name="connsiteX10009" fmla="*/ 2886493 w 4089755"/>
              <a:gd name="connsiteY10009" fmla="*/ 417204 h 4615664"/>
              <a:gd name="connsiteX10010" fmla="*/ 2885484 w 4089755"/>
              <a:gd name="connsiteY10010" fmla="*/ 418228 h 4615664"/>
              <a:gd name="connsiteX10011" fmla="*/ 2885426 w 4089755"/>
              <a:gd name="connsiteY10011" fmla="*/ 418367 h 4615664"/>
              <a:gd name="connsiteX10012" fmla="*/ 2884465 w 4089755"/>
              <a:gd name="connsiteY10012" fmla="*/ 420422 h 4615664"/>
              <a:gd name="connsiteX10013" fmla="*/ 1814492 w 4089755"/>
              <a:gd name="connsiteY10013" fmla="*/ 415518 h 4615664"/>
              <a:gd name="connsiteX10014" fmla="*/ 1812964 w 4089755"/>
              <a:gd name="connsiteY10014" fmla="*/ 422460 h 4615664"/>
              <a:gd name="connsiteX10015" fmla="*/ 1812951 w 4089755"/>
              <a:gd name="connsiteY10015" fmla="*/ 419084 h 4615664"/>
              <a:gd name="connsiteX10016" fmla="*/ 1814492 w 4089755"/>
              <a:gd name="connsiteY10016" fmla="*/ 415518 h 4615664"/>
              <a:gd name="connsiteX10017" fmla="*/ 1784208 w 4089755"/>
              <a:gd name="connsiteY10017" fmla="*/ 412036 h 4615664"/>
              <a:gd name="connsiteX10018" fmla="*/ 1783603 w 4089755"/>
              <a:gd name="connsiteY10018" fmla="*/ 419076 h 4615664"/>
              <a:gd name="connsiteX10019" fmla="*/ 1784077 w 4089755"/>
              <a:gd name="connsiteY10019" fmla="*/ 418989 h 4615664"/>
              <a:gd name="connsiteX10020" fmla="*/ 1784829 w 4089755"/>
              <a:gd name="connsiteY10020" fmla="*/ 413848 h 4615664"/>
              <a:gd name="connsiteX10021" fmla="*/ 1785455 w 4089755"/>
              <a:gd name="connsiteY10021" fmla="*/ 412702 h 4615664"/>
              <a:gd name="connsiteX10022" fmla="*/ 1803641 w 4089755"/>
              <a:gd name="connsiteY10022" fmla="*/ 410263 h 4615664"/>
              <a:gd name="connsiteX10023" fmla="*/ 1802265 w 4089755"/>
              <a:gd name="connsiteY10023" fmla="*/ 415606 h 4615664"/>
              <a:gd name="connsiteX10024" fmla="*/ 1804265 w 4089755"/>
              <a:gd name="connsiteY10024" fmla="*/ 416924 h 4615664"/>
              <a:gd name="connsiteX10025" fmla="*/ 1804453 w 4089755"/>
              <a:gd name="connsiteY10025" fmla="*/ 420586 h 4615664"/>
              <a:gd name="connsiteX10026" fmla="*/ 1804469 w 4089755"/>
              <a:gd name="connsiteY10026" fmla="*/ 420580 h 4615664"/>
              <a:gd name="connsiteX10027" fmla="*/ 1805768 w 4089755"/>
              <a:gd name="connsiteY10027" fmla="*/ 416788 h 4615664"/>
              <a:gd name="connsiteX10028" fmla="*/ 1804736 w 4089755"/>
              <a:gd name="connsiteY10028" fmla="*/ 414901 h 4615664"/>
              <a:gd name="connsiteX10029" fmla="*/ 2826856 w 4089755"/>
              <a:gd name="connsiteY10029" fmla="*/ 409362 h 4615664"/>
              <a:gd name="connsiteX10030" fmla="*/ 2829505 w 4089755"/>
              <a:gd name="connsiteY10030" fmla="*/ 409472 h 4615664"/>
              <a:gd name="connsiteX10031" fmla="*/ 2829905 w 4089755"/>
              <a:gd name="connsiteY10031" fmla="*/ 409489 h 4615664"/>
              <a:gd name="connsiteX10032" fmla="*/ 2953426 w 4089755"/>
              <a:gd name="connsiteY10032" fmla="*/ 408564 h 4615664"/>
              <a:gd name="connsiteX10033" fmla="*/ 2943918 w 4089755"/>
              <a:gd name="connsiteY10033" fmla="*/ 421897 h 4615664"/>
              <a:gd name="connsiteX10034" fmla="*/ 2938131 w 4089755"/>
              <a:gd name="connsiteY10034" fmla="*/ 430512 h 4615664"/>
              <a:gd name="connsiteX10035" fmla="*/ 2942511 w 4089755"/>
              <a:gd name="connsiteY10035" fmla="*/ 428492 h 4615664"/>
              <a:gd name="connsiteX10036" fmla="*/ 2959303 w 4089755"/>
              <a:gd name="connsiteY10036" fmla="*/ 406442 h 4615664"/>
              <a:gd name="connsiteX10037" fmla="*/ 2956765 w 4089755"/>
              <a:gd name="connsiteY10037" fmla="*/ 410853 h 4615664"/>
              <a:gd name="connsiteX10038" fmla="*/ 2957253 w 4089755"/>
              <a:gd name="connsiteY10038" fmla="*/ 409455 h 4615664"/>
              <a:gd name="connsiteX10039" fmla="*/ 2957709 w 4089755"/>
              <a:gd name="connsiteY10039" fmla="*/ 408385 h 4615664"/>
              <a:gd name="connsiteX10040" fmla="*/ 1774955 w 4089755"/>
              <a:gd name="connsiteY10040" fmla="*/ 395517 h 4615664"/>
              <a:gd name="connsiteX10041" fmla="*/ 1776348 w 4089755"/>
              <a:gd name="connsiteY10041" fmla="*/ 397439 h 4615664"/>
              <a:gd name="connsiteX10042" fmla="*/ 1776677 w 4089755"/>
              <a:gd name="connsiteY10042" fmla="*/ 398638 h 4615664"/>
              <a:gd name="connsiteX10043" fmla="*/ 1771864 w 4089755"/>
              <a:gd name="connsiteY10043" fmla="*/ 424840 h 4615664"/>
              <a:gd name="connsiteX10044" fmla="*/ 1771826 w 4089755"/>
              <a:gd name="connsiteY10044" fmla="*/ 421979 h 4615664"/>
              <a:gd name="connsiteX10045" fmla="*/ 1774955 w 4089755"/>
              <a:gd name="connsiteY10045" fmla="*/ 395517 h 4615664"/>
              <a:gd name="connsiteX10046" fmla="*/ 2825004 w 4089755"/>
              <a:gd name="connsiteY10046" fmla="*/ 392883 h 4615664"/>
              <a:gd name="connsiteX10047" fmla="*/ 2823285 w 4089755"/>
              <a:gd name="connsiteY10047" fmla="*/ 394660 h 4615664"/>
              <a:gd name="connsiteX10048" fmla="*/ 2821845 w 4089755"/>
              <a:gd name="connsiteY10048" fmla="*/ 396952 h 4615664"/>
              <a:gd name="connsiteX10049" fmla="*/ 2823820 w 4089755"/>
              <a:gd name="connsiteY10049" fmla="*/ 394414 h 4615664"/>
              <a:gd name="connsiteX10050" fmla="*/ 2823623 w 4089755"/>
              <a:gd name="connsiteY10050" fmla="*/ 394605 h 4615664"/>
              <a:gd name="connsiteX10051" fmla="*/ 2824269 w 4089755"/>
              <a:gd name="connsiteY10051" fmla="*/ 393837 h 4615664"/>
              <a:gd name="connsiteX10052" fmla="*/ 2824883 w 4089755"/>
              <a:gd name="connsiteY10052" fmla="*/ 393050 h 4615664"/>
              <a:gd name="connsiteX10053" fmla="*/ 2863526 w 4089755"/>
              <a:gd name="connsiteY10053" fmla="*/ 381397 h 4615664"/>
              <a:gd name="connsiteX10054" fmla="*/ 2842214 w 4089755"/>
              <a:gd name="connsiteY10054" fmla="*/ 402583 h 4615664"/>
              <a:gd name="connsiteX10055" fmla="*/ 2819519 w 4089755"/>
              <a:gd name="connsiteY10055" fmla="*/ 425039 h 4615664"/>
              <a:gd name="connsiteX10056" fmla="*/ 2817733 w 4089755"/>
              <a:gd name="connsiteY10056" fmla="*/ 426741 h 4615664"/>
              <a:gd name="connsiteX10057" fmla="*/ 2817866 w 4089755"/>
              <a:gd name="connsiteY10057" fmla="*/ 430025 h 4615664"/>
              <a:gd name="connsiteX10058" fmla="*/ 2817586 w 4089755"/>
              <a:gd name="connsiteY10058" fmla="*/ 430429 h 4615664"/>
              <a:gd name="connsiteX10059" fmla="*/ 2820755 w 4089755"/>
              <a:gd name="connsiteY10059" fmla="*/ 428319 h 4615664"/>
              <a:gd name="connsiteX10060" fmla="*/ 2815722 w 4089755"/>
              <a:gd name="connsiteY10060" fmla="*/ 433286 h 4615664"/>
              <a:gd name="connsiteX10061" fmla="*/ 2817228 w 4089755"/>
              <a:gd name="connsiteY10061" fmla="*/ 430943 h 4615664"/>
              <a:gd name="connsiteX10062" fmla="*/ 2815451 w 4089755"/>
              <a:gd name="connsiteY10062" fmla="*/ 433502 h 4615664"/>
              <a:gd name="connsiteX10063" fmla="*/ 2815722 w 4089755"/>
              <a:gd name="connsiteY10063" fmla="*/ 433286 h 4615664"/>
              <a:gd name="connsiteX10064" fmla="*/ 2815203 w 4089755"/>
              <a:gd name="connsiteY10064" fmla="*/ 433911 h 4615664"/>
              <a:gd name="connsiteX10065" fmla="*/ 2815037 w 4089755"/>
              <a:gd name="connsiteY10065" fmla="*/ 441812 h 4615664"/>
              <a:gd name="connsiteX10066" fmla="*/ 2819426 w 4089755"/>
              <a:gd name="connsiteY10066" fmla="*/ 437204 h 4615664"/>
              <a:gd name="connsiteX10067" fmla="*/ 2818623 w 4089755"/>
              <a:gd name="connsiteY10067" fmla="*/ 442726 h 4615664"/>
              <a:gd name="connsiteX10068" fmla="*/ 2817391 w 4089755"/>
              <a:gd name="connsiteY10068" fmla="*/ 445562 h 4615664"/>
              <a:gd name="connsiteX10069" fmla="*/ 2815216 w 4089755"/>
              <a:gd name="connsiteY10069" fmla="*/ 447735 h 4615664"/>
              <a:gd name="connsiteX10070" fmla="*/ 2826691 w 4089755"/>
              <a:gd name="connsiteY10070" fmla="*/ 437530 h 4615664"/>
              <a:gd name="connsiteX10071" fmla="*/ 2814859 w 4089755"/>
              <a:gd name="connsiteY10071" fmla="*/ 450247 h 4615664"/>
              <a:gd name="connsiteX10072" fmla="*/ 2814770 w 4089755"/>
              <a:gd name="connsiteY10072" fmla="*/ 454495 h 4615664"/>
              <a:gd name="connsiteX10073" fmla="*/ 2815401 w 4089755"/>
              <a:gd name="connsiteY10073" fmla="*/ 453734 h 4615664"/>
              <a:gd name="connsiteX10074" fmla="*/ 2824383 w 4089755"/>
              <a:gd name="connsiteY10074" fmla="*/ 442710 h 4615664"/>
              <a:gd name="connsiteX10075" fmla="*/ 2831194 w 4089755"/>
              <a:gd name="connsiteY10075" fmla="*/ 436363 h 4615664"/>
              <a:gd name="connsiteX10076" fmla="*/ 2834555 w 4089755"/>
              <a:gd name="connsiteY10076" fmla="*/ 431335 h 4615664"/>
              <a:gd name="connsiteX10077" fmla="*/ 2835663 w 4089755"/>
              <a:gd name="connsiteY10077" fmla="*/ 429680 h 4615664"/>
              <a:gd name="connsiteX10078" fmla="*/ 2835954 w 4089755"/>
              <a:gd name="connsiteY10078" fmla="*/ 429304 h 4615664"/>
              <a:gd name="connsiteX10079" fmla="*/ 2836125 w 4089755"/>
              <a:gd name="connsiteY10079" fmla="*/ 429012 h 4615664"/>
              <a:gd name="connsiteX10080" fmla="*/ 2838751 w 4089755"/>
              <a:gd name="connsiteY10080" fmla="*/ 424226 h 4615664"/>
              <a:gd name="connsiteX10081" fmla="*/ 2838703 w 4089755"/>
              <a:gd name="connsiteY10081" fmla="*/ 424274 h 4615664"/>
              <a:gd name="connsiteX10082" fmla="*/ 2838798 w 4089755"/>
              <a:gd name="connsiteY10082" fmla="*/ 424140 h 4615664"/>
              <a:gd name="connsiteX10083" fmla="*/ 2848037 w 4089755"/>
              <a:gd name="connsiteY10083" fmla="*/ 407307 h 4615664"/>
              <a:gd name="connsiteX10084" fmla="*/ 2853256 w 4089755"/>
              <a:gd name="connsiteY10084" fmla="*/ 397385 h 4615664"/>
              <a:gd name="connsiteX10085" fmla="*/ 1542013 w 4089755"/>
              <a:gd name="connsiteY10085" fmla="*/ 373891 h 4615664"/>
              <a:gd name="connsiteX10086" fmla="*/ 1540486 w 4089755"/>
              <a:gd name="connsiteY10086" fmla="*/ 380832 h 4615664"/>
              <a:gd name="connsiteX10087" fmla="*/ 1540472 w 4089755"/>
              <a:gd name="connsiteY10087" fmla="*/ 377457 h 4615664"/>
              <a:gd name="connsiteX10088" fmla="*/ 1542013 w 4089755"/>
              <a:gd name="connsiteY10088" fmla="*/ 373891 h 4615664"/>
              <a:gd name="connsiteX10089" fmla="*/ 1511729 w 4089755"/>
              <a:gd name="connsiteY10089" fmla="*/ 370408 h 4615664"/>
              <a:gd name="connsiteX10090" fmla="*/ 1511125 w 4089755"/>
              <a:gd name="connsiteY10090" fmla="*/ 377448 h 4615664"/>
              <a:gd name="connsiteX10091" fmla="*/ 1512148 w 4089755"/>
              <a:gd name="connsiteY10091" fmla="*/ 377264 h 4615664"/>
              <a:gd name="connsiteX10092" fmla="*/ 1511729 w 4089755"/>
              <a:gd name="connsiteY10092" fmla="*/ 370408 h 4615664"/>
              <a:gd name="connsiteX10093" fmla="*/ 2872051 w 4089755"/>
              <a:gd name="connsiteY10093" fmla="*/ 364077 h 4615664"/>
              <a:gd name="connsiteX10094" fmla="*/ 2821134 w 4089755"/>
              <a:gd name="connsiteY10094" fmla="*/ 411841 h 4615664"/>
              <a:gd name="connsiteX10095" fmla="*/ 2817707 w 4089755"/>
              <a:gd name="connsiteY10095" fmla="*/ 420726 h 4615664"/>
              <a:gd name="connsiteX10096" fmla="*/ 2827013 w 4089755"/>
              <a:gd name="connsiteY10096" fmla="*/ 412206 h 4615664"/>
              <a:gd name="connsiteX10097" fmla="*/ 2829905 w 4089755"/>
              <a:gd name="connsiteY10097" fmla="*/ 409489 h 4615664"/>
              <a:gd name="connsiteX10098" fmla="*/ 2856646 w 4089755"/>
              <a:gd name="connsiteY10098" fmla="*/ 384358 h 4615664"/>
              <a:gd name="connsiteX10099" fmla="*/ 2867196 w 4089755"/>
              <a:gd name="connsiteY10099" fmla="*/ 373397 h 4615664"/>
              <a:gd name="connsiteX10100" fmla="*/ 2868186 w 4089755"/>
              <a:gd name="connsiteY10100" fmla="*/ 372419 h 4615664"/>
              <a:gd name="connsiteX10101" fmla="*/ 2782032 w 4089755"/>
              <a:gd name="connsiteY10101" fmla="*/ 356182 h 4615664"/>
              <a:gd name="connsiteX10102" fmla="*/ 2780666 w 4089755"/>
              <a:gd name="connsiteY10102" fmla="*/ 357753 h 4615664"/>
              <a:gd name="connsiteX10103" fmla="*/ 2780980 w 4089755"/>
              <a:gd name="connsiteY10103" fmla="*/ 357702 h 4615664"/>
              <a:gd name="connsiteX10104" fmla="*/ 1826106 w 4089755"/>
              <a:gd name="connsiteY10104" fmla="*/ 346973 h 4615664"/>
              <a:gd name="connsiteX10105" fmla="*/ 1822055 w 4089755"/>
              <a:gd name="connsiteY10105" fmla="*/ 365506 h 4615664"/>
              <a:gd name="connsiteX10106" fmla="*/ 1811655 w 4089755"/>
              <a:gd name="connsiteY10106" fmla="*/ 413429 h 4615664"/>
              <a:gd name="connsiteX10107" fmla="*/ 1809743 w 4089755"/>
              <a:gd name="connsiteY10107" fmla="*/ 421458 h 4615664"/>
              <a:gd name="connsiteX10108" fmla="*/ 1810192 w 4089755"/>
              <a:gd name="connsiteY10108" fmla="*/ 421741 h 4615664"/>
              <a:gd name="connsiteX10109" fmla="*/ 1811213 w 4089755"/>
              <a:gd name="connsiteY10109" fmla="*/ 427723 h 4615664"/>
              <a:gd name="connsiteX10110" fmla="*/ 1812964 w 4089755"/>
              <a:gd name="connsiteY10110" fmla="*/ 422460 h 4615664"/>
              <a:gd name="connsiteX10111" fmla="*/ 1811880 w 4089755"/>
              <a:gd name="connsiteY10111" fmla="*/ 431619 h 4615664"/>
              <a:gd name="connsiteX10112" fmla="*/ 1812087 w 4089755"/>
              <a:gd name="connsiteY10112" fmla="*/ 432828 h 4615664"/>
              <a:gd name="connsiteX10113" fmla="*/ 1812560 w 4089755"/>
              <a:gd name="connsiteY10113" fmla="*/ 448075 h 4615664"/>
              <a:gd name="connsiteX10114" fmla="*/ 1812567 w 4089755"/>
              <a:gd name="connsiteY10114" fmla="*/ 451147 h 4615664"/>
              <a:gd name="connsiteX10115" fmla="*/ 1814960 w 4089755"/>
              <a:gd name="connsiteY10115" fmla="*/ 449377 h 4615664"/>
              <a:gd name="connsiteX10116" fmla="*/ 1814703 w 4089755"/>
              <a:gd name="connsiteY10116" fmla="*/ 438775 h 4615664"/>
              <a:gd name="connsiteX10117" fmla="*/ 1814479 w 4089755"/>
              <a:gd name="connsiteY10117" fmla="*/ 432619 h 4615664"/>
              <a:gd name="connsiteX10118" fmla="*/ 1814987 w 4089755"/>
              <a:gd name="connsiteY10118" fmla="*/ 435015 h 4615664"/>
              <a:gd name="connsiteX10119" fmla="*/ 1816102 w 4089755"/>
              <a:gd name="connsiteY10119" fmla="*/ 435000 h 4615664"/>
              <a:gd name="connsiteX10120" fmla="*/ 1816935 w 4089755"/>
              <a:gd name="connsiteY10120" fmla="*/ 426728 h 4615664"/>
              <a:gd name="connsiteX10121" fmla="*/ 1818231 w 4089755"/>
              <a:gd name="connsiteY10121" fmla="*/ 423739 h 4615664"/>
              <a:gd name="connsiteX10122" fmla="*/ 1820573 w 4089755"/>
              <a:gd name="connsiteY10122" fmla="*/ 428836 h 4615664"/>
              <a:gd name="connsiteX10123" fmla="*/ 1821084 w 4089755"/>
              <a:gd name="connsiteY10123" fmla="*/ 431901 h 4615664"/>
              <a:gd name="connsiteX10124" fmla="*/ 1820440 w 4089755"/>
              <a:gd name="connsiteY10124" fmla="*/ 434925 h 4615664"/>
              <a:gd name="connsiteX10125" fmla="*/ 1824535 w 4089755"/>
              <a:gd name="connsiteY10125" fmla="*/ 420039 h 4615664"/>
              <a:gd name="connsiteX10126" fmla="*/ 1823022 w 4089755"/>
              <a:gd name="connsiteY10126" fmla="*/ 431102 h 4615664"/>
              <a:gd name="connsiteX10127" fmla="*/ 1823944 w 4089755"/>
              <a:gd name="connsiteY10127" fmla="*/ 431460 h 4615664"/>
              <a:gd name="connsiteX10128" fmla="*/ 1824075 w 4089755"/>
              <a:gd name="connsiteY10128" fmla="*/ 433010 h 4615664"/>
              <a:gd name="connsiteX10129" fmla="*/ 1824520 w 4089755"/>
              <a:gd name="connsiteY10129" fmla="*/ 433972 h 4615664"/>
              <a:gd name="connsiteX10130" fmla="*/ 1825422 w 4089755"/>
              <a:gd name="connsiteY10130" fmla="*/ 425672 h 4615664"/>
              <a:gd name="connsiteX10131" fmla="*/ 1832042 w 4089755"/>
              <a:gd name="connsiteY10131" fmla="*/ 399217 h 4615664"/>
              <a:gd name="connsiteX10132" fmla="*/ 1832804 w 4089755"/>
              <a:gd name="connsiteY10132" fmla="*/ 395520 h 4615664"/>
              <a:gd name="connsiteX10133" fmla="*/ 1834073 w 4089755"/>
              <a:gd name="connsiteY10133" fmla="*/ 408283 h 4615664"/>
              <a:gd name="connsiteX10134" fmla="*/ 1834210 w 4089755"/>
              <a:gd name="connsiteY10134" fmla="*/ 409968 h 4615664"/>
              <a:gd name="connsiteX10135" fmla="*/ 1834826 w 4089755"/>
              <a:gd name="connsiteY10135" fmla="*/ 412280 h 4615664"/>
              <a:gd name="connsiteX10136" fmla="*/ 1836049 w 4089755"/>
              <a:gd name="connsiteY10136" fmla="*/ 408362 h 4615664"/>
              <a:gd name="connsiteX10137" fmla="*/ 1837092 w 4089755"/>
              <a:gd name="connsiteY10137" fmla="*/ 405625 h 4615664"/>
              <a:gd name="connsiteX10138" fmla="*/ 1833381 w 4089755"/>
              <a:gd name="connsiteY10138" fmla="*/ 385154 h 4615664"/>
              <a:gd name="connsiteX10139" fmla="*/ 1833170 w 4089755"/>
              <a:gd name="connsiteY10139" fmla="*/ 386092 h 4615664"/>
              <a:gd name="connsiteX10140" fmla="*/ 1831976 w 4089755"/>
              <a:gd name="connsiteY10140" fmla="*/ 386476 h 4615664"/>
              <a:gd name="connsiteX10141" fmla="*/ 1832075 w 4089755"/>
              <a:gd name="connsiteY10141" fmla="*/ 382788 h 4615664"/>
              <a:gd name="connsiteX10142" fmla="*/ 1832749 w 4089755"/>
              <a:gd name="connsiteY10142" fmla="*/ 381660 h 4615664"/>
              <a:gd name="connsiteX10143" fmla="*/ 1830894 w 4089755"/>
              <a:gd name="connsiteY10143" fmla="*/ 371428 h 4615664"/>
              <a:gd name="connsiteX10144" fmla="*/ 1831366 w 4089755"/>
              <a:gd name="connsiteY10144" fmla="*/ 380133 h 4615664"/>
              <a:gd name="connsiteX10145" fmla="*/ 1831610 w 4089755"/>
              <a:gd name="connsiteY10145" fmla="*/ 382758 h 4615664"/>
              <a:gd name="connsiteX10146" fmla="*/ 1827416 w 4089755"/>
              <a:gd name="connsiteY10146" fmla="*/ 402291 h 4615664"/>
              <a:gd name="connsiteX10147" fmla="*/ 1828465 w 4089755"/>
              <a:gd name="connsiteY10147" fmla="*/ 377991 h 4615664"/>
              <a:gd name="connsiteX10148" fmla="*/ 1826422 w 4089755"/>
              <a:gd name="connsiteY10148" fmla="*/ 349258 h 4615664"/>
              <a:gd name="connsiteX10149" fmla="*/ 1826444 w 4089755"/>
              <a:gd name="connsiteY10149" fmla="*/ 348547 h 4615664"/>
              <a:gd name="connsiteX10150" fmla="*/ 2864239 w 4089755"/>
              <a:gd name="connsiteY10150" fmla="*/ 344207 h 4615664"/>
              <a:gd name="connsiteX10151" fmla="*/ 2861040 w 4089755"/>
              <a:gd name="connsiteY10151" fmla="*/ 346934 h 4615664"/>
              <a:gd name="connsiteX10152" fmla="*/ 2861502 w 4089755"/>
              <a:gd name="connsiteY10152" fmla="*/ 345385 h 4615664"/>
              <a:gd name="connsiteX10153" fmla="*/ 2864239 w 4089755"/>
              <a:gd name="connsiteY10153" fmla="*/ 344207 h 4615664"/>
              <a:gd name="connsiteX10154" fmla="*/ 2884226 w 4089755"/>
              <a:gd name="connsiteY10154" fmla="*/ 343983 h 4615664"/>
              <a:gd name="connsiteX10155" fmla="*/ 2880552 w 4089755"/>
              <a:gd name="connsiteY10155" fmla="*/ 347195 h 4615664"/>
              <a:gd name="connsiteX10156" fmla="*/ 2872347 w 4089755"/>
              <a:gd name="connsiteY10156" fmla="*/ 355801 h 4615664"/>
              <a:gd name="connsiteX10157" fmla="*/ 2877359 w 4089755"/>
              <a:gd name="connsiteY10157" fmla="*/ 353734 h 4615664"/>
              <a:gd name="connsiteX10158" fmla="*/ 2879877 w 4089755"/>
              <a:gd name="connsiteY10158" fmla="*/ 348885 h 4615664"/>
              <a:gd name="connsiteX10159" fmla="*/ 1561266 w 4089755"/>
              <a:gd name="connsiteY10159" fmla="*/ 338364 h 4615664"/>
              <a:gd name="connsiteX10160" fmla="*/ 1560692 w 4089755"/>
              <a:gd name="connsiteY10160" fmla="*/ 344465 h 4615664"/>
              <a:gd name="connsiteX10161" fmla="*/ 1559497 w 4089755"/>
              <a:gd name="connsiteY10161" fmla="*/ 344849 h 4615664"/>
              <a:gd name="connsiteX10162" fmla="*/ 1559596 w 4089755"/>
              <a:gd name="connsiteY10162" fmla="*/ 341160 h 4615664"/>
              <a:gd name="connsiteX10163" fmla="*/ 1561266 w 4089755"/>
              <a:gd name="connsiteY10163" fmla="*/ 338364 h 4615664"/>
              <a:gd name="connsiteX10164" fmla="*/ 1822840 w 4089755"/>
              <a:gd name="connsiteY10164" fmla="*/ 331725 h 4615664"/>
              <a:gd name="connsiteX10165" fmla="*/ 1816089 w 4089755"/>
              <a:gd name="connsiteY10165" fmla="*/ 358354 h 4615664"/>
              <a:gd name="connsiteX10166" fmla="*/ 1805697 w 4089755"/>
              <a:gd name="connsiteY10166" fmla="*/ 401727 h 4615664"/>
              <a:gd name="connsiteX10167" fmla="*/ 1805444 w 4089755"/>
              <a:gd name="connsiteY10167" fmla="*/ 408075 h 4615664"/>
              <a:gd name="connsiteX10168" fmla="*/ 1806287 w 4089755"/>
              <a:gd name="connsiteY10168" fmla="*/ 416482 h 4615664"/>
              <a:gd name="connsiteX10169" fmla="*/ 1810958 w 4089755"/>
              <a:gd name="connsiteY10169" fmla="*/ 398506 h 4615664"/>
              <a:gd name="connsiteX10170" fmla="*/ 1820720 w 4089755"/>
              <a:gd name="connsiteY10170" fmla="*/ 358814 h 4615664"/>
              <a:gd name="connsiteX10171" fmla="*/ 1823620 w 4089755"/>
              <a:gd name="connsiteY10171" fmla="*/ 343799 h 4615664"/>
              <a:gd name="connsiteX10172" fmla="*/ 1824535 w 4089755"/>
              <a:gd name="connsiteY10172" fmla="*/ 339637 h 4615664"/>
              <a:gd name="connsiteX10173" fmla="*/ 1684306 w 4089755"/>
              <a:gd name="connsiteY10173" fmla="*/ 331057 h 4615664"/>
              <a:gd name="connsiteX10174" fmla="*/ 1687851 w 4089755"/>
              <a:gd name="connsiteY10174" fmla="*/ 360999 h 4615664"/>
              <a:gd name="connsiteX10175" fmla="*/ 1680978 w 4089755"/>
              <a:gd name="connsiteY10175" fmla="*/ 339606 h 4615664"/>
              <a:gd name="connsiteX10176" fmla="*/ 1680956 w 4089755"/>
              <a:gd name="connsiteY10176" fmla="*/ 339288 h 4615664"/>
              <a:gd name="connsiteX10177" fmla="*/ 2868834 w 4089755"/>
              <a:gd name="connsiteY10177" fmla="*/ 330153 h 4615664"/>
              <a:gd name="connsiteX10178" fmla="*/ 2863624 w 4089755"/>
              <a:gd name="connsiteY10178" fmla="*/ 340607 h 4615664"/>
              <a:gd name="connsiteX10179" fmla="*/ 2866826 w 4089755"/>
              <a:gd name="connsiteY10179" fmla="*/ 332012 h 4615664"/>
              <a:gd name="connsiteX10180" fmla="*/ 2868834 w 4089755"/>
              <a:gd name="connsiteY10180" fmla="*/ 330153 h 4615664"/>
              <a:gd name="connsiteX10181" fmla="*/ 1802751 w 4089755"/>
              <a:gd name="connsiteY10181" fmla="*/ 328896 h 4615664"/>
              <a:gd name="connsiteX10182" fmla="*/ 1800340 w 4089755"/>
              <a:gd name="connsiteY10182" fmla="*/ 339872 h 4615664"/>
              <a:gd name="connsiteX10183" fmla="*/ 1800411 w 4089755"/>
              <a:gd name="connsiteY10183" fmla="*/ 334793 h 4615664"/>
              <a:gd name="connsiteX10184" fmla="*/ 1802751 w 4089755"/>
              <a:gd name="connsiteY10184" fmla="*/ 328896 h 4615664"/>
              <a:gd name="connsiteX10185" fmla="*/ 1803955 w 4089755"/>
              <a:gd name="connsiteY10185" fmla="*/ 324847 h 4615664"/>
              <a:gd name="connsiteX10186" fmla="*/ 1802751 w 4089755"/>
              <a:gd name="connsiteY10186" fmla="*/ 328896 h 4615664"/>
              <a:gd name="connsiteX10187" fmla="*/ 1802292 w 4089755"/>
              <a:gd name="connsiteY10187" fmla="*/ 327336 h 4615664"/>
              <a:gd name="connsiteX10188" fmla="*/ 1803955 w 4089755"/>
              <a:gd name="connsiteY10188" fmla="*/ 324847 h 4615664"/>
              <a:gd name="connsiteX10189" fmla="*/ 1805161 w 4089755"/>
              <a:gd name="connsiteY10189" fmla="*/ 320798 h 4615664"/>
              <a:gd name="connsiteX10190" fmla="*/ 1803955 w 4089755"/>
              <a:gd name="connsiteY10190" fmla="*/ 324847 h 4615664"/>
              <a:gd name="connsiteX10191" fmla="*/ 1803498 w 4089755"/>
              <a:gd name="connsiteY10191" fmla="*/ 323287 h 4615664"/>
              <a:gd name="connsiteX10192" fmla="*/ 1805161 w 4089755"/>
              <a:gd name="connsiteY10192" fmla="*/ 320798 h 4615664"/>
              <a:gd name="connsiteX10193" fmla="*/ 2909469 w 4089755"/>
              <a:gd name="connsiteY10193" fmla="*/ 319571 h 4615664"/>
              <a:gd name="connsiteX10194" fmla="*/ 2905436 w 4089755"/>
              <a:gd name="connsiteY10194" fmla="*/ 323623 h 4615664"/>
              <a:gd name="connsiteX10195" fmla="*/ 2906036 w 4089755"/>
              <a:gd name="connsiteY10195" fmla="*/ 322573 h 4615664"/>
              <a:gd name="connsiteX10196" fmla="*/ 2739070 w 4089755"/>
              <a:gd name="connsiteY10196" fmla="*/ 318213 h 4615664"/>
              <a:gd name="connsiteX10197" fmla="*/ 2737592 w 4089755"/>
              <a:gd name="connsiteY10197" fmla="*/ 319770 h 4615664"/>
              <a:gd name="connsiteX10198" fmla="*/ 2736709 w 4089755"/>
              <a:gd name="connsiteY10198" fmla="*/ 321457 h 4615664"/>
              <a:gd name="connsiteX10199" fmla="*/ 2733704 w 4089755"/>
              <a:gd name="connsiteY10199" fmla="*/ 325977 h 4615664"/>
              <a:gd name="connsiteX10200" fmla="*/ 2734775 w 4089755"/>
              <a:gd name="connsiteY10200" fmla="*/ 325056 h 4615664"/>
              <a:gd name="connsiteX10201" fmla="*/ 2951761 w 4089755"/>
              <a:gd name="connsiteY10201" fmla="*/ 317562 h 4615664"/>
              <a:gd name="connsiteX10202" fmla="*/ 2944890 w 4089755"/>
              <a:gd name="connsiteY10202" fmla="*/ 330942 h 4615664"/>
              <a:gd name="connsiteX10203" fmla="*/ 2937803 w 4089755"/>
              <a:gd name="connsiteY10203" fmla="*/ 343434 h 4615664"/>
              <a:gd name="connsiteX10204" fmla="*/ 2932146 w 4089755"/>
              <a:gd name="connsiteY10204" fmla="*/ 347412 h 4615664"/>
              <a:gd name="connsiteX10205" fmla="*/ 2929739 w 4089755"/>
              <a:gd name="connsiteY10205" fmla="*/ 349381 h 4615664"/>
              <a:gd name="connsiteX10206" fmla="*/ 2945636 w 4089755"/>
              <a:gd name="connsiteY10206" fmla="*/ 322730 h 4615664"/>
              <a:gd name="connsiteX10207" fmla="*/ 2948349 w 4089755"/>
              <a:gd name="connsiteY10207" fmla="*/ 320256 h 4615664"/>
              <a:gd name="connsiteX10208" fmla="*/ 1819797 w 4089755"/>
              <a:gd name="connsiteY10208" fmla="*/ 317524 h 4615664"/>
              <a:gd name="connsiteX10209" fmla="*/ 1818642 w 4089755"/>
              <a:gd name="connsiteY10209" fmla="*/ 322290 h 4615664"/>
              <a:gd name="connsiteX10210" fmla="*/ 1818341 w 4089755"/>
              <a:gd name="connsiteY10210" fmla="*/ 326143 h 4615664"/>
              <a:gd name="connsiteX10211" fmla="*/ 1821278 w 4089755"/>
              <a:gd name="connsiteY10211" fmla="*/ 324429 h 4615664"/>
              <a:gd name="connsiteX10212" fmla="*/ 1719813 w 4089755"/>
              <a:gd name="connsiteY10212" fmla="*/ 305519 h 4615664"/>
              <a:gd name="connsiteX10213" fmla="*/ 1721137 w 4089755"/>
              <a:gd name="connsiteY10213" fmla="*/ 317186 h 4615664"/>
              <a:gd name="connsiteX10214" fmla="*/ 1719136 w 4089755"/>
              <a:gd name="connsiteY10214" fmla="*/ 308185 h 4615664"/>
              <a:gd name="connsiteX10215" fmla="*/ 1719813 w 4089755"/>
              <a:gd name="connsiteY10215" fmla="*/ 305519 h 4615664"/>
              <a:gd name="connsiteX10216" fmla="*/ 1817293 w 4089755"/>
              <a:gd name="connsiteY10216" fmla="*/ 305106 h 4615664"/>
              <a:gd name="connsiteX10217" fmla="*/ 1816974 w 4089755"/>
              <a:gd name="connsiteY10217" fmla="*/ 306993 h 4615664"/>
              <a:gd name="connsiteX10218" fmla="*/ 1798471 w 4089755"/>
              <a:gd name="connsiteY10218" fmla="*/ 385516 h 4615664"/>
              <a:gd name="connsiteX10219" fmla="*/ 1798330 w 4089755"/>
              <a:gd name="connsiteY10219" fmla="*/ 393518 h 4615664"/>
              <a:gd name="connsiteX10220" fmla="*/ 1800181 w 4089755"/>
              <a:gd name="connsiteY10220" fmla="*/ 392338 h 4615664"/>
              <a:gd name="connsiteX10221" fmla="*/ 1799661 w 4089755"/>
              <a:gd name="connsiteY10221" fmla="*/ 386425 h 4615664"/>
              <a:gd name="connsiteX10222" fmla="*/ 1814471 w 4089755"/>
              <a:gd name="connsiteY10222" fmla="*/ 329367 h 4615664"/>
              <a:gd name="connsiteX10223" fmla="*/ 1818953 w 4089755"/>
              <a:gd name="connsiteY10223" fmla="*/ 313586 h 4615664"/>
              <a:gd name="connsiteX10224" fmla="*/ 1818218 w 4089755"/>
              <a:gd name="connsiteY10224" fmla="*/ 310151 h 4615664"/>
              <a:gd name="connsiteX10225" fmla="*/ 2718709 w 4089755"/>
              <a:gd name="connsiteY10225" fmla="*/ 304036 h 4615664"/>
              <a:gd name="connsiteX10226" fmla="*/ 2713234 w 4089755"/>
              <a:gd name="connsiteY10226" fmla="*/ 312615 h 4615664"/>
              <a:gd name="connsiteX10227" fmla="*/ 2711237 w 4089755"/>
              <a:gd name="connsiteY10227" fmla="*/ 315648 h 4615664"/>
              <a:gd name="connsiteX10228" fmla="*/ 2713829 w 4089755"/>
              <a:gd name="connsiteY10228" fmla="*/ 312952 h 4615664"/>
              <a:gd name="connsiteX10229" fmla="*/ 1786703 w 4089755"/>
              <a:gd name="connsiteY10229" fmla="*/ 303584 h 4615664"/>
              <a:gd name="connsiteX10230" fmla="*/ 1787042 w 4089755"/>
              <a:gd name="connsiteY10230" fmla="*/ 309301 h 4615664"/>
              <a:gd name="connsiteX10231" fmla="*/ 1788109 w 4089755"/>
              <a:gd name="connsiteY10231" fmla="*/ 346634 h 4615664"/>
              <a:gd name="connsiteX10232" fmla="*/ 1784169 w 4089755"/>
              <a:gd name="connsiteY10232" fmla="*/ 360252 h 4615664"/>
              <a:gd name="connsiteX10233" fmla="*/ 1780351 w 4089755"/>
              <a:gd name="connsiteY10233" fmla="*/ 378862 h 4615664"/>
              <a:gd name="connsiteX10234" fmla="*/ 1779906 w 4089755"/>
              <a:gd name="connsiteY10234" fmla="*/ 370940 h 4615664"/>
              <a:gd name="connsiteX10235" fmla="*/ 1782510 w 4089755"/>
              <a:gd name="connsiteY10235" fmla="*/ 334103 h 4615664"/>
              <a:gd name="connsiteX10236" fmla="*/ 1782242 w 4089755"/>
              <a:gd name="connsiteY10236" fmla="*/ 315993 h 4615664"/>
              <a:gd name="connsiteX10237" fmla="*/ 1782543 w 4089755"/>
              <a:gd name="connsiteY10237" fmla="*/ 316313 h 4615664"/>
              <a:gd name="connsiteX10238" fmla="*/ 1785617 w 4089755"/>
              <a:gd name="connsiteY10238" fmla="*/ 307061 h 4615664"/>
              <a:gd name="connsiteX10239" fmla="*/ 2813222 w 4089755"/>
              <a:gd name="connsiteY10239" fmla="*/ 301889 h 4615664"/>
              <a:gd name="connsiteX10240" fmla="*/ 2809438 w 4089755"/>
              <a:gd name="connsiteY10240" fmla="*/ 306906 h 4615664"/>
              <a:gd name="connsiteX10241" fmla="*/ 2808539 w 4089755"/>
              <a:gd name="connsiteY10241" fmla="*/ 309507 h 4615664"/>
              <a:gd name="connsiteX10242" fmla="*/ 2802092 w 4089755"/>
              <a:gd name="connsiteY10242" fmla="*/ 319067 h 4615664"/>
              <a:gd name="connsiteX10243" fmla="*/ 2802345 w 4089755"/>
              <a:gd name="connsiteY10243" fmla="*/ 320541 h 4615664"/>
              <a:gd name="connsiteX10244" fmla="*/ 2786132 w 4089755"/>
              <a:gd name="connsiteY10244" fmla="*/ 348531 h 4615664"/>
              <a:gd name="connsiteX10245" fmla="*/ 2782694 w 4089755"/>
              <a:gd name="connsiteY10245" fmla="*/ 354318 h 4615664"/>
              <a:gd name="connsiteX10246" fmla="*/ 2784486 w 4089755"/>
              <a:gd name="connsiteY10246" fmla="*/ 353523 h 4615664"/>
              <a:gd name="connsiteX10247" fmla="*/ 2787065 w 4089755"/>
              <a:gd name="connsiteY10247" fmla="*/ 351215 h 4615664"/>
              <a:gd name="connsiteX10248" fmla="*/ 2785737 w 4089755"/>
              <a:gd name="connsiteY10248" fmla="*/ 353986 h 4615664"/>
              <a:gd name="connsiteX10249" fmla="*/ 2783240 w 4089755"/>
              <a:gd name="connsiteY10249" fmla="*/ 357330 h 4615664"/>
              <a:gd name="connsiteX10250" fmla="*/ 2783507 w 4089755"/>
              <a:gd name="connsiteY10250" fmla="*/ 357286 h 4615664"/>
              <a:gd name="connsiteX10251" fmla="*/ 2785475 w 4089755"/>
              <a:gd name="connsiteY10251" fmla="*/ 355841 h 4615664"/>
              <a:gd name="connsiteX10252" fmla="*/ 2801679 w 4089755"/>
              <a:gd name="connsiteY10252" fmla="*/ 330053 h 4615664"/>
              <a:gd name="connsiteX10253" fmla="*/ 2803299 w 4089755"/>
              <a:gd name="connsiteY10253" fmla="*/ 326262 h 4615664"/>
              <a:gd name="connsiteX10254" fmla="*/ 2809851 w 4089755"/>
              <a:gd name="connsiteY10254" fmla="*/ 309641 h 4615664"/>
              <a:gd name="connsiteX10255" fmla="*/ 1530273 w 4089755"/>
              <a:gd name="connsiteY10255" fmla="*/ 287268 h 4615664"/>
              <a:gd name="connsiteX10256" fmla="*/ 1527862 w 4089755"/>
              <a:gd name="connsiteY10256" fmla="*/ 298244 h 4615664"/>
              <a:gd name="connsiteX10257" fmla="*/ 1527931 w 4089755"/>
              <a:gd name="connsiteY10257" fmla="*/ 293166 h 4615664"/>
              <a:gd name="connsiteX10258" fmla="*/ 1530273 w 4089755"/>
              <a:gd name="connsiteY10258" fmla="*/ 287268 h 4615664"/>
              <a:gd name="connsiteX10259" fmla="*/ 2801269 w 4089755"/>
              <a:gd name="connsiteY10259" fmla="*/ 285256 h 4615664"/>
              <a:gd name="connsiteX10260" fmla="*/ 2796059 w 4089755"/>
              <a:gd name="connsiteY10260" fmla="*/ 295709 h 4615664"/>
              <a:gd name="connsiteX10261" fmla="*/ 2799261 w 4089755"/>
              <a:gd name="connsiteY10261" fmla="*/ 287115 h 4615664"/>
              <a:gd name="connsiteX10262" fmla="*/ 2801269 w 4089755"/>
              <a:gd name="connsiteY10262" fmla="*/ 285256 h 4615664"/>
              <a:gd name="connsiteX10263" fmla="*/ 1531478 w 4089755"/>
              <a:gd name="connsiteY10263" fmla="*/ 283219 h 4615664"/>
              <a:gd name="connsiteX10264" fmla="*/ 1530273 w 4089755"/>
              <a:gd name="connsiteY10264" fmla="*/ 287268 h 4615664"/>
              <a:gd name="connsiteX10265" fmla="*/ 1529815 w 4089755"/>
              <a:gd name="connsiteY10265" fmla="*/ 285710 h 4615664"/>
              <a:gd name="connsiteX10266" fmla="*/ 1531478 w 4089755"/>
              <a:gd name="connsiteY10266" fmla="*/ 283219 h 4615664"/>
              <a:gd name="connsiteX10267" fmla="*/ 1646897 w 4089755"/>
              <a:gd name="connsiteY10267" fmla="*/ 279665 h 4615664"/>
              <a:gd name="connsiteX10268" fmla="*/ 1647169 w 4089755"/>
              <a:gd name="connsiteY10268" fmla="*/ 284772 h 4615664"/>
              <a:gd name="connsiteX10269" fmla="*/ 1646816 w 4089755"/>
              <a:gd name="connsiteY10269" fmla="*/ 283328 h 4615664"/>
              <a:gd name="connsiteX10270" fmla="*/ 1646616 w 4089755"/>
              <a:gd name="connsiteY10270" fmla="*/ 282177 h 4615664"/>
              <a:gd name="connsiteX10271" fmla="*/ 1532683 w 4089755"/>
              <a:gd name="connsiteY10271" fmla="*/ 279171 h 4615664"/>
              <a:gd name="connsiteX10272" fmla="*/ 1531478 w 4089755"/>
              <a:gd name="connsiteY10272" fmla="*/ 283219 h 4615664"/>
              <a:gd name="connsiteX10273" fmla="*/ 1531019 w 4089755"/>
              <a:gd name="connsiteY10273" fmla="*/ 281661 h 4615664"/>
              <a:gd name="connsiteX10274" fmla="*/ 1532683 w 4089755"/>
              <a:gd name="connsiteY10274" fmla="*/ 279171 h 4615664"/>
              <a:gd name="connsiteX10275" fmla="*/ 2884196 w 4089755"/>
              <a:gd name="connsiteY10275" fmla="*/ 272665 h 4615664"/>
              <a:gd name="connsiteX10276" fmla="*/ 2877327 w 4089755"/>
              <a:gd name="connsiteY10276" fmla="*/ 286045 h 4615664"/>
              <a:gd name="connsiteX10277" fmla="*/ 2870238 w 4089755"/>
              <a:gd name="connsiteY10277" fmla="*/ 298537 h 4615664"/>
              <a:gd name="connsiteX10278" fmla="*/ 2864583 w 4089755"/>
              <a:gd name="connsiteY10278" fmla="*/ 302515 h 4615664"/>
              <a:gd name="connsiteX10279" fmla="*/ 2862175 w 4089755"/>
              <a:gd name="connsiteY10279" fmla="*/ 304483 h 4615664"/>
              <a:gd name="connsiteX10280" fmla="*/ 2878072 w 4089755"/>
              <a:gd name="connsiteY10280" fmla="*/ 277834 h 4615664"/>
              <a:gd name="connsiteX10281" fmla="*/ 2880784 w 4089755"/>
              <a:gd name="connsiteY10281" fmla="*/ 275360 h 4615664"/>
              <a:gd name="connsiteX10282" fmla="*/ 2821965 w 4089755"/>
              <a:gd name="connsiteY10282" fmla="*/ 269105 h 4615664"/>
              <a:gd name="connsiteX10283" fmla="*/ 2819429 w 4089755"/>
              <a:gd name="connsiteY10283" fmla="*/ 273514 h 4615664"/>
              <a:gd name="connsiteX10284" fmla="*/ 2819916 w 4089755"/>
              <a:gd name="connsiteY10284" fmla="*/ 272117 h 4615664"/>
              <a:gd name="connsiteX10285" fmla="*/ 2820372 w 4089755"/>
              <a:gd name="connsiteY10285" fmla="*/ 271048 h 4615664"/>
              <a:gd name="connsiteX10286" fmla="*/ 1965635 w 4089755"/>
              <a:gd name="connsiteY10286" fmla="*/ 259142 h 4615664"/>
              <a:gd name="connsiteX10287" fmla="*/ 1967508 w 4089755"/>
              <a:gd name="connsiteY10287" fmla="*/ 275295 h 4615664"/>
              <a:gd name="connsiteX10288" fmla="*/ 1965635 w 4089755"/>
              <a:gd name="connsiteY10288" fmla="*/ 259142 h 4615664"/>
              <a:gd name="connsiteX10289" fmla="*/ 2590316 w 4089755"/>
              <a:gd name="connsiteY10289" fmla="*/ 254994 h 4615664"/>
              <a:gd name="connsiteX10290" fmla="*/ 2589938 w 4089755"/>
              <a:gd name="connsiteY10290" fmla="*/ 255397 h 4615664"/>
              <a:gd name="connsiteX10291" fmla="*/ 2589708 w 4089755"/>
              <a:gd name="connsiteY10291" fmla="*/ 255906 h 4615664"/>
              <a:gd name="connsiteX10292" fmla="*/ 1782866 w 4089755"/>
              <a:gd name="connsiteY10292" fmla="*/ 249544 h 4615664"/>
              <a:gd name="connsiteX10293" fmla="*/ 1784390 w 4089755"/>
              <a:gd name="connsiteY10293" fmla="*/ 264588 h 4615664"/>
              <a:gd name="connsiteX10294" fmla="*/ 1785244 w 4089755"/>
              <a:gd name="connsiteY10294" fmla="*/ 278999 h 4615664"/>
              <a:gd name="connsiteX10295" fmla="*/ 1782650 w 4089755"/>
              <a:gd name="connsiteY10295" fmla="*/ 285447 h 4615664"/>
              <a:gd name="connsiteX10296" fmla="*/ 1781695 w 4089755"/>
              <a:gd name="connsiteY10296" fmla="*/ 288424 h 4615664"/>
              <a:gd name="connsiteX10297" fmla="*/ 1780528 w 4089755"/>
              <a:gd name="connsiteY10297" fmla="*/ 257253 h 4615664"/>
              <a:gd name="connsiteX10298" fmla="*/ 1781462 w 4089755"/>
              <a:gd name="connsiteY10298" fmla="*/ 253684 h 4615664"/>
              <a:gd name="connsiteX10299" fmla="*/ 2053434 w 4089755"/>
              <a:gd name="connsiteY10299" fmla="*/ 249399 h 4615664"/>
              <a:gd name="connsiteX10300" fmla="*/ 2042089 w 4089755"/>
              <a:gd name="connsiteY10300" fmla="*/ 263118 h 4615664"/>
              <a:gd name="connsiteX10301" fmla="*/ 2044149 w 4089755"/>
              <a:gd name="connsiteY10301" fmla="*/ 276335 h 4615664"/>
              <a:gd name="connsiteX10302" fmla="*/ 2048260 w 4089755"/>
              <a:gd name="connsiteY10302" fmla="*/ 273194 h 4615664"/>
              <a:gd name="connsiteX10303" fmla="*/ 2055000 w 4089755"/>
              <a:gd name="connsiteY10303" fmla="*/ 265104 h 4615664"/>
              <a:gd name="connsiteX10304" fmla="*/ 1911925 w 4089755"/>
              <a:gd name="connsiteY10304" fmla="*/ 239724 h 4615664"/>
              <a:gd name="connsiteX10305" fmla="*/ 1914040 w 4089755"/>
              <a:gd name="connsiteY10305" fmla="*/ 245387 h 4615664"/>
              <a:gd name="connsiteX10306" fmla="*/ 1913849 w 4089755"/>
              <a:gd name="connsiteY10306" fmla="*/ 252637 h 4615664"/>
              <a:gd name="connsiteX10307" fmla="*/ 1911925 w 4089755"/>
              <a:gd name="connsiteY10307" fmla="*/ 239724 h 4615664"/>
              <a:gd name="connsiteX10308" fmla="*/ 2731202 w 4089755"/>
              <a:gd name="connsiteY10308" fmla="*/ 239309 h 4615664"/>
              <a:gd name="connsiteX10309" fmla="*/ 2731031 w 4089755"/>
              <a:gd name="connsiteY10309" fmla="*/ 239434 h 4615664"/>
              <a:gd name="connsiteX10310" fmla="*/ 2730380 w 4089755"/>
              <a:gd name="connsiteY10310" fmla="*/ 239894 h 4615664"/>
              <a:gd name="connsiteX10311" fmla="*/ 2704876 w 4089755"/>
              <a:gd name="connsiteY10311" fmla="*/ 265247 h 4615664"/>
              <a:gd name="connsiteX10312" fmla="*/ 2699018 w 4089755"/>
              <a:gd name="connsiteY10312" fmla="*/ 271043 h 4615664"/>
              <a:gd name="connsiteX10313" fmla="*/ 2698346 w 4089755"/>
              <a:gd name="connsiteY10313" fmla="*/ 272269 h 4615664"/>
              <a:gd name="connsiteX10314" fmla="*/ 2685175 w 4089755"/>
              <a:gd name="connsiteY10314" fmla="*/ 295228 h 4615664"/>
              <a:gd name="connsiteX10315" fmla="*/ 2685052 w 4089755"/>
              <a:gd name="connsiteY10315" fmla="*/ 295530 h 4615664"/>
              <a:gd name="connsiteX10316" fmla="*/ 2691460 w 4089755"/>
              <a:gd name="connsiteY10316" fmla="*/ 287217 h 4615664"/>
              <a:gd name="connsiteX10317" fmla="*/ 2700470 w 4089755"/>
              <a:gd name="connsiteY10317" fmla="*/ 275529 h 4615664"/>
              <a:gd name="connsiteX10318" fmla="*/ 2703136 w 4089755"/>
              <a:gd name="connsiteY10318" fmla="*/ 275407 h 4615664"/>
              <a:gd name="connsiteX10319" fmla="*/ 2707373 w 4089755"/>
              <a:gd name="connsiteY10319" fmla="*/ 276403 h 4615664"/>
              <a:gd name="connsiteX10320" fmla="*/ 2690980 w 4089755"/>
              <a:gd name="connsiteY10320" fmla="*/ 299413 h 4615664"/>
              <a:gd name="connsiteX10321" fmla="*/ 2687820 w 4089755"/>
              <a:gd name="connsiteY10321" fmla="*/ 304652 h 4615664"/>
              <a:gd name="connsiteX10322" fmla="*/ 2700276 w 4089755"/>
              <a:gd name="connsiteY10322" fmla="*/ 293042 h 4615664"/>
              <a:gd name="connsiteX10323" fmla="*/ 2705115 w 4089755"/>
              <a:gd name="connsiteY10323" fmla="*/ 284883 h 4615664"/>
              <a:gd name="connsiteX10324" fmla="*/ 2707653 w 4089755"/>
              <a:gd name="connsiteY10324" fmla="*/ 280667 h 4615664"/>
              <a:gd name="connsiteX10325" fmla="*/ 2701366 w 4089755"/>
              <a:gd name="connsiteY10325" fmla="*/ 286936 h 4615664"/>
              <a:gd name="connsiteX10326" fmla="*/ 2715395 w 4089755"/>
              <a:gd name="connsiteY10326" fmla="*/ 267221 h 4615664"/>
              <a:gd name="connsiteX10327" fmla="*/ 2729242 w 4089755"/>
              <a:gd name="connsiteY10327" fmla="*/ 242132 h 4615664"/>
              <a:gd name="connsiteX10328" fmla="*/ 1557355 w 4089755"/>
              <a:gd name="connsiteY10328" fmla="*/ 233657 h 4615664"/>
              <a:gd name="connsiteX10329" fmla="*/ 1556171 w 4089755"/>
              <a:gd name="connsiteY10329" fmla="*/ 239278 h 4615664"/>
              <a:gd name="connsiteX10330" fmla="*/ 1556103 w 4089755"/>
              <a:gd name="connsiteY10330" fmla="*/ 238065 h 4615664"/>
              <a:gd name="connsiteX10331" fmla="*/ 2700716 w 4089755"/>
              <a:gd name="connsiteY10331" fmla="*/ 231787 h 4615664"/>
              <a:gd name="connsiteX10332" fmla="*/ 2676126 w 4089755"/>
              <a:gd name="connsiteY10332" fmla="*/ 255897 h 4615664"/>
              <a:gd name="connsiteX10333" fmla="*/ 2673105 w 4089755"/>
              <a:gd name="connsiteY10333" fmla="*/ 259068 h 4615664"/>
              <a:gd name="connsiteX10334" fmla="*/ 2673309 w 4089755"/>
              <a:gd name="connsiteY10334" fmla="*/ 264098 h 4615664"/>
              <a:gd name="connsiteX10335" fmla="*/ 2677715 w 4089755"/>
              <a:gd name="connsiteY10335" fmla="*/ 260337 h 4615664"/>
              <a:gd name="connsiteX10336" fmla="*/ 2682586 w 4089755"/>
              <a:gd name="connsiteY10336" fmla="*/ 255650 h 4615664"/>
              <a:gd name="connsiteX10337" fmla="*/ 2683298 w 4089755"/>
              <a:gd name="connsiteY10337" fmla="*/ 254531 h 4615664"/>
              <a:gd name="connsiteX10338" fmla="*/ 2696058 w 4089755"/>
              <a:gd name="connsiteY10338" fmla="*/ 240313 h 4615664"/>
              <a:gd name="connsiteX10339" fmla="*/ 2091856 w 4089755"/>
              <a:gd name="connsiteY10339" fmla="*/ 228605 h 4615664"/>
              <a:gd name="connsiteX10340" fmla="*/ 2088530 w 4089755"/>
              <a:gd name="connsiteY10340" fmla="*/ 232030 h 4615664"/>
              <a:gd name="connsiteX10341" fmla="*/ 2065897 w 4089755"/>
              <a:gd name="connsiteY10341" fmla="*/ 257463 h 4615664"/>
              <a:gd name="connsiteX10342" fmla="*/ 2066140 w 4089755"/>
              <a:gd name="connsiteY10342" fmla="*/ 259529 h 4615664"/>
              <a:gd name="connsiteX10343" fmla="*/ 2092986 w 4089755"/>
              <a:gd name="connsiteY10343" fmla="*/ 239013 h 4615664"/>
              <a:gd name="connsiteX10344" fmla="*/ 2093060 w 4089755"/>
              <a:gd name="connsiteY10344" fmla="*/ 238956 h 4615664"/>
              <a:gd name="connsiteX10345" fmla="*/ 2754402 w 4089755"/>
              <a:gd name="connsiteY10345" fmla="*/ 224207 h 4615664"/>
              <a:gd name="connsiteX10346" fmla="*/ 2751865 w 4089755"/>
              <a:gd name="connsiteY10346" fmla="*/ 228618 h 4615664"/>
              <a:gd name="connsiteX10347" fmla="*/ 2752352 w 4089755"/>
              <a:gd name="connsiteY10347" fmla="*/ 227220 h 4615664"/>
              <a:gd name="connsiteX10348" fmla="*/ 2752807 w 4089755"/>
              <a:gd name="connsiteY10348" fmla="*/ 226151 h 4615664"/>
              <a:gd name="connsiteX10349" fmla="*/ 2056249 w 4089755"/>
              <a:gd name="connsiteY10349" fmla="*/ 222676 h 4615664"/>
              <a:gd name="connsiteX10350" fmla="*/ 2057188 w 4089755"/>
              <a:gd name="connsiteY10350" fmla="*/ 225808 h 4615664"/>
              <a:gd name="connsiteX10351" fmla="*/ 2057218 w 4089755"/>
              <a:gd name="connsiteY10351" fmla="*/ 229663 h 4615664"/>
              <a:gd name="connsiteX10352" fmla="*/ 2056249 w 4089755"/>
              <a:gd name="connsiteY10352" fmla="*/ 222676 h 4615664"/>
              <a:gd name="connsiteX10353" fmla="*/ 2720505 w 4089755"/>
              <a:gd name="connsiteY10353" fmla="*/ 212324 h 4615664"/>
              <a:gd name="connsiteX10354" fmla="*/ 2712553 w 4089755"/>
              <a:gd name="connsiteY10354" fmla="*/ 220181 h 4615664"/>
              <a:gd name="connsiteX10355" fmla="*/ 2715360 w 4089755"/>
              <a:gd name="connsiteY10355" fmla="*/ 215979 h 4615664"/>
              <a:gd name="connsiteX10356" fmla="*/ 2720505 w 4089755"/>
              <a:gd name="connsiteY10356" fmla="*/ 212324 h 4615664"/>
              <a:gd name="connsiteX10357" fmla="*/ 2620102 w 4089755"/>
              <a:gd name="connsiteY10357" fmla="*/ 210650 h 4615664"/>
              <a:gd name="connsiteX10358" fmla="*/ 2618384 w 4089755"/>
              <a:gd name="connsiteY10358" fmla="*/ 212425 h 4615664"/>
              <a:gd name="connsiteX10359" fmla="*/ 2616946 w 4089755"/>
              <a:gd name="connsiteY10359" fmla="*/ 214716 h 4615664"/>
              <a:gd name="connsiteX10360" fmla="*/ 2618919 w 4089755"/>
              <a:gd name="connsiteY10360" fmla="*/ 212179 h 4615664"/>
              <a:gd name="connsiteX10361" fmla="*/ 2618721 w 4089755"/>
              <a:gd name="connsiteY10361" fmla="*/ 212371 h 4615664"/>
              <a:gd name="connsiteX10362" fmla="*/ 2619369 w 4089755"/>
              <a:gd name="connsiteY10362" fmla="*/ 211603 h 4615664"/>
              <a:gd name="connsiteX10363" fmla="*/ 2619981 w 4089755"/>
              <a:gd name="connsiteY10363" fmla="*/ 210816 h 4615664"/>
              <a:gd name="connsiteX10364" fmla="*/ 2723703 w 4089755"/>
              <a:gd name="connsiteY10364" fmla="*/ 209596 h 4615664"/>
              <a:gd name="connsiteX10365" fmla="*/ 2720505 w 4089755"/>
              <a:gd name="connsiteY10365" fmla="*/ 212324 h 4615664"/>
              <a:gd name="connsiteX10366" fmla="*/ 2720967 w 4089755"/>
              <a:gd name="connsiteY10366" fmla="*/ 210775 h 4615664"/>
              <a:gd name="connsiteX10367" fmla="*/ 2723703 w 4089755"/>
              <a:gd name="connsiteY10367" fmla="*/ 209596 h 4615664"/>
              <a:gd name="connsiteX10368" fmla="*/ 2726902 w 4089755"/>
              <a:gd name="connsiteY10368" fmla="*/ 206870 h 4615664"/>
              <a:gd name="connsiteX10369" fmla="*/ 2723703 w 4089755"/>
              <a:gd name="connsiteY10369" fmla="*/ 209596 h 4615664"/>
              <a:gd name="connsiteX10370" fmla="*/ 2724165 w 4089755"/>
              <a:gd name="connsiteY10370" fmla="*/ 208048 h 4615664"/>
              <a:gd name="connsiteX10371" fmla="*/ 2726902 w 4089755"/>
              <a:gd name="connsiteY10371" fmla="*/ 206870 h 4615664"/>
              <a:gd name="connsiteX10372" fmla="*/ 2255789 w 4089755"/>
              <a:gd name="connsiteY10372" fmla="*/ 185524 h 4615664"/>
              <a:gd name="connsiteX10373" fmla="*/ 2256070 w 4089755"/>
              <a:gd name="connsiteY10373" fmla="*/ 186403 h 4615664"/>
              <a:gd name="connsiteX10374" fmla="*/ 2256222 w 4089755"/>
              <a:gd name="connsiteY10374" fmla="*/ 186880 h 4615664"/>
              <a:gd name="connsiteX10375" fmla="*/ 2256223 w 4089755"/>
              <a:gd name="connsiteY10375" fmla="*/ 186879 h 4615664"/>
              <a:gd name="connsiteX10376" fmla="*/ 2256070 w 4089755"/>
              <a:gd name="connsiteY10376" fmla="*/ 186403 h 4615664"/>
              <a:gd name="connsiteX10377" fmla="*/ 2256069 w 4089755"/>
              <a:gd name="connsiteY10377" fmla="*/ 186399 h 4615664"/>
              <a:gd name="connsiteX10378" fmla="*/ 2255789 w 4089755"/>
              <a:gd name="connsiteY10378" fmla="*/ 185524 h 4615664"/>
              <a:gd name="connsiteX10379" fmla="*/ 2220758 w 4089755"/>
              <a:gd name="connsiteY10379" fmla="*/ 182446 h 4615664"/>
              <a:gd name="connsiteX10380" fmla="*/ 2220416 w 4089755"/>
              <a:gd name="connsiteY10380" fmla="*/ 182835 h 4615664"/>
              <a:gd name="connsiteX10381" fmla="*/ 2218393 w 4089755"/>
              <a:gd name="connsiteY10381" fmla="*/ 185949 h 4615664"/>
              <a:gd name="connsiteX10382" fmla="*/ 2219031 w 4089755"/>
              <a:gd name="connsiteY10382" fmla="*/ 185533 h 4615664"/>
              <a:gd name="connsiteX10383" fmla="*/ 2772131 w 4089755"/>
              <a:gd name="connsiteY10383" fmla="*/ 182234 h 4615664"/>
              <a:gd name="connsiteX10384" fmla="*/ 2768101 w 4089755"/>
              <a:gd name="connsiteY10384" fmla="*/ 186285 h 4615664"/>
              <a:gd name="connsiteX10385" fmla="*/ 2768699 w 4089755"/>
              <a:gd name="connsiteY10385" fmla="*/ 185236 h 4615664"/>
              <a:gd name="connsiteX10386" fmla="*/ 1835998 w 4089755"/>
              <a:gd name="connsiteY10386" fmla="*/ 170297 h 4615664"/>
              <a:gd name="connsiteX10387" fmla="*/ 1829572 w 4089755"/>
              <a:gd name="connsiteY10387" fmla="*/ 173492 h 4615664"/>
              <a:gd name="connsiteX10388" fmla="*/ 1827880 w 4089755"/>
              <a:gd name="connsiteY10388" fmla="*/ 174971 h 4615664"/>
              <a:gd name="connsiteX10389" fmla="*/ 1826528 w 4089755"/>
              <a:gd name="connsiteY10389" fmla="*/ 176153 h 4615664"/>
              <a:gd name="connsiteX10390" fmla="*/ 1824496 w 4089755"/>
              <a:gd name="connsiteY10390" fmla="*/ 177927 h 4615664"/>
              <a:gd name="connsiteX10391" fmla="*/ 1825060 w 4089755"/>
              <a:gd name="connsiteY10391" fmla="*/ 177435 h 4615664"/>
              <a:gd name="connsiteX10392" fmla="*/ 1826528 w 4089755"/>
              <a:gd name="connsiteY10392" fmla="*/ 176153 h 4615664"/>
              <a:gd name="connsiteX10393" fmla="*/ 1829572 w 4089755"/>
              <a:gd name="connsiteY10393" fmla="*/ 173492 h 4615664"/>
              <a:gd name="connsiteX10394" fmla="*/ 1835998 w 4089755"/>
              <a:gd name="connsiteY10394" fmla="*/ 170297 h 4615664"/>
              <a:gd name="connsiteX10395" fmla="*/ 2659338 w 4089755"/>
              <a:gd name="connsiteY10395" fmla="*/ 161973 h 4615664"/>
              <a:gd name="connsiteX10396" fmla="*/ 2656140 w 4089755"/>
              <a:gd name="connsiteY10396" fmla="*/ 164699 h 4615664"/>
              <a:gd name="connsiteX10397" fmla="*/ 2656601 w 4089755"/>
              <a:gd name="connsiteY10397" fmla="*/ 163150 h 4615664"/>
              <a:gd name="connsiteX10398" fmla="*/ 2659338 w 4089755"/>
              <a:gd name="connsiteY10398" fmla="*/ 161973 h 4615664"/>
              <a:gd name="connsiteX10399" fmla="*/ 2403484 w 4089755"/>
              <a:gd name="connsiteY10399" fmla="*/ 152205 h 4615664"/>
              <a:gd name="connsiteX10400" fmla="*/ 2405148 w 4089755"/>
              <a:gd name="connsiteY10400" fmla="*/ 153185 h 4615664"/>
              <a:gd name="connsiteX10401" fmla="*/ 2396231 w 4089755"/>
              <a:gd name="connsiteY10401" fmla="*/ 160642 h 4615664"/>
              <a:gd name="connsiteX10402" fmla="*/ 2403543 w 4089755"/>
              <a:gd name="connsiteY10402" fmla="*/ 152138 h 4615664"/>
              <a:gd name="connsiteX10403" fmla="*/ 2403484 w 4089755"/>
              <a:gd name="connsiteY10403" fmla="*/ 152205 h 4615664"/>
              <a:gd name="connsiteX10404" fmla="*/ 2403477 w 4089755"/>
              <a:gd name="connsiteY10404" fmla="*/ 152202 h 4615664"/>
              <a:gd name="connsiteX10405" fmla="*/ 2170396 w 4089755"/>
              <a:gd name="connsiteY10405" fmla="*/ 150979 h 4615664"/>
              <a:gd name="connsiteX10406" fmla="*/ 2158763 w 4089755"/>
              <a:gd name="connsiteY10406" fmla="*/ 162145 h 4615664"/>
              <a:gd name="connsiteX10407" fmla="*/ 2164593 w 4089755"/>
              <a:gd name="connsiteY10407" fmla="*/ 174774 h 4615664"/>
              <a:gd name="connsiteX10408" fmla="*/ 2172584 w 4089755"/>
              <a:gd name="connsiteY10408" fmla="*/ 167527 h 4615664"/>
              <a:gd name="connsiteX10409" fmla="*/ 2172249 w 4089755"/>
              <a:gd name="connsiteY10409" fmla="*/ 165000 h 4615664"/>
              <a:gd name="connsiteX10410" fmla="*/ 2167780 w 4089755"/>
              <a:gd name="connsiteY10410" fmla="*/ 169134 h 4615664"/>
              <a:gd name="connsiteX10411" fmla="*/ 2172069 w 4089755"/>
              <a:gd name="connsiteY10411" fmla="*/ 163633 h 4615664"/>
              <a:gd name="connsiteX10412" fmla="*/ 2441600 w 4089755"/>
              <a:gd name="connsiteY10412" fmla="*/ 148564 h 4615664"/>
              <a:gd name="connsiteX10413" fmla="*/ 2436391 w 4089755"/>
              <a:gd name="connsiteY10413" fmla="*/ 159018 h 4615664"/>
              <a:gd name="connsiteX10414" fmla="*/ 2439591 w 4089755"/>
              <a:gd name="connsiteY10414" fmla="*/ 150423 h 4615664"/>
              <a:gd name="connsiteX10415" fmla="*/ 2441600 w 4089755"/>
              <a:gd name="connsiteY10415" fmla="*/ 148564 h 4615664"/>
              <a:gd name="connsiteX10416" fmla="*/ 2663933 w 4089755"/>
              <a:gd name="connsiteY10416" fmla="*/ 147918 h 4615664"/>
              <a:gd name="connsiteX10417" fmla="*/ 2658723 w 4089755"/>
              <a:gd name="connsiteY10417" fmla="*/ 158373 h 4615664"/>
              <a:gd name="connsiteX10418" fmla="*/ 2661924 w 4089755"/>
              <a:gd name="connsiteY10418" fmla="*/ 149778 h 4615664"/>
              <a:gd name="connsiteX10419" fmla="*/ 2663933 w 4089755"/>
              <a:gd name="connsiteY10419" fmla="*/ 147918 h 4615664"/>
              <a:gd name="connsiteX10420" fmla="*/ 2153595 w 4089755"/>
              <a:gd name="connsiteY10420" fmla="*/ 143093 h 4615664"/>
              <a:gd name="connsiteX10421" fmla="*/ 2153915 w 4089755"/>
              <a:gd name="connsiteY10421" fmla="*/ 143428 h 4615664"/>
              <a:gd name="connsiteX10422" fmla="*/ 2154334 w 4089755"/>
              <a:gd name="connsiteY10422" fmla="*/ 144426 h 4615664"/>
              <a:gd name="connsiteX10423" fmla="*/ 2153745 w 4089755"/>
              <a:gd name="connsiteY10423" fmla="*/ 144333 h 4615664"/>
              <a:gd name="connsiteX10424" fmla="*/ 2704568 w 4089755"/>
              <a:gd name="connsiteY10424" fmla="*/ 137336 h 4615664"/>
              <a:gd name="connsiteX10425" fmla="*/ 2700535 w 4089755"/>
              <a:gd name="connsiteY10425" fmla="*/ 141388 h 4615664"/>
              <a:gd name="connsiteX10426" fmla="*/ 2701135 w 4089755"/>
              <a:gd name="connsiteY10426" fmla="*/ 140340 h 4615664"/>
              <a:gd name="connsiteX10427" fmla="*/ 2417906 w 4089755"/>
              <a:gd name="connsiteY10427" fmla="*/ 135435 h 4615664"/>
              <a:gd name="connsiteX10428" fmla="*/ 2409973 w 4089755"/>
              <a:gd name="connsiteY10428" fmla="*/ 145953 h 4615664"/>
              <a:gd name="connsiteX10429" fmla="*/ 2403543 w 4089755"/>
              <a:gd name="connsiteY10429" fmla="*/ 152138 h 4615664"/>
              <a:gd name="connsiteX10430" fmla="*/ 2746860 w 4089755"/>
              <a:gd name="connsiteY10430" fmla="*/ 135328 h 4615664"/>
              <a:gd name="connsiteX10431" fmla="*/ 2739990 w 4089755"/>
              <a:gd name="connsiteY10431" fmla="*/ 148709 h 4615664"/>
              <a:gd name="connsiteX10432" fmla="*/ 2732902 w 4089755"/>
              <a:gd name="connsiteY10432" fmla="*/ 161199 h 4615664"/>
              <a:gd name="connsiteX10433" fmla="*/ 2727245 w 4089755"/>
              <a:gd name="connsiteY10433" fmla="*/ 165178 h 4615664"/>
              <a:gd name="connsiteX10434" fmla="*/ 2724838 w 4089755"/>
              <a:gd name="connsiteY10434" fmla="*/ 167146 h 4615664"/>
              <a:gd name="connsiteX10435" fmla="*/ 2740735 w 4089755"/>
              <a:gd name="connsiteY10435" fmla="*/ 140496 h 4615664"/>
              <a:gd name="connsiteX10436" fmla="*/ 2743448 w 4089755"/>
              <a:gd name="connsiteY10436" fmla="*/ 138022 h 4615664"/>
              <a:gd name="connsiteX10437" fmla="*/ 2200607 w 4089755"/>
              <a:gd name="connsiteY10437" fmla="*/ 131113 h 4615664"/>
              <a:gd name="connsiteX10438" fmla="*/ 2195072 w 4089755"/>
              <a:gd name="connsiteY10438" fmla="*/ 134677 h 4615664"/>
              <a:gd name="connsiteX10439" fmla="*/ 2189199 w 4089755"/>
              <a:gd name="connsiteY10439" fmla="*/ 133619 h 4615664"/>
              <a:gd name="connsiteX10440" fmla="*/ 2187284 w 4089755"/>
              <a:gd name="connsiteY10440" fmla="*/ 135400 h 4615664"/>
              <a:gd name="connsiteX10441" fmla="*/ 2188783 w 4089755"/>
              <a:gd name="connsiteY10441" fmla="*/ 143977 h 4615664"/>
              <a:gd name="connsiteX10442" fmla="*/ 2195574 w 4089755"/>
              <a:gd name="connsiteY10442" fmla="*/ 136080 h 4615664"/>
              <a:gd name="connsiteX10443" fmla="*/ 2188941 w 4089755"/>
              <a:gd name="connsiteY10443" fmla="*/ 144875 h 4615664"/>
              <a:gd name="connsiteX10444" fmla="*/ 2189200 w 4089755"/>
              <a:gd name="connsiteY10444" fmla="*/ 146363 h 4615664"/>
              <a:gd name="connsiteX10445" fmla="*/ 2195205 w 4089755"/>
              <a:gd name="connsiteY10445" fmla="*/ 139342 h 4615664"/>
              <a:gd name="connsiteX10446" fmla="*/ 2200607 w 4089755"/>
              <a:gd name="connsiteY10446" fmla="*/ 131113 h 4615664"/>
              <a:gd name="connsiteX10447" fmla="*/ 2422940 w 4089755"/>
              <a:gd name="connsiteY10447" fmla="*/ 130469 h 4615664"/>
              <a:gd name="connsiteX10448" fmla="*/ 2417404 w 4089755"/>
              <a:gd name="connsiteY10448" fmla="*/ 134032 h 4615664"/>
              <a:gd name="connsiteX10449" fmla="*/ 2411531 w 4089755"/>
              <a:gd name="connsiteY10449" fmla="*/ 132973 h 4615664"/>
              <a:gd name="connsiteX10450" fmla="*/ 2394179 w 4089755"/>
              <a:gd name="connsiteY10450" fmla="*/ 148941 h 4615664"/>
              <a:gd name="connsiteX10451" fmla="*/ 2393117 w 4089755"/>
              <a:gd name="connsiteY10451" fmla="*/ 149960 h 4615664"/>
              <a:gd name="connsiteX10452" fmla="*/ 2389039 w 4089755"/>
              <a:gd name="connsiteY10452" fmla="*/ 156582 h 4615664"/>
              <a:gd name="connsiteX10453" fmla="*/ 2377561 w 4089755"/>
              <a:gd name="connsiteY10453" fmla="*/ 179849 h 4615664"/>
              <a:gd name="connsiteX10454" fmla="*/ 2385651 w 4089755"/>
              <a:gd name="connsiteY10454" fmla="*/ 170329 h 4615664"/>
              <a:gd name="connsiteX10455" fmla="*/ 2384643 w 4089755"/>
              <a:gd name="connsiteY10455" fmla="*/ 176004 h 4615664"/>
              <a:gd name="connsiteX10456" fmla="*/ 2381953 w 4089755"/>
              <a:gd name="connsiteY10456" fmla="*/ 178835 h 4615664"/>
              <a:gd name="connsiteX10457" fmla="*/ 2390336 w 4089755"/>
              <a:gd name="connsiteY10457" fmla="*/ 171616 h 4615664"/>
              <a:gd name="connsiteX10458" fmla="*/ 2401764 w 4089755"/>
              <a:gd name="connsiteY10458" fmla="*/ 160669 h 4615664"/>
              <a:gd name="connsiteX10459" fmla="*/ 2406793 w 4089755"/>
              <a:gd name="connsiteY10459" fmla="*/ 153534 h 4615664"/>
              <a:gd name="connsiteX10460" fmla="*/ 2407227 w 4089755"/>
              <a:gd name="connsiteY10460" fmla="*/ 153625 h 4615664"/>
              <a:gd name="connsiteX10461" fmla="*/ 2407678 w 4089755"/>
              <a:gd name="connsiteY10461" fmla="*/ 152278 h 4615664"/>
              <a:gd name="connsiteX10462" fmla="*/ 2406793 w 4089755"/>
              <a:gd name="connsiteY10462" fmla="*/ 153534 h 4615664"/>
              <a:gd name="connsiteX10463" fmla="*/ 2405148 w 4089755"/>
              <a:gd name="connsiteY10463" fmla="*/ 153185 h 4615664"/>
              <a:gd name="connsiteX10464" fmla="*/ 2422940 w 4089755"/>
              <a:gd name="connsiteY10464" fmla="*/ 130469 h 4615664"/>
              <a:gd name="connsiteX10465" fmla="*/ 2270180 w 4089755"/>
              <a:gd name="connsiteY10465" fmla="*/ 111613 h 4615664"/>
              <a:gd name="connsiteX10466" fmla="*/ 2269638 w 4089755"/>
              <a:gd name="connsiteY10466" fmla="*/ 113834 h 4615664"/>
              <a:gd name="connsiteX10467" fmla="*/ 2269905 w 4089755"/>
              <a:gd name="connsiteY10467" fmla="*/ 112738 h 4615664"/>
              <a:gd name="connsiteX10468" fmla="*/ 2256185 w 4089755"/>
              <a:gd name="connsiteY10468" fmla="*/ 109393 h 4615664"/>
              <a:gd name="connsiteX10469" fmla="*/ 2251152 w 4089755"/>
              <a:gd name="connsiteY10469" fmla="*/ 114359 h 4615664"/>
              <a:gd name="connsiteX10470" fmla="*/ 2252969 w 4089755"/>
              <a:gd name="connsiteY10470" fmla="*/ 111533 h 4615664"/>
              <a:gd name="connsiteX10471" fmla="*/ 2256185 w 4089755"/>
              <a:gd name="connsiteY10471" fmla="*/ 109393 h 4615664"/>
              <a:gd name="connsiteX10472" fmla="*/ 2478518 w 4089755"/>
              <a:gd name="connsiteY10472" fmla="*/ 108747 h 4615664"/>
              <a:gd name="connsiteX10473" fmla="*/ 2473483 w 4089755"/>
              <a:gd name="connsiteY10473" fmla="*/ 113714 h 4615664"/>
              <a:gd name="connsiteX10474" fmla="*/ 2475301 w 4089755"/>
              <a:gd name="connsiteY10474" fmla="*/ 110889 h 4615664"/>
              <a:gd name="connsiteX10475" fmla="*/ 2478518 w 4089755"/>
              <a:gd name="connsiteY10475" fmla="*/ 108747 h 4615664"/>
              <a:gd name="connsiteX10476" fmla="*/ 2232793 w 4089755"/>
              <a:gd name="connsiteY10476" fmla="*/ 90092 h 4615664"/>
              <a:gd name="connsiteX10477" fmla="*/ 2228476 w 4089755"/>
              <a:gd name="connsiteY10477" fmla="*/ 95641 h 4615664"/>
              <a:gd name="connsiteX10478" fmla="*/ 2229430 w 4089755"/>
              <a:gd name="connsiteY10478" fmla="*/ 96041 h 4615664"/>
              <a:gd name="connsiteX10479" fmla="*/ 2232793 w 4089755"/>
              <a:gd name="connsiteY10479" fmla="*/ 90092 h 4615664"/>
              <a:gd name="connsiteX10480" fmla="*/ 2513816 w 4089755"/>
              <a:gd name="connsiteY10480" fmla="*/ 89515 h 4615664"/>
              <a:gd name="connsiteX10481" fmla="*/ 2510035 w 4089755"/>
              <a:gd name="connsiteY10481" fmla="*/ 94295 h 4615664"/>
              <a:gd name="connsiteX10482" fmla="*/ 2508830 w 4089755"/>
              <a:gd name="connsiteY10482" fmla="*/ 93970 h 4615664"/>
              <a:gd name="connsiteX10483" fmla="*/ 2510910 w 4089755"/>
              <a:gd name="connsiteY10483" fmla="*/ 90944 h 4615664"/>
              <a:gd name="connsiteX10484" fmla="*/ 2513816 w 4089755"/>
              <a:gd name="connsiteY10484" fmla="*/ 89515 h 4615664"/>
              <a:gd name="connsiteX10485" fmla="*/ 2455124 w 4089755"/>
              <a:gd name="connsiteY10485" fmla="*/ 89448 h 4615664"/>
              <a:gd name="connsiteX10486" fmla="*/ 2450809 w 4089755"/>
              <a:gd name="connsiteY10486" fmla="*/ 94996 h 4615664"/>
              <a:gd name="connsiteX10487" fmla="*/ 2451762 w 4089755"/>
              <a:gd name="connsiteY10487" fmla="*/ 95396 h 4615664"/>
              <a:gd name="connsiteX10488" fmla="*/ 2455124 w 4089755"/>
              <a:gd name="connsiteY10488" fmla="*/ 89448 h 4615664"/>
              <a:gd name="connsiteX10489" fmla="*/ 2394732 w 4089755"/>
              <a:gd name="connsiteY10489" fmla="*/ 87516 h 4615664"/>
              <a:gd name="connsiteX10490" fmla="*/ 2392195 w 4089755"/>
              <a:gd name="connsiteY10490" fmla="*/ 91926 h 4615664"/>
              <a:gd name="connsiteX10491" fmla="*/ 2392683 w 4089755"/>
              <a:gd name="connsiteY10491" fmla="*/ 90529 h 4615664"/>
              <a:gd name="connsiteX10492" fmla="*/ 2393138 w 4089755"/>
              <a:gd name="connsiteY10492" fmla="*/ 89459 h 4615664"/>
              <a:gd name="connsiteX10493" fmla="*/ 2617065 w 4089755"/>
              <a:gd name="connsiteY10493" fmla="*/ 86870 h 4615664"/>
              <a:gd name="connsiteX10494" fmla="*/ 2614528 w 4089755"/>
              <a:gd name="connsiteY10494" fmla="*/ 91280 h 4615664"/>
              <a:gd name="connsiteX10495" fmla="*/ 2615015 w 4089755"/>
              <a:gd name="connsiteY10495" fmla="*/ 89884 h 4615664"/>
              <a:gd name="connsiteX10496" fmla="*/ 2615470 w 4089755"/>
              <a:gd name="connsiteY10496" fmla="*/ 88814 h 4615664"/>
              <a:gd name="connsiteX10497" fmla="*/ 2159229 w 4089755"/>
              <a:gd name="connsiteY10497" fmla="*/ 65531 h 4615664"/>
              <a:gd name="connsiteX10498" fmla="*/ 2160000 w 4089755"/>
              <a:gd name="connsiteY10498" fmla="*/ 66080 h 4615664"/>
              <a:gd name="connsiteX10499" fmla="*/ 2161804 w 4089755"/>
              <a:gd name="connsiteY10499" fmla="*/ 67060 h 4615664"/>
              <a:gd name="connsiteX10500" fmla="*/ 2160974 w 4089755"/>
              <a:gd name="connsiteY10500" fmla="*/ 67855 h 4615664"/>
              <a:gd name="connsiteX10501" fmla="*/ 2159517 w 4089755"/>
              <a:gd name="connsiteY10501" fmla="*/ 67828 h 4615664"/>
              <a:gd name="connsiteX10502" fmla="*/ 2293272 w 4089755"/>
              <a:gd name="connsiteY10502" fmla="*/ 30735 h 4615664"/>
              <a:gd name="connsiteX10503" fmla="*/ 2285320 w 4089755"/>
              <a:gd name="connsiteY10503" fmla="*/ 38590 h 4615664"/>
              <a:gd name="connsiteX10504" fmla="*/ 2288127 w 4089755"/>
              <a:gd name="connsiteY10504" fmla="*/ 34389 h 4615664"/>
              <a:gd name="connsiteX10505" fmla="*/ 2293272 w 4089755"/>
              <a:gd name="connsiteY10505" fmla="*/ 30735 h 4615664"/>
              <a:gd name="connsiteX10506" fmla="*/ 2515604 w 4089755"/>
              <a:gd name="connsiteY10506" fmla="*/ 30089 h 4615664"/>
              <a:gd name="connsiteX10507" fmla="*/ 2507652 w 4089755"/>
              <a:gd name="connsiteY10507" fmla="*/ 37946 h 4615664"/>
              <a:gd name="connsiteX10508" fmla="*/ 2510458 w 4089755"/>
              <a:gd name="connsiteY10508" fmla="*/ 33745 h 4615664"/>
              <a:gd name="connsiteX10509" fmla="*/ 2515604 w 4089755"/>
              <a:gd name="connsiteY10509" fmla="*/ 30089 h 4615664"/>
              <a:gd name="connsiteX10510" fmla="*/ 2296470 w 4089755"/>
              <a:gd name="connsiteY10510" fmla="*/ 28007 h 4615664"/>
              <a:gd name="connsiteX10511" fmla="*/ 2293272 w 4089755"/>
              <a:gd name="connsiteY10511" fmla="*/ 30735 h 4615664"/>
              <a:gd name="connsiteX10512" fmla="*/ 2293733 w 4089755"/>
              <a:gd name="connsiteY10512" fmla="*/ 29185 h 4615664"/>
              <a:gd name="connsiteX10513" fmla="*/ 2296470 w 4089755"/>
              <a:gd name="connsiteY10513" fmla="*/ 28007 h 4615664"/>
              <a:gd name="connsiteX10514" fmla="*/ 2518802 w 4089755"/>
              <a:gd name="connsiteY10514" fmla="*/ 27363 h 4615664"/>
              <a:gd name="connsiteX10515" fmla="*/ 2515604 w 4089755"/>
              <a:gd name="connsiteY10515" fmla="*/ 30089 h 4615664"/>
              <a:gd name="connsiteX10516" fmla="*/ 2516066 w 4089755"/>
              <a:gd name="connsiteY10516" fmla="*/ 28540 h 4615664"/>
              <a:gd name="connsiteX10517" fmla="*/ 2518802 w 4089755"/>
              <a:gd name="connsiteY10517" fmla="*/ 27363 h 4615664"/>
              <a:gd name="connsiteX10518" fmla="*/ 2299668 w 4089755"/>
              <a:gd name="connsiteY10518" fmla="*/ 25280 h 4615664"/>
              <a:gd name="connsiteX10519" fmla="*/ 2296470 w 4089755"/>
              <a:gd name="connsiteY10519" fmla="*/ 28007 h 4615664"/>
              <a:gd name="connsiteX10520" fmla="*/ 2296931 w 4089755"/>
              <a:gd name="connsiteY10520" fmla="*/ 26458 h 4615664"/>
              <a:gd name="connsiteX10521" fmla="*/ 2299668 w 4089755"/>
              <a:gd name="connsiteY10521" fmla="*/ 25280 h 4615664"/>
              <a:gd name="connsiteX10522" fmla="*/ 2522001 w 4089755"/>
              <a:gd name="connsiteY10522" fmla="*/ 24636 h 4615664"/>
              <a:gd name="connsiteX10523" fmla="*/ 2518802 w 4089755"/>
              <a:gd name="connsiteY10523" fmla="*/ 27363 h 4615664"/>
              <a:gd name="connsiteX10524" fmla="*/ 2519264 w 4089755"/>
              <a:gd name="connsiteY10524" fmla="*/ 25814 h 4615664"/>
              <a:gd name="connsiteX10525" fmla="*/ 2522001 w 4089755"/>
              <a:gd name="connsiteY10525" fmla="*/ 24636 h 4615664"/>
              <a:gd name="connsiteX10526" fmla="*/ 2344899 w 4089755"/>
              <a:gd name="connsiteY10526" fmla="*/ 645 h 4615664"/>
              <a:gd name="connsiteX10527" fmla="*/ 2340867 w 4089755"/>
              <a:gd name="connsiteY10527" fmla="*/ 4697 h 4615664"/>
              <a:gd name="connsiteX10528" fmla="*/ 2341466 w 4089755"/>
              <a:gd name="connsiteY10528" fmla="*/ 3647 h 4615664"/>
              <a:gd name="connsiteX10529" fmla="*/ 2556684 w 4089755"/>
              <a:gd name="connsiteY10529" fmla="*/ 614 h 4615664"/>
              <a:gd name="connsiteX10530" fmla="*/ 2481384 w 4089755"/>
              <a:gd name="connsiteY10530" fmla="*/ 75034 h 4615664"/>
              <a:gd name="connsiteX10531" fmla="*/ 2476936 w 4089755"/>
              <a:gd name="connsiteY10531" fmla="*/ 81635 h 4615664"/>
              <a:gd name="connsiteX10532" fmla="*/ 2481886 w 4089755"/>
              <a:gd name="connsiteY10532" fmla="*/ 76435 h 4615664"/>
              <a:gd name="connsiteX10533" fmla="*/ 2525131 w 4089755"/>
              <a:gd name="connsiteY10533" fmla="*/ 36825 h 4615664"/>
              <a:gd name="connsiteX10534" fmla="*/ 2553437 w 4089755"/>
              <a:gd name="connsiteY10534" fmla="*/ 12066 h 4615664"/>
              <a:gd name="connsiteX10535" fmla="*/ 2550571 w 4089755"/>
              <a:gd name="connsiteY10535" fmla="*/ 16634 h 4615664"/>
              <a:gd name="connsiteX10536" fmla="*/ 2550466 w 4089755"/>
              <a:gd name="connsiteY10536" fmla="*/ 16848 h 4615664"/>
              <a:gd name="connsiteX10537" fmla="*/ 2549296 w 4089755"/>
              <a:gd name="connsiteY10537" fmla="*/ 18023 h 4615664"/>
              <a:gd name="connsiteX10538" fmla="*/ 2530108 w 4089755"/>
              <a:gd name="connsiteY10538" fmla="*/ 36230 h 4615664"/>
              <a:gd name="connsiteX10539" fmla="*/ 2545351 w 4089755"/>
              <a:gd name="connsiteY10539" fmla="*/ 26026 h 4615664"/>
              <a:gd name="connsiteX10540" fmla="*/ 2546695 w 4089755"/>
              <a:gd name="connsiteY10540" fmla="*/ 24696 h 4615664"/>
              <a:gd name="connsiteX10541" fmla="*/ 2547383 w 4089755"/>
              <a:gd name="connsiteY10541" fmla="*/ 27400 h 4615664"/>
              <a:gd name="connsiteX10542" fmla="*/ 2551502 w 4089755"/>
              <a:gd name="connsiteY10542" fmla="*/ 22566 h 4615664"/>
              <a:gd name="connsiteX10543" fmla="*/ 2555693 w 4089755"/>
              <a:gd name="connsiteY10543" fmla="*/ 16171 h 4615664"/>
              <a:gd name="connsiteX10544" fmla="*/ 2559699 w 4089755"/>
              <a:gd name="connsiteY10544" fmla="*/ 12714 h 4615664"/>
              <a:gd name="connsiteX10545" fmla="*/ 2549358 w 4089755"/>
              <a:gd name="connsiteY10545" fmla="*/ 26172 h 4615664"/>
              <a:gd name="connsiteX10546" fmla="*/ 2476168 w 4089755"/>
              <a:gd name="connsiteY10546" fmla="*/ 94827 h 4615664"/>
              <a:gd name="connsiteX10547" fmla="*/ 2449922 w 4089755"/>
              <a:gd name="connsiteY10547" fmla="*/ 123999 h 4615664"/>
              <a:gd name="connsiteX10548" fmla="*/ 2454205 w 4089755"/>
              <a:gd name="connsiteY10548" fmla="*/ 120619 h 4615664"/>
              <a:gd name="connsiteX10549" fmla="*/ 2514409 w 4089755"/>
              <a:gd name="connsiteY10549" fmla="*/ 64787 h 4615664"/>
              <a:gd name="connsiteX10550" fmla="*/ 2536906 w 4089755"/>
              <a:gd name="connsiteY10550" fmla="*/ 43548 h 4615664"/>
              <a:gd name="connsiteX10551" fmla="*/ 2525478 w 4089755"/>
              <a:gd name="connsiteY10551" fmla="*/ 57659 h 4615664"/>
              <a:gd name="connsiteX10552" fmla="*/ 2459965 w 4089755"/>
              <a:gd name="connsiteY10552" fmla="*/ 121982 h 4615664"/>
              <a:gd name="connsiteX10553" fmla="*/ 2435471 w 4089755"/>
              <a:gd name="connsiteY10553" fmla="*/ 148681 h 4615664"/>
              <a:gd name="connsiteX10554" fmla="*/ 2453600 w 4089755"/>
              <a:gd name="connsiteY10554" fmla="*/ 130589 h 4615664"/>
              <a:gd name="connsiteX10555" fmla="*/ 2473483 w 4089755"/>
              <a:gd name="connsiteY10555" fmla="*/ 113714 h 4615664"/>
              <a:gd name="connsiteX10556" fmla="*/ 2441507 w 4089755"/>
              <a:gd name="connsiteY10556" fmla="*/ 146519 h 4615664"/>
              <a:gd name="connsiteX10557" fmla="*/ 2433698 w 4089755"/>
              <a:gd name="connsiteY10557" fmla="*/ 159069 h 4615664"/>
              <a:gd name="connsiteX10558" fmla="*/ 2416387 w 4089755"/>
              <a:gd name="connsiteY10558" fmla="*/ 178912 h 4615664"/>
              <a:gd name="connsiteX10559" fmla="*/ 2399430 w 4089755"/>
              <a:gd name="connsiteY10559" fmla="*/ 196828 h 4615664"/>
              <a:gd name="connsiteX10560" fmla="*/ 2422657 w 4089755"/>
              <a:gd name="connsiteY10560" fmla="*/ 175929 h 4615664"/>
              <a:gd name="connsiteX10561" fmla="*/ 2394659 w 4089755"/>
              <a:gd name="connsiteY10561" fmla="*/ 203380 h 4615664"/>
              <a:gd name="connsiteX10562" fmla="*/ 2394107 w 4089755"/>
              <a:gd name="connsiteY10562" fmla="*/ 204356 h 4615664"/>
              <a:gd name="connsiteX10563" fmla="*/ 2404592 w 4089755"/>
              <a:gd name="connsiteY10563" fmla="*/ 195593 h 4615664"/>
              <a:gd name="connsiteX10564" fmla="*/ 2423508 w 4089755"/>
              <a:gd name="connsiteY10564" fmla="*/ 176344 h 4615664"/>
              <a:gd name="connsiteX10565" fmla="*/ 2427028 w 4089755"/>
              <a:gd name="connsiteY10565" fmla="*/ 171611 h 4615664"/>
              <a:gd name="connsiteX10566" fmla="*/ 2422657 w 4089755"/>
              <a:gd name="connsiteY10566" fmla="*/ 175929 h 4615664"/>
              <a:gd name="connsiteX10567" fmla="*/ 2425464 w 4089755"/>
              <a:gd name="connsiteY10567" fmla="*/ 171727 h 4615664"/>
              <a:gd name="connsiteX10568" fmla="*/ 2428594 w 4089755"/>
              <a:gd name="connsiteY10568" fmla="*/ 169504 h 4615664"/>
              <a:gd name="connsiteX10569" fmla="*/ 2436391 w 4089755"/>
              <a:gd name="connsiteY10569" fmla="*/ 159018 h 4615664"/>
              <a:gd name="connsiteX10570" fmla="*/ 2432503 w 4089755"/>
              <a:gd name="connsiteY10570" fmla="*/ 165906 h 4615664"/>
              <a:gd name="connsiteX10571" fmla="*/ 2433806 w 4089755"/>
              <a:gd name="connsiteY10571" fmla="*/ 165345 h 4615664"/>
              <a:gd name="connsiteX10572" fmla="*/ 2431903 w 4089755"/>
              <a:gd name="connsiteY10572" fmla="*/ 166968 h 4615664"/>
              <a:gd name="connsiteX10573" fmla="*/ 2430800 w 4089755"/>
              <a:gd name="connsiteY10573" fmla="*/ 168923 h 4615664"/>
              <a:gd name="connsiteX10574" fmla="*/ 2436952 w 4089755"/>
              <a:gd name="connsiteY10574" fmla="*/ 162663 h 4615664"/>
              <a:gd name="connsiteX10575" fmla="*/ 2433806 w 4089755"/>
              <a:gd name="connsiteY10575" fmla="*/ 165345 h 4615664"/>
              <a:gd name="connsiteX10576" fmla="*/ 2434268 w 4089755"/>
              <a:gd name="connsiteY10576" fmla="*/ 163796 h 4615664"/>
              <a:gd name="connsiteX10577" fmla="*/ 2436990 w 4089755"/>
              <a:gd name="connsiteY10577" fmla="*/ 162623 h 4615664"/>
              <a:gd name="connsiteX10578" fmla="*/ 2444467 w 4089755"/>
              <a:gd name="connsiteY10578" fmla="*/ 155015 h 4615664"/>
              <a:gd name="connsiteX10579" fmla="*/ 2484453 w 4089755"/>
              <a:gd name="connsiteY10579" fmla="*/ 117957 h 4615664"/>
              <a:gd name="connsiteX10580" fmla="*/ 2435696 w 4089755"/>
              <a:gd name="connsiteY10580" fmla="*/ 167226 h 4615664"/>
              <a:gd name="connsiteX10581" fmla="*/ 2424390 w 4089755"/>
              <a:gd name="connsiteY10581" fmla="*/ 180281 h 4615664"/>
              <a:gd name="connsiteX10582" fmla="*/ 2423646 w 4089755"/>
              <a:gd name="connsiteY10582" fmla="*/ 181599 h 4615664"/>
              <a:gd name="connsiteX10583" fmla="*/ 2430180 w 4089755"/>
              <a:gd name="connsiteY10583" fmla="*/ 175309 h 4615664"/>
              <a:gd name="connsiteX10584" fmla="*/ 2471689 w 4089755"/>
              <a:gd name="connsiteY10584" fmla="*/ 138597 h 4615664"/>
              <a:gd name="connsiteX10585" fmla="*/ 2434739 w 4089755"/>
              <a:gd name="connsiteY10585" fmla="*/ 176148 h 4615664"/>
              <a:gd name="connsiteX10586" fmla="*/ 2416047 w 4089755"/>
              <a:gd name="connsiteY10586" fmla="*/ 194119 h 4615664"/>
              <a:gd name="connsiteX10587" fmla="*/ 2413500 w 4089755"/>
              <a:gd name="connsiteY10587" fmla="*/ 198148 h 4615664"/>
              <a:gd name="connsiteX10588" fmla="*/ 2413733 w 4089755"/>
              <a:gd name="connsiteY10588" fmla="*/ 198270 h 4615664"/>
              <a:gd name="connsiteX10589" fmla="*/ 2415919 w 4089755"/>
              <a:gd name="connsiteY10589" fmla="*/ 196543 h 4615664"/>
              <a:gd name="connsiteX10590" fmla="*/ 2494416 w 4089755"/>
              <a:gd name="connsiteY10590" fmla="*/ 119398 h 4615664"/>
              <a:gd name="connsiteX10591" fmla="*/ 2504153 w 4089755"/>
              <a:gd name="connsiteY10591" fmla="*/ 115910 h 4615664"/>
              <a:gd name="connsiteX10592" fmla="*/ 2453995 w 4089755"/>
              <a:gd name="connsiteY10592" fmla="*/ 169726 h 4615664"/>
              <a:gd name="connsiteX10593" fmla="*/ 2452812 w 4089755"/>
              <a:gd name="connsiteY10593" fmla="*/ 171036 h 4615664"/>
              <a:gd name="connsiteX10594" fmla="*/ 2454207 w 4089755"/>
              <a:gd name="connsiteY10594" fmla="*/ 170461 h 4615664"/>
              <a:gd name="connsiteX10595" fmla="*/ 2460356 w 4089755"/>
              <a:gd name="connsiteY10595" fmla="*/ 164008 h 4615664"/>
              <a:gd name="connsiteX10596" fmla="*/ 2461700 w 4089755"/>
              <a:gd name="connsiteY10596" fmla="*/ 162679 h 4615664"/>
              <a:gd name="connsiteX10597" fmla="*/ 2462338 w 4089755"/>
              <a:gd name="connsiteY10597" fmla="*/ 165191 h 4615664"/>
              <a:gd name="connsiteX10598" fmla="*/ 2463669 w 4089755"/>
              <a:gd name="connsiteY10598" fmla="*/ 163880 h 4615664"/>
              <a:gd name="connsiteX10599" fmla="*/ 2466507 w 4089755"/>
              <a:gd name="connsiteY10599" fmla="*/ 160547 h 4615664"/>
              <a:gd name="connsiteX10600" fmla="*/ 2470698 w 4089755"/>
              <a:gd name="connsiteY10600" fmla="*/ 154152 h 4615664"/>
              <a:gd name="connsiteX10601" fmla="*/ 2474704 w 4089755"/>
              <a:gd name="connsiteY10601" fmla="*/ 150696 h 4615664"/>
              <a:gd name="connsiteX10602" fmla="*/ 2474780 w 4089755"/>
              <a:gd name="connsiteY10602" fmla="*/ 152861 h 4615664"/>
              <a:gd name="connsiteX10603" fmla="*/ 2474512 w 4089755"/>
              <a:gd name="connsiteY10603" fmla="*/ 153191 h 4615664"/>
              <a:gd name="connsiteX10604" fmla="*/ 2490799 w 4089755"/>
              <a:gd name="connsiteY10604" fmla="*/ 137135 h 4615664"/>
              <a:gd name="connsiteX10605" fmla="*/ 2508314 w 4089755"/>
              <a:gd name="connsiteY10605" fmla="*/ 119471 h 4615664"/>
              <a:gd name="connsiteX10606" fmla="*/ 2503755 w 4089755"/>
              <a:gd name="connsiteY10606" fmla="*/ 129887 h 4615664"/>
              <a:gd name="connsiteX10607" fmla="*/ 2515923 w 4089755"/>
              <a:gd name="connsiteY10607" fmla="*/ 117938 h 4615664"/>
              <a:gd name="connsiteX10608" fmla="*/ 2524280 w 4089755"/>
              <a:gd name="connsiteY10608" fmla="*/ 103887 h 4615664"/>
              <a:gd name="connsiteX10609" fmla="*/ 2532412 w 4089755"/>
              <a:gd name="connsiteY10609" fmla="*/ 96036 h 4615664"/>
              <a:gd name="connsiteX10610" fmla="*/ 2533389 w 4089755"/>
              <a:gd name="connsiteY10610" fmla="*/ 95085 h 4615664"/>
              <a:gd name="connsiteX10611" fmla="*/ 2530382 w 4089755"/>
              <a:gd name="connsiteY10611" fmla="*/ 100909 h 4615664"/>
              <a:gd name="connsiteX10612" fmla="*/ 2517689 w 4089755"/>
              <a:gd name="connsiteY10612" fmla="*/ 123463 h 4615664"/>
              <a:gd name="connsiteX10613" fmla="*/ 2485673 w 4089755"/>
              <a:gd name="connsiteY10613" fmla="*/ 175056 h 4615664"/>
              <a:gd name="connsiteX10614" fmla="*/ 2498237 w 4089755"/>
              <a:gd name="connsiteY10614" fmla="*/ 160989 h 4615664"/>
              <a:gd name="connsiteX10615" fmla="*/ 2514101 w 4089755"/>
              <a:gd name="connsiteY10615" fmla="*/ 137479 h 4615664"/>
              <a:gd name="connsiteX10616" fmla="*/ 2522479 w 4089755"/>
              <a:gd name="connsiteY10616" fmla="*/ 131000 h 4615664"/>
              <a:gd name="connsiteX10617" fmla="*/ 2526752 w 4089755"/>
              <a:gd name="connsiteY10617" fmla="*/ 120806 h 4615664"/>
              <a:gd name="connsiteX10618" fmla="*/ 2535325 w 4089755"/>
              <a:gd name="connsiteY10618" fmla="*/ 114177 h 4615664"/>
              <a:gd name="connsiteX10619" fmla="*/ 2548899 w 4089755"/>
              <a:gd name="connsiteY10619" fmla="*/ 90263 h 4615664"/>
              <a:gd name="connsiteX10620" fmla="*/ 2545115 w 4089755"/>
              <a:gd name="connsiteY10620" fmla="*/ 104430 h 4615664"/>
              <a:gd name="connsiteX10621" fmla="*/ 2535728 w 4089755"/>
              <a:gd name="connsiteY10621" fmla="*/ 120756 h 4615664"/>
              <a:gd name="connsiteX10622" fmla="*/ 2536085 w 4089755"/>
              <a:gd name="connsiteY10622" fmla="*/ 129546 h 4615664"/>
              <a:gd name="connsiteX10623" fmla="*/ 2524028 w 4089755"/>
              <a:gd name="connsiteY10623" fmla="*/ 150928 h 4615664"/>
              <a:gd name="connsiteX10624" fmla="*/ 2506950 w 4089755"/>
              <a:gd name="connsiteY10624" fmla="*/ 174523 h 4615664"/>
              <a:gd name="connsiteX10625" fmla="*/ 2507264 w 4089755"/>
              <a:gd name="connsiteY10625" fmla="*/ 173968 h 4615664"/>
              <a:gd name="connsiteX10626" fmla="*/ 2508039 w 4089755"/>
              <a:gd name="connsiteY10626" fmla="*/ 172649 h 4615664"/>
              <a:gd name="connsiteX10627" fmla="*/ 2507852 w 4089755"/>
              <a:gd name="connsiteY10627" fmla="*/ 172933 h 4615664"/>
              <a:gd name="connsiteX10628" fmla="*/ 2507264 w 4089755"/>
              <a:gd name="connsiteY10628" fmla="*/ 173968 h 4615664"/>
              <a:gd name="connsiteX10629" fmla="*/ 2506890 w 4089755"/>
              <a:gd name="connsiteY10629" fmla="*/ 174606 h 4615664"/>
              <a:gd name="connsiteX10630" fmla="*/ 2506950 w 4089755"/>
              <a:gd name="connsiteY10630" fmla="*/ 174523 h 4615664"/>
              <a:gd name="connsiteX10631" fmla="*/ 2505081 w 4089755"/>
              <a:gd name="connsiteY10631" fmla="*/ 177817 h 4615664"/>
              <a:gd name="connsiteX10632" fmla="*/ 2501206 w 4089755"/>
              <a:gd name="connsiteY10632" fmla="*/ 188068 h 4615664"/>
              <a:gd name="connsiteX10633" fmla="*/ 2511762 w 4089755"/>
              <a:gd name="connsiteY10633" fmla="*/ 170840 h 4615664"/>
              <a:gd name="connsiteX10634" fmla="*/ 2545962 w 4089755"/>
              <a:gd name="connsiteY10634" fmla="*/ 117194 h 4615664"/>
              <a:gd name="connsiteX10635" fmla="*/ 2558721 w 4089755"/>
              <a:gd name="connsiteY10635" fmla="*/ 102977 h 4615664"/>
              <a:gd name="connsiteX10636" fmla="*/ 2570203 w 4089755"/>
              <a:gd name="connsiteY10636" fmla="*/ 87207 h 4615664"/>
              <a:gd name="connsiteX10637" fmla="*/ 2580106 w 4089755"/>
              <a:gd name="connsiteY10637" fmla="*/ 88615 h 4615664"/>
              <a:gd name="connsiteX10638" fmla="*/ 2601654 w 4089755"/>
              <a:gd name="connsiteY10638" fmla="*/ 51644 h 4615664"/>
              <a:gd name="connsiteX10639" fmla="*/ 2609978 w 4089755"/>
              <a:gd name="connsiteY10639" fmla="*/ 37440 h 4615664"/>
              <a:gd name="connsiteX10640" fmla="*/ 2611733 w 4089755"/>
              <a:gd name="connsiteY10640" fmla="*/ 36520 h 4615664"/>
              <a:gd name="connsiteX10641" fmla="*/ 2616515 w 4089755"/>
              <a:gd name="connsiteY10641" fmla="*/ 33426 h 4615664"/>
              <a:gd name="connsiteX10642" fmla="*/ 2613989 w 4089755"/>
              <a:gd name="connsiteY10642" fmla="*/ 38072 h 4615664"/>
              <a:gd name="connsiteX10643" fmla="*/ 2575994 w 4089755"/>
              <a:gd name="connsiteY10643" fmla="*/ 107751 h 4615664"/>
              <a:gd name="connsiteX10644" fmla="*/ 2561010 w 4089755"/>
              <a:gd name="connsiteY10644" fmla="*/ 134931 h 4615664"/>
              <a:gd name="connsiteX10645" fmla="*/ 2547837 w 4089755"/>
              <a:gd name="connsiteY10645" fmla="*/ 157892 h 4615664"/>
              <a:gd name="connsiteX10646" fmla="*/ 2547716 w 4089755"/>
              <a:gd name="connsiteY10646" fmla="*/ 158192 h 4615664"/>
              <a:gd name="connsiteX10647" fmla="*/ 2554124 w 4089755"/>
              <a:gd name="connsiteY10647" fmla="*/ 149880 h 4615664"/>
              <a:gd name="connsiteX10648" fmla="*/ 2563133 w 4089755"/>
              <a:gd name="connsiteY10648" fmla="*/ 138193 h 4615664"/>
              <a:gd name="connsiteX10649" fmla="*/ 2565799 w 4089755"/>
              <a:gd name="connsiteY10649" fmla="*/ 138069 h 4615664"/>
              <a:gd name="connsiteX10650" fmla="*/ 2570036 w 4089755"/>
              <a:gd name="connsiteY10650" fmla="*/ 139067 h 4615664"/>
              <a:gd name="connsiteX10651" fmla="*/ 2553643 w 4089755"/>
              <a:gd name="connsiteY10651" fmla="*/ 162075 h 4615664"/>
              <a:gd name="connsiteX10652" fmla="*/ 2545314 w 4089755"/>
              <a:gd name="connsiteY10652" fmla="*/ 175883 h 4615664"/>
              <a:gd name="connsiteX10653" fmla="*/ 2545317 w 4089755"/>
              <a:gd name="connsiteY10653" fmla="*/ 176259 h 4615664"/>
              <a:gd name="connsiteX10654" fmla="*/ 2546014 w 4089755"/>
              <a:gd name="connsiteY10654" fmla="*/ 179720 h 4615664"/>
              <a:gd name="connsiteX10655" fmla="*/ 2546202 w 4089755"/>
              <a:gd name="connsiteY10655" fmla="*/ 179979 h 4615664"/>
              <a:gd name="connsiteX10656" fmla="*/ 2554565 w 4089755"/>
              <a:gd name="connsiteY10656" fmla="*/ 169737 h 4615664"/>
              <a:gd name="connsiteX10657" fmla="*/ 2559420 w 4089755"/>
              <a:gd name="connsiteY10657" fmla="*/ 161637 h 4615664"/>
              <a:gd name="connsiteX10658" fmla="*/ 2572767 w 4089755"/>
              <a:gd name="connsiteY10658" fmla="*/ 139258 h 4615664"/>
              <a:gd name="connsiteX10659" fmla="*/ 2593307 w 4089755"/>
              <a:gd name="connsiteY10659" fmla="*/ 112132 h 4615664"/>
              <a:gd name="connsiteX10660" fmla="*/ 2600274 w 4089755"/>
              <a:gd name="connsiteY10660" fmla="*/ 108921 h 4615664"/>
              <a:gd name="connsiteX10661" fmla="*/ 2619202 w 4089755"/>
              <a:gd name="connsiteY10661" fmla="*/ 76514 h 4615664"/>
              <a:gd name="connsiteX10662" fmla="*/ 2617065 w 4089755"/>
              <a:gd name="connsiteY10662" fmla="*/ 86870 h 4615664"/>
              <a:gd name="connsiteX10663" fmla="*/ 2616660 w 4089755"/>
              <a:gd name="connsiteY10663" fmla="*/ 86025 h 4615664"/>
              <a:gd name="connsiteX10664" fmla="*/ 2617307 w 4089755"/>
              <a:gd name="connsiteY10664" fmla="*/ 84507 h 4615664"/>
              <a:gd name="connsiteX10665" fmla="*/ 2616400 w 4089755"/>
              <a:gd name="connsiteY10665" fmla="*/ 85481 h 4615664"/>
              <a:gd name="connsiteX10666" fmla="*/ 2616660 w 4089755"/>
              <a:gd name="connsiteY10666" fmla="*/ 86025 h 4615664"/>
              <a:gd name="connsiteX10667" fmla="*/ 2615470 w 4089755"/>
              <a:gd name="connsiteY10667" fmla="*/ 88814 h 4615664"/>
              <a:gd name="connsiteX10668" fmla="*/ 2614220 w 4089755"/>
              <a:gd name="connsiteY10668" fmla="*/ 90339 h 4615664"/>
              <a:gd name="connsiteX10669" fmla="*/ 2613275 w 4089755"/>
              <a:gd name="connsiteY10669" fmla="*/ 92341 h 4615664"/>
              <a:gd name="connsiteX10670" fmla="*/ 2614605 w 4089755"/>
              <a:gd name="connsiteY10670" fmla="*/ 100378 h 4615664"/>
              <a:gd name="connsiteX10671" fmla="*/ 2596846 w 4089755"/>
              <a:gd name="connsiteY10671" fmla="*/ 131880 h 4615664"/>
              <a:gd name="connsiteX10672" fmla="*/ 2597443 w 4089755"/>
              <a:gd name="connsiteY10672" fmla="*/ 138307 h 4615664"/>
              <a:gd name="connsiteX10673" fmla="*/ 2575896 w 4089755"/>
              <a:gd name="connsiteY10673" fmla="*/ 175279 h 4615664"/>
              <a:gd name="connsiteX10674" fmla="*/ 2552098 w 4089755"/>
              <a:gd name="connsiteY10674" fmla="*/ 211451 h 4615664"/>
              <a:gd name="connsiteX10675" fmla="*/ 2551573 w 4089755"/>
              <a:gd name="connsiteY10675" fmla="*/ 216571 h 4615664"/>
              <a:gd name="connsiteX10676" fmla="*/ 2556736 w 4089755"/>
              <a:gd name="connsiteY10676" fmla="*/ 212244 h 4615664"/>
              <a:gd name="connsiteX10677" fmla="*/ 2572767 w 4089755"/>
              <a:gd name="connsiteY10677" fmla="*/ 183625 h 4615664"/>
              <a:gd name="connsiteX10678" fmla="*/ 2575494 w 4089755"/>
              <a:gd name="connsiteY10678" fmla="*/ 181691 h 4615664"/>
              <a:gd name="connsiteX10679" fmla="*/ 2631321 w 4089755"/>
              <a:gd name="connsiteY10679" fmla="*/ 92844 h 4615664"/>
              <a:gd name="connsiteX10680" fmla="*/ 2657764 w 4089755"/>
              <a:gd name="connsiteY10680" fmla="*/ 45643 h 4615664"/>
              <a:gd name="connsiteX10681" fmla="*/ 2660873 w 4089755"/>
              <a:gd name="connsiteY10681" fmla="*/ 43436 h 4615664"/>
              <a:gd name="connsiteX10682" fmla="*/ 2667842 w 4089755"/>
              <a:gd name="connsiteY10682" fmla="*/ 37835 h 4615664"/>
              <a:gd name="connsiteX10683" fmla="*/ 2660515 w 4089755"/>
              <a:gd name="connsiteY10683" fmla="*/ 53271 h 4615664"/>
              <a:gd name="connsiteX10684" fmla="*/ 2669716 w 4089755"/>
              <a:gd name="connsiteY10684" fmla="*/ 39576 h 4615664"/>
              <a:gd name="connsiteX10685" fmla="*/ 2672515 w 4089755"/>
              <a:gd name="connsiteY10685" fmla="*/ 42429 h 4615664"/>
              <a:gd name="connsiteX10686" fmla="*/ 2676699 w 4089755"/>
              <a:gd name="connsiteY10686" fmla="*/ 38519 h 4615664"/>
              <a:gd name="connsiteX10687" fmla="*/ 2669400 w 4089755"/>
              <a:gd name="connsiteY10687" fmla="*/ 52819 h 4615664"/>
              <a:gd name="connsiteX10688" fmla="*/ 2666461 w 4089755"/>
              <a:gd name="connsiteY10688" fmla="*/ 56869 h 4615664"/>
              <a:gd name="connsiteX10689" fmla="*/ 2664625 w 4089755"/>
              <a:gd name="connsiteY10689" fmla="*/ 58436 h 4615664"/>
              <a:gd name="connsiteX10690" fmla="*/ 2666254 w 4089755"/>
              <a:gd name="connsiteY10690" fmla="*/ 58982 h 4615664"/>
              <a:gd name="connsiteX10691" fmla="*/ 2656486 w 4089755"/>
              <a:gd name="connsiteY10691" fmla="*/ 78115 h 4615664"/>
              <a:gd name="connsiteX10692" fmla="*/ 2652015 w 4089755"/>
              <a:gd name="connsiteY10692" fmla="*/ 82736 h 4615664"/>
              <a:gd name="connsiteX10693" fmla="*/ 2641361 w 4089755"/>
              <a:gd name="connsiteY10693" fmla="*/ 92865 h 4615664"/>
              <a:gd name="connsiteX10694" fmla="*/ 2630045 w 4089755"/>
              <a:gd name="connsiteY10694" fmla="*/ 106673 h 4615664"/>
              <a:gd name="connsiteX10695" fmla="*/ 2652431 w 4089755"/>
              <a:gd name="connsiteY10695" fmla="*/ 85737 h 4615664"/>
              <a:gd name="connsiteX10696" fmla="*/ 2652701 w 4089755"/>
              <a:gd name="connsiteY10696" fmla="*/ 85530 h 4615664"/>
              <a:gd name="connsiteX10697" fmla="*/ 2650040 w 4089755"/>
              <a:gd name="connsiteY10697" fmla="*/ 90746 h 4615664"/>
              <a:gd name="connsiteX10698" fmla="*/ 2599894 w 4089755"/>
              <a:gd name="connsiteY10698" fmla="*/ 179204 h 4615664"/>
              <a:gd name="connsiteX10699" fmla="*/ 2607985 w 4089755"/>
              <a:gd name="connsiteY10699" fmla="*/ 169685 h 4615664"/>
              <a:gd name="connsiteX10700" fmla="*/ 2606974 w 4089755"/>
              <a:gd name="connsiteY10700" fmla="*/ 175358 h 4615664"/>
              <a:gd name="connsiteX10701" fmla="*/ 2585427 w 4089755"/>
              <a:gd name="connsiteY10701" fmla="*/ 198045 h 4615664"/>
              <a:gd name="connsiteX10702" fmla="*/ 2603329 w 4089755"/>
              <a:gd name="connsiteY10702" fmla="*/ 182654 h 4615664"/>
              <a:gd name="connsiteX10703" fmla="*/ 2602619 w 4089755"/>
              <a:gd name="connsiteY10703" fmla="*/ 183994 h 4615664"/>
              <a:gd name="connsiteX10704" fmla="*/ 2587168 w 4089755"/>
              <a:gd name="connsiteY10704" fmla="*/ 215882 h 4615664"/>
              <a:gd name="connsiteX10705" fmla="*/ 2616852 w 4089755"/>
              <a:gd name="connsiteY10705" fmla="*/ 174794 h 4615664"/>
              <a:gd name="connsiteX10706" fmla="*/ 2619546 w 4089755"/>
              <a:gd name="connsiteY10706" fmla="*/ 181778 h 4615664"/>
              <a:gd name="connsiteX10707" fmla="*/ 2624417 w 4089755"/>
              <a:gd name="connsiteY10707" fmla="*/ 178011 h 4615664"/>
              <a:gd name="connsiteX10708" fmla="*/ 2612014 w 4089755"/>
              <a:gd name="connsiteY10708" fmla="*/ 201019 h 4615664"/>
              <a:gd name="connsiteX10709" fmla="*/ 2605511 w 4089755"/>
              <a:gd name="connsiteY10709" fmla="*/ 211088 h 4615664"/>
              <a:gd name="connsiteX10710" fmla="*/ 2612627 w 4089755"/>
              <a:gd name="connsiteY10710" fmla="*/ 204405 h 4615664"/>
              <a:gd name="connsiteX10711" fmla="*/ 2644989 w 4089755"/>
              <a:gd name="connsiteY10711" fmla="*/ 175282 h 4615664"/>
              <a:gd name="connsiteX10712" fmla="*/ 2608562 w 4089755"/>
              <a:gd name="connsiteY10712" fmla="*/ 211001 h 4615664"/>
              <a:gd name="connsiteX10713" fmla="*/ 2599271 w 4089755"/>
              <a:gd name="connsiteY10713" fmla="*/ 220753 h 4615664"/>
              <a:gd name="connsiteX10714" fmla="*/ 2597764 w 4089755"/>
              <a:gd name="connsiteY10714" fmla="*/ 223087 h 4615664"/>
              <a:gd name="connsiteX10715" fmla="*/ 2603168 w 4089755"/>
              <a:gd name="connsiteY10715" fmla="*/ 221401 h 4615664"/>
              <a:gd name="connsiteX10716" fmla="*/ 2610152 w 4089755"/>
              <a:gd name="connsiteY10716" fmla="*/ 215440 h 4615664"/>
              <a:gd name="connsiteX10717" fmla="*/ 2632077 w 4089755"/>
              <a:gd name="connsiteY10717" fmla="*/ 194336 h 4615664"/>
              <a:gd name="connsiteX10718" fmla="*/ 2639294 w 4089755"/>
              <a:gd name="connsiteY10718" fmla="*/ 184503 h 4615664"/>
              <a:gd name="connsiteX10719" fmla="*/ 2649357 w 4089755"/>
              <a:gd name="connsiteY10719" fmla="*/ 170967 h 4615664"/>
              <a:gd name="connsiteX10720" fmla="*/ 2644989 w 4089755"/>
              <a:gd name="connsiteY10720" fmla="*/ 175282 h 4615664"/>
              <a:gd name="connsiteX10721" fmla="*/ 2647796 w 4089755"/>
              <a:gd name="connsiteY10721" fmla="*/ 171081 h 4615664"/>
              <a:gd name="connsiteX10722" fmla="*/ 2650926 w 4089755"/>
              <a:gd name="connsiteY10722" fmla="*/ 168859 h 4615664"/>
              <a:gd name="connsiteX10723" fmla="*/ 2658723 w 4089755"/>
              <a:gd name="connsiteY10723" fmla="*/ 158373 h 4615664"/>
              <a:gd name="connsiteX10724" fmla="*/ 2654835 w 4089755"/>
              <a:gd name="connsiteY10724" fmla="*/ 165261 h 4615664"/>
              <a:gd name="connsiteX10725" fmla="*/ 2656140 w 4089755"/>
              <a:gd name="connsiteY10725" fmla="*/ 164699 h 4615664"/>
              <a:gd name="connsiteX10726" fmla="*/ 2654236 w 4089755"/>
              <a:gd name="connsiteY10726" fmla="*/ 166323 h 4615664"/>
              <a:gd name="connsiteX10727" fmla="*/ 2645978 w 4089755"/>
              <a:gd name="connsiteY10727" fmla="*/ 180956 h 4615664"/>
              <a:gd name="connsiteX10728" fmla="*/ 2652513 w 4089755"/>
              <a:gd name="connsiteY10728" fmla="*/ 174664 h 4615664"/>
              <a:gd name="connsiteX10729" fmla="*/ 2694021 w 4089755"/>
              <a:gd name="connsiteY10729" fmla="*/ 137951 h 4615664"/>
              <a:gd name="connsiteX10730" fmla="*/ 2657071 w 4089755"/>
              <a:gd name="connsiteY10730" fmla="*/ 175504 h 4615664"/>
              <a:gd name="connsiteX10731" fmla="*/ 2638380 w 4089755"/>
              <a:gd name="connsiteY10731" fmla="*/ 193473 h 4615664"/>
              <a:gd name="connsiteX10732" fmla="*/ 2634248 w 4089755"/>
              <a:gd name="connsiteY10732" fmla="*/ 200011 h 4615664"/>
              <a:gd name="connsiteX10733" fmla="*/ 2662467 w 4089755"/>
              <a:gd name="connsiteY10733" fmla="*/ 174164 h 4615664"/>
              <a:gd name="connsiteX10734" fmla="*/ 2690774 w 4089755"/>
              <a:gd name="connsiteY10734" fmla="*/ 149403 h 4615664"/>
              <a:gd name="connsiteX10735" fmla="*/ 2687908 w 4089755"/>
              <a:gd name="connsiteY10735" fmla="*/ 153971 h 4615664"/>
              <a:gd name="connsiteX10736" fmla="*/ 2687803 w 4089755"/>
              <a:gd name="connsiteY10736" fmla="*/ 154184 h 4615664"/>
              <a:gd name="connsiteX10737" fmla="*/ 2686633 w 4089755"/>
              <a:gd name="connsiteY10737" fmla="*/ 155360 h 4615664"/>
              <a:gd name="connsiteX10738" fmla="*/ 2667446 w 4089755"/>
              <a:gd name="connsiteY10738" fmla="*/ 173566 h 4615664"/>
              <a:gd name="connsiteX10739" fmla="*/ 2682688 w 4089755"/>
              <a:gd name="connsiteY10739" fmla="*/ 163363 h 4615664"/>
              <a:gd name="connsiteX10740" fmla="*/ 2684033 w 4089755"/>
              <a:gd name="connsiteY10740" fmla="*/ 162033 h 4615664"/>
              <a:gd name="connsiteX10741" fmla="*/ 2684720 w 4089755"/>
              <a:gd name="connsiteY10741" fmla="*/ 164738 h 4615664"/>
              <a:gd name="connsiteX10742" fmla="*/ 2688839 w 4089755"/>
              <a:gd name="connsiteY10742" fmla="*/ 159903 h 4615664"/>
              <a:gd name="connsiteX10743" fmla="*/ 2693031 w 4089755"/>
              <a:gd name="connsiteY10743" fmla="*/ 153507 h 4615664"/>
              <a:gd name="connsiteX10744" fmla="*/ 2697036 w 4089755"/>
              <a:gd name="connsiteY10744" fmla="*/ 150052 h 4615664"/>
              <a:gd name="connsiteX10745" fmla="*/ 2686696 w 4089755"/>
              <a:gd name="connsiteY10745" fmla="*/ 163510 h 4615664"/>
              <a:gd name="connsiteX10746" fmla="*/ 2616233 w 4089755"/>
              <a:gd name="connsiteY10746" fmla="*/ 229607 h 4615664"/>
              <a:gd name="connsiteX10747" fmla="*/ 2612959 w 4089755"/>
              <a:gd name="connsiteY10747" fmla="*/ 238095 h 4615664"/>
              <a:gd name="connsiteX10748" fmla="*/ 2651746 w 4089755"/>
              <a:gd name="connsiteY10748" fmla="*/ 202125 h 4615664"/>
              <a:gd name="connsiteX10749" fmla="*/ 2674242 w 4089755"/>
              <a:gd name="connsiteY10749" fmla="*/ 180886 h 4615664"/>
              <a:gd name="connsiteX10750" fmla="*/ 2662816 w 4089755"/>
              <a:gd name="connsiteY10750" fmla="*/ 194996 h 4615664"/>
              <a:gd name="connsiteX10751" fmla="*/ 2629810 w 4089755"/>
              <a:gd name="connsiteY10751" fmla="*/ 227840 h 4615664"/>
              <a:gd name="connsiteX10752" fmla="*/ 2612823 w 4089755"/>
              <a:gd name="connsiteY10752" fmla="*/ 244289 h 4615664"/>
              <a:gd name="connsiteX10753" fmla="*/ 2612965 w 4089755"/>
              <a:gd name="connsiteY10753" fmla="*/ 247790 h 4615664"/>
              <a:gd name="connsiteX10754" fmla="*/ 2612685 w 4089755"/>
              <a:gd name="connsiteY10754" fmla="*/ 248195 h 4615664"/>
              <a:gd name="connsiteX10755" fmla="*/ 2615855 w 4089755"/>
              <a:gd name="connsiteY10755" fmla="*/ 246085 h 4615664"/>
              <a:gd name="connsiteX10756" fmla="*/ 2610821 w 4089755"/>
              <a:gd name="connsiteY10756" fmla="*/ 251051 h 4615664"/>
              <a:gd name="connsiteX10757" fmla="*/ 2612328 w 4089755"/>
              <a:gd name="connsiteY10757" fmla="*/ 248707 h 4615664"/>
              <a:gd name="connsiteX10758" fmla="*/ 2610534 w 4089755"/>
              <a:gd name="connsiteY10758" fmla="*/ 251291 h 4615664"/>
              <a:gd name="connsiteX10759" fmla="*/ 2610821 w 4089755"/>
              <a:gd name="connsiteY10759" fmla="*/ 251051 h 4615664"/>
              <a:gd name="connsiteX10760" fmla="*/ 2610350 w 4089755"/>
              <a:gd name="connsiteY10760" fmla="*/ 251555 h 4615664"/>
              <a:gd name="connsiteX10761" fmla="*/ 2604810 w 4089755"/>
              <a:gd name="connsiteY10761" fmla="*/ 259536 h 4615664"/>
              <a:gd name="connsiteX10762" fmla="*/ 2600372 w 4089755"/>
              <a:gd name="connsiteY10762" fmla="*/ 265641 h 4615664"/>
              <a:gd name="connsiteX10763" fmla="*/ 2599633 w 4089755"/>
              <a:gd name="connsiteY10763" fmla="*/ 269750 h 4615664"/>
              <a:gd name="connsiteX10764" fmla="*/ 2599227 w 4089755"/>
              <a:gd name="connsiteY10764" fmla="*/ 268904 h 4615664"/>
              <a:gd name="connsiteX10765" fmla="*/ 2599875 w 4089755"/>
              <a:gd name="connsiteY10765" fmla="*/ 267387 h 4615664"/>
              <a:gd name="connsiteX10766" fmla="*/ 2598968 w 4089755"/>
              <a:gd name="connsiteY10766" fmla="*/ 268361 h 4615664"/>
              <a:gd name="connsiteX10767" fmla="*/ 2599227 w 4089755"/>
              <a:gd name="connsiteY10767" fmla="*/ 268904 h 4615664"/>
              <a:gd name="connsiteX10768" fmla="*/ 2598040 w 4089755"/>
              <a:gd name="connsiteY10768" fmla="*/ 271693 h 4615664"/>
              <a:gd name="connsiteX10769" fmla="*/ 2597401 w 4089755"/>
              <a:gd name="connsiteY10769" fmla="*/ 272472 h 4615664"/>
              <a:gd name="connsiteX10770" fmla="*/ 2597623 w 4089755"/>
              <a:gd name="connsiteY10770" fmla="*/ 272671 h 4615664"/>
              <a:gd name="connsiteX10771" fmla="*/ 2598040 w 4089755"/>
              <a:gd name="connsiteY10771" fmla="*/ 271693 h 4615664"/>
              <a:gd name="connsiteX10772" fmla="*/ 2599633 w 4089755"/>
              <a:gd name="connsiteY10772" fmla="*/ 269750 h 4615664"/>
              <a:gd name="connsiteX10773" fmla="*/ 2597936 w 4089755"/>
              <a:gd name="connsiteY10773" fmla="*/ 272762 h 4615664"/>
              <a:gd name="connsiteX10774" fmla="*/ 2597861 w 4089755"/>
              <a:gd name="connsiteY10774" fmla="*/ 272886 h 4615664"/>
              <a:gd name="connsiteX10775" fmla="*/ 2599708 w 4089755"/>
              <a:gd name="connsiteY10775" fmla="*/ 274542 h 4615664"/>
              <a:gd name="connsiteX10776" fmla="*/ 2600124 w 4089755"/>
              <a:gd name="connsiteY10776" fmla="*/ 275374 h 4615664"/>
              <a:gd name="connsiteX10777" fmla="*/ 2621790 w 4089755"/>
              <a:gd name="connsiteY10777" fmla="*/ 255295 h 4615664"/>
              <a:gd name="connsiteX10778" fmla="*/ 2601169 w 4089755"/>
              <a:gd name="connsiteY10778" fmla="*/ 277461 h 4615664"/>
              <a:gd name="connsiteX10779" fmla="*/ 2601737 w 4089755"/>
              <a:gd name="connsiteY10779" fmla="*/ 278594 h 4615664"/>
              <a:gd name="connsiteX10780" fmla="*/ 2598546 w 4089755"/>
              <a:gd name="connsiteY10780" fmla="*/ 285221 h 4615664"/>
              <a:gd name="connsiteX10781" fmla="*/ 2593579 w 4089755"/>
              <a:gd name="connsiteY10781" fmla="*/ 291281 h 4615664"/>
              <a:gd name="connsiteX10782" fmla="*/ 2590408 w 4089755"/>
              <a:gd name="connsiteY10782" fmla="*/ 296596 h 4615664"/>
              <a:gd name="connsiteX10783" fmla="*/ 2593077 w 4089755"/>
              <a:gd name="connsiteY10783" fmla="*/ 293917 h 4615664"/>
              <a:gd name="connsiteX10784" fmla="*/ 2600795 w 4089755"/>
              <a:gd name="connsiteY10784" fmla="*/ 286498 h 4615664"/>
              <a:gd name="connsiteX10785" fmla="*/ 2601166 w 4089755"/>
              <a:gd name="connsiteY10785" fmla="*/ 285927 h 4615664"/>
              <a:gd name="connsiteX10786" fmla="*/ 2616568 w 4089755"/>
              <a:gd name="connsiteY10786" fmla="*/ 268666 h 4615664"/>
              <a:gd name="connsiteX10787" fmla="*/ 2624418 w 4089755"/>
              <a:gd name="connsiteY10787" fmla="*/ 256931 h 4615664"/>
              <a:gd name="connsiteX10788" fmla="*/ 2640332 w 4089755"/>
              <a:gd name="connsiteY10788" fmla="*/ 228523 h 4615664"/>
              <a:gd name="connsiteX10789" fmla="*/ 2643443 w 4089755"/>
              <a:gd name="connsiteY10789" fmla="*/ 226315 h 4615664"/>
              <a:gd name="connsiteX10790" fmla="*/ 2650412 w 4089755"/>
              <a:gd name="connsiteY10790" fmla="*/ 220716 h 4615664"/>
              <a:gd name="connsiteX10791" fmla="*/ 2643083 w 4089755"/>
              <a:gd name="connsiteY10791" fmla="*/ 236150 h 4615664"/>
              <a:gd name="connsiteX10792" fmla="*/ 2646311 w 4089755"/>
              <a:gd name="connsiteY10792" fmla="*/ 231345 h 4615664"/>
              <a:gd name="connsiteX10793" fmla="*/ 2646168 w 4089755"/>
              <a:gd name="connsiteY10793" fmla="*/ 231307 h 4615664"/>
              <a:gd name="connsiteX10794" fmla="*/ 2648248 w 4089755"/>
              <a:gd name="connsiteY10794" fmla="*/ 228282 h 4615664"/>
              <a:gd name="connsiteX10795" fmla="*/ 2648430 w 4089755"/>
              <a:gd name="connsiteY10795" fmla="*/ 228192 h 4615664"/>
              <a:gd name="connsiteX10796" fmla="*/ 2652285 w 4089755"/>
              <a:gd name="connsiteY10796" fmla="*/ 222455 h 4615664"/>
              <a:gd name="connsiteX10797" fmla="*/ 2655084 w 4089755"/>
              <a:gd name="connsiteY10797" fmla="*/ 225309 h 4615664"/>
              <a:gd name="connsiteX10798" fmla="*/ 2659267 w 4089755"/>
              <a:gd name="connsiteY10798" fmla="*/ 221399 h 4615664"/>
              <a:gd name="connsiteX10799" fmla="*/ 2651968 w 4089755"/>
              <a:gd name="connsiteY10799" fmla="*/ 235700 h 4615664"/>
              <a:gd name="connsiteX10800" fmla="*/ 2649029 w 4089755"/>
              <a:gd name="connsiteY10800" fmla="*/ 239747 h 4615664"/>
              <a:gd name="connsiteX10801" fmla="*/ 2647194 w 4089755"/>
              <a:gd name="connsiteY10801" fmla="*/ 241316 h 4615664"/>
              <a:gd name="connsiteX10802" fmla="*/ 2648822 w 4089755"/>
              <a:gd name="connsiteY10802" fmla="*/ 241860 h 4615664"/>
              <a:gd name="connsiteX10803" fmla="*/ 2639055 w 4089755"/>
              <a:gd name="connsiteY10803" fmla="*/ 260993 h 4615664"/>
              <a:gd name="connsiteX10804" fmla="*/ 2634584 w 4089755"/>
              <a:gd name="connsiteY10804" fmla="*/ 265614 h 4615664"/>
              <a:gd name="connsiteX10805" fmla="*/ 2623929 w 4089755"/>
              <a:gd name="connsiteY10805" fmla="*/ 275746 h 4615664"/>
              <a:gd name="connsiteX10806" fmla="*/ 2622334 w 4089755"/>
              <a:gd name="connsiteY10806" fmla="*/ 277320 h 4615664"/>
              <a:gd name="connsiteX10807" fmla="*/ 2630307 w 4089755"/>
              <a:gd name="connsiteY10807" fmla="*/ 272285 h 4615664"/>
              <a:gd name="connsiteX10808" fmla="*/ 2645651 w 4089755"/>
              <a:gd name="connsiteY10808" fmla="*/ 256809 h 4615664"/>
              <a:gd name="connsiteX10809" fmla="*/ 2641092 w 4089755"/>
              <a:gd name="connsiteY10809" fmla="*/ 267224 h 4615664"/>
              <a:gd name="connsiteX10810" fmla="*/ 2653259 w 4089755"/>
              <a:gd name="connsiteY10810" fmla="*/ 255277 h 4615664"/>
              <a:gd name="connsiteX10811" fmla="*/ 2661617 w 4089755"/>
              <a:gd name="connsiteY10811" fmla="*/ 241224 h 4615664"/>
              <a:gd name="connsiteX10812" fmla="*/ 2669749 w 4089755"/>
              <a:gd name="connsiteY10812" fmla="*/ 233373 h 4615664"/>
              <a:gd name="connsiteX10813" fmla="*/ 2670727 w 4089755"/>
              <a:gd name="connsiteY10813" fmla="*/ 232423 h 4615664"/>
              <a:gd name="connsiteX10814" fmla="*/ 2667721 w 4089755"/>
              <a:gd name="connsiteY10814" fmla="*/ 238248 h 4615664"/>
              <a:gd name="connsiteX10815" fmla="*/ 2655773 w 4089755"/>
              <a:gd name="connsiteY10815" fmla="*/ 259475 h 4615664"/>
              <a:gd name="connsiteX10816" fmla="*/ 2661244 w 4089755"/>
              <a:gd name="connsiteY10816" fmla="*/ 252886 h 4615664"/>
              <a:gd name="connsiteX10817" fmla="*/ 2661366 w 4089755"/>
              <a:gd name="connsiteY10817" fmla="*/ 255245 h 4615664"/>
              <a:gd name="connsiteX10818" fmla="*/ 2660993 w 4089755"/>
              <a:gd name="connsiteY10818" fmla="*/ 256422 h 4615664"/>
              <a:gd name="connsiteX10819" fmla="*/ 2651035 w 4089755"/>
              <a:gd name="connsiteY10819" fmla="*/ 266962 h 4615664"/>
              <a:gd name="connsiteX10820" fmla="*/ 2638852 w 4089755"/>
              <a:gd name="connsiteY10820" fmla="*/ 285771 h 4615664"/>
              <a:gd name="connsiteX10821" fmla="*/ 2641365 w 4089755"/>
              <a:gd name="connsiteY10821" fmla="*/ 283327 h 4615664"/>
              <a:gd name="connsiteX10822" fmla="*/ 2651029 w 4089755"/>
              <a:gd name="connsiteY10822" fmla="*/ 275456 h 4615664"/>
              <a:gd name="connsiteX10823" fmla="*/ 2651438 w 4089755"/>
              <a:gd name="connsiteY10823" fmla="*/ 274817 h 4615664"/>
              <a:gd name="connsiteX10824" fmla="*/ 2659816 w 4089755"/>
              <a:gd name="connsiteY10824" fmla="*/ 268338 h 4615664"/>
              <a:gd name="connsiteX10825" fmla="*/ 2664090 w 4089755"/>
              <a:gd name="connsiteY10825" fmla="*/ 258144 h 4615664"/>
              <a:gd name="connsiteX10826" fmla="*/ 2672664 w 4089755"/>
              <a:gd name="connsiteY10826" fmla="*/ 251514 h 4615664"/>
              <a:gd name="connsiteX10827" fmla="*/ 2677988 w 4089755"/>
              <a:gd name="connsiteY10827" fmla="*/ 240687 h 4615664"/>
              <a:gd name="connsiteX10828" fmla="*/ 2681592 w 4089755"/>
              <a:gd name="connsiteY10828" fmla="*/ 234968 h 4615664"/>
              <a:gd name="connsiteX10829" fmla="*/ 2674762 w 4089755"/>
              <a:gd name="connsiteY10829" fmla="*/ 241904 h 4615664"/>
              <a:gd name="connsiteX10830" fmla="*/ 2678679 w 4089755"/>
              <a:gd name="connsiteY10830" fmla="*/ 235052 h 4615664"/>
              <a:gd name="connsiteX10831" fmla="*/ 2700791 w 4089755"/>
              <a:gd name="connsiteY10831" fmla="*/ 205712 h 4615664"/>
              <a:gd name="connsiteX10832" fmla="*/ 2710372 w 4089755"/>
              <a:gd name="connsiteY10832" fmla="*/ 190452 h 4615664"/>
              <a:gd name="connsiteX10833" fmla="*/ 2710449 w 4089755"/>
              <a:gd name="connsiteY10833" fmla="*/ 190881 h 4615664"/>
              <a:gd name="connsiteX10834" fmla="*/ 2718022 w 4089755"/>
              <a:gd name="connsiteY10834" fmla="*/ 184824 h 4615664"/>
              <a:gd name="connsiteX10835" fmla="*/ 2720811 w 4089755"/>
              <a:gd name="connsiteY10835" fmla="*/ 182510 h 4615664"/>
              <a:gd name="connsiteX10836" fmla="*/ 2718000 w 4089755"/>
              <a:gd name="connsiteY10836" fmla="*/ 187464 h 4615664"/>
              <a:gd name="connsiteX10837" fmla="*/ 2698683 w 4089755"/>
              <a:gd name="connsiteY10837" fmla="*/ 219204 h 4615664"/>
              <a:gd name="connsiteX10838" fmla="*/ 2689567 w 4089755"/>
              <a:gd name="connsiteY10838" fmla="*/ 227100 h 4615664"/>
              <a:gd name="connsiteX10839" fmla="*/ 2689219 w 4089755"/>
              <a:gd name="connsiteY10839" fmla="*/ 228466 h 4615664"/>
              <a:gd name="connsiteX10840" fmla="*/ 2682451 w 4089755"/>
              <a:gd name="connsiteY10840" fmla="*/ 241768 h 4615664"/>
              <a:gd name="connsiteX10841" fmla="*/ 2675688 w 4089755"/>
              <a:gd name="connsiteY10841" fmla="*/ 253531 h 4615664"/>
              <a:gd name="connsiteX10842" fmla="*/ 2680191 w 4089755"/>
              <a:gd name="connsiteY10842" fmla="*/ 249302 h 4615664"/>
              <a:gd name="connsiteX10843" fmla="*/ 2704050 w 4089755"/>
              <a:gd name="connsiteY10843" fmla="*/ 227832 h 4615664"/>
              <a:gd name="connsiteX10844" fmla="*/ 2707540 w 4089755"/>
              <a:gd name="connsiteY10844" fmla="*/ 224544 h 4615664"/>
              <a:gd name="connsiteX10845" fmla="*/ 2707679 w 4089755"/>
              <a:gd name="connsiteY10845" fmla="*/ 224566 h 4615664"/>
              <a:gd name="connsiteX10846" fmla="*/ 2712553 w 4089755"/>
              <a:gd name="connsiteY10846" fmla="*/ 220181 h 4615664"/>
              <a:gd name="connsiteX10847" fmla="*/ 2708023 w 4089755"/>
              <a:gd name="connsiteY10847" fmla="*/ 224622 h 4615664"/>
              <a:gd name="connsiteX10848" fmla="*/ 2713408 w 4089755"/>
              <a:gd name="connsiteY10848" fmla="*/ 225491 h 4615664"/>
              <a:gd name="connsiteX10849" fmla="*/ 2713863 w 4089755"/>
              <a:gd name="connsiteY10849" fmla="*/ 225543 h 4615664"/>
              <a:gd name="connsiteX10850" fmla="*/ 2720077 w 4089755"/>
              <a:gd name="connsiteY10850" fmla="*/ 219562 h 4615664"/>
              <a:gd name="connsiteX10851" fmla="*/ 2723739 w 4089755"/>
              <a:gd name="connsiteY10851" fmla="*/ 216323 h 4615664"/>
              <a:gd name="connsiteX10852" fmla="*/ 2728532 w 4089755"/>
              <a:gd name="connsiteY10852" fmla="*/ 208991 h 4615664"/>
              <a:gd name="connsiteX10853" fmla="*/ 2738991 w 4089755"/>
              <a:gd name="connsiteY10853" fmla="*/ 188981 h 4615664"/>
              <a:gd name="connsiteX10854" fmla="*/ 2747316 w 4089755"/>
              <a:gd name="connsiteY10854" fmla="*/ 174777 h 4615664"/>
              <a:gd name="connsiteX10855" fmla="*/ 2749070 w 4089755"/>
              <a:gd name="connsiteY10855" fmla="*/ 173858 h 4615664"/>
              <a:gd name="connsiteX10856" fmla="*/ 2753852 w 4089755"/>
              <a:gd name="connsiteY10856" fmla="*/ 170763 h 4615664"/>
              <a:gd name="connsiteX10857" fmla="*/ 2751326 w 4089755"/>
              <a:gd name="connsiteY10857" fmla="*/ 175409 h 4615664"/>
              <a:gd name="connsiteX10858" fmla="*/ 2733933 w 4089755"/>
              <a:gd name="connsiteY10858" fmla="*/ 207307 h 4615664"/>
              <a:gd name="connsiteX10859" fmla="*/ 2761585 w 4089755"/>
              <a:gd name="connsiteY10859" fmla="*/ 182848 h 4615664"/>
              <a:gd name="connsiteX10860" fmla="*/ 2729474 w 4089755"/>
              <a:gd name="connsiteY10860" fmla="*/ 215482 h 4615664"/>
              <a:gd name="connsiteX10861" fmla="*/ 2725019 w 4089755"/>
              <a:gd name="connsiteY10861" fmla="*/ 223651 h 4615664"/>
              <a:gd name="connsiteX10862" fmla="*/ 2730032 w 4089755"/>
              <a:gd name="connsiteY10862" fmla="*/ 219060 h 4615664"/>
              <a:gd name="connsiteX10863" fmla="*/ 2758338 w 4089755"/>
              <a:gd name="connsiteY10863" fmla="*/ 194300 h 4615664"/>
              <a:gd name="connsiteX10864" fmla="*/ 2755472 w 4089755"/>
              <a:gd name="connsiteY10864" fmla="*/ 198868 h 4615664"/>
              <a:gd name="connsiteX10865" fmla="*/ 2755367 w 4089755"/>
              <a:gd name="connsiteY10865" fmla="*/ 199081 h 4615664"/>
              <a:gd name="connsiteX10866" fmla="*/ 2754196 w 4089755"/>
              <a:gd name="connsiteY10866" fmla="*/ 200257 h 4615664"/>
              <a:gd name="connsiteX10867" fmla="*/ 2735010 w 4089755"/>
              <a:gd name="connsiteY10867" fmla="*/ 218464 h 4615664"/>
              <a:gd name="connsiteX10868" fmla="*/ 2750252 w 4089755"/>
              <a:gd name="connsiteY10868" fmla="*/ 208260 h 4615664"/>
              <a:gd name="connsiteX10869" fmla="*/ 2751597 w 4089755"/>
              <a:gd name="connsiteY10869" fmla="*/ 206930 h 4615664"/>
              <a:gd name="connsiteX10870" fmla="*/ 2752283 w 4089755"/>
              <a:gd name="connsiteY10870" fmla="*/ 209635 h 4615664"/>
              <a:gd name="connsiteX10871" fmla="*/ 2756403 w 4089755"/>
              <a:gd name="connsiteY10871" fmla="*/ 204799 h 4615664"/>
              <a:gd name="connsiteX10872" fmla="*/ 2760594 w 4089755"/>
              <a:gd name="connsiteY10872" fmla="*/ 198405 h 4615664"/>
              <a:gd name="connsiteX10873" fmla="*/ 2764600 w 4089755"/>
              <a:gd name="connsiteY10873" fmla="*/ 194948 h 4615664"/>
              <a:gd name="connsiteX10874" fmla="*/ 2754259 w 4089755"/>
              <a:gd name="connsiteY10874" fmla="*/ 208407 h 4615664"/>
              <a:gd name="connsiteX10875" fmla="*/ 2711330 w 4089755"/>
              <a:gd name="connsiteY10875" fmla="*/ 248675 h 4615664"/>
              <a:gd name="connsiteX10876" fmla="*/ 2707423 w 4089755"/>
              <a:gd name="connsiteY10876" fmla="*/ 255686 h 4615664"/>
              <a:gd name="connsiteX10877" fmla="*/ 2704599 w 4089755"/>
              <a:gd name="connsiteY10877" fmla="*/ 260845 h 4615664"/>
              <a:gd name="connsiteX10878" fmla="*/ 2719310 w 4089755"/>
              <a:gd name="connsiteY10878" fmla="*/ 247021 h 4615664"/>
              <a:gd name="connsiteX10879" fmla="*/ 2741806 w 4089755"/>
              <a:gd name="connsiteY10879" fmla="*/ 225783 h 4615664"/>
              <a:gd name="connsiteX10880" fmla="*/ 2737565 w 4089755"/>
              <a:gd name="connsiteY10880" fmla="*/ 234189 h 4615664"/>
              <a:gd name="connsiteX10881" fmla="*/ 2736160 w 4089755"/>
              <a:gd name="connsiteY10881" fmla="*/ 235351 h 4615664"/>
              <a:gd name="connsiteX10882" fmla="*/ 2734900 w 4089755"/>
              <a:gd name="connsiteY10882" fmla="*/ 238221 h 4615664"/>
              <a:gd name="connsiteX10883" fmla="*/ 2725621 w 4089755"/>
              <a:gd name="connsiteY10883" fmla="*/ 254961 h 4615664"/>
              <a:gd name="connsiteX10884" fmla="*/ 2722915 w 4089755"/>
              <a:gd name="connsiteY10884" fmla="*/ 259677 h 4615664"/>
              <a:gd name="connsiteX10885" fmla="*/ 2730644 w 4089755"/>
              <a:gd name="connsiteY10885" fmla="*/ 249470 h 4615664"/>
              <a:gd name="connsiteX10886" fmla="*/ 2737610 w 4089755"/>
              <a:gd name="connsiteY10886" fmla="*/ 246258 h 4615664"/>
              <a:gd name="connsiteX10887" fmla="*/ 2756538 w 4089755"/>
              <a:gd name="connsiteY10887" fmla="*/ 213852 h 4615664"/>
              <a:gd name="connsiteX10888" fmla="*/ 2754402 w 4089755"/>
              <a:gd name="connsiteY10888" fmla="*/ 224207 h 4615664"/>
              <a:gd name="connsiteX10889" fmla="*/ 2753997 w 4089755"/>
              <a:gd name="connsiteY10889" fmla="*/ 223361 h 4615664"/>
              <a:gd name="connsiteX10890" fmla="*/ 2754643 w 4089755"/>
              <a:gd name="connsiteY10890" fmla="*/ 221845 h 4615664"/>
              <a:gd name="connsiteX10891" fmla="*/ 2753737 w 4089755"/>
              <a:gd name="connsiteY10891" fmla="*/ 222818 h 4615664"/>
              <a:gd name="connsiteX10892" fmla="*/ 2753997 w 4089755"/>
              <a:gd name="connsiteY10892" fmla="*/ 223361 h 4615664"/>
              <a:gd name="connsiteX10893" fmla="*/ 2752807 w 4089755"/>
              <a:gd name="connsiteY10893" fmla="*/ 226151 h 4615664"/>
              <a:gd name="connsiteX10894" fmla="*/ 2751557 w 4089755"/>
              <a:gd name="connsiteY10894" fmla="*/ 227677 h 4615664"/>
              <a:gd name="connsiteX10895" fmla="*/ 2750612 w 4089755"/>
              <a:gd name="connsiteY10895" fmla="*/ 229677 h 4615664"/>
              <a:gd name="connsiteX10896" fmla="*/ 2751943 w 4089755"/>
              <a:gd name="connsiteY10896" fmla="*/ 237714 h 4615664"/>
              <a:gd name="connsiteX10897" fmla="*/ 2734184 w 4089755"/>
              <a:gd name="connsiteY10897" fmla="*/ 269217 h 4615664"/>
              <a:gd name="connsiteX10898" fmla="*/ 2734781 w 4089755"/>
              <a:gd name="connsiteY10898" fmla="*/ 275645 h 4615664"/>
              <a:gd name="connsiteX10899" fmla="*/ 2729362 w 4089755"/>
              <a:gd name="connsiteY10899" fmla="*/ 285946 h 4615664"/>
              <a:gd name="connsiteX10900" fmla="*/ 2737313 w 4089755"/>
              <a:gd name="connsiteY10900" fmla="*/ 278270 h 4615664"/>
              <a:gd name="connsiteX10901" fmla="*/ 2738291 w 4089755"/>
              <a:gd name="connsiteY10901" fmla="*/ 277319 h 4615664"/>
              <a:gd name="connsiteX10902" fmla="*/ 2735283 w 4089755"/>
              <a:gd name="connsiteY10902" fmla="*/ 283144 h 4615664"/>
              <a:gd name="connsiteX10903" fmla="*/ 2734456 w 4089755"/>
              <a:gd name="connsiteY10903" fmla="*/ 284613 h 4615664"/>
              <a:gd name="connsiteX10904" fmla="*/ 2768658 w 4089755"/>
              <a:gd name="connsiteY10904" fmla="*/ 230182 h 4615664"/>
              <a:gd name="connsiteX10905" fmla="*/ 2795100 w 4089755"/>
              <a:gd name="connsiteY10905" fmla="*/ 182980 h 4615664"/>
              <a:gd name="connsiteX10906" fmla="*/ 2798210 w 4089755"/>
              <a:gd name="connsiteY10906" fmla="*/ 180772 h 4615664"/>
              <a:gd name="connsiteX10907" fmla="*/ 2805179 w 4089755"/>
              <a:gd name="connsiteY10907" fmla="*/ 175173 h 4615664"/>
              <a:gd name="connsiteX10908" fmla="*/ 2797853 w 4089755"/>
              <a:gd name="connsiteY10908" fmla="*/ 190609 h 4615664"/>
              <a:gd name="connsiteX10909" fmla="*/ 2807053 w 4089755"/>
              <a:gd name="connsiteY10909" fmla="*/ 176913 h 4615664"/>
              <a:gd name="connsiteX10910" fmla="*/ 2809852 w 4089755"/>
              <a:gd name="connsiteY10910" fmla="*/ 179766 h 4615664"/>
              <a:gd name="connsiteX10911" fmla="*/ 2814036 w 4089755"/>
              <a:gd name="connsiteY10911" fmla="*/ 175857 h 4615664"/>
              <a:gd name="connsiteX10912" fmla="*/ 2806737 w 4089755"/>
              <a:gd name="connsiteY10912" fmla="*/ 190156 h 4615664"/>
              <a:gd name="connsiteX10913" fmla="*/ 2803798 w 4089755"/>
              <a:gd name="connsiteY10913" fmla="*/ 194205 h 4615664"/>
              <a:gd name="connsiteX10914" fmla="*/ 2801962 w 4089755"/>
              <a:gd name="connsiteY10914" fmla="*/ 195773 h 4615664"/>
              <a:gd name="connsiteX10915" fmla="*/ 2803592 w 4089755"/>
              <a:gd name="connsiteY10915" fmla="*/ 196318 h 4615664"/>
              <a:gd name="connsiteX10916" fmla="*/ 2793824 w 4089755"/>
              <a:gd name="connsiteY10916" fmla="*/ 215451 h 4615664"/>
              <a:gd name="connsiteX10917" fmla="*/ 2789352 w 4089755"/>
              <a:gd name="connsiteY10917" fmla="*/ 220073 h 4615664"/>
              <a:gd name="connsiteX10918" fmla="*/ 2778698 w 4089755"/>
              <a:gd name="connsiteY10918" fmla="*/ 230204 h 4615664"/>
              <a:gd name="connsiteX10919" fmla="*/ 2767383 w 4089755"/>
              <a:gd name="connsiteY10919" fmla="*/ 244009 h 4615664"/>
              <a:gd name="connsiteX10920" fmla="*/ 2789768 w 4089755"/>
              <a:gd name="connsiteY10920" fmla="*/ 223074 h 4615664"/>
              <a:gd name="connsiteX10921" fmla="*/ 2790038 w 4089755"/>
              <a:gd name="connsiteY10921" fmla="*/ 222867 h 4615664"/>
              <a:gd name="connsiteX10922" fmla="*/ 2787377 w 4089755"/>
              <a:gd name="connsiteY10922" fmla="*/ 228084 h 4615664"/>
              <a:gd name="connsiteX10923" fmla="*/ 2761956 w 4089755"/>
              <a:gd name="connsiteY10923" fmla="*/ 271765 h 4615664"/>
              <a:gd name="connsiteX10924" fmla="*/ 2741110 w 4089755"/>
              <a:gd name="connsiteY10924" fmla="*/ 309518 h 4615664"/>
              <a:gd name="connsiteX10925" fmla="*/ 2741108 w 4089755"/>
              <a:gd name="connsiteY10925" fmla="*/ 309533 h 4615664"/>
              <a:gd name="connsiteX10926" fmla="*/ 2743924 w 4089755"/>
              <a:gd name="connsiteY10926" fmla="*/ 306073 h 4615664"/>
              <a:gd name="connsiteX10927" fmla="*/ 2747393 w 4089755"/>
              <a:gd name="connsiteY10927" fmla="*/ 303402 h 4615664"/>
              <a:gd name="connsiteX10928" fmla="*/ 2747726 w 4089755"/>
              <a:gd name="connsiteY10928" fmla="*/ 304256 h 4615664"/>
              <a:gd name="connsiteX10929" fmla="*/ 2747665 w 4089755"/>
              <a:gd name="connsiteY10929" fmla="*/ 304523 h 4615664"/>
              <a:gd name="connsiteX10930" fmla="*/ 2750861 w 4089755"/>
              <a:gd name="connsiteY10930" fmla="*/ 299429 h 4615664"/>
              <a:gd name="connsiteX10931" fmla="*/ 2763621 w 4089755"/>
              <a:gd name="connsiteY10931" fmla="*/ 285211 h 4615664"/>
              <a:gd name="connsiteX10932" fmla="*/ 2775104 w 4089755"/>
              <a:gd name="connsiteY10932" fmla="*/ 269441 h 4615664"/>
              <a:gd name="connsiteX10933" fmla="*/ 2785007 w 4089755"/>
              <a:gd name="connsiteY10933" fmla="*/ 270849 h 4615664"/>
              <a:gd name="connsiteX10934" fmla="*/ 2806555 w 4089755"/>
              <a:gd name="connsiteY10934" fmla="*/ 233878 h 4615664"/>
              <a:gd name="connsiteX10935" fmla="*/ 2814880 w 4089755"/>
              <a:gd name="connsiteY10935" fmla="*/ 219674 h 4615664"/>
              <a:gd name="connsiteX10936" fmla="*/ 2816633 w 4089755"/>
              <a:gd name="connsiteY10936" fmla="*/ 218755 h 4615664"/>
              <a:gd name="connsiteX10937" fmla="*/ 2821415 w 4089755"/>
              <a:gd name="connsiteY10937" fmla="*/ 215659 h 4615664"/>
              <a:gd name="connsiteX10938" fmla="*/ 2818889 w 4089755"/>
              <a:gd name="connsiteY10938" fmla="*/ 220306 h 4615664"/>
              <a:gd name="connsiteX10939" fmla="*/ 2780895 w 4089755"/>
              <a:gd name="connsiteY10939" fmla="*/ 289986 h 4615664"/>
              <a:gd name="connsiteX10940" fmla="*/ 2765910 w 4089755"/>
              <a:gd name="connsiteY10940" fmla="*/ 317166 h 4615664"/>
              <a:gd name="connsiteX10941" fmla="*/ 2755845 w 4089755"/>
              <a:gd name="connsiteY10941" fmla="*/ 338367 h 4615664"/>
              <a:gd name="connsiteX10942" fmla="*/ 2757969 w 4089755"/>
              <a:gd name="connsiteY10942" fmla="*/ 337993 h 4615664"/>
              <a:gd name="connsiteX10943" fmla="*/ 2754428 w 4089755"/>
              <a:gd name="connsiteY10943" fmla="*/ 344185 h 4615664"/>
              <a:gd name="connsiteX10944" fmla="*/ 2757611 w 4089755"/>
              <a:gd name="connsiteY10944" fmla="*/ 347753 h 4615664"/>
              <a:gd name="connsiteX10945" fmla="*/ 2776631 w 4089755"/>
              <a:gd name="connsiteY10945" fmla="*/ 321839 h 4615664"/>
              <a:gd name="connsiteX10946" fmla="*/ 2796059 w 4089755"/>
              <a:gd name="connsiteY10946" fmla="*/ 295709 h 4615664"/>
              <a:gd name="connsiteX10947" fmla="*/ 2792750 w 4089755"/>
              <a:gd name="connsiteY10947" fmla="*/ 301574 h 4615664"/>
              <a:gd name="connsiteX10948" fmla="*/ 2798208 w 4089755"/>
              <a:gd name="connsiteY10948" fmla="*/ 294367 h 4615664"/>
              <a:gd name="connsiteX10949" fmla="*/ 2805174 w 4089755"/>
              <a:gd name="connsiteY10949" fmla="*/ 291155 h 4615664"/>
              <a:gd name="connsiteX10950" fmla="*/ 2824102 w 4089755"/>
              <a:gd name="connsiteY10950" fmla="*/ 258749 h 4615664"/>
              <a:gd name="connsiteX10951" fmla="*/ 2821965 w 4089755"/>
              <a:gd name="connsiteY10951" fmla="*/ 269105 h 4615664"/>
              <a:gd name="connsiteX10952" fmla="*/ 2821561 w 4089755"/>
              <a:gd name="connsiteY10952" fmla="*/ 268260 h 4615664"/>
              <a:gd name="connsiteX10953" fmla="*/ 2822208 w 4089755"/>
              <a:gd name="connsiteY10953" fmla="*/ 266742 h 4615664"/>
              <a:gd name="connsiteX10954" fmla="*/ 2821301 w 4089755"/>
              <a:gd name="connsiteY10954" fmla="*/ 267715 h 4615664"/>
              <a:gd name="connsiteX10955" fmla="*/ 2821561 w 4089755"/>
              <a:gd name="connsiteY10955" fmla="*/ 268260 h 4615664"/>
              <a:gd name="connsiteX10956" fmla="*/ 2820372 w 4089755"/>
              <a:gd name="connsiteY10956" fmla="*/ 271048 h 4615664"/>
              <a:gd name="connsiteX10957" fmla="*/ 2819121 w 4089755"/>
              <a:gd name="connsiteY10957" fmla="*/ 272573 h 4615664"/>
              <a:gd name="connsiteX10958" fmla="*/ 2818176 w 4089755"/>
              <a:gd name="connsiteY10958" fmla="*/ 274575 h 4615664"/>
              <a:gd name="connsiteX10959" fmla="*/ 2819506 w 4089755"/>
              <a:gd name="connsiteY10959" fmla="*/ 282612 h 4615664"/>
              <a:gd name="connsiteX10960" fmla="*/ 2818112 w 4089755"/>
              <a:gd name="connsiteY10960" fmla="*/ 285812 h 4615664"/>
              <a:gd name="connsiteX10961" fmla="*/ 2819207 w 4089755"/>
              <a:gd name="connsiteY10961" fmla="*/ 284259 h 4615664"/>
              <a:gd name="connsiteX10962" fmla="*/ 2857600 w 4089755"/>
              <a:gd name="connsiteY10962" fmla="*/ 234220 h 4615664"/>
              <a:gd name="connsiteX10963" fmla="*/ 2834725 w 4089755"/>
              <a:gd name="connsiteY10963" fmla="*/ 270239 h 4615664"/>
              <a:gd name="connsiteX10964" fmla="*/ 2839575 w 4089755"/>
              <a:gd name="connsiteY10964" fmla="*/ 269093 h 4615664"/>
              <a:gd name="connsiteX10965" fmla="*/ 2862664 w 4089755"/>
              <a:gd name="connsiteY10965" fmla="*/ 227878 h 4615664"/>
              <a:gd name="connsiteX10966" fmla="*/ 2865775 w 4089755"/>
              <a:gd name="connsiteY10966" fmla="*/ 225670 h 4615664"/>
              <a:gd name="connsiteX10967" fmla="*/ 2872744 w 4089755"/>
              <a:gd name="connsiteY10967" fmla="*/ 220070 h 4615664"/>
              <a:gd name="connsiteX10968" fmla="*/ 2865415 w 4089755"/>
              <a:gd name="connsiteY10968" fmla="*/ 235505 h 4615664"/>
              <a:gd name="connsiteX10969" fmla="*/ 2874618 w 4089755"/>
              <a:gd name="connsiteY10969" fmla="*/ 221810 h 4615664"/>
              <a:gd name="connsiteX10970" fmla="*/ 2877416 w 4089755"/>
              <a:gd name="connsiteY10970" fmla="*/ 224664 h 4615664"/>
              <a:gd name="connsiteX10971" fmla="*/ 2881600 w 4089755"/>
              <a:gd name="connsiteY10971" fmla="*/ 220753 h 4615664"/>
              <a:gd name="connsiteX10972" fmla="*/ 2874300 w 4089755"/>
              <a:gd name="connsiteY10972" fmla="*/ 235053 h 4615664"/>
              <a:gd name="connsiteX10973" fmla="*/ 2871360 w 4089755"/>
              <a:gd name="connsiteY10973" fmla="*/ 239103 h 4615664"/>
              <a:gd name="connsiteX10974" fmla="*/ 2869526 w 4089755"/>
              <a:gd name="connsiteY10974" fmla="*/ 240669 h 4615664"/>
              <a:gd name="connsiteX10975" fmla="*/ 2871155 w 4089755"/>
              <a:gd name="connsiteY10975" fmla="*/ 241216 h 4615664"/>
              <a:gd name="connsiteX10976" fmla="*/ 2861387 w 4089755"/>
              <a:gd name="connsiteY10976" fmla="*/ 260349 h 4615664"/>
              <a:gd name="connsiteX10977" fmla="*/ 2856915 w 4089755"/>
              <a:gd name="connsiteY10977" fmla="*/ 264970 h 4615664"/>
              <a:gd name="connsiteX10978" fmla="*/ 2846261 w 4089755"/>
              <a:gd name="connsiteY10978" fmla="*/ 275100 h 4615664"/>
              <a:gd name="connsiteX10979" fmla="*/ 2842422 w 4089755"/>
              <a:gd name="connsiteY10979" fmla="*/ 278890 h 4615664"/>
              <a:gd name="connsiteX10980" fmla="*/ 2840776 w 4089755"/>
              <a:gd name="connsiteY10980" fmla="*/ 280484 h 4615664"/>
              <a:gd name="connsiteX10981" fmla="*/ 2839331 w 4089755"/>
              <a:gd name="connsiteY10981" fmla="*/ 285455 h 4615664"/>
              <a:gd name="connsiteX10982" fmla="*/ 2840686 w 4089755"/>
              <a:gd name="connsiteY10982" fmla="*/ 284388 h 4615664"/>
              <a:gd name="connsiteX10983" fmla="*/ 2857332 w 4089755"/>
              <a:gd name="connsiteY10983" fmla="*/ 267972 h 4615664"/>
              <a:gd name="connsiteX10984" fmla="*/ 2857603 w 4089755"/>
              <a:gd name="connsiteY10984" fmla="*/ 267765 h 4615664"/>
              <a:gd name="connsiteX10985" fmla="*/ 2854939 w 4089755"/>
              <a:gd name="connsiteY10985" fmla="*/ 272980 h 4615664"/>
              <a:gd name="connsiteX10986" fmla="*/ 2804795 w 4089755"/>
              <a:gd name="connsiteY10986" fmla="*/ 361439 h 4615664"/>
              <a:gd name="connsiteX10987" fmla="*/ 2812885 w 4089755"/>
              <a:gd name="connsiteY10987" fmla="*/ 351919 h 4615664"/>
              <a:gd name="connsiteX10988" fmla="*/ 2811875 w 4089755"/>
              <a:gd name="connsiteY10988" fmla="*/ 357592 h 4615664"/>
              <a:gd name="connsiteX10989" fmla="*/ 2795754 w 4089755"/>
              <a:gd name="connsiteY10989" fmla="*/ 374568 h 4615664"/>
              <a:gd name="connsiteX10990" fmla="*/ 2795327 w 4089755"/>
              <a:gd name="connsiteY10990" fmla="*/ 375982 h 4615664"/>
              <a:gd name="connsiteX10991" fmla="*/ 2808230 w 4089755"/>
              <a:gd name="connsiteY10991" fmla="*/ 364889 h 4615664"/>
              <a:gd name="connsiteX10992" fmla="*/ 2807521 w 4089755"/>
              <a:gd name="connsiteY10992" fmla="*/ 366227 h 4615664"/>
              <a:gd name="connsiteX10993" fmla="*/ 2797841 w 4089755"/>
              <a:gd name="connsiteY10993" fmla="*/ 383968 h 4615664"/>
              <a:gd name="connsiteX10994" fmla="*/ 2792108 w 4089755"/>
              <a:gd name="connsiteY10994" fmla="*/ 398018 h 4615664"/>
              <a:gd name="connsiteX10995" fmla="*/ 2792777 w 4089755"/>
              <a:gd name="connsiteY10995" fmla="*/ 397213 h 4615664"/>
              <a:gd name="connsiteX10996" fmla="*/ 2808267 w 4089755"/>
              <a:gd name="connsiteY10996" fmla="*/ 377475 h 4615664"/>
              <a:gd name="connsiteX10997" fmla="*/ 2821752 w 4089755"/>
              <a:gd name="connsiteY10997" fmla="*/ 357029 h 4615664"/>
              <a:gd name="connsiteX10998" fmla="*/ 2828916 w 4089755"/>
              <a:gd name="connsiteY10998" fmla="*/ 348407 h 4615664"/>
              <a:gd name="connsiteX10999" fmla="*/ 2825744 w 4089755"/>
              <a:gd name="connsiteY10999" fmla="*/ 359483 h 4615664"/>
              <a:gd name="connsiteX11000" fmla="*/ 2838128 w 4089755"/>
              <a:gd name="connsiteY11000" fmla="*/ 343051 h 4615664"/>
              <a:gd name="connsiteX11001" fmla="*/ 2847708 w 4089755"/>
              <a:gd name="connsiteY11001" fmla="*/ 327789 h 4615664"/>
              <a:gd name="connsiteX11002" fmla="*/ 2847785 w 4089755"/>
              <a:gd name="connsiteY11002" fmla="*/ 328220 h 4615664"/>
              <a:gd name="connsiteX11003" fmla="*/ 2855359 w 4089755"/>
              <a:gd name="connsiteY11003" fmla="*/ 322161 h 4615664"/>
              <a:gd name="connsiteX11004" fmla="*/ 2858148 w 4089755"/>
              <a:gd name="connsiteY11004" fmla="*/ 319848 h 4615664"/>
              <a:gd name="connsiteX11005" fmla="*/ 2855337 w 4089755"/>
              <a:gd name="connsiteY11005" fmla="*/ 324802 h 4615664"/>
              <a:gd name="connsiteX11006" fmla="*/ 2836020 w 4089755"/>
              <a:gd name="connsiteY11006" fmla="*/ 356541 h 4615664"/>
              <a:gd name="connsiteX11007" fmla="*/ 2828041 w 4089755"/>
              <a:gd name="connsiteY11007" fmla="*/ 363455 h 4615664"/>
              <a:gd name="connsiteX11008" fmla="*/ 2824910 w 4089755"/>
              <a:gd name="connsiteY11008" fmla="*/ 371315 h 4615664"/>
              <a:gd name="connsiteX11009" fmla="*/ 2816914 w 4089755"/>
              <a:gd name="connsiteY11009" fmla="*/ 383255 h 4615664"/>
              <a:gd name="connsiteX11010" fmla="*/ 2810412 w 4089755"/>
              <a:gd name="connsiteY11010" fmla="*/ 393323 h 4615664"/>
              <a:gd name="connsiteX11011" fmla="*/ 2817527 w 4089755"/>
              <a:gd name="connsiteY11011" fmla="*/ 386639 h 4615664"/>
              <a:gd name="connsiteX11012" fmla="*/ 2849890 w 4089755"/>
              <a:gd name="connsiteY11012" fmla="*/ 357517 h 4615664"/>
              <a:gd name="connsiteX11013" fmla="*/ 2813463 w 4089755"/>
              <a:gd name="connsiteY11013" fmla="*/ 393234 h 4615664"/>
              <a:gd name="connsiteX11014" fmla="*/ 2804171 w 4089755"/>
              <a:gd name="connsiteY11014" fmla="*/ 402989 h 4615664"/>
              <a:gd name="connsiteX11015" fmla="*/ 2802415 w 4089755"/>
              <a:gd name="connsiteY11015" fmla="*/ 405709 h 4615664"/>
              <a:gd name="connsiteX11016" fmla="*/ 2802431 w 4089755"/>
              <a:gd name="connsiteY11016" fmla="*/ 405759 h 4615664"/>
              <a:gd name="connsiteX11017" fmla="*/ 2803941 w 4089755"/>
              <a:gd name="connsiteY11017" fmla="*/ 405991 h 4615664"/>
              <a:gd name="connsiteX11018" fmla="*/ 2804566 w 4089755"/>
              <a:gd name="connsiteY11018" fmla="*/ 405635 h 4615664"/>
              <a:gd name="connsiteX11019" fmla="*/ 2808428 w 4089755"/>
              <a:gd name="connsiteY11019" fmla="*/ 401876 h 4615664"/>
              <a:gd name="connsiteX11020" fmla="*/ 2807234 w 4089755"/>
              <a:gd name="connsiteY11020" fmla="*/ 403840 h 4615664"/>
              <a:gd name="connsiteX11021" fmla="*/ 2806965 w 4089755"/>
              <a:gd name="connsiteY11021" fmla="*/ 404264 h 4615664"/>
              <a:gd name="connsiteX11022" fmla="*/ 2808070 w 4089755"/>
              <a:gd name="connsiteY11022" fmla="*/ 403635 h 4615664"/>
              <a:gd name="connsiteX11023" fmla="*/ 2815053 w 4089755"/>
              <a:gd name="connsiteY11023" fmla="*/ 397673 h 4615664"/>
              <a:gd name="connsiteX11024" fmla="*/ 2836977 w 4089755"/>
              <a:gd name="connsiteY11024" fmla="*/ 376571 h 4615664"/>
              <a:gd name="connsiteX11025" fmla="*/ 2844194 w 4089755"/>
              <a:gd name="connsiteY11025" fmla="*/ 366737 h 4615664"/>
              <a:gd name="connsiteX11026" fmla="*/ 2854261 w 4089755"/>
              <a:gd name="connsiteY11026" fmla="*/ 353200 h 4615664"/>
              <a:gd name="connsiteX11027" fmla="*/ 2849890 w 4089755"/>
              <a:gd name="connsiteY11027" fmla="*/ 357517 h 4615664"/>
              <a:gd name="connsiteX11028" fmla="*/ 2852697 w 4089755"/>
              <a:gd name="connsiteY11028" fmla="*/ 353316 h 4615664"/>
              <a:gd name="connsiteX11029" fmla="*/ 2855828 w 4089755"/>
              <a:gd name="connsiteY11029" fmla="*/ 351092 h 4615664"/>
              <a:gd name="connsiteX11030" fmla="*/ 2863624 w 4089755"/>
              <a:gd name="connsiteY11030" fmla="*/ 340607 h 4615664"/>
              <a:gd name="connsiteX11031" fmla="*/ 2859737 w 4089755"/>
              <a:gd name="connsiteY11031" fmla="*/ 347495 h 4615664"/>
              <a:gd name="connsiteX11032" fmla="*/ 2861040 w 4089755"/>
              <a:gd name="connsiteY11032" fmla="*/ 346934 h 4615664"/>
              <a:gd name="connsiteX11033" fmla="*/ 2859137 w 4089755"/>
              <a:gd name="connsiteY11033" fmla="*/ 348556 h 4615664"/>
              <a:gd name="connsiteX11034" fmla="*/ 2850879 w 4089755"/>
              <a:gd name="connsiteY11034" fmla="*/ 363189 h 4615664"/>
              <a:gd name="connsiteX11035" fmla="*/ 2857414 w 4089755"/>
              <a:gd name="connsiteY11035" fmla="*/ 356899 h 4615664"/>
              <a:gd name="connsiteX11036" fmla="*/ 2898922 w 4089755"/>
              <a:gd name="connsiteY11036" fmla="*/ 320185 h 4615664"/>
              <a:gd name="connsiteX11037" fmla="*/ 2861972 w 4089755"/>
              <a:gd name="connsiteY11037" fmla="*/ 357738 h 4615664"/>
              <a:gd name="connsiteX11038" fmla="*/ 2843280 w 4089755"/>
              <a:gd name="connsiteY11038" fmla="*/ 375706 h 4615664"/>
              <a:gd name="connsiteX11039" fmla="*/ 2839148 w 4089755"/>
              <a:gd name="connsiteY11039" fmla="*/ 382246 h 4615664"/>
              <a:gd name="connsiteX11040" fmla="*/ 2867369 w 4089755"/>
              <a:gd name="connsiteY11040" fmla="*/ 356398 h 4615664"/>
              <a:gd name="connsiteX11041" fmla="*/ 2895675 w 4089755"/>
              <a:gd name="connsiteY11041" fmla="*/ 331638 h 4615664"/>
              <a:gd name="connsiteX11042" fmla="*/ 2893088 w 4089755"/>
              <a:gd name="connsiteY11042" fmla="*/ 335760 h 4615664"/>
              <a:gd name="connsiteX11043" fmla="*/ 2894276 w 4089755"/>
              <a:gd name="connsiteY11043" fmla="*/ 336108 h 4615664"/>
              <a:gd name="connsiteX11044" fmla="*/ 2894943 w 4089755"/>
              <a:gd name="connsiteY11044" fmla="*/ 336304 h 4615664"/>
              <a:gd name="connsiteX11045" fmla="*/ 2893087 w 4089755"/>
              <a:gd name="connsiteY11045" fmla="*/ 335761 h 4615664"/>
              <a:gd name="connsiteX11046" fmla="*/ 2892809 w 4089755"/>
              <a:gd name="connsiteY11046" fmla="*/ 336205 h 4615664"/>
              <a:gd name="connsiteX11047" fmla="*/ 2892704 w 4089755"/>
              <a:gd name="connsiteY11047" fmla="*/ 336418 h 4615664"/>
              <a:gd name="connsiteX11048" fmla="*/ 2891533 w 4089755"/>
              <a:gd name="connsiteY11048" fmla="*/ 337594 h 4615664"/>
              <a:gd name="connsiteX11049" fmla="*/ 2890890 w 4089755"/>
              <a:gd name="connsiteY11049" fmla="*/ 338157 h 4615664"/>
              <a:gd name="connsiteX11050" fmla="*/ 2888700 w 4089755"/>
              <a:gd name="connsiteY11050" fmla="*/ 344499 h 4615664"/>
              <a:gd name="connsiteX11051" fmla="*/ 2888934 w 4089755"/>
              <a:gd name="connsiteY11051" fmla="*/ 344268 h 4615664"/>
              <a:gd name="connsiteX11052" fmla="*/ 2889620 w 4089755"/>
              <a:gd name="connsiteY11052" fmla="*/ 346973 h 4615664"/>
              <a:gd name="connsiteX11053" fmla="*/ 2893741 w 4089755"/>
              <a:gd name="connsiteY11053" fmla="*/ 342137 h 4615664"/>
              <a:gd name="connsiteX11054" fmla="*/ 2897142 w 4089755"/>
              <a:gd name="connsiteY11054" fmla="*/ 336946 h 4615664"/>
              <a:gd name="connsiteX11055" fmla="*/ 2897931 w 4089755"/>
              <a:gd name="connsiteY11055" fmla="*/ 335742 h 4615664"/>
              <a:gd name="connsiteX11056" fmla="*/ 2901937 w 4089755"/>
              <a:gd name="connsiteY11056" fmla="*/ 332286 h 4615664"/>
              <a:gd name="connsiteX11057" fmla="*/ 2891596 w 4089755"/>
              <a:gd name="connsiteY11057" fmla="*/ 345743 h 4615664"/>
              <a:gd name="connsiteX11058" fmla="*/ 2886678 w 4089755"/>
              <a:gd name="connsiteY11058" fmla="*/ 350358 h 4615664"/>
              <a:gd name="connsiteX11059" fmla="*/ 2884450 w 4089755"/>
              <a:gd name="connsiteY11059" fmla="*/ 356811 h 4615664"/>
              <a:gd name="connsiteX11060" fmla="*/ 2856096 w 4089755"/>
              <a:gd name="connsiteY11060" fmla="*/ 422643 h 4615664"/>
              <a:gd name="connsiteX11061" fmla="*/ 2888921 w 4089755"/>
              <a:gd name="connsiteY11061" fmla="*/ 409848 h 4615664"/>
              <a:gd name="connsiteX11062" fmla="*/ 2888605 w 4089755"/>
              <a:gd name="connsiteY11062" fmla="*/ 410620 h 4615664"/>
              <a:gd name="connsiteX11063" fmla="*/ 2905692 w 4089755"/>
              <a:gd name="connsiteY11063" fmla="*/ 387947 h 4615664"/>
              <a:gd name="connsiteX11064" fmla="*/ 2915272 w 4089755"/>
              <a:gd name="connsiteY11064" fmla="*/ 372686 h 4615664"/>
              <a:gd name="connsiteX11065" fmla="*/ 2915350 w 4089755"/>
              <a:gd name="connsiteY11065" fmla="*/ 373116 h 4615664"/>
              <a:gd name="connsiteX11066" fmla="*/ 2922924 w 4089755"/>
              <a:gd name="connsiteY11066" fmla="*/ 367059 h 4615664"/>
              <a:gd name="connsiteX11067" fmla="*/ 2925713 w 4089755"/>
              <a:gd name="connsiteY11067" fmla="*/ 364744 h 4615664"/>
              <a:gd name="connsiteX11068" fmla="*/ 2922901 w 4089755"/>
              <a:gd name="connsiteY11068" fmla="*/ 369699 h 4615664"/>
              <a:gd name="connsiteX11069" fmla="*/ 2903585 w 4089755"/>
              <a:gd name="connsiteY11069" fmla="*/ 401437 h 4615664"/>
              <a:gd name="connsiteX11070" fmla="*/ 2894468 w 4089755"/>
              <a:gd name="connsiteY11070" fmla="*/ 409335 h 4615664"/>
              <a:gd name="connsiteX11071" fmla="*/ 2894121 w 4089755"/>
              <a:gd name="connsiteY11071" fmla="*/ 410700 h 4615664"/>
              <a:gd name="connsiteX11072" fmla="*/ 2887353 w 4089755"/>
              <a:gd name="connsiteY11072" fmla="*/ 424002 h 4615664"/>
              <a:gd name="connsiteX11073" fmla="*/ 2877966 w 4089755"/>
              <a:gd name="connsiteY11073" fmla="*/ 440327 h 4615664"/>
              <a:gd name="connsiteX11074" fmla="*/ 2878582 w 4089755"/>
              <a:gd name="connsiteY11074" fmla="*/ 444384 h 4615664"/>
              <a:gd name="connsiteX11075" fmla="*/ 2878447 w 4089755"/>
              <a:gd name="connsiteY11075" fmla="*/ 446869 h 4615664"/>
              <a:gd name="connsiteX11076" fmla="*/ 2881261 w 4089755"/>
              <a:gd name="connsiteY11076" fmla="*/ 443410 h 4615664"/>
              <a:gd name="connsiteX11077" fmla="*/ 2884730 w 4089755"/>
              <a:gd name="connsiteY11077" fmla="*/ 440738 h 4615664"/>
              <a:gd name="connsiteX11078" fmla="*/ 2885064 w 4089755"/>
              <a:gd name="connsiteY11078" fmla="*/ 441594 h 4615664"/>
              <a:gd name="connsiteX11079" fmla="*/ 2885002 w 4089755"/>
              <a:gd name="connsiteY11079" fmla="*/ 441859 h 4615664"/>
              <a:gd name="connsiteX11080" fmla="*/ 2888199 w 4089755"/>
              <a:gd name="connsiteY11080" fmla="*/ 436766 h 4615664"/>
              <a:gd name="connsiteX11081" fmla="*/ 2900958 w 4089755"/>
              <a:gd name="connsiteY11081" fmla="*/ 422548 h 4615664"/>
              <a:gd name="connsiteX11082" fmla="*/ 2912441 w 4089755"/>
              <a:gd name="connsiteY11082" fmla="*/ 406778 h 4615664"/>
              <a:gd name="connsiteX11083" fmla="*/ 2922344 w 4089755"/>
              <a:gd name="connsiteY11083" fmla="*/ 408186 h 4615664"/>
              <a:gd name="connsiteX11084" fmla="*/ 2943892 w 4089755"/>
              <a:gd name="connsiteY11084" fmla="*/ 371215 h 4615664"/>
              <a:gd name="connsiteX11085" fmla="*/ 2952218 w 4089755"/>
              <a:gd name="connsiteY11085" fmla="*/ 357012 h 4615664"/>
              <a:gd name="connsiteX11086" fmla="*/ 2953970 w 4089755"/>
              <a:gd name="connsiteY11086" fmla="*/ 356091 h 4615664"/>
              <a:gd name="connsiteX11087" fmla="*/ 2958753 w 4089755"/>
              <a:gd name="connsiteY11087" fmla="*/ 352998 h 4615664"/>
              <a:gd name="connsiteX11088" fmla="*/ 2956226 w 4089755"/>
              <a:gd name="connsiteY11088" fmla="*/ 357643 h 4615664"/>
              <a:gd name="connsiteX11089" fmla="*/ 2938013 w 4089755"/>
              <a:gd name="connsiteY11089" fmla="*/ 391045 h 4615664"/>
              <a:gd name="connsiteX11090" fmla="*/ 3002081 w 4089755"/>
              <a:gd name="connsiteY11090" fmla="*/ 307936 h 4615664"/>
              <a:gd name="connsiteX11091" fmla="*/ 3011090 w 4089755"/>
              <a:gd name="connsiteY11091" fmla="*/ 296250 h 4615664"/>
              <a:gd name="connsiteX11092" fmla="*/ 3013757 w 4089755"/>
              <a:gd name="connsiteY11092" fmla="*/ 296127 h 4615664"/>
              <a:gd name="connsiteX11093" fmla="*/ 3017994 w 4089755"/>
              <a:gd name="connsiteY11093" fmla="*/ 297125 h 4615664"/>
              <a:gd name="connsiteX11094" fmla="*/ 3001601 w 4089755"/>
              <a:gd name="connsiteY11094" fmla="*/ 320133 h 4615664"/>
              <a:gd name="connsiteX11095" fmla="*/ 2981317 w 4089755"/>
              <a:gd name="connsiteY11095" fmla="*/ 353759 h 4615664"/>
              <a:gd name="connsiteX11096" fmla="*/ 2968795 w 4089755"/>
              <a:gd name="connsiteY11096" fmla="*/ 371317 h 4615664"/>
              <a:gd name="connsiteX11097" fmla="*/ 2981317 w 4089755"/>
              <a:gd name="connsiteY11097" fmla="*/ 353759 h 4615664"/>
              <a:gd name="connsiteX11098" fmla="*/ 3010934 w 4089755"/>
              <a:gd name="connsiteY11098" fmla="*/ 317499 h 4615664"/>
              <a:gd name="connsiteX11099" fmla="*/ 3021125 w 4089755"/>
              <a:gd name="connsiteY11099" fmla="*/ 303720 h 4615664"/>
              <a:gd name="connsiteX11100" fmla="*/ 3024326 w 4089755"/>
              <a:gd name="connsiteY11100" fmla="*/ 305982 h 4615664"/>
              <a:gd name="connsiteX11101" fmla="*/ 3024292 w 4089755"/>
              <a:gd name="connsiteY11101" fmla="*/ 309176 h 4615664"/>
              <a:gd name="connsiteX11102" fmla="*/ 2960932 w 4089755"/>
              <a:gd name="connsiteY11102" fmla="*/ 398036 h 4615664"/>
              <a:gd name="connsiteX11103" fmla="*/ 2960552 w 4089755"/>
              <a:gd name="connsiteY11103" fmla="*/ 399492 h 4615664"/>
              <a:gd name="connsiteX11104" fmla="*/ 2959303 w 4089755"/>
              <a:gd name="connsiteY11104" fmla="*/ 406442 h 4615664"/>
              <a:gd name="connsiteX11105" fmla="*/ 2958898 w 4089755"/>
              <a:gd name="connsiteY11105" fmla="*/ 405596 h 4615664"/>
              <a:gd name="connsiteX11106" fmla="*/ 2959545 w 4089755"/>
              <a:gd name="connsiteY11106" fmla="*/ 404079 h 4615664"/>
              <a:gd name="connsiteX11107" fmla="*/ 2958638 w 4089755"/>
              <a:gd name="connsiteY11107" fmla="*/ 405053 h 4615664"/>
              <a:gd name="connsiteX11108" fmla="*/ 2958898 w 4089755"/>
              <a:gd name="connsiteY11108" fmla="*/ 405596 h 4615664"/>
              <a:gd name="connsiteX11109" fmla="*/ 2957709 w 4089755"/>
              <a:gd name="connsiteY11109" fmla="*/ 408385 h 4615664"/>
              <a:gd name="connsiteX11110" fmla="*/ 2956458 w 4089755"/>
              <a:gd name="connsiteY11110" fmla="*/ 409911 h 4615664"/>
              <a:gd name="connsiteX11111" fmla="*/ 2955514 w 4089755"/>
              <a:gd name="connsiteY11111" fmla="*/ 411911 h 4615664"/>
              <a:gd name="connsiteX11112" fmla="*/ 2956844 w 4089755"/>
              <a:gd name="connsiteY11112" fmla="*/ 419949 h 4615664"/>
              <a:gd name="connsiteX11113" fmla="*/ 2955449 w 4089755"/>
              <a:gd name="connsiteY11113" fmla="*/ 423149 h 4615664"/>
              <a:gd name="connsiteX11114" fmla="*/ 2956544 w 4089755"/>
              <a:gd name="connsiteY11114" fmla="*/ 421596 h 4615664"/>
              <a:gd name="connsiteX11115" fmla="*/ 2994936 w 4089755"/>
              <a:gd name="connsiteY11115" fmla="*/ 371557 h 4615664"/>
              <a:gd name="connsiteX11116" fmla="*/ 2972062 w 4089755"/>
              <a:gd name="connsiteY11116" fmla="*/ 407577 h 4615664"/>
              <a:gd name="connsiteX11117" fmla="*/ 2976913 w 4089755"/>
              <a:gd name="connsiteY11117" fmla="*/ 406431 h 4615664"/>
              <a:gd name="connsiteX11118" fmla="*/ 3000002 w 4089755"/>
              <a:gd name="connsiteY11118" fmla="*/ 365214 h 4615664"/>
              <a:gd name="connsiteX11119" fmla="*/ 3003112 w 4089755"/>
              <a:gd name="connsiteY11119" fmla="*/ 363007 h 4615664"/>
              <a:gd name="connsiteX11120" fmla="*/ 3010081 w 4089755"/>
              <a:gd name="connsiteY11120" fmla="*/ 357407 h 4615664"/>
              <a:gd name="connsiteX11121" fmla="*/ 3002752 w 4089755"/>
              <a:gd name="connsiteY11121" fmla="*/ 372842 h 4615664"/>
              <a:gd name="connsiteX11122" fmla="*/ 3011954 w 4089755"/>
              <a:gd name="connsiteY11122" fmla="*/ 359148 h 4615664"/>
              <a:gd name="connsiteX11123" fmla="*/ 3014754 w 4089755"/>
              <a:gd name="connsiteY11123" fmla="*/ 362000 h 4615664"/>
              <a:gd name="connsiteX11124" fmla="*/ 3018938 w 4089755"/>
              <a:gd name="connsiteY11124" fmla="*/ 358091 h 4615664"/>
              <a:gd name="connsiteX11125" fmla="*/ 3011637 w 4089755"/>
              <a:gd name="connsiteY11125" fmla="*/ 372392 h 4615664"/>
              <a:gd name="connsiteX11126" fmla="*/ 3008699 w 4089755"/>
              <a:gd name="connsiteY11126" fmla="*/ 376440 h 4615664"/>
              <a:gd name="connsiteX11127" fmla="*/ 3006863 w 4089755"/>
              <a:gd name="connsiteY11127" fmla="*/ 378008 h 4615664"/>
              <a:gd name="connsiteX11128" fmla="*/ 3008492 w 4089755"/>
              <a:gd name="connsiteY11128" fmla="*/ 378553 h 4615664"/>
              <a:gd name="connsiteX11129" fmla="*/ 2998725 w 4089755"/>
              <a:gd name="connsiteY11129" fmla="*/ 397686 h 4615664"/>
              <a:gd name="connsiteX11130" fmla="*/ 2994253 w 4089755"/>
              <a:gd name="connsiteY11130" fmla="*/ 402307 h 4615664"/>
              <a:gd name="connsiteX11131" fmla="*/ 2983599 w 4089755"/>
              <a:gd name="connsiteY11131" fmla="*/ 412437 h 4615664"/>
              <a:gd name="connsiteX11132" fmla="*/ 2979759 w 4089755"/>
              <a:gd name="connsiteY11132" fmla="*/ 416226 h 4615664"/>
              <a:gd name="connsiteX11133" fmla="*/ 2978113 w 4089755"/>
              <a:gd name="connsiteY11133" fmla="*/ 417822 h 4615664"/>
              <a:gd name="connsiteX11134" fmla="*/ 2976667 w 4089755"/>
              <a:gd name="connsiteY11134" fmla="*/ 422793 h 4615664"/>
              <a:gd name="connsiteX11135" fmla="*/ 2978023 w 4089755"/>
              <a:gd name="connsiteY11135" fmla="*/ 421725 h 4615664"/>
              <a:gd name="connsiteX11136" fmla="*/ 2994669 w 4089755"/>
              <a:gd name="connsiteY11136" fmla="*/ 405309 h 4615664"/>
              <a:gd name="connsiteX11137" fmla="*/ 2994940 w 4089755"/>
              <a:gd name="connsiteY11137" fmla="*/ 405101 h 4615664"/>
              <a:gd name="connsiteX11138" fmla="*/ 2992277 w 4089755"/>
              <a:gd name="connsiteY11138" fmla="*/ 410318 h 4615664"/>
              <a:gd name="connsiteX11139" fmla="*/ 2966857 w 4089755"/>
              <a:gd name="connsiteY11139" fmla="*/ 454000 h 4615664"/>
              <a:gd name="connsiteX11140" fmla="*/ 2956933 w 4089755"/>
              <a:gd name="connsiteY11140" fmla="*/ 471971 h 4615664"/>
              <a:gd name="connsiteX11141" fmla="*/ 3035255 w 4089755"/>
              <a:gd name="connsiteY11141" fmla="*/ 382241 h 4615664"/>
              <a:gd name="connsiteX11142" fmla="*/ 3113710 w 4089755"/>
              <a:gd name="connsiteY11142" fmla="*/ 290056 h 4615664"/>
              <a:gd name="connsiteX11143" fmla="*/ 3184644 w 4089755"/>
              <a:gd name="connsiteY11143" fmla="*/ 208077 h 4615664"/>
              <a:gd name="connsiteX11144" fmla="*/ 3188175 w 4089755"/>
              <a:gd name="connsiteY11144" fmla="*/ 214797 h 4615664"/>
              <a:gd name="connsiteX11145" fmla="*/ 3159640 w 4089755"/>
              <a:gd name="connsiteY11145" fmla="*/ 250839 h 4615664"/>
              <a:gd name="connsiteX11146" fmla="*/ 3027491 w 4089755"/>
              <a:gd name="connsiteY11146" fmla="*/ 397481 h 4615664"/>
              <a:gd name="connsiteX11147" fmla="*/ 2971682 w 4089755"/>
              <a:gd name="connsiteY11147" fmla="*/ 461104 h 4615664"/>
              <a:gd name="connsiteX11148" fmla="*/ 2950728 w 4089755"/>
              <a:gd name="connsiteY11148" fmla="*/ 486443 h 4615664"/>
              <a:gd name="connsiteX11149" fmla="*/ 2950928 w 4089755"/>
              <a:gd name="connsiteY11149" fmla="*/ 486248 h 4615664"/>
              <a:gd name="connsiteX11150" fmla="*/ 2952294 w 4089755"/>
              <a:gd name="connsiteY11150" fmla="*/ 485636 h 4615664"/>
              <a:gd name="connsiteX11151" fmla="*/ 2952179 w 4089755"/>
              <a:gd name="connsiteY11151" fmla="*/ 488434 h 4615664"/>
              <a:gd name="connsiteX11152" fmla="*/ 2950104 w 4089755"/>
              <a:gd name="connsiteY11152" fmla="*/ 493349 h 4615664"/>
              <a:gd name="connsiteX11153" fmla="*/ 2949365 w 4089755"/>
              <a:gd name="connsiteY11153" fmla="*/ 494070 h 4615664"/>
              <a:gd name="connsiteX11154" fmla="*/ 2949212 w 4089755"/>
              <a:gd name="connsiteY11154" fmla="*/ 494930 h 4615664"/>
              <a:gd name="connsiteX11155" fmla="*/ 2933091 w 4089755"/>
              <a:gd name="connsiteY11155" fmla="*/ 511905 h 4615664"/>
              <a:gd name="connsiteX11156" fmla="*/ 2932664 w 4089755"/>
              <a:gd name="connsiteY11156" fmla="*/ 513319 h 4615664"/>
              <a:gd name="connsiteX11157" fmla="*/ 2945568 w 4089755"/>
              <a:gd name="connsiteY11157" fmla="*/ 502225 h 4615664"/>
              <a:gd name="connsiteX11158" fmla="*/ 2944858 w 4089755"/>
              <a:gd name="connsiteY11158" fmla="*/ 503565 h 4615664"/>
              <a:gd name="connsiteX11159" fmla="*/ 2929405 w 4089755"/>
              <a:gd name="connsiteY11159" fmla="*/ 535453 h 4615664"/>
              <a:gd name="connsiteX11160" fmla="*/ 2945604 w 4089755"/>
              <a:gd name="connsiteY11160" fmla="*/ 514814 h 4615664"/>
              <a:gd name="connsiteX11161" fmla="*/ 2950326 w 4089755"/>
              <a:gd name="connsiteY11161" fmla="*/ 507653 h 4615664"/>
              <a:gd name="connsiteX11162" fmla="*/ 2941890 w 4089755"/>
              <a:gd name="connsiteY11162" fmla="*/ 515797 h 4615664"/>
              <a:gd name="connsiteX11163" fmla="*/ 2940133 w 4089755"/>
              <a:gd name="connsiteY11163" fmla="*/ 517232 h 4615664"/>
              <a:gd name="connsiteX11164" fmla="*/ 2943230 w 4089755"/>
              <a:gd name="connsiteY11164" fmla="*/ 511956 h 4615664"/>
              <a:gd name="connsiteX11165" fmla="*/ 2945489 w 4089755"/>
              <a:gd name="connsiteY11165" fmla="*/ 507959 h 4615664"/>
              <a:gd name="connsiteX11166" fmla="*/ 2948679 w 4089755"/>
              <a:gd name="connsiteY11166" fmla="*/ 505227 h 4615664"/>
              <a:gd name="connsiteX11167" fmla="*/ 2953118 w 4089755"/>
              <a:gd name="connsiteY11167" fmla="*/ 502438 h 4615664"/>
              <a:gd name="connsiteX11168" fmla="*/ 2953140 w 4089755"/>
              <a:gd name="connsiteY11168" fmla="*/ 503386 h 4615664"/>
              <a:gd name="connsiteX11169" fmla="*/ 2959090 w 4089755"/>
              <a:gd name="connsiteY11169" fmla="*/ 494367 h 4615664"/>
              <a:gd name="connsiteX11170" fmla="*/ 2961783 w 4089755"/>
              <a:gd name="connsiteY11170" fmla="*/ 501349 h 4615664"/>
              <a:gd name="connsiteX11171" fmla="*/ 2961853 w 4089755"/>
              <a:gd name="connsiteY11171" fmla="*/ 501996 h 4615664"/>
              <a:gd name="connsiteX11172" fmla="*/ 2963564 w 4089755"/>
              <a:gd name="connsiteY11172" fmla="*/ 499650 h 4615664"/>
              <a:gd name="connsiteX11173" fmla="*/ 2965041 w 4089755"/>
              <a:gd name="connsiteY11173" fmla="*/ 496892 h 4615664"/>
              <a:gd name="connsiteX11174" fmla="*/ 2965449 w 4089755"/>
              <a:gd name="connsiteY11174" fmla="*/ 497067 h 4615664"/>
              <a:gd name="connsiteX11175" fmla="*/ 3023388 w 4089755"/>
              <a:gd name="connsiteY11175" fmla="*/ 417669 h 4615664"/>
              <a:gd name="connsiteX11176" fmla="*/ 3049398 w 4089755"/>
              <a:gd name="connsiteY11176" fmla="*/ 382104 h 4615664"/>
              <a:gd name="connsiteX11177" fmla="*/ 3051015 w 4089755"/>
              <a:gd name="connsiteY11177" fmla="*/ 385591 h 4615664"/>
              <a:gd name="connsiteX11178" fmla="*/ 3051423 w 4089755"/>
              <a:gd name="connsiteY11178" fmla="*/ 386650 h 4615664"/>
              <a:gd name="connsiteX11179" fmla="*/ 3011674 w 4089755"/>
              <a:gd name="connsiteY11179" fmla="*/ 444660 h 4615664"/>
              <a:gd name="connsiteX11180" fmla="*/ 2973988 w 4089755"/>
              <a:gd name="connsiteY11180" fmla="*/ 499384 h 4615664"/>
              <a:gd name="connsiteX11181" fmla="*/ 2976524 w 4089755"/>
              <a:gd name="connsiteY11181" fmla="*/ 505415 h 4615664"/>
              <a:gd name="connsiteX11182" fmla="*/ 2978094 w 4089755"/>
              <a:gd name="connsiteY11182" fmla="*/ 508758 h 4615664"/>
              <a:gd name="connsiteX11183" fmla="*/ 2981533 w 4089755"/>
              <a:gd name="connsiteY11183" fmla="*/ 504074 h 4615664"/>
              <a:gd name="connsiteX11184" fmla="*/ 3000961 w 4089755"/>
              <a:gd name="connsiteY11184" fmla="*/ 477945 h 4615664"/>
              <a:gd name="connsiteX11185" fmla="*/ 2985618 w 4089755"/>
              <a:gd name="connsiteY11185" fmla="*/ 505131 h 4615664"/>
              <a:gd name="connsiteX11186" fmla="*/ 2980325 w 4089755"/>
              <a:gd name="connsiteY11186" fmla="*/ 513508 h 4615664"/>
              <a:gd name="connsiteX11187" fmla="*/ 2980570 w 4089755"/>
              <a:gd name="connsiteY11187" fmla="*/ 514030 h 4615664"/>
              <a:gd name="connsiteX11188" fmla="*/ 2978156 w 4089755"/>
              <a:gd name="connsiteY11188" fmla="*/ 520838 h 4615664"/>
              <a:gd name="connsiteX11189" fmla="*/ 2982770 w 4089755"/>
              <a:gd name="connsiteY11189" fmla="*/ 518818 h 4615664"/>
              <a:gd name="connsiteX11190" fmla="*/ 2991892 w 4089755"/>
              <a:gd name="connsiteY11190" fmla="*/ 510543 h 4615664"/>
              <a:gd name="connsiteX11191" fmla="*/ 2999292 w 4089755"/>
              <a:gd name="connsiteY11191" fmla="*/ 507892 h 4615664"/>
              <a:gd name="connsiteX11192" fmla="*/ 2967315 w 4089755"/>
              <a:gd name="connsiteY11192" fmla="*/ 540698 h 4615664"/>
              <a:gd name="connsiteX11193" fmla="*/ 2964504 w 4089755"/>
              <a:gd name="connsiteY11193" fmla="*/ 543540 h 4615664"/>
              <a:gd name="connsiteX11194" fmla="*/ 2961554 w 4089755"/>
              <a:gd name="connsiteY11194" fmla="*/ 550550 h 4615664"/>
              <a:gd name="connsiteX11195" fmla="*/ 2963704 w 4089755"/>
              <a:gd name="connsiteY11195" fmla="*/ 551467 h 4615664"/>
              <a:gd name="connsiteX11196" fmla="*/ 2968726 w 4089755"/>
              <a:gd name="connsiteY11196" fmla="*/ 546887 h 4615664"/>
              <a:gd name="connsiteX11197" fmla="*/ 2973081 w 4089755"/>
              <a:gd name="connsiteY11197" fmla="*/ 542915 h 4615664"/>
              <a:gd name="connsiteX11198" fmla="*/ 2980559 w 4089755"/>
              <a:gd name="connsiteY11198" fmla="*/ 535954 h 4615664"/>
              <a:gd name="connsiteX11199" fmla="*/ 2984006 w 4089755"/>
              <a:gd name="connsiteY11199" fmla="*/ 536301 h 4615664"/>
              <a:gd name="connsiteX11200" fmla="*/ 2984125 w 4089755"/>
              <a:gd name="connsiteY11200" fmla="*/ 536335 h 4615664"/>
              <a:gd name="connsiteX11201" fmla="*/ 2985199 w 4089755"/>
              <a:gd name="connsiteY11201" fmla="*/ 534953 h 4615664"/>
              <a:gd name="connsiteX11202" fmla="*/ 3003217 w 4089755"/>
              <a:gd name="connsiteY11202" fmla="*/ 509334 h 4615664"/>
              <a:gd name="connsiteX11203" fmla="*/ 3013088 w 4089755"/>
              <a:gd name="connsiteY11203" fmla="*/ 494166 h 4615664"/>
              <a:gd name="connsiteX11204" fmla="*/ 3017214 w 4089755"/>
              <a:gd name="connsiteY11204" fmla="*/ 486224 h 4615664"/>
              <a:gd name="connsiteX11205" fmla="*/ 3029180 w 4089755"/>
              <a:gd name="connsiteY11205" fmla="*/ 472733 h 4615664"/>
              <a:gd name="connsiteX11206" fmla="*/ 3024076 w 4089755"/>
              <a:gd name="connsiteY11206" fmla="*/ 487517 h 4615664"/>
              <a:gd name="connsiteX11207" fmla="*/ 3024644 w 4089755"/>
              <a:gd name="connsiteY11207" fmla="*/ 487207 h 4615664"/>
              <a:gd name="connsiteX11208" fmla="*/ 3003954 w 4089755"/>
              <a:gd name="connsiteY11208" fmla="*/ 541381 h 4615664"/>
              <a:gd name="connsiteX11209" fmla="*/ 2995884 w 4089755"/>
              <a:gd name="connsiteY11209" fmla="*/ 558314 h 4615664"/>
              <a:gd name="connsiteX11210" fmla="*/ 3002436 w 4089755"/>
              <a:gd name="connsiteY11210" fmla="*/ 553864 h 4615664"/>
              <a:gd name="connsiteX11211" fmla="*/ 3009770 w 4089755"/>
              <a:gd name="connsiteY11211" fmla="*/ 547364 h 4615664"/>
              <a:gd name="connsiteX11212" fmla="*/ 3017706 w 4089755"/>
              <a:gd name="connsiteY11212" fmla="*/ 536737 h 4615664"/>
              <a:gd name="connsiteX11213" fmla="*/ 3021306 w 4089755"/>
              <a:gd name="connsiteY11213" fmla="*/ 535127 h 4615664"/>
              <a:gd name="connsiteX11214" fmla="*/ 3017463 w 4089755"/>
              <a:gd name="connsiteY11214" fmla="*/ 540863 h 4615664"/>
              <a:gd name="connsiteX11215" fmla="*/ 3027071 w 4089755"/>
              <a:gd name="connsiteY11215" fmla="*/ 535175 h 4615664"/>
              <a:gd name="connsiteX11216" fmla="*/ 3026259 w 4089755"/>
              <a:gd name="connsiteY11216" fmla="*/ 547185 h 4615664"/>
              <a:gd name="connsiteX11217" fmla="*/ 3025942 w 4089755"/>
              <a:gd name="connsiteY11217" fmla="*/ 547957 h 4615664"/>
              <a:gd name="connsiteX11218" fmla="*/ 3043029 w 4089755"/>
              <a:gd name="connsiteY11218" fmla="*/ 525285 h 4615664"/>
              <a:gd name="connsiteX11219" fmla="*/ 3052610 w 4089755"/>
              <a:gd name="connsiteY11219" fmla="*/ 510024 h 4615664"/>
              <a:gd name="connsiteX11220" fmla="*/ 3052687 w 4089755"/>
              <a:gd name="connsiteY11220" fmla="*/ 510454 h 4615664"/>
              <a:gd name="connsiteX11221" fmla="*/ 3058411 w 4089755"/>
              <a:gd name="connsiteY11221" fmla="*/ 505876 h 4615664"/>
              <a:gd name="connsiteX11222" fmla="*/ 3091563 w 4089755"/>
              <a:gd name="connsiteY11222" fmla="*/ 459505 h 4615664"/>
              <a:gd name="connsiteX11223" fmla="*/ 3091889 w 4089755"/>
              <a:gd name="connsiteY11223" fmla="*/ 459052 h 4615664"/>
              <a:gd name="connsiteX11224" fmla="*/ 3091881 w 4089755"/>
              <a:gd name="connsiteY11224" fmla="*/ 459100 h 4615664"/>
              <a:gd name="connsiteX11225" fmla="*/ 3065188 w 4089755"/>
              <a:gd name="connsiteY11225" fmla="*/ 512130 h 4615664"/>
              <a:gd name="connsiteX11226" fmla="*/ 3022211 w 4089755"/>
              <a:gd name="connsiteY11226" fmla="*/ 573644 h 4615664"/>
              <a:gd name="connsiteX11227" fmla="*/ 3020378 w 4089755"/>
              <a:gd name="connsiteY11227" fmla="*/ 576078 h 4615664"/>
              <a:gd name="connsiteX11228" fmla="*/ 3018981 w 4089755"/>
              <a:gd name="connsiteY11228" fmla="*/ 579453 h 4615664"/>
              <a:gd name="connsiteX11229" fmla="*/ 3020815 w 4089755"/>
              <a:gd name="connsiteY11229" fmla="*/ 580526 h 4615664"/>
              <a:gd name="connsiteX11230" fmla="*/ 3069881 w 4089755"/>
              <a:gd name="connsiteY11230" fmla="*/ 535429 h 4615664"/>
              <a:gd name="connsiteX11231" fmla="*/ 3070959 w 4089755"/>
              <a:gd name="connsiteY11231" fmla="*/ 534696 h 4615664"/>
              <a:gd name="connsiteX11232" fmla="*/ 3075001 w 4089755"/>
              <a:gd name="connsiteY11232" fmla="*/ 528836 h 4615664"/>
              <a:gd name="connsiteX11233" fmla="*/ 3139419 w 4089755"/>
              <a:gd name="connsiteY11233" fmla="*/ 445274 h 4615664"/>
              <a:gd name="connsiteX11234" fmla="*/ 3148427 w 4089755"/>
              <a:gd name="connsiteY11234" fmla="*/ 433587 h 4615664"/>
              <a:gd name="connsiteX11235" fmla="*/ 3151094 w 4089755"/>
              <a:gd name="connsiteY11235" fmla="*/ 433463 h 4615664"/>
              <a:gd name="connsiteX11236" fmla="*/ 3155330 w 4089755"/>
              <a:gd name="connsiteY11236" fmla="*/ 434461 h 4615664"/>
              <a:gd name="connsiteX11237" fmla="*/ 3138938 w 4089755"/>
              <a:gd name="connsiteY11237" fmla="*/ 457469 h 4615664"/>
              <a:gd name="connsiteX11238" fmla="*/ 3118654 w 4089755"/>
              <a:gd name="connsiteY11238" fmla="*/ 491096 h 4615664"/>
              <a:gd name="connsiteX11239" fmla="*/ 3106132 w 4089755"/>
              <a:gd name="connsiteY11239" fmla="*/ 508654 h 4615664"/>
              <a:gd name="connsiteX11240" fmla="*/ 3118654 w 4089755"/>
              <a:gd name="connsiteY11240" fmla="*/ 491096 h 4615664"/>
              <a:gd name="connsiteX11241" fmla="*/ 3148271 w 4089755"/>
              <a:gd name="connsiteY11241" fmla="*/ 454836 h 4615664"/>
              <a:gd name="connsiteX11242" fmla="*/ 3158463 w 4089755"/>
              <a:gd name="connsiteY11242" fmla="*/ 441058 h 4615664"/>
              <a:gd name="connsiteX11243" fmla="*/ 3161662 w 4089755"/>
              <a:gd name="connsiteY11243" fmla="*/ 443319 h 4615664"/>
              <a:gd name="connsiteX11244" fmla="*/ 3161629 w 4089755"/>
              <a:gd name="connsiteY11244" fmla="*/ 446514 h 4615664"/>
              <a:gd name="connsiteX11245" fmla="*/ 3081255 w 4089755"/>
              <a:gd name="connsiteY11245" fmla="*/ 559234 h 4615664"/>
              <a:gd name="connsiteX11246" fmla="*/ 3053937 w 4089755"/>
              <a:gd name="connsiteY11246" fmla="*/ 599898 h 4615664"/>
              <a:gd name="connsiteX11247" fmla="*/ 3056284 w 4089755"/>
              <a:gd name="connsiteY11247" fmla="*/ 601270 h 4615664"/>
              <a:gd name="connsiteX11248" fmla="*/ 3060335 w 4089755"/>
              <a:gd name="connsiteY11248" fmla="*/ 595252 h 4615664"/>
              <a:gd name="connsiteX11249" fmla="*/ 3078851 w 4089755"/>
              <a:gd name="connsiteY11249" fmla="*/ 570530 h 4615664"/>
              <a:gd name="connsiteX11250" fmla="*/ 3085907 w 4089755"/>
              <a:gd name="connsiteY11250" fmla="*/ 585475 h 4615664"/>
              <a:gd name="connsiteX11251" fmla="*/ 3084996 w 4089755"/>
              <a:gd name="connsiteY11251" fmla="*/ 587363 h 4615664"/>
              <a:gd name="connsiteX11252" fmla="*/ 3086554 w 4089755"/>
              <a:gd name="connsiteY11252" fmla="*/ 586725 h 4615664"/>
              <a:gd name="connsiteX11253" fmla="*/ 3090571 w 4089755"/>
              <a:gd name="connsiteY11253" fmla="*/ 587101 h 4615664"/>
              <a:gd name="connsiteX11254" fmla="*/ 3092716 w 4089755"/>
              <a:gd name="connsiteY11254" fmla="*/ 584484 h 4615664"/>
              <a:gd name="connsiteX11255" fmla="*/ 3094249 w 4089755"/>
              <a:gd name="connsiteY11255" fmla="*/ 581353 h 4615664"/>
              <a:gd name="connsiteX11256" fmla="*/ 3097108 w 4089755"/>
              <a:gd name="connsiteY11256" fmla="*/ 578210 h 4615664"/>
              <a:gd name="connsiteX11257" fmla="*/ 3097981 w 4089755"/>
              <a:gd name="connsiteY11257" fmla="*/ 578311 h 4615664"/>
              <a:gd name="connsiteX11258" fmla="*/ 3098810 w 4089755"/>
              <a:gd name="connsiteY11258" fmla="*/ 576339 h 4615664"/>
              <a:gd name="connsiteX11259" fmla="*/ 3097108 w 4089755"/>
              <a:gd name="connsiteY11259" fmla="*/ 578210 h 4615664"/>
              <a:gd name="connsiteX11260" fmla="*/ 3095857 w 4089755"/>
              <a:gd name="connsiteY11260" fmla="*/ 578066 h 4615664"/>
              <a:gd name="connsiteX11261" fmla="*/ 3108285 w 4089755"/>
              <a:gd name="connsiteY11261" fmla="*/ 568820 h 4615664"/>
              <a:gd name="connsiteX11262" fmla="*/ 3084788 w 4089755"/>
              <a:gd name="connsiteY11262" fmla="*/ 600993 h 4615664"/>
              <a:gd name="connsiteX11263" fmla="*/ 3077259 w 4089755"/>
              <a:gd name="connsiteY11263" fmla="*/ 613539 h 4615664"/>
              <a:gd name="connsiteX11264" fmla="*/ 3086077 w 4089755"/>
              <a:gd name="connsiteY11264" fmla="*/ 618697 h 4615664"/>
              <a:gd name="connsiteX11265" fmla="*/ 3172592 w 4089755"/>
              <a:gd name="connsiteY11265" fmla="*/ 519578 h 4615664"/>
              <a:gd name="connsiteX11266" fmla="*/ 3251048 w 4089755"/>
              <a:gd name="connsiteY11266" fmla="*/ 427394 h 4615664"/>
              <a:gd name="connsiteX11267" fmla="*/ 3321981 w 4089755"/>
              <a:gd name="connsiteY11267" fmla="*/ 345415 h 4615664"/>
              <a:gd name="connsiteX11268" fmla="*/ 3325512 w 4089755"/>
              <a:gd name="connsiteY11268" fmla="*/ 352133 h 4615664"/>
              <a:gd name="connsiteX11269" fmla="*/ 3296977 w 4089755"/>
              <a:gd name="connsiteY11269" fmla="*/ 388175 h 4615664"/>
              <a:gd name="connsiteX11270" fmla="*/ 3164828 w 4089755"/>
              <a:gd name="connsiteY11270" fmla="*/ 534818 h 4615664"/>
              <a:gd name="connsiteX11271" fmla="*/ 3109019 w 4089755"/>
              <a:gd name="connsiteY11271" fmla="*/ 598442 h 4615664"/>
              <a:gd name="connsiteX11272" fmla="*/ 3090251 w 4089755"/>
              <a:gd name="connsiteY11272" fmla="*/ 621138 h 4615664"/>
              <a:gd name="connsiteX11273" fmla="*/ 3097959 w 4089755"/>
              <a:gd name="connsiteY11273" fmla="*/ 625646 h 4615664"/>
              <a:gd name="connsiteX11274" fmla="*/ 3098072 w 4089755"/>
              <a:gd name="connsiteY11274" fmla="*/ 625334 h 4615664"/>
              <a:gd name="connsiteX11275" fmla="*/ 3100163 w 4089755"/>
              <a:gd name="connsiteY11275" fmla="*/ 621146 h 4615664"/>
              <a:gd name="connsiteX11276" fmla="*/ 3103952 w 4089755"/>
              <a:gd name="connsiteY11276" fmla="*/ 615113 h 4615664"/>
              <a:gd name="connsiteX11277" fmla="*/ 3108855 w 4089755"/>
              <a:gd name="connsiteY11277" fmla="*/ 610737 h 4615664"/>
              <a:gd name="connsiteX11278" fmla="*/ 3116039 w 4089755"/>
              <a:gd name="connsiteY11278" fmla="*/ 616074 h 4615664"/>
              <a:gd name="connsiteX11279" fmla="*/ 3112643 w 4089755"/>
              <a:gd name="connsiteY11279" fmla="*/ 620897 h 4615664"/>
              <a:gd name="connsiteX11280" fmla="*/ 3160724 w 4089755"/>
              <a:gd name="connsiteY11280" fmla="*/ 555005 h 4615664"/>
              <a:gd name="connsiteX11281" fmla="*/ 3186735 w 4089755"/>
              <a:gd name="connsiteY11281" fmla="*/ 519442 h 4615664"/>
              <a:gd name="connsiteX11282" fmla="*/ 3188352 w 4089755"/>
              <a:gd name="connsiteY11282" fmla="*/ 522929 h 4615664"/>
              <a:gd name="connsiteX11283" fmla="*/ 3188760 w 4089755"/>
              <a:gd name="connsiteY11283" fmla="*/ 523988 h 4615664"/>
              <a:gd name="connsiteX11284" fmla="*/ 3149013 w 4089755"/>
              <a:gd name="connsiteY11284" fmla="*/ 581996 h 4615664"/>
              <a:gd name="connsiteX11285" fmla="*/ 3117306 w 4089755"/>
              <a:gd name="connsiteY11285" fmla="*/ 624913 h 4615664"/>
              <a:gd name="connsiteX11286" fmla="*/ 3112599 w 4089755"/>
              <a:gd name="connsiteY11286" fmla="*/ 634209 h 4615664"/>
              <a:gd name="connsiteX11287" fmla="*/ 3131983 w 4089755"/>
              <a:gd name="connsiteY11287" fmla="*/ 645547 h 4615664"/>
              <a:gd name="connsiteX11288" fmla="*/ 3137934 w 4089755"/>
              <a:gd name="connsiteY11288" fmla="*/ 640511 h 4615664"/>
              <a:gd name="connsiteX11289" fmla="*/ 3136629 w 4089755"/>
              <a:gd name="connsiteY11289" fmla="*/ 645229 h 4615664"/>
              <a:gd name="connsiteX11290" fmla="*/ 3134825 w 4089755"/>
              <a:gd name="connsiteY11290" fmla="*/ 647209 h 4615664"/>
              <a:gd name="connsiteX11291" fmla="*/ 3138617 w 4089755"/>
              <a:gd name="connsiteY11291" fmla="*/ 649428 h 4615664"/>
              <a:gd name="connsiteX11292" fmla="*/ 3140554 w 4089755"/>
              <a:gd name="connsiteY11292" fmla="*/ 646671 h 4615664"/>
              <a:gd name="connsiteX11293" fmla="*/ 3151068 w 4089755"/>
              <a:gd name="connsiteY11293" fmla="*/ 630514 h 4615664"/>
              <a:gd name="connsiteX11294" fmla="*/ 3156652 w 4089755"/>
              <a:gd name="connsiteY11294" fmla="*/ 646330 h 4615664"/>
              <a:gd name="connsiteX11295" fmla="*/ 3150872 w 4089755"/>
              <a:gd name="connsiteY11295" fmla="*/ 658517 h 4615664"/>
              <a:gd name="connsiteX11296" fmla="*/ 3173046 w 4089755"/>
              <a:gd name="connsiteY11296" fmla="*/ 674967 h 4615664"/>
              <a:gd name="connsiteX11297" fmla="*/ 3228900 w 4089755"/>
              <a:gd name="connsiteY11297" fmla="*/ 596841 h 4615664"/>
              <a:gd name="connsiteX11298" fmla="*/ 3229226 w 4089755"/>
              <a:gd name="connsiteY11298" fmla="*/ 596390 h 4615664"/>
              <a:gd name="connsiteX11299" fmla="*/ 3229218 w 4089755"/>
              <a:gd name="connsiteY11299" fmla="*/ 596437 h 4615664"/>
              <a:gd name="connsiteX11300" fmla="*/ 3202527 w 4089755"/>
              <a:gd name="connsiteY11300" fmla="*/ 649467 h 4615664"/>
              <a:gd name="connsiteX11301" fmla="*/ 3180729 w 4089755"/>
              <a:gd name="connsiteY11301" fmla="*/ 680666 h 4615664"/>
              <a:gd name="connsiteX11302" fmla="*/ 3190630 w 4089755"/>
              <a:gd name="connsiteY11302" fmla="*/ 688012 h 4615664"/>
              <a:gd name="connsiteX11303" fmla="*/ 3207218 w 4089755"/>
              <a:gd name="connsiteY11303" fmla="*/ 672765 h 4615664"/>
              <a:gd name="connsiteX11304" fmla="*/ 3210046 w 4089755"/>
              <a:gd name="connsiteY11304" fmla="*/ 680495 h 4615664"/>
              <a:gd name="connsiteX11305" fmla="*/ 3198180 w 4089755"/>
              <a:gd name="connsiteY11305" fmla="*/ 693614 h 4615664"/>
              <a:gd name="connsiteX11306" fmla="*/ 3216770 w 4089755"/>
              <a:gd name="connsiteY11306" fmla="*/ 707404 h 4615664"/>
              <a:gd name="connsiteX11307" fmla="*/ 3226019 w 4089755"/>
              <a:gd name="connsiteY11307" fmla="*/ 700032 h 4615664"/>
              <a:gd name="connsiteX11308" fmla="*/ 3230089 w 4089755"/>
              <a:gd name="connsiteY11308" fmla="*/ 700114 h 4615664"/>
              <a:gd name="connsiteX11309" fmla="*/ 3226449 w 4089755"/>
              <a:gd name="connsiteY11309" fmla="*/ 714585 h 4615664"/>
              <a:gd name="connsiteX11310" fmla="*/ 3242790 w 4089755"/>
              <a:gd name="connsiteY11310" fmla="*/ 726707 h 4615664"/>
              <a:gd name="connsiteX11311" fmla="*/ 3522127 w 4089755"/>
              <a:gd name="connsiteY11311" fmla="*/ 1023229 h 4615664"/>
              <a:gd name="connsiteX11312" fmla="*/ 3699920 w 4089755"/>
              <a:gd name="connsiteY11312" fmla="*/ 1315798 h 4615664"/>
              <a:gd name="connsiteX11313" fmla="*/ 3724705 w 4089755"/>
              <a:gd name="connsiteY11313" fmla="*/ 1372107 h 4615664"/>
              <a:gd name="connsiteX11314" fmla="*/ 3749559 w 4089755"/>
              <a:gd name="connsiteY11314" fmla="*/ 1364342 h 4615664"/>
              <a:gd name="connsiteX11315" fmla="*/ 3790836 w 4089755"/>
              <a:gd name="connsiteY11315" fmla="*/ 1352417 h 4615664"/>
              <a:gd name="connsiteX11316" fmla="*/ 3743110 w 4089755"/>
              <a:gd name="connsiteY11316" fmla="*/ 1368451 h 4615664"/>
              <a:gd name="connsiteX11317" fmla="*/ 3727276 w 4089755"/>
              <a:gd name="connsiteY11317" fmla="*/ 1374377 h 4615664"/>
              <a:gd name="connsiteX11318" fmla="*/ 3742612 w 4089755"/>
              <a:gd name="connsiteY11318" fmla="*/ 1373076 h 4615664"/>
              <a:gd name="connsiteX11319" fmla="*/ 3850451 w 4089755"/>
              <a:gd name="connsiteY11319" fmla="*/ 1340377 h 4615664"/>
              <a:gd name="connsiteX11320" fmla="*/ 3751543 w 4089755"/>
              <a:gd name="connsiteY11320" fmla="*/ 1374041 h 4615664"/>
              <a:gd name="connsiteX11321" fmla="*/ 3744749 w 4089755"/>
              <a:gd name="connsiteY11321" fmla="*/ 1377988 h 4615664"/>
              <a:gd name="connsiteX11322" fmla="*/ 3751384 w 4089755"/>
              <a:gd name="connsiteY11322" fmla="*/ 1375501 h 4615664"/>
              <a:gd name="connsiteX11323" fmla="*/ 3806841 w 4089755"/>
              <a:gd name="connsiteY11323" fmla="*/ 1358949 h 4615664"/>
              <a:gd name="connsiteX11324" fmla="*/ 3842637 w 4089755"/>
              <a:gd name="connsiteY11324" fmla="*/ 1349148 h 4615664"/>
              <a:gd name="connsiteX11325" fmla="*/ 3838124 w 4089755"/>
              <a:gd name="connsiteY11325" fmla="*/ 1351972 h 4615664"/>
              <a:gd name="connsiteX11326" fmla="*/ 3837939 w 4089755"/>
              <a:gd name="connsiteY11326" fmla="*/ 1352115 h 4615664"/>
              <a:gd name="connsiteX11327" fmla="*/ 3836394 w 4089755"/>
              <a:gd name="connsiteY11327" fmla="*/ 1352656 h 4615664"/>
              <a:gd name="connsiteX11328" fmla="*/ 3811517 w 4089755"/>
              <a:gd name="connsiteY11328" fmla="*/ 1360562 h 4615664"/>
              <a:gd name="connsiteX11329" fmla="*/ 3829445 w 4089755"/>
              <a:gd name="connsiteY11329" fmla="*/ 1358063 h 4615664"/>
              <a:gd name="connsiteX11330" fmla="*/ 3831212 w 4089755"/>
              <a:gd name="connsiteY11330" fmla="*/ 1357462 h 4615664"/>
              <a:gd name="connsiteX11331" fmla="*/ 3830658 w 4089755"/>
              <a:gd name="connsiteY11331" fmla="*/ 1360159 h 4615664"/>
              <a:gd name="connsiteX11332" fmla="*/ 3836398 w 4089755"/>
              <a:gd name="connsiteY11332" fmla="*/ 1357641 h 4615664"/>
              <a:gd name="connsiteX11333" fmla="*/ 3842872 w 4089755"/>
              <a:gd name="connsiteY11333" fmla="*/ 1353764 h 4615664"/>
              <a:gd name="connsiteX11334" fmla="*/ 3847918 w 4089755"/>
              <a:gd name="connsiteY11334" fmla="*/ 1352421 h 4615664"/>
              <a:gd name="connsiteX11335" fmla="*/ 3832941 w 4089755"/>
              <a:gd name="connsiteY11335" fmla="*/ 1359919 h 4615664"/>
              <a:gd name="connsiteX11336" fmla="*/ 3738388 w 4089755"/>
              <a:gd name="connsiteY11336" fmla="*/ 1389373 h 4615664"/>
              <a:gd name="connsiteX11337" fmla="*/ 3733038 w 4089755"/>
              <a:gd name="connsiteY11337" fmla="*/ 1391039 h 4615664"/>
              <a:gd name="connsiteX11338" fmla="*/ 3734617 w 4089755"/>
              <a:gd name="connsiteY11338" fmla="*/ 1394626 h 4615664"/>
              <a:gd name="connsiteX11339" fmla="*/ 3785280 w 4089755"/>
              <a:gd name="connsiteY11339" fmla="*/ 1379161 h 4615664"/>
              <a:gd name="connsiteX11340" fmla="*/ 3814400 w 4089755"/>
              <a:gd name="connsiteY11340" fmla="*/ 1369988 h 4615664"/>
              <a:gd name="connsiteX11341" fmla="*/ 3798177 w 4089755"/>
              <a:gd name="connsiteY11341" fmla="*/ 1377598 h 4615664"/>
              <a:gd name="connsiteX11342" fmla="*/ 3754728 w 4089755"/>
              <a:gd name="connsiteY11342" fmla="*/ 1392552 h 4615664"/>
              <a:gd name="connsiteX11343" fmla="*/ 3736365 w 4089755"/>
              <a:gd name="connsiteY11343" fmla="*/ 1398595 h 4615664"/>
              <a:gd name="connsiteX11344" fmla="*/ 3745253 w 4089755"/>
              <a:gd name="connsiteY11344" fmla="*/ 1418790 h 4615664"/>
              <a:gd name="connsiteX11345" fmla="*/ 3758638 w 4089755"/>
              <a:gd name="connsiteY11345" fmla="*/ 1416007 h 4615664"/>
              <a:gd name="connsiteX11346" fmla="*/ 3754162 w 4089755"/>
              <a:gd name="connsiteY11346" fmla="*/ 1420143 h 4615664"/>
              <a:gd name="connsiteX11347" fmla="*/ 3747059 w 4089755"/>
              <a:gd name="connsiteY11347" fmla="*/ 1422891 h 4615664"/>
              <a:gd name="connsiteX11348" fmla="*/ 3749141 w 4089755"/>
              <a:gd name="connsiteY11348" fmla="*/ 1427621 h 4615664"/>
              <a:gd name="connsiteX11349" fmla="*/ 3756324 w 4089755"/>
              <a:gd name="connsiteY11349" fmla="*/ 1425096 h 4615664"/>
              <a:gd name="connsiteX11350" fmla="*/ 3750295 w 4089755"/>
              <a:gd name="connsiteY11350" fmla="*/ 1430243 h 4615664"/>
              <a:gd name="connsiteX11351" fmla="*/ 3752299 w 4089755"/>
              <a:gd name="connsiteY11351" fmla="*/ 1434797 h 4615664"/>
              <a:gd name="connsiteX11352" fmla="*/ 3763738 w 4089755"/>
              <a:gd name="connsiteY11352" fmla="*/ 1427013 h 4615664"/>
              <a:gd name="connsiteX11353" fmla="*/ 3777210 w 4089755"/>
              <a:gd name="connsiteY11353" fmla="*/ 1418131 h 4615664"/>
              <a:gd name="connsiteX11354" fmla="*/ 3787812 w 4089755"/>
              <a:gd name="connsiteY11354" fmla="*/ 1414661 h 4615664"/>
              <a:gd name="connsiteX11355" fmla="*/ 3789089 w 4089755"/>
              <a:gd name="connsiteY11355" fmla="*/ 1414239 h 4615664"/>
              <a:gd name="connsiteX11356" fmla="*/ 3783912 w 4089755"/>
              <a:gd name="connsiteY11356" fmla="*/ 1418116 h 4615664"/>
              <a:gd name="connsiteX11357" fmla="*/ 3762929 w 4089755"/>
              <a:gd name="connsiteY11357" fmla="*/ 1432677 h 4615664"/>
              <a:gd name="connsiteX11358" fmla="*/ 3753800 w 4089755"/>
              <a:gd name="connsiteY11358" fmla="*/ 1438207 h 4615664"/>
              <a:gd name="connsiteX11359" fmla="*/ 3755958 w 4089755"/>
              <a:gd name="connsiteY11359" fmla="*/ 1443108 h 4615664"/>
              <a:gd name="connsiteX11360" fmla="*/ 3759357 w 4089755"/>
              <a:gd name="connsiteY11360" fmla="*/ 1442395 h 4615664"/>
              <a:gd name="connsiteX11361" fmla="*/ 3763937 w 4089755"/>
              <a:gd name="connsiteY11361" fmla="*/ 1441434 h 4615664"/>
              <a:gd name="connsiteX11362" fmla="*/ 3772121 w 4089755"/>
              <a:gd name="connsiteY11362" fmla="*/ 1434220 h 4615664"/>
              <a:gd name="connsiteX11363" fmla="*/ 3782588 w 4089755"/>
              <a:gd name="connsiteY11363" fmla="*/ 1432025 h 4615664"/>
              <a:gd name="connsiteX11364" fmla="*/ 3804938 w 4089755"/>
              <a:gd name="connsiteY11364" fmla="*/ 1416635 h 4615664"/>
              <a:gd name="connsiteX11365" fmla="*/ 3795477 w 4089755"/>
              <a:gd name="connsiteY11365" fmla="*/ 1427586 h 4615664"/>
              <a:gd name="connsiteX11366" fmla="*/ 3780114 w 4089755"/>
              <a:gd name="connsiteY11366" fmla="*/ 1438041 h 4615664"/>
              <a:gd name="connsiteX11367" fmla="*/ 3776644 w 4089755"/>
              <a:gd name="connsiteY11367" fmla="*/ 1446000 h 4615664"/>
              <a:gd name="connsiteX11368" fmla="*/ 3761767 w 4089755"/>
              <a:gd name="connsiteY11368" fmla="*/ 1456307 h 4615664"/>
              <a:gd name="connsiteX11369" fmla="*/ 3762128 w 4089755"/>
              <a:gd name="connsiteY11369" fmla="*/ 1457123 h 4615664"/>
              <a:gd name="connsiteX11370" fmla="*/ 3764625 w 4089755"/>
              <a:gd name="connsiteY11370" fmla="*/ 1455609 h 4615664"/>
              <a:gd name="connsiteX11371" fmla="*/ 3790733 w 4089755"/>
              <a:gd name="connsiteY11371" fmla="*/ 1439284 h 4615664"/>
              <a:gd name="connsiteX11372" fmla="*/ 3808186 w 4089755"/>
              <a:gd name="connsiteY11372" fmla="*/ 1432152 h 4615664"/>
              <a:gd name="connsiteX11373" fmla="*/ 3825172 w 4089755"/>
              <a:gd name="connsiteY11373" fmla="*/ 1423093 h 4615664"/>
              <a:gd name="connsiteX11374" fmla="*/ 3833359 w 4089755"/>
              <a:gd name="connsiteY11374" fmla="*/ 1428608 h 4615664"/>
              <a:gd name="connsiteX11375" fmla="*/ 3868412 w 4089755"/>
              <a:gd name="connsiteY11375" fmla="*/ 1405055 h 4615664"/>
              <a:gd name="connsiteX11376" fmla="*/ 3881921 w 4089755"/>
              <a:gd name="connsiteY11376" fmla="*/ 1396026 h 4615664"/>
              <a:gd name="connsiteX11377" fmla="*/ 3883874 w 4089755"/>
              <a:gd name="connsiteY11377" fmla="*/ 1395965 h 4615664"/>
              <a:gd name="connsiteX11378" fmla="*/ 3889453 w 4089755"/>
              <a:gd name="connsiteY11378" fmla="*/ 1395275 h 4615664"/>
              <a:gd name="connsiteX11379" fmla="*/ 3885209 w 4089755"/>
              <a:gd name="connsiteY11379" fmla="*/ 1398312 h 4615664"/>
              <a:gd name="connsiteX11380" fmla="*/ 3821468 w 4089755"/>
              <a:gd name="connsiteY11380" fmla="*/ 1443828 h 4615664"/>
              <a:gd name="connsiteX11381" fmla="*/ 3796461 w 4089755"/>
              <a:gd name="connsiteY11381" fmla="*/ 1461514 h 4615664"/>
              <a:gd name="connsiteX11382" fmla="*/ 3778394 w 4089755"/>
              <a:gd name="connsiteY11382" fmla="*/ 1476006 h 4615664"/>
              <a:gd name="connsiteX11383" fmla="*/ 3772792 w 4089755"/>
              <a:gd name="connsiteY11383" fmla="*/ 1481819 h 4615664"/>
              <a:gd name="connsiteX11384" fmla="*/ 3772379 w 4089755"/>
              <a:gd name="connsiteY11384" fmla="*/ 1482111 h 4615664"/>
              <a:gd name="connsiteX11385" fmla="*/ 3775104 w 4089755"/>
              <a:gd name="connsiteY11385" fmla="*/ 1490072 h 4615664"/>
              <a:gd name="connsiteX11386" fmla="*/ 3783548 w 4089755"/>
              <a:gd name="connsiteY11386" fmla="*/ 1484543 h 4615664"/>
              <a:gd name="connsiteX11387" fmla="*/ 3805038 w 4089755"/>
              <a:gd name="connsiteY11387" fmla="*/ 1470418 h 4615664"/>
              <a:gd name="connsiteX11388" fmla="*/ 3834957 w 4089755"/>
              <a:gd name="connsiteY11388" fmla="*/ 1455174 h 4615664"/>
              <a:gd name="connsiteX11389" fmla="*/ 3842525 w 4089755"/>
              <a:gd name="connsiteY11389" fmla="*/ 1455322 h 4615664"/>
              <a:gd name="connsiteX11390" fmla="*/ 3873286 w 4089755"/>
              <a:gd name="connsiteY11390" fmla="*/ 1434695 h 4615664"/>
              <a:gd name="connsiteX11391" fmla="*/ 3866929 w 4089755"/>
              <a:gd name="connsiteY11391" fmla="*/ 1442971 h 4615664"/>
              <a:gd name="connsiteX11392" fmla="*/ 3866935 w 4089755"/>
              <a:gd name="connsiteY11392" fmla="*/ 1442045 h 4615664"/>
              <a:gd name="connsiteX11393" fmla="*/ 3868162 w 4089755"/>
              <a:gd name="connsiteY11393" fmla="*/ 1440977 h 4615664"/>
              <a:gd name="connsiteX11394" fmla="*/ 3866937 w 4089755"/>
              <a:gd name="connsiteY11394" fmla="*/ 1441450 h 4615664"/>
              <a:gd name="connsiteX11395" fmla="*/ 3866935 w 4089755"/>
              <a:gd name="connsiteY11395" fmla="*/ 1442045 h 4615664"/>
              <a:gd name="connsiteX11396" fmla="*/ 3864678 w 4089755"/>
              <a:gd name="connsiteY11396" fmla="*/ 1444012 h 4615664"/>
              <a:gd name="connsiteX11397" fmla="*/ 3862911 w 4089755"/>
              <a:gd name="connsiteY11397" fmla="*/ 1444827 h 4615664"/>
              <a:gd name="connsiteX11398" fmla="*/ 3861210 w 4089755"/>
              <a:gd name="connsiteY11398" fmla="*/ 1446196 h 4615664"/>
              <a:gd name="connsiteX11399" fmla="*/ 3858930 w 4089755"/>
              <a:gd name="connsiteY11399" fmla="*/ 1453906 h 4615664"/>
              <a:gd name="connsiteX11400" fmla="*/ 3829597 w 4089755"/>
              <a:gd name="connsiteY11400" fmla="*/ 1474233 h 4615664"/>
              <a:gd name="connsiteX11401" fmla="*/ 3827361 w 4089755"/>
              <a:gd name="connsiteY11401" fmla="*/ 1480198 h 4615664"/>
              <a:gd name="connsiteX11402" fmla="*/ 3792308 w 4089755"/>
              <a:gd name="connsiteY11402" fmla="*/ 1503751 h 4615664"/>
              <a:gd name="connsiteX11403" fmla="*/ 3781907 w 4089755"/>
              <a:gd name="connsiteY11403" fmla="*/ 1509948 h 4615664"/>
              <a:gd name="connsiteX11404" fmla="*/ 3783039 w 4089755"/>
              <a:gd name="connsiteY11404" fmla="*/ 1513255 h 4615664"/>
              <a:gd name="connsiteX11405" fmla="*/ 3788373 w 4089755"/>
              <a:gd name="connsiteY11405" fmla="*/ 1509783 h 4615664"/>
              <a:gd name="connsiteX11406" fmla="*/ 3877018 w 4089755"/>
              <a:gd name="connsiteY11406" fmla="*/ 1454414 h 4615664"/>
              <a:gd name="connsiteX11407" fmla="*/ 3920820 w 4089755"/>
              <a:gd name="connsiteY11407" fmla="*/ 1423885 h 4615664"/>
              <a:gd name="connsiteX11408" fmla="*/ 3924534 w 4089755"/>
              <a:gd name="connsiteY11408" fmla="*/ 1423263 h 4615664"/>
              <a:gd name="connsiteX11409" fmla="*/ 3933133 w 4089755"/>
              <a:gd name="connsiteY11409" fmla="*/ 1421291 h 4615664"/>
              <a:gd name="connsiteX11410" fmla="*/ 3919980 w 4089755"/>
              <a:gd name="connsiteY11410" fmla="*/ 1431842 h 4615664"/>
              <a:gd name="connsiteX11411" fmla="*/ 3934047 w 4089755"/>
              <a:gd name="connsiteY11411" fmla="*/ 1423643 h 4615664"/>
              <a:gd name="connsiteX11412" fmla="*/ 3935305 w 4089755"/>
              <a:gd name="connsiteY11412" fmla="*/ 1427382 h 4615664"/>
              <a:gd name="connsiteX11413" fmla="*/ 3940702 w 4089755"/>
              <a:gd name="connsiteY11413" fmla="*/ 1425711 h 4615664"/>
              <a:gd name="connsiteX11414" fmla="*/ 3928064 w 4089755"/>
              <a:gd name="connsiteY11414" fmla="*/ 1435267 h 4615664"/>
              <a:gd name="connsiteX11415" fmla="*/ 3923710 w 4089755"/>
              <a:gd name="connsiteY11415" fmla="*/ 1437596 h 4615664"/>
              <a:gd name="connsiteX11416" fmla="*/ 3921405 w 4089755"/>
              <a:gd name="connsiteY11416" fmla="*/ 1438198 h 4615664"/>
              <a:gd name="connsiteX11417" fmla="*/ 3922617 w 4089755"/>
              <a:gd name="connsiteY11417" fmla="*/ 1439383 h 4615664"/>
              <a:gd name="connsiteX11418" fmla="*/ 3905706 w 4089755"/>
              <a:gd name="connsiteY11418" fmla="*/ 1452170 h 4615664"/>
              <a:gd name="connsiteX11419" fmla="*/ 3899746 w 4089755"/>
              <a:gd name="connsiteY11419" fmla="*/ 1454348 h 4615664"/>
              <a:gd name="connsiteX11420" fmla="*/ 3885923 w 4089755"/>
              <a:gd name="connsiteY11420" fmla="*/ 1458756 h 4615664"/>
              <a:gd name="connsiteX11421" fmla="*/ 3869930 w 4089755"/>
              <a:gd name="connsiteY11421" fmla="*/ 1466143 h 4615664"/>
              <a:gd name="connsiteX11422" fmla="*/ 3898822 w 4089755"/>
              <a:gd name="connsiteY11422" fmla="*/ 1457191 h 4615664"/>
              <a:gd name="connsiteX11423" fmla="*/ 3899152 w 4089755"/>
              <a:gd name="connsiteY11423" fmla="*/ 1457125 h 4615664"/>
              <a:gd name="connsiteX11424" fmla="*/ 3894543 w 4089755"/>
              <a:gd name="connsiteY11424" fmla="*/ 1460609 h 4615664"/>
              <a:gd name="connsiteX11425" fmla="*/ 3811927 w 4089755"/>
              <a:gd name="connsiteY11425" fmla="*/ 1517569 h 4615664"/>
              <a:gd name="connsiteX11426" fmla="*/ 3823209 w 4089755"/>
              <a:gd name="connsiteY11426" fmla="*/ 1512600 h 4615664"/>
              <a:gd name="connsiteX11427" fmla="*/ 3819871 w 4089755"/>
              <a:gd name="connsiteY11427" fmla="*/ 1517205 h 4615664"/>
              <a:gd name="connsiteX11428" fmla="*/ 3790968 w 4089755"/>
              <a:gd name="connsiteY11428" fmla="*/ 1528072 h 4615664"/>
              <a:gd name="connsiteX11429" fmla="*/ 3813493 w 4089755"/>
              <a:gd name="connsiteY11429" fmla="*/ 1522112 h 4615664"/>
              <a:gd name="connsiteX11430" fmla="*/ 3812285 w 4089755"/>
              <a:gd name="connsiteY11430" fmla="*/ 1522996 h 4615664"/>
              <a:gd name="connsiteX11431" fmla="*/ 3796051 w 4089755"/>
              <a:gd name="connsiteY11431" fmla="*/ 1534583 h 4615664"/>
              <a:gd name="connsiteX11432" fmla="*/ 3791684 w 4089755"/>
              <a:gd name="connsiteY11432" fmla="*/ 1538507 h 4615664"/>
              <a:gd name="connsiteX11433" fmla="*/ 3792507 w 4089755"/>
              <a:gd name="connsiteY11433" fmla="*/ 1540916 h 4615664"/>
              <a:gd name="connsiteX11434" fmla="*/ 3808104 w 4089755"/>
              <a:gd name="connsiteY11434" fmla="*/ 1533305 h 4615664"/>
              <a:gd name="connsiteX11435" fmla="*/ 3828885 w 4089755"/>
              <a:gd name="connsiteY11435" fmla="*/ 1520956 h 4615664"/>
              <a:gd name="connsiteX11436" fmla="*/ 3828270 w 4089755"/>
              <a:gd name="connsiteY11436" fmla="*/ 1528317 h 4615664"/>
              <a:gd name="connsiteX11437" fmla="*/ 3834217 w 4089755"/>
              <a:gd name="connsiteY11437" fmla="*/ 1527069 h 4615664"/>
              <a:gd name="connsiteX11438" fmla="*/ 3813297 w 4089755"/>
              <a:gd name="connsiteY11438" fmla="*/ 1542160 h 4615664"/>
              <a:gd name="connsiteX11439" fmla="*/ 3796438 w 4089755"/>
              <a:gd name="connsiteY11439" fmla="*/ 1552402 h 4615664"/>
              <a:gd name="connsiteX11440" fmla="*/ 3800050 w 4089755"/>
              <a:gd name="connsiteY11440" fmla="*/ 1562952 h 4615664"/>
              <a:gd name="connsiteX11441" fmla="*/ 3804540 w 4089755"/>
              <a:gd name="connsiteY11441" fmla="*/ 1560016 h 4615664"/>
              <a:gd name="connsiteX11442" fmla="*/ 3816154 w 4089755"/>
              <a:gd name="connsiteY11442" fmla="*/ 1554290 h 4615664"/>
              <a:gd name="connsiteX11443" fmla="*/ 3873137 w 4089755"/>
              <a:gd name="connsiteY11443" fmla="*/ 1524402 h 4615664"/>
              <a:gd name="connsiteX11444" fmla="*/ 3821259 w 4089755"/>
              <a:gd name="connsiteY11444" fmla="*/ 1558425 h 4615664"/>
              <a:gd name="connsiteX11445" fmla="*/ 3808060 w 4089755"/>
              <a:gd name="connsiteY11445" fmla="*/ 1566257 h 4615664"/>
              <a:gd name="connsiteX11446" fmla="*/ 3802847 w 4089755"/>
              <a:gd name="connsiteY11446" fmla="*/ 1571125 h 4615664"/>
              <a:gd name="connsiteX11447" fmla="*/ 3809830 w 4089755"/>
              <a:gd name="connsiteY11447" fmla="*/ 1591522 h 4615664"/>
              <a:gd name="connsiteX11448" fmla="*/ 3809957 w 4089755"/>
              <a:gd name="connsiteY11448" fmla="*/ 1591458 h 4615664"/>
              <a:gd name="connsiteX11449" fmla="*/ 3816952 w 4089755"/>
              <a:gd name="connsiteY11449" fmla="*/ 1588767 h 4615664"/>
              <a:gd name="connsiteX11450" fmla="*/ 3810594 w 4089755"/>
              <a:gd name="connsiteY11450" fmla="*/ 1593755 h 4615664"/>
              <a:gd name="connsiteX11451" fmla="*/ 3818475 w 4089755"/>
              <a:gd name="connsiteY11451" fmla="*/ 1616776 h 4615664"/>
              <a:gd name="connsiteX11452" fmla="*/ 3834682 w 4089755"/>
              <a:gd name="connsiteY11452" fmla="*/ 1609415 h 4615664"/>
              <a:gd name="connsiteX11453" fmla="*/ 3833775 w 4089755"/>
              <a:gd name="connsiteY11453" fmla="*/ 1611562 h 4615664"/>
              <a:gd name="connsiteX11454" fmla="*/ 3832936 w 4089755"/>
              <a:gd name="connsiteY11454" fmla="*/ 1612447 h 4615664"/>
              <a:gd name="connsiteX11455" fmla="*/ 3818824 w 4089755"/>
              <a:gd name="connsiteY11455" fmla="*/ 1617796 h 4615664"/>
              <a:gd name="connsiteX11456" fmla="*/ 3820903 w 4089755"/>
              <a:gd name="connsiteY11456" fmla="*/ 1623874 h 4615664"/>
              <a:gd name="connsiteX11457" fmla="*/ 3823611 w 4089755"/>
              <a:gd name="connsiteY11457" fmla="*/ 1623234 h 4615664"/>
              <a:gd name="connsiteX11458" fmla="*/ 3821148 w 4089755"/>
              <a:gd name="connsiteY11458" fmla="*/ 1624352 h 4615664"/>
              <a:gd name="connsiteX11459" fmla="*/ 3853049 w 4089755"/>
              <a:gd name="connsiteY11459" fmla="*/ 1614388 h 4615664"/>
              <a:gd name="connsiteX11460" fmla="*/ 3894326 w 4089755"/>
              <a:gd name="connsiteY11460" fmla="*/ 1602463 h 4615664"/>
              <a:gd name="connsiteX11461" fmla="*/ 3846600 w 4089755"/>
              <a:gd name="connsiteY11461" fmla="*/ 1618497 h 4615664"/>
              <a:gd name="connsiteX11462" fmla="*/ 3830765 w 4089755"/>
              <a:gd name="connsiteY11462" fmla="*/ 1624422 h 4615664"/>
              <a:gd name="connsiteX11463" fmla="*/ 3832652 w 4089755"/>
              <a:gd name="connsiteY11463" fmla="*/ 1625723 h 4615664"/>
              <a:gd name="connsiteX11464" fmla="*/ 3833360 w 4089755"/>
              <a:gd name="connsiteY11464" fmla="*/ 1625676 h 4615664"/>
              <a:gd name="connsiteX11465" fmla="*/ 3838410 w 4089755"/>
              <a:gd name="connsiteY11465" fmla="*/ 1624002 h 4615664"/>
              <a:gd name="connsiteX11466" fmla="*/ 3836502 w 4089755"/>
              <a:gd name="connsiteY11466" fmla="*/ 1625232 h 4615664"/>
              <a:gd name="connsiteX11467" fmla="*/ 3836082 w 4089755"/>
              <a:gd name="connsiteY11467" fmla="*/ 1625493 h 4615664"/>
              <a:gd name="connsiteX11468" fmla="*/ 3837332 w 4089755"/>
              <a:gd name="connsiteY11468" fmla="*/ 1625409 h 4615664"/>
              <a:gd name="connsiteX11469" fmla="*/ 3846101 w 4089755"/>
              <a:gd name="connsiteY11469" fmla="*/ 1623124 h 4615664"/>
              <a:gd name="connsiteX11470" fmla="*/ 3953939 w 4089755"/>
              <a:gd name="connsiteY11470" fmla="*/ 1590423 h 4615664"/>
              <a:gd name="connsiteX11471" fmla="*/ 3855030 w 4089755"/>
              <a:gd name="connsiteY11471" fmla="*/ 1624087 h 4615664"/>
              <a:gd name="connsiteX11472" fmla="*/ 3848240 w 4089755"/>
              <a:gd name="connsiteY11472" fmla="*/ 1628034 h 4615664"/>
              <a:gd name="connsiteX11473" fmla="*/ 3854873 w 4089755"/>
              <a:gd name="connsiteY11473" fmla="*/ 1625547 h 4615664"/>
              <a:gd name="connsiteX11474" fmla="*/ 3910329 w 4089755"/>
              <a:gd name="connsiteY11474" fmla="*/ 1608995 h 4615664"/>
              <a:gd name="connsiteX11475" fmla="*/ 3946125 w 4089755"/>
              <a:gd name="connsiteY11475" fmla="*/ 1599193 h 4615664"/>
              <a:gd name="connsiteX11476" fmla="*/ 3941613 w 4089755"/>
              <a:gd name="connsiteY11476" fmla="*/ 1602017 h 4615664"/>
              <a:gd name="connsiteX11477" fmla="*/ 3941428 w 4089755"/>
              <a:gd name="connsiteY11477" fmla="*/ 1602162 h 4615664"/>
              <a:gd name="connsiteX11478" fmla="*/ 3939884 w 4089755"/>
              <a:gd name="connsiteY11478" fmla="*/ 1602702 h 4615664"/>
              <a:gd name="connsiteX11479" fmla="*/ 3915007 w 4089755"/>
              <a:gd name="connsiteY11479" fmla="*/ 1610608 h 4615664"/>
              <a:gd name="connsiteX11480" fmla="*/ 3932934 w 4089755"/>
              <a:gd name="connsiteY11480" fmla="*/ 1608109 h 4615664"/>
              <a:gd name="connsiteX11481" fmla="*/ 3934702 w 4089755"/>
              <a:gd name="connsiteY11481" fmla="*/ 1607508 h 4615664"/>
              <a:gd name="connsiteX11482" fmla="*/ 3934147 w 4089755"/>
              <a:gd name="connsiteY11482" fmla="*/ 1610206 h 4615664"/>
              <a:gd name="connsiteX11483" fmla="*/ 3939886 w 4089755"/>
              <a:gd name="connsiteY11483" fmla="*/ 1607686 h 4615664"/>
              <a:gd name="connsiteX11484" fmla="*/ 3946361 w 4089755"/>
              <a:gd name="connsiteY11484" fmla="*/ 1603812 h 4615664"/>
              <a:gd name="connsiteX11485" fmla="*/ 3951407 w 4089755"/>
              <a:gd name="connsiteY11485" fmla="*/ 1602468 h 4615664"/>
              <a:gd name="connsiteX11486" fmla="*/ 3936430 w 4089755"/>
              <a:gd name="connsiteY11486" fmla="*/ 1609965 h 4615664"/>
              <a:gd name="connsiteX11487" fmla="*/ 3841877 w 4089755"/>
              <a:gd name="connsiteY11487" fmla="*/ 1639418 h 4615664"/>
              <a:gd name="connsiteX11488" fmla="*/ 3829200 w 4089755"/>
              <a:gd name="connsiteY11488" fmla="*/ 1643310 h 4615664"/>
              <a:gd name="connsiteX11489" fmla="*/ 3827526 w 4089755"/>
              <a:gd name="connsiteY11489" fmla="*/ 1643845 h 4615664"/>
              <a:gd name="connsiteX11490" fmla="*/ 3828234 w 4089755"/>
              <a:gd name="connsiteY11490" fmla="*/ 1646633 h 4615664"/>
              <a:gd name="connsiteX11491" fmla="*/ 3828303 w 4089755"/>
              <a:gd name="connsiteY11491" fmla="*/ 1646663 h 4615664"/>
              <a:gd name="connsiteX11492" fmla="*/ 3829262 w 4089755"/>
              <a:gd name="connsiteY11492" fmla="*/ 1647499 h 4615664"/>
              <a:gd name="connsiteX11493" fmla="*/ 3850466 w 4089755"/>
              <a:gd name="connsiteY11493" fmla="*/ 1641176 h 4615664"/>
              <a:gd name="connsiteX11494" fmla="*/ 3888768 w 4089755"/>
              <a:gd name="connsiteY11494" fmla="*/ 1629207 h 4615664"/>
              <a:gd name="connsiteX11495" fmla="*/ 3917889 w 4089755"/>
              <a:gd name="connsiteY11495" fmla="*/ 1620034 h 4615664"/>
              <a:gd name="connsiteX11496" fmla="*/ 3910504 w 4089755"/>
              <a:gd name="connsiteY11496" fmla="*/ 1625673 h 4615664"/>
              <a:gd name="connsiteX11497" fmla="*/ 3908757 w 4089755"/>
              <a:gd name="connsiteY11497" fmla="*/ 1626099 h 4615664"/>
              <a:gd name="connsiteX11498" fmla="*/ 3906402 w 4089755"/>
              <a:gd name="connsiteY11498" fmla="*/ 1628103 h 4615664"/>
              <a:gd name="connsiteX11499" fmla="*/ 3890954 w 4089755"/>
              <a:gd name="connsiteY11499" fmla="*/ 1638976 h 4615664"/>
              <a:gd name="connsiteX11500" fmla="*/ 3876270 w 4089755"/>
              <a:gd name="connsiteY11500" fmla="*/ 1648986 h 4615664"/>
              <a:gd name="connsiteX11501" fmla="*/ 3874188 w 4089755"/>
              <a:gd name="connsiteY11501" fmla="*/ 1650523 h 4615664"/>
              <a:gd name="connsiteX11502" fmla="*/ 3855649 w 4089755"/>
              <a:gd name="connsiteY11502" fmla="*/ 1656926 h 4615664"/>
              <a:gd name="connsiteX11503" fmla="*/ 3876594 w 4089755"/>
              <a:gd name="connsiteY11503" fmla="*/ 1645459 h 4615664"/>
              <a:gd name="connsiteX11504" fmla="*/ 3899694 w 4089755"/>
              <a:gd name="connsiteY11504" fmla="*/ 1629142 h 4615664"/>
              <a:gd name="connsiteX11505" fmla="*/ 3902650 w 4089755"/>
              <a:gd name="connsiteY11505" fmla="*/ 1627478 h 4615664"/>
              <a:gd name="connsiteX11506" fmla="*/ 3902444 w 4089755"/>
              <a:gd name="connsiteY11506" fmla="*/ 1627518 h 4615664"/>
              <a:gd name="connsiteX11507" fmla="*/ 3901668 w 4089755"/>
              <a:gd name="connsiteY11507" fmla="*/ 1627644 h 4615664"/>
              <a:gd name="connsiteX11508" fmla="*/ 3838284 w 4089755"/>
              <a:gd name="connsiteY11508" fmla="*/ 1649345 h 4615664"/>
              <a:gd name="connsiteX11509" fmla="*/ 3829626 w 4089755"/>
              <a:gd name="connsiteY11509" fmla="*/ 1652122 h 4615664"/>
              <a:gd name="connsiteX11510" fmla="*/ 3830420 w 4089755"/>
              <a:gd name="connsiteY11510" fmla="*/ 1655248 h 4615664"/>
              <a:gd name="connsiteX11511" fmla="*/ 3831361 w 4089755"/>
              <a:gd name="connsiteY11511" fmla="*/ 1655034 h 4615664"/>
              <a:gd name="connsiteX11512" fmla="*/ 3830469 w 4089755"/>
              <a:gd name="connsiteY11512" fmla="*/ 1655440 h 4615664"/>
              <a:gd name="connsiteX11513" fmla="*/ 3831765 w 4089755"/>
              <a:gd name="connsiteY11513" fmla="*/ 1660556 h 4615664"/>
              <a:gd name="connsiteX11514" fmla="*/ 3832964 w 4089755"/>
              <a:gd name="connsiteY11514" fmla="*/ 1660108 h 4615664"/>
              <a:gd name="connsiteX11515" fmla="*/ 3832009 w 4089755"/>
              <a:gd name="connsiteY11515" fmla="*/ 1661516 h 4615664"/>
              <a:gd name="connsiteX11516" fmla="*/ 3832971 w 4089755"/>
              <a:gd name="connsiteY11516" fmla="*/ 1665307 h 4615664"/>
              <a:gd name="connsiteX11517" fmla="*/ 3839276 w 4089755"/>
              <a:gd name="connsiteY11517" fmla="*/ 1663524 h 4615664"/>
              <a:gd name="connsiteX11518" fmla="*/ 3833124 w 4089755"/>
              <a:gd name="connsiteY11518" fmla="*/ 1665911 h 4615664"/>
              <a:gd name="connsiteX11519" fmla="*/ 3833598 w 4089755"/>
              <a:gd name="connsiteY11519" fmla="*/ 1667783 h 4615664"/>
              <a:gd name="connsiteX11520" fmla="*/ 3834995 w 4089755"/>
              <a:gd name="connsiteY11520" fmla="*/ 1667133 h 4615664"/>
              <a:gd name="connsiteX11521" fmla="*/ 3860583 w 4089755"/>
              <a:gd name="connsiteY11521" fmla="*/ 1659250 h 4615664"/>
              <a:gd name="connsiteX11522" fmla="*/ 3864074 w 4089755"/>
              <a:gd name="connsiteY11522" fmla="*/ 1658011 h 4615664"/>
              <a:gd name="connsiteX11523" fmla="*/ 3853998 w 4089755"/>
              <a:gd name="connsiteY11523" fmla="*/ 1665563 h 4615664"/>
              <a:gd name="connsiteX11524" fmla="*/ 3849937 w 4089755"/>
              <a:gd name="connsiteY11524" fmla="*/ 1668493 h 4615664"/>
              <a:gd name="connsiteX11525" fmla="*/ 3854936 w 4089755"/>
              <a:gd name="connsiteY11525" fmla="*/ 1667263 h 4615664"/>
              <a:gd name="connsiteX11526" fmla="*/ 3857652 w 4089755"/>
              <a:gd name="connsiteY11526" fmla="*/ 1670188 h 4615664"/>
              <a:gd name="connsiteX11527" fmla="*/ 3836372 w 4089755"/>
              <a:gd name="connsiteY11527" fmla="*/ 1678711 h 4615664"/>
              <a:gd name="connsiteX11528" fmla="*/ 3837459 w 4089755"/>
              <a:gd name="connsiteY11528" fmla="*/ 1683004 h 4615664"/>
              <a:gd name="connsiteX11529" fmla="*/ 3840657 w 4089755"/>
              <a:gd name="connsiteY11529" fmla="*/ 1681879 h 4615664"/>
              <a:gd name="connsiteX11530" fmla="*/ 3843350 w 4089755"/>
              <a:gd name="connsiteY11530" fmla="*/ 1679918 h 4615664"/>
              <a:gd name="connsiteX11531" fmla="*/ 3855634 w 4089755"/>
              <a:gd name="connsiteY11531" fmla="*/ 1675024 h 4615664"/>
              <a:gd name="connsiteX11532" fmla="*/ 3853153 w 4089755"/>
              <a:gd name="connsiteY11532" fmla="*/ 1676542 h 4615664"/>
              <a:gd name="connsiteX11533" fmla="*/ 3851605 w 4089755"/>
              <a:gd name="connsiteY11533" fmla="*/ 1678029 h 4615664"/>
              <a:gd name="connsiteX11534" fmla="*/ 3859812 w 4089755"/>
              <a:gd name="connsiteY11534" fmla="*/ 1675142 h 4615664"/>
              <a:gd name="connsiteX11535" fmla="*/ 3851279 w 4089755"/>
              <a:gd name="connsiteY11535" fmla="*/ 1682429 h 4615664"/>
              <a:gd name="connsiteX11536" fmla="*/ 3867229 w 4089755"/>
              <a:gd name="connsiteY11536" fmla="*/ 1677058 h 4615664"/>
              <a:gd name="connsiteX11537" fmla="*/ 3880698 w 4089755"/>
              <a:gd name="connsiteY11537" fmla="*/ 1668178 h 4615664"/>
              <a:gd name="connsiteX11538" fmla="*/ 3891302 w 4089755"/>
              <a:gd name="connsiteY11538" fmla="*/ 1664707 h 4615664"/>
              <a:gd name="connsiteX11539" fmla="*/ 3892578 w 4089755"/>
              <a:gd name="connsiteY11539" fmla="*/ 1664285 h 4615664"/>
              <a:gd name="connsiteX11540" fmla="*/ 3887402 w 4089755"/>
              <a:gd name="connsiteY11540" fmla="*/ 1668161 h 4615664"/>
              <a:gd name="connsiteX11541" fmla="*/ 3866419 w 4089755"/>
              <a:gd name="connsiteY11541" fmla="*/ 1682723 h 4615664"/>
              <a:gd name="connsiteX11542" fmla="*/ 3854156 w 4089755"/>
              <a:gd name="connsiteY11542" fmla="*/ 1690430 h 4615664"/>
              <a:gd name="connsiteX11543" fmla="*/ 3844848 w 4089755"/>
              <a:gd name="connsiteY11543" fmla="*/ 1695869 h 4615664"/>
              <a:gd name="connsiteX11544" fmla="*/ 3845217 w 4089755"/>
              <a:gd name="connsiteY11544" fmla="*/ 1696444 h 4615664"/>
              <a:gd name="connsiteX11545" fmla="*/ 3846384 w 4089755"/>
              <a:gd name="connsiteY11545" fmla="*/ 1698369 h 4615664"/>
              <a:gd name="connsiteX11546" fmla="*/ 3867727 w 4089755"/>
              <a:gd name="connsiteY11546" fmla="*/ 1686949 h 4615664"/>
              <a:gd name="connsiteX11547" fmla="*/ 3868735 w 4089755"/>
              <a:gd name="connsiteY11547" fmla="*/ 1690227 h 4615664"/>
              <a:gd name="connsiteX11548" fmla="*/ 3866868 w 4089755"/>
              <a:gd name="connsiteY11548" fmla="*/ 1691596 h 4615664"/>
              <a:gd name="connsiteX11549" fmla="*/ 3867426 w 4089755"/>
              <a:gd name="connsiteY11549" fmla="*/ 1691480 h 4615664"/>
              <a:gd name="connsiteX11550" fmla="*/ 3875610 w 4089755"/>
              <a:gd name="connsiteY11550" fmla="*/ 1684266 h 4615664"/>
              <a:gd name="connsiteX11551" fmla="*/ 3886078 w 4089755"/>
              <a:gd name="connsiteY11551" fmla="*/ 1682071 h 4615664"/>
              <a:gd name="connsiteX11552" fmla="*/ 3908427 w 4089755"/>
              <a:gd name="connsiteY11552" fmla="*/ 1666680 h 4615664"/>
              <a:gd name="connsiteX11553" fmla="*/ 3898967 w 4089755"/>
              <a:gd name="connsiteY11553" fmla="*/ 1677632 h 4615664"/>
              <a:gd name="connsiteX11554" fmla="*/ 3883604 w 4089755"/>
              <a:gd name="connsiteY11554" fmla="*/ 1688086 h 4615664"/>
              <a:gd name="connsiteX11555" fmla="*/ 3882404 w 4089755"/>
              <a:gd name="connsiteY11555" fmla="*/ 1691954 h 4615664"/>
              <a:gd name="connsiteX11556" fmla="*/ 3881212 w 4089755"/>
              <a:gd name="connsiteY11556" fmla="*/ 1694102 h 4615664"/>
              <a:gd name="connsiteX11557" fmla="*/ 3885201 w 4089755"/>
              <a:gd name="connsiteY11557" fmla="*/ 1692242 h 4615664"/>
              <a:gd name="connsiteX11558" fmla="*/ 3889433 w 4089755"/>
              <a:gd name="connsiteY11558" fmla="*/ 1691364 h 4615664"/>
              <a:gd name="connsiteX11559" fmla="*/ 3889360 w 4089755"/>
              <a:gd name="connsiteY11559" fmla="*/ 1692266 h 4615664"/>
              <a:gd name="connsiteX11560" fmla="*/ 3889191 w 4089755"/>
              <a:gd name="connsiteY11560" fmla="*/ 1692477 h 4615664"/>
              <a:gd name="connsiteX11561" fmla="*/ 3894223 w 4089755"/>
              <a:gd name="connsiteY11561" fmla="*/ 1689331 h 4615664"/>
              <a:gd name="connsiteX11562" fmla="*/ 3911675 w 4089755"/>
              <a:gd name="connsiteY11562" fmla="*/ 1682197 h 4615664"/>
              <a:gd name="connsiteX11563" fmla="*/ 3928660 w 4089755"/>
              <a:gd name="connsiteY11563" fmla="*/ 1673138 h 4615664"/>
              <a:gd name="connsiteX11564" fmla="*/ 3936849 w 4089755"/>
              <a:gd name="connsiteY11564" fmla="*/ 1678653 h 4615664"/>
              <a:gd name="connsiteX11565" fmla="*/ 3971902 w 4089755"/>
              <a:gd name="connsiteY11565" fmla="*/ 1655101 h 4615664"/>
              <a:gd name="connsiteX11566" fmla="*/ 3985410 w 4089755"/>
              <a:gd name="connsiteY11566" fmla="*/ 1646072 h 4615664"/>
              <a:gd name="connsiteX11567" fmla="*/ 3987362 w 4089755"/>
              <a:gd name="connsiteY11567" fmla="*/ 1646009 h 4615664"/>
              <a:gd name="connsiteX11568" fmla="*/ 3992942 w 4089755"/>
              <a:gd name="connsiteY11568" fmla="*/ 1645320 h 4615664"/>
              <a:gd name="connsiteX11569" fmla="*/ 3988698 w 4089755"/>
              <a:gd name="connsiteY11569" fmla="*/ 1648358 h 4615664"/>
              <a:gd name="connsiteX11570" fmla="*/ 3924958 w 4089755"/>
              <a:gd name="connsiteY11570" fmla="*/ 1693874 h 4615664"/>
              <a:gd name="connsiteX11571" fmla="*/ 3899949 w 4089755"/>
              <a:gd name="connsiteY11571" fmla="*/ 1711559 h 4615664"/>
              <a:gd name="connsiteX11572" fmla="*/ 3881883 w 4089755"/>
              <a:gd name="connsiteY11572" fmla="*/ 1726053 h 4615664"/>
              <a:gd name="connsiteX11573" fmla="*/ 3871040 w 4089755"/>
              <a:gd name="connsiteY11573" fmla="*/ 1735560 h 4615664"/>
              <a:gd name="connsiteX11574" fmla="*/ 3869672 w 4089755"/>
              <a:gd name="connsiteY11574" fmla="*/ 1738007 h 4615664"/>
              <a:gd name="connsiteX11575" fmla="*/ 3869201 w 4089755"/>
              <a:gd name="connsiteY11575" fmla="*/ 1739142 h 4615664"/>
              <a:gd name="connsiteX11576" fmla="*/ 3881100 w 4089755"/>
              <a:gd name="connsiteY11576" fmla="*/ 1735707 h 4615664"/>
              <a:gd name="connsiteX11577" fmla="*/ 3887008 w 4089755"/>
              <a:gd name="connsiteY11577" fmla="*/ 1734609 h 4615664"/>
              <a:gd name="connsiteX11578" fmla="*/ 3887038 w 4089755"/>
              <a:gd name="connsiteY11578" fmla="*/ 1734590 h 4615664"/>
              <a:gd name="connsiteX11579" fmla="*/ 3908528 w 4089755"/>
              <a:gd name="connsiteY11579" fmla="*/ 1720464 h 4615664"/>
              <a:gd name="connsiteX11580" fmla="*/ 3938446 w 4089755"/>
              <a:gd name="connsiteY11580" fmla="*/ 1705219 h 4615664"/>
              <a:gd name="connsiteX11581" fmla="*/ 3946014 w 4089755"/>
              <a:gd name="connsiteY11581" fmla="*/ 1705368 h 4615664"/>
              <a:gd name="connsiteX11582" fmla="*/ 3976776 w 4089755"/>
              <a:gd name="connsiteY11582" fmla="*/ 1684741 h 4615664"/>
              <a:gd name="connsiteX11583" fmla="*/ 3970418 w 4089755"/>
              <a:gd name="connsiteY11583" fmla="*/ 1693017 h 4615664"/>
              <a:gd name="connsiteX11584" fmla="*/ 3970423 w 4089755"/>
              <a:gd name="connsiteY11584" fmla="*/ 1692091 h 4615664"/>
              <a:gd name="connsiteX11585" fmla="*/ 3971651 w 4089755"/>
              <a:gd name="connsiteY11585" fmla="*/ 1691023 h 4615664"/>
              <a:gd name="connsiteX11586" fmla="*/ 3970427 w 4089755"/>
              <a:gd name="connsiteY11586" fmla="*/ 1691496 h 4615664"/>
              <a:gd name="connsiteX11587" fmla="*/ 3970423 w 4089755"/>
              <a:gd name="connsiteY11587" fmla="*/ 1692091 h 4615664"/>
              <a:gd name="connsiteX11588" fmla="*/ 3968167 w 4089755"/>
              <a:gd name="connsiteY11588" fmla="*/ 1694056 h 4615664"/>
              <a:gd name="connsiteX11589" fmla="*/ 3966399 w 4089755"/>
              <a:gd name="connsiteY11589" fmla="*/ 1694873 h 4615664"/>
              <a:gd name="connsiteX11590" fmla="*/ 3964698 w 4089755"/>
              <a:gd name="connsiteY11590" fmla="*/ 1696242 h 4615664"/>
              <a:gd name="connsiteX11591" fmla="*/ 3962420 w 4089755"/>
              <a:gd name="connsiteY11591" fmla="*/ 1703952 h 4615664"/>
              <a:gd name="connsiteX11592" fmla="*/ 3933087 w 4089755"/>
              <a:gd name="connsiteY11592" fmla="*/ 1724279 h 4615664"/>
              <a:gd name="connsiteX11593" fmla="*/ 3930849 w 4089755"/>
              <a:gd name="connsiteY11593" fmla="*/ 1730244 h 4615664"/>
              <a:gd name="connsiteX11594" fmla="*/ 3904401 w 4089755"/>
              <a:gd name="connsiteY11594" fmla="*/ 1748119 h 4615664"/>
              <a:gd name="connsiteX11595" fmla="*/ 3898857 w 4089755"/>
              <a:gd name="connsiteY11595" fmla="*/ 1751777 h 4615664"/>
              <a:gd name="connsiteX11596" fmla="*/ 3900790 w 4089755"/>
              <a:gd name="connsiteY11596" fmla="*/ 1751843 h 4615664"/>
              <a:gd name="connsiteX11597" fmla="*/ 3904074 w 4089755"/>
              <a:gd name="connsiteY11597" fmla="*/ 1750904 h 4615664"/>
              <a:gd name="connsiteX11598" fmla="*/ 3878494 w 4089755"/>
              <a:gd name="connsiteY11598" fmla="*/ 1763416 h 4615664"/>
              <a:gd name="connsiteX11599" fmla="*/ 3878274 w 4089755"/>
              <a:gd name="connsiteY11599" fmla="*/ 1763353 h 4615664"/>
              <a:gd name="connsiteX11600" fmla="*/ 3877576 w 4089755"/>
              <a:gd name="connsiteY11600" fmla="*/ 1763769 h 4615664"/>
              <a:gd name="connsiteX11601" fmla="*/ 3878494 w 4089755"/>
              <a:gd name="connsiteY11601" fmla="*/ 1763416 h 4615664"/>
              <a:gd name="connsiteX11602" fmla="*/ 3879807 w 4089755"/>
              <a:gd name="connsiteY11602" fmla="*/ 1764434 h 4615664"/>
              <a:gd name="connsiteX11603" fmla="*/ 3872267 w 4089755"/>
              <a:gd name="connsiteY11603" fmla="*/ 1768606 h 4615664"/>
              <a:gd name="connsiteX11604" fmla="*/ 3866895 w 4089755"/>
              <a:gd name="connsiteY11604" fmla="*/ 1770341 h 4615664"/>
              <a:gd name="connsiteX11605" fmla="*/ 3860690 w 4089755"/>
              <a:gd name="connsiteY11605" fmla="*/ 1774578 h 4615664"/>
              <a:gd name="connsiteX11606" fmla="*/ 3861725 w 4089755"/>
              <a:gd name="connsiteY11606" fmla="*/ 1778660 h 4615664"/>
              <a:gd name="connsiteX11607" fmla="*/ 3863220 w 4089755"/>
              <a:gd name="connsiteY11607" fmla="*/ 1778285 h 4615664"/>
              <a:gd name="connsiteX11608" fmla="*/ 3891861 w 4089755"/>
              <a:gd name="connsiteY11608" fmla="*/ 1759830 h 4615664"/>
              <a:gd name="connsiteX11609" fmla="*/ 3980507 w 4089755"/>
              <a:gd name="connsiteY11609" fmla="*/ 1704460 h 4615664"/>
              <a:gd name="connsiteX11610" fmla="*/ 4024310 w 4089755"/>
              <a:gd name="connsiteY11610" fmla="*/ 1673931 h 4615664"/>
              <a:gd name="connsiteX11611" fmla="*/ 4028023 w 4089755"/>
              <a:gd name="connsiteY11611" fmla="*/ 1673308 h 4615664"/>
              <a:gd name="connsiteX11612" fmla="*/ 4036621 w 4089755"/>
              <a:gd name="connsiteY11612" fmla="*/ 1671336 h 4615664"/>
              <a:gd name="connsiteX11613" fmla="*/ 4023469 w 4089755"/>
              <a:gd name="connsiteY11613" fmla="*/ 1681888 h 4615664"/>
              <a:gd name="connsiteX11614" fmla="*/ 4037536 w 4089755"/>
              <a:gd name="connsiteY11614" fmla="*/ 1673688 h 4615664"/>
              <a:gd name="connsiteX11615" fmla="*/ 4038794 w 4089755"/>
              <a:gd name="connsiteY11615" fmla="*/ 1677427 h 4615664"/>
              <a:gd name="connsiteX11616" fmla="*/ 4044192 w 4089755"/>
              <a:gd name="connsiteY11616" fmla="*/ 1675756 h 4615664"/>
              <a:gd name="connsiteX11617" fmla="*/ 4031553 w 4089755"/>
              <a:gd name="connsiteY11617" fmla="*/ 1685313 h 4615664"/>
              <a:gd name="connsiteX11618" fmla="*/ 4027199 w 4089755"/>
              <a:gd name="connsiteY11618" fmla="*/ 1687642 h 4615664"/>
              <a:gd name="connsiteX11619" fmla="*/ 4024895 w 4089755"/>
              <a:gd name="connsiteY11619" fmla="*/ 1688245 h 4615664"/>
              <a:gd name="connsiteX11620" fmla="*/ 4026107 w 4089755"/>
              <a:gd name="connsiteY11620" fmla="*/ 1689430 h 4615664"/>
              <a:gd name="connsiteX11621" fmla="*/ 4009196 w 4089755"/>
              <a:gd name="connsiteY11621" fmla="*/ 1702215 h 4615664"/>
              <a:gd name="connsiteX11622" fmla="*/ 4003236 w 4089755"/>
              <a:gd name="connsiteY11622" fmla="*/ 1704393 h 4615664"/>
              <a:gd name="connsiteX11623" fmla="*/ 3989412 w 4089755"/>
              <a:gd name="connsiteY11623" fmla="*/ 1708802 h 4615664"/>
              <a:gd name="connsiteX11624" fmla="*/ 3973421 w 4089755"/>
              <a:gd name="connsiteY11624" fmla="*/ 1716188 h 4615664"/>
              <a:gd name="connsiteX11625" fmla="*/ 4002313 w 4089755"/>
              <a:gd name="connsiteY11625" fmla="*/ 1707238 h 4615664"/>
              <a:gd name="connsiteX11626" fmla="*/ 4002641 w 4089755"/>
              <a:gd name="connsiteY11626" fmla="*/ 1707170 h 4615664"/>
              <a:gd name="connsiteX11627" fmla="*/ 3998032 w 4089755"/>
              <a:gd name="connsiteY11627" fmla="*/ 1710656 h 4615664"/>
              <a:gd name="connsiteX11628" fmla="*/ 3915417 w 4089755"/>
              <a:gd name="connsiteY11628" fmla="*/ 1767615 h 4615664"/>
              <a:gd name="connsiteX11629" fmla="*/ 3926699 w 4089755"/>
              <a:gd name="connsiteY11629" fmla="*/ 1762646 h 4615664"/>
              <a:gd name="connsiteX11630" fmla="*/ 3923360 w 4089755"/>
              <a:gd name="connsiteY11630" fmla="*/ 1767250 h 4615664"/>
              <a:gd name="connsiteX11631" fmla="*/ 3894459 w 4089755"/>
              <a:gd name="connsiteY11631" fmla="*/ 1778118 h 4615664"/>
              <a:gd name="connsiteX11632" fmla="*/ 3916981 w 4089755"/>
              <a:gd name="connsiteY11632" fmla="*/ 1772158 h 4615664"/>
              <a:gd name="connsiteX11633" fmla="*/ 3915775 w 4089755"/>
              <a:gd name="connsiteY11633" fmla="*/ 1773042 h 4615664"/>
              <a:gd name="connsiteX11634" fmla="*/ 3888324 w 4089755"/>
              <a:gd name="connsiteY11634" fmla="*/ 1794705 h 4615664"/>
              <a:gd name="connsiteX11635" fmla="*/ 3932374 w 4089755"/>
              <a:gd name="connsiteY11635" fmla="*/ 1771001 h 4615664"/>
              <a:gd name="connsiteX11636" fmla="*/ 3931759 w 4089755"/>
              <a:gd name="connsiteY11636" fmla="*/ 1778362 h 4615664"/>
              <a:gd name="connsiteX11637" fmla="*/ 3937707 w 4089755"/>
              <a:gd name="connsiteY11637" fmla="*/ 1777115 h 4615664"/>
              <a:gd name="connsiteX11638" fmla="*/ 3916786 w 4089755"/>
              <a:gd name="connsiteY11638" fmla="*/ 1792206 h 4615664"/>
              <a:gd name="connsiteX11639" fmla="*/ 3894242 w 4089755"/>
              <a:gd name="connsiteY11639" fmla="*/ 1805902 h 4615664"/>
              <a:gd name="connsiteX11640" fmla="*/ 3893432 w 4089755"/>
              <a:gd name="connsiteY11640" fmla="*/ 1811569 h 4615664"/>
              <a:gd name="connsiteX11641" fmla="*/ 3881344 w 4089755"/>
              <a:gd name="connsiteY11641" fmla="*/ 1820324 h 4615664"/>
              <a:gd name="connsiteX11642" fmla="*/ 3872985 w 4089755"/>
              <a:gd name="connsiteY11642" fmla="*/ 1826028 h 4615664"/>
              <a:gd name="connsiteX11643" fmla="*/ 3873844 w 4089755"/>
              <a:gd name="connsiteY11643" fmla="*/ 1830996 h 4615664"/>
              <a:gd name="connsiteX11644" fmla="*/ 3882017 w 4089755"/>
              <a:gd name="connsiteY11644" fmla="*/ 1826239 h 4615664"/>
              <a:gd name="connsiteX11645" fmla="*/ 3891348 w 4089755"/>
              <a:gd name="connsiteY11645" fmla="*/ 1820973 h 4615664"/>
              <a:gd name="connsiteX11646" fmla="*/ 3919644 w 4089755"/>
              <a:gd name="connsiteY11646" fmla="*/ 1804335 h 4615664"/>
              <a:gd name="connsiteX11647" fmla="*/ 3976625 w 4089755"/>
              <a:gd name="connsiteY11647" fmla="*/ 1774446 h 4615664"/>
              <a:gd name="connsiteX11648" fmla="*/ 3924748 w 4089755"/>
              <a:gd name="connsiteY11648" fmla="*/ 1808471 h 4615664"/>
              <a:gd name="connsiteX11649" fmla="*/ 3900962 w 4089755"/>
              <a:gd name="connsiteY11649" fmla="*/ 1826188 h 4615664"/>
              <a:gd name="connsiteX11650" fmla="*/ 3897494 w 4089755"/>
              <a:gd name="connsiteY11650" fmla="*/ 1834148 h 4615664"/>
              <a:gd name="connsiteX11651" fmla="*/ 3885193 w 4089755"/>
              <a:gd name="connsiteY11651" fmla="*/ 1841067 h 4615664"/>
              <a:gd name="connsiteX11652" fmla="*/ 3876400 w 4089755"/>
              <a:gd name="connsiteY11652" fmla="*/ 1845766 h 4615664"/>
              <a:gd name="connsiteX11653" fmla="*/ 3878671 w 4089755"/>
              <a:gd name="connsiteY11653" fmla="*/ 1858893 h 4615664"/>
              <a:gd name="connsiteX11654" fmla="*/ 3913446 w 4089755"/>
              <a:gd name="connsiteY11654" fmla="*/ 1841505 h 4615664"/>
              <a:gd name="connsiteX11655" fmla="*/ 3885962 w 4089755"/>
              <a:gd name="connsiteY11655" fmla="*/ 1865204 h 4615664"/>
              <a:gd name="connsiteX11656" fmla="*/ 3903763 w 4089755"/>
              <a:gd name="connsiteY11656" fmla="*/ 1863206 h 4615664"/>
              <a:gd name="connsiteX11657" fmla="*/ 3882646 w 4089755"/>
              <a:gd name="connsiteY11657" fmla="*/ 1876604 h 4615664"/>
              <a:gd name="connsiteX11658" fmla="*/ 3881820 w 4089755"/>
              <a:gd name="connsiteY11658" fmla="*/ 1877089 h 4615664"/>
              <a:gd name="connsiteX11659" fmla="*/ 3882335 w 4089755"/>
              <a:gd name="connsiteY11659" fmla="*/ 1880062 h 4615664"/>
              <a:gd name="connsiteX11660" fmla="*/ 3886488 w 4089755"/>
              <a:gd name="connsiteY11660" fmla="*/ 1877931 h 4615664"/>
              <a:gd name="connsiteX11661" fmla="*/ 3890216 w 4089755"/>
              <a:gd name="connsiteY11661" fmla="*/ 1876752 h 4615664"/>
              <a:gd name="connsiteX11662" fmla="*/ 3887227 w 4089755"/>
              <a:gd name="connsiteY11662" fmla="*/ 1880258 h 4615664"/>
              <a:gd name="connsiteX11663" fmla="*/ 3885851 w 4089755"/>
              <a:gd name="connsiteY11663" fmla="*/ 1881661 h 4615664"/>
              <a:gd name="connsiteX11664" fmla="*/ 3882811 w 4089755"/>
              <a:gd name="connsiteY11664" fmla="*/ 1882814 h 4615664"/>
              <a:gd name="connsiteX11665" fmla="*/ 3883545 w 4089755"/>
              <a:gd name="connsiteY11665" fmla="*/ 1887055 h 4615664"/>
              <a:gd name="connsiteX11666" fmla="*/ 3891028 w 4089755"/>
              <a:gd name="connsiteY11666" fmla="*/ 1883813 h 4615664"/>
              <a:gd name="connsiteX11667" fmla="*/ 3893228 w 4089755"/>
              <a:gd name="connsiteY11667" fmla="*/ 1882629 h 4615664"/>
              <a:gd name="connsiteX11668" fmla="*/ 3907411 w 4089755"/>
              <a:gd name="connsiteY11668" fmla="*/ 1877932 h 4615664"/>
              <a:gd name="connsiteX11669" fmla="*/ 3927099 w 4089755"/>
              <a:gd name="connsiteY11669" fmla="*/ 1873279 h 4615664"/>
              <a:gd name="connsiteX11670" fmla="*/ 3884024 w 4089755"/>
              <a:gd name="connsiteY11670" fmla="*/ 1889827 h 4615664"/>
              <a:gd name="connsiteX11671" fmla="*/ 3884583 w 4089755"/>
              <a:gd name="connsiteY11671" fmla="*/ 1893048 h 4615664"/>
              <a:gd name="connsiteX11672" fmla="*/ 3941899 w 4089755"/>
              <a:gd name="connsiteY11672" fmla="*/ 1874047 h 4615664"/>
              <a:gd name="connsiteX11673" fmla="*/ 3939991 w 4089755"/>
              <a:gd name="connsiteY11673" fmla="*/ 1875277 h 4615664"/>
              <a:gd name="connsiteX11674" fmla="*/ 3926054 w 4089755"/>
              <a:gd name="connsiteY11674" fmla="*/ 1885433 h 4615664"/>
              <a:gd name="connsiteX11675" fmla="*/ 3919494 w 4089755"/>
              <a:gd name="connsiteY11675" fmla="*/ 1894041 h 4615664"/>
              <a:gd name="connsiteX11676" fmla="*/ 3923775 w 4089755"/>
              <a:gd name="connsiteY11676" fmla="*/ 1893143 h 4615664"/>
              <a:gd name="connsiteX11677" fmla="*/ 3933628 w 4089755"/>
              <a:gd name="connsiteY11677" fmla="*/ 1898308 h 4615664"/>
              <a:gd name="connsiteX11678" fmla="*/ 3903020 w 4089755"/>
              <a:gd name="connsiteY11678" fmla="*/ 1922374 h 4615664"/>
              <a:gd name="connsiteX11679" fmla="*/ 3936454 w 4089755"/>
              <a:gd name="connsiteY11679" fmla="*/ 1910154 h 4615664"/>
              <a:gd name="connsiteX11680" fmla="*/ 3933362 w 4089755"/>
              <a:gd name="connsiteY11680" fmla="*/ 1914712 h 4615664"/>
              <a:gd name="connsiteX11681" fmla="*/ 3931047 w 4089755"/>
              <a:gd name="connsiteY11681" fmla="*/ 1916698 h 4615664"/>
              <a:gd name="connsiteX11682" fmla="*/ 3891784 w 4089755"/>
              <a:gd name="connsiteY11682" fmla="*/ 1930314 h 4615664"/>
              <a:gd name="connsiteX11683" fmla="*/ 3891062 w 4089755"/>
              <a:gd name="connsiteY11683" fmla="*/ 1930503 h 4615664"/>
              <a:gd name="connsiteX11684" fmla="*/ 3891487 w 4089755"/>
              <a:gd name="connsiteY11684" fmla="*/ 1932954 h 4615664"/>
              <a:gd name="connsiteX11685" fmla="*/ 3924912 w 4089755"/>
              <a:gd name="connsiteY11685" fmla="*/ 1921358 h 4615664"/>
              <a:gd name="connsiteX11686" fmla="*/ 3926016 w 4089755"/>
              <a:gd name="connsiteY11686" fmla="*/ 1921018 h 4615664"/>
              <a:gd name="connsiteX11687" fmla="*/ 3925955 w 4089755"/>
              <a:gd name="connsiteY11687" fmla="*/ 1921070 h 4615664"/>
              <a:gd name="connsiteX11688" fmla="*/ 3925763 w 4089755"/>
              <a:gd name="connsiteY11688" fmla="*/ 1923100 h 4615664"/>
              <a:gd name="connsiteX11689" fmla="*/ 3938484 w 4089755"/>
              <a:gd name="connsiteY11689" fmla="*/ 1917178 h 4615664"/>
              <a:gd name="connsiteX11690" fmla="*/ 3964072 w 4089755"/>
              <a:gd name="connsiteY11690" fmla="*/ 1909295 h 4615664"/>
              <a:gd name="connsiteX11691" fmla="*/ 3967563 w 4089755"/>
              <a:gd name="connsiteY11691" fmla="*/ 1908057 h 4615664"/>
              <a:gd name="connsiteX11692" fmla="*/ 3957486 w 4089755"/>
              <a:gd name="connsiteY11692" fmla="*/ 1915608 h 4615664"/>
              <a:gd name="connsiteX11693" fmla="*/ 3941324 w 4089755"/>
              <a:gd name="connsiteY11693" fmla="*/ 1927067 h 4615664"/>
              <a:gd name="connsiteX11694" fmla="*/ 3923062 w 4089755"/>
              <a:gd name="connsiteY11694" fmla="*/ 1939865 h 4615664"/>
              <a:gd name="connsiteX11695" fmla="*/ 3940709 w 4089755"/>
              <a:gd name="connsiteY11695" fmla="*/ 1934427 h 4615664"/>
              <a:gd name="connsiteX11696" fmla="*/ 3959123 w 4089755"/>
              <a:gd name="connsiteY11696" fmla="*/ 1925069 h 4615664"/>
              <a:gd name="connsiteX11697" fmla="*/ 3940291 w 4089755"/>
              <a:gd name="connsiteY11697" fmla="*/ 1943483 h 4615664"/>
              <a:gd name="connsiteX11698" fmla="*/ 3934928 w 4089755"/>
              <a:gd name="connsiteY11698" fmla="*/ 1949814 h 4615664"/>
              <a:gd name="connsiteX11699" fmla="*/ 3945999 w 4089755"/>
              <a:gd name="connsiteY11699" fmla="*/ 1942285 h 4615664"/>
              <a:gd name="connsiteX11700" fmla="*/ 3949872 w 4089755"/>
              <a:gd name="connsiteY11700" fmla="*/ 1948415 h 4615664"/>
              <a:gd name="connsiteX11701" fmla="*/ 3971218 w 4089755"/>
              <a:gd name="connsiteY11701" fmla="*/ 1936996 h 4615664"/>
              <a:gd name="connsiteX11702" fmla="*/ 3968947 w 4089755"/>
              <a:gd name="connsiteY11702" fmla="*/ 1942678 h 4615664"/>
              <a:gd name="connsiteX11703" fmla="*/ 3961757 w 4089755"/>
              <a:gd name="connsiteY11703" fmla="*/ 1947948 h 4615664"/>
              <a:gd name="connsiteX11704" fmla="*/ 3966863 w 4089755"/>
              <a:gd name="connsiteY11704" fmla="*/ 1952083 h 4615664"/>
              <a:gd name="connsiteX11705" fmla="*/ 3963417 w 4089755"/>
              <a:gd name="connsiteY11705" fmla="*/ 1953502 h 4615664"/>
              <a:gd name="connsiteX11706" fmla="*/ 3956136 w 4089755"/>
              <a:gd name="connsiteY11706" fmla="*/ 1957814 h 4615664"/>
              <a:gd name="connsiteX11707" fmla="*/ 3955819 w 4089755"/>
              <a:gd name="connsiteY11707" fmla="*/ 1957920 h 4615664"/>
              <a:gd name="connsiteX11708" fmla="*/ 3899128 w 4089755"/>
              <a:gd name="connsiteY11708" fmla="*/ 1977119 h 4615664"/>
              <a:gd name="connsiteX11709" fmla="*/ 3900293 w 4089755"/>
              <a:gd name="connsiteY11709" fmla="*/ 1983846 h 4615664"/>
              <a:gd name="connsiteX11710" fmla="*/ 3966061 w 4089755"/>
              <a:gd name="connsiteY11710" fmla="*/ 1961243 h 4615664"/>
              <a:gd name="connsiteX11711" fmla="*/ 3967407 w 4089755"/>
              <a:gd name="connsiteY11711" fmla="*/ 1960890 h 4615664"/>
              <a:gd name="connsiteX11712" fmla="*/ 3961767 w 4089755"/>
              <a:gd name="connsiteY11712" fmla="*/ 1965238 h 4615664"/>
              <a:gd name="connsiteX11713" fmla="*/ 3961146 w 4089755"/>
              <a:gd name="connsiteY11713" fmla="*/ 1966079 h 4615664"/>
              <a:gd name="connsiteX11714" fmla="*/ 3959112 w 4089755"/>
              <a:gd name="connsiteY11714" fmla="*/ 1966651 h 4615664"/>
              <a:gd name="connsiteX11715" fmla="*/ 3901000 w 4089755"/>
              <a:gd name="connsiteY11715" fmla="*/ 1987931 h 4615664"/>
              <a:gd name="connsiteX11716" fmla="*/ 3902191 w 4089755"/>
              <a:gd name="connsiteY11716" fmla="*/ 1994821 h 4615664"/>
              <a:gd name="connsiteX11717" fmla="*/ 3915222 w 4089755"/>
              <a:gd name="connsiteY11717" fmla="*/ 1990426 h 4615664"/>
              <a:gd name="connsiteX11718" fmla="*/ 3968444 w 4089755"/>
              <a:gd name="connsiteY11718" fmla="*/ 1975295 h 4615664"/>
              <a:gd name="connsiteX11719" fmla="*/ 3915341 w 4089755"/>
              <a:gd name="connsiteY11719" fmla="*/ 1994072 h 4615664"/>
              <a:gd name="connsiteX11720" fmla="*/ 3902811 w 4089755"/>
              <a:gd name="connsiteY11720" fmla="*/ 1998406 h 4615664"/>
              <a:gd name="connsiteX11721" fmla="*/ 3903111 w 4089755"/>
              <a:gd name="connsiteY11721" fmla="*/ 2000136 h 4615664"/>
              <a:gd name="connsiteX11722" fmla="*/ 3903120 w 4089755"/>
              <a:gd name="connsiteY11722" fmla="*/ 2000224 h 4615664"/>
              <a:gd name="connsiteX11723" fmla="*/ 3904842 w 4089755"/>
              <a:gd name="connsiteY11723" fmla="*/ 1999559 h 4615664"/>
              <a:gd name="connsiteX11724" fmla="*/ 3968848 w 4089755"/>
              <a:gd name="connsiteY11724" fmla="*/ 1982975 h 4615664"/>
              <a:gd name="connsiteX11725" fmla="*/ 3903891 w 4089755"/>
              <a:gd name="connsiteY11725" fmla="*/ 2007989 h 4615664"/>
              <a:gd name="connsiteX11726" fmla="*/ 3904387 w 4089755"/>
              <a:gd name="connsiteY11726" fmla="*/ 2012982 h 4615664"/>
              <a:gd name="connsiteX11727" fmla="*/ 3959979 w 4089755"/>
              <a:gd name="connsiteY11727" fmla="*/ 1992856 h 4615664"/>
              <a:gd name="connsiteX11728" fmla="*/ 4005697 w 4089755"/>
              <a:gd name="connsiteY11728" fmla="*/ 1983998 h 4615664"/>
              <a:gd name="connsiteX11729" fmla="*/ 4017359 w 4089755"/>
              <a:gd name="connsiteY11729" fmla="*/ 1980575 h 4615664"/>
              <a:gd name="connsiteX11730" fmla="*/ 4025072 w 4089755"/>
              <a:gd name="connsiteY11730" fmla="*/ 1981409 h 4615664"/>
              <a:gd name="connsiteX11731" fmla="*/ 3982552 w 4089755"/>
              <a:gd name="connsiteY11731" fmla="*/ 1996772 h 4615664"/>
              <a:gd name="connsiteX11732" fmla="*/ 3908531 w 4089755"/>
              <a:gd name="connsiteY11732" fmla="*/ 2022682 h 4615664"/>
              <a:gd name="connsiteX11733" fmla="*/ 3905468 w 4089755"/>
              <a:gd name="connsiteY11733" fmla="*/ 2023853 h 4615664"/>
              <a:gd name="connsiteX11734" fmla="*/ 3905827 w 4089755"/>
              <a:gd name="connsiteY11734" fmla="*/ 2027473 h 4615664"/>
              <a:gd name="connsiteX11735" fmla="*/ 3974070 w 4089755"/>
              <a:gd name="connsiteY11735" fmla="*/ 2004970 h 4615664"/>
              <a:gd name="connsiteX11736" fmla="*/ 3996355 w 4089755"/>
              <a:gd name="connsiteY11736" fmla="*/ 1998261 h 4615664"/>
              <a:gd name="connsiteX11737" fmla="*/ 4001114 w 4089755"/>
              <a:gd name="connsiteY11737" fmla="*/ 2001731 h 4615664"/>
              <a:gd name="connsiteX11738" fmla="*/ 4007563 w 4089755"/>
              <a:gd name="connsiteY11738" fmla="*/ 2000950 h 4615664"/>
              <a:gd name="connsiteX11739" fmla="*/ 3981982 w 4089755"/>
              <a:gd name="connsiteY11739" fmla="*/ 2013462 h 4615664"/>
              <a:gd name="connsiteX11740" fmla="*/ 3980928 w 4089755"/>
              <a:gd name="connsiteY11740" fmla="*/ 2011877 h 4615664"/>
              <a:gd name="connsiteX11741" fmla="*/ 3981007 w 4089755"/>
              <a:gd name="connsiteY11741" fmla="*/ 2011842 h 4615664"/>
              <a:gd name="connsiteX11742" fmla="*/ 3989383 w 4089755"/>
              <a:gd name="connsiteY11742" fmla="*/ 2009118 h 4615664"/>
              <a:gd name="connsiteX11743" fmla="*/ 4000957 w 4089755"/>
              <a:gd name="connsiteY11743" fmla="*/ 2003192 h 4615664"/>
              <a:gd name="connsiteX11744" fmla="*/ 3981007 w 4089755"/>
              <a:gd name="connsiteY11744" fmla="*/ 2011842 h 4615664"/>
              <a:gd name="connsiteX11745" fmla="*/ 3980922 w 4089755"/>
              <a:gd name="connsiteY11745" fmla="*/ 2011869 h 4615664"/>
              <a:gd name="connsiteX11746" fmla="*/ 3980928 w 4089755"/>
              <a:gd name="connsiteY11746" fmla="*/ 2011877 h 4615664"/>
              <a:gd name="connsiteX11747" fmla="*/ 3970855 w 4089755"/>
              <a:gd name="connsiteY11747" fmla="*/ 2016243 h 4615664"/>
              <a:gd name="connsiteX11748" fmla="*/ 3981982 w 4089755"/>
              <a:gd name="connsiteY11748" fmla="*/ 2013462 h 4615664"/>
              <a:gd name="connsiteX11749" fmla="*/ 3983295 w 4089755"/>
              <a:gd name="connsiteY11749" fmla="*/ 2014479 h 4615664"/>
              <a:gd name="connsiteX11750" fmla="*/ 3975757 w 4089755"/>
              <a:gd name="connsiteY11750" fmla="*/ 2018651 h 4615664"/>
              <a:gd name="connsiteX11751" fmla="*/ 3944924 w 4089755"/>
              <a:gd name="connsiteY11751" fmla="*/ 2027690 h 4615664"/>
              <a:gd name="connsiteX11752" fmla="*/ 3907305 w 4089755"/>
              <a:gd name="connsiteY11752" fmla="*/ 2042375 h 4615664"/>
              <a:gd name="connsiteX11753" fmla="*/ 3922161 w 4089755"/>
              <a:gd name="connsiteY11753" fmla="*/ 2191886 h 4615664"/>
              <a:gd name="connsiteX11754" fmla="*/ 3928510 w 4089755"/>
              <a:gd name="connsiteY11754" fmla="*/ 2391901 h 4615664"/>
              <a:gd name="connsiteX11755" fmla="*/ 3824054 w 4089755"/>
              <a:gd name="connsiteY11755" fmla="*/ 3168476 h 4615664"/>
              <a:gd name="connsiteX11756" fmla="*/ 3781796 w 4089755"/>
              <a:gd name="connsiteY11756" fmla="*/ 3298636 h 4615664"/>
              <a:gd name="connsiteX11757" fmla="*/ 3788740 w 4089755"/>
              <a:gd name="connsiteY11757" fmla="*/ 3295930 h 4615664"/>
              <a:gd name="connsiteX11758" fmla="*/ 3792565 w 4089755"/>
              <a:gd name="connsiteY11758" fmla="*/ 3296204 h 4615664"/>
              <a:gd name="connsiteX11759" fmla="*/ 3801550 w 4089755"/>
              <a:gd name="connsiteY11759" fmla="*/ 3296308 h 4615664"/>
              <a:gd name="connsiteX11760" fmla="*/ 3786003 w 4089755"/>
              <a:gd name="connsiteY11760" fmla="*/ 3303609 h 4615664"/>
              <a:gd name="connsiteX11761" fmla="*/ 3801892 w 4089755"/>
              <a:gd name="connsiteY11761" fmla="*/ 3298855 h 4615664"/>
              <a:gd name="connsiteX11762" fmla="*/ 3802243 w 4089755"/>
              <a:gd name="connsiteY11762" fmla="*/ 3302857 h 4615664"/>
              <a:gd name="connsiteX11763" fmla="*/ 3799700 w 4089755"/>
              <a:gd name="connsiteY11763" fmla="*/ 3301945 h 4615664"/>
              <a:gd name="connsiteX11764" fmla="*/ 3802243 w 4089755"/>
              <a:gd name="connsiteY11764" fmla="*/ 3302857 h 4615664"/>
              <a:gd name="connsiteX11765" fmla="*/ 3807988 w 4089755"/>
              <a:gd name="connsiteY11765" fmla="*/ 3302495 h 4615664"/>
              <a:gd name="connsiteX11766" fmla="*/ 3793188 w 4089755"/>
              <a:gd name="connsiteY11766" fmla="*/ 3308932 h 4615664"/>
              <a:gd name="connsiteX11767" fmla="*/ 3788321 w 4089755"/>
              <a:gd name="connsiteY11767" fmla="*/ 3310198 h 4615664"/>
              <a:gd name="connsiteX11768" fmla="*/ 3785897 w 4089755"/>
              <a:gd name="connsiteY11768" fmla="*/ 3310243 h 4615664"/>
              <a:gd name="connsiteX11769" fmla="*/ 3786811 w 4089755"/>
              <a:gd name="connsiteY11769" fmla="*/ 3311707 h 4615664"/>
              <a:gd name="connsiteX11770" fmla="*/ 3775478 w 4089755"/>
              <a:gd name="connsiteY11770" fmla="*/ 3316635 h 4615664"/>
              <a:gd name="connsiteX11771" fmla="*/ 3724076 w 4089755"/>
              <a:gd name="connsiteY11771" fmla="*/ 3446268 h 4615664"/>
              <a:gd name="connsiteX11772" fmla="*/ 3737086 w 4089755"/>
              <a:gd name="connsiteY11772" fmla="*/ 3441932 h 4615664"/>
              <a:gd name="connsiteX11773" fmla="*/ 3736872 w 4089755"/>
              <a:gd name="connsiteY11773" fmla="*/ 3442316 h 4615664"/>
              <a:gd name="connsiteX11774" fmla="*/ 3746620 w 4089755"/>
              <a:gd name="connsiteY11774" fmla="*/ 3442451 h 4615664"/>
              <a:gd name="connsiteX11775" fmla="*/ 3750263 w 4089755"/>
              <a:gd name="connsiteY11775" fmla="*/ 3442435 h 4615664"/>
              <a:gd name="connsiteX11776" fmla="*/ 3744916 w 4089755"/>
              <a:gd name="connsiteY11776" fmla="*/ 3444486 h 4615664"/>
              <a:gd name="connsiteX11777" fmla="*/ 3721036 w 4089755"/>
              <a:gd name="connsiteY11777" fmla="*/ 3452814 h 4615664"/>
              <a:gd name="connsiteX11778" fmla="*/ 3714494 w 4089755"/>
              <a:gd name="connsiteY11778" fmla="*/ 3466634 h 4615664"/>
              <a:gd name="connsiteX11779" fmla="*/ 3719792 w 4089755"/>
              <a:gd name="connsiteY11779" fmla="*/ 3466400 h 4615664"/>
              <a:gd name="connsiteX11780" fmla="*/ 3714382 w 4089755"/>
              <a:gd name="connsiteY11780" fmla="*/ 3466872 h 4615664"/>
              <a:gd name="connsiteX11781" fmla="*/ 3711987 w 4089755"/>
              <a:gd name="connsiteY11781" fmla="*/ 3471931 h 4615664"/>
              <a:gd name="connsiteX11782" fmla="*/ 3755047 w 4089755"/>
              <a:gd name="connsiteY11782" fmla="*/ 3468679 h 4615664"/>
              <a:gd name="connsiteX11783" fmla="*/ 3764375 w 4089755"/>
              <a:gd name="connsiteY11783" fmla="*/ 3468699 h 4615664"/>
              <a:gd name="connsiteX11784" fmla="*/ 3796432 w 4089755"/>
              <a:gd name="connsiteY11784" fmla="*/ 3451681 h 4615664"/>
              <a:gd name="connsiteX11785" fmla="*/ 3841577 w 4089755"/>
              <a:gd name="connsiteY11785" fmla="*/ 3432754 h 4615664"/>
              <a:gd name="connsiteX11786" fmla="*/ 4003773 w 4089755"/>
              <a:gd name="connsiteY11786" fmla="*/ 3366167 h 4615664"/>
              <a:gd name="connsiteX11787" fmla="*/ 4026456 w 4089755"/>
              <a:gd name="connsiteY11787" fmla="*/ 3356854 h 4615664"/>
              <a:gd name="connsiteX11788" fmla="*/ 4031198 w 4089755"/>
              <a:gd name="connsiteY11788" fmla="*/ 3359840 h 4615664"/>
              <a:gd name="connsiteX11789" fmla="*/ 4038025 w 4089755"/>
              <a:gd name="connsiteY11789" fmla="*/ 3366638 h 4615664"/>
              <a:gd name="connsiteX11790" fmla="*/ 3995719 w 4089755"/>
              <a:gd name="connsiteY11790" fmla="*/ 3386583 h 4615664"/>
              <a:gd name="connsiteX11791" fmla="*/ 3940322 w 4089755"/>
              <a:gd name="connsiteY11791" fmla="*/ 3420142 h 4615664"/>
              <a:gd name="connsiteX11792" fmla="*/ 3908016 w 4089755"/>
              <a:gd name="connsiteY11792" fmla="*/ 3435349 h 4615664"/>
              <a:gd name="connsiteX11793" fmla="*/ 3906008 w 4089755"/>
              <a:gd name="connsiteY11793" fmla="*/ 3434092 h 4615664"/>
              <a:gd name="connsiteX11794" fmla="*/ 3903497 w 4089755"/>
              <a:gd name="connsiteY11794" fmla="*/ 3432521 h 4615664"/>
              <a:gd name="connsiteX11795" fmla="*/ 3901991 w 4089755"/>
              <a:gd name="connsiteY11795" fmla="*/ 3431579 h 4615664"/>
              <a:gd name="connsiteX11796" fmla="*/ 3902659 w 4089755"/>
              <a:gd name="connsiteY11796" fmla="*/ 3431997 h 4615664"/>
              <a:gd name="connsiteX11797" fmla="*/ 3903497 w 4089755"/>
              <a:gd name="connsiteY11797" fmla="*/ 3432521 h 4615664"/>
              <a:gd name="connsiteX11798" fmla="*/ 3908016 w 4089755"/>
              <a:gd name="connsiteY11798" fmla="*/ 3435349 h 4615664"/>
              <a:gd name="connsiteX11799" fmla="*/ 3940322 w 4089755"/>
              <a:gd name="connsiteY11799" fmla="*/ 3420142 h 4615664"/>
              <a:gd name="connsiteX11800" fmla="*/ 4013616 w 4089755"/>
              <a:gd name="connsiteY11800" fmla="*/ 3393241 h 4615664"/>
              <a:gd name="connsiteX11801" fmla="*/ 4039606 w 4089755"/>
              <a:gd name="connsiteY11801" fmla="*/ 3381747 h 4615664"/>
              <a:gd name="connsiteX11802" fmla="*/ 4043872 w 4089755"/>
              <a:gd name="connsiteY11802" fmla="*/ 3389477 h 4615664"/>
              <a:gd name="connsiteX11803" fmla="*/ 4041923 w 4089755"/>
              <a:gd name="connsiteY11803" fmla="*/ 3394933 h 4615664"/>
              <a:gd name="connsiteX11804" fmla="*/ 3834550 w 4089755"/>
              <a:gd name="connsiteY11804" fmla="*/ 3492580 h 4615664"/>
              <a:gd name="connsiteX11805" fmla="*/ 3733759 w 4089755"/>
              <a:gd name="connsiteY11805" fmla="*/ 3544797 h 4615664"/>
              <a:gd name="connsiteX11806" fmla="*/ 3736883 w 4089755"/>
              <a:gd name="connsiteY11806" fmla="*/ 3544587 h 4615664"/>
              <a:gd name="connsiteX11807" fmla="*/ 3743670 w 4089755"/>
              <a:gd name="connsiteY11807" fmla="*/ 3552006 h 4615664"/>
              <a:gd name="connsiteX11808" fmla="*/ 3749029 w 4089755"/>
              <a:gd name="connsiteY11808" fmla="*/ 3550861 h 4615664"/>
              <a:gd name="connsiteX11809" fmla="*/ 3813977 w 4089755"/>
              <a:gd name="connsiteY11809" fmla="*/ 3518019 h 4615664"/>
              <a:gd name="connsiteX11810" fmla="*/ 3921792 w 4089755"/>
              <a:gd name="connsiteY11810" fmla="*/ 3469907 h 4615664"/>
              <a:gd name="connsiteX11811" fmla="*/ 3881012 w 4089755"/>
              <a:gd name="connsiteY11811" fmla="*/ 3491520 h 4615664"/>
              <a:gd name="connsiteX11812" fmla="*/ 3863259 w 4089755"/>
              <a:gd name="connsiteY11812" fmla="*/ 3500312 h 4615664"/>
              <a:gd name="connsiteX11813" fmla="*/ 3852239 w 4089755"/>
              <a:gd name="connsiteY11813" fmla="*/ 3505059 h 4615664"/>
              <a:gd name="connsiteX11814" fmla="*/ 3850391 w 4089755"/>
              <a:gd name="connsiteY11814" fmla="*/ 3506682 h 4615664"/>
              <a:gd name="connsiteX11815" fmla="*/ 3834134 w 4089755"/>
              <a:gd name="connsiteY11815" fmla="*/ 3514732 h 4615664"/>
              <a:gd name="connsiteX11816" fmla="*/ 3801505 w 4089755"/>
              <a:gd name="connsiteY11816" fmla="*/ 3531771 h 4615664"/>
              <a:gd name="connsiteX11817" fmla="*/ 3807180 w 4089755"/>
              <a:gd name="connsiteY11817" fmla="*/ 3532421 h 4615664"/>
              <a:gd name="connsiteX11818" fmla="*/ 3802252 w 4089755"/>
              <a:gd name="connsiteY11818" fmla="*/ 3534413 h 4615664"/>
              <a:gd name="connsiteX11819" fmla="*/ 3781458 w 4089755"/>
              <a:gd name="connsiteY11819" fmla="*/ 3542667 h 4615664"/>
              <a:gd name="connsiteX11820" fmla="*/ 3780103 w 4089755"/>
              <a:gd name="connsiteY11820" fmla="*/ 3543517 h 4615664"/>
              <a:gd name="connsiteX11821" fmla="*/ 3723055 w 4089755"/>
              <a:gd name="connsiteY11821" fmla="*/ 3566672 h 4615664"/>
              <a:gd name="connsiteX11822" fmla="*/ 3699781 w 4089755"/>
              <a:gd name="connsiteY11822" fmla="*/ 3575762 h 4615664"/>
              <a:gd name="connsiteX11823" fmla="*/ 3701786 w 4089755"/>
              <a:gd name="connsiteY11823" fmla="*/ 3574748 h 4615664"/>
              <a:gd name="connsiteX11824" fmla="*/ 3699264 w 4089755"/>
              <a:gd name="connsiteY11824" fmla="*/ 3575760 h 4615664"/>
              <a:gd name="connsiteX11825" fmla="*/ 3690976 w 4089755"/>
              <a:gd name="connsiteY11825" fmla="*/ 3578678 h 4615664"/>
              <a:gd name="connsiteX11826" fmla="*/ 3681430 w 4089755"/>
              <a:gd name="connsiteY11826" fmla="*/ 3582296 h 4615664"/>
              <a:gd name="connsiteX11827" fmla="*/ 3679839 w 4089755"/>
              <a:gd name="connsiteY11827" fmla="*/ 3583553 h 4615664"/>
              <a:gd name="connsiteX11828" fmla="*/ 3672113 w 4089755"/>
              <a:gd name="connsiteY11828" fmla="*/ 3586570 h 4615664"/>
              <a:gd name="connsiteX11829" fmla="*/ 3672751 w 4089755"/>
              <a:gd name="connsiteY11829" fmla="*/ 3586817 h 4615664"/>
              <a:gd name="connsiteX11830" fmla="*/ 3677911 w 4089755"/>
              <a:gd name="connsiteY11830" fmla="*/ 3585786 h 4615664"/>
              <a:gd name="connsiteX11831" fmla="*/ 3682996 w 4089755"/>
              <a:gd name="connsiteY11831" fmla="*/ 3584689 h 4615664"/>
              <a:gd name="connsiteX11832" fmla="*/ 3683982 w 4089755"/>
              <a:gd name="connsiteY11832" fmla="*/ 3584681 h 4615664"/>
              <a:gd name="connsiteX11833" fmla="*/ 3689128 w 4089755"/>
              <a:gd name="connsiteY11833" fmla="*/ 3582767 h 4615664"/>
              <a:gd name="connsiteX11834" fmla="*/ 3761662 w 4089755"/>
              <a:gd name="connsiteY11834" fmla="*/ 3555093 h 4615664"/>
              <a:gd name="connsiteX11835" fmla="*/ 3741471 w 4089755"/>
              <a:gd name="connsiteY11835" fmla="*/ 3567770 h 4615664"/>
              <a:gd name="connsiteX11836" fmla="*/ 3730205 w 4089755"/>
              <a:gd name="connsiteY11836" fmla="*/ 3573101 h 4615664"/>
              <a:gd name="connsiteX11837" fmla="*/ 3718393 w 4089755"/>
              <a:gd name="connsiteY11837" fmla="*/ 3578768 h 4615664"/>
              <a:gd name="connsiteX11838" fmla="*/ 3722781 w 4089755"/>
              <a:gd name="connsiteY11838" fmla="*/ 3581181 h 4615664"/>
              <a:gd name="connsiteX11839" fmla="*/ 3724259 w 4089755"/>
              <a:gd name="connsiteY11839" fmla="*/ 3581871 h 4615664"/>
              <a:gd name="connsiteX11840" fmla="*/ 3738296 w 4089755"/>
              <a:gd name="connsiteY11840" fmla="*/ 3578822 h 4615664"/>
              <a:gd name="connsiteX11841" fmla="*/ 3747292 w 4089755"/>
              <a:gd name="connsiteY11841" fmla="*/ 3574108 h 4615664"/>
              <a:gd name="connsiteX11842" fmla="*/ 3813496 w 4089755"/>
              <a:gd name="connsiteY11842" fmla="*/ 3542761 h 4615664"/>
              <a:gd name="connsiteX11843" fmla="*/ 3834380 w 4089755"/>
              <a:gd name="connsiteY11843" fmla="*/ 3551718 h 4615664"/>
              <a:gd name="connsiteX11844" fmla="*/ 3839681 w 4089755"/>
              <a:gd name="connsiteY11844" fmla="*/ 3549787 h 4615664"/>
              <a:gd name="connsiteX11845" fmla="*/ 3844217 w 4089755"/>
              <a:gd name="connsiteY11845" fmla="*/ 3546235 h 4615664"/>
              <a:gd name="connsiteX11846" fmla="*/ 3851081 w 4089755"/>
              <a:gd name="connsiteY11846" fmla="*/ 3544255 h 4615664"/>
              <a:gd name="connsiteX11847" fmla="*/ 3852551 w 4089755"/>
              <a:gd name="connsiteY11847" fmla="*/ 3545474 h 4615664"/>
              <a:gd name="connsiteX11848" fmla="*/ 3855168 w 4089755"/>
              <a:gd name="connsiteY11848" fmla="*/ 3543076 h 4615664"/>
              <a:gd name="connsiteX11849" fmla="*/ 3851081 w 4089755"/>
              <a:gd name="connsiteY11849" fmla="*/ 3544255 h 4615664"/>
              <a:gd name="connsiteX11850" fmla="*/ 3848977 w 4089755"/>
              <a:gd name="connsiteY11850" fmla="*/ 3542507 h 4615664"/>
              <a:gd name="connsiteX11851" fmla="*/ 3876202 w 4089755"/>
              <a:gd name="connsiteY11851" fmla="*/ 3541494 h 4615664"/>
              <a:gd name="connsiteX11852" fmla="*/ 3801744 w 4089755"/>
              <a:gd name="connsiteY11852" fmla="*/ 3575652 h 4615664"/>
              <a:gd name="connsiteX11853" fmla="*/ 3790527 w 4089755"/>
              <a:gd name="connsiteY11853" fmla="*/ 3584177 h 4615664"/>
              <a:gd name="connsiteX11854" fmla="*/ 3831394 w 4089755"/>
              <a:gd name="connsiteY11854" fmla="*/ 3568249 h 4615664"/>
              <a:gd name="connsiteX11855" fmla="*/ 3835217 w 4089755"/>
              <a:gd name="connsiteY11855" fmla="*/ 3568521 h 4615664"/>
              <a:gd name="connsiteX11856" fmla="*/ 3844204 w 4089755"/>
              <a:gd name="connsiteY11856" fmla="*/ 3568628 h 4615664"/>
              <a:gd name="connsiteX11857" fmla="*/ 3828658 w 4089755"/>
              <a:gd name="connsiteY11857" fmla="*/ 3575929 h 4615664"/>
              <a:gd name="connsiteX11858" fmla="*/ 3844547 w 4089755"/>
              <a:gd name="connsiteY11858" fmla="*/ 3571175 h 4615664"/>
              <a:gd name="connsiteX11859" fmla="*/ 3844897 w 4089755"/>
              <a:gd name="connsiteY11859" fmla="*/ 3575178 h 4615664"/>
              <a:gd name="connsiteX11860" fmla="*/ 3842352 w 4089755"/>
              <a:gd name="connsiteY11860" fmla="*/ 3574264 h 4615664"/>
              <a:gd name="connsiteX11861" fmla="*/ 3844897 w 4089755"/>
              <a:gd name="connsiteY11861" fmla="*/ 3575178 h 4615664"/>
              <a:gd name="connsiteX11862" fmla="*/ 3850640 w 4089755"/>
              <a:gd name="connsiteY11862" fmla="*/ 3574814 h 4615664"/>
              <a:gd name="connsiteX11863" fmla="*/ 3835841 w 4089755"/>
              <a:gd name="connsiteY11863" fmla="*/ 3581252 h 4615664"/>
              <a:gd name="connsiteX11864" fmla="*/ 3830974 w 4089755"/>
              <a:gd name="connsiteY11864" fmla="*/ 3582518 h 4615664"/>
              <a:gd name="connsiteX11865" fmla="*/ 3828548 w 4089755"/>
              <a:gd name="connsiteY11865" fmla="*/ 3582562 h 4615664"/>
              <a:gd name="connsiteX11866" fmla="*/ 3829465 w 4089755"/>
              <a:gd name="connsiteY11866" fmla="*/ 3584026 h 4615664"/>
              <a:gd name="connsiteX11867" fmla="*/ 3809664 w 4089755"/>
              <a:gd name="connsiteY11867" fmla="*/ 3592639 h 4615664"/>
              <a:gd name="connsiteX11868" fmla="*/ 3803241 w 4089755"/>
              <a:gd name="connsiteY11868" fmla="*/ 3593368 h 4615664"/>
              <a:gd name="connsiteX11869" fmla="*/ 3788501 w 4089755"/>
              <a:gd name="connsiteY11869" fmla="*/ 3594429 h 4615664"/>
              <a:gd name="connsiteX11870" fmla="*/ 3785642 w 4089755"/>
              <a:gd name="connsiteY11870" fmla="*/ 3594687 h 4615664"/>
              <a:gd name="connsiteX11871" fmla="*/ 3785517 w 4089755"/>
              <a:gd name="connsiteY11871" fmla="*/ 3595015 h 4615664"/>
              <a:gd name="connsiteX11872" fmla="*/ 3784558 w 4089755"/>
              <a:gd name="connsiteY11872" fmla="*/ 3597519 h 4615664"/>
              <a:gd name="connsiteX11873" fmla="*/ 3787228 w 4089755"/>
              <a:gd name="connsiteY11873" fmla="*/ 3597285 h 4615664"/>
              <a:gd name="connsiteX11874" fmla="*/ 3801646 w 4089755"/>
              <a:gd name="connsiteY11874" fmla="*/ 3595965 h 4615664"/>
              <a:gd name="connsiteX11875" fmla="*/ 3801989 w 4089755"/>
              <a:gd name="connsiteY11875" fmla="*/ 3595977 h 4615664"/>
              <a:gd name="connsiteX11876" fmla="*/ 3796591 w 4089755"/>
              <a:gd name="connsiteY11876" fmla="*/ 3598325 h 4615664"/>
              <a:gd name="connsiteX11877" fmla="*/ 3781480 w 4089755"/>
              <a:gd name="connsiteY11877" fmla="*/ 3604562 h 4615664"/>
              <a:gd name="connsiteX11878" fmla="*/ 3781035 w 4089755"/>
              <a:gd name="connsiteY11878" fmla="*/ 3605451 h 4615664"/>
              <a:gd name="connsiteX11879" fmla="*/ 3748007 w 4089755"/>
              <a:gd name="connsiteY11879" fmla="*/ 3630121 h 4615664"/>
              <a:gd name="connsiteX11880" fmla="*/ 3721627 w 4089755"/>
              <a:gd name="connsiteY11880" fmla="*/ 3647953 h 4615664"/>
              <a:gd name="connsiteX11881" fmla="*/ 3733193 w 4089755"/>
              <a:gd name="connsiteY11881" fmla="*/ 3652241 h 4615664"/>
              <a:gd name="connsiteX11882" fmla="*/ 3720709 w 4089755"/>
              <a:gd name="connsiteY11882" fmla="*/ 3648573 h 4615664"/>
              <a:gd name="connsiteX11883" fmla="*/ 3720470 w 4089755"/>
              <a:gd name="connsiteY11883" fmla="*/ 3648734 h 4615664"/>
              <a:gd name="connsiteX11884" fmla="*/ 3720967 w 4089755"/>
              <a:gd name="connsiteY11884" fmla="*/ 3649696 h 4615664"/>
              <a:gd name="connsiteX11885" fmla="*/ 3717213 w 4089755"/>
              <a:gd name="connsiteY11885" fmla="*/ 3653051 h 4615664"/>
              <a:gd name="connsiteX11886" fmla="*/ 3721717 w 4089755"/>
              <a:gd name="connsiteY11886" fmla="*/ 3654750 h 4615664"/>
              <a:gd name="connsiteX11887" fmla="*/ 3716407 w 4089755"/>
              <a:gd name="connsiteY11887" fmla="*/ 3654383 h 4615664"/>
              <a:gd name="connsiteX11888" fmla="*/ 3716173 w 4089755"/>
              <a:gd name="connsiteY11888" fmla="*/ 3654392 h 4615664"/>
              <a:gd name="connsiteX11889" fmla="*/ 3714720 w 4089755"/>
              <a:gd name="connsiteY11889" fmla="*/ 3653957 h 4615664"/>
              <a:gd name="connsiteX11890" fmla="*/ 3710530 w 4089755"/>
              <a:gd name="connsiteY11890" fmla="*/ 3655453 h 4615664"/>
              <a:gd name="connsiteX11891" fmla="*/ 3708491 w 4089755"/>
              <a:gd name="connsiteY11891" fmla="*/ 3656831 h 4615664"/>
              <a:gd name="connsiteX11892" fmla="*/ 3707908 w 4089755"/>
              <a:gd name="connsiteY11892" fmla="*/ 3657138 h 4615664"/>
              <a:gd name="connsiteX11893" fmla="*/ 3711680 w 4089755"/>
              <a:gd name="connsiteY11893" fmla="*/ 3657958 h 4615664"/>
              <a:gd name="connsiteX11894" fmla="*/ 3719197 w 4089755"/>
              <a:gd name="connsiteY11894" fmla="*/ 3658624 h 4615664"/>
              <a:gd name="connsiteX11895" fmla="*/ 3721520 w 4089755"/>
              <a:gd name="connsiteY11895" fmla="*/ 3659519 h 4615664"/>
              <a:gd name="connsiteX11896" fmla="*/ 3734479 w 4089755"/>
              <a:gd name="connsiteY11896" fmla="*/ 3655604 h 4615664"/>
              <a:gd name="connsiteX11897" fmla="*/ 3753566 w 4089755"/>
              <a:gd name="connsiteY11897" fmla="*/ 3645098 h 4615664"/>
              <a:gd name="connsiteX11898" fmla="*/ 3831863 w 4089755"/>
              <a:gd name="connsiteY11898" fmla="*/ 3606241 h 4615664"/>
              <a:gd name="connsiteX11899" fmla="*/ 3753418 w 4089755"/>
              <a:gd name="connsiteY11899" fmla="*/ 3654528 h 4615664"/>
              <a:gd name="connsiteX11900" fmla="*/ 3747310 w 4089755"/>
              <a:gd name="connsiteY11900" fmla="*/ 3659237 h 4615664"/>
              <a:gd name="connsiteX11901" fmla="*/ 3760139 w 4089755"/>
              <a:gd name="connsiteY11901" fmla="*/ 3656363 h 4615664"/>
              <a:gd name="connsiteX11902" fmla="*/ 3745502 w 4089755"/>
              <a:gd name="connsiteY11902" fmla="*/ 3662772 h 4615664"/>
              <a:gd name="connsiteX11903" fmla="*/ 3733490 w 4089755"/>
              <a:gd name="connsiteY11903" fmla="*/ 3666788 h 4615664"/>
              <a:gd name="connsiteX11904" fmla="*/ 3712649 w 4089755"/>
              <a:gd name="connsiteY11904" fmla="*/ 3677161 h 4615664"/>
              <a:gd name="connsiteX11905" fmla="*/ 3684619 w 4089755"/>
              <a:gd name="connsiteY11905" fmla="*/ 3699650 h 4615664"/>
              <a:gd name="connsiteX11906" fmla="*/ 3723912 w 4089755"/>
              <a:gd name="connsiteY11906" fmla="*/ 3681621 h 4615664"/>
              <a:gd name="connsiteX11907" fmla="*/ 3730319 w 4089755"/>
              <a:gd name="connsiteY11907" fmla="*/ 3684860 h 4615664"/>
              <a:gd name="connsiteX11908" fmla="*/ 3763244 w 4089755"/>
              <a:gd name="connsiteY11908" fmla="*/ 3667158 h 4615664"/>
              <a:gd name="connsiteX11909" fmla="*/ 3796206 w 4089755"/>
              <a:gd name="connsiteY11909" fmla="*/ 3652513 h 4615664"/>
              <a:gd name="connsiteX11910" fmla="*/ 3789908 w 4089755"/>
              <a:gd name="connsiteY11910" fmla="*/ 3658956 h 4615664"/>
              <a:gd name="connsiteX11911" fmla="*/ 3813173 w 4089755"/>
              <a:gd name="connsiteY11911" fmla="*/ 3654386 h 4615664"/>
              <a:gd name="connsiteX11912" fmla="*/ 3812931 w 4089755"/>
              <a:gd name="connsiteY11912" fmla="*/ 3654689 h 4615664"/>
              <a:gd name="connsiteX11913" fmla="*/ 3886290 w 4089755"/>
              <a:gd name="connsiteY11913" fmla="*/ 3622045 h 4615664"/>
              <a:gd name="connsiteX11914" fmla="*/ 3976180 w 4089755"/>
              <a:gd name="connsiteY11914" fmla="*/ 3580597 h 4615664"/>
              <a:gd name="connsiteX11915" fmla="*/ 4042750 w 4089755"/>
              <a:gd name="connsiteY11915" fmla="*/ 3550574 h 4615664"/>
              <a:gd name="connsiteX11916" fmla="*/ 4043517 w 4089755"/>
              <a:gd name="connsiteY11916" fmla="*/ 3558514 h 4615664"/>
              <a:gd name="connsiteX11917" fmla="*/ 4043606 w 4089755"/>
              <a:gd name="connsiteY11917" fmla="*/ 3560826 h 4615664"/>
              <a:gd name="connsiteX11918" fmla="*/ 3939712 w 4089755"/>
              <a:gd name="connsiteY11918" fmla="*/ 3613013 h 4615664"/>
              <a:gd name="connsiteX11919" fmla="*/ 3841370 w 4089755"/>
              <a:gd name="connsiteY11919" fmla="*/ 3662018 h 4615664"/>
              <a:gd name="connsiteX11920" fmla="*/ 3841157 w 4089755"/>
              <a:gd name="connsiteY11920" fmla="*/ 3663105 h 4615664"/>
              <a:gd name="connsiteX11921" fmla="*/ 3851246 w 4089755"/>
              <a:gd name="connsiteY11921" fmla="*/ 3657941 h 4615664"/>
              <a:gd name="connsiteX11922" fmla="*/ 3914413 w 4089755"/>
              <a:gd name="connsiteY11922" fmla="*/ 3627472 h 4615664"/>
              <a:gd name="connsiteX11923" fmla="*/ 4001404 w 4089755"/>
              <a:gd name="connsiteY11923" fmla="*/ 3591063 h 4615664"/>
              <a:gd name="connsiteX11924" fmla="*/ 4013570 w 4089755"/>
              <a:gd name="connsiteY11924" fmla="*/ 3585972 h 4615664"/>
              <a:gd name="connsiteX11925" fmla="*/ 4015694 w 4089755"/>
              <a:gd name="connsiteY11925" fmla="*/ 3587055 h 4615664"/>
              <a:gd name="connsiteX11926" fmla="*/ 4018545 w 4089755"/>
              <a:gd name="connsiteY11926" fmla="*/ 3589704 h 4615664"/>
              <a:gd name="connsiteX11927" fmla="*/ 3995637 w 4089755"/>
              <a:gd name="connsiteY11927" fmla="*/ 3600323 h 4615664"/>
              <a:gd name="connsiteX11928" fmla="*/ 3965010 w 4089755"/>
              <a:gd name="connsiteY11928" fmla="*/ 3617469 h 4615664"/>
              <a:gd name="connsiteX11929" fmla="*/ 4004049 w 4089755"/>
              <a:gd name="connsiteY11929" fmla="*/ 3602405 h 4615664"/>
              <a:gd name="connsiteX11930" fmla="*/ 4018059 w 4089755"/>
              <a:gd name="connsiteY11930" fmla="*/ 3596211 h 4615664"/>
              <a:gd name="connsiteX11931" fmla="*/ 4019545 w 4089755"/>
              <a:gd name="connsiteY11931" fmla="*/ 3599385 h 4615664"/>
              <a:gd name="connsiteX11932" fmla="*/ 4018105 w 4089755"/>
              <a:gd name="connsiteY11932" fmla="*/ 3601849 h 4615664"/>
              <a:gd name="connsiteX11933" fmla="*/ 3905827 w 4089755"/>
              <a:gd name="connsiteY11933" fmla="*/ 3653849 h 4615664"/>
              <a:gd name="connsiteX11934" fmla="*/ 3844484 w 4089755"/>
              <a:gd name="connsiteY11934" fmla="*/ 3684363 h 4615664"/>
              <a:gd name="connsiteX11935" fmla="*/ 3844539 w 4089755"/>
              <a:gd name="connsiteY11935" fmla="*/ 3684575 h 4615664"/>
              <a:gd name="connsiteX11936" fmla="*/ 3844231 w 4089755"/>
              <a:gd name="connsiteY11936" fmla="*/ 3695121 h 4615664"/>
              <a:gd name="connsiteX11937" fmla="*/ 3842731 w 4089755"/>
              <a:gd name="connsiteY11937" fmla="*/ 3697578 h 4615664"/>
              <a:gd name="connsiteX11938" fmla="*/ 3845649 w 4089755"/>
              <a:gd name="connsiteY11938" fmla="*/ 3697821 h 4615664"/>
              <a:gd name="connsiteX11939" fmla="*/ 3891021 w 4089755"/>
              <a:gd name="connsiteY11939" fmla="*/ 3676664 h 4615664"/>
              <a:gd name="connsiteX11940" fmla="*/ 3900738 w 4089755"/>
              <a:gd name="connsiteY11940" fmla="*/ 3679612 h 4615664"/>
              <a:gd name="connsiteX11941" fmla="*/ 3903560 w 4089755"/>
              <a:gd name="connsiteY11941" fmla="*/ 3678529 h 4615664"/>
              <a:gd name="connsiteX11942" fmla="*/ 3906136 w 4089755"/>
              <a:gd name="connsiteY11942" fmla="*/ 3676774 h 4615664"/>
              <a:gd name="connsiteX11943" fmla="*/ 3909747 w 4089755"/>
              <a:gd name="connsiteY11943" fmla="*/ 3675598 h 4615664"/>
              <a:gd name="connsiteX11944" fmla="*/ 3910380 w 4089755"/>
              <a:gd name="connsiteY11944" fmla="*/ 3676062 h 4615664"/>
              <a:gd name="connsiteX11945" fmla="*/ 3911896 w 4089755"/>
              <a:gd name="connsiteY11945" fmla="*/ 3674897 h 4615664"/>
              <a:gd name="connsiteX11946" fmla="*/ 3909747 w 4089755"/>
              <a:gd name="connsiteY11946" fmla="*/ 3675598 h 4615664"/>
              <a:gd name="connsiteX11947" fmla="*/ 3908838 w 4089755"/>
              <a:gd name="connsiteY11947" fmla="*/ 3674933 h 4615664"/>
              <a:gd name="connsiteX11948" fmla="*/ 3922579 w 4089755"/>
              <a:gd name="connsiteY11948" fmla="*/ 3673248 h 4615664"/>
              <a:gd name="connsiteX11949" fmla="*/ 3875696 w 4089755"/>
              <a:gd name="connsiteY11949" fmla="*/ 3695951 h 4615664"/>
              <a:gd name="connsiteX11950" fmla="*/ 3869434 w 4089755"/>
              <a:gd name="connsiteY11950" fmla="*/ 3705449 h 4615664"/>
              <a:gd name="connsiteX11951" fmla="*/ 3828699 w 4089755"/>
              <a:gd name="connsiteY11951" fmla="*/ 3731140 h 4615664"/>
              <a:gd name="connsiteX11952" fmla="*/ 3796233 w 4089755"/>
              <a:gd name="connsiteY11952" fmla="*/ 3747212 h 4615664"/>
              <a:gd name="connsiteX11953" fmla="*/ 3789488 w 4089755"/>
              <a:gd name="connsiteY11953" fmla="*/ 3750568 h 4615664"/>
              <a:gd name="connsiteX11954" fmla="*/ 3789341 w 4089755"/>
              <a:gd name="connsiteY11954" fmla="*/ 3749929 h 4615664"/>
              <a:gd name="connsiteX11955" fmla="*/ 3788549 w 4089755"/>
              <a:gd name="connsiteY11955" fmla="*/ 3751035 h 4615664"/>
              <a:gd name="connsiteX11956" fmla="*/ 3776710 w 4089755"/>
              <a:gd name="connsiteY11956" fmla="*/ 3756923 h 4615664"/>
              <a:gd name="connsiteX11957" fmla="*/ 3767383 w 4089755"/>
              <a:gd name="connsiteY11957" fmla="*/ 3761906 h 4615664"/>
              <a:gd name="connsiteX11958" fmla="*/ 3769169 w 4089755"/>
              <a:gd name="connsiteY11958" fmla="*/ 3763928 h 4615664"/>
              <a:gd name="connsiteX11959" fmla="*/ 3769627 w 4089755"/>
              <a:gd name="connsiteY11959" fmla="*/ 3764088 h 4615664"/>
              <a:gd name="connsiteX11960" fmla="*/ 3769635 w 4089755"/>
              <a:gd name="connsiteY11960" fmla="*/ 3764085 h 4615664"/>
              <a:gd name="connsiteX11961" fmla="*/ 3770665 w 4089755"/>
              <a:gd name="connsiteY11961" fmla="*/ 3764177 h 4615664"/>
              <a:gd name="connsiteX11962" fmla="*/ 3772688 w 4089755"/>
              <a:gd name="connsiteY11962" fmla="*/ 3764759 h 4615664"/>
              <a:gd name="connsiteX11963" fmla="*/ 3772224 w 4089755"/>
              <a:gd name="connsiteY11963" fmla="*/ 3764993 h 4615664"/>
              <a:gd name="connsiteX11964" fmla="*/ 3773316 w 4089755"/>
              <a:gd name="connsiteY11964" fmla="*/ 3765374 h 4615664"/>
              <a:gd name="connsiteX11965" fmla="*/ 3781703 w 4089755"/>
              <a:gd name="connsiteY11965" fmla="*/ 3766331 h 4615664"/>
              <a:gd name="connsiteX11966" fmla="*/ 3790744 w 4089755"/>
              <a:gd name="connsiteY11966" fmla="*/ 3762109 h 4615664"/>
              <a:gd name="connsiteX11967" fmla="*/ 3792287 w 4089755"/>
              <a:gd name="connsiteY11967" fmla="*/ 3762742 h 4615664"/>
              <a:gd name="connsiteX11968" fmla="*/ 3792006 w 4089755"/>
              <a:gd name="connsiteY11968" fmla="*/ 3761521 h 4615664"/>
              <a:gd name="connsiteX11969" fmla="*/ 3801633 w 4089755"/>
              <a:gd name="connsiteY11969" fmla="*/ 3757025 h 4615664"/>
              <a:gd name="connsiteX11970" fmla="*/ 3800487 w 4089755"/>
              <a:gd name="connsiteY11970" fmla="*/ 3760002 h 4615664"/>
              <a:gd name="connsiteX11971" fmla="*/ 3830425 w 4089755"/>
              <a:gd name="connsiteY11971" fmla="*/ 3748449 h 4615664"/>
              <a:gd name="connsiteX11972" fmla="*/ 3869466 w 4089755"/>
              <a:gd name="connsiteY11972" fmla="*/ 3730677 h 4615664"/>
              <a:gd name="connsiteX11973" fmla="*/ 3969418 w 4089755"/>
              <a:gd name="connsiteY11973" fmla="*/ 3685712 h 4615664"/>
              <a:gd name="connsiteX11974" fmla="*/ 4005350 w 4089755"/>
              <a:gd name="connsiteY11974" fmla="*/ 3669596 h 4615664"/>
              <a:gd name="connsiteX11975" fmla="*/ 4005063 w 4089755"/>
              <a:gd name="connsiteY11975" fmla="*/ 3673019 h 4615664"/>
              <a:gd name="connsiteX11976" fmla="*/ 4004912 w 4089755"/>
              <a:gd name="connsiteY11976" fmla="*/ 3674021 h 4615664"/>
              <a:gd name="connsiteX11977" fmla="*/ 3977421 w 4089755"/>
              <a:gd name="connsiteY11977" fmla="*/ 3687382 h 4615664"/>
              <a:gd name="connsiteX11978" fmla="*/ 3978308 w 4089755"/>
              <a:gd name="connsiteY11978" fmla="*/ 3683956 h 4615664"/>
              <a:gd name="connsiteX11979" fmla="*/ 3972534 w 4089755"/>
              <a:gd name="connsiteY11979" fmla="*/ 3685468 h 4615664"/>
              <a:gd name="connsiteX11980" fmla="*/ 3970734 w 4089755"/>
              <a:gd name="connsiteY11980" fmla="*/ 3690632 h 4615664"/>
              <a:gd name="connsiteX11981" fmla="*/ 3948384 w 4089755"/>
              <a:gd name="connsiteY11981" fmla="*/ 3701495 h 4615664"/>
              <a:gd name="connsiteX11982" fmla="*/ 3894910 w 4089755"/>
              <a:gd name="connsiteY11982" fmla="*/ 3727331 h 4615664"/>
              <a:gd name="connsiteX11983" fmla="*/ 3894510 w 4089755"/>
              <a:gd name="connsiteY11983" fmla="*/ 3731514 h 4615664"/>
              <a:gd name="connsiteX11984" fmla="*/ 3894335 w 4089755"/>
              <a:gd name="connsiteY11984" fmla="*/ 3731530 h 4615664"/>
              <a:gd name="connsiteX11985" fmla="*/ 3894491 w 4089755"/>
              <a:gd name="connsiteY11985" fmla="*/ 3731714 h 4615664"/>
              <a:gd name="connsiteX11986" fmla="*/ 3893544 w 4089755"/>
              <a:gd name="connsiteY11986" fmla="*/ 3741614 h 4615664"/>
              <a:gd name="connsiteX11987" fmla="*/ 3870008 w 4089755"/>
              <a:gd name="connsiteY11987" fmla="*/ 3755898 h 4615664"/>
              <a:gd name="connsiteX11988" fmla="*/ 3848024 w 4089755"/>
              <a:gd name="connsiteY11988" fmla="*/ 3772203 h 4615664"/>
              <a:gd name="connsiteX11989" fmla="*/ 3769503 w 4089755"/>
              <a:gd name="connsiteY11989" fmla="*/ 3813867 h 4615664"/>
              <a:gd name="connsiteX11990" fmla="*/ 3744421 w 4089755"/>
              <a:gd name="connsiteY11990" fmla="*/ 3826637 h 4615664"/>
              <a:gd name="connsiteX11991" fmla="*/ 3758580 w 4089755"/>
              <a:gd name="connsiteY11991" fmla="*/ 3822464 h 4615664"/>
              <a:gd name="connsiteX11992" fmla="*/ 3763329 w 4089755"/>
              <a:gd name="connsiteY11992" fmla="*/ 3820234 h 4615664"/>
              <a:gd name="connsiteX11993" fmla="*/ 3763206 w 4089755"/>
              <a:gd name="connsiteY11993" fmla="*/ 3820308 h 4615664"/>
              <a:gd name="connsiteX11994" fmla="*/ 3764148 w 4089755"/>
              <a:gd name="connsiteY11994" fmla="*/ 3819850 h 4615664"/>
              <a:gd name="connsiteX11995" fmla="*/ 3765621 w 4089755"/>
              <a:gd name="connsiteY11995" fmla="*/ 3819157 h 4615664"/>
              <a:gd name="connsiteX11996" fmla="*/ 3766038 w 4089755"/>
              <a:gd name="connsiteY11996" fmla="*/ 3818930 h 4615664"/>
              <a:gd name="connsiteX11997" fmla="*/ 3764148 w 4089755"/>
              <a:gd name="connsiteY11997" fmla="*/ 3819850 h 4615664"/>
              <a:gd name="connsiteX11998" fmla="*/ 3763329 w 4089755"/>
              <a:gd name="connsiteY11998" fmla="*/ 3820234 h 4615664"/>
              <a:gd name="connsiteX11999" fmla="*/ 3798512 w 4089755"/>
              <a:gd name="connsiteY11999" fmla="*/ 3799011 h 4615664"/>
              <a:gd name="connsiteX12000" fmla="*/ 3829309 w 4089755"/>
              <a:gd name="connsiteY12000" fmla="*/ 3784646 h 4615664"/>
              <a:gd name="connsiteX12001" fmla="*/ 3840285 w 4089755"/>
              <a:gd name="connsiteY12001" fmla="*/ 3786305 h 4615664"/>
              <a:gd name="connsiteX12002" fmla="*/ 3863856 w 4089755"/>
              <a:gd name="connsiteY12002" fmla="*/ 3775080 h 4615664"/>
              <a:gd name="connsiteX12003" fmla="*/ 3882928 w 4089755"/>
              <a:gd name="connsiteY12003" fmla="*/ 3771551 h 4615664"/>
              <a:gd name="connsiteX12004" fmla="*/ 3848456 w 4089755"/>
              <a:gd name="connsiteY12004" fmla="*/ 3787741 h 4615664"/>
              <a:gd name="connsiteX12005" fmla="*/ 3837372 w 4089755"/>
              <a:gd name="connsiteY12005" fmla="*/ 3799081 h 4615664"/>
              <a:gd name="connsiteX12006" fmla="*/ 3823157 w 4089755"/>
              <a:gd name="connsiteY12006" fmla="*/ 3803828 h 4615664"/>
              <a:gd name="connsiteX12007" fmla="*/ 3818307 w 4089755"/>
              <a:gd name="connsiteY12007" fmla="*/ 3808789 h 4615664"/>
              <a:gd name="connsiteX12008" fmla="*/ 3818271 w 4089755"/>
              <a:gd name="connsiteY12008" fmla="*/ 3808826 h 4615664"/>
              <a:gd name="connsiteX12009" fmla="*/ 3811884 w 4089755"/>
              <a:gd name="connsiteY12009" fmla="*/ 3812158 h 4615664"/>
              <a:gd name="connsiteX12010" fmla="*/ 3799730 w 4089755"/>
              <a:gd name="connsiteY12010" fmla="*/ 3824188 h 4615664"/>
              <a:gd name="connsiteX12011" fmla="*/ 3803245 w 4089755"/>
              <a:gd name="connsiteY12011" fmla="*/ 3830211 h 4615664"/>
              <a:gd name="connsiteX12012" fmla="*/ 3811355 w 4089755"/>
              <a:gd name="connsiteY12012" fmla="*/ 3829179 h 4615664"/>
              <a:gd name="connsiteX12013" fmla="*/ 3810669 w 4089755"/>
              <a:gd name="connsiteY12013" fmla="*/ 3829910 h 4615664"/>
              <a:gd name="connsiteX12014" fmla="*/ 3818620 w 4089755"/>
              <a:gd name="connsiteY12014" fmla="*/ 3830637 h 4615664"/>
              <a:gd name="connsiteX12015" fmla="*/ 3842129 w 4089755"/>
              <a:gd name="connsiteY12015" fmla="*/ 3822374 h 4615664"/>
              <a:gd name="connsiteX12016" fmla="*/ 3861150 w 4089755"/>
              <a:gd name="connsiteY12016" fmla="*/ 3814146 h 4615664"/>
              <a:gd name="connsiteX12017" fmla="*/ 3917622 w 4089755"/>
              <a:gd name="connsiteY12017" fmla="*/ 3796809 h 4615664"/>
              <a:gd name="connsiteX12018" fmla="*/ 3837535 w 4089755"/>
              <a:gd name="connsiteY12018" fmla="*/ 3833085 h 4615664"/>
              <a:gd name="connsiteX12019" fmla="*/ 3768501 w 4089755"/>
              <a:gd name="connsiteY12019" fmla="*/ 3862765 h 4615664"/>
              <a:gd name="connsiteX12020" fmla="*/ 3744958 w 4089755"/>
              <a:gd name="connsiteY12020" fmla="*/ 3865791 h 4615664"/>
              <a:gd name="connsiteX12021" fmla="*/ 3734838 w 4089755"/>
              <a:gd name="connsiteY12021" fmla="*/ 3869668 h 4615664"/>
              <a:gd name="connsiteX12022" fmla="*/ 3738799 w 4089755"/>
              <a:gd name="connsiteY12022" fmla="*/ 3870790 h 4615664"/>
              <a:gd name="connsiteX12023" fmla="*/ 3751165 w 4089755"/>
              <a:gd name="connsiteY12023" fmla="*/ 3870192 h 4615664"/>
              <a:gd name="connsiteX12024" fmla="*/ 3758602 w 4089755"/>
              <a:gd name="connsiteY12024" fmla="*/ 3872860 h 4615664"/>
              <a:gd name="connsiteX12025" fmla="*/ 3734895 w 4089755"/>
              <a:gd name="connsiteY12025" fmla="*/ 3876279 h 4615664"/>
              <a:gd name="connsiteX12026" fmla="*/ 3714102 w 4089755"/>
              <a:gd name="connsiteY12026" fmla="*/ 3877807 h 4615664"/>
              <a:gd name="connsiteX12027" fmla="*/ 3711661 w 4089755"/>
              <a:gd name="connsiteY12027" fmla="*/ 3880016 h 4615664"/>
              <a:gd name="connsiteX12028" fmla="*/ 3710568 w 4089755"/>
              <a:gd name="connsiteY12028" fmla="*/ 3883011 h 4615664"/>
              <a:gd name="connsiteX12029" fmla="*/ 3711015 w 4089755"/>
              <a:gd name="connsiteY12029" fmla="*/ 3883555 h 4615664"/>
              <a:gd name="connsiteX12030" fmla="*/ 3715887 w 4089755"/>
              <a:gd name="connsiteY12030" fmla="*/ 3883306 h 4615664"/>
              <a:gd name="connsiteX12031" fmla="*/ 3726138 w 4089755"/>
              <a:gd name="connsiteY12031" fmla="*/ 3882678 h 4615664"/>
              <a:gd name="connsiteX12032" fmla="*/ 3728592 w 4089755"/>
              <a:gd name="connsiteY12032" fmla="*/ 3885148 h 4615664"/>
              <a:gd name="connsiteX12033" fmla="*/ 3729630 w 4089755"/>
              <a:gd name="connsiteY12033" fmla="*/ 3886678 h 4615664"/>
              <a:gd name="connsiteX12034" fmla="*/ 3749905 w 4089755"/>
              <a:gd name="connsiteY12034" fmla="*/ 3881705 h 4615664"/>
              <a:gd name="connsiteX12035" fmla="*/ 3812915 w 4089755"/>
              <a:gd name="connsiteY12035" fmla="*/ 3855260 h 4615664"/>
              <a:gd name="connsiteX12036" fmla="*/ 3826594 w 4089755"/>
              <a:gd name="connsiteY12036" fmla="*/ 3848848 h 4615664"/>
              <a:gd name="connsiteX12037" fmla="*/ 3824184 w 4089755"/>
              <a:gd name="connsiteY12037" fmla="*/ 3851359 h 4615664"/>
              <a:gd name="connsiteX12038" fmla="*/ 3829424 w 4089755"/>
              <a:gd name="connsiteY12038" fmla="*/ 3852952 h 4615664"/>
              <a:gd name="connsiteX12039" fmla="*/ 3831089 w 4089755"/>
              <a:gd name="connsiteY12039" fmla="*/ 3846740 h 4615664"/>
              <a:gd name="connsiteX12040" fmla="*/ 4048121 w 4089755"/>
              <a:gd name="connsiteY12040" fmla="*/ 3744994 h 4615664"/>
              <a:gd name="connsiteX12041" fmla="*/ 4054047 w 4089755"/>
              <a:gd name="connsiteY12041" fmla="*/ 3742604 h 4615664"/>
              <a:gd name="connsiteX12042" fmla="*/ 4071302 w 4089755"/>
              <a:gd name="connsiteY12042" fmla="*/ 3734384 h 4615664"/>
              <a:gd name="connsiteX12043" fmla="*/ 4041980 w 4089755"/>
              <a:gd name="connsiteY12043" fmla="*/ 3768082 h 4615664"/>
              <a:gd name="connsiteX12044" fmla="*/ 4022162 w 4089755"/>
              <a:gd name="connsiteY12044" fmla="*/ 3778400 h 4615664"/>
              <a:gd name="connsiteX12045" fmla="*/ 4003015 w 4089755"/>
              <a:gd name="connsiteY12045" fmla="*/ 3784874 h 4615664"/>
              <a:gd name="connsiteX12046" fmla="*/ 3943590 w 4089755"/>
              <a:gd name="connsiteY12046" fmla="*/ 3806259 h 4615664"/>
              <a:gd name="connsiteX12047" fmla="*/ 3886802 w 4089755"/>
              <a:gd name="connsiteY12047" fmla="*/ 3825495 h 4615664"/>
              <a:gd name="connsiteX12048" fmla="*/ 3858272 w 4089755"/>
              <a:gd name="connsiteY12048" fmla="*/ 3835142 h 4615664"/>
              <a:gd name="connsiteX12049" fmla="*/ 3851913 w 4089755"/>
              <a:gd name="connsiteY12049" fmla="*/ 3852071 h 4615664"/>
              <a:gd name="connsiteX12050" fmla="*/ 3943052 w 4089755"/>
              <a:gd name="connsiteY12050" fmla="*/ 3817886 h 4615664"/>
              <a:gd name="connsiteX12051" fmla="*/ 3881880 w 4089755"/>
              <a:gd name="connsiteY12051" fmla="*/ 3847670 h 4615664"/>
              <a:gd name="connsiteX12052" fmla="*/ 3766626 w 4089755"/>
              <a:gd name="connsiteY12052" fmla="*/ 3897004 h 4615664"/>
              <a:gd name="connsiteX12053" fmla="*/ 3638219 w 4089755"/>
              <a:gd name="connsiteY12053" fmla="*/ 3951687 h 4615664"/>
              <a:gd name="connsiteX12054" fmla="*/ 3591629 w 4089755"/>
              <a:gd name="connsiteY12054" fmla="*/ 3953750 h 4615664"/>
              <a:gd name="connsiteX12055" fmla="*/ 3569484 w 4089755"/>
              <a:gd name="connsiteY12055" fmla="*/ 3961794 h 4615664"/>
              <a:gd name="connsiteX12056" fmla="*/ 3581980 w 4089755"/>
              <a:gd name="connsiteY12056" fmla="*/ 3964849 h 4615664"/>
              <a:gd name="connsiteX12057" fmla="*/ 3601049 w 4089755"/>
              <a:gd name="connsiteY12057" fmla="*/ 3967494 h 4615664"/>
              <a:gd name="connsiteX12058" fmla="*/ 3604436 w 4089755"/>
              <a:gd name="connsiteY12058" fmla="*/ 3976766 h 4615664"/>
              <a:gd name="connsiteX12059" fmla="*/ 3646639 w 4089755"/>
              <a:gd name="connsiteY12059" fmla="*/ 3978291 h 4615664"/>
              <a:gd name="connsiteX12060" fmla="*/ 3662875 w 4089755"/>
              <a:gd name="connsiteY12060" fmla="*/ 3978919 h 4615664"/>
              <a:gd name="connsiteX12061" fmla="*/ 3664492 w 4089755"/>
              <a:gd name="connsiteY12061" fmla="*/ 3980015 h 4615664"/>
              <a:gd name="connsiteX12062" fmla="*/ 3669412 w 4089755"/>
              <a:gd name="connsiteY12062" fmla="*/ 3982734 h 4615664"/>
              <a:gd name="connsiteX12063" fmla="*/ 3664193 w 4089755"/>
              <a:gd name="connsiteY12063" fmla="*/ 3982700 h 4615664"/>
              <a:gd name="connsiteX12064" fmla="*/ 3585871 w 4089755"/>
              <a:gd name="connsiteY12064" fmla="*/ 3982102 h 4615664"/>
              <a:gd name="connsiteX12065" fmla="*/ 3555245 w 4089755"/>
              <a:gd name="connsiteY12065" fmla="*/ 3981725 h 4615664"/>
              <a:gd name="connsiteX12066" fmla="*/ 3532110 w 4089755"/>
              <a:gd name="connsiteY12066" fmla="*/ 3982846 h 4615664"/>
              <a:gd name="connsiteX12067" fmla="*/ 3517749 w 4089755"/>
              <a:gd name="connsiteY12067" fmla="*/ 3984169 h 4615664"/>
              <a:gd name="connsiteX12068" fmla="*/ 3515206 w 4089755"/>
              <a:gd name="connsiteY12068" fmla="*/ 3985348 h 4615664"/>
              <a:gd name="connsiteX12069" fmla="*/ 3514158 w 4089755"/>
              <a:gd name="connsiteY12069" fmla="*/ 3985990 h 4615664"/>
              <a:gd name="connsiteX12070" fmla="*/ 3525808 w 4089755"/>
              <a:gd name="connsiteY12070" fmla="*/ 3990199 h 4615664"/>
              <a:gd name="connsiteX12071" fmla="*/ 3531233 w 4089755"/>
              <a:gd name="connsiteY12071" fmla="*/ 3992781 h 4615664"/>
              <a:gd name="connsiteX12072" fmla="*/ 3531268 w 4089755"/>
              <a:gd name="connsiteY12072" fmla="*/ 3992781 h 4615664"/>
              <a:gd name="connsiteX12073" fmla="*/ 3556957 w 4089755"/>
              <a:gd name="connsiteY12073" fmla="*/ 3993971 h 4615664"/>
              <a:gd name="connsiteX12074" fmla="*/ 3590125 w 4089755"/>
              <a:gd name="connsiteY12074" fmla="*/ 3999206 h 4615664"/>
              <a:gd name="connsiteX12075" fmla="*/ 3596164 w 4089755"/>
              <a:gd name="connsiteY12075" fmla="*/ 4003771 h 4615664"/>
              <a:gd name="connsiteX12076" fmla="*/ 3603544 w 4089755"/>
              <a:gd name="connsiteY12076" fmla="*/ 4003840 h 4615664"/>
              <a:gd name="connsiteX12077" fmla="*/ 3603156 w 4089755"/>
              <a:gd name="connsiteY12077" fmla="*/ 4006688 h 4615664"/>
              <a:gd name="connsiteX12078" fmla="*/ 3617635 w 4089755"/>
              <a:gd name="connsiteY12078" fmla="*/ 4005361 h 4615664"/>
              <a:gd name="connsiteX12079" fmla="*/ 3618536 w 4089755"/>
              <a:gd name="connsiteY12079" fmla="*/ 4003982 h 4615664"/>
              <a:gd name="connsiteX12080" fmla="*/ 3620138 w 4089755"/>
              <a:gd name="connsiteY12080" fmla="*/ 4003997 h 4615664"/>
              <a:gd name="connsiteX12081" fmla="*/ 3633175 w 4089755"/>
              <a:gd name="connsiteY12081" fmla="*/ 4005144 h 4615664"/>
              <a:gd name="connsiteX12082" fmla="*/ 3623170 w 4089755"/>
              <a:gd name="connsiteY12082" fmla="*/ 4008109 h 4615664"/>
              <a:gd name="connsiteX12083" fmla="*/ 3623717 w 4089755"/>
              <a:gd name="connsiteY12083" fmla="*/ 4007362 h 4615664"/>
              <a:gd name="connsiteX12084" fmla="*/ 3625338 w 4089755"/>
              <a:gd name="connsiteY12084" fmla="*/ 4007217 h 4615664"/>
              <a:gd name="connsiteX12085" fmla="*/ 3624068 w 4089755"/>
              <a:gd name="connsiteY12085" fmla="*/ 4006882 h 4615664"/>
              <a:gd name="connsiteX12086" fmla="*/ 3623717 w 4089755"/>
              <a:gd name="connsiteY12086" fmla="*/ 4007362 h 4615664"/>
              <a:gd name="connsiteX12087" fmla="*/ 3620736 w 4089755"/>
              <a:gd name="connsiteY12087" fmla="*/ 4007627 h 4615664"/>
              <a:gd name="connsiteX12088" fmla="*/ 3618827 w 4089755"/>
              <a:gd name="connsiteY12088" fmla="*/ 4007249 h 4615664"/>
              <a:gd name="connsiteX12089" fmla="*/ 3616646 w 4089755"/>
              <a:gd name="connsiteY12089" fmla="*/ 4007359 h 4615664"/>
              <a:gd name="connsiteX12090" fmla="*/ 3610273 w 4089755"/>
              <a:gd name="connsiteY12090" fmla="*/ 4012260 h 4615664"/>
              <a:gd name="connsiteX12091" fmla="*/ 3574593 w 4089755"/>
              <a:gd name="connsiteY12091" fmla="*/ 4011482 h 4615664"/>
              <a:gd name="connsiteX12092" fmla="*/ 3569278 w 4089755"/>
              <a:gd name="connsiteY12092" fmla="*/ 4014997 h 4615664"/>
              <a:gd name="connsiteX12093" fmla="*/ 3537375 w 4089755"/>
              <a:gd name="connsiteY12093" fmla="*/ 4013929 h 4615664"/>
              <a:gd name="connsiteX12094" fmla="*/ 3530739 w 4089755"/>
              <a:gd name="connsiteY12094" fmla="*/ 4013634 h 4615664"/>
              <a:gd name="connsiteX12095" fmla="*/ 3532265 w 4089755"/>
              <a:gd name="connsiteY12095" fmla="*/ 4014822 h 4615664"/>
              <a:gd name="connsiteX12096" fmla="*/ 3535474 w 4089755"/>
              <a:gd name="connsiteY12096" fmla="*/ 4015992 h 4615664"/>
              <a:gd name="connsiteX12097" fmla="*/ 3507422 w 4089755"/>
              <a:gd name="connsiteY12097" fmla="*/ 4011093 h 4615664"/>
              <a:gd name="connsiteX12098" fmla="*/ 3507282 w 4089755"/>
              <a:gd name="connsiteY12098" fmla="*/ 4010914 h 4615664"/>
              <a:gd name="connsiteX12099" fmla="*/ 3506472 w 4089755"/>
              <a:gd name="connsiteY12099" fmla="*/ 4010840 h 4615664"/>
              <a:gd name="connsiteX12100" fmla="*/ 3507422 w 4089755"/>
              <a:gd name="connsiteY12100" fmla="*/ 4011093 h 4615664"/>
              <a:gd name="connsiteX12101" fmla="*/ 3507886 w 4089755"/>
              <a:gd name="connsiteY12101" fmla="*/ 4012688 h 4615664"/>
              <a:gd name="connsiteX12102" fmla="*/ 3499336 w 4089755"/>
              <a:gd name="connsiteY12102" fmla="*/ 4011638 h 4615664"/>
              <a:gd name="connsiteX12103" fmla="*/ 3493968 w 4089755"/>
              <a:gd name="connsiteY12103" fmla="*/ 4009886 h 4615664"/>
              <a:gd name="connsiteX12104" fmla="*/ 3484519 w 4089755"/>
              <a:gd name="connsiteY12104" fmla="*/ 4009616 h 4615664"/>
              <a:gd name="connsiteX12105" fmla="*/ 3479821 w 4089755"/>
              <a:gd name="connsiteY12105" fmla="*/ 4011545 h 4615664"/>
              <a:gd name="connsiteX12106" fmla="*/ 3520348 w 4089755"/>
              <a:gd name="connsiteY12106" fmla="*/ 4016043 h 4615664"/>
              <a:gd name="connsiteX12107" fmla="*/ 3582804 w 4089755"/>
              <a:gd name="connsiteY12107" fmla="*/ 4020386 h 4615664"/>
              <a:gd name="connsiteX12108" fmla="*/ 3586482 w 4089755"/>
              <a:gd name="connsiteY12108" fmla="*/ 4024735 h 4615664"/>
              <a:gd name="connsiteX12109" fmla="*/ 3591760 w 4089755"/>
              <a:gd name="connsiteY12109" fmla="*/ 4023708 h 4615664"/>
              <a:gd name="connsiteX12110" fmla="*/ 3589334 w 4089755"/>
              <a:gd name="connsiteY12110" fmla="*/ 4020840 h 4615664"/>
              <a:gd name="connsiteX12111" fmla="*/ 3607022 w 4089755"/>
              <a:gd name="connsiteY12111" fmla="*/ 4022071 h 4615664"/>
              <a:gd name="connsiteX12112" fmla="*/ 3607855 w 4089755"/>
              <a:gd name="connsiteY12112" fmla="*/ 4027222 h 4615664"/>
              <a:gd name="connsiteX12113" fmla="*/ 3610987 w 4089755"/>
              <a:gd name="connsiteY12113" fmla="*/ 4022346 h 4615664"/>
              <a:gd name="connsiteX12114" fmla="*/ 3624614 w 4089755"/>
              <a:gd name="connsiteY12114" fmla="*/ 4023294 h 4615664"/>
              <a:gd name="connsiteX12115" fmla="*/ 3677996 w 4089755"/>
              <a:gd name="connsiteY12115" fmla="*/ 4024312 h 4615664"/>
              <a:gd name="connsiteX12116" fmla="*/ 3681365 w 4089755"/>
              <a:gd name="connsiteY12116" fmla="*/ 4025990 h 4615664"/>
              <a:gd name="connsiteX12117" fmla="*/ 3689484 w 4089755"/>
              <a:gd name="connsiteY12117" fmla="*/ 4029446 h 4615664"/>
              <a:gd name="connsiteX12118" fmla="*/ 3672641 w 4089755"/>
              <a:gd name="connsiteY12118" fmla="*/ 4030261 h 4615664"/>
              <a:gd name="connsiteX12119" fmla="*/ 3688843 w 4089755"/>
              <a:gd name="connsiteY12119" fmla="*/ 4031886 h 4615664"/>
              <a:gd name="connsiteX12120" fmla="*/ 3687665 w 4089755"/>
              <a:gd name="connsiteY12120" fmla="*/ 4035651 h 4615664"/>
              <a:gd name="connsiteX12121" fmla="*/ 3693014 w 4089755"/>
              <a:gd name="connsiteY12121" fmla="*/ 4037469 h 4615664"/>
              <a:gd name="connsiteX12122" fmla="*/ 3677172 w 4089755"/>
              <a:gd name="connsiteY12122" fmla="*/ 4037779 h 4615664"/>
              <a:gd name="connsiteX12123" fmla="*/ 3672282 w 4089755"/>
              <a:gd name="connsiteY12123" fmla="*/ 4037108 h 4615664"/>
              <a:gd name="connsiteX12124" fmla="*/ 3670063 w 4089755"/>
              <a:gd name="connsiteY12124" fmla="*/ 4036241 h 4615664"/>
              <a:gd name="connsiteX12125" fmla="*/ 3670347 w 4089755"/>
              <a:gd name="connsiteY12125" fmla="*/ 4037912 h 4615664"/>
              <a:gd name="connsiteX12126" fmla="*/ 3649151 w 4089755"/>
              <a:gd name="connsiteY12126" fmla="*/ 4038328 h 4615664"/>
              <a:gd name="connsiteX12127" fmla="*/ 3643047 w 4089755"/>
              <a:gd name="connsiteY12127" fmla="*/ 4036590 h 4615664"/>
              <a:gd name="connsiteX12128" fmla="*/ 3629271 w 4089755"/>
              <a:gd name="connsiteY12128" fmla="*/ 4032040 h 4615664"/>
              <a:gd name="connsiteX12129" fmla="*/ 3611989 w 4089755"/>
              <a:gd name="connsiteY12129" fmla="*/ 4028625 h 4615664"/>
              <a:gd name="connsiteX12130" fmla="*/ 3640628 w 4089755"/>
              <a:gd name="connsiteY12130" fmla="*/ 4038350 h 4615664"/>
              <a:gd name="connsiteX12131" fmla="*/ 3640936 w 4089755"/>
              <a:gd name="connsiteY12131" fmla="*/ 4038489 h 4615664"/>
              <a:gd name="connsiteX12132" fmla="*/ 3635157 w 4089755"/>
              <a:gd name="connsiteY12132" fmla="*/ 4038601 h 4615664"/>
              <a:gd name="connsiteX12133" fmla="*/ 3534839 w 4089755"/>
              <a:gd name="connsiteY12133" fmla="*/ 4036180 h 4615664"/>
              <a:gd name="connsiteX12134" fmla="*/ 3546890 w 4089755"/>
              <a:gd name="connsiteY12134" fmla="*/ 4038783 h 4615664"/>
              <a:gd name="connsiteX12135" fmla="*/ 3541482 w 4089755"/>
              <a:gd name="connsiteY12135" fmla="*/ 4040548 h 4615664"/>
              <a:gd name="connsiteX12136" fmla="*/ 3511708 w 4089755"/>
              <a:gd name="connsiteY12136" fmla="*/ 4032369 h 4615664"/>
              <a:gd name="connsiteX12137" fmla="*/ 3533436 w 4089755"/>
              <a:gd name="connsiteY12137" fmla="*/ 4040775 h 4615664"/>
              <a:gd name="connsiteX12138" fmla="*/ 3531941 w 4089755"/>
              <a:gd name="connsiteY12138" fmla="*/ 4040780 h 4615664"/>
              <a:gd name="connsiteX12139" fmla="*/ 3497002 w 4089755"/>
              <a:gd name="connsiteY12139" fmla="*/ 4042191 h 4615664"/>
              <a:gd name="connsiteX12140" fmla="*/ 3546575 w 4089755"/>
              <a:gd name="connsiteY12140" fmla="*/ 4048879 h 4615664"/>
              <a:gd name="connsiteX12141" fmla="*/ 3541754 w 4089755"/>
              <a:gd name="connsiteY12141" fmla="*/ 4054476 h 4615664"/>
              <a:gd name="connsiteX12142" fmla="*/ 3547300 w 4089755"/>
              <a:gd name="connsiteY12142" fmla="*/ 4056958 h 4615664"/>
              <a:gd name="connsiteX12143" fmla="*/ 3521504 w 4089755"/>
              <a:gd name="connsiteY12143" fmla="*/ 4056886 h 4615664"/>
              <a:gd name="connsiteX12144" fmla="*/ 3495214 w 4089755"/>
              <a:gd name="connsiteY12144" fmla="*/ 4054728 h 4615664"/>
              <a:gd name="connsiteX12145" fmla="*/ 3491231 w 4089755"/>
              <a:gd name="connsiteY12145" fmla="*/ 4058839 h 4615664"/>
              <a:gd name="connsiteX12146" fmla="*/ 3460381 w 4089755"/>
              <a:gd name="connsiteY12146" fmla="*/ 4058364 h 4615664"/>
              <a:gd name="connsiteX12147" fmla="*/ 3484019 w 4089755"/>
              <a:gd name="connsiteY12147" fmla="*/ 4065226 h 4615664"/>
              <a:gd name="connsiteX12148" fmla="*/ 3516694 w 4089755"/>
              <a:gd name="connsiteY12148" fmla="*/ 4068379 h 4615664"/>
              <a:gd name="connsiteX12149" fmla="*/ 3580365 w 4089755"/>
              <a:gd name="connsiteY12149" fmla="*/ 4077657 h 4615664"/>
              <a:gd name="connsiteX12150" fmla="*/ 3518396 w 4089755"/>
              <a:gd name="connsiteY12150" fmla="*/ 4074726 h 4615664"/>
              <a:gd name="connsiteX12151" fmla="*/ 3488738 w 4089755"/>
              <a:gd name="connsiteY12151" fmla="*/ 4075095 h 4615664"/>
              <a:gd name="connsiteX12152" fmla="*/ 3481257 w 4089755"/>
              <a:gd name="connsiteY12152" fmla="*/ 4079500 h 4615664"/>
              <a:gd name="connsiteX12153" fmla="*/ 3452222 w 4089755"/>
              <a:gd name="connsiteY12153" fmla="*/ 4075805 h 4615664"/>
              <a:gd name="connsiteX12154" fmla="*/ 3449225 w 4089755"/>
              <a:gd name="connsiteY12154" fmla="*/ 4084079 h 4615664"/>
              <a:gd name="connsiteX12155" fmla="*/ 3412075 w 4089755"/>
              <a:gd name="connsiteY12155" fmla="*/ 4082954 h 4615664"/>
              <a:gd name="connsiteX12156" fmla="*/ 3411820 w 4089755"/>
              <a:gd name="connsiteY12156" fmla="*/ 4083406 h 4615664"/>
              <a:gd name="connsiteX12157" fmla="*/ 3411501 w 4089755"/>
              <a:gd name="connsiteY12157" fmla="*/ 4083973 h 4615664"/>
              <a:gd name="connsiteX12158" fmla="*/ 3411310 w 4089755"/>
              <a:gd name="connsiteY12158" fmla="*/ 4084313 h 4615664"/>
              <a:gd name="connsiteX12159" fmla="*/ 3411396 w 4089755"/>
              <a:gd name="connsiteY12159" fmla="*/ 4084162 h 4615664"/>
              <a:gd name="connsiteX12160" fmla="*/ 3411501 w 4089755"/>
              <a:gd name="connsiteY12160" fmla="*/ 4083973 h 4615664"/>
              <a:gd name="connsiteX12161" fmla="*/ 3412075 w 4089755"/>
              <a:gd name="connsiteY12161" fmla="*/ 4082954 h 4615664"/>
              <a:gd name="connsiteX12162" fmla="*/ 3442581 w 4089755"/>
              <a:gd name="connsiteY12162" fmla="*/ 4086997 h 4615664"/>
              <a:gd name="connsiteX12163" fmla="*/ 3478266 w 4089755"/>
              <a:gd name="connsiteY12163" fmla="*/ 4092905 h 4615664"/>
              <a:gd name="connsiteX12164" fmla="*/ 3475643 w 4089755"/>
              <a:gd name="connsiteY12164" fmla="*/ 4097284 h 4615664"/>
              <a:gd name="connsiteX12165" fmla="*/ 3463945 w 4089755"/>
              <a:gd name="connsiteY12165" fmla="*/ 4097315 h 4615664"/>
              <a:gd name="connsiteX12166" fmla="*/ 3459082 w 4089755"/>
              <a:gd name="connsiteY12166" fmla="*/ 4097574 h 4615664"/>
              <a:gd name="connsiteX12167" fmla="*/ 3455188 w 4089755"/>
              <a:gd name="connsiteY12167" fmla="*/ 4091838 h 4615664"/>
              <a:gd name="connsiteX12168" fmla="*/ 3447783 w 4089755"/>
              <a:gd name="connsiteY12168" fmla="*/ 4091360 h 4615664"/>
              <a:gd name="connsiteX12169" fmla="*/ 3436995 w 4089755"/>
              <a:gd name="connsiteY12169" fmla="*/ 4101052 h 4615664"/>
              <a:gd name="connsiteX12170" fmla="*/ 3456235 w 4089755"/>
              <a:gd name="connsiteY12170" fmla="*/ 4099310 h 4615664"/>
              <a:gd name="connsiteX12171" fmla="*/ 3469262 w 4089755"/>
              <a:gd name="connsiteY12171" fmla="*/ 4106700 h 4615664"/>
              <a:gd name="connsiteX12172" fmla="*/ 3444304 w 4089755"/>
              <a:gd name="connsiteY12172" fmla="*/ 4105140 h 4615664"/>
              <a:gd name="connsiteX12173" fmla="*/ 3419345 w 4089755"/>
              <a:gd name="connsiteY12173" fmla="*/ 4103581 h 4615664"/>
              <a:gd name="connsiteX12174" fmla="*/ 3450343 w 4089755"/>
              <a:gd name="connsiteY12174" fmla="*/ 4109706 h 4615664"/>
              <a:gd name="connsiteX12175" fmla="*/ 3445865 w 4089755"/>
              <a:gd name="connsiteY12175" fmla="*/ 4110787 h 4615664"/>
              <a:gd name="connsiteX12176" fmla="*/ 3443926 w 4089755"/>
              <a:gd name="connsiteY12176" fmla="*/ 4111116 h 4615664"/>
              <a:gd name="connsiteX12177" fmla="*/ 3418928 w 4089755"/>
              <a:gd name="connsiteY12177" fmla="*/ 4104320 h 4615664"/>
              <a:gd name="connsiteX12178" fmla="*/ 3406915 w 4089755"/>
              <a:gd name="connsiteY12178" fmla="*/ 4101053 h 4615664"/>
              <a:gd name="connsiteX12179" fmla="*/ 3425674 w 4089755"/>
              <a:gd name="connsiteY12179" fmla="*/ 4108748 h 4615664"/>
              <a:gd name="connsiteX12180" fmla="*/ 3437900 w 4089755"/>
              <a:gd name="connsiteY12180" fmla="*/ 4112611 h 4615664"/>
              <a:gd name="connsiteX12181" fmla="*/ 3436544 w 4089755"/>
              <a:gd name="connsiteY12181" fmla="*/ 4113602 h 4615664"/>
              <a:gd name="connsiteX12182" fmla="*/ 3446853 w 4089755"/>
              <a:gd name="connsiteY12182" fmla="*/ 4115897 h 4615664"/>
              <a:gd name="connsiteX12183" fmla="*/ 3449329 w 4089755"/>
              <a:gd name="connsiteY12183" fmla="*/ 4116231 h 4615664"/>
              <a:gd name="connsiteX12184" fmla="*/ 3460175 w 4089755"/>
              <a:gd name="connsiteY12184" fmla="*/ 4119682 h 4615664"/>
              <a:gd name="connsiteX12185" fmla="*/ 3453430 w 4089755"/>
              <a:gd name="connsiteY12185" fmla="*/ 4120864 h 4615664"/>
              <a:gd name="connsiteX12186" fmla="*/ 3434567 w 4089755"/>
              <a:gd name="connsiteY12186" fmla="*/ 4115826 h 4615664"/>
              <a:gd name="connsiteX12187" fmla="*/ 3436141 w 4089755"/>
              <a:gd name="connsiteY12187" fmla="*/ 4119563 h 4615664"/>
              <a:gd name="connsiteX12188" fmla="*/ 3444929 w 4089755"/>
              <a:gd name="connsiteY12188" fmla="*/ 4122356 h 4615664"/>
              <a:gd name="connsiteX12189" fmla="*/ 3417900 w 4089755"/>
              <a:gd name="connsiteY12189" fmla="*/ 4127096 h 4615664"/>
              <a:gd name="connsiteX12190" fmla="*/ 3450530 w 4089755"/>
              <a:gd name="connsiteY12190" fmla="*/ 4135955 h 4615664"/>
              <a:gd name="connsiteX12191" fmla="*/ 3475592 w 4089755"/>
              <a:gd name="connsiteY12191" fmla="*/ 4132100 h 4615664"/>
              <a:gd name="connsiteX12192" fmla="*/ 3493760 w 4089755"/>
              <a:gd name="connsiteY12192" fmla="*/ 4137873 h 4615664"/>
              <a:gd name="connsiteX12193" fmla="*/ 3491495 w 4089755"/>
              <a:gd name="connsiteY12193" fmla="*/ 4137748 h 4615664"/>
              <a:gd name="connsiteX12194" fmla="*/ 3474251 w 4089755"/>
              <a:gd name="connsiteY12194" fmla="*/ 4137781 h 4615664"/>
              <a:gd name="connsiteX12195" fmla="*/ 3463883 w 4089755"/>
              <a:gd name="connsiteY12195" fmla="*/ 4140894 h 4615664"/>
              <a:gd name="connsiteX12196" fmla="*/ 3467877 w 4089755"/>
              <a:gd name="connsiteY12196" fmla="*/ 4142682 h 4615664"/>
              <a:gd name="connsiteX12197" fmla="*/ 3472818 w 4089755"/>
              <a:gd name="connsiteY12197" fmla="*/ 4152650 h 4615664"/>
              <a:gd name="connsiteX12198" fmla="*/ 3433910 w 4089755"/>
              <a:gd name="connsiteY12198" fmla="*/ 4154150 h 4615664"/>
              <a:gd name="connsiteX12199" fmla="*/ 3468147 w 4089755"/>
              <a:gd name="connsiteY12199" fmla="*/ 4163896 h 4615664"/>
              <a:gd name="connsiteX12200" fmla="*/ 3463787 w 4089755"/>
              <a:gd name="connsiteY12200" fmla="*/ 4165474 h 4615664"/>
              <a:gd name="connsiteX12201" fmla="*/ 3463000 w 4089755"/>
              <a:gd name="connsiteY12201" fmla="*/ 4165642 h 4615664"/>
              <a:gd name="connsiteX12202" fmla="*/ 3462743 w 4089755"/>
              <a:gd name="connsiteY12202" fmla="*/ 4165789 h 4615664"/>
              <a:gd name="connsiteX12203" fmla="*/ 3459927 w 4089755"/>
              <a:gd name="connsiteY12203" fmla="*/ 4166019 h 4615664"/>
              <a:gd name="connsiteX12204" fmla="*/ 3420154 w 4089755"/>
              <a:gd name="connsiteY12204" fmla="*/ 4153977 h 4615664"/>
              <a:gd name="connsiteX12205" fmla="*/ 3396119 w 4089755"/>
              <a:gd name="connsiteY12205" fmla="*/ 4146768 h 4615664"/>
              <a:gd name="connsiteX12206" fmla="*/ 3410596 w 4089755"/>
              <a:gd name="connsiteY12206" fmla="*/ 4153588 h 4615664"/>
              <a:gd name="connsiteX12207" fmla="*/ 3452225 w 4089755"/>
              <a:gd name="connsiteY12207" fmla="*/ 4166185 h 4615664"/>
              <a:gd name="connsiteX12208" fmla="*/ 3453319 w 4089755"/>
              <a:gd name="connsiteY12208" fmla="*/ 4166560 h 4615664"/>
              <a:gd name="connsiteX12209" fmla="*/ 3453238 w 4089755"/>
              <a:gd name="connsiteY12209" fmla="*/ 4166566 h 4615664"/>
              <a:gd name="connsiteX12210" fmla="*/ 3451890 w 4089755"/>
              <a:gd name="connsiteY12210" fmla="*/ 4168094 h 4615664"/>
              <a:gd name="connsiteX12211" fmla="*/ 3456973 w 4089755"/>
              <a:gd name="connsiteY12211" fmla="*/ 4169082 h 4615664"/>
              <a:gd name="connsiteX12212" fmla="*/ 3453128 w 4089755"/>
              <a:gd name="connsiteY12212" fmla="*/ 4171279 h 4615664"/>
              <a:gd name="connsiteX12213" fmla="*/ 3475602 w 4089755"/>
              <a:gd name="connsiteY12213" fmla="*/ 4176622 h 4615664"/>
              <a:gd name="connsiteX12214" fmla="*/ 3479130 w 4089755"/>
              <a:gd name="connsiteY12214" fmla="*/ 4175372 h 4615664"/>
              <a:gd name="connsiteX12215" fmla="*/ 3491002 w 4089755"/>
              <a:gd name="connsiteY12215" fmla="*/ 4179425 h 4615664"/>
              <a:gd name="connsiteX12216" fmla="*/ 3494557 w 4089755"/>
              <a:gd name="connsiteY12216" fmla="*/ 4180471 h 4615664"/>
              <a:gd name="connsiteX12217" fmla="*/ 3481966 w 4089755"/>
              <a:gd name="connsiteY12217" fmla="*/ 4180664 h 4615664"/>
              <a:gd name="connsiteX12218" fmla="*/ 3462156 w 4089755"/>
              <a:gd name="connsiteY12218" fmla="*/ 4180446 h 4615664"/>
              <a:gd name="connsiteX12219" fmla="*/ 3439859 w 4089755"/>
              <a:gd name="connsiteY12219" fmla="*/ 4180078 h 4615664"/>
              <a:gd name="connsiteX12220" fmla="*/ 3457335 w 4089755"/>
              <a:gd name="connsiteY12220" fmla="*/ 4186043 h 4615664"/>
              <a:gd name="connsiteX12221" fmla="*/ 3477735 w 4089755"/>
              <a:gd name="connsiteY12221" fmla="*/ 4189282 h 4615664"/>
              <a:gd name="connsiteX12222" fmla="*/ 3451676 w 4089755"/>
              <a:gd name="connsiteY12222" fmla="*/ 4193126 h 4615664"/>
              <a:gd name="connsiteX12223" fmla="*/ 3443618 w 4089755"/>
              <a:gd name="connsiteY12223" fmla="*/ 4195100 h 4615664"/>
              <a:gd name="connsiteX12224" fmla="*/ 3457001 w 4089755"/>
              <a:gd name="connsiteY12224" fmla="*/ 4195510 h 4615664"/>
              <a:gd name="connsiteX12225" fmla="*/ 3456586 w 4089755"/>
              <a:gd name="connsiteY12225" fmla="*/ 4201947 h 4615664"/>
              <a:gd name="connsiteX12226" fmla="*/ 3454697 w 4089755"/>
              <a:gd name="connsiteY12226" fmla="*/ 4205421 h 4615664"/>
              <a:gd name="connsiteX12227" fmla="*/ 3458935 w 4089755"/>
              <a:gd name="connsiteY12227" fmla="*/ 4203001 h 4615664"/>
              <a:gd name="connsiteX12228" fmla="*/ 3467445 w 4089755"/>
              <a:gd name="connsiteY12228" fmla="*/ 4203907 h 4615664"/>
              <a:gd name="connsiteX12229" fmla="*/ 3480517 w 4089755"/>
              <a:gd name="connsiteY12229" fmla="*/ 4206040 h 4615664"/>
              <a:gd name="connsiteX12230" fmla="*/ 3481872 w 4089755"/>
              <a:gd name="connsiteY12230" fmla="*/ 4207035 h 4615664"/>
              <a:gd name="connsiteX12231" fmla="*/ 3469926 w 4089755"/>
              <a:gd name="connsiteY12231" fmla="*/ 4208128 h 4615664"/>
              <a:gd name="connsiteX12232" fmla="*/ 3469618 w 4089755"/>
              <a:gd name="connsiteY12232" fmla="*/ 4208061 h 4615664"/>
              <a:gd name="connsiteX12233" fmla="*/ 3469313 w 4089755"/>
              <a:gd name="connsiteY12233" fmla="*/ 4208184 h 4615664"/>
              <a:gd name="connsiteX12234" fmla="*/ 3444560 w 4089755"/>
              <a:gd name="connsiteY12234" fmla="*/ 4210449 h 4615664"/>
              <a:gd name="connsiteX12235" fmla="*/ 3371236 w 4089755"/>
              <a:gd name="connsiteY12235" fmla="*/ 4187668 h 4615664"/>
              <a:gd name="connsiteX12236" fmla="*/ 3358490 w 4089755"/>
              <a:gd name="connsiteY12236" fmla="*/ 4184623 h 4615664"/>
              <a:gd name="connsiteX12237" fmla="*/ 3362266 w 4089755"/>
              <a:gd name="connsiteY12237" fmla="*/ 4169473 h 4615664"/>
              <a:gd name="connsiteX12238" fmla="*/ 3344963 w 4089755"/>
              <a:gd name="connsiteY12238" fmla="*/ 4170317 h 4615664"/>
              <a:gd name="connsiteX12239" fmla="*/ 3345028 w 4089755"/>
              <a:gd name="connsiteY12239" fmla="*/ 4181407 h 4615664"/>
              <a:gd name="connsiteX12240" fmla="*/ 3332805 w 4089755"/>
              <a:gd name="connsiteY12240" fmla="*/ 4178487 h 4615664"/>
              <a:gd name="connsiteX12241" fmla="*/ 3330799 w 4089755"/>
              <a:gd name="connsiteY12241" fmla="*/ 4173574 h 4615664"/>
              <a:gd name="connsiteX12242" fmla="*/ 3328064 w 4089755"/>
              <a:gd name="connsiteY12242" fmla="*/ 4177354 h 4615664"/>
              <a:gd name="connsiteX12243" fmla="*/ 3320708 w 4089755"/>
              <a:gd name="connsiteY12243" fmla="*/ 4175597 h 4615664"/>
              <a:gd name="connsiteX12244" fmla="*/ 3327186 w 4089755"/>
              <a:gd name="connsiteY12244" fmla="*/ 4169396 h 4615664"/>
              <a:gd name="connsiteX12245" fmla="*/ 3312519 w 4089755"/>
              <a:gd name="connsiteY12245" fmla="*/ 4169767 h 4615664"/>
              <a:gd name="connsiteX12246" fmla="*/ 3318934 w 4089755"/>
              <a:gd name="connsiteY12246" fmla="*/ 4175172 h 4615664"/>
              <a:gd name="connsiteX12247" fmla="*/ 3272999 w 4089755"/>
              <a:gd name="connsiteY12247" fmla="*/ 4164198 h 4615664"/>
              <a:gd name="connsiteX12248" fmla="*/ 3258845 w 4089755"/>
              <a:gd name="connsiteY12248" fmla="*/ 4162826 h 4615664"/>
              <a:gd name="connsiteX12249" fmla="*/ 3286185 w 4089755"/>
              <a:gd name="connsiteY12249" fmla="*/ 4154460 h 4615664"/>
              <a:gd name="connsiteX12250" fmla="*/ 3261862 w 4089755"/>
              <a:gd name="connsiteY12250" fmla="*/ 4150806 h 4615664"/>
              <a:gd name="connsiteX12251" fmla="*/ 3239892 w 4089755"/>
              <a:gd name="connsiteY12251" fmla="*/ 4151235 h 4615664"/>
              <a:gd name="connsiteX12252" fmla="*/ 3228864 w 4089755"/>
              <a:gd name="connsiteY12252" fmla="*/ 4140168 h 4615664"/>
              <a:gd name="connsiteX12253" fmla="*/ 3209861 w 4089755"/>
              <a:gd name="connsiteY12253" fmla="*/ 4153515 h 4615664"/>
              <a:gd name="connsiteX12254" fmla="*/ 3222730 w 4089755"/>
              <a:gd name="connsiteY12254" fmla="*/ 4161261 h 4615664"/>
              <a:gd name="connsiteX12255" fmla="*/ 3221014 w 4089755"/>
              <a:gd name="connsiteY12255" fmla="*/ 4162887 h 4615664"/>
              <a:gd name="connsiteX12256" fmla="*/ 3227261 w 4089755"/>
              <a:gd name="connsiteY12256" fmla="*/ 4163989 h 4615664"/>
              <a:gd name="connsiteX12257" fmla="*/ 3228694 w 4089755"/>
              <a:gd name="connsiteY12257" fmla="*/ 4164851 h 4615664"/>
              <a:gd name="connsiteX12258" fmla="*/ 3233959 w 4089755"/>
              <a:gd name="connsiteY12258" fmla="*/ 4165169 h 4615664"/>
              <a:gd name="connsiteX12259" fmla="*/ 3250165 w 4089755"/>
              <a:gd name="connsiteY12259" fmla="*/ 4168025 h 4615664"/>
              <a:gd name="connsiteX12260" fmla="*/ 3273002 w 4089755"/>
              <a:gd name="connsiteY12260" fmla="*/ 4172041 h 4615664"/>
              <a:gd name="connsiteX12261" fmla="*/ 3275896 w 4089755"/>
              <a:gd name="connsiteY12261" fmla="*/ 4175981 h 4615664"/>
              <a:gd name="connsiteX12262" fmla="*/ 3267391 w 4089755"/>
              <a:gd name="connsiteY12262" fmla="*/ 4174277 h 4615664"/>
              <a:gd name="connsiteX12263" fmla="*/ 3216478 w 4089755"/>
              <a:gd name="connsiteY12263" fmla="*/ 4167187 h 4615664"/>
              <a:gd name="connsiteX12264" fmla="*/ 3212413 w 4089755"/>
              <a:gd name="connsiteY12264" fmla="*/ 4171042 h 4615664"/>
              <a:gd name="connsiteX12265" fmla="*/ 3230653 w 4089755"/>
              <a:gd name="connsiteY12265" fmla="*/ 4175103 h 4615664"/>
              <a:gd name="connsiteX12266" fmla="*/ 3267505 w 4089755"/>
              <a:gd name="connsiteY12266" fmla="*/ 4179705 h 4615664"/>
              <a:gd name="connsiteX12267" fmla="*/ 3322307 w 4089755"/>
              <a:gd name="connsiteY12267" fmla="*/ 4190635 h 4615664"/>
              <a:gd name="connsiteX12268" fmla="*/ 3347400 w 4089755"/>
              <a:gd name="connsiteY12268" fmla="*/ 4198802 h 4615664"/>
              <a:gd name="connsiteX12269" fmla="*/ 3354066 w 4089755"/>
              <a:gd name="connsiteY12269" fmla="*/ 4200868 h 4615664"/>
              <a:gd name="connsiteX12270" fmla="*/ 3385446 w 4089755"/>
              <a:gd name="connsiteY12270" fmla="*/ 4210661 h 4615664"/>
              <a:gd name="connsiteX12271" fmla="*/ 3381150 w 4089755"/>
              <a:gd name="connsiteY12271" fmla="*/ 4212288 h 4615664"/>
              <a:gd name="connsiteX12272" fmla="*/ 3382056 w 4089755"/>
              <a:gd name="connsiteY12272" fmla="*/ 4213297 h 4615664"/>
              <a:gd name="connsiteX12273" fmla="*/ 3347081 w 4089755"/>
              <a:gd name="connsiteY12273" fmla="*/ 4202808 h 4615664"/>
              <a:gd name="connsiteX12274" fmla="*/ 3309641 w 4089755"/>
              <a:gd name="connsiteY12274" fmla="*/ 4193379 h 4615664"/>
              <a:gd name="connsiteX12275" fmla="*/ 3314863 w 4089755"/>
              <a:gd name="connsiteY12275" fmla="*/ 4197764 h 4615664"/>
              <a:gd name="connsiteX12276" fmla="*/ 3314333 w 4089755"/>
              <a:gd name="connsiteY12276" fmla="*/ 4197625 h 4615664"/>
              <a:gd name="connsiteX12277" fmla="*/ 3315015 w 4089755"/>
              <a:gd name="connsiteY12277" fmla="*/ 4197891 h 4615664"/>
              <a:gd name="connsiteX12278" fmla="*/ 3319661 w 4089755"/>
              <a:gd name="connsiteY12278" fmla="*/ 4201792 h 4615664"/>
              <a:gd name="connsiteX12279" fmla="*/ 3339632 w 4089755"/>
              <a:gd name="connsiteY12279" fmla="*/ 4207532 h 4615664"/>
              <a:gd name="connsiteX12280" fmla="*/ 3315015 w 4089755"/>
              <a:gd name="connsiteY12280" fmla="*/ 4197891 h 4615664"/>
              <a:gd name="connsiteX12281" fmla="*/ 3314863 w 4089755"/>
              <a:gd name="connsiteY12281" fmla="*/ 4197764 h 4615664"/>
              <a:gd name="connsiteX12282" fmla="*/ 3324117 w 4089755"/>
              <a:gd name="connsiteY12282" fmla="*/ 4200198 h 4615664"/>
              <a:gd name="connsiteX12283" fmla="*/ 3384730 w 4089755"/>
              <a:gd name="connsiteY12283" fmla="*/ 4216278 h 4615664"/>
              <a:gd name="connsiteX12284" fmla="*/ 3392685 w 4089755"/>
              <a:gd name="connsiteY12284" fmla="*/ 4225148 h 4615664"/>
              <a:gd name="connsiteX12285" fmla="*/ 3407498 w 4089755"/>
              <a:gd name="connsiteY12285" fmla="*/ 4228629 h 4615664"/>
              <a:gd name="connsiteX12286" fmla="*/ 3409508 w 4089755"/>
              <a:gd name="connsiteY12286" fmla="*/ 4226329 h 4615664"/>
              <a:gd name="connsiteX12287" fmla="*/ 3409371 w 4089755"/>
              <a:gd name="connsiteY12287" fmla="*/ 4225278 h 4615664"/>
              <a:gd name="connsiteX12288" fmla="*/ 3451595 w 4089755"/>
              <a:gd name="connsiteY12288" fmla="*/ 4241860 h 4615664"/>
              <a:gd name="connsiteX12289" fmla="*/ 3419089 w 4089755"/>
              <a:gd name="connsiteY12289" fmla="*/ 4233207 h 4615664"/>
              <a:gd name="connsiteX12290" fmla="*/ 3416585 w 4089755"/>
              <a:gd name="connsiteY12290" fmla="*/ 4231032 h 4615664"/>
              <a:gd name="connsiteX12291" fmla="*/ 3414047 w 4089755"/>
              <a:gd name="connsiteY12291" fmla="*/ 4231864 h 4615664"/>
              <a:gd name="connsiteX12292" fmla="*/ 3300517 w 4089755"/>
              <a:gd name="connsiteY12292" fmla="*/ 4201639 h 4615664"/>
              <a:gd name="connsiteX12293" fmla="*/ 3229077 w 4089755"/>
              <a:gd name="connsiteY12293" fmla="*/ 4188827 h 4615664"/>
              <a:gd name="connsiteX12294" fmla="*/ 3197502 w 4089755"/>
              <a:gd name="connsiteY12294" fmla="*/ 4185180 h 4615664"/>
              <a:gd name="connsiteX12295" fmla="*/ 3194735 w 4089755"/>
              <a:gd name="connsiteY12295" fmla="*/ 4187804 h 4615664"/>
              <a:gd name="connsiteX12296" fmla="*/ 3208783 w 4089755"/>
              <a:gd name="connsiteY12296" fmla="*/ 4190285 h 4615664"/>
              <a:gd name="connsiteX12297" fmla="*/ 3210387 w 4089755"/>
              <a:gd name="connsiteY12297" fmla="*/ 4191701 h 4615664"/>
              <a:gd name="connsiteX12298" fmla="*/ 3210520 w 4089755"/>
              <a:gd name="connsiteY12298" fmla="*/ 4190592 h 4615664"/>
              <a:gd name="connsiteX12299" fmla="*/ 3311092 w 4089755"/>
              <a:gd name="connsiteY12299" fmla="*/ 4208358 h 4615664"/>
              <a:gd name="connsiteX12300" fmla="*/ 3305837 w 4089755"/>
              <a:gd name="connsiteY12300" fmla="*/ 4211437 h 4615664"/>
              <a:gd name="connsiteX12301" fmla="*/ 3305828 w 4089755"/>
              <a:gd name="connsiteY12301" fmla="*/ 4211668 h 4615664"/>
              <a:gd name="connsiteX12302" fmla="*/ 3271763 w 4089755"/>
              <a:gd name="connsiteY12302" fmla="*/ 4207750 h 4615664"/>
              <a:gd name="connsiteX12303" fmla="*/ 3260841 w 4089755"/>
              <a:gd name="connsiteY12303" fmla="*/ 4210259 h 4615664"/>
              <a:gd name="connsiteX12304" fmla="*/ 3216221 w 4089755"/>
              <a:gd name="connsiteY12304" fmla="*/ 4202100 h 4615664"/>
              <a:gd name="connsiteX12305" fmla="*/ 3216791 w 4089755"/>
              <a:gd name="connsiteY12305" fmla="*/ 4200802 h 4615664"/>
              <a:gd name="connsiteX12306" fmla="*/ 3215214 w 4089755"/>
              <a:gd name="connsiteY12306" fmla="*/ 4201915 h 4615664"/>
              <a:gd name="connsiteX12307" fmla="*/ 3214974 w 4089755"/>
              <a:gd name="connsiteY12307" fmla="*/ 4201871 h 4615664"/>
              <a:gd name="connsiteX12308" fmla="*/ 3185201 w 4089755"/>
              <a:gd name="connsiteY12308" fmla="*/ 4196845 h 4615664"/>
              <a:gd name="connsiteX12309" fmla="*/ 3180032 w 4089755"/>
              <a:gd name="connsiteY12309" fmla="*/ 4201746 h 4615664"/>
              <a:gd name="connsiteX12310" fmla="*/ 3210046 w 4089755"/>
              <a:gd name="connsiteY12310" fmla="*/ 4205560 h 4615664"/>
              <a:gd name="connsiteX12311" fmla="*/ 3199992 w 4089755"/>
              <a:gd name="connsiteY12311" fmla="*/ 4212649 h 4615664"/>
              <a:gd name="connsiteX12312" fmla="*/ 3204474 w 4089755"/>
              <a:gd name="connsiteY12312" fmla="*/ 4212430 h 4615664"/>
              <a:gd name="connsiteX12313" fmla="*/ 3204690 w 4089755"/>
              <a:gd name="connsiteY12313" fmla="*/ 4218310 h 4615664"/>
              <a:gd name="connsiteX12314" fmla="*/ 3207607 w 4089755"/>
              <a:gd name="connsiteY12314" fmla="*/ 4215508 h 4615664"/>
              <a:gd name="connsiteX12315" fmla="*/ 3207537 w 4089755"/>
              <a:gd name="connsiteY12315" fmla="*/ 4211609 h 4615664"/>
              <a:gd name="connsiteX12316" fmla="*/ 3212942 w 4089755"/>
              <a:gd name="connsiteY12316" fmla="*/ 4209551 h 4615664"/>
              <a:gd name="connsiteX12317" fmla="*/ 3214452 w 4089755"/>
              <a:gd name="connsiteY12317" fmla="*/ 4206119 h 4615664"/>
              <a:gd name="connsiteX12318" fmla="*/ 3216967 w 4089755"/>
              <a:gd name="connsiteY12318" fmla="*/ 4206439 h 4615664"/>
              <a:gd name="connsiteX12319" fmla="*/ 3251707 w 4089755"/>
              <a:gd name="connsiteY12319" fmla="*/ 4212358 h 4615664"/>
              <a:gd name="connsiteX12320" fmla="*/ 3242643 w 4089755"/>
              <a:gd name="connsiteY12320" fmla="*/ 4214440 h 4615664"/>
              <a:gd name="connsiteX12321" fmla="*/ 3270053 w 4089755"/>
              <a:gd name="connsiteY12321" fmla="*/ 4222544 h 4615664"/>
              <a:gd name="connsiteX12322" fmla="*/ 3292260 w 4089755"/>
              <a:gd name="connsiteY12322" fmla="*/ 4219266 h 4615664"/>
              <a:gd name="connsiteX12323" fmla="*/ 3295855 w 4089755"/>
              <a:gd name="connsiteY12323" fmla="*/ 4219879 h 4615664"/>
              <a:gd name="connsiteX12324" fmla="*/ 3321132 w 4089755"/>
              <a:gd name="connsiteY12324" fmla="*/ 4226543 h 4615664"/>
              <a:gd name="connsiteX12325" fmla="*/ 3315092 w 4089755"/>
              <a:gd name="connsiteY12325" fmla="*/ 4235447 h 4615664"/>
              <a:gd name="connsiteX12326" fmla="*/ 3324870 w 4089755"/>
              <a:gd name="connsiteY12326" fmla="*/ 4241084 h 4615664"/>
              <a:gd name="connsiteX12327" fmla="*/ 3321555 w 4089755"/>
              <a:gd name="connsiteY12327" fmla="*/ 4226656 h 4615664"/>
              <a:gd name="connsiteX12328" fmla="*/ 3324690 w 4089755"/>
              <a:gd name="connsiteY12328" fmla="*/ 4227482 h 4615664"/>
              <a:gd name="connsiteX12329" fmla="*/ 3326971 w 4089755"/>
              <a:gd name="connsiteY12329" fmla="*/ 4235082 h 4615664"/>
              <a:gd name="connsiteX12330" fmla="*/ 3332673 w 4089755"/>
              <a:gd name="connsiteY12330" fmla="*/ 4239292 h 4615664"/>
              <a:gd name="connsiteX12331" fmla="*/ 3330436 w 4089755"/>
              <a:gd name="connsiteY12331" fmla="*/ 4229556 h 4615664"/>
              <a:gd name="connsiteX12332" fmla="*/ 3328952 w 4089755"/>
              <a:gd name="connsiteY12332" fmla="*/ 4228606 h 4615664"/>
              <a:gd name="connsiteX12333" fmla="*/ 3344242 w 4089755"/>
              <a:gd name="connsiteY12333" fmla="*/ 4232637 h 4615664"/>
              <a:gd name="connsiteX12334" fmla="*/ 3343120 w 4089755"/>
              <a:gd name="connsiteY12334" fmla="*/ 4237583 h 4615664"/>
              <a:gd name="connsiteX12335" fmla="*/ 3348820 w 4089755"/>
              <a:gd name="connsiteY12335" fmla="*/ 4235874 h 4615664"/>
              <a:gd name="connsiteX12336" fmla="*/ 3349255 w 4089755"/>
              <a:gd name="connsiteY12336" fmla="*/ 4233959 h 4615664"/>
              <a:gd name="connsiteX12337" fmla="*/ 3369867 w 4089755"/>
              <a:gd name="connsiteY12337" fmla="*/ 4239395 h 4615664"/>
              <a:gd name="connsiteX12338" fmla="*/ 3442902 w 4089755"/>
              <a:gd name="connsiteY12338" fmla="*/ 4262730 h 4615664"/>
              <a:gd name="connsiteX12339" fmla="*/ 3443547 w 4089755"/>
              <a:gd name="connsiteY12339" fmla="*/ 4262955 h 4615664"/>
              <a:gd name="connsiteX12340" fmla="*/ 3436588 w 4089755"/>
              <a:gd name="connsiteY12340" fmla="*/ 4262594 h 4615664"/>
              <a:gd name="connsiteX12341" fmla="*/ 3416409 w 4089755"/>
              <a:gd name="connsiteY12341" fmla="*/ 4256326 h 4615664"/>
              <a:gd name="connsiteX12342" fmla="*/ 3379805 w 4089755"/>
              <a:gd name="connsiteY12342" fmla="*/ 4257162 h 4615664"/>
              <a:gd name="connsiteX12343" fmla="*/ 3303414 w 4089755"/>
              <a:gd name="connsiteY12343" fmla="*/ 4237200 h 4615664"/>
              <a:gd name="connsiteX12344" fmla="*/ 3283924 w 4089755"/>
              <a:gd name="connsiteY12344" fmla="*/ 4233496 h 4615664"/>
              <a:gd name="connsiteX12345" fmla="*/ 3285435 w 4089755"/>
              <a:gd name="connsiteY12345" fmla="*/ 4227510 h 4615664"/>
              <a:gd name="connsiteX12346" fmla="*/ 3270492 w 4089755"/>
              <a:gd name="connsiteY12346" fmla="*/ 4230943 h 4615664"/>
              <a:gd name="connsiteX12347" fmla="*/ 3200680 w 4089755"/>
              <a:gd name="connsiteY12347" fmla="*/ 4217674 h 4615664"/>
              <a:gd name="connsiteX12348" fmla="*/ 3167140 w 4089755"/>
              <a:gd name="connsiteY12348" fmla="*/ 4213971 h 4615664"/>
              <a:gd name="connsiteX12349" fmla="*/ 3165449 w 4089755"/>
              <a:gd name="connsiteY12349" fmla="*/ 4215575 h 4615664"/>
              <a:gd name="connsiteX12350" fmla="*/ 3164974 w 4089755"/>
              <a:gd name="connsiteY12350" fmla="*/ 4214796 h 4615664"/>
              <a:gd name="connsiteX12351" fmla="*/ 3157252 w 4089755"/>
              <a:gd name="connsiteY12351" fmla="*/ 4213440 h 4615664"/>
              <a:gd name="connsiteX12352" fmla="*/ 3160512 w 4089755"/>
              <a:gd name="connsiteY12352" fmla="*/ 4219650 h 4615664"/>
              <a:gd name="connsiteX12353" fmla="*/ 3155248 w 4089755"/>
              <a:gd name="connsiteY12353" fmla="*/ 4223701 h 4615664"/>
              <a:gd name="connsiteX12354" fmla="*/ 3154686 w 4089755"/>
              <a:gd name="connsiteY12354" fmla="*/ 4223105 h 4615664"/>
              <a:gd name="connsiteX12355" fmla="*/ 3147682 w 4089755"/>
              <a:gd name="connsiteY12355" fmla="*/ 4222942 h 4615664"/>
              <a:gd name="connsiteX12356" fmla="*/ 3146118 w 4089755"/>
              <a:gd name="connsiteY12356" fmla="*/ 4228622 h 4615664"/>
              <a:gd name="connsiteX12357" fmla="*/ 3146452 w 4089755"/>
              <a:gd name="connsiteY12357" fmla="*/ 4230470 h 4615664"/>
              <a:gd name="connsiteX12358" fmla="*/ 3123136 w 4089755"/>
              <a:gd name="connsiteY12358" fmla="*/ 4248412 h 4615664"/>
              <a:gd name="connsiteX12359" fmla="*/ 3082477 w 4089755"/>
              <a:gd name="connsiteY12359" fmla="*/ 4246157 h 4615664"/>
              <a:gd name="connsiteX12360" fmla="*/ 3047427 w 4089755"/>
              <a:gd name="connsiteY12360" fmla="*/ 4243475 h 4615664"/>
              <a:gd name="connsiteX12361" fmla="*/ 2955191 w 4089755"/>
              <a:gd name="connsiteY12361" fmla="*/ 4240002 h 4615664"/>
              <a:gd name="connsiteX12362" fmla="*/ 2929895 w 4089755"/>
              <a:gd name="connsiteY12362" fmla="*/ 4241138 h 4615664"/>
              <a:gd name="connsiteX12363" fmla="*/ 2920105 w 4089755"/>
              <a:gd name="connsiteY12363" fmla="*/ 4235599 h 4615664"/>
              <a:gd name="connsiteX12364" fmla="*/ 2912190 w 4089755"/>
              <a:gd name="connsiteY12364" fmla="*/ 4223397 h 4615664"/>
              <a:gd name="connsiteX12365" fmla="*/ 2892077 w 4089755"/>
              <a:gd name="connsiteY12365" fmla="*/ 4223604 h 4615664"/>
              <a:gd name="connsiteX12366" fmla="*/ 2858009 w 4089755"/>
              <a:gd name="connsiteY12366" fmla="*/ 4223643 h 4615664"/>
              <a:gd name="connsiteX12367" fmla="*/ 2923834 w 4089755"/>
              <a:gd name="connsiteY12367" fmla="*/ 4214752 h 4615664"/>
              <a:gd name="connsiteX12368" fmla="*/ 2916858 w 4089755"/>
              <a:gd name="connsiteY12368" fmla="*/ 4199218 h 4615664"/>
              <a:gd name="connsiteX12369" fmla="*/ 2899656 w 4089755"/>
              <a:gd name="connsiteY12369" fmla="*/ 4198498 h 4615664"/>
              <a:gd name="connsiteX12370" fmla="*/ 2883661 w 4089755"/>
              <a:gd name="connsiteY12370" fmla="*/ 4194384 h 4615664"/>
              <a:gd name="connsiteX12371" fmla="*/ 2873869 w 4089755"/>
              <a:gd name="connsiteY12371" fmla="*/ 4188846 h 4615664"/>
              <a:gd name="connsiteX12372" fmla="*/ 2887682 w 4089755"/>
              <a:gd name="connsiteY12372" fmla="*/ 4190350 h 4615664"/>
              <a:gd name="connsiteX12373" fmla="*/ 2887781 w 4089755"/>
              <a:gd name="connsiteY12373" fmla="*/ 4191131 h 4615664"/>
              <a:gd name="connsiteX12374" fmla="*/ 2887044 w 4089755"/>
              <a:gd name="connsiteY12374" fmla="*/ 4192950 h 4615664"/>
              <a:gd name="connsiteX12375" fmla="*/ 2889541 w 4089755"/>
              <a:gd name="connsiteY12375" fmla="*/ 4193200 h 4615664"/>
              <a:gd name="connsiteX12376" fmla="*/ 2888038 w 4089755"/>
              <a:gd name="connsiteY12376" fmla="*/ 4190389 h 4615664"/>
              <a:gd name="connsiteX12377" fmla="*/ 2890542 w 4089755"/>
              <a:gd name="connsiteY12377" fmla="*/ 4190662 h 4615664"/>
              <a:gd name="connsiteX12378" fmla="*/ 2907666 w 4089755"/>
              <a:gd name="connsiteY12378" fmla="*/ 4188870 h 4615664"/>
              <a:gd name="connsiteX12379" fmla="*/ 2895916 w 4089755"/>
              <a:gd name="connsiteY12379" fmla="*/ 4182223 h 4615664"/>
              <a:gd name="connsiteX12380" fmla="*/ 2875041 w 4089755"/>
              <a:gd name="connsiteY12380" fmla="*/ 4171700 h 4615664"/>
              <a:gd name="connsiteX12381" fmla="*/ 2774835 w 4089755"/>
              <a:gd name="connsiteY12381" fmla="*/ 4155778 h 4615664"/>
              <a:gd name="connsiteX12382" fmla="*/ 2763249 w 4089755"/>
              <a:gd name="connsiteY12382" fmla="*/ 4164671 h 4615664"/>
              <a:gd name="connsiteX12383" fmla="*/ 2746619 w 4089755"/>
              <a:gd name="connsiteY12383" fmla="*/ 4151617 h 4615664"/>
              <a:gd name="connsiteX12384" fmla="*/ 2719295 w 4089755"/>
              <a:gd name="connsiteY12384" fmla="*/ 4150104 h 4615664"/>
              <a:gd name="connsiteX12385" fmla="*/ 2599645 w 4089755"/>
              <a:gd name="connsiteY12385" fmla="*/ 4131119 h 4615664"/>
              <a:gd name="connsiteX12386" fmla="*/ 2479913 w 4089755"/>
              <a:gd name="connsiteY12386" fmla="*/ 4104365 h 4615664"/>
              <a:gd name="connsiteX12387" fmla="*/ 2420658 w 4089755"/>
              <a:gd name="connsiteY12387" fmla="*/ 4089939 h 4615664"/>
              <a:gd name="connsiteX12388" fmla="*/ 2393783 w 4089755"/>
              <a:gd name="connsiteY12388" fmla="*/ 4084194 h 4615664"/>
              <a:gd name="connsiteX12389" fmla="*/ 2383648 w 4089755"/>
              <a:gd name="connsiteY12389" fmla="*/ 4080876 h 4615664"/>
              <a:gd name="connsiteX12390" fmla="*/ 2375299 w 4089755"/>
              <a:gd name="connsiteY12390" fmla="*/ 4085324 h 4615664"/>
              <a:gd name="connsiteX12391" fmla="*/ 2378556 w 4089755"/>
              <a:gd name="connsiteY12391" fmla="*/ 4086931 h 4615664"/>
              <a:gd name="connsiteX12392" fmla="*/ 2375715 w 4089755"/>
              <a:gd name="connsiteY12392" fmla="*/ 4086220 h 4615664"/>
              <a:gd name="connsiteX12393" fmla="*/ 2374566 w 4089755"/>
              <a:gd name="connsiteY12393" fmla="*/ 4088094 h 4615664"/>
              <a:gd name="connsiteX12394" fmla="*/ 2376399 w 4089755"/>
              <a:gd name="connsiteY12394" fmla="*/ 4089195 h 4615664"/>
              <a:gd name="connsiteX12395" fmla="*/ 2379005 w 4089755"/>
              <a:gd name="connsiteY12395" fmla="*/ 4087115 h 4615664"/>
              <a:gd name="connsiteX12396" fmla="*/ 2382392 w 4089755"/>
              <a:gd name="connsiteY12396" fmla="*/ 4087914 h 4615664"/>
              <a:gd name="connsiteX12397" fmla="*/ 2387270 w 4089755"/>
              <a:gd name="connsiteY12397" fmla="*/ 4092935 h 4615664"/>
              <a:gd name="connsiteX12398" fmla="*/ 2367817 w 4089755"/>
              <a:gd name="connsiteY12398" fmla="*/ 4088601 h 4615664"/>
              <a:gd name="connsiteX12399" fmla="*/ 2364265 w 4089755"/>
              <a:gd name="connsiteY12399" fmla="*/ 4095388 h 4615664"/>
              <a:gd name="connsiteX12400" fmla="*/ 2353636 w 4089755"/>
              <a:gd name="connsiteY12400" fmla="*/ 4108451 h 4615664"/>
              <a:gd name="connsiteX12401" fmla="*/ 2388224 w 4089755"/>
              <a:gd name="connsiteY12401" fmla="*/ 4125202 h 4615664"/>
              <a:gd name="connsiteX12402" fmla="*/ 2400974 w 4089755"/>
              <a:gd name="connsiteY12402" fmla="*/ 4130011 h 4615664"/>
              <a:gd name="connsiteX12403" fmla="*/ 2400713 w 4089755"/>
              <a:gd name="connsiteY12403" fmla="*/ 4132481 h 4615664"/>
              <a:gd name="connsiteX12404" fmla="*/ 2398978 w 4089755"/>
              <a:gd name="connsiteY12404" fmla="*/ 4134398 h 4615664"/>
              <a:gd name="connsiteX12405" fmla="*/ 2403486 w 4089755"/>
              <a:gd name="connsiteY12405" fmla="*/ 4133362 h 4615664"/>
              <a:gd name="connsiteX12406" fmla="*/ 2401447 w 4089755"/>
              <a:gd name="connsiteY12406" fmla="*/ 4130190 h 4615664"/>
              <a:gd name="connsiteX12407" fmla="*/ 2405459 w 4089755"/>
              <a:gd name="connsiteY12407" fmla="*/ 4131704 h 4615664"/>
              <a:gd name="connsiteX12408" fmla="*/ 2422707 w 4089755"/>
              <a:gd name="connsiteY12408" fmla="*/ 4135940 h 4615664"/>
              <a:gd name="connsiteX12409" fmla="*/ 2454028 w 4089755"/>
              <a:gd name="connsiteY12409" fmla="*/ 4147437 h 4615664"/>
              <a:gd name="connsiteX12410" fmla="*/ 2471311 w 4089755"/>
              <a:gd name="connsiteY12410" fmla="*/ 4155929 h 4615664"/>
              <a:gd name="connsiteX12411" fmla="*/ 2452307 w 4089755"/>
              <a:gd name="connsiteY12411" fmla="*/ 4152757 h 4615664"/>
              <a:gd name="connsiteX12412" fmla="*/ 2451924 w 4089755"/>
              <a:gd name="connsiteY12412" fmla="*/ 4152319 h 4615664"/>
              <a:gd name="connsiteX12413" fmla="*/ 2451542 w 4089755"/>
              <a:gd name="connsiteY12413" fmla="*/ 4151882 h 4615664"/>
              <a:gd name="connsiteX12414" fmla="*/ 2452307 w 4089755"/>
              <a:gd name="connsiteY12414" fmla="*/ 4152757 h 4615664"/>
              <a:gd name="connsiteX12415" fmla="*/ 2444733 w 4089755"/>
              <a:gd name="connsiteY12415" fmla="*/ 4151494 h 4615664"/>
              <a:gd name="connsiteX12416" fmla="*/ 2445779 w 4089755"/>
              <a:gd name="connsiteY12416" fmla="*/ 4146638 h 4615664"/>
              <a:gd name="connsiteX12417" fmla="*/ 2440464 w 4089755"/>
              <a:gd name="connsiteY12417" fmla="*/ 4150780 h 4615664"/>
              <a:gd name="connsiteX12418" fmla="*/ 2438906 w 4089755"/>
              <a:gd name="connsiteY12418" fmla="*/ 4150521 h 4615664"/>
              <a:gd name="connsiteX12419" fmla="*/ 2406184 w 4089755"/>
              <a:gd name="connsiteY12419" fmla="*/ 4138179 h 4615664"/>
              <a:gd name="connsiteX12420" fmla="*/ 2336935 w 4089755"/>
              <a:gd name="connsiteY12420" fmla="*/ 4124749 h 4615664"/>
              <a:gd name="connsiteX12421" fmla="*/ 2290157 w 4089755"/>
              <a:gd name="connsiteY12421" fmla="*/ 4119346 h 4615664"/>
              <a:gd name="connsiteX12422" fmla="*/ 2243387 w 4089755"/>
              <a:gd name="connsiteY12422" fmla="*/ 4113812 h 4615664"/>
              <a:gd name="connsiteX12423" fmla="*/ 2241704 w 4089755"/>
              <a:gd name="connsiteY12423" fmla="*/ 4106484 h 4615664"/>
              <a:gd name="connsiteX12424" fmla="*/ 2237941 w 4089755"/>
              <a:gd name="connsiteY12424" fmla="*/ 4111844 h 4615664"/>
              <a:gd name="connsiteX12425" fmla="*/ 2238138 w 4089755"/>
              <a:gd name="connsiteY12425" fmla="*/ 4113175 h 4615664"/>
              <a:gd name="connsiteX12426" fmla="*/ 2197733 w 4089755"/>
              <a:gd name="connsiteY12426" fmla="*/ 4107898 h 4615664"/>
              <a:gd name="connsiteX12427" fmla="*/ 2178015 w 4089755"/>
              <a:gd name="connsiteY12427" fmla="*/ 4104166 h 4615664"/>
              <a:gd name="connsiteX12428" fmla="*/ 2194782 w 4089755"/>
              <a:gd name="connsiteY12428" fmla="*/ 4125237 h 4615664"/>
              <a:gd name="connsiteX12429" fmla="*/ 2222677 w 4089755"/>
              <a:gd name="connsiteY12429" fmla="*/ 4135421 h 4615664"/>
              <a:gd name="connsiteX12430" fmla="*/ 2297166 w 4089755"/>
              <a:gd name="connsiteY12430" fmla="*/ 4143232 h 4615664"/>
              <a:gd name="connsiteX12431" fmla="*/ 2334891 w 4089755"/>
              <a:gd name="connsiteY12431" fmla="*/ 4151701 h 4615664"/>
              <a:gd name="connsiteX12432" fmla="*/ 2415958 w 4089755"/>
              <a:gd name="connsiteY12432" fmla="*/ 4173318 h 4615664"/>
              <a:gd name="connsiteX12433" fmla="*/ 2493381 w 4089755"/>
              <a:gd name="connsiteY12433" fmla="*/ 4192655 h 4615664"/>
              <a:gd name="connsiteX12434" fmla="*/ 2596849 w 4089755"/>
              <a:gd name="connsiteY12434" fmla="*/ 4215359 h 4615664"/>
              <a:gd name="connsiteX12435" fmla="*/ 2634383 w 4089755"/>
              <a:gd name="connsiteY12435" fmla="*/ 4231654 h 4615664"/>
              <a:gd name="connsiteX12436" fmla="*/ 2651871 w 4089755"/>
              <a:gd name="connsiteY12436" fmla="*/ 4233614 h 4615664"/>
              <a:gd name="connsiteX12437" fmla="*/ 2734122 w 4089755"/>
              <a:gd name="connsiteY12437" fmla="*/ 4244314 h 4615664"/>
              <a:gd name="connsiteX12438" fmla="*/ 2754317 w 4089755"/>
              <a:gd name="connsiteY12438" fmla="*/ 4251876 h 4615664"/>
              <a:gd name="connsiteX12439" fmla="*/ 2825501 w 4089755"/>
              <a:gd name="connsiteY12439" fmla="*/ 4258889 h 4615664"/>
              <a:gd name="connsiteX12440" fmla="*/ 2840745 w 4089755"/>
              <a:gd name="connsiteY12440" fmla="*/ 4258503 h 4615664"/>
              <a:gd name="connsiteX12441" fmla="*/ 2904163 w 4089755"/>
              <a:gd name="connsiteY12441" fmla="*/ 4262627 h 4615664"/>
              <a:gd name="connsiteX12442" fmla="*/ 2951542 w 4089755"/>
              <a:gd name="connsiteY12442" fmla="*/ 4268618 h 4615664"/>
              <a:gd name="connsiteX12443" fmla="*/ 2998368 w 4089755"/>
              <a:gd name="connsiteY12443" fmla="*/ 4273437 h 4615664"/>
              <a:gd name="connsiteX12444" fmla="*/ 3038041 w 4089755"/>
              <a:gd name="connsiteY12444" fmla="*/ 4276790 h 4615664"/>
              <a:gd name="connsiteX12445" fmla="*/ 3078394 w 4089755"/>
              <a:gd name="connsiteY12445" fmla="*/ 4280627 h 4615664"/>
              <a:gd name="connsiteX12446" fmla="*/ 3081120 w 4089755"/>
              <a:gd name="connsiteY12446" fmla="*/ 4280746 h 4615664"/>
              <a:gd name="connsiteX12447" fmla="*/ 3043711 w 4089755"/>
              <a:gd name="connsiteY12447" fmla="*/ 4309536 h 4615664"/>
              <a:gd name="connsiteX12448" fmla="*/ 3043181 w 4089755"/>
              <a:gd name="connsiteY12448" fmla="*/ 4309871 h 4615664"/>
              <a:gd name="connsiteX12449" fmla="*/ 3014480 w 4089755"/>
              <a:gd name="connsiteY12449" fmla="*/ 4305517 h 4615664"/>
              <a:gd name="connsiteX12450" fmla="*/ 2968393 w 4089755"/>
              <a:gd name="connsiteY12450" fmla="*/ 4300726 h 4615664"/>
              <a:gd name="connsiteX12451" fmla="*/ 2940084 w 4089755"/>
              <a:gd name="connsiteY12451" fmla="*/ 4303569 h 4615664"/>
              <a:gd name="connsiteX12452" fmla="*/ 2940083 w 4089755"/>
              <a:gd name="connsiteY12452" fmla="*/ 4302145 h 4615664"/>
              <a:gd name="connsiteX12453" fmla="*/ 2937032 w 4089755"/>
              <a:gd name="connsiteY12453" fmla="*/ 4310603 h 4615664"/>
              <a:gd name="connsiteX12454" fmla="*/ 2940088 w 4089755"/>
              <a:gd name="connsiteY12454" fmla="*/ 4307767 h 4615664"/>
              <a:gd name="connsiteX12455" fmla="*/ 2940084 w 4089755"/>
              <a:gd name="connsiteY12455" fmla="*/ 4303833 h 4615664"/>
              <a:gd name="connsiteX12456" fmla="*/ 2951704 w 4089755"/>
              <a:gd name="connsiteY12456" fmla="*/ 4305079 h 4615664"/>
              <a:gd name="connsiteX12457" fmla="*/ 2964149 w 4089755"/>
              <a:gd name="connsiteY12457" fmla="*/ 4310068 h 4615664"/>
              <a:gd name="connsiteX12458" fmla="*/ 2982801 w 4089755"/>
              <a:gd name="connsiteY12458" fmla="*/ 4318237 h 4615664"/>
              <a:gd name="connsiteX12459" fmla="*/ 3012045 w 4089755"/>
              <a:gd name="connsiteY12459" fmla="*/ 4319304 h 4615664"/>
              <a:gd name="connsiteX12460" fmla="*/ 3022732 w 4089755"/>
              <a:gd name="connsiteY12460" fmla="*/ 4319573 h 4615664"/>
              <a:gd name="connsiteX12461" fmla="*/ 3023269 w 4089755"/>
              <a:gd name="connsiteY12461" fmla="*/ 4319994 h 4615664"/>
              <a:gd name="connsiteX12462" fmla="*/ 3017436 w 4089755"/>
              <a:gd name="connsiteY12462" fmla="*/ 4321694 h 4615664"/>
              <a:gd name="connsiteX12463" fmla="*/ 3015901 w 4089755"/>
              <a:gd name="connsiteY12463" fmla="*/ 4327145 h 4615664"/>
              <a:gd name="connsiteX12464" fmla="*/ 2917116 w 4089755"/>
              <a:gd name="connsiteY12464" fmla="*/ 4389697 h 4615664"/>
              <a:gd name="connsiteX12465" fmla="*/ 2830006 w 4089755"/>
              <a:gd name="connsiteY12465" fmla="*/ 4434125 h 4615664"/>
              <a:gd name="connsiteX12466" fmla="*/ 2830201 w 4089755"/>
              <a:gd name="connsiteY12466" fmla="*/ 4433232 h 4615664"/>
              <a:gd name="connsiteX12467" fmla="*/ 2825475 w 4089755"/>
              <a:gd name="connsiteY12467" fmla="*/ 4436436 h 4615664"/>
              <a:gd name="connsiteX12468" fmla="*/ 2822153 w 4089755"/>
              <a:gd name="connsiteY12468" fmla="*/ 4438130 h 4615664"/>
              <a:gd name="connsiteX12469" fmla="*/ 2816019 w 4089755"/>
              <a:gd name="connsiteY12469" fmla="*/ 4438294 h 4615664"/>
              <a:gd name="connsiteX12470" fmla="*/ 2802320 w 4089755"/>
              <a:gd name="connsiteY12470" fmla="*/ 4430612 h 4615664"/>
              <a:gd name="connsiteX12471" fmla="*/ 2780248 w 4089755"/>
              <a:gd name="connsiteY12471" fmla="*/ 4431038 h 4615664"/>
              <a:gd name="connsiteX12472" fmla="*/ 2767632 w 4089755"/>
              <a:gd name="connsiteY12472" fmla="*/ 4441673 h 4615664"/>
              <a:gd name="connsiteX12473" fmla="*/ 2776693 w 4089755"/>
              <a:gd name="connsiteY12473" fmla="*/ 4444000 h 4615664"/>
              <a:gd name="connsiteX12474" fmla="*/ 2756480 w 4089755"/>
              <a:gd name="connsiteY12474" fmla="*/ 4445062 h 4615664"/>
              <a:gd name="connsiteX12475" fmla="*/ 2757093 w 4089755"/>
              <a:gd name="connsiteY12475" fmla="*/ 4445726 h 4615664"/>
              <a:gd name="connsiteX12476" fmla="*/ 2755671 w 4089755"/>
              <a:gd name="connsiteY12476" fmla="*/ 4447404 h 4615664"/>
              <a:gd name="connsiteX12477" fmla="*/ 2758231 w 4089755"/>
              <a:gd name="connsiteY12477" fmla="*/ 4451272 h 4615664"/>
              <a:gd name="connsiteX12478" fmla="*/ 2758605 w 4089755"/>
              <a:gd name="connsiteY12478" fmla="*/ 4447367 h 4615664"/>
              <a:gd name="connsiteX12479" fmla="*/ 2768180 w 4089755"/>
              <a:gd name="connsiteY12479" fmla="*/ 4457754 h 4615664"/>
              <a:gd name="connsiteX12480" fmla="*/ 2771928 w 4089755"/>
              <a:gd name="connsiteY12480" fmla="*/ 4462381 h 4615664"/>
              <a:gd name="connsiteX12481" fmla="*/ 2716815 w 4089755"/>
              <a:gd name="connsiteY12481" fmla="*/ 4484322 h 4615664"/>
              <a:gd name="connsiteX12482" fmla="*/ 2710853 w 4089755"/>
              <a:gd name="connsiteY12482" fmla="*/ 4483383 h 4615664"/>
              <a:gd name="connsiteX12483" fmla="*/ 2687659 w 4089755"/>
              <a:gd name="connsiteY12483" fmla="*/ 4476056 h 4615664"/>
              <a:gd name="connsiteX12484" fmla="*/ 2632379 w 4089755"/>
              <a:gd name="connsiteY12484" fmla="*/ 4464090 h 4615664"/>
              <a:gd name="connsiteX12485" fmla="*/ 2607613 w 4089755"/>
              <a:gd name="connsiteY12485" fmla="*/ 4458879 h 4615664"/>
              <a:gd name="connsiteX12486" fmla="*/ 2587175 w 4089755"/>
              <a:gd name="connsiteY12486" fmla="*/ 4458901 h 4615664"/>
              <a:gd name="connsiteX12487" fmla="*/ 2608373 w 4089755"/>
              <a:gd name="connsiteY12487" fmla="*/ 4469603 h 4615664"/>
              <a:gd name="connsiteX12488" fmla="*/ 2598431 w 4089755"/>
              <a:gd name="connsiteY12488" fmla="*/ 4485652 h 4615664"/>
              <a:gd name="connsiteX12489" fmla="*/ 2610438 w 4089755"/>
              <a:gd name="connsiteY12489" fmla="*/ 4486007 h 4615664"/>
              <a:gd name="connsiteX12490" fmla="*/ 2619469 w 4089755"/>
              <a:gd name="connsiteY12490" fmla="*/ 4480816 h 4615664"/>
              <a:gd name="connsiteX12491" fmla="*/ 2625500 w 4089755"/>
              <a:gd name="connsiteY12491" fmla="*/ 4482926 h 4615664"/>
              <a:gd name="connsiteX12492" fmla="*/ 2625553 w 4089755"/>
              <a:gd name="connsiteY12492" fmla="*/ 4483732 h 4615664"/>
              <a:gd name="connsiteX12493" fmla="*/ 2626993 w 4089755"/>
              <a:gd name="connsiteY12493" fmla="*/ 4487279 h 4615664"/>
              <a:gd name="connsiteX12494" fmla="*/ 2627731 w 4089755"/>
              <a:gd name="connsiteY12494" fmla="*/ 4483705 h 4615664"/>
              <a:gd name="connsiteX12495" fmla="*/ 2628037 w 4089755"/>
              <a:gd name="connsiteY12495" fmla="*/ 4483814 h 4615664"/>
              <a:gd name="connsiteX12496" fmla="*/ 2629341 w 4089755"/>
              <a:gd name="connsiteY12496" fmla="*/ 4494125 h 4615664"/>
              <a:gd name="connsiteX12497" fmla="*/ 2641338 w 4089755"/>
              <a:gd name="connsiteY12497" fmla="*/ 4488253 h 4615664"/>
              <a:gd name="connsiteX12498" fmla="*/ 2639954 w 4089755"/>
              <a:gd name="connsiteY12498" fmla="*/ 4474815 h 4615664"/>
              <a:gd name="connsiteX12499" fmla="*/ 2655821 w 4089755"/>
              <a:gd name="connsiteY12499" fmla="*/ 4477139 h 4615664"/>
              <a:gd name="connsiteX12500" fmla="*/ 2648831 w 4089755"/>
              <a:gd name="connsiteY12500" fmla="*/ 4491207 h 4615664"/>
              <a:gd name="connsiteX12501" fmla="*/ 2660240 w 4089755"/>
              <a:gd name="connsiteY12501" fmla="*/ 4496371 h 4615664"/>
              <a:gd name="connsiteX12502" fmla="*/ 2677520 w 4089755"/>
              <a:gd name="connsiteY12502" fmla="*/ 4499966 h 4615664"/>
              <a:gd name="connsiteX12503" fmla="*/ 2644721 w 4089755"/>
              <a:gd name="connsiteY12503" fmla="*/ 4513023 h 4615664"/>
              <a:gd name="connsiteX12504" fmla="*/ 2642673 w 4089755"/>
              <a:gd name="connsiteY12504" fmla="*/ 4513629 h 4615664"/>
              <a:gd name="connsiteX12505" fmla="*/ 2615728 w 4089755"/>
              <a:gd name="connsiteY12505" fmla="*/ 4509457 h 4615664"/>
              <a:gd name="connsiteX12506" fmla="*/ 2575037 w 4089755"/>
              <a:gd name="connsiteY12506" fmla="*/ 4501900 h 4615664"/>
              <a:gd name="connsiteX12507" fmla="*/ 2455023 w 4089755"/>
              <a:gd name="connsiteY12507" fmla="*/ 4477664 h 4615664"/>
              <a:gd name="connsiteX12508" fmla="*/ 2453291 w 4089755"/>
              <a:gd name="connsiteY12508" fmla="*/ 4474390 h 4615664"/>
              <a:gd name="connsiteX12509" fmla="*/ 2448132 w 4089755"/>
              <a:gd name="connsiteY12509" fmla="*/ 4473839 h 4615664"/>
              <a:gd name="connsiteX12510" fmla="*/ 2443735 w 4089755"/>
              <a:gd name="connsiteY12510" fmla="*/ 4475277 h 4615664"/>
              <a:gd name="connsiteX12511" fmla="*/ 2402136 w 4089755"/>
              <a:gd name="connsiteY12511" fmla="*/ 4466079 h 4615664"/>
              <a:gd name="connsiteX12512" fmla="*/ 2398901 w 4089755"/>
              <a:gd name="connsiteY12512" fmla="*/ 4465028 h 4615664"/>
              <a:gd name="connsiteX12513" fmla="*/ 2394814 w 4089755"/>
              <a:gd name="connsiteY12513" fmla="*/ 4464460 h 4615664"/>
              <a:gd name="connsiteX12514" fmla="*/ 2387144 w 4089755"/>
              <a:gd name="connsiteY12514" fmla="*/ 4462763 h 4615664"/>
              <a:gd name="connsiteX12515" fmla="*/ 2358925 w 4089755"/>
              <a:gd name="connsiteY12515" fmla="*/ 4457329 h 4615664"/>
              <a:gd name="connsiteX12516" fmla="*/ 2343128 w 4089755"/>
              <a:gd name="connsiteY12516" fmla="*/ 4454605 h 4615664"/>
              <a:gd name="connsiteX12517" fmla="*/ 2340711 w 4089755"/>
              <a:gd name="connsiteY12517" fmla="*/ 4457290 h 4615664"/>
              <a:gd name="connsiteX12518" fmla="*/ 2337660 w 4089755"/>
              <a:gd name="connsiteY12518" fmla="*/ 4456935 h 4615664"/>
              <a:gd name="connsiteX12519" fmla="*/ 2333009 w 4089755"/>
              <a:gd name="connsiteY12519" fmla="*/ 4455939 h 4615664"/>
              <a:gd name="connsiteX12520" fmla="*/ 2337420 w 4089755"/>
              <a:gd name="connsiteY12520" fmla="*/ 4451568 h 4615664"/>
              <a:gd name="connsiteX12521" fmla="*/ 2327008 w 4089755"/>
              <a:gd name="connsiteY12521" fmla="*/ 4450989 h 4615664"/>
              <a:gd name="connsiteX12522" fmla="*/ 2329318 w 4089755"/>
              <a:gd name="connsiteY12522" fmla="*/ 4455149 h 4615664"/>
              <a:gd name="connsiteX12523" fmla="*/ 2317987 w 4089755"/>
              <a:gd name="connsiteY12523" fmla="*/ 4452726 h 4615664"/>
              <a:gd name="connsiteX12524" fmla="*/ 2305558 w 4089755"/>
              <a:gd name="connsiteY12524" fmla="*/ 4443119 h 4615664"/>
              <a:gd name="connsiteX12525" fmla="*/ 2298244 w 4089755"/>
              <a:gd name="connsiteY12525" fmla="*/ 4426107 h 4615664"/>
              <a:gd name="connsiteX12526" fmla="*/ 2262463 w 4089755"/>
              <a:gd name="connsiteY12526" fmla="*/ 4417453 h 4615664"/>
              <a:gd name="connsiteX12527" fmla="*/ 2237428 w 4089755"/>
              <a:gd name="connsiteY12527" fmla="*/ 4412299 h 4615664"/>
              <a:gd name="connsiteX12528" fmla="*/ 2258233 w 4089755"/>
              <a:gd name="connsiteY12528" fmla="*/ 4421281 h 4615664"/>
              <a:gd name="connsiteX12529" fmla="*/ 2275856 w 4089755"/>
              <a:gd name="connsiteY12529" fmla="*/ 4431249 h 4615664"/>
              <a:gd name="connsiteX12530" fmla="*/ 2273354 w 4089755"/>
              <a:gd name="connsiteY12530" fmla="*/ 4432408 h 4615664"/>
              <a:gd name="connsiteX12531" fmla="*/ 2271087 w 4089755"/>
              <a:gd name="connsiteY12531" fmla="*/ 4432595 h 4615664"/>
              <a:gd name="connsiteX12532" fmla="*/ 2271391 w 4089755"/>
              <a:gd name="connsiteY12532" fmla="*/ 4431126 h 4615664"/>
              <a:gd name="connsiteX12533" fmla="*/ 2268856 w 4089755"/>
              <a:gd name="connsiteY12533" fmla="*/ 4427830 h 4615664"/>
              <a:gd name="connsiteX12534" fmla="*/ 2269137 w 4089755"/>
              <a:gd name="connsiteY12534" fmla="*/ 4431643 h 4615664"/>
              <a:gd name="connsiteX12535" fmla="*/ 2269564 w 4089755"/>
              <a:gd name="connsiteY12535" fmla="*/ 4432721 h 4615664"/>
              <a:gd name="connsiteX12536" fmla="*/ 2269383 w 4089755"/>
              <a:gd name="connsiteY12536" fmla="*/ 4432737 h 4615664"/>
              <a:gd name="connsiteX12537" fmla="*/ 2265288 w 4089755"/>
              <a:gd name="connsiteY12537" fmla="*/ 4444580 h 4615664"/>
              <a:gd name="connsiteX12538" fmla="*/ 2270434 w 4089755"/>
              <a:gd name="connsiteY12538" fmla="*/ 4446102 h 4615664"/>
              <a:gd name="connsiteX12539" fmla="*/ 2277248 w 4089755"/>
              <a:gd name="connsiteY12539" fmla="*/ 4458736 h 4615664"/>
              <a:gd name="connsiteX12540" fmla="*/ 2292032 w 4089755"/>
              <a:gd name="connsiteY12540" fmla="*/ 4455340 h 4615664"/>
              <a:gd name="connsiteX12541" fmla="*/ 2281645 w 4089755"/>
              <a:gd name="connsiteY12541" fmla="*/ 4449417 h 4615664"/>
              <a:gd name="connsiteX12542" fmla="*/ 2323140 w 4089755"/>
              <a:gd name="connsiteY12542" fmla="*/ 4461689 h 4615664"/>
              <a:gd name="connsiteX12543" fmla="*/ 2303661 w 4089755"/>
              <a:gd name="connsiteY12543" fmla="*/ 4458656 h 4615664"/>
              <a:gd name="connsiteX12544" fmla="*/ 2320167 w 4089755"/>
              <a:gd name="connsiteY12544" fmla="*/ 4466391 h 4615664"/>
              <a:gd name="connsiteX12545" fmla="*/ 2323843 w 4089755"/>
              <a:gd name="connsiteY12545" fmla="*/ 4461896 h 4615664"/>
              <a:gd name="connsiteX12546" fmla="*/ 2329196 w 4089755"/>
              <a:gd name="connsiteY12546" fmla="*/ 4463480 h 4615664"/>
              <a:gd name="connsiteX12547" fmla="*/ 2327989 w 4089755"/>
              <a:gd name="connsiteY12547" fmla="*/ 4464209 h 4615664"/>
              <a:gd name="connsiteX12548" fmla="*/ 2327722 w 4089755"/>
              <a:gd name="connsiteY12548" fmla="*/ 4468911 h 4615664"/>
              <a:gd name="connsiteX12549" fmla="*/ 2324071 w 4089755"/>
              <a:gd name="connsiteY12549" fmla="*/ 4478459 h 4615664"/>
              <a:gd name="connsiteX12550" fmla="*/ 2321348 w 4089755"/>
              <a:gd name="connsiteY12550" fmla="*/ 4479760 h 4615664"/>
              <a:gd name="connsiteX12551" fmla="*/ 2310361 w 4089755"/>
              <a:gd name="connsiteY12551" fmla="*/ 4478990 h 4615664"/>
              <a:gd name="connsiteX12552" fmla="*/ 2323525 w 4089755"/>
              <a:gd name="connsiteY12552" fmla="*/ 4486628 h 4615664"/>
              <a:gd name="connsiteX12553" fmla="*/ 2326023 w 4089755"/>
              <a:gd name="connsiteY12553" fmla="*/ 4486502 h 4615664"/>
              <a:gd name="connsiteX12554" fmla="*/ 2352578 w 4089755"/>
              <a:gd name="connsiteY12554" fmla="*/ 4498517 h 4615664"/>
              <a:gd name="connsiteX12555" fmla="*/ 2365940 w 4089755"/>
              <a:gd name="connsiteY12555" fmla="*/ 4503186 h 4615664"/>
              <a:gd name="connsiteX12556" fmla="*/ 2365636 w 4089755"/>
              <a:gd name="connsiteY12556" fmla="*/ 4505666 h 4615664"/>
              <a:gd name="connsiteX12557" fmla="*/ 2363788 w 4089755"/>
              <a:gd name="connsiteY12557" fmla="*/ 4507608 h 4615664"/>
              <a:gd name="connsiteX12558" fmla="*/ 2368544 w 4089755"/>
              <a:gd name="connsiteY12558" fmla="*/ 4506516 h 4615664"/>
              <a:gd name="connsiteX12559" fmla="*/ 2366438 w 4089755"/>
              <a:gd name="connsiteY12559" fmla="*/ 4503358 h 4615664"/>
              <a:gd name="connsiteX12560" fmla="*/ 2370642 w 4089755"/>
              <a:gd name="connsiteY12560" fmla="*/ 4504830 h 4615664"/>
              <a:gd name="connsiteX12561" fmla="*/ 2388744 w 4089755"/>
              <a:gd name="connsiteY12561" fmla="*/ 4508867 h 4615664"/>
              <a:gd name="connsiteX12562" fmla="*/ 2421572 w 4089755"/>
              <a:gd name="connsiteY12562" fmla="*/ 4520020 h 4615664"/>
              <a:gd name="connsiteX12563" fmla="*/ 2439662 w 4089755"/>
              <a:gd name="connsiteY12563" fmla="*/ 4528325 h 4615664"/>
              <a:gd name="connsiteX12564" fmla="*/ 2419697 w 4089755"/>
              <a:gd name="connsiteY12564" fmla="*/ 4525375 h 4615664"/>
              <a:gd name="connsiteX12565" fmla="*/ 2418904 w 4089755"/>
              <a:gd name="connsiteY12565" fmla="*/ 4524507 h 4615664"/>
              <a:gd name="connsiteX12566" fmla="*/ 2419298 w 4089755"/>
              <a:gd name="connsiteY12566" fmla="*/ 4524939 h 4615664"/>
              <a:gd name="connsiteX12567" fmla="*/ 2419697 w 4089755"/>
              <a:gd name="connsiteY12567" fmla="*/ 4525375 h 4615664"/>
              <a:gd name="connsiteX12568" fmla="*/ 2405620 w 4089755"/>
              <a:gd name="connsiteY12568" fmla="*/ 4523294 h 4615664"/>
              <a:gd name="connsiteX12569" fmla="*/ 2371326 w 4089755"/>
              <a:gd name="connsiteY12569" fmla="*/ 4511311 h 4615664"/>
              <a:gd name="connsiteX12570" fmla="*/ 2298600 w 4089755"/>
              <a:gd name="connsiteY12570" fmla="*/ 4498682 h 4615664"/>
              <a:gd name="connsiteX12571" fmla="*/ 2131579 w 4089755"/>
              <a:gd name="connsiteY12571" fmla="*/ 4479958 h 4615664"/>
              <a:gd name="connsiteX12572" fmla="*/ 2148973 w 4089755"/>
              <a:gd name="connsiteY12572" fmla="*/ 4500886 h 4615664"/>
              <a:gd name="connsiteX12573" fmla="*/ 2178212 w 4089755"/>
              <a:gd name="connsiteY12573" fmla="*/ 4510762 h 4615664"/>
              <a:gd name="connsiteX12574" fmla="*/ 2256520 w 4089755"/>
              <a:gd name="connsiteY12574" fmla="*/ 4517694 h 4615664"/>
              <a:gd name="connsiteX12575" fmla="*/ 2296125 w 4089755"/>
              <a:gd name="connsiteY12575" fmla="*/ 4525734 h 4615664"/>
              <a:gd name="connsiteX12576" fmla="*/ 2381191 w 4089755"/>
              <a:gd name="connsiteY12576" fmla="*/ 4546432 h 4615664"/>
              <a:gd name="connsiteX12577" fmla="*/ 2459391 w 4089755"/>
              <a:gd name="connsiteY12577" fmla="*/ 4564194 h 4615664"/>
              <a:gd name="connsiteX12578" fmla="*/ 2346718 w 4089755"/>
              <a:gd name="connsiteY12578" fmla="*/ 4587019 h 4615664"/>
              <a:gd name="connsiteX12579" fmla="*/ 2023103 w 4089755"/>
              <a:gd name="connsiteY12579" fmla="*/ 4611683 h 4615664"/>
              <a:gd name="connsiteX12580" fmla="*/ 1920787 w 4089755"/>
              <a:gd name="connsiteY12580" fmla="*/ 4608347 h 4615664"/>
              <a:gd name="connsiteX12581" fmla="*/ 1859573 w 4089755"/>
              <a:gd name="connsiteY12581" fmla="*/ 4577489 h 4615664"/>
              <a:gd name="connsiteX12582" fmla="*/ 1829100 w 4089755"/>
              <a:gd name="connsiteY12582" fmla="*/ 4561450 h 4615664"/>
              <a:gd name="connsiteX12583" fmla="*/ 1818571 w 4089755"/>
              <a:gd name="connsiteY12583" fmla="*/ 4555908 h 4615664"/>
              <a:gd name="connsiteX12584" fmla="*/ 1808536 w 4089755"/>
              <a:gd name="connsiteY12584" fmla="*/ 4558408 h 4615664"/>
              <a:gd name="connsiteX12585" fmla="*/ 1897683 w 4089755"/>
              <a:gd name="connsiteY12585" fmla="*/ 4607594 h 4615664"/>
              <a:gd name="connsiteX12586" fmla="*/ 1891870 w 4089755"/>
              <a:gd name="connsiteY12586" fmla="*/ 4607404 h 4615664"/>
              <a:gd name="connsiteX12587" fmla="*/ 1519197 w 4089755"/>
              <a:gd name="connsiteY12587" fmla="*/ 4543215 h 4615664"/>
              <a:gd name="connsiteX12588" fmla="*/ 1402481 w 4089755"/>
              <a:gd name="connsiteY12588" fmla="*/ 4503245 h 4615664"/>
              <a:gd name="connsiteX12589" fmla="*/ 1290539 w 4089755"/>
              <a:gd name="connsiteY12589" fmla="*/ 4518437 h 4615664"/>
              <a:gd name="connsiteX12590" fmla="*/ 1217747 w 4089755"/>
              <a:gd name="connsiteY12590" fmla="*/ 4543717 h 4615664"/>
              <a:gd name="connsiteX12591" fmla="*/ 1263668 w 4089755"/>
              <a:gd name="connsiteY12591" fmla="*/ 4526317 h 4615664"/>
              <a:gd name="connsiteX12592" fmla="*/ 1277754 w 4089755"/>
              <a:gd name="connsiteY12592" fmla="*/ 4520172 h 4615664"/>
              <a:gd name="connsiteX12593" fmla="*/ 1234574 w 4089755"/>
              <a:gd name="connsiteY12593" fmla="*/ 4526033 h 4615664"/>
              <a:gd name="connsiteX12594" fmla="*/ 1211618 w 4089755"/>
              <a:gd name="connsiteY12594" fmla="*/ 4534636 h 4615664"/>
              <a:gd name="connsiteX12595" fmla="*/ 1174544 w 4089755"/>
              <a:gd name="connsiteY12595" fmla="*/ 4546691 h 4615664"/>
              <a:gd name="connsiteX12596" fmla="*/ 1148081 w 4089755"/>
              <a:gd name="connsiteY12596" fmla="*/ 4554354 h 4615664"/>
              <a:gd name="connsiteX12597" fmla="*/ 1150398 w 4089755"/>
              <a:gd name="connsiteY12597" fmla="*/ 4553150 h 4615664"/>
              <a:gd name="connsiteX12598" fmla="*/ 1169680 w 4089755"/>
              <a:gd name="connsiteY12598" fmla="*/ 4545046 h 4615664"/>
              <a:gd name="connsiteX12599" fmla="*/ 1171493 w 4089755"/>
              <a:gd name="connsiteY12599" fmla="*/ 4544128 h 4615664"/>
              <a:gd name="connsiteX12600" fmla="*/ 1182192 w 4089755"/>
              <a:gd name="connsiteY12600" fmla="*/ 4541022 h 4615664"/>
              <a:gd name="connsiteX12601" fmla="*/ 1216295 w 4089755"/>
              <a:gd name="connsiteY12601" fmla="*/ 4529496 h 4615664"/>
              <a:gd name="connsiteX12602" fmla="*/ 1219824 w 4089755"/>
              <a:gd name="connsiteY12602" fmla="*/ 4528035 h 4615664"/>
              <a:gd name="connsiteX12603" fmla="*/ 1181798 w 4089755"/>
              <a:gd name="connsiteY12603" fmla="*/ 4533196 h 4615664"/>
              <a:gd name="connsiteX12604" fmla="*/ 1144151 w 4089755"/>
              <a:gd name="connsiteY12604" fmla="*/ 4538680 h 4615664"/>
              <a:gd name="connsiteX12605" fmla="*/ 1155949 w 4089755"/>
              <a:gd name="connsiteY12605" fmla="*/ 4533630 h 4615664"/>
              <a:gd name="connsiteX12606" fmla="*/ 1104412 w 4089755"/>
              <a:gd name="connsiteY12606" fmla="*/ 4549911 h 4615664"/>
              <a:gd name="connsiteX12607" fmla="*/ 1074343 w 4089755"/>
              <a:gd name="connsiteY12607" fmla="*/ 4556603 h 4615664"/>
              <a:gd name="connsiteX12608" fmla="*/ 1066868 w 4089755"/>
              <a:gd name="connsiteY12608" fmla="*/ 4560115 h 4615664"/>
              <a:gd name="connsiteX12609" fmla="*/ 1066554 w 4089755"/>
              <a:gd name="connsiteY12609" fmla="*/ 4559836 h 4615664"/>
              <a:gd name="connsiteX12610" fmla="*/ 1065552 w 4089755"/>
              <a:gd name="connsiteY12610" fmla="*/ 4560733 h 4615664"/>
              <a:gd name="connsiteX12611" fmla="*/ 1066868 w 4089755"/>
              <a:gd name="connsiteY12611" fmla="*/ 4560115 h 4615664"/>
              <a:gd name="connsiteX12612" fmla="*/ 1068059 w 4089755"/>
              <a:gd name="connsiteY12612" fmla="*/ 4561173 h 4615664"/>
              <a:gd name="connsiteX12613" fmla="*/ 1042793 w 4089755"/>
              <a:gd name="connsiteY12613" fmla="*/ 4571519 h 4615664"/>
              <a:gd name="connsiteX12614" fmla="*/ 1049013 w 4089755"/>
              <a:gd name="connsiteY12614" fmla="*/ 4571181 h 4615664"/>
              <a:gd name="connsiteX12615" fmla="*/ 1053345 w 4089755"/>
              <a:gd name="connsiteY12615" fmla="*/ 4574802 h 4615664"/>
              <a:gd name="connsiteX12616" fmla="*/ 1075088 w 4089755"/>
              <a:gd name="connsiteY12616" fmla="*/ 4569798 h 4615664"/>
              <a:gd name="connsiteX12617" fmla="*/ 1110060 w 4089755"/>
              <a:gd name="connsiteY12617" fmla="*/ 4560972 h 4615664"/>
              <a:gd name="connsiteX12618" fmla="*/ 1140307 w 4089755"/>
              <a:gd name="connsiteY12618" fmla="*/ 4553015 h 4615664"/>
              <a:gd name="connsiteX12619" fmla="*/ 1132979 w 4089755"/>
              <a:gd name="connsiteY12619" fmla="*/ 4555732 h 4615664"/>
              <a:gd name="connsiteX12620" fmla="*/ 1093788 w 4089755"/>
              <a:gd name="connsiteY12620" fmla="*/ 4565900 h 4615664"/>
              <a:gd name="connsiteX12621" fmla="*/ 1013276 w 4089755"/>
              <a:gd name="connsiteY12621" fmla="*/ 4588722 h 4615664"/>
              <a:gd name="connsiteX12622" fmla="*/ 970066 w 4089755"/>
              <a:gd name="connsiteY12622" fmla="*/ 4599138 h 4615664"/>
              <a:gd name="connsiteX12623" fmla="*/ 929823 w 4089755"/>
              <a:gd name="connsiteY12623" fmla="*/ 4607928 h 4615664"/>
              <a:gd name="connsiteX12624" fmla="*/ 976497 w 4089755"/>
              <a:gd name="connsiteY12624" fmla="*/ 4595616 h 4615664"/>
              <a:gd name="connsiteX12625" fmla="*/ 992021 w 4089755"/>
              <a:gd name="connsiteY12625" fmla="*/ 4590951 h 4615664"/>
              <a:gd name="connsiteX12626" fmla="*/ 977268 w 4089755"/>
              <a:gd name="connsiteY12626" fmla="*/ 4591223 h 4615664"/>
              <a:gd name="connsiteX12627" fmla="*/ 872030 w 4089755"/>
              <a:gd name="connsiteY12627" fmla="*/ 4615664 h 4615664"/>
              <a:gd name="connsiteX12628" fmla="*/ 968785 w 4089755"/>
              <a:gd name="connsiteY12628" fmla="*/ 4589734 h 4615664"/>
              <a:gd name="connsiteX12629" fmla="*/ 975533 w 4089755"/>
              <a:gd name="connsiteY12629" fmla="*/ 4586389 h 4615664"/>
              <a:gd name="connsiteX12630" fmla="*/ 969029 w 4089755"/>
              <a:gd name="connsiteY12630" fmla="*/ 4588346 h 4615664"/>
              <a:gd name="connsiteX12631" fmla="*/ 914927 w 4089755"/>
              <a:gd name="connsiteY12631" fmla="*/ 4600665 h 4615664"/>
              <a:gd name="connsiteX12632" fmla="*/ 880062 w 4089755"/>
              <a:gd name="connsiteY12632" fmla="*/ 4607770 h 4615664"/>
              <a:gd name="connsiteX12633" fmla="*/ 884557 w 4089755"/>
              <a:gd name="connsiteY12633" fmla="*/ 4605355 h 4615664"/>
              <a:gd name="connsiteX12634" fmla="*/ 884743 w 4089755"/>
              <a:gd name="connsiteY12634" fmla="*/ 4605229 h 4615664"/>
              <a:gd name="connsiteX12635" fmla="*/ 886256 w 4089755"/>
              <a:gd name="connsiteY12635" fmla="*/ 4604810 h 4615664"/>
              <a:gd name="connsiteX12636" fmla="*/ 910556 w 4089755"/>
              <a:gd name="connsiteY12636" fmla="*/ 4598824 h 4615664"/>
              <a:gd name="connsiteX12637" fmla="*/ 893246 w 4089755"/>
              <a:gd name="connsiteY12637" fmla="*/ 4600077 h 4615664"/>
              <a:gd name="connsiteX12638" fmla="*/ 891518 w 4089755"/>
              <a:gd name="connsiteY12638" fmla="*/ 4600541 h 4615664"/>
              <a:gd name="connsiteX12639" fmla="*/ 892219 w 4089755"/>
              <a:gd name="connsiteY12639" fmla="*/ 4597996 h 4615664"/>
              <a:gd name="connsiteX12640" fmla="*/ 886569 w 4089755"/>
              <a:gd name="connsiteY12640" fmla="*/ 4600042 h 4615664"/>
              <a:gd name="connsiteX12641" fmla="*/ 880128 w 4089755"/>
              <a:gd name="connsiteY12641" fmla="*/ 4603339 h 4615664"/>
              <a:gd name="connsiteX12642" fmla="*/ 875216 w 4089755"/>
              <a:gd name="connsiteY12642" fmla="*/ 4604304 h 4615664"/>
              <a:gd name="connsiteX12643" fmla="*/ 890021 w 4089755"/>
              <a:gd name="connsiteY12643" fmla="*/ 4598081 h 4615664"/>
              <a:gd name="connsiteX12644" fmla="*/ 982342 w 4089755"/>
              <a:gd name="connsiteY12644" fmla="*/ 4575901 h 4615664"/>
              <a:gd name="connsiteX12645" fmla="*/ 1017580 w 4089755"/>
              <a:gd name="connsiteY12645" fmla="*/ 4564205 h 4615664"/>
              <a:gd name="connsiteX12646" fmla="*/ 1012476 w 4089755"/>
              <a:gd name="connsiteY12646" fmla="*/ 4564979 h 4615664"/>
              <a:gd name="connsiteX12647" fmla="*/ 936835 w 4089755"/>
              <a:gd name="connsiteY12647" fmla="*/ 4582696 h 4615664"/>
              <a:gd name="connsiteX12648" fmla="*/ 908395 w 4089755"/>
              <a:gd name="connsiteY12648" fmla="*/ 4589625 h 4615664"/>
              <a:gd name="connsiteX12649" fmla="*/ 924396 w 4089755"/>
              <a:gd name="connsiteY12649" fmla="*/ 4583373 h 4615664"/>
              <a:gd name="connsiteX12650" fmla="*/ 1008376 w 4089755"/>
              <a:gd name="connsiteY12650" fmla="*/ 4561161 h 4615664"/>
              <a:gd name="connsiteX12651" fmla="*/ 1041018 w 4089755"/>
              <a:gd name="connsiteY12651" fmla="*/ 4550678 h 4615664"/>
              <a:gd name="connsiteX12652" fmla="*/ 1017641 w 4089755"/>
              <a:gd name="connsiteY12652" fmla="*/ 4557064 h 4615664"/>
              <a:gd name="connsiteX12653" fmla="*/ 993391 w 4089755"/>
              <a:gd name="connsiteY12653" fmla="*/ 4561630 h 4615664"/>
              <a:gd name="connsiteX12654" fmla="*/ 1035042 w 4089755"/>
              <a:gd name="connsiteY12654" fmla="*/ 4549629 h 4615664"/>
              <a:gd name="connsiteX12655" fmla="*/ 1047339 w 4089755"/>
              <a:gd name="connsiteY12655" fmla="*/ 4542966 h 4615664"/>
              <a:gd name="connsiteX12656" fmla="*/ 1057630 w 4089755"/>
              <a:gd name="connsiteY12656" fmla="*/ 4539375 h 4615664"/>
              <a:gd name="connsiteX12657" fmla="*/ 1054655 w 4089755"/>
              <a:gd name="connsiteY12657" fmla="*/ 4537807 h 4615664"/>
              <a:gd name="connsiteX12658" fmla="*/ 1055032 w 4089755"/>
              <a:gd name="connsiteY12658" fmla="*/ 4536024 h 4615664"/>
              <a:gd name="connsiteX12659" fmla="*/ 1036586 w 4089755"/>
              <a:gd name="connsiteY12659" fmla="*/ 4541258 h 4615664"/>
              <a:gd name="connsiteX12660" fmla="*/ 999330 w 4089755"/>
              <a:gd name="connsiteY12660" fmla="*/ 4549972 h 4615664"/>
              <a:gd name="connsiteX12661" fmla="*/ 982890 w 4089755"/>
              <a:gd name="connsiteY12661" fmla="*/ 4559362 h 4615664"/>
              <a:gd name="connsiteX12662" fmla="*/ 973756 w 4089755"/>
              <a:gd name="connsiteY12662" fmla="*/ 4563510 h 4615664"/>
              <a:gd name="connsiteX12663" fmla="*/ 967268 w 4089755"/>
              <a:gd name="connsiteY12663" fmla="*/ 4564456 h 4615664"/>
              <a:gd name="connsiteX12664" fmla="*/ 941922 w 4089755"/>
              <a:gd name="connsiteY12664" fmla="*/ 4569561 h 4615664"/>
              <a:gd name="connsiteX12665" fmla="*/ 952593 w 4089755"/>
              <a:gd name="connsiteY12665" fmla="*/ 4562520 h 4615664"/>
              <a:gd name="connsiteX12666" fmla="*/ 951958 w 4089755"/>
              <a:gd name="connsiteY12666" fmla="*/ 4562826 h 4615664"/>
              <a:gd name="connsiteX12667" fmla="*/ 948900 w 4089755"/>
              <a:gd name="connsiteY12667" fmla="*/ 4562641 h 4615664"/>
              <a:gd name="connsiteX12668" fmla="*/ 954247 w 4089755"/>
              <a:gd name="connsiteY12668" fmla="*/ 4560481 h 4615664"/>
              <a:gd name="connsiteX12669" fmla="*/ 954820 w 4089755"/>
              <a:gd name="connsiteY12669" fmla="*/ 4561050 h 4615664"/>
              <a:gd name="connsiteX12670" fmla="*/ 956257 w 4089755"/>
              <a:gd name="connsiteY12670" fmla="*/ 4560102 h 4615664"/>
              <a:gd name="connsiteX12671" fmla="*/ 976461 w 4089755"/>
              <a:gd name="connsiteY12671" fmla="*/ 4554978 h 4615664"/>
              <a:gd name="connsiteX12672" fmla="*/ 992580 w 4089755"/>
              <a:gd name="connsiteY12672" fmla="*/ 4550890 h 4615664"/>
              <a:gd name="connsiteX12673" fmla="*/ 1008255 w 4089755"/>
              <a:gd name="connsiteY12673" fmla="*/ 4545562 h 4615664"/>
              <a:gd name="connsiteX12674" fmla="*/ 1049515 w 4089755"/>
              <a:gd name="connsiteY12674" fmla="*/ 4535326 h 4615664"/>
              <a:gd name="connsiteX12675" fmla="*/ 1056469 w 4089755"/>
              <a:gd name="connsiteY12675" fmla="*/ 4532869 h 4615664"/>
              <a:gd name="connsiteX12676" fmla="*/ 1061110 w 4089755"/>
              <a:gd name="connsiteY12676" fmla="*/ 4528671 h 4615664"/>
              <a:gd name="connsiteX12677" fmla="*/ 1072056 w 4089755"/>
              <a:gd name="connsiteY12677" fmla="*/ 4522537 h 4615664"/>
              <a:gd name="connsiteX12678" fmla="*/ 1028050 w 4089755"/>
              <a:gd name="connsiteY12678" fmla="*/ 4534693 h 4615664"/>
              <a:gd name="connsiteX12679" fmla="*/ 1024067 w 4089755"/>
              <a:gd name="connsiteY12679" fmla="*/ 4535703 h 4615664"/>
              <a:gd name="connsiteX12680" fmla="*/ 1019776 w 4089755"/>
              <a:gd name="connsiteY12680" fmla="*/ 4538294 h 4615664"/>
              <a:gd name="connsiteX12681" fmla="*/ 1011969 w 4089755"/>
              <a:gd name="connsiteY12681" fmla="*/ 4542752 h 4615664"/>
              <a:gd name="connsiteX12682" fmla="*/ 1005444 w 4089755"/>
              <a:gd name="connsiteY12682" fmla="*/ 4543037 h 4615664"/>
              <a:gd name="connsiteX12683" fmla="*/ 983063 w 4089755"/>
              <a:gd name="connsiteY12683" fmla="*/ 4546086 h 4615664"/>
              <a:gd name="connsiteX12684" fmla="*/ 978842 w 4089755"/>
              <a:gd name="connsiteY12684" fmla="*/ 4547156 h 4615664"/>
              <a:gd name="connsiteX12685" fmla="*/ 969203 w 4089755"/>
              <a:gd name="connsiteY12685" fmla="*/ 4545464 h 4615664"/>
              <a:gd name="connsiteX12686" fmla="*/ 989946 w 4089755"/>
              <a:gd name="connsiteY12686" fmla="*/ 4538711 h 4615664"/>
              <a:gd name="connsiteX12687" fmla="*/ 1002131 w 4089755"/>
              <a:gd name="connsiteY12687" fmla="*/ 4530925 h 4615664"/>
              <a:gd name="connsiteX12688" fmla="*/ 990120 w 4089755"/>
              <a:gd name="connsiteY12688" fmla="*/ 4534265 h 4615664"/>
              <a:gd name="connsiteX12689" fmla="*/ 967450 w 4089755"/>
              <a:gd name="connsiteY12689" fmla="*/ 4540588 h 4615664"/>
              <a:gd name="connsiteX12690" fmla="*/ 976074 w 4089755"/>
              <a:gd name="connsiteY12690" fmla="*/ 4534159 h 4615664"/>
              <a:gd name="connsiteX12691" fmla="*/ 960476 w 4089755"/>
              <a:gd name="connsiteY12691" fmla="*/ 4538286 h 4615664"/>
              <a:gd name="connsiteX12692" fmla="*/ 947026 w 4089755"/>
              <a:gd name="connsiteY12692" fmla="*/ 4545927 h 4615664"/>
              <a:gd name="connsiteX12693" fmla="*/ 936664 w 4089755"/>
              <a:gd name="connsiteY12693" fmla="*/ 4548575 h 4615664"/>
              <a:gd name="connsiteX12694" fmla="*/ 935415 w 4089755"/>
              <a:gd name="connsiteY12694" fmla="*/ 4548898 h 4615664"/>
              <a:gd name="connsiteX12695" fmla="*/ 940614 w 4089755"/>
              <a:gd name="connsiteY12695" fmla="*/ 4545517 h 4615664"/>
              <a:gd name="connsiteX12696" fmla="*/ 961610 w 4089755"/>
              <a:gd name="connsiteY12696" fmla="*/ 4532916 h 4615664"/>
              <a:gd name="connsiteX12697" fmla="*/ 1012091 w 4089755"/>
              <a:gd name="connsiteY12697" fmla="*/ 4505488 h 4615664"/>
              <a:gd name="connsiteX12698" fmla="*/ 1016615 w 4089755"/>
              <a:gd name="connsiteY12698" fmla="*/ 4502414 h 4615664"/>
              <a:gd name="connsiteX12699" fmla="*/ 1017102 w 4089755"/>
              <a:gd name="connsiteY12699" fmla="*/ 4501943 h 4615664"/>
              <a:gd name="connsiteX12700" fmla="*/ 1014745 w 4089755"/>
              <a:gd name="connsiteY12700" fmla="*/ 4502775 h 4615664"/>
              <a:gd name="connsiteX12701" fmla="*/ 1014125 w 4089755"/>
              <a:gd name="connsiteY12701" fmla="*/ 4502336 h 4615664"/>
              <a:gd name="connsiteX12702" fmla="*/ 1013630 w 4089755"/>
              <a:gd name="connsiteY12702" fmla="*/ 4502494 h 4615664"/>
              <a:gd name="connsiteX12703" fmla="*/ 995174 w 4089755"/>
              <a:gd name="connsiteY12703" fmla="*/ 4511171 h 4615664"/>
              <a:gd name="connsiteX12704" fmla="*/ 971125 w 4089755"/>
              <a:gd name="connsiteY12704" fmla="*/ 4523073 h 4615664"/>
              <a:gd name="connsiteX12705" fmla="*/ 961201 w 4089755"/>
              <a:gd name="connsiteY12705" fmla="*/ 4524477 h 4615664"/>
              <a:gd name="connsiteX12706" fmla="*/ 952914 w 4089755"/>
              <a:gd name="connsiteY12706" fmla="*/ 4530858 h 4615664"/>
              <a:gd name="connsiteX12707" fmla="*/ 942762 w 4089755"/>
              <a:gd name="connsiteY12707" fmla="*/ 4532293 h 4615664"/>
              <a:gd name="connsiteX12708" fmla="*/ 920406 w 4089755"/>
              <a:gd name="connsiteY12708" fmla="*/ 4545600 h 4615664"/>
              <a:gd name="connsiteX12709" fmla="*/ 930149 w 4089755"/>
              <a:gd name="connsiteY12709" fmla="*/ 4535723 h 4615664"/>
              <a:gd name="connsiteX12710" fmla="*/ 945512 w 4089755"/>
              <a:gd name="connsiteY12710" fmla="*/ 4526697 h 4615664"/>
              <a:gd name="connsiteX12711" fmla="*/ 949335 w 4089755"/>
              <a:gd name="connsiteY12711" fmla="*/ 4519302 h 4615664"/>
              <a:gd name="connsiteX12712" fmla="*/ 969259 w 4089755"/>
              <a:gd name="connsiteY12712" fmla="*/ 4507368 h 4615664"/>
              <a:gd name="connsiteX12713" fmla="*/ 994347 w 4089755"/>
              <a:gd name="connsiteY12713" fmla="*/ 4495963 h 4615664"/>
              <a:gd name="connsiteX12714" fmla="*/ 993829 w 4089755"/>
              <a:gd name="connsiteY12714" fmla="*/ 4496272 h 4615664"/>
              <a:gd name="connsiteX12715" fmla="*/ 992575 w 4089755"/>
              <a:gd name="connsiteY12715" fmla="*/ 4496994 h 4615664"/>
              <a:gd name="connsiteX12716" fmla="*/ 992861 w 4089755"/>
              <a:gd name="connsiteY12716" fmla="*/ 4496849 h 4615664"/>
              <a:gd name="connsiteX12717" fmla="*/ 993829 w 4089755"/>
              <a:gd name="connsiteY12717" fmla="*/ 4496272 h 4615664"/>
              <a:gd name="connsiteX12718" fmla="*/ 994436 w 4089755"/>
              <a:gd name="connsiteY12718" fmla="*/ 4495924 h 4615664"/>
              <a:gd name="connsiteX12719" fmla="*/ 994347 w 4089755"/>
              <a:gd name="connsiteY12719" fmla="*/ 4495963 h 4615664"/>
              <a:gd name="connsiteX12720" fmla="*/ 997427 w 4089755"/>
              <a:gd name="connsiteY12720" fmla="*/ 4494131 h 4615664"/>
              <a:gd name="connsiteX12721" fmla="*/ 1005412 w 4089755"/>
              <a:gd name="connsiteY12721" fmla="*/ 4487517 h 4615664"/>
              <a:gd name="connsiteX12722" fmla="*/ 988666 w 4089755"/>
              <a:gd name="connsiteY12722" fmla="*/ 4496740 h 4615664"/>
              <a:gd name="connsiteX12723" fmla="*/ 935430 w 4089755"/>
              <a:gd name="connsiteY12723" fmla="*/ 4524834 h 4615664"/>
              <a:gd name="connsiteX12724" fmla="*/ 918283 w 4089755"/>
              <a:gd name="connsiteY12724" fmla="*/ 4530549 h 4615664"/>
              <a:gd name="connsiteX12725" fmla="*/ 901459 w 4089755"/>
              <a:gd name="connsiteY12725" fmla="*/ 4538139 h 4615664"/>
              <a:gd name="connsiteX12726" fmla="*/ 893976 w 4089755"/>
              <a:gd name="connsiteY12726" fmla="*/ 4532344 h 4615664"/>
              <a:gd name="connsiteX12727" fmla="*/ 858949 w 4089755"/>
              <a:gd name="connsiteY12727" fmla="*/ 4552653 h 4615664"/>
              <a:gd name="connsiteX12728" fmla="*/ 845454 w 4089755"/>
              <a:gd name="connsiteY12728" fmla="*/ 4560433 h 4615664"/>
              <a:gd name="connsiteX12729" fmla="*/ 843582 w 4089755"/>
              <a:gd name="connsiteY12729" fmla="*/ 4560369 h 4615664"/>
              <a:gd name="connsiteX12730" fmla="*/ 838200 w 4089755"/>
              <a:gd name="connsiteY12730" fmla="*/ 4560674 h 4615664"/>
              <a:gd name="connsiteX12731" fmla="*/ 842454 w 4089755"/>
              <a:gd name="connsiteY12731" fmla="*/ 4558037 h 4615664"/>
              <a:gd name="connsiteX12732" fmla="*/ 906317 w 4089755"/>
              <a:gd name="connsiteY12732" fmla="*/ 4518537 h 4615664"/>
              <a:gd name="connsiteX12733" fmla="*/ 911816 w 4089755"/>
              <a:gd name="connsiteY12733" fmla="*/ 4515206 h 4615664"/>
              <a:gd name="connsiteX12734" fmla="*/ 910953 w 4089755"/>
              <a:gd name="connsiteY12734" fmla="*/ 4514779 h 4615664"/>
              <a:gd name="connsiteX12735" fmla="*/ 951178 w 4089755"/>
              <a:gd name="connsiteY12735" fmla="*/ 4491243 h 4615664"/>
              <a:gd name="connsiteX12736" fmla="*/ 952281 w 4089755"/>
              <a:gd name="connsiteY12736" fmla="*/ 4490919 h 4615664"/>
              <a:gd name="connsiteX12737" fmla="*/ 952942 w 4089755"/>
              <a:gd name="connsiteY12737" fmla="*/ 4490494 h 4615664"/>
              <a:gd name="connsiteX12738" fmla="*/ 949564 w 4089755"/>
              <a:gd name="connsiteY12738" fmla="*/ 4490486 h 4615664"/>
              <a:gd name="connsiteX12739" fmla="*/ 960542 w 4089755"/>
              <a:gd name="connsiteY12739" fmla="*/ 4482079 h 4615664"/>
              <a:gd name="connsiteX12740" fmla="*/ 964437 w 4089755"/>
              <a:gd name="connsiteY12740" fmla="*/ 4471386 h 4615664"/>
              <a:gd name="connsiteX12741" fmla="*/ 923721 w 4089755"/>
              <a:gd name="connsiteY12741" fmla="*/ 4494143 h 4615664"/>
              <a:gd name="connsiteX12742" fmla="*/ 894133 w 4089755"/>
              <a:gd name="connsiteY12742" fmla="*/ 4506828 h 4615664"/>
              <a:gd name="connsiteX12743" fmla="*/ 886902 w 4089755"/>
              <a:gd name="connsiteY12743" fmla="*/ 4506207 h 4615664"/>
              <a:gd name="connsiteX12744" fmla="*/ 856167 w 4089755"/>
              <a:gd name="connsiteY12744" fmla="*/ 4523988 h 4615664"/>
              <a:gd name="connsiteX12745" fmla="*/ 862772 w 4089755"/>
              <a:gd name="connsiteY12745" fmla="*/ 4516474 h 4615664"/>
              <a:gd name="connsiteX12746" fmla="*/ 862710 w 4089755"/>
              <a:gd name="connsiteY12746" fmla="*/ 4517359 h 4615664"/>
              <a:gd name="connsiteX12747" fmla="*/ 861467 w 4089755"/>
              <a:gd name="connsiteY12747" fmla="*/ 4518302 h 4615664"/>
              <a:gd name="connsiteX12748" fmla="*/ 862668 w 4089755"/>
              <a:gd name="connsiteY12748" fmla="*/ 4517927 h 4615664"/>
              <a:gd name="connsiteX12749" fmla="*/ 862710 w 4089755"/>
              <a:gd name="connsiteY12749" fmla="*/ 4517359 h 4615664"/>
              <a:gd name="connsiteX12750" fmla="*/ 864993 w 4089755"/>
              <a:gd name="connsiteY12750" fmla="*/ 4515622 h 4615664"/>
              <a:gd name="connsiteX12751" fmla="*/ 866735 w 4089755"/>
              <a:gd name="connsiteY12751" fmla="*/ 4514954 h 4615664"/>
              <a:gd name="connsiteX12752" fmla="*/ 868448 w 4089755"/>
              <a:gd name="connsiteY12752" fmla="*/ 4513752 h 4615664"/>
              <a:gd name="connsiteX12753" fmla="*/ 868694 w 4089755"/>
              <a:gd name="connsiteY12753" fmla="*/ 4511011 h 4615664"/>
              <a:gd name="connsiteX12754" fmla="*/ 870147 w 4089755"/>
              <a:gd name="connsiteY12754" fmla="*/ 4508320 h 4615664"/>
              <a:gd name="connsiteX12755" fmla="*/ 845200 w 4089755"/>
              <a:gd name="connsiteY12755" fmla="*/ 4518829 h 4615664"/>
              <a:gd name="connsiteX12756" fmla="*/ 865421 w 4089755"/>
              <a:gd name="connsiteY12756" fmla="*/ 4507557 h 4615664"/>
              <a:gd name="connsiteX12757" fmla="*/ 883256 w 4089755"/>
              <a:gd name="connsiteY12757" fmla="*/ 4498535 h 4615664"/>
              <a:gd name="connsiteX12758" fmla="*/ 885764 w 4089755"/>
              <a:gd name="connsiteY12758" fmla="*/ 4497115 h 4615664"/>
              <a:gd name="connsiteX12759" fmla="*/ 900469 w 4089755"/>
              <a:gd name="connsiteY12759" fmla="*/ 4488934 h 4615664"/>
              <a:gd name="connsiteX12760" fmla="*/ 902987 w 4089755"/>
              <a:gd name="connsiteY12760" fmla="*/ 4483369 h 4615664"/>
              <a:gd name="connsiteX12761" fmla="*/ 938014 w 4089755"/>
              <a:gd name="connsiteY12761" fmla="*/ 4463062 h 4615664"/>
              <a:gd name="connsiteX12762" fmla="*/ 974516 w 4089755"/>
              <a:gd name="connsiteY12762" fmla="*/ 4444464 h 4615664"/>
              <a:gd name="connsiteX12763" fmla="*/ 977346 w 4089755"/>
              <a:gd name="connsiteY12763" fmla="*/ 4440499 h 4615664"/>
              <a:gd name="connsiteX12764" fmla="*/ 960183 w 4089755"/>
              <a:gd name="connsiteY12764" fmla="*/ 4447109 h 4615664"/>
              <a:gd name="connsiteX12765" fmla="*/ 955444 w 4089755"/>
              <a:gd name="connsiteY12765" fmla="*/ 4449911 h 4615664"/>
              <a:gd name="connsiteX12766" fmla="*/ 957205 w 4089755"/>
              <a:gd name="connsiteY12766" fmla="*/ 4449448 h 4615664"/>
              <a:gd name="connsiteX12767" fmla="*/ 954582 w 4089755"/>
              <a:gd name="connsiteY12767" fmla="*/ 4450421 h 4615664"/>
              <a:gd name="connsiteX12768" fmla="*/ 949420 w 4089755"/>
              <a:gd name="connsiteY12768" fmla="*/ 4453472 h 4615664"/>
              <a:gd name="connsiteX12769" fmla="*/ 942161 w 4089755"/>
              <a:gd name="connsiteY12769" fmla="*/ 4457541 h 4615664"/>
              <a:gd name="connsiteX12770" fmla="*/ 853846 w 4089755"/>
              <a:gd name="connsiteY12770" fmla="*/ 4504887 h 4615664"/>
              <a:gd name="connsiteX12771" fmla="*/ 810007 w 4089755"/>
              <a:gd name="connsiteY12771" fmla="*/ 4531316 h 4615664"/>
              <a:gd name="connsiteX12772" fmla="*/ 806416 w 4089755"/>
              <a:gd name="connsiteY12772" fmla="*/ 4531675 h 4615664"/>
              <a:gd name="connsiteX12773" fmla="*/ 798064 w 4089755"/>
              <a:gd name="connsiteY12773" fmla="*/ 4533016 h 4615664"/>
              <a:gd name="connsiteX12774" fmla="*/ 811317 w 4089755"/>
              <a:gd name="connsiteY12774" fmla="*/ 4523756 h 4615664"/>
              <a:gd name="connsiteX12775" fmla="*/ 797339 w 4089755"/>
              <a:gd name="connsiteY12775" fmla="*/ 4530708 h 4615664"/>
              <a:gd name="connsiteX12776" fmla="*/ 796372 w 4089755"/>
              <a:gd name="connsiteY12776" fmla="*/ 4527051 h 4615664"/>
              <a:gd name="connsiteX12777" fmla="*/ 791103 w 4089755"/>
              <a:gd name="connsiteY12777" fmla="*/ 4528307 h 4615664"/>
              <a:gd name="connsiteX12778" fmla="*/ 803799 w 4089755"/>
              <a:gd name="connsiteY12778" fmla="*/ 4519967 h 4615664"/>
              <a:gd name="connsiteX12779" fmla="*/ 808112 w 4089755"/>
              <a:gd name="connsiteY12779" fmla="*/ 4518014 h 4615664"/>
              <a:gd name="connsiteX12780" fmla="*/ 810354 w 4089755"/>
              <a:gd name="connsiteY12780" fmla="*/ 4517585 h 4615664"/>
              <a:gd name="connsiteX12781" fmla="*/ 809271 w 4089755"/>
              <a:gd name="connsiteY12781" fmla="*/ 4516373 h 4615664"/>
              <a:gd name="connsiteX12782" fmla="*/ 826260 w 4089755"/>
              <a:gd name="connsiteY12782" fmla="*/ 4505215 h 4615664"/>
              <a:gd name="connsiteX12783" fmla="*/ 832101 w 4089755"/>
              <a:gd name="connsiteY12783" fmla="*/ 4503510 h 4615664"/>
              <a:gd name="connsiteX12784" fmla="*/ 845603 w 4089755"/>
              <a:gd name="connsiteY12784" fmla="*/ 4500170 h 4615664"/>
              <a:gd name="connsiteX12785" fmla="*/ 861371 w 4089755"/>
              <a:gd name="connsiteY12785" fmla="*/ 4494116 h 4615664"/>
              <a:gd name="connsiteX12786" fmla="*/ 833164 w 4089755"/>
              <a:gd name="connsiteY12786" fmla="*/ 4500847 h 4615664"/>
              <a:gd name="connsiteX12787" fmla="*/ 832844 w 4089755"/>
              <a:gd name="connsiteY12787" fmla="*/ 4500892 h 4615664"/>
              <a:gd name="connsiteX12788" fmla="*/ 837476 w 4089755"/>
              <a:gd name="connsiteY12788" fmla="*/ 4497849 h 4615664"/>
              <a:gd name="connsiteX12789" fmla="*/ 878827 w 4089755"/>
              <a:gd name="connsiteY12789" fmla="*/ 4473835 h 4615664"/>
              <a:gd name="connsiteX12790" fmla="*/ 888904 w 4089755"/>
              <a:gd name="connsiteY12790" fmla="*/ 4468317 h 4615664"/>
              <a:gd name="connsiteX12791" fmla="*/ 871042 w 4089755"/>
              <a:gd name="connsiteY12791" fmla="*/ 4473224 h 4615664"/>
              <a:gd name="connsiteX12792" fmla="*/ 830175 w 4089755"/>
              <a:gd name="connsiteY12792" fmla="*/ 4485154 h 4615664"/>
              <a:gd name="connsiteX12793" fmla="*/ 786965 w 4089755"/>
              <a:gd name="connsiteY12793" fmla="*/ 4495569 h 4615664"/>
              <a:gd name="connsiteX12794" fmla="*/ 746721 w 4089755"/>
              <a:gd name="connsiteY12794" fmla="*/ 4504360 h 4615664"/>
              <a:gd name="connsiteX12795" fmla="*/ 793395 w 4089755"/>
              <a:gd name="connsiteY12795" fmla="*/ 4492049 h 4615664"/>
              <a:gd name="connsiteX12796" fmla="*/ 808919 w 4089755"/>
              <a:gd name="connsiteY12796" fmla="*/ 4487384 h 4615664"/>
              <a:gd name="connsiteX12797" fmla="*/ 794166 w 4089755"/>
              <a:gd name="connsiteY12797" fmla="*/ 4487655 h 4615664"/>
              <a:gd name="connsiteX12798" fmla="*/ 688929 w 4089755"/>
              <a:gd name="connsiteY12798" fmla="*/ 4512096 h 4615664"/>
              <a:gd name="connsiteX12799" fmla="*/ 785683 w 4089755"/>
              <a:gd name="connsiteY12799" fmla="*/ 4486166 h 4615664"/>
              <a:gd name="connsiteX12800" fmla="*/ 792431 w 4089755"/>
              <a:gd name="connsiteY12800" fmla="*/ 4482820 h 4615664"/>
              <a:gd name="connsiteX12801" fmla="*/ 785927 w 4089755"/>
              <a:gd name="connsiteY12801" fmla="*/ 4484779 h 4615664"/>
              <a:gd name="connsiteX12802" fmla="*/ 731826 w 4089755"/>
              <a:gd name="connsiteY12802" fmla="*/ 4497096 h 4615664"/>
              <a:gd name="connsiteX12803" fmla="*/ 696960 w 4089755"/>
              <a:gd name="connsiteY12803" fmla="*/ 4504201 h 4615664"/>
              <a:gd name="connsiteX12804" fmla="*/ 701455 w 4089755"/>
              <a:gd name="connsiteY12804" fmla="*/ 4501787 h 4615664"/>
              <a:gd name="connsiteX12805" fmla="*/ 701642 w 4089755"/>
              <a:gd name="connsiteY12805" fmla="*/ 4501662 h 4615664"/>
              <a:gd name="connsiteX12806" fmla="*/ 703154 w 4089755"/>
              <a:gd name="connsiteY12806" fmla="*/ 4501243 h 4615664"/>
              <a:gd name="connsiteX12807" fmla="*/ 727454 w 4089755"/>
              <a:gd name="connsiteY12807" fmla="*/ 4495257 h 4615664"/>
              <a:gd name="connsiteX12808" fmla="*/ 710144 w 4089755"/>
              <a:gd name="connsiteY12808" fmla="*/ 4496510 h 4615664"/>
              <a:gd name="connsiteX12809" fmla="*/ 708416 w 4089755"/>
              <a:gd name="connsiteY12809" fmla="*/ 4496973 h 4615664"/>
              <a:gd name="connsiteX12810" fmla="*/ 709117 w 4089755"/>
              <a:gd name="connsiteY12810" fmla="*/ 4494428 h 4615664"/>
              <a:gd name="connsiteX12811" fmla="*/ 703467 w 4089755"/>
              <a:gd name="connsiteY12811" fmla="*/ 4496474 h 4615664"/>
              <a:gd name="connsiteX12812" fmla="*/ 697027 w 4089755"/>
              <a:gd name="connsiteY12812" fmla="*/ 4499771 h 4615664"/>
              <a:gd name="connsiteX12813" fmla="*/ 692114 w 4089755"/>
              <a:gd name="connsiteY12813" fmla="*/ 4500735 h 4615664"/>
              <a:gd name="connsiteX12814" fmla="*/ 706918 w 4089755"/>
              <a:gd name="connsiteY12814" fmla="*/ 4494513 h 4615664"/>
              <a:gd name="connsiteX12815" fmla="*/ 799239 w 4089755"/>
              <a:gd name="connsiteY12815" fmla="*/ 4472333 h 4615664"/>
              <a:gd name="connsiteX12816" fmla="*/ 834477 w 4089755"/>
              <a:gd name="connsiteY12816" fmla="*/ 4460638 h 4615664"/>
              <a:gd name="connsiteX12817" fmla="*/ 829373 w 4089755"/>
              <a:gd name="connsiteY12817" fmla="*/ 4461412 h 4615664"/>
              <a:gd name="connsiteX12818" fmla="*/ 753734 w 4089755"/>
              <a:gd name="connsiteY12818" fmla="*/ 4479128 h 4615664"/>
              <a:gd name="connsiteX12819" fmla="*/ 725292 w 4089755"/>
              <a:gd name="connsiteY12819" fmla="*/ 4486057 h 4615664"/>
              <a:gd name="connsiteX12820" fmla="*/ 741295 w 4089755"/>
              <a:gd name="connsiteY12820" fmla="*/ 4479806 h 4615664"/>
              <a:gd name="connsiteX12821" fmla="*/ 825275 w 4089755"/>
              <a:gd name="connsiteY12821" fmla="*/ 4457593 h 4615664"/>
              <a:gd name="connsiteX12822" fmla="*/ 857915 w 4089755"/>
              <a:gd name="connsiteY12822" fmla="*/ 4447110 h 4615664"/>
              <a:gd name="connsiteX12823" fmla="*/ 834539 w 4089755"/>
              <a:gd name="connsiteY12823" fmla="*/ 4453496 h 4615664"/>
              <a:gd name="connsiteX12824" fmla="*/ 810288 w 4089755"/>
              <a:gd name="connsiteY12824" fmla="*/ 4458062 h 4615664"/>
              <a:gd name="connsiteX12825" fmla="*/ 851940 w 4089755"/>
              <a:gd name="connsiteY12825" fmla="*/ 4446062 h 4615664"/>
              <a:gd name="connsiteX12826" fmla="*/ 864237 w 4089755"/>
              <a:gd name="connsiteY12826" fmla="*/ 4439399 h 4615664"/>
              <a:gd name="connsiteX12827" fmla="*/ 911244 w 4089755"/>
              <a:gd name="connsiteY12827" fmla="*/ 4424048 h 4615664"/>
              <a:gd name="connsiteX12828" fmla="*/ 917992 w 4089755"/>
              <a:gd name="connsiteY12828" fmla="*/ 4420702 h 4615664"/>
              <a:gd name="connsiteX12829" fmla="*/ 905268 w 4089755"/>
              <a:gd name="connsiteY12829" fmla="*/ 4422998 h 4615664"/>
              <a:gd name="connsiteX12830" fmla="*/ 880702 w 4089755"/>
              <a:gd name="connsiteY12830" fmla="*/ 4429968 h 4615664"/>
              <a:gd name="connsiteX12831" fmla="*/ 861998 w 4089755"/>
              <a:gd name="connsiteY12831" fmla="*/ 4438182 h 4615664"/>
              <a:gd name="connsiteX12832" fmla="*/ 871233 w 4089755"/>
              <a:gd name="connsiteY12832" fmla="*/ 4432654 h 4615664"/>
              <a:gd name="connsiteX12833" fmla="*/ 853483 w 4089755"/>
              <a:gd name="connsiteY12833" fmla="*/ 4437690 h 4615664"/>
              <a:gd name="connsiteX12834" fmla="*/ 803258 w 4089755"/>
              <a:gd name="connsiteY12834" fmla="*/ 4449437 h 4615664"/>
              <a:gd name="connsiteX12835" fmla="*/ 866413 w 4089755"/>
              <a:gd name="connsiteY12835" fmla="*/ 4431756 h 4615664"/>
              <a:gd name="connsiteX12836" fmla="*/ 881822 w 4089755"/>
              <a:gd name="connsiteY12836" fmla="*/ 4426317 h 4615664"/>
              <a:gd name="connsiteX12837" fmla="*/ 887343 w 4089755"/>
              <a:gd name="connsiteY12837" fmla="*/ 4423012 h 4615664"/>
              <a:gd name="connsiteX12838" fmla="*/ 899140 w 4089755"/>
              <a:gd name="connsiteY12838" fmla="*/ 4416726 h 4615664"/>
              <a:gd name="connsiteX12839" fmla="*/ 899007 w 4089755"/>
              <a:gd name="connsiteY12839" fmla="*/ 4416517 h 4615664"/>
              <a:gd name="connsiteX12840" fmla="*/ 896400 w 4089755"/>
              <a:gd name="connsiteY12840" fmla="*/ 4416913 h 4615664"/>
              <a:gd name="connsiteX12841" fmla="*/ 795740 w 4089755"/>
              <a:gd name="connsiteY12841" fmla="*/ 4443588 h 4615664"/>
              <a:gd name="connsiteX12842" fmla="*/ 786101 w 4089755"/>
              <a:gd name="connsiteY12842" fmla="*/ 4441896 h 4615664"/>
              <a:gd name="connsiteX12843" fmla="*/ 852539 w 4089755"/>
              <a:gd name="connsiteY12843" fmla="*/ 4421135 h 4615664"/>
              <a:gd name="connsiteX12844" fmla="*/ 863437 w 4089755"/>
              <a:gd name="connsiteY12844" fmla="*/ 4415656 h 4615664"/>
              <a:gd name="connsiteX12845" fmla="*/ 807018 w 4089755"/>
              <a:gd name="connsiteY12845" fmla="*/ 4430697 h 4615664"/>
              <a:gd name="connsiteX12846" fmla="*/ 784347 w 4089755"/>
              <a:gd name="connsiteY12846" fmla="*/ 4437020 h 4615664"/>
              <a:gd name="connsiteX12847" fmla="*/ 792972 w 4089755"/>
              <a:gd name="connsiteY12847" fmla="*/ 4430592 h 4615664"/>
              <a:gd name="connsiteX12848" fmla="*/ 777374 w 4089755"/>
              <a:gd name="connsiteY12848" fmla="*/ 4434719 h 4615664"/>
              <a:gd name="connsiteX12849" fmla="*/ 763925 w 4089755"/>
              <a:gd name="connsiteY12849" fmla="*/ 4442359 h 4615664"/>
              <a:gd name="connsiteX12850" fmla="*/ 753562 w 4089755"/>
              <a:gd name="connsiteY12850" fmla="*/ 4445005 h 4615664"/>
              <a:gd name="connsiteX12851" fmla="*/ 752313 w 4089755"/>
              <a:gd name="connsiteY12851" fmla="*/ 4445331 h 4615664"/>
              <a:gd name="connsiteX12852" fmla="*/ 757512 w 4089755"/>
              <a:gd name="connsiteY12852" fmla="*/ 4441949 h 4615664"/>
              <a:gd name="connsiteX12853" fmla="*/ 778508 w 4089755"/>
              <a:gd name="connsiteY12853" fmla="*/ 4429349 h 4615664"/>
              <a:gd name="connsiteX12854" fmla="*/ 828988 w 4089755"/>
              <a:gd name="connsiteY12854" fmla="*/ 4401920 h 4615664"/>
              <a:gd name="connsiteX12855" fmla="*/ 812072 w 4089755"/>
              <a:gd name="connsiteY12855" fmla="*/ 4407603 h 4615664"/>
              <a:gd name="connsiteX12856" fmla="*/ 788022 w 4089755"/>
              <a:gd name="connsiteY12856" fmla="*/ 4419504 h 4615664"/>
              <a:gd name="connsiteX12857" fmla="*/ 778099 w 4089755"/>
              <a:gd name="connsiteY12857" fmla="*/ 4420909 h 4615664"/>
              <a:gd name="connsiteX12858" fmla="*/ 769812 w 4089755"/>
              <a:gd name="connsiteY12858" fmla="*/ 4427290 h 4615664"/>
              <a:gd name="connsiteX12859" fmla="*/ 759661 w 4089755"/>
              <a:gd name="connsiteY12859" fmla="*/ 4428726 h 4615664"/>
              <a:gd name="connsiteX12860" fmla="*/ 737304 w 4089755"/>
              <a:gd name="connsiteY12860" fmla="*/ 4442033 h 4615664"/>
              <a:gd name="connsiteX12861" fmla="*/ 747048 w 4089755"/>
              <a:gd name="connsiteY12861" fmla="*/ 4432155 h 4615664"/>
              <a:gd name="connsiteX12862" fmla="*/ 762409 w 4089755"/>
              <a:gd name="connsiteY12862" fmla="*/ 4423129 h 4615664"/>
              <a:gd name="connsiteX12863" fmla="*/ 766233 w 4089755"/>
              <a:gd name="connsiteY12863" fmla="*/ 4415735 h 4615664"/>
              <a:gd name="connsiteX12864" fmla="*/ 786157 w 4089755"/>
              <a:gd name="connsiteY12864" fmla="*/ 4403800 h 4615664"/>
              <a:gd name="connsiteX12865" fmla="*/ 811246 w 4089755"/>
              <a:gd name="connsiteY12865" fmla="*/ 4392397 h 4615664"/>
              <a:gd name="connsiteX12866" fmla="*/ 810728 w 4089755"/>
              <a:gd name="connsiteY12866" fmla="*/ 4392705 h 4615664"/>
              <a:gd name="connsiteX12867" fmla="*/ 809473 w 4089755"/>
              <a:gd name="connsiteY12867" fmla="*/ 4393426 h 4615664"/>
              <a:gd name="connsiteX12868" fmla="*/ 809758 w 4089755"/>
              <a:gd name="connsiteY12868" fmla="*/ 4393281 h 4615664"/>
              <a:gd name="connsiteX12869" fmla="*/ 810728 w 4089755"/>
              <a:gd name="connsiteY12869" fmla="*/ 4392705 h 4615664"/>
              <a:gd name="connsiteX12870" fmla="*/ 811333 w 4089755"/>
              <a:gd name="connsiteY12870" fmla="*/ 4392355 h 4615664"/>
              <a:gd name="connsiteX12871" fmla="*/ 811246 w 4089755"/>
              <a:gd name="connsiteY12871" fmla="*/ 4392397 h 4615664"/>
              <a:gd name="connsiteX12872" fmla="*/ 814324 w 4089755"/>
              <a:gd name="connsiteY12872" fmla="*/ 4390562 h 4615664"/>
              <a:gd name="connsiteX12873" fmla="*/ 822309 w 4089755"/>
              <a:gd name="connsiteY12873" fmla="*/ 4383950 h 4615664"/>
              <a:gd name="connsiteX12874" fmla="*/ 805564 w 4089755"/>
              <a:gd name="connsiteY12874" fmla="*/ 4393172 h 4615664"/>
              <a:gd name="connsiteX12875" fmla="*/ 752328 w 4089755"/>
              <a:gd name="connsiteY12875" fmla="*/ 4421266 h 4615664"/>
              <a:gd name="connsiteX12876" fmla="*/ 735182 w 4089755"/>
              <a:gd name="connsiteY12876" fmla="*/ 4426982 h 4615664"/>
              <a:gd name="connsiteX12877" fmla="*/ 718357 w 4089755"/>
              <a:gd name="connsiteY12877" fmla="*/ 4434572 h 4615664"/>
              <a:gd name="connsiteX12878" fmla="*/ 710873 w 4089755"/>
              <a:gd name="connsiteY12878" fmla="*/ 4428777 h 4615664"/>
              <a:gd name="connsiteX12879" fmla="*/ 675848 w 4089755"/>
              <a:gd name="connsiteY12879" fmla="*/ 4449085 h 4615664"/>
              <a:gd name="connsiteX12880" fmla="*/ 662353 w 4089755"/>
              <a:gd name="connsiteY12880" fmla="*/ 4456866 h 4615664"/>
              <a:gd name="connsiteX12881" fmla="*/ 660480 w 4089755"/>
              <a:gd name="connsiteY12881" fmla="*/ 4456802 h 4615664"/>
              <a:gd name="connsiteX12882" fmla="*/ 655099 w 4089755"/>
              <a:gd name="connsiteY12882" fmla="*/ 4457106 h 4615664"/>
              <a:gd name="connsiteX12883" fmla="*/ 659351 w 4089755"/>
              <a:gd name="connsiteY12883" fmla="*/ 4454469 h 4615664"/>
              <a:gd name="connsiteX12884" fmla="*/ 723215 w 4089755"/>
              <a:gd name="connsiteY12884" fmla="*/ 4414969 h 4615664"/>
              <a:gd name="connsiteX12885" fmla="*/ 748260 w 4089755"/>
              <a:gd name="connsiteY12885" fmla="*/ 4399637 h 4615664"/>
              <a:gd name="connsiteX12886" fmla="*/ 769841 w 4089755"/>
              <a:gd name="connsiteY12886" fmla="*/ 4386927 h 4615664"/>
              <a:gd name="connsiteX12887" fmla="*/ 770082 w 4089755"/>
              <a:gd name="connsiteY12887" fmla="*/ 4386737 h 4615664"/>
              <a:gd name="connsiteX12888" fmla="*/ 760921 w 4089755"/>
              <a:gd name="connsiteY12888" fmla="*/ 4390570 h 4615664"/>
              <a:gd name="connsiteX12889" fmla="*/ 748042 w 4089755"/>
              <a:gd name="connsiteY12889" fmla="*/ 4395962 h 4615664"/>
              <a:gd name="connsiteX12890" fmla="*/ 745792 w 4089755"/>
              <a:gd name="connsiteY12890" fmla="*/ 4394814 h 4615664"/>
              <a:gd name="connsiteX12891" fmla="*/ 742776 w 4089755"/>
              <a:gd name="connsiteY12891" fmla="*/ 4392010 h 4615664"/>
              <a:gd name="connsiteX12892" fmla="*/ 767026 w 4089755"/>
              <a:gd name="connsiteY12892" fmla="*/ 4380768 h 4615664"/>
              <a:gd name="connsiteX12893" fmla="*/ 780338 w 4089755"/>
              <a:gd name="connsiteY12893" fmla="*/ 4373315 h 4615664"/>
              <a:gd name="connsiteX12894" fmla="*/ 780513 w 4089755"/>
              <a:gd name="connsiteY12894" fmla="*/ 4373005 h 4615664"/>
              <a:gd name="connsiteX12895" fmla="*/ 781560 w 4089755"/>
              <a:gd name="connsiteY12895" fmla="*/ 4369834 h 4615664"/>
              <a:gd name="connsiteX12896" fmla="*/ 781527 w 4089755"/>
              <a:gd name="connsiteY12896" fmla="*/ 4369532 h 4615664"/>
              <a:gd name="connsiteX12897" fmla="*/ 769855 w 4089755"/>
              <a:gd name="connsiteY12897" fmla="*/ 4374036 h 4615664"/>
              <a:gd name="connsiteX12898" fmla="*/ 762073 w 4089755"/>
              <a:gd name="connsiteY12898" fmla="*/ 4378423 h 4615664"/>
              <a:gd name="connsiteX12899" fmla="*/ 740619 w 4089755"/>
              <a:gd name="connsiteY12899" fmla="*/ 4390575 h 4615664"/>
              <a:gd name="connsiteX12900" fmla="*/ 711031 w 4089755"/>
              <a:gd name="connsiteY12900" fmla="*/ 4403260 h 4615664"/>
              <a:gd name="connsiteX12901" fmla="*/ 703799 w 4089755"/>
              <a:gd name="connsiteY12901" fmla="*/ 4402639 h 4615664"/>
              <a:gd name="connsiteX12902" fmla="*/ 673064 w 4089755"/>
              <a:gd name="connsiteY12902" fmla="*/ 4420420 h 4615664"/>
              <a:gd name="connsiteX12903" fmla="*/ 679670 w 4089755"/>
              <a:gd name="connsiteY12903" fmla="*/ 4412907 h 4615664"/>
              <a:gd name="connsiteX12904" fmla="*/ 679607 w 4089755"/>
              <a:gd name="connsiteY12904" fmla="*/ 4413792 h 4615664"/>
              <a:gd name="connsiteX12905" fmla="*/ 678364 w 4089755"/>
              <a:gd name="connsiteY12905" fmla="*/ 4414736 h 4615664"/>
              <a:gd name="connsiteX12906" fmla="*/ 679566 w 4089755"/>
              <a:gd name="connsiteY12906" fmla="*/ 4414360 h 4615664"/>
              <a:gd name="connsiteX12907" fmla="*/ 679607 w 4089755"/>
              <a:gd name="connsiteY12907" fmla="*/ 4413792 h 4615664"/>
              <a:gd name="connsiteX12908" fmla="*/ 681890 w 4089755"/>
              <a:gd name="connsiteY12908" fmla="*/ 4412054 h 4615664"/>
              <a:gd name="connsiteX12909" fmla="*/ 683632 w 4089755"/>
              <a:gd name="connsiteY12909" fmla="*/ 4411386 h 4615664"/>
              <a:gd name="connsiteX12910" fmla="*/ 685347 w 4089755"/>
              <a:gd name="connsiteY12910" fmla="*/ 4410184 h 4615664"/>
              <a:gd name="connsiteX12911" fmla="*/ 688016 w 4089755"/>
              <a:gd name="connsiteY12911" fmla="*/ 4402953 h 4615664"/>
              <a:gd name="connsiteX12912" fmla="*/ 717367 w 4089755"/>
              <a:gd name="connsiteY12912" fmla="*/ 4385367 h 4615664"/>
              <a:gd name="connsiteX12913" fmla="*/ 719886 w 4089755"/>
              <a:gd name="connsiteY12913" fmla="*/ 4379802 h 4615664"/>
              <a:gd name="connsiteX12914" fmla="*/ 754912 w 4089755"/>
              <a:gd name="connsiteY12914" fmla="*/ 4359494 h 4615664"/>
              <a:gd name="connsiteX12915" fmla="*/ 791414 w 4089755"/>
              <a:gd name="connsiteY12915" fmla="*/ 4340897 h 4615664"/>
              <a:gd name="connsiteX12916" fmla="*/ 794243 w 4089755"/>
              <a:gd name="connsiteY12916" fmla="*/ 4336933 h 4615664"/>
              <a:gd name="connsiteX12917" fmla="*/ 759058 w 4089755"/>
              <a:gd name="connsiteY12917" fmla="*/ 4353973 h 4615664"/>
              <a:gd name="connsiteX12918" fmla="*/ 670744 w 4089755"/>
              <a:gd name="connsiteY12918" fmla="*/ 4401320 h 4615664"/>
              <a:gd name="connsiteX12919" fmla="*/ 626905 w 4089755"/>
              <a:gd name="connsiteY12919" fmla="*/ 4427747 h 4615664"/>
              <a:gd name="connsiteX12920" fmla="*/ 623315 w 4089755"/>
              <a:gd name="connsiteY12920" fmla="*/ 4428107 h 4615664"/>
              <a:gd name="connsiteX12921" fmla="*/ 614962 w 4089755"/>
              <a:gd name="connsiteY12921" fmla="*/ 4429448 h 4615664"/>
              <a:gd name="connsiteX12922" fmla="*/ 628214 w 4089755"/>
              <a:gd name="connsiteY12922" fmla="*/ 4420188 h 4615664"/>
              <a:gd name="connsiteX12923" fmla="*/ 614236 w 4089755"/>
              <a:gd name="connsiteY12923" fmla="*/ 4427140 h 4615664"/>
              <a:gd name="connsiteX12924" fmla="*/ 613271 w 4089755"/>
              <a:gd name="connsiteY12924" fmla="*/ 4423484 h 4615664"/>
              <a:gd name="connsiteX12925" fmla="*/ 608000 w 4089755"/>
              <a:gd name="connsiteY12925" fmla="*/ 4424739 h 4615664"/>
              <a:gd name="connsiteX12926" fmla="*/ 620698 w 4089755"/>
              <a:gd name="connsiteY12926" fmla="*/ 4416399 h 4615664"/>
              <a:gd name="connsiteX12927" fmla="*/ 625009 w 4089755"/>
              <a:gd name="connsiteY12927" fmla="*/ 4414446 h 4615664"/>
              <a:gd name="connsiteX12928" fmla="*/ 627252 w 4089755"/>
              <a:gd name="connsiteY12928" fmla="*/ 4414017 h 4615664"/>
              <a:gd name="connsiteX12929" fmla="*/ 626170 w 4089755"/>
              <a:gd name="connsiteY12929" fmla="*/ 4412805 h 4615664"/>
              <a:gd name="connsiteX12930" fmla="*/ 643157 w 4089755"/>
              <a:gd name="connsiteY12930" fmla="*/ 4401649 h 4615664"/>
              <a:gd name="connsiteX12931" fmla="*/ 648998 w 4089755"/>
              <a:gd name="connsiteY12931" fmla="*/ 4399942 h 4615664"/>
              <a:gd name="connsiteX12932" fmla="*/ 662501 w 4089755"/>
              <a:gd name="connsiteY12932" fmla="*/ 4396601 h 4615664"/>
              <a:gd name="connsiteX12933" fmla="*/ 678268 w 4089755"/>
              <a:gd name="connsiteY12933" fmla="*/ 4390548 h 4615664"/>
              <a:gd name="connsiteX12934" fmla="*/ 650062 w 4089755"/>
              <a:gd name="connsiteY12934" fmla="*/ 4397279 h 4615664"/>
              <a:gd name="connsiteX12935" fmla="*/ 649742 w 4089755"/>
              <a:gd name="connsiteY12935" fmla="*/ 4397322 h 4615664"/>
              <a:gd name="connsiteX12936" fmla="*/ 654372 w 4089755"/>
              <a:gd name="connsiteY12936" fmla="*/ 4394282 h 4615664"/>
              <a:gd name="connsiteX12937" fmla="*/ 737018 w 4089755"/>
              <a:gd name="connsiteY12937" fmla="*/ 4345030 h 4615664"/>
              <a:gd name="connsiteX12938" fmla="*/ 725910 w 4089755"/>
              <a:gd name="connsiteY12938" fmla="*/ 4349069 h 4615664"/>
              <a:gd name="connsiteX12939" fmla="*/ 729396 w 4089755"/>
              <a:gd name="connsiteY12939" fmla="*/ 4344876 h 4615664"/>
              <a:gd name="connsiteX12940" fmla="*/ 757735 w 4089755"/>
              <a:gd name="connsiteY12940" fmla="*/ 4336313 h 4615664"/>
              <a:gd name="connsiteX12941" fmla="*/ 735810 w 4089755"/>
              <a:gd name="connsiteY12941" fmla="*/ 4340585 h 4615664"/>
              <a:gd name="connsiteX12942" fmla="*/ 737019 w 4089755"/>
              <a:gd name="connsiteY12942" fmla="*/ 4339816 h 4615664"/>
              <a:gd name="connsiteX12943" fmla="*/ 764655 w 4089755"/>
              <a:gd name="connsiteY12943" fmla="*/ 4320833 h 4615664"/>
              <a:gd name="connsiteX12944" fmla="*/ 721012 w 4089755"/>
              <a:gd name="connsiteY12944" fmla="*/ 4340717 h 4615664"/>
              <a:gd name="connsiteX12945" fmla="*/ 722067 w 4089755"/>
              <a:gd name="connsiteY12945" fmla="*/ 4333713 h 4615664"/>
              <a:gd name="connsiteX12946" fmla="*/ 716297 w 4089755"/>
              <a:gd name="connsiteY12946" fmla="*/ 4334530 h 4615664"/>
              <a:gd name="connsiteX12947" fmla="*/ 737269 w 4089755"/>
              <a:gd name="connsiteY12947" fmla="*/ 4321419 h 4615664"/>
              <a:gd name="connsiteX12948" fmla="*/ 759704 w 4089755"/>
              <a:gd name="connsiteY12948" fmla="*/ 4309746 h 4615664"/>
              <a:gd name="connsiteX12949" fmla="*/ 759782 w 4089755"/>
              <a:gd name="connsiteY12949" fmla="*/ 4307748 h 4615664"/>
              <a:gd name="connsiteX12950" fmla="*/ 760391 w 4089755"/>
              <a:gd name="connsiteY12950" fmla="*/ 4305800 h 4615664"/>
              <a:gd name="connsiteX12951" fmla="*/ 756744 w 4089755"/>
              <a:gd name="connsiteY12951" fmla="*/ 4307436 h 4615664"/>
              <a:gd name="connsiteX12952" fmla="*/ 757048 w 4089755"/>
              <a:gd name="connsiteY12952" fmla="*/ 4303812 h 4615664"/>
              <a:gd name="connsiteX12953" fmla="*/ 757206 w 4089755"/>
              <a:gd name="connsiteY12953" fmla="*/ 4302751 h 4615664"/>
              <a:gd name="connsiteX12954" fmla="*/ 786810 w 4089755"/>
              <a:gd name="connsiteY12954" fmla="*/ 4288363 h 4615664"/>
              <a:gd name="connsiteX12955" fmla="*/ 791003 w 4089755"/>
              <a:gd name="connsiteY12955" fmla="*/ 4284458 h 4615664"/>
              <a:gd name="connsiteX12956" fmla="*/ 763428 w 4089755"/>
              <a:gd name="connsiteY12956" fmla="*/ 4295512 h 4615664"/>
              <a:gd name="connsiteX12957" fmla="*/ 735303 w 4089755"/>
              <a:gd name="connsiteY12957" fmla="*/ 4309634 h 4615664"/>
              <a:gd name="connsiteX12958" fmla="*/ 678897 w 4089755"/>
              <a:gd name="connsiteY12958" fmla="*/ 4334613 h 4615664"/>
              <a:gd name="connsiteX12959" fmla="*/ 730682 w 4089755"/>
              <a:gd name="connsiteY12959" fmla="*/ 4305355 h 4615664"/>
              <a:gd name="connsiteX12960" fmla="*/ 754561 w 4089755"/>
              <a:gd name="connsiteY12960" fmla="*/ 4289913 h 4615664"/>
              <a:gd name="connsiteX12961" fmla="*/ 758385 w 4089755"/>
              <a:gd name="connsiteY12961" fmla="*/ 4282518 h 4615664"/>
              <a:gd name="connsiteX12962" fmla="*/ 770589 w 4089755"/>
              <a:gd name="connsiteY12962" fmla="*/ 4276680 h 4615664"/>
              <a:gd name="connsiteX12963" fmla="*/ 777096 w 4089755"/>
              <a:gd name="connsiteY12963" fmla="*/ 4273739 h 4615664"/>
              <a:gd name="connsiteX12964" fmla="*/ 779627 w 4089755"/>
              <a:gd name="connsiteY12964" fmla="*/ 4270706 h 4615664"/>
              <a:gd name="connsiteX12965" fmla="*/ 779564 w 4089755"/>
              <a:gd name="connsiteY12965" fmla="*/ 4271590 h 4615664"/>
              <a:gd name="connsiteX12966" fmla="*/ 778322 w 4089755"/>
              <a:gd name="connsiteY12966" fmla="*/ 4272535 h 4615664"/>
              <a:gd name="connsiteX12967" fmla="*/ 779523 w 4089755"/>
              <a:gd name="connsiteY12967" fmla="*/ 4272159 h 4615664"/>
              <a:gd name="connsiteX12968" fmla="*/ 779564 w 4089755"/>
              <a:gd name="connsiteY12968" fmla="*/ 4271590 h 4615664"/>
              <a:gd name="connsiteX12969" fmla="*/ 781848 w 4089755"/>
              <a:gd name="connsiteY12969" fmla="*/ 4269854 h 4615664"/>
              <a:gd name="connsiteX12970" fmla="*/ 782738 w 4089755"/>
              <a:gd name="connsiteY12970" fmla="*/ 4269512 h 4615664"/>
              <a:gd name="connsiteX12971" fmla="*/ 782648 w 4089755"/>
              <a:gd name="connsiteY12971" fmla="*/ 4269245 h 4615664"/>
              <a:gd name="connsiteX12972" fmla="*/ 781848 w 4089755"/>
              <a:gd name="connsiteY12972" fmla="*/ 4269854 h 4615664"/>
              <a:gd name="connsiteX12973" fmla="*/ 779627 w 4089755"/>
              <a:gd name="connsiteY12973" fmla="*/ 4270706 h 4615664"/>
              <a:gd name="connsiteX12974" fmla="*/ 782433 w 4089755"/>
              <a:gd name="connsiteY12974" fmla="*/ 4269024 h 4615664"/>
              <a:gd name="connsiteX12975" fmla="*/ 782553 w 4089755"/>
              <a:gd name="connsiteY12975" fmla="*/ 4268956 h 4615664"/>
              <a:gd name="connsiteX12976" fmla="*/ 781811 w 4089755"/>
              <a:gd name="connsiteY12976" fmla="*/ 4266731 h 4615664"/>
              <a:gd name="connsiteX12977" fmla="*/ 782039 w 4089755"/>
              <a:gd name="connsiteY12977" fmla="*/ 4262448 h 4615664"/>
              <a:gd name="connsiteX12978" fmla="*/ 787765 w 4089755"/>
              <a:gd name="connsiteY12978" fmla="*/ 4258495 h 4615664"/>
              <a:gd name="connsiteX12979" fmla="*/ 794686 w 4089755"/>
              <a:gd name="connsiteY12979" fmla="*/ 4255838 h 4615664"/>
              <a:gd name="connsiteX12980" fmla="*/ 802619 w 4089755"/>
              <a:gd name="connsiteY12980" fmla="*/ 4251347 h 4615664"/>
              <a:gd name="connsiteX12981" fmla="*/ 810285 w 4089755"/>
              <a:gd name="connsiteY12981" fmla="*/ 4247290 h 4615664"/>
              <a:gd name="connsiteX12982" fmla="*/ 812759 w 4089755"/>
              <a:gd name="connsiteY12982" fmla="*/ 4244395 h 4615664"/>
              <a:gd name="connsiteX12983" fmla="*/ 812737 w 4089755"/>
              <a:gd name="connsiteY12983" fmla="*/ 4243898 h 4615664"/>
              <a:gd name="connsiteX12984" fmla="*/ 812706 w 4089755"/>
              <a:gd name="connsiteY12984" fmla="*/ 4243276 h 4615664"/>
              <a:gd name="connsiteX12985" fmla="*/ 812696 w 4089755"/>
              <a:gd name="connsiteY12985" fmla="*/ 4243067 h 4615664"/>
              <a:gd name="connsiteX12986" fmla="*/ 812688 w 4089755"/>
              <a:gd name="connsiteY12986" fmla="*/ 4242902 h 4615664"/>
              <a:gd name="connsiteX12987" fmla="*/ 812706 w 4089755"/>
              <a:gd name="connsiteY12987" fmla="*/ 4243276 h 4615664"/>
              <a:gd name="connsiteX12988" fmla="*/ 812759 w 4089755"/>
              <a:gd name="connsiteY12988" fmla="*/ 4244395 h 4615664"/>
              <a:gd name="connsiteX12989" fmla="*/ 785942 w 4089755"/>
              <a:gd name="connsiteY12989" fmla="*/ 4256689 h 4615664"/>
              <a:gd name="connsiteX12990" fmla="*/ 765196 w 4089755"/>
              <a:gd name="connsiteY12990" fmla="*/ 4263668 h 4615664"/>
              <a:gd name="connsiteX12991" fmla="*/ 753248 w 4089755"/>
              <a:gd name="connsiteY12991" fmla="*/ 4269641 h 4615664"/>
              <a:gd name="connsiteX12992" fmla="*/ 726862 w 4089755"/>
              <a:gd name="connsiteY12992" fmla="*/ 4285548 h 4615664"/>
              <a:gd name="connsiteX12993" fmla="*/ 723272 w 4089755"/>
              <a:gd name="connsiteY12993" fmla="*/ 4285906 h 4615664"/>
              <a:gd name="connsiteX12994" fmla="*/ 714920 w 4089755"/>
              <a:gd name="connsiteY12994" fmla="*/ 4287247 h 4615664"/>
              <a:gd name="connsiteX12995" fmla="*/ 728171 w 4089755"/>
              <a:gd name="connsiteY12995" fmla="*/ 4277988 h 4615664"/>
              <a:gd name="connsiteX12996" fmla="*/ 714194 w 4089755"/>
              <a:gd name="connsiteY12996" fmla="*/ 4284939 h 4615664"/>
              <a:gd name="connsiteX12997" fmla="*/ 713228 w 4089755"/>
              <a:gd name="connsiteY12997" fmla="*/ 4281283 h 4615664"/>
              <a:gd name="connsiteX12998" fmla="*/ 707958 w 4089755"/>
              <a:gd name="connsiteY12998" fmla="*/ 4282538 h 4615664"/>
              <a:gd name="connsiteX12999" fmla="*/ 720656 w 4089755"/>
              <a:gd name="connsiteY12999" fmla="*/ 4274198 h 4615664"/>
              <a:gd name="connsiteX13000" fmla="*/ 724967 w 4089755"/>
              <a:gd name="connsiteY13000" fmla="*/ 4272246 h 4615664"/>
              <a:gd name="connsiteX13001" fmla="*/ 727210 w 4089755"/>
              <a:gd name="connsiteY13001" fmla="*/ 4271816 h 4615664"/>
              <a:gd name="connsiteX13002" fmla="*/ 726127 w 4089755"/>
              <a:gd name="connsiteY13002" fmla="*/ 4270605 h 4615664"/>
              <a:gd name="connsiteX13003" fmla="*/ 743115 w 4089755"/>
              <a:gd name="connsiteY13003" fmla="*/ 4259447 h 4615664"/>
              <a:gd name="connsiteX13004" fmla="*/ 748955 w 4089755"/>
              <a:gd name="connsiteY13004" fmla="*/ 4257742 h 4615664"/>
              <a:gd name="connsiteX13005" fmla="*/ 762459 w 4089755"/>
              <a:gd name="connsiteY13005" fmla="*/ 4254401 h 4615664"/>
              <a:gd name="connsiteX13006" fmla="*/ 764507 w 4089755"/>
              <a:gd name="connsiteY13006" fmla="*/ 4253854 h 4615664"/>
              <a:gd name="connsiteX13007" fmla="*/ 754230 w 4089755"/>
              <a:gd name="connsiteY13007" fmla="*/ 4254323 h 4615664"/>
              <a:gd name="connsiteX13008" fmla="*/ 754675 w 4089755"/>
              <a:gd name="connsiteY13008" fmla="*/ 4253984 h 4615664"/>
              <a:gd name="connsiteX13009" fmla="*/ 750019 w 4089755"/>
              <a:gd name="connsiteY13009" fmla="*/ 4255080 h 4615664"/>
              <a:gd name="connsiteX13010" fmla="*/ 749700 w 4089755"/>
              <a:gd name="connsiteY13010" fmla="*/ 4255123 h 4615664"/>
              <a:gd name="connsiteX13011" fmla="*/ 754332 w 4089755"/>
              <a:gd name="connsiteY13011" fmla="*/ 4252081 h 4615664"/>
              <a:gd name="connsiteX13012" fmla="*/ 771198 w 4089755"/>
              <a:gd name="connsiteY13012" fmla="*/ 4241451 h 4615664"/>
              <a:gd name="connsiteX13013" fmla="*/ 768049 w 4089755"/>
              <a:gd name="connsiteY13013" fmla="*/ 4242225 h 4615664"/>
              <a:gd name="connsiteX13014" fmla="*/ 771130 w 4089755"/>
              <a:gd name="connsiteY13014" fmla="*/ 4239060 h 4615664"/>
              <a:gd name="connsiteX13015" fmla="*/ 772535 w 4089755"/>
              <a:gd name="connsiteY13015" fmla="*/ 4237804 h 4615664"/>
              <a:gd name="connsiteX13016" fmla="*/ 783935 w 4089755"/>
              <a:gd name="connsiteY13016" fmla="*/ 4234325 h 4615664"/>
              <a:gd name="connsiteX13017" fmla="*/ 792621 w 4089755"/>
              <a:gd name="connsiteY13017" fmla="*/ 4229698 h 4615664"/>
              <a:gd name="connsiteX13018" fmla="*/ 788556 w 4089755"/>
              <a:gd name="connsiteY13018" fmla="*/ 4230406 h 4615664"/>
              <a:gd name="connsiteX13019" fmla="*/ 776665 w 4089755"/>
              <a:gd name="connsiteY13019" fmla="*/ 4233513 h 4615664"/>
              <a:gd name="connsiteX13020" fmla="*/ 777257 w 4089755"/>
              <a:gd name="connsiteY13020" fmla="*/ 4232016 h 4615664"/>
              <a:gd name="connsiteX13021" fmla="*/ 767719 w 4089755"/>
              <a:gd name="connsiteY13021" fmla="*/ 4235418 h 4615664"/>
              <a:gd name="connsiteX13022" fmla="*/ 765540 w 4089755"/>
              <a:gd name="connsiteY13022" fmla="*/ 4236411 h 4615664"/>
              <a:gd name="connsiteX13023" fmla="*/ 751674 w 4089755"/>
              <a:gd name="connsiteY13023" fmla="*/ 4240003 h 4615664"/>
              <a:gd name="connsiteX13024" fmla="*/ 732544 w 4089755"/>
              <a:gd name="connsiteY13024" fmla="*/ 4243205 h 4615664"/>
              <a:gd name="connsiteX13025" fmla="*/ 734971 w 4089755"/>
              <a:gd name="connsiteY13025" fmla="*/ 4242293 h 4615664"/>
              <a:gd name="connsiteX13026" fmla="*/ 703820 w 4089755"/>
              <a:gd name="connsiteY13026" fmla="*/ 4249799 h 4615664"/>
              <a:gd name="connsiteX13027" fmla="*/ 663577 w 4089755"/>
              <a:gd name="connsiteY13027" fmla="*/ 4258591 h 4615664"/>
              <a:gd name="connsiteX13028" fmla="*/ 710250 w 4089755"/>
              <a:gd name="connsiteY13028" fmla="*/ 4246280 h 4615664"/>
              <a:gd name="connsiteX13029" fmla="*/ 725775 w 4089755"/>
              <a:gd name="connsiteY13029" fmla="*/ 4241615 h 4615664"/>
              <a:gd name="connsiteX13030" fmla="*/ 724051 w 4089755"/>
              <a:gd name="connsiteY13030" fmla="*/ 4240250 h 4615664"/>
              <a:gd name="connsiteX13031" fmla="*/ 723372 w 4089755"/>
              <a:gd name="connsiteY13031" fmla="*/ 4240251 h 4615664"/>
              <a:gd name="connsiteX13032" fmla="*/ 718435 w 4089755"/>
              <a:gd name="connsiteY13032" fmla="*/ 4241533 h 4615664"/>
              <a:gd name="connsiteX13033" fmla="*/ 720338 w 4089755"/>
              <a:gd name="connsiteY13033" fmla="*/ 4240478 h 4615664"/>
              <a:gd name="connsiteX13034" fmla="*/ 720757 w 4089755"/>
              <a:gd name="connsiteY13034" fmla="*/ 4240254 h 4615664"/>
              <a:gd name="connsiteX13035" fmla="*/ 719554 w 4089755"/>
              <a:gd name="connsiteY13035" fmla="*/ 4240255 h 4615664"/>
              <a:gd name="connsiteX13036" fmla="*/ 711021 w 4089755"/>
              <a:gd name="connsiteY13036" fmla="*/ 4241886 h 4615664"/>
              <a:gd name="connsiteX13037" fmla="*/ 605783 w 4089755"/>
              <a:gd name="connsiteY13037" fmla="*/ 4266329 h 4615664"/>
              <a:gd name="connsiteX13038" fmla="*/ 702539 w 4089755"/>
              <a:gd name="connsiteY13038" fmla="*/ 4240398 h 4615664"/>
              <a:gd name="connsiteX13039" fmla="*/ 709286 w 4089755"/>
              <a:gd name="connsiteY13039" fmla="*/ 4237052 h 4615664"/>
              <a:gd name="connsiteX13040" fmla="*/ 702782 w 4089755"/>
              <a:gd name="connsiteY13040" fmla="*/ 4239011 h 4615664"/>
              <a:gd name="connsiteX13041" fmla="*/ 648681 w 4089755"/>
              <a:gd name="connsiteY13041" fmla="*/ 4251328 h 4615664"/>
              <a:gd name="connsiteX13042" fmla="*/ 613815 w 4089755"/>
              <a:gd name="connsiteY13042" fmla="*/ 4258433 h 4615664"/>
              <a:gd name="connsiteX13043" fmla="*/ 618311 w 4089755"/>
              <a:gd name="connsiteY13043" fmla="*/ 4256020 h 4615664"/>
              <a:gd name="connsiteX13044" fmla="*/ 618498 w 4089755"/>
              <a:gd name="connsiteY13044" fmla="*/ 4255893 h 4615664"/>
              <a:gd name="connsiteX13045" fmla="*/ 620009 w 4089755"/>
              <a:gd name="connsiteY13045" fmla="*/ 4255475 h 4615664"/>
              <a:gd name="connsiteX13046" fmla="*/ 644309 w 4089755"/>
              <a:gd name="connsiteY13046" fmla="*/ 4249488 h 4615664"/>
              <a:gd name="connsiteX13047" fmla="*/ 627001 w 4089755"/>
              <a:gd name="connsiteY13047" fmla="*/ 4250741 h 4615664"/>
              <a:gd name="connsiteX13048" fmla="*/ 625271 w 4089755"/>
              <a:gd name="connsiteY13048" fmla="*/ 4251205 h 4615664"/>
              <a:gd name="connsiteX13049" fmla="*/ 625973 w 4089755"/>
              <a:gd name="connsiteY13049" fmla="*/ 4248660 h 4615664"/>
              <a:gd name="connsiteX13050" fmla="*/ 620322 w 4089755"/>
              <a:gd name="connsiteY13050" fmla="*/ 4250706 h 4615664"/>
              <a:gd name="connsiteX13051" fmla="*/ 613883 w 4089755"/>
              <a:gd name="connsiteY13051" fmla="*/ 4254002 h 4615664"/>
              <a:gd name="connsiteX13052" fmla="*/ 608970 w 4089755"/>
              <a:gd name="connsiteY13052" fmla="*/ 4254968 h 4615664"/>
              <a:gd name="connsiteX13053" fmla="*/ 623773 w 4089755"/>
              <a:gd name="connsiteY13053" fmla="*/ 4248744 h 4615664"/>
              <a:gd name="connsiteX13054" fmla="*/ 716095 w 4089755"/>
              <a:gd name="connsiteY13054" fmla="*/ 4226565 h 4615664"/>
              <a:gd name="connsiteX13055" fmla="*/ 728469 w 4089755"/>
              <a:gd name="connsiteY13055" fmla="*/ 4223646 h 4615664"/>
              <a:gd name="connsiteX13056" fmla="*/ 733347 w 4089755"/>
              <a:gd name="connsiteY13056" fmla="*/ 4222438 h 4615664"/>
              <a:gd name="connsiteX13057" fmla="*/ 732988 w 4089755"/>
              <a:gd name="connsiteY13057" fmla="*/ 4222274 h 4615664"/>
              <a:gd name="connsiteX13058" fmla="*/ 729540 w 4089755"/>
              <a:gd name="connsiteY13058" fmla="*/ 4220495 h 4615664"/>
              <a:gd name="connsiteX13059" fmla="*/ 728675 w 4089755"/>
              <a:gd name="connsiteY13059" fmla="*/ 4219635 h 4615664"/>
              <a:gd name="connsiteX13060" fmla="*/ 707990 w 4089755"/>
              <a:gd name="connsiteY13060" fmla="*/ 4224338 h 4615664"/>
              <a:gd name="connsiteX13061" fmla="*/ 670589 w 4089755"/>
              <a:gd name="connsiteY13061" fmla="*/ 4233360 h 4615664"/>
              <a:gd name="connsiteX13062" fmla="*/ 642148 w 4089755"/>
              <a:gd name="connsiteY13062" fmla="*/ 4240288 h 4615664"/>
              <a:gd name="connsiteX13063" fmla="*/ 649571 w 4089755"/>
              <a:gd name="connsiteY13063" fmla="*/ 4235362 h 4615664"/>
              <a:gd name="connsiteX13064" fmla="*/ 651270 w 4089755"/>
              <a:gd name="connsiteY13064" fmla="*/ 4235066 h 4615664"/>
              <a:gd name="connsiteX13065" fmla="*/ 653649 w 4089755"/>
              <a:gd name="connsiteY13065" fmla="*/ 4233297 h 4615664"/>
              <a:gd name="connsiteX13066" fmla="*/ 669118 w 4089755"/>
              <a:gd name="connsiteY13066" fmla="*/ 4223876 h 4615664"/>
              <a:gd name="connsiteX13067" fmla="*/ 683800 w 4089755"/>
              <a:gd name="connsiteY13067" fmla="*/ 4215231 h 4615664"/>
              <a:gd name="connsiteX13068" fmla="*/ 685889 w 4089755"/>
              <a:gd name="connsiteY13068" fmla="*/ 4213891 h 4615664"/>
              <a:gd name="connsiteX13069" fmla="*/ 704032 w 4089755"/>
              <a:gd name="connsiteY13069" fmla="*/ 4208943 h 4615664"/>
              <a:gd name="connsiteX13070" fmla="*/ 683265 w 4089755"/>
              <a:gd name="connsiteY13070" fmla="*/ 4218584 h 4615664"/>
              <a:gd name="connsiteX13071" fmla="*/ 660134 w 4089755"/>
              <a:gd name="connsiteY13071" fmla="*/ 4232729 h 4615664"/>
              <a:gd name="connsiteX13072" fmla="*/ 657201 w 4089755"/>
              <a:gd name="connsiteY13072" fmla="*/ 4234131 h 4615664"/>
              <a:gd name="connsiteX13073" fmla="*/ 657400 w 4089755"/>
              <a:gd name="connsiteY13073" fmla="*/ 4234109 h 4615664"/>
              <a:gd name="connsiteX13074" fmla="*/ 658150 w 4089755"/>
              <a:gd name="connsiteY13074" fmla="*/ 4234038 h 4615664"/>
              <a:gd name="connsiteX13075" fmla="*/ 720163 w 4089755"/>
              <a:gd name="connsiteY13075" fmla="*/ 4217297 h 4615664"/>
              <a:gd name="connsiteX13076" fmla="*/ 732354 w 4089755"/>
              <a:gd name="connsiteY13076" fmla="*/ 4214259 h 4615664"/>
              <a:gd name="connsiteX13077" fmla="*/ 736428 w 4089755"/>
              <a:gd name="connsiteY13077" fmla="*/ 4211337 h 4615664"/>
              <a:gd name="connsiteX13078" fmla="*/ 737826 w 4089755"/>
              <a:gd name="connsiteY13078" fmla="*/ 4210418 h 4615664"/>
              <a:gd name="connsiteX13079" fmla="*/ 733989 w 4089755"/>
              <a:gd name="connsiteY13079" fmla="*/ 4211211 h 4615664"/>
              <a:gd name="connsiteX13080" fmla="*/ 727144 w 4089755"/>
              <a:gd name="connsiteY13080" fmla="*/ 4212292 h 4615664"/>
              <a:gd name="connsiteX13081" fmla="*/ 737470 w 4089755"/>
              <a:gd name="connsiteY13081" fmla="*/ 4208406 h 4615664"/>
              <a:gd name="connsiteX13082" fmla="*/ 743139 w 4089755"/>
              <a:gd name="connsiteY13082" fmla="*/ 4206998 h 4615664"/>
              <a:gd name="connsiteX13083" fmla="*/ 752041 w 4089755"/>
              <a:gd name="connsiteY13083" fmla="*/ 4201553 h 4615664"/>
              <a:gd name="connsiteX13084" fmla="*/ 758693 w 4089755"/>
              <a:gd name="connsiteY13084" fmla="*/ 4197768 h 4615664"/>
              <a:gd name="connsiteX13085" fmla="*/ 761255 w 4089755"/>
              <a:gd name="connsiteY13085" fmla="*/ 4194772 h 4615664"/>
              <a:gd name="connsiteX13086" fmla="*/ 759854 w 4089755"/>
              <a:gd name="connsiteY13086" fmla="*/ 4194596 h 4615664"/>
              <a:gd name="connsiteX13087" fmla="*/ 757715 w 4089755"/>
              <a:gd name="connsiteY13087" fmla="*/ 4195142 h 4615664"/>
              <a:gd name="connsiteX13088" fmla="*/ 754439 w 4089755"/>
              <a:gd name="connsiteY13088" fmla="*/ 4196293 h 4615664"/>
              <a:gd name="connsiteX13089" fmla="*/ 725933 w 4089755"/>
              <a:gd name="connsiteY13089" fmla="*/ 4207338 h 4615664"/>
              <a:gd name="connsiteX13090" fmla="*/ 729181 w 4089755"/>
              <a:gd name="connsiteY13090" fmla="*/ 4203172 h 4615664"/>
              <a:gd name="connsiteX13091" fmla="*/ 731520 w 4089755"/>
              <a:gd name="connsiteY13091" fmla="*/ 4201419 h 4615664"/>
              <a:gd name="connsiteX13092" fmla="*/ 734327 w 4089755"/>
              <a:gd name="connsiteY13092" fmla="*/ 4200650 h 4615664"/>
              <a:gd name="connsiteX13093" fmla="*/ 720113 w 4089755"/>
              <a:gd name="connsiteY13093" fmla="*/ 4203668 h 4615664"/>
              <a:gd name="connsiteX13094" fmla="*/ 752454 w 4089755"/>
              <a:gd name="connsiteY13094" fmla="*/ 4193529 h 4615664"/>
              <a:gd name="connsiteX13095" fmla="*/ 764221 w 4089755"/>
              <a:gd name="connsiteY13095" fmla="*/ 4190649 h 4615664"/>
              <a:gd name="connsiteX13096" fmla="*/ 765023 w 4089755"/>
              <a:gd name="connsiteY13096" fmla="*/ 4189852 h 4615664"/>
              <a:gd name="connsiteX13097" fmla="*/ 737687 w 4089755"/>
              <a:gd name="connsiteY13097" fmla="*/ 4197351 h 4615664"/>
              <a:gd name="connsiteX13098" fmla="*/ 736608 w 4089755"/>
              <a:gd name="connsiteY13098" fmla="*/ 4197608 h 4615664"/>
              <a:gd name="connsiteX13099" fmla="*/ 736670 w 4089755"/>
              <a:gd name="connsiteY13099" fmla="*/ 4197560 h 4615664"/>
              <a:gd name="connsiteX13100" fmla="*/ 736983 w 4089755"/>
              <a:gd name="connsiteY13100" fmla="*/ 4195631 h 4615664"/>
              <a:gd name="connsiteX13101" fmla="*/ 724436 w 4089755"/>
              <a:gd name="connsiteY13101" fmla="*/ 4200489 h 4615664"/>
              <a:gd name="connsiteX13102" fmla="*/ 699458 w 4089755"/>
              <a:gd name="connsiteY13102" fmla="*/ 4206406 h 4615664"/>
              <a:gd name="connsiteX13103" fmla="*/ 696040 w 4089755"/>
              <a:gd name="connsiteY13103" fmla="*/ 4207371 h 4615664"/>
              <a:gd name="connsiteX13104" fmla="*/ 706158 w 4089755"/>
              <a:gd name="connsiteY13104" fmla="*/ 4200786 h 4615664"/>
              <a:gd name="connsiteX13105" fmla="*/ 710227 w 4089755"/>
              <a:gd name="connsiteY13105" fmla="*/ 4198239 h 4615664"/>
              <a:gd name="connsiteX13106" fmla="*/ 705369 w 4089755"/>
              <a:gd name="connsiteY13106" fmla="*/ 4199099 h 4615664"/>
              <a:gd name="connsiteX13107" fmla="*/ 702956 w 4089755"/>
              <a:gd name="connsiteY13107" fmla="*/ 4196128 h 4615664"/>
              <a:gd name="connsiteX13108" fmla="*/ 726390 w 4089755"/>
              <a:gd name="connsiteY13108" fmla="*/ 4188497 h 4615664"/>
              <a:gd name="connsiteX13109" fmla="*/ 728508 w 4089755"/>
              <a:gd name="connsiteY13109" fmla="*/ 4187266 h 4615664"/>
              <a:gd name="connsiteX13110" fmla="*/ 722791 w 4089755"/>
              <a:gd name="connsiteY13110" fmla="*/ 4188440 h 4615664"/>
              <a:gd name="connsiteX13111" fmla="*/ 718953 w 4089755"/>
              <a:gd name="connsiteY13111" fmla="*/ 4190623 h 4615664"/>
              <a:gd name="connsiteX13112" fmla="*/ 716965 w 4089755"/>
              <a:gd name="connsiteY13112" fmla="*/ 4189526 h 4615664"/>
              <a:gd name="connsiteX13113" fmla="*/ 713697 w 4089755"/>
              <a:gd name="connsiteY13113" fmla="*/ 4189900 h 4615664"/>
              <a:gd name="connsiteX13114" fmla="*/ 709460 w 4089755"/>
              <a:gd name="connsiteY13114" fmla="*/ 4192488 h 4615664"/>
              <a:gd name="connsiteX13115" fmla="*/ 705192 w 4089755"/>
              <a:gd name="connsiteY13115" fmla="*/ 4191630 h 4615664"/>
              <a:gd name="connsiteX13116" fmla="*/ 707664 w 4089755"/>
              <a:gd name="connsiteY13116" fmla="*/ 4190334 h 4615664"/>
              <a:gd name="connsiteX13117" fmla="*/ 708070 w 4089755"/>
              <a:gd name="connsiteY13117" fmla="*/ 4189992 h 4615664"/>
              <a:gd name="connsiteX13118" fmla="*/ 706412 w 4089755"/>
              <a:gd name="connsiteY13118" fmla="*/ 4189827 h 4615664"/>
              <a:gd name="connsiteX13119" fmla="*/ 706395 w 4089755"/>
              <a:gd name="connsiteY13119" fmla="*/ 4189805 h 4615664"/>
              <a:gd name="connsiteX13120" fmla="*/ 701203 w 4089755"/>
              <a:gd name="connsiteY13120" fmla="*/ 4191252 h 4615664"/>
              <a:gd name="connsiteX13121" fmla="*/ 705164 w 4089755"/>
              <a:gd name="connsiteY13121" fmla="*/ 4188301 h 4615664"/>
              <a:gd name="connsiteX13122" fmla="*/ 705137 w 4089755"/>
              <a:gd name="connsiteY13122" fmla="*/ 4188269 h 4615664"/>
              <a:gd name="connsiteX13123" fmla="*/ 709896 w 4089755"/>
              <a:gd name="connsiteY13123" fmla="*/ 4182369 h 4615664"/>
              <a:gd name="connsiteX13124" fmla="*/ 712619 w 4089755"/>
              <a:gd name="connsiteY13124" fmla="*/ 4180418 h 4615664"/>
              <a:gd name="connsiteX13125" fmla="*/ 712829 w 4089755"/>
              <a:gd name="connsiteY13125" fmla="*/ 4179687 h 4615664"/>
              <a:gd name="connsiteX13126" fmla="*/ 694231 w 4089755"/>
              <a:gd name="connsiteY13126" fmla="*/ 4188950 h 4615664"/>
              <a:gd name="connsiteX13127" fmla="*/ 680780 w 4089755"/>
              <a:gd name="connsiteY13127" fmla="*/ 4196591 h 4615664"/>
              <a:gd name="connsiteX13128" fmla="*/ 670418 w 4089755"/>
              <a:gd name="connsiteY13128" fmla="*/ 4199238 h 4615664"/>
              <a:gd name="connsiteX13129" fmla="*/ 669169 w 4089755"/>
              <a:gd name="connsiteY13129" fmla="*/ 4199562 h 4615664"/>
              <a:gd name="connsiteX13130" fmla="*/ 674369 w 4089755"/>
              <a:gd name="connsiteY13130" fmla="*/ 4196181 h 4615664"/>
              <a:gd name="connsiteX13131" fmla="*/ 695365 w 4089755"/>
              <a:gd name="connsiteY13131" fmla="*/ 4183581 h 4615664"/>
              <a:gd name="connsiteX13132" fmla="*/ 707582 w 4089755"/>
              <a:gd name="connsiteY13132" fmla="*/ 4176985 h 4615664"/>
              <a:gd name="connsiteX13133" fmla="*/ 716833 w 4089755"/>
              <a:gd name="connsiteY13133" fmla="*/ 4172374 h 4615664"/>
              <a:gd name="connsiteX13134" fmla="*/ 716516 w 4089755"/>
              <a:gd name="connsiteY13134" fmla="*/ 4171799 h 4615664"/>
              <a:gd name="connsiteX13135" fmla="*/ 715522 w 4089755"/>
              <a:gd name="connsiteY13135" fmla="*/ 4169883 h 4615664"/>
              <a:gd name="connsiteX13136" fmla="*/ 694380 w 4089755"/>
              <a:gd name="connsiteY13136" fmla="*/ 4179455 h 4615664"/>
              <a:gd name="connsiteX13137" fmla="*/ 693625 w 4089755"/>
              <a:gd name="connsiteY13137" fmla="*/ 4176256 h 4615664"/>
              <a:gd name="connsiteX13138" fmla="*/ 695497 w 4089755"/>
              <a:gd name="connsiteY13138" fmla="*/ 4175064 h 4615664"/>
              <a:gd name="connsiteX13139" fmla="*/ 694955 w 4089755"/>
              <a:gd name="connsiteY13139" fmla="*/ 4175141 h 4615664"/>
              <a:gd name="connsiteX13140" fmla="*/ 686668 w 4089755"/>
              <a:gd name="connsiteY13140" fmla="*/ 4181522 h 4615664"/>
              <a:gd name="connsiteX13141" fmla="*/ 676515 w 4089755"/>
              <a:gd name="connsiteY13141" fmla="*/ 4182958 h 4615664"/>
              <a:gd name="connsiteX13142" fmla="*/ 654160 w 4089755"/>
              <a:gd name="connsiteY13142" fmla="*/ 4196265 h 4615664"/>
              <a:gd name="connsiteX13143" fmla="*/ 663904 w 4089755"/>
              <a:gd name="connsiteY13143" fmla="*/ 4186387 h 4615664"/>
              <a:gd name="connsiteX13144" fmla="*/ 679265 w 4089755"/>
              <a:gd name="connsiteY13144" fmla="*/ 4177360 h 4615664"/>
              <a:gd name="connsiteX13145" fmla="*/ 680657 w 4089755"/>
              <a:gd name="connsiteY13145" fmla="*/ 4173736 h 4615664"/>
              <a:gd name="connsiteX13146" fmla="*/ 681934 w 4089755"/>
              <a:gd name="connsiteY13146" fmla="*/ 4171757 h 4615664"/>
              <a:gd name="connsiteX13147" fmla="*/ 677999 w 4089755"/>
              <a:gd name="connsiteY13147" fmla="*/ 4173284 h 4615664"/>
              <a:gd name="connsiteX13148" fmla="*/ 673897 w 4089755"/>
              <a:gd name="connsiteY13148" fmla="*/ 4173856 h 4615664"/>
              <a:gd name="connsiteX13149" fmla="*/ 674022 w 4089755"/>
              <a:gd name="connsiteY13149" fmla="*/ 4172997 h 4615664"/>
              <a:gd name="connsiteX13150" fmla="*/ 674197 w 4089755"/>
              <a:gd name="connsiteY13150" fmla="*/ 4172807 h 4615664"/>
              <a:gd name="connsiteX13151" fmla="*/ 669185 w 4089755"/>
              <a:gd name="connsiteY13151" fmla="*/ 4175497 h 4615664"/>
              <a:gd name="connsiteX13152" fmla="*/ 652037 w 4089755"/>
              <a:gd name="connsiteY13152" fmla="*/ 4181214 h 4615664"/>
              <a:gd name="connsiteX13153" fmla="*/ 635213 w 4089755"/>
              <a:gd name="connsiteY13153" fmla="*/ 4188803 h 4615664"/>
              <a:gd name="connsiteX13154" fmla="*/ 627729 w 4089755"/>
              <a:gd name="connsiteY13154" fmla="*/ 4183008 h 4615664"/>
              <a:gd name="connsiteX13155" fmla="*/ 592703 w 4089755"/>
              <a:gd name="connsiteY13155" fmla="*/ 4203317 h 4615664"/>
              <a:gd name="connsiteX13156" fmla="*/ 579207 w 4089755"/>
              <a:gd name="connsiteY13156" fmla="*/ 4211097 h 4615664"/>
              <a:gd name="connsiteX13157" fmla="*/ 577335 w 4089755"/>
              <a:gd name="connsiteY13157" fmla="*/ 4211032 h 4615664"/>
              <a:gd name="connsiteX13158" fmla="*/ 571954 w 4089755"/>
              <a:gd name="connsiteY13158" fmla="*/ 4211339 h 4615664"/>
              <a:gd name="connsiteX13159" fmla="*/ 576207 w 4089755"/>
              <a:gd name="connsiteY13159" fmla="*/ 4208701 h 4615664"/>
              <a:gd name="connsiteX13160" fmla="*/ 640071 w 4089755"/>
              <a:gd name="connsiteY13160" fmla="*/ 4169201 h 4615664"/>
              <a:gd name="connsiteX13161" fmla="*/ 665115 w 4089755"/>
              <a:gd name="connsiteY13161" fmla="*/ 4153868 h 4615664"/>
              <a:gd name="connsiteX13162" fmla="*/ 683318 w 4089755"/>
              <a:gd name="connsiteY13162" fmla="*/ 4141149 h 4615664"/>
              <a:gd name="connsiteX13163" fmla="*/ 681398 w 4089755"/>
              <a:gd name="connsiteY13163" fmla="*/ 4140461 h 4615664"/>
              <a:gd name="connsiteX13164" fmla="*/ 687208 w 4089755"/>
              <a:gd name="connsiteY13164" fmla="*/ 4137029 h 4615664"/>
              <a:gd name="connsiteX13165" fmla="*/ 686059 w 4089755"/>
              <a:gd name="connsiteY13165" fmla="*/ 4131662 h 4615664"/>
              <a:gd name="connsiteX13166" fmla="*/ 684679 w 4089755"/>
              <a:gd name="connsiteY13166" fmla="*/ 4131965 h 4615664"/>
              <a:gd name="connsiteX13167" fmla="*/ 678958 w 4089755"/>
              <a:gd name="connsiteY13167" fmla="*/ 4132639 h 4615664"/>
              <a:gd name="connsiteX13168" fmla="*/ 678928 w 4089755"/>
              <a:gd name="connsiteY13168" fmla="*/ 4132656 h 4615664"/>
              <a:gd name="connsiteX13169" fmla="*/ 657475 w 4089755"/>
              <a:gd name="connsiteY13169" fmla="*/ 4144806 h 4615664"/>
              <a:gd name="connsiteX13170" fmla="*/ 627887 w 4089755"/>
              <a:gd name="connsiteY13170" fmla="*/ 4157492 h 4615664"/>
              <a:gd name="connsiteX13171" fmla="*/ 620655 w 4089755"/>
              <a:gd name="connsiteY13171" fmla="*/ 4156870 h 4615664"/>
              <a:gd name="connsiteX13172" fmla="*/ 589920 w 4089755"/>
              <a:gd name="connsiteY13172" fmla="*/ 4174652 h 4615664"/>
              <a:gd name="connsiteX13173" fmla="*/ 596526 w 4089755"/>
              <a:gd name="connsiteY13173" fmla="*/ 4167137 h 4615664"/>
              <a:gd name="connsiteX13174" fmla="*/ 596462 w 4089755"/>
              <a:gd name="connsiteY13174" fmla="*/ 4168023 h 4615664"/>
              <a:gd name="connsiteX13175" fmla="*/ 595221 w 4089755"/>
              <a:gd name="connsiteY13175" fmla="*/ 4168967 h 4615664"/>
              <a:gd name="connsiteX13176" fmla="*/ 596421 w 4089755"/>
              <a:gd name="connsiteY13176" fmla="*/ 4168592 h 4615664"/>
              <a:gd name="connsiteX13177" fmla="*/ 596462 w 4089755"/>
              <a:gd name="connsiteY13177" fmla="*/ 4168023 h 4615664"/>
              <a:gd name="connsiteX13178" fmla="*/ 598746 w 4089755"/>
              <a:gd name="connsiteY13178" fmla="*/ 4166286 h 4615664"/>
              <a:gd name="connsiteX13179" fmla="*/ 600489 w 4089755"/>
              <a:gd name="connsiteY13179" fmla="*/ 4165619 h 4615664"/>
              <a:gd name="connsiteX13180" fmla="*/ 602202 w 4089755"/>
              <a:gd name="connsiteY13180" fmla="*/ 4164415 h 4615664"/>
              <a:gd name="connsiteX13181" fmla="*/ 604872 w 4089755"/>
              <a:gd name="connsiteY13181" fmla="*/ 4157185 h 4615664"/>
              <a:gd name="connsiteX13182" fmla="*/ 607517 w 4089755"/>
              <a:gd name="connsiteY13182" fmla="*/ 4155205 h 4615664"/>
              <a:gd name="connsiteX13183" fmla="*/ 605889 w 4089755"/>
              <a:gd name="connsiteY13183" fmla="*/ 4155971 h 4615664"/>
              <a:gd name="connsiteX13184" fmla="*/ 550894 w 4089755"/>
              <a:gd name="connsiteY13184" fmla="*/ 4179137 h 4615664"/>
              <a:gd name="connsiteX13185" fmla="*/ 586565 w 4089755"/>
              <a:gd name="connsiteY13185" fmla="*/ 4160231 h 4615664"/>
              <a:gd name="connsiteX13186" fmla="*/ 582041 w 4089755"/>
              <a:gd name="connsiteY13186" fmla="*/ 4158902 h 4615664"/>
              <a:gd name="connsiteX13187" fmla="*/ 543759 w 4089755"/>
              <a:gd name="connsiteY13187" fmla="*/ 4181980 h 4615664"/>
              <a:gd name="connsiteX13188" fmla="*/ 540169 w 4089755"/>
              <a:gd name="connsiteY13188" fmla="*/ 4182337 h 4615664"/>
              <a:gd name="connsiteX13189" fmla="*/ 531818 w 4089755"/>
              <a:gd name="connsiteY13189" fmla="*/ 4183679 h 4615664"/>
              <a:gd name="connsiteX13190" fmla="*/ 545070 w 4089755"/>
              <a:gd name="connsiteY13190" fmla="*/ 4174419 h 4615664"/>
              <a:gd name="connsiteX13191" fmla="*/ 531091 w 4089755"/>
              <a:gd name="connsiteY13191" fmla="*/ 4181371 h 4615664"/>
              <a:gd name="connsiteX13192" fmla="*/ 530127 w 4089755"/>
              <a:gd name="connsiteY13192" fmla="*/ 4177715 h 4615664"/>
              <a:gd name="connsiteX13193" fmla="*/ 524855 w 4089755"/>
              <a:gd name="connsiteY13193" fmla="*/ 4178971 h 4615664"/>
              <a:gd name="connsiteX13194" fmla="*/ 537554 w 4089755"/>
              <a:gd name="connsiteY13194" fmla="*/ 4170631 h 4615664"/>
              <a:gd name="connsiteX13195" fmla="*/ 541866 w 4089755"/>
              <a:gd name="connsiteY13195" fmla="*/ 4168678 h 4615664"/>
              <a:gd name="connsiteX13196" fmla="*/ 544108 w 4089755"/>
              <a:gd name="connsiteY13196" fmla="*/ 4168249 h 4615664"/>
              <a:gd name="connsiteX13197" fmla="*/ 543024 w 4089755"/>
              <a:gd name="connsiteY13197" fmla="*/ 4167038 h 4615664"/>
              <a:gd name="connsiteX13198" fmla="*/ 560014 w 4089755"/>
              <a:gd name="connsiteY13198" fmla="*/ 4155879 h 4615664"/>
              <a:gd name="connsiteX13199" fmla="*/ 565854 w 4089755"/>
              <a:gd name="connsiteY13199" fmla="*/ 4154173 h 4615664"/>
              <a:gd name="connsiteX13200" fmla="*/ 579356 w 4089755"/>
              <a:gd name="connsiteY13200" fmla="*/ 4150833 h 4615664"/>
              <a:gd name="connsiteX13201" fmla="*/ 584288 w 4089755"/>
              <a:gd name="connsiteY13201" fmla="*/ 4149516 h 4615664"/>
              <a:gd name="connsiteX13202" fmla="*/ 586388 w 4089755"/>
              <a:gd name="connsiteY13202" fmla="*/ 4148974 h 4615664"/>
              <a:gd name="connsiteX13203" fmla="*/ 589904 w 4089755"/>
              <a:gd name="connsiteY13203" fmla="*/ 4145564 h 4615664"/>
              <a:gd name="connsiteX13204" fmla="*/ 588289 w 4089755"/>
              <a:gd name="connsiteY13204" fmla="*/ 4145807 h 4615664"/>
              <a:gd name="connsiteX13205" fmla="*/ 566918 w 4089755"/>
              <a:gd name="connsiteY13205" fmla="*/ 4151511 h 4615664"/>
              <a:gd name="connsiteX13206" fmla="*/ 566598 w 4089755"/>
              <a:gd name="connsiteY13206" fmla="*/ 4151554 h 4615664"/>
              <a:gd name="connsiteX13207" fmla="*/ 571229 w 4089755"/>
              <a:gd name="connsiteY13207" fmla="*/ 4148513 h 4615664"/>
              <a:gd name="connsiteX13208" fmla="*/ 653874 w 4089755"/>
              <a:gd name="connsiteY13208" fmla="*/ 4099261 h 4615664"/>
              <a:gd name="connsiteX13209" fmla="*/ 642766 w 4089755"/>
              <a:gd name="connsiteY13209" fmla="*/ 4103300 h 4615664"/>
              <a:gd name="connsiteX13210" fmla="*/ 646252 w 4089755"/>
              <a:gd name="connsiteY13210" fmla="*/ 4099108 h 4615664"/>
              <a:gd name="connsiteX13211" fmla="*/ 667455 w 4089755"/>
              <a:gd name="connsiteY13211" fmla="*/ 4092699 h 4615664"/>
              <a:gd name="connsiteX13212" fmla="*/ 668468 w 4089755"/>
              <a:gd name="connsiteY13212" fmla="*/ 4091737 h 4615664"/>
              <a:gd name="connsiteX13213" fmla="*/ 652665 w 4089755"/>
              <a:gd name="connsiteY13213" fmla="*/ 4094816 h 4615664"/>
              <a:gd name="connsiteX13214" fmla="*/ 653876 w 4089755"/>
              <a:gd name="connsiteY13214" fmla="*/ 4094049 h 4615664"/>
              <a:gd name="connsiteX13215" fmla="*/ 681511 w 4089755"/>
              <a:gd name="connsiteY13215" fmla="*/ 4075065 h 4615664"/>
              <a:gd name="connsiteX13216" fmla="*/ 637868 w 4089755"/>
              <a:gd name="connsiteY13216" fmla="*/ 4094947 h 4615664"/>
              <a:gd name="connsiteX13217" fmla="*/ 638922 w 4089755"/>
              <a:gd name="connsiteY13217" fmla="*/ 4087945 h 4615664"/>
              <a:gd name="connsiteX13218" fmla="*/ 633154 w 4089755"/>
              <a:gd name="connsiteY13218" fmla="*/ 4088761 h 4615664"/>
              <a:gd name="connsiteX13219" fmla="*/ 654124 w 4089755"/>
              <a:gd name="connsiteY13219" fmla="*/ 4075650 h 4615664"/>
              <a:gd name="connsiteX13220" fmla="*/ 676560 w 4089755"/>
              <a:gd name="connsiteY13220" fmla="*/ 4063978 h 4615664"/>
              <a:gd name="connsiteX13221" fmla="*/ 677693 w 4089755"/>
              <a:gd name="connsiteY13221" fmla="*/ 4058609 h 4615664"/>
              <a:gd name="connsiteX13222" fmla="*/ 682269 w 4089755"/>
              <a:gd name="connsiteY13222" fmla="*/ 4055656 h 4615664"/>
              <a:gd name="connsiteX13223" fmla="*/ 686335 w 4089755"/>
              <a:gd name="connsiteY13223" fmla="*/ 4053146 h 4615664"/>
              <a:gd name="connsiteX13224" fmla="*/ 671595 w 4089755"/>
              <a:gd name="connsiteY13224" fmla="*/ 4059165 h 4615664"/>
              <a:gd name="connsiteX13225" fmla="*/ 669571 w 4089755"/>
              <a:gd name="connsiteY13225" fmla="*/ 4059670 h 4615664"/>
              <a:gd name="connsiteX13226" fmla="*/ 586281 w 4089755"/>
              <a:gd name="connsiteY13226" fmla="*/ 4124406 h 4615664"/>
              <a:gd name="connsiteX13227" fmla="*/ 404911 w 4089755"/>
              <a:gd name="connsiteY13227" fmla="*/ 4247118 h 4615664"/>
              <a:gd name="connsiteX13228" fmla="*/ 470807 w 4089755"/>
              <a:gd name="connsiteY13228" fmla="*/ 4193072 h 4615664"/>
              <a:gd name="connsiteX13229" fmla="*/ 499982 w 4089755"/>
              <a:gd name="connsiteY13229" fmla="*/ 4170927 h 4615664"/>
              <a:gd name="connsiteX13230" fmla="*/ 518655 w 4089755"/>
              <a:gd name="connsiteY13230" fmla="*/ 4158763 h 4615664"/>
              <a:gd name="connsiteX13231" fmla="*/ 521131 w 4089755"/>
              <a:gd name="connsiteY13231" fmla="*/ 4154877 h 4615664"/>
              <a:gd name="connsiteX13232" fmla="*/ 547847 w 4089755"/>
              <a:gd name="connsiteY13232" fmla="*/ 4134596 h 4615664"/>
              <a:gd name="connsiteX13233" fmla="*/ 615161 w 4089755"/>
              <a:gd name="connsiteY13233" fmla="*/ 4080320 h 4615664"/>
              <a:gd name="connsiteX13234" fmla="*/ 595752 w 4089755"/>
              <a:gd name="connsiteY13234" fmla="*/ 4088845 h 4615664"/>
              <a:gd name="connsiteX13235" fmla="*/ 621097 w 4089755"/>
              <a:gd name="connsiteY13235" fmla="*/ 4073676 h 4615664"/>
              <a:gd name="connsiteX13236" fmla="*/ 627414 w 4089755"/>
              <a:gd name="connsiteY13236" fmla="*/ 4070311 h 4615664"/>
              <a:gd name="connsiteX13237" fmla="*/ 630535 w 4089755"/>
              <a:gd name="connsiteY13237" fmla="*/ 4067177 h 4615664"/>
              <a:gd name="connsiteX13238" fmla="*/ 630271 w 4089755"/>
              <a:gd name="connsiteY13238" fmla="*/ 4067250 h 4615664"/>
              <a:gd name="connsiteX13239" fmla="*/ 586890 w 4089755"/>
              <a:gd name="connsiteY13239" fmla="*/ 4080050 h 4615664"/>
              <a:gd name="connsiteX13240" fmla="*/ 541015 w 4089755"/>
              <a:gd name="connsiteY13240" fmla="*/ 4091247 h 4615664"/>
              <a:gd name="connsiteX13241" fmla="*/ 498288 w 4089755"/>
              <a:gd name="connsiteY13241" fmla="*/ 4100710 h 4615664"/>
              <a:gd name="connsiteX13242" fmla="*/ 547834 w 4089755"/>
              <a:gd name="connsiteY13242" fmla="*/ 4087487 h 4615664"/>
              <a:gd name="connsiteX13243" fmla="*/ 564314 w 4089755"/>
              <a:gd name="connsiteY13243" fmla="*/ 4082483 h 4615664"/>
              <a:gd name="connsiteX13244" fmla="*/ 548642 w 4089755"/>
              <a:gd name="connsiteY13244" fmla="*/ 4082816 h 4615664"/>
              <a:gd name="connsiteX13245" fmla="*/ 436913 w 4089755"/>
              <a:gd name="connsiteY13245" fmla="*/ 4109107 h 4615664"/>
              <a:gd name="connsiteX13246" fmla="*/ 539625 w 4089755"/>
              <a:gd name="connsiteY13246" fmla="*/ 4081261 h 4615664"/>
              <a:gd name="connsiteX13247" fmla="*/ 546784 w 4089755"/>
              <a:gd name="connsiteY13247" fmla="*/ 4077686 h 4615664"/>
              <a:gd name="connsiteX13248" fmla="*/ 539880 w 4089755"/>
              <a:gd name="connsiteY13248" fmla="*/ 4079786 h 4615664"/>
              <a:gd name="connsiteX13249" fmla="*/ 482440 w 4089755"/>
              <a:gd name="connsiteY13249" fmla="*/ 4093040 h 4615664"/>
              <a:gd name="connsiteX13250" fmla="*/ 445421 w 4089755"/>
              <a:gd name="connsiteY13250" fmla="*/ 4100695 h 4615664"/>
              <a:gd name="connsiteX13251" fmla="*/ 450190 w 4089755"/>
              <a:gd name="connsiteY13251" fmla="*/ 4098115 h 4615664"/>
              <a:gd name="connsiteX13252" fmla="*/ 450387 w 4089755"/>
              <a:gd name="connsiteY13252" fmla="*/ 4097982 h 4615664"/>
              <a:gd name="connsiteX13253" fmla="*/ 451993 w 4089755"/>
              <a:gd name="connsiteY13253" fmla="*/ 4097532 h 4615664"/>
              <a:gd name="connsiteX13254" fmla="*/ 477791 w 4089755"/>
              <a:gd name="connsiteY13254" fmla="*/ 4091098 h 4615664"/>
              <a:gd name="connsiteX13255" fmla="*/ 459406 w 4089755"/>
              <a:gd name="connsiteY13255" fmla="*/ 4092482 h 4615664"/>
              <a:gd name="connsiteX13256" fmla="*/ 457570 w 4089755"/>
              <a:gd name="connsiteY13256" fmla="*/ 4092980 h 4615664"/>
              <a:gd name="connsiteX13257" fmla="*/ 458307 w 4089755"/>
              <a:gd name="connsiteY13257" fmla="*/ 4090274 h 4615664"/>
              <a:gd name="connsiteX13258" fmla="*/ 452310 w 4089755"/>
              <a:gd name="connsiteY13258" fmla="*/ 4092465 h 4615664"/>
              <a:gd name="connsiteX13259" fmla="*/ 445479 w 4089755"/>
              <a:gd name="connsiteY13259" fmla="*/ 4095987 h 4615664"/>
              <a:gd name="connsiteX13260" fmla="*/ 440263 w 4089755"/>
              <a:gd name="connsiteY13260" fmla="*/ 4097028 h 4615664"/>
              <a:gd name="connsiteX13261" fmla="*/ 455971 w 4089755"/>
              <a:gd name="connsiteY13261" fmla="*/ 4090371 h 4615664"/>
              <a:gd name="connsiteX13262" fmla="*/ 553984 w 4089755"/>
              <a:gd name="connsiteY13262" fmla="*/ 4066523 h 4615664"/>
              <a:gd name="connsiteX13263" fmla="*/ 591385 w 4089755"/>
              <a:gd name="connsiteY13263" fmla="*/ 4053991 h 4615664"/>
              <a:gd name="connsiteX13264" fmla="*/ 585966 w 4089755"/>
              <a:gd name="connsiteY13264" fmla="*/ 4054828 h 4615664"/>
              <a:gd name="connsiteX13265" fmla="*/ 505661 w 4089755"/>
              <a:gd name="connsiteY13265" fmla="*/ 4073882 h 4615664"/>
              <a:gd name="connsiteX13266" fmla="*/ 475467 w 4089755"/>
              <a:gd name="connsiteY13266" fmla="*/ 4081330 h 4615664"/>
              <a:gd name="connsiteX13267" fmla="*/ 492447 w 4089755"/>
              <a:gd name="connsiteY13267" fmla="*/ 4074641 h 4615664"/>
              <a:gd name="connsiteX13268" fmla="*/ 581599 w 4089755"/>
              <a:gd name="connsiteY13268" fmla="*/ 4050783 h 4615664"/>
              <a:gd name="connsiteX13269" fmla="*/ 616244 w 4089755"/>
              <a:gd name="connsiteY13269" fmla="*/ 4039547 h 4615664"/>
              <a:gd name="connsiteX13270" fmla="*/ 591428 w 4089755"/>
              <a:gd name="connsiteY13270" fmla="*/ 4046403 h 4615664"/>
              <a:gd name="connsiteX13271" fmla="*/ 565679 w 4089755"/>
              <a:gd name="connsiteY13271" fmla="*/ 4051328 h 4615664"/>
              <a:gd name="connsiteX13272" fmla="*/ 609891 w 4089755"/>
              <a:gd name="connsiteY13272" fmla="*/ 4038451 h 4615664"/>
              <a:gd name="connsiteX13273" fmla="*/ 622937 w 4089755"/>
              <a:gd name="connsiteY13273" fmla="*/ 4031335 h 4615664"/>
              <a:gd name="connsiteX13274" fmla="*/ 639957 w 4089755"/>
              <a:gd name="connsiteY13274" fmla="*/ 4025340 h 4615664"/>
              <a:gd name="connsiteX13275" fmla="*/ 640351 w 4089755"/>
              <a:gd name="connsiteY13275" fmla="*/ 4024921 h 4615664"/>
              <a:gd name="connsiteX13276" fmla="*/ 612825 w 4089755"/>
              <a:gd name="connsiteY13276" fmla="*/ 4029367 h 4615664"/>
              <a:gd name="connsiteX13277" fmla="*/ 606668 w 4089755"/>
              <a:gd name="connsiteY13277" fmla="*/ 4029470 h 4615664"/>
              <a:gd name="connsiteX13278" fmla="*/ 558183 w 4089755"/>
              <a:gd name="connsiteY13278" fmla="*/ 4042185 h 4615664"/>
              <a:gd name="connsiteX13279" fmla="*/ 601086 w 4089755"/>
              <a:gd name="connsiteY13279" fmla="*/ 4029422 h 4615664"/>
              <a:gd name="connsiteX13280" fmla="*/ 601191 w 4089755"/>
              <a:gd name="connsiteY13280" fmla="*/ 4026421 h 4615664"/>
              <a:gd name="connsiteX13281" fmla="*/ 605834 w 4089755"/>
              <a:gd name="connsiteY13281" fmla="*/ 4021651 h 4615664"/>
              <a:gd name="connsiteX13282" fmla="*/ 602418 w 4089755"/>
              <a:gd name="connsiteY13282" fmla="*/ 4022605 h 4615664"/>
              <a:gd name="connsiteX13283" fmla="*/ 598902 w 4089755"/>
              <a:gd name="connsiteY13283" fmla="*/ 4023507 h 4615664"/>
              <a:gd name="connsiteX13284" fmla="*/ 583330 w 4089755"/>
              <a:gd name="connsiteY13284" fmla="*/ 4030225 h 4615664"/>
              <a:gd name="connsiteX13285" fmla="*/ 568307 w 4089755"/>
              <a:gd name="connsiteY13285" fmla="*/ 4038287 h 4615664"/>
              <a:gd name="connsiteX13286" fmla="*/ 568445 w 4089755"/>
              <a:gd name="connsiteY13286" fmla="*/ 4037897 h 4615664"/>
              <a:gd name="connsiteX13287" fmla="*/ 559382 w 4089755"/>
              <a:gd name="connsiteY13287" fmla="*/ 4039331 h 4615664"/>
              <a:gd name="connsiteX13288" fmla="*/ 556005 w 4089755"/>
              <a:gd name="connsiteY13288" fmla="*/ 4039928 h 4615664"/>
              <a:gd name="connsiteX13289" fmla="*/ 560636 w 4089755"/>
              <a:gd name="connsiteY13289" fmla="*/ 4037170 h 4615664"/>
              <a:gd name="connsiteX13290" fmla="*/ 573562 w 4089755"/>
              <a:gd name="connsiteY13290" fmla="*/ 4030002 h 4615664"/>
              <a:gd name="connsiteX13291" fmla="*/ 550178 w 4089755"/>
              <a:gd name="connsiteY13291" fmla="*/ 4035996 h 4615664"/>
              <a:gd name="connsiteX13292" fmla="*/ 539933 w 4089755"/>
              <a:gd name="connsiteY13292" fmla="*/ 4034229 h 4615664"/>
              <a:gd name="connsiteX13293" fmla="*/ 610452 w 4089755"/>
              <a:gd name="connsiteY13293" fmla="*/ 4011967 h 4615664"/>
              <a:gd name="connsiteX13294" fmla="*/ 618035 w 4089755"/>
              <a:gd name="connsiteY13294" fmla="*/ 4009558 h 4615664"/>
              <a:gd name="connsiteX13295" fmla="*/ 624934 w 4089755"/>
              <a:gd name="connsiteY13295" fmla="*/ 4007159 h 4615664"/>
              <a:gd name="connsiteX13296" fmla="*/ 627731 w 4089755"/>
              <a:gd name="connsiteY13296" fmla="*/ 4005223 h 4615664"/>
              <a:gd name="connsiteX13297" fmla="*/ 622012 w 4089755"/>
              <a:gd name="connsiteY13297" fmla="*/ 4006113 h 4615664"/>
              <a:gd name="connsiteX13298" fmla="*/ 562122 w 4089755"/>
              <a:gd name="connsiteY13298" fmla="*/ 4022267 h 4615664"/>
              <a:gd name="connsiteX13299" fmla="*/ 538056 w 4089755"/>
              <a:gd name="connsiteY13299" fmla="*/ 4029054 h 4615664"/>
              <a:gd name="connsiteX13300" fmla="*/ 547199 w 4089755"/>
              <a:gd name="connsiteY13300" fmla="*/ 4022197 h 4615664"/>
              <a:gd name="connsiteX13301" fmla="*/ 550371 w 4089755"/>
              <a:gd name="connsiteY13301" fmla="*/ 4016731 h 4615664"/>
              <a:gd name="connsiteX13302" fmla="*/ 547330 w 4089755"/>
              <a:gd name="connsiteY13302" fmla="*/ 4017097 h 4615664"/>
              <a:gd name="connsiteX13303" fmla="*/ 545350 w 4089755"/>
              <a:gd name="connsiteY13303" fmla="*/ 4017926 h 4615664"/>
              <a:gd name="connsiteX13304" fmla="*/ 530640 w 4089755"/>
              <a:gd name="connsiteY13304" fmla="*/ 4026629 h 4615664"/>
              <a:gd name="connsiteX13305" fmla="*/ 516374 w 4089755"/>
              <a:gd name="connsiteY13305" fmla="*/ 4034788 h 4615664"/>
              <a:gd name="connsiteX13306" fmla="*/ 505374 w 4089755"/>
              <a:gd name="connsiteY13306" fmla="*/ 4037632 h 4615664"/>
              <a:gd name="connsiteX13307" fmla="*/ 504049 w 4089755"/>
              <a:gd name="connsiteY13307" fmla="*/ 4037979 h 4615664"/>
              <a:gd name="connsiteX13308" fmla="*/ 509561 w 4089755"/>
              <a:gd name="connsiteY13308" fmla="*/ 4034373 h 4615664"/>
              <a:gd name="connsiteX13309" fmla="*/ 517471 w 4089755"/>
              <a:gd name="connsiteY13309" fmla="*/ 4029594 h 4615664"/>
              <a:gd name="connsiteX13310" fmla="*/ 466616 w 4089755"/>
              <a:gd name="connsiteY13310" fmla="*/ 4050879 h 4615664"/>
              <a:gd name="connsiteX13311" fmla="*/ 453737 w 4089755"/>
              <a:gd name="connsiteY13311" fmla="*/ 4056269 h 4615664"/>
              <a:gd name="connsiteX13312" fmla="*/ 451488 w 4089755"/>
              <a:gd name="connsiteY13312" fmla="*/ 4055122 h 4615664"/>
              <a:gd name="connsiteX13313" fmla="*/ 448472 w 4089755"/>
              <a:gd name="connsiteY13313" fmla="*/ 4052319 h 4615664"/>
              <a:gd name="connsiteX13314" fmla="*/ 472722 w 4089755"/>
              <a:gd name="connsiteY13314" fmla="*/ 4041077 h 4615664"/>
              <a:gd name="connsiteX13315" fmla="*/ 483004 w 4089755"/>
              <a:gd name="connsiteY13315" fmla="*/ 4035320 h 4615664"/>
              <a:gd name="connsiteX13316" fmla="*/ 485910 w 4089755"/>
              <a:gd name="connsiteY13316" fmla="*/ 4032290 h 4615664"/>
              <a:gd name="connsiteX13317" fmla="*/ 492920 w 4089755"/>
              <a:gd name="connsiteY13317" fmla="*/ 4027643 h 4615664"/>
              <a:gd name="connsiteX13318" fmla="*/ 463817 w 4089755"/>
              <a:gd name="connsiteY13318" fmla="*/ 4038873 h 4615664"/>
              <a:gd name="connsiteX13319" fmla="*/ 448985 w 4089755"/>
              <a:gd name="connsiteY13319" fmla="*/ 4045429 h 4615664"/>
              <a:gd name="connsiteX13320" fmla="*/ 447413 w 4089755"/>
              <a:gd name="connsiteY13320" fmla="*/ 4042071 h 4615664"/>
              <a:gd name="connsiteX13321" fmla="*/ 448937 w 4089755"/>
              <a:gd name="connsiteY13321" fmla="*/ 4039460 h 4615664"/>
              <a:gd name="connsiteX13322" fmla="*/ 518316 w 4089755"/>
              <a:gd name="connsiteY13322" fmla="*/ 4007329 h 4615664"/>
              <a:gd name="connsiteX13323" fmla="*/ 518745 w 4089755"/>
              <a:gd name="connsiteY13323" fmla="*/ 4006495 h 4615664"/>
              <a:gd name="connsiteX13324" fmla="*/ 539876 w 4089755"/>
              <a:gd name="connsiteY13324" fmla="*/ 3993755 h 4615664"/>
              <a:gd name="connsiteX13325" fmla="*/ 566494 w 4089755"/>
              <a:gd name="connsiteY13325" fmla="*/ 3981563 h 4615664"/>
              <a:gd name="connsiteX13326" fmla="*/ 565945 w 4089755"/>
              <a:gd name="connsiteY13326" fmla="*/ 3981892 h 4615664"/>
              <a:gd name="connsiteX13327" fmla="*/ 564614 w 4089755"/>
              <a:gd name="connsiteY13327" fmla="*/ 3982663 h 4615664"/>
              <a:gd name="connsiteX13328" fmla="*/ 564917 w 4089755"/>
              <a:gd name="connsiteY13328" fmla="*/ 3982507 h 4615664"/>
              <a:gd name="connsiteX13329" fmla="*/ 565945 w 4089755"/>
              <a:gd name="connsiteY13329" fmla="*/ 3981892 h 4615664"/>
              <a:gd name="connsiteX13330" fmla="*/ 566587 w 4089755"/>
              <a:gd name="connsiteY13330" fmla="*/ 3981520 h 4615664"/>
              <a:gd name="connsiteX13331" fmla="*/ 566494 w 4089755"/>
              <a:gd name="connsiteY13331" fmla="*/ 3981563 h 4615664"/>
              <a:gd name="connsiteX13332" fmla="*/ 569760 w 4089755"/>
              <a:gd name="connsiteY13332" fmla="*/ 3979604 h 4615664"/>
              <a:gd name="connsiteX13333" fmla="*/ 578223 w 4089755"/>
              <a:gd name="connsiteY13333" fmla="*/ 3972554 h 4615664"/>
              <a:gd name="connsiteX13334" fmla="*/ 560462 w 4089755"/>
              <a:gd name="connsiteY13334" fmla="*/ 3982404 h 4615664"/>
              <a:gd name="connsiteX13335" fmla="*/ 503991 w 4089755"/>
              <a:gd name="connsiteY13335" fmla="*/ 4012414 h 4615664"/>
              <a:gd name="connsiteX13336" fmla="*/ 485790 w 4089755"/>
              <a:gd name="connsiteY13336" fmla="*/ 4018540 h 4615664"/>
              <a:gd name="connsiteX13337" fmla="*/ 467939 w 4089755"/>
              <a:gd name="connsiteY13337" fmla="*/ 4026655 h 4615664"/>
              <a:gd name="connsiteX13338" fmla="*/ 459972 w 4089755"/>
              <a:gd name="connsiteY13338" fmla="*/ 4020522 h 4615664"/>
              <a:gd name="connsiteX13339" fmla="*/ 422823 w 4089755"/>
              <a:gd name="connsiteY13339" fmla="*/ 4042204 h 4615664"/>
              <a:gd name="connsiteX13340" fmla="*/ 408510 w 4089755"/>
              <a:gd name="connsiteY13340" fmla="*/ 4050511 h 4615664"/>
              <a:gd name="connsiteX13341" fmla="*/ 406520 w 4089755"/>
              <a:gd name="connsiteY13341" fmla="*/ 4050449 h 4615664"/>
              <a:gd name="connsiteX13342" fmla="*/ 400804 w 4089755"/>
              <a:gd name="connsiteY13342" fmla="*/ 4050790 h 4615664"/>
              <a:gd name="connsiteX13343" fmla="*/ 405314 w 4089755"/>
              <a:gd name="connsiteY13343" fmla="*/ 4047974 h 4615664"/>
              <a:gd name="connsiteX13344" fmla="*/ 473040 w 4089755"/>
              <a:gd name="connsiteY13344" fmla="*/ 4005814 h 4615664"/>
              <a:gd name="connsiteX13345" fmla="*/ 499603 w 4089755"/>
              <a:gd name="connsiteY13345" fmla="*/ 3989449 h 4615664"/>
              <a:gd name="connsiteX13346" fmla="*/ 518900 w 4089755"/>
              <a:gd name="connsiteY13346" fmla="*/ 3975880 h 4615664"/>
              <a:gd name="connsiteX13347" fmla="*/ 530536 w 4089755"/>
              <a:gd name="connsiteY13347" fmla="*/ 3966916 h 4615664"/>
              <a:gd name="connsiteX13348" fmla="*/ 531642 w 4089755"/>
              <a:gd name="connsiteY13348" fmla="*/ 3965202 h 4615664"/>
              <a:gd name="connsiteX13349" fmla="*/ 522365 w 4089755"/>
              <a:gd name="connsiteY13349" fmla="*/ 3971149 h 4615664"/>
              <a:gd name="connsiteX13350" fmla="*/ 520084 w 4089755"/>
              <a:gd name="connsiteY13350" fmla="*/ 3970450 h 4615664"/>
              <a:gd name="connsiteX13351" fmla="*/ 516819 w 4089755"/>
              <a:gd name="connsiteY13351" fmla="*/ 3968332 h 4615664"/>
              <a:gd name="connsiteX13352" fmla="*/ 534684 w 4089755"/>
              <a:gd name="connsiteY13352" fmla="*/ 3955905 h 4615664"/>
              <a:gd name="connsiteX13353" fmla="*/ 534643 w 4089755"/>
              <a:gd name="connsiteY13353" fmla="*/ 3955542 h 4615664"/>
              <a:gd name="connsiteX13354" fmla="*/ 491456 w 4089755"/>
              <a:gd name="connsiteY13354" fmla="*/ 3979844 h 4615664"/>
              <a:gd name="connsiteX13355" fmla="*/ 460061 w 4089755"/>
              <a:gd name="connsiteY13355" fmla="*/ 3993412 h 4615664"/>
              <a:gd name="connsiteX13356" fmla="*/ 452377 w 4089755"/>
              <a:gd name="connsiteY13356" fmla="*/ 3992774 h 4615664"/>
              <a:gd name="connsiteX13357" fmla="*/ 419778 w 4089755"/>
              <a:gd name="connsiteY13357" fmla="*/ 4011760 h 4615664"/>
              <a:gd name="connsiteX13358" fmla="*/ 426773 w 4089755"/>
              <a:gd name="connsiteY13358" fmla="*/ 4003756 h 4615664"/>
              <a:gd name="connsiteX13359" fmla="*/ 426709 w 4089755"/>
              <a:gd name="connsiteY13359" fmla="*/ 4004697 h 4615664"/>
              <a:gd name="connsiteX13360" fmla="*/ 425392 w 4089755"/>
              <a:gd name="connsiteY13360" fmla="*/ 4005704 h 4615664"/>
              <a:gd name="connsiteX13361" fmla="*/ 426667 w 4089755"/>
              <a:gd name="connsiteY13361" fmla="*/ 4005302 h 4615664"/>
              <a:gd name="connsiteX13362" fmla="*/ 426709 w 4089755"/>
              <a:gd name="connsiteY13362" fmla="*/ 4004697 h 4615664"/>
              <a:gd name="connsiteX13363" fmla="*/ 429129 w 4089755"/>
              <a:gd name="connsiteY13363" fmla="*/ 4002845 h 4615664"/>
              <a:gd name="connsiteX13364" fmla="*/ 430978 w 4089755"/>
              <a:gd name="connsiteY13364" fmla="*/ 4002128 h 4615664"/>
              <a:gd name="connsiteX13365" fmla="*/ 432796 w 4089755"/>
              <a:gd name="connsiteY13365" fmla="*/ 4000847 h 4615664"/>
              <a:gd name="connsiteX13366" fmla="*/ 435609 w 4089755"/>
              <a:gd name="connsiteY13366" fmla="*/ 3993156 h 4615664"/>
              <a:gd name="connsiteX13367" fmla="*/ 451140 w 4089755"/>
              <a:gd name="connsiteY13367" fmla="*/ 3983120 h 4615664"/>
              <a:gd name="connsiteX13368" fmla="*/ 453796 w 4089755"/>
              <a:gd name="connsiteY13368" fmla="*/ 3981631 h 4615664"/>
              <a:gd name="connsiteX13369" fmla="*/ 403266 w 4089755"/>
              <a:gd name="connsiteY13369" fmla="*/ 3999963 h 4615664"/>
              <a:gd name="connsiteX13370" fmla="*/ 370762 w 4089755"/>
              <a:gd name="connsiteY13370" fmla="*/ 4019686 h 4615664"/>
              <a:gd name="connsiteX13371" fmla="*/ 366946 w 4089755"/>
              <a:gd name="connsiteY13371" fmla="*/ 4020078 h 4615664"/>
              <a:gd name="connsiteX13372" fmla="*/ 358079 w 4089755"/>
              <a:gd name="connsiteY13372" fmla="*/ 4021528 h 4615664"/>
              <a:gd name="connsiteX13373" fmla="*/ 372129 w 4089755"/>
              <a:gd name="connsiteY13373" fmla="*/ 4011651 h 4615664"/>
              <a:gd name="connsiteX13374" fmla="*/ 357301 w 4089755"/>
              <a:gd name="connsiteY13374" fmla="*/ 4019079 h 4615664"/>
              <a:gd name="connsiteX13375" fmla="*/ 356685 w 4089755"/>
              <a:gd name="connsiteY13375" fmla="*/ 4016772 h 4615664"/>
              <a:gd name="connsiteX13376" fmla="*/ 269760 w 4089755"/>
              <a:gd name="connsiteY13376" fmla="*/ 4047504 h 4615664"/>
              <a:gd name="connsiteX13377" fmla="*/ 270003 w 4089755"/>
              <a:gd name="connsiteY13377" fmla="*/ 4040327 h 4615664"/>
              <a:gd name="connsiteX13378" fmla="*/ 310339 w 4089755"/>
              <a:gd name="connsiteY13378" fmla="*/ 4024055 h 4615664"/>
              <a:gd name="connsiteX13379" fmla="*/ 371943 w 4089755"/>
              <a:gd name="connsiteY13379" fmla="*/ 4002485 h 4615664"/>
              <a:gd name="connsiteX13380" fmla="*/ 387947 w 4089755"/>
              <a:gd name="connsiteY13380" fmla="*/ 3991908 h 4615664"/>
              <a:gd name="connsiteX13381" fmla="*/ 394147 w 4089755"/>
              <a:gd name="connsiteY13381" fmla="*/ 3990078 h 4615664"/>
              <a:gd name="connsiteX13382" fmla="*/ 408482 w 4089755"/>
              <a:gd name="connsiteY13382" fmla="*/ 3986487 h 4615664"/>
              <a:gd name="connsiteX13383" fmla="*/ 425216 w 4089755"/>
              <a:gd name="connsiteY13383" fmla="*/ 3980008 h 4615664"/>
              <a:gd name="connsiteX13384" fmla="*/ 395270 w 4089755"/>
              <a:gd name="connsiteY13384" fmla="*/ 3987246 h 4615664"/>
              <a:gd name="connsiteX13385" fmla="*/ 394929 w 4089755"/>
              <a:gd name="connsiteY13385" fmla="*/ 3987294 h 4615664"/>
              <a:gd name="connsiteX13386" fmla="*/ 399840 w 4089755"/>
              <a:gd name="connsiteY13386" fmla="*/ 3984047 h 4615664"/>
              <a:gd name="connsiteX13387" fmla="*/ 443699 w 4089755"/>
              <a:gd name="connsiteY13387" fmla="*/ 3958409 h 4615664"/>
              <a:gd name="connsiteX13388" fmla="*/ 463890 w 4089755"/>
              <a:gd name="connsiteY13388" fmla="*/ 3945988 h 4615664"/>
              <a:gd name="connsiteX13389" fmla="*/ 464006 w 4089755"/>
              <a:gd name="connsiteY13389" fmla="*/ 3945977 h 4615664"/>
              <a:gd name="connsiteX13390" fmla="*/ 464160 w 4089755"/>
              <a:gd name="connsiteY13390" fmla="*/ 3945821 h 4615664"/>
              <a:gd name="connsiteX13391" fmla="*/ 487490 w 4089755"/>
              <a:gd name="connsiteY13391" fmla="*/ 3931469 h 4615664"/>
              <a:gd name="connsiteX13392" fmla="*/ 475701 w 4089755"/>
              <a:gd name="connsiteY13392" fmla="*/ 3935794 h 4615664"/>
              <a:gd name="connsiteX13393" fmla="*/ 479394 w 4089755"/>
              <a:gd name="connsiteY13393" fmla="*/ 3931330 h 4615664"/>
              <a:gd name="connsiteX13394" fmla="*/ 509473 w 4089755"/>
              <a:gd name="connsiteY13394" fmla="*/ 3922144 h 4615664"/>
              <a:gd name="connsiteX13395" fmla="*/ 486194 w 4089755"/>
              <a:gd name="connsiteY13395" fmla="*/ 3926751 h 4615664"/>
              <a:gd name="connsiteX13396" fmla="*/ 487477 w 4089755"/>
              <a:gd name="connsiteY13396" fmla="*/ 3925931 h 4615664"/>
              <a:gd name="connsiteX13397" fmla="*/ 512250 w 4089755"/>
              <a:gd name="connsiteY13397" fmla="*/ 3909916 h 4615664"/>
              <a:gd name="connsiteX13398" fmla="*/ 513339 w 4089755"/>
              <a:gd name="connsiteY13398" fmla="*/ 3908898 h 4615664"/>
              <a:gd name="connsiteX13399" fmla="*/ 479950 w 4089755"/>
              <a:gd name="connsiteY13399" fmla="*/ 3929835 h 4615664"/>
              <a:gd name="connsiteX13400" fmla="*/ 494351 w 4089755"/>
              <a:gd name="connsiteY13400" fmla="*/ 3914790 h 4615664"/>
              <a:gd name="connsiteX13401" fmla="*/ 492390 w 4089755"/>
              <a:gd name="connsiteY13401" fmla="*/ 3915720 h 4615664"/>
              <a:gd name="connsiteX13402" fmla="*/ 470472 w 4089755"/>
              <a:gd name="connsiteY13402" fmla="*/ 3926935 h 4615664"/>
              <a:gd name="connsiteX13403" fmla="*/ 471571 w 4089755"/>
              <a:gd name="connsiteY13403" fmla="*/ 3919492 h 4615664"/>
              <a:gd name="connsiteX13404" fmla="*/ 465446 w 4089755"/>
              <a:gd name="connsiteY13404" fmla="*/ 3920376 h 4615664"/>
              <a:gd name="connsiteX13405" fmla="*/ 487684 w 4089755"/>
              <a:gd name="connsiteY13405" fmla="*/ 3906385 h 4615664"/>
              <a:gd name="connsiteX13406" fmla="*/ 511483 w 4089755"/>
              <a:gd name="connsiteY13406" fmla="*/ 3893915 h 4615664"/>
              <a:gd name="connsiteX13407" fmla="*/ 512670 w 4089755"/>
              <a:gd name="connsiteY13407" fmla="*/ 3888207 h 4615664"/>
              <a:gd name="connsiteX13408" fmla="*/ 515892 w 4089755"/>
              <a:gd name="connsiteY13408" fmla="*/ 3886116 h 4615664"/>
              <a:gd name="connsiteX13409" fmla="*/ 515696 w 4089755"/>
              <a:gd name="connsiteY13409" fmla="*/ 3883942 h 4615664"/>
              <a:gd name="connsiteX13410" fmla="*/ 515671 w 4089755"/>
              <a:gd name="connsiteY13410" fmla="*/ 3882929 h 4615664"/>
              <a:gd name="connsiteX13411" fmla="*/ 534156 w 4089755"/>
              <a:gd name="connsiteY13411" fmla="*/ 3869560 h 4615664"/>
              <a:gd name="connsiteX13412" fmla="*/ 525219 w 4089755"/>
              <a:gd name="connsiteY13412" fmla="*/ 3874030 h 4615664"/>
              <a:gd name="connsiteX13413" fmla="*/ 515396 w 4089755"/>
              <a:gd name="connsiteY13413" fmla="*/ 3878781 h 4615664"/>
              <a:gd name="connsiteX13414" fmla="*/ 485560 w 4089755"/>
              <a:gd name="connsiteY13414" fmla="*/ 3893871 h 4615664"/>
              <a:gd name="connsiteX13415" fmla="*/ 425711 w 4089755"/>
              <a:gd name="connsiteY13415" fmla="*/ 3920581 h 4615664"/>
              <a:gd name="connsiteX13416" fmla="*/ 480638 w 4089755"/>
              <a:gd name="connsiteY13416" fmla="*/ 3889337 h 4615664"/>
              <a:gd name="connsiteX13417" fmla="*/ 505958 w 4089755"/>
              <a:gd name="connsiteY13417" fmla="*/ 3872860 h 4615664"/>
              <a:gd name="connsiteX13418" fmla="*/ 509998 w 4089755"/>
              <a:gd name="connsiteY13418" fmla="*/ 3864993 h 4615664"/>
              <a:gd name="connsiteX13419" fmla="*/ 536997 w 4089755"/>
              <a:gd name="connsiteY13419" fmla="*/ 3852351 h 4615664"/>
              <a:gd name="connsiteX13420" fmla="*/ 536300 w 4089755"/>
              <a:gd name="connsiteY13420" fmla="*/ 3850996 h 4615664"/>
              <a:gd name="connsiteX13421" fmla="*/ 464011 w 4089755"/>
              <a:gd name="connsiteY13421" fmla="*/ 3884366 h 4615664"/>
              <a:gd name="connsiteX13422" fmla="*/ 463532 w 4089755"/>
              <a:gd name="connsiteY13422" fmla="*/ 3884584 h 4615664"/>
              <a:gd name="connsiteX13423" fmla="*/ 463561 w 4089755"/>
              <a:gd name="connsiteY13423" fmla="*/ 3884548 h 4615664"/>
              <a:gd name="connsiteX13424" fmla="*/ 510336 w 4089755"/>
              <a:gd name="connsiteY13424" fmla="*/ 3853445 h 4615664"/>
              <a:gd name="connsiteX13425" fmla="*/ 555045 w 4089755"/>
              <a:gd name="connsiteY13425" fmla="*/ 3832216 h 4615664"/>
              <a:gd name="connsiteX13426" fmla="*/ 553692 w 4089755"/>
              <a:gd name="connsiteY13426" fmla="*/ 3829999 h 4615664"/>
              <a:gd name="connsiteX13427" fmla="*/ 552929 w 4089755"/>
              <a:gd name="connsiteY13427" fmla="*/ 3830311 h 4615664"/>
              <a:gd name="connsiteX13428" fmla="*/ 539195 w 4089755"/>
              <a:gd name="connsiteY13428" fmla="*/ 3837466 h 4615664"/>
              <a:gd name="connsiteX13429" fmla="*/ 494255 w 4089755"/>
              <a:gd name="connsiteY13429" fmla="*/ 3856487 h 4615664"/>
              <a:gd name="connsiteX13430" fmla="*/ 523720 w 4089755"/>
              <a:gd name="connsiteY13430" fmla="*/ 3834165 h 4615664"/>
              <a:gd name="connsiteX13431" fmla="*/ 505499 w 4089755"/>
              <a:gd name="connsiteY13431" fmla="*/ 3835048 h 4615664"/>
              <a:gd name="connsiteX13432" fmla="*/ 507928 w 4089755"/>
              <a:gd name="connsiteY13432" fmla="*/ 3833185 h 4615664"/>
              <a:gd name="connsiteX13433" fmla="*/ 505783 w 4089755"/>
              <a:gd name="connsiteY13433" fmla="*/ 3833434 h 4615664"/>
              <a:gd name="connsiteX13434" fmla="*/ 518681 w 4089755"/>
              <a:gd name="connsiteY13434" fmla="*/ 3824414 h 4615664"/>
              <a:gd name="connsiteX13435" fmla="*/ 535780 w 4089755"/>
              <a:gd name="connsiteY13435" fmla="*/ 3818788 h 4615664"/>
              <a:gd name="connsiteX13436" fmla="*/ 540099 w 4089755"/>
              <a:gd name="connsiteY13436" fmla="*/ 3816612 h 4615664"/>
              <a:gd name="connsiteX13437" fmla="*/ 544061 w 4089755"/>
              <a:gd name="connsiteY13437" fmla="*/ 3814218 h 4615664"/>
              <a:gd name="connsiteX13438" fmla="*/ 543429 w 4089755"/>
              <a:gd name="connsiteY13438" fmla="*/ 3813180 h 4615664"/>
              <a:gd name="connsiteX13439" fmla="*/ 532885 w 4089755"/>
              <a:gd name="connsiteY13439" fmla="*/ 3817327 h 4615664"/>
              <a:gd name="connsiteX13440" fmla="*/ 530112 w 4089755"/>
              <a:gd name="connsiteY13440" fmla="*/ 3818536 h 4615664"/>
              <a:gd name="connsiteX13441" fmla="*/ 528826 w 4089755"/>
              <a:gd name="connsiteY13441" fmla="*/ 3819513 h 4615664"/>
              <a:gd name="connsiteX13442" fmla="*/ 522069 w 4089755"/>
              <a:gd name="connsiteY13442" fmla="*/ 3822002 h 4615664"/>
              <a:gd name="connsiteX13443" fmla="*/ 521117 w 4089755"/>
              <a:gd name="connsiteY13443" fmla="*/ 3821912 h 4615664"/>
              <a:gd name="connsiteX13444" fmla="*/ 520140 w 4089755"/>
              <a:gd name="connsiteY13444" fmla="*/ 3822154 h 4615664"/>
              <a:gd name="connsiteX13445" fmla="*/ 520437 w 4089755"/>
              <a:gd name="connsiteY13445" fmla="*/ 3821848 h 4615664"/>
              <a:gd name="connsiteX13446" fmla="*/ 515876 w 4089755"/>
              <a:gd name="connsiteY13446" fmla="*/ 3821420 h 4615664"/>
              <a:gd name="connsiteX13447" fmla="*/ 512529 w 4089755"/>
              <a:gd name="connsiteY13447" fmla="*/ 3818880 h 4615664"/>
              <a:gd name="connsiteX13448" fmla="*/ 512983 w 4089755"/>
              <a:gd name="connsiteY13448" fmla="*/ 3817160 h 4615664"/>
              <a:gd name="connsiteX13449" fmla="*/ 502739 w 4089755"/>
              <a:gd name="connsiteY13449" fmla="*/ 3819845 h 4615664"/>
              <a:gd name="connsiteX13450" fmla="*/ 482425 w 4089755"/>
              <a:gd name="connsiteY13450" fmla="*/ 3823306 h 4615664"/>
              <a:gd name="connsiteX13451" fmla="*/ 485000 w 4089755"/>
              <a:gd name="connsiteY13451" fmla="*/ 3822328 h 4615664"/>
              <a:gd name="connsiteX13452" fmla="*/ 451928 w 4089755"/>
              <a:gd name="connsiteY13452" fmla="*/ 3830401 h 4615664"/>
              <a:gd name="connsiteX13453" fmla="*/ 409201 w 4089755"/>
              <a:gd name="connsiteY13453" fmla="*/ 3839863 h 4615664"/>
              <a:gd name="connsiteX13454" fmla="*/ 458749 w 4089755"/>
              <a:gd name="connsiteY13454" fmla="*/ 3826641 h 4615664"/>
              <a:gd name="connsiteX13455" fmla="*/ 475227 w 4089755"/>
              <a:gd name="connsiteY13455" fmla="*/ 3821636 h 4615664"/>
              <a:gd name="connsiteX13456" fmla="*/ 473394 w 4089755"/>
              <a:gd name="connsiteY13456" fmla="*/ 3820192 h 4615664"/>
              <a:gd name="connsiteX13457" fmla="*/ 472672 w 4089755"/>
              <a:gd name="connsiteY13457" fmla="*/ 3820196 h 4615664"/>
              <a:gd name="connsiteX13458" fmla="*/ 467431 w 4089755"/>
              <a:gd name="connsiteY13458" fmla="*/ 3821572 h 4615664"/>
              <a:gd name="connsiteX13459" fmla="*/ 469448 w 4089755"/>
              <a:gd name="connsiteY13459" fmla="*/ 3820444 h 4615664"/>
              <a:gd name="connsiteX13460" fmla="*/ 469891 w 4089755"/>
              <a:gd name="connsiteY13460" fmla="*/ 3820206 h 4615664"/>
              <a:gd name="connsiteX13461" fmla="*/ 468615 w 4089755"/>
              <a:gd name="connsiteY13461" fmla="*/ 3820210 h 4615664"/>
              <a:gd name="connsiteX13462" fmla="*/ 459556 w 4089755"/>
              <a:gd name="connsiteY13462" fmla="*/ 3821970 h 4615664"/>
              <a:gd name="connsiteX13463" fmla="*/ 374084 w 4089755"/>
              <a:gd name="connsiteY13463" fmla="*/ 3843713 h 4615664"/>
              <a:gd name="connsiteX13464" fmla="*/ 364893 w 4089755"/>
              <a:gd name="connsiteY13464" fmla="*/ 3845305 h 4615664"/>
              <a:gd name="connsiteX13465" fmla="*/ 336262 w 4089755"/>
              <a:gd name="connsiteY13465" fmla="*/ 3867610 h 4615664"/>
              <a:gd name="connsiteX13466" fmla="*/ 295068 w 4089755"/>
              <a:gd name="connsiteY13466" fmla="*/ 3894055 h 4615664"/>
              <a:gd name="connsiteX13467" fmla="*/ 146824 w 4089755"/>
              <a:gd name="connsiteY13467" fmla="*/ 3987679 h 4615664"/>
              <a:gd name="connsiteX13468" fmla="*/ 126092 w 4089755"/>
              <a:gd name="connsiteY13468" fmla="*/ 4000773 h 4615664"/>
              <a:gd name="connsiteX13469" fmla="*/ 120905 w 4089755"/>
              <a:gd name="connsiteY13469" fmla="*/ 3998653 h 4615664"/>
              <a:gd name="connsiteX13470" fmla="*/ 113007 w 4089755"/>
              <a:gd name="connsiteY13470" fmla="*/ 3993136 h 4615664"/>
              <a:gd name="connsiteX13471" fmla="*/ 151228 w 4089755"/>
              <a:gd name="connsiteY13471" fmla="*/ 3966178 h 4615664"/>
              <a:gd name="connsiteX13472" fmla="*/ 199990 w 4089755"/>
              <a:gd name="connsiteY13472" fmla="*/ 3923546 h 4615664"/>
              <a:gd name="connsiteX13473" fmla="*/ 229180 w 4089755"/>
              <a:gd name="connsiteY13473" fmla="*/ 3902985 h 4615664"/>
              <a:gd name="connsiteX13474" fmla="*/ 231375 w 4089755"/>
              <a:gd name="connsiteY13474" fmla="*/ 3903876 h 4615664"/>
              <a:gd name="connsiteX13475" fmla="*/ 234120 w 4089755"/>
              <a:gd name="connsiteY13475" fmla="*/ 3904990 h 4615664"/>
              <a:gd name="connsiteX13476" fmla="*/ 235035 w 4089755"/>
              <a:gd name="connsiteY13476" fmla="*/ 3905360 h 4615664"/>
              <a:gd name="connsiteX13477" fmla="*/ 235767 w 4089755"/>
              <a:gd name="connsiteY13477" fmla="*/ 3905657 h 4615664"/>
              <a:gd name="connsiteX13478" fmla="*/ 234120 w 4089755"/>
              <a:gd name="connsiteY13478" fmla="*/ 3904990 h 4615664"/>
              <a:gd name="connsiteX13479" fmla="*/ 229180 w 4089755"/>
              <a:gd name="connsiteY13479" fmla="*/ 3902985 h 4615664"/>
              <a:gd name="connsiteX13480" fmla="*/ 199990 w 4089755"/>
              <a:gd name="connsiteY13480" fmla="*/ 3923546 h 4615664"/>
              <a:gd name="connsiteX13481" fmla="*/ 132449 w 4089755"/>
              <a:gd name="connsiteY13481" fmla="*/ 3962714 h 4615664"/>
              <a:gd name="connsiteX13482" fmla="*/ 108837 w 4089755"/>
              <a:gd name="connsiteY13482" fmla="*/ 3978529 h 4615664"/>
              <a:gd name="connsiteX13483" fmla="*/ 103300 w 4089755"/>
              <a:gd name="connsiteY13483" fmla="*/ 3971651 h 4615664"/>
              <a:gd name="connsiteX13484" fmla="*/ 104275 w 4089755"/>
              <a:gd name="connsiteY13484" fmla="*/ 3965941 h 4615664"/>
              <a:gd name="connsiteX13485" fmla="*/ 291646 w 4089755"/>
              <a:gd name="connsiteY13485" fmla="*/ 3833915 h 4615664"/>
              <a:gd name="connsiteX13486" fmla="*/ 381893 w 4089755"/>
              <a:gd name="connsiteY13486" fmla="*/ 3765061 h 4615664"/>
              <a:gd name="connsiteX13487" fmla="*/ 378854 w 4089755"/>
              <a:gd name="connsiteY13487" fmla="*/ 3765809 h 4615664"/>
              <a:gd name="connsiteX13488" fmla="*/ 370886 w 4089755"/>
              <a:gd name="connsiteY13488" fmla="*/ 3759675 h 4615664"/>
              <a:gd name="connsiteX13489" fmla="*/ 365806 w 4089755"/>
              <a:gd name="connsiteY13489" fmla="*/ 3761729 h 4615664"/>
              <a:gd name="connsiteX13490" fmla="*/ 307513 w 4089755"/>
              <a:gd name="connsiteY13490" fmla="*/ 3805302 h 4615664"/>
              <a:gd name="connsiteX13491" fmla="*/ 209636 w 4089755"/>
              <a:gd name="connsiteY13491" fmla="*/ 3871329 h 4615664"/>
              <a:gd name="connsiteX13492" fmla="*/ 246067 w 4089755"/>
              <a:gd name="connsiteY13492" fmla="*/ 3842991 h 4615664"/>
              <a:gd name="connsiteX13493" fmla="*/ 262034 w 4089755"/>
              <a:gd name="connsiteY13493" fmla="*/ 3831263 h 4615664"/>
              <a:gd name="connsiteX13494" fmla="*/ 272066 w 4089755"/>
              <a:gd name="connsiteY13494" fmla="*/ 3824683 h 4615664"/>
              <a:gd name="connsiteX13495" fmla="*/ 273606 w 4089755"/>
              <a:gd name="connsiteY13495" fmla="*/ 3822764 h 4615664"/>
              <a:gd name="connsiteX13496" fmla="*/ 288227 w 4089755"/>
              <a:gd name="connsiteY13496" fmla="*/ 3812025 h 4615664"/>
              <a:gd name="connsiteX13497" fmla="*/ 317419 w 4089755"/>
              <a:gd name="connsiteY13497" fmla="*/ 3789602 h 4615664"/>
              <a:gd name="connsiteX13498" fmla="*/ 311718 w 4089755"/>
              <a:gd name="connsiteY13498" fmla="*/ 3789943 h 4615664"/>
              <a:gd name="connsiteX13499" fmla="*/ 316227 w 4089755"/>
              <a:gd name="connsiteY13499" fmla="*/ 3787129 h 4615664"/>
              <a:gd name="connsiteX13500" fmla="*/ 335282 w 4089755"/>
              <a:gd name="connsiteY13500" fmla="*/ 3775404 h 4615664"/>
              <a:gd name="connsiteX13501" fmla="*/ 336468 w 4089755"/>
              <a:gd name="connsiteY13501" fmla="*/ 3774333 h 4615664"/>
              <a:gd name="connsiteX13502" fmla="*/ 388655 w 4089755"/>
              <a:gd name="connsiteY13502" fmla="*/ 3741666 h 4615664"/>
              <a:gd name="connsiteX13503" fmla="*/ 410007 w 4089755"/>
              <a:gd name="connsiteY13503" fmla="*/ 3728689 h 4615664"/>
              <a:gd name="connsiteX13504" fmla="*/ 408207 w 4089755"/>
              <a:gd name="connsiteY13504" fmla="*/ 3730034 h 4615664"/>
              <a:gd name="connsiteX13505" fmla="*/ 410516 w 4089755"/>
              <a:gd name="connsiteY13505" fmla="*/ 3728602 h 4615664"/>
              <a:gd name="connsiteX13506" fmla="*/ 418175 w 4089755"/>
              <a:gd name="connsiteY13506" fmla="*/ 3724294 h 4615664"/>
              <a:gd name="connsiteX13507" fmla="*/ 426952 w 4089755"/>
              <a:gd name="connsiteY13507" fmla="*/ 3719082 h 4615664"/>
              <a:gd name="connsiteX13508" fmla="*/ 428302 w 4089755"/>
              <a:gd name="connsiteY13508" fmla="*/ 3717568 h 4615664"/>
              <a:gd name="connsiteX13509" fmla="*/ 435390 w 4089755"/>
              <a:gd name="connsiteY13509" fmla="*/ 3713261 h 4615664"/>
              <a:gd name="connsiteX13510" fmla="*/ 434720 w 4089755"/>
              <a:gd name="connsiteY13510" fmla="*/ 3713127 h 4615664"/>
              <a:gd name="connsiteX13511" fmla="*/ 429815 w 4089755"/>
              <a:gd name="connsiteY13511" fmla="*/ 3715033 h 4615664"/>
              <a:gd name="connsiteX13512" fmla="*/ 424998 w 4089755"/>
              <a:gd name="connsiteY13512" fmla="*/ 3716994 h 4615664"/>
              <a:gd name="connsiteX13513" fmla="*/ 424027 w 4089755"/>
              <a:gd name="connsiteY13513" fmla="*/ 3717173 h 4615664"/>
              <a:gd name="connsiteX13514" fmla="*/ 419288 w 4089755"/>
              <a:gd name="connsiteY13514" fmla="*/ 3719949 h 4615664"/>
              <a:gd name="connsiteX13515" fmla="*/ 352630 w 4089755"/>
              <a:gd name="connsiteY13515" fmla="*/ 3759743 h 4615664"/>
              <a:gd name="connsiteX13516" fmla="*/ 370326 w 4089755"/>
              <a:gd name="connsiteY13516" fmla="*/ 3743768 h 4615664"/>
              <a:gd name="connsiteX13517" fmla="*/ 380501 w 4089755"/>
              <a:gd name="connsiteY13517" fmla="*/ 3736569 h 4615664"/>
              <a:gd name="connsiteX13518" fmla="*/ 391157 w 4089755"/>
              <a:gd name="connsiteY13518" fmla="*/ 3728946 h 4615664"/>
              <a:gd name="connsiteX13519" fmla="*/ 386417 w 4089755"/>
              <a:gd name="connsiteY13519" fmla="*/ 3727329 h 4615664"/>
              <a:gd name="connsiteX13520" fmla="*/ 384841 w 4089755"/>
              <a:gd name="connsiteY13520" fmla="*/ 3726902 h 4615664"/>
              <a:gd name="connsiteX13521" fmla="*/ 371542 w 4089755"/>
              <a:gd name="connsiteY13521" fmla="*/ 3732334 h 4615664"/>
              <a:gd name="connsiteX13522" fmla="*/ 363498 w 4089755"/>
              <a:gd name="connsiteY13522" fmla="*/ 3738531 h 4615664"/>
              <a:gd name="connsiteX13523" fmla="*/ 303709 w 4089755"/>
              <a:gd name="connsiteY13523" fmla="*/ 3780851 h 4615664"/>
              <a:gd name="connsiteX13524" fmla="*/ 281592 w 4089755"/>
              <a:gd name="connsiteY13524" fmla="*/ 3775638 h 4615664"/>
              <a:gd name="connsiteX13525" fmla="*/ 276703 w 4089755"/>
              <a:gd name="connsiteY13525" fmla="*/ 3778457 h 4615664"/>
              <a:gd name="connsiteX13526" fmla="*/ 272849 w 4089755"/>
              <a:gd name="connsiteY13526" fmla="*/ 3782739 h 4615664"/>
              <a:gd name="connsiteX13527" fmla="*/ 266431 w 4089755"/>
              <a:gd name="connsiteY13527" fmla="*/ 3785877 h 4615664"/>
              <a:gd name="connsiteX13528" fmla="*/ 264773 w 4089755"/>
              <a:gd name="connsiteY13528" fmla="*/ 3784929 h 4615664"/>
              <a:gd name="connsiteX13529" fmla="*/ 262608 w 4089755"/>
              <a:gd name="connsiteY13529" fmla="*/ 3787744 h 4615664"/>
              <a:gd name="connsiteX13530" fmla="*/ 266431 w 4089755"/>
              <a:gd name="connsiteY13530" fmla="*/ 3785877 h 4615664"/>
              <a:gd name="connsiteX13531" fmla="*/ 268807 w 4089755"/>
              <a:gd name="connsiteY13531" fmla="*/ 3787235 h 4615664"/>
              <a:gd name="connsiteX13532" fmla="*/ 242166 w 4089755"/>
              <a:gd name="connsiteY13532" fmla="*/ 3792939 h 4615664"/>
              <a:gd name="connsiteX13533" fmla="*/ 309598 w 4089755"/>
              <a:gd name="connsiteY13533" fmla="*/ 3746425 h 4615664"/>
              <a:gd name="connsiteX13534" fmla="*/ 319172 w 4089755"/>
              <a:gd name="connsiteY13534" fmla="*/ 3736087 h 4615664"/>
              <a:gd name="connsiteX13535" fmla="*/ 281674 w 4089755"/>
              <a:gd name="connsiteY13535" fmla="*/ 3758839 h 4615664"/>
              <a:gd name="connsiteX13536" fmla="*/ 277861 w 4089755"/>
              <a:gd name="connsiteY13536" fmla="*/ 3759233 h 4615664"/>
              <a:gd name="connsiteX13537" fmla="*/ 268992 w 4089755"/>
              <a:gd name="connsiteY13537" fmla="*/ 3760682 h 4615664"/>
              <a:gd name="connsiteX13538" fmla="*/ 283042 w 4089755"/>
              <a:gd name="connsiteY13538" fmla="*/ 3750804 h 4615664"/>
              <a:gd name="connsiteX13539" fmla="*/ 268214 w 4089755"/>
              <a:gd name="connsiteY13539" fmla="*/ 3758232 h 4615664"/>
              <a:gd name="connsiteX13540" fmla="*/ 267177 w 4089755"/>
              <a:gd name="connsiteY13540" fmla="*/ 3754351 h 4615664"/>
              <a:gd name="connsiteX13541" fmla="*/ 269841 w 4089755"/>
              <a:gd name="connsiteY13541" fmla="*/ 3754810 h 4615664"/>
              <a:gd name="connsiteX13542" fmla="*/ 267177 w 4089755"/>
              <a:gd name="connsiteY13542" fmla="*/ 3754351 h 4615664"/>
              <a:gd name="connsiteX13543" fmla="*/ 261582 w 4089755"/>
              <a:gd name="connsiteY13543" fmla="*/ 3755701 h 4615664"/>
              <a:gd name="connsiteX13544" fmla="*/ 275046 w 4089755"/>
              <a:gd name="connsiteY13544" fmla="*/ 3746802 h 4615664"/>
              <a:gd name="connsiteX13545" fmla="*/ 279621 w 4089755"/>
              <a:gd name="connsiteY13545" fmla="*/ 3744714 h 4615664"/>
              <a:gd name="connsiteX13546" fmla="*/ 282003 w 4089755"/>
              <a:gd name="connsiteY13546" fmla="*/ 3744251 h 4615664"/>
              <a:gd name="connsiteX13547" fmla="*/ 280847 w 4089755"/>
              <a:gd name="connsiteY13547" fmla="*/ 3742967 h 4615664"/>
              <a:gd name="connsiteX13548" fmla="*/ 298862 w 4089755"/>
              <a:gd name="connsiteY13548" fmla="*/ 3731061 h 4615664"/>
              <a:gd name="connsiteX13549" fmla="*/ 305061 w 4089755"/>
              <a:gd name="connsiteY13549" fmla="*/ 3729232 h 4615664"/>
              <a:gd name="connsiteX13550" fmla="*/ 319397 w 4089755"/>
              <a:gd name="connsiteY13550" fmla="*/ 3725640 h 4615664"/>
              <a:gd name="connsiteX13551" fmla="*/ 322167 w 4089755"/>
              <a:gd name="connsiteY13551" fmla="*/ 3724892 h 4615664"/>
              <a:gd name="connsiteX13552" fmla="*/ 322234 w 4089755"/>
              <a:gd name="connsiteY13552" fmla="*/ 3724546 h 4615664"/>
              <a:gd name="connsiteX13553" fmla="*/ 322744 w 4089755"/>
              <a:gd name="connsiteY13553" fmla="*/ 3721914 h 4615664"/>
              <a:gd name="connsiteX13554" fmla="*/ 320157 w 4089755"/>
              <a:gd name="connsiteY13554" fmla="*/ 3722607 h 4615664"/>
              <a:gd name="connsiteX13555" fmla="*/ 306183 w 4089755"/>
              <a:gd name="connsiteY13555" fmla="*/ 3726399 h 4615664"/>
              <a:gd name="connsiteX13556" fmla="*/ 305844 w 4089755"/>
              <a:gd name="connsiteY13556" fmla="*/ 3726446 h 4615664"/>
              <a:gd name="connsiteX13557" fmla="*/ 310754 w 4089755"/>
              <a:gd name="connsiteY13557" fmla="*/ 3723201 h 4615664"/>
              <a:gd name="connsiteX13558" fmla="*/ 324560 w 4089755"/>
              <a:gd name="connsiteY13558" fmla="*/ 3714446 h 4615664"/>
              <a:gd name="connsiteX13559" fmla="*/ 324845 w 4089755"/>
              <a:gd name="connsiteY13559" fmla="*/ 3713494 h 4615664"/>
              <a:gd name="connsiteX13560" fmla="*/ 353111 w 4089755"/>
              <a:gd name="connsiteY13560" fmla="*/ 3683485 h 4615664"/>
              <a:gd name="connsiteX13561" fmla="*/ 377016 w 4089755"/>
              <a:gd name="connsiteY13561" fmla="*/ 3660390 h 4615664"/>
              <a:gd name="connsiteX13562" fmla="*/ 376359 w 4089755"/>
              <a:gd name="connsiteY13562" fmla="*/ 3659530 h 4615664"/>
              <a:gd name="connsiteX13563" fmla="*/ 379499 w 4089755"/>
              <a:gd name="connsiteY13563" fmla="*/ 3655549 h 4615664"/>
              <a:gd name="connsiteX13564" fmla="*/ 385644 w 4089755"/>
              <a:gd name="connsiteY13564" fmla="*/ 3652055 h 4615664"/>
              <a:gd name="connsiteX13565" fmla="*/ 387414 w 4089755"/>
              <a:gd name="connsiteY13565" fmla="*/ 3650346 h 4615664"/>
              <a:gd name="connsiteX13566" fmla="*/ 423194 w 4089755"/>
              <a:gd name="connsiteY13566" fmla="*/ 3623110 h 4615664"/>
              <a:gd name="connsiteX13567" fmla="*/ 423659 w 4089755"/>
              <a:gd name="connsiteY13567" fmla="*/ 3622758 h 4615664"/>
              <a:gd name="connsiteX13568" fmla="*/ 423057 w 4089755"/>
              <a:gd name="connsiteY13568" fmla="*/ 3621981 h 4615664"/>
              <a:gd name="connsiteX13569" fmla="*/ 422607 w 4089755"/>
              <a:gd name="connsiteY13569" fmla="*/ 3620036 h 4615664"/>
              <a:gd name="connsiteX13570" fmla="*/ 420277 w 4089755"/>
              <a:gd name="connsiteY13570" fmla="*/ 3621357 h 4615664"/>
              <a:gd name="connsiteX13571" fmla="*/ 413772 w 4089755"/>
              <a:gd name="connsiteY13571" fmla="*/ 3626236 h 4615664"/>
              <a:gd name="connsiteX13572" fmla="*/ 390804 w 4089755"/>
              <a:gd name="connsiteY13572" fmla="*/ 3646868 h 4615664"/>
              <a:gd name="connsiteX13573" fmla="*/ 379707 w 4089755"/>
              <a:gd name="connsiteY13573" fmla="*/ 3647131 h 4615664"/>
              <a:gd name="connsiteX13574" fmla="*/ 345046 w 4089755"/>
              <a:gd name="connsiteY13574" fmla="*/ 3669694 h 4615664"/>
              <a:gd name="connsiteX13575" fmla="*/ 274644 w 4089755"/>
              <a:gd name="connsiteY13575" fmla="*/ 3721502 h 4615664"/>
              <a:gd name="connsiteX13576" fmla="*/ 343562 w 4089755"/>
              <a:gd name="connsiteY13576" fmla="*/ 3660381 h 4615664"/>
              <a:gd name="connsiteX13577" fmla="*/ 348764 w 4089755"/>
              <a:gd name="connsiteY13577" fmla="*/ 3654687 h 4615664"/>
              <a:gd name="connsiteX13578" fmla="*/ 336625 w 4089755"/>
              <a:gd name="connsiteY13578" fmla="*/ 3659735 h 4615664"/>
              <a:gd name="connsiteX13579" fmla="*/ 349933 w 4089755"/>
              <a:gd name="connsiteY13579" fmla="*/ 3650892 h 4615664"/>
              <a:gd name="connsiteX13580" fmla="*/ 361071 w 4089755"/>
              <a:gd name="connsiteY13580" fmla="*/ 3644860 h 4615664"/>
              <a:gd name="connsiteX13581" fmla="*/ 379803 w 4089755"/>
              <a:gd name="connsiteY13581" fmla="*/ 3631040 h 4615664"/>
              <a:gd name="connsiteX13582" fmla="*/ 403525 w 4089755"/>
              <a:gd name="connsiteY13582" fmla="*/ 3604045 h 4615664"/>
              <a:gd name="connsiteX13583" fmla="*/ 367940 w 4089755"/>
              <a:gd name="connsiteY13583" fmla="*/ 3628596 h 4615664"/>
              <a:gd name="connsiteX13584" fmla="*/ 361069 w 4089755"/>
              <a:gd name="connsiteY13584" fmla="*/ 3626512 h 4615664"/>
              <a:gd name="connsiteX13585" fmla="*/ 331700 w 4089755"/>
              <a:gd name="connsiteY13585" fmla="*/ 3649640 h 4615664"/>
              <a:gd name="connsiteX13586" fmla="*/ 301766 w 4089755"/>
              <a:gd name="connsiteY13586" fmla="*/ 3669762 h 4615664"/>
              <a:gd name="connsiteX13587" fmla="*/ 306855 w 4089755"/>
              <a:gd name="connsiteY13587" fmla="*/ 3662327 h 4615664"/>
              <a:gd name="connsiteX13588" fmla="*/ 284730 w 4089755"/>
              <a:gd name="connsiteY13588" fmla="*/ 3670849 h 4615664"/>
              <a:gd name="connsiteX13589" fmla="*/ 284917 w 4089755"/>
              <a:gd name="connsiteY13589" fmla="*/ 3670511 h 4615664"/>
              <a:gd name="connsiteX13590" fmla="*/ 218306 w 4089755"/>
              <a:gd name="connsiteY13590" fmla="*/ 3715345 h 4615664"/>
              <a:gd name="connsiteX13591" fmla="*/ 136934 w 4089755"/>
              <a:gd name="connsiteY13591" fmla="*/ 3771707 h 4615664"/>
              <a:gd name="connsiteX13592" fmla="*/ 76556 w 4089755"/>
              <a:gd name="connsiteY13592" fmla="*/ 3812786 h 4615664"/>
              <a:gd name="connsiteX13593" fmla="*/ 74428 w 4089755"/>
              <a:gd name="connsiteY13593" fmla="*/ 3805098 h 4615664"/>
              <a:gd name="connsiteX13594" fmla="*/ 73940 w 4089755"/>
              <a:gd name="connsiteY13594" fmla="*/ 3802836 h 4615664"/>
              <a:gd name="connsiteX13595" fmla="*/ 167248 w 4089755"/>
              <a:gd name="connsiteY13595" fmla="*/ 3733475 h 4615664"/>
              <a:gd name="connsiteX13596" fmla="*/ 255638 w 4089755"/>
              <a:gd name="connsiteY13596" fmla="*/ 3668207 h 4615664"/>
              <a:gd name="connsiteX13597" fmla="*/ 255661 w 4089755"/>
              <a:gd name="connsiteY13597" fmla="*/ 3667099 h 4615664"/>
              <a:gd name="connsiteX13598" fmla="*/ 246617 w 4089755"/>
              <a:gd name="connsiteY13598" fmla="*/ 3673931 h 4615664"/>
              <a:gd name="connsiteX13599" fmla="*/ 189667 w 4089755"/>
              <a:gd name="connsiteY13599" fmla="*/ 3714860 h 4615664"/>
              <a:gd name="connsiteX13600" fmla="*/ 110281 w 4089755"/>
              <a:gd name="connsiteY13600" fmla="*/ 3765759 h 4615664"/>
              <a:gd name="connsiteX13601" fmla="*/ 99178 w 4089755"/>
              <a:gd name="connsiteY13601" fmla="*/ 3772878 h 4615664"/>
              <a:gd name="connsiteX13602" fmla="*/ 96897 w 4089755"/>
              <a:gd name="connsiteY13602" fmla="*/ 3772178 h 4615664"/>
              <a:gd name="connsiteX13603" fmla="*/ 93632 w 4089755"/>
              <a:gd name="connsiteY13603" fmla="*/ 3770060 h 4615664"/>
              <a:gd name="connsiteX13604" fmla="*/ 114359 w 4089755"/>
              <a:gd name="connsiteY13604" fmla="*/ 3755641 h 4615664"/>
              <a:gd name="connsiteX13605" fmla="*/ 141561 w 4089755"/>
              <a:gd name="connsiteY13605" fmla="*/ 3733458 h 4615664"/>
              <a:gd name="connsiteX13606" fmla="*/ 105715 w 4089755"/>
              <a:gd name="connsiteY13606" fmla="*/ 3755044 h 4615664"/>
              <a:gd name="connsiteX13607" fmla="*/ 92986 w 4089755"/>
              <a:gd name="connsiteY13607" fmla="*/ 3763567 h 4615664"/>
              <a:gd name="connsiteX13608" fmla="*/ 90974 w 4089755"/>
              <a:gd name="connsiteY13608" fmla="*/ 3760700 h 4615664"/>
              <a:gd name="connsiteX13609" fmla="*/ 91966 w 4089755"/>
              <a:gd name="connsiteY13609" fmla="*/ 3758023 h 4615664"/>
              <a:gd name="connsiteX13610" fmla="*/ 193565 w 4089755"/>
              <a:gd name="connsiteY13610" fmla="*/ 3687396 h 4615664"/>
              <a:gd name="connsiteX13611" fmla="*/ 248709 w 4089755"/>
              <a:gd name="connsiteY13611" fmla="*/ 3646738 h 4615664"/>
              <a:gd name="connsiteX13612" fmla="*/ 248619 w 4089755"/>
              <a:gd name="connsiteY13612" fmla="*/ 3646538 h 4615664"/>
              <a:gd name="connsiteX13613" fmla="*/ 247099 w 4089755"/>
              <a:gd name="connsiteY13613" fmla="*/ 3636098 h 4615664"/>
              <a:gd name="connsiteX13614" fmla="*/ 248151 w 4089755"/>
              <a:gd name="connsiteY13614" fmla="*/ 3633417 h 4615664"/>
              <a:gd name="connsiteX13615" fmla="*/ 245236 w 4089755"/>
              <a:gd name="connsiteY13615" fmla="*/ 3633683 h 4615664"/>
              <a:gd name="connsiteX13616" fmla="*/ 204204 w 4089755"/>
              <a:gd name="connsiteY13616" fmla="*/ 3662365 h 4615664"/>
              <a:gd name="connsiteX13617" fmla="*/ 194124 w 4089755"/>
              <a:gd name="connsiteY13617" fmla="*/ 3661141 h 4615664"/>
              <a:gd name="connsiteX13618" fmla="*/ 191532 w 4089755"/>
              <a:gd name="connsiteY13618" fmla="*/ 3662697 h 4615664"/>
              <a:gd name="connsiteX13619" fmla="*/ 189298 w 4089755"/>
              <a:gd name="connsiteY13619" fmla="*/ 3664870 h 4615664"/>
              <a:gd name="connsiteX13620" fmla="*/ 185944 w 4089755"/>
              <a:gd name="connsiteY13620" fmla="*/ 3666651 h 4615664"/>
              <a:gd name="connsiteX13621" fmla="*/ 185241 w 4089755"/>
              <a:gd name="connsiteY13621" fmla="*/ 3666305 h 4615664"/>
              <a:gd name="connsiteX13622" fmla="*/ 183948 w 4089755"/>
              <a:gd name="connsiteY13622" fmla="*/ 3667714 h 4615664"/>
              <a:gd name="connsiteX13623" fmla="*/ 185944 w 4089755"/>
              <a:gd name="connsiteY13623" fmla="*/ 3666651 h 4615664"/>
              <a:gd name="connsiteX13624" fmla="*/ 186954 w 4089755"/>
              <a:gd name="connsiteY13624" fmla="*/ 3667150 h 4615664"/>
              <a:gd name="connsiteX13625" fmla="*/ 173711 w 4089755"/>
              <a:gd name="connsiteY13625" fmla="*/ 3671185 h 4615664"/>
              <a:gd name="connsiteX13626" fmla="*/ 215964 w 4089755"/>
              <a:gd name="connsiteY13626" fmla="*/ 3640721 h 4615664"/>
              <a:gd name="connsiteX13627" fmla="*/ 220490 w 4089755"/>
              <a:gd name="connsiteY13627" fmla="*/ 3630281 h 4615664"/>
              <a:gd name="connsiteX13628" fmla="*/ 256170 w 4089755"/>
              <a:gd name="connsiteY13628" fmla="*/ 3597935 h 4615664"/>
              <a:gd name="connsiteX13629" fmla="*/ 311245 w 4089755"/>
              <a:gd name="connsiteY13629" fmla="*/ 3557034 h 4615664"/>
              <a:gd name="connsiteX13630" fmla="*/ 309136 w 4089755"/>
              <a:gd name="connsiteY13630" fmla="*/ 3555350 h 4615664"/>
              <a:gd name="connsiteX13631" fmla="*/ 308657 w 4089755"/>
              <a:gd name="connsiteY13631" fmla="*/ 3555272 h 4615664"/>
              <a:gd name="connsiteX13632" fmla="*/ 308650 w 4089755"/>
              <a:gd name="connsiteY13632" fmla="*/ 3555276 h 4615664"/>
              <a:gd name="connsiteX13633" fmla="*/ 307620 w 4089755"/>
              <a:gd name="connsiteY13633" fmla="*/ 3555365 h 4615664"/>
              <a:gd name="connsiteX13634" fmla="*/ 305527 w 4089755"/>
              <a:gd name="connsiteY13634" fmla="*/ 3555140 h 4615664"/>
              <a:gd name="connsiteX13635" fmla="*/ 305943 w 4089755"/>
              <a:gd name="connsiteY13635" fmla="*/ 3554829 h 4615664"/>
              <a:gd name="connsiteX13636" fmla="*/ 304801 w 4089755"/>
              <a:gd name="connsiteY13636" fmla="*/ 3554644 h 4615664"/>
              <a:gd name="connsiteX13637" fmla="*/ 296375 w 4089755"/>
              <a:gd name="connsiteY13637" fmla="*/ 3555151 h 4615664"/>
              <a:gd name="connsiteX13638" fmla="*/ 278968 w 4089755"/>
              <a:gd name="connsiteY13638" fmla="*/ 3564632 h 4615664"/>
              <a:gd name="connsiteX13639" fmla="*/ 251478 w 4089755"/>
              <a:gd name="connsiteY13639" fmla="*/ 3581186 h 4615664"/>
              <a:gd name="connsiteX13640" fmla="*/ 216096 w 4089755"/>
              <a:gd name="connsiteY13640" fmla="*/ 3605438 h 4615664"/>
              <a:gd name="connsiteX13641" fmla="*/ 125423 w 4089755"/>
              <a:gd name="connsiteY13641" fmla="*/ 3667005 h 4615664"/>
              <a:gd name="connsiteX13642" fmla="*/ 92818 w 4089755"/>
              <a:gd name="connsiteY13642" fmla="*/ 3689090 h 4615664"/>
              <a:gd name="connsiteX13643" fmla="*/ 92510 w 4089755"/>
              <a:gd name="connsiteY13643" fmla="*/ 3685669 h 4615664"/>
              <a:gd name="connsiteX13644" fmla="*/ 92484 w 4089755"/>
              <a:gd name="connsiteY13644" fmla="*/ 3684656 h 4615664"/>
              <a:gd name="connsiteX13645" fmla="*/ 143412 w 4089755"/>
              <a:gd name="connsiteY13645" fmla="*/ 3647823 h 4615664"/>
              <a:gd name="connsiteX13646" fmla="*/ 191615 w 4089755"/>
              <a:gd name="connsiteY13646" fmla="*/ 3613133 h 4615664"/>
              <a:gd name="connsiteX13647" fmla="*/ 190491 w 4089755"/>
              <a:gd name="connsiteY13647" fmla="*/ 3598829 h 4615664"/>
              <a:gd name="connsiteX13648" fmla="*/ 211203 w 4089755"/>
              <a:gd name="connsiteY13648" fmla="*/ 3580692 h 4615664"/>
              <a:gd name="connsiteX13649" fmla="*/ 230038 w 4089755"/>
              <a:gd name="connsiteY13649" fmla="*/ 3560832 h 4615664"/>
              <a:gd name="connsiteX13650" fmla="*/ 300174 w 4089755"/>
              <a:gd name="connsiteY13650" fmla="*/ 3506221 h 4615664"/>
              <a:gd name="connsiteX13651" fmla="*/ 322670 w 4089755"/>
              <a:gd name="connsiteY13651" fmla="*/ 3489308 h 4615664"/>
              <a:gd name="connsiteX13652" fmla="*/ 309447 w 4089755"/>
              <a:gd name="connsiteY13652" fmla="*/ 3495865 h 4615664"/>
              <a:gd name="connsiteX13653" fmla="*/ 305155 w 4089755"/>
              <a:gd name="connsiteY13653" fmla="*/ 3498882 h 4615664"/>
              <a:gd name="connsiteX13654" fmla="*/ 305262 w 4089755"/>
              <a:gd name="connsiteY13654" fmla="*/ 3498789 h 4615664"/>
              <a:gd name="connsiteX13655" fmla="*/ 304415 w 4089755"/>
              <a:gd name="connsiteY13655" fmla="*/ 3499402 h 4615664"/>
              <a:gd name="connsiteX13656" fmla="*/ 303082 w 4089755"/>
              <a:gd name="connsiteY13656" fmla="*/ 3500339 h 4615664"/>
              <a:gd name="connsiteX13657" fmla="*/ 302711 w 4089755"/>
              <a:gd name="connsiteY13657" fmla="*/ 3500635 h 4615664"/>
              <a:gd name="connsiteX13658" fmla="*/ 304415 w 4089755"/>
              <a:gd name="connsiteY13658" fmla="*/ 3499402 h 4615664"/>
              <a:gd name="connsiteX13659" fmla="*/ 305155 w 4089755"/>
              <a:gd name="connsiteY13659" fmla="*/ 3498882 h 4615664"/>
              <a:gd name="connsiteX13660" fmla="*/ 274170 w 4089755"/>
              <a:gd name="connsiteY13660" fmla="*/ 3525867 h 4615664"/>
              <a:gd name="connsiteX13661" fmla="*/ 246320 w 4089755"/>
              <a:gd name="connsiteY13661" fmla="*/ 3545341 h 4615664"/>
              <a:gd name="connsiteX13662" fmla="*/ 235222 w 4089755"/>
              <a:gd name="connsiteY13662" fmla="*/ 3545603 h 4615664"/>
              <a:gd name="connsiteX13663" fmla="*/ 213946 w 4089755"/>
              <a:gd name="connsiteY13663" fmla="*/ 3560736 h 4615664"/>
              <a:gd name="connsiteX13664" fmla="*/ 195772 w 4089755"/>
              <a:gd name="connsiteY13664" fmla="*/ 3567508 h 4615664"/>
              <a:gd name="connsiteX13665" fmla="*/ 226925 w 4089755"/>
              <a:gd name="connsiteY13665" fmla="*/ 3545602 h 4615664"/>
              <a:gd name="connsiteX13666" fmla="*/ 235883 w 4089755"/>
              <a:gd name="connsiteY13666" fmla="*/ 3532518 h 4615664"/>
              <a:gd name="connsiteX13667" fmla="*/ 249063 w 4089755"/>
              <a:gd name="connsiteY13667" fmla="*/ 3525384 h 4615664"/>
              <a:gd name="connsiteX13668" fmla="*/ 252981 w 4089755"/>
              <a:gd name="connsiteY13668" fmla="*/ 3519660 h 4615664"/>
              <a:gd name="connsiteX13669" fmla="*/ 256730 w 4089755"/>
              <a:gd name="connsiteY13669" fmla="*/ 3514185 h 4615664"/>
              <a:gd name="connsiteX13670" fmla="*/ 207649 w 4089755"/>
              <a:gd name="connsiteY13670" fmla="*/ 3545595 h 4615664"/>
              <a:gd name="connsiteX13671" fmla="*/ 171420 w 4089755"/>
              <a:gd name="connsiteY13671" fmla="*/ 3566500 h 4615664"/>
              <a:gd name="connsiteX13672" fmla="*/ 173417 w 4089755"/>
              <a:gd name="connsiteY13672" fmla="*/ 3563763 h 4615664"/>
              <a:gd name="connsiteX13673" fmla="*/ 166087 w 4089755"/>
              <a:gd name="connsiteY13673" fmla="*/ 3568530 h 4615664"/>
              <a:gd name="connsiteX13674" fmla="*/ 162573 w 4089755"/>
              <a:gd name="connsiteY13674" fmla="*/ 3568799 h 4615664"/>
              <a:gd name="connsiteX13675" fmla="*/ 232974 w 4089755"/>
              <a:gd name="connsiteY13675" fmla="*/ 3516991 h 4615664"/>
              <a:gd name="connsiteX13676" fmla="*/ 238244 w 4089755"/>
              <a:gd name="connsiteY13676" fmla="*/ 3513524 h 4615664"/>
              <a:gd name="connsiteX13677" fmla="*/ 239576 w 4089755"/>
              <a:gd name="connsiteY13677" fmla="*/ 3512503 h 4615664"/>
              <a:gd name="connsiteX13678" fmla="*/ 254386 w 4089755"/>
              <a:gd name="connsiteY13678" fmla="*/ 3501305 h 4615664"/>
              <a:gd name="connsiteX13679" fmla="*/ 256854 w 4089755"/>
              <a:gd name="connsiteY13679" fmla="*/ 3497536 h 4615664"/>
              <a:gd name="connsiteX13680" fmla="*/ 248898 w 4089755"/>
              <a:gd name="connsiteY13680" fmla="*/ 3498196 h 4615664"/>
              <a:gd name="connsiteX13681" fmla="*/ 207005 w 4089755"/>
              <a:gd name="connsiteY13681" fmla="*/ 3523667 h 4615664"/>
              <a:gd name="connsiteX13682" fmla="*/ 80666 w 4089755"/>
              <a:gd name="connsiteY13682" fmla="*/ 3611258 h 4615664"/>
              <a:gd name="connsiteX13683" fmla="*/ 80255 w 4089755"/>
              <a:gd name="connsiteY13683" fmla="*/ 3611541 h 4615664"/>
              <a:gd name="connsiteX13684" fmla="*/ 80275 w 4089755"/>
              <a:gd name="connsiteY13684" fmla="*/ 3611501 h 4615664"/>
              <a:gd name="connsiteX13685" fmla="*/ 118718 w 4089755"/>
              <a:gd name="connsiteY13685" fmla="*/ 3574925 h 4615664"/>
              <a:gd name="connsiteX13686" fmla="*/ 229845 w 4089755"/>
              <a:gd name="connsiteY13686" fmla="*/ 3499054 h 4615664"/>
              <a:gd name="connsiteX13687" fmla="*/ 292708 w 4089755"/>
              <a:gd name="connsiteY13687" fmla="*/ 3457886 h 4615664"/>
              <a:gd name="connsiteX13688" fmla="*/ 315374 w 4089755"/>
              <a:gd name="connsiteY13688" fmla="*/ 3450836 h 4615664"/>
              <a:gd name="connsiteX13689" fmla="*/ 324672 w 4089755"/>
              <a:gd name="connsiteY13689" fmla="*/ 3445268 h 4615664"/>
              <a:gd name="connsiteX13690" fmla="*/ 320577 w 4089755"/>
              <a:gd name="connsiteY13690" fmla="*/ 3444848 h 4615664"/>
              <a:gd name="connsiteX13691" fmla="*/ 308500 w 4089755"/>
              <a:gd name="connsiteY13691" fmla="*/ 3447575 h 4615664"/>
              <a:gd name="connsiteX13692" fmla="*/ 300713 w 4089755"/>
              <a:gd name="connsiteY13692" fmla="*/ 3446231 h 4615664"/>
              <a:gd name="connsiteX13693" fmla="*/ 323471 w 4089755"/>
              <a:gd name="connsiteY13693" fmla="*/ 3438766 h 4615664"/>
              <a:gd name="connsiteX13694" fmla="*/ 343688 w 4089755"/>
              <a:gd name="connsiteY13694" fmla="*/ 3433667 h 4615664"/>
              <a:gd name="connsiteX13695" fmla="*/ 345711 w 4089755"/>
              <a:gd name="connsiteY13695" fmla="*/ 3431068 h 4615664"/>
              <a:gd name="connsiteX13696" fmla="*/ 346269 w 4089755"/>
              <a:gd name="connsiteY13696" fmla="*/ 3427930 h 4615664"/>
              <a:gd name="connsiteX13697" fmla="*/ 345734 w 4089755"/>
              <a:gd name="connsiteY13697" fmla="*/ 3427474 h 4615664"/>
              <a:gd name="connsiteX13698" fmla="*/ 340979 w 4089755"/>
              <a:gd name="connsiteY13698" fmla="*/ 3428559 h 4615664"/>
              <a:gd name="connsiteX13699" fmla="*/ 330992 w 4089755"/>
              <a:gd name="connsiteY13699" fmla="*/ 3430950 h 4615664"/>
              <a:gd name="connsiteX13700" fmla="*/ 328147 w 4089755"/>
              <a:gd name="connsiteY13700" fmla="*/ 3428941 h 4615664"/>
              <a:gd name="connsiteX13701" fmla="*/ 326861 w 4089755"/>
              <a:gd name="connsiteY13701" fmla="*/ 3427614 h 4615664"/>
              <a:gd name="connsiteX13702" fmla="*/ 307751 w 4089755"/>
              <a:gd name="connsiteY13702" fmla="*/ 3436016 h 4615664"/>
              <a:gd name="connsiteX13703" fmla="*/ 250261 w 4089755"/>
              <a:gd name="connsiteY13703" fmla="*/ 3472957 h 4615664"/>
              <a:gd name="connsiteX13704" fmla="*/ 17161 w 4089755"/>
              <a:gd name="connsiteY13704" fmla="*/ 3636611 h 4615664"/>
              <a:gd name="connsiteX13705" fmla="*/ 16404 w 4089755"/>
              <a:gd name="connsiteY13705" fmla="*/ 3637137 h 4615664"/>
              <a:gd name="connsiteX13706" fmla="*/ 16431 w 4089755"/>
              <a:gd name="connsiteY13706" fmla="*/ 3637056 h 4615664"/>
              <a:gd name="connsiteX13707" fmla="*/ 83101 w 4089755"/>
              <a:gd name="connsiteY13707" fmla="*/ 3565180 h 4615664"/>
              <a:gd name="connsiteX13708" fmla="*/ 288637 w 4089755"/>
              <a:gd name="connsiteY13708" fmla="*/ 3423838 h 4615664"/>
              <a:gd name="connsiteX13709" fmla="*/ 337773 w 4089755"/>
              <a:gd name="connsiteY13709" fmla="*/ 3388188 h 4615664"/>
              <a:gd name="connsiteX13710" fmla="*/ 286191 w 4089755"/>
              <a:gd name="connsiteY13710" fmla="*/ 3223525 h 4615664"/>
              <a:gd name="connsiteX13711" fmla="*/ 217377 w 4089755"/>
              <a:gd name="connsiteY13711" fmla="*/ 2702441 h 4615664"/>
              <a:gd name="connsiteX13712" fmla="*/ 270030 w 4089755"/>
              <a:gd name="connsiteY13712" fmla="*/ 2092866 h 4615664"/>
              <a:gd name="connsiteX13713" fmla="*/ 282394 w 4089755"/>
              <a:gd name="connsiteY13713" fmla="*/ 2045371 h 4615664"/>
              <a:gd name="connsiteX13714" fmla="*/ 273546 w 4089755"/>
              <a:gd name="connsiteY13714" fmla="*/ 2035637 h 4615664"/>
              <a:gd name="connsiteX13715" fmla="*/ 212290 w 4089755"/>
              <a:gd name="connsiteY13715" fmla="*/ 1971204 h 4615664"/>
              <a:gd name="connsiteX13716" fmla="*/ 181138 w 4089755"/>
              <a:gd name="connsiteY13716" fmla="*/ 1935716 h 4615664"/>
              <a:gd name="connsiteX13717" fmla="*/ 152980 w 4089755"/>
              <a:gd name="connsiteY13717" fmla="*/ 1902215 h 4615664"/>
              <a:gd name="connsiteX13718" fmla="*/ 187627 w 4089755"/>
              <a:gd name="connsiteY13718" fmla="*/ 1940023 h 4615664"/>
              <a:gd name="connsiteX13719" fmla="*/ 199687 w 4089755"/>
              <a:gd name="connsiteY13719" fmla="*/ 1952315 h 4615664"/>
              <a:gd name="connsiteX13720" fmla="*/ 192140 w 4089755"/>
              <a:gd name="connsiteY13720" fmla="*/ 1938575 h 4615664"/>
              <a:gd name="connsiteX13721" fmla="*/ 117138 w 4089755"/>
              <a:gd name="connsiteY13721" fmla="*/ 1851690 h 4615664"/>
              <a:gd name="connsiteX13722" fmla="*/ 189348 w 4089755"/>
              <a:gd name="connsiteY13722" fmla="*/ 1929864 h 4615664"/>
              <a:gd name="connsiteX13723" fmla="*/ 195828 w 4089755"/>
              <a:gd name="connsiteY13723" fmla="*/ 1934554 h 4615664"/>
              <a:gd name="connsiteX13724" fmla="*/ 190773 w 4089755"/>
              <a:gd name="connsiteY13724" fmla="*/ 1929407 h 4615664"/>
              <a:gd name="connsiteX13725" fmla="*/ 152449 w 4089755"/>
              <a:gd name="connsiteY13725" fmla="*/ 1884619 h 4615664"/>
              <a:gd name="connsiteX13726" fmla="*/ 128532 w 4089755"/>
              <a:gd name="connsiteY13726" fmla="*/ 1855341 h 4615664"/>
              <a:gd name="connsiteX13727" fmla="*/ 133025 w 4089755"/>
              <a:gd name="connsiteY13727" fmla="*/ 1858375 h 4615664"/>
              <a:gd name="connsiteX13728" fmla="*/ 133236 w 4089755"/>
              <a:gd name="connsiteY13728" fmla="*/ 1858488 h 4615664"/>
              <a:gd name="connsiteX13729" fmla="*/ 134377 w 4089755"/>
              <a:gd name="connsiteY13729" fmla="*/ 1859704 h 4615664"/>
              <a:gd name="connsiteX13730" fmla="*/ 152018 w 4089755"/>
              <a:gd name="connsiteY13730" fmla="*/ 1879597 h 4615664"/>
              <a:gd name="connsiteX13731" fmla="*/ 142284 w 4089755"/>
              <a:gd name="connsiteY13731" fmla="*/ 1863939 h 4615664"/>
              <a:gd name="connsiteX13732" fmla="*/ 140993 w 4089755"/>
              <a:gd name="connsiteY13732" fmla="*/ 1862541 h 4615664"/>
              <a:gd name="connsiteX13733" fmla="*/ 143733 w 4089755"/>
              <a:gd name="connsiteY13733" fmla="*/ 1861944 h 4615664"/>
              <a:gd name="connsiteX13734" fmla="*/ 139016 w 4089755"/>
              <a:gd name="connsiteY13734" fmla="*/ 1857641 h 4615664"/>
              <a:gd name="connsiteX13735" fmla="*/ 132734 w 4089755"/>
              <a:gd name="connsiteY13735" fmla="*/ 1853214 h 4615664"/>
              <a:gd name="connsiteX13736" fmla="*/ 129398 w 4089755"/>
              <a:gd name="connsiteY13736" fmla="*/ 1849071 h 4615664"/>
              <a:gd name="connsiteX13737" fmla="*/ 142566 w 4089755"/>
              <a:gd name="connsiteY13737" fmla="*/ 1859916 h 4615664"/>
              <a:gd name="connsiteX13738" fmla="*/ 209056 w 4089755"/>
              <a:gd name="connsiteY13738" fmla="*/ 1935775 h 4615664"/>
              <a:gd name="connsiteX13739" fmla="*/ 237471 w 4089755"/>
              <a:gd name="connsiteY13739" fmla="*/ 1963132 h 4615664"/>
              <a:gd name="connsiteX13740" fmla="*/ 234222 w 4089755"/>
              <a:gd name="connsiteY13740" fmla="*/ 1958715 h 4615664"/>
              <a:gd name="connsiteX13741" fmla="*/ 180174 w 4089755"/>
              <a:gd name="connsiteY13741" fmla="*/ 1896339 h 4615664"/>
              <a:gd name="connsiteX13742" fmla="*/ 159601 w 4089755"/>
              <a:gd name="connsiteY13742" fmla="*/ 1873017 h 4615664"/>
              <a:gd name="connsiteX13743" fmla="*/ 173389 w 4089755"/>
              <a:gd name="connsiteY13743" fmla="*/ 1884976 h 4615664"/>
              <a:gd name="connsiteX13744" fmla="*/ 235787 w 4089755"/>
              <a:gd name="connsiteY13744" fmla="*/ 1952973 h 4615664"/>
              <a:gd name="connsiteX13745" fmla="*/ 261778 w 4089755"/>
              <a:gd name="connsiteY13745" fmla="*/ 1978488 h 4615664"/>
              <a:gd name="connsiteX13746" fmla="*/ 244217 w 4089755"/>
              <a:gd name="connsiteY13746" fmla="*/ 1959660 h 4615664"/>
              <a:gd name="connsiteX13747" fmla="*/ 227940 w 4089755"/>
              <a:gd name="connsiteY13747" fmla="*/ 1939112 h 4615664"/>
              <a:gd name="connsiteX13748" fmla="*/ 259811 w 4089755"/>
              <a:gd name="connsiteY13748" fmla="*/ 1972349 h 4615664"/>
              <a:gd name="connsiteX13749" fmla="*/ 272155 w 4089755"/>
              <a:gd name="connsiteY13749" fmla="*/ 1980622 h 4615664"/>
              <a:gd name="connsiteX13750" fmla="*/ 291501 w 4089755"/>
              <a:gd name="connsiteY13750" fmla="*/ 1998685 h 4615664"/>
              <a:gd name="connsiteX13751" fmla="*/ 293912 w 4089755"/>
              <a:gd name="connsiteY13751" fmla="*/ 2001126 h 4615664"/>
              <a:gd name="connsiteX13752" fmla="*/ 294999 w 4089755"/>
              <a:gd name="connsiteY13752" fmla="*/ 1996949 h 4615664"/>
              <a:gd name="connsiteX13753" fmla="*/ 232574 w 4089755"/>
              <a:gd name="connsiteY13753" fmla="*/ 1928237 h 4615664"/>
              <a:gd name="connsiteX13754" fmla="*/ 265437 w 4089755"/>
              <a:gd name="connsiteY13754" fmla="*/ 1962113 h 4615664"/>
              <a:gd name="connsiteX13755" fmla="*/ 295990 w 4089755"/>
              <a:gd name="connsiteY13755" fmla="*/ 1993141 h 4615664"/>
              <a:gd name="connsiteX13756" fmla="*/ 296922 w 4089755"/>
              <a:gd name="connsiteY13756" fmla="*/ 1989562 h 4615664"/>
              <a:gd name="connsiteX13757" fmla="*/ 296161 w 4089755"/>
              <a:gd name="connsiteY13757" fmla="*/ 1988733 h 4615664"/>
              <a:gd name="connsiteX13758" fmla="*/ 271671 w 4089755"/>
              <a:gd name="connsiteY13758" fmla="*/ 1963225 h 4615664"/>
              <a:gd name="connsiteX13759" fmla="*/ 231389 w 4089755"/>
              <a:gd name="connsiteY13759" fmla="*/ 1921546 h 4615664"/>
              <a:gd name="connsiteX13760" fmla="*/ 242994 w 4089755"/>
              <a:gd name="connsiteY13760" fmla="*/ 1929391 h 4615664"/>
              <a:gd name="connsiteX13761" fmla="*/ 247995 w 4089755"/>
              <a:gd name="connsiteY13761" fmla="*/ 1933454 h 4615664"/>
              <a:gd name="connsiteX13762" fmla="*/ 234359 w 4089755"/>
              <a:gd name="connsiteY13762" fmla="*/ 1918276 h 4615664"/>
              <a:gd name="connsiteX13763" fmla="*/ 231186 w 4089755"/>
              <a:gd name="connsiteY13763" fmla="*/ 1908376 h 4615664"/>
              <a:gd name="connsiteX13764" fmla="*/ 234140 w 4089755"/>
              <a:gd name="connsiteY13764" fmla="*/ 1911253 h 4615664"/>
              <a:gd name="connsiteX13765" fmla="*/ 235150 w 4089755"/>
              <a:gd name="connsiteY13765" fmla="*/ 1907052 h 4615664"/>
              <a:gd name="connsiteX13766" fmla="*/ 236188 w 4089755"/>
              <a:gd name="connsiteY13766" fmla="*/ 1905680 h 4615664"/>
              <a:gd name="connsiteX13767" fmla="*/ 234904 w 4089755"/>
              <a:gd name="connsiteY13767" fmla="*/ 1904317 h 4615664"/>
              <a:gd name="connsiteX13768" fmla="*/ 236602 w 4089755"/>
              <a:gd name="connsiteY13768" fmla="*/ 1905130 h 4615664"/>
              <a:gd name="connsiteX13769" fmla="*/ 240201 w 4089755"/>
              <a:gd name="connsiteY13769" fmla="*/ 1900368 h 4615664"/>
              <a:gd name="connsiteX13770" fmla="*/ 233624 w 4089755"/>
              <a:gd name="connsiteY13770" fmla="*/ 1896621 h 4615664"/>
              <a:gd name="connsiteX13771" fmla="*/ 219789 w 4089755"/>
              <a:gd name="connsiteY13771" fmla="*/ 1887749 h 4615664"/>
              <a:gd name="connsiteX13772" fmla="*/ 212177 w 4089755"/>
              <a:gd name="connsiteY13772" fmla="*/ 1879312 h 4615664"/>
              <a:gd name="connsiteX13773" fmla="*/ 211256 w 4089755"/>
              <a:gd name="connsiteY13773" fmla="*/ 1878298 h 4615664"/>
              <a:gd name="connsiteX13774" fmla="*/ 217005 w 4089755"/>
              <a:gd name="connsiteY13774" fmla="*/ 1881517 h 4615664"/>
              <a:gd name="connsiteX13775" fmla="*/ 239233 w 4089755"/>
              <a:gd name="connsiteY13775" fmla="*/ 1895034 h 4615664"/>
              <a:gd name="connsiteX13776" fmla="*/ 244367 w 4089755"/>
              <a:gd name="connsiteY13776" fmla="*/ 1898611 h 4615664"/>
              <a:gd name="connsiteX13777" fmla="*/ 246455 w 4089755"/>
              <a:gd name="connsiteY13777" fmla="*/ 1897783 h 4615664"/>
              <a:gd name="connsiteX13778" fmla="*/ 251392 w 4089755"/>
              <a:gd name="connsiteY13778" fmla="*/ 1902623 h 4615664"/>
              <a:gd name="connsiteX13779" fmla="*/ 233792 w 4089755"/>
              <a:gd name="connsiteY13779" fmla="*/ 1887652 h 4615664"/>
              <a:gd name="connsiteX13780" fmla="*/ 220866 w 4089755"/>
              <a:gd name="connsiteY13780" fmla="*/ 1873010 h 4615664"/>
              <a:gd name="connsiteX13781" fmla="*/ 221511 w 4089755"/>
              <a:gd name="connsiteY13781" fmla="*/ 1872170 h 4615664"/>
              <a:gd name="connsiteX13782" fmla="*/ 219805 w 4089755"/>
              <a:gd name="connsiteY13782" fmla="*/ 1871284 h 4615664"/>
              <a:gd name="connsiteX13783" fmla="*/ 206939 w 4089755"/>
              <a:gd name="connsiteY13783" fmla="*/ 1862554 h 4615664"/>
              <a:gd name="connsiteX13784" fmla="*/ 221044 w 4089755"/>
              <a:gd name="connsiteY13784" fmla="*/ 1866835 h 4615664"/>
              <a:gd name="connsiteX13785" fmla="*/ 237125 w 4089755"/>
              <a:gd name="connsiteY13785" fmla="*/ 1876820 h 4615664"/>
              <a:gd name="connsiteX13786" fmla="*/ 245969 w 4089755"/>
              <a:gd name="connsiteY13786" fmla="*/ 1876759 h 4615664"/>
              <a:gd name="connsiteX13787" fmla="*/ 267039 w 4089755"/>
              <a:gd name="connsiteY13787" fmla="*/ 1889598 h 4615664"/>
              <a:gd name="connsiteX13788" fmla="*/ 287843 w 4089755"/>
              <a:gd name="connsiteY13788" fmla="*/ 1905752 h 4615664"/>
              <a:gd name="connsiteX13789" fmla="*/ 282672 w 4089755"/>
              <a:gd name="connsiteY13789" fmla="*/ 1900474 h 4615664"/>
              <a:gd name="connsiteX13790" fmla="*/ 286497 w 4089755"/>
              <a:gd name="connsiteY13790" fmla="*/ 1902879 h 4615664"/>
              <a:gd name="connsiteX13791" fmla="*/ 286702 w 4089755"/>
              <a:gd name="connsiteY13791" fmla="*/ 1902631 h 4615664"/>
              <a:gd name="connsiteX13792" fmla="*/ 286627 w 4089755"/>
              <a:gd name="connsiteY13792" fmla="*/ 1902597 h 4615664"/>
              <a:gd name="connsiteX13793" fmla="*/ 233895 w 4089755"/>
              <a:gd name="connsiteY13793" fmla="*/ 1866418 h 4615664"/>
              <a:gd name="connsiteX13794" fmla="*/ 220043 w 4089755"/>
              <a:gd name="connsiteY13794" fmla="*/ 1853118 h 4615664"/>
              <a:gd name="connsiteX13795" fmla="*/ 204591 w 4089755"/>
              <a:gd name="connsiteY13795" fmla="*/ 1841046 h 4615664"/>
              <a:gd name="connsiteX13796" fmla="*/ 206342 w 4089755"/>
              <a:gd name="connsiteY13796" fmla="*/ 1831146 h 4615664"/>
              <a:gd name="connsiteX13797" fmla="*/ 169931 w 4089755"/>
              <a:gd name="connsiteY13797" fmla="*/ 1808245 h 4615664"/>
              <a:gd name="connsiteX13798" fmla="*/ 155943 w 4089755"/>
              <a:gd name="connsiteY13798" fmla="*/ 1799398 h 4615664"/>
              <a:gd name="connsiteX13799" fmla="*/ 155079 w 4089755"/>
              <a:gd name="connsiteY13799" fmla="*/ 1797606 h 4615664"/>
              <a:gd name="connsiteX13800" fmla="*/ 152133 w 4089755"/>
              <a:gd name="connsiteY13800" fmla="*/ 1792696 h 4615664"/>
              <a:gd name="connsiteX13801" fmla="*/ 156714 w 4089755"/>
              <a:gd name="connsiteY13801" fmla="*/ 1795393 h 4615664"/>
              <a:gd name="connsiteX13802" fmla="*/ 225426 w 4089755"/>
              <a:gd name="connsiteY13802" fmla="*/ 1835926 h 4615664"/>
              <a:gd name="connsiteX13803" fmla="*/ 252224 w 4089755"/>
              <a:gd name="connsiteY13803" fmla="*/ 1851902 h 4615664"/>
              <a:gd name="connsiteX13804" fmla="*/ 265118 w 4089755"/>
              <a:gd name="connsiteY13804" fmla="*/ 1860049 h 4615664"/>
              <a:gd name="connsiteX13805" fmla="*/ 261395 w 4089755"/>
              <a:gd name="connsiteY13805" fmla="*/ 1863450 h 4615664"/>
              <a:gd name="connsiteX13806" fmla="*/ 271429 w 4089755"/>
              <a:gd name="connsiteY13806" fmla="*/ 1876763 h 4615664"/>
              <a:gd name="connsiteX13807" fmla="*/ 296513 w 4089755"/>
              <a:gd name="connsiteY13807" fmla="*/ 1890613 h 4615664"/>
              <a:gd name="connsiteX13808" fmla="*/ 288152 w 4089755"/>
              <a:gd name="connsiteY13808" fmla="*/ 1869071 h 4615664"/>
              <a:gd name="connsiteX13809" fmla="*/ 287760 w 4089755"/>
              <a:gd name="connsiteY13809" fmla="*/ 1868732 h 4615664"/>
              <a:gd name="connsiteX13810" fmla="*/ 298496 w 4089755"/>
              <a:gd name="connsiteY13810" fmla="*/ 1867279 h 4615664"/>
              <a:gd name="connsiteX13811" fmla="*/ 256968 w 4089755"/>
              <a:gd name="connsiteY13811" fmla="*/ 1840237 h 4615664"/>
              <a:gd name="connsiteX13812" fmla="*/ 230415 w 4089755"/>
              <a:gd name="connsiteY13812" fmla="*/ 1818682 h 4615664"/>
              <a:gd name="connsiteX13813" fmla="*/ 227425 w 4089755"/>
              <a:gd name="connsiteY13813" fmla="*/ 1811574 h 4615664"/>
              <a:gd name="connsiteX13814" fmla="*/ 195511 w 4089755"/>
              <a:gd name="connsiteY13814" fmla="*/ 1791459 h 4615664"/>
              <a:gd name="connsiteX13815" fmla="*/ 205844 w 4089755"/>
              <a:gd name="connsiteY13815" fmla="*/ 1793957 h 4615664"/>
              <a:gd name="connsiteX13816" fmla="*/ 204980 w 4089755"/>
              <a:gd name="connsiteY13816" fmla="*/ 1794335 h 4615664"/>
              <a:gd name="connsiteX13817" fmla="*/ 203478 w 4089755"/>
              <a:gd name="connsiteY13817" fmla="*/ 1793633 h 4615664"/>
              <a:gd name="connsiteX13818" fmla="*/ 204424 w 4089755"/>
              <a:gd name="connsiteY13818" fmla="*/ 1794578 h 4615664"/>
              <a:gd name="connsiteX13819" fmla="*/ 204980 w 4089755"/>
              <a:gd name="connsiteY13819" fmla="*/ 1794335 h 4615664"/>
              <a:gd name="connsiteX13820" fmla="*/ 207741 w 4089755"/>
              <a:gd name="connsiteY13820" fmla="*/ 1795625 h 4615664"/>
              <a:gd name="connsiteX13821" fmla="*/ 209232 w 4089755"/>
              <a:gd name="connsiteY13821" fmla="*/ 1796934 h 4615664"/>
              <a:gd name="connsiteX13822" fmla="*/ 211208 w 4089755"/>
              <a:gd name="connsiteY13822" fmla="*/ 1797949 h 4615664"/>
              <a:gd name="connsiteX13823" fmla="*/ 219328 w 4089755"/>
              <a:gd name="connsiteY13823" fmla="*/ 1796886 h 4615664"/>
              <a:gd name="connsiteX13824" fmla="*/ 235413 w 4089755"/>
              <a:gd name="connsiteY13824" fmla="*/ 1806010 h 4615664"/>
              <a:gd name="connsiteX13825" fmla="*/ 238836 w 4089755"/>
              <a:gd name="connsiteY13825" fmla="*/ 1808249 h 4615664"/>
              <a:gd name="connsiteX13826" fmla="*/ 236987 w 4089755"/>
              <a:gd name="connsiteY13826" fmla="*/ 1812531 h 4615664"/>
              <a:gd name="connsiteX13827" fmla="*/ 243517 w 4089755"/>
              <a:gd name="connsiteY13827" fmla="*/ 1811627 h 4615664"/>
              <a:gd name="connsiteX13828" fmla="*/ 243631 w 4089755"/>
              <a:gd name="connsiteY13828" fmla="*/ 1811385 h 4615664"/>
              <a:gd name="connsiteX13829" fmla="*/ 250374 w 4089755"/>
              <a:gd name="connsiteY13829" fmla="*/ 1815796 h 4615664"/>
              <a:gd name="connsiteX13830" fmla="*/ 254312 w 4089755"/>
              <a:gd name="connsiteY13830" fmla="*/ 1815564 h 4615664"/>
              <a:gd name="connsiteX13831" fmla="*/ 251633 w 4089755"/>
              <a:gd name="connsiteY13831" fmla="*/ 1819368 h 4615664"/>
              <a:gd name="connsiteX13832" fmla="*/ 260652 w 4089755"/>
              <a:gd name="connsiteY13832" fmla="*/ 1820225 h 4615664"/>
              <a:gd name="connsiteX13833" fmla="*/ 262069 w 4089755"/>
              <a:gd name="connsiteY13833" fmla="*/ 1818388 h 4615664"/>
              <a:gd name="connsiteX13834" fmla="*/ 274874 w 4089755"/>
              <a:gd name="connsiteY13834" fmla="*/ 1825685 h 4615664"/>
              <a:gd name="connsiteX13835" fmla="*/ 281519 w 4089755"/>
              <a:gd name="connsiteY13835" fmla="*/ 1830534 h 4615664"/>
              <a:gd name="connsiteX13836" fmla="*/ 284518 w 4089755"/>
              <a:gd name="connsiteY13836" fmla="*/ 1830183 h 4615664"/>
              <a:gd name="connsiteX13837" fmla="*/ 295182 w 4089755"/>
              <a:gd name="connsiteY13837" fmla="*/ 1835887 h 4615664"/>
              <a:gd name="connsiteX13838" fmla="*/ 296061 w 4089755"/>
              <a:gd name="connsiteY13838" fmla="*/ 1836479 h 4615664"/>
              <a:gd name="connsiteX13839" fmla="*/ 309013 w 4089755"/>
              <a:gd name="connsiteY13839" fmla="*/ 1847759 h 4615664"/>
              <a:gd name="connsiteX13840" fmla="*/ 323359 w 4089755"/>
              <a:gd name="connsiteY13840" fmla="*/ 1859866 h 4615664"/>
              <a:gd name="connsiteX13841" fmla="*/ 325502 w 4089755"/>
              <a:gd name="connsiteY13841" fmla="*/ 1861280 h 4615664"/>
              <a:gd name="connsiteX13842" fmla="*/ 330279 w 4089755"/>
              <a:gd name="connsiteY13842" fmla="*/ 1864024 h 4615664"/>
              <a:gd name="connsiteX13843" fmla="*/ 330703 w 4089755"/>
              <a:gd name="connsiteY13843" fmla="*/ 1864188 h 4615664"/>
              <a:gd name="connsiteX13844" fmla="*/ 333083 w 4089755"/>
              <a:gd name="connsiteY13844" fmla="*/ 1864162 h 4615664"/>
              <a:gd name="connsiteX13845" fmla="*/ 333347 w 4089755"/>
              <a:gd name="connsiteY13845" fmla="*/ 1863419 h 4615664"/>
              <a:gd name="connsiteX13846" fmla="*/ 329522 w 4089755"/>
              <a:gd name="connsiteY13846" fmla="*/ 1858526 h 4615664"/>
              <a:gd name="connsiteX13847" fmla="*/ 300504 w 4089755"/>
              <a:gd name="connsiteY13847" fmla="*/ 1839487 h 4615664"/>
              <a:gd name="connsiteX13848" fmla="*/ 296061 w 4089755"/>
              <a:gd name="connsiteY13848" fmla="*/ 1836479 h 4615664"/>
              <a:gd name="connsiteX13849" fmla="*/ 295689 w 4089755"/>
              <a:gd name="connsiteY13849" fmla="*/ 1836158 h 4615664"/>
              <a:gd name="connsiteX13850" fmla="*/ 295182 w 4089755"/>
              <a:gd name="connsiteY13850" fmla="*/ 1835887 h 4615664"/>
              <a:gd name="connsiteX13851" fmla="*/ 264553 w 4089755"/>
              <a:gd name="connsiteY13851" fmla="*/ 1815166 h 4615664"/>
              <a:gd name="connsiteX13852" fmla="*/ 266007 w 4089755"/>
              <a:gd name="connsiteY13852" fmla="*/ 1813281 h 4615664"/>
              <a:gd name="connsiteX13853" fmla="*/ 260358 w 4089755"/>
              <a:gd name="connsiteY13853" fmla="*/ 1812328 h 4615664"/>
              <a:gd name="connsiteX13854" fmla="*/ 212328 w 4089755"/>
              <a:gd name="connsiteY13854" fmla="*/ 1779836 h 4615664"/>
              <a:gd name="connsiteX13855" fmla="*/ 165806 w 4089755"/>
              <a:gd name="connsiteY13855" fmla="*/ 1751672 h 4615664"/>
              <a:gd name="connsiteX13856" fmla="*/ 163694 w 4089755"/>
              <a:gd name="connsiteY13856" fmla="*/ 1748473 h 4615664"/>
              <a:gd name="connsiteX13857" fmla="*/ 158303 w 4089755"/>
              <a:gd name="connsiteY13857" fmla="*/ 1741281 h 4615664"/>
              <a:gd name="connsiteX13858" fmla="*/ 173562 w 4089755"/>
              <a:gd name="connsiteY13858" fmla="*/ 1749167 h 4615664"/>
              <a:gd name="connsiteX13859" fmla="*/ 160115 w 4089755"/>
              <a:gd name="connsiteY13859" fmla="*/ 1739457 h 4615664"/>
              <a:gd name="connsiteX13860" fmla="*/ 163078 w 4089755"/>
              <a:gd name="connsiteY13860" fmla="*/ 1736742 h 4615664"/>
              <a:gd name="connsiteX13861" fmla="*/ 159291 w 4089755"/>
              <a:gd name="connsiteY13861" fmla="*/ 1732407 h 4615664"/>
              <a:gd name="connsiteX13862" fmla="*/ 173409 w 4089755"/>
              <a:gd name="connsiteY13862" fmla="*/ 1740226 h 4615664"/>
              <a:gd name="connsiteX13863" fmla="*/ 177379 w 4089755"/>
              <a:gd name="connsiteY13863" fmla="*/ 1743315 h 4615664"/>
              <a:gd name="connsiteX13864" fmla="*/ 178890 w 4089755"/>
              <a:gd name="connsiteY13864" fmla="*/ 1745212 h 4615664"/>
              <a:gd name="connsiteX13865" fmla="*/ 179494 w 4089755"/>
              <a:gd name="connsiteY13865" fmla="*/ 1743594 h 4615664"/>
              <a:gd name="connsiteX13866" fmla="*/ 198384 w 4089755"/>
              <a:gd name="connsiteY13866" fmla="*/ 1754055 h 4615664"/>
              <a:gd name="connsiteX13867" fmla="*/ 202874 w 4089755"/>
              <a:gd name="connsiteY13867" fmla="*/ 1758705 h 4615664"/>
              <a:gd name="connsiteX13868" fmla="*/ 212690 w 4089755"/>
              <a:gd name="connsiteY13868" fmla="*/ 1769752 h 4615664"/>
              <a:gd name="connsiteX13869" fmla="*/ 226176 w 4089755"/>
              <a:gd name="connsiteY13869" fmla="*/ 1781588 h 4615664"/>
              <a:gd name="connsiteX13870" fmla="*/ 205905 w 4089755"/>
              <a:gd name="connsiteY13870" fmla="*/ 1758388 h 4615664"/>
              <a:gd name="connsiteX13871" fmla="*/ 205705 w 4089755"/>
              <a:gd name="connsiteY13871" fmla="*/ 1758111 h 4615664"/>
              <a:gd name="connsiteX13872" fmla="*/ 210855 w 4089755"/>
              <a:gd name="connsiteY13872" fmla="*/ 1760962 h 4615664"/>
              <a:gd name="connsiteX13873" fmla="*/ 275035 w 4089755"/>
              <a:gd name="connsiteY13873" fmla="*/ 1802021 h 4615664"/>
              <a:gd name="connsiteX13874" fmla="*/ 296798 w 4089755"/>
              <a:gd name="connsiteY13874" fmla="*/ 1813684 h 4615664"/>
              <a:gd name="connsiteX13875" fmla="*/ 293047 w 4089755"/>
              <a:gd name="connsiteY13875" fmla="*/ 1810552 h 4615664"/>
              <a:gd name="connsiteX13876" fmla="*/ 290654 w 4089755"/>
              <a:gd name="connsiteY13876" fmla="*/ 1808730 h 4615664"/>
              <a:gd name="connsiteX13877" fmla="*/ 288436 w 4089755"/>
              <a:gd name="connsiteY13877" fmla="*/ 1806749 h 4615664"/>
              <a:gd name="connsiteX13878" fmla="*/ 288448 w 4089755"/>
              <a:gd name="connsiteY13878" fmla="*/ 1806712 h 4615664"/>
              <a:gd name="connsiteX13879" fmla="*/ 287734 w 4089755"/>
              <a:gd name="connsiteY13879" fmla="*/ 1806116 h 4615664"/>
              <a:gd name="connsiteX13880" fmla="*/ 196910 w 4089755"/>
              <a:gd name="connsiteY13880" fmla="*/ 1730640 h 4615664"/>
              <a:gd name="connsiteX13881" fmla="*/ 183762 w 4089755"/>
              <a:gd name="connsiteY13881" fmla="*/ 1719955 h 4615664"/>
              <a:gd name="connsiteX13882" fmla="*/ 177769 w 4089755"/>
              <a:gd name="connsiteY13882" fmla="*/ 1715188 h 4615664"/>
              <a:gd name="connsiteX13883" fmla="*/ 200617 w 4089755"/>
              <a:gd name="connsiteY13883" fmla="*/ 1720548 h 4615664"/>
              <a:gd name="connsiteX13884" fmla="*/ 220221 w 4089755"/>
              <a:gd name="connsiteY13884" fmla="*/ 1737377 h 4615664"/>
              <a:gd name="connsiteX13885" fmla="*/ 235006 w 4089755"/>
              <a:gd name="connsiteY13885" fmla="*/ 1748535 h 4615664"/>
              <a:gd name="connsiteX13886" fmla="*/ 307751 w 4089755"/>
              <a:gd name="connsiteY13886" fmla="*/ 1791662 h 4615664"/>
              <a:gd name="connsiteX13887" fmla="*/ 323572 w 4089755"/>
              <a:gd name="connsiteY13887" fmla="*/ 1799368 h 4615664"/>
              <a:gd name="connsiteX13888" fmla="*/ 332463 w 4089755"/>
              <a:gd name="connsiteY13888" fmla="*/ 1807526 h 4615664"/>
              <a:gd name="connsiteX13889" fmla="*/ 343207 w 4089755"/>
              <a:gd name="connsiteY13889" fmla="*/ 1817855 h 4615664"/>
              <a:gd name="connsiteX13890" fmla="*/ 344333 w 4089755"/>
              <a:gd name="connsiteY13890" fmla="*/ 1817318 h 4615664"/>
              <a:gd name="connsiteX13891" fmla="*/ 348024 w 4089755"/>
              <a:gd name="connsiteY13891" fmla="*/ 1816645 h 4615664"/>
              <a:gd name="connsiteX13892" fmla="*/ 349636 w 4089755"/>
              <a:gd name="connsiteY13892" fmla="*/ 1817581 h 4615664"/>
              <a:gd name="connsiteX13893" fmla="*/ 351963 w 4089755"/>
              <a:gd name="connsiteY13893" fmla="*/ 1811030 h 4615664"/>
              <a:gd name="connsiteX13894" fmla="*/ 340589 w 4089755"/>
              <a:gd name="connsiteY13894" fmla="*/ 1803678 h 4615664"/>
              <a:gd name="connsiteX13895" fmla="*/ 330459 w 4089755"/>
              <a:gd name="connsiteY13895" fmla="*/ 1795231 h 4615664"/>
              <a:gd name="connsiteX13896" fmla="*/ 279089 w 4089755"/>
              <a:gd name="connsiteY13896" fmla="*/ 1754532 h 4615664"/>
              <a:gd name="connsiteX13897" fmla="*/ 332200 w 4089755"/>
              <a:gd name="connsiteY13897" fmla="*/ 1788771 h 4615664"/>
              <a:gd name="connsiteX13898" fmla="*/ 344945 w 4089755"/>
              <a:gd name="connsiteY13898" fmla="*/ 1797822 h 4615664"/>
              <a:gd name="connsiteX13899" fmla="*/ 355120 w 4089755"/>
              <a:gd name="connsiteY13899" fmla="*/ 1802148 h 4615664"/>
              <a:gd name="connsiteX13900" fmla="*/ 357128 w 4089755"/>
              <a:gd name="connsiteY13900" fmla="*/ 1796496 h 4615664"/>
              <a:gd name="connsiteX13901" fmla="*/ 354851 w 4089755"/>
              <a:gd name="connsiteY13901" fmla="*/ 1793200 h 4615664"/>
              <a:gd name="connsiteX13902" fmla="*/ 354449 w 4089755"/>
              <a:gd name="connsiteY13902" fmla="*/ 1787898 h 4615664"/>
              <a:gd name="connsiteX13903" fmla="*/ 359815 w 4089755"/>
              <a:gd name="connsiteY13903" fmla="*/ 1788934 h 4615664"/>
              <a:gd name="connsiteX13904" fmla="*/ 362494 w 4089755"/>
              <a:gd name="connsiteY13904" fmla="*/ 1781397 h 4615664"/>
              <a:gd name="connsiteX13905" fmla="*/ 361916 w 4089755"/>
              <a:gd name="connsiteY13905" fmla="*/ 1780920 h 4615664"/>
              <a:gd name="connsiteX13906" fmla="*/ 362227 w 4089755"/>
              <a:gd name="connsiteY13906" fmla="*/ 1780244 h 4615664"/>
              <a:gd name="connsiteX13907" fmla="*/ 362804 w 4089755"/>
              <a:gd name="connsiteY13907" fmla="*/ 1780524 h 4615664"/>
              <a:gd name="connsiteX13908" fmla="*/ 363191 w 4089755"/>
              <a:gd name="connsiteY13908" fmla="*/ 1779435 h 4615664"/>
              <a:gd name="connsiteX13909" fmla="*/ 348887 w 4089755"/>
              <a:gd name="connsiteY13909" fmla="*/ 1759410 h 4615664"/>
              <a:gd name="connsiteX13910" fmla="*/ 350113 w 4089755"/>
              <a:gd name="connsiteY13910" fmla="*/ 1759243 h 4615664"/>
              <a:gd name="connsiteX13911" fmla="*/ 357966 w 4089755"/>
              <a:gd name="connsiteY13911" fmla="*/ 1769612 h 4615664"/>
              <a:gd name="connsiteX13912" fmla="*/ 364084 w 4089755"/>
              <a:gd name="connsiteY13912" fmla="*/ 1776918 h 4615664"/>
              <a:gd name="connsiteX13913" fmla="*/ 367825 w 4089755"/>
              <a:gd name="connsiteY13913" fmla="*/ 1766393 h 4615664"/>
              <a:gd name="connsiteX13914" fmla="*/ 399798 w 4089755"/>
              <a:gd name="connsiteY13914" fmla="*/ 1774576 h 4615664"/>
              <a:gd name="connsiteX13915" fmla="*/ 401438 w 4089755"/>
              <a:gd name="connsiteY13915" fmla="*/ 1765668 h 4615664"/>
              <a:gd name="connsiteX13916" fmla="*/ 406362 w 4089755"/>
              <a:gd name="connsiteY13916" fmla="*/ 1756507 h 4615664"/>
              <a:gd name="connsiteX13917" fmla="*/ 394873 w 4089755"/>
              <a:gd name="connsiteY13917" fmla="*/ 1747345 h 4615664"/>
              <a:gd name="connsiteX13918" fmla="*/ 388308 w 4089755"/>
              <a:gd name="connsiteY13918" fmla="*/ 1766941 h 4615664"/>
              <a:gd name="connsiteX13919" fmla="*/ 388307 w 4089755"/>
              <a:gd name="connsiteY13919" fmla="*/ 1745819 h 4615664"/>
              <a:gd name="connsiteX13920" fmla="*/ 378460 w 4089755"/>
              <a:gd name="connsiteY13920" fmla="*/ 1762614 h 4615664"/>
              <a:gd name="connsiteX13921" fmla="*/ 368133 w 4089755"/>
              <a:gd name="connsiteY13921" fmla="*/ 1761088 h 4615664"/>
              <a:gd name="connsiteX13922" fmla="*/ 366393 w 4089755"/>
              <a:gd name="connsiteY13922" fmla="*/ 1761672 h 4615664"/>
              <a:gd name="connsiteX13923" fmla="*/ 360910 w 4089755"/>
              <a:gd name="connsiteY13923" fmla="*/ 1755007 h 4615664"/>
              <a:gd name="connsiteX13924" fmla="*/ 357494 w 4089755"/>
              <a:gd name="connsiteY13924" fmla="*/ 1750461 h 4615664"/>
              <a:gd name="connsiteX13925" fmla="*/ 356224 w 4089755"/>
              <a:gd name="connsiteY13925" fmla="*/ 1742833 h 4615664"/>
              <a:gd name="connsiteX13926" fmla="*/ 365234 w 4089755"/>
              <a:gd name="connsiteY13926" fmla="*/ 1754630 h 4615664"/>
              <a:gd name="connsiteX13927" fmla="*/ 370011 w 4089755"/>
              <a:gd name="connsiteY13927" fmla="*/ 1760242 h 4615664"/>
              <a:gd name="connsiteX13928" fmla="*/ 372249 w 4089755"/>
              <a:gd name="connsiteY13928" fmla="*/ 1753946 h 4615664"/>
              <a:gd name="connsiteX13929" fmla="*/ 371522 w 4089755"/>
              <a:gd name="connsiteY13929" fmla="*/ 1752426 h 4615664"/>
              <a:gd name="connsiteX13930" fmla="*/ 373569 w 4089755"/>
              <a:gd name="connsiteY13930" fmla="*/ 1750229 h 4615664"/>
              <a:gd name="connsiteX13931" fmla="*/ 373573 w 4089755"/>
              <a:gd name="connsiteY13931" fmla="*/ 1750218 h 4615664"/>
              <a:gd name="connsiteX13932" fmla="*/ 371288 w 4089755"/>
              <a:gd name="connsiteY13932" fmla="*/ 1748265 h 4615664"/>
              <a:gd name="connsiteX13933" fmla="*/ 362521 w 4089755"/>
              <a:gd name="connsiteY13933" fmla="*/ 1741162 h 4615664"/>
              <a:gd name="connsiteX13934" fmla="*/ 359130 w 4089755"/>
              <a:gd name="connsiteY13934" fmla="*/ 1738523 h 4615664"/>
              <a:gd name="connsiteX13935" fmla="*/ 356799 w 4089755"/>
              <a:gd name="connsiteY13935" fmla="*/ 1737084 h 4615664"/>
              <a:gd name="connsiteX13936" fmla="*/ 343832 w 4089755"/>
              <a:gd name="connsiteY13936" fmla="*/ 1726607 h 4615664"/>
              <a:gd name="connsiteX13937" fmla="*/ 354343 w 4089755"/>
              <a:gd name="connsiteY13937" fmla="*/ 1740370 h 4615664"/>
              <a:gd name="connsiteX13938" fmla="*/ 347204 w 4089755"/>
              <a:gd name="connsiteY13938" fmla="*/ 1733815 h 4615664"/>
              <a:gd name="connsiteX13939" fmla="*/ 344160 w 4089755"/>
              <a:gd name="connsiteY13939" fmla="*/ 1732721 h 4615664"/>
              <a:gd name="connsiteX13940" fmla="*/ 333887 w 4089755"/>
              <a:gd name="connsiteY13940" fmla="*/ 1719052 h 4615664"/>
              <a:gd name="connsiteX13941" fmla="*/ 333149 w 4089755"/>
              <a:gd name="connsiteY13941" fmla="*/ 1717975 h 4615664"/>
              <a:gd name="connsiteX13942" fmla="*/ 329790 w 4089755"/>
              <a:gd name="connsiteY13942" fmla="*/ 1715261 h 4615664"/>
              <a:gd name="connsiteX13943" fmla="*/ 332778 w 4089755"/>
              <a:gd name="connsiteY13943" fmla="*/ 1710693 h 4615664"/>
              <a:gd name="connsiteX13944" fmla="*/ 341557 w 4089755"/>
              <a:gd name="connsiteY13944" fmla="*/ 1716451 h 4615664"/>
              <a:gd name="connsiteX13945" fmla="*/ 348149 w 4089755"/>
              <a:gd name="connsiteY13945" fmla="*/ 1724602 h 4615664"/>
              <a:gd name="connsiteX13946" fmla="*/ 352745 w 4089755"/>
              <a:gd name="connsiteY13946" fmla="*/ 1728352 h 4615664"/>
              <a:gd name="connsiteX13947" fmla="*/ 371605 w 4089755"/>
              <a:gd name="connsiteY13947" fmla="*/ 1743837 h 4615664"/>
              <a:gd name="connsiteX13948" fmla="*/ 375043 w 4089755"/>
              <a:gd name="connsiteY13948" fmla="*/ 1746082 h 4615664"/>
              <a:gd name="connsiteX13949" fmla="*/ 375811 w 4089755"/>
              <a:gd name="connsiteY13949" fmla="*/ 1743922 h 4615664"/>
              <a:gd name="connsiteX13950" fmla="*/ 362055 w 4089755"/>
              <a:gd name="connsiteY13950" fmla="*/ 1725209 h 4615664"/>
              <a:gd name="connsiteX13951" fmla="*/ 343008 w 4089755"/>
              <a:gd name="connsiteY13951" fmla="*/ 1702551 h 4615664"/>
              <a:gd name="connsiteX13952" fmla="*/ 352916 w 4089755"/>
              <a:gd name="connsiteY13952" fmla="*/ 1712777 h 4615664"/>
              <a:gd name="connsiteX13953" fmla="*/ 346433 w 4089755"/>
              <a:gd name="connsiteY13953" fmla="*/ 1703959 h 4615664"/>
              <a:gd name="connsiteX13954" fmla="*/ 333305 w 4089755"/>
              <a:gd name="connsiteY13954" fmla="*/ 1684436 h 4615664"/>
              <a:gd name="connsiteX13955" fmla="*/ 323348 w 4089755"/>
              <a:gd name="connsiteY13955" fmla="*/ 1673199 h 4615664"/>
              <a:gd name="connsiteX13956" fmla="*/ 307167 w 4089755"/>
              <a:gd name="connsiteY13956" fmla="*/ 1652025 h 4615664"/>
              <a:gd name="connsiteX13957" fmla="*/ 319979 w 4089755"/>
              <a:gd name="connsiteY13957" fmla="*/ 1664614 h 4615664"/>
              <a:gd name="connsiteX13958" fmla="*/ 299273 w 4089755"/>
              <a:gd name="connsiteY13958" fmla="*/ 1633821 h 4615664"/>
              <a:gd name="connsiteX13959" fmla="*/ 270387 w 4089755"/>
              <a:gd name="connsiteY13959" fmla="*/ 1612892 h 4615664"/>
              <a:gd name="connsiteX13960" fmla="*/ 276609 w 4089755"/>
              <a:gd name="connsiteY13960" fmla="*/ 1623431 h 4615664"/>
              <a:gd name="connsiteX13961" fmla="*/ 293782 w 4089755"/>
              <a:gd name="connsiteY13961" fmla="*/ 1651878 h 4615664"/>
              <a:gd name="connsiteX13962" fmla="*/ 288818 w 4089755"/>
              <a:gd name="connsiteY13962" fmla="*/ 1645223 h 4615664"/>
              <a:gd name="connsiteX13963" fmla="*/ 268723 w 4089755"/>
              <a:gd name="connsiteY13963" fmla="*/ 1611686 h 4615664"/>
              <a:gd name="connsiteX13964" fmla="*/ 262404 w 4089755"/>
              <a:gd name="connsiteY13964" fmla="*/ 1607107 h 4615664"/>
              <a:gd name="connsiteX13965" fmla="*/ 265436 w 4089755"/>
              <a:gd name="connsiteY13965" fmla="*/ 1606797 h 4615664"/>
              <a:gd name="connsiteX13966" fmla="*/ 269395 w 4089755"/>
              <a:gd name="connsiteY13966" fmla="*/ 1602466 h 4615664"/>
              <a:gd name="connsiteX13967" fmla="*/ 272008 w 4089755"/>
              <a:gd name="connsiteY13967" fmla="*/ 1595019 h 4615664"/>
              <a:gd name="connsiteX13968" fmla="*/ 272119 w 4089755"/>
              <a:gd name="connsiteY13968" fmla="*/ 1595119 h 4615664"/>
              <a:gd name="connsiteX13969" fmla="*/ 272018 w 4089755"/>
              <a:gd name="connsiteY13969" fmla="*/ 1594989 h 4615664"/>
              <a:gd name="connsiteX13970" fmla="*/ 272103 w 4089755"/>
              <a:gd name="connsiteY13970" fmla="*/ 1594746 h 4615664"/>
              <a:gd name="connsiteX13971" fmla="*/ 271718 w 4089755"/>
              <a:gd name="connsiteY13971" fmla="*/ 1594597 h 4615664"/>
              <a:gd name="connsiteX13972" fmla="*/ 269052 w 4089755"/>
              <a:gd name="connsiteY13972" fmla="*/ 1591127 h 4615664"/>
              <a:gd name="connsiteX13973" fmla="*/ 262474 w 4089755"/>
              <a:gd name="connsiteY13973" fmla="*/ 1582083 h 4615664"/>
              <a:gd name="connsiteX13974" fmla="*/ 263816 w 4089755"/>
              <a:gd name="connsiteY13974" fmla="*/ 1580683 h 4615664"/>
              <a:gd name="connsiteX13975" fmla="*/ 272226 w 4089755"/>
              <a:gd name="connsiteY13975" fmla="*/ 1593456 h 4615664"/>
              <a:gd name="connsiteX13976" fmla="*/ 274668 w 4089755"/>
              <a:gd name="connsiteY13976" fmla="*/ 1597441 h 4615664"/>
              <a:gd name="connsiteX13977" fmla="*/ 276625 w 4089755"/>
              <a:gd name="connsiteY13977" fmla="*/ 1599227 h 4615664"/>
              <a:gd name="connsiteX13978" fmla="*/ 279349 w 4089755"/>
              <a:gd name="connsiteY13978" fmla="*/ 1601198 h 4615664"/>
              <a:gd name="connsiteX13979" fmla="*/ 278429 w 4089755"/>
              <a:gd name="connsiteY13979" fmla="*/ 1599426 h 4615664"/>
              <a:gd name="connsiteX13980" fmla="*/ 270357 w 4089755"/>
              <a:gd name="connsiteY13980" fmla="*/ 1585719 h 4615664"/>
              <a:gd name="connsiteX13981" fmla="*/ 265621 w 4089755"/>
              <a:gd name="connsiteY13981" fmla="*/ 1580376 h 4615664"/>
              <a:gd name="connsiteX13982" fmla="*/ 269429 w 4089755"/>
              <a:gd name="connsiteY13982" fmla="*/ 1581538 h 4615664"/>
              <a:gd name="connsiteX13983" fmla="*/ 300195 w 4089755"/>
              <a:gd name="connsiteY13983" fmla="*/ 1588739 h 4615664"/>
              <a:gd name="connsiteX13984" fmla="*/ 305897 w 4089755"/>
              <a:gd name="connsiteY13984" fmla="*/ 1597419 h 4615664"/>
              <a:gd name="connsiteX13985" fmla="*/ 311329 w 4089755"/>
              <a:gd name="connsiteY13985" fmla="*/ 1603294 h 4615664"/>
              <a:gd name="connsiteX13986" fmla="*/ 305177 w 4089755"/>
              <a:gd name="connsiteY13986" fmla="*/ 1591015 h 4615664"/>
              <a:gd name="connsiteX13987" fmla="*/ 304404 w 4089755"/>
              <a:gd name="connsiteY13987" fmla="*/ 1589724 h 4615664"/>
              <a:gd name="connsiteX13988" fmla="*/ 313884 w 4089755"/>
              <a:gd name="connsiteY13988" fmla="*/ 1591943 h 4615664"/>
              <a:gd name="connsiteX13989" fmla="*/ 338791 w 4089755"/>
              <a:gd name="connsiteY13989" fmla="*/ 1596497 h 4615664"/>
              <a:gd name="connsiteX13990" fmla="*/ 347093 w 4089755"/>
              <a:gd name="connsiteY13990" fmla="*/ 1604089 h 4615664"/>
              <a:gd name="connsiteX13991" fmla="*/ 352074 w 4089755"/>
              <a:gd name="connsiteY13991" fmla="*/ 1617753 h 4615664"/>
              <a:gd name="connsiteX13992" fmla="*/ 371724 w 4089755"/>
              <a:gd name="connsiteY13992" fmla="*/ 1622055 h 4615664"/>
              <a:gd name="connsiteX13993" fmla="*/ 404935 w 4089755"/>
              <a:gd name="connsiteY13993" fmla="*/ 1629644 h 4615664"/>
              <a:gd name="connsiteX13994" fmla="*/ 338791 w 4089755"/>
              <a:gd name="connsiteY13994" fmla="*/ 1623573 h 4615664"/>
              <a:gd name="connsiteX13995" fmla="*/ 342111 w 4089755"/>
              <a:gd name="connsiteY13995" fmla="*/ 1640272 h 4615664"/>
              <a:gd name="connsiteX13996" fmla="*/ 358716 w 4089755"/>
              <a:gd name="connsiteY13996" fmla="*/ 1644826 h 4615664"/>
              <a:gd name="connsiteX13997" fmla="*/ 373384 w 4089755"/>
              <a:gd name="connsiteY13997" fmla="*/ 1652417 h 4615664"/>
              <a:gd name="connsiteX13998" fmla="*/ 381687 w 4089755"/>
              <a:gd name="connsiteY13998" fmla="*/ 1660007 h 4615664"/>
              <a:gd name="connsiteX13999" fmla="*/ 368562 w 4089755"/>
              <a:gd name="connsiteY13999" fmla="*/ 1655449 h 4615664"/>
              <a:gd name="connsiteX14000" fmla="*/ 368640 w 4089755"/>
              <a:gd name="connsiteY14000" fmla="*/ 1654665 h 4615664"/>
              <a:gd name="connsiteX14001" fmla="*/ 369765 w 4089755"/>
              <a:gd name="connsiteY14001" fmla="*/ 1653058 h 4615664"/>
              <a:gd name="connsiteX14002" fmla="*/ 367387 w 4089755"/>
              <a:gd name="connsiteY14002" fmla="*/ 1652256 h 4615664"/>
              <a:gd name="connsiteX14003" fmla="*/ 368223 w 4089755"/>
              <a:gd name="connsiteY14003" fmla="*/ 1655332 h 4615664"/>
              <a:gd name="connsiteX14004" fmla="*/ 365844 w 4089755"/>
              <a:gd name="connsiteY14004" fmla="*/ 1654504 h 4615664"/>
              <a:gd name="connsiteX14005" fmla="*/ 348753 w 4089755"/>
              <a:gd name="connsiteY14005" fmla="*/ 1652416 h 4615664"/>
              <a:gd name="connsiteX14006" fmla="*/ 358717 w 4089755"/>
              <a:gd name="connsiteY14006" fmla="*/ 1661526 h 4615664"/>
              <a:gd name="connsiteX14007" fmla="*/ 376706 w 4089755"/>
              <a:gd name="connsiteY14007" fmla="*/ 1676455 h 4615664"/>
              <a:gd name="connsiteX14008" fmla="*/ 470804 w 4089755"/>
              <a:gd name="connsiteY14008" fmla="*/ 1714408 h 4615664"/>
              <a:gd name="connsiteX14009" fmla="*/ 484087 w 4089755"/>
              <a:gd name="connsiteY14009" fmla="*/ 1708336 h 4615664"/>
              <a:gd name="connsiteX14010" fmla="*/ 497372 w 4089755"/>
              <a:gd name="connsiteY14010" fmla="*/ 1724782 h 4615664"/>
              <a:gd name="connsiteX14011" fmla="*/ 523662 w 4089755"/>
              <a:gd name="connsiteY14011" fmla="*/ 1732373 h 4615664"/>
              <a:gd name="connsiteX14012" fmla="*/ 636025 w 4089755"/>
              <a:gd name="connsiteY14012" fmla="*/ 1777665 h 4615664"/>
              <a:gd name="connsiteX14013" fmla="*/ 746728 w 4089755"/>
              <a:gd name="connsiteY14013" fmla="*/ 1830549 h 4615664"/>
              <a:gd name="connsiteX14014" fmla="*/ 801248 w 4089755"/>
              <a:gd name="connsiteY14014" fmla="*/ 1857874 h 4615664"/>
              <a:gd name="connsiteX14015" fmla="*/ 826154 w 4089755"/>
              <a:gd name="connsiteY14015" fmla="*/ 1869491 h 4615664"/>
              <a:gd name="connsiteX14016" fmla="*/ 844422 w 4089755"/>
              <a:gd name="connsiteY14016" fmla="*/ 1872528 h 4615664"/>
              <a:gd name="connsiteX14017" fmla="*/ 841607 w 4089755"/>
              <a:gd name="connsiteY14017" fmla="*/ 1870233 h 4615664"/>
              <a:gd name="connsiteX14018" fmla="*/ 844217 w 4089755"/>
              <a:gd name="connsiteY14018" fmla="*/ 1871561 h 4615664"/>
              <a:gd name="connsiteX14019" fmla="*/ 845758 w 4089755"/>
              <a:gd name="connsiteY14019" fmla="*/ 1869992 h 4615664"/>
              <a:gd name="connsiteX14020" fmla="*/ 844216 w 4089755"/>
              <a:gd name="connsiteY14020" fmla="*/ 1868509 h 4615664"/>
              <a:gd name="connsiteX14021" fmla="*/ 841211 w 4089755"/>
              <a:gd name="connsiteY14021" fmla="*/ 1869953 h 4615664"/>
              <a:gd name="connsiteX14022" fmla="*/ 838089 w 4089755"/>
              <a:gd name="connsiteY14022" fmla="*/ 1868415 h 4615664"/>
              <a:gd name="connsiteX14023" fmla="*/ 834459 w 4089755"/>
              <a:gd name="connsiteY14023" fmla="*/ 1862429 h 4615664"/>
              <a:gd name="connsiteX14024" fmla="*/ 852447 w 4089755"/>
              <a:gd name="connsiteY14024" fmla="*/ 1871010 h 4615664"/>
              <a:gd name="connsiteX14025" fmla="*/ 857429 w 4089755"/>
              <a:gd name="connsiteY14025" fmla="*/ 1865189 h 4615664"/>
              <a:gd name="connsiteX14026" fmla="*/ 870712 w 4089755"/>
              <a:gd name="connsiteY14026" fmla="*/ 1854839 h 4615664"/>
              <a:gd name="connsiteX14027" fmla="*/ 840755 w 4089755"/>
              <a:gd name="connsiteY14027" fmla="*/ 1830769 h 4615664"/>
              <a:gd name="connsiteX14028" fmla="*/ 829404 w 4089755"/>
              <a:gd name="connsiteY14028" fmla="*/ 1823227 h 4615664"/>
              <a:gd name="connsiteX14029" fmla="*/ 830212 w 4089755"/>
              <a:gd name="connsiteY14029" fmla="*/ 1820878 h 4615664"/>
              <a:gd name="connsiteX14030" fmla="*/ 832331 w 4089755"/>
              <a:gd name="connsiteY14030" fmla="*/ 1819399 h 4615664"/>
              <a:gd name="connsiteX14031" fmla="*/ 827707 w 4089755"/>
              <a:gd name="connsiteY14031" fmla="*/ 1819397 h 4615664"/>
              <a:gd name="connsiteX14032" fmla="*/ 828982 w 4089755"/>
              <a:gd name="connsiteY14032" fmla="*/ 1822946 h 4615664"/>
              <a:gd name="connsiteX14033" fmla="*/ 825412 w 4089755"/>
              <a:gd name="connsiteY14033" fmla="*/ 1820573 h 4615664"/>
              <a:gd name="connsiteX14034" fmla="*/ 809551 w 4089755"/>
              <a:gd name="connsiteY14034" fmla="*/ 1812583 h 4615664"/>
              <a:gd name="connsiteX14035" fmla="*/ 781597 w 4089755"/>
              <a:gd name="connsiteY14035" fmla="*/ 1794365 h 4615664"/>
              <a:gd name="connsiteX14036" fmla="*/ 766655 w 4089755"/>
              <a:gd name="connsiteY14036" fmla="*/ 1782219 h 4615664"/>
              <a:gd name="connsiteX14037" fmla="*/ 784466 w 4089755"/>
              <a:gd name="connsiteY14037" fmla="*/ 1789564 h 4615664"/>
              <a:gd name="connsiteX14038" fmla="*/ 784742 w 4089755"/>
              <a:gd name="connsiteY14038" fmla="*/ 1790079 h 4615664"/>
              <a:gd name="connsiteX14039" fmla="*/ 785017 w 4089755"/>
              <a:gd name="connsiteY14039" fmla="*/ 1790589 h 4615664"/>
              <a:gd name="connsiteX14040" fmla="*/ 784466 w 4089755"/>
              <a:gd name="connsiteY14040" fmla="*/ 1789564 h 4615664"/>
              <a:gd name="connsiteX14041" fmla="*/ 791566 w 4089755"/>
              <a:gd name="connsiteY14041" fmla="*/ 1792494 h 4615664"/>
              <a:gd name="connsiteX14042" fmla="*/ 789460 w 4089755"/>
              <a:gd name="connsiteY14042" fmla="*/ 1796990 h 4615664"/>
              <a:gd name="connsiteX14043" fmla="*/ 795567 w 4089755"/>
              <a:gd name="connsiteY14043" fmla="*/ 1794143 h 4615664"/>
              <a:gd name="connsiteX14044" fmla="*/ 797027 w 4089755"/>
              <a:gd name="connsiteY14044" fmla="*/ 1794745 h 4615664"/>
              <a:gd name="connsiteX14045" fmla="*/ 826155 w 4089755"/>
              <a:gd name="connsiteY14045" fmla="*/ 1814100 h 4615664"/>
              <a:gd name="connsiteX14046" fmla="*/ 890640 w 4089755"/>
              <a:gd name="connsiteY14046" fmla="*/ 1842693 h 4615664"/>
              <a:gd name="connsiteX14047" fmla="*/ 935020 w 4089755"/>
              <a:gd name="connsiteY14047" fmla="*/ 1858433 h 4615664"/>
              <a:gd name="connsiteX14048" fmla="*/ 979363 w 4089755"/>
              <a:gd name="connsiteY14048" fmla="*/ 1874298 h 4615664"/>
              <a:gd name="connsiteX14049" fmla="*/ 979363 w 4089755"/>
              <a:gd name="connsiteY14049" fmla="*/ 1881816 h 4615664"/>
              <a:gd name="connsiteX14050" fmla="*/ 984230 w 4089755"/>
              <a:gd name="connsiteY14050" fmla="*/ 1877434 h 4615664"/>
              <a:gd name="connsiteX14051" fmla="*/ 984337 w 4089755"/>
              <a:gd name="connsiteY14051" fmla="*/ 1876094 h 4615664"/>
              <a:gd name="connsiteX14052" fmla="*/ 1022536 w 4089755"/>
              <a:gd name="connsiteY14052" fmla="*/ 1890282 h 4615664"/>
              <a:gd name="connsiteX14053" fmla="*/ 1040917 w 4089755"/>
              <a:gd name="connsiteY14053" fmla="*/ 1898336 h 4615664"/>
              <a:gd name="connsiteX14054" fmla="*/ 1029293 w 4089755"/>
              <a:gd name="connsiteY14054" fmla="*/ 1874046 h 4615664"/>
              <a:gd name="connsiteX14055" fmla="*/ 1004387 w 4089755"/>
              <a:gd name="connsiteY14055" fmla="*/ 1857874 h 4615664"/>
              <a:gd name="connsiteX14056" fmla="*/ 933536 w 4089755"/>
              <a:gd name="connsiteY14056" fmla="*/ 1833583 h 4615664"/>
              <a:gd name="connsiteX14057" fmla="*/ 898665 w 4089755"/>
              <a:gd name="connsiteY14057" fmla="*/ 1816884 h 4615664"/>
              <a:gd name="connsiteX14058" fmla="*/ 824495 w 4089755"/>
              <a:gd name="connsiteY14058" fmla="*/ 1777665 h 4615664"/>
              <a:gd name="connsiteX14059" fmla="*/ 753369 w 4089755"/>
              <a:gd name="connsiteY14059" fmla="*/ 1741483 h 4615664"/>
              <a:gd name="connsiteX14060" fmla="*/ 657611 w 4089755"/>
              <a:gd name="connsiteY14060" fmla="*/ 1696190 h 4615664"/>
              <a:gd name="connsiteX14061" fmla="*/ 624678 w 4089755"/>
              <a:gd name="connsiteY14061" fmla="*/ 1671904 h 4615664"/>
              <a:gd name="connsiteX14062" fmla="*/ 608073 w 4089755"/>
              <a:gd name="connsiteY14062" fmla="*/ 1666079 h 4615664"/>
              <a:gd name="connsiteX14063" fmla="*/ 530305 w 4089755"/>
              <a:gd name="connsiteY14063" fmla="*/ 1637236 h 4615664"/>
              <a:gd name="connsiteX14064" fmla="*/ 512317 w 4089755"/>
              <a:gd name="connsiteY14064" fmla="*/ 1625344 h 4615664"/>
              <a:gd name="connsiteX14065" fmla="*/ 444511 w 4089755"/>
              <a:gd name="connsiteY14065" fmla="*/ 1602573 h 4615664"/>
              <a:gd name="connsiteX14066" fmla="*/ 429566 w 4089755"/>
              <a:gd name="connsiteY14066" fmla="*/ 1599534 h 4615664"/>
              <a:gd name="connsiteX14067" fmla="*/ 368681 w 4089755"/>
              <a:gd name="connsiteY14067" fmla="*/ 1581316 h 4615664"/>
              <a:gd name="connsiteX14068" fmla="*/ 323847 w 4089755"/>
              <a:gd name="connsiteY14068" fmla="*/ 1564869 h 4615664"/>
              <a:gd name="connsiteX14069" fmla="*/ 292636 w 4089755"/>
              <a:gd name="connsiteY14069" fmla="*/ 1554236 h 4615664"/>
              <a:gd name="connsiteX14070" fmla="*/ 278814 w 4089755"/>
              <a:gd name="connsiteY14070" fmla="*/ 1531968 h 4615664"/>
              <a:gd name="connsiteX14071" fmla="*/ 268032 w 4089755"/>
              <a:gd name="connsiteY14071" fmla="*/ 1513734 h 4615664"/>
              <a:gd name="connsiteX14072" fmla="*/ 270768 w 4089755"/>
              <a:gd name="connsiteY14072" fmla="*/ 1514815 h 4615664"/>
              <a:gd name="connsiteX14073" fmla="*/ 278388 w 4089755"/>
              <a:gd name="connsiteY14073" fmla="*/ 1517420 h 4615664"/>
              <a:gd name="connsiteX14074" fmla="*/ 291273 w 4089755"/>
              <a:gd name="connsiteY14074" fmla="*/ 1536711 h 4615664"/>
              <a:gd name="connsiteX14075" fmla="*/ 299523 w 4089755"/>
              <a:gd name="connsiteY14075" fmla="*/ 1548642 h 4615664"/>
              <a:gd name="connsiteX14076" fmla="*/ 299372 w 4089755"/>
              <a:gd name="connsiteY14076" fmla="*/ 1548747 h 4615664"/>
              <a:gd name="connsiteX14077" fmla="*/ 299227 w 4089755"/>
              <a:gd name="connsiteY14077" fmla="*/ 1548401 h 4615664"/>
              <a:gd name="connsiteX14078" fmla="*/ 298959 w 4089755"/>
              <a:gd name="connsiteY14078" fmla="*/ 1549035 h 4615664"/>
              <a:gd name="connsiteX14079" fmla="*/ 298731 w 4089755"/>
              <a:gd name="connsiteY14079" fmla="*/ 1549194 h 4615664"/>
              <a:gd name="connsiteX14080" fmla="*/ 298806 w 4089755"/>
              <a:gd name="connsiteY14080" fmla="*/ 1549400 h 4615664"/>
              <a:gd name="connsiteX14081" fmla="*/ 297443 w 4089755"/>
              <a:gd name="connsiteY14081" fmla="*/ 1552631 h 4615664"/>
              <a:gd name="connsiteX14082" fmla="*/ 299962 w 4089755"/>
              <a:gd name="connsiteY14082" fmla="*/ 1552630 h 4615664"/>
              <a:gd name="connsiteX14083" fmla="*/ 300358 w 4089755"/>
              <a:gd name="connsiteY14083" fmla="*/ 1553729 h 4615664"/>
              <a:gd name="connsiteX14084" fmla="*/ 301865 w 4089755"/>
              <a:gd name="connsiteY14084" fmla="*/ 1551629 h 4615664"/>
              <a:gd name="connsiteX14085" fmla="*/ 303451 w 4089755"/>
              <a:gd name="connsiteY14085" fmla="*/ 1553288 h 4615664"/>
              <a:gd name="connsiteX14086" fmla="*/ 302355 w 4089755"/>
              <a:gd name="connsiteY14086" fmla="*/ 1550947 h 4615664"/>
              <a:gd name="connsiteX14087" fmla="*/ 303612 w 4089755"/>
              <a:gd name="connsiteY14087" fmla="*/ 1549193 h 4615664"/>
              <a:gd name="connsiteX14088" fmla="*/ 301171 w 4089755"/>
              <a:gd name="connsiteY14088" fmla="*/ 1547492 h 4615664"/>
              <a:gd name="connsiteX14089" fmla="*/ 300845 w 4089755"/>
              <a:gd name="connsiteY14089" fmla="*/ 1547720 h 4615664"/>
              <a:gd name="connsiteX14090" fmla="*/ 300123 w 4089755"/>
              <a:gd name="connsiteY14090" fmla="*/ 1546176 h 4615664"/>
              <a:gd name="connsiteX14091" fmla="*/ 283743 w 4089755"/>
              <a:gd name="connsiteY14091" fmla="*/ 1519250 h 4615664"/>
              <a:gd name="connsiteX14092" fmla="*/ 314612 w 4089755"/>
              <a:gd name="connsiteY14092" fmla="*/ 1529803 h 4615664"/>
              <a:gd name="connsiteX14093" fmla="*/ 342839 w 4089755"/>
              <a:gd name="connsiteY14093" fmla="*/ 1533372 h 4615664"/>
              <a:gd name="connsiteX14094" fmla="*/ 342522 w 4089755"/>
              <a:gd name="connsiteY14094" fmla="*/ 1534761 h 4615664"/>
              <a:gd name="connsiteX14095" fmla="*/ 347387 w 4089755"/>
              <a:gd name="connsiteY14095" fmla="*/ 1527200 h 4615664"/>
              <a:gd name="connsiteX14096" fmla="*/ 343775 w 4089755"/>
              <a:gd name="connsiteY14096" fmla="*/ 1529278 h 4615664"/>
              <a:gd name="connsiteX14097" fmla="*/ 342898 w 4089755"/>
              <a:gd name="connsiteY14097" fmla="*/ 1533113 h 4615664"/>
              <a:gd name="connsiteX14098" fmla="*/ 331852 w 4089755"/>
              <a:gd name="connsiteY14098" fmla="*/ 1529298 h 4615664"/>
              <a:gd name="connsiteX14099" fmla="*/ 320840 w 4089755"/>
              <a:gd name="connsiteY14099" fmla="*/ 1521649 h 4615664"/>
              <a:gd name="connsiteX14100" fmla="*/ 304490 w 4089755"/>
              <a:gd name="connsiteY14100" fmla="*/ 1509511 h 4615664"/>
              <a:gd name="connsiteX14101" fmla="*/ 276228 w 4089755"/>
              <a:gd name="connsiteY14101" fmla="*/ 1501925 h 4615664"/>
              <a:gd name="connsiteX14102" fmla="*/ 272644 w 4089755"/>
              <a:gd name="connsiteY14102" fmla="*/ 1501006 h 4615664"/>
              <a:gd name="connsiteX14103" fmla="*/ 271066 w 4089755"/>
              <a:gd name="connsiteY14103" fmla="*/ 1498413 h 4615664"/>
              <a:gd name="connsiteX14104" fmla="*/ 271509 w 4089755"/>
              <a:gd name="connsiteY14104" fmla="*/ 1498387 h 4615664"/>
              <a:gd name="connsiteX14105" fmla="*/ 275268 w 4089755"/>
              <a:gd name="connsiteY14105" fmla="*/ 1491511 h 4615664"/>
              <a:gd name="connsiteX14106" fmla="*/ 268375 w 4089755"/>
              <a:gd name="connsiteY14106" fmla="*/ 1492417 h 4615664"/>
              <a:gd name="connsiteX14107" fmla="*/ 267945 w 4089755"/>
              <a:gd name="connsiteY14107" fmla="*/ 1493283 h 4615664"/>
              <a:gd name="connsiteX14108" fmla="*/ 267884 w 4089755"/>
              <a:gd name="connsiteY14108" fmla="*/ 1493182 h 4615664"/>
              <a:gd name="connsiteX14109" fmla="*/ 254645 w 4089755"/>
              <a:gd name="connsiteY14109" fmla="*/ 1471970 h 4615664"/>
              <a:gd name="connsiteX14110" fmla="*/ 263783 w 4089755"/>
              <a:gd name="connsiteY14110" fmla="*/ 1478833 h 4615664"/>
              <a:gd name="connsiteX14111" fmla="*/ 254902 w 4089755"/>
              <a:gd name="connsiteY14111" fmla="*/ 1464172 h 4615664"/>
              <a:gd name="connsiteX14112" fmla="*/ 243083 w 4089755"/>
              <a:gd name="connsiteY14112" fmla="*/ 1452751 h 4615664"/>
              <a:gd name="connsiteX14113" fmla="*/ 237280 w 4089755"/>
              <a:gd name="connsiteY14113" fmla="*/ 1442984 h 4615664"/>
              <a:gd name="connsiteX14114" fmla="*/ 236575 w 4089755"/>
              <a:gd name="connsiteY14114" fmla="*/ 1441809 h 4615664"/>
              <a:gd name="connsiteX14115" fmla="*/ 241579 w 4089755"/>
              <a:gd name="connsiteY14115" fmla="*/ 1446094 h 4615664"/>
              <a:gd name="connsiteX14116" fmla="*/ 260714 w 4089755"/>
              <a:gd name="connsiteY14116" fmla="*/ 1463719 h 4615664"/>
              <a:gd name="connsiteX14117" fmla="*/ 303800 w 4089755"/>
              <a:gd name="connsiteY14117" fmla="*/ 1506951 h 4615664"/>
              <a:gd name="connsiteX14118" fmla="*/ 292937 w 4089755"/>
              <a:gd name="connsiteY14118" fmla="*/ 1491410 h 4615664"/>
              <a:gd name="connsiteX14119" fmla="*/ 273599 w 4089755"/>
              <a:gd name="connsiteY14119" fmla="*/ 1470464 h 4615664"/>
              <a:gd name="connsiteX14120" fmla="*/ 269195 w 4089755"/>
              <a:gd name="connsiteY14120" fmla="*/ 1460771 h 4615664"/>
              <a:gd name="connsiteX14121" fmla="*/ 260206 w 4089755"/>
              <a:gd name="connsiteY14121" fmla="*/ 1454238 h 4615664"/>
              <a:gd name="connsiteX14122" fmla="*/ 255701 w 4089755"/>
              <a:gd name="connsiteY14122" fmla="*/ 1444320 h 4615664"/>
              <a:gd name="connsiteX14123" fmla="*/ 235437 w 4089755"/>
              <a:gd name="connsiteY14123" fmla="*/ 1425521 h 4615664"/>
              <a:gd name="connsiteX14124" fmla="*/ 248425 w 4089755"/>
              <a:gd name="connsiteY14124" fmla="*/ 1432493 h 4615664"/>
              <a:gd name="connsiteX14125" fmla="*/ 262230 w 4089755"/>
              <a:gd name="connsiteY14125" fmla="*/ 1445444 h 4615664"/>
              <a:gd name="connsiteX14126" fmla="*/ 270912 w 4089755"/>
              <a:gd name="connsiteY14126" fmla="*/ 1447126 h 4615664"/>
              <a:gd name="connsiteX14127" fmla="*/ 289047 w 4089755"/>
              <a:gd name="connsiteY14127" fmla="*/ 1463857 h 4615664"/>
              <a:gd name="connsiteX14128" fmla="*/ 308189 w 4089755"/>
              <a:gd name="connsiteY14128" fmla="*/ 1486010 h 4615664"/>
              <a:gd name="connsiteX14129" fmla="*/ 307720 w 4089755"/>
              <a:gd name="connsiteY14129" fmla="*/ 1485574 h 4615664"/>
              <a:gd name="connsiteX14130" fmla="*/ 306607 w 4089755"/>
              <a:gd name="connsiteY14130" fmla="*/ 1484513 h 4615664"/>
              <a:gd name="connsiteX14131" fmla="*/ 306842 w 4089755"/>
              <a:gd name="connsiteY14131" fmla="*/ 1484760 h 4615664"/>
              <a:gd name="connsiteX14132" fmla="*/ 307720 w 4089755"/>
              <a:gd name="connsiteY14132" fmla="*/ 1485574 h 4615664"/>
              <a:gd name="connsiteX14133" fmla="*/ 308256 w 4089755"/>
              <a:gd name="connsiteY14133" fmla="*/ 1486088 h 4615664"/>
              <a:gd name="connsiteX14134" fmla="*/ 308189 w 4089755"/>
              <a:gd name="connsiteY14134" fmla="*/ 1486010 h 4615664"/>
              <a:gd name="connsiteX14135" fmla="*/ 310981 w 4089755"/>
              <a:gd name="connsiteY14135" fmla="*/ 1488599 h 4615664"/>
              <a:gd name="connsiteX14136" fmla="*/ 320114 w 4089755"/>
              <a:gd name="connsiteY14136" fmla="*/ 1494757 h 4615664"/>
              <a:gd name="connsiteX14137" fmla="*/ 305696 w 4089755"/>
              <a:gd name="connsiteY14137" fmla="*/ 1480452 h 4615664"/>
              <a:gd name="connsiteX14138" fmla="*/ 261107 w 4089755"/>
              <a:gd name="connsiteY14138" fmla="*/ 1434612 h 4615664"/>
              <a:gd name="connsiteX14139" fmla="*/ 250142 w 4089755"/>
              <a:gd name="connsiteY14139" fmla="*/ 1418847 h 4615664"/>
              <a:gd name="connsiteX14140" fmla="*/ 237364 w 4089755"/>
              <a:gd name="connsiteY14140" fmla="*/ 1403973 h 4615664"/>
              <a:gd name="connsiteX14141" fmla="*/ 237962 w 4089755"/>
              <a:gd name="connsiteY14141" fmla="*/ 1402447 h 4615664"/>
              <a:gd name="connsiteX14142" fmla="*/ 255156 w 4089755"/>
              <a:gd name="connsiteY14142" fmla="*/ 1407790 h 4615664"/>
              <a:gd name="connsiteX14143" fmla="*/ 265984 w 4089755"/>
              <a:gd name="connsiteY14143" fmla="*/ 1409552 h 4615664"/>
              <a:gd name="connsiteX14144" fmla="*/ 281933 w 4089755"/>
              <a:gd name="connsiteY14144" fmla="*/ 1423983 h 4615664"/>
              <a:gd name="connsiteX14145" fmla="*/ 300352 w 4089755"/>
              <a:gd name="connsiteY14145" fmla="*/ 1438724 h 4615664"/>
              <a:gd name="connsiteX14146" fmla="*/ 312209 w 4089755"/>
              <a:gd name="connsiteY14146" fmla="*/ 1447392 h 4615664"/>
              <a:gd name="connsiteX14147" fmla="*/ 314164 w 4089755"/>
              <a:gd name="connsiteY14147" fmla="*/ 1447975 h 4615664"/>
              <a:gd name="connsiteX14148" fmla="*/ 305861 w 4089755"/>
              <a:gd name="connsiteY14148" fmla="*/ 1440729 h 4615664"/>
              <a:gd name="connsiteX14149" fmla="*/ 305896 w 4089755"/>
              <a:gd name="connsiteY14149" fmla="*/ 1438343 h 4615664"/>
              <a:gd name="connsiteX14150" fmla="*/ 307017 w 4089755"/>
              <a:gd name="connsiteY14150" fmla="*/ 1434618 h 4615664"/>
              <a:gd name="connsiteX14151" fmla="*/ 323940 w 4089755"/>
              <a:gd name="connsiteY14151" fmla="*/ 1448299 h 4615664"/>
              <a:gd name="connsiteX14152" fmla="*/ 324278 w 4089755"/>
              <a:gd name="connsiteY14152" fmla="*/ 1448159 h 4615664"/>
              <a:gd name="connsiteX14153" fmla="*/ 288879 w 4089755"/>
              <a:gd name="connsiteY14153" fmla="*/ 1413479 h 4615664"/>
              <a:gd name="connsiteX14154" fmla="*/ 288688 w 4089755"/>
              <a:gd name="connsiteY14154" fmla="*/ 1413247 h 4615664"/>
              <a:gd name="connsiteX14155" fmla="*/ 294073 w 4089755"/>
              <a:gd name="connsiteY14155" fmla="*/ 1414124 h 4615664"/>
              <a:gd name="connsiteX14156" fmla="*/ 287426 w 4089755"/>
              <a:gd name="connsiteY14156" fmla="*/ 1403374 h 4615664"/>
              <a:gd name="connsiteX14157" fmla="*/ 279010 w 4089755"/>
              <a:gd name="connsiteY14157" fmla="*/ 1401545 h 4615664"/>
              <a:gd name="connsiteX14158" fmla="*/ 267083 w 4089755"/>
              <a:gd name="connsiteY14158" fmla="*/ 1387123 h 4615664"/>
              <a:gd name="connsiteX14159" fmla="*/ 265549 w 4089755"/>
              <a:gd name="connsiteY14159" fmla="*/ 1379567 h 4615664"/>
              <a:gd name="connsiteX14160" fmla="*/ 247395 w 4089755"/>
              <a:gd name="connsiteY14160" fmla="*/ 1363232 h 4615664"/>
              <a:gd name="connsiteX14161" fmla="*/ 239476 w 4089755"/>
              <a:gd name="connsiteY14161" fmla="*/ 1354897 h 4615664"/>
              <a:gd name="connsiteX14162" fmla="*/ 242535 w 4089755"/>
              <a:gd name="connsiteY14162" fmla="*/ 1355578 h 4615664"/>
              <a:gd name="connsiteX14163" fmla="*/ 247851 w 4089755"/>
              <a:gd name="connsiteY14163" fmla="*/ 1358049 h 4615664"/>
              <a:gd name="connsiteX14164" fmla="*/ 246932 w 4089755"/>
              <a:gd name="connsiteY14164" fmla="*/ 1358250 h 4615664"/>
              <a:gd name="connsiteX14165" fmla="*/ 245596 w 4089755"/>
              <a:gd name="connsiteY14165" fmla="*/ 1357266 h 4615664"/>
              <a:gd name="connsiteX14166" fmla="*/ 246338 w 4089755"/>
              <a:gd name="connsiteY14166" fmla="*/ 1358379 h 4615664"/>
              <a:gd name="connsiteX14167" fmla="*/ 246932 w 4089755"/>
              <a:gd name="connsiteY14167" fmla="*/ 1358250 h 4615664"/>
              <a:gd name="connsiteX14168" fmla="*/ 249386 w 4089755"/>
              <a:gd name="connsiteY14168" fmla="*/ 1360057 h 4615664"/>
              <a:gd name="connsiteX14169" fmla="*/ 250590 w 4089755"/>
              <a:gd name="connsiteY14169" fmla="*/ 1361633 h 4615664"/>
              <a:gd name="connsiteX14170" fmla="*/ 252329 w 4089755"/>
              <a:gd name="connsiteY14170" fmla="*/ 1363019 h 4615664"/>
              <a:gd name="connsiteX14171" fmla="*/ 260498 w 4089755"/>
              <a:gd name="connsiteY14171" fmla="*/ 1363573 h 4615664"/>
              <a:gd name="connsiteX14172" fmla="*/ 287219 w 4089755"/>
              <a:gd name="connsiteY14172" fmla="*/ 1388218 h 4615664"/>
              <a:gd name="connsiteX14173" fmla="*/ 293646 w 4089755"/>
              <a:gd name="connsiteY14173" fmla="*/ 1389117 h 4615664"/>
              <a:gd name="connsiteX14174" fmla="*/ 324842 w 4089755"/>
              <a:gd name="connsiteY14174" fmla="*/ 1418733 h 4615664"/>
              <a:gd name="connsiteX14175" fmla="*/ 354738 w 4089755"/>
              <a:gd name="connsiteY14175" fmla="*/ 1450364 h 4615664"/>
              <a:gd name="connsiteX14176" fmla="*/ 359625 w 4089755"/>
              <a:gd name="connsiteY14176" fmla="*/ 1452059 h 4615664"/>
              <a:gd name="connsiteX14177" fmla="*/ 331712 w 4089755"/>
              <a:gd name="connsiteY14177" fmla="*/ 1421304 h 4615664"/>
              <a:gd name="connsiteX14178" fmla="*/ 273784 w 4089755"/>
              <a:gd name="connsiteY14178" fmla="*/ 1362524 h 4615664"/>
              <a:gd name="connsiteX14179" fmla="*/ 304684 w 4089755"/>
              <a:gd name="connsiteY14179" fmla="*/ 1369394 h 4615664"/>
              <a:gd name="connsiteX14180" fmla="*/ 313689 w 4089755"/>
              <a:gd name="connsiteY14180" fmla="*/ 1377554 h 4615664"/>
              <a:gd name="connsiteX14181" fmla="*/ 313732 w 4089755"/>
              <a:gd name="connsiteY14181" fmla="*/ 1377663 h 4615664"/>
              <a:gd name="connsiteX14182" fmla="*/ 313925 w 4089755"/>
              <a:gd name="connsiteY14182" fmla="*/ 1377765 h 4615664"/>
              <a:gd name="connsiteX14183" fmla="*/ 334221 w 4089755"/>
              <a:gd name="connsiteY14183" fmla="*/ 1396159 h 4615664"/>
              <a:gd name="connsiteX14184" fmla="*/ 326776 w 4089755"/>
              <a:gd name="connsiteY14184" fmla="*/ 1386047 h 4615664"/>
              <a:gd name="connsiteX14185" fmla="*/ 332094 w 4089755"/>
              <a:gd name="connsiteY14185" fmla="*/ 1388345 h 4615664"/>
              <a:gd name="connsiteX14186" fmla="*/ 349316 w 4089755"/>
              <a:gd name="connsiteY14186" fmla="*/ 1414662 h 4615664"/>
              <a:gd name="connsiteX14187" fmla="*/ 338390 w 4089755"/>
              <a:gd name="connsiteY14187" fmla="*/ 1393596 h 4615664"/>
              <a:gd name="connsiteX14188" fmla="*/ 339537 w 4089755"/>
              <a:gd name="connsiteY14188" fmla="*/ 1394598 h 4615664"/>
              <a:gd name="connsiteX14189" fmla="*/ 361833 w 4089755"/>
              <a:gd name="connsiteY14189" fmla="*/ 1413913 h 4615664"/>
              <a:gd name="connsiteX14190" fmla="*/ 363114 w 4089755"/>
              <a:gd name="connsiteY14190" fmla="*/ 1414674 h 4615664"/>
              <a:gd name="connsiteX14191" fmla="*/ 333685 w 4089755"/>
              <a:gd name="connsiteY14191" fmla="*/ 1388464 h 4615664"/>
              <a:gd name="connsiteX14192" fmla="*/ 352153 w 4089755"/>
              <a:gd name="connsiteY14192" fmla="*/ 1398089 h 4615664"/>
              <a:gd name="connsiteX14193" fmla="*/ 350713 w 4089755"/>
              <a:gd name="connsiteY14193" fmla="*/ 1396466 h 4615664"/>
              <a:gd name="connsiteX14194" fmla="*/ 344256 w 4089755"/>
              <a:gd name="connsiteY14194" fmla="*/ 1389617 h 4615664"/>
              <a:gd name="connsiteX14195" fmla="*/ 354961 w 4089755"/>
              <a:gd name="connsiteY14195" fmla="*/ 1385681 h 4615664"/>
              <a:gd name="connsiteX14196" fmla="*/ 358362 w 4089755"/>
              <a:gd name="connsiteY14196" fmla="*/ 1389339 h 4615664"/>
              <a:gd name="connsiteX14197" fmla="*/ 363596 w 4089755"/>
              <a:gd name="connsiteY14197" fmla="*/ 1394783 h 4615664"/>
              <a:gd name="connsiteX14198" fmla="*/ 363597 w 4089755"/>
              <a:gd name="connsiteY14198" fmla="*/ 1397667 h 4615664"/>
              <a:gd name="connsiteX14199" fmla="*/ 366454 w 4089755"/>
              <a:gd name="connsiteY14199" fmla="*/ 1397756 h 4615664"/>
              <a:gd name="connsiteX14200" fmla="*/ 376983 w 4089755"/>
              <a:gd name="connsiteY14200" fmla="*/ 1408706 h 4615664"/>
              <a:gd name="connsiteX14201" fmla="*/ 382796 w 4089755"/>
              <a:gd name="connsiteY14201" fmla="*/ 1408252 h 4615664"/>
              <a:gd name="connsiteX14202" fmla="*/ 385703 w 4089755"/>
              <a:gd name="connsiteY14202" fmla="*/ 1410762 h 4615664"/>
              <a:gd name="connsiteX14203" fmla="*/ 387736 w 4089755"/>
              <a:gd name="connsiteY14203" fmla="*/ 1409967 h 4615664"/>
              <a:gd name="connsiteX14204" fmla="*/ 388701 w 4089755"/>
              <a:gd name="connsiteY14204" fmla="*/ 1409660 h 4615664"/>
              <a:gd name="connsiteX14205" fmla="*/ 406701 w 4089755"/>
              <a:gd name="connsiteY14205" fmla="*/ 1423675 h 4615664"/>
              <a:gd name="connsiteX14206" fmla="*/ 399914 w 4089755"/>
              <a:gd name="connsiteY14206" fmla="*/ 1416342 h 4615664"/>
              <a:gd name="connsiteX14207" fmla="*/ 392608 w 4089755"/>
              <a:gd name="connsiteY14207" fmla="*/ 1408238 h 4615664"/>
              <a:gd name="connsiteX14208" fmla="*/ 383309 w 4089755"/>
              <a:gd name="connsiteY14208" fmla="*/ 1398282 h 4615664"/>
              <a:gd name="connsiteX14209" fmla="*/ 402713 w 4089755"/>
              <a:gd name="connsiteY14209" fmla="*/ 1398889 h 4615664"/>
              <a:gd name="connsiteX14210" fmla="*/ 404339 w 4089755"/>
              <a:gd name="connsiteY14210" fmla="*/ 1399203 h 4615664"/>
              <a:gd name="connsiteX14211" fmla="*/ 424018 w 4089755"/>
              <a:gd name="connsiteY14211" fmla="*/ 1421596 h 4615664"/>
              <a:gd name="connsiteX14212" fmla="*/ 431885 w 4089755"/>
              <a:gd name="connsiteY14212" fmla="*/ 1417298 h 4615664"/>
              <a:gd name="connsiteX14213" fmla="*/ 459493 w 4089755"/>
              <a:gd name="connsiteY14213" fmla="*/ 1443200 h 4615664"/>
              <a:gd name="connsiteX14214" fmla="*/ 460619 w 4089755"/>
              <a:gd name="connsiteY14214" fmla="*/ 1442809 h 4615664"/>
              <a:gd name="connsiteX14215" fmla="*/ 460993 w 4089755"/>
              <a:gd name="connsiteY14215" fmla="*/ 1442678 h 4615664"/>
              <a:gd name="connsiteX14216" fmla="*/ 460826 w 4089755"/>
              <a:gd name="connsiteY14216" fmla="*/ 1442736 h 4615664"/>
              <a:gd name="connsiteX14217" fmla="*/ 460619 w 4089755"/>
              <a:gd name="connsiteY14217" fmla="*/ 1442809 h 4615664"/>
              <a:gd name="connsiteX14218" fmla="*/ 459993 w 4089755"/>
              <a:gd name="connsiteY14218" fmla="*/ 1443026 h 4615664"/>
              <a:gd name="connsiteX14219" fmla="*/ 459493 w 4089755"/>
              <a:gd name="connsiteY14219" fmla="*/ 1443200 h 4615664"/>
              <a:gd name="connsiteX14220" fmla="*/ 438926 w 4089755"/>
              <a:gd name="connsiteY14220" fmla="*/ 1419548 h 4615664"/>
              <a:gd name="connsiteX14221" fmla="*/ 435091 w 4089755"/>
              <a:gd name="connsiteY14221" fmla="*/ 1414840 h 4615664"/>
              <a:gd name="connsiteX14222" fmla="*/ 435151 w 4089755"/>
              <a:gd name="connsiteY14222" fmla="*/ 1414846 h 4615664"/>
              <a:gd name="connsiteX14223" fmla="*/ 440544 w 4089755"/>
              <a:gd name="connsiteY14223" fmla="*/ 1406601 h 4615664"/>
              <a:gd name="connsiteX14224" fmla="*/ 431556 w 4089755"/>
              <a:gd name="connsiteY14224" fmla="*/ 1405853 h 4615664"/>
              <a:gd name="connsiteX14225" fmla="*/ 429870 w 4089755"/>
              <a:gd name="connsiteY14225" fmla="*/ 1408431 h 4615664"/>
              <a:gd name="connsiteX14226" fmla="*/ 425459 w 4089755"/>
              <a:gd name="connsiteY14226" fmla="*/ 1403014 h 4615664"/>
              <a:gd name="connsiteX14227" fmla="*/ 431258 w 4089755"/>
              <a:gd name="connsiteY14227" fmla="*/ 1404676 h 4615664"/>
              <a:gd name="connsiteX14228" fmla="*/ 441006 w 4089755"/>
              <a:gd name="connsiteY14228" fmla="*/ 1405364 h 4615664"/>
              <a:gd name="connsiteX14229" fmla="*/ 448358 w 4089755"/>
              <a:gd name="connsiteY14229" fmla="*/ 1402905 h 4615664"/>
              <a:gd name="connsiteX14230" fmla="*/ 449840 w 4089755"/>
              <a:gd name="connsiteY14230" fmla="*/ 1404534 h 4615664"/>
              <a:gd name="connsiteX14231" fmla="*/ 452285 w 4089755"/>
              <a:gd name="connsiteY14231" fmla="*/ 1406981 h 4615664"/>
              <a:gd name="connsiteX14232" fmla="*/ 450716 w 4089755"/>
              <a:gd name="connsiteY14232" fmla="*/ 1408286 h 4615664"/>
              <a:gd name="connsiteX14233" fmla="*/ 454508 w 4089755"/>
              <a:gd name="connsiteY14233" fmla="*/ 1409205 h 4615664"/>
              <a:gd name="connsiteX14234" fmla="*/ 467846 w 4089755"/>
              <a:gd name="connsiteY14234" fmla="*/ 1422550 h 4615664"/>
              <a:gd name="connsiteX14235" fmla="*/ 458234 w 4089755"/>
              <a:gd name="connsiteY14235" fmla="*/ 1410110 h 4615664"/>
              <a:gd name="connsiteX14236" fmla="*/ 461123 w 4089755"/>
              <a:gd name="connsiteY14236" fmla="*/ 1410810 h 4615664"/>
              <a:gd name="connsiteX14237" fmla="*/ 468663 w 4089755"/>
              <a:gd name="connsiteY14237" fmla="*/ 1422267 h 4615664"/>
              <a:gd name="connsiteX14238" fmla="*/ 475633 w 4089755"/>
              <a:gd name="connsiteY14238" fmla="*/ 1432860 h 4615664"/>
              <a:gd name="connsiteX14239" fmla="*/ 477493 w 4089755"/>
              <a:gd name="connsiteY14239" fmla="*/ 1433385 h 4615664"/>
              <a:gd name="connsiteX14240" fmla="*/ 475633 w 4089755"/>
              <a:gd name="connsiteY14240" fmla="*/ 1432860 h 4615664"/>
              <a:gd name="connsiteX14241" fmla="*/ 466518 w 4089755"/>
              <a:gd name="connsiteY14241" fmla="*/ 1414381 h 4615664"/>
              <a:gd name="connsiteX14242" fmla="*/ 461970 w 4089755"/>
              <a:gd name="connsiteY14242" fmla="*/ 1411016 h 4615664"/>
              <a:gd name="connsiteX14243" fmla="*/ 470814 w 4089755"/>
              <a:gd name="connsiteY14243" fmla="*/ 1413161 h 4615664"/>
              <a:gd name="connsiteX14244" fmla="*/ 474954 w 4089755"/>
              <a:gd name="connsiteY14244" fmla="*/ 1418691 h 4615664"/>
              <a:gd name="connsiteX14245" fmla="*/ 477300 w 4089755"/>
              <a:gd name="connsiteY14245" fmla="*/ 1427080 h 4615664"/>
              <a:gd name="connsiteX14246" fmla="*/ 483947 w 4089755"/>
              <a:gd name="connsiteY14246" fmla="*/ 1421047 h 4615664"/>
              <a:gd name="connsiteX14247" fmla="*/ 478963 w 4089755"/>
              <a:gd name="connsiteY14247" fmla="*/ 1431603 h 4615664"/>
              <a:gd name="connsiteX14248" fmla="*/ 493919 w 4089755"/>
              <a:gd name="connsiteY14248" fmla="*/ 1429843 h 4615664"/>
              <a:gd name="connsiteX14249" fmla="*/ 505551 w 4089755"/>
              <a:gd name="connsiteY14249" fmla="*/ 1440399 h 4615664"/>
              <a:gd name="connsiteX14250" fmla="*/ 527156 w 4089755"/>
              <a:gd name="connsiteY14250" fmla="*/ 1444924 h 4615664"/>
              <a:gd name="connsiteX14251" fmla="*/ 541834 w 4089755"/>
              <a:gd name="connsiteY14251" fmla="*/ 1437383 h 4615664"/>
              <a:gd name="connsiteX14252" fmla="*/ 533524 w 4089755"/>
              <a:gd name="connsiteY14252" fmla="*/ 1433087 h 4615664"/>
              <a:gd name="connsiteX14253" fmla="*/ 553461 w 4089755"/>
              <a:gd name="connsiteY14253" fmla="*/ 1436579 h 4615664"/>
              <a:gd name="connsiteX14254" fmla="*/ 553013 w 4089755"/>
              <a:gd name="connsiteY14254" fmla="*/ 1435793 h 4615664"/>
              <a:gd name="connsiteX14255" fmla="*/ 554774 w 4089755"/>
              <a:gd name="connsiteY14255" fmla="*/ 1434476 h 4615664"/>
              <a:gd name="connsiteX14256" fmla="*/ 553147 w 4089755"/>
              <a:gd name="connsiteY14256" fmla="*/ 1430134 h 4615664"/>
              <a:gd name="connsiteX14257" fmla="*/ 551907 w 4089755"/>
              <a:gd name="connsiteY14257" fmla="*/ 1433855 h 4615664"/>
              <a:gd name="connsiteX14258" fmla="*/ 544900 w 4089755"/>
              <a:gd name="connsiteY14258" fmla="*/ 1421589 h 4615664"/>
              <a:gd name="connsiteX14259" fmla="*/ 537656 w 4089755"/>
              <a:gd name="connsiteY14259" fmla="*/ 1406786 h 4615664"/>
              <a:gd name="connsiteX14260" fmla="*/ 532387 w 4089755"/>
              <a:gd name="connsiteY14260" fmla="*/ 1418553 h 4615664"/>
              <a:gd name="connsiteX14261" fmla="*/ 525362 w 4089755"/>
              <a:gd name="connsiteY14261" fmla="*/ 1405283 h 4615664"/>
              <a:gd name="connsiteX14262" fmla="*/ 506334 w 4089755"/>
              <a:gd name="connsiteY14262" fmla="*/ 1397773 h 4615664"/>
              <a:gd name="connsiteX14263" fmla="*/ 506334 w 4089755"/>
              <a:gd name="connsiteY14263" fmla="*/ 1418552 h 4615664"/>
              <a:gd name="connsiteX14264" fmla="*/ 505420 w 4089755"/>
              <a:gd name="connsiteY14264" fmla="*/ 1418553 h 4615664"/>
              <a:gd name="connsiteX14265" fmla="*/ 494840 w 4089755"/>
              <a:gd name="connsiteY14265" fmla="*/ 1413083 h 4615664"/>
              <a:gd name="connsiteX14266" fmla="*/ 495462 w 4089755"/>
              <a:gd name="connsiteY14266" fmla="*/ 1409812 h 4615664"/>
              <a:gd name="connsiteX14267" fmla="*/ 500659 w 4089755"/>
              <a:gd name="connsiteY14267" fmla="*/ 1400649 h 4615664"/>
              <a:gd name="connsiteX14268" fmla="*/ 488533 w 4089755"/>
              <a:gd name="connsiteY14268" fmla="*/ 1391488 h 4615664"/>
              <a:gd name="connsiteX14269" fmla="*/ 486367 w 4089755"/>
              <a:gd name="connsiteY14269" fmla="*/ 1404721 h 4615664"/>
              <a:gd name="connsiteX14270" fmla="*/ 485110 w 4089755"/>
              <a:gd name="connsiteY14270" fmla="*/ 1408540 h 4615664"/>
              <a:gd name="connsiteX14271" fmla="*/ 481605 w 4089755"/>
              <a:gd name="connsiteY14271" fmla="*/ 1407261 h 4615664"/>
              <a:gd name="connsiteX14272" fmla="*/ 481605 w 4089755"/>
              <a:gd name="connsiteY14272" fmla="*/ 1389960 h 4615664"/>
              <a:gd name="connsiteX14273" fmla="*/ 474784 w 4089755"/>
              <a:gd name="connsiteY14273" fmla="*/ 1402845 h 4615664"/>
              <a:gd name="connsiteX14274" fmla="*/ 473462 w 4089755"/>
              <a:gd name="connsiteY14274" fmla="*/ 1404293 h 4615664"/>
              <a:gd name="connsiteX14275" fmla="*/ 460198 w 4089755"/>
              <a:gd name="connsiteY14275" fmla="*/ 1399459 h 4615664"/>
              <a:gd name="connsiteX14276" fmla="*/ 450130 w 4089755"/>
              <a:gd name="connsiteY14276" fmla="*/ 1398062 h 4615664"/>
              <a:gd name="connsiteX14277" fmla="*/ 449744 w 4089755"/>
              <a:gd name="connsiteY14277" fmla="*/ 1392667 h 4615664"/>
              <a:gd name="connsiteX14278" fmla="*/ 448453 w 4089755"/>
              <a:gd name="connsiteY14278" fmla="*/ 1391020 h 4615664"/>
              <a:gd name="connsiteX14279" fmla="*/ 449323 w 4089755"/>
              <a:gd name="connsiteY14279" fmla="*/ 1388753 h 4615664"/>
              <a:gd name="connsiteX14280" fmla="*/ 451102 w 4089755"/>
              <a:gd name="connsiteY14280" fmla="*/ 1388708 h 4615664"/>
              <a:gd name="connsiteX14281" fmla="*/ 445663 w 4089755"/>
              <a:gd name="connsiteY14281" fmla="*/ 1379621 h 4615664"/>
              <a:gd name="connsiteX14282" fmla="*/ 436665 w 4089755"/>
              <a:gd name="connsiteY14282" fmla="*/ 1361083 h 4615664"/>
              <a:gd name="connsiteX14283" fmla="*/ 438323 w 4089755"/>
              <a:gd name="connsiteY14283" fmla="*/ 1363283 h 4615664"/>
              <a:gd name="connsiteX14284" fmla="*/ 434797 w 4089755"/>
              <a:gd name="connsiteY14284" fmla="*/ 1357161 h 4615664"/>
              <a:gd name="connsiteX14285" fmla="*/ 439295 w 4089755"/>
              <a:gd name="connsiteY14285" fmla="*/ 1358476 h 4615664"/>
              <a:gd name="connsiteX14286" fmla="*/ 438575 w 4089755"/>
              <a:gd name="connsiteY14286" fmla="*/ 1358676 h 4615664"/>
              <a:gd name="connsiteX14287" fmla="*/ 443008 w 4089755"/>
              <a:gd name="connsiteY14287" fmla="*/ 1364180 h 4615664"/>
              <a:gd name="connsiteX14288" fmla="*/ 443291 w 4089755"/>
              <a:gd name="connsiteY14288" fmla="*/ 1363788 h 4615664"/>
              <a:gd name="connsiteX14289" fmla="*/ 440278 w 4089755"/>
              <a:gd name="connsiteY14289" fmla="*/ 1359556 h 4615664"/>
              <a:gd name="connsiteX14290" fmla="*/ 440045 w 4089755"/>
              <a:gd name="connsiteY14290" fmla="*/ 1358694 h 4615664"/>
              <a:gd name="connsiteX14291" fmla="*/ 492600 w 4089755"/>
              <a:gd name="connsiteY14291" fmla="*/ 1374055 h 4615664"/>
              <a:gd name="connsiteX14292" fmla="*/ 494064 w 4089755"/>
              <a:gd name="connsiteY14292" fmla="*/ 1375576 h 4615664"/>
              <a:gd name="connsiteX14293" fmla="*/ 494635 w 4089755"/>
              <a:gd name="connsiteY14293" fmla="*/ 1375832 h 4615664"/>
              <a:gd name="connsiteX14294" fmla="*/ 494434 w 4089755"/>
              <a:gd name="connsiteY14294" fmla="*/ 1374591 h 4615664"/>
              <a:gd name="connsiteX14295" fmla="*/ 536426 w 4089755"/>
              <a:gd name="connsiteY14295" fmla="*/ 1386865 h 4615664"/>
              <a:gd name="connsiteX14296" fmla="*/ 584303 w 4089755"/>
              <a:gd name="connsiteY14296" fmla="*/ 1400526 h 4615664"/>
              <a:gd name="connsiteX14297" fmla="*/ 627474 w 4089755"/>
              <a:gd name="connsiteY14297" fmla="*/ 1421779 h 4615664"/>
              <a:gd name="connsiteX14298" fmla="*/ 678672 w 4089755"/>
              <a:gd name="connsiteY14298" fmla="*/ 1445819 h 4615664"/>
              <a:gd name="connsiteX14299" fmla="*/ 701643 w 4089755"/>
              <a:gd name="connsiteY14299" fmla="*/ 1456443 h 4615664"/>
              <a:gd name="connsiteX14300" fmla="*/ 721567 w 4089755"/>
              <a:gd name="connsiteY14300" fmla="*/ 1460996 h 4615664"/>
              <a:gd name="connsiteX14301" fmla="*/ 703302 w 4089755"/>
              <a:gd name="connsiteY14301" fmla="*/ 1445819 h 4615664"/>
              <a:gd name="connsiteX14302" fmla="*/ 716586 w 4089755"/>
              <a:gd name="connsiteY14302" fmla="*/ 1432406 h 4615664"/>
              <a:gd name="connsiteX14303" fmla="*/ 704963 w 4089755"/>
              <a:gd name="connsiteY14303" fmla="*/ 1429370 h 4615664"/>
              <a:gd name="connsiteX14304" fmla="*/ 694999 w 4089755"/>
              <a:gd name="connsiteY14304" fmla="*/ 1432407 h 4615664"/>
              <a:gd name="connsiteX14305" fmla="*/ 689594 w 4089755"/>
              <a:gd name="connsiteY14305" fmla="*/ 1429000 h 4615664"/>
              <a:gd name="connsiteX14306" fmla="*/ 689723 w 4089755"/>
              <a:gd name="connsiteY14306" fmla="*/ 1428204 h 4615664"/>
              <a:gd name="connsiteX14307" fmla="*/ 689113 w 4089755"/>
              <a:gd name="connsiteY14307" fmla="*/ 1424425 h 4615664"/>
              <a:gd name="connsiteX14308" fmla="*/ 687595 w 4089755"/>
              <a:gd name="connsiteY14308" fmla="*/ 1427742 h 4615664"/>
              <a:gd name="connsiteX14309" fmla="*/ 687320 w 4089755"/>
              <a:gd name="connsiteY14309" fmla="*/ 1427568 h 4615664"/>
              <a:gd name="connsiteX14310" fmla="*/ 688358 w 4089755"/>
              <a:gd name="connsiteY14310" fmla="*/ 1417226 h 4615664"/>
              <a:gd name="connsiteX14311" fmla="*/ 675351 w 4089755"/>
              <a:gd name="connsiteY14311" fmla="*/ 1420263 h 4615664"/>
              <a:gd name="connsiteX14312" fmla="*/ 673692 w 4089755"/>
              <a:gd name="connsiteY14312" fmla="*/ 1433671 h 4615664"/>
              <a:gd name="connsiteX14313" fmla="*/ 658745 w 4089755"/>
              <a:gd name="connsiteY14313" fmla="*/ 1427852 h 4615664"/>
              <a:gd name="connsiteX14314" fmla="*/ 668709 w 4089755"/>
              <a:gd name="connsiteY14314" fmla="*/ 1415708 h 4615664"/>
              <a:gd name="connsiteX14315" fmla="*/ 658746 w 4089755"/>
              <a:gd name="connsiteY14315" fmla="*/ 1408120 h 4615664"/>
              <a:gd name="connsiteX14316" fmla="*/ 609209 w 4089755"/>
              <a:gd name="connsiteY14316" fmla="*/ 1385346 h 4615664"/>
              <a:gd name="connsiteX14317" fmla="*/ 500170 w 4089755"/>
              <a:gd name="connsiteY14317" fmla="*/ 1341575 h 4615664"/>
              <a:gd name="connsiteX14318" fmla="*/ 514652 w 4089755"/>
              <a:gd name="connsiteY14318" fmla="*/ 1339545 h 4615664"/>
              <a:gd name="connsiteX14319" fmla="*/ 521751 w 4089755"/>
              <a:gd name="connsiteY14319" fmla="*/ 1342420 h 4615664"/>
              <a:gd name="connsiteX14320" fmla="*/ 568664 w 4089755"/>
              <a:gd name="connsiteY14320" fmla="*/ 1358550 h 4615664"/>
              <a:gd name="connsiteX14321" fmla="*/ 574982 w 4089755"/>
              <a:gd name="connsiteY14321" fmla="*/ 1353248 h 4615664"/>
              <a:gd name="connsiteX14322" fmla="*/ 575999 w 4089755"/>
              <a:gd name="connsiteY14322" fmla="*/ 1353719 h 4615664"/>
              <a:gd name="connsiteX14323" fmla="*/ 587102 w 4089755"/>
              <a:gd name="connsiteY14323" fmla="*/ 1358264 h 4615664"/>
              <a:gd name="connsiteX14324" fmla="*/ 589035 w 4089755"/>
              <a:gd name="connsiteY14324" fmla="*/ 1360797 h 4615664"/>
              <a:gd name="connsiteX14325" fmla="*/ 596701 w 4089755"/>
              <a:gd name="connsiteY14325" fmla="*/ 1368924 h 4615664"/>
              <a:gd name="connsiteX14326" fmla="*/ 610684 w 4089755"/>
              <a:gd name="connsiteY14326" fmla="*/ 1373859 h 4615664"/>
              <a:gd name="connsiteX14327" fmla="*/ 617278 w 4089755"/>
              <a:gd name="connsiteY14327" fmla="*/ 1375132 h 4615664"/>
              <a:gd name="connsiteX14328" fmla="*/ 616561 w 4089755"/>
              <a:gd name="connsiteY14328" fmla="*/ 1378418 h 4615664"/>
              <a:gd name="connsiteX14329" fmla="*/ 619452 w 4089755"/>
              <a:gd name="connsiteY14329" fmla="*/ 1377094 h 4615664"/>
              <a:gd name="connsiteX14330" fmla="*/ 619981 w 4089755"/>
              <a:gd name="connsiteY14330" fmla="*/ 1375653 h 4615664"/>
              <a:gd name="connsiteX14331" fmla="*/ 624448 w 4089755"/>
              <a:gd name="connsiteY14331" fmla="*/ 1376516 h 4615664"/>
              <a:gd name="connsiteX14332" fmla="*/ 653487 w 4089755"/>
              <a:gd name="connsiteY14332" fmla="*/ 1384807 h 4615664"/>
              <a:gd name="connsiteX14333" fmla="*/ 658746 w 4089755"/>
              <a:gd name="connsiteY14333" fmla="*/ 1386863 h 4615664"/>
              <a:gd name="connsiteX14334" fmla="*/ 705058 w 4089755"/>
              <a:gd name="connsiteY14334" fmla="*/ 1405332 h 4615664"/>
              <a:gd name="connsiteX14335" fmla="*/ 743024 w 4089755"/>
              <a:gd name="connsiteY14335" fmla="*/ 1421807 h 4615664"/>
              <a:gd name="connsiteX14336" fmla="*/ 854565 w 4089755"/>
              <a:gd name="connsiteY14336" fmla="*/ 1472298 h 4615664"/>
              <a:gd name="connsiteX14337" fmla="*/ 855520 w 4089755"/>
              <a:gd name="connsiteY14337" fmla="*/ 1475877 h 4615664"/>
              <a:gd name="connsiteX14338" fmla="*/ 860424 w 4089755"/>
              <a:gd name="connsiteY14338" fmla="*/ 1477570 h 4615664"/>
              <a:gd name="connsiteX14339" fmla="*/ 865032 w 4089755"/>
              <a:gd name="connsiteY14339" fmla="*/ 1477152 h 4615664"/>
              <a:gd name="connsiteX14340" fmla="*/ 903515 w 4089755"/>
              <a:gd name="connsiteY14340" fmla="*/ 1495430 h 4615664"/>
              <a:gd name="connsiteX14341" fmla="*/ 906433 w 4089755"/>
              <a:gd name="connsiteY14341" fmla="*/ 1497178 h 4615664"/>
              <a:gd name="connsiteX14342" fmla="*/ 910290 w 4089755"/>
              <a:gd name="connsiteY14342" fmla="*/ 1498647 h 4615664"/>
              <a:gd name="connsiteX14343" fmla="*/ 917385 w 4089755"/>
              <a:gd name="connsiteY14343" fmla="*/ 1502018 h 4615664"/>
              <a:gd name="connsiteX14344" fmla="*/ 943671 w 4089755"/>
              <a:gd name="connsiteY14344" fmla="*/ 1513634 h 4615664"/>
              <a:gd name="connsiteX14345" fmla="*/ 958458 w 4089755"/>
              <a:gd name="connsiteY14345" fmla="*/ 1519825 h 4615664"/>
              <a:gd name="connsiteX14346" fmla="*/ 961413 w 4089755"/>
              <a:gd name="connsiteY14346" fmla="*/ 1517747 h 4615664"/>
              <a:gd name="connsiteX14347" fmla="*/ 964307 w 4089755"/>
              <a:gd name="connsiteY14347" fmla="*/ 1518778 h 4615664"/>
              <a:gd name="connsiteX14348" fmla="*/ 968618 w 4089755"/>
              <a:gd name="connsiteY14348" fmla="*/ 1520790 h 4615664"/>
              <a:gd name="connsiteX14349" fmla="*/ 963339 w 4089755"/>
              <a:gd name="connsiteY14349" fmla="*/ 1524062 h 4615664"/>
              <a:gd name="connsiteX14350" fmla="*/ 973358 w 4089755"/>
              <a:gd name="connsiteY14350" fmla="*/ 1526958 h 4615664"/>
              <a:gd name="connsiteX14351" fmla="*/ 972038 w 4089755"/>
              <a:gd name="connsiteY14351" fmla="*/ 1522386 h 4615664"/>
              <a:gd name="connsiteX14352" fmla="*/ 982539 w 4089755"/>
              <a:gd name="connsiteY14352" fmla="*/ 1527286 h 4615664"/>
              <a:gd name="connsiteX14353" fmla="*/ 992501 w 4089755"/>
              <a:gd name="connsiteY14353" fmla="*/ 1539431 h 4615664"/>
              <a:gd name="connsiteX14354" fmla="*/ 995821 w 4089755"/>
              <a:gd name="connsiteY14354" fmla="*/ 1557649 h 4615664"/>
              <a:gd name="connsiteX14355" fmla="*/ 1028755 w 4089755"/>
              <a:gd name="connsiteY14355" fmla="*/ 1574095 h 4615664"/>
              <a:gd name="connsiteX14356" fmla="*/ 1052001 w 4089755"/>
              <a:gd name="connsiteY14356" fmla="*/ 1584722 h 4615664"/>
              <a:gd name="connsiteX14357" fmla="*/ 1033735 w 4089755"/>
              <a:gd name="connsiteY14357" fmla="*/ 1571310 h 4615664"/>
              <a:gd name="connsiteX14358" fmla="*/ 1018792 w 4089755"/>
              <a:gd name="connsiteY14358" fmla="*/ 1557650 h 4615664"/>
              <a:gd name="connsiteX14359" fmla="*/ 1021489 w 4089755"/>
              <a:gd name="connsiteY14359" fmla="*/ 1557080 h 4615664"/>
              <a:gd name="connsiteX14360" fmla="*/ 1023742 w 4089755"/>
              <a:gd name="connsiteY14360" fmla="*/ 1557405 h 4615664"/>
              <a:gd name="connsiteX14361" fmla="*/ 1023116 w 4089755"/>
              <a:gd name="connsiteY14361" fmla="*/ 1558769 h 4615664"/>
              <a:gd name="connsiteX14362" fmla="*/ 1024849 w 4089755"/>
              <a:gd name="connsiteY14362" fmla="*/ 1562549 h 4615664"/>
              <a:gd name="connsiteX14363" fmla="*/ 1025428 w 4089755"/>
              <a:gd name="connsiteY14363" fmla="*/ 1558768 h 4615664"/>
              <a:gd name="connsiteX14364" fmla="*/ 1025253 w 4089755"/>
              <a:gd name="connsiteY14364" fmla="*/ 1557624 h 4615664"/>
              <a:gd name="connsiteX14365" fmla="*/ 1025434 w 4089755"/>
              <a:gd name="connsiteY14365" fmla="*/ 1557650 h 4615664"/>
              <a:gd name="connsiteX14366" fmla="*/ 1032075 w 4089755"/>
              <a:gd name="connsiteY14366" fmla="*/ 1547023 h 4615664"/>
              <a:gd name="connsiteX14367" fmla="*/ 1027402 w 4089755"/>
              <a:gd name="connsiteY14367" fmla="*/ 1544389 h 4615664"/>
              <a:gd name="connsiteX14368" fmla="*/ 1023589 w 4089755"/>
              <a:gd name="connsiteY14368" fmla="*/ 1530549 h 4615664"/>
              <a:gd name="connsiteX14369" fmla="*/ 1008420 w 4089755"/>
              <a:gd name="connsiteY14369" fmla="*/ 1530547 h 4615664"/>
              <a:gd name="connsiteX14370" fmla="*/ 1017217 w 4089755"/>
              <a:gd name="connsiteY14370" fmla="*/ 1538647 h 4615664"/>
              <a:gd name="connsiteX14371" fmla="*/ 979524 w 4089755"/>
              <a:gd name="connsiteY14371" fmla="*/ 1517397 h 4615664"/>
              <a:gd name="connsiteX14372" fmla="*/ 997828 w 4089755"/>
              <a:gd name="connsiteY14372" fmla="*/ 1524714 h 4615664"/>
              <a:gd name="connsiteX14373" fmla="*/ 983473 w 4089755"/>
              <a:gd name="connsiteY14373" fmla="*/ 1513479 h 4615664"/>
              <a:gd name="connsiteX14374" fmla="*/ 978886 w 4089755"/>
              <a:gd name="connsiteY14374" fmla="*/ 1517036 h 4615664"/>
              <a:gd name="connsiteX14375" fmla="*/ 974023 w 4089755"/>
              <a:gd name="connsiteY14375" fmla="*/ 1514295 h 4615664"/>
              <a:gd name="connsiteX14376" fmla="*/ 975361 w 4089755"/>
              <a:gd name="connsiteY14376" fmla="*/ 1513855 h 4615664"/>
              <a:gd name="connsiteX14377" fmla="*/ 976674 w 4089755"/>
              <a:gd name="connsiteY14377" fmla="*/ 1509331 h 4615664"/>
              <a:gd name="connsiteX14378" fmla="*/ 982370 w 4089755"/>
              <a:gd name="connsiteY14378" fmla="*/ 1500844 h 4615664"/>
              <a:gd name="connsiteX14379" fmla="*/ 985317 w 4089755"/>
              <a:gd name="connsiteY14379" fmla="*/ 1500184 h 4615664"/>
              <a:gd name="connsiteX14380" fmla="*/ 995851 w 4089755"/>
              <a:gd name="connsiteY14380" fmla="*/ 1503395 h 4615664"/>
              <a:gd name="connsiteX14381" fmla="*/ 984732 w 4089755"/>
              <a:gd name="connsiteY14381" fmla="*/ 1493004 h 4615664"/>
              <a:gd name="connsiteX14382" fmla="*/ 982269 w 4089755"/>
              <a:gd name="connsiteY14382" fmla="*/ 1492568 h 4615664"/>
              <a:gd name="connsiteX14383" fmla="*/ 959078 w 4089755"/>
              <a:gd name="connsiteY14383" fmla="*/ 1474912 h 4615664"/>
              <a:gd name="connsiteX14384" fmla="*/ 947099 w 4089755"/>
              <a:gd name="connsiteY14384" fmla="*/ 1467370 h 4615664"/>
              <a:gd name="connsiteX14385" fmla="*/ 947952 w 4089755"/>
              <a:gd name="connsiteY14385" fmla="*/ 1465020 h 4615664"/>
              <a:gd name="connsiteX14386" fmla="*/ 950187 w 4089755"/>
              <a:gd name="connsiteY14386" fmla="*/ 1463541 h 4615664"/>
              <a:gd name="connsiteX14387" fmla="*/ 945309 w 4089755"/>
              <a:gd name="connsiteY14387" fmla="*/ 1463540 h 4615664"/>
              <a:gd name="connsiteX14388" fmla="*/ 946654 w 4089755"/>
              <a:gd name="connsiteY14388" fmla="*/ 1467089 h 4615664"/>
              <a:gd name="connsiteX14389" fmla="*/ 942887 w 4089755"/>
              <a:gd name="connsiteY14389" fmla="*/ 1464714 h 4615664"/>
              <a:gd name="connsiteX14390" fmla="*/ 926148 w 4089755"/>
              <a:gd name="connsiteY14390" fmla="*/ 1456727 h 4615664"/>
              <a:gd name="connsiteX14391" fmla="*/ 896650 w 4089755"/>
              <a:gd name="connsiteY14391" fmla="*/ 1438507 h 4615664"/>
              <a:gd name="connsiteX14392" fmla="*/ 880879 w 4089755"/>
              <a:gd name="connsiteY14392" fmla="*/ 1426362 h 4615664"/>
              <a:gd name="connsiteX14393" fmla="*/ 899675 w 4089755"/>
              <a:gd name="connsiteY14393" fmla="*/ 1433707 h 4615664"/>
              <a:gd name="connsiteX14394" fmla="*/ 900255 w 4089755"/>
              <a:gd name="connsiteY14394" fmla="*/ 1434732 h 4615664"/>
              <a:gd name="connsiteX14395" fmla="*/ 899967 w 4089755"/>
              <a:gd name="connsiteY14395" fmla="*/ 1434221 h 4615664"/>
              <a:gd name="connsiteX14396" fmla="*/ 899675 w 4089755"/>
              <a:gd name="connsiteY14396" fmla="*/ 1433707 h 4615664"/>
              <a:gd name="connsiteX14397" fmla="*/ 912930 w 4089755"/>
              <a:gd name="connsiteY14397" fmla="*/ 1438888 h 4615664"/>
              <a:gd name="connsiteX14398" fmla="*/ 943671 w 4089755"/>
              <a:gd name="connsiteY14398" fmla="*/ 1458243 h 4615664"/>
              <a:gd name="connsiteX14399" fmla="*/ 1011721 w 4089755"/>
              <a:gd name="connsiteY14399" fmla="*/ 1486836 h 4615664"/>
              <a:gd name="connsiteX14400" fmla="*/ 1170311 w 4089755"/>
              <a:gd name="connsiteY14400" fmla="*/ 1542479 h 4615664"/>
              <a:gd name="connsiteX14401" fmla="*/ 1158044 w 4089755"/>
              <a:gd name="connsiteY14401" fmla="*/ 1518189 h 4615664"/>
              <a:gd name="connsiteX14402" fmla="*/ 1131759 w 4089755"/>
              <a:gd name="connsiteY14402" fmla="*/ 1502018 h 4615664"/>
              <a:gd name="connsiteX14403" fmla="*/ 1056991 w 4089755"/>
              <a:gd name="connsiteY14403" fmla="*/ 1477728 h 4615664"/>
              <a:gd name="connsiteX14404" fmla="*/ 1020191 w 4089755"/>
              <a:gd name="connsiteY14404" fmla="*/ 1461025 h 4615664"/>
              <a:gd name="connsiteX14405" fmla="*/ 941919 w 4089755"/>
              <a:gd name="connsiteY14405" fmla="*/ 1421808 h 4615664"/>
              <a:gd name="connsiteX14406" fmla="*/ 866859 w 4089755"/>
              <a:gd name="connsiteY14406" fmla="*/ 1385625 h 4615664"/>
              <a:gd name="connsiteX14407" fmla="*/ 765805 w 4089755"/>
              <a:gd name="connsiteY14407" fmla="*/ 1340333 h 4615664"/>
              <a:gd name="connsiteX14408" fmla="*/ 731051 w 4089755"/>
              <a:gd name="connsiteY14408" fmla="*/ 1316047 h 4615664"/>
              <a:gd name="connsiteX14409" fmla="*/ 713526 w 4089755"/>
              <a:gd name="connsiteY14409" fmla="*/ 1310222 h 4615664"/>
              <a:gd name="connsiteX14410" fmla="*/ 631457 w 4089755"/>
              <a:gd name="connsiteY14410" fmla="*/ 1281378 h 4615664"/>
              <a:gd name="connsiteX14411" fmla="*/ 612473 w 4089755"/>
              <a:gd name="connsiteY14411" fmla="*/ 1269487 h 4615664"/>
              <a:gd name="connsiteX14412" fmla="*/ 540917 w 4089755"/>
              <a:gd name="connsiteY14412" fmla="*/ 1246714 h 4615664"/>
              <a:gd name="connsiteX14413" fmla="*/ 525146 w 4089755"/>
              <a:gd name="connsiteY14413" fmla="*/ 1243678 h 4615664"/>
              <a:gd name="connsiteX14414" fmla="*/ 499721 w 4089755"/>
              <a:gd name="connsiteY14414" fmla="*/ 1237618 h 4615664"/>
              <a:gd name="connsiteX14415" fmla="*/ 493044 w 4089755"/>
              <a:gd name="connsiteY14415" fmla="*/ 1229204 h 4615664"/>
              <a:gd name="connsiteX14416" fmla="*/ 484847 w 4089755"/>
              <a:gd name="connsiteY14416" fmla="*/ 1223211 h 4615664"/>
              <a:gd name="connsiteX14417" fmla="*/ 427511 w 4089755"/>
              <a:gd name="connsiteY14417" fmla="*/ 1177622 h 4615664"/>
              <a:gd name="connsiteX14418" fmla="*/ 427325 w 4089755"/>
              <a:gd name="connsiteY14418" fmla="*/ 1176760 h 4615664"/>
              <a:gd name="connsiteX14419" fmla="*/ 434967 w 4089755"/>
              <a:gd name="connsiteY14419" fmla="*/ 1177676 h 4615664"/>
              <a:gd name="connsiteX14420" fmla="*/ 426954 w 4089755"/>
              <a:gd name="connsiteY14420" fmla="*/ 1175053 h 4615664"/>
              <a:gd name="connsiteX14421" fmla="*/ 424439 w 4089755"/>
              <a:gd name="connsiteY14421" fmla="*/ 1163452 h 4615664"/>
              <a:gd name="connsiteX14422" fmla="*/ 426338 w 4089755"/>
              <a:gd name="connsiteY14422" fmla="*/ 1154929 h 4615664"/>
              <a:gd name="connsiteX14423" fmla="*/ 423446 w 4089755"/>
              <a:gd name="connsiteY14423" fmla="*/ 1152154 h 4615664"/>
              <a:gd name="connsiteX14424" fmla="*/ 429286 w 4089755"/>
              <a:gd name="connsiteY14424" fmla="*/ 1152627 h 4615664"/>
              <a:gd name="connsiteX14425" fmla="*/ 433070 w 4089755"/>
              <a:gd name="connsiteY14425" fmla="*/ 1147008 h 4615664"/>
              <a:gd name="connsiteX14426" fmla="*/ 440796 w 4089755"/>
              <a:gd name="connsiteY14426" fmla="*/ 1155401 h 4615664"/>
              <a:gd name="connsiteX14427" fmla="*/ 462213 w 4089755"/>
              <a:gd name="connsiteY14427" fmla="*/ 1173661 h 4615664"/>
              <a:gd name="connsiteX14428" fmla="*/ 474813 w 4089755"/>
              <a:gd name="connsiteY14428" fmla="*/ 1179966 h 4615664"/>
              <a:gd name="connsiteX14429" fmla="*/ 442491 w 4089755"/>
              <a:gd name="connsiteY14429" fmla="*/ 1150316 h 4615664"/>
              <a:gd name="connsiteX14430" fmla="*/ 441049 w 4089755"/>
              <a:gd name="connsiteY14430" fmla="*/ 1146765 h 4615664"/>
              <a:gd name="connsiteX14431" fmla="*/ 437181 w 4089755"/>
              <a:gd name="connsiteY14431" fmla="*/ 1138653 h 4615664"/>
              <a:gd name="connsiteX14432" fmla="*/ 450591 w 4089755"/>
              <a:gd name="connsiteY14432" fmla="*/ 1149386 h 4615664"/>
              <a:gd name="connsiteX14433" fmla="*/ 439315 w 4089755"/>
              <a:gd name="connsiteY14433" fmla="*/ 1137223 h 4615664"/>
              <a:gd name="connsiteX14434" fmla="*/ 442754 w 4089755"/>
              <a:gd name="connsiteY14434" fmla="*/ 1135142 h 4615664"/>
              <a:gd name="connsiteX14435" fmla="*/ 440069 w 4089755"/>
              <a:gd name="connsiteY14435" fmla="*/ 1130454 h 4615664"/>
              <a:gd name="connsiteX14436" fmla="*/ 440185 w 4089755"/>
              <a:gd name="connsiteY14436" fmla="*/ 1130395 h 4615664"/>
              <a:gd name="connsiteX14437" fmla="*/ 452199 w 4089755"/>
              <a:gd name="connsiteY14437" fmla="*/ 1140590 h 4615664"/>
              <a:gd name="connsiteX14438" fmla="*/ 455482 w 4089755"/>
              <a:gd name="connsiteY14438" fmla="*/ 1144400 h 4615664"/>
              <a:gd name="connsiteX14439" fmla="*/ 456593 w 4089755"/>
              <a:gd name="connsiteY14439" fmla="*/ 1146557 h 4615664"/>
              <a:gd name="connsiteX14440" fmla="*/ 457502 w 4089755"/>
              <a:gd name="connsiteY14440" fmla="*/ 1145089 h 4615664"/>
              <a:gd name="connsiteX14441" fmla="*/ 473965 w 4089755"/>
              <a:gd name="connsiteY14441" fmla="*/ 1159060 h 4615664"/>
              <a:gd name="connsiteX14442" fmla="*/ 475876 w 4089755"/>
              <a:gd name="connsiteY14442" fmla="*/ 1162042 h 4615664"/>
              <a:gd name="connsiteX14443" fmla="*/ 474386 w 4089755"/>
              <a:gd name="connsiteY14443" fmla="*/ 1174333 h 4615664"/>
              <a:gd name="connsiteX14444" fmla="*/ 481414 w 4089755"/>
              <a:gd name="connsiteY14444" fmla="*/ 1171282 h 4615664"/>
              <a:gd name="connsiteX14445" fmla="*/ 484907 w 4089755"/>
              <a:gd name="connsiteY14445" fmla="*/ 1177264 h 4615664"/>
              <a:gd name="connsiteX14446" fmla="*/ 486398 w 4089755"/>
              <a:gd name="connsiteY14446" fmla="*/ 1179715 h 4615664"/>
              <a:gd name="connsiteX14447" fmla="*/ 486750 w 4089755"/>
              <a:gd name="connsiteY14447" fmla="*/ 1179683 h 4615664"/>
              <a:gd name="connsiteX14448" fmla="*/ 489420 w 4089755"/>
              <a:gd name="connsiteY14448" fmla="*/ 1179438 h 4615664"/>
              <a:gd name="connsiteX14449" fmla="*/ 488031 w 4089755"/>
              <a:gd name="connsiteY14449" fmla="*/ 1177147 h 4615664"/>
              <a:gd name="connsiteX14450" fmla="*/ 483815 w 4089755"/>
              <a:gd name="connsiteY14450" fmla="*/ 1170240 h 4615664"/>
              <a:gd name="connsiteX14451" fmla="*/ 485028 w 4089755"/>
              <a:gd name="connsiteY14451" fmla="*/ 1169714 h 4615664"/>
              <a:gd name="connsiteX14452" fmla="*/ 485484 w 4089755"/>
              <a:gd name="connsiteY14452" fmla="*/ 1168856 h 4615664"/>
              <a:gd name="connsiteX14453" fmla="*/ 497098 w 4089755"/>
              <a:gd name="connsiteY14453" fmla="*/ 1179096 h 4615664"/>
              <a:gd name="connsiteX14454" fmla="*/ 498092 w 4089755"/>
              <a:gd name="connsiteY14454" fmla="*/ 1179103 h 4615664"/>
              <a:gd name="connsiteX14455" fmla="*/ 534801 w 4089755"/>
              <a:gd name="connsiteY14455" fmla="*/ 1197861 h 4615664"/>
              <a:gd name="connsiteX14456" fmla="*/ 563653 w 4089755"/>
              <a:gd name="connsiteY14456" fmla="*/ 1214364 h 4615664"/>
              <a:gd name="connsiteX14457" fmla="*/ 564296 w 4089755"/>
              <a:gd name="connsiteY14457" fmla="*/ 1213494 h 4615664"/>
              <a:gd name="connsiteX14458" fmla="*/ 566208 w 4089755"/>
              <a:gd name="connsiteY14458" fmla="*/ 1214268 h 4615664"/>
              <a:gd name="connsiteX14459" fmla="*/ 560195 w 4089755"/>
              <a:gd name="connsiteY14459" fmla="*/ 1223434 h 4615664"/>
              <a:gd name="connsiteX14460" fmla="*/ 571640 w 4089755"/>
              <a:gd name="connsiteY14460" fmla="*/ 1225109 h 4615664"/>
              <a:gd name="connsiteX14461" fmla="*/ 582224 w 4089755"/>
              <a:gd name="connsiteY14461" fmla="*/ 1227689 h 4615664"/>
              <a:gd name="connsiteX14462" fmla="*/ 582430 w 4089755"/>
              <a:gd name="connsiteY14462" fmla="*/ 1229002 h 4615664"/>
              <a:gd name="connsiteX14463" fmla="*/ 583777 w 4089755"/>
              <a:gd name="connsiteY14463" fmla="*/ 1227065 h 4615664"/>
              <a:gd name="connsiteX14464" fmla="*/ 589377 w 4089755"/>
              <a:gd name="connsiteY14464" fmla="*/ 1231147 h 4615664"/>
              <a:gd name="connsiteX14465" fmla="*/ 601036 w 4089755"/>
              <a:gd name="connsiteY14465" fmla="*/ 1239849 h 4615664"/>
              <a:gd name="connsiteX14466" fmla="*/ 601192 w 4089755"/>
              <a:gd name="connsiteY14466" fmla="*/ 1240006 h 4615664"/>
              <a:gd name="connsiteX14467" fmla="*/ 601618 w 4089755"/>
              <a:gd name="connsiteY14467" fmla="*/ 1240284 h 4615664"/>
              <a:gd name="connsiteX14468" fmla="*/ 612348 w 4089755"/>
              <a:gd name="connsiteY14468" fmla="*/ 1248292 h 4615664"/>
              <a:gd name="connsiteX14469" fmla="*/ 612816 w 4089755"/>
              <a:gd name="connsiteY14469" fmla="*/ 1248641 h 4615664"/>
              <a:gd name="connsiteX14470" fmla="*/ 613348 w 4089755"/>
              <a:gd name="connsiteY14470" fmla="*/ 1247908 h 4615664"/>
              <a:gd name="connsiteX14471" fmla="*/ 620322 w 4089755"/>
              <a:gd name="connsiteY14471" fmla="*/ 1252441 h 4615664"/>
              <a:gd name="connsiteX14472" fmla="*/ 655215 w 4089755"/>
              <a:gd name="connsiteY14472" fmla="*/ 1243235 h 4615664"/>
              <a:gd name="connsiteX14473" fmla="*/ 628929 w 4089755"/>
              <a:gd name="connsiteY14473" fmla="*/ 1226945 h 4615664"/>
              <a:gd name="connsiteX14474" fmla="*/ 626394 w 4089755"/>
              <a:gd name="connsiteY14474" fmla="*/ 1225928 h 4615664"/>
              <a:gd name="connsiteX14475" fmla="*/ 625161 w 4089755"/>
              <a:gd name="connsiteY14475" fmla="*/ 1224080 h 4615664"/>
              <a:gd name="connsiteX14476" fmla="*/ 607634 w 4089755"/>
              <a:gd name="connsiteY14476" fmla="*/ 1210171 h 4615664"/>
              <a:gd name="connsiteX14477" fmla="*/ 604738 w 4089755"/>
              <a:gd name="connsiteY14477" fmla="*/ 1207743 h 4615664"/>
              <a:gd name="connsiteX14478" fmla="*/ 608862 w 4089755"/>
              <a:gd name="connsiteY14478" fmla="*/ 1208934 h 4615664"/>
              <a:gd name="connsiteX14479" fmla="*/ 604475 w 4089755"/>
              <a:gd name="connsiteY14479" fmla="*/ 1202600 h 4615664"/>
              <a:gd name="connsiteX14480" fmla="*/ 601076 w 4089755"/>
              <a:gd name="connsiteY14480" fmla="*/ 1204673 h 4615664"/>
              <a:gd name="connsiteX14481" fmla="*/ 595918 w 4089755"/>
              <a:gd name="connsiteY14481" fmla="*/ 1200348 h 4615664"/>
              <a:gd name="connsiteX14482" fmla="*/ 598555 w 4089755"/>
              <a:gd name="connsiteY14482" fmla="*/ 1198898 h 4615664"/>
              <a:gd name="connsiteX14483" fmla="*/ 592773 w 4089755"/>
              <a:gd name="connsiteY14483" fmla="*/ 1197712 h 4615664"/>
              <a:gd name="connsiteX14484" fmla="*/ 591648 w 4089755"/>
              <a:gd name="connsiteY14484" fmla="*/ 1196769 h 4615664"/>
              <a:gd name="connsiteX14485" fmla="*/ 591729 w 4089755"/>
              <a:gd name="connsiteY14485" fmla="*/ 1189590 h 4615664"/>
              <a:gd name="connsiteX14486" fmla="*/ 561319 w 4089755"/>
              <a:gd name="connsiteY14486" fmla="*/ 1167849 h 4615664"/>
              <a:gd name="connsiteX14487" fmla="*/ 533637 w 4089755"/>
              <a:gd name="connsiteY14487" fmla="*/ 1144726 h 4615664"/>
              <a:gd name="connsiteX14488" fmla="*/ 542197 w 4089755"/>
              <a:gd name="connsiteY14488" fmla="*/ 1147538 h 4615664"/>
              <a:gd name="connsiteX14489" fmla="*/ 527834 w 4089755"/>
              <a:gd name="connsiteY14489" fmla="*/ 1128674 h 4615664"/>
              <a:gd name="connsiteX14490" fmla="*/ 528211 w 4089755"/>
              <a:gd name="connsiteY14490" fmla="*/ 1128759 h 4615664"/>
              <a:gd name="connsiteX14491" fmla="*/ 467105 w 4089755"/>
              <a:gd name="connsiteY14491" fmla="*/ 1077780 h 4615664"/>
              <a:gd name="connsiteX14492" fmla="*/ 469190 w 4089755"/>
              <a:gd name="connsiteY14492" fmla="*/ 1076812 h 4615664"/>
              <a:gd name="connsiteX14493" fmla="*/ 469287 w 4089755"/>
              <a:gd name="connsiteY14493" fmla="*/ 1077116 h 4615664"/>
              <a:gd name="connsiteX14494" fmla="*/ 472271 w 4089755"/>
              <a:gd name="connsiteY14494" fmla="*/ 1074092 h 4615664"/>
              <a:gd name="connsiteX14495" fmla="*/ 469287 w 4089755"/>
              <a:gd name="connsiteY14495" fmla="*/ 1069557 h 4615664"/>
              <a:gd name="connsiteX14496" fmla="*/ 468067 w 4089755"/>
              <a:gd name="connsiteY14496" fmla="*/ 1073336 h 4615664"/>
              <a:gd name="connsiteX14497" fmla="*/ 468754 w 4089755"/>
              <a:gd name="connsiteY14497" fmla="*/ 1075462 h 4615664"/>
              <a:gd name="connsiteX14498" fmla="*/ 466850 w 4089755"/>
              <a:gd name="connsiteY14498" fmla="*/ 1073595 h 4615664"/>
              <a:gd name="connsiteX14499" fmla="*/ 463252 w 4089755"/>
              <a:gd name="connsiteY14499" fmla="*/ 1072864 h 4615664"/>
              <a:gd name="connsiteX14500" fmla="*/ 461329 w 4089755"/>
              <a:gd name="connsiteY14500" fmla="*/ 1073078 h 4615664"/>
              <a:gd name="connsiteX14501" fmla="*/ 449905 w 4089755"/>
              <a:gd name="connsiteY14501" fmla="*/ 1063803 h 4615664"/>
              <a:gd name="connsiteX14502" fmla="*/ 448143 w 4089755"/>
              <a:gd name="connsiteY14502" fmla="*/ 1060537 h 4615664"/>
              <a:gd name="connsiteX14503" fmla="*/ 442736 w 4089755"/>
              <a:gd name="connsiteY14503" fmla="*/ 1057982 h 4615664"/>
              <a:gd name="connsiteX14504" fmla="*/ 389709 w 4089755"/>
              <a:gd name="connsiteY14504" fmla="*/ 1014931 h 4615664"/>
              <a:gd name="connsiteX14505" fmla="*/ 381284 w 4089755"/>
              <a:gd name="connsiteY14505" fmla="*/ 1007972 h 4615664"/>
              <a:gd name="connsiteX14506" fmla="*/ 394781 w 4089755"/>
              <a:gd name="connsiteY14506" fmla="*/ 1012474 h 4615664"/>
              <a:gd name="connsiteX14507" fmla="*/ 409836 w 4089755"/>
              <a:gd name="connsiteY14507" fmla="*/ 1014378 h 4615664"/>
              <a:gd name="connsiteX14508" fmla="*/ 414040 w 4089755"/>
              <a:gd name="connsiteY14508" fmla="*/ 1017564 h 4615664"/>
              <a:gd name="connsiteX14509" fmla="*/ 413363 w 4089755"/>
              <a:gd name="connsiteY14509" fmla="*/ 1018104 h 4615664"/>
              <a:gd name="connsiteX14510" fmla="*/ 415270 w 4089755"/>
              <a:gd name="connsiteY14510" fmla="*/ 1018496 h 4615664"/>
              <a:gd name="connsiteX14511" fmla="*/ 434886 w 4089755"/>
              <a:gd name="connsiteY14511" fmla="*/ 1033360 h 4615664"/>
              <a:gd name="connsiteX14512" fmla="*/ 454446 w 4089755"/>
              <a:gd name="connsiteY14512" fmla="*/ 1049806 h 4615664"/>
              <a:gd name="connsiteX14513" fmla="*/ 474811 w 4089755"/>
              <a:gd name="connsiteY14513" fmla="*/ 1067733 h 4615664"/>
              <a:gd name="connsiteX14514" fmla="*/ 470102 w 4089755"/>
              <a:gd name="connsiteY14514" fmla="*/ 1069232 h 4615664"/>
              <a:gd name="connsiteX14515" fmla="*/ 475967 w 4089755"/>
              <a:gd name="connsiteY14515" fmla="*/ 1072257 h 4615664"/>
              <a:gd name="connsiteX14516" fmla="*/ 477343 w 4089755"/>
              <a:gd name="connsiteY14516" fmla="*/ 1069962 h 4615664"/>
              <a:gd name="connsiteX14517" fmla="*/ 478602 w 4089755"/>
              <a:gd name="connsiteY14517" fmla="*/ 1071070 h 4615664"/>
              <a:gd name="connsiteX14518" fmla="*/ 522245 w 4089755"/>
              <a:gd name="connsiteY14518" fmla="*/ 1100002 h 4615664"/>
              <a:gd name="connsiteX14519" fmla="*/ 523315 w 4089755"/>
              <a:gd name="connsiteY14519" fmla="*/ 1099714 h 4615664"/>
              <a:gd name="connsiteX14520" fmla="*/ 514229 w 4089755"/>
              <a:gd name="connsiteY14520" fmla="*/ 1092939 h 4615664"/>
              <a:gd name="connsiteX14521" fmla="*/ 499317 w 4089755"/>
              <a:gd name="connsiteY14521" fmla="*/ 1081255 h 4615664"/>
              <a:gd name="connsiteX14522" fmla="*/ 639910 w 4089755"/>
              <a:gd name="connsiteY14522" fmla="*/ 1139796 h 4615664"/>
              <a:gd name="connsiteX14523" fmla="*/ 638763 w 4089755"/>
              <a:gd name="connsiteY14523" fmla="*/ 1141076 h 4615664"/>
              <a:gd name="connsiteX14524" fmla="*/ 649182 w 4089755"/>
              <a:gd name="connsiteY14524" fmla="*/ 1143656 h 4615664"/>
              <a:gd name="connsiteX14525" fmla="*/ 672775 w 4089755"/>
              <a:gd name="connsiteY14525" fmla="*/ 1153480 h 4615664"/>
              <a:gd name="connsiteX14526" fmla="*/ 761990 w 4089755"/>
              <a:gd name="connsiteY14526" fmla="*/ 1189833 h 4615664"/>
              <a:gd name="connsiteX14527" fmla="*/ 801611 w 4089755"/>
              <a:gd name="connsiteY14527" fmla="*/ 1207757 h 4615664"/>
              <a:gd name="connsiteX14528" fmla="*/ 829871 w 4089755"/>
              <a:gd name="connsiteY14528" fmla="*/ 1213815 h 4615664"/>
              <a:gd name="connsiteX14529" fmla="*/ 829870 w 4089755"/>
              <a:gd name="connsiteY14529" fmla="*/ 1203213 h 4615664"/>
              <a:gd name="connsiteX14530" fmla="*/ 818236 w 4089755"/>
              <a:gd name="connsiteY14530" fmla="*/ 1198669 h 4615664"/>
              <a:gd name="connsiteX14531" fmla="*/ 794962 w 4089755"/>
              <a:gd name="connsiteY14531" fmla="*/ 1188066 h 4615664"/>
              <a:gd name="connsiteX14532" fmla="*/ 750353 w 4089755"/>
              <a:gd name="connsiteY14532" fmla="*/ 1168627 h 4615664"/>
              <a:gd name="connsiteX14533" fmla="*/ 661140 w 4089755"/>
              <a:gd name="connsiteY14533" fmla="*/ 1131012 h 4615664"/>
              <a:gd name="connsiteX14534" fmla="*/ 573587 w 4089755"/>
              <a:gd name="connsiteY14534" fmla="*/ 1097687 h 4615664"/>
              <a:gd name="connsiteX14535" fmla="*/ 550314 w 4089755"/>
              <a:gd name="connsiteY14535" fmla="*/ 1090366 h 4615664"/>
              <a:gd name="connsiteX14536" fmla="*/ 544100 w 4089755"/>
              <a:gd name="connsiteY14536" fmla="*/ 1085838 h 4615664"/>
              <a:gd name="connsiteX14537" fmla="*/ 550692 w 4089755"/>
              <a:gd name="connsiteY14537" fmla="*/ 1082833 h 4615664"/>
              <a:gd name="connsiteX14538" fmla="*/ 553558 w 4089755"/>
              <a:gd name="connsiteY14538" fmla="*/ 1083094 h 4615664"/>
              <a:gd name="connsiteX14539" fmla="*/ 552490 w 4089755"/>
              <a:gd name="connsiteY14539" fmla="*/ 1080371 h 4615664"/>
              <a:gd name="connsiteX14540" fmla="*/ 532736 w 4089755"/>
              <a:gd name="connsiteY14540" fmla="*/ 1065448 h 4615664"/>
              <a:gd name="connsiteX14541" fmla="*/ 524591 w 4089755"/>
              <a:gd name="connsiteY14541" fmla="*/ 1058480 h 4615664"/>
              <a:gd name="connsiteX14542" fmla="*/ 531040 w 4089755"/>
              <a:gd name="connsiteY14542" fmla="*/ 1058990 h 4615664"/>
              <a:gd name="connsiteX14543" fmla="*/ 535363 w 4089755"/>
              <a:gd name="connsiteY14543" fmla="*/ 1052725 h 4615664"/>
              <a:gd name="connsiteX14544" fmla="*/ 537558 w 4089755"/>
              <a:gd name="connsiteY14544" fmla="*/ 1054230 h 4615664"/>
              <a:gd name="connsiteX14545" fmla="*/ 548845 w 4089755"/>
              <a:gd name="connsiteY14545" fmla="*/ 1055659 h 4615664"/>
              <a:gd name="connsiteX14546" fmla="*/ 578268 w 4089755"/>
              <a:gd name="connsiteY14546" fmla="*/ 1073751 h 4615664"/>
              <a:gd name="connsiteX14547" fmla="*/ 577274 w 4089755"/>
              <a:gd name="connsiteY14547" fmla="*/ 1075746 h 4615664"/>
              <a:gd name="connsiteX14548" fmla="*/ 579926 w 4089755"/>
              <a:gd name="connsiteY14548" fmla="*/ 1074771 h 4615664"/>
              <a:gd name="connsiteX14549" fmla="*/ 589869 w 4089755"/>
              <a:gd name="connsiteY14549" fmla="*/ 1080884 h 4615664"/>
              <a:gd name="connsiteX14550" fmla="*/ 644526 w 4089755"/>
              <a:gd name="connsiteY14550" fmla="*/ 1122342 h 4615664"/>
              <a:gd name="connsiteX14551" fmla="*/ 645552 w 4089755"/>
              <a:gd name="connsiteY14551" fmla="*/ 1119847 h 4615664"/>
              <a:gd name="connsiteX14552" fmla="*/ 645494 w 4089755"/>
              <a:gd name="connsiteY14552" fmla="*/ 1119365 h 4615664"/>
              <a:gd name="connsiteX14553" fmla="*/ 645489 w 4089755"/>
              <a:gd name="connsiteY14553" fmla="*/ 1119360 h 4615664"/>
              <a:gd name="connsiteX14554" fmla="*/ 645116 w 4089755"/>
              <a:gd name="connsiteY14554" fmla="*/ 1118396 h 4615664"/>
              <a:gd name="connsiteX14555" fmla="*/ 644747 w 4089755"/>
              <a:gd name="connsiteY14555" fmla="*/ 1116324 h 4615664"/>
              <a:gd name="connsiteX14556" fmla="*/ 645162 w 4089755"/>
              <a:gd name="connsiteY14556" fmla="*/ 1116635 h 4615664"/>
              <a:gd name="connsiteX14557" fmla="*/ 645021 w 4089755"/>
              <a:gd name="connsiteY14557" fmla="*/ 1115488 h 4615664"/>
              <a:gd name="connsiteX14558" fmla="*/ 642181 w 4089755"/>
              <a:gd name="connsiteY14558" fmla="*/ 1107539 h 4615664"/>
              <a:gd name="connsiteX14559" fmla="*/ 628214 w 4089755"/>
              <a:gd name="connsiteY14559" fmla="*/ 1093472 h 4615664"/>
              <a:gd name="connsiteX14560" fmla="*/ 628083 w 4089755"/>
              <a:gd name="connsiteY14560" fmla="*/ 1089968 h 4615664"/>
              <a:gd name="connsiteX14561" fmla="*/ 624102 w 4089755"/>
              <a:gd name="connsiteY14561" fmla="*/ 1086806 h 4615664"/>
              <a:gd name="connsiteX14562" fmla="*/ 628133 w 4089755"/>
              <a:gd name="connsiteY14562" fmla="*/ 1089067 h 4615664"/>
              <a:gd name="connsiteX14563" fmla="*/ 643623 w 4089755"/>
              <a:gd name="connsiteY14563" fmla="*/ 1081526 h 4615664"/>
              <a:gd name="connsiteX14564" fmla="*/ 587139 w 4089755"/>
              <a:gd name="connsiteY14564" fmla="*/ 1053849 h 4615664"/>
              <a:gd name="connsiteX14565" fmla="*/ 579896 w 4089755"/>
              <a:gd name="connsiteY14565" fmla="*/ 1051347 h 4615664"/>
              <a:gd name="connsiteX14566" fmla="*/ 571470 w 4089755"/>
              <a:gd name="connsiteY14566" fmla="*/ 1044502 h 4615664"/>
              <a:gd name="connsiteX14567" fmla="*/ 513520 w 4089755"/>
              <a:gd name="connsiteY14567" fmla="*/ 996554 h 4615664"/>
              <a:gd name="connsiteX14568" fmla="*/ 526278 w 4089755"/>
              <a:gd name="connsiteY14568" fmla="*/ 1000087 h 4615664"/>
              <a:gd name="connsiteX14569" fmla="*/ 534079 w 4089755"/>
              <a:gd name="connsiteY14569" fmla="*/ 1006768 h 4615664"/>
              <a:gd name="connsiteX14570" fmla="*/ 557244 w 4089755"/>
              <a:gd name="connsiteY14570" fmla="*/ 1023143 h 4615664"/>
              <a:gd name="connsiteX14571" fmla="*/ 570667 w 4089755"/>
              <a:gd name="connsiteY14571" fmla="*/ 1018070 h 4615664"/>
              <a:gd name="connsiteX14572" fmla="*/ 593867 w 4089755"/>
              <a:gd name="connsiteY14572" fmla="*/ 1032890 h 4615664"/>
              <a:gd name="connsiteX14573" fmla="*/ 618196 w 4089755"/>
              <a:gd name="connsiteY14573" fmla="*/ 1045428 h 4615664"/>
              <a:gd name="connsiteX14574" fmla="*/ 689337 w 4089755"/>
              <a:gd name="connsiteY14574" fmla="*/ 1096878 h 4615664"/>
              <a:gd name="connsiteX14575" fmla="*/ 686419 w 4089755"/>
              <a:gd name="connsiteY14575" fmla="*/ 1109577 h 4615664"/>
              <a:gd name="connsiteX14576" fmla="*/ 721670 w 4089755"/>
              <a:gd name="connsiteY14576" fmla="*/ 1121597 h 4615664"/>
              <a:gd name="connsiteX14577" fmla="*/ 733382 w 4089755"/>
              <a:gd name="connsiteY14577" fmla="*/ 1129243 h 4615664"/>
              <a:gd name="connsiteX14578" fmla="*/ 735771 w 4089755"/>
              <a:gd name="connsiteY14578" fmla="*/ 1130802 h 4615664"/>
              <a:gd name="connsiteX14579" fmla="*/ 753103 w 4089755"/>
              <a:gd name="connsiteY14579" fmla="*/ 1130803 h 4615664"/>
              <a:gd name="connsiteX14580" fmla="*/ 753102 w 4089755"/>
              <a:gd name="connsiteY14580" fmla="*/ 1123131 h 4615664"/>
              <a:gd name="connsiteX14581" fmla="*/ 741059 w 4089755"/>
              <a:gd name="connsiteY14581" fmla="*/ 1117250 h 4615664"/>
              <a:gd name="connsiteX14582" fmla="*/ 721670 w 4089755"/>
              <a:gd name="connsiteY14582" fmla="*/ 1108043 h 4615664"/>
              <a:gd name="connsiteX14583" fmla="*/ 702284 w 4089755"/>
              <a:gd name="connsiteY14583" fmla="*/ 1100371 h 4615664"/>
              <a:gd name="connsiteX14584" fmla="*/ 689945 w 4089755"/>
              <a:gd name="connsiteY14584" fmla="*/ 1094234 h 4615664"/>
              <a:gd name="connsiteX14585" fmla="*/ 689861 w 4089755"/>
              <a:gd name="connsiteY14585" fmla="*/ 1094597 h 4615664"/>
              <a:gd name="connsiteX14586" fmla="*/ 664095 w 4089755"/>
              <a:gd name="connsiteY14586" fmla="*/ 1078038 h 4615664"/>
              <a:gd name="connsiteX14587" fmla="*/ 637619 w 4089755"/>
              <a:gd name="connsiteY14587" fmla="*/ 1056736 h 4615664"/>
              <a:gd name="connsiteX14588" fmla="*/ 634266 w 4089755"/>
              <a:gd name="connsiteY14588" fmla="*/ 1046153 h 4615664"/>
              <a:gd name="connsiteX14589" fmla="*/ 613794 w 4089755"/>
              <a:gd name="connsiteY14589" fmla="*/ 1029951 h 4615664"/>
              <a:gd name="connsiteX14590" fmla="*/ 604393 w 4089755"/>
              <a:gd name="connsiteY14590" fmla="*/ 1021722 h 4615664"/>
              <a:gd name="connsiteX14591" fmla="*/ 617043 w 4089755"/>
              <a:gd name="connsiteY14591" fmla="*/ 1025225 h 4615664"/>
              <a:gd name="connsiteX14592" fmla="*/ 619651 w 4089755"/>
              <a:gd name="connsiteY14592" fmla="*/ 1027131 h 4615664"/>
              <a:gd name="connsiteX14593" fmla="*/ 631951 w 4089755"/>
              <a:gd name="connsiteY14593" fmla="*/ 1038186 h 4615664"/>
              <a:gd name="connsiteX14594" fmla="*/ 647015 w 4089755"/>
              <a:gd name="connsiteY14594" fmla="*/ 1043132 h 4615664"/>
              <a:gd name="connsiteX14595" fmla="*/ 657548 w 4089755"/>
              <a:gd name="connsiteY14595" fmla="*/ 1053796 h 4615664"/>
              <a:gd name="connsiteX14596" fmla="*/ 664139 w 4089755"/>
              <a:gd name="connsiteY14596" fmla="*/ 1055959 h 4615664"/>
              <a:gd name="connsiteX14597" fmla="*/ 670442 w 4089755"/>
              <a:gd name="connsiteY14597" fmla="*/ 1058029 h 4615664"/>
              <a:gd name="connsiteX14598" fmla="*/ 640258 w 4089755"/>
              <a:gd name="connsiteY14598" fmla="*/ 1031640 h 4615664"/>
              <a:gd name="connsiteX14599" fmla="*/ 663309 w 4089755"/>
              <a:gd name="connsiteY14599" fmla="*/ 1037874 h 4615664"/>
              <a:gd name="connsiteX14600" fmla="*/ 665914 w 4089755"/>
              <a:gd name="connsiteY14600" fmla="*/ 1040094 h 4615664"/>
              <a:gd name="connsiteX14601" fmla="*/ 667264 w 4089755"/>
              <a:gd name="connsiteY14601" fmla="*/ 1041088 h 4615664"/>
              <a:gd name="connsiteX14602" fmla="*/ 682155 w 4089755"/>
              <a:gd name="connsiteY14602" fmla="*/ 1052180 h 4615664"/>
              <a:gd name="connsiteX14603" fmla="*/ 686464 w 4089755"/>
              <a:gd name="connsiteY14603" fmla="*/ 1053498 h 4615664"/>
              <a:gd name="connsiteX14604" fmla="*/ 683608 w 4089755"/>
              <a:gd name="connsiteY14604" fmla="*/ 1046042 h 4615664"/>
              <a:gd name="connsiteX14605" fmla="*/ 679456 w 4089755"/>
              <a:gd name="connsiteY14605" fmla="*/ 1042241 h 4615664"/>
              <a:gd name="connsiteX14606" fmla="*/ 688440 w 4089755"/>
              <a:gd name="connsiteY14606" fmla="*/ 1044671 h 4615664"/>
              <a:gd name="connsiteX14607" fmla="*/ 703766 w 4089755"/>
              <a:gd name="connsiteY14607" fmla="*/ 1050502 h 4615664"/>
              <a:gd name="connsiteX14608" fmla="*/ 734550 w 4089755"/>
              <a:gd name="connsiteY14608" fmla="*/ 1076851 h 4615664"/>
              <a:gd name="connsiteX14609" fmla="*/ 747650 w 4089755"/>
              <a:gd name="connsiteY14609" fmla="*/ 1096644 h 4615664"/>
              <a:gd name="connsiteX14610" fmla="*/ 753835 w 4089755"/>
              <a:gd name="connsiteY14610" fmla="*/ 1102385 h 4615664"/>
              <a:gd name="connsiteX14611" fmla="*/ 755026 w 4089755"/>
              <a:gd name="connsiteY14611" fmla="*/ 1100914 h 4615664"/>
              <a:gd name="connsiteX14612" fmla="*/ 754853 w 4089755"/>
              <a:gd name="connsiteY14612" fmla="*/ 1099967 h 4615664"/>
              <a:gd name="connsiteX14613" fmla="*/ 748862 w 4089755"/>
              <a:gd name="connsiteY14613" fmla="*/ 1089133 h 4615664"/>
              <a:gd name="connsiteX14614" fmla="*/ 747976 w 4089755"/>
              <a:gd name="connsiteY14614" fmla="*/ 1081281 h 4615664"/>
              <a:gd name="connsiteX14615" fmla="*/ 758487 w 4089755"/>
              <a:gd name="connsiteY14615" fmla="*/ 1096642 h 4615664"/>
              <a:gd name="connsiteX14616" fmla="*/ 763828 w 4089755"/>
              <a:gd name="connsiteY14616" fmla="*/ 1090052 h 4615664"/>
              <a:gd name="connsiteX14617" fmla="*/ 759750 w 4089755"/>
              <a:gd name="connsiteY14617" fmla="*/ 1085185 h 4615664"/>
              <a:gd name="connsiteX14618" fmla="*/ 741436 w 4089755"/>
              <a:gd name="connsiteY14618" fmla="*/ 1069232 h 4615664"/>
              <a:gd name="connsiteX14619" fmla="*/ 788030 w 4089755"/>
              <a:gd name="connsiteY14619" fmla="*/ 1089961 h 4615664"/>
              <a:gd name="connsiteX14620" fmla="*/ 812271 w 4089755"/>
              <a:gd name="connsiteY14620" fmla="*/ 1100586 h 4615664"/>
              <a:gd name="connsiteX14621" fmla="*/ 833298 w 4089755"/>
              <a:gd name="connsiteY14621" fmla="*/ 1105139 h 4615664"/>
              <a:gd name="connsiteX14622" fmla="*/ 814022 w 4089755"/>
              <a:gd name="connsiteY14622" fmla="*/ 1089962 h 4615664"/>
              <a:gd name="connsiteX14623" fmla="*/ 828041 w 4089755"/>
              <a:gd name="connsiteY14623" fmla="*/ 1076550 h 4615664"/>
              <a:gd name="connsiteX14624" fmla="*/ 815773 w 4089755"/>
              <a:gd name="connsiteY14624" fmla="*/ 1073514 h 4615664"/>
              <a:gd name="connsiteX14625" fmla="*/ 805261 w 4089755"/>
              <a:gd name="connsiteY14625" fmla="*/ 1076550 h 4615664"/>
              <a:gd name="connsiteX14626" fmla="*/ 799556 w 4089755"/>
              <a:gd name="connsiteY14626" fmla="*/ 1073143 h 4615664"/>
              <a:gd name="connsiteX14627" fmla="*/ 799692 w 4089755"/>
              <a:gd name="connsiteY14627" fmla="*/ 1072347 h 4615664"/>
              <a:gd name="connsiteX14628" fmla="*/ 799048 w 4089755"/>
              <a:gd name="connsiteY14628" fmla="*/ 1068566 h 4615664"/>
              <a:gd name="connsiteX14629" fmla="*/ 797446 w 4089755"/>
              <a:gd name="connsiteY14629" fmla="*/ 1071884 h 4615664"/>
              <a:gd name="connsiteX14630" fmla="*/ 797156 w 4089755"/>
              <a:gd name="connsiteY14630" fmla="*/ 1071710 h 4615664"/>
              <a:gd name="connsiteX14631" fmla="*/ 798252 w 4089755"/>
              <a:gd name="connsiteY14631" fmla="*/ 1061369 h 4615664"/>
              <a:gd name="connsiteX14632" fmla="*/ 790731 w 4089755"/>
              <a:gd name="connsiteY14632" fmla="*/ 1061179 h 4615664"/>
              <a:gd name="connsiteX14633" fmla="*/ 784676 w 4089755"/>
              <a:gd name="connsiteY14633" fmla="*/ 1064328 h 4615664"/>
              <a:gd name="connsiteX14634" fmla="*/ 787491 w 4089755"/>
              <a:gd name="connsiteY14634" fmla="*/ 1060854 h 4615664"/>
              <a:gd name="connsiteX14635" fmla="*/ 770421 w 4089755"/>
              <a:gd name="connsiteY14635" fmla="*/ 1045973 h 4615664"/>
              <a:gd name="connsiteX14636" fmla="*/ 743774 w 4089755"/>
              <a:gd name="connsiteY14636" fmla="*/ 1022393 h 4615664"/>
              <a:gd name="connsiteX14637" fmla="*/ 767002 w 4089755"/>
              <a:gd name="connsiteY14637" fmla="*/ 1031007 h 4615664"/>
              <a:gd name="connsiteX14638" fmla="*/ 943109 w 4089755"/>
              <a:gd name="connsiteY14638" fmla="*/ 1097549 h 4615664"/>
              <a:gd name="connsiteX14639" fmla="*/ 972606 w 4089755"/>
              <a:gd name="connsiteY14639" fmla="*/ 1112731 h 4615664"/>
              <a:gd name="connsiteX14640" fmla="*/ 993634 w 4089755"/>
              <a:gd name="connsiteY14640" fmla="*/ 1121585 h 4615664"/>
              <a:gd name="connsiteX14641" fmla="*/ 1028388 w 4089755"/>
              <a:gd name="connsiteY14641" fmla="*/ 1141322 h 4615664"/>
              <a:gd name="connsiteX14642" fmla="*/ 1070443 w 4089755"/>
              <a:gd name="connsiteY14642" fmla="*/ 1156502 h 4615664"/>
              <a:gd name="connsiteX14643" fmla="*/ 1108703 w 4089755"/>
              <a:gd name="connsiteY14643" fmla="*/ 1171428 h 4615664"/>
              <a:gd name="connsiteX14644" fmla="*/ 1119216 w 4089755"/>
              <a:gd name="connsiteY14644" fmla="*/ 1183574 h 4615664"/>
              <a:gd name="connsiteX14645" fmla="*/ 1122720 w 4089755"/>
              <a:gd name="connsiteY14645" fmla="*/ 1201793 h 4615664"/>
              <a:gd name="connsiteX14646" fmla="*/ 1157476 w 4089755"/>
              <a:gd name="connsiteY14646" fmla="*/ 1218237 h 4615664"/>
              <a:gd name="connsiteX14647" fmla="*/ 1182008 w 4089755"/>
              <a:gd name="connsiteY14647" fmla="*/ 1228864 h 4615664"/>
              <a:gd name="connsiteX14648" fmla="*/ 1162732 w 4089755"/>
              <a:gd name="connsiteY14648" fmla="*/ 1215454 h 4615664"/>
              <a:gd name="connsiteX14649" fmla="*/ 1146962 w 4089755"/>
              <a:gd name="connsiteY14649" fmla="*/ 1201793 h 4615664"/>
              <a:gd name="connsiteX14650" fmla="*/ 1149808 w 4089755"/>
              <a:gd name="connsiteY14650" fmla="*/ 1201224 h 4615664"/>
              <a:gd name="connsiteX14651" fmla="*/ 1152185 w 4089755"/>
              <a:gd name="connsiteY14651" fmla="*/ 1201548 h 4615664"/>
              <a:gd name="connsiteX14652" fmla="*/ 1151525 w 4089755"/>
              <a:gd name="connsiteY14652" fmla="*/ 1202912 h 4615664"/>
              <a:gd name="connsiteX14653" fmla="*/ 1153354 w 4089755"/>
              <a:gd name="connsiteY14653" fmla="*/ 1206692 h 4615664"/>
              <a:gd name="connsiteX14654" fmla="*/ 1153965 w 4089755"/>
              <a:gd name="connsiteY14654" fmla="*/ 1202912 h 4615664"/>
              <a:gd name="connsiteX14655" fmla="*/ 1153780 w 4089755"/>
              <a:gd name="connsiteY14655" fmla="*/ 1201767 h 4615664"/>
              <a:gd name="connsiteX14656" fmla="*/ 1153971 w 4089755"/>
              <a:gd name="connsiteY14656" fmla="*/ 1201793 h 4615664"/>
              <a:gd name="connsiteX14657" fmla="*/ 1160979 w 4089755"/>
              <a:gd name="connsiteY14657" fmla="*/ 1191167 h 4615664"/>
              <a:gd name="connsiteX14658" fmla="*/ 891727 w 4089755"/>
              <a:gd name="connsiteY14658" fmla="*/ 1047422 h 4615664"/>
              <a:gd name="connsiteX14659" fmla="*/ 826921 w 4089755"/>
              <a:gd name="connsiteY14659" fmla="*/ 1017770 h 4615664"/>
              <a:gd name="connsiteX14660" fmla="*/ 832511 w 4089755"/>
              <a:gd name="connsiteY14660" fmla="*/ 1011834 h 4615664"/>
              <a:gd name="connsiteX14661" fmla="*/ 810936 w 4089755"/>
              <a:gd name="connsiteY14661" fmla="*/ 994564 h 4615664"/>
              <a:gd name="connsiteX14662" fmla="*/ 768381 w 4089755"/>
              <a:gd name="connsiteY14662" fmla="*/ 957593 h 4615664"/>
              <a:gd name="connsiteX14663" fmla="*/ 805767 w 4089755"/>
              <a:gd name="connsiteY14663" fmla="*/ 984660 h 4615664"/>
              <a:gd name="connsiteX14664" fmla="*/ 821487 w 4089755"/>
              <a:gd name="connsiteY14664" fmla="*/ 996714 h 4615664"/>
              <a:gd name="connsiteX14665" fmla="*/ 830609 w 4089755"/>
              <a:gd name="connsiteY14665" fmla="*/ 1004510 h 4615664"/>
              <a:gd name="connsiteX14666" fmla="*/ 832881 w 4089755"/>
              <a:gd name="connsiteY14666" fmla="*/ 1005451 h 4615664"/>
              <a:gd name="connsiteX14667" fmla="*/ 836155 w 4089755"/>
              <a:gd name="connsiteY14667" fmla="*/ 1007963 h 4615664"/>
              <a:gd name="connsiteX14668" fmla="*/ 861010 w 4089755"/>
              <a:gd name="connsiteY14668" fmla="*/ 981570 h 4615664"/>
              <a:gd name="connsiteX14669" fmla="*/ 857531 w 4089755"/>
              <a:gd name="connsiteY14669" fmla="*/ 974570 h 4615664"/>
              <a:gd name="connsiteX14670" fmla="*/ 852737 w 4089755"/>
              <a:gd name="connsiteY14670" fmla="*/ 966932 h 4615664"/>
              <a:gd name="connsiteX14671" fmla="*/ 862042 w 4089755"/>
              <a:gd name="connsiteY14671" fmla="*/ 966623 h 4615664"/>
              <a:gd name="connsiteX14672" fmla="*/ 868890 w 4089755"/>
              <a:gd name="connsiteY14672" fmla="*/ 973203 h 4615664"/>
              <a:gd name="connsiteX14673" fmla="*/ 884762 w 4089755"/>
              <a:gd name="connsiteY14673" fmla="*/ 956347 h 4615664"/>
              <a:gd name="connsiteX14674" fmla="*/ 920974 w 4089755"/>
              <a:gd name="connsiteY14674" fmla="*/ 922679 h 4615664"/>
              <a:gd name="connsiteX14675" fmla="*/ 920577 w 4089755"/>
              <a:gd name="connsiteY14675" fmla="*/ 922348 h 4615664"/>
              <a:gd name="connsiteX14676" fmla="*/ 843731 w 4089755"/>
              <a:gd name="connsiteY14676" fmla="*/ 859957 h 4615664"/>
              <a:gd name="connsiteX14677" fmla="*/ 787422 w 4089755"/>
              <a:gd name="connsiteY14677" fmla="*/ 813458 h 4615664"/>
              <a:gd name="connsiteX14678" fmla="*/ 794210 w 4089755"/>
              <a:gd name="connsiteY14678" fmla="*/ 809267 h 4615664"/>
              <a:gd name="connsiteX14679" fmla="*/ 796245 w 4089755"/>
              <a:gd name="connsiteY14679" fmla="*/ 808166 h 4615664"/>
              <a:gd name="connsiteX14680" fmla="*/ 888907 w 4089755"/>
              <a:gd name="connsiteY14680" fmla="*/ 878388 h 4615664"/>
              <a:gd name="connsiteX14681" fmla="*/ 908468 w 4089755"/>
              <a:gd name="connsiteY14681" fmla="*/ 894833 h 4615664"/>
              <a:gd name="connsiteX14682" fmla="*/ 930276 w 4089755"/>
              <a:gd name="connsiteY14682" fmla="*/ 914031 h 4615664"/>
              <a:gd name="connsiteX14683" fmla="*/ 933672 w 4089755"/>
              <a:gd name="connsiteY14683" fmla="*/ 910874 h 4615664"/>
              <a:gd name="connsiteX14684" fmla="*/ 913044 w 4089755"/>
              <a:gd name="connsiteY14684" fmla="*/ 894714 h 4615664"/>
              <a:gd name="connsiteX14685" fmla="*/ 841997 w 4089755"/>
              <a:gd name="connsiteY14685" fmla="*/ 832705 h 4615664"/>
              <a:gd name="connsiteX14686" fmla="*/ 832061 w 4089755"/>
              <a:gd name="connsiteY14686" fmla="*/ 824032 h 4615664"/>
              <a:gd name="connsiteX14687" fmla="*/ 832096 w 4089755"/>
              <a:gd name="connsiteY14687" fmla="*/ 821646 h 4615664"/>
              <a:gd name="connsiteX14688" fmla="*/ 833217 w 4089755"/>
              <a:gd name="connsiteY14688" fmla="*/ 817920 h 4615664"/>
              <a:gd name="connsiteX14689" fmla="*/ 852852 w 4089755"/>
              <a:gd name="connsiteY14689" fmla="*/ 833796 h 4615664"/>
              <a:gd name="connsiteX14690" fmla="*/ 881749 w 4089755"/>
              <a:gd name="connsiteY14690" fmla="*/ 853718 h 4615664"/>
              <a:gd name="connsiteX14691" fmla="*/ 851009 w 4089755"/>
              <a:gd name="connsiteY14691" fmla="*/ 825327 h 4615664"/>
              <a:gd name="connsiteX14692" fmla="*/ 848832 w 4089755"/>
              <a:gd name="connsiteY14692" fmla="*/ 823502 h 4615664"/>
              <a:gd name="connsiteX14693" fmla="*/ 865111 w 4089755"/>
              <a:gd name="connsiteY14693" fmla="*/ 829787 h 4615664"/>
              <a:gd name="connsiteX14694" fmla="*/ 940503 w 4089755"/>
              <a:gd name="connsiteY14694" fmla="*/ 890786 h 4615664"/>
              <a:gd name="connsiteX14695" fmla="*/ 948613 w 4089755"/>
              <a:gd name="connsiteY14695" fmla="*/ 896982 h 4615664"/>
              <a:gd name="connsiteX14696" fmla="*/ 963550 w 4089755"/>
              <a:gd name="connsiteY14696" fmla="*/ 883096 h 4615664"/>
              <a:gd name="connsiteX14697" fmla="*/ 958097 w 4089755"/>
              <a:gd name="connsiteY14697" fmla="*/ 878783 h 4615664"/>
              <a:gd name="connsiteX14698" fmla="*/ 960943 w 4089755"/>
              <a:gd name="connsiteY14698" fmla="*/ 880396 h 4615664"/>
              <a:gd name="connsiteX14699" fmla="*/ 963559 w 4089755"/>
              <a:gd name="connsiteY14699" fmla="*/ 883086 h 4615664"/>
              <a:gd name="connsiteX14700" fmla="*/ 964227 w 4089755"/>
              <a:gd name="connsiteY14700" fmla="*/ 882466 h 4615664"/>
              <a:gd name="connsiteX14701" fmla="*/ 963653 w 4089755"/>
              <a:gd name="connsiteY14701" fmla="*/ 881934 h 4615664"/>
              <a:gd name="connsiteX14702" fmla="*/ 960943 w 4089755"/>
              <a:gd name="connsiteY14702" fmla="*/ 880396 h 4615664"/>
              <a:gd name="connsiteX14703" fmla="*/ 958294 w 4089755"/>
              <a:gd name="connsiteY14703" fmla="*/ 877675 h 4615664"/>
              <a:gd name="connsiteX14704" fmla="*/ 958431 w 4089755"/>
              <a:gd name="connsiteY14704" fmla="*/ 876902 h 4615664"/>
              <a:gd name="connsiteX14705" fmla="*/ 956718 w 4089755"/>
              <a:gd name="connsiteY14705" fmla="*/ 876055 h 4615664"/>
              <a:gd name="connsiteX14706" fmla="*/ 958294 w 4089755"/>
              <a:gd name="connsiteY14706" fmla="*/ 877675 h 4615664"/>
              <a:gd name="connsiteX14707" fmla="*/ 958097 w 4089755"/>
              <a:gd name="connsiteY14707" fmla="*/ 878783 h 4615664"/>
              <a:gd name="connsiteX14708" fmla="*/ 950524 w 4089755"/>
              <a:gd name="connsiteY14708" fmla="*/ 867194 h 4615664"/>
              <a:gd name="connsiteX14709" fmla="*/ 965686 w 4089755"/>
              <a:gd name="connsiteY14709" fmla="*/ 877908 h 4615664"/>
              <a:gd name="connsiteX14710" fmla="*/ 967364 w 4089755"/>
              <a:gd name="connsiteY14710" fmla="*/ 879550 h 4615664"/>
              <a:gd name="connsiteX14711" fmla="*/ 970554 w 4089755"/>
              <a:gd name="connsiteY14711" fmla="*/ 876583 h 4615664"/>
              <a:gd name="connsiteX14712" fmla="*/ 973476 w 4089755"/>
              <a:gd name="connsiteY14712" fmla="*/ 878021 h 4615664"/>
              <a:gd name="connsiteX14713" fmla="*/ 992674 w 4089755"/>
              <a:gd name="connsiteY14713" fmla="*/ 877085 h 4615664"/>
              <a:gd name="connsiteX14714" fmla="*/ 979862 w 4089755"/>
              <a:gd name="connsiteY14714" fmla="*/ 867974 h 4615664"/>
              <a:gd name="connsiteX14715" fmla="*/ 989759 w 4089755"/>
              <a:gd name="connsiteY14715" fmla="*/ 859963 h 4615664"/>
              <a:gd name="connsiteX14716" fmla="*/ 941050 w 4089755"/>
              <a:gd name="connsiteY14716" fmla="*/ 819661 h 4615664"/>
              <a:gd name="connsiteX14717" fmla="*/ 910736 w 4089755"/>
              <a:gd name="connsiteY14717" fmla="*/ 794522 h 4615664"/>
              <a:gd name="connsiteX14718" fmla="*/ 913935 w 4089755"/>
              <a:gd name="connsiteY14718" fmla="*/ 793270 h 4615664"/>
              <a:gd name="connsiteX14719" fmla="*/ 914900 w 4089755"/>
              <a:gd name="connsiteY14719" fmla="*/ 792963 h 4615664"/>
              <a:gd name="connsiteX14720" fmla="*/ 964492 w 4089755"/>
              <a:gd name="connsiteY14720" fmla="*/ 831576 h 4615664"/>
              <a:gd name="connsiteX14721" fmla="*/ 988101 w 4089755"/>
              <a:gd name="connsiteY14721" fmla="*/ 851795 h 4615664"/>
              <a:gd name="connsiteX14722" fmla="*/ 993999 w 4089755"/>
              <a:gd name="connsiteY14722" fmla="*/ 856529 h 4615664"/>
              <a:gd name="connsiteX14723" fmla="*/ 1027633 w 4089755"/>
              <a:gd name="connsiteY14723" fmla="*/ 829301 h 4615664"/>
              <a:gd name="connsiteX14724" fmla="*/ 1023547 w 4089755"/>
              <a:gd name="connsiteY14724" fmla="*/ 820967 h 4615664"/>
              <a:gd name="connsiteX14725" fmla="*/ 1027294 w 4089755"/>
              <a:gd name="connsiteY14725" fmla="*/ 815202 h 4615664"/>
              <a:gd name="connsiteX14726" fmla="*/ 1029916 w 4089755"/>
              <a:gd name="connsiteY14726" fmla="*/ 816906 h 4615664"/>
              <a:gd name="connsiteX14727" fmla="*/ 1030741 w 4089755"/>
              <a:gd name="connsiteY14727" fmla="*/ 815776 h 4615664"/>
              <a:gd name="connsiteX14728" fmla="*/ 1036521 w 4089755"/>
              <a:gd name="connsiteY14728" fmla="*/ 821276 h 4615664"/>
              <a:gd name="connsiteX14729" fmla="*/ 1036857 w 4089755"/>
              <a:gd name="connsiteY14729" fmla="*/ 821835 h 4615664"/>
              <a:gd name="connsiteX14730" fmla="*/ 1046905 w 4089755"/>
              <a:gd name="connsiteY14730" fmla="*/ 813699 h 4615664"/>
              <a:gd name="connsiteX14731" fmla="*/ 982078 w 4089755"/>
              <a:gd name="connsiteY14731" fmla="*/ 761114 h 4615664"/>
              <a:gd name="connsiteX14732" fmla="*/ 981691 w 4089755"/>
              <a:gd name="connsiteY14732" fmla="*/ 760798 h 4615664"/>
              <a:gd name="connsiteX14733" fmla="*/ 981735 w 4089755"/>
              <a:gd name="connsiteY14733" fmla="*/ 760807 h 4615664"/>
              <a:gd name="connsiteX14734" fmla="*/ 1027592 w 4089755"/>
              <a:gd name="connsiteY14734" fmla="*/ 787502 h 4615664"/>
              <a:gd name="connsiteX14735" fmla="*/ 1053215 w 4089755"/>
              <a:gd name="connsiteY14735" fmla="*/ 808592 h 4615664"/>
              <a:gd name="connsiteX14736" fmla="*/ 1059820 w 4089755"/>
              <a:gd name="connsiteY14736" fmla="*/ 803244 h 4615664"/>
              <a:gd name="connsiteX14737" fmla="*/ 939995 w 4089755"/>
              <a:gd name="connsiteY14737" fmla="*/ 707219 h 4615664"/>
              <a:gd name="connsiteX14738" fmla="*/ 939278 w 4089755"/>
              <a:gd name="connsiteY14738" fmla="*/ 706638 h 4615664"/>
              <a:gd name="connsiteX14739" fmla="*/ 939364 w 4089755"/>
              <a:gd name="connsiteY14739" fmla="*/ 706641 h 4615664"/>
              <a:gd name="connsiteX14740" fmla="*/ 1027002 w 4089755"/>
              <a:gd name="connsiteY14740" fmla="*/ 750581 h 4615664"/>
              <a:gd name="connsiteX14741" fmla="*/ 1076927 w 4089755"/>
              <a:gd name="connsiteY14741" fmla="*/ 789396 h 4615664"/>
              <a:gd name="connsiteX14742" fmla="*/ 1078732 w 4089755"/>
              <a:gd name="connsiteY14742" fmla="*/ 787935 h 4615664"/>
              <a:gd name="connsiteX14743" fmla="*/ 1182483 w 4089755"/>
              <a:gd name="connsiteY14743" fmla="*/ 715329 h 4615664"/>
              <a:gd name="connsiteX14744" fmla="*/ 1197082 w 4089755"/>
              <a:gd name="connsiteY14744" fmla="*/ 707118 h 4615664"/>
              <a:gd name="connsiteX14745" fmla="*/ 1197116 w 4089755"/>
              <a:gd name="connsiteY14745" fmla="*/ 697900 h 4615664"/>
              <a:gd name="connsiteX14746" fmla="*/ 1199163 w 4089755"/>
              <a:gd name="connsiteY14746" fmla="*/ 650725 h 4615664"/>
              <a:gd name="connsiteX14747" fmla="*/ 1201999 w 4089755"/>
              <a:gd name="connsiteY14747" fmla="*/ 607054 h 4615664"/>
              <a:gd name="connsiteX14748" fmla="*/ 1200872 w 4089755"/>
              <a:gd name="connsiteY14748" fmla="*/ 658322 h 4615664"/>
              <a:gd name="connsiteX14749" fmla="*/ 1201079 w 4089755"/>
              <a:gd name="connsiteY14749" fmla="*/ 675543 h 4615664"/>
              <a:gd name="connsiteX14750" fmla="*/ 1205132 w 4089755"/>
              <a:gd name="connsiteY14750" fmla="*/ 660400 h 4615664"/>
              <a:gd name="connsiteX14751" fmla="*/ 1211059 w 4089755"/>
              <a:gd name="connsiteY14751" fmla="*/ 545773 h 4615664"/>
              <a:gd name="connsiteX14752" fmla="*/ 1209140 w 4089755"/>
              <a:gd name="connsiteY14752" fmla="*/ 652176 h 4615664"/>
              <a:gd name="connsiteX14753" fmla="*/ 1210576 w 4089755"/>
              <a:gd name="connsiteY14753" fmla="*/ 660046 h 4615664"/>
              <a:gd name="connsiteX14754" fmla="*/ 1210485 w 4089755"/>
              <a:gd name="connsiteY14754" fmla="*/ 652832 h 4615664"/>
              <a:gd name="connsiteX14755" fmla="*/ 1213785 w 4089755"/>
              <a:gd name="connsiteY14755" fmla="*/ 593977 h 4615664"/>
              <a:gd name="connsiteX14756" fmla="*/ 1216763 w 4089755"/>
              <a:gd name="connsiteY14756" fmla="*/ 556291 h 4615664"/>
              <a:gd name="connsiteX14757" fmla="*/ 1217910 w 4089755"/>
              <a:gd name="connsiteY14757" fmla="*/ 561590 h 4615664"/>
              <a:gd name="connsiteX14758" fmla="*/ 1217985 w 4089755"/>
              <a:gd name="connsiteY14758" fmla="*/ 561816 h 4615664"/>
              <a:gd name="connsiteX14759" fmla="*/ 1217967 w 4089755"/>
              <a:gd name="connsiteY14759" fmla="*/ 563484 h 4615664"/>
              <a:gd name="connsiteX14760" fmla="*/ 1216948 w 4089755"/>
              <a:gd name="connsiteY14760" fmla="*/ 590053 h 4615664"/>
              <a:gd name="connsiteX14761" fmla="*/ 1220748 w 4089755"/>
              <a:gd name="connsiteY14761" fmla="*/ 572011 h 4615664"/>
              <a:gd name="connsiteX14762" fmla="*/ 1220783 w 4089755"/>
              <a:gd name="connsiteY14762" fmla="*/ 570110 h 4615664"/>
              <a:gd name="connsiteX14763" fmla="*/ 1223175 w 4089755"/>
              <a:gd name="connsiteY14763" fmla="*/ 571573 h 4615664"/>
              <a:gd name="connsiteX14764" fmla="*/ 1222745 w 4089755"/>
              <a:gd name="connsiteY14764" fmla="*/ 565202 h 4615664"/>
              <a:gd name="connsiteX14765" fmla="*/ 1221269 w 4089755"/>
              <a:gd name="connsiteY14765" fmla="*/ 557659 h 4615664"/>
              <a:gd name="connsiteX14766" fmla="*/ 1221725 w 4089755"/>
              <a:gd name="connsiteY14766" fmla="*/ 552361 h 4615664"/>
              <a:gd name="connsiteX14767" fmla="*/ 1223735 w 4089755"/>
              <a:gd name="connsiteY14767" fmla="*/ 569302 h 4615664"/>
              <a:gd name="connsiteX14768" fmla="*/ 1219286 w 4089755"/>
              <a:gd name="connsiteY14768" fmla="*/ 670076 h 4615664"/>
              <a:gd name="connsiteX14769" fmla="*/ 1218378 w 4089755"/>
              <a:gd name="connsiteY14769" fmla="*/ 690511 h 4615664"/>
              <a:gd name="connsiteX14770" fmla="*/ 1218472 w 4089755"/>
              <a:gd name="connsiteY14770" fmla="*/ 695090 h 4615664"/>
              <a:gd name="connsiteX14771" fmla="*/ 1222144 w 4089755"/>
              <a:gd name="connsiteY14771" fmla="*/ 693026 h 4615664"/>
              <a:gd name="connsiteX14772" fmla="*/ 1225703 w 4089755"/>
              <a:gd name="connsiteY14772" fmla="*/ 621619 h 4615664"/>
              <a:gd name="connsiteX14773" fmla="*/ 1226976 w 4089755"/>
              <a:gd name="connsiteY14773" fmla="*/ 590546 h 4615664"/>
              <a:gd name="connsiteX14774" fmla="*/ 1228662 w 4089755"/>
              <a:gd name="connsiteY14774" fmla="*/ 608720 h 4615664"/>
              <a:gd name="connsiteX14775" fmla="*/ 1227979 w 4089755"/>
              <a:gd name="connsiteY14775" fmla="*/ 655519 h 4615664"/>
              <a:gd name="connsiteX14776" fmla="*/ 1226997 w 4089755"/>
              <a:gd name="connsiteY14776" fmla="*/ 690295 h 4615664"/>
              <a:gd name="connsiteX14777" fmla="*/ 1230346 w 4089755"/>
              <a:gd name="connsiteY14777" fmla="*/ 688412 h 4615664"/>
              <a:gd name="connsiteX14778" fmla="*/ 1230616 w 4089755"/>
              <a:gd name="connsiteY14778" fmla="*/ 685548 h 4615664"/>
              <a:gd name="connsiteX14779" fmla="*/ 1230675 w 4089755"/>
              <a:gd name="connsiteY14779" fmla="*/ 688228 h 4615664"/>
              <a:gd name="connsiteX14780" fmla="*/ 1241452 w 4089755"/>
              <a:gd name="connsiteY14780" fmla="*/ 682168 h 4615664"/>
              <a:gd name="connsiteX14781" fmla="*/ 1241484 w 4089755"/>
              <a:gd name="connsiteY14781" fmla="*/ 680898 h 4615664"/>
              <a:gd name="connsiteX14782" fmla="*/ 1241493 w 4089755"/>
              <a:gd name="connsiteY14782" fmla="*/ 682145 h 4615664"/>
              <a:gd name="connsiteX14783" fmla="*/ 1245279 w 4089755"/>
              <a:gd name="connsiteY14783" fmla="*/ 680016 h 4615664"/>
              <a:gd name="connsiteX14784" fmla="*/ 1245257 w 4089755"/>
              <a:gd name="connsiteY14784" fmla="*/ 675248 h 4615664"/>
              <a:gd name="connsiteX14785" fmla="*/ 1246177 w 4089755"/>
              <a:gd name="connsiteY14785" fmla="*/ 679511 h 4615664"/>
              <a:gd name="connsiteX14786" fmla="*/ 1249579 w 4089755"/>
              <a:gd name="connsiteY14786" fmla="*/ 677597 h 4615664"/>
              <a:gd name="connsiteX14787" fmla="*/ 1249664 w 4089755"/>
              <a:gd name="connsiteY14787" fmla="*/ 674940 h 4615664"/>
              <a:gd name="connsiteX14788" fmla="*/ 1254220 w 4089755"/>
              <a:gd name="connsiteY14788" fmla="*/ 665594 h 4615664"/>
              <a:gd name="connsiteX14789" fmla="*/ 1254364 w 4089755"/>
              <a:gd name="connsiteY14789" fmla="*/ 669717 h 4615664"/>
              <a:gd name="connsiteX14790" fmla="*/ 1257998 w 4089755"/>
              <a:gd name="connsiteY14790" fmla="*/ 667382 h 4615664"/>
              <a:gd name="connsiteX14791" fmla="*/ 1259697 w 4089755"/>
              <a:gd name="connsiteY14791" fmla="*/ 667108 h 4615664"/>
              <a:gd name="connsiteX14792" fmla="*/ 1259712 w 4089755"/>
              <a:gd name="connsiteY14792" fmla="*/ 665235 h 4615664"/>
              <a:gd name="connsiteX14793" fmla="*/ 1260377 w 4089755"/>
              <a:gd name="connsiteY14793" fmla="*/ 666997 h 4615664"/>
              <a:gd name="connsiteX14794" fmla="*/ 1266269 w 4089755"/>
              <a:gd name="connsiteY14794" fmla="*/ 666048 h 4615664"/>
              <a:gd name="connsiteX14795" fmla="*/ 1264110 w 4089755"/>
              <a:gd name="connsiteY14795" fmla="*/ 658791 h 4615664"/>
              <a:gd name="connsiteX14796" fmla="*/ 1260256 w 4089755"/>
              <a:gd name="connsiteY14796" fmla="*/ 642815 h 4615664"/>
              <a:gd name="connsiteX14797" fmla="*/ 1260594 w 4089755"/>
              <a:gd name="connsiteY14797" fmla="*/ 631458 h 4615664"/>
              <a:gd name="connsiteX14798" fmla="*/ 1260629 w 4089755"/>
              <a:gd name="connsiteY14798" fmla="*/ 630088 h 4615664"/>
              <a:gd name="connsiteX14799" fmla="*/ 1262555 w 4089755"/>
              <a:gd name="connsiteY14799" fmla="*/ 636388 h 4615664"/>
              <a:gd name="connsiteX14800" fmla="*/ 1269259 w 4089755"/>
              <a:gd name="connsiteY14800" fmla="*/ 661525 h 4615664"/>
              <a:gd name="connsiteX14801" fmla="*/ 1270164 w 4089755"/>
              <a:gd name="connsiteY14801" fmla="*/ 666022 h 4615664"/>
              <a:gd name="connsiteX14802" fmla="*/ 1273726 w 4089755"/>
              <a:gd name="connsiteY14802" fmla="*/ 664019 h 4615664"/>
              <a:gd name="connsiteX14803" fmla="*/ 1270435 w 4089755"/>
              <a:gd name="connsiteY14803" fmla="*/ 652430 h 4615664"/>
              <a:gd name="connsiteX14804" fmla="*/ 1271227 w 4089755"/>
              <a:gd name="connsiteY14804" fmla="*/ 632915 h 4615664"/>
              <a:gd name="connsiteX14805" fmla="*/ 1272275 w 4089755"/>
              <a:gd name="connsiteY14805" fmla="*/ 632754 h 4615664"/>
              <a:gd name="connsiteX14806" fmla="*/ 1271655 w 4089755"/>
              <a:gd name="connsiteY14806" fmla="*/ 630935 h 4615664"/>
              <a:gd name="connsiteX14807" fmla="*/ 1268401 w 4089755"/>
              <a:gd name="connsiteY14807" fmla="*/ 615730 h 4615664"/>
              <a:gd name="connsiteX14808" fmla="*/ 1275626 w 4089755"/>
              <a:gd name="connsiteY14808" fmla="*/ 628578 h 4615664"/>
              <a:gd name="connsiteX14809" fmla="*/ 1280335 w 4089755"/>
              <a:gd name="connsiteY14809" fmla="*/ 646912 h 4615664"/>
              <a:gd name="connsiteX14810" fmla="*/ 1286764 w 4089755"/>
              <a:gd name="connsiteY14810" fmla="*/ 652984 h 4615664"/>
              <a:gd name="connsiteX14811" fmla="*/ 1287620 w 4089755"/>
              <a:gd name="connsiteY14811" fmla="*/ 656206 h 4615664"/>
              <a:gd name="connsiteX14812" fmla="*/ 1289005 w 4089755"/>
              <a:gd name="connsiteY14812" fmla="*/ 655427 h 4615664"/>
              <a:gd name="connsiteX14813" fmla="*/ 1285197 w 4089755"/>
              <a:gd name="connsiteY14813" fmla="*/ 637166 h 4615664"/>
              <a:gd name="connsiteX14814" fmla="*/ 1284392 w 4089755"/>
              <a:gd name="connsiteY14814" fmla="*/ 617979 h 4615664"/>
              <a:gd name="connsiteX14815" fmla="*/ 1281581 w 4089755"/>
              <a:gd name="connsiteY14815" fmla="*/ 598573 h 4615664"/>
              <a:gd name="connsiteX14816" fmla="*/ 1289693 w 4089755"/>
              <a:gd name="connsiteY14816" fmla="*/ 592634 h 4615664"/>
              <a:gd name="connsiteX14817" fmla="*/ 1279237 w 4089755"/>
              <a:gd name="connsiteY14817" fmla="*/ 550909 h 4615664"/>
              <a:gd name="connsiteX14818" fmla="*/ 1275253 w 4089755"/>
              <a:gd name="connsiteY14818" fmla="*/ 534847 h 4615664"/>
              <a:gd name="connsiteX14819" fmla="*/ 1275869 w 4089755"/>
              <a:gd name="connsiteY14819" fmla="*/ 532954 h 4615664"/>
              <a:gd name="connsiteX14820" fmla="*/ 1277137 w 4089755"/>
              <a:gd name="connsiteY14820" fmla="*/ 527369 h 4615664"/>
              <a:gd name="connsiteX14821" fmla="*/ 1278581 w 4089755"/>
              <a:gd name="connsiteY14821" fmla="*/ 532487 h 4615664"/>
              <a:gd name="connsiteX14822" fmla="*/ 1300170 w 4089755"/>
              <a:gd name="connsiteY14822" fmla="*/ 609287 h 4615664"/>
              <a:gd name="connsiteX14823" fmla="*/ 1308473 w 4089755"/>
              <a:gd name="connsiteY14823" fmla="*/ 639360 h 4615664"/>
              <a:gd name="connsiteX14824" fmla="*/ 1309531 w 4089755"/>
              <a:gd name="connsiteY14824" fmla="*/ 643885 h 4615664"/>
              <a:gd name="connsiteX14825" fmla="*/ 1320759 w 4089755"/>
              <a:gd name="connsiteY14825" fmla="*/ 637571 h 4615664"/>
              <a:gd name="connsiteX14826" fmla="*/ 1319969 w 4089755"/>
              <a:gd name="connsiteY14826" fmla="*/ 634217 h 4615664"/>
              <a:gd name="connsiteX14827" fmla="*/ 1315701 w 4089755"/>
              <a:gd name="connsiteY14827" fmla="*/ 600283 h 4615664"/>
              <a:gd name="connsiteX14828" fmla="*/ 1318458 w 4089755"/>
              <a:gd name="connsiteY14828" fmla="*/ 593081 h 4615664"/>
              <a:gd name="connsiteX14829" fmla="*/ 1309321 w 4089755"/>
              <a:gd name="connsiteY14829" fmla="*/ 556480 h 4615664"/>
              <a:gd name="connsiteX14830" fmla="*/ 1315055 w 4089755"/>
              <a:gd name="connsiteY14830" fmla="*/ 565431 h 4615664"/>
              <a:gd name="connsiteX14831" fmla="*/ 1314170 w 4089755"/>
              <a:gd name="connsiteY14831" fmla="*/ 565107 h 4615664"/>
              <a:gd name="connsiteX14832" fmla="*/ 1313571 w 4089755"/>
              <a:gd name="connsiteY14832" fmla="*/ 563560 h 4615664"/>
              <a:gd name="connsiteX14833" fmla="*/ 1313601 w 4089755"/>
              <a:gd name="connsiteY14833" fmla="*/ 564898 h 4615664"/>
              <a:gd name="connsiteX14834" fmla="*/ 1314170 w 4089755"/>
              <a:gd name="connsiteY14834" fmla="*/ 565107 h 4615664"/>
              <a:gd name="connsiteX14835" fmla="*/ 1315273 w 4089755"/>
              <a:gd name="connsiteY14835" fmla="*/ 567948 h 4615664"/>
              <a:gd name="connsiteX14836" fmla="*/ 1315445 w 4089755"/>
              <a:gd name="connsiteY14836" fmla="*/ 569924 h 4615664"/>
              <a:gd name="connsiteX14837" fmla="*/ 1316169 w 4089755"/>
              <a:gd name="connsiteY14837" fmla="*/ 572025 h 4615664"/>
              <a:gd name="connsiteX14838" fmla="*/ 1322769 w 4089755"/>
              <a:gd name="connsiteY14838" fmla="*/ 576874 h 4615664"/>
              <a:gd name="connsiteX14839" fmla="*/ 1332111 w 4089755"/>
              <a:gd name="connsiteY14839" fmla="*/ 612004 h 4615664"/>
              <a:gd name="connsiteX14840" fmla="*/ 1337053 w 4089755"/>
              <a:gd name="connsiteY14840" fmla="*/ 616209 h 4615664"/>
              <a:gd name="connsiteX14841" fmla="*/ 1340162 w 4089755"/>
              <a:gd name="connsiteY14841" fmla="*/ 626661 h 4615664"/>
              <a:gd name="connsiteX14842" fmla="*/ 1343523 w 4089755"/>
              <a:gd name="connsiteY14842" fmla="*/ 624769 h 4615664"/>
              <a:gd name="connsiteX14843" fmla="*/ 1329506 w 4089755"/>
              <a:gd name="connsiteY14843" fmla="*/ 559717 h 4615664"/>
              <a:gd name="connsiteX14844" fmla="*/ 1315387 w 4089755"/>
              <a:gd name="connsiteY14844" fmla="*/ 507200 h 4615664"/>
              <a:gd name="connsiteX14845" fmla="*/ 1316075 w 4089755"/>
              <a:gd name="connsiteY14845" fmla="*/ 503427 h 4615664"/>
              <a:gd name="connsiteX14846" fmla="*/ 1317157 w 4089755"/>
              <a:gd name="connsiteY14846" fmla="*/ 494506 h 4615664"/>
              <a:gd name="connsiteX14847" fmla="*/ 1322722 w 4089755"/>
              <a:gd name="connsiteY14847" fmla="*/ 510755 h 4615664"/>
              <a:gd name="connsiteX14848" fmla="*/ 1319725 w 4089755"/>
              <a:gd name="connsiteY14848" fmla="*/ 494442 h 4615664"/>
              <a:gd name="connsiteX14849" fmla="*/ 1323743 w 4089755"/>
              <a:gd name="connsiteY14849" fmla="*/ 494528 h 4615664"/>
              <a:gd name="connsiteX14850" fmla="*/ 1324007 w 4089755"/>
              <a:gd name="connsiteY14850" fmla="*/ 488780 h 4615664"/>
              <a:gd name="connsiteX14851" fmla="*/ 1328796 w 4089755"/>
              <a:gd name="connsiteY14851" fmla="*/ 504192 h 4615664"/>
              <a:gd name="connsiteX14852" fmla="*/ 1329525 w 4089755"/>
              <a:gd name="connsiteY14852" fmla="*/ 509168 h 4615664"/>
              <a:gd name="connsiteX14853" fmla="*/ 1329305 w 4089755"/>
              <a:gd name="connsiteY14853" fmla="*/ 511583 h 4615664"/>
              <a:gd name="connsiteX14854" fmla="*/ 1330860 w 4089755"/>
              <a:gd name="connsiteY14854" fmla="*/ 510833 h 4615664"/>
              <a:gd name="connsiteX14855" fmla="*/ 1337267 w 4089755"/>
              <a:gd name="connsiteY14855" fmla="*/ 531453 h 4615664"/>
              <a:gd name="connsiteX14856" fmla="*/ 1337294 w 4089755"/>
              <a:gd name="connsiteY14856" fmla="*/ 537917 h 4615664"/>
              <a:gd name="connsiteX14857" fmla="*/ 1336742 w 4089755"/>
              <a:gd name="connsiteY14857" fmla="*/ 552684 h 4615664"/>
              <a:gd name="connsiteX14858" fmla="*/ 1338296 w 4089755"/>
              <a:gd name="connsiteY14858" fmla="*/ 570561 h 4615664"/>
              <a:gd name="connsiteX14859" fmla="*/ 1339701 w 4089755"/>
              <a:gd name="connsiteY14859" fmla="*/ 539784 h 4615664"/>
              <a:gd name="connsiteX14860" fmla="*/ 1339750 w 4089755"/>
              <a:gd name="connsiteY14860" fmla="*/ 539446 h 4615664"/>
              <a:gd name="connsiteX14861" fmla="*/ 1341497 w 4089755"/>
              <a:gd name="connsiteY14861" fmla="*/ 545068 h 4615664"/>
              <a:gd name="connsiteX14862" fmla="*/ 1351349 w 4089755"/>
              <a:gd name="connsiteY14862" fmla="*/ 581975 h 4615664"/>
              <a:gd name="connsiteX14863" fmla="*/ 1358809 w 4089755"/>
              <a:gd name="connsiteY14863" fmla="*/ 616174 h 4615664"/>
              <a:gd name="connsiteX14864" fmla="*/ 1364229 w 4089755"/>
              <a:gd name="connsiteY14864" fmla="*/ 613126 h 4615664"/>
              <a:gd name="connsiteX14865" fmla="*/ 1361068 w 4089755"/>
              <a:gd name="connsiteY14865" fmla="*/ 577257 h 4615664"/>
              <a:gd name="connsiteX14866" fmla="*/ 1352398 w 4089755"/>
              <a:gd name="connsiteY14866" fmla="*/ 513523 h 4615664"/>
              <a:gd name="connsiteX14867" fmla="*/ 1352510 w 4089755"/>
              <a:gd name="connsiteY14867" fmla="*/ 457604 h 4615664"/>
              <a:gd name="connsiteX14868" fmla="*/ 1367535 w 4089755"/>
              <a:gd name="connsiteY14868" fmla="*/ 552797 h 4615664"/>
              <a:gd name="connsiteX14869" fmla="*/ 1381764 w 4089755"/>
              <a:gd name="connsiteY14869" fmla="*/ 603838 h 4615664"/>
              <a:gd name="connsiteX14870" fmla="*/ 1396595 w 4089755"/>
              <a:gd name="connsiteY14870" fmla="*/ 597792 h 4615664"/>
              <a:gd name="connsiteX14871" fmla="*/ 1395224 w 4089755"/>
              <a:gd name="connsiteY14871" fmla="*/ 587619 h 4615664"/>
              <a:gd name="connsiteX14872" fmla="*/ 1397794 w 4089755"/>
              <a:gd name="connsiteY14872" fmla="*/ 597303 h 4615664"/>
              <a:gd name="connsiteX14873" fmla="*/ 1455364 w 4089755"/>
              <a:gd name="connsiteY14873" fmla="*/ 573834 h 4615664"/>
              <a:gd name="connsiteX14874" fmla="*/ 1456454 w 4089755"/>
              <a:gd name="connsiteY14874" fmla="*/ 565013 h 4615664"/>
              <a:gd name="connsiteX14875" fmla="*/ 1456835 w 4089755"/>
              <a:gd name="connsiteY14875" fmla="*/ 561390 h 4615664"/>
              <a:gd name="connsiteX14876" fmla="*/ 1458291 w 4089755"/>
              <a:gd name="connsiteY14876" fmla="*/ 566929 h 4615664"/>
              <a:gd name="connsiteX14877" fmla="*/ 1459495 w 4089755"/>
              <a:gd name="connsiteY14877" fmla="*/ 572150 h 4615664"/>
              <a:gd name="connsiteX14878" fmla="*/ 1464235 w 4089755"/>
              <a:gd name="connsiteY14878" fmla="*/ 570218 h 4615664"/>
              <a:gd name="connsiteX14879" fmla="*/ 1466080 w 4089755"/>
              <a:gd name="connsiteY14879" fmla="*/ 559032 h 4615664"/>
              <a:gd name="connsiteX14880" fmla="*/ 1471779 w 4089755"/>
              <a:gd name="connsiteY14880" fmla="*/ 530322 h 4615664"/>
              <a:gd name="connsiteX14881" fmla="*/ 1471782 w 4089755"/>
              <a:gd name="connsiteY14881" fmla="*/ 533098 h 4615664"/>
              <a:gd name="connsiteX14882" fmla="*/ 1470006 w 4089755"/>
              <a:gd name="connsiteY14882" fmla="*/ 555248 h 4615664"/>
              <a:gd name="connsiteX14883" fmla="*/ 1469988 w 4089755"/>
              <a:gd name="connsiteY14883" fmla="*/ 557406 h 4615664"/>
              <a:gd name="connsiteX14884" fmla="*/ 1467734 w 4089755"/>
              <a:gd name="connsiteY14884" fmla="*/ 568790 h 4615664"/>
              <a:gd name="connsiteX14885" fmla="*/ 1483329 w 4089755"/>
              <a:gd name="connsiteY14885" fmla="*/ 562433 h 4615664"/>
              <a:gd name="connsiteX14886" fmla="*/ 1483444 w 4089755"/>
              <a:gd name="connsiteY14886" fmla="*/ 559492 h 4615664"/>
              <a:gd name="connsiteX14887" fmla="*/ 1486404 w 4089755"/>
              <a:gd name="connsiteY14887" fmla="*/ 533007 h 4615664"/>
              <a:gd name="connsiteX14888" fmla="*/ 1486948 w 4089755"/>
              <a:gd name="connsiteY14888" fmla="*/ 550960 h 4615664"/>
              <a:gd name="connsiteX14889" fmla="*/ 1493292 w 4089755"/>
              <a:gd name="connsiteY14889" fmla="*/ 514400 h 4615664"/>
              <a:gd name="connsiteX14890" fmla="*/ 1486907 w 4089755"/>
              <a:gd name="connsiteY14890" fmla="*/ 479305 h 4615664"/>
              <a:gd name="connsiteX14891" fmla="*/ 1484111 w 4089755"/>
              <a:gd name="connsiteY14891" fmla="*/ 491219 h 4615664"/>
              <a:gd name="connsiteX14892" fmla="*/ 1476838 w 4089755"/>
              <a:gd name="connsiteY14892" fmla="*/ 523644 h 4615664"/>
              <a:gd name="connsiteX14893" fmla="*/ 1477855 w 4089755"/>
              <a:gd name="connsiteY14893" fmla="*/ 515403 h 4615664"/>
              <a:gd name="connsiteX14894" fmla="*/ 1486540 w 4089755"/>
              <a:gd name="connsiteY14894" fmla="*/ 477284 h 4615664"/>
              <a:gd name="connsiteX14895" fmla="*/ 1466164 w 4089755"/>
              <a:gd name="connsiteY14895" fmla="*/ 365307 h 4615664"/>
              <a:gd name="connsiteX14896" fmla="*/ 1441225 w 4089755"/>
              <a:gd name="connsiteY14896" fmla="*/ 147750 h 4615664"/>
              <a:gd name="connsiteX14897" fmla="*/ 1458674 w 4089755"/>
              <a:gd name="connsiteY14897" fmla="*/ 231169 h 4615664"/>
              <a:gd name="connsiteX14898" fmla="*/ 1464820 w 4089755"/>
              <a:gd name="connsiteY14898" fmla="*/ 267277 h 4615664"/>
              <a:gd name="connsiteX14899" fmla="*/ 1466970 w 4089755"/>
              <a:gd name="connsiteY14899" fmla="*/ 289458 h 4615664"/>
              <a:gd name="connsiteX14900" fmla="*/ 1469273 w 4089755"/>
              <a:gd name="connsiteY14900" fmla="*/ 293451 h 4615664"/>
              <a:gd name="connsiteX14901" fmla="*/ 1474901 w 4089755"/>
              <a:gd name="connsiteY14901" fmla="*/ 326518 h 4615664"/>
              <a:gd name="connsiteX14902" fmla="*/ 1494820 w 4089755"/>
              <a:gd name="connsiteY14902" fmla="*/ 425881 h 4615664"/>
              <a:gd name="connsiteX14903" fmla="*/ 1496443 w 4089755"/>
              <a:gd name="connsiteY14903" fmla="*/ 431009 h 4615664"/>
              <a:gd name="connsiteX14904" fmla="*/ 1496501 w 4089755"/>
              <a:gd name="connsiteY14904" fmla="*/ 430741 h 4615664"/>
              <a:gd name="connsiteX14905" fmla="*/ 1505212 w 4089755"/>
              <a:gd name="connsiteY14905" fmla="*/ 386358 h 4615664"/>
              <a:gd name="connsiteX14906" fmla="*/ 1516496 w 4089755"/>
              <a:gd name="connsiteY14906" fmla="*/ 340504 h 4615664"/>
              <a:gd name="connsiteX14907" fmla="*/ 1527862 w 4089755"/>
              <a:gd name="connsiteY14907" fmla="*/ 298244 h 4615664"/>
              <a:gd name="connsiteX14908" fmla="*/ 1516677 w 4089755"/>
              <a:gd name="connsiteY14908" fmla="*/ 348290 h 4615664"/>
              <a:gd name="connsiteX14909" fmla="*/ 1513493 w 4089755"/>
              <a:gd name="connsiteY14909" fmla="*/ 365215 h 4615664"/>
              <a:gd name="connsiteX14910" fmla="*/ 1520445 w 4089755"/>
              <a:gd name="connsiteY14910" fmla="*/ 351165 h 4615664"/>
              <a:gd name="connsiteX14911" fmla="*/ 1548798 w 4089755"/>
              <a:gd name="connsiteY14911" fmla="*/ 239943 h 4615664"/>
              <a:gd name="connsiteX14912" fmla="*/ 1525992 w 4089755"/>
              <a:gd name="connsiteY14912" fmla="*/ 343889 h 4615664"/>
              <a:gd name="connsiteX14913" fmla="*/ 1525852 w 4089755"/>
              <a:gd name="connsiteY14913" fmla="*/ 351891 h 4615664"/>
              <a:gd name="connsiteX14914" fmla="*/ 1527182 w 4089755"/>
              <a:gd name="connsiteY14914" fmla="*/ 344798 h 4615664"/>
              <a:gd name="connsiteX14915" fmla="*/ 1541992 w 4089755"/>
              <a:gd name="connsiteY14915" fmla="*/ 287740 h 4615664"/>
              <a:gd name="connsiteX14916" fmla="*/ 1552321 w 4089755"/>
              <a:gd name="connsiteY14916" fmla="*/ 251375 h 4615664"/>
              <a:gd name="connsiteX14917" fmla="*/ 1552403 w 4089755"/>
              <a:gd name="connsiteY14917" fmla="*/ 256797 h 4615664"/>
              <a:gd name="connsiteX14918" fmla="*/ 1552431 w 4089755"/>
              <a:gd name="connsiteY14918" fmla="*/ 257034 h 4615664"/>
              <a:gd name="connsiteX14919" fmla="*/ 1552088 w 4089755"/>
              <a:gd name="connsiteY14919" fmla="*/ 258665 h 4615664"/>
              <a:gd name="connsiteX14920" fmla="*/ 1545863 w 4089755"/>
              <a:gd name="connsiteY14920" fmla="*/ 284515 h 4615664"/>
              <a:gd name="connsiteX14921" fmla="*/ 1553138 w 4089755"/>
              <a:gd name="connsiteY14921" fmla="*/ 267573 h 4615664"/>
              <a:gd name="connsiteX14922" fmla="*/ 1553545 w 4089755"/>
              <a:gd name="connsiteY14922" fmla="*/ 265715 h 4615664"/>
              <a:gd name="connsiteX14923" fmla="*/ 1555603 w 4089755"/>
              <a:gd name="connsiteY14923" fmla="*/ 267620 h 4615664"/>
              <a:gd name="connsiteX14924" fmla="*/ 1556433 w 4089755"/>
              <a:gd name="connsiteY14924" fmla="*/ 261291 h 4615664"/>
              <a:gd name="connsiteX14925" fmla="*/ 1556469 w 4089755"/>
              <a:gd name="connsiteY14925" fmla="*/ 253604 h 4615664"/>
              <a:gd name="connsiteX14926" fmla="*/ 1557958 w 4089755"/>
              <a:gd name="connsiteY14926" fmla="*/ 248498 h 4615664"/>
              <a:gd name="connsiteX14927" fmla="*/ 1556598 w 4089755"/>
              <a:gd name="connsiteY14927" fmla="*/ 265503 h 4615664"/>
              <a:gd name="connsiteX14928" fmla="*/ 1532421 w 4089755"/>
              <a:gd name="connsiteY14928" fmla="*/ 363437 h 4615664"/>
              <a:gd name="connsiteX14929" fmla="*/ 1526238 w 4089755"/>
              <a:gd name="connsiteY14929" fmla="*/ 402394 h 4615664"/>
              <a:gd name="connsiteX14930" fmla="*/ 1528001 w 4089755"/>
              <a:gd name="connsiteY14930" fmla="*/ 397202 h 4615664"/>
              <a:gd name="connsiteX14931" fmla="*/ 1548241 w 4089755"/>
              <a:gd name="connsiteY14931" fmla="*/ 317186 h 4615664"/>
              <a:gd name="connsiteX14932" fmla="*/ 1555598 w 4089755"/>
              <a:gd name="connsiteY14932" fmla="*/ 286970 h 4615664"/>
              <a:gd name="connsiteX14933" fmla="*/ 1553679 w 4089755"/>
              <a:gd name="connsiteY14933" fmla="*/ 305120 h 4615664"/>
              <a:gd name="connsiteX14934" fmla="*/ 1533607 w 4089755"/>
              <a:gd name="connsiteY14934" fmla="*/ 395199 h 4615664"/>
              <a:gd name="connsiteX14935" fmla="*/ 1527550 w 4089755"/>
              <a:gd name="connsiteY14935" fmla="*/ 431114 h 4615664"/>
              <a:gd name="connsiteX14936" fmla="*/ 1532946 w 4089755"/>
              <a:gd name="connsiteY14936" fmla="*/ 405940 h 4615664"/>
              <a:gd name="connsiteX14937" fmla="*/ 1540486 w 4089755"/>
              <a:gd name="connsiteY14937" fmla="*/ 380832 h 4615664"/>
              <a:gd name="connsiteX14938" fmla="*/ 1531459 w 4089755"/>
              <a:gd name="connsiteY14938" fmla="*/ 425988 h 4615664"/>
              <a:gd name="connsiteX14939" fmla="*/ 1531737 w 4089755"/>
              <a:gd name="connsiteY14939" fmla="*/ 440845 h 4615664"/>
              <a:gd name="connsiteX14940" fmla="*/ 1523254 w 4089755"/>
              <a:gd name="connsiteY14940" fmla="*/ 492692 h 4615664"/>
              <a:gd name="connsiteX14941" fmla="*/ 1523115 w 4089755"/>
              <a:gd name="connsiteY14941" fmla="*/ 500691 h 4615664"/>
              <a:gd name="connsiteX14942" fmla="*/ 1527164 w 4089755"/>
              <a:gd name="connsiteY14942" fmla="*/ 487567 h 4615664"/>
              <a:gd name="connsiteX14943" fmla="*/ 1552057 w 4089755"/>
              <a:gd name="connsiteY14943" fmla="*/ 378413 h 4615664"/>
              <a:gd name="connsiteX14944" fmla="*/ 1534564 w 4089755"/>
              <a:gd name="connsiteY14944" fmla="*/ 470459 h 4615664"/>
              <a:gd name="connsiteX14945" fmla="*/ 1537237 w 4089755"/>
              <a:gd name="connsiteY14945" fmla="*/ 482174 h 4615664"/>
              <a:gd name="connsiteX14946" fmla="*/ 1561248 w 4089755"/>
              <a:gd name="connsiteY14946" fmla="*/ 374178 h 4615664"/>
              <a:gd name="connsiteX14947" fmla="*/ 1567552 w 4089755"/>
              <a:gd name="connsiteY14947" fmla="*/ 365910 h 4615664"/>
              <a:gd name="connsiteX14948" fmla="*/ 1554683 w 4089755"/>
              <a:gd name="connsiteY14948" fmla="*/ 438731 h 4615664"/>
              <a:gd name="connsiteX14949" fmla="*/ 1554528 w 4089755"/>
              <a:gd name="connsiteY14949" fmla="*/ 451688 h 4615664"/>
              <a:gd name="connsiteX14950" fmla="*/ 1567898 w 4089755"/>
              <a:gd name="connsiteY14950" fmla="*/ 391117 h 4615664"/>
              <a:gd name="connsiteX14951" fmla="*/ 1573009 w 4089755"/>
              <a:gd name="connsiteY14951" fmla="*/ 366639 h 4615664"/>
              <a:gd name="connsiteX14952" fmla="*/ 1574861 w 4089755"/>
              <a:gd name="connsiteY14952" fmla="*/ 377916 h 4615664"/>
              <a:gd name="connsiteX14953" fmla="*/ 1578588 w 4089755"/>
              <a:gd name="connsiteY14953" fmla="*/ 361185 h 4615664"/>
              <a:gd name="connsiteX14954" fmla="*/ 1577951 w 4089755"/>
              <a:gd name="connsiteY14954" fmla="*/ 344763 h 4615664"/>
              <a:gd name="connsiteX14955" fmla="*/ 1580515 w 4089755"/>
              <a:gd name="connsiteY14955" fmla="*/ 333694 h 4615664"/>
              <a:gd name="connsiteX14956" fmla="*/ 1580819 w 4089755"/>
              <a:gd name="connsiteY14956" fmla="*/ 332358 h 4615664"/>
              <a:gd name="connsiteX14957" fmla="*/ 1581469 w 4089755"/>
              <a:gd name="connsiteY14957" fmla="*/ 338915 h 4615664"/>
              <a:gd name="connsiteX14958" fmla="*/ 1583099 w 4089755"/>
              <a:gd name="connsiteY14958" fmla="*/ 364878 h 4615664"/>
              <a:gd name="connsiteX14959" fmla="*/ 1584315 w 4089755"/>
              <a:gd name="connsiteY14959" fmla="*/ 425901 h 4615664"/>
              <a:gd name="connsiteX14960" fmla="*/ 1587217 w 4089755"/>
              <a:gd name="connsiteY14960" fmla="*/ 407166 h 4615664"/>
              <a:gd name="connsiteX14961" fmla="*/ 1587739 w 4089755"/>
              <a:gd name="connsiteY14961" fmla="*/ 378663 h 4615664"/>
              <a:gd name="connsiteX14962" fmla="*/ 1591261 w 4089755"/>
              <a:gd name="connsiteY14962" fmla="*/ 368616 h 4615664"/>
              <a:gd name="connsiteX14963" fmla="*/ 1589290 w 4089755"/>
              <a:gd name="connsiteY14963" fmla="*/ 357680 h 4615664"/>
              <a:gd name="connsiteX14964" fmla="*/ 1592894 w 4089755"/>
              <a:gd name="connsiteY14964" fmla="*/ 347401 h 4615664"/>
              <a:gd name="connsiteX14965" fmla="*/ 1591263 w 4089755"/>
              <a:gd name="connsiteY14965" fmla="*/ 319808 h 4615664"/>
              <a:gd name="connsiteX14966" fmla="*/ 1595820 w 4089755"/>
              <a:gd name="connsiteY14966" fmla="*/ 333827 h 4615664"/>
              <a:gd name="connsiteX14967" fmla="*/ 1596833 w 4089755"/>
              <a:gd name="connsiteY14967" fmla="*/ 352729 h 4615664"/>
              <a:gd name="connsiteX14968" fmla="*/ 1601941 w 4089755"/>
              <a:gd name="connsiteY14968" fmla="*/ 359948 h 4615664"/>
              <a:gd name="connsiteX14969" fmla="*/ 1603465 w 4089755"/>
              <a:gd name="connsiteY14969" fmla="*/ 384576 h 4615664"/>
              <a:gd name="connsiteX14970" fmla="*/ 1601968 w 4089755"/>
              <a:gd name="connsiteY14970" fmla="*/ 413814 h 4615664"/>
              <a:gd name="connsiteX14971" fmla="*/ 1601930 w 4089755"/>
              <a:gd name="connsiteY14971" fmla="*/ 413174 h 4615664"/>
              <a:gd name="connsiteX14972" fmla="*/ 1601861 w 4089755"/>
              <a:gd name="connsiteY14972" fmla="*/ 411639 h 4615664"/>
              <a:gd name="connsiteX14973" fmla="*/ 1601859 w 4089755"/>
              <a:gd name="connsiteY14973" fmla="*/ 411980 h 4615664"/>
              <a:gd name="connsiteX14974" fmla="*/ 1601930 w 4089755"/>
              <a:gd name="connsiteY14974" fmla="*/ 413174 h 4615664"/>
              <a:gd name="connsiteX14975" fmla="*/ 1601963 w 4089755"/>
              <a:gd name="connsiteY14975" fmla="*/ 413916 h 4615664"/>
              <a:gd name="connsiteX14976" fmla="*/ 1601968 w 4089755"/>
              <a:gd name="connsiteY14976" fmla="*/ 413814 h 4615664"/>
              <a:gd name="connsiteX14977" fmla="*/ 1602193 w 4089755"/>
              <a:gd name="connsiteY14977" fmla="*/ 417615 h 4615664"/>
              <a:gd name="connsiteX14978" fmla="*/ 1604531 w 4089755"/>
              <a:gd name="connsiteY14978" fmla="*/ 428380 h 4615664"/>
              <a:gd name="connsiteX14979" fmla="*/ 1604011 w 4089755"/>
              <a:gd name="connsiteY14979" fmla="*/ 408077 h 4615664"/>
              <a:gd name="connsiteX14980" fmla="*/ 1603515 w 4089755"/>
              <a:gd name="connsiteY14980" fmla="*/ 344129 h 4615664"/>
              <a:gd name="connsiteX14981" fmla="*/ 1606500 w 4089755"/>
              <a:gd name="connsiteY14981" fmla="*/ 325159 h 4615664"/>
              <a:gd name="connsiteX14982" fmla="*/ 1607559 w 4089755"/>
              <a:gd name="connsiteY14982" fmla="*/ 305579 h 4615664"/>
              <a:gd name="connsiteX14983" fmla="*/ 1616681 w 4089755"/>
              <a:gd name="connsiteY14983" fmla="*/ 301351 h 4615664"/>
              <a:gd name="connsiteX14984" fmla="*/ 1614634 w 4089755"/>
              <a:gd name="connsiteY14984" fmla="*/ 258385 h 4615664"/>
              <a:gd name="connsiteX14985" fmla="*/ 1613886 w 4089755"/>
              <a:gd name="connsiteY14985" fmla="*/ 241852 h 4615664"/>
              <a:gd name="connsiteX14986" fmla="*/ 1614861 w 4089755"/>
              <a:gd name="connsiteY14986" fmla="*/ 240118 h 4615664"/>
              <a:gd name="connsiteX14987" fmla="*/ 1617202 w 4089755"/>
              <a:gd name="connsiteY14987" fmla="*/ 234892 h 4615664"/>
              <a:gd name="connsiteX14988" fmla="*/ 1617613 w 4089755"/>
              <a:gd name="connsiteY14988" fmla="*/ 240192 h 4615664"/>
              <a:gd name="connsiteX14989" fmla="*/ 1623678 w 4089755"/>
              <a:gd name="connsiteY14989" fmla="*/ 319738 h 4615664"/>
              <a:gd name="connsiteX14990" fmla="*/ 1625907 w 4089755"/>
              <a:gd name="connsiteY14990" fmla="*/ 350858 h 4615664"/>
              <a:gd name="connsiteX14991" fmla="*/ 1629014 w 4089755"/>
              <a:gd name="connsiteY14991" fmla="*/ 374243 h 4615664"/>
              <a:gd name="connsiteX14992" fmla="*/ 1631582 w 4089755"/>
              <a:gd name="connsiteY14992" fmla="*/ 388706 h 4615664"/>
              <a:gd name="connsiteX14993" fmla="*/ 1632590 w 4089755"/>
              <a:gd name="connsiteY14993" fmla="*/ 390478 h 4615664"/>
              <a:gd name="connsiteX14994" fmla="*/ 1631606 w 4089755"/>
              <a:gd name="connsiteY14994" fmla="*/ 379501 h 4615664"/>
              <a:gd name="connsiteX14995" fmla="*/ 1633281 w 4089755"/>
              <a:gd name="connsiteY14995" fmla="*/ 377802 h 4615664"/>
              <a:gd name="connsiteX14996" fmla="*/ 1636668 w 4089755"/>
              <a:gd name="connsiteY14996" fmla="*/ 375887 h 4615664"/>
              <a:gd name="connsiteX14997" fmla="*/ 1639426 w 4089755"/>
              <a:gd name="connsiteY14997" fmla="*/ 397474 h 4615664"/>
              <a:gd name="connsiteX14998" fmla="*/ 1639768 w 4089755"/>
              <a:gd name="connsiteY14998" fmla="*/ 397605 h 4615664"/>
              <a:gd name="connsiteX14999" fmla="*/ 1638190 w 4089755"/>
              <a:gd name="connsiteY14999" fmla="*/ 348075 h 4615664"/>
              <a:gd name="connsiteX15000" fmla="*/ 1640677 w 4089755"/>
              <a:gd name="connsiteY15000" fmla="*/ 313964 h 4615664"/>
              <a:gd name="connsiteX15001" fmla="*/ 1644796 w 4089755"/>
              <a:gd name="connsiteY15001" fmla="*/ 307446 h 4615664"/>
              <a:gd name="connsiteX15002" fmla="*/ 1643035 w 4089755"/>
              <a:gd name="connsiteY15002" fmla="*/ 269763 h 4615664"/>
              <a:gd name="connsiteX15003" fmla="*/ 1646897 w 4089755"/>
              <a:gd name="connsiteY15003" fmla="*/ 279665 h 4615664"/>
              <a:gd name="connsiteX15004" fmla="*/ 1646092 w 4089755"/>
              <a:gd name="connsiteY15004" fmla="*/ 279173 h 4615664"/>
              <a:gd name="connsiteX15005" fmla="*/ 1645809 w 4089755"/>
              <a:gd name="connsiteY15005" fmla="*/ 277540 h 4615664"/>
              <a:gd name="connsiteX15006" fmla="*/ 1645577 w 4089755"/>
              <a:gd name="connsiteY15006" fmla="*/ 278857 h 4615664"/>
              <a:gd name="connsiteX15007" fmla="*/ 1646092 w 4089755"/>
              <a:gd name="connsiteY15007" fmla="*/ 279173 h 4615664"/>
              <a:gd name="connsiteX15008" fmla="*/ 1646616 w 4089755"/>
              <a:gd name="connsiteY15008" fmla="*/ 282177 h 4615664"/>
              <a:gd name="connsiteX15009" fmla="*/ 1646395 w 4089755"/>
              <a:gd name="connsiteY15009" fmla="*/ 284147 h 4615664"/>
              <a:gd name="connsiteX15010" fmla="*/ 1646692 w 4089755"/>
              <a:gd name="connsiteY15010" fmla="*/ 286351 h 4615664"/>
              <a:gd name="connsiteX15011" fmla="*/ 1652210 w 4089755"/>
              <a:gd name="connsiteY15011" fmla="*/ 292403 h 4615664"/>
              <a:gd name="connsiteX15012" fmla="*/ 1654462 w 4089755"/>
              <a:gd name="connsiteY15012" fmla="*/ 328683 h 4615664"/>
              <a:gd name="connsiteX15013" fmla="*/ 1658482 w 4089755"/>
              <a:gd name="connsiteY15013" fmla="*/ 333778 h 4615664"/>
              <a:gd name="connsiteX15014" fmla="*/ 1660528 w 4089755"/>
              <a:gd name="connsiteY15014" fmla="*/ 376743 h 4615664"/>
              <a:gd name="connsiteX15015" fmla="*/ 1660241 w 4089755"/>
              <a:gd name="connsiteY15015" fmla="*/ 420266 h 4615664"/>
              <a:gd name="connsiteX15016" fmla="*/ 1662599 w 4089755"/>
              <a:gd name="connsiteY15016" fmla="*/ 424870 h 4615664"/>
              <a:gd name="connsiteX15017" fmla="*/ 1663712 w 4089755"/>
              <a:gd name="connsiteY15017" fmla="*/ 383353 h 4615664"/>
              <a:gd name="connsiteX15018" fmla="*/ 1662187 w 4089755"/>
              <a:gd name="connsiteY15018" fmla="*/ 276907 h 4615664"/>
              <a:gd name="connsiteX15019" fmla="*/ 1658672 w 4089755"/>
              <a:gd name="connsiteY15019" fmla="*/ 222637 h 4615664"/>
              <a:gd name="connsiteX15020" fmla="*/ 1660090 w 4089755"/>
              <a:gd name="connsiteY15020" fmla="*/ 219072 h 4615664"/>
              <a:gd name="connsiteX15021" fmla="*/ 1662904 w 4089755"/>
              <a:gd name="connsiteY15021" fmla="*/ 210540 h 4615664"/>
              <a:gd name="connsiteX15022" fmla="*/ 1665165 w 4089755"/>
              <a:gd name="connsiteY15022" fmla="*/ 227566 h 4615664"/>
              <a:gd name="connsiteX15023" fmla="*/ 1665436 w 4089755"/>
              <a:gd name="connsiteY15023" fmla="*/ 210982 h 4615664"/>
              <a:gd name="connsiteX15024" fmla="*/ 1669357 w 4089755"/>
              <a:gd name="connsiteY15024" fmla="*/ 211858 h 4615664"/>
              <a:gd name="connsiteX15025" fmla="*/ 1670747 w 4089755"/>
              <a:gd name="connsiteY15025" fmla="*/ 206272 h 4615664"/>
              <a:gd name="connsiteX15026" fmla="*/ 1672411 w 4089755"/>
              <a:gd name="connsiteY15026" fmla="*/ 222326 h 4615664"/>
              <a:gd name="connsiteX15027" fmla="*/ 1672147 w 4089755"/>
              <a:gd name="connsiteY15027" fmla="*/ 227347 h 4615664"/>
              <a:gd name="connsiteX15028" fmla="*/ 1671457 w 4089755"/>
              <a:gd name="connsiteY15028" fmla="*/ 229672 h 4615664"/>
              <a:gd name="connsiteX15029" fmla="*/ 1673129 w 4089755"/>
              <a:gd name="connsiteY15029" fmla="*/ 229242 h 4615664"/>
              <a:gd name="connsiteX15030" fmla="*/ 1675355 w 4089755"/>
              <a:gd name="connsiteY15030" fmla="*/ 250720 h 4615664"/>
              <a:gd name="connsiteX15031" fmla="*/ 1674111 w 4089755"/>
              <a:gd name="connsiteY15031" fmla="*/ 257064 h 4615664"/>
              <a:gd name="connsiteX15032" fmla="*/ 1670666 w 4089755"/>
              <a:gd name="connsiteY15032" fmla="*/ 271433 h 4615664"/>
              <a:gd name="connsiteX15033" fmla="*/ 1668674 w 4089755"/>
              <a:gd name="connsiteY15033" fmla="*/ 289266 h 4615664"/>
              <a:gd name="connsiteX15034" fmla="*/ 1676104 w 4089755"/>
              <a:gd name="connsiteY15034" fmla="*/ 259369 h 4615664"/>
              <a:gd name="connsiteX15035" fmla="*/ 1676219 w 4089755"/>
              <a:gd name="connsiteY15035" fmla="*/ 259045 h 4615664"/>
              <a:gd name="connsiteX15036" fmla="*/ 1676827 w 4089755"/>
              <a:gd name="connsiteY15036" fmla="*/ 264899 h 4615664"/>
              <a:gd name="connsiteX15037" fmla="*/ 1679278 w 4089755"/>
              <a:gd name="connsiteY15037" fmla="*/ 315643 h 4615664"/>
              <a:gd name="connsiteX15038" fmla="*/ 1680956 w 4089755"/>
              <a:gd name="connsiteY15038" fmla="*/ 339288 h 4615664"/>
              <a:gd name="connsiteX15039" fmla="*/ 1680911 w 4089755"/>
              <a:gd name="connsiteY15039" fmla="*/ 339398 h 4615664"/>
              <a:gd name="connsiteX15040" fmla="*/ 1680978 w 4089755"/>
              <a:gd name="connsiteY15040" fmla="*/ 339606 h 4615664"/>
              <a:gd name="connsiteX15041" fmla="*/ 1682916 w 4089755"/>
              <a:gd name="connsiteY15041" fmla="*/ 366928 h 4615664"/>
              <a:gd name="connsiteX15042" fmla="*/ 1684532 w 4089755"/>
              <a:gd name="connsiteY15042" fmla="*/ 354476 h 4615664"/>
              <a:gd name="connsiteX15043" fmla="*/ 1686783 w 4089755"/>
              <a:gd name="connsiteY15043" fmla="*/ 359813 h 4615664"/>
              <a:gd name="connsiteX15044" fmla="*/ 1681019 w 4089755"/>
              <a:gd name="connsiteY15044" fmla="*/ 390731 h 4615664"/>
              <a:gd name="connsiteX15045" fmla="*/ 1687699 w 4089755"/>
              <a:gd name="connsiteY15045" fmla="*/ 367960 h 4615664"/>
              <a:gd name="connsiteX15046" fmla="*/ 1687834 w 4089755"/>
              <a:gd name="connsiteY15046" fmla="*/ 369477 h 4615664"/>
              <a:gd name="connsiteX15047" fmla="*/ 1690576 w 4089755"/>
              <a:gd name="connsiteY15047" fmla="*/ 398848 h 4615664"/>
              <a:gd name="connsiteX15048" fmla="*/ 1690977 w 4089755"/>
              <a:gd name="connsiteY15048" fmla="*/ 400285 h 4615664"/>
              <a:gd name="connsiteX15049" fmla="*/ 1687851 w 4089755"/>
              <a:gd name="connsiteY15049" fmla="*/ 360999 h 4615664"/>
              <a:gd name="connsiteX15050" fmla="*/ 1694532 w 4089755"/>
              <a:gd name="connsiteY15050" fmla="*/ 380724 h 4615664"/>
              <a:gd name="connsiteX15051" fmla="*/ 1694615 w 4089755"/>
              <a:gd name="connsiteY15051" fmla="*/ 378557 h 4615664"/>
              <a:gd name="connsiteX15052" fmla="*/ 1694805 w 4089755"/>
              <a:gd name="connsiteY15052" fmla="*/ 353936 h 4615664"/>
              <a:gd name="connsiteX15053" fmla="*/ 1700896 w 4089755"/>
              <a:gd name="connsiteY15053" fmla="*/ 358351 h 4615664"/>
              <a:gd name="connsiteX15054" fmla="*/ 1702945 w 4089755"/>
              <a:gd name="connsiteY15054" fmla="*/ 352511 h 4615664"/>
              <a:gd name="connsiteX15055" fmla="*/ 1705068 w 4089755"/>
              <a:gd name="connsiteY15055" fmla="*/ 378701 h 4615664"/>
              <a:gd name="connsiteX15056" fmla="*/ 1705121 w 4089755"/>
              <a:gd name="connsiteY15056" fmla="*/ 405567 h 4615664"/>
              <a:gd name="connsiteX15057" fmla="*/ 1709632 w 4089755"/>
              <a:gd name="connsiteY15057" fmla="*/ 409258 h 4615664"/>
              <a:gd name="connsiteX15058" fmla="*/ 1709996 w 4089755"/>
              <a:gd name="connsiteY15058" fmla="*/ 413083 h 4615664"/>
              <a:gd name="connsiteX15059" fmla="*/ 1712014 w 4089755"/>
              <a:gd name="connsiteY15059" fmla="*/ 413915 h 4615664"/>
              <a:gd name="connsiteX15060" fmla="*/ 1712924 w 4089755"/>
              <a:gd name="connsiteY15060" fmla="*/ 414360 h 4615664"/>
              <a:gd name="connsiteX15061" fmla="*/ 1716230 w 4089755"/>
              <a:gd name="connsiteY15061" fmla="*/ 436933 h 4615664"/>
              <a:gd name="connsiteX15062" fmla="*/ 1716399 w 4089755"/>
              <a:gd name="connsiteY15062" fmla="*/ 426942 h 4615664"/>
              <a:gd name="connsiteX15063" fmla="*/ 1716729 w 4089755"/>
              <a:gd name="connsiteY15063" fmla="*/ 416034 h 4615664"/>
              <a:gd name="connsiteX15064" fmla="*/ 1717145 w 4089755"/>
              <a:gd name="connsiteY15064" fmla="*/ 382603 h 4615664"/>
              <a:gd name="connsiteX15065" fmla="*/ 1721137 w 4089755"/>
              <a:gd name="connsiteY15065" fmla="*/ 317186 h 4615664"/>
              <a:gd name="connsiteX15066" fmla="*/ 1723440 w 4089755"/>
              <a:gd name="connsiteY15066" fmla="*/ 380335 h 4615664"/>
              <a:gd name="connsiteX15067" fmla="*/ 1726342 w 4089755"/>
              <a:gd name="connsiteY15067" fmla="*/ 410405 h 4615664"/>
              <a:gd name="connsiteX15068" fmla="*/ 1731451 w 4089755"/>
              <a:gd name="connsiteY15068" fmla="*/ 417623 h 4615664"/>
              <a:gd name="connsiteX15069" fmla="*/ 1730175 w 4089755"/>
              <a:gd name="connsiteY15069" fmla="*/ 447409 h 4615664"/>
              <a:gd name="connsiteX15070" fmla="*/ 1738829 w 4089755"/>
              <a:gd name="connsiteY15070" fmla="*/ 449746 h 4615664"/>
              <a:gd name="connsiteX15071" fmla="*/ 1738471 w 4089755"/>
              <a:gd name="connsiteY15071" fmla="*/ 468629 h 4615664"/>
              <a:gd name="connsiteX15072" fmla="*/ 1737933 w 4089755"/>
              <a:gd name="connsiteY15072" fmla="*/ 478897 h 4615664"/>
              <a:gd name="connsiteX15073" fmla="*/ 1741771 w 4089755"/>
              <a:gd name="connsiteY15073" fmla="*/ 477850 h 4615664"/>
              <a:gd name="connsiteX15074" fmla="*/ 1742351 w 4089755"/>
              <a:gd name="connsiteY15074" fmla="*/ 471728 h 4615664"/>
              <a:gd name="connsiteX15075" fmla="*/ 1742357 w 4089755"/>
              <a:gd name="connsiteY15075" fmla="*/ 456240 h 4615664"/>
              <a:gd name="connsiteX15076" fmla="*/ 1746272 w 4089755"/>
              <a:gd name="connsiteY15076" fmla="*/ 407599 h 4615664"/>
              <a:gd name="connsiteX15077" fmla="*/ 1752438 w 4089755"/>
              <a:gd name="connsiteY15077" fmla="*/ 444047 h 4615664"/>
              <a:gd name="connsiteX15078" fmla="*/ 1760081 w 4089755"/>
              <a:gd name="connsiteY15078" fmla="*/ 427481 h 4615664"/>
              <a:gd name="connsiteX15079" fmla="*/ 1760625 w 4089755"/>
              <a:gd name="connsiteY15079" fmla="*/ 452947 h 4615664"/>
              <a:gd name="connsiteX15080" fmla="*/ 1760429 w 4089755"/>
              <a:gd name="connsiteY15080" fmla="*/ 466686 h 4615664"/>
              <a:gd name="connsiteX15081" fmla="*/ 1760805 w 4089755"/>
              <a:gd name="connsiteY15081" fmla="*/ 472660 h 4615664"/>
              <a:gd name="connsiteX15082" fmla="*/ 1761808 w 4089755"/>
              <a:gd name="connsiteY15082" fmla="*/ 472387 h 4615664"/>
              <a:gd name="connsiteX15083" fmla="*/ 1763131 w 4089755"/>
              <a:gd name="connsiteY15083" fmla="*/ 459958 h 4615664"/>
              <a:gd name="connsiteX15084" fmla="*/ 1763343 w 4089755"/>
              <a:gd name="connsiteY15084" fmla="*/ 456941 h 4615664"/>
              <a:gd name="connsiteX15085" fmla="*/ 1763069 w 4089755"/>
              <a:gd name="connsiteY15085" fmla="*/ 455348 h 4615664"/>
              <a:gd name="connsiteX15086" fmla="*/ 1763988 w 4089755"/>
              <a:gd name="connsiteY15086" fmla="*/ 448207 h 4615664"/>
              <a:gd name="connsiteX15087" fmla="*/ 1764507 w 4089755"/>
              <a:gd name="connsiteY15087" fmla="*/ 447405 h 4615664"/>
              <a:gd name="connsiteX15088" fmla="*/ 1764744 w 4089755"/>
              <a:gd name="connsiteY15088" fmla="*/ 446426 h 4615664"/>
              <a:gd name="connsiteX15089" fmla="*/ 1764879 w 4089755"/>
              <a:gd name="connsiteY15089" fmla="*/ 446830 h 4615664"/>
              <a:gd name="connsiteX15090" fmla="*/ 1767366 w 4089755"/>
              <a:gd name="connsiteY15090" fmla="*/ 442983 h 4615664"/>
              <a:gd name="connsiteX15091" fmla="*/ 1771167 w 4089755"/>
              <a:gd name="connsiteY15091" fmla="*/ 441192 h 4615664"/>
              <a:gd name="connsiteX15092" fmla="*/ 1772483 w 4089755"/>
              <a:gd name="connsiteY15092" fmla="*/ 442389 h 4615664"/>
              <a:gd name="connsiteX15093" fmla="*/ 1774838 w 4089755"/>
              <a:gd name="connsiteY15093" fmla="*/ 432064 h 4615664"/>
              <a:gd name="connsiteX15094" fmla="*/ 1781163 w 4089755"/>
              <a:gd name="connsiteY15094" fmla="*/ 412453 h 4615664"/>
              <a:gd name="connsiteX15095" fmla="*/ 1780839 w 4089755"/>
              <a:gd name="connsiteY15095" fmla="*/ 415187 h 4615664"/>
              <a:gd name="connsiteX15096" fmla="*/ 1788973 w 4089755"/>
              <a:gd name="connsiteY15096" fmla="*/ 382130 h 4615664"/>
              <a:gd name="connsiteX15097" fmla="*/ 1800340 w 4089755"/>
              <a:gd name="connsiteY15097" fmla="*/ 339872 h 4615664"/>
              <a:gd name="connsiteX15098" fmla="*/ 1789154 w 4089755"/>
              <a:gd name="connsiteY15098" fmla="*/ 389917 h 4615664"/>
              <a:gd name="connsiteX15099" fmla="*/ 1785971 w 4089755"/>
              <a:gd name="connsiteY15099" fmla="*/ 406842 h 4615664"/>
              <a:gd name="connsiteX15100" fmla="*/ 1788100 w 4089755"/>
              <a:gd name="connsiteY15100" fmla="*/ 405883 h 4615664"/>
              <a:gd name="connsiteX15101" fmla="*/ 1788431 w 4089755"/>
              <a:gd name="connsiteY15101" fmla="*/ 405243 h 4615664"/>
              <a:gd name="connsiteX15102" fmla="*/ 1789635 w 4089755"/>
              <a:gd name="connsiteY15102" fmla="*/ 399959 h 4615664"/>
              <a:gd name="connsiteX15103" fmla="*/ 1789700 w 4089755"/>
              <a:gd name="connsiteY15103" fmla="*/ 402269 h 4615664"/>
              <a:gd name="connsiteX15104" fmla="*/ 1789706 w 4089755"/>
              <a:gd name="connsiteY15104" fmla="*/ 402773 h 4615664"/>
              <a:gd name="connsiteX15105" fmla="*/ 1790293 w 4089755"/>
              <a:gd name="connsiteY15105" fmla="*/ 401639 h 4615664"/>
              <a:gd name="connsiteX15106" fmla="*/ 1792922 w 4089755"/>
              <a:gd name="connsiteY15106" fmla="*/ 392792 h 4615664"/>
              <a:gd name="connsiteX15107" fmla="*/ 1813165 w 4089755"/>
              <a:gd name="connsiteY15107" fmla="*/ 306954 h 4615664"/>
              <a:gd name="connsiteX15108" fmla="*/ 1816004 w 4089755"/>
              <a:gd name="connsiteY15108" fmla="*/ 298068 h 4615664"/>
              <a:gd name="connsiteX15109" fmla="*/ 1809467 w 4089755"/>
              <a:gd name="connsiteY15109" fmla="*/ 262367 h 4615664"/>
              <a:gd name="connsiteX15110" fmla="*/ 1805067 w 4089755"/>
              <a:gd name="connsiteY15110" fmla="*/ 213615 h 4615664"/>
              <a:gd name="connsiteX15111" fmla="*/ 1790602 w 4089755"/>
              <a:gd name="connsiteY15111" fmla="*/ 38878 h 4615664"/>
              <a:gd name="connsiteX15112" fmla="*/ 1788580 w 4089755"/>
              <a:gd name="connsiteY15112" fmla="*/ 14441 h 4615664"/>
              <a:gd name="connsiteX15113" fmla="*/ 1792858 w 4089755"/>
              <a:gd name="connsiteY15113" fmla="*/ 10823 h 4615664"/>
              <a:gd name="connsiteX15114" fmla="*/ 1801402 w 4089755"/>
              <a:gd name="connsiteY15114" fmla="*/ 6370 h 4615664"/>
              <a:gd name="connsiteX15115" fmla="*/ 1807631 w 4089755"/>
              <a:gd name="connsiteY15115" fmla="*/ 52725 h 4615664"/>
              <a:gd name="connsiteX15116" fmla="*/ 1822883 w 4089755"/>
              <a:gd name="connsiteY15116" fmla="*/ 115674 h 4615664"/>
              <a:gd name="connsiteX15117" fmla="*/ 1827615 w 4089755"/>
              <a:gd name="connsiteY15117" fmla="*/ 151064 h 4615664"/>
              <a:gd name="connsiteX15118" fmla="*/ 1823555 w 4089755"/>
              <a:gd name="connsiteY15118" fmla="*/ 154518 h 4615664"/>
              <a:gd name="connsiteX15119" fmla="*/ 1822802 w 4089755"/>
              <a:gd name="connsiteY15119" fmla="*/ 155157 h 4615664"/>
              <a:gd name="connsiteX15120" fmla="*/ 1822202 w 4089755"/>
              <a:gd name="connsiteY15120" fmla="*/ 155668 h 4615664"/>
              <a:gd name="connsiteX15121" fmla="*/ 1823555 w 4089755"/>
              <a:gd name="connsiteY15121" fmla="*/ 154518 h 4615664"/>
              <a:gd name="connsiteX15122" fmla="*/ 1825812 w 4089755"/>
              <a:gd name="connsiteY15122" fmla="*/ 152599 h 4615664"/>
              <a:gd name="connsiteX15123" fmla="*/ 1827615 w 4089755"/>
              <a:gd name="connsiteY15123" fmla="*/ 151064 h 4615664"/>
              <a:gd name="connsiteX15124" fmla="*/ 1822883 w 4089755"/>
              <a:gd name="connsiteY15124" fmla="*/ 115674 h 4615664"/>
              <a:gd name="connsiteX15125" fmla="*/ 1819385 w 4089755"/>
              <a:gd name="connsiteY15125" fmla="*/ 37677 h 4615664"/>
              <a:gd name="connsiteX15126" fmla="*/ 1816281 w 4089755"/>
              <a:gd name="connsiteY15126" fmla="*/ 9428 h 4615664"/>
              <a:gd name="connsiteX15127" fmla="*/ 1824940 w 4089755"/>
              <a:gd name="connsiteY15127" fmla="*/ 7698 h 4615664"/>
              <a:gd name="connsiteX15128" fmla="*/ 1829552 w 4089755"/>
              <a:gd name="connsiteY15128" fmla="*/ 11203 h 4615664"/>
              <a:gd name="connsiteX15129" fmla="*/ 1859973 w 4089755"/>
              <a:gd name="connsiteY15129" fmla="*/ 238390 h 4615664"/>
              <a:gd name="connsiteX15130" fmla="*/ 1879293 w 4089755"/>
              <a:gd name="connsiteY15130" fmla="*/ 350246 h 4615664"/>
              <a:gd name="connsiteX15131" fmla="*/ 1880037 w 4089755"/>
              <a:gd name="connsiteY15131" fmla="*/ 347206 h 4615664"/>
              <a:gd name="connsiteX15132" fmla="*/ 1889159 w 4089755"/>
              <a:gd name="connsiteY15132" fmla="*/ 342978 h 4615664"/>
              <a:gd name="connsiteX15133" fmla="*/ 1889687 w 4089755"/>
              <a:gd name="connsiteY15133" fmla="*/ 337523 h 4615664"/>
              <a:gd name="connsiteX15134" fmla="*/ 1878007 w 4089755"/>
              <a:gd name="connsiteY15134" fmla="*/ 265688 h 4615664"/>
              <a:gd name="connsiteX15135" fmla="*/ 1864722 w 4089755"/>
              <a:gd name="connsiteY15135" fmla="*/ 148373 h 4615664"/>
              <a:gd name="connsiteX15136" fmla="*/ 1873002 w 4089755"/>
              <a:gd name="connsiteY15136" fmla="*/ 193779 h 4615664"/>
              <a:gd name="connsiteX15137" fmla="*/ 1876018 w 4089755"/>
              <a:gd name="connsiteY15137" fmla="*/ 213359 h 4615664"/>
              <a:gd name="connsiteX15138" fmla="*/ 1877213 w 4089755"/>
              <a:gd name="connsiteY15138" fmla="*/ 225298 h 4615664"/>
              <a:gd name="connsiteX15139" fmla="*/ 1878203 w 4089755"/>
              <a:gd name="connsiteY15139" fmla="*/ 227549 h 4615664"/>
              <a:gd name="connsiteX15140" fmla="*/ 1880965 w 4089755"/>
              <a:gd name="connsiteY15140" fmla="*/ 245481 h 4615664"/>
              <a:gd name="connsiteX15141" fmla="*/ 1887346 w 4089755"/>
              <a:gd name="connsiteY15141" fmla="*/ 281731 h 4615664"/>
              <a:gd name="connsiteX15142" fmla="*/ 1889681 w 4089755"/>
              <a:gd name="connsiteY15142" fmla="*/ 276519 h 4615664"/>
              <a:gd name="connsiteX15143" fmla="*/ 1890091 w 4089755"/>
              <a:gd name="connsiteY15143" fmla="*/ 281819 h 4615664"/>
              <a:gd name="connsiteX15144" fmla="*/ 1891675 w 4089755"/>
              <a:gd name="connsiteY15144" fmla="*/ 304136 h 4615664"/>
              <a:gd name="connsiteX15145" fmla="*/ 1892076 w 4089755"/>
              <a:gd name="connsiteY15145" fmla="*/ 305683 h 4615664"/>
              <a:gd name="connsiteX15146" fmla="*/ 1896910 w 4089755"/>
              <a:gd name="connsiteY15146" fmla="*/ 367061 h 4615664"/>
              <a:gd name="connsiteX15147" fmla="*/ 1898264 w 4089755"/>
              <a:gd name="connsiteY15147" fmla="*/ 387726 h 4615664"/>
              <a:gd name="connsiteX15148" fmla="*/ 1900936 w 4089755"/>
              <a:gd name="connsiteY15148" fmla="*/ 385749 h 4615664"/>
              <a:gd name="connsiteX15149" fmla="*/ 1897540 w 4089755"/>
              <a:gd name="connsiteY15149" fmla="*/ 326760 h 4615664"/>
              <a:gd name="connsiteX15150" fmla="*/ 1903522 w 4089755"/>
              <a:gd name="connsiteY15150" fmla="*/ 349836 h 4615664"/>
              <a:gd name="connsiteX15151" fmla="*/ 1905200 w 4089755"/>
              <a:gd name="connsiteY15151" fmla="*/ 362187 h 4615664"/>
              <a:gd name="connsiteX15152" fmla="*/ 1907033 w 4089755"/>
              <a:gd name="connsiteY15152" fmla="*/ 375161 h 4615664"/>
              <a:gd name="connsiteX15153" fmla="*/ 1910658 w 4089755"/>
              <a:gd name="connsiteY15153" fmla="*/ 371706 h 4615664"/>
              <a:gd name="connsiteX15154" fmla="*/ 1911764 w 4089755"/>
              <a:gd name="connsiteY15154" fmla="*/ 370506 h 4615664"/>
              <a:gd name="connsiteX15155" fmla="*/ 1913098 w 4089755"/>
              <a:gd name="connsiteY15155" fmla="*/ 356203 h 4615664"/>
              <a:gd name="connsiteX15156" fmla="*/ 1911323 w 4089755"/>
              <a:gd name="connsiteY15156" fmla="*/ 346204 h 4615664"/>
              <a:gd name="connsiteX15157" fmla="*/ 1901446 w 4089755"/>
              <a:gd name="connsiteY15157" fmla="*/ 273623 h 4615664"/>
              <a:gd name="connsiteX15158" fmla="*/ 1916294 w 4089755"/>
              <a:gd name="connsiteY15158" fmla="*/ 256421 h 4615664"/>
              <a:gd name="connsiteX15159" fmla="*/ 1916056 w 4089755"/>
              <a:gd name="connsiteY15159" fmla="*/ 250784 h 4615664"/>
              <a:gd name="connsiteX15160" fmla="*/ 1914040 w 4089755"/>
              <a:gd name="connsiteY15160" fmla="*/ 245387 h 4615664"/>
              <a:gd name="connsiteX15161" fmla="*/ 1914227 w 4089755"/>
              <a:gd name="connsiteY15161" fmla="*/ 238244 h 4615664"/>
              <a:gd name="connsiteX15162" fmla="*/ 1915834 w 4089755"/>
              <a:gd name="connsiteY15162" fmla="*/ 237214 h 4615664"/>
              <a:gd name="connsiteX15163" fmla="*/ 1914339 w 4089755"/>
              <a:gd name="connsiteY15163" fmla="*/ 233993 h 4615664"/>
              <a:gd name="connsiteX15164" fmla="*/ 1914227 w 4089755"/>
              <a:gd name="connsiteY15164" fmla="*/ 238244 h 4615664"/>
              <a:gd name="connsiteX15165" fmla="*/ 1911925 w 4089755"/>
              <a:gd name="connsiteY15165" fmla="*/ 239724 h 4615664"/>
              <a:gd name="connsiteX15166" fmla="*/ 1919186 w 4089755"/>
              <a:gd name="connsiteY15166" fmla="*/ 213465 h 4615664"/>
              <a:gd name="connsiteX15167" fmla="*/ 1929248 w 4089755"/>
              <a:gd name="connsiteY15167" fmla="*/ 294763 h 4615664"/>
              <a:gd name="connsiteX15168" fmla="*/ 1933986 w 4089755"/>
              <a:gd name="connsiteY15168" fmla="*/ 308032 h 4615664"/>
              <a:gd name="connsiteX15169" fmla="*/ 1931151 w 4089755"/>
              <a:gd name="connsiteY15169" fmla="*/ 264263 h 4615664"/>
              <a:gd name="connsiteX15170" fmla="*/ 1932567 w 4089755"/>
              <a:gd name="connsiteY15170" fmla="*/ 260701 h 4615664"/>
              <a:gd name="connsiteX15171" fmla="*/ 1935382 w 4089755"/>
              <a:gd name="connsiteY15171" fmla="*/ 252166 h 4615664"/>
              <a:gd name="connsiteX15172" fmla="*/ 1937644 w 4089755"/>
              <a:gd name="connsiteY15172" fmla="*/ 269191 h 4615664"/>
              <a:gd name="connsiteX15173" fmla="*/ 1937913 w 4089755"/>
              <a:gd name="connsiteY15173" fmla="*/ 252609 h 4615664"/>
              <a:gd name="connsiteX15174" fmla="*/ 1941836 w 4089755"/>
              <a:gd name="connsiteY15174" fmla="*/ 253485 h 4615664"/>
              <a:gd name="connsiteX15175" fmla="*/ 1943226 w 4089755"/>
              <a:gd name="connsiteY15175" fmla="*/ 247899 h 4615664"/>
              <a:gd name="connsiteX15176" fmla="*/ 1944890 w 4089755"/>
              <a:gd name="connsiteY15176" fmla="*/ 263952 h 4615664"/>
              <a:gd name="connsiteX15177" fmla="*/ 1944626 w 4089755"/>
              <a:gd name="connsiteY15177" fmla="*/ 268975 h 4615664"/>
              <a:gd name="connsiteX15178" fmla="*/ 1943935 w 4089755"/>
              <a:gd name="connsiteY15178" fmla="*/ 271300 h 4615664"/>
              <a:gd name="connsiteX15179" fmla="*/ 1945608 w 4089755"/>
              <a:gd name="connsiteY15179" fmla="*/ 270869 h 4615664"/>
              <a:gd name="connsiteX15180" fmla="*/ 1947835 w 4089755"/>
              <a:gd name="connsiteY15180" fmla="*/ 292347 h 4615664"/>
              <a:gd name="connsiteX15181" fmla="*/ 1946590 w 4089755"/>
              <a:gd name="connsiteY15181" fmla="*/ 298689 h 4615664"/>
              <a:gd name="connsiteX15182" fmla="*/ 1943145 w 4089755"/>
              <a:gd name="connsiteY15182" fmla="*/ 313061 h 4615664"/>
              <a:gd name="connsiteX15183" fmla="*/ 1942528 w 4089755"/>
              <a:gd name="connsiteY15183" fmla="*/ 315865 h 4615664"/>
              <a:gd name="connsiteX15184" fmla="*/ 1942802 w 4089755"/>
              <a:gd name="connsiteY15184" fmla="*/ 316083 h 4615664"/>
              <a:gd name="connsiteX15185" fmla="*/ 1944901 w 4089755"/>
              <a:gd name="connsiteY15185" fmla="*/ 317753 h 4615664"/>
              <a:gd name="connsiteX15186" fmla="*/ 1945483 w 4089755"/>
              <a:gd name="connsiteY15186" fmla="*/ 315138 h 4615664"/>
              <a:gd name="connsiteX15187" fmla="*/ 1948582 w 4089755"/>
              <a:gd name="connsiteY15187" fmla="*/ 300995 h 4615664"/>
              <a:gd name="connsiteX15188" fmla="*/ 1948698 w 4089755"/>
              <a:gd name="connsiteY15188" fmla="*/ 300672 h 4615664"/>
              <a:gd name="connsiteX15189" fmla="*/ 1949306 w 4089755"/>
              <a:gd name="connsiteY15189" fmla="*/ 306526 h 4615664"/>
              <a:gd name="connsiteX15190" fmla="*/ 1950684 w 4089755"/>
              <a:gd name="connsiteY15190" fmla="*/ 322818 h 4615664"/>
              <a:gd name="connsiteX15191" fmla="*/ 1951396 w 4089755"/>
              <a:gd name="connsiteY15191" fmla="*/ 323509 h 4615664"/>
              <a:gd name="connsiteX15192" fmla="*/ 1957910 w 4089755"/>
              <a:gd name="connsiteY15192" fmla="*/ 342245 h 4615664"/>
              <a:gd name="connsiteX15193" fmla="*/ 1975067 w 4089755"/>
              <a:gd name="connsiteY15193" fmla="*/ 329132 h 4615664"/>
              <a:gd name="connsiteX15194" fmla="*/ 1973102 w 4089755"/>
              <a:gd name="connsiteY15194" fmla="*/ 318151 h 4615664"/>
              <a:gd name="connsiteX15195" fmla="*/ 1967508 w 4089755"/>
              <a:gd name="connsiteY15195" fmla="*/ 275295 h 4615664"/>
              <a:gd name="connsiteX15196" fmla="*/ 1978791 w 4089755"/>
              <a:gd name="connsiteY15196" fmla="*/ 319916 h 4615664"/>
              <a:gd name="connsiteX15197" fmla="*/ 1980113 w 4089755"/>
              <a:gd name="connsiteY15197" fmla="*/ 325275 h 4615664"/>
              <a:gd name="connsiteX15198" fmla="*/ 2000833 w 4089755"/>
              <a:gd name="connsiteY15198" fmla="*/ 309440 h 4615664"/>
              <a:gd name="connsiteX15199" fmla="*/ 2007304 w 4089755"/>
              <a:gd name="connsiteY15199" fmla="*/ 302046 h 4615664"/>
              <a:gd name="connsiteX15200" fmla="*/ 1999019 w 4089755"/>
              <a:gd name="connsiteY15200" fmla="*/ 228188 h 4615664"/>
              <a:gd name="connsiteX15201" fmla="*/ 1986672 w 4089755"/>
              <a:gd name="connsiteY15201" fmla="*/ 129976 h 4615664"/>
              <a:gd name="connsiteX15202" fmla="*/ 1978167 w 4089755"/>
              <a:gd name="connsiteY15202" fmla="*/ 57445 h 4615664"/>
              <a:gd name="connsiteX15203" fmla="*/ 1985968 w 4089755"/>
              <a:gd name="connsiteY15203" fmla="*/ 59114 h 4615664"/>
              <a:gd name="connsiteX15204" fmla="*/ 1988198 w 4089755"/>
              <a:gd name="connsiteY15204" fmla="*/ 59726 h 4615664"/>
              <a:gd name="connsiteX15205" fmla="*/ 2006552 w 4089755"/>
              <a:gd name="connsiteY15205" fmla="*/ 174534 h 4615664"/>
              <a:gd name="connsiteX15206" fmla="*/ 2023551 w 4089755"/>
              <a:gd name="connsiteY15206" fmla="*/ 283087 h 4615664"/>
              <a:gd name="connsiteX15207" fmla="*/ 2023783 w 4089755"/>
              <a:gd name="connsiteY15207" fmla="*/ 283213 h 4615664"/>
              <a:gd name="connsiteX15208" fmla="*/ 2024347 w 4089755"/>
              <a:gd name="connsiteY15208" fmla="*/ 282569 h 4615664"/>
              <a:gd name="connsiteX15209" fmla="*/ 2022648 w 4089755"/>
              <a:gd name="connsiteY15209" fmla="*/ 272442 h 4615664"/>
              <a:gd name="connsiteX15210" fmla="*/ 2012692 w 4089755"/>
              <a:gd name="connsiteY15210" fmla="*/ 203019 h 4615664"/>
              <a:gd name="connsiteX15211" fmla="*/ 2004270 w 4089755"/>
              <a:gd name="connsiteY15211" fmla="*/ 109094 h 4615664"/>
              <a:gd name="connsiteX15212" fmla="*/ 2003093 w 4089755"/>
              <a:gd name="connsiteY15212" fmla="*/ 95958 h 4615664"/>
              <a:gd name="connsiteX15213" fmla="*/ 2004767 w 4089755"/>
              <a:gd name="connsiteY15213" fmla="*/ 94259 h 4615664"/>
              <a:gd name="connsiteX15214" fmla="*/ 2008154 w 4089755"/>
              <a:gd name="connsiteY15214" fmla="*/ 92343 h 4615664"/>
              <a:gd name="connsiteX15215" fmla="*/ 2011354 w 4089755"/>
              <a:gd name="connsiteY15215" fmla="*/ 117389 h 4615664"/>
              <a:gd name="connsiteX15216" fmla="*/ 2018445 w 4089755"/>
              <a:gd name="connsiteY15216" fmla="*/ 151766 h 4615664"/>
              <a:gd name="connsiteX15217" fmla="*/ 2015881 w 4089755"/>
              <a:gd name="connsiteY15217" fmla="*/ 109999 h 4615664"/>
              <a:gd name="connsiteX15218" fmla="*/ 2014210 w 4089755"/>
              <a:gd name="connsiteY15218" fmla="*/ 94772 h 4615664"/>
              <a:gd name="connsiteX15219" fmla="*/ 2017683 w 4089755"/>
              <a:gd name="connsiteY15219" fmla="*/ 94314 h 4615664"/>
              <a:gd name="connsiteX15220" fmla="*/ 2019598 w 4089755"/>
              <a:gd name="connsiteY15220" fmla="*/ 96432 h 4615664"/>
              <a:gd name="connsiteX15221" fmla="*/ 2035241 w 4089755"/>
              <a:gd name="connsiteY15221" fmla="*/ 219175 h 4615664"/>
              <a:gd name="connsiteX15222" fmla="*/ 2041981 w 4089755"/>
              <a:gd name="connsiteY15222" fmla="*/ 262418 h 4615664"/>
              <a:gd name="connsiteX15223" fmla="*/ 2053428 w 4089755"/>
              <a:gd name="connsiteY15223" fmla="*/ 249336 h 4615664"/>
              <a:gd name="connsiteX15224" fmla="*/ 2052515 w 4089755"/>
              <a:gd name="connsiteY15224" fmla="*/ 240183 h 4615664"/>
              <a:gd name="connsiteX15225" fmla="*/ 2058261 w 4089755"/>
              <a:gd name="connsiteY15225" fmla="*/ 231812 h 4615664"/>
              <a:gd name="connsiteX15226" fmla="*/ 2058081 w 4089755"/>
              <a:gd name="connsiteY15226" fmla="*/ 228794 h 4615664"/>
              <a:gd name="connsiteX15227" fmla="*/ 2057188 w 4089755"/>
              <a:gd name="connsiteY15227" fmla="*/ 225808 h 4615664"/>
              <a:gd name="connsiteX15228" fmla="*/ 2057157 w 4089755"/>
              <a:gd name="connsiteY15228" fmla="*/ 222011 h 4615664"/>
              <a:gd name="connsiteX15229" fmla="*/ 2057791 w 4089755"/>
              <a:gd name="connsiteY15229" fmla="*/ 221547 h 4615664"/>
              <a:gd name="connsiteX15230" fmla="*/ 2057140 w 4089755"/>
              <a:gd name="connsiteY15230" fmla="*/ 219750 h 4615664"/>
              <a:gd name="connsiteX15231" fmla="*/ 2057157 w 4089755"/>
              <a:gd name="connsiteY15231" fmla="*/ 222011 h 4615664"/>
              <a:gd name="connsiteX15232" fmla="*/ 2056249 w 4089755"/>
              <a:gd name="connsiteY15232" fmla="*/ 222676 h 4615664"/>
              <a:gd name="connsiteX15233" fmla="*/ 2058795 w 4089755"/>
              <a:gd name="connsiteY15233" fmla="*/ 209068 h 4615664"/>
              <a:gd name="connsiteX15234" fmla="*/ 2062334 w 4089755"/>
              <a:gd name="connsiteY15234" fmla="*/ 227292 h 4615664"/>
              <a:gd name="connsiteX15235" fmla="*/ 2065339 w 4089755"/>
              <a:gd name="connsiteY15235" fmla="*/ 252743 h 4615664"/>
              <a:gd name="connsiteX15236" fmla="*/ 2091342 w 4089755"/>
              <a:gd name="connsiteY15236" fmla="*/ 224193 h 4615664"/>
              <a:gd name="connsiteX15237" fmla="*/ 2084829 w 4089755"/>
              <a:gd name="connsiteY15237" fmla="*/ 168185 h 4615664"/>
              <a:gd name="connsiteX15238" fmla="*/ 2080324 w 4089755"/>
              <a:gd name="connsiteY15238" fmla="*/ 129063 h 4615664"/>
              <a:gd name="connsiteX15239" fmla="*/ 2083500 w 4089755"/>
              <a:gd name="connsiteY15239" fmla="*/ 130371 h 4615664"/>
              <a:gd name="connsiteX15240" fmla="*/ 2084410 w 4089755"/>
              <a:gd name="connsiteY15240" fmla="*/ 130816 h 4615664"/>
              <a:gd name="connsiteX15241" fmla="*/ 2093519 w 4089755"/>
              <a:gd name="connsiteY15241" fmla="*/ 193005 h 4615664"/>
              <a:gd name="connsiteX15242" fmla="*/ 2096116 w 4089755"/>
              <a:gd name="connsiteY15242" fmla="*/ 219199 h 4615664"/>
              <a:gd name="connsiteX15243" fmla="*/ 2112886 w 4089755"/>
              <a:gd name="connsiteY15243" fmla="*/ 201946 h 4615664"/>
              <a:gd name="connsiteX15244" fmla="*/ 2111387 w 4089755"/>
              <a:gd name="connsiteY15244" fmla="*/ 204263 h 4615664"/>
              <a:gd name="connsiteX15245" fmla="*/ 2097916 w 4089755"/>
              <a:gd name="connsiteY15245" fmla="*/ 221791 h 4615664"/>
              <a:gd name="connsiteX15246" fmla="*/ 2096732 w 4089755"/>
              <a:gd name="connsiteY15246" fmla="*/ 223584 h 4615664"/>
              <a:gd name="connsiteX15247" fmla="*/ 2096567 w 4089755"/>
              <a:gd name="connsiteY15247" fmla="*/ 223753 h 4615664"/>
              <a:gd name="connsiteX15248" fmla="*/ 2096585 w 4089755"/>
              <a:gd name="connsiteY15248" fmla="*/ 223937 h 4615664"/>
              <a:gd name="connsiteX15249" fmla="*/ 2098047 w 4089755"/>
              <a:gd name="connsiteY15249" fmla="*/ 235066 h 4615664"/>
              <a:gd name="connsiteX15250" fmla="*/ 2124693 w 4089755"/>
              <a:gd name="connsiteY15250" fmla="*/ 214285 h 4615664"/>
              <a:gd name="connsiteX15251" fmla="*/ 2116497 w 4089755"/>
              <a:gd name="connsiteY15251" fmla="*/ 225094 h 4615664"/>
              <a:gd name="connsiteX15252" fmla="*/ 2155316 w 4089755"/>
              <a:gd name="connsiteY15252" fmla="*/ 183187 h 4615664"/>
              <a:gd name="connsiteX15253" fmla="*/ 2158266 w 4089755"/>
              <a:gd name="connsiteY15253" fmla="*/ 180512 h 4615664"/>
              <a:gd name="connsiteX15254" fmla="*/ 2156252 w 4089755"/>
              <a:gd name="connsiteY15254" fmla="*/ 164554 h 4615664"/>
              <a:gd name="connsiteX15255" fmla="*/ 2144345 w 4089755"/>
              <a:gd name="connsiteY15255" fmla="*/ 175982 h 4615664"/>
              <a:gd name="connsiteX15256" fmla="*/ 2120726 w 4089755"/>
              <a:gd name="connsiteY15256" fmla="*/ 199109 h 4615664"/>
              <a:gd name="connsiteX15257" fmla="*/ 2126034 w 4089755"/>
              <a:gd name="connsiteY15257" fmla="*/ 192781 h 4615664"/>
              <a:gd name="connsiteX15258" fmla="*/ 2156121 w 4089755"/>
              <a:gd name="connsiteY15258" fmla="*/ 163520 h 4615664"/>
              <a:gd name="connsiteX15259" fmla="*/ 2154955 w 4089755"/>
              <a:gd name="connsiteY15259" fmla="*/ 154279 h 4615664"/>
              <a:gd name="connsiteX15260" fmla="*/ 2154895 w 4089755"/>
              <a:gd name="connsiteY15260" fmla="*/ 153784 h 4615664"/>
              <a:gd name="connsiteX15261" fmla="*/ 2154920 w 4089755"/>
              <a:gd name="connsiteY15261" fmla="*/ 153819 h 4615664"/>
              <a:gd name="connsiteX15262" fmla="*/ 2158359 w 4089755"/>
              <a:gd name="connsiteY15262" fmla="*/ 161270 h 4615664"/>
              <a:gd name="connsiteX15263" fmla="*/ 2170169 w 4089755"/>
              <a:gd name="connsiteY15263" fmla="*/ 149259 h 4615664"/>
              <a:gd name="connsiteX15264" fmla="*/ 2161840 w 4089755"/>
              <a:gd name="connsiteY15264" fmla="*/ 86247 h 4615664"/>
              <a:gd name="connsiteX15265" fmla="*/ 2161723 w 4089755"/>
              <a:gd name="connsiteY15265" fmla="*/ 85332 h 4615664"/>
              <a:gd name="connsiteX15266" fmla="*/ 2161783 w 4089755"/>
              <a:gd name="connsiteY15266" fmla="*/ 85394 h 4615664"/>
              <a:gd name="connsiteX15267" fmla="*/ 2185274 w 4089755"/>
              <a:gd name="connsiteY15267" fmla="*/ 123903 h 4615664"/>
              <a:gd name="connsiteX15268" fmla="*/ 2186758 w 4089755"/>
              <a:gd name="connsiteY15268" fmla="*/ 132387 h 4615664"/>
              <a:gd name="connsiteX15269" fmla="*/ 2218719 w 4089755"/>
              <a:gd name="connsiteY15269" fmla="*/ 99877 h 4615664"/>
              <a:gd name="connsiteX15270" fmla="*/ 2252958 w 4089755"/>
              <a:gd name="connsiteY15270" fmla="*/ 67712 h 4615664"/>
              <a:gd name="connsiteX15271" fmla="*/ 2285320 w 4089755"/>
              <a:gd name="connsiteY15271" fmla="*/ 38590 h 4615664"/>
              <a:gd name="connsiteX15272" fmla="*/ 2248893 w 4089755"/>
              <a:gd name="connsiteY15272" fmla="*/ 74308 h 4615664"/>
              <a:gd name="connsiteX15273" fmla="*/ 2237075 w 4089755"/>
              <a:gd name="connsiteY15273" fmla="*/ 86713 h 4615664"/>
              <a:gd name="connsiteX15274" fmla="*/ 2250482 w 4089755"/>
              <a:gd name="connsiteY15274" fmla="*/ 78748 h 4615664"/>
              <a:gd name="connsiteX15275" fmla="*/ 2334352 w 4089755"/>
              <a:gd name="connsiteY15275" fmla="*/ 1259 h 4615664"/>
              <a:gd name="connsiteX15276" fmla="*/ 2259051 w 4089755"/>
              <a:gd name="connsiteY15276" fmla="*/ 75679 h 4615664"/>
              <a:gd name="connsiteX15277" fmla="*/ 2254605 w 4089755"/>
              <a:gd name="connsiteY15277" fmla="*/ 82281 h 4615664"/>
              <a:gd name="connsiteX15278" fmla="*/ 2259553 w 4089755"/>
              <a:gd name="connsiteY15278" fmla="*/ 77081 h 4615664"/>
              <a:gd name="connsiteX15279" fmla="*/ 2302799 w 4089755"/>
              <a:gd name="connsiteY15279" fmla="*/ 37472 h 4615664"/>
              <a:gd name="connsiteX15280" fmla="*/ 2331105 w 4089755"/>
              <a:gd name="connsiteY15280" fmla="*/ 12711 h 4615664"/>
              <a:gd name="connsiteX15281" fmla="*/ 2328239 w 4089755"/>
              <a:gd name="connsiteY15281" fmla="*/ 17279 h 4615664"/>
              <a:gd name="connsiteX15282" fmla="*/ 2328133 w 4089755"/>
              <a:gd name="connsiteY15282" fmla="*/ 17492 h 4615664"/>
              <a:gd name="connsiteX15283" fmla="*/ 2326962 w 4089755"/>
              <a:gd name="connsiteY15283" fmla="*/ 18667 h 4615664"/>
              <a:gd name="connsiteX15284" fmla="*/ 2307777 w 4089755"/>
              <a:gd name="connsiteY15284" fmla="*/ 36875 h 4615664"/>
              <a:gd name="connsiteX15285" fmla="*/ 2323019 w 4089755"/>
              <a:gd name="connsiteY15285" fmla="*/ 26670 h 4615664"/>
              <a:gd name="connsiteX15286" fmla="*/ 2324364 w 4089755"/>
              <a:gd name="connsiteY15286" fmla="*/ 25342 h 4615664"/>
              <a:gd name="connsiteX15287" fmla="*/ 2325051 w 4089755"/>
              <a:gd name="connsiteY15287" fmla="*/ 28046 h 4615664"/>
              <a:gd name="connsiteX15288" fmla="*/ 2329170 w 4089755"/>
              <a:gd name="connsiteY15288" fmla="*/ 23211 h 4615664"/>
              <a:gd name="connsiteX15289" fmla="*/ 2333361 w 4089755"/>
              <a:gd name="connsiteY15289" fmla="*/ 16815 h 4615664"/>
              <a:gd name="connsiteX15290" fmla="*/ 2337367 w 4089755"/>
              <a:gd name="connsiteY15290" fmla="*/ 13360 h 4615664"/>
              <a:gd name="connsiteX15291" fmla="*/ 2327026 w 4089755"/>
              <a:gd name="connsiteY15291" fmla="*/ 26818 h 4615664"/>
              <a:gd name="connsiteX15292" fmla="*/ 2253836 w 4089755"/>
              <a:gd name="connsiteY15292" fmla="*/ 95473 h 4615664"/>
              <a:gd name="connsiteX15293" fmla="*/ 2227590 w 4089755"/>
              <a:gd name="connsiteY15293" fmla="*/ 124643 h 4615664"/>
              <a:gd name="connsiteX15294" fmla="*/ 2231872 w 4089755"/>
              <a:gd name="connsiteY15294" fmla="*/ 121264 h 4615664"/>
              <a:gd name="connsiteX15295" fmla="*/ 2292075 w 4089755"/>
              <a:gd name="connsiteY15295" fmla="*/ 65432 h 4615664"/>
              <a:gd name="connsiteX15296" fmla="*/ 2314573 w 4089755"/>
              <a:gd name="connsiteY15296" fmla="*/ 44194 h 4615664"/>
              <a:gd name="connsiteX15297" fmla="*/ 2303146 w 4089755"/>
              <a:gd name="connsiteY15297" fmla="*/ 58303 h 4615664"/>
              <a:gd name="connsiteX15298" fmla="*/ 2237633 w 4089755"/>
              <a:gd name="connsiteY15298" fmla="*/ 122628 h 4615664"/>
              <a:gd name="connsiteX15299" fmla="*/ 2213138 w 4089755"/>
              <a:gd name="connsiteY15299" fmla="*/ 149327 h 4615664"/>
              <a:gd name="connsiteX15300" fmla="*/ 2231268 w 4089755"/>
              <a:gd name="connsiteY15300" fmla="*/ 131235 h 4615664"/>
              <a:gd name="connsiteX15301" fmla="*/ 2251152 w 4089755"/>
              <a:gd name="connsiteY15301" fmla="*/ 114359 h 4615664"/>
              <a:gd name="connsiteX15302" fmla="*/ 2219176 w 4089755"/>
              <a:gd name="connsiteY15302" fmla="*/ 147164 h 4615664"/>
              <a:gd name="connsiteX15303" fmla="*/ 2211367 w 4089755"/>
              <a:gd name="connsiteY15303" fmla="*/ 159716 h 4615664"/>
              <a:gd name="connsiteX15304" fmla="*/ 2203793 w 4089755"/>
              <a:gd name="connsiteY15304" fmla="*/ 168396 h 4615664"/>
              <a:gd name="connsiteX15305" fmla="*/ 2207345 w 4089755"/>
              <a:gd name="connsiteY15305" fmla="*/ 168281 h 4615664"/>
              <a:gd name="connsiteX15306" fmla="*/ 2207931 w 4089755"/>
              <a:gd name="connsiteY15306" fmla="*/ 170114 h 4615664"/>
              <a:gd name="connsiteX15307" fmla="*/ 2222136 w 4089755"/>
              <a:gd name="connsiteY15307" fmla="*/ 155659 h 4615664"/>
              <a:gd name="connsiteX15308" fmla="*/ 2251795 w 4089755"/>
              <a:gd name="connsiteY15308" fmla="*/ 128173 h 4615664"/>
              <a:gd name="connsiteX15309" fmla="*/ 2261982 w 4089755"/>
              <a:gd name="connsiteY15309" fmla="*/ 110949 h 4615664"/>
              <a:gd name="connsiteX15310" fmla="*/ 2268201 w 4089755"/>
              <a:gd name="connsiteY15310" fmla="*/ 102362 h 4615664"/>
              <a:gd name="connsiteX15311" fmla="*/ 2273667 w 4089755"/>
              <a:gd name="connsiteY15311" fmla="*/ 98099 h 4615664"/>
              <a:gd name="connsiteX15312" fmla="*/ 2294275 w 4089755"/>
              <a:gd name="connsiteY15312" fmla="*/ 80156 h 4615664"/>
              <a:gd name="connsiteX15313" fmla="*/ 2288156 w 4089755"/>
              <a:gd name="connsiteY15313" fmla="*/ 92204 h 4615664"/>
              <a:gd name="connsiteX15314" fmla="*/ 2288578 w 4089755"/>
              <a:gd name="connsiteY15314" fmla="*/ 91590 h 4615664"/>
              <a:gd name="connsiteX15315" fmla="*/ 2291485 w 4089755"/>
              <a:gd name="connsiteY15315" fmla="*/ 90160 h 4615664"/>
              <a:gd name="connsiteX15316" fmla="*/ 2287705 w 4089755"/>
              <a:gd name="connsiteY15316" fmla="*/ 94941 h 4615664"/>
              <a:gd name="connsiteX15317" fmla="*/ 2286880 w 4089755"/>
              <a:gd name="connsiteY15317" fmla="*/ 94717 h 4615664"/>
              <a:gd name="connsiteX15318" fmla="*/ 2286056 w 4089755"/>
              <a:gd name="connsiteY15318" fmla="*/ 96339 h 4615664"/>
              <a:gd name="connsiteX15319" fmla="*/ 2270180 w 4089755"/>
              <a:gd name="connsiteY15319" fmla="*/ 111613 h 4615664"/>
              <a:gd name="connsiteX15320" fmla="*/ 2257513 w 4089755"/>
              <a:gd name="connsiteY15320" fmla="*/ 123798 h 4615664"/>
              <a:gd name="connsiteX15321" fmla="*/ 2245904 w 4089755"/>
              <a:gd name="connsiteY15321" fmla="*/ 136890 h 4615664"/>
              <a:gd name="connsiteX15322" fmla="*/ 2213364 w 4089755"/>
              <a:gd name="connsiteY15322" fmla="*/ 167872 h 4615664"/>
              <a:gd name="connsiteX15323" fmla="*/ 2208261 w 4089755"/>
              <a:gd name="connsiteY15323" fmla="*/ 173763 h 4615664"/>
              <a:gd name="connsiteX15324" fmla="*/ 2206195 w 4089755"/>
              <a:gd name="connsiteY15324" fmla="*/ 180046 h 4615664"/>
              <a:gd name="connsiteX15325" fmla="*/ 2199350 w 4089755"/>
              <a:gd name="connsiteY15325" fmla="*/ 191405 h 4615664"/>
              <a:gd name="connsiteX15326" fmla="*/ 2233408 w 4089755"/>
              <a:gd name="connsiteY15326" fmla="*/ 157225 h 4615664"/>
              <a:gd name="connsiteX15327" fmla="*/ 2236539 w 4089755"/>
              <a:gd name="connsiteY15327" fmla="*/ 154214 h 4615664"/>
              <a:gd name="connsiteX15328" fmla="*/ 2239124 w 4089755"/>
              <a:gd name="connsiteY15328" fmla="*/ 149592 h 4615664"/>
              <a:gd name="connsiteX15329" fmla="*/ 2243963 w 4089755"/>
              <a:gd name="connsiteY15329" fmla="*/ 141411 h 4615664"/>
              <a:gd name="connsiteX15330" fmla="*/ 2249807 w 4089755"/>
              <a:gd name="connsiteY15330" fmla="*/ 137738 h 4615664"/>
              <a:gd name="connsiteX15331" fmla="*/ 2268766 w 4089755"/>
              <a:gd name="connsiteY15331" fmla="*/ 123233 h 4615664"/>
              <a:gd name="connsiteX15332" fmla="*/ 2272084 w 4089755"/>
              <a:gd name="connsiteY15332" fmla="*/ 120042 h 4615664"/>
              <a:gd name="connsiteX15333" fmla="*/ 2281821 w 4089755"/>
              <a:gd name="connsiteY15333" fmla="*/ 116555 h 4615664"/>
              <a:gd name="connsiteX15334" fmla="*/ 2266303 w 4089755"/>
              <a:gd name="connsiteY15334" fmla="*/ 133606 h 4615664"/>
              <a:gd name="connsiteX15335" fmla="*/ 2259184 w 4089755"/>
              <a:gd name="connsiteY15335" fmla="*/ 147130 h 4615664"/>
              <a:gd name="connsiteX15336" fmla="*/ 2268468 w 4089755"/>
              <a:gd name="connsiteY15336" fmla="*/ 137781 h 4615664"/>
              <a:gd name="connsiteX15337" fmla="*/ 2285982 w 4089755"/>
              <a:gd name="connsiteY15337" fmla="*/ 120117 h 4615664"/>
              <a:gd name="connsiteX15338" fmla="*/ 2281423 w 4089755"/>
              <a:gd name="connsiteY15338" fmla="*/ 130532 h 4615664"/>
              <a:gd name="connsiteX15339" fmla="*/ 2293589 w 4089755"/>
              <a:gd name="connsiteY15339" fmla="*/ 118584 h 4615664"/>
              <a:gd name="connsiteX15340" fmla="*/ 2301947 w 4089755"/>
              <a:gd name="connsiteY15340" fmla="*/ 104531 h 4615664"/>
              <a:gd name="connsiteX15341" fmla="*/ 2310080 w 4089755"/>
              <a:gd name="connsiteY15341" fmla="*/ 96680 h 4615664"/>
              <a:gd name="connsiteX15342" fmla="*/ 2311057 w 4089755"/>
              <a:gd name="connsiteY15342" fmla="*/ 95730 h 4615664"/>
              <a:gd name="connsiteX15343" fmla="*/ 2308050 w 4089755"/>
              <a:gd name="connsiteY15343" fmla="*/ 101555 h 4615664"/>
              <a:gd name="connsiteX15344" fmla="*/ 2295358 w 4089755"/>
              <a:gd name="connsiteY15344" fmla="*/ 124108 h 4615664"/>
              <a:gd name="connsiteX15345" fmla="*/ 2263341 w 4089755"/>
              <a:gd name="connsiteY15345" fmla="*/ 175701 h 4615664"/>
              <a:gd name="connsiteX15346" fmla="*/ 2260793 w 4089755"/>
              <a:gd name="connsiteY15346" fmla="*/ 180891 h 4615664"/>
              <a:gd name="connsiteX15347" fmla="*/ 2260591 w 4089755"/>
              <a:gd name="connsiteY15347" fmla="*/ 181578 h 4615664"/>
              <a:gd name="connsiteX15348" fmla="*/ 2262321 w 4089755"/>
              <a:gd name="connsiteY15348" fmla="*/ 179582 h 4615664"/>
              <a:gd name="connsiteX15349" fmla="*/ 2263119 w 4089755"/>
              <a:gd name="connsiteY15349" fmla="*/ 179659 h 4615664"/>
              <a:gd name="connsiteX15350" fmla="*/ 2263492 w 4089755"/>
              <a:gd name="connsiteY15350" fmla="*/ 179255 h 4615664"/>
              <a:gd name="connsiteX15351" fmla="*/ 2275905 w 4089755"/>
              <a:gd name="connsiteY15351" fmla="*/ 161634 h 4615664"/>
              <a:gd name="connsiteX15352" fmla="*/ 2291768 w 4089755"/>
              <a:gd name="connsiteY15352" fmla="*/ 138126 h 4615664"/>
              <a:gd name="connsiteX15353" fmla="*/ 2300146 w 4089755"/>
              <a:gd name="connsiteY15353" fmla="*/ 131646 h 4615664"/>
              <a:gd name="connsiteX15354" fmla="*/ 2304421 w 4089755"/>
              <a:gd name="connsiteY15354" fmla="*/ 121451 h 4615664"/>
              <a:gd name="connsiteX15355" fmla="*/ 2312994 w 4089755"/>
              <a:gd name="connsiteY15355" fmla="*/ 114822 h 4615664"/>
              <a:gd name="connsiteX15356" fmla="*/ 2326566 w 4089755"/>
              <a:gd name="connsiteY15356" fmla="*/ 90909 h 4615664"/>
              <a:gd name="connsiteX15357" fmla="*/ 2322783 w 4089755"/>
              <a:gd name="connsiteY15357" fmla="*/ 105076 h 4615664"/>
              <a:gd name="connsiteX15358" fmla="*/ 2313397 w 4089755"/>
              <a:gd name="connsiteY15358" fmla="*/ 121400 h 4615664"/>
              <a:gd name="connsiteX15359" fmla="*/ 2313752 w 4089755"/>
              <a:gd name="connsiteY15359" fmla="*/ 130192 h 4615664"/>
              <a:gd name="connsiteX15360" fmla="*/ 2301694 w 4089755"/>
              <a:gd name="connsiteY15360" fmla="*/ 151573 h 4615664"/>
              <a:gd name="connsiteX15361" fmla="*/ 2284617 w 4089755"/>
              <a:gd name="connsiteY15361" fmla="*/ 175168 h 4615664"/>
              <a:gd name="connsiteX15362" fmla="*/ 2284932 w 4089755"/>
              <a:gd name="connsiteY15362" fmla="*/ 174615 h 4615664"/>
              <a:gd name="connsiteX15363" fmla="*/ 2285706 w 4089755"/>
              <a:gd name="connsiteY15363" fmla="*/ 173294 h 4615664"/>
              <a:gd name="connsiteX15364" fmla="*/ 2285520 w 4089755"/>
              <a:gd name="connsiteY15364" fmla="*/ 173577 h 4615664"/>
              <a:gd name="connsiteX15365" fmla="*/ 2284932 w 4089755"/>
              <a:gd name="connsiteY15365" fmla="*/ 174615 h 4615664"/>
              <a:gd name="connsiteX15366" fmla="*/ 2284558 w 4089755"/>
              <a:gd name="connsiteY15366" fmla="*/ 175251 h 4615664"/>
              <a:gd name="connsiteX15367" fmla="*/ 2284617 w 4089755"/>
              <a:gd name="connsiteY15367" fmla="*/ 175168 h 4615664"/>
              <a:gd name="connsiteX15368" fmla="*/ 2282749 w 4089755"/>
              <a:gd name="connsiteY15368" fmla="*/ 178463 h 4615664"/>
              <a:gd name="connsiteX15369" fmla="*/ 2278873 w 4089755"/>
              <a:gd name="connsiteY15369" fmla="*/ 188713 h 4615664"/>
              <a:gd name="connsiteX15370" fmla="*/ 2289429 w 4089755"/>
              <a:gd name="connsiteY15370" fmla="*/ 171483 h 4615664"/>
              <a:gd name="connsiteX15371" fmla="*/ 2323629 w 4089755"/>
              <a:gd name="connsiteY15371" fmla="*/ 117839 h 4615664"/>
              <a:gd name="connsiteX15372" fmla="*/ 2336387 w 4089755"/>
              <a:gd name="connsiteY15372" fmla="*/ 103621 h 4615664"/>
              <a:gd name="connsiteX15373" fmla="*/ 2347870 w 4089755"/>
              <a:gd name="connsiteY15373" fmla="*/ 87851 h 4615664"/>
              <a:gd name="connsiteX15374" fmla="*/ 2357774 w 4089755"/>
              <a:gd name="connsiteY15374" fmla="*/ 89260 h 4615664"/>
              <a:gd name="connsiteX15375" fmla="*/ 2379322 w 4089755"/>
              <a:gd name="connsiteY15375" fmla="*/ 52290 h 4615664"/>
              <a:gd name="connsiteX15376" fmla="*/ 2387646 w 4089755"/>
              <a:gd name="connsiteY15376" fmla="*/ 38084 h 4615664"/>
              <a:gd name="connsiteX15377" fmla="*/ 2389400 w 4089755"/>
              <a:gd name="connsiteY15377" fmla="*/ 37166 h 4615664"/>
              <a:gd name="connsiteX15378" fmla="*/ 2394182 w 4089755"/>
              <a:gd name="connsiteY15378" fmla="*/ 34070 h 4615664"/>
              <a:gd name="connsiteX15379" fmla="*/ 2391656 w 4089755"/>
              <a:gd name="connsiteY15379" fmla="*/ 38716 h 4615664"/>
              <a:gd name="connsiteX15380" fmla="*/ 2353661 w 4089755"/>
              <a:gd name="connsiteY15380" fmla="*/ 108396 h 4615664"/>
              <a:gd name="connsiteX15381" fmla="*/ 2350353 w 4089755"/>
              <a:gd name="connsiteY15381" fmla="*/ 114331 h 4615664"/>
              <a:gd name="connsiteX15382" fmla="*/ 2351369 w 4089755"/>
              <a:gd name="connsiteY15382" fmla="*/ 114272 h 4615664"/>
              <a:gd name="connsiteX15383" fmla="*/ 2326734 w 4089755"/>
              <a:gd name="connsiteY15383" fmla="*/ 156926 h 4615664"/>
              <a:gd name="connsiteX15384" fmla="*/ 2325891 w 4089755"/>
              <a:gd name="connsiteY15384" fmla="*/ 157800 h 4615664"/>
              <a:gd name="connsiteX15385" fmla="*/ 2325506 w 4089755"/>
              <a:gd name="connsiteY15385" fmla="*/ 158536 h 4615664"/>
              <a:gd name="connsiteX15386" fmla="*/ 2328613 w 4089755"/>
              <a:gd name="connsiteY15386" fmla="*/ 156778 h 4615664"/>
              <a:gd name="connsiteX15387" fmla="*/ 2322928 w 4089755"/>
              <a:gd name="connsiteY15387" fmla="*/ 170240 h 4615664"/>
              <a:gd name="connsiteX15388" fmla="*/ 2324942 w 4089755"/>
              <a:gd name="connsiteY15388" fmla="*/ 182099 h 4615664"/>
              <a:gd name="connsiteX15389" fmla="*/ 2350435 w 4089755"/>
              <a:gd name="connsiteY15389" fmla="*/ 139902 h 4615664"/>
              <a:gd name="connsiteX15390" fmla="*/ 2370975 w 4089755"/>
              <a:gd name="connsiteY15390" fmla="*/ 112778 h 4615664"/>
              <a:gd name="connsiteX15391" fmla="*/ 2377942 w 4089755"/>
              <a:gd name="connsiteY15391" fmla="*/ 109566 h 4615664"/>
              <a:gd name="connsiteX15392" fmla="*/ 2396870 w 4089755"/>
              <a:gd name="connsiteY15392" fmla="*/ 77160 h 4615664"/>
              <a:gd name="connsiteX15393" fmla="*/ 2394732 w 4089755"/>
              <a:gd name="connsiteY15393" fmla="*/ 87516 h 4615664"/>
              <a:gd name="connsiteX15394" fmla="*/ 2394327 w 4089755"/>
              <a:gd name="connsiteY15394" fmla="*/ 86670 h 4615664"/>
              <a:gd name="connsiteX15395" fmla="*/ 2394975 w 4089755"/>
              <a:gd name="connsiteY15395" fmla="*/ 85153 h 4615664"/>
              <a:gd name="connsiteX15396" fmla="*/ 2394067 w 4089755"/>
              <a:gd name="connsiteY15396" fmla="*/ 86126 h 4615664"/>
              <a:gd name="connsiteX15397" fmla="*/ 2394327 w 4089755"/>
              <a:gd name="connsiteY15397" fmla="*/ 86670 h 4615664"/>
              <a:gd name="connsiteX15398" fmla="*/ 2393138 w 4089755"/>
              <a:gd name="connsiteY15398" fmla="*/ 89459 h 4615664"/>
              <a:gd name="connsiteX15399" fmla="*/ 2391887 w 4089755"/>
              <a:gd name="connsiteY15399" fmla="*/ 90985 h 4615664"/>
              <a:gd name="connsiteX15400" fmla="*/ 2390943 w 4089755"/>
              <a:gd name="connsiteY15400" fmla="*/ 92984 h 4615664"/>
              <a:gd name="connsiteX15401" fmla="*/ 2392152 w 4089755"/>
              <a:gd name="connsiteY15401" fmla="*/ 95631 h 4615664"/>
              <a:gd name="connsiteX15402" fmla="*/ 2392225 w 4089755"/>
              <a:gd name="connsiteY15402" fmla="*/ 98863 h 4615664"/>
              <a:gd name="connsiteX15403" fmla="*/ 2409640 w 4089755"/>
              <a:gd name="connsiteY15403" fmla="*/ 76162 h 4615664"/>
              <a:gd name="connsiteX15404" fmla="*/ 2396964 w 4089755"/>
              <a:gd name="connsiteY15404" fmla="*/ 97092 h 4615664"/>
              <a:gd name="connsiteX15405" fmla="*/ 2385301 w 4089755"/>
              <a:gd name="connsiteY15405" fmla="*/ 114704 h 4615664"/>
              <a:gd name="connsiteX15406" fmla="*/ 2383741 w 4089755"/>
              <a:gd name="connsiteY15406" fmla="*/ 117321 h 4615664"/>
              <a:gd name="connsiteX15407" fmla="*/ 2374514 w 4089755"/>
              <a:gd name="connsiteY15407" fmla="*/ 132524 h 4615664"/>
              <a:gd name="connsiteX15408" fmla="*/ 2375113 w 4089755"/>
              <a:gd name="connsiteY15408" fmla="*/ 138952 h 4615664"/>
              <a:gd name="connsiteX15409" fmla="*/ 2353564 w 4089755"/>
              <a:gd name="connsiteY15409" fmla="*/ 175923 h 4615664"/>
              <a:gd name="connsiteX15410" fmla="*/ 2329765 w 4089755"/>
              <a:gd name="connsiteY15410" fmla="*/ 212096 h 4615664"/>
              <a:gd name="connsiteX15411" fmla="*/ 2329240 w 4089755"/>
              <a:gd name="connsiteY15411" fmla="*/ 217215 h 4615664"/>
              <a:gd name="connsiteX15412" fmla="*/ 2341546 w 4089755"/>
              <a:gd name="connsiteY15412" fmla="*/ 202170 h 4615664"/>
              <a:gd name="connsiteX15413" fmla="*/ 2344433 w 4089755"/>
              <a:gd name="connsiteY15413" fmla="*/ 197117 h 4615664"/>
              <a:gd name="connsiteX15414" fmla="*/ 2343058 w 4089755"/>
              <a:gd name="connsiteY15414" fmla="*/ 198464 h 4615664"/>
              <a:gd name="connsiteX15415" fmla="*/ 2344959 w 4089755"/>
              <a:gd name="connsiteY15415" fmla="*/ 196199 h 4615664"/>
              <a:gd name="connsiteX15416" fmla="*/ 2348104 w 4089755"/>
              <a:gd name="connsiteY15416" fmla="*/ 190696 h 4615664"/>
              <a:gd name="connsiteX15417" fmla="*/ 2352643 w 4089755"/>
              <a:gd name="connsiteY15417" fmla="*/ 183163 h 4615664"/>
              <a:gd name="connsiteX15418" fmla="*/ 2408989 w 4089755"/>
              <a:gd name="connsiteY15418" fmla="*/ 93490 h 4615664"/>
              <a:gd name="connsiteX15419" fmla="*/ 2435430 w 4089755"/>
              <a:gd name="connsiteY15419" fmla="*/ 46289 h 4615664"/>
              <a:gd name="connsiteX15420" fmla="*/ 2438542 w 4089755"/>
              <a:gd name="connsiteY15420" fmla="*/ 44080 h 4615664"/>
              <a:gd name="connsiteX15421" fmla="*/ 2445510 w 4089755"/>
              <a:gd name="connsiteY15421" fmla="*/ 38481 h 4615664"/>
              <a:gd name="connsiteX15422" fmla="*/ 2438182 w 4089755"/>
              <a:gd name="connsiteY15422" fmla="*/ 53916 h 4615664"/>
              <a:gd name="connsiteX15423" fmla="*/ 2447385 w 4089755"/>
              <a:gd name="connsiteY15423" fmla="*/ 40221 h 4615664"/>
              <a:gd name="connsiteX15424" fmla="*/ 2450183 w 4089755"/>
              <a:gd name="connsiteY15424" fmla="*/ 43074 h 4615664"/>
              <a:gd name="connsiteX15425" fmla="*/ 2454366 w 4089755"/>
              <a:gd name="connsiteY15425" fmla="*/ 39165 h 4615664"/>
              <a:gd name="connsiteX15426" fmla="*/ 2447066 w 4089755"/>
              <a:gd name="connsiteY15426" fmla="*/ 53465 h 4615664"/>
              <a:gd name="connsiteX15427" fmla="*/ 2444129 w 4089755"/>
              <a:gd name="connsiteY15427" fmla="*/ 57513 h 4615664"/>
              <a:gd name="connsiteX15428" fmla="*/ 2442293 w 4089755"/>
              <a:gd name="connsiteY15428" fmla="*/ 59081 h 4615664"/>
              <a:gd name="connsiteX15429" fmla="*/ 2443922 w 4089755"/>
              <a:gd name="connsiteY15429" fmla="*/ 59626 h 4615664"/>
              <a:gd name="connsiteX15430" fmla="*/ 2434154 w 4089755"/>
              <a:gd name="connsiteY15430" fmla="*/ 78760 h 4615664"/>
              <a:gd name="connsiteX15431" fmla="*/ 2429682 w 4089755"/>
              <a:gd name="connsiteY15431" fmla="*/ 83380 h 4615664"/>
              <a:gd name="connsiteX15432" fmla="*/ 2419028 w 4089755"/>
              <a:gd name="connsiteY15432" fmla="*/ 93511 h 4615664"/>
              <a:gd name="connsiteX15433" fmla="*/ 2407714 w 4089755"/>
              <a:gd name="connsiteY15433" fmla="*/ 107317 h 4615664"/>
              <a:gd name="connsiteX15434" fmla="*/ 2430099 w 4089755"/>
              <a:gd name="connsiteY15434" fmla="*/ 86383 h 4615664"/>
              <a:gd name="connsiteX15435" fmla="*/ 2430369 w 4089755"/>
              <a:gd name="connsiteY15435" fmla="*/ 86175 h 4615664"/>
              <a:gd name="connsiteX15436" fmla="*/ 2427707 w 4089755"/>
              <a:gd name="connsiteY15436" fmla="*/ 91391 h 4615664"/>
              <a:gd name="connsiteX15437" fmla="*/ 2402287 w 4089755"/>
              <a:gd name="connsiteY15437" fmla="*/ 135073 h 4615664"/>
              <a:gd name="connsiteX15438" fmla="*/ 2395918 w 4089755"/>
              <a:gd name="connsiteY15438" fmla="*/ 145413 h 4615664"/>
              <a:gd name="connsiteX15439" fmla="*/ 2409756 w 4089755"/>
              <a:gd name="connsiteY15439" fmla="*/ 131563 h 4615664"/>
              <a:gd name="connsiteX15440" fmla="*/ 2441052 w 4089755"/>
              <a:gd name="connsiteY15440" fmla="*/ 99232 h 4615664"/>
              <a:gd name="connsiteX15441" fmla="*/ 2475289 w 4089755"/>
              <a:gd name="connsiteY15441" fmla="*/ 67068 h 4615664"/>
              <a:gd name="connsiteX15442" fmla="*/ 2507652 w 4089755"/>
              <a:gd name="connsiteY15442" fmla="*/ 37946 h 4615664"/>
              <a:gd name="connsiteX15443" fmla="*/ 2471225 w 4089755"/>
              <a:gd name="connsiteY15443" fmla="*/ 73663 h 4615664"/>
              <a:gd name="connsiteX15444" fmla="*/ 2459407 w 4089755"/>
              <a:gd name="connsiteY15444" fmla="*/ 86067 h 4615664"/>
              <a:gd name="connsiteX15445" fmla="*/ 2472814 w 4089755"/>
              <a:gd name="connsiteY15445" fmla="*/ 78102 h 4615664"/>
              <a:gd name="connsiteX15446" fmla="*/ 2556684 w 4089755"/>
              <a:gd name="connsiteY15446" fmla="*/ 614 h 4615664"/>
              <a:gd name="connsiteX15447" fmla="*/ 2567230 w 4089755"/>
              <a:gd name="connsiteY15447" fmla="*/ 0 h 4615664"/>
              <a:gd name="connsiteX15448" fmla="*/ 2563198 w 4089755"/>
              <a:gd name="connsiteY15448" fmla="*/ 4051 h 4615664"/>
              <a:gd name="connsiteX15449" fmla="*/ 2563798 w 4089755"/>
              <a:gd name="connsiteY15449" fmla="*/ 3002 h 461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Lst>
            <a:rect l="l" t="t" r="r" b="b"/>
            <a:pathLst>
              <a:path w="4089755" h="4615664">
                <a:moveTo>
                  <a:pt x="915700" y="4611409"/>
                </a:moveTo>
                <a:cubicBezTo>
                  <a:pt x="915579" y="4612103"/>
                  <a:pt x="915229" y="4612399"/>
                  <a:pt x="914596" y="4612466"/>
                </a:cubicBezTo>
                <a:cubicBezTo>
                  <a:pt x="913962" y="4612534"/>
                  <a:pt x="913047" y="4612374"/>
                  <a:pt x="911794" y="4612154"/>
                </a:cubicBezTo>
                <a:cubicBezTo>
                  <a:pt x="912281" y="4609378"/>
                  <a:pt x="914543" y="4611206"/>
                  <a:pt x="915700" y="4611409"/>
                </a:cubicBezTo>
                <a:close/>
                <a:moveTo>
                  <a:pt x="919606" y="4610664"/>
                </a:moveTo>
                <a:cubicBezTo>
                  <a:pt x="919484" y="4611358"/>
                  <a:pt x="919135" y="4611654"/>
                  <a:pt x="918501" y="4611722"/>
                </a:cubicBezTo>
                <a:cubicBezTo>
                  <a:pt x="917869" y="4611789"/>
                  <a:pt x="916954" y="4611629"/>
                  <a:pt x="915700" y="4611409"/>
                </a:cubicBezTo>
                <a:cubicBezTo>
                  <a:pt x="916187" y="4608634"/>
                  <a:pt x="918449" y="4610461"/>
                  <a:pt x="919606" y="4610664"/>
                </a:cubicBezTo>
                <a:close/>
                <a:moveTo>
                  <a:pt x="868283" y="4609787"/>
                </a:moveTo>
                <a:lnTo>
                  <a:pt x="867299" y="4610370"/>
                </a:lnTo>
                <a:lnTo>
                  <a:pt x="863072" y="4611231"/>
                </a:lnTo>
                <a:close/>
                <a:moveTo>
                  <a:pt x="929823" y="4607928"/>
                </a:moveTo>
                <a:cubicBezTo>
                  <a:pt x="928403" y="4609228"/>
                  <a:pt x="927114" y="4609776"/>
                  <a:pt x="925548" y="4610068"/>
                </a:cubicBezTo>
                <a:cubicBezTo>
                  <a:pt x="923982" y="4610360"/>
                  <a:pt x="922138" y="4610393"/>
                  <a:pt x="919606" y="4610664"/>
                </a:cubicBezTo>
                <a:cubicBezTo>
                  <a:pt x="922407" y="4608295"/>
                  <a:pt x="926353" y="4607319"/>
                  <a:pt x="929823" y="4607928"/>
                </a:cubicBezTo>
                <a:close/>
                <a:moveTo>
                  <a:pt x="1002674" y="4586861"/>
                </a:moveTo>
                <a:cubicBezTo>
                  <a:pt x="997855" y="4586014"/>
                  <a:pt x="994618" y="4589738"/>
                  <a:pt x="997125" y="4590177"/>
                </a:cubicBezTo>
                <a:cubicBezTo>
                  <a:pt x="997125" y="4590177"/>
                  <a:pt x="1002198" y="4588655"/>
                  <a:pt x="1003271" y="4587635"/>
                </a:cubicBezTo>
                <a:cubicBezTo>
                  <a:pt x="1003628" y="4587296"/>
                  <a:pt x="1003541" y="4587013"/>
                  <a:pt x="1002674" y="4586861"/>
                </a:cubicBezTo>
                <a:close/>
                <a:moveTo>
                  <a:pt x="2191813" y="4585070"/>
                </a:moveTo>
                <a:cubicBezTo>
                  <a:pt x="2192131" y="4586443"/>
                  <a:pt x="2192131" y="4586443"/>
                  <a:pt x="2190707" y="4588216"/>
                </a:cubicBezTo>
                <a:cubicBezTo>
                  <a:pt x="2192603" y="4588506"/>
                  <a:pt x="2193551" y="4588648"/>
                  <a:pt x="2193689" y="4588257"/>
                </a:cubicBezTo>
                <a:cubicBezTo>
                  <a:pt x="2193828" y="4587863"/>
                  <a:pt x="2193157" y="4586930"/>
                  <a:pt x="2191813" y="4585070"/>
                </a:cubicBezTo>
                <a:close/>
                <a:moveTo>
                  <a:pt x="2293277" y="4575810"/>
                </a:moveTo>
                <a:cubicBezTo>
                  <a:pt x="2284245" y="4576047"/>
                  <a:pt x="2277340" y="4577633"/>
                  <a:pt x="2268081" y="4576874"/>
                </a:cubicBezTo>
                <a:cubicBezTo>
                  <a:pt x="2262558" y="4576568"/>
                  <a:pt x="2254968" y="4575165"/>
                  <a:pt x="2251452" y="4582268"/>
                </a:cubicBezTo>
                <a:cubicBezTo>
                  <a:pt x="2266289" y="4584896"/>
                  <a:pt x="2281470" y="4587702"/>
                  <a:pt x="2296655" y="4590515"/>
                </a:cubicBezTo>
                <a:cubicBezTo>
                  <a:pt x="2295624" y="4586029"/>
                  <a:pt x="2294250" y="4580047"/>
                  <a:pt x="2293277" y="4575810"/>
                </a:cubicBezTo>
                <a:close/>
                <a:moveTo>
                  <a:pt x="2026158" y="4569342"/>
                </a:moveTo>
                <a:cubicBezTo>
                  <a:pt x="2024635" y="4571341"/>
                  <a:pt x="2024995" y="4572907"/>
                  <a:pt x="2023784" y="4574833"/>
                </a:cubicBezTo>
                <a:cubicBezTo>
                  <a:pt x="2025691" y="4575220"/>
                  <a:pt x="2026644" y="4575413"/>
                  <a:pt x="2026941" y="4574727"/>
                </a:cubicBezTo>
                <a:cubicBezTo>
                  <a:pt x="2027237" y="4574040"/>
                  <a:pt x="2026877" y="4572474"/>
                  <a:pt x="2026158" y="4569342"/>
                </a:cubicBezTo>
                <a:close/>
                <a:moveTo>
                  <a:pt x="2221970" y="4563270"/>
                </a:moveTo>
                <a:cubicBezTo>
                  <a:pt x="2224479" y="4574192"/>
                  <a:pt x="2235673" y="4580723"/>
                  <a:pt x="2242490" y="4578752"/>
                </a:cubicBezTo>
                <a:cubicBezTo>
                  <a:pt x="2246581" y="4577570"/>
                  <a:pt x="2249096" y="4573326"/>
                  <a:pt x="2247213" y="4565137"/>
                </a:cubicBezTo>
                <a:cubicBezTo>
                  <a:pt x="2239810" y="4563772"/>
                  <a:pt x="2231057" y="4564249"/>
                  <a:pt x="2221970" y="4563270"/>
                </a:cubicBezTo>
                <a:close/>
                <a:moveTo>
                  <a:pt x="1068887" y="4562785"/>
                </a:moveTo>
                <a:lnTo>
                  <a:pt x="1049257" y="4569792"/>
                </a:lnTo>
                <a:cubicBezTo>
                  <a:pt x="1051256" y="4568594"/>
                  <a:pt x="1056245" y="4566490"/>
                  <a:pt x="1060704" y="4564858"/>
                </a:cubicBezTo>
                <a:close/>
                <a:moveTo>
                  <a:pt x="1068967" y="4562756"/>
                </a:moveTo>
                <a:lnTo>
                  <a:pt x="1068971" y="4562763"/>
                </a:lnTo>
                <a:lnTo>
                  <a:pt x="1068887" y="4562785"/>
                </a:lnTo>
                <a:close/>
                <a:moveTo>
                  <a:pt x="993391" y="4561630"/>
                </a:moveTo>
                <a:cubicBezTo>
                  <a:pt x="992691" y="4562222"/>
                  <a:pt x="991701" y="4562763"/>
                  <a:pt x="990574" y="4563102"/>
                </a:cubicBezTo>
                <a:cubicBezTo>
                  <a:pt x="989447" y="4563441"/>
                  <a:pt x="988180" y="4563577"/>
                  <a:pt x="986928" y="4563355"/>
                </a:cubicBezTo>
                <a:cubicBezTo>
                  <a:pt x="988572" y="4560784"/>
                  <a:pt x="989921" y="4561020"/>
                  <a:pt x="993391" y="4561630"/>
                </a:cubicBezTo>
                <a:close/>
                <a:moveTo>
                  <a:pt x="2183043" y="4556176"/>
                </a:moveTo>
                <a:cubicBezTo>
                  <a:pt x="2179784" y="4556924"/>
                  <a:pt x="2173271" y="4558421"/>
                  <a:pt x="2174892" y="4565476"/>
                </a:cubicBezTo>
                <a:cubicBezTo>
                  <a:pt x="2179777" y="4564354"/>
                  <a:pt x="2184986" y="4564642"/>
                  <a:pt x="2183043" y="4556176"/>
                </a:cubicBezTo>
                <a:close/>
                <a:moveTo>
                  <a:pt x="1087586" y="4555631"/>
                </a:moveTo>
                <a:cubicBezTo>
                  <a:pt x="1087454" y="4555890"/>
                  <a:pt x="1084909" y="4556971"/>
                  <a:pt x="1078881" y="4559217"/>
                </a:cubicBezTo>
                <a:lnTo>
                  <a:pt x="1068967" y="4562756"/>
                </a:lnTo>
                <a:lnTo>
                  <a:pt x="1068059" y="4561173"/>
                </a:lnTo>
                <a:cubicBezTo>
                  <a:pt x="1078473" y="4557875"/>
                  <a:pt x="1087851" y="4555111"/>
                  <a:pt x="1087586" y="4555631"/>
                </a:cubicBezTo>
                <a:close/>
                <a:moveTo>
                  <a:pt x="2086412" y="4555500"/>
                </a:moveTo>
                <a:cubicBezTo>
                  <a:pt x="2085034" y="4557465"/>
                  <a:pt x="2085394" y="4559031"/>
                  <a:pt x="2084014" y="4560997"/>
                </a:cubicBezTo>
                <a:cubicBezTo>
                  <a:pt x="2085933" y="4561380"/>
                  <a:pt x="2086891" y="4561573"/>
                  <a:pt x="2087192" y="4560887"/>
                </a:cubicBezTo>
                <a:cubicBezTo>
                  <a:pt x="2087491" y="4560198"/>
                  <a:pt x="2087131" y="4558632"/>
                  <a:pt x="2086412" y="4555500"/>
                </a:cubicBezTo>
                <a:close/>
                <a:moveTo>
                  <a:pt x="2288466" y="4554868"/>
                </a:moveTo>
                <a:cubicBezTo>
                  <a:pt x="2283536" y="4556001"/>
                  <a:pt x="2278606" y="4557133"/>
                  <a:pt x="2274691" y="4562685"/>
                </a:cubicBezTo>
                <a:cubicBezTo>
                  <a:pt x="2279621" y="4561554"/>
                  <a:pt x="2284889" y="4561896"/>
                  <a:pt x="2290159" y="4562236"/>
                </a:cubicBezTo>
                <a:cubicBezTo>
                  <a:pt x="2289482" y="4559288"/>
                  <a:pt x="2288804" y="4556342"/>
                  <a:pt x="2288466" y="4554868"/>
                </a:cubicBezTo>
                <a:close/>
                <a:moveTo>
                  <a:pt x="977947" y="4553406"/>
                </a:moveTo>
                <a:lnTo>
                  <a:pt x="976461" y="4554978"/>
                </a:lnTo>
                <a:lnTo>
                  <a:pt x="977212" y="4554182"/>
                </a:lnTo>
                <a:cubicBezTo>
                  <a:pt x="977783" y="4553579"/>
                  <a:pt x="978272" y="4553060"/>
                  <a:pt x="977947" y="4553406"/>
                </a:cubicBezTo>
                <a:close/>
                <a:moveTo>
                  <a:pt x="2298907" y="4552475"/>
                </a:moveTo>
                <a:cubicBezTo>
                  <a:pt x="2298229" y="4557359"/>
                  <a:pt x="2297892" y="4563743"/>
                  <a:pt x="2297212" y="4568630"/>
                </a:cubicBezTo>
                <a:cubicBezTo>
                  <a:pt x="2302348" y="4567450"/>
                  <a:pt x="2309195" y="4565877"/>
                  <a:pt x="2315757" y="4564370"/>
                </a:cubicBezTo>
                <a:cubicBezTo>
                  <a:pt x="2309874" y="4560990"/>
                  <a:pt x="2304788" y="4555852"/>
                  <a:pt x="2298907" y="4552475"/>
                </a:cubicBezTo>
                <a:close/>
                <a:moveTo>
                  <a:pt x="1799386" y="4545139"/>
                </a:moveTo>
                <a:cubicBezTo>
                  <a:pt x="1796316" y="4543396"/>
                  <a:pt x="1793530" y="4542891"/>
                  <a:pt x="1792645" y="4546784"/>
                </a:cubicBezTo>
                <a:cubicBezTo>
                  <a:pt x="1796693" y="4548906"/>
                  <a:pt x="1801072" y="4552479"/>
                  <a:pt x="1806811" y="4554214"/>
                </a:cubicBezTo>
                <a:cubicBezTo>
                  <a:pt x="1806479" y="4552764"/>
                  <a:pt x="1808169" y="4552376"/>
                  <a:pt x="1807836" y="4550927"/>
                </a:cubicBezTo>
                <a:cubicBezTo>
                  <a:pt x="1805812" y="4549864"/>
                  <a:pt x="1802457" y="4546882"/>
                  <a:pt x="1799386" y="4545139"/>
                </a:cubicBezTo>
                <a:close/>
                <a:moveTo>
                  <a:pt x="2301876" y="4537820"/>
                </a:moveTo>
                <a:cubicBezTo>
                  <a:pt x="2299649" y="4537403"/>
                  <a:pt x="2297209" y="4537963"/>
                  <a:pt x="2295536" y="4538348"/>
                </a:cubicBezTo>
                <a:cubicBezTo>
                  <a:pt x="2297481" y="4546814"/>
                  <a:pt x="2301901" y="4544315"/>
                  <a:pt x="2306920" y="4543161"/>
                </a:cubicBezTo>
                <a:cubicBezTo>
                  <a:pt x="2306109" y="4539632"/>
                  <a:pt x="2304101" y="4538237"/>
                  <a:pt x="2301876" y="4537820"/>
                </a:cubicBezTo>
                <a:close/>
                <a:moveTo>
                  <a:pt x="1770798" y="4528401"/>
                </a:moveTo>
                <a:cubicBezTo>
                  <a:pt x="1771483" y="4531392"/>
                  <a:pt x="1770841" y="4536263"/>
                  <a:pt x="1770199" y="4541133"/>
                </a:cubicBezTo>
                <a:cubicBezTo>
                  <a:pt x="1774478" y="4542511"/>
                  <a:pt x="1781385" y="4546681"/>
                  <a:pt x="1786432" y="4544378"/>
                </a:cubicBezTo>
                <a:cubicBezTo>
                  <a:pt x="1788113" y="4543611"/>
                  <a:pt x="1789588" y="4542125"/>
                  <a:pt x="1790692" y="4539574"/>
                </a:cubicBezTo>
                <a:cubicBezTo>
                  <a:pt x="1784639" y="4536241"/>
                  <a:pt x="1776849" y="4531733"/>
                  <a:pt x="1770798" y="4528401"/>
                </a:cubicBezTo>
                <a:close/>
                <a:moveTo>
                  <a:pt x="2254131" y="4524978"/>
                </a:moveTo>
                <a:cubicBezTo>
                  <a:pt x="2254974" y="4528644"/>
                  <a:pt x="2257619" y="4530834"/>
                  <a:pt x="2260040" y="4531109"/>
                </a:cubicBezTo>
                <a:cubicBezTo>
                  <a:pt x="2262461" y="4531385"/>
                  <a:pt x="2264657" y="4529748"/>
                  <a:pt x="2264599" y="4525768"/>
                </a:cubicBezTo>
                <a:cubicBezTo>
                  <a:pt x="2260995" y="4524998"/>
                  <a:pt x="2257738" y="4525747"/>
                  <a:pt x="2254131" y="4524978"/>
                </a:cubicBezTo>
                <a:close/>
                <a:moveTo>
                  <a:pt x="1053843" y="4518108"/>
                </a:moveTo>
                <a:lnTo>
                  <a:pt x="1053125" y="4518149"/>
                </a:lnTo>
                <a:lnTo>
                  <a:pt x="1050261" y="4519880"/>
                </a:lnTo>
                <a:lnTo>
                  <a:pt x="1050723" y="4519720"/>
                </a:lnTo>
                <a:cubicBezTo>
                  <a:pt x="1052878" y="4518907"/>
                  <a:pt x="1054231" y="4518279"/>
                  <a:pt x="1053843" y="4518108"/>
                </a:cubicBezTo>
                <a:close/>
                <a:moveTo>
                  <a:pt x="1748606" y="4517457"/>
                </a:moveTo>
                <a:cubicBezTo>
                  <a:pt x="1745350" y="4518205"/>
                  <a:pt x="1742092" y="4518954"/>
                  <a:pt x="1739489" y="4522550"/>
                </a:cubicBezTo>
                <a:cubicBezTo>
                  <a:pt x="1743402" y="4524647"/>
                  <a:pt x="1746012" y="4528545"/>
                  <a:pt x="1749922" y="4530645"/>
                </a:cubicBezTo>
                <a:cubicBezTo>
                  <a:pt x="1748939" y="4526373"/>
                  <a:pt x="1749588" y="4521729"/>
                  <a:pt x="1748606" y="4517457"/>
                </a:cubicBezTo>
                <a:close/>
                <a:moveTo>
                  <a:pt x="2100360" y="4514631"/>
                </a:moveTo>
                <a:cubicBezTo>
                  <a:pt x="2098773" y="4514994"/>
                  <a:pt x="2097735" y="4515621"/>
                  <a:pt x="2097262" y="4516893"/>
                </a:cubicBezTo>
                <a:lnTo>
                  <a:pt x="2097519" y="4522210"/>
                </a:lnTo>
                <a:lnTo>
                  <a:pt x="2096855" y="4524922"/>
                </a:lnTo>
                <a:cubicBezTo>
                  <a:pt x="2100110" y="4524173"/>
                  <a:pt x="2106968" y="4524168"/>
                  <a:pt x="2105031" y="4515737"/>
                </a:cubicBezTo>
                <a:lnTo>
                  <a:pt x="2100176" y="4517533"/>
                </a:lnTo>
                <a:close/>
                <a:moveTo>
                  <a:pt x="866922" y="4514035"/>
                </a:moveTo>
                <a:cubicBezTo>
                  <a:pt x="867025" y="4514022"/>
                  <a:pt x="866724" y="4514287"/>
                  <a:pt x="865867" y="4514957"/>
                </a:cubicBezTo>
                <a:lnTo>
                  <a:pt x="864993" y="4515622"/>
                </a:lnTo>
                <a:lnTo>
                  <a:pt x="862772" y="4516474"/>
                </a:lnTo>
                <a:cubicBezTo>
                  <a:pt x="864918" y="4515211"/>
                  <a:pt x="866720" y="4514065"/>
                  <a:pt x="866922" y="4514035"/>
                </a:cubicBezTo>
                <a:close/>
                <a:moveTo>
                  <a:pt x="2073035" y="4508606"/>
                </a:moveTo>
                <a:cubicBezTo>
                  <a:pt x="2070893" y="4508709"/>
                  <a:pt x="2068706" y="4510375"/>
                  <a:pt x="2067678" y="4512938"/>
                </a:cubicBezTo>
                <a:cubicBezTo>
                  <a:pt x="2071085" y="4513708"/>
                  <a:pt x="2074433" y="4512939"/>
                  <a:pt x="2078120" y="4513642"/>
                </a:cubicBezTo>
                <a:cubicBezTo>
                  <a:pt x="2077274" y="4509958"/>
                  <a:pt x="2075177" y="4508501"/>
                  <a:pt x="2073035" y="4508606"/>
                </a:cubicBezTo>
                <a:close/>
                <a:moveTo>
                  <a:pt x="732598" y="4507842"/>
                </a:moveTo>
                <a:cubicBezTo>
                  <a:pt x="732476" y="4508535"/>
                  <a:pt x="732127" y="4508831"/>
                  <a:pt x="731493" y="4508899"/>
                </a:cubicBezTo>
                <a:cubicBezTo>
                  <a:pt x="730860" y="4508966"/>
                  <a:pt x="729945" y="4508805"/>
                  <a:pt x="728691" y="4508586"/>
                </a:cubicBezTo>
                <a:cubicBezTo>
                  <a:pt x="729179" y="4505811"/>
                  <a:pt x="731441" y="4507639"/>
                  <a:pt x="732598" y="4507842"/>
                </a:cubicBezTo>
                <a:close/>
                <a:moveTo>
                  <a:pt x="736505" y="4507096"/>
                </a:moveTo>
                <a:cubicBezTo>
                  <a:pt x="736383" y="4507790"/>
                  <a:pt x="736033" y="4508086"/>
                  <a:pt x="735400" y="4508154"/>
                </a:cubicBezTo>
                <a:cubicBezTo>
                  <a:pt x="734767" y="4508222"/>
                  <a:pt x="733851" y="4508061"/>
                  <a:pt x="732598" y="4507842"/>
                </a:cubicBezTo>
                <a:cubicBezTo>
                  <a:pt x="733086" y="4505066"/>
                  <a:pt x="735347" y="4506893"/>
                  <a:pt x="736505" y="4507096"/>
                </a:cubicBezTo>
                <a:close/>
                <a:moveTo>
                  <a:pt x="685181" y="4506220"/>
                </a:moveTo>
                <a:lnTo>
                  <a:pt x="684197" y="4506802"/>
                </a:lnTo>
                <a:lnTo>
                  <a:pt x="679969" y="4507664"/>
                </a:lnTo>
                <a:close/>
                <a:moveTo>
                  <a:pt x="2058364" y="4504667"/>
                </a:moveTo>
                <a:cubicBezTo>
                  <a:pt x="2055697" y="4504681"/>
                  <a:pt x="2053249" y="4505643"/>
                  <a:pt x="2052255" y="4509067"/>
                </a:cubicBezTo>
                <a:cubicBezTo>
                  <a:pt x="2055985" y="4509808"/>
                  <a:pt x="2059716" y="4510548"/>
                  <a:pt x="2065137" y="4510901"/>
                </a:cubicBezTo>
                <a:cubicBezTo>
                  <a:pt x="2066478" y="4508995"/>
                  <a:pt x="2066130" y="4507476"/>
                  <a:pt x="2065782" y="4505960"/>
                </a:cubicBezTo>
                <a:cubicBezTo>
                  <a:pt x="2063916" y="4505589"/>
                  <a:pt x="2061031" y="4504654"/>
                  <a:pt x="2058364" y="4504667"/>
                </a:cubicBezTo>
                <a:close/>
                <a:moveTo>
                  <a:pt x="746721" y="4504360"/>
                </a:moveTo>
                <a:cubicBezTo>
                  <a:pt x="745301" y="4505661"/>
                  <a:pt x="744012" y="4506209"/>
                  <a:pt x="742445" y="4506500"/>
                </a:cubicBezTo>
                <a:cubicBezTo>
                  <a:pt x="740880" y="4506792"/>
                  <a:pt x="739036" y="4506826"/>
                  <a:pt x="736505" y="4507096"/>
                </a:cubicBezTo>
                <a:cubicBezTo>
                  <a:pt x="739305" y="4504727"/>
                  <a:pt x="743252" y="4503752"/>
                  <a:pt x="746721" y="4504360"/>
                </a:cubicBezTo>
                <a:close/>
                <a:moveTo>
                  <a:pt x="1023176" y="4499630"/>
                </a:moveTo>
                <a:lnTo>
                  <a:pt x="1023093" y="4500029"/>
                </a:lnTo>
                <a:lnTo>
                  <a:pt x="1022899" y="4500947"/>
                </a:lnTo>
                <a:cubicBezTo>
                  <a:pt x="1022819" y="4501324"/>
                  <a:pt x="1022939" y="4500758"/>
                  <a:pt x="1023079" y="4500098"/>
                </a:cubicBezTo>
                <a:lnTo>
                  <a:pt x="1023093" y="4500029"/>
                </a:lnTo>
                <a:lnTo>
                  <a:pt x="1023178" y="4499631"/>
                </a:lnTo>
                <a:close/>
                <a:moveTo>
                  <a:pt x="2562282" y="4492081"/>
                </a:moveTo>
                <a:cubicBezTo>
                  <a:pt x="2560951" y="4493834"/>
                  <a:pt x="2560951" y="4493834"/>
                  <a:pt x="2559567" y="4495357"/>
                </a:cubicBezTo>
                <a:cubicBezTo>
                  <a:pt x="2561399" y="4495780"/>
                  <a:pt x="2562313" y="4495992"/>
                  <a:pt x="2562654" y="4495582"/>
                </a:cubicBezTo>
                <a:cubicBezTo>
                  <a:pt x="2562992" y="4495173"/>
                  <a:pt x="2562755" y="4494142"/>
                  <a:pt x="2562282" y="4492081"/>
                </a:cubicBezTo>
                <a:close/>
                <a:moveTo>
                  <a:pt x="2044855" y="4491071"/>
                </a:moveTo>
                <a:cubicBezTo>
                  <a:pt x="2041769" y="4491779"/>
                  <a:pt x="2035273" y="4491787"/>
                  <a:pt x="2037218" y="4500252"/>
                </a:cubicBezTo>
                <a:cubicBezTo>
                  <a:pt x="2041846" y="4499188"/>
                  <a:pt x="2046475" y="4498125"/>
                  <a:pt x="2044855" y="4491071"/>
                </a:cubicBezTo>
                <a:close/>
                <a:moveTo>
                  <a:pt x="2120479" y="4484549"/>
                </a:moveTo>
                <a:cubicBezTo>
                  <a:pt x="2118834" y="4484733"/>
                  <a:pt x="2117483" y="4486206"/>
                  <a:pt x="2116148" y="4488064"/>
                </a:cubicBezTo>
                <a:cubicBezTo>
                  <a:pt x="2119495" y="4487296"/>
                  <a:pt x="2122903" y="4488064"/>
                  <a:pt x="2126588" y="4488769"/>
                </a:cubicBezTo>
                <a:cubicBezTo>
                  <a:pt x="2124069" y="4485469"/>
                  <a:pt x="2122125" y="4484364"/>
                  <a:pt x="2120479" y="4484549"/>
                </a:cubicBezTo>
                <a:close/>
                <a:moveTo>
                  <a:pt x="2381017" y="4484034"/>
                </a:moveTo>
                <a:cubicBezTo>
                  <a:pt x="2386864" y="4485027"/>
                  <a:pt x="2392753" y="4487179"/>
                  <a:pt x="2398386" y="4488220"/>
                </a:cubicBezTo>
                <a:cubicBezTo>
                  <a:pt x="2400264" y="4488566"/>
                  <a:pt x="2404887" y="4489453"/>
                  <a:pt x="2408612" y="4491324"/>
                </a:cubicBezTo>
                <a:lnTo>
                  <a:pt x="2411102" y="4493332"/>
                </a:lnTo>
                <a:lnTo>
                  <a:pt x="2410304" y="4495404"/>
                </a:lnTo>
                <a:cubicBezTo>
                  <a:pt x="2409993" y="4496024"/>
                  <a:pt x="2409672" y="4496422"/>
                  <a:pt x="2409027" y="4497216"/>
                </a:cubicBezTo>
                <a:cubicBezTo>
                  <a:pt x="2411121" y="4498416"/>
                  <a:pt x="2411983" y="4498217"/>
                  <a:pt x="2412203" y="4497197"/>
                </a:cubicBezTo>
                <a:lnTo>
                  <a:pt x="2411743" y="4493849"/>
                </a:lnTo>
                <a:lnTo>
                  <a:pt x="2413074" y="4494923"/>
                </a:lnTo>
                <a:cubicBezTo>
                  <a:pt x="2414031" y="4496406"/>
                  <a:pt x="2414310" y="4498192"/>
                  <a:pt x="2413454" y="4500335"/>
                </a:cubicBezTo>
                <a:cubicBezTo>
                  <a:pt x="2407256" y="4495530"/>
                  <a:pt x="2400085" y="4495618"/>
                  <a:pt x="2394281" y="4493836"/>
                </a:cubicBezTo>
                <a:cubicBezTo>
                  <a:pt x="2383014" y="4491752"/>
                  <a:pt x="2373455" y="4489276"/>
                  <a:pt x="2363896" y="4486798"/>
                </a:cubicBezTo>
                <a:cubicBezTo>
                  <a:pt x="2369364" y="4483205"/>
                  <a:pt x="2375170" y="4483039"/>
                  <a:pt x="2381017" y="4484034"/>
                </a:cubicBezTo>
                <a:close/>
                <a:moveTo>
                  <a:pt x="2624450" y="4483949"/>
                </a:moveTo>
                <a:cubicBezTo>
                  <a:pt x="2619585" y="4485066"/>
                  <a:pt x="2614380" y="4484711"/>
                  <a:pt x="2612151" y="4489877"/>
                </a:cubicBezTo>
                <a:cubicBezTo>
                  <a:pt x="2613775" y="4489503"/>
                  <a:pt x="2618337" y="4489231"/>
                  <a:pt x="2621749" y="4488447"/>
                </a:cubicBezTo>
                <a:cubicBezTo>
                  <a:pt x="2625163" y="4487663"/>
                  <a:pt x="2627426" y="4486367"/>
                  <a:pt x="2624450" y="4483949"/>
                </a:cubicBezTo>
                <a:close/>
                <a:moveTo>
                  <a:pt x="819572" y="4483293"/>
                </a:moveTo>
                <a:cubicBezTo>
                  <a:pt x="814752" y="4482448"/>
                  <a:pt x="811516" y="4486170"/>
                  <a:pt x="814022" y="4486610"/>
                </a:cubicBezTo>
                <a:cubicBezTo>
                  <a:pt x="814022" y="4486610"/>
                  <a:pt x="819096" y="4485087"/>
                  <a:pt x="820168" y="4484069"/>
                </a:cubicBezTo>
                <a:cubicBezTo>
                  <a:pt x="820526" y="4483729"/>
                  <a:pt x="820439" y="4483445"/>
                  <a:pt x="819572" y="4483293"/>
                </a:cubicBezTo>
                <a:close/>
                <a:moveTo>
                  <a:pt x="2595979" y="4480678"/>
                </a:moveTo>
                <a:cubicBezTo>
                  <a:pt x="2583124" y="4477416"/>
                  <a:pt x="2571560" y="4478519"/>
                  <a:pt x="2560060" y="4481160"/>
                </a:cubicBezTo>
                <a:cubicBezTo>
                  <a:pt x="2567962" y="4481676"/>
                  <a:pt x="2580356" y="4489754"/>
                  <a:pt x="2588954" y="4487305"/>
                </a:cubicBezTo>
                <a:cubicBezTo>
                  <a:pt x="2591820" y="4486490"/>
                  <a:pt x="2594265" y="4484503"/>
                  <a:pt x="2595979" y="4480678"/>
                </a:cubicBezTo>
                <a:close/>
                <a:moveTo>
                  <a:pt x="2103586" y="4479442"/>
                </a:moveTo>
                <a:cubicBezTo>
                  <a:pt x="2105025" y="4485707"/>
                  <a:pt x="2108283" y="4484958"/>
                  <a:pt x="2111540" y="4484210"/>
                </a:cubicBezTo>
                <a:cubicBezTo>
                  <a:pt x="2112808" y="4482270"/>
                  <a:pt x="2112449" y="4480705"/>
                  <a:pt x="2114077" y="4480330"/>
                </a:cubicBezTo>
                <a:cubicBezTo>
                  <a:pt x="2110461" y="4479511"/>
                  <a:pt x="2106844" y="4478694"/>
                  <a:pt x="2103586" y="4479442"/>
                </a:cubicBezTo>
                <a:close/>
                <a:moveTo>
                  <a:pt x="2296417" y="4470718"/>
                </a:moveTo>
                <a:cubicBezTo>
                  <a:pt x="2296733" y="4472093"/>
                  <a:pt x="2297048" y="4473465"/>
                  <a:pt x="2295400" y="4473845"/>
                </a:cubicBezTo>
                <a:cubicBezTo>
                  <a:pt x="2297206" y="4474152"/>
                  <a:pt x="2298110" y="4474306"/>
                  <a:pt x="2298236" y="4473915"/>
                </a:cubicBezTo>
                <a:cubicBezTo>
                  <a:pt x="2298362" y="4473524"/>
                  <a:pt x="2297715" y="4472589"/>
                  <a:pt x="2296417" y="4470718"/>
                </a:cubicBezTo>
                <a:close/>
                <a:moveTo>
                  <a:pt x="2457129" y="4470451"/>
                </a:moveTo>
                <a:cubicBezTo>
                  <a:pt x="2457129" y="4470451"/>
                  <a:pt x="2456958" y="4470804"/>
                  <a:pt x="2456709" y="4471311"/>
                </a:cubicBezTo>
                <a:lnTo>
                  <a:pt x="2456207" y="4472342"/>
                </a:lnTo>
                <a:lnTo>
                  <a:pt x="2455835" y="4473098"/>
                </a:lnTo>
                <a:lnTo>
                  <a:pt x="2455363" y="4474062"/>
                </a:lnTo>
                <a:lnTo>
                  <a:pt x="2455090" y="4474619"/>
                </a:lnTo>
                <a:cubicBezTo>
                  <a:pt x="2454930" y="4474949"/>
                  <a:pt x="2454886" y="4475037"/>
                  <a:pt x="2455058" y="4474684"/>
                </a:cubicBezTo>
                <a:lnTo>
                  <a:pt x="2455363" y="4474062"/>
                </a:lnTo>
                <a:lnTo>
                  <a:pt x="2456207" y="4472342"/>
                </a:lnTo>
                <a:close/>
                <a:moveTo>
                  <a:pt x="2468711" y="4466201"/>
                </a:moveTo>
                <a:lnTo>
                  <a:pt x="2467666" y="4467777"/>
                </a:lnTo>
                <a:lnTo>
                  <a:pt x="2467031" y="4468733"/>
                </a:lnTo>
                <a:cubicBezTo>
                  <a:pt x="2467344" y="4470093"/>
                  <a:pt x="2468665" y="4469788"/>
                  <a:pt x="2468927" y="4470921"/>
                </a:cubicBezTo>
                <a:cubicBezTo>
                  <a:pt x="2470513" y="4470557"/>
                  <a:pt x="2470253" y="4469424"/>
                  <a:pt x="2471526" y="4467701"/>
                </a:cubicBezTo>
                <a:cubicBezTo>
                  <a:pt x="2470422" y="4466522"/>
                  <a:pt x="2469472" y="4466026"/>
                  <a:pt x="2468711" y="4466201"/>
                </a:cubicBezTo>
                <a:close/>
                <a:moveTo>
                  <a:pt x="2281850" y="4466066"/>
                </a:moveTo>
                <a:cubicBezTo>
                  <a:pt x="2280629" y="4467888"/>
                  <a:pt x="2280966" y="4469352"/>
                  <a:pt x="2279409" y="4469710"/>
                </a:cubicBezTo>
                <a:cubicBezTo>
                  <a:pt x="2282080" y="4470638"/>
                  <a:pt x="2285309" y="4472211"/>
                  <a:pt x="2288010" y="4472361"/>
                </a:cubicBezTo>
                <a:cubicBezTo>
                  <a:pt x="2290708" y="4472511"/>
                  <a:pt x="2292876" y="4471243"/>
                  <a:pt x="2293423" y="4466490"/>
                </a:cubicBezTo>
                <a:cubicBezTo>
                  <a:pt x="2290308" y="4467206"/>
                  <a:pt x="2285300" y="4466815"/>
                  <a:pt x="2281850" y="4466066"/>
                </a:cubicBezTo>
                <a:close/>
                <a:moveTo>
                  <a:pt x="885785" y="4459217"/>
                </a:moveTo>
                <a:lnTo>
                  <a:pt x="866155" y="4466226"/>
                </a:lnTo>
                <a:cubicBezTo>
                  <a:pt x="868154" y="4465027"/>
                  <a:pt x="873142" y="4462922"/>
                  <a:pt x="877602" y="4461291"/>
                </a:cubicBezTo>
                <a:close/>
                <a:moveTo>
                  <a:pt x="885865" y="4459189"/>
                </a:moveTo>
                <a:lnTo>
                  <a:pt x="885868" y="4459196"/>
                </a:lnTo>
                <a:lnTo>
                  <a:pt x="885785" y="4459217"/>
                </a:lnTo>
                <a:close/>
                <a:moveTo>
                  <a:pt x="810288" y="4458062"/>
                </a:moveTo>
                <a:cubicBezTo>
                  <a:pt x="809589" y="4458655"/>
                  <a:pt x="808599" y="4459196"/>
                  <a:pt x="807472" y="4459535"/>
                </a:cubicBezTo>
                <a:cubicBezTo>
                  <a:pt x="806344" y="4459873"/>
                  <a:pt x="805079" y="4460009"/>
                  <a:pt x="803826" y="4459788"/>
                </a:cubicBezTo>
                <a:cubicBezTo>
                  <a:pt x="805469" y="4457217"/>
                  <a:pt x="806820" y="4457452"/>
                  <a:pt x="810288" y="4458062"/>
                </a:cubicBezTo>
                <a:close/>
                <a:moveTo>
                  <a:pt x="2781056" y="4457910"/>
                </a:moveTo>
                <a:lnTo>
                  <a:pt x="2781859" y="4458427"/>
                </a:lnTo>
                <a:lnTo>
                  <a:pt x="2781130" y="4458717"/>
                </a:lnTo>
                <a:close/>
                <a:moveTo>
                  <a:pt x="771144" y="4456913"/>
                </a:moveTo>
                <a:cubicBezTo>
                  <a:pt x="772060" y="4457074"/>
                  <a:pt x="772242" y="4457389"/>
                  <a:pt x="771983" y="4457746"/>
                </a:cubicBezTo>
                <a:cubicBezTo>
                  <a:pt x="771595" y="4458282"/>
                  <a:pt x="770220" y="4458911"/>
                  <a:pt x="768857" y="4459259"/>
                </a:cubicBezTo>
                <a:cubicBezTo>
                  <a:pt x="767492" y="4459606"/>
                  <a:pt x="766140" y="4459671"/>
                  <a:pt x="765799" y="4459073"/>
                </a:cubicBezTo>
                <a:cubicBezTo>
                  <a:pt x="765799" y="4459073"/>
                  <a:pt x="768831" y="4456506"/>
                  <a:pt x="771144" y="4456913"/>
                </a:cubicBezTo>
                <a:close/>
                <a:moveTo>
                  <a:pt x="2267003" y="4455053"/>
                </a:moveTo>
                <a:cubicBezTo>
                  <a:pt x="2262024" y="4456198"/>
                  <a:pt x="2255037" y="4456207"/>
                  <a:pt x="2256779" y="4463792"/>
                </a:cubicBezTo>
                <a:cubicBezTo>
                  <a:pt x="2259269" y="4463221"/>
                  <a:pt x="2262347" y="4463313"/>
                  <a:pt x="2264541" y="4462409"/>
                </a:cubicBezTo>
                <a:cubicBezTo>
                  <a:pt x="2266737" y="4461504"/>
                  <a:pt x="2268048" y="4459607"/>
                  <a:pt x="2267003" y="4455053"/>
                </a:cubicBezTo>
                <a:close/>
                <a:moveTo>
                  <a:pt x="904483" y="4452062"/>
                </a:moveTo>
                <a:cubicBezTo>
                  <a:pt x="904351" y="4452322"/>
                  <a:pt x="901808" y="4453403"/>
                  <a:pt x="895778" y="4455648"/>
                </a:cubicBezTo>
                <a:lnTo>
                  <a:pt x="885865" y="4459189"/>
                </a:lnTo>
                <a:lnTo>
                  <a:pt x="884957" y="4457605"/>
                </a:lnTo>
                <a:cubicBezTo>
                  <a:pt x="895371" y="4454307"/>
                  <a:pt x="904748" y="4451543"/>
                  <a:pt x="904483" y="4452062"/>
                </a:cubicBezTo>
                <a:close/>
                <a:moveTo>
                  <a:pt x="2584372" y="4451955"/>
                </a:moveTo>
                <a:cubicBezTo>
                  <a:pt x="2574183" y="4451218"/>
                  <a:pt x="2562675" y="4450787"/>
                  <a:pt x="2556087" y="4458453"/>
                </a:cubicBezTo>
                <a:cubicBezTo>
                  <a:pt x="2558008" y="4459549"/>
                  <a:pt x="2558008" y="4459549"/>
                  <a:pt x="2559930" y="4460645"/>
                </a:cubicBezTo>
                <a:lnTo>
                  <a:pt x="2560033" y="4460667"/>
                </a:lnTo>
                <a:lnTo>
                  <a:pt x="2559825" y="4462493"/>
                </a:lnTo>
                <a:lnTo>
                  <a:pt x="2559676" y="4463835"/>
                </a:lnTo>
                <a:lnTo>
                  <a:pt x="2559597" y="4464521"/>
                </a:lnTo>
                <a:lnTo>
                  <a:pt x="2559462" y="4465728"/>
                </a:lnTo>
                <a:lnTo>
                  <a:pt x="2559460" y="4465736"/>
                </a:lnTo>
                <a:cubicBezTo>
                  <a:pt x="2559362" y="4466602"/>
                  <a:pt x="2559313" y="4467035"/>
                  <a:pt x="2559386" y="4466386"/>
                </a:cubicBezTo>
                <a:lnTo>
                  <a:pt x="2559462" y="4465728"/>
                </a:lnTo>
                <a:lnTo>
                  <a:pt x="2559676" y="4463835"/>
                </a:lnTo>
                <a:lnTo>
                  <a:pt x="2560033" y="4460667"/>
                </a:lnTo>
                <a:lnTo>
                  <a:pt x="2566735" y="4462062"/>
                </a:lnTo>
                <a:cubicBezTo>
                  <a:pt x="2569008" y="4462308"/>
                  <a:pt x="2571261" y="4462271"/>
                  <a:pt x="2573410" y="4461778"/>
                </a:cubicBezTo>
                <a:cubicBezTo>
                  <a:pt x="2577706" y="4460791"/>
                  <a:pt x="2581581" y="4457977"/>
                  <a:pt x="2584372" y="4451955"/>
                </a:cubicBezTo>
                <a:close/>
                <a:moveTo>
                  <a:pt x="2753154" y="4451274"/>
                </a:moveTo>
                <a:cubicBezTo>
                  <a:pt x="2750361" y="4450734"/>
                  <a:pt x="2747237" y="4452633"/>
                  <a:pt x="2744200" y="4454908"/>
                </a:cubicBezTo>
                <a:cubicBezTo>
                  <a:pt x="2748270" y="4457126"/>
                  <a:pt x="2755721" y="4458566"/>
                  <a:pt x="2760134" y="4462284"/>
                </a:cubicBezTo>
                <a:cubicBezTo>
                  <a:pt x="2758415" y="4454797"/>
                  <a:pt x="2755950" y="4451815"/>
                  <a:pt x="2753154" y="4451274"/>
                </a:cubicBezTo>
                <a:close/>
                <a:moveTo>
                  <a:pt x="2418551" y="4449701"/>
                </a:moveTo>
                <a:cubicBezTo>
                  <a:pt x="2413745" y="4450806"/>
                  <a:pt x="2404701" y="4448155"/>
                  <a:pt x="2407453" y="4460134"/>
                </a:cubicBezTo>
                <a:cubicBezTo>
                  <a:pt x="2408655" y="4459858"/>
                  <a:pt x="2410101" y="4459724"/>
                  <a:pt x="2411554" y="4459513"/>
                </a:cubicBezTo>
                <a:cubicBezTo>
                  <a:pt x="2415917" y="4458880"/>
                  <a:pt x="2420359" y="4457565"/>
                  <a:pt x="2418551" y="4449701"/>
                </a:cubicBezTo>
                <a:close/>
                <a:moveTo>
                  <a:pt x="916035" y="4447376"/>
                </a:moveTo>
                <a:lnTo>
                  <a:pt x="905764" y="4449385"/>
                </a:lnTo>
                <a:cubicBezTo>
                  <a:pt x="900716" y="4450347"/>
                  <a:pt x="895838" y="4451411"/>
                  <a:pt x="891242" y="4453035"/>
                </a:cubicBezTo>
                <a:lnTo>
                  <a:pt x="883765" y="4456546"/>
                </a:lnTo>
                <a:lnTo>
                  <a:pt x="883452" y="4456269"/>
                </a:lnTo>
                <a:cubicBezTo>
                  <a:pt x="882970" y="4456184"/>
                  <a:pt x="882572" y="4456471"/>
                  <a:pt x="882450" y="4457165"/>
                </a:cubicBezTo>
                <a:lnTo>
                  <a:pt x="883765" y="4456546"/>
                </a:lnTo>
                <a:lnTo>
                  <a:pt x="884957" y="4457605"/>
                </a:lnTo>
                <a:cubicBezTo>
                  <a:pt x="873146" y="4461492"/>
                  <a:pt x="859935" y="4466565"/>
                  <a:pt x="859692" y="4467951"/>
                </a:cubicBezTo>
                <a:cubicBezTo>
                  <a:pt x="859935" y="4466565"/>
                  <a:pt x="865911" y="4467613"/>
                  <a:pt x="865911" y="4467613"/>
                </a:cubicBezTo>
                <a:cubicBezTo>
                  <a:pt x="869381" y="4468222"/>
                  <a:pt x="865423" y="4470388"/>
                  <a:pt x="870244" y="4471235"/>
                </a:cubicBezTo>
                <a:cubicBezTo>
                  <a:pt x="873956" y="4470455"/>
                  <a:pt x="884368" y="4467753"/>
                  <a:pt x="891987" y="4466229"/>
                </a:cubicBezTo>
                <a:lnTo>
                  <a:pt x="893337" y="4465889"/>
                </a:lnTo>
                <a:lnTo>
                  <a:pt x="899791" y="4462354"/>
                </a:lnTo>
                <a:cubicBezTo>
                  <a:pt x="906707" y="4458258"/>
                  <a:pt x="913518" y="4453781"/>
                  <a:pt x="920121" y="4448598"/>
                </a:cubicBezTo>
                <a:cubicBezTo>
                  <a:pt x="914825" y="4450786"/>
                  <a:pt x="908055" y="4454880"/>
                  <a:pt x="909013" y="4452637"/>
                </a:cubicBezTo>
                <a:lnTo>
                  <a:pt x="912499" y="4448445"/>
                </a:lnTo>
                <a:close/>
                <a:moveTo>
                  <a:pt x="2719085" y="4441057"/>
                </a:moveTo>
                <a:cubicBezTo>
                  <a:pt x="2720760" y="4448350"/>
                  <a:pt x="2722435" y="4455643"/>
                  <a:pt x="2722023" y="4461880"/>
                </a:cubicBezTo>
                <a:cubicBezTo>
                  <a:pt x="2724857" y="4458157"/>
                  <a:pt x="2729440" y="4454032"/>
                  <a:pt x="2732275" y="4450312"/>
                </a:cubicBezTo>
                <a:cubicBezTo>
                  <a:pt x="2727766" y="4446741"/>
                  <a:pt x="2723592" y="4444628"/>
                  <a:pt x="2719085" y="4441057"/>
                </a:cubicBezTo>
                <a:close/>
                <a:moveTo>
                  <a:pt x="2210167" y="4439992"/>
                </a:moveTo>
                <a:cubicBezTo>
                  <a:pt x="2208799" y="4439337"/>
                  <a:pt x="2207254" y="4439691"/>
                  <a:pt x="2205712" y="4440045"/>
                </a:cubicBezTo>
                <a:cubicBezTo>
                  <a:pt x="2204169" y="4440401"/>
                  <a:pt x="2204508" y="4441873"/>
                  <a:pt x="2203303" y="4443702"/>
                </a:cubicBezTo>
                <a:cubicBezTo>
                  <a:pt x="2206728" y="4444465"/>
                  <a:pt x="2210153" y="4445231"/>
                  <a:pt x="2213577" y="4445995"/>
                </a:cubicBezTo>
                <a:cubicBezTo>
                  <a:pt x="2212730" y="4442311"/>
                  <a:pt x="2211536" y="4440648"/>
                  <a:pt x="2210167" y="4439992"/>
                </a:cubicBezTo>
                <a:close/>
                <a:moveTo>
                  <a:pt x="861998" y="4438182"/>
                </a:moveTo>
                <a:cubicBezTo>
                  <a:pt x="859240" y="4441176"/>
                  <a:pt x="856971" y="4442902"/>
                  <a:pt x="855342" y="4443749"/>
                </a:cubicBezTo>
                <a:cubicBezTo>
                  <a:pt x="854122" y="4444384"/>
                  <a:pt x="853259" y="4444526"/>
                  <a:pt x="852821" y="4444337"/>
                </a:cubicBezTo>
                <a:cubicBezTo>
                  <a:pt x="851504" y="4443772"/>
                  <a:pt x="853996" y="4440239"/>
                  <a:pt x="861998" y="4438182"/>
                </a:cubicBezTo>
                <a:close/>
                <a:moveTo>
                  <a:pt x="2191358" y="4435318"/>
                </a:moveTo>
                <a:cubicBezTo>
                  <a:pt x="2192170" y="4438845"/>
                  <a:pt x="2194198" y="4440608"/>
                  <a:pt x="2196248" y="4440694"/>
                </a:cubicBezTo>
                <a:cubicBezTo>
                  <a:pt x="2198300" y="4440779"/>
                  <a:pt x="2200371" y="4439188"/>
                  <a:pt x="2201265" y="4436013"/>
                </a:cubicBezTo>
                <a:cubicBezTo>
                  <a:pt x="2198180" y="4436722"/>
                  <a:pt x="2194771" y="4436018"/>
                  <a:pt x="2191358" y="4435318"/>
                </a:cubicBezTo>
                <a:close/>
                <a:moveTo>
                  <a:pt x="2744408" y="4434097"/>
                </a:moveTo>
                <a:cubicBezTo>
                  <a:pt x="2741151" y="4434845"/>
                  <a:pt x="2738166" y="4435531"/>
                  <a:pt x="2734637" y="4436341"/>
                </a:cubicBezTo>
                <a:cubicBezTo>
                  <a:pt x="2735315" y="4439288"/>
                  <a:pt x="2735991" y="4442235"/>
                  <a:pt x="2736329" y="4443707"/>
                </a:cubicBezTo>
                <a:cubicBezTo>
                  <a:pt x="2739858" y="4442899"/>
                  <a:pt x="2742843" y="4442212"/>
                  <a:pt x="2746100" y="4441463"/>
                </a:cubicBezTo>
                <a:cubicBezTo>
                  <a:pt x="2745762" y="4439991"/>
                  <a:pt x="2745085" y="4437044"/>
                  <a:pt x="2744408" y="4434097"/>
                </a:cubicBezTo>
                <a:close/>
                <a:moveTo>
                  <a:pt x="2413545" y="4427905"/>
                </a:moveTo>
                <a:cubicBezTo>
                  <a:pt x="2408738" y="4429009"/>
                  <a:pt x="2399703" y="4426399"/>
                  <a:pt x="2402373" y="4438017"/>
                </a:cubicBezTo>
                <a:cubicBezTo>
                  <a:pt x="2404777" y="4437464"/>
                  <a:pt x="2408237" y="4437840"/>
                  <a:pt x="2410761" y="4436902"/>
                </a:cubicBezTo>
                <a:cubicBezTo>
                  <a:pt x="2413287" y="4435965"/>
                  <a:pt x="2414879" y="4433713"/>
                  <a:pt x="2413545" y="4427905"/>
                </a:cubicBezTo>
                <a:close/>
                <a:moveTo>
                  <a:pt x="2745253" y="4426003"/>
                </a:moveTo>
                <a:cubicBezTo>
                  <a:pt x="2745725" y="4428063"/>
                  <a:pt x="2745964" y="4429094"/>
                  <a:pt x="2746494" y="4429515"/>
                </a:cubicBezTo>
                <a:lnTo>
                  <a:pt x="2749242" y="4429380"/>
                </a:lnTo>
                <a:lnTo>
                  <a:pt x="2749078" y="4430825"/>
                </a:lnTo>
                <a:cubicBezTo>
                  <a:pt x="2749005" y="4431473"/>
                  <a:pt x="2749055" y="4431040"/>
                  <a:pt x="2749152" y="4430176"/>
                </a:cubicBezTo>
                <a:lnTo>
                  <a:pt x="2749242" y="4429380"/>
                </a:lnTo>
                <a:lnTo>
                  <a:pt x="2749493" y="4429368"/>
                </a:lnTo>
                <a:lnTo>
                  <a:pt x="2749263" y="4429184"/>
                </a:lnTo>
                <a:lnTo>
                  <a:pt x="2749263" y="4429185"/>
                </a:lnTo>
                <a:close/>
                <a:moveTo>
                  <a:pt x="2235142" y="4425394"/>
                </a:moveTo>
                <a:cubicBezTo>
                  <a:pt x="2230514" y="4426458"/>
                  <a:pt x="2225605" y="4426313"/>
                  <a:pt x="2227551" y="4434771"/>
                </a:cubicBezTo>
                <a:cubicBezTo>
                  <a:pt x="2230636" y="4434062"/>
                  <a:pt x="2236808" y="4432643"/>
                  <a:pt x="2235142" y="4425394"/>
                </a:cubicBezTo>
                <a:close/>
                <a:moveTo>
                  <a:pt x="2259025" y="4425205"/>
                </a:moveTo>
                <a:lnTo>
                  <a:pt x="2257368" y="4427975"/>
                </a:lnTo>
                <a:lnTo>
                  <a:pt x="2256378" y="4427568"/>
                </a:lnTo>
                <a:cubicBezTo>
                  <a:pt x="2251770" y="4428108"/>
                  <a:pt x="2247674" y="4434992"/>
                  <a:pt x="2244597" y="4438077"/>
                </a:cubicBezTo>
                <a:cubicBezTo>
                  <a:pt x="2247966" y="4438096"/>
                  <a:pt x="2252965" y="4439721"/>
                  <a:pt x="2256692" y="4439460"/>
                </a:cubicBezTo>
                <a:cubicBezTo>
                  <a:pt x="2260415" y="4439200"/>
                  <a:pt x="2262866" y="4437051"/>
                  <a:pt x="2261136" y="4429522"/>
                </a:cubicBezTo>
                <a:lnTo>
                  <a:pt x="2260287" y="4429173"/>
                </a:lnTo>
                <a:lnTo>
                  <a:pt x="2261047" y="4428837"/>
                </a:lnTo>
                <a:cubicBezTo>
                  <a:pt x="2261360" y="4428481"/>
                  <a:pt x="2261623" y="4427906"/>
                  <a:pt x="2261819" y="4427036"/>
                </a:cubicBezTo>
                <a:cubicBezTo>
                  <a:pt x="2260708" y="4425643"/>
                  <a:pt x="2259776" y="4425033"/>
                  <a:pt x="2259025" y="4425205"/>
                </a:cubicBezTo>
                <a:close/>
                <a:moveTo>
                  <a:pt x="2749737" y="4424982"/>
                </a:moveTo>
                <a:lnTo>
                  <a:pt x="2749365" y="4428272"/>
                </a:lnTo>
                <a:lnTo>
                  <a:pt x="2749288" y="4428958"/>
                </a:lnTo>
                <a:lnTo>
                  <a:pt x="2749284" y="4428994"/>
                </a:lnTo>
                <a:lnTo>
                  <a:pt x="2749365" y="4428272"/>
                </a:lnTo>
                <a:lnTo>
                  <a:pt x="2749517" y="4426929"/>
                </a:lnTo>
                <a:cubicBezTo>
                  <a:pt x="2749640" y="4425847"/>
                  <a:pt x="2749737" y="4424982"/>
                  <a:pt x="2749737" y="4424982"/>
                </a:cubicBezTo>
                <a:close/>
                <a:moveTo>
                  <a:pt x="2604894" y="4423779"/>
                </a:moveTo>
                <a:cubicBezTo>
                  <a:pt x="2609287" y="4435116"/>
                  <a:pt x="2615378" y="4446062"/>
                  <a:pt x="2622773" y="4454909"/>
                </a:cubicBezTo>
                <a:cubicBezTo>
                  <a:pt x="2628949" y="4451947"/>
                  <a:pt x="2640555" y="4447994"/>
                  <a:pt x="2633791" y="4434115"/>
                </a:cubicBezTo>
                <a:cubicBezTo>
                  <a:pt x="2628035" y="4424635"/>
                  <a:pt x="2611689" y="4422219"/>
                  <a:pt x="2604894" y="4423779"/>
                </a:cubicBezTo>
                <a:close/>
                <a:moveTo>
                  <a:pt x="2392678" y="4418843"/>
                </a:moveTo>
                <a:cubicBezTo>
                  <a:pt x="2388171" y="4419878"/>
                  <a:pt x="2389805" y="4426999"/>
                  <a:pt x="2391114" y="4432693"/>
                </a:cubicBezTo>
                <a:cubicBezTo>
                  <a:pt x="2395622" y="4431656"/>
                  <a:pt x="2393987" y="4424538"/>
                  <a:pt x="2392678" y="4418843"/>
                </a:cubicBezTo>
                <a:close/>
                <a:moveTo>
                  <a:pt x="2331854" y="4414502"/>
                </a:moveTo>
                <a:cubicBezTo>
                  <a:pt x="2337202" y="4415579"/>
                  <a:pt x="2345533" y="4422030"/>
                  <a:pt x="2351240" y="4420862"/>
                </a:cubicBezTo>
                <a:cubicBezTo>
                  <a:pt x="2353142" y="4420472"/>
                  <a:pt x="2354754" y="4419237"/>
                  <a:pt x="2355865" y="4416676"/>
                </a:cubicBezTo>
                <a:cubicBezTo>
                  <a:pt x="2348065" y="4412316"/>
                  <a:pt x="2339926" y="4412648"/>
                  <a:pt x="2331854" y="4414502"/>
                </a:cubicBezTo>
                <a:close/>
                <a:moveTo>
                  <a:pt x="2761077" y="4414378"/>
                </a:moveTo>
                <a:cubicBezTo>
                  <a:pt x="2757103" y="4418486"/>
                  <a:pt x="2752780" y="4421078"/>
                  <a:pt x="2748109" y="4422150"/>
                </a:cubicBezTo>
                <a:cubicBezTo>
                  <a:pt x="2750365" y="4424828"/>
                  <a:pt x="2752874" y="4425050"/>
                  <a:pt x="2755404" y="4424468"/>
                </a:cubicBezTo>
                <a:cubicBezTo>
                  <a:pt x="2757936" y="4423886"/>
                  <a:pt x="2760486" y="4422502"/>
                  <a:pt x="2762820" y="4421966"/>
                </a:cubicBezTo>
                <a:cubicBezTo>
                  <a:pt x="2762473" y="4420448"/>
                  <a:pt x="2761775" y="4417414"/>
                  <a:pt x="2761077" y="4414378"/>
                </a:cubicBezTo>
                <a:close/>
                <a:moveTo>
                  <a:pt x="2674051" y="4414208"/>
                </a:moveTo>
                <a:lnTo>
                  <a:pt x="2676329" y="4415113"/>
                </a:lnTo>
                <a:lnTo>
                  <a:pt x="2676527" y="4416360"/>
                </a:lnTo>
                <a:close/>
                <a:moveTo>
                  <a:pt x="2644231" y="4412211"/>
                </a:moveTo>
                <a:cubicBezTo>
                  <a:pt x="2641160" y="4413115"/>
                  <a:pt x="2638092" y="4415817"/>
                  <a:pt x="2636883" y="4417691"/>
                </a:cubicBezTo>
                <a:cubicBezTo>
                  <a:pt x="2641904" y="4418137"/>
                  <a:pt x="2646575" y="4417064"/>
                  <a:pt x="2651595" y="4417508"/>
                </a:cubicBezTo>
                <a:cubicBezTo>
                  <a:pt x="2650376" y="4412197"/>
                  <a:pt x="2647302" y="4411305"/>
                  <a:pt x="2644231" y="4412211"/>
                </a:cubicBezTo>
                <a:close/>
                <a:moveTo>
                  <a:pt x="2675768" y="4411587"/>
                </a:moveTo>
                <a:cubicBezTo>
                  <a:pt x="2674554" y="4411043"/>
                  <a:pt x="2672842" y="4411436"/>
                  <a:pt x="2672022" y="4412448"/>
                </a:cubicBezTo>
                <a:lnTo>
                  <a:pt x="2674051" y="4414208"/>
                </a:lnTo>
                <a:lnTo>
                  <a:pt x="2671497" y="4413197"/>
                </a:lnTo>
                <a:cubicBezTo>
                  <a:pt x="2666614" y="4414320"/>
                  <a:pt x="2660375" y="4415755"/>
                  <a:pt x="2655493" y="4416875"/>
                </a:cubicBezTo>
                <a:cubicBezTo>
                  <a:pt x="2656180" y="4419864"/>
                  <a:pt x="2656522" y="4421360"/>
                  <a:pt x="2657210" y="4424352"/>
                </a:cubicBezTo>
                <a:cubicBezTo>
                  <a:pt x="2660809" y="4425101"/>
                  <a:pt x="2664349" y="4425599"/>
                  <a:pt x="2669649" y="4427530"/>
                </a:cubicBezTo>
                <a:cubicBezTo>
                  <a:pt x="2675219" y="4429398"/>
                  <a:pt x="2682417" y="4430894"/>
                  <a:pt x="2689618" y="4432389"/>
                </a:cubicBezTo>
                <a:cubicBezTo>
                  <a:pt x="2696814" y="4433884"/>
                  <a:pt x="2702383" y="4435753"/>
                  <a:pt x="2709238" y="4435754"/>
                </a:cubicBezTo>
                <a:cubicBezTo>
                  <a:pt x="2713181" y="4437996"/>
                  <a:pt x="2718408" y="4438368"/>
                  <a:pt x="2722008" y="4439118"/>
                </a:cubicBezTo>
                <a:cubicBezTo>
                  <a:pt x="2722604" y="4434256"/>
                  <a:pt x="2723203" y="4429396"/>
                  <a:pt x="2721828" y="4423415"/>
                </a:cubicBezTo>
                <a:cubicBezTo>
                  <a:pt x="2709746" y="4423042"/>
                  <a:pt x="2698949" y="4420798"/>
                  <a:pt x="2686582" y="4419178"/>
                </a:cubicBezTo>
                <a:lnTo>
                  <a:pt x="2676329" y="4415113"/>
                </a:lnTo>
                <a:close/>
                <a:moveTo>
                  <a:pt x="683821" y="4410469"/>
                </a:moveTo>
                <a:cubicBezTo>
                  <a:pt x="683922" y="4410455"/>
                  <a:pt x="683622" y="4410720"/>
                  <a:pt x="682766" y="4411389"/>
                </a:cubicBezTo>
                <a:lnTo>
                  <a:pt x="681890" y="4412054"/>
                </a:lnTo>
                <a:lnTo>
                  <a:pt x="679670" y="4412907"/>
                </a:lnTo>
                <a:cubicBezTo>
                  <a:pt x="681815" y="4411643"/>
                  <a:pt x="683619" y="4410497"/>
                  <a:pt x="683821" y="4410469"/>
                </a:cubicBezTo>
                <a:close/>
                <a:moveTo>
                  <a:pt x="2625121" y="4410108"/>
                </a:moveTo>
                <a:cubicBezTo>
                  <a:pt x="2626476" y="4416001"/>
                  <a:pt x="2629899" y="4416767"/>
                  <a:pt x="2634529" y="4415704"/>
                </a:cubicBezTo>
                <a:cubicBezTo>
                  <a:pt x="2634191" y="4414229"/>
                  <a:pt x="2635395" y="4412402"/>
                  <a:pt x="2635057" y="4410927"/>
                </a:cubicBezTo>
                <a:cubicBezTo>
                  <a:pt x="2631632" y="4410164"/>
                  <a:pt x="2628207" y="4409399"/>
                  <a:pt x="2625121" y="4410108"/>
                </a:cubicBezTo>
                <a:close/>
                <a:moveTo>
                  <a:pt x="2189440" y="4406329"/>
                </a:moveTo>
                <a:cubicBezTo>
                  <a:pt x="2186266" y="4407057"/>
                  <a:pt x="2179863" y="4407043"/>
                  <a:pt x="2181482" y="4414097"/>
                </a:cubicBezTo>
                <a:cubicBezTo>
                  <a:pt x="2185978" y="4413064"/>
                  <a:pt x="2191058" y="4413382"/>
                  <a:pt x="2189440" y="4406329"/>
                </a:cubicBezTo>
                <a:close/>
                <a:moveTo>
                  <a:pt x="2221015" y="4404479"/>
                </a:moveTo>
                <a:cubicBezTo>
                  <a:pt x="2221364" y="4405996"/>
                  <a:pt x="2220129" y="4407878"/>
                  <a:pt x="2220475" y="4409395"/>
                </a:cubicBezTo>
                <a:cubicBezTo>
                  <a:pt x="2223028" y="4409607"/>
                  <a:pt x="2225755" y="4410578"/>
                  <a:pt x="2228233" y="4410608"/>
                </a:cubicBezTo>
                <a:cubicBezTo>
                  <a:pt x="2230711" y="4410637"/>
                  <a:pt x="2232935" y="4409727"/>
                  <a:pt x="2234485" y="4406176"/>
                </a:cubicBezTo>
                <a:cubicBezTo>
                  <a:pt x="2229644" y="4405691"/>
                  <a:pt x="2226122" y="4404902"/>
                  <a:pt x="2221015" y="4404479"/>
                </a:cubicBezTo>
                <a:close/>
                <a:moveTo>
                  <a:pt x="2665136" y="4401802"/>
                </a:moveTo>
                <a:cubicBezTo>
                  <a:pt x="2662469" y="4401852"/>
                  <a:pt x="2660172" y="4402755"/>
                  <a:pt x="2659240" y="4405967"/>
                </a:cubicBezTo>
                <a:cubicBezTo>
                  <a:pt x="2661209" y="4406357"/>
                  <a:pt x="2664910" y="4407774"/>
                  <a:pt x="2668043" y="4407541"/>
                </a:cubicBezTo>
                <a:cubicBezTo>
                  <a:pt x="2669089" y="4407464"/>
                  <a:pt x="2670071" y="4407203"/>
                  <a:pt x="2670905" y="4406660"/>
                </a:cubicBezTo>
                <a:cubicBezTo>
                  <a:pt x="2672017" y="4405936"/>
                  <a:pt x="2672867" y="4404709"/>
                  <a:pt x="2673250" y="4402748"/>
                </a:cubicBezTo>
                <a:cubicBezTo>
                  <a:pt x="2670840" y="4402551"/>
                  <a:pt x="2667803" y="4401751"/>
                  <a:pt x="2665136" y="4401802"/>
                </a:cubicBezTo>
                <a:close/>
                <a:moveTo>
                  <a:pt x="2216416" y="4399819"/>
                </a:moveTo>
                <a:cubicBezTo>
                  <a:pt x="2215272" y="4401729"/>
                  <a:pt x="2213769" y="4402074"/>
                  <a:pt x="2214128" y="4403641"/>
                </a:cubicBezTo>
                <a:cubicBezTo>
                  <a:pt x="2215060" y="4404252"/>
                  <a:pt x="2215992" y="4404861"/>
                  <a:pt x="2216788" y="4404885"/>
                </a:cubicBezTo>
                <a:cubicBezTo>
                  <a:pt x="2217584" y="4404908"/>
                  <a:pt x="2218246" y="4404344"/>
                  <a:pt x="2218639" y="4402606"/>
                </a:cubicBezTo>
                <a:cubicBezTo>
                  <a:pt x="2216773" y="4401384"/>
                  <a:pt x="2216773" y="4401384"/>
                  <a:pt x="2216416" y="4399819"/>
                </a:cubicBezTo>
                <a:close/>
                <a:moveTo>
                  <a:pt x="2647410" y="4398107"/>
                </a:moveTo>
                <a:cubicBezTo>
                  <a:pt x="2648624" y="4403398"/>
                  <a:pt x="2652582" y="4404716"/>
                  <a:pt x="2655377" y="4402961"/>
                </a:cubicBezTo>
                <a:cubicBezTo>
                  <a:pt x="2656310" y="4402375"/>
                  <a:pt x="2657112" y="4401447"/>
                  <a:pt x="2657640" y="4400212"/>
                </a:cubicBezTo>
                <a:cubicBezTo>
                  <a:pt x="2654230" y="4399511"/>
                  <a:pt x="2650821" y="4398809"/>
                  <a:pt x="2647410" y="4398107"/>
                </a:cubicBezTo>
                <a:close/>
                <a:moveTo>
                  <a:pt x="2163367" y="4396418"/>
                </a:moveTo>
                <a:cubicBezTo>
                  <a:pt x="2158389" y="4397562"/>
                  <a:pt x="2151400" y="4397570"/>
                  <a:pt x="2153492" y="4406674"/>
                </a:cubicBezTo>
                <a:cubicBezTo>
                  <a:pt x="2158471" y="4405531"/>
                  <a:pt x="2165459" y="4405523"/>
                  <a:pt x="2163367" y="4396418"/>
                </a:cubicBezTo>
                <a:close/>
                <a:moveTo>
                  <a:pt x="2202151" y="4395070"/>
                </a:moveTo>
                <a:cubicBezTo>
                  <a:pt x="2203021" y="4398864"/>
                  <a:pt x="2205175" y="4401166"/>
                  <a:pt x="2207277" y="4401482"/>
                </a:cubicBezTo>
                <a:cubicBezTo>
                  <a:pt x="2209380" y="4401798"/>
                  <a:pt x="2211434" y="4400128"/>
                  <a:pt x="2212105" y="4395980"/>
                </a:cubicBezTo>
                <a:cubicBezTo>
                  <a:pt x="2208672" y="4395170"/>
                  <a:pt x="2205236" y="4394363"/>
                  <a:pt x="2202151" y="4395070"/>
                </a:cubicBezTo>
                <a:close/>
                <a:moveTo>
                  <a:pt x="2883450" y="4388824"/>
                </a:moveTo>
                <a:cubicBezTo>
                  <a:pt x="2881283" y="4388718"/>
                  <a:pt x="2878909" y="4389580"/>
                  <a:pt x="2877281" y="4389954"/>
                </a:cubicBezTo>
                <a:cubicBezTo>
                  <a:pt x="2878946" y="4397205"/>
                  <a:pt x="2885129" y="4394258"/>
                  <a:pt x="2888384" y="4393510"/>
                </a:cubicBezTo>
                <a:cubicBezTo>
                  <a:pt x="2887580" y="4390007"/>
                  <a:pt x="2885618" y="4388931"/>
                  <a:pt x="2883450" y="4388824"/>
                </a:cubicBezTo>
                <a:close/>
                <a:moveTo>
                  <a:pt x="2764578" y="4385347"/>
                </a:moveTo>
                <a:cubicBezTo>
                  <a:pt x="2762681" y="4385395"/>
                  <a:pt x="2760921" y="4386963"/>
                  <a:pt x="2760621" y="4389358"/>
                </a:cubicBezTo>
                <a:cubicBezTo>
                  <a:pt x="2763845" y="4388617"/>
                  <a:pt x="2765795" y="4389722"/>
                  <a:pt x="2769357" y="4390455"/>
                </a:cubicBezTo>
                <a:cubicBezTo>
                  <a:pt x="2768511" y="4386770"/>
                  <a:pt x="2766476" y="4385299"/>
                  <a:pt x="2764578" y="4385347"/>
                </a:cubicBezTo>
                <a:close/>
                <a:moveTo>
                  <a:pt x="2837371" y="4383376"/>
                </a:moveTo>
                <a:cubicBezTo>
                  <a:pt x="2834555" y="4383640"/>
                  <a:pt x="2831427" y="4385512"/>
                  <a:pt x="2828838" y="4386107"/>
                </a:cubicBezTo>
                <a:cubicBezTo>
                  <a:pt x="2830180" y="4391950"/>
                  <a:pt x="2833190" y="4393181"/>
                  <a:pt x="2836257" y="4392861"/>
                </a:cubicBezTo>
                <a:cubicBezTo>
                  <a:pt x="2839326" y="4392542"/>
                  <a:pt x="2842453" y="4390669"/>
                  <a:pt x="2844036" y="4390306"/>
                </a:cubicBezTo>
                <a:cubicBezTo>
                  <a:pt x="2842694" y="4384462"/>
                  <a:pt x="2840189" y="4383115"/>
                  <a:pt x="2837371" y="4383376"/>
                </a:cubicBezTo>
                <a:close/>
                <a:moveTo>
                  <a:pt x="2427476" y="4382120"/>
                </a:moveTo>
                <a:cubicBezTo>
                  <a:pt x="2428322" y="4385804"/>
                  <a:pt x="2430373" y="4387271"/>
                  <a:pt x="2432493" y="4387173"/>
                </a:cubicBezTo>
                <a:cubicBezTo>
                  <a:pt x="2434614" y="4387074"/>
                  <a:pt x="2436802" y="4385406"/>
                  <a:pt x="2437923" y="4382823"/>
                </a:cubicBezTo>
                <a:cubicBezTo>
                  <a:pt x="2434666" y="4383572"/>
                  <a:pt x="2431071" y="4382845"/>
                  <a:pt x="2427476" y="4382120"/>
                </a:cubicBezTo>
                <a:close/>
                <a:moveTo>
                  <a:pt x="2236561" y="4380288"/>
                </a:moveTo>
                <a:cubicBezTo>
                  <a:pt x="2233472" y="4380997"/>
                  <a:pt x="2232271" y="4382825"/>
                  <a:pt x="2231403" y="4386127"/>
                </a:cubicBezTo>
                <a:cubicBezTo>
                  <a:pt x="2232175" y="4385949"/>
                  <a:pt x="2234657" y="4386156"/>
                  <a:pt x="2236353" y="4385571"/>
                </a:cubicBezTo>
                <a:cubicBezTo>
                  <a:pt x="2238045" y="4384990"/>
                  <a:pt x="2238949" y="4383618"/>
                  <a:pt x="2236561" y="4380288"/>
                </a:cubicBezTo>
                <a:close/>
                <a:moveTo>
                  <a:pt x="2240835" y="4379305"/>
                </a:moveTo>
                <a:cubicBezTo>
                  <a:pt x="2240835" y="4379305"/>
                  <a:pt x="2240798" y="4380083"/>
                  <a:pt x="2240750" y="4381059"/>
                </a:cubicBezTo>
                <a:lnTo>
                  <a:pt x="2240723" y="4381622"/>
                </a:lnTo>
                <a:lnTo>
                  <a:pt x="2240634" y="4383486"/>
                </a:lnTo>
                <a:lnTo>
                  <a:pt x="2240581" y="4384567"/>
                </a:lnTo>
                <a:cubicBezTo>
                  <a:pt x="2240553" y="4385154"/>
                  <a:pt x="2240571" y="4384763"/>
                  <a:pt x="2240610" y="4383984"/>
                </a:cubicBezTo>
                <a:lnTo>
                  <a:pt x="2240634" y="4383486"/>
                </a:lnTo>
                <a:lnTo>
                  <a:pt x="2240663" y="4382887"/>
                </a:lnTo>
                <a:lnTo>
                  <a:pt x="2240723" y="4381622"/>
                </a:lnTo>
                <a:close/>
                <a:moveTo>
                  <a:pt x="2800510" y="4379171"/>
                </a:moveTo>
                <a:cubicBezTo>
                  <a:pt x="2795627" y="4380293"/>
                  <a:pt x="2790415" y="4380006"/>
                  <a:pt x="2792361" y="4388470"/>
                </a:cubicBezTo>
                <a:cubicBezTo>
                  <a:pt x="2795618" y="4387721"/>
                  <a:pt x="2802133" y="4386225"/>
                  <a:pt x="2800510" y="4379171"/>
                </a:cubicBezTo>
                <a:close/>
                <a:moveTo>
                  <a:pt x="2577917" y="4379144"/>
                </a:moveTo>
                <a:cubicBezTo>
                  <a:pt x="2560336" y="4384755"/>
                  <a:pt x="2542001" y="4385825"/>
                  <a:pt x="2523051" y="4385470"/>
                </a:cubicBezTo>
                <a:cubicBezTo>
                  <a:pt x="2541055" y="4389184"/>
                  <a:pt x="2557090" y="4391782"/>
                  <a:pt x="2574825" y="4395558"/>
                </a:cubicBezTo>
                <a:cubicBezTo>
                  <a:pt x="2587887" y="4400147"/>
                  <a:pt x="2601005" y="4404985"/>
                  <a:pt x="2611293" y="4419894"/>
                </a:cubicBezTo>
                <a:cubicBezTo>
                  <a:pt x="2612237" y="4416537"/>
                  <a:pt x="2614811" y="4412804"/>
                  <a:pt x="2615755" y="4409448"/>
                </a:cubicBezTo>
                <a:cubicBezTo>
                  <a:pt x="2615743" y="4403169"/>
                  <a:pt x="2611385" y="4397889"/>
                  <a:pt x="2610014" y="4391924"/>
                </a:cubicBezTo>
                <a:cubicBezTo>
                  <a:pt x="2608701" y="4386205"/>
                  <a:pt x="2603411" y="4385591"/>
                  <a:pt x="2600154" y="4386338"/>
                </a:cubicBezTo>
                <a:cubicBezTo>
                  <a:pt x="2596894" y="4387086"/>
                  <a:pt x="2596980" y="4394919"/>
                  <a:pt x="2597664" y="4397902"/>
                </a:cubicBezTo>
                <a:cubicBezTo>
                  <a:pt x="2595007" y="4393801"/>
                  <a:pt x="2593350" y="4386593"/>
                  <a:pt x="2589065" y="4382867"/>
                </a:cubicBezTo>
                <a:cubicBezTo>
                  <a:pt x="2584777" y="4379140"/>
                  <a:pt x="2581259" y="4386231"/>
                  <a:pt x="2575687" y="4384368"/>
                </a:cubicBezTo>
                <a:cubicBezTo>
                  <a:pt x="2576974" y="4382507"/>
                  <a:pt x="2576631" y="4381010"/>
                  <a:pt x="2577917" y="4379144"/>
                </a:cubicBezTo>
                <a:close/>
                <a:moveTo>
                  <a:pt x="2119029" y="4377847"/>
                </a:moveTo>
                <a:cubicBezTo>
                  <a:pt x="2115942" y="4378556"/>
                  <a:pt x="2109446" y="4378564"/>
                  <a:pt x="2111066" y="4385619"/>
                </a:cubicBezTo>
                <a:cubicBezTo>
                  <a:pt x="2114153" y="4384910"/>
                  <a:pt x="2120649" y="4384902"/>
                  <a:pt x="2119029" y="4377847"/>
                </a:cubicBezTo>
                <a:close/>
                <a:moveTo>
                  <a:pt x="2214770" y="4377294"/>
                </a:moveTo>
                <a:cubicBezTo>
                  <a:pt x="2215127" y="4378846"/>
                  <a:pt x="2213839" y="4380505"/>
                  <a:pt x="2214196" y="4382060"/>
                </a:cubicBezTo>
                <a:cubicBezTo>
                  <a:pt x="2217764" y="4381242"/>
                  <a:pt x="2222136" y="4383918"/>
                  <a:pt x="2225393" y="4382248"/>
                </a:cubicBezTo>
                <a:cubicBezTo>
                  <a:pt x="2226478" y="4381692"/>
                  <a:pt x="2227439" y="4380654"/>
                  <a:pt x="2228206" y="4378842"/>
                </a:cubicBezTo>
                <a:cubicBezTo>
                  <a:pt x="2223355" y="4378320"/>
                  <a:pt x="2219884" y="4377753"/>
                  <a:pt x="2214770" y="4377294"/>
                </a:cubicBezTo>
                <a:close/>
                <a:moveTo>
                  <a:pt x="2810663" y="4376501"/>
                </a:moveTo>
                <a:cubicBezTo>
                  <a:pt x="2809999" y="4381149"/>
                  <a:pt x="2809337" y="4385800"/>
                  <a:pt x="2808675" y="4390448"/>
                </a:cubicBezTo>
                <a:cubicBezTo>
                  <a:pt x="2813607" y="4389316"/>
                  <a:pt x="2818536" y="4388181"/>
                  <a:pt x="2823465" y="4387049"/>
                </a:cubicBezTo>
                <a:cubicBezTo>
                  <a:pt x="2821831" y="4379931"/>
                  <a:pt x="2814602" y="4378594"/>
                  <a:pt x="2810663" y="4376501"/>
                </a:cubicBezTo>
                <a:close/>
                <a:moveTo>
                  <a:pt x="2516659" y="4375253"/>
                </a:moveTo>
                <a:cubicBezTo>
                  <a:pt x="2513574" y="4375961"/>
                  <a:pt x="2506703" y="4374345"/>
                  <a:pt x="2508795" y="4383448"/>
                </a:cubicBezTo>
                <a:cubicBezTo>
                  <a:pt x="2513425" y="4382386"/>
                  <a:pt x="2518402" y="4382839"/>
                  <a:pt x="2516659" y="4375253"/>
                </a:cubicBezTo>
                <a:close/>
                <a:moveTo>
                  <a:pt x="2494048" y="4374508"/>
                </a:moveTo>
                <a:cubicBezTo>
                  <a:pt x="2491958" y="4374246"/>
                  <a:pt x="2489725" y="4375131"/>
                  <a:pt x="2488182" y="4375484"/>
                </a:cubicBezTo>
                <a:cubicBezTo>
                  <a:pt x="2489802" y="4382540"/>
                  <a:pt x="2494433" y="4381476"/>
                  <a:pt x="2499060" y="4380412"/>
                </a:cubicBezTo>
                <a:cubicBezTo>
                  <a:pt x="2498088" y="4376181"/>
                  <a:pt x="2496140" y="4374771"/>
                  <a:pt x="2494048" y="4374508"/>
                </a:cubicBezTo>
                <a:close/>
                <a:moveTo>
                  <a:pt x="2477983" y="4369988"/>
                </a:moveTo>
                <a:cubicBezTo>
                  <a:pt x="2475929" y="4369888"/>
                  <a:pt x="2473851" y="4371447"/>
                  <a:pt x="2472779" y="4373854"/>
                </a:cubicBezTo>
                <a:cubicBezTo>
                  <a:pt x="2476198" y="4374597"/>
                  <a:pt x="2479617" y="4375337"/>
                  <a:pt x="2483037" y="4376077"/>
                </a:cubicBezTo>
                <a:cubicBezTo>
                  <a:pt x="2482066" y="4371849"/>
                  <a:pt x="2480037" y="4370090"/>
                  <a:pt x="2477983" y="4369988"/>
                </a:cubicBezTo>
                <a:close/>
                <a:moveTo>
                  <a:pt x="2680140" y="4360721"/>
                </a:moveTo>
                <a:cubicBezTo>
                  <a:pt x="2675011" y="4361899"/>
                  <a:pt x="2666461" y="4363863"/>
                  <a:pt x="2672636" y="4375075"/>
                </a:cubicBezTo>
                <a:cubicBezTo>
                  <a:pt x="2679833" y="4382894"/>
                  <a:pt x="2690093" y="4380537"/>
                  <a:pt x="2697277" y="4380466"/>
                </a:cubicBezTo>
                <a:cubicBezTo>
                  <a:pt x="2710589" y="4379645"/>
                  <a:pt x="2723490" y="4381279"/>
                  <a:pt x="2736269" y="4382384"/>
                </a:cubicBezTo>
                <a:lnTo>
                  <a:pt x="2747125" y="4382886"/>
                </a:lnTo>
                <a:lnTo>
                  <a:pt x="2752693" y="4388398"/>
                </a:lnTo>
                <a:cubicBezTo>
                  <a:pt x="2754025" y="4388491"/>
                  <a:pt x="2755352" y="4388087"/>
                  <a:pt x="2756443" y="4387136"/>
                </a:cubicBezTo>
                <a:lnTo>
                  <a:pt x="2758633" y="4382902"/>
                </a:lnTo>
                <a:lnTo>
                  <a:pt x="2774527" y="4381114"/>
                </a:lnTo>
                <a:cubicBezTo>
                  <a:pt x="2742422" y="4374568"/>
                  <a:pt x="2712307" y="4367540"/>
                  <a:pt x="2680140" y="4360721"/>
                </a:cubicBezTo>
                <a:close/>
                <a:moveTo>
                  <a:pt x="2658489" y="4359235"/>
                </a:moveTo>
                <a:cubicBezTo>
                  <a:pt x="2655023" y="4360032"/>
                  <a:pt x="2651554" y="4360829"/>
                  <a:pt x="2648087" y="4361626"/>
                </a:cubicBezTo>
                <a:cubicBezTo>
                  <a:pt x="2641151" y="4363217"/>
                  <a:pt x="2636342" y="4358181"/>
                  <a:pt x="2629407" y="4359774"/>
                </a:cubicBezTo>
                <a:cubicBezTo>
                  <a:pt x="2620955" y="4378606"/>
                  <a:pt x="2656305" y="4373559"/>
                  <a:pt x="2661840" y="4373821"/>
                </a:cubicBezTo>
                <a:cubicBezTo>
                  <a:pt x="2660835" y="4369445"/>
                  <a:pt x="2659495" y="4363611"/>
                  <a:pt x="2658489" y="4359235"/>
                </a:cubicBezTo>
                <a:close/>
                <a:moveTo>
                  <a:pt x="2756659" y="4356990"/>
                </a:moveTo>
                <a:cubicBezTo>
                  <a:pt x="2753366" y="4357746"/>
                  <a:pt x="2754043" y="4360693"/>
                  <a:pt x="2755058" y="4365115"/>
                </a:cubicBezTo>
                <a:lnTo>
                  <a:pt x="2756751" y="4363230"/>
                </a:lnTo>
                <a:lnTo>
                  <a:pt x="2765263" y="4363801"/>
                </a:lnTo>
                <a:cubicBezTo>
                  <a:pt x="2764417" y="4360118"/>
                  <a:pt x="2762365" y="4358651"/>
                  <a:pt x="2760244" y="4358749"/>
                </a:cubicBezTo>
                <a:lnTo>
                  <a:pt x="2757280" y="4361126"/>
                </a:lnTo>
                <a:close/>
                <a:moveTo>
                  <a:pt x="2436944" y="4355327"/>
                </a:moveTo>
                <a:cubicBezTo>
                  <a:pt x="2434037" y="4355993"/>
                  <a:pt x="2427344" y="4355935"/>
                  <a:pt x="2429436" y="4365039"/>
                </a:cubicBezTo>
                <a:cubicBezTo>
                  <a:pt x="2434193" y="4363946"/>
                  <a:pt x="2439035" y="4364431"/>
                  <a:pt x="2436944" y="4355327"/>
                </a:cubicBezTo>
                <a:close/>
                <a:moveTo>
                  <a:pt x="2627140" y="4355077"/>
                </a:moveTo>
                <a:cubicBezTo>
                  <a:pt x="2621876" y="4354760"/>
                  <a:pt x="2616669" y="4354684"/>
                  <a:pt x="2611739" y="4355816"/>
                </a:cubicBezTo>
                <a:cubicBezTo>
                  <a:pt x="2614119" y="4357703"/>
                  <a:pt x="2618392" y="4360684"/>
                  <a:pt x="2621847" y="4360990"/>
                </a:cubicBezTo>
                <a:cubicBezTo>
                  <a:pt x="2622996" y="4361094"/>
                  <a:pt x="2624057" y="4360897"/>
                  <a:pt x="2624926" y="4360265"/>
                </a:cubicBezTo>
                <a:cubicBezTo>
                  <a:pt x="2626084" y="4359424"/>
                  <a:pt x="2626901" y="4357803"/>
                  <a:pt x="2627140" y="4355077"/>
                </a:cubicBezTo>
                <a:close/>
                <a:moveTo>
                  <a:pt x="2737071" y="4353484"/>
                </a:moveTo>
                <a:cubicBezTo>
                  <a:pt x="2735568" y="4353829"/>
                  <a:pt x="2734616" y="4354850"/>
                  <a:pt x="2734163" y="4356322"/>
                </a:cubicBezTo>
                <a:lnTo>
                  <a:pt x="2734173" y="4356949"/>
                </a:lnTo>
                <a:lnTo>
                  <a:pt x="2729726" y="4357338"/>
                </a:lnTo>
                <a:cubicBezTo>
                  <a:pt x="2731072" y="4363198"/>
                  <a:pt x="2734918" y="4363857"/>
                  <a:pt x="2739083" y="4362901"/>
                </a:cubicBezTo>
                <a:cubicBezTo>
                  <a:pt x="2743248" y="4361943"/>
                  <a:pt x="2747736" y="4359370"/>
                  <a:pt x="2750366" y="4358765"/>
                </a:cubicBezTo>
                <a:cubicBezTo>
                  <a:pt x="2750366" y="4358765"/>
                  <a:pt x="2751784" y="4356897"/>
                  <a:pt x="2751446" y="4355432"/>
                </a:cubicBezTo>
                <a:lnTo>
                  <a:pt x="2737186" y="4356684"/>
                </a:lnTo>
                <a:close/>
                <a:moveTo>
                  <a:pt x="2695155" y="4352429"/>
                </a:moveTo>
                <a:cubicBezTo>
                  <a:pt x="2692216" y="4352542"/>
                  <a:pt x="2689697" y="4353495"/>
                  <a:pt x="2688617" y="4356742"/>
                </a:cubicBezTo>
                <a:cubicBezTo>
                  <a:pt x="2701406" y="4356800"/>
                  <a:pt x="2713868" y="4355437"/>
                  <a:pt x="2726367" y="4355563"/>
                </a:cubicBezTo>
                <a:cubicBezTo>
                  <a:pt x="2719068" y="4354242"/>
                  <a:pt x="2711808" y="4354411"/>
                  <a:pt x="2704219" y="4353158"/>
                </a:cubicBezTo>
                <a:cubicBezTo>
                  <a:pt x="2701455" y="4353043"/>
                  <a:pt x="2698094" y="4352316"/>
                  <a:pt x="2695155" y="4352429"/>
                </a:cubicBezTo>
                <a:close/>
                <a:moveTo>
                  <a:pt x="2677257" y="4347639"/>
                </a:moveTo>
                <a:cubicBezTo>
                  <a:pt x="2678103" y="4351322"/>
                  <a:pt x="2680155" y="4352790"/>
                  <a:pt x="2682274" y="4352691"/>
                </a:cubicBezTo>
                <a:cubicBezTo>
                  <a:pt x="2684394" y="4352590"/>
                  <a:pt x="2686584" y="4350925"/>
                  <a:pt x="2687705" y="4348341"/>
                </a:cubicBezTo>
                <a:cubicBezTo>
                  <a:pt x="2684109" y="4347615"/>
                  <a:pt x="2680514" y="4346890"/>
                  <a:pt x="2677257" y="4347639"/>
                </a:cubicBezTo>
                <a:close/>
                <a:moveTo>
                  <a:pt x="2529686" y="4343755"/>
                </a:moveTo>
                <a:lnTo>
                  <a:pt x="2533131" y="4349108"/>
                </a:lnTo>
                <a:lnTo>
                  <a:pt x="2528733" y="4350243"/>
                </a:lnTo>
                <a:cubicBezTo>
                  <a:pt x="2532891" y="4351452"/>
                  <a:pt x="2538583" y="4355113"/>
                  <a:pt x="2542518" y="4353238"/>
                </a:cubicBezTo>
                <a:lnTo>
                  <a:pt x="2543424" y="4352109"/>
                </a:lnTo>
                <a:lnTo>
                  <a:pt x="2552206" y="4353223"/>
                </a:lnTo>
                <a:lnTo>
                  <a:pt x="2547654" y="4356326"/>
                </a:lnTo>
                <a:cubicBezTo>
                  <a:pt x="2550918" y="4357212"/>
                  <a:pt x="2554448" y="4358037"/>
                  <a:pt x="2557977" y="4358861"/>
                </a:cubicBezTo>
                <a:cubicBezTo>
                  <a:pt x="2557366" y="4356208"/>
                  <a:pt x="2556577" y="4354584"/>
                  <a:pt x="2555694" y="4353675"/>
                </a:cubicBezTo>
                <a:lnTo>
                  <a:pt x="2553977" y="4353133"/>
                </a:lnTo>
                <a:lnTo>
                  <a:pt x="2563276" y="4352297"/>
                </a:lnTo>
                <a:cubicBezTo>
                  <a:pt x="2565623" y="4351688"/>
                  <a:pt x="2567963" y="4350774"/>
                  <a:pt x="2570348" y="4349478"/>
                </a:cubicBezTo>
                <a:cubicBezTo>
                  <a:pt x="2563734" y="4349872"/>
                  <a:pt x="2555404" y="4346445"/>
                  <a:pt x="2547904" y="4348100"/>
                </a:cubicBezTo>
                <a:lnTo>
                  <a:pt x="2545730" y="4349220"/>
                </a:lnTo>
                <a:lnTo>
                  <a:pt x="2538552" y="4348346"/>
                </a:lnTo>
                <a:lnTo>
                  <a:pt x="2539203" y="4346223"/>
                </a:lnTo>
                <a:cubicBezTo>
                  <a:pt x="2537164" y="4345139"/>
                  <a:pt x="2533424" y="4344447"/>
                  <a:pt x="2529686" y="4343755"/>
                </a:cubicBezTo>
                <a:close/>
                <a:moveTo>
                  <a:pt x="1796488" y="4340451"/>
                </a:moveTo>
                <a:cubicBezTo>
                  <a:pt x="1790474" y="4341832"/>
                  <a:pt x="1794082" y="4350356"/>
                  <a:pt x="1795482" y="4356446"/>
                </a:cubicBezTo>
                <a:cubicBezTo>
                  <a:pt x="1799927" y="4355424"/>
                  <a:pt x="1797829" y="4346287"/>
                  <a:pt x="1796488" y="4340451"/>
                </a:cubicBezTo>
                <a:close/>
                <a:moveTo>
                  <a:pt x="2522882" y="4338447"/>
                </a:moveTo>
                <a:lnTo>
                  <a:pt x="2513261" y="4340657"/>
                </a:lnTo>
                <a:lnTo>
                  <a:pt x="2513222" y="4338488"/>
                </a:lnTo>
                <a:cubicBezTo>
                  <a:pt x="2511719" y="4338834"/>
                  <a:pt x="2510763" y="4339829"/>
                  <a:pt x="2510308" y="4341290"/>
                </a:cubicBezTo>
                <a:lnTo>
                  <a:pt x="2510308" y="4341336"/>
                </a:lnTo>
                <a:lnTo>
                  <a:pt x="2508092" y="4341844"/>
                </a:lnTo>
                <a:lnTo>
                  <a:pt x="2510393" y="4345990"/>
                </a:lnTo>
                <a:lnTo>
                  <a:pt x="2510407" y="4346890"/>
                </a:lnTo>
                <a:lnTo>
                  <a:pt x="2510724" y="4346587"/>
                </a:lnTo>
                <a:lnTo>
                  <a:pt x="2511412" y="4347831"/>
                </a:lnTo>
                <a:cubicBezTo>
                  <a:pt x="2512575" y="4350069"/>
                  <a:pt x="2513902" y="4352077"/>
                  <a:pt x="2515715" y="4352432"/>
                </a:cubicBezTo>
                <a:cubicBezTo>
                  <a:pt x="2519001" y="4351677"/>
                  <a:pt x="2524228" y="4344307"/>
                  <a:pt x="2522882" y="4338447"/>
                </a:cubicBezTo>
                <a:close/>
                <a:moveTo>
                  <a:pt x="2354157" y="4338378"/>
                </a:moveTo>
                <a:cubicBezTo>
                  <a:pt x="2351071" y="4339086"/>
                  <a:pt x="2344897" y="4340504"/>
                  <a:pt x="2346519" y="4347560"/>
                </a:cubicBezTo>
                <a:cubicBezTo>
                  <a:pt x="2351148" y="4346497"/>
                  <a:pt x="2356102" y="4346843"/>
                  <a:pt x="2354157" y="4338378"/>
                </a:cubicBezTo>
                <a:close/>
                <a:moveTo>
                  <a:pt x="2494738" y="4336746"/>
                </a:moveTo>
                <a:cubicBezTo>
                  <a:pt x="2489716" y="4337898"/>
                  <a:pt x="2478988" y="4335940"/>
                  <a:pt x="2481656" y="4347557"/>
                </a:cubicBezTo>
                <a:cubicBezTo>
                  <a:pt x="2484167" y="4346980"/>
                  <a:pt x="2488118" y="4347244"/>
                  <a:pt x="2491101" y="4346168"/>
                </a:cubicBezTo>
                <a:cubicBezTo>
                  <a:pt x="2494086" y="4345092"/>
                  <a:pt x="2496100" y="4342678"/>
                  <a:pt x="2494738" y="4336746"/>
                </a:cubicBezTo>
                <a:close/>
                <a:moveTo>
                  <a:pt x="2648872" y="4335978"/>
                </a:moveTo>
                <a:cubicBezTo>
                  <a:pt x="2642663" y="4336864"/>
                  <a:pt x="2637809" y="4339888"/>
                  <a:pt x="2639612" y="4347743"/>
                </a:cubicBezTo>
                <a:lnTo>
                  <a:pt x="2648374" y="4349645"/>
                </a:lnTo>
                <a:lnTo>
                  <a:pt x="2648389" y="4354241"/>
                </a:lnTo>
                <a:cubicBezTo>
                  <a:pt x="2649657" y="4353950"/>
                  <a:pt x="2651180" y="4353799"/>
                  <a:pt x="2652714" y="4353576"/>
                </a:cubicBezTo>
                <a:cubicBezTo>
                  <a:pt x="2655016" y="4353242"/>
                  <a:pt x="2657341" y="4352743"/>
                  <a:pt x="2658867" y="4351352"/>
                </a:cubicBezTo>
                <a:lnTo>
                  <a:pt x="2658885" y="4351246"/>
                </a:lnTo>
                <a:lnTo>
                  <a:pt x="2667953" y="4351918"/>
                </a:lnTo>
                <a:cubicBezTo>
                  <a:pt x="2676167" y="4350031"/>
                  <a:pt x="2673501" y="4338431"/>
                  <a:pt x="2666265" y="4337041"/>
                </a:cubicBezTo>
                <a:cubicBezTo>
                  <a:pt x="2662647" y="4336345"/>
                  <a:pt x="2655082" y="4335092"/>
                  <a:pt x="2648872" y="4335978"/>
                </a:cubicBezTo>
                <a:close/>
                <a:moveTo>
                  <a:pt x="678897" y="4334613"/>
                </a:moveTo>
                <a:cubicBezTo>
                  <a:pt x="676138" y="4337607"/>
                  <a:pt x="673869" y="4339333"/>
                  <a:pt x="672241" y="4340181"/>
                </a:cubicBezTo>
                <a:cubicBezTo>
                  <a:pt x="671019" y="4340816"/>
                  <a:pt x="670156" y="4340958"/>
                  <a:pt x="669718" y="4340769"/>
                </a:cubicBezTo>
                <a:cubicBezTo>
                  <a:pt x="668403" y="4340204"/>
                  <a:pt x="670895" y="4336671"/>
                  <a:pt x="678897" y="4334613"/>
                </a:cubicBezTo>
                <a:close/>
                <a:moveTo>
                  <a:pt x="2122580" y="4327881"/>
                </a:moveTo>
                <a:cubicBezTo>
                  <a:pt x="2112727" y="4328610"/>
                  <a:pt x="2103140" y="4329277"/>
                  <a:pt x="2092953" y="4328546"/>
                </a:cubicBezTo>
                <a:cubicBezTo>
                  <a:pt x="2098214" y="4329641"/>
                  <a:pt x="2111456" y="4337539"/>
                  <a:pt x="2118342" y="4334805"/>
                </a:cubicBezTo>
                <a:cubicBezTo>
                  <a:pt x="2120636" y="4333895"/>
                  <a:pt x="2122226" y="4331802"/>
                  <a:pt x="2122580" y="4327881"/>
                </a:cubicBezTo>
                <a:close/>
                <a:moveTo>
                  <a:pt x="2958591" y="4325641"/>
                </a:moveTo>
                <a:cubicBezTo>
                  <a:pt x="2953918" y="4326713"/>
                  <a:pt x="2943544" y="4324366"/>
                  <a:pt x="2946296" y="4336348"/>
                </a:cubicBezTo>
                <a:cubicBezTo>
                  <a:pt x="2947464" y="4336080"/>
                  <a:pt x="2948967" y="4335933"/>
                  <a:pt x="2950526" y="4335696"/>
                </a:cubicBezTo>
                <a:cubicBezTo>
                  <a:pt x="2955206" y="4334992"/>
                  <a:pt x="2960398" y="4333504"/>
                  <a:pt x="2958591" y="4325641"/>
                </a:cubicBezTo>
                <a:close/>
                <a:moveTo>
                  <a:pt x="2878480" y="4320350"/>
                </a:moveTo>
                <a:cubicBezTo>
                  <a:pt x="2873851" y="4321413"/>
                  <a:pt x="2868864" y="4320923"/>
                  <a:pt x="2870946" y="4329987"/>
                </a:cubicBezTo>
                <a:cubicBezTo>
                  <a:pt x="2874033" y="4329277"/>
                  <a:pt x="2880562" y="4329413"/>
                  <a:pt x="2878480" y="4320350"/>
                </a:cubicBezTo>
                <a:close/>
                <a:moveTo>
                  <a:pt x="3023421" y="4320113"/>
                </a:moveTo>
                <a:lnTo>
                  <a:pt x="3025021" y="4321370"/>
                </a:lnTo>
                <a:lnTo>
                  <a:pt x="3022785" y="4322785"/>
                </a:lnTo>
                <a:close/>
                <a:moveTo>
                  <a:pt x="3023461" y="4319938"/>
                </a:moveTo>
                <a:lnTo>
                  <a:pt x="3023421" y="4320113"/>
                </a:lnTo>
                <a:lnTo>
                  <a:pt x="3023269" y="4319994"/>
                </a:lnTo>
                <a:close/>
                <a:moveTo>
                  <a:pt x="2433987" y="4319664"/>
                </a:moveTo>
                <a:cubicBezTo>
                  <a:pt x="2428965" y="4320816"/>
                  <a:pt x="2418513" y="4320064"/>
                  <a:pt x="2420924" y="4330548"/>
                </a:cubicBezTo>
                <a:cubicBezTo>
                  <a:pt x="2423431" y="4329972"/>
                  <a:pt x="2427386" y="4330245"/>
                  <a:pt x="2430368" y="4329166"/>
                </a:cubicBezTo>
                <a:cubicBezTo>
                  <a:pt x="2433352" y="4328088"/>
                  <a:pt x="2435363" y="4325654"/>
                  <a:pt x="2433987" y="4319664"/>
                </a:cubicBezTo>
                <a:close/>
                <a:moveTo>
                  <a:pt x="2481295" y="4318345"/>
                </a:moveTo>
                <a:cubicBezTo>
                  <a:pt x="2479116" y="4318289"/>
                  <a:pt x="2476919" y="4319908"/>
                  <a:pt x="2476034" y="4323081"/>
                </a:cubicBezTo>
                <a:cubicBezTo>
                  <a:pt x="2479425" y="4323787"/>
                  <a:pt x="2483377" y="4324365"/>
                  <a:pt x="2486445" y="4323661"/>
                </a:cubicBezTo>
                <a:cubicBezTo>
                  <a:pt x="2485635" y="4320132"/>
                  <a:pt x="2483474" y="4318402"/>
                  <a:pt x="2481295" y="4318345"/>
                </a:cubicBezTo>
                <a:close/>
                <a:moveTo>
                  <a:pt x="2464458" y="4312941"/>
                </a:moveTo>
                <a:cubicBezTo>
                  <a:pt x="2466150" y="4320308"/>
                  <a:pt x="2469553" y="4319525"/>
                  <a:pt x="2472953" y="4318745"/>
                </a:cubicBezTo>
                <a:cubicBezTo>
                  <a:pt x="2472953" y="4318745"/>
                  <a:pt x="2474315" y="4316881"/>
                  <a:pt x="2473976" y="4315406"/>
                </a:cubicBezTo>
                <a:cubicBezTo>
                  <a:pt x="2470238" y="4314715"/>
                  <a:pt x="2466836" y="4315496"/>
                  <a:pt x="2464458" y="4312941"/>
                </a:cubicBezTo>
                <a:close/>
                <a:moveTo>
                  <a:pt x="2898945" y="4311600"/>
                </a:moveTo>
                <a:lnTo>
                  <a:pt x="2900974" y="4316991"/>
                </a:lnTo>
                <a:lnTo>
                  <a:pt x="2894356" y="4322078"/>
                </a:lnTo>
                <a:cubicBezTo>
                  <a:pt x="2891941" y="4324700"/>
                  <a:pt x="2890545" y="4328011"/>
                  <a:pt x="2891683" y="4332965"/>
                </a:cubicBezTo>
                <a:cubicBezTo>
                  <a:pt x="2894141" y="4332401"/>
                  <a:pt x="2897895" y="4333256"/>
                  <a:pt x="2901409" y="4332018"/>
                </a:cubicBezTo>
                <a:cubicBezTo>
                  <a:pt x="2902580" y="4331606"/>
                  <a:pt x="2903726" y="4330962"/>
                  <a:pt x="2904787" y="4329955"/>
                </a:cubicBezTo>
                <a:lnTo>
                  <a:pt x="2905153" y="4325139"/>
                </a:lnTo>
                <a:lnTo>
                  <a:pt x="2912366" y="4330621"/>
                </a:lnTo>
                <a:cubicBezTo>
                  <a:pt x="2920016" y="4334364"/>
                  <a:pt x="2929286" y="4340721"/>
                  <a:pt x="2935760" y="4337138"/>
                </a:cubicBezTo>
                <a:cubicBezTo>
                  <a:pt x="2937920" y="4335943"/>
                  <a:pt x="2939768" y="4333644"/>
                  <a:pt x="2941143" y="4329776"/>
                </a:cubicBezTo>
                <a:cubicBezTo>
                  <a:pt x="2939195" y="4321299"/>
                  <a:pt x="2933692" y="4320985"/>
                  <a:pt x="2927842" y="4319171"/>
                </a:cubicBezTo>
                <a:cubicBezTo>
                  <a:pt x="2918209" y="4316648"/>
                  <a:pt x="2908578" y="4314124"/>
                  <a:pt x="2898945" y="4311600"/>
                </a:cubicBezTo>
                <a:close/>
                <a:moveTo>
                  <a:pt x="2836333" y="4310746"/>
                </a:moveTo>
                <a:cubicBezTo>
                  <a:pt x="2831221" y="4311920"/>
                  <a:pt x="2823414" y="4309406"/>
                  <a:pt x="2817952" y="4313076"/>
                </a:cubicBezTo>
                <a:lnTo>
                  <a:pt x="2815456" y="4316460"/>
                </a:lnTo>
                <a:lnTo>
                  <a:pt x="2807946" y="4315589"/>
                </a:lnTo>
                <a:lnTo>
                  <a:pt x="2811668" y="4312686"/>
                </a:lnTo>
                <a:cubicBezTo>
                  <a:pt x="2807831" y="4312042"/>
                  <a:pt x="2804051" y="4311638"/>
                  <a:pt x="2798798" y="4312844"/>
                </a:cubicBezTo>
                <a:cubicBezTo>
                  <a:pt x="2799602" y="4316349"/>
                  <a:pt x="2802277" y="4317961"/>
                  <a:pt x="2805023" y="4317870"/>
                </a:cubicBezTo>
                <a:lnTo>
                  <a:pt x="2807601" y="4315859"/>
                </a:lnTo>
                <a:lnTo>
                  <a:pt x="2809271" y="4323128"/>
                </a:lnTo>
                <a:cubicBezTo>
                  <a:pt x="2811008" y="4322730"/>
                  <a:pt x="2813585" y="4322937"/>
                  <a:pt x="2815955" y="4322391"/>
                </a:cubicBezTo>
                <a:lnTo>
                  <a:pt x="2818298" y="4320132"/>
                </a:lnTo>
                <a:lnTo>
                  <a:pt x="2823523" y="4321165"/>
                </a:lnTo>
                <a:lnTo>
                  <a:pt x="2822841" y="4322198"/>
                </a:lnTo>
                <a:cubicBezTo>
                  <a:pt x="2824848" y="4323384"/>
                  <a:pt x="2825852" y="4323984"/>
                  <a:pt x="2826173" y="4323494"/>
                </a:cubicBezTo>
                <a:lnTo>
                  <a:pt x="2825902" y="4321638"/>
                </a:lnTo>
                <a:lnTo>
                  <a:pt x="2834668" y="4323374"/>
                </a:lnTo>
                <a:lnTo>
                  <a:pt x="2834760" y="4325051"/>
                </a:lnTo>
                <a:cubicBezTo>
                  <a:pt x="2837983" y="4324311"/>
                  <a:pt x="2842818" y="4323199"/>
                  <a:pt x="2841197" y="4316144"/>
                </a:cubicBezTo>
                <a:cubicBezTo>
                  <a:pt x="2839586" y="4316513"/>
                  <a:pt x="2837490" y="4316622"/>
                  <a:pt x="2836041" y="4317699"/>
                </a:cubicBezTo>
                <a:lnTo>
                  <a:pt x="2835982" y="4317793"/>
                </a:lnTo>
                <a:close/>
                <a:moveTo>
                  <a:pt x="2869297" y="4310423"/>
                </a:moveTo>
                <a:cubicBezTo>
                  <a:pt x="2866832" y="4310990"/>
                  <a:pt x="2862883" y="4310743"/>
                  <a:pt x="2859885" y="4311817"/>
                </a:cubicBezTo>
                <a:lnTo>
                  <a:pt x="2857912" y="4313443"/>
                </a:lnTo>
                <a:lnTo>
                  <a:pt x="2856850" y="4312209"/>
                </a:lnTo>
                <a:cubicBezTo>
                  <a:pt x="2853680" y="4312938"/>
                  <a:pt x="2850508" y="4313665"/>
                  <a:pt x="2847335" y="4314395"/>
                </a:cubicBezTo>
                <a:cubicBezTo>
                  <a:pt x="2848318" y="4318667"/>
                  <a:pt x="2849297" y="4322940"/>
                  <a:pt x="2850278" y="4327210"/>
                </a:cubicBezTo>
                <a:lnTo>
                  <a:pt x="2862485" y="4320193"/>
                </a:lnTo>
                <a:lnTo>
                  <a:pt x="2865597" y="4319732"/>
                </a:lnTo>
                <a:cubicBezTo>
                  <a:pt x="2868595" y="4318660"/>
                  <a:pt x="2870639" y="4316268"/>
                  <a:pt x="2869297" y="4310423"/>
                </a:cubicBezTo>
                <a:close/>
                <a:moveTo>
                  <a:pt x="2765073" y="4307998"/>
                </a:moveTo>
                <a:cubicBezTo>
                  <a:pt x="2763794" y="4311377"/>
                  <a:pt x="2761061" y="4313547"/>
                  <a:pt x="2760060" y="4316862"/>
                </a:cubicBezTo>
                <a:cubicBezTo>
                  <a:pt x="2763744" y="4317556"/>
                  <a:pt x="2767428" y="4318253"/>
                  <a:pt x="2770833" y="4319013"/>
                </a:cubicBezTo>
                <a:cubicBezTo>
                  <a:pt x="2768428" y="4314938"/>
                  <a:pt x="2767418" y="4310545"/>
                  <a:pt x="2765073" y="4307998"/>
                </a:cubicBezTo>
                <a:close/>
                <a:moveTo>
                  <a:pt x="2739417" y="4307446"/>
                </a:moveTo>
                <a:cubicBezTo>
                  <a:pt x="2735962" y="4308241"/>
                  <a:pt x="2733892" y="4307151"/>
                  <a:pt x="2730437" y="4307945"/>
                </a:cubicBezTo>
                <a:cubicBezTo>
                  <a:pt x="2729394" y="4311315"/>
                  <a:pt x="2728693" y="4316171"/>
                  <a:pt x="2727988" y="4321029"/>
                </a:cubicBezTo>
                <a:cubicBezTo>
                  <a:pt x="2733170" y="4319839"/>
                  <a:pt x="2739212" y="4320407"/>
                  <a:pt x="2744696" y="4319540"/>
                </a:cubicBezTo>
                <a:cubicBezTo>
                  <a:pt x="2750180" y="4318670"/>
                  <a:pt x="2755104" y="4316366"/>
                  <a:pt x="2758057" y="4309425"/>
                </a:cubicBezTo>
                <a:cubicBezTo>
                  <a:pt x="2752534" y="4309129"/>
                  <a:pt x="2745283" y="4309229"/>
                  <a:pt x="2739417" y="4307446"/>
                </a:cubicBezTo>
                <a:close/>
                <a:moveTo>
                  <a:pt x="2685068" y="4307014"/>
                </a:moveTo>
                <a:cubicBezTo>
                  <a:pt x="2681983" y="4307724"/>
                  <a:pt x="2675809" y="4309141"/>
                  <a:pt x="2677430" y="4316196"/>
                </a:cubicBezTo>
                <a:cubicBezTo>
                  <a:pt x="2682061" y="4315131"/>
                  <a:pt x="2687014" y="4315481"/>
                  <a:pt x="2685068" y="4307014"/>
                </a:cubicBezTo>
                <a:close/>
                <a:moveTo>
                  <a:pt x="2789027" y="4306171"/>
                </a:moveTo>
                <a:cubicBezTo>
                  <a:pt x="2786561" y="4306737"/>
                  <a:pt x="2782602" y="4306444"/>
                  <a:pt x="2779609" y="4307532"/>
                </a:cubicBezTo>
                <a:lnTo>
                  <a:pt x="2776159" y="4310472"/>
                </a:lnTo>
                <a:lnTo>
                  <a:pt x="2771211" y="4310126"/>
                </a:lnTo>
                <a:lnTo>
                  <a:pt x="2776045" y="4314761"/>
                </a:lnTo>
                <a:lnTo>
                  <a:pt x="2775987" y="4317181"/>
                </a:lnTo>
                <a:cubicBezTo>
                  <a:pt x="2777217" y="4316898"/>
                  <a:pt x="2778798" y="4316719"/>
                  <a:pt x="2780438" y="4316446"/>
                </a:cubicBezTo>
                <a:lnTo>
                  <a:pt x="2786892" y="4314060"/>
                </a:lnTo>
                <a:lnTo>
                  <a:pt x="2782974" y="4317720"/>
                </a:lnTo>
                <a:cubicBezTo>
                  <a:pt x="2787647" y="4316646"/>
                  <a:pt x="2792669" y="4317091"/>
                  <a:pt x="2797688" y="4317535"/>
                </a:cubicBezTo>
                <a:cubicBezTo>
                  <a:pt x="2796468" y="4312224"/>
                  <a:pt x="2793219" y="4310573"/>
                  <a:pt x="2790061" y="4311099"/>
                </a:cubicBezTo>
                <a:lnTo>
                  <a:pt x="2787309" y="4313670"/>
                </a:lnTo>
                <a:close/>
                <a:moveTo>
                  <a:pt x="2377661" y="4305404"/>
                </a:moveTo>
                <a:cubicBezTo>
                  <a:pt x="2372550" y="4306579"/>
                  <a:pt x="2367781" y="4309247"/>
                  <a:pt x="2365001" y="4311462"/>
                </a:cubicBezTo>
                <a:cubicBezTo>
                  <a:pt x="2371833" y="4319076"/>
                  <a:pt x="2381713" y="4315232"/>
                  <a:pt x="2390230" y="4313274"/>
                </a:cubicBezTo>
                <a:cubicBezTo>
                  <a:pt x="2386136" y="4311067"/>
                  <a:pt x="2381756" y="4307613"/>
                  <a:pt x="2377661" y="4305404"/>
                </a:cubicBezTo>
                <a:close/>
                <a:moveTo>
                  <a:pt x="2027998" y="4302766"/>
                </a:moveTo>
                <a:cubicBezTo>
                  <a:pt x="2025947" y="4302679"/>
                  <a:pt x="2023875" y="4304270"/>
                  <a:pt x="2022817" y="4306740"/>
                </a:cubicBezTo>
                <a:cubicBezTo>
                  <a:pt x="2026229" y="4307442"/>
                  <a:pt x="2029639" y="4308144"/>
                  <a:pt x="2033050" y="4308845"/>
                </a:cubicBezTo>
                <a:cubicBezTo>
                  <a:pt x="2032078" y="4304612"/>
                  <a:pt x="2030049" y="4302852"/>
                  <a:pt x="2027998" y="4302766"/>
                </a:cubicBezTo>
                <a:close/>
                <a:moveTo>
                  <a:pt x="2509162" y="4301640"/>
                </a:moveTo>
                <a:cubicBezTo>
                  <a:pt x="2505327" y="4307276"/>
                  <a:pt x="2501493" y="4312915"/>
                  <a:pt x="2497253" y="4316793"/>
                </a:cubicBezTo>
                <a:cubicBezTo>
                  <a:pt x="2511631" y="4319832"/>
                  <a:pt x="2524973" y="4318353"/>
                  <a:pt x="2537965" y="4315368"/>
                </a:cubicBezTo>
                <a:cubicBezTo>
                  <a:pt x="2528808" y="4312716"/>
                  <a:pt x="2516744" y="4312316"/>
                  <a:pt x="2509162" y="4301640"/>
                </a:cubicBezTo>
                <a:close/>
                <a:moveTo>
                  <a:pt x="2714438" y="4300176"/>
                </a:moveTo>
                <a:cubicBezTo>
                  <a:pt x="2709164" y="4301386"/>
                  <a:pt x="2703891" y="4302598"/>
                  <a:pt x="2698912" y="4303743"/>
                </a:cubicBezTo>
                <a:cubicBezTo>
                  <a:pt x="2700308" y="4309821"/>
                  <a:pt x="2703656" y="4312651"/>
                  <a:pt x="2707666" y="4314331"/>
                </a:cubicBezTo>
                <a:lnTo>
                  <a:pt x="2715711" y="4316658"/>
                </a:lnTo>
                <a:lnTo>
                  <a:pt x="2714965" y="4317849"/>
                </a:lnTo>
                <a:cubicBezTo>
                  <a:pt x="2714706" y="4319041"/>
                  <a:pt x="2714763" y="4320619"/>
                  <a:pt x="2715250" y="4322734"/>
                </a:cubicBezTo>
                <a:cubicBezTo>
                  <a:pt x="2718335" y="4322024"/>
                  <a:pt x="2724509" y="4320606"/>
                  <a:pt x="2722844" y="4313355"/>
                </a:cubicBezTo>
                <a:lnTo>
                  <a:pt x="2719203" y="4314469"/>
                </a:lnTo>
                <a:close/>
                <a:moveTo>
                  <a:pt x="2124657" y="4297693"/>
                </a:moveTo>
                <a:cubicBezTo>
                  <a:pt x="2123088" y="4296749"/>
                  <a:pt x="2121223" y="4296478"/>
                  <a:pt x="2120176" y="4299772"/>
                </a:cubicBezTo>
                <a:cubicBezTo>
                  <a:pt x="2121889" y="4299379"/>
                  <a:pt x="2125927" y="4301250"/>
                  <a:pt x="2127361" y="4299647"/>
                </a:cubicBezTo>
                <a:cubicBezTo>
                  <a:pt x="2127499" y="4300252"/>
                  <a:pt x="2126228" y="4298637"/>
                  <a:pt x="2124657" y="4297693"/>
                </a:cubicBezTo>
                <a:close/>
                <a:moveTo>
                  <a:pt x="2013920" y="4297469"/>
                </a:moveTo>
                <a:cubicBezTo>
                  <a:pt x="2012714" y="4299297"/>
                  <a:pt x="2013052" y="4300772"/>
                  <a:pt x="2011510" y="4301126"/>
                </a:cubicBezTo>
                <a:cubicBezTo>
                  <a:pt x="2013221" y="4301507"/>
                  <a:pt x="2015018" y="4302257"/>
                  <a:pt x="2016646" y="4302271"/>
                </a:cubicBezTo>
                <a:cubicBezTo>
                  <a:pt x="2018274" y="4302286"/>
                  <a:pt x="2019733" y="4301562"/>
                  <a:pt x="2020769" y="4298999"/>
                </a:cubicBezTo>
                <a:cubicBezTo>
                  <a:pt x="2019225" y="4299352"/>
                  <a:pt x="2015799" y="4298588"/>
                  <a:pt x="2013920" y="4297469"/>
                </a:cubicBezTo>
                <a:close/>
                <a:moveTo>
                  <a:pt x="628646" y="4296443"/>
                </a:moveTo>
                <a:lnTo>
                  <a:pt x="603096" y="4310911"/>
                </a:lnTo>
                <a:lnTo>
                  <a:pt x="599708" y="4311676"/>
                </a:lnTo>
                <a:lnTo>
                  <a:pt x="595641" y="4312293"/>
                </a:lnTo>
                <a:lnTo>
                  <a:pt x="607555" y="4304510"/>
                </a:lnTo>
                <a:lnTo>
                  <a:pt x="619230" y="4297558"/>
                </a:lnTo>
                <a:lnTo>
                  <a:pt x="625744" y="4296936"/>
                </a:lnTo>
                <a:close/>
                <a:moveTo>
                  <a:pt x="2926704" y="4295869"/>
                </a:moveTo>
                <a:cubicBezTo>
                  <a:pt x="2923460" y="4296615"/>
                  <a:pt x="2908450" y="4296931"/>
                  <a:pt x="2916048" y="4307710"/>
                </a:cubicBezTo>
                <a:cubicBezTo>
                  <a:pt x="2917219" y="4309397"/>
                  <a:pt x="2918577" y="4309967"/>
                  <a:pt x="2919928" y="4309751"/>
                </a:cubicBezTo>
                <a:cubicBezTo>
                  <a:pt x="2923984" y="4309114"/>
                  <a:pt x="2927986" y="4301447"/>
                  <a:pt x="2926704" y="4295869"/>
                </a:cubicBezTo>
                <a:close/>
                <a:moveTo>
                  <a:pt x="2680695" y="4294821"/>
                </a:moveTo>
                <a:cubicBezTo>
                  <a:pt x="2675434" y="4296030"/>
                  <a:pt x="2658009" y="4292522"/>
                  <a:pt x="2661343" y="4307037"/>
                </a:cubicBezTo>
                <a:cubicBezTo>
                  <a:pt x="2663976" y="4306432"/>
                  <a:pt x="2669576" y="4306699"/>
                  <a:pt x="2674138" y="4305457"/>
                </a:cubicBezTo>
                <a:cubicBezTo>
                  <a:pt x="2678699" y="4304214"/>
                  <a:pt x="2682221" y="4301463"/>
                  <a:pt x="2680695" y="4294821"/>
                </a:cubicBezTo>
                <a:close/>
                <a:moveTo>
                  <a:pt x="2130591" y="4294764"/>
                </a:moveTo>
                <a:lnTo>
                  <a:pt x="2130489" y="4296854"/>
                </a:lnTo>
                <a:lnTo>
                  <a:pt x="2130452" y="4297659"/>
                </a:lnTo>
                <a:cubicBezTo>
                  <a:pt x="2130423" y="4298244"/>
                  <a:pt x="2130443" y="4297854"/>
                  <a:pt x="2130480" y="4297075"/>
                </a:cubicBezTo>
                <a:lnTo>
                  <a:pt x="2130489" y="4296854"/>
                </a:lnTo>
                <a:lnTo>
                  <a:pt x="2130532" y="4295979"/>
                </a:lnTo>
                <a:close/>
                <a:moveTo>
                  <a:pt x="2911061" y="4293678"/>
                </a:moveTo>
                <a:cubicBezTo>
                  <a:pt x="2905792" y="4291813"/>
                  <a:pt x="2901263" y="4294391"/>
                  <a:pt x="2898018" y="4295137"/>
                </a:cubicBezTo>
                <a:cubicBezTo>
                  <a:pt x="2899025" y="4299519"/>
                  <a:pt x="2900366" y="4305360"/>
                  <a:pt x="2901373" y="4309748"/>
                </a:cubicBezTo>
                <a:cubicBezTo>
                  <a:pt x="2901373" y="4309748"/>
                  <a:pt x="2916598" y="4295483"/>
                  <a:pt x="2911061" y="4293678"/>
                </a:cubicBezTo>
                <a:close/>
                <a:moveTo>
                  <a:pt x="2001361" y="4293482"/>
                </a:moveTo>
                <a:cubicBezTo>
                  <a:pt x="2001699" y="4294957"/>
                  <a:pt x="2002037" y="4296431"/>
                  <a:pt x="2000495" y="4296784"/>
                </a:cubicBezTo>
                <a:cubicBezTo>
                  <a:pt x="2002206" y="4297167"/>
                  <a:pt x="2004003" y="4297919"/>
                  <a:pt x="2005630" y="4297933"/>
                </a:cubicBezTo>
                <a:cubicBezTo>
                  <a:pt x="2007259" y="4297945"/>
                  <a:pt x="2008717" y="4297223"/>
                  <a:pt x="2009753" y="4294659"/>
                </a:cubicBezTo>
                <a:cubicBezTo>
                  <a:pt x="2006667" y="4295367"/>
                  <a:pt x="2004784" y="4294249"/>
                  <a:pt x="2001361" y="4293482"/>
                </a:cubicBezTo>
                <a:close/>
                <a:moveTo>
                  <a:pt x="2111037" y="4291205"/>
                </a:moveTo>
                <a:cubicBezTo>
                  <a:pt x="2111037" y="4291205"/>
                  <a:pt x="2109854" y="4293124"/>
                  <a:pt x="2110214" y="4294692"/>
                </a:cubicBezTo>
                <a:cubicBezTo>
                  <a:pt x="2111939" y="4295121"/>
                  <a:pt x="2113661" y="4295549"/>
                  <a:pt x="2115248" y="4295390"/>
                </a:cubicBezTo>
                <a:cubicBezTo>
                  <a:pt x="2116836" y="4295231"/>
                  <a:pt x="2118291" y="4294485"/>
                  <a:pt x="2119473" y="4292564"/>
                </a:cubicBezTo>
                <a:cubicBezTo>
                  <a:pt x="2116027" y="4291708"/>
                  <a:pt x="2114123" y="4290496"/>
                  <a:pt x="2111037" y="4291205"/>
                </a:cubicBezTo>
                <a:close/>
                <a:moveTo>
                  <a:pt x="2338798" y="4290742"/>
                </a:moveTo>
                <a:cubicBezTo>
                  <a:pt x="2333912" y="4291866"/>
                  <a:pt x="2328680" y="4291471"/>
                  <a:pt x="2330771" y="4300575"/>
                </a:cubicBezTo>
                <a:cubicBezTo>
                  <a:pt x="2334028" y="4299828"/>
                  <a:pt x="2340891" y="4299849"/>
                  <a:pt x="2338798" y="4290742"/>
                </a:cubicBezTo>
                <a:close/>
                <a:moveTo>
                  <a:pt x="1988303" y="4287330"/>
                </a:moveTo>
                <a:cubicBezTo>
                  <a:pt x="1989176" y="4291126"/>
                  <a:pt x="1991716" y="4293336"/>
                  <a:pt x="1994010" y="4293607"/>
                </a:cubicBezTo>
                <a:cubicBezTo>
                  <a:pt x="1996306" y="4293880"/>
                  <a:pt x="1998361" y="4292209"/>
                  <a:pt x="1998260" y="4288239"/>
                </a:cubicBezTo>
                <a:cubicBezTo>
                  <a:pt x="1995174" y="4288949"/>
                  <a:pt x="1991739" y="4288138"/>
                  <a:pt x="1988303" y="4287330"/>
                </a:cubicBezTo>
                <a:close/>
                <a:moveTo>
                  <a:pt x="2870657" y="4287288"/>
                </a:moveTo>
                <a:cubicBezTo>
                  <a:pt x="2867748" y="4289492"/>
                  <a:pt x="2847656" y="4304856"/>
                  <a:pt x="2863594" y="4307338"/>
                </a:cubicBezTo>
                <a:cubicBezTo>
                  <a:pt x="2870482" y="4308825"/>
                  <a:pt x="2876636" y="4305876"/>
                  <a:pt x="2885081" y="4305472"/>
                </a:cubicBezTo>
                <a:cubicBezTo>
                  <a:pt x="2880161" y="4298925"/>
                  <a:pt x="2875242" y="4292376"/>
                  <a:pt x="2870657" y="4287288"/>
                </a:cubicBezTo>
                <a:close/>
                <a:moveTo>
                  <a:pt x="2358883" y="4286130"/>
                </a:moveTo>
                <a:cubicBezTo>
                  <a:pt x="2354000" y="4287251"/>
                  <a:pt x="2348766" y="4286856"/>
                  <a:pt x="2350856" y="4295963"/>
                </a:cubicBezTo>
                <a:cubicBezTo>
                  <a:pt x="2354113" y="4295214"/>
                  <a:pt x="2360975" y="4295235"/>
                  <a:pt x="2358883" y="4286130"/>
                </a:cubicBezTo>
                <a:close/>
                <a:moveTo>
                  <a:pt x="2098236" y="4286121"/>
                </a:moveTo>
                <a:cubicBezTo>
                  <a:pt x="2099107" y="4289916"/>
                  <a:pt x="2101633" y="4292130"/>
                  <a:pt x="2103922" y="4292403"/>
                </a:cubicBezTo>
                <a:cubicBezTo>
                  <a:pt x="2106211" y="4292675"/>
                  <a:pt x="2108263" y="4291007"/>
                  <a:pt x="2108184" y="4287031"/>
                </a:cubicBezTo>
                <a:cubicBezTo>
                  <a:pt x="2104664" y="4286244"/>
                  <a:pt x="2101142" y="4285453"/>
                  <a:pt x="2098236" y="4286121"/>
                </a:cubicBezTo>
                <a:close/>
                <a:moveTo>
                  <a:pt x="2837119" y="4284117"/>
                </a:moveTo>
                <a:cubicBezTo>
                  <a:pt x="2833125" y="4285034"/>
                  <a:pt x="2829329" y="4288643"/>
                  <a:pt x="2828402" y="4291929"/>
                </a:cubicBezTo>
                <a:cubicBezTo>
                  <a:pt x="2833544" y="4292351"/>
                  <a:pt x="2840287" y="4292406"/>
                  <a:pt x="2847027" y="4292460"/>
                </a:cubicBezTo>
                <a:cubicBezTo>
                  <a:pt x="2845308" y="4284974"/>
                  <a:pt x="2841115" y="4283198"/>
                  <a:pt x="2837119" y="4284117"/>
                </a:cubicBezTo>
                <a:close/>
                <a:moveTo>
                  <a:pt x="2580440" y="4283313"/>
                </a:moveTo>
                <a:cubicBezTo>
                  <a:pt x="2566466" y="4281621"/>
                  <a:pt x="2552580" y="4283242"/>
                  <a:pt x="2539652" y="4289350"/>
                </a:cubicBezTo>
                <a:cubicBezTo>
                  <a:pt x="2551232" y="4292963"/>
                  <a:pt x="2565529" y="4292817"/>
                  <a:pt x="2576776" y="4302782"/>
                </a:cubicBezTo>
                <a:cubicBezTo>
                  <a:pt x="2591064" y="4294795"/>
                  <a:pt x="2607464" y="4297302"/>
                  <a:pt x="2621762" y="4297155"/>
                </a:cubicBezTo>
                <a:cubicBezTo>
                  <a:pt x="2608478" y="4290009"/>
                  <a:pt x="2594414" y="4285005"/>
                  <a:pt x="2580440" y="4283313"/>
                </a:cubicBezTo>
                <a:close/>
                <a:moveTo>
                  <a:pt x="1964726" y="4283051"/>
                </a:moveTo>
                <a:cubicBezTo>
                  <a:pt x="1962370" y="4282799"/>
                  <a:pt x="1960247" y="4283384"/>
                  <a:pt x="1958560" y="4285307"/>
                </a:cubicBezTo>
                <a:cubicBezTo>
                  <a:pt x="1966650" y="4291126"/>
                  <a:pt x="1976694" y="4296496"/>
                  <a:pt x="1986737" y="4294189"/>
                </a:cubicBezTo>
                <a:cubicBezTo>
                  <a:pt x="1980962" y="4292060"/>
                  <a:pt x="1971796" y="4283801"/>
                  <a:pt x="1964726" y="4283051"/>
                </a:cubicBezTo>
                <a:close/>
                <a:moveTo>
                  <a:pt x="2309091" y="4282227"/>
                </a:moveTo>
                <a:cubicBezTo>
                  <a:pt x="2308209" y="4285583"/>
                  <a:pt x="2306104" y="4290797"/>
                  <a:pt x="2305140" y="4292595"/>
                </a:cubicBezTo>
                <a:cubicBezTo>
                  <a:pt x="2306792" y="4293793"/>
                  <a:pt x="2310616" y="4296067"/>
                  <a:pt x="2312531" y="4297205"/>
                </a:cubicBezTo>
                <a:cubicBezTo>
                  <a:pt x="2311497" y="4292712"/>
                  <a:pt x="2310467" y="4288218"/>
                  <a:pt x="2309091" y="4282227"/>
                </a:cubicBezTo>
                <a:close/>
                <a:moveTo>
                  <a:pt x="2136364" y="4280793"/>
                </a:moveTo>
                <a:cubicBezTo>
                  <a:pt x="2133805" y="4284494"/>
                  <a:pt x="2130906" y="4286717"/>
                  <a:pt x="2126726" y="4290790"/>
                </a:cubicBezTo>
                <a:cubicBezTo>
                  <a:pt x="2128517" y="4291160"/>
                  <a:pt x="2129651" y="4292390"/>
                  <a:pt x="2130465" y="4294084"/>
                </a:cubicBezTo>
                <a:lnTo>
                  <a:pt x="2130602" y="4294535"/>
                </a:lnTo>
                <a:lnTo>
                  <a:pt x="2132287" y="4300154"/>
                </a:lnTo>
                <a:cubicBezTo>
                  <a:pt x="2132627" y="4301632"/>
                  <a:pt x="2131349" y="4303484"/>
                  <a:pt x="2129728" y="4303856"/>
                </a:cubicBezTo>
                <a:cubicBezTo>
                  <a:pt x="2131688" y="4304962"/>
                  <a:pt x="2133646" y="4306071"/>
                  <a:pt x="2134326" y="4309028"/>
                </a:cubicBezTo>
                <a:lnTo>
                  <a:pt x="2129820" y="4311736"/>
                </a:lnTo>
                <a:lnTo>
                  <a:pt x="2128175" y="4311119"/>
                </a:lnTo>
                <a:cubicBezTo>
                  <a:pt x="2126058" y="4311234"/>
                  <a:pt x="2123859" y="4312853"/>
                  <a:pt x="2122554" y="4314637"/>
                </a:cubicBezTo>
                <a:lnTo>
                  <a:pt x="2126304" y="4315331"/>
                </a:lnTo>
                <a:lnTo>
                  <a:pt x="2124350" y="4317548"/>
                </a:lnTo>
                <a:cubicBezTo>
                  <a:pt x="2122130" y="4322731"/>
                  <a:pt x="2125789" y="4331233"/>
                  <a:pt x="2123229" y="4334935"/>
                </a:cubicBezTo>
                <a:cubicBezTo>
                  <a:pt x="2146942" y="4341684"/>
                  <a:pt x="2171982" y="4340605"/>
                  <a:pt x="2195752" y="4347601"/>
                </a:cubicBezTo>
                <a:cubicBezTo>
                  <a:pt x="2206488" y="4349807"/>
                  <a:pt x="2215943" y="4353864"/>
                  <a:pt x="2224190" y="4361313"/>
                </a:cubicBezTo>
                <a:cubicBezTo>
                  <a:pt x="2232366" y="4367219"/>
                  <a:pt x="2238606" y="4379542"/>
                  <a:pt x="2248321" y="4377310"/>
                </a:cubicBezTo>
                <a:cubicBezTo>
                  <a:pt x="2250021" y="4384704"/>
                  <a:pt x="2243543" y="4386192"/>
                  <a:pt x="2239365" y="4390267"/>
                </a:cubicBezTo>
                <a:cubicBezTo>
                  <a:pt x="2249760" y="4390992"/>
                  <a:pt x="2270031" y="4405022"/>
                  <a:pt x="2275071" y="4389850"/>
                </a:cubicBezTo>
                <a:cubicBezTo>
                  <a:pt x="2270472" y="4384679"/>
                  <a:pt x="2264676" y="4389123"/>
                  <a:pt x="2259817" y="4390240"/>
                </a:cubicBezTo>
                <a:cubicBezTo>
                  <a:pt x="2257467" y="4380009"/>
                  <a:pt x="2263536" y="4377058"/>
                  <a:pt x="2269278" y="4379015"/>
                </a:cubicBezTo>
                <a:lnTo>
                  <a:pt x="2273735" y="4382890"/>
                </a:lnTo>
                <a:lnTo>
                  <a:pt x="2276550" y="4385337"/>
                </a:lnTo>
                <a:cubicBezTo>
                  <a:pt x="2278164" y="4388474"/>
                  <a:pt x="2278601" y="4392543"/>
                  <a:pt x="2276768" y="4397246"/>
                </a:cubicBezTo>
                <a:cubicBezTo>
                  <a:pt x="2283927" y="4398715"/>
                  <a:pt x="2292171" y="4406163"/>
                  <a:pt x="2300269" y="4404304"/>
                </a:cubicBezTo>
                <a:cubicBezTo>
                  <a:pt x="2305127" y="4403188"/>
                  <a:pt x="2306326" y="4393570"/>
                  <a:pt x="2311186" y="4392453"/>
                </a:cubicBezTo>
                <a:cubicBezTo>
                  <a:pt x="2312884" y="4399850"/>
                  <a:pt x="2314526" y="4406999"/>
                  <a:pt x="2316227" y="4414395"/>
                </a:cubicBezTo>
                <a:cubicBezTo>
                  <a:pt x="2322023" y="4409948"/>
                  <a:pt x="2328159" y="4406980"/>
                  <a:pt x="2332339" y="4402906"/>
                </a:cubicBezTo>
                <a:cubicBezTo>
                  <a:pt x="2327118" y="4395022"/>
                  <a:pt x="2323459" y="4386519"/>
                  <a:pt x="2318522" y="4379868"/>
                </a:cubicBezTo>
                <a:lnTo>
                  <a:pt x="2325930" y="4380741"/>
                </a:lnTo>
                <a:lnTo>
                  <a:pt x="2326433" y="4382175"/>
                </a:lnTo>
                <a:lnTo>
                  <a:pt x="2327601" y="4380937"/>
                </a:lnTo>
                <a:lnTo>
                  <a:pt x="2331410" y="4381384"/>
                </a:lnTo>
                <a:cubicBezTo>
                  <a:pt x="2335774" y="4382912"/>
                  <a:pt x="2340029" y="4385049"/>
                  <a:pt x="2343643" y="4386555"/>
                </a:cubicBezTo>
                <a:cubicBezTo>
                  <a:pt x="2356959" y="4392579"/>
                  <a:pt x="2368373" y="4397742"/>
                  <a:pt x="2379789" y="4402905"/>
                </a:cubicBezTo>
                <a:cubicBezTo>
                  <a:pt x="2402347" y="4413295"/>
                  <a:pt x="2425520" y="4425102"/>
                  <a:pt x="2448291" y="4435182"/>
                </a:cubicBezTo>
                <a:cubicBezTo>
                  <a:pt x="2441894" y="4444438"/>
                  <a:pt x="2433538" y="4452586"/>
                  <a:pt x="2426799" y="4460362"/>
                </a:cubicBezTo>
                <a:cubicBezTo>
                  <a:pt x="2435917" y="4462940"/>
                  <a:pt x="2450592" y="4474881"/>
                  <a:pt x="2458665" y="4465499"/>
                </a:cubicBezTo>
                <a:cubicBezTo>
                  <a:pt x="2460954" y="4461860"/>
                  <a:pt x="2466493" y="4463702"/>
                  <a:pt x="2470354" y="4465670"/>
                </a:cubicBezTo>
                <a:cubicBezTo>
                  <a:pt x="2474103" y="4467144"/>
                  <a:pt x="2477766" y="4468249"/>
                  <a:pt x="2481143" y="4469030"/>
                </a:cubicBezTo>
                <a:lnTo>
                  <a:pt x="2483316" y="4469371"/>
                </a:lnTo>
                <a:lnTo>
                  <a:pt x="2483142" y="4471793"/>
                </a:lnTo>
                <a:cubicBezTo>
                  <a:pt x="2483396" y="4472897"/>
                  <a:pt x="2484025" y="4473917"/>
                  <a:pt x="2485115" y="4475217"/>
                </a:cubicBezTo>
                <a:cubicBezTo>
                  <a:pt x="2485115" y="4475217"/>
                  <a:pt x="2486282" y="4473398"/>
                  <a:pt x="2487444" y="4471581"/>
                </a:cubicBezTo>
                <a:lnTo>
                  <a:pt x="2485418" y="4469702"/>
                </a:lnTo>
                <a:lnTo>
                  <a:pt x="2490207" y="4470453"/>
                </a:lnTo>
                <a:cubicBezTo>
                  <a:pt x="2502221" y="4470805"/>
                  <a:pt x="2511597" y="4467096"/>
                  <a:pt x="2518051" y="4458085"/>
                </a:cubicBezTo>
                <a:cubicBezTo>
                  <a:pt x="2520283" y="4454200"/>
                  <a:pt x="2521619" y="4452595"/>
                  <a:pt x="2521303" y="4458636"/>
                </a:cubicBezTo>
                <a:cubicBezTo>
                  <a:pt x="2523001" y="4466032"/>
                  <a:pt x="2528800" y="4461585"/>
                  <a:pt x="2530419" y="4461213"/>
                </a:cubicBezTo>
                <a:cubicBezTo>
                  <a:pt x="2532119" y="4468610"/>
                  <a:pt x="2526921" y="4468246"/>
                  <a:pt x="2523683" y="4468990"/>
                </a:cubicBezTo>
                <a:cubicBezTo>
                  <a:pt x="2527418" y="4485260"/>
                  <a:pt x="2538336" y="4473410"/>
                  <a:pt x="2545571" y="4482648"/>
                </a:cubicBezTo>
                <a:cubicBezTo>
                  <a:pt x="2547806" y="4486807"/>
                  <a:pt x="2549479" y="4492699"/>
                  <a:pt x="2551964" y="4493770"/>
                </a:cubicBezTo>
                <a:cubicBezTo>
                  <a:pt x="2552792" y="4494126"/>
                  <a:pt x="2553709" y="4493950"/>
                  <a:pt x="2554768" y="4492993"/>
                </a:cubicBezTo>
                <a:cubicBezTo>
                  <a:pt x="2560226" y="4487067"/>
                  <a:pt x="2551030" y="4476722"/>
                  <a:pt x="2548052" y="4471177"/>
                </a:cubicBezTo>
                <a:cubicBezTo>
                  <a:pt x="2551290" y="4470434"/>
                  <a:pt x="2554190" y="4468211"/>
                  <a:pt x="2557088" y="4465988"/>
                </a:cubicBezTo>
                <a:cubicBezTo>
                  <a:pt x="2553171" y="4463774"/>
                  <a:pt x="2549591" y="4463038"/>
                  <a:pt x="2546352" y="4463782"/>
                </a:cubicBezTo>
                <a:cubicBezTo>
                  <a:pt x="2544653" y="4456387"/>
                  <a:pt x="2553769" y="4458965"/>
                  <a:pt x="2554030" y="4452676"/>
                </a:cubicBezTo>
                <a:cubicBezTo>
                  <a:pt x="2554006" y="4445155"/>
                  <a:pt x="2542933" y="4441470"/>
                  <a:pt x="2539014" y="4439256"/>
                </a:cubicBezTo>
                <a:lnTo>
                  <a:pt x="2531956" y="4436617"/>
                </a:lnTo>
                <a:lnTo>
                  <a:pt x="2532802" y="4436751"/>
                </a:lnTo>
                <a:lnTo>
                  <a:pt x="2540070" y="4437127"/>
                </a:lnTo>
                <a:lnTo>
                  <a:pt x="2542850" y="4440198"/>
                </a:lnTo>
                <a:cubicBezTo>
                  <a:pt x="2542512" y="4438726"/>
                  <a:pt x="2542172" y="4437252"/>
                  <a:pt x="2542172" y="4437252"/>
                </a:cubicBezTo>
                <a:lnTo>
                  <a:pt x="2542161" y="4437235"/>
                </a:lnTo>
                <a:lnTo>
                  <a:pt x="2567892" y="4438563"/>
                </a:lnTo>
                <a:cubicBezTo>
                  <a:pt x="2579421" y="4438302"/>
                  <a:pt x="2590752" y="4437070"/>
                  <a:pt x="2601781" y="4434537"/>
                </a:cubicBezTo>
                <a:lnTo>
                  <a:pt x="2591108" y="4430038"/>
                </a:lnTo>
                <a:lnTo>
                  <a:pt x="2592507" y="4427756"/>
                </a:lnTo>
                <a:lnTo>
                  <a:pt x="2592535" y="4427711"/>
                </a:lnTo>
                <a:cubicBezTo>
                  <a:pt x="2592967" y="4427005"/>
                  <a:pt x="2593314" y="4426440"/>
                  <a:pt x="2593314" y="4426440"/>
                </a:cubicBezTo>
                <a:lnTo>
                  <a:pt x="2592507" y="4427756"/>
                </a:lnTo>
                <a:lnTo>
                  <a:pt x="2591237" y="4429825"/>
                </a:lnTo>
                <a:lnTo>
                  <a:pt x="2591108" y="4430038"/>
                </a:lnTo>
                <a:lnTo>
                  <a:pt x="2585855" y="4427823"/>
                </a:lnTo>
                <a:cubicBezTo>
                  <a:pt x="2580516" y="4426111"/>
                  <a:pt x="2575309" y="4424962"/>
                  <a:pt x="2570696" y="4424455"/>
                </a:cubicBezTo>
                <a:cubicBezTo>
                  <a:pt x="2565231" y="4424144"/>
                  <a:pt x="2559765" y="4423835"/>
                  <a:pt x="2554243" y="4421971"/>
                </a:cubicBezTo>
                <a:cubicBezTo>
                  <a:pt x="2552535" y="4422365"/>
                  <a:pt x="2548776" y="4421661"/>
                  <a:pt x="2546727" y="4420566"/>
                </a:cubicBezTo>
                <a:cubicBezTo>
                  <a:pt x="2545765" y="4416378"/>
                  <a:pt x="2544796" y="4412164"/>
                  <a:pt x="2543430" y="4406214"/>
                </a:cubicBezTo>
                <a:cubicBezTo>
                  <a:pt x="2514960" y="4430997"/>
                  <a:pt x="2477104" y="4405795"/>
                  <a:pt x="2446020" y="4395713"/>
                </a:cubicBezTo>
                <a:cubicBezTo>
                  <a:pt x="2447386" y="4393834"/>
                  <a:pt x="2448466" y="4390716"/>
                  <a:pt x="2449491" y="4387348"/>
                </a:cubicBezTo>
                <a:cubicBezTo>
                  <a:pt x="2446076" y="4388133"/>
                  <a:pt x="2443684" y="4385551"/>
                  <a:pt x="2441976" y="4385943"/>
                </a:cubicBezTo>
                <a:cubicBezTo>
                  <a:pt x="2440240" y="4385559"/>
                  <a:pt x="2438775" y="4386678"/>
                  <a:pt x="2437102" y="4388042"/>
                </a:cubicBezTo>
                <a:lnTo>
                  <a:pt x="2434566" y="4389517"/>
                </a:lnTo>
                <a:lnTo>
                  <a:pt x="2434323" y="4387529"/>
                </a:lnTo>
                <a:cubicBezTo>
                  <a:pt x="2432822" y="4387872"/>
                  <a:pt x="2431863" y="4388869"/>
                  <a:pt x="2431409" y="4390331"/>
                </a:cubicBezTo>
                <a:lnTo>
                  <a:pt x="2431426" y="4391344"/>
                </a:lnTo>
                <a:lnTo>
                  <a:pt x="2430990" y="4391600"/>
                </a:lnTo>
                <a:cubicBezTo>
                  <a:pt x="2422107" y="4392074"/>
                  <a:pt x="2412542" y="4389574"/>
                  <a:pt x="2403320" y="4388561"/>
                </a:cubicBezTo>
                <a:cubicBezTo>
                  <a:pt x="2389227" y="4385926"/>
                  <a:pt x="2375682" y="4380525"/>
                  <a:pt x="2361863" y="4379808"/>
                </a:cubicBezTo>
                <a:lnTo>
                  <a:pt x="2353254" y="4380502"/>
                </a:lnTo>
                <a:lnTo>
                  <a:pt x="2352338" y="4379885"/>
                </a:lnTo>
                <a:cubicBezTo>
                  <a:pt x="2349020" y="4372863"/>
                  <a:pt x="2353537" y="4370266"/>
                  <a:pt x="2346040" y="4367318"/>
                </a:cubicBezTo>
                <a:cubicBezTo>
                  <a:pt x="2340844" y="4366955"/>
                  <a:pt x="2335306" y="4365113"/>
                  <a:pt x="2329768" y="4363270"/>
                </a:cubicBezTo>
                <a:cubicBezTo>
                  <a:pt x="2318964" y="4359524"/>
                  <a:pt x="2309564" y="4355714"/>
                  <a:pt x="2298488" y="4352030"/>
                </a:cubicBezTo>
                <a:cubicBezTo>
                  <a:pt x="2274379" y="4343554"/>
                  <a:pt x="2252159" y="4334643"/>
                  <a:pt x="2229726" y="4326045"/>
                </a:cubicBezTo>
                <a:cubicBezTo>
                  <a:pt x="2207505" y="4317131"/>
                  <a:pt x="2185695" y="4311241"/>
                  <a:pt x="2164485" y="4300543"/>
                </a:cubicBezTo>
                <a:cubicBezTo>
                  <a:pt x="2158607" y="4297222"/>
                  <a:pt x="2149479" y="4293349"/>
                  <a:pt x="2145921" y="4300136"/>
                </a:cubicBezTo>
                <a:cubicBezTo>
                  <a:pt x="2144303" y="4300508"/>
                  <a:pt x="2141743" y="4304210"/>
                  <a:pt x="2142344" y="4299401"/>
                </a:cubicBezTo>
                <a:cubicBezTo>
                  <a:pt x="2142003" y="4297922"/>
                  <a:pt x="2143340" y="4296318"/>
                  <a:pt x="2142999" y="4294838"/>
                </a:cubicBezTo>
                <a:cubicBezTo>
                  <a:pt x="2140361" y="4290772"/>
                  <a:pt x="2137723" y="4286706"/>
                  <a:pt x="2136364" y="4280793"/>
                </a:cubicBezTo>
                <a:close/>
                <a:moveTo>
                  <a:pt x="1951564" y="4278521"/>
                </a:moveTo>
                <a:cubicBezTo>
                  <a:pt x="1949852" y="4278527"/>
                  <a:pt x="1948308" y="4279269"/>
                  <a:pt x="1947187" y="4281854"/>
                </a:cubicBezTo>
                <a:cubicBezTo>
                  <a:pt x="1950443" y="4281105"/>
                  <a:pt x="1952411" y="4282204"/>
                  <a:pt x="1955734" y="4282992"/>
                </a:cubicBezTo>
                <a:cubicBezTo>
                  <a:pt x="1955395" y="4281518"/>
                  <a:pt x="1955058" y="4280045"/>
                  <a:pt x="1956957" y="4279609"/>
                </a:cubicBezTo>
                <a:cubicBezTo>
                  <a:pt x="1955159" y="4279247"/>
                  <a:pt x="1953277" y="4278516"/>
                  <a:pt x="1951564" y="4278521"/>
                </a:cubicBezTo>
                <a:close/>
                <a:moveTo>
                  <a:pt x="3466652" y="4275864"/>
                </a:moveTo>
                <a:lnTo>
                  <a:pt x="3466693" y="4275992"/>
                </a:lnTo>
                <a:cubicBezTo>
                  <a:pt x="3466693" y="4275992"/>
                  <a:pt x="3471385" y="4280237"/>
                  <a:pt x="3472371" y="4279147"/>
                </a:cubicBezTo>
                <a:cubicBezTo>
                  <a:pt x="3471878" y="4279692"/>
                  <a:pt x="3468012" y="4279249"/>
                  <a:pt x="3462695" y="4278280"/>
                </a:cubicBezTo>
                <a:lnTo>
                  <a:pt x="3460414" y="4277779"/>
                </a:lnTo>
                <a:lnTo>
                  <a:pt x="3462402" y="4277203"/>
                </a:lnTo>
                <a:lnTo>
                  <a:pt x="3462772" y="4276624"/>
                </a:lnTo>
                <a:lnTo>
                  <a:pt x="3465706" y="4277081"/>
                </a:lnTo>
                <a:lnTo>
                  <a:pt x="3462881" y="4276453"/>
                </a:lnTo>
                <a:lnTo>
                  <a:pt x="3463051" y="4276185"/>
                </a:lnTo>
                <a:close/>
                <a:moveTo>
                  <a:pt x="2078529" y="4274619"/>
                </a:moveTo>
                <a:cubicBezTo>
                  <a:pt x="2074231" y="4285192"/>
                  <a:pt x="2088959" y="4283405"/>
                  <a:pt x="2092154" y="4282671"/>
                </a:cubicBezTo>
                <a:cubicBezTo>
                  <a:pt x="2088262" y="4280371"/>
                  <a:pt x="2082771" y="4278437"/>
                  <a:pt x="2078529" y="4274619"/>
                </a:cubicBezTo>
                <a:close/>
                <a:moveTo>
                  <a:pt x="2976928" y="4274217"/>
                </a:moveTo>
                <a:cubicBezTo>
                  <a:pt x="2975681" y="4276055"/>
                  <a:pt x="2976020" y="4277529"/>
                  <a:pt x="2974772" y="4279366"/>
                </a:cubicBezTo>
                <a:cubicBezTo>
                  <a:pt x="2975734" y="4279920"/>
                  <a:pt x="2976697" y="4280475"/>
                  <a:pt x="2977531" y="4280477"/>
                </a:cubicBezTo>
                <a:lnTo>
                  <a:pt x="2979005" y="4278852"/>
                </a:lnTo>
                <a:lnTo>
                  <a:pt x="2979224" y="4279156"/>
                </a:lnTo>
                <a:lnTo>
                  <a:pt x="2979342" y="4278480"/>
                </a:lnTo>
                <a:lnTo>
                  <a:pt x="2979530" y="4278272"/>
                </a:lnTo>
                <a:lnTo>
                  <a:pt x="2979411" y="4278088"/>
                </a:lnTo>
                <a:lnTo>
                  <a:pt x="2980015" y="4274635"/>
                </a:lnTo>
                <a:lnTo>
                  <a:pt x="2977560" y="4275199"/>
                </a:lnTo>
                <a:close/>
                <a:moveTo>
                  <a:pt x="2598578" y="4273945"/>
                </a:moveTo>
                <a:cubicBezTo>
                  <a:pt x="2593821" y="4275038"/>
                  <a:pt x="2583880" y="4274168"/>
                  <a:pt x="2586290" y="4284652"/>
                </a:cubicBezTo>
                <a:cubicBezTo>
                  <a:pt x="2588537" y="4284136"/>
                  <a:pt x="2592296" y="4284454"/>
                  <a:pt x="2595151" y="4283405"/>
                </a:cubicBezTo>
                <a:cubicBezTo>
                  <a:pt x="2598006" y="4282354"/>
                  <a:pt x="2599956" y="4279937"/>
                  <a:pt x="2598578" y="4273945"/>
                </a:cubicBezTo>
                <a:close/>
                <a:moveTo>
                  <a:pt x="1939772" y="4273214"/>
                </a:moveTo>
                <a:cubicBezTo>
                  <a:pt x="1938059" y="4273221"/>
                  <a:pt x="1936515" y="4273963"/>
                  <a:pt x="1935394" y="4276546"/>
                </a:cubicBezTo>
                <a:cubicBezTo>
                  <a:pt x="1938650" y="4275798"/>
                  <a:pt x="1940617" y="4276899"/>
                  <a:pt x="1944213" y="4277625"/>
                </a:cubicBezTo>
                <a:cubicBezTo>
                  <a:pt x="1943876" y="4276149"/>
                  <a:pt x="1945164" y="4274302"/>
                  <a:pt x="1945164" y="4274302"/>
                </a:cubicBezTo>
                <a:cubicBezTo>
                  <a:pt x="1943367" y="4273941"/>
                  <a:pt x="1941486" y="4273209"/>
                  <a:pt x="1939772" y="4273214"/>
                </a:cubicBezTo>
                <a:close/>
                <a:moveTo>
                  <a:pt x="2667220" y="4272920"/>
                </a:moveTo>
                <a:cubicBezTo>
                  <a:pt x="2664132" y="4273630"/>
                  <a:pt x="2657554" y="4273278"/>
                  <a:pt x="2659645" y="4282384"/>
                </a:cubicBezTo>
                <a:cubicBezTo>
                  <a:pt x="2664275" y="4281319"/>
                  <a:pt x="2669254" y="4281774"/>
                  <a:pt x="2667220" y="4272920"/>
                </a:cubicBezTo>
                <a:close/>
                <a:moveTo>
                  <a:pt x="3502034" y="4272710"/>
                </a:moveTo>
                <a:lnTo>
                  <a:pt x="3498019" y="4273616"/>
                </a:lnTo>
                <a:lnTo>
                  <a:pt x="3496569" y="4273198"/>
                </a:lnTo>
                <a:close/>
                <a:moveTo>
                  <a:pt x="2388597" y="4270251"/>
                </a:moveTo>
                <a:cubicBezTo>
                  <a:pt x="2383618" y="4271394"/>
                  <a:pt x="2376630" y="4271402"/>
                  <a:pt x="2378721" y="4280508"/>
                </a:cubicBezTo>
                <a:cubicBezTo>
                  <a:pt x="2383701" y="4279364"/>
                  <a:pt x="2390688" y="4279356"/>
                  <a:pt x="2388597" y="4270251"/>
                </a:cubicBezTo>
                <a:close/>
                <a:moveTo>
                  <a:pt x="2750885" y="4270156"/>
                </a:moveTo>
                <a:cubicBezTo>
                  <a:pt x="2749711" y="4274361"/>
                  <a:pt x="2747871" y="4277439"/>
                  <a:pt x="2745612" y="4279704"/>
                </a:cubicBezTo>
                <a:lnTo>
                  <a:pt x="2743838" y="4280767"/>
                </a:lnTo>
                <a:lnTo>
                  <a:pt x="2740197" y="4280101"/>
                </a:lnTo>
                <a:lnTo>
                  <a:pt x="2732393" y="4285057"/>
                </a:lnTo>
                <a:lnTo>
                  <a:pt x="2720723" y="4286530"/>
                </a:lnTo>
                <a:cubicBezTo>
                  <a:pt x="2738365" y="4290742"/>
                  <a:pt x="2759060" y="4304732"/>
                  <a:pt x="2776160" y="4301689"/>
                </a:cubicBezTo>
                <a:cubicBezTo>
                  <a:pt x="2779009" y="4301182"/>
                  <a:pt x="2781759" y="4300203"/>
                  <a:pt x="2784380" y="4298624"/>
                </a:cubicBezTo>
                <a:lnTo>
                  <a:pt x="2791766" y="4292021"/>
                </a:lnTo>
                <a:lnTo>
                  <a:pt x="2792818" y="4292319"/>
                </a:lnTo>
                <a:lnTo>
                  <a:pt x="2792578" y="4288884"/>
                </a:lnTo>
                <a:lnTo>
                  <a:pt x="2793418" y="4290146"/>
                </a:lnTo>
                <a:cubicBezTo>
                  <a:pt x="2800006" y="4288633"/>
                  <a:pt x="2804632" y="4293677"/>
                  <a:pt x="2807891" y="4300306"/>
                </a:cubicBezTo>
                <a:cubicBezTo>
                  <a:pt x="2809909" y="4295263"/>
                  <a:pt x="2812259" y="4290398"/>
                  <a:pt x="2812907" y="4285668"/>
                </a:cubicBezTo>
                <a:cubicBezTo>
                  <a:pt x="2809445" y="4285700"/>
                  <a:pt x="2805726" y="4286173"/>
                  <a:pt x="2801964" y="4286465"/>
                </a:cubicBezTo>
                <a:lnTo>
                  <a:pt x="2791612" y="4286196"/>
                </a:lnTo>
                <a:lnTo>
                  <a:pt x="2791127" y="4284958"/>
                </a:lnTo>
                <a:lnTo>
                  <a:pt x="2789176" y="4290202"/>
                </a:lnTo>
                <a:lnTo>
                  <a:pt x="2771336" y="4278215"/>
                </a:lnTo>
                <a:cubicBezTo>
                  <a:pt x="2764295" y="4274552"/>
                  <a:pt x="2757257" y="4271839"/>
                  <a:pt x="2750885" y="4270156"/>
                </a:cubicBezTo>
                <a:close/>
                <a:moveTo>
                  <a:pt x="2658847" y="4268745"/>
                </a:moveTo>
                <a:cubicBezTo>
                  <a:pt x="2655590" y="4269493"/>
                  <a:pt x="2648726" y="4269471"/>
                  <a:pt x="2650819" y="4278577"/>
                </a:cubicBezTo>
                <a:cubicBezTo>
                  <a:pt x="2655705" y="4277454"/>
                  <a:pt x="2660939" y="4277849"/>
                  <a:pt x="2658847" y="4268745"/>
                </a:cubicBezTo>
                <a:close/>
                <a:moveTo>
                  <a:pt x="2529411" y="4267229"/>
                </a:moveTo>
                <a:cubicBezTo>
                  <a:pt x="2529771" y="4268794"/>
                  <a:pt x="2530132" y="4270360"/>
                  <a:pt x="2528453" y="4272394"/>
                </a:cubicBezTo>
                <a:cubicBezTo>
                  <a:pt x="2529651" y="4272944"/>
                  <a:pt x="2530250" y="4273217"/>
                  <a:pt x="2530371" y="4272573"/>
                </a:cubicBezTo>
                <a:cubicBezTo>
                  <a:pt x="2530491" y="4271926"/>
                  <a:pt x="2530132" y="4270360"/>
                  <a:pt x="2529411" y="4267229"/>
                </a:cubicBezTo>
                <a:close/>
                <a:moveTo>
                  <a:pt x="2058351" y="4265907"/>
                </a:moveTo>
                <a:cubicBezTo>
                  <a:pt x="2056333" y="4265969"/>
                  <a:pt x="2054267" y="4267580"/>
                  <a:pt x="2053219" y="4270091"/>
                </a:cubicBezTo>
                <a:cubicBezTo>
                  <a:pt x="2056656" y="4270904"/>
                  <a:pt x="2059740" y="4270195"/>
                  <a:pt x="2063177" y="4271008"/>
                </a:cubicBezTo>
                <a:cubicBezTo>
                  <a:pt x="2062332" y="4267329"/>
                  <a:pt x="2060366" y="4265844"/>
                  <a:pt x="2058351" y="4265907"/>
                </a:cubicBezTo>
                <a:close/>
                <a:moveTo>
                  <a:pt x="2701808" y="4265399"/>
                </a:moveTo>
                <a:cubicBezTo>
                  <a:pt x="2694858" y="4271489"/>
                  <a:pt x="2688230" y="4277765"/>
                  <a:pt x="2680992" y="4282599"/>
                </a:cubicBezTo>
                <a:lnTo>
                  <a:pt x="2694216" y="4283055"/>
                </a:lnTo>
                <a:lnTo>
                  <a:pt x="2694244" y="4283486"/>
                </a:lnTo>
                <a:lnTo>
                  <a:pt x="2695547" y="4283099"/>
                </a:lnTo>
                <a:lnTo>
                  <a:pt x="2711006" y="4283632"/>
                </a:lnTo>
                <a:lnTo>
                  <a:pt x="2702314" y="4276310"/>
                </a:lnTo>
                <a:lnTo>
                  <a:pt x="2702264" y="4273656"/>
                </a:lnTo>
                <a:lnTo>
                  <a:pt x="2700754" y="4274092"/>
                </a:lnTo>
                <a:close/>
                <a:moveTo>
                  <a:pt x="2264127" y="4264842"/>
                </a:moveTo>
                <a:cubicBezTo>
                  <a:pt x="2258872" y="4266049"/>
                  <a:pt x="2251169" y="4264624"/>
                  <a:pt x="2253260" y="4273728"/>
                </a:cubicBezTo>
                <a:cubicBezTo>
                  <a:pt x="2258515" y="4272522"/>
                  <a:pt x="2265871" y="4272430"/>
                  <a:pt x="2264127" y="4264842"/>
                </a:cubicBezTo>
                <a:close/>
                <a:moveTo>
                  <a:pt x="2614331" y="4264803"/>
                </a:moveTo>
                <a:cubicBezTo>
                  <a:pt x="2609258" y="4265969"/>
                  <a:pt x="2599797" y="4263528"/>
                  <a:pt x="2602481" y="4275214"/>
                </a:cubicBezTo>
                <a:cubicBezTo>
                  <a:pt x="2605017" y="4274632"/>
                  <a:pt x="2608652" y="4274952"/>
                  <a:pt x="2611315" y="4273955"/>
                </a:cubicBezTo>
                <a:cubicBezTo>
                  <a:pt x="2613979" y="4272958"/>
                  <a:pt x="2615672" y="4270647"/>
                  <a:pt x="2614331" y="4264803"/>
                </a:cubicBezTo>
                <a:close/>
                <a:moveTo>
                  <a:pt x="2905256" y="4264354"/>
                </a:moveTo>
                <a:cubicBezTo>
                  <a:pt x="2910963" y="4274139"/>
                  <a:pt x="2917970" y="4282043"/>
                  <a:pt x="2925236" y="4283543"/>
                </a:cubicBezTo>
                <a:cubicBezTo>
                  <a:pt x="2918836" y="4270746"/>
                  <a:pt x="2916760" y="4261711"/>
                  <a:pt x="2905256" y="4264354"/>
                </a:cubicBezTo>
                <a:close/>
                <a:moveTo>
                  <a:pt x="2550363" y="4262408"/>
                </a:moveTo>
                <a:cubicBezTo>
                  <a:pt x="2551763" y="4268486"/>
                  <a:pt x="2551859" y="4276464"/>
                  <a:pt x="2557499" y="4278366"/>
                </a:cubicBezTo>
                <a:cubicBezTo>
                  <a:pt x="2564435" y="4278373"/>
                  <a:pt x="2571024" y="4276860"/>
                  <a:pt x="2577611" y="4275347"/>
                </a:cubicBezTo>
                <a:cubicBezTo>
                  <a:pt x="2569279" y="4269261"/>
                  <a:pt x="2560245" y="4260138"/>
                  <a:pt x="2550363" y="4262408"/>
                </a:cubicBezTo>
                <a:close/>
                <a:moveTo>
                  <a:pt x="649453" y="4262073"/>
                </a:moveTo>
                <a:cubicBezTo>
                  <a:pt x="649332" y="4262766"/>
                  <a:pt x="648982" y="4263063"/>
                  <a:pt x="648349" y="4263130"/>
                </a:cubicBezTo>
                <a:cubicBezTo>
                  <a:pt x="647717" y="4263198"/>
                  <a:pt x="646801" y="4263037"/>
                  <a:pt x="645547" y="4262818"/>
                </a:cubicBezTo>
                <a:cubicBezTo>
                  <a:pt x="646035" y="4260042"/>
                  <a:pt x="648297" y="4261870"/>
                  <a:pt x="649453" y="4262073"/>
                </a:cubicBezTo>
                <a:close/>
                <a:moveTo>
                  <a:pt x="653361" y="4261328"/>
                </a:moveTo>
                <a:cubicBezTo>
                  <a:pt x="653238" y="4262021"/>
                  <a:pt x="652888" y="4262319"/>
                  <a:pt x="652255" y="4262386"/>
                </a:cubicBezTo>
                <a:cubicBezTo>
                  <a:pt x="651622" y="4262453"/>
                  <a:pt x="650707" y="4262292"/>
                  <a:pt x="649453" y="4262073"/>
                </a:cubicBezTo>
                <a:cubicBezTo>
                  <a:pt x="649940" y="4259297"/>
                  <a:pt x="652203" y="4261125"/>
                  <a:pt x="653361" y="4261328"/>
                </a:cubicBezTo>
                <a:close/>
                <a:moveTo>
                  <a:pt x="602036" y="4260452"/>
                </a:moveTo>
                <a:lnTo>
                  <a:pt x="601053" y="4261035"/>
                </a:lnTo>
                <a:lnTo>
                  <a:pt x="596825" y="4261895"/>
                </a:lnTo>
                <a:close/>
                <a:moveTo>
                  <a:pt x="2629258" y="4260313"/>
                </a:moveTo>
                <a:cubicBezTo>
                  <a:pt x="2627100" y="4265602"/>
                  <a:pt x="2622990" y="4269740"/>
                  <a:pt x="2618881" y="4273880"/>
                </a:cubicBezTo>
                <a:cubicBezTo>
                  <a:pt x="2629748" y="4269786"/>
                  <a:pt x="2629748" y="4269786"/>
                  <a:pt x="2629258" y="4260313"/>
                </a:cubicBezTo>
                <a:close/>
                <a:moveTo>
                  <a:pt x="663577" y="4258591"/>
                </a:moveTo>
                <a:cubicBezTo>
                  <a:pt x="662156" y="4259892"/>
                  <a:pt x="660868" y="4260441"/>
                  <a:pt x="659301" y="4260731"/>
                </a:cubicBezTo>
                <a:cubicBezTo>
                  <a:pt x="657736" y="4261022"/>
                  <a:pt x="655890" y="4261057"/>
                  <a:pt x="653361" y="4261328"/>
                </a:cubicBezTo>
                <a:cubicBezTo>
                  <a:pt x="656161" y="4258958"/>
                  <a:pt x="660106" y="4257982"/>
                  <a:pt x="663577" y="4258591"/>
                </a:cubicBezTo>
                <a:close/>
                <a:moveTo>
                  <a:pt x="704820" y="4258424"/>
                </a:moveTo>
                <a:lnTo>
                  <a:pt x="698389" y="4262224"/>
                </a:lnTo>
                <a:cubicBezTo>
                  <a:pt x="687785" y="4266329"/>
                  <a:pt x="677200" y="4270843"/>
                  <a:pt x="666474" y="4275993"/>
                </a:cubicBezTo>
                <a:lnTo>
                  <a:pt x="651452" y="4284055"/>
                </a:lnTo>
                <a:lnTo>
                  <a:pt x="651588" y="4283666"/>
                </a:lnTo>
                <a:cubicBezTo>
                  <a:pt x="650383" y="4283707"/>
                  <a:pt x="647612" y="4284145"/>
                  <a:pt x="642526" y="4285100"/>
                </a:cubicBezTo>
                <a:lnTo>
                  <a:pt x="639150" y="4285697"/>
                </a:lnTo>
                <a:lnTo>
                  <a:pt x="643781" y="4282939"/>
                </a:lnTo>
                <a:lnTo>
                  <a:pt x="674523" y="4265887"/>
                </a:lnTo>
                <a:lnTo>
                  <a:pt x="687613" y="4263286"/>
                </a:lnTo>
                <a:close/>
                <a:moveTo>
                  <a:pt x="2040495" y="4254038"/>
                </a:moveTo>
                <a:cubicBezTo>
                  <a:pt x="2036001" y="4255071"/>
                  <a:pt x="2030894" y="4254645"/>
                  <a:pt x="2032987" y="4263751"/>
                </a:cubicBezTo>
                <a:cubicBezTo>
                  <a:pt x="2036159" y="4263022"/>
                  <a:pt x="2042587" y="4263143"/>
                  <a:pt x="2040495" y="4254038"/>
                </a:cubicBezTo>
                <a:close/>
                <a:moveTo>
                  <a:pt x="2183785" y="4250892"/>
                </a:moveTo>
                <a:cubicBezTo>
                  <a:pt x="2180698" y="4251602"/>
                  <a:pt x="2174178" y="4251501"/>
                  <a:pt x="2176269" y="4260606"/>
                </a:cubicBezTo>
                <a:cubicBezTo>
                  <a:pt x="2179355" y="4259897"/>
                  <a:pt x="2185878" y="4259996"/>
                  <a:pt x="2183785" y="4250892"/>
                </a:cubicBezTo>
                <a:close/>
                <a:moveTo>
                  <a:pt x="2390899" y="4249686"/>
                </a:moveTo>
                <a:cubicBezTo>
                  <a:pt x="2385475" y="4250932"/>
                  <a:pt x="2387419" y="4259391"/>
                  <a:pt x="2388418" y="4263743"/>
                </a:cubicBezTo>
                <a:cubicBezTo>
                  <a:pt x="2395649" y="4262080"/>
                  <a:pt x="2392232" y="4255487"/>
                  <a:pt x="2390899" y="4249686"/>
                </a:cubicBezTo>
                <a:close/>
                <a:moveTo>
                  <a:pt x="746924" y="4245618"/>
                </a:moveTo>
                <a:lnTo>
                  <a:pt x="744548" y="4246886"/>
                </a:lnTo>
                <a:cubicBezTo>
                  <a:pt x="736817" y="4250962"/>
                  <a:pt x="729036" y="4254597"/>
                  <a:pt x="721076" y="4255725"/>
                </a:cubicBezTo>
                <a:cubicBezTo>
                  <a:pt x="720383" y="4255822"/>
                  <a:pt x="720895" y="4254997"/>
                  <a:pt x="722080" y="4253728"/>
                </a:cubicBezTo>
                <a:lnTo>
                  <a:pt x="722938" y="4252935"/>
                </a:lnTo>
                <a:close/>
                <a:moveTo>
                  <a:pt x="3455926" y="4242778"/>
                </a:moveTo>
                <a:lnTo>
                  <a:pt x="3455723" y="4242982"/>
                </a:lnTo>
                <a:lnTo>
                  <a:pt x="3456302" y="4243103"/>
                </a:lnTo>
                <a:lnTo>
                  <a:pt x="3457274" y="4245016"/>
                </a:lnTo>
                <a:cubicBezTo>
                  <a:pt x="3456287" y="4246106"/>
                  <a:pt x="3455378" y="4245284"/>
                  <a:pt x="3453410" y="4243504"/>
                </a:cubicBezTo>
                <a:close/>
                <a:moveTo>
                  <a:pt x="3451595" y="4241860"/>
                </a:moveTo>
                <a:cubicBezTo>
                  <a:pt x="3451595" y="4241860"/>
                  <a:pt x="3452067" y="4241794"/>
                  <a:pt x="3452531" y="4241965"/>
                </a:cubicBezTo>
                <a:cubicBezTo>
                  <a:pt x="3452995" y="4242137"/>
                  <a:pt x="3453450" y="4242548"/>
                  <a:pt x="3453410" y="4243504"/>
                </a:cubicBezTo>
                <a:cubicBezTo>
                  <a:pt x="3453410" y="4243504"/>
                  <a:pt x="3451517" y="4243771"/>
                  <a:pt x="3451595" y="4241860"/>
                </a:cubicBezTo>
                <a:close/>
                <a:moveTo>
                  <a:pt x="2297478" y="4240859"/>
                </a:moveTo>
                <a:cubicBezTo>
                  <a:pt x="2295744" y="4240699"/>
                  <a:pt x="2293973" y="4242221"/>
                  <a:pt x="2292847" y="4244707"/>
                </a:cubicBezTo>
                <a:cubicBezTo>
                  <a:pt x="2296395" y="4245376"/>
                  <a:pt x="2299942" y="4246047"/>
                  <a:pt x="2301880" y="4247087"/>
                </a:cubicBezTo>
                <a:cubicBezTo>
                  <a:pt x="2300907" y="4242856"/>
                  <a:pt x="2299212" y="4241018"/>
                  <a:pt x="2297478" y="4240859"/>
                </a:cubicBezTo>
                <a:close/>
                <a:moveTo>
                  <a:pt x="2139932" y="4239891"/>
                </a:moveTo>
                <a:cubicBezTo>
                  <a:pt x="2138618" y="4241718"/>
                  <a:pt x="2138618" y="4241718"/>
                  <a:pt x="2137303" y="4243548"/>
                </a:cubicBezTo>
                <a:cubicBezTo>
                  <a:pt x="2139089" y="4243773"/>
                  <a:pt x="2139983" y="4243885"/>
                  <a:pt x="2140310" y="4243429"/>
                </a:cubicBezTo>
                <a:cubicBezTo>
                  <a:pt x="2140641" y="4242972"/>
                  <a:pt x="2140403" y="4241945"/>
                  <a:pt x="2139932" y="4239891"/>
                </a:cubicBezTo>
                <a:close/>
                <a:moveTo>
                  <a:pt x="2527459" y="4239019"/>
                </a:moveTo>
                <a:cubicBezTo>
                  <a:pt x="2527776" y="4240390"/>
                  <a:pt x="2526445" y="4242145"/>
                  <a:pt x="2526445" y="4242145"/>
                </a:cubicBezTo>
                <a:cubicBezTo>
                  <a:pt x="2528247" y="4242453"/>
                  <a:pt x="2529151" y="4242607"/>
                  <a:pt x="2529277" y="4242216"/>
                </a:cubicBezTo>
                <a:cubicBezTo>
                  <a:pt x="2529405" y="4241824"/>
                  <a:pt x="2528756" y="4240890"/>
                  <a:pt x="2527459" y="4239019"/>
                </a:cubicBezTo>
                <a:close/>
                <a:moveTo>
                  <a:pt x="736428" y="4237524"/>
                </a:moveTo>
                <a:lnTo>
                  <a:pt x="733540" y="4237613"/>
                </a:lnTo>
                <a:lnTo>
                  <a:pt x="732787" y="4237809"/>
                </a:lnTo>
                <a:lnTo>
                  <a:pt x="730905" y="4238701"/>
                </a:lnTo>
                <a:cubicBezTo>
                  <a:pt x="729807" y="4239581"/>
                  <a:pt x="729625" y="4240621"/>
                  <a:pt x="730878" y="4240841"/>
                </a:cubicBezTo>
                <a:cubicBezTo>
                  <a:pt x="730878" y="4240841"/>
                  <a:pt x="735951" y="4239318"/>
                  <a:pt x="737025" y="4238300"/>
                </a:cubicBezTo>
                <a:cubicBezTo>
                  <a:pt x="737382" y="4237960"/>
                  <a:pt x="737294" y="4237677"/>
                  <a:pt x="736428" y="4237524"/>
                </a:cubicBezTo>
                <a:close/>
                <a:moveTo>
                  <a:pt x="2126558" y="4234959"/>
                </a:moveTo>
                <a:cubicBezTo>
                  <a:pt x="2127431" y="4238753"/>
                  <a:pt x="2129653" y="4241039"/>
                  <a:pt x="2131640" y="4241381"/>
                </a:cubicBezTo>
                <a:cubicBezTo>
                  <a:pt x="2133628" y="4241723"/>
                  <a:pt x="2135380" y="4240122"/>
                  <a:pt x="2135314" y="4236144"/>
                </a:cubicBezTo>
                <a:cubicBezTo>
                  <a:pt x="2131744" y="4235365"/>
                  <a:pt x="2129783" y="4234217"/>
                  <a:pt x="2126558" y="4234959"/>
                </a:cubicBezTo>
                <a:close/>
                <a:moveTo>
                  <a:pt x="3478828" y="4231607"/>
                </a:moveTo>
                <a:lnTo>
                  <a:pt x="3479140" y="4232102"/>
                </a:lnTo>
                <a:lnTo>
                  <a:pt x="3478611" y="4231931"/>
                </a:lnTo>
                <a:close/>
                <a:moveTo>
                  <a:pt x="2317569" y="4228171"/>
                </a:moveTo>
                <a:cubicBezTo>
                  <a:pt x="2314484" y="4228881"/>
                  <a:pt x="2307963" y="4228781"/>
                  <a:pt x="2310052" y="4237887"/>
                </a:cubicBezTo>
                <a:cubicBezTo>
                  <a:pt x="2314686" y="4236823"/>
                  <a:pt x="2319661" y="4237277"/>
                  <a:pt x="2317569" y="4228171"/>
                </a:cubicBezTo>
                <a:close/>
                <a:moveTo>
                  <a:pt x="3378087" y="4227217"/>
                </a:moveTo>
                <a:lnTo>
                  <a:pt x="3404183" y="4234732"/>
                </a:lnTo>
                <a:lnTo>
                  <a:pt x="3404184" y="4234734"/>
                </a:lnTo>
                <a:lnTo>
                  <a:pt x="3404184" y="4234733"/>
                </a:lnTo>
                <a:lnTo>
                  <a:pt x="3438612" y="4244649"/>
                </a:lnTo>
                <a:cubicBezTo>
                  <a:pt x="3446342" y="4247513"/>
                  <a:pt x="3455021" y="4250244"/>
                  <a:pt x="3462703" y="4253354"/>
                </a:cubicBezTo>
                <a:lnTo>
                  <a:pt x="3478604" y="4262989"/>
                </a:lnTo>
                <a:lnTo>
                  <a:pt x="3463227" y="4263571"/>
                </a:lnTo>
                <a:lnTo>
                  <a:pt x="3454583" y="4261076"/>
                </a:lnTo>
                <a:lnTo>
                  <a:pt x="3373287" y="4237966"/>
                </a:lnTo>
                <a:lnTo>
                  <a:pt x="3379959" y="4230135"/>
                </a:lnTo>
                <a:close/>
                <a:moveTo>
                  <a:pt x="3462336" y="4226496"/>
                </a:moveTo>
                <a:lnTo>
                  <a:pt x="3468369" y="4226734"/>
                </a:lnTo>
                <a:lnTo>
                  <a:pt x="3472899" y="4226836"/>
                </a:lnTo>
                <a:lnTo>
                  <a:pt x="3473389" y="4227026"/>
                </a:lnTo>
                <a:lnTo>
                  <a:pt x="3474188" y="4230507"/>
                </a:lnTo>
                <a:lnTo>
                  <a:pt x="3464404" y="4227357"/>
                </a:lnTo>
                <a:close/>
                <a:moveTo>
                  <a:pt x="789779" y="4223927"/>
                </a:moveTo>
                <a:cubicBezTo>
                  <a:pt x="788624" y="4223724"/>
                  <a:pt x="788379" y="4225111"/>
                  <a:pt x="787223" y="4224909"/>
                </a:cubicBezTo>
                <a:lnTo>
                  <a:pt x="786761" y="4225339"/>
                </a:lnTo>
                <a:lnTo>
                  <a:pt x="787100" y="4225466"/>
                </a:lnTo>
                <a:lnTo>
                  <a:pt x="790642" y="4224651"/>
                </a:lnTo>
                <a:close/>
                <a:moveTo>
                  <a:pt x="3480973" y="4219216"/>
                </a:moveTo>
                <a:lnTo>
                  <a:pt x="3485251" y="4219770"/>
                </a:lnTo>
                <a:lnTo>
                  <a:pt x="3489088" y="4223924"/>
                </a:lnTo>
                <a:lnTo>
                  <a:pt x="3487760" y="4224046"/>
                </a:lnTo>
                <a:lnTo>
                  <a:pt x="3481063" y="4221929"/>
                </a:lnTo>
                <a:close/>
                <a:moveTo>
                  <a:pt x="3242549" y="4218557"/>
                </a:moveTo>
                <a:cubicBezTo>
                  <a:pt x="3242549" y="4218557"/>
                  <a:pt x="3241787" y="4218942"/>
                  <a:pt x="3241140" y="4219430"/>
                </a:cubicBezTo>
                <a:cubicBezTo>
                  <a:pt x="3240492" y="4219916"/>
                  <a:pt x="3239958" y="4220507"/>
                  <a:pt x="3240413" y="4220918"/>
                </a:cubicBezTo>
                <a:cubicBezTo>
                  <a:pt x="3241321" y="4221739"/>
                  <a:pt x="3244366" y="4220200"/>
                  <a:pt x="3242549" y="4218557"/>
                </a:cubicBezTo>
                <a:close/>
                <a:moveTo>
                  <a:pt x="3408441" y="4218087"/>
                </a:moveTo>
                <a:lnTo>
                  <a:pt x="3455779" y="4235408"/>
                </a:lnTo>
                <a:lnTo>
                  <a:pt x="3408861" y="4221336"/>
                </a:lnTo>
                <a:close/>
                <a:moveTo>
                  <a:pt x="3466707" y="4217390"/>
                </a:moveTo>
                <a:lnTo>
                  <a:pt x="3467155" y="4217426"/>
                </a:lnTo>
                <a:lnTo>
                  <a:pt x="3471308" y="4217964"/>
                </a:lnTo>
                <a:lnTo>
                  <a:pt x="3471526" y="4218913"/>
                </a:lnTo>
                <a:close/>
                <a:moveTo>
                  <a:pt x="3467246" y="4215478"/>
                </a:moveTo>
                <a:lnTo>
                  <a:pt x="3468193" y="4215545"/>
                </a:lnTo>
                <a:lnTo>
                  <a:pt x="3468131" y="4215692"/>
                </a:lnTo>
                <a:close/>
                <a:moveTo>
                  <a:pt x="727144" y="4212292"/>
                </a:moveTo>
                <a:cubicBezTo>
                  <a:pt x="726444" y="4212885"/>
                  <a:pt x="725455" y="4213427"/>
                  <a:pt x="724329" y="4213766"/>
                </a:cubicBezTo>
                <a:cubicBezTo>
                  <a:pt x="723200" y="4214104"/>
                  <a:pt x="721934" y="4214240"/>
                  <a:pt x="720681" y="4214020"/>
                </a:cubicBezTo>
                <a:cubicBezTo>
                  <a:pt x="722326" y="4211447"/>
                  <a:pt x="723674" y="4211684"/>
                  <a:pt x="727144" y="4212292"/>
                </a:cubicBezTo>
                <a:close/>
                <a:moveTo>
                  <a:pt x="2844146" y="4211251"/>
                </a:moveTo>
                <a:lnTo>
                  <a:pt x="2844097" y="4211538"/>
                </a:lnTo>
                <a:cubicBezTo>
                  <a:pt x="2844935" y="4214208"/>
                  <a:pt x="2846466" y="4216910"/>
                  <a:pt x="2846965" y="4219086"/>
                </a:cubicBezTo>
                <a:lnTo>
                  <a:pt x="2849818" y="4217656"/>
                </a:lnTo>
                <a:lnTo>
                  <a:pt x="2851195" y="4223651"/>
                </a:lnTo>
                <a:cubicBezTo>
                  <a:pt x="2838778" y="4220271"/>
                  <a:pt x="2825149" y="4220288"/>
                  <a:pt x="2813482" y="4221408"/>
                </a:cubicBezTo>
                <a:cubicBezTo>
                  <a:pt x="2803091" y="4220683"/>
                  <a:pt x="2793381" y="4222913"/>
                  <a:pt x="2784528" y="4214041"/>
                </a:cubicBezTo>
                <a:lnTo>
                  <a:pt x="2804309" y="4212336"/>
                </a:lnTo>
                <a:lnTo>
                  <a:pt x="2803761" y="4213744"/>
                </a:lnTo>
                <a:lnTo>
                  <a:pt x="2808828" y="4212461"/>
                </a:lnTo>
                <a:lnTo>
                  <a:pt x="2828986" y="4214733"/>
                </a:lnTo>
                <a:cubicBezTo>
                  <a:pt x="2833842" y="4213618"/>
                  <a:pt x="2837078" y="4212875"/>
                  <a:pt x="2841932" y="4211759"/>
                </a:cubicBezTo>
                <a:close/>
                <a:moveTo>
                  <a:pt x="688001" y="4211144"/>
                </a:moveTo>
                <a:cubicBezTo>
                  <a:pt x="688917" y="4211306"/>
                  <a:pt x="689097" y="4211620"/>
                  <a:pt x="688838" y="4211977"/>
                </a:cubicBezTo>
                <a:cubicBezTo>
                  <a:pt x="688450" y="4212514"/>
                  <a:pt x="687076" y="4213143"/>
                  <a:pt x="685712" y="4213491"/>
                </a:cubicBezTo>
                <a:cubicBezTo>
                  <a:pt x="684348" y="4213839"/>
                  <a:pt x="682995" y="4213901"/>
                  <a:pt x="682653" y="4213306"/>
                </a:cubicBezTo>
                <a:cubicBezTo>
                  <a:pt x="682653" y="4213306"/>
                  <a:pt x="685687" y="4210739"/>
                  <a:pt x="688001" y="4211144"/>
                </a:cubicBezTo>
                <a:close/>
                <a:moveTo>
                  <a:pt x="3318602" y="4210084"/>
                </a:moveTo>
                <a:lnTo>
                  <a:pt x="3374303" y="4226127"/>
                </a:lnTo>
                <a:lnTo>
                  <a:pt x="3373278" y="4237964"/>
                </a:lnTo>
                <a:lnTo>
                  <a:pt x="3349856" y="4231306"/>
                </a:lnTo>
                <a:lnTo>
                  <a:pt x="3350636" y="4227869"/>
                </a:lnTo>
                <a:cubicBezTo>
                  <a:pt x="3349093" y="4228223"/>
                  <a:pt x="3346690" y="4228376"/>
                  <a:pt x="3344936" y="4229578"/>
                </a:cubicBezTo>
                <a:lnTo>
                  <a:pt x="3344865" y="4229887"/>
                </a:lnTo>
                <a:lnTo>
                  <a:pt x="3302839" y="4217940"/>
                </a:lnTo>
                <a:lnTo>
                  <a:pt x="3302153" y="4217814"/>
                </a:lnTo>
                <a:lnTo>
                  <a:pt x="3305613" y="4217313"/>
                </a:lnTo>
                <a:lnTo>
                  <a:pt x="3305588" y="4217886"/>
                </a:lnTo>
                <a:cubicBezTo>
                  <a:pt x="3308101" y="4217309"/>
                  <a:pt x="3312048" y="4217556"/>
                  <a:pt x="3315032" y="4216485"/>
                </a:cubicBezTo>
                <a:lnTo>
                  <a:pt x="3315815" y="4215839"/>
                </a:lnTo>
                <a:lnTo>
                  <a:pt x="3327448" y="4214154"/>
                </a:lnTo>
                <a:lnTo>
                  <a:pt x="3318504" y="4213127"/>
                </a:lnTo>
                <a:close/>
                <a:moveTo>
                  <a:pt x="2236452" y="4209687"/>
                </a:moveTo>
                <a:cubicBezTo>
                  <a:pt x="2236768" y="4211062"/>
                  <a:pt x="2236768" y="4211062"/>
                  <a:pt x="2235435" y="4212815"/>
                </a:cubicBezTo>
                <a:cubicBezTo>
                  <a:pt x="2237242" y="4213125"/>
                  <a:pt x="2238144" y="4213278"/>
                  <a:pt x="2238272" y="4212889"/>
                </a:cubicBezTo>
                <a:cubicBezTo>
                  <a:pt x="2238397" y="4212497"/>
                  <a:pt x="2237750" y="4211560"/>
                  <a:pt x="2236452" y="4209687"/>
                </a:cubicBezTo>
                <a:close/>
                <a:moveTo>
                  <a:pt x="2946189" y="4208516"/>
                </a:moveTo>
                <a:cubicBezTo>
                  <a:pt x="2938195" y="4207141"/>
                  <a:pt x="2931396" y="4209084"/>
                  <a:pt x="2929778" y="4220779"/>
                </a:cubicBezTo>
                <a:cubicBezTo>
                  <a:pt x="2943196" y="4219222"/>
                  <a:pt x="2956341" y="4217730"/>
                  <a:pt x="2969759" y="4216174"/>
                </a:cubicBezTo>
                <a:cubicBezTo>
                  <a:pt x="2963369" y="4214588"/>
                  <a:pt x="2954182" y="4209894"/>
                  <a:pt x="2946189" y="4208516"/>
                </a:cubicBezTo>
                <a:close/>
                <a:moveTo>
                  <a:pt x="870528" y="4207852"/>
                </a:moveTo>
                <a:lnTo>
                  <a:pt x="870841" y="4208131"/>
                </a:lnTo>
                <a:lnTo>
                  <a:pt x="869526" y="4208749"/>
                </a:lnTo>
                <a:cubicBezTo>
                  <a:pt x="869648" y="4208055"/>
                  <a:pt x="870046" y="4207768"/>
                  <a:pt x="870528" y="4207852"/>
                </a:cubicBezTo>
                <a:close/>
                <a:moveTo>
                  <a:pt x="3073478" y="4205083"/>
                </a:moveTo>
                <a:lnTo>
                  <a:pt x="3073256" y="4214640"/>
                </a:lnTo>
                <a:lnTo>
                  <a:pt x="3057759" y="4218200"/>
                </a:lnTo>
                <a:cubicBezTo>
                  <a:pt x="3053498" y="4214542"/>
                  <a:pt x="3049236" y="4210886"/>
                  <a:pt x="3043689" y="4209066"/>
                </a:cubicBezTo>
                <a:cubicBezTo>
                  <a:pt x="3032928" y="4206900"/>
                  <a:pt x="3022845" y="4207672"/>
                  <a:pt x="3013095" y="4209911"/>
                </a:cubicBezTo>
                <a:cubicBezTo>
                  <a:pt x="3008222" y="4211031"/>
                  <a:pt x="3003619" y="4212089"/>
                  <a:pt x="2999082" y="4214677"/>
                </a:cubicBezTo>
                <a:cubicBezTo>
                  <a:pt x="2995834" y="4215423"/>
                  <a:pt x="2995896" y="4223139"/>
                  <a:pt x="2995281" y="4227914"/>
                </a:cubicBezTo>
                <a:cubicBezTo>
                  <a:pt x="3019443" y="4230094"/>
                  <a:pt x="3044491" y="4234900"/>
                  <a:pt x="3068989" y="4238547"/>
                </a:cubicBezTo>
                <a:cubicBezTo>
                  <a:pt x="3082920" y="4240564"/>
                  <a:pt x="3097902" y="4242828"/>
                  <a:pt x="3111852" y="4241142"/>
                </a:cubicBezTo>
                <a:cubicBezTo>
                  <a:pt x="3116501" y="4240580"/>
                  <a:pt x="3121036" y="4239579"/>
                  <a:pt x="3125381" y="4237983"/>
                </a:cubicBezTo>
                <a:cubicBezTo>
                  <a:pt x="3131172" y="4235856"/>
                  <a:pt x="3136623" y="4232671"/>
                  <a:pt x="3141550" y="4228062"/>
                </a:cubicBezTo>
                <a:cubicBezTo>
                  <a:pt x="3135325" y="4223309"/>
                  <a:pt x="3129160" y="4218800"/>
                  <a:pt x="3123557" y="4216738"/>
                </a:cubicBezTo>
                <a:cubicBezTo>
                  <a:pt x="3116438" y="4215539"/>
                  <a:pt x="3112848" y="4221002"/>
                  <a:pt x="3105336" y="4218089"/>
                </a:cubicBezTo>
                <a:cubicBezTo>
                  <a:pt x="3106961" y="4217716"/>
                  <a:pt x="3108248" y="4215876"/>
                  <a:pt x="3107573" y="4212939"/>
                </a:cubicBezTo>
                <a:cubicBezTo>
                  <a:pt x="3101381" y="4212043"/>
                  <a:pt x="3095766" y="4211786"/>
                  <a:pt x="3090273" y="4212083"/>
                </a:cubicBezTo>
                <a:lnTo>
                  <a:pt x="3082020" y="4213303"/>
                </a:lnTo>
                <a:close/>
                <a:moveTo>
                  <a:pt x="878963" y="4202945"/>
                </a:moveTo>
                <a:cubicBezTo>
                  <a:pt x="872869" y="4204389"/>
                  <a:pt x="863087" y="4210450"/>
                  <a:pt x="861169" y="4211185"/>
                </a:cubicBezTo>
                <a:lnTo>
                  <a:pt x="858515" y="4212028"/>
                </a:lnTo>
                <a:lnTo>
                  <a:pt x="849599" y="4216567"/>
                </a:lnTo>
                <a:lnTo>
                  <a:pt x="855346" y="4215198"/>
                </a:lnTo>
                <a:lnTo>
                  <a:pt x="872033" y="4209189"/>
                </a:lnTo>
                <a:lnTo>
                  <a:pt x="872238" y="4209263"/>
                </a:lnTo>
                <a:lnTo>
                  <a:pt x="872932" y="4208909"/>
                </a:lnTo>
                <a:lnTo>
                  <a:pt x="872033" y="4209189"/>
                </a:lnTo>
                <a:lnTo>
                  <a:pt x="870841" y="4208131"/>
                </a:lnTo>
                <a:lnTo>
                  <a:pt x="878317" y="4204619"/>
                </a:lnTo>
                <a:lnTo>
                  <a:pt x="880932" y="4203961"/>
                </a:lnTo>
                <a:lnTo>
                  <a:pt x="881248" y="4203428"/>
                </a:lnTo>
                <a:lnTo>
                  <a:pt x="881528" y="4203211"/>
                </a:lnTo>
                <a:close/>
                <a:moveTo>
                  <a:pt x="2332757" y="4201613"/>
                </a:moveTo>
                <a:cubicBezTo>
                  <a:pt x="2324176" y="4201747"/>
                  <a:pt x="2317635" y="4203250"/>
                  <a:pt x="2308829" y="4202387"/>
                </a:cubicBezTo>
                <a:cubicBezTo>
                  <a:pt x="2303577" y="4202019"/>
                  <a:pt x="2296348" y="4200531"/>
                  <a:pt x="2293089" y="4207578"/>
                </a:cubicBezTo>
                <a:cubicBezTo>
                  <a:pt x="2307217" y="4210367"/>
                  <a:pt x="2321677" y="4213341"/>
                  <a:pt x="2336134" y="4216319"/>
                </a:cubicBezTo>
                <a:cubicBezTo>
                  <a:pt x="2335104" y="4211832"/>
                  <a:pt x="2333730" y="4205850"/>
                  <a:pt x="2332757" y="4201613"/>
                </a:cubicBezTo>
                <a:close/>
                <a:moveTo>
                  <a:pt x="3458409" y="4193812"/>
                </a:moveTo>
                <a:cubicBezTo>
                  <a:pt x="3458874" y="4193788"/>
                  <a:pt x="3459349" y="4194545"/>
                  <a:pt x="3459885" y="4196800"/>
                </a:cubicBezTo>
                <a:lnTo>
                  <a:pt x="3459712" y="4196722"/>
                </a:lnTo>
                <a:lnTo>
                  <a:pt x="3459518" y="4196557"/>
                </a:lnTo>
                <a:lnTo>
                  <a:pt x="3459484" y="4196620"/>
                </a:lnTo>
                <a:lnTo>
                  <a:pt x="3457001" y="4195510"/>
                </a:lnTo>
                <a:cubicBezTo>
                  <a:pt x="3457489" y="4194642"/>
                  <a:pt x="3457944" y="4193838"/>
                  <a:pt x="3458409" y="4193812"/>
                </a:cubicBezTo>
                <a:close/>
                <a:moveTo>
                  <a:pt x="2078862" y="4192109"/>
                </a:moveTo>
                <a:cubicBezTo>
                  <a:pt x="2077439" y="4194083"/>
                  <a:pt x="2077798" y="4195650"/>
                  <a:pt x="2076671" y="4197559"/>
                </a:cubicBezTo>
                <a:cubicBezTo>
                  <a:pt x="2078485" y="4197965"/>
                  <a:pt x="2079394" y="4198168"/>
                  <a:pt x="2079670" y="4197487"/>
                </a:cubicBezTo>
                <a:cubicBezTo>
                  <a:pt x="2079942" y="4196805"/>
                  <a:pt x="2079582" y="4195240"/>
                  <a:pt x="2078862" y="4192109"/>
                </a:cubicBezTo>
                <a:close/>
                <a:moveTo>
                  <a:pt x="2264858" y="4188292"/>
                </a:moveTo>
                <a:cubicBezTo>
                  <a:pt x="2267367" y="4199214"/>
                  <a:pt x="2278077" y="4205855"/>
                  <a:pt x="2284531" y="4203966"/>
                </a:cubicBezTo>
                <a:cubicBezTo>
                  <a:pt x="2288405" y="4202835"/>
                  <a:pt x="2290746" y="4198632"/>
                  <a:pt x="2288866" y="4190441"/>
                </a:cubicBezTo>
                <a:cubicBezTo>
                  <a:pt x="2281816" y="4188996"/>
                  <a:pt x="2273505" y="4189370"/>
                  <a:pt x="2264858" y="4188292"/>
                </a:cubicBezTo>
                <a:close/>
                <a:moveTo>
                  <a:pt x="788088" y="4186886"/>
                </a:moveTo>
                <a:lnTo>
                  <a:pt x="787816" y="4186963"/>
                </a:lnTo>
                <a:lnTo>
                  <a:pt x="787594" y="4187168"/>
                </a:lnTo>
                <a:lnTo>
                  <a:pt x="787636" y="4187157"/>
                </a:lnTo>
                <a:close/>
                <a:moveTo>
                  <a:pt x="780176" y="4185805"/>
                </a:moveTo>
                <a:lnTo>
                  <a:pt x="779489" y="4185960"/>
                </a:lnTo>
                <a:lnTo>
                  <a:pt x="777708" y="4187349"/>
                </a:lnTo>
                <a:lnTo>
                  <a:pt x="779011" y="4187031"/>
                </a:lnTo>
                <a:close/>
                <a:moveTo>
                  <a:pt x="2852840" y="4184903"/>
                </a:moveTo>
                <a:lnTo>
                  <a:pt x="2856324" y="4186645"/>
                </a:lnTo>
                <a:cubicBezTo>
                  <a:pt x="2861180" y="4185530"/>
                  <a:pt x="2865696" y="4182935"/>
                  <a:pt x="2867395" y="4190332"/>
                </a:cubicBezTo>
                <a:cubicBezTo>
                  <a:pt x="2865776" y="4190704"/>
                  <a:pt x="2862539" y="4191449"/>
                  <a:pt x="2858964" y="4190712"/>
                </a:cubicBezTo>
                <a:cubicBezTo>
                  <a:pt x="2857345" y="4191083"/>
                  <a:pt x="2855472" y="4190347"/>
                  <a:pt x="2853598" y="4189609"/>
                </a:cubicBezTo>
                <a:lnTo>
                  <a:pt x="2853440" y="4189576"/>
                </a:lnTo>
                <a:lnTo>
                  <a:pt x="2853677" y="4188568"/>
                </a:lnTo>
                <a:cubicBezTo>
                  <a:pt x="2853965" y="4188102"/>
                  <a:pt x="2854254" y="4187635"/>
                  <a:pt x="2854080" y="4186872"/>
                </a:cubicBezTo>
                <a:close/>
                <a:moveTo>
                  <a:pt x="3333874" y="4183426"/>
                </a:moveTo>
                <a:lnTo>
                  <a:pt x="3462103" y="4222635"/>
                </a:lnTo>
                <a:lnTo>
                  <a:pt x="3463399" y="4223139"/>
                </a:lnTo>
                <a:lnTo>
                  <a:pt x="3456282" y="4223347"/>
                </a:lnTo>
                <a:lnTo>
                  <a:pt x="3455285" y="4223661"/>
                </a:lnTo>
                <a:lnTo>
                  <a:pt x="3453302" y="4222931"/>
                </a:lnTo>
                <a:lnTo>
                  <a:pt x="3404446" y="4209054"/>
                </a:lnTo>
                <a:lnTo>
                  <a:pt x="3403413" y="4207174"/>
                </a:lnTo>
                <a:lnTo>
                  <a:pt x="3399019" y="4207512"/>
                </a:lnTo>
                <a:lnTo>
                  <a:pt x="3391296" y="4205319"/>
                </a:lnTo>
                <a:lnTo>
                  <a:pt x="3331575" y="4187867"/>
                </a:lnTo>
                <a:close/>
                <a:moveTo>
                  <a:pt x="2846929" y="4182827"/>
                </a:moveTo>
                <a:lnTo>
                  <a:pt x="2851284" y="4184283"/>
                </a:lnTo>
                <a:lnTo>
                  <a:pt x="2850719" y="4186877"/>
                </a:lnTo>
                <a:lnTo>
                  <a:pt x="2852631" y="4189409"/>
                </a:lnTo>
                <a:lnTo>
                  <a:pt x="2848233" y="4188505"/>
                </a:lnTo>
                <a:cubicBezTo>
                  <a:pt x="2844996" y="4189247"/>
                  <a:pt x="2838863" y="4192214"/>
                  <a:pt x="2836824" y="4183335"/>
                </a:cubicBezTo>
                <a:cubicBezTo>
                  <a:pt x="2840060" y="4182592"/>
                  <a:pt x="2843693" y="4183571"/>
                  <a:pt x="2846929" y="4182827"/>
                </a:cubicBezTo>
                <a:close/>
                <a:moveTo>
                  <a:pt x="2288385" y="4182803"/>
                </a:moveTo>
                <a:cubicBezTo>
                  <a:pt x="2288746" y="4184370"/>
                  <a:pt x="2287427" y="4186597"/>
                  <a:pt x="2287725" y="4187900"/>
                </a:cubicBezTo>
                <a:cubicBezTo>
                  <a:pt x="2289644" y="4188285"/>
                  <a:pt x="2290603" y="4188478"/>
                  <a:pt x="2290686" y="4187840"/>
                </a:cubicBezTo>
                <a:cubicBezTo>
                  <a:pt x="2290767" y="4187203"/>
                  <a:pt x="2289974" y="4185736"/>
                  <a:pt x="2288385" y="4182803"/>
                </a:cubicBezTo>
                <a:close/>
                <a:moveTo>
                  <a:pt x="3265500" y="4182724"/>
                </a:moveTo>
                <a:cubicBezTo>
                  <a:pt x="3263872" y="4183097"/>
                  <a:pt x="3261430" y="4183659"/>
                  <a:pt x="3259596" y="4185008"/>
                </a:cubicBezTo>
                <a:lnTo>
                  <a:pt x="3259330" y="4185843"/>
                </a:lnTo>
                <a:lnTo>
                  <a:pt x="3252552" y="4184672"/>
                </a:lnTo>
                <a:lnTo>
                  <a:pt x="3259173" y="4186331"/>
                </a:lnTo>
                <a:lnTo>
                  <a:pt x="3257350" y="4192023"/>
                </a:lnTo>
                <a:cubicBezTo>
                  <a:pt x="3259792" y="4191461"/>
                  <a:pt x="3262317" y="4191252"/>
                  <a:pt x="3263987" y="4190126"/>
                </a:cubicBezTo>
                <a:lnTo>
                  <a:pt x="3264491" y="4187663"/>
                </a:lnTo>
                <a:lnTo>
                  <a:pt x="3292946" y="4194792"/>
                </a:lnTo>
                <a:cubicBezTo>
                  <a:pt x="3298922" y="4196441"/>
                  <a:pt x="3309424" y="4196115"/>
                  <a:pt x="3303524" y="4193912"/>
                </a:cubicBezTo>
                <a:cubicBezTo>
                  <a:pt x="3302681" y="4193597"/>
                  <a:pt x="3301504" y="4193244"/>
                  <a:pt x="3299931" y="4192853"/>
                </a:cubicBezTo>
                <a:lnTo>
                  <a:pt x="3264674" y="4186766"/>
                </a:lnTo>
                <a:close/>
                <a:moveTo>
                  <a:pt x="3239964" y="4182080"/>
                </a:moveTo>
                <a:cubicBezTo>
                  <a:pt x="3238145" y="4181961"/>
                  <a:pt x="3236172" y="4182241"/>
                  <a:pt x="3234120" y="4182532"/>
                </a:cubicBezTo>
                <a:cubicBezTo>
                  <a:pt x="3237904" y="4185954"/>
                  <a:pt x="3240948" y="4184416"/>
                  <a:pt x="3244888" y="4184015"/>
                </a:cubicBezTo>
                <a:cubicBezTo>
                  <a:pt x="3244169" y="4183365"/>
                  <a:pt x="3243393" y="4182912"/>
                  <a:pt x="3242569" y="4182604"/>
                </a:cubicBezTo>
                <a:cubicBezTo>
                  <a:pt x="3241745" y="4182297"/>
                  <a:pt x="3240875" y="4182139"/>
                  <a:pt x="3239964" y="4182080"/>
                </a:cubicBezTo>
                <a:close/>
                <a:moveTo>
                  <a:pt x="2227785" y="4180771"/>
                </a:moveTo>
                <a:cubicBezTo>
                  <a:pt x="2224698" y="4181480"/>
                  <a:pt x="2218526" y="4182897"/>
                  <a:pt x="2220148" y="4189952"/>
                </a:cubicBezTo>
                <a:cubicBezTo>
                  <a:pt x="2224778" y="4188889"/>
                  <a:pt x="2229730" y="4189236"/>
                  <a:pt x="2227785" y="4180771"/>
                </a:cubicBezTo>
                <a:close/>
                <a:moveTo>
                  <a:pt x="2327946" y="4180672"/>
                </a:moveTo>
                <a:cubicBezTo>
                  <a:pt x="2323275" y="4181745"/>
                  <a:pt x="2318602" y="4182818"/>
                  <a:pt x="2314947" y="4188312"/>
                </a:cubicBezTo>
                <a:cubicBezTo>
                  <a:pt x="2319618" y="4187239"/>
                  <a:pt x="2324630" y="4187640"/>
                  <a:pt x="2329638" y="4188039"/>
                </a:cubicBezTo>
                <a:cubicBezTo>
                  <a:pt x="2328961" y="4185092"/>
                  <a:pt x="2328284" y="4182145"/>
                  <a:pt x="2327946" y="4180672"/>
                </a:cubicBezTo>
                <a:close/>
                <a:moveTo>
                  <a:pt x="2135959" y="4178990"/>
                </a:moveTo>
                <a:cubicBezTo>
                  <a:pt x="2134672" y="4180936"/>
                  <a:pt x="2135031" y="4182502"/>
                  <a:pt x="2133744" y="4184446"/>
                </a:cubicBezTo>
                <a:cubicBezTo>
                  <a:pt x="2135571" y="4184851"/>
                  <a:pt x="2136485" y="4185052"/>
                  <a:pt x="2136762" y="4184372"/>
                </a:cubicBezTo>
                <a:cubicBezTo>
                  <a:pt x="2137039" y="4183689"/>
                  <a:pt x="2136679" y="4182124"/>
                  <a:pt x="2135959" y="4178990"/>
                </a:cubicBezTo>
                <a:close/>
                <a:moveTo>
                  <a:pt x="2337841" y="4178403"/>
                </a:moveTo>
                <a:cubicBezTo>
                  <a:pt x="2337252" y="4183269"/>
                  <a:pt x="2337006" y="4189631"/>
                  <a:pt x="2336416" y="4194498"/>
                </a:cubicBezTo>
                <a:cubicBezTo>
                  <a:pt x="2341282" y="4193380"/>
                  <a:pt x="2347769" y="4191889"/>
                  <a:pt x="2353988" y="4190461"/>
                </a:cubicBezTo>
                <a:cubicBezTo>
                  <a:pt x="2348360" y="4187022"/>
                  <a:pt x="2343470" y="4181840"/>
                  <a:pt x="2337841" y="4178403"/>
                </a:cubicBezTo>
                <a:close/>
                <a:moveTo>
                  <a:pt x="2264299" y="4178018"/>
                </a:moveTo>
                <a:cubicBezTo>
                  <a:pt x="2269343" y="4182712"/>
                  <a:pt x="2276428" y="4187671"/>
                  <a:pt x="2281525" y="4185587"/>
                </a:cubicBezTo>
                <a:cubicBezTo>
                  <a:pt x="2283223" y="4184892"/>
                  <a:pt x="2284701" y="4183414"/>
                  <a:pt x="2285807" y="4180882"/>
                </a:cubicBezTo>
                <a:cubicBezTo>
                  <a:pt x="2279051" y="4180873"/>
                  <a:pt x="2271677" y="4179445"/>
                  <a:pt x="2264299" y="4178018"/>
                </a:cubicBezTo>
                <a:close/>
                <a:moveTo>
                  <a:pt x="1881458" y="4176335"/>
                </a:moveTo>
                <a:cubicBezTo>
                  <a:pt x="1877860" y="4174638"/>
                  <a:pt x="1874354" y="4174280"/>
                  <a:pt x="1871950" y="4178714"/>
                </a:cubicBezTo>
                <a:cubicBezTo>
                  <a:pt x="1901418" y="4195242"/>
                  <a:pt x="1930835" y="4212795"/>
                  <a:pt x="1960643" y="4230799"/>
                </a:cubicBezTo>
                <a:lnTo>
                  <a:pt x="1961015" y="4231192"/>
                </a:lnTo>
                <a:lnTo>
                  <a:pt x="1960199" y="4233678"/>
                </a:lnTo>
                <a:cubicBezTo>
                  <a:pt x="1959907" y="4234294"/>
                  <a:pt x="1959565" y="4234696"/>
                  <a:pt x="1958883" y="4235499"/>
                </a:cubicBezTo>
                <a:cubicBezTo>
                  <a:pt x="1960897" y="4236718"/>
                  <a:pt x="1961722" y="4236528"/>
                  <a:pt x="1961921" y="4235512"/>
                </a:cubicBezTo>
                <a:lnTo>
                  <a:pt x="1961358" y="4231555"/>
                </a:lnTo>
                <a:lnTo>
                  <a:pt x="1971040" y="4241774"/>
                </a:lnTo>
                <a:cubicBezTo>
                  <a:pt x="1974896" y="4244737"/>
                  <a:pt x="1978842" y="4247325"/>
                  <a:pt x="1981992" y="4250486"/>
                </a:cubicBezTo>
                <a:cubicBezTo>
                  <a:pt x="1990188" y="4256369"/>
                  <a:pt x="1998047" y="4260775"/>
                  <a:pt x="2005837" y="4257432"/>
                </a:cubicBezTo>
                <a:cubicBezTo>
                  <a:pt x="2019788" y="4251121"/>
                  <a:pt x="1990661" y="4236069"/>
                  <a:pt x="1986732" y="4233864"/>
                </a:cubicBezTo>
                <a:cubicBezTo>
                  <a:pt x="1965449" y="4221928"/>
                  <a:pt x="1942215" y="4210180"/>
                  <a:pt x="1920665" y="4198327"/>
                </a:cubicBezTo>
                <a:cubicBezTo>
                  <a:pt x="1910900" y="4193064"/>
                  <a:pt x="1901687" y="4188968"/>
                  <a:pt x="1891526" y="4181983"/>
                </a:cubicBezTo>
                <a:cubicBezTo>
                  <a:pt x="1888749" y="4181068"/>
                  <a:pt x="1885057" y="4178033"/>
                  <a:pt x="1881458" y="4176335"/>
                </a:cubicBezTo>
                <a:close/>
                <a:moveTo>
                  <a:pt x="3488376" y="4174645"/>
                </a:moveTo>
                <a:lnTo>
                  <a:pt x="3512063" y="4177668"/>
                </a:lnTo>
                <a:cubicBezTo>
                  <a:pt x="3516684" y="4178341"/>
                  <a:pt x="3530103" y="4177544"/>
                  <a:pt x="3540341" y="4178027"/>
                </a:cubicBezTo>
                <a:lnTo>
                  <a:pt x="3548707" y="4178997"/>
                </a:lnTo>
                <a:lnTo>
                  <a:pt x="3549608" y="4179464"/>
                </a:lnTo>
                <a:lnTo>
                  <a:pt x="3551226" y="4180750"/>
                </a:lnTo>
                <a:cubicBezTo>
                  <a:pt x="3547656" y="4181681"/>
                  <a:pt x="3530118" y="4180633"/>
                  <a:pt x="3527493" y="4180853"/>
                </a:cubicBezTo>
                <a:cubicBezTo>
                  <a:pt x="3520323" y="4180512"/>
                  <a:pt x="3514673" y="4180367"/>
                  <a:pt x="3509728" y="4180329"/>
                </a:cubicBezTo>
                <a:lnTo>
                  <a:pt x="3507142" y="4180352"/>
                </a:lnTo>
                <a:close/>
                <a:moveTo>
                  <a:pt x="3280632" y="4173382"/>
                </a:moveTo>
                <a:lnTo>
                  <a:pt x="3328627" y="4181822"/>
                </a:lnTo>
                <a:lnTo>
                  <a:pt x="3329123" y="4181973"/>
                </a:lnTo>
                <a:lnTo>
                  <a:pt x="3330397" y="4187524"/>
                </a:lnTo>
                <a:lnTo>
                  <a:pt x="3323611" y="4185540"/>
                </a:lnTo>
                <a:lnTo>
                  <a:pt x="3282004" y="4177204"/>
                </a:lnTo>
                <a:lnTo>
                  <a:pt x="3283824" y="4176891"/>
                </a:lnTo>
                <a:close/>
                <a:moveTo>
                  <a:pt x="3333911" y="4168800"/>
                </a:moveTo>
                <a:cubicBezTo>
                  <a:pt x="3333588" y="4168331"/>
                  <a:pt x="3332764" y="4168519"/>
                  <a:pt x="3331117" y="4168899"/>
                </a:cubicBezTo>
                <a:lnTo>
                  <a:pt x="3333081" y="4171734"/>
                </a:lnTo>
                <a:lnTo>
                  <a:pt x="3332638" y="4171305"/>
                </a:lnTo>
                <a:cubicBezTo>
                  <a:pt x="3331446" y="4171070"/>
                  <a:pt x="3331526" y="4174251"/>
                  <a:pt x="3333269" y="4176178"/>
                </a:cubicBezTo>
                <a:cubicBezTo>
                  <a:pt x="3334915" y="4175799"/>
                  <a:pt x="3334578" y="4174326"/>
                  <a:pt x="3334239" y="4172853"/>
                </a:cubicBezTo>
                <a:lnTo>
                  <a:pt x="3333726" y="4172356"/>
                </a:lnTo>
                <a:close/>
                <a:moveTo>
                  <a:pt x="3385685" y="4167838"/>
                </a:moveTo>
                <a:cubicBezTo>
                  <a:pt x="3379763" y="4170799"/>
                  <a:pt x="3374858" y="4171926"/>
                  <a:pt x="3368316" y="4173428"/>
                </a:cubicBezTo>
                <a:cubicBezTo>
                  <a:pt x="3363060" y="4173036"/>
                  <a:pt x="3361183" y="4179865"/>
                  <a:pt x="3365851" y="4185193"/>
                </a:cubicBezTo>
                <a:cubicBezTo>
                  <a:pt x="3368185" y="4187857"/>
                  <a:pt x="3371134" y="4187578"/>
                  <a:pt x="3374115" y="4186493"/>
                </a:cubicBezTo>
                <a:cubicBezTo>
                  <a:pt x="3377093" y="4185411"/>
                  <a:pt x="3380102" y="4183519"/>
                  <a:pt x="3382557" y="4182954"/>
                </a:cubicBezTo>
                <a:cubicBezTo>
                  <a:pt x="3388827" y="4181514"/>
                  <a:pt x="3387431" y="4175436"/>
                  <a:pt x="3385685" y="4167838"/>
                </a:cubicBezTo>
                <a:close/>
                <a:moveTo>
                  <a:pt x="3441713" y="4166425"/>
                </a:moveTo>
                <a:cubicBezTo>
                  <a:pt x="3438801" y="4168742"/>
                  <a:pt x="3434528" y="4171373"/>
                  <a:pt x="3429981" y="4174066"/>
                </a:cubicBezTo>
                <a:cubicBezTo>
                  <a:pt x="3432613" y="4174286"/>
                  <a:pt x="3434999" y="4173738"/>
                  <a:pt x="3436998" y="4172454"/>
                </a:cubicBezTo>
                <a:cubicBezTo>
                  <a:pt x="3439000" y="4171170"/>
                  <a:pt x="3440617" y="4169151"/>
                  <a:pt x="3441713" y="4166425"/>
                </a:cubicBezTo>
                <a:close/>
                <a:moveTo>
                  <a:pt x="1863105" y="4165373"/>
                </a:moveTo>
                <a:cubicBezTo>
                  <a:pt x="1860168" y="4163600"/>
                  <a:pt x="1857514" y="4163064"/>
                  <a:pt x="1856716" y="4166938"/>
                </a:cubicBezTo>
                <a:cubicBezTo>
                  <a:pt x="1860587" y="4169100"/>
                  <a:pt x="1864791" y="4172715"/>
                  <a:pt x="1870263" y="4174512"/>
                </a:cubicBezTo>
                <a:cubicBezTo>
                  <a:pt x="1869930" y="4173061"/>
                  <a:pt x="1871533" y="4172694"/>
                  <a:pt x="1871200" y="4171243"/>
                </a:cubicBezTo>
                <a:cubicBezTo>
                  <a:pt x="1869264" y="4170160"/>
                  <a:pt x="1866043" y="4167149"/>
                  <a:pt x="1863105" y="4165373"/>
                </a:cubicBezTo>
                <a:close/>
                <a:moveTo>
                  <a:pt x="600676" y="4164700"/>
                </a:moveTo>
                <a:cubicBezTo>
                  <a:pt x="600778" y="4164687"/>
                  <a:pt x="600478" y="4164951"/>
                  <a:pt x="599622" y="4165621"/>
                </a:cubicBezTo>
                <a:lnTo>
                  <a:pt x="598746" y="4166286"/>
                </a:lnTo>
                <a:lnTo>
                  <a:pt x="596526" y="4167137"/>
                </a:lnTo>
                <a:cubicBezTo>
                  <a:pt x="598672" y="4165875"/>
                  <a:pt x="600475" y="4164729"/>
                  <a:pt x="600676" y="4164700"/>
                </a:cubicBezTo>
                <a:close/>
                <a:moveTo>
                  <a:pt x="2340493" y="4163822"/>
                </a:moveTo>
                <a:cubicBezTo>
                  <a:pt x="2338375" y="4163380"/>
                  <a:pt x="2336063" y="4163912"/>
                  <a:pt x="2334476" y="4164277"/>
                </a:cubicBezTo>
                <a:cubicBezTo>
                  <a:pt x="2336419" y="4172742"/>
                  <a:pt x="2340590" y="4170298"/>
                  <a:pt x="2345349" y="4169205"/>
                </a:cubicBezTo>
                <a:cubicBezTo>
                  <a:pt x="2344537" y="4165678"/>
                  <a:pt x="2342612" y="4164264"/>
                  <a:pt x="2340493" y="4163822"/>
                </a:cubicBezTo>
                <a:close/>
                <a:moveTo>
                  <a:pt x="3404749" y="4163605"/>
                </a:moveTo>
                <a:cubicBezTo>
                  <a:pt x="3400076" y="4164677"/>
                  <a:pt x="3389701" y="4162330"/>
                  <a:pt x="3392455" y="4174312"/>
                </a:cubicBezTo>
                <a:cubicBezTo>
                  <a:pt x="3393623" y="4174045"/>
                  <a:pt x="3395125" y="4173896"/>
                  <a:pt x="3396685" y="4173662"/>
                </a:cubicBezTo>
                <a:cubicBezTo>
                  <a:pt x="3401364" y="4172956"/>
                  <a:pt x="3406555" y="4171468"/>
                  <a:pt x="3404749" y="4163605"/>
                </a:cubicBezTo>
                <a:close/>
                <a:moveTo>
                  <a:pt x="712700" y="4153628"/>
                </a:moveTo>
                <a:lnTo>
                  <a:pt x="707680" y="4154881"/>
                </a:lnTo>
                <a:lnTo>
                  <a:pt x="695196" y="4161536"/>
                </a:lnTo>
                <a:lnTo>
                  <a:pt x="684840" y="4167095"/>
                </a:lnTo>
                <a:lnTo>
                  <a:pt x="687354" y="4166439"/>
                </a:lnTo>
                <a:lnTo>
                  <a:pt x="691135" y="4164013"/>
                </a:lnTo>
                <a:cubicBezTo>
                  <a:pt x="694596" y="4162015"/>
                  <a:pt x="698695" y="4160013"/>
                  <a:pt x="703013" y="4158032"/>
                </a:cubicBezTo>
                <a:close/>
                <a:moveTo>
                  <a:pt x="3315896" y="4152964"/>
                </a:moveTo>
                <a:cubicBezTo>
                  <a:pt x="3314969" y="4156474"/>
                  <a:pt x="3314969" y="4156474"/>
                  <a:pt x="3313681" y="4158417"/>
                </a:cubicBezTo>
                <a:cubicBezTo>
                  <a:pt x="3315508" y="4158823"/>
                  <a:pt x="3316422" y="4159026"/>
                  <a:pt x="3316698" y="4158342"/>
                </a:cubicBezTo>
                <a:cubicBezTo>
                  <a:pt x="3316975" y="4157661"/>
                  <a:pt x="3316615" y="4156096"/>
                  <a:pt x="3315896" y="4152964"/>
                </a:cubicBezTo>
                <a:close/>
                <a:moveTo>
                  <a:pt x="2294981" y="4150467"/>
                </a:moveTo>
                <a:cubicBezTo>
                  <a:pt x="2295823" y="4154135"/>
                  <a:pt x="2298363" y="4156346"/>
                  <a:pt x="2300664" y="4156651"/>
                </a:cubicBezTo>
                <a:cubicBezTo>
                  <a:pt x="2302967" y="4156953"/>
                  <a:pt x="2305036" y="4155345"/>
                  <a:pt x="2304935" y="4151375"/>
                </a:cubicBezTo>
                <a:cubicBezTo>
                  <a:pt x="2301501" y="4150566"/>
                  <a:pt x="2298415" y="4151276"/>
                  <a:pt x="2294981" y="4150467"/>
                </a:cubicBezTo>
                <a:close/>
                <a:moveTo>
                  <a:pt x="3304208" y="4149907"/>
                </a:moveTo>
                <a:cubicBezTo>
                  <a:pt x="3305054" y="4153591"/>
                  <a:pt x="3307087" y="4155063"/>
                  <a:pt x="3308985" y="4155015"/>
                </a:cubicBezTo>
                <a:cubicBezTo>
                  <a:pt x="3310884" y="4154966"/>
                  <a:pt x="3312644" y="4153399"/>
                  <a:pt x="3312941" y="4151004"/>
                </a:cubicBezTo>
                <a:cubicBezTo>
                  <a:pt x="3309379" y="4150270"/>
                  <a:pt x="3305817" y="4149537"/>
                  <a:pt x="3304208" y="4149907"/>
                </a:cubicBezTo>
                <a:close/>
                <a:moveTo>
                  <a:pt x="3137337" y="4149771"/>
                </a:moveTo>
                <a:cubicBezTo>
                  <a:pt x="3134252" y="4150481"/>
                  <a:pt x="3127731" y="4150382"/>
                  <a:pt x="3129822" y="4159486"/>
                </a:cubicBezTo>
                <a:cubicBezTo>
                  <a:pt x="3134450" y="4158422"/>
                  <a:pt x="3139429" y="4158876"/>
                  <a:pt x="3137337" y="4149771"/>
                </a:cubicBezTo>
                <a:close/>
                <a:moveTo>
                  <a:pt x="1835746" y="4148353"/>
                </a:moveTo>
                <a:cubicBezTo>
                  <a:pt x="1836434" y="4151345"/>
                  <a:pt x="1835880" y="4156194"/>
                  <a:pt x="1835325" y="4161045"/>
                </a:cubicBezTo>
                <a:cubicBezTo>
                  <a:pt x="1839407" y="4162469"/>
                  <a:pt x="1846016" y="4166707"/>
                  <a:pt x="1850785" y="4164468"/>
                </a:cubicBezTo>
                <a:cubicBezTo>
                  <a:pt x="1852375" y="4163721"/>
                  <a:pt x="1853760" y="4162255"/>
                  <a:pt x="1854779" y="4159725"/>
                </a:cubicBezTo>
                <a:cubicBezTo>
                  <a:pt x="1848990" y="4156332"/>
                  <a:pt x="1841537" y="4151746"/>
                  <a:pt x="1835746" y="4148353"/>
                </a:cubicBezTo>
                <a:close/>
                <a:moveTo>
                  <a:pt x="757616" y="4147195"/>
                </a:moveTo>
                <a:cubicBezTo>
                  <a:pt x="757655" y="4147016"/>
                  <a:pt x="757646" y="4147061"/>
                  <a:pt x="757607" y="4147229"/>
                </a:cubicBezTo>
                <a:lnTo>
                  <a:pt x="757466" y="4147854"/>
                </a:lnTo>
                <a:lnTo>
                  <a:pt x="757440" y="4147972"/>
                </a:lnTo>
                <a:lnTo>
                  <a:pt x="757440" y="4147971"/>
                </a:lnTo>
                <a:lnTo>
                  <a:pt x="757466" y="4147854"/>
                </a:lnTo>
                <a:close/>
                <a:moveTo>
                  <a:pt x="3151513" y="4146055"/>
                </a:moveTo>
                <a:cubicBezTo>
                  <a:pt x="3148426" y="4146764"/>
                  <a:pt x="3145340" y="4147473"/>
                  <a:pt x="3142252" y="4148183"/>
                </a:cubicBezTo>
                <a:cubicBezTo>
                  <a:pt x="3142929" y="4151128"/>
                  <a:pt x="3143606" y="4154077"/>
                  <a:pt x="3143946" y="4155550"/>
                </a:cubicBezTo>
                <a:cubicBezTo>
                  <a:pt x="3147032" y="4154841"/>
                  <a:pt x="3150119" y="4154132"/>
                  <a:pt x="3153205" y="4153423"/>
                </a:cubicBezTo>
                <a:cubicBezTo>
                  <a:pt x="3152866" y="4151949"/>
                  <a:pt x="3152189" y="4149003"/>
                  <a:pt x="3151513" y="4146055"/>
                </a:cubicBezTo>
                <a:close/>
                <a:moveTo>
                  <a:pt x="3200938" y="4143162"/>
                </a:moveTo>
                <a:cubicBezTo>
                  <a:pt x="3194350" y="4144674"/>
                  <a:pt x="3187417" y="4144682"/>
                  <a:pt x="3181521" y="4149208"/>
                </a:cubicBezTo>
                <a:cubicBezTo>
                  <a:pt x="3176925" y="4151848"/>
                  <a:pt x="3181603" y="4157114"/>
                  <a:pt x="3183884" y="4159498"/>
                </a:cubicBezTo>
                <a:cubicBezTo>
                  <a:pt x="3185876" y="4160626"/>
                  <a:pt x="3188130" y="4160998"/>
                  <a:pt x="3190341" y="4160719"/>
                </a:cubicBezTo>
                <a:cubicBezTo>
                  <a:pt x="3196976" y="4159874"/>
                  <a:pt x="3203231" y="4153138"/>
                  <a:pt x="3200938" y="4143162"/>
                </a:cubicBezTo>
                <a:close/>
                <a:moveTo>
                  <a:pt x="3084915" y="4139614"/>
                </a:moveTo>
                <a:cubicBezTo>
                  <a:pt x="3083627" y="4141559"/>
                  <a:pt x="3083987" y="4143125"/>
                  <a:pt x="3082698" y="4145070"/>
                </a:cubicBezTo>
                <a:cubicBezTo>
                  <a:pt x="3084526" y="4145475"/>
                  <a:pt x="3085438" y="4145676"/>
                  <a:pt x="3085716" y="4144993"/>
                </a:cubicBezTo>
                <a:cubicBezTo>
                  <a:pt x="3085993" y="4144312"/>
                  <a:pt x="3085633" y="4142747"/>
                  <a:pt x="3084915" y="4139614"/>
                </a:cubicBezTo>
                <a:close/>
                <a:moveTo>
                  <a:pt x="3603530" y="4139267"/>
                </a:moveTo>
                <a:lnTo>
                  <a:pt x="3634121" y="4140683"/>
                </a:lnTo>
                <a:lnTo>
                  <a:pt x="3637536" y="4141891"/>
                </a:lnTo>
                <a:lnTo>
                  <a:pt x="3640388" y="4143134"/>
                </a:lnTo>
                <a:lnTo>
                  <a:pt x="3635617" y="4143706"/>
                </a:lnTo>
                <a:lnTo>
                  <a:pt x="3626629" y="4143860"/>
                </a:lnTo>
                <a:lnTo>
                  <a:pt x="3612460" y="4143514"/>
                </a:lnTo>
                <a:lnTo>
                  <a:pt x="3606364" y="4140444"/>
                </a:lnTo>
                <a:close/>
                <a:moveTo>
                  <a:pt x="2156849" y="4139100"/>
                </a:moveTo>
                <a:cubicBezTo>
                  <a:pt x="2155723" y="4138536"/>
                  <a:pt x="2154219" y="4138880"/>
                  <a:pt x="2153744" y="4139815"/>
                </a:cubicBezTo>
                <a:lnTo>
                  <a:pt x="2156448" y="4142574"/>
                </a:lnTo>
                <a:lnTo>
                  <a:pt x="2153218" y="4141492"/>
                </a:lnTo>
                <a:lnTo>
                  <a:pt x="2153196" y="4139546"/>
                </a:lnTo>
                <a:lnTo>
                  <a:pt x="2147877" y="4141555"/>
                </a:lnTo>
                <a:lnTo>
                  <a:pt x="2142815" y="4141808"/>
                </a:lnTo>
                <a:cubicBezTo>
                  <a:pt x="2143159" y="4143306"/>
                  <a:pt x="2141791" y="4145197"/>
                  <a:pt x="2142135" y="4146694"/>
                </a:cubicBezTo>
                <a:lnTo>
                  <a:pt x="2145638" y="4148133"/>
                </a:lnTo>
                <a:lnTo>
                  <a:pt x="2145532" y="4148613"/>
                </a:lnTo>
                <a:lnTo>
                  <a:pt x="2146283" y="4148397"/>
                </a:lnTo>
                <a:lnTo>
                  <a:pt x="2148151" y="4149165"/>
                </a:lnTo>
                <a:cubicBezTo>
                  <a:pt x="2150979" y="4150077"/>
                  <a:pt x="2154219" y="4150755"/>
                  <a:pt x="2156634" y="4150237"/>
                </a:cubicBezTo>
                <a:cubicBezTo>
                  <a:pt x="2158243" y="4149894"/>
                  <a:pt x="2159487" y="4149014"/>
                  <a:pt x="2159999" y="4147322"/>
                </a:cubicBezTo>
                <a:cubicBezTo>
                  <a:pt x="2159997" y="4145351"/>
                  <a:pt x="2159135" y="4143972"/>
                  <a:pt x="2157793" y="4143025"/>
                </a:cubicBezTo>
                <a:lnTo>
                  <a:pt x="2157536" y="4142938"/>
                </a:lnTo>
                <a:close/>
                <a:moveTo>
                  <a:pt x="2129795" y="4139061"/>
                </a:moveTo>
                <a:cubicBezTo>
                  <a:pt x="2130767" y="4143292"/>
                  <a:pt x="2132801" y="4144683"/>
                  <a:pt x="2134877" y="4144390"/>
                </a:cubicBezTo>
                <a:cubicBezTo>
                  <a:pt x="2136952" y="4144100"/>
                  <a:pt x="2139071" y="4142128"/>
                  <a:pt x="2140213" y="4139637"/>
                </a:cubicBezTo>
                <a:cubicBezTo>
                  <a:pt x="2136632" y="4138974"/>
                  <a:pt x="2133376" y="4139723"/>
                  <a:pt x="2129795" y="4139061"/>
                </a:cubicBezTo>
                <a:close/>
                <a:moveTo>
                  <a:pt x="739165" y="4138181"/>
                </a:moveTo>
                <a:cubicBezTo>
                  <a:pt x="737816" y="4135494"/>
                  <a:pt x="726007" y="4144571"/>
                  <a:pt x="723076" y="4146882"/>
                </a:cubicBezTo>
                <a:lnTo>
                  <a:pt x="722564" y="4147290"/>
                </a:lnTo>
                <a:lnTo>
                  <a:pt x="731657" y="4144472"/>
                </a:lnTo>
                <a:lnTo>
                  <a:pt x="736994" y="4140870"/>
                </a:lnTo>
                <a:cubicBezTo>
                  <a:pt x="738597" y="4139632"/>
                  <a:pt x="739592" y="4138600"/>
                  <a:pt x="739165" y="4138181"/>
                </a:cubicBezTo>
                <a:close/>
                <a:moveTo>
                  <a:pt x="1814536" y="4137184"/>
                </a:moveTo>
                <a:cubicBezTo>
                  <a:pt x="1811450" y="4137893"/>
                  <a:pt x="1808365" y="4138603"/>
                  <a:pt x="1805931" y="4142159"/>
                </a:cubicBezTo>
                <a:cubicBezTo>
                  <a:pt x="1809672" y="4144297"/>
                  <a:pt x="1812197" y="4148214"/>
                  <a:pt x="1815937" y="4150353"/>
                </a:cubicBezTo>
                <a:cubicBezTo>
                  <a:pt x="1814956" y="4146082"/>
                  <a:pt x="1815517" y="4141456"/>
                  <a:pt x="1814536" y="4137184"/>
                </a:cubicBezTo>
                <a:close/>
                <a:moveTo>
                  <a:pt x="2168438" y="4135936"/>
                </a:moveTo>
                <a:cubicBezTo>
                  <a:pt x="2167418" y="4139465"/>
                  <a:pt x="2167418" y="4139465"/>
                  <a:pt x="2166040" y="4141432"/>
                </a:cubicBezTo>
                <a:cubicBezTo>
                  <a:pt x="2167958" y="4141816"/>
                  <a:pt x="2168917" y="4142007"/>
                  <a:pt x="2169216" y="4141320"/>
                </a:cubicBezTo>
                <a:cubicBezTo>
                  <a:pt x="2169517" y="4140634"/>
                  <a:pt x="2169156" y="4139067"/>
                  <a:pt x="2168438" y="4135936"/>
                </a:cubicBezTo>
                <a:close/>
                <a:moveTo>
                  <a:pt x="3233021" y="4135628"/>
                </a:moveTo>
                <a:cubicBezTo>
                  <a:pt x="3231204" y="4134600"/>
                  <a:pt x="3229700" y="4134946"/>
                  <a:pt x="3228513" y="4136665"/>
                </a:cubicBezTo>
                <a:cubicBezTo>
                  <a:pt x="3229580" y="4137868"/>
                  <a:pt x="3230489" y="4138381"/>
                  <a:pt x="3231241" y="4138207"/>
                </a:cubicBezTo>
                <a:cubicBezTo>
                  <a:pt x="3231991" y="4138034"/>
                  <a:pt x="3232586" y="4137176"/>
                  <a:pt x="3233021" y="4135628"/>
                </a:cubicBezTo>
                <a:close/>
                <a:moveTo>
                  <a:pt x="2158817" y="4132771"/>
                </a:moveTo>
                <a:cubicBezTo>
                  <a:pt x="2156766" y="4132243"/>
                  <a:pt x="2155051" y="4132237"/>
                  <a:pt x="2155574" y="4134515"/>
                </a:cubicBezTo>
                <a:cubicBezTo>
                  <a:pt x="2155457" y="4137736"/>
                  <a:pt x="2156940" y="4138595"/>
                  <a:pt x="2158656" y="4138599"/>
                </a:cubicBezTo>
                <a:cubicBezTo>
                  <a:pt x="2160373" y="4138605"/>
                  <a:pt x="2162321" y="4137758"/>
                  <a:pt x="2163133" y="4137570"/>
                </a:cubicBezTo>
                <a:cubicBezTo>
                  <a:pt x="2163133" y="4137570"/>
                  <a:pt x="2164414" y="4135679"/>
                  <a:pt x="2164066" y="4134161"/>
                </a:cubicBezTo>
                <a:cubicBezTo>
                  <a:pt x="2163252" y="4134348"/>
                  <a:pt x="2160867" y="4133298"/>
                  <a:pt x="2158817" y="4132771"/>
                </a:cubicBezTo>
                <a:close/>
                <a:moveTo>
                  <a:pt x="2122711" y="4132067"/>
                </a:moveTo>
                <a:cubicBezTo>
                  <a:pt x="2120677" y="4132147"/>
                  <a:pt x="2118617" y="4133782"/>
                  <a:pt x="2117671" y="4136327"/>
                </a:cubicBezTo>
                <a:cubicBezTo>
                  <a:pt x="2120917" y="4137132"/>
                  <a:pt x="2124090" y="4136404"/>
                  <a:pt x="2127601" y="4137148"/>
                </a:cubicBezTo>
                <a:cubicBezTo>
                  <a:pt x="2126754" y="4133466"/>
                  <a:pt x="2124745" y="4131987"/>
                  <a:pt x="2122711" y="4132067"/>
                </a:cubicBezTo>
                <a:close/>
                <a:moveTo>
                  <a:pt x="3515163" y="4130524"/>
                </a:moveTo>
                <a:lnTo>
                  <a:pt x="3522949" y="4130738"/>
                </a:lnTo>
                <a:lnTo>
                  <a:pt x="3549345" y="4134844"/>
                </a:lnTo>
                <a:lnTo>
                  <a:pt x="3554058" y="4137613"/>
                </a:lnTo>
                <a:lnTo>
                  <a:pt x="3559505" y="4136361"/>
                </a:lnTo>
                <a:lnTo>
                  <a:pt x="3576515" y="4137537"/>
                </a:lnTo>
                <a:lnTo>
                  <a:pt x="3576176" y="4137805"/>
                </a:lnTo>
                <a:cubicBezTo>
                  <a:pt x="3577264" y="4138437"/>
                  <a:pt x="3579955" y="4139590"/>
                  <a:pt x="3584974" y="4141572"/>
                </a:cubicBezTo>
                <a:lnTo>
                  <a:pt x="3588288" y="4142921"/>
                </a:lnTo>
                <a:lnTo>
                  <a:pt x="3582666" y="4142783"/>
                </a:lnTo>
                <a:lnTo>
                  <a:pt x="3546055" y="4140762"/>
                </a:lnTo>
                <a:lnTo>
                  <a:pt x="3533054" y="4135787"/>
                </a:lnTo>
                <a:close/>
                <a:moveTo>
                  <a:pt x="3402853" y="4127651"/>
                </a:moveTo>
                <a:cubicBezTo>
                  <a:pt x="3400839" y="4127728"/>
                  <a:pt x="3398779" y="4129365"/>
                  <a:pt x="3397744" y="4131929"/>
                </a:cubicBezTo>
                <a:cubicBezTo>
                  <a:pt x="3401168" y="4132692"/>
                  <a:pt x="3404255" y="4131985"/>
                  <a:pt x="3407679" y="4132748"/>
                </a:cubicBezTo>
                <a:cubicBezTo>
                  <a:pt x="3406832" y="4129065"/>
                  <a:pt x="3404865" y="4127576"/>
                  <a:pt x="3402853" y="4127651"/>
                </a:cubicBezTo>
                <a:close/>
                <a:moveTo>
                  <a:pt x="2110967" y="4127376"/>
                </a:moveTo>
                <a:lnTo>
                  <a:pt x="2110019" y="4128222"/>
                </a:lnTo>
                <a:lnTo>
                  <a:pt x="2108727" y="4127973"/>
                </a:lnTo>
                <a:cubicBezTo>
                  <a:pt x="2106193" y="4127954"/>
                  <a:pt x="2103877" y="4128886"/>
                  <a:pt x="2102971" y="4132289"/>
                </a:cubicBezTo>
                <a:lnTo>
                  <a:pt x="2107874" y="4133079"/>
                </a:lnTo>
                <a:lnTo>
                  <a:pt x="2107898" y="4135827"/>
                </a:lnTo>
                <a:lnTo>
                  <a:pt x="2110410" y="4133488"/>
                </a:lnTo>
                <a:lnTo>
                  <a:pt x="2115232" y="4134267"/>
                </a:lnTo>
                <a:cubicBezTo>
                  <a:pt x="2116486" y="4132379"/>
                  <a:pt x="2116138" y="4130862"/>
                  <a:pt x="2115789" y="4129344"/>
                </a:cubicBezTo>
                <a:lnTo>
                  <a:pt x="2110971" y="4128406"/>
                </a:lnTo>
                <a:close/>
                <a:moveTo>
                  <a:pt x="3242162" y="4126365"/>
                </a:moveTo>
                <a:cubicBezTo>
                  <a:pt x="3237490" y="4127438"/>
                  <a:pt x="3233469" y="4131333"/>
                  <a:pt x="3229120" y="4133817"/>
                </a:cubicBezTo>
                <a:cubicBezTo>
                  <a:pt x="3230533" y="4134607"/>
                  <a:pt x="3231821" y="4134868"/>
                  <a:pt x="3233020" y="4134731"/>
                </a:cubicBezTo>
                <a:cubicBezTo>
                  <a:pt x="3236613" y="4134323"/>
                  <a:pt x="3239388" y="4130344"/>
                  <a:pt x="3242162" y="4126365"/>
                </a:cubicBezTo>
                <a:close/>
                <a:moveTo>
                  <a:pt x="2137154" y="4122701"/>
                </a:moveTo>
                <a:cubicBezTo>
                  <a:pt x="2135419" y="4122944"/>
                  <a:pt x="2133618" y="4124844"/>
                  <a:pt x="2132377" y="4127234"/>
                </a:cubicBezTo>
                <a:cubicBezTo>
                  <a:pt x="2135778" y="4126452"/>
                  <a:pt x="2137802" y="4127473"/>
                  <a:pt x="2141527" y="4128102"/>
                </a:cubicBezTo>
                <a:cubicBezTo>
                  <a:pt x="2140556" y="4123870"/>
                  <a:pt x="2138888" y="4122457"/>
                  <a:pt x="2137154" y="4122701"/>
                </a:cubicBezTo>
                <a:close/>
                <a:moveTo>
                  <a:pt x="2125157" y="4119500"/>
                </a:moveTo>
                <a:cubicBezTo>
                  <a:pt x="2123444" y="4119505"/>
                  <a:pt x="2121887" y="4120186"/>
                  <a:pt x="2120738" y="4122647"/>
                </a:cubicBezTo>
                <a:cubicBezTo>
                  <a:pt x="2122365" y="4122273"/>
                  <a:pt x="2125960" y="4122999"/>
                  <a:pt x="2127985" y="4124344"/>
                </a:cubicBezTo>
                <a:cubicBezTo>
                  <a:pt x="2129217" y="4122250"/>
                  <a:pt x="2128880" y="4120778"/>
                  <a:pt x="2130507" y="4120403"/>
                </a:cubicBezTo>
                <a:cubicBezTo>
                  <a:pt x="2128738" y="4120164"/>
                  <a:pt x="2126870" y="4119494"/>
                  <a:pt x="2125157" y="4119500"/>
                </a:cubicBezTo>
                <a:close/>
                <a:moveTo>
                  <a:pt x="2922296" y="4118593"/>
                </a:moveTo>
                <a:cubicBezTo>
                  <a:pt x="2917625" y="4119665"/>
                  <a:pt x="2907276" y="4117429"/>
                  <a:pt x="2909959" y="4129117"/>
                </a:cubicBezTo>
                <a:cubicBezTo>
                  <a:pt x="2912296" y="4128579"/>
                  <a:pt x="2916050" y="4128871"/>
                  <a:pt x="2918887" y="4127835"/>
                </a:cubicBezTo>
                <a:cubicBezTo>
                  <a:pt x="2921722" y="4126797"/>
                  <a:pt x="2923637" y="4124435"/>
                  <a:pt x="2922296" y="4118593"/>
                </a:cubicBezTo>
                <a:close/>
                <a:moveTo>
                  <a:pt x="3119983" y="4117830"/>
                </a:moveTo>
                <a:cubicBezTo>
                  <a:pt x="3115195" y="4118929"/>
                  <a:pt x="3095645" y="4114238"/>
                  <a:pt x="3099364" y="4130438"/>
                </a:cubicBezTo>
                <a:cubicBezTo>
                  <a:pt x="3101758" y="4129888"/>
                  <a:pt x="3107771" y="4130476"/>
                  <a:pt x="3112756" y="4129330"/>
                </a:cubicBezTo>
                <a:cubicBezTo>
                  <a:pt x="3117741" y="4128185"/>
                  <a:pt x="3121698" y="4125308"/>
                  <a:pt x="3119983" y="4117830"/>
                </a:cubicBezTo>
                <a:close/>
                <a:moveTo>
                  <a:pt x="3077390" y="4116740"/>
                </a:moveTo>
                <a:cubicBezTo>
                  <a:pt x="3073035" y="4117775"/>
                  <a:pt x="3068660" y="4121586"/>
                  <a:pt x="3066867" y="4125204"/>
                </a:cubicBezTo>
                <a:cubicBezTo>
                  <a:pt x="3073865" y="4125199"/>
                  <a:pt x="3080863" y="4125193"/>
                  <a:pt x="3087803" y="4124934"/>
                </a:cubicBezTo>
                <a:cubicBezTo>
                  <a:pt x="3086082" y="4117449"/>
                  <a:pt x="3081745" y="4115706"/>
                  <a:pt x="3077390" y="4116740"/>
                </a:cubicBezTo>
                <a:close/>
                <a:moveTo>
                  <a:pt x="2837840" y="4116189"/>
                </a:moveTo>
                <a:cubicBezTo>
                  <a:pt x="2837840" y="4116189"/>
                  <a:pt x="2838156" y="4117564"/>
                  <a:pt x="2836432" y="4119405"/>
                </a:cubicBezTo>
                <a:cubicBezTo>
                  <a:pt x="2837609" y="4119860"/>
                  <a:pt x="2838198" y="4120084"/>
                  <a:pt x="2838374" y="4119683"/>
                </a:cubicBezTo>
                <a:cubicBezTo>
                  <a:pt x="2838550" y="4119281"/>
                  <a:pt x="2838313" y="4118250"/>
                  <a:pt x="2837840" y="4116189"/>
                </a:cubicBezTo>
                <a:close/>
                <a:moveTo>
                  <a:pt x="3031348" y="4115773"/>
                </a:moveTo>
                <a:cubicBezTo>
                  <a:pt x="3027923" y="4115386"/>
                  <a:pt x="3024720" y="4116121"/>
                  <a:pt x="3023174" y="4120391"/>
                </a:cubicBezTo>
                <a:cubicBezTo>
                  <a:pt x="3037008" y="4121907"/>
                  <a:pt x="3050235" y="4122000"/>
                  <a:pt x="3065669" y="4123150"/>
                </a:cubicBezTo>
                <a:cubicBezTo>
                  <a:pt x="3065328" y="4121664"/>
                  <a:pt x="3066589" y="4119808"/>
                  <a:pt x="3066246" y="4118322"/>
                </a:cubicBezTo>
                <a:cubicBezTo>
                  <a:pt x="3057897" y="4118674"/>
                  <a:pt x="3049553" y="4119026"/>
                  <a:pt x="3040861" y="4117893"/>
                </a:cubicBezTo>
                <a:cubicBezTo>
                  <a:pt x="3038421" y="4117670"/>
                  <a:pt x="3034774" y="4116161"/>
                  <a:pt x="3031348" y="4115773"/>
                </a:cubicBezTo>
                <a:close/>
                <a:moveTo>
                  <a:pt x="2073524" y="4114345"/>
                </a:moveTo>
                <a:cubicBezTo>
                  <a:pt x="2070519" y="4115036"/>
                  <a:pt x="2069656" y="4118172"/>
                  <a:pt x="2070706" y="4122738"/>
                </a:cubicBezTo>
                <a:lnTo>
                  <a:pt x="2073255" y="4120250"/>
                </a:lnTo>
                <a:lnTo>
                  <a:pt x="2073276" y="4123172"/>
                </a:lnTo>
                <a:cubicBezTo>
                  <a:pt x="2076447" y="4122444"/>
                  <a:pt x="2077354" y="4119132"/>
                  <a:pt x="2076339" y="4114711"/>
                </a:cubicBezTo>
                <a:lnTo>
                  <a:pt x="2073571" y="4117252"/>
                </a:lnTo>
                <a:close/>
                <a:moveTo>
                  <a:pt x="671706" y="4113484"/>
                </a:moveTo>
                <a:lnTo>
                  <a:pt x="670128" y="4114242"/>
                </a:lnTo>
                <a:lnTo>
                  <a:pt x="671988" y="4113589"/>
                </a:lnTo>
                <a:close/>
                <a:moveTo>
                  <a:pt x="669433" y="4112642"/>
                </a:moveTo>
                <a:lnTo>
                  <a:pt x="667139" y="4112909"/>
                </a:lnTo>
                <a:lnTo>
                  <a:pt x="641741" y="4126526"/>
                </a:lnTo>
                <a:lnTo>
                  <a:pt x="638634" y="4128884"/>
                </a:lnTo>
                <a:cubicBezTo>
                  <a:pt x="634367" y="4132298"/>
                  <a:pt x="629936" y="4135935"/>
                  <a:pt x="625466" y="4139481"/>
                </a:cubicBezTo>
                <a:lnTo>
                  <a:pt x="619064" y="4144276"/>
                </a:lnTo>
                <a:lnTo>
                  <a:pt x="624526" y="4141924"/>
                </a:lnTo>
                <a:lnTo>
                  <a:pt x="626481" y="4140206"/>
                </a:lnTo>
                <a:lnTo>
                  <a:pt x="636259" y="4135364"/>
                </a:lnTo>
                <a:lnTo>
                  <a:pt x="636740" y="4134034"/>
                </a:lnTo>
                <a:cubicBezTo>
                  <a:pt x="641868" y="4128374"/>
                  <a:pt x="653566" y="4123481"/>
                  <a:pt x="663176" y="4118611"/>
                </a:cubicBezTo>
                <a:lnTo>
                  <a:pt x="668712" y="4115464"/>
                </a:lnTo>
                <a:lnTo>
                  <a:pt x="666866" y="4115279"/>
                </a:lnTo>
                <a:cubicBezTo>
                  <a:pt x="665342" y="4115190"/>
                  <a:pt x="663788" y="4115274"/>
                  <a:pt x="663666" y="4115968"/>
                </a:cubicBezTo>
                <a:cubicBezTo>
                  <a:pt x="663726" y="4115621"/>
                  <a:pt x="664598" y="4115044"/>
                  <a:pt x="666055" y="4114313"/>
                </a:cubicBezTo>
                <a:lnTo>
                  <a:pt x="669673" y="4112732"/>
                </a:lnTo>
                <a:close/>
                <a:moveTo>
                  <a:pt x="3010001" y="4112154"/>
                </a:moveTo>
                <a:cubicBezTo>
                  <a:pt x="3011353" y="4118047"/>
                  <a:pt x="3014779" y="4118811"/>
                  <a:pt x="3017864" y="4118103"/>
                </a:cubicBezTo>
                <a:cubicBezTo>
                  <a:pt x="3019409" y="4117748"/>
                  <a:pt x="3019069" y="4116275"/>
                  <a:pt x="3020274" y="4114447"/>
                </a:cubicBezTo>
                <a:cubicBezTo>
                  <a:pt x="3016850" y="4113683"/>
                  <a:pt x="3013425" y="4112917"/>
                  <a:pt x="3010001" y="4112154"/>
                </a:cubicBezTo>
                <a:close/>
                <a:moveTo>
                  <a:pt x="3421201" y="4111992"/>
                </a:moveTo>
                <a:cubicBezTo>
                  <a:pt x="3420542" y="4112141"/>
                  <a:pt x="3420296" y="4112660"/>
                  <a:pt x="3420995" y="4113789"/>
                </a:cubicBezTo>
                <a:cubicBezTo>
                  <a:pt x="3421903" y="4114610"/>
                  <a:pt x="3422889" y="4113520"/>
                  <a:pt x="3423797" y="4114342"/>
                </a:cubicBezTo>
                <a:cubicBezTo>
                  <a:pt x="3426326" y="4114399"/>
                  <a:pt x="3426170" y="4113700"/>
                  <a:pt x="3425135" y="4113045"/>
                </a:cubicBezTo>
                <a:cubicBezTo>
                  <a:pt x="3424619" y="4112715"/>
                  <a:pt x="3423881" y="4112397"/>
                  <a:pt x="3423150" y="4112189"/>
                </a:cubicBezTo>
                <a:cubicBezTo>
                  <a:pt x="3422419" y="4111981"/>
                  <a:pt x="3421695" y="4111883"/>
                  <a:pt x="3421201" y="4111992"/>
                </a:cubicBezTo>
                <a:close/>
                <a:moveTo>
                  <a:pt x="2415078" y="4111080"/>
                </a:moveTo>
                <a:cubicBezTo>
                  <a:pt x="2420647" y="4112139"/>
                  <a:pt x="2426266" y="4114352"/>
                  <a:pt x="2431631" y="4115455"/>
                </a:cubicBezTo>
                <a:cubicBezTo>
                  <a:pt x="2433420" y="4115824"/>
                  <a:pt x="2437823" y="4116760"/>
                  <a:pt x="2441384" y="4118668"/>
                </a:cubicBezTo>
                <a:lnTo>
                  <a:pt x="2443774" y="4120701"/>
                </a:lnTo>
                <a:lnTo>
                  <a:pt x="2443040" y="4122757"/>
                </a:lnTo>
                <a:cubicBezTo>
                  <a:pt x="2442750" y="4123374"/>
                  <a:pt x="2442449" y="4123764"/>
                  <a:pt x="2441847" y="4124550"/>
                </a:cubicBezTo>
                <a:cubicBezTo>
                  <a:pt x="2443850" y="4125771"/>
                  <a:pt x="2444668" y="4125582"/>
                  <a:pt x="2444865" y="4124567"/>
                </a:cubicBezTo>
                <a:lnTo>
                  <a:pt x="2444388" y="4121224"/>
                </a:lnTo>
                <a:lnTo>
                  <a:pt x="2445664" y="4122310"/>
                </a:lnTo>
                <a:cubicBezTo>
                  <a:pt x="2446591" y="4123801"/>
                  <a:pt x="2446879" y="4125584"/>
                  <a:pt x="2446091" y="4127711"/>
                </a:cubicBezTo>
                <a:cubicBezTo>
                  <a:pt x="2440145" y="4122846"/>
                  <a:pt x="2433333" y="4122855"/>
                  <a:pt x="2427796" y="4121012"/>
                </a:cubicBezTo>
                <a:cubicBezTo>
                  <a:pt x="2417066" y="4118802"/>
                  <a:pt x="2407955" y="4116224"/>
                  <a:pt x="2398844" y="4113642"/>
                </a:cubicBezTo>
                <a:cubicBezTo>
                  <a:pt x="2403998" y="4110122"/>
                  <a:pt x="2409511" y="4110023"/>
                  <a:pt x="2415078" y="4111080"/>
                </a:cubicBezTo>
                <a:close/>
                <a:moveTo>
                  <a:pt x="3302441" y="4108665"/>
                </a:moveTo>
                <a:cubicBezTo>
                  <a:pt x="3319600" y="4107860"/>
                  <a:pt x="3338739" y="4110127"/>
                  <a:pt x="3343751" y="4109759"/>
                </a:cubicBezTo>
                <a:cubicBezTo>
                  <a:pt x="3344513" y="4135262"/>
                  <a:pt x="3323543" y="4123712"/>
                  <a:pt x="3309952" y="4124874"/>
                </a:cubicBezTo>
                <a:lnTo>
                  <a:pt x="3309241" y="4125386"/>
                </a:lnTo>
                <a:lnTo>
                  <a:pt x="3288805" y="4120703"/>
                </a:lnTo>
                <a:lnTo>
                  <a:pt x="3276927" y="4118868"/>
                </a:lnTo>
                <a:lnTo>
                  <a:pt x="3280201" y="4112892"/>
                </a:lnTo>
                <a:cubicBezTo>
                  <a:pt x="3285777" y="4110238"/>
                  <a:pt x="3293862" y="4109067"/>
                  <a:pt x="3302441" y="4108665"/>
                </a:cubicBezTo>
                <a:close/>
                <a:moveTo>
                  <a:pt x="2167520" y="4108615"/>
                </a:moveTo>
                <a:cubicBezTo>
                  <a:pt x="2165958" y="4108780"/>
                  <a:pt x="2164691" y="4110234"/>
                  <a:pt x="2163442" y="4112072"/>
                </a:cubicBezTo>
                <a:cubicBezTo>
                  <a:pt x="2166616" y="4111344"/>
                  <a:pt x="2169863" y="4112150"/>
                  <a:pt x="2173372" y="4112894"/>
                </a:cubicBezTo>
                <a:cubicBezTo>
                  <a:pt x="2170940" y="4109575"/>
                  <a:pt x="2169082" y="4108451"/>
                  <a:pt x="2167520" y="4108615"/>
                </a:cubicBezTo>
                <a:close/>
                <a:moveTo>
                  <a:pt x="3168594" y="4106436"/>
                </a:moveTo>
                <a:cubicBezTo>
                  <a:pt x="3170635" y="4115320"/>
                  <a:pt x="3168412" y="4120506"/>
                  <a:pt x="3161923" y="4121996"/>
                </a:cubicBezTo>
                <a:cubicBezTo>
                  <a:pt x="3155433" y="4123487"/>
                  <a:pt x="3151510" y="4121271"/>
                  <a:pt x="3149128" y="4110907"/>
                </a:cubicBezTo>
                <a:cubicBezTo>
                  <a:pt x="3156015" y="4111143"/>
                  <a:pt x="3162843" y="4111136"/>
                  <a:pt x="3168594" y="4106436"/>
                </a:cubicBezTo>
                <a:close/>
                <a:moveTo>
                  <a:pt x="483294" y="4104452"/>
                </a:moveTo>
                <a:cubicBezTo>
                  <a:pt x="483168" y="4105189"/>
                  <a:pt x="482797" y="4105505"/>
                  <a:pt x="482124" y="4105580"/>
                </a:cubicBezTo>
                <a:cubicBezTo>
                  <a:pt x="481452" y="4105652"/>
                  <a:pt x="480479" y="4105484"/>
                  <a:pt x="479148" y="4105256"/>
                </a:cubicBezTo>
                <a:cubicBezTo>
                  <a:pt x="479655" y="4102305"/>
                  <a:pt x="482065" y="4104240"/>
                  <a:pt x="483294" y="4104452"/>
                </a:cubicBezTo>
                <a:close/>
                <a:moveTo>
                  <a:pt x="487442" y="4103648"/>
                </a:moveTo>
                <a:cubicBezTo>
                  <a:pt x="487315" y="4104387"/>
                  <a:pt x="486945" y="4104701"/>
                  <a:pt x="486271" y="4104775"/>
                </a:cubicBezTo>
                <a:cubicBezTo>
                  <a:pt x="485599" y="4104849"/>
                  <a:pt x="484626" y="4104682"/>
                  <a:pt x="483294" y="4104452"/>
                </a:cubicBezTo>
                <a:cubicBezTo>
                  <a:pt x="483804" y="4101502"/>
                  <a:pt x="486213" y="4103435"/>
                  <a:pt x="487442" y="4103648"/>
                </a:cubicBezTo>
                <a:close/>
                <a:moveTo>
                  <a:pt x="2151408" y="4103329"/>
                </a:moveTo>
                <a:cubicBezTo>
                  <a:pt x="2152846" y="4109594"/>
                  <a:pt x="2155935" y="4108885"/>
                  <a:pt x="2159020" y="4108176"/>
                </a:cubicBezTo>
                <a:cubicBezTo>
                  <a:pt x="2160203" y="4106256"/>
                  <a:pt x="2159845" y="4104689"/>
                  <a:pt x="2161387" y="4104336"/>
                </a:cubicBezTo>
                <a:cubicBezTo>
                  <a:pt x="2157941" y="4103477"/>
                  <a:pt x="2154496" y="4102621"/>
                  <a:pt x="2151408" y="4103329"/>
                </a:cubicBezTo>
                <a:close/>
                <a:moveTo>
                  <a:pt x="432914" y="4102876"/>
                </a:moveTo>
                <a:lnTo>
                  <a:pt x="431871" y="4103497"/>
                </a:lnTo>
                <a:lnTo>
                  <a:pt x="427383" y="4104425"/>
                </a:lnTo>
                <a:close/>
                <a:moveTo>
                  <a:pt x="3453339" y="4101430"/>
                </a:moveTo>
                <a:lnTo>
                  <a:pt x="3452211" y="4102595"/>
                </a:lnTo>
                <a:lnTo>
                  <a:pt x="3451658" y="4103165"/>
                </a:lnTo>
                <a:cubicBezTo>
                  <a:pt x="3451519" y="4103310"/>
                  <a:pt x="3451552" y="4103274"/>
                  <a:pt x="3451685" y="4103138"/>
                </a:cubicBezTo>
                <a:lnTo>
                  <a:pt x="3452211" y="4102595"/>
                </a:lnTo>
                <a:lnTo>
                  <a:pt x="3452289" y="4102515"/>
                </a:lnTo>
                <a:cubicBezTo>
                  <a:pt x="3452778" y="4102009"/>
                  <a:pt x="3453339" y="4101430"/>
                  <a:pt x="3453339" y="4101430"/>
                </a:cubicBezTo>
                <a:close/>
                <a:moveTo>
                  <a:pt x="498288" y="4100710"/>
                </a:moveTo>
                <a:cubicBezTo>
                  <a:pt x="496782" y="4102096"/>
                  <a:pt x="495415" y="4102682"/>
                  <a:pt x="493753" y="4102997"/>
                </a:cubicBezTo>
                <a:cubicBezTo>
                  <a:pt x="492090" y="4103312"/>
                  <a:pt x="490131" y="4103353"/>
                  <a:pt x="487442" y="4103648"/>
                </a:cubicBezTo>
                <a:cubicBezTo>
                  <a:pt x="490410" y="4101122"/>
                  <a:pt x="494600" y="4100074"/>
                  <a:pt x="498288" y="4100710"/>
                </a:cubicBezTo>
                <a:close/>
                <a:moveTo>
                  <a:pt x="3207997" y="4097565"/>
                </a:moveTo>
                <a:cubicBezTo>
                  <a:pt x="3207997" y="4097565"/>
                  <a:pt x="3206717" y="4099546"/>
                  <a:pt x="3205387" y="4101301"/>
                </a:cubicBezTo>
                <a:cubicBezTo>
                  <a:pt x="3207165" y="4101496"/>
                  <a:pt x="3208053" y="4101592"/>
                  <a:pt x="3208381" y="4101126"/>
                </a:cubicBezTo>
                <a:cubicBezTo>
                  <a:pt x="3208709" y="4100661"/>
                  <a:pt x="3208470" y="4099625"/>
                  <a:pt x="3207997" y="4097565"/>
                </a:cubicBezTo>
                <a:close/>
                <a:moveTo>
                  <a:pt x="3435036" y="4093755"/>
                </a:moveTo>
                <a:cubicBezTo>
                  <a:pt x="3428038" y="4093758"/>
                  <a:pt x="3421041" y="4093762"/>
                  <a:pt x="3414043" y="4093769"/>
                </a:cubicBezTo>
                <a:cubicBezTo>
                  <a:pt x="3414742" y="4096812"/>
                  <a:pt x="3415384" y="4099605"/>
                  <a:pt x="3415792" y="4101380"/>
                </a:cubicBezTo>
                <a:cubicBezTo>
                  <a:pt x="3418285" y="4100808"/>
                  <a:pt x="3422863" y="4101693"/>
                  <a:pt x="3426934" y="4101326"/>
                </a:cubicBezTo>
                <a:cubicBezTo>
                  <a:pt x="3431005" y="4100958"/>
                  <a:pt x="3434569" y="4099337"/>
                  <a:pt x="3435036" y="4093755"/>
                </a:cubicBezTo>
                <a:close/>
                <a:moveTo>
                  <a:pt x="3195816" y="4092376"/>
                </a:moveTo>
                <a:cubicBezTo>
                  <a:pt x="3197215" y="4098465"/>
                  <a:pt x="3200730" y="4098992"/>
                  <a:pt x="3203952" y="4098252"/>
                </a:cubicBezTo>
                <a:cubicBezTo>
                  <a:pt x="3203661" y="4096985"/>
                  <a:pt x="3204923" y="4095091"/>
                  <a:pt x="3204573" y="4093570"/>
                </a:cubicBezTo>
                <a:cubicBezTo>
                  <a:pt x="3201350" y="4094309"/>
                  <a:pt x="3197778" y="4093527"/>
                  <a:pt x="3195816" y="4092376"/>
                </a:cubicBezTo>
                <a:close/>
                <a:moveTo>
                  <a:pt x="3009777" y="4090555"/>
                </a:moveTo>
                <a:cubicBezTo>
                  <a:pt x="3005105" y="4091628"/>
                  <a:pt x="2994740" y="4089325"/>
                  <a:pt x="2997409" y="4100943"/>
                </a:cubicBezTo>
                <a:cubicBezTo>
                  <a:pt x="2999745" y="4100406"/>
                  <a:pt x="3003503" y="4100712"/>
                  <a:pt x="3006346" y="4099702"/>
                </a:cubicBezTo>
                <a:cubicBezTo>
                  <a:pt x="3009187" y="4098692"/>
                  <a:pt x="3011111" y="4096363"/>
                  <a:pt x="3009777" y="4090555"/>
                </a:cubicBezTo>
                <a:close/>
                <a:moveTo>
                  <a:pt x="3015215" y="4089202"/>
                </a:moveTo>
                <a:cubicBezTo>
                  <a:pt x="3016575" y="4095123"/>
                  <a:pt x="3016596" y="4102650"/>
                  <a:pt x="3022142" y="4104493"/>
                </a:cubicBezTo>
                <a:cubicBezTo>
                  <a:pt x="3027689" y="4106336"/>
                  <a:pt x="3032555" y="4105219"/>
                  <a:pt x="3037150" y="4104163"/>
                </a:cubicBezTo>
                <a:cubicBezTo>
                  <a:pt x="3052090" y="4102291"/>
                  <a:pt x="3068050" y="4104858"/>
                  <a:pt x="3081705" y="4104837"/>
                </a:cubicBezTo>
                <a:cubicBezTo>
                  <a:pt x="3098677" y="4105615"/>
                  <a:pt x="3113614" y="4103740"/>
                  <a:pt x="3129233" y="4104828"/>
                </a:cubicBezTo>
                <a:cubicBezTo>
                  <a:pt x="3139646" y="4105553"/>
                  <a:pt x="3144953" y="4121218"/>
                  <a:pt x="3149295" y="4132691"/>
                </a:cubicBezTo>
                <a:cubicBezTo>
                  <a:pt x="3159098" y="4131997"/>
                  <a:pt x="3170791" y="4130868"/>
                  <a:pt x="3181205" y="4131592"/>
                </a:cubicBezTo>
                <a:cubicBezTo>
                  <a:pt x="3183807" y="4131774"/>
                  <a:pt x="3187798" y="4132416"/>
                  <a:pt x="3191084" y="4131857"/>
                </a:cubicBezTo>
                <a:cubicBezTo>
                  <a:pt x="3194371" y="4131296"/>
                  <a:pt x="3196953" y="4129534"/>
                  <a:pt x="3196745" y="4124905"/>
                </a:cubicBezTo>
                <a:cubicBezTo>
                  <a:pt x="3194784" y="4123798"/>
                  <a:pt x="3191540" y="4124544"/>
                  <a:pt x="3187955" y="4123808"/>
                </a:cubicBezTo>
                <a:cubicBezTo>
                  <a:pt x="3187195" y="4113072"/>
                  <a:pt x="3186154" y="4101105"/>
                  <a:pt x="3187017" y="4089995"/>
                </a:cubicBezTo>
                <a:cubicBezTo>
                  <a:pt x="3129076" y="4089279"/>
                  <a:pt x="3071136" y="4088563"/>
                  <a:pt x="3015215" y="4089202"/>
                </a:cubicBezTo>
                <a:close/>
                <a:moveTo>
                  <a:pt x="595752" y="4088845"/>
                </a:moveTo>
                <a:cubicBezTo>
                  <a:pt x="592994" y="4091839"/>
                  <a:pt x="590724" y="4093566"/>
                  <a:pt x="589096" y="4094413"/>
                </a:cubicBezTo>
                <a:cubicBezTo>
                  <a:pt x="587874" y="4095049"/>
                  <a:pt x="587012" y="4095190"/>
                  <a:pt x="586574" y="4095001"/>
                </a:cubicBezTo>
                <a:cubicBezTo>
                  <a:pt x="585258" y="4094436"/>
                  <a:pt x="587751" y="4090903"/>
                  <a:pt x="595752" y="4088845"/>
                </a:cubicBezTo>
                <a:close/>
                <a:moveTo>
                  <a:pt x="3328122" y="4086382"/>
                </a:moveTo>
                <a:cubicBezTo>
                  <a:pt x="3325667" y="4086411"/>
                  <a:pt x="3323942" y="4086871"/>
                  <a:pt x="3324728" y="4088139"/>
                </a:cubicBezTo>
                <a:cubicBezTo>
                  <a:pt x="3325638" y="4088961"/>
                  <a:pt x="3331472" y="4088293"/>
                  <a:pt x="3331472" y="4088293"/>
                </a:cubicBezTo>
                <a:cubicBezTo>
                  <a:pt x="3336325" y="4088556"/>
                  <a:pt x="3338156" y="4088396"/>
                  <a:pt x="3338216" y="4088078"/>
                </a:cubicBezTo>
                <a:cubicBezTo>
                  <a:pt x="3338261" y="4087841"/>
                  <a:pt x="3337309" y="4087514"/>
                  <a:pt x="3335889" y="4087209"/>
                </a:cubicBezTo>
                <a:cubicBezTo>
                  <a:pt x="3333758" y="4086754"/>
                  <a:pt x="3330574" y="4086353"/>
                  <a:pt x="3328122" y="4086382"/>
                </a:cubicBezTo>
                <a:close/>
                <a:moveTo>
                  <a:pt x="2341285" y="4084885"/>
                </a:moveTo>
                <a:cubicBezTo>
                  <a:pt x="2344959" y="4089895"/>
                  <a:pt x="2352390" y="4094775"/>
                  <a:pt x="2357058" y="4092788"/>
                </a:cubicBezTo>
                <a:cubicBezTo>
                  <a:pt x="2358614" y="4092126"/>
                  <a:pt x="2359864" y="4090700"/>
                  <a:pt x="2360566" y="4088262"/>
                </a:cubicBezTo>
                <a:cubicBezTo>
                  <a:pt x="2353833" y="4088248"/>
                  <a:pt x="2346760" y="4086750"/>
                  <a:pt x="2341285" y="4084885"/>
                </a:cubicBezTo>
                <a:close/>
                <a:moveTo>
                  <a:pt x="2768317" y="4082664"/>
                </a:moveTo>
                <a:cubicBezTo>
                  <a:pt x="2765656" y="4082094"/>
                  <a:pt x="2762710" y="4083953"/>
                  <a:pt x="2759850" y="4086187"/>
                </a:cubicBezTo>
                <a:cubicBezTo>
                  <a:pt x="2763741" y="4088445"/>
                  <a:pt x="2770837" y="4089968"/>
                  <a:pt x="2775075" y="4093727"/>
                </a:cubicBezTo>
                <a:cubicBezTo>
                  <a:pt x="2773354" y="4086237"/>
                  <a:pt x="2770979" y="4083236"/>
                  <a:pt x="2768317" y="4082664"/>
                </a:cubicBezTo>
                <a:close/>
                <a:moveTo>
                  <a:pt x="2830567" y="4081239"/>
                </a:moveTo>
                <a:cubicBezTo>
                  <a:pt x="2829936" y="4085823"/>
                  <a:pt x="2831536" y="4085456"/>
                  <a:pt x="2830964" y="4090289"/>
                </a:cubicBezTo>
                <a:cubicBezTo>
                  <a:pt x="2831988" y="4094753"/>
                  <a:pt x="2829131" y="4096976"/>
                  <a:pt x="2828215" y="4100320"/>
                </a:cubicBezTo>
                <a:cubicBezTo>
                  <a:pt x="2832097" y="4102561"/>
                  <a:pt x="2835982" y="4104804"/>
                  <a:pt x="2841463" y="4106678"/>
                </a:cubicBezTo>
                <a:cubicBezTo>
                  <a:pt x="2841122" y="4105189"/>
                  <a:pt x="2838567" y="4079402"/>
                  <a:pt x="2843474" y="4086108"/>
                </a:cubicBezTo>
                <a:cubicBezTo>
                  <a:pt x="2846385" y="4091445"/>
                  <a:pt x="2846495" y="4099254"/>
                  <a:pt x="2848205" y="4106696"/>
                </a:cubicBezTo>
                <a:cubicBezTo>
                  <a:pt x="2854603" y="4105225"/>
                  <a:pt x="2848327" y="4092566"/>
                  <a:pt x="2854042" y="4088121"/>
                </a:cubicBezTo>
                <a:cubicBezTo>
                  <a:pt x="2859756" y="4083675"/>
                  <a:pt x="2869881" y="4092316"/>
                  <a:pt x="2872630" y="4082283"/>
                </a:cubicBezTo>
                <a:cubicBezTo>
                  <a:pt x="2859472" y="4082434"/>
                  <a:pt x="2845933" y="4082148"/>
                  <a:pt x="2830567" y="4081239"/>
                </a:cubicBezTo>
                <a:close/>
                <a:moveTo>
                  <a:pt x="3330232" y="4079164"/>
                </a:moveTo>
                <a:cubicBezTo>
                  <a:pt x="3328897" y="4079195"/>
                  <a:pt x="3327439" y="4079360"/>
                  <a:pt x="3326946" y="4079906"/>
                </a:cubicBezTo>
                <a:cubicBezTo>
                  <a:pt x="3327686" y="4084870"/>
                  <a:pt x="3348090" y="4084832"/>
                  <a:pt x="3350894" y="4085386"/>
                </a:cubicBezTo>
                <a:lnTo>
                  <a:pt x="3360197" y="4088132"/>
                </a:lnTo>
                <a:lnTo>
                  <a:pt x="3343278" y="4089678"/>
                </a:lnTo>
                <a:cubicBezTo>
                  <a:pt x="3328618" y="4090106"/>
                  <a:pt x="3313861" y="4089968"/>
                  <a:pt x="3298786" y="4090293"/>
                </a:cubicBezTo>
                <a:cubicBezTo>
                  <a:pt x="3283578" y="4090651"/>
                  <a:pt x="3269984" y="4090639"/>
                  <a:pt x="3255460" y="4093975"/>
                </a:cubicBezTo>
                <a:cubicBezTo>
                  <a:pt x="3247661" y="4095769"/>
                  <a:pt x="3239592" y="4097621"/>
                  <a:pt x="3232795" y="4097615"/>
                </a:cubicBezTo>
                <a:cubicBezTo>
                  <a:pt x="3227953" y="4098727"/>
                  <a:pt x="3224725" y="4099469"/>
                  <a:pt x="3221497" y="4100210"/>
                </a:cubicBezTo>
                <a:cubicBezTo>
                  <a:pt x="3220910" y="4105050"/>
                  <a:pt x="3220665" y="4111377"/>
                  <a:pt x="3220077" y="4116216"/>
                </a:cubicBezTo>
                <a:cubicBezTo>
                  <a:pt x="3228735" y="4109523"/>
                  <a:pt x="3235776" y="4103202"/>
                  <a:pt x="3243845" y="4101347"/>
                </a:cubicBezTo>
                <a:cubicBezTo>
                  <a:pt x="3245458" y="4100977"/>
                  <a:pt x="3251645" y="4099555"/>
                  <a:pt x="3253014" y="4105514"/>
                </a:cubicBezTo>
                <a:cubicBezTo>
                  <a:pt x="3254041" y="4109982"/>
                  <a:pt x="3245899" y="4110286"/>
                  <a:pt x="3244285" y="4110656"/>
                </a:cubicBezTo>
                <a:cubicBezTo>
                  <a:pt x="3246679" y="4121082"/>
                  <a:pt x="3273259" y="4119681"/>
                  <a:pt x="3264357" y="4132702"/>
                </a:cubicBezTo>
                <a:cubicBezTo>
                  <a:pt x="3272711" y="4132090"/>
                  <a:pt x="3281178" y="4131974"/>
                  <a:pt x="3287634" y="4130490"/>
                </a:cubicBezTo>
                <a:cubicBezTo>
                  <a:pt x="3285239" y="4120065"/>
                  <a:pt x="3277853" y="4124899"/>
                  <a:pt x="3273012" y="4126009"/>
                </a:cubicBezTo>
                <a:lnTo>
                  <a:pt x="3275410" y="4121633"/>
                </a:lnTo>
                <a:lnTo>
                  <a:pt x="3275954" y="4121711"/>
                </a:lnTo>
                <a:lnTo>
                  <a:pt x="3306064" y="4127675"/>
                </a:lnTo>
                <a:lnTo>
                  <a:pt x="3299900" y="4132116"/>
                </a:lnTo>
                <a:lnTo>
                  <a:pt x="3325361" y="4131497"/>
                </a:lnTo>
                <a:lnTo>
                  <a:pt x="3348060" y="4135993"/>
                </a:lnTo>
                <a:cubicBezTo>
                  <a:pt x="3351582" y="4136207"/>
                  <a:pt x="3360096" y="4137407"/>
                  <a:pt x="3359277" y="4136944"/>
                </a:cubicBezTo>
                <a:cubicBezTo>
                  <a:pt x="3359004" y="4136789"/>
                  <a:pt x="3357693" y="4136450"/>
                  <a:pt x="3354814" y="4135829"/>
                </a:cubicBezTo>
                <a:lnTo>
                  <a:pt x="3334898" y="4131265"/>
                </a:lnTo>
                <a:lnTo>
                  <a:pt x="3368608" y="4130445"/>
                </a:lnTo>
                <a:cubicBezTo>
                  <a:pt x="3375405" y="4130453"/>
                  <a:pt x="3384160" y="4131577"/>
                  <a:pt x="3390614" y="4130095"/>
                </a:cubicBezTo>
                <a:cubicBezTo>
                  <a:pt x="3400295" y="4127870"/>
                  <a:pt x="3394331" y="4116695"/>
                  <a:pt x="3390379" y="4106888"/>
                </a:cubicBezTo>
                <a:cubicBezTo>
                  <a:pt x="3388121" y="4111849"/>
                  <a:pt x="3389148" y="4116319"/>
                  <a:pt x="3386945" y="4121529"/>
                </a:cubicBezTo>
                <a:cubicBezTo>
                  <a:pt x="3384990" y="4120409"/>
                  <a:pt x="3382692" y="4117801"/>
                  <a:pt x="3379123" y="4117053"/>
                </a:cubicBezTo>
                <a:cubicBezTo>
                  <a:pt x="3379806" y="4120032"/>
                  <a:pt x="3378535" y="4121892"/>
                  <a:pt x="3375992" y="4125614"/>
                </a:cubicBezTo>
                <a:cubicBezTo>
                  <a:pt x="3368779" y="4122566"/>
                  <a:pt x="3363255" y="4120699"/>
                  <a:pt x="3356113" y="4119203"/>
                </a:cubicBezTo>
                <a:cubicBezTo>
                  <a:pt x="3364256" y="4118900"/>
                  <a:pt x="3375307" y="4122633"/>
                  <a:pt x="3381667" y="4113333"/>
                </a:cubicBezTo>
                <a:cubicBezTo>
                  <a:pt x="3384409" y="4110481"/>
                  <a:pt x="3385988" y="4106263"/>
                  <a:pt x="3386784" y="4101409"/>
                </a:cubicBezTo>
                <a:lnTo>
                  <a:pt x="3386959" y="4094812"/>
                </a:lnTo>
                <a:lnTo>
                  <a:pt x="3387742" y="4093948"/>
                </a:lnTo>
                <a:lnTo>
                  <a:pt x="3386976" y="4094195"/>
                </a:lnTo>
                <a:lnTo>
                  <a:pt x="3387203" y="4085665"/>
                </a:lnTo>
                <a:lnTo>
                  <a:pt x="3364038" y="4087781"/>
                </a:lnTo>
                <a:lnTo>
                  <a:pt x="3332780" y="4079240"/>
                </a:lnTo>
                <a:cubicBezTo>
                  <a:pt x="3332780" y="4079240"/>
                  <a:pt x="3331568" y="4079134"/>
                  <a:pt x="3330232" y="4079164"/>
                </a:cubicBezTo>
                <a:close/>
                <a:moveTo>
                  <a:pt x="575619" y="4078104"/>
                </a:moveTo>
                <a:lnTo>
                  <a:pt x="575138" y="4078208"/>
                </a:lnTo>
                <a:lnTo>
                  <a:pt x="570111" y="4079916"/>
                </a:lnTo>
                <a:lnTo>
                  <a:pt x="571049" y="4079091"/>
                </a:lnTo>
                <a:lnTo>
                  <a:pt x="569755" y="4079372"/>
                </a:lnTo>
                <a:lnTo>
                  <a:pt x="569754" y="4079546"/>
                </a:lnTo>
                <a:lnTo>
                  <a:pt x="569733" y="4081646"/>
                </a:lnTo>
                <a:cubicBezTo>
                  <a:pt x="569733" y="4081646"/>
                  <a:pt x="575119" y="4080012"/>
                  <a:pt x="576255" y="4078927"/>
                </a:cubicBezTo>
                <a:cubicBezTo>
                  <a:pt x="576634" y="4078565"/>
                  <a:pt x="576542" y="4078265"/>
                  <a:pt x="575619" y="4078104"/>
                </a:cubicBezTo>
                <a:close/>
                <a:moveTo>
                  <a:pt x="2363382" y="4077507"/>
                </a:moveTo>
                <a:cubicBezTo>
                  <a:pt x="2364355" y="4081740"/>
                  <a:pt x="2366742" y="4083047"/>
                  <a:pt x="2368931" y="4082730"/>
                </a:cubicBezTo>
                <a:cubicBezTo>
                  <a:pt x="2371118" y="4082414"/>
                  <a:pt x="2373108" y="4080471"/>
                  <a:pt x="2373282" y="4078202"/>
                </a:cubicBezTo>
                <a:cubicBezTo>
                  <a:pt x="2370050" y="4077459"/>
                  <a:pt x="2366879" y="4078188"/>
                  <a:pt x="2363382" y="4077507"/>
                </a:cubicBezTo>
                <a:close/>
                <a:moveTo>
                  <a:pt x="3589335" y="4076440"/>
                </a:moveTo>
                <a:lnTo>
                  <a:pt x="3591337" y="4077131"/>
                </a:lnTo>
                <a:lnTo>
                  <a:pt x="3590795" y="4077354"/>
                </a:lnTo>
                <a:lnTo>
                  <a:pt x="3580365" y="4077657"/>
                </a:lnTo>
                <a:cubicBezTo>
                  <a:pt x="3584465" y="4076547"/>
                  <a:pt x="3587427" y="4076284"/>
                  <a:pt x="3589335" y="4076440"/>
                </a:cubicBezTo>
                <a:close/>
                <a:moveTo>
                  <a:pt x="3312921" y="4075759"/>
                </a:moveTo>
                <a:lnTo>
                  <a:pt x="3312885" y="4075775"/>
                </a:lnTo>
                <a:lnTo>
                  <a:pt x="3310465" y="4078072"/>
                </a:lnTo>
                <a:lnTo>
                  <a:pt x="3317070" y="4079106"/>
                </a:lnTo>
                <a:cubicBezTo>
                  <a:pt x="3321081" y="4079391"/>
                  <a:pt x="3325009" y="4079310"/>
                  <a:pt x="3325129" y="4078263"/>
                </a:cubicBezTo>
                <a:cubicBezTo>
                  <a:pt x="3325120" y="4078008"/>
                  <a:pt x="3324824" y="4077749"/>
                  <a:pt x="3324316" y="4077503"/>
                </a:cubicBezTo>
                <a:cubicBezTo>
                  <a:pt x="3323808" y="4077255"/>
                  <a:pt x="3323091" y="4077017"/>
                  <a:pt x="3322235" y="4076801"/>
                </a:cubicBezTo>
                <a:cubicBezTo>
                  <a:pt x="3319672" y="4076155"/>
                  <a:pt x="3315887" y="4075703"/>
                  <a:pt x="3312921" y="4075759"/>
                </a:cubicBezTo>
                <a:close/>
                <a:moveTo>
                  <a:pt x="2799268" y="4075307"/>
                </a:moveTo>
                <a:cubicBezTo>
                  <a:pt x="2789751" y="4074604"/>
                  <a:pt x="2780324" y="4074458"/>
                  <a:pt x="2771404" y="4076506"/>
                </a:cubicBezTo>
                <a:lnTo>
                  <a:pt x="2771995" y="4077177"/>
                </a:lnTo>
                <a:lnTo>
                  <a:pt x="2770665" y="4078834"/>
                </a:lnTo>
                <a:cubicBezTo>
                  <a:pt x="2770988" y="4080243"/>
                  <a:pt x="2772816" y="4081311"/>
                  <a:pt x="2773141" y="4082720"/>
                </a:cubicBezTo>
                <a:lnTo>
                  <a:pt x="2773450" y="4078831"/>
                </a:lnTo>
                <a:lnTo>
                  <a:pt x="2782667" y="4089299"/>
                </a:lnTo>
                <a:cubicBezTo>
                  <a:pt x="2786068" y="4093880"/>
                  <a:pt x="2789258" y="4098479"/>
                  <a:pt x="2792672" y="4102190"/>
                </a:cubicBezTo>
                <a:cubicBezTo>
                  <a:pt x="2797599" y="4108764"/>
                  <a:pt x="2795576" y="4092531"/>
                  <a:pt x="2794903" y="4089603"/>
                </a:cubicBezTo>
                <a:cubicBezTo>
                  <a:pt x="2799771" y="4088485"/>
                  <a:pt x="2801733" y="4097025"/>
                  <a:pt x="2804363" y="4101046"/>
                </a:cubicBezTo>
                <a:cubicBezTo>
                  <a:pt x="2809289" y="4107620"/>
                  <a:pt x="2818416" y="4103983"/>
                  <a:pt x="2823618" y="4104327"/>
                </a:cubicBezTo>
                <a:cubicBezTo>
                  <a:pt x="2821935" y="4097008"/>
                  <a:pt x="2820645" y="4091396"/>
                  <a:pt x="2818965" y="4084076"/>
                </a:cubicBezTo>
                <a:cubicBezTo>
                  <a:pt x="2822210" y="4083332"/>
                  <a:pt x="2827412" y="4083677"/>
                  <a:pt x="2827688" y="4077449"/>
                </a:cubicBezTo>
                <a:cubicBezTo>
                  <a:pt x="2818397" y="4077271"/>
                  <a:pt x="2808787" y="4076011"/>
                  <a:pt x="2799268" y="4075307"/>
                </a:cubicBezTo>
                <a:close/>
                <a:moveTo>
                  <a:pt x="2955464" y="4074150"/>
                </a:moveTo>
                <a:cubicBezTo>
                  <a:pt x="2941661" y="4080431"/>
                  <a:pt x="2927178" y="4083760"/>
                  <a:pt x="2910337" y="4082961"/>
                </a:cubicBezTo>
                <a:cubicBezTo>
                  <a:pt x="2898393" y="4082594"/>
                  <a:pt x="2883822" y="4078163"/>
                  <a:pt x="2874256" y="4088139"/>
                </a:cubicBezTo>
                <a:cubicBezTo>
                  <a:pt x="2877650" y="4102913"/>
                  <a:pt x="2881888" y="4106606"/>
                  <a:pt x="2890951" y="4109191"/>
                </a:cubicBezTo>
                <a:cubicBezTo>
                  <a:pt x="2902895" y="4109556"/>
                  <a:pt x="2915175" y="4111403"/>
                  <a:pt x="2925793" y="4113371"/>
                </a:cubicBezTo>
                <a:cubicBezTo>
                  <a:pt x="2935916" y="4114416"/>
                  <a:pt x="2947180" y="4111828"/>
                  <a:pt x="2958815" y="4118229"/>
                </a:cubicBezTo>
                <a:cubicBezTo>
                  <a:pt x="2966609" y="4122659"/>
                  <a:pt x="2952128" y="4125987"/>
                  <a:pt x="2950517" y="4126357"/>
                </a:cubicBezTo>
                <a:cubicBezTo>
                  <a:pt x="2944419" y="4129313"/>
                  <a:pt x="2941880" y="4133008"/>
                  <a:pt x="2949675" y="4137438"/>
                </a:cubicBezTo>
                <a:cubicBezTo>
                  <a:pt x="2952428" y="4138361"/>
                  <a:pt x="2956875" y="4139284"/>
                  <a:pt x="2960738" y="4138591"/>
                </a:cubicBezTo>
                <a:cubicBezTo>
                  <a:pt x="2964604" y="4137898"/>
                  <a:pt x="2967884" y="4135588"/>
                  <a:pt x="2968307" y="4130048"/>
                </a:cubicBezTo>
                <a:cubicBezTo>
                  <a:pt x="2968808" y="4117488"/>
                  <a:pt x="2965163" y="4108993"/>
                  <a:pt x="2974195" y="4104067"/>
                </a:cubicBezTo>
                <a:cubicBezTo>
                  <a:pt x="2982564" y="4097478"/>
                  <a:pt x="2978919" y="4088982"/>
                  <a:pt x="2976202" y="4077160"/>
                </a:cubicBezTo>
                <a:cubicBezTo>
                  <a:pt x="2970445" y="4081596"/>
                  <a:pt x="2964615" y="4084492"/>
                  <a:pt x="2958857" y="4088925"/>
                </a:cubicBezTo>
                <a:cubicBezTo>
                  <a:pt x="2957501" y="4083013"/>
                  <a:pt x="2956483" y="4078581"/>
                  <a:pt x="2955464" y="4074150"/>
                </a:cubicBezTo>
                <a:close/>
                <a:moveTo>
                  <a:pt x="2735825" y="4072086"/>
                </a:moveTo>
                <a:cubicBezTo>
                  <a:pt x="2737499" y="4079377"/>
                  <a:pt x="2739175" y="4086669"/>
                  <a:pt x="2738858" y="4092887"/>
                </a:cubicBezTo>
                <a:cubicBezTo>
                  <a:pt x="2741506" y="4089207"/>
                  <a:pt x="2745814" y="4085146"/>
                  <a:pt x="2748466" y="4081464"/>
                </a:cubicBezTo>
                <a:cubicBezTo>
                  <a:pt x="2744139" y="4077852"/>
                  <a:pt x="2740149" y="4075698"/>
                  <a:pt x="2735825" y="4072086"/>
                </a:cubicBezTo>
                <a:close/>
                <a:moveTo>
                  <a:pt x="2307240" y="4067523"/>
                </a:moveTo>
                <a:cubicBezTo>
                  <a:pt x="2308637" y="4073603"/>
                  <a:pt x="2313205" y="4078950"/>
                  <a:pt x="2316188" y="4084665"/>
                </a:cubicBezTo>
                <a:cubicBezTo>
                  <a:pt x="2320680" y="4083632"/>
                  <a:pt x="2325439" y="4082540"/>
                  <a:pt x="2330195" y="4081446"/>
                </a:cubicBezTo>
                <a:cubicBezTo>
                  <a:pt x="2322720" y="4076764"/>
                  <a:pt x="2314981" y="4072144"/>
                  <a:pt x="2307240" y="4067523"/>
                </a:cubicBezTo>
                <a:close/>
                <a:moveTo>
                  <a:pt x="2759808" y="4065430"/>
                </a:moveTo>
                <a:cubicBezTo>
                  <a:pt x="2756723" y="4066141"/>
                  <a:pt x="2753894" y="4066791"/>
                  <a:pt x="2750551" y="4067559"/>
                </a:cubicBezTo>
                <a:cubicBezTo>
                  <a:pt x="2751228" y="4070506"/>
                  <a:pt x="2751904" y="4073452"/>
                  <a:pt x="2752241" y="4074926"/>
                </a:cubicBezTo>
                <a:cubicBezTo>
                  <a:pt x="2755587" y="4074159"/>
                  <a:pt x="2758416" y="4073508"/>
                  <a:pt x="2761501" y="4072799"/>
                </a:cubicBezTo>
                <a:cubicBezTo>
                  <a:pt x="2761162" y="4071327"/>
                  <a:pt x="2760486" y="4068380"/>
                  <a:pt x="2759808" y="4065430"/>
                </a:cubicBezTo>
                <a:close/>
                <a:moveTo>
                  <a:pt x="2627123" y="4053546"/>
                </a:moveTo>
                <a:cubicBezTo>
                  <a:pt x="2631425" y="4064903"/>
                  <a:pt x="2637338" y="4075890"/>
                  <a:pt x="2644467" y="4084799"/>
                </a:cubicBezTo>
                <a:cubicBezTo>
                  <a:pt x="2650301" y="4081915"/>
                  <a:pt x="2661286" y="4078105"/>
                  <a:pt x="2654700" y="4064185"/>
                </a:cubicBezTo>
                <a:cubicBezTo>
                  <a:pt x="2649122" y="4054665"/>
                  <a:pt x="2633560" y="4052067"/>
                  <a:pt x="2627123" y="4053546"/>
                </a:cubicBezTo>
                <a:close/>
                <a:moveTo>
                  <a:pt x="645890" y="4052323"/>
                </a:moveTo>
                <a:lnTo>
                  <a:pt x="625055" y="4059829"/>
                </a:lnTo>
                <a:cubicBezTo>
                  <a:pt x="627176" y="4058550"/>
                  <a:pt x="632470" y="4056299"/>
                  <a:pt x="637203" y="4054552"/>
                </a:cubicBezTo>
                <a:close/>
                <a:moveTo>
                  <a:pt x="645974" y="4052293"/>
                </a:moveTo>
                <a:lnTo>
                  <a:pt x="645978" y="4052301"/>
                </a:lnTo>
                <a:lnTo>
                  <a:pt x="645890" y="4052323"/>
                </a:lnTo>
                <a:close/>
                <a:moveTo>
                  <a:pt x="565679" y="4051328"/>
                </a:moveTo>
                <a:cubicBezTo>
                  <a:pt x="564938" y="4051960"/>
                  <a:pt x="563889" y="4052538"/>
                  <a:pt x="562692" y="4052901"/>
                </a:cubicBezTo>
                <a:cubicBezTo>
                  <a:pt x="561494" y="4053264"/>
                  <a:pt x="560150" y="4053411"/>
                  <a:pt x="558817" y="4053183"/>
                </a:cubicBezTo>
                <a:cubicBezTo>
                  <a:pt x="560556" y="4050444"/>
                  <a:pt x="561992" y="4050693"/>
                  <a:pt x="565679" y="4051328"/>
                </a:cubicBezTo>
                <a:close/>
                <a:moveTo>
                  <a:pt x="545501" y="4050675"/>
                </a:moveTo>
                <a:lnTo>
                  <a:pt x="519952" y="4065143"/>
                </a:lnTo>
                <a:lnTo>
                  <a:pt x="516564" y="4065908"/>
                </a:lnTo>
                <a:lnTo>
                  <a:pt x="512497" y="4066525"/>
                </a:lnTo>
                <a:lnTo>
                  <a:pt x="524411" y="4058741"/>
                </a:lnTo>
                <a:lnTo>
                  <a:pt x="536086" y="4051788"/>
                </a:lnTo>
                <a:lnTo>
                  <a:pt x="542599" y="4051166"/>
                </a:lnTo>
                <a:close/>
                <a:moveTo>
                  <a:pt x="524089" y="4050228"/>
                </a:moveTo>
                <a:cubicBezTo>
                  <a:pt x="525064" y="4050396"/>
                  <a:pt x="525257" y="4050729"/>
                  <a:pt x="524983" y="4051110"/>
                </a:cubicBezTo>
                <a:cubicBezTo>
                  <a:pt x="524573" y="4051680"/>
                  <a:pt x="523114" y="4052353"/>
                  <a:pt x="521666" y="4052727"/>
                </a:cubicBezTo>
                <a:cubicBezTo>
                  <a:pt x="520218" y="4053100"/>
                  <a:pt x="518781" y="4053172"/>
                  <a:pt x="518415" y="4052540"/>
                </a:cubicBezTo>
                <a:cubicBezTo>
                  <a:pt x="518415" y="4052540"/>
                  <a:pt x="521632" y="4049804"/>
                  <a:pt x="524089" y="4050228"/>
                </a:cubicBezTo>
                <a:close/>
                <a:moveTo>
                  <a:pt x="651986" y="4045658"/>
                </a:moveTo>
                <a:lnTo>
                  <a:pt x="652504" y="4045981"/>
                </a:lnTo>
                <a:lnTo>
                  <a:pt x="653754" y="4046765"/>
                </a:lnTo>
                <a:close/>
                <a:moveTo>
                  <a:pt x="669041" y="4041428"/>
                </a:moveTo>
                <a:lnTo>
                  <a:pt x="667084" y="4041818"/>
                </a:lnTo>
                <a:lnTo>
                  <a:pt x="651986" y="4045658"/>
                </a:lnTo>
                <a:lnTo>
                  <a:pt x="651668" y="4045739"/>
                </a:lnTo>
                <a:lnTo>
                  <a:pt x="643736" y="4049493"/>
                </a:lnTo>
                <a:lnTo>
                  <a:pt x="643401" y="4049198"/>
                </a:lnTo>
                <a:cubicBezTo>
                  <a:pt x="642889" y="4049110"/>
                  <a:pt x="642467" y="4049415"/>
                  <a:pt x="642340" y="4050154"/>
                </a:cubicBezTo>
                <a:lnTo>
                  <a:pt x="643736" y="4049493"/>
                </a:lnTo>
                <a:lnTo>
                  <a:pt x="645004" y="4050614"/>
                </a:lnTo>
                <a:cubicBezTo>
                  <a:pt x="632469" y="4054780"/>
                  <a:pt x="618450" y="4060210"/>
                  <a:pt x="618195" y="4061683"/>
                </a:cubicBezTo>
                <a:cubicBezTo>
                  <a:pt x="618450" y="4060210"/>
                  <a:pt x="624801" y="4061304"/>
                  <a:pt x="624801" y="4061304"/>
                </a:cubicBezTo>
                <a:cubicBezTo>
                  <a:pt x="628490" y="4061941"/>
                  <a:pt x="624292" y="4064255"/>
                  <a:pt x="629415" y="4065138"/>
                </a:cubicBezTo>
                <a:lnTo>
                  <a:pt x="633553" y="4064148"/>
                </a:lnTo>
                <a:lnTo>
                  <a:pt x="635035" y="4062660"/>
                </a:lnTo>
                <a:lnTo>
                  <a:pt x="657352" y="4049016"/>
                </a:lnTo>
                <a:lnTo>
                  <a:pt x="661185" y="4046673"/>
                </a:lnTo>
                <a:lnTo>
                  <a:pt x="656517" y="4048494"/>
                </a:lnTo>
                <a:lnTo>
                  <a:pt x="656494" y="4048503"/>
                </a:lnTo>
                <a:lnTo>
                  <a:pt x="645974" y="4052293"/>
                </a:lnTo>
                <a:lnTo>
                  <a:pt x="645004" y="4050614"/>
                </a:lnTo>
                <a:lnTo>
                  <a:pt x="654985" y="4047535"/>
                </a:lnTo>
                <a:lnTo>
                  <a:pt x="659618" y="4046106"/>
                </a:lnTo>
                <a:lnTo>
                  <a:pt x="664127" y="4044874"/>
                </a:lnTo>
                <a:lnTo>
                  <a:pt x="666388" y="4043493"/>
                </a:lnTo>
                <a:close/>
                <a:moveTo>
                  <a:pt x="3142086" y="4038300"/>
                </a:moveTo>
                <a:cubicBezTo>
                  <a:pt x="3142424" y="4039773"/>
                  <a:pt x="3143101" y="4042720"/>
                  <a:pt x="3143779" y="4045666"/>
                </a:cubicBezTo>
                <a:cubicBezTo>
                  <a:pt x="3146527" y="4041933"/>
                  <a:pt x="3148936" y="4036726"/>
                  <a:pt x="3142086" y="4038300"/>
                </a:cubicBezTo>
                <a:close/>
                <a:moveTo>
                  <a:pt x="3290131" y="4034051"/>
                </a:moveTo>
                <a:cubicBezTo>
                  <a:pt x="3291439" y="4039745"/>
                  <a:pt x="3293074" y="4046865"/>
                  <a:pt x="3298213" y="4045684"/>
                </a:cubicBezTo>
                <a:cubicBezTo>
                  <a:pt x="3297233" y="4041413"/>
                  <a:pt x="3296983" y="4032477"/>
                  <a:pt x="3290131" y="4034051"/>
                </a:cubicBezTo>
                <a:close/>
                <a:moveTo>
                  <a:pt x="3201021" y="4033912"/>
                </a:moveTo>
                <a:cubicBezTo>
                  <a:pt x="3202003" y="4038182"/>
                  <a:pt x="3201442" y="4042807"/>
                  <a:pt x="3199337" y="4047788"/>
                </a:cubicBezTo>
                <a:cubicBezTo>
                  <a:pt x="3202096" y="4045657"/>
                  <a:pt x="3204855" y="4043526"/>
                  <a:pt x="3207615" y="4041390"/>
                </a:cubicBezTo>
                <a:cubicBezTo>
                  <a:pt x="3205416" y="4038897"/>
                  <a:pt x="3203218" y="4036404"/>
                  <a:pt x="3201021" y="4033912"/>
                </a:cubicBezTo>
                <a:close/>
                <a:moveTo>
                  <a:pt x="3425850" y="4031966"/>
                </a:moveTo>
                <a:cubicBezTo>
                  <a:pt x="3421222" y="4033030"/>
                  <a:pt x="3416243" y="4032577"/>
                  <a:pt x="3418335" y="4041680"/>
                </a:cubicBezTo>
                <a:cubicBezTo>
                  <a:pt x="3421422" y="4040971"/>
                  <a:pt x="3427944" y="4041071"/>
                  <a:pt x="3425850" y="4031966"/>
                </a:cubicBezTo>
                <a:close/>
                <a:moveTo>
                  <a:pt x="3359239" y="4031931"/>
                </a:moveTo>
                <a:cubicBezTo>
                  <a:pt x="3358276" y="4035347"/>
                  <a:pt x="3357663" y="4040280"/>
                  <a:pt x="3354691" y="4042562"/>
                </a:cubicBezTo>
                <a:cubicBezTo>
                  <a:pt x="3358361" y="4043317"/>
                  <a:pt x="3363339" y="4042173"/>
                  <a:pt x="3366660" y="4041411"/>
                </a:cubicBezTo>
                <a:cubicBezTo>
                  <a:pt x="3364302" y="4038757"/>
                  <a:pt x="3361597" y="4034585"/>
                  <a:pt x="3359239" y="4031931"/>
                </a:cubicBezTo>
                <a:close/>
                <a:moveTo>
                  <a:pt x="3404031" y="4029652"/>
                </a:moveTo>
                <a:cubicBezTo>
                  <a:pt x="3401125" y="4030319"/>
                  <a:pt x="3399274" y="4030744"/>
                  <a:pt x="3396365" y="4031413"/>
                </a:cubicBezTo>
                <a:cubicBezTo>
                  <a:pt x="3390022" y="4032870"/>
                  <a:pt x="3391742" y="4040359"/>
                  <a:pt x="3387672" y="4044448"/>
                </a:cubicBezTo>
                <a:cubicBezTo>
                  <a:pt x="3394360" y="4044488"/>
                  <a:pt x="3400783" y="4044588"/>
                  <a:pt x="3407472" y="4044628"/>
                </a:cubicBezTo>
                <a:cubicBezTo>
                  <a:pt x="3406440" y="4040136"/>
                  <a:pt x="3405064" y="4034145"/>
                  <a:pt x="3404031" y="4029652"/>
                </a:cubicBezTo>
                <a:close/>
                <a:moveTo>
                  <a:pt x="3473247" y="4027965"/>
                </a:moveTo>
                <a:cubicBezTo>
                  <a:pt x="3470250" y="4028294"/>
                  <a:pt x="3467004" y="4030222"/>
                  <a:pt x="3464668" y="4030759"/>
                </a:cubicBezTo>
                <a:cubicBezTo>
                  <a:pt x="3466474" y="4038620"/>
                  <a:pt x="3471761" y="4037553"/>
                  <a:pt x="3476265" y="4036076"/>
                </a:cubicBezTo>
                <a:cubicBezTo>
                  <a:pt x="3477765" y="4035585"/>
                  <a:pt x="3479178" y="4035045"/>
                  <a:pt x="3480345" y="4034777"/>
                </a:cubicBezTo>
                <a:cubicBezTo>
                  <a:pt x="3478998" y="4028911"/>
                  <a:pt x="3476246" y="4027638"/>
                  <a:pt x="3473247" y="4027965"/>
                </a:cubicBezTo>
                <a:close/>
                <a:moveTo>
                  <a:pt x="3457870" y="4024158"/>
                </a:moveTo>
                <a:cubicBezTo>
                  <a:pt x="3450415" y="4027473"/>
                  <a:pt x="3442695" y="4030850"/>
                  <a:pt x="3436237" y="4032333"/>
                </a:cubicBezTo>
                <a:cubicBezTo>
                  <a:pt x="3443528" y="4041879"/>
                  <a:pt x="3453214" y="4039654"/>
                  <a:pt x="3461308" y="4039130"/>
                </a:cubicBezTo>
                <a:cubicBezTo>
                  <a:pt x="3460317" y="4034818"/>
                  <a:pt x="3458919" y="4028726"/>
                  <a:pt x="3457870" y="4024158"/>
                </a:cubicBezTo>
                <a:close/>
                <a:moveTo>
                  <a:pt x="3533268" y="4021957"/>
                </a:moveTo>
                <a:cubicBezTo>
                  <a:pt x="3531211" y="4022234"/>
                  <a:pt x="3529782" y="4025251"/>
                  <a:pt x="3531128" y="4031107"/>
                </a:cubicBezTo>
                <a:cubicBezTo>
                  <a:pt x="3532739" y="4030738"/>
                  <a:pt x="3535962" y="4029997"/>
                  <a:pt x="3539187" y="4029257"/>
                </a:cubicBezTo>
                <a:cubicBezTo>
                  <a:pt x="3538013" y="4024147"/>
                  <a:pt x="3535325" y="4021682"/>
                  <a:pt x="3533268" y="4021957"/>
                </a:cubicBezTo>
                <a:close/>
                <a:moveTo>
                  <a:pt x="2891411" y="4021868"/>
                </a:moveTo>
                <a:cubicBezTo>
                  <a:pt x="2889351" y="4021738"/>
                  <a:pt x="2887105" y="4022571"/>
                  <a:pt x="2885563" y="4022926"/>
                </a:cubicBezTo>
                <a:cubicBezTo>
                  <a:pt x="2887227" y="4030176"/>
                  <a:pt x="2893068" y="4027308"/>
                  <a:pt x="2896154" y="4026599"/>
                </a:cubicBezTo>
                <a:cubicBezTo>
                  <a:pt x="2895349" y="4023094"/>
                  <a:pt x="2893472" y="4021999"/>
                  <a:pt x="2891411" y="4021868"/>
                </a:cubicBezTo>
                <a:close/>
                <a:moveTo>
                  <a:pt x="3508389" y="4020569"/>
                </a:moveTo>
                <a:cubicBezTo>
                  <a:pt x="3506636" y="4020972"/>
                  <a:pt x="3505134" y="4021317"/>
                  <a:pt x="3503881" y="4021605"/>
                </a:cubicBezTo>
                <a:cubicBezTo>
                  <a:pt x="3504930" y="4026172"/>
                  <a:pt x="3505979" y="4030738"/>
                  <a:pt x="3507321" y="4036578"/>
                </a:cubicBezTo>
                <a:cubicBezTo>
                  <a:pt x="3508573" y="4036289"/>
                  <a:pt x="3510075" y="4035944"/>
                  <a:pt x="3511829" y="4035541"/>
                </a:cubicBezTo>
                <a:cubicBezTo>
                  <a:pt x="3510487" y="4029703"/>
                  <a:pt x="3509438" y="4025137"/>
                  <a:pt x="3508389" y="4020569"/>
                </a:cubicBezTo>
                <a:close/>
                <a:moveTo>
                  <a:pt x="2847564" y="4015909"/>
                </a:moveTo>
                <a:cubicBezTo>
                  <a:pt x="2844891" y="4016138"/>
                  <a:pt x="2841941" y="4017970"/>
                  <a:pt x="2839487" y="4018534"/>
                </a:cubicBezTo>
                <a:cubicBezTo>
                  <a:pt x="2840829" y="4024378"/>
                  <a:pt x="2843702" y="4025640"/>
                  <a:pt x="2846613" y="4025355"/>
                </a:cubicBezTo>
                <a:cubicBezTo>
                  <a:pt x="2849527" y="4025070"/>
                  <a:pt x="2852477" y="4023240"/>
                  <a:pt x="2853977" y="4022895"/>
                </a:cubicBezTo>
                <a:cubicBezTo>
                  <a:pt x="2852634" y="4017052"/>
                  <a:pt x="2850239" y="4015678"/>
                  <a:pt x="2847564" y="4015909"/>
                </a:cubicBezTo>
                <a:close/>
                <a:moveTo>
                  <a:pt x="3507886" y="4012688"/>
                </a:moveTo>
                <a:lnTo>
                  <a:pt x="3509392" y="4012875"/>
                </a:lnTo>
                <a:cubicBezTo>
                  <a:pt x="3508898" y="4013419"/>
                  <a:pt x="3508387" y="4013452"/>
                  <a:pt x="3508008" y="4013108"/>
                </a:cubicBezTo>
                <a:close/>
                <a:moveTo>
                  <a:pt x="3517688" y="4012248"/>
                </a:moveTo>
                <a:lnTo>
                  <a:pt x="3523291" y="4013294"/>
                </a:lnTo>
                <a:cubicBezTo>
                  <a:pt x="3525594" y="4013657"/>
                  <a:pt x="3527594" y="4013900"/>
                  <a:pt x="3528810" y="4013926"/>
                </a:cubicBezTo>
                <a:lnTo>
                  <a:pt x="3526459" y="4013390"/>
                </a:lnTo>
                <a:close/>
                <a:moveTo>
                  <a:pt x="2812490" y="4011292"/>
                </a:moveTo>
                <a:cubicBezTo>
                  <a:pt x="2807862" y="4012357"/>
                  <a:pt x="2802906" y="4012009"/>
                  <a:pt x="2804851" y="4020473"/>
                </a:cubicBezTo>
                <a:cubicBezTo>
                  <a:pt x="2807939" y="4019764"/>
                  <a:pt x="2814110" y="4018347"/>
                  <a:pt x="2812490" y="4011292"/>
                </a:cubicBezTo>
                <a:close/>
                <a:moveTo>
                  <a:pt x="2458060" y="4009968"/>
                </a:moveTo>
                <a:cubicBezTo>
                  <a:pt x="2458906" y="4013652"/>
                  <a:pt x="2460871" y="4015139"/>
                  <a:pt x="2462887" y="4015065"/>
                </a:cubicBezTo>
                <a:cubicBezTo>
                  <a:pt x="2464899" y="4014989"/>
                  <a:pt x="2466961" y="4013353"/>
                  <a:pt x="2467996" y="4010788"/>
                </a:cubicBezTo>
                <a:cubicBezTo>
                  <a:pt x="2464909" y="4011496"/>
                  <a:pt x="2461485" y="4010733"/>
                  <a:pt x="2458060" y="4009968"/>
                </a:cubicBezTo>
                <a:close/>
                <a:moveTo>
                  <a:pt x="2822106" y="4008746"/>
                </a:moveTo>
                <a:cubicBezTo>
                  <a:pt x="2821531" y="4013374"/>
                  <a:pt x="2820954" y="4018003"/>
                  <a:pt x="2820378" y="4022633"/>
                </a:cubicBezTo>
                <a:cubicBezTo>
                  <a:pt x="2825050" y="4021558"/>
                  <a:pt x="2829721" y="4020485"/>
                  <a:pt x="2834393" y="4019413"/>
                </a:cubicBezTo>
                <a:cubicBezTo>
                  <a:pt x="2832757" y="4012294"/>
                  <a:pt x="2825875" y="4010877"/>
                  <a:pt x="2822106" y="4008746"/>
                </a:cubicBezTo>
                <a:close/>
                <a:moveTo>
                  <a:pt x="2382455" y="4007875"/>
                </a:moveTo>
                <a:cubicBezTo>
                  <a:pt x="2390638" y="4013823"/>
                  <a:pt x="2401032" y="4014566"/>
                  <a:pt x="2409214" y="4020515"/>
                </a:cubicBezTo>
                <a:cubicBezTo>
                  <a:pt x="2416712" y="4023489"/>
                  <a:pt x="2419388" y="4035138"/>
                  <a:pt x="2428237" y="4037803"/>
                </a:cubicBezTo>
                <a:cubicBezTo>
                  <a:pt x="2448429" y="4044125"/>
                  <a:pt x="2469561" y="4047098"/>
                  <a:pt x="2490762" y="4051622"/>
                </a:cubicBezTo>
                <a:cubicBezTo>
                  <a:pt x="2535885" y="4062627"/>
                  <a:pt x="2582479" y="4073845"/>
                  <a:pt x="2624288" y="4064241"/>
                </a:cubicBezTo>
                <a:lnTo>
                  <a:pt x="2614093" y="4059630"/>
                </a:lnTo>
                <a:lnTo>
                  <a:pt x="2615399" y="4057369"/>
                </a:lnTo>
                <a:lnTo>
                  <a:pt x="2616149" y="4056068"/>
                </a:lnTo>
                <a:cubicBezTo>
                  <a:pt x="2616149" y="4056068"/>
                  <a:pt x="2615828" y="4056626"/>
                  <a:pt x="2615424" y="4057325"/>
                </a:cubicBezTo>
                <a:lnTo>
                  <a:pt x="2615399" y="4057369"/>
                </a:lnTo>
                <a:lnTo>
                  <a:pt x="2614214" y="4059419"/>
                </a:lnTo>
                <a:lnTo>
                  <a:pt x="2614093" y="4059630"/>
                </a:lnTo>
                <a:lnTo>
                  <a:pt x="2609077" y="4057359"/>
                </a:lnTo>
                <a:cubicBezTo>
                  <a:pt x="2603986" y="4055596"/>
                  <a:pt x="2599024" y="4054386"/>
                  <a:pt x="2594634" y="4053829"/>
                </a:cubicBezTo>
                <a:cubicBezTo>
                  <a:pt x="2589438" y="4053456"/>
                  <a:pt x="2584242" y="4053085"/>
                  <a:pt x="2578972" y="4051165"/>
                </a:cubicBezTo>
                <a:cubicBezTo>
                  <a:pt x="2577353" y="4051536"/>
                  <a:pt x="2573775" y="4050792"/>
                  <a:pt x="2571815" y="4049677"/>
                </a:cubicBezTo>
                <a:cubicBezTo>
                  <a:pt x="2570852" y="4045487"/>
                  <a:pt x="2569884" y="4041273"/>
                  <a:pt x="2568518" y="4035325"/>
                </a:cubicBezTo>
                <a:cubicBezTo>
                  <a:pt x="2541748" y="4059715"/>
                  <a:pt x="2505490" y="4034147"/>
                  <a:pt x="2475835" y="4023737"/>
                </a:cubicBezTo>
                <a:cubicBezTo>
                  <a:pt x="2477113" y="4021878"/>
                  <a:pt x="2478105" y="4018778"/>
                  <a:pt x="2479039" y="4015433"/>
                </a:cubicBezTo>
                <a:cubicBezTo>
                  <a:pt x="2475803" y="4016177"/>
                  <a:pt x="2473502" y="4013575"/>
                  <a:pt x="2471883" y="4013947"/>
                </a:cubicBezTo>
                <a:cubicBezTo>
                  <a:pt x="2468574" y="4013140"/>
                  <a:pt x="2466361" y="4018346"/>
                  <a:pt x="2461507" y="4019461"/>
                </a:cubicBezTo>
                <a:cubicBezTo>
                  <a:pt x="2453072" y="4019832"/>
                  <a:pt x="2443954" y="4017230"/>
                  <a:pt x="2435179" y="4016115"/>
                </a:cubicBezTo>
                <a:cubicBezTo>
                  <a:pt x="2417288" y="4012397"/>
                  <a:pt x="2400260" y="4003784"/>
                  <a:pt x="2382455" y="4007875"/>
                </a:cubicBezTo>
                <a:close/>
                <a:moveTo>
                  <a:pt x="2980746" y="4007796"/>
                </a:moveTo>
                <a:cubicBezTo>
                  <a:pt x="2976117" y="4008859"/>
                  <a:pt x="2971488" y="4009922"/>
                  <a:pt x="2973108" y="4016976"/>
                </a:cubicBezTo>
                <a:cubicBezTo>
                  <a:pt x="2977738" y="4015913"/>
                  <a:pt x="2982692" y="4016261"/>
                  <a:pt x="2980746" y="4007796"/>
                </a:cubicBezTo>
                <a:close/>
                <a:moveTo>
                  <a:pt x="3620736" y="4007627"/>
                </a:moveTo>
                <a:lnTo>
                  <a:pt x="3623170" y="4008109"/>
                </a:lnTo>
                <a:cubicBezTo>
                  <a:pt x="3620573" y="4008030"/>
                  <a:pt x="3618345" y="4008041"/>
                  <a:pt x="3618151" y="4007954"/>
                </a:cubicBezTo>
                <a:cubicBezTo>
                  <a:pt x="3618054" y="4007910"/>
                  <a:pt x="3618465" y="4007844"/>
                  <a:pt x="3619595" y="4007728"/>
                </a:cubicBezTo>
                <a:close/>
                <a:moveTo>
                  <a:pt x="2964941" y="4004411"/>
                </a:moveTo>
                <a:cubicBezTo>
                  <a:pt x="2960183" y="4005503"/>
                  <a:pt x="2949966" y="4003429"/>
                  <a:pt x="2952296" y="4013562"/>
                </a:cubicBezTo>
                <a:cubicBezTo>
                  <a:pt x="2954674" y="4013015"/>
                  <a:pt x="2958517" y="4013694"/>
                  <a:pt x="2961424" y="4013027"/>
                </a:cubicBezTo>
                <a:cubicBezTo>
                  <a:pt x="2964332" y="4012357"/>
                  <a:pt x="2966305" y="4010344"/>
                  <a:pt x="2964941" y="4004411"/>
                </a:cubicBezTo>
                <a:close/>
                <a:moveTo>
                  <a:pt x="431175" y="4001155"/>
                </a:moveTo>
                <a:cubicBezTo>
                  <a:pt x="431282" y="4001139"/>
                  <a:pt x="430966" y="4001421"/>
                  <a:pt x="430058" y="4002135"/>
                </a:cubicBezTo>
                <a:lnTo>
                  <a:pt x="429129" y="4002845"/>
                </a:lnTo>
                <a:lnTo>
                  <a:pt x="426773" y="4003756"/>
                </a:lnTo>
                <a:cubicBezTo>
                  <a:pt x="429049" y="4002408"/>
                  <a:pt x="430960" y="4001185"/>
                  <a:pt x="431175" y="4001155"/>
                </a:cubicBezTo>
                <a:close/>
                <a:moveTo>
                  <a:pt x="2353896" y="3993817"/>
                </a:moveTo>
                <a:cubicBezTo>
                  <a:pt x="2345231" y="3991229"/>
                  <a:pt x="2346255" y="4002952"/>
                  <a:pt x="2348587" y="4013103"/>
                </a:cubicBezTo>
                <a:cubicBezTo>
                  <a:pt x="2354932" y="4011646"/>
                  <a:pt x="2351989" y="3998835"/>
                  <a:pt x="2353896" y="3993817"/>
                </a:cubicBezTo>
                <a:close/>
                <a:moveTo>
                  <a:pt x="2368921" y="3993802"/>
                </a:moveTo>
                <a:cubicBezTo>
                  <a:pt x="2365648" y="3994554"/>
                  <a:pt x="2360742" y="3995681"/>
                  <a:pt x="2357745" y="3996369"/>
                </a:cubicBezTo>
                <a:cubicBezTo>
                  <a:pt x="2357052" y="4000854"/>
                  <a:pt x="2359688" y="4004829"/>
                  <a:pt x="2362048" y="4008866"/>
                </a:cubicBezTo>
                <a:cubicBezTo>
                  <a:pt x="2364654" y="4005215"/>
                  <a:pt x="2370863" y="4002261"/>
                  <a:pt x="2368921" y="3993802"/>
                </a:cubicBezTo>
                <a:close/>
                <a:moveTo>
                  <a:pt x="2697900" y="3991513"/>
                </a:moveTo>
                <a:cubicBezTo>
                  <a:pt x="2693040" y="3992631"/>
                  <a:pt x="2684939" y="3994491"/>
                  <a:pt x="2690936" y="4005744"/>
                </a:cubicBezTo>
                <a:cubicBezTo>
                  <a:pt x="2697864" y="4013624"/>
                  <a:pt x="2707586" y="4011392"/>
                  <a:pt x="2714410" y="4011403"/>
                </a:cubicBezTo>
                <a:cubicBezTo>
                  <a:pt x="2739688" y="4010069"/>
                  <a:pt x="2763519" y="4018517"/>
                  <a:pt x="2787823" y="4012933"/>
                </a:cubicBezTo>
                <a:cubicBezTo>
                  <a:pt x="2757240" y="4006038"/>
                  <a:pt x="2728544" y="3998682"/>
                  <a:pt x="2697900" y="3991513"/>
                </a:cubicBezTo>
                <a:close/>
                <a:moveTo>
                  <a:pt x="2773995" y="3990463"/>
                </a:moveTo>
                <a:cubicBezTo>
                  <a:pt x="2771982" y="3990539"/>
                  <a:pt x="2769921" y="3992175"/>
                  <a:pt x="2768886" y="3994740"/>
                </a:cubicBezTo>
                <a:cubicBezTo>
                  <a:pt x="2772311" y="3995505"/>
                  <a:pt x="2775735" y="3996270"/>
                  <a:pt x="2778821" y="3995561"/>
                </a:cubicBezTo>
                <a:cubicBezTo>
                  <a:pt x="2777975" y="3991878"/>
                  <a:pt x="2776008" y="3990389"/>
                  <a:pt x="2773995" y="3990463"/>
                </a:cubicBezTo>
                <a:close/>
                <a:moveTo>
                  <a:pt x="2677313" y="3989783"/>
                </a:moveTo>
                <a:cubicBezTo>
                  <a:pt x="2674027" y="3990539"/>
                  <a:pt x="2670739" y="3991294"/>
                  <a:pt x="2667453" y="3992049"/>
                </a:cubicBezTo>
                <a:cubicBezTo>
                  <a:pt x="2660882" y="3993559"/>
                  <a:pt x="2656254" y="3988479"/>
                  <a:pt x="2649682" y="3989988"/>
                </a:cubicBezTo>
                <a:cubicBezTo>
                  <a:pt x="2641867" y="4008676"/>
                  <a:pt x="2675399" y="4004046"/>
                  <a:pt x="2680663" y="4004372"/>
                </a:cubicBezTo>
                <a:cubicBezTo>
                  <a:pt x="2679658" y="3999995"/>
                  <a:pt x="2678317" y="3994161"/>
                  <a:pt x="2677313" y="3989783"/>
                </a:cubicBezTo>
                <a:close/>
                <a:moveTo>
                  <a:pt x="2765597" y="3987055"/>
                </a:moveTo>
                <a:cubicBezTo>
                  <a:pt x="2758612" y="3987118"/>
                  <a:pt x="2751964" y="3988644"/>
                  <a:pt x="2744979" y="3988707"/>
                </a:cubicBezTo>
                <a:cubicBezTo>
                  <a:pt x="2746326" y="3994568"/>
                  <a:pt x="2749987" y="3995268"/>
                  <a:pt x="2753934" y="3994362"/>
                </a:cubicBezTo>
                <a:cubicBezTo>
                  <a:pt x="2757880" y="3993454"/>
                  <a:pt x="2762114" y="3990940"/>
                  <a:pt x="2764609" y="3990366"/>
                </a:cubicBezTo>
                <a:cubicBezTo>
                  <a:pt x="2764609" y="3990366"/>
                  <a:pt x="2765934" y="3988519"/>
                  <a:pt x="2765597" y="3987055"/>
                </a:cubicBezTo>
                <a:close/>
                <a:moveTo>
                  <a:pt x="2647474" y="3985278"/>
                </a:moveTo>
                <a:cubicBezTo>
                  <a:pt x="2642470" y="3984903"/>
                  <a:pt x="2637521" y="3984767"/>
                  <a:pt x="2632848" y="3985841"/>
                </a:cubicBezTo>
                <a:cubicBezTo>
                  <a:pt x="2635132" y="3987749"/>
                  <a:pt x="2639227" y="3990771"/>
                  <a:pt x="2642511" y="3991117"/>
                </a:cubicBezTo>
                <a:cubicBezTo>
                  <a:pt x="2643607" y="3991231"/>
                  <a:pt x="2644613" y="3991048"/>
                  <a:pt x="2645431" y="3990429"/>
                </a:cubicBezTo>
                <a:cubicBezTo>
                  <a:pt x="2646522" y="3989601"/>
                  <a:pt x="2647280" y="3987995"/>
                  <a:pt x="2647474" y="3985278"/>
                </a:cubicBezTo>
                <a:close/>
                <a:moveTo>
                  <a:pt x="2712072" y="3983416"/>
                </a:moveTo>
                <a:cubicBezTo>
                  <a:pt x="2709281" y="3983495"/>
                  <a:pt x="2706899" y="3984416"/>
                  <a:pt x="2705911" y="3987642"/>
                </a:cubicBezTo>
                <a:cubicBezTo>
                  <a:pt x="2718064" y="3987848"/>
                  <a:pt x="2729889" y="3986629"/>
                  <a:pt x="2741768" y="3986898"/>
                </a:cubicBezTo>
                <a:cubicBezTo>
                  <a:pt x="2734818" y="3985497"/>
                  <a:pt x="2727919" y="3985583"/>
                  <a:pt x="2720694" y="3984246"/>
                </a:cubicBezTo>
                <a:cubicBezTo>
                  <a:pt x="2718066" y="3984099"/>
                  <a:pt x="2714865" y="3983335"/>
                  <a:pt x="2712072" y="3983416"/>
                </a:cubicBezTo>
                <a:close/>
                <a:moveTo>
                  <a:pt x="2695011" y="3978434"/>
                </a:moveTo>
                <a:cubicBezTo>
                  <a:pt x="2695857" y="3982117"/>
                  <a:pt x="2697825" y="3983604"/>
                  <a:pt x="2699838" y="3983530"/>
                </a:cubicBezTo>
                <a:cubicBezTo>
                  <a:pt x="2701851" y="3983455"/>
                  <a:pt x="2703912" y="3981817"/>
                  <a:pt x="2704947" y="3979253"/>
                </a:cubicBezTo>
                <a:cubicBezTo>
                  <a:pt x="2701523" y="3978489"/>
                  <a:pt x="2698098" y="3977725"/>
                  <a:pt x="2695011" y="3978434"/>
                </a:cubicBezTo>
                <a:close/>
                <a:moveTo>
                  <a:pt x="2579400" y="3977213"/>
                </a:moveTo>
                <a:cubicBezTo>
                  <a:pt x="2574473" y="3976658"/>
                  <a:pt x="2569547" y="3977040"/>
                  <a:pt x="2565374" y="3980996"/>
                </a:cubicBezTo>
                <a:cubicBezTo>
                  <a:pt x="2573352" y="3982537"/>
                  <a:pt x="2580089" y="3983518"/>
                  <a:pt x="2586757" y="3981776"/>
                </a:cubicBezTo>
                <a:cubicBezTo>
                  <a:pt x="2588981" y="3981195"/>
                  <a:pt x="2591196" y="3980312"/>
                  <a:pt x="2593446" y="3979045"/>
                </a:cubicBezTo>
                <a:cubicBezTo>
                  <a:pt x="2589259" y="3979257"/>
                  <a:pt x="2584328" y="3977767"/>
                  <a:pt x="2579400" y="3977213"/>
                </a:cubicBezTo>
                <a:close/>
                <a:moveTo>
                  <a:pt x="2678784" y="3974383"/>
                </a:moveTo>
                <a:cubicBezTo>
                  <a:pt x="2673977" y="3975488"/>
                  <a:pt x="2664917" y="3972761"/>
                  <a:pt x="2667657" y="3984687"/>
                </a:cubicBezTo>
                <a:cubicBezTo>
                  <a:pt x="2668858" y="3984411"/>
                  <a:pt x="2670305" y="3984279"/>
                  <a:pt x="2671760" y="3984076"/>
                </a:cubicBezTo>
                <a:cubicBezTo>
                  <a:pt x="2676126" y="3983461"/>
                  <a:pt x="2680579" y="3982187"/>
                  <a:pt x="2678784" y="3974383"/>
                </a:cubicBezTo>
                <a:close/>
                <a:moveTo>
                  <a:pt x="2554744" y="3972872"/>
                </a:moveTo>
                <a:cubicBezTo>
                  <a:pt x="2556097" y="3978766"/>
                  <a:pt x="2559657" y="3979499"/>
                  <a:pt x="2562881" y="3978760"/>
                </a:cubicBezTo>
                <a:cubicBezTo>
                  <a:pt x="2564153" y="3976915"/>
                  <a:pt x="2564153" y="3976915"/>
                  <a:pt x="2563814" y="3975442"/>
                </a:cubicBezTo>
                <a:cubicBezTo>
                  <a:pt x="2561864" y="3974339"/>
                  <a:pt x="2558303" y="3973606"/>
                  <a:pt x="2554744" y="3972872"/>
                </a:cubicBezTo>
                <a:close/>
                <a:moveTo>
                  <a:pt x="3117361" y="3969986"/>
                </a:moveTo>
                <a:cubicBezTo>
                  <a:pt x="3115331" y="3970085"/>
                  <a:pt x="3113280" y="3971758"/>
                  <a:pt x="3112352" y="3974376"/>
                </a:cubicBezTo>
                <a:cubicBezTo>
                  <a:pt x="3115550" y="3974977"/>
                  <a:pt x="3119071" y="3975770"/>
                  <a:pt x="3122245" y="3975041"/>
                </a:cubicBezTo>
                <a:cubicBezTo>
                  <a:pt x="3121399" y="3971362"/>
                  <a:pt x="3119391" y="3969887"/>
                  <a:pt x="3117361" y="3969986"/>
                </a:cubicBezTo>
                <a:close/>
                <a:moveTo>
                  <a:pt x="2548217" y="3967500"/>
                </a:moveTo>
                <a:cubicBezTo>
                  <a:pt x="2543544" y="3968573"/>
                  <a:pt x="2538873" y="3969647"/>
                  <a:pt x="2534202" y="3970719"/>
                </a:cubicBezTo>
                <a:cubicBezTo>
                  <a:pt x="2536432" y="3973291"/>
                  <a:pt x="2538115" y="3980616"/>
                  <a:pt x="2541566" y="3981367"/>
                </a:cubicBezTo>
                <a:cubicBezTo>
                  <a:pt x="2544679" y="3980651"/>
                  <a:pt x="2549565" y="3973360"/>
                  <a:pt x="2548217" y="3967500"/>
                </a:cubicBezTo>
                <a:close/>
                <a:moveTo>
                  <a:pt x="2278923" y="3966813"/>
                </a:moveTo>
                <a:cubicBezTo>
                  <a:pt x="2271892" y="3966007"/>
                  <a:pt x="2264913" y="3966175"/>
                  <a:pt x="2258029" y="3967756"/>
                </a:cubicBezTo>
                <a:cubicBezTo>
                  <a:pt x="2277819" y="3972245"/>
                  <a:pt x="2295436" y="3975944"/>
                  <a:pt x="2314676" y="3985465"/>
                </a:cubicBezTo>
                <a:cubicBezTo>
                  <a:pt x="2318827" y="3986836"/>
                  <a:pt x="2332169" y="3994808"/>
                  <a:pt x="2338806" y="3993430"/>
                </a:cubicBezTo>
                <a:cubicBezTo>
                  <a:pt x="2341019" y="3992969"/>
                  <a:pt x="2342487" y="3991471"/>
                  <a:pt x="2342620" y="3988342"/>
                </a:cubicBezTo>
                <a:cubicBezTo>
                  <a:pt x="2321610" y="3980388"/>
                  <a:pt x="2300021" y="3969227"/>
                  <a:pt x="2278923" y="3966813"/>
                </a:cubicBezTo>
                <a:close/>
                <a:moveTo>
                  <a:pt x="2521454" y="3965481"/>
                </a:moveTo>
                <a:cubicBezTo>
                  <a:pt x="2516698" y="3966575"/>
                  <a:pt x="2506480" y="3964498"/>
                  <a:pt x="2509148" y="3976114"/>
                </a:cubicBezTo>
                <a:cubicBezTo>
                  <a:pt x="2511528" y="3975569"/>
                  <a:pt x="2515285" y="3975875"/>
                  <a:pt x="2518108" y="3974836"/>
                </a:cubicBezTo>
                <a:cubicBezTo>
                  <a:pt x="2520931" y="3973799"/>
                  <a:pt x="2522816" y="3971414"/>
                  <a:pt x="2521454" y="3965481"/>
                </a:cubicBezTo>
                <a:close/>
                <a:moveTo>
                  <a:pt x="1858009" y="3961192"/>
                </a:moveTo>
                <a:cubicBezTo>
                  <a:pt x="1852310" y="3962501"/>
                  <a:pt x="1855838" y="3971041"/>
                  <a:pt x="1857237" y="3977132"/>
                </a:cubicBezTo>
                <a:cubicBezTo>
                  <a:pt x="1861450" y="3976165"/>
                  <a:pt x="1859349" y="3967028"/>
                  <a:pt x="1858009" y="3961192"/>
                </a:cubicBezTo>
                <a:close/>
                <a:moveTo>
                  <a:pt x="3023665" y="3954766"/>
                </a:moveTo>
                <a:cubicBezTo>
                  <a:pt x="3020578" y="3955475"/>
                  <a:pt x="3014082" y="3955481"/>
                  <a:pt x="3016028" y="3963945"/>
                </a:cubicBezTo>
                <a:cubicBezTo>
                  <a:pt x="3020655" y="3962883"/>
                  <a:pt x="3025285" y="3961820"/>
                  <a:pt x="3023665" y="3954766"/>
                </a:cubicBezTo>
                <a:close/>
                <a:moveTo>
                  <a:pt x="492185" y="3954402"/>
                </a:moveTo>
                <a:lnTo>
                  <a:pt x="462441" y="3967744"/>
                </a:lnTo>
                <a:lnTo>
                  <a:pt x="462498" y="3967050"/>
                </a:lnTo>
                <a:lnTo>
                  <a:pt x="437648" y="3980465"/>
                </a:lnTo>
                <a:lnTo>
                  <a:pt x="451370" y="3976105"/>
                </a:lnTo>
                <a:lnTo>
                  <a:pt x="468203" y="3971120"/>
                </a:lnTo>
                <a:lnTo>
                  <a:pt x="469395" y="3968463"/>
                </a:lnTo>
                <a:cubicBezTo>
                  <a:pt x="473015" y="3964444"/>
                  <a:pt x="479739" y="3960778"/>
                  <a:pt x="486839" y="3957239"/>
                </a:cubicBezTo>
                <a:close/>
                <a:moveTo>
                  <a:pt x="3066972" y="3952493"/>
                </a:moveTo>
                <a:cubicBezTo>
                  <a:pt x="3062107" y="3953610"/>
                  <a:pt x="3055618" y="3955102"/>
                  <a:pt x="3049401" y="3956530"/>
                </a:cubicBezTo>
                <a:cubicBezTo>
                  <a:pt x="3051691" y="3966496"/>
                  <a:pt x="3060824" y="3962899"/>
                  <a:pt x="3066017" y="3963204"/>
                </a:cubicBezTo>
                <a:cubicBezTo>
                  <a:pt x="3066346" y="3964628"/>
                  <a:pt x="3067966" y="3964256"/>
                  <a:pt x="3068294" y="3965679"/>
                </a:cubicBezTo>
                <a:cubicBezTo>
                  <a:pt x="3068934" y="3961036"/>
                  <a:pt x="3067953" y="3956764"/>
                  <a:pt x="3066972" y="3952493"/>
                </a:cubicBezTo>
                <a:close/>
                <a:moveTo>
                  <a:pt x="3356244" y="3952464"/>
                </a:moveTo>
                <a:cubicBezTo>
                  <a:pt x="3351572" y="3953538"/>
                  <a:pt x="3346902" y="3954611"/>
                  <a:pt x="3342230" y="3955684"/>
                </a:cubicBezTo>
                <a:cubicBezTo>
                  <a:pt x="3344292" y="3964656"/>
                  <a:pt x="3350863" y="3964722"/>
                  <a:pt x="3355822" y="3964893"/>
                </a:cubicBezTo>
                <a:cubicBezTo>
                  <a:pt x="3356748" y="3961793"/>
                  <a:pt x="3357276" y="3956952"/>
                  <a:pt x="3356244" y="3952464"/>
                </a:cubicBezTo>
                <a:close/>
                <a:moveTo>
                  <a:pt x="3201413" y="3951379"/>
                </a:moveTo>
                <a:cubicBezTo>
                  <a:pt x="3196274" y="3952559"/>
                  <a:pt x="3198236" y="3961103"/>
                  <a:pt x="3199218" y="3965373"/>
                </a:cubicBezTo>
                <a:cubicBezTo>
                  <a:pt x="3206070" y="3963800"/>
                  <a:pt x="3202721" y="3957074"/>
                  <a:pt x="3201413" y="3951379"/>
                </a:cubicBezTo>
                <a:close/>
                <a:moveTo>
                  <a:pt x="2463532" y="3947749"/>
                </a:moveTo>
                <a:cubicBezTo>
                  <a:pt x="2458774" y="3948842"/>
                  <a:pt x="2448835" y="3947972"/>
                  <a:pt x="2451244" y="3958456"/>
                </a:cubicBezTo>
                <a:cubicBezTo>
                  <a:pt x="2453621" y="3957909"/>
                  <a:pt x="2457381" y="3958228"/>
                  <a:pt x="2460204" y="3957185"/>
                </a:cubicBezTo>
                <a:cubicBezTo>
                  <a:pt x="2463028" y="3956143"/>
                  <a:pt x="2464910" y="3953740"/>
                  <a:pt x="2463532" y="3947749"/>
                </a:cubicBezTo>
                <a:close/>
                <a:moveTo>
                  <a:pt x="2215658" y="3947649"/>
                </a:moveTo>
                <a:cubicBezTo>
                  <a:pt x="2213567" y="3947387"/>
                  <a:pt x="2211415" y="3948624"/>
                  <a:pt x="2210358" y="3951094"/>
                </a:cubicBezTo>
                <a:cubicBezTo>
                  <a:pt x="2214093" y="3953206"/>
                  <a:pt x="2217502" y="3953909"/>
                  <a:pt x="2220588" y="3953201"/>
                </a:cubicBezTo>
                <a:cubicBezTo>
                  <a:pt x="2219777" y="3949673"/>
                  <a:pt x="2217748" y="3947911"/>
                  <a:pt x="2215658" y="3947649"/>
                </a:cubicBezTo>
                <a:close/>
                <a:moveTo>
                  <a:pt x="3154255" y="3947332"/>
                </a:moveTo>
                <a:cubicBezTo>
                  <a:pt x="3152030" y="3952422"/>
                  <a:pt x="3151086" y="3955693"/>
                  <a:pt x="3150140" y="3958962"/>
                </a:cubicBezTo>
                <a:cubicBezTo>
                  <a:pt x="3153696" y="3959674"/>
                  <a:pt x="3156919" y="3958933"/>
                  <a:pt x="3158809" y="3959770"/>
                </a:cubicBezTo>
                <a:cubicBezTo>
                  <a:pt x="3157865" y="3955662"/>
                  <a:pt x="3156865" y="3951312"/>
                  <a:pt x="3154255" y="3947332"/>
                </a:cubicBezTo>
                <a:close/>
                <a:moveTo>
                  <a:pt x="3275994" y="3947240"/>
                </a:moveTo>
                <a:cubicBezTo>
                  <a:pt x="3269724" y="3948681"/>
                  <a:pt x="3262846" y="3948723"/>
                  <a:pt x="3256304" y="3950226"/>
                </a:cubicBezTo>
                <a:cubicBezTo>
                  <a:pt x="3254669" y="3950601"/>
                  <a:pt x="3242926" y="3959451"/>
                  <a:pt x="3250139" y="3960870"/>
                </a:cubicBezTo>
                <a:cubicBezTo>
                  <a:pt x="3255886" y="3963394"/>
                  <a:pt x="3261709" y="3962824"/>
                  <a:pt x="3267322" y="3961343"/>
                </a:cubicBezTo>
                <a:cubicBezTo>
                  <a:pt x="3272940" y="3959861"/>
                  <a:pt x="3278343" y="3957468"/>
                  <a:pt x="3283249" y="3956340"/>
                </a:cubicBezTo>
                <a:cubicBezTo>
                  <a:pt x="3280942" y="3953793"/>
                  <a:pt x="3278636" y="3951248"/>
                  <a:pt x="3275994" y="3947240"/>
                </a:cubicBezTo>
                <a:close/>
                <a:moveTo>
                  <a:pt x="2508473" y="3946975"/>
                </a:moveTo>
                <a:cubicBezTo>
                  <a:pt x="2506401" y="3946894"/>
                  <a:pt x="2504331" y="3948484"/>
                  <a:pt x="2503526" y="3951639"/>
                </a:cubicBezTo>
                <a:cubicBezTo>
                  <a:pt x="2506758" y="3952383"/>
                  <a:pt x="2510519" y="3953003"/>
                  <a:pt x="2513425" y="3952337"/>
                </a:cubicBezTo>
                <a:cubicBezTo>
                  <a:pt x="2512616" y="3948809"/>
                  <a:pt x="2510543" y="3947057"/>
                  <a:pt x="2508473" y="3946975"/>
                </a:cubicBezTo>
                <a:close/>
                <a:moveTo>
                  <a:pt x="2822331" y="3945110"/>
                </a:moveTo>
                <a:cubicBezTo>
                  <a:pt x="2818678" y="3944422"/>
                  <a:pt x="2815083" y="3943977"/>
                  <a:pt x="2810102" y="3945121"/>
                </a:cubicBezTo>
                <a:cubicBezTo>
                  <a:pt x="2810909" y="3948624"/>
                  <a:pt x="2813468" y="3950263"/>
                  <a:pt x="2816075" y="3950205"/>
                </a:cubicBezTo>
                <a:cubicBezTo>
                  <a:pt x="2818683" y="3950147"/>
                  <a:pt x="2821338" y="3948392"/>
                  <a:pt x="2822331" y="3945110"/>
                </a:cubicBezTo>
                <a:close/>
                <a:moveTo>
                  <a:pt x="2905250" y="3945026"/>
                </a:moveTo>
                <a:cubicBezTo>
                  <a:pt x="2907661" y="3955522"/>
                  <a:pt x="2910669" y="3961148"/>
                  <a:pt x="2918223" y="3964148"/>
                </a:cubicBezTo>
                <a:cubicBezTo>
                  <a:pt x="2925534" y="3967972"/>
                  <a:pt x="2934414" y="3974417"/>
                  <a:pt x="2940526" y="3970917"/>
                </a:cubicBezTo>
                <a:cubicBezTo>
                  <a:pt x="2942564" y="3969749"/>
                  <a:pt x="2944296" y="3967477"/>
                  <a:pt x="2945557" y="3963634"/>
                </a:cubicBezTo>
                <a:cubicBezTo>
                  <a:pt x="2943611" y="3955158"/>
                  <a:pt x="2938375" y="3954782"/>
                  <a:pt x="2932797" y="3952907"/>
                </a:cubicBezTo>
                <a:cubicBezTo>
                  <a:pt x="2923616" y="3950280"/>
                  <a:pt x="2914431" y="3947653"/>
                  <a:pt x="2905250" y="3945026"/>
                </a:cubicBezTo>
                <a:close/>
                <a:moveTo>
                  <a:pt x="3325579" y="3944350"/>
                </a:moveTo>
                <a:cubicBezTo>
                  <a:pt x="3319308" y="3945793"/>
                  <a:pt x="3304533" y="3941439"/>
                  <a:pt x="3303966" y="3953967"/>
                </a:cubicBezTo>
                <a:cubicBezTo>
                  <a:pt x="3302385" y="3962077"/>
                  <a:pt x="3308308" y="3965365"/>
                  <a:pt x="3312876" y="3962765"/>
                </a:cubicBezTo>
                <a:cubicBezTo>
                  <a:pt x="3317444" y="3960167"/>
                  <a:pt x="3322067" y="3965303"/>
                  <a:pt x="3326692" y="3970440"/>
                </a:cubicBezTo>
                <a:cubicBezTo>
                  <a:pt x="3326638" y="3962706"/>
                  <a:pt x="3325971" y="3953559"/>
                  <a:pt x="3325579" y="3944350"/>
                </a:cubicBezTo>
                <a:close/>
                <a:moveTo>
                  <a:pt x="2877066" y="3943512"/>
                </a:moveTo>
                <a:cubicBezTo>
                  <a:pt x="2872394" y="3944586"/>
                  <a:pt x="2862043" y="3942349"/>
                  <a:pt x="2864729" y="3954037"/>
                </a:cubicBezTo>
                <a:cubicBezTo>
                  <a:pt x="2867065" y="3953500"/>
                  <a:pt x="2870821" y="3953792"/>
                  <a:pt x="2873658" y="3952754"/>
                </a:cubicBezTo>
                <a:cubicBezTo>
                  <a:pt x="2876491" y="3951718"/>
                  <a:pt x="2878409" y="3949356"/>
                  <a:pt x="2877066" y="3943512"/>
                </a:cubicBezTo>
                <a:close/>
                <a:moveTo>
                  <a:pt x="2845747" y="3943458"/>
                </a:moveTo>
                <a:cubicBezTo>
                  <a:pt x="2839290" y="3944942"/>
                  <a:pt x="2828199" y="3939828"/>
                  <a:pt x="2824106" y="3951600"/>
                </a:cubicBezTo>
                <a:cubicBezTo>
                  <a:pt x="2831254" y="3953129"/>
                  <a:pt x="2838136" y="3954719"/>
                  <a:pt x="2845285" y="3956246"/>
                </a:cubicBezTo>
                <a:cubicBezTo>
                  <a:pt x="2845862" y="3951359"/>
                  <a:pt x="2846784" y="3947976"/>
                  <a:pt x="2845747" y="3943458"/>
                </a:cubicBezTo>
                <a:close/>
                <a:moveTo>
                  <a:pt x="2492411" y="3941391"/>
                </a:moveTo>
                <a:cubicBezTo>
                  <a:pt x="2494102" y="3948760"/>
                  <a:pt x="2497326" y="3948020"/>
                  <a:pt x="2500549" y="3947279"/>
                </a:cubicBezTo>
                <a:cubicBezTo>
                  <a:pt x="2500549" y="3947279"/>
                  <a:pt x="2501821" y="3945436"/>
                  <a:pt x="2501482" y="3943962"/>
                </a:cubicBezTo>
                <a:cubicBezTo>
                  <a:pt x="2497921" y="3943229"/>
                  <a:pt x="2494698" y="3943969"/>
                  <a:pt x="2492411" y="3941391"/>
                </a:cubicBezTo>
                <a:close/>
                <a:moveTo>
                  <a:pt x="3405308" y="3941178"/>
                </a:moveTo>
                <a:cubicBezTo>
                  <a:pt x="3392871" y="3947004"/>
                  <a:pt x="3381746" y="3951047"/>
                  <a:pt x="3371217" y="3956437"/>
                </a:cubicBezTo>
                <a:cubicBezTo>
                  <a:pt x="3384627" y="3954841"/>
                  <a:pt x="3397440" y="3951898"/>
                  <a:pt x="3410525" y="3948892"/>
                </a:cubicBezTo>
                <a:cubicBezTo>
                  <a:pt x="3408239" y="3946446"/>
                  <a:pt x="3407592" y="3943623"/>
                  <a:pt x="3405308" y="3941178"/>
                </a:cubicBezTo>
                <a:close/>
                <a:moveTo>
                  <a:pt x="2778002" y="3939902"/>
                </a:moveTo>
                <a:cubicBezTo>
                  <a:pt x="2776825" y="3943257"/>
                  <a:pt x="2774253" y="3945389"/>
                  <a:pt x="2773341" y="3948683"/>
                </a:cubicBezTo>
                <a:cubicBezTo>
                  <a:pt x="2776849" y="3949421"/>
                  <a:pt x="2780359" y="3950157"/>
                  <a:pt x="2783603" y="3950952"/>
                </a:cubicBezTo>
                <a:cubicBezTo>
                  <a:pt x="2781270" y="3946863"/>
                  <a:pt x="2780262" y="3942466"/>
                  <a:pt x="2778002" y="3939902"/>
                </a:cubicBezTo>
                <a:close/>
                <a:moveTo>
                  <a:pt x="2753619" y="3939057"/>
                </a:moveTo>
                <a:cubicBezTo>
                  <a:pt x="2750343" y="3939808"/>
                  <a:pt x="2748365" y="3938700"/>
                  <a:pt x="2745092" y="3939450"/>
                </a:cubicBezTo>
                <a:cubicBezTo>
                  <a:pt x="2744137" y="3942802"/>
                  <a:pt x="2743526" y="3947638"/>
                  <a:pt x="2742913" y="3952474"/>
                </a:cubicBezTo>
                <a:cubicBezTo>
                  <a:pt x="2747824" y="3951346"/>
                  <a:pt x="2753571" y="3951983"/>
                  <a:pt x="2758772" y="3951180"/>
                </a:cubicBezTo>
                <a:cubicBezTo>
                  <a:pt x="2763973" y="3950376"/>
                  <a:pt x="2768625" y="3948132"/>
                  <a:pt x="2771352" y="3941245"/>
                </a:cubicBezTo>
                <a:cubicBezTo>
                  <a:pt x="2766099" y="3940886"/>
                  <a:pt x="2759213" y="3940904"/>
                  <a:pt x="2753619" y="3939057"/>
                </a:cubicBezTo>
                <a:close/>
                <a:moveTo>
                  <a:pt x="3478300" y="3938653"/>
                </a:moveTo>
                <a:cubicBezTo>
                  <a:pt x="3473313" y="3939798"/>
                  <a:pt x="3456998" y="3937330"/>
                  <a:pt x="3459992" y="3950368"/>
                </a:cubicBezTo>
                <a:cubicBezTo>
                  <a:pt x="3462487" y="3949796"/>
                  <a:pt x="3467899" y="3950495"/>
                  <a:pt x="3472268" y="3949522"/>
                </a:cubicBezTo>
                <a:cubicBezTo>
                  <a:pt x="3476636" y="3948553"/>
                  <a:pt x="3479967" y="3945909"/>
                  <a:pt x="3478300" y="3938653"/>
                </a:cubicBezTo>
                <a:close/>
                <a:moveTo>
                  <a:pt x="2800744" y="3938351"/>
                </a:moveTo>
                <a:cubicBezTo>
                  <a:pt x="2796071" y="3939424"/>
                  <a:pt x="2785680" y="3937004"/>
                  <a:pt x="2788478" y="3949184"/>
                </a:cubicBezTo>
                <a:cubicBezTo>
                  <a:pt x="2789645" y="3948916"/>
                  <a:pt x="2791146" y="3948755"/>
                  <a:pt x="2792699" y="3948503"/>
                </a:cubicBezTo>
                <a:cubicBezTo>
                  <a:pt x="2797366" y="3947744"/>
                  <a:pt x="2802537" y="3946155"/>
                  <a:pt x="2800744" y="3938351"/>
                </a:cubicBezTo>
                <a:close/>
                <a:moveTo>
                  <a:pt x="2172848" y="3935728"/>
                </a:moveTo>
                <a:cubicBezTo>
                  <a:pt x="2170838" y="3935819"/>
                  <a:pt x="2168767" y="3937408"/>
                  <a:pt x="2167547" y="3939173"/>
                </a:cubicBezTo>
                <a:cubicBezTo>
                  <a:pt x="2170958" y="3939876"/>
                  <a:pt x="2174367" y="3940577"/>
                  <a:pt x="2177778" y="3941280"/>
                </a:cubicBezTo>
                <a:cubicBezTo>
                  <a:pt x="2176806" y="3937047"/>
                  <a:pt x="2174857" y="3935638"/>
                  <a:pt x="2172848" y="3935728"/>
                </a:cubicBezTo>
                <a:close/>
                <a:moveTo>
                  <a:pt x="3432162" y="3935022"/>
                </a:moveTo>
                <a:cubicBezTo>
                  <a:pt x="3431245" y="3944556"/>
                  <a:pt x="3421590" y="3946772"/>
                  <a:pt x="3424246" y="3958335"/>
                </a:cubicBezTo>
                <a:cubicBezTo>
                  <a:pt x="3433902" y="3956116"/>
                  <a:pt x="3441681" y="3954329"/>
                  <a:pt x="3451338" y="3952111"/>
                </a:cubicBezTo>
                <a:cubicBezTo>
                  <a:pt x="3446083" y="3943995"/>
                  <a:pt x="3438686" y="3941291"/>
                  <a:pt x="3432162" y="3935022"/>
                </a:cubicBezTo>
                <a:close/>
                <a:moveTo>
                  <a:pt x="2409847" y="3932883"/>
                </a:moveTo>
                <a:cubicBezTo>
                  <a:pt x="2405004" y="3933998"/>
                  <a:pt x="2400505" y="3936604"/>
                  <a:pt x="2397889" y="3938779"/>
                </a:cubicBezTo>
                <a:cubicBezTo>
                  <a:pt x="2404466" y="3946454"/>
                  <a:pt x="2413808" y="3942732"/>
                  <a:pt x="2421881" y="3940877"/>
                </a:cubicBezTo>
                <a:cubicBezTo>
                  <a:pt x="2417964" y="3938629"/>
                  <a:pt x="2413763" y="3935133"/>
                  <a:pt x="2409847" y="3932883"/>
                </a:cubicBezTo>
                <a:close/>
                <a:moveTo>
                  <a:pt x="3569761" y="3931969"/>
                </a:moveTo>
                <a:lnTo>
                  <a:pt x="3575497" y="3935451"/>
                </a:lnTo>
                <a:cubicBezTo>
                  <a:pt x="3579066" y="3937684"/>
                  <a:pt x="3580852" y="3938802"/>
                  <a:pt x="3581520" y="3939221"/>
                </a:cubicBezTo>
                <a:cubicBezTo>
                  <a:pt x="3583530" y="3940478"/>
                  <a:pt x="3575497" y="3935451"/>
                  <a:pt x="3575497" y="3935451"/>
                </a:cubicBezTo>
                <a:cubicBezTo>
                  <a:pt x="3575497" y="3935451"/>
                  <a:pt x="3572081" y="3933377"/>
                  <a:pt x="3570374" y="3932340"/>
                </a:cubicBezTo>
                <a:close/>
                <a:moveTo>
                  <a:pt x="2729798" y="3931521"/>
                </a:moveTo>
                <a:cubicBezTo>
                  <a:pt x="2724802" y="3932668"/>
                  <a:pt x="2719806" y="3933817"/>
                  <a:pt x="2715086" y="3934900"/>
                </a:cubicBezTo>
                <a:cubicBezTo>
                  <a:pt x="2717879" y="3947057"/>
                  <a:pt x="2727945" y="3946344"/>
                  <a:pt x="2735650" y="3949373"/>
                </a:cubicBezTo>
                <a:cubicBezTo>
                  <a:pt x="2734254" y="3943296"/>
                  <a:pt x="2731193" y="3937599"/>
                  <a:pt x="2729798" y="3931521"/>
                </a:cubicBezTo>
                <a:close/>
                <a:moveTo>
                  <a:pt x="479950" y="3929835"/>
                </a:moveTo>
                <a:lnTo>
                  <a:pt x="464160" y="3945821"/>
                </a:lnTo>
                <a:lnTo>
                  <a:pt x="463890" y="3945988"/>
                </a:lnTo>
                <a:lnTo>
                  <a:pt x="455040" y="3946824"/>
                </a:lnTo>
                <a:cubicBezTo>
                  <a:pt x="452608" y="3943800"/>
                  <a:pt x="458477" y="3935115"/>
                  <a:pt x="479950" y="3929835"/>
                </a:cubicBezTo>
                <a:close/>
                <a:moveTo>
                  <a:pt x="2697674" y="3925795"/>
                </a:moveTo>
                <a:cubicBezTo>
                  <a:pt x="2692690" y="3926940"/>
                  <a:pt x="2676092" y="3923242"/>
                  <a:pt x="2679427" y="3937756"/>
                </a:cubicBezTo>
                <a:cubicBezTo>
                  <a:pt x="2681919" y="3937183"/>
                  <a:pt x="2687245" y="3937514"/>
                  <a:pt x="2691566" y="3936327"/>
                </a:cubicBezTo>
                <a:cubicBezTo>
                  <a:pt x="2695885" y="3935140"/>
                  <a:pt x="2699201" y="3932436"/>
                  <a:pt x="2697674" y="3925795"/>
                </a:cubicBezTo>
                <a:close/>
                <a:moveTo>
                  <a:pt x="3275155" y="3925296"/>
                </a:moveTo>
                <a:cubicBezTo>
                  <a:pt x="3275854" y="3928341"/>
                  <a:pt x="3276555" y="3931385"/>
                  <a:pt x="3276845" y="3932654"/>
                </a:cubicBezTo>
                <a:cubicBezTo>
                  <a:pt x="3279847" y="3930628"/>
                  <a:pt x="3279847" y="3930628"/>
                  <a:pt x="3275155" y="3925296"/>
                </a:cubicBezTo>
                <a:close/>
                <a:moveTo>
                  <a:pt x="3561252" y="3923937"/>
                </a:moveTo>
                <a:cubicBezTo>
                  <a:pt x="3556463" y="3924422"/>
                  <a:pt x="3551760" y="3926213"/>
                  <a:pt x="3546903" y="3927329"/>
                </a:cubicBezTo>
                <a:cubicBezTo>
                  <a:pt x="3535500" y="3928398"/>
                  <a:pt x="3525786" y="3930630"/>
                  <a:pt x="3513832" y="3930536"/>
                </a:cubicBezTo>
                <a:cubicBezTo>
                  <a:pt x="3506961" y="3930308"/>
                  <a:pt x="3480973" y="3927243"/>
                  <a:pt x="3484971" y="3944653"/>
                </a:cubicBezTo>
                <a:cubicBezTo>
                  <a:pt x="3491179" y="3943228"/>
                  <a:pt x="3497657" y="3941740"/>
                  <a:pt x="3504203" y="3947981"/>
                </a:cubicBezTo>
                <a:cubicBezTo>
                  <a:pt x="3528490" y="3942403"/>
                  <a:pt x="3552170" y="3935414"/>
                  <a:pt x="3576119" y="3928363"/>
                </a:cubicBezTo>
                <a:cubicBezTo>
                  <a:pt x="3570916" y="3924266"/>
                  <a:pt x="3566041" y="3923448"/>
                  <a:pt x="3561252" y="3923937"/>
                </a:cubicBezTo>
                <a:close/>
                <a:moveTo>
                  <a:pt x="3230494" y="3922943"/>
                </a:moveTo>
                <a:cubicBezTo>
                  <a:pt x="3223644" y="3924516"/>
                  <a:pt x="3226991" y="3931242"/>
                  <a:pt x="3228300" y="3936938"/>
                </a:cubicBezTo>
                <a:cubicBezTo>
                  <a:pt x="3233438" y="3935757"/>
                  <a:pt x="3231802" y="3928637"/>
                  <a:pt x="3230494" y="3922943"/>
                </a:cubicBezTo>
                <a:close/>
                <a:moveTo>
                  <a:pt x="548261" y="3922691"/>
                </a:moveTo>
                <a:cubicBezTo>
                  <a:pt x="545844" y="3921291"/>
                  <a:pt x="538022" y="3925189"/>
                  <a:pt x="530048" y="3929763"/>
                </a:cubicBezTo>
                <a:lnTo>
                  <a:pt x="523628" y="3933585"/>
                </a:lnTo>
                <a:lnTo>
                  <a:pt x="536086" y="3928095"/>
                </a:lnTo>
                <a:lnTo>
                  <a:pt x="547977" y="3923090"/>
                </a:lnTo>
                <a:close/>
                <a:moveTo>
                  <a:pt x="3328992" y="3921059"/>
                </a:moveTo>
                <a:cubicBezTo>
                  <a:pt x="3325769" y="3921800"/>
                  <a:pt x="3320656" y="3921701"/>
                  <a:pt x="3322266" y="3928707"/>
                </a:cubicBezTo>
                <a:cubicBezTo>
                  <a:pt x="3325490" y="3927969"/>
                  <a:pt x="3330658" y="3928308"/>
                  <a:pt x="3328992" y="3921059"/>
                </a:cubicBezTo>
                <a:close/>
                <a:moveTo>
                  <a:pt x="425711" y="3920581"/>
                </a:moveTo>
                <a:cubicBezTo>
                  <a:pt x="422790" y="3923772"/>
                  <a:pt x="420384" y="3925612"/>
                  <a:pt x="418656" y="3926517"/>
                </a:cubicBezTo>
                <a:cubicBezTo>
                  <a:pt x="417359" y="3927195"/>
                  <a:pt x="416446" y="3927348"/>
                  <a:pt x="415979" y="3927149"/>
                </a:cubicBezTo>
                <a:cubicBezTo>
                  <a:pt x="414580" y="3926553"/>
                  <a:pt x="417214" y="3922791"/>
                  <a:pt x="425711" y="3920581"/>
                </a:cubicBezTo>
                <a:close/>
                <a:moveTo>
                  <a:pt x="3114318" y="3918741"/>
                </a:moveTo>
                <a:cubicBezTo>
                  <a:pt x="3111233" y="3919448"/>
                  <a:pt x="3108147" y="3920157"/>
                  <a:pt x="3105060" y="3920866"/>
                </a:cubicBezTo>
                <a:cubicBezTo>
                  <a:pt x="3107536" y="3924570"/>
                  <a:pt x="3109678" y="3926821"/>
                  <a:pt x="3111879" y="3929331"/>
                </a:cubicBezTo>
                <a:cubicBezTo>
                  <a:pt x="3112764" y="3926111"/>
                  <a:pt x="3113708" y="3923152"/>
                  <a:pt x="3114318" y="3918741"/>
                </a:cubicBezTo>
                <a:close/>
                <a:moveTo>
                  <a:pt x="2372753" y="3917817"/>
                </a:moveTo>
                <a:cubicBezTo>
                  <a:pt x="2368124" y="3918881"/>
                  <a:pt x="2363145" y="3918427"/>
                  <a:pt x="2365237" y="3927532"/>
                </a:cubicBezTo>
                <a:cubicBezTo>
                  <a:pt x="2368323" y="3926822"/>
                  <a:pt x="2374845" y="3926923"/>
                  <a:pt x="2372753" y="3917817"/>
                </a:cubicBezTo>
                <a:close/>
                <a:moveTo>
                  <a:pt x="2391786" y="3913445"/>
                </a:moveTo>
                <a:cubicBezTo>
                  <a:pt x="2387157" y="3914507"/>
                  <a:pt x="2382178" y="3914054"/>
                  <a:pt x="2384270" y="3923160"/>
                </a:cubicBezTo>
                <a:cubicBezTo>
                  <a:pt x="2387356" y="3922451"/>
                  <a:pt x="2393877" y="3922550"/>
                  <a:pt x="2391786" y="3913445"/>
                </a:cubicBezTo>
                <a:close/>
                <a:moveTo>
                  <a:pt x="2602280" y="3913169"/>
                </a:moveTo>
                <a:cubicBezTo>
                  <a:pt x="2588982" y="3911322"/>
                  <a:pt x="2575807" y="3912779"/>
                  <a:pt x="2563591" y="3918723"/>
                </a:cubicBezTo>
                <a:cubicBezTo>
                  <a:pt x="2574636" y="3922460"/>
                  <a:pt x="2588219" y="3922478"/>
                  <a:pt x="2599021" y="3932546"/>
                </a:cubicBezTo>
                <a:cubicBezTo>
                  <a:pt x="2612506" y="3924742"/>
                  <a:pt x="2628119" y="3927429"/>
                  <a:pt x="2641702" y="3927447"/>
                </a:cubicBezTo>
                <a:cubicBezTo>
                  <a:pt x="2628996" y="3920169"/>
                  <a:pt x="2615577" y="3915017"/>
                  <a:pt x="2602280" y="3913169"/>
                </a:cubicBezTo>
                <a:close/>
                <a:moveTo>
                  <a:pt x="3372036" y="3912182"/>
                </a:moveTo>
                <a:cubicBezTo>
                  <a:pt x="3370109" y="3917122"/>
                  <a:pt x="3367592" y="3920698"/>
                  <a:pt x="3365073" y="3924274"/>
                </a:cubicBezTo>
                <a:cubicBezTo>
                  <a:pt x="3368574" y="3924970"/>
                  <a:pt x="3372072" y="3925664"/>
                  <a:pt x="3374979" y="3924996"/>
                </a:cubicBezTo>
                <a:cubicBezTo>
                  <a:pt x="3373999" y="3920725"/>
                  <a:pt x="3373018" y="3916454"/>
                  <a:pt x="3372036" y="3912182"/>
                </a:cubicBezTo>
                <a:close/>
                <a:moveTo>
                  <a:pt x="2754044" y="3911793"/>
                </a:moveTo>
                <a:cubicBezTo>
                  <a:pt x="2751118" y="3912433"/>
                  <a:pt x="2748028" y="3915043"/>
                  <a:pt x="2746037" y="3917076"/>
                </a:cubicBezTo>
                <a:cubicBezTo>
                  <a:pt x="2751052" y="3917498"/>
                  <a:pt x="2756068" y="3917922"/>
                  <a:pt x="2761082" y="3918343"/>
                </a:cubicBezTo>
                <a:cubicBezTo>
                  <a:pt x="2759738" y="3912486"/>
                  <a:pt x="2756972" y="3911153"/>
                  <a:pt x="2754044" y="3911793"/>
                </a:cubicBezTo>
                <a:close/>
                <a:moveTo>
                  <a:pt x="3441501" y="3909290"/>
                </a:moveTo>
                <a:cubicBezTo>
                  <a:pt x="3438414" y="3909999"/>
                  <a:pt x="3431893" y="3909898"/>
                  <a:pt x="3433985" y="3919005"/>
                </a:cubicBezTo>
                <a:cubicBezTo>
                  <a:pt x="3438615" y="3917942"/>
                  <a:pt x="3443592" y="3918395"/>
                  <a:pt x="3441501" y="3909290"/>
                </a:cubicBezTo>
                <a:close/>
                <a:moveTo>
                  <a:pt x="2344425" y="3908984"/>
                </a:moveTo>
                <a:cubicBezTo>
                  <a:pt x="2343626" y="3912319"/>
                  <a:pt x="2341685" y="3917496"/>
                  <a:pt x="2340790" y="3919280"/>
                </a:cubicBezTo>
                <a:cubicBezTo>
                  <a:pt x="2342373" y="3920492"/>
                  <a:pt x="2346035" y="3922804"/>
                  <a:pt x="2347866" y="3923960"/>
                </a:cubicBezTo>
                <a:cubicBezTo>
                  <a:pt x="2346833" y="3919467"/>
                  <a:pt x="2345801" y="3914975"/>
                  <a:pt x="2344425" y="3908984"/>
                </a:cubicBezTo>
                <a:close/>
                <a:moveTo>
                  <a:pt x="2978925" y="3908630"/>
                </a:moveTo>
                <a:cubicBezTo>
                  <a:pt x="2977761" y="3910451"/>
                  <a:pt x="2978100" y="3911923"/>
                  <a:pt x="2976934" y="3913743"/>
                </a:cubicBezTo>
                <a:cubicBezTo>
                  <a:pt x="2977856" y="3914306"/>
                  <a:pt x="2978776" y="3914871"/>
                  <a:pt x="2979570" y="3914882"/>
                </a:cubicBezTo>
                <a:lnTo>
                  <a:pt x="2980952" y="3913278"/>
                </a:lnTo>
                <a:lnTo>
                  <a:pt x="2981163" y="3913583"/>
                </a:lnTo>
                <a:lnTo>
                  <a:pt x="2981268" y="3912910"/>
                </a:lnTo>
                <a:lnTo>
                  <a:pt x="2981443" y="3912706"/>
                </a:lnTo>
                <a:lnTo>
                  <a:pt x="2981329" y="3912521"/>
                </a:lnTo>
                <a:lnTo>
                  <a:pt x="2981864" y="3909083"/>
                </a:lnTo>
                <a:lnTo>
                  <a:pt x="2979535" y="3909619"/>
                </a:lnTo>
                <a:close/>
                <a:moveTo>
                  <a:pt x="2017215" y="3905866"/>
                </a:moveTo>
                <a:cubicBezTo>
                  <a:pt x="2014974" y="3905588"/>
                  <a:pt x="2012963" y="3906146"/>
                  <a:pt x="2011381" y="3908045"/>
                </a:cubicBezTo>
                <a:cubicBezTo>
                  <a:pt x="2019136" y="3913941"/>
                  <a:pt x="2028740" y="3919414"/>
                  <a:pt x="2038258" y="3917228"/>
                </a:cubicBezTo>
                <a:cubicBezTo>
                  <a:pt x="2032745" y="3915039"/>
                  <a:pt x="2023942" y="3906696"/>
                  <a:pt x="2017215" y="3905866"/>
                </a:cubicBezTo>
                <a:close/>
                <a:moveTo>
                  <a:pt x="2717928" y="3904931"/>
                </a:moveTo>
                <a:cubicBezTo>
                  <a:pt x="2713170" y="3906023"/>
                  <a:pt x="2708329" y="3905538"/>
                  <a:pt x="2710420" y="3914643"/>
                </a:cubicBezTo>
                <a:cubicBezTo>
                  <a:pt x="2713592" y="3913915"/>
                  <a:pt x="2720020" y="3914036"/>
                  <a:pt x="2717928" y="3904931"/>
                </a:cubicBezTo>
                <a:close/>
                <a:moveTo>
                  <a:pt x="2004656" y="3901199"/>
                </a:moveTo>
                <a:cubicBezTo>
                  <a:pt x="2003028" y="3901184"/>
                  <a:pt x="2001570" y="3901907"/>
                  <a:pt x="2000534" y="3904473"/>
                </a:cubicBezTo>
                <a:cubicBezTo>
                  <a:pt x="2003621" y="3903763"/>
                  <a:pt x="2005502" y="3904881"/>
                  <a:pt x="2008670" y="3905704"/>
                </a:cubicBezTo>
                <a:cubicBezTo>
                  <a:pt x="2008332" y="3904231"/>
                  <a:pt x="2007992" y="3902758"/>
                  <a:pt x="2009793" y="3902345"/>
                </a:cubicBezTo>
                <a:cubicBezTo>
                  <a:pt x="2008080" y="3901962"/>
                  <a:pt x="2006284" y="3901212"/>
                  <a:pt x="2004656" y="3901199"/>
                </a:cubicBezTo>
                <a:close/>
                <a:moveTo>
                  <a:pt x="2676615" y="3899535"/>
                </a:moveTo>
                <a:cubicBezTo>
                  <a:pt x="2673529" y="3900245"/>
                  <a:pt x="2667009" y="3900145"/>
                  <a:pt x="2669100" y="3909250"/>
                </a:cubicBezTo>
                <a:cubicBezTo>
                  <a:pt x="2673729" y="3908187"/>
                  <a:pt x="2678707" y="3908641"/>
                  <a:pt x="2676615" y="3899535"/>
                </a:cubicBezTo>
                <a:close/>
                <a:moveTo>
                  <a:pt x="2910708" y="3897974"/>
                </a:moveTo>
                <a:cubicBezTo>
                  <a:pt x="2916243" y="3907799"/>
                  <a:pt x="2922992" y="3915760"/>
                  <a:pt x="2929912" y="3917342"/>
                </a:cubicBezTo>
                <a:cubicBezTo>
                  <a:pt x="2923684" y="3904504"/>
                  <a:pt x="2921609" y="3895469"/>
                  <a:pt x="2910708" y="3897974"/>
                </a:cubicBezTo>
                <a:close/>
                <a:moveTo>
                  <a:pt x="3712710" y="3896060"/>
                </a:moveTo>
                <a:cubicBezTo>
                  <a:pt x="3688385" y="3900072"/>
                  <a:pt x="3665405" y="3903773"/>
                  <a:pt x="3640810" y="3907849"/>
                </a:cubicBezTo>
                <a:cubicBezTo>
                  <a:pt x="3629420" y="3908891"/>
                  <a:pt x="3617757" y="3909993"/>
                  <a:pt x="3606441" y="3912594"/>
                </a:cubicBezTo>
                <a:cubicBezTo>
                  <a:pt x="3599630" y="3912582"/>
                  <a:pt x="3594780" y="3913697"/>
                  <a:pt x="3589929" y="3914812"/>
                </a:cubicBezTo>
                <a:cubicBezTo>
                  <a:pt x="3586966" y="3915491"/>
                  <a:pt x="3585348" y="3915864"/>
                  <a:pt x="3582115" y="3916606"/>
                </a:cubicBezTo>
                <a:cubicBezTo>
                  <a:pt x="3581531" y="3921467"/>
                  <a:pt x="3582218" y="3924461"/>
                  <a:pt x="3581633" y="3929322"/>
                </a:cubicBezTo>
                <a:cubicBezTo>
                  <a:pt x="3592439" y="3933142"/>
                  <a:pt x="3601553" y="3935774"/>
                  <a:pt x="3612284" y="3938037"/>
                </a:cubicBezTo>
                <a:cubicBezTo>
                  <a:pt x="3611597" y="3935043"/>
                  <a:pt x="3610910" y="3932049"/>
                  <a:pt x="3610568" y="3930554"/>
                </a:cubicBezTo>
                <a:cubicBezTo>
                  <a:pt x="3608949" y="3930924"/>
                  <a:pt x="3606059" y="3933165"/>
                  <a:pt x="3603412" y="3929047"/>
                </a:cubicBezTo>
                <a:cubicBezTo>
                  <a:pt x="3605715" y="3931667"/>
                  <a:pt x="3613456" y="3928314"/>
                  <a:pt x="3615073" y="3927942"/>
                </a:cubicBezTo>
                <a:cubicBezTo>
                  <a:pt x="3626734" y="3926839"/>
                  <a:pt x="3637707" y="3922742"/>
                  <a:pt x="3650029" y="3918336"/>
                </a:cubicBezTo>
                <a:cubicBezTo>
                  <a:pt x="3670702" y="3912011"/>
                  <a:pt x="3691033" y="3904190"/>
                  <a:pt x="3712710" y="3896060"/>
                </a:cubicBezTo>
                <a:close/>
                <a:moveTo>
                  <a:pt x="1993391" y="3895770"/>
                </a:moveTo>
                <a:cubicBezTo>
                  <a:pt x="1991763" y="3895757"/>
                  <a:pt x="1990304" y="3896479"/>
                  <a:pt x="1989270" y="3899044"/>
                </a:cubicBezTo>
                <a:cubicBezTo>
                  <a:pt x="1992355" y="3898336"/>
                  <a:pt x="1994237" y="3899455"/>
                  <a:pt x="1997662" y="3900218"/>
                </a:cubicBezTo>
                <a:cubicBezTo>
                  <a:pt x="1997324" y="3898744"/>
                  <a:pt x="1998528" y="3896917"/>
                  <a:pt x="1998528" y="3896917"/>
                </a:cubicBezTo>
                <a:cubicBezTo>
                  <a:pt x="1996816" y="3896536"/>
                  <a:pt x="1995020" y="3895784"/>
                  <a:pt x="1993391" y="3895770"/>
                </a:cubicBezTo>
                <a:close/>
                <a:moveTo>
                  <a:pt x="2634272" y="3895096"/>
                </a:moveTo>
                <a:cubicBezTo>
                  <a:pt x="2629465" y="3896200"/>
                  <a:pt x="2620447" y="3893657"/>
                  <a:pt x="2623130" y="3905344"/>
                </a:cubicBezTo>
                <a:cubicBezTo>
                  <a:pt x="2625533" y="3904793"/>
                  <a:pt x="2628989" y="3905152"/>
                  <a:pt x="2631509" y="3904189"/>
                </a:cubicBezTo>
                <a:cubicBezTo>
                  <a:pt x="2634030" y="3903226"/>
                  <a:pt x="2635613" y="3900939"/>
                  <a:pt x="2634272" y="3895096"/>
                </a:cubicBezTo>
                <a:close/>
                <a:moveTo>
                  <a:pt x="2301503" y="3891128"/>
                </a:moveTo>
                <a:cubicBezTo>
                  <a:pt x="2296523" y="3892274"/>
                  <a:pt x="2289187" y="3890762"/>
                  <a:pt x="2291279" y="3899868"/>
                </a:cubicBezTo>
                <a:cubicBezTo>
                  <a:pt x="2296257" y="3898724"/>
                  <a:pt x="2303246" y="3898718"/>
                  <a:pt x="2301503" y="3891128"/>
                </a:cubicBezTo>
                <a:close/>
                <a:moveTo>
                  <a:pt x="454270" y="3888143"/>
                </a:moveTo>
                <a:lnTo>
                  <a:pt x="454364" y="3888766"/>
                </a:lnTo>
                <a:lnTo>
                  <a:pt x="453159" y="3889316"/>
                </a:lnTo>
                <a:lnTo>
                  <a:pt x="453396" y="3888886"/>
                </a:lnTo>
                <a:cubicBezTo>
                  <a:pt x="453667" y="3888034"/>
                  <a:pt x="453866" y="3887455"/>
                  <a:pt x="454270" y="3888143"/>
                </a:cubicBezTo>
                <a:close/>
                <a:moveTo>
                  <a:pt x="242357" y="3886660"/>
                </a:moveTo>
                <a:cubicBezTo>
                  <a:pt x="240422" y="3885254"/>
                  <a:pt x="248162" y="3890879"/>
                  <a:pt x="248162" y="3890879"/>
                </a:cubicBezTo>
                <a:cubicBezTo>
                  <a:pt x="248162" y="3890879"/>
                  <a:pt x="249091" y="3891243"/>
                  <a:pt x="250255" y="3891697"/>
                </a:cubicBezTo>
                <a:lnTo>
                  <a:pt x="251928" y="3892348"/>
                </a:lnTo>
                <a:lnTo>
                  <a:pt x="254442" y="3893329"/>
                </a:lnTo>
                <a:cubicBezTo>
                  <a:pt x="255140" y="3893601"/>
                  <a:pt x="254675" y="3893420"/>
                  <a:pt x="253744" y="3893056"/>
                </a:cubicBezTo>
                <a:lnTo>
                  <a:pt x="251928" y="3892348"/>
                </a:lnTo>
                <a:lnTo>
                  <a:pt x="248162" y="3890879"/>
                </a:lnTo>
                <a:cubicBezTo>
                  <a:pt x="244721" y="3888378"/>
                  <a:pt x="243001" y="3887128"/>
                  <a:pt x="242357" y="3886660"/>
                </a:cubicBezTo>
                <a:close/>
                <a:moveTo>
                  <a:pt x="372207" y="3880185"/>
                </a:moveTo>
                <a:lnTo>
                  <a:pt x="345109" y="3895634"/>
                </a:lnTo>
                <a:lnTo>
                  <a:pt x="341511" y="3896456"/>
                </a:lnTo>
                <a:lnTo>
                  <a:pt x="337193" y="3897125"/>
                </a:lnTo>
                <a:lnTo>
                  <a:pt x="349826" y="3888818"/>
                </a:lnTo>
                <a:lnTo>
                  <a:pt x="362208" y="3881396"/>
                </a:lnTo>
                <a:lnTo>
                  <a:pt x="369126" y="3880715"/>
                </a:lnTo>
                <a:close/>
                <a:moveTo>
                  <a:pt x="2421789" y="3877463"/>
                </a:moveTo>
                <a:cubicBezTo>
                  <a:pt x="2416650" y="3878643"/>
                  <a:pt x="2418594" y="3887103"/>
                  <a:pt x="2419593" y="3891454"/>
                </a:cubicBezTo>
                <a:cubicBezTo>
                  <a:pt x="2426444" y="3889880"/>
                  <a:pt x="2423123" y="3883264"/>
                  <a:pt x="2421789" y="3877463"/>
                </a:cubicBezTo>
                <a:close/>
                <a:moveTo>
                  <a:pt x="3557661" y="3875272"/>
                </a:moveTo>
                <a:cubicBezTo>
                  <a:pt x="3555014" y="3878965"/>
                  <a:pt x="3550371" y="3881573"/>
                  <a:pt x="3547724" y="3885266"/>
                </a:cubicBezTo>
                <a:cubicBezTo>
                  <a:pt x="3549722" y="3886348"/>
                  <a:pt x="3553713" y="3888516"/>
                  <a:pt x="3557034" y="3887754"/>
                </a:cubicBezTo>
                <a:cubicBezTo>
                  <a:pt x="3558019" y="3884442"/>
                  <a:pt x="3558671" y="3879667"/>
                  <a:pt x="3557661" y="3875272"/>
                </a:cubicBezTo>
                <a:close/>
                <a:moveTo>
                  <a:pt x="537683" y="3872680"/>
                </a:moveTo>
                <a:lnTo>
                  <a:pt x="536119" y="3873738"/>
                </a:lnTo>
                <a:lnTo>
                  <a:pt x="537231" y="3873099"/>
                </a:lnTo>
                <a:close/>
                <a:moveTo>
                  <a:pt x="3653092" y="3870050"/>
                </a:moveTo>
                <a:cubicBezTo>
                  <a:pt x="3650602" y="3870622"/>
                  <a:pt x="3648021" y="3872699"/>
                  <a:pt x="3646685" y="3874491"/>
                </a:cubicBezTo>
                <a:cubicBezTo>
                  <a:pt x="3651665" y="3873348"/>
                  <a:pt x="3655308" y="3873997"/>
                  <a:pt x="3658953" y="3874645"/>
                </a:cubicBezTo>
                <a:cubicBezTo>
                  <a:pt x="3657979" y="3870412"/>
                  <a:pt x="3655580" y="3869478"/>
                  <a:pt x="3653092" y="3870050"/>
                </a:cubicBezTo>
                <a:close/>
                <a:moveTo>
                  <a:pt x="3625358" y="3859234"/>
                </a:moveTo>
                <a:cubicBezTo>
                  <a:pt x="3620685" y="3860307"/>
                  <a:pt x="3610701" y="3859662"/>
                  <a:pt x="3613092" y="3870067"/>
                </a:cubicBezTo>
                <a:cubicBezTo>
                  <a:pt x="3615428" y="3869530"/>
                  <a:pt x="3619193" y="3869868"/>
                  <a:pt x="3622026" y="3868815"/>
                </a:cubicBezTo>
                <a:cubicBezTo>
                  <a:pt x="3624858" y="3867763"/>
                  <a:pt x="3626758" y="3865323"/>
                  <a:pt x="3625358" y="3859234"/>
                </a:cubicBezTo>
                <a:close/>
                <a:moveTo>
                  <a:pt x="3082370" y="3850534"/>
                </a:moveTo>
                <a:cubicBezTo>
                  <a:pt x="3081443" y="3854043"/>
                  <a:pt x="3081443" y="3854043"/>
                  <a:pt x="3080155" y="3855989"/>
                </a:cubicBezTo>
                <a:cubicBezTo>
                  <a:pt x="3081982" y="3856394"/>
                  <a:pt x="3082895" y="3856595"/>
                  <a:pt x="3083173" y="3855913"/>
                </a:cubicBezTo>
                <a:cubicBezTo>
                  <a:pt x="3083450" y="3855232"/>
                  <a:pt x="3083090" y="3853665"/>
                  <a:pt x="3082370" y="3850534"/>
                </a:cubicBezTo>
                <a:close/>
                <a:moveTo>
                  <a:pt x="3845631" y="3847768"/>
                </a:moveTo>
                <a:cubicBezTo>
                  <a:pt x="3842722" y="3848436"/>
                  <a:pt x="3835693" y="3846903"/>
                  <a:pt x="3837754" y="3855874"/>
                </a:cubicBezTo>
                <a:cubicBezTo>
                  <a:pt x="3839338" y="3855510"/>
                  <a:pt x="3841807" y="3855665"/>
                  <a:pt x="3843632" y="3854820"/>
                </a:cubicBezTo>
                <a:cubicBezTo>
                  <a:pt x="3845456" y="3853973"/>
                  <a:pt x="3846633" y="3852129"/>
                  <a:pt x="3845631" y="3847768"/>
                </a:cubicBezTo>
                <a:close/>
                <a:moveTo>
                  <a:pt x="3302911" y="3845685"/>
                </a:moveTo>
                <a:cubicBezTo>
                  <a:pt x="3298417" y="3846716"/>
                  <a:pt x="3287894" y="3844521"/>
                  <a:pt x="3290579" y="3856208"/>
                </a:cubicBezTo>
                <a:cubicBezTo>
                  <a:pt x="3292958" y="3855661"/>
                  <a:pt x="3296712" y="3855953"/>
                  <a:pt x="3299537" y="3854920"/>
                </a:cubicBezTo>
                <a:cubicBezTo>
                  <a:pt x="3302359" y="3853885"/>
                  <a:pt x="3304255" y="3851528"/>
                  <a:pt x="3302911" y="3845685"/>
                </a:cubicBezTo>
                <a:close/>
                <a:moveTo>
                  <a:pt x="394208" y="3843605"/>
                </a:moveTo>
                <a:cubicBezTo>
                  <a:pt x="394082" y="3844343"/>
                  <a:pt x="393710" y="3844658"/>
                  <a:pt x="393038" y="3844732"/>
                </a:cubicBezTo>
                <a:cubicBezTo>
                  <a:pt x="392365" y="3844806"/>
                  <a:pt x="391392" y="3844637"/>
                  <a:pt x="390060" y="3844408"/>
                </a:cubicBezTo>
                <a:cubicBezTo>
                  <a:pt x="390569" y="3841459"/>
                  <a:pt x="392978" y="3843394"/>
                  <a:pt x="394208" y="3843605"/>
                </a:cubicBezTo>
                <a:close/>
                <a:moveTo>
                  <a:pt x="398355" y="3842802"/>
                </a:moveTo>
                <a:cubicBezTo>
                  <a:pt x="398229" y="3843540"/>
                  <a:pt x="397858" y="3843854"/>
                  <a:pt x="397184" y="3843930"/>
                </a:cubicBezTo>
                <a:cubicBezTo>
                  <a:pt x="396513" y="3844002"/>
                  <a:pt x="395540" y="3843835"/>
                  <a:pt x="394208" y="3843605"/>
                </a:cubicBezTo>
                <a:cubicBezTo>
                  <a:pt x="394717" y="3840655"/>
                  <a:pt x="397126" y="3842590"/>
                  <a:pt x="398355" y="3842802"/>
                </a:cubicBezTo>
                <a:close/>
                <a:moveTo>
                  <a:pt x="3069876" y="3840784"/>
                </a:moveTo>
                <a:cubicBezTo>
                  <a:pt x="3069313" y="3845410"/>
                  <a:pt x="3070295" y="3849682"/>
                  <a:pt x="3069734" y="3854307"/>
                </a:cubicBezTo>
                <a:cubicBezTo>
                  <a:pt x="3072820" y="3853597"/>
                  <a:pt x="3074363" y="3853244"/>
                  <a:pt x="3077450" y="3852535"/>
                </a:cubicBezTo>
                <a:cubicBezTo>
                  <a:pt x="3077123" y="3851112"/>
                  <a:pt x="3078665" y="3850756"/>
                  <a:pt x="3078337" y="3849332"/>
                </a:cubicBezTo>
                <a:cubicBezTo>
                  <a:pt x="3076139" y="3846838"/>
                  <a:pt x="3072072" y="3843277"/>
                  <a:pt x="3069876" y="3840784"/>
                </a:cubicBezTo>
                <a:close/>
                <a:moveTo>
                  <a:pt x="409201" y="3839863"/>
                </a:moveTo>
                <a:cubicBezTo>
                  <a:pt x="407696" y="3841250"/>
                  <a:pt x="406329" y="3841837"/>
                  <a:pt x="404666" y="3842151"/>
                </a:cubicBezTo>
                <a:cubicBezTo>
                  <a:pt x="403004" y="3842464"/>
                  <a:pt x="401046" y="3842506"/>
                  <a:pt x="398355" y="3842802"/>
                </a:cubicBezTo>
                <a:cubicBezTo>
                  <a:pt x="401324" y="3840277"/>
                  <a:pt x="405514" y="3839227"/>
                  <a:pt x="409201" y="3839863"/>
                </a:cubicBezTo>
                <a:close/>
                <a:moveTo>
                  <a:pt x="453016" y="3839558"/>
                </a:moveTo>
                <a:lnTo>
                  <a:pt x="446198" y="3843616"/>
                </a:lnTo>
                <a:cubicBezTo>
                  <a:pt x="434946" y="3848009"/>
                  <a:pt x="423714" y="3852836"/>
                  <a:pt x="412332" y="3858341"/>
                </a:cubicBezTo>
                <a:lnTo>
                  <a:pt x="396398" y="3866953"/>
                </a:lnTo>
                <a:lnTo>
                  <a:pt x="396543" y="3866538"/>
                </a:lnTo>
                <a:cubicBezTo>
                  <a:pt x="395263" y="3866587"/>
                  <a:pt x="392319" y="3867059"/>
                  <a:pt x="386919" y="3868090"/>
                </a:cubicBezTo>
                <a:lnTo>
                  <a:pt x="383333" y="3868736"/>
                </a:lnTo>
                <a:lnTo>
                  <a:pt x="388247" y="3865791"/>
                </a:lnTo>
                <a:lnTo>
                  <a:pt x="420853" y="3847581"/>
                </a:lnTo>
                <a:lnTo>
                  <a:pt x="434752" y="3844777"/>
                </a:lnTo>
                <a:close/>
                <a:moveTo>
                  <a:pt x="2821671" y="3838651"/>
                </a:moveTo>
                <a:cubicBezTo>
                  <a:pt x="2818584" y="3839360"/>
                  <a:pt x="2812078" y="3839326"/>
                  <a:pt x="2813687" y="3846337"/>
                </a:cubicBezTo>
                <a:cubicBezTo>
                  <a:pt x="2818318" y="3845273"/>
                  <a:pt x="2823279" y="3845660"/>
                  <a:pt x="2821671" y="3838651"/>
                </a:cubicBezTo>
                <a:close/>
                <a:moveTo>
                  <a:pt x="3747108" y="3838640"/>
                </a:moveTo>
                <a:cubicBezTo>
                  <a:pt x="3747467" y="3840204"/>
                  <a:pt x="3746180" y="3842150"/>
                  <a:pt x="3744891" y="3844093"/>
                </a:cubicBezTo>
                <a:cubicBezTo>
                  <a:pt x="3746718" y="3844499"/>
                  <a:pt x="3747633" y="3844701"/>
                  <a:pt x="3747908" y="3844019"/>
                </a:cubicBezTo>
                <a:cubicBezTo>
                  <a:pt x="3748186" y="3843337"/>
                  <a:pt x="3747826" y="3841772"/>
                  <a:pt x="3747108" y="3838640"/>
                </a:cubicBezTo>
                <a:close/>
                <a:moveTo>
                  <a:pt x="3206007" y="3838153"/>
                </a:moveTo>
                <a:cubicBezTo>
                  <a:pt x="3200216" y="3842678"/>
                  <a:pt x="3196318" y="3846770"/>
                  <a:pt x="3190178" y="3849778"/>
                </a:cubicBezTo>
                <a:cubicBezTo>
                  <a:pt x="3191887" y="3849784"/>
                  <a:pt x="3193682" y="3849771"/>
                  <a:pt x="3195424" y="3849570"/>
                </a:cubicBezTo>
                <a:cubicBezTo>
                  <a:pt x="3200649" y="3848970"/>
                  <a:pt x="3205406" y="3846678"/>
                  <a:pt x="3206007" y="3838153"/>
                </a:cubicBezTo>
                <a:close/>
                <a:moveTo>
                  <a:pt x="3436602" y="3836694"/>
                </a:moveTo>
                <a:cubicBezTo>
                  <a:pt x="3433515" y="3837404"/>
                  <a:pt x="3430768" y="3839586"/>
                  <a:pt x="3432122" y="3845480"/>
                </a:cubicBezTo>
                <a:cubicBezTo>
                  <a:pt x="3435208" y="3844771"/>
                  <a:pt x="3437957" y="3842590"/>
                  <a:pt x="3440703" y="3840406"/>
                </a:cubicBezTo>
                <a:cubicBezTo>
                  <a:pt x="3440364" y="3838934"/>
                  <a:pt x="3438484" y="3837813"/>
                  <a:pt x="3436602" y="3836694"/>
                </a:cubicBezTo>
                <a:close/>
                <a:moveTo>
                  <a:pt x="3698904" y="3835954"/>
                </a:moveTo>
                <a:cubicBezTo>
                  <a:pt x="3686296" y="3840641"/>
                  <a:pt x="3673569" y="3843564"/>
                  <a:pt x="3658946" y="3846924"/>
                </a:cubicBezTo>
                <a:cubicBezTo>
                  <a:pt x="3650823" y="3848790"/>
                  <a:pt x="3639059" y="3849701"/>
                  <a:pt x="3634906" y="3861405"/>
                </a:cubicBezTo>
                <a:cubicBezTo>
                  <a:pt x="3637537" y="3865407"/>
                  <a:pt x="3641456" y="3867578"/>
                  <a:pt x="3643751" y="3870122"/>
                </a:cubicBezTo>
                <a:cubicBezTo>
                  <a:pt x="3645377" y="3869748"/>
                  <a:pt x="3645041" y="3868290"/>
                  <a:pt x="3644705" y="3866832"/>
                </a:cubicBezTo>
                <a:cubicBezTo>
                  <a:pt x="3657368" y="3862387"/>
                  <a:pt x="3668742" y="3859774"/>
                  <a:pt x="3679778" y="3855704"/>
                </a:cubicBezTo>
                <a:cubicBezTo>
                  <a:pt x="3684383" y="3854646"/>
                  <a:pt x="3689256" y="3853526"/>
                  <a:pt x="3694131" y="3852405"/>
                </a:cubicBezTo>
                <a:cubicBezTo>
                  <a:pt x="3697380" y="3851660"/>
                  <a:pt x="3699004" y="3851287"/>
                  <a:pt x="3701919" y="3849083"/>
                </a:cubicBezTo>
                <a:cubicBezTo>
                  <a:pt x="3700914" y="3844706"/>
                  <a:pt x="3699907" y="3840330"/>
                  <a:pt x="3698904" y="3835954"/>
                </a:cubicBezTo>
                <a:close/>
                <a:moveTo>
                  <a:pt x="3441994" y="3835125"/>
                </a:moveTo>
                <a:cubicBezTo>
                  <a:pt x="3439814" y="3832524"/>
                  <a:pt x="3440153" y="3833997"/>
                  <a:pt x="3437487" y="3836159"/>
                </a:cubicBezTo>
                <a:cubicBezTo>
                  <a:pt x="3439327" y="3837289"/>
                  <a:pt x="3441168" y="3838415"/>
                  <a:pt x="3441508" y="3839890"/>
                </a:cubicBezTo>
                <a:cubicBezTo>
                  <a:pt x="3442671" y="3838070"/>
                  <a:pt x="3442332" y="3836597"/>
                  <a:pt x="3441994" y="3835125"/>
                </a:cubicBezTo>
                <a:close/>
                <a:moveTo>
                  <a:pt x="3763757" y="3834801"/>
                </a:moveTo>
                <a:cubicBezTo>
                  <a:pt x="3759249" y="3835837"/>
                  <a:pt x="3761314" y="3844823"/>
                  <a:pt x="3762690" y="3850814"/>
                </a:cubicBezTo>
                <a:cubicBezTo>
                  <a:pt x="3767197" y="3849778"/>
                  <a:pt x="3765133" y="3840793"/>
                  <a:pt x="3763757" y="3834801"/>
                </a:cubicBezTo>
                <a:close/>
                <a:moveTo>
                  <a:pt x="2870823" y="3833211"/>
                </a:moveTo>
                <a:cubicBezTo>
                  <a:pt x="2864282" y="3834714"/>
                  <a:pt x="2857401" y="3833496"/>
                  <a:pt x="2853105" y="3837283"/>
                </a:cubicBezTo>
                <a:cubicBezTo>
                  <a:pt x="2848864" y="3841309"/>
                  <a:pt x="2853802" y="3847808"/>
                  <a:pt x="2854803" y="3852159"/>
                </a:cubicBezTo>
                <a:cubicBezTo>
                  <a:pt x="2862373" y="3848893"/>
                  <a:pt x="2868583" y="3845940"/>
                  <a:pt x="2876093" y="3841160"/>
                </a:cubicBezTo>
                <a:cubicBezTo>
                  <a:pt x="2873792" y="3838636"/>
                  <a:pt x="2873125" y="3835736"/>
                  <a:pt x="2870823" y="3833211"/>
                </a:cubicBezTo>
                <a:close/>
                <a:moveTo>
                  <a:pt x="3732040" y="3831792"/>
                </a:moveTo>
                <a:cubicBezTo>
                  <a:pt x="3736523" y="3835397"/>
                  <a:pt x="3738571" y="3838198"/>
                  <a:pt x="3742489" y="3840569"/>
                </a:cubicBezTo>
                <a:cubicBezTo>
                  <a:pt x="3745511" y="3831696"/>
                  <a:pt x="3737144" y="3831982"/>
                  <a:pt x="3732040" y="3831792"/>
                </a:cubicBezTo>
                <a:close/>
                <a:moveTo>
                  <a:pt x="2780531" y="3831698"/>
                </a:moveTo>
                <a:cubicBezTo>
                  <a:pt x="2779901" y="3836573"/>
                  <a:pt x="2779615" y="3842945"/>
                  <a:pt x="2778986" y="3847821"/>
                </a:cubicBezTo>
                <a:cubicBezTo>
                  <a:pt x="2785633" y="3846293"/>
                  <a:pt x="2792282" y="3844766"/>
                  <a:pt x="2798929" y="3843239"/>
                </a:cubicBezTo>
                <a:cubicBezTo>
                  <a:pt x="2796177" y="3831257"/>
                  <a:pt x="2785862" y="3832050"/>
                  <a:pt x="2780531" y="3831698"/>
                </a:cubicBezTo>
                <a:close/>
                <a:moveTo>
                  <a:pt x="385829" y="3828440"/>
                </a:moveTo>
                <a:lnTo>
                  <a:pt x="380389" y="3832946"/>
                </a:lnTo>
                <a:lnTo>
                  <a:pt x="385150" y="3831766"/>
                </a:lnTo>
                <a:cubicBezTo>
                  <a:pt x="387256" y="3831156"/>
                  <a:pt x="388641" y="3830620"/>
                  <a:pt x="388704" y="3830252"/>
                </a:cubicBezTo>
                <a:close/>
                <a:moveTo>
                  <a:pt x="3507839" y="3827381"/>
                </a:moveTo>
                <a:cubicBezTo>
                  <a:pt x="3503167" y="3828456"/>
                  <a:pt x="3492786" y="3826084"/>
                  <a:pt x="3495434" y="3837607"/>
                </a:cubicBezTo>
                <a:cubicBezTo>
                  <a:pt x="3497768" y="3837071"/>
                  <a:pt x="3501532" y="3837395"/>
                  <a:pt x="3504380" y="3836410"/>
                </a:cubicBezTo>
                <a:cubicBezTo>
                  <a:pt x="3507228" y="3835426"/>
                  <a:pt x="3509166" y="3833153"/>
                  <a:pt x="3507839" y="3827381"/>
                </a:cubicBezTo>
                <a:close/>
                <a:moveTo>
                  <a:pt x="497708" y="3825824"/>
                </a:moveTo>
                <a:lnTo>
                  <a:pt x="495189" y="3827179"/>
                </a:lnTo>
                <a:cubicBezTo>
                  <a:pt x="486988" y="3831532"/>
                  <a:pt x="478732" y="3835421"/>
                  <a:pt x="470279" y="3836641"/>
                </a:cubicBezTo>
                <a:cubicBezTo>
                  <a:pt x="469544" y="3836748"/>
                  <a:pt x="470085" y="3835868"/>
                  <a:pt x="471339" y="3834517"/>
                </a:cubicBezTo>
                <a:lnTo>
                  <a:pt x="472250" y="3833671"/>
                </a:lnTo>
                <a:close/>
                <a:moveTo>
                  <a:pt x="3200305" y="3824237"/>
                </a:moveTo>
                <a:cubicBezTo>
                  <a:pt x="3198125" y="3821635"/>
                  <a:pt x="3196962" y="3823453"/>
                  <a:pt x="3195797" y="3825273"/>
                </a:cubicBezTo>
                <a:cubicBezTo>
                  <a:pt x="3197638" y="3826401"/>
                  <a:pt x="3197977" y="3827873"/>
                  <a:pt x="3199818" y="3829003"/>
                </a:cubicBezTo>
                <a:cubicBezTo>
                  <a:pt x="3199479" y="3827529"/>
                  <a:pt x="3200645" y="3825709"/>
                  <a:pt x="3200305" y="3824237"/>
                </a:cubicBezTo>
                <a:close/>
                <a:moveTo>
                  <a:pt x="3252085" y="3820678"/>
                </a:moveTo>
                <a:cubicBezTo>
                  <a:pt x="3248999" y="3821387"/>
                  <a:pt x="3242827" y="3822805"/>
                  <a:pt x="3244446" y="3829860"/>
                </a:cubicBezTo>
                <a:cubicBezTo>
                  <a:pt x="3249075" y="3828797"/>
                  <a:pt x="3254030" y="3829144"/>
                  <a:pt x="3252085" y="3820678"/>
                </a:cubicBezTo>
                <a:close/>
                <a:moveTo>
                  <a:pt x="486874" y="3817699"/>
                </a:moveTo>
                <a:lnTo>
                  <a:pt x="481967" y="3819410"/>
                </a:lnTo>
                <a:lnTo>
                  <a:pt x="480662" y="3819385"/>
                </a:lnTo>
                <a:lnTo>
                  <a:pt x="480646" y="3820799"/>
                </a:lnTo>
                <a:cubicBezTo>
                  <a:pt x="480646" y="3820799"/>
                  <a:pt x="486033" y="3819166"/>
                  <a:pt x="487170" y="3818080"/>
                </a:cubicBezTo>
                <a:close/>
                <a:moveTo>
                  <a:pt x="455796" y="3815745"/>
                </a:moveTo>
                <a:cubicBezTo>
                  <a:pt x="453579" y="3815861"/>
                  <a:pt x="450793" y="3818941"/>
                  <a:pt x="450793" y="3818941"/>
                </a:cubicBezTo>
                <a:cubicBezTo>
                  <a:pt x="431037" y="3823378"/>
                  <a:pt x="411997" y="3827941"/>
                  <a:pt x="393354" y="3832191"/>
                </a:cubicBezTo>
                <a:lnTo>
                  <a:pt x="377289" y="3835514"/>
                </a:lnTo>
                <a:lnTo>
                  <a:pt x="374583" y="3837756"/>
                </a:lnTo>
                <a:lnTo>
                  <a:pt x="370538" y="3840908"/>
                </a:lnTo>
                <a:lnTo>
                  <a:pt x="372358" y="3840317"/>
                </a:lnTo>
                <a:cubicBezTo>
                  <a:pt x="398085" y="3833199"/>
                  <a:pt x="426590" y="3828054"/>
                  <a:pt x="450539" y="3820415"/>
                </a:cubicBezTo>
                <a:cubicBezTo>
                  <a:pt x="440923" y="3823566"/>
                  <a:pt x="458630" y="3818772"/>
                  <a:pt x="457698" y="3816839"/>
                </a:cubicBezTo>
                <a:cubicBezTo>
                  <a:pt x="457210" y="3815996"/>
                  <a:pt x="456535" y="3815706"/>
                  <a:pt x="455796" y="3815745"/>
                </a:cubicBezTo>
                <a:close/>
                <a:moveTo>
                  <a:pt x="541434" y="3809912"/>
                </a:moveTo>
                <a:lnTo>
                  <a:pt x="536064" y="3814002"/>
                </a:lnTo>
                <a:lnTo>
                  <a:pt x="542684" y="3811961"/>
                </a:lnTo>
                <a:close/>
                <a:moveTo>
                  <a:pt x="2323616" y="3809584"/>
                </a:moveTo>
                <a:cubicBezTo>
                  <a:pt x="2323974" y="3811150"/>
                  <a:pt x="2322746" y="3813355"/>
                  <a:pt x="2323046" y="3814660"/>
                </a:cubicBezTo>
                <a:cubicBezTo>
                  <a:pt x="2324874" y="3815064"/>
                  <a:pt x="2325787" y="3815268"/>
                  <a:pt x="2325857" y="3814634"/>
                </a:cubicBezTo>
                <a:cubicBezTo>
                  <a:pt x="2325929" y="3813999"/>
                  <a:pt x="2325158" y="3812528"/>
                  <a:pt x="2323616" y="3809584"/>
                </a:cubicBezTo>
                <a:close/>
                <a:moveTo>
                  <a:pt x="2300674" y="3804534"/>
                </a:moveTo>
                <a:cubicBezTo>
                  <a:pt x="2305519" y="3809276"/>
                  <a:pt x="2312310" y="3814304"/>
                  <a:pt x="2317129" y="3812282"/>
                </a:cubicBezTo>
                <a:cubicBezTo>
                  <a:pt x="2318735" y="3811606"/>
                  <a:pt x="2320121" y="3810151"/>
                  <a:pt x="2321143" y="3807638"/>
                </a:cubicBezTo>
                <a:cubicBezTo>
                  <a:pt x="2314724" y="3807552"/>
                  <a:pt x="2307699" y="3806044"/>
                  <a:pt x="2300674" y="3804534"/>
                </a:cubicBezTo>
                <a:close/>
                <a:moveTo>
                  <a:pt x="2579412" y="3803480"/>
                </a:moveTo>
                <a:cubicBezTo>
                  <a:pt x="2574903" y="3804517"/>
                  <a:pt x="2576944" y="3813399"/>
                  <a:pt x="2578342" y="3819489"/>
                </a:cubicBezTo>
                <a:cubicBezTo>
                  <a:pt x="2582852" y="3818454"/>
                  <a:pt x="2580754" y="3809318"/>
                  <a:pt x="2579412" y="3803480"/>
                </a:cubicBezTo>
                <a:close/>
                <a:moveTo>
                  <a:pt x="474380" y="3799166"/>
                </a:moveTo>
                <a:lnTo>
                  <a:pt x="456281" y="3803337"/>
                </a:lnTo>
                <a:cubicBezTo>
                  <a:pt x="443172" y="3806550"/>
                  <a:pt x="430211" y="3809820"/>
                  <a:pt x="416574" y="3813035"/>
                </a:cubicBezTo>
                <a:cubicBezTo>
                  <a:pt x="415959" y="3812930"/>
                  <a:pt x="409013" y="3815275"/>
                  <a:pt x="401920" y="3817406"/>
                </a:cubicBezTo>
                <a:lnTo>
                  <a:pt x="397806" y="3818519"/>
                </a:lnTo>
                <a:lnTo>
                  <a:pt x="391574" y="3823680"/>
                </a:lnTo>
                <a:lnTo>
                  <a:pt x="418308" y="3817353"/>
                </a:lnTo>
                <a:lnTo>
                  <a:pt x="461570" y="3806513"/>
                </a:lnTo>
                <a:lnTo>
                  <a:pt x="467316" y="3803801"/>
                </a:lnTo>
                <a:close/>
                <a:moveTo>
                  <a:pt x="478855" y="3798882"/>
                </a:moveTo>
                <a:lnTo>
                  <a:pt x="474890" y="3799485"/>
                </a:lnTo>
                <a:cubicBezTo>
                  <a:pt x="473865" y="3799589"/>
                  <a:pt x="475242" y="3799452"/>
                  <a:pt x="473696" y="3801273"/>
                </a:cubicBezTo>
                <a:lnTo>
                  <a:pt x="470089" y="3804387"/>
                </a:lnTo>
                <a:lnTo>
                  <a:pt x="475463" y="3803137"/>
                </a:lnTo>
                <a:lnTo>
                  <a:pt x="475708" y="3800753"/>
                </a:lnTo>
                <a:lnTo>
                  <a:pt x="478867" y="3798893"/>
                </a:lnTo>
                <a:close/>
                <a:moveTo>
                  <a:pt x="476593" y="3790480"/>
                </a:moveTo>
                <a:cubicBezTo>
                  <a:pt x="475851" y="3791112"/>
                  <a:pt x="474801" y="3791692"/>
                  <a:pt x="473606" y="3792054"/>
                </a:cubicBezTo>
                <a:cubicBezTo>
                  <a:pt x="472408" y="3792418"/>
                  <a:pt x="471063" y="3792566"/>
                  <a:pt x="469732" y="3792336"/>
                </a:cubicBezTo>
                <a:cubicBezTo>
                  <a:pt x="471471" y="3789596"/>
                  <a:pt x="472905" y="3789845"/>
                  <a:pt x="476593" y="3790480"/>
                </a:cubicBezTo>
                <a:close/>
                <a:moveTo>
                  <a:pt x="279365" y="3779557"/>
                </a:moveTo>
                <a:cubicBezTo>
                  <a:pt x="279095" y="3780091"/>
                  <a:pt x="274273" y="3783270"/>
                  <a:pt x="268807" y="3787235"/>
                </a:cubicBezTo>
                <a:lnTo>
                  <a:pt x="272849" y="3782739"/>
                </a:lnTo>
                <a:close/>
                <a:moveTo>
                  <a:pt x="3695430" y="3777230"/>
                </a:moveTo>
                <a:cubicBezTo>
                  <a:pt x="3685617" y="3779484"/>
                  <a:pt x="3674166" y="3782113"/>
                  <a:pt x="3664626" y="3784304"/>
                </a:cubicBezTo>
                <a:cubicBezTo>
                  <a:pt x="3658085" y="3785809"/>
                  <a:pt x="3658100" y="3793373"/>
                  <a:pt x="3659637" y="3800063"/>
                </a:cubicBezTo>
                <a:cubicBezTo>
                  <a:pt x="3669179" y="3797871"/>
                  <a:pt x="3680628" y="3795240"/>
                  <a:pt x="3690440" y="3792985"/>
                </a:cubicBezTo>
                <a:cubicBezTo>
                  <a:pt x="3696982" y="3791482"/>
                  <a:pt x="3697412" y="3785856"/>
                  <a:pt x="3695430" y="3777230"/>
                </a:cubicBezTo>
                <a:close/>
                <a:moveTo>
                  <a:pt x="2472759" y="3775313"/>
                </a:moveTo>
                <a:lnTo>
                  <a:pt x="2464912" y="3781699"/>
                </a:lnTo>
                <a:lnTo>
                  <a:pt x="2464901" y="3781690"/>
                </a:lnTo>
                <a:lnTo>
                  <a:pt x="2464903" y="3781707"/>
                </a:lnTo>
                <a:lnTo>
                  <a:pt x="2464554" y="3781992"/>
                </a:lnTo>
                <a:lnTo>
                  <a:pt x="2464940" y="3782278"/>
                </a:lnTo>
                <a:lnTo>
                  <a:pt x="2465153" y="3785511"/>
                </a:lnTo>
                <a:cubicBezTo>
                  <a:pt x="2465208" y="3786662"/>
                  <a:pt x="2465462" y="3787766"/>
                  <a:pt x="2466593" y="3789058"/>
                </a:cubicBezTo>
                <a:lnTo>
                  <a:pt x="2468304" y="3784459"/>
                </a:lnTo>
                <a:lnTo>
                  <a:pt x="2471054" y="3784092"/>
                </a:lnTo>
                <a:cubicBezTo>
                  <a:pt x="2472828" y="3782885"/>
                  <a:pt x="2473805" y="3779867"/>
                  <a:pt x="2472759" y="3775313"/>
                </a:cubicBezTo>
                <a:close/>
                <a:moveTo>
                  <a:pt x="482489" y="3774509"/>
                </a:moveTo>
                <a:lnTo>
                  <a:pt x="481876" y="3774748"/>
                </a:lnTo>
                <a:lnTo>
                  <a:pt x="480441" y="3776844"/>
                </a:lnTo>
                <a:lnTo>
                  <a:pt x="480056" y="3777406"/>
                </a:lnTo>
                <a:lnTo>
                  <a:pt x="483349" y="3776222"/>
                </a:lnTo>
                <a:close/>
                <a:moveTo>
                  <a:pt x="511288" y="3771579"/>
                </a:moveTo>
                <a:lnTo>
                  <a:pt x="509018" y="3772165"/>
                </a:lnTo>
                <a:lnTo>
                  <a:pt x="505542" y="3773398"/>
                </a:lnTo>
                <a:lnTo>
                  <a:pt x="501688" y="3775075"/>
                </a:lnTo>
                <a:lnTo>
                  <a:pt x="490256" y="3781395"/>
                </a:lnTo>
                <a:lnTo>
                  <a:pt x="484901" y="3784440"/>
                </a:lnTo>
                <a:lnTo>
                  <a:pt x="486789" y="3782882"/>
                </a:lnTo>
                <a:lnTo>
                  <a:pt x="486261" y="3781901"/>
                </a:lnTo>
                <a:lnTo>
                  <a:pt x="478540" y="3784987"/>
                </a:lnTo>
                <a:cubicBezTo>
                  <a:pt x="476548" y="3785639"/>
                  <a:pt x="475322" y="3785807"/>
                  <a:pt x="475292" y="3785221"/>
                </a:cubicBezTo>
                <a:cubicBezTo>
                  <a:pt x="474879" y="3784406"/>
                  <a:pt x="476428" y="3782726"/>
                  <a:pt x="478728" y="3780786"/>
                </a:cubicBezTo>
                <a:lnTo>
                  <a:pt x="481209" y="3778916"/>
                </a:lnTo>
                <a:lnTo>
                  <a:pt x="484188" y="3778089"/>
                </a:lnTo>
                <a:lnTo>
                  <a:pt x="469096" y="3781341"/>
                </a:lnTo>
                <a:lnTo>
                  <a:pt x="479605" y="3777567"/>
                </a:lnTo>
                <a:lnTo>
                  <a:pt x="479496" y="3776584"/>
                </a:lnTo>
                <a:lnTo>
                  <a:pt x="480808" y="3775751"/>
                </a:lnTo>
                <a:lnTo>
                  <a:pt x="481457" y="3774912"/>
                </a:lnTo>
                <a:lnTo>
                  <a:pt x="473680" y="3777949"/>
                </a:lnTo>
                <a:lnTo>
                  <a:pt x="447162" y="3784312"/>
                </a:lnTo>
                <a:lnTo>
                  <a:pt x="443532" y="3785347"/>
                </a:lnTo>
                <a:lnTo>
                  <a:pt x="454263" y="3778321"/>
                </a:lnTo>
                <a:lnTo>
                  <a:pt x="455692" y="3777420"/>
                </a:lnTo>
                <a:lnTo>
                  <a:pt x="457457" y="3775804"/>
                </a:lnTo>
                <a:lnTo>
                  <a:pt x="453418" y="3776531"/>
                </a:lnTo>
                <a:lnTo>
                  <a:pt x="450509" y="3776872"/>
                </a:lnTo>
                <a:lnTo>
                  <a:pt x="434074" y="3789628"/>
                </a:lnTo>
                <a:lnTo>
                  <a:pt x="435003" y="3789381"/>
                </a:lnTo>
                <a:cubicBezTo>
                  <a:pt x="435977" y="3789549"/>
                  <a:pt x="436171" y="3789884"/>
                  <a:pt x="435896" y="3790264"/>
                </a:cubicBezTo>
                <a:cubicBezTo>
                  <a:pt x="435487" y="3790833"/>
                  <a:pt x="434028" y="3791507"/>
                  <a:pt x="432580" y="3791881"/>
                </a:cubicBezTo>
                <a:lnTo>
                  <a:pt x="431269" y="3791805"/>
                </a:lnTo>
                <a:lnTo>
                  <a:pt x="423053" y="3798182"/>
                </a:lnTo>
                <a:lnTo>
                  <a:pt x="430553" y="3793736"/>
                </a:lnTo>
                <a:lnTo>
                  <a:pt x="432768" y="3792306"/>
                </a:lnTo>
                <a:lnTo>
                  <a:pt x="452027" y="3786992"/>
                </a:lnTo>
                <a:lnTo>
                  <a:pt x="429996" y="3797299"/>
                </a:lnTo>
                <a:cubicBezTo>
                  <a:pt x="425652" y="3799238"/>
                  <a:pt x="414537" y="3807236"/>
                  <a:pt x="405464" y="3812398"/>
                </a:cubicBezTo>
                <a:lnTo>
                  <a:pt x="404823" y="3812706"/>
                </a:lnTo>
                <a:lnTo>
                  <a:pt x="403584" y="3813733"/>
                </a:lnTo>
                <a:lnTo>
                  <a:pt x="421890" y="3808756"/>
                </a:lnTo>
                <a:cubicBezTo>
                  <a:pt x="439115" y="3804015"/>
                  <a:pt x="453046" y="3800046"/>
                  <a:pt x="469191" y="3795817"/>
                </a:cubicBezTo>
                <a:lnTo>
                  <a:pt x="477195" y="3793800"/>
                </a:lnTo>
                <a:lnTo>
                  <a:pt x="477237" y="3793271"/>
                </a:lnTo>
                <a:lnTo>
                  <a:pt x="482068" y="3789599"/>
                </a:lnTo>
                <a:lnTo>
                  <a:pt x="476593" y="3790480"/>
                </a:lnTo>
                <a:lnTo>
                  <a:pt x="485215" y="3787207"/>
                </a:lnTo>
                <a:lnTo>
                  <a:pt x="486192" y="3786466"/>
                </a:lnTo>
                <a:cubicBezTo>
                  <a:pt x="490100" y="3784042"/>
                  <a:pt x="494732" y="3781511"/>
                  <a:pt x="499492" y="3778994"/>
                </a:cubicBezTo>
                <a:lnTo>
                  <a:pt x="512373" y="3772239"/>
                </a:lnTo>
                <a:lnTo>
                  <a:pt x="512780" y="3771763"/>
                </a:lnTo>
                <a:close/>
                <a:moveTo>
                  <a:pt x="2396969" y="3766257"/>
                </a:moveTo>
                <a:cubicBezTo>
                  <a:pt x="2393058" y="3765421"/>
                  <a:pt x="2389235" y="3765914"/>
                  <a:pt x="2386919" y="3771072"/>
                </a:cubicBezTo>
                <a:cubicBezTo>
                  <a:pt x="2392242" y="3771391"/>
                  <a:pt x="2397230" y="3770246"/>
                  <a:pt x="2402552" y="3770566"/>
                </a:cubicBezTo>
                <a:cubicBezTo>
                  <a:pt x="2404213" y="3770184"/>
                  <a:pt x="2405876" y="3769801"/>
                  <a:pt x="2407537" y="3769420"/>
                </a:cubicBezTo>
                <a:cubicBezTo>
                  <a:pt x="2404876" y="3769260"/>
                  <a:pt x="2400879" y="3767094"/>
                  <a:pt x="2396969" y="3766257"/>
                </a:cubicBezTo>
                <a:close/>
                <a:moveTo>
                  <a:pt x="2198128" y="3764491"/>
                </a:moveTo>
                <a:cubicBezTo>
                  <a:pt x="2197051" y="3763915"/>
                  <a:pt x="2195626" y="3764243"/>
                  <a:pt x="2195186" y="3765168"/>
                </a:cubicBezTo>
                <a:lnTo>
                  <a:pt x="2197787" y="3767950"/>
                </a:lnTo>
                <a:lnTo>
                  <a:pt x="2194199" y="3766652"/>
                </a:lnTo>
                <a:cubicBezTo>
                  <a:pt x="2190518" y="3766117"/>
                  <a:pt x="2186445" y="3766658"/>
                  <a:pt x="2184823" y="3767031"/>
                </a:cubicBezTo>
                <a:cubicBezTo>
                  <a:pt x="2185166" y="3768529"/>
                  <a:pt x="2183889" y="3770399"/>
                  <a:pt x="2184233" y="3771896"/>
                </a:cubicBezTo>
                <a:cubicBezTo>
                  <a:pt x="2185707" y="3772741"/>
                  <a:pt x="2193472" y="3776575"/>
                  <a:pt x="2198052" y="3775596"/>
                </a:cubicBezTo>
                <a:cubicBezTo>
                  <a:pt x="2199577" y="3775271"/>
                  <a:pt x="2200747" y="3774410"/>
                  <a:pt x="2201215" y="3772727"/>
                </a:cubicBezTo>
                <a:cubicBezTo>
                  <a:pt x="2201191" y="3770762"/>
                  <a:pt x="2200355" y="3769375"/>
                  <a:pt x="2199068" y="3768416"/>
                </a:cubicBezTo>
                <a:lnTo>
                  <a:pt x="2198824" y="3768326"/>
                </a:lnTo>
                <a:close/>
                <a:moveTo>
                  <a:pt x="2172418" y="3764142"/>
                </a:moveTo>
                <a:cubicBezTo>
                  <a:pt x="2173391" y="3768375"/>
                  <a:pt x="2175340" y="3769784"/>
                  <a:pt x="2177310" y="3769516"/>
                </a:cubicBezTo>
                <a:cubicBezTo>
                  <a:pt x="2179278" y="3769249"/>
                  <a:pt x="2181269" y="3767306"/>
                  <a:pt x="2182326" y="3764835"/>
                </a:cubicBezTo>
                <a:cubicBezTo>
                  <a:pt x="2178917" y="3764134"/>
                  <a:pt x="2175829" y="3764844"/>
                  <a:pt x="2172418" y="3764142"/>
                </a:cubicBezTo>
                <a:close/>
                <a:moveTo>
                  <a:pt x="2209103" y="3761466"/>
                </a:moveTo>
                <a:cubicBezTo>
                  <a:pt x="2208175" y="3764977"/>
                  <a:pt x="2208175" y="3764977"/>
                  <a:pt x="2206887" y="3766922"/>
                </a:cubicBezTo>
                <a:cubicBezTo>
                  <a:pt x="2208714" y="3767326"/>
                  <a:pt x="2209629" y="3767527"/>
                  <a:pt x="2209906" y="3766847"/>
                </a:cubicBezTo>
                <a:cubicBezTo>
                  <a:pt x="2210183" y="3766165"/>
                  <a:pt x="2209823" y="3764599"/>
                  <a:pt x="2209103" y="3761466"/>
                </a:cubicBezTo>
                <a:close/>
                <a:moveTo>
                  <a:pt x="480305" y="3759376"/>
                </a:moveTo>
                <a:lnTo>
                  <a:pt x="478482" y="3759887"/>
                </a:lnTo>
                <a:lnTo>
                  <a:pt x="462616" y="3769512"/>
                </a:lnTo>
                <a:lnTo>
                  <a:pt x="469462" y="3767261"/>
                </a:lnTo>
                <a:lnTo>
                  <a:pt x="476744" y="3762468"/>
                </a:lnTo>
                <a:close/>
                <a:moveTo>
                  <a:pt x="3917911" y="3759160"/>
                </a:moveTo>
                <a:cubicBezTo>
                  <a:pt x="3922493" y="3757387"/>
                  <a:pt x="3928221" y="3757398"/>
                  <a:pt x="3931856" y="3759174"/>
                </a:cubicBezTo>
                <a:cubicBezTo>
                  <a:pt x="3934281" y="3760360"/>
                  <a:pt x="3935774" y="3762330"/>
                  <a:pt x="3935377" y="3765079"/>
                </a:cubicBezTo>
                <a:lnTo>
                  <a:pt x="3932692" y="3766681"/>
                </a:lnTo>
                <a:lnTo>
                  <a:pt x="3933009" y="3767286"/>
                </a:lnTo>
                <a:lnTo>
                  <a:pt x="3921754" y="3769872"/>
                </a:lnTo>
                <a:lnTo>
                  <a:pt x="3921765" y="3769859"/>
                </a:lnTo>
                <a:lnTo>
                  <a:pt x="3921272" y="3769939"/>
                </a:lnTo>
                <a:cubicBezTo>
                  <a:pt x="3915755" y="3770310"/>
                  <a:pt x="3910854" y="3769859"/>
                  <a:pt x="3910854" y="3769859"/>
                </a:cubicBezTo>
                <a:cubicBezTo>
                  <a:pt x="3909898" y="3764494"/>
                  <a:pt x="3913330" y="3760934"/>
                  <a:pt x="3917911" y="3759160"/>
                </a:cubicBezTo>
                <a:close/>
                <a:moveTo>
                  <a:pt x="2199925" y="3758200"/>
                </a:moveTo>
                <a:cubicBezTo>
                  <a:pt x="2197970" y="3757651"/>
                  <a:pt x="2196341" y="3757625"/>
                  <a:pt x="2196863" y="3759902"/>
                </a:cubicBezTo>
                <a:cubicBezTo>
                  <a:pt x="2196788" y="3763113"/>
                  <a:pt x="2198208" y="3763988"/>
                  <a:pt x="2199838" y="3764011"/>
                </a:cubicBezTo>
                <a:cubicBezTo>
                  <a:pt x="2201468" y="3764036"/>
                  <a:pt x="2203310" y="3763215"/>
                  <a:pt x="2204081" y="3763037"/>
                </a:cubicBezTo>
                <a:cubicBezTo>
                  <a:pt x="2204081" y="3763037"/>
                  <a:pt x="2205276" y="3761166"/>
                  <a:pt x="2204928" y="3759647"/>
                </a:cubicBezTo>
                <a:cubicBezTo>
                  <a:pt x="2204157" y="3759824"/>
                  <a:pt x="2201878" y="3758750"/>
                  <a:pt x="2199925" y="3758200"/>
                </a:cubicBezTo>
                <a:close/>
                <a:moveTo>
                  <a:pt x="2179225" y="3747911"/>
                </a:moveTo>
                <a:cubicBezTo>
                  <a:pt x="2177579" y="3748133"/>
                  <a:pt x="2175889" y="3750007"/>
                  <a:pt x="2174737" y="3752376"/>
                </a:cubicBezTo>
                <a:cubicBezTo>
                  <a:pt x="2177959" y="3751636"/>
                  <a:pt x="2179895" y="3752676"/>
                  <a:pt x="2183442" y="3753346"/>
                </a:cubicBezTo>
                <a:cubicBezTo>
                  <a:pt x="2182471" y="3749113"/>
                  <a:pt x="2180870" y="3747686"/>
                  <a:pt x="2179225" y="3747911"/>
                </a:cubicBezTo>
                <a:close/>
                <a:moveTo>
                  <a:pt x="2167789" y="3744580"/>
                </a:moveTo>
                <a:cubicBezTo>
                  <a:pt x="2166161" y="3744566"/>
                  <a:pt x="2164688" y="3745227"/>
                  <a:pt x="2163625" y="3747668"/>
                </a:cubicBezTo>
                <a:cubicBezTo>
                  <a:pt x="2165168" y="3747315"/>
                  <a:pt x="2168592" y="3748078"/>
                  <a:pt x="2170532" y="3749443"/>
                </a:cubicBezTo>
                <a:cubicBezTo>
                  <a:pt x="2171679" y="3747369"/>
                  <a:pt x="2171340" y="3745896"/>
                  <a:pt x="2172883" y="3745541"/>
                </a:cubicBezTo>
                <a:cubicBezTo>
                  <a:pt x="2171199" y="3745282"/>
                  <a:pt x="2169416" y="3744593"/>
                  <a:pt x="2167789" y="3744580"/>
                </a:cubicBezTo>
                <a:close/>
                <a:moveTo>
                  <a:pt x="2278384" y="3732931"/>
                </a:moveTo>
                <a:cubicBezTo>
                  <a:pt x="2273246" y="3734111"/>
                  <a:pt x="2274883" y="3741230"/>
                  <a:pt x="2276191" y="3746926"/>
                </a:cubicBezTo>
                <a:cubicBezTo>
                  <a:pt x="2283042" y="3745352"/>
                  <a:pt x="2279693" y="3738626"/>
                  <a:pt x="2278384" y="3732931"/>
                </a:cubicBezTo>
                <a:close/>
                <a:moveTo>
                  <a:pt x="4089755" y="3725614"/>
                </a:moveTo>
                <a:lnTo>
                  <a:pt x="4089464" y="3726517"/>
                </a:lnTo>
                <a:cubicBezTo>
                  <a:pt x="4089363" y="3727429"/>
                  <a:pt x="4089270" y="3728195"/>
                  <a:pt x="4089075" y="3728532"/>
                </a:cubicBezTo>
                <a:cubicBezTo>
                  <a:pt x="4088880" y="3728870"/>
                  <a:pt x="4088580" y="3728780"/>
                  <a:pt x="4088065" y="3727981"/>
                </a:cubicBezTo>
                <a:lnTo>
                  <a:pt x="4087655" y="3726593"/>
                </a:lnTo>
                <a:lnTo>
                  <a:pt x="4088353" y="3726260"/>
                </a:lnTo>
                <a:close/>
                <a:moveTo>
                  <a:pt x="274644" y="3721502"/>
                </a:moveTo>
                <a:cubicBezTo>
                  <a:pt x="267442" y="3730109"/>
                  <a:pt x="262072" y="3731893"/>
                  <a:pt x="261188" y="3730632"/>
                </a:cubicBezTo>
                <a:cubicBezTo>
                  <a:pt x="260305" y="3729372"/>
                  <a:pt x="263906" y="3725068"/>
                  <a:pt x="274644" y="3721502"/>
                </a:cubicBezTo>
                <a:close/>
                <a:moveTo>
                  <a:pt x="438004" y="3707931"/>
                </a:moveTo>
                <a:cubicBezTo>
                  <a:pt x="437987" y="3707790"/>
                  <a:pt x="437449" y="3708081"/>
                  <a:pt x="436524" y="3708691"/>
                </a:cubicBezTo>
                <a:lnTo>
                  <a:pt x="432874" y="3711275"/>
                </a:lnTo>
                <a:lnTo>
                  <a:pt x="435882" y="3709487"/>
                </a:lnTo>
                <a:lnTo>
                  <a:pt x="437250" y="3708647"/>
                </a:lnTo>
                <a:close/>
                <a:moveTo>
                  <a:pt x="3908838" y="3674933"/>
                </a:moveTo>
                <a:lnTo>
                  <a:pt x="3906136" y="3676774"/>
                </a:lnTo>
                <a:lnTo>
                  <a:pt x="3902471" y="3677967"/>
                </a:lnTo>
                <a:cubicBezTo>
                  <a:pt x="3902692" y="3677742"/>
                  <a:pt x="3905544" y="3676498"/>
                  <a:pt x="3908838" y="3674933"/>
                </a:cubicBezTo>
                <a:close/>
                <a:moveTo>
                  <a:pt x="192700" y="3663060"/>
                </a:moveTo>
                <a:cubicBezTo>
                  <a:pt x="192523" y="3663321"/>
                  <a:pt x="189929" y="3665038"/>
                  <a:pt x="186954" y="3667150"/>
                </a:cubicBezTo>
                <a:lnTo>
                  <a:pt x="189298" y="3664870"/>
                </a:lnTo>
                <a:close/>
                <a:moveTo>
                  <a:pt x="336625" y="3659735"/>
                </a:moveTo>
                <a:cubicBezTo>
                  <a:pt x="333702" y="3662924"/>
                  <a:pt x="331298" y="3664765"/>
                  <a:pt x="329570" y="3665671"/>
                </a:cubicBezTo>
                <a:cubicBezTo>
                  <a:pt x="328274" y="3666349"/>
                  <a:pt x="327359" y="3666502"/>
                  <a:pt x="326892" y="3666303"/>
                </a:cubicBezTo>
                <a:cubicBezTo>
                  <a:pt x="325493" y="3665708"/>
                  <a:pt x="328129" y="3661945"/>
                  <a:pt x="336625" y="3659735"/>
                </a:cubicBezTo>
                <a:close/>
                <a:moveTo>
                  <a:pt x="3707031" y="3657600"/>
                </a:moveTo>
                <a:lnTo>
                  <a:pt x="3694061" y="3664418"/>
                </a:lnTo>
                <a:cubicBezTo>
                  <a:pt x="3687001" y="3668052"/>
                  <a:pt x="3678093" y="3672597"/>
                  <a:pt x="3668542" y="3677471"/>
                </a:cubicBezTo>
                <a:lnTo>
                  <a:pt x="3668023" y="3677737"/>
                </a:lnTo>
                <a:lnTo>
                  <a:pt x="3668482" y="3678607"/>
                </a:lnTo>
                <a:lnTo>
                  <a:pt x="3668588" y="3680601"/>
                </a:lnTo>
                <a:lnTo>
                  <a:pt x="3671113" y="3679703"/>
                </a:lnTo>
                <a:lnTo>
                  <a:pt x="3678362" y="3676023"/>
                </a:lnTo>
                <a:cubicBezTo>
                  <a:pt x="3687516" y="3670137"/>
                  <a:pt x="3695215" y="3662261"/>
                  <a:pt x="3704550" y="3659671"/>
                </a:cubicBezTo>
                <a:cubicBezTo>
                  <a:pt x="3709377" y="3658342"/>
                  <a:pt x="3710923" y="3659854"/>
                  <a:pt x="3715526" y="3661329"/>
                </a:cubicBezTo>
                <a:lnTo>
                  <a:pt x="3717631" y="3660694"/>
                </a:lnTo>
                <a:lnTo>
                  <a:pt x="3716458" y="3660470"/>
                </a:lnTo>
                <a:cubicBezTo>
                  <a:pt x="3712109" y="3659343"/>
                  <a:pt x="3707544" y="3657772"/>
                  <a:pt x="3707544" y="3657772"/>
                </a:cubicBezTo>
                <a:close/>
                <a:moveTo>
                  <a:pt x="3770860" y="3651577"/>
                </a:moveTo>
                <a:cubicBezTo>
                  <a:pt x="3772135" y="3652406"/>
                  <a:pt x="3768889" y="3655655"/>
                  <a:pt x="3760139" y="3656363"/>
                </a:cubicBezTo>
                <a:cubicBezTo>
                  <a:pt x="3763568" y="3653728"/>
                  <a:pt x="3766254" y="3652329"/>
                  <a:pt x="3768114" y="3651737"/>
                </a:cubicBezTo>
                <a:cubicBezTo>
                  <a:pt x="3769508" y="3651293"/>
                  <a:pt x="3770435" y="3651299"/>
                  <a:pt x="3770860" y="3651577"/>
                </a:cubicBezTo>
                <a:close/>
                <a:moveTo>
                  <a:pt x="165" y="3645514"/>
                </a:moveTo>
                <a:cubicBezTo>
                  <a:pt x="299" y="3645147"/>
                  <a:pt x="610" y="3645185"/>
                  <a:pt x="1255" y="3645884"/>
                </a:cubicBezTo>
                <a:lnTo>
                  <a:pt x="1903" y="3647188"/>
                </a:lnTo>
                <a:lnTo>
                  <a:pt x="0" y="3648507"/>
                </a:lnTo>
                <a:lnTo>
                  <a:pt x="130" y="3647567"/>
                </a:lnTo>
                <a:cubicBezTo>
                  <a:pt x="72" y="3646651"/>
                  <a:pt x="31" y="3645880"/>
                  <a:pt x="165" y="3645514"/>
                </a:cubicBezTo>
                <a:close/>
                <a:moveTo>
                  <a:pt x="72218" y="3616363"/>
                </a:moveTo>
                <a:lnTo>
                  <a:pt x="72408" y="3616929"/>
                </a:lnTo>
                <a:lnTo>
                  <a:pt x="71377" y="3617637"/>
                </a:lnTo>
                <a:lnTo>
                  <a:pt x="71526" y="3617198"/>
                </a:lnTo>
                <a:cubicBezTo>
                  <a:pt x="71639" y="3616361"/>
                  <a:pt x="71731" y="3615789"/>
                  <a:pt x="72218" y="3616363"/>
                </a:cubicBezTo>
                <a:close/>
                <a:moveTo>
                  <a:pt x="3846694" y="3599574"/>
                </a:moveTo>
                <a:cubicBezTo>
                  <a:pt x="3847348" y="3600968"/>
                  <a:pt x="3843057" y="3604584"/>
                  <a:pt x="3831863" y="3606241"/>
                </a:cubicBezTo>
                <a:cubicBezTo>
                  <a:pt x="3840446" y="3599008"/>
                  <a:pt x="3846042" y="3598179"/>
                  <a:pt x="3846694" y="3599574"/>
                </a:cubicBezTo>
                <a:close/>
                <a:moveTo>
                  <a:pt x="3674249" y="3588961"/>
                </a:moveTo>
                <a:lnTo>
                  <a:pt x="3670977" y="3590203"/>
                </a:lnTo>
                <a:lnTo>
                  <a:pt x="3669484" y="3590793"/>
                </a:lnTo>
                <a:lnTo>
                  <a:pt x="3668617" y="3591369"/>
                </a:lnTo>
                <a:cubicBezTo>
                  <a:pt x="3668610" y="3591510"/>
                  <a:pt x="3669189" y="3591317"/>
                  <a:pt x="3670206" y="3590874"/>
                </a:cubicBezTo>
                <a:close/>
                <a:moveTo>
                  <a:pt x="168558" y="3574002"/>
                </a:moveTo>
                <a:cubicBezTo>
                  <a:pt x="170428" y="3579121"/>
                  <a:pt x="167663" y="3583221"/>
                  <a:pt x="163457" y="3585760"/>
                </a:cubicBezTo>
                <a:cubicBezTo>
                  <a:pt x="159253" y="3588299"/>
                  <a:pt x="153607" y="3589278"/>
                  <a:pt x="149719" y="3588156"/>
                </a:cubicBezTo>
                <a:cubicBezTo>
                  <a:pt x="147127" y="3587407"/>
                  <a:pt x="145314" y="3585725"/>
                  <a:pt x="145233" y="3582949"/>
                </a:cubicBezTo>
                <a:lnTo>
                  <a:pt x="147599" y="3580907"/>
                </a:lnTo>
                <a:lnTo>
                  <a:pt x="146745" y="3579799"/>
                </a:lnTo>
                <a:cubicBezTo>
                  <a:pt x="149189" y="3576231"/>
                  <a:pt x="158704" y="3574448"/>
                  <a:pt x="158704" y="3574448"/>
                </a:cubicBezTo>
                <a:lnTo>
                  <a:pt x="157813" y="3575887"/>
                </a:lnTo>
                <a:lnTo>
                  <a:pt x="158285" y="3575724"/>
                </a:lnTo>
                <a:cubicBezTo>
                  <a:pt x="163653" y="3574405"/>
                  <a:pt x="168558" y="3574002"/>
                  <a:pt x="168558" y="3574002"/>
                </a:cubicBezTo>
                <a:close/>
                <a:moveTo>
                  <a:pt x="3848977" y="3542507"/>
                </a:moveTo>
                <a:lnTo>
                  <a:pt x="3844217" y="3546235"/>
                </a:lnTo>
                <a:lnTo>
                  <a:pt x="3837249" y="3548244"/>
                </a:lnTo>
                <a:cubicBezTo>
                  <a:pt x="3837608" y="3547765"/>
                  <a:pt x="3842907" y="3545466"/>
                  <a:pt x="3848977" y="3542507"/>
                </a:cubicBezTo>
                <a:close/>
                <a:moveTo>
                  <a:pt x="2148095" y="3526568"/>
                </a:moveTo>
                <a:lnTo>
                  <a:pt x="2147678" y="3528845"/>
                </a:lnTo>
                <a:lnTo>
                  <a:pt x="2147627" y="3529130"/>
                </a:lnTo>
                <a:cubicBezTo>
                  <a:pt x="2147588" y="3529342"/>
                  <a:pt x="2147598" y="3529289"/>
                  <a:pt x="2147635" y="3529089"/>
                </a:cubicBezTo>
                <a:lnTo>
                  <a:pt x="2147678" y="3528845"/>
                </a:lnTo>
                <a:lnTo>
                  <a:pt x="2147803" y="3528169"/>
                </a:lnTo>
                <a:cubicBezTo>
                  <a:pt x="2147939" y="3527422"/>
                  <a:pt x="2148095" y="3526568"/>
                  <a:pt x="2148095" y="3526568"/>
                </a:cubicBezTo>
                <a:close/>
                <a:moveTo>
                  <a:pt x="2149718" y="3520316"/>
                </a:moveTo>
                <a:lnTo>
                  <a:pt x="2149083" y="3520760"/>
                </a:lnTo>
                <a:lnTo>
                  <a:pt x="2149745" y="3520610"/>
                </a:lnTo>
                <a:close/>
                <a:moveTo>
                  <a:pt x="2259040" y="3516875"/>
                </a:moveTo>
                <a:lnTo>
                  <a:pt x="2252974" y="3518837"/>
                </a:lnTo>
                <a:lnTo>
                  <a:pt x="2259021" y="3517754"/>
                </a:lnTo>
                <a:close/>
                <a:moveTo>
                  <a:pt x="2208501" y="3510790"/>
                </a:moveTo>
                <a:lnTo>
                  <a:pt x="2207460" y="3510996"/>
                </a:lnTo>
                <a:lnTo>
                  <a:pt x="2204695" y="3511697"/>
                </a:lnTo>
                <a:lnTo>
                  <a:pt x="2203278" y="3516492"/>
                </a:lnTo>
                <a:lnTo>
                  <a:pt x="2203277" y="3517962"/>
                </a:lnTo>
                <a:lnTo>
                  <a:pt x="2206618" y="3518000"/>
                </a:lnTo>
                <a:lnTo>
                  <a:pt x="2207753" y="3520981"/>
                </a:lnTo>
                <a:lnTo>
                  <a:pt x="2207947" y="3520897"/>
                </a:lnTo>
                <a:lnTo>
                  <a:pt x="2208502" y="3511668"/>
                </a:lnTo>
                <a:close/>
                <a:moveTo>
                  <a:pt x="2279930" y="3509588"/>
                </a:moveTo>
                <a:cubicBezTo>
                  <a:pt x="2280640" y="3509494"/>
                  <a:pt x="2281673" y="3509647"/>
                  <a:pt x="2283089" y="3509855"/>
                </a:cubicBezTo>
                <a:cubicBezTo>
                  <a:pt x="2282626" y="3512991"/>
                  <a:pt x="2280027" y="3511005"/>
                  <a:pt x="2278720" y="3510812"/>
                </a:cubicBezTo>
                <a:cubicBezTo>
                  <a:pt x="2278836" y="3510028"/>
                  <a:pt x="2279221" y="3509685"/>
                  <a:pt x="2279930" y="3509588"/>
                </a:cubicBezTo>
                <a:close/>
                <a:moveTo>
                  <a:pt x="2316886" y="3509062"/>
                </a:moveTo>
                <a:lnTo>
                  <a:pt x="2314113" y="3510034"/>
                </a:lnTo>
                <a:lnTo>
                  <a:pt x="2316779" y="3509672"/>
                </a:lnTo>
                <a:close/>
                <a:moveTo>
                  <a:pt x="2284299" y="3508633"/>
                </a:moveTo>
                <a:cubicBezTo>
                  <a:pt x="2285009" y="3508537"/>
                  <a:pt x="2286043" y="3508690"/>
                  <a:pt x="2287458" y="3508900"/>
                </a:cubicBezTo>
                <a:cubicBezTo>
                  <a:pt x="2286996" y="3512035"/>
                  <a:pt x="2284395" y="3510048"/>
                  <a:pt x="2283089" y="3509855"/>
                </a:cubicBezTo>
                <a:cubicBezTo>
                  <a:pt x="2283205" y="3509071"/>
                  <a:pt x="2283590" y="3508729"/>
                  <a:pt x="2284299" y="3508633"/>
                </a:cubicBezTo>
                <a:close/>
                <a:moveTo>
                  <a:pt x="2236564" y="3505236"/>
                </a:moveTo>
                <a:lnTo>
                  <a:pt x="2234567" y="3505630"/>
                </a:lnTo>
                <a:lnTo>
                  <a:pt x="2234882" y="3508014"/>
                </a:lnTo>
                <a:lnTo>
                  <a:pt x="2236248" y="3507381"/>
                </a:lnTo>
                <a:close/>
                <a:moveTo>
                  <a:pt x="3698944" y="3505061"/>
                </a:moveTo>
                <a:lnTo>
                  <a:pt x="3695729" y="3506274"/>
                </a:lnTo>
                <a:lnTo>
                  <a:pt x="3695423" y="3506921"/>
                </a:lnTo>
                <a:close/>
                <a:moveTo>
                  <a:pt x="2259489" y="3503554"/>
                </a:moveTo>
                <a:lnTo>
                  <a:pt x="2254789" y="3506329"/>
                </a:lnTo>
                <a:lnTo>
                  <a:pt x="2248405" y="3507779"/>
                </a:lnTo>
                <a:lnTo>
                  <a:pt x="2248070" y="3513999"/>
                </a:lnTo>
                <a:cubicBezTo>
                  <a:pt x="2248070" y="3513999"/>
                  <a:pt x="2251338" y="3515722"/>
                  <a:pt x="2252289" y="3517866"/>
                </a:cubicBezTo>
                <a:lnTo>
                  <a:pt x="2252291" y="3517912"/>
                </a:lnTo>
                <a:lnTo>
                  <a:pt x="2259053" y="3516240"/>
                </a:lnTo>
                <a:lnTo>
                  <a:pt x="2259286" y="3504968"/>
                </a:lnTo>
                <a:close/>
                <a:moveTo>
                  <a:pt x="2205835" y="3500991"/>
                </a:moveTo>
                <a:cubicBezTo>
                  <a:pt x="2206394" y="3501467"/>
                  <a:pt x="2206441" y="3501978"/>
                  <a:pt x="2206109" y="3502367"/>
                </a:cubicBezTo>
                <a:lnTo>
                  <a:pt x="2205692" y="3502501"/>
                </a:lnTo>
                <a:close/>
                <a:moveTo>
                  <a:pt x="2208588" y="3494776"/>
                </a:moveTo>
                <a:lnTo>
                  <a:pt x="2205567" y="3495362"/>
                </a:lnTo>
                <a:lnTo>
                  <a:pt x="2204111" y="3503008"/>
                </a:lnTo>
                <a:lnTo>
                  <a:pt x="2203935" y="3503153"/>
                </a:lnTo>
                <a:lnTo>
                  <a:pt x="2203886" y="3503963"/>
                </a:lnTo>
                <a:lnTo>
                  <a:pt x="2204111" y="3503008"/>
                </a:lnTo>
                <a:lnTo>
                  <a:pt x="2205692" y="3502501"/>
                </a:lnTo>
                <a:lnTo>
                  <a:pt x="2205205" y="3507636"/>
                </a:lnTo>
                <a:lnTo>
                  <a:pt x="2208501" y="3506859"/>
                </a:lnTo>
                <a:lnTo>
                  <a:pt x="2208498" y="3498626"/>
                </a:lnTo>
                <a:close/>
                <a:moveTo>
                  <a:pt x="2419466" y="3493923"/>
                </a:moveTo>
                <a:lnTo>
                  <a:pt x="2419374" y="3493939"/>
                </a:lnTo>
                <a:lnTo>
                  <a:pt x="2419371" y="3493931"/>
                </a:lnTo>
                <a:close/>
                <a:moveTo>
                  <a:pt x="3720809" y="3493108"/>
                </a:moveTo>
                <a:lnTo>
                  <a:pt x="3701917" y="3494846"/>
                </a:lnTo>
                <a:lnTo>
                  <a:pt x="3701103" y="3494922"/>
                </a:lnTo>
                <a:lnTo>
                  <a:pt x="3697475" y="3502588"/>
                </a:lnTo>
                <a:lnTo>
                  <a:pt x="3703384" y="3500298"/>
                </a:lnTo>
                <a:cubicBezTo>
                  <a:pt x="3708272" y="3498224"/>
                  <a:pt x="3713812" y="3495856"/>
                  <a:pt x="3718726" y="3494098"/>
                </a:cubicBezTo>
                <a:lnTo>
                  <a:pt x="3719411" y="3493905"/>
                </a:lnTo>
                <a:close/>
                <a:moveTo>
                  <a:pt x="2227771" y="3491061"/>
                </a:moveTo>
                <a:lnTo>
                  <a:pt x="2226953" y="3491218"/>
                </a:lnTo>
                <a:lnTo>
                  <a:pt x="2225258" y="3498132"/>
                </a:lnTo>
                <a:close/>
                <a:moveTo>
                  <a:pt x="2442565" y="3489909"/>
                </a:moveTo>
                <a:cubicBezTo>
                  <a:pt x="2440120" y="3490855"/>
                  <a:pt x="2434188" y="3492234"/>
                  <a:pt x="2428933" y="3493189"/>
                </a:cubicBezTo>
                <a:lnTo>
                  <a:pt x="2419466" y="3493923"/>
                </a:lnTo>
                <a:close/>
                <a:moveTo>
                  <a:pt x="2238967" y="3488891"/>
                </a:moveTo>
                <a:lnTo>
                  <a:pt x="2233350" y="3489980"/>
                </a:lnTo>
                <a:lnTo>
                  <a:pt x="2233502" y="3497612"/>
                </a:lnTo>
                <a:lnTo>
                  <a:pt x="2234081" y="3501972"/>
                </a:lnTo>
                <a:lnTo>
                  <a:pt x="2237128" y="3501394"/>
                </a:lnTo>
                <a:close/>
                <a:moveTo>
                  <a:pt x="2386409" y="3487071"/>
                </a:moveTo>
                <a:lnTo>
                  <a:pt x="2373491" y="3488059"/>
                </a:lnTo>
                <a:lnTo>
                  <a:pt x="2373229" y="3488082"/>
                </a:lnTo>
                <a:lnTo>
                  <a:pt x="2373220" y="3494055"/>
                </a:lnTo>
                <a:close/>
                <a:moveTo>
                  <a:pt x="3734357" y="3485387"/>
                </a:moveTo>
                <a:lnTo>
                  <a:pt x="3706933" y="3486996"/>
                </a:lnTo>
                <a:lnTo>
                  <a:pt x="3704782" y="3487151"/>
                </a:lnTo>
                <a:lnTo>
                  <a:pt x="3702532" y="3491903"/>
                </a:lnTo>
                <a:lnTo>
                  <a:pt x="3707894" y="3491550"/>
                </a:lnTo>
                <a:cubicBezTo>
                  <a:pt x="3708481" y="3491760"/>
                  <a:pt x="3715728" y="3490651"/>
                  <a:pt x="3723083" y="3489779"/>
                </a:cubicBezTo>
                <a:lnTo>
                  <a:pt x="3727327" y="3489393"/>
                </a:lnTo>
                <a:close/>
                <a:moveTo>
                  <a:pt x="2438991" y="3483577"/>
                </a:moveTo>
                <a:lnTo>
                  <a:pt x="2434494" y="3483851"/>
                </a:lnTo>
                <a:lnTo>
                  <a:pt x="2432677" y="3485132"/>
                </a:lnTo>
                <a:lnTo>
                  <a:pt x="2402486" y="3497015"/>
                </a:lnTo>
                <a:lnTo>
                  <a:pt x="2407709" y="3495966"/>
                </a:lnTo>
                <a:lnTo>
                  <a:pt x="2419374" y="3493939"/>
                </a:lnTo>
                <a:lnTo>
                  <a:pt x="2420078" y="3495868"/>
                </a:lnTo>
                <a:cubicBezTo>
                  <a:pt x="2413991" y="3496699"/>
                  <a:pt x="2408218" y="3497433"/>
                  <a:pt x="2404015" y="3497893"/>
                </a:cubicBezTo>
                <a:lnTo>
                  <a:pt x="2399090" y="3498351"/>
                </a:lnTo>
                <a:lnTo>
                  <a:pt x="2396479" y="3499380"/>
                </a:lnTo>
                <a:lnTo>
                  <a:pt x="2393334" y="3501046"/>
                </a:lnTo>
                <a:lnTo>
                  <a:pt x="2395446" y="3500999"/>
                </a:lnTo>
                <a:cubicBezTo>
                  <a:pt x="2401224" y="3500898"/>
                  <a:pt x="2406833" y="3500651"/>
                  <a:pt x="2412239" y="3499732"/>
                </a:cubicBezTo>
                <a:lnTo>
                  <a:pt x="2421196" y="3497267"/>
                </a:lnTo>
                <a:lnTo>
                  <a:pt x="2421491" y="3497637"/>
                </a:lnTo>
                <a:cubicBezTo>
                  <a:pt x="2422009" y="3497823"/>
                  <a:pt x="2422505" y="3497580"/>
                  <a:pt x="2422772" y="3496835"/>
                </a:cubicBezTo>
                <a:lnTo>
                  <a:pt x="2421196" y="3497267"/>
                </a:lnTo>
                <a:lnTo>
                  <a:pt x="2420078" y="3495868"/>
                </a:lnTo>
                <a:cubicBezTo>
                  <a:pt x="2426995" y="3494843"/>
                  <a:pt x="2434356" y="3493557"/>
                  <a:pt x="2440054" y="3492341"/>
                </a:cubicBezTo>
                <a:lnTo>
                  <a:pt x="2444929" y="3490825"/>
                </a:lnTo>
                <a:lnTo>
                  <a:pt x="2447892" y="3489321"/>
                </a:lnTo>
                <a:lnTo>
                  <a:pt x="2446378" y="3489384"/>
                </a:lnTo>
                <a:cubicBezTo>
                  <a:pt x="2444705" y="3488994"/>
                  <a:pt x="2443100" y="3488418"/>
                  <a:pt x="2443100" y="3488418"/>
                </a:cubicBezTo>
                <a:cubicBezTo>
                  <a:pt x="2439370" y="3487079"/>
                  <a:pt x="2444170" y="3485436"/>
                  <a:pt x="2438991" y="3483577"/>
                </a:cubicBezTo>
                <a:close/>
                <a:moveTo>
                  <a:pt x="2206348" y="3481551"/>
                </a:moveTo>
                <a:lnTo>
                  <a:pt x="2205878" y="3483915"/>
                </a:lnTo>
                <a:lnTo>
                  <a:pt x="2204978" y="3492715"/>
                </a:lnTo>
                <a:lnTo>
                  <a:pt x="2205869" y="3487083"/>
                </a:lnTo>
                <a:cubicBezTo>
                  <a:pt x="2206170" y="3484774"/>
                  <a:pt x="2206355" y="3482766"/>
                  <a:pt x="2206348" y="3481551"/>
                </a:cubicBezTo>
                <a:close/>
                <a:moveTo>
                  <a:pt x="2133293" y="3480809"/>
                </a:moveTo>
                <a:lnTo>
                  <a:pt x="2130063" y="3482832"/>
                </a:lnTo>
                <a:lnTo>
                  <a:pt x="2130004" y="3483656"/>
                </a:lnTo>
                <a:lnTo>
                  <a:pt x="2133066" y="3482953"/>
                </a:lnTo>
                <a:lnTo>
                  <a:pt x="2133153" y="3481848"/>
                </a:lnTo>
                <a:close/>
                <a:moveTo>
                  <a:pt x="3746976" y="3478194"/>
                </a:moveTo>
                <a:lnTo>
                  <a:pt x="3742083" y="3478534"/>
                </a:lnTo>
                <a:cubicBezTo>
                  <a:pt x="3739903" y="3478770"/>
                  <a:pt x="3738446" y="3479059"/>
                  <a:pt x="3738320" y="3479411"/>
                </a:cubicBezTo>
                <a:lnTo>
                  <a:pt x="3740839" y="3481692"/>
                </a:lnTo>
                <a:close/>
                <a:moveTo>
                  <a:pt x="3758056" y="3472056"/>
                </a:moveTo>
                <a:lnTo>
                  <a:pt x="3756159" y="3472322"/>
                </a:lnTo>
                <a:lnTo>
                  <a:pt x="3710154" y="3475803"/>
                </a:lnTo>
                <a:lnTo>
                  <a:pt x="3709104" y="3478021"/>
                </a:lnTo>
                <a:lnTo>
                  <a:pt x="3734075" y="3476696"/>
                </a:lnTo>
                <a:lnTo>
                  <a:pt x="3750474" y="3476200"/>
                </a:lnTo>
                <a:lnTo>
                  <a:pt x="3753526" y="3474462"/>
                </a:lnTo>
                <a:close/>
                <a:moveTo>
                  <a:pt x="2150969" y="3469424"/>
                </a:moveTo>
                <a:lnTo>
                  <a:pt x="2150355" y="3469833"/>
                </a:lnTo>
                <a:lnTo>
                  <a:pt x="2150508" y="3474001"/>
                </a:lnTo>
                <a:lnTo>
                  <a:pt x="2150272" y="3477504"/>
                </a:lnTo>
                <a:lnTo>
                  <a:pt x="2150644" y="3477325"/>
                </a:lnTo>
                <a:close/>
                <a:moveTo>
                  <a:pt x="2185356" y="3466429"/>
                </a:moveTo>
                <a:lnTo>
                  <a:pt x="2175898" y="3471551"/>
                </a:lnTo>
                <a:lnTo>
                  <a:pt x="2173208" y="3473873"/>
                </a:lnTo>
                <a:lnTo>
                  <a:pt x="2173206" y="3477149"/>
                </a:lnTo>
                <a:lnTo>
                  <a:pt x="2173647" y="3483420"/>
                </a:lnTo>
                <a:lnTo>
                  <a:pt x="2174126" y="3483350"/>
                </a:lnTo>
                <a:lnTo>
                  <a:pt x="2175186" y="3479115"/>
                </a:lnTo>
                <a:cubicBezTo>
                  <a:pt x="2176415" y="3469503"/>
                  <a:pt x="2176749" y="3472209"/>
                  <a:pt x="2176823" y="3477755"/>
                </a:cubicBezTo>
                <a:lnTo>
                  <a:pt x="2176822" y="3483585"/>
                </a:lnTo>
                <a:lnTo>
                  <a:pt x="2180889" y="3485215"/>
                </a:lnTo>
                <a:cubicBezTo>
                  <a:pt x="2181691" y="3486045"/>
                  <a:pt x="2181239" y="3487431"/>
                  <a:pt x="2179800" y="3489253"/>
                </a:cubicBezTo>
                <a:lnTo>
                  <a:pt x="2176890" y="3492021"/>
                </a:lnTo>
                <a:lnTo>
                  <a:pt x="2176909" y="3493434"/>
                </a:lnTo>
                <a:cubicBezTo>
                  <a:pt x="2177124" y="3494026"/>
                  <a:pt x="2177572" y="3494929"/>
                  <a:pt x="2178157" y="3495943"/>
                </a:cubicBezTo>
                <a:lnTo>
                  <a:pt x="2178830" y="3496973"/>
                </a:lnTo>
                <a:lnTo>
                  <a:pt x="2182712" y="3485211"/>
                </a:lnTo>
                <a:lnTo>
                  <a:pt x="2185142" y="3479717"/>
                </a:lnTo>
                <a:lnTo>
                  <a:pt x="2185143" y="3479681"/>
                </a:lnTo>
                <a:close/>
                <a:moveTo>
                  <a:pt x="3724655" y="3464931"/>
                </a:moveTo>
                <a:cubicBezTo>
                  <a:pt x="3726347" y="3464909"/>
                  <a:pt x="3728284" y="3465207"/>
                  <a:pt x="3730984" y="3465381"/>
                </a:cubicBezTo>
                <a:cubicBezTo>
                  <a:pt x="3727623" y="3467356"/>
                  <a:pt x="3723316" y="3467664"/>
                  <a:pt x="3719792" y="3466400"/>
                </a:cubicBezTo>
                <a:cubicBezTo>
                  <a:pt x="3721516" y="3465295"/>
                  <a:pt x="3722963" y="3464953"/>
                  <a:pt x="3724655" y="3464931"/>
                </a:cubicBezTo>
                <a:close/>
                <a:moveTo>
                  <a:pt x="3732332" y="3464473"/>
                </a:moveTo>
                <a:cubicBezTo>
                  <a:pt x="3733006" y="3464517"/>
                  <a:pt x="3733936" y="3464850"/>
                  <a:pt x="3735208" y="3465308"/>
                </a:cubicBezTo>
                <a:cubicBezTo>
                  <a:pt x="3734197" y="3468124"/>
                  <a:pt x="3732157" y="3465802"/>
                  <a:pt x="3730984" y="3465381"/>
                </a:cubicBezTo>
                <a:cubicBezTo>
                  <a:pt x="3731235" y="3464676"/>
                  <a:pt x="3731656" y="3464430"/>
                  <a:pt x="3732332" y="3464473"/>
                </a:cubicBezTo>
                <a:close/>
                <a:moveTo>
                  <a:pt x="3736556" y="3464399"/>
                </a:moveTo>
                <a:cubicBezTo>
                  <a:pt x="3737230" y="3464442"/>
                  <a:pt x="3738159" y="3464776"/>
                  <a:pt x="3739432" y="3465233"/>
                </a:cubicBezTo>
                <a:cubicBezTo>
                  <a:pt x="3738420" y="3468050"/>
                  <a:pt x="3736381" y="3465728"/>
                  <a:pt x="3735208" y="3465308"/>
                </a:cubicBezTo>
                <a:cubicBezTo>
                  <a:pt x="3735460" y="3464602"/>
                  <a:pt x="3735881" y="3464356"/>
                  <a:pt x="3736556" y="3464399"/>
                </a:cubicBezTo>
                <a:close/>
                <a:moveTo>
                  <a:pt x="2210262" y="3452413"/>
                </a:moveTo>
                <a:lnTo>
                  <a:pt x="2207248" y="3454126"/>
                </a:lnTo>
                <a:lnTo>
                  <a:pt x="2207361" y="3455676"/>
                </a:lnTo>
                <a:cubicBezTo>
                  <a:pt x="2207111" y="3461304"/>
                  <a:pt x="2206477" y="3467382"/>
                  <a:pt x="2206112" y="3472988"/>
                </a:cubicBezTo>
                <a:lnTo>
                  <a:pt x="2206002" y="3479630"/>
                </a:lnTo>
                <a:lnTo>
                  <a:pt x="2207147" y="3478072"/>
                </a:lnTo>
                <a:cubicBezTo>
                  <a:pt x="2208035" y="3476750"/>
                  <a:pt x="2208785" y="3475308"/>
                  <a:pt x="2208227" y="3474831"/>
                </a:cubicBezTo>
                <a:cubicBezTo>
                  <a:pt x="2208784" y="3475308"/>
                  <a:pt x="2208451" y="3479185"/>
                  <a:pt x="2207628" y="3484527"/>
                </a:cubicBezTo>
                <a:lnTo>
                  <a:pt x="2205823" y="3494014"/>
                </a:lnTo>
                <a:lnTo>
                  <a:pt x="2208615" y="3493554"/>
                </a:lnTo>
                <a:lnTo>
                  <a:pt x="2208699" y="3489949"/>
                </a:lnTo>
                <a:close/>
                <a:moveTo>
                  <a:pt x="2186247" y="3449095"/>
                </a:moveTo>
                <a:lnTo>
                  <a:pt x="2184410" y="3450523"/>
                </a:lnTo>
                <a:lnTo>
                  <a:pt x="2173402" y="3454812"/>
                </a:lnTo>
                <a:lnTo>
                  <a:pt x="2173425" y="3456022"/>
                </a:lnTo>
                <a:lnTo>
                  <a:pt x="2173223" y="3464298"/>
                </a:lnTo>
                <a:lnTo>
                  <a:pt x="2185123" y="3458998"/>
                </a:lnTo>
                <a:lnTo>
                  <a:pt x="2185507" y="3458814"/>
                </a:lnTo>
                <a:lnTo>
                  <a:pt x="2185616" y="3453968"/>
                </a:lnTo>
                <a:close/>
                <a:moveTo>
                  <a:pt x="3881465" y="3440493"/>
                </a:moveTo>
                <a:lnTo>
                  <a:pt x="3883772" y="3441892"/>
                </a:lnTo>
                <a:lnTo>
                  <a:pt x="3885307" y="3442825"/>
                </a:lnTo>
                <a:cubicBezTo>
                  <a:pt x="3886374" y="3443472"/>
                  <a:pt x="3887228" y="3443991"/>
                  <a:pt x="3887228" y="3443991"/>
                </a:cubicBezTo>
                <a:cubicBezTo>
                  <a:pt x="3887228" y="3443991"/>
                  <a:pt x="3893878" y="3450871"/>
                  <a:pt x="3892215" y="3449150"/>
                </a:cubicBezTo>
                <a:cubicBezTo>
                  <a:pt x="3891661" y="3448579"/>
                  <a:pt x="3890183" y="3447049"/>
                  <a:pt x="3887228" y="3443991"/>
                </a:cubicBezTo>
                <a:lnTo>
                  <a:pt x="3883772" y="3441892"/>
                </a:lnTo>
                <a:lnTo>
                  <a:pt x="3882105" y="3440881"/>
                </a:lnTo>
                <a:cubicBezTo>
                  <a:pt x="3881251" y="3440362"/>
                  <a:pt x="3880825" y="3440104"/>
                  <a:pt x="3881465" y="3440493"/>
                </a:cubicBezTo>
                <a:close/>
                <a:moveTo>
                  <a:pt x="2211144" y="3431234"/>
                </a:moveTo>
                <a:lnTo>
                  <a:pt x="2203086" y="3436500"/>
                </a:lnTo>
                <a:lnTo>
                  <a:pt x="2206292" y="3441067"/>
                </a:lnTo>
                <a:lnTo>
                  <a:pt x="2206843" y="3448587"/>
                </a:lnTo>
                <a:lnTo>
                  <a:pt x="2210494" y="3446835"/>
                </a:lnTo>
                <a:close/>
                <a:moveTo>
                  <a:pt x="1698504" y="3424346"/>
                </a:moveTo>
                <a:lnTo>
                  <a:pt x="1694882" y="3425681"/>
                </a:lnTo>
                <a:lnTo>
                  <a:pt x="1690332" y="3428081"/>
                </a:lnTo>
                <a:lnTo>
                  <a:pt x="1679813" y="3433886"/>
                </a:lnTo>
                <a:lnTo>
                  <a:pt x="1680722" y="3433475"/>
                </a:lnTo>
                <a:close/>
                <a:moveTo>
                  <a:pt x="2542561" y="3423090"/>
                </a:moveTo>
                <a:lnTo>
                  <a:pt x="2536750" y="3426082"/>
                </a:lnTo>
                <a:cubicBezTo>
                  <a:pt x="2503097" y="3442229"/>
                  <a:pt x="2472071" y="3459548"/>
                  <a:pt x="2442853" y="3477967"/>
                </a:cubicBezTo>
                <a:lnTo>
                  <a:pt x="2438196" y="3481245"/>
                </a:lnTo>
                <a:lnTo>
                  <a:pt x="2438486" y="3481217"/>
                </a:lnTo>
                <a:lnTo>
                  <a:pt x="2471167" y="3477503"/>
                </a:lnTo>
                <a:lnTo>
                  <a:pt x="2473818" y="3476156"/>
                </a:lnTo>
                <a:close/>
                <a:moveTo>
                  <a:pt x="3796247" y="3422362"/>
                </a:moveTo>
                <a:lnTo>
                  <a:pt x="3800616" y="3422449"/>
                </a:lnTo>
                <a:lnTo>
                  <a:pt x="3786737" y="3428448"/>
                </a:lnTo>
                <a:lnTo>
                  <a:pt x="3773259" y="3433616"/>
                </a:lnTo>
                <a:lnTo>
                  <a:pt x="3766328" y="3433092"/>
                </a:lnTo>
                <a:lnTo>
                  <a:pt x="3763201" y="3433081"/>
                </a:lnTo>
                <a:lnTo>
                  <a:pt x="3792561" y="3422550"/>
                </a:lnTo>
                <a:close/>
                <a:moveTo>
                  <a:pt x="2257910" y="3421998"/>
                </a:moveTo>
                <a:cubicBezTo>
                  <a:pt x="2259406" y="3422593"/>
                  <a:pt x="2256712" y="3426641"/>
                  <a:pt x="2247779" y="3429199"/>
                </a:cubicBezTo>
                <a:cubicBezTo>
                  <a:pt x="2250789" y="3425748"/>
                  <a:pt x="2253287" y="3423739"/>
                  <a:pt x="2255092" y="3422736"/>
                </a:cubicBezTo>
                <a:cubicBezTo>
                  <a:pt x="2256447" y="3421984"/>
                  <a:pt x="2257411" y="3421799"/>
                  <a:pt x="2257910" y="3421998"/>
                </a:cubicBezTo>
                <a:close/>
                <a:moveTo>
                  <a:pt x="2267963" y="3416732"/>
                </a:moveTo>
                <a:cubicBezTo>
                  <a:pt x="2269169" y="3415852"/>
                  <a:pt x="2271019" y="3419963"/>
                  <a:pt x="2268621" y="3428241"/>
                </a:cubicBezTo>
                <a:cubicBezTo>
                  <a:pt x="2267396" y="3424175"/>
                  <a:pt x="2267051" y="3421222"/>
                  <a:pt x="2267153" y="3419311"/>
                </a:cubicBezTo>
                <a:cubicBezTo>
                  <a:pt x="2267232" y="3417875"/>
                  <a:pt x="2267561" y="3417027"/>
                  <a:pt x="2267963" y="3416732"/>
                </a:cubicBezTo>
                <a:close/>
                <a:moveTo>
                  <a:pt x="2194251" y="3410559"/>
                </a:moveTo>
                <a:lnTo>
                  <a:pt x="2183310" y="3418402"/>
                </a:lnTo>
                <a:lnTo>
                  <a:pt x="2188038" y="3416301"/>
                </a:lnTo>
                <a:lnTo>
                  <a:pt x="2190886" y="3414879"/>
                </a:lnTo>
                <a:cubicBezTo>
                  <a:pt x="2192127" y="3414273"/>
                  <a:pt x="2193153" y="3413829"/>
                  <a:pt x="2193803" y="3413696"/>
                </a:cubicBezTo>
                <a:lnTo>
                  <a:pt x="2193832" y="3413725"/>
                </a:lnTo>
                <a:lnTo>
                  <a:pt x="2194305" y="3413514"/>
                </a:lnTo>
                <a:close/>
                <a:moveTo>
                  <a:pt x="1629323" y="3410199"/>
                </a:moveTo>
                <a:lnTo>
                  <a:pt x="1616852" y="3414760"/>
                </a:lnTo>
                <a:lnTo>
                  <a:pt x="1608438" y="3418455"/>
                </a:lnTo>
                <a:cubicBezTo>
                  <a:pt x="1602140" y="3421462"/>
                  <a:pt x="1596073" y="3425027"/>
                  <a:pt x="1597000" y="3427260"/>
                </a:cubicBezTo>
                <a:cubicBezTo>
                  <a:pt x="1597129" y="3429038"/>
                  <a:pt x="1604787" y="3425424"/>
                  <a:pt x="1610881" y="3422240"/>
                </a:cubicBezTo>
                <a:lnTo>
                  <a:pt x="1615488" y="3419728"/>
                </a:lnTo>
                <a:lnTo>
                  <a:pt x="1615369" y="3419810"/>
                </a:lnTo>
                <a:lnTo>
                  <a:pt x="1616280" y="3419296"/>
                </a:lnTo>
                <a:lnTo>
                  <a:pt x="1617711" y="3418516"/>
                </a:lnTo>
                <a:cubicBezTo>
                  <a:pt x="1618273" y="3418192"/>
                  <a:pt x="1618457" y="3418077"/>
                  <a:pt x="1618114" y="3418262"/>
                </a:cubicBezTo>
                <a:lnTo>
                  <a:pt x="1616280" y="3419296"/>
                </a:lnTo>
                <a:lnTo>
                  <a:pt x="1615488" y="3419728"/>
                </a:lnTo>
                <a:close/>
                <a:moveTo>
                  <a:pt x="2167313" y="3403381"/>
                </a:moveTo>
                <a:lnTo>
                  <a:pt x="2162970" y="3406501"/>
                </a:lnTo>
                <a:lnTo>
                  <a:pt x="2161998" y="3407056"/>
                </a:lnTo>
                <a:lnTo>
                  <a:pt x="2145233" y="3414095"/>
                </a:lnTo>
                <a:lnTo>
                  <a:pt x="2127032" y="3422073"/>
                </a:lnTo>
                <a:lnTo>
                  <a:pt x="2124690" y="3423449"/>
                </a:lnTo>
                <a:lnTo>
                  <a:pt x="2119851" y="3426704"/>
                </a:lnTo>
                <a:lnTo>
                  <a:pt x="2119498" y="3427031"/>
                </a:lnTo>
                <a:cubicBezTo>
                  <a:pt x="2118713" y="3427899"/>
                  <a:pt x="2117948" y="3429035"/>
                  <a:pt x="2118028" y="3430105"/>
                </a:cubicBezTo>
                <a:cubicBezTo>
                  <a:pt x="2123216" y="3432942"/>
                  <a:pt x="2150744" y="3412803"/>
                  <a:pt x="2157067" y="3409875"/>
                </a:cubicBezTo>
                <a:lnTo>
                  <a:pt x="2161998" y="3407056"/>
                </a:lnTo>
                <a:lnTo>
                  <a:pt x="2162476" y="3406855"/>
                </a:lnTo>
                <a:lnTo>
                  <a:pt x="2162970" y="3406501"/>
                </a:lnTo>
                <a:lnTo>
                  <a:pt x="2167273" y="3404041"/>
                </a:lnTo>
                <a:close/>
                <a:moveTo>
                  <a:pt x="2212504" y="3398604"/>
                </a:moveTo>
                <a:lnTo>
                  <a:pt x="2204554" y="3403172"/>
                </a:lnTo>
                <a:lnTo>
                  <a:pt x="2202580" y="3404588"/>
                </a:lnTo>
                <a:lnTo>
                  <a:pt x="2202780" y="3409952"/>
                </a:lnTo>
                <a:lnTo>
                  <a:pt x="2212195" y="3406005"/>
                </a:lnTo>
                <a:close/>
                <a:moveTo>
                  <a:pt x="2219965" y="3394314"/>
                </a:moveTo>
                <a:lnTo>
                  <a:pt x="2217526" y="3395716"/>
                </a:lnTo>
                <a:lnTo>
                  <a:pt x="2216791" y="3399352"/>
                </a:lnTo>
                <a:cubicBezTo>
                  <a:pt x="2216813" y="3400353"/>
                  <a:pt x="2217349" y="3400173"/>
                  <a:pt x="2218728" y="3397995"/>
                </a:cubicBezTo>
                <a:close/>
                <a:moveTo>
                  <a:pt x="1730425" y="3391565"/>
                </a:moveTo>
                <a:lnTo>
                  <a:pt x="1732488" y="3392422"/>
                </a:lnTo>
                <a:cubicBezTo>
                  <a:pt x="1732488" y="3392422"/>
                  <a:pt x="1731591" y="3392050"/>
                  <a:pt x="1730473" y="3391586"/>
                </a:cubicBezTo>
                <a:close/>
                <a:moveTo>
                  <a:pt x="2196957" y="3385246"/>
                </a:moveTo>
                <a:cubicBezTo>
                  <a:pt x="2196677" y="3385920"/>
                  <a:pt x="2196537" y="3386257"/>
                  <a:pt x="2196657" y="3386524"/>
                </a:cubicBezTo>
                <a:lnTo>
                  <a:pt x="2197146" y="3386863"/>
                </a:lnTo>
                <a:lnTo>
                  <a:pt x="2197158" y="3386962"/>
                </a:lnTo>
                <a:lnTo>
                  <a:pt x="2197230" y="3386921"/>
                </a:lnTo>
                <a:lnTo>
                  <a:pt x="2197146" y="3386863"/>
                </a:lnTo>
                <a:close/>
                <a:moveTo>
                  <a:pt x="2193250" y="3384438"/>
                </a:moveTo>
                <a:lnTo>
                  <a:pt x="2182146" y="3391968"/>
                </a:lnTo>
                <a:lnTo>
                  <a:pt x="2174437" y="3396018"/>
                </a:lnTo>
                <a:lnTo>
                  <a:pt x="2173371" y="3399031"/>
                </a:lnTo>
                <a:lnTo>
                  <a:pt x="2172430" y="3399707"/>
                </a:lnTo>
                <a:lnTo>
                  <a:pt x="2172456" y="3401079"/>
                </a:lnTo>
                <a:lnTo>
                  <a:pt x="2193716" y="3388930"/>
                </a:lnTo>
                <a:close/>
                <a:moveTo>
                  <a:pt x="1721932" y="3382091"/>
                </a:moveTo>
                <a:lnTo>
                  <a:pt x="1707093" y="3387502"/>
                </a:lnTo>
                <a:lnTo>
                  <a:pt x="1689199" y="3392435"/>
                </a:lnTo>
                <a:lnTo>
                  <a:pt x="1688121" y="3394148"/>
                </a:lnTo>
                <a:cubicBezTo>
                  <a:pt x="1683384" y="3395766"/>
                  <a:pt x="1680098" y="3396257"/>
                  <a:pt x="1674218" y="3399746"/>
                </a:cubicBezTo>
                <a:cubicBezTo>
                  <a:pt x="1673510" y="3400562"/>
                  <a:pt x="1671681" y="3402674"/>
                  <a:pt x="1669676" y="3404990"/>
                </a:cubicBezTo>
                <a:lnTo>
                  <a:pt x="1665333" y="3410005"/>
                </a:lnTo>
                <a:lnTo>
                  <a:pt x="1717652" y="3384351"/>
                </a:lnTo>
                <a:close/>
                <a:moveTo>
                  <a:pt x="1791910" y="3374472"/>
                </a:moveTo>
                <a:lnTo>
                  <a:pt x="1792365" y="3374580"/>
                </a:lnTo>
                <a:cubicBezTo>
                  <a:pt x="1792933" y="3374716"/>
                  <a:pt x="1793085" y="3374751"/>
                  <a:pt x="1792479" y="3374608"/>
                </a:cubicBezTo>
                <a:close/>
                <a:moveTo>
                  <a:pt x="2594642" y="3369512"/>
                </a:moveTo>
                <a:cubicBezTo>
                  <a:pt x="2597144" y="3368710"/>
                  <a:pt x="2596617" y="3371371"/>
                  <a:pt x="2596950" y="3372413"/>
                </a:cubicBezTo>
                <a:cubicBezTo>
                  <a:pt x="2596326" y="3372614"/>
                  <a:pt x="2595930" y="3372454"/>
                  <a:pt x="2595600" y="3371960"/>
                </a:cubicBezTo>
                <a:cubicBezTo>
                  <a:pt x="2595269" y="3371468"/>
                  <a:pt x="2595004" y="3370642"/>
                  <a:pt x="2594642" y="3369512"/>
                </a:cubicBezTo>
                <a:close/>
                <a:moveTo>
                  <a:pt x="2212889" y="3367442"/>
                </a:moveTo>
                <a:lnTo>
                  <a:pt x="2202983" y="3373309"/>
                </a:lnTo>
                <a:cubicBezTo>
                  <a:pt x="2201432" y="3373572"/>
                  <a:pt x="2201733" y="3377546"/>
                  <a:pt x="2200321" y="3379644"/>
                </a:cubicBezTo>
                <a:lnTo>
                  <a:pt x="2196158" y="3382466"/>
                </a:lnTo>
                <a:lnTo>
                  <a:pt x="2197654" y="3386678"/>
                </a:lnTo>
                <a:lnTo>
                  <a:pt x="2212982" y="3377918"/>
                </a:lnTo>
                <a:close/>
                <a:moveTo>
                  <a:pt x="2099187" y="3367054"/>
                </a:moveTo>
                <a:cubicBezTo>
                  <a:pt x="2099439" y="3366892"/>
                  <a:pt x="2099296" y="3366970"/>
                  <a:pt x="2098870" y="3367227"/>
                </a:cubicBezTo>
                <a:lnTo>
                  <a:pt x="2098683" y="3367344"/>
                </a:lnTo>
                <a:lnTo>
                  <a:pt x="2098747" y="3367324"/>
                </a:lnTo>
                <a:close/>
                <a:moveTo>
                  <a:pt x="2592333" y="3366609"/>
                </a:moveTo>
                <a:cubicBezTo>
                  <a:pt x="2594834" y="3365809"/>
                  <a:pt x="2594307" y="3368469"/>
                  <a:pt x="2594642" y="3369512"/>
                </a:cubicBezTo>
                <a:cubicBezTo>
                  <a:pt x="2594016" y="3369712"/>
                  <a:pt x="2593621" y="3369553"/>
                  <a:pt x="2593289" y="3369059"/>
                </a:cubicBezTo>
                <a:cubicBezTo>
                  <a:pt x="2592959" y="3368567"/>
                  <a:pt x="2592694" y="3367740"/>
                  <a:pt x="2592333" y="3366609"/>
                </a:cubicBezTo>
                <a:close/>
                <a:moveTo>
                  <a:pt x="1807898" y="3366033"/>
                </a:moveTo>
                <a:lnTo>
                  <a:pt x="1791910" y="3374472"/>
                </a:lnTo>
                <a:lnTo>
                  <a:pt x="1758779" y="3391956"/>
                </a:lnTo>
                <a:lnTo>
                  <a:pt x="1777049" y="3384580"/>
                </a:lnTo>
                <a:lnTo>
                  <a:pt x="1806146" y="3371348"/>
                </a:lnTo>
                <a:close/>
                <a:moveTo>
                  <a:pt x="2102951" y="3365475"/>
                </a:moveTo>
                <a:lnTo>
                  <a:pt x="2100022" y="3366904"/>
                </a:lnTo>
                <a:lnTo>
                  <a:pt x="2102770" y="3365997"/>
                </a:lnTo>
                <a:close/>
                <a:moveTo>
                  <a:pt x="1813828" y="3365406"/>
                </a:moveTo>
                <a:lnTo>
                  <a:pt x="1808941" y="3369195"/>
                </a:lnTo>
                <a:lnTo>
                  <a:pt x="1808715" y="3366911"/>
                </a:lnTo>
                <a:lnTo>
                  <a:pt x="1807653" y="3370662"/>
                </a:lnTo>
                <a:lnTo>
                  <a:pt x="1811154" y="3369069"/>
                </a:lnTo>
                <a:lnTo>
                  <a:pt x="1812944" y="3368423"/>
                </a:lnTo>
                <a:close/>
                <a:moveTo>
                  <a:pt x="2332842" y="3365327"/>
                </a:moveTo>
                <a:lnTo>
                  <a:pt x="2333511" y="3380156"/>
                </a:lnTo>
                <a:lnTo>
                  <a:pt x="2333557" y="3394329"/>
                </a:lnTo>
                <a:lnTo>
                  <a:pt x="2330660" y="3400508"/>
                </a:lnTo>
                <a:lnTo>
                  <a:pt x="2329560" y="3403373"/>
                </a:lnTo>
                <a:lnTo>
                  <a:pt x="2330127" y="3372754"/>
                </a:lnTo>
                <a:lnTo>
                  <a:pt x="2331239" y="3369307"/>
                </a:lnTo>
                <a:close/>
                <a:moveTo>
                  <a:pt x="2110396" y="3361844"/>
                </a:moveTo>
                <a:lnTo>
                  <a:pt x="2105156" y="3364400"/>
                </a:lnTo>
                <a:lnTo>
                  <a:pt x="2104839" y="3365316"/>
                </a:lnTo>
                <a:lnTo>
                  <a:pt x="2107452" y="3364455"/>
                </a:lnTo>
                <a:lnTo>
                  <a:pt x="2104509" y="3366269"/>
                </a:lnTo>
                <a:lnTo>
                  <a:pt x="2104320" y="3366816"/>
                </a:lnTo>
                <a:lnTo>
                  <a:pt x="2110295" y="3363506"/>
                </a:lnTo>
                <a:close/>
                <a:moveTo>
                  <a:pt x="2167517" y="3358386"/>
                </a:moveTo>
                <a:lnTo>
                  <a:pt x="2159820" y="3362962"/>
                </a:lnTo>
                <a:cubicBezTo>
                  <a:pt x="2148760" y="3369696"/>
                  <a:pt x="2132564" y="3380042"/>
                  <a:pt x="2147740" y="3373061"/>
                </a:cubicBezTo>
                <a:cubicBezTo>
                  <a:pt x="2166704" y="3364278"/>
                  <a:pt x="2138617" y="3380489"/>
                  <a:pt x="2135654" y="3382847"/>
                </a:cubicBezTo>
                <a:cubicBezTo>
                  <a:pt x="2133984" y="3384987"/>
                  <a:pt x="2129910" y="3393417"/>
                  <a:pt x="2131600" y="3394989"/>
                </a:cubicBezTo>
                <a:cubicBezTo>
                  <a:pt x="2132375" y="3394858"/>
                  <a:pt x="2142453" y="3388817"/>
                  <a:pt x="2152933" y="3382477"/>
                </a:cubicBezTo>
                <a:lnTo>
                  <a:pt x="2167778" y="3373482"/>
                </a:lnTo>
                <a:lnTo>
                  <a:pt x="2167449" y="3364757"/>
                </a:lnTo>
                <a:close/>
                <a:moveTo>
                  <a:pt x="1822099" y="3357909"/>
                </a:moveTo>
                <a:lnTo>
                  <a:pt x="1819430" y="3359449"/>
                </a:lnTo>
                <a:lnTo>
                  <a:pt x="1819225" y="3360148"/>
                </a:lnTo>
                <a:lnTo>
                  <a:pt x="1820139" y="3360047"/>
                </a:lnTo>
                <a:lnTo>
                  <a:pt x="1818891" y="3361283"/>
                </a:lnTo>
                <a:lnTo>
                  <a:pt x="1817253" y="3366864"/>
                </a:lnTo>
                <a:lnTo>
                  <a:pt x="1819490" y="3366055"/>
                </a:lnTo>
                <a:close/>
                <a:moveTo>
                  <a:pt x="1812306" y="3352673"/>
                </a:moveTo>
                <a:lnTo>
                  <a:pt x="1767885" y="3372505"/>
                </a:lnTo>
                <a:lnTo>
                  <a:pt x="1729993" y="3391386"/>
                </a:lnTo>
                <a:lnTo>
                  <a:pt x="1729992" y="3391386"/>
                </a:lnTo>
                <a:lnTo>
                  <a:pt x="1713284" y="3399710"/>
                </a:lnTo>
                <a:lnTo>
                  <a:pt x="1710764" y="3402278"/>
                </a:lnTo>
                <a:cubicBezTo>
                  <a:pt x="1709447" y="3403813"/>
                  <a:pt x="1708483" y="3405023"/>
                  <a:pt x="1708970" y="3404316"/>
                </a:cubicBezTo>
                <a:lnTo>
                  <a:pt x="1711785" y="3400457"/>
                </a:lnTo>
                <a:lnTo>
                  <a:pt x="1689523" y="3411550"/>
                </a:lnTo>
                <a:cubicBezTo>
                  <a:pt x="1688871" y="3411453"/>
                  <a:pt x="1686347" y="3412348"/>
                  <a:pt x="1684014" y="3413072"/>
                </a:cubicBezTo>
                <a:lnTo>
                  <a:pt x="1682883" y="3413199"/>
                </a:lnTo>
                <a:lnTo>
                  <a:pt x="1682187" y="3413617"/>
                </a:lnTo>
                <a:lnTo>
                  <a:pt x="1666204" y="3423068"/>
                </a:lnTo>
                <a:lnTo>
                  <a:pt x="1663324" y="3426533"/>
                </a:lnTo>
                <a:lnTo>
                  <a:pt x="1664653" y="3426573"/>
                </a:lnTo>
                <a:lnTo>
                  <a:pt x="1684948" y="3421038"/>
                </a:lnTo>
                <a:lnTo>
                  <a:pt x="1694273" y="3417114"/>
                </a:lnTo>
                <a:cubicBezTo>
                  <a:pt x="1701754" y="3413224"/>
                  <a:pt x="1708996" y="3409129"/>
                  <a:pt x="1715811" y="3406212"/>
                </a:cubicBezTo>
                <a:lnTo>
                  <a:pt x="1737499" y="3394566"/>
                </a:lnTo>
                <a:lnTo>
                  <a:pt x="1732488" y="3392422"/>
                </a:lnTo>
                <a:cubicBezTo>
                  <a:pt x="1738142" y="3392378"/>
                  <a:pt x="1742700" y="3384506"/>
                  <a:pt x="1746618" y="3383671"/>
                </a:cubicBezTo>
                <a:cubicBezTo>
                  <a:pt x="1747924" y="3383392"/>
                  <a:pt x="1749158" y="3383897"/>
                  <a:pt x="1750338" y="3385732"/>
                </a:cubicBezTo>
                <a:lnTo>
                  <a:pt x="1747204" y="3389354"/>
                </a:lnTo>
                <a:lnTo>
                  <a:pt x="1755732" y="3384776"/>
                </a:lnTo>
                <a:lnTo>
                  <a:pt x="1750338" y="3385732"/>
                </a:lnTo>
                <a:cubicBezTo>
                  <a:pt x="1756732" y="3381619"/>
                  <a:pt x="1762948" y="3378819"/>
                  <a:pt x="1768818" y="3376841"/>
                </a:cubicBezTo>
                <a:lnTo>
                  <a:pt x="1771893" y="3376097"/>
                </a:lnTo>
                <a:lnTo>
                  <a:pt x="1811616" y="3354767"/>
                </a:lnTo>
                <a:close/>
                <a:moveTo>
                  <a:pt x="1818350" y="3349975"/>
                </a:moveTo>
                <a:lnTo>
                  <a:pt x="1812809" y="3352448"/>
                </a:lnTo>
                <a:lnTo>
                  <a:pt x="1812249" y="3354427"/>
                </a:lnTo>
                <a:lnTo>
                  <a:pt x="1817940" y="3351369"/>
                </a:lnTo>
                <a:close/>
                <a:moveTo>
                  <a:pt x="1838425" y="3346914"/>
                </a:moveTo>
                <a:lnTo>
                  <a:pt x="1834943" y="3350498"/>
                </a:lnTo>
                <a:lnTo>
                  <a:pt x="1833529" y="3351313"/>
                </a:lnTo>
                <a:lnTo>
                  <a:pt x="1830190" y="3362187"/>
                </a:lnTo>
                <a:lnTo>
                  <a:pt x="1833966" y="3360821"/>
                </a:lnTo>
                <a:lnTo>
                  <a:pt x="1835099" y="3360203"/>
                </a:lnTo>
                <a:lnTo>
                  <a:pt x="1835655" y="3358183"/>
                </a:lnTo>
                <a:cubicBezTo>
                  <a:pt x="1836301" y="3355485"/>
                  <a:pt x="1837119" y="3351962"/>
                  <a:pt x="1838001" y="3348433"/>
                </a:cubicBezTo>
                <a:close/>
                <a:moveTo>
                  <a:pt x="1825688" y="3346699"/>
                </a:moveTo>
                <a:lnTo>
                  <a:pt x="1822797" y="3347989"/>
                </a:lnTo>
                <a:lnTo>
                  <a:pt x="1822526" y="3348908"/>
                </a:lnTo>
                <a:lnTo>
                  <a:pt x="1825491" y="3347317"/>
                </a:lnTo>
                <a:close/>
                <a:moveTo>
                  <a:pt x="2244524" y="3341200"/>
                </a:moveTo>
                <a:cubicBezTo>
                  <a:pt x="2242150" y="3342686"/>
                  <a:pt x="2240158" y="3344030"/>
                  <a:pt x="2239932" y="3344067"/>
                </a:cubicBezTo>
                <a:cubicBezTo>
                  <a:pt x="2239818" y="3344087"/>
                  <a:pt x="2240147" y="3343780"/>
                  <a:pt x="2241091" y="3343001"/>
                </a:cubicBezTo>
                <a:lnTo>
                  <a:pt x="2242054" y="3342226"/>
                </a:lnTo>
                <a:close/>
                <a:moveTo>
                  <a:pt x="2136459" y="3333164"/>
                </a:moveTo>
                <a:lnTo>
                  <a:pt x="2130428" y="3335742"/>
                </a:lnTo>
                <a:lnTo>
                  <a:pt x="2133621" y="3335202"/>
                </a:lnTo>
                <a:close/>
                <a:moveTo>
                  <a:pt x="1818361" y="3332680"/>
                </a:moveTo>
                <a:cubicBezTo>
                  <a:pt x="1819002" y="3336453"/>
                  <a:pt x="1817785" y="3340514"/>
                  <a:pt x="1815397" y="3343307"/>
                </a:cubicBezTo>
                <a:cubicBezTo>
                  <a:pt x="1814982" y="3341341"/>
                  <a:pt x="1815173" y="3339893"/>
                  <a:pt x="1815743" y="3338332"/>
                </a:cubicBezTo>
                <a:cubicBezTo>
                  <a:pt x="1816312" y="3336771"/>
                  <a:pt x="1817261" y="3335096"/>
                  <a:pt x="1818361" y="3332680"/>
                </a:cubicBezTo>
                <a:close/>
                <a:moveTo>
                  <a:pt x="2065036" y="3332230"/>
                </a:moveTo>
                <a:lnTo>
                  <a:pt x="2055821" y="3335271"/>
                </a:lnTo>
                <a:lnTo>
                  <a:pt x="2048458" y="3340353"/>
                </a:lnTo>
                <a:lnTo>
                  <a:pt x="2048109" y="3340792"/>
                </a:lnTo>
                <a:lnTo>
                  <a:pt x="2064966" y="3336006"/>
                </a:lnTo>
                <a:close/>
                <a:moveTo>
                  <a:pt x="1824790" y="3329515"/>
                </a:moveTo>
                <a:lnTo>
                  <a:pt x="1819530" y="3331673"/>
                </a:lnTo>
                <a:lnTo>
                  <a:pt x="1818361" y="3332680"/>
                </a:lnTo>
                <a:lnTo>
                  <a:pt x="1818249" y="3332199"/>
                </a:lnTo>
                <a:lnTo>
                  <a:pt x="1793515" y="3342345"/>
                </a:lnTo>
                <a:lnTo>
                  <a:pt x="1780052" y="3348657"/>
                </a:lnTo>
                <a:lnTo>
                  <a:pt x="1780663" y="3349553"/>
                </a:lnTo>
                <a:lnTo>
                  <a:pt x="1780963" y="3349472"/>
                </a:lnTo>
                <a:cubicBezTo>
                  <a:pt x="1789375" y="3347766"/>
                  <a:pt x="1790041" y="3350108"/>
                  <a:pt x="1786069" y="3353894"/>
                </a:cubicBezTo>
                <a:lnTo>
                  <a:pt x="1781827" y="3356912"/>
                </a:lnTo>
                <a:lnTo>
                  <a:pt x="1782037" y="3357261"/>
                </a:lnTo>
                <a:lnTo>
                  <a:pt x="1780211" y="3358062"/>
                </a:lnTo>
                <a:lnTo>
                  <a:pt x="1777022" y="3360332"/>
                </a:lnTo>
                <a:lnTo>
                  <a:pt x="1765382" y="3365997"/>
                </a:lnTo>
                <a:lnTo>
                  <a:pt x="1765067" y="3366398"/>
                </a:lnTo>
                <a:lnTo>
                  <a:pt x="1745652" y="3377540"/>
                </a:lnTo>
                <a:lnTo>
                  <a:pt x="1763363" y="3369602"/>
                </a:lnTo>
                <a:cubicBezTo>
                  <a:pt x="1779600" y="3362122"/>
                  <a:pt x="1793646" y="3355521"/>
                  <a:pt x="1807664" y="3349317"/>
                </a:cubicBezTo>
                <a:lnTo>
                  <a:pt x="1814304" y="3346622"/>
                </a:lnTo>
                <a:lnTo>
                  <a:pt x="1815397" y="3343307"/>
                </a:lnTo>
                <a:lnTo>
                  <a:pt x="1814479" y="3346550"/>
                </a:lnTo>
                <a:lnTo>
                  <a:pt x="1820011" y="3344304"/>
                </a:lnTo>
                <a:lnTo>
                  <a:pt x="1821539" y="3339091"/>
                </a:lnTo>
                <a:close/>
                <a:moveTo>
                  <a:pt x="2214567" y="3327693"/>
                </a:moveTo>
                <a:lnTo>
                  <a:pt x="2195506" y="3340208"/>
                </a:lnTo>
                <a:cubicBezTo>
                  <a:pt x="2193250" y="3341519"/>
                  <a:pt x="2189447" y="3344020"/>
                  <a:pt x="2184649" y="3347193"/>
                </a:cubicBezTo>
                <a:lnTo>
                  <a:pt x="2171543" y="3355768"/>
                </a:lnTo>
                <a:lnTo>
                  <a:pt x="2171851" y="3371048"/>
                </a:lnTo>
                <a:lnTo>
                  <a:pt x="2176683" y="3368163"/>
                </a:lnTo>
                <a:cubicBezTo>
                  <a:pt x="2189067" y="3362351"/>
                  <a:pt x="2200138" y="3356453"/>
                  <a:pt x="2209560" y="3353000"/>
                </a:cubicBezTo>
                <a:lnTo>
                  <a:pt x="2212765" y="3353188"/>
                </a:lnTo>
                <a:lnTo>
                  <a:pt x="2212580" y="3332133"/>
                </a:lnTo>
                <a:lnTo>
                  <a:pt x="2214163" y="3328718"/>
                </a:lnTo>
                <a:close/>
                <a:moveTo>
                  <a:pt x="1832373" y="3326404"/>
                </a:moveTo>
                <a:lnTo>
                  <a:pt x="1828370" y="3328046"/>
                </a:lnTo>
                <a:lnTo>
                  <a:pt x="1825855" y="3337577"/>
                </a:lnTo>
                <a:lnTo>
                  <a:pt x="1824403" y="3342522"/>
                </a:lnTo>
                <a:lnTo>
                  <a:pt x="1827418" y="3341297"/>
                </a:lnTo>
                <a:lnTo>
                  <a:pt x="1829823" y="3333785"/>
                </a:lnTo>
                <a:close/>
                <a:moveTo>
                  <a:pt x="2571955" y="3325992"/>
                </a:moveTo>
                <a:lnTo>
                  <a:pt x="2575408" y="3329667"/>
                </a:lnTo>
                <a:lnTo>
                  <a:pt x="2574501" y="3329109"/>
                </a:lnTo>
                <a:close/>
                <a:moveTo>
                  <a:pt x="1821169" y="3324875"/>
                </a:moveTo>
                <a:cubicBezTo>
                  <a:pt x="1823403" y="3326784"/>
                  <a:pt x="1820562" y="3327847"/>
                  <a:pt x="1819765" y="3328777"/>
                </a:cubicBezTo>
                <a:cubicBezTo>
                  <a:pt x="1819207" y="3328299"/>
                  <a:pt x="1819127" y="3327829"/>
                  <a:pt x="1819403" y="3327223"/>
                </a:cubicBezTo>
                <a:cubicBezTo>
                  <a:pt x="1819677" y="3326619"/>
                  <a:pt x="1820308" y="3325884"/>
                  <a:pt x="1821169" y="3324875"/>
                </a:cubicBezTo>
                <a:close/>
                <a:moveTo>
                  <a:pt x="2219611" y="3324381"/>
                </a:moveTo>
                <a:lnTo>
                  <a:pt x="2217779" y="3325584"/>
                </a:lnTo>
                <a:lnTo>
                  <a:pt x="2218675" y="3337320"/>
                </a:lnTo>
                <a:close/>
                <a:moveTo>
                  <a:pt x="1839621" y="3323432"/>
                </a:moveTo>
                <a:lnTo>
                  <a:pt x="1835174" y="3325256"/>
                </a:lnTo>
                <a:lnTo>
                  <a:pt x="1833795" y="3330836"/>
                </a:lnTo>
                <a:cubicBezTo>
                  <a:pt x="1834680" y="3331592"/>
                  <a:pt x="1835724" y="3330841"/>
                  <a:pt x="1836771" y="3329318"/>
                </a:cubicBezTo>
                <a:close/>
                <a:moveTo>
                  <a:pt x="2223808" y="3321625"/>
                </a:moveTo>
                <a:lnTo>
                  <a:pt x="2223196" y="3322026"/>
                </a:lnTo>
                <a:lnTo>
                  <a:pt x="2223646" y="3322152"/>
                </a:lnTo>
                <a:close/>
                <a:moveTo>
                  <a:pt x="2108368" y="3317406"/>
                </a:moveTo>
                <a:lnTo>
                  <a:pt x="2087936" y="3324677"/>
                </a:lnTo>
                <a:lnTo>
                  <a:pt x="2068723" y="3331014"/>
                </a:lnTo>
                <a:lnTo>
                  <a:pt x="2068736" y="3334936"/>
                </a:lnTo>
                <a:lnTo>
                  <a:pt x="2068952" y="3334875"/>
                </a:lnTo>
                <a:lnTo>
                  <a:pt x="2090099" y="3328372"/>
                </a:lnTo>
                <a:lnTo>
                  <a:pt x="2097377" y="3324198"/>
                </a:lnTo>
                <a:close/>
                <a:moveTo>
                  <a:pt x="2065467" y="3316535"/>
                </a:moveTo>
                <a:lnTo>
                  <a:pt x="2056939" y="3319299"/>
                </a:lnTo>
                <a:cubicBezTo>
                  <a:pt x="2041697" y="3323254"/>
                  <a:pt x="2026590" y="3327228"/>
                  <a:pt x="2010226" y="3334822"/>
                </a:cubicBezTo>
                <a:cubicBezTo>
                  <a:pt x="2010362" y="3333906"/>
                  <a:pt x="2005085" y="3336865"/>
                  <a:pt x="2001227" y="3339631"/>
                </a:cubicBezTo>
                <a:lnTo>
                  <a:pt x="1999337" y="3341341"/>
                </a:lnTo>
                <a:lnTo>
                  <a:pt x="2017300" y="3336055"/>
                </a:lnTo>
                <a:cubicBezTo>
                  <a:pt x="2029486" y="3332297"/>
                  <a:pt x="2041189" y="3328538"/>
                  <a:pt x="2052971" y="3324702"/>
                </a:cubicBezTo>
                <a:lnTo>
                  <a:pt x="2065249" y="3320747"/>
                </a:lnTo>
                <a:lnTo>
                  <a:pt x="2065319" y="3316994"/>
                </a:lnTo>
                <a:close/>
                <a:moveTo>
                  <a:pt x="1902923" y="3316474"/>
                </a:moveTo>
                <a:lnTo>
                  <a:pt x="1898612" y="3318426"/>
                </a:lnTo>
                <a:lnTo>
                  <a:pt x="1896601" y="3319513"/>
                </a:lnTo>
                <a:lnTo>
                  <a:pt x="1884668" y="3323330"/>
                </a:lnTo>
                <a:lnTo>
                  <a:pt x="1848333" y="3336717"/>
                </a:lnTo>
                <a:lnTo>
                  <a:pt x="1843610" y="3341578"/>
                </a:lnTo>
                <a:lnTo>
                  <a:pt x="1843687" y="3343057"/>
                </a:lnTo>
                <a:cubicBezTo>
                  <a:pt x="1842328" y="3347333"/>
                  <a:pt x="1840326" y="3351464"/>
                  <a:pt x="1840326" y="3351464"/>
                </a:cubicBezTo>
                <a:lnTo>
                  <a:pt x="1838418" y="3358397"/>
                </a:lnTo>
                <a:lnTo>
                  <a:pt x="1903175" y="3323129"/>
                </a:lnTo>
                <a:close/>
                <a:moveTo>
                  <a:pt x="2011298" y="3295448"/>
                </a:moveTo>
                <a:lnTo>
                  <a:pt x="2012369" y="3297201"/>
                </a:lnTo>
                <a:cubicBezTo>
                  <a:pt x="2000761" y="3301225"/>
                  <a:pt x="1990302" y="3304619"/>
                  <a:pt x="1990584" y="3304026"/>
                </a:cubicBezTo>
                <a:cubicBezTo>
                  <a:pt x="1990725" y="3303729"/>
                  <a:pt x="1993551" y="3302437"/>
                  <a:pt x="2000263" y="3299728"/>
                </a:cubicBezTo>
                <a:close/>
                <a:moveTo>
                  <a:pt x="2011388" y="3295413"/>
                </a:moveTo>
                <a:lnTo>
                  <a:pt x="2011298" y="3295448"/>
                </a:lnTo>
                <a:lnTo>
                  <a:pt x="2011295" y="3295440"/>
                </a:lnTo>
                <a:close/>
                <a:moveTo>
                  <a:pt x="2103515" y="3292275"/>
                </a:moveTo>
                <a:cubicBezTo>
                  <a:pt x="2101744" y="3295218"/>
                  <a:pt x="2100220" y="3294991"/>
                  <a:pt x="2096300" y="3294413"/>
                </a:cubicBezTo>
                <a:cubicBezTo>
                  <a:pt x="2097069" y="3293726"/>
                  <a:pt x="2098165" y="3293086"/>
                  <a:pt x="2099423" y="3292672"/>
                </a:cubicBezTo>
                <a:cubicBezTo>
                  <a:pt x="2100681" y="3292257"/>
                  <a:pt x="2102098" y="3292065"/>
                  <a:pt x="2103515" y="3292275"/>
                </a:cubicBezTo>
                <a:close/>
                <a:moveTo>
                  <a:pt x="2142844" y="3291805"/>
                </a:moveTo>
                <a:cubicBezTo>
                  <a:pt x="2144367" y="3291373"/>
                  <a:pt x="2145886" y="3291260"/>
                  <a:pt x="2146289" y="3291920"/>
                </a:cubicBezTo>
                <a:cubicBezTo>
                  <a:pt x="2146289" y="3291920"/>
                  <a:pt x="2142956" y="3294898"/>
                  <a:pt x="2140343" y="3294512"/>
                </a:cubicBezTo>
                <a:cubicBezTo>
                  <a:pt x="2139309" y="3294358"/>
                  <a:pt x="2139097" y="3294011"/>
                  <a:pt x="2139376" y="3293601"/>
                </a:cubicBezTo>
                <a:cubicBezTo>
                  <a:pt x="2139795" y="3292988"/>
                  <a:pt x="2141322" y="3292237"/>
                  <a:pt x="2142844" y="3291805"/>
                </a:cubicBezTo>
                <a:close/>
                <a:moveTo>
                  <a:pt x="2033244" y="3286936"/>
                </a:moveTo>
                <a:cubicBezTo>
                  <a:pt x="2031034" y="3288345"/>
                  <a:pt x="2025489" y="3290862"/>
                  <a:pt x="2020525" y="3292832"/>
                </a:cubicBezTo>
                <a:lnTo>
                  <a:pt x="2011388" y="3295413"/>
                </a:lnTo>
                <a:close/>
                <a:moveTo>
                  <a:pt x="2650044" y="3284634"/>
                </a:moveTo>
                <a:cubicBezTo>
                  <a:pt x="2652018" y="3285858"/>
                  <a:pt x="2653747" y="3286849"/>
                  <a:pt x="2653857" y="3287004"/>
                </a:cubicBezTo>
                <a:cubicBezTo>
                  <a:pt x="2653914" y="3287081"/>
                  <a:pt x="2653564" y="3286948"/>
                  <a:pt x="2652639" y="3286532"/>
                </a:cubicBezTo>
                <a:lnTo>
                  <a:pt x="2651710" y="3286098"/>
                </a:lnTo>
                <a:close/>
                <a:moveTo>
                  <a:pt x="1847852" y="3281613"/>
                </a:moveTo>
                <a:lnTo>
                  <a:pt x="1846383" y="3287060"/>
                </a:lnTo>
                <a:lnTo>
                  <a:pt x="1846383" y="3285867"/>
                </a:lnTo>
                <a:close/>
                <a:moveTo>
                  <a:pt x="2028495" y="3281429"/>
                </a:moveTo>
                <a:cubicBezTo>
                  <a:pt x="2024344" y="3282418"/>
                  <a:pt x="2012723" y="3285773"/>
                  <a:pt x="2004202" y="3287717"/>
                </a:cubicBezTo>
                <a:cubicBezTo>
                  <a:pt x="1991607" y="3291263"/>
                  <a:pt x="1978495" y="3294915"/>
                  <a:pt x="1965156" y="3298705"/>
                </a:cubicBezTo>
                <a:lnTo>
                  <a:pt x="1962333" y="3299531"/>
                </a:lnTo>
                <a:lnTo>
                  <a:pt x="1962584" y="3304817"/>
                </a:lnTo>
                <a:lnTo>
                  <a:pt x="1961016" y="3310968"/>
                </a:lnTo>
                <a:lnTo>
                  <a:pt x="1959700" y="3315358"/>
                </a:lnTo>
                <a:lnTo>
                  <a:pt x="1962568" y="3314320"/>
                </a:lnTo>
                <a:lnTo>
                  <a:pt x="1962843" y="3313335"/>
                </a:lnTo>
                <a:lnTo>
                  <a:pt x="1962973" y="3313025"/>
                </a:lnTo>
                <a:lnTo>
                  <a:pt x="1963027" y="3314155"/>
                </a:lnTo>
                <a:lnTo>
                  <a:pt x="1971841" y="3310968"/>
                </a:lnTo>
                <a:cubicBezTo>
                  <a:pt x="1983641" y="3307906"/>
                  <a:pt x="1995204" y="3306461"/>
                  <a:pt x="2005442" y="3302530"/>
                </a:cubicBezTo>
                <a:lnTo>
                  <a:pt x="2013740" y="3298353"/>
                </a:lnTo>
                <a:lnTo>
                  <a:pt x="2014102" y="3298657"/>
                </a:lnTo>
                <a:cubicBezTo>
                  <a:pt x="2014646" y="3298738"/>
                  <a:pt x="2015084" y="3298402"/>
                  <a:pt x="2015200" y="3297619"/>
                </a:cubicBezTo>
                <a:lnTo>
                  <a:pt x="2013740" y="3298353"/>
                </a:lnTo>
                <a:lnTo>
                  <a:pt x="2012369" y="3297201"/>
                </a:lnTo>
                <a:cubicBezTo>
                  <a:pt x="2025529" y="3292470"/>
                  <a:pt x="2040227" y="3286365"/>
                  <a:pt x="2040458" y="3284798"/>
                </a:cubicBezTo>
                <a:cubicBezTo>
                  <a:pt x="2040227" y="3286365"/>
                  <a:pt x="2033476" y="3285369"/>
                  <a:pt x="2033476" y="3285369"/>
                </a:cubicBezTo>
                <a:cubicBezTo>
                  <a:pt x="2029557" y="3284789"/>
                  <a:pt x="2033939" y="3282233"/>
                  <a:pt x="2028495" y="3281429"/>
                </a:cubicBezTo>
                <a:close/>
                <a:moveTo>
                  <a:pt x="1727757" y="3272015"/>
                </a:moveTo>
                <a:lnTo>
                  <a:pt x="1688547" y="3285060"/>
                </a:lnTo>
                <a:lnTo>
                  <a:pt x="1688701" y="3289965"/>
                </a:lnTo>
                <a:lnTo>
                  <a:pt x="1687352" y="3292510"/>
                </a:lnTo>
                <a:lnTo>
                  <a:pt x="1690277" y="3292576"/>
                </a:lnTo>
                <a:cubicBezTo>
                  <a:pt x="1694860" y="3290586"/>
                  <a:pt x="1703165" y="3285263"/>
                  <a:pt x="1711672" y="3280118"/>
                </a:cubicBezTo>
                <a:close/>
                <a:moveTo>
                  <a:pt x="1751973" y="3265921"/>
                </a:moveTo>
                <a:lnTo>
                  <a:pt x="1749386" y="3267921"/>
                </a:lnTo>
                <a:lnTo>
                  <a:pt x="1745800" y="3269333"/>
                </a:lnTo>
                <a:cubicBezTo>
                  <a:pt x="1746007" y="3269093"/>
                  <a:pt x="1748779" y="3267682"/>
                  <a:pt x="1751973" y="3265921"/>
                </a:cubicBezTo>
                <a:close/>
                <a:moveTo>
                  <a:pt x="2091234" y="3262431"/>
                </a:moveTo>
                <a:cubicBezTo>
                  <a:pt x="2091234" y="3262431"/>
                  <a:pt x="2085576" y="3264297"/>
                  <a:pt x="2084402" y="3265476"/>
                </a:cubicBezTo>
                <a:cubicBezTo>
                  <a:pt x="2084009" y="3265868"/>
                  <a:pt x="2084116" y="3266185"/>
                  <a:pt x="2085095" y="3266330"/>
                </a:cubicBezTo>
                <a:cubicBezTo>
                  <a:pt x="2090540" y="3267133"/>
                  <a:pt x="2094065" y="3262850"/>
                  <a:pt x="2091234" y="3262431"/>
                </a:cubicBezTo>
                <a:close/>
                <a:moveTo>
                  <a:pt x="1612838" y="3250923"/>
                </a:moveTo>
                <a:cubicBezTo>
                  <a:pt x="1614161" y="3251673"/>
                  <a:pt x="1611116" y="3255113"/>
                  <a:pt x="1602424" y="3256348"/>
                </a:cubicBezTo>
                <a:cubicBezTo>
                  <a:pt x="1605688" y="3253510"/>
                  <a:pt x="1608286" y="3251952"/>
                  <a:pt x="1610106" y="3251248"/>
                </a:cubicBezTo>
                <a:cubicBezTo>
                  <a:pt x="1611471" y="3250722"/>
                  <a:pt x="1612398" y="3250672"/>
                  <a:pt x="1612838" y="3250923"/>
                </a:cubicBezTo>
                <a:close/>
                <a:moveTo>
                  <a:pt x="2177760" y="3237037"/>
                </a:moveTo>
                <a:cubicBezTo>
                  <a:pt x="2174683" y="3239787"/>
                  <a:pt x="2170277" y="3241005"/>
                  <a:pt x="2166356" y="3240426"/>
                </a:cubicBezTo>
                <a:cubicBezTo>
                  <a:pt x="2167914" y="3238921"/>
                  <a:pt x="2169346" y="3238263"/>
                  <a:pt x="2171098" y="3237889"/>
                </a:cubicBezTo>
                <a:cubicBezTo>
                  <a:pt x="2172850" y="3237514"/>
                  <a:pt x="2174922" y="3237419"/>
                  <a:pt x="2177760" y="3237037"/>
                </a:cubicBezTo>
                <a:close/>
                <a:moveTo>
                  <a:pt x="2178969" y="3235816"/>
                </a:moveTo>
                <a:cubicBezTo>
                  <a:pt x="2179678" y="3235720"/>
                  <a:pt x="2180714" y="3235873"/>
                  <a:pt x="2182129" y="3236082"/>
                </a:cubicBezTo>
                <a:cubicBezTo>
                  <a:pt x="2181665" y="3239217"/>
                  <a:pt x="2179067" y="3237231"/>
                  <a:pt x="2177760" y="3237037"/>
                </a:cubicBezTo>
                <a:cubicBezTo>
                  <a:pt x="2177875" y="3236255"/>
                  <a:pt x="2178260" y="3235910"/>
                  <a:pt x="2178969" y="3235816"/>
                </a:cubicBezTo>
                <a:close/>
                <a:moveTo>
                  <a:pt x="2183338" y="3234859"/>
                </a:moveTo>
                <a:cubicBezTo>
                  <a:pt x="2184049" y="3234763"/>
                  <a:pt x="2185082" y="3234917"/>
                  <a:pt x="2186498" y="3235126"/>
                </a:cubicBezTo>
                <a:cubicBezTo>
                  <a:pt x="2186035" y="3238260"/>
                  <a:pt x="2183436" y="3236274"/>
                  <a:pt x="2182129" y="3236082"/>
                </a:cubicBezTo>
                <a:cubicBezTo>
                  <a:pt x="2182244" y="3235298"/>
                  <a:pt x="2182629" y="3234955"/>
                  <a:pt x="2183338" y="3234859"/>
                </a:cubicBezTo>
                <a:close/>
                <a:moveTo>
                  <a:pt x="2241302" y="3234679"/>
                </a:moveTo>
                <a:lnTo>
                  <a:pt x="2235487" y="3236459"/>
                </a:lnTo>
                <a:lnTo>
                  <a:pt x="2236576" y="3235775"/>
                </a:lnTo>
                <a:close/>
                <a:moveTo>
                  <a:pt x="1685401" y="3194444"/>
                </a:moveTo>
                <a:cubicBezTo>
                  <a:pt x="1686136" y="3195797"/>
                  <a:pt x="1682071" y="3199664"/>
                  <a:pt x="1670998" y="3201993"/>
                </a:cubicBezTo>
                <a:cubicBezTo>
                  <a:pt x="1679129" y="3194255"/>
                  <a:pt x="1684664" y="3193090"/>
                  <a:pt x="1685401" y="3194444"/>
                </a:cubicBezTo>
                <a:close/>
                <a:moveTo>
                  <a:pt x="1512628" y="3194245"/>
                </a:moveTo>
                <a:lnTo>
                  <a:pt x="1509436" y="3195682"/>
                </a:lnTo>
                <a:lnTo>
                  <a:pt x="1507983" y="3196362"/>
                </a:lnTo>
                <a:lnTo>
                  <a:pt x="1507153" y="3196987"/>
                </a:lnTo>
                <a:cubicBezTo>
                  <a:pt x="1507153" y="3197129"/>
                  <a:pt x="1507720" y="3196901"/>
                  <a:pt x="1508708" y="3196398"/>
                </a:cubicBezTo>
                <a:close/>
                <a:moveTo>
                  <a:pt x="2696639" y="3171621"/>
                </a:moveTo>
                <a:lnTo>
                  <a:pt x="2708234" y="3178078"/>
                </a:lnTo>
                <a:lnTo>
                  <a:pt x="2719039" y="3184700"/>
                </a:lnTo>
                <a:lnTo>
                  <a:pt x="2722378" y="3189806"/>
                </a:lnTo>
                <a:lnTo>
                  <a:pt x="2724042" y="3191988"/>
                </a:lnTo>
                <a:lnTo>
                  <a:pt x="2701014" y="3177176"/>
                </a:lnTo>
                <a:lnTo>
                  <a:pt x="2698914" y="3174710"/>
                </a:lnTo>
                <a:close/>
                <a:moveTo>
                  <a:pt x="1684238" y="3137343"/>
                </a:moveTo>
                <a:lnTo>
                  <a:pt x="1679711" y="3141352"/>
                </a:lnTo>
                <a:lnTo>
                  <a:pt x="1672878" y="3143776"/>
                </a:lnTo>
                <a:cubicBezTo>
                  <a:pt x="1673207" y="3143277"/>
                  <a:pt x="1678358" y="3140664"/>
                  <a:pt x="1684238" y="3137343"/>
                </a:cubicBezTo>
                <a:close/>
                <a:moveTo>
                  <a:pt x="1489668" y="3133016"/>
                </a:moveTo>
                <a:lnTo>
                  <a:pt x="1482611" y="3134477"/>
                </a:lnTo>
                <a:lnTo>
                  <a:pt x="1474834" y="3138416"/>
                </a:lnTo>
                <a:lnTo>
                  <a:pt x="1470947" y="3141085"/>
                </a:lnTo>
                <a:lnTo>
                  <a:pt x="1472814" y="3140782"/>
                </a:lnTo>
                <a:close/>
                <a:moveTo>
                  <a:pt x="1436412" y="3129115"/>
                </a:moveTo>
                <a:lnTo>
                  <a:pt x="1427635" y="3130257"/>
                </a:lnTo>
                <a:lnTo>
                  <a:pt x="1427397" y="3130362"/>
                </a:lnTo>
                <a:lnTo>
                  <a:pt x="1425993" y="3131368"/>
                </a:lnTo>
                <a:lnTo>
                  <a:pt x="1434005" y="3130098"/>
                </a:lnTo>
                <a:close/>
                <a:moveTo>
                  <a:pt x="1473233" y="3123198"/>
                </a:moveTo>
                <a:lnTo>
                  <a:pt x="1469828" y="3124001"/>
                </a:lnTo>
                <a:lnTo>
                  <a:pt x="1470489" y="3125802"/>
                </a:lnTo>
                <a:lnTo>
                  <a:pt x="1471124" y="3125634"/>
                </a:lnTo>
                <a:lnTo>
                  <a:pt x="1472788" y="3123714"/>
                </a:lnTo>
                <a:close/>
                <a:moveTo>
                  <a:pt x="1481300" y="3109375"/>
                </a:moveTo>
                <a:cubicBezTo>
                  <a:pt x="1482532" y="3109149"/>
                  <a:pt x="1483884" y="3109154"/>
                  <a:pt x="1485181" y="3109532"/>
                </a:cubicBezTo>
                <a:cubicBezTo>
                  <a:pt x="1483144" y="3112057"/>
                  <a:pt x="1481747" y="3111648"/>
                  <a:pt x="1478154" y="3110600"/>
                </a:cubicBezTo>
                <a:cubicBezTo>
                  <a:pt x="1478963" y="3110056"/>
                  <a:pt x="1480071" y="3109600"/>
                  <a:pt x="1481300" y="3109375"/>
                </a:cubicBezTo>
                <a:close/>
                <a:moveTo>
                  <a:pt x="2699704" y="3098591"/>
                </a:moveTo>
                <a:lnTo>
                  <a:pt x="2699753" y="3098660"/>
                </a:lnTo>
                <a:lnTo>
                  <a:pt x="2699747" y="3098664"/>
                </a:lnTo>
                <a:close/>
                <a:moveTo>
                  <a:pt x="2728296" y="3097549"/>
                </a:moveTo>
                <a:lnTo>
                  <a:pt x="2737868" y="3112121"/>
                </a:lnTo>
                <a:cubicBezTo>
                  <a:pt x="2734869" y="3108970"/>
                  <a:pt x="2741331" y="3117425"/>
                  <a:pt x="2742636" y="3117277"/>
                </a:cubicBezTo>
                <a:cubicBezTo>
                  <a:pt x="2746771" y="3116812"/>
                  <a:pt x="2737358" y="3107588"/>
                  <a:pt x="2737235" y="3106499"/>
                </a:cubicBezTo>
                <a:lnTo>
                  <a:pt x="2732527" y="3098636"/>
                </a:lnTo>
                <a:close/>
                <a:moveTo>
                  <a:pt x="1486191" y="3097519"/>
                </a:moveTo>
                <a:lnTo>
                  <a:pt x="1480710" y="3098153"/>
                </a:lnTo>
                <a:lnTo>
                  <a:pt x="1480196" y="3100493"/>
                </a:lnTo>
                <a:lnTo>
                  <a:pt x="1476847" y="3101985"/>
                </a:lnTo>
                <a:lnTo>
                  <a:pt x="1476858" y="3101996"/>
                </a:lnTo>
                <a:lnTo>
                  <a:pt x="1480864" y="3101846"/>
                </a:lnTo>
                <a:cubicBezTo>
                  <a:pt x="1481895" y="3101860"/>
                  <a:pt x="1480512" y="3101839"/>
                  <a:pt x="1482255" y="3100206"/>
                </a:cubicBezTo>
                <a:close/>
                <a:moveTo>
                  <a:pt x="1553325" y="3095761"/>
                </a:moveTo>
                <a:lnTo>
                  <a:pt x="1534574" y="3098633"/>
                </a:lnTo>
                <a:cubicBezTo>
                  <a:pt x="1516922" y="3101395"/>
                  <a:pt x="1502632" y="3103761"/>
                  <a:pt x="1486113" y="3106135"/>
                </a:cubicBezTo>
                <a:lnTo>
                  <a:pt x="1477933" y="3107234"/>
                </a:lnTo>
                <a:lnTo>
                  <a:pt x="1477830" y="3107754"/>
                </a:lnTo>
                <a:lnTo>
                  <a:pt x="1472614" y="3110856"/>
                </a:lnTo>
                <a:lnTo>
                  <a:pt x="1478154" y="3110600"/>
                </a:lnTo>
                <a:lnTo>
                  <a:pt x="1469216" y="3112877"/>
                </a:lnTo>
                <a:lnTo>
                  <a:pt x="1468163" y="3113504"/>
                </a:lnTo>
                <a:cubicBezTo>
                  <a:pt x="1464005" y="3115467"/>
                  <a:pt x="1459116" y="3117459"/>
                  <a:pt x="1454103" y="3119420"/>
                </a:cubicBezTo>
                <a:lnTo>
                  <a:pt x="1440540" y="3124675"/>
                </a:lnTo>
                <a:lnTo>
                  <a:pt x="1440083" y="3125102"/>
                </a:lnTo>
                <a:lnTo>
                  <a:pt x="1441543" y="3125453"/>
                </a:lnTo>
                <a:lnTo>
                  <a:pt x="1443864" y="3125127"/>
                </a:lnTo>
                <a:lnTo>
                  <a:pt x="1447458" y="3124296"/>
                </a:lnTo>
                <a:lnTo>
                  <a:pt x="1451477" y="3123066"/>
                </a:lnTo>
                <a:lnTo>
                  <a:pt x="1463551" y="3118081"/>
                </a:lnTo>
                <a:lnTo>
                  <a:pt x="1469215" y="3115662"/>
                </a:lnTo>
                <a:lnTo>
                  <a:pt x="1467163" y="3116998"/>
                </a:lnTo>
                <a:lnTo>
                  <a:pt x="1467577" y="3118031"/>
                </a:lnTo>
                <a:lnTo>
                  <a:pt x="1475597" y="3115838"/>
                </a:lnTo>
                <a:cubicBezTo>
                  <a:pt x="1477652" y="3115415"/>
                  <a:pt x="1478889" y="3115387"/>
                  <a:pt x="1478851" y="3115974"/>
                </a:cubicBezTo>
                <a:cubicBezTo>
                  <a:pt x="1479170" y="3116829"/>
                  <a:pt x="1477441" y="3118324"/>
                  <a:pt x="1474936" y="3119991"/>
                </a:cubicBezTo>
                <a:lnTo>
                  <a:pt x="1472259" y="3121569"/>
                </a:lnTo>
                <a:lnTo>
                  <a:pt x="1469204" y="3122052"/>
                </a:lnTo>
                <a:lnTo>
                  <a:pt x="1484567" y="3120530"/>
                </a:lnTo>
                <a:lnTo>
                  <a:pt x="1473701" y="3123089"/>
                </a:lnTo>
                <a:lnTo>
                  <a:pt x="1473698" y="3124079"/>
                </a:lnTo>
                <a:lnTo>
                  <a:pt x="1472298" y="3124757"/>
                </a:lnTo>
                <a:lnTo>
                  <a:pt x="1471559" y="3125519"/>
                </a:lnTo>
                <a:lnTo>
                  <a:pt x="1479631" y="3123380"/>
                </a:lnTo>
                <a:lnTo>
                  <a:pt x="1506697" y="3120060"/>
                </a:lnTo>
                <a:lnTo>
                  <a:pt x="1510421" y="3119443"/>
                </a:lnTo>
                <a:lnTo>
                  <a:pt x="1498964" y="3125210"/>
                </a:lnTo>
                <a:lnTo>
                  <a:pt x="1497443" y="3125942"/>
                </a:lnTo>
                <a:lnTo>
                  <a:pt x="1495506" y="3127349"/>
                </a:lnTo>
                <a:lnTo>
                  <a:pt x="1499600" y="3127083"/>
                </a:lnTo>
                <a:lnTo>
                  <a:pt x="1502530" y="3127074"/>
                </a:lnTo>
                <a:lnTo>
                  <a:pt x="1520304" y="3116260"/>
                </a:lnTo>
                <a:lnTo>
                  <a:pt x="1519352" y="3116400"/>
                </a:lnTo>
                <a:cubicBezTo>
                  <a:pt x="1518404" y="3116123"/>
                  <a:pt x="1518250" y="3115768"/>
                  <a:pt x="1518564" y="3115422"/>
                </a:cubicBezTo>
                <a:cubicBezTo>
                  <a:pt x="1519036" y="3114901"/>
                  <a:pt x="1520562" y="3114398"/>
                  <a:pt x="1522043" y="3114192"/>
                </a:cubicBezTo>
                <a:lnTo>
                  <a:pt x="1523337" y="3114415"/>
                </a:lnTo>
                <a:lnTo>
                  <a:pt x="1532221" y="3109009"/>
                </a:lnTo>
                <a:lnTo>
                  <a:pt x="1524265" y="3112576"/>
                </a:lnTo>
                <a:lnTo>
                  <a:pt x="1521904" y="3113745"/>
                </a:lnTo>
                <a:lnTo>
                  <a:pt x="1502168" y="3116847"/>
                </a:lnTo>
                <a:lnTo>
                  <a:pt x="1525224" y="3109099"/>
                </a:lnTo>
                <a:cubicBezTo>
                  <a:pt x="1529758" y="3107664"/>
                  <a:pt x="1541707" y="3100975"/>
                  <a:pt x="1551307" y="3096874"/>
                </a:cubicBezTo>
                <a:lnTo>
                  <a:pt x="1551978" y="3096640"/>
                </a:lnTo>
                <a:close/>
                <a:moveTo>
                  <a:pt x="1361162" y="3090271"/>
                </a:moveTo>
                <a:lnTo>
                  <a:pt x="1341242" y="3092742"/>
                </a:lnTo>
                <a:lnTo>
                  <a:pt x="1342229" y="3095115"/>
                </a:lnTo>
                <a:lnTo>
                  <a:pt x="1350705" y="3093713"/>
                </a:lnTo>
                <a:cubicBezTo>
                  <a:pt x="1354561" y="3093216"/>
                  <a:pt x="1357792" y="3092535"/>
                  <a:pt x="1361162" y="3090271"/>
                </a:cubicBezTo>
                <a:close/>
                <a:moveTo>
                  <a:pt x="1374088" y="3087551"/>
                </a:moveTo>
                <a:cubicBezTo>
                  <a:pt x="1373489" y="3087375"/>
                  <a:pt x="1372962" y="3088066"/>
                  <a:pt x="1372735" y="3088844"/>
                </a:cubicBezTo>
                <a:cubicBezTo>
                  <a:pt x="1372507" y="3089622"/>
                  <a:pt x="1372579" y="3090489"/>
                  <a:pt x="1373178" y="3090663"/>
                </a:cubicBezTo>
                <a:cubicBezTo>
                  <a:pt x="1373178" y="3090663"/>
                  <a:pt x="1375705" y="3086462"/>
                  <a:pt x="1374088" y="3087551"/>
                </a:cubicBezTo>
                <a:close/>
                <a:moveTo>
                  <a:pt x="1566384" y="3087236"/>
                </a:moveTo>
                <a:lnTo>
                  <a:pt x="1539107" y="3090496"/>
                </a:lnTo>
                <a:lnTo>
                  <a:pt x="1494894" y="3096372"/>
                </a:lnTo>
                <a:lnTo>
                  <a:pt x="1488879" y="3098415"/>
                </a:lnTo>
                <a:lnTo>
                  <a:pt x="1481336" y="3102220"/>
                </a:lnTo>
                <a:lnTo>
                  <a:pt x="1499791" y="3100126"/>
                </a:lnTo>
                <a:cubicBezTo>
                  <a:pt x="1513179" y="3098417"/>
                  <a:pt x="1526426" y="3096634"/>
                  <a:pt x="1540340" y="3094984"/>
                </a:cubicBezTo>
                <a:cubicBezTo>
                  <a:pt x="1540939" y="3095158"/>
                  <a:pt x="1548106" y="3093614"/>
                  <a:pt x="1555395" y="3092300"/>
                </a:cubicBezTo>
                <a:lnTo>
                  <a:pt x="1559608" y="3091659"/>
                </a:lnTo>
                <a:close/>
                <a:moveTo>
                  <a:pt x="2688273" y="3082877"/>
                </a:moveTo>
                <a:cubicBezTo>
                  <a:pt x="2689871" y="3084349"/>
                  <a:pt x="2693066" y="3088260"/>
                  <a:pt x="2695699" y="3091820"/>
                </a:cubicBezTo>
                <a:lnTo>
                  <a:pt x="2699704" y="3098591"/>
                </a:lnTo>
                <a:close/>
                <a:moveTo>
                  <a:pt x="1421727" y="3080500"/>
                </a:moveTo>
                <a:lnTo>
                  <a:pt x="1407282" y="3083212"/>
                </a:lnTo>
                <a:lnTo>
                  <a:pt x="1394818" y="3085551"/>
                </a:lnTo>
                <a:cubicBezTo>
                  <a:pt x="1391391" y="3083380"/>
                  <a:pt x="1392356" y="3087024"/>
                  <a:pt x="1393616" y="3087062"/>
                </a:cubicBezTo>
                <a:cubicBezTo>
                  <a:pt x="1394033" y="3087076"/>
                  <a:pt x="1394487" y="3086688"/>
                  <a:pt x="1394818" y="3085551"/>
                </a:cubicBezTo>
                <a:lnTo>
                  <a:pt x="1415384" y="3084279"/>
                </a:lnTo>
                <a:close/>
                <a:moveTo>
                  <a:pt x="1477558" y="3080018"/>
                </a:moveTo>
                <a:cubicBezTo>
                  <a:pt x="1477558" y="3080018"/>
                  <a:pt x="1472022" y="3081031"/>
                  <a:pt x="1470769" y="3081980"/>
                </a:cubicBezTo>
                <a:lnTo>
                  <a:pt x="1471021" y="3082393"/>
                </a:lnTo>
                <a:lnTo>
                  <a:pt x="1476089" y="3081249"/>
                </a:lnTo>
                <a:lnTo>
                  <a:pt x="1477383" y="3081420"/>
                </a:lnTo>
                <a:close/>
                <a:moveTo>
                  <a:pt x="1578545" y="3079295"/>
                </a:moveTo>
                <a:lnTo>
                  <a:pt x="1573682" y="3079931"/>
                </a:lnTo>
                <a:cubicBezTo>
                  <a:pt x="1571521" y="3080297"/>
                  <a:pt x="1570084" y="3080673"/>
                  <a:pt x="1569978" y="3081032"/>
                </a:cubicBezTo>
                <a:lnTo>
                  <a:pt x="1572631" y="3083157"/>
                </a:lnTo>
                <a:close/>
                <a:moveTo>
                  <a:pt x="2685027" y="3077548"/>
                </a:moveTo>
                <a:cubicBezTo>
                  <a:pt x="2686333" y="3077401"/>
                  <a:pt x="2686967" y="3083024"/>
                  <a:pt x="2686967" y="3083024"/>
                </a:cubicBezTo>
                <a:cubicBezTo>
                  <a:pt x="2687335" y="3086289"/>
                  <a:pt x="2684355" y="3083317"/>
                  <a:pt x="2684866" y="3087852"/>
                </a:cubicBezTo>
                <a:lnTo>
                  <a:pt x="2686715" y="3091097"/>
                </a:lnTo>
                <a:lnTo>
                  <a:pt x="2688334" y="3091982"/>
                </a:lnTo>
                <a:lnTo>
                  <a:pt x="2708219" y="3110101"/>
                </a:lnTo>
                <a:lnTo>
                  <a:pt x="2705527" y="3106597"/>
                </a:lnTo>
                <a:lnTo>
                  <a:pt x="2699753" y="3098660"/>
                </a:lnTo>
                <a:lnTo>
                  <a:pt x="2700931" y="3097430"/>
                </a:lnTo>
                <a:cubicBezTo>
                  <a:pt x="2703775" y="3101655"/>
                  <a:pt x="2706433" y="3105684"/>
                  <a:pt x="2708313" y="3108642"/>
                </a:cubicBezTo>
                <a:lnTo>
                  <a:pt x="2710455" y="3112139"/>
                </a:lnTo>
                <a:lnTo>
                  <a:pt x="2712175" y="3113707"/>
                </a:lnTo>
                <a:lnTo>
                  <a:pt x="2714566" y="3115437"/>
                </a:lnTo>
                <a:lnTo>
                  <a:pt x="2713758" y="3113882"/>
                </a:lnTo>
                <a:cubicBezTo>
                  <a:pt x="2711569" y="3109621"/>
                  <a:pt x="2709334" y="3105538"/>
                  <a:pt x="2706672" y="3101851"/>
                </a:cubicBezTo>
                <a:lnTo>
                  <a:pt x="2701564" y="3096087"/>
                </a:lnTo>
                <a:lnTo>
                  <a:pt x="2701731" y="3095732"/>
                </a:lnTo>
                <a:cubicBezTo>
                  <a:pt x="2701680" y="3095278"/>
                  <a:pt x="2701318" y="3094999"/>
                  <a:pt x="2700665" y="3095072"/>
                </a:cubicBezTo>
                <a:lnTo>
                  <a:pt x="2701564" y="3096087"/>
                </a:lnTo>
                <a:lnTo>
                  <a:pt x="2700931" y="3097430"/>
                </a:lnTo>
                <a:cubicBezTo>
                  <a:pt x="2694346" y="3087886"/>
                  <a:pt x="2686333" y="3077401"/>
                  <a:pt x="2685027" y="3077548"/>
                </a:cubicBezTo>
                <a:close/>
                <a:moveTo>
                  <a:pt x="1589235" y="3072500"/>
                </a:moveTo>
                <a:lnTo>
                  <a:pt x="1587359" y="3072881"/>
                </a:lnTo>
                <a:cubicBezTo>
                  <a:pt x="1560991" y="3077042"/>
                  <a:pt x="1532087" y="3078927"/>
                  <a:pt x="1507429" y="3083806"/>
                </a:cubicBezTo>
                <a:cubicBezTo>
                  <a:pt x="1517339" y="3081765"/>
                  <a:pt x="1499204" y="3084523"/>
                  <a:pt x="1499911" y="3086549"/>
                </a:cubicBezTo>
                <a:cubicBezTo>
                  <a:pt x="1500301" y="3087442"/>
                  <a:pt x="1500939" y="3087807"/>
                  <a:pt x="1501677" y="3087853"/>
                </a:cubicBezTo>
                <a:cubicBezTo>
                  <a:pt x="1503893" y="3087988"/>
                  <a:pt x="1507009" y="3085243"/>
                  <a:pt x="1507009" y="3085243"/>
                </a:cubicBezTo>
                <a:cubicBezTo>
                  <a:pt x="1527141" y="3083071"/>
                  <a:pt x="1546574" y="3080692"/>
                  <a:pt x="1565580" y="3078578"/>
                </a:cubicBezTo>
                <a:lnTo>
                  <a:pt x="1581918" y="3077095"/>
                </a:lnTo>
                <a:lnTo>
                  <a:pt x="1584859" y="3075175"/>
                </a:lnTo>
                <a:close/>
                <a:moveTo>
                  <a:pt x="1555467" y="3067403"/>
                </a:moveTo>
                <a:cubicBezTo>
                  <a:pt x="1557155" y="3067278"/>
                  <a:pt x="1559105" y="3067460"/>
                  <a:pt x="1561811" y="3067470"/>
                </a:cubicBezTo>
                <a:cubicBezTo>
                  <a:pt x="1558576" y="3069645"/>
                  <a:pt x="1554294" y="3070211"/>
                  <a:pt x="1550702" y="3069161"/>
                </a:cubicBezTo>
                <a:cubicBezTo>
                  <a:pt x="1552355" y="3067955"/>
                  <a:pt x="1553779" y="3067527"/>
                  <a:pt x="1555467" y="3067403"/>
                </a:cubicBezTo>
                <a:close/>
                <a:moveTo>
                  <a:pt x="1563101" y="3066483"/>
                </a:moveTo>
                <a:cubicBezTo>
                  <a:pt x="1563777" y="3066486"/>
                  <a:pt x="1564725" y="3066763"/>
                  <a:pt x="1566023" y="3067142"/>
                </a:cubicBezTo>
                <a:cubicBezTo>
                  <a:pt x="1565183" y="3070015"/>
                  <a:pt x="1563007" y="3067820"/>
                  <a:pt x="1561811" y="3067470"/>
                </a:cubicBezTo>
                <a:cubicBezTo>
                  <a:pt x="1562019" y="3066752"/>
                  <a:pt x="1562425" y="3066481"/>
                  <a:pt x="1563101" y="3066483"/>
                </a:cubicBezTo>
                <a:close/>
                <a:moveTo>
                  <a:pt x="1567313" y="3066153"/>
                </a:moveTo>
                <a:cubicBezTo>
                  <a:pt x="1567989" y="3066156"/>
                  <a:pt x="1568937" y="3066434"/>
                  <a:pt x="1570234" y="3066813"/>
                </a:cubicBezTo>
                <a:cubicBezTo>
                  <a:pt x="1569394" y="3069686"/>
                  <a:pt x="1567219" y="3067490"/>
                  <a:pt x="1566023" y="3067142"/>
                </a:cubicBezTo>
                <a:cubicBezTo>
                  <a:pt x="1566232" y="3066423"/>
                  <a:pt x="1566637" y="3066151"/>
                  <a:pt x="1567313" y="3066153"/>
                </a:cubicBezTo>
                <a:close/>
                <a:moveTo>
                  <a:pt x="1489652" y="3065450"/>
                </a:moveTo>
                <a:cubicBezTo>
                  <a:pt x="1490394" y="3065428"/>
                  <a:pt x="1489757" y="3066241"/>
                  <a:pt x="1488359" y="3067441"/>
                </a:cubicBezTo>
                <a:lnTo>
                  <a:pt x="1487358" y="3068178"/>
                </a:lnTo>
                <a:lnTo>
                  <a:pt x="1461174" y="3073094"/>
                </a:lnTo>
                <a:lnTo>
                  <a:pt x="1463832" y="3072032"/>
                </a:lnTo>
                <a:cubicBezTo>
                  <a:pt x="1472472" y="3068635"/>
                  <a:pt x="1481115" y="3065707"/>
                  <a:pt x="1489652" y="3065450"/>
                </a:cubicBezTo>
                <a:close/>
                <a:moveTo>
                  <a:pt x="1437543" y="3065285"/>
                </a:moveTo>
                <a:lnTo>
                  <a:pt x="1436857" y="3067363"/>
                </a:lnTo>
                <a:lnTo>
                  <a:pt x="1436772" y="3067621"/>
                </a:lnTo>
                <a:cubicBezTo>
                  <a:pt x="1436709" y="3067816"/>
                  <a:pt x="1436725" y="3067767"/>
                  <a:pt x="1436784" y="3067585"/>
                </a:cubicBezTo>
                <a:lnTo>
                  <a:pt x="1436857" y="3067363"/>
                </a:lnTo>
                <a:lnTo>
                  <a:pt x="1437061" y="3066746"/>
                </a:lnTo>
                <a:cubicBezTo>
                  <a:pt x="1437286" y="3066065"/>
                  <a:pt x="1437543" y="3065285"/>
                  <a:pt x="1437543" y="3065285"/>
                </a:cubicBezTo>
                <a:close/>
                <a:moveTo>
                  <a:pt x="1579672" y="3043403"/>
                </a:moveTo>
                <a:lnTo>
                  <a:pt x="1574457" y="3045773"/>
                </a:lnTo>
                <a:lnTo>
                  <a:pt x="1539998" y="3060174"/>
                </a:lnTo>
                <a:lnTo>
                  <a:pt x="1525872" y="3061388"/>
                </a:lnTo>
                <a:lnTo>
                  <a:pt x="1507134" y="3064506"/>
                </a:lnTo>
                <a:lnTo>
                  <a:pt x="1514368" y="3061246"/>
                </a:lnTo>
                <a:cubicBezTo>
                  <a:pt x="1526045" y="3058154"/>
                  <a:pt x="1537750" y="3054630"/>
                  <a:pt x="1549682" y="3050448"/>
                </a:cubicBezTo>
                <a:lnTo>
                  <a:pt x="1566488" y="3043696"/>
                </a:lnTo>
                <a:lnTo>
                  <a:pt x="1566298" y="3044091"/>
                </a:lnTo>
                <a:cubicBezTo>
                  <a:pt x="1567576" y="3044188"/>
                  <a:pt x="1570553" y="3044052"/>
                  <a:pt x="1576037" y="3043639"/>
                </a:cubicBezTo>
                <a:close/>
                <a:moveTo>
                  <a:pt x="2656321" y="3041597"/>
                </a:moveTo>
                <a:cubicBezTo>
                  <a:pt x="2656321" y="3041597"/>
                  <a:pt x="2659019" y="3045736"/>
                  <a:pt x="2660212" y="3046428"/>
                </a:cubicBezTo>
                <a:cubicBezTo>
                  <a:pt x="2660610" y="3046658"/>
                  <a:pt x="2660841" y="3046507"/>
                  <a:pt x="2660749" y="3045691"/>
                </a:cubicBezTo>
                <a:cubicBezTo>
                  <a:pt x="2660236" y="3041156"/>
                  <a:pt x="2656056" y="3039240"/>
                  <a:pt x="2656321" y="3041597"/>
                </a:cubicBezTo>
                <a:close/>
                <a:moveTo>
                  <a:pt x="1710517" y="3033556"/>
                </a:moveTo>
                <a:cubicBezTo>
                  <a:pt x="1709856" y="3033205"/>
                  <a:pt x="1710297" y="3033439"/>
                  <a:pt x="1711180" y="3033906"/>
                </a:cubicBezTo>
                <a:lnTo>
                  <a:pt x="1712904" y="3034815"/>
                </a:lnTo>
                <a:lnTo>
                  <a:pt x="1716481" y="3036701"/>
                </a:lnTo>
                <a:cubicBezTo>
                  <a:pt x="1719616" y="3039575"/>
                  <a:pt x="1721184" y="3041013"/>
                  <a:pt x="1721770" y="3041550"/>
                </a:cubicBezTo>
                <a:cubicBezTo>
                  <a:pt x="1723534" y="3043167"/>
                  <a:pt x="1716481" y="3036701"/>
                  <a:pt x="1716481" y="3036701"/>
                </a:cubicBezTo>
                <a:cubicBezTo>
                  <a:pt x="1716481" y="3036701"/>
                  <a:pt x="1715599" y="3036234"/>
                  <a:pt x="1714494" y="3035652"/>
                </a:cubicBezTo>
                <a:lnTo>
                  <a:pt x="1712904" y="3034815"/>
                </a:lnTo>
                <a:close/>
                <a:moveTo>
                  <a:pt x="2737891" y="3031925"/>
                </a:moveTo>
                <a:lnTo>
                  <a:pt x="2735405" y="3032087"/>
                </a:lnTo>
                <a:lnTo>
                  <a:pt x="2736027" y="3032710"/>
                </a:lnTo>
                <a:cubicBezTo>
                  <a:pt x="2743121" y="3038836"/>
                  <a:pt x="2742424" y="3037302"/>
                  <a:pt x="2739110" y="3033299"/>
                </a:cubicBezTo>
                <a:close/>
                <a:moveTo>
                  <a:pt x="2677635" y="3025420"/>
                </a:moveTo>
                <a:cubicBezTo>
                  <a:pt x="2680368" y="3026214"/>
                  <a:pt x="2680513" y="3027483"/>
                  <a:pt x="2680880" y="3030748"/>
                </a:cubicBezTo>
                <a:cubicBezTo>
                  <a:pt x="2680165" y="3030277"/>
                  <a:pt x="2679421" y="3029535"/>
                  <a:pt x="2678822" y="3028616"/>
                </a:cubicBezTo>
                <a:cubicBezTo>
                  <a:pt x="2678222" y="3027696"/>
                  <a:pt x="2677768" y="3026598"/>
                  <a:pt x="2677635" y="3025420"/>
                </a:cubicBezTo>
                <a:close/>
                <a:moveTo>
                  <a:pt x="1428434" y="3021140"/>
                </a:moveTo>
                <a:lnTo>
                  <a:pt x="1427257" y="3021651"/>
                </a:lnTo>
                <a:lnTo>
                  <a:pt x="1426760" y="3022015"/>
                </a:lnTo>
                <a:close/>
                <a:moveTo>
                  <a:pt x="1628728" y="3020419"/>
                </a:moveTo>
                <a:lnTo>
                  <a:pt x="1615237" y="3027243"/>
                </a:lnTo>
                <a:lnTo>
                  <a:pt x="1602093" y="3033214"/>
                </a:lnTo>
                <a:lnTo>
                  <a:pt x="1595145" y="3033109"/>
                </a:lnTo>
                <a:lnTo>
                  <a:pt x="1592022" y="3033287"/>
                </a:lnTo>
                <a:lnTo>
                  <a:pt x="1620695" y="3021005"/>
                </a:lnTo>
                <a:lnTo>
                  <a:pt x="1624363" y="3020594"/>
                </a:lnTo>
                <a:close/>
                <a:moveTo>
                  <a:pt x="2668271" y="2991209"/>
                </a:moveTo>
                <a:cubicBezTo>
                  <a:pt x="2668271" y="2991209"/>
                  <a:pt x="2671365" y="2993250"/>
                  <a:pt x="2671611" y="2995426"/>
                </a:cubicBezTo>
                <a:cubicBezTo>
                  <a:pt x="2671707" y="2996288"/>
                  <a:pt x="2671474" y="2996532"/>
                  <a:pt x="2671086" y="2996394"/>
                </a:cubicBezTo>
                <a:cubicBezTo>
                  <a:pt x="2670505" y="2996189"/>
                  <a:pt x="2669580" y="2995124"/>
                  <a:pt x="2668910" y="2993996"/>
                </a:cubicBezTo>
                <a:cubicBezTo>
                  <a:pt x="2668241" y="2992867"/>
                  <a:pt x="2667827" y="2991674"/>
                  <a:pt x="2668271" y="2991209"/>
                </a:cubicBezTo>
                <a:close/>
                <a:moveTo>
                  <a:pt x="2717013" y="2988192"/>
                </a:moveTo>
                <a:lnTo>
                  <a:pt x="2715924" y="2988284"/>
                </a:lnTo>
                <a:lnTo>
                  <a:pt x="2723077" y="2994884"/>
                </a:lnTo>
                <a:lnTo>
                  <a:pt x="2739880" y="3014329"/>
                </a:lnTo>
                <a:lnTo>
                  <a:pt x="2739467" y="3013947"/>
                </a:lnTo>
                <a:lnTo>
                  <a:pt x="2738492" y="3013016"/>
                </a:lnTo>
                <a:cubicBezTo>
                  <a:pt x="2738308" y="3012846"/>
                  <a:pt x="2738401" y="3012945"/>
                  <a:pt x="2738698" y="3013232"/>
                </a:cubicBezTo>
                <a:lnTo>
                  <a:pt x="2739467" y="3013947"/>
                </a:lnTo>
                <a:lnTo>
                  <a:pt x="2739939" y="3014397"/>
                </a:lnTo>
                <a:lnTo>
                  <a:pt x="2739880" y="3014329"/>
                </a:lnTo>
                <a:lnTo>
                  <a:pt x="2742330" y="3016602"/>
                </a:lnTo>
                <a:cubicBezTo>
                  <a:pt x="2745608" y="3019530"/>
                  <a:pt x="2749822" y="3022990"/>
                  <a:pt x="2750347" y="3022006"/>
                </a:cubicBezTo>
                <a:cubicBezTo>
                  <a:pt x="2752689" y="3019818"/>
                  <a:pt x="2737691" y="3009451"/>
                  <a:pt x="2737691" y="3009451"/>
                </a:cubicBezTo>
                <a:close/>
                <a:moveTo>
                  <a:pt x="2784641" y="2983757"/>
                </a:moveTo>
                <a:lnTo>
                  <a:pt x="2782969" y="2983814"/>
                </a:lnTo>
                <a:lnTo>
                  <a:pt x="2785029" y="2984528"/>
                </a:lnTo>
                <a:close/>
                <a:moveTo>
                  <a:pt x="2710421" y="2982680"/>
                </a:moveTo>
                <a:lnTo>
                  <a:pt x="2709852" y="2982683"/>
                </a:lnTo>
                <a:lnTo>
                  <a:pt x="2709931" y="2982756"/>
                </a:lnTo>
                <a:close/>
                <a:moveTo>
                  <a:pt x="1553847" y="2981670"/>
                </a:moveTo>
                <a:cubicBezTo>
                  <a:pt x="1555170" y="2982420"/>
                  <a:pt x="1552125" y="2985859"/>
                  <a:pt x="1543433" y="2987094"/>
                </a:cubicBezTo>
                <a:cubicBezTo>
                  <a:pt x="1546698" y="2984255"/>
                  <a:pt x="1549296" y="2982699"/>
                  <a:pt x="1551116" y="2981996"/>
                </a:cubicBezTo>
                <a:cubicBezTo>
                  <a:pt x="1552480" y="2981468"/>
                  <a:pt x="1553406" y="2981419"/>
                  <a:pt x="1553847" y="2981670"/>
                </a:cubicBezTo>
                <a:close/>
                <a:moveTo>
                  <a:pt x="2617602" y="2977636"/>
                </a:moveTo>
                <a:cubicBezTo>
                  <a:pt x="2620457" y="2979517"/>
                  <a:pt x="2622369" y="2982792"/>
                  <a:pt x="2622737" y="2986055"/>
                </a:cubicBezTo>
                <a:cubicBezTo>
                  <a:pt x="2621201" y="2985127"/>
                  <a:pt x="2620370" y="2984118"/>
                  <a:pt x="2619697" y="2982794"/>
                </a:cubicBezTo>
                <a:cubicBezTo>
                  <a:pt x="2619025" y="2981470"/>
                  <a:pt x="2618510" y="2979829"/>
                  <a:pt x="2617602" y="2977636"/>
                </a:cubicBezTo>
                <a:close/>
                <a:moveTo>
                  <a:pt x="2615908" y="2974336"/>
                </a:moveTo>
                <a:cubicBezTo>
                  <a:pt x="2618518" y="2974042"/>
                  <a:pt x="2617478" y="2976547"/>
                  <a:pt x="2617602" y="2977636"/>
                </a:cubicBezTo>
                <a:cubicBezTo>
                  <a:pt x="2616948" y="2977708"/>
                  <a:pt x="2616592" y="2977473"/>
                  <a:pt x="2616364" y="2976925"/>
                </a:cubicBezTo>
                <a:cubicBezTo>
                  <a:pt x="2616137" y="2976377"/>
                  <a:pt x="2616040" y="2975515"/>
                  <a:pt x="2615908" y="2974336"/>
                </a:cubicBezTo>
                <a:close/>
                <a:moveTo>
                  <a:pt x="2741461" y="2971328"/>
                </a:moveTo>
                <a:lnTo>
                  <a:pt x="2745680" y="2974741"/>
                </a:lnTo>
                <a:lnTo>
                  <a:pt x="2748352" y="2975326"/>
                </a:lnTo>
                <a:lnTo>
                  <a:pt x="2744957" y="2972022"/>
                </a:lnTo>
                <a:close/>
                <a:moveTo>
                  <a:pt x="2614214" y="2971038"/>
                </a:moveTo>
                <a:cubicBezTo>
                  <a:pt x="2616825" y="2970743"/>
                  <a:pt x="2615784" y="2973248"/>
                  <a:pt x="2615908" y="2974336"/>
                </a:cubicBezTo>
                <a:cubicBezTo>
                  <a:pt x="2615253" y="2974410"/>
                  <a:pt x="2614897" y="2974174"/>
                  <a:pt x="2614671" y="2973626"/>
                </a:cubicBezTo>
                <a:cubicBezTo>
                  <a:pt x="2614442" y="2973078"/>
                  <a:pt x="2614347" y="2972216"/>
                  <a:pt x="2614214" y="2971038"/>
                </a:cubicBezTo>
                <a:close/>
                <a:moveTo>
                  <a:pt x="2823310" y="2962293"/>
                </a:moveTo>
                <a:lnTo>
                  <a:pt x="2824122" y="2963074"/>
                </a:lnTo>
                <a:lnTo>
                  <a:pt x="2824586" y="2963352"/>
                </a:lnTo>
                <a:close/>
                <a:moveTo>
                  <a:pt x="1508376" y="2957530"/>
                </a:moveTo>
                <a:lnTo>
                  <a:pt x="1517263" y="2957701"/>
                </a:lnTo>
                <a:cubicBezTo>
                  <a:pt x="1519339" y="2960980"/>
                  <a:pt x="1512523" y="2968945"/>
                  <a:pt x="1490591" y="2971761"/>
                </a:cubicBezTo>
                <a:lnTo>
                  <a:pt x="1508089" y="2957665"/>
                </a:lnTo>
                <a:close/>
                <a:moveTo>
                  <a:pt x="2850498" y="2950913"/>
                </a:moveTo>
                <a:lnTo>
                  <a:pt x="2835788" y="2951091"/>
                </a:lnTo>
                <a:lnTo>
                  <a:pt x="2841551" y="2957789"/>
                </a:lnTo>
                <a:cubicBezTo>
                  <a:pt x="2841011" y="2956603"/>
                  <a:pt x="2847825" y="2952631"/>
                  <a:pt x="2848455" y="2954017"/>
                </a:cubicBezTo>
                <a:lnTo>
                  <a:pt x="2852562" y="2957339"/>
                </a:lnTo>
                <a:lnTo>
                  <a:pt x="2854089" y="2957192"/>
                </a:lnTo>
                <a:lnTo>
                  <a:pt x="2854453" y="2955769"/>
                </a:lnTo>
                <a:close/>
                <a:moveTo>
                  <a:pt x="2858117" y="2939785"/>
                </a:moveTo>
                <a:lnTo>
                  <a:pt x="2857879" y="2939804"/>
                </a:lnTo>
                <a:lnTo>
                  <a:pt x="2857311" y="2939848"/>
                </a:lnTo>
                <a:cubicBezTo>
                  <a:pt x="2856682" y="2939897"/>
                  <a:pt x="2855965" y="2939954"/>
                  <a:pt x="2855965" y="2939954"/>
                </a:cubicBezTo>
                <a:lnTo>
                  <a:pt x="2857879" y="2939804"/>
                </a:lnTo>
                <a:lnTo>
                  <a:pt x="2858083" y="2939788"/>
                </a:lnTo>
                <a:cubicBezTo>
                  <a:pt x="2858252" y="2939774"/>
                  <a:pt x="2858296" y="2939771"/>
                  <a:pt x="2858117" y="2939785"/>
                </a:cubicBezTo>
                <a:close/>
                <a:moveTo>
                  <a:pt x="2849696" y="2928174"/>
                </a:moveTo>
                <a:lnTo>
                  <a:pt x="2856853" y="2934719"/>
                </a:lnTo>
                <a:lnTo>
                  <a:pt x="2859180" y="2937277"/>
                </a:lnTo>
                <a:lnTo>
                  <a:pt x="2861393" y="2928618"/>
                </a:lnTo>
                <a:close/>
                <a:moveTo>
                  <a:pt x="2836442" y="2927672"/>
                </a:moveTo>
                <a:lnTo>
                  <a:pt x="2846421" y="2936436"/>
                </a:lnTo>
                <a:lnTo>
                  <a:pt x="2851664" y="2940589"/>
                </a:lnTo>
                <a:lnTo>
                  <a:pt x="2853086" y="2940582"/>
                </a:lnTo>
                <a:lnTo>
                  <a:pt x="2848804" y="2928141"/>
                </a:lnTo>
                <a:close/>
                <a:moveTo>
                  <a:pt x="2602222" y="2927205"/>
                </a:moveTo>
                <a:lnTo>
                  <a:pt x="2604884" y="2931488"/>
                </a:lnTo>
                <a:lnTo>
                  <a:pt x="2604104" y="2930759"/>
                </a:lnTo>
                <a:close/>
                <a:moveTo>
                  <a:pt x="2803041" y="2926240"/>
                </a:moveTo>
                <a:lnTo>
                  <a:pt x="2805966" y="2929347"/>
                </a:lnTo>
                <a:cubicBezTo>
                  <a:pt x="2809140" y="2932510"/>
                  <a:pt x="2812530" y="2935228"/>
                  <a:pt x="2816655" y="2936658"/>
                </a:cubicBezTo>
                <a:cubicBezTo>
                  <a:pt x="2820077" y="2936843"/>
                  <a:pt x="2821516" y="2936342"/>
                  <a:pt x="2824277" y="2938134"/>
                </a:cubicBezTo>
                <a:lnTo>
                  <a:pt x="2832222" y="2946972"/>
                </a:lnTo>
                <a:lnTo>
                  <a:pt x="2838098" y="2945048"/>
                </a:lnTo>
                <a:cubicBezTo>
                  <a:pt x="2844637" y="2941535"/>
                  <a:pt x="2828789" y="2947654"/>
                  <a:pt x="2832326" y="2943154"/>
                </a:cubicBezTo>
                <a:lnTo>
                  <a:pt x="2842380" y="2940944"/>
                </a:lnTo>
                <a:lnTo>
                  <a:pt x="2831414" y="2927482"/>
                </a:lnTo>
                <a:lnTo>
                  <a:pt x="2829397" y="2927405"/>
                </a:lnTo>
                <a:close/>
                <a:moveTo>
                  <a:pt x="2741833" y="2911878"/>
                </a:moveTo>
                <a:cubicBezTo>
                  <a:pt x="2743784" y="2909084"/>
                  <a:pt x="2752543" y="2911902"/>
                  <a:pt x="2762258" y="2928706"/>
                </a:cubicBezTo>
                <a:lnTo>
                  <a:pt x="2744913" y="2919317"/>
                </a:lnTo>
                <a:lnTo>
                  <a:pt x="2744707" y="2919130"/>
                </a:lnTo>
                <a:close/>
                <a:moveTo>
                  <a:pt x="1551793" y="2904333"/>
                </a:moveTo>
                <a:cubicBezTo>
                  <a:pt x="1549379" y="2905416"/>
                  <a:pt x="1547342" y="2906416"/>
                  <a:pt x="1547125" y="2906420"/>
                </a:cubicBezTo>
                <a:cubicBezTo>
                  <a:pt x="1547016" y="2906424"/>
                  <a:pt x="1547363" y="2906179"/>
                  <a:pt x="1548346" y="2905573"/>
                </a:cubicBezTo>
                <a:lnTo>
                  <a:pt x="1549347" y="2904973"/>
                </a:lnTo>
                <a:close/>
                <a:moveTo>
                  <a:pt x="2855524" y="2902226"/>
                </a:moveTo>
                <a:lnTo>
                  <a:pt x="2854329" y="2902560"/>
                </a:lnTo>
                <a:cubicBezTo>
                  <a:pt x="2854329" y="2902560"/>
                  <a:pt x="2857025" y="2906698"/>
                  <a:pt x="2858219" y="2907392"/>
                </a:cubicBezTo>
                <a:lnTo>
                  <a:pt x="2858468" y="2907049"/>
                </a:lnTo>
                <a:lnTo>
                  <a:pt x="2855822" y="2903332"/>
                </a:lnTo>
                <a:close/>
                <a:moveTo>
                  <a:pt x="2686918" y="2902010"/>
                </a:moveTo>
                <a:cubicBezTo>
                  <a:pt x="2688613" y="2903598"/>
                  <a:pt x="2690112" y="2904908"/>
                  <a:pt x="2690191" y="2905082"/>
                </a:cubicBezTo>
                <a:cubicBezTo>
                  <a:pt x="2690230" y="2905169"/>
                  <a:pt x="2689914" y="2904971"/>
                  <a:pt x="2689090" y="2904381"/>
                </a:cubicBezTo>
                <a:lnTo>
                  <a:pt x="2688265" y="2903774"/>
                </a:lnTo>
                <a:close/>
                <a:moveTo>
                  <a:pt x="2838434" y="2897706"/>
                </a:moveTo>
                <a:cubicBezTo>
                  <a:pt x="2838164" y="2897112"/>
                  <a:pt x="2839038" y="2897354"/>
                  <a:pt x="2840484" y="2898079"/>
                </a:cubicBezTo>
                <a:lnTo>
                  <a:pt x="2841420" y="2898639"/>
                </a:lnTo>
                <a:lnTo>
                  <a:pt x="2854277" y="2918173"/>
                </a:lnTo>
                <a:lnTo>
                  <a:pt x="2852516" y="2916380"/>
                </a:lnTo>
                <a:cubicBezTo>
                  <a:pt x="2846837" y="2910537"/>
                  <a:pt x="2841535" y="2904532"/>
                  <a:pt x="2838434" y="2897706"/>
                </a:cubicBezTo>
                <a:close/>
                <a:moveTo>
                  <a:pt x="2865571" y="2889638"/>
                </a:moveTo>
                <a:lnTo>
                  <a:pt x="2867944" y="2893860"/>
                </a:lnTo>
                <a:lnTo>
                  <a:pt x="2870013" y="2893483"/>
                </a:lnTo>
                <a:lnTo>
                  <a:pt x="2870306" y="2893759"/>
                </a:lnTo>
                <a:lnTo>
                  <a:pt x="2870650" y="2892410"/>
                </a:lnTo>
                <a:lnTo>
                  <a:pt x="2869081" y="2891914"/>
                </a:lnTo>
                <a:close/>
                <a:moveTo>
                  <a:pt x="2748839" y="2874131"/>
                </a:moveTo>
                <a:cubicBezTo>
                  <a:pt x="2748998" y="2872805"/>
                  <a:pt x="2752814" y="2874104"/>
                  <a:pt x="2756761" y="2880723"/>
                </a:cubicBezTo>
                <a:cubicBezTo>
                  <a:pt x="2753355" y="2879042"/>
                  <a:pt x="2751214" y="2877467"/>
                  <a:pt x="2750027" y="2876233"/>
                </a:cubicBezTo>
                <a:cubicBezTo>
                  <a:pt x="2749138" y="2875306"/>
                  <a:pt x="2748785" y="2874573"/>
                  <a:pt x="2748839" y="2874131"/>
                </a:cubicBezTo>
                <a:close/>
                <a:moveTo>
                  <a:pt x="2841245" y="2866861"/>
                </a:moveTo>
                <a:lnTo>
                  <a:pt x="2847269" y="2877090"/>
                </a:lnTo>
                <a:cubicBezTo>
                  <a:pt x="2842257" y="2869759"/>
                  <a:pt x="2850638" y="2883507"/>
                  <a:pt x="2852039" y="2882248"/>
                </a:cubicBezTo>
                <a:cubicBezTo>
                  <a:pt x="2852630" y="2881631"/>
                  <a:pt x="2852708" y="2880989"/>
                  <a:pt x="2852495" y="2880376"/>
                </a:cubicBezTo>
                <a:cubicBezTo>
                  <a:pt x="2851854" y="2878536"/>
                  <a:pt x="2848575" y="2876944"/>
                  <a:pt x="2848575" y="2876944"/>
                </a:cubicBezTo>
                <a:lnTo>
                  <a:pt x="2842988" y="2866950"/>
                </a:lnTo>
                <a:close/>
                <a:moveTo>
                  <a:pt x="2832473" y="2866417"/>
                </a:moveTo>
                <a:lnTo>
                  <a:pt x="2844035" y="2885536"/>
                </a:lnTo>
                <a:lnTo>
                  <a:pt x="2852294" y="2898198"/>
                </a:lnTo>
                <a:cubicBezTo>
                  <a:pt x="2853001" y="2898118"/>
                  <a:pt x="2853194" y="2897385"/>
                  <a:pt x="2853060" y="2896298"/>
                </a:cubicBezTo>
                <a:lnTo>
                  <a:pt x="2852882" y="2895691"/>
                </a:lnTo>
                <a:lnTo>
                  <a:pt x="2850437" y="2891611"/>
                </a:lnTo>
                <a:lnTo>
                  <a:pt x="2851881" y="2893035"/>
                </a:lnTo>
                <a:lnTo>
                  <a:pt x="2852191" y="2893351"/>
                </a:lnTo>
                <a:lnTo>
                  <a:pt x="2851874" y="2892275"/>
                </a:lnTo>
                <a:cubicBezTo>
                  <a:pt x="2850683" y="2889287"/>
                  <a:pt x="2848946" y="2886086"/>
                  <a:pt x="2848170" y="2885071"/>
                </a:cubicBezTo>
                <a:lnTo>
                  <a:pt x="2837331" y="2866663"/>
                </a:lnTo>
                <a:close/>
                <a:moveTo>
                  <a:pt x="2758559" y="2863808"/>
                </a:moveTo>
                <a:lnTo>
                  <a:pt x="2764937" y="2866228"/>
                </a:lnTo>
                <a:lnTo>
                  <a:pt x="2767879" y="2867107"/>
                </a:lnTo>
                <a:lnTo>
                  <a:pt x="2737305" y="2868863"/>
                </a:lnTo>
                <a:lnTo>
                  <a:pt x="2733783" y="2868016"/>
                </a:lnTo>
                <a:lnTo>
                  <a:pt x="2729692" y="2866718"/>
                </a:lnTo>
                <a:lnTo>
                  <a:pt x="2744429" y="2864928"/>
                </a:lnTo>
                <a:close/>
                <a:moveTo>
                  <a:pt x="2869792" y="2860397"/>
                </a:moveTo>
                <a:lnTo>
                  <a:pt x="2875716" y="2870007"/>
                </a:lnTo>
                <a:lnTo>
                  <a:pt x="2875952" y="2869937"/>
                </a:lnTo>
                <a:lnTo>
                  <a:pt x="2876730" y="2865169"/>
                </a:lnTo>
                <a:lnTo>
                  <a:pt x="2875108" y="2862587"/>
                </a:lnTo>
                <a:lnTo>
                  <a:pt x="2876901" y="2864121"/>
                </a:lnTo>
                <a:lnTo>
                  <a:pt x="2877235" y="2862072"/>
                </a:lnTo>
                <a:close/>
                <a:moveTo>
                  <a:pt x="2854161" y="2856752"/>
                </a:moveTo>
                <a:lnTo>
                  <a:pt x="2872232" y="2886222"/>
                </a:lnTo>
                <a:lnTo>
                  <a:pt x="2875173" y="2874723"/>
                </a:lnTo>
                <a:lnTo>
                  <a:pt x="2875635" y="2871874"/>
                </a:lnTo>
                <a:lnTo>
                  <a:pt x="2873130" y="2871629"/>
                </a:lnTo>
                <a:cubicBezTo>
                  <a:pt x="2872438" y="2871401"/>
                  <a:pt x="2873299" y="2870864"/>
                  <a:pt x="2874990" y="2870223"/>
                </a:cubicBezTo>
                <a:lnTo>
                  <a:pt x="2875686" y="2870016"/>
                </a:lnTo>
                <a:lnTo>
                  <a:pt x="2866609" y="2859680"/>
                </a:lnTo>
                <a:lnTo>
                  <a:pt x="2859717" y="2858129"/>
                </a:lnTo>
                <a:close/>
                <a:moveTo>
                  <a:pt x="2845057" y="2854498"/>
                </a:moveTo>
                <a:lnTo>
                  <a:pt x="2851614" y="2865724"/>
                </a:lnTo>
                <a:lnTo>
                  <a:pt x="2856676" y="2866659"/>
                </a:lnTo>
                <a:lnTo>
                  <a:pt x="2852352" y="2866988"/>
                </a:lnTo>
                <a:lnTo>
                  <a:pt x="2861693" y="2882979"/>
                </a:lnTo>
                <a:lnTo>
                  <a:pt x="2865386" y="2887158"/>
                </a:lnTo>
                <a:lnTo>
                  <a:pt x="2870809" y="2891790"/>
                </a:lnTo>
                <a:lnTo>
                  <a:pt x="2870844" y="2891652"/>
                </a:lnTo>
                <a:lnTo>
                  <a:pt x="2863071" y="2877743"/>
                </a:lnTo>
                <a:lnTo>
                  <a:pt x="2850450" y="2855834"/>
                </a:lnTo>
                <a:close/>
                <a:moveTo>
                  <a:pt x="2863786" y="2852703"/>
                </a:moveTo>
                <a:lnTo>
                  <a:pt x="2864856" y="2853705"/>
                </a:lnTo>
                <a:lnTo>
                  <a:pt x="2866603" y="2855221"/>
                </a:lnTo>
                <a:lnTo>
                  <a:pt x="2868289" y="2857957"/>
                </a:lnTo>
                <a:lnTo>
                  <a:pt x="2873555" y="2858839"/>
                </a:lnTo>
                <a:lnTo>
                  <a:pt x="2869181" y="2855665"/>
                </a:lnTo>
                <a:lnTo>
                  <a:pt x="2869617" y="2856388"/>
                </a:lnTo>
                <a:cubicBezTo>
                  <a:pt x="2869715" y="2857250"/>
                  <a:pt x="2869480" y="2857494"/>
                  <a:pt x="2869093" y="2857357"/>
                </a:cubicBezTo>
                <a:cubicBezTo>
                  <a:pt x="2868511" y="2857152"/>
                  <a:pt x="2867586" y="2856087"/>
                  <a:pt x="2866916" y="2854958"/>
                </a:cubicBezTo>
                <a:lnTo>
                  <a:pt x="2866659" y="2853834"/>
                </a:lnTo>
                <a:lnTo>
                  <a:pt x="2865643" y="2853097"/>
                </a:lnTo>
                <a:close/>
                <a:moveTo>
                  <a:pt x="2832065" y="2851280"/>
                </a:moveTo>
                <a:lnTo>
                  <a:pt x="2839228" y="2863439"/>
                </a:lnTo>
                <a:lnTo>
                  <a:pt x="2841232" y="2863808"/>
                </a:lnTo>
                <a:lnTo>
                  <a:pt x="2834573" y="2851901"/>
                </a:lnTo>
                <a:close/>
                <a:moveTo>
                  <a:pt x="2849865" y="2849748"/>
                </a:moveTo>
                <a:lnTo>
                  <a:pt x="2850072" y="2850086"/>
                </a:lnTo>
                <a:lnTo>
                  <a:pt x="2853021" y="2854894"/>
                </a:lnTo>
                <a:lnTo>
                  <a:pt x="2864438" y="2857209"/>
                </a:lnTo>
                <a:lnTo>
                  <a:pt x="2861715" y="2854110"/>
                </a:lnTo>
                <a:lnTo>
                  <a:pt x="2859111" y="2851711"/>
                </a:lnTo>
                <a:close/>
                <a:moveTo>
                  <a:pt x="2821779" y="2848731"/>
                </a:moveTo>
                <a:lnTo>
                  <a:pt x="2829073" y="2860793"/>
                </a:lnTo>
                <a:lnTo>
                  <a:pt x="2834772" y="2862320"/>
                </a:lnTo>
                <a:lnTo>
                  <a:pt x="2827623" y="2850179"/>
                </a:lnTo>
                <a:close/>
                <a:moveTo>
                  <a:pt x="2841234" y="2847915"/>
                </a:moveTo>
                <a:lnTo>
                  <a:pt x="2841947" y="2849174"/>
                </a:lnTo>
                <a:lnTo>
                  <a:pt x="2844251" y="2853117"/>
                </a:lnTo>
                <a:lnTo>
                  <a:pt x="2849498" y="2854180"/>
                </a:lnTo>
                <a:lnTo>
                  <a:pt x="2846538" y="2849041"/>
                </a:lnTo>
                <a:close/>
                <a:moveTo>
                  <a:pt x="2807193" y="2845647"/>
                </a:moveTo>
                <a:cubicBezTo>
                  <a:pt x="2810906" y="2844723"/>
                  <a:pt x="2815049" y="2845629"/>
                  <a:pt x="2818014" y="2847799"/>
                </a:cubicBezTo>
                <a:cubicBezTo>
                  <a:pt x="2816084" y="2848360"/>
                  <a:pt x="2814628" y="2848279"/>
                  <a:pt x="2813028" y="2847831"/>
                </a:cubicBezTo>
                <a:cubicBezTo>
                  <a:pt x="2811426" y="2847380"/>
                  <a:pt x="2809687" y="2846562"/>
                  <a:pt x="2807193" y="2845647"/>
                </a:cubicBezTo>
                <a:close/>
                <a:moveTo>
                  <a:pt x="2828488" y="2845209"/>
                </a:moveTo>
                <a:lnTo>
                  <a:pt x="2831642" y="2850561"/>
                </a:lnTo>
                <a:lnTo>
                  <a:pt x="2834104" y="2851061"/>
                </a:lnTo>
                <a:lnTo>
                  <a:pt x="2831147" y="2845773"/>
                </a:lnTo>
                <a:close/>
                <a:moveTo>
                  <a:pt x="1463052" y="2844937"/>
                </a:moveTo>
                <a:cubicBezTo>
                  <a:pt x="1464533" y="2844731"/>
                  <a:pt x="1465969" y="2844821"/>
                  <a:pt x="1466261" y="2845491"/>
                </a:cubicBezTo>
                <a:cubicBezTo>
                  <a:pt x="1466261" y="2845491"/>
                  <a:pt x="1462757" y="2847845"/>
                  <a:pt x="1460361" y="2847146"/>
                </a:cubicBezTo>
                <a:cubicBezTo>
                  <a:pt x="1459414" y="2846869"/>
                  <a:pt x="1459258" y="2846516"/>
                  <a:pt x="1459574" y="2846168"/>
                </a:cubicBezTo>
                <a:cubicBezTo>
                  <a:pt x="1460045" y="2845649"/>
                  <a:pt x="1461571" y="2845145"/>
                  <a:pt x="1463052" y="2844937"/>
                </a:cubicBezTo>
                <a:close/>
                <a:moveTo>
                  <a:pt x="2805473" y="2843936"/>
                </a:moveTo>
                <a:cubicBezTo>
                  <a:pt x="2806134" y="2844417"/>
                  <a:pt x="2806699" y="2845286"/>
                  <a:pt x="2807193" y="2845647"/>
                </a:cubicBezTo>
                <a:cubicBezTo>
                  <a:pt x="2806759" y="2846241"/>
                  <a:pt x="2806294" y="2846356"/>
                  <a:pt x="2805673" y="2846129"/>
                </a:cubicBezTo>
                <a:cubicBezTo>
                  <a:pt x="2805048" y="2845900"/>
                  <a:pt x="2804265" y="2845327"/>
                  <a:pt x="2803195" y="2844545"/>
                </a:cubicBezTo>
                <a:cubicBezTo>
                  <a:pt x="2804063" y="2843358"/>
                  <a:pt x="2804815" y="2843453"/>
                  <a:pt x="2805473" y="2843936"/>
                </a:cubicBezTo>
                <a:close/>
                <a:moveTo>
                  <a:pt x="2845935" y="2843316"/>
                </a:moveTo>
                <a:lnTo>
                  <a:pt x="2847215" y="2845410"/>
                </a:lnTo>
                <a:lnTo>
                  <a:pt x="2853788" y="2846810"/>
                </a:lnTo>
                <a:lnTo>
                  <a:pt x="2851316" y="2844598"/>
                </a:lnTo>
                <a:close/>
                <a:moveTo>
                  <a:pt x="2837487" y="2841301"/>
                </a:moveTo>
                <a:lnTo>
                  <a:pt x="2838798" y="2843618"/>
                </a:lnTo>
                <a:lnTo>
                  <a:pt x="2843904" y="2844705"/>
                </a:lnTo>
                <a:lnTo>
                  <a:pt x="2842476" y="2842491"/>
                </a:lnTo>
                <a:close/>
                <a:moveTo>
                  <a:pt x="1422310" y="2840121"/>
                </a:moveTo>
                <a:cubicBezTo>
                  <a:pt x="1423540" y="2839896"/>
                  <a:pt x="1424893" y="2839901"/>
                  <a:pt x="1426191" y="2840281"/>
                </a:cubicBezTo>
                <a:cubicBezTo>
                  <a:pt x="1424153" y="2842804"/>
                  <a:pt x="1422755" y="2842396"/>
                  <a:pt x="1419163" y="2841347"/>
                </a:cubicBezTo>
                <a:cubicBezTo>
                  <a:pt x="1419971" y="2840803"/>
                  <a:pt x="1421080" y="2840347"/>
                  <a:pt x="1422310" y="2840121"/>
                </a:cubicBezTo>
                <a:close/>
                <a:moveTo>
                  <a:pt x="2824341" y="2838167"/>
                </a:moveTo>
                <a:lnTo>
                  <a:pt x="2825938" y="2840878"/>
                </a:lnTo>
                <a:lnTo>
                  <a:pt x="2828744" y="2841476"/>
                </a:lnTo>
                <a:lnTo>
                  <a:pt x="2827288" y="2838871"/>
                </a:lnTo>
                <a:close/>
                <a:moveTo>
                  <a:pt x="2795466" y="2837401"/>
                </a:moveTo>
                <a:lnTo>
                  <a:pt x="2801078" y="2842937"/>
                </a:lnTo>
                <a:lnTo>
                  <a:pt x="2801477" y="2842831"/>
                </a:lnTo>
                <a:cubicBezTo>
                  <a:pt x="2802134" y="2843313"/>
                  <a:pt x="2802701" y="2844182"/>
                  <a:pt x="2803195" y="2844545"/>
                </a:cubicBezTo>
                <a:lnTo>
                  <a:pt x="2802827" y="2844660"/>
                </a:lnTo>
                <a:lnTo>
                  <a:pt x="2817095" y="2858731"/>
                </a:lnTo>
                <a:lnTo>
                  <a:pt x="2817768" y="2860018"/>
                </a:lnTo>
                <a:lnTo>
                  <a:pt x="2824891" y="2859674"/>
                </a:lnTo>
                <a:lnTo>
                  <a:pt x="2828152" y="2860546"/>
                </a:lnTo>
                <a:lnTo>
                  <a:pt x="2821666" y="2848703"/>
                </a:lnTo>
                <a:lnTo>
                  <a:pt x="2818014" y="2847799"/>
                </a:lnTo>
                <a:lnTo>
                  <a:pt x="2821564" y="2848518"/>
                </a:lnTo>
                <a:lnTo>
                  <a:pt x="2820744" y="2847019"/>
                </a:lnTo>
                <a:lnTo>
                  <a:pt x="2821662" y="2848538"/>
                </a:lnTo>
                <a:lnTo>
                  <a:pt x="2827334" y="2849689"/>
                </a:lnTo>
                <a:lnTo>
                  <a:pt x="2824155" y="2844288"/>
                </a:lnTo>
                <a:lnTo>
                  <a:pt x="2818324" y="2843050"/>
                </a:lnTo>
                <a:lnTo>
                  <a:pt x="2820744" y="2847019"/>
                </a:lnTo>
                <a:cubicBezTo>
                  <a:pt x="2819206" y="2846089"/>
                  <a:pt x="2818376" y="2845081"/>
                  <a:pt x="2817705" y="2843757"/>
                </a:cubicBezTo>
                <a:lnTo>
                  <a:pt x="2817332" y="2842839"/>
                </a:lnTo>
                <a:lnTo>
                  <a:pt x="2813346" y="2841994"/>
                </a:lnTo>
                <a:close/>
                <a:moveTo>
                  <a:pt x="1339588" y="2831277"/>
                </a:moveTo>
                <a:lnTo>
                  <a:pt x="1339494" y="2831300"/>
                </a:lnTo>
                <a:lnTo>
                  <a:pt x="1339491" y="2831291"/>
                </a:lnTo>
                <a:close/>
                <a:moveTo>
                  <a:pt x="2830060" y="2828194"/>
                </a:moveTo>
                <a:lnTo>
                  <a:pt x="2831455" y="2830654"/>
                </a:lnTo>
                <a:lnTo>
                  <a:pt x="2834803" y="2831410"/>
                </a:lnTo>
                <a:close/>
                <a:moveTo>
                  <a:pt x="1308020" y="2826700"/>
                </a:moveTo>
                <a:lnTo>
                  <a:pt x="1295895" y="2828368"/>
                </a:lnTo>
                <a:lnTo>
                  <a:pt x="1287646" y="2829587"/>
                </a:lnTo>
                <a:lnTo>
                  <a:pt x="1288245" y="2838750"/>
                </a:lnTo>
                <a:close/>
                <a:moveTo>
                  <a:pt x="1361131" y="2826178"/>
                </a:moveTo>
                <a:cubicBezTo>
                  <a:pt x="1358880" y="2827210"/>
                  <a:pt x="1353364" y="2828848"/>
                  <a:pt x="1348465" y="2830048"/>
                </a:cubicBezTo>
                <a:lnTo>
                  <a:pt x="1339588" y="2831277"/>
                </a:lnTo>
                <a:close/>
                <a:moveTo>
                  <a:pt x="2821814" y="2824936"/>
                </a:moveTo>
                <a:lnTo>
                  <a:pt x="2823820" y="2827386"/>
                </a:lnTo>
                <a:lnTo>
                  <a:pt x="2824402" y="2825354"/>
                </a:lnTo>
                <a:close/>
                <a:moveTo>
                  <a:pt x="2815856" y="2823765"/>
                </a:moveTo>
                <a:lnTo>
                  <a:pt x="2818144" y="2827648"/>
                </a:lnTo>
                <a:lnTo>
                  <a:pt x="2821541" y="2828415"/>
                </a:lnTo>
                <a:lnTo>
                  <a:pt x="2819458" y="2824482"/>
                </a:lnTo>
                <a:close/>
                <a:moveTo>
                  <a:pt x="2781181" y="2820477"/>
                </a:moveTo>
                <a:lnTo>
                  <a:pt x="2775407" y="2820565"/>
                </a:lnTo>
                <a:lnTo>
                  <a:pt x="2776487" y="2823257"/>
                </a:lnTo>
                <a:lnTo>
                  <a:pt x="2777089" y="2824490"/>
                </a:lnTo>
                <a:lnTo>
                  <a:pt x="2778690" y="2824795"/>
                </a:lnTo>
                <a:cubicBezTo>
                  <a:pt x="2782688" y="2825900"/>
                  <a:pt x="2803318" y="2831584"/>
                  <a:pt x="2804184" y="2830399"/>
                </a:cubicBezTo>
                <a:cubicBezTo>
                  <a:pt x="2806932" y="2826643"/>
                  <a:pt x="2785435" y="2822144"/>
                  <a:pt x="2787412" y="2823590"/>
                </a:cubicBezTo>
                <a:lnTo>
                  <a:pt x="2785581" y="2823227"/>
                </a:lnTo>
                <a:lnTo>
                  <a:pt x="2787412" y="2821169"/>
                </a:lnTo>
                <a:cubicBezTo>
                  <a:pt x="2786449" y="2820727"/>
                  <a:pt x="2784126" y="2820533"/>
                  <a:pt x="2781181" y="2820477"/>
                </a:cubicBezTo>
                <a:close/>
                <a:moveTo>
                  <a:pt x="1357401" y="2820411"/>
                </a:moveTo>
                <a:lnTo>
                  <a:pt x="1353176" y="2820927"/>
                </a:lnTo>
                <a:lnTo>
                  <a:pt x="1351536" y="2822236"/>
                </a:lnTo>
                <a:lnTo>
                  <a:pt x="1323744" y="2835161"/>
                </a:lnTo>
                <a:lnTo>
                  <a:pt x="1328612" y="2833875"/>
                </a:lnTo>
                <a:lnTo>
                  <a:pt x="1339494" y="2831300"/>
                </a:lnTo>
                <a:lnTo>
                  <a:pt x="1340267" y="2833077"/>
                </a:lnTo>
                <a:cubicBezTo>
                  <a:pt x="1334576" y="2834208"/>
                  <a:pt x="1329173" y="2835229"/>
                  <a:pt x="1325237" y="2835903"/>
                </a:cubicBezTo>
                <a:lnTo>
                  <a:pt x="1320619" y="2836615"/>
                </a:lnTo>
                <a:lnTo>
                  <a:pt x="1318215" y="2837732"/>
                </a:lnTo>
                <a:lnTo>
                  <a:pt x="1315345" y="2839482"/>
                </a:lnTo>
                <a:lnTo>
                  <a:pt x="1317334" y="2839317"/>
                </a:lnTo>
                <a:cubicBezTo>
                  <a:pt x="1322776" y="2838894"/>
                  <a:pt x="1328050" y="2838342"/>
                  <a:pt x="1333096" y="2837167"/>
                </a:cubicBezTo>
                <a:lnTo>
                  <a:pt x="1341401" y="2834334"/>
                </a:lnTo>
                <a:lnTo>
                  <a:pt x="1341701" y="2834665"/>
                </a:lnTo>
                <a:cubicBezTo>
                  <a:pt x="1342199" y="2834813"/>
                  <a:pt x="1342652" y="2834555"/>
                  <a:pt x="1342863" y="2833836"/>
                </a:cubicBezTo>
                <a:lnTo>
                  <a:pt x="1341401" y="2834334"/>
                </a:lnTo>
                <a:lnTo>
                  <a:pt x="1340267" y="2833077"/>
                </a:lnTo>
                <a:cubicBezTo>
                  <a:pt x="1353193" y="2830357"/>
                  <a:pt x="1367738" y="2826549"/>
                  <a:pt x="1368157" y="2825113"/>
                </a:cubicBezTo>
                <a:cubicBezTo>
                  <a:pt x="1367738" y="2826549"/>
                  <a:pt x="1361550" y="2824741"/>
                  <a:pt x="1361550" y="2824741"/>
                </a:cubicBezTo>
                <a:cubicBezTo>
                  <a:pt x="1357958" y="2823692"/>
                  <a:pt x="1362391" y="2821868"/>
                  <a:pt x="1357401" y="2820411"/>
                </a:cubicBezTo>
                <a:close/>
                <a:moveTo>
                  <a:pt x="2754038" y="2820112"/>
                </a:moveTo>
                <a:lnTo>
                  <a:pt x="2759580" y="2821165"/>
                </a:lnTo>
                <a:lnTo>
                  <a:pt x="2758391" y="2821256"/>
                </a:lnTo>
                <a:close/>
                <a:moveTo>
                  <a:pt x="2810385" y="2814687"/>
                </a:moveTo>
                <a:lnTo>
                  <a:pt x="2811328" y="2816078"/>
                </a:lnTo>
                <a:lnTo>
                  <a:pt x="2813564" y="2819873"/>
                </a:lnTo>
                <a:lnTo>
                  <a:pt x="2815619" y="2819609"/>
                </a:lnTo>
                <a:lnTo>
                  <a:pt x="2817108" y="2820044"/>
                </a:lnTo>
                <a:lnTo>
                  <a:pt x="2816584" y="2819055"/>
                </a:lnTo>
                <a:lnTo>
                  <a:pt x="2814032" y="2817324"/>
                </a:lnTo>
                <a:close/>
                <a:moveTo>
                  <a:pt x="1418566" y="2810764"/>
                </a:moveTo>
                <a:cubicBezTo>
                  <a:pt x="1418566" y="2810764"/>
                  <a:pt x="1413031" y="2811778"/>
                  <a:pt x="1411779" y="2812728"/>
                </a:cubicBezTo>
                <a:cubicBezTo>
                  <a:pt x="1411362" y="2813044"/>
                  <a:pt x="1411420" y="2813354"/>
                  <a:pt x="1412318" y="2813617"/>
                </a:cubicBezTo>
                <a:cubicBezTo>
                  <a:pt x="1417309" y="2815073"/>
                  <a:pt x="1421161" y="2811523"/>
                  <a:pt x="1418566" y="2810764"/>
                </a:cubicBezTo>
                <a:close/>
                <a:moveTo>
                  <a:pt x="1562581" y="2804243"/>
                </a:moveTo>
                <a:lnTo>
                  <a:pt x="1556910" y="2805155"/>
                </a:lnTo>
                <a:lnTo>
                  <a:pt x="1558016" y="2804657"/>
                </a:lnTo>
                <a:close/>
                <a:moveTo>
                  <a:pt x="1496475" y="2798150"/>
                </a:moveTo>
                <a:cubicBezTo>
                  <a:pt x="1498164" y="2798025"/>
                  <a:pt x="1500114" y="2798206"/>
                  <a:pt x="1502820" y="2798216"/>
                </a:cubicBezTo>
                <a:cubicBezTo>
                  <a:pt x="1499585" y="2800391"/>
                  <a:pt x="1495303" y="2800958"/>
                  <a:pt x="1491710" y="2799909"/>
                </a:cubicBezTo>
                <a:cubicBezTo>
                  <a:pt x="1493363" y="2798703"/>
                  <a:pt x="1494788" y="2798274"/>
                  <a:pt x="1496475" y="2798150"/>
                </a:cubicBezTo>
                <a:close/>
                <a:moveTo>
                  <a:pt x="1504109" y="2797230"/>
                </a:moveTo>
                <a:cubicBezTo>
                  <a:pt x="1504786" y="2797232"/>
                  <a:pt x="1505735" y="2797509"/>
                  <a:pt x="1507031" y="2797888"/>
                </a:cubicBezTo>
                <a:cubicBezTo>
                  <a:pt x="1506193" y="2800761"/>
                  <a:pt x="1504018" y="2798567"/>
                  <a:pt x="1502820" y="2798216"/>
                </a:cubicBezTo>
                <a:cubicBezTo>
                  <a:pt x="1503030" y="2797498"/>
                  <a:pt x="1503434" y="2797227"/>
                  <a:pt x="1504109" y="2797230"/>
                </a:cubicBezTo>
                <a:close/>
                <a:moveTo>
                  <a:pt x="1508322" y="2796900"/>
                </a:moveTo>
                <a:cubicBezTo>
                  <a:pt x="1508999" y="2796902"/>
                  <a:pt x="1509945" y="2797181"/>
                  <a:pt x="1511243" y="2797558"/>
                </a:cubicBezTo>
                <a:cubicBezTo>
                  <a:pt x="1510404" y="2800434"/>
                  <a:pt x="1508230" y="2798238"/>
                  <a:pt x="1507031" y="2797888"/>
                </a:cubicBezTo>
                <a:cubicBezTo>
                  <a:pt x="1507241" y="2797169"/>
                  <a:pt x="1507646" y="2796897"/>
                  <a:pt x="1508322" y="2796900"/>
                </a:cubicBezTo>
                <a:close/>
                <a:moveTo>
                  <a:pt x="2878307" y="2796806"/>
                </a:moveTo>
                <a:lnTo>
                  <a:pt x="2866072" y="2797525"/>
                </a:lnTo>
                <a:lnTo>
                  <a:pt x="2877093" y="2805662"/>
                </a:lnTo>
                <a:lnTo>
                  <a:pt x="2875720" y="2803283"/>
                </a:lnTo>
                <a:cubicBezTo>
                  <a:pt x="2875705" y="2801112"/>
                  <a:pt x="2876778" y="2799651"/>
                  <a:pt x="2877721" y="2798435"/>
                </a:cubicBezTo>
                <a:close/>
                <a:moveTo>
                  <a:pt x="2887998" y="2796101"/>
                </a:moveTo>
                <a:lnTo>
                  <a:pt x="2887808" y="2796114"/>
                </a:lnTo>
                <a:lnTo>
                  <a:pt x="2887971" y="2796260"/>
                </a:lnTo>
                <a:close/>
                <a:moveTo>
                  <a:pt x="2888246" y="2788248"/>
                </a:moveTo>
                <a:lnTo>
                  <a:pt x="2889183" y="2788827"/>
                </a:lnTo>
                <a:lnTo>
                  <a:pt x="2889268" y="2788307"/>
                </a:lnTo>
                <a:close/>
                <a:moveTo>
                  <a:pt x="2880407" y="2785285"/>
                </a:moveTo>
                <a:lnTo>
                  <a:pt x="2876539" y="2786062"/>
                </a:lnTo>
                <a:lnTo>
                  <a:pt x="2883459" y="2792235"/>
                </a:lnTo>
                <a:lnTo>
                  <a:pt x="2887705" y="2792077"/>
                </a:lnTo>
                <a:lnTo>
                  <a:pt x="2883237" y="2787919"/>
                </a:lnTo>
                <a:lnTo>
                  <a:pt x="2880964" y="2786739"/>
                </a:lnTo>
                <a:lnTo>
                  <a:pt x="2881546" y="2786345"/>
                </a:lnTo>
                <a:close/>
                <a:moveTo>
                  <a:pt x="2885848" y="2784192"/>
                </a:moveTo>
                <a:lnTo>
                  <a:pt x="2882703" y="2784824"/>
                </a:lnTo>
                <a:lnTo>
                  <a:pt x="2883272" y="2785174"/>
                </a:lnTo>
                <a:lnTo>
                  <a:pt x="2884089" y="2784623"/>
                </a:lnTo>
                <a:lnTo>
                  <a:pt x="2886390" y="2784369"/>
                </a:lnTo>
                <a:close/>
                <a:moveTo>
                  <a:pt x="2864970" y="2783005"/>
                </a:moveTo>
                <a:lnTo>
                  <a:pt x="2853198" y="2784643"/>
                </a:lnTo>
                <a:lnTo>
                  <a:pt x="2848819" y="2784787"/>
                </a:lnTo>
                <a:lnTo>
                  <a:pt x="2861321" y="2794017"/>
                </a:lnTo>
                <a:lnTo>
                  <a:pt x="2877080" y="2792712"/>
                </a:lnTo>
                <a:lnTo>
                  <a:pt x="2875958" y="2791286"/>
                </a:lnTo>
                <a:close/>
                <a:moveTo>
                  <a:pt x="2867503" y="2772437"/>
                </a:moveTo>
                <a:lnTo>
                  <a:pt x="2861573" y="2772643"/>
                </a:lnTo>
                <a:lnTo>
                  <a:pt x="2861483" y="2772630"/>
                </a:lnTo>
                <a:lnTo>
                  <a:pt x="2868773" y="2779135"/>
                </a:lnTo>
                <a:lnTo>
                  <a:pt x="2870145" y="2779033"/>
                </a:lnTo>
                <a:cubicBezTo>
                  <a:pt x="2871178" y="2778479"/>
                  <a:pt x="2872061" y="2777354"/>
                  <a:pt x="2873119" y="2776285"/>
                </a:cubicBezTo>
                <a:lnTo>
                  <a:pt x="2875226" y="2775022"/>
                </a:lnTo>
                <a:lnTo>
                  <a:pt x="2870842" y="2774636"/>
                </a:lnTo>
                <a:cubicBezTo>
                  <a:pt x="2868517" y="2774310"/>
                  <a:pt x="2866944" y="2773868"/>
                  <a:pt x="2866739" y="2773279"/>
                </a:cubicBezTo>
                <a:cubicBezTo>
                  <a:pt x="2866650" y="2773026"/>
                  <a:pt x="2866841" y="2772777"/>
                  <a:pt x="2867252" y="2772534"/>
                </a:cubicBezTo>
                <a:close/>
                <a:moveTo>
                  <a:pt x="2842894" y="2770084"/>
                </a:moveTo>
                <a:cubicBezTo>
                  <a:pt x="2837943" y="2770246"/>
                  <a:pt x="2834406" y="2770947"/>
                  <a:pt x="2831471" y="2771175"/>
                </a:cubicBezTo>
                <a:lnTo>
                  <a:pt x="2829909" y="2770827"/>
                </a:lnTo>
                <a:lnTo>
                  <a:pt x="2843906" y="2781159"/>
                </a:lnTo>
                <a:lnTo>
                  <a:pt x="2845133" y="2780970"/>
                </a:lnTo>
                <a:cubicBezTo>
                  <a:pt x="2847877" y="2780642"/>
                  <a:pt x="2850344" y="2780427"/>
                  <a:pt x="2851611" y="2780397"/>
                </a:cubicBezTo>
                <a:lnTo>
                  <a:pt x="2860628" y="2779733"/>
                </a:lnTo>
                <a:lnTo>
                  <a:pt x="2848919" y="2770910"/>
                </a:lnTo>
                <a:close/>
                <a:moveTo>
                  <a:pt x="2819326" y="2760556"/>
                </a:moveTo>
                <a:lnTo>
                  <a:pt x="2816071" y="2760609"/>
                </a:lnTo>
                <a:lnTo>
                  <a:pt x="2821374" y="2764524"/>
                </a:lnTo>
                <a:lnTo>
                  <a:pt x="2821181" y="2764107"/>
                </a:lnTo>
                <a:cubicBezTo>
                  <a:pt x="2820894" y="2762413"/>
                  <a:pt x="2820711" y="2761011"/>
                  <a:pt x="2819326" y="2760556"/>
                </a:cubicBezTo>
                <a:close/>
                <a:moveTo>
                  <a:pt x="2877557" y="2737825"/>
                </a:moveTo>
                <a:lnTo>
                  <a:pt x="2874303" y="2738020"/>
                </a:lnTo>
                <a:lnTo>
                  <a:pt x="2872670" y="2738108"/>
                </a:lnTo>
                <a:lnTo>
                  <a:pt x="2875077" y="2740160"/>
                </a:lnTo>
                <a:lnTo>
                  <a:pt x="2886136" y="2745695"/>
                </a:lnTo>
                <a:close/>
                <a:moveTo>
                  <a:pt x="2891556" y="2737432"/>
                </a:moveTo>
                <a:lnTo>
                  <a:pt x="2894443" y="2742376"/>
                </a:lnTo>
                <a:lnTo>
                  <a:pt x="2894749" y="2738564"/>
                </a:lnTo>
                <a:close/>
                <a:moveTo>
                  <a:pt x="2824759" y="2732840"/>
                </a:moveTo>
                <a:lnTo>
                  <a:pt x="2809407" y="2734291"/>
                </a:lnTo>
                <a:lnTo>
                  <a:pt x="2814547" y="2738232"/>
                </a:lnTo>
                <a:lnTo>
                  <a:pt x="2835376" y="2753506"/>
                </a:lnTo>
                <a:lnTo>
                  <a:pt x="2837238" y="2753327"/>
                </a:lnTo>
                <a:lnTo>
                  <a:pt x="2839112" y="2753165"/>
                </a:lnTo>
                <a:lnTo>
                  <a:pt x="2838917" y="2752617"/>
                </a:lnTo>
                <a:lnTo>
                  <a:pt x="2839492" y="2753130"/>
                </a:lnTo>
                <a:lnTo>
                  <a:pt x="2849166" y="2752290"/>
                </a:lnTo>
                <a:lnTo>
                  <a:pt x="2852091" y="2752014"/>
                </a:lnTo>
                <a:lnTo>
                  <a:pt x="2844617" y="2743638"/>
                </a:lnTo>
                <a:lnTo>
                  <a:pt x="2843263" y="2737392"/>
                </a:lnTo>
                <a:lnTo>
                  <a:pt x="2831239" y="2736755"/>
                </a:lnTo>
                <a:cubicBezTo>
                  <a:pt x="2829852" y="2736299"/>
                  <a:pt x="2826145" y="2733294"/>
                  <a:pt x="2824759" y="2732840"/>
                </a:cubicBezTo>
                <a:close/>
                <a:moveTo>
                  <a:pt x="2738263" y="2723797"/>
                </a:moveTo>
                <a:cubicBezTo>
                  <a:pt x="2738263" y="2723797"/>
                  <a:pt x="2738184" y="2724669"/>
                  <a:pt x="2738087" y="2725761"/>
                </a:cubicBezTo>
                <a:lnTo>
                  <a:pt x="2737948" y="2727332"/>
                </a:lnTo>
                <a:lnTo>
                  <a:pt x="2737738" y="2729691"/>
                </a:lnTo>
                <a:cubicBezTo>
                  <a:pt x="2737680" y="2730347"/>
                  <a:pt x="2737718" y="2729910"/>
                  <a:pt x="2737797" y="2729036"/>
                </a:cubicBezTo>
                <a:lnTo>
                  <a:pt x="2737948" y="2727332"/>
                </a:lnTo>
                <a:close/>
                <a:moveTo>
                  <a:pt x="2780950" y="2717509"/>
                </a:moveTo>
                <a:lnTo>
                  <a:pt x="2762606" y="2719065"/>
                </a:lnTo>
                <a:lnTo>
                  <a:pt x="2796936" y="2746481"/>
                </a:lnTo>
                <a:lnTo>
                  <a:pt x="2809790" y="2755972"/>
                </a:lnTo>
                <a:lnTo>
                  <a:pt x="2826909" y="2754321"/>
                </a:lnTo>
                <a:lnTo>
                  <a:pt x="2824941" y="2752839"/>
                </a:lnTo>
                <a:lnTo>
                  <a:pt x="2802575" y="2734936"/>
                </a:lnTo>
                <a:lnTo>
                  <a:pt x="2800891" y="2735096"/>
                </a:lnTo>
                <a:cubicBezTo>
                  <a:pt x="2793257" y="2736723"/>
                  <a:pt x="2787422" y="2738009"/>
                  <a:pt x="2787804" y="2735304"/>
                </a:cubicBezTo>
                <a:cubicBezTo>
                  <a:pt x="2787804" y="2735304"/>
                  <a:pt x="2793319" y="2733540"/>
                  <a:pt x="2797449" y="2731321"/>
                </a:cubicBezTo>
                <a:lnTo>
                  <a:pt x="2796982" y="2732120"/>
                </a:lnTo>
                <a:lnTo>
                  <a:pt x="2795383" y="2732429"/>
                </a:lnTo>
                <a:cubicBezTo>
                  <a:pt x="2796076" y="2732658"/>
                  <a:pt x="2796424" y="2732772"/>
                  <a:pt x="2796682" y="2732633"/>
                </a:cubicBezTo>
                <a:lnTo>
                  <a:pt x="2796982" y="2732120"/>
                </a:lnTo>
                <a:lnTo>
                  <a:pt x="2798651" y="2731794"/>
                </a:lnTo>
                <a:lnTo>
                  <a:pt x="2798139" y="2731385"/>
                </a:lnTo>
                <a:lnTo>
                  <a:pt x="2797449" y="2731321"/>
                </a:lnTo>
                <a:lnTo>
                  <a:pt x="2798008" y="2731280"/>
                </a:lnTo>
                <a:lnTo>
                  <a:pt x="2782649" y="2718985"/>
                </a:lnTo>
                <a:close/>
                <a:moveTo>
                  <a:pt x="2830680" y="2715786"/>
                </a:moveTo>
                <a:lnTo>
                  <a:pt x="2835459" y="2718092"/>
                </a:lnTo>
                <a:lnTo>
                  <a:pt x="2839739" y="2722804"/>
                </a:lnTo>
                <a:cubicBezTo>
                  <a:pt x="2839223" y="2722706"/>
                  <a:pt x="2835361" y="2719422"/>
                  <a:pt x="2830680" y="2715786"/>
                </a:cubicBezTo>
                <a:close/>
                <a:moveTo>
                  <a:pt x="2890700" y="2715768"/>
                </a:moveTo>
                <a:lnTo>
                  <a:pt x="2893094" y="2716057"/>
                </a:lnTo>
                <a:lnTo>
                  <a:pt x="2896554" y="2716148"/>
                </a:lnTo>
                <a:lnTo>
                  <a:pt x="2896577" y="2715851"/>
                </a:lnTo>
                <a:lnTo>
                  <a:pt x="2896254" y="2715825"/>
                </a:lnTo>
                <a:cubicBezTo>
                  <a:pt x="2893927" y="2715701"/>
                  <a:pt x="2891911" y="2715668"/>
                  <a:pt x="2890700" y="2715768"/>
                </a:cubicBezTo>
                <a:close/>
                <a:moveTo>
                  <a:pt x="2832699" y="2715055"/>
                </a:moveTo>
                <a:lnTo>
                  <a:pt x="2830840" y="2715118"/>
                </a:lnTo>
                <a:lnTo>
                  <a:pt x="2830680" y="2715786"/>
                </a:lnTo>
                <a:lnTo>
                  <a:pt x="2830356" y="2715135"/>
                </a:lnTo>
                <a:lnTo>
                  <a:pt x="2794442" y="2716364"/>
                </a:lnTo>
                <a:lnTo>
                  <a:pt x="2786870" y="2717008"/>
                </a:lnTo>
                <a:lnTo>
                  <a:pt x="2791910" y="2720872"/>
                </a:lnTo>
                <a:lnTo>
                  <a:pt x="2799917" y="2727715"/>
                </a:lnTo>
                <a:lnTo>
                  <a:pt x="2801911" y="2728543"/>
                </a:lnTo>
                <a:lnTo>
                  <a:pt x="2804735" y="2730707"/>
                </a:lnTo>
                <a:lnTo>
                  <a:pt x="2809846" y="2725856"/>
                </a:lnTo>
                <a:cubicBezTo>
                  <a:pt x="2813752" y="2724456"/>
                  <a:pt x="2820861" y="2724035"/>
                  <a:pt x="2827886" y="2723810"/>
                </a:cubicBezTo>
                <a:lnTo>
                  <a:pt x="2842903" y="2723062"/>
                </a:lnTo>
                <a:lnTo>
                  <a:pt x="2840013" y="2720289"/>
                </a:lnTo>
                <a:lnTo>
                  <a:pt x="2835459" y="2718092"/>
                </a:lnTo>
                <a:close/>
                <a:moveTo>
                  <a:pt x="2855415" y="2714276"/>
                </a:moveTo>
                <a:lnTo>
                  <a:pt x="2847456" y="2714549"/>
                </a:lnTo>
                <a:lnTo>
                  <a:pt x="2851318" y="2718744"/>
                </a:lnTo>
                <a:lnTo>
                  <a:pt x="2857043" y="2717886"/>
                </a:lnTo>
                <a:lnTo>
                  <a:pt x="2856501" y="2716552"/>
                </a:lnTo>
                <a:close/>
                <a:moveTo>
                  <a:pt x="2860472" y="2714104"/>
                </a:moveTo>
                <a:lnTo>
                  <a:pt x="2859003" y="2714153"/>
                </a:lnTo>
                <a:lnTo>
                  <a:pt x="2862621" y="2717049"/>
                </a:lnTo>
                <a:lnTo>
                  <a:pt x="2863131" y="2716972"/>
                </a:lnTo>
                <a:close/>
                <a:moveTo>
                  <a:pt x="2896819" y="2712859"/>
                </a:moveTo>
                <a:lnTo>
                  <a:pt x="2868607" y="2713824"/>
                </a:lnTo>
                <a:lnTo>
                  <a:pt x="2869168" y="2714476"/>
                </a:lnTo>
                <a:cubicBezTo>
                  <a:pt x="2870043" y="2715600"/>
                  <a:pt x="2870469" y="2716333"/>
                  <a:pt x="2870143" y="2716371"/>
                </a:cubicBezTo>
                <a:lnTo>
                  <a:pt x="2870941" y="2715082"/>
                </a:lnTo>
                <a:lnTo>
                  <a:pt x="2872834" y="2716687"/>
                </a:lnTo>
                <a:lnTo>
                  <a:pt x="2882181" y="2716652"/>
                </a:lnTo>
                <a:lnTo>
                  <a:pt x="2888811" y="2716258"/>
                </a:lnTo>
                <a:lnTo>
                  <a:pt x="2887170" y="2715234"/>
                </a:lnTo>
                <a:cubicBezTo>
                  <a:pt x="2885784" y="2714448"/>
                  <a:pt x="2884292" y="2713810"/>
                  <a:pt x="2883858" y="2714403"/>
                </a:cubicBezTo>
                <a:cubicBezTo>
                  <a:pt x="2884292" y="2713810"/>
                  <a:pt x="2888183" y="2713851"/>
                  <a:pt x="2893571" y="2714265"/>
                </a:cubicBezTo>
                <a:lnTo>
                  <a:pt x="2896677" y="2714614"/>
                </a:lnTo>
                <a:close/>
                <a:moveTo>
                  <a:pt x="2723407" y="2710768"/>
                </a:moveTo>
                <a:cubicBezTo>
                  <a:pt x="2723407" y="2710768"/>
                  <a:pt x="2723311" y="2711687"/>
                  <a:pt x="2723193" y="2712835"/>
                </a:cubicBezTo>
                <a:lnTo>
                  <a:pt x="2722928" y="2715422"/>
                </a:lnTo>
                <a:lnTo>
                  <a:pt x="2722840" y="2716284"/>
                </a:lnTo>
                <a:cubicBezTo>
                  <a:pt x="2722746" y="2717203"/>
                  <a:pt x="2722699" y="2717663"/>
                  <a:pt x="2722770" y="2716974"/>
                </a:cubicBezTo>
                <a:lnTo>
                  <a:pt x="2722928" y="2715422"/>
                </a:lnTo>
                <a:close/>
                <a:moveTo>
                  <a:pt x="2823584" y="2657390"/>
                </a:moveTo>
                <a:cubicBezTo>
                  <a:pt x="2825508" y="2656930"/>
                  <a:pt x="2828608" y="2656832"/>
                  <a:pt x="2832826" y="2657714"/>
                </a:cubicBezTo>
                <a:cubicBezTo>
                  <a:pt x="2828863" y="2659244"/>
                  <a:pt x="2825945" y="2659812"/>
                  <a:pt x="2824029" y="2659854"/>
                </a:cubicBezTo>
                <a:cubicBezTo>
                  <a:pt x="2822595" y="2659886"/>
                  <a:pt x="2821723" y="2659620"/>
                  <a:pt x="2821399" y="2659241"/>
                </a:cubicBezTo>
                <a:cubicBezTo>
                  <a:pt x="2820914" y="2658674"/>
                  <a:pt x="2821661" y="2657851"/>
                  <a:pt x="2823584" y="2657390"/>
                </a:cubicBezTo>
                <a:close/>
                <a:moveTo>
                  <a:pt x="2794088" y="2595534"/>
                </a:moveTo>
                <a:lnTo>
                  <a:pt x="2800468" y="2597955"/>
                </a:lnTo>
                <a:lnTo>
                  <a:pt x="2803410" y="2598834"/>
                </a:lnTo>
                <a:lnTo>
                  <a:pt x="2772836" y="2600589"/>
                </a:lnTo>
                <a:lnTo>
                  <a:pt x="2769312" y="2599742"/>
                </a:lnTo>
                <a:lnTo>
                  <a:pt x="2765224" y="2598445"/>
                </a:lnTo>
                <a:lnTo>
                  <a:pt x="2779958" y="2596655"/>
                </a:lnTo>
                <a:close/>
                <a:moveTo>
                  <a:pt x="2821493" y="2594582"/>
                </a:moveTo>
                <a:lnTo>
                  <a:pt x="2851089" y="2617010"/>
                </a:lnTo>
                <a:cubicBezTo>
                  <a:pt x="2860291" y="2623856"/>
                  <a:pt x="2874881" y="2637625"/>
                  <a:pt x="2889461" y="2650110"/>
                </a:cubicBezTo>
                <a:lnTo>
                  <a:pt x="2894665" y="2654220"/>
                </a:lnTo>
                <a:lnTo>
                  <a:pt x="2894764" y="2654218"/>
                </a:lnTo>
                <a:lnTo>
                  <a:pt x="2901187" y="2654144"/>
                </a:lnTo>
                <a:lnTo>
                  <a:pt x="2901190" y="2653993"/>
                </a:lnTo>
                <a:lnTo>
                  <a:pt x="2872276" y="2631341"/>
                </a:lnTo>
                <a:lnTo>
                  <a:pt x="2833671" y="2597647"/>
                </a:lnTo>
                <a:lnTo>
                  <a:pt x="2830458" y="2597757"/>
                </a:lnTo>
                <a:lnTo>
                  <a:pt x="2830768" y="2597459"/>
                </a:lnTo>
                <a:cubicBezTo>
                  <a:pt x="2829620" y="2596940"/>
                  <a:pt x="2826825" y="2596071"/>
                  <a:pt x="2821628" y="2594620"/>
                </a:cubicBezTo>
                <a:close/>
                <a:moveTo>
                  <a:pt x="2890411" y="2551174"/>
                </a:moveTo>
                <a:lnTo>
                  <a:pt x="2886111" y="2551530"/>
                </a:lnTo>
                <a:lnTo>
                  <a:pt x="2903164" y="2564808"/>
                </a:lnTo>
                <a:lnTo>
                  <a:pt x="2903459" y="2551476"/>
                </a:lnTo>
                <a:close/>
                <a:moveTo>
                  <a:pt x="2884262" y="2454621"/>
                </a:moveTo>
                <a:cubicBezTo>
                  <a:pt x="2884604" y="2454644"/>
                  <a:pt x="2884648" y="2454916"/>
                  <a:pt x="2884217" y="2455632"/>
                </a:cubicBezTo>
                <a:lnTo>
                  <a:pt x="2883277" y="2456497"/>
                </a:lnTo>
                <a:lnTo>
                  <a:pt x="2881699" y="2455216"/>
                </a:lnTo>
                <a:lnTo>
                  <a:pt x="2882523" y="2455096"/>
                </a:lnTo>
                <a:cubicBezTo>
                  <a:pt x="2883280" y="2454823"/>
                  <a:pt x="2883920" y="2454598"/>
                  <a:pt x="2884262" y="2454621"/>
                </a:cubicBezTo>
                <a:close/>
                <a:moveTo>
                  <a:pt x="1321405" y="2414475"/>
                </a:moveTo>
                <a:lnTo>
                  <a:pt x="1344111" y="2421869"/>
                </a:lnTo>
                <a:cubicBezTo>
                  <a:pt x="1348526" y="2423395"/>
                  <a:pt x="1361858" y="2425118"/>
                  <a:pt x="1371825" y="2427507"/>
                </a:cubicBezTo>
                <a:lnTo>
                  <a:pt x="1379861" y="2430021"/>
                </a:lnTo>
                <a:lnTo>
                  <a:pt x="1380660" y="2430648"/>
                </a:lnTo>
                <a:lnTo>
                  <a:pt x="1382009" y="2432212"/>
                </a:lnTo>
                <a:cubicBezTo>
                  <a:pt x="1378327" y="2432461"/>
                  <a:pt x="1361293" y="2428155"/>
                  <a:pt x="1358674" y="2427881"/>
                </a:cubicBezTo>
                <a:cubicBezTo>
                  <a:pt x="1351694" y="2426207"/>
                  <a:pt x="1346171" y="2425009"/>
                  <a:pt x="1341320" y="2424049"/>
                </a:cubicBezTo>
                <a:lnTo>
                  <a:pt x="1338773" y="2423587"/>
                </a:lnTo>
                <a:close/>
                <a:moveTo>
                  <a:pt x="1441140" y="2401230"/>
                </a:moveTo>
                <a:lnTo>
                  <a:pt x="1470929" y="2408337"/>
                </a:lnTo>
                <a:lnTo>
                  <a:pt x="1474059" y="2410161"/>
                </a:lnTo>
                <a:lnTo>
                  <a:pt x="1477603" y="2412578"/>
                </a:lnTo>
                <a:lnTo>
                  <a:pt x="1462975" y="2410057"/>
                </a:lnTo>
                <a:lnTo>
                  <a:pt x="1449120" y="2407070"/>
                </a:lnTo>
                <a:lnTo>
                  <a:pt x="1443705" y="2402917"/>
                </a:lnTo>
                <a:close/>
                <a:moveTo>
                  <a:pt x="1355962" y="2376135"/>
                </a:moveTo>
                <a:lnTo>
                  <a:pt x="1363572" y="2377801"/>
                </a:lnTo>
                <a:cubicBezTo>
                  <a:pt x="1374585" y="2382202"/>
                  <a:pt x="1385873" y="2386276"/>
                  <a:pt x="1397726" y="2389966"/>
                </a:cubicBezTo>
                <a:lnTo>
                  <a:pt x="1414924" y="2394485"/>
                </a:lnTo>
                <a:lnTo>
                  <a:pt x="1414541" y="2394684"/>
                </a:lnTo>
                <a:cubicBezTo>
                  <a:pt x="1415492" y="2395510"/>
                  <a:pt x="1417920" y="2397144"/>
                  <a:pt x="1422481" y="2400030"/>
                </a:cubicBezTo>
                <a:lnTo>
                  <a:pt x="1425484" y="2401972"/>
                </a:lnTo>
                <a:lnTo>
                  <a:pt x="1419988" y="2400788"/>
                </a:lnTo>
                <a:lnTo>
                  <a:pt x="1384398" y="2391962"/>
                </a:lnTo>
                <a:lnTo>
                  <a:pt x="1372555" y="2384648"/>
                </a:lnTo>
                <a:close/>
                <a:moveTo>
                  <a:pt x="1314712" y="2355995"/>
                </a:moveTo>
                <a:lnTo>
                  <a:pt x="1317429" y="2356714"/>
                </a:lnTo>
                <a:cubicBezTo>
                  <a:pt x="1326227" y="2359096"/>
                  <a:pt x="1334752" y="2361847"/>
                  <a:pt x="1341632" y="2366643"/>
                </a:cubicBezTo>
                <a:cubicBezTo>
                  <a:pt x="1342230" y="2367062"/>
                  <a:pt x="1341252" y="2367328"/>
                  <a:pt x="1339446" y="2367456"/>
                </a:cubicBezTo>
                <a:lnTo>
                  <a:pt x="1338227" y="2367452"/>
                </a:lnTo>
                <a:close/>
                <a:moveTo>
                  <a:pt x="1429892" y="2336379"/>
                </a:moveTo>
                <a:cubicBezTo>
                  <a:pt x="1434127" y="2336053"/>
                  <a:pt x="1437086" y="2336347"/>
                  <a:pt x="1438931" y="2336858"/>
                </a:cubicBezTo>
                <a:cubicBezTo>
                  <a:pt x="1440316" y="2337240"/>
                  <a:pt x="1441073" y="2337745"/>
                  <a:pt x="1441275" y="2338201"/>
                </a:cubicBezTo>
                <a:cubicBezTo>
                  <a:pt x="1441878" y="2339567"/>
                  <a:pt x="1437465" y="2340494"/>
                  <a:pt x="1429892" y="2336379"/>
                </a:cubicBezTo>
                <a:close/>
                <a:moveTo>
                  <a:pt x="1480034" y="2274961"/>
                </a:moveTo>
                <a:cubicBezTo>
                  <a:pt x="1479946" y="2274901"/>
                  <a:pt x="1480362" y="2274910"/>
                  <a:pt x="1481492" y="2275008"/>
                </a:cubicBezTo>
                <a:lnTo>
                  <a:pt x="1482634" y="2275122"/>
                </a:lnTo>
                <a:lnTo>
                  <a:pt x="1484934" y="2276048"/>
                </a:lnTo>
                <a:cubicBezTo>
                  <a:pt x="1482399" y="2275488"/>
                  <a:pt x="1480207" y="2275082"/>
                  <a:pt x="1480034" y="2274961"/>
                </a:cubicBezTo>
                <a:close/>
                <a:moveTo>
                  <a:pt x="1380536" y="2260412"/>
                </a:moveTo>
                <a:lnTo>
                  <a:pt x="1385844" y="2262487"/>
                </a:lnTo>
                <a:cubicBezTo>
                  <a:pt x="1388039" y="2263276"/>
                  <a:pt x="1389959" y="2263887"/>
                  <a:pt x="1391148" y="2264139"/>
                </a:cubicBezTo>
                <a:lnTo>
                  <a:pt x="1388939" y="2263174"/>
                </a:lnTo>
                <a:close/>
                <a:moveTo>
                  <a:pt x="1370825" y="2259015"/>
                </a:moveTo>
                <a:lnTo>
                  <a:pt x="1372268" y="2259478"/>
                </a:lnTo>
                <a:cubicBezTo>
                  <a:pt x="1371683" y="2259921"/>
                  <a:pt x="1371174" y="2259858"/>
                  <a:pt x="1370867" y="2259450"/>
                </a:cubicBezTo>
                <a:close/>
                <a:moveTo>
                  <a:pt x="968790" y="2245728"/>
                </a:moveTo>
                <a:cubicBezTo>
                  <a:pt x="967206" y="2247493"/>
                  <a:pt x="967207" y="2249005"/>
                  <a:pt x="965624" y="2249004"/>
                </a:cubicBezTo>
                <a:cubicBezTo>
                  <a:pt x="968790" y="2250263"/>
                  <a:pt x="971956" y="2253288"/>
                  <a:pt x="975124" y="2249004"/>
                </a:cubicBezTo>
                <a:cubicBezTo>
                  <a:pt x="973539" y="2249004"/>
                  <a:pt x="970373" y="2247493"/>
                  <a:pt x="968790" y="2245728"/>
                </a:cubicBezTo>
                <a:close/>
                <a:moveTo>
                  <a:pt x="957081" y="2239033"/>
                </a:moveTo>
                <a:cubicBezTo>
                  <a:pt x="957079" y="2247719"/>
                  <a:pt x="962041" y="2246030"/>
                  <a:pt x="965348" y="2241928"/>
                </a:cubicBezTo>
                <a:cubicBezTo>
                  <a:pt x="962042" y="2241929"/>
                  <a:pt x="960387" y="2240480"/>
                  <a:pt x="957081" y="2239033"/>
                </a:cubicBezTo>
                <a:close/>
                <a:moveTo>
                  <a:pt x="1394894" y="2231586"/>
                </a:moveTo>
                <a:cubicBezTo>
                  <a:pt x="1394036" y="2231716"/>
                  <a:pt x="1395338" y="2232473"/>
                  <a:pt x="1400197" y="2234221"/>
                </a:cubicBezTo>
                <a:cubicBezTo>
                  <a:pt x="1418452" y="2240737"/>
                  <a:pt x="1389336" y="2233205"/>
                  <a:pt x="1385842" y="2232840"/>
                </a:cubicBezTo>
                <a:cubicBezTo>
                  <a:pt x="1385218" y="2232923"/>
                  <a:pt x="1384240" y="2233167"/>
                  <a:pt x="1383124" y="2233522"/>
                </a:cubicBezTo>
                <a:lnTo>
                  <a:pt x="1381974" y="2233957"/>
                </a:lnTo>
                <a:lnTo>
                  <a:pt x="1392631" y="2240267"/>
                </a:lnTo>
                <a:lnTo>
                  <a:pt x="1397479" y="2243818"/>
                </a:lnTo>
                <a:lnTo>
                  <a:pt x="1397515" y="2243826"/>
                </a:lnTo>
                <a:cubicBezTo>
                  <a:pt x="1408567" y="2246443"/>
                  <a:pt x="1420084" y="2249123"/>
                  <a:pt x="1422530" y="2249793"/>
                </a:cubicBezTo>
                <a:cubicBezTo>
                  <a:pt x="1434498" y="2253996"/>
                  <a:pt x="1445656" y="2257290"/>
                  <a:pt x="1454134" y="2261130"/>
                </a:cubicBezTo>
                <a:cubicBezTo>
                  <a:pt x="1455330" y="2261964"/>
                  <a:pt x="1458018" y="2265910"/>
                  <a:pt x="1459214" y="2266743"/>
                </a:cubicBezTo>
                <a:lnTo>
                  <a:pt x="1460850" y="2267071"/>
                </a:lnTo>
                <a:lnTo>
                  <a:pt x="1471957" y="2247259"/>
                </a:lnTo>
                <a:lnTo>
                  <a:pt x="1453151" y="2243532"/>
                </a:lnTo>
                <a:cubicBezTo>
                  <a:pt x="1448461" y="2242334"/>
                  <a:pt x="1436587" y="2240267"/>
                  <a:pt x="1423132" y="2237443"/>
                </a:cubicBezTo>
                <a:cubicBezTo>
                  <a:pt x="1419467" y="2236441"/>
                  <a:pt x="1397465" y="2231196"/>
                  <a:pt x="1394894" y="2231586"/>
                </a:cubicBezTo>
                <a:close/>
                <a:moveTo>
                  <a:pt x="939135" y="2224968"/>
                </a:moveTo>
                <a:cubicBezTo>
                  <a:pt x="939135" y="2224968"/>
                  <a:pt x="937551" y="2226525"/>
                  <a:pt x="937551" y="2228082"/>
                </a:cubicBezTo>
                <a:cubicBezTo>
                  <a:pt x="939133" y="2228082"/>
                  <a:pt x="945468" y="2234311"/>
                  <a:pt x="945468" y="2229640"/>
                </a:cubicBezTo>
                <a:cubicBezTo>
                  <a:pt x="946261" y="2226526"/>
                  <a:pt x="945071" y="2225358"/>
                  <a:pt x="943490" y="2224969"/>
                </a:cubicBezTo>
                <a:cubicBezTo>
                  <a:pt x="941906" y="2224579"/>
                  <a:pt x="939926" y="2224968"/>
                  <a:pt x="939135" y="2224968"/>
                </a:cubicBezTo>
                <a:close/>
                <a:moveTo>
                  <a:pt x="966678" y="2224646"/>
                </a:moveTo>
                <a:cubicBezTo>
                  <a:pt x="964699" y="2224466"/>
                  <a:pt x="962324" y="2225914"/>
                  <a:pt x="960740" y="2228085"/>
                </a:cubicBezTo>
                <a:cubicBezTo>
                  <a:pt x="963906" y="2229533"/>
                  <a:pt x="967074" y="2229533"/>
                  <a:pt x="970241" y="2230981"/>
                </a:cubicBezTo>
                <a:cubicBezTo>
                  <a:pt x="970241" y="2226637"/>
                  <a:pt x="968656" y="2224828"/>
                  <a:pt x="966678" y="2224646"/>
                </a:cubicBezTo>
                <a:close/>
                <a:moveTo>
                  <a:pt x="865250" y="2224526"/>
                </a:moveTo>
                <a:cubicBezTo>
                  <a:pt x="858220" y="2224526"/>
                  <a:pt x="859979" y="2231830"/>
                  <a:pt x="859978" y="2237674"/>
                </a:cubicBezTo>
                <a:cubicBezTo>
                  <a:pt x="865250" y="2237674"/>
                  <a:pt x="865248" y="2230370"/>
                  <a:pt x="865250" y="2224526"/>
                </a:cubicBezTo>
                <a:close/>
                <a:moveTo>
                  <a:pt x="934311" y="2219951"/>
                </a:moveTo>
                <a:cubicBezTo>
                  <a:pt x="933889" y="2220554"/>
                  <a:pt x="933890" y="2222161"/>
                  <a:pt x="933889" y="2225374"/>
                </a:cubicBezTo>
                <a:cubicBezTo>
                  <a:pt x="935580" y="2222161"/>
                  <a:pt x="935580" y="2222161"/>
                  <a:pt x="937270" y="2220554"/>
                </a:cubicBezTo>
                <a:cubicBezTo>
                  <a:pt x="935580" y="2219751"/>
                  <a:pt x="934734" y="2219350"/>
                  <a:pt x="934311" y="2219951"/>
                </a:cubicBezTo>
                <a:close/>
                <a:moveTo>
                  <a:pt x="947824" y="2214078"/>
                </a:moveTo>
                <a:cubicBezTo>
                  <a:pt x="946264" y="2214054"/>
                  <a:pt x="944930" y="2214630"/>
                  <a:pt x="944099" y="2216167"/>
                </a:cubicBezTo>
                <a:cubicBezTo>
                  <a:pt x="943683" y="2218087"/>
                  <a:pt x="944185" y="2219624"/>
                  <a:pt x="945224" y="2220849"/>
                </a:cubicBezTo>
                <a:lnTo>
                  <a:pt x="945443" y="2220990"/>
                </a:lnTo>
                <a:lnTo>
                  <a:pt x="945262" y="2224883"/>
                </a:lnTo>
                <a:cubicBezTo>
                  <a:pt x="946185" y="2225686"/>
                  <a:pt x="947646" y="2225686"/>
                  <a:pt x="948283" y="2224882"/>
                </a:cubicBezTo>
                <a:lnTo>
                  <a:pt x="946369" y="2221588"/>
                </a:lnTo>
                <a:lnTo>
                  <a:pt x="949577" y="2223658"/>
                </a:lnTo>
                <a:cubicBezTo>
                  <a:pt x="953044" y="2225002"/>
                  <a:pt x="957135" y="2225387"/>
                  <a:pt x="958800" y="2225388"/>
                </a:cubicBezTo>
                <a:cubicBezTo>
                  <a:pt x="958800" y="2223849"/>
                  <a:pt x="960464" y="2222314"/>
                  <a:pt x="960463" y="2220777"/>
                </a:cubicBezTo>
                <a:cubicBezTo>
                  <a:pt x="959217" y="2219624"/>
                  <a:pt x="952507" y="2214149"/>
                  <a:pt x="947824" y="2214078"/>
                </a:cubicBezTo>
                <a:close/>
                <a:moveTo>
                  <a:pt x="1386629" y="2203815"/>
                </a:moveTo>
                <a:lnTo>
                  <a:pt x="1391354" y="2206425"/>
                </a:lnTo>
                <a:lnTo>
                  <a:pt x="1405614" y="2210214"/>
                </a:lnTo>
                <a:lnTo>
                  <a:pt x="1417471" y="2213328"/>
                </a:lnTo>
                <a:lnTo>
                  <a:pt x="1415085" y="2212044"/>
                </a:lnTo>
                <a:lnTo>
                  <a:pt x="1410475" y="2211209"/>
                </a:lnTo>
                <a:cubicBezTo>
                  <a:pt x="1406413" y="2210276"/>
                  <a:pt x="1401861" y="2208892"/>
                  <a:pt x="1397155" y="2207336"/>
                </a:cubicBezTo>
                <a:close/>
                <a:moveTo>
                  <a:pt x="1547031" y="2200883"/>
                </a:moveTo>
                <a:lnTo>
                  <a:pt x="1548196" y="2201137"/>
                </a:lnTo>
                <a:lnTo>
                  <a:pt x="1552037" y="2203485"/>
                </a:lnTo>
                <a:close/>
                <a:moveTo>
                  <a:pt x="1359013" y="2196295"/>
                </a:moveTo>
                <a:cubicBezTo>
                  <a:pt x="1356911" y="2196101"/>
                  <a:pt x="1355418" y="2196181"/>
                  <a:pt x="1355446" y="2196805"/>
                </a:cubicBezTo>
                <a:cubicBezTo>
                  <a:pt x="1354567" y="2199816"/>
                  <a:pt x="1370033" y="2201276"/>
                  <a:pt x="1373913" y="2201593"/>
                </a:cubicBezTo>
                <a:lnTo>
                  <a:pt x="1374595" y="2201647"/>
                </a:lnTo>
                <a:lnTo>
                  <a:pt x="1365647" y="2197337"/>
                </a:lnTo>
                <a:close/>
                <a:moveTo>
                  <a:pt x="1506964" y="2179217"/>
                </a:moveTo>
                <a:cubicBezTo>
                  <a:pt x="1506036" y="2179919"/>
                  <a:pt x="1506546" y="2181100"/>
                  <a:pt x="1507811" y="2182448"/>
                </a:cubicBezTo>
                <a:lnTo>
                  <a:pt x="1510826" y="2184822"/>
                </a:lnTo>
                <a:lnTo>
                  <a:pt x="1512653" y="2182021"/>
                </a:lnTo>
                <a:close/>
                <a:moveTo>
                  <a:pt x="1446310" y="2176217"/>
                </a:moveTo>
                <a:cubicBezTo>
                  <a:pt x="1446986" y="2176084"/>
                  <a:pt x="1448484" y="2176580"/>
                  <a:pt x="1449772" y="2177283"/>
                </a:cubicBezTo>
                <a:cubicBezTo>
                  <a:pt x="1451059" y="2177988"/>
                  <a:pt x="1452139" y="2178899"/>
                  <a:pt x="1451976" y="2179599"/>
                </a:cubicBezTo>
                <a:cubicBezTo>
                  <a:pt x="1451976" y="2179599"/>
                  <a:pt x="1447835" y="2179402"/>
                  <a:pt x="1446358" y="2177449"/>
                </a:cubicBezTo>
                <a:cubicBezTo>
                  <a:pt x="1445773" y="2176676"/>
                  <a:pt x="1445858" y="2176306"/>
                  <a:pt x="1446310" y="2176217"/>
                </a:cubicBezTo>
                <a:close/>
                <a:moveTo>
                  <a:pt x="747389" y="2173193"/>
                </a:moveTo>
                <a:cubicBezTo>
                  <a:pt x="745684" y="2173194"/>
                  <a:pt x="743979" y="2173194"/>
                  <a:pt x="742273" y="2173195"/>
                </a:cubicBezTo>
                <a:cubicBezTo>
                  <a:pt x="747389" y="2174698"/>
                  <a:pt x="755915" y="2185220"/>
                  <a:pt x="762738" y="2176200"/>
                </a:cubicBezTo>
                <a:cubicBezTo>
                  <a:pt x="757621" y="2174697"/>
                  <a:pt x="752504" y="2174697"/>
                  <a:pt x="747389" y="2173193"/>
                </a:cubicBezTo>
                <a:close/>
                <a:moveTo>
                  <a:pt x="1513573" y="2165930"/>
                </a:moveTo>
                <a:cubicBezTo>
                  <a:pt x="1514105" y="2166328"/>
                  <a:pt x="1514689" y="2167102"/>
                  <a:pt x="1515490" y="2168160"/>
                </a:cubicBezTo>
                <a:cubicBezTo>
                  <a:pt x="1513146" y="2169931"/>
                  <a:pt x="1512717" y="2166928"/>
                  <a:pt x="1511979" y="2165953"/>
                </a:cubicBezTo>
                <a:cubicBezTo>
                  <a:pt x="1512564" y="2165509"/>
                  <a:pt x="1513041" y="2165532"/>
                  <a:pt x="1513573" y="2165930"/>
                </a:cubicBezTo>
                <a:close/>
                <a:moveTo>
                  <a:pt x="1510061" y="2163723"/>
                </a:moveTo>
                <a:cubicBezTo>
                  <a:pt x="1510592" y="2164121"/>
                  <a:pt x="1511178" y="2164894"/>
                  <a:pt x="1511979" y="2165953"/>
                </a:cubicBezTo>
                <a:cubicBezTo>
                  <a:pt x="1509635" y="2167726"/>
                  <a:pt x="1509205" y="2164723"/>
                  <a:pt x="1508466" y="2163745"/>
                </a:cubicBezTo>
                <a:cubicBezTo>
                  <a:pt x="1509052" y="2163302"/>
                  <a:pt x="1509530" y="2163325"/>
                  <a:pt x="1510061" y="2163723"/>
                </a:cubicBezTo>
                <a:close/>
                <a:moveTo>
                  <a:pt x="1498720" y="2158575"/>
                </a:moveTo>
                <a:cubicBezTo>
                  <a:pt x="1500729" y="2158591"/>
                  <a:pt x="1502103" y="2159088"/>
                  <a:pt x="1503507" y="2159979"/>
                </a:cubicBezTo>
                <a:cubicBezTo>
                  <a:pt x="1504910" y="2160870"/>
                  <a:pt x="1506342" y="2162155"/>
                  <a:pt x="1508466" y="2163745"/>
                </a:cubicBezTo>
                <a:cubicBezTo>
                  <a:pt x="1504645" y="2163564"/>
                  <a:pt x="1500937" y="2161506"/>
                  <a:pt x="1498720" y="2158575"/>
                </a:cubicBezTo>
                <a:close/>
                <a:moveTo>
                  <a:pt x="1552290" y="2154494"/>
                </a:moveTo>
                <a:lnTo>
                  <a:pt x="1582077" y="2161601"/>
                </a:lnTo>
                <a:lnTo>
                  <a:pt x="1585208" y="2163424"/>
                </a:lnTo>
                <a:lnTo>
                  <a:pt x="1588752" y="2165842"/>
                </a:lnTo>
                <a:lnTo>
                  <a:pt x="1574124" y="2163320"/>
                </a:lnTo>
                <a:lnTo>
                  <a:pt x="1560268" y="2160334"/>
                </a:lnTo>
                <a:lnTo>
                  <a:pt x="1554853" y="2156180"/>
                </a:lnTo>
                <a:close/>
                <a:moveTo>
                  <a:pt x="839983" y="2151662"/>
                </a:moveTo>
                <a:cubicBezTo>
                  <a:pt x="838267" y="2151961"/>
                  <a:pt x="836590" y="2153070"/>
                  <a:pt x="835030" y="2155289"/>
                </a:cubicBezTo>
                <a:cubicBezTo>
                  <a:pt x="841268" y="2156810"/>
                  <a:pt x="847778" y="2159854"/>
                  <a:pt x="854286" y="2162897"/>
                </a:cubicBezTo>
                <a:cubicBezTo>
                  <a:pt x="850625" y="2157191"/>
                  <a:pt x="845132" y="2150771"/>
                  <a:pt x="839983" y="2151662"/>
                </a:cubicBezTo>
                <a:close/>
                <a:moveTo>
                  <a:pt x="1417286" y="2148758"/>
                </a:moveTo>
                <a:cubicBezTo>
                  <a:pt x="1418241" y="2148803"/>
                  <a:pt x="1419381" y="2149093"/>
                  <a:pt x="1420482" y="2149634"/>
                </a:cubicBezTo>
                <a:cubicBezTo>
                  <a:pt x="1421584" y="2150179"/>
                  <a:pt x="1422647" y="2150973"/>
                  <a:pt x="1423447" y="2152031"/>
                </a:cubicBezTo>
                <a:cubicBezTo>
                  <a:pt x="1420364" y="2152828"/>
                  <a:pt x="1419502" y="2151688"/>
                  <a:pt x="1417286" y="2148758"/>
                </a:cubicBezTo>
                <a:close/>
                <a:moveTo>
                  <a:pt x="832003" y="2147416"/>
                </a:moveTo>
                <a:cubicBezTo>
                  <a:pt x="831791" y="2148020"/>
                  <a:pt x="832212" y="2149626"/>
                  <a:pt x="833057" y="2152839"/>
                </a:cubicBezTo>
                <a:cubicBezTo>
                  <a:pt x="833058" y="2151232"/>
                  <a:pt x="834748" y="2149359"/>
                  <a:pt x="834748" y="2148019"/>
                </a:cubicBezTo>
                <a:cubicBezTo>
                  <a:pt x="833056" y="2147216"/>
                  <a:pt x="832213" y="2146813"/>
                  <a:pt x="832003" y="2147416"/>
                </a:cubicBezTo>
                <a:close/>
                <a:moveTo>
                  <a:pt x="1448514" y="2142543"/>
                </a:moveTo>
                <a:cubicBezTo>
                  <a:pt x="1447647" y="2146269"/>
                  <a:pt x="1454872" y="2145668"/>
                  <a:pt x="1454872" y="2145668"/>
                </a:cubicBezTo>
                <a:cubicBezTo>
                  <a:pt x="1472010" y="2155742"/>
                  <a:pt x="1488719" y="2165245"/>
                  <a:pt x="1504934" y="2174705"/>
                </a:cubicBezTo>
                <a:lnTo>
                  <a:pt x="1513864" y="2180162"/>
                </a:lnTo>
                <a:lnTo>
                  <a:pt x="1515868" y="2177087"/>
                </a:lnTo>
                <a:lnTo>
                  <a:pt x="1502077" y="2170018"/>
                </a:lnTo>
                <a:cubicBezTo>
                  <a:pt x="1486472" y="2161057"/>
                  <a:pt x="1470905" y="2151844"/>
                  <a:pt x="1456043" y="2144783"/>
                </a:cubicBezTo>
                <a:cubicBezTo>
                  <a:pt x="1465050" y="2148976"/>
                  <a:pt x="1449142" y="2140531"/>
                  <a:pt x="1448514" y="2142543"/>
                </a:cubicBezTo>
                <a:close/>
                <a:moveTo>
                  <a:pt x="689113" y="2140832"/>
                </a:moveTo>
                <a:lnTo>
                  <a:pt x="686418" y="2144932"/>
                </a:lnTo>
                <a:lnTo>
                  <a:pt x="683654" y="2144674"/>
                </a:lnTo>
                <a:cubicBezTo>
                  <a:pt x="681654" y="2145453"/>
                  <a:pt x="680026" y="2148176"/>
                  <a:pt x="680028" y="2152848"/>
                </a:cubicBezTo>
                <a:lnTo>
                  <a:pt x="689103" y="2148381"/>
                </a:lnTo>
                <a:lnTo>
                  <a:pt x="689112" y="2148392"/>
                </a:lnTo>
                <a:lnTo>
                  <a:pt x="689115" y="2148375"/>
                </a:lnTo>
                <a:lnTo>
                  <a:pt x="689520" y="2148177"/>
                </a:lnTo>
                <a:lnTo>
                  <a:pt x="689207" y="2147811"/>
                </a:lnTo>
                <a:lnTo>
                  <a:pt x="689722" y="2144611"/>
                </a:lnTo>
                <a:cubicBezTo>
                  <a:pt x="689926" y="2143478"/>
                  <a:pt x="689926" y="2142345"/>
                  <a:pt x="689113" y="2140832"/>
                </a:cubicBezTo>
                <a:close/>
                <a:moveTo>
                  <a:pt x="1171028" y="2137485"/>
                </a:moveTo>
                <a:cubicBezTo>
                  <a:pt x="1171027" y="2138998"/>
                  <a:pt x="1169444" y="2140510"/>
                  <a:pt x="1169444" y="2140510"/>
                </a:cubicBezTo>
                <a:cubicBezTo>
                  <a:pt x="1172611" y="2142021"/>
                  <a:pt x="1175779" y="2145046"/>
                  <a:pt x="1178945" y="2140510"/>
                </a:cubicBezTo>
                <a:cubicBezTo>
                  <a:pt x="1175779" y="2140509"/>
                  <a:pt x="1174195" y="2138998"/>
                  <a:pt x="1171028" y="2137485"/>
                </a:cubicBezTo>
                <a:close/>
                <a:moveTo>
                  <a:pt x="1419760" y="2136605"/>
                </a:moveTo>
                <a:lnTo>
                  <a:pt x="1419916" y="2136985"/>
                </a:lnTo>
                <a:cubicBezTo>
                  <a:pt x="1420444" y="2138282"/>
                  <a:pt x="1420971" y="2139651"/>
                  <a:pt x="1421283" y="2140792"/>
                </a:cubicBezTo>
                <a:lnTo>
                  <a:pt x="1421334" y="2142064"/>
                </a:lnTo>
                <a:lnTo>
                  <a:pt x="1440469" y="2153170"/>
                </a:lnTo>
                <a:cubicBezTo>
                  <a:pt x="1452022" y="2159663"/>
                  <a:pt x="1463505" y="2166015"/>
                  <a:pt x="1475437" y="2172858"/>
                </a:cubicBezTo>
                <a:cubicBezTo>
                  <a:pt x="1476178" y="2173836"/>
                  <a:pt x="1501647" y="2184774"/>
                  <a:pt x="1502077" y="2187778"/>
                </a:cubicBezTo>
                <a:cubicBezTo>
                  <a:pt x="1500960" y="2190157"/>
                  <a:pt x="1496795" y="2188508"/>
                  <a:pt x="1492909" y="2186264"/>
                </a:cubicBezTo>
                <a:lnTo>
                  <a:pt x="1491401" y="2185283"/>
                </a:lnTo>
                <a:lnTo>
                  <a:pt x="1488327" y="2184944"/>
                </a:lnTo>
                <a:cubicBezTo>
                  <a:pt x="1481859" y="2183824"/>
                  <a:pt x="1471787" y="2181349"/>
                  <a:pt x="1469822" y="2181146"/>
                </a:cubicBezTo>
                <a:cubicBezTo>
                  <a:pt x="1462843" y="2179471"/>
                  <a:pt x="1457320" y="2178275"/>
                  <a:pt x="1452470" y="2177313"/>
                </a:cubicBezTo>
                <a:lnTo>
                  <a:pt x="1449923" y="2176851"/>
                </a:lnTo>
                <a:lnTo>
                  <a:pt x="1432553" y="2167740"/>
                </a:lnTo>
                <a:lnTo>
                  <a:pt x="1455260" y="2175133"/>
                </a:lnTo>
                <a:cubicBezTo>
                  <a:pt x="1459674" y="2176658"/>
                  <a:pt x="1473006" y="2178382"/>
                  <a:pt x="1482973" y="2180769"/>
                </a:cubicBezTo>
                <a:lnTo>
                  <a:pt x="1486209" y="2181782"/>
                </a:lnTo>
                <a:lnTo>
                  <a:pt x="1486041" y="2181659"/>
                </a:lnTo>
                <a:cubicBezTo>
                  <a:pt x="1485642" y="2181357"/>
                  <a:pt x="1485417" y="2181180"/>
                  <a:pt x="1485417" y="2181180"/>
                </a:cubicBezTo>
                <a:cubicBezTo>
                  <a:pt x="1461463" y="2168390"/>
                  <a:pt x="1445383" y="2160299"/>
                  <a:pt x="1426171" y="2149899"/>
                </a:cubicBezTo>
                <a:lnTo>
                  <a:pt x="1414705" y="2143555"/>
                </a:lnTo>
                <a:lnTo>
                  <a:pt x="1409518" y="2142891"/>
                </a:lnTo>
                <a:lnTo>
                  <a:pt x="1407797" y="2142599"/>
                </a:lnTo>
                <a:lnTo>
                  <a:pt x="1411291" y="2144720"/>
                </a:lnTo>
                <a:cubicBezTo>
                  <a:pt x="1413142" y="2145892"/>
                  <a:pt x="1415111" y="2147203"/>
                  <a:pt x="1417286" y="2148758"/>
                </a:cubicBezTo>
                <a:cubicBezTo>
                  <a:pt x="1413570" y="2147600"/>
                  <a:pt x="1410046" y="2146089"/>
                  <a:pt x="1406639" y="2144387"/>
                </a:cubicBezTo>
                <a:lnTo>
                  <a:pt x="1401311" y="2141436"/>
                </a:lnTo>
                <a:lnTo>
                  <a:pt x="1390645" y="2139269"/>
                </a:lnTo>
                <a:cubicBezTo>
                  <a:pt x="1386978" y="2138458"/>
                  <a:pt x="1384098" y="2137766"/>
                  <a:pt x="1382875" y="2137432"/>
                </a:cubicBezTo>
                <a:cubicBezTo>
                  <a:pt x="1380459" y="2137387"/>
                  <a:pt x="1379181" y="2137558"/>
                  <a:pt x="1378790" y="2137897"/>
                </a:cubicBezTo>
                <a:lnTo>
                  <a:pt x="1379736" y="2139028"/>
                </a:lnTo>
                <a:lnTo>
                  <a:pt x="1381756" y="2140133"/>
                </a:lnTo>
                <a:lnTo>
                  <a:pt x="1385075" y="2141580"/>
                </a:lnTo>
                <a:cubicBezTo>
                  <a:pt x="1395828" y="2145698"/>
                  <a:pt x="1416179" y="2151637"/>
                  <a:pt x="1414690" y="2153402"/>
                </a:cubicBezTo>
                <a:cubicBezTo>
                  <a:pt x="1414439" y="2154262"/>
                  <a:pt x="1412200" y="2154428"/>
                  <a:pt x="1409251" y="2154275"/>
                </a:cubicBezTo>
                <a:lnTo>
                  <a:pt x="1406217" y="2153951"/>
                </a:lnTo>
                <a:lnTo>
                  <a:pt x="1403527" y="2152545"/>
                </a:lnTo>
                <a:lnTo>
                  <a:pt x="1416527" y="2160338"/>
                </a:lnTo>
                <a:cubicBezTo>
                  <a:pt x="1404475" y="2155825"/>
                  <a:pt x="1394300" y="2150538"/>
                  <a:pt x="1384628" y="2145100"/>
                </a:cubicBezTo>
                <a:lnTo>
                  <a:pt x="1370895" y="2137428"/>
                </a:lnTo>
                <a:lnTo>
                  <a:pt x="1370649" y="2138053"/>
                </a:lnTo>
                <a:lnTo>
                  <a:pt x="1398619" y="2152676"/>
                </a:lnTo>
                <a:lnTo>
                  <a:pt x="1399624" y="2153247"/>
                </a:lnTo>
                <a:lnTo>
                  <a:pt x="1399545" y="2153239"/>
                </a:lnTo>
                <a:cubicBezTo>
                  <a:pt x="1393352" y="2152415"/>
                  <a:pt x="1389412" y="2151826"/>
                  <a:pt x="1397935" y="2154491"/>
                </a:cubicBezTo>
                <a:lnTo>
                  <a:pt x="1410966" y="2159695"/>
                </a:lnTo>
                <a:lnTo>
                  <a:pt x="1434242" y="2172926"/>
                </a:lnTo>
                <a:lnTo>
                  <a:pt x="1437539" y="2174619"/>
                </a:lnTo>
                <a:lnTo>
                  <a:pt x="1425132" y="2172456"/>
                </a:lnTo>
                <a:lnTo>
                  <a:pt x="1420215" y="2171509"/>
                </a:lnTo>
                <a:lnTo>
                  <a:pt x="1424537" y="2174304"/>
                </a:lnTo>
                <a:cubicBezTo>
                  <a:pt x="1431316" y="2179005"/>
                  <a:pt x="1437170" y="2184079"/>
                  <a:pt x="1424268" y="2178288"/>
                </a:cubicBezTo>
                <a:lnTo>
                  <a:pt x="1400953" y="2167463"/>
                </a:lnTo>
                <a:lnTo>
                  <a:pt x="1394345" y="2165964"/>
                </a:lnTo>
                <a:lnTo>
                  <a:pt x="1385600" y="2164336"/>
                </a:lnTo>
                <a:lnTo>
                  <a:pt x="1400338" y="2171975"/>
                </a:lnTo>
                <a:lnTo>
                  <a:pt x="1404107" y="2173926"/>
                </a:lnTo>
                <a:lnTo>
                  <a:pt x="1407381" y="2174543"/>
                </a:lnTo>
                <a:cubicBezTo>
                  <a:pt x="1414713" y="2175723"/>
                  <a:pt x="1420944" y="2176573"/>
                  <a:pt x="1419366" y="2180132"/>
                </a:cubicBezTo>
                <a:cubicBezTo>
                  <a:pt x="1419642" y="2179806"/>
                  <a:pt x="1418507" y="2179555"/>
                  <a:pt x="1416558" y="2179367"/>
                </a:cubicBezTo>
                <a:lnTo>
                  <a:pt x="1414414" y="2179258"/>
                </a:lnTo>
                <a:lnTo>
                  <a:pt x="1422142" y="2183256"/>
                </a:lnTo>
                <a:lnTo>
                  <a:pt x="1410988" y="2182036"/>
                </a:lnTo>
                <a:cubicBezTo>
                  <a:pt x="1395430" y="2183958"/>
                  <a:pt x="1413772" y="2188120"/>
                  <a:pt x="1425830" y="2189969"/>
                </a:cubicBezTo>
                <a:lnTo>
                  <a:pt x="1441530" y="2193693"/>
                </a:lnTo>
                <a:lnTo>
                  <a:pt x="1451324" y="2199034"/>
                </a:lnTo>
                <a:lnTo>
                  <a:pt x="1452506" y="2199675"/>
                </a:lnTo>
                <a:lnTo>
                  <a:pt x="1446135" y="2198561"/>
                </a:lnTo>
                <a:cubicBezTo>
                  <a:pt x="1437545" y="2197103"/>
                  <a:pt x="1429072" y="2195509"/>
                  <a:pt x="1421149" y="2193263"/>
                </a:cubicBezTo>
                <a:cubicBezTo>
                  <a:pt x="1416614" y="2192257"/>
                  <a:pt x="1411921" y="2190992"/>
                  <a:pt x="1407133" y="2189617"/>
                </a:cubicBezTo>
                <a:lnTo>
                  <a:pt x="1396792" y="2186566"/>
                </a:lnTo>
                <a:lnTo>
                  <a:pt x="1396628" y="2187230"/>
                </a:lnTo>
                <a:cubicBezTo>
                  <a:pt x="1396275" y="2188538"/>
                  <a:pt x="1396025" y="2189398"/>
                  <a:pt x="1396025" y="2189398"/>
                </a:cubicBezTo>
                <a:cubicBezTo>
                  <a:pt x="1398417" y="2191066"/>
                  <a:pt x="1413985" y="2193638"/>
                  <a:pt x="1418969" y="2197112"/>
                </a:cubicBezTo>
                <a:cubicBezTo>
                  <a:pt x="1418969" y="2197112"/>
                  <a:pt x="1424617" y="2201051"/>
                  <a:pt x="1417273" y="2200092"/>
                </a:cubicBezTo>
                <a:lnTo>
                  <a:pt x="1414997" y="2199673"/>
                </a:lnTo>
                <a:lnTo>
                  <a:pt x="1415464" y="2199999"/>
                </a:lnTo>
                <a:cubicBezTo>
                  <a:pt x="1420153" y="2201197"/>
                  <a:pt x="1422650" y="2200867"/>
                  <a:pt x="1426326" y="2201014"/>
                </a:cubicBezTo>
                <a:cubicBezTo>
                  <a:pt x="1427523" y="2201847"/>
                  <a:pt x="1430027" y="2206010"/>
                  <a:pt x="1435098" y="2207133"/>
                </a:cubicBezTo>
                <a:cubicBezTo>
                  <a:pt x="1439788" y="2208331"/>
                  <a:pt x="1452948" y="2208877"/>
                  <a:pt x="1461625" y="2212857"/>
                </a:cubicBezTo>
                <a:cubicBezTo>
                  <a:pt x="1476187" y="2218869"/>
                  <a:pt x="1452054" y="2214812"/>
                  <a:pt x="1447165" y="2213475"/>
                </a:cubicBezTo>
                <a:cubicBezTo>
                  <a:pt x="1439797" y="2212823"/>
                  <a:pt x="1432715" y="2209956"/>
                  <a:pt x="1429023" y="2209452"/>
                </a:cubicBezTo>
                <a:cubicBezTo>
                  <a:pt x="1427874" y="2209687"/>
                  <a:pt x="1426704" y="2210510"/>
                  <a:pt x="1425385" y="2211229"/>
                </a:cubicBezTo>
                <a:lnTo>
                  <a:pt x="1423002" y="2211835"/>
                </a:lnTo>
                <a:lnTo>
                  <a:pt x="1427091" y="2213465"/>
                </a:lnTo>
                <a:cubicBezTo>
                  <a:pt x="1429224" y="2214444"/>
                  <a:pt x="1430602" y="2215319"/>
                  <a:pt x="1430630" y="2215943"/>
                </a:cubicBezTo>
                <a:cubicBezTo>
                  <a:pt x="1430643" y="2216210"/>
                  <a:pt x="1430388" y="2216395"/>
                  <a:pt x="1429925" y="2216509"/>
                </a:cubicBezTo>
                <a:lnTo>
                  <a:pt x="1429656" y="2216530"/>
                </a:lnTo>
                <a:lnTo>
                  <a:pt x="1435397" y="2218037"/>
                </a:lnTo>
                <a:cubicBezTo>
                  <a:pt x="1440285" y="2219376"/>
                  <a:pt x="1445268" y="2222852"/>
                  <a:pt x="1452550" y="2225859"/>
                </a:cubicBezTo>
                <a:cubicBezTo>
                  <a:pt x="1462128" y="2228394"/>
                  <a:pt x="1466905" y="2227239"/>
                  <a:pt x="1470790" y="2232018"/>
                </a:cubicBezTo>
                <a:cubicBezTo>
                  <a:pt x="1473294" y="2236179"/>
                  <a:pt x="1469993" y="2240091"/>
                  <a:pt x="1472386" y="2241759"/>
                </a:cubicBezTo>
                <a:lnTo>
                  <a:pt x="1474569" y="2242601"/>
                </a:lnTo>
                <a:lnTo>
                  <a:pt x="1478907" y="2234862"/>
                </a:lnTo>
                <a:cubicBezTo>
                  <a:pt x="1487208" y="2221186"/>
                  <a:pt x="1496317" y="2207010"/>
                  <a:pt x="1505847" y="2192463"/>
                </a:cubicBezTo>
                <a:lnTo>
                  <a:pt x="1509309" y="2187150"/>
                </a:lnTo>
                <a:lnTo>
                  <a:pt x="1435863" y="2145711"/>
                </a:lnTo>
                <a:cubicBezTo>
                  <a:pt x="1434870" y="2145310"/>
                  <a:pt x="1430088" y="2142414"/>
                  <a:pt x="1424341" y="2139148"/>
                </a:cubicBezTo>
                <a:close/>
                <a:moveTo>
                  <a:pt x="1161528" y="2129674"/>
                </a:moveTo>
                <a:cubicBezTo>
                  <a:pt x="1161528" y="2131185"/>
                  <a:pt x="1161527" y="2132698"/>
                  <a:pt x="1159681" y="2132697"/>
                </a:cubicBezTo>
                <a:cubicBezTo>
                  <a:pt x="1162847" y="2134210"/>
                  <a:pt x="1166014" y="2137233"/>
                  <a:pt x="1169181" y="2132697"/>
                </a:cubicBezTo>
                <a:cubicBezTo>
                  <a:pt x="1166014" y="2132697"/>
                  <a:pt x="1164431" y="2131185"/>
                  <a:pt x="1161528" y="2129674"/>
                </a:cubicBezTo>
                <a:close/>
                <a:moveTo>
                  <a:pt x="1428222" y="2121880"/>
                </a:moveTo>
                <a:cubicBezTo>
                  <a:pt x="1427707" y="2121885"/>
                  <a:pt x="1427571" y="2122164"/>
                  <a:pt x="1428126" y="2122896"/>
                </a:cubicBezTo>
                <a:lnTo>
                  <a:pt x="1430393" y="2124880"/>
                </a:lnTo>
                <a:lnTo>
                  <a:pt x="1431109" y="2125266"/>
                </a:lnTo>
                <a:lnTo>
                  <a:pt x="1433177" y="2125921"/>
                </a:lnTo>
                <a:cubicBezTo>
                  <a:pt x="1434642" y="2126030"/>
                  <a:pt x="1435520" y="2125365"/>
                  <a:pt x="1434721" y="2124307"/>
                </a:cubicBezTo>
                <a:cubicBezTo>
                  <a:pt x="1434721" y="2124307"/>
                  <a:pt x="1429765" y="2121864"/>
                  <a:pt x="1428222" y="2121880"/>
                </a:cubicBezTo>
                <a:close/>
                <a:moveTo>
                  <a:pt x="1940795" y="2118392"/>
                </a:moveTo>
                <a:lnTo>
                  <a:pt x="1940153" y="2119589"/>
                </a:lnTo>
                <a:lnTo>
                  <a:pt x="1936386" y="2123069"/>
                </a:lnTo>
                <a:close/>
                <a:moveTo>
                  <a:pt x="1135271" y="2111819"/>
                </a:moveTo>
                <a:cubicBezTo>
                  <a:pt x="1141782" y="2116308"/>
                  <a:pt x="1151545" y="2132772"/>
                  <a:pt x="1159409" y="2126786"/>
                </a:cubicBezTo>
                <a:cubicBezTo>
                  <a:pt x="1153172" y="2119303"/>
                  <a:pt x="1145036" y="2111819"/>
                  <a:pt x="1135271" y="2111819"/>
                </a:cubicBezTo>
                <a:close/>
                <a:moveTo>
                  <a:pt x="1485567" y="2094404"/>
                </a:moveTo>
                <a:cubicBezTo>
                  <a:pt x="1485711" y="2095229"/>
                  <a:pt x="1485438" y="2095701"/>
                  <a:pt x="1484759" y="2096033"/>
                </a:cubicBezTo>
                <a:cubicBezTo>
                  <a:pt x="1484078" y="2096364"/>
                  <a:pt x="1482990" y="2096555"/>
                  <a:pt x="1481501" y="2096815"/>
                </a:cubicBezTo>
                <a:cubicBezTo>
                  <a:pt x="1480923" y="2093516"/>
                  <a:pt x="1484192" y="2094644"/>
                  <a:pt x="1485567" y="2094404"/>
                </a:cubicBezTo>
                <a:close/>
                <a:moveTo>
                  <a:pt x="1325109" y="2093964"/>
                </a:moveTo>
                <a:cubicBezTo>
                  <a:pt x="1320788" y="2093965"/>
                  <a:pt x="1320789" y="2103338"/>
                  <a:pt x="1320788" y="2109328"/>
                </a:cubicBezTo>
                <a:cubicBezTo>
                  <a:pt x="1326635" y="2109328"/>
                  <a:pt x="1325109" y="2100213"/>
                  <a:pt x="1325109" y="2093964"/>
                </a:cubicBezTo>
                <a:close/>
                <a:moveTo>
                  <a:pt x="1489632" y="2091993"/>
                </a:moveTo>
                <a:cubicBezTo>
                  <a:pt x="1489777" y="2092818"/>
                  <a:pt x="1489505" y="2093291"/>
                  <a:pt x="1488826" y="2093622"/>
                </a:cubicBezTo>
                <a:cubicBezTo>
                  <a:pt x="1488144" y="2093953"/>
                  <a:pt x="1487056" y="2094144"/>
                  <a:pt x="1485567" y="2094404"/>
                </a:cubicBezTo>
                <a:cubicBezTo>
                  <a:pt x="1484989" y="2091104"/>
                  <a:pt x="1488257" y="2092234"/>
                  <a:pt x="1489632" y="2091993"/>
                </a:cubicBezTo>
                <a:close/>
                <a:moveTo>
                  <a:pt x="1989998" y="2090833"/>
                </a:moveTo>
                <a:cubicBezTo>
                  <a:pt x="1990301" y="2091612"/>
                  <a:pt x="1990129" y="2092129"/>
                  <a:pt x="1989527" y="2092588"/>
                </a:cubicBezTo>
                <a:cubicBezTo>
                  <a:pt x="1988925" y="2093046"/>
                  <a:pt x="1987895" y="2093447"/>
                  <a:pt x="1986485" y="2093995"/>
                </a:cubicBezTo>
                <a:cubicBezTo>
                  <a:pt x="1985272" y="2090874"/>
                  <a:pt x="1988697" y="2091338"/>
                  <a:pt x="1989998" y="2090833"/>
                </a:cubicBezTo>
                <a:close/>
                <a:moveTo>
                  <a:pt x="1541040" y="2089643"/>
                </a:moveTo>
                <a:cubicBezTo>
                  <a:pt x="1545276" y="2089317"/>
                  <a:pt x="1548234" y="2089610"/>
                  <a:pt x="1550080" y="2090122"/>
                </a:cubicBezTo>
                <a:cubicBezTo>
                  <a:pt x="1551464" y="2090504"/>
                  <a:pt x="1552223" y="2091008"/>
                  <a:pt x="1552423" y="2091464"/>
                </a:cubicBezTo>
                <a:cubicBezTo>
                  <a:pt x="1553026" y="2092831"/>
                  <a:pt x="1548612" y="2093758"/>
                  <a:pt x="1541040" y="2089643"/>
                </a:cubicBezTo>
                <a:close/>
                <a:moveTo>
                  <a:pt x="1411810" y="2089269"/>
                </a:moveTo>
                <a:lnTo>
                  <a:pt x="1410054" y="2090505"/>
                </a:lnTo>
                <a:lnTo>
                  <a:pt x="1409835" y="2090659"/>
                </a:lnTo>
                <a:cubicBezTo>
                  <a:pt x="1409671" y="2090774"/>
                  <a:pt x="1409712" y="2090745"/>
                  <a:pt x="1409866" y="2090638"/>
                </a:cubicBezTo>
                <a:lnTo>
                  <a:pt x="1410054" y="2090505"/>
                </a:lnTo>
                <a:lnTo>
                  <a:pt x="1410576" y="2090139"/>
                </a:lnTo>
                <a:cubicBezTo>
                  <a:pt x="1411151" y="2089733"/>
                  <a:pt x="1411810" y="2089269"/>
                  <a:pt x="1411810" y="2089269"/>
                </a:cubicBezTo>
                <a:close/>
                <a:moveTo>
                  <a:pt x="1453898" y="2088897"/>
                </a:moveTo>
                <a:lnTo>
                  <a:pt x="1451782" y="2090658"/>
                </a:lnTo>
                <a:lnTo>
                  <a:pt x="1454102" y="2091516"/>
                </a:lnTo>
                <a:close/>
                <a:moveTo>
                  <a:pt x="1993511" y="2087668"/>
                </a:moveTo>
                <a:cubicBezTo>
                  <a:pt x="1993814" y="2088449"/>
                  <a:pt x="1993640" y="2088966"/>
                  <a:pt x="1993039" y="2089424"/>
                </a:cubicBezTo>
                <a:cubicBezTo>
                  <a:pt x="1992438" y="2089883"/>
                  <a:pt x="1991408" y="2090283"/>
                  <a:pt x="1989998" y="2090833"/>
                </a:cubicBezTo>
                <a:cubicBezTo>
                  <a:pt x="1988784" y="2087712"/>
                  <a:pt x="1992210" y="2088175"/>
                  <a:pt x="1993511" y="2087668"/>
                </a:cubicBezTo>
                <a:close/>
                <a:moveTo>
                  <a:pt x="587013" y="2086153"/>
                </a:moveTo>
                <a:cubicBezTo>
                  <a:pt x="582387" y="2086154"/>
                  <a:pt x="582387" y="2095527"/>
                  <a:pt x="582388" y="2101516"/>
                </a:cubicBezTo>
                <a:cubicBezTo>
                  <a:pt x="587014" y="2101516"/>
                  <a:pt x="587014" y="2092403"/>
                  <a:pt x="587013" y="2086153"/>
                </a:cubicBezTo>
                <a:close/>
                <a:moveTo>
                  <a:pt x="1499949" y="2084806"/>
                </a:moveTo>
                <a:cubicBezTo>
                  <a:pt x="1498887" y="2086834"/>
                  <a:pt x="1497667" y="2087967"/>
                  <a:pt x="1496033" y="2088926"/>
                </a:cubicBezTo>
                <a:cubicBezTo>
                  <a:pt x="1494401" y="2089884"/>
                  <a:pt x="1492352" y="2090668"/>
                  <a:pt x="1489632" y="2091993"/>
                </a:cubicBezTo>
                <a:cubicBezTo>
                  <a:pt x="1491806" y="2088213"/>
                  <a:pt x="1495824" y="2085527"/>
                  <a:pt x="1499949" y="2084806"/>
                </a:cubicBezTo>
                <a:close/>
                <a:moveTo>
                  <a:pt x="2002212" y="2078593"/>
                </a:moveTo>
                <a:cubicBezTo>
                  <a:pt x="2001569" y="2080791"/>
                  <a:pt x="2000596" y="2082141"/>
                  <a:pt x="1999183" y="2083403"/>
                </a:cubicBezTo>
                <a:cubicBezTo>
                  <a:pt x="1997771" y="2084664"/>
                  <a:pt x="1995917" y="2085834"/>
                  <a:pt x="1993511" y="2087668"/>
                </a:cubicBezTo>
                <a:cubicBezTo>
                  <a:pt x="1994898" y="2083535"/>
                  <a:pt x="1998310" y="2080112"/>
                  <a:pt x="2002212" y="2078593"/>
                </a:cubicBezTo>
                <a:close/>
                <a:moveTo>
                  <a:pt x="884788" y="2072088"/>
                </a:moveTo>
                <a:cubicBezTo>
                  <a:pt x="879679" y="2072089"/>
                  <a:pt x="872866" y="2070530"/>
                  <a:pt x="872865" y="2078316"/>
                </a:cubicBezTo>
                <a:cubicBezTo>
                  <a:pt x="877975" y="2078316"/>
                  <a:pt x="884787" y="2081429"/>
                  <a:pt x="884788" y="2072088"/>
                </a:cubicBezTo>
                <a:close/>
                <a:moveTo>
                  <a:pt x="1415499" y="2063886"/>
                </a:moveTo>
                <a:cubicBezTo>
                  <a:pt x="1416695" y="2064719"/>
                  <a:pt x="1412406" y="2072428"/>
                  <a:pt x="1411010" y="2071455"/>
                </a:cubicBezTo>
                <a:lnTo>
                  <a:pt x="1398305" y="2067655"/>
                </a:lnTo>
                <a:lnTo>
                  <a:pt x="1396941" y="2071129"/>
                </a:lnTo>
                <a:lnTo>
                  <a:pt x="1403937" y="2073080"/>
                </a:lnTo>
                <a:cubicBezTo>
                  <a:pt x="1417399" y="2080397"/>
                  <a:pt x="1430949" y="2085357"/>
                  <a:pt x="1448909" y="2089597"/>
                </a:cubicBezTo>
                <a:lnTo>
                  <a:pt x="1450836" y="2090309"/>
                </a:lnTo>
                <a:lnTo>
                  <a:pt x="1451474" y="2089880"/>
                </a:lnTo>
                <a:lnTo>
                  <a:pt x="1476116" y="2073865"/>
                </a:lnTo>
                <a:lnTo>
                  <a:pt x="1470395" y="2072218"/>
                </a:lnTo>
                <a:lnTo>
                  <a:pt x="1468599" y="2073002"/>
                </a:lnTo>
                <a:lnTo>
                  <a:pt x="1468856" y="2071775"/>
                </a:lnTo>
                <a:lnTo>
                  <a:pt x="1465960" y="2070943"/>
                </a:lnTo>
                <a:cubicBezTo>
                  <a:pt x="1461101" y="2069711"/>
                  <a:pt x="1456291" y="2069030"/>
                  <a:pt x="1451505" y="2070009"/>
                </a:cubicBezTo>
                <a:cubicBezTo>
                  <a:pt x="1448109" y="2071783"/>
                  <a:pt x="1447009" y="2073087"/>
                  <a:pt x="1443332" y="2072938"/>
                </a:cubicBezTo>
                <a:cubicBezTo>
                  <a:pt x="1433850" y="2072540"/>
                  <a:pt x="1426178" y="2065119"/>
                  <a:pt x="1415499" y="2063886"/>
                </a:cubicBezTo>
                <a:close/>
                <a:moveTo>
                  <a:pt x="1520475" y="2059334"/>
                </a:moveTo>
                <a:lnTo>
                  <a:pt x="1516622" y="2059429"/>
                </a:lnTo>
                <a:lnTo>
                  <a:pt x="1512533" y="2062053"/>
                </a:lnTo>
                <a:lnTo>
                  <a:pt x="1512424" y="2063132"/>
                </a:lnTo>
                <a:lnTo>
                  <a:pt x="1511019" y="2063026"/>
                </a:lnTo>
                <a:lnTo>
                  <a:pt x="1494614" y="2073556"/>
                </a:lnTo>
                <a:lnTo>
                  <a:pt x="1497828" y="2074655"/>
                </a:lnTo>
                <a:close/>
                <a:moveTo>
                  <a:pt x="1490140" y="2059138"/>
                </a:moveTo>
                <a:lnTo>
                  <a:pt x="1483805" y="2063898"/>
                </a:lnTo>
                <a:lnTo>
                  <a:pt x="1478128" y="2067852"/>
                </a:lnTo>
                <a:lnTo>
                  <a:pt x="1480223" y="2068635"/>
                </a:lnTo>
                <a:lnTo>
                  <a:pt x="1482805" y="2069518"/>
                </a:lnTo>
                <a:lnTo>
                  <a:pt x="1496083" y="2060887"/>
                </a:lnTo>
                <a:close/>
                <a:moveTo>
                  <a:pt x="1004678" y="2057140"/>
                </a:moveTo>
                <a:cubicBezTo>
                  <a:pt x="1004677" y="2065825"/>
                  <a:pt x="1011011" y="2064379"/>
                  <a:pt x="1014178" y="2061482"/>
                </a:cubicBezTo>
                <a:cubicBezTo>
                  <a:pt x="1011010" y="2060035"/>
                  <a:pt x="1007845" y="2058588"/>
                  <a:pt x="1004678" y="2057140"/>
                </a:cubicBezTo>
                <a:close/>
                <a:moveTo>
                  <a:pt x="757846" y="2051560"/>
                </a:moveTo>
                <a:cubicBezTo>
                  <a:pt x="750816" y="2051560"/>
                  <a:pt x="752572" y="2058751"/>
                  <a:pt x="752573" y="2064703"/>
                </a:cubicBezTo>
                <a:cubicBezTo>
                  <a:pt x="757846" y="2064703"/>
                  <a:pt x="757846" y="2056023"/>
                  <a:pt x="757846" y="2051560"/>
                </a:cubicBezTo>
                <a:close/>
                <a:moveTo>
                  <a:pt x="1553803" y="2050523"/>
                </a:moveTo>
                <a:lnTo>
                  <a:pt x="1541383" y="2058719"/>
                </a:lnTo>
                <a:lnTo>
                  <a:pt x="1509650" y="2078698"/>
                </a:lnTo>
                <a:lnTo>
                  <a:pt x="1510701" y="2079058"/>
                </a:lnTo>
                <a:cubicBezTo>
                  <a:pt x="1520421" y="2082082"/>
                  <a:pt x="1530120" y="2085133"/>
                  <a:pt x="1541040" y="2089643"/>
                </a:cubicBezTo>
                <a:cubicBezTo>
                  <a:pt x="1530272" y="2088519"/>
                  <a:pt x="1520598" y="2086001"/>
                  <a:pt x="1510911" y="2083216"/>
                </a:cubicBezTo>
                <a:lnTo>
                  <a:pt x="1504980" y="2081639"/>
                </a:lnTo>
                <a:lnTo>
                  <a:pt x="1499949" y="2084806"/>
                </a:lnTo>
                <a:lnTo>
                  <a:pt x="1504655" y="2081553"/>
                </a:lnTo>
                <a:lnTo>
                  <a:pt x="1497852" y="2079744"/>
                </a:lnTo>
                <a:lnTo>
                  <a:pt x="1491492" y="2084053"/>
                </a:lnTo>
                <a:lnTo>
                  <a:pt x="1441162" y="2115141"/>
                </a:lnTo>
                <a:lnTo>
                  <a:pt x="1452780" y="2119909"/>
                </a:lnTo>
                <a:cubicBezTo>
                  <a:pt x="1453379" y="2120324"/>
                  <a:pt x="1452400" y="2120592"/>
                  <a:pt x="1450595" y="2120720"/>
                </a:cubicBezTo>
                <a:lnTo>
                  <a:pt x="1449376" y="2120715"/>
                </a:lnTo>
                <a:lnTo>
                  <a:pt x="1439738" y="2116020"/>
                </a:lnTo>
                <a:lnTo>
                  <a:pt x="1438467" y="2116805"/>
                </a:lnTo>
                <a:lnTo>
                  <a:pt x="1439633" y="2115969"/>
                </a:lnTo>
                <a:lnTo>
                  <a:pt x="1431638" y="2112073"/>
                </a:lnTo>
                <a:lnTo>
                  <a:pt x="1431040" y="2112799"/>
                </a:lnTo>
                <a:lnTo>
                  <a:pt x="1426662" y="2115469"/>
                </a:lnTo>
                <a:lnTo>
                  <a:pt x="1431526" y="2112019"/>
                </a:lnTo>
                <a:lnTo>
                  <a:pt x="1425862" y="2109259"/>
                </a:lnTo>
                <a:lnTo>
                  <a:pt x="1428578" y="2109977"/>
                </a:lnTo>
                <a:lnTo>
                  <a:pt x="1440924" y="2115042"/>
                </a:lnTo>
                <a:lnTo>
                  <a:pt x="1486601" y="2082252"/>
                </a:lnTo>
                <a:lnTo>
                  <a:pt x="1492434" y="2078305"/>
                </a:lnTo>
                <a:lnTo>
                  <a:pt x="1488746" y="2077324"/>
                </a:lnTo>
                <a:lnTo>
                  <a:pt x="1480362" y="2082704"/>
                </a:lnTo>
                <a:lnTo>
                  <a:pt x="1444256" y="2104735"/>
                </a:lnTo>
                <a:lnTo>
                  <a:pt x="1448307" y="2100219"/>
                </a:lnTo>
                <a:lnTo>
                  <a:pt x="1448463" y="2100003"/>
                </a:lnTo>
                <a:lnTo>
                  <a:pt x="1449985" y="2098924"/>
                </a:lnTo>
                <a:cubicBezTo>
                  <a:pt x="1454051" y="2096514"/>
                  <a:pt x="1475020" y="2084064"/>
                  <a:pt x="1474732" y="2082415"/>
                </a:cubicBezTo>
                <a:cubicBezTo>
                  <a:pt x="1473818" y="2077190"/>
                  <a:pt x="1453137" y="2091290"/>
                  <a:pt x="1455888" y="2090808"/>
                </a:cubicBezTo>
                <a:lnTo>
                  <a:pt x="1454608" y="2091702"/>
                </a:lnTo>
                <a:lnTo>
                  <a:pt x="1455733" y="2092118"/>
                </a:lnTo>
                <a:cubicBezTo>
                  <a:pt x="1456757" y="2092633"/>
                  <a:pt x="1456633" y="2092849"/>
                  <a:pt x="1455663" y="2092846"/>
                </a:cubicBezTo>
                <a:lnTo>
                  <a:pt x="1450157" y="2092012"/>
                </a:lnTo>
                <a:lnTo>
                  <a:pt x="1448409" y="2093467"/>
                </a:lnTo>
                <a:lnTo>
                  <a:pt x="1442541" y="2099753"/>
                </a:lnTo>
                <a:lnTo>
                  <a:pt x="1437439" y="2102819"/>
                </a:lnTo>
                <a:cubicBezTo>
                  <a:pt x="1435232" y="2102354"/>
                  <a:pt x="1438742" y="2099119"/>
                  <a:pt x="1442802" y="2096001"/>
                </a:cubicBezTo>
                <a:lnTo>
                  <a:pt x="1448645" y="2091782"/>
                </a:lnTo>
                <a:lnTo>
                  <a:pt x="1442154" y="2090799"/>
                </a:lnTo>
                <a:cubicBezTo>
                  <a:pt x="1429641" y="2088501"/>
                  <a:pt x="1413364" y="2085177"/>
                  <a:pt x="1412815" y="2085829"/>
                </a:cubicBezTo>
                <a:lnTo>
                  <a:pt x="1426469" y="2097419"/>
                </a:lnTo>
                <a:cubicBezTo>
                  <a:pt x="1425368" y="2098723"/>
                  <a:pt x="1402240" y="2091226"/>
                  <a:pt x="1402240" y="2091226"/>
                </a:cubicBezTo>
                <a:lnTo>
                  <a:pt x="1390412" y="2087748"/>
                </a:lnTo>
                <a:lnTo>
                  <a:pt x="1389589" y="2089844"/>
                </a:lnTo>
                <a:lnTo>
                  <a:pt x="1394948" y="2091749"/>
                </a:lnTo>
                <a:cubicBezTo>
                  <a:pt x="1401789" y="2094105"/>
                  <a:pt x="1407870" y="2096187"/>
                  <a:pt x="1407322" y="2096839"/>
                </a:cubicBezTo>
                <a:cubicBezTo>
                  <a:pt x="1407046" y="2097165"/>
                  <a:pt x="1405101" y="2097146"/>
                  <a:pt x="1402720" y="2097065"/>
                </a:cubicBezTo>
                <a:lnTo>
                  <a:pt x="1400754" y="2097026"/>
                </a:lnTo>
                <a:lnTo>
                  <a:pt x="1389015" y="2091306"/>
                </a:lnTo>
                <a:lnTo>
                  <a:pt x="1388015" y="2093848"/>
                </a:lnTo>
                <a:lnTo>
                  <a:pt x="1394553" y="2097367"/>
                </a:lnTo>
                <a:lnTo>
                  <a:pt x="1393036" y="2098089"/>
                </a:lnTo>
                <a:cubicBezTo>
                  <a:pt x="1393832" y="2098887"/>
                  <a:pt x="1396656" y="2100187"/>
                  <a:pt x="1402736" y="2102271"/>
                </a:cubicBezTo>
                <a:lnTo>
                  <a:pt x="1405105" y="2103060"/>
                </a:lnTo>
                <a:lnTo>
                  <a:pt x="1418246" y="2110170"/>
                </a:lnTo>
                <a:lnTo>
                  <a:pt x="1426628" y="2115705"/>
                </a:lnTo>
                <a:lnTo>
                  <a:pt x="1435128" y="2121318"/>
                </a:lnTo>
                <a:lnTo>
                  <a:pt x="1432626" y="2120292"/>
                </a:lnTo>
                <a:lnTo>
                  <a:pt x="1461747" y="2136692"/>
                </a:lnTo>
                <a:cubicBezTo>
                  <a:pt x="1474894" y="2144025"/>
                  <a:pt x="1487470" y="2151213"/>
                  <a:pt x="1498720" y="2158575"/>
                </a:cubicBezTo>
                <a:cubicBezTo>
                  <a:pt x="1484168" y="2151920"/>
                  <a:pt x="1468455" y="2143329"/>
                  <a:pt x="1454336" y="2134811"/>
                </a:cubicBezTo>
                <a:lnTo>
                  <a:pt x="1439167" y="2127343"/>
                </a:lnTo>
                <a:cubicBezTo>
                  <a:pt x="1438532" y="2127823"/>
                  <a:pt x="1438765" y="2128639"/>
                  <a:pt x="1439513" y="2129609"/>
                </a:cubicBezTo>
                <a:lnTo>
                  <a:pt x="1440031" y="2130091"/>
                </a:lnTo>
                <a:lnTo>
                  <a:pt x="1444712" y="2132620"/>
                </a:lnTo>
                <a:lnTo>
                  <a:pt x="1442510" y="2132075"/>
                </a:lnTo>
                <a:lnTo>
                  <a:pt x="1442030" y="2131948"/>
                </a:lnTo>
                <a:lnTo>
                  <a:pt x="1442950" y="2132801"/>
                </a:lnTo>
                <a:cubicBezTo>
                  <a:pt x="1445800" y="2134995"/>
                  <a:pt x="1449300" y="2137085"/>
                  <a:pt x="1450623" y="2137618"/>
                </a:cubicBezTo>
                <a:cubicBezTo>
                  <a:pt x="1466438" y="2147157"/>
                  <a:pt x="1484321" y="2156285"/>
                  <a:pt x="1501523" y="2165478"/>
                </a:cubicBezTo>
                <a:lnTo>
                  <a:pt x="1517248" y="2174967"/>
                </a:lnTo>
                <a:lnTo>
                  <a:pt x="1528223" y="2158129"/>
                </a:lnTo>
                <a:lnTo>
                  <a:pt x="1531294" y="2154085"/>
                </a:lnTo>
                <a:lnTo>
                  <a:pt x="1531136" y="2154050"/>
                </a:lnTo>
                <a:lnTo>
                  <a:pt x="1495547" y="2145226"/>
                </a:lnTo>
                <a:lnTo>
                  <a:pt x="1483705" y="2137911"/>
                </a:lnTo>
                <a:lnTo>
                  <a:pt x="1467111" y="2129397"/>
                </a:lnTo>
                <a:lnTo>
                  <a:pt x="1474720" y="2131064"/>
                </a:lnTo>
                <a:cubicBezTo>
                  <a:pt x="1485734" y="2135466"/>
                  <a:pt x="1497024" y="2139541"/>
                  <a:pt x="1508873" y="2143231"/>
                </a:cubicBezTo>
                <a:lnTo>
                  <a:pt x="1526072" y="2147748"/>
                </a:lnTo>
                <a:lnTo>
                  <a:pt x="1525690" y="2147947"/>
                </a:lnTo>
                <a:lnTo>
                  <a:pt x="1532482" y="2152520"/>
                </a:lnTo>
                <a:lnTo>
                  <a:pt x="1543301" y="2138272"/>
                </a:lnTo>
                <a:lnTo>
                  <a:pt x="1544442" y="2133244"/>
                </a:lnTo>
                <a:lnTo>
                  <a:pt x="1564935" y="2101802"/>
                </a:lnTo>
                <a:lnTo>
                  <a:pt x="1591082" y="2058991"/>
                </a:lnTo>
                <a:close/>
                <a:moveTo>
                  <a:pt x="1543951" y="2048511"/>
                </a:moveTo>
                <a:lnTo>
                  <a:pt x="1502835" y="2076366"/>
                </a:lnTo>
                <a:lnTo>
                  <a:pt x="1509073" y="2078500"/>
                </a:lnTo>
                <a:lnTo>
                  <a:pt x="1547150" y="2052185"/>
                </a:lnTo>
                <a:lnTo>
                  <a:pt x="1550345" y="2049813"/>
                </a:lnTo>
                <a:close/>
                <a:moveTo>
                  <a:pt x="1426774" y="2048278"/>
                </a:moveTo>
                <a:cubicBezTo>
                  <a:pt x="1400258" y="2047046"/>
                  <a:pt x="1441432" y="2056429"/>
                  <a:pt x="1448712" y="2059434"/>
                </a:cubicBezTo>
                <a:cubicBezTo>
                  <a:pt x="1456038" y="2061262"/>
                  <a:pt x="1462670" y="2062694"/>
                  <a:pt x="1468093" y="2064102"/>
                </a:cubicBezTo>
                <a:lnTo>
                  <a:pt x="1473085" y="2065968"/>
                </a:lnTo>
                <a:lnTo>
                  <a:pt x="1474905" y="2064497"/>
                </a:lnTo>
                <a:cubicBezTo>
                  <a:pt x="1479205" y="2061727"/>
                  <a:pt x="1483960" y="2059550"/>
                  <a:pt x="1483960" y="2059550"/>
                </a:cubicBezTo>
                <a:lnTo>
                  <a:pt x="1486184" y="2057989"/>
                </a:lnTo>
                <a:lnTo>
                  <a:pt x="1461671" y="2051212"/>
                </a:lnTo>
                <a:cubicBezTo>
                  <a:pt x="1461671" y="2051212"/>
                  <a:pt x="1459286" y="2054036"/>
                  <a:pt x="1456990" y="2054506"/>
                </a:cubicBezTo>
                <a:cubicBezTo>
                  <a:pt x="1453298" y="2054002"/>
                  <a:pt x="1431661" y="2049615"/>
                  <a:pt x="1426774" y="2048278"/>
                </a:cubicBezTo>
                <a:close/>
                <a:moveTo>
                  <a:pt x="1535974" y="2046887"/>
                </a:moveTo>
                <a:lnTo>
                  <a:pt x="1535865" y="2047076"/>
                </a:lnTo>
                <a:lnTo>
                  <a:pt x="1520140" y="2057170"/>
                </a:lnTo>
                <a:lnTo>
                  <a:pt x="1522575" y="2057913"/>
                </a:lnTo>
                <a:lnTo>
                  <a:pt x="1536153" y="2048725"/>
                </a:lnTo>
                <a:cubicBezTo>
                  <a:pt x="1531683" y="2052199"/>
                  <a:pt x="1533658" y="2051003"/>
                  <a:pt x="1536538" y="2048729"/>
                </a:cubicBezTo>
                <a:lnTo>
                  <a:pt x="1538137" y="2047327"/>
                </a:lnTo>
                <a:close/>
                <a:moveTo>
                  <a:pt x="1580354" y="2045199"/>
                </a:moveTo>
                <a:cubicBezTo>
                  <a:pt x="1579373" y="2045005"/>
                  <a:pt x="1579433" y="2045568"/>
                  <a:pt x="1581266" y="2047380"/>
                </a:cubicBezTo>
                <a:lnTo>
                  <a:pt x="1593644" y="2054797"/>
                </a:lnTo>
                <a:lnTo>
                  <a:pt x="1595000" y="2052577"/>
                </a:lnTo>
                <a:lnTo>
                  <a:pt x="1592905" y="2051463"/>
                </a:lnTo>
                <a:cubicBezTo>
                  <a:pt x="1588448" y="2048995"/>
                  <a:pt x="1582317" y="2045586"/>
                  <a:pt x="1580354" y="2045199"/>
                </a:cubicBezTo>
                <a:close/>
                <a:moveTo>
                  <a:pt x="1514793" y="2042574"/>
                </a:moveTo>
                <a:lnTo>
                  <a:pt x="1513239" y="2043584"/>
                </a:lnTo>
                <a:lnTo>
                  <a:pt x="1515416" y="2045200"/>
                </a:lnTo>
                <a:lnTo>
                  <a:pt x="1509775" y="2045922"/>
                </a:lnTo>
                <a:lnTo>
                  <a:pt x="1509701" y="2045887"/>
                </a:lnTo>
                <a:lnTo>
                  <a:pt x="1500998" y="2051551"/>
                </a:lnTo>
                <a:lnTo>
                  <a:pt x="1507425" y="2053396"/>
                </a:lnTo>
                <a:lnTo>
                  <a:pt x="1521548" y="2043950"/>
                </a:lnTo>
                <a:close/>
                <a:moveTo>
                  <a:pt x="1504064" y="2040389"/>
                </a:moveTo>
                <a:lnTo>
                  <a:pt x="1508982" y="2041984"/>
                </a:lnTo>
                <a:lnTo>
                  <a:pt x="1509636" y="2041525"/>
                </a:lnTo>
                <a:close/>
                <a:moveTo>
                  <a:pt x="835029" y="2035937"/>
                </a:moveTo>
                <a:cubicBezTo>
                  <a:pt x="835031" y="2040547"/>
                  <a:pt x="835031" y="2045157"/>
                  <a:pt x="835030" y="2051304"/>
                </a:cubicBezTo>
                <a:cubicBezTo>
                  <a:pt x="836556" y="2048230"/>
                  <a:pt x="839607" y="2043621"/>
                  <a:pt x="840878" y="2042083"/>
                </a:cubicBezTo>
                <a:cubicBezTo>
                  <a:pt x="839607" y="2040547"/>
                  <a:pt x="836555" y="2037474"/>
                  <a:pt x="835029" y="2035937"/>
                </a:cubicBezTo>
                <a:close/>
                <a:moveTo>
                  <a:pt x="965624" y="2035936"/>
                </a:moveTo>
                <a:cubicBezTo>
                  <a:pt x="965623" y="2043176"/>
                  <a:pt x="971956" y="2044623"/>
                  <a:pt x="975123" y="2040280"/>
                </a:cubicBezTo>
                <a:cubicBezTo>
                  <a:pt x="971956" y="2037385"/>
                  <a:pt x="968789" y="2035938"/>
                  <a:pt x="965624" y="2035936"/>
                </a:cubicBezTo>
                <a:close/>
                <a:moveTo>
                  <a:pt x="1482051" y="2032327"/>
                </a:moveTo>
                <a:lnTo>
                  <a:pt x="1501828" y="2044644"/>
                </a:lnTo>
                <a:lnTo>
                  <a:pt x="1500358" y="2044370"/>
                </a:lnTo>
                <a:cubicBezTo>
                  <a:pt x="1488852" y="2041993"/>
                  <a:pt x="1471224" y="2038113"/>
                  <a:pt x="1465767" y="2039228"/>
                </a:cubicBezTo>
                <a:cubicBezTo>
                  <a:pt x="1475542" y="2043972"/>
                  <a:pt x="1482845" y="2046391"/>
                  <a:pt x="1489986" y="2048391"/>
                </a:cubicBezTo>
                <a:lnTo>
                  <a:pt x="1496991" y="2050401"/>
                </a:lnTo>
                <a:lnTo>
                  <a:pt x="1506005" y="2044074"/>
                </a:lnTo>
                <a:close/>
                <a:moveTo>
                  <a:pt x="1572875" y="2031821"/>
                </a:moveTo>
                <a:cubicBezTo>
                  <a:pt x="1570011" y="2032322"/>
                  <a:pt x="1568050" y="2033940"/>
                  <a:pt x="1567177" y="2035368"/>
                </a:cubicBezTo>
                <a:lnTo>
                  <a:pt x="1567902" y="2037458"/>
                </a:lnTo>
                <a:lnTo>
                  <a:pt x="1568283" y="2037559"/>
                </a:lnTo>
                <a:lnTo>
                  <a:pt x="1570639" y="2035699"/>
                </a:lnTo>
                <a:cubicBezTo>
                  <a:pt x="1572001" y="2034564"/>
                  <a:pt x="1573462" y="2033233"/>
                  <a:pt x="1573855" y="2032447"/>
                </a:cubicBezTo>
                <a:cubicBezTo>
                  <a:pt x="1574118" y="2031923"/>
                  <a:pt x="1573907" y="2031641"/>
                  <a:pt x="1572875" y="2031821"/>
                </a:cubicBezTo>
                <a:close/>
                <a:moveTo>
                  <a:pt x="799370" y="2028568"/>
                </a:moveTo>
                <a:cubicBezTo>
                  <a:pt x="796204" y="2028567"/>
                  <a:pt x="789871" y="2027010"/>
                  <a:pt x="789871" y="2036353"/>
                </a:cubicBezTo>
                <a:cubicBezTo>
                  <a:pt x="794621" y="2036353"/>
                  <a:pt x="799372" y="2037910"/>
                  <a:pt x="799370" y="2028568"/>
                </a:cubicBezTo>
                <a:close/>
                <a:moveTo>
                  <a:pt x="818900" y="2028568"/>
                </a:moveTo>
                <a:cubicBezTo>
                  <a:pt x="815734" y="2028568"/>
                  <a:pt x="809399" y="2027010"/>
                  <a:pt x="809399" y="2036353"/>
                </a:cubicBezTo>
                <a:cubicBezTo>
                  <a:pt x="814149" y="2036353"/>
                  <a:pt x="818900" y="2037910"/>
                  <a:pt x="818900" y="2028568"/>
                </a:cubicBezTo>
                <a:close/>
                <a:moveTo>
                  <a:pt x="1591181" y="2028225"/>
                </a:moveTo>
                <a:cubicBezTo>
                  <a:pt x="1591095" y="2028163"/>
                  <a:pt x="1591511" y="2028173"/>
                  <a:pt x="1592641" y="2028270"/>
                </a:cubicBezTo>
                <a:lnTo>
                  <a:pt x="1593783" y="2028385"/>
                </a:lnTo>
                <a:lnTo>
                  <a:pt x="1596083" y="2029312"/>
                </a:lnTo>
                <a:cubicBezTo>
                  <a:pt x="1593546" y="2028752"/>
                  <a:pt x="1591356" y="2028346"/>
                  <a:pt x="1591181" y="2028225"/>
                </a:cubicBezTo>
                <a:close/>
                <a:moveTo>
                  <a:pt x="1547731" y="2023555"/>
                </a:moveTo>
                <a:cubicBezTo>
                  <a:pt x="1546534" y="2022720"/>
                  <a:pt x="1544150" y="2025544"/>
                  <a:pt x="1541854" y="2026014"/>
                </a:cubicBezTo>
                <a:lnTo>
                  <a:pt x="1540594" y="2025785"/>
                </a:lnTo>
                <a:lnTo>
                  <a:pt x="1535683" y="2028979"/>
                </a:lnTo>
                <a:lnTo>
                  <a:pt x="1541603" y="2030537"/>
                </a:lnTo>
                <a:lnTo>
                  <a:pt x="1545717" y="2027786"/>
                </a:lnTo>
                <a:lnTo>
                  <a:pt x="1550938" y="2024345"/>
                </a:lnTo>
                <a:close/>
                <a:moveTo>
                  <a:pt x="1880433" y="2021888"/>
                </a:moveTo>
                <a:cubicBezTo>
                  <a:pt x="1880526" y="2021810"/>
                  <a:pt x="1880385" y="2022265"/>
                  <a:pt x="1879927" y="2023473"/>
                </a:cubicBezTo>
                <a:lnTo>
                  <a:pt x="1879447" y="2024689"/>
                </a:lnTo>
                <a:lnTo>
                  <a:pt x="1877715" y="2026922"/>
                </a:lnTo>
                <a:cubicBezTo>
                  <a:pt x="1879118" y="2024316"/>
                  <a:pt x="1880245" y="2022040"/>
                  <a:pt x="1880433" y="2021888"/>
                </a:cubicBezTo>
                <a:close/>
                <a:moveTo>
                  <a:pt x="1997816" y="2015314"/>
                </a:moveTo>
                <a:cubicBezTo>
                  <a:pt x="1998845" y="2014914"/>
                  <a:pt x="1999224" y="2015122"/>
                  <a:pt x="1999180" y="2015645"/>
                </a:cubicBezTo>
                <a:cubicBezTo>
                  <a:pt x="1999117" y="2016428"/>
                  <a:pt x="1998106" y="2017916"/>
                  <a:pt x="1996934" y="2019108"/>
                </a:cubicBezTo>
                <a:cubicBezTo>
                  <a:pt x="1995762" y="2020301"/>
                  <a:pt x="1994425" y="2021200"/>
                  <a:pt x="1993710" y="2020805"/>
                </a:cubicBezTo>
                <a:cubicBezTo>
                  <a:pt x="1993710" y="2020805"/>
                  <a:pt x="1995213" y="2016326"/>
                  <a:pt x="1997816" y="2015314"/>
                </a:cubicBezTo>
                <a:close/>
                <a:moveTo>
                  <a:pt x="3984621" y="2013746"/>
                </a:moveTo>
                <a:cubicBezTo>
                  <a:pt x="3984542" y="2014477"/>
                  <a:pt x="3984148" y="2014804"/>
                  <a:pt x="3983641" y="2014749"/>
                </a:cubicBezTo>
                <a:lnTo>
                  <a:pt x="3983295" y="2014479"/>
                </a:lnTo>
                <a:close/>
                <a:moveTo>
                  <a:pt x="377345" y="2013618"/>
                </a:moveTo>
                <a:cubicBezTo>
                  <a:pt x="377345" y="2025913"/>
                  <a:pt x="387576" y="2027450"/>
                  <a:pt x="392691" y="2028986"/>
                </a:cubicBezTo>
                <a:cubicBezTo>
                  <a:pt x="394398" y="2024376"/>
                  <a:pt x="396103" y="2018229"/>
                  <a:pt x="397808" y="2013619"/>
                </a:cubicBezTo>
                <a:cubicBezTo>
                  <a:pt x="390988" y="2013619"/>
                  <a:pt x="384164" y="2013618"/>
                  <a:pt x="377345" y="2013618"/>
                </a:cubicBezTo>
                <a:close/>
                <a:moveTo>
                  <a:pt x="1487691" y="2012921"/>
                </a:moveTo>
                <a:lnTo>
                  <a:pt x="1483815" y="2015556"/>
                </a:lnTo>
                <a:lnTo>
                  <a:pt x="1485157" y="2015849"/>
                </a:lnTo>
                <a:cubicBezTo>
                  <a:pt x="1488971" y="2016664"/>
                  <a:pt x="1492068" y="2017358"/>
                  <a:pt x="1493591" y="2017901"/>
                </a:cubicBezTo>
                <a:lnTo>
                  <a:pt x="1529798" y="2027430"/>
                </a:lnTo>
                <a:lnTo>
                  <a:pt x="1533982" y="2024577"/>
                </a:lnTo>
                <a:lnTo>
                  <a:pt x="1521820" y="2022356"/>
                </a:lnTo>
                <a:cubicBezTo>
                  <a:pt x="1514356" y="2020129"/>
                  <a:pt x="1506708" y="2017557"/>
                  <a:pt x="1500679" y="2016631"/>
                </a:cubicBezTo>
                <a:close/>
                <a:moveTo>
                  <a:pt x="2063296" y="2012303"/>
                </a:moveTo>
                <a:cubicBezTo>
                  <a:pt x="2057876" y="2014412"/>
                  <a:pt x="2056877" y="2020190"/>
                  <a:pt x="2059696" y="2019093"/>
                </a:cubicBezTo>
                <a:cubicBezTo>
                  <a:pt x="2059696" y="2019093"/>
                  <a:pt x="2063917" y="2014419"/>
                  <a:pt x="2064380" y="2012723"/>
                </a:cubicBezTo>
                <a:cubicBezTo>
                  <a:pt x="2064535" y="2012159"/>
                  <a:pt x="2064272" y="2011924"/>
                  <a:pt x="2063296" y="2012303"/>
                </a:cubicBezTo>
                <a:close/>
                <a:moveTo>
                  <a:pt x="264170" y="2010683"/>
                </a:moveTo>
                <a:lnTo>
                  <a:pt x="264234" y="2010742"/>
                </a:lnTo>
                <a:lnTo>
                  <a:pt x="264230" y="2010749"/>
                </a:lnTo>
                <a:close/>
                <a:moveTo>
                  <a:pt x="265274" y="2009104"/>
                </a:moveTo>
                <a:cubicBezTo>
                  <a:pt x="273523" y="2017269"/>
                  <a:pt x="280757" y="2024722"/>
                  <a:pt x="280138" y="2024728"/>
                </a:cubicBezTo>
                <a:cubicBezTo>
                  <a:pt x="279828" y="2024733"/>
                  <a:pt x="277555" y="2022876"/>
                  <a:pt x="272463" y="2018315"/>
                </a:cubicBezTo>
                <a:lnTo>
                  <a:pt x="264234" y="2010742"/>
                </a:lnTo>
                <a:close/>
                <a:moveTo>
                  <a:pt x="1473347" y="2008823"/>
                </a:moveTo>
                <a:lnTo>
                  <a:pt x="1470119" y="2012410"/>
                </a:lnTo>
                <a:lnTo>
                  <a:pt x="1472416" y="2013060"/>
                </a:lnTo>
                <a:lnTo>
                  <a:pt x="1483209" y="2015423"/>
                </a:lnTo>
                <a:lnTo>
                  <a:pt x="1485559" y="2012313"/>
                </a:lnTo>
                <a:close/>
                <a:moveTo>
                  <a:pt x="363655" y="2007295"/>
                </a:moveTo>
                <a:cubicBezTo>
                  <a:pt x="358904" y="2007295"/>
                  <a:pt x="354155" y="2005808"/>
                  <a:pt x="354154" y="2012998"/>
                </a:cubicBezTo>
                <a:cubicBezTo>
                  <a:pt x="357320" y="2012999"/>
                  <a:pt x="363655" y="2014487"/>
                  <a:pt x="363655" y="2007295"/>
                </a:cubicBezTo>
                <a:close/>
                <a:moveTo>
                  <a:pt x="1616312" y="2007099"/>
                </a:moveTo>
                <a:lnTo>
                  <a:pt x="1592562" y="2024446"/>
                </a:lnTo>
                <a:lnTo>
                  <a:pt x="1593873" y="2024707"/>
                </a:lnTo>
                <a:cubicBezTo>
                  <a:pt x="1601650" y="2025343"/>
                  <a:pt x="1607610" y="2025788"/>
                  <a:pt x="1606466" y="2028270"/>
                </a:cubicBezTo>
                <a:cubicBezTo>
                  <a:pt x="1606466" y="2028270"/>
                  <a:pt x="1600676" y="2028374"/>
                  <a:pt x="1596083" y="2029312"/>
                </a:cubicBezTo>
                <a:lnTo>
                  <a:pt x="1596760" y="2028682"/>
                </a:lnTo>
                <a:lnTo>
                  <a:pt x="1598380" y="2028843"/>
                </a:lnTo>
                <a:cubicBezTo>
                  <a:pt x="1597781" y="2028426"/>
                  <a:pt x="1597483" y="2028217"/>
                  <a:pt x="1597196" y="2028276"/>
                </a:cubicBezTo>
                <a:lnTo>
                  <a:pt x="1596760" y="2028682"/>
                </a:lnTo>
                <a:lnTo>
                  <a:pt x="1593783" y="2028385"/>
                </a:lnTo>
                <a:lnTo>
                  <a:pt x="1591977" y="2027657"/>
                </a:lnTo>
                <a:cubicBezTo>
                  <a:pt x="1590733" y="2027395"/>
                  <a:pt x="1589814" y="2027358"/>
                  <a:pt x="1589814" y="2027358"/>
                </a:cubicBezTo>
                <a:lnTo>
                  <a:pt x="1585798" y="2029386"/>
                </a:lnTo>
                <a:lnTo>
                  <a:pt x="1585480" y="2029618"/>
                </a:lnTo>
                <a:lnTo>
                  <a:pt x="1571975" y="2038530"/>
                </a:lnTo>
                <a:lnTo>
                  <a:pt x="1594665" y="2044502"/>
                </a:lnTo>
                <a:lnTo>
                  <a:pt x="1599333" y="2045482"/>
                </a:lnTo>
                <a:lnTo>
                  <a:pt x="1622079" y="2008241"/>
                </a:lnTo>
                <a:close/>
                <a:moveTo>
                  <a:pt x="1459592" y="2004894"/>
                </a:moveTo>
                <a:cubicBezTo>
                  <a:pt x="1459592" y="2004894"/>
                  <a:pt x="1455899" y="2004391"/>
                  <a:pt x="1454615" y="2005912"/>
                </a:cubicBezTo>
                <a:cubicBezTo>
                  <a:pt x="1455013" y="2007223"/>
                  <a:pt x="1457267" y="2008493"/>
                  <a:pt x="1460520" y="2009693"/>
                </a:cubicBezTo>
                <a:lnTo>
                  <a:pt x="1465752" y="2011174"/>
                </a:lnTo>
                <a:lnTo>
                  <a:pt x="1468534" y="2007449"/>
                </a:lnTo>
                <a:close/>
                <a:moveTo>
                  <a:pt x="766681" y="2002879"/>
                </a:moveTo>
                <a:cubicBezTo>
                  <a:pt x="769996" y="2005946"/>
                  <a:pt x="773307" y="2010293"/>
                  <a:pt x="776620" y="2013363"/>
                </a:cubicBezTo>
                <a:cubicBezTo>
                  <a:pt x="781590" y="2013362"/>
                  <a:pt x="786558" y="2011830"/>
                  <a:pt x="789595" y="2010294"/>
                </a:cubicBezTo>
                <a:cubicBezTo>
                  <a:pt x="784903" y="2001344"/>
                  <a:pt x="774966" y="2002879"/>
                  <a:pt x="766681" y="2002879"/>
                </a:cubicBezTo>
                <a:close/>
                <a:moveTo>
                  <a:pt x="1580385" y="2000474"/>
                </a:moveTo>
                <a:cubicBezTo>
                  <a:pt x="1578434" y="1997415"/>
                  <a:pt x="1556437" y="2013444"/>
                  <a:pt x="1574992" y="2003400"/>
                </a:cubicBezTo>
                <a:lnTo>
                  <a:pt x="1560651" y="2012732"/>
                </a:lnTo>
                <a:lnTo>
                  <a:pt x="1565282" y="2014394"/>
                </a:lnTo>
                <a:lnTo>
                  <a:pt x="1565533" y="2014670"/>
                </a:lnTo>
                <a:lnTo>
                  <a:pt x="1576280" y="2006543"/>
                </a:lnTo>
                <a:cubicBezTo>
                  <a:pt x="1579230" y="2003917"/>
                  <a:pt x="1580957" y="2001720"/>
                  <a:pt x="1580385" y="2000474"/>
                </a:cubicBezTo>
                <a:close/>
                <a:moveTo>
                  <a:pt x="1626597" y="1999593"/>
                </a:moveTo>
                <a:lnTo>
                  <a:pt x="1626347" y="1999770"/>
                </a:lnTo>
                <a:lnTo>
                  <a:pt x="1620931" y="2003725"/>
                </a:lnTo>
                <a:lnTo>
                  <a:pt x="1624363" y="2004343"/>
                </a:lnTo>
                <a:close/>
                <a:moveTo>
                  <a:pt x="247875" y="1995682"/>
                </a:moveTo>
                <a:cubicBezTo>
                  <a:pt x="249990" y="1996970"/>
                  <a:pt x="254435" y="2000623"/>
                  <a:pt x="258173" y="2004010"/>
                </a:cubicBezTo>
                <a:lnTo>
                  <a:pt x="264170" y="2010683"/>
                </a:lnTo>
                <a:close/>
                <a:moveTo>
                  <a:pt x="2017551" y="1993523"/>
                </a:moveTo>
                <a:cubicBezTo>
                  <a:pt x="2017789" y="1992420"/>
                  <a:pt x="2016837" y="1996833"/>
                  <a:pt x="2016837" y="1996833"/>
                </a:cubicBezTo>
                <a:cubicBezTo>
                  <a:pt x="2017260" y="1994871"/>
                  <a:pt x="2017472" y="1993890"/>
                  <a:pt x="2017551" y="1993523"/>
                </a:cubicBezTo>
                <a:close/>
                <a:moveTo>
                  <a:pt x="324887" y="1992415"/>
                </a:moveTo>
                <a:cubicBezTo>
                  <a:pt x="316778" y="1993904"/>
                  <a:pt x="310064" y="1995392"/>
                  <a:pt x="301674" y="1998368"/>
                </a:cubicBezTo>
                <a:cubicBezTo>
                  <a:pt x="303352" y="2001344"/>
                  <a:pt x="303352" y="2004320"/>
                  <a:pt x="305031" y="2007295"/>
                </a:cubicBezTo>
                <a:cubicBezTo>
                  <a:pt x="311742" y="2007295"/>
                  <a:pt x="318175" y="2010022"/>
                  <a:pt x="323211" y="2007295"/>
                </a:cubicBezTo>
                <a:cubicBezTo>
                  <a:pt x="328246" y="2004318"/>
                  <a:pt x="324888" y="1996880"/>
                  <a:pt x="324887" y="1992415"/>
                </a:cubicBezTo>
                <a:close/>
                <a:moveTo>
                  <a:pt x="2038317" y="1992370"/>
                </a:moveTo>
                <a:cubicBezTo>
                  <a:pt x="2037970" y="1993403"/>
                  <a:pt x="2037299" y="1994563"/>
                  <a:pt x="2036361" y="1995602"/>
                </a:cubicBezTo>
                <a:cubicBezTo>
                  <a:pt x="2035423" y="1996642"/>
                  <a:pt x="2034219" y="1997559"/>
                  <a:pt x="2032810" y="1998107"/>
                </a:cubicBezTo>
                <a:cubicBezTo>
                  <a:pt x="2032897" y="1994479"/>
                  <a:pt x="2034415" y="1993889"/>
                  <a:pt x="2038317" y="1992370"/>
                </a:cubicBezTo>
                <a:close/>
                <a:moveTo>
                  <a:pt x="554161" y="1991700"/>
                </a:moveTo>
                <a:cubicBezTo>
                  <a:pt x="551489" y="1992074"/>
                  <a:pt x="549434" y="1993949"/>
                  <a:pt x="549433" y="1999944"/>
                </a:cubicBezTo>
                <a:cubicBezTo>
                  <a:pt x="554365" y="1999945"/>
                  <a:pt x="562586" y="2004443"/>
                  <a:pt x="562585" y="1992450"/>
                </a:cubicBezTo>
                <a:cubicBezTo>
                  <a:pt x="560120" y="1992450"/>
                  <a:pt x="556832" y="1991327"/>
                  <a:pt x="554161" y="1991700"/>
                </a:cubicBezTo>
                <a:close/>
                <a:moveTo>
                  <a:pt x="1538379" y="1991526"/>
                </a:moveTo>
                <a:lnTo>
                  <a:pt x="1530191" y="1997065"/>
                </a:lnTo>
                <a:lnTo>
                  <a:pt x="1523506" y="2000593"/>
                </a:lnTo>
                <a:lnTo>
                  <a:pt x="1524399" y="2000803"/>
                </a:lnTo>
                <a:cubicBezTo>
                  <a:pt x="1528965" y="2001884"/>
                  <a:pt x="1532455" y="2002722"/>
                  <a:pt x="1533677" y="2003056"/>
                </a:cubicBezTo>
                <a:lnTo>
                  <a:pt x="1550054" y="2008931"/>
                </a:lnTo>
                <a:lnTo>
                  <a:pt x="1552304" y="2007366"/>
                </a:lnTo>
                <a:lnTo>
                  <a:pt x="1550667" y="2009151"/>
                </a:lnTo>
                <a:lnTo>
                  <a:pt x="1554556" y="2010546"/>
                </a:lnTo>
                <a:lnTo>
                  <a:pt x="1568867" y="2000787"/>
                </a:lnTo>
                <a:lnTo>
                  <a:pt x="1572383" y="1998397"/>
                </a:lnTo>
                <a:lnTo>
                  <a:pt x="1568860" y="1997700"/>
                </a:lnTo>
                <a:lnTo>
                  <a:pt x="1565519" y="1999707"/>
                </a:lnTo>
                <a:cubicBezTo>
                  <a:pt x="1561717" y="2002108"/>
                  <a:pt x="1557722" y="2004577"/>
                  <a:pt x="1552304" y="2007366"/>
                </a:cubicBezTo>
                <a:lnTo>
                  <a:pt x="1565836" y="1997101"/>
                </a:lnTo>
                <a:lnTo>
                  <a:pt x="1564299" y="1996797"/>
                </a:lnTo>
                <a:cubicBezTo>
                  <a:pt x="1561955" y="1996197"/>
                  <a:pt x="1557814" y="1995380"/>
                  <a:pt x="1552578" y="1994361"/>
                </a:cubicBezTo>
                <a:lnTo>
                  <a:pt x="1550598" y="1993966"/>
                </a:lnTo>
                <a:lnTo>
                  <a:pt x="1540960" y="2000566"/>
                </a:lnTo>
                <a:lnTo>
                  <a:pt x="1550090" y="1993864"/>
                </a:lnTo>
                <a:close/>
                <a:moveTo>
                  <a:pt x="243057" y="1990459"/>
                </a:moveTo>
                <a:cubicBezTo>
                  <a:pt x="244481" y="1990003"/>
                  <a:pt x="246448" y="1996141"/>
                  <a:pt x="246448" y="1996141"/>
                </a:cubicBezTo>
                <a:cubicBezTo>
                  <a:pt x="247591" y="1999705"/>
                  <a:pt x="243599" y="1997054"/>
                  <a:pt x="245186" y="2002005"/>
                </a:cubicBezTo>
                <a:cubicBezTo>
                  <a:pt x="247753" y="2005112"/>
                  <a:pt x="255439" y="2013566"/>
                  <a:pt x="260638" y="2019979"/>
                </a:cubicBezTo>
                <a:lnTo>
                  <a:pt x="282624" y="2044490"/>
                </a:lnTo>
                <a:lnTo>
                  <a:pt x="286605" y="2029194"/>
                </a:lnTo>
                <a:lnTo>
                  <a:pt x="272679" y="2012756"/>
                </a:lnTo>
                <a:lnTo>
                  <a:pt x="265681" y="2007461"/>
                </a:lnTo>
                <a:lnTo>
                  <a:pt x="265787" y="2007029"/>
                </a:lnTo>
                <a:cubicBezTo>
                  <a:pt x="265629" y="2006534"/>
                  <a:pt x="265161" y="2006301"/>
                  <a:pt x="264450" y="2006529"/>
                </a:cubicBezTo>
                <a:lnTo>
                  <a:pt x="265681" y="2007461"/>
                </a:lnTo>
                <a:lnTo>
                  <a:pt x="265274" y="2009104"/>
                </a:lnTo>
                <a:cubicBezTo>
                  <a:pt x="255780" y="1999920"/>
                  <a:pt x="244481" y="1990003"/>
                  <a:pt x="243057" y="1990459"/>
                </a:cubicBezTo>
                <a:close/>
                <a:moveTo>
                  <a:pt x="1496990" y="1986104"/>
                </a:moveTo>
                <a:lnTo>
                  <a:pt x="1496594" y="1986232"/>
                </a:lnTo>
                <a:lnTo>
                  <a:pt x="1494623" y="1989321"/>
                </a:lnTo>
                <a:lnTo>
                  <a:pt x="1489117" y="1992240"/>
                </a:lnTo>
                <a:lnTo>
                  <a:pt x="1493619" y="1993470"/>
                </a:lnTo>
                <a:lnTo>
                  <a:pt x="1499632" y="1994918"/>
                </a:lnTo>
                <a:lnTo>
                  <a:pt x="1505176" y="1988110"/>
                </a:lnTo>
                <a:lnTo>
                  <a:pt x="1505408" y="1987857"/>
                </a:lnTo>
                <a:lnTo>
                  <a:pt x="1503274" y="1987391"/>
                </a:lnTo>
                <a:cubicBezTo>
                  <a:pt x="1500339" y="1986734"/>
                  <a:pt x="1497865" y="1986195"/>
                  <a:pt x="1496990" y="1986104"/>
                </a:cubicBezTo>
                <a:close/>
                <a:moveTo>
                  <a:pt x="1513264" y="1985908"/>
                </a:moveTo>
                <a:lnTo>
                  <a:pt x="1511795" y="1987679"/>
                </a:lnTo>
                <a:lnTo>
                  <a:pt x="1517295" y="1990070"/>
                </a:lnTo>
                <a:cubicBezTo>
                  <a:pt x="1517079" y="1990273"/>
                  <a:pt x="1515041" y="1989932"/>
                  <a:pt x="1512324" y="1989374"/>
                </a:cubicBezTo>
                <a:lnTo>
                  <a:pt x="1510687" y="1989016"/>
                </a:lnTo>
                <a:lnTo>
                  <a:pt x="1506077" y="1994570"/>
                </a:lnTo>
                <a:lnTo>
                  <a:pt x="1504732" y="1996144"/>
                </a:lnTo>
                <a:lnTo>
                  <a:pt x="1508662" y="1997089"/>
                </a:lnTo>
                <a:lnTo>
                  <a:pt x="1518395" y="1999386"/>
                </a:lnTo>
                <a:lnTo>
                  <a:pt x="1518732" y="1999068"/>
                </a:lnTo>
                <a:lnTo>
                  <a:pt x="1530846" y="1989865"/>
                </a:lnTo>
                <a:lnTo>
                  <a:pt x="1525902" y="1988655"/>
                </a:lnTo>
                <a:lnTo>
                  <a:pt x="1523506" y="1988128"/>
                </a:lnTo>
                <a:lnTo>
                  <a:pt x="1514804" y="1994326"/>
                </a:lnTo>
                <a:lnTo>
                  <a:pt x="1519479" y="1987242"/>
                </a:lnTo>
                <a:lnTo>
                  <a:pt x="1513692" y="1985971"/>
                </a:lnTo>
                <a:close/>
                <a:moveTo>
                  <a:pt x="1506043" y="1984850"/>
                </a:moveTo>
                <a:lnTo>
                  <a:pt x="1507513" y="1985579"/>
                </a:lnTo>
                <a:lnTo>
                  <a:pt x="1507931" y="1985126"/>
                </a:lnTo>
                <a:close/>
                <a:moveTo>
                  <a:pt x="3969668" y="1982510"/>
                </a:moveTo>
                <a:cubicBezTo>
                  <a:pt x="3970144" y="1982376"/>
                  <a:pt x="3970755" y="1982442"/>
                  <a:pt x="3971283" y="1983238"/>
                </a:cubicBezTo>
                <a:cubicBezTo>
                  <a:pt x="3971283" y="1983238"/>
                  <a:pt x="3969908" y="1984567"/>
                  <a:pt x="3968848" y="1982975"/>
                </a:cubicBezTo>
                <a:cubicBezTo>
                  <a:pt x="3968848" y="1982975"/>
                  <a:pt x="3969192" y="1982643"/>
                  <a:pt x="3969668" y="1982510"/>
                </a:cubicBezTo>
                <a:close/>
                <a:moveTo>
                  <a:pt x="3972893" y="1981175"/>
                </a:moveTo>
                <a:lnTo>
                  <a:pt x="3972848" y="1981458"/>
                </a:lnTo>
                <a:lnTo>
                  <a:pt x="3973388" y="1981215"/>
                </a:lnTo>
                <a:lnTo>
                  <a:pt x="3975298" y="1982193"/>
                </a:lnTo>
                <a:cubicBezTo>
                  <a:pt x="3975140" y="1983655"/>
                  <a:pt x="3973923" y="1983523"/>
                  <a:pt x="3971283" y="1983238"/>
                </a:cubicBezTo>
                <a:close/>
                <a:moveTo>
                  <a:pt x="1803458" y="1981055"/>
                </a:moveTo>
                <a:lnTo>
                  <a:pt x="1802816" y="1982252"/>
                </a:lnTo>
                <a:lnTo>
                  <a:pt x="1799049" y="1985732"/>
                </a:lnTo>
                <a:close/>
                <a:moveTo>
                  <a:pt x="691445" y="1979026"/>
                </a:moveTo>
                <a:cubicBezTo>
                  <a:pt x="691445" y="1979026"/>
                  <a:pt x="689792" y="1980537"/>
                  <a:pt x="689792" y="1982050"/>
                </a:cubicBezTo>
                <a:cubicBezTo>
                  <a:pt x="693099" y="1983562"/>
                  <a:pt x="696406" y="1983561"/>
                  <a:pt x="698057" y="1986586"/>
                </a:cubicBezTo>
                <a:cubicBezTo>
                  <a:pt x="698059" y="1979025"/>
                  <a:pt x="694751" y="1979026"/>
                  <a:pt x="691445" y="1979026"/>
                </a:cubicBezTo>
                <a:close/>
                <a:moveTo>
                  <a:pt x="732983" y="1978403"/>
                </a:moveTo>
                <a:cubicBezTo>
                  <a:pt x="729998" y="1978788"/>
                  <a:pt x="727625" y="1980708"/>
                  <a:pt x="727626" y="1986856"/>
                </a:cubicBezTo>
                <a:cubicBezTo>
                  <a:pt x="732509" y="1986856"/>
                  <a:pt x="742001" y="1989929"/>
                  <a:pt x="741999" y="1979171"/>
                </a:cubicBezTo>
                <a:cubicBezTo>
                  <a:pt x="739562" y="1979171"/>
                  <a:pt x="735968" y="1978019"/>
                  <a:pt x="732983" y="1978403"/>
                </a:cubicBezTo>
                <a:close/>
                <a:moveTo>
                  <a:pt x="518658" y="1978351"/>
                </a:moveTo>
                <a:cubicBezTo>
                  <a:pt x="513908" y="1978351"/>
                  <a:pt x="509158" y="1976794"/>
                  <a:pt x="509158" y="1986137"/>
                </a:cubicBezTo>
                <a:cubicBezTo>
                  <a:pt x="512326" y="1986137"/>
                  <a:pt x="518657" y="1987694"/>
                  <a:pt x="518658" y="1978351"/>
                </a:cubicBezTo>
                <a:close/>
                <a:moveTo>
                  <a:pt x="1637167" y="1978155"/>
                </a:moveTo>
                <a:lnTo>
                  <a:pt x="1618053" y="1993921"/>
                </a:lnTo>
                <a:cubicBezTo>
                  <a:pt x="1619803" y="1991773"/>
                  <a:pt x="1624531" y="1987405"/>
                  <a:pt x="1628857" y="1983780"/>
                </a:cubicBezTo>
                <a:close/>
                <a:moveTo>
                  <a:pt x="1637245" y="1978090"/>
                </a:moveTo>
                <a:lnTo>
                  <a:pt x="1637251" y="1978097"/>
                </a:lnTo>
                <a:lnTo>
                  <a:pt x="1637167" y="1978155"/>
                </a:lnTo>
                <a:close/>
                <a:moveTo>
                  <a:pt x="1601121" y="1975881"/>
                </a:moveTo>
                <a:cubicBezTo>
                  <a:pt x="1599487" y="1975317"/>
                  <a:pt x="1592984" y="1979996"/>
                  <a:pt x="1587196" y="1984550"/>
                </a:cubicBezTo>
                <a:lnTo>
                  <a:pt x="1582397" y="1988457"/>
                </a:lnTo>
                <a:lnTo>
                  <a:pt x="1582778" y="1991087"/>
                </a:lnTo>
                <a:lnTo>
                  <a:pt x="1582831" y="1991361"/>
                </a:lnTo>
                <a:lnTo>
                  <a:pt x="1586667" y="1988785"/>
                </a:lnTo>
                <a:cubicBezTo>
                  <a:pt x="1594672" y="1983241"/>
                  <a:pt x="1602120" y="1977548"/>
                  <a:pt x="1601121" y="1975881"/>
                </a:cubicBezTo>
                <a:close/>
                <a:moveTo>
                  <a:pt x="1985359" y="1972261"/>
                </a:moveTo>
                <a:lnTo>
                  <a:pt x="1982708" y="1974427"/>
                </a:lnTo>
                <a:lnTo>
                  <a:pt x="1981166" y="1977784"/>
                </a:lnTo>
                <a:close/>
                <a:moveTo>
                  <a:pt x="680026" y="1971213"/>
                </a:moveTo>
                <a:cubicBezTo>
                  <a:pt x="680026" y="1978453"/>
                  <a:pt x="686537" y="1979901"/>
                  <a:pt x="689518" y="1974110"/>
                </a:cubicBezTo>
                <a:cubicBezTo>
                  <a:pt x="686536" y="1972662"/>
                  <a:pt x="683009" y="1971215"/>
                  <a:pt x="680026" y="1971213"/>
                </a:cubicBezTo>
                <a:close/>
                <a:moveTo>
                  <a:pt x="859414" y="1970261"/>
                </a:moveTo>
                <a:cubicBezTo>
                  <a:pt x="857154" y="1970213"/>
                  <a:pt x="855388" y="1971346"/>
                  <a:pt x="854558" y="1974365"/>
                </a:cubicBezTo>
                <a:cubicBezTo>
                  <a:pt x="879487" y="1990972"/>
                  <a:pt x="904140" y="2013366"/>
                  <a:pt x="932392" y="2013367"/>
                </a:cubicBezTo>
                <a:cubicBezTo>
                  <a:pt x="914110" y="2004562"/>
                  <a:pt x="897768" y="1997012"/>
                  <a:pt x="881148" y="1983424"/>
                </a:cubicBezTo>
                <a:cubicBezTo>
                  <a:pt x="877409" y="1981159"/>
                  <a:pt x="866191" y="1970404"/>
                  <a:pt x="859414" y="1970261"/>
                </a:cubicBezTo>
                <a:close/>
                <a:moveTo>
                  <a:pt x="549435" y="1966750"/>
                </a:moveTo>
                <a:cubicBezTo>
                  <a:pt x="570942" y="1986627"/>
                  <a:pt x="597135" y="1998857"/>
                  <a:pt x="623609" y="1992742"/>
                </a:cubicBezTo>
                <a:cubicBezTo>
                  <a:pt x="613681" y="1986627"/>
                  <a:pt x="600447" y="1983569"/>
                  <a:pt x="592175" y="1971337"/>
                </a:cubicBezTo>
                <a:cubicBezTo>
                  <a:pt x="577284" y="1975924"/>
                  <a:pt x="562669" y="1969808"/>
                  <a:pt x="549435" y="1966750"/>
                </a:cubicBezTo>
                <a:close/>
                <a:moveTo>
                  <a:pt x="1554995" y="1966003"/>
                </a:moveTo>
                <a:lnTo>
                  <a:pt x="1547044" y="1971528"/>
                </a:lnTo>
                <a:lnTo>
                  <a:pt x="1552005" y="1973791"/>
                </a:lnTo>
                <a:lnTo>
                  <a:pt x="1560652" y="1967221"/>
                </a:lnTo>
                <a:lnTo>
                  <a:pt x="1558315" y="1966738"/>
                </a:lnTo>
                <a:close/>
                <a:moveTo>
                  <a:pt x="479594" y="1963844"/>
                </a:moveTo>
                <a:cubicBezTo>
                  <a:pt x="476340" y="1963845"/>
                  <a:pt x="470103" y="1962287"/>
                  <a:pt x="470103" y="1971629"/>
                </a:cubicBezTo>
                <a:cubicBezTo>
                  <a:pt x="474984" y="1971630"/>
                  <a:pt x="479593" y="1973186"/>
                  <a:pt x="479594" y="1963844"/>
                </a:cubicBezTo>
                <a:close/>
                <a:moveTo>
                  <a:pt x="1520977" y="1963298"/>
                </a:moveTo>
                <a:lnTo>
                  <a:pt x="1520400" y="1963882"/>
                </a:lnTo>
                <a:lnTo>
                  <a:pt x="1520140" y="1964166"/>
                </a:lnTo>
                <a:lnTo>
                  <a:pt x="1525860" y="1965713"/>
                </a:lnTo>
                <a:lnTo>
                  <a:pt x="1526920" y="1964565"/>
                </a:lnTo>
                <a:close/>
                <a:moveTo>
                  <a:pt x="1501033" y="1958168"/>
                </a:moveTo>
                <a:lnTo>
                  <a:pt x="1500414" y="1958837"/>
                </a:lnTo>
                <a:lnTo>
                  <a:pt x="1501003" y="1958997"/>
                </a:lnTo>
                <a:lnTo>
                  <a:pt x="1501605" y="1958360"/>
                </a:lnTo>
                <a:close/>
                <a:moveTo>
                  <a:pt x="1657443" y="1957946"/>
                </a:moveTo>
                <a:lnTo>
                  <a:pt x="1655529" y="1959093"/>
                </a:lnTo>
                <a:cubicBezTo>
                  <a:pt x="1650274" y="1962209"/>
                  <a:pt x="1645253" y="1965367"/>
                  <a:pt x="1640769" y="1969039"/>
                </a:cubicBezTo>
                <a:lnTo>
                  <a:pt x="1633831" y="1975987"/>
                </a:lnTo>
                <a:lnTo>
                  <a:pt x="1633367" y="1975801"/>
                </a:lnTo>
                <a:cubicBezTo>
                  <a:pt x="1632795" y="1975902"/>
                  <a:pt x="1632465" y="1976384"/>
                  <a:pt x="1632610" y="1977208"/>
                </a:cubicBezTo>
                <a:lnTo>
                  <a:pt x="1633831" y="1975987"/>
                </a:lnTo>
                <a:lnTo>
                  <a:pt x="1635589" y="1976688"/>
                </a:lnTo>
                <a:cubicBezTo>
                  <a:pt x="1623957" y="1985805"/>
                  <a:pt x="1611238" y="1996814"/>
                  <a:pt x="1611526" y="1998463"/>
                </a:cubicBezTo>
                <a:cubicBezTo>
                  <a:pt x="1611238" y="1996814"/>
                  <a:pt x="1618342" y="1995572"/>
                  <a:pt x="1618342" y="1995572"/>
                </a:cubicBezTo>
                <a:cubicBezTo>
                  <a:pt x="1622468" y="1994850"/>
                  <a:pt x="1618919" y="1998871"/>
                  <a:pt x="1624649" y="1997869"/>
                </a:cubicBezTo>
                <a:lnTo>
                  <a:pt x="1628634" y="1995264"/>
                </a:lnTo>
                <a:lnTo>
                  <a:pt x="1629634" y="1993137"/>
                </a:lnTo>
                <a:lnTo>
                  <a:pt x="1651146" y="1966432"/>
                </a:lnTo>
                <a:lnTo>
                  <a:pt x="1646897" y="1970130"/>
                </a:lnTo>
                <a:lnTo>
                  <a:pt x="1637245" y="1978090"/>
                </a:lnTo>
                <a:lnTo>
                  <a:pt x="1635589" y="1976688"/>
                </a:lnTo>
                <a:cubicBezTo>
                  <a:pt x="1640744" y="1972741"/>
                  <a:pt x="1645664" y="1969048"/>
                  <a:pt x="1649284" y="1966426"/>
                </a:cubicBezTo>
                <a:lnTo>
                  <a:pt x="1653566" y="1963430"/>
                </a:lnTo>
                <a:lnTo>
                  <a:pt x="1655427" y="1961120"/>
                </a:lnTo>
                <a:close/>
                <a:moveTo>
                  <a:pt x="3986419" y="1956686"/>
                </a:moveTo>
                <a:cubicBezTo>
                  <a:pt x="3987295" y="1956883"/>
                  <a:pt x="3987146" y="1957546"/>
                  <a:pt x="3985410" y="1958898"/>
                </a:cubicBezTo>
                <a:cubicBezTo>
                  <a:pt x="3982028" y="1960749"/>
                  <a:pt x="3976101" y="1962388"/>
                  <a:pt x="3970697" y="1963715"/>
                </a:cubicBezTo>
                <a:lnTo>
                  <a:pt x="3968519" y="1964231"/>
                </a:lnTo>
                <a:lnTo>
                  <a:pt x="3973540" y="1960879"/>
                </a:lnTo>
                <a:lnTo>
                  <a:pt x="3977266" y="1958302"/>
                </a:lnTo>
                <a:lnTo>
                  <a:pt x="3981276" y="1957250"/>
                </a:lnTo>
                <a:cubicBezTo>
                  <a:pt x="3983640" y="1956751"/>
                  <a:pt x="3985541" y="1956487"/>
                  <a:pt x="3986419" y="1956686"/>
                </a:cubicBezTo>
                <a:close/>
                <a:moveTo>
                  <a:pt x="204964" y="1955701"/>
                </a:moveTo>
                <a:cubicBezTo>
                  <a:pt x="203593" y="1955104"/>
                  <a:pt x="202524" y="1955447"/>
                  <a:pt x="202936" y="1956733"/>
                </a:cubicBezTo>
                <a:cubicBezTo>
                  <a:pt x="202936" y="1956733"/>
                  <a:pt x="206877" y="1960751"/>
                  <a:pt x="208365" y="1961258"/>
                </a:cubicBezTo>
                <a:cubicBezTo>
                  <a:pt x="208861" y="1961426"/>
                  <a:pt x="209085" y="1961205"/>
                  <a:pt x="208800" y="1960314"/>
                </a:cubicBezTo>
                <a:cubicBezTo>
                  <a:pt x="208006" y="1957837"/>
                  <a:pt x="206334" y="1956299"/>
                  <a:pt x="204964" y="1955701"/>
                </a:cubicBezTo>
                <a:close/>
                <a:moveTo>
                  <a:pt x="840218" y="1950011"/>
                </a:moveTo>
                <a:cubicBezTo>
                  <a:pt x="836861" y="1952988"/>
                  <a:pt x="830147" y="1954476"/>
                  <a:pt x="830148" y="1963153"/>
                </a:cubicBezTo>
                <a:cubicBezTo>
                  <a:pt x="833505" y="1963154"/>
                  <a:pt x="838539" y="1963154"/>
                  <a:pt x="841614" y="1963154"/>
                </a:cubicBezTo>
                <a:cubicBezTo>
                  <a:pt x="843294" y="1958940"/>
                  <a:pt x="841614" y="1954475"/>
                  <a:pt x="840218" y="1950011"/>
                </a:cubicBezTo>
                <a:close/>
                <a:moveTo>
                  <a:pt x="1470163" y="1949558"/>
                </a:moveTo>
                <a:lnTo>
                  <a:pt x="1469561" y="1949644"/>
                </a:lnTo>
                <a:lnTo>
                  <a:pt x="1468849" y="1950228"/>
                </a:lnTo>
                <a:lnTo>
                  <a:pt x="1469226" y="1949692"/>
                </a:lnTo>
                <a:lnTo>
                  <a:pt x="1466595" y="1950068"/>
                </a:lnTo>
                <a:cubicBezTo>
                  <a:pt x="1466343" y="1950928"/>
                  <a:pt x="1467426" y="1951663"/>
                  <a:pt x="1469192" y="1952280"/>
                </a:cubicBezTo>
                <a:lnTo>
                  <a:pt x="1471498" y="1952799"/>
                </a:lnTo>
                <a:lnTo>
                  <a:pt x="1473716" y="1950117"/>
                </a:lnTo>
                <a:close/>
                <a:moveTo>
                  <a:pt x="431046" y="1948897"/>
                </a:moveTo>
                <a:cubicBezTo>
                  <a:pt x="431047" y="1960914"/>
                  <a:pt x="440633" y="1956568"/>
                  <a:pt x="445426" y="1953500"/>
                </a:cubicBezTo>
                <a:cubicBezTo>
                  <a:pt x="440633" y="1951965"/>
                  <a:pt x="435840" y="1950429"/>
                  <a:pt x="431046" y="1948897"/>
                </a:cubicBezTo>
                <a:close/>
                <a:moveTo>
                  <a:pt x="854286" y="1948895"/>
                </a:moveTo>
                <a:cubicBezTo>
                  <a:pt x="847776" y="1948896"/>
                  <a:pt x="847776" y="1962039"/>
                  <a:pt x="844794" y="1966504"/>
                </a:cubicBezTo>
                <a:cubicBezTo>
                  <a:pt x="852660" y="1970965"/>
                  <a:pt x="854286" y="1959310"/>
                  <a:pt x="854286" y="1948895"/>
                </a:cubicBezTo>
                <a:close/>
                <a:moveTo>
                  <a:pt x="680501" y="1948236"/>
                </a:moveTo>
                <a:cubicBezTo>
                  <a:pt x="677517" y="1948616"/>
                  <a:pt x="675146" y="1950518"/>
                  <a:pt x="675145" y="1956605"/>
                </a:cubicBezTo>
                <a:cubicBezTo>
                  <a:pt x="680026" y="1956605"/>
                  <a:pt x="689520" y="1960915"/>
                  <a:pt x="689519" y="1948997"/>
                </a:cubicBezTo>
                <a:cubicBezTo>
                  <a:pt x="687079" y="1948997"/>
                  <a:pt x="683484" y="1947855"/>
                  <a:pt x="680501" y="1948236"/>
                </a:cubicBezTo>
                <a:close/>
                <a:moveTo>
                  <a:pt x="1536687" y="1947457"/>
                </a:moveTo>
                <a:lnTo>
                  <a:pt x="1533911" y="1950239"/>
                </a:lnTo>
                <a:lnTo>
                  <a:pt x="1530552" y="1953630"/>
                </a:lnTo>
                <a:lnTo>
                  <a:pt x="1535925" y="1954134"/>
                </a:lnTo>
                <a:lnTo>
                  <a:pt x="1540873" y="1948344"/>
                </a:lnTo>
                <a:close/>
                <a:moveTo>
                  <a:pt x="2115779" y="1947042"/>
                </a:moveTo>
                <a:lnTo>
                  <a:pt x="2100140" y="1966259"/>
                </a:lnTo>
                <a:cubicBezTo>
                  <a:pt x="2101433" y="1963808"/>
                  <a:pt x="2105210" y="1958596"/>
                  <a:pt x="2108738" y="1954191"/>
                </a:cubicBezTo>
                <a:close/>
                <a:moveTo>
                  <a:pt x="2115842" y="1946964"/>
                </a:moveTo>
                <a:lnTo>
                  <a:pt x="2115851" y="1946969"/>
                </a:lnTo>
                <a:lnTo>
                  <a:pt x="2115779" y="1947042"/>
                </a:lnTo>
                <a:close/>
                <a:moveTo>
                  <a:pt x="502825" y="1946932"/>
                </a:moveTo>
                <a:cubicBezTo>
                  <a:pt x="498349" y="1947122"/>
                  <a:pt x="494512" y="1949015"/>
                  <a:pt x="494513" y="1955830"/>
                </a:cubicBezTo>
                <a:cubicBezTo>
                  <a:pt x="499628" y="1955830"/>
                  <a:pt x="514976" y="1963150"/>
                  <a:pt x="514975" y="1948258"/>
                </a:cubicBezTo>
                <a:cubicBezTo>
                  <a:pt x="512419" y="1948258"/>
                  <a:pt x="507302" y="1946744"/>
                  <a:pt x="502825" y="1946932"/>
                </a:cubicBezTo>
                <a:close/>
                <a:moveTo>
                  <a:pt x="1625034" y="1942997"/>
                </a:moveTo>
                <a:lnTo>
                  <a:pt x="1570347" y="1980444"/>
                </a:lnTo>
                <a:lnTo>
                  <a:pt x="1574953" y="1981360"/>
                </a:lnTo>
                <a:cubicBezTo>
                  <a:pt x="1577831" y="1981984"/>
                  <a:pt x="1579996" y="1982891"/>
                  <a:pt x="1581938" y="1985280"/>
                </a:cubicBezTo>
                <a:lnTo>
                  <a:pt x="1581964" y="1985460"/>
                </a:lnTo>
                <a:lnTo>
                  <a:pt x="1594016" y="1977123"/>
                </a:lnTo>
                <a:cubicBezTo>
                  <a:pt x="1597852" y="1974752"/>
                  <a:pt x="1599919" y="1969007"/>
                  <a:pt x="1605071" y="1964707"/>
                </a:cubicBezTo>
                <a:cubicBezTo>
                  <a:pt x="1611172" y="1958398"/>
                  <a:pt x="1619580" y="1952112"/>
                  <a:pt x="1628051" y="1946025"/>
                </a:cubicBezTo>
                <a:lnTo>
                  <a:pt x="1629062" y="1945269"/>
                </a:lnTo>
                <a:close/>
                <a:moveTo>
                  <a:pt x="1515963" y="1941985"/>
                </a:moveTo>
                <a:lnTo>
                  <a:pt x="1512472" y="1945770"/>
                </a:lnTo>
                <a:lnTo>
                  <a:pt x="1513942" y="1946169"/>
                </a:lnTo>
                <a:lnTo>
                  <a:pt x="1517724" y="1942475"/>
                </a:lnTo>
                <a:close/>
                <a:moveTo>
                  <a:pt x="3991444" y="1941366"/>
                </a:moveTo>
                <a:cubicBezTo>
                  <a:pt x="3992171" y="1941205"/>
                  <a:pt x="3992685" y="1941206"/>
                  <a:pt x="3992922" y="1941410"/>
                </a:cubicBezTo>
                <a:cubicBezTo>
                  <a:pt x="3993328" y="1941759"/>
                  <a:pt x="3992759" y="1942655"/>
                  <a:pt x="3991615" y="1943844"/>
                </a:cubicBezTo>
                <a:lnTo>
                  <a:pt x="3987656" y="1947317"/>
                </a:lnTo>
                <a:lnTo>
                  <a:pt x="3966708" y="1954294"/>
                </a:lnTo>
                <a:lnTo>
                  <a:pt x="3967089" y="1954060"/>
                </a:lnTo>
                <a:cubicBezTo>
                  <a:pt x="3970310" y="1951866"/>
                  <a:pt x="3982165" y="1944931"/>
                  <a:pt x="3988691" y="1942288"/>
                </a:cubicBezTo>
                <a:cubicBezTo>
                  <a:pt x="3989778" y="1941848"/>
                  <a:pt x="3990717" y="1941526"/>
                  <a:pt x="3991444" y="1941366"/>
                </a:cubicBezTo>
                <a:close/>
                <a:moveTo>
                  <a:pt x="3946142" y="1940086"/>
                </a:moveTo>
                <a:cubicBezTo>
                  <a:pt x="3946505" y="1939792"/>
                  <a:pt x="3947334" y="1940124"/>
                  <a:pt x="3949093" y="1941637"/>
                </a:cubicBezTo>
                <a:cubicBezTo>
                  <a:pt x="3949093" y="1941637"/>
                  <a:pt x="3947665" y="1941935"/>
                  <a:pt x="3945999" y="1942285"/>
                </a:cubicBezTo>
                <a:cubicBezTo>
                  <a:pt x="3945886" y="1941296"/>
                  <a:pt x="3945782" y="1940379"/>
                  <a:pt x="3946142" y="1940086"/>
                </a:cubicBezTo>
                <a:close/>
                <a:moveTo>
                  <a:pt x="1630845" y="1939017"/>
                </a:moveTo>
                <a:lnTo>
                  <a:pt x="1627242" y="1941486"/>
                </a:lnTo>
                <a:lnTo>
                  <a:pt x="1630117" y="1943269"/>
                </a:lnTo>
                <a:lnTo>
                  <a:pt x="1631019" y="1943507"/>
                </a:lnTo>
                <a:lnTo>
                  <a:pt x="1632778" y="1940199"/>
                </a:lnTo>
                <a:close/>
                <a:moveTo>
                  <a:pt x="1615976" y="1937885"/>
                </a:moveTo>
                <a:lnTo>
                  <a:pt x="1612433" y="1940394"/>
                </a:lnTo>
                <a:lnTo>
                  <a:pt x="1613225" y="1941041"/>
                </a:lnTo>
                <a:lnTo>
                  <a:pt x="1611843" y="1940813"/>
                </a:lnTo>
                <a:lnTo>
                  <a:pt x="1580166" y="1963252"/>
                </a:lnTo>
                <a:lnTo>
                  <a:pt x="1574423" y="1967138"/>
                </a:lnTo>
                <a:lnTo>
                  <a:pt x="1577344" y="1968940"/>
                </a:lnTo>
                <a:cubicBezTo>
                  <a:pt x="1577054" y="1969385"/>
                  <a:pt x="1575250" y="1969400"/>
                  <a:pt x="1572837" y="1969185"/>
                </a:cubicBezTo>
                <a:lnTo>
                  <a:pt x="1571643" y="1969019"/>
                </a:lnTo>
                <a:lnTo>
                  <a:pt x="1559525" y="1977218"/>
                </a:lnTo>
                <a:lnTo>
                  <a:pt x="1563698" y="1979121"/>
                </a:lnTo>
                <a:lnTo>
                  <a:pt x="1568797" y="1980135"/>
                </a:lnTo>
                <a:lnTo>
                  <a:pt x="1583530" y="1969323"/>
                </a:lnTo>
                <a:lnTo>
                  <a:pt x="1621512" y="1941009"/>
                </a:lnTo>
                <a:close/>
                <a:moveTo>
                  <a:pt x="659101" y="1936620"/>
                </a:moveTo>
                <a:cubicBezTo>
                  <a:pt x="655906" y="1936620"/>
                  <a:pt x="649513" y="1942633"/>
                  <a:pt x="649514" y="1948646"/>
                </a:cubicBezTo>
                <a:cubicBezTo>
                  <a:pt x="654309" y="1948646"/>
                  <a:pt x="659101" y="1948646"/>
                  <a:pt x="663894" y="1948646"/>
                </a:cubicBezTo>
                <a:cubicBezTo>
                  <a:pt x="662295" y="1945639"/>
                  <a:pt x="662297" y="1938124"/>
                  <a:pt x="659101" y="1936620"/>
                </a:cubicBezTo>
                <a:close/>
                <a:moveTo>
                  <a:pt x="1634876" y="1936257"/>
                </a:moveTo>
                <a:lnTo>
                  <a:pt x="1632410" y="1937945"/>
                </a:lnTo>
                <a:lnTo>
                  <a:pt x="1633593" y="1938668"/>
                </a:lnTo>
                <a:close/>
                <a:moveTo>
                  <a:pt x="1598991" y="1936090"/>
                </a:moveTo>
                <a:lnTo>
                  <a:pt x="1594582" y="1938488"/>
                </a:lnTo>
                <a:lnTo>
                  <a:pt x="1559774" y="1962681"/>
                </a:lnTo>
                <a:lnTo>
                  <a:pt x="1564857" y="1964026"/>
                </a:lnTo>
                <a:lnTo>
                  <a:pt x="1584614" y="1949016"/>
                </a:lnTo>
                <a:cubicBezTo>
                  <a:pt x="1587855" y="1946607"/>
                  <a:pt x="1595302" y="1940914"/>
                  <a:pt x="1599462" y="1937353"/>
                </a:cubicBezTo>
                <a:lnTo>
                  <a:pt x="1600000" y="1936773"/>
                </a:lnTo>
                <a:close/>
                <a:moveTo>
                  <a:pt x="1522138" y="1935301"/>
                </a:moveTo>
                <a:lnTo>
                  <a:pt x="1521666" y="1935442"/>
                </a:lnTo>
                <a:lnTo>
                  <a:pt x="1520805" y="1936736"/>
                </a:lnTo>
                <a:lnTo>
                  <a:pt x="1518751" y="1938963"/>
                </a:lnTo>
                <a:lnTo>
                  <a:pt x="1519201" y="1939293"/>
                </a:lnTo>
                <a:lnTo>
                  <a:pt x="1520654" y="1939615"/>
                </a:lnTo>
                <a:lnTo>
                  <a:pt x="1524777" y="1935590"/>
                </a:lnTo>
                <a:close/>
                <a:moveTo>
                  <a:pt x="637743" y="1934389"/>
                </a:moveTo>
                <a:cubicBezTo>
                  <a:pt x="636090" y="1935901"/>
                  <a:pt x="636090" y="1935901"/>
                  <a:pt x="636091" y="1937412"/>
                </a:cubicBezTo>
                <a:cubicBezTo>
                  <a:pt x="637743" y="1938925"/>
                  <a:pt x="641051" y="1940436"/>
                  <a:pt x="644356" y="1941947"/>
                </a:cubicBezTo>
                <a:cubicBezTo>
                  <a:pt x="644357" y="1935902"/>
                  <a:pt x="641051" y="1934390"/>
                  <a:pt x="637743" y="1934389"/>
                </a:cubicBezTo>
                <a:close/>
                <a:moveTo>
                  <a:pt x="1404144" y="1934388"/>
                </a:moveTo>
                <a:cubicBezTo>
                  <a:pt x="1404144" y="1938771"/>
                  <a:pt x="1402561" y="1943153"/>
                  <a:pt x="1402561" y="1947536"/>
                </a:cubicBezTo>
                <a:cubicBezTo>
                  <a:pt x="1405727" y="1947536"/>
                  <a:pt x="1408892" y="1947536"/>
                  <a:pt x="1412061" y="1944615"/>
                </a:cubicBezTo>
                <a:cubicBezTo>
                  <a:pt x="1408895" y="1941693"/>
                  <a:pt x="1407310" y="1937310"/>
                  <a:pt x="1404144" y="1934388"/>
                </a:cubicBezTo>
                <a:close/>
                <a:moveTo>
                  <a:pt x="1621351" y="1934077"/>
                </a:moveTo>
                <a:lnTo>
                  <a:pt x="1619758" y="1935205"/>
                </a:lnTo>
                <a:lnTo>
                  <a:pt x="1621335" y="1937818"/>
                </a:lnTo>
                <a:lnTo>
                  <a:pt x="1623768" y="1939327"/>
                </a:lnTo>
                <a:lnTo>
                  <a:pt x="1625241" y="1938230"/>
                </a:lnTo>
                <a:lnTo>
                  <a:pt x="1627029" y="1936874"/>
                </a:lnTo>
                <a:close/>
                <a:moveTo>
                  <a:pt x="223121" y="1933888"/>
                </a:moveTo>
                <a:cubicBezTo>
                  <a:pt x="226352" y="1934161"/>
                  <a:pt x="226796" y="1935548"/>
                  <a:pt x="227940" y="1939112"/>
                </a:cubicBezTo>
                <a:cubicBezTo>
                  <a:pt x="227036" y="1938747"/>
                  <a:pt x="226038" y="1938084"/>
                  <a:pt x="225162" y="1937191"/>
                </a:cubicBezTo>
                <a:cubicBezTo>
                  <a:pt x="224287" y="1936297"/>
                  <a:pt x="223533" y="1935175"/>
                  <a:pt x="223121" y="1933888"/>
                </a:cubicBezTo>
                <a:close/>
                <a:moveTo>
                  <a:pt x="1481085" y="1933217"/>
                </a:moveTo>
                <a:lnTo>
                  <a:pt x="1479341" y="1935477"/>
                </a:lnTo>
                <a:lnTo>
                  <a:pt x="1480197" y="1935752"/>
                </a:lnTo>
                <a:lnTo>
                  <a:pt x="1482048" y="1933446"/>
                </a:lnTo>
                <a:close/>
                <a:moveTo>
                  <a:pt x="1471812" y="1931332"/>
                </a:moveTo>
                <a:lnTo>
                  <a:pt x="1470673" y="1932657"/>
                </a:lnTo>
                <a:lnTo>
                  <a:pt x="1470961" y="1932793"/>
                </a:lnTo>
                <a:lnTo>
                  <a:pt x="1473033" y="1933458"/>
                </a:lnTo>
                <a:lnTo>
                  <a:pt x="1474342" y="1931620"/>
                </a:lnTo>
                <a:lnTo>
                  <a:pt x="1474264" y="1931601"/>
                </a:lnTo>
                <a:close/>
                <a:moveTo>
                  <a:pt x="1626782" y="1930229"/>
                </a:moveTo>
                <a:lnTo>
                  <a:pt x="1623540" y="1932526"/>
                </a:lnTo>
                <a:lnTo>
                  <a:pt x="1628463" y="1935534"/>
                </a:lnTo>
                <a:lnTo>
                  <a:pt x="1631032" y="1932409"/>
                </a:lnTo>
                <a:close/>
                <a:moveTo>
                  <a:pt x="1555311" y="1929807"/>
                </a:moveTo>
                <a:cubicBezTo>
                  <a:pt x="1555137" y="1929436"/>
                  <a:pt x="1553454" y="1930820"/>
                  <a:pt x="1551036" y="1933082"/>
                </a:cubicBezTo>
                <a:lnTo>
                  <a:pt x="1540153" y="1943985"/>
                </a:lnTo>
                <a:lnTo>
                  <a:pt x="1543849" y="1944862"/>
                </a:lnTo>
                <a:lnTo>
                  <a:pt x="1550525" y="1937050"/>
                </a:lnTo>
                <a:cubicBezTo>
                  <a:pt x="1554147" y="1932301"/>
                  <a:pt x="1555484" y="1930176"/>
                  <a:pt x="1555311" y="1929807"/>
                </a:cubicBezTo>
                <a:close/>
                <a:moveTo>
                  <a:pt x="2130382" y="1928252"/>
                </a:moveTo>
                <a:cubicBezTo>
                  <a:pt x="2130407" y="1928596"/>
                  <a:pt x="2128487" y="1931262"/>
                  <a:pt x="2123741" y="1937259"/>
                </a:cubicBezTo>
                <a:lnTo>
                  <a:pt x="2115842" y="1946964"/>
                </a:lnTo>
                <a:lnTo>
                  <a:pt x="2113943" y="1945913"/>
                </a:lnTo>
                <a:cubicBezTo>
                  <a:pt x="2122501" y="1936146"/>
                  <a:pt x="2130332" y="1927559"/>
                  <a:pt x="2130382" y="1928252"/>
                </a:cubicBezTo>
                <a:close/>
                <a:moveTo>
                  <a:pt x="1526954" y="1927500"/>
                </a:moveTo>
                <a:lnTo>
                  <a:pt x="1524110" y="1931770"/>
                </a:lnTo>
                <a:lnTo>
                  <a:pt x="1527066" y="1933299"/>
                </a:lnTo>
                <a:lnTo>
                  <a:pt x="1529544" y="1930278"/>
                </a:lnTo>
                <a:lnTo>
                  <a:pt x="1530376" y="1929138"/>
                </a:lnTo>
                <a:close/>
                <a:moveTo>
                  <a:pt x="1997986" y="1926634"/>
                </a:moveTo>
                <a:lnTo>
                  <a:pt x="1997937" y="1926688"/>
                </a:lnTo>
                <a:lnTo>
                  <a:pt x="1997674" y="1927164"/>
                </a:lnTo>
                <a:cubicBezTo>
                  <a:pt x="1997526" y="1927445"/>
                  <a:pt x="1997618" y="1927298"/>
                  <a:pt x="1997876" y="1926839"/>
                </a:cubicBezTo>
                <a:close/>
                <a:moveTo>
                  <a:pt x="615149" y="1926103"/>
                </a:moveTo>
                <a:cubicBezTo>
                  <a:pt x="612850" y="1926172"/>
                  <a:pt x="610495" y="1926536"/>
                  <a:pt x="608018" y="1927268"/>
                </a:cubicBezTo>
                <a:cubicBezTo>
                  <a:pt x="616274" y="1928728"/>
                  <a:pt x="625907" y="1937494"/>
                  <a:pt x="635815" y="1931650"/>
                </a:cubicBezTo>
                <a:cubicBezTo>
                  <a:pt x="628383" y="1928363"/>
                  <a:pt x="622036" y="1925898"/>
                  <a:pt x="615149" y="1926103"/>
                </a:cubicBezTo>
                <a:close/>
                <a:moveTo>
                  <a:pt x="1635391" y="1925617"/>
                </a:moveTo>
                <a:cubicBezTo>
                  <a:pt x="1635498" y="1924712"/>
                  <a:pt x="1634579" y="1924767"/>
                  <a:pt x="1631942" y="1926574"/>
                </a:cubicBezTo>
                <a:lnTo>
                  <a:pt x="1629049" y="1928623"/>
                </a:lnTo>
                <a:lnTo>
                  <a:pt x="1632454" y="1930679"/>
                </a:lnTo>
                <a:lnTo>
                  <a:pt x="1632672" y="1930414"/>
                </a:lnTo>
                <a:cubicBezTo>
                  <a:pt x="1634148" y="1928384"/>
                  <a:pt x="1635284" y="1926521"/>
                  <a:pt x="1635391" y="1925617"/>
                </a:cubicBezTo>
                <a:close/>
                <a:moveTo>
                  <a:pt x="2058321" y="1924571"/>
                </a:moveTo>
                <a:lnTo>
                  <a:pt x="2042273" y="1940906"/>
                </a:lnTo>
                <a:lnTo>
                  <a:pt x="2026251" y="1957938"/>
                </a:lnTo>
                <a:lnTo>
                  <a:pt x="2021751" y="1965578"/>
                </a:lnTo>
                <a:lnTo>
                  <a:pt x="2015208" y="1977563"/>
                </a:lnTo>
                <a:lnTo>
                  <a:pt x="2030171" y="1960200"/>
                </a:lnTo>
                <a:lnTo>
                  <a:pt x="2054125" y="1933674"/>
                </a:lnTo>
                <a:lnTo>
                  <a:pt x="2058230" y="1925157"/>
                </a:lnTo>
                <a:close/>
                <a:moveTo>
                  <a:pt x="462780" y="1924346"/>
                </a:moveTo>
                <a:cubicBezTo>
                  <a:pt x="462781" y="1930584"/>
                  <a:pt x="464487" y="1936820"/>
                  <a:pt x="464487" y="1943057"/>
                </a:cubicBezTo>
                <a:cubicBezTo>
                  <a:pt x="469612" y="1943056"/>
                  <a:pt x="474740" y="1943055"/>
                  <a:pt x="479581" y="1943056"/>
                </a:cubicBezTo>
                <a:cubicBezTo>
                  <a:pt x="479582" y="1930583"/>
                  <a:pt x="469612" y="1929025"/>
                  <a:pt x="462780" y="1924346"/>
                </a:cubicBezTo>
                <a:close/>
                <a:moveTo>
                  <a:pt x="1657610" y="1922086"/>
                </a:moveTo>
                <a:lnTo>
                  <a:pt x="1657186" y="1922205"/>
                </a:lnTo>
                <a:lnTo>
                  <a:pt x="1655255" y="1924959"/>
                </a:lnTo>
                <a:close/>
                <a:moveTo>
                  <a:pt x="743327" y="1921393"/>
                </a:moveTo>
                <a:cubicBezTo>
                  <a:pt x="741349" y="1921016"/>
                  <a:pt x="738973" y="1922149"/>
                  <a:pt x="737391" y="1924419"/>
                </a:cubicBezTo>
                <a:cubicBezTo>
                  <a:pt x="740557" y="1924418"/>
                  <a:pt x="743724" y="1925929"/>
                  <a:pt x="746891" y="1927441"/>
                </a:cubicBezTo>
                <a:cubicBezTo>
                  <a:pt x="746890" y="1923662"/>
                  <a:pt x="745308" y="1921773"/>
                  <a:pt x="743327" y="1921393"/>
                </a:cubicBezTo>
                <a:close/>
                <a:moveTo>
                  <a:pt x="1535798" y="1919661"/>
                </a:moveTo>
                <a:cubicBezTo>
                  <a:pt x="1535057" y="1918958"/>
                  <a:pt x="1533749" y="1919674"/>
                  <a:pt x="1532204" y="1921143"/>
                </a:cubicBezTo>
                <a:lnTo>
                  <a:pt x="1529921" y="1923875"/>
                </a:lnTo>
                <a:lnTo>
                  <a:pt x="1532765" y="1925864"/>
                </a:lnTo>
                <a:lnTo>
                  <a:pt x="1534457" y="1923544"/>
                </a:lnTo>
                <a:cubicBezTo>
                  <a:pt x="1535749" y="1921512"/>
                  <a:pt x="1536445" y="1919956"/>
                  <a:pt x="1535798" y="1919661"/>
                </a:cubicBezTo>
                <a:close/>
                <a:moveTo>
                  <a:pt x="242405" y="1919301"/>
                </a:moveTo>
                <a:lnTo>
                  <a:pt x="257081" y="1933592"/>
                </a:lnTo>
                <a:lnTo>
                  <a:pt x="279445" y="1956405"/>
                </a:lnTo>
                <a:lnTo>
                  <a:pt x="286820" y="1960529"/>
                </a:lnTo>
                <a:lnTo>
                  <a:pt x="287338" y="1960642"/>
                </a:lnTo>
                <a:lnTo>
                  <a:pt x="273638" y="1945437"/>
                </a:lnTo>
                <a:lnTo>
                  <a:pt x="259312" y="1930220"/>
                </a:lnTo>
                <a:lnTo>
                  <a:pt x="252742" y="1925789"/>
                </a:lnTo>
                <a:close/>
                <a:moveTo>
                  <a:pt x="440650" y="1917410"/>
                </a:moveTo>
                <a:cubicBezTo>
                  <a:pt x="435402" y="1917029"/>
                  <a:pt x="430363" y="1918173"/>
                  <a:pt x="426165" y="1924274"/>
                </a:cubicBezTo>
                <a:cubicBezTo>
                  <a:pt x="431204" y="1925800"/>
                  <a:pt x="437920" y="1927326"/>
                  <a:pt x="442958" y="1930377"/>
                </a:cubicBezTo>
                <a:cubicBezTo>
                  <a:pt x="446319" y="1930378"/>
                  <a:pt x="448000" y="1931902"/>
                  <a:pt x="451356" y="1931904"/>
                </a:cubicBezTo>
                <a:cubicBezTo>
                  <a:pt x="453038" y="1928852"/>
                  <a:pt x="454716" y="1924275"/>
                  <a:pt x="456396" y="1919699"/>
                </a:cubicBezTo>
                <a:cubicBezTo>
                  <a:pt x="451357" y="1919697"/>
                  <a:pt x="445900" y="1917792"/>
                  <a:pt x="440650" y="1917410"/>
                </a:cubicBezTo>
                <a:close/>
                <a:moveTo>
                  <a:pt x="1373340" y="1912829"/>
                </a:moveTo>
                <a:cubicBezTo>
                  <a:pt x="1371624" y="1913200"/>
                  <a:pt x="1369946" y="1914319"/>
                  <a:pt x="1368385" y="1916558"/>
                </a:cubicBezTo>
                <a:cubicBezTo>
                  <a:pt x="1373269" y="1921160"/>
                  <a:pt x="1379507" y="1927298"/>
                  <a:pt x="1384389" y="1931902"/>
                </a:cubicBezTo>
                <a:cubicBezTo>
                  <a:pt x="1384389" y="1928833"/>
                  <a:pt x="1386015" y="1924228"/>
                  <a:pt x="1387642" y="1919626"/>
                </a:cubicBezTo>
                <a:cubicBezTo>
                  <a:pt x="1383982" y="1917326"/>
                  <a:pt x="1378490" y="1911715"/>
                  <a:pt x="1373340" y="1912829"/>
                </a:cubicBezTo>
                <a:close/>
                <a:moveTo>
                  <a:pt x="406984" y="1912423"/>
                </a:moveTo>
                <a:cubicBezTo>
                  <a:pt x="402265" y="1912117"/>
                  <a:pt x="396871" y="1912507"/>
                  <a:pt x="396871" y="1920516"/>
                </a:cubicBezTo>
                <a:cubicBezTo>
                  <a:pt x="401666" y="1920515"/>
                  <a:pt x="411251" y="1925202"/>
                  <a:pt x="411251" y="1912703"/>
                </a:cubicBezTo>
                <a:cubicBezTo>
                  <a:pt x="410055" y="1912702"/>
                  <a:pt x="408557" y="1912525"/>
                  <a:pt x="406984" y="1912423"/>
                </a:cubicBezTo>
                <a:close/>
                <a:moveTo>
                  <a:pt x="416399" y="1912070"/>
                </a:moveTo>
                <a:cubicBezTo>
                  <a:pt x="417756" y="1916580"/>
                  <a:pt x="417755" y="1921089"/>
                  <a:pt x="419383" y="1924095"/>
                </a:cubicBezTo>
                <a:cubicBezTo>
                  <a:pt x="421281" y="1921090"/>
                  <a:pt x="424264" y="1919586"/>
                  <a:pt x="425893" y="1916581"/>
                </a:cubicBezTo>
                <a:cubicBezTo>
                  <a:pt x="422638" y="1915076"/>
                  <a:pt x="419382" y="1913573"/>
                  <a:pt x="416399" y="1912070"/>
                </a:cubicBezTo>
                <a:close/>
                <a:moveTo>
                  <a:pt x="266280" y="1912070"/>
                </a:moveTo>
                <a:cubicBezTo>
                  <a:pt x="269474" y="1925976"/>
                  <a:pt x="269474" y="1935248"/>
                  <a:pt x="280659" y="1935247"/>
                </a:cubicBezTo>
                <a:cubicBezTo>
                  <a:pt x="277464" y="1924431"/>
                  <a:pt x="272668" y="1915161"/>
                  <a:pt x="266280" y="1912070"/>
                </a:cubicBezTo>
                <a:close/>
                <a:moveTo>
                  <a:pt x="288319" y="1906398"/>
                </a:moveTo>
                <a:cubicBezTo>
                  <a:pt x="288077" y="1906250"/>
                  <a:pt x="288202" y="1906340"/>
                  <a:pt x="288598" y="1906595"/>
                </a:cubicBezTo>
                <a:lnTo>
                  <a:pt x="288774" y="1906704"/>
                </a:lnTo>
                <a:lnTo>
                  <a:pt x="288730" y="1906657"/>
                </a:lnTo>
                <a:close/>
                <a:moveTo>
                  <a:pt x="384584" y="1905529"/>
                </a:moveTo>
                <a:cubicBezTo>
                  <a:pt x="382029" y="1905002"/>
                  <a:pt x="379048" y="1906119"/>
                  <a:pt x="377345" y="1909094"/>
                </a:cubicBezTo>
                <a:cubicBezTo>
                  <a:pt x="380751" y="1910583"/>
                  <a:pt x="384157" y="1911821"/>
                  <a:pt x="389266" y="1911822"/>
                </a:cubicBezTo>
                <a:cubicBezTo>
                  <a:pt x="389265" y="1908226"/>
                  <a:pt x="387137" y="1906056"/>
                  <a:pt x="384584" y="1905529"/>
                </a:cubicBezTo>
                <a:close/>
                <a:moveTo>
                  <a:pt x="532819" y="1904830"/>
                </a:moveTo>
                <a:cubicBezTo>
                  <a:pt x="528426" y="1904452"/>
                  <a:pt x="523801" y="1904696"/>
                  <a:pt x="523802" y="1912704"/>
                </a:cubicBezTo>
                <a:cubicBezTo>
                  <a:pt x="528735" y="1912703"/>
                  <a:pt x="536955" y="1917390"/>
                  <a:pt x="536954" y="1905153"/>
                </a:cubicBezTo>
                <a:cubicBezTo>
                  <a:pt x="535721" y="1905153"/>
                  <a:pt x="534283" y="1904958"/>
                  <a:pt x="532819" y="1904830"/>
                </a:cubicBezTo>
                <a:close/>
                <a:moveTo>
                  <a:pt x="562901" y="1904517"/>
                </a:moveTo>
                <a:cubicBezTo>
                  <a:pt x="561858" y="1904159"/>
                  <a:pt x="560837" y="1904112"/>
                  <a:pt x="559903" y="1904533"/>
                </a:cubicBezTo>
                <a:cubicBezTo>
                  <a:pt x="558654" y="1905097"/>
                  <a:pt x="557554" y="1906490"/>
                  <a:pt x="556757" y="1909095"/>
                </a:cubicBezTo>
                <a:cubicBezTo>
                  <a:pt x="561550" y="1910581"/>
                  <a:pt x="566343" y="1911822"/>
                  <a:pt x="571136" y="1911822"/>
                </a:cubicBezTo>
                <a:cubicBezTo>
                  <a:pt x="569339" y="1909451"/>
                  <a:pt x="566025" y="1905589"/>
                  <a:pt x="562901" y="1904517"/>
                </a:cubicBezTo>
                <a:close/>
                <a:moveTo>
                  <a:pt x="1147252" y="1903263"/>
                </a:moveTo>
                <a:cubicBezTo>
                  <a:pt x="1143998" y="1903262"/>
                  <a:pt x="1142372" y="1906286"/>
                  <a:pt x="1142372" y="1910822"/>
                </a:cubicBezTo>
                <a:lnTo>
                  <a:pt x="1145640" y="1908966"/>
                </a:lnTo>
                <a:lnTo>
                  <a:pt x="1145034" y="1911810"/>
                </a:lnTo>
                <a:cubicBezTo>
                  <a:pt x="1148117" y="1911808"/>
                  <a:pt x="1149662" y="1908946"/>
                  <a:pt x="1149659" y="1904259"/>
                </a:cubicBezTo>
                <a:lnTo>
                  <a:pt x="1146618" y="1906114"/>
                </a:lnTo>
                <a:close/>
                <a:moveTo>
                  <a:pt x="505331" y="1899076"/>
                </a:moveTo>
                <a:cubicBezTo>
                  <a:pt x="503352" y="1898698"/>
                  <a:pt x="500976" y="1899832"/>
                  <a:pt x="499394" y="1902100"/>
                </a:cubicBezTo>
                <a:cubicBezTo>
                  <a:pt x="502560" y="1903611"/>
                  <a:pt x="505727" y="1905123"/>
                  <a:pt x="508894" y="1905122"/>
                </a:cubicBezTo>
                <a:cubicBezTo>
                  <a:pt x="508895" y="1901343"/>
                  <a:pt x="507310" y="1899454"/>
                  <a:pt x="505331" y="1899076"/>
                </a:cubicBezTo>
                <a:close/>
                <a:moveTo>
                  <a:pt x="1356605" y="1898680"/>
                </a:moveTo>
                <a:cubicBezTo>
                  <a:pt x="1356605" y="1900168"/>
                  <a:pt x="1354961" y="1900168"/>
                  <a:pt x="1354961" y="1901656"/>
                </a:cubicBezTo>
                <a:cubicBezTo>
                  <a:pt x="1358249" y="1904632"/>
                  <a:pt x="1364822" y="1916286"/>
                  <a:pt x="1368113" y="1909094"/>
                </a:cubicBezTo>
                <a:cubicBezTo>
                  <a:pt x="1364824" y="1906119"/>
                  <a:pt x="1361536" y="1901656"/>
                  <a:pt x="1356605" y="1898680"/>
                </a:cubicBezTo>
                <a:close/>
                <a:moveTo>
                  <a:pt x="1060327" y="1898679"/>
                </a:moveTo>
                <a:cubicBezTo>
                  <a:pt x="1058743" y="1900287"/>
                  <a:pt x="1058743" y="1901894"/>
                  <a:pt x="1057161" y="1901893"/>
                </a:cubicBezTo>
                <a:cubicBezTo>
                  <a:pt x="1060325" y="1903500"/>
                  <a:pt x="1063494" y="1905106"/>
                  <a:pt x="1066660" y="1905108"/>
                </a:cubicBezTo>
                <a:cubicBezTo>
                  <a:pt x="1066661" y="1898680"/>
                  <a:pt x="1063492" y="1898679"/>
                  <a:pt x="1060327" y="1898679"/>
                </a:cubicBezTo>
                <a:close/>
                <a:moveTo>
                  <a:pt x="204996" y="1897773"/>
                </a:moveTo>
                <a:cubicBezTo>
                  <a:pt x="204996" y="1897773"/>
                  <a:pt x="208910" y="1899357"/>
                  <a:pt x="209672" y="1901733"/>
                </a:cubicBezTo>
                <a:cubicBezTo>
                  <a:pt x="209974" y="1902673"/>
                  <a:pt x="209766" y="1902997"/>
                  <a:pt x="209302" y="1902933"/>
                </a:cubicBezTo>
                <a:cubicBezTo>
                  <a:pt x="208608" y="1902833"/>
                  <a:pt x="207334" y="1901851"/>
                  <a:pt x="206335" y="1900740"/>
                </a:cubicBezTo>
                <a:cubicBezTo>
                  <a:pt x="205334" y="1899630"/>
                  <a:pt x="204605" y="1898390"/>
                  <a:pt x="204996" y="1897773"/>
                </a:cubicBezTo>
                <a:close/>
                <a:moveTo>
                  <a:pt x="145356" y="1893961"/>
                </a:moveTo>
                <a:cubicBezTo>
                  <a:pt x="148970" y="1895423"/>
                  <a:pt x="151837" y="1898651"/>
                  <a:pt x="152980" y="1902215"/>
                </a:cubicBezTo>
                <a:cubicBezTo>
                  <a:pt x="151056" y="1901524"/>
                  <a:pt x="149903" y="1900583"/>
                  <a:pt x="148854" y="1899253"/>
                </a:cubicBezTo>
                <a:cubicBezTo>
                  <a:pt x="147806" y="1897923"/>
                  <a:pt x="146862" y="1896207"/>
                  <a:pt x="145356" y="1893961"/>
                </a:cubicBezTo>
                <a:close/>
                <a:moveTo>
                  <a:pt x="357467" y="1893101"/>
                </a:moveTo>
                <a:cubicBezTo>
                  <a:pt x="355812" y="1897736"/>
                  <a:pt x="354155" y="1900827"/>
                  <a:pt x="354154" y="1905462"/>
                </a:cubicBezTo>
                <a:cubicBezTo>
                  <a:pt x="360780" y="1905463"/>
                  <a:pt x="370444" y="1912929"/>
                  <a:pt x="377069" y="1902370"/>
                </a:cubicBezTo>
                <a:cubicBezTo>
                  <a:pt x="370444" y="1899281"/>
                  <a:pt x="364093" y="1896192"/>
                  <a:pt x="357467" y="1893101"/>
                </a:cubicBezTo>
                <a:close/>
                <a:moveTo>
                  <a:pt x="1754088" y="1892195"/>
                </a:moveTo>
                <a:cubicBezTo>
                  <a:pt x="1754391" y="1892975"/>
                  <a:pt x="1754217" y="1893491"/>
                  <a:pt x="1753616" y="1893951"/>
                </a:cubicBezTo>
                <a:cubicBezTo>
                  <a:pt x="1753015" y="1894408"/>
                  <a:pt x="1751984" y="1894809"/>
                  <a:pt x="1750575" y="1895358"/>
                </a:cubicBezTo>
                <a:cubicBezTo>
                  <a:pt x="1749361" y="1892236"/>
                  <a:pt x="1752787" y="1892701"/>
                  <a:pt x="1754088" y="1892195"/>
                </a:cubicBezTo>
                <a:close/>
                <a:moveTo>
                  <a:pt x="1047396" y="1890868"/>
                </a:moveTo>
                <a:cubicBezTo>
                  <a:pt x="1050650" y="1898428"/>
                  <a:pt x="1053633" y="1896916"/>
                  <a:pt x="1056889" y="1893892"/>
                </a:cubicBezTo>
                <a:cubicBezTo>
                  <a:pt x="1053634" y="1893892"/>
                  <a:pt x="1050649" y="1892380"/>
                  <a:pt x="1047396" y="1890868"/>
                </a:cubicBezTo>
                <a:close/>
                <a:moveTo>
                  <a:pt x="142725" y="1890656"/>
                </a:moveTo>
                <a:cubicBezTo>
                  <a:pt x="145576" y="1889741"/>
                  <a:pt x="144975" y="1892772"/>
                  <a:pt x="145356" y="1893961"/>
                </a:cubicBezTo>
                <a:cubicBezTo>
                  <a:pt x="144645" y="1894189"/>
                  <a:pt x="144192" y="1894006"/>
                  <a:pt x="143815" y="1893444"/>
                </a:cubicBezTo>
                <a:cubicBezTo>
                  <a:pt x="143439" y="1892882"/>
                  <a:pt x="143138" y="1891941"/>
                  <a:pt x="142725" y="1890656"/>
                </a:cubicBezTo>
                <a:close/>
                <a:moveTo>
                  <a:pt x="329035" y="1890153"/>
                </a:moveTo>
                <a:cubicBezTo>
                  <a:pt x="326039" y="1890528"/>
                  <a:pt x="323642" y="1892401"/>
                  <a:pt x="323643" y="1898396"/>
                </a:cubicBezTo>
                <a:cubicBezTo>
                  <a:pt x="328437" y="1898396"/>
                  <a:pt x="338023" y="1902894"/>
                  <a:pt x="338023" y="1890902"/>
                </a:cubicBezTo>
                <a:cubicBezTo>
                  <a:pt x="335625" y="1890901"/>
                  <a:pt x="332031" y="1889777"/>
                  <a:pt x="329035" y="1890153"/>
                </a:cubicBezTo>
                <a:close/>
                <a:moveTo>
                  <a:pt x="1094194" y="1889871"/>
                </a:moveTo>
                <a:cubicBezTo>
                  <a:pt x="1092522" y="1891636"/>
                  <a:pt x="1092524" y="1893147"/>
                  <a:pt x="1090852" y="1893147"/>
                </a:cubicBezTo>
                <a:cubicBezTo>
                  <a:pt x="1094195" y="1894407"/>
                  <a:pt x="1097537" y="1897430"/>
                  <a:pt x="1100877" y="1893146"/>
                </a:cubicBezTo>
                <a:cubicBezTo>
                  <a:pt x="1099207" y="1893146"/>
                  <a:pt x="1095866" y="1891635"/>
                  <a:pt x="1094194" y="1889871"/>
                </a:cubicBezTo>
                <a:close/>
                <a:moveTo>
                  <a:pt x="1757601" y="1889032"/>
                </a:moveTo>
                <a:cubicBezTo>
                  <a:pt x="1757904" y="1889813"/>
                  <a:pt x="1757730" y="1890328"/>
                  <a:pt x="1757128" y="1890787"/>
                </a:cubicBezTo>
                <a:cubicBezTo>
                  <a:pt x="1756527" y="1891246"/>
                  <a:pt x="1755497" y="1891647"/>
                  <a:pt x="1754088" y="1892195"/>
                </a:cubicBezTo>
                <a:cubicBezTo>
                  <a:pt x="1752873" y="1889074"/>
                  <a:pt x="1756299" y="1889537"/>
                  <a:pt x="1757601" y="1889032"/>
                </a:cubicBezTo>
                <a:close/>
                <a:moveTo>
                  <a:pt x="244058" y="1888920"/>
                </a:moveTo>
                <a:lnTo>
                  <a:pt x="248757" y="1892958"/>
                </a:lnTo>
                <a:lnTo>
                  <a:pt x="246967" y="1890478"/>
                </a:lnTo>
                <a:close/>
                <a:moveTo>
                  <a:pt x="140094" y="1887349"/>
                </a:moveTo>
                <a:cubicBezTo>
                  <a:pt x="142945" y="1886436"/>
                  <a:pt x="142345" y="1889467"/>
                  <a:pt x="142725" y="1890656"/>
                </a:cubicBezTo>
                <a:cubicBezTo>
                  <a:pt x="142012" y="1890883"/>
                  <a:pt x="141561" y="1890701"/>
                  <a:pt x="141185" y="1890139"/>
                </a:cubicBezTo>
                <a:cubicBezTo>
                  <a:pt x="140808" y="1889577"/>
                  <a:pt x="140507" y="1888636"/>
                  <a:pt x="140094" y="1887349"/>
                </a:cubicBezTo>
                <a:close/>
                <a:moveTo>
                  <a:pt x="887512" y="1886405"/>
                </a:moveTo>
                <a:cubicBezTo>
                  <a:pt x="893749" y="1892641"/>
                  <a:pt x="900258" y="1898878"/>
                  <a:pt x="906768" y="1905115"/>
                </a:cubicBezTo>
                <a:cubicBezTo>
                  <a:pt x="906767" y="1898878"/>
                  <a:pt x="903512" y="1892642"/>
                  <a:pt x="901884" y="1886406"/>
                </a:cubicBezTo>
                <a:cubicBezTo>
                  <a:pt x="897276" y="1886404"/>
                  <a:pt x="892393" y="1886406"/>
                  <a:pt x="887512" y="1886405"/>
                </a:cubicBezTo>
                <a:close/>
                <a:moveTo>
                  <a:pt x="465220" y="1886405"/>
                </a:moveTo>
                <a:cubicBezTo>
                  <a:pt x="471680" y="1889326"/>
                  <a:pt x="478422" y="1890787"/>
                  <a:pt x="485164" y="1893709"/>
                </a:cubicBezTo>
                <a:cubicBezTo>
                  <a:pt x="490221" y="1895170"/>
                  <a:pt x="496962" y="1899553"/>
                  <a:pt x="500334" y="1893708"/>
                </a:cubicBezTo>
                <a:cubicBezTo>
                  <a:pt x="488534" y="1890786"/>
                  <a:pt x="476737" y="1889326"/>
                  <a:pt x="465220" y="1886405"/>
                </a:cubicBezTo>
                <a:close/>
                <a:moveTo>
                  <a:pt x="1081837" y="1883176"/>
                </a:moveTo>
                <a:cubicBezTo>
                  <a:pt x="1081835" y="1891863"/>
                  <a:pt x="1087071" y="1890173"/>
                  <a:pt x="1090562" y="1886072"/>
                </a:cubicBezTo>
                <a:cubicBezTo>
                  <a:pt x="1087071" y="1886071"/>
                  <a:pt x="1085328" y="1884623"/>
                  <a:pt x="1081837" y="1883176"/>
                </a:cubicBezTo>
                <a:close/>
                <a:moveTo>
                  <a:pt x="528685" y="1883057"/>
                </a:moveTo>
                <a:cubicBezTo>
                  <a:pt x="528686" y="1887546"/>
                  <a:pt x="528686" y="1893533"/>
                  <a:pt x="528686" y="1898024"/>
                </a:cubicBezTo>
                <a:cubicBezTo>
                  <a:pt x="532056" y="1898023"/>
                  <a:pt x="535428" y="1898024"/>
                  <a:pt x="538801" y="1898023"/>
                </a:cubicBezTo>
                <a:cubicBezTo>
                  <a:pt x="545545" y="1898023"/>
                  <a:pt x="548916" y="1904010"/>
                  <a:pt x="555659" y="1904011"/>
                </a:cubicBezTo>
                <a:cubicBezTo>
                  <a:pt x="567460" y="1887547"/>
                  <a:pt x="533743" y="1884553"/>
                  <a:pt x="528685" y="1883057"/>
                </a:cubicBezTo>
                <a:close/>
                <a:moveTo>
                  <a:pt x="1108844" y="1883057"/>
                </a:moveTo>
                <a:cubicBezTo>
                  <a:pt x="1107201" y="1884614"/>
                  <a:pt x="1107200" y="1886170"/>
                  <a:pt x="1107199" y="1887729"/>
                </a:cubicBezTo>
                <a:lnTo>
                  <a:pt x="1111687" y="1889721"/>
                </a:lnTo>
                <a:lnTo>
                  <a:pt x="1111460" y="1890727"/>
                </a:lnTo>
                <a:lnTo>
                  <a:pt x="1112573" y="1890113"/>
                </a:lnTo>
                <a:lnTo>
                  <a:pt x="1113776" y="1890646"/>
                </a:lnTo>
                <a:cubicBezTo>
                  <a:pt x="1116242" y="1891233"/>
                  <a:pt x="1118707" y="1890842"/>
                  <a:pt x="1120352" y="1887728"/>
                </a:cubicBezTo>
                <a:lnTo>
                  <a:pt x="1115750" y="1885860"/>
                </a:lnTo>
                <a:lnTo>
                  <a:pt x="1116343" y="1883177"/>
                </a:lnTo>
                <a:lnTo>
                  <a:pt x="1113370" y="1884893"/>
                </a:lnTo>
                <a:close/>
                <a:moveTo>
                  <a:pt x="1886887" y="1881498"/>
                </a:moveTo>
                <a:lnTo>
                  <a:pt x="1856461" y="1911286"/>
                </a:lnTo>
                <a:cubicBezTo>
                  <a:pt x="1856136" y="1911413"/>
                  <a:pt x="1854648" y="1913040"/>
                  <a:pt x="1852543" y="1915403"/>
                </a:cubicBezTo>
                <a:lnTo>
                  <a:pt x="1847443" y="1921120"/>
                </a:lnTo>
                <a:lnTo>
                  <a:pt x="1833570" y="1940875"/>
                </a:lnTo>
                <a:lnTo>
                  <a:pt x="1860616" y="1914425"/>
                </a:lnTo>
                <a:lnTo>
                  <a:pt x="1872806" y="1902184"/>
                </a:lnTo>
                <a:lnTo>
                  <a:pt x="1875748" y="1895076"/>
                </a:lnTo>
                <a:lnTo>
                  <a:pt x="1884254" y="1884593"/>
                </a:lnTo>
                <a:close/>
                <a:moveTo>
                  <a:pt x="1766301" y="1879956"/>
                </a:moveTo>
                <a:cubicBezTo>
                  <a:pt x="1765658" y="1882154"/>
                  <a:pt x="1764686" y="1883505"/>
                  <a:pt x="1763273" y="1884766"/>
                </a:cubicBezTo>
                <a:cubicBezTo>
                  <a:pt x="1761860" y="1886026"/>
                  <a:pt x="1760007" y="1887196"/>
                  <a:pt x="1757601" y="1889032"/>
                </a:cubicBezTo>
                <a:cubicBezTo>
                  <a:pt x="1758987" y="1884897"/>
                  <a:pt x="1762399" y="1881474"/>
                  <a:pt x="1766301" y="1879956"/>
                </a:cubicBezTo>
                <a:close/>
                <a:moveTo>
                  <a:pt x="1860478" y="1877978"/>
                </a:moveTo>
                <a:cubicBezTo>
                  <a:pt x="1861508" y="1877577"/>
                  <a:pt x="1861886" y="1877786"/>
                  <a:pt x="1861842" y="1878307"/>
                </a:cubicBezTo>
                <a:cubicBezTo>
                  <a:pt x="1861780" y="1879090"/>
                  <a:pt x="1860769" y="1880577"/>
                  <a:pt x="1859597" y="1881772"/>
                </a:cubicBezTo>
                <a:cubicBezTo>
                  <a:pt x="1858425" y="1882964"/>
                  <a:pt x="1857089" y="1883863"/>
                  <a:pt x="1856374" y="1883467"/>
                </a:cubicBezTo>
                <a:cubicBezTo>
                  <a:pt x="1856374" y="1883467"/>
                  <a:pt x="1857876" y="1878988"/>
                  <a:pt x="1860478" y="1877978"/>
                </a:cubicBezTo>
                <a:close/>
                <a:moveTo>
                  <a:pt x="1097435" y="1877478"/>
                </a:moveTo>
                <a:cubicBezTo>
                  <a:pt x="1097436" y="1885036"/>
                  <a:pt x="1103944" y="1885037"/>
                  <a:pt x="1106930" y="1880502"/>
                </a:cubicBezTo>
                <a:cubicBezTo>
                  <a:pt x="1103947" y="1878990"/>
                  <a:pt x="1100689" y="1878990"/>
                  <a:pt x="1097435" y="1877478"/>
                </a:cubicBezTo>
                <a:close/>
                <a:moveTo>
                  <a:pt x="850049" y="1876482"/>
                </a:moveTo>
                <a:cubicBezTo>
                  <a:pt x="847845" y="1876300"/>
                  <a:pt x="845471" y="1877749"/>
                  <a:pt x="844794" y="1879921"/>
                </a:cubicBezTo>
                <a:cubicBezTo>
                  <a:pt x="847778" y="1881368"/>
                  <a:pt x="851031" y="1881369"/>
                  <a:pt x="854286" y="1882815"/>
                </a:cubicBezTo>
                <a:cubicBezTo>
                  <a:pt x="854286" y="1878472"/>
                  <a:pt x="852252" y="1876663"/>
                  <a:pt x="850049" y="1876482"/>
                </a:cubicBezTo>
                <a:close/>
                <a:moveTo>
                  <a:pt x="455034" y="1876405"/>
                </a:moveTo>
                <a:cubicBezTo>
                  <a:pt x="450984" y="1876407"/>
                  <a:pt x="446294" y="1877910"/>
                  <a:pt x="443736" y="1877911"/>
                </a:cubicBezTo>
                <a:cubicBezTo>
                  <a:pt x="443736" y="1877911"/>
                  <a:pt x="442030" y="1879413"/>
                  <a:pt x="442032" y="1880916"/>
                </a:cubicBezTo>
                <a:cubicBezTo>
                  <a:pt x="448852" y="1882420"/>
                  <a:pt x="455673" y="1882420"/>
                  <a:pt x="462495" y="1883922"/>
                </a:cubicBezTo>
                <a:cubicBezTo>
                  <a:pt x="462495" y="1877910"/>
                  <a:pt x="459082" y="1876407"/>
                  <a:pt x="455034" y="1876405"/>
                </a:cubicBezTo>
                <a:close/>
                <a:moveTo>
                  <a:pt x="4011527" y="1874908"/>
                </a:moveTo>
                <a:lnTo>
                  <a:pt x="4013591" y="1874998"/>
                </a:lnTo>
                <a:cubicBezTo>
                  <a:pt x="4011248" y="1877848"/>
                  <a:pt x="3996438" y="1887301"/>
                  <a:pt x="3994443" y="1889022"/>
                </a:cubicBezTo>
                <a:cubicBezTo>
                  <a:pt x="3988440" y="1892957"/>
                  <a:pt x="3983784" y="1896157"/>
                  <a:pt x="3979759" y="1899030"/>
                </a:cubicBezTo>
                <a:lnTo>
                  <a:pt x="3977678" y="1900569"/>
                </a:lnTo>
                <a:lnTo>
                  <a:pt x="3959138" y="1906972"/>
                </a:lnTo>
                <a:lnTo>
                  <a:pt x="3980084" y="1895505"/>
                </a:lnTo>
                <a:cubicBezTo>
                  <a:pt x="3984220" y="1893336"/>
                  <a:pt x="3994614" y="1884808"/>
                  <a:pt x="4003183" y="1879188"/>
                </a:cubicBezTo>
                <a:lnTo>
                  <a:pt x="4010524" y="1875058"/>
                </a:lnTo>
                <a:close/>
                <a:moveTo>
                  <a:pt x="431047" y="1869666"/>
                </a:moveTo>
                <a:cubicBezTo>
                  <a:pt x="431047" y="1877226"/>
                  <a:pt x="437379" y="1877226"/>
                  <a:pt x="440546" y="1872691"/>
                </a:cubicBezTo>
                <a:cubicBezTo>
                  <a:pt x="437379" y="1871179"/>
                  <a:pt x="434213" y="1869666"/>
                  <a:pt x="431047" y="1869666"/>
                </a:cubicBezTo>
                <a:close/>
                <a:moveTo>
                  <a:pt x="863871" y="1869338"/>
                </a:moveTo>
                <a:cubicBezTo>
                  <a:pt x="862206" y="1869634"/>
                  <a:pt x="860668" y="1870744"/>
                  <a:pt x="859439" y="1872963"/>
                </a:cubicBezTo>
                <a:cubicBezTo>
                  <a:pt x="865999" y="1874485"/>
                  <a:pt x="872557" y="1877528"/>
                  <a:pt x="877474" y="1880571"/>
                </a:cubicBezTo>
                <a:cubicBezTo>
                  <a:pt x="875016" y="1874865"/>
                  <a:pt x="868866" y="1868446"/>
                  <a:pt x="863871" y="1869338"/>
                </a:cubicBezTo>
                <a:close/>
                <a:moveTo>
                  <a:pt x="1067494" y="1869111"/>
                </a:moveTo>
                <a:cubicBezTo>
                  <a:pt x="1065823" y="1868720"/>
                  <a:pt x="1063733" y="1869111"/>
                  <a:pt x="1062900" y="1869111"/>
                </a:cubicBezTo>
                <a:cubicBezTo>
                  <a:pt x="1062900" y="1869111"/>
                  <a:pt x="1061228" y="1870668"/>
                  <a:pt x="1061227" y="1872225"/>
                </a:cubicBezTo>
                <a:cubicBezTo>
                  <a:pt x="1062898" y="1872224"/>
                  <a:pt x="1069584" y="1878453"/>
                  <a:pt x="1069582" y="1873782"/>
                </a:cubicBezTo>
                <a:cubicBezTo>
                  <a:pt x="1070418" y="1870668"/>
                  <a:pt x="1069164" y="1869500"/>
                  <a:pt x="1067494" y="1869111"/>
                </a:cubicBezTo>
                <a:close/>
                <a:moveTo>
                  <a:pt x="1091966" y="1868791"/>
                </a:moveTo>
                <a:cubicBezTo>
                  <a:pt x="1089879" y="1868609"/>
                  <a:pt x="1087371" y="1870056"/>
                  <a:pt x="1085701" y="1872228"/>
                </a:cubicBezTo>
                <a:cubicBezTo>
                  <a:pt x="1089042" y="1873676"/>
                  <a:pt x="1092383" y="1873676"/>
                  <a:pt x="1095725" y="1875123"/>
                </a:cubicBezTo>
                <a:cubicBezTo>
                  <a:pt x="1095725" y="1870780"/>
                  <a:pt x="1094055" y="1868971"/>
                  <a:pt x="1091966" y="1868791"/>
                </a:cubicBezTo>
                <a:close/>
                <a:moveTo>
                  <a:pt x="3887779" y="1868295"/>
                </a:moveTo>
                <a:cubicBezTo>
                  <a:pt x="3887779" y="1868295"/>
                  <a:pt x="3887666" y="1869092"/>
                  <a:pt x="3887566" y="1869789"/>
                </a:cubicBezTo>
                <a:lnTo>
                  <a:pt x="3887551" y="1869900"/>
                </a:lnTo>
                <a:lnTo>
                  <a:pt x="3887438" y="1870685"/>
                </a:lnTo>
                <a:cubicBezTo>
                  <a:pt x="3887410" y="1870884"/>
                  <a:pt x="3887418" y="1870835"/>
                  <a:pt x="3887444" y="1870647"/>
                </a:cubicBezTo>
                <a:lnTo>
                  <a:pt x="3887551" y="1869900"/>
                </a:lnTo>
                <a:close/>
                <a:moveTo>
                  <a:pt x="1057809" y="1864094"/>
                </a:moveTo>
                <a:cubicBezTo>
                  <a:pt x="1057364" y="1864696"/>
                  <a:pt x="1057364" y="1866303"/>
                  <a:pt x="1057365" y="1869517"/>
                </a:cubicBezTo>
                <a:cubicBezTo>
                  <a:pt x="1059149" y="1866304"/>
                  <a:pt x="1059149" y="1866304"/>
                  <a:pt x="1060930" y="1864696"/>
                </a:cubicBezTo>
                <a:cubicBezTo>
                  <a:pt x="1059148" y="1863893"/>
                  <a:pt x="1058256" y="1863491"/>
                  <a:pt x="1057809" y="1864094"/>
                </a:cubicBezTo>
                <a:close/>
                <a:moveTo>
                  <a:pt x="3938172" y="1859460"/>
                </a:moveTo>
                <a:cubicBezTo>
                  <a:pt x="3938886" y="1859310"/>
                  <a:pt x="3938408" y="1860206"/>
                  <a:pt x="3937265" y="1861607"/>
                </a:cubicBezTo>
                <a:lnTo>
                  <a:pt x="3936425" y="1862492"/>
                </a:lnTo>
                <a:lnTo>
                  <a:pt x="3911967" y="1871763"/>
                </a:lnTo>
                <a:lnTo>
                  <a:pt x="3914351" y="1870279"/>
                </a:lnTo>
                <a:cubicBezTo>
                  <a:pt x="3922116" y="1865503"/>
                  <a:pt x="3929963" y="1861182"/>
                  <a:pt x="3938172" y="1859460"/>
                </a:cubicBezTo>
                <a:close/>
                <a:moveTo>
                  <a:pt x="1072070" y="1858221"/>
                </a:moveTo>
                <a:cubicBezTo>
                  <a:pt x="1070424" y="1858196"/>
                  <a:pt x="1069014" y="1858773"/>
                  <a:pt x="1068137" y="1860308"/>
                </a:cubicBezTo>
                <a:cubicBezTo>
                  <a:pt x="1067698" y="1862230"/>
                  <a:pt x="1068229" y="1863767"/>
                  <a:pt x="1069325" y="1864991"/>
                </a:cubicBezTo>
                <a:lnTo>
                  <a:pt x="1069556" y="1865131"/>
                </a:lnTo>
                <a:lnTo>
                  <a:pt x="1069366" y="1869026"/>
                </a:lnTo>
                <a:cubicBezTo>
                  <a:pt x="1070338" y="1869829"/>
                  <a:pt x="1071882" y="1869829"/>
                  <a:pt x="1072553" y="1869026"/>
                </a:cubicBezTo>
                <a:lnTo>
                  <a:pt x="1070535" y="1865731"/>
                </a:lnTo>
                <a:lnTo>
                  <a:pt x="1073441" y="1867509"/>
                </a:lnTo>
                <a:lnTo>
                  <a:pt x="1073027" y="1869410"/>
                </a:lnTo>
                <a:lnTo>
                  <a:pt x="1078660" y="1868643"/>
                </a:lnTo>
                <a:lnTo>
                  <a:pt x="1083652" y="1869529"/>
                </a:lnTo>
                <a:cubicBezTo>
                  <a:pt x="1083652" y="1867992"/>
                  <a:pt x="1085406" y="1866456"/>
                  <a:pt x="1085407" y="1864920"/>
                </a:cubicBezTo>
                <a:lnTo>
                  <a:pt x="1082315" y="1862733"/>
                </a:lnTo>
                <a:lnTo>
                  <a:pt x="1082526" y="1862290"/>
                </a:lnTo>
                <a:lnTo>
                  <a:pt x="1081748" y="1862332"/>
                </a:lnTo>
                <a:lnTo>
                  <a:pt x="1080098" y="1861164"/>
                </a:lnTo>
                <a:cubicBezTo>
                  <a:pt x="1077546" y="1859643"/>
                  <a:pt x="1074540" y="1858257"/>
                  <a:pt x="1072070" y="1858221"/>
                </a:cubicBezTo>
                <a:close/>
                <a:moveTo>
                  <a:pt x="426163" y="1850719"/>
                </a:moveTo>
                <a:cubicBezTo>
                  <a:pt x="454425" y="1864287"/>
                  <a:pt x="480746" y="1877880"/>
                  <a:pt x="509007" y="1891730"/>
                </a:cubicBezTo>
                <a:cubicBezTo>
                  <a:pt x="513994" y="1891728"/>
                  <a:pt x="522305" y="1891728"/>
                  <a:pt x="518981" y="1879419"/>
                </a:cubicBezTo>
                <a:cubicBezTo>
                  <a:pt x="513993" y="1870187"/>
                  <a:pt x="504017" y="1870186"/>
                  <a:pt x="497368" y="1868648"/>
                </a:cubicBezTo>
                <a:cubicBezTo>
                  <a:pt x="472434" y="1864287"/>
                  <a:pt x="451101" y="1850719"/>
                  <a:pt x="426163" y="1850719"/>
                </a:cubicBezTo>
                <a:close/>
                <a:moveTo>
                  <a:pt x="116880" y="1841073"/>
                </a:moveTo>
                <a:lnTo>
                  <a:pt x="120813" y="1845262"/>
                </a:lnTo>
                <a:lnTo>
                  <a:pt x="119780" y="1844625"/>
                </a:lnTo>
                <a:close/>
                <a:moveTo>
                  <a:pt x="411256" y="1839559"/>
                </a:moveTo>
                <a:cubicBezTo>
                  <a:pt x="408087" y="1839558"/>
                  <a:pt x="401755" y="1839558"/>
                  <a:pt x="401754" y="1846796"/>
                </a:cubicBezTo>
                <a:cubicBezTo>
                  <a:pt x="406503" y="1846796"/>
                  <a:pt x="411255" y="1848243"/>
                  <a:pt x="411256" y="1839559"/>
                </a:cubicBezTo>
                <a:close/>
                <a:moveTo>
                  <a:pt x="1830121" y="1839139"/>
                </a:moveTo>
                <a:lnTo>
                  <a:pt x="1826802" y="1840980"/>
                </a:lnTo>
                <a:lnTo>
                  <a:pt x="1819393" y="1853327"/>
                </a:lnTo>
                <a:lnTo>
                  <a:pt x="1815090" y="1858392"/>
                </a:lnTo>
                <a:lnTo>
                  <a:pt x="1822951" y="1851592"/>
                </a:lnTo>
                <a:lnTo>
                  <a:pt x="1830473" y="1844355"/>
                </a:lnTo>
                <a:lnTo>
                  <a:pt x="1830120" y="1839141"/>
                </a:lnTo>
                <a:close/>
                <a:moveTo>
                  <a:pt x="597035" y="1837330"/>
                </a:moveTo>
                <a:lnTo>
                  <a:pt x="605937" y="1844105"/>
                </a:lnTo>
                <a:lnTo>
                  <a:pt x="604159" y="1846016"/>
                </a:lnTo>
                <a:lnTo>
                  <a:pt x="603136" y="1847117"/>
                </a:lnTo>
                <a:cubicBezTo>
                  <a:pt x="603136" y="1847117"/>
                  <a:pt x="603574" y="1846645"/>
                  <a:pt x="604125" y="1846053"/>
                </a:cubicBezTo>
                <a:lnTo>
                  <a:pt x="604159" y="1846016"/>
                </a:lnTo>
                <a:lnTo>
                  <a:pt x="605772" y="1844282"/>
                </a:lnTo>
                <a:lnTo>
                  <a:pt x="605937" y="1844105"/>
                </a:lnTo>
                <a:lnTo>
                  <a:pt x="610318" y="1847441"/>
                </a:lnTo>
                <a:cubicBezTo>
                  <a:pt x="614886" y="1850300"/>
                  <a:pt x="619450" y="1852589"/>
                  <a:pt x="623603" y="1854115"/>
                </a:cubicBezTo>
                <a:cubicBezTo>
                  <a:pt x="628585" y="1855643"/>
                  <a:pt x="633565" y="1857168"/>
                  <a:pt x="638271" y="1860218"/>
                </a:cubicBezTo>
                <a:cubicBezTo>
                  <a:pt x="639933" y="1860219"/>
                  <a:pt x="643254" y="1861747"/>
                  <a:pt x="644913" y="1863271"/>
                </a:cubicBezTo>
                <a:cubicBezTo>
                  <a:pt x="644914" y="1867570"/>
                  <a:pt x="644914" y="1871894"/>
                  <a:pt x="644914" y="1877998"/>
                </a:cubicBezTo>
                <a:cubicBezTo>
                  <a:pt x="676465" y="1860221"/>
                  <a:pt x="706080" y="1893257"/>
                  <a:pt x="732649" y="1910042"/>
                </a:cubicBezTo>
                <a:cubicBezTo>
                  <a:pt x="730987" y="1911567"/>
                  <a:pt x="729327" y="1914367"/>
                  <a:pt x="727667" y="1917417"/>
                </a:cubicBezTo>
                <a:cubicBezTo>
                  <a:pt x="730989" y="1917417"/>
                  <a:pt x="732647" y="1920469"/>
                  <a:pt x="734309" y="1920469"/>
                </a:cubicBezTo>
                <a:cubicBezTo>
                  <a:pt x="737353" y="1921995"/>
                  <a:pt x="740675" y="1917418"/>
                  <a:pt x="745656" y="1917418"/>
                </a:cubicBezTo>
                <a:cubicBezTo>
                  <a:pt x="753960" y="1918943"/>
                  <a:pt x="762264" y="1923520"/>
                  <a:pt x="770567" y="1926573"/>
                </a:cubicBezTo>
                <a:cubicBezTo>
                  <a:pt x="787171" y="1934203"/>
                  <a:pt x="801840" y="1946410"/>
                  <a:pt x="820107" y="1946410"/>
                </a:cubicBezTo>
                <a:cubicBezTo>
                  <a:pt x="813464" y="1938780"/>
                  <a:pt x="803501" y="1935729"/>
                  <a:pt x="796858" y="1928098"/>
                </a:cubicBezTo>
                <a:cubicBezTo>
                  <a:pt x="790215" y="1923521"/>
                  <a:pt x="790215" y="1911569"/>
                  <a:pt x="782189" y="1906991"/>
                </a:cubicBezTo>
                <a:cubicBezTo>
                  <a:pt x="763925" y="1896309"/>
                  <a:pt x="743995" y="1888679"/>
                  <a:pt x="724345" y="1879523"/>
                </a:cubicBezTo>
                <a:cubicBezTo>
                  <a:pt x="682831" y="1858694"/>
                  <a:pt x="639932" y="1837330"/>
                  <a:pt x="597035" y="1837330"/>
                </a:cubicBezTo>
                <a:close/>
                <a:moveTo>
                  <a:pt x="1909740" y="1834947"/>
                </a:moveTo>
                <a:lnTo>
                  <a:pt x="1896201" y="1847392"/>
                </a:lnTo>
                <a:lnTo>
                  <a:pt x="1893363" y="1851900"/>
                </a:lnTo>
                <a:cubicBezTo>
                  <a:pt x="1892218" y="1853673"/>
                  <a:pt x="1891247" y="1855104"/>
                  <a:pt x="1890553" y="1855984"/>
                </a:cubicBezTo>
                <a:cubicBezTo>
                  <a:pt x="1881985" y="1870908"/>
                  <a:pt x="1876022" y="1883283"/>
                  <a:pt x="1870660" y="1887667"/>
                </a:cubicBezTo>
                <a:lnTo>
                  <a:pt x="1859933" y="1903143"/>
                </a:lnTo>
                <a:lnTo>
                  <a:pt x="1880339" y="1881706"/>
                </a:lnTo>
                <a:lnTo>
                  <a:pt x="1893730" y="1868017"/>
                </a:lnTo>
                <a:lnTo>
                  <a:pt x="1893379" y="1866593"/>
                </a:lnTo>
                <a:lnTo>
                  <a:pt x="1896760" y="1859863"/>
                </a:lnTo>
                <a:lnTo>
                  <a:pt x="1895473" y="1860770"/>
                </a:lnTo>
                <a:lnTo>
                  <a:pt x="1897215" y="1858956"/>
                </a:lnTo>
                <a:lnTo>
                  <a:pt x="1901013" y="1851393"/>
                </a:lnTo>
                <a:cubicBezTo>
                  <a:pt x="1904485" y="1844699"/>
                  <a:pt x="1908118" y="1837876"/>
                  <a:pt x="1909612" y="1835403"/>
                </a:cubicBezTo>
                <a:close/>
                <a:moveTo>
                  <a:pt x="1848021" y="1834924"/>
                </a:moveTo>
                <a:lnTo>
                  <a:pt x="1845371" y="1837091"/>
                </a:lnTo>
                <a:lnTo>
                  <a:pt x="1843829" y="1840446"/>
                </a:lnTo>
                <a:close/>
                <a:moveTo>
                  <a:pt x="396605" y="1833977"/>
                </a:moveTo>
                <a:cubicBezTo>
                  <a:pt x="391812" y="1833978"/>
                  <a:pt x="387020" y="1833977"/>
                  <a:pt x="382225" y="1833978"/>
                </a:cubicBezTo>
                <a:cubicBezTo>
                  <a:pt x="382226" y="1841281"/>
                  <a:pt x="388616" y="1844203"/>
                  <a:pt x="391813" y="1847125"/>
                </a:cubicBezTo>
                <a:cubicBezTo>
                  <a:pt x="393410" y="1842742"/>
                  <a:pt x="395009" y="1838360"/>
                  <a:pt x="396605" y="1833977"/>
                </a:cubicBezTo>
                <a:close/>
                <a:moveTo>
                  <a:pt x="1858636" y="1831324"/>
                </a:moveTo>
                <a:cubicBezTo>
                  <a:pt x="1838573" y="1840426"/>
                  <a:pt x="1859202" y="1826763"/>
                  <a:pt x="1843114" y="1851998"/>
                </a:cubicBezTo>
                <a:cubicBezTo>
                  <a:pt x="1834889" y="1864070"/>
                  <a:pt x="1830240" y="1867659"/>
                  <a:pt x="1827640" y="1867429"/>
                </a:cubicBezTo>
                <a:lnTo>
                  <a:pt x="1826656" y="1866766"/>
                </a:lnTo>
                <a:lnTo>
                  <a:pt x="1825783" y="1868730"/>
                </a:lnTo>
                <a:lnTo>
                  <a:pt x="1823000" y="1873425"/>
                </a:lnTo>
                <a:lnTo>
                  <a:pt x="1840178" y="1858689"/>
                </a:lnTo>
                <a:lnTo>
                  <a:pt x="1847786" y="1851486"/>
                </a:lnTo>
                <a:lnTo>
                  <a:pt x="1850986" y="1845419"/>
                </a:lnTo>
                <a:lnTo>
                  <a:pt x="1854632" y="1839442"/>
                </a:lnTo>
                <a:lnTo>
                  <a:pt x="1853565" y="1837166"/>
                </a:lnTo>
                <a:cubicBezTo>
                  <a:pt x="1853700" y="1834953"/>
                  <a:pt x="1855203" y="1832881"/>
                  <a:pt x="1858636" y="1831324"/>
                </a:cubicBezTo>
                <a:close/>
                <a:moveTo>
                  <a:pt x="1099080" y="1829402"/>
                </a:moveTo>
                <a:cubicBezTo>
                  <a:pt x="1098658" y="1830006"/>
                  <a:pt x="1098657" y="1831612"/>
                  <a:pt x="1098658" y="1834826"/>
                </a:cubicBezTo>
                <a:cubicBezTo>
                  <a:pt x="1100349" y="1833218"/>
                  <a:pt x="1100349" y="1831611"/>
                  <a:pt x="1102037" y="1830006"/>
                </a:cubicBezTo>
                <a:cubicBezTo>
                  <a:pt x="1100347" y="1829201"/>
                  <a:pt x="1099502" y="1828800"/>
                  <a:pt x="1099080" y="1829402"/>
                </a:cubicBezTo>
                <a:close/>
                <a:moveTo>
                  <a:pt x="1157661" y="1829401"/>
                </a:moveTo>
                <a:cubicBezTo>
                  <a:pt x="1157241" y="1830005"/>
                  <a:pt x="1157242" y="1831612"/>
                  <a:pt x="1157242" y="1834825"/>
                </a:cubicBezTo>
                <a:cubicBezTo>
                  <a:pt x="1159071" y="1833219"/>
                  <a:pt x="1159072" y="1831611"/>
                  <a:pt x="1160598" y="1830005"/>
                </a:cubicBezTo>
                <a:cubicBezTo>
                  <a:pt x="1158920" y="1829201"/>
                  <a:pt x="1158080" y="1828800"/>
                  <a:pt x="1157661" y="1829401"/>
                </a:cubicBezTo>
                <a:close/>
                <a:moveTo>
                  <a:pt x="371646" y="1825448"/>
                </a:moveTo>
                <a:cubicBezTo>
                  <a:pt x="368743" y="1825076"/>
                  <a:pt x="365459" y="1826198"/>
                  <a:pt x="363920" y="1826199"/>
                </a:cubicBezTo>
                <a:cubicBezTo>
                  <a:pt x="363918" y="1838191"/>
                  <a:pt x="372030" y="1833694"/>
                  <a:pt x="377065" y="1833694"/>
                </a:cubicBezTo>
                <a:cubicBezTo>
                  <a:pt x="377066" y="1827697"/>
                  <a:pt x="374547" y="1825825"/>
                  <a:pt x="371646" y="1825448"/>
                </a:cubicBezTo>
                <a:close/>
                <a:moveTo>
                  <a:pt x="4021368" y="1822614"/>
                </a:moveTo>
                <a:lnTo>
                  <a:pt x="4016738" y="1825803"/>
                </a:lnTo>
                <a:lnTo>
                  <a:pt x="3985919" y="1845670"/>
                </a:lnTo>
                <a:lnTo>
                  <a:pt x="3972475" y="1849281"/>
                </a:lnTo>
                <a:lnTo>
                  <a:pt x="3954903" y="1855528"/>
                </a:lnTo>
                <a:lnTo>
                  <a:pt x="3961332" y="1851130"/>
                </a:lnTo>
                <a:cubicBezTo>
                  <a:pt x="3972086" y="1846126"/>
                  <a:pt x="3982790" y="1840699"/>
                  <a:pt x="3993600" y="1834598"/>
                </a:cubicBezTo>
                <a:lnTo>
                  <a:pt x="4008678" y="1825171"/>
                </a:lnTo>
                <a:lnTo>
                  <a:pt x="4008560" y="1825587"/>
                </a:lnTo>
                <a:cubicBezTo>
                  <a:pt x="4009813" y="1825460"/>
                  <a:pt x="4012667" y="1824813"/>
                  <a:pt x="4017895" y="1823468"/>
                </a:cubicBezTo>
                <a:close/>
                <a:moveTo>
                  <a:pt x="933132" y="1819722"/>
                </a:moveTo>
                <a:cubicBezTo>
                  <a:pt x="930955" y="1818912"/>
                  <a:pt x="928579" y="1820016"/>
                  <a:pt x="927788" y="1823908"/>
                </a:cubicBezTo>
                <a:cubicBezTo>
                  <a:pt x="930954" y="1825464"/>
                  <a:pt x="934121" y="1825464"/>
                  <a:pt x="937288" y="1827021"/>
                </a:cubicBezTo>
                <a:cubicBezTo>
                  <a:pt x="937287" y="1823258"/>
                  <a:pt x="935308" y="1820535"/>
                  <a:pt x="933132" y="1819722"/>
                </a:cubicBezTo>
                <a:close/>
                <a:moveTo>
                  <a:pt x="784918" y="1815367"/>
                </a:moveTo>
                <a:cubicBezTo>
                  <a:pt x="789624" y="1821440"/>
                  <a:pt x="796266" y="1822957"/>
                  <a:pt x="801247" y="1825993"/>
                </a:cubicBezTo>
                <a:cubicBezTo>
                  <a:pt x="811212" y="1830547"/>
                  <a:pt x="819514" y="1835102"/>
                  <a:pt x="827815" y="1839657"/>
                </a:cubicBezTo>
                <a:cubicBezTo>
                  <a:pt x="816193" y="1844210"/>
                  <a:pt x="806230" y="1835102"/>
                  <a:pt x="796266" y="1830549"/>
                </a:cubicBezTo>
                <a:cubicBezTo>
                  <a:pt x="794605" y="1829789"/>
                  <a:pt x="790523" y="1827891"/>
                  <a:pt x="787480" y="1825234"/>
                </a:cubicBezTo>
                <a:lnTo>
                  <a:pt x="785606" y="1822718"/>
                </a:lnTo>
                <a:lnTo>
                  <a:pt x="786782" y="1820878"/>
                </a:lnTo>
                <a:cubicBezTo>
                  <a:pt x="787203" y="1820343"/>
                  <a:pt x="787583" y="1820028"/>
                  <a:pt x="788345" y="1819398"/>
                </a:cubicBezTo>
                <a:cubicBezTo>
                  <a:pt x="786668" y="1817761"/>
                  <a:pt x="785828" y="1817761"/>
                  <a:pt x="785409" y="1818705"/>
                </a:cubicBezTo>
                <a:lnTo>
                  <a:pt x="785126" y="1822071"/>
                </a:lnTo>
                <a:lnTo>
                  <a:pt x="784124" y="1820727"/>
                </a:lnTo>
                <a:cubicBezTo>
                  <a:pt x="783554" y="1819067"/>
                  <a:pt x="783674" y="1817265"/>
                  <a:pt x="784918" y="1815367"/>
                </a:cubicBezTo>
                <a:close/>
                <a:moveTo>
                  <a:pt x="323641" y="1813146"/>
                </a:moveTo>
                <a:cubicBezTo>
                  <a:pt x="323643" y="1820337"/>
                  <a:pt x="329977" y="1819097"/>
                  <a:pt x="333143" y="1819097"/>
                </a:cubicBezTo>
                <a:cubicBezTo>
                  <a:pt x="333142" y="1811658"/>
                  <a:pt x="326808" y="1813146"/>
                  <a:pt x="323641" y="1813146"/>
                </a:cubicBezTo>
                <a:close/>
                <a:moveTo>
                  <a:pt x="581969" y="1812776"/>
                </a:moveTo>
                <a:cubicBezTo>
                  <a:pt x="575638" y="1814279"/>
                  <a:pt x="564080" y="1815532"/>
                  <a:pt x="567381" y="1830573"/>
                </a:cubicBezTo>
                <a:cubicBezTo>
                  <a:pt x="570686" y="1841101"/>
                  <a:pt x="585271" y="1847118"/>
                  <a:pt x="591876" y="1847118"/>
                </a:cubicBezTo>
                <a:cubicBezTo>
                  <a:pt x="590226" y="1835084"/>
                  <a:pt x="586923" y="1823052"/>
                  <a:pt x="581969" y="1812776"/>
                </a:cubicBezTo>
                <a:close/>
                <a:moveTo>
                  <a:pt x="1019061" y="1805295"/>
                </a:moveTo>
                <a:cubicBezTo>
                  <a:pt x="1014310" y="1805293"/>
                  <a:pt x="1009561" y="1803847"/>
                  <a:pt x="1009561" y="1812532"/>
                </a:cubicBezTo>
                <a:cubicBezTo>
                  <a:pt x="1012727" y="1812532"/>
                  <a:pt x="1019061" y="1812532"/>
                  <a:pt x="1019061" y="1805295"/>
                </a:cubicBezTo>
                <a:close/>
                <a:moveTo>
                  <a:pt x="465220" y="1798266"/>
                </a:moveTo>
                <a:cubicBezTo>
                  <a:pt x="465221" y="1799778"/>
                  <a:pt x="465220" y="1802800"/>
                  <a:pt x="465220" y="1805826"/>
                </a:cubicBezTo>
                <a:cubicBezTo>
                  <a:pt x="468386" y="1805825"/>
                  <a:pt x="471289" y="1805825"/>
                  <a:pt x="474720" y="1805825"/>
                </a:cubicBezTo>
                <a:cubicBezTo>
                  <a:pt x="474719" y="1802802"/>
                  <a:pt x="474720" y="1799778"/>
                  <a:pt x="474720" y="1798267"/>
                </a:cubicBezTo>
                <a:cubicBezTo>
                  <a:pt x="471289" y="1798267"/>
                  <a:pt x="468387" y="1798266"/>
                  <a:pt x="465220" y="1798266"/>
                </a:cubicBezTo>
                <a:close/>
                <a:moveTo>
                  <a:pt x="892394" y="1797482"/>
                </a:moveTo>
                <a:cubicBezTo>
                  <a:pt x="892395" y="1804721"/>
                  <a:pt x="898631" y="1804721"/>
                  <a:pt x="901886" y="1804720"/>
                </a:cubicBezTo>
                <a:cubicBezTo>
                  <a:pt x="901887" y="1796034"/>
                  <a:pt x="897275" y="1797483"/>
                  <a:pt x="892394" y="1797482"/>
                </a:cubicBezTo>
                <a:close/>
                <a:moveTo>
                  <a:pt x="958264" y="1795805"/>
                </a:moveTo>
                <a:cubicBezTo>
                  <a:pt x="956452" y="1796103"/>
                  <a:pt x="954682" y="1797212"/>
                  <a:pt x="953037" y="1799432"/>
                </a:cubicBezTo>
                <a:cubicBezTo>
                  <a:pt x="959619" y="1800954"/>
                  <a:pt x="966487" y="1803996"/>
                  <a:pt x="973358" y="1807041"/>
                </a:cubicBezTo>
                <a:cubicBezTo>
                  <a:pt x="969494" y="1801333"/>
                  <a:pt x="963697" y="1794916"/>
                  <a:pt x="958264" y="1795805"/>
                </a:cubicBezTo>
                <a:close/>
                <a:moveTo>
                  <a:pt x="205844" y="1793957"/>
                </a:moveTo>
                <a:cubicBezTo>
                  <a:pt x="208091" y="1795351"/>
                  <a:pt x="210059" y="1796480"/>
                  <a:pt x="210187" y="1796657"/>
                </a:cubicBezTo>
                <a:cubicBezTo>
                  <a:pt x="210250" y="1796745"/>
                  <a:pt x="209853" y="1796594"/>
                  <a:pt x="208800" y="1796119"/>
                </a:cubicBezTo>
                <a:lnTo>
                  <a:pt x="207741" y="1795625"/>
                </a:lnTo>
                <a:close/>
                <a:moveTo>
                  <a:pt x="4064814" y="1791932"/>
                </a:moveTo>
                <a:lnTo>
                  <a:pt x="4052952" y="1800854"/>
                </a:lnTo>
                <a:lnTo>
                  <a:pt x="4041280" y="1808895"/>
                </a:lnTo>
                <a:lnTo>
                  <a:pt x="4034544" y="1809993"/>
                </a:lnTo>
                <a:lnTo>
                  <a:pt x="4031557" y="1810704"/>
                </a:lnTo>
                <a:lnTo>
                  <a:pt x="4057150" y="1793883"/>
                </a:lnTo>
                <a:lnTo>
                  <a:pt x="4060623" y="1792854"/>
                </a:lnTo>
                <a:close/>
                <a:moveTo>
                  <a:pt x="949840" y="1791559"/>
                </a:moveTo>
                <a:cubicBezTo>
                  <a:pt x="949619" y="1792161"/>
                  <a:pt x="950063" y="1793768"/>
                  <a:pt x="950955" y="1796983"/>
                </a:cubicBezTo>
                <a:cubicBezTo>
                  <a:pt x="950954" y="1795375"/>
                  <a:pt x="952739" y="1793501"/>
                  <a:pt x="952739" y="1792162"/>
                </a:cubicBezTo>
                <a:cubicBezTo>
                  <a:pt x="950956" y="1791358"/>
                  <a:pt x="950063" y="1790956"/>
                  <a:pt x="949840" y="1791559"/>
                </a:cubicBezTo>
                <a:close/>
                <a:moveTo>
                  <a:pt x="1243039" y="1787510"/>
                </a:moveTo>
                <a:cubicBezTo>
                  <a:pt x="1228029" y="1790536"/>
                  <a:pt x="1253048" y="1811729"/>
                  <a:pt x="1256382" y="1814756"/>
                </a:cubicBezTo>
                <a:cubicBezTo>
                  <a:pt x="1274453" y="1831155"/>
                  <a:pt x="1294468" y="1847807"/>
                  <a:pt x="1312815" y="1864183"/>
                </a:cubicBezTo>
                <a:cubicBezTo>
                  <a:pt x="1321154" y="1871500"/>
                  <a:pt x="1329217" y="1877555"/>
                  <a:pt x="1337556" y="1886638"/>
                </a:cubicBezTo>
                <a:cubicBezTo>
                  <a:pt x="1342559" y="1889665"/>
                  <a:pt x="1349231" y="1901775"/>
                  <a:pt x="1355902" y="1894206"/>
                </a:cubicBezTo>
                <a:cubicBezTo>
                  <a:pt x="1330883" y="1871499"/>
                  <a:pt x="1306144" y="1847807"/>
                  <a:pt x="1281123" y="1823586"/>
                </a:cubicBezTo>
                <a:lnTo>
                  <a:pt x="1280849" y="1823119"/>
                </a:lnTo>
                <a:lnTo>
                  <a:pt x="1282201" y="1820878"/>
                </a:lnTo>
                <a:cubicBezTo>
                  <a:pt x="1282622" y="1820343"/>
                  <a:pt x="1283046" y="1820028"/>
                  <a:pt x="1283891" y="1819398"/>
                </a:cubicBezTo>
                <a:cubicBezTo>
                  <a:pt x="1282200" y="1817760"/>
                  <a:pt x="1281355" y="1817760"/>
                  <a:pt x="1280933" y="1818706"/>
                </a:cubicBezTo>
                <a:lnTo>
                  <a:pt x="1280596" y="1822689"/>
                </a:lnTo>
                <a:lnTo>
                  <a:pt x="1273446" y="1810561"/>
                </a:lnTo>
                <a:cubicBezTo>
                  <a:pt x="1270353" y="1806809"/>
                  <a:pt x="1267086" y="1803403"/>
                  <a:pt x="1264723" y="1799619"/>
                </a:cubicBezTo>
                <a:cubicBezTo>
                  <a:pt x="1258052" y="1792049"/>
                  <a:pt x="1251379" y="1785995"/>
                  <a:pt x="1243039" y="1787510"/>
                </a:cubicBezTo>
                <a:close/>
                <a:moveTo>
                  <a:pt x="491787" y="1783758"/>
                </a:moveTo>
                <a:cubicBezTo>
                  <a:pt x="488381" y="1786753"/>
                  <a:pt x="483272" y="1789746"/>
                  <a:pt x="479865" y="1792739"/>
                </a:cubicBezTo>
                <a:cubicBezTo>
                  <a:pt x="483274" y="1797228"/>
                  <a:pt x="486679" y="1800221"/>
                  <a:pt x="490085" y="1804711"/>
                </a:cubicBezTo>
                <a:cubicBezTo>
                  <a:pt x="490085" y="1797230"/>
                  <a:pt x="490085" y="1789747"/>
                  <a:pt x="491787" y="1783758"/>
                </a:cubicBezTo>
                <a:close/>
                <a:moveTo>
                  <a:pt x="911921" y="1782643"/>
                </a:moveTo>
                <a:cubicBezTo>
                  <a:pt x="911921" y="1785668"/>
                  <a:pt x="911921" y="1788691"/>
                  <a:pt x="911921" y="1790203"/>
                </a:cubicBezTo>
                <a:cubicBezTo>
                  <a:pt x="916713" y="1790203"/>
                  <a:pt x="921508" y="1790203"/>
                  <a:pt x="926301" y="1785667"/>
                </a:cubicBezTo>
                <a:cubicBezTo>
                  <a:pt x="921508" y="1785667"/>
                  <a:pt x="916714" y="1784155"/>
                  <a:pt x="911921" y="1782643"/>
                </a:cubicBezTo>
                <a:close/>
                <a:moveTo>
                  <a:pt x="1307619" y="1781627"/>
                </a:moveTo>
                <a:cubicBezTo>
                  <a:pt x="1307618" y="1783140"/>
                  <a:pt x="1305949" y="1784652"/>
                  <a:pt x="1305949" y="1784652"/>
                </a:cubicBezTo>
                <a:cubicBezTo>
                  <a:pt x="1309290" y="1786163"/>
                  <a:pt x="1312631" y="1789188"/>
                  <a:pt x="1315973" y="1784652"/>
                </a:cubicBezTo>
                <a:cubicBezTo>
                  <a:pt x="1312632" y="1784651"/>
                  <a:pt x="1310961" y="1783140"/>
                  <a:pt x="1307619" y="1781627"/>
                </a:cubicBezTo>
                <a:close/>
                <a:moveTo>
                  <a:pt x="1006531" y="1778881"/>
                </a:moveTo>
                <a:cubicBezTo>
                  <a:pt x="1006322" y="1779235"/>
                  <a:pt x="1006743" y="1780294"/>
                  <a:pt x="1007589" y="1782408"/>
                </a:cubicBezTo>
                <a:cubicBezTo>
                  <a:pt x="1007589" y="1780998"/>
                  <a:pt x="1007589" y="1780998"/>
                  <a:pt x="1009281" y="1779589"/>
                </a:cubicBezTo>
                <a:cubicBezTo>
                  <a:pt x="1007589" y="1778881"/>
                  <a:pt x="1006743" y="1778530"/>
                  <a:pt x="1006531" y="1778881"/>
                </a:cubicBezTo>
                <a:close/>
                <a:moveTo>
                  <a:pt x="959448" y="1777218"/>
                </a:moveTo>
                <a:cubicBezTo>
                  <a:pt x="955421" y="1777455"/>
                  <a:pt x="952197" y="1781027"/>
                  <a:pt x="952197" y="1789431"/>
                </a:cubicBezTo>
                <a:cubicBezTo>
                  <a:pt x="958745" y="1792419"/>
                  <a:pt x="966929" y="1793914"/>
                  <a:pt x="975114" y="1796902"/>
                </a:cubicBezTo>
                <a:cubicBezTo>
                  <a:pt x="975114" y="1785695"/>
                  <a:pt x="966161" y="1776825"/>
                  <a:pt x="959448" y="1777218"/>
                </a:cubicBezTo>
                <a:close/>
                <a:moveTo>
                  <a:pt x="1217994" y="1775273"/>
                </a:moveTo>
                <a:cubicBezTo>
                  <a:pt x="1214739" y="1775272"/>
                  <a:pt x="1208500" y="1773716"/>
                  <a:pt x="1208501" y="1783058"/>
                </a:cubicBezTo>
                <a:cubicBezTo>
                  <a:pt x="1213112" y="1783058"/>
                  <a:pt x="1217994" y="1784615"/>
                  <a:pt x="1217994" y="1775273"/>
                </a:cubicBezTo>
                <a:close/>
                <a:moveTo>
                  <a:pt x="1116836" y="1774987"/>
                </a:moveTo>
                <a:cubicBezTo>
                  <a:pt x="1114976" y="1774208"/>
                  <a:pt x="1112909" y="1775376"/>
                  <a:pt x="1112083" y="1779269"/>
                </a:cubicBezTo>
                <a:cubicBezTo>
                  <a:pt x="1115389" y="1780827"/>
                  <a:pt x="1117043" y="1782385"/>
                  <a:pt x="1120350" y="1782382"/>
                </a:cubicBezTo>
                <a:cubicBezTo>
                  <a:pt x="1120350" y="1778489"/>
                  <a:pt x="1118696" y="1775765"/>
                  <a:pt x="1116836" y="1774987"/>
                </a:cubicBezTo>
                <a:close/>
                <a:moveTo>
                  <a:pt x="888733" y="1774832"/>
                </a:moveTo>
                <a:cubicBezTo>
                  <a:pt x="893448" y="1779443"/>
                  <a:pt x="897052" y="1785589"/>
                  <a:pt x="901770" y="1790198"/>
                </a:cubicBezTo>
                <a:cubicBezTo>
                  <a:pt x="903434" y="1785588"/>
                  <a:pt x="905096" y="1779442"/>
                  <a:pt x="906763" y="1774833"/>
                </a:cubicBezTo>
                <a:cubicBezTo>
                  <a:pt x="901768" y="1774831"/>
                  <a:pt x="895112" y="1774830"/>
                  <a:pt x="888733" y="1774832"/>
                </a:cubicBezTo>
                <a:close/>
                <a:moveTo>
                  <a:pt x="456677" y="1774832"/>
                </a:moveTo>
                <a:cubicBezTo>
                  <a:pt x="456677" y="1790199"/>
                  <a:pt x="463251" y="1788662"/>
                  <a:pt x="469827" y="1785589"/>
                </a:cubicBezTo>
                <a:cubicBezTo>
                  <a:pt x="466540" y="1782517"/>
                  <a:pt x="459965" y="1779443"/>
                  <a:pt x="456677" y="1774832"/>
                </a:cubicBezTo>
                <a:close/>
                <a:moveTo>
                  <a:pt x="1297593" y="1773816"/>
                </a:moveTo>
                <a:cubicBezTo>
                  <a:pt x="1297594" y="1775329"/>
                  <a:pt x="1297592" y="1776840"/>
                  <a:pt x="1295644" y="1776840"/>
                </a:cubicBezTo>
                <a:cubicBezTo>
                  <a:pt x="1298986" y="1778352"/>
                  <a:pt x="1302327" y="1781376"/>
                  <a:pt x="1305667" y="1776839"/>
                </a:cubicBezTo>
                <a:cubicBezTo>
                  <a:pt x="1302328" y="1776840"/>
                  <a:pt x="1300656" y="1775328"/>
                  <a:pt x="1297593" y="1773816"/>
                </a:cubicBezTo>
                <a:close/>
                <a:moveTo>
                  <a:pt x="2263123" y="1773396"/>
                </a:moveTo>
                <a:cubicBezTo>
                  <a:pt x="2264787" y="1772511"/>
                  <a:pt x="2266253" y="1774301"/>
                  <a:pt x="2266579" y="1778273"/>
                </a:cubicBezTo>
                <a:cubicBezTo>
                  <a:pt x="2265859" y="1779651"/>
                  <a:pt x="2262695" y="1783406"/>
                  <a:pt x="2260281" y="1785727"/>
                </a:cubicBezTo>
                <a:cubicBezTo>
                  <a:pt x="2259075" y="1786888"/>
                  <a:pt x="2258055" y="1787688"/>
                  <a:pt x="2257623" y="1787655"/>
                </a:cubicBezTo>
                <a:cubicBezTo>
                  <a:pt x="2257190" y="1787620"/>
                  <a:pt x="2257344" y="1786750"/>
                  <a:pt x="2258485" y="1784569"/>
                </a:cubicBezTo>
                <a:cubicBezTo>
                  <a:pt x="2259599" y="1777841"/>
                  <a:pt x="2261460" y="1774281"/>
                  <a:pt x="2263123" y="1773396"/>
                </a:cubicBezTo>
                <a:close/>
                <a:moveTo>
                  <a:pt x="1108845" y="1771049"/>
                </a:moveTo>
                <a:cubicBezTo>
                  <a:pt x="1108420" y="1771421"/>
                  <a:pt x="1108421" y="1772476"/>
                  <a:pt x="1108422" y="1774583"/>
                </a:cubicBezTo>
                <a:cubicBezTo>
                  <a:pt x="1110111" y="1773095"/>
                  <a:pt x="1110111" y="1773095"/>
                  <a:pt x="1111801" y="1771608"/>
                </a:cubicBezTo>
                <a:cubicBezTo>
                  <a:pt x="1110111" y="1770988"/>
                  <a:pt x="1109265" y="1770677"/>
                  <a:pt x="1108845" y="1771049"/>
                </a:cubicBezTo>
                <a:close/>
                <a:moveTo>
                  <a:pt x="3985753" y="1767407"/>
                </a:moveTo>
                <a:cubicBezTo>
                  <a:pt x="3987162" y="1767904"/>
                  <a:pt x="3984812" y="1771753"/>
                  <a:pt x="3976625" y="1774446"/>
                </a:cubicBezTo>
                <a:cubicBezTo>
                  <a:pt x="3979290" y="1771139"/>
                  <a:pt x="3981532" y="1769186"/>
                  <a:pt x="3983169" y="1768193"/>
                </a:cubicBezTo>
                <a:cubicBezTo>
                  <a:pt x="3984398" y="1767447"/>
                  <a:pt x="3985284" y="1767241"/>
                  <a:pt x="3985753" y="1767407"/>
                </a:cubicBezTo>
                <a:close/>
                <a:moveTo>
                  <a:pt x="2272378" y="1765382"/>
                </a:moveTo>
                <a:cubicBezTo>
                  <a:pt x="2273027" y="1765129"/>
                  <a:pt x="2273357" y="1765974"/>
                  <a:pt x="2273522" y="1766882"/>
                </a:cubicBezTo>
                <a:cubicBezTo>
                  <a:pt x="2273689" y="1767791"/>
                  <a:pt x="2273693" y="1768763"/>
                  <a:pt x="2273693" y="1768763"/>
                </a:cubicBezTo>
                <a:cubicBezTo>
                  <a:pt x="2271092" y="1769775"/>
                  <a:pt x="2271076" y="1765889"/>
                  <a:pt x="2272378" y="1765382"/>
                </a:cubicBezTo>
                <a:close/>
                <a:moveTo>
                  <a:pt x="3881132" y="1763701"/>
                </a:moveTo>
                <a:cubicBezTo>
                  <a:pt x="3881054" y="1764431"/>
                  <a:pt x="3880658" y="1764758"/>
                  <a:pt x="3880151" y="1764702"/>
                </a:cubicBezTo>
                <a:lnTo>
                  <a:pt x="3879807" y="1764434"/>
                </a:lnTo>
                <a:close/>
                <a:moveTo>
                  <a:pt x="1190195" y="1761441"/>
                </a:moveTo>
                <a:cubicBezTo>
                  <a:pt x="1190194" y="1768990"/>
                  <a:pt x="1196527" y="1768990"/>
                  <a:pt x="1199693" y="1764563"/>
                </a:cubicBezTo>
                <a:cubicBezTo>
                  <a:pt x="1196527" y="1763001"/>
                  <a:pt x="1193362" y="1763003"/>
                  <a:pt x="1190195" y="1761441"/>
                </a:cubicBezTo>
                <a:close/>
                <a:moveTo>
                  <a:pt x="2709589" y="1760998"/>
                </a:moveTo>
                <a:lnTo>
                  <a:pt x="2709705" y="1762186"/>
                </a:lnTo>
                <a:lnTo>
                  <a:pt x="2708655" y="1766561"/>
                </a:lnTo>
                <a:close/>
                <a:moveTo>
                  <a:pt x="2277497" y="1759208"/>
                </a:moveTo>
                <a:lnTo>
                  <a:pt x="2275411" y="1759817"/>
                </a:lnTo>
                <a:cubicBezTo>
                  <a:pt x="2274781" y="1760000"/>
                  <a:pt x="2274938" y="1759955"/>
                  <a:pt x="2275530" y="1759782"/>
                </a:cubicBezTo>
                <a:close/>
                <a:moveTo>
                  <a:pt x="2277839" y="1759108"/>
                </a:moveTo>
                <a:lnTo>
                  <a:pt x="2277497" y="1759208"/>
                </a:lnTo>
                <a:lnTo>
                  <a:pt x="2277832" y="1759110"/>
                </a:lnTo>
                <a:close/>
                <a:moveTo>
                  <a:pt x="2278351" y="1758959"/>
                </a:moveTo>
                <a:lnTo>
                  <a:pt x="2278251" y="1758988"/>
                </a:lnTo>
                <a:lnTo>
                  <a:pt x="2277839" y="1759108"/>
                </a:lnTo>
                <a:close/>
                <a:moveTo>
                  <a:pt x="2282985" y="1757607"/>
                </a:moveTo>
                <a:lnTo>
                  <a:pt x="2280580" y="1758309"/>
                </a:lnTo>
                <a:lnTo>
                  <a:pt x="2281447" y="1758055"/>
                </a:lnTo>
                <a:cubicBezTo>
                  <a:pt x="2282354" y="1757790"/>
                  <a:pt x="2282985" y="1757607"/>
                  <a:pt x="2282985" y="1757607"/>
                </a:cubicBezTo>
                <a:close/>
                <a:moveTo>
                  <a:pt x="1269884" y="1755962"/>
                </a:moveTo>
                <a:cubicBezTo>
                  <a:pt x="1276754" y="1760453"/>
                  <a:pt x="1287057" y="1776915"/>
                  <a:pt x="1295358" y="1770927"/>
                </a:cubicBezTo>
                <a:cubicBezTo>
                  <a:pt x="1288775" y="1763445"/>
                  <a:pt x="1280189" y="1755962"/>
                  <a:pt x="1269884" y="1755962"/>
                </a:cubicBezTo>
                <a:close/>
                <a:moveTo>
                  <a:pt x="1262665" y="1754899"/>
                </a:moveTo>
                <a:cubicBezTo>
                  <a:pt x="1260488" y="1754121"/>
                  <a:pt x="1258110" y="1755289"/>
                  <a:pt x="1257321" y="1759181"/>
                </a:cubicBezTo>
                <a:cubicBezTo>
                  <a:pt x="1260488" y="1759181"/>
                  <a:pt x="1263654" y="1760740"/>
                  <a:pt x="1266822" y="1762296"/>
                </a:cubicBezTo>
                <a:cubicBezTo>
                  <a:pt x="1266821" y="1758402"/>
                  <a:pt x="1264840" y="1755678"/>
                  <a:pt x="1262665" y="1754899"/>
                </a:cubicBezTo>
                <a:close/>
                <a:moveTo>
                  <a:pt x="411741" y="1753630"/>
                </a:moveTo>
                <a:cubicBezTo>
                  <a:pt x="411741" y="1761141"/>
                  <a:pt x="411740" y="1766898"/>
                  <a:pt x="411740" y="1774411"/>
                </a:cubicBezTo>
                <a:cubicBezTo>
                  <a:pt x="408412" y="1774410"/>
                  <a:pt x="403419" y="1772909"/>
                  <a:pt x="401755" y="1778916"/>
                </a:cubicBezTo>
                <a:cubicBezTo>
                  <a:pt x="419786" y="1783424"/>
                  <a:pt x="438092" y="1792436"/>
                  <a:pt x="456398" y="1792435"/>
                </a:cubicBezTo>
                <a:lnTo>
                  <a:pt x="455973" y="1791650"/>
                </a:lnTo>
                <a:lnTo>
                  <a:pt x="457641" y="1790333"/>
                </a:lnTo>
                <a:cubicBezTo>
                  <a:pt x="457641" y="1788887"/>
                  <a:pt x="456098" y="1787438"/>
                  <a:pt x="456097" y="1785991"/>
                </a:cubicBezTo>
                <a:lnTo>
                  <a:pt x="454925" y="1789712"/>
                </a:lnTo>
                <a:lnTo>
                  <a:pt x="448286" y="1777446"/>
                </a:lnTo>
                <a:cubicBezTo>
                  <a:pt x="445997" y="1772219"/>
                  <a:pt x="443917" y="1767024"/>
                  <a:pt x="441422" y="1762643"/>
                </a:cubicBezTo>
                <a:cubicBezTo>
                  <a:pt x="438091" y="1755132"/>
                  <a:pt x="436427" y="1771407"/>
                  <a:pt x="436428" y="1774410"/>
                </a:cubicBezTo>
                <a:cubicBezTo>
                  <a:pt x="431434" y="1774410"/>
                  <a:pt x="431435" y="1765648"/>
                  <a:pt x="429771" y="1761141"/>
                </a:cubicBezTo>
                <a:cubicBezTo>
                  <a:pt x="426442" y="1753629"/>
                  <a:pt x="416734" y="1755132"/>
                  <a:pt x="411741" y="1753630"/>
                </a:cubicBezTo>
                <a:close/>
                <a:moveTo>
                  <a:pt x="911921" y="1753628"/>
                </a:moveTo>
                <a:cubicBezTo>
                  <a:pt x="911921" y="1758231"/>
                  <a:pt x="911921" y="1764369"/>
                  <a:pt x="911921" y="1768717"/>
                </a:cubicBezTo>
                <a:cubicBezTo>
                  <a:pt x="920314" y="1770506"/>
                  <a:pt x="927025" y="1770507"/>
                  <a:pt x="935415" y="1773319"/>
                </a:cubicBezTo>
                <a:cubicBezTo>
                  <a:pt x="940450" y="1774856"/>
                  <a:pt x="947163" y="1777922"/>
                  <a:pt x="951917" y="1771785"/>
                </a:cubicBezTo>
                <a:cubicBezTo>
                  <a:pt x="938772" y="1765904"/>
                  <a:pt x="925346" y="1759766"/>
                  <a:pt x="911921" y="1753628"/>
                </a:cubicBezTo>
                <a:close/>
                <a:moveTo>
                  <a:pt x="276650" y="1753529"/>
                </a:moveTo>
                <a:lnTo>
                  <a:pt x="277857" y="1753568"/>
                </a:lnTo>
                <a:lnTo>
                  <a:pt x="279089" y="1754532"/>
                </a:lnTo>
                <a:close/>
                <a:moveTo>
                  <a:pt x="3897467" y="1753147"/>
                </a:moveTo>
                <a:lnTo>
                  <a:pt x="3895249" y="1754094"/>
                </a:lnTo>
                <a:lnTo>
                  <a:pt x="3887480" y="1758320"/>
                </a:lnTo>
                <a:lnTo>
                  <a:pt x="3892628" y="1755877"/>
                </a:lnTo>
                <a:cubicBezTo>
                  <a:pt x="3894706" y="1754819"/>
                  <a:pt x="3896469" y="1753839"/>
                  <a:pt x="3897467" y="1753147"/>
                </a:cubicBezTo>
                <a:close/>
                <a:moveTo>
                  <a:pt x="271672" y="1748729"/>
                </a:moveTo>
                <a:lnTo>
                  <a:pt x="276484" y="1752494"/>
                </a:lnTo>
                <a:lnTo>
                  <a:pt x="276484" y="1753460"/>
                </a:lnTo>
                <a:lnTo>
                  <a:pt x="270563" y="1751024"/>
                </a:lnTo>
                <a:cubicBezTo>
                  <a:pt x="269360" y="1750189"/>
                  <a:pt x="268802" y="1749449"/>
                  <a:pt x="268762" y="1748943"/>
                </a:cubicBezTo>
                <a:cubicBezTo>
                  <a:pt x="268703" y="1748185"/>
                  <a:pt x="269812" y="1747955"/>
                  <a:pt x="271672" y="1748729"/>
                </a:cubicBezTo>
                <a:close/>
                <a:moveTo>
                  <a:pt x="1252309" y="1748084"/>
                </a:moveTo>
                <a:cubicBezTo>
                  <a:pt x="1250724" y="1747707"/>
                  <a:pt x="1249142" y="1748085"/>
                  <a:pt x="1247558" y="1750352"/>
                </a:cubicBezTo>
                <a:cubicBezTo>
                  <a:pt x="1250725" y="1750352"/>
                  <a:pt x="1252308" y="1751863"/>
                  <a:pt x="1255473" y="1753376"/>
                </a:cubicBezTo>
                <a:cubicBezTo>
                  <a:pt x="1255474" y="1751864"/>
                  <a:pt x="1255475" y="1750352"/>
                  <a:pt x="1257056" y="1750351"/>
                </a:cubicBezTo>
                <a:cubicBezTo>
                  <a:pt x="1255474" y="1749596"/>
                  <a:pt x="1253891" y="1748461"/>
                  <a:pt x="1252309" y="1748084"/>
                </a:cubicBezTo>
                <a:close/>
                <a:moveTo>
                  <a:pt x="1077645" y="1746258"/>
                </a:moveTo>
                <a:cubicBezTo>
                  <a:pt x="1074479" y="1746258"/>
                  <a:pt x="1068143" y="1744701"/>
                  <a:pt x="1068145" y="1754043"/>
                </a:cubicBezTo>
                <a:cubicBezTo>
                  <a:pt x="1071311" y="1754042"/>
                  <a:pt x="1077645" y="1755599"/>
                  <a:pt x="1077645" y="1746258"/>
                </a:cubicBezTo>
                <a:close/>
                <a:moveTo>
                  <a:pt x="1164565" y="1743586"/>
                </a:moveTo>
                <a:cubicBezTo>
                  <a:pt x="1167841" y="1746699"/>
                  <a:pt x="1172761" y="1749814"/>
                  <a:pt x="1176040" y="1754484"/>
                </a:cubicBezTo>
                <a:cubicBezTo>
                  <a:pt x="1182598" y="1745142"/>
                  <a:pt x="1167842" y="1743586"/>
                  <a:pt x="1164565" y="1743586"/>
                </a:cubicBezTo>
                <a:close/>
                <a:moveTo>
                  <a:pt x="1242544" y="1741388"/>
                </a:moveTo>
                <a:cubicBezTo>
                  <a:pt x="1240960" y="1741010"/>
                  <a:pt x="1239375" y="1741388"/>
                  <a:pt x="1237794" y="1743655"/>
                </a:cubicBezTo>
                <a:cubicBezTo>
                  <a:pt x="1239377" y="1743656"/>
                  <a:pt x="1242545" y="1745168"/>
                  <a:pt x="1244127" y="1746679"/>
                </a:cubicBezTo>
                <a:cubicBezTo>
                  <a:pt x="1245711" y="1745168"/>
                  <a:pt x="1245710" y="1743656"/>
                  <a:pt x="1247293" y="1743656"/>
                </a:cubicBezTo>
                <a:cubicBezTo>
                  <a:pt x="1245711" y="1742898"/>
                  <a:pt x="1244127" y="1741767"/>
                  <a:pt x="1242544" y="1741388"/>
                </a:cubicBezTo>
                <a:close/>
                <a:moveTo>
                  <a:pt x="2291688" y="1739301"/>
                </a:moveTo>
                <a:cubicBezTo>
                  <a:pt x="2290893" y="1743354"/>
                  <a:pt x="2288794" y="1746941"/>
                  <a:pt x="2286218" y="1750265"/>
                </a:cubicBezTo>
                <a:lnTo>
                  <a:pt x="2278545" y="1758902"/>
                </a:lnTo>
                <a:lnTo>
                  <a:pt x="2277884" y="1759645"/>
                </a:lnTo>
                <a:lnTo>
                  <a:pt x="2278351" y="1758959"/>
                </a:lnTo>
                <a:close/>
                <a:moveTo>
                  <a:pt x="942170" y="1738446"/>
                </a:moveTo>
                <a:cubicBezTo>
                  <a:pt x="937417" y="1738446"/>
                  <a:pt x="932670" y="1736890"/>
                  <a:pt x="932670" y="1746233"/>
                </a:cubicBezTo>
                <a:cubicBezTo>
                  <a:pt x="935836" y="1746232"/>
                  <a:pt x="942169" y="1747790"/>
                  <a:pt x="942170" y="1738446"/>
                </a:cubicBezTo>
                <a:close/>
                <a:moveTo>
                  <a:pt x="1470223" y="1738107"/>
                </a:moveTo>
                <a:cubicBezTo>
                  <a:pt x="1465660" y="1738108"/>
                  <a:pt x="1465661" y="1747483"/>
                  <a:pt x="1465661" y="1753469"/>
                </a:cubicBezTo>
                <a:cubicBezTo>
                  <a:pt x="1471831" y="1753470"/>
                  <a:pt x="1470223" y="1744357"/>
                  <a:pt x="1470223" y="1738107"/>
                </a:cubicBezTo>
                <a:close/>
                <a:moveTo>
                  <a:pt x="400796" y="1735362"/>
                </a:moveTo>
                <a:cubicBezTo>
                  <a:pt x="400534" y="1735713"/>
                  <a:pt x="400534" y="1736772"/>
                  <a:pt x="400534" y="1738886"/>
                </a:cubicBezTo>
                <a:cubicBezTo>
                  <a:pt x="400534" y="1738886"/>
                  <a:pt x="400535" y="1737476"/>
                  <a:pt x="402626" y="1736067"/>
                </a:cubicBezTo>
                <a:cubicBezTo>
                  <a:pt x="401580" y="1735360"/>
                  <a:pt x="401058" y="1735009"/>
                  <a:pt x="400796" y="1735362"/>
                </a:cubicBezTo>
                <a:close/>
                <a:moveTo>
                  <a:pt x="1155274" y="1731466"/>
                </a:moveTo>
                <a:cubicBezTo>
                  <a:pt x="1153104" y="1730687"/>
                  <a:pt x="1150730" y="1731855"/>
                  <a:pt x="1149918" y="1735746"/>
                </a:cubicBezTo>
                <a:cubicBezTo>
                  <a:pt x="1153172" y="1737304"/>
                  <a:pt x="1156427" y="1738861"/>
                  <a:pt x="1159408" y="1738862"/>
                </a:cubicBezTo>
                <a:cubicBezTo>
                  <a:pt x="1159410" y="1734969"/>
                  <a:pt x="1157443" y="1732244"/>
                  <a:pt x="1155274" y="1731466"/>
                </a:cubicBezTo>
                <a:close/>
                <a:moveTo>
                  <a:pt x="952197" y="1731310"/>
                </a:moveTo>
                <a:cubicBezTo>
                  <a:pt x="952196" y="1739994"/>
                  <a:pt x="957160" y="1739994"/>
                  <a:pt x="960465" y="1735652"/>
                </a:cubicBezTo>
                <a:cubicBezTo>
                  <a:pt x="957159" y="1734205"/>
                  <a:pt x="953851" y="1732757"/>
                  <a:pt x="952197" y="1731310"/>
                </a:cubicBezTo>
                <a:close/>
                <a:moveTo>
                  <a:pt x="1228029" y="1731309"/>
                </a:moveTo>
                <a:cubicBezTo>
                  <a:pt x="1228027" y="1739993"/>
                  <a:pt x="1234362" y="1739994"/>
                  <a:pt x="1237529" y="1735652"/>
                </a:cubicBezTo>
                <a:cubicBezTo>
                  <a:pt x="1234361" y="1734204"/>
                  <a:pt x="1231195" y="1732758"/>
                  <a:pt x="1228029" y="1731309"/>
                </a:cubicBezTo>
                <a:close/>
                <a:moveTo>
                  <a:pt x="2308296" y="1727561"/>
                </a:moveTo>
                <a:cubicBezTo>
                  <a:pt x="2300855" y="1741799"/>
                  <a:pt x="2291319" y="1750852"/>
                  <a:pt x="2282985" y="1757607"/>
                </a:cubicBezTo>
                <a:cubicBezTo>
                  <a:pt x="2288986" y="1746123"/>
                  <a:pt x="2296429" y="1731884"/>
                  <a:pt x="2308296" y="1727561"/>
                </a:cubicBezTo>
                <a:close/>
                <a:moveTo>
                  <a:pt x="1144904" y="1726020"/>
                </a:moveTo>
                <a:cubicBezTo>
                  <a:pt x="1143321" y="1725819"/>
                  <a:pt x="1141737" y="1726220"/>
                  <a:pt x="1140153" y="1727828"/>
                </a:cubicBezTo>
                <a:cubicBezTo>
                  <a:pt x="1143321" y="1729434"/>
                  <a:pt x="1144904" y="1731041"/>
                  <a:pt x="1148071" y="1731040"/>
                </a:cubicBezTo>
                <a:cubicBezTo>
                  <a:pt x="1148071" y="1731040"/>
                  <a:pt x="1149653" y="1729435"/>
                  <a:pt x="1149652" y="1727828"/>
                </a:cubicBezTo>
                <a:cubicBezTo>
                  <a:pt x="1148070" y="1727021"/>
                  <a:pt x="1146488" y="1726219"/>
                  <a:pt x="1144904" y="1726020"/>
                </a:cubicBezTo>
                <a:close/>
                <a:moveTo>
                  <a:pt x="2486378" y="1721900"/>
                </a:moveTo>
                <a:lnTo>
                  <a:pt x="2488783" y="1752431"/>
                </a:lnTo>
                <a:lnTo>
                  <a:pt x="2488009" y="1755971"/>
                </a:lnTo>
                <a:lnTo>
                  <a:pt x="2486800" y="1760087"/>
                </a:lnTo>
                <a:lnTo>
                  <a:pt x="2484698" y="1745393"/>
                </a:lnTo>
                <a:lnTo>
                  <a:pt x="2483277" y="1731291"/>
                </a:lnTo>
                <a:lnTo>
                  <a:pt x="2485561" y="1724860"/>
                </a:lnTo>
                <a:close/>
                <a:moveTo>
                  <a:pt x="1130595" y="1720402"/>
                </a:moveTo>
                <a:lnTo>
                  <a:pt x="1130377" y="1721179"/>
                </a:lnTo>
                <a:lnTo>
                  <a:pt x="1130140" y="1722024"/>
                </a:lnTo>
                <a:lnTo>
                  <a:pt x="1129811" y="1723194"/>
                </a:lnTo>
                <a:lnTo>
                  <a:pt x="1130377" y="1721179"/>
                </a:lnTo>
                <a:lnTo>
                  <a:pt x="1130437" y="1720966"/>
                </a:lnTo>
                <a:cubicBezTo>
                  <a:pt x="1130647" y="1720216"/>
                  <a:pt x="1130754" y="1719840"/>
                  <a:pt x="1130595" y="1720402"/>
                </a:cubicBezTo>
                <a:close/>
                <a:moveTo>
                  <a:pt x="2618487" y="1720049"/>
                </a:moveTo>
                <a:cubicBezTo>
                  <a:pt x="2618520" y="1719946"/>
                  <a:pt x="2618638" y="1720346"/>
                  <a:pt x="2618892" y="1721452"/>
                </a:cubicBezTo>
                <a:lnTo>
                  <a:pt x="2619135" y="1722572"/>
                </a:lnTo>
                <a:lnTo>
                  <a:pt x="2618961" y="1725047"/>
                </a:lnTo>
                <a:cubicBezTo>
                  <a:pt x="2618714" y="1722461"/>
                  <a:pt x="2618425" y="1720251"/>
                  <a:pt x="2618487" y="1720049"/>
                </a:cubicBezTo>
                <a:close/>
                <a:moveTo>
                  <a:pt x="1134052" y="1719157"/>
                </a:moveTo>
                <a:cubicBezTo>
                  <a:pt x="1134052" y="1717917"/>
                  <a:pt x="1137566" y="1726596"/>
                  <a:pt x="1141082" y="1720645"/>
                </a:cubicBezTo>
                <a:cubicBezTo>
                  <a:pt x="1139325" y="1720645"/>
                  <a:pt x="1135809" y="1717917"/>
                  <a:pt x="1134052" y="1719157"/>
                </a:cubicBezTo>
                <a:close/>
                <a:moveTo>
                  <a:pt x="2732037" y="1716897"/>
                </a:moveTo>
                <a:cubicBezTo>
                  <a:pt x="2732638" y="1717318"/>
                  <a:pt x="2732765" y="1717780"/>
                  <a:pt x="2732549" y="1718408"/>
                </a:cubicBezTo>
                <a:cubicBezTo>
                  <a:pt x="2732334" y="1719035"/>
                  <a:pt x="2731778" y="1719829"/>
                  <a:pt x="2731017" y="1720918"/>
                </a:cubicBezTo>
                <a:cubicBezTo>
                  <a:pt x="2728609" y="1719234"/>
                  <a:pt x="2731335" y="1717901"/>
                  <a:pt x="2732037" y="1716897"/>
                </a:cubicBezTo>
                <a:close/>
                <a:moveTo>
                  <a:pt x="1005546" y="1716230"/>
                </a:moveTo>
                <a:cubicBezTo>
                  <a:pt x="1000154" y="1716231"/>
                  <a:pt x="992965" y="1714672"/>
                  <a:pt x="992965" y="1722459"/>
                </a:cubicBezTo>
                <a:cubicBezTo>
                  <a:pt x="998356" y="1722459"/>
                  <a:pt x="1005546" y="1725573"/>
                  <a:pt x="1005546" y="1716230"/>
                </a:cubicBezTo>
                <a:close/>
                <a:moveTo>
                  <a:pt x="2733055" y="1712876"/>
                </a:moveTo>
                <a:cubicBezTo>
                  <a:pt x="2733659" y="1713298"/>
                  <a:pt x="2733783" y="1713760"/>
                  <a:pt x="2733568" y="1714386"/>
                </a:cubicBezTo>
                <a:cubicBezTo>
                  <a:pt x="2733354" y="1715014"/>
                  <a:pt x="2732797" y="1715810"/>
                  <a:pt x="2732037" y="1716897"/>
                </a:cubicBezTo>
                <a:cubicBezTo>
                  <a:pt x="2729629" y="1715212"/>
                  <a:pt x="2732353" y="1713879"/>
                  <a:pt x="2733055" y="1712876"/>
                </a:cubicBezTo>
                <a:close/>
                <a:moveTo>
                  <a:pt x="2321191" y="1712078"/>
                </a:moveTo>
                <a:cubicBezTo>
                  <a:pt x="2314299" y="1716077"/>
                  <a:pt x="2316472" y="1731833"/>
                  <a:pt x="2308296" y="1727561"/>
                </a:cubicBezTo>
                <a:cubicBezTo>
                  <a:pt x="2309558" y="1725148"/>
                  <a:pt x="2308869" y="1716126"/>
                  <a:pt x="2313929" y="1712905"/>
                </a:cubicBezTo>
                <a:cubicBezTo>
                  <a:pt x="2315617" y="1711832"/>
                  <a:pt x="2317942" y="1711403"/>
                  <a:pt x="2321191" y="1712078"/>
                </a:cubicBezTo>
                <a:close/>
                <a:moveTo>
                  <a:pt x="2323535" y="1711786"/>
                </a:moveTo>
                <a:lnTo>
                  <a:pt x="2323480" y="1711794"/>
                </a:lnTo>
                <a:lnTo>
                  <a:pt x="2322948" y="1711859"/>
                </a:lnTo>
                <a:close/>
                <a:moveTo>
                  <a:pt x="2734976" y="1702012"/>
                </a:moveTo>
                <a:cubicBezTo>
                  <a:pt x="2735578" y="1703928"/>
                  <a:pt x="2735529" y="1705388"/>
                  <a:pt x="2735113" y="1706997"/>
                </a:cubicBezTo>
                <a:cubicBezTo>
                  <a:pt x="2734698" y="1708607"/>
                  <a:pt x="2733916" y="1710364"/>
                  <a:pt x="2733055" y="1712876"/>
                </a:cubicBezTo>
                <a:cubicBezTo>
                  <a:pt x="2732052" y="1709184"/>
                  <a:pt x="2732871" y="1705024"/>
                  <a:pt x="2734976" y="1702012"/>
                </a:cubicBezTo>
                <a:close/>
                <a:moveTo>
                  <a:pt x="3878508" y="1699155"/>
                </a:moveTo>
                <a:lnTo>
                  <a:pt x="3875939" y="1700011"/>
                </a:lnTo>
                <a:lnTo>
                  <a:pt x="3872170" y="1702798"/>
                </a:lnTo>
                <a:cubicBezTo>
                  <a:pt x="3868706" y="1705115"/>
                  <a:pt x="3864578" y="1707481"/>
                  <a:pt x="3860221" y="1709842"/>
                </a:cubicBezTo>
                <a:lnTo>
                  <a:pt x="3850444" y="1715093"/>
                </a:lnTo>
                <a:lnTo>
                  <a:pt x="3855581" y="1713442"/>
                </a:lnTo>
                <a:lnTo>
                  <a:pt x="3868113" y="1705655"/>
                </a:lnTo>
                <a:close/>
                <a:moveTo>
                  <a:pt x="871583" y="1695702"/>
                </a:moveTo>
                <a:cubicBezTo>
                  <a:pt x="864163" y="1695702"/>
                  <a:pt x="866019" y="1702894"/>
                  <a:pt x="866018" y="1708846"/>
                </a:cubicBezTo>
                <a:cubicBezTo>
                  <a:pt x="871582" y="1708846"/>
                  <a:pt x="871582" y="1700167"/>
                  <a:pt x="871583" y="1695702"/>
                </a:cubicBezTo>
                <a:close/>
                <a:moveTo>
                  <a:pt x="335385" y="1694295"/>
                </a:moveTo>
                <a:cubicBezTo>
                  <a:pt x="338998" y="1695756"/>
                  <a:pt x="341866" y="1698987"/>
                  <a:pt x="343008" y="1702551"/>
                </a:cubicBezTo>
                <a:cubicBezTo>
                  <a:pt x="341082" y="1701857"/>
                  <a:pt x="339931" y="1700916"/>
                  <a:pt x="338882" y="1699588"/>
                </a:cubicBezTo>
                <a:cubicBezTo>
                  <a:pt x="337835" y="1698259"/>
                  <a:pt x="336890" y="1696541"/>
                  <a:pt x="335385" y="1694295"/>
                </a:cubicBezTo>
                <a:close/>
                <a:moveTo>
                  <a:pt x="3970418" y="1693017"/>
                </a:moveTo>
                <a:cubicBezTo>
                  <a:pt x="3968273" y="1694479"/>
                  <a:pt x="3966475" y="1695796"/>
                  <a:pt x="3966267" y="1695839"/>
                </a:cubicBezTo>
                <a:cubicBezTo>
                  <a:pt x="3966163" y="1695862"/>
                  <a:pt x="3966456" y="1695565"/>
                  <a:pt x="3967302" y="1694809"/>
                </a:cubicBezTo>
                <a:lnTo>
                  <a:pt x="3968167" y="1694056"/>
                </a:lnTo>
                <a:close/>
                <a:moveTo>
                  <a:pt x="2544619" y="1691242"/>
                </a:moveTo>
                <a:cubicBezTo>
                  <a:pt x="2546233" y="1695170"/>
                  <a:pt x="2546863" y="1698076"/>
                  <a:pt x="2546946" y="1699989"/>
                </a:cubicBezTo>
                <a:cubicBezTo>
                  <a:pt x="2547008" y="1701424"/>
                  <a:pt x="2546762" y="1702302"/>
                  <a:pt x="2546389" y="1702632"/>
                </a:cubicBezTo>
                <a:cubicBezTo>
                  <a:pt x="2545275" y="1703627"/>
                  <a:pt x="2543035" y="1699714"/>
                  <a:pt x="2544619" y="1691242"/>
                </a:cubicBezTo>
                <a:close/>
                <a:moveTo>
                  <a:pt x="332753" y="1690988"/>
                </a:moveTo>
                <a:cubicBezTo>
                  <a:pt x="335604" y="1690075"/>
                  <a:pt x="335004" y="1693106"/>
                  <a:pt x="335385" y="1694295"/>
                </a:cubicBezTo>
                <a:cubicBezTo>
                  <a:pt x="334673" y="1694523"/>
                  <a:pt x="334221" y="1694340"/>
                  <a:pt x="333844" y="1693779"/>
                </a:cubicBezTo>
                <a:cubicBezTo>
                  <a:pt x="333469" y="1693217"/>
                  <a:pt x="333167" y="1692277"/>
                  <a:pt x="332753" y="1690988"/>
                </a:cubicBezTo>
                <a:close/>
                <a:moveTo>
                  <a:pt x="2349521" y="1690224"/>
                </a:moveTo>
                <a:cubicBezTo>
                  <a:pt x="2349552" y="1690123"/>
                  <a:pt x="2349670" y="1690524"/>
                  <a:pt x="2349924" y="1691626"/>
                </a:cubicBezTo>
                <a:lnTo>
                  <a:pt x="2350168" y="1692749"/>
                </a:lnTo>
                <a:lnTo>
                  <a:pt x="2349994" y="1695223"/>
                </a:lnTo>
                <a:cubicBezTo>
                  <a:pt x="2349746" y="1692636"/>
                  <a:pt x="2349458" y="1690427"/>
                  <a:pt x="2349521" y="1690224"/>
                </a:cubicBezTo>
                <a:close/>
                <a:moveTo>
                  <a:pt x="158314" y="1690176"/>
                </a:moveTo>
                <a:lnTo>
                  <a:pt x="171065" y="1697991"/>
                </a:lnTo>
                <a:lnTo>
                  <a:pt x="160318" y="1695350"/>
                </a:lnTo>
                <a:lnTo>
                  <a:pt x="152995" y="1693669"/>
                </a:lnTo>
                <a:lnTo>
                  <a:pt x="150034" y="1690795"/>
                </a:lnTo>
                <a:cubicBezTo>
                  <a:pt x="148396" y="1688046"/>
                  <a:pt x="150355" y="1687343"/>
                  <a:pt x="158314" y="1690176"/>
                </a:cubicBezTo>
                <a:close/>
                <a:moveTo>
                  <a:pt x="330122" y="1687683"/>
                </a:moveTo>
                <a:cubicBezTo>
                  <a:pt x="332973" y="1686769"/>
                  <a:pt x="332374" y="1689801"/>
                  <a:pt x="332753" y="1690988"/>
                </a:cubicBezTo>
                <a:cubicBezTo>
                  <a:pt x="332040" y="1691218"/>
                  <a:pt x="331589" y="1691035"/>
                  <a:pt x="331213" y="1690472"/>
                </a:cubicBezTo>
                <a:cubicBezTo>
                  <a:pt x="330836" y="1689911"/>
                  <a:pt x="330535" y="1688971"/>
                  <a:pt x="330122" y="1687683"/>
                </a:cubicBezTo>
                <a:close/>
                <a:moveTo>
                  <a:pt x="2347843" y="1687449"/>
                </a:moveTo>
                <a:lnTo>
                  <a:pt x="2347584" y="1687906"/>
                </a:lnTo>
                <a:lnTo>
                  <a:pt x="2335840" y="1705471"/>
                </a:lnTo>
                <a:lnTo>
                  <a:pt x="2336890" y="1715341"/>
                </a:lnTo>
                <a:lnTo>
                  <a:pt x="2347087" y="1703316"/>
                </a:lnTo>
                <a:lnTo>
                  <a:pt x="2351646" y="1698746"/>
                </a:lnTo>
                <a:lnTo>
                  <a:pt x="2349994" y="1695223"/>
                </a:lnTo>
                <a:lnTo>
                  <a:pt x="2350803" y="1695672"/>
                </a:lnTo>
                <a:lnTo>
                  <a:pt x="2351146" y="1697263"/>
                </a:lnTo>
                <a:cubicBezTo>
                  <a:pt x="2351360" y="1696566"/>
                  <a:pt x="2351466" y="1696218"/>
                  <a:pt x="2351322" y="1695963"/>
                </a:cubicBezTo>
                <a:lnTo>
                  <a:pt x="2350803" y="1695672"/>
                </a:lnTo>
                <a:lnTo>
                  <a:pt x="2350168" y="1692749"/>
                </a:lnTo>
                <a:lnTo>
                  <a:pt x="2350306" y="1690807"/>
                </a:lnTo>
                <a:cubicBezTo>
                  <a:pt x="2350173" y="1689543"/>
                  <a:pt x="2349925" y="1688657"/>
                  <a:pt x="2349925" y="1688657"/>
                </a:cubicBezTo>
                <a:close/>
                <a:moveTo>
                  <a:pt x="1150715" y="1686910"/>
                </a:moveTo>
                <a:cubicBezTo>
                  <a:pt x="1148273" y="1687285"/>
                  <a:pt x="1146257" y="1688970"/>
                  <a:pt x="1145033" y="1692711"/>
                </a:cubicBezTo>
                <a:cubicBezTo>
                  <a:pt x="1154799" y="1694207"/>
                  <a:pt x="1164292" y="1695704"/>
                  <a:pt x="1174056" y="1698696"/>
                </a:cubicBezTo>
                <a:cubicBezTo>
                  <a:pt x="1169175" y="1696451"/>
                  <a:pt x="1158038" y="1685789"/>
                  <a:pt x="1150715" y="1686910"/>
                </a:cubicBezTo>
                <a:close/>
                <a:moveTo>
                  <a:pt x="2330022" y="1685302"/>
                </a:moveTo>
                <a:lnTo>
                  <a:pt x="2327983" y="1687812"/>
                </a:lnTo>
                <a:lnTo>
                  <a:pt x="2324633" y="1702316"/>
                </a:lnTo>
                <a:lnTo>
                  <a:pt x="2322948" y="1711859"/>
                </a:lnTo>
                <a:lnTo>
                  <a:pt x="2322597" y="1713855"/>
                </a:lnTo>
                <a:lnTo>
                  <a:pt x="2324025" y="1711725"/>
                </a:lnTo>
                <a:lnTo>
                  <a:pt x="2326170" y="1708530"/>
                </a:lnTo>
                <a:lnTo>
                  <a:pt x="2327008" y="1704258"/>
                </a:lnTo>
                <a:cubicBezTo>
                  <a:pt x="2327109" y="1702833"/>
                  <a:pt x="2328579" y="1696138"/>
                  <a:pt x="2329443" y="1690950"/>
                </a:cubicBezTo>
                <a:close/>
                <a:moveTo>
                  <a:pt x="729482" y="1685144"/>
                </a:moveTo>
                <a:cubicBezTo>
                  <a:pt x="729268" y="1685497"/>
                  <a:pt x="729691" y="1686554"/>
                  <a:pt x="730536" y="1688667"/>
                </a:cubicBezTo>
                <a:cubicBezTo>
                  <a:pt x="730536" y="1687259"/>
                  <a:pt x="732225" y="1685848"/>
                  <a:pt x="732225" y="1685848"/>
                </a:cubicBezTo>
                <a:cubicBezTo>
                  <a:pt x="730537" y="1685143"/>
                  <a:pt x="729691" y="1684792"/>
                  <a:pt x="729482" y="1685144"/>
                </a:cubicBezTo>
                <a:close/>
                <a:moveTo>
                  <a:pt x="884788" y="1681532"/>
                </a:moveTo>
                <a:cubicBezTo>
                  <a:pt x="879678" y="1681531"/>
                  <a:pt x="872867" y="1679975"/>
                  <a:pt x="872866" y="1689318"/>
                </a:cubicBezTo>
                <a:cubicBezTo>
                  <a:pt x="877977" y="1689318"/>
                  <a:pt x="884788" y="1690875"/>
                  <a:pt x="884788" y="1681532"/>
                </a:cubicBezTo>
                <a:close/>
                <a:moveTo>
                  <a:pt x="953035" y="1680080"/>
                </a:moveTo>
                <a:cubicBezTo>
                  <a:pt x="953037" y="1684690"/>
                  <a:pt x="953035" y="1689299"/>
                  <a:pt x="953035" y="1695446"/>
                </a:cubicBezTo>
                <a:cubicBezTo>
                  <a:pt x="954647" y="1692374"/>
                  <a:pt x="957866" y="1687763"/>
                  <a:pt x="959208" y="1686228"/>
                </a:cubicBezTo>
                <a:cubicBezTo>
                  <a:pt x="957865" y="1684689"/>
                  <a:pt x="954647" y="1681617"/>
                  <a:pt x="953035" y="1680080"/>
                </a:cubicBezTo>
                <a:close/>
                <a:moveTo>
                  <a:pt x="936013" y="1672710"/>
                </a:moveTo>
                <a:cubicBezTo>
                  <a:pt x="932672" y="1672710"/>
                  <a:pt x="925989" y="1671153"/>
                  <a:pt x="925989" y="1680495"/>
                </a:cubicBezTo>
                <a:cubicBezTo>
                  <a:pt x="931002" y="1680495"/>
                  <a:pt x="936013" y="1682051"/>
                  <a:pt x="936013" y="1672710"/>
                </a:cubicBezTo>
                <a:close/>
                <a:moveTo>
                  <a:pt x="915406" y="1672710"/>
                </a:moveTo>
                <a:cubicBezTo>
                  <a:pt x="912063" y="1672711"/>
                  <a:pt x="905380" y="1671152"/>
                  <a:pt x="905381" y="1680496"/>
                </a:cubicBezTo>
                <a:cubicBezTo>
                  <a:pt x="910392" y="1680496"/>
                  <a:pt x="915404" y="1682053"/>
                  <a:pt x="915406" y="1672710"/>
                </a:cubicBezTo>
                <a:close/>
                <a:moveTo>
                  <a:pt x="2466009" y="1672188"/>
                </a:moveTo>
                <a:cubicBezTo>
                  <a:pt x="2466612" y="1674105"/>
                  <a:pt x="2466562" y="1675564"/>
                  <a:pt x="2466145" y="1677173"/>
                </a:cubicBezTo>
                <a:lnTo>
                  <a:pt x="2465105" y="1680148"/>
                </a:lnTo>
                <a:lnTo>
                  <a:pt x="2466092" y="1680032"/>
                </a:lnTo>
                <a:cubicBezTo>
                  <a:pt x="2466345" y="1680411"/>
                  <a:pt x="2466190" y="1681281"/>
                  <a:pt x="2465410" y="1682774"/>
                </a:cubicBezTo>
                <a:cubicBezTo>
                  <a:pt x="2466890" y="1685302"/>
                  <a:pt x="2465810" y="1687369"/>
                  <a:pt x="2464068" y="1688213"/>
                </a:cubicBezTo>
                <a:lnTo>
                  <a:pt x="2463372" y="1687964"/>
                </a:lnTo>
                <a:lnTo>
                  <a:pt x="2463583" y="1688583"/>
                </a:lnTo>
                <a:cubicBezTo>
                  <a:pt x="2463367" y="1689211"/>
                  <a:pt x="2462810" y="1690006"/>
                  <a:pt x="2462050" y="1691094"/>
                </a:cubicBezTo>
                <a:cubicBezTo>
                  <a:pt x="2460846" y="1690250"/>
                  <a:pt x="2460925" y="1689496"/>
                  <a:pt x="2461393" y="1688828"/>
                </a:cubicBezTo>
                <a:lnTo>
                  <a:pt x="2462512" y="1687656"/>
                </a:lnTo>
                <a:lnTo>
                  <a:pt x="2458756" y="1686314"/>
                </a:lnTo>
                <a:cubicBezTo>
                  <a:pt x="2460197" y="1683557"/>
                  <a:pt x="2462640" y="1681181"/>
                  <a:pt x="2464333" y="1680237"/>
                </a:cubicBezTo>
                <a:lnTo>
                  <a:pt x="2464591" y="1680207"/>
                </a:lnTo>
                <a:close/>
                <a:moveTo>
                  <a:pt x="2342512" y="1669939"/>
                </a:moveTo>
                <a:lnTo>
                  <a:pt x="2334091" y="1680298"/>
                </a:lnTo>
                <a:lnTo>
                  <a:pt x="2334933" y="1695465"/>
                </a:lnTo>
                <a:lnTo>
                  <a:pt x="2335017" y="1695342"/>
                </a:lnTo>
                <a:lnTo>
                  <a:pt x="2335987" y="1691666"/>
                </a:lnTo>
                <a:cubicBezTo>
                  <a:pt x="2336395" y="1689567"/>
                  <a:pt x="2336648" y="1687951"/>
                  <a:pt x="2336569" y="1688855"/>
                </a:cubicBezTo>
                <a:lnTo>
                  <a:pt x="2336003" y="1693871"/>
                </a:lnTo>
                <a:lnTo>
                  <a:pt x="2344112" y="1681784"/>
                </a:lnTo>
                <a:close/>
                <a:moveTo>
                  <a:pt x="258927" y="1665205"/>
                </a:moveTo>
                <a:lnTo>
                  <a:pt x="272136" y="1672562"/>
                </a:lnTo>
                <a:lnTo>
                  <a:pt x="284445" y="1680106"/>
                </a:lnTo>
                <a:lnTo>
                  <a:pt x="288250" y="1685924"/>
                </a:lnTo>
                <a:lnTo>
                  <a:pt x="290146" y="1688410"/>
                </a:lnTo>
                <a:lnTo>
                  <a:pt x="263911" y="1671535"/>
                </a:lnTo>
                <a:lnTo>
                  <a:pt x="261518" y="1668724"/>
                </a:lnTo>
                <a:close/>
                <a:moveTo>
                  <a:pt x="402512" y="1664213"/>
                </a:moveTo>
                <a:lnTo>
                  <a:pt x="406597" y="1666080"/>
                </a:lnTo>
                <a:cubicBezTo>
                  <a:pt x="409918" y="1666081"/>
                  <a:pt x="416558" y="1664562"/>
                  <a:pt x="416558" y="1673672"/>
                </a:cubicBezTo>
                <a:cubicBezTo>
                  <a:pt x="413238" y="1673673"/>
                  <a:pt x="409915" y="1671905"/>
                  <a:pt x="406596" y="1671905"/>
                </a:cubicBezTo>
                <a:lnTo>
                  <a:pt x="402677" y="1669510"/>
                </a:lnTo>
                <a:lnTo>
                  <a:pt x="403809" y="1667110"/>
                </a:lnTo>
                <a:close/>
                <a:moveTo>
                  <a:pt x="294749" y="1660202"/>
                </a:moveTo>
                <a:lnTo>
                  <a:pt x="296670" y="1662204"/>
                </a:lnTo>
                <a:cubicBezTo>
                  <a:pt x="300919" y="1667191"/>
                  <a:pt x="305881" y="1673772"/>
                  <a:pt x="310709" y="1679429"/>
                </a:cubicBezTo>
                <a:lnTo>
                  <a:pt x="312188" y="1681001"/>
                </a:lnTo>
                <a:lnTo>
                  <a:pt x="318558" y="1690975"/>
                </a:lnTo>
                <a:lnTo>
                  <a:pt x="331938" y="1710039"/>
                </a:lnTo>
                <a:lnTo>
                  <a:pt x="324152" y="1709390"/>
                </a:lnTo>
                <a:lnTo>
                  <a:pt x="323321" y="1710662"/>
                </a:lnTo>
                <a:lnTo>
                  <a:pt x="313069" y="1703734"/>
                </a:lnTo>
                <a:lnTo>
                  <a:pt x="313503" y="1703670"/>
                </a:lnTo>
                <a:cubicBezTo>
                  <a:pt x="312868" y="1702557"/>
                  <a:pt x="311086" y="1700166"/>
                  <a:pt x="307675" y="1695856"/>
                </a:cubicBezTo>
                <a:lnTo>
                  <a:pt x="305444" y="1692975"/>
                </a:lnTo>
                <a:lnTo>
                  <a:pt x="310326" y="1695967"/>
                </a:lnTo>
                <a:lnTo>
                  <a:pt x="324403" y="1705201"/>
                </a:lnTo>
                <a:lnTo>
                  <a:pt x="310490" y="1684877"/>
                </a:lnTo>
                <a:close/>
                <a:moveTo>
                  <a:pt x="388330" y="1660008"/>
                </a:moveTo>
                <a:cubicBezTo>
                  <a:pt x="389990" y="1660008"/>
                  <a:pt x="393312" y="1660007"/>
                  <a:pt x="396632" y="1661525"/>
                </a:cubicBezTo>
                <a:cubicBezTo>
                  <a:pt x="398293" y="1661526"/>
                  <a:pt x="399952" y="1662664"/>
                  <a:pt x="401615" y="1663803"/>
                </a:cubicBezTo>
                <a:lnTo>
                  <a:pt x="401762" y="1663870"/>
                </a:lnTo>
                <a:lnTo>
                  <a:pt x="401303" y="1664798"/>
                </a:lnTo>
                <a:cubicBezTo>
                  <a:pt x="400920" y="1665188"/>
                  <a:pt x="400533" y="1665579"/>
                  <a:pt x="400532" y="1666361"/>
                </a:cubicBezTo>
                <a:lnTo>
                  <a:pt x="401300" y="1668558"/>
                </a:lnTo>
                <a:lnTo>
                  <a:pt x="398294" y="1666080"/>
                </a:lnTo>
                <a:cubicBezTo>
                  <a:pt x="393312" y="1666080"/>
                  <a:pt x="388330" y="1667597"/>
                  <a:pt x="388330" y="1660008"/>
                </a:cubicBezTo>
                <a:close/>
                <a:moveTo>
                  <a:pt x="2702062" y="1657575"/>
                </a:moveTo>
                <a:cubicBezTo>
                  <a:pt x="2702397" y="1658177"/>
                  <a:pt x="2702387" y="1659754"/>
                  <a:pt x="2702112" y="1661196"/>
                </a:cubicBezTo>
                <a:cubicBezTo>
                  <a:pt x="2701839" y="1662639"/>
                  <a:pt x="2701303" y="1663946"/>
                  <a:pt x="2700588" y="1664006"/>
                </a:cubicBezTo>
                <a:cubicBezTo>
                  <a:pt x="2700588" y="1664006"/>
                  <a:pt x="2699500" y="1660007"/>
                  <a:pt x="2700904" y="1657999"/>
                </a:cubicBezTo>
                <a:cubicBezTo>
                  <a:pt x="2701460" y="1657205"/>
                  <a:pt x="2701838" y="1657173"/>
                  <a:pt x="2702062" y="1657575"/>
                </a:cubicBezTo>
                <a:close/>
                <a:moveTo>
                  <a:pt x="2341238" y="1656522"/>
                </a:moveTo>
                <a:lnTo>
                  <a:pt x="2335709" y="1664985"/>
                </a:lnTo>
                <a:lnTo>
                  <a:pt x="2341363" y="1658271"/>
                </a:lnTo>
                <a:close/>
                <a:moveTo>
                  <a:pt x="735211" y="1655313"/>
                </a:moveTo>
                <a:cubicBezTo>
                  <a:pt x="734949" y="1655917"/>
                  <a:pt x="734949" y="1657523"/>
                  <a:pt x="734950" y="1660736"/>
                </a:cubicBezTo>
                <a:cubicBezTo>
                  <a:pt x="734950" y="1659130"/>
                  <a:pt x="734949" y="1657523"/>
                  <a:pt x="737041" y="1655916"/>
                </a:cubicBezTo>
                <a:cubicBezTo>
                  <a:pt x="735995" y="1655113"/>
                  <a:pt x="735473" y="1654712"/>
                  <a:pt x="735211" y="1655313"/>
                </a:cubicBezTo>
                <a:close/>
                <a:moveTo>
                  <a:pt x="3837970" y="1652791"/>
                </a:moveTo>
                <a:cubicBezTo>
                  <a:pt x="3836438" y="1655582"/>
                  <a:pt x="3835016" y="1655429"/>
                  <a:pt x="3831361" y="1655034"/>
                </a:cubicBezTo>
                <a:cubicBezTo>
                  <a:pt x="3832050" y="1654368"/>
                  <a:pt x="3833042" y="1653736"/>
                  <a:pt x="3834191" y="1653306"/>
                </a:cubicBezTo>
                <a:cubicBezTo>
                  <a:pt x="3835342" y="1652877"/>
                  <a:pt x="3836651" y="1652648"/>
                  <a:pt x="3837970" y="1652791"/>
                </a:cubicBezTo>
                <a:close/>
                <a:moveTo>
                  <a:pt x="2481139" y="1650991"/>
                </a:moveTo>
                <a:lnTo>
                  <a:pt x="2467340" y="1666276"/>
                </a:lnTo>
                <a:lnTo>
                  <a:pt x="2466009" y="1672188"/>
                </a:lnTo>
                <a:lnTo>
                  <a:pt x="2467011" y="1666642"/>
                </a:lnTo>
                <a:lnTo>
                  <a:pt x="2465168" y="1668685"/>
                </a:lnTo>
                <a:lnTo>
                  <a:pt x="2461249" y="1672011"/>
                </a:lnTo>
                <a:lnTo>
                  <a:pt x="2460304" y="1676979"/>
                </a:lnTo>
                <a:lnTo>
                  <a:pt x="2450271" y="1719800"/>
                </a:lnTo>
                <a:lnTo>
                  <a:pt x="2455663" y="1713462"/>
                </a:lnTo>
                <a:lnTo>
                  <a:pt x="2479108" y="1684728"/>
                </a:lnTo>
                <a:lnTo>
                  <a:pt x="2478400" y="1674594"/>
                </a:lnTo>
                <a:lnTo>
                  <a:pt x="2473055" y="1677075"/>
                </a:lnTo>
                <a:cubicBezTo>
                  <a:pt x="2471484" y="1676993"/>
                  <a:pt x="2470291" y="1676115"/>
                  <a:pt x="2469972" y="1674047"/>
                </a:cubicBezTo>
                <a:lnTo>
                  <a:pt x="2477770" y="1665574"/>
                </a:lnTo>
                <a:lnTo>
                  <a:pt x="2477733" y="1665061"/>
                </a:lnTo>
                <a:lnTo>
                  <a:pt x="2481050" y="1651541"/>
                </a:lnTo>
                <a:close/>
                <a:moveTo>
                  <a:pt x="3877596" y="1650910"/>
                </a:moveTo>
                <a:cubicBezTo>
                  <a:pt x="3877596" y="1650910"/>
                  <a:pt x="3874616" y="1653790"/>
                  <a:pt x="3872181" y="1653528"/>
                </a:cubicBezTo>
                <a:cubicBezTo>
                  <a:pt x="3871218" y="1653424"/>
                  <a:pt x="3871006" y="1653109"/>
                  <a:pt x="3871250" y="1652720"/>
                </a:cubicBezTo>
                <a:cubicBezTo>
                  <a:pt x="3871617" y="1652136"/>
                  <a:pt x="3873005" y="1651385"/>
                  <a:pt x="3874400" y="1650930"/>
                </a:cubicBezTo>
                <a:cubicBezTo>
                  <a:pt x="3875795" y="1650474"/>
                  <a:pt x="3877200" y="1650313"/>
                  <a:pt x="3877596" y="1650910"/>
                </a:cubicBezTo>
                <a:close/>
                <a:moveTo>
                  <a:pt x="880907" y="1647022"/>
                </a:moveTo>
                <a:cubicBezTo>
                  <a:pt x="884404" y="1650089"/>
                  <a:pt x="887899" y="1654438"/>
                  <a:pt x="891395" y="1657507"/>
                </a:cubicBezTo>
                <a:cubicBezTo>
                  <a:pt x="896639" y="1657506"/>
                  <a:pt x="901885" y="1655972"/>
                  <a:pt x="905090" y="1654437"/>
                </a:cubicBezTo>
                <a:cubicBezTo>
                  <a:pt x="900136" y="1645487"/>
                  <a:pt x="889647" y="1647021"/>
                  <a:pt x="880907" y="1647022"/>
                </a:cubicBezTo>
                <a:close/>
                <a:moveTo>
                  <a:pt x="689792" y="1642033"/>
                </a:moveTo>
                <a:cubicBezTo>
                  <a:pt x="696550" y="1649830"/>
                  <a:pt x="703311" y="1660744"/>
                  <a:pt x="713451" y="1660744"/>
                </a:cubicBezTo>
                <a:cubicBezTo>
                  <a:pt x="713449" y="1654506"/>
                  <a:pt x="715140" y="1646711"/>
                  <a:pt x="710069" y="1643593"/>
                </a:cubicBezTo>
                <a:cubicBezTo>
                  <a:pt x="703309" y="1642033"/>
                  <a:pt x="696550" y="1642033"/>
                  <a:pt x="689792" y="1642033"/>
                </a:cubicBezTo>
                <a:close/>
                <a:moveTo>
                  <a:pt x="2369647" y="1641230"/>
                </a:moveTo>
                <a:lnTo>
                  <a:pt x="2354879" y="1655955"/>
                </a:lnTo>
                <a:lnTo>
                  <a:pt x="2354710" y="1661326"/>
                </a:lnTo>
                <a:cubicBezTo>
                  <a:pt x="2354284" y="1662719"/>
                  <a:pt x="2351358" y="1666492"/>
                  <a:pt x="2350933" y="1667887"/>
                </a:cubicBezTo>
                <a:lnTo>
                  <a:pt x="2351334" y="1671351"/>
                </a:lnTo>
                <a:lnTo>
                  <a:pt x="2354912" y="1667761"/>
                </a:lnTo>
                <a:cubicBezTo>
                  <a:pt x="2356674" y="1665877"/>
                  <a:pt x="2358351" y="1664251"/>
                  <a:pt x="2358656" y="1665032"/>
                </a:cubicBezTo>
                <a:cubicBezTo>
                  <a:pt x="2358959" y="1665812"/>
                  <a:pt x="2356516" y="1671404"/>
                  <a:pt x="2353835" y="1676865"/>
                </a:cubicBezTo>
                <a:lnTo>
                  <a:pt x="2352290" y="1679593"/>
                </a:lnTo>
                <a:lnTo>
                  <a:pt x="2353695" y="1691702"/>
                </a:lnTo>
                <a:lnTo>
                  <a:pt x="2354537" y="1695849"/>
                </a:lnTo>
                <a:lnTo>
                  <a:pt x="2373701" y="1676632"/>
                </a:lnTo>
                <a:lnTo>
                  <a:pt x="2371150" y="1654975"/>
                </a:lnTo>
                <a:cubicBezTo>
                  <a:pt x="2370999" y="1652559"/>
                  <a:pt x="2370502" y="1648368"/>
                  <a:pt x="2369861" y="1643072"/>
                </a:cubicBezTo>
                <a:close/>
                <a:moveTo>
                  <a:pt x="1169181" y="1639017"/>
                </a:moveTo>
                <a:cubicBezTo>
                  <a:pt x="1166014" y="1639017"/>
                  <a:pt x="1159681" y="1637570"/>
                  <a:pt x="1159682" y="1644808"/>
                </a:cubicBezTo>
                <a:cubicBezTo>
                  <a:pt x="1162848" y="1644809"/>
                  <a:pt x="1169181" y="1646256"/>
                  <a:pt x="1169181" y="1639017"/>
                </a:cubicBezTo>
                <a:close/>
                <a:moveTo>
                  <a:pt x="656631" y="1635842"/>
                </a:moveTo>
                <a:cubicBezTo>
                  <a:pt x="653812" y="1636218"/>
                  <a:pt x="651644" y="1638090"/>
                  <a:pt x="651643" y="1644088"/>
                </a:cubicBezTo>
                <a:cubicBezTo>
                  <a:pt x="656847" y="1644087"/>
                  <a:pt x="665521" y="1648584"/>
                  <a:pt x="665522" y="1636593"/>
                </a:cubicBezTo>
                <a:cubicBezTo>
                  <a:pt x="662919" y="1636593"/>
                  <a:pt x="659450" y="1635468"/>
                  <a:pt x="656631" y="1635842"/>
                </a:cubicBezTo>
                <a:close/>
                <a:moveTo>
                  <a:pt x="649240" y="1634223"/>
                </a:moveTo>
                <a:cubicBezTo>
                  <a:pt x="637734" y="1635780"/>
                  <a:pt x="637734" y="1635780"/>
                  <a:pt x="636090" y="1645121"/>
                </a:cubicBezTo>
                <a:cubicBezTo>
                  <a:pt x="639378" y="1640450"/>
                  <a:pt x="644309" y="1637335"/>
                  <a:pt x="649240" y="1634223"/>
                </a:cubicBezTo>
                <a:close/>
                <a:moveTo>
                  <a:pt x="411578" y="1631163"/>
                </a:moveTo>
                <a:cubicBezTo>
                  <a:pt x="422924" y="1637236"/>
                  <a:pt x="436208" y="1640272"/>
                  <a:pt x="447831" y="1641791"/>
                </a:cubicBezTo>
                <a:cubicBezTo>
                  <a:pt x="457796" y="1644826"/>
                  <a:pt x="467759" y="1644826"/>
                  <a:pt x="474401" y="1655453"/>
                </a:cubicBezTo>
                <a:lnTo>
                  <a:pt x="454742" y="1652687"/>
                </a:lnTo>
                <a:lnTo>
                  <a:pt x="455589" y="1651438"/>
                </a:lnTo>
                <a:lnTo>
                  <a:pt x="450365" y="1651554"/>
                </a:lnTo>
                <a:lnTo>
                  <a:pt x="431227" y="1644826"/>
                </a:lnTo>
                <a:cubicBezTo>
                  <a:pt x="426245" y="1644826"/>
                  <a:pt x="422924" y="1644826"/>
                  <a:pt x="417943" y="1644826"/>
                </a:cubicBezTo>
                <a:lnTo>
                  <a:pt x="415672" y="1644827"/>
                </a:lnTo>
                <a:lnTo>
                  <a:pt x="415785" y="1644557"/>
                </a:lnTo>
                <a:cubicBezTo>
                  <a:pt x="415565" y="1641766"/>
                  <a:pt x="414678" y="1638791"/>
                  <a:pt x="414678" y="1636558"/>
                </a:cubicBezTo>
                <a:lnTo>
                  <a:pt x="411578" y="1637312"/>
                </a:lnTo>
                <a:close/>
                <a:moveTo>
                  <a:pt x="674501" y="1630252"/>
                </a:moveTo>
                <a:cubicBezTo>
                  <a:pt x="671483" y="1630638"/>
                  <a:pt x="669043" y="1632557"/>
                  <a:pt x="669043" y="1638704"/>
                </a:cubicBezTo>
                <a:cubicBezTo>
                  <a:pt x="673924" y="1638705"/>
                  <a:pt x="683418" y="1641778"/>
                  <a:pt x="683417" y="1631021"/>
                </a:cubicBezTo>
                <a:cubicBezTo>
                  <a:pt x="681110" y="1631021"/>
                  <a:pt x="677518" y="1629868"/>
                  <a:pt x="674501" y="1630252"/>
                </a:cubicBezTo>
                <a:close/>
                <a:moveTo>
                  <a:pt x="2396756" y="1627896"/>
                </a:moveTo>
                <a:lnTo>
                  <a:pt x="2389908" y="1629578"/>
                </a:lnTo>
                <a:lnTo>
                  <a:pt x="2389945" y="1630235"/>
                </a:lnTo>
                <a:cubicBezTo>
                  <a:pt x="2390177" y="1635299"/>
                  <a:pt x="2388403" y="1641111"/>
                  <a:pt x="2387783" y="1648964"/>
                </a:cubicBezTo>
                <a:cubicBezTo>
                  <a:pt x="2388050" y="1653912"/>
                  <a:pt x="2388826" y="1657432"/>
                  <a:pt x="2389116" y="1660362"/>
                </a:cubicBezTo>
                <a:lnTo>
                  <a:pt x="2388911" y="1661384"/>
                </a:lnTo>
                <a:lnTo>
                  <a:pt x="2396501" y="1653775"/>
                </a:lnTo>
                <a:lnTo>
                  <a:pt x="2399421" y="1650325"/>
                </a:lnTo>
                <a:lnTo>
                  <a:pt x="2397909" y="1640030"/>
                </a:lnTo>
                <a:close/>
                <a:moveTo>
                  <a:pt x="2433094" y="1627750"/>
                </a:moveTo>
                <a:cubicBezTo>
                  <a:pt x="2433429" y="1628353"/>
                  <a:pt x="2433418" y="1629931"/>
                  <a:pt x="2433145" y="1631371"/>
                </a:cubicBezTo>
                <a:cubicBezTo>
                  <a:pt x="2432872" y="1632815"/>
                  <a:pt x="2432336" y="1634122"/>
                  <a:pt x="2431621" y="1634182"/>
                </a:cubicBezTo>
                <a:cubicBezTo>
                  <a:pt x="2431621" y="1634182"/>
                  <a:pt x="2430532" y="1630182"/>
                  <a:pt x="2431938" y="1628175"/>
                </a:cubicBezTo>
                <a:cubicBezTo>
                  <a:pt x="2432493" y="1627380"/>
                  <a:pt x="2432870" y="1627349"/>
                  <a:pt x="2433094" y="1627750"/>
                </a:cubicBezTo>
                <a:close/>
                <a:moveTo>
                  <a:pt x="3825507" y="1625579"/>
                </a:moveTo>
                <a:cubicBezTo>
                  <a:pt x="3825507" y="1625579"/>
                  <a:pt x="3824213" y="1626063"/>
                  <a:pt x="3822790" y="1626690"/>
                </a:cubicBezTo>
                <a:lnTo>
                  <a:pt x="3822016" y="1627121"/>
                </a:lnTo>
                <a:lnTo>
                  <a:pt x="3822709" y="1629148"/>
                </a:lnTo>
                <a:lnTo>
                  <a:pt x="3822959" y="1629123"/>
                </a:lnTo>
                <a:lnTo>
                  <a:pt x="3823730" y="1628868"/>
                </a:lnTo>
                <a:lnTo>
                  <a:pt x="3825625" y="1627809"/>
                </a:lnTo>
                <a:cubicBezTo>
                  <a:pt x="3826709" y="1626818"/>
                  <a:pt x="3826828" y="1625722"/>
                  <a:pt x="3825507" y="1625579"/>
                </a:cubicBezTo>
                <a:close/>
                <a:moveTo>
                  <a:pt x="931185" y="1623394"/>
                </a:moveTo>
                <a:cubicBezTo>
                  <a:pt x="926435" y="1623393"/>
                  <a:pt x="921684" y="1621947"/>
                  <a:pt x="921685" y="1630631"/>
                </a:cubicBezTo>
                <a:cubicBezTo>
                  <a:pt x="924852" y="1630633"/>
                  <a:pt x="931186" y="1630633"/>
                  <a:pt x="931185" y="1623394"/>
                </a:cubicBezTo>
                <a:close/>
                <a:moveTo>
                  <a:pt x="801509" y="1623169"/>
                </a:moveTo>
                <a:cubicBezTo>
                  <a:pt x="801509" y="1623169"/>
                  <a:pt x="799764" y="1624681"/>
                  <a:pt x="799765" y="1626194"/>
                </a:cubicBezTo>
                <a:cubicBezTo>
                  <a:pt x="803253" y="1627704"/>
                  <a:pt x="806745" y="1627704"/>
                  <a:pt x="808488" y="1630727"/>
                </a:cubicBezTo>
                <a:cubicBezTo>
                  <a:pt x="808489" y="1623168"/>
                  <a:pt x="804998" y="1623170"/>
                  <a:pt x="801509" y="1623169"/>
                </a:cubicBezTo>
                <a:close/>
                <a:moveTo>
                  <a:pt x="845346" y="1622547"/>
                </a:moveTo>
                <a:cubicBezTo>
                  <a:pt x="842197" y="1622931"/>
                  <a:pt x="839691" y="1624852"/>
                  <a:pt x="839690" y="1630998"/>
                </a:cubicBezTo>
                <a:cubicBezTo>
                  <a:pt x="844844" y="1630998"/>
                  <a:pt x="854861" y="1634072"/>
                  <a:pt x="854860" y="1623315"/>
                </a:cubicBezTo>
                <a:cubicBezTo>
                  <a:pt x="852287" y="1623315"/>
                  <a:pt x="848493" y="1622163"/>
                  <a:pt x="845346" y="1622547"/>
                </a:cubicBezTo>
                <a:close/>
                <a:moveTo>
                  <a:pt x="619165" y="1622494"/>
                </a:moveTo>
                <a:cubicBezTo>
                  <a:pt x="614152" y="1622495"/>
                  <a:pt x="609140" y="1620935"/>
                  <a:pt x="609140" y="1630278"/>
                </a:cubicBezTo>
                <a:cubicBezTo>
                  <a:pt x="612481" y="1630278"/>
                  <a:pt x="619166" y="1631837"/>
                  <a:pt x="619165" y="1622494"/>
                </a:cubicBezTo>
                <a:close/>
                <a:moveTo>
                  <a:pt x="2367349" y="1619625"/>
                </a:moveTo>
                <a:lnTo>
                  <a:pt x="2355513" y="1635935"/>
                </a:lnTo>
                <a:lnTo>
                  <a:pt x="2355314" y="1642262"/>
                </a:lnTo>
                <a:lnTo>
                  <a:pt x="2368081" y="1627764"/>
                </a:lnTo>
                <a:lnTo>
                  <a:pt x="2367707" y="1624538"/>
                </a:lnTo>
                <a:close/>
                <a:moveTo>
                  <a:pt x="2465814" y="1619483"/>
                </a:moveTo>
                <a:cubicBezTo>
                  <a:pt x="2462000" y="1619806"/>
                  <a:pt x="2464795" y="1626495"/>
                  <a:pt x="2464795" y="1626495"/>
                </a:cubicBezTo>
                <a:lnTo>
                  <a:pt x="2461145" y="1643392"/>
                </a:lnTo>
                <a:lnTo>
                  <a:pt x="2462481" y="1640891"/>
                </a:lnTo>
                <a:lnTo>
                  <a:pt x="2463656" y="1639612"/>
                </a:lnTo>
                <a:lnTo>
                  <a:pt x="2465999" y="1627337"/>
                </a:lnTo>
                <a:cubicBezTo>
                  <a:pt x="2464780" y="1637196"/>
                  <a:pt x="2467920" y="1619463"/>
                  <a:pt x="2465814" y="1619483"/>
                </a:cubicBezTo>
                <a:close/>
                <a:moveTo>
                  <a:pt x="611415" y="1616808"/>
                </a:moveTo>
                <a:cubicBezTo>
                  <a:pt x="606665" y="1616809"/>
                  <a:pt x="601914" y="1615251"/>
                  <a:pt x="601914" y="1624334"/>
                </a:cubicBezTo>
                <a:cubicBezTo>
                  <a:pt x="605082" y="1624334"/>
                  <a:pt x="611414" y="1626151"/>
                  <a:pt x="611415" y="1616808"/>
                </a:cubicBezTo>
                <a:close/>
                <a:moveTo>
                  <a:pt x="1057003" y="1616705"/>
                </a:moveTo>
                <a:cubicBezTo>
                  <a:pt x="1055820" y="1617004"/>
                  <a:pt x="1054651" y="1617800"/>
                  <a:pt x="1053498" y="1619394"/>
                </a:cubicBezTo>
                <a:cubicBezTo>
                  <a:pt x="1058109" y="1620989"/>
                  <a:pt x="1061364" y="1622320"/>
                  <a:pt x="1066247" y="1623912"/>
                </a:cubicBezTo>
                <a:cubicBezTo>
                  <a:pt x="1066247" y="1622318"/>
                  <a:pt x="1067872" y="1620989"/>
                  <a:pt x="1067874" y="1619396"/>
                </a:cubicBezTo>
                <a:cubicBezTo>
                  <a:pt x="1064212" y="1619395"/>
                  <a:pt x="1060550" y="1615808"/>
                  <a:pt x="1057003" y="1616705"/>
                </a:cubicBezTo>
                <a:close/>
                <a:moveTo>
                  <a:pt x="789460" y="1615357"/>
                </a:moveTo>
                <a:cubicBezTo>
                  <a:pt x="789459" y="1622595"/>
                  <a:pt x="796330" y="1624043"/>
                  <a:pt x="799478" y="1618252"/>
                </a:cubicBezTo>
                <a:cubicBezTo>
                  <a:pt x="796330" y="1616805"/>
                  <a:pt x="792608" y="1615357"/>
                  <a:pt x="789460" y="1615357"/>
                </a:cubicBezTo>
                <a:close/>
                <a:moveTo>
                  <a:pt x="2409671" y="1614218"/>
                </a:moveTo>
                <a:lnTo>
                  <a:pt x="2400959" y="1626864"/>
                </a:lnTo>
                <a:lnTo>
                  <a:pt x="2400299" y="1627026"/>
                </a:lnTo>
                <a:lnTo>
                  <a:pt x="2402120" y="1638353"/>
                </a:lnTo>
                <a:lnTo>
                  <a:pt x="2402567" y="1646610"/>
                </a:lnTo>
                <a:lnTo>
                  <a:pt x="2411933" y="1635547"/>
                </a:lnTo>
                <a:lnTo>
                  <a:pt x="2411780" y="1634459"/>
                </a:lnTo>
                <a:close/>
                <a:moveTo>
                  <a:pt x="737391" y="1611904"/>
                </a:moveTo>
                <a:cubicBezTo>
                  <a:pt x="745723" y="1616539"/>
                  <a:pt x="757390" y="1619630"/>
                  <a:pt x="762389" y="1631732"/>
                </a:cubicBezTo>
                <a:cubicBezTo>
                  <a:pt x="767390" y="1627097"/>
                  <a:pt x="772389" y="1622460"/>
                  <a:pt x="777389" y="1619631"/>
                </a:cubicBezTo>
                <a:cubicBezTo>
                  <a:pt x="764057" y="1613450"/>
                  <a:pt x="750721" y="1611904"/>
                  <a:pt x="737391" y="1611904"/>
                </a:cubicBezTo>
                <a:close/>
                <a:moveTo>
                  <a:pt x="294350" y="1611903"/>
                </a:moveTo>
                <a:cubicBezTo>
                  <a:pt x="306096" y="1617855"/>
                  <a:pt x="325957" y="1638438"/>
                  <a:pt x="334347" y="1616366"/>
                </a:cubicBezTo>
                <a:cubicBezTo>
                  <a:pt x="320922" y="1614880"/>
                  <a:pt x="307777" y="1613392"/>
                  <a:pt x="294350" y="1611903"/>
                </a:cubicBezTo>
                <a:close/>
                <a:moveTo>
                  <a:pt x="1042719" y="1611043"/>
                </a:moveTo>
                <a:cubicBezTo>
                  <a:pt x="1042878" y="1610480"/>
                  <a:pt x="1042772" y="1610855"/>
                  <a:pt x="1042560" y="1611606"/>
                </a:cubicBezTo>
                <a:lnTo>
                  <a:pt x="1042426" y="1612086"/>
                </a:lnTo>
                <a:lnTo>
                  <a:pt x="1042263" y="1612663"/>
                </a:lnTo>
                <a:lnTo>
                  <a:pt x="1041921" y="1613882"/>
                </a:lnTo>
                <a:lnTo>
                  <a:pt x="1041293" y="1616116"/>
                </a:lnTo>
                <a:cubicBezTo>
                  <a:pt x="1041293" y="1616116"/>
                  <a:pt x="1041504" y="1615365"/>
                  <a:pt x="1041770" y="1614425"/>
                </a:cubicBezTo>
                <a:lnTo>
                  <a:pt x="1041921" y="1613882"/>
                </a:lnTo>
                <a:lnTo>
                  <a:pt x="1042426" y="1612086"/>
                </a:lnTo>
                <a:close/>
                <a:moveTo>
                  <a:pt x="1047065" y="1611012"/>
                </a:moveTo>
                <a:cubicBezTo>
                  <a:pt x="1045285" y="1611201"/>
                  <a:pt x="1044098" y="1612334"/>
                  <a:pt x="1045679" y="1616114"/>
                </a:cubicBezTo>
                <a:cubicBezTo>
                  <a:pt x="1048848" y="1616115"/>
                  <a:pt x="1050430" y="1614603"/>
                  <a:pt x="1052014" y="1611579"/>
                </a:cubicBezTo>
                <a:cubicBezTo>
                  <a:pt x="1051221" y="1611579"/>
                  <a:pt x="1048848" y="1610822"/>
                  <a:pt x="1047065" y="1611012"/>
                </a:cubicBezTo>
                <a:close/>
                <a:moveTo>
                  <a:pt x="651644" y="1610894"/>
                </a:moveTo>
                <a:cubicBezTo>
                  <a:pt x="674340" y="1630768"/>
                  <a:pt x="701985" y="1643000"/>
                  <a:pt x="729923" y="1636885"/>
                </a:cubicBezTo>
                <a:cubicBezTo>
                  <a:pt x="719446" y="1630769"/>
                  <a:pt x="705478" y="1627711"/>
                  <a:pt x="696748" y="1615479"/>
                </a:cubicBezTo>
                <a:cubicBezTo>
                  <a:pt x="681034" y="1620067"/>
                  <a:pt x="665612" y="1613951"/>
                  <a:pt x="651644" y="1610894"/>
                </a:cubicBezTo>
                <a:close/>
                <a:moveTo>
                  <a:pt x="1132548" y="1608998"/>
                </a:moveTo>
                <a:cubicBezTo>
                  <a:pt x="1127439" y="1608997"/>
                  <a:pt x="1120626" y="1607440"/>
                  <a:pt x="1120627" y="1616782"/>
                </a:cubicBezTo>
                <a:cubicBezTo>
                  <a:pt x="1125734" y="1616781"/>
                  <a:pt x="1132547" y="1618339"/>
                  <a:pt x="1132548" y="1608998"/>
                </a:cubicBezTo>
                <a:close/>
                <a:moveTo>
                  <a:pt x="2556963" y="1608613"/>
                </a:moveTo>
                <a:lnTo>
                  <a:pt x="2546142" y="1621342"/>
                </a:lnTo>
                <a:lnTo>
                  <a:pt x="2545892" y="1626910"/>
                </a:lnTo>
                <a:lnTo>
                  <a:pt x="2545648" y="1641578"/>
                </a:lnTo>
                <a:lnTo>
                  <a:pt x="2557769" y="1627289"/>
                </a:lnTo>
                <a:close/>
                <a:moveTo>
                  <a:pt x="2477397" y="1605914"/>
                </a:moveTo>
                <a:cubicBezTo>
                  <a:pt x="2476746" y="1605457"/>
                  <a:pt x="2476042" y="1605930"/>
                  <a:pt x="2475350" y="1606940"/>
                </a:cubicBezTo>
                <a:lnTo>
                  <a:pt x="2475050" y="1607582"/>
                </a:lnTo>
                <a:lnTo>
                  <a:pt x="2474083" y="1612814"/>
                </a:lnTo>
                <a:lnTo>
                  <a:pt x="2473926" y="1610550"/>
                </a:lnTo>
                <a:lnTo>
                  <a:pt x="2473899" y="1610054"/>
                </a:lnTo>
                <a:lnTo>
                  <a:pt x="2473369" y="1611192"/>
                </a:lnTo>
                <a:cubicBezTo>
                  <a:pt x="2472158" y="1614580"/>
                  <a:pt x="2471247" y="1618552"/>
                  <a:pt x="2471147" y="1619976"/>
                </a:cubicBezTo>
                <a:lnTo>
                  <a:pt x="2468393" y="1634458"/>
                </a:lnTo>
                <a:lnTo>
                  <a:pt x="2473911" y="1628454"/>
                </a:lnTo>
                <a:lnTo>
                  <a:pt x="2474961" y="1622644"/>
                </a:lnTo>
                <a:close/>
                <a:moveTo>
                  <a:pt x="2451189" y="1604745"/>
                </a:moveTo>
                <a:lnTo>
                  <a:pt x="2436909" y="1621413"/>
                </a:lnTo>
                <a:lnTo>
                  <a:pt x="2436881" y="1635932"/>
                </a:lnTo>
                <a:cubicBezTo>
                  <a:pt x="2436788" y="1640602"/>
                  <a:pt x="2439250" y="1653817"/>
                  <a:pt x="2440046" y="1664035"/>
                </a:cubicBezTo>
                <a:lnTo>
                  <a:pt x="2440078" y="1667426"/>
                </a:lnTo>
                <a:lnTo>
                  <a:pt x="2440144" y="1667227"/>
                </a:lnTo>
                <a:cubicBezTo>
                  <a:pt x="2440308" y="1666756"/>
                  <a:pt x="2440408" y="1666487"/>
                  <a:pt x="2440408" y="1666487"/>
                </a:cubicBezTo>
                <a:cubicBezTo>
                  <a:pt x="2442805" y="1653123"/>
                  <a:pt x="2444692" y="1641995"/>
                  <a:pt x="2446477" y="1631521"/>
                </a:cubicBezTo>
                <a:close/>
                <a:moveTo>
                  <a:pt x="2569423" y="1604107"/>
                </a:moveTo>
                <a:lnTo>
                  <a:pt x="2568933" y="1614130"/>
                </a:lnTo>
                <a:lnTo>
                  <a:pt x="2571151" y="1611515"/>
                </a:lnTo>
                <a:close/>
                <a:moveTo>
                  <a:pt x="561638" y="1604091"/>
                </a:moveTo>
                <a:lnTo>
                  <a:pt x="568470" y="1613174"/>
                </a:lnTo>
                <a:lnTo>
                  <a:pt x="567924" y="1615772"/>
                </a:lnTo>
                <a:lnTo>
                  <a:pt x="569494" y="1615683"/>
                </a:lnTo>
                <a:lnTo>
                  <a:pt x="566520" y="1623921"/>
                </a:lnTo>
                <a:cubicBezTo>
                  <a:pt x="574658" y="1619543"/>
                  <a:pt x="582522" y="1614908"/>
                  <a:pt x="590658" y="1611817"/>
                </a:cubicBezTo>
                <a:lnTo>
                  <a:pt x="577872" y="1608413"/>
                </a:lnTo>
                <a:lnTo>
                  <a:pt x="577941" y="1607987"/>
                </a:lnTo>
                <a:lnTo>
                  <a:pt x="576586" y="1608071"/>
                </a:lnTo>
                <a:close/>
                <a:moveTo>
                  <a:pt x="1078965" y="1602015"/>
                </a:moveTo>
                <a:cubicBezTo>
                  <a:pt x="1076985" y="1601237"/>
                  <a:pt x="1074610" y="1602404"/>
                  <a:pt x="1073027" y="1606297"/>
                </a:cubicBezTo>
                <a:cubicBezTo>
                  <a:pt x="1076193" y="1607855"/>
                  <a:pt x="1079360" y="1609412"/>
                  <a:pt x="1082526" y="1609412"/>
                </a:cubicBezTo>
                <a:cubicBezTo>
                  <a:pt x="1082525" y="1605520"/>
                  <a:pt x="1080943" y="1602793"/>
                  <a:pt x="1078965" y="1602015"/>
                </a:cubicBezTo>
                <a:close/>
                <a:moveTo>
                  <a:pt x="3904769" y="1598911"/>
                </a:moveTo>
                <a:cubicBezTo>
                  <a:pt x="3902019" y="1601569"/>
                  <a:pt x="3897978" y="1602857"/>
                  <a:pt x="3894326" y="1602463"/>
                </a:cubicBezTo>
                <a:cubicBezTo>
                  <a:pt x="3895715" y="1601011"/>
                  <a:pt x="3897017" y="1600352"/>
                  <a:pt x="3898628" y="1599941"/>
                </a:cubicBezTo>
                <a:cubicBezTo>
                  <a:pt x="3900237" y="1599529"/>
                  <a:pt x="3902154" y="1599368"/>
                  <a:pt x="3904769" y="1598911"/>
                </a:cubicBezTo>
                <a:close/>
                <a:moveTo>
                  <a:pt x="3905845" y="1597733"/>
                </a:moveTo>
                <a:cubicBezTo>
                  <a:pt x="3906502" y="1597619"/>
                  <a:pt x="3907465" y="1597723"/>
                  <a:pt x="3908784" y="1597866"/>
                </a:cubicBezTo>
                <a:cubicBezTo>
                  <a:pt x="3908469" y="1600789"/>
                  <a:pt x="3905987" y="1599042"/>
                  <a:pt x="3904769" y="1598911"/>
                </a:cubicBezTo>
                <a:cubicBezTo>
                  <a:pt x="3904849" y="1598180"/>
                  <a:pt x="3905193" y="1597847"/>
                  <a:pt x="3905845" y="1597733"/>
                </a:cubicBezTo>
                <a:close/>
                <a:moveTo>
                  <a:pt x="3909861" y="1596688"/>
                </a:moveTo>
                <a:cubicBezTo>
                  <a:pt x="3910515" y="1596574"/>
                  <a:pt x="3911479" y="1596679"/>
                  <a:pt x="3912799" y="1596822"/>
                </a:cubicBezTo>
                <a:cubicBezTo>
                  <a:pt x="3912483" y="1599743"/>
                  <a:pt x="3910002" y="1597997"/>
                  <a:pt x="3908784" y="1597866"/>
                </a:cubicBezTo>
                <a:cubicBezTo>
                  <a:pt x="3908863" y="1597135"/>
                  <a:pt x="3909206" y="1596803"/>
                  <a:pt x="3909861" y="1596688"/>
                </a:cubicBezTo>
                <a:close/>
                <a:moveTo>
                  <a:pt x="1070458" y="1596569"/>
                </a:moveTo>
                <a:cubicBezTo>
                  <a:pt x="1069687" y="1596368"/>
                  <a:pt x="1068915" y="1596770"/>
                  <a:pt x="1068143" y="1598376"/>
                </a:cubicBezTo>
                <a:cubicBezTo>
                  <a:pt x="1069687" y="1599984"/>
                  <a:pt x="1069687" y="1599984"/>
                  <a:pt x="1069686" y="1601591"/>
                </a:cubicBezTo>
                <a:cubicBezTo>
                  <a:pt x="1071229" y="1599985"/>
                  <a:pt x="1072771" y="1599984"/>
                  <a:pt x="1072771" y="1598377"/>
                </a:cubicBezTo>
                <a:cubicBezTo>
                  <a:pt x="1071999" y="1597574"/>
                  <a:pt x="1071227" y="1596770"/>
                  <a:pt x="1070458" y="1596569"/>
                </a:cubicBezTo>
                <a:close/>
                <a:moveTo>
                  <a:pt x="1106929" y="1595495"/>
                </a:moveTo>
                <a:cubicBezTo>
                  <a:pt x="1102317" y="1595496"/>
                  <a:pt x="1097436" y="1594048"/>
                  <a:pt x="1097434" y="1601285"/>
                </a:cubicBezTo>
                <a:cubicBezTo>
                  <a:pt x="1100692" y="1601286"/>
                  <a:pt x="1106928" y="1602733"/>
                  <a:pt x="1106929" y="1595495"/>
                </a:cubicBezTo>
                <a:close/>
                <a:moveTo>
                  <a:pt x="3963569" y="1594418"/>
                </a:moveTo>
                <a:lnTo>
                  <a:pt x="3958246" y="1596281"/>
                </a:lnTo>
                <a:lnTo>
                  <a:pt x="3959229" y="1595607"/>
                </a:lnTo>
                <a:close/>
                <a:moveTo>
                  <a:pt x="2479228" y="1593818"/>
                </a:moveTo>
                <a:cubicBezTo>
                  <a:pt x="2479065" y="1593330"/>
                  <a:pt x="2478758" y="1593287"/>
                  <a:pt x="2478232" y="1594040"/>
                </a:cubicBezTo>
                <a:lnTo>
                  <a:pt x="2477042" y="1596807"/>
                </a:lnTo>
                <a:lnTo>
                  <a:pt x="2476893" y="1597607"/>
                </a:lnTo>
                <a:lnTo>
                  <a:pt x="2476909" y="1599777"/>
                </a:lnTo>
                <a:cubicBezTo>
                  <a:pt x="2477256" y="1601205"/>
                  <a:pt x="2478158" y="1601836"/>
                  <a:pt x="2478919" y="1600749"/>
                </a:cubicBezTo>
                <a:cubicBezTo>
                  <a:pt x="2478919" y="1600749"/>
                  <a:pt x="2479717" y="1595280"/>
                  <a:pt x="2479228" y="1593818"/>
                </a:cubicBezTo>
                <a:close/>
                <a:moveTo>
                  <a:pt x="2426107" y="1593002"/>
                </a:moveTo>
                <a:lnTo>
                  <a:pt x="2423400" y="1596367"/>
                </a:lnTo>
                <a:lnTo>
                  <a:pt x="2423769" y="1599662"/>
                </a:lnTo>
                <a:cubicBezTo>
                  <a:pt x="2423704" y="1602076"/>
                  <a:pt x="2423013" y="1603522"/>
                  <a:pt x="2421076" y="1603319"/>
                </a:cubicBezTo>
                <a:cubicBezTo>
                  <a:pt x="2421471" y="1603480"/>
                  <a:pt x="2421363" y="1602324"/>
                  <a:pt x="2420942" y="1600409"/>
                </a:cubicBezTo>
                <a:lnTo>
                  <a:pt x="2420743" y="1599671"/>
                </a:lnTo>
                <a:lnTo>
                  <a:pt x="2420014" y="1600579"/>
                </a:lnTo>
                <a:lnTo>
                  <a:pt x="2418959" y="1606922"/>
                </a:lnTo>
                <a:lnTo>
                  <a:pt x="2418132" y="1602920"/>
                </a:lnTo>
                <a:lnTo>
                  <a:pt x="2413399" y="1608805"/>
                </a:lnTo>
                <a:lnTo>
                  <a:pt x="2413362" y="1608859"/>
                </a:lnTo>
                <a:lnTo>
                  <a:pt x="2413708" y="1612496"/>
                </a:lnTo>
                <a:lnTo>
                  <a:pt x="2414996" y="1628580"/>
                </a:lnTo>
                <a:lnTo>
                  <a:pt x="2414183" y="1632891"/>
                </a:lnTo>
                <a:lnTo>
                  <a:pt x="2431073" y="1612943"/>
                </a:lnTo>
                <a:lnTo>
                  <a:pt x="2430155" y="1606443"/>
                </a:lnTo>
                <a:lnTo>
                  <a:pt x="2429544" y="1601474"/>
                </a:lnTo>
                <a:lnTo>
                  <a:pt x="2428214" y="1606445"/>
                </a:lnTo>
                <a:cubicBezTo>
                  <a:pt x="2425829" y="1614342"/>
                  <a:pt x="2422802" y="1621473"/>
                  <a:pt x="2424341" y="1607415"/>
                </a:cubicBezTo>
                <a:close/>
                <a:moveTo>
                  <a:pt x="789961" y="1592379"/>
                </a:moveTo>
                <a:cubicBezTo>
                  <a:pt x="786812" y="1592758"/>
                  <a:pt x="784308" y="1594660"/>
                  <a:pt x="784307" y="1600748"/>
                </a:cubicBezTo>
                <a:cubicBezTo>
                  <a:pt x="789460" y="1600748"/>
                  <a:pt x="799478" y="1605058"/>
                  <a:pt x="799477" y="1593139"/>
                </a:cubicBezTo>
                <a:cubicBezTo>
                  <a:pt x="796901" y="1593139"/>
                  <a:pt x="793109" y="1591998"/>
                  <a:pt x="789961" y="1592379"/>
                </a:cubicBezTo>
                <a:close/>
                <a:moveTo>
                  <a:pt x="2388387" y="1591504"/>
                </a:moveTo>
                <a:lnTo>
                  <a:pt x="2387833" y="1592157"/>
                </a:lnTo>
                <a:lnTo>
                  <a:pt x="2388223" y="1599492"/>
                </a:lnTo>
                <a:lnTo>
                  <a:pt x="2388508" y="1604574"/>
                </a:lnTo>
                <a:lnTo>
                  <a:pt x="2388767" y="1604279"/>
                </a:lnTo>
                <a:close/>
                <a:moveTo>
                  <a:pt x="2462410" y="1591338"/>
                </a:moveTo>
                <a:lnTo>
                  <a:pt x="2458127" y="1596648"/>
                </a:lnTo>
                <a:lnTo>
                  <a:pt x="2456910" y="1598069"/>
                </a:lnTo>
                <a:lnTo>
                  <a:pt x="2453225" y="1615101"/>
                </a:lnTo>
                <a:cubicBezTo>
                  <a:pt x="2450602" y="1628090"/>
                  <a:pt x="2448094" y="1640970"/>
                  <a:pt x="2445254" y="1654431"/>
                </a:cubicBezTo>
                <a:cubicBezTo>
                  <a:pt x="2444903" y="1654933"/>
                  <a:pt x="2444086" y="1662084"/>
                  <a:pt x="2443015" y="1669276"/>
                </a:cubicBezTo>
                <a:lnTo>
                  <a:pt x="2441728" y="1676547"/>
                </a:lnTo>
                <a:lnTo>
                  <a:pt x="2445122" y="1671805"/>
                </a:lnTo>
                <a:lnTo>
                  <a:pt x="2446470" y="1669488"/>
                </a:lnTo>
                <a:lnTo>
                  <a:pt x="2458904" y="1608424"/>
                </a:lnTo>
                <a:cubicBezTo>
                  <a:pt x="2458980" y="1607354"/>
                  <a:pt x="2460266" y="1601914"/>
                  <a:pt x="2461604" y="1595438"/>
                </a:cubicBezTo>
                <a:close/>
                <a:moveTo>
                  <a:pt x="602456" y="1591074"/>
                </a:moveTo>
                <a:cubicBezTo>
                  <a:pt x="597733" y="1591265"/>
                  <a:pt x="593683" y="1593158"/>
                  <a:pt x="593684" y="1599973"/>
                </a:cubicBezTo>
                <a:cubicBezTo>
                  <a:pt x="599083" y="1599973"/>
                  <a:pt x="615280" y="1607292"/>
                  <a:pt x="615280" y="1592401"/>
                </a:cubicBezTo>
                <a:cubicBezTo>
                  <a:pt x="612579" y="1592401"/>
                  <a:pt x="607181" y="1590886"/>
                  <a:pt x="602456" y="1591074"/>
                </a:cubicBezTo>
                <a:close/>
                <a:moveTo>
                  <a:pt x="2530422" y="1590869"/>
                </a:moveTo>
                <a:lnTo>
                  <a:pt x="2523322" y="1600166"/>
                </a:lnTo>
                <a:lnTo>
                  <a:pt x="2516109" y="1608474"/>
                </a:lnTo>
                <a:lnTo>
                  <a:pt x="2516012" y="1610835"/>
                </a:lnTo>
                <a:cubicBezTo>
                  <a:pt x="2515837" y="1611969"/>
                  <a:pt x="2515592" y="1611917"/>
                  <a:pt x="2515298" y="1610994"/>
                </a:cubicBezTo>
                <a:lnTo>
                  <a:pt x="2515080" y="1609659"/>
                </a:lnTo>
                <a:lnTo>
                  <a:pt x="2486296" y="1642812"/>
                </a:lnTo>
                <a:lnTo>
                  <a:pt x="2484654" y="1645774"/>
                </a:lnTo>
                <a:lnTo>
                  <a:pt x="2484044" y="1666554"/>
                </a:lnTo>
                <a:lnTo>
                  <a:pt x="2484148" y="1666836"/>
                </a:lnTo>
                <a:lnTo>
                  <a:pt x="2484029" y="1667084"/>
                </a:lnTo>
                <a:lnTo>
                  <a:pt x="2483734" y="1677127"/>
                </a:lnTo>
                <a:lnTo>
                  <a:pt x="2483854" y="1679271"/>
                </a:lnTo>
                <a:lnTo>
                  <a:pt x="2539407" y="1617117"/>
                </a:lnTo>
                <a:lnTo>
                  <a:pt x="2539307" y="1614050"/>
                </a:lnTo>
                <a:cubicBezTo>
                  <a:pt x="2538984" y="1609048"/>
                  <a:pt x="2538151" y="1604261"/>
                  <a:pt x="2535747" y="1600010"/>
                </a:cubicBezTo>
                <a:cubicBezTo>
                  <a:pt x="2533015" y="1597324"/>
                  <a:pt x="2531435" y="1596677"/>
                  <a:pt x="2530444" y="1593134"/>
                </a:cubicBezTo>
                <a:close/>
                <a:moveTo>
                  <a:pt x="1060584" y="1588429"/>
                </a:moveTo>
                <a:cubicBezTo>
                  <a:pt x="1058177" y="1587846"/>
                  <a:pt x="1055804" y="1588235"/>
                  <a:pt x="1053499" y="1591349"/>
                </a:cubicBezTo>
                <a:cubicBezTo>
                  <a:pt x="1058108" y="1592906"/>
                  <a:pt x="1061364" y="1594463"/>
                  <a:pt x="1066246" y="1596020"/>
                </a:cubicBezTo>
                <a:cubicBezTo>
                  <a:pt x="1066246" y="1594461"/>
                  <a:pt x="1067871" y="1592904"/>
                  <a:pt x="1067873" y="1591348"/>
                </a:cubicBezTo>
                <a:cubicBezTo>
                  <a:pt x="1065432" y="1590570"/>
                  <a:pt x="1062992" y="1589014"/>
                  <a:pt x="1060584" y="1588429"/>
                </a:cubicBezTo>
                <a:close/>
                <a:moveTo>
                  <a:pt x="854286" y="1587793"/>
                </a:moveTo>
                <a:cubicBezTo>
                  <a:pt x="849405" y="1587794"/>
                  <a:pt x="844794" y="1586236"/>
                  <a:pt x="844795" y="1595577"/>
                </a:cubicBezTo>
                <a:cubicBezTo>
                  <a:pt x="847777" y="1595578"/>
                  <a:pt x="854286" y="1597134"/>
                  <a:pt x="854286" y="1587793"/>
                </a:cubicBezTo>
                <a:close/>
                <a:moveTo>
                  <a:pt x="2406722" y="1583895"/>
                </a:moveTo>
                <a:lnTo>
                  <a:pt x="2405079" y="1583962"/>
                </a:lnTo>
                <a:lnTo>
                  <a:pt x="2405111" y="1585723"/>
                </a:lnTo>
                <a:close/>
                <a:moveTo>
                  <a:pt x="2653463" y="1583409"/>
                </a:moveTo>
                <a:lnTo>
                  <a:pt x="2653832" y="1587442"/>
                </a:lnTo>
                <a:cubicBezTo>
                  <a:pt x="2654612" y="1592403"/>
                  <a:pt x="2655842" y="1597350"/>
                  <a:pt x="2655842" y="1597350"/>
                </a:cubicBezTo>
                <a:cubicBezTo>
                  <a:pt x="2656250" y="1620269"/>
                  <a:pt x="2658007" y="1638770"/>
                  <a:pt x="2658912" y="1660060"/>
                </a:cubicBezTo>
                <a:cubicBezTo>
                  <a:pt x="2659144" y="1665123"/>
                  <a:pt x="2657370" y="1670934"/>
                  <a:pt x="2656751" y="1678788"/>
                </a:cubicBezTo>
                <a:cubicBezTo>
                  <a:pt x="2657285" y="1688682"/>
                  <a:pt x="2659855" y="1692870"/>
                  <a:pt x="2656502" y="1698038"/>
                </a:cubicBezTo>
                <a:cubicBezTo>
                  <a:pt x="2653313" y="1701702"/>
                  <a:pt x="2648576" y="1699764"/>
                  <a:pt x="2647725" y="1702555"/>
                </a:cubicBezTo>
                <a:cubicBezTo>
                  <a:pt x="2645527" y="1709761"/>
                  <a:pt x="2650672" y="1734617"/>
                  <a:pt x="2651469" y="1744618"/>
                </a:cubicBezTo>
                <a:lnTo>
                  <a:pt x="2652869" y="1760807"/>
                </a:lnTo>
                <a:lnTo>
                  <a:pt x="2651984" y="1762547"/>
                </a:lnTo>
                <a:lnTo>
                  <a:pt x="2649899" y="1767767"/>
                </a:lnTo>
                <a:lnTo>
                  <a:pt x="2649281" y="1762585"/>
                </a:lnTo>
                <a:cubicBezTo>
                  <a:pt x="2646532" y="1737761"/>
                  <a:pt x="2643719" y="1712292"/>
                  <a:pt x="2640118" y="1684799"/>
                </a:cubicBezTo>
                <a:cubicBezTo>
                  <a:pt x="2639815" y="1679968"/>
                  <a:pt x="2638128" y="1668034"/>
                  <a:pt x="2636674" y="1654364"/>
                </a:cubicBezTo>
                <a:cubicBezTo>
                  <a:pt x="2636444" y="1649301"/>
                  <a:pt x="2633355" y="1610904"/>
                  <a:pt x="2632682" y="1631550"/>
                </a:cubicBezTo>
                <a:cubicBezTo>
                  <a:pt x="2632100" y="1650924"/>
                  <a:pt x="2630306" y="1620903"/>
                  <a:pt x="2629580" y="1617466"/>
                </a:cubicBezTo>
                <a:cubicBezTo>
                  <a:pt x="2628496" y="1615193"/>
                  <a:pt x="2623193" y="1608318"/>
                  <a:pt x="2621189" y="1609066"/>
                </a:cubicBezTo>
                <a:cubicBezTo>
                  <a:pt x="2620763" y="1610461"/>
                  <a:pt x="2624508" y="1652525"/>
                  <a:pt x="2624738" y="1657589"/>
                </a:cubicBezTo>
                <a:cubicBezTo>
                  <a:pt x="2624422" y="1670273"/>
                  <a:pt x="2624722" y="1681903"/>
                  <a:pt x="2623677" y="1691149"/>
                </a:cubicBezTo>
                <a:cubicBezTo>
                  <a:pt x="2623252" y="1692545"/>
                  <a:pt x="2620326" y="1696316"/>
                  <a:pt x="2619900" y="1697711"/>
                </a:cubicBezTo>
                <a:cubicBezTo>
                  <a:pt x="2617507" y="1711377"/>
                  <a:pt x="2628576" y="1735254"/>
                  <a:pt x="2623149" y="1734604"/>
                </a:cubicBezTo>
                <a:cubicBezTo>
                  <a:pt x="2623149" y="1734604"/>
                  <a:pt x="2621268" y="1729129"/>
                  <a:pt x="2618961" y="1725047"/>
                </a:cubicBezTo>
                <a:lnTo>
                  <a:pt x="2619770" y="1725498"/>
                </a:lnTo>
                <a:lnTo>
                  <a:pt x="2620114" y="1727087"/>
                </a:lnTo>
                <a:cubicBezTo>
                  <a:pt x="2620327" y="1726389"/>
                  <a:pt x="2620434" y="1726041"/>
                  <a:pt x="2620290" y="1725787"/>
                </a:cubicBezTo>
                <a:lnTo>
                  <a:pt x="2619770" y="1725498"/>
                </a:lnTo>
                <a:lnTo>
                  <a:pt x="2619135" y="1722572"/>
                </a:lnTo>
                <a:lnTo>
                  <a:pt x="2619272" y="1720630"/>
                </a:lnTo>
                <a:cubicBezTo>
                  <a:pt x="2619140" y="1719367"/>
                  <a:pt x="2618891" y="1718481"/>
                  <a:pt x="2618891" y="1718481"/>
                </a:cubicBezTo>
                <a:cubicBezTo>
                  <a:pt x="2618891" y="1718481"/>
                  <a:pt x="2614155" y="1716543"/>
                  <a:pt x="2613235" y="1712767"/>
                </a:cubicBezTo>
                <a:cubicBezTo>
                  <a:pt x="2610272" y="1705018"/>
                  <a:pt x="2610945" y="1684372"/>
                  <a:pt x="2609559" y="1677269"/>
                </a:cubicBezTo>
                <a:cubicBezTo>
                  <a:pt x="2609986" y="1675873"/>
                  <a:pt x="2606564" y="1674475"/>
                  <a:pt x="2605411" y="1672434"/>
                </a:cubicBezTo>
                <a:cubicBezTo>
                  <a:pt x="2601294" y="1662643"/>
                  <a:pt x="2603617" y="1642413"/>
                  <a:pt x="2601667" y="1630370"/>
                </a:cubicBezTo>
                <a:cubicBezTo>
                  <a:pt x="2601629" y="1618849"/>
                  <a:pt x="2602444" y="1604537"/>
                  <a:pt x="2600190" y="1587666"/>
                </a:cubicBezTo>
                <a:lnTo>
                  <a:pt x="2597825" y="1583481"/>
                </a:lnTo>
                <a:lnTo>
                  <a:pt x="2597539" y="1583824"/>
                </a:lnTo>
                <a:lnTo>
                  <a:pt x="2595910" y="1590025"/>
                </a:lnTo>
                <a:cubicBezTo>
                  <a:pt x="2595487" y="1600418"/>
                  <a:pt x="2598424" y="1619172"/>
                  <a:pt x="2598277" y="1624016"/>
                </a:cubicBezTo>
                <a:cubicBezTo>
                  <a:pt x="2598546" y="1659035"/>
                  <a:pt x="2600862" y="1693651"/>
                  <a:pt x="2604073" y="1728370"/>
                </a:cubicBezTo>
                <a:lnTo>
                  <a:pt x="2609713" y="1781465"/>
                </a:lnTo>
                <a:lnTo>
                  <a:pt x="2608469" y="1785018"/>
                </a:lnTo>
                <a:lnTo>
                  <a:pt x="2606054" y="1793503"/>
                </a:lnTo>
                <a:lnTo>
                  <a:pt x="2603147" y="1776893"/>
                </a:lnTo>
                <a:lnTo>
                  <a:pt x="2603551" y="1793172"/>
                </a:lnTo>
                <a:lnTo>
                  <a:pt x="2599668" y="1792470"/>
                </a:lnTo>
                <a:lnTo>
                  <a:pt x="2598531" y="1798005"/>
                </a:lnTo>
                <a:lnTo>
                  <a:pt x="2596250" y="1782326"/>
                </a:lnTo>
                <a:lnTo>
                  <a:pt x="2596306" y="1777389"/>
                </a:lnTo>
                <a:cubicBezTo>
                  <a:pt x="2596405" y="1775799"/>
                  <a:pt x="2596587" y="1774869"/>
                  <a:pt x="2596889" y="1775079"/>
                </a:cubicBezTo>
                <a:lnTo>
                  <a:pt x="2595267" y="1775570"/>
                </a:lnTo>
                <a:lnTo>
                  <a:pt x="2592214" y="1754591"/>
                </a:lnTo>
                <a:lnTo>
                  <a:pt x="2593178" y="1748319"/>
                </a:lnTo>
                <a:cubicBezTo>
                  <a:pt x="2593861" y="1744343"/>
                  <a:pt x="2594732" y="1739814"/>
                  <a:pt x="2595977" y="1734081"/>
                </a:cubicBezTo>
                <a:cubicBezTo>
                  <a:pt x="2596177" y="1731232"/>
                  <a:pt x="2601856" y="1707303"/>
                  <a:pt x="2597210" y="1716509"/>
                </a:cubicBezTo>
                <a:cubicBezTo>
                  <a:pt x="2594085" y="1723541"/>
                  <a:pt x="2592734" y="1741280"/>
                  <a:pt x="2591130" y="1746139"/>
                </a:cubicBezTo>
                <a:lnTo>
                  <a:pt x="2591030" y="1746460"/>
                </a:lnTo>
                <a:lnTo>
                  <a:pt x="2590198" y="1740741"/>
                </a:lnTo>
                <a:cubicBezTo>
                  <a:pt x="2583831" y="1707279"/>
                  <a:pt x="2588051" y="1675009"/>
                  <a:pt x="2580102" y="1640902"/>
                </a:cubicBezTo>
                <a:cubicBezTo>
                  <a:pt x="2579836" y="1646873"/>
                  <a:pt x="2580719" y="1655078"/>
                  <a:pt x="2579021" y="1653183"/>
                </a:cubicBezTo>
                <a:lnTo>
                  <a:pt x="2576597" y="1648039"/>
                </a:lnTo>
                <a:lnTo>
                  <a:pt x="2581001" y="1617476"/>
                </a:lnTo>
                <a:lnTo>
                  <a:pt x="2575368" y="1640083"/>
                </a:lnTo>
                <a:lnTo>
                  <a:pt x="2575176" y="1638601"/>
                </a:lnTo>
                <a:cubicBezTo>
                  <a:pt x="2574536" y="1632762"/>
                  <a:pt x="2573783" y="1625351"/>
                  <a:pt x="2572847" y="1618792"/>
                </a:cubicBezTo>
                <a:lnTo>
                  <a:pt x="2571849" y="1614512"/>
                </a:lnTo>
                <a:lnTo>
                  <a:pt x="2568732" y="1618238"/>
                </a:lnTo>
                <a:lnTo>
                  <a:pt x="2568157" y="1629969"/>
                </a:lnTo>
                <a:cubicBezTo>
                  <a:pt x="2568450" y="1637378"/>
                  <a:pt x="2569089" y="1644504"/>
                  <a:pt x="2568965" y="1654128"/>
                </a:cubicBezTo>
                <a:cubicBezTo>
                  <a:pt x="2570102" y="1680482"/>
                  <a:pt x="2567618" y="1658546"/>
                  <a:pt x="2562811" y="1650043"/>
                </a:cubicBezTo>
                <a:cubicBezTo>
                  <a:pt x="2559159" y="1643579"/>
                  <a:pt x="2565612" y="1659294"/>
                  <a:pt x="2561038" y="1655856"/>
                </a:cubicBezTo>
                <a:cubicBezTo>
                  <a:pt x="2558751" y="1654135"/>
                  <a:pt x="2558312" y="1649510"/>
                  <a:pt x="2558271" y="1644427"/>
                </a:cubicBezTo>
                <a:lnTo>
                  <a:pt x="2557921" y="1631152"/>
                </a:lnTo>
                <a:lnTo>
                  <a:pt x="2545576" y="1645901"/>
                </a:lnTo>
                <a:lnTo>
                  <a:pt x="2545355" y="1659116"/>
                </a:lnTo>
                <a:cubicBezTo>
                  <a:pt x="2545468" y="1669296"/>
                  <a:pt x="2545549" y="1679462"/>
                  <a:pt x="2544619" y="1691242"/>
                </a:cubicBezTo>
                <a:cubicBezTo>
                  <a:pt x="2542376" y="1680648"/>
                  <a:pt x="2541793" y="1670669"/>
                  <a:pt x="2541463" y="1660598"/>
                </a:cubicBezTo>
                <a:lnTo>
                  <a:pt x="2540974" y="1651397"/>
                </a:lnTo>
                <a:lnTo>
                  <a:pt x="2411165" y="1806472"/>
                </a:lnTo>
                <a:cubicBezTo>
                  <a:pt x="2398509" y="1821497"/>
                  <a:pt x="2414939" y="1808443"/>
                  <a:pt x="2386665" y="1833434"/>
                </a:cubicBezTo>
                <a:cubicBezTo>
                  <a:pt x="2372330" y="1851673"/>
                  <a:pt x="2347805" y="1871020"/>
                  <a:pt x="2377679" y="1832247"/>
                </a:cubicBezTo>
                <a:cubicBezTo>
                  <a:pt x="2414520" y="1790096"/>
                  <a:pt x="2451802" y="1749786"/>
                  <a:pt x="2489182" y="1708137"/>
                </a:cubicBezTo>
                <a:lnTo>
                  <a:pt x="2540760" y="1647339"/>
                </a:lnTo>
                <a:lnTo>
                  <a:pt x="2539808" y="1629390"/>
                </a:lnTo>
                <a:lnTo>
                  <a:pt x="2539791" y="1628850"/>
                </a:lnTo>
                <a:lnTo>
                  <a:pt x="2508370" y="1666137"/>
                </a:lnTo>
                <a:lnTo>
                  <a:pt x="2484575" y="1692147"/>
                </a:lnTo>
                <a:lnTo>
                  <a:pt x="2484728" y="1694880"/>
                </a:lnTo>
                <a:lnTo>
                  <a:pt x="2484420" y="1694578"/>
                </a:lnTo>
                <a:cubicBezTo>
                  <a:pt x="2483928" y="1695738"/>
                  <a:pt x="2483118" y="1698550"/>
                  <a:pt x="2481778" y="1703779"/>
                </a:cubicBezTo>
                <a:lnTo>
                  <a:pt x="2480852" y="1707233"/>
                </a:lnTo>
                <a:lnTo>
                  <a:pt x="2480290" y="1701640"/>
                </a:lnTo>
                <a:lnTo>
                  <a:pt x="2479978" y="1697174"/>
                </a:lnTo>
                <a:lnTo>
                  <a:pt x="2475129" y="1702473"/>
                </a:lnTo>
                <a:cubicBezTo>
                  <a:pt x="2425317" y="1759482"/>
                  <a:pt x="2404431" y="1799444"/>
                  <a:pt x="2347072" y="1852507"/>
                </a:cubicBezTo>
                <a:cubicBezTo>
                  <a:pt x="2314867" y="1886554"/>
                  <a:pt x="2349062" y="1839513"/>
                  <a:pt x="2366278" y="1815762"/>
                </a:cubicBezTo>
                <a:cubicBezTo>
                  <a:pt x="2384136" y="1796146"/>
                  <a:pt x="2405578" y="1771972"/>
                  <a:pt x="2426110" y="1748199"/>
                </a:cubicBezTo>
                <a:lnTo>
                  <a:pt x="2449343" y="1720890"/>
                </a:lnTo>
                <a:lnTo>
                  <a:pt x="2456156" y="1678904"/>
                </a:lnTo>
                <a:lnTo>
                  <a:pt x="2456740" y="1675839"/>
                </a:lnTo>
                <a:lnTo>
                  <a:pt x="2453549" y="1678549"/>
                </a:lnTo>
                <a:lnTo>
                  <a:pt x="2452573" y="1683063"/>
                </a:lnTo>
                <a:lnTo>
                  <a:pt x="2443909" y="1719151"/>
                </a:lnTo>
                <a:lnTo>
                  <a:pt x="2443610" y="1713837"/>
                </a:lnTo>
                <a:lnTo>
                  <a:pt x="2443574" y="1713605"/>
                </a:lnTo>
                <a:lnTo>
                  <a:pt x="2443845" y="1711992"/>
                </a:lnTo>
                <a:cubicBezTo>
                  <a:pt x="2444864" y="1707971"/>
                  <a:pt x="2450110" y="1687226"/>
                  <a:pt x="2448906" y="1686383"/>
                </a:cubicBezTo>
                <a:cubicBezTo>
                  <a:pt x="2445093" y="1683716"/>
                  <a:pt x="2441051" y="1705305"/>
                  <a:pt x="2442456" y="1703297"/>
                </a:cubicBezTo>
                <a:lnTo>
                  <a:pt x="2442132" y="1705135"/>
                </a:lnTo>
                <a:lnTo>
                  <a:pt x="2440035" y="1703349"/>
                </a:lnTo>
                <a:cubicBezTo>
                  <a:pt x="2439613" y="1704320"/>
                  <a:pt x="2439468" y="1706649"/>
                  <a:pt x="2439476" y="1709593"/>
                </a:cubicBezTo>
                <a:lnTo>
                  <a:pt x="2439751" y="1717133"/>
                </a:lnTo>
                <a:lnTo>
                  <a:pt x="2438497" y="1722202"/>
                </a:lnTo>
                <a:cubicBezTo>
                  <a:pt x="2435186" y="1724371"/>
                  <a:pt x="2439144" y="1705466"/>
                  <a:pt x="2439144" y="1705466"/>
                </a:cubicBezTo>
                <a:lnTo>
                  <a:pt x="2442821" y="1687411"/>
                </a:lnTo>
                <a:lnTo>
                  <a:pt x="2426605" y="1691148"/>
                </a:lnTo>
                <a:cubicBezTo>
                  <a:pt x="2428492" y="1692134"/>
                  <a:pt x="2431302" y="1690204"/>
                  <a:pt x="2434551" y="1686573"/>
                </a:cubicBezTo>
                <a:lnTo>
                  <a:pt x="2438714" y="1680757"/>
                </a:lnTo>
                <a:lnTo>
                  <a:pt x="2437876" y="1675180"/>
                </a:lnTo>
                <a:lnTo>
                  <a:pt x="2438345" y="1673444"/>
                </a:lnTo>
                <a:lnTo>
                  <a:pt x="2437722" y="1670413"/>
                </a:lnTo>
                <a:cubicBezTo>
                  <a:pt x="2436797" y="1663915"/>
                  <a:pt x="2436051" y="1653571"/>
                  <a:pt x="2435641" y="1651638"/>
                </a:cubicBezTo>
                <a:cubicBezTo>
                  <a:pt x="2435086" y="1644481"/>
                  <a:pt x="2434526" y="1638859"/>
                  <a:pt x="2433947" y="1633948"/>
                </a:cubicBezTo>
                <a:lnTo>
                  <a:pt x="2433603" y="1631382"/>
                </a:lnTo>
                <a:lnTo>
                  <a:pt x="2434918" y="1623737"/>
                </a:lnTo>
                <a:lnTo>
                  <a:pt x="2379352" y="1688591"/>
                </a:lnTo>
                <a:lnTo>
                  <a:pt x="2379507" y="1692715"/>
                </a:lnTo>
                <a:cubicBezTo>
                  <a:pt x="2380618" y="1701080"/>
                  <a:pt x="2382103" y="1709794"/>
                  <a:pt x="2382502" y="1714794"/>
                </a:cubicBezTo>
                <a:lnTo>
                  <a:pt x="2383903" y="1730981"/>
                </a:lnTo>
                <a:lnTo>
                  <a:pt x="2383792" y="1731199"/>
                </a:lnTo>
                <a:lnTo>
                  <a:pt x="2388557" y="1725649"/>
                </a:lnTo>
                <a:cubicBezTo>
                  <a:pt x="2392378" y="1722528"/>
                  <a:pt x="2395157" y="1720592"/>
                  <a:pt x="2397077" y="1719598"/>
                </a:cubicBezTo>
                <a:cubicBezTo>
                  <a:pt x="2398996" y="1718605"/>
                  <a:pt x="2400056" y="1718553"/>
                  <a:pt x="2400433" y="1719202"/>
                </a:cubicBezTo>
                <a:cubicBezTo>
                  <a:pt x="2402702" y="1723095"/>
                  <a:pt x="2380465" y="1752204"/>
                  <a:pt x="2372577" y="1754276"/>
                </a:cubicBezTo>
                <a:cubicBezTo>
                  <a:pt x="2371075" y="1754670"/>
                  <a:pt x="2370092" y="1754083"/>
                  <a:pt x="2369899" y="1752155"/>
                </a:cubicBezTo>
                <a:cubicBezTo>
                  <a:pt x="2371014" y="1745429"/>
                  <a:pt x="2374179" y="1741671"/>
                  <a:pt x="2377814" y="1738163"/>
                </a:cubicBezTo>
                <a:lnTo>
                  <a:pt x="2380575" y="1734947"/>
                </a:lnTo>
                <a:lnTo>
                  <a:pt x="2380315" y="1732760"/>
                </a:lnTo>
                <a:lnTo>
                  <a:pt x="2375623" y="1692943"/>
                </a:lnTo>
                <a:lnTo>
                  <a:pt x="2363697" y="1706864"/>
                </a:lnTo>
                <a:lnTo>
                  <a:pt x="2338877" y="1734043"/>
                </a:lnTo>
                <a:lnTo>
                  <a:pt x="2340747" y="1751640"/>
                </a:lnTo>
                <a:lnTo>
                  <a:pt x="2339501" y="1755194"/>
                </a:lnTo>
                <a:lnTo>
                  <a:pt x="2337086" y="1763678"/>
                </a:lnTo>
                <a:lnTo>
                  <a:pt x="2334179" y="1747069"/>
                </a:lnTo>
                <a:lnTo>
                  <a:pt x="2334584" y="1763347"/>
                </a:lnTo>
                <a:lnTo>
                  <a:pt x="2330702" y="1762646"/>
                </a:lnTo>
                <a:lnTo>
                  <a:pt x="2329564" y="1768182"/>
                </a:lnTo>
                <a:lnTo>
                  <a:pt x="2327282" y="1752501"/>
                </a:lnTo>
                <a:lnTo>
                  <a:pt x="2327339" y="1747565"/>
                </a:lnTo>
                <a:lnTo>
                  <a:pt x="2327649" y="1746338"/>
                </a:lnTo>
                <a:lnTo>
                  <a:pt x="2323544" y="1750833"/>
                </a:lnTo>
                <a:lnTo>
                  <a:pt x="2314730" y="1764302"/>
                </a:lnTo>
                <a:lnTo>
                  <a:pt x="2255367" y="1835965"/>
                </a:lnTo>
                <a:lnTo>
                  <a:pt x="2291334" y="1789987"/>
                </a:lnTo>
                <a:lnTo>
                  <a:pt x="2304069" y="1771949"/>
                </a:lnTo>
                <a:lnTo>
                  <a:pt x="2299134" y="1776878"/>
                </a:lnTo>
                <a:cubicBezTo>
                  <a:pt x="2285466" y="1788810"/>
                  <a:pt x="2291793" y="1769666"/>
                  <a:pt x="2306149" y="1751583"/>
                </a:cubicBezTo>
                <a:lnTo>
                  <a:pt x="2324073" y="1730450"/>
                </a:lnTo>
                <a:lnTo>
                  <a:pt x="2323247" y="1724766"/>
                </a:lnTo>
                <a:lnTo>
                  <a:pt x="2323407" y="1723717"/>
                </a:lnTo>
                <a:lnTo>
                  <a:pt x="2304770" y="1749187"/>
                </a:lnTo>
                <a:cubicBezTo>
                  <a:pt x="2282772" y="1779906"/>
                  <a:pt x="2266974" y="1802825"/>
                  <a:pt x="2243542" y="1830507"/>
                </a:cubicBezTo>
                <a:cubicBezTo>
                  <a:pt x="2233312" y="1842873"/>
                  <a:pt x="2223262" y="1854458"/>
                  <a:pt x="2213277" y="1865600"/>
                </a:cubicBezTo>
                <a:lnTo>
                  <a:pt x="2191095" y="1889689"/>
                </a:lnTo>
                <a:lnTo>
                  <a:pt x="2192710" y="1887039"/>
                </a:lnTo>
                <a:cubicBezTo>
                  <a:pt x="2196889" y="1881015"/>
                  <a:pt x="2202587" y="1873763"/>
                  <a:pt x="2207321" y="1866923"/>
                </a:cubicBezTo>
                <a:lnTo>
                  <a:pt x="2208599" y="1864871"/>
                </a:lnTo>
                <a:lnTo>
                  <a:pt x="2217561" y="1855125"/>
                </a:lnTo>
                <a:cubicBezTo>
                  <a:pt x="2227267" y="1844177"/>
                  <a:pt x="2236550" y="1833228"/>
                  <a:pt x="2245131" y="1822402"/>
                </a:cubicBezTo>
                <a:cubicBezTo>
                  <a:pt x="2264645" y="1799087"/>
                  <a:pt x="2282074" y="1774263"/>
                  <a:pt x="2299099" y="1748884"/>
                </a:cubicBezTo>
                <a:lnTo>
                  <a:pt x="2321826" y="1715005"/>
                </a:lnTo>
                <a:lnTo>
                  <a:pt x="2321397" y="1712053"/>
                </a:lnTo>
                <a:lnTo>
                  <a:pt x="2321231" y="1710916"/>
                </a:lnTo>
                <a:lnTo>
                  <a:pt x="2320035" y="1697589"/>
                </a:lnTo>
                <a:lnTo>
                  <a:pt x="2317577" y="1700612"/>
                </a:lnTo>
                <a:lnTo>
                  <a:pt x="2284368" y="1742588"/>
                </a:lnTo>
                <a:lnTo>
                  <a:pt x="2261157" y="1774669"/>
                </a:lnTo>
                <a:cubicBezTo>
                  <a:pt x="2224837" y="1821929"/>
                  <a:pt x="2184433" y="1866904"/>
                  <a:pt x="2143965" y="1912072"/>
                </a:cubicBezTo>
                <a:cubicBezTo>
                  <a:pt x="2134729" y="1921056"/>
                  <a:pt x="2124866" y="1928431"/>
                  <a:pt x="2117519" y="1937396"/>
                </a:cubicBezTo>
                <a:lnTo>
                  <a:pt x="2112082" y="1945571"/>
                </a:lnTo>
                <a:lnTo>
                  <a:pt x="2111591" y="1945481"/>
                </a:lnTo>
                <a:cubicBezTo>
                  <a:pt x="2111049" y="1945692"/>
                  <a:pt x="2110821" y="1946229"/>
                  <a:pt x="2111125" y="1947010"/>
                </a:cubicBezTo>
                <a:lnTo>
                  <a:pt x="2112082" y="1945571"/>
                </a:lnTo>
                <a:lnTo>
                  <a:pt x="2113943" y="1945913"/>
                </a:lnTo>
                <a:cubicBezTo>
                  <a:pt x="2104332" y="1957140"/>
                  <a:pt x="2094026" y="1970434"/>
                  <a:pt x="2094632" y="1971994"/>
                </a:cubicBezTo>
                <a:cubicBezTo>
                  <a:pt x="2094026" y="1970434"/>
                  <a:pt x="2100747" y="1967819"/>
                  <a:pt x="2100747" y="1967819"/>
                </a:cubicBezTo>
                <a:cubicBezTo>
                  <a:pt x="2104649" y="1966301"/>
                  <a:pt x="2101961" y="1970940"/>
                  <a:pt x="2107382" y="1968831"/>
                </a:cubicBezTo>
                <a:cubicBezTo>
                  <a:pt x="2110678" y="1965752"/>
                  <a:pt x="2119595" y="1956593"/>
                  <a:pt x="2126404" y="1950351"/>
                </a:cubicBezTo>
                <a:cubicBezTo>
                  <a:pt x="2136117" y="1940507"/>
                  <a:pt x="2146249" y="1930295"/>
                  <a:pt x="2156519" y="1919838"/>
                </a:cubicBezTo>
                <a:lnTo>
                  <a:pt x="2182368" y="1893117"/>
                </a:lnTo>
                <a:lnTo>
                  <a:pt x="2176593" y="1900393"/>
                </a:lnTo>
                <a:cubicBezTo>
                  <a:pt x="2165644" y="1912514"/>
                  <a:pt x="2154228" y="1923918"/>
                  <a:pt x="2143012" y="1934870"/>
                </a:cubicBezTo>
                <a:cubicBezTo>
                  <a:pt x="2120477" y="1956515"/>
                  <a:pt x="2098565" y="1983608"/>
                  <a:pt x="2075221" y="2007664"/>
                </a:cubicBezTo>
                <a:cubicBezTo>
                  <a:pt x="2062306" y="2020026"/>
                  <a:pt x="2049839" y="2032736"/>
                  <a:pt x="2037709" y="2044868"/>
                </a:cubicBezTo>
                <a:cubicBezTo>
                  <a:pt x="2025578" y="2057000"/>
                  <a:pt x="2013783" y="2068552"/>
                  <a:pt x="2002212" y="2078593"/>
                </a:cubicBezTo>
                <a:cubicBezTo>
                  <a:pt x="2014036" y="2064710"/>
                  <a:pt x="2028345" y="2050158"/>
                  <a:pt x="2042077" y="2037329"/>
                </a:cubicBezTo>
                <a:lnTo>
                  <a:pt x="2054985" y="2023023"/>
                </a:lnTo>
                <a:cubicBezTo>
                  <a:pt x="2053670" y="2019642"/>
                  <a:pt x="2042149" y="2029814"/>
                  <a:pt x="2040154" y="2032387"/>
                </a:cubicBezTo>
                <a:cubicBezTo>
                  <a:pt x="2009396" y="2061123"/>
                  <a:pt x="1977871" y="2099443"/>
                  <a:pt x="1948225" y="2122057"/>
                </a:cubicBezTo>
                <a:cubicBezTo>
                  <a:pt x="1970831" y="2092896"/>
                  <a:pt x="2005884" y="2064287"/>
                  <a:pt x="2030614" y="2036098"/>
                </a:cubicBezTo>
                <a:cubicBezTo>
                  <a:pt x="2023213" y="2044667"/>
                  <a:pt x="2037423" y="2029856"/>
                  <a:pt x="2035413" y="2028541"/>
                </a:cubicBezTo>
                <a:cubicBezTo>
                  <a:pt x="2031597" y="2026432"/>
                  <a:pt x="2030007" y="2034537"/>
                  <a:pt x="2030007" y="2034537"/>
                </a:cubicBezTo>
                <a:cubicBezTo>
                  <a:pt x="2013631" y="2050193"/>
                  <a:pt x="1998013" y="2065551"/>
                  <a:pt x="1982596" y="2080384"/>
                </a:cubicBezTo>
                <a:lnTo>
                  <a:pt x="1951527" y="2109084"/>
                </a:lnTo>
                <a:lnTo>
                  <a:pt x="1954609" y="2103861"/>
                </a:lnTo>
                <a:lnTo>
                  <a:pt x="1954721" y="2103618"/>
                </a:lnTo>
                <a:lnTo>
                  <a:pt x="1956001" y="2102261"/>
                </a:lnTo>
                <a:cubicBezTo>
                  <a:pt x="1959513" y="2099098"/>
                  <a:pt x="1977625" y="2082767"/>
                  <a:pt x="1977017" y="2081207"/>
                </a:cubicBezTo>
                <a:cubicBezTo>
                  <a:pt x="1975095" y="2076264"/>
                  <a:pt x="1957591" y="2094154"/>
                  <a:pt x="1960192" y="2093143"/>
                </a:cubicBezTo>
                <a:lnTo>
                  <a:pt x="1958721" y="2094680"/>
                </a:lnTo>
                <a:lnTo>
                  <a:pt x="1957865" y="2091660"/>
                </a:lnTo>
                <a:cubicBezTo>
                  <a:pt x="1956850" y="2092312"/>
                  <a:pt x="1955239" y="2094425"/>
                  <a:pt x="1953382" y="2097221"/>
                </a:cubicBezTo>
                <a:lnTo>
                  <a:pt x="1948864" y="2104538"/>
                </a:lnTo>
                <a:lnTo>
                  <a:pt x="1944466" y="2108546"/>
                </a:lnTo>
                <a:cubicBezTo>
                  <a:pt x="1939956" y="2108502"/>
                  <a:pt x="1955682" y="2093100"/>
                  <a:pt x="1955682" y="2093100"/>
                </a:cubicBezTo>
                <a:cubicBezTo>
                  <a:pt x="1986007" y="2064533"/>
                  <a:pt x="2011346" y="2037903"/>
                  <a:pt x="2035875" y="2013686"/>
                </a:cubicBezTo>
                <a:cubicBezTo>
                  <a:pt x="2037870" y="2011113"/>
                  <a:pt x="2067718" y="1984527"/>
                  <a:pt x="2064494" y="1980090"/>
                </a:cubicBezTo>
                <a:cubicBezTo>
                  <a:pt x="2061980" y="1977475"/>
                  <a:pt x="2043565" y="1997517"/>
                  <a:pt x="2059782" y="1984020"/>
                </a:cubicBezTo>
                <a:cubicBezTo>
                  <a:pt x="2035947" y="2006171"/>
                  <a:pt x="2016232" y="2026719"/>
                  <a:pt x="1993798" y="2048623"/>
                </a:cubicBezTo>
                <a:cubicBezTo>
                  <a:pt x="1992497" y="2049130"/>
                  <a:pt x="1972579" y="2073648"/>
                  <a:pt x="1969153" y="2073186"/>
                </a:cubicBezTo>
                <a:cubicBezTo>
                  <a:pt x="1964629" y="2069254"/>
                  <a:pt x="1981569" y="2056974"/>
                  <a:pt x="1981569" y="2056974"/>
                </a:cubicBezTo>
                <a:cubicBezTo>
                  <a:pt x="2010203" y="2027267"/>
                  <a:pt x="2025323" y="2010303"/>
                  <a:pt x="2053264" y="1982663"/>
                </a:cubicBezTo>
                <a:cubicBezTo>
                  <a:pt x="2055258" y="1980089"/>
                  <a:pt x="2082606" y="1954775"/>
                  <a:pt x="2079991" y="1951900"/>
                </a:cubicBezTo>
                <a:cubicBezTo>
                  <a:pt x="2076563" y="1951436"/>
                  <a:pt x="2058163" y="1975366"/>
                  <a:pt x="2060158" y="1972793"/>
                </a:cubicBezTo>
                <a:cubicBezTo>
                  <a:pt x="2052048" y="1979541"/>
                  <a:pt x="2047843" y="1984771"/>
                  <a:pt x="2038317" y="1992370"/>
                </a:cubicBezTo>
                <a:cubicBezTo>
                  <a:pt x="2048016" y="1977516"/>
                  <a:pt x="2062962" y="1967809"/>
                  <a:pt x="2073268" y="1954515"/>
                </a:cubicBezTo>
                <a:cubicBezTo>
                  <a:pt x="2076563" y="1951436"/>
                  <a:pt x="2077460" y="1945396"/>
                  <a:pt x="2081666" y="1940166"/>
                </a:cubicBezTo>
                <a:cubicBezTo>
                  <a:pt x="2091148" y="1925398"/>
                  <a:pt x="2109693" y="1908899"/>
                  <a:pt x="2119998" y="1895605"/>
                </a:cubicBezTo>
                <a:cubicBezTo>
                  <a:pt x="2117093" y="1900329"/>
                  <a:pt x="2125405" y="1889608"/>
                  <a:pt x="2124798" y="1888048"/>
                </a:cubicBezTo>
                <a:cubicBezTo>
                  <a:pt x="2122875" y="1883106"/>
                  <a:pt x="2114578" y="1897714"/>
                  <a:pt x="2113277" y="1898220"/>
                </a:cubicBezTo>
                <a:cubicBezTo>
                  <a:pt x="2083732" y="1930079"/>
                  <a:pt x="2055705" y="1961347"/>
                  <a:pt x="2025856" y="1987934"/>
                </a:cubicBezTo>
                <a:cubicBezTo>
                  <a:pt x="2049056" y="1956446"/>
                  <a:pt x="2074121" y="1941305"/>
                  <a:pt x="2096235" y="1910241"/>
                </a:cubicBezTo>
                <a:cubicBezTo>
                  <a:pt x="2096589" y="1911151"/>
                  <a:pt x="2099888" y="1905675"/>
                  <a:pt x="2101983" y="1901116"/>
                </a:cubicBezTo>
                <a:lnTo>
                  <a:pt x="2102825" y="1898557"/>
                </a:lnTo>
                <a:lnTo>
                  <a:pt x="2089092" y="1912806"/>
                </a:lnTo>
                <a:cubicBezTo>
                  <a:pt x="2079866" y="1922632"/>
                  <a:pt x="2071085" y="1932205"/>
                  <a:pt x="2062270" y="1941890"/>
                </a:cubicBezTo>
                <a:lnTo>
                  <a:pt x="2018465" y="1989712"/>
                </a:lnTo>
                <a:lnTo>
                  <a:pt x="2026435" y="1976218"/>
                </a:lnTo>
                <a:lnTo>
                  <a:pt x="2030634" y="1970356"/>
                </a:lnTo>
                <a:lnTo>
                  <a:pt x="2014611" y="1986618"/>
                </a:lnTo>
                <a:cubicBezTo>
                  <a:pt x="2007687" y="1993205"/>
                  <a:pt x="1989952" y="2007293"/>
                  <a:pt x="2003770" y="1990835"/>
                </a:cubicBezTo>
                <a:lnTo>
                  <a:pt x="2006784" y="1987339"/>
                </a:lnTo>
                <a:lnTo>
                  <a:pt x="2002023" y="1986499"/>
                </a:lnTo>
                <a:lnTo>
                  <a:pt x="2000418" y="1985432"/>
                </a:lnTo>
                <a:lnTo>
                  <a:pt x="1998985" y="1986959"/>
                </a:lnTo>
                <a:lnTo>
                  <a:pt x="1999777" y="1985006"/>
                </a:lnTo>
                <a:lnTo>
                  <a:pt x="1994215" y="1981311"/>
                </a:lnTo>
                <a:lnTo>
                  <a:pt x="1990478" y="1988913"/>
                </a:lnTo>
                <a:lnTo>
                  <a:pt x="1981510" y="2004966"/>
                </a:lnTo>
                <a:lnTo>
                  <a:pt x="1972605" y="2014040"/>
                </a:lnTo>
                <a:lnTo>
                  <a:pt x="1971536" y="2015138"/>
                </a:lnTo>
                <a:lnTo>
                  <a:pt x="1974740" y="2008499"/>
                </a:lnTo>
                <a:cubicBezTo>
                  <a:pt x="1979012" y="1999538"/>
                  <a:pt x="1983395" y="1990744"/>
                  <a:pt x="1988323" y="1982757"/>
                </a:cubicBezTo>
                <a:lnTo>
                  <a:pt x="1991970" y="1976779"/>
                </a:lnTo>
                <a:lnTo>
                  <a:pt x="1990902" y="1974503"/>
                </a:lnTo>
                <a:cubicBezTo>
                  <a:pt x="1991037" y="1972290"/>
                  <a:pt x="1992541" y="1970218"/>
                  <a:pt x="1995973" y="1968660"/>
                </a:cubicBezTo>
                <a:cubicBezTo>
                  <a:pt x="1975910" y="1977764"/>
                  <a:pt x="1996538" y="1964101"/>
                  <a:pt x="1980451" y="1989335"/>
                </a:cubicBezTo>
                <a:cubicBezTo>
                  <a:pt x="1972226" y="2001407"/>
                  <a:pt x="1967577" y="2004997"/>
                  <a:pt x="1964978" y="2004766"/>
                </a:cubicBezTo>
                <a:lnTo>
                  <a:pt x="1963994" y="2004103"/>
                </a:lnTo>
                <a:lnTo>
                  <a:pt x="1963121" y="2006068"/>
                </a:lnTo>
                <a:cubicBezTo>
                  <a:pt x="1960718" y="2011262"/>
                  <a:pt x="1957779" y="2016895"/>
                  <a:pt x="1954247" y="2021032"/>
                </a:cubicBezTo>
                <a:cubicBezTo>
                  <a:pt x="1943124" y="2035126"/>
                  <a:pt x="1955081" y="2009932"/>
                  <a:pt x="1958069" y="2004988"/>
                </a:cubicBezTo>
                <a:cubicBezTo>
                  <a:pt x="1961076" y="1997114"/>
                  <a:pt x="1966423" y="1990240"/>
                  <a:pt x="1968125" y="1986350"/>
                </a:cubicBezTo>
                <a:cubicBezTo>
                  <a:pt x="1968326" y="1983686"/>
                  <a:pt x="1965971" y="1980193"/>
                  <a:pt x="1967458" y="1976477"/>
                </a:cubicBezTo>
                <a:cubicBezTo>
                  <a:pt x="1968625" y="1970314"/>
                  <a:pt x="1974023" y="1961420"/>
                  <a:pt x="1980361" y="1952072"/>
                </a:cubicBezTo>
                <a:lnTo>
                  <a:pt x="1996987" y="1927740"/>
                </a:lnTo>
                <a:lnTo>
                  <a:pt x="1991444" y="1933875"/>
                </a:lnTo>
                <a:lnTo>
                  <a:pt x="1993870" y="1929439"/>
                </a:lnTo>
                <a:lnTo>
                  <a:pt x="1993578" y="1929226"/>
                </a:lnTo>
                <a:lnTo>
                  <a:pt x="1993545" y="1929313"/>
                </a:lnTo>
                <a:cubicBezTo>
                  <a:pt x="1979414" y="1951284"/>
                  <a:pt x="1969358" y="1969923"/>
                  <a:pt x="1956730" y="1990665"/>
                </a:cubicBezTo>
                <a:cubicBezTo>
                  <a:pt x="1953741" y="1995608"/>
                  <a:pt x="1948379" y="1999992"/>
                  <a:pt x="1942817" y="2007038"/>
                </a:cubicBezTo>
                <a:cubicBezTo>
                  <a:pt x="1937056" y="2016750"/>
                  <a:pt x="1936837" y="2022346"/>
                  <a:pt x="1930389" y="2025117"/>
                </a:cubicBezTo>
                <a:cubicBezTo>
                  <a:pt x="1925047" y="2026568"/>
                  <a:pt x="1921786" y="2021731"/>
                  <a:pt x="1919212" y="2023836"/>
                </a:cubicBezTo>
                <a:cubicBezTo>
                  <a:pt x="1912564" y="2029271"/>
                  <a:pt x="1901693" y="2056077"/>
                  <a:pt x="1896113" y="2066056"/>
                </a:cubicBezTo>
                <a:lnTo>
                  <a:pt x="1887186" y="2082279"/>
                </a:lnTo>
                <a:lnTo>
                  <a:pt x="1885243" y="2083367"/>
                </a:lnTo>
                <a:lnTo>
                  <a:pt x="1879961" y="2086991"/>
                </a:lnTo>
                <a:lnTo>
                  <a:pt x="1882659" y="2081690"/>
                </a:lnTo>
                <a:cubicBezTo>
                  <a:pt x="1895778" y="2056432"/>
                  <a:pt x="1909249" y="2030522"/>
                  <a:pt x="1923253" y="2002196"/>
                </a:cubicBezTo>
                <a:cubicBezTo>
                  <a:pt x="1926026" y="1997428"/>
                  <a:pt x="1931988" y="1985053"/>
                  <a:pt x="1939270" y="1971182"/>
                </a:cubicBezTo>
                <a:cubicBezTo>
                  <a:pt x="1942259" y="1966239"/>
                  <a:pt x="1963657" y="1927909"/>
                  <a:pt x="1949941" y="1947039"/>
                </a:cubicBezTo>
                <a:cubicBezTo>
                  <a:pt x="1937116" y="1965026"/>
                  <a:pt x="1954435" y="1935449"/>
                  <a:pt x="1955923" y="1931733"/>
                </a:cubicBezTo>
                <a:cubicBezTo>
                  <a:pt x="1956336" y="1928893"/>
                  <a:pt x="1955668" y="1919020"/>
                  <a:pt x="1953295" y="1918460"/>
                </a:cubicBezTo>
                <a:cubicBezTo>
                  <a:pt x="1952008" y="1919512"/>
                  <a:pt x="1928909" y="1961734"/>
                  <a:pt x="1925920" y="1966676"/>
                </a:cubicBezTo>
                <a:cubicBezTo>
                  <a:pt x="1917585" y="1978491"/>
                  <a:pt x="1910503" y="1989699"/>
                  <a:pt x="1903655" y="1997798"/>
                </a:cubicBezTo>
                <a:cubicBezTo>
                  <a:pt x="1902368" y="1998849"/>
                  <a:pt x="1897207" y="2000569"/>
                  <a:pt x="1895921" y="2001621"/>
                </a:cubicBezTo>
                <a:cubicBezTo>
                  <a:pt x="1884997" y="2013050"/>
                  <a:pt x="1880356" y="2042682"/>
                  <a:pt x="1875627" y="2038631"/>
                </a:cubicBezTo>
                <a:cubicBezTo>
                  <a:pt x="1875627" y="2038631"/>
                  <a:pt x="1877314" y="2032250"/>
                  <a:pt x="1877715" y="2026922"/>
                </a:cubicBezTo>
                <a:lnTo>
                  <a:pt x="1878195" y="2027861"/>
                </a:lnTo>
                <a:lnTo>
                  <a:pt x="1877514" y="2029586"/>
                </a:lnTo>
                <a:cubicBezTo>
                  <a:pt x="1878158" y="2029060"/>
                  <a:pt x="1878479" y="2028798"/>
                  <a:pt x="1878504" y="2028464"/>
                </a:cubicBezTo>
                <a:lnTo>
                  <a:pt x="1878195" y="2027861"/>
                </a:lnTo>
                <a:lnTo>
                  <a:pt x="1879447" y="2024689"/>
                </a:lnTo>
                <a:lnTo>
                  <a:pt x="1880807" y="2022936"/>
                </a:lnTo>
                <a:cubicBezTo>
                  <a:pt x="1881482" y="2021654"/>
                  <a:pt x="1881808" y="2020658"/>
                  <a:pt x="1881808" y="2020658"/>
                </a:cubicBezTo>
                <a:cubicBezTo>
                  <a:pt x="1881808" y="2020658"/>
                  <a:pt x="1878549" y="2015823"/>
                  <a:pt x="1880069" y="2011663"/>
                </a:cubicBezTo>
                <a:cubicBezTo>
                  <a:pt x="1882170" y="2002444"/>
                  <a:pt x="1895885" y="1983313"/>
                  <a:pt x="1899075" y="1975705"/>
                </a:cubicBezTo>
                <a:cubicBezTo>
                  <a:pt x="1900361" y="1974654"/>
                  <a:pt x="1898006" y="1971161"/>
                  <a:pt x="1898206" y="1968497"/>
                </a:cubicBezTo>
                <a:cubicBezTo>
                  <a:pt x="1899358" y="1962555"/>
                  <a:pt x="1903686" y="1955160"/>
                  <a:pt x="1908452" y="1947671"/>
                </a:cubicBezTo>
                <a:lnTo>
                  <a:pt x="1913414" y="1939919"/>
                </a:lnTo>
                <a:lnTo>
                  <a:pt x="1912818" y="1936595"/>
                </a:lnTo>
                <a:lnTo>
                  <a:pt x="1918464" y="1924294"/>
                </a:lnTo>
                <a:lnTo>
                  <a:pt x="1919064" y="1923279"/>
                </a:lnTo>
                <a:lnTo>
                  <a:pt x="1930782" y="1908042"/>
                </a:lnTo>
                <a:lnTo>
                  <a:pt x="1943325" y="1891197"/>
                </a:lnTo>
                <a:lnTo>
                  <a:pt x="1944758" y="1888708"/>
                </a:lnTo>
                <a:lnTo>
                  <a:pt x="1947498" y="1883187"/>
                </a:lnTo>
                <a:lnTo>
                  <a:pt x="1947653" y="1882703"/>
                </a:lnTo>
                <a:cubicBezTo>
                  <a:pt x="1947919" y="1881495"/>
                  <a:pt x="1948027" y="1880053"/>
                  <a:pt x="1947394" y="1879111"/>
                </a:cubicBezTo>
                <a:cubicBezTo>
                  <a:pt x="1941145" y="1879219"/>
                  <a:pt x="1926395" y="1912113"/>
                  <a:pt x="1922121" y="1918108"/>
                </a:cubicBezTo>
                <a:lnTo>
                  <a:pt x="1919064" y="1923279"/>
                </a:lnTo>
                <a:lnTo>
                  <a:pt x="1918731" y="1923711"/>
                </a:lnTo>
                <a:lnTo>
                  <a:pt x="1918464" y="1924294"/>
                </a:lnTo>
                <a:lnTo>
                  <a:pt x="1861505" y="2020640"/>
                </a:lnTo>
                <a:lnTo>
                  <a:pt x="1833215" y="2074512"/>
                </a:lnTo>
                <a:lnTo>
                  <a:pt x="1829784" y="2077089"/>
                </a:lnTo>
                <a:lnTo>
                  <a:pt x="1822121" y="2083596"/>
                </a:lnTo>
                <a:lnTo>
                  <a:pt x="1829889" y="2066020"/>
                </a:lnTo>
                <a:lnTo>
                  <a:pt x="1819961" y="2081697"/>
                </a:lnTo>
                <a:lnTo>
                  <a:pt x="1816727" y="2078574"/>
                </a:lnTo>
                <a:lnTo>
                  <a:pt x="1812142" y="2083097"/>
                </a:lnTo>
                <a:lnTo>
                  <a:pt x="1819914" y="2066798"/>
                </a:lnTo>
                <a:lnTo>
                  <a:pt x="1823095" y="2062156"/>
                </a:lnTo>
                <a:cubicBezTo>
                  <a:pt x="1824195" y="2060713"/>
                  <a:pt x="1824958" y="2059949"/>
                  <a:pt x="1825110" y="2060339"/>
                </a:cubicBezTo>
                <a:lnTo>
                  <a:pt x="1823263" y="2059775"/>
                </a:lnTo>
                <a:lnTo>
                  <a:pt x="1833661" y="2037967"/>
                </a:lnTo>
                <a:lnTo>
                  <a:pt x="1838548" y="2032635"/>
                </a:lnTo>
                <a:cubicBezTo>
                  <a:pt x="1841713" y="2029303"/>
                  <a:pt x="1845407" y="2025563"/>
                  <a:pt x="1850217" y="2020922"/>
                </a:cubicBezTo>
                <a:cubicBezTo>
                  <a:pt x="1852212" y="2018348"/>
                  <a:pt x="1872751" y="1999278"/>
                  <a:pt x="1862518" y="2005055"/>
                </a:cubicBezTo>
                <a:cubicBezTo>
                  <a:pt x="1855101" y="2009737"/>
                  <a:pt x="1842585" y="2025689"/>
                  <a:pt x="1837988" y="2029273"/>
                </a:cubicBezTo>
                <a:lnTo>
                  <a:pt x="1837690" y="2029514"/>
                </a:lnTo>
                <a:lnTo>
                  <a:pt x="1840525" y="2023569"/>
                </a:lnTo>
                <a:cubicBezTo>
                  <a:pt x="1851898" y="1996769"/>
                  <a:pt x="1868490" y="1974377"/>
                  <a:pt x="1882012" y="1949100"/>
                </a:cubicBezTo>
                <a:lnTo>
                  <a:pt x="1893558" y="1924003"/>
                </a:lnTo>
                <a:lnTo>
                  <a:pt x="1890314" y="1928406"/>
                </a:lnTo>
                <a:lnTo>
                  <a:pt x="1888443" y="1931201"/>
                </a:lnTo>
                <a:cubicBezTo>
                  <a:pt x="1887620" y="1932406"/>
                  <a:pt x="1886910" y="1933350"/>
                  <a:pt x="1886381" y="1933813"/>
                </a:cubicBezTo>
                <a:lnTo>
                  <a:pt x="1886341" y="1933802"/>
                </a:lnTo>
                <a:lnTo>
                  <a:pt x="1885722" y="1934640"/>
                </a:lnTo>
                <a:cubicBezTo>
                  <a:pt x="1857474" y="1972174"/>
                  <a:pt x="1841799" y="1988567"/>
                  <a:pt x="1807611" y="2041206"/>
                </a:cubicBezTo>
                <a:cubicBezTo>
                  <a:pt x="1800708" y="2048642"/>
                  <a:pt x="1754557" y="2123387"/>
                  <a:pt x="1765048" y="2087063"/>
                </a:cubicBezTo>
                <a:cubicBezTo>
                  <a:pt x="1774311" y="2060618"/>
                  <a:pt x="1816967" y="2014003"/>
                  <a:pt x="1825003" y="1997444"/>
                </a:cubicBezTo>
                <a:lnTo>
                  <a:pt x="1850554" y="1947673"/>
                </a:lnTo>
                <a:lnTo>
                  <a:pt x="1810887" y="1984720"/>
                </a:lnTo>
                <a:cubicBezTo>
                  <a:pt x="1822191" y="1970140"/>
                  <a:pt x="1836605" y="1955698"/>
                  <a:pt x="1851285" y="1941376"/>
                </a:cubicBezTo>
                <a:lnTo>
                  <a:pt x="1856508" y="1936077"/>
                </a:lnTo>
                <a:lnTo>
                  <a:pt x="1860491" y="1928316"/>
                </a:lnTo>
                <a:lnTo>
                  <a:pt x="1845258" y="1943048"/>
                </a:lnTo>
                <a:lnTo>
                  <a:pt x="1814190" y="1971747"/>
                </a:lnTo>
                <a:lnTo>
                  <a:pt x="1817272" y="1966524"/>
                </a:lnTo>
                <a:lnTo>
                  <a:pt x="1817384" y="1966282"/>
                </a:lnTo>
                <a:lnTo>
                  <a:pt x="1818664" y="1964924"/>
                </a:lnTo>
                <a:cubicBezTo>
                  <a:pt x="1822176" y="1961760"/>
                  <a:pt x="1840287" y="1945430"/>
                  <a:pt x="1839680" y="1943870"/>
                </a:cubicBezTo>
                <a:cubicBezTo>
                  <a:pt x="1838719" y="1941398"/>
                  <a:pt x="1833863" y="1944636"/>
                  <a:pt x="1829571" y="1948364"/>
                </a:cubicBezTo>
                <a:lnTo>
                  <a:pt x="1827982" y="1949910"/>
                </a:lnTo>
                <a:lnTo>
                  <a:pt x="1825365" y="1957565"/>
                </a:lnTo>
                <a:cubicBezTo>
                  <a:pt x="1824515" y="1958964"/>
                  <a:pt x="1823725" y="1959638"/>
                  <a:pt x="1823163" y="1959716"/>
                </a:cubicBezTo>
                <a:cubicBezTo>
                  <a:pt x="1822321" y="1959834"/>
                  <a:pt x="1821988" y="1958611"/>
                  <a:pt x="1822726" y="1956481"/>
                </a:cubicBezTo>
                <a:lnTo>
                  <a:pt x="1825766" y="1952067"/>
                </a:lnTo>
                <a:lnTo>
                  <a:pt x="1824116" y="1953673"/>
                </a:lnTo>
                <a:cubicBezTo>
                  <a:pt x="1822811" y="1955131"/>
                  <a:pt x="1822206" y="1956059"/>
                  <a:pt x="1822855" y="1955806"/>
                </a:cubicBezTo>
                <a:lnTo>
                  <a:pt x="1821383" y="1957342"/>
                </a:lnTo>
                <a:lnTo>
                  <a:pt x="1820529" y="1954322"/>
                </a:lnTo>
                <a:cubicBezTo>
                  <a:pt x="1819513" y="1954975"/>
                  <a:pt x="1817902" y="1957088"/>
                  <a:pt x="1816045" y="1959884"/>
                </a:cubicBezTo>
                <a:lnTo>
                  <a:pt x="1811527" y="1967201"/>
                </a:lnTo>
                <a:lnTo>
                  <a:pt x="1807128" y="1971208"/>
                </a:lnTo>
                <a:cubicBezTo>
                  <a:pt x="1802618" y="1971166"/>
                  <a:pt x="1818345" y="1955763"/>
                  <a:pt x="1818345" y="1955763"/>
                </a:cubicBezTo>
                <a:lnTo>
                  <a:pt x="1831082" y="1943306"/>
                </a:lnTo>
                <a:lnTo>
                  <a:pt x="1836914" y="1932288"/>
                </a:lnTo>
                <a:lnTo>
                  <a:pt x="1831817" y="1935848"/>
                </a:lnTo>
                <a:cubicBezTo>
                  <a:pt x="1829555" y="1933883"/>
                  <a:pt x="1832658" y="1929829"/>
                  <a:pt x="1836327" y="1926269"/>
                </a:cubicBezTo>
                <a:lnTo>
                  <a:pt x="1843110" y="1920578"/>
                </a:lnTo>
                <a:lnTo>
                  <a:pt x="1845124" y="1916773"/>
                </a:lnTo>
                <a:cubicBezTo>
                  <a:pt x="1851191" y="1907021"/>
                  <a:pt x="1857554" y="1897338"/>
                  <a:pt x="1863326" y="1886161"/>
                </a:cubicBezTo>
                <a:cubicBezTo>
                  <a:pt x="1869121" y="1876005"/>
                  <a:pt x="1877256" y="1866855"/>
                  <a:pt x="1878090" y="1855756"/>
                </a:cubicBezTo>
                <a:lnTo>
                  <a:pt x="1877198" y="1851864"/>
                </a:lnTo>
                <a:lnTo>
                  <a:pt x="1875235" y="1853889"/>
                </a:lnTo>
                <a:cubicBezTo>
                  <a:pt x="1869014" y="1859727"/>
                  <a:pt x="1863581" y="1863358"/>
                  <a:pt x="1860839" y="1861373"/>
                </a:cubicBezTo>
                <a:lnTo>
                  <a:pt x="1862491" y="1848726"/>
                </a:lnTo>
                <a:lnTo>
                  <a:pt x="1861648" y="1849622"/>
                </a:lnTo>
                <a:lnTo>
                  <a:pt x="1862441" y="1847669"/>
                </a:lnTo>
                <a:lnTo>
                  <a:pt x="1859103" y="1845452"/>
                </a:lnTo>
                <a:lnTo>
                  <a:pt x="1857424" y="1846812"/>
                </a:lnTo>
                <a:cubicBezTo>
                  <a:pt x="1854989" y="1850418"/>
                  <a:pt x="1853420" y="1852548"/>
                  <a:pt x="1852537" y="1853509"/>
                </a:cubicBezTo>
                <a:lnTo>
                  <a:pt x="1852146" y="1853357"/>
                </a:lnTo>
                <a:lnTo>
                  <a:pt x="1844173" y="1867629"/>
                </a:lnTo>
                <a:lnTo>
                  <a:pt x="1835269" y="1876703"/>
                </a:lnTo>
                <a:lnTo>
                  <a:pt x="1834199" y="1877801"/>
                </a:lnTo>
                <a:lnTo>
                  <a:pt x="1837403" y="1871162"/>
                </a:lnTo>
                <a:lnTo>
                  <a:pt x="1844891" y="1856969"/>
                </a:lnTo>
                <a:lnTo>
                  <a:pt x="1821532" y="1875900"/>
                </a:lnTo>
                <a:lnTo>
                  <a:pt x="1816910" y="1883695"/>
                </a:lnTo>
                <a:cubicBezTo>
                  <a:pt x="1811348" y="1890742"/>
                  <a:pt x="1811556" y="1887966"/>
                  <a:pt x="1813529" y="1882811"/>
                </a:cubicBezTo>
                <a:lnTo>
                  <a:pt x="1813858" y="1882119"/>
                </a:lnTo>
                <a:lnTo>
                  <a:pt x="1795872" y="1896696"/>
                </a:lnTo>
                <a:lnTo>
                  <a:pt x="1814542" y="1880680"/>
                </a:lnTo>
                <a:lnTo>
                  <a:pt x="1820732" y="1867651"/>
                </a:lnTo>
                <a:lnTo>
                  <a:pt x="1829966" y="1850536"/>
                </a:lnTo>
                <a:lnTo>
                  <a:pt x="1823665" y="1856395"/>
                </a:lnTo>
                <a:lnTo>
                  <a:pt x="1803505" y="1873562"/>
                </a:lnTo>
                <a:lnTo>
                  <a:pt x="1799524" y="1881343"/>
                </a:lnTo>
                <a:cubicBezTo>
                  <a:pt x="1797942" y="1884303"/>
                  <a:pt x="1796275" y="1886394"/>
                  <a:pt x="1793052" y="1887781"/>
                </a:cubicBezTo>
                <a:lnTo>
                  <a:pt x="1787655" y="1887058"/>
                </a:lnTo>
                <a:lnTo>
                  <a:pt x="1785352" y="1889021"/>
                </a:lnTo>
                <a:lnTo>
                  <a:pt x="1784198" y="1889918"/>
                </a:lnTo>
                <a:lnTo>
                  <a:pt x="1779964" y="1895863"/>
                </a:lnTo>
                <a:lnTo>
                  <a:pt x="1769660" y="1913312"/>
                </a:lnTo>
                <a:lnTo>
                  <a:pt x="1769559" y="1912830"/>
                </a:lnTo>
                <a:lnTo>
                  <a:pt x="1764416" y="1917178"/>
                </a:lnTo>
                <a:lnTo>
                  <a:pt x="1758776" y="1928719"/>
                </a:lnTo>
                <a:lnTo>
                  <a:pt x="1751250" y="1942395"/>
                </a:lnTo>
                <a:lnTo>
                  <a:pt x="1751457" y="1942240"/>
                </a:lnTo>
                <a:lnTo>
                  <a:pt x="1754105" y="1939955"/>
                </a:lnTo>
                <a:lnTo>
                  <a:pt x="1737043" y="1970400"/>
                </a:lnTo>
                <a:lnTo>
                  <a:pt x="1734069" y="1973264"/>
                </a:lnTo>
                <a:lnTo>
                  <a:pt x="1730316" y="1976397"/>
                </a:lnTo>
                <a:lnTo>
                  <a:pt x="1737632" y="1961144"/>
                </a:lnTo>
                <a:lnTo>
                  <a:pt x="1744393" y="1948439"/>
                </a:lnTo>
                <a:lnTo>
                  <a:pt x="1742623" y="1949654"/>
                </a:lnTo>
                <a:lnTo>
                  <a:pt x="1745322" y="1944353"/>
                </a:lnTo>
                <a:lnTo>
                  <a:pt x="1765817" y="1904217"/>
                </a:lnTo>
                <a:lnTo>
                  <a:pt x="1748777" y="1917475"/>
                </a:lnTo>
                <a:lnTo>
                  <a:pt x="1722290" y="1936733"/>
                </a:lnTo>
                <a:lnTo>
                  <a:pt x="1724395" y="1934451"/>
                </a:lnTo>
                <a:cubicBezTo>
                  <a:pt x="1729677" y="1929366"/>
                  <a:pt x="1736688" y="1923377"/>
                  <a:pt x="1742676" y="1917601"/>
                </a:cubicBezTo>
                <a:lnTo>
                  <a:pt x="1744332" y="1915841"/>
                </a:lnTo>
                <a:lnTo>
                  <a:pt x="1755037" y="1908050"/>
                </a:lnTo>
                <a:lnTo>
                  <a:pt x="1769914" y="1896197"/>
                </a:lnTo>
                <a:lnTo>
                  <a:pt x="1785916" y="1864860"/>
                </a:lnTo>
                <a:lnTo>
                  <a:pt x="1789587" y="1857831"/>
                </a:lnTo>
                <a:lnTo>
                  <a:pt x="1766301" y="1879956"/>
                </a:lnTo>
                <a:lnTo>
                  <a:pt x="1777048" y="1868196"/>
                </a:lnTo>
                <a:lnTo>
                  <a:pt x="1767641" y="1876035"/>
                </a:lnTo>
                <a:lnTo>
                  <a:pt x="1746732" y="1892024"/>
                </a:lnTo>
                <a:lnTo>
                  <a:pt x="1743299" y="1895460"/>
                </a:lnTo>
                <a:lnTo>
                  <a:pt x="1741920" y="1898827"/>
                </a:lnTo>
                <a:cubicBezTo>
                  <a:pt x="1740648" y="1901214"/>
                  <a:pt x="1739472" y="1902306"/>
                  <a:pt x="1738291" y="1901292"/>
                </a:cubicBezTo>
                <a:lnTo>
                  <a:pt x="1738537" y="1900228"/>
                </a:lnTo>
                <a:lnTo>
                  <a:pt x="1734859" y="1903910"/>
                </a:lnTo>
                <a:cubicBezTo>
                  <a:pt x="1727254" y="1911132"/>
                  <a:pt x="1719724" y="1917767"/>
                  <a:pt x="1712313" y="1923421"/>
                </a:cubicBezTo>
                <a:lnTo>
                  <a:pt x="1725501" y="1908256"/>
                </a:lnTo>
                <a:lnTo>
                  <a:pt x="1701376" y="1926705"/>
                </a:lnTo>
                <a:lnTo>
                  <a:pt x="1695877" y="1937174"/>
                </a:lnTo>
                <a:lnTo>
                  <a:pt x="1692448" y="1939751"/>
                </a:lnTo>
                <a:lnTo>
                  <a:pt x="1684784" y="1946259"/>
                </a:lnTo>
                <a:lnTo>
                  <a:pt x="1685669" y="1944256"/>
                </a:lnTo>
                <a:lnTo>
                  <a:pt x="1671113" y="1967157"/>
                </a:lnTo>
                <a:lnTo>
                  <a:pt x="1682460" y="1959493"/>
                </a:lnTo>
                <a:lnTo>
                  <a:pt x="1713059" y="1938378"/>
                </a:lnTo>
                <a:lnTo>
                  <a:pt x="1705966" y="1944376"/>
                </a:lnTo>
                <a:lnTo>
                  <a:pt x="1669880" y="1969098"/>
                </a:lnTo>
                <a:lnTo>
                  <a:pt x="1643443" y="2010692"/>
                </a:lnTo>
                <a:lnTo>
                  <a:pt x="1646251" y="2013023"/>
                </a:lnTo>
                <a:lnTo>
                  <a:pt x="1642439" y="2012274"/>
                </a:lnTo>
                <a:lnTo>
                  <a:pt x="1618741" y="2049557"/>
                </a:lnTo>
                <a:lnTo>
                  <a:pt x="1646917" y="2055473"/>
                </a:lnTo>
                <a:lnTo>
                  <a:pt x="1649914" y="2057751"/>
                </a:lnTo>
                <a:lnTo>
                  <a:pt x="1657245" y="2062660"/>
                </a:lnTo>
                <a:lnTo>
                  <a:pt x="1640546" y="2060315"/>
                </a:lnTo>
                <a:lnTo>
                  <a:pt x="1656158" y="2064939"/>
                </a:lnTo>
                <a:lnTo>
                  <a:pt x="1654297" y="2068418"/>
                </a:lnTo>
                <a:lnTo>
                  <a:pt x="1659215" y="2071203"/>
                </a:lnTo>
                <a:lnTo>
                  <a:pt x="1643594" y="2068548"/>
                </a:lnTo>
                <a:lnTo>
                  <a:pt x="1638914" y="2066976"/>
                </a:lnTo>
                <a:cubicBezTo>
                  <a:pt x="1637431" y="2066393"/>
                  <a:pt x="1636603" y="2065932"/>
                  <a:pt x="1636896" y="2065712"/>
                </a:cubicBezTo>
                <a:lnTo>
                  <a:pt x="1636863" y="2067405"/>
                </a:lnTo>
                <a:lnTo>
                  <a:pt x="1615962" y="2063853"/>
                </a:lnTo>
                <a:lnTo>
                  <a:pt x="1611181" y="2061453"/>
                </a:lnTo>
                <a:lnTo>
                  <a:pt x="1601572" y="2076570"/>
                </a:lnTo>
                <a:cubicBezTo>
                  <a:pt x="1577300" y="2113052"/>
                  <a:pt x="1552949" y="2148403"/>
                  <a:pt x="1528749" y="2181667"/>
                </a:cubicBezTo>
                <a:lnTo>
                  <a:pt x="1528622" y="2181831"/>
                </a:lnTo>
                <a:lnTo>
                  <a:pt x="1548346" y="2193733"/>
                </a:lnTo>
                <a:lnTo>
                  <a:pt x="1527627" y="2183113"/>
                </a:lnTo>
                <a:lnTo>
                  <a:pt x="1524752" y="2186813"/>
                </a:lnTo>
                <a:lnTo>
                  <a:pt x="1536605" y="2194055"/>
                </a:lnTo>
                <a:lnTo>
                  <a:pt x="1531455" y="2192704"/>
                </a:lnTo>
                <a:lnTo>
                  <a:pt x="1531225" y="2192666"/>
                </a:lnTo>
                <a:lnTo>
                  <a:pt x="1529772" y="2191914"/>
                </a:lnTo>
                <a:lnTo>
                  <a:pt x="1523682" y="2188190"/>
                </a:lnTo>
                <a:lnTo>
                  <a:pt x="1521617" y="2190849"/>
                </a:lnTo>
                <a:lnTo>
                  <a:pt x="1522721" y="2191434"/>
                </a:lnTo>
                <a:lnTo>
                  <a:pt x="1520375" y="2192879"/>
                </a:lnTo>
                <a:cubicBezTo>
                  <a:pt x="1521171" y="2193578"/>
                  <a:pt x="1523341" y="2194433"/>
                  <a:pt x="1526144" y="2195330"/>
                </a:cubicBezTo>
                <a:lnTo>
                  <a:pt x="1533405" y="2197390"/>
                </a:lnTo>
                <a:lnTo>
                  <a:pt x="1537840" y="2200144"/>
                </a:lnTo>
                <a:cubicBezTo>
                  <a:pt x="1538884" y="2203961"/>
                  <a:pt x="1522116" y="2194376"/>
                  <a:pt x="1522116" y="2194376"/>
                </a:cubicBezTo>
                <a:lnTo>
                  <a:pt x="1519863" y="2193106"/>
                </a:lnTo>
                <a:lnTo>
                  <a:pt x="1479834" y="2244632"/>
                </a:lnTo>
                <a:lnTo>
                  <a:pt x="1480054" y="2244717"/>
                </a:lnTo>
                <a:cubicBezTo>
                  <a:pt x="1490216" y="2247418"/>
                  <a:pt x="1506240" y="2249401"/>
                  <a:pt x="1513560" y="2251141"/>
                </a:cubicBezTo>
                <a:lnTo>
                  <a:pt x="1529393" y="2254789"/>
                </a:lnTo>
                <a:lnTo>
                  <a:pt x="1530777" y="2256168"/>
                </a:lnTo>
                <a:lnTo>
                  <a:pt x="1535103" y="2259760"/>
                </a:lnTo>
                <a:lnTo>
                  <a:pt x="1529982" y="2258752"/>
                </a:lnTo>
                <a:lnTo>
                  <a:pt x="1477015" y="2248260"/>
                </a:lnTo>
                <a:lnTo>
                  <a:pt x="1462193" y="2267340"/>
                </a:lnTo>
                <a:lnTo>
                  <a:pt x="1482724" y="2271444"/>
                </a:lnTo>
                <a:cubicBezTo>
                  <a:pt x="1490503" y="2272079"/>
                  <a:pt x="1496462" y="2272523"/>
                  <a:pt x="1495318" y="2275005"/>
                </a:cubicBezTo>
                <a:cubicBezTo>
                  <a:pt x="1495318" y="2275005"/>
                  <a:pt x="1489528" y="2275110"/>
                  <a:pt x="1484934" y="2276048"/>
                </a:cubicBezTo>
                <a:lnTo>
                  <a:pt x="1485611" y="2275417"/>
                </a:lnTo>
                <a:lnTo>
                  <a:pt x="1487231" y="2275579"/>
                </a:lnTo>
                <a:cubicBezTo>
                  <a:pt x="1486633" y="2275162"/>
                  <a:pt x="1486334" y="2274954"/>
                  <a:pt x="1486047" y="2275013"/>
                </a:cubicBezTo>
                <a:lnTo>
                  <a:pt x="1485611" y="2275417"/>
                </a:lnTo>
                <a:lnTo>
                  <a:pt x="1482634" y="2275122"/>
                </a:lnTo>
                <a:lnTo>
                  <a:pt x="1480828" y="2274393"/>
                </a:lnTo>
                <a:cubicBezTo>
                  <a:pt x="1479585" y="2274132"/>
                  <a:pt x="1478666" y="2274094"/>
                  <a:pt x="1478666" y="2274094"/>
                </a:cubicBezTo>
                <a:cubicBezTo>
                  <a:pt x="1478666" y="2274094"/>
                  <a:pt x="1475365" y="2278004"/>
                  <a:pt x="1471489" y="2277719"/>
                </a:cubicBezTo>
                <a:cubicBezTo>
                  <a:pt x="1463204" y="2278154"/>
                  <a:pt x="1443768" y="2271159"/>
                  <a:pt x="1436582" y="2270291"/>
                </a:cubicBezTo>
                <a:cubicBezTo>
                  <a:pt x="1435386" y="2269456"/>
                  <a:pt x="1433002" y="2272282"/>
                  <a:pt x="1430706" y="2272751"/>
                </a:cubicBezTo>
                <a:cubicBezTo>
                  <a:pt x="1422768" y="2273429"/>
                  <a:pt x="1410359" y="2268853"/>
                  <a:pt x="1399563" y="2265743"/>
                </a:cubicBezTo>
                <a:lnTo>
                  <a:pt x="1393098" y="2264213"/>
                </a:lnTo>
                <a:lnTo>
                  <a:pt x="1394375" y="2265665"/>
                </a:lnTo>
                <a:cubicBezTo>
                  <a:pt x="1395477" y="2266816"/>
                  <a:pt x="1396725" y="2267856"/>
                  <a:pt x="1397309" y="2267414"/>
                </a:cubicBezTo>
                <a:cubicBezTo>
                  <a:pt x="1396138" y="2268299"/>
                  <a:pt x="1382448" y="2262785"/>
                  <a:pt x="1370668" y="2257361"/>
                </a:cubicBezTo>
                <a:lnTo>
                  <a:pt x="1370562" y="2257158"/>
                </a:lnTo>
                <a:lnTo>
                  <a:pt x="1369781" y="2256937"/>
                </a:lnTo>
                <a:lnTo>
                  <a:pt x="1370668" y="2257361"/>
                </a:lnTo>
                <a:lnTo>
                  <a:pt x="1370825" y="2259015"/>
                </a:lnTo>
                <a:lnTo>
                  <a:pt x="1362620" y="2256384"/>
                </a:lnTo>
                <a:lnTo>
                  <a:pt x="1357674" y="2253661"/>
                </a:lnTo>
                <a:lnTo>
                  <a:pt x="1348443" y="2251631"/>
                </a:lnTo>
                <a:cubicBezTo>
                  <a:pt x="1348443" y="2251631"/>
                  <a:pt x="1344751" y="2251126"/>
                  <a:pt x="1343467" y="2252648"/>
                </a:cubicBezTo>
                <a:cubicBezTo>
                  <a:pt x="1345056" y="2257897"/>
                  <a:pt x="1376356" y="2262465"/>
                  <a:pt x="1382441" y="2264637"/>
                </a:cubicBezTo>
                <a:cubicBezTo>
                  <a:pt x="1415846" y="2275158"/>
                  <a:pt x="1449494" y="2283608"/>
                  <a:pt x="1483516" y="2291238"/>
                </a:cubicBezTo>
                <a:lnTo>
                  <a:pt x="1535769" y="2302210"/>
                </a:lnTo>
                <a:lnTo>
                  <a:pt x="1538766" y="2304487"/>
                </a:lnTo>
                <a:lnTo>
                  <a:pt x="1546096" y="2309398"/>
                </a:lnTo>
                <a:lnTo>
                  <a:pt x="1529398" y="2307053"/>
                </a:lnTo>
                <a:lnTo>
                  <a:pt x="1545011" y="2311676"/>
                </a:lnTo>
                <a:lnTo>
                  <a:pt x="1543148" y="2315155"/>
                </a:lnTo>
                <a:lnTo>
                  <a:pt x="1548065" y="2317939"/>
                </a:lnTo>
                <a:lnTo>
                  <a:pt x="1532444" y="2315285"/>
                </a:lnTo>
                <a:lnTo>
                  <a:pt x="1527764" y="2313712"/>
                </a:lnTo>
                <a:cubicBezTo>
                  <a:pt x="1526282" y="2313129"/>
                  <a:pt x="1525454" y="2312669"/>
                  <a:pt x="1525747" y="2312446"/>
                </a:cubicBezTo>
                <a:lnTo>
                  <a:pt x="1525714" y="2314142"/>
                </a:lnTo>
                <a:lnTo>
                  <a:pt x="1504813" y="2310589"/>
                </a:lnTo>
                <a:lnTo>
                  <a:pt x="1499142" y="2307742"/>
                </a:lnTo>
                <a:cubicBezTo>
                  <a:pt x="1495571" y="2305868"/>
                  <a:pt x="1491529" y="2303645"/>
                  <a:pt x="1486459" y="2300698"/>
                </a:cubicBezTo>
                <a:cubicBezTo>
                  <a:pt x="1483810" y="2299632"/>
                  <a:pt x="1462788" y="2286862"/>
                  <a:pt x="1470118" y="2294117"/>
                </a:cubicBezTo>
                <a:cubicBezTo>
                  <a:pt x="1475846" y="2299255"/>
                  <a:pt x="1492311" y="2306000"/>
                  <a:pt x="1496438" y="2309020"/>
                </a:cubicBezTo>
                <a:lnTo>
                  <a:pt x="1496714" y="2309213"/>
                </a:lnTo>
                <a:lnTo>
                  <a:pt x="1491015" y="2308245"/>
                </a:lnTo>
                <a:cubicBezTo>
                  <a:pt x="1457218" y="2304007"/>
                  <a:pt x="1427813" y="2290061"/>
                  <a:pt x="1392916" y="2287127"/>
                </a:cubicBezTo>
                <a:cubicBezTo>
                  <a:pt x="1398513" y="2289218"/>
                  <a:pt x="1406592" y="2290904"/>
                  <a:pt x="1404267" y="2291935"/>
                </a:cubicBezTo>
                <a:lnTo>
                  <a:pt x="1398626" y="2292658"/>
                </a:lnTo>
                <a:lnTo>
                  <a:pt x="1370903" y="2279063"/>
                </a:lnTo>
                <a:lnTo>
                  <a:pt x="1390680" y="2291380"/>
                </a:lnTo>
                <a:lnTo>
                  <a:pt x="1389209" y="2291105"/>
                </a:lnTo>
                <a:cubicBezTo>
                  <a:pt x="1377705" y="2288730"/>
                  <a:pt x="1360073" y="2284850"/>
                  <a:pt x="1354620" y="2285965"/>
                </a:cubicBezTo>
                <a:cubicBezTo>
                  <a:pt x="1374167" y="2295453"/>
                  <a:pt x="1383832" y="2295635"/>
                  <a:pt x="1402072" y="2301795"/>
                </a:cubicBezTo>
                <a:cubicBezTo>
                  <a:pt x="1427496" y="2308823"/>
                  <a:pt x="1405860" y="2304436"/>
                  <a:pt x="1396291" y="2306392"/>
                </a:cubicBezTo>
                <a:cubicBezTo>
                  <a:pt x="1389018" y="2307878"/>
                  <a:pt x="1405956" y="2306574"/>
                  <a:pt x="1401276" y="2309868"/>
                </a:cubicBezTo>
                <a:cubicBezTo>
                  <a:pt x="1396595" y="2313162"/>
                  <a:pt x="1383132" y="2305845"/>
                  <a:pt x="1375947" y="2304978"/>
                </a:cubicBezTo>
                <a:cubicBezTo>
                  <a:pt x="1368482" y="2302188"/>
                  <a:pt x="1360005" y="2298347"/>
                  <a:pt x="1350523" y="2297949"/>
                </a:cubicBezTo>
                <a:cubicBezTo>
                  <a:pt x="1350523" y="2297949"/>
                  <a:pt x="1348138" y="2300773"/>
                  <a:pt x="1345842" y="2301244"/>
                </a:cubicBezTo>
                <a:cubicBezTo>
                  <a:pt x="1343995" y="2300991"/>
                  <a:pt x="1337663" y="2299768"/>
                  <a:pt x="1331181" y="2298442"/>
                </a:cubicBezTo>
                <a:lnTo>
                  <a:pt x="1325032" y="2297087"/>
                </a:lnTo>
                <a:lnTo>
                  <a:pt x="1323900" y="2301965"/>
                </a:lnTo>
                <a:lnTo>
                  <a:pt x="1327335" y="2302985"/>
                </a:lnTo>
                <a:cubicBezTo>
                  <a:pt x="1331806" y="2304269"/>
                  <a:pt x="1335744" y="2305419"/>
                  <a:pt x="1337564" y="2306170"/>
                </a:cubicBezTo>
                <a:cubicBezTo>
                  <a:pt x="1352214" y="2309827"/>
                  <a:pt x="1364090" y="2311895"/>
                  <a:pt x="1369074" y="2315371"/>
                </a:cubicBezTo>
                <a:cubicBezTo>
                  <a:pt x="1391102" y="2324171"/>
                  <a:pt x="1408048" y="2327361"/>
                  <a:pt x="1429892" y="2336379"/>
                </a:cubicBezTo>
                <a:cubicBezTo>
                  <a:pt x="1408352" y="2334129"/>
                  <a:pt x="1391198" y="2326310"/>
                  <a:pt x="1369561" y="2321924"/>
                </a:cubicBezTo>
                <a:cubicBezTo>
                  <a:pt x="1359601" y="2319465"/>
                  <a:pt x="1349926" y="2314790"/>
                  <a:pt x="1340357" y="2316746"/>
                </a:cubicBezTo>
                <a:cubicBezTo>
                  <a:pt x="1336960" y="2318518"/>
                  <a:pt x="1335859" y="2319823"/>
                  <a:pt x="1332183" y="2319675"/>
                </a:cubicBezTo>
                <a:lnTo>
                  <a:pt x="1320626" y="2316060"/>
                </a:lnTo>
                <a:lnTo>
                  <a:pt x="1317632" y="2328942"/>
                </a:lnTo>
                <a:lnTo>
                  <a:pt x="1337760" y="2336333"/>
                </a:lnTo>
                <a:cubicBezTo>
                  <a:pt x="1352268" y="2341100"/>
                  <a:pt x="1343519" y="2339831"/>
                  <a:pt x="1331006" y="2337534"/>
                </a:cubicBezTo>
                <a:lnTo>
                  <a:pt x="1316278" y="2334772"/>
                </a:lnTo>
                <a:lnTo>
                  <a:pt x="1314300" y="2343290"/>
                </a:lnTo>
                <a:lnTo>
                  <a:pt x="1315321" y="2344156"/>
                </a:lnTo>
                <a:lnTo>
                  <a:pt x="1314125" y="2344038"/>
                </a:lnTo>
                <a:lnTo>
                  <a:pt x="1311690" y="2354525"/>
                </a:lnTo>
                <a:lnTo>
                  <a:pt x="1310905" y="2359421"/>
                </a:lnTo>
                <a:lnTo>
                  <a:pt x="1323979" y="2368054"/>
                </a:lnTo>
                <a:lnTo>
                  <a:pt x="1310558" y="2361589"/>
                </a:lnTo>
                <a:lnTo>
                  <a:pt x="1309771" y="2366496"/>
                </a:lnTo>
                <a:lnTo>
                  <a:pt x="1333564" y="2379357"/>
                </a:lnTo>
                <a:lnTo>
                  <a:pt x="1331361" y="2378811"/>
                </a:lnTo>
                <a:cubicBezTo>
                  <a:pt x="1326572" y="2377543"/>
                  <a:pt x="1317727" y="2375170"/>
                  <a:pt x="1312382" y="2373904"/>
                </a:cubicBezTo>
                <a:lnTo>
                  <a:pt x="1308690" y="2373242"/>
                </a:lnTo>
                <a:lnTo>
                  <a:pt x="1308666" y="2373389"/>
                </a:lnTo>
                <a:lnTo>
                  <a:pt x="1314415" y="2375623"/>
                </a:lnTo>
                <a:cubicBezTo>
                  <a:pt x="1322387" y="2378938"/>
                  <a:pt x="1321188" y="2379137"/>
                  <a:pt x="1317251" y="2378549"/>
                </a:cubicBezTo>
                <a:lnTo>
                  <a:pt x="1308036" y="2377326"/>
                </a:lnTo>
                <a:lnTo>
                  <a:pt x="1307571" y="2380223"/>
                </a:lnTo>
                <a:lnTo>
                  <a:pt x="1308767" y="2383722"/>
                </a:lnTo>
                <a:cubicBezTo>
                  <a:pt x="1309825" y="2386314"/>
                  <a:pt x="1310872" y="2389202"/>
                  <a:pt x="1310229" y="2389961"/>
                </a:cubicBezTo>
                <a:lnTo>
                  <a:pt x="1305969" y="2390223"/>
                </a:lnTo>
                <a:lnTo>
                  <a:pt x="1303075" y="2408282"/>
                </a:lnTo>
                <a:lnTo>
                  <a:pt x="1323093" y="2419661"/>
                </a:lnTo>
                <a:lnTo>
                  <a:pt x="1326389" y="2421355"/>
                </a:lnTo>
                <a:lnTo>
                  <a:pt x="1313984" y="2419193"/>
                </a:lnTo>
                <a:lnTo>
                  <a:pt x="1301723" y="2416721"/>
                </a:lnTo>
                <a:lnTo>
                  <a:pt x="1300863" y="2422080"/>
                </a:lnTo>
                <a:lnTo>
                  <a:pt x="1302950" y="2422462"/>
                </a:lnTo>
                <a:cubicBezTo>
                  <a:pt x="1306851" y="2423328"/>
                  <a:pt x="1309269" y="2424496"/>
                  <a:pt x="1308218" y="2426869"/>
                </a:cubicBezTo>
                <a:cubicBezTo>
                  <a:pt x="1308492" y="2426543"/>
                  <a:pt x="1307358" y="2426291"/>
                  <a:pt x="1305408" y="2426102"/>
                </a:cubicBezTo>
                <a:lnTo>
                  <a:pt x="1300260" y="2425842"/>
                </a:lnTo>
                <a:lnTo>
                  <a:pt x="1297951" y="2440252"/>
                </a:lnTo>
                <a:lnTo>
                  <a:pt x="1307821" y="2443849"/>
                </a:lnTo>
                <a:cubicBezTo>
                  <a:pt x="1307821" y="2443849"/>
                  <a:pt x="1315197" y="2448992"/>
                  <a:pt x="1302127" y="2446091"/>
                </a:cubicBezTo>
                <a:cubicBezTo>
                  <a:pt x="1299637" y="2445476"/>
                  <a:pt x="1298299" y="2444976"/>
                  <a:pt x="1297578" y="2444592"/>
                </a:cubicBezTo>
                <a:lnTo>
                  <a:pt x="1297297" y="2444328"/>
                </a:lnTo>
                <a:lnTo>
                  <a:pt x="1295833" y="2453468"/>
                </a:lnTo>
                <a:lnTo>
                  <a:pt x="1303282" y="2455583"/>
                </a:lnTo>
                <a:cubicBezTo>
                  <a:pt x="1307851" y="2457027"/>
                  <a:pt x="1312744" y="2458731"/>
                  <a:pt x="1315944" y="2460201"/>
                </a:cubicBezTo>
                <a:cubicBezTo>
                  <a:pt x="1317008" y="2460690"/>
                  <a:pt x="1317887" y="2461155"/>
                  <a:pt x="1318501" y="2461573"/>
                </a:cubicBezTo>
                <a:cubicBezTo>
                  <a:pt x="1319116" y="2461992"/>
                  <a:pt x="1319468" y="2462368"/>
                  <a:pt x="1319483" y="2462680"/>
                </a:cubicBezTo>
                <a:cubicBezTo>
                  <a:pt x="1319506" y="2463215"/>
                  <a:pt x="1318466" y="2463415"/>
                  <a:pt x="1316813" y="2463396"/>
                </a:cubicBezTo>
                <a:lnTo>
                  <a:pt x="1311571" y="2462893"/>
                </a:lnTo>
                <a:lnTo>
                  <a:pt x="1295693" y="2454339"/>
                </a:lnTo>
                <a:lnTo>
                  <a:pt x="1294397" y="2462418"/>
                </a:lnTo>
                <a:lnTo>
                  <a:pt x="1296451" y="2462857"/>
                </a:lnTo>
                <a:lnTo>
                  <a:pt x="1299966" y="2465056"/>
                </a:lnTo>
                <a:cubicBezTo>
                  <a:pt x="1303934" y="2467815"/>
                  <a:pt x="1305951" y="2469873"/>
                  <a:pt x="1301600" y="2469196"/>
                </a:cubicBezTo>
                <a:lnTo>
                  <a:pt x="1293978" y="2465039"/>
                </a:lnTo>
                <a:lnTo>
                  <a:pt x="1293719" y="2466663"/>
                </a:lnTo>
                <a:lnTo>
                  <a:pt x="1291029" y="2495594"/>
                </a:lnTo>
                <a:lnTo>
                  <a:pt x="1297226" y="2501171"/>
                </a:lnTo>
                <a:cubicBezTo>
                  <a:pt x="1302955" y="2506310"/>
                  <a:pt x="1304323" y="2505275"/>
                  <a:pt x="1307711" y="2507319"/>
                </a:cubicBezTo>
                <a:cubicBezTo>
                  <a:pt x="1316647" y="2511823"/>
                  <a:pt x="1322572" y="2516814"/>
                  <a:pt x="1312392" y="2513505"/>
                </a:cubicBezTo>
                <a:cubicBezTo>
                  <a:pt x="1303791" y="2509645"/>
                  <a:pt x="1297239" y="2506667"/>
                  <a:pt x="1291071" y="2503588"/>
                </a:cubicBezTo>
                <a:lnTo>
                  <a:pt x="1290323" y="2503176"/>
                </a:lnTo>
                <a:lnTo>
                  <a:pt x="1282935" y="2582636"/>
                </a:lnTo>
                <a:lnTo>
                  <a:pt x="1279810" y="2686808"/>
                </a:lnTo>
                <a:lnTo>
                  <a:pt x="1282641" y="2685598"/>
                </a:lnTo>
                <a:cubicBezTo>
                  <a:pt x="1285810" y="2685149"/>
                  <a:pt x="1285701" y="2687227"/>
                  <a:pt x="1280013" y="2693474"/>
                </a:cubicBezTo>
                <a:lnTo>
                  <a:pt x="1279601" y="2693771"/>
                </a:lnTo>
                <a:lnTo>
                  <a:pt x="1279341" y="2702440"/>
                </a:lnTo>
                <a:lnTo>
                  <a:pt x="1287597" y="2828831"/>
                </a:lnTo>
                <a:lnTo>
                  <a:pt x="1309774" y="2825631"/>
                </a:lnTo>
                <a:lnTo>
                  <a:pt x="1406966" y="2766406"/>
                </a:lnTo>
                <a:cubicBezTo>
                  <a:pt x="1474692" y="2727055"/>
                  <a:pt x="1540881" y="2691452"/>
                  <a:pt x="1601058" y="2665011"/>
                </a:cubicBezTo>
                <a:cubicBezTo>
                  <a:pt x="1581070" y="2680154"/>
                  <a:pt x="1556234" y="2695440"/>
                  <a:pt x="1529469" y="2711250"/>
                </a:cubicBezTo>
                <a:lnTo>
                  <a:pt x="1497976" y="2729950"/>
                </a:lnTo>
                <a:lnTo>
                  <a:pt x="1478046" y="2739923"/>
                </a:lnTo>
                <a:lnTo>
                  <a:pt x="1475146" y="2743505"/>
                </a:lnTo>
                <a:lnTo>
                  <a:pt x="1446305" y="2760631"/>
                </a:lnTo>
                <a:cubicBezTo>
                  <a:pt x="1415494" y="2777774"/>
                  <a:pt x="1387223" y="2795870"/>
                  <a:pt x="1360723" y="2814901"/>
                </a:cubicBezTo>
                <a:lnTo>
                  <a:pt x="1356519" y="2818259"/>
                </a:lnTo>
                <a:lnTo>
                  <a:pt x="1356790" y="2818216"/>
                </a:lnTo>
                <a:cubicBezTo>
                  <a:pt x="1371536" y="2815475"/>
                  <a:pt x="1386517" y="2812575"/>
                  <a:pt x="1401341" y="2810408"/>
                </a:cubicBezTo>
                <a:cubicBezTo>
                  <a:pt x="1417227" y="2808683"/>
                  <a:pt x="1432984" y="2806465"/>
                  <a:pt x="1448187" y="2804475"/>
                </a:cubicBezTo>
                <a:cubicBezTo>
                  <a:pt x="1463392" y="2802484"/>
                  <a:pt x="1478042" y="2800723"/>
                  <a:pt x="1491710" y="2799909"/>
                </a:cubicBezTo>
                <a:cubicBezTo>
                  <a:pt x="1475770" y="2803307"/>
                  <a:pt x="1457703" y="2805825"/>
                  <a:pt x="1440986" y="2807439"/>
                </a:cubicBezTo>
                <a:lnTo>
                  <a:pt x="1424046" y="2810546"/>
                </a:lnTo>
                <a:cubicBezTo>
                  <a:pt x="1423138" y="2813659"/>
                  <a:pt x="1436840" y="2812725"/>
                  <a:pt x="1439657" y="2811988"/>
                </a:cubicBezTo>
                <a:cubicBezTo>
                  <a:pt x="1477104" y="2808377"/>
                  <a:pt x="1520316" y="2798391"/>
                  <a:pt x="1553641" y="2798513"/>
                </a:cubicBezTo>
                <a:cubicBezTo>
                  <a:pt x="1521739" y="2806863"/>
                  <a:pt x="1481316" y="2808048"/>
                  <a:pt x="1448438" y="2814554"/>
                </a:cubicBezTo>
                <a:cubicBezTo>
                  <a:pt x="1458349" y="2812512"/>
                  <a:pt x="1440212" y="2815270"/>
                  <a:pt x="1440921" y="2817296"/>
                </a:cubicBezTo>
                <a:cubicBezTo>
                  <a:pt x="1442476" y="2820869"/>
                  <a:pt x="1448018" y="2815991"/>
                  <a:pt x="1448018" y="2815991"/>
                </a:cubicBezTo>
                <a:cubicBezTo>
                  <a:pt x="1468150" y="2813815"/>
                  <a:pt x="1487583" y="2811438"/>
                  <a:pt x="1506588" y="2809323"/>
                </a:cubicBezTo>
                <a:lnTo>
                  <a:pt x="1544237" y="2805907"/>
                </a:lnTo>
                <a:lnTo>
                  <a:pt x="1539205" y="2807930"/>
                </a:lnTo>
                <a:lnTo>
                  <a:pt x="1538994" y="2808040"/>
                </a:lnTo>
                <a:lnTo>
                  <a:pt x="1537348" y="2808307"/>
                </a:lnTo>
                <a:cubicBezTo>
                  <a:pt x="1533136" y="2808635"/>
                  <a:pt x="1511408" y="2810342"/>
                  <a:pt x="1510988" y="2811779"/>
                </a:cubicBezTo>
                <a:cubicBezTo>
                  <a:pt x="1509658" y="2816328"/>
                  <a:pt x="1531808" y="2813184"/>
                  <a:pt x="1529412" y="2812485"/>
                </a:cubicBezTo>
                <a:lnTo>
                  <a:pt x="1531293" y="2812198"/>
                </a:lnTo>
                <a:lnTo>
                  <a:pt x="1530253" y="2814803"/>
                </a:lnTo>
                <a:cubicBezTo>
                  <a:pt x="1531328" y="2814892"/>
                  <a:pt x="1533621" y="2814273"/>
                  <a:pt x="1536459" y="2813304"/>
                </a:cubicBezTo>
                <a:lnTo>
                  <a:pt x="1543646" y="2810578"/>
                </a:lnTo>
                <a:lnTo>
                  <a:pt x="1548945" y="2810135"/>
                </a:lnTo>
                <a:cubicBezTo>
                  <a:pt x="1552118" y="2812622"/>
                  <a:pt x="1532586" y="2814971"/>
                  <a:pt x="1532586" y="2814971"/>
                </a:cubicBezTo>
                <a:cubicBezTo>
                  <a:pt x="1495536" y="2818698"/>
                  <a:pt x="1463076" y="2823769"/>
                  <a:pt x="1432503" y="2827572"/>
                </a:cubicBezTo>
                <a:cubicBezTo>
                  <a:pt x="1429689" y="2828307"/>
                  <a:pt x="1394056" y="2830891"/>
                  <a:pt x="1393924" y="2835790"/>
                </a:cubicBezTo>
                <a:cubicBezTo>
                  <a:pt x="1394282" y="2839015"/>
                  <a:pt x="1418248" y="2834841"/>
                  <a:pt x="1399403" y="2835572"/>
                </a:cubicBezTo>
                <a:cubicBezTo>
                  <a:pt x="1428359" y="2832857"/>
                  <a:pt x="1453522" y="2829034"/>
                  <a:pt x="1481349" y="2825730"/>
                </a:cubicBezTo>
                <a:cubicBezTo>
                  <a:pt x="1482547" y="2826080"/>
                  <a:pt x="1510017" y="2819552"/>
                  <a:pt x="1512193" y="2821746"/>
                </a:cubicBezTo>
                <a:cubicBezTo>
                  <a:pt x="1513258" y="2826996"/>
                  <a:pt x="1494564" y="2826472"/>
                  <a:pt x="1494564" y="2826472"/>
                </a:cubicBezTo>
                <a:cubicBezTo>
                  <a:pt x="1458092" y="2831929"/>
                  <a:pt x="1438138" y="2835714"/>
                  <a:pt x="1403285" y="2840085"/>
                </a:cubicBezTo>
                <a:cubicBezTo>
                  <a:pt x="1400469" y="2840822"/>
                  <a:pt x="1367302" y="2843865"/>
                  <a:pt x="1367591" y="2847328"/>
                </a:cubicBezTo>
                <a:cubicBezTo>
                  <a:pt x="1369766" y="2849524"/>
                  <a:pt x="1395838" y="2842588"/>
                  <a:pt x="1393023" y="2843325"/>
                </a:cubicBezTo>
                <a:cubicBezTo>
                  <a:pt x="1402445" y="2842958"/>
                  <a:pt x="1408274" y="2841544"/>
                  <a:pt x="1419163" y="2841347"/>
                </a:cubicBezTo>
                <a:cubicBezTo>
                  <a:pt x="1404199" y="2846591"/>
                  <a:pt x="1388321" y="2845330"/>
                  <a:pt x="1373778" y="2849135"/>
                </a:cubicBezTo>
                <a:cubicBezTo>
                  <a:pt x="1369766" y="2849524"/>
                  <a:pt x="1365840" y="2853314"/>
                  <a:pt x="1360012" y="2854731"/>
                </a:cubicBezTo>
                <a:cubicBezTo>
                  <a:pt x="1345249" y="2860033"/>
                  <a:pt x="1323120" y="2861624"/>
                  <a:pt x="1308577" y="2865430"/>
                </a:cubicBezTo>
                <a:cubicBezTo>
                  <a:pt x="1313208" y="2863665"/>
                  <a:pt x="1301481" y="2866736"/>
                  <a:pt x="1301060" y="2868172"/>
                </a:cubicBezTo>
                <a:cubicBezTo>
                  <a:pt x="1299731" y="2872723"/>
                  <a:pt x="1313565" y="2866889"/>
                  <a:pt x="1314764" y="2867239"/>
                </a:cubicBezTo>
                <a:cubicBezTo>
                  <a:pt x="1353053" y="2860753"/>
                  <a:pt x="1389945" y="2853860"/>
                  <a:pt x="1425576" y="2851277"/>
                </a:cubicBezTo>
                <a:cubicBezTo>
                  <a:pt x="1391987" y="2860955"/>
                  <a:pt x="1365978" y="2858034"/>
                  <a:pt x="1333388" y="2868003"/>
                </a:cubicBezTo>
                <a:cubicBezTo>
                  <a:pt x="1333877" y="2866327"/>
                  <a:pt x="1312105" y="2876338"/>
                  <a:pt x="1323414" y="2874704"/>
                </a:cubicBezTo>
                <a:cubicBezTo>
                  <a:pt x="1362900" y="2868569"/>
                  <a:pt x="1396778" y="2862353"/>
                  <a:pt x="1432830" y="2858334"/>
                </a:cubicBezTo>
                <a:cubicBezTo>
                  <a:pt x="1441325" y="2857437"/>
                  <a:pt x="1461565" y="2857114"/>
                  <a:pt x="1442810" y="2861250"/>
                </a:cubicBezTo>
                <a:cubicBezTo>
                  <a:pt x="1420042" y="2865773"/>
                  <a:pt x="1395386" y="2871563"/>
                  <a:pt x="1370224" y="2875387"/>
                </a:cubicBezTo>
                <a:cubicBezTo>
                  <a:pt x="1363128" y="2876692"/>
                  <a:pt x="1337344" y="2881893"/>
                  <a:pt x="1358075" y="2879895"/>
                </a:cubicBezTo>
                <a:cubicBezTo>
                  <a:pt x="1377608" y="2877545"/>
                  <a:pt x="1398777" y="2874048"/>
                  <a:pt x="1419409" y="2870624"/>
                </a:cubicBezTo>
                <a:lnTo>
                  <a:pt x="1444088" y="2866603"/>
                </a:lnTo>
                <a:lnTo>
                  <a:pt x="1434228" y="2872382"/>
                </a:lnTo>
                <a:cubicBezTo>
                  <a:pt x="1422674" y="2883403"/>
                  <a:pt x="1440199" y="2875664"/>
                  <a:pt x="1451181" y="2869852"/>
                </a:cubicBezTo>
                <a:lnTo>
                  <a:pt x="1466280" y="2863361"/>
                </a:lnTo>
                <a:lnTo>
                  <a:pt x="1477532" y="2861780"/>
                </a:lnTo>
                <a:lnTo>
                  <a:pt x="1478887" y="2861584"/>
                </a:lnTo>
                <a:lnTo>
                  <a:pt x="1473002" y="2864544"/>
                </a:lnTo>
                <a:cubicBezTo>
                  <a:pt x="1465093" y="2868568"/>
                  <a:pt x="1457198" y="2872411"/>
                  <a:pt x="1449355" y="2875388"/>
                </a:cubicBezTo>
                <a:cubicBezTo>
                  <a:pt x="1432078" y="2883120"/>
                  <a:pt x="1410224" y="2888969"/>
                  <a:pt x="1392838" y="2898436"/>
                </a:cubicBezTo>
                <a:cubicBezTo>
                  <a:pt x="1373721" y="2907954"/>
                  <a:pt x="1400510" y="2898204"/>
                  <a:pt x="1411367" y="2894416"/>
                </a:cubicBezTo>
                <a:cubicBezTo>
                  <a:pt x="1422225" y="2890629"/>
                  <a:pt x="1434832" y="2886499"/>
                  <a:pt x="1438157" y="2884668"/>
                </a:cubicBezTo>
                <a:cubicBezTo>
                  <a:pt x="1441127" y="2884578"/>
                  <a:pt x="1447314" y="2884393"/>
                  <a:pt x="1448798" y="2884349"/>
                </a:cubicBezTo>
                <a:cubicBezTo>
                  <a:pt x="1453360" y="2882481"/>
                  <a:pt x="1455200" y="2880694"/>
                  <a:pt x="1458297" y="2878581"/>
                </a:cubicBezTo>
                <a:cubicBezTo>
                  <a:pt x="1459781" y="2878538"/>
                  <a:pt x="1464356" y="2880418"/>
                  <a:pt x="1469185" y="2878254"/>
                </a:cubicBezTo>
                <a:cubicBezTo>
                  <a:pt x="1473747" y="2876386"/>
                  <a:pt x="1484838" y="2868840"/>
                  <a:pt x="1494351" y="2866823"/>
                </a:cubicBezTo>
                <a:cubicBezTo>
                  <a:pt x="1509909" y="2862893"/>
                  <a:pt x="1487713" y="2874235"/>
                  <a:pt x="1482904" y="2876111"/>
                </a:cubicBezTo>
                <a:cubicBezTo>
                  <a:pt x="1476483" y="2880054"/>
                  <a:pt x="1468951" y="2882013"/>
                  <a:pt x="1465626" y="2883843"/>
                </a:cubicBezTo>
                <a:cubicBezTo>
                  <a:pt x="1464034" y="2885623"/>
                  <a:pt x="1463801" y="2889379"/>
                  <a:pt x="1460722" y="2891203"/>
                </a:cubicBezTo>
                <a:cubicBezTo>
                  <a:pt x="1456537" y="2894935"/>
                  <a:pt x="1447869" y="2898296"/>
                  <a:pt x="1438285" y="2901470"/>
                </a:cubicBezTo>
                <a:lnTo>
                  <a:pt x="1410459" y="2910571"/>
                </a:lnTo>
                <a:lnTo>
                  <a:pt x="1411041" y="2910307"/>
                </a:lnTo>
                <a:lnTo>
                  <a:pt x="1412451" y="2909691"/>
                </a:lnTo>
                <a:cubicBezTo>
                  <a:pt x="1412708" y="2909572"/>
                  <a:pt x="1412563" y="2909626"/>
                  <a:pt x="1412131" y="2909810"/>
                </a:cubicBezTo>
                <a:lnTo>
                  <a:pt x="1411041" y="2910307"/>
                </a:lnTo>
                <a:lnTo>
                  <a:pt x="1410361" y="2910603"/>
                </a:lnTo>
                <a:lnTo>
                  <a:pt x="1410459" y="2910571"/>
                </a:lnTo>
                <a:lnTo>
                  <a:pt x="1406993" y="2912146"/>
                </a:lnTo>
                <a:cubicBezTo>
                  <a:pt x="1402473" y="2914301"/>
                  <a:pt x="1396981" y="2917207"/>
                  <a:pt x="1397784" y="2918192"/>
                </a:cubicBezTo>
                <a:cubicBezTo>
                  <a:pt x="1399054" y="2921617"/>
                  <a:pt x="1416547" y="2910417"/>
                  <a:pt x="1416547" y="2910417"/>
                </a:cubicBezTo>
                <a:cubicBezTo>
                  <a:pt x="1438527" y="2902543"/>
                  <a:pt x="1455805" y="2894813"/>
                  <a:pt x="1476052" y="2886993"/>
                </a:cubicBezTo>
                <a:cubicBezTo>
                  <a:pt x="1480861" y="2885116"/>
                  <a:pt x="1487050" y="2884930"/>
                  <a:pt x="1494827" y="2882966"/>
                </a:cubicBezTo>
                <a:cubicBezTo>
                  <a:pt x="1504200" y="2879222"/>
                  <a:pt x="1507402" y="2875376"/>
                  <a:pt x="1513483" y="2876923"/>
                </a:cubicBezTo>
                <a:cubicBezTo>
                  <a:pt x="1518057" y="2878804"/>
                  <a:pt x="1517735" y="2884008"/>
                  <a:pt x="1520704" y="2883919"/>
                </a:cubicBezTo>
                <a:cubicBezTo>
                  <a:pt x="1528376" y="2883689"/>
                  <a:pt x="1550680" y="2870613"/>
                  <a:pt x="1560069" y="2866581"/>
                </a:cubicBezTo>
                <a:lnTo>
                  <a:pt x="1575231" y="2859947"/>
                </a:lnTo>
                <a:lnTo>
                  <a:pt x="1577200" y="2860234"/>
                </a:lnTo>
                <a:lnTo>
                  <a:pt x="1582917" y="2860541"/>
                </a:lnTo>
                <a:lnTo>
                  <a:pt x="1578118" y="2862828"/>
                </a:lnTo>
                <a:cubicBezTo>
                  <a:pt x="1555065" y="2873582"/>
                  <a:pt x="1531407" y="2884607"/>
                  <a:pt x="1506055" y="2897053"/>
                </a:cubicBezTo>
                <a:cubicBezTo>
                  <a:pt x="1501493" y="2898922"/>
                  <a:pt x="1490528" y="2904443"/>
                  <a:pt x="1477812" y="2910307"/>
                </a:cubicBezTo>
                <a:cubicBezTo>
                  <a:pt x="1473003" y="2912183"/>
                  <a:pt x="1436962" y="2927691"/>
                  <a:pt x="1457102" y="2921604"/>
                </a:cubicBezTo>
                <a:cubicBezTo>
                  <a:pt x="1475986" y="2915843"/>
                  <a:pt x="1447605" y="2927371"/>
                  <a:pt x="1444527" y="2929194"/>
                </a:cubicBezTo>
                <a:lnTo>
                  <a:pt x="1443235" y="2930771"/>
                </a:lnTo>
                <a:lnTo>
                  <a:pt x="1453125" y="2925911"/>
                </a:lnTo>
                <a:lnTo>
                  <a:pt x="1455312" y="2926865"/>
                </a:lnTo>
                <a:lnTo>
                  <a:pt x="1458317" y="2929338"/>
                </a:lnTo>
                <a:lnTo>
                  <a:pt x="1439160" y="2939663"/>
                </a:lnTo>
                <a:lnTo>
                  <a:pt x="1439159" y="2940029"/>
                </a:lnTo>
                <a:cubicBezTo>
                  <a:pt x="1440644" y="2939984"/>
                  <a:pt x="1480009" y="2922646"/>
                  <a:pt x="1484820" y="2920770"/>
                </a:cubicBezTo>
                <a:cubicBezTo>
                  <a:pt x="1497161" y="2916938"/>
                  <a:pt x="1508283" y="2912854"/>
                  <a:pt x="1517547" y="2910844"/>
                </a:cubicBezTo>
                <a:cubicBezTo>
                  <a:pt x="1519033" y="2910798"/>
                  <a:pt x="1523627" y="2912393"/>
                  <a:pt x="1525111" y="2912348"/>
                </a:cubicBezTo>
                <a:cubicBezTo>
                  <a:pt x="1539078" y="2910197"/>
                  <a:pt x="1558506" y="2891727"/>
                  <a:pt x="1559649" y="2897172"/>
                </a:cubicBezTo>
                <a:cubicBezTo>
                  <a:pt x="1559649" y="2897172"/>
                  <a:pt x="1554979" y="2900775"/>
                  <a:pt x="1551793" y="2904333"/>
                </a:cubicBezTo>
                <a:lnTo>
                  <a:pt x="1551964" y="2903407"/>
                </a:lnTo>
                <a:lnTo>
                  <a:pt x="1553386" y="2902554"/>
                </a:lnTo>
                <a:cubicBezTo>
                  <a:pt x="1552643" y="2902576"/>
                  <a:pt x="1552272" y="2902587"/>
                  <a:pt x="1552073" y="2902810"/>
                </a:cubicBezTo>
                <a:lnTo>
                  <a:pt x="1551964" y="2903407"/>
                </a:lnTo>
                <a:lnTo>
                  <a:pt x="1549347" y="2904973"/>
                </a:lnTo>
                <a:lnTo>
                  <a:pt x="1547431" y="2905474"/>
                </a:lnTo>
                <a:cubicBezTo>
                  <a:pt x="1546254" y="2906014"/>
                  <a:pt x="1545480" y="2906543"/>
                  <a:pt x="1545480" y="2906543"/>
                </a:cubicBezTo>
                <a:cubicBezTo>
                  <a:pt x="1545480" y="2906543"/>
                  <a:pt x="1545157" y="2911745"/>
                  <a:pt x="1541813" y="2913866"/>
                </a:cubicBezTo>
                <a:cubicBezTo>
                  <a:pt x="1535302" y="2919253"/>
                  <a:pt x="1515164" y="2925340"/>
                  <a:pt x="1508762" y="2928994"/>
                </a:cubicBezTo>
                <a:cubicBezTo>
                  <a:pt x="1507277" y="2929039"/>
                  <a:pt x="1507043" y="2932796"/>
                  <a:pt x="1505450" y="2934575"/>
                </a:cubicBezTo>
                <a:cubicBezTo>
                  <a:pt x="1497348" y="2941743"/>
                  <a:pt x="1477068" y="2946103"/>
                  <a:pt x="1466085" y="2951914"/>
                </a:cubicBezTo>
                <a:cubicBezTo>
                  <a:pt x="1454981" y="2955709"/>
                  <a:pt x="1440906" y="2959595"/>
                  <a:pt x="1425362" y="2967275"/>
                </a:cubicBezTo>
                <a:cubicBezTo>
                  <a:pt x="1425362" y="2967275"/>
                  <a:pt x="1422036" y="2969106"/>
                  <a:pt x="1421910" y="2971129"/>
                </a:cubicBezTo>
                <a:cubicBezTo>
                  <a:pt x="1426396" y="2974456"/>
                  <a:pt x="1454766" y="2959178"/>
                  <a:pt x="1461059" y="2957258"/>
                </a:cubicBezTo>
                <a:cubicBezTo>
                  <a:pt x="1494763" y="2945571"/>
                  <a:pt x="1527407" y="2932041"/>
                  <a:pt x="1559858" y="2917614"/>
                </a:cubicBezTo>
                <a:lnTo>
                  <a:pt x="1609247" y="2894845"/>
                </a:lnTo>
                <a:lnTo>
                  <a:pt x="1613082" y="2894888"/>
                </a:lnTo>
                <a:lnTo>
                  <a:pt x="1622057" y="2894451"/>
                </a:lnTo>
                <a:lnTo>
                  <a:pt x="1606979" y="2902676"/>
                </a:lnTo>
                <a:lnTo>
                  <a:pt x="1622552" y="2896972"/>
                </a:lnTo>
                <a:lnTo>
                  <a:pt x="1623143" y="2900947"/>
                </a:lnTo>
                <a:cubicBezTo>
                  <a:pt x="1621748" y="2900539"/>
                  <a:pt x="1620551" y="2900190"/>
                  <a:pt x="1620551" y="2900190"/>
                </a:cubicBezTo>
                <a:cubicBezTo>
                  <a:pt x="1622235" y="2904059"/>
                  <a:pt x="1622655" y="2902623"/>
                  <a:pt x="1623143" y="2900947"/>
                </a:cubicBezTo>
                <a:lnTo>
                  <a:pt x="1628857" y="2900238"/>
                </a:lnTo>
                <a:lnTo>
                  <a:pt x="1614471" y="2907556"/>
                </a:lnTo>
                <a:lnTo>
                  <a:pt x="1609690" y="2909113"/>
                </a:lnTo>
                <a:cubicBezTo>
                  <a:pt x="1608123" y="2909537"/>
                  <a:pt x="1607166" y="2909663"/>
                  <a:pt x="1607272" y="2909304"/>
                </a:cubicBezTo>
                <a:lnTo>
                  <a:pt x="1608274" y="2910710"/>
                </a:lnTo>
                <a:lnTo>
                  <a:pt x="1589027" y="2920501"/>
                </a:lnTo>
                <a:lnTo>
                  <a:pt x="1582661" y="2921616"/>
                </a:lnTo>
                <a:cubicBezTo>
                  <a:pt x="1578601" y="2922255"/>
                  <a:pt x="1573948" y="2922892"/>
                  <a:pt x="1568011" y="2923561"/>
                </a:cubicBezTo>
                <a:cubicBezTo>
                  <a:pt x="1565197" y="2924299"/>
                  <a:pt x="1540254" y="2926627"/>
                  <a:pt x="1550652" y="2928106"/>
                </a:cubicBezTo>
                <a:cubicBezTo>
                  <a:pt x="1558458" y="2928828"/>
                  <a:pt x="1576016" y="2924342"/>
                  <a:pt x="1581225" y="2924304"/>
                </a:cubicBezTo>
                <a:lnTo>
                  <a:pt x="1581568" y="2924296"/>
                </a:lnTo>
                <a:lnTo>
                  <a:pt x="1576322" y="2926964"/>
                </a:lnTo>
                <a:cubicBezTo>
                  <a:pt x="1561217" y="2935497"/>
                  <a:pt x="1545536" y="2941377"/>
                  <a:pt x="1529843" y="2947474"/>
                </a:cubicBezTo>
                <a:lnTo>
                  <a:pt x="1508376" y="2957530"/>
                </a:lnTo>
                <a:lnTo>
                  <a:pt x="1508259" y="2957527"/>
                </a:lnTo>
                <a:lnTo>
                  <a:pt x="1508089" y="2957665"/>
                </a:lnTo>
                <a:lnTo>
                  <a:pt x="1483284" y="2969285"/>
                </a:lnTo>
                <a:cubicBezTo>
                  <a:pt x="1489132" y="2967594"/>
                  <a:pt x="1496762" y="2964065"/>
                  <a:pt x="1495487" y="2966321"/>
                </a:cubicBezTo>
                <a:lnTo>
                  <a:pt x="1491313" y="2970339"/>
                </a:lnTo>
                <a:lnTo>
                  <a:pt x="1460388" y="2976061"/>
                </a:lnTo>
                <a:lnTo>
                  <a:pt x="1484039" y="2974119"/>
                </a:lnTo>
                <a:lnTo>
                  <a:pt x="1482671" y="2974789"/>
                </a:lnTo>
                <a:cubicBezTo>
                  <a:pt x="1474533" y="2978573"/>
                  <a:pt x="1463064" y="2983758"/>
                  <a:pt x="1456243" y="2987897"/>
                </a:cubicBezTo>
                <a:lnTo>
                  <a:pt x="1455047" y="2988785"/>
                </a:lnTo>
                <a:lnTo>
                  <a:pt x="1490591" y="2971761"/>
                </a:lnTo>
                <a:lnTo>
                  <a:pt x="1474580" y="2985079"/>
                </a:lnTo>
                <a:lnTo>
                  <a:pt x="1476632" y="2984378"/>
                </a:lnTo>
                <a:cubicBezTo>
                  <a:pt x="1483686" y="2981678"/>
                  <a:pt x="1490353" y="2978736"/>
                  <a:pt x="1499680" y="2975716"/>
                </a:cubicBezTo>
                <a:cubicBezTo>
                  <a:pt x="1524737" y="2966019"/>
                  <a:pt x="1504382" y="2975574"/>
                  <a:pt x="1497746" y="2982986"/>
                </a:cubicBezTo>
                <a:cubicBezTo>
                  <a:pt x="1492702" y="2988618"/>
                  <a:pt x="1505758" y="2977264"/>
                  <a:pt x="1503932" y="2982800"/>
                </a:cubicBezTo>
                <a:cubicBezTo>
                  <a:pt x="1502106" y="2988336"/>
                  <a:pt x="1486655" y="2990532"/>
                  <a:pt x="1480253" y="2994186"/>
                </a:cubicBezTo>
                <a:cubicBezTo>
                  <a:pt x="1472455" y="2996440"/>
                  <a:pt x="1463191" y="2998449"/>
                  <a:pt x="1455196" y="3003883"/>
                </a:cubicBezTo>
                <a:cubicBezTo>
                  <a:pt x="1455196" y="3003883"/>
                  <a:pt x="1454962" y="3007641"/>
                  <a:pt x="1453369" y="3009419"/>
                </a:cubicBezTo>
                <a:lnTo>
                  <a:pt x="1449932" y="3011131"/>
                </a:lnTo>
                <a:lnTo>
                  <a:pt x="1449881" y="3013313"/>
                </a:lnTo>
                <a:lnTo>
                  <a:pt x="1449791" y="3014323"/>
                </a:lnTo>
                <a:lnTo>
                  <a:pt x="1429911" y="3025515"/>
                </a:lnTo>
                <a:lnTo>
                  <a:pt x="1439297" y="3022084"/>
                </a:lnTo>
                <a:cubicBezTo>
                  <a:pt x="1443730" y="3020418"/>
                  <a:pt x="1447649" y="3018966"/>
                  <a:pt x="1449594" y="3018476"/>
                </a:cubicBezTo>
                <a:cubicBezTo>
                  <a:pt x="1463795" y="3012568"/>
                  <a:pt x="1474760" y="3007045"/>
                  <a:pt x="1480946" y="3006859"/>
                </a:cubicBezTo>
                <a:cubicBezTo>
                  <a:pt x="1504302" y="3000676"/>
                  <a:pt x="1520097" y="2992989"/>
                  <a:pt x="1543433" y="2987094"/>
                </a:cubicBezTo>
                <a:cubicBezTo>
                  <a:pt x="1524456" y="2998339"/>
                  <a:pt x="1505680" y="3002364"/>
                  <a:pt x="1485324" y="3011920"/>
                </a:cubicBezTo>
                <a:cubicBezTo>
                  <a:pt x="1475687" y="3015960"/>
                  <a:pt x="1464939" y="3018014"/>
                  <a:pt x="1458301" y="3025427"/>
                </a:cubicBezTo>
                <a:cubicBezTo>
                  <a:pt x="1456601" y="3028939"/>
                  <a:pt x="1456493" y="3030673"/>
                  <a:pt x="1453396" y="3032786"/>
                </a:cubicBezTo>
                <a:cubicBezTo>
                  <a:pt x="1445401" y="3038220"/>
                  <a:pt x="1434620" y="3036813"/>
                  <a:pt x="1425142" y="3042291"/>
                </a:cubicBezTo>
                <a:cubicBezTo>
                  <a:pt x="1426625" y="3042245"/>
                  <a:pt x="1427801" y="3051153"/>
                  <a:pt x="1426068" y="3051205"/>
                </a:cubicBezTo>
                <a:cubicBezTo>
                  <a:pt x="1422756" y="3056788"/>
                  <a:pt x="1393555" y="3057664"/>
                  <a:pt x="1391513" y="3066668"/>
                </a:cubicBezTo>
                <a:lnTo>
                  <a:pt x="1391439" y="3067858"/>
                </a:lnTo>
                <a:lnTo>
                  <a:pt x="1391415" y="3068254"/>
                </a:lnTo>
                <a:cubicBezTo>
                  <a:pt x="1391404" y="3068430"/>
                  <a:pt x="1391411" y="3068313"/>
                  <a:pt x="1391426" y="3068078"/>
                </a:cubicBezTo>
                <a:lnTo>
                  <a:pt x="1391439" y="3067858"/>
                </a:lnTo>
                <a:lnTo>
                  <a:pt x="1391481" y="3067197"/>
                </a:lnTo>
                <a:cubicBezTo>
                  <a:pt x="1391498" y="3066904"/>
                  <a:pt x="1391513" y="3066668"/>
                  <a:pt x="1391513" y="3066668"/>
                </a:cubicBezTo>
                <a:cubicBezTo>
                  <a:pt x="1403638" y="3066305"/>
                  <a:pt x="1410276" y="3058892"/>
                  <a:pt x="1421273" y="3056831"/>
                </a:cubicBezTo>
                <a:cubicBezTo>
                  <a:pt x="1436725" y="3054635"/>
                  <a:pt x="1450815" y="3050461"/>
                  <a:pt x="1468076" y="3043019"/>
                </a:cubicBezTo>
                <a:cubicBezTo>
                  <a:pt x="1497588" y="3033190"/>
                  <a:pt x="1436381" y="3060129"/>
                  <a:pt x="1436273" y="3061862"/>
                </a:cubicBezTo>
                <a:lnTo>
                  <a:pt x="1454479" y="3063046"/>
                </a:lnTo>
                <a:cubicBezTo>
                  <a:pt x="1454371" y="3064780"/>
                  <a:pt x="1430907" y="3072698"/>
                  <a:pt x="1430907" y="3072698"/>
                </a:cubicBezTo>
                <a:cubicBezTo>
                  <a:pt x="1419941" y="3078220"/>
                  <a:pt x="1415347" y="3076627"/>
                  <a:pt x="1407334" y="3082349"/>
                </a:cubicBezTo>
                <a:cubicBezTo>
                  <a:pt x="1410428" y="3082256"/>
                  <a:pt x="1418239" y="3079786"/>
                  <a:pt x="1425263" y="3077555"/>
                </a:cubicBezTo>
                <a:lnTo>
                  <a:pt x="1428155" y="3076668"/>
                </a:lnTo>
                <a:lnTo>
                  <a:pt x="1429542" y="3075842"/>
                </a:lnTo>
                <a:cubicBezTo>
                  <a:pt x="1431995" y="3074860"/>
                  <a:pt x="1434343" y="3074249"/>
                  <a:pt x="1436538" y="3074136"/>
                </a:cubicBezTo>
                <a:lnTo>
                  <a:pt x="1437472" y="3074332"/>
                </a:lnTo>
                <a:lnTo>
                  <a:pt x="1438471" y="3074201"/>
                </a:lnTo>
                <a:lnTo>
                  <a:pt x="1438143" y="3074472"/>
                </a:lnTo>
                <a:lnTo>
                  <a:pt x="1442626" y="3075414"/>
                </a:lnTo>
                <a:cubicBezTo>
                  <a:pt x="1444476" y="3076421"/>
                  <a:pt x="1445408" y="3077390"/>
                  <a:pt x="1445664" y="3078316"/>
                </a:cubicBezTo>
                <a:lnTo>
                  <a:pt x="1445017" y="3079974"/>
                </a:lnTo>
                <a:lnTo>
                  <a:pt x="1455500" y="3078465"/>
                </a:lnTo>
                <a:cubicBezTo>
                  <a:pt x="1462236" y="3077701"/>
                  <a:pt x="1469063" y="3077227"/>
                  <a:pt x="1476076" y="3077326"/>
                </a:cubicBezTo>
                <a:lnTo>
                  <a:pt x="1473406" y="3078006"/>
                </a:lnTo>
                <a:lnTo>
                  <a:pt x="1507178" y="3073728"/>
                </a:lnTo>
                <a:cubicBezTo>
                  <a:pt x="1522382" y="3071737"/>
                  <a:pt x="1537032" y="3069976"/>
                  <a:pt x="1550702" y="3069161"/>
                </a:cubicBezTo>
                <a:cubicBezTo>
                  <a:pt x="1534761" y="3072561"/>
                  <a:pt x="1516693" y="3075079"/>
                  <a:pt x="1499977" y="3076691"/>
                </a:cubicBezTo>
                <a:lnTo>
                  <a:pt x="1483037" y="3079799"/>
                </a:lnTo>
                <a:cubicBezTo>
                  <a:pt x="1482811" y="3080577"/>
                  <a:pt x="1483495" y="3081103"/>
                  <a:pt x="1484697" y="3081441"/>
                </a:cubicBezTo>
                <a:lnTo>
                  <a:pt x="1485414" y="3081520"/>
                </a:lnTo>
                <a:lnTo>
                  <a:pt x="1490776" y="3080746"/>
                </a:lnTo>
                <a:lnTo>
                  <a:pt x="1488645" y="3081637"/>
                </a:lnTo>
                <a:lnTo>
                  <a:pt x="1488175" y="3081823"/>
                </a:lnTo>
                <a:lnTo>
                  <a:pt x="1489446" y="3081964"/>
                </a:lnTo>
                <a:cubicBezTo>
                  <a:pt x="1493109" y="3082027"/>
                  <a:pt x="1497239" y="3081609"/>
                  <a:pt x="1498646" y="3081241"/>
                </a:cubicBezTo>
                <a:cubicBezTo>
                  <a:pt x="1526734" y="3078532"/>
                  <a:pt x="1558061" y="3072238"/>
                  <a:pt x="1586029" y="3069312"/>
                </a:cubicBezTo>
                <a:lnTo>
                  <a:pt x="1595342" y="3068770"/>
                </a:lnTo>
                <a:lnTo>
                  <a:pt x="1626313" y="3049848"/>
                </a:lnTo>
                <a:cubicBezTo>
                  <a:pt x="1640448" y="3041889"/>
                  <a:pt x="1654991" y="3034548"/>
                  <a:pt x="1670235" y="3028236"/>
                </a:cubicBezTo>
                <a:cubicBezTo>
                  <a:pt x="1724907" y="3004541"/>
                  <a:pt x="1776516" y="2978267"/>
                  <a:pt x="1828125" y="2951992"/>
                </a:cubicBezTo>
                <a:lnTo>
                  <a:pt x="1850204" y="2941330"/>
                </a:lnTo>
                <a:lnTo>
                  <a:pt x="1855118" y="2944023"/>
                </a:lnTo>
                <a:lnTo>
                  <a:pt x="1862341" y="2950399"/>
                </a:lnTo>
                <a:lnTo>
                  <a:pt x="1821315" y="2972857"/>
                </a:lnTo>
                <a:cubicBezTo>
                  <a:pt x="1803077" y="2983703"/>
                  <a:pt x="1785204" y="2995629"/>
                  <a:pt x="1768041" y="3009696"/>
                </a:cubicBezTo>
                <a:cubicBezTo>
                  <a:pt x="1754575" y="3009272"/>
                  <a:pt x="1743850" y="3015945"/>
                  <a:pt x="1736710" y="3026820"/>
                </a:cubicBezTo>
                <a:lnTo>
                  <a:pt x="1732030" y="3024271"/>
                </a:lnTo>
                <a:lnTo>
                  <a:pt x="1730470" y="3023421"/>
                </a:lnTo>
                <a:cubicBezTo>
                  <a:pt x="1729775" y="3023043"/>
                  <a:pt x="1730238" y="3023296"/>
                  <a:pt x="1731162" y="3023799"/>
                </a:cubicBezTo>
                <a:lnTo>
                  <a:pt x="1732030" y="3024271"/>
                </a:lnTo>
                <a:lnTo>
                  <a:pt x="1734630" y="3025688"/>
                </a:lnTo>
                <a:cubicBezTo>
                  <a:pt x="1735786" y="3026317"/>
                  <a:pt x="1736710" y="3026820"/>
                  <a:pt x="1736710" y="3026820"/>
                </a:cubicBezTo>
                <a:cubicBezTo>
                  <a:pt x="1746886" y="3030646"/>
                  <a:pt x="1758646" y="3024005"/>
                  <a:pt x="1768041" y="3009696"/>
                </a:cubicBezTo>
                <a:cubicBezTo>
                  <a:pt x="1793029" y="3001425"/>
                  <a:pt x="1816435" y="2990331"/>
                  <a:pt x="1839580" y="2978424"/>
                </a:cubicBezTo>
                <a:lnTo>
                  <a:pt x="1864831" y="2965384"/>
                </a:lnTo>
                <a:lnTo>
                  <a:pt x="1869554" y="2972844"/>
                </a:lnTo>
                <a:lnTo>
                  <a:pt x="1867938" y="2978407"/>
                </a:lnTo>
                <a:lnTo>
                  <a:pt x="1666828" y="3088377"/>
                </a:lnTo>
                <a:lnTo>
                  <a:pt x="1569369" y="3146574"/>
                </a:lnTo>
                <a:lnTo>
                  <a:pt x="1572474" y="3146177"/>
                </a:lnTo>
                <a:cubicBezTo>
                  <a:pt x="1577049" y="3148058"/>
                  <a:pt x="1576725" y="3153262"/>
                  <a:pt x="1579695" y="3153173"/>
                </a:cubicBezTo>
                <a:lnTo>
                  <a:pt x="1584976" y="3151707"/>
                </a:lnTo>
                <a:lnTo>
                  <a:pt x="1647826" y="3115010"/>
                </a:lnTo>
                <a:cubicBezTo>
                  <a:pt x="1684716" y="3094223"/>
                  <a:pt x="1720517" y="3075175"/>
                  <a:pt x="1752545" y="3060487"/>
                </a:cubicBezTo>
                <a:cubicBezTo>
                  <a:pt x="1741347" y="3068187"/>
                  <a:pt x="1727743" y="3076190"/>
                  <a:pt x="1713141" y="3084518"/>
                </a:cubicBezTo>
                <a:lnTo>
                  <a:pt x="1695951" y="3094364"/>
                </a:lnTo>
                <a:lnTo>
                  <a:pt x="1685238" y="3099767"/>
                </a:lnTo>
                <a:lnTo>
                  <a:pt x="1683491" y="3101499"/>
                </a:lnTo>
                <a:lnTo>
                  <a:pt x="1667748" y="3110515"/>
                </a:lnTo>
                <a:lnTo>
                  <a:pt x="1636206" y="3129488"/>
                </a:lnTo>
                <a:lnTo>
                  <a:pt x="1641908" y="3129794"/>
                </a:lnTo>
                <a:lnTo>
                  <a:pt x="1637110" y="3132081"/>
                </a:lnTo>
                <a:lnTo>
                  <a:pt x="1616851" y="3141573"/>
                </a:lnTo>
                <a:lnTo>
                  <a:pt x="1615550" y="3142503"/>
                </a:lnTo>
                <a:lnTo>
                  <a:pt x="1560001" y="3169054"/>
                </a:lnTo>
                <a:lnTo>
                  <a:pt x="1537319" y="3179532"/>
                </a:lnTo>
                <a:lnTo>
                  <a:pt x="1539260" y="3178399"/>
                </a:lnTo>
                <a:lnTo>
                  <a:pt x="1536803" y="3179560"/>
                </a:lnTo>
                <a:cubicBezTo>
                  <a:pt x="1535600" y="3180029"/>
                  <a:pt x="1532447" y="3181350"/>
                  <a:pt x="1528705" y="3182973"/>
                </a:cubicBezTo>
                <a:lnTo>
                  <a:pt x="1519394" y="3187159"/>
                </a:lnTo>
                <a:lnTo>
                  <a:pt x="1517882" y="3188510"/>
                </a:lnTo>
                <a:lnTo>
                  <a:pt x="1510352" y="3191987"/>
                </a:lnTo>
                <a:lnTo>
                  <a:pt x="1511003" y="3192195"/>
                </a:lnTo>
                <a:cubicBezTo>
                  <a:pt x="1511937" y="3192041"/>
                  <a:pt x="1513576" y="3191617"/>
                  <a:pt x="1516093" y="3190857"/>
                </a:cubicBezTo>
                <a:cubicBezTo>
                  <a:pt x="1518454" y="3190137"/>
                  <a:pt x="1520076" y="3189687"/>
                  <a:pt x="1521101" y="3189454"/>
                </a:cubicBezTo>
                <a:lnTo>
                  <a:pt x="1522086" y="3189386"/>
                </a:lnTo>
                <a:lnTo>
                  <a:pt x="1527107" y="3187165"/>
                </a:lnTo>
                <a:lnTo>
                  <a:pt x="1597841" y="3155170"/>
                </a:lnTo>
                <a:lnTo>
                  <a:pt x="1578451" y="3169040"/>
                </a:lnTo>
                <a:cubicBezTo>
                  <a:pt x="1576923" y="3169980"/>
                  <a:pt x="1572818" y="3172175"/>
                  <a:pt x="1567527" y="3175042"/>
                </a:cubicBezTo>
                <a:lnTo>
                  <a:pt x="1556077" y="3181410"/>
                </a:lnTo>
                <a:lnTo>
                  <a:pt x="1560603" y="3183553"/>
                </a:lnTo>
                <a:lnTo>
                  <a:pt x="1562121" y="3184154"/>
                </a:lnTo>
                <a:lnTo>
                  <a:pt x="1575949" y="3180263"/>
                </a:lnTo>
                <a:lnTo>
                  <a:pt x="1584643" y="3175017"/>
                </a:lnTo>
                <a:cubicBezTo>
                  <a:pt x="1604928" y="3162235"/>
                  <a:pt x="1632880" y="3142300"/>
                  <a:pt x="1648837" y="3139735"/>
                </a:cubicBezTo>
                <a:cubicBezTo>
                  <a:pt x="1658344" y="3136528"/>
                  <a:pt x="1670223" y="3147418"/>
                  <a:pt x="1670223" y="3147418"/>
                </a:cubicBezTo>
                <a:cubicBezTo>
                  <a:pt x="1670223" y="3147418"/>
                  <a:pt x="1672505" y="3146759"/>
                  <a:pt x="1675398" y="3145171"/>
                </a:cubicBezTo>
                <a:lnTo>
                  <a:pt x="1679711" y="3141352"/>
                </a:lnTo>
                <a:lnTo>
                  <a:pt x="1686445" y="3138961"/>
                </a:lnTo>
                <a:lnTo>
                  <a:pt x="1687984" y="3140090"/>
                </a:lnTo>
                <a:cubicBezTo>
                  <a:pt x="1688763" y="3140114"/>
                  <a:pt x="1689326" y="3139255"/>
                  <a:pt x="1690454" y="3137537"/>
                </a:cubicBezTo>
                <a:lnTo>
                  <a:pt x="1686445" y="3138961"/>
                </a:lnTo>
                <a:lnTo>
                  <a:pt x="1684238" y="3137343"/>
                </a:lnTo>
                <a:cubicBezTo>
                  <a:pt x="1696667" y="3137734"/>
                  <a:pt x="1711353" y="3134690"/>
                  <a:pt x="1711353" y="3134690"/>
                </a:cubicBezTo>
                <a:cubicBezTo>
                  <a:pt x="1720351" y="3147753"/>
                  <a:pt x="1668856" y="3153101"/>
                  <a:pt x="1639090" y="3173275"/>
                </a:cubicBezTo>
                <a:lnTo>
                  <a:pt x="1628406" y="3182462"/>
                </a:lnTo>
                <a:lnTo>
                  <a:pt x="1668238" y="3164099"/>
                </a:lnTo>
                <a:lnTo>
                  <a:pt x="1672072" y="3164141"/>
                </a:lnTo>
                <a:lnTo>
                  <a:pt x="1681048" y="3163705"/>
                </a:lnTo>
                <a:lnTo>
                  <a:pt x="1665971" y="3171928"/>
                </a:lnTo>
                <a:lnTo>
                  <a:pt x="1681544" y="3166226"/>
                </a:lnTo>
                <a:lnTo>
                  <a:pt x="1682135" y="3170201"/>
                </a:lnTo>
                <a:cubicBezTo>
                  <a:pt x="1680738" y="3169792"/>
                  <a:pt x="1679541" y="3169442"/>
                  <a:pt x="1679541" y="3169442"/>
                </a:cubicBezTo>
                <a:cubicBezTo>
                  <a:pt x="1681227" y="3173314"/>
                  <a:pt x="1681646" y="3171876"/>
                  <a:pt x="1682135" y="3170201"/>
                </a:cubicBezTo>
                <a:lnTo>
                  <a:pt x="1687847" y="3169492"/>
                </a:lnTo>
                <a:lnTo>
                  <a:pt x="1673462" y="3176810"/>
                </a:lnTo>
                <a:lnTo>
                  <a:pt x="1668680" y="3178367"/>
                </a:lnTo>
                <a:cubicBezTo>
                  <a:pt x="1667115" y="3178791"/>
                  <a:pt x="1666157" y="3178916"/>
                  <a:pt x="1666262" y="3178557"/>
                </a:cubicBezTo>
                <a:lnTo>
                  <a:pt x="1667263" y="3179963"/>
                </a:lnTo>
                <a:lnTo>
                  <a:pt x="1648018" y="3189753"/>
                </a:lnTo>
                <a:lnTo>
                  <a:pt x="1641651" y="3190870"/>
                </a:lnTo>
                <a:cubicBezTo>
                  <a:pt x="1637592" y="3191508"/>
                  <a:pt x="1632938" y="3192146"/>
                  <a:pt x="1627002" y="3192816"/>
                </a:cubicBezTo>
                <a:lnTo>
                  <a:pt x="1624164" y="3193245"/>
                </a:lnTo>
                <a:lnTo>
                  <a:pt x="1624058" y="3193581"/>
                </a:lnTo>
                <a:lnTo>
                  <a:pt x="1623254" y="3196138"/>
                </a:lnTo>
                <a:lnTo>
                  <a:pt x="1625903" y="3195743"/>
                </a:lnTo>
                <a:cubicBezTo>
                  <a:pt x="1631920" y="3194707"/>
                  <a:pt x="1637611" y="3193576"/>
                  <a:pt x="1640216" y="3193557"/>
                </a:cubicBezTo>
                <a:lnTo>
                  <a:pt x="1640559" y="3193549"/>
                </a:lnTo>
                <a:lnTo>
                  <a:pt x="1635313" y="3196218"/>
                </a:lnTo>
                <a:lnTo>
                  <a:pt x="1620603" y="3203353"/>
                </a:lnTo>
                <a:lnTo>
                  <a:pt x="1620214" y="3204268"/>
                </a:lnTo>
                <a:cubicBezTo>
                  <a:pt x="1611281" y="3213043"/>
                  <a:pt x="1600537" y="3221762"/>
                  <a:pt x="1588733" y="3230884"/>
                </a:cubicBezTo>
                <a:lnTo>
                  <a:pt x="1562368" y="3251124"/>
                </a:lnTo>
                <a:lnTo>
                  <a:pt x="1562923" y="3252054"/>
                </a:lnTo>
                <a:cubicBezTo>
                  <a:pt x="1562466" y="3253438"/>
                  <a:pt x="1561159" y="3254613"/>
                  <a:pt x="1559354" y="3255654"/>
                </a:cubicBezTo>
                <a:lnTo>
                  <a:pt x="1552852" y="3258429"/>
                </a:lnTo>
                <a:lnTo>
                  <a:pt x="1550900" y="3259928"/>
                </a:lnTo>
                <a:cubicBezTo>
                  <a:pt x="1546738" y="3262645"/>
                  <a:pt x="1530748" y="3272055"/>
                  <a:pt x="1512266" y="3282938"/>
                </a:cubicBezTo>
                <a:lnTo>
                  <a:pt x="1511765" y="3283235"/>
                </a:lnTo>
                <a:lnTo>
                  <a:pt x="1512276" y="3284076"/>
                </a:lnTo>
                <a:lnTo>
                  <a:pt x="1512502" y="3286061"/>
                </a:lnTo>
                <a:lnTo>
                  <a:pt x="1514967" y="3285011"/>
                </a:lnTo>
                <a:lnTo>
                  <a:pt x="1521982" y="3280901"/>
                </a:lnTo>
                <a:cubicBezTo>
                  <a:pt x="1530765" y="3274474"/>
                  <a:pt x="1537974" y="3266148"/>
                  <a:pt x="1547136" y="3263000"/>
                </a:cubicBezTo>
                <a:cubicBezTo>
                  <a:pt x="1551874" y="3261382"/>
                  <a:pt x="1553509" y="3262798"/>
                  <a:pt x="1558193" y="3263994"/>
                </a:cubicBezTo>
                <a:cubicBezTo>
                  <a:pt x="1570901" y="3263082"/>
                  <a:pt x="1582679" y="3252784"/>
                  <a:pt x="1595185" y="3245499"/>
                </a:cubicBezTo>
                <a:cubicBezTo>
                  <a:pt x="1622502" y="3231020"/>
                  <a:pt x="1643463" y="3213422"/>
                  <a:pt x="1670998" y="3201993"/>
                </a:cubicBezTo>
                <a:cubicBezTo>
                  <a:pt x="1644155" y="3223079"/>
                  <a:pt x="1622719" y="3234071"/>
                  <a:pt x="1595605" y="3254920"/>
                </a:cubicBezTo>
                <a:lnTo>
                  <a:pt x="1589792" y="3259989"/>
                </a:lnTo>
                <a:lnTo>
                  <a:pt x="1602424" y="3256348"/>
                </a:lnTo>
                <a:cubicBezTo>
                  <a:pt x="1597681" y="3259160"/>
                  <a:pt x="1592948" y="3261519"/>
                  <a:pt x="1588200" y="3263627"/>
                </a:cubicBezTo>
                <a:lnTo>
                  <a:pt x="1576453" y="3268360"/>
                </a:lnTo>
                <a:lnTo>
                  <a:pt x="1556275" y="3279970"/>
                </a:lnTo>
                <a:cubicBezTo>
                  <a:pt x="1547327" y="3287000"/>
                  <a:pt x="1495509" y="3316012"/>
                  <a:pt x="1529652" y="3304108"/>
                </a:cubicBezTo>
                <a:cubicBezTo>
                  <a:pt x="1535770" y="3300348"/>
                  <a:pt x="1563084" y="3285869"/>
                  <a:pt x="1567787" y="3283742"/>
                </a:cubicBezTo>
                <a:cubicBezTo>
                  <a:pt x="1570836" y="3283523"/>
                  <a:pt x="1574378" y="3286590"/>
                  <a:pt x="1574378" y="3286590"/>
                </a:cubicBezTo>
                <a:cubicBezTo>
                  <a:pt x="1586594" y="3282392"/>
                  <a:pt x="1596955" y="3273729"/>
                  <a:pt x="1606176" y="3266935"/>
                </a:cubicBezTo>
                <a:cubicBezTo>
                  <a:pt x="1615342" y="3262957"/>
                  <a:pt x="1631602" y="3247484"/>
                  <a:pt x="1638194" y="3250331"/>
                </a:cubicBezTo>
                <a:cubicBezTo>
                  <a:pt x="1644785" y="3253179"/>
                  <a:pt x="1622639" y="3257833"/>
                  <a:pt x="1632297" y="3257141"/>
                </a:cubicBezTo>
                <a:cubicBezTo>
                  <a:pt x="1640239" y="3256571"/>
                  <a:pt x="1653889" y="3250702"/>
                  <a:pt x="1655244" y="3251178"/>
                </a:cubicBezTo>
                <a:lnTo>
                  <a:pt x="1655020" y="3251494"/>
                </a:lnTo>
                <a:lnTo>
                  <a:pt x="1726278" y="3214486"/>
                </a:lnTo>
                <a:cubicBezTo>
                  <a:pt x="1756063" y="3198680"/>
                  <a:pt x="1784969" y="3183085"/>
                  <a:pt x="1813506" y="3167697"/>
                </a:cubicBezTo>
                <a:lnTo>
                  <a:pt x="1878145" y="3133715"/>
                </a:lnTo>
                <a:lnTo>
                  <a:pt x="1879389" y="3141595"/>
                </a:lnTo>
                <a:lnTo>
                  <a:pt x="1879618" y="3143897"/>
                </a:lnTo>
                <a:lnTo>
                  <a:pt x="1779058" y="3202251"/>
                </a:lnTo>
                <a:cubicBezTo>
                  <a:pt x="1756574" y="3215566"/>
                  <a:pt x="1695500" y="3239352"/>
                  <a:pt x="1683850" y="3257096"/>
                </a:cubicBezTo>
                <a:lnTo>
                  <a:pt x="1683702" y="3258193"/>
                </a:lnTo>
                <a:lnTo>
                  <a:pt x="1693461" y="3252430"/>
                </a:lnTo>
                <a:cubicBezTo>
                  <a:pt x="1713398" y="3240142"/>
                  <a:pt x="1733131" y="3227677"/>
                  <a:pt x="1754678" y="3218209"/>
                </a:cubicBezTo>
                <a:cubicBezTo>
                  <a:pt x="1783747" y="3205009"/>
                  <a:pt x="1811530" y="3190816"/>
                  <a:pt x="1839314" y="3176622"/>
                </a:cubicBezTo>
                <a:lnTo>
                  <a:pt x="1851152" y="3170807"/>
                </a:lnTo>
                <a:lnTo>
                  <a:pt x="1853339" y="3171760"/>
                </a:lnTo>
                <a:lnTo>
                  <a:pt x="1856343" y="3174234"/>
                </a:lnTo>
                <a:lnTo>
                  <a:pt x="1834116" y="3186214"/>
                </a:lnTo>
                <a:cubicBezTo>
                  <a:pt x="1824160" y="3191922"/>
                  <a:pt x="1814289" y="3198090"/>
                  <a:pt x="1804580" y="3205175"/>
                </a:cubicBezTo>
                <a:cubicBezTo>
                  <a:pt x="1817638" y="3200278"/>
                  <a:pt x="1830167" y="3194204"/>
                  <a:pt x="1842639" y="3187785"/>
                </a:cubicBezTo>
                <a:lnTo>
                  <a:pt x="1856250" y="3180757"/>
                </a:lnTo>
                <a:lnTo>
                  <a:pt x="1857925" y="3183835"/>
                </a:lnTo>
                <a:lnTo>
                  <a:pt x="1856636" y="3186383"/>
                </a:lnTo>
                <a:lnTo>
                  <a:pt x="1747696" y="3245056"/>
                </a:lnTo>
                <a:lnTo>
                  <a:pt x="1694049" y="3275908"/>
                </a:lnTo>
                <a:lnTo>
                  <a:pt x="1702709" y="3272686"/>
                </a:lnTo>
                <a:cubicBezTo>
                  <a:pt x="1720149" y="3266258"/>
                  <a:pt x="1700530" y="3269297"/>
                  <a:pt x="1735476" y="3261989"/>
                </a:cubicBezTo>
                <a:cubicBezTo>
                  <a:pt x="1755803" y="3253705"/>
                  <a:pt x="1785024" y="3249281"/>
                  <a:pt x="1742309" y="3267174"/>
                </a:cubicBezTo>
                <a:lnTo>
                  <a:pt x="1737075" y="3268914"/>
                </a:lnTo>
                <a:lnTo>
                  <a:pt x="1741096" y="3269193"/>
                </a:lnTo>
                <a:cubicBezTo>
                  <a:pt x="1742944" y="3270018"/>
                  <a:pt x="1744169" y="3271080"/>
                  <a:pt x="1744169" y="3271080"/>
                </a:cubicBezTo>
                <a:cubicBezTo>
                  <a:pt x="1744169" y="3271080"/>
                  <a:pt x="1745354" y="3270675"/>
                  <a:pt x="1746921" y="3269827"/>
                </a:cubicBezTo>
                <a:lnTo>
                  <a:pt x="1749386" y="3267921"/>
                </a:lnTo>
                <a:lnTo>
                  <a:pt x="1752919" y="3266529"/>
                </a:lnTo>
                <a:lnTo>
                  <a:pt x="1753579" y="3266954"/>
                </a:lnTo>
                <a:cubicBezTo>
                  <a:pt x="1753961" y="3266927"/>
                  <a:pt x="1754316" y="3266518"/>
                  <a:pt x="1755024" y="3265701"/>
                </a:cubicBezTo>
                <a:lnTo>
                  <a:pt x="1752919" y="3266529"/>
                </a:lnTo>
                <a:lnTo>
                  <a:pt x="1751973" y="3265921"/>
                </a:lnTo>
                <a:cubicBezTo>
                  <a:pt x="1758072" y="3265483"/>
                  <a:pt x="1765587" y="3263410"/>
                  <a:pt x="1765587" y="3263410"/>
                </a:cubicBezTo>
                <a:cubicBezTo>
                  <a:pt x="1766528" y="3264939"/>
                  <a:pt x="1765086" y="3266432"/>
                  <a:pt x="1762163" y="3268027"/>
                </a:cubicBezTo>
                <a:lnTo>
                  <a:pt x="1755059" y="3271044"/>
                </a:lnTo>
                <a:lnTo>
                  <a:pt x="1776961" y="3264845"/>
                </a:lnTo>
                <a:cubicBezTo>
                  <a:pt x="1819379" y="3251931"/>
                  <a:pt x="1769239" y="3274597"/>
                  <a:pt x="1743963" y="3286065"/>
                </a:cubicBezTo>
                <a:lnTo>
                  <a:pt x="1716520" y="3295215"/>
                </a:lnTo>
                <a:lnTo>
                  <a:pt x="1714480" y="3298757"/>
                </a:lnTo>
                <a:cubicBezTo>
                  <a:pt x="1704118" y="3307421"/>
                  <a:pt x="1690196" y="3316339"/>
                  <a:pt x="1675368" y="3326857"/>
                </a:cubicBezTo>
                <a:cubicBezTo>
                  <a:pt x="1670781" y="3329676"/>
                  <a:pt x="1640486" y="3346700"/>
                  <a:pt x="1625028" y="3355725"/>
                </a:cubicBezTo>
                <a:lnTo>
                  <a:pt x="1623655" y="3356568"/>
                </a:lnTo>
                <a:lnTo>
                  <a:pt x="1636018" y="3360275"/>
                </a:lnTo>
                <a:cubicBezTo>
                  <a:pt x="1634927" y="3358581"/>
                  <a:pt x="1631713" y="3358852"/>
                  <a:pt x="1627344" y="3360316"/>
                </a:cubicBezTo>
                <a:lnTo>
                  <a:pt x="1620355" y="3363537"/>
                </a:lnTo>
                <a:lnTo>
                  <a:pt x="1621485" y="3363789"/>
                </a:lnTo>
                <a:lnTo>
                  <a:pt x="1621036" y="3364052"/>
                </a:lnTo>
                <a:lnTo>
                  <a:pt x="1622149" y="3364366"/>
                </a:lnTo>
                <a:cubicBezTo>
                  <a:pt x="1625350" y="3364935"/>
                  <a:pt x="1628936" y="3365060"/>
                  <a:pt x="1630579" y="3364815"/>
                </a:cubicBezTo>
                <a:cubicBezTo>
                  <a:pt x="1635043" y="3362961"/>
                  <a:pt x="1671544" y="3341182"/>
                  <a:pt x="1648947" y="3357365"/>
                </a:cubicBezTo>
                <a:cubicBezTo>
                  <a:pt x="1630912" y="3370347"/>
                  <a:pt x="1652907" y="3358468"/>
                  <a:pt x="1667612" y="3350133"/>
                </a:cubicBezTo>
                <a:lnTo>
                  <a:pt x="1674180" y="3346324"/>
                </a:lnTo>
                <a:lnTo>
                  <a:pt x="1675749" y="3344917"/>
                </a:lnTo>
                <a:lnTo>
                  <a:pt x="1684374" y="3340744"/>
                </a:lnTo>
                <a:lnTo>
                  <a:pt x="1701242" y="3331864"/>
                </a:lnTo>
                <a:cubicBezTo>
                  <a:pt x="1707860" y="3328419"/>
                  <a:pt x="1713092" y="3325679"/>
                  <a:pt x="1716032" y="3323936"/>
                </a:cubicBezTo>
                <a:cubicBezTo>
                  <a:pt x="1750537" y="3306388"/>
                  <a:pt x="1782214" y="3289488"/>
                  <a:pt x="1813093" y="3273028"/>
                </a:cubicBezTo>
                <a:lnTo>
                  <a:pt x="1847988" y="3254775"/>
                </a:lnTo>
                <a:lnTo>
                  <a:pt x="1847907" y="3258209"/>
                </a:lnTo>
                <a:lnTo>
                  <a:pt x="1847817" y="3259219"/>
                </a:lnTo>
                <a:lnTo>
                  <a:pt x="1793049" y="3290051"/>
                </a:lnTo>
                <a:cubicBezTo>
                  <a:pt x="1780779" y="3297062"/>
                  <a:pt x="1748542" y="3310616"/>
                  <a:pt x="1741229" y="3319062"/>
                </a:cubicBezTo>
                <a:cubicBezTo>
                  <a:pt x="1738398" y="3322329"/>
                  <a:pt x="1743302" y="3326576"/>
                  <a:pt x="1740726" y="3333402"/>
                </a:cubicBezTo>
                <a:cubicBezTo>
                  <a:pt x="1736464" y="3341629"/>
                  <a:pt x="1730091" y="3341830"/>
                  <a:pt x="1718094" y="3349079"/>
                </a:cubicBezTo>
                <a:cubicBezTo>
                  <a:pt x="1709148" y="3356108"/>
                  <a:pt x="1703250" y="3362918"/>
                  <a:pt x="1697132" y="3366679"/>
                </a:cubicBezTo>
                <a:cubicBezTo>
                  <a:pt x="1684292" y="3374626"/>
                  <a:pt x="1672159" y="3381755"/>
                  <a:pt x="1659819" y="3389124"/>
                </a:cubicBezTo>
                <a:lnTo>
                  <a:pt x="1658467" y="3389961"/>
                </a:lnTo>
                <a:lnTo>
                  <a:pt x="1660835" y="3389110"/>
                </a:lnTo>
                <a:lnTo>
                  <a:pt x="1665955" y="3385858"/>
                </a:lnTo>
                <a:cubicBezTo>
                  <a:pt x="1671065" y="3382983"/>
                  <a:pt x="1675612" y="3380932"/>
                  <a:pt x="1679201" y="3380228"/>
                </a:cubicBezTo>
                <a:lnTo>
                  <a:pt x="1684298" y="3380686"/>
                </a:lnTo>
                <a:lnTo>
                  <a:pt x="1695097" y="3376808"/>
                </a:lnTo>
                <a:lnTo>
                  <a:pt x="1702702" y="3374347"/>
                </a:lnTo>
                <a:lnTo>
                  <a:pt x="1713109" y="3368596"/>
                </a:lnTo>
                <a:cubicBezTo>
                  <a:pt x="1719226" y="3364838"/>
                  <a:pt x="1749828" y="3349866"/>
                  <a:pt x="1731934" y="3363924"/>
                </a:cubicBezTo>
                <a:lnTo>
                  <a:pt x="1728506" y="3365994"/>
                </a:lnTo>
                <a:lnTo>
                  <a:pt x="1748699" y="3359457"/>
                </a:lnTo>
                <a:lnTo>
                  <a:pt x="1762252" y="3352510"/>
                </a:lnTo>
                <a:lnTo>
                  <a:pt x="1764923" y="3351501"/>
                </a:lnTo>
                <a:lnTo>
                  <a:pt x="1766107" y="3349447"/>
                </a:lnTo>
                <a:lnTo>
                  <a:pt x="1771148" y="3349147"/>
                </a:lnTo>
                <a:lnTo>
                  <a:pt x="1818065" y="3331417"/>
                </a:lnTo>
                <a:lnTo>
                  <a:pt x="1817998" y="3331128"/>
                </a:lnTo>
                <a:cubicBezTo>
                  <a:pt x="1818272" y="3330523"/>
                  <a:pt x="1818904" y="3329786"/>
                  <a:pt x="1819765" y="3328777"/>
                </a:cubicBezTo>
                <a:lnTo>
                  <a:pt x="1820115" y="3330642"/>
                </a:lnTo>
                <a:lnTo>
                  <a:pt x="1825040" y="3328780"/>
                </a:lnTo>
                <a:lnTo>
                  <a:pt x="1839118" y="3287306"/>
                </a:lnTo>
                <a:lnTo>
                  <a:pt x="1828524" y="3327464"/>
                </a:lnTo>
                <a:lnTo>
                  <a:pt x="1832531" y="3325950"/>
                </a:lnTo>
                <a:lnTo>
                  <a:pt x="1841945" y="3298707"/>
                </a:lnTo>
                <a:lnTo>
                  <a:pt x="1841727" y="3304025"/>
                </a:lnTo>
                <a:lnTo>
                  <a:pt x="1841741" y="3304259"/>
                </a:lnTo>
                <a:lnTo>
                  <a:pt x="1841314" y="3305839"/>
                </a:lnTo>
                <a:cubicBezTo>
                  <a:pt x="1840613" y="3307791"/>
                  <a:pt x="1838454" y="3313801"/>
                  <a:pt x="1836609" y="3319443"/>
                </a:cubicBezTo>
                <a:lnTo>
                  <a:pt x="1835257" y="3324919"/>
                </a:lnTo>
                <a:lnTo>
                  <a:pt x="1839718" y="3323234"/>
                </a:lnTo>
                <a:lnTo>
                  <a:pt x="1839748" y="3323168"/>
                </a:lnTo>
                <a:cubicBezTo>
                  <a:pt x="1841520" y="3318505"/>
                  <a:pt x="1842652" y="3313698"/>
                  <a:pt x="1841855" y="3314628"/>
                </a:cubicBezTo>
                <a:lnTo>
                  <a:pt x="1842356" y="3312831"/>
                </a:lnTo>
                <a:lnTo>
                  <a:pt x="1844270" y="3314811"/>
                </a:lnTo>
                <a:cubicBezTo>
                  <a:pt x="1844783" y="3313884"/>
                  <a:pt x="1845153" y="3311583"/>
                  <a:pt x="1845432" y="3308650"/>
                </a:cubicBezTo>
                <a:lnTo>
                  <a:pt x="1845888" y="3301119"/>
                </a:lnTo>
                <a:lnTo>
                  <a:pt x="1847628" y="3296194"/>
                </a:lnTo>
                <a:cubicBezTo>
                  <a:pt x="1851133" y="3294359"/>
                  <a:pt x="1845360" y="3312790"/>
                  <a:pt x="1845360" y="3312790"/>
                </a:cubicBezTo>
                <a:lnTo>
                  <a:pt x="1842473" y="3322192"/>
                </a:lnTo>
                <a:lnTo>
                  <a:pt x="1844613" y="3321383"/>
                </a:lnTo>
                <a:lnTo>
                  <a:pt x="1842450" y="3322271"/>
                </a:lnTo>
                <a:lnTo>
                  <a:pt x="1837914" y="3337035"/>
                </a:lnTo>
                <a:lnTo>
                  <a:pt x="1842495" y="3335176"/>
                </a:lnTo>
                <a:lnTo>
                  <a:pt x="1843203" y="3333777"/>
                </a:lnTo>
                <a:lnTo>
                  <a:pt x="1843260" y="3334865"/>
                </a:lnTo>
                <a:lnTo>
                  <a:pt x="1851780" y="3331407"/>
                </a:lnTo>
                <a:cubicBezTo>
                  <a:pt x="1865981" y="3326030"/>
                  <a:pt x="1879668" y="3321211"/>
                  <a:pt x="1893094" y="3316725"/>
                </a:cubicBezTo>
                <a:lnTo>
                  <a:pt x="1902815" y="3313622"/>
                </a:lnTo>
                <a:lnTo>
                  <a:pt x="1902641" y="3308997"/>
                </a:lnTo>
                <a:lnTo>
                  <a:pt x="1902817" y="3292750"/>
                </a:lnTo>
                <a:lnTo>
                  <a:pt x="1903868" y="3291104"/>
                </a:lnTo>
                <a:lnTo>
                  <a:pt x="1906449" y="3286110"/>
                </a:lnTo>
                <a:lnTo>
                  <a:pt x="1906560" y="3291328"/>
                </a:lnTo>
                <a:lnTo>
                  <a:pt x="1906983" y="3312291"/>
                </a:lnTo>
                <a:lnTo>
                  <a:pt x="1922611" y="3307304"/>
                </a:lnTo>
                <a:lnTo>
                  <a:pt x="1920042" y="3308727"/>
                </a:lnTo>
                <a:lnTo>
                  <a:pt x="1907029" y="3314616"/>
                </a:lnTo>
                <a:lnTo>
                  <a:pt x="1907158" y="3320959"/>
                </a:lnTo>
                <a:lnTo>
                  <a:pt x="1917218" y="3315481"/>
                </a:lnTo>
                <a:lnTo>
                  <a:pt x="1918030" y="3315044"/>
                </a:lnTo>
                <a:lnTo>
                  <a:pt x="1917994" y="3315121"/>
                </a:lnTo>
                <a:lnTo>
                  <a:pt x="1908124" y="3334008"/>
                </a:lnTo>
                <a:lnTo>
                  <a:pt x="1928240" y="3326733"/>
                </a:lnTo>
                <a:lnTo>
                  <a:pt x="1928072" y="3325121"/>
                </a:lnTo>
                <a:cubicBezTo>
                  <a:pt x="1928066" y="3322748"/>
                  <a:pt x="1928522" y="3321417"/>
                  <a:pt x="1929856" y="3321710"/>
                </a:cubicBezTo>
                <a:cubicBezTo>
                  <a:pt x="1929856" y="3321710"/>
                  <a:pt x="1930192" y="3323118"/>
                  <a:pt x="1930765" y="3325062"/>
                </a:cubicBezTo>
                <a:lnTo>
                  <a:pt x="1931004" y="3325733"/>
                </a:lnTo>
                <a:lnTo>
                  <a:pt x="1948149" y="3319534"/>
                </a:lnTo>
                <a:lnTo>
                  <a:pt x="1948011" y="3303715"/>
                </a:lnTo>
                <a:lnTo>
                  <a:pt x="1935259" y="3307441"/>
                </a:lnTo>
                <a:lnTo>
                  <a:pt x="1935113" y="3308558"/>
                </a:lnTo>
                <a:cubicBezTo>
                  <a:pt x="1934939" y="3308907"/>
                  <a:pt x="1934633" y="3308835"/>
                  <a:pt x="1934072" y="3308068"/>
                </a:cubicBezTo>
                <a:lnTo>
                  <a:pt x="1933980" y="3307815"/>
                </a:lnTo>
                <a:lnTo>
                  <a:pt x="1931393" y="3308571"/>
                </a:lnTo>
                <a:lnTo>
                  <a:pt x="1933891" y="3307568"/>
                </a:lnTo>
                <a:lnTo>
                  <a:pt x="1933576" y="3306698"/>
                </a:lnTo>
                <a:lnTo>
                  <a:pt x="1935616" y="3305604"/>
                </a:lnTo>
                <a:lnTo>
                  <a:pt x="1935380" y="3306522"/>
                </a:lnTo>
                <a:lnTo>
                  <a:pt x="1935318" y="3306993"/>
                </a:lnTo>
                <a:lnTo>
                  <a:pt x="1939546" y="3305294"/>
                </a:lnTo>
                <a:lnTo>
                  <a:pt x="1948004" y="3302854"/>
                </a:lnTo>
                <a:lnTo>
                  <a:pt x="1947772" y="3276373"/>
                </a:lnTo>
                <a:lnTo>
                  <a:pt x="1949355" y="3272957"/>
                </a:lnTo>
                <a:lnTo>
                  <a:pt x="1952582" y="3264748"/>
                </a:lnTo>
                <a:lnTo>
                  <a:pt x="1953864" y="3281560"/>
                </a:lnTo>
                <a:lnTo>
                  <a:pt x="1955041" y="3265319"/>
                </a:lnTo>
                <a:lnTo>
                  <a:pt x="1958836" y="3266393"/>
                </a:lnTo>
                <a:lnTo>
                  <a:pt x="1960506" y="3260994"/>
                </a:lnTo>
                <a:lnTo>
                  <a:pt x="1961256" y="3276821"/>
                </a:lnTo>
                <a:lnTo>
                  <a:pt x="1960721" y="3281729"/>
                </a:lnTo>
                <a:cubicBezTo>
                  <a:pt x="1960470" y="3283302"/>
                  <a:pt x="1960196" y="3284210"/>
                  <a:pt x="1959917" y="3283971"/>
                </a:cubicBezTo>
                <a:lnTo>
                  <a:pt x="1961579" y="3283641"/>
                </a:lnTo>
                <a:lnTo>
                  <a:pt x="1962296" y="3298730"/>
                </a:lnTo>
                <a:lnTo>
                  <a:pt x="1983299" y="3292670"/>
                </a:lnTo>
                <a:cubicBezTo>
                  <a:pt x="2011961" y="3285424"/>
                  <a:pt x="2042662" y="3273408"/>
                  <a:pt x="2073119" y="3264559"/>
                </a:cubicBezTo>
                <a:cubicBezTo>
                  <a:pt x="2089526" y="3260443"/>
                  <a:pt x="2105726" y="3255829"/>
                  <a:pt x="2121381" y="3251534"/>
                </a:cubicBezTo>
                <a:cubicBezTo>
                  <a:pt x="2137034" y="3247240"/>
                  <a:pt x="2152141" y="3243265"/>
                  <a:pt x="2166356" y="3240426"/>
                </a:cubicBezTo>
                <a:cubicBezTo>
                  <a:pt x="2150134" y="3246304"/>
                  <a:pt x="2131556" y="3251569"/>
                  <a:pt x="2114260" y="3255688"/>
                </a:cubicBezTo>
                <a:lnTo>
                  <a:pt x="2096949" y="3261406"/>
                </a:lnTo>
                <a:cubicBezTo>
                  <a:pt x="2096447" y="3264802"/>
                  <a:pt x="2110682" y="3261833"/>
                  <a:pt x="2113525" y="3260651"/>
                </a:cubicBezTo>
                <a:cubicBezTo>
                  <a:pt x="2152271" y="3251425"/>
                  <a:pt x="2196131" y="3234680"/>
                  <a:pt x="2231095" y="3229968"/>
                </a:cubicBezTo>
                <a:cubicBezTo>
                  <a:pt x="2198855" y="3243358"/>
                  <a:pt x="2156640" y="3250469"/>
                  <a:pt x="2123108" y="3262067"/>
                </a:cubicBezTo>
                <a:cubicBezTo>
                  <a:pt x="2133203" y="3258487"/>
                  <a:pt x="2114587" y="3264011"/>
                  <a:pt x="2115624" y="3266033"/>
                </a:cubicBezTo>
                <a:cubicBezTo>
                  <a:pt x="2117774" y="3269554"/>
                  <a:pt x="2122876" y="3263634"/>
                  <a:pt x="2122876" y="3263634"/>
                </a:cubicBezTo>
                <a:cubicBezTo>
                  <a:pt x="2143671" y="3258431"/>
                  <a:pt x="2163703" y="3253114"/>
                  <a:pt x="2183324" y="3248137"/>
                </a:cubicBezTo>
                <a:lnTo>
                  <a:pt x="2222307" y="3239088"/>
                </a:lnTo>
                <a:lnTo>
                  <a:pt x="2217326" y="3241939"/>
                </a:lnTo>
                <a:lnTo>
                  <a:pt x="2217120" y="3242087"/>
                </a:lnTo>
                <a:lnTo>
                  <a:pt x="2215432" y="3242603"/>
                </a:lnTo>
                <a:cubicBezTo>
                  <a:pt x="2211063" y="3243559"/>
                  <a:pt x="2188527" y="3248505"/>
                  <a:pt x="2188296" y="3250073"/>
                </a:cubicBezTo>
                <a:cubicBezTo>
                  <a:pt x="2187562" y="3255037"/>
                  <a:pt x="2210330" y="3248522"/>
                  <a:pt x="2207717" y="3248137"/>
                </a:cubicBezTo>
                <a:lnTo>
                  <a:pt x="2209646" y="3247563"/>
                </a:lnTo>
                <a:lnTo>
                  <a:pt x="2208935" y="3250446"/>
                </a:lnTo>
                <a:cubicBezTo>
                  <a:pt x="2210075" y="3250384"/>
                  <a:pt x="2212390" y="3249402"/>
                  <a:pt x="2215226" y="3247973"/>
                </a:cubicBezTo>
                <a:lnTo>
                  <a:pt x="2222365" y="3244072"/>
                </a:lnTo>
                <a:lnTo>
                  <a:pt x="2227859" y="3242836"/>
                </a:lnTo>
                <a:cubicBezTo>
                  <a:pt x="2231547" y="3244984"/>
                  <a:pt x="2211405" y="3250284"/>
                  <a:pt x="2211405" y="3250284"/>
                </a:cubicBezTo>
                <a:cubicBezTo>
                  <a:pt x="2173096" y="3259574"/>
                  <a:pt x="2139796" y="3269604"/>
                  <a:pt x="2108288" y="3278031"/>
                </a:cubicBezTo>
                <a:cubicBezTo>
                  <a:pt x="2105444" y="3279212"/>
                  <a:pt x="2068454" y="3287096"/>
                  <a:pt x="2069029" y="3292253"/>
                </a:cubicBezTo>
                <a:cubicBezTo>
                  <a:pt x="2069871" y="3295581"/>
                  <a:pt x="2094395" y="3287724"/>
                  <a:pt x="2074742" y="3291228"/>
                </a:cubicBezTo>
                <a:cubicBezTo>
                  <a:pt x="2104710" y="3284176"/>
                  <a:pt x="2130541" y="3276513"/>
                  <a:pt x="2159242" y="3269006"/>
                </a:cubicBezTo>
                <a:cubicBezTo>
                  <a:pt x="2160548" y="3269199"/>
                  <a:pt x="2188406" y="3258366"/>
                  <a:pt x="2191005" y="3260351"/>
                </a:cubicBezTo>
                <a:cubicBezTo>
                  <a:pt x="2192885" y="3265701"/>
                  <a:pt x="2173206" y="3267866"/>
                  <a:pt x="2173206" y="3267866"/>
                </a:cubicBezTo>
                <a:cubicBezTo>
                  <a:pt x="2135754" y="3278885"/>
                  <a:pt x="2115381" y="3285752"/>
                  <a:pt x="2079467" y="3295397"/>
                </a:cubicBezTo>
                <a:cubicBezTo>
                  <a:pt x="2076622" y="3296578"/>
                  <a:pt x="2042285" y="3304586"/>
                  <a:pt x="2043089" y="3308176"/>
                </a:cubicBezTo>
                <a:cubicBezTo>
                  <a:pt x="2045689" y="3310161"/>
                  <a:pt x="2072022" y="3299101"/>
                  <a:pt x="2069176" y="3300283"/>
                </a:cubicBezTo>
                <a:cubicBezTo>
                  <a:pt x="2079004" y="3298531"/>
                  <a:pt x="2084910" y="3296200"/>
                  <a:pt x="2096300" y="3294413"/>
                </a:cubicBezTo>
                <a:cubicBezTo>
                  <a:pt x="2081371" y="3302085"/>
                  <a:pt x="2064538" y="3303068"/>
                  <a:pt x="2049841" y="3309173"/>
                </a:cubicBezTo>
                <a:cubicBezTo>
                  <a:pt x="2045689" y="3310161"/>
                  <a:pt x="2042124" y="3314706"/>
                  <a:pt x="2036217" y="3317037"/>
                </a:cubicBezTo>
                <a:cubicBezTo>
                  <a:pt x="2021506" y="3324742"/>
                  <a:pt x="1998534" y="3329624"/>
                  <a:pt x="1983837" y="3335729"/>
                </a:cubicBezTo>
                <a:cubicBezTo>
                  <a:pt x="1988437" y="3333205"/>
                  <a:pt x="1976584" y="3338127"/>
                  <a:pt x="1976352" y="3339695"/>
                </a:cubicBezTo>
                <a:cubicBezTo>
                  <a:pt x="1975619" y="3344659"/>
                  <a:pt x="1989280" y="3336533"/>
                  <a:pt x="1990587" y="3336725"/>
                </a:cubicBezTo>
                <a:lnTo>
                  <a:pt x="2065963" y="3314996"/>
                </a:lnTo>
                <a:lnTo>
                  <a:pt x="2066431" y="3313547"/>
                </a:lnTo>
                <a:lnTo>
                  <a:pt x="2068034" y="3309566"/>
                </a:lnTo>
                <a:lnTo>
                  <a:pt x="2068248" y="3314337"/>
                </a:lnTo>
                <a:lnTo>
                  <a:pt x="2104468" y="3303894"/>
                </a:lnTo>
                <a:lnTo>
                  <a:pt x="2068306" y="3315614"/>
                </a:lnTo>
                <a:lnTo>
                  <a:pt x="2068490" y="3319705"/>
                </a:lnTo>
                <a:lnTo>
                  <a:pt x="2111379" y="3305894"/>
                </a:lnTo>
                <a:lnTo>
                  <a:pt x="2098507" y="3313256"/>
                </a:lnTo>
                <a:lnTo>
                  <a:pt x="2092310" y="3316110"/>
                </a:lnTo>
                <a:lnTo>
                  <a:pt x="2113098" y="3310241"/>
                </a:lnTo>
                <a:cubicBezTo>
                  <a:pt x="2121875" y="3308067"/>
                  <a:pt x="2143054" y="3304790"/>
                  <a:pt x="2123986" y="3311850"/>
                </a:cubicBezTo>
                <a:lnTo>
                  <a:pt x="2119872" y="3313314"/>
                </a:lnTo>
                <a:lnTo>
                  <a:pt x="2123392" y="3316233"/>
                </a:lnTo>
                <a:lnTo>
                  <a:pt x="2124213" y="3317863"/>
                </a:lnTo>
                <a:lnTo>
                  <a:pt x="2126105" y="3317279"/>
                </a:lnTo>
                <a:lnTo>
                  <a:pt x="2124541" y="3318512"/>
                </a:lnTo>
                <a:lnTo>
                  <a:pt x="2127382" y="3324154"/>
                </a:lnTo>
                <a:lnTo>
                  <a:pt x="2134015" y="3319655"/>
                </a:lnTo>
                <a:lnTo>
                  <a:pt x="2148905" y="3310655"/>
                </a:lnTo>
                <a:lnTo>
                  <a:pt x="2160473" y="3307363"/>
                </a:lnTo>
                <a:lnTo>
                  <a:pt x="2161868" y="3306961"/>
                </a:lnTo>
                <a:lnTo>
                  <a:pt x="2156124" y="3310920"/>
                </a:lnTo>
                <a:cubicBezTo>
                  <a:pt x="2148417" y="3316287"/>
                  <a:pt x="2140695" y="3321466"/>
                  <a:pt x="2132904" y="3325725"/>
                </a:cubicBezTo>
                <a:lnTo>
                  <a:pt x="2127108" y="3328933"/>
                </a:lnTo>
                <a:lnTo>
                  <a:pt x="2126920" y="3331303"/>
                </a:lnTo>
                <a:cubicBezTo>
                  <a:pt x="2125772" y="3333060"/>
                  <a:pt x="2123566" y="3334059"/>
                  <a:pt x="2120016" y="3333732"/>
                </a:cubicBezTo>
                <a:cubicBezTo>
                  <a:pt x="2140772" y="3335642"/>
                  <a:pt x="2117414" y="3337218"/>
                  <a:pt x="2142456" y="3324002"/>
                </a:cubicBezTo>
                <a:cubicBezTo>
                  <a:pt x="2154872" y="3317928"/>
                  <a:pt x="2160375" y="3317153"/>
                  <a:pt x="2162404" y="3318559"/>
                </a:cubicBezTo>
                <a:lnTo>
                  <a:pt x="2162902" y="3319566"/>
                </a:lnTo>
                <a:lnTo>
                  <a:pt x="2164540" y="3318358"/>
                </a:lnTo>
                <a:cubicBezTo>
                  <a:pt x="2168948" y="3315213"/>
                  <a:pt x="2174002" y="3311958"/>
                  <a:pt x="2178841" y="3310210"/>
                </a:cubicBezTo>
                <a:cubicBezTo>
                  <a:pt x="2194586" y="3303829"/>
                  <a:pt x="2172959" y="3318946"/>
                  <a:pt x="2168188" y="3321611"/>
                </a:cubicBezTo>
                <a:cubicBezTo>
                  <a:pt x="2162029" y="3326679"/>
                  <a:pt x="2154415" y="3329825"/>
                  <a:pt x="2151193" y="3332227"/>
                </a:cubicBezTo>
                <a:cubicBezTo>
                  <a:pt x="2149781" y="3334324"/>
                  <a:pt x="2150082" y="3338298"/>
                  <a:pt x="2147120" y="3340658"/>
                </a:cubicBezTo>
                <a:cubicBezTo>
                  <a:pt x="2143274" y="3345178"/>
                  <a:pt x="2134672" y="3349963"/>
                  <a:pt x="2125083" y="3354681"/>
                </a:cubicBezTo>
                <a:lnTo>
                  <a:pt x="2112242" y="3360944"/>
                </a:lnTo>
                <a:lnTo>
                  <a:pt x="2111766" y="3362691"/>
                </a:lnTo>
                <a:lnTo>
                  <a:pt x="2133764" y="3350503"/>
                </a:lnTo>
                <a:cubicBezTo>
                  <a:pt x="2143263" y="3345025"/>
                  <a:pt x="2152535" y="3339586"/>
                  <a:pt x="2162583" y="3334016"/>
                </a:cubicBezTo>
                <a:cubicBezTo>
                  <a:pt x="2167354" y="3331350"/>
                  <a:pt x="2173814" y="3330256"/>
                  <a:pt x="2181687" y="3327066"/>
                </a:cubicBezTo>
                <a:cubicBezTo>
                  <a:pt x="2190972" y="3321780"/>
                  <a:pt x="2193772" y="3317281"/>
                  <a:pt x="2200371" y="3318022"/>
                </a:cubicBezTo>
                <a:cubicBezTo>
                  <a:pt x="2205443" y="3319332"/>
                  <a:pt x="2205859" y="3324834"/>
                  <a:pt x="2208960" y="3324309"/>
                </a:cubicBezTo>
                <a:cubicBezTo>
                  <a:pt x="2216971" y="3322953"/>
                  <a:pt x="2238460" y="3306002"/>
                  <a:pt x="2247721" y="3300411"/>
                </a:cubicBezTo>
                <a:lnTo>
                  <a:pt x="2262656" y="3291252"/>
                </a:lnTo>
                <a:lnTo>
                  <a:pt x="2264762" y="3291268"/>
                </a:lnTo>
                <a:lnTo>
                  <a:pt x="2270803" y="3290761"/>
                </a:lnTo>
                <a:lnTo>
                  <a:pt x="2266103" y="3293855"/>
                </a:lnTo>
                <a:lnTo>
                  <a:pt x="2225492" y="3320519"/>
                </a:lnTo>
                <a:lnTo>
                  <a:pt x="2226065" y="3332581"/>
                </a:lnTo>
                <a:lnTo>
                  <a:pt x="2225530" y="3337490"/>
                </a:lnTo>
                <a:cubicBezTo>
                  <a:pt x="2225279" y="3339062"/>
                  <a:pt x="2225005" y="3339970"/>
                  <a:pt x="2224725" y="3339732"/>
                </a:cubicBezTo>
                <a:lnTo>
                  <a:pt x="2226389" y="3339402"/>
                </a:lnTo>
                <a:lnTo>
                  <a:pt x="2226775" y="3347550"/>
                </a:lnTo>
                <a:lnTo>
                  <a:pt x="2239344" y="3339329"/>
                </a:lnTo>
                <a:cubicBezTo>
                  <a:pt x="2245807" y="3333940"/>
                  <a:pt x="2250728" y="3329779"/>
                  <a:pt x="2251721" y="3332551"/>
                </a:cubicBezTo>
                <a:cubicBezTo>
                  <a:pt x="2251721" y="3332551"/>
                  <a:pt x="2247348" y="3337007"/>
                  <a:pt x="2244524" y="3341200"/>
                </a:cubicBezTo>
                <a:lnTo>
                  <a:pt x="2244568" y="3340203"/>
                </a:lnTo>
                <a:lnTo>
                  <a:pt x="2245937" y="3339104"/>
                </a:lnTo>
                <a:cubicBezTo>
                  <a:pt x="2245161" y="3339235"/>
                  <a:pt x="2244773" y="3339300"/>
                  <a:pt x="2244597" y="3339562"/>
                </a:cubicBezTo>
                <a:lnTo>
                  <a:pt x="2244568" y="3340203"/>
                </a:lnTo>
                <a:lnTo>
                  <a:pt x="2242054" y="3342226"/>
                </a:lnTo>
                <a:lnTo>
                  <a:pt x="2240115" y="3343030"/>
                </a:lnTo>
                <a:cubicBezTo>
                  <a:pt x="2238960" y="3343768"/>
                  <a:pt x="2238226" y="3344434"/>
                  <a:pt x="2238226" y="3344434"/>
                </a:cubicBezTo>
                <a:cubicBezTo>
                  <a:pt x="2238226" y="3344434"/>
                  <a:pt x="2238642" y="3349936"/>
                  <a:pt x="2235445" y="3352644"/>
                </a:cubicBezTo>
                <a:lnTo>
                  <a:pt x="2227279" y="3358207"/>
                </a:lnTo>
                <a:lnTo>
                  <a:pt x="2227393" y="3360577"/>
                </a:lnTo>
                <a:lnTo>
                  <a:pt x="2225825" y="3366726"/>
                </a:lnTo>
                <a:lnTo>
                  <a:pt x="2224432" y="3371375"/>
                </a:lnTo>
                <a:lnTo>
                  <a:pt x="2227506" y="3369618"/>
                </a:lnTo>
                <a:lnTo>
                  <a:pt x="2227652" y="3369094"/>
                </a:lnTo>
                <a:lnTo>
                  <a:pt x="2227782" y="3368784"/>
                </a:lnTo>
                <a:lnTo>
                  <a:pt x="2227813" y="3369443"/>
                </a:lnTo>
                <a:lnTo>
                  <a:pt x="2254912" y="3353955"/>
                </a:lnTo>
                <a:lnTo>
                  <a:pt x="2303394" y="3322907"/>
                </a:lnTo>
                <a:lnTo>
                  <a:pt x="2307420" y="3322396"/>
                </a:lnTo>
                <a:lnTo>
                  <a:pt x="2316768" y="3320633"/>
                </a:lnTo>
                <a:lnTo>
                  <a:pt x="2302153" y="3331447"/>
                </a:lnTo>
                <a:lnTo>
                  <a:pt x="2317656" y="3323206"/>
                </a:lnTo>
                <a:lnTo>
                  <a:pt x="2318851" y="3327288"/>
                </a:lnTo>
                <a:lnTo>
                  <a:pt x="2324739" y="3325715"/>
                </a:lnTo>
                <a:lnTo>
                  <a:pt x="2310718" y="3335477"/>
                </a:lnTo>
                <a:lnTo>
                  <a:pt x="2305930" y="3337804"/>
                </a:lnTo>
                <a:cubicBezTo>
                  <a:pt x="2304349" y="3338476"/>
                  <a:pt x="2303363" y="3338747"/>
                  <a:pt x="2303422" y="3338356"/>
                </a:cubicBezTo>
                <a:lnTo>
                  <a:pt x="2304676" y="3339684"/>
                </a:lnTo>
                <a:lnTo>
                  <a:pt x="2285916" y="3352746"/>
                </a:lnTo>
                <a:lnTo>
                  <a:pt x="2279402" y="3354841"/>
                </a:lnTo>
                <a:cubicBezTo>
                  <a:pt x="2275239" y="3356100"/>
                  <a:pt x="2270451" y="3357444"/>
                  <a:pt x="2264324" y="3359008"/>
                </a:cubicBezTo>
                <a:cubicBezTo>
                  <a:pt x="2261480" y="3360190"/>
                  <a:pt x="2235661" y="3366253"/>
                  <a:pt x="2246781" y="3366294"/>
                </a:cubicBezTo>
                <a:cubicBezTo>
                  <a:pt x="2255070" y="3365917"/>
                  <a:pt x="2272831" y="3358663"/>
                  <a:pt x="2278288" y="3357867"/>
                </a:cubicBezTo>
                <a:lnTo>
                  <a:pt x="2278646" y="3357808"/>
                </a:lnTo>
                <a:lnTo>
                  <a:pt x="2273531" y="3361369"/>
                </a:lnTo>
                <a:cubicBezTo>
                  <a:pt x="2262582" y="3369724"/>
                  <a:pt x="2251076" y="3376563"/>
                  <a:pt x="2239439" y="3383119"/>
                </a:cubicBezTo>
                <a:lnTo>
                  <a:pt x="2227940" y="3389729"/>
                </a:lnTo>
                <a:lnTo>
                  <a:pt x="2227865" y="3399465"/>
                </a:lnTo>
                <a:lnTo>
                  <a:pt x="2247309" y="3391416"/>
                </a:lnTo>
                <a:cubicBezTo>
                  <a:pt x="2264144" y="3384269"/>
                  <a:pt x="2282474" y="3375915"/>
                  <a:pt x="2308851" y="3362280"/>
                </a:cubicBezTo>
                <a:cubicBezTo>
                  <a:pt x="2318007" y="3359398"/>
                  <a:pt x="2390950" y="3319550"/>
                  <a:pt x="2365316" y="3344505"/>
                </a:cubicBezTo>
                <a:cubicBezTo>
                  <a:pt x="2345319" y="3361911"/>
                  <a:pt x="2288422" y="3380264"/>
                  <a:pt x="2274061" y="3390117"/>
                </a:cubicBezTo>
                <a:lnTo>
                  <a:pt x="2227704" y="3420411"/>
                </a:lnTo>
                <a:lnTo>
                  <a:pt x="2227674" y="3424432"/>
                </a:lnTo>
                <a:lnTo>
                  <a:pt x="2227884" y="3438585"/>
                </a:lnTo>
                <a:lnTo>
                  <a:pt x="2247779" y="3429199"/>
                </a:lnTo>
                <a:lnTo>
                  <a:pt x="2227932" y="3441819"/>
                </a:lnTo>
                <a:lnTo>
                  <a:pt x="2228425" y="3474904"/>
                </a:lnTo>
                <a:cubicBezTo>
                  <a:pt x="2229269" y="3468988"/>
                  <a:pt x="2229186" y="3460735"/>
                  <a:pt x="2230692" y="3462786"/>
                </a:cubicBezTo>
                <a:lnTo>
                  <a:pt x="2232606" y="3468142"/>
                </a:lnTo>
                <a:lnTo>
                  <a:pt x="2227130" y="3490500"/>
                </a:lnTo>
                <a:lnTo>
                  <a:pt x="2228022" y="3490352"/>
                </a:lnTo>
                <a:lnTo>
                  <a:pt x="2233057" y="3476177"/>
                </a:lnTo>
                <a:lnTo>
                  <a:pt x="2233105" y="3477672"/>
                </a:lnTo>
                <a:lnTo>
                  <a:pt x="2233340" y="3489476"/>
                </a:lnTo>
                <a:lnTo>
                  <a:pt x="2239020" y="3488539"/>
                </a:lnTo>
                <a:lnTo>
                  <a:pt x="2239254" y="3486944"/>
                </a:lnTo>
                <a:cubicBezTo>
                  <a:pt x="2239680" y="3479542"/>
                  <a:pt x="2239736" y="3472387"/>
                  <a:pt x="2240793" y="3462819"/>
                </a:cubicBezTo>
                <a:cubicBezTo>
                  <a:pt x="2242215" y="3436480"/>
                  <a:pt x="2242562" y="3458554"/>
                  <a:pt x="2246521" y="3467483"/>
                </a:cubicBezTo>
                <a:cubicBezTo>
                  <a:pt x="2249530" y="3474269"/>
                  <a:pt x="2244629" y="3458004"/>
                  <a:pt x="2248849" y="3461870"/>
                </a:cubicBezTo>
                <a:cubicBezTo>
                  <a:pt x="2250959" y="3463804"/>
                  <a:pt x="2250947" y="3468450"/>
                  <a:pt x="2250494" y="3473513"/>
                </a:cubicBezTo>
                <a:lnTo>
                  <a:pt x="2249554" y="3486802"/>
                </a:lnTo>
                <a:lnTo>
                  <a:pt x="2250842" y="3486590"/>
                </a:lnTo>
                <a:lnTo>
                  <a:pt x="2249552" y="3486840"/>
                </a:lnTo>
                <a:lnTo>
                  <a:pt x="2249494" y="3487659"/>
                </a:lnTo>
                <a:lnTo>
                  <a:pt x="2248872" y="3499163"/>
                </a:lnTo>
                <a:lnTo>
                  <a:pt x="2255898" y="3497828"/>
                </a:lnTo>
                <a:lnTo>
                  <a:pt x="2257266" y="3497630"/>
                </a:lnTo>
                <a:lnTo>
                  <a:pt x="2260551" y="3496105"/>
                </a:lnTo>
                <a:lnTo>
                  <a:pt x="2261117" y="3492147"/>
                </a:lnTo>
                <a:cubicBezTo>
                  <a:pt x="2264998" y="3468747"/>
                  <a:pt x="2264487" y="3451510"/>
                  <a:pt x="2268621" y="3428241"/>
                </a:cubicBezTo>
                <a:cubicBezTo>
                  <a:pt x="2271034" y="3449765"/>
                  <a:pt x="2267068" y="3468195"/>
                  <a:pt x="2267413" y="3490269"/>
                </a:cubicBezTo>
                <a:lnTo>
                  <a:pt x="2267263" y="3492588"/>
                </a:lnTo>
                <a:lnTo>
                  <a:pt x="2280174" y="3485202"/>
                </a:lnTo>
                <a:lnTo>
                  <a:pt x="2280030" y="3485645"/>
                </a:lnTo>
                <a:cubicBezTo>
                  <a:pt x="2281385" y="3485562"/>
                  <a:pt x="2284487" y="3484985"/>
                  <a:pt x="2290176" y="3483756"/>
                </a:cubicBezTo>
                <a:lnTo>
                  <a:pt x="2293954" y="3482982"/>
                </a:lnTo>
                <a:lnTo>
                  <a:pt x="2288832" y="3486224"/>
                </a:lnTo>
                <a:lnTo>
                  <a:pt x="2273487" y="3495286"/>
                </a:lnTo>
                <a:lnTo>
                  <a:pt x="2299291" y="3491556"/>
                </a:lnTo>
                <a:lnTo>
                  <a:pt x="2323278" y="3488883"/>
                </a:lnTo>
                <a:lnTo>
                  <a:pt x="2323277" y="3484159"/>
                </a:lnTo>
                <a:lnTo>
                  <a:pt x="2326005" y="3462702"/>
                </a:lnTo>
                <a:lnTo>
                  <a:pt x="2315986" y="3469042"/>
                </a:lnTo>
                <a:lnTo>
                  <a:pt x="2308684" y="3469940"/>
                </a:lnTo>
                <a:lnTo>
                  <a:pt x="2305437" y="3470580"/>
                </a:lnTo>
                <a:lnTo>
                  <a:pt x="2326628" y="3457810"/>
                </a:lnTo>
                <a:lnTo>
                  <a:pt x="2327851" y="3448193"/>
                </a:lnTo>
                <a:lnTo>
                  <a:pt x="2328583" y="3430426"/>
                </a:lnTo>
                <a:lnTo>
                  <a:pt x="2328859" y="3430757"/>
                </a:lnTo>
                <a:cubicBezTo>
                  <a:pt x="2329462" y="3429653"/>
                  <a:pt x="2330540" y="3426931"/>
                  <a:pt x="2332381" y="3421857"/>
                </a:cubicBezTo>
                <a:lnTo>
                  <a:pt x="2333638" y="3418509"/>
                </a:lnTo>
                <a:lnTo>
                  <a:pt x="2333655" y="3424130"/>
                </a:lnTo>
                <a:lnTo>
                  <a:pt x="2332837" y="3454068"/>
                </a:lnTo>
                <a:lnTo>
                  <a:pt x="2333719" y="3453536"/>
                </a:lnTo>
                <a:lnTo>
                  <a:pt x="2337505" y="3452574"/>
                </a:lnTo>
                <a:lnTo>
                  <a:pt x="2342059" y="3451756"/>
                </a:lnTo>
                <a:lnTo>
                  <a:pt x="2332724" y="3458222"/>
                </a:lnTo>
                <a:lnTo>
                  <a:pt x="2332654" y="3460784"/>
                </a:lnTo>
                <a:lnTo>
                  <a:pt x="2328044" y="3473919"/>
                </a:lnTo>
                <a:lnTo>
                  <a:pt x="2324112" y="3488790"/>
                </a:lnTo>
                <a:lnTo>
                  <a:pt x="2330086" y="3488124"/>
                </a:lnTo>
                <a:lnTo>
                  <a:pt x="2327287" y="3489015"/>
                </a:lnTo>
                <a:lnTo>
                  <a:pt x="2323843" y="3489811"/>
                </a:lnTo>
                <a:lnTo>
                  <a:pt x="2323278" y="3491950"/>
                </a:lnTo>
                <a:lnTo>
                  <a:pt x="2323278" y="3489941"/>
                </a:lnTo>
                <a:lnTo>
                  <a:pt x="2304367" y="3494309"/>
                </a:lnTo>
                <a:lnTo>
                  <a:pt x="2302183" y="3494980"/>
                </a:lnTo>
                <a:lnTo>
                  <a:pt x="2289732" y="3496376"/>
                </a:lnTo>
                <a:lnTo>
                  <a:pt x="2266787" y="3499963"/>
                </a:lnTo>
                <a:lnTo>
                  <a:pt x="2266424" y="3505583"/>
                </a:lnTo>
                <a:lnTo>
                  <a:pt x="2267706" y="3513992"/>
                </a:lnTo>
                <a:lnTo>
                  <a:pt x="2272058" y="3511663"/>
                </a:lnTo>
                <a:cubicBezTo>
                  <a:pt x="2273810" y="3511288"/>
                  <a:pt x="2275882" y="3511193"/>
                  <a:pt x="2278720" y="3510812"/>
                </a:cubicBezTo>
                <a:lnTo>
                  <a:pt x="2267719" y="3514080"/>
                </a:lnTo>
                <a:lnTo>
                  <a:pt x="2268057" y="3516295"/>
                </a:lnTo>
                <a:lnTo>
                  <a:pt x="2288963" y="3513453"/>
                </a:lnTo>
                <a:lnTo>
                  <a:pt x="2289299" y="3511044"/>
                </a:lnTo>
                <a:cubicBezTo>
                  <a:pt x="2289583" y="3509932"/>
                  <a:pt x="2289821" y="3510007"/>
                  <a:pt x="2290024" y="3510955"/>
                </a:cubicBezTo>
                <a:lnTo>
                  <a:pt x="2290167" y="3513136"/>
                </a:lnTo>
                <a:lnTo>
                  <a:pt x="2304384" y="3509227"/>
                </a:lnTo>
                <a:cubicBezTo>
                  <a:pt x="2314018" y="3506849"/>
                  <a:pt x="2323316" y="3504919"/>
                  <a:pt x="2332056" y="3503741"/>
                </a:cubicBezTo>
                <a:lnTo>
                  <a:pt x="2317608" y="3508807"/>
                </a:lnTo>
                <a:lnTo>
                  <a:pt x="2318052" y="3509498"/>
                </a:lnTo>
                <a:lnTo>
                  <a:pt x="2353036" y="3504742"/>
                </a:lnTo>
                <a:lnTo>
                  <a:pt x="2370306" y="3495598"/>
                </a:lnTo>
                <a:lnTo>
                  <a:pt x="2370490" y="3493736"/>
                </a:lnTo>
                <a:lnTo>
                  <a:pt x="2370453" y="3488322"/>
                </a:lnTo>
                <a:lnTo>
                  <a:pt x="2338445" y="3491093"/>
                </a:lnTo>
                <a:lnTo>
                  <a:pt x="2347086" y="3489483"/>
                </a:lnTo>
                <a:lnTo>
                  <a:pt x="2370448" y="3487540"/>
                </a:lnTo>
                <a:lnTo>
                  <a:pt x="2370408" y="3481701"/>
                </a:lnTo>
                <a:cubicBezTo>
                  <a:pt x="2370208" y="3476493"/>
                  <a:pt x="2369965" y="3470584"/>
                  <a:pt x="2370065" y="3465460"/>
                </a:cubicBezTo>
                <a:lnTo>
                  <a:pt x="2370801" y="3457069"/>
                </a:lnTo>
                <a:lnTo>
                  <a:pt x="2371244" y="3456156"/>
                </a:lnTo>
                <a:lnTo>
                  <a:pt x="2372483" y="3454503"/>
                </a:lnTo>
                <a:cubicBezTo>
                  <a:pt x="2373512" y="3458047"/>
                  <a:pt x="2372954" y="3475607"/>
                  <a:pt x="2373246" y="3478224"/>
                </a:cubicBezTo>
                <a:lnTo>
                  <a:pt x="2373231" y="3487309"/>
                </a:lnTo>
                <a:lnTo>
                  <a:pt x="2388330" y="3486053"/>
                </a:lnTo>
                <a:lnTo>
                  <a:pt x="2494813" y="3429673"/>
                </a:lnTo>
                <a:lnTo>
                  <a:pt x="2598358" y="3380015"/>
                </a:lnTo>
                <a:lnTo>
                  <a:pt x="2601143" y="3377865"/>
                </a:lnTo>
                <a:lnTo>
                  <a:pt x="2600022" y="3377060"/>
                </a:lnTo>
                <a:cubicBezTo>
                  <a:pt x="2599101" y="3375892"/>
                  <a:pt x="2598274" y="3374385"/>
                  <a:pt x="2596950" y="3372413"/>
                </a:cubicBezTo>
                <a:lnTo>
                  <a:pt x="2601635" y="3377485"/>
                </a:lnTo>
                <a:lnTo>
                  <a:pt x="2602007" y="3377198"/>
                </a:lnTo>
                <a:lnTo>
                  <a:pt x="2604557" y="3374381"/>
                </a:lnTo>
                <a:lnTo>
                  <a:pt x="2603322" y="3373008"/>
                </a:lnTo>
                <a:cubicBezTo>
                  <a:pt x="2591530" y="3360159"/>
                  <a:pt x="2580330" y="3347457"/>
                  <a:pt x="2572183" y="3335311"/>
                </a:cubicBezTo>
                <a:cubicBezTo>
                  <a:pt x="2583061" y="3344857"/>
                  <a:pt x="2593682" y="3356833"/>
                  <a:pt x="2604197" y="3369013"/>
                </a:cubicBezTo>
                <a:lnTo>
                  <a:pt x="2606796" y="3371907"/>
                </a:lnTo>
                <a:lnTo>
                  <a:pt x="2608320" y="3370225"/>
                </a:lnTo>
                <a:lnTo>
                  <a:pt x="2603177" y="3364213"/>
                </a:lnTo>
                <a:lnTo>
                  <a:pt x="2582184" y="3338514"/>
                </a:lnTo>
                <a:lnTo>
                  <a:pt x="2586128" y="3341179"/>
                </a:lnTo>
                <a:lnTo>
                  <a:pt x="2586313" y="3341277"/>
                </a:lnTo>
                <a:lnTo>
                  <a:pt x="2587313" y="3342344"/>
                </a:lnTo>
                <a:cubicBezTo>
                  <a:pt x="2589623" y="3345246"/>
                  <a:pt x="2601546" y="3360206"/>
                  <a:pt x="2602798" y="3359806"/>
                </a:cubicBezTo>
                <a:cubicBezTo>
                  <a:pt x="2606760" y="3358536"/>
                  <a:pt x="2593585" y="3343977"/>
                  <a:pt x="2594254" y="3346061"/>
                </a:cubicBezTo>
                <a:lnTo>
                  <a:pt x="2593122" y="3344835"/>
                </a:lnTo>
                <a:lnTo>
                  <a:pt x="2595526" y="3344310"/>
                </a:lnTo>
                <a:cubicBezTo>
                  <a:pt x="2595063" y="3343485"/>
                  <a:pt x="2593486" y="3342121"/>
                  <a:pt x="2591386" y="3340533"/>
                </a:cubicBezTo>
                <a:lnTo>
                  <a:pt x="2585871" y="3336647"/>
                </a:lnTo>
                <a:lnTo>
                  <a:pt x="2582943" y="3333012"/>
                </a:lnTo>
                <a:cubicBezTo>
                  <a:pt x="2583192" y="3329483"/>
                  <a:pt x="2594503" y="3342531"/>
                  <a:pt x="2594503" y="3342531"/>
                </a:cubicBezTo>
                <a:lnTo>
                  <a:pt x="2613632" y="3364357"/>
                </a:lnTo>
                <a:lnTo>
                  <a:pt x="2615639" y="3362140"/>
                </a:lnTo>
                <a:lnTo>
                  <a:pt x="2612008" y="3358205"/>
                </a:lnTo>
                <a:cubicBezTo>
                  <a:pt x="2610365" y="3356243"/>
                  <a:pt x="2609324" y="3354696"/>
                  <a:pt x="2609456" y="3354032"/>
                </a:cubicBezTo>
                <a:cubicBezTo>
                  <a:pt x="2611102" y="3352354"/>
                  <a:pt x="2614127" y="3354977"/>
                  <a:pt x="2616742" y="3358021"/>
                </a:cubicBezTo>
                <a:lnTo>
                  <a:pt x="2617922" y="3359617"/>
                </a:lnTo>
                <a:lnTo>
                  <a:pt x="2649099" y="3325179"/>
                </a:lnTo>
                <a:lnTo>
                  <a:pt x="2649955" y="3320821"/>
                </a:lnTo>
                <a:cubicBezTo>
                  <a:pt x="2650640" y="3319445"/>
                  <a:pt x="2651243" y="3318336"/>
                  <a:pt x="2650482" y="3317278"/>
                </a:cubicBezTo>
                <a:cubicBezTo>
                  <a:pt x="2646542" y="3311812"/>
                  <a:pt x="2626070" y="3302021"/>
                  <a:pt x="2618521" y="3297175"/>
                </a:cubicBezTo>
                <a:lnTo>
                  <a:pt x="2606244" y="3289411"/>
                </a:lnTo>
                <a:lnTo>
                  <a:pt x="2605485" y="3287838"/>
                </a:lnTo>
                <a:lnTo>
                  <a:pt x="2602899" y="3283528"/>
                </a:lnTo>
                <a:lnTo>
                  <a:pt x="2606920" y="3285894"/>
                </a:lnTo>
                <a:lnTo>
                  <a:pt x="2657599" y="3315790"/>
                </a:lnTo>
                <a:lnTo>
                  <a:pt x="2669883" y="3302223"/>
                </a:lnTo>
                <a:lnTo>
                  <a:pt x="2668988" y="3300097"/>
                </a:lnTo>
                <a:cubicBezTo>
                  <a:pt x="2660559" y="3290999"/>
                  <a:pt x="2637577" y="3285952"/>
                  <a:pt x="2640976" y="3282441"/>
                </a:cubicBezTo>
                <a:cubicBezTo>
                  <a:pt x="2640976" y="3282441"/>
                  <a:pt x="2645891" y="3284067"/>
                  <a:pt x="2650044" y="3284634"/>
                </a:cubicBezTo>
                <a:lnTo>
                  <a:pt x="2649286" y="3284966"/>
                </a:lnTo>
                <a:lnTo>
                  <a:pt x="2647968" y="3284350"/>
                </a:lnTo>
                <a:cubicBezTo>
                  <a:pt x="2648349" y="3284880"/>
                  <a:pt x="2648539" y="3285145"/>
                  <a:pt x="2648798" y="3285179"/>
                </a:cubicBezTo>
                <a:lnTo>
                  <a:pt x="2649286" y="3284966"/>
                </a:lnTo>
                <a:lnTo>
                  <a:pt x="2651710" y="3286098"/>
                </a:lnTo>
                <a:lnTo>
                  <a:pt x="2653018" y="3287246"/>
                </a:lnTo>
                <a:cubicBezTo>
                  <a:pt x="2653989" y="3287836"/>
                  <a:pt x="2654753" y="3288139"/>
                  <a:pt x="2654753" y="3288139"/>
                </a:cubicBezTo>
                <a:cubicBezTo>
                  <a:pt x="2654753" y="3288139"/>
                  <a:pt x="2658696" y="3285817"/>
                  <a:pt x="2661881" y="3287205"/>
                </a:cubicBezTo>
                <a:cubicBezTo>
                  <a:pt x="2665440" y="3288248"/>
                  <a:pt x="2670802" y="3291682"/>
                  <a:pt x="2676000" y="3295214"/>
                </a:cubicBezTo>
                <a:lnTo>
                  <a:pt x="2676142" y="3295309"/>
                </a:lnTo>
                <a:lnTo>
                  <a:pt x="2681344" y="3289563"/>
                </a:lnTo>
                <a:lnTo>
                  <a:pt x="2655736" y="3272239"/>
                </a:lnTo>
                <a:lnTo>
                  <a:pt x="2614901" y="3247518"/>
                </a:lnTo>
                <a:lnTo>
                  <a:pt x="2613048" y="3244710"/>
                </a:lnTo>
                <a:lnTo>
                  <a:pt x="2608317" y="3238397"/>
                </a:lnTo>
                <a:lnTo>
                  <a:pt x="2621709" y="3245319"/>
                </a:lnTo>
                <a:lnTo>
                  <a:pt x="2609905" y="3236796"/>
                </a:lnTo>
                <a:lnTo>
                  <a:pt x="2612506" y="3234413"/>
                </a:lnTo>
                <a:lnTo>
                  <a:pt x="2609183" y="3230609"/>
                </a:lnTo>
                <a:lnTo>
                  <a:pt x="2621576" y="3237471"/>
                </a:lnTo>
                <a:lnTo>
                  <a:pt x="2625058" y="3240183"/>
                </a:lnTo>
                <a:cubicBezTo>
                  <a:pt x="2626136" y="3241113"/>
                  <a:pt x="2626698" y="3241747"/>
                  <a:pt x="2626386" y="3241847"/>
                </a:cubicBezTo>
                <a:lnTo>
                  <a:pt x="2626915" y="3240428"/>
                </a:lnTo>
                <a:lnTo>
                  <a:pt x="2643497" y="3249610"/>
                </a:lnTo>
                <a:lnTo>
                  <a:pt x="2647438" y="3253691"/>
                </a:lnTo>
                <a:cubicBezTo>
                  <a:pt x="2649897" y="3256329"/>
                  <a:pt x="2652650" y="3259400"/>
                  <a:pt x="2656054" y="3263388"/>
                </a:cubicBezTo>
                <a:cubicBezTo>
                  <a:pt x="2657975" y="3265072"/>
                  <a:pt x="2671928" y="3282068"/>
                  <a:pt x="2667892" y="3273778"/>
                </a:cubicBezTo>
                <a:cubicBezTo>
                  <a:pt x="2664580" y="3267746"/>
                  <a:pt x="2652686" y="3257185"/>
                  <a:pt x="2650098" y="3253414"/>
                </a:cubicBezTo>
                <a:lnTo>
                  <a:pt x="2649922" y="3253169"/>
                </a:lnTo>
                <a:lnTo>
                  <a:pt x="2654444" y="3255671"/>
                </a:lnTo>
                <a:lnTo>
                  <a:pt x="2690907" y="3279000"/>
                </a:lnTo>
                <a:lnTo>
                  <a:pt x="2696386" y="3272946"/>
                </a:lnTo>
                <a:lnTo>
                  <a:pt x="2686393" y="3264197"/>
                </a:lnTo>
                <a:cubicBezTo>
                  <a:pt x="2674917" y="3254284"/>
                  <a:pt x="2661998" y="3243699"/>
                  <a:pt x="2642203" y="3229057"/>
                </a:cubicBezTo>
                <a:cubicBezTo>
                  <a:pt x="2636709" y="3223296"/>
                  <a:pt x="2580380" y="3183591"/>
                  <a:pt x="2608325" y="3193540"/>
                </a:cubicBezTo>
                <a:cubicBezTo>
                  <a:pt x="2628590" y="3202056"/>
                  <a:pt x="2663058" y="3237683"/>
                  <a:pt x="2675643" y="3244764"/>
                </a:cubicBezTo>
                <a:lnTo>
                  <a:pt x="2704131" y="3261654"/>
                </a:lnTo>
                <a:lnTo>
                  <a:pt x="2712255" y="3249172"/>
                </a:lnTo>
                <a:lnTo>
                  <a:pt x="2706853" y="3246950"/>
                </a:lnTo>
                <a:cubicBezTo>
                  <a:pt x="2705798" y="3246217"/>
                  <a:pt x="2705308" y="3245567"/>
                  <a:pt x="2705273" y="3245123"/>
                </a:cubicBezTo>
                <a:cubicBezTo>
                  <a:pt x="2705221" y="3244458"/>
                  <a:pt x="2706194" y="3244255"/>
                  <a:pt x="2707827" y="3244934"/>
                </a:cubicBezTo>
                <a:lnTo>
                  <a:pt x="2712588" y="3248659"/>
                </a:lnTo>
                <a:lnTo>
                  <a:pt x="2742519" y="3202669"/>
                </a:lnTo>
                <a:lnTo>
                  <a:pt x="2739428" y="3198524"/>
                </a:lnTo>
                <a:lnTo>
                  <a:pt x="2737470" y="3195996"/>
                </a:lnTo>
                <a:lnTo>
                  <a:pt x="2741756" y="3198622"/>
                </a:lnTo>
                <a:lnTo>
                  <a:pt x="2744137" y="3200185"/>
                </a:lnTo>
                <a:lnTo>
                  <a:pt x="2746815" y="3196069"/>
                </a:lnTo>
                <a:lnTo>
                  <a:pt x="2741898" y="3188888"/>
                </a:lnTo>
                <a:lnTo>
                  <a:pt x="2728082" y="3167228"/>
                </a:lnTo>
                <a:lnTo>
                  <a:pt x="2729769" y="3168987"/>
                </a:lnTo>
                <a:cubicBezTo>
                  <a:pt x="2733499" y="3173364"/>
                  <a:pt x="2737854" y="3179140"/>
                  <a:pt x="2742091" y="3184106"/>
                </a:cubicBezTo>
                <a:lnTo>
                  <a:pt x="2743391" y="3185485"/>
                </a:lnTo>
                <a:lnTo>
                  <a:pt x="2748498" y="3193482"/>
                </a:lnTo>
                <a:lnTo>
                  <a:pt x="2756053" y="3181874"/>
                </a:lnTo>
                <a:lnTo>
                  <a:pt x="2753185" y="3178637"/>
                </a:lnTo>
                <a:cubicBezTo>
                  <a:pt x="2747894" y="3172338"/>
                  <a:pt x="2743056" y="3166125"/>
                  <a:pt x="2738982" y="3160051"/>
                </a:cubicBezTo>
                <a:lnTo>
                  <a:pt x="2750228" y="3171102"/>
                </a:lnTo>
                <a:lnTo>
                  <a:pt x="2732054" y="3144073"/>
                </a:lnTo>
                <a:lnTo>
                  <a:pt x="2706699" y="3125701"/>
                </a:lnTo>
                <a:lnTo>
                  <a:pt x="2712160" y="3134953"/>
                </a:lnTo>
                <a:lnTo>
                  <a:pt x="2727234" y="3159922"/>
                </a:lnTo>
                <a:lnTo>
                  <a:pt x="2722876" y="3154081"/>
                </a:lnTo>
                <a:lnTo>
                  <a:pt x="2705238" y="3124643"/>
                </a:lnTo>
                <a:lnTo>
                  <a:pt x="2624338" y="3066028"/>
                </a:lnTo>
                <a:cubicBezTo>
                  <a:pt x="2569519" y="3024533"/>
                  <a:pt x="2518255" y="2983010"/>
                  <a:pt x="2476446" y="2943251"/>
                </a:cubicBezTo>
                <a:cubicBezTo>
                  <a:pt x="2495484" y="2954301"/>
                  <a:pt x="2516280" y="2969228"/>
                  <a:pt x="2538154" y="2985540"/>
                </a:cubicBezTo>
                <a:lnTo>
                  <a:pt x="2563970" y="3004699"/>
                </a:lnTo>
                <a:lnTo>
                  <a:pt x="2578801" y="3017454"/>
                </a:lnTo>
                <a:lnTo>
                  <a:pt x="2582685" y="3018589"/>
                </a:lnTo>
                <a:lnTo>
                  <a:pt x="2606327" y="3036134"/>
                </a:lnTo>
                <a:cubicBezTo>
                  <a:pt x="2630652" y="3055270"/>
                  <a:pt x="2654888" y="3072024"/>
                  <a:pt x="2679279" y="3087030"/>
                </a:cubicBezTo>
                <a:lnTo>
                  <a:pt x="2683423" y="3089295"/>
                </a:lnTo>
                <a:lnTo>
                  <a:pt x="2683297" y="3089091"/>
                </a:lnTo>
                <a:cubicBezTo>
                  <a:pt x="2676079" y="3078080"/>
                  <a:pt x="2668652" y="3066933"/>
                  <a:pt x="2661873" y="3055666"/>
                </a:cubicBezTo>
                <a:cubicBezTo>
                  <a:pt x="2655090" y="3043388"/>
                  <a:pt x="2647953" y="3031382"/>
                  <a:pt x="2641189" y="3019747"/>
                </a:cubicBezTo>
                <a:cubicBezTo>
                  <a:pt x="2634422" y="3008112"/>
                  <a:pt x="2628029" y="2996847"/>
                  <a:pt x="2622737" y="2986055"/>
                </a:cubicBezTo>
                <a:cubicBezTo>
                  <a:pt x="2630892" y="2997810"/>
                  <a:pt x="2639055" y="3011584"/>
                  <a:pt x="2646029" y="3024574"/>
                </a:cubicBezTo>
                <a:lnTo>
                  <a:pt x="2654286" y="3037235"/>
                </a:lnTo>
                <a:cubicBezTo>
                  <a:pt x="2657114" y="3036916"/>
                  <a:pt x="2651714" y="3026137"/>
                  <a:pt x="2650163" y="3024108"/>
                </a:cubicBezTo>
                <a:cubicBezTo>
                  <a:pt x="2634544" y="2995011"/>
                  <a:pt x="2611811" y="2963409"/>
                  <a:pt x="2600613" y="2936386"/>
                </a:cubicBezTo>
                <a:cubicBezTo>
                  <a:pt x="2618188" y="2959385"/>
                  <a:pt x="2632851" y="2991713"/>
                  <a:pt x="2649263" y="3016127"/>
                </a:cubicBezTo>
                <a:cubicBezTo>
                  <a:pt x="2644250" y="3008795"/>
                  <a:pt x="2652630" y="3022545"/>
                  <a:pt x="2654032" y="3021284"/>
                </a:cubicBezTo>
                <a:cubicBezTo>
                  <a:pt x="2656398" y="3018814"/>
                  <a:pt x="2650569" y="3015981"/>
                  <a:pt x="2650569" y="3015981"/>
                </a:cubicBezTo>
                <a:cubicBezTo>
                  <a:pt x="2641983" y="3000418"/>
                  <a:pt x="2633471" y="2985489"/>
                  <a:pt x="2625317" y="2970818"/>
                </a:cubicBezTo>
                <a:lnTo>
                  <a:pt x="2609787" y="2941494"/>
                </a:lnTo>
                <a:lnTo>
                  <a:pt x="2613131" y="2944882"/>
                </a:lnTo>
                <a:lnTo>
                  <a:pt x="2613292" y="2945014"/>
                </a:lnTo>
                <a:lnTo>
                  <a:pt x="2614065" y="2946258"/>
                </a:lnTo>
                <a:cubicBezTo>
                  <a:pt x="2615758" y="2949558"/>
                  <a:pt x="2624507" y="2966571"/>
                  <a:pt x="2625813" y="2966424"/>
                </a:cubicBezTo>
                <a:cubicBezTo>
                  <a:pt x="2629947" y="2965958"/>
                  <a:pt x="2619893" y="2949091"/>
                  <a:pt x="2620138" y="2951267"/>
                </a:cubicBezTo>
                <a:lnTo>
                  <a:pt x="2619269" y="2949842"/>
                </a:lnTo>
                <a:lnTo>
                  <a:pt x="2621731" y="2949801"/>
                </a:lnTo>
                <a:cubicBezTo>
                  <a:pt x="2621438" y="2948900"/>
                  <a:pt x="2620160" y="2947254"/>
                  <a:pt x="2618413" y="2945284"/>
                </a:cubicBezTo>
                <a:lnTo>
                  <a:pt x="2613770" y="2940388"/>
                </a:lnTo>
                <a:lnTo>
                  <a:pt x="2611614" y="2936248"/>
                </a:lnTo>
                <a:cubicBezTo>
                  <a:pt x="2612552" y="2932836"/>
                  <a:pt x="2621076" y="2947855"/>
                  <a:pt x="2621076" y="2947855"/>
                </a:cubicBezTo>
                <a:cubicBezTo>
                  <a:pt x="2636654" y="2976590"/>
                  <a:pt x="2651762" y="3001152"/>
                  <a:pt x="2665204" y="3024617"/>
                </a:cubicBezTo>
                <a:cubicBezTo>
                  <a:pt x="2666756" y="3026646"/>
                  <a:pt x="2680926" y="3054620"/>
                  <a:pt x="2684938" y="3053066"/>
                </a:cubicBezTo>
                <a:cubicBezTo>
                  <a:pt x="2687428" y="3051685"/>
                  <a:pt x="2675924" y="3033694"/>
                  <a:pt x="2682903" y="3048704"/>
                </a:cubicBezTo>
                <a:cubicBezTo>
                  <a:pt x="2670889" y="3026179"/>
                  <a:pt x="2659264" y="3007103"/>
                  <a:pt x="2647156" y="2985693"/>
                </a:cubicBezTo>
                <a:cubicBezTo>
                  <a:pt x="2647033" y="2984603"/>
                  <a:pt x="2632436" y="2964575"/>
                  <a:pt x="2633475" y="2962069"/>
                </a:cubicBezTo>
                <a:cubicBezTo>
                  <a:pt x="2637363" y="2959427"/>
                  <a:pt x="2643277" y="2974742"/>
                  <a:pt x="2643277" y="2974742"/>
                </a:cubicBezTo>
                <a:cubicBezTo>
                  <a:pt x="2660060" y="3002421"/>
                  <a:pt x="2669887" y="3017294"/>
                  <a:pt x="2685242" y="3044031"/>
                </a:cubicBezTo>
                <a:cubicBezTo>
                  <a:pt x="2686793" y="3046062"/>
                  <a:pt x="2700500" y="3071883"/>
                  <a:pt x="2703206" y="3070477"/>
                </a:cubicBezTo>
                <a:cubicBezTo>
                  <a:pt x="2704246" y="3067972"/>
                  <a:pt x="2689792" y="3049213"/>
                  <a:pt x="2691343" y="3051241"/>
                </a:cubicBezTo>
                <a:cubicBezTo>
                  <a:pt x="2687853" y="3043737"/>
                  <a:pt x="2684731" y="3039498"/>
                  <a:pt x="2680880" y="3030748"/>
                </a:cubicBezTo>
                <a:cubicBezTo>
                  <a:pt x="2690199" y="3041086"/>
                  <a:pt x="2694561" y="3054369"/>
                  <a:pt x="2702572" y="3064854"/>
                </a:cubicBezTo>
                <a:cubicBezTo>
                  <a:pt x="2704246" y="3067972"/>
                  <a:pt x="2708646" y="3069864"/>
                  <a:pt x="2711768" y="3074104"/>
                </a:cubicBezTo>
                <a:lnTo>
                  <a:pt x="2722553" y="3089153"/>
                </a:lnTo>
                <a:lnTo>
                  <a:pt x="2724050" y="3089438"/>
                </a:lnTo>
                <a:lnTo>
                  <a:pt x="2722861" y="3089528"/>
                </a:lnTo>
                <a:lnTo>
                  <a:pt x="2722811" y="3089514"/>
                </a:lnTo>
                <a:lnTo>
                  <a:pt x="2725300" y="3092989"/>
                </a:lnTo>
                <a:lnTo>
                  <a:pt x="2728109" y="3097264"/>
                </a:lnTo>
                <a:lnTo>
                  <a:pt x="2732151" y="3098009"/>
                </a:lnTo>
                <a:lnTo>
                  <a:pt x="2686746" y="3022189"/>
                </a:lnTo>
                <a:cubicBezTo>
                  <a:pt x="2705968" y="3046104"/>
                  <a:pt x="2712420" y="3068153"/>
                  <a:pt x="2731540" y="3091160"/>
                </a:cubicBezTo>
                <a:cubicBezTo>
                  <a:pt x="2730778" y="3091247"/>
                  <a:pt x="2734269" y="3094848"/>
                  <a:pt x="2737306" y="3097353"/>
                </a:cubicBezTo>
                <a:lnTo>
                  <a:pt x="2740749" y="3099591"/>
                </a:lnTo>
                <a:lnTo>
                  <a:pt x="2740913" y="3099621"/>
                </a:lnTo>
                <a:lnTo>
                  <a:pt x="2740348" y="3096964"/>
                </a:lnTo>
                <a:lnTo>
                  <a:pt x="2738298" y="3093583"/>
                </a:lnTo>
                <a:lnTo>
                  <a:pt x="2736001" y="3092979"/>
                </a:lnTo>
                <a:lnTo>
                  <a:pt x="2737891" y="3092914"/>
                </a:lnTo>
                <a:lnTo>
                  <a:pt x="2734914" y="3088002"/>
                </a:lnTo>
                <a:lnTo>
                  <a:pt x="2733066" y="3087504"/>
                </a:lnTo>
                <a:lnTo>
                  <a:pt x="2734137" y="3086721"/>
                </a:lnTo>
                <a:lnTo>
                  <a:pt x="2690001" y="3013923"/>
                </a:lnTo>
                <a:cubicBezTo>
                  <a:pt x="2686396" y="3007350"/>
                  <a:pt x="2679273" y="2991072"/>
                  <a:pt x="2688980" y="3004855"/>
                </a:cubicBezTo>
                <a:cubicBezTo>
                  <a:pt x="2700361" y="3021756"/>
                  <a:pt x="2713406" y="3039755"/>
                  <a:pt x="2725031" y="3058833"/>
                </a:cubicBezTo>
                <a:cubicBezTo>
                  <a:pt x="2728494" y="3064136"/>
                  <a:pt x="2741446" y="3083249"/>
                  <a:pt x="2732800" y="3067140"/>
                </a:cubicBezTo>
                <a:cubicBezTo>
                  <a:pt x="2724275" y="3052122"/>
                  <a:pt x="2714269" y="3036168"/>
                  <a:pt x="2704502" y="3020623"/>
                </a:cubicBezTo>
                <a:lnTo>
                  <a:pt x="2692880" y="3002004"/>
                </a:lnTo>
                <a:lnTo>
                  <a:pt x="2700902" y="3008030"/>
                </a:lnTo>
                <a:cubicBezTo>
                  <a:pt x="2713742" y="3013649"/>
                  <a:pt x="2701535" y="3002084"/>
                  <a:pt x="2693106" y="2995160"/>
                </a:cubicBezTo>
                <a:lnTo>
                  <a:pt x="2682732" y="2985136"/>
                </a:lnTo>
                <a:lnTo>
                  <a:pt x="2677638" y="2976562"/>
                </a:lnTo>
                <a:lnTo>
                  <a:pt x="2677020" y="2975531"/>
                </a:lnTo>
                <a:lnTo>
                  <a:pt x="2681411" y="2979292"/>
                </a:lnTo>
                <a:cubicBezTo>
                  <a:pt x="2687350" y="2984332"/>
                  <a:pt x="2693140" y="2989422"/>
                  <a:pt x="2698209" y="2994763"/>
                </a:cubicBezTo>
                <a:lnTo>
                  <a:pt x="2731678" y="3028347"/>
                </a:lnTo>
                <a:lnTo>
                  <a:pt x="2734479" y="3028077"/>
                </a:lnTo>
                <a:lnTo>
                  <a:pt x="2726492" y="3019070"/>
                </a:lnTo>
                <a:cubicBezTo>
                  <a:pt x="2719745" y="3011563"/>
                  <a:pt x="2712127" y="3002756"/>
                  <a:pt x="2709518" y="3000684"/>
                </a:cubicBezTo>
                <a:cubicBezTo>
                  <a:pt x="2708438" y="2998309"/>
                  <a:pt x="2706191" y="2993363"/>
                  <a:pt x="2705651" y="2992176"/>
                </a:cubicBezTo>
                <a:lnTo>
                  <a:pt x="2697830" y="2986489"/>
                </a:lnTo>
                <a:lnTo>
                  <a:pt x="2693754" y="2985234"/>
                </a:lnTo>
                <a:lnTo>
                  <a:pt x="2696989" y="2984738"/>
                </a:lnTo>
                <a:lnTo>
                  <a:pt x="2696078" y="2982733"/>
                </a:lnTo>
                <a:lnTo>
                  <a:pt x="2694137" y="2982741"/>
                </a:lnTo>
                <a:lnTo>
                  <a:pt x="2694737" y="2979781"/>
                </a:lnTo>
                <a:lnTo>
                  <a:pt x="2694255" y="2978723"/>
                </a:lnTo>
                <a:lnTo>
                  <a:pt x="2689410" y="2977619"/>
                </a:lnTo>
                <a:lnTo>
                  <a:pt x="2693109" y="2977161"/>
                </a:lnTo>
                <a:lnTo>
                  <a:pt x="2685588" y="2970970"/>
                </a:lnTo>
                <a:cubicBezTo>
                  <a:pt x="2682132" y="2968104"/>
                  <a:pt x="2678449" y="2964744"/>
                  <a:pt x="2676021" y="2961234"/>
                </a:cubicBezTo>
                <a:cubicBezTo>
                  <a:pt x="2667565" y="2949970"/>
                  <a:pt x="2684272" y="2964096"/>
                  <a:pt x="2687421" y="2967354"/>
                </a:cubicBezTo>
                <a:lnTo>
                  <a:pt x="2697317" y="2976639"/>
                </a:lnTo>
                <a:lnTo>
                  <a:pt x="2704866" y="2975704"/>
                </a:lnTo>
                <a:lnTo>
                  <a:pt x="2698553" y="2969215"/>
                </a:lnTo>
                <a:cubicBezTo>
                  <a:pt x="2695405" y="2965955"/>
                  <a:pt x="2693155" y="2961008"/>
                  <a:pt x="2688928" y="2955377"/>
                </a:cubicBezTo>
                <a:cubicBezTo>
                  <a:pt x="2682719" y="2949056"/>
                  <a:pt x="2678520" y="2947768"/>
                  <a:pt x="2677712" y="2942321"/>
                </a:cubicBezTo>
                <a:cubicBezTo>
                  <a:pt x="2677684" y="2937978"/>
                  <a:pt x="2682007" y="2936476"/>
                  <a:pt x="2680928" y="2934102"/>
                </a:cubicBezTo>
                <a:cubicBezTo>
                  <a:pt x="2678140" y="2927969"/>
                  <a:pt x="2659993" y="2914343"/>
                  <a:pt x="2653545" y="2908107"/>
                </a:cubicBezTo>
                <a:lnTo>
                  <a:pt x="2643034" y="2898080"/>
                </a:lnTo>
                <a:lnTo>
                  <a:pt x="2642600" y="2896388"/>
                </a:lnTo>
                <a:lnTo>
                  <a:pt x="2640910" y="2891654"/>
                </a:lnTo>
                <a:lnTo>
                  <a:pt x="2644388" y="2894766"/>
                </a:lnTo>
                <a:cubicBezTo>
                  <a:pt x="2660912" y="2909786"/>
                  <a:pt x="2677857" y="2925203"/>
                  <a:pt x="2696527" y="2941510"/>
                </a:cubicBezTo>
                <a:cubicBezTo>
                  <a:pt x="2699587" y="2944572"/>
                  <a:pt x="2707776" y="2951577"/>
                  <a:pt x="2716834" y="2959885"/>
                </a:cubicBezTo>
                <a:cubicBezTo>
                  <a:pt x="2717621" y="2960700"/>
                  <a:pt x="2719759" y="2962806"/>
                  <a:pt x="2722341" y="2965284"/>
                </a:cubicBezTo>
                <a:lnTo>
                  <a:pt x="2730138" y="2972572"/>
                </a:lnTo>
                <a:lnTo>
                  <a:pt x="2732598" y="2972269"/>
                </a:lnTo>
                <a:lnTo>
                  <a:pt x="2729604" y="2968122"/>
                </a:lnTo>
                <a:cubicBezTo>
                  <a:pt x="2729865" y="2968064"/>
                  <a:pt x="2731275" y="2969256"/>
                  <a:pt x="2733110" y="2970924"/>
                </a:cubicBezTo>
                <a:lnTo>
                  <a:pt x="2734888" y="2972565"/>
                </a:lnTo>
                <a:lnTo>
                  <a:pt x="2737858" y="2973087"/>
                </a:lnTo>
                <a:lnTo>
                  <a:pt x="2737868" y="2972489"/>
                </a:lnTo>
                <a:lnTo>
                  <a:pt x="2738852" y="2969218"/>
                </a:lnTo>
                <a:lnTo>
                  <a:pt x="2741291" y="2971192"/>
                </a:lnTo>
                <a:lnTo>
                  <a:pt x="2743786" y="2970884"/>
                </a:lnTo>
                <a:lnTo>
                  <a:pt x="2739444" y="2966662"/>
                </a:lnTo>
                <a:cubicBezTo>
                  <a:pt x="2732137" y="2959607"/>
                  <a:pt x="2724505" y="2952294"/>
                  <a:pt x="2722930" y="2950663"/>
                </a:cubicBezTo>
                <a:cubicBezTo>
                  <a:pt x="2715644" y="2941971"/>
                  <a:pt x="2708566" y="2934351"/>
                  <a:pt x="2703798" y="2927531"/>
                </a:cubicBezTo>
                <a:cubicBezTo>
                  <a:pt x="2703258" y="2926344"/>
                  <a:pt x="2702992" y="2922084"/>
                  <a:pt x="2702452" y="2920898"/>
                </a:cubicBezTo>
                <a:cubicBezTo>
                  <a:pt x="2695975" y="2910318"/>
                  <a:pt x="2674435" y="2900849"/>
                  <a:pt x="2678457" y="2898078"/>
                </a:cubicBezTo>
                <a:cubicBezTo>
                  <a:pt x="2678457" y="2898078"/>
                  <a:pt x="2682957" y="2900637"/>
                  <a:pt x="2686918" y="2902010"/>
                </a:cubicBezTo>
                <a:lnTo>
                  <a:pt x="2686110" y="2902187"/>
                </a:lnTo>
                <a:lnTo>
                  <a:pt x="2684938" y="2901323"/>
                </a:lnTo>
                <a:cubicBezTo>
                  <a:pt x="2685207" y="2901918"/>
                  <a:pt x="2685341" y="2902214"/>
                  <a:pt x="2685590" y="2902300"/>
                </a:cubicBezTo>
                <a:lnTo>
                  <a:pt x="2686110" y="2902187"/>
                </a:lnTo>
                <a:lnTo>
                  <a:pt x="2688265" y="2903774"/>
                </a:lnTo>
                <a:lnTo>
                  <a:pt x="2689321" y="2905157"/>
                </a:lnTo>
                <a:cubicBezTo>
                  <a:pt x="2690157" y="2905925"/>
                  <a:pt x="2690848" y="2906372"/>
                  <a:pt x="2690848" y="2906372"/>
                </a:cubicBezTo>
                <a:cubicBezTo>
                  <a:pt x="2690848" y="2906372"/>
                  <a:pt x="2695168" y="2904871"/>
                  <a:pt x="2698019" y="2906860"/>
                </a:cubicBezTo>
                <a:cubicBezTo>
                  <a:pt x="2704589" y="2910304"/>
                  <a:pt x="2716343" y="2924547"/>
                  <a:pt x="2721473" y="2928492"/>
                </a:cubicBezTo>
                <a:cubicBezTo>
                  <a:pt x="2722012" y="2929678"/>
                  <a:pt x="2725133" y="2928594"/>
                  <a:pt x="2727114" y="2929280"/>
                </a:cubicBezTo>
                <a:cubicBezTo>
                  <a:pt x="2735664" y="2933411"/>
                  <a:pt x="2746069" y="2948353"/>
                  <a:pt x="2754498" y="2955276"/>
                </a:cubicBezTo>
                <a:lnTo>
                  <a:pt x="2767553" y="2969089"/>
                </a:lnTo>
                <a:lnTo>
                  <a:pt x="2772300" y="2968766"/>
                </a:lnTo>
                <a:lnTo>
                  <a:pt x="2766077" y="2962957"/>
                </a:lnTo>
                <a:cubicBezTo>
                  <a:pt x="2763515" y="2960589"/>
                  <a:pt x="2761450" y="2958645"/>
                  <a:pt x="2760528" y="2957533"/>
                </a:cubicBezTo>
                <a:cubicBezTo>
                  <a:pt x="2739640" y="2934207"/>
                  <a:pt x="2717618" y="2912363"/>
                  <a:pt x="2694936" y="2890978"/>
                </a:cubicBezTo>
                <a:lnTo>
                  <a:pt x="2659760" y="2858708"/>
                </a:lnTo>
                <a:lnTo>
                  <a:pt x="2658494" y="2855588"/>
                </a:lnTo>
                <a:lnTo>
                  <a:pt x="2655097" y="2848470"/>
                </a:lnTo>
                <a:lnTo>
                  <a:pt x="2666867" y="2857890"/>
                </a:lnTo>
                <a:lnTo>
                  <a:pt x="2656971" y="2847213"/>
                </a:lnTo>
                <a:lnTo>
                  <a:pt x="2659989" y="2845388"/>
                </a:lnTo>
                <a:lnTo>
                  <a:pt x="2657479" y="2841003"/>
                </a:lnTo>
                <a:lnTo>
                  <a:pt x="2668281" y="2850170"/>
                </a:lnTo>
                <a:lnTo>
                  <a:pt x="2671161" y="2853514"/>
                </a:lnTo>
                <a:cubicBezTo>
                  <a:pt x="2672036" y="2854638"/>
                  <a:pt x="2672462" y="2855370"/>
                  <a:pt x="2672135" y="2855406"/>
                </a:cubicBezTo>
                <a:lnTo>
                  <a:pt x="2672935" y="2854119"/>
                </a:lnTo>
                <a:lnTo>
                  <a:pt x="2687385" y="2866382"/>
                </a:lnTo>
                <a:lnTo>
                  <a:pt x="2690448" y="2871159"/>
                </a:lnTo>
                <a:cubicBezTo>
                  <a:pt x="2692340" y="2874229"/>
                  <a:pt x="2694434" y="2877781"/>
                  <a:pt x="2696988" y="2882362"/>
                </a:cubicBezTo>
                <a:cubicBezTo>
                  <a:pt x="2698540" y="2884389"/>
                  <a:pt x="2708880" y="2903796"/>
                  <a:pt x="2706552" y="2894875"/>
                </a:cubicBezTo>
                <a:cubicBezTo>
                  <a:pt x="2704491" y="2888312"/>
                  <a:pt x="2694907" y="2875616"/>
                  <a:pt x="2693111" y="2871411"/>
                </a:cubicBezTo>
                <a:lnTo>
                  <a:pt x="2692987" y="2871136"/>
                </a:lnTo>
                <a:lnTo>
                  <a:pt x="2696927" y="2874478"/>
                </a:lnTo>
                <a:cubicBezTo>
                  <a:pt x="2708956" y="2883817"/>
                  <a:pt x="2719032" y="2894519"/>
                  <a:pt x="2729289" y="2905158"/>
                </a:cubicBezTo>
                <a:lnTo>
                  <a:pt x="2744707" y="2919130"/>
                </a:lnTo>
                <a:lnTo>
                  <a:pt x="2744745" y="2919225"/>
                </a:lnTo>
                <a:lnTo>
                  <a:pt x="2744913" y="2919317"/>
                </a:lnTo>
                <a:lnTo>
                  <a:pt x="2762731" y="2935462"/>
                </a:lnTo>
                <a:cubicBezTo>
                  <a:pt x="2759380" y="2931300"/>
                  <a:pt x="2753936" y="2926319"/>
                  <a:pt x="2756195" y="2926587"/>
                </a:cubicBezTo>
                <a:lnTo>
                  <a:pt x="2760862" y="2928602"/>
                </a:lnTo>
                <a:lnTo>
                  <a:pt x="2775979" y="2951703"/>
                </a:lnTo>
                <a:lnTo>
                  <a:pt x="2766389" y="2933211"/>
                </a:lnTo>
                <a:lnTo>
                  <a:pt x="2767395" y="2934092"/>
                </a:lnTo>
                <a:cubicBezTo>
                  <a:pt x="2773218" y="2939398"/>
                  <a:pt x="2781304" y="2946928"/>
                  <a:pt x="2786966" y="2951046"/>
                </a:cubicBezTo>
                <a:lnTo>
                  <a:pt x="2788092" y="2951713"/>
                </a:lnTo>
                <a:lnTo>
                  <a:pt x="2762258" y="2928706"/>
                </a:lnTo>
                <a:lnTo>
                  <a:pt x="2778470" y="2937155"/>
                </a:lnTo>
                <a:lnTo>
                  <a:pt x="2777206" y="2935731"/>
                </a:lnTo>
                <a:cubicBezTo>
                  <a:pt x="2772628" y="2930935"/>
                  <a:pt x="2767987" y="2926534"/>
                  <a:pt x="2762380" y="2920007"/>
                </a:cubicBezTo>
                <a:cubicBezTo>
                  <a:pt x="2746035" y="2903006"/>
                  <a:pt x="2760671" y="2916248"/>
                  <a:pt x="2768922" y="2919108"/>
                </a:cubicBezTo>
                <a:cubicBezTo>
                  <a:pt x="2775192" y="2921282"/>
                  <a:pt x="2761573" y="2914560"/>
                  <a:pt x="2766676" y="2914162"/>
                </a:cubicBezTo>
                <a:cubicBezTo>
                  <a:pt x="2771776" y="2913764"/>
                  <a:pt x="2778791" y="2925529"/>
                  <a:pt x="2783920" y="2929475"/>
                </a:cubicBezTo>
                <a:cubicBezTo>
                  <a:pt x="2788389" y="2935023"/>
                  <a:pt x="2793155" y="2941843"/>
                  <a:pt x="2800265" y="2946476"/>
                </a:cubicBezTo>
                <a:cubicBezTo>
                  <a:pt x="2800265" y="2946476"/>
                  <a:pt x="2803387" y="2945390"/>
                  <a:pt x="2805367" y="2946077"/>
                </a:cubicBezTo>
                <a:lnTo>
                  <a:pt x="2807918" y="2948280"/>
                </a:lnTo>
                <a:lnTo>
                  <a:pt x="2809703" y="2947581"/>
                </a:lnTo>
                <a:lnTo>
                  <a:pt x="2810551" y="2947312"/>
                </a:lnTo>
                <a:lnTo>
                  <a:pt x="2826350" y="2959614"/>
                </a:lnTo>
                <a:lnTo>
                  <a:pt x="2820392" y="2953178"/>
                </a:lnTo>
                <a:cubicBezTo>
                  <a:pt x="2817541" y="2950153"/>
                  <a:pt x="2815035" y="2947472"/>
                  <a:pt x="2813979" y="2946063"/>
                </a:cubicBezTo>
                <a:cubicBezTo>
                  <a:pt x="2809181" y="2941317"/>
                  <a:pt x="2804734" y="2937191"/>
                  <a:pt x="2801206" y="2933635"/>
                </a:cubicBezTo>
                <a:lnTo>
                  <a:pt x="2795417" y="2926444"/>
                </a:lnTo>
                <a:lnTo>
                  <a:pt x="2788500" y="2928128"/>
                </a:lnTo>
                <a:cubicBezTo>
                  <a:pt x="2787064" y="2928158"/>
                  <a:pt x="2786192" y="2927893"/>
                  <a:pt x="2785869" y="2927515"/>
                </a:cubicBezTo>
                <a:cubicBezTo>
                  <a:pt x="2785384" y="2926947"/>
                  <a:pt x="2786131" y="2926124"/>
                  <a:pt x="2788055" y="2925663"/>
                </a:cubicBezTo>
                <a:lnTo>
                  <a:pt x="2794984" y="2925906"/>
                </a:lnTo>
                <a:lnTo>
                  <a:pt x="2793946" y="2924616"/>
                </a:lnTo>
                <a:cubicBezTo>
                  <a:pt x="2781022" y="2907803"/>
                  <a:pt x="2769444" y="2897621"/>
                  <a:pt x="2756761" y="2880723"/>
                </a:cubicBezTo>
                <a:cubicBezTo>
                  <a:pt x="2772298" y="2892278"/>
                  <a:pt x="2781923" y="2906114"/>
                  <a:pt x="2796559" y="2919357"/>
                </a:cubicBezTo>
                <a:lnTo>
                  <a:pt x="2802409" y="2925569"/>
                </a:lnTo>
                <a:lnTo>
                  <a:pt x="2828000" y="2923481"/>
                </a:lnTo>
                <a:lnTo>
                  <a:pt x="2828153" y="2923477"/>
                </a:lnTo>
                <a:lnTo>
                  <a:pt x="2827586" y="2922780"/>
                </a:lnTo>
                <a:cubicBezTo>
                  <a:pt x="2823095" y="2917640"/>
                  <a:pt x="2822388" y="2916311"/>
                  <a:pt x="2823874" y="2917201"/>
                </a:cubicBezTo>
                <a:lnTo>
                  <a:pt x="2831416" y="2923373"/>
                </a:lnTo>
                <a:lnTo>
                  <a:pt x="2859235" y="2922491"/>
                </a:lnTo>
                <a:lnTo>
                  <a:pt x="2861458" y="2922465"/>
                </a:lnTo>
                <a:lnTo>
                  <a:pt x="2860549" y="2920946"/>
                </a:lnTo>
                <a:cubicBezTo>
                  <a:pt x="2857646" y="2915751"/>
                  <a:pt x="2854948" y="2910385"/>
                  <a:pt x="2852651" y="2904674"/>
                </a:cubicBezTo>
                <a:lnTo>
                  <a:pt x="2854106" y="2906604"/>
                </a:lnTo>
                <a:lnTo>
                  <a:pt x="2839194" y="2880709"/>
                </a:lnTo>
                <a:lnTo>
                  <a:pt x="2831336" y="2866359"/>
                </a:lnTo>
                <a:lnTo>
                  <a:pt x="2820809" y="2865826"/>
                </a:lnTo>
                <a:lnTo>
                  <a:pt x="2822866" y="2869757"/>
                </a:lnTo>
                <a:lnTo>
                  <a:pt x="2831743" y="2883872"/>
                </a:lnTo>
                <a:lnTo>
                  <a:pt x="2826651" y="2879120"/>
                </a:lnTo>
                <a:lnTo>
                  <a:pt x="2815378" y="2865551"/>
                </a:lnTo>
                <a:lnTo>
                  <a:pt x="2812700" y="2865415"/>
                </a:lnTo>
                <a:lnTo>
                  <a:pt x="2794929" y="2866032"/>
                </a:lnTo>
                <a:lnTo>
                  <a:pt x="2795238" y="2865730"/>
                </a:lnTo>
                <a:cubicBezTo>
                  <a:pt x="2794090" y="2865214"/>
                  <a:pt x="2791294" y="2864345"/>
                  <a:pt x="2786096" y="2862894"/>
                </a:cubicBezTo>
                <a:lnTo>
                  <a:pt x="2782663" y="2861896"/>
                </a:lnTo>
                <a:lnTo>
                  <a:pt x="2788266" y="2861451"/>
                </a:lnTo>
                <a:lnTo>
                  <a:pt x="2811052" y="2860345"/>
                </a:lnTo>
                <a:lnTo>
                  <a:pt x="2805938" y="2854188"/>
                </a:lnTo>
                <a:lnTo>
                  <a:pt x="2794773" y="2842869"/>
                </a:lnTo>
                <a:lnTo>
                  <a:pt x="2795157" y="2842889"/>
                </a:lnTo>
                <a:lnTo>
                  <a:pt x="2792150" y="2836550"/>
                </a:lnTo>
                <a:lnTo>
                  <a:pt x="2760376" y="2828390"/>
                </a:lnTo>
                <a:lnTo>
                  <a:pt x="2790921" y="2834014"/>
                </a:lnTo>
                <a:lnTo>
                  <a:pt x="2790068" y="2832294"/>
                </a:lnTo>
                <a:lnTo>
                  <a:pt x="2792169" y="2834244"/>
                </a:lnTo>
                <a:lnTo>
                  <a:pt x="2811508" y="2837805"/>
                </a:lnTo>
                <a:lnTo>
                  <a:pt x="2815644" y="2838686"/>
                </a:lnTo>
                <a:lnTo>
                  <a:pt x="2815608" y="2838597"/>
                </a:lnTo>
                <a:lnTo>
                  <a:pt x="2815664" y="2838690"/>
                </a:lnTo>
                <a:lnTo>
                  <a:pt x="2821602" y="2839955"/>
                </a:lnTo>
                <a:lnTo>
                  <a:pt x="2819931" y="2837117"/>
                </a:lnTo>
                <a:lnTo>
                  <a:pt x="2814138" y="2835736"/>
                </a:lnTo>
                <a:lnTo>
                  <a:pt x="2815608" y="2838597"/>
                </a:lnTo>
                <a:cubicBezTo>
                  <a:pt x="2814955" y="2838672"/>
                  <a:pt x="2814599" y="2838436"/>
                  <a:pt x="2814371" y="2837888"/>
                </a:cubicBezTo>
                <a:lnTo>
                  <a:pt x="2813984" y="2835699"/>
                </a:lnTo>
                <a:lnTo>
                  <a:pt x="2807427" y="2834136"/>
                </a:lnTo>
                <a:lnTo>
                  <a:pt x="2771531" y="2824706"/>
                </a:lnTo>
                <a:lnTo>
                  <a:pt x="2776461" y="2824535"/>
                </a:lnTo>
                <a:lnTo>
                  <a:pt x="2771911" y="2820126"/>
                </a:lnTo>
                <a:lnTo>
                  <a:pt x="2768595" y="2819230"/>
                </a:lnTo>
                <a:lnTo>
                  <a:pt x="2769960" y="2818236"/>
                </a:lnTo>
                <a:lnTo>
                  <a:pt x="2758025" y="2806673"/>
                </a:lnTo>
                <a:lnTo>
                  <a:pt x="2756450" y="2803843"/>
                </a:lnTo>
                <a:lnTo>
                  <a:pt x="2754827" y="2800367"/>
                </a:lnTo>
                <a:lnTo>
                  <a:pt x="2764926" y="2808977"/>
                </a:lnTo>
                <a:lnTo>
                  <a:pt x="2774216" y="2817593"/>
                </a:lnTo>
                <a:lnTo>
                  <a:pt x="2774513" y="2818331"/>
                </a:lnTo>
                <a:lnTo>
                  <a:pt x="2776169" y="2818473"/>
                </a:lnTo>
                <a:cubicBezTo>
                  <a:pt x="2780610" y="2819143"/>
                  <a:pt x="2785314" y="2820233"/>
                  <a:pt x="2785314" y="2820233"/>
                </a:cubicBezTo>
                <a:lnTo>
                  <a:pt x="2813774" y="2826661"/>
                </a:lnTo>
                <a:lnTo>
                  <a:pt x="2811566" y="2822911"/>
                </a:lnTo>
                <a:lnTo>
                  <a:pt x="2811461" y="2822891"/>
                </a:lnTo>
                <a:cubicBezTo>
                  <a:pt x="2808684" y="2822196"/>
                  <a:pt x="2806724" y="2821483"/>
                  <a:pt x="2806406" y="2820795"/>
                </a:cubicBezTo>
                <a:lnTo>
                  <a:pt x="2810044" y="2820326"/>
                </a:lnTo>
                <a:lnTo>
                  <a:pt x="2808889" y="2818365"/>
                </a:lnTo>
                <a:lnTo>
                  <a:pt x="2805294" y="2811009"/>
                </a:lnTo>
                <a:lnTo>
                  <a:pt x="2779475" y="2792345"/>
                </a:lnTo>
                <a:cubicBezTo>
                  <a:pt x="2768239" y="2783601"/>
                  <a:pt x="2757365" y="2774313"/>
                  <a:pt x="2747086" y="2764109"/>
                </a:cubicBezTo>
                <a:cubicBezTo>
                  <a:pt x="2709369" y="2727876"/>
                  <a:pt x="2670600" y="2694998"/>
                  <a:pt x="2631832" y="2662119"/>
                </a:cubicBezTo>
                <a:lnTo>
                  <a:pt x="2615714" y="2647857"/>
                </a:lnTo>
                <a:lnTo>
                  <a:pt x="2616229" y="2642966"/>
                </a:lnTo>
                <a:lnTo>
                  <a:pt x="2618942" y="2634955"/>
                </a:lnTo>
                <a:lnTo>
                  <a:pt x="2651033" y="2660559"/>
                </a:lnTo>
                <a:cubicBezTo>
                  <a:pt x="2665997" y="2671649"/>
                  <a:pt x="2681712" y="2682076"/>
                  <a:pt x="2698919" y="2691205"/>
                </a:cubicBezTo>
                <a:cubicBezTo>
                  <a:pt x="2683753" y="2673778"/>
                  <a:pt x="2666836" y="2658587"/>
                  <a:pt x="2649349" y="2643884"/>
                </a:cubicBezTo>
                <a:lnTo>
                  <a:pt x="2630231" y="2627859"/>
                </a:lnTo>
                <a:lnTo>
                  <a:pt x="2634670" y="2621507"/>
                </a:lnTo>
                <a:lnTo>
                  <a:pt x="2639722" y="2620928"/>
                </a:lnTo>
                <a:lnTo>
                  <a:pt x="2747583" y="2707067"/>
                </a:lnTo>
                <a:lnTo>
                  <a:pt x="2747441" y="2706558"/>
                </a:lnTo>
                <a:lnTo>
                  <a:pt x="2765736" y="2704292"/>
                </a:lnTo>
                <a:lnTo>
                  <a:pt x="2745296" y="2686534"/>
                </a:lnTo>
                <a:lnTo>
                  <a:pt x="2769635" y="2704154"/>
                </a:lnTo>
                <a:lnTo>
                  <a:pt x="2774731" y="2705049"/>
                </a:lnTo>
                <a:cubicBezTo>
                  <a:pt x="2778690" y="2705817"/>
                  <a:pt x="2783199" y="2706784"/>
                  <a:pt x="2788904" y="2708148"/>
                </a:cubicBezTo>
                <a:cubicBezTo>
                  <a:pt x="2791748" y="2708410"/>
                  <a:pt x="2815552" y="2714597"/>
                  <a:pt x="2806447" y="2709757"/>
                </a:cubicBezTo>
                <a:cubicBezTo>
                  <a:pt x="2799483" y="2706482"/>
                  <a:pt x="2781775" y="2704755"/>
                  <a:pt x="2776954" y="2703048"/>
                </a:cubicBezTo>
                <a:lnTo>
                  <a:pt x="2776634" y="2702941"/>
                </a:lnTo>
                <a:lnTo>
                  <a:pt x="2782369" y="2702231"/>
                </a:lnTo>
                <a:lnTo>
                  <a:pt x="2822334" y="2699501"/>
                </a:lnTo>
                <a:lnTo>
                  <a:pt x="2819341" y="2694732"/>
                </a:lnTo>
                <a:cubicBezTo>
                  <a:pt x="2821221" y="2691804"/>
                  <a:pt x="2823994" y="2692099"/>
                  <a:pt x="2827508" y="2694461"/>
                </a:cubicBezTo>
                <a:lnTo>
                  <a:pt x="2832062" y="2698836"/>
                </a:lnTo>
                <a:lnTo>
                  <a:pt x="2832131" y="2698832"/>
                </a:lnTo>
                <a:cubicBezTo>
                  <a:pt x="2848655" y="2698448"/>
                  <a:pt x="2865265" y="2697869"/>
                  <a:pt x="2882400" y="2694258"/>
                </a:cubicBezTo>
                <a:cubicBezTo>
                  <a:pt x="2876436" y="2693865"/>
                  <a:pt x="2868214" y="2694572"/>
                  <a:pt x="2870145" y="2692915"/>
                </a:cubicBezTo>
                <a:lnTo>
                  <a:pt x="2875340" y="2690601"/>
                </a:lnTo>
                <a:lnTo>
                  <a:pt x="2898303" y="2694410"/>
                </a:lnTo>
                <a:lnTo>
                  <a:pt x="2898365" y="2693633"/>
                </a:lnTo>
                <a:lnTo>
                  <a:pt x="2883318" y="2689543"/>
                </a:lnTo>
                <a:lnTo>
                  <a:pt x="2884806" y="2689383"/>
                </a:lnTo>
                <a:lnTo>
                  <a:pt x="2898815" y="2688034"/>
                </a:lnTo>
                <a:lnTo>
                  <a:pt x="2899226" y="2682945"/>
                </a:lnTo>
                <a:lnTo>
                  <a:pt x="2893584" y="2682548"/>
                </a:lnTo>
                <a:cubicBezTo>
                  <a:pt x="2886170" y="2682684"/>
                  <a:pt x="2879033" y="2683171"/>
                  <a:pt x="2869413" y="2682842"/>
                </a:cubicBezTo>
                <a:cubicBezTo>
                  <a:pt x="2843041" y="2683419"/>
                  <a:pt x="2865025" y="2681401"/>
                  <a:pt x="2873628" y="2676777"/>
                </a:cubicBezTo>
                <a:cubicBezTo>
                  <a:pt x="2880167" y="2673261"/>
                  <a:pt x="2864319" y="2679380"/>
                  <a:pt x="2867855" y="2674880"/>
                </a:cubicBezTo>
                <a:cubicBezTo>
                  <a:pt x="2871392" y="2670380"/>
                  <a:pt x="2886390" y="2673518"/>
                  <a:pt x="2893521" y="2672283"/>
                </a:cubicBezTo>
                <a:lnTo>
                  <a:pt x="2898752" y="2672169"/>
                </a:lnTo>
                <a:lnTo>
                  <a:pt x="2883992" y="2659854"/>
                </a:lnTo>
                <a:lnTo>
                  <a:pt x="2864929" y="2659131"/>
                </a:lnTo>
                <a:cubicBezTo>
                  <a:pt x="2854749" y="2659028"/>
                  <a:pt x="2844582" y="2658893"/>
                  <a:pt x="2832826" y="2657714"/>
                </a:cubicBezTo>
                <a:cubicBezTo>
                  <a:pt x="2843464" y="2655695"/>
                  <a:pt x="2853454" y="2655326"/>
                  <a:pt x="2863531" y="2655209"/>
                </a:cubicBezTo>
                <a:lnTo>
                  <a:pt x="2877850" y="2654754"/>
                </a:lnTo>
                <a:lnTo>
                  <a:pt x="2811435" y="2600833"/>
                </a:lnTo>
                <a:lnTo>
                  <a:pt x="2762009" y="2560017"/>
                </a:lnTo>
                <a:lnTo>
                  <a:pt x="2767967" y="2556339"/>
                </a:lnTo>
                <a:lnTo>
                  <a:pt x="2769753" y="2555372"/>
                </a:lnTo>
                <a:lnTo>
                  <a:pt x="2820035" y="2593476"/>
                </a:lnTo>
                <a:lnTo>
                  <a:pt x="2823797" y="2593177"/>
                </a:lnTo>
                <a:lnTo>
                  <a:pt x="2828300" y="2592959"/>
                </a:lnTo>
                <a:lnTo>
                  <a:pt x="2809914" y="2576911"/>
                </a:lnTo>
                <a:lnTo>
                  <a:pt x="2801192" y="2569298"/>
                </a:lnTo>
                <a:lnTo>
                  <a:pt x="2801223" y="2567204"/>
                </a:lnTo>
                <a:lnTo>
                  <a:pt x="2802206" y="2563934"/>
                </a:lnTo>
                <a:lnTo>
                  <a:pt x="2819440" y="2577868"/>
                </a:lnTo>
                <a:lnTo>
                  <a:pt x="2840471" y="2592367"/>
                </a:lnTo>
                <a:lnTo>
                  <a:pt x="2841514" y="2592317"/>
                </a:lnTo>
                <a:lnTo>
                  <a:pt x="2817824" y="2570436"/>
                </a:lnTo>
                <a:lnTo>
                  <a:pt x="2807520" y="2561797"/>
                </a:lnTo>
                <a:lnTo>
                  <a:pt x="2809444" y="2559398"/>
                </a:lnTo>
                <a:lnTo>
                  <a:pt x="2811943" y="2559578"/>
                </a:lnTo>
                <a:lnTo>
                  <a:pt x="2851791" y="2591818"/>
                </a:lnTo>
                <a:lnTo>
                  <a:pt x="2860421" y="2591399"/>
                </a:lnTo>
                <a:lnTo>
                  <a:pt x="2873867" y="2595001"/>
                </a:lnTo>
                <a:lnTo>
                  <a:pt x="2892208" y="2598385"/>
                </a:lnTo>
                <a:lnTo>
                  <a:pt x="2884440" y="2598977"/>
                </a:lnTo>
                <a:lnTo>
                  <a:pt x="2859050" y="2597690"/>
                </a:lnTo>
                <a:lnTo>
                  <a:pt x="2896378" y="2627894"/>
                </a:lnTo>
                <a:lnTo>
                  <a:pt x="2901678" y="2631942"/>
                </a:lnTo>
                <a:lnTo>
                  <a:pt x="2903036" y="2570573"/>
                </a:lnTo>
                <a:lnTo>
                  <a:pt x="2896858" y="2565461"/>
                </a:lnTo>
                <a:lnTo>
                  <a:pt x="2880609" y="2551986"/>
                </a:lnTo>
                <a:lnTo>
                  <a:pt x="2878416" y="2552169"/>
                </a:lnTo>
                <a:cubicBezTo>
                  <a:pt x="2873238" y="2552762"/>
                  <a:pt x="2867364" y="2553451"/>
                  <a:pt x="2862247" y="2553741"/>
                </a:cubicBezTo>
                <a:lnTo>
                  <a:pt x="2853825" y="2553643"/>
                </a:lnTo>
                <a:lnTo>
                  <a:pt x="2852882" y="2553271"/>
                </a:lnTo>
                <a:lnTo>
                  <a:pt x="2851139" y="2552161"/>
                </a:lnTo>
                <a:cubicBezTo>
                  <a:pt x="2854595" y="2550865"/>
                  <a:pt x="2872147" y="2550091"/>
                  <a:pt x="2874735" y="2549600"/>
                </a:cubicBezTo>
                <a:lnTo>
                  <a:pt x="2877486" y="2549397"/>
                </a:lnTo>
                <a:lnTo>
                  <a:pt x="2870250" y="2543395"/>
                </a:lnTo>
                <a:lnTo>
                  <a:pt x="2873058" y="2542297"/>
                </a:lnTo>
                <a:lnTo>
                  <a:pt x="2873906" y="2542027"/>
                </a:lnTo>
                <a:lnTo>
                  <a:pt x="2882857" y="2548997"/>
                </a:lnTo>
                <a:lnTo>
                  <a:pt x="2892457" y="2548283"/>
                </a:lnTo>
                <a:lnTo>
                  <a:pt x="2895029" y="2547993"/>
                </a:lnTo>
                <a:lnTo>
                  <a:pt x="2903500" y="2549637"/>
                </a:lnTo>
                <a:lnTo>
                  <a:pt x="2904361" y="2510766"/>
                </a:lnTo>
                <a:lnTo>
                  <a:pt x="2904273" y="2505936"/>
                </a:lnTo>
                <a:lnTo>
                  <a:pt x="2903525" y="2505783"/>
                </a:lnTo>
                <a:cubicBezTo>
                  <a:pt x="2902817" y="2505558"/>
                  <a:pt x="2902372" y="2505300"/>
                  <a:pt x="2902269" y="2505007"/>
                </a:cubicBezTo>
                <a:lnTo>
                  <a:pt x="2904234" y="2503790"/>
                </a:lnTo>
                <a:lnTo>
                  <a:pt x="2903677" y="2472970"/>
                </a:lnTo>
                <a:lnTo>
                  <a:pt x="2895933" y="2466763"/>
                </a:lnTo>
                <a:lnTo>
                  <a:pt x="2895304" y="2466255"/>
                </a:lnTo>
                <a:lnTo>
                  <a:pt x="2895379" y="2466257"/>
                </a:lnTo>
                <a:lnTo>
                  <a:pt x="2903567" y="2466955"/>
                </a:lnTo>
                <a:lnTo>
                  <a:pt x="2903427" y="2459199"/>
                </a:lnTo>
                <a:lnTo>
                  <a:pt x="2900711" y="2458867"/>
                </a:lnTo>
                <a:cubicBezTo>
                  <a:pt x="2890857" y="2457121"/>
                  <a:pt x="2883749" y="2454044"/>
                  <a:pt x="2894449" y="2454286"/>
                </a:cubicBezTo>
                <a:lnTo>
                  <a:pt x="2903361" y="2455578"/>
                </a:lnTo>
                <a:lnTo>
                  <a:pt x="2901830" y="2370876"/>
                </a:lnTo>
                <a:cubicBezTo>
                  <a:pt x="2892290" y="2134484"/>
                  <a:pt x="2855921" y="1942257"/>
                  <a:pt x="2792720" y="1794197"/>
                </a:cubicBezTo>
                <a:lnTo>
                  <a:pt x="2737290" y="1691746"/>
                </a:lnTo>
                <a:lnTo>
                  <a:pt x="2734976" y="1702012"/>
                </a:lnTo>
                <a:lnTo>
                  <a:pt x="2736946" y="1691111"/>
                </a:lnTo>
                <a:lnTo>
                  <a:pt x="2733475" y="1684699"/>
                </a:lnTo>
                <a:lnTo>
                  <a:pt x="2729272" y="1706803"/>
                </a:lnTo>
                <a:cubicBezTo>
                  <a:pt x="2725819" y="1726000"/>
                  <a:pt x="2722094" y="1744571"/>
                  <a:pt x="2716795" y="1760049"/>
                </a:cubicBezTo>
                <a:cubicBezTo>
                  <a:pt x="2717930" y="1743901"/>
                  <a:pt x="2721400" y="1726335"/>
                  <a:pt x="2725123" y="1708729"/>
                </a:cubicBezTo>
                <a:lnTo>
                  <a:pt x="2730692" y="1679554"/>
                </a:lnTo>
                <a:lnTo>
                  <a:pt x="2729299" y="1676979"/>
                </a:lnTo>
                <a:lnTo>
                  <a:pt x="2721541" y="1712887"/>
                </a:lnTo>
                <a:lnTo>
                  <a:pt x="2712877" y="1748976"/>
                </a:lnTo>
                <a:lnTo>
                  <a:pt x="2712578" y="1743662"/>
                </a:lnTo>
                <a:lnTo>
                  <a:pt x="2712540" y="1743430"/>
                </a:lnTo>
                <a:lnTo>
                  <a:pt x="2712813" y="1741817"/>
                </a:lnTo>
                <a:cubicBezTo>
                  <a:pt x="2713832" y="1737795"/>
                  <a:pt x="2719077" y="1717051"/>
                  <a:pt x="2717873" y="1716207"/>
                </a:cubicBezTo>
                <a:cubicBezTo>
                  <a:pt x="2714060" y="1713541"/>
                  <a:pt x="2710018" y="1735127"/>
                  <a:pt x="2711423" y="1733120"/>
                </a:cubicBezTo>
                <a:lnTo>
                  <a:pt x="2711098" y="1734959"/>
                </a:lnTo>
                <a:lnTo>
                  <a:pt x="2709002" y="1733174"/>
                </a:lnTo>
                <a:cubicBezTo>
                  <a:pt x="2708581" y="1734145"/>
                  <a:pt x="2708435" y="1736472"/>
                  <a:pt x="2708443" y="1739417"/>
                </a:cubicBezTo>
                <a:lnTo>
                  <a:pt x="2708718" y="1746958"/>
                </a:lnTo>
                <a:lnTo>
                  <a:pt x="2707464" y="1752026"/>
                </a:lnTo>
                <a:cubicBezTo>
                  <a:pt x="2704154" y="1754195"/>
                  <a:pt x="2708112" y="1735290"/>
                  <a:pt x="2708112" y="1735290"/>
                </a:cubicBezTo>
                <a:lnTo>
                  <a:pt x="2722533" y="1664471"/>
                </a:lnTo>
                <a:lnTo>
                  <a:pt x="2720577" y="1660858"/>
                </a:lnTo>
                <a:lnTo>
                  <a:pt x="2719407" y="1659509"/>
                </a:lnTo>
                <a:lnTo>
                  <a:pt x="2714220" y="1684255"/>
                </a:lnTo>
                <a:cubicBezTo>
                  <a:pt x="2713519" y="1685259"/>
                  <a:pt x="2710950" y="1712859"/>
                  <a:pt x="2708225" y="1714192"/>
                </a:cubicBezTo>
                <a:cubicBezTo>
                  <a:pt x="2703008" y="1713532"/>
                  <a:pt x="2709375" y="1696310"/>
                  <a:pt x="2709375" y="1696310"/>
                </a:cubicBezTo>
                <a:lnTo>
                  <a:pt x="2716354" y="1655984"/>
                </a:lnTo>
                <a:lnTo>
                  <a:pt x="2697512" y="1634241"/>
                </a:lnTo>
                <a:lnTo>
                  <a:pt x="2694775" y="1643154"/>
                </a:lnTo>
                <a:cubicBezTo>
                  <a:pt x="2693285" y="1646566"/>
                  <a:pt x="2692282" y="1646612"/>
                  <a:pt x="2693308" y="1637239"/>
                </a:cubicBezTo>
                <a:lnTo>
                  <a:pt x="2694222" y="1630445"/>
                </a:lnTo>
                <a:lnTo>
                  <a:pt x="2689818" y="1625363"/>
                </a:lnTo>
                <a:lnTo>
                  <a:pt x="2687928" y="1636744"/>
                </a:lnTo>
                <a:lnTo>
                  <a:pt x="2685654" y="1625757"/>
                </a:lnTo>
                <a:cubicBezTo>
                  <a:pt x="2679039" y="1611545"/>
                  <a:pt x="2680724" y="1630279"/>
                  <a:pt x="2682675" y="1642321"/>
                </a:cubicBezTo>
                <a:lnTo>
                  <a:pt x="2683963" y="1658405"/>
                </a:lnTo>
                <a:lnTo>
                  <a:pt x="2681895" y="1669366"/>
                </a:lnTo>
                <a:lnTo>
                  <a:pt x="2681650" y="1670689"/>
                </a:lnTo>
                <a:lnTo>
                  <a:pt x="2680748" y="1664284"/>
                </a:lnTo>
                <a:cubicBezTo>
                  <a:pt x="2679493" y="1655663"/>
                  <a:pt x="2678401" y="1647111"/>
                  <a:pt x="2678099" y="1638881"/>
                </a:cubicBezTo>
                <a:lnTo>
                  <a:pt x="2676915" y="1610473"/>
                </a:lnTo>
                <a:lnTo>
                  <a:pt x="2672404" y="1605266"/>
                </a:lnTo>
                <a:lnTo>
                  <a:pt x="2672466" y="1614414"/>
                </a:lnTo>
                <a:cubicBezTo>
                  <a:pt x="2672530" y="1619540"/>
                  <a:pt x="2672664" y="1623714"/>
                  <a:pt x="2672992" y="1625547"/>
                </a:cubicBezTo>
                <a:cubicBezTo>
                  <a:pt x="2672140" y="1628335"/>
                  <a:pt x="2670368" y="1634149"/>
                  <a:pt x="2669942" y="1635545"/>
                </a:cubicBezTo>
                <a:cubicBezTo>
                  <a:pt x="2670244" y="1640374"/>
                  <a:pt x="2671327" y="1642648"/>
                  <a:pt x="2672319" y="1646191"/>
                </a:cubicBezTo>
                <a:cubicBezTo>
                  <a:pt x="2671892" y="1647586"/>
                  <a:pt x="2668703" y="1651251"/>
                  <a:pt x="2669196" y="1656421"/>
                </a:cubicBezTo>
                <a:cubicBezTo>
                  <a:pt x="2669500" y="1661252"/>
                  <a:pt x="2673030" y="1673940"/>
                  <a:pt x="2671914" y="1683421"/>
                </a:cubicBezTo>
                <a:cubicBezTo>
                  <a:pt x="2670675" y="1699128"/>
                  <a:pt x="2667107" y="1674917"/>
                  <a:pt x="2666877" y="1669855"/>
                </a:cubicBezTo>
                <a:cubicBezTo>
                  <a:pt x="2665228" y="1662644"/>
                  <a:pt x="2665776" y="1655022"/>
                  <a:pt x="2665120" y="1651353"/>
                </a:cubicBezTo>
                <a:cubicBezTo>
                  <a:pt x="2663966" y="1649313"/>
                  <a:pt x="2660545" y="1647913"/>
                  <a:pt x="2659817" y="1644478"/>
                </a:cubicBezTo>
                <a:cubicBezTo>
                  <a:pt x="2657663" y="1639413"/>
                  <a:pt x="2657262" y="1630293"/>
                  <a:pt x="2657325" y="1620381"/>
                </a:cubicBezTo>
                <a:lnTo>
                  <a:pt x="2657614" y="1591638"/>
                </a:lnTo>
                <a:lnTo>
                  <a:pt x="2657675" y="1592264"/>
                </a:lnTo>
                <a:lnTo>
                  <a:pt x="2657806" y="1593768"/>
                </a:lnTo>
                <a:cubicBezTo>
                  <a:pt x="2657834" y="1594046"/>
                  <a:pt x="2657831" y="1593895"/>
                  <a:pt x="2657795" y="1593434"/>
                </a:cubicBezTo>
                <a:lnTo>
                  <a:pt x="2657675" y="1592264"/>
                </a:lnTo>
                <a:lnTo>
                  <a:pt x="2657614" y="1591538"/>
                </a:lnTo>
                <a:lnTo>
                  <a:pt x="2657614" y="1591638"/>
                </a:lnTo>
                <a:lnTo>
                  <a:pt x="2657238" y="1587920"/>
                </a:lnTo>
                <a:lnTo>
                  <a:pt x="2657209" y="1587731"/>
                </a:lnTo>
                <a:close/>
                <a:moveTo>
                  <a:pt x="262421" y="1582009"/>
                </a:moveTo>
                <a:lnTo>
                  <a:pt x="262474" y="1582083"/>
                </a:lnTo>
                <a:lnTo>
                  <a:pt x="262467" y="1582090"/>
                </a:lnTo>
                <a:close/>
                <a:moveTo>
                  <a:pt x="767375" y="1580762"/>
                </a:moveTo>
                <a:cubicBezTo>
                  <a:pt x="764004" y="1580762"/>
                  <a:pt x="757258" y="1586775"/>
                  <a:pt x="757260" y="1592788"/>
                </a:cubicBezTo>
                <a:lnTo>
                  <a:pt x="767130" y="1592789"/>
                </a:lnTo>
                <a:lnTo>
                  <a:pt x="766682" y="1594911"/>
                </a:lnTo>
                <a:cubicBezTo>
                  <a:pt x="768224" y="1594910"/>
                  <a:pt x="769381" y="1594155"/>
                  <a:pt x="770149" y="1592832"/>
                </a:cubicBezTo>
                <a:lnTo>
                  <a:pt x="770160" y="1592787"/>
                </a:lnTo>
                <a:lnTo>
                  <a:pt x="772434" y="1592789"/>
                </a:lnTo>
                <a:lnTo>
                  <a:pt x="771120" y="1588233"/>
                </a:lnTo>
                <a:lnTo>
                  <a:pt x="771307" y="1587351"/>
                </a:lnTo>
                <a:lnTo>
                  <a:pt x="770931" y="1587577"/>
                </a:lnTo>
                <a:lnTo>
                  <a:pt x="770538" y="1586210"/>
                </a:lnTo>
                <a:cubicBezTo>
                  <a:pt x="769905" y="1583769"/>
                  <a:pt x="769062" y="1581515"/>
                  <a:pt x="767375" y="1580762"/>
                </a:cubicBezTo>
                <a:close/>
                <a:moveTo>
                  <a:pt x="2453230" y="1580762"/>
                </a:moveTo>
                <a:lnTo>
                  <a:pt x="2452285" y="1584738"/>
                </a:lnTo>
                <a:lnTo>
                  <a:pt x="2450914" y="1589510"/>
                </a:lnTo>
                <a:lnTo>
                  <a:pt x="2454093" y="1585754"/>
                </a:lnTo>
                <a:lnTo>
                  <a:pt x="2453481" y="1582489"/>
                </a:lnTo>
                <a:close/>
                <a:moveTo>
                  <a:pt x="601652" y="1579872"/>
                </a:moveTo>
                <a:cubicBezTo>
                  <a:pt x="596901" y="1579872"/>
                  <a:pt x="592151" y="1578423"/>
                  <a:pt x="592152" y="1587111"/>
                </a:cubicBezTo>
                <a:cubicBezTo>
                  <a:pt x="595318" y="1587111"/>
                  <a:pt x="601652" y="1587110"/>
                  <a:pt x="601652" y="1579872"/>
                </a:cubicBezTo>
                <a:close/>
                <a:moveTo>
                  <a:pt x="263007" y="1579578"/>
                </a:moveTo>
                <a:lnTo>
                  <a:pt x="264169" y="1579932"/>
                </a:lnTo>
                <a:lnTo>
                  <a:pt x="263816" y="1580683"/>
                </a:lnTo>
                <a:close/>
                <a:moveTo>
                  <a:pt x="259979" y="1578654"/>
                </a:moveTo>
                <a:lnTo>
                  <a:pt x="260536" y="1578824"/>
                </a:lnTo>
                <a:lnTo>
                  <a:pt x="262421" y="1582009"/>
                </a:lnTo>
                <a:close/>
                <a:moveTo>
                  <a:pt x="1553629" y="1578531"/>
                </a:moveTo>
                <a:cubicBezTo>
                  <a:pt x="1553629" y="1582914"/>
                  <a:pt x="1551958" y="1587296"/>
                  <a:pt x="1551957" y="1591679"/>
                </a:cubicBezTo>
                <a:cubicBezTo>
                  <a:pt x="1555299" y="1591679"/>
                  <a:pt x="1558640" y="1591678"/>
                  <a:pt x="1561983" y="1588757"/>
                </a:cubicBezTo>
                <a:cubicBezTo>
                  <a:pt x="1558640" y="1585835"/>
                  <a:pt x="1556968" y="1581452"/>
                  <a:pt x="1553629" y="1578531"/>
                </a:cubicBezTo>
                <a:close/>
                <a:moveTo>
                  <a:pt x="3917879" y="1572568"/>
                </a:moveTo>
                <a:lnTo>
                  <a:pt x="3913249" y="1575757"/>
                </a:lnTo>
                <a:lnTo>
                  <a:pt x="3882430" y="1595625"/>
                </a:lnTo>
                <a:lnTo>
                  <a:pt x="3868987" y="1599235"/>
                </a:lnTo>
                <a:lnTo>
                  <a:pt x="3851414" y="1605483"/>
                </a:lnTo>
                <a:lnTo>
                  <a:pt x="3857844" y="1601084"/>
                </a:lnTo>
                <a:cubicBezTo>
                  <a:pt x="3868597" y="1596080"/>
                  <a:pt x="3879301" y="1590652"/>
                  <a:pt x="3890111" y="1584552"/>
                </a:cubicBezTo>
                <a:lnTo>
                  <a:pt x="3905188" y="1575126"/>
                </a:lnTo>
                <a:lnTo>
                  <a:pt x="3905071" y="1575540"/>
                </a:lnTo>
                <a:cubicBezTo>
                  <a:pt x="3906323" y="1575414"/>
                  <a:pt x="3909178" y="1574766"/>
                  <a:pt x="3914405" y="1573422"/>
                </a:cubicBezTo>
                <a:close/>
                <a:moveTo>
                  <a:pt x="2547990" y="1567863"/>
                </a:moveTo>
                <a:lnTo>
                  <a:pt x="2544565" y="1572348"/>
                </a:lnTo>
                <a:lnTo>
                  <a:pt x="2544832" y="1583386"/>
                </a:lnTo>
                <a:cubicBezTo>
                  <a:pt x="2544987" y="1588033"/>
                  <a:pt x="2545104" y="1592134"/>
                  <a:pt x="2544950" y="1594098"/>
                </a:cubicBezTo>
                <a:lnTo>
                  <a:pt x="2546136" y="1609589"/>
                </a:lnTo>
                <a:lnTo>
                  <a:pt x="2553449" y="1601408"/>
                </a:lnTo>
                <a:lnTo>
                  <a:pt x="2552186" y="1600457"/>
                </a:lnTo>
                <a:cubicBezTo>
                  <a:pt x="2551528" y="1596788"/>
                  <a:pt x="2549045" y="1574853"/>
                  <a:pt x="2548813" y="1569790"/>
                </a:cubicBezTo>
                <a:close/>
                <a:moveTo>
                  <a:pt x="2503274" y="1566716"/>
                </a:moveTo>
                <a:lnTo>
                  <a:pt x="2503489" y="1566876"/>
                </a:lnTo>
                <a:lnTo>
                  <a:pt x="2503999" y="1567260"/>
                </a:lnTo>
                <a:cubicBezTo>
                  <a:pt x="2504562" y="1567683"/>
                  <a:pt x="2505206" y="1568168"/>
                  <a:pt x="2505206" y="1568168"/>
                </a:cubicBezTo>
                <a:lnTo>
                  <a:pt x="2503489" y="1566876"/>
                </a:lnTo>
                <a:lnTo>
                  <a:pt x="2503305" y="1566739"/>
                </a:lnTo>
                <a:cubicBezTo>
                  <a:pt x="2503155" y="1566625"/>
                  <a:pt x="2503114" y="1566595"/>
                  <a:pt x="2503274" y="1566716"/>
                </a:cubicBezTo>
                <a:close/>
                <a:moveTo>
                  <a:pt x="1098492" y="1566269"/>
                </a:moveTo>
                <a:cubicBezTo>
                  <a:pt x="1096513" y="1565727"/>
                  <a:pt x="1094138" y="1566812"/>
                  <a:pt x="1092555" y="1569707"/>
                </a:cubicBezTo>
                <a:cubicBezTo>
                  <a:pt x="1095720" y="1569707"/>
                  <a:pt x="1098886" y="1571156"/>
                  <a:pt x="1102055" y="1572603"/>
                </a:cubicBezTo>
                <a:cubicBezTo>
                  <a:pt x="1102054" y="1568984"/>
                  <a:pt x="1100471" y="1566812"/>
                  <a:pt x="1098492" y="1566269"/>
                </a:cubicBezTo>
                <a:close/>
                <a:moveTo>
                  <a:pt x="470946" y="1566148"/>
                </a:moveTo>
                <a:cubicBezTo>
                  <a:pt x="467849" y="1570612"/>
                  <a:pt x="464469" y="1574828"/>
                  <a:pt x="462780" y="1579292"/>
                </a:cubicBezTo>
                <a:cubicBezTo>
                  <a:pt x="466161" y="1580035"/>
                  <a:pt x="469890" y="1580408"/>
                  <a:pt x="473623" y="1580965"/>
                </a:cubicBezTo>
                <a:lnTo>
                  <a:pt x="483652" y="1583545"/>
                </a:lnTo>
                <a:lnTo>
                  <a:pt x="483848" y="1584860"/>
                </a:lnTo>
                <a:lnTo>
                  <a:pt x="486923" y="1580187"/>
                </a:lnTo>
                <a:lnTo>
                  <a:pt x="501626" y="1595864"/>
                </a:lnTo>
                <a:cubicBezTo>
                  <a:pt x="507669" y="1601010"/>
                  <a:pt x="513921" y="1605229"/>
                  <a:pt x="519754" y="1608298"/>
                </a:cubicBezTo>
                <a:cubicBezTo>
                  <a:pt x="521840" y="1604462"/>
                  <a:pt x="524323" y="1601873"/>
                  <a:pt x="527030" y="1600171"/>
                </a:cubicBezTo>
                <a:lnTo>
                  <a:pt x="528999" y="1599532"/>
                </a:lnTo>
                <a:lnTo>
                  <a:pt x="532398" y="1600998"/>
                </a:lnTo>
                <a:lnTo>
                  <a:pt x="541111" y="1597913"/>
                </a:lnTo>
                <a:lnTo>
                  <a:pt x="552816" y="1599092"/>
                </a:lnTo>
                <a:cubicBezTo>
                  <a:pt x="536565" y="1591036"/>
                  <a:pt x="519528" y="1572768"/>
                  <a:pt x="502182" y="1571905"/>
                </a:cubicBezTo>
                <a:cubicBezTo>
                  <a:pt x="499290" y="1571762"/>
                  <a:pt x="496391" y="1572101"/>
                  <a:pt x="493483" y="1573052"/>
                </a:cubicBezTo>
                <a:lnTo>
                  <a:pt x="484806" y="1577835"/>
                </a:lnTo>
                <a:lnTo>
                  <a:pt x="483848" y="1577308"/>
                </a:lnTo>
                <a:lnTo>
                  <a:pt x="483314" y="1580709"/>
                </a:lnTo>
                <a:lnTo>
                  <a:pt x="482776" y="1579292"/>
                </a:lnTo>
                <a:cubicBezTo>
                  <a:pt x="476017" y="1579291"/>
                  <a:pt x="472638" y="1573339"/>
                  <a:pt x="470946" y="1566148"/>
                </a:cubicBezTo>
                <a:close/>
                <a:moveTo>
                  <a:pt x="856262" y="1565537"/>
                </a:moveTo>
                <a:cubicBezTo>
                  <a:pt x="854174" y="1565159"/>
                  <a:pt x="851667" y="1566293"/>
                  <a:pt x="849996" y="1568560"/>
                </a:cubicBezTo>
                <a:cubicBezTo>
                  <a:pt x="853338" y="1568559"/>
                  <a:pt x="856680" y="1570073"/>
                  <a:pt x="860021" y="1571583"/>
                </a:cubicBezTo>
                <a:cubicBezTo>
                  <a:pt x="860022" y="1567804"/>
                  <a:pt x="858350" y="1565914"/>
                  <a:pt x="856262" y="1565537"/>
                </a:cubicBezTo>
                <a:close/>
                <a:moveTo>
                  <a:pt x="431047" y="1565034"/>
                </a:moveTo>
                <a:cubicBezTo>
                  <a:pt x="431047" y="1580395"/>
                  <a:pt x="445802" y="1575710"/>
                  <a:pt x="449079" y="1569721"/>
                </a:cubicBezTo>
                <a:cubicBezTo>
                  <a:pt x="444163" y="1568158"/>
                  <a:pt x="437603" y="1566595"/>
                  <a:pt x="431047" y="1565034"/>
                </a:cubicBezTo>
                <a:close/>
                <a:moveTo>
                  <a:pt x="727625" y="1565034"/>
                </a:moveTo>
                <a:cubicBezTo>
                  <a:pt x="727626" y="1567757"/>
                  <a:pt x="728032" y="1569516"/>
                  <a:pt x="728690" y="1570602"/>
                </a:cubicBezTo>
                <a:lnTo>
                  <a:pt x="730241" y="1571512"/>
                </a:lnTo>
                <a:lnTo>
                  <a:pt x="720993" y="1570245"/>
                </a:lnTo>
                <a:cubicBezTo>
                  <a:pt x="718568" y="1570314"/>
                  <a:pt x="716082" y="1570679"/>
                  <a:pt x="713468" y="1571409"/>
                </a:cubicBezTo>
                <a:cubicBezTo>
                  <a:pt x="720002" y="1572505"/>
                  <a:pt x="727354" y="1577710"/>
                  <a:pt x="735033" y="1577778"/>
                </a:cubicBezTo>
                <a:lnTo>
                  <a:pt x="737404" y="1577173"/>
                </a:lnTo>
                <a:lnTo>
                  <a:pt x="744203" y="1579631"/>
                </a:lnTo>
                <a:lnTo>
                  <a:pt x="743093" y="1581555"/>
                </a:lnTo>
                <a:cubicBezTo>
                  <a:pt x="744837" y="1583067"/>
                  <a:pt x="748328" y="1584579"/>
                  <a:pt x="751816" y="1586092"/>
                </a:cubicBezTo>
                <a:lnTo>
                  <a:pt x="749658" y="1580103"/>
                </a:lnTo>
                <a:lnTo>
                  <a:pt x="754198" y="1579982"/>
                </a:lnTo>
                <a:cubicBezTo>
                  <a:pt x="750416" y="1577871"/>
                  <a:pt x="745687" y="1573030"/>
                  <a:pt x="741433" y="1573975"/>
                </a:cubicBezTo>
                <a:lnTo>
                  <a:pt x="740298" y="1574873"/>
                </a:lnTo>
                <a:lnTo>
                  <a:pt x="731986" y="1571822"/>
                </a:lnTo>
                <a:lnTo>
                  <a:pt x="737118" y="1569816"/>
                </a:lnTo>
                <a:cubicBezTo>
                  <a:pt x="734135" y="1568221"/>
                  <a:pt x="730881" y="1566628"/>
                  <a:pt x="727625" y="1565034"/>
                </a:cubicBezTo>
                <a:close/>
                <a:moveTo>
                  <a:pt x="804519" y="1565033"/>
                </a:moveTo>
                <a:cubicBezTo>
                  <a:pt x="804517" y="1573712"/>
                  <a:pt x="810850" y="1573712"/>
                  <a:pt x="814018" y="1569495"/>
                </a:cubicBezTo>
                <a:cubicBezTo>
                  <a:pt x="810851" y="1568007"/>
                  <a:pt x="807684" y="1566520"/>
                  <a:pt x="804519" y="1565033"/>
                </a:cubicBezTo>
                <a:close/>
                <a:moveTo>
                  <a:pt x="566256" y="1565033"/>
                </a:moveTo>
                <a:cubicBezTo>
                  <a:pt x="563090" y="1565033"/>
                  <a:pt x="556756" y="1565033"/>
                  <a:pt x="556755" y="1572473"/>
                </a:cubicBezTo>
                <a:lnTo>
                  <a:pt x="560554" y="1572202"/>
                </a:lnTo>
                <a:lnTo>
                  <a:pt x="561998" y="1587199"/>
                </a:lnTo>
                <a:cubicBezTo>
                  <a:pt x="567408" y="1587200"/>
                  <a:pt x="572819" y="1587199"/>
                  <a:pt x="577928" y="1587198"/>
                </a:cubicBezTo>
                <a:cubicBezTo>
                  <a:pt x="577928" y="1580961"/>
                  <a:pt x="575298" y="1577455"/>
                  <a:pt x="571766" y="1574922"/>
                </a:cubicBezTo>
                <a:lnTo>
                  <a:pt x="564446" y="1570850"/>
                </a:lnTo>
                <a:lnTo>
                  <a:pt x="565441" y="1569857"/>
                </a:lnTo>
                <a:cubicBezTo>
                  <a:pt x="565959" y="1568753"/>
                  <a:pt x="566257" y="1567203"/>
                  <a:pt x="566256" y="1565033"/>
                </a:cubicBezTo>
                <a:close/>
                <a:moveTo>
                  <a:pt x="1066659" y="1565033"/>
                </a:moveTo>
                <a:cubicBezTo>
                  <a:pt x="1063494" y="1565033"/>
                  <a:pt x="1057161" y="1565032"/>
                  <a:pt x="1057162" y="1572471"/>
                </a:cubicBezTo>
                <a:cubicBezTo>
                  <a:pt x="1061910" y="1572472"/>
                  <a:pt x="1066661" y="1573711"/>
                  <a:pt x="1066659" y="1565033"/>
                </a:cubicBezTo>
                <a:close/>
                <a:moveTo>
                  <a:pt x="2451073" y="1562843"/>
                </a:moveTo>
                <a:lnTo>
                  <a:pt x="2446991" y="1567724"/>
                </a:lnTo>
                <a:lnTo>
                  <a:pt x="2446712" y="1579375"/>
                </a:lnTo>
                <a:cubicBezTo>
                  <a:pt x="2446521" y="1586001"/>
                  <a:pt x="2446140" y="1591080"/>
                  <a:pt x="2445071" y="1590642"/>
                </a:cubicBezTo>
                <a:cubicBezTo>
                  <a:pt x="2444176" y="1590668"/>
                  <a:pt x="2443329" y="1588590"/>
                  <a:pt x="2442567" y="1585736"/>
                </a:cubicBezTo>
                <a:lnTo>
                  <a:pt x="2441941" y="1582751"/>
                </a:lnTo>
                <a:lnTo>
                  <a:pt x="2442453" y="1579760"/>
                </a:lnTo>
                <a:lnTo>
                  <a:pt x="2439037" y="1594526"/>
                </a:lnTo>
                <a:lnTo>
                  <a:pt x="2441786" y="1573954"/>
                </a:lnTo>
                <a:lnTo>
                  <a:pt x="2440820" y="1575108"/>
                </a:lnTo>
                <a:lnTo>
                  <a:pt x="2440817" y="1575129"/>
                </a:lnTo>
                <a:lnTo>
                  <a:pt x="2440582" y="1576261"/>
                </a:lnTo>
                <a:lnTo>
                  <a:pt x="2440565" y="1576182"/>
                </a:lnTo>
                <a:lnTo>
                  <a:pt x="2440438" y="1575566"/>
                </a:lnTo>
                <a:lnTo>
                  <a:pt x="2438705" y="1577637"/>
                </a:lnTo>
                <a:lnTo>
                  <a:pt x="2437938" y="1589037"/>
                </a:lnTo>
                <a:lnTo>
                  <a:pt x="2433612" y="1609943"/>
                </a:lnTo>
                <a:lnTo>
                  <a:pt x="2450410" y="1590105"/>
                </a:lnTo>
                <a:lnTo>
                  <a:pt x="2451171" y="1580209"/>
                </a:lnTo>
                <a:lnTo>
                  <a:pt x="2452339" y="1574231"/>
                </a:lnTo>
                <a:lnTo>
                  <a:pt x="2451120" y="1563415"/>
                </a:lnTo>
                <a:close/>
                <a:moveTo>
                  <a:pt x="536844" y="1561553"/>
                </a:moveTo>
                <a:cubicBezTo>
                  <a:pt x="531304" y="1561172"/>
                  <a:pt x="525989" y="1562315"/>
                  <a:pt x="521557" y="1568418"/>
                </a:cubicBezTo>
                <a:cubicBezTo>
                  <a:pt x="526873" y="1569943"/>
                  <a:pt x="533962" y="1571468"/>
                  <a:pt x="539280" y="1574520"/>
                </a:cubicBezTo>
                <a:cubicBezTo>
                  <a:pt x="542825" y="1574521"/>
                  <a:pt x="544598" y="1576045"/>
                  <a:pt x="548143" y="1576045"/>
                </a:cubicBezTo>
                <a:cubicBezTo>
                  <a:pt x="549915" y="1572994"/>
                  <a:pt x="551686" y="1568419"/>
                  <a:pt x="553460" y="1563842"/>
                </a:cubicBezTo>
                <a:cubicBezTo>
                  <a:pt x="548143" y="1563842"/>
                  <a:pt x="542382" y="1561934"/>
                  <a:pt x="536844" y="1561553"/>
                </a:cubicBezTo>
                <a:close/>
                <a:moveTo>
                  <a:pt x="195863" y="1558896"/>
                </a:moveTo>
                <a:lnTo>
                  <a:pt x="224767" y="1567905"/>
                </a:lnTo>
                <a:lnTo>
                  <a:pt x="251064" y="1575932"/>
                </a:lnTo>
                <a:lnTo>
                  <a:pt x="271419" y="1594482"/>
                </a:lnTo>
                <a:lnTo>
                  <a:pt x="214694" y="1572540"/>
                </a:lnTo>
                <a:close/>
                <a:moveTo>
                  <a:pt x="1082790" y="1557221"/>
                </a:moveTo>
                <a:cubicBezTo>
                  <a:pt x="1082792" y="1564781"/>
                  <a:pt x="1085957" y="1564780"/>
                  <a:pt x="1089123" y="1564781"/>
                </a:cubicBezTo>
                <a:cubicBezTo>
                  <a:pt x="1090707" y="1564781"/>
                  <a:pt x="1090707" y="1563269"/>
                  <a:pt x="1092292" y="1561757"/>
                </a:cubicBezTo>
                <a:cubicBezTo>
                  <a:pt x="1089123" y="1560246"/>
                  <a:pt x="1085957" y="1558732"/>
                  <a:pt x="1082790" y="1557221"/>
                </a:cubicBezTo>
                <a:close/>
                <a:moveTo>
                  <a:pt x="789871" y="1557221"/>
                </a:moveTo>
                <a:cubicBezTo>
                  <a:pt x="789872" y="1565906"/>
                  <a:pt x="796205" y="1564460"/>
                  <a:pt x="799370" y="1564459"/>
                </a:cubicBezTo>
                <a:cubicBezTo>
                  <a:pt x="799371" y="1557220"/>
                  <a:pt x="794620" y="1557219"/>
                  <a:pt x="789871" y="1557221"/>
                </a:cubicBezTo>
                <a:close/>
                <a:moveTo>
                  <a:pt x="1521120" y="1556973"/>
                </a:moveTo>
                <a:cubicBezTo>
                  <a:pt x="1519311" y="1557343"/>
                  <a:pt x="1517539" y="1558461"/>
                  <a:pt x="1515892" y="1560700"/>
                </a:cubicBezTo>
                <a:cubicBezTo>
                  <a:pt x="1521045" y="1565304"/>
                  <a:pt x="1527628" y="1571441"/>
                  <a:pt x="1532780" y="1576044"/>
                </a:cubicBezTo>
                <a:cubicBezTo>
                  <a:pt x="1532781" y="1572976"/>
                  <a:pt x="1534498" y="1568373"/>
                  <a:pt x="1536216" y="1563770"/>
                </a:cubicBezTo>
                <a:cubicBezTo>
                  <a:pt x="1532353" y="1561468"/>
                  <a:pt x="1526555" y="1555858"/>
                  <a:pt x="1521120" y="1556973"/>
                </a:cubicBezTo>
                <a:close/>
                <a:moveTo>
                  <a:pt x="511252" y="1556213"/>
                </a:moveTo>
                <a:cubicBezTo>
                  <a:pt x="512682" y="1560724"/>
                  <a:pt x="512683" y="1565232"/>
                  <a:pt x="514400" y="1568238"/>
                </a:cubicBezTo>
                <a:cubicBezTo>
                  <a:pt x="516402" y="1565231"/>
                  <a:pt x="519551" y="1563729"/>
                  <a:pt x="521270" y="1560722"/>
                </a:cubicBezTo>
                <a:cubicBezTo>
                  <a:pt x="517833" y="1559220"/>
                  <a:pt x="514399" y="1557718"/>
                  <a:pt x="511252" y="1556213"/>
                </a:cubicBezTo>
                <a:close/>
                <a:moveTo>
                  <a:pt x="352826" y="1556213"/>
                </a:moveTo>
                <a:cubicBezTo>
                  <a:pt x="356198" y="1570119"/>
                  <a:pt x="356199" y="1579390"/>
                  <a:pt x="368003" y="1579389"/>
                </a:cubicBezTo>
                <a:cubicBezTo>
                  <a:pt x="364631" y="1568574"/>
                  <a:pt x="359572" y="1559303"/>
                  <a:pt x="352826" y="1556213"/>
                </a:cubicBezTo>
                <a:close/>
                <a:moveTo>
                  <a:pt x="1039308" y="1553938"/>
                </a:moveTo>
                <a:cubicBezTo>
                  <a:pt x="1035620" y="1553357"/>
                  <a:pt x="1032751" y="1554903"/>
                  <a:pt x="1032751" y="1562629"/>
                </a:cubicBezTo>
                <a:lnTo>
                  <a:pt x="1033500" y="1563158"/>
                </a:lnTo>
                <a:lnTo>
                  <a:pt x="1032686" y="1563317"/>
                </a:lnTo>
                <a:cubicBezTo>
                  <a:pt x="1032300" y="1563593"/>
                  <a:pt x="1031915" y="1564095"/>
                  <a:pt x="1031529" y="1564898"/>
                </a:cubicBezTo>
                <a:cubicBezTo>
                  <a:pt x="1032300" y="1566505"/>
                  <a:pt x="1033072" y="1567309"/>
                  <a:pt x="1033843" y="1567308"/>
                </a:cubicBezTo>
                <a:lnTo>
                  <a:pt x="1036077" y="1564980"/>
                </a:lnTo>
                <a:lnTo>
                  <a:pt x="1036952" y="1565598"/>
                </a:lnTo>
                <a:cubicBezTo>
                  <a:pt x="1041563" y="1566105"/>
                  <a:pt x="1047096" y="1560312"/>
                  <a:pt x="1050785" y="1557995"/>
                </a:cubicBezTo>
                <a:cubicBezTo>
                  <a:pt x="1047506" y="1557221"/>
                  <a:pt x="1042998" y="1554518"/>
                  <a:pt x="1039308" y="1553938"/>
                </a:cubicBezTo>
                <a:close/>
                <a:moveTo>
                  <a:pt x="781064" y="1552082"/>
                </a:moveTo>
                <a:cubicBezTo>
                  <a:pt x="776314" y="1552083"/>
                  <a:pt x="771564" y="1550526"/>
                  <a:pt x="771563" y="1558311"/>
                </a:cubicBezTo>
                <a:cubicBezTo>
                  <a:pt x="774730" y="1558311"/>
                  <a:pt x="781064" y="1561425"/>
                  <a:pt x="781064" y="1552082"/>
                </a:cubicBezTo>
                <a:close/>
                <a:moveTo>
                  <a:pt x="484746" y="1551641"/>
                </a:moveTo>
                <a:cubicBezTo>
                  <a:pt x="484747" y="1557091"/>
                  <a:pt x="487544" y="1559428"/>
                  <a:pt x="490740" y="1559622"/>
                </a:cubicBezTo>
                <a:lnTo>
                  <a:pt x="493998" y="1557732"/>
                </a:lnTo>
                <a:lnTo>
                  <a:pt x="490644" y="1564656"/>
                </a:lnTo>
                <a:cubicBezTo>
                  <a:pt x="493173" y="1564657"/>
                  <a:pt x="496965" y="1565829"/>
                  <a:pt x="500128" y="1565439"/>
                </a:cubicBezTo>
                <a:lnTo>
                  <a:pt x="504148" y="1563344"/>
                </a:lnTo>
                <a:lnTo>
                  <a:pt x="508893" y="1564791"/>
                </a:lnTo>
                <a:lnTo>
                  <a:pt x="505219" y="1559191"/>
                </a:lnTo>
                <a:lnTo>
                  <a:pt x="505818" y="1556846"/>
                </a:lnTo>
                <a:cubicBezTo>
                  <a:pt x="504555" y="1556846"/>
                  <a:pt x="502974" y="1556666"/>
                  <a:pt x="501315" y="1556565"/>
                </a:cubicBezTo>
                <a:lnTo>
                  <a:pt x="494490" y="1557445"/>
                </a:lnTo>
                <a:lnTo>
                  <a:pt x="499128" y="1554756"/>
                </a:lnTo>
                <a:cubicBezTo>
                  <a:pt x="494334" y="1554756"/>
                  <a:pt x="489540" y="1553198"/>
                  <a:pt x="484746" y="1551641"/>
                </a:cubicBezTo>
                <a:close/>
                <a:moveTo>
                  <a:pt x="942995" y="1550894"/>
                </a:moveTo>
                <a:cubicBezTo>
                  <a:pt x="941053" y="1550849"/>
                  <a:pt x="939208" y="1551692"/>
                  <a:pt x="937551" y="1553939"/>
                </a:cubicBezTo>
                <a:cubicBezTo>
                  <a:pt x="944176" y="1559935"/>
                  <a:pt x="952183" y="1561434"/>
                  <a:pt x="960465" y="1561433"/>
                </a:cubicBezTo>
                <a:cubicBezTo>
                  <a:pt x="955494" y="1559187"/>
                  <a:pt x="948818" y="1551035"/>
                  <a:pt x="942995" y="1550894"/>
                </a:cubicBezTo>
                <a:close/>
                <a:moveTo>
                  <a:pt x="665854" y="1548660"/>
                </a:moveTo>
                <a:cubicBezTo>
                  <a:pt x="664756" y="1548303"/>
                  <a:pt x="663679" y="1548256"/>
                  <a:pt x="662691" y="1548676"/>
                </a:cubicBezTo>
                <a:cubicBezTo>
                  <a:pt x="661374" y="1549238"/>
                  <a:pt x="660214" y="1550634"/>
                  <a:pt x="659371" y="1553237"/>
                </a:cubicBezTo>
                <a:cubicBezTo>
                  <a:pt x="664430" y="1554725"/>
                  <a:pt x="669488" y="1555964"/>
                  <a:pt x="674546" y="1555965"/>
                </a:cubicBezTo>
                <a:cubicBezTo>
                  <a:pt x="672650" y="1553594"/>
                  <a:pt x="669153" y="1549731"/>
                  <a:pt x="665854" y="1548660"/>
                </a:cubicBezTo>
                <a:close/>
                <a:moveTo>
                  <a:pt x="618886" y="1547179"/>
                </a:moveTo>
                <a:cubicBezTo>
                  <a:pt x="610460" y="1547179"/>
                  <a:pt x="610460" y="1559082"/>
                  <a:pt x="617201" y="1562056"/>
                </a:cubicBezTo>
                <a:cubicBezTo>
                  <a:pt x="623942" y="1565033"/>
                  <a:pt x="645571" y="1573711"/>
                  <a:pt x="645572" y="1557593"/>
                </a:cubicBezTo>
                <a:lnTo>
                  <a:pt x="637459" y="1553778"/>
                </a:lnTo>
                <a:lnTo>
                  <a:pt x="638474" y="1549295"/>
                </a:lnTo>
                <a:cubicBezTo>
                  <a:pt x="637173" y="1549295"/>
                  <a:pt x="635655" y="1549100"/>
                  <a:pt x="634110" y="1548973"/>
                </a:cubicBezTo>
                <a:cubicBezTo>
                  <a:pt x="631792" y="1548784"/>
                  <a:pt x="629414" y="1548750"/>
                  <a:pt x="627614" y="1549764"/>
                </a:cubicBezTo>
                <a:lnTo>
                  <a:pt x="627573" y="1549863"/>
                </a:lnTo>
                <a:close/>
                <a:moveTo>
                  <a:pt x="2499898" y="1544858"/>
                </a:moveTo>
                <a:lnTo>
                  <a:pt x="2498027" y="1547177"/>
                </a:lnTo>
                <a:lnTo>
                  <a:pt x="2497657" y="1552888"/>
                </a:lnTo>
                <a:cubicBezTo>
                  <a:pt x="2497522" y="1560121"/>
                  <a:pt x="2497411" y="1566549"/>
                  <a:pt x="2496621" y="1566225"/>
                </a:cubicBezTo>
                <a:cubicBezTo>
                  <a:pt x="2496227" y="1566064"/>
                  <a:pt x="2495646" y="1564209"/>
                  <a:pt x="2494990" y="1561916"/>
                </a:cubicBezTo>
                <a:lnTo>
                  <a:pt x="2494424" y="1560035"/>
                </a:lnTo>
                <a:lnTo>
                  <a:pt x="2495862" y="1549863"/>
                </a:lnTo>
                <a:lnTo>
                  <a:pt x="2490733" y="1556221"/>
                </a:lnTo>
                <a:lnTo>
                  <a:pt x="2490042" y="1563534"/>
                </a:lnTo>
                <a:lnTo>
                  <a:pt x="2490022" y="1566032"/>
                </a:lnTo>
                <a:lnTo>
                  <a:pt x="2487299" y="1580723"/>
                </a:lnTo>
                <a:cubicBezTo>
                  <a:pt x="2485892" y="1587228"/>
                  <a:pt x="2484186" y="1593726"/>
                  <a:pt x="2481889" y="1600216"/>
                </a:cubicBezTo>
                <a:lnTo>
                  <a:pt x="2482096" y="1597520"/>
                </a:lnTo>
                <a:lnTo>
                  <a:pt x="2476362" y="1625787"/>
                </a:lnTo>
                <a:lnTo>
                  <a:pt x="2487035" y="1614175"/>
                </a:lnTo>
                <a:lnTo>
                  <a:pt x="2486847" y="1613587"/>
                </a:lnTo>
                <a:lnTo>
                  <a:pt x="2490511" y="1587689"/>
                </a:lnTo>
                <a:lnTo>
                  <a:pt x="2490662" y="1590494"/>
                </a:lnTo>
                <a:lnTo>
                  <a:pt x="2489011" y="1612023"/>
                </a:lnTo>
                <a:lnTo>
                  <a:pt x="2511775" y="1587258"/>
                </a:lnTo>
                <a:lnTo>
                  <a:pt x="2510611" y="1578178"/>
                </a:lnTo>
                <a:cubicBezTo>
                  <a:pt x="2509843" y="1572434"/>
                  <a:pt x="2509183" y="1568225"/>
                  <a:pt x="2508789" y="1568064"/>
                </a:cubicBezTo>
                <a:lnTo>
                  <a:pt x="2501962" y="1584624"/>
                </a:lnTo>
                <a:cubicBezTo>
                  <a:pt x="2500383" y="1583977"/>
                  <a:pt x="2500399" y="1559664"/>
                  <a:pt x="2500399" y="1559664"/>
                </a:cubicBezTo>
                <a:cubicBezTo>
                  <a:pt x="2499555" y="1553697"/>
                  <a:pt x="2499865" y="1549770"/>
                  <a:pt x="2500036" y="1546179"/>
                </a:cubicBezTo>
                <a:close/>
                <a:moveTo>
                  <a:pt x="396872" y="1543831"/>
                </a:moveTo>
                <a:cubicBezTo>
                  <a:pt x="400201" y="1551314"/>
                  <a:pt x="403530" y="1558798"/>
                  <a:pt x="406858" y="1564784"/>
                </a:cubicBezTo>
                <a:cubicBezTo>
                  <a:pt x="410186" y="1563287"/>
                  <a:pt x="433209" y="1552811"/>
                  <a:pt x="418231" y="1546824"/>
                </a:cubicBezTo>
                <a:cubicBezTo>
                  <a:pt x="411852" y="1543831"/>
                  <a:pt x="405194" y="1545327"/>
                  <a:pt x="396872" y="1543831"/>
                </a:cubicBezTo>
                <a:close/>
                <a:moveTo>
                  <a:pt x="1266821" y="1543829"/>
                </a:moveTo>
                <a:cubicBezTo>
                  <a:pt x="1262070" y="1543828"/>
                  <a:pt x="1257322" y="1543829"/>
                  <a:pt x="1257322" y="1551068"/>
                </a:cubicBezTo>
                <a:cubicBezTo>
                  <a:pt x="1260488" y="1551067"/>
                  <a:pt x="1266822" y="1552514"/>
                  <a:pt x="1266821" y="1543829"/>
                </a:cubicBezTo>
                <a:close/>
                <a:moveTo>
                  <a:pt x="605101" y="1543219"/>
                </a:moveTo>
                <a:cubicBezTo>
                  <a:pt x="603014" y="1542841"/>
                  <a:pt x="600507" y="1543974"/>
                  <a:pt x="598835" y="1546242"/>
                </a:cubicBezTo>
                <a:cubicBezTo>
                  <a:pt x="602177" y="1547754"/>
                  <a:pt x="605519" y="1549265"/>
                  <a:pt x="608861" y="1549267"/>
                </a:cubicBezTo>
                <a:cubicBezTo>
                  <a:pt x="608861" y="1545485"/>
                  <a:pt x="607190" y="1543597"/>
                  <a:pt x="605101" y="1543219"/>
                </a:cubicBezTo>
                <a:close/>
                <a:moveTo>
                  <a:pt x="1190795" y="1542822"/>
                </a:moveTo>
                <a:cubicBezTo>
                  <a:pt x="1189123" y="1544429"/>
                  <a:pt x="1189122" y="1546036"/>
                  <a:pt x="1187453" y="1546037"/>
                </a:cubicBezTo>
                <a:cubicBezTo>
                  <a:pt x="1190793" y="1547643"/>
                  <a:pt x="1194136" y="1549251"/>
                  <a:pt x="1197478" y="1549250"/>
                </a:cubicBezTo>
                <a:cubicBezTo>
                  <a:pt x="1197478" y="1542823"/>
                  <a:pt x="1194135" y="1542823"/>
                  <a:pt x="1190795" y="1542822"/>
                </a:cubicBezTo>
                <a:close/>
                <a:moveTo>
                  <a:pt x="1503460" y="1542822"/>
                </a:moveTo>
                <a:cubicBezTo>
                  <a:pt x="1503461" y="1544310"/>
                  <a:pt x="1501725" y="1544310"/>
                  <a:pt x="1501725" y="1545798"/>
                </a:cubicBezTo>
                <a:cubicBezTo>
                  <a:pt x="1505195" y="1548773"/>
                  <a:pt x="1512136" y="1560429"/>
                  <a:pt x="1515603" y="1553237"/>
                </a:cubicBezTo>
                <a:cubicBezTo>
                  <a:pt x="1512133" y="1550262"/>
                  <a:pt x="1508665" y="1545798"/>
                  <a:pt x="1503460" y="1542822"/>
                </a:cubicBezTo>
                <a:close/>
                <a:moveTo>
                  <a:pt x="3961323" y="1541885"/>
                </a:moveTo>
                <a:lnTo>
                  <a:pt x="3949461" y="1550808"/>
                </a:lnTo>
                <a:lnTo>
                  <a:pt x="3937790" y="1558850"/>
                </a:lnTo>
                <a:lnTo>
                  <a:pt x="3931055" y="1559948"/>
                </a:lnTo>
                <a:lnTo>
                  <a:pt x="3928068" y="1560657"/>
                </a:lnTo>
                <a:lnTo>
                  <a:pt x="3953660" y="1543838"/>
                </a:lnTo>
                <a:lnTo>
                  <a:pt x="3957134" y="1542809"/>
                </a:lnTo>
                <a:close/>
                <a:moveTo>
                  <a:pt x="2489977" y="1537120"/>
                </a:moveTo>
                <a:lnTo>
                  <a:pt x="2488915" y="1537615"/>
                </a:lnTo>
                <a:cubicBezTo>
                  <a:pt x="2488212" y="1538618"/>
                  <a:pt x="2489416" y="1539461"/>
                  <a:pt x="2488714" y="1540465"/>
                </a:cubicBezTo>
                <a:lnTo>
                  <a:pt x="2488916" y="1541091"/>
                </a:lnTo>
                <a:lnTo>
                  <a:pt x="2489187" y="1540828"/>
                </a:lnTo>
                <a:close/>
                <a:moveTo>
                  <a:pt x="450299" y="1536017"/>
                </a:moveTo>
                <a:cubicBezTo>
                  <a:pt x="446992" y="1536016"/>
                  <a:pt x="442031" y="1536017"/>
                  <a:pt x="442031" y="1543258"/>
                </a:cubicBezTo>
                <a:cubicBezTo>
                  <a:pt x="443684" y="1543257"/>
                  <a:pt x="445751" y="1543619"/>
                  <a:pt x="447405" y="1542894"/>
                </a:cubicBezTo>
                <a:lnTo>
                  <a:pt x="447484" y="1542816"/>
                </a:lnTo>
                <a:lnTo>
                  <a:pt x="445563" y="1549604"/>
                </a:lnTo>
                <a:cubicBezTo>
                  <a:pt x="450808" y="1549605"/>
                  <a:pt x="457854" y="1553804"/>
                  <a:pt x="464000" y="1551450"/>
                </a:cubicBezTo>
                <a:lnTo>
                  <a:pt x="467189" y="1548711"/>
                </a:lnTo>
                <a:lnTo>
                  <a:pt x="474314" y="1551242"/>
                </a:lnTo>
                <a:lnTo>
                  <a:pt x="470036" y="1553237"/>
                </a:lnTo>
                <a:cubicBezTo>
                  <a:pt x="473632" y="1554725"/>
                  <a:pt x="477224" y="1555964"/>
                  <a:pt x="482615" y="1555965"/>
                </a:cubicBezTo>
                <a:cubicBezTo>
                  <a:pt x="482616" y="1552369"/>
                  <a:pt x="480370" y="1550200"/>
                  <a:pt x="477675" y="1549673"/>
                </a:cubicBezTo>
                <a:lnTo>
                  <a:pt x="474711" y="1551056"/>
                </a:lnTo>
                <a:lnTo>
                  <a:pt x="474711" y="1543598"/>
                </a:lnTo>
                <a:cubicBezTo>
                  <a:pt x="472928" y="1543597"/>
                  <a:pt x="470464" y="1542818"/>
                  <a:pt x="468031" y="1542818"/>
                </a:cubicBezTo>
                <a:lnTo>
                  <a:pt x="465242" y="1544496"/>
                </a:lnTo>
                <a:lnTo>
                  <a:pt x="460381" y="1542318"/>
                </a:lnTo>
                <a:lnTo>
                  <a:pt x="461277" y="1541464"/>
                </a:lnTo>
                <a:cubicBezTo>
                  <a:pt x="459587" y="1539860"/>
                  <a:pt x="458743" y="1539050"/>
                  <a:pt x="458319" y="1539457"/>
                </a:cubicBezTo>
                <a:lnTo>
                  <a:pt x="458169" y="1541326"/>
                </a:lnTo>
                <a:lnTo>
                  <a:pt x="450012" y="1537671"/>
                </a:lnTo>
                <a:close/>
                <a:moveTo>
                  <a:pt x="381950" y="1536016"/>
                </a:moveTo>
                <a:cubicBezTo>
                  <a:pt x="381950" y="1536016"/>
                  <a:pt x="363919" y="1546510"/>
                  <a:pt x="368911" y="1549508"/>
                </a:cubicBezTo>
                <a:cubicBezTo>
                  <a:pt x="373629" y="1552506"/>
                  <a:pt x="378620" y="1551007"/>
                  <a:pt x="381950" y="1551008"/>
                </a:cubicBezTo>
                <a:cubicBezTo>
                  <a:pt x="381950" y="1546511"/>
                  <a:pt x="381949" y="1540518"/>
                  <a:pt x="381950" y="1536016"/>
                </a:cubicBezTo>
                <a:close/>
                <a:moveTo>
                  <a:pt x="1177148" y="1535011"/>
                </a:moveTo>
                <a:cubicBezTo>
                  <a:pt x="1180582" y="1542570"/>
                  <a:pt x="1183731" y="1541058"/>
                  <a:pt x="1187166" y="1538036"/>
                </a:cubicBezTo>
                <a:cubicBezTo>
                  <a:pt x="1183731" y="1538035"/>
                  <a:pt x="1180583" y="1536522"/>
                  <a:pt x="1177148" y="1535011"/>
                </a:cubicBezTo>
                <a:close/>
                <a:moveTo>
                  <a:pt x="363867" y="1531859"/>
                </a:moveTo>
                <a:cubicBezTo>
                  <a:pt x="359773" y="1531571"/>
                  <a:pt x="354155" y="1538147"/>
                  <a:pt x="354155" y="1543872"/>
                </a:cubicBezTo>
                <a:cubicBezTo>
                  <a:pt x="357483" y="1543872"/>
                  <a:pt x="372184" y="1546923"/>
                  <a:pt x="367193" y="1534718"/>
                </a:cubicBezTo>
                <a:cubicBezTo>
                  <a:pt x="366428" y="1532810"/>
                  <a:pt x="365234" y="1531951"/>
                  <a:pt x="363867" y="1531859"/>
                </a:cubicBezTo>
                <a:close/>
                <a:moveTo>
                  <a:pt x="562772" y="1530547"/>
                </a:moveTo>
                <a:cubicBezTo>
                  <a:pt x="569590" y="1533469"/>
                  <a:pt x="576703" y="1534929"/>
                  <a:pt x="583819" y="1537851"/>
                </a:cubicBezTo>
                <a:cubicBezTo>
                  <a:pt x="589155" y="1539311"/>
                  <a:pt x="596268" y="1543695"/>
                  <a:pt x="599827" y="1537851"/>
                </a:cubicBezTo>
                <a:cubicBezTo>
                  <a:pt x="587377" y="1534930"/>
                  <a:pt x="574926" y="1533470"/>
                  <a:pt x="562772" y="1530547"/>
                </a:cubicBezTo>
                <a:close/>
                <a:moveTo>
                  <a:pt x="906783" y="1530438"/>
                </a:moveTo>
                <a:cubicBezTo>
                  <a:pt x="902157" y="1530437"/>
                  <a:pt x="902157" y="1537741"/>
                  <a:pt x="902157" y="1543586"/>
                </a:cubicBezTo>
                <a:cubicBezTo>
                  <a:pt x="906782" y="1543585"/>
                  <a:pt x="906783" y="1536279"/>
                  <a:pt x="906783" y="1530438"/>
                </a:cubicBezTo>
                <a:close/>
                <a:moveTo>
                  <a:pt x="435658" y="1530436"/>
                </a:moveTo>
                <a:lnTo>
                  <a:pt x="422190" y="1534544"/>
                </a:lnTo>
                <a:lnTo>
                  <a:pt x="419055" y="1534295"/>
                </a:lnTo>
                <a:cubicBezTo>
                  <a:pt x="415892" y="1534670"/>
                  <a:pt x="413364" y="1536543"/>
                  <a:pt x="413363" y="1542538"/>
                </a:cubicBezTo>
                <a:cubicBezTo>
                  <a:pt x="415893" y="1542540"/>
                  <a:pt x="419687" y="1543663"/>
                  <a:pt x="422848" y="1543290"/>
                </a:cubicBezTo>
                <a:lnTo>
                  <a:pt x="425137" y="1542145"/>
                </a:lnTo>
                <a:lnTo>
                  <a:pt x="425893" y="1543586"/>
                </a:lnTo>
                <a:cubicBezTo>
                  <a:pt x="429147" y="1543585"/>
                  <a:pt x="432402" y="1543586"/>
                  <a:pt x="435657" y="1543585"/>
                </a:cubicBezTo>
                <a:cubicBezTo>
                  <a:pt x="435656" y="1539203"/>
                  <a:pt x="435658" y="1534820"/>
                  <a:pt x="435658" y="1530436"/>
                </a:cubicBezTo>
                <a:close/>
                <a:moveTo>
                  <a:pt x="1036796" y="1529814"/>
                </a:moveTo>
                <a:cubicBezTo>
                  <a:pt x="1034453" y="1530203"/>
                  <a:pt x="1032751" y="1531762"/>
                  <a:pt x="1032748" y="1536432"/>
                </a:cubicBezTo>
                <a:cubicBezTo>
                  <a:pt x="1037860" y="1536431"/>
                  <a:pt x="1044671" y="1537988"/>
                  <a:pt x="1044671" y="1530203"/>
                </a:cubicBezTo>
                <a:cubicBezTo>
                  <a:pt x="1042116" y="1530203"/>
                  <a:pt x="1039137" y="1529425"/>
                  <a:pt x="1036796" y="1529814"/>
                </a:cubicBezTo>
                <a:close/>
                <a:moveTo>
                  <a:pt x="629747" y="1527199"/>
                </a:moveTo>
                <a:cubicBezTo>
                  <a:pt x="629747" y="1531689"/>
                  <a:pt x="629748" y="1537675"/>
                  <a:pt x="629747" y="1542166"/>
                </a:cubicBezTo>
                <a:cubicBezTo>
                  <a:pt x="633305" y="1542165"/>
                  <a:pt x="636864" y="1542166"/>
                  <a:pt x="640421" y="1542166"/>
                </a:cubicBezTo>
                <a:cubicBezTo>
                  <a:pt x="647538" y="1542167"/>
                  <a:pt x="651097" y="1548153"/>
                  <a:pt x="658213" y="1548152"/>
                </a:cubicBezTo>
                <a:cubicBezTo>
                  <a:pt x="670668" y="1531689"/>
                  <a:pt x="635083" y="1528695"/>
                  <a:pt x="629747" y="1527199"/>
                </a:cubicBezTo>
                <a:close/>
                <a:moveTo>
                  <a:pt x="1241995" y="1527198"/>
                </a:moveTo>
                <a:cubicBezTo>
                  <a:pt x="1240260" y="1528757"/>
                  <a:pt x="1240260" y="1530313"/>
                  <a:pt x="1240261" y="1531871"/>
                </a:cubicBezTo>
                <a:cubicBezTo>
                  <a:pt x="1243730" y="1533429"/>
                  <a:pt x="1250670" y="1538098"/>
                  <a:pt x="1254139" y="1531870"/>
                </a:cubicBezTo>
                <a:cubicBezTo>
                  <a:pt x="1250669" y="1530313"/>
                  <a:pt x="1247199" y="1528757"/>
                  <a:pt x="1241995" y="1527198"/>
                </a:cubicBezTo>
                <a:close/>
                <a:moveTo>
                  <a:pt x="2516954" y="1524333"/>
                </a:moveTo>
                <a:lnTo>
                  <a:pt x="2517314" y="1524480"/>
                </a:lnTo>
                <a:lnTo>
                  <a:pt x="2517915" y="1524727"/>
                </a:lnTo>
                <a:cubicBezTo>
                  <a:pt x="2518182" y="1524835"/>
                  <a:pt x="2518396" y="1524924"/>
                  <a:pt x="2518396" y="1524924"/>
                </a:cubicBezTo>
                <a:cubicBezTo>
                  <a:pt x="2514921" y="1536315"/>
                  <a:pt x="2519728" y="1544819"/>
                  <a:pt x="2518186" y="1555694"/>
                </a:cubicBezTo>
                <a:lnTo>
                  <a:pt x="2517179" y="1581376"/>
                </a:lnTo>
                <a:lnTo>
                  <a:pt x="2530456" y="1566932"/>
                </a:lnTo>
                <a:lnTo>
                  <a:pt x="2530493" y="1563865"/>
                </a:lnTo>
                <a:cubicBezTo>
                  <a:pt x="2530068" y="1565260"/>
                  <a:pt x="2521412" y="1563552"/>
                  <a:pt x="2521908" y="1561923"/>
                </a:cubicBezTo>
                <a:cubicBezTo>
                  <a:pt x="2517760" y="1557090"/>
                  <a:pt x="2526128" y="1529654"/>
                  <a:pt x="2518396" y="1524924"/>
                </a:cubicBezTo>
                <a:lnTo>
                  <a:pt x="2517314" y="1524480"/>
                </a:lnTo>
                <a:lnTo>
                  <a:pt x="2517114" y="1524398"/>
                </a:lnTo>
                <a:cubicBezTo>
                  <a:pt x="2516899" y="1524310"/>
                  <a:pt x="2516792" y="1524267"/>
                  <a:pt x="2516954" y="1524333"/>
                </a:cubicBezTo>
                <a:close/>
                <a:moveTo>
                  <a:pt x="416136" y="1523103"/>
                </a:moveTo>
                <a:cubicBezTo>
                  <a:pt x="412968" y="1523105"/>
                  <a:pt x="406636" y="1521511"/>
                  <a:pt x="406636" y="1530810"/>
                </a:cubicBezTo>
                <a:cubicBezTo>
                  <a:pt x="411386" y="1530810"/>
                  <a:pt x="416136" y="1532402"/>
                  <a:pt x="416136" y="1523103"/>
                </a:cubicBezTo>
                <a:close/>
                <a:moveTo>
                  <a:pt x="2499796" y="1522057"/>
                </a:moveTo>
                <a:lnTo>
                  <a:pt x="2495928" y="1536347"/>
                </a:lnTo>
                <a:lnTo>
                  <a:pt x="2498144" y="1533729"/>
                </a:lnTo>
                <a:close/>
                <a:moveTo>
                  <a:pt x="888577" y="1521936"/>
                </a:moveTo>
                <a:cubicBezTo>
                  <a:pt x="885905" y="1522283"/>
                  <a:pt x="883849" y="1524122"/>
                  <a:pt x="883850" y="1530083"/>
                </a:cubicBezTo>
                <a:cubicBezTo>
                  <a:pt x="888781" y="1530082"/>
                  <a:pt x="897002" y="1534648"/>
                  <a:pt x="897002" y="1522727"/>
                </a:cubicBezTo>
                <a:cubicBezTo>
                  <a:pt x="894536" y="1522728"/>
                  <a:pt x="891248" y="1521587"/>
                  <a:pt x="888577" y="1521936"/>
                </a:cubicBezTo>
                <a:close/>
                <a:moveTo>
                  <a:pt x="1229956" y="1521621"/>
                </a:moveTo>
                <a:cubicBezTo>
                  <a:pt x="1229954" y="1529179"/>
                  <a:pt x="1236825" y="1529180"/>
                  <a:pt x="1239974" y="1524644"/>
                </a:cubicBezTo>
                <a:cubicBezTo>
                  <a:pt x="1236827" y="1523132"/>
                  <a:pt x="1233390" y="1523132"/>
                  <a:pt x="1229956" y="1521621"/>
                </a:cubicBezTo>
                <a:close/>
                <a:moveTo>
                  <a:pt x="2450795" y="1520775"/>
                </a:moveTo>
                <a:lnTo>
                  <a:pt x="2450014" y="1523578"/>
                </a:lnTo>
                <a:cubicBezTo>
                  <a:pt x="2449177" y="1527445"/>
                  <a:pt x="2448539" y="1531670"/>
                  <a:pt x="2448130" y="1532255"/>
                </a:cubicBezTo>
                <a:lnTo>
                  <a:pt x="2447292" y="1537164"/>
                </a:lnTo>
                <a:lnTo>
                  <a:pt x="2448434" y="1535818"/>
                </a:lnTo>
                <a:lnTo>
                  <a:pt x="2450184" y="1527034"/>
                </a:lnTo>
                <a:close/>
                <a:moveTo>
                  <a:pt x="552022" y="1520548"/>
                </a:moveTo>
                <a:cubicBezTo>
                  <a:pt x="547748" y="1520549"/>
                  <a:pt x="542798" y="1522054"/>
                  <a:pt x="540099" y="1522053"/>
                </a:cubicBezTo>
                <a:cubicBezTo>
                  <a:pt x="540099" y="1522053"/>
                  <a:pt x="538299" y="1523556"/>
                  <a:pt x="538300" y="1525061"/>
                </a:cubicBezTo>
                <a:lnTo>
                  <a:pt x="552478" y="1527033"/>
                </a:lnTo>
                <a:lnTo>
                  <a:pt x="551874" y="1530177"/>
                </a:lnTo>
                <a:cubicBezTo>
                  <a:pt x="553417" y="1530176"/>
                  <a:pt x="554573" y="1529396"/>
                  <a:pt x="555344" y="1528062"/>
                </a:cubicBezTo>
                <a:lnTo>
                  <a:pt x="555474" y="1527450"/>
                </a:lnTo>
                <a:lnTo>
                  <a:pt x="559896" y="1528065"/>
                </a:lnTo>
                <a:cubicBezTo>
                  <a:pt x="559896" y="1522053"/>
                  <a:pt x="556295" y="1520549"/>
                  <a:pt x="552022" y="1520548"/>
                </a:cubicBezTo>
                <a:close/>
                <a:moveTo>
                  <a:pt x="2453668" y="1519719"/>
                </a:moveTo>
                <a:lnTo>
                  <a:pt x="2452195" y="1528835"/>
                </a:lnTo>
                <a:lnTo>
                  <a:pt x="2452255" y="1528601"/>
                </a:lnTo>
                <a:cubicBezTo>
                  <a:pt x="2452893" y="1525871"/>
                  <a:pt x="2453428" y="1523209"/>
                  <a:pt x="2453642" y="1521117"/>
                </a:cubicBezTo>
                <a:close/>
                <a:moveTo>
                  <a:pt x="3882263" y="1517361"/>
                </a:moveTo>
                <a:cubicBezTo>
                  <a:pt x="3883672" y="1517859"/>
                  <a:pt x="3881323" y="1521706"/>
                  <a:pt x="3873137" y="1524402"/>
                </a:cubicBezTo>
                <a:cubicBezTo>
                  <a:pt x="3875800" y="1521093"/>
                  <a:pt x="3878043" y="1519142"/>
                  <a:pt x="3879680" y="1518146"/>
                </a:cubicBezTo>
                <a:cubicBezTo>
                  <a:pt x="3880907" y="1517401"/>
                  <a:pt x="3881794" y="1517195"/>
                  <a:pt x="3882263" y="1517361"/>
                </a:cubicBezTo>
                <a:close/>
                <a:moveTo>
                  <a:pt x="215185" y="1516462"/>
                </a:moveTo>
                <a:cubicBezTo>
                  <a:pt x="213958" y="1515607"/>
                  <a:pt x="212843" y="1515733"/>
                  <a:pt x="212994" y="1517076"/>
                </a:cubicBezTo>
                <a:cubicBezTo>
                  <a:pt x="212994" y="1517076"/>
                  <a:pt x="216067" y="1521790"/>
                  <a:pt x="217427" y="1522578"/>
                </a:cubicBezTo>
                <a:cubicBezTo>
                  <a:pt x="217879" y="1522841"/>
                  <a:pt x="218143" y="1522669"/>
                  <a:pt x="218039" y="1521738"/>
                </a:cubicBezTo>
                <a:cubicBezTo>
                  <a:pt x="217747" y="1519155"/>
                  <a:pt x="216410" y="1517318"/>
                  <a:pt x="215185" y="1516462"/>
                </a:cubicBezTo>
                <a:close/>
                <a:moveTo>
                  <a:pt x="1016152" y="1514861"/>
                </a:moveTo>
                <a:cubicBezTo>
                  <a:pt x="1013555" y="1514109"/>
                  <a:pt x="1011158" y="1514860"/>
                  <a:pt x="1009561" y="1519370"/>
                </a:cubicBezTo>
                <a:cubicBezTo>
                  <a:pt x="1012757" y="1519370"/>
                  <a:pt x="1017550" y="1520873"/>
                  <a:pt x="1020746" y="1522376"/>
                </a:cubicBezTo>
                <a:cubicBezTo>
                  <a:pt x="1022344" y="1520872"/>
                  <a:pt x="1022343" y="1519370"/>
                  <a:pt x="1023939" y="1519370"/>
                </a:cubicBezTo>
                <a:cubicBezTo>
                  <a:pt x="1021545" y="1517867"/>
                  <a:pt x="1018749" y="1515612"/>
                  <a:pt x="1016152" y="1514861"/>
                </a:cubicBezTo>
                <a:close/>
                <a:moveTo>
                  <a:pt x="526709" y="1513809"/>
                </a:moveTo>
                <a:cubicBezTo>
                  <a:pt x="526708" y="1517589"/>
                  <a:pt x="528378" y="1519478"/>
                  <a:pt x="530469" y="1519855"/>
                </a:cubicBezTo>
                <a:lnTo>
                  <a:pt x="533889" y="1518205"/>
                </a:lnTo>
                <a:lnTo>
                  <a:pt x="533569" y="1522375"/>
                </a:lnTo>
                <a:cubicBezTo>
                  <a:pt x="536946" y="1522374"/>
                  <a:pt x="536947" y="1519352"/>
                  <a:pt x="536947" y="1514814"/>
                </a:cubicBezTo>
                <a:lnTo>
                  <a:pt x="534875" y="1516272"/>
                </a:lnTo>
                <a:close/>
                <a:moveTo>
                  <a:pt x="1006532" y="1511055"/>
                </a:moveTo>
                <a:cubicBezTo>
                  <a:pt x="1006322" y="1511408"/>
                  <a:pt x="1006743" y="1512465"/>
                  <a:pt x="1007589" y="1514580"/>
                </a:cubicBezTo>
                <a:cubicBezTo>
                  <a:pt x="1007590" y="1513169"/>
                  <a:pt x="1007590" y="1511759"/>
                  <a:pt x="1009280" y="1511760"/>
                </a:cubicBezTo>
                <a:cubicBezTo>
                  <a:pt x="1007589" y="1511055"/>
                  <a:pt x="1006742" y="1510703"/>
                  <a:pt x="1006532" y="1511055"/>
                </a:cubicBezTo>
                <a:close/>
                <a:moveTo>
                  <a:pt x="256065" y="1509005"/>
                </a:moveTo>
                <a:lnTo>
                  <a:pt x="256919" y="1509342"/>
                </a:lnTo>
                <a:lnTo>
                  <a:pt x="273215" y="1534639"/>
                </a:lnTo>
                <a:lnTo>
                  <a:pt x="284155" y="1551347"/>
                </a:lnTo>
                <a:lnTo>
                  <a:pt x="280721" y="1550177"/>
                </a:lnTo>
                <a:close/>
                <a:moveTo>
                  <a:pt x="1214221" y="1506432"/>
                </a:moveTo>
                <a:cubicBezTo>
                  <a:pt x="1210881" y="1506433"/>
                  <a:pt x="1204197" y="1504903"/>
                  <a:pt x="1204197" y="1513554"/>
                </a:cubicBezTo>
                <a:lnTo>
                  <a:pt x="1209329" y="1512891"/>
                </a:lnTo>
                <a:lnTo>
                  <a:pt x="1208500" y="1515678"/>
                </a:lnTo>
                <a:cubicBezTo>
                  <a:pt x="1210127" y="1515678"/>
                  <a:pt x="1211282" y="1515300"/>
                  <a:pt x="1212028" y="1514166"/>
                </a:cubicBezTo>
                <a:lnTo>
                  <a:pt x="1212967" y="1508928"/>
                </a:lnTo>
                <a:close/>
                <a:moveTo>
                  <a:pt x="240974" y="1504715"/>
                </a:moveTo>
                <a:cubicBezTo>
                  <a:pt x="251589" y="1516492"/>
                  <a:pt x="256559" y="1531626"/>
                  <a:pt x="265686" y="1543571"/>
                </a:cubicBezTo>
                <a:lnTo>
                  <a:pt x="270237" y="1548148"/>
                </a:lnTo>
                <a:lnTo>
                  <a:pt x="264931" y="1547245"/>
                </a:lnTo>
                <a:lnTo>
                  <a:pt x="259432" y="1537083"/>
                </a:lnTo>
                <a:cubicBezTo>
                  <a:pt x="255685" y="1531671"/>
                  <a:pt x="252010" y="1526907"/>
                  <a:pt x="252893" y="1528063"/>
                </a:cubicBezTo>
                <a:cubicBezTo>
                  <a:pt x="248917" y="1519513"/>
                  <a:pt x="245361" y="1514683"/>
                  <a:pt x="240974" y="1504715"/>
                </a:cubicBezTo>
                <a:close/>
                <a:moveTo>
                  <a:pt x="238553" y="1502085"/>
                </a:moveTo>
                <a:lnTo>
                  <a:pt x="239630" y="1502510"/>
                </a:lnTo>
                <a:lnTo>
                  <a:pt x="240974" y="1504715"/>
                </a:lnTo>
                <a:cubicBezTo>
                  <a:pt x="240159" y="1504179"/>
                  <a:pt x="239312" y="1503333"/>
                  <a:pt x="238628" y="1502285"/>
                </a:cubicBezTo>
                <a:close/>
                <a:moveTo>
                  <a:pt x="354569" y="1501623"/>
                </a:moveTo>
                <a:cubicBezTo>
                  <a:pt x="352196" y="1502304"/>
                  <a:pt x="349881" y="1504132"/>
                  <a:pt x="347675" y="1507592"/>
                </a:cubicBezTo>
                <a:cubicBezTo>
                  <a:pt x="347676" y="1516291"/>
                  <a:pt x="352968" y="1517828"/>
                  <a:pt x="358264" y="1520905"/>
                </a:cubicBezTo>
                <a:cubicBezTo>
                  <a:pt x="367087" y="1525522"/>
                  <a:pt x="375910" y="1530137"/>
                  <a:pt x="384732" y="1534754"/>
                </a:cubicBezTo>
                <a:lnTo>
                  <a:pt x="383961" y="1529045"/>
                </a:lnTo>
                <a:lnTo>
                  <a:pt x="391551" y="1525569"/>
                </a:lnTo>
                <a:cubicBezTo>
                  <a:pt x="394490" y="1523556"/>
                  <a:pt x="396593" y="1520641"/>
                  <a:pt x="396593" y="1515558"/>
                </a:cubicBezTo>
                <a:cubicBezTo>
                  <a:pt x="394071" y="1515558"/>
                  <a:pt x="390603" y="1513885"/>
                  <a:pt x="386902" y="1514303"/>
                </a:cubicBezTo>
                <a:cubicBezTo>
                  <a:pt x="385668" y="1514442"/>
                  <a:pt x="384407" y="1514814"/>
                  <a:pt x="383147" y="1515559"/>
                </a:cubicBezTo>
                <a:lnTo>
                  <a:pt x="381713" y="1520171"/>
                </a:lnTo>
                <a:lnTo>
                  <a:pt x="375910" y="1513212"/>
                </a:lnTo>
                <a:cubicBezTo>
                  <a:pt x="369293" y="1507850"/>
                  <a:pt x="361681" y="1499579"/>
                  <a:pt x="354569" y="1501623"/>
                </a:cubicBezTo>
                <a:close/>
                <a:moveTo>
                  <a:pt x="2503237" y="1500445"/>
                </a:moveTo>
                <a:lnTo>
                  <a:pt x="2502632" y="1501168"/>
                </a:lnTo>
                <a:lnTo>
                  <a:pt x="2503341" y="1501928"/>
                </a:lnTo>
                <a:cubicBezTo>
                  <a:pt x="2504055" y="1502616"/>
                  <a:pt x="2504708" y="1503072"/>
                  <a:pt x="2504458" y="1502149"/>
                </a:cubicBezTo>
                <a:cubicBezTo>
                  <a:pt x="2504809" y="1501647"/>
                  <a:pt x="2504331" y="1500939"/>
                  <a:pt x="2503680" y="1500483"/>
                </a:cubicBezTo>
                <a:close/>
                <a:moveTo>
                  <a:pt x="642571" y="1500247"/>
                </a:moveTo>
                <a:cubicBezTo>
                  <a:pt x="641531" y="1500609"/>
                  <a:pt x="640542" y="1501333"/>
                  <a:pt x="639751" y="1502418"/>
                </a:cubicBezTo>
                <a:cubicBezTo>
                  <a:pt x="642917" y="1503867"/>
                  <a:pt x="646084" y="1505314"/>
                  <a:pt x="649250" y="1506762"/>
                </a:cubicBezTo>
                <a:cubicBezTo>
                  <a:pt x="649251" y="1501334"/>
                  <a:pt x="645688" y="1499163"/>
                  <a:pt x="642571" y="1500247"/>
                </a:cubicBezTo>
                <a:close/>
                <a:moveTo>
                  <a:pt x="141216" y="1499852"/>
                </a:moveTo>
                <a:lnTo>
                  <a:pt x="156038" y="1510851"/>
                </a:lnTo>
                <a:lnTo>
                  <a:pt x="158138" y="1512317"/>
                </a:lnTo>
                <a:lnTo>
                  <a:pt x="156962" y="1511986"/>
                </a:lnTo>
                <a:lnTo>
                  <a:pt x="137384" y="1506494"/>
                </a:lnTo>
                <a:lnTo>
                  <a:pt x="140103" y="1505371"/>
                </a:lnTo>
                <a:close/>
                <a:moveTo>
                  <a:pt x="339855" y="1499721"/>
                </a:moveTo>
                <a:cubicBezTo>
                  <a:pt x="335136" y="1499362"/>
                  <a:pt x="329743" y="1499648"/>
                  <a:pt x="329745" y="1507718"/>
                </a:cubicBezTo>
                <a:cubicBezTo>
                  <a:pt x="334538" y="1507717"/>
                  <a:pt x="344124" y="1512327"/>
                  <a:pt x="344124" y="1500033"/>
                </a:cubicBezTo>
                <a:cubicBezTo>
                  <a:pt x="342925" y="1500033"/>
                  <a:pt x="341428" y="1499840"/>
                  <a:pt x="339855" y="1499721"/>
                </a:cubicBezTo>
                <a:close/>
                <a:moveTo>
                  <a:pt x="892865" y="1499720"/>
                </a:moveTo>
                <a:cubicBezTo>
                  <a:pt x="888473" y="1499361"/>
                  <a:pt x="883849" y="1499649"/>
                  <a:pt x="883850" y="1507718"/>
                </a:cubicBezTo>
                <a:cubicBezTo>
                  <a:pt x="888782" y="1507717"/>
                  <a:pt x="897002" y="1512327"/>
                  <a:pt x="897001" y="1500034"/>
                </a:cubicBezTo>
                <a:cubicBezTo>
                  <a:pt x="895770" y="1500033"/>
                  <a:pt x="894330" y="1499840"/>
                  <a:pt x="892865" y="1499720"/>
                </a:cubicBezTo>
                <a:close/>
                <a:moveTo>
                  <a:pt x="265892" y="1498712"/>
                </a:moveTo>
                <a:lnTo>
                  <a:pt x="266346" y="1499391"/>
                </a:lnTo>
                <a:lnTo>
                  <a:pt x="265872" y="1499269"/>
                </a:lnTo>
                <a:lnTo>
                  <a:pt x="265443" y="1498739"/>
                </a:lnTo>
                <a:close/>
                <a:moveTo>
                  <a:pt x="265321" y="1498588"/>
                </a:moveTo>
                <a:lnTo>
                  <a:pt x="265443" y="1498739"/>
                </a:lnTo>
                <a:lnTo>
                  <a:pt x="265244" y="1498749"/>
                </a:lnTo>
                <a:close/>
                <a:moveTo>
                  <a:pt x="689328" y="1493613"/>
                </a:moveTo>
                <a:cubicBezTo>
                  <a:pt x="687656" y="1496674"/>
                  <a:pt x="684313" y="1499736"/>
                  <a:pt x="682641" y="1502796"/>
                </a:cubicBezTo>
                <a:cubicBezTo>
                  <a:pt x="681246" y="1508917"/>
                  <a:pt x="684311" y="1515038"/>
                  <a:pt x="684312" y="1521161"/>
                </a:cubicBezTo>
                <a:cubicBezTo>
                  <a:pt x="684311" y="1527028"/>
                  <a:pt x="689329" y="1528812"/>
                  <a:pt x="692671" y="1528812"/>
                </a:cubicBezTo>
                <a:cubicBezTo>
                  <a:pt x="696016" y="1528812"/>
                  <a:pt x="697686" y="1521161"/>
                  <a:pt x="697687" y="1518099"/>
                </a:cubicBezTo>
                <a:cubicBezTo>
                  <a:pt x="699358" y="1522690"/>
                  <a:pt x="699358" y="1530087"/>
                  <a:pt x="702702" y="1534678"/>
                </a:cubicBezTo>
                <a:cubicBezTo>
                  <a:pt x="706046" y="1539271"/>
                  <a:pt x="711061" y="1533147"/>
                  <a:pt x="716076" y="1536209"/>
                </a:cubicBezTo>
                <a:cubicBezTo>
                  <a:pt x="714404" y="1537736"/>
                  <a:pt x="714404" y="1539271"/>
                  <a:pt x="712733" y="1540802"/>
                </a:cubicBezTo>
                <a:cubicBezTo>
                  <a:pt x="731123" y="1539271"/>
                  <a:pt x="749233" y="1542333"/>
                  <a:pt x="767623" y="1546922"/>
                </a:cubicBezTo>
                <a:cubicBezTo>
                  <a:pt x="750907" y="1539271"/>
                  <a:pt x="735860" y="1533147"/>
                  <a:pt x="719421" y="1525497"/>
                </a:cubicBezTo>
                <a:cubicBezTo>
                  <a:pt x="707718" y="1518100"/>
                  <a:pt x="696016" y="1510447"/>
                  <a:pt x="689328" y="1493613"/>
                </a:cubicBezTo>
                <a:close/>
                <a:moveTo>
                  <a:pt x="631253" y="1492948"/>
                </a:moveTo>
                <a:cubicBezTo>
                  <a:pt x="630216" y="1492789"/>
                  <a:pt x="629200" y="1492823"/>
                  <a:pt x="628266" y="1493166"/>
                </a:cubicBezTo>
                <a:cubicBezTo>
                  <a:pt x="627020" y="1493621"/>
                  <a:pt x="625917" y="1494626"/>
                  <a:pt x="625104" y="1496452"/>
                </a:cubicBezTo>
                <a:cubicBezTo>
                  <a:pt x="629715" y="1497914"/>
                  <a:pt x="636224" y="1502295"/>
                  <a:pt x="639478" y="1496452"/>
                </a:cubicBezTo>
                <a:cubicBezTo>
                  <a:pt x="637648" y="1495630"/>
                  <a:pt x="634358" y="1493422"/>
                  <a:pt x="631253" y="1492948"/>
                </a:cubicBezTo>
                <a:close/>
                <a:moveTo>
                  <a:pt x="544466" y="1492652"/>
                </a:moveTo>
                <a:cubicBezTo>
                  <a:pt x="543188" y="1492263"/>
                  <a:pt x="541805" y="1492360"/>
                  <a:pt x="540528" y="1493042"/>
                </a:cubicBezTo>
                <a:lnTo>
                  <a:pt x="537444" y="1496678"/>
                </a:lnTo>
                <a:lnTo>
                  <a:pt x="521554" y="1494863"/>
                </a:lnTo>
                <a:cubicBezTo>
                  <a:pt x="551380" y="1508430"/>
                  <a:pt x="579156" y="1522022"/>
                  <a:pt x="608980" y="1535871"/>
                </a:cubicBezTo>
                <a:cubicBezTo>
                  <a:pt x="614242" y="1535870"/>
                  <a:pt x="623015" y="1535871"/>
                  <a:pt x="619507" y="1523561"/>
                </a:cubicBezTo>
                <a:cubicBezTo>
                  <a:pt x="614243" y="1514329"/>
                  <a:pt x="603718" y="1514329"/>
                  <a:pt x="596700" y="1512790"/>
                </a:cubicBezTo>
                <a:cubicBezTo>
                  <a:pt x="583542" y="1510610"/>
                  <a:pt x="571333" y="1506129"/>
                  <a:pt x="559127" y="1502191"/>
                </a:cubicBezTo>
                <a:lnTo>
                  <a:pt x="548658" y="1499269"/>
                </a:lnTo>
                <a:close/>
                <a:moveTo>
                  <a:pt x="665743" y="1492496"/>
                </a:moveTo>
                <a:cubicBezTo>
                  <a:pt x="665744" y="1494008"/>
                  <a:pt x="664161" y="1495518"/>
                  <a:pt x="664161" y="1497032"/>
                </a:cubicBezTo>
                <a:cubicBezTo>
                  <a:pt x="667328" y="1498544"/>
                  <a:pt x="670494" y="1500055"/>
                  <a:pt x="673660" y="1500055"/>
                </a:cubicBezTo>
                <a:cubicBezTo>
                  <a:pt x="673659" y="1494009"/>
                  <a:pt x="670494" y="1492497"/>
                  <a:pt x="665743" y="1492496"/>
                </a:cubicBezTo>
                <a:close/>
                <a:moveTo>
                  <a:pt x="224129" y="1491268"/>
                </a:moveTo>
                <a:lnTo>
                  <a:pt x="228901" y="1491269"/>
                </a:lnTo>
                <a:lnTo>
                  <a:pt x="231374" y="1495415"/>
                </a:lnTo>
                <a:lnTo>
                  <a:pt x="227341" y="1497080"/>
                </a:lnTo>
                <a:lnTo>
                  <a:pt x="224051" y="1491280"/>
                </a:lnTo>
                <a:close/>
                <a:moveTo>
                  <a:pt x="649514" y="1486917"/>
                </a:moveTo>
                <a:cubicBezTo>
                  <a:pt x="649514" y="1497816"/>
                  <a:pt x="660699" y="1493143"/>
                  <a:pt x="663894" y="1490031"/>
                </a:cubicBezTo>
                <a:cubicBezTo>
                  <a:pt x="659100" y="1488472"/>
                  <a:pt x="654309" y="1488474"/>
                  <a:pt x="649514" y="1486917"/>
                </a:cubicBezTo>
                <a:close/>
                <a:moveTo>
                  <a:pt x="528685" y="1486915"/>
                </a:moveTo>
                <a:cubicBezTo>
                  <a:pt x="528686" y="1494476"/>
                  <a:pt x="535299" y="1494475"/>
                  <a:pt x="536953" y="1489941"/>
                </a:cubicBezTo>
                <a:cubicBezTo>
                  <a:pt x="533647" y="1489941"/>
                  <a:pt x="531993" y="1488428"/>
                  <a:pt x="528685" y="1486915"/>
                </a:cubicBezTo>
                <a:close/>
                <a:moveTo>
                  <a:pt x="505821" y="1483701"/>
                </a:moveTo>
                <a:cubicBezTo>
                  <a:pt x="502479" y="1483700"/>
                  <a:pt x="495796" y="1483701"/>
                  <a:pt x="495796" y="1490938"/>
                </a:cubicBezTo>
                <a:cubicBezTo>
                  <a:pt x="500807" y="1490939"/>
                  <a:pt x="505822" y="1492385"/>
                  <a:pt x="505821" y="1483701"/>
                </a:cubicBezTo>
                <a:close/>
                <a:moveTo>
                  <a:pt x="218257" y="1481068"/>
                </a:moveTo>
                <a:lnTo>
                  <a:pt x="221387" y="1482116"/>
                </a:lnTo>
                <a:lnTo>
                  <a:pt x="221305" y="1482713"/>
                </a:lnTo>
                <a:lnTo>
                  <a:pt x="220170" y="1484440"/>
                </a:lnTo>
                <a:close/>
                <a:moveTo>
                  <a:pt x="490362" y="1478119"/>
                </a:moveTo>
                <a:cubicBezTo>
                  <a:pt x="485304" y="1478119"/>
                  <a:pt x="480245" y="1478120"/>
                  <a:pt x="475188" y="1478120"/>
                </a:cubicBezTo>
                <a:cubicBezTo>
                  <a:pt x="475187" y="1485424"/>
                  <a:pt x="481933" y="1488346"/>
                  <a:pt x="485304" y="1491268"/>
                </a:cubicBezTo>
                <a:cubicBezTo>
                  <a:pt x="486991" y="1486884"/>
                  <a:pt x="488677" y="1482502"/>
                  <a:pt x="490362" y="1478119"/>
                </a:cubicBezTo>
                <a:close/>
                <a:moveTo>
                  <a:pt x="839504" y="1475757"/>
                </a:moveTo>
                <a:cubicBezTo>
                  <a:pt x="837876" y="1475757"/>
                  <a:pt x="837877" y="1476919"/>
                  <a:pt x="836250" y="1478314"/>
                </a:cubicBezTo>
                <a:cubicBezTo>
                  <a:pt x="837064" y="1479709"/>
                  <a:pt x="837877" y="1480404"/>
                  <a:pt x="838659" y="1480405"/>
                </a:cubicBezTo>
                <a:lnTo>
                  <a:pt x="840029" y="1479104"/>
                </a:lnTo>
                <a:lnTo>
                  <a:pt x="840862" y="1478315"/>
                </a:lnTo>
                <a:cubicBezTo>
                  <a:pt x="840861" y="1476919"/>
                  <a:pt x="839505" y="1476919"/>
                  <a:pt x="839504" y="1475757"/>
                </a:cubicBezTo>
                <a:close/>
                <a:moveTo>
                  <a:pt x="853863" y="1475194"/>
                </a:moveTo>
                <a:cubicBezTo>
                  <a:pt x="854110" y="1474890"/>
                  <a:pt x="854048" y="1474966"/>
                  <a:pt x="853817" y="1475251"/>
                </a:cubicBezTo>
                <a:lnTo>
                  <a:pt x="853427" y="1475733"/>
                </a:lnTo>
                <a:lnTo>
                  <a:pt x="852751" y="1476566"/>
                </a:lnTo>
                <a:lnTo>
                  <a:pt x="852220" y="1477221"/>
                </a:lnTo>
                <a:lnTo>
                  <a:pt x="850897" y="1478855"/>
                </a:lnTo>
                <a:cubicBezTo>
                  <a:pt x="850897" y="1478855"/>
                  <a:pt x="851143" y="1478551"/>
                  <a:pt x="851499" y="1478112"/>
                </a:cubicBezTo>
                <a:lnTo>
                  <a:pt x="852220" y="1477221"/>
                </a:lnTo>
                <a:lnTo>
                  <a:pt x="853427" y="1475733"/>
                </a:lnTo>
                <a:close/>
                <a:moveTo>
                  <a:pt x="1231691" y="1473545"/>
                </a:moveTo>
                <a:cubicBezTo>
                  <a:pt x="1231246" y="1474148"/>
                  <a:pt x="1231246" y="1475755"/>
                  <a:pt x="1231245" y="1478968"/>
                </a:cubicBezTo>
                <a:cubicBezTo>
                  <a:pt x="1233028" y="1477362"/>
                  <a:pt x="1233029" y="1475754"/>
                  <a:pt x="1234814" y="1474149"/>
                </a:cubicBezTo>
                <a:cubicBezTo>
                  <a:pt x="1233029" y="1473344"/>
                  <a:pt x="1232137" y="1472943"/>
                  <a:pt x="1231691" y="1473545"/>
                </a:cubicBezTo>
                <a:close/>
                <a:moveTo>
                  <a:pt x="1293512" y="1473545"/>
                </a:moveTo>
                <a:cubicBezTo>
                  <a:pt x="1293069" y="1474148"/>
                  <a:pt x="1293069" y="1475754"/>
                  <a:pt x="1293069" y="1478967"/>
                </a:cubicBezTo>
                <a:cubicBezTo>
                  <a:pt x="1295001" y="1477362"/>
                  <a:pt x="1295000" y="1475754"/>
                  <a:pt x="1296612" y="1474149"/>
                </a:cubicBezTo>
                <a:cubicBezTo>
                  <a:pt x="1294840" y="1473344"/>
                  <a:pt x="1293954" y="1472942"/>
                  <a:pt x="1293512" y="1473545"/>
                </a:cubicBezTo>
                <a:close/>
                <a:moveTo>
                  <a:pt x="464023" y="1469593"/>
                </a:moveTo>
                <a:cubicBezTo>
                  <a:pt x="460960" y="1469217"/>
                  <a:pt x="457491" y="1470342"/>
                  <a:pt x="455868" y="1470341"/>
                </a:cubicBezTo>
                <a:cubicBezTo>
                  <a:pt x="455868" y="1482333"/>
                  <a:pt x="464428" y="1477836"/>
                  <a:pt x="469741" y="1477836"/>
                </a:cubicBezTo>
                <a:cubicBezTo>
                  <a:pt x="469741" y="1471840"/>
                  <a:pt x="467083" y="1469968"/>
                  <a:pt x="464023" y="1469593"/>
                </a:cubicBezTo>
                <a:close/>
                <a:moveTo>
                  <a:pt x="183244" y="1469341"/>
                </a:moveTo>
                <a:lnTo>
                  <a:pt x="184357" y="1469713"/>
                </a:lnTo>
                <a:lnTo>
                  <a:pt x="201270" y="1497680"/>
                </a:lnTo>
                <a:lnTo>
                  <a:pt x="210676" y="1512106"/>
                </a:lnTo>
                <a:cubicBezTo>
                  <a:pt x="213897" y="1511742"/>
                  <a:pt x="207747" y="1499462"/>
                  <a:pt x="205978" y="1497151"/>
                </a:cubicBezTo>
                <a:lnTo>
                  <a:pt x="191061" y="1471958"/>
                </a:lnTo>
                <a:lnTo>
                  <a:pt x="196513" y="1473785"/>
                </a:lnTo>
                <a:lnTo>
                  <a:pt x="204953" y="1488059"/>
                </a:lnTo>
                <a:cubicBezTo>
                  <a:pt x="199242" y="1479705"/>
                  <a:pt x="208790" y="1495370"/>
                  <a:pt x="210386" y="1493933"/>
                </a:cubicBezTo>
                <a:cubicBezTo>
                  <a:pt x="213081" y="1491120"/>
                  <a:pt x="206441" y="1487891"/>
                  <a:pt x="206441" y="1487891"/>
                </a:cubicBezTo>
                <a:lnTo>
                  <a:pt x="199024" y="1474626"/>
                </a:lnTo>
                <a:lnTo>
                  <a:pt x="212410" y="1479109"/>
                </a:lnTo>
                <a:lnTo>
                  <a:pt x="217665" y="1488250"/>
                </a:lnTo>
                <a:lnTo>
                  <a:pt x="216654" y="1489788"/>
                </a:lnTo>
                <a:lnTo>
                  <a:pt x="218891" y="1490382"/>
                </a:lnTo>
                <a:lnTo>
                  <a:pt x="223115" y="1497730"/>
                </a:lnTo>
                <a:cubicBezTo>
                  <a:pt x="224882" y="1500041"/>
                  <a:pt x="241026" y="1531912"/>
                  <a:pt x="245596" y="1530142"/>
                </a:cubicBezTo>
                <a:cubicBezTo>
                  <a:pt x="248431" y="1528567"/>
                  <a:pt x="235326" y="1508072"/>
                  <a:pt x="243278" y="1525172"/>
                </a:cubicBezTo>
                <a:lnTo>
                  <a:pt x="227761" y="1497820"/>
                </a:lnTo>
                <a:lnTo>
                  <a:pt x="234363" y="1500428"/>
                </a:lnTo>
                <a:lnTo>
                  <a:pt x="245942" y="1519848"/>
                </a:lnTo>
                <a:cubicBezTo>
                  <a:pt x="247268" y="1521583"/>
                  <a:pt x="256383" y="1538564"/>
                  <a:pt x="262159" y="1546271"/>
                </a:cubicBezTo>
                <a:lnTo>
                  <a:pt x="262875" y="1546895"/>
                </a:lnTo>
                <a:lnTo>
                  <a:pt x="260330" y="1546462"/>
                </a:lnTo>
                <a:cubicBezTo>
                  <a:pt x="253757" y="1545133"/>
                  <a:pt x="247184" y="1542854"/>
                  <a:pt x="241373" y="1537538"/>
                </a:cubicBezTo>
                <a:cubicBezTo>
                  <a:pt x="240127" y="1536401"/>
                  <a:pt x="235163" y="1534520"/>
                  <a:pt x="228184" y="1532267"/>
                </a:cubicBezTo>
                <a:lnTo>
                  <a:pt x="216910" y="1528921"/>
                </a:lnTo>
                <a:lnTo>
                  <a:pt x="195753" y="1492181"/>
                </a:lnTo>
                <a:close/>
                <a:moveTo>
                  <a:pt x="245140" y="1469153"/>
                </a:moveTo>
                <a:cubicBezTo>
                  <a:pt x="245869" y="1469506"/>
                  <a:pt x="247435" y="1471291"/>
                  <a:pt x="250200" y="1475217"/>
                </a:cubicBezTo>
                <a:lnTo>
                  <a:pt x="265529" y="1498167"/>
                </a:lnTo>
                <a:lnTo>
                  <a:pt x="265321" y="1498588"/>
                </a:lnTo>
                <a:lnTo>
                  <a:pt x="258217" y="1489788"/>
                </a:lnTo>
                <a:cubicBezTo>
                  <a:pt x="254893" y="1483718"/>
                  <a:pt x="254894" y="1479167"/>
                  <a:pt x="249905" y="1477650"/>
                </a:cubicBezTo>
                <a:lnTo>
                  <a:pt x="247545" y="1477102"/>
                </a:lnTo>
                <a:lnTo>
                  <a:pt x="245095" y="1471685"/>
                </a:lnTo>
                <a:cubicBezTo>
                  <a:pt x="244515" y="1469881"/>
                  <a:pt x="244409" y="1468800"/>
                  <a:pt x="245140" y="1469153"/>
                </a:cubicBezTo>
                <a:close/>
                <a:moveTo>
                  <a:pt x="1056564" y="1463865"/>
                </a:moveTo>
                <a:cubicBezTo>
                  <a:pt x="1054266" y="1463054"/>
                  <a:pt x="1051758" y="1464158"/>
                  <a:pt x="1050925" y="1468051"/>
                </a:cubicBezTo>
                <a:cubicBezTo>
                  <a:pt x="1054265" y="1469608"/>
                  <a:pt x="1057607" y="1469608"/>
                  <a:pt x="1060951" y="1471164"/>
                </a:cubicBezTo>
                <a:cubicBezTo>
                  <a:pt x="1060950" y="1467402"/>
                  <a:pt x="1058862" y="1464677"/>
                  <a:pt x="1056564" y="1463865"/>
                </a:cubicBezTo>
                <a:close/>
                <a:moveTo>
                  <a:pt x="492985" y="1462082"/>
                </a:moveTo>
                <a:lnTo>
                  <a:pt x="501263" y="1476541"/>
                </a:lnTo>
                <a:lnTo>
                  <a:pt x="502584" y="1474199"/>
                </a:lnTo>
                <a:lnTo>
                  <a:pt x="500198" y="1470398"/>
                </a:lnTo>
                <a:cubicBezTo>
                  <a:pt x="498250" y="1467034"/>
                  <a:pt x="496374" y="1464316"/>
                  <a:pt x="492985" y="1462082"/>
                </a:cubicBezTo>
                <a:close/>
                <a:moveTo>
                  <a:pt x="750326" y="1459924"/>
                </a:moveTo>
                <a:cubicBezTo>
                  <a:pt x="750543" y="1459306"/>
                  <a:pt x="750398" y="1459719"/>
                  <a:pt x="750108" y="1460539"/>
                </a:cubicBezTo>
                <a:lnTo>
                  <a:pt x="750105" y="1460549"/>
                </a:lnTo>
                <a:lnTo>
                  <a:pt x="749474" y="1462345"/>
                </a:lnTo>
                <a:lnTo>
                  <a:pt x="748415" y="1465354"/>
                </a:lnTo>
                <a:lnTo>
                  <a:pt x="742197" y="1462492"/>
                </a:lnTo>
                <a:cubicBezTo>
                  <a:pt x="740036" y="1461744"/>
                  <a:pt x="737831" y="1461275"/>
                  <a:pt x="735627" y="1461275"/>
                </a:cubicBezTo>
                <a:cubicBezTo>
                  <a:pt x="731219" y="1461275"/>
                  <a:pt x="726812" y="1463149"/>
                  <a:pt x="722743" y="1468395"/>
                </a:cubicBezTo>
                <a:cubicBezTo>
                  <a:pt x="732508" y="1471394"/>
                  <a:pt x="743628" y="1474390"/>
                  <a:pt x="751766" y="1468395"/>
                </a:cubicBezTo>
                <a:cubicBezTo>
                  <a:pt x="750138" y="1466896"/>
                  <a:pt x="750138" y="1466896"/>
                  <a:pt x="748510" y="1465398"/>
                </a:cubicBezTo>
                <a:lnTo>
                  <a:pt x="748415" y="1465354"/>
                </a:lnTo>
                <a:lnTo>
                  <a:pt x="749026" y="1463620"/>
                </a:lnTo>
                <a:lnTo>
                  <a:pt x="749474" y="1462345"/>
                </a:lnTo>
                <a:lnTo>
                  <a:pt x="749704" y="1461695"/>
                </a:lnTo>
                <a:lnTo>
                  <a:pt x="750105" y="1460549"/>
                </a:lnTo>
                <a:close/>
                <a:moveTo>
                  <a:pt x="226607" y="1459671"/>
                </a:moveTo>
                <a:cubicBezTo>
                  <a:pt x="226607" y="1459671"/>
                  <a:pt x="230133" y="1461995"/>
                  <a:pt x="230412" y="1464474"/>
                </a:cubicBezTo>
                <a:cubicBezTo>
                  <a:pt x="230522" y="1465455"/>
                  <a:pt x="230257" y="1465734"/>
                  <a:pt x="229816" y="1465577"/>
                </a:cubicBezTo>
                <a:cubicBezTo>
                  <a:pt x="229153" y="1465343"/>
                  <a:pt x="228099" y="1464130"/>
                  <a:pt x="227336" y="1462844"/>
                </a:cubicBezTo>
                <a:cubicBezTo>
                  <a:pt x="226573" y="1461559"/>
                  <a:pt x="226103" y="1460199"/>
                  <a:pt x="226607" y="1459671"/>
                </a:cubicBezTo>
                <a:close/>
                <a:moveTo>
                  <a:pt x="900153" y="1459509"/>
                </a:moveTo>
                <a:cubicBezTo>
                  <a:pt x="905119" y="1465581"/>
                  <a:pt x="912128" y="1467101"/>
                  <a:pt x="917384" y="1470136"/>
                </a:cubicBezTo>
                <a:cubicBezTo>
                  <a:pt x="927900" y="1474690"/>
                  <a:pt x="936662" y="1479243"/>
                  <a:pt x="945423" y="1483799"/>
                </a:cubicBezTo>
                <a:cubicBezTo>
                  <a:pt x="933157" y="1488353"/>
                  <a:pt x="922641" y="1479244"/>
                  <a:pt x="912128" y="1474691"/>
                </a:cubicBezTo>
                <a:cubicBezTo>
                  <a:pt x="910376" y="1473932"/>
                  <a:pt x="906067" y="1472034"/>
                  <a:pt x="902856" y="1469376"/>
                </a:cubicBezTo>
                <a:lnTo>
                  <a:pt x="900879" y="1466861"/>
                </a:lnTo>
                <a:lnTo>
                  <a:pt x="902120" y="1465022"/>
                </a:lnTo>
                <a:cubicBezTo>
                  <a:pt x="902562" y="1464486"/>
                  <a:pt x="902964" y="1464171"/>
                  <a:pt x="903771" y="1463542"/>
                </a:cubicBezTo>
                <a:cubicBezTo>
                  <a:pt x="901999" y="1461903"/>
                  <a:pt x="901114" y="1461903"/>
                  <a:pt x="900670" y="1462848"/>
                </a:cubicBezTo>
                <a:lnTo>
                  <a:pt x="900370" y="1466215"/>
                </a:lnTo>
                <a:lnTo>
                  <a:pt x="899314" y="1464869"/>
                </a:lnTo>
                <a:cubicBezTo>
                  <a:pt x="898713" y="1463210"/>
                  <a:pt x="898840" y="1461406"/>
                  <a:pt x="900153" y="1459509"/>
                </a:cubicBezTo>
                <a:close/>
                <a:moveTo>
                  <a:pt x="413363" y="1457288"/>
                </a:moveTo>
                <a:cubicBezTo>
                  <a:pt x="413364" y="1464479"/>
                  <a:pt x="420047" y="1463240"/>
                  <a:pt x="423389" y="1463240"/>
                </a:cubicBezTo>
                <a:cubicBezTo>
                  <a:pt x="423389" y="1455801"/>
                  <a:pt x="416705" y="1457288"/>
                  <a:pt x="413363" y="1457288"/>
                </a:cubicBezTo>
                <a:close/>
                <a:moveTo>
                  <a:pt x="685978" y="1456918"/>
                </a:moveTo>
                <a:cubicBezTo>
                  <a:pt x="679297" y="1458422"/>
                  <a:pt x="667100" y="1459675"/>
                  <a:pt x="670583" y="1474717"/>
                </a:cubicBezTo>
                <a:cubicBezTo>
                  <a:pt x="674071" y="1485244"/>
                  <a:pt x="689462" y="1491259"/>
                  <a:pt x="696433" y="1491260"/>
                </a:cubicBezTo>
                <a:cubicBezTo>
                  <a:pt x="694691" y="1479227"/>
                  <a:pt x="691206" y="1467195"/>
                  <a:pt x="685978" y="1456918"/>
                </a:cubicBezTo>
                <a:close/>
                <a:moveTo>
                  <a:pt x="549900" y="1456889"/>
                </a:moveTo>
                <a:cubicBezTo>
                  <a:pt x="547303" y="1456890"/>
                  <a:pt x="544506" y="1457669"/>
                  <a:pt x="542111" y="1457668"/>
                </a:cubicBezTo>
                <a:cubicBezTo>
                  <a:pt x="542109" y="1459226"/>
                  <a:pt x="542111" y="1462339"/>
                  <a:pt x="542112" y="1465454"/>
                </a:cubicBezTo>
                <a:cubicBezTo>
                  <a:pt x="546904" y="1462340"/>
                  <a:pt x="551698" y="1460782"/>
                  <a:pt x="556489" y="1460783"/>
                </a:cubicBezTo>
                <a:cubicBezTo>
                  <a:pt x="554891" y="1457668"/>
                  <a:pt x="552496" y="1456889"/>
                  <a:pt x="549900" y="1456889"/>
                </a:cubicBezTo>
                <a:close/>
                <a:moveTo>
                  <a:pt x="343024" y="1455903"/>
                </a:moveTo>
                <a:cubicBezTo>
                  <a:pt x="339875" y="1455904"/>
                  <a:pt x="337371" y="1457423"/>
                  <a:pt x="337370" y="1463512"/>
                </a:cubicBezTo>
                <a:cubicBezTo>
                  <a:pt x="342522" y="1463511"/>
                  <a:pt x="352541" y="1467822"/>
                  <a:pt x="352541" y="1457425"/>
                </a:cubicBezTo>
                <a:cubicBezTo>
                  <a:pt x="349965" y="1457425"/>
                  <a:pt x="346172" y="1455903"/>
                  <a:pt x="343024" y="1455903"/>
                </a:cubicBezTo>
                <a:close/>
                <a:moveTo>
                  <a:pt x="556879" y="1453849"/>
                </a:moveTo>
                <a:lnTo>
                  <a:pt x="556865" y="1453883"/>
                </a:lnTo>
                <a:lnTo>
                  <a:pt x="556636" y="1454534"/>
                </a:lnTo>
                <a:lnTo>
                  <a:pt x="555537" y="1457658"/>
                </a:lnTo>
                <a:cubicBezTo>
                  <a:pt x="555537" y="1457658"/>
                  <a:pt x="555826" y="1456836"/>
                  <a:pt x="556188" y="1455810"/>
                </a:cubicBezTo>
                <a:lnTo>
                  <a:pt x="556636" y="1454534"/>
                </a:lnTo>
                <a:close/>
                <a:moveTo>
                  <a:pt x="174733" y="1453799"/>
                </a:moveTo>
                <a:lnTo>
                  <a:pt x="175620" y="1455266"/>
                </a:lnTo>
                <a:lnTo>
                  <a:pt x="175516" y="1455230"/>
                </a:lnTo>
                <a:close/>
                <a:moveTo>
                  <a:pt x="557487" y="1452113"/>
                </a:moveTo>
                <a:lnTo>
                  <a:pt x="557005" y="1453482"/>
                </a:lnTo>
                <a:lnTo>
                  <a:pt x="556757" y="1453438"/>
                </a:lnTo>
                <a:lnTo>
                  <a:pt x="556940" y="1453669"/>
                </a:lnTo>
                <a:lnTo>
                  <a:pt x="556941" y="1453667"/>
                </a:lnTo>
                <a:lnTo>
                  <a:pt x="560137" y="1457666"/>
                </a:lnTo>
                <a:cubicBezTo>
                  <a:pt x="560137" y="1455553"/>
                  <a:pt x="560136" y="1454495"/>
                  <a:pt x="559713" y="1453966"/>
                </a:cubicBezTo>
                <a:lnTo>
                  <a:pt x="557005" y="1453482"/>
                </a:lnTo>
                <a:lnTo>
                  <a:pt x="557271" y="1452728"/>
                </a:lnTo>
                <a:cubicBezTo>
                  <a:pt x="557559" y="1451906"/>
                  <a:pt x="557705" y="1451495"/>
                  <a:pt x="557487" y="1452113"/>
                </a:cubicBezTo>
                <a:close/>
                <a:moveTo>
                  <a:pt x="486485" y="1450626"/>
                </a:moveTo>
                <a:cubicBezTo>
                  <a:pt x="485476" y="1450583"/>
                  <a:pt x="484670" y="1450673"/>
                  <a:pt x="485484" y="1451209"/>
                </a:cubicBezTo>
                <a:cubicBezTo>
                  <a:pt x="485553" y="1451829"/>
                  <a:pt x="486394" y="1452048"/>
                  <a:pt x="487200" y="1451958"/>
                </a:cubicBezTo>
                <a:cubicBezTo>
                  <a:pt x="488006" y="1451867"/>
                  <a:pt x="488776" y="1451467"/>
                  <a:pt x="488706" y="1450846"/>
                </a:cubicBezTo>
                <a:cubicBezTo>
                  <a:pt x="488706" y="1450846"/>
                  <a:pt x="487493" y="1450669"/>
                  <a:pt x="486485" y="1450626"/>
                </a:cubicBezTo>
                <a:close/>
                <a:moveTo>
                  <a:pt x="585728" y="1450090"/>
                </a:moveTo>
                <a:cubicBezTo>
                  <a:pt x="584058" y="1454694"/>
                  <a:pt x="582387" y="1459297"/>
                  <a:pt x="582387" y="1465434"/>
                </a:cubicBezTo>
                <a:cubicBezTo>
                  <a:pt x="594079" y="1468503"/>
                  <a:pt x="604100" y="1473107"/>
                  <a:pt x="615790" y="1477454"/>
                </a:cubicBezTo>
                <a:lnTo>
                  <a:pt x="626890" y="1485103"/>
                </a:lnTo>
                <a:lnTo>
                  <a:pt x="629152" y="1486661"/>
                </a:lnTo>
                <a:cubicBezTo>
                  <a:pt x="634163" y="1486661"/>
                  <a:pt x="640565" y="1486660"/>
                  <a:pt x="645574" y="1486661"/>
                </a:cubicBezTo>
                <a:cubicBezTo>
                  <a:pt x="645574" y="1483591"/>
                  <a:pt x="645576" y="1482058"/>
                  <a:pt x="645576" y="1478989"/>
                </a:cubicBezTo>
                <a:cubicBezTo>
                  <a:pt x="642235" y="1477454"/>
                  <a:pt x="638896" y="1476175"/>
                  <a:pt x="634164" y="1473107"/>
                </a:cubicBezTo>
                <a:cubicBezTo>
                  <a:pt x="629153" y="1470038"/>
                  <a:pt x="622471" y="1466969"/>
                  <a:pt x="615789" y="1463901"/>
                </a:cubicBezTo>
                <a:cubicBezTo>
                  <a:pt x="609110" y="1460830"/>
                  <a:pt x="604099" y="1457763"/>
                  <a:pt x="597420" y="1456228"/>
                </a:cubicBezTo>
                <a:cubicBezTo>
                  <a:pt x="594078" y="1453159"/>
                  <a:pt x="589068" y="1451626"/>
                  <a:pt x="585728" y="1450090"/>
                </a:cubicBezTo>
                <a:close/>
                <a:moveTo>
                  <a:pt x="331939" y="1449436"/>
                </a:moveTo>
                <a:cubicBezTo>
                  <a:pt x="326927" y="1449438"/>
                  <a:pt x="321915" y="1447990"/>
                  <a:pt x="321914" y="1456675"/>
                </a:cubicBezTo>
                <a:cubicBezTo>
                  <a:pt x="326927" y="1456675"/>
                  <a:pt x="331940" y="1456674"/>
                  <a:pt x="331939" y="1449436"/>
                </a:cubicBezTo>
                <a:close/>
                <a:moveTo>
                  <a:pt x="1147245" y="1449436"/>
                </a:moveTo>
                <a:cubicBezTo>
                  <a:pt x="1142232" y="1449437"/>
                  <a:pt x="1137220" y="1447989"/>
                  <a:pt x="1137220" y="1456675"/>
                </a:cubicBezTo>
                <a:cubicBezTo>
                  <a:pt x="1140564" y="1456675"/>
                  <a:pt x="1147244" y="1456674"/>
                  <a:pt x="1147245" y="1449436"/>
                </a:cubicBezTo>
                <a:close/>
                <a:moveTo>
                  <a:pt x="168881" y="1444205"/>
                </a:moveTo>
                <a:cubicBezTo>
                  <a:pt x="172136" y="1446351"/>
                  <a:pt x="174313" y="1450080"/>
                  <a:pt x="174733" y="1453799"/>
                </a:cubicBezTo>
                <a:cubicBezTo>
                  <a:pt x="172982" y="1452741"/>
                  <a:pt x="172036" y="1451592"/>
                  <a:pt x="171270" y="1450084"/>
                </a:cubicBezTo>
                <a:cubicBezTo>
                  <a:pt x="170504" y="1448575"/>
                  <a:pt x="169917" y="1446705"/>
                  <a:pt x="168881" y="1444205"/>
                </a:cubicBezTo>
                <a:close/>
                <a:moveTo>
                  <a:pt x="3866929" y="1442971"/>
                </a:moveTo>
                <a:cubicBezTo>
                  <a:pt x="3864784" y="1444433"/>
                  <a:pt x="3862987" y="1445751"/>
                  <a:pt x="3862778" y="1445794"/>
                </a:cubicBezTo>
                <a:cubicBezTo>
                  <a:pt x="3862674" y="1445817"/>
                  <a:pt x="3862967" y="1445519"/>
                  <a:pt x="3863812" y="1444763"/>
                </a:cubicBezTo>
                <a:lnTo>
                  <a:pt x="3864678" y="1444012"/>
                </a:lnTo>
                <a:close/>
                <a:moveTo>
                  <a:pt x="572798" y="1442409"/>
                </a:moveTo>
                <a:cubicBezTo>
                  <a:pt x="569176" y="1442409"/>
                  <a:pt x="566114" y="1442409"/>
                  <a:pt x="562772" y="1442410"/>
                </a:cubicBezTo>
                <a:cubicBezTo>
                  <a:pt x="562773" y="1443920"/>
                  <a:pt x="562771" y="1446944"/>
                  <a:pt x="562773" y="1449969"/>
                </a:cubicBezTo>
                <a:cubicBezTo>
                  <a:pt x="566114" y="1449969"/>
                  <a:pt x="569176" y="1449968"/>
                  <a:pt x="572797" y="1449968"/>
                </a:cubicBezTo>
                <a:cubicBezTo>
                  <a:pt x="572797" y="1446943"/>
                  <a:pt x="572798" y="1443921"/>
                  <a:pt x="572798" y="1442409"/>
                </a:cubicBezTo>
                <a:close/>
                <a:moveTo>
                  <a:pt x="1013573" y="1441624"/>
                </a:moveTo>
                <a:cubicBezTo>
                  <a:pt x="1013573" y="1448864"/>
                  <a:pt x="1020156" y="1448864"/>
                  <a:pt x="1023591" y="1448863"/>
                </a:cubicBezTo>
                <a:cubicBezTo>
                  <a:pt x="1023590" y="1440176"/>
                  <a:pt x="1018722" y="1441624"/>
                  <a:pt x="1013573" y="1441624"/>
                </a:cubicBezTo>
                <a:close/>
                <a:moveTo>
                  <a:pt x="166952" y="1440447"/>
                </a:moveTo>
                <a:cubicBezTo>
                  <a:pt x="169926" y="1440112"/>
                  <a:pt x="168743" y="1442966"/>
                  <a:pt x="168881" y="1444205"/>
                </a:cubicBezTo>
                <a:cubicBezTo>
                  <a:pt x="168138" y="1444289"/>
                  <a:pt x="167731" y="1444021"/>
                  <a:pt x="167473" y="1443396"/>
                </a:cubicBezTo>
                <a:cubicBezTo>
                  <a:pt x="167214" y="1442771"/>
                  <a:pt x="167103" y="1441790"/>
                  <a:pt x="166952" y="1440447"/>
                </a:cubicBezTo>
                <a:close/>
                <a:moveTo>
                  <a:pt x="165022" y="1436689"/>
                </a:moveTo>
                <a:cubicBezTo>
                  <a:pt x="167998" y="1436354"/>
                  <a:pt x="166812" y="1439207"/>
                  <a:pt x="166952" y="1440447"/>
                </a:cubicBezTo>
                <a:cubicBezTo>
                  <a:pt x="166208" y="1440532"/>
                  <a:pt x="165801" y="1440262"/>
                  <a:pt x="165542" y="1439639"/>
                </a:cubicBezTo>
                <a:cubicBezTo>
                  <a:pt x="165284" y="1439013"/>
                  <a:pt x="165174" y="1438031"/>
                  <a:pt x="165022" y="1436689"/>
                </a:cubicBezTo>
                <a:close/>
                <a:moveTo>
                  <a:pt x="53538" y="1436193"/>
                </a:moveTo>
                <a:lnTo>
                  <a:pt x="78370" y="1453211"/>
                </a:lnTo>
                <a:lnTo>
                  <a:pt x="81626" y="1455627"/>
                </a:lnTo>
                <a:lnTo>
                  <a:pt x="81626" y="1462252"/>
                </a:lnTo>
                <a:lnTo>
                  <a:pt x="85401" y="1458428"/>
                </a:lnTo>
                <a:lnTo>
                  <a:pt x="107783" y="1475039"/>
                </a:lnTo>
                <a:lnTo>
                  <a:pt x="124679" y="1489570"/>
                </a:lnTo>
                <a:lnTo>
                  <a:pt x="129103" y="1490862"/>
                </a:lnTo>
                <a:lnTo>
                  <a:pt x="140832" y="1499567"/>
                </a:lnTo>
                <a:lnTo>
                  <a:pt x="138273" y="1500835"/>
                </a:lnTo>
                <a:lnTo>
                  <a:pt x="136624" y="1506283"/>
                </a:lnTo>
                <a:lnTo>
                  <a:pt x="126666" y="1503489"/>
                </a:lnTo>
                <a:lnTo>
                  <a:pt x="54084" y="1443233"/>
                </a:lnTo>
                <a:lnTo>
                  <a:pt x="56077" y="1442859"/>
                </a:lnTo>
                <a:close/>
                <a:moveTo>
                  <a:pt x="365275" y="1435584"/>
                </a:moveTo>
                <a:cubicBezTo>
                  <a:pt x="365276" y="1437096"/>
                  <a:pt x="363919" y="1437095"/>
                  <a:pt x="363918" y="1438606"/>
                </a:cubicBezTo>
                <a:cubicBezTo>
                  <a:pt x="366903" y="1440119"/>
                  <a:pt x="370156" y="1441630"/>
                  <a:pt x="373412" y="1443141"/>
                </a:cubicBezTo>
                <a:cubicBezTo>
                  <a:pt x="373411" y="1437095"/>
                  <a:pt x="368801" y="1435583"/>
                  <a:pt x="365275" y="1435584"/>
                </a:cubicBezTo>
                <a:close/>
                <a:moveTo>
                  <a:pt x="763691" y="1434896"/>
                </a:moveTo>
                <a:cubicBezTo>
                  <a:pt x="762964" y="1434364"/>
                  <a:pt x="762030" y="1434331"/>
                  <a:pt x="760784" y="1435026"/>
                </a:cubicBezTo>
                <a:cubicBezTo>
                  <a:pt x="754138" y="1439579"/>
                  <a:pt x="760784" y="1451721"/>
                  <a:pt x="762445" y="1457791"/>
                </a:cubicBezTo>
                <a:cubicBezTo>
                  <a:pt x="759123" y="1457791"/>
                  <a:pt x="755799" y="1459309"/>
                  <a:pt x="752477" y="1460827"/>
                </a:cubicBezTo>
                <a:cubicBezTo>
                  <a:pt x="755799" y="1463862"/>
                  <a:pt x="759123" y="1465379"/>
                  <a:pt x="762446" y="1465380"/>
                </a:cubicBezTo>
                <a:cubicBezTo>
                  <a:pt x="762446" y="1472968"/>
                  <a:pt x="754138" y="1468414"/>
                  <a:pt x="752477" y="1474485"/>
                </a:cubicBezTo>
                <a:cubicBezTo>
                  <a:pt x="750816" y="1481820"/>
                  <a:pt x="760783" y="1487891"/>
                  <a:pt x="764107" y="1490926"/>
                </a:cubicBezTo>
                <a:lnTo>
                  <a:pt x="770396" y="1495080"/>
                </a:lnTo>
                <a:lnTo>
                  <a:pt x="769601" y="1494759"/>
                </a:lnTo>
                <a:lnTo>
                  <a:pt x="762601" y="1492765"/>
                </a:lnTo>
                <a:lnTo>
                  <a:pt x="760581" y="1489149"/>
                </a:lnTo>
                <a:cubicBezTo>
                  <a:pt x="760579" y="1490659"/>
                  <a:pt x="760581" y="1492172"/>
                  <a:pt x="760581" y="1492172"/>
                </a:cubicBezTo>
                <a:lnTo>
                  <a:pt x="760587" y="1492190"/>
                </a:lnTo>
                <a:lnTo>
                  <a:pt x="735807" y="1485138"/>
                </a:lnTo>
                <a:cubicBezTo>
                  <a:pt x="724512" y="1482808"/>
                  <a:pt x="713193" y="1481472"/>
                  <a:pt x="701875" y="1481472"/>
                </a:cubicBezTo>
                <a:lnTo>
                  <a:pt x="711271" y="1488247"/>
                </a:lnTo>
                <a:lnTo>
                  <a:pt x="709397" y="1490158"/>
                </a:lnTo>
                <a:lnTo>
                  <a:pt x="709360" y="1490196"/>
                </a:lnTo>
                <a:cubicBezTo>
                  <a:pt x="708781" y="1490787"/>
                  <a:pt x="708315" y="1491259"/>
                  <a:pt x="708315" y="1491259"/>
                </a:cubicBezTo>
                <a:lnTo>
                  <a:pt x="709397" y="1490158"/>
                </a:lnTo>
                <a:lnTo>
                  <a:pt x="711098" y="1488425"/>
                </a:lnTo>
                <a:lnTo>
                  <a:pt x="711271" y="1488247"/>
                </a:lnTo>
                <a:lnTo>
                  <a:pt x="715895" y="1491582"/>
                </a:lnTo>
                <a:cubicBezTo>
                  <a:pt x="720715" y="1494444"/>
                  <a:pt x="725533" y="1496732"/>
                  <a:pt x="729915" y="1498258"/>
                </a:cubicBezTo>
                <a:cubicBezTo>
                  <a:pt x="735173" y="1499783"/>
                  <a:pt x="740429" y="1501311"/>
                  <a:pt x="745394" y="1504363"/>
                </a:cubicBezTo>
                <a:cubicBezTo>
                  <a:pt x="747148" y="1504362"/>
                  <a:pt x="750654" y="1505889"/>
                  <a:pt x="752405" y="1507414"/>
                </a:cubicBezTo>
                <a:cubicBezTo>
                  <a:pt x="752405" y="1511712"/>
                  <a:pt x="752405" y="1516037"/>
                  <a:pt x="752405" y="1522140"/>
                </a:cubicBezTo>
                <a:cubicBezTo>
                  <a:pt x="785701" y="1504362"/>
                  <a:pt x="816953" y="1537399"/>
                  <a:pt x="844992" y="1554185"/>
                </a:cubicBezTo>
                <a:cubicBezTo>
                  <a:pt x="843239" y="1555710"/>
                  <a:pt x="841488" y="1558508"/>
                  <a:pt x="839735" y="1561561"/>
                </a:cubicBezTo>
                <a:cubicBezTo>
                  <a:pt x="843240" y="1561561"/>
                  <a:pt x="844992" y="1564611"/>
                  <a:pt x="846744" y="1564612"/>
                </a:cubicBezTo>
                <a:cubicBezTo>
                  <a:pt x="848350" y="1565375"/>
                  <a:pt x="850029" y="1564613"/>
                  <a:pt x="851965" y="1563658"/>
                </a:cubicBezTo>
                <a:lnTo>
                  <a:pt x="854767" y="1562788"/>
                </a:lnTo>
                <a:lnTo>
                  <a:pt x="854558" y="1564781"/>
                </a:lnTo>
                <a:cubicBezTo>
                  <a:pt x="856099" y="1564781"/>
                  <a:pt x="857256" y="1564025"/>
                  <a:pt x="858027" y="1562702"/>
                </a:cubicBezTo>
                <a:lnTo>
                  <a:pt x="858236" y="1561711"/>
                </a:lnTo>
                <a:lnTo>
                  <a:pt x="858720" y="1561560"/>
                </a:lnTo>
                <a:cubicBezTo>
                  <a:pt x="867481" y="1563086"/>
                  <a:pt x="876245" y="1567664"/>
                  <a:pt x="885006" y="1570716"/>
                </a:cubicBezTo>
                <a:cubicBezTo>
                  <a:pt x="898151" y="1576438"/>
                  <a:pt x="910142" y="1584736"/>
                  <a:pt x="923451" y="1588527"/>
                </a:cubicBezTo>
                <a:lnTo>
                  <a:pt x="931995" y="1589779"/>
                </a:lnTo>
                <a:lnTo>
                  <a:pt x="932750" y="1590585"/>
                </a:lnTo>
                <a:cubicBezTo>
                  <a:pt x="934413" y="1598172"/>
                  <a:pt x="929428" y="1599691"/>
                  <a:pt x="936075" y="1604244"/>
                </a:cubicBezTo>
                <a:cubicBezTo>
                  <a:pt x="941058" y="1605761"/>
                  <a:pt x="946042" y="1608797"/>
                  <a:pt x="951029" y="1611832"/>
                </a:cubicBezTo>
                <a:cubicBezTo>
                  <a:pt x="960719" y="1617902"/>
                  <a:pt x="969028" y="1623720"/>
                  <a:pt x="978998" y="1629791"/>
                </a:cubicBezTo>
                <a:cubicBezTo>
                  <a:pt x="1000596" y="1643450"/>
                  <a:pt x="1020257" y="1657107"/>
                  <a:pt x="1040196" y="1670510"/>
                </a:cubicBezTo>
                <a:cubicBezTo>
                  <a:pt x="1059857" y="1684173"/>
                  <a:pt x="1079794" y="1694798"/>
                  <a:pt x="1098070" y="1709973"/>
                </a:cubicBezTo>
                <a:cubicBezTo>
                  <a:pt x="1103056" y="1714525"/>
                  <a:pt x="1111085" y="1720343"/>
                  <a:pt x="1116072" y="1714525"/>
                </a:cubicBezTo>
                <a:cubicBezTo>
                  <a:pt x="1117733" y="1714525"/>
                  <a:pt x="1121056" y="1711491"/>
                  <a:pt x="1119394" y="1716043"/>
                </a:cubicBezTo>
                <a:cubicBezTo>
                  <a:pt x="1119396" y="1717561"/>
                  <a:pt x="1117732" y="1718825"/>
                  <a:pt x="1117734" y="1720343"/>
                </a:cubicBezTo>
                <a:cubicBezTo>
                  <a:pt x="1119394" y="1724897"/>
                  <a:pt x="1121056" y="1729450"/>
                  <a:pt x="1121057" y="1735519"/>
                </a:cubicBezTo>
                <a:cubicBezTo>
                  <a:pt x="1124379" y="1732485"/>
                  <a:pt x="1127701" y="1730968"/>
                  <a:pt x="1132687" y="1727933"/>
                </a:cubicBezTo>
                <a:cubicBezTo>
                  <a:pt x="1131025" y="1727171"/>
                  <a:pt x="1130195" y="1725718"/>
                  <a:pt x="1129780" y="1723885"/>
                </a:cubicBezTo>
                <a:lnTo>
                  <a:pt x="1129748" y="1723414"/>
                </a:lnTo>
                <a:lnTo>
                  <a:pt x="1129365" y="1717561"/>
                </a:lnTo>
                <a:cubicBezTo>
                  <a:pt x="1129364" y="1716044"/>
                  <a:pt x="1131025" y="1714527"/>
                  <a:pt x="1132688" y="1714525"/>
                </a:cubicBezTo>
                <a:cubicBezTo>
                  <a:pt x="1131025" y="1713008"/>
                  <a:pt x="1129363" y="1711490"/>
                  <a:pt x="1129364" y="1708455"/>
                </a:cubicBezTo>
                <a:lnTo>
                  <a:pt x="1134362" y="1706825"/>
                </a:lnTo>
                <a:lnTo>
                  <a:pt x="1135828" y="1707796"/>
                </a:lnTo>
                <a:cubicBezTo>
                  <a:pt x="1137915" y="1708158"/>
                  <a:pt x="1140423" y="1707072"/>
                  <a:pt x="1142094" y="1705625"/>
                </a:cubicBezTo>
                <a:lnTo>
                  <a:pt x="1138592" y="1704109"/>
                </a:lnTo>
                <a:lnTo>
                  <a:pt x="1140995" y="1702386"/>
                </a:lnTo>
                <a:cubicBezTo>
                  <a:pt x="1144318" y="1697832"/>
                  <a:pt x="1142656" y="1688727"/>
                  <a:pt x="1145980" y="1685692"/>
                </a:cubicBezTo>
                <a:cubicBezTo>
                  <a:pt x="1124379" y="1673803"/>
                  <a:pt x="1099734" y="1669248"/>
                  <a:pt x="1078134" y="1657109"/>
                </a:cubicBezTo>
                <a:cubicBezTo>
                  <a:pt x="1068165" y="1652555"/>
                  <a:pt x="1059857" y="1646485"/>
                  <a:pt x="1053487" y="1637379"/>
                </a:cubicBezTo>
                <a:cubicBezTo>
                  <a:pt x="1046843" y="1629791"/>
                  <a:pt x="1043518" y="1616384"/>
                  <a:pt x="1033550" y="1616385"/>
                </a:cubicBezTo>
                <a:cubicBezTo>
                  <a:pt x="1033551" y="1608797"/>
                  <a:pt x="1040197" y="1608797"/>
                  <a:pt x="1045179" y="1605761"/>
                </a:cubicBezTo>
                <a:cubicBezTo>
                  <a:pt x="1035212" y="1602727"/>
                  <a:pt x="1018596" y="1584514"/>
                  <a:pt x="1010288" y="1598172"/>
                </a:cubicBezTo>
                <a:cubicBezTo>
                  <a:pt x="1013613" y="1604244"/>
                  <a:pt x="1020256" y="1601208"/>
                  <a:pt x="1025242" y="1601208"/>
                </a:cubicBezTo>
                <a:cubicBezTo>
                  <a:pt x="1025243" y="1611707"/>
                  <a:pt x="1018664" y="1613223"/>
                  <a:pt x="1013509" y="1610031"/>
                </a:cubicBezTo>
                <a:lnTo>
                  <a:pt x="1010031" y="1605255"/>
                </a:lnTo>
                <a:lnTo>
                  <a:pt x="1007835" y="1602240"/>
                </a:lnTo>
                <a:cubicBezTo>
                  <a:pt x="1006966" y="1598822"/>
                  <a:pt x="1007450" y="1594758"/>
                  <a:pt x="1010289" y="1590585"/>
                </a:cubicBezTo>
                <a:cubicBezTo>
                  <a:pt x="1003642" y="1587550"/>
                  <a:pt x="997274" y="1578444"/>
                  <a:pt x="988966" y="1578445"/>
                </a:cubicBezTo>
                <a:cubicBezTo>
                  <a:pt x="983981" y="1578445"/>
                  <a:pt x="980659" y="1587551"/>
                  <a:pt x="975673" y="1587550"/>
                </a:cubicBezTo>
                <a:cubicBezTo>
                  <a:pt x="975673" y="1579961"/>
                  <a:pt x="975674" y="1572627"/>
                  <a:pt x="975672" y="1565037"/>
                </a:cubicBezTo>
                <a:cubicBezTo>
                  <a:pt x="969027" y="1568074"/>
                  <a:pt x="962382" y="1569591"/>
                  <a:pt x="957397" y="1572627"/>
                </a:cubicBezTo>
                <a:cubicBezTo>
                  <a:pt x="960719" y="1581479"/>
                  <a:pt x="962382" y="1590586"/>
                  <a:pt x="965704" y="1598172"/>
                </a:cubicBezTo>
                <a:lnTo>
                  <a:pt x="958680" y="1595665"/>
                </a:lnTo>
                <a:lnTo>
                  <a:pt x="958511" y="1594155"/>
                </a:lnTo>
                <a:lnTo>
                  <a:pt x="957095" y="1595099"/>
                </a:lnTo>
                <a:lnTo>
                  <a:pt x="953484" y="1593811"/>
                </a:lnTo>
                <a:cubicBezTo>
                  <a:pt x="949574" y="1591344"/>
                  <a:pt x="945904" y="1588310"/>
                  <a:pt x="942719" y="1586032"/>
                </a:cubicBezTo>
                <a:cubicBezTo>
                  <a:pt x="931090" y="1577179"/>
                  <a:pt x="921122" y="1569591"/>
                  <a:pt x="911151" y="1562003"/>
                </a:cubicBezTo>
                <a:cubicBezTo>
                  <a:pt x="891491" y="1546827"/>
                  <a:pt x="871551" y="1530132"/>
                  <a:pt x="851613" y="1515208"/>
                </a:cubicBezTo>
                <a:cubicBezTo>
                  <a:pt x="859922" y="1507619"/>
                  <a:pt x="869891" y="1501550"/>
                  <a:pt x="878199" y="1495481"/>
                </a:cubicBezTo>
                <a:cubicBezTo>
                  <a:pt x="869891" y="1490926"/>
                  <a:pt x="858260" y="1476002"/>
                  <a:pt x="848290" y="1483339"/>
                </a:cubicBezTo>
                <a:cubicBezTo>
                  <a:pt x="845246" y="1486373"/>
                  <a:pt x="840260" y="1483338"/>
                  <a:pt x="836938" y="1480556"/>
                </a:cubicBezTo>
                <a:cubicBezTo>
                  <a:pt x="833614" y="1478278"/>
                  <a:pt x="830291" y="1476383"/>
                  <a:pt x="827175" y="1474865"/>
                </a:cubicBezTo>
                <a:lnTo>
                  <a:pt x="825133" y="1474047"/>
                </a:lnTo>
                <a:lnTo>
                  <a:pt x="825845" y="1471726"/>
                </a:lnTo>
                <a:cubicBezTo>
                  <a:pt x="825844" y="1470591"/>
                  <a:pt x="825460" y="1469457"/>
                  <a:pt x="824689" y="1467945"/>
                </a:cubicBezTo>
                <a:cubicBezTo>
                  <a:pt x="824689" y="1467945"/>
                  <a:pt x="823145" y="1469457"/>
                  <a:pt x="821606" y="1470970"/>
                </a:cubicBezTo>
                <a:lnTo>
                  <a:pt x="823159" y="1473254"/>
                </a:lnTo>
                <a:lnTo>
                  <a:pt x="818660" y="1471450"/>
                </a:lnTo>
                <a:cubicBezTo>
                  <a:pt x="807029" y="1468415"/>
                  <a:pt x="797061" y="1469932"/>
                  <a:pt x="788753" y="1477268"/>
                </a:cubicBezTo>
                <a:cubicBezTo>
                  <a:pt x="785708" y="1480556"/>
                  <a:pt x="784046" y="1481821"/>
                  <a:pt x="785708" y="1476004"/>
                </a:cubicBezTo>
                <a:cubicBezTo>
                  <a:pt x="785707" y="1468416"/>
                  <a:pt x="779061" y="1471450"/>
                  <a:pt x="777399" y="1471450"/>
                </a:cubicBezTo>
                <a:cubicBezTo>
                  <a:pt x="777399" y="1463862"/>
                  <a:pt x="782383" y="1465379"/>
                  <a:pt x="785707" y="1465380"/>
                </a:cubicBezTo>
                <a:cubicBezTo>
                  <a:pt x="785708" y="1448686"/>
                  <a:pt x="772415" y="1457791"/>
                  <a:pt x="767431" y="1447168"/>
                </a:cubicBezTo>
                <a:cubicBezTo>
                  <a:pt x="766184" y="1442614"/>
                  <a:pt x="765872" y="1436497"/>
                  <a:pt x="763691" y="1434896"/>
                </a:cubicBezTo>
                <a:close/>
                <a:moveTo>
                  <a:pt x="726193" y="1432915"/>
                </a:moveTo>
                <a:cubicBezTo>
                  <a:pt x="723217" y="1433068"/>
                  <a:pt x="720391" y="1434457"/>
                  <a:pt x="717863" y="1437800"/>
                </a:cubicBezTo>
                <a:cubicBezTo>
                  <a:pt x="729660" y="1443859"/>
                  <a:pt x="741179" y="1445374"/>
                  <a:pt x="752976" y="1445375"/>
                </a:cubicBezTo>
                <a:cubicBezTo>
                  <a:pt x="745393" y="1443102"/>
                  <a:pt x="735121" y="1432453"/>
                  <a:pt x="726193" y="1432915"/>
                </a:cubicBezTo>
                <a:close/>
                <a:moveTo>
                  <a:pt x="1383614" y="1431652"/>
                </a:moveTo>
                <a:cubicBezTo>
                  <a:pt x="1367773" y="1434679"/>
                  <a:pt x="1394175" y="1455872"/>
                  <a:pt x="1397696" y="1458900"/>
                </a:cubicBezTo>
                <a:cubicBezTo>
                  <a:pt x="1416763" y="1475298"/>
                  <a:pt x="1437886" y="1491949"/>
                  <a:pt x="1457247" y="1508327"/>
                </a:cubicBezTo>
                <a:cubicBezTo>
                  <a:pt x="1466048" y="1515643"/>
                  <a:pt x="1474557" y="1521697"/>
                  <a:pt x="1483358" y="1530780"/>
                </a:cubicBezTo>
                <a:cubicBezTo>
                  <a:pt x="1488638" y="1533807"/>
                  <a:pt x="1495678" y="1545919"/>
                  <a:pt x="1502718" y="1538349"/>
                </a:cubicBezTo>
                <a:cubicBezTo>
                  <a:pt x="1476316" y="1515643"/>
                  <a:pt x="1450208" y="1491950"/>
                  <a:pt x="1423804" y="1467730"/>
                </a:cubicBezTo>
                <a:lnTo>
                  <a:pt x="1423513" y="1467264"/>
                </a:lnTo>
                <a:lnTo>
                  <a:pt x="1424941" y="1465021"/>
                </a:lnTo>
                <a:cubicBezTo>
                  <a:pt x="1425386" y="1464485"/>
                  <a:pt x="1425833" y="1464172"/>
                  <a:pt x="1426725" y="1463542"/>
                </a:cubicBezTo>
                <a:cubicBezTo>
                  <a:pt x="1424940" y="1461904"/>
                  <a:pt x="1424048" y="1461903"/>
                  <a:pt x="1423603" y="1462848"/>
                </a:cubicBezTo>
                <a:lnTo>
                  <a:pt x="1423247" y="1466832"/>
                </a:lnTo>
                <a:lnTo>
                  <a:pt x="1415701" y="1454705"/>
                </a:lnTo>
                <a:cubicBezTo>
                  <a:pt x="1412437" y="1450952"/>
                  <a:pt x="1408991" y="1447546"/>
                  <a:pt x="1406496" y="1443762"/>
                </a:cubicBezTo>
                <a:cubicBezTo>
                  <a:pt x="1399455" y="1436193"/>
                  <a:pt x="1392413" y="1430138"/>
                  <a:pt x="1383614" y="1431652"/>
                </a:cubicBezTo>
                <a:close/>
                <a:moveTo>
                  <a:pt x="360678" y="1430738"/>
                </a:moveTo>
                <a:cubicBezTo>
                  <a:pt x="360259" y="1431061"/>
                  <a:pt x="360258" y="1432117"/>
                  <a:pt x="360257" y="1434233"/>
                </a:cubicBezTo>
                <a:cubicBezTo>
                  <a:pt x="361947" y="1432822"/>
                  <a:pt x="361947" y="1432822"/>
                  <a:pt x="363637" y="1431647"/>
                </a:cubicBezTo>
                <a:cubicBezTo>
                  <a:pt x="361947" y="1430826"/>
                  <a:pt x="361103" y="1430415"/>
                  <a:pt x="360678" y="1430738"/>
                </a:cubicBezTo>
                <a:close/>
                <a:moveTo>
                  <a:pt x="753677" y="1430738"/>
                </a:moveTo>
                <a:cubicBezTo>
                  <a:pt x="753257" y="1431060"/>
                  <a:pt x="753258" y="1432117"/>
                  <a:pt x="753257" y="1434231"/>
                </a:cubicBezTo>
                <a:cubicBezTo>
                  <a:pt x="754946" y="1432822"/>
                  <a:pt x="754946" y="1432822"/>
                  <a:pt x="756635" y="1431648"/>
                </a:cubicBezTo>
                <a:cubicBezTo>
                  <a:pt x="754946" y="1430825"/>
                  <a:pt x="754102" y="1430413"/>
                  <a:pt x="753677" y="1430738"/>
                </a:cubicBezTo>
                <a:close/>
                <a:moveTo>
                  <a:pt x="590809" y="1427902"/>
                </a:moveTo>
                <a:cubicBezTo>
                  <a:pt x="587215" y="1430895"/>
                  <a:pt x="581823" y="1433889"/>
                  <a:pt x="578229" y="1436880"/>
                </a:cubicBezTo>
                <a:cubicBezTo>
                  <a:pt x="581822" y="1441372"/>
                  <a:pt x="585417" y="1444365"/>
                  <a:pt x="589010" y="1448855"/>
                </a:cubicBezTo>
                <a:cubicBezTo>
                  <a:pt x="589011" y="1441372"/>
                  <a:pt x="589011" y="1433889"/>
                  <a:pt x="590809" y="1427902"/>
                </a:cubicBezTo>
                <a:close/>
                <a:moveTo>
                  <a:pt x="1034180" y="1426785"/>
                </a:moveTo>
                <a:cubicBezTo>
                  <a:pt x="1034179" y="1429811"/>
                  <a:pt x="1034179" y="1432833"/>
                  <a:pt x="1034179" y="1434345"/>
                </a:cubicBezTo>
                <a:cubicBezTo>
                  <a:pt x="1039237" y="1434345"/>
                  <a:pt x="1044297" y="1434345"/>
                  <a:pt x="1049355" y="1429810"/>
                </a:cubicBezTo>
                <a:cubicBezTo>
                  <a:pt x="1044298" y="1429810"/>
                  <a:pt x="1039239" y="1428297"/>
                  <a:pt x="1034180" y="1426785"/>
                </a:cubicBezTo>
                <a:close/>
                <a:moveTo>
                  <a:pt x="403237" y="1426727"/>
                </a:moveTo>
                <a:lnTo>
                  <a:pt x="404163" y="1427617"/>
                </a:lnTo>
                <a:lnTo>
                  <a:pt x="404691" y="1427933"/>
                </a:lnTo>
                <a:close/>
                <a:moveTo>
                  <a:pt x="186967" y="1426472"/>
                </a:moveTo>
                <a:cubicBezTo>
                  <a:pt x="191397" y="1423462"/>
                  <a:pt x="198134" y="1440909"/>
                  <a:pt x="198134" y="1440909"/>
                </a:cubicBezTo>
                <a:lnTo>
                  <a:pt x="215631" y="1469370"/>
                </a:lnTo>
                <a:lnTo>
                  <a:pt x="210618" y="1467603"/>
                </a:lnTo>
                <a:lnTo>
                  <a:pt x="202552" y="1453384"/>
                </a:lnTo>
                <a:cubicBezTo>
                  <a:pt x="202412" y="1452145"/>
                  <a:pt x="185783" y="1429326"/>
                  <a:pt x="186967" y="1426472"/>
                </a:cubicBezTo>
                <a:close/>
                <a:moveTo>
                  <a:pt x="694487" y="1424460"/>
                </a:moveTo>
                <a:cubicBezTo>
                  <a:pt x="690983" y="1424459"/>
                  <a:pt x="688487" y="1425216"/>
                  <a:pt x="690846" y="1428239"/>
                </a:cubicBezTo>
                <a:cubicBezTo>
                  <a:pt x="695838" y="1428239"/>
                  <a:pt x="700831" y="1429751"/>
                  <a:pt x="704160" y="1425215"/>
                </a:cubicBezTo>
                <a:cubicBezTo>
                  <a:pt x="702494" y="1425217"/>
                  <a:pt x="697987" y="1424460"/>
                  <a:pt x="694487" y="1424460"/>
                </a:cubicBezTo>
                <a:close/>
                <a:moveTo>
                  <a:pt x="1134025" y="1423025"/>
                </a:moveTo>
                <a:cubicBezTo>
                  <a:pt x="1133802" y="1423377"/>
                  <a:pt x="1134247" y="1424436"/>
                  <a:pt x="1135139" y="1426550"/>
                </a:cubicBezTo>
                <a:cubicBezTo>
                  <a:pt x="1135139" y="1425141"/>
                  <a:pt x="1135139" y="1425141"/>
                  <a:pt x="1136923" y="1423731"/>
                </a:cubicBezTo>
                <a:cubicBezTo>
                  <a:pt x="1135140" y="1423025"/>
                  <a:pt x="1134248" y="1422673"/>
                  <a:pt x="1134025" y="1423025"/>
                </a:cubicBezTo>
                <a:close/>
                <a:moveTo>
                  <a:pt x="1084336" y="1421361"/>
                </a:moveTo>
                <a:cubicBezTo>
                  <a:pt x="1080084" y="1421597"/>
                  <a:pt x="1076682" y="1425171"/>
                  <a:pt x="1076684" y="1433574"/>
                </a:cubicBezTo>
                <a:cubicBezTo>
                  <a:pt x="1083594" y="1436562"/>
                  <a:pt x="1092231" y="1438056"/>
                  <a:pt x="1100868" y="1441044"/>
                </a:cubicBezTo>
                <a:cubicBezTo>
                  <a:pt x="1100868" y="1429838"/>
                  <a:pt x="1091420" y="1420968"/>
                  <a:pt x="1084336" y="1421361"/>
                </a:cubicBezTo>
                <a:close/>
                <a:moveTo>
                  <a:pt x="1357182" y="1419416"/>
                </a:moveTo>
                <a:cubicBezTo>
                  <a:pt x="1353746" y="1419415"/>
                  <a:pt x="1347164" y="1417858"/>
                  <a:pt x="1347164" y="1427200"/>
                </a:cubicBezTo>
                <a:cubicBezTo>
                  <a:pt x="1352031" y="1427200"/>
                  <a:pt x="1357182" y="1428758"/>
                  <a:pt x="1357182" y="1419416"/>
                </a:cubicBezTo>
                <a:close/>
                <a:moveTo>
                  <a:pt x="1250430" y="1419130"/>
                </a:moveTo>
                <a:cubicBezTo>
                  <a:pt x="1248466" y="1418351"/>
                  <a:pt x="1246284" y="1419519"/>
                  <a:pt x="1245413" y="1423411"/>
                </a:cubicBezTo>
                <a:cubicBezTo>
                  <a:pt x="1248902" y="1424970"/>
                  <a:pt x="1250646" y="1426526"/>
                  <a:pt x="1254137" y="1426526"/>
                </a:cubicBezTo>
                <a:cubicBezTo>
                  <a:pt x="1254137" y="1422633"/>
                  <a:pt x="1252391" y="1419907"/>
                  <a:pt x="1250430" y="1419130"/>
                </a:cubicBezTo>
                <a:close/>
                <a:moveTo>
                  <a:pt x="1009708" y="1418975"/>
                </a:moveTo>
                <a:cubicBezTo>
                  <a:pt x="1014685" y="1423585"/>
                  <a:pt x="1018491" y="1429732"/>
                  <a:pt x="1023467" y="1434341"/>
                </a:cubicBezTo>
                <a:cubicBezTo>
                  <a:pt x="1025222" y="1429732"/>
                  <a:pt x="1026979" y="1423585"/>
                  <a:pt x="1028736" y="1418975"/>
                </a:cubicBezTo>
                <a:cubicBezTo>
                  <a:pt x="1023467" y="1418974"/>
                  <a:pt x="1016441" y="1418975"/>
                  <a:pt x="1009708" y="1418975"/>
                </a:cubicBezTo>
                <a:close/>
                <a:moveTo>
                  <a:pt x="553756" y="1418974"/>
                </a:moveTo>
                <a:cubicBezTo>
                  <a:pt x="553755" y="1434341"/>
                  <a:pt x="560695" y="1432805"/>
                  <a:pt x="567635" y="1429731"/>
                </a:cubicBezTo>
                <a:cubicBezTo>
                  <a:pt x="564164" y="1426658"/>
                  <a:pt x="557224" y="1423586"/>
                  <a:pt x="553756" y="1418974"/>
                </a:cubicBezTo>
                <a:close/>
                <a:moveTo>
                  <a:pt x="24042" y="1418293"/>
                </a:moveTo>
                <a:lnTo>
                  <a:pt x="30216" y="1420210"/>
                </a:lnTo>
                <a:lnTo>
                  <a:pt x="51529" y="1434817"/>
                </a:lnTo>
                <a:lnTo>
                  <a:pt x="46485" y="1433366"/>
                </a:lnTo>
                <a:lnTo>
                  <a:pt x="42805" y="1433869"/>
                </a:lnTo>
                <a:close/>
                <a:moveTo>
                  <a:pt x="1241994" y="1415193"/>
                </a:moveTo>
                <a:cubicBezTo>
                  <a:pt x="1241549" y="1415564"/>
                  <a:pt x="1241549" y="1416618"/>
                  <a:pt x="1241549" y="1418726"/>
                </a:cubicBezTo>
                <a:cubicBezTo>
                  <a:pt x="1243333" y="1417237"/>
                  <a:pt x="1243333" y="1417237"/>
                  <a:pt x="1245117" y="1415749"/>
                </a:cubicBezTo>
                <a:cubicBezTo>
                  <a:pt x="1243333" y="1415130"/>
                  <a:pt x="1242440" y="1414819"/>
                  <a:pt x="1241994" y="1415193"/>
                </a:cubicBezTo>
                <a:close/>
                <a:moveTo>
                  <a:pt x="1327845" y="1405582"/>
                </a:moveTo>
                <a:cubicBezTo>
                  <a:pt x="1327845" y="1413132"/>
                  <a:pt x="1334529" y="1413132"/>
                  <a:pt x="1337870" y="1408707"/>
                </a:cubicBezTo>
                <a:cubicBezTo>
                  <a:pt x="1334528" y="1407145"/>
                  <a:pt x="1331187" y="1407143"/>
                  <a:pt x="1327845" y="1405582"/>
                </a:cubicBezTo>
                <a:close/>
                <a:moveTo>
                  <a:pt x="452386" y="1403386"/>
                </a:moveTo>
                <a:lnTo>
                  <a:pt x="455916" y="1404704"/>
                </a:lnTo>
                <a:lnTo>
                  <a:pt x="455136" y="1404610"/>
                </a:lnTo>
                <a:lnTo>
                  <a:pt x="454276" y="1405325"/>
                </a:lnTo>
                <a:lnTo>
                  <a:pt x="453267" y="1404579"/>
                </a:lnTo>
                <a:close/>
                <a:moveTo>
                  <a:pt x="3774107" y="1400864"/>
                </a:moveTo>
                <a:cubicBezTo>
                  <a:pt x="3774107" y="1400864"/>
                  <a:pt x="3771127" y="1403745"/>
                  <a:pt x="3768691" y="1403482"/>
                </a:cubicBezTo>
                <a:cubicBezTo>
                  <a:pt x="3767727" y="1403379"/>
                  <a:pt x="3767518" y="1403063"/>
                  <a:pt x="3767762" y="1402674"/>
                </a:cubicBezTo>
                <a:cubicBezTo>
                  <a:pt x="3768127" y="1402090"/>
                  <a:pt x="3769515" y="1401339"/>
                  <a:pt x="3770911" y="1400883"/>
                </a:cubicBezTo>
                <a:cubicBezTo>
                  <a:pt x="3772306" y="1400429"/>
                  <a:pt x="3773710" y="1400266"/>
                  <a:pt x="3774107" y="1400864"/>
                </a:cubicBezTo>
                <a:close/>
                <a:moveTo>
                  <a:pt x="1404324" y="1399043"/>
                </a:moveTo>
                <a:cubicBezTo>
                  <a:pt x="1402026" y="1398264"/>
                  <a:pt x="1399520" y="1399431"/>
                  <a:pt x="1398685" y="1403323"/>
                </a:cubicBezTo>
                <a:cubicBezTo>
                  <a:pt x="1402027" y="1403323"/>
                  <a:pt x="1405367" y="1404881"/>
                  <a:pt x="1408709" y="1406438"/>
                </a:cubicBezTo>
                <a:cubicBezTo>
                  <a:pt x="1408710" y="1402545"/>
                  <a:pt x="1406621" y="1399820"/>
                  <a:pt x="1404324" y="1399043"/>
                </a:cubicBezTo>
                <a:close/>
                <a:moveTo>
                  <a:pt x="1034180" y="1397770"/>
                </a:moveTo>
                <a:cubicBezTo>
                  <a:pt x="1034179" y="1402373"/>
                  <a:pt x="1034179" y="1408512"/>
                  <a:pt x="1034180" y="1412858"/>
                </a:cubicBezTo>
                <a:cubicBezTo>
                  <a:pt x="1043035" y="1414649"/>
                  <a:pt x="1050120" y="1414650"/>
                  <a:pt x="1058973" y="1417462"/>
                </a:cubicBezTo>
                <a:cubicBezTo>
                  <a:pt x="1064287" y="1418996"/>
                  <a:pt x="1071371" y="1422064"/>
                  <a:pt x="1076389" y="1415928"/>
                </a:cubicBezTo>
                <a:cubicBezTo>
                  <a:pt x="1062516" y="1410045"/>
                  <a:pt x="1048349" y="1403911"/>
                  <a:pt x="1034180" y="1397770"/>
                </a:cubicBezTo>
                <a:close/>
                <a:moveTo>
                  <a:pt x="149527" y="1397213"/>
                </a:moveTo>
                <a:cubicBezTo>
                  <a:pt x="159539" y="1410313"/>
                  <a:pt x="168721" y="1426071"/>
                  <a:pt x="177737" y="1442031"/>
                </a:cubicBezTo>
                <a:lnTo>
                  <a:pt x="188182" y="1459693"/>
                </a:lnTo>
                <a:lnTo>
                  <a:pt x="182642" y="1457741"/>
                </a:lnTo>
                <a:lnTo>
                  <a:pt x="175864" y="1446296"/>
                </a:lnTo>
                <a:cubicBezTo>
                  <a:pt x="165571" y="1429303"/>
                  <a:pt x="155906" y="1412606"/>
                  <a:pt x="149527" y="1397213"/>
                </a:cubicBezTo>
                <a:close/>
                <a:moveTo>
                  <a:pt x="162061" y="1397055"/>
                </a:moveTo>
                <a:cubicBezTo>
                  <a:pt x="163130" y="1393169"/>
                  <a:pt x="172840" y="1410278"/>
                  <a:pt x="172840" y="1410278"/>
                </a:cubicBezTo>
                <a:lnTo>
                  <a:pt x="204570" y="1465471"/>
                </a:lnTo>
                <a:lnTo>
                  <a:pt x="191287" y="1460788"/>
                </a:lnTo>
                <a:lnTo>
                  <a:pt x="177672" y="1436440"/>
                </a:lnTo>
                <a:lnTo>
                  <a:pt x="159980" y="1403032"/>
                </a:lnTo>
                <a:lnTo>
                  <a:pt x="163790" y="1406891"/>
                </a:lnTo>
                <a:lnTo>
                  <a:pt x="163972" y="1407042"/>
                </a:lnTo>
                <a:lnTo>
                  <a:pt x="164853" y="1408459"/>
                </a:lnTo>
                <a:cubicBezTo>
                  <a:pt x="166783" y="1412217"/>
                  <a:pt x="176749" y="1431601"/>
                  <a:pt x="178236" y="1431433"/>
                </a:cubicBezTo>
                <a:cubicBezTo>
                  <a:pt x="182947" y="1430902"/>
                  <a:pt x="171493" y="1411687"/>
                  <a:pt x="171772" y="1414166"/>
                </a:cubicBezTo>
                <a:lnTo>
                  <a:pt x="170781" y="1412542"/>
                </a:lnTo>
                <a:lnTo>
                  <a:pt x="173586" y="1412494"/>
                </a:lnTo>
                <a:cubicBezTo>
                  <a:pt x="173253" y="1411469"/>
                  <a:pt x="171797" y="1409593"/>
                  <a:pt x="169808" y="1407349"/>
                </a:cubicBezTo>
                <a:lnTo>
                  <a:pt x="164518" y="1401773"/>
                </a:lnTo>
                <a:close/>
                <a:moveTo>
                  <a:pt x="1393393" y="1392226"/>
                </a:moveTo>
                <a:cubicBezTo>
                  <a:pt x="1391722" y="1391849"/>
                  <a:pt x="1390052" y="1392228"/>
                  <a:pt x="1388381" y="1394494"/>
                </a:cubicBezTo>
                <a:cubicBezTo>
                  <a:pt x="1391723" y="1394494"/>
                  <a:pt x="1393394" y="1396006"/>
                  <a:pt x="1396736" y="1397518"/>
                </a:cubicBezTo>
                <a:cubicBezTo>
                  <a:pt x="1396734" y="1396006"/>
                  <a:pt x="1396737" y="1394495"/>
                  <a:pt x="1398404" y="1394495"/>
                </a:cubicBezTo>
                <a:cubicBezTo>
                  <a:pt x="1396736" y="1393740"/>
                  <a:pt x="1395065" y="1392604"/>
                  <a:pt x="1393393" y="1392226"/>
                </a:cubicBezTo>
                <a:close/>
                <a:moveTo>
                  <a:pt x="1209069" y="1390400"/>
                </a:moveTo>
                <a:cubicBezTo>
                  <a:pt x="1205727" y="1390400"/>
                  <a:pt x="1199045" y="1388843"/>
                  <a:pt x="1199043" y="1398186"/>
                </a:cubicBezTo>
                <a:cubicBezTo>
                  <a:pt x="1202386" y="1398186"/>
                  <a:pt x="1209070" y="1399743"/>
                  <a:pt x="1209069" y="1390400"/>
                </a:cubicBezTo>
                <a:close/>
                <a:moveTo>
                  <a:pt x="1300796" y="1387728"/>
                </a:moveTo>
                <a:cubicBezTo>
                  <a:pt x="1304256" y="1390841"/>
                  <a:pt x="1309446" y="1393957"/>
                  <a:pt x="1312908" y="1398627"/>
                </a:cubicBezTo>
                <a:cubicBezTo>
                  <a:pt x="1319827" y="1389285"/>
                  <a:pt x="1304257" y="1387727"/>
                  <a:pt x="1300796" y="1387728"/>
                </a:cubicBezTo>
                <a:close/>
                <a:moveTo>
                  <a:pt x="151361" y="1386753"/>
                </a:moveTo>
                <a:lnTo>
                  <a:pt x="154393" y="1391633"/>
                </a:lnTo>
                <a:lnTo>
                  <a:pt x="153505" y="1390804"/>
                </a:lnTo>
                <a:close/>
                <a:moveTo>
                  <a:pt x="1383090" y="1385531"/>
                </a:moveTo>
                <a:cubicBezTo>
                  <a:pt x="1381418" y="1385153"/>
                  <a:pt x="1379747" y="1385530"/>
                  <a:pt x="1378076" y="1387798"/>
                </a:cubicBezTo>
                <a:cubicBezTo>
                  <a:pt x="1379746" y="1387798"/>
                  <a:pt x="1383090" y="1389309"/>
                  <a:pt x="1384761" y="1390823"/>
                </a:cubicBezTo>
                <a:cubicBezTo>
                  <a:pt x="1386432" y="1389311"/>
                  <a:pt x="1386431" y="1387798"/>
                  <a:pt x="1388102" y="1387798"/>
                </a:cubicBezTo>
                <a:cubicBezTo>
                  <a:pt x="1386431" y="1387044"/>
                  <a:pt x="1384760" y="1385909"/>
                  <a:pt x="1383090" y="1385531"/>
                </a:cubicBezTo>
                <a:close/>
                <a:moveTo>
                  <a:pt x="1066102" y="1382590"/>
                </a:moveTo>
                <a:cubicBezTo>
                  <a:pt x="1061088" y="1382588"/>
                  <a:pt x="1056075" y="1381031"/>
                  <a:pt x="1056075" y="1390375"/>
                </a:cubicBezTo>
                <a:cubicBezTo>
                  <a:pt x="1059417" y="1390375"/>
                  <a:pt x="1066101" y="1391932"/>
                  <a:pt x="1066102" y="1382590"/>
                </a:cubicBezTo>
                <a:close/>
                <a:moveTo>
                  <a:pt x="494784" y="1379504"/>
                </a:moveTo>
                <a:cubicBezTo>
                  <a:pt x="494507" y="1379857"/>
                  <a:pt x="494508" y="1380913"/>
                  <a:pt x="494507" y="1383030"/>
                </a:cubicBezTo>
                <a:cubicBezTo>
                  <a:pt x="494507" y="1383030"/>
                  <a:pt x="494507" y="1381619"/>
                  <a:pt x="496716" y="1380210"/>
                </a:cubicBezTo>
                <a:cubicBezTo>
                  <a:pt x="495612" y="1379503"/>
                  <a:pt x="495060" y="1379152"/>
                  <a:pt x="494784" y="1379504"/>
                </a:cubicBezTo>
                <a:close/>
                <a:moveTo>
                  <a:pt x="499754" y="1377668"/>
                </a:moveTo>
                <a:lnTo>
                  <a:pt x="504197" y="1385322"/>
                </a:lnTo>
                <a:lnTo>
                  <a:pt x="504386" y="1385502"/>
                </a:lnTo>
                <a:lnTo>
                  <a:pt x="505856" y="1386409"/>
                </a:lnTo>
                <a:lnTo>
                  <a:pt x="501590" y="1379509"/>
                </a:lnTo>
                <a:close/>
                <a:moveTo>
                  <a:pt x="1290992" y="1375608"/>
                </a:moveTo>
                <a:cubicBezTo>
                  <a:pt x="1288701" y="1374830"/>
                  <a:pt x="1286198" y="1375997"/>
                  <a:pt x="1285340" y="1379890"/>
                </a:cubicBezTo>
                <a:cubicBezTo>
                  <a:pt x="1288775" y="1381446"/>
                  <a:pt x="1292209" y="1383004"/>
                  <a:pt x="1295358" y="1383004"/>
                </a:cubicBezTo>
                <a:cubicBezTo>
                  <a:pt x="1295357" y="1379111"/>
                  <a:pt x="1293281" y="1376387"/>
                  <a:pt x="1290992" y="1375608"/>
                </a:cubicBezTo>
                <a:close/>
                <a:moveTo>
                  <a:pt x="331116" y="1375583"/>
                </a:moveTo>
                <a:lnTo>
                  <a:pt x="343278" y="1378222"/>
                </a:lnTo>
                <a:lnTo>
                  <a:pt x="343022" y="1388309"/>
                </a:lnTo>
                <a:lnTo>
                  <a:pt x="333822" y="1378552"/>
                </a:lnTo>
                <a:close/>
                <a:moveTo>
                  <a:pt x="1076684" y="1375453"/>
                </a:moveTo>
                <a:cubicBezTo>
                  <a:pt x="1076681" y="1384137"/>
                  <a:pt x="1081921" y="1384137"/>
                  <a:pt x="1085409" y="1379795"/>
                </a:cubicBezTo>
                <a:cubicBezTo>
                  <a:pt x="1081920" y="1378347"/>
                  <a:pt x="1078429" y="1376899"/>
                  <a:pt x="1076684" y="1375453"/>
                </a:cubicBezTo>
                <a:close/>
                <a:moveTo>
                  <a:pt x="1367771" y="1375452"/>
                </a:moveTo>
                <a:cubicBezTo>
                  <a:pt x="1367772" y="1384138"/>
                  <a:pt x="1374454" y="1384137"/>
                  <a:pt x="1377797" y="1379796"/>
                </a:cubicBezTo>
                <a:cubicBezTo>
                  <a:pt x="1374455" y="1378347"/>
                  <a:pt x="1371113" y="1376899"/>
                  <a:pt x="1367771" y="1375452"/>
                </a:cubicBezTo>
                <a:close/>
                <a:moveTo>
                  <a:pt x="1280049" y="1370162"/>
                </a:moveTo>
                <a:cubicBezTo>
                  <a:pt x="1278378" y="1369961"/>
                  <a:pt x="1276707" y="1370363"/>
                  <a:pt x="1275037" y="1371970"/>
                </a:cubicBezTo>
                <a:cubicBezTo>
                  <a:pt x="1278377" y="1373577"/>
                  <a:pt x="1280049" y="1375184"/>
                  <a:pt x="1283391" y="1375184"/>
                </a:cubicBezTo>
                <a:cubicBezTo>
                  <a:pt x="1283391" y="1375184"/>
                  <a:pt x="1285062" y="1373578"/>
                  <a:pt x="1285062" y="1371971"/>
                </a:cubicBezTo>
                <a:cubicBezTo>
                  <a:pt x="1283391" y="1371164"/>
                  <a:pt x="1281719" y="1370363"/>
                  <a:pt x="1280049" y="1370162"/>
                </a:cubicBezTo>
                <a:close/>
                <a:moveTo>
                  <a:pt x="327041" y="1369555"/>
                </a:moveTo>
                <a:lnTo>
                  <a:pt x="328143" y="1370172"/>
                </a:lnTo>
                <a:lnTo>
                  <a:pt x="327033" y="1371106"/>
                </a:lnTo>
                <a:lnTo>
                  <a:pt x="325809" y="1369763"/>
                </a:lnTo>
                <a:cubicBezTo>
                  <a:pt x="324901" y="1368505"/>
                  <a:pt x="325533" y="1368676"/>
                  <a:pt x="327041" y="1369555"/>
                </a:cubicBezTo>
                <a:close/>
                <a:moveTo>
                  <a:pt x="310415" y="1369290"/>
                </a:moveTo>
                <a:lnTo>
                  <a:pt x="311624" y="1369467"/>
                </a:lnTo>
                <a:lnTo>
                  <a:pt x="311611" y="1369516"/>
                </a:lnTo>
                <a:lnTo>
                  <a:pt x="312429" y="1369585"/>
                </a:lnTo>
                <a:lnTo>
                  <a:pt x="318733" y="1370505"/>
                </a:lnTo>
                <a:cubicBezTo>
                  <a:pt x="322888" y="1373302"/>
                  <a:pt x="328150" y="1378891"/>
                  <a:pt x="333685" y="1388464"/>
                </a:cubicBezTo>
                <a:lnTo>
                  <a:pt x="313925" y="1377765"/>
                </a:lnTo>
                <a:lnTo>
                  <a:pt x="313689" y="1377554"/>
                </a:lnTo>
                <a:close/>
                <a:moveTo>
                  <a:pt x="1264948" y="1364545"/>
                </a:moveTo>
                <a:cubicBezTo>
                  <a:pt x="1265117" y="1363982"/>
                  <a:pt x="1265004" y="1364358"/>
                  <a:pt x="1264781" y="1365109"/>
                </a:cubicBezTo>
                <a:lnTo>
                  <a:pt x="1264719" y="1365322"/>
                </a:lnTo>
                <a:lnTo>
                  <a:pt x="1264121" y="1367338"/>
                </a:lnTo>
                <a:lnTo>
                  <a:pt x="1264470" y="1366166"/>
                </a:lnTo>
                <a:lnTo>
                  <a:pt x="1264719" y="1365322"/>
                </a:lnTo>
                <a:close/>
                <a:moveTo>
                  <a:pt x="1268596" y="1363299"/>
                </a:moveTo>
                <a:cubicBezTo>
                  <a:pt x="1268597" y="1362060"/>
                  <a:pt x="1272306" y="1370739"/>
                  <a:pt x="1276015" y="1364788"/>
                </a:cubicBezTo>
                <a:cubicBezTo>
                  <a:pt x="1274161" y="1364788"/>
                  <a:pt x="1270451" y="1362060"/>
                  <a:pt x="1268596" y="1363299"/>
                </a:cubicBezTo>
                <a:close/>
                <a:moveTo>
                  <a:pt x="247851" y="1358049"/>
                </a:moveTo>
                <a:cubicBezTo>
                  <a:pt x="249783" y="1359858"/>
                  <a:pt x="251491" y="1361353"/>
                  <a:pt x="251580" y="1361549"/>
                </a:cubicBezTo>
                <a:cubicBezTo>
                  <a:pt x="251626" y="1361649"/>
                  <a:pt x="251265" y="1361422"/>
                  <a:pt x="250326" y="1360751"/>
                </a:cubicBezTo>
                <a:lnTo>
                  <a:pt x="249386" y="1360057"/>
                </a:lnTo>
                <a:close/>
                <a:moveTo>
                  <a:pt x="420468" y="1353146"/>
                </a:moveTo>
                <a:lnTo>
                  <a:pt x="422034" y="1353430"/>
                </a:lnTo>
                <a:lnTo>
                  <a:pt x="423081" y="1353736"/>
                </a:lnTo>
                <a:lnTo>
                  <a:pt x="423870" y="1354208"/>
                </a:lnTo>
                <a:lnTo>
                  <a:pt x="438517" y="1376463"/>
                </a:lnTo>
                <a:lnTo>
                  <a:pt x="436510" y="1374420"/>
                </a:lnTo>
                <a:lnTo>
                  <a:pt x="422401" y="1355709"/>
                </a:lnTo>
                <a:lnTo>
                  <a:pt x="423387" y="1354282"/>
                </a:lnTo>
                <a:lnTo>
                  <a:pt x="421195" y="1354109"/>
                </a:lnTo>
                <a:close/>
                <a:moveTo>
                  <a:pt x="3801281" y="1348865"/>
                </a:moveTo>
                <a:cubicBezTo>
                  <a:pt x="3798530" y="1351523"/>
                  <a:pt x="3794490" y="1352812"/>
                  <a:pt x="3790836" y="1352417"/>
                </a:cubicBezTo>
                <a:cubicBezTo>
                  <a:pt x="3792225" y="1350966"/>
                  <a:pt x="3793528" y="1350307"/>
                  <a:pt x="3795138" y="1349895"/>
                </a:cubicBezTo>
                <a:cubicBezTo>
                  <a:pt x="3796748" y="1349483"/>
                  <a:pt x="3798665" y="1349321"/>
                  <a:pt x="3801281" y="1348865"/>
                </a:cubicBezTo>
                <a:close/>
                <a:moveTo>
                  <a:pt x="3802358" y="1347688"/>
                </a:moveTo>
                <a:cubicBezTo>
                  <a:pt x="3803012" y="1347573"/>
                  <a:pt x="3803975" y="1347676"/>
                  <a:pt x="3805296" y="1347820"/>
                </a:cubicBezTo>
                <a:cubicBezTo>
                  <a:pt x="3804980" y="1350742"/>
                  <a:pt x="3802499" y="1348996"/>
                  <a:pt x="3801281" y="1348865"/>
                </a:cubicBezTo>
                <a:cubicBezTo>
                  <a:pt x="3801359" y="1348134"/>
                  <a:pt x="3801704" y="1347802"/>
                  <a:pt x="3802358" y="1347688"/>
                </a:cubicBezTo>
                <a:close/>
                <a:moveTo>
                  <a:pt x="3806372" y="1346643"/>
                </a:moveTo>
                <a:cubicBezTo>
                  <a:pt x="3807026" y="1346529"/>
                  <a:pt x="3807990" y="1346633"/>
                  <a:pt x="3809309" y="1346776"/>
                </a:cubicBezTo>
                <a:cubicBezTo>
                  <a:pt x="3808993" y="1349698"/>
                  <a:pt x="3806512" y="1347950"/>
                  <a:pt x="3805296" y="1347820"/>
                </a:cubicBezTo>
                <a:cubicBezTo>
                  <a:pt x="3805374" y="1347090"/>
                  <a:pt x="3805717" y="1346757"/>
                  <a:pt x="3806372" y="1346643"/>
                </a:cubicBezTo>
                <a:close/>
                <a:moveTo>
                  <a:pt x="195438" y="1346252"/>
                </a:moveTo>
                <a:lnTo>
                  <a:pt x="199401" y="1349796"/>
                </a:lnTo>
                <a:lnTo>
                  <a:pt x="248999" y="1394265"/>
                </a:lnTo>
                <a:lnTo>
                  <a:pt x="237512" y="1390913"/>
                </a:lnTo>
                <a:lnTo>
                  <a:pt x="226993" y="1379847"/>
                </a:lnTo>
                <a:cubicBezTo>
                  <a:pt x="220509" y="1374204"/>
                  <a:pt x="213504" y="1368547"/>
                  <a:pt x="209832" y="1364995"/>
                </a:cubicBezTo>
                <a:lnTo>
                  <a:pt x="197856" y="1353573"/>
                </a:lnTo>
                <a:lnTo>
                  <a:pt x="197362" y="1351645"/>
                </a:lnTo>
                <a:close/>
                <a:moveTo>
                  <a:pt x="3860080" y="1344373"/>
                </a:moveTo>
                <a:lnTo>
                  <a:pt x="3854756" y="1346235"/>
                </a:lnTo>
                <a:lnTo>
                  <a:pt x="3855741" y="1345562"/>
                </a:lnTo>
                <a:close/>
                <a:moveTo>
                  <a:pt x="274961" y="1341574"/>
                </a:moveTo>
                <a:lnTo>
                  <a:pt x="279780" y="1346142"/>
                </a:lnTo>
                <a:lnTo>
                  <a:pt x="280367" y="1348852"/>
                </a:lnTo>
                <a:lnTo>
                  <a:pt x="273203" y="1347405"/>
                </a:lnTo>
                <a:lnTo>
                  <a:pt x="270472" y="1341575"/>
                </a:lnTo>
                <a:close/>
                <a:moveTo>
                  <a:pt x="327421" y="1333798"/>
                </a:moveTo>
                <a:lnTo>
                  <a:pt x="355120" y="1360687"/>
                </a:lnTo>
                <a:lnTo>
                  <a:pt x="352365" y="1363373"/>
                </a:lnTo>
                <a:lnTo>
                  <a:pt x="348499" y="1358837"/>
                </a:lnTo>
                <a:cubicBezTo>
                  <a:pt x="341555" y="1351136"/>
                  <a:pt x="334645" y="1343424"/>
                  <a:pt x="327421" y="1333798"/>
                </a:cubicBezTo>
                <a:close/>
                <a:moveTo>
                  <a:pt x="250200" y="1333320"/>
                </a:moveTo>
                <a:cubicBezTo>
                  <a:pt x="253313" y="1333731"/>
                  <a:pt x="255804" y="1335628"/>
                  <a:pt x="255803" y="1341575"/>
                </a:cubicBezTo>
                <a:lnTo>
                  <a:pt x="252980" y="1341805"/>
                </a:lnTo>
                <a:lnTo>
                  <a:pt x="244197" y="1333747"/>
                </a:lnTo>
                <a:close/>
                <a:moveTo>
                  <a:pt x="1286182" y="1331053"/>
                </a:moveTo>
                <a:cubicBezTo>
                  <a:pt x="1283604" y="1331428"/>
                  <a:pt x="1281475" y="1333112"/>
                  <a:pt x="1280188" y="1336853"/>
                </a:cubicBezTo>
                <a:cubicBezTo>
                  <a:pt x="1290493" y="1338349"/>
                  <a:pt x="1300510" y="1339846"/>
                  <a:pt x="1310813" y="1342840"/>
                </a:cubicBezTo>
                <a:cubicBezTo>
                  <a:pt x="1305663" y="1340595"/>
                  <a:pt x="1293908" y="1329931"/>
                  <a:pt x="1286182" y="1331053"/>
                </a:cubicBezTo>
                <a:close/>
                <a:moveTo>
                  <a:pt x="841649" y="1329287"/>
                </a:moveTo>
                <a:cubicBezTo>
                  <a:pt x="841426" y="1329639"/>
                  <a:pt x="841871" y="1330697"/>
                  <a:pt x="842762" y="1332810"/>
                </a:cubicBezTo>
                <a:cubicBezTo>
                  <a:pt x="842761" y="1331402"/>
                  <a:pt x="844545" y="1329991"/>
                  <a:pt x="844545" y="1329991"/>
                </a:cubicBezTo>
                <a:cubicBezTo>
                  <a:pt x="842763" y="1329287"/>
                  <a:pt x="841871" y="1328935"/>
                  <a:pt x="841649" y="1329287"/>
                </a:cubicBezTo>
                <a:close/>
                <a:moveTo>
                  <a:pt x="484628" y="1328730"/>
                </a:moveTo>
                <a:lnTo>
                  <a:pt x="487302" y="1329652"/>
                </a:lnTo>
                <a:lnTo>
                  <a:pt x="488125" y="1330448"/>
                </a:lnTo>
                <a:lnTo>
                  <a:pt x="490260" y="1332518"/>
                </a:lnTo>
                <a:lnTo>
                  <a:pt x="489872" y="1333541"/>
                </a:lnTo>
                <a:lnTo>
                  <a:pt x="487792" y="1331632"/>
                </a:lnTo>
                <a:close/>
                <a:moveTo>
                  <a:pt x="478586" y="1326646"/>
                </a:moveTo>
                <a:lnTo>
                  <a:pt x="483733" y="1328421"/>
                </a:lnTo>
                <a:lnTo>
                  <a:pt x="486859" y="1332982"/>
                </a:lnTo>
                <a:lnTo>
                  <a:pt x="487305" y="1333363"/>
                </a:lnTo>
                <a:lnTo>
                  <a:pt x="489295" y="1335058"/>
                </a:lnTo>
                <a:lnTo>
                  <a:pt x="488548" y="1337021"/>
                </a:lnTo>
                <a:cubicBezTo>
                  <a:pt x="485226" y="1335754"/>
                  <a:pt x="478585" y="1335756"/>
                  <a:pt x="478586" y="1326646"/>
                </a:cubicBezTo>
                <a:close/>
                <a:moveTo>
                  <a:pt x="318395" y="1326288"/>
                </a:moveTo>
                <a:cubicBezTo>
                  <a:pt x="318577" y="1324778"/>
                  <a:pt x="322924" y="1326258"/>
                  <a:pt x="327421" y="1333798"/>
                </a:cubicBezTo>
                <a:cubicBezTo>
                  <a:pt x="323541" y="1331883"/>
                  <a:pt x="321102" y="1330088"/>
                  <a:pt x="319751" y="1328682"/>
                </a:cubicBezTo>
                <a:cubicBezTo>
                  <a:pt x="318737" y="1327626"/>
                  <a:pt x="318334" y="1326792"/>
                  <a:pt x="318395" y="1326288"/>
                </a:cubicBezTo>
                <a:close/>
                <a:moveTo>
                  <a:pt x="1005545" y="1325675"/>
                </a:moveTo>
                <a:cubicBezTo>
                  <a:pt x="1000153" y="1325675"/>
                  <a:pt x="992965" y="1324118"/>
                  <a:pt x="992965" y="1333459"/>
                </a:cubicBezTo>
                <a:cubicBezTo>
                  <a:pt x="998357" y="1333460"/>
                  <a:pt x="1005545" y="1335018"/>
                  <a:pt x="1005545" y="1325675"/>
                </a:cubicBezTo>
                <a:close/>
                <a:moveTo>
                  <a:pt x="257735" y="1325395"/>
                </a:moveTo>
                <a:lnTo>
                  <a:pt x="259254" y="1326683"/>
                </a:lnTo>
                <a:lnTo>
                  <a:pt x="260742" y="1328094"/>
                </a:lnTo>
                <a:lnTo>
                  <a:pt x="260637" y="1328370"/>
                </a:lnTo>
                <a:lnTo>
                  <a:pt x="257562" y="1327538"/>
                </a:lnTo>
                <a:lnTo>
                  <a:pt x="256708" y="1326140"/>
                </a:lnTo>
                <a:close/>
                <a:moveTo>
                  <a:pt x="877473" y="1305350"/>
                </a:moveTo>
                <a:cubicBezTo>
                  <a:pt x="874165" y="1305351"/>
                  <a:pt x="869204" y="1303903"/>
                  <a:pt x="869204" y="1312588"/>
                </a:cubicBezTo>
                <a:cubicBezTo>
                  <a:pt x="872510" y="1312589"/>
                  <a:pt x="877473" y="1312588"/>
                  <a:pt x="877473" y="1305350"/>
                </a:cubicBezTo>
                <a:close/>
                <a:moveTo>
                  <a:pt x="847697" y="1299457"/>
                </a:moveTo>
                <a:cubicBezTo>
                  <a:pt x="847420" y="1300059"/>
                  <a:pt x="847421" y="1301665"/>
                  <a:pt x="847420" y="1304879"/>
                </a:cubicBezTo>
                <a:cubicBezTo>
                  <a:pt x="847420" y="1303272"/>
                  <a:pt x="847421" y="1301665"/>
                  <a:pt x="849627" y="1300058"/>
                </a:cubicBezTo>
                <a:cubicBezTo>
                  <a:pt x="848524" y="1299256"/>
                  <a:pt x="847972" y="1298853"/>
                  <a:pt x="847697" y="1299457"/>
                </a:cubicBezTo>
                <a:close/>
                <a:moveTo>
                  <a:pt x="859900" y="1298479"/>
                </a:moveTo>
                <a:cubicBezTo>
                  <a:pt x="857724" y="1297701"/>
                  <a:pt x="855350" y="1298868"/>
                  <a:pt x="854558" y="1302760"/>
                </a:cubicBezTo>
                <a:cubicBezTo>
                  <a:pt x="857725" y="1304319"/>
                  <a:pt x="860890" y="1304318"/>
                  <a:pt x="864056" y="1305875"/>
                </a:cubicBezTo>
                <a:cubicBezTo>
                  <a:pt x="864057" y="1301982"/>
                  <a:pt x="862077" y="1299258"/>
                  <a:pt x="859900" y="1298479"/>
                </a:cubicBezTo>
                <a:close/>
                <a:moveTo>
                  <a:pt x="216373" y="1294027"/>
                </a:moveTo>
                <a:lnTo>
                  <a:pt x="222699" y="1295748"/>
                </a:lnTo>
                <a:lnTo>
                  <a:pt x="222848" y="1295791"/>
                </a:lnTo>
                <a:lnTo>
                  <a:pt x="226618" y="1298990"/>
                </a:lnTo>
                <a:lnTo>
                  <a:pt x="229901" y="1302799"/>
                </a:lnTo>
                <a:cubicBezTo>
                  <a:pt x="230897" y="1304079"/>
                  <a:pt x="231383" y="1304914"/>
                  <a:pt x="231012" y="1304955"/>
                </a:cubicBezTo>
                <a:lnTo>
                  <a:pt x="231921" y="1303489"/>
                </a:lnTo>
                <a:lnTo>
                  <a:pt x="248385" y="1317460"/>
                </a:lnTo>
                <a:lnTo>
                  <a:pt x="250528" y="1320804"/>
                </a:lnTo>
                <a:lnTo>
                  <a:pt x="239482" y="1318540"/>
                </a:lnTo>
                <a:lnTo>
                  <a:pt x="240944" y="1323040"/>
                </a:lnTo>
                <a:lnTo>
                  <a:pt x="229000" y="1319806"/>
                </a:lnTo>
                <a:lnTo>
                  <a:pt x="226364" y="1317388"/>
                </a:lnTo>
                <a:lnTo>
                  <a:pt x="228891" y="1310588"/>
                </a:lnTo>
                <a:lnTo>
                  <a:pt x="217211" y="1308991"/>
                </a:lnTo>
                <a:lnTo>
                  <a:pt x="216912" y="1308716"/>
                </a:lnTo>
                <a:lnTo>
                  <a:pt x="215469" y="1305163"/>
                </a:lnTo>
                <a:lnTo>
                  <a:pt x="211600" y="1297054"/>
                </a:lnTo>
                <a:lnTo>
                  <a:pt x="225010" y="1307786"/>
                </a:lnTo>
                <a:lnTo>
                  <a:pt x="213734" y="1295622"/>
                </a:lnTo>
                <a:close/>
                <a:moveTo>
                  <a:pt x="846388" y="1291356"/>
                </a:moveTo>
                <a:cubicBezTo>
                  <a:pt x="843776" y="1290813"/>
                  <a:pt x="841403" y="1291175"/>
                  <a:pt x="839913" y="1294070"/>
                </a:cubicBezTo>
                <a:cubicBezTo>
                  <a:pt x="842895" y="1295517"/>
                  <a:pt x="847776" y="1295517"/>
                  <a:pt x="851031" y="1296965"/>
                </a:cubicBezTo>
                <a:cubicBezTo>
                  <a:pt x="852658" y="1295516"/>
                  <a:pt x="852659" y="1294070"/>
                  <a:pt x="854287" y="1294069"/>
                </a:cubicBezTo>
                <a:cubicBezTo>
                  <a:pt x="851846" y="1293346"/>
                  <a:pt x="848998" y="1291898"/>
                  <a:pt x="846388" y="1291356"/>
                </a:cubicBezTo>
                <a:close/>
                <a:moveTo>
                  <a:pt x="799764" y="1286176"/>
                </a:moveTo>
                <a:cubicBezTo>
                  <a:pt x="806896" y="1293971"/>
                  <a:pt x="814030" y="1304888"/>
                  <a:pt x="824732" y="1304887"/>
                </a:cubicBezTo>
                <a:cubicBezTo>
                  <a:pt x="824732" y="1298651"/>
                  <a:pt x="826515" y="1290853"/>
                  <a:pt x="821165" y="1287736"/>
                </a:cubicBezTo>
                <a:cubicBezTo>
                  <a:pt x="814031" y="1286177"/>
                  <a:pt x="806897" y="1286177"/>
                  <a:pt x="799764" y="1286176"/>
                </a:cubicBezTo>
                <a:close/>
                <a:moveTo>
                  <a:pt x="832456" y="1284654"/>
                </a:moveTo>
                <a:cubicBezTo>
                  <a:pt x="830058" y="1284127"/>
                  <a:pt x="827662" y="1284559"/>
                  <a:pt x="825264" y="1287534"/>
                </a:cubicBezTo>
                <a:cubicBezTo>
                  <a:pt x="830058" y="1288776"/>
                  <a:pt x="834853" y="1290263"/>
                  <a:pt x="839645" y="1287534"/>
                </a:cubicBezTo>
                <a:cubicBezTo>
                  <a:pt x="837247" y="1286668"/>
                  <a:pt x="834852" y="1285179"/>
                  <a:pt x="832456" y="1284654"/>
                </a:cubicBezTo>
                <a:close/>
                <a:moveTo>
                  <a:pt x="1305669" y="1283161"/>
                </a:moveTo>
                <a:cubicBezTo>
                  <a:pt x="1302326" y="1283160"/>
                  <a:pt x="1295644" y="1281713"/>
                  <a:pt x="1295644" y="1288951"/>
                </a:cubicBezTo>
                <a:cubicBezTo>
                  <a:pt x="1298986" y="1288950"/>
                  <a:pt x="1305670" y="1290398"/>
                  <a:pt x="1305669" y="1283161"/>
                </a:cubicBezTo>
                <a:close/>
                <a:moveTo>
                  <a:pt x="530396" y="1282212"/>
                </a:moveTo>
                <a:lnTo>
                  <a:pt x="532955" y="1284600"/>
                </a:lnTo>
                <a:lnTo>
                  <a:pt x="534141" y="1285680"/>
                </a:lnTo>
                <a:lnTo>
                  <a:pt x="535040" y="1286204"/>
                </a:lnTo>
                <a:cubicBezTo>
                  <a:pt x="535171" y="1286149"/>
                  <a:pt x="534741" y="1285713"/>
                  <a:pt x="533897" y="1284996"/>
                </a:cubicBezTo>
                <a:close/>
                <a:moveTo>
                  <a:pt x="756969" y="1278366"/>
                </a:moveTo>
                <a:cubicBezTo>
                  <a:pt x="744826" y="1279922"/>
                  <a:pt x="744826" y="1279922"/>
                  <a:pt x="743092" y="1289264"/>
                </a:cubicBezTo>
                <a:cubicBezTo>
                  <a:pt x="746562" y="1284591"/>
                  <a:pt x="751766" y="1281479"/>
                  <a:pt x="756969" y="1278366"/>
                </a:cubicBezTo>
                <a:close/>
                <a:moveTo>
                  <a:pt x="953753" y="1277120"/>
                </a:moveTo>
                <a:cubicBezTo>
                  <a:pt x="950716" y="1281631"/>
                  <a:pt x="945746" y="1284640"/>
                  <a:pt x="942434" y="1287648"/>
                </a:cubicBezTo>
                <a:cubicBezTo>
                  <a:pt x="955409" y="1294918"/>
                  <a:pt x="968660" y="1302439"/>
                  <a:pt x="981910" y="1311463"/>
                </a:cubicBezTo>
                <a:cubicBezTo>
                  <a:pt x="983567" y="1306951"/>
                  <a:pt x="985224" y="1303942"/>
                  <a:pt x="988535" y="1300934"/>
                </a:cubicBezTo>
                <a:cubicBezTo>
                  <a:pt x="981910" y="1291911"/>
                  <a:pt x="975284" y="1284641"/>
                  <a:pt x="967003" y="1281632"/>
                </a:cubicBezTo>
                <a:cubicBezTo>
                  <a:pt x="962034" y="1278624"/>
                  <a:pt x="958721" y="1277120"/>
                  <a:pt x="953753" y="1277120"/>
                </a:cubicBezTo>
                <a:close/>
                <a:moveTo>
                  <a:pt x="812595" y="1277120"/>
                </a:moveTo>
                <a:cubicBezTo>
                  <a:pt x="810997" y="1277120"/>
                  <a:pt x="810998" y="1278632"/>
                  <a:pt x="809399" y="1280143"/>
                </a:cubicBezTo>
                <a:cubicBezTo>
                  <a:pt x="814193" y="1281656"/>
                  <a:pt x="818986" y="1284678"/>
                  <a:pt x="823779" y="1280144"/>
                </a:cubicBezTo>
                <a:cubicBezTo>
                  <a:pt x="820584" y="1278633"/>
                  <a:pt x="815791" y="1277119"/>
                  <a:pt x="812595" y="1277120"/>
                </a:cubicBezTo>
                <a:close/>
                <a:moveTo>
                  <a:pt x="506162" y="1275306"/>
                </a:moveTo>
                <a:lnTo>
                  <a:pt x="523741" y="1280188"/>
                </a:lnTo>
                <a:lnTo>
                  <a:pt x="529192" y="1285183"/>
                </a:lnTo>
                <a:lnTo>
                  <a:pt x="529133" y="1284502"/>
                </a:lnTo>
                <a:lnTo>
                  <a:pt x="526393" y="1280925"/>
                </a:lnTo>
                <a:lnTo>
                  <a:pt x="544422" y="1285933"/>
                </a:lnTo>
                <a:cubicBezTo>
                  <a:pt x="554936" y="1288969"/>
                  <a:pt x="565450" y="1288969"/>
                  <a:pt x="572459" y="1299597"/>
                </a:cubicBezTo>
                <a:cubicBezTo>
                  <a:pt x="564574" y="1299597"/>
                  <a:pt x="557128" y="1298458"/>
                  <a:pt x="549678" y="1296560"/>
                </a:cubicBezTo>
                <a:lnTo>
                  <a:pt x="548282" y="1296094"/>
                </a:lnTo>
                <a:lnTo>
                  <a:pt x="546943" y="1293032"/>
                </a:lnTo>
                <a:cubicBezTo>
                  <a:pt x="545625" y="1292028"/>
                  <a:pt x="543870" y="1291627"/>
                  <a:pt x="542111" y="1291629"/>
                </a:cubicBezTo>
                <a:lnTo>
                  <a:pt x="543346" y="1294449"/>
                </a:lnTo>
                <a:lnTo>
                  <a:pt x="526900" y="1288969"/>
                </a:lnTo>
                <a:cubicBezTo>
                  <a:pt x="521641" y="1288968"/>
                  <a:pt x="518137" y="1288970"/>
                  <a:pt x="512880" y="1288968"/>
                </a:cubicBezTo>
                <a:cubicBezTo>
                  <a:pt x="511419" y="1288969"/>
                  <a:pt x="507913" y="1288969"/>
                  <a:pt x="506162" y="1288969"/>
                </a:cubicBezTo>
                <a:cubicBezTo>
                  <a:pt x="506163" y="1284414"/>
                  <a:pt x="506163" y="1279860"/>
                  <a:pt x="506162" y="1275306"/>
                </a:cubicBezTo>
                <a:close/>
                <a:moveTo>
                  <a:pt x="783628" y="1274394"/>
                </a:moveTo>
                <a:cubicBezTo>
                  <a:pt x="780444" y="1274780"/>
                  <a:pt x="777867" y="1276699"/>
                  <a:pt x="777866" y="1282845"/>
                </a:cubicBezTo>
                <a:cubicBezTo>
                  <a:pt x="783020" y="1282845"/>
                  <a:pt x="793037" y="1285921"/>
                  <a:pt x="793038" y="1275163"/>
                </a:cubicBezTo>
                <a:cubicBezTo>
                  <a:pt x="790604" y="1275163"/>
                  <a:pt x="786813" y="1274012"/>
                  <a:pt x="783628" y="1274394"/>
                </a:cubicBezTo>
                <a:close/>
                <a:moveTo>
                  <a:pt x="797195" y="1269308"/>
                </a:moveTo>
                <a:cubicBezTo>
                  <a:pt x="797195" y="1281333"/>
                  <a:pt x="807059" y="1275320"/>
                  <a:pt x="810346" y="1272314"/>
                </a:cubicBezTo>
                <a:cubicBezTo>
                  <a:pt x="805415" y="1272314"/>
                  <a:pt x="802126" y="1270811"/>
                  <a:pt x="797195" y="1269308"/>
                </a:cubicBezTo>
                <a:close/>
                <a:moveTo>
                  <a:pt x="1054509" y="1267538"/>
                </a:moveTo>
                <a:cubicBezTo>
                  <a:pt x="1049497" y="1267537"/>
                  <a:pt x="1044484" y="1266089"/>
                  <a:pt x="1044484" y="1274774"/>
                </a:cubicBezTo>
                <a:cubicBezTo>
                  <a:pt x="1047826" y="1274774"/>
                  <a:pt x="1054510" y="1274773"/>
                  <a:pt x="1054509" y="1267538"/>
                </a:cubicBezTo>
                <a:close/>
                <a:moveTo>
                  <a:pt x="717052" y="1260952"/>
                </a:moveTo>
                <a:cubicBezTo>
                  <a:pt x="712040" y="1260951"/>
                  <a:pt x="707028" y="1259393"/>
                  <a:pt x="707027" y="1268477"/>
                </a:cubicBezTo>
                <a:cubicBezTo>
                  <a:pt x="710370" y="1268476"/>
                  <a:pt x="717053" y="1270294"/>
                  <a:pt x="717052" y="1260952"/>
                </a:cubicBezTo>
                <a:close/>
                <a:moveTo>
                  <a:pt x="1187287" y="1260847"/>
                </a:moveTo>
                <a:cubicBezTo>
                  <a:pt x="1186038" y="1261146"/>
                  <a:pt x="1184805" y="1261944"/>
                  <a:pt x="1183588" y="1263538"/>
                </a:cubicBezTo>
                <a:cubicBezTo>
                  <a:pt x="1188454" y="1265133"/>
                  <a:pt x="1191889" y="1266462"/>
                  <a:pt x="1197040" y="1268055"/>
                </a:cubicBezTo>
                <a:cubicBezTo>
                  <a:pt x="1197041" y="1266461"/>
                  <a:pt x="1198758" y="1265132"/>
                  <a:pt x="1198758" y="1263538"/>
                </a:cubicBezTo>
                <a:cubicBezTo>
                  <a:pt x="1194893" y="1263537"/>
                  <a:pt x="1191029" y="1259951"/>
                  <a:pt x="1187287" y="1260847"/>
                </a:cubicBezTo>
                <a:close/>
                <a:moveTo>
                  <a:pt x="383945" y="1256895"/>
                </a:moveTo>
                <a:lnTo>
                  <a:pt x="389531" y="1260067"/>
                </a:lnTo>
                <a:lnTo>
                  <a:pt x="389587" y="1260150"/>
                </a:lnTo>
                <a:lnTo>
                  <a:pt x="393440" y="1266824"/>
                </a:lnTo>
                <a:lnTo>
                  <a:pt x="389264" y="1265797"/>
                </a:lnTo>
                <a:lnTo>
                  <a:pt x="388562" y="1265733"/>
                </a:lnTo>
                <a:lnTo>
                  <a:pt x="386808" y="1262755"/>
                </a:lnTo>
                <a:close/>
                <a:moveTo>
                  <a:pt x="849997" y="1256047"/>
                </a:moveTo>
                <a:cubicBezTo>
                  <a:pt x="858790" y="1260682"/>
                  <a:pt x="871100" y="1263772"/>
                  <a:pt x="876379" y="1275876"/>
                </a:cubicBezTo>
                <a:cubicBezTo>
                  <a:pt x="881653" y="1271241"/>
                  <a:pt x="886930" y="1266605"/>
                  <a:pt x="892206" y="1263773"/>
                </a:cubicBezTo>
                <a:cubicBezTo>
                  <a:pt x="878138" y="1257593"/>
                  <a:pt x="864066" y="1256047"/>
                  <a:pt x="849997" y="1256047"/>
                </a:cubicBezTo>
                <a:close/>
                <a:moveTo>
                  <a:pt x="1172213" y="1255185"/>
                </a:moveTo>
                <a:cubicBezTo>
                  <a:pt x="1172380" y="1254622"/>
                  <a:pt x="1172268" y="1254998"/>
                  <a:pt x="1172045" y="1255749"/>
                </a:cubicBezTo>
                <a:lnTo>
                  <a:pt x="1171903" y="1256228"/>
                </a:lnTo>
                <a:lnTo>
                  <a:pt x="1171371" y="1258024"/>
                </a:lnTo>
                <a:lnTo>
                  <a:pt x="1171209" y="1258568"/>
                </a:lnTo>
                <a:cubicBezTo>
                  <a:pt x="1170930" y="1259509"/>
                  <a:pt x="1170707" y="1260260"/>
                  <a:pt x="1170707" y="1260260"/>
                </a:cubicBezTo>
                <a:lnTo>
                  <a:pt x="1171371" y="1258024"/>
                </a:lnTo>
                <a:lnTo>
                  <a:pt x="1171732" y="1256806"/>
                </a:lnTo>
                <a:lnTo>
                  <a:pt x="1171903" y="1256228"/>
                </a:lnTo>
                <a:close/>
                <a:moveTo>
                  <a:pt x="1176800" y="1255155"/>
                </a:moveTo>
                <a:cubicBezTo>
                  <a:pt x="1174920" y="1255344"/>
                  <a:pt x="1173667" y="1256478"/>
                  <a:pt x="1175336" y="1260257"/>
                </a:cubicBezTo>
                <a:cubicBezTo>
                  <a:pt x="1178679" y="1260257"/>
                  <a:pt x="1180350" y="1258745"/>
                  <a:pt x="1182022" y="1255722"/>
                </a:cubicBezTo>
                <a:cubicBezTo>
                  <a:pt x="1181185" y="1255722"/>
                  <a:pt x="1178680" y="1254967"/>
                  <a:pt x="1176800" y="1255155"/>
                </a:cubicBezTo>
                <a:close/>
                <a:moveTo>
                  <a:pt x="1267009" y="1253140"/>
                </a:moveTo>
                <a:cubicBezTo>
                  <a:pt x="1261617" y="1253141"/>
                  <a:pt x="1254427" y="1251582"/>
                  <a:pt x="1254427" y="1260924"/>
                </a:cubicBezTo>
                <a:cubicBezTo>
                  <a:pt x="1259820" y="1260925"/>
                  <a:pt x="1267009" y="1262482"/>
                  <a:pt x="1267009" y="1253140"/>
                </a:cubicBezTo>
                <a:close/>
                <a:moveTo>
                  <a:pt x="331554" y="1252044"/>
                </a:moveTo>
                <a:lnTo>
                  <a:pt x="336399" y="1252447"/>
                </a:lnTo>
                <a:lnTo>
                  <a:pt x="337070" y="1252382"/>
                </a:lnTo>
                <a:lnTo>
                  <a:pt x="347308" y="1261878"/>
                </a:lnTo>
                <a:lnTo>
                  <a:pt x="347355" y="1261993"/>
                </a:lnTo>
                <a:lnTo>
                  <a:pt x="343257" y="1261621"/>
                </a:lnTo>
                <a:lnTo>
                  <a:pt x="343144" y="1263273"/>
                </a:lnTo>
                <a:close/>
                <a:moveTo>
                  <a:pt x="664523" y="1248234"/>
                </a:moveTo>
                <a:cubicBezTo>
                  <a:pt x="667957" y="1252868"/>
                  <a:pt x="671392" y="1255960"/>
                  <a:pt x="673109" y="1259049"/>
                </a:cubicBezTo>
                <a:cubicBezTo>
                  <a:pt x="671393" y="1260595"/>
                  <a:pt x="671390" y="1263685"/>
                  <a:pt x="669676" y="1268063"/>
                </a:cubicBezTo>
                <a:cubicBezTo>
                  <a:pt x="678262" y="1263684"/>
                  <a:pt x="686562" y="1259051"/>
                  <a:pt x="695149" y="1255959"/>
                </a:cubicBezTo>
                <a:cubicBezTo>
                  <a:pt x="684844" y="1252870"/>
                  <a:pt x="674827" y="1251324"/>
                  <a:pt x="664523" y="1248234"/>
                </a:cubicBezTo>
                <a:close/>
                <a:moveTo>
                  <a:pt x="1210463" y="1246158"/>
                </a:moveTo>
                <a:cubicBezTo>
                  <a:pt x="1208373" y="1245381"/>
                  <a:pt x="1205868" y="1246547"/>
                  <a:pt x="1204196" y="1250441"/>
                </a:cubicBezTo>
                <a:cubicBezTo>
                  <a:pt x="1207538" y="1251997"/>
                  <a:pt x="1210881" y="1253555"/>
                  <a:pt x="1214222" y="1253554"/>
                </a:cubicBezTo>
                <a:cubicBezTo>
                  <a:pt x="1214222" y="1249663"/>
                  <a:pt x="1212550" y="1246936"/>
                  <a:pt x="1210463" y="1246158"/>
                </a:cubicBezTo>
                <a:close/>
                <a:moveTo>
                  <a:pt x="1201487" y="1240712"/>
                </a:moveTo>
                <a:cubicBezTo>
                  <a:pt x="1200672" y="1240512"/>
                  <a:pt x="1199859" y="1240913"/>
                  <a:pt x="1199044" y="1242519"/>
                </a:cubicBezTo>
                <a:cubicBezTo>
                  <a:pt x="1200671" y="1244127"/>
                  <a:pt x="1200671" y="1244127"/>
                  <a:pt x="1200672" y="1245733"/>
                </a:cubicBezTo>
                <a:cubicBezTo>
                  <a:pt x="1202298" y="1244127"/>
                  <a:pt x="1203925" y="1244127"/>
                  <a:pt x="1203925" y="1242519"/>
                </a:cubicBezTo>
                <a:cubicBezTo>
                  <a:pt x="1203111" y="1241716"/>
                  <a:pt x="1202299" y="1240914"/>
                  <a:pt x="1201487" y="1240712"/>
                </a:cubicBezTo>
                <a:close/>
                <a:moveTo>
                  <a:pt x="898211" y="1240293"/>
                </a:moveTo>
                <a:cubicBezTo>
                  <a:pt x="891391" y="1240293"/>
                  <a:pt x="884568" y="1240293"/>
                  <a:pt x="877748" y="1240293"/>
                </a:cubicBezTo>
                <a:cubicBezTo>
                  <a:pt x="877748" y="1250519"/>
                  <a:pt x="887981" y="1251981"/>
                  <a:pt x="893094" y="1253442"/>
                </a:cubicBezTo>
                <a:cubicBezTo>
                  <a:pt x="894515" y="1249058"/>
                  <a:pt x="896222" y="1244677"/>
                  <a:pt x="898211" y="1240293"/>
                </a:cubicBezTo>
                <a:close/>
                <a:moveTo>
                  <a:pt x="1239973" y="1239638"/>
                </a:moveTo>
                <a:cubicBezTo>
                  <a:pt x="1235108" y="1239638"/>
                  <a:pt x="1229956" y="1238190"/>
                  <a:pt x="1229956" y="1245428"/>
                </a:cubicBezTo>
                <a:cubicBezTo>
                  <a:pt x="1233391" y="1245428"/>
                  <a:pt x="1239974" y="1246876"/>
                  <a:pt x="1239973" y="1239638"/>
                </a:cubicBezTo>
                <a:close/>
                <a:moveTo>
                  <a:pt x="1191067" y="1232572"/>
                </a:moveTo>
                <a:cubicBezTo>
                  <a:pt x="1188526" y="1231988"/>
                  <a:pt x="1186020" y="1232377"/>
                  <a:pt x="1183589" y="1235491"/>
                </a:cubicBezTo>
                <a:cubicBezTo>
                  <a:pt x="1188453" y="1237049"/>
                  <a:pt x="1191889" y="1238605"/>
                  <a:pt x="1197040" y="1240162"/>
                </a:cubicBezTo>
                <a:cubicBezTo>
                  <a:pt x="1197042" y="1238605"/>
                  <a:pt x="1198758" y="1237048"/>
                  <a:pt x="1198759" y="1235491"/>
                </a:cubicBezTo>
                <a:cubicBezTo>
                  <a:pt x="1196184" y="1234713"/>
                  <a:pt x="1193606" y="1233156"/>
                  <a:pt x="1191067" y="1232572"/>
                </a:cubicBezTo>
                <a:close/>
                <a:moveTo>
                  <a:pt x="973358" y="1231936"/>
                </a:moveTo>
                <a:cubicBezTo>
                  <a:pt x="968206" y="1231936"/>
                  <a:pt x="963340" y="1230379"/>
                  <a:pt x="963340" y="1239721"/>
                </a:cubicBezTo>
                <a:cubicBezTo>
                  <a:pt x="966488" y="1239722"/>
                  <a:pt x="973356" y="1241278"/>
                  <a:pt x="973358" y="1231936"/>
                </a:cubicBezTo>
                <a:close/>
                <a:moveTo>
                  <a:pt x="585676" y="1224329"/>
                </a:moveTo>
                <a:lnTo>
                  <a:pt x="592662" y="1231388"/>
                </a:lnTo>
                <a:lnTo>
                  <a:pt x="584357" y="1226229"/>
                </a:lnTo>
                <a:close/>
                <a:moveTo>
                  <a:pt x="706749" y="1224014"/>
                </a:moveTo>
                <a:cubicBezTo>
                  <a:pt x="701736" y="1224014"/>
                  <a:pt x="696725" y="1222567"/>
                  <a:pt x="696724" y="1231253"/>
                </a:cubicBezTo>
                <a:cubicBezTo>
                  <a:pt x="698395" y="1231252"/>
                  <a:pt x="700901" y="1231251"/>
                  <a:pt x="702990" y="1230348"/>
                </a:cubicBezTo>
                <a:lnTo>
                  <a:pt x="704743" y="1227393"/>
                </a:lnTo>
                <a:lnTo>
                  <a:pt x="705593" y="1231834"/>
                </a:lnTo>
                <a:cubicBezTo>
                  <a:pt x="706362" y="1232967"/>
                  <a:pt x="707520" y="1233346"/>
                  <a:pt x="709063" y="1233347"/>
                </a:cubicBezTo>
                <a:cubicBezTo>
                  <a:pt x="709062" y="1230322"/>
                  <a:pt x="708291" y="1228432"/>
                  <a:pt x="707327" y="1227299"/>
                </a:cubicBezTo>
                <a:lnTo>
                  <a:pt x="705399" y="1226290"/>
                </a:lnTo>
                <a:close/>
                <a:moveTo>
                  <a:pt x="339124" y="1220755"/>
                </a:moveTo>
                <a:lnTo>
                  <a:pt x="356151" y="1225681"/>
                </a:lnTo>
                <a:cubicBezTo>
                  <a:pt x="371812" y="1230393"/>
                  <a:pt x="387438" y="1234567"/>
                  <a:pt x="403064" y="1236085"/>
                </a:cubicBezTo>
                <a:cubicBezTo>
                  <a:pt x="411827" y="1237604"/>
                  <a:pt x="420587" y="1237604"/>
                  <a:pt x="429349" y="1240641"/>
                </a:cubicBezTo>
                <a:cubicBezTo>
                  <a:pt x="432854" y="1242158"/>
                  <a:pt x="436360" y="1245197"/>
                  <a:pt x="438112" y="1248232"/>
                </a:cubicBezTo>
                <a:cubicBezTo>
                  <a:pt x="441617" y="1254305"/>
                  <a:pt x="438111" y="1258859"/>
                  <a:pt x="443368" y="1261895"/>
                </a:cubicBezTo>
                <a:cubicBezTo>
                  <a:pt x="446874" y="1263413"/>
                  <a:pt x="450306" y="1264173"/>
                  <a:pt x="453736" y="1264711"/>
                </a:cubicBezTo>
                <a:lnTo>
                  <a:pt x="461896" y="1265881"/>
                </a:lnTo>
                <a:lnTo>
                  <a:pt x="461981" y="1266977"/>
                </a:lnTo>
                <a:cubicBezTo>
                  <a:pt x="462403" y="1268300"/>
                  <a:pt x="463248" y="1269057"/>
                  <a:pt x="464940" y="1269056"/>
                </a:cubicBezTo>
                <a:lnTo>
                  <a:pt x="464730" y="1266333"/>
                </a:lnTo>
                <a:lnTo>
                  <a:pt x="499152" y="1273787"/>
                </a:lnTo>
                <a:cubicBezTo>
                  <a:pt x="474619" y="1279859"/>
                  <a:pt x="452129" y="1272269"/>
                  <a:pt x="429350" y="1267715"/>
                </a:cubicBezTo>
                <a:lnTo>
                  <a:pt x="429157" y="1275605"/>
                </a:lnTo>
                <a:lnTo>
                  <a:pt x="404381" y="1269514"/>
                </a:lnTo>
                <a:lnTo>
                  <a:pt x="398909" y="1265802"/>
                </a:lnTo>
                <a:lnTo>
                  <a:pt x="400511" y="1268562"/>
                </a:lnTo>
                <a:lnTo>
                  <a:pt x="397893" y="1267918"/>
                </a:lnTo>
                <a:lnTo>
                  <a:pt x="395575" y="1263541"/>
                </a:lnTo>
                <a:lnTo>
                  <a:pt x="395200" y="1263287"/>
                </a:lnTo>
                <a:lnTo>
                  <a:pt x="404884" y="1268786"/>
                </a:lnTo>
                <a:cubicBezTo>
                  <a:pt x="412779" y="1271917"/>
                  <a:pt x="420233" y="1271545"/>
                  <a:pt x="424661" y="1260509"/>
                </a:cubicBezTo>
                <a:lnTo>
                  <a:pt x="383589" y="1256167"/>
                </a:lnTo>
                <a:lnTo>
                  <a:pt x="382712" y="1254374"/>
                </a:lnTo>
                <a:lnTo>
                  <a:pt x="353298" y="1233112"/>
                </a:lnTo>
                <a:close/>
                <a:moveTo>
                  <a:pt x="572866" y="1219156"/>
                </a:moveTo>
                <a:lnTo>
                  <a:pt x="573499" y="1219770"/>
                </a:lnTo>
                <a:lnTo>
                  <a:pt x="573051" y="1219560"/>
                </a:lnTo>
                <a:close/>
                <a:moveTo>
                  <a:pt x="461444" y="1218701"/>
                </a:moveTo>
                <a:lnTo>
                  <a:pt x="481726" y="1231230"/>
                </a:lnTo>
                <a:lnTo>
                  <a:pt x="484229" y="1233220"/>
                </a:lnTo>
                <a:lnTo>
                  <a:pt x="473051" y="1229502"/>
                </a:lnTo>
                <a:close/>
                <a:moveTo>
                  <a:pt x="839913" y="1217975"/>
                </a:moveTo>
                <a:cubicBezTo>
                  <a:pt x="844855" y="1238929"/>
                  <a:pt x="862704" y="1234439"/>
                  <a:pt x="872589" y="1232943"/>
                </a:cubicBezTo>
                <a:cubicBezTo>
                  <a:pt x="870530" y="1229575"/>
                  <a:pt x="868164" y="1227143"/>
                  <a:pt x="865592" y="1225341"/>
                </a:cubicBezTo>
                <a:lnTo>
                  <a:pt x="863217" y="1224240"/>
                </a:lnTo>
                <a:lnTo>
                  <a:pt x="867733" y="1224124"/>
                </a:lnTo>
                <a:cubicBezTo>
                  <a:pt x="863742" y="1222015"/>
                  <a:pt x="858753" y="1217173"/>
                  <a:pt x="854263" y="1218120"/>
                </a:cubicBezTo>
                <a:lnTo>
                  <a:pt x="851345" y="1220301"/>
                </a:lnTo>
                <a:close/>
                <a:moveTo>
                  <a:pt x="1231070" y="1210412"/>
                </a:moveTo>
                <a:cubicBezTo>
                  <a:pt x="1228983" y="1209869"/>
                  <a:pt x="1226476" y="1210955"/>
                  <a:pt x="1224804" y="1213850"/>
                </a:cubicBezTo>
                <a:cubicBezTo>
                  <a:pt x="1228146" y="1213850"/>
                  <a:pt x="1231488" y="1215299"/>
                  <a:pt x="1234829" y="1216746"/>
                </a:cubicBezTo>
                <a:cubicBezTo>
                  <a:pt x="1234830" y="1213126"/>
                  <a:pt x="1233160" y="1210955"/>
                  <a:pt x="1231070" y="1210412"/>
                </a:cubicBezTo>
                <a:close/>
                <a:moveTo>
                  <a:pt x="839692" y="1209177"/>
                </a:moveTo>
                <a:cubicBezTo>
                  <a:pt x="839692" y="1220069"/>
                  <a:pt x="846560" y="1215553"/>
                  <a:pt x="849710" y="1213959"/>
                </a:cubicBezTo>
                <a:cubicBezTo>
                  <a:pt x="846561" y="1212365"/>
                  <a:pt x="843127" y="1210770"/>
                  <a:pt x="839692" y="1209177"/>
                </a:cubicBezTo>
                <a:close/>
                <a:moveTo>
                  <a:pt x="526708" y="1209176"/>
                </a:moveTo>
                <a:cubicBezTo>
                  <a:pt x="526708" y="1224538"/>
                  <a:pt x="542278" y="1219852"/>
                  <a:pt x="545739" y="1213862"/>
                </a:cubicBezTo>
                <a:cubicBezTo>
                  <a:pt x="540549" y="1212300"/>
                  <a:pt x="533628" y="1210738"/>
                  <a:pt x="526708" y="1209176"/>
                </a:cubicBezTo>
                <a:close/>
                <a:moveTo>
                  <a:pt x="1197478" y="1209175"/>
                </a:moveTo>
                <a:cubicBezTo>
                  <a:pt x="1194136" y="1209175"/>
                  <a:pt x="1187452" y="1209175"/>
                  <a:pt x="1187453" y="1216614"/>
                </a:cubicBezTo>
                <a:cubicBezTo>
                  <a:pt x="1192464" y="1216614"/>
                  <a:pt x="1197478" y="1217855"/>
                  <a:pt x="1197478" y="1209175"/>
                </a:cubicBezTo>
                <a:close/>
                <a:moveTo>
                  <a:pt x="920837" y="1209175"/>
                </a:moveTo>
                <a:cubicBezTo>
                  <a:pt x="920835" y="1217854"/>
                  <a:pt x="927520" y="1217854"/>
                  <a:pt x="930861" y="1213640"/>
                </a:cubicBezTo>
                <a:cubicBezTo>
                  <a:pt x="927520" y="1212151"/>
                  <a:pt x="924178" y="1210664"/>
                  <a:pt x="920837" y="1209175"/>
                </a:cubicBezTo>
                <a:close/>
                <a:moveTo>
                  <a:pt x="669398" y="1209175"/>
                </a:moveTo>
                <a:cubicBezTo>
                  <a:pt x="666055" y="1209176"/>
                  <a:pt x="659370" y="1209176"/>
                  <a:pt x="659369" y="1216616"/>
                </a:cubicBezTo>
                <a:cubicBezTo>
                  <a:pt x="664385" y="1216615"/>
                  <a:pt x="669397" y="1217855"/>
                  <a:pt x="669398" y="1209175"/>
                </a:cubicBezTo>
                <a:close/>
                <a:moveTo>
                  <a:pt x="1214501" y="1201364"/>
                </a:moveTo>
                <a:cubicBezTo>
                  <a:pt x="1214502" y="1208924"/>
                  <a:pt x="1217842" y="1208923"/>
                  <a:pt x="1221184" y="1208924"/>
                </a:cubicBezTo>
                <a:cubicBezTo>
                  <a:pt x="1222853" y="1208923"/>
                  <a:pt x="1222854" y="1207412"/>
                  <a:pt x="1224526" y="1205899"/>
                </a:cubicBezTo>
                <a:cubicBezTo>
                  <a:pt x="1221185" y="1204387"/>
                  <a:pt x="1217843" y="1202876"/>
                  <a:pt x="1214501" y="1201364"/>
                </a:cubicBezTo>
                <a:close/>
                <a:moveTo>
                  <a:pt x="905380" y="1201364"/>
                </a:moveTo>
                <a:cubicBezTo>
                  <a:pt x="905380" y="1210049"/>
                  <a:pt x="912064" y="1208601"/>
                  <a:pt x="915405" y="1208602"/>
                </a:cubicBezTo>
                <a:cubicBezTo>
                  <a:pt x="915404" y="1201364"/>
                  <a:pt x="910391" y="1201363"/>
                  <a:pt x="905380" y="1201364"/>
                </a:cubicBezTo>
                <a:close/>
                <a:moveTo>
                  <a:pt x="1168613" y="1198081"/>
                </a:moveTo>
                <a:cubicBezTo>
                  <a:pt x="1164721" y="1197503"/>
                  <a:pt x="1161692" y="1199046"/>
                  <a:pt x="1161694" y="1206771"/>
                </a:cubicBezTo>
                <a:lnTo>
                  <a:pt x="1162484" y="1207301"/>
                </a:lnTo>
                <a:lnTo>
                  <a:pt x="1161624" y="1207460"/>
                </a:lnTo>
                <a:cubicBezTo>
                  <a:pt x="1161217" y="1207737"/>
                  <a:pt x="1160810" y="1208238"/>
                  <a:pt x="1160404" y="1209041"/>
                </a:cubicBezTo>
                <a:cubicBezTo>
                  <a:pt x="1161218" y="1210647"/>
                  <a:pt x="1162032" y="1211453"/>
                  <a:pt x="1162844" y="1211452"/>
                </a:cubicBezTo>
                <a:lnTo>
                  <a:pt x="1165204" y="1209122"/>
                </a:lnTo>
                <a:lnTo>
                  <a:pt x="1166126" y="1209741"/>
                </a:lnTo>
                <a:cubicBezTo>
                  <a:pt x="1170992" y="1210248"/>
                  <a:pt x="1176832" y="1204454"/>
                  <a:pt x="1180724" y="1202136"/>
                </a:cubicBezTo>
                <a:cubicBezTo>
                  <a:pt x="1177265" y="1201363"/>
                  <a:pt x="1172507" y="1198660"/>
                  <a:pt x="1168613" y="1198081"/>
                </a:cubicBezTo>
                <a:close/>
                <a:moveTo>
                  <a:pt x="896086" y="1196225"/>
                </a:moveTo>
                <a:cubicBezTo>
                  <a:pt x="891072" y="1196225"/>
                  <a:pt x="886059" y="1194667"/>
                  <a:pt x="886060" y="1202454"/>
                </a:cubicBezTo>
                <a:cubicBezTo>
                  <a:pt x="889401" y="1202454"/>
                  <a:pt x="896084" y="1205568"/>
                  <a:pt x="896086" y="1196225"/>
                </a:cubicBezTo>
                <a:close/>
                <a:moveTo>
                  <a:pt x="1066973" y="1195037"/>
                </a:moveTo>
                <a:cubicBezTo>
                  <a:pt x="1064924" y="1194992"/>
                  <a:pt x="1062976" y="1195833"/>
                  <a:pt x="1061227" y="1198082"/>
                </a:cubicBezTo>
                <a:cubicBezTo>
                  <a:pt x="1068220" y="1204078"/>
                  <a:pt x="1076670" y="1205577"/>
                  <a:pt x="1085409" y="1205577"/>
                </a:cubicBezTo>
                <a:cubicBezTo>
                  <a:pt x="1080164" y="1203329"/>
                  <a:pt x="1073118" y="1195178"/>
                  <a:pt x="1066973" y="1195037"/>
                </a:cubicBezTo>
                <a:close/>
                <a:moveTo>
                  <a:pt x="637072" y="1194863"/>
                </a:moveTo>
                <a:cubicBezTo>
                  <a:pt x="634500" y="1195223"/>
                  <a:pt x="632087" y="1196587"/>
                  <a:pt x="629986" y="1199502"/>
                </a:cubicBezTo>
                <a:cubicBezTo>
                  <a:pt x="640064" y="1202477"/>
                  <a:pt x="650140" y="1206940"/>
                  <a:pt x="660219" y="1209916"/>
                </a:cubicBezTo>
                <a:cubicBezTo>
                  <a:pt x="660220" y="1208429"/>
                  <a:pt x="660220" y="1206940"/>
                  <a:pt x="660218" y="1203965"/>
                </a:cubicBezTo>
                <a:cubicBezTo>
                  <a:pt x="653920" y="1201732"/>
                  <a:pt x="644789" y="1193781"/>
                  <a:pt x="637072" y="1194863"/>
                </a:cubicBezTo>
                <a:close/>
                <a:moveTo>
                  <a:pt x="724937" y="1191320"/>
                </a:moveTo>
                <a:cubicBezTo>
                  <a:pt x="716045" y="1191321"/>
                  <a:pt x="716045" y="1203223"/>
                  <a:pt x="723158" y="1206199"/>
                </a:cubicBezTo>
                <a:cubicBezTo>
                  <a:pt x="730273" y="1209177"/>
                  <a:pt x="753100" y="1217855"/>
                  <a:pt x="753100" y="1201736"/>
                </a:cubicBezTo>
                <a:cubicBezTo>
                  <a:pt x="744207" y="1198760"/>
                  <a:pt x="733533" y="1191321"/>
                  <a:pt x="724937" y="1191320"/>
                </a:cubicBezTo>
                <a:close/>
                <a:moveTo>
                  <a:pt x="621443" y="1188962"/>
                </a:moveTo>
                <a:cubicBezTo>
                  <a:pt x="621443" y="1196199"/>
                  <a:pt x="626284" y="1197647"/>
                  <a:pt x="629702" y="1193304"/>
                </a:cubicBezTo>
                <a:cubicBezTo>
                  <a:pt x="628278" y="1191856"/>
                  <a:pt x="624861" y="1190650"/>
                  <a:pt x="621443" y="1188962"/>
                </a:cubicBezTo>
                <a:close/>
                <a:moveTo>
                  <a:pt x="490643" y="1187974"/>
                </a:moveTo>
                <a:cubicBezTo>
                  <a:pt x="494157" y="1195457"/>
                  <a:pt x="497670" y="1202941"/>
                  <a:pt x="501182" y="1208926"/>
                </a:cubicBezTo>
                <a:cubicBezTo>
                  <a:pt x="504695" y="1207430"/>
                  <a:pt x="528990" y="1196953"/>
                  <a:pt x="513184" y="1190966"/>
                </a:cubicBezTo>
                <a:cubicBezTo>
                  <a:pt x="506452" y="1187974"/>
                  <a:pt x="499425" y="1189469"/>
                  <a:pt x="490643" y="1187974"/>
                </a:cubicBezTo>
                <a:close/>
                <a:moveTo>
                  <a:pt x="1408710" y="1187972"/>
                </a:moveTo>
                <a:cubicBezTo>
                  <a:pt x="1403696" y="1187971"/>
                  <a:pt x="1398685" y="1187972"/>
                  <a:pt x="1398685" y="1195211"/>
                </a:cubicBezTo>
                <a:cubicBezTo>
                  <a:pt x="1402027" y="1195210"/>
                  <a:pt x="1408710" y="1196657"/>
                  <a:pt x="1408710" y="1187972"/>
                </a:cubicBezTo>
                <a:close/>
                <a:moveTo>
                  <a:pt x="421019" y="1187852"/>
                </a:moveTo>
                <a:lnTo>
                  <a:pt x="424980" y="1191396"/>
                </a:lnTo>
                <a:lnTo>
                  <a:pt x="441561" y="1206417"/>
                </a:lnTo>
                <a:lnTo>
                  <a:pt x="442920" y="1207258"/>
                </a:lnTo>
                <a:lnTo>
                  <a:pt x="464770" y="1226748"/>
                </a:lnTo>
                <a:lnTo>
                  <a:pt x="460893" y="1225460"/>
                </a:lnTo>
                <a:lnTo>
                  <a:pt x="449329" y="1221440"/>
                </a:lnTo>
                <a:lnTo>
                  <a:pt x="427380" y="1204898"/>
                </a:lnTo>
                <a:lnTo>
                  <a:pt x="430775" y="1203455"/>
                </a:lnTo>
                <a:cubicBezTo>
                  <a:pt x="430775" y="1196766"/>
                  <a:pt x="427520" y="1194116"/>
                  <a:pt x="423486" y="1192949"/>
                </a:cubicBezTo>
                <a:lnTo>
                  <a:pt x="422805" y="1192858"/>
                </a:lnTo>
                <a:close/>
                <a:moveTo>
                  <a:pt x="555490" y="1183598"/>
                </a:moveTo>
                <a:cubicBezTo>
                  <a:pt x="555045" y="1184003"/>
                  <a:pt x="555043" y="1185608"/>
                  <a:pt x="555042" y="1188821"/>
                </a:cubicBezTo>
                <a:cubicBezTo>
                  <a:pt x="555042" y="1187215"/>
                  <a:pt x="556827" y="1187214"/>
                  <a:pt x="558610" y="1185608"/>
                </a:cubicBezTo>
                <a:cubicBezTo>
                  <a:pt x="556825" y="1184003"/>
                  <a:pt x="555935" y="1183193"/>
                  <a:pt x="555490" y="1183598"/>
                </a:cubicBezTo>
                <a:close/>
                <a:moveTo>
                  <a:pt x="474895" y="1180160"/>
                </a:moveTo>
                <a:cubicBezTo>
                  <a:pt x="474895" y="1180160"/>
                  <a:pt x="455868" y="1190654"/>
                  <a:pt x="461136" y="1193652"/>
                </a:cubicBezTo>
                <a:cubicBezTo>
                  <a:pt x="466114" y="1196649"/>
                  <a:pt x="471382" y="1195151"/>
                  <a:pt x="474896" y="1195150"/>
                </a:cubicBezTo>
                <a:cubicBezTo>
                  <a:pt x="474895" y="1190655"/>
                  <a:pt x="474895" y="1184660"/>
                  <a:pt x="474895" y="1180160"/>
                </a:cubicBezTo>
                <a:close/>
                <a:moveTo>
                  <a:pt x="455813" y="1176000"/>
                </a:moveTo>
                <a:cubicBezTo>
                  <a:pt x="451490" y="1175714"/>
                  <a:pt x="445563" y="1182289"/>
                  <a:pt x="445564" y="1188014"/>
                </a:cubicBezTo>
                <a:cubicBezTo>
                  <a:pt x="449076" y="1188014"/>
                  <a:pt x="464589" y="1191066"/>
                  <a:pt x="459322" y="1178860"/>
                </a:cubicBezTo>
                <a:cubicBezTo>
                  <a:pt x="458516" y="1176953"/>
                  <a:pt x="457255" y="1176095"/>
                  <a:pt x="455813" y="1176000"/>
                </a:cubicBezTo>
                <a:close/>
                <a:moveTo>
                  <a:pt x="1028758" y="1174580"/>
                </a:moveTo>
                <a:cubicBezTo>
                  <a:pt x="1023877" y="1174580"/>
                  <a:pt x="1023877" y="1181883"/>
                  <a:pt x="1023877" y="1187728"/>
                </a:cubicBezTo>
                <a:cubicBezTo>
                  <a:pt x="1028757" y="1187729"/>
                  <a:pt x="1028758" y="1180421"/>
                  <a:pt x="1028758" y="1174580"/>
                </a:cubicBezTo>
                <a:close/>
                <a:moveTo>
                  <a:pt x="1165961" y="1173957"/>
                </a:moveTo>
                <a:cubicBezTo>
                  <a:pt x="1163489" y="1174346"/>
                  <a:pt x="1161692" y="1175904"/>
                  <a:pt x="1161692" y="1180573"/>
                </a:cubicBezTo>
                <a:cubicBezTo>
                  <a:pt x="1167084" y="1180573"/>
                  <a:pt x="1174271" y="1182130"/>
                  <a:pt x="1174272" y="1174348"/>
                </a:cubicBezTo>
                <a:cubicBezTo>
                  <a:pt x="1171576" y="1174347"/>
                  <a:pt x="1168432" y="1173569"/>
                  <a:pt x="1165961" y="1173957"/>
                </a:cubicBezTo>
                <a:close/>
                <a:moveTo>
                  <a:pt x="543977" y="1167887"/>
                </a:moveTo>
                <a:cubicBezTo>
                  <a:pt x="544158" y="1166378"/>
                  <a:pt x="548506" y="1167857"/>
                  <a:pt x="553001" y="1175398"/>
                </a:cubicBezTo>
                <a:cubicBezTo>
                  <a:pt x="549123" y="1173483"/>
                  <a:pt x="546683" y="1171688"/>
                  <a:pt x="545332" y="1170281"/>
                </a:cubicBezTo>
                <a:cubicBezTo>
                  <a:pt x="544317" y="1169227"/>
                  <a:pt x="543915" y="1168389"/>
                  <a:pt x="543977" y="1167887"/>
                </a:cubicBezTo>
                <a:close/>
                <a:moveTo>
                  <a:pt x="379261" y="1166596"/>
                </a:moveTo>
                <a:lnTo>
                  <a:pt x="391797" y="1170346"/>
                </a:lnTo>
                <a:lnTo>
                  <a:pt x="393255" y="1171464"/>
                </a:lnTo>
                <a:lnTo>
                  <a:pt x="406638" y="1181277"/>
                </a:lnTo>
                <a:lnTo>
                  <a:pt x="406638" y="1183130"/>
                </a:lnTo>
                <a:lnTo>
                  <a:pt x="409164" y="1183131"/>
                </a:lnTo>
                <a:lnTo>
                  <a:pt x="422344" y="1192795"/>
                </a:lnTo>
                <a:lnTo>
                  <a:pt x="411519" y="1191340"/>
                </a:lnTo>
                <a:lnTo>
                  <a:pt x="414828" y="1195438"/>
                </a:lnTo>
                <a:lnTo>
                  <a:pt x="405096" y="1188104"/>
                </a:lnTo>
                <a:close/>
                <a:moveTo>
                  <a:pt x="1009545" y="1166077"/>
                </a:moveTo>
                <a:cubicBezTo>
                  <a:pt x="1006724" y="1166426"/>
                  <a:pt x="1004556" y="1168264"/>
                  <a:pt x="1004557" y="1174224"/>
                </a:cubicBezTo>
                <a:cubicBezTo>
                  <a:pt x="1009761" y="1174225"/>
                  <a:pt x="1018436" y="1178789"/>
                  <a:pt x="1018436" y="1166871"/>
                </a:cubicBezTo>
                <a:cubicBezTo>
                  <a:pt x="1015830" y="1166871"/>
                  <a:pt x="1012363" y="1165729"/>
                  <a:pt x="1009545" y="1166077"/>
                </a:cubicBezTo>
                <a:close/>
                <a:moveTo>
                  <a:pt x="577234" y="1160388"/>
                </a:moveTo>
                <a:cubicBezTo>
                  <a:pt x="574251" y="1160388"/>
                  <a:pt x="567742" y="1158832"/>
                  <a:pt x="567742" y="1168174"/>
                </a:cubicBezTo>
                <a:cubicBezTo>
                  <a:pt x="570995" y="1168174"/>
                  <a:pt x="577234" y="1169732"/>
                  <a:pt x="577234" y="1160388"/>
                </a:cubicBezTo>
                <a:close/>
                <a:moveTo>
                  <a:pt x="1144176" y="1159003"/>
                </a:moveTo>
                <a:cubicBezTo>
                  <a:pt x="1141436" y="1158253"/>
                  <a:pt x="1138907" y="1159002"/>
                  <a:pt x="1137219" y="1163513"/>
                </a:cubicBezTo>
                <a:cubicBezTo>
                  <a:pt x="1140592" y="1163513"/>
                  <a:pt x="1145652" y="1165014"/>
                  <a:pt x="1149023" y="1166518"/>
                </a:cubicBezTo>
                <a:cubicBezTo>
                  <a:pt x="1150710" y="1165016"/>
                  <a:pt x="1150710" y="1163512"/>
                  <a:pt x="1152395" y="1163513"/>
                </a:cubicBezTo>
                <a:cubicBezTo>
                  <a:pt x="1149867" y="1162009"/>
                  <a:pt x="1146916" y="1159754"/>
                  <a:pt x="1144176" y="1159003"/>
                </a:cubicBezTo>
                <a:close/>
                <a:moveTo>
                  <a:pt x="1134024" y="1155198"/>
                </a:moveTo>
                <a:cubicBezTo>
                  <a:pt x="1133801" y="1155550"/>
                  <a:pt x="1134248" y="1156607"/>
                  <a:pt x="1135139" y="1158722"/>
                </a:cubicBezTo>
                <a:cubicBezTo>
                  <a:pt x="1135139" y="1157313"/>
                  <a:pt x="1135140" y="1155903"/>
                  <a:pt x="1136924" y="1155903"/>
                </a:cubicBezTo>
                <a:cubicBezTo>
                  <a:pt x="1135140" y="1155197"/>
                  <a:pt x="1134247" y="1154844"/>
                  <a:pt x="1134024" y="1155198"/>
                </a:cubicBezTo>
                <a:close/>
                <a:moveTo>
                  <a:pt x="502821" y="1154397"/>
                </a:moveTo>
                <a:lnTo>
                  <a:pt x="518032" y="1159378"/>
                </a:lnTo>
                <a:lnTo>
                  <a:pt x="554319" y="1182238"/>
                </a:lnTo>
                <a:lnTo>
                  <a:pt x="561240" y="1185644"/>
                </a:lnTo>
                <a:lnTo>
                  <a:pt x="553001" y="1175398"/>
                </a:lnTo>
                <a:cubicBezTo>
                  <a:pt x="557427" y="1178688"/>
                  <a:pt x="561432" y="1182142"/>
                  <a:pt x="565209" y="1185708"/>
                </a:cubicBezTo>
                <a:lnTo>
                  <a:pt x="566534" y="1187047"/>
                </a:lnTo>
                <a:lnTo>
                  <a:pt x="565739" y="1186960"/>
                </a:lnTo>
                <a:cubicBezTo>
                  <a:pt x="563173" y="1186961"/>
                  <a:pt x="560642" y="1187741"/>
                  <a:pt x="558908" y="1190852"/>
                </a:cubicBezTo>
                <a:cubicBezTo>
                  <a:pt x="564112" y="1192411"/>
                  <a:pt x="569028" y="1193967"/>
                  <a:pt x="572786" y="1195525"/>
                </a:cubicBezTo>
                <a:lnTo>
                  <a:pt x="572787" y="1193375"/>
                </a:lnTo>
                <a:lnTo>
                  <a:pt x="574112" y="1194716"/>
                </a:lnTo>
                <a:lnTo>
                  <a:pt x="592615" y="1208844"/>
                </a:lnTo>
                <a:cubicBezTo>
                  <a:pt x="595099" y="1210228"/>
                  <a:pt x="599886" y="1213555"/>
                  <a:pt x="605291" y="1217344"/>
                </a:cubicBezTo>
                <a:lnTo>
                  <a:pt x="605692" y="1217620"/>
                </a:lnTo>
                <a:lnTo>
                  <a:pt x="601777" y="1216049"/>
                </a:lnTo>
                <a:cubicBezTo>
                  <a:pt x="598726" y="1215905"/>
                  <a:pt x="595667" y="1216243"/>
                  <a:pt x="592599" y="1217195"/>
                </a:cubicBezTo>
                <a:lnTo>
                  <a:pt x="583442" y="1221976"/>
                </a:lnTo>
                <a:lnTo>
                  <a:pt x="582430" y="1221451"/>
                </a:lnTo>
                <a:lnTo>
                  <a:pt x="581891" y="1224697"/>
                </a:lnTo>
                <a:lnTo>
                  <a:pt x="581775" y="1224625"/>
                </a:lnTo>
                <a:lnTo>
                  <a:pt x="581299" y="1223435"/>
                </a:lnTo>
                <a:lnTo>
                  <a:pt x="580202" y="1222919"/>
                </a:lnTo>
                <a:lnTo>
                  <a:pt x="577138" y="1213245"/>
                </a:lnTo>
                <a:cubicBezTo>
                  <a:pt x="571388" y="1201877"/>
                  <a:pt x="557340" y="1194988"/>
                  <a:pt x="545789" y="1186265"/>
                </a:cubicBezTo>
                <a:lnTo>
                  <a:pt x="544675" y="1185453"/>
                </a:lnTo>
                <a:lnTo>
                  <a:pt x="547025" y="1180159"/>
                </a:lnTo>
                <a:cubicBezTo>
                  <a:pt x="545281" y="1180159"/>
                  <a:pt x="543100" y="1180160"/>
                  <a:pt x="541355" y="1181064"/>
                </a:cubicBezTo>
                <a:lnTo>
                  <a:pt x="540653" y="1182521"/>
                </a:lnTo>
                <a:lnTo>
                  <a:pt x="531573" y="1175902"/>
                </a:lnTo>
                <a:lnTo>
                  <a:pt x="531574" y="1174579"/>
                </a:lnTo>
                <a:lnTo>
                  <a:pt x="530275" y="1174955"/>
                </a:lnTo>
                <a:lnTo>
                  <a:pt x="510062" y="1160219"/>
                </a:lnTo>
                <a:close/>
                <a:moveTo>
                  <a:pt x="308778" y="1148266"/>
                </a:moveTo>
                <a:cubicBezTo>
                  <a:pt x="309588" y="1146016"/>
                  <a:pt x="306346" y="1155019"/>
                  <a:pt x="306346" y="1155019"/>
                </a:cubicBezTo>
                <a:cubicBezTo>
                  <a:pt x="306346" y="1155019"/>
                  <a:pt x="306258" y="1156012"/>
                  <a:pt x="306147" y="1157257"/>
                </a:cubicBezTo>
                <a:lnTo>
                  <a:pt x="305989" y="1159046"/>
                </a:lnTo>
                <a:lnTo>
                  <a:pt x="305749" y="1161733"/>
                </a:lnTo>
                <a:cubicBezTo>
                  <a:pt x="305683" y="1162478"/>
                  <a:pt x="305726" y="1161982"/>
                  <a:pt x="305816" y="1160987"/>
                </a:cubicBezTo>
                <a:lnTo>
                  <a:pt x="305989" y="1159046"/>
                </a:lnTo>
                <a:lnTo>
                  <a:pt x="306346" y="1155019"/>
                </a:lnTo>
                <a:cubicBezTo>
                  <a:pt x="307788" y="1151017"/>
                  <a:pt x="308508" y="1149016"/>
                  <a:pt x="308778" y="1148266"/>
                </a:cubicBezTo>
                <a:close/>
                <a:moveTo>
                  <a:pt x="411633" y="1145892"/>
                </a:moveTo>
                <a:lnTo>
                  <a:pt x="417079" y="1148520"/>
                </a:lnTo>
                <a:lnTo>
                  <a:pt x="419911" y="1151637"/>
                </a:lnTo>
                <a:lnTo>
                  <a:pt x="419803" y="1151859"/>
                </a:lnTo>
                <a:lnTo>
                  <a:pt x="420137" y="1151885"/>
                </a:lnTo>
                <a:lnTo>
                  <a:pt x="421954" y="1153887"/>
                </a:lnTo>
                <a:cubicBezTo>
                  <a:pt x="421367" y="1153775"/>
                  <a:pt x="416967" y="1150034"/>
                  <a:pt x="411633" y="1145892"/>
                </a:cubicBezTo>
                <a:close/>
                <a:moveTo>
                  <a:pt x="749932" y="1144390"/>
                </a:moveTo>
                <a:cubicBezTo>
                  <a:pt x="748835" y="1144752"/>
                  <a:pt x="747791" y="1145477"/>
                  <a:pt x="746956" y="1146563"/>
                </a:cubicBezTo>
                <a:cubicBezTo>
                  <a:pt x="750298" y="1148009"/>
                  <a:pt x="753639" y="1149456"/>
                  <a:pt x="756980" y="1150904"/>
                </a:cubicBezTo>
                <a:cubicBezTo>
                  <a:pt x="756981" y="1145476"/>
                  <a:pt x="753221" y="1143304"/>
                  <a:pt x="749932" y="1144390"/>
                </a:cubicBezTo>
                <a:close/>
                <a:moveTo>
                  <a:pt x="1014071" y="1143864"/>
                </a:moveTo>
                <a:cubicBezTo>
                  <a:pt x="1009436" y="1143503"/>
                  <a:pt x="1004557" y="1143792"/>
                  <a:pt x="1004556" y="1151859"/>
                </a:cubicBezTo>
                <a:cubicBezTo>
                  <a:pt x="1009762" y="1151858"/>
                  <a:pt x="1018435" y="1156470"/>
                  <a:pt x="1018436" y="1144175"/>
                </a:cubicBezTo>
                <a:cubicBezTo>
                  <a:pt x="1017135" y="1144175"/>
                  <a:pt x="1015616" y="1143983"/>
                  <a:pt x="1014071" y="1143864"/>
                </a:cubicBezTo>
                <a:close/>
                <a:moveTo>
                  <a:pt x="799275" y="1137756"/>
                </a:moveTo>
                <a:cubicBezTo>
                  <a:pt x="797511" y="1140817"/>
                  <a:pt x="793980" y="1143879"/>
                  <a:pt x="792218" y="1146938"/>
                </a:cubicBezTo>
                <a:cubicBezTo>
                  <a:pt x="790747" y="1153059"/>
                  <a:pt x="793980" y="1159181"/>
                  <a:pt x="793980" y="1165303"/>
                </a:cubicBezTo>
                <a:cubicBezTo>
                  <a:pt x="793982" y="1171169"/>
                  <a:pt x="799274" y="1172955"/>
                  <a:pt x="802805" y="1172954"/>
                </a:cubicBezTo>
                <a:cubicBezTo>
                  <a:pt x="806332" y="1172955"/>
                  <a:pt x="808096" y="1165303"/>
                  <a:pt x="808095" y="1162243"/>
                </a:cubicBezTo>
                <a:cubicBezTo>
                  <a:pt x="809861" y="1166833"/>
                  <a:pt x="809861" y="1174230"/>
                  <a:pt x="813389" y="1178821"/>
                </a:cubicBezTo>
                <a:cubicBezTo>
                  <a:pt x="816918" y="1183415"/>
                  <a:pt x="822211" y="1177290"/>
                  <a:pt x="827504" y="1180352"/>
                </a:cubicBezTo>
                <a:cubicBezTo>
                  <a:pt x="825739" y="1181879"/>
                  <a:pt x="825739" y="1183414"/>
                  <a:pt x="823975" y="1184945"/>
                </a:cubicBezTo>
                <a:cubicBezTo>
                  <a:pt x="843382" y="1183414"/>
                  <a:pt x="862494" y="1186476"/>
                  <a:pt x="881901" y="1191065"/>
                </a:cubicBezTo>
                <a:cubicBezTo>
                  <a:pt x="864260" y="1183414"/>
                  <a:pt x="848378" y="1177290"/>
                  <a:pt x="831033" y="1169639"/>
                </a:cubicBezTo>
                <a:cubicBezTo>
                  <a:pt x="818684" y="1162242"/>
                  <a:pt x="806331" y="1154590"/>
                  <a:pt x="799275" y="1137756"/>
                </a:cubicBezTo>
                <a:close/>
                <a:moveTo>
                  <a:pt x="737987" y="1137089"/>
                </a:moveTo>
                <a:cubicBezTo>
                  <a:pt x="736893" y="1136932"/>
                  <a:pt x="735822" y="1136965"/>
                  <a:pt x="734836" y="1137308"/>
                </a:cubicBezTo>
                <a:cubicBezTo>
                  <a:pt x="733521" y="1137765"/>
                  <a:pt x="732357" y="1138769"/>
                  <a:pt x="731499" y="1140595"/>
                </a:cubicBezTo>
                <a:cubicBezTo>
                  <a:pt x="736365" y="1142055"/>
                  <a:pt x="743236" y="1146438"/>
                  <a:pt x="746669" y="1140595"/>
                </a:cubicBezTo>
                <a:cubicBezTo>
                  <a:pt x="744737" y="1139774"/>
                  <a:pt x="741266" y="1137565"/>
                  <a:pt x="737987" y="1137089"/>
                </a:cubicBezTo>
                <a:close/>
                <a:moveTo>
                  <a:pt x="774386" y="1136638"/>
                </a:moveTo>
                <a:cubicBezTo>
                  <a:pt x="774385" y="1138151"/>
                  <a:pt x="772716" y="1139662"/>
                  <a:pt x="772715" y="1141174"/>
                </a:cubicBezTo>
                <a:cubicBezTo>
                  <a:pt x="776058" y="1142686"/>
                  <a:pt x="779399" y="1144198"/>
                  <a:pt x="782740" y="1144198"/>
                </a:cubicBezTo>
                <a:cubicBezTo>
                  <a:pt x="782739" y="1138152"/>
                  <a:pt x="779399" y="1136639"/>
                  <a:pt x="774386" y="1136638"/>
                </a:cubicBezTo>
                <a:close/>
                <a:moveTo>
                  <a:pt x="1106301" y="1136356"/>
                </a:moveTo>
                <a:cubicBezTo>
                  <a:pt x="1104307" y="1136721"/>
                  <a:pt x="1102507" y="1138183"/>
                  <a:pt x="1101157" y="1141300"/>
                </a:cubicBezTo>
                <a:cubicBezTo>
                  <a:pt x="1108356" y="1144419"/>
                  <a:pt x="1115553" y="1145977"/>
                  <a:pt x="1122751" y="1147537"/>
                </a:cubicBezTo>
                <a:cubicBezTo>
                  <a:pt x="1120052" y="1144030"/>
                  <a:pt x="1112291" y="1135259"/>
                  <a:pt x="1106301" y="1136356"/>
                </a:cubicBezTo>
                <a:close/>
                <a:moveTo>
                  <a:pt x="345044" y="1134781"/>
                </a:moveTo>
                <a:lnTo>
                  <a:pt x="351745" y="1139632"/>
                </a:lnTo>
                <a:lnTo>
                  <a:pt x="358659" y="1144933"/>
                </a:lnTo>
                <a:lnTo>
                  <a:pt x="352397" y="1143413"/>
                </a:lnTo>
                <a:close/>
                <a:moveTo>
                  <a:pt x="874468" y="1133292"/>
                </a:moveTo>
                <a:cubicBezTo>
                  <a:pt x="874468" y="1134803"/>
                  <a:pt x="874468" y="1136314"/>
                  <a:pt x="874468" y="1136314"/>
                </a:cubicBezTo>
                <a:cubicBezTo>
                  <a:pt x="874468" y="1137826"/>
                  <a:pt x="876250" y="1139337"/>
                  <a:pt x="876252" y="1140849"/>
                </a:cubicBezTo>
                <a:cubicBezTo>
                  <a:pt x="876252" y="1140849"/>
                  <a:pt x="878035" y="1133292"/>
                  <a:pt x="874468" y="1133292"/>
                </a:cubicBezTo>
                <a:close/>
                <a:moveTo>
                  <a:pt x="476381" y="1133138"/>
                </a:moveTo>
                <a:lnTo>
                  <a:pt x="494443" y="1144517"/>
                </a:lnTo>
                <a:lnTo>
                  <a:pt x="491851" y="1145576"/>
                </a:lnTo>
                <a:close/>
                <a:moveTo>
                  <a:pt x="1090853" y="1131058"/>
                </a:moveTo>
                <a:cubicBezTo>
                  <a:pt x="1090852" y="1137487"/>
                  <a:pt x="1095865" y="1137486"/>
                  <a:pt x="1099207" y="1137487"/>
                </a:cubicBezTo>
                <a:cubicBezTo>
                  <a:pt x="1099207" y="1137487"/>
                  <a:pt x="1100878" y="1135879"/>
                  <a:pt x="1100878" y="1134272"/>
                </a:cubicBezTo>
                <a:cubicBezTo>
                  <a:pt x="1097537" y="1134272"/>
                  <a:pt x="1094194" y="1132665"/>
                  <a:pt x="1090853" y="1131058"/>
                </a:cubicBezTo>
                <a:close/>
                <a:moveTo>
                  <a:pt x="757258" y="1131058"/>
                </a:moveTo>
                <a:cubicBezTo>
                  <a:pt x="757260" y="1141958"/>
                  <a:pt x="769062" y="1137286"/>
                  <a:pt x="772435" y="1134173"/>
                </a:cubicBezTo>
                <a:cubicBezTo>
                  <a:pt x="767376" y="1132615"/>
                  <a:pt x="762318" y="1132615"/>
                  <a:pt x="757258" y="1131058"/>
                </a:cubicBezTo>
                <a:close/>
                <a:moveTo>
                  <a:pt x="473702" y="1130196"/>
                </a:moveTo>
                <a:lnTo>
                  <a:pt x="476381" y="1133138"/>
                </a:lnTo>
                <a:lnTo>
                  <a:pt x="472952" y="1130299"/>
                </a:lnTo>
                <a:close/>
                <a:moveTo>
                  <a:pt x="463855" y="1122768"/>
                </a:moveTo>
                <a:cubicBezTo>
                  <a:pt x="464336" y="1122168"/>
                  <a:pt x="465862" y="1122431"/>
                  <a:pt x="468071" y="1124010"/>
                </a:cubicBezTo>
                <a:lnTo>
                  <a:pt x="471562" y="1127845"/>
                </a:lnTo>
                <a:lnTo>
                  <a:pt x="471093" y="1128760"/>
                </a:lnTo>
                <a:close/>
                <a:moveTo>
                  <a:pt x="408020" y="1121597"/>
                </a:moveTo>
                <a:cubicBezTo>
                  <a:pt x="412023" y="1124286"/>
                  <a:pt x="416870" y="1129329"/>
                  <a:pt x="422390" y="1135404"/>
                </a:cubicBezTo>
                <a:lnTo>
                  <a:pt x="430206" y="1143894"/>
                </a:lnTo>
                <a:lnTo>
                  <a:pt x="423271" y="1144701"/>
                </a:lnTo>
                <a:lnTo>
                  <a:pt x="420598" y="1150218"/>
                </a:lnTo>
                <a:lnTo>
                  <a:pt x="417079" y="1148520"/>
                </a:lnTo>
                <a:lnTo>
                  <a:pt x="412273" y="1143231"/>
                </a:lnTo>
                <a:lnTo>
                  <a:pt x="412721" y="1141376"/>
                </a:lnTo>
                <a:cubicBezTo>
                  <a:pt x="412442" y="1140650"/>
                  <a:pt x="411432" y="1140460"/>
                  <a:pt x="409412" y="1140084"/>
                </a:cubicBezTo>
                <a:lnTo>
                  <a:pt x="412273" y="1143231"/>
                </a:lnTo>
                <a:lnTo>
                  <a:pt x="411633" y="1145892"/>
                </a:lnTo>
                <a:cubicBezTo>
                  <a:pt x="407193" y="1134276"/>
                  <a:pt x="398714" y="1121906"/>
                  <a:pt x="398714" y="1121906"/>
                </a:cubicBezTo>
                <a:cubicBezTo>
                  <a:pt x="400858" y="1118569"/>
                  <a:pt x="404017" y="1118907"/>
                  <a:pt x="408020" y="1121597"/>
                </a:cubicBezTo>
                <a:close/>
                <a:moveTo>
                  <a:pt x="957759" y="1119899"/>
                </a:moveTo>
                <a:cubicBezTo>
                  <a:pt x="956041" y="1119899"/>
                  <a:pt x="956042" y="1121062"/>
                  <a:pt x="954324" y="1122457"/>
                </a:cubicBezTo>
                <a:cubicBezTo>
                  <a:pt x="955181" y="1123852"/>
                  <a:pt x="956042" y="1124549"/>
                  <a:pt x="956864" y="1124549"/>
                </a:cubicBezTo>
                <a:lnTo>
                  <a:pt x="958312" y="1123247"/>
                </a:lnTo>
                <a:lnTo>
                  <a:pt x="959189" y="1122457"/>
                </a:lnTo>
                <a:cubicBezTo>
                  <a:pt x="959189" y="1121061"/>
                  <a:pt x="957757" y="1121061"/>
                  <a:pt x="957759" y="1119899"/>
                </a:cubicBezTo>
                <a:close/>
                <a:moveTo>
                  <a:pt x="972911" y="1119336"/>
                </a:moveTo>
                <a:lnTo>
                  <a:pt x="972450" y="1119875"/>
                </a:lnTo>
                <a:lnTo>
                  <a:pt x="971736" y="1120710"/>
                </a:lnTo>
                <a:lnTo>
                  <a:pt x="971177" y="1121364"/>
                </a:lnTo>
                <a:lnTo>
                  <a:pt x="969779" y="1122998"/>
                </a:lnTo>
                <a:cubicBezTo>
                  <a:pt x="969779" y="1122998"/>
                  <a:pt x="970041" y="1122693"/>
                  <a:pt x="970416" y="1122255"/>
                </a:cubicBezTo>
                <a:lnTo>
                  <a:pt x="971177" y="1121364"/>
                </a:lnTo>
                <a:lnTo>
                  <a:pt x="972450" y="1119875"/>
                </a:lnTo>
                <a:lnTo>
                  <a:pt x="972863" y="1119395"/>
                </a:lnTo>
                <a:cubicBezTo>
                  <a:pt x="973106" y="1119108"/>
                  <a:pt x="973172" y="1119032"/>
                  <a:pt x="972911" y="1119336"/>
                </a:cubicBezTo>
                <a:close/>
                <a:moveTo>
                  <a:pt x="314359" y="1112566"/>
                </a:moveTo>
                <a:lnTo>
                  <a:pt x="323418" y="1119125"/>
                </a:lnTo>
                <a:lnTo>
                  <a:pt x="321813" y="1118772"/>
                </a:lnTo>
                <a:close/>
                <a:moveTo>
                  <a:pt x="1050925" y="1109856"/>
                </a:moveTo>
                <a:cubicBezTo>
                  <a:pt x="1056246" y="1114199"/>
                  <a:pt x="1061567" y="1118541"/>
                  <a:pt x="1068661" y="1115647"/>
                </a:cubicBezTo>
                <a:cubicBezTo>
                  <a:pt x="1063340" y="1112752"/>
                  <a:pt x="1058018" y="1109856"/>
                  <a:pt x="1050925" y="1109856"/>
                </a:cubicBezTo>
                <a:close/>
                <a:moveTo>
                  <a:pt x="863648" y="1104065"/>
                </a:moveTo>
                <a:lnTo>
                  <a:pt x="863415" y="1104691"/>
                </a:lnTo>
                <a:lnTo>
                  <a:pt x="862990" y="1105838"/>
                </a:lnTo>
                <a:lnTo>
                  <a:pt x="862749" y="1106489"/>
                </a:lnTo>
                <a:lnTo>
                  <a:pt x="862274" y="1107764"/>
                </a:lnTo>
                <a:lnTo>
                  <a:pt x="861629" y="1109496"/>
                </a:lnTo>
                <a:lnTo>
                  <a:pt x="855068" y="1106636"/>
                </a:lnTo>
                <a:cubicBezTo>
                  <a:pt x="852786" y="1105886"/>
                  <a:pt x="850462" y="1105418"/>
                  <a:pt x="848135" y="1105417"/>
                </a:cubicBezTo>
                <a:cubicBezTo>
                  <a:pt x="843484" y="1105418"/>
                  <a:pt x="838834" y="1107292"/>
                  <a:pt x="834539" y="1112538"/>
                </a:cubicBezTo>
                <a:cubicBezTo>
                  <a:pt x="844844" y="1115535"/>
                  <a:pt x="856580" y="1118534"/>
                  <a:pt x="865165" y="1112537"/>
                </a:cubicBezTo>
                <a:cubicBezTo>
                  <a:pt x="863449" y="1111039"/>
                  <a:pt x="863449" y="1111039"/>
                  <a:pt x="861731" y="1109540"/>
                </a:cubicBezTo>
                <a:lnTo>
                  <a:pt x="861629" y="1109496"/>
                </a:lnTo>
                <a:lnTo>
                  <a:pt x="862749" y="1106489"/>
                </a:lnTo>
                <a:lnTo>
                  <a:pt x="863415" y="1104691"/>
                </a:lnTo>
                <a:lnTo>
                  <a:pt x="863418" y="1104683"/>
                </a:lnTo>
                <a:cubicBezTo>
                  <a:pt x="863724" y="1103859"/>
                  <a:pt x="863875" y="1103450"/>
                  <a:pt x="863648" y="1104065"/>
                </a:cubicBezTo>
                <a:close/>
                <a:moveTo>
                  <a:pt x="1050626" y="1102044"/>
                </a:moveTo>
                <a:cubicBezTo>
                  <a:pt x="1047061" y="1102045"/>
                  <a:pt x="1047061" y="1102045"/>
                  <a:pt x="1050627" y="1109603"/>
                </a:cubicBezTo>
                <a:cubicBezTo>
                  <a:pt x="1050627" y="1105068"/>
                  <a:pt x="1050627" y="1103555"/>
                  <a:pt x="1050626" y="1102044"/>
                </a:cubicBezTo>
                <a:close/>
                <a:moveTo>
                  <a:pt x="652135" y="1101033"/>
                </a:moveTo>
                <a:cubicBezTo>
                  <a:pt x="649395" y="1101032"/>
                  <a:pt x="646444" y="1101811"/>
                  <a:pt x="643916" y="1101810"/>
                </a:cubicBezTo>
                <a:cubicBezTo>
                  <a:pt x="643916" y="1103368"/>
                  <a:pt x="643915" y="1106484"/>
                  <a:pt x="643916" y="1109595"/>
                </a:cubicBezTo>
                <a:cubicBezTo>
                  <a:pt x="648974" y="1106483"/>
                  <a:pt x="654032" y="1104925"/>
                  <a:pt x="659089" y="1104925"/>
                </a:cubicBezTo>
                <a:cubicBezTo>
                  <a:pt x="657403" y="1101811"/>
                  <a:pt x="654876" y="1101034"/>
                  <a:pt x="652135" y="1101033"/>
                </a:cubicBezTo>
                <a:close/>
                <a:moveTo>
                  <a:pt x="660144" y="1096255"/>
                </a:moveTo>
                <a:cubicBezTo>
                  <a:pt x="660373" y="1095639"/>
                  <a:pt x="660219" y="1096049"/>
                  <a:pt x="659915" y="1096869"/>
                </a:cubicBezTo>
                <a:lnTo>
                  <a:pt x="659634" y="1097626"/>
                </a:lnTo>
                <a:lnTo>
                  <a:pt x="659370" y="1097581"/>
                </a:lnTo>
                <a:lnTo>
                  <a:pt x="659565" y="1097811"/>
                </a:lnTo>
                <a:lnTo>
                  <a:pt x="659498" y="1097992"/>
                </a:lnTo>
                <a:lnTo>
                  <a:pt x="659484" y="1098026"/>
                </a:lnTo>
                <a:lnTo>
                  <a:pt x="659244" y="1098677"/>
                </a:lnTo>
                <a:lnTo>
                  <a:pt x="658770" y="1099953"/>
                </a:lnTo>
                <a:cubicBezTo>
                  <a:pt x="658388" y="1100979"/>
                  <a:pt x="658085" y="1101801"/>
                  <a:pt x="658085" y="1101801"/>
                </a:cubicBezTo>
                <a:lnTo>
                  <a:pt x="659244" y="1098677"/>
                </a:lnTo>
                <a:lnTo>
                  <a:pt x="659498" y="1097992"/>
                </a:lnTo>
                <a:lnTo>
                  <a:pt x="659566" y="1097811"/>
                </a:lnTo>
                <a:lnTo>
                  <a:pt x="662938" y="1101809"/>
                </a:lnTo>
                <a:cubicBezTo>
                  <a:pt x="662940" y="1099695"/>
                  <a:pt x="662939" y="1098638"/>
                  <a:pt x="662491" y="1098109"/>
                </a:cubicBezTo>
                <a:lnTo>
                  <a:pt x="659634" y="1097626"/>
                </a:lnTo>
                <a:close/>
                <a:moveTo>
                  <a:pt x="191110" y="1090076"/>
                </a:moveTo>
                <a:lnTo>
                  <a:pt x="195668" y="1091417"/>
                </a:lnTo>
                <a:lnTo>
                  <a:pt x="244256" y="1106837"/>
                </a:lnTo>
                <a:lnTo>
                  <a:pt x="261524" y="1117888"/>
                </a:lnTo>
                <a:cubicBezTo>
                  <a:pt x="266334" y="1130472"/>
                  <a:pt x="276632" y="1137789"/>
                  <a:pt x="289421" y="1140174"/>
                </a:cubicBezTo>
                <a:lnTo>
                  <a:pt x="288877" y="1145477"/>
                </a:lnTo>
                <a:lnTo>
                  <a:pt x="288776" y="1146459"/>
                </a:lnTo>
                <a:cubicBezTo>
                  <a:pt x="288670" y="1147507"/>
                  <a:pt x="288616" y="1148030"/>
                  <a:pt x="288696" y="1147244"/>
                </a:cubicBezTo>
                <a:lnTo>
                  <a:pt x="288877" y="1145477"/>
                </a:lnTo>
                <a:lnTo>
                  <a:pt x="289179" y="1142531"/>
                </a:lnTo>
                <a:cubicBezTo>
                  <a:pt x="289314" y="1141222"/>
                  <a:pt x="289421" y="1140174"/>
                  <a:pt x="289421" y="1140174"/>
                </a:cubicBezTo>
                <a:cubicBezTo>
                  <a:pt x="289020" y="1129312"/>
                  <a:pt x="278353" y="1121028"/>
                  <a:pt x="261524" y="1117888"/>
                </a:cubicBezTo>
                <a:lnTo>
                  <a:pt x="252782" y="1109542"/>
                </a:lnTo>
                <a:lnTo>
                  <a:pt x="304399" y="1125924"/>
                </a:lnTo>
                <a:lnTo>
                  <a:pt x="305438" y="1126754"/>
                </a:lnTo>
                <a:lnTo>
                  <a:pt x="300458" y="1133931"/>
                </a:lnTo>
                <a:cubicBezTo>
                  <a:pt x="304844" y="1136206"/>
                  <a:pt x="309230" y="1135826"/>
                  <a:pt x="313616" y="1134688"/>
                </a:cubicBezTo>
                <a:lnTo>
                  <a:pt x="314908" y="1134316"/>
                </a:lnTo>
                <a:lnTo>
                  <a:pt x="319670" y="1138119"/>
                </a:lnTo>
                <a:lnTo>
                  <a:pt x="310984" y="1141515"/>
                </a:lnTo>
                <a:lnTo>
                  <a:pt x="322649" y="1145881"/>
                </a:lnTo>
                <a:lnTo>
                  <a:pt x="319916" y="1147519"/>
                </a:lnTo>
                <a:cubicBezTo>
                  <a:pt x="319145" y="1148842"/>
                  <a:pt x="318760" y="1150731"/>
                  <a:pt x="318761" y="1152999"/>
                </a:cubicBezTo>
                <a:cubicBezTo>
                  <a:pt x="320303" y="1153000"/>
                  <a:pt x="321458" y="1152621"/>
                  <a:pt x="322230" y="1151487"/>
                </a:cubicBezTo>
                <a:lnTo>
                  <a:pt x="323257" y="1146110"/>
                </a:lnTo>
                <a:lnTo>
                  <a:pt x="335334" y="1150630"/>
                </a:lnTo>
                <a:lnTo>
                  <a:pt x="373190" y="1180861"/>
                </a:lnTo>
                <a:lnTo>
                  <a:pt x="409566" y="1207718"/>
                </a:lnTo>
                <a:lnTo>
                  <a:pt x="372550" y="1195767"/>
                </a:lnTo>
                <a:lnTo>
                  <a:pt x="370296" y="1192110"/>
                </a:lnTo>
                <a:cubicBezTo>
                  <a:pt x="369101" y="1190580"/>
                  <a:pt x="367752" y="1189409"/>
                  <a:pt x="366090" y="1188965"/>
                </a:cubicBezTo>
                <a:cubicBezTo>
                  <a:pt x="359722" y="1186181"/>
                  <a:pt x="351417" y="1188966"/>
                  <a:pt x="344772" y="1187700"/>
                </a:cubicBezTo>
                <a:lnTo>
                  <a:pt x="334573" y="1186613"/>
                </a:lnTo>
                <a:lnTo>
                  <a:pt x="326542" y="1181681"/>
                </a:lnTo>
                <a:cubicBezTo>
                  <a:pt x="325228" y="1180544"/>
                  <a:pt x="319991" y="1178662"/>
                  <a:pt x="312625" y="1176409"/>
                </a:cubicBezTo>
                <a:lnTo>
                  <a:pt x="299258" y="1172650"/>
                </a:lnTo>
                <a:lnTo>
                  <a:pt x="299782" y="1169663"/>
                </a:lnTo>
                <a:cubicBezTo>
                  <a:pt x="300613" y="1166436"/>
                  <a:pt x="301856" y="1162639"/>
                  <a:pt x="301858" y="1160361"/>
                </a:cubicBezTo>
                <a:cubicBezTo>
                  <a:pt x="297703" y="1162639"/>
                  <a:pt x="293551" y="1166436"/>
                  <a:pt x="289398" y="1169474"/>
                </a:cubicBezTo>
                <a:lnTo>
                  <a:pt x="288939" y="1169748"/>
                </a:lnTo>
                <a:lnTo>
                  <a:pt x="285946" y="1168906"/>
                </a:lnTo>
                <a:lnTo>
                  <a:pt x="277776" y="1166767"/>
                </a:lnTo>
                <a:lnTo>
                  <a:pt x="270392" y="1160234"/>
                </a:lnTo>
                <a:lnTo>
                  <a:pt x="268635" y="1152766"/>
                </a:lnTo>
                <a:lnTo>
                  <a:pt x="268045" y="1158156"/>
                </a:lnTo>
                <a:close/>
                <a:moveTo>
                  <a:pt x="1015499" y="1085312"/>
                </a:moveTo>
                <a:cubicBezTo>
                  <a:pt x="1012910" y="1085408"/>
                  <a:pt x="1010495" y="1086648"/>
                  <a:pt x="1008421" y="1089698"/>
                </a:cubicBezTo>
                <a:cubicBezTo>
                  <a:pt x="1018722" y="1095801"/>
                  <a:pt x="1028740" y="1097327"/>
                  <a:pt x="1039045" y="1097327"/>
                </a:cubicBezTo>
                <a:cubicBezTo>
                  <a:pt x="1032606" y="1095039"/>
                  <a:pt x="1023267" y="1085026"/>
                  <a:pt x="1015499" y="1085312"/>
                </a:cubicBezTo>
                <a:close/>
                <a:moveTo>
                  <a:pt x="877753" y="1079039"/>
                </a:moveTo>
                <a:cubicBezTo>
                  <a:pt x="876985" y="1078506"/>
                  <a:pt x="875999" y="1078474"/>
                  <a:pt x="874683" y="1079168"/>
                </a:cubicBezTo>
                <a:cubicBezTo>
                  <a:pt x="867670" y="1083722"/>
                  <a:pt x="874683" y="1095864"/>
                  <a:pt x="876437" y="1101933"/>
                </a:cubicBezTo>
                <a:cubicBezTo>
                  <a:pt x="872929" y="1101934"/>
                  <a:pt x="869423" y="1103452"/>
                  <a:pt x="865917" y="1104969"/>
                </a:cubicBezTo>
                <a:cubicBezTo>
                  <a:pt x="869424" y="1108006"/>
                  <a:pt x="872931" y="1109522"/>
                  <a:pt x="876437" y="1109522"/>
                </a:cubicBezTo>
                <a:cubicBezTo>
                  <a:pt x="876437" y="1117110"/>
                  <a:pt x="867671" y="1112558"/>
                  <a:pt x="865917" y="1118628"/>
                </a:cubicBezTo>
                <a:cubicBezTo>
                  <a:pt x="864163" y="1125964"/>
                  <a:pt x="874683" y="1132033"/>
                  <a:pt x="878190" y="1135070"/>
                </a:cubicBezTo>
                <a:cubicBezTo>
                  <a:pt x="897478" y="1148727"/>
                  <a:pt x="918226" y="1159350"/>
                  <a:pt x="937513" y="1169721"/>
                </a:cubicBezTo>
                <a:cubicBezTo>
                  <a:pt x="960017" y="1180344"/>
                  <a:pt x="982812" y="1192488"/>
                  <a:pt x="1003852" y="1204628"/>
                </a:cubicBezTo>
                <a:cubicBezTo>
                  <a:pt x="1014372" y="1209181"/>
                  <a:pt x="1022847" y="1215251"/>
                  <a:pt x="1031615" y="1218034"/>
                </a:cubicBezTo>
                <a:cubicBezTo>
                  <a:pt x="1038628" y="1221323"/>
                  <a:pt x="1052654" y="1224105"/>
                  <a:pt x="1056162" y="1234728"/>
                </a:cubicBezTo>
                <a:cubicBezTo>
                  <a:pt x="1057916" y="1242315"/>
                  <a:pt x="1052655" y="1243834"/>
                  <a:pt x="1059670" y="1248387"/>
                </a:cubicBezTo>
                <a:cubicBezTo>
                  <a:pt x="1064930" y="1249904"/>
                  <a:pt x="1070190" y="1252940"/>
                  <a:pt x="1075448" y="1255974"/>
                </a:cubicBezTo>
                <a:cubicBezTo>
                  <a:pt x="1085678" y="1262044"/>
                  <a:pt x="1094444" y="1267863"/>
                  <a:pt x="1104966" y="1273933"/>
                </a:cubicBezTo>
                <a:cubicBezTo>
                  <a:pt x="1127761" y="1287593"/>
                  <a:pt x="1148509" y="1301252"/>
                  <a:pt x="1169549" y="1314653"/>
                </a:cubicBezTo>
                <a:cubicBezTo>
                  <a:pt x="1190300" y="1328316"/>
                  <a:pt x="1211339" y="1338939"/>
                  <a:pt x="1230628" y="1354115"/>
                </a:cubicBezTo>
                <a:cubicBezTo>
                  <a:pt x="1235887" y="1358668"/>
                  <a:pt x="1244362" y="1364486"/>
                  <a:pt x="1249623" y="1358669"/>
                </a:cubicBezTo>
                <a:cubicBezTo>
                  <a:pt x="1251375" y="1358669"/>
                  <a:pt x="1254883" y="1355633"/>
                  <a:pt x="1253129" y="1360186"/>
                </a:cubicBezTo>
                <a:cubicBezTo>
                  <a:pt x="1253130" y="1361703"/>
                  <a:pt x="1251376" y="1362967"/>
                  <a:pt x="1251376" y="1364487"/>
                </a:cubicBezTo>
                <a:cubicBezTo>
                  <a:pt x="1253129" y="1369039"/>
                  <a:pt x="1254883" y="1373593"/>
                  <a:pt x="1254882" y="1379662"/>
                </a:cubicBezTo>
                <a:cubicBezTo>
                  <a:pt x="1258389" y="1376627"/>
                  <a:pt x="1261898" y="1375111"/>
                  <a:pt x="1267157" y="1372075"/>
                </a:cubicBezTo>
                <a:cubicBezTo>
                  <a:pt x="1265404" y="1371314"/>
                  <a:pt x="1264527" y="1369860"/>
                  <a:pt x="1264088" y="1368026"/>
                </a:cubicBezTo>
                <a:lnTo>
                  <a:pt x="1264056" y="1367557"/>
                </a:lnTo>
                <a:lnTo>
                  <a:pt x="1263650" y="1361703"/>
                </a:lnTo>
                <a:cubicBezTo>
                  <a:pt x="1263650" y="1360187"/>
                  <a:pt x="1265404" y="1358668"/>
                  <a:pt x="1267157" y="1358669"/>
                </a:cubicBezTo>
                <a:cubicBezTo>
                  <a:pt x="1265403" y="1357151"/>
                  <a:pt x="1263649" y="1355634"/>
                  <a:pt x="1263650" y="1352598"/>
                </a:cubicBezTo>
                <a:cubicBezTo>
                  <a:pt x="1267157" y="1351080"/>
                  <a:pt x="1272416" y="1351080"/>
                  <a:pt x="1275924" y="1346528"/>
                </a:cubicBezTo>
                <a:cubicBezTo>
                  <a:pt x="1279432" y="1341975"/>
                  <a:pt x="1277677" y="1332868"/>
                  <a:pt x="1281185" y="1329832"/>
                </a:cubicBezTo>
                <a:cubicBezTo>
                  <a:pt x="1258388" y="1317947"/>
                  <a:pt x="1232380" y="1313391"/>
                  <a:pt x="1209586" y="1301251"/>
                </a:cubicBezTo>
                <a:cubicBezTo>
                  <a:pt x="1199066" y="1296698"/>
                  <a:pt x="1190299" y="1290628"/>
                  <a:pt x="1183576" y="1281521"/>
                </a:cubicBezTo>
                <a:cubicBezTo>
                  <a:pt x="1176564" y="1273935"/>
                  <a:pt x="1173058" y="1260528"/>
                  <a:pt x="1162536" y="1260528"/>
                </a:cubicBezTo>
                <a:cubicBezTo>
                  <a:pt x="1162536" y="1252940"/>
                  <a:pt x="1169550" y="1252939"/>
                  <a:pt x="1174809" y="1249905"/>
                </a:cubicBezTo>
                <a:cubicBezTo>
                  <a:pt x="1164290" y="1246870"/>
                  <a:pt x="1146755" y="1228657"/>
                  <a:pt x="1137989" y="1242316"/>
                </a:cubicBezTo>
                <a:cubicBezTo>
                  <a:pt x="1141495" y="1248386"/>
                  <a:pt x="1148508" y="1245352"/>
                  <a:pt x="1153770" y="1245352"/>
                </a:cubicBezTo>
                <a:cubicBezTo>
                  <a:pt x="1153769" y="1255849"/>
                  <a:pt x="1146828" y="1257367"/>
                  <a:pt x="1141385" y="1254173"/>
                </a:cubicBezTo>
                <a:lnTo>
                  <a:pt x="1137715" y="1249398"/>
                </a:lnTo>
                <a:lnTo>
                  <a:pt x="1135399" y="1246383"/>
                </a:lnTo>
                <a:cubicBezTo>
                  <a:pt x="1134482" y="1242965"/>
                  <a:pt x="1134993" y="1238902"/>
                  <a:pt x="1137988" y="1234728"/>
                </a:cubicBezTo>
                <a:cubicBezTo>
                  <a:pt x="1130974" y="1231693"/>
                  <a:pt x="1124253" y="1222588"/>
                  <a:pt x="1115486" y="1222588"/>
                </a:cubicBezTo>
                <a:cubicBezTo>
                  <a:pt x="1110226" y="1222587"/>
                  <a:pt x="1106719" y="1231692"/>
                  <a:pt x="1101458" y="1231693"/>
                </a:cubicBezTo>
                <a:cubicBezTo>
                  <a:pt x="1101458" y="1224105"/>
                  <a:pt x="1101458" y="1216770"/>
                  <a:pt x="1101458" y="1209181"/>
                </a:cubicBezTo>
                <a:cubicBezTo>
                  <a:pt x="1094445" y="1212217"/>
                  <a:pt x="1087431" y="1213734"/>
                  <a:pt x="1082171" y="1216770"/>
                </a:cubicBezTo>
                <a:cubicBezTo>
                  <a:pt x="1085677" y="1225621"/>
                  <a:pt x="1087431" y="1234728"/>
                  <a:pt x="1090939" y="1242317"/>
                </a:cubicBezTo>
                <a:cubicBezTo>
                  <a:pt x="1082170" y="1242316"/>
                  <a:pt x="1073405" y="1234728"/>
                  <a:pt x="1066683" y="1230174"/>
                </a:cubicBezTo>
                <a:cubicBezTo>
                  <a:pt x="1054409" y="1221323"/>
                  <a:pt x="1043889" y="1213735"/>
                  <a:pt x="1033368" y="1206145"/>
                </a:cubicBezTo>
                <a:cubicBezTo>
                  <a:pt x="1012620" y="1190970"/>
                  <a:pt x="991578" y="1174275"/>
                  <a:pt x="970537" y="1159350"/>
                </a:cubicBezTo>
                <a:cubicBezTo>
                  <a:pt x="979304" y="1151762"/>
                  <a:pt x="989824" y="1145692"/>
                  <a:pt x="998593" y="1139622"/>
                </a:cubicBezTo>
                <a:cubicBezTo>
                  <a:pt x="989825" y="1135068"/>
                  <a:pt x="977551" y="1120146"/>
                  <a:pt x="967031" y="1127480"/>
                </a:cubicBezTo>
                <a:cubicBezTo>
                  <a:pt x="963816" y="1130516"/>
                  <a:pt x="958555" y="1127481"/>
                  <a:pt x="955048" y="1124698"/>
                </a:cubicBezTo>
                <a:cubicBezTo>
                  <a:pt x="951542" y="1122422"/>
                  <a:pt x="948035" y="1120525"/>
                  <a:pt x="944748" y="1119007"/>
                </a:cubicBezTo>
                <a:lnTo>
                  <a:pt x="942593" y="1118189"/>
                </a:lnTo>
                <a:lnTo>
                  <a:pt x="943343" y="1115867"/>
                </a:lnTo>
                <a:cubicBezTo>
                  <a:pt x="943342" y="1114733"/>
                  <a:pt x="942937" y="1113600"/>
                  <a:pt x="942122" y="1112088"/>
                </a:cubicBezTo>
                <a:cubicBezTo>
                  <a:pt x="942122" y="1112088"/>
                  <a:pt x="940495" y="1113600"/>
                  <a:pt x="938869" y="1115112"/>
                </a:cubicBezTo>
                <a:lnTo>
                  <a:pt x="940508" y="1117397"/>
                </a:lnTo>
                <a:lnTo>
                  <a:pt x="935761" y="1115593"/>
                </a:lnTo>
                <a:cubicBezTo>
                  <a:pt x="923487" y="1112558"/>
                  <a:pt x="912967" y="1114075"/>
                  <a:pt x="904199" y="1121411"/>
                </a:cubicBezTo>
                <a:cubicBezTo>
                  <a:pt x="900986" y="1124698"/>
                  <a:pt x="899233" y="1125964"/>
                  <a:pt x="900986" y="1120145"/>
                </a:cubicBezTo>
                <a:cubicBezTo>
                  <a:pt x="900986" y="1112558"/>
                  <a:pt x="893971" y="1115592"/>
                  <a:pt x="892218" y="1115592"/>
                </a:cubicBezTo>
                <a:cubicBezTo>
                  <a:pt x="892218" y="1108005"/>
                  <a:pt x="897477" y="1109521"/>
                  <a:pt x="900985" y="1109522"/>
                </a:cubicBezTo>
                <a:cubicBezTo>
                  <a:pt x="900986" y="1092829"/>
                  <a:pt x="886958" y="1101934"/>
                  <a:pt x="881697" y="1091311"/>
                </a:cubicBezTo>
                <a:cubicBezTo>
                  <a:pt x="880383" y="1086757"/>
                  <a:pt x="880054" y="1080640"/>
                  <a:pt x="877753" y="1079039"/>
                </a:cubicBezTo>
                <a:close/>
                <a:moveTo>
                  <a:pt x="838179" y="1077058"/>
                </a:moveTo>
                <a:cubicBezTo>
                  <a:pt x="835038" y="1077211"/>
                  <a:pt x="832056" y="1078600"/>
                  <a:pt x="829388" y="1081943"/>
                </a:cubicBezTo>
                <a:cubicBezTo>
                  <a:pt x="841839" y="1088001"/>
                  <a:pt x="853992" y="1089516"/>
                  <a:pt x="866444" y="1089517"/>
                </a:cubicBezTo>
                <a:cubicBezTo>
                  <a:pt x="858440" y="1087244"/>
                  <a:pt x="847600" y="1076597"/>
                  <a:pt x="838179" y="1077058"/>
                </a:cubicBezTo>
                <a:close/>
                <a:moveTo>
                  <a:pt x="867186" y="1074879"/>
                </a:moveTo>
                <a:cubicBezTo>
                  <a:pt x="866741" y="1075202"/>
                  <a:pt x="866740" y="1076260"/>
                  <a:pt x="866741" y="1078375"/>
                </a:cubicBezTo>
                <a:cubicBezTo>
                  <a:pt x="868524" y="1076966"/>
                  <a:pt x="868524" y="1076966"/>
                  <a:pt x="870306" y="1075790"/>
                </a:cubicBezTo>
                <a:cubicBezTo>
                  <a:pt x="868523" y="1074968"/>
                  <a:pt x="867631" y="1074557"/>
                  <a:pt x="867186" y="1074879"/>
                </a:cubicBezTo>
                <a:close/>
                <a:moveTo>
                  <a:pt x="804718" y="1068603"/>
                </a:moveTo>
                <a:cubicBezTo>
                  <a:pt x="801023" y="1068602"/>
                  <a:pt x="798389" y="1069358"/>
                  <a:pt x="800877" y="1072383"/>
                </a:cubicBezTo>
                <a:cubicBezTo>
                  <a:pt x="806146" y="1072382"/>
                  <a:pt x="811415" y="1073894"/>
                  <a:pt x="814927" y="1069359"/>
                </a:cubicBezTo>
                <a:cubicBezTo>
                  <a:pt x="813170" y="1069358"/>
                  <a:pt x="808413" y="1068602"/>
                  <a:pt x="804718" y="1068603"/>
                </a:cubicBezTo>
                <a:close/>
                <a:moveTo>
                  <a:pt x="784508" y="1064534"/>
                </a:moveTo>
                <a:lnTo>
                  <a:pt x="782773" y="1077814"/>
                </a:lnTo>
                <a:cubicBezTo>
                  <a:pt x="777514" y="1074777"/>
                  <a:pt x="772258" y="1073513"/>
                  <a:pt x="767002" y="1071995"/>
                </a:cubicBezTo>
                <a:lnTo>
                  <a:pt x="770199" y="1066609"/>
                </a:lnTo>
                <a:lnTo>
                  <a:pt x="777951" y="1072627"/>
                </a:lnTo>
                <a:close/>
                <a:moveTo>
                  <a:pt x="219659" y="1058250"/>
                </a:moveTo>
                <a:lnTo>
                  <a:pt x="281294" y="1107472"/>
                </a:lnTo>
                <a:lnTo>
                  <a:pt x="234098" y="1091706"/>
                </a:lnTo>
                <a:lnTo>
                  <a:pt x="205052" y="1063978"/>
                </a:lnTo>
                <a:lnTo>
                  <a:pt x="203691" y="1062837"/>
                </a:lnTo>
                <a:close/>
                <a:moveTo>
                  <a:pt x="1008140" y="1057740"/>
                </a:moveTo>
                <a:cubicBezTo>
                  <a:pt x="1004799" y="1057740"/>
                  <a:pt x="998117" y="1056292"/>
                  <a:pt x="998115" y="1064977"/>
                </a:cubicBezTo>
                <a:cubicBezTo>
                  <a:pt x="1003129" y="1064978"/>
                  <a:pt x="1008141" y="1064977"/>
                  <a:pt x="1008140" y="1057740"/>
                </a:cubicBezTo>
                <a:close/>
                <a:moveTo>
                  <a:pt x="169203" y="1057368"/>
                </a:moveTo>
                <a:lnTo>
                  <a:pt x="175963" y="1059164"/>
                </a:lnTo>
                <a:lnTo>
                  <a:pt x="177415" y="1059395"/>
                </a:lnTo>
                <a:lnTo>
                  <a:pt x="206970" y="1082975"/>
                </a:lnTo>
                <a:lnTo>
                  <a:pt x="207779" y="1083492"/>
                </a:lnTo>
                <a:lnTo>
                  <a:pt x="170541" y="1071874"/>
                </a:lnTo>
                <a:lnTo>
                  <a:pt x="166732" y="1068503"/>
                </a:lnTo>
                <a:lnTo>
                  <a:pt x="167320" y="1062930"/>
                </a:lnTo>
                <a:close/>
                <a:moveTo>
                  <a:pt x="986386" y="1049442"/>
                </a:moveTo>
                <a:cubicBezTo>
                  <a:pt x="983133" y="1048877"/>
                  <a:pt x="979663" y="1050755"/>
                  <a:pt x="978796" y="1055266"/>
                </a:cubicBezTo>
                <a:cubicBezTo>
                  <a:pt x="982265" y="1055265"/>
                  <a:pt x="987470" y="1056769"/>
                  <a:pt x="992676" y="1058271"/>
                </a:cubicBezTo>
                <a:cubicBezTo>
                  <a:pt x="992675" y="1053010"/>
                  <a:pt x="989639" y="1050006"/>
                  <a:pt x="986386" y="1049442"/>
                </a:cubicBezTo>
                <a:close/>
                <a:moveTo>
                  <a:pt x="970174" y="1044860"/>
                </a:moveTo>
                <a:cubicBezTo>
                  <a:pt x="967419" y="1044318"/>
                  <a:pt x="964913" y="1044679"/>
                  <a:pt x="963340" y="1047574"/>
                </a:cubicBezTo>
                <a:cubicBezTo>
                  <a:pt x="966487" y="1047574"/>
                  <a:pt x="971640" y="1049022"/>
                  <a:pt x="975075" y="1050469"/>
                </a:cubicBezTo>
                <a:cubicBezTo>
                  <a:pt x="976791" y="1049021"/>
                  <a:pt x="976793" y="1047576"/>
                  <a:pt x="978510" y="1047574"/>
                </a:cubicBezTo>
                <a:cubicBezTo>
                  <a:pt x="975934" y="1046850"/>
                  <a:pt x="972928" y="1045402"/>
                  <a:pt x="970174" y="1044860"/>
                </a:cubicBezTo>
                <a:close/>
                <a:moveTo>
                  <a:pt x="518086" y="1039163"/>
                </a:moveTo>
                <a:lnTo>
                  <a:pt x="523928" y="1044878"/>
                </a:lnTo>
                <a:lnTo>
                  <a:pt x="531923" y="1050365"/>
                </a:lnTo>
                <a:lnTo>
                  <a:pt x="527246" y="1049996"/>
                </a:lnTo>
                <a:lnTo>
                  <a:pt x="522578" y="1056758"/>
                </a:lnTo>
                <a:lnTo>
                  <a:pt x="513488" y="1048983"/>
                </a:lnTo>
                <a:cubicBezTo>
                  <a:pt x="511656" y="1047054"/>
                  <a:pt x="511246" y="1044549"/>
                  <a:pt x="511295" y="1042526"/>
                </a:cubicBezTo>
                <a:lnTo>
                  <a:pt x="511642" y="1040296"/>
                </a:lnTo>
                <a:lnTo>
                  <a:pt x="512761" y="1040634"/>
                </a:lnTo>
                <a:close/>
                <a:moveTo>
                  <a:pt x="194083" y="1037824"/>
                </a:moveTo>
                <a:lnTo>
                  <a:pt x="203123" y="1045044"/>
                </a:lnTo>
                <a:lnTo>
                  <a:pt x="192552" y="1040113"/>
                </a:lnTo>
                <a:lnTo>
                  <a:pt x="187617" y="1039500"/>
                </a:lnTo>
                <a:lnTo>
                  <a:pt x="188328" y="1038484"/>
                </a:lnTo>
                <a:close/>
                <a:moveTo>
                  <a:pt x="912331" y="1035174"/>
                </a:moveTo>
                <a:cubicBezTo>
                  <a:pt x="908029" y="1034416"/>
                  <a:pt x="903728" y="1035174"/>
                  <a:pt x="900228" y="1039724"/>
                </a:cubicBezTo>
                <a:cubicBezTo>
                  <a:pt x="905185" y="1039725"/>
                  <a:pt x="910434" y="1041240"/>
                  <a:pt x="915684" y="1042758"/>
                </a:cubicBezTo>
                <a:cubicBezTo>
                  <a:pt x="920935" y="1051857"/>
                  <a:pt x="929680" y="1053372"/>
                  <a:pt x="936681" y="1056406"/>
                </a:cubicBezTo>
                <a:cubicBezTo>
                  <a:pt x="945429" y="1060956"/>
                  <a:pt x="954178" y="1063989"/>
                  <a:pt x="962925" y="1068538"/>
                </a:cubicBezTo>
                <a:cubicBezTo>
                  <a:pt x="973134" y="1071570"/>
                  <a:pt x="981881" y="1076120"/>
                  <a:pt x="990631" y="1080417"/>
                </a:cubicBezTo>
                <a:cubicBezTo>
                  <a:pt x="995881" y="1081932"/>
                  <a:pt x="1002879" y="1089517"/>
                  <a:pt x="1008128" y="1081934"/>
                </a:cubicBezTo>
                <a:cubicBezTo>
                  <a:pt x="988882" y="1071571"/>
                  <a:pt x="971384" y="1060956"/>
                  <a:pt x="952429" y="1050341"/>
                </a:cubicBezTo>
                <a:cubicBezTo>
                  <a:pt x="941929" y="1047307"/>
                  <a:pt x="933181" y="1042758"/>
                  <a:pt x="924433" y="1039724"/>
                </a:cubicBezTo>
                <a:cubicBezTo>
                  <a:pt x="920933" y="1038208"/>
                  <a:pt x="916631" y="1035934"/>
                  <a:pt x="912331" y="1035174"/>
                </a:cubicBezTo>
                <a:close/>
                <a:moveTo>
                  <a:pt x="953037" y="1035088"/>
                </a:moveTo>
                <a:cubicBezTo>
                  <a:pt x="953036" y="1043775"/>
                  <a:pt x="959440" y="1043775"/>
                  <a:pt x="963062" y="1039432"/>
                </a:cubicBezTo>
                <a:cubicBezTo>
                  <a:pt x="959442" y="1037984"/>
                  <a:pt x="956377" y="1036536"/>
                  <a:pt x="953037" y="1035088"/>
                </a:cubicBezTo>
                <a:close/>
                <a:moveTo>
                  <a:pt x="899216" y="1031329"/>
                </a:moveTo>
                <a:cubicBezTo>
                  <a:pt x="898940" y="1031681"/>
                  <a:pt x="898940" y="1032739"/>
                  <a:pt x="898939" y="1034853"/>
                </a:cubicBezTo>
                <a:cubicBezTo>
                  <a:pt x="901148" y="1034853"/>
                  <a:pt x="901149" y="1033444"/>
                  <a:pt x="901147" y="1032034"/>
                </a:cubicBezTo>
                <a:cubicBezTo>
                  <a:pt x="900043" y="1031328"/>
                  <a:pt x="899492" y="1030976"/>
                  <a:pt x="899216" y="1031329"/>
                </a:cubicBezTo>
                <a:close/>
                <a:moveTo>
                  <a:pt x="870603" y="1022175"/>
                </a:moveTo>
                <a:cubicBezTo>
                  <a:pt x="870603" y="1031474"/>
                  <a:pt x="877287" y="1028551"/>
                  <a:pt x="880627" y="1028551"/>
                </a:cubicBezTo>
                <a:cubicBezTo>
                  <a:pt x="880628" y="1020581"/>
                  <a:pt x="873946" y="1022175"/>
                  <a:pt x="870603" y="1022175"/>
                </a:cubicBezTo>
                <a:close/>
                <a:moveTo>
                  <a:pt x="448878" y="1015334"/>
                </a:moveTo>
                <a:lnTo>
                  <a:pt x="449608" y="1015924"/>
                </a:lnTo>
                <a:lnTo>
                  <a:pt x="446182" y="1022197"/>
                </a:lnTo>
                <a:cubicBezTo>
                  <a:pt x="443994" y="1023172"/>
                  <a:pt x="441368" y="1023562"/>
                  <a:pt x="439618" y="1025900"/>
                </a:cubicBezTo>
                <a:lnTo>
                  <a:pt x="457750" y="1022511"/>
                </a:lnTo>
                <a:lnTo>
                  <a:pt x="486482" y="1045758"/>
                </a:lnTo>
                <a:lnTo>
                  <a:pt x="526581" y="1076394"/>
                </a:lnTo>
                <a:lnTo>
                  <a:pt x="514815" y="1073325"/>
                </a:lnTo>
                <a:lnTo>
                  <a:pt x="496907" y="1079368"/>
                </a:lnTo>
                <a:lnTo>
                  <a:pt x="459022" y="1049688"/>
                </a:lnTo>
                <a:lnTo>
                  <a:pt x="425755" y="1020652"/>
                </a:lnTo>
                <a:lnTo>
                  <a:pt x="436119" y="1022783"/>
                </a:lnTo>
                <a:cubicBezTo>
                  <a:pt x="437869" y="1019664"/>
                  <a:pt x="440056" y="1018105"/>
                  <a:pt x="442463" y="1017130"/>
                </a:cubicBezTo>
                <a:close/>
                <a:moveTo>
                  <a:pt x="397596" y="1005102"/>
                </a:moveTo>
                <a:lnTo>
                  <a:pt x="400062" y="1006971"/>
                </a:lnTo>
                <a:lnTo>
                  <a:pt x="397556" y="1006970"/>
                </a:lnTo>
                <a:close/>
                <a:moveTo>
                  <a:pt x="357252" y="985718"/>
                </a:moveTo>
                <a:cubicBezTo>
                  <a:pt x="360755" y="985718"/>
                  <a:pt x="367767" y="984199"/>
                  <a:pt x="367767" y="993307"/>
                </a:cubicBezTo>
                <a:lnTo>
                  <a:pt x="362723" y="992646"/>
                </a:lnTo>
                <a:lnTo>
                  <a:pt x="359268" y="989793"/>
                </a:lnTo>
                <a:close/>
                <a:moveTo>
                  <a:pt x="623873" y="983880"/>
                </a:moveTo>
                <a:lnTo>
                  <a:pt x="648836" y="1004427"/>
                </a:lnTo>
                <a:lnTo>
                  <a:pt x="626476" y="995921"/>
                </a:lnTo>
                <a:lnTo>
                  <a:pt x="612680" y="984730"/>
                </a:lnTo>
                <a:close/>
                <a:moveTo>
                  <a:pt x="639667" y="982682"/>
                </a:moveTo>
                <a:cubicBezTo>
                  <a:pt x="653686" y="985717"/>
                  <a:pt x="665953" y="991789"/>
                  <a:pt x="679678" y="997862"/>
                </a:cubicBezTo>
                <a:lnTo>
                  <a:pt x="698046" y="1004988"/>
                </a:lnTo>
                <a:lnTo>
                  <a:pt x="738784" y="1039970"/>
                </a:lnTo>
                <a:lnTo>
                  <a:pt x="714723" y="1029490"/>
                </a:lnTo>
                <a:lnTo>
                  <a:pt x="676670" y="1015015"/>
                </a:lnTo>
                <a:lnTo>
                  <a:pt x="636613" y="982914"/>
                </a:lnTo>
                <a:close/>
                <a:moveTo>
                  <a:pt x="576972" y="970990"/>
                </a:moveTo>
                <a:lnTo>
                  <a:pt x="582499" y="976249"/>
                </a:lnTo>
                <a:lnTo>
                  <a:pt x="584953" y="980331"/>
                </a:lnTo>
                <a:lnTo>
                  <a:pt x="580818" y="978919"/>
                </a:lnTo>
                <a:close/>
                <a:moveTo>
                  <a:pt x="387440" y="967726"/>
                </a:moveTo>
                <a:lnTo>
                  <a:pt x="390288" y="967931"/>
                </a:lnTo>
                <a:lnTo>
                  <a:pt x="440713" y="1008727"/>
                </a:lnTo>
                <a:lnTo>
                  <a:pt x="435025" y="1008676"/>
                </a:lnTo>
                <a:cubicBezTo>
                  <a:pt x="430922" y="1008712"/>
                  <a:pt x="426820" y="1009023"/>
                  <a:pt x="423086" y="1010347"/>
                </a:cubicBezTo>
                <a:lnTo>
                  <a:pt x="418313" y="1014156"/>
                </a:lnTo>
                <a:lnTo>
                  <a:pt x="397791" y="996244"/>
                </a:lnTo>
                <a:lnTo>
                  <a:pt x="397884" y="991980"/>
                </a:lnTo>
                <a:cubicBezTo>
                  <a:pt x="397410" y="987235"/>
                  <a:pt x="395658" y="983440"/>
                  <a:pt x="390546" y="982681"/>
                </a:cubicBezTo>
                <a:lnTo>
                  <a:pt x="379289" y="980096"/>
                </a:lnTo>
                <a:lnTo>
                  <a:pt x="378039" y="979005"/>
                </a:lnTo>
                <a:lnTo>
                  <a:pt x="378074" y="976619"/>
                </a:lnTo>
                <a:lnTo>
                  <a:pt x="379196" y="972893"/>
                </a:lnTo>
                <a:lnTo>
                  <a:pt x="398829" y="988768"/>
                </a:lnTo>
                <a:cubicBezTo>
                  <a:pt x="407939" y="995749"/>
                  <a:pt x="417441" y="1002471"/>
                  <a:pt x="427727" y="1008691"/>
                </a:cubicBezTo>
                <a:cubicBezTo>
                  <a:pt x="418166" y="998536"/>
                  <a:pt x="407726" y="989325"/>
                  <a:pt x="396987" y="980300"/>
                </a:cubicBezTo>
                <a:lnTo>
                  <a:pt x="385249" y="970458"/>
                </a:lnTo>
                <a:close/>
                <a:moveTo>
                  <a:pt x="342223" y="963139"/>
                </a:moveTo>
                <a:lnTo>
                  <a:pt x="358209" y="975255"/>
                </a:lnTo>
                <a:lnTo>
                  <a:pt x="351996" y="973827"/>
                </a:lnTo>
                <a:lnTo>
                  <a:pt x="334500" y="969339"/>
                </a:lnTo>
                <a:lnTo>
                  <a:pt x="333400" y="968431"/>
                </a:lnTo>
                <a:lnTo>
                  <a:pt x="340189" y="964239"/>
                </a:lnTo>
                <a:close/>
                <a:moveTo>
                  <a:pt x="997826" y="949493"/>
                </a:moveTo>
                <a:cubicBezTo>
                  <a:pt x="994335" y="949493"/>
                  <a:pt x="989100" y="948045"/>
                  <a:pt x="989101" y="956731"/>
                </a:cubicBezTo>
                <a:cubicBezTo>
                  <a:pt x="992590" y="956732"/>
                  <a:pt x="997825" y="956731"/>
                  <a:pt x="997826" y="949493"/>
                </a:cubicBezTo>
                <a:close/>
                <a:moveTo>
                  <a:pt x="979283" y="942621"/>
                </a:moveTo>
                <a:cubicBezTo>
                  <a:pt x="976984" y="941843"/>
                  <a:pt x="974479" y="943010"/>
                  <a:pt x="973644" y="946903"/>
                </a:cubicBezTo>
                <a:cubicBezTo>
                  <a:pt x="976985" y="948461"/>
                  <a:pt x="980328" y="948460"/>
                  <a:pt x="983669" y="950017"/>
                </a:cubicBezTo>
                <a:cubicBezTo>
                  <a:pt x="983670" y="946124"/>
                  <a:pt x="981581" y="943400"/>
                  <a:pt x="979283" y="942621"/>
                </a:cubicBezTo>
                <a:close/>
                <a:moveTo>
                  <a:pt x="965021" y="935498"/>
                </a:moveTo>
                <a:cubicBezTo>
                  <a:pt x="962266" y="934956"/>
                  <a:pt x="959760" y="935317"/>
                  <a:pt x="958188" y="938213"/>
                </a:cubicBezTo>
                <a:cubicBezTo>
                  <a:pt x="961336" y="939661"/>
                  <a:pt x="966489" y="939659"/>
                  <a:pt x="969923" y="941108"/>
                </a:cubicBezTo>
                <a:cubicBezTo>
                  <a:pt x="971641" y="939661"/>
                  <a:pt x="971640" y="938213"/>
                  <a:pt x="973358" y="938213"/>
                </a:cubicBezTo>
                <a:cubicBezTo>
                  <a:pt x="970782" y="937489"/>
                  <a:pt x="967776" y="936040"/>
                  <a:pt x="965021" y="935498"/>
                </a:cubicBezTo>
                <a:close/>
                <a:moveTo>
                  <a:pt x="950319" y="928796"/>
                </a:moveTo>
                <a:cubicBezTo>
                  <a:pt x="947790" y="928269"/>
                  <a:pt x="945260" y="928702"/>
                  <a:pt x="942732" y="931678"/>
                </a:cubicBezTo>
                <a:cubicBezTo>
                  <a:pt x="947791" y="932918"/>
                  <a:pt x="952848" y="934405"/>
                  <a:pt x="957908" y="931678"/>
                </a:cubicBezTo>
                <a:cubicBezTo>
                  <a:pt x="955377" y="930810"/>
                  <a:pt x="952849" y="929323"/>
                  <a:pt x="950319" y="928796"/>
                </a:cubicBezTo>
                <a:close/>
                <a:moveTo>
                  <a:pt x="691571" y="927958"/>
                </a:moveTo>
                <a:cubicBezTo>
                  <a:pt x="691572" y="929198"/>
                  <a:pt x="691571" y="932174"/>
                  <a:pt x="691571" y="935151"/>
                </a:cubicBezTo>
                <a:cubicBezTo>
                  <a:pt x="696629" y="935152"/>
                  <a:pt x="701689" y="936637"/>
                  <a:pt x="706746" y="930935"/>
                </a:cubicBezTo>
                <a:cubicBezTo>
                  <a:pt x="701688" y="929198"/>
                  <a:pt x="696630" y="927959"/>
                  <a:pt x="691571" y="927958"/>
                </a:cubicBezTo>
                <a:close/>
                <a:moveTo>
                  <a:pt x="929361" y="921262"/>
                </a:moveTo>
                <a:cubicBezTo>
                  <a:pt x="927673" y="921263"/>
                  <a:pt x="927674" y="922775"/>
                  <a:pt x="925988" y="924286"/>
                </a:cubicBezTo>
                <a:cubicBezTo>
                  <a:pt x="931047" y="925798"/>
                  <a:pt x="936106" y="928822"/>
                  <a:pt x="941162" y="924286"/>
                </a:cubicBezTo>
                <a:cubicBezTo>
                  <a:pt x="937793" y="922776"/>
                  <a:pt x="932733" y="921262"/>
                  <a:pt x="929361" y="921262"/>
                </a:cubicBezTo>
                <a:close/>
                <a:moveTo>
                  <a:pt x="1078324" y="921262"/>
                </a:moveTo>
                <a:cubicBezTo>
                  <a:pt x="1075119" y="925775"/>
                  <a:pt x="1069876" y="928784"/>
                  <a:pt x="1066380" y="931791"/>
                </a:cubicBezTo>
                <a:cubicBezTo>
                  <a:pt x="1080073" y="939061"/>
                  <a:pt x="1094057" y="946582"/>
                  <a:pt x="1108042" y="955605"/>
                </a:cubicBezTo>
                <a:cubicBezTo>
                  <a:pt x="1109789" y="951093"/>
                  <a:pt x="1111536" y="948085"/>
                  <a:pt x="1115032" y="945077"/>
                </a:cubicBezTo>
                <a:cubicBezTo>
                  <a:pt x="1108041" y="936054"/>
                  <a:pt x="1101048" y="928783"/>
                  <a:pt x="1092310" y="925774"/>
                </a:cubicBezTo>
                <a:cubicBezTo>
                  <a:pt x="1087064" y="922767"/>
                  <a:pt x="1083569" y="921263"/>
                  <a:pt x="1078324" y="921262"/>
                </a:cubicBezTo>
                <a:close/>
                <a:moveTo>
                  <a:pt x="527669" y="915771"/>
                </a:moveTo>
                <a:lnTo>
                  <a:pt x="527712" y="915780"/>
                </a:lnTo>
                <a:cubicBezTo>
                  <a:pt x="535619" y="916340"/>
                  <a:pt x="542735" y="919689"/>
                  <a:pt x="550049" y="924561"/>
                </a:cubicBezTo>
                <a:lnTo>
                  <a:pt x="573476" y="942403"/>
                </a:lnTo>
                <a:lnTo>
                  <a:pt x="571910" y="941945"/>
                </a:lnTo>
                <a:lnTo>
                  <a:pt x="540759" y="926391"/>
                </a:lnTo>
                <a:lnTo>
                  <a:pt x="528055" y="916086"/>
                </a:lnTo>
                <a:close/>
                <a:moveTo>
                  <a:pt x="913109" y="913451"/>
                </a:moveTo>
                <a:cubicBezTo>
                  <a:pt x="913108" y="925476"/>
                  <a:pt x="923517" y="919464"/>
                  <a:pt x="926987" y="916457"/>
                </a:cubicBezTo>
                <a:cubicBezTo>
                  <a:pt x="921783" y="916457"/>
                  <a:pt x="918313" y="914954"/>
                  <a:pt x="913109" y="913451"/>
                </a:cubicBezTo>
                <a:close/>
                <a:moveTo>
                  <a:pt x="621189" y="909398"/>
                </a:moveTo>
                <a:lnTo>
                  <a:pt x="644642" y="914956"/>
                </a:lnTo>
                <a:lnTo>
                  <a:pt x="660993" y="928002"/>
                </a:lnTo>
                <a:cubicBezTo>
                  <a:pt x="678040" y="940636"/>
                  <a:pt x="695942" y="952516"/>
                  <a:pt x="715547" y="962916"/>
                </a:cubicBezTo>
                <a:cubicBezTo>
                  <a:pt x="717951" y="969207"/>
                  <a:pt x="721728" y="974183"/>
                  <a:pt x="726503" y="977883"/>
                </a:cubicBezTo>
                <a:lnTo>
                  <a:pt x="732153" y="980324"/>
                </a:lnTo>
                <a:lnTo>
                  <a:pt x="707607" y="971234"/>
                </a:lnTo>
                <a:lnTo>
                  <a:pt x="678316" y="964468"/>
                </a:lnTo>
                <a:lnTo>
                  <a:pt x="639117" y="929780"/>
                </a:lnTo>
                <a:lnTo>
                  <a:pt x="620753" y="913529"/>
                </a:lnTo>
                <a:close/>
                <a:moveTo>
                  <a:pt x="519336" y="908949"/>
                </a:moveTo>
                <a:lnTo>
                  <a:pt x="519799" y="908971"/>
                </a:lnTo>
                <a:cubicBezTo>
                  <a:pt x="520634" y="908845"/>
                  <a:pt x="521209" y="908773"/>
                  <a:pt x="520793" y="909401"/>
                </a:cubicBezTo>
                <a:lnTo>
                  <a:pt x="520303" y="909741"/>
                </a:lnTo>
                <a:close/>
                <a:moveTo>
                  <a:pt x="624431" y="898832"/>
                </a:moveTo>
                <a:lnTo>
                  <a:pt x="632531" y="905294"/>
                </a:lnTo>
                <a:lnTo>
                  <a:pt x="623123" y="902697"/>
                </a:lnTo>
                <a:close/>
                <a:moveTo>
                  <a:pt x="1019712" y="884436"/>
                </a:moveTo>
                <a:cubicBezTo>
                  <a:pt x="1012513" y="884436"/>
                  <a:pt x="1005314" y="884436"/>
                  <a:pt x="998116" y="884437"/>
                </a:cubicBezTo>
                <a:cubicBezTo>
                  <a:pt x="998117" y="894662"/>
                  <a:pt x="1008914" y="896124"/>
                  <a:pt x="1014312" y="897585"/>
                </a:cubicBezTo>
                <a:cubicBezTo>
                  <a:pt x="1015812" y="893201"/>
                  <a:pt x="1017613" y="888818"/>
                  <a:pt x="1019712" y="884436"/>
                </a:cubicBezTo>
                <a:close/>
                <a:moveTo>
                  <a:pt x="648105" y="882853"/>
                </a:moveTo>
                <a:lnTo>
                  <a:pt x="778478" y="986968"/>
                </a:lnTo>
                <a:lnTo>
                  <a:pt x="783628" y="994010"/>
                </a:lnTo>
                <a:lnTo>
                  <a:pt x="787203" y="993937"/>
                </a:lnTo>
                <a:lnTo>
                  <a:pt x="803796" y="1007188"/>
                </a:lnTo>
                <a:lnTo>
                  <a:pt x="800004" y="1005453"/>
                </a:lnTo>
                <a:lnTo>
                  <a:pt x="742957" y="984326"/>
                </a:lnTo>
                <a:lnTo>
                  <a:pt x="735656" y="971162"/>
                </a:lnTo>
                <a:cubicBezTo>
                  <a:pt x="730835" y="967341"/>
                  <a:pt x="723961" y="964485"/>
                  <a:pt x="715547" y="962916"/>
                </a:cubicBezTo>
                <a:lnTo>
                  <a:pt x="678235" y="927297"/>
                </a:lnTo>
                <a:lnTo>
                  <a:pt x="680982" y="920625"/>
                </a:lnTo>
                <a:cubicBezTo>
                  <a:pt x="680195" y="920625"/>
                  <a:pt x="679175" y="920526"/>
                  <a:pt x="678088" y="920525"/>
                </a:cubicBezTo>
                <a:cubicBezTo>
                  <a:pt x="676457" y="920525"/>
                  <a:pt x="674677" y="920749"/>
                  <a:pt x="673303" y="921870"/>
                </a:cubicBezTo>
                <a:lnTo>
                  <a:pt x="673115" y="922409"/>
                </a:lnTo>
                <a:lnTo>
                  <a:pt x="659073" y="909004"/>
                </a:lnTo>
                <a:lnTo>
                  <a:pt x="637293" y="890748"/>
                </a:lnTo>
                <a:lnTo>
                  <a:pt x="642348" y="883511"/>
                </a:lnTo>
                <a:close/>
                <a:moveTo>
                  <a:pt x="503008" y="875843"/>
                </a:moveTo>
                <a:lnTo>
                  <a:pt x="513964" y="878673"/>
                </a:lnTo>
                <a:cubicBezTo>
                  <a:pt x="522730" y="880191"/>
                  <a:pt x="529743" y="883230"/>
                  <a:pt x="538508" y="884494"/>
                </a:cubicBezTo>
                <a:lnTo>
                  <a:pt x="547293" y="886669"/>
                </a:lnTo>
                <a:lnTo>
                  <a:pt x="572980" y="905554"/>
                </a:lnTo>
                <a:lnTo>
                  <a:pt x="636261" y="954753"/>
                </a:lnTo>
                <a:lnTo>
                  <a:pt x="613675" y="949536"/>
                </a:lnTo>
                <a:lnTo>
                  <a:pt x="593109" y="948050"/>
                </a:lnTo>
                <a:close/>
                <a:moveTo>
                  <a:pt x="472677" y="848359"/>
                </a:moveTo>
                <a:lnTo>
                  <a:pt x="472671" y="848489"/>
                </a:lnTo>
                <a:lnTo>
                  <a:pt x="472573" y="848387"/>
                </a:lnTo>
                <a:close/>
                <a:moveTo>
                  <a:pt x="973358" y="753977"/>
                </a:moveTo>
                <a:lnTo>
                  <a:pt x="973821" y="753997"/>
                </a:lnTo>
                <a:cubicBezTo>
                  <a:pt x="974656" y="753872"/>
                  <a:pt x="975230" y="753800"/>
                  <a:pt x="974815" y="754428"/>
                </a:cubicBezTo>
                <a:lnTo>
                  <a:pt x="974325" y="754768"/>
                </a:lnTo>
                <a:close/>
                <a:moveTo>
                  <a:pt x="926699" y="693386"/>
                </a:moveTo>
                <a:cubicBezTo>
                  <a:pt x="927089" y="693412"/>
                  <a:pt x="927140" y="693721"/>
                  <a:pt x="926648" y="694535"/>
                </a:cubicBezTo>
                <a:lnTo>
                  <a:pt x="925578" y="695522"/>
                </a:lnTo>
                <a:lnTo>
                  <a:pt x="923779" y="694062"/>
                </a:lnTo>
                <a:lnTo>
                  <a:pt x="924718" y="693926"/>
                </a:lnTo>
                <a:cubicBezTo>
                  <a:pt x="925582" y="693614"/>
                  <a:pt x="926310" y="693359"/>
                  <a:pt x="926699" y="693386"/>
                </a:cubicBezTo>
                <a:close/>
                <a:moveTo>
                  <a:pt x="1200370" y="680981"/>
                </a:moveTo>
                <a:cubicBezTo>
                  <a:pt x="1200370" y="680981"/>
                  <a:pt x="1200436" y="686608"/>
                  <a:pt x="1201161" y="688003"/>
                </a:cubicBezTo>
                <a:cubicBezTo>
                  <a:pt x="1201403" y="688469"/>
                  <a:pt x="1201717" y="688462"/>
                  <a:pt x="1202129" y="687621"/>
                </a:cubicBezTo>
                <a:cubicBezTo>
                  <a:pt x="1204407" y="682948"/>
                  <a:pt x="1201555" y="678551"/>
                  <a:pt x="1200370" y="680981"/>
                </a:cubicBezTo>
                <a:close/>
                <a:moveTo>
                  <a:pt x="1230750" y="678441"/>
                </a:moveTo>
                <a:cubicBezTo>
                  <a:pt x="1232894" y="680874"/>
                  <a:pt x="1232254" y="682183"/>
                  <a:pt x="1230616" y="685548"/>
                </a:cubicBezTo>
                <a:cubicBezTo>
                  <a:pt x="1230216" y="684659"/>
                  <a:pt x="1229953" y="683490"/>
                  <a:pt x="1229939" y="682240"/>
                </a:cubicBezTo>
                <a:cubicBezTo>
                  <a:pt x="1229923" y="680989"/>
                  <a:pt x="1230156" y="679658"/>
                  <a:pt x="1230750" y="678441"/>
                </a:cubicBezTo>
                <a:close/>
                <a:moveTo>
                  <a:pt x="1276973" y="660446"/>
                </a:moveTo>
                <a:lnTo>
                  <a:pt x="1277134" y="662103"/>
                </a:lnTo>
                <a:lnTo>
                  <a:pt x="1277455" y="661922"/>
                </a:lnTo>
                <a:close/>
                <a:moveTo>
                  <a:pt x="3168600" y="653265"/>
                </a:moveTo>
                <a:cubicBezTo>
                  <a:pt x="3169908" y="653041"/>
                  <a:pt x="3170911" y="653487"/>
                  <a:pt x="3171164" y="654907"/>
                </a:cubicBezTo>
                <a:cubicBezTo>
                  <a:pt x="3169937" y="659588"/>
                  <a:pt x="3160585" y="665055"/>
                  <a:pt x="3160585" y="665055"/>
                </a:cubicBezTo>
                <a:cubicBezTo>
                  <a:pt x="3157996" y="660624"/>
                  <a:pt x="3164671" y="653935"/>
                  <a:pt x="3168600" y="653265"/>
                </a:cubicBezTo>
                <a:close/>
                <a:moveTo>
                  <a:pt x="1242639" y="639823"/>
                </a:moveTo>
                <a:cubicBezTo>
                  <a:pt x="1242639" y="639823"/>
                  <a:pt x="1244369" y="643674"/>
                  <a:pt x="1243276" y="645916"/>
                </a:cubicBezTo>
                <a:cubicBezTo>
                  <a:pt x="1242844" y="646804"/>
                  <a:pt x="1242469" y="646895"/>
                  <a:pt x="1242180" y="646528"/>
                </a:cubicBezTo>
                <a:cubicBezTo>
                  <a:pt x="1241747" y="645975"/>
                  <a:pt x="1241507" y="644386"/>
                  <a:pt x="1241553" y="642892"/>
                </a:cubicBezTo>
                <a:cubicBezTo>
                  <a:pt x="1241598" y="641397"/>
                  <a:pt x="1241929" y="639997"/>
                  <a:pt x="1242639" y="639823"/>
                </a:cubicBezTo>
                <a:close/>
                <a:moveTo>
                  <a:pt x="1202202" y="595818"/>
                </a:moveTo>
                <a:cubicBezTo>
                  <a:pt x="1203800" y="599373"/>
                  <a:pt x="1203638" y="603690"/>
                  <a:pt x="1201999" y="607054"/>
                </a:cubicBezTo>
                <a:cubicBezTo>
                  <a:pt x="1201088" y="605222"/>
                  <a:pt x="1200904" y="603746"/>
                  <a:pt x="1201068" y="602061"/>
                </a:cubicBezTo>
                <a:cubicBezTo>
                  <a:pt x="1201230" y="600375"/>
                  <a:pt x="1201736" y="598483"/>
                  <a:pt x="1202202" y="595818"/>
                </a:cubicBezTo>
                <a:close/>
                <a:moveTo>
                  <a:pt x="1202588" y="591611"/>
                </a:moveTo>
                <a:cubicBezTo>
                  <a:pt x="1205279" y="592923"/>
                  <a:pt x="1202749" y="594696"/>
                  <a:pt x="1202202" y="595818"/>
                </a:cubicBezTo>
                <a:cubicBezTo>
                  <a:pt x="1201530" y="595491"/>
                  <a:pt x="1201330" y="595046"/>
                  <a:pt x="1201447" y="594381"/>
                </a:cubicBezTo>
                <a:cubicBezTo>
                  <a:pt x="1201564" y="593714"/>
                  <a:pt x="1201996" y="592826"/>
                  <a:pt x="1202588" y="591611"/>
                </a:cubicBezTo>
                <a:close/>
                <a:moveTo>
                  <a:pt x="1202975" y="587403"/>
                </a:moveTo>
                <a:cubicBezTo>
                  <a:pt x="1205665" y="588717"/>
                  <a:pt x="1203136" y="590490"/>
                  <a:pt x="1202588" y="591611"/>
                </a:cubicBezTo>
                <a:cubicBezTo>
                  <a:pt x="1201916" y="591283"/>
                  <a:pt x="1201716" y="590840"/>
                  <a:pt x="1201832" y="590175"/>
                </a:cubicBezTo>
                <a:cubicBezTo>
                  <a:pt x="1201949" y="589506"/>
                  <a:pt x="1202382" y="588620"/>
                  <a:pt x="1202975" y="587403"/>
                </a:cubicBezTo>
                <a:close/>
                <a:moveTo>
                  <a:pt x="3236277" y="586619"/>
                </a:moveTo>
                <a:lnTo>
                  <a:pt x="3236286" y="587137"/>
                </a:lnTo>
                <a:cubicBezTo>
                  <a:pt x="3236482" y="588061"/>
                  <a:pt x="3236601" y="588697"/>
                  <a:pt x="3235871" y="588277"/>
                </a:cubicBezTo>
                <a:lnTo>
                  <a:pt x="3235458" y="587754"/>
                </a:lnTo>
                <a:close/>
                <a:moveTo>
                  <a:pt x="3036781" y="584258"/>
                </a:moveTo>
                <a:lnTo>
                  <a:pt x="3033596" y="588002"/>
                </a:lnTo>
                <a:lnTo>
                  <a:pt x="3034027" y="588252"/>
                </a:lnTo>
                <a:close/>
                <a:moveTo>
                  <a:pt x="3095857" y="578066"/>
                </a:moveTo>
                <a:lnTo>
                  <a:pt x="3094249" y="581353"/>
                </a:lnTo>
                <a:lnTo>
                  <a:pt x="3091347" y="584543"/>
                </a:lnTo>
                <a:cubicBezTo>
                  <a:pt x="3091436" y="584201"/>
                  <a:pt x="3093520" y="581413"/>
                  <a:pt x="3095857" y="578066"/>
                </a:cubicBezTo>
                <a:close/>
                <a:moveTo>
                  <a:pt x="1391631" y="576440"/>
                </a:moveTo>
                <a:cubicBezTo>
                  <a:pt x="1392595" y="575263"/>
                  <a:pt x="1395471" y="578844"/>
                  <a:pt x="1395224" y="587619"/>
                </a:cubicBezTo>
                <a:cubicBezTo>
                  <a:pt x="1392976" y="583922"/>
                  <a:pt x="1391881" y="581100"/>
                  <a:pt x="1391493" y="579188"/>
                </a:cubicBezTo>
                <a:cubicBezTo>
                  <a:pt x="1391201" y="577753"/>
                  <a:pt x="1391311" y="576833"/>
                  <a:pt x="1391631" y="576440"/>
                </a:cubicBezTo>
                <a:close/>
                <a:moveTo>
                  <a:pt x="1315055" y="565431"/>
                </a:moveTo>
                <a:cubicBezTo>
                  <a:pt x="1315715" y="567992"/>
                  <a:pt x="1316356" y="570170"/>
                  <a:pt x="1316326" y="570385"/>
                </a:cubicBezTo>
                <a:cubicBezTo>
                  <a:pt x="1316311" y="570492"/>
                  <a:pt x="1316128" y="570108"/>
                  <a:pt x="1315695" y="569037"/>
                </a:cubicBezTo>
                <a:lnTo>
                  <a:pt x="1315273" y="567948"/>
                </a:lnTo>
                <a:close/>
                <a:moveTo>
                  <a:pt x="3023063" y="555320"/>
                </a:moveTo>
                <a:lnTo>
                  <a:pt x="3022821" y="555565"/>
                </a:lnTo>
                <a:lnTo>
                  <a:pt x="3022765" y="555704"/>
                </a:lnTo>
                <a:lnTo>
                  <a:pt x="3022718" y="555802"/>
                </a:lnTo>
                <a:close/>
                <a:moveTo>
                  <a:pt x="2964193" y="546699"/>
                </a:moveTo>
                <a:cubicBezTo>
                  <a:pt x="2964193" y="546699"/>
                  <a:pt x="2965370" y="546748"/>
                  <a:pt x="2966842" y="546809"/>
                </a:cubicBezTo>
                <a:lnTo>
                  <a:pt x="2968726" y="546887"/>
                </a:lnTo>
                <a:close/>
                <a:moveTo>
                  <a:pt x="1218217" y="537927"/>
                </a:moveTo>
                <a:lnTo>
                  <a:pt x="1218160" y="543671"/>
                </a:lnTo>
                <a:lnTo>
                  <a:pt x="1217853" y="542497"/>
                </a:lnTo>
                <a:close/>
                <a:moveTo>
                  <a:pt x="3031261" y="515928"/>
                </a:moveTo>
                <a:cubicBezTo>
                  <a:pt x="3032570" y="515704"/>
                  <a:pt x="3033574" y="516149"/>
                  <a:pt x="3033827" y="517570"/>
                </a:cubicBezTo>
                <a:cubicBezTo>
                  <a:pt x="3032600" y="522251"/>
                  <a:pt x="3023248" y="527719"/>
                  <a:pt x="3023248" y="527719"/>
                </a:cubicBezTo>
                <a:cubicBezTo>
                  <a:pt x="3020658" y="523288"/>
                  <a:pt x="3027335" y="516598"/>
                  <a:pt x="3031261" y="515928"/>
                </a:cubicBezTo>
                <a:close/>
                <a:moveTo>
                  <a:pt x="1442447" y="509160"/>
                </a:moveTo>
                <a:lnTo>
                  <a:pt x="1446899" y="523610"/>
                </a:lnTo>
                <a:lnTo>
                  <a:pt x="1450571" y="537572"/>
                </a:lnTo>
                <a:lnTo>
                  <a:pt x="1449295" y="544405"/>
                </a:lnTo>
                <a:lnTo>
                  <a:pt x="1448944" y="547512"/>
                </a:lnTo>
                <a:lnTo>
                  <a:pt x="1441669" y="517179"/>
                </a:lnTo>
                <a:lnTo>
                  <a:pt x="1441884" y="513494"/>
                </a:lnTo>
                <a:close/>
                <a:moveTo>
                  <a:pt x="3032281" y="473641"/>
                </a:moveTo>
                <a:lnTo>
                  <a:pt x="3036481" y="474869"/>
                </a:lnTo>
                <a:cubicBezTo>
                  <a:pt x="3037293" y="475107"/>
                  <a:pt x="3036751" y="474949"/>
                  <a:pt x="3035670" y="474632"/>
                </a:cubicBezTo>
                <a:close/>
                <a:moveTo>
                  <a:pt x="3029180" y="472733"/>
                </a:moveTo>
                <a:lnTo>
                  <a:pt x="3032281" y="473641"/>
                </a:lnTo>
                <a:lnTo>
                  <a:pt x="3031614" y="473446"/>
                </a:lnTo>
                <a:cubicBezTo>
                  <a:pt x="3030262" y="473051"/>
                  <a:pt x="3029180" y="472733"/>
                  <a:pt x="3029180" y="472733"/>
                </a:cubicBezTo>
                <a:close/>
                <a:moveTo>
                  <a:pt x="3006171" y="467490"/>
                </a:moveTo>
                <a:cubicBezTo>
                  <a:pt x="3007675" y="467320"/>
                  <a:pt x="3007233" y="471869"/>
                  <a:pt x="3000961" y="477945"/>
                </a:cubicBezTo>
                <a:cubicBezTo>
                  <a:pt x="3001929" y="473751"/>
                  <a:pt x="3003110" y="470979"/>
                  <a:pt x="3004163" y="469349"/>
                </a:cubicBezTo>
                <a:cubicBezTo>
                  <a:pt x="3004952" y="468127"/>
                  <a:pt x="3005670" y="467547"/>
                  <a:pt x="3006171" y="467490"/>
                </a:cubicBezTo>
                <a:close/>
                <a:moveTo>
                  <a:pt x="1764609" y="464316"/>
                </a:moveTo>
                <a:lnTo>
                  <a:pt x="1763197" y="472008"/>
                </a:lnTo>
                <a:lnTo>
                  <a:pt x="1765809" y="471296"/>
                </a:lnTo>
                <a:close/>
                <a:moveTo>
                  <a:pt x="3089098" y="454900"/>
                </a:moveTo>
                <a:lnTo>
                  <a:pt x="3082227" y="468280"/>
                </a:lnTo>
                <a:lnTo>
                  <a:pt x="3075140" y="480771"/>
                </a:lnTo>
                <a:lnTo>
                  <a:pt x="3069484" y="484750"/>
                </a:lnTo>
                <a:lnTo>
                  <a:pt x="3067075" y="486718"/>
                </a:lnTo>
                <a:lnTo>
                  <a:pt x="3082974" y="460067"/>
                </a:lnTo>
                <a:lnTo>
                  <a:pt x="3085686" y="457594"/>
                </a:lnTo>
                <a:close/>
                <a:moveTo>
                  <a:pt x="2878216" y="452671"/>
                </a:moveTo>
                <a:lnTo>
                  <a:pt x="2876250" y="454589"/>
                </a:lnTo>
                <a:lnTo>
                  <a:pt x="2874046" y="458793"/>
                </a:lnTo>
                <a:lnTo>
                  <a:pt x="2866896" y="469550"/>
                </a:lnTo>
                <a:lnTo>
                  <a:pt x="2864939" y="473754"/>
                </a:lnTo>
                <a:lnTo>
                  <a:pt x="2871610" y="463192"/>
                </a:lnTo>
                <a:close/>
                <a:moveTo>
                  <a:pt x="1502514" y="451490"/>
                </a:moveTo>
                <a:lnTo>
                  <a:pt x="1502501" y="451580"/>
                </a:lnTo>
                <a:lnTo>
                  <a:pt x="1502493" y="451581"/>
                </a:lnTo>
                <a:close/>
                <a:moveTo>
                  <a:pt x="3098940" y="449283"/>
                </a:moveTo>
                <a:lnTo>
                  <a:pt x="3098948" y="449800"/>
                </a:lnTo>
                <a:cubicBezTo>
                  <a:pt x="3099145" y="450724"/>
                  <a:pt x="3099264" y="451360"/>
                  <a:pt x="3098534" y="450940"/>
                </a:cubicBezTo>
                <a:lnTo>
                  <a:pt x="3098121" y="450415"/>
                </a:lnTo>
                <a:close/>
                <a:moveTo>
                  <a:pt x="1756089" y="444091"/>
                </a:moveTo>
                <a:cubicBezTo>
                  <a:pt x="1756089" y="444091"/>
                  <a:pt x="1756724" y="444611"/>
                  <a:pt x="1757280" y="445065"/>
                </a:cubicBezTo>
                <a:lnTo>
                  <a:pt x="1757782" y="445476"/>
                </a:lnTo>
                <a:lnTo>
                  <a:pt x="1757993" y="445649"/>
                </a:lnTo>
                <a:cubicBezTo>
                  <a:pt x="1758153" y="445779"/>
                  <a:pt x="1758112" y="445746"/>
                  <a:pt x="1757963" y="445625"/>
                </a:cubicBezTo>
                <a:lnTo>
                  <a:pt x="1757782" y="445476"/>
                </a:lnTo>
                <a:close/>
                <a:moveTo>
                  <a:pt x="2950559" y="439227"/>
                </a:moveTo>
                <a:lnTo>
                  <a:pt x="2946775" y="444243"/>
                </a:lnTo>
                <a:lnTo>
                  <a:pt x="2945877" y="446844"/>
                </a:lnTo>
                <a:lnTo>
                  <a:pt x="2942235" y="452246"/>
                </a:lnTo>
                <a:lnTo>
                  <a:pt x="2945665" y="450841"/>
                </a:lnTo>
                <a:lnTo>
                  <a:pt x="2947188" y="446978"/>
                </a:lnTo>
                <a:close/>
                <a:moveTo>
                  <a:pt x="1711617" y="436740"/>
                </a:moveTo>
                <a:lnTo>
                  <a:pt x="1711670" y="438024"/>
                </a:lnTo>
                <a:lnTo>
                  <a:pt x="1711833" y="438616"/>
                </a:lnTo>
                <a:close/>
                <a:moveTo>
                  <a:pt x="1822956" y="431577"/>
                </a:moveTo>
                <a:lnTo>
                  <a:pt x="1822481" y="435043"/>
                </a:lnTo>
                <a:lnTo>
                  <a:pt x="1824400" y="435074"/>
                </a:lnTo>
                <a:lnTo>
                  <a:pt x="1824470" y="434419"/>
                </a:lnTo>
                <a:lnTo>
                  <a:pt x="1823277" y="432177"/>
                </a:lnTo>
                <a:close/>
                <a:moveTo>
                  <a:pt x="1505492" y="429548"/>
                </a:moveTo>
                <a:cubicBezTo>
                  <a:pt x="1505646" y="432021"/>
                  <a:pt x="1505194" y="437756"/>
                  <a:pt x="1504554" y="442760"/>
                </a:cubicBezTo>
                <a:lnTo>
                  <a:pt x="1502514" y="451490"/>
                </a:lnTo>
                <a:close/>
                <a:moveTo>
                  <a:pt x="1507020" y="422608"/>
                </a:moveTo>
                <a:cubicBezTo>
                  <a:pt x="1508210" y="423515"/>
                  <a:pt x="1504301" y="428641"/>
                  <a:pt x="1504301" y="428641"/>
                </a:cubicBezTo>
                <a:cubicBezTo>
                  <a:pt x="1502032" y="431617"/>
                  <a:pt x="1501921" y="426826"/>
                  <a:pt x="1498769" y="430959"/>
                </a:cubicBezTo>
                <a:lnTo>
                  <a:pt x="1497734" y="435085"/>
                </a:lnTo>
                <a:lnTo>
                  <a:pt x="1498368" y="437089"/>
                </a:lnTo>
                <a:lnTo>
                  <a:pt x="1500451" y="467666"/>
                </a:lnTo>
                <a:lnTo>
                  <a:pt x="1500997" y="462663"/>
                </a:lnTo>
                <a:lnTo>
                  <a:pt x="1502501" y="451580"/>
                </a:lnTo>
                <a:lnTo>
                  <a:pt x="1504439" y="451498"/>
                </a:lnTo>
                <a:cubicBezTo>
                  <a:pt x="1503450" y="457216"/>
                  <a:pt x="1502463" y="462624"/>
                  <a:pt x="1501678" y="466540"/>
                </a:cubicBezTo>
                <a:lnTo>
                  <a:pt x="1500685" y="471106"/>
                </a:lnTo>
                <a:lnTo>
                  <a:pt x="1500865" y="473751"/>
                </a:lnTo>
                <a:lnTo>
                  <a:pt x="1501467" y="477058"/>
                </a:lnTo>
                <a:lnTo>
                  <a:pt x="1502029" y="475142"/>
                </a:lnTo>
                <a:cubicBezTo>
                  <a:pt x="1503586" y="469910"/>
                  <a:pt x="1504966" y="464790"/>
                  <a:pt x="1505680" y="459659"/>
                </a:cubicBezTo>
                <a:lnTo>
                  <a:pt x="1506019" y="450891"/>
                </a:lnTo>
                <a:lnTo>
                  <a:pt x="1506435" y="450731"/>
                </a:lnTo>
                <a:cubicBezTo>
                  <a:pt x="1506750" y="450318"/>
                  <a:pt x="1506674" y="449802"/>
                  <a:pt x="1506078" y="449348"/>
                </a:cubicBezTo>
                <a:lnTo>
                  <a:pt x="1506019" y="450891"/>
                </a:lnTo>
                <a:lnTo>
                  <a:pt x="1504439" y="451498"/>
                </a:lnTo>
                <a:cubicBezTo>
                  <a:pt x="1506542" y="438456"/>
                  <a:pt x="1508210" y="423515"/>
                  <a:pt x="1507020" y="422608"/>
                </a:cubicBezTo>
                <a:close/>
                <a:moveTo>
                  <a:pt x="1838020" y="419764"/>
                </a:moveTo>
                <a:lnTo>
                  <a:pt x="1836850" y="426875"/>
                </a:lnTo>
                <a:lnTo>
                  <a:pt x="1837446" y="432736"/>
                </a:lnTo>
                <a:lnTo>
                  <a:pt x="1838794" y="431737"/>
                </a:lnTo>
                <a:close/>
                <a:moveTo>
                  <a:pt x="2886493" y="417204"/>
                </a:moveTo>
                <a:lnTo>
                  <a:pt x="2885484" y="418228"/>
                </a:lnTo>
                <a:lnTo>
                  <a:pt x="2885426" y="418367"/>
                </a:lnTo>
                <a:lnTo>
                  <a:pt x="2884465" y="420422"/>
                </a:lnTo>
                <a:close/>
                <a:moveTo>
                  <a:pt x="1814492" y="415518"/>
                </a:moveTo>
                <a:cubicBezTo>
                  <a:pt x="1816116" y="418326"/>
                  <a:pt x="1815233" y="419484"/>
                  <a:pt x="1812964" y="422460"/>
                </a:cubicBezTo>
                <a:cubicBezTo>
                  <a:pt x="1812747" y="421510"/>
                  <a:pt x="1812719" y="420311"/>
                  <a:pt x="1812951" y="419084"/>
                </a:cubicBezTo>
                <a:cubicBezTo>
                  <a:pt x="1813182" y="417853"/>
                  <a:pt x="1813672" y="416594"/>
                  <a:pt x="1814492" y="415518"/>
                </a:cubicBezTo>
                <a:close/>
                <a:moveTo>
                  <a:pt x="1784208" y="412036"/>
                </a:moveTo>
                <a:cubicBezTo>
                  <a:pt x="1784208" y="412036"/>
                  <a:pt x="1783166" y="417566"/>
                  <a:pt x="1783603" y="419076"/>
                </a:cubicBezTo>
                <a:lnTo>
                  <a:pt x="1784077" y="418989"/>
                </a:lnTo>
                <a:lnTo>
                  <a:pt x="1784829" y="413848"/>
                </a:lnTo>
                <a:lnTo>
                  <a:pt x="1785455" y="412702"/>
                </a:lnTo>
                <a:close/>
                <a:moveTo>
                  <a:pt x="1803641" y="410263"/>
                </a:moveTo>
                <a:lnTo>
                  <a:pt x="1802265" y="415606"/>
                </a:lnTo>
                <a:lnTo>
                  <a:pt x="1804265" y="416924"/>
                </a:lnTo>
                <a:lnTo>
                  <a:pt x="1804453" y="420586"/>
                </a:lnTo>
                <a:lnTo>
                  <a:pt x="1804469" y="420580"/>
                </a:lnTo>
                <a:lnTo>
                  <a:pt x="1805768" y="416788"/>
                </a:lnTo>
                <a:cubicBezTo>
                  <a:pt x="1806151" y="415829"/>
                  <a:pt x="1805635" y="417114"/>
                  <a:pt x="1804736" y="414901"/>
                </a:cubicBezTo>
                <a:close/>
                <a:moveTo>
                  <a:pt x="2826856" y="409362"/>
                </a:moveTo>
                <a:cubicBezTo>
                  <a:pt x="2826856" y="409362"/>
                  <a:pt x="2828033" y="409411"/>
                  <a:pt x="2829505" y="409472"/>
                </a:cubicBezTo>
                <a:lnTo>
                  <a:pt x="2829905" y="409489"/>
                </a:lnTo>
                <a:close/>
                <a:moveTo>
                  <a:pt x="2953426" y="408564"/>
                </a:moveTo>
                <a:lnTo>
                  <a:pt x="2943918" y="421897"/>
                </a:lnTo>
                <a:lnTo>
                  <a:pt x="2938131" y="430512"/>
                </a:lnTo>
                <a:lnTo>
                  <a:pt x="2942511" y="428492"/>
                </a:lnTo>
                <a:close/>
                <a:moveTo>
                  <a:pt x="2959303" y="406442"/>
                </a:moveTo>
                <a:cubicBezTo>
                  <a:pt x="2957992" y="408725"/>
                  <a:pt x="2956935" y="410720"/>
                  <a:pt x="2956765" y="410853"/>
                </a:cubicBezTo>
                <a:cubicBezTo>
                  <a:pt x="2956680" y="410918"/>
                  <a:pt x="2956817" y="410518"/>
                  <a:pt x="2957253" y="409455"/>
                </a:cubicBezTo>
                <a:lnTo>
                  <a:pt x="2957709" y="408385"/>
                </a:lnTo>
                <a:close/>
                <a:moveTo>
                  <a:pt x="1774955" y="395517"/>
                </a:moveTo>
                <a:cubicBezTo>
                  <a:pt x="1775201" y="394815"/>
                  <a:pt x="1775730" y="395703"/>
                  <a:pt x="1776348" y="397439"/>
                </a:cubicBezTo>
                <a:lnTo>
                  <a:pt x="1776677" y="398638"/>
                </a:lnTo>
                <a:lnTo>
                  <a:pt x="1771864" y="424840"/>
                </a:lnTo>
                <a:lnTo>
                  <a:pt x="1771826" y="421979"/>
                </a:lnTo>
                <a:cubicBezTo>
                  <a:pt x="1771758" y="412694"/>
                  <a:pt x="1772129" y="403578"/>
                  <a:pt x="1774955" y="395517"/>
                </a:cubicBezTo>
                <a:close/>
                <a:moveTo>
                  <a:pt x="2825004" y="392883"/>
                </a:moveTo>
                <a:lnTo>
                  <a:pt x="2823285" y="394660"/>
                </a:lnTo>
                <a:lnTo>
                  <a:pt x="2821845" y="396952"/>
                </a:lnTo>
                <a:lnTo>
                  <a:pt x="2823820" y="394414"/>
                </a:lnTo>
                <a:lnTo>
                  <a:pt x="2823623" y="394605"/>
                </a:lnTo>
                <a:lnTo>
                  <a:pt x="2824269" y="393837"/>
                </a:lnTo>
                <a:lnTo>
                  <a:pt x="2824883" y="393050"/>
                </a:lnTo>
                <a:close/>
                <a:moveTo>
                  <a:pt x="2863526" y="381397"/>
                </a:moveTo>
                <a:lnTo>
                  <a:pt x="2842214" y="402583"/>
                </a:lnTo>
                <a:cubicBezTo>
                  <a:pt x="2834601" y="410197"/>
                  <a:pt x="2827458" y="417327"/>
                  <a:pt x="2819519" y="425039"/>
                </a:cubicBezTo>
                <a:lnTo>
                  <a:pt x="2817733" y="426741"/>
                </a:lnTo>
                <a:lnTo>
                  <a:pt x="2817866" y="430025"/>
                </a:lnTo>
                <a:lnTo>
                  <a:pt x="2817586" y="430429"/>
                </a:lnTo>
                <a:lnTo>
                  <a:pt x="2820755" y="428319"/>
                </a:lnTo>
                <a:cubicBezTo>
                  <a:pt x="2820591" y="431542"/>
                  <a:pt x="2819228" y="432031"/>
                  <a:pt x="2815722" y="433286"/>
                </a:cubicBezTo>
                <a:lnTo>
                  <a:pt x="2817228" y="430943"/>
                </a:lnTo>
                <a:lnTo>
                  <a:pt x="2815451" y="433502"/>
                </a:lnTo>
                <a:lnTo>
                  <a:pt x="2815722" y="433286"/>
                </a:lnTo>
                <a:lnTo>
                  <a:pt x="2815203" y="433911"/>
                </a:lnTo>
                <a:lnTo>
                  <a:pt x="2815037" y="441812"/>
                </a:lnTo>
                <a:lnTo>
                  <a:pt x="2819426" y="437204"/>
                </a:lnTo>
                <a:cubicBezTo>
                  <a:pt x="2820183" y="437706"/>
                  <a:pt x="2819663" y="439921"/>
                  <a:pt x="2818623" y="442726"/>
                </a:cubicBezTo>
                <a:lnTo>
                  <a:pt x="2817391" y="445562"/>
                </a:lnTo>
                <a:lnTo>
                  <a:pt x="2815216" y="447735"/>
                </a:lnTo>
                <a:lnTo>
                  <a:pt x="2826691" y="437530"/>
                </a:lnTo>
                <a:lnTo>
                  <a:pt x="2814859" y="450247"/>
                </a:lnTo>
                <a:lnTo>
                  <a:pt x="2814770" y="454495"/>
                </a:lnTo>
                <a:lnTo>
                  <a:pt x="2815401" y="453734"/>
                </a:lnTo>
                <a:lnTo>
                  <a:pt x="2824383" y="442710"/>
                </a:lnTo>
                <a:lnTo>
                  <a:pt x="2831194" y="436363"/>
                </a:lnTo>
                <a:lnTo>
                  <a:pt x="2834555" y="431335"/>
                </a:lnTo>
                <a:lnTo>
                  <a:pt x="2835663" y="429680"/>
                </a:lnTo>
                <a:lnTo>
                  <a:pt x="2835954" y="429304"/>
                </a:lnTo>
                <a:lnTo>
                  <a:pt x="2836125" y="429012"/>
                </a:lnTo>
                <a:lnTo>
                  <a:pt x="2838751" y="424226"/>
                </a:lnTo>
                <a:lnTo>
                  <a:pt x="2838703" y="424274"/>
                </a:lnTo>
                <a:lnTo>
                  <a:pt x="2838798" y="424140"/>
                </a:lnTo>
                <a:lnTo>
                  <a:pt x="2848037" y="407307"/>
                </a:lnTo>
                <a:cubicBezTo>
                  <a:pt x="2851204" y="401364"/>
                  <a:pt x="2853256" y="397385"/>
                  <a:pt x="2853256" y="397385"/>
                </a:cubicBezTo>
                <a:close/>
                <a:moveTo>
                  <a:pt x="1542013" y="373891"/>
                </a:moveTo>
                <a:cubicBezTo>
                  <a:pt x="1543638" y="376699"/>
                  <a:pt x="1542755" y="377856"/>
                  <a:pt x="1540486" y="380832"/>
                </a:cubicBezTo>
                <a:cubicBezTo>
                  <a:pt x="1540269" y="379884"/>
                  <a:pt x="1540241" y="378685"/>
                  <a:pt x="1540472" y="377457"/>
                </a:cubicBezTo>
                <a:cubicBezTo>
                  <a:pt x="1540703" y="376227"/>
                  <a:pt x="1541194" y="374966"/>
                  <a:pt x="1542013" y="373891"/>
                </a:cubicBezTo>
                <a:close/>
                <a:moveTo>
                  <a:pt x="1511729" y="370408"/>
                </a:moveTo>
                <a:cubicBezTo>
                  <a:pt x="1511729" y="370408"/>
                  <a:pt x="1510688" y="375938"/>
                  <a:pt x="1511125" y="377448"/>
                </a:cubicBezTo>
                <a:cubicBezTo>
                  <a:pt x="1511270" y="377951"/>
                  <a:pt x="1511580" y="378008"/>
                  <a:pt x="1512148" y="377264"/>
                </a:cubicBezTo>
                <a:cubicBezTo>
                  <a:pt x="1515300" y="373129"/>
                  <a:pt x="1513369" y="368258"/>
                  <a:pt x="1511729" y="370408"/>
                </a:cubicBezTo>
                <a:close/>
                <a:moveTo>
                  <a:pt x="2872051" y="364077"/>
                </a:moveTo>
                <a:lnTo>
                  <a:pt x="2821134" y="411841"/>
                </a:lnTo>
                <a:lnTo>
                  <a:pt x="2817707" y="420726"/>
                </a:lnTo>
                <a:lnTo>
                  <a:pt x="2827013" y="412206"/>
                </a:lnTo>
                <a:lnTo>
                  <a:pt x="2829905" y="409489"/>
                </a:lnTo>
                <a:lnTo>
                  <a:pt x="2856646" y="384358"/>
                </a:lnTo>
                <a:cubicBezTo>
                  <a:pt x="2857232" y="384149"/>
                  <a:pt x="2862097" y="378716"/>
                  <a:pt x="2867196" y="373397"/>
                </a:cubicBezTo>
                <a:lnTo>
                  <a:pt x="2868186" y="372419"/>
                </a:lnTo>
                <a:close/>
                <a:moveTo>
                  <a:pt x="2782032" y="356182"/>
                </a:moveTo>
                <a:lnTo>
                  <a:pt x="2780666" y="357753"/>
                </a:lnTo>
                <a:lnTo>
                  <a:pt x="2780980" y="357702"/>
                </a:lnTo>
                <a:close/>
                <a:moveTo>
                  <a:pt x="1826106" y="346973"/>
                </a:moveTo>
                <a:lnTo>
                  <a:pt x="1822055" y="365506"/>
                </a:lnTo>
                <a:cubicBezTo>
                  <a:pt x="1818294" y="382972"/>
                  <a:pt x="1815371" y="397160"/>
                  <a:pt x="1811655" y="413429"/>
                </a:cubicBezTo>
                <a:lnTo>
                  <a:pt x="1809743" y="421458"/>
                </a:lnTo>
                <a:lnTo>
                  <a:pt x="1810192" y="421741"/>
                </a:lnTo>
                <a:lnTo>
                  <a:pt x="1811213" y="427723"/>
                </a:lnTo>
                <a:lnTo>
                  <a:pt x="1812964" y="422460"/>
                </a:lnTo>
                <a:lnTo>
                  <a:pt x="1811880" y="431619"/>
                </a:lnTo>
                <a:lnTo>
                  <a:pt x="1812087" y="432828"/>
                </a:lnTo>
                <a:cubicBezTo>
                  <a:pt x="1812427" y="437413"/>
                  <a:pt x="1812529" y="442691"/>
                  <a:pt x="1812560" y="448075"/>
                </a:cubicBezTo>
                <a:lnTo>
                  <a:pt x="1812567" y="451147"/>
                </a:lnTo>
                <a:lnTo>
                  <a:pt x="1814960" y="449377"/>
                </a:lnTo>
                <a:lnTo>
                  <a:pt x="1814703" y="438775"/>
                </a:lnTo>
                <a:lnTo>
                  <a:pt x="1814479" y="432619"/>
                </a:lnTo>
                <a:lnTo>
                  <a:pt x="1814987" y="435015"/>
                </a:lnTo>
                <a:lnTo>
                  <a:pt x="1816102" y="435000"/>
                </a:lnTo>
                <a:lnTo>
                  <a:pt x="1816935" y="426728"/>
                </a:lnTo>
                <a:cubicBezTo>
                  <a:pt x="1817278" y="424659"/>
                  <a:pt x="1817695" y="423494"/>
                  <a:pt x="1818231" y="423739"/>
                </a:cubicBezTo>
                <a:cubicBezTo>
                  <a:pt x="1819144" y="423749"/>
                  <a:pt x="1819917" y="425900"/>
                  <a:pt x="1820573" y="428836"/>
                </a:cubicBezTo>
                <a:lnTo>
                  <a:pt x="1821084" y="431901"/>
                </a:lnTo>
                <a:lnTo>
                  <a:pt x="1820440" y="434925"/>
                </a:lnTo>
                <a:lnTo>
                  <a:pt x="1824535" y="420039"/>
                </a:lnTo>
                <a:lnTo>
                  <a:pt x="1823022" y="431102"/>
                </a:lnTo>
                <a:lnTo>
                  <a:pt x="1823944" y="431460"/>
                </a:lnTo>
                <a:lnTo>
                  <a:pt x="1824075" y="433010"/>
                </a:lnTo>
                <a:lnTo>
                  <a:pt x="1824520" y="433972"/>
                </a:lnTo>
                <a:lnTo>
                  <a:pt x="1825422" y="425672"/>
                </a:lnTo>
                <a:lnTo>
                  <a:pt x="1832042" y="399217"/>
                </a:lnTo>
                <a:lnTo>
                  <a:pt x="1832804" y="395520"/>
                </a:lnTo>
                <a:lnTo>
                  <a:pt x="1834073" y="408283"/>
                </a:lnTo>
                <a:lnTo>
                  <a:pt x="1834210" y="409968"/>
                </a:lnTo>
                <a:lnTo>
                  <a:pt x="1834826" y="412280"/>
                </a:lnTo>
                <a:lnTo>
                  <a:pt x="1836049" y="408362"/>
                </a:lnTo>
                <a:lnTo>
                  <a:pt x="1837092" y="405625"/>
                </a:lnTo>
                <a:lnTo>
                  <a:pt x="1833381" y="385154"/>
                </a:lnTo>
                <a:lnTo>
                  <a:pt x="1833170" y="386092"/>
                </a:lnTo>
                <a:cubicBezTo>
                  <a:pt x="1832572" y="386878"/>
                  <a:pt x="1832185" y="386895"/>
                  <a:pt x="1831976" y="386476"/>
                </a:cubicBezTo>
                <a:cubicBezTo>
                  <a:pt x="1831659" y="385850"/>
                  <a:pt x="1831737" y="384245"/>
                  <a:pt x="1832075" y="382788"/>
                </a:cubicBezTo>
                <a:lnTo>
                  <a:pt x="1832749" y="381660"/>
                </a:lnTo>
                <a:lnTo>
                  <a:pt x="1830894" y="371428"/>
                </a:lnTo>
                <a:lnTo>
                  <a:pt x="1831366" y="380133"/>
                </a:lnTo>
                <a:lnTo>
                  <a:pt x="1831610" y="382758"/>
                </a:lnTo>
                <a:lnTo>
                  <a:pt x="1827416" y="402291"/>
                </a:lnTo>
                <a:lnTo>
                  <a:pt x="1828465" y="377991"/>
                </a:lnTo>
                <a:cubicBezTo>
                  <a:pt x="1828754" y="373244"/>
                  <a:pt x="1826804" y="359689"/>
                  <a:pt x="1826422" y="349258"/>
                </a:cubicBezTo>
                <a:lnTo>
                  <a:pt x="1826444" y="348547"/>
                </a:lnTo>
                <a:close/>
                <a:moveTo>
                  <a:pt x="2864239" y="344207"/>
                </a:moveTo>
                <a:cubicBezTo>
                  <a:pt x="2865243" y="347011"/>
                  <a:pt x="2862209" y="346516"/>
                  <a:pt x="2861040" y="346934"/>
                </a:cubicBezTo>
                <a:cubicBezTo>
                  <a:pt x="2860790" y="346232"/>
                  <a:pt x="2860956" y="345778"/>
                  <a:pt x="2861502" y="345385"/>
                </a:cubicBezTo>
                <a:cubicBezTo>
                  <a:pt x="2862047" y="344991"/>
                  <a:pt x="2862973" y="344660"/>
                  <a:pt x="2864239" y="344207"/>
                </a:cubicBezTo>
                <a:close/>
                <a:moveTo>
                  <a:pt x="2884226" y="343983"/>
                </a:moveTo>
                <a:lnTo>
                  <a:pt x="2880552" y="347195"/>
                </a:lnTo>
                <a:cubicBezTo>
                  <a:pt x="2876093" y="351230"/>
                  <a:pt x="2872096" y="355099"/>
                  <a:pt x="2872347" y="355801"/>
                </a:cubicBezTo>
                <a:lnTo>
                  <a:pt x="2877359" y="353734"/>
                </a:lnTo>
                <a:lnTo>
                  <a:pt x="2879877" y="348885"/>
                </a:lnTo>
                <a:close/>
                <a:moveTo>
                  <a:pt x="1561266" y="338364"/>
                </a:moveTo>
                <a:cubicBezTo>
                  <a:pt x="1561266" y="338364"/>
                  <a:pt x="1562205" y="342481"/>
                  <a:pt x="1560692" y="344465"/>
                </a:cubicBezTo>
                <a:cubicBezTo>
                  <a:pt x="1560093" y="345250"/>
                  <a:pt x="1559708" y="345268"/>
                  <a:pt x="1559497" y="344849"/>
                </a:cubicBezTo>
                <a:cubicBezTo>
                  <a:pt x="1559180" y="344222"/>
                  <a:pt x="1559258" y="342617"/>
                  <a:pt x="1559596" y="341160"/>
                </a:cubicBezTo>
                <a:cubicBezTo>
                  <a:pt x="1559935" y="339705"/>
                  <a:pt x="1560536" y="338396"/>
                  <a:pt x="1561266" y="338364"/>
                </a:cubicBezTo>
                <a:close/>
                <a:moveTo>
                  <a:pt x="1822840" y="331725"/>
                </a:moveTo>
                <a:lnTo>
                  <a:pt x="1816089" y="358354"/>
                </a:lnTo>
                <a:lnTo>
                  <a:pt x="1805697" y="401727"/>
                </a:lnTo>
                <a:lnTo>
                  <a:pt x="1805444" y="408075"/>
                </a:lnTo>
                <a:lnTo>
                  <a:pt x="1806287" y="416482"/>
                </a:lnTo>
                <a:lnTo>
                  <a:pt x="1810958" y="398506"/>
                </a:lnTo>
                <a:cubicBezTo>
                  <a:pt x="1814170" y="385397"/>
                  <a:pt x="1817265" y="372393"/>
                  <a:pt x="1820720" y="358814"/>
                </a:cubicBezTo>
                <a:cubicBezTo>
                  <a:pt x="1821097" y="358317"/>
                  <a:pt x="1822230" y="351074"/>
                  <a:pt x="1823620" y="343799"/>
                </a:cubicBezTo>
                <a:lnTo>
                  <a:pt x="1824535" y="339637"/>
                </a:lnTo>
                <a:close/>
                <a:moveTo>
                  <a:pt x="1684306" y="331057"/>
                </a:moveTo>
                <a:cubicBezTo>
                  <a:pt x="1688112" y="330296"/>
                  <a:pt x="1693098" y="339517"/>
                  <a:pt x="1687851" y="360999"/>
                </a:cubicBezTo>
                <a:lnTo>
                  <a:pt x="1680978" y="339606"/>
                </a:lnTo>
                <a:lnTo>
                  <a:pt x="1680956" y="339288"/>
                </a:lnTo>
                <a:close/>
                <a:moveTo>
                  <a:pt x="2868834" y="330153"/>
                </a:moveTo>
                <a:cubicBezTo>
                  <a:pt x="2870337" y="329984"/>
                  <a:pt x="2869897" y="334531"/>
                  <a:pt x="2863624" y="340607"/>
                </a:cubicBezTo>
                <a:cubicBezTo>
                  <a:pt x="2864592" y="336414"/>
                  <a:pt x="2865771" y="333642"/>
                  <a:pt x="2866826" y="332012"/>
                </a:cubicBezTo>
                <a:cubicBezTo>
                  <a:pt x="2867614" y="330789"/>
                  <a:pt x="2868333" y="330209"/>
                  <a:pt x="2868834" y="330153"/>
                </a:cubicBezTo>
                <a:close/>
                <a:moveTo>
                  <a:pt x="1802751" y="328896"/>
                </a:moveTo>
                <a:cubicBezTo>
                  <a:pt x="1803618" y="332696"/>
                  <a:pt x="1802610" y="336895"/>
                  <a:pt x="1800340" y="339872"/>
                </a:cubicBezTo>
                <a:cubicBezTo>
                  <a:pt x="1799807" y="337896"/>
                  <a:pt x="1799919" y="336413"/>
                  <a:pt x="1800411" y="334793"/>
                </a:cubicBezTo>
                <a:cubicBezTo>
                  <a:pt x="1800900" y="333172"/>
                  <a:pt x="1801770" y="331417"/>
                  <a:pt x="1802751" y="328896"/>
                </a:cubicBezTo>
                <a:close/>
                <a:moveTo>
                  <a:pt x="1803955" y="324847"/>
                </a:moveTo>
                <a:cubicBezTo>
                  <a:pt x="1806336" y="326662"/>
                  <a:pt x="1803507" y="327904"/>
                  <a:pt x="1802751" y="328896"/>
                </a:cubicBezTo>
                <a:cubicBezTo>
                  <a:pt x="1802155" y="328443"/>
                  <a:pt x="1802048" y="327968"/>
                  <a:pt x="1802292" y="327336"/>
                </a:cubicBezTo>
                <a:cubicBezTo>
                  <a:pt x="1802538" y="326707"/>
                  <a:pt x="1803137" y="325921"/>
                  <a:pt x="1803955" y="324847"/>
                </a:cubicBezTo>
                <a:close/>
                <a:moveTo>
                  <a:pt x="1805161" y="320798"/>
                </a:moveTo>
                <a:cubicBezTo>
                  <a:pt x="1807543" y="322613"/>
                  <a:pt x="1804712" y="323854"/>
                  <a:pt x="1803955" y="324847"/>
                </a:cubicBezTo>
                <a:cubicBezTo>
                  <a:pt x="1803361" y="324393"/>
                  <a:pt x="1803253" y="323919"/>
                  <a:pt x="1803498" y="323287"/>
                </a:cubicBezTo>
                <a:cubicBezTo>
                  <a:pt x="1803743" y="322657"/>
                  <a:pt x="1804342" y="321873"/>
                  <a:pt x="1805161" y="320798"/>
                </a:cubicBezTo>
                <a:close/>
                <a:moveTo>
                  <a:pt x="2909469" y="319571"/>
                </a:moveTo>
                <a:lnTo>
                  <a:pt x="2905436" y="323623"/>
                </a:lnTo>
                <a:lnTo>
                  <a:pt x="2906036" y="322573"/>
                </a:lnTo>
                <a:close/>
                <a:moveTo>
                  <a:pt x="2739070" y="318213"/>
                </a:moveTo>
                <a:lnTo>
                  <a:pt x="2737592" y="319770"/>
                </a:lnTo>
                <a:lnTo>
                  <a:pt x="2736709" y="321457"/>
                </a:lnTo>
                <a:lnTo>
                  <a:pt x="2733704" y="325977"/>
                </a:lnTo>
                <a:lnTo>
                  <a:pt x="2734775" y="325056"/>
                </a:lnTo>
                <a:close/>
                <a:moveTo>
                  <a:pt x="2951761" y="317562"/>
                </a:moveTo>
                <a:lnTo>
                  <a:pt x="2944890" y="330942"/>
                </a:lnTo>
                <a:lnTo>
                  <a:pt x="2937803" y="343434"/>
                </a:lnTo>
                <a:lnTo>
                  <a:pt x="2932146" y="347412"/>
                </a:lnTo>
                <a:lnTo>
                  <a:pt x="2929739" y="349381"/>
                </a:lnTo>
                <a:lnTo>
                  <a:pt x="2945636" y="322730"/>
                </a:lnTo>
                <a:lnTo>
                  <a:pt x="2948349" y="320256"/>
                </a:lnTo>
                <a:close/>
                <a:moveTo>
                  <a:pt x="1819797" y="317524"/>
                </a:moveTo>
                <a:lnTo>
                  <a:pt x="1818642" y="322290"/>
                </a:lnTo>
                <a:cubicBezTo>
                  <a:pt x="1818208" y="324439"/>
                  <a:pt x="1818044" y="325915"/>
                  <a:pt x="1818341" y="326143"/>
                </a:cubicBezTo>
                <a:lnTo>
                  <a:pt x="1821278" y="324429"/>
                </a:lnTo>
                <a:close/>
                <a:moveTo>
                  <a:pt x="1719813" y="305519"/>
                </a:moveTo>
                <a:cubicBezTo>
                  <a:pt x="1720989" y="304555"/>
                  <a:pt x="1723105" y="308630"/>
                  <a:pt x="1721137" y="317186"/>
                </a:cubicBezTo>
                <a:cubicBezTo>
                  <a:pt x="1719660" y="313120"/>
                  <a:pt x="1719139" y="310136"/>
                  <a:pt x="1719136" y="308185"/>
                </a:cubicBezTo>
                <a:cubicBezTo>
                  <a:pt x="1719133" y="306722"/>
                  <a:pt x="1719421" y="305840"/>
                  <a:pt x="1719813" y="305519"/>
                </a:cubicBezTo>
                <a:close/>
                <a:moveTo>
                  <a:pt x="1817293" y="305106"/>
                </a:moveTo>
                <a:lnTo>
                  <a:pt x="1816974" y="306993"/>
                </a:lnTo>
                <a:cubicBezTo>
                  <a:pt x="1811389" y="333097"/>
                  <a:pt x="1802772" y="360752"/>
                  <a:pt x="1798471" y="385516"/>
                </a:cubicBezTo>
                <a:cubicBezTo>
                  <a:pt x="1800123" y="375533"/>
                  <a:pt x="1796185" y="393450"/>
                  <a:pt x="1798330" y="393518"/>
                </a:cubicBezTo>
                <a:cubicBezTo>
                  <a:pt x="1799303" y="393475"/>
                  <a:pt x="1799874" y="393011"/>
                  <a:pt x="1800181" y="392338"/>
                </a:cubicBezTo>
                <a:cubicBezTo>
                  <a:pt x="1801103" y="390319"/>
                  <a:pt x="1799661" y="386425"/>
                  <a:pt x="1799661" y="386425"/>
                </a:cubicBezTo>
                <a:cubicBezTo>
                  <a:pt x="1804861" y="366855"/>
                  <a:pt x="1809619" y="347864"/>
                  <a:pt x="1814471" y="329367"/>
                </a:cubicBezTo>
                <a:lnTo>
                  <a:pt x="1818953" y="313586"/>
                </a:lnTo>
                <a:lnTo>
                  <a:pt x="1818218" y="310151"/>
                </a:lnTo>
                <a:close/>
                <a:moveTo>
                  <a:pt x="2718709" y="304036"/>
                </a:moveTo>
                <a:lnTo>
                  <a:pt x="2713234" y="312615"/>
                </a:lnTo>
                <a:lnTo>
                  <a:pt x="2711237" y="315648"/>
                </a:lnTo>
                <a:lnTo>
                  <a:pt x="2713829" y="312952"/>
                </a:lnTo>
                <a:close/>
                <a:moveTo>
                  <a:pt x="1786703" y="303584"/>
                </a:moveTo>
                <a:lnTo>
                  <a:pt x="1787042" y="309301"/>
                </a:lnTo>
                <a:lnTo>
                  <a:pt x="1788109" y="346634"/>
                </a:lnTo>
                <a:lnTo>
                  <a:pt x="1784169" y="360252"/>
                </a:lnTo>
                <a:lnTo>
                  <a:pt x="1780351" y="378862"/>
                </a:lnTo>
                <a:lnTo>
                  <a:pt x="1779906" y="370940"/>
                </a:lnTo>
                <a:cubicBezTo>
                  <a:pt x="1781213" y="358930"/>
                  <a:pt x="1782128" y="346740"/>
                  <a:pt x="1782510" y="334103"/>
                </a:cubicBezTo>
                <a:lnTo>
                  <a:pt x="1782242" y="315993"/>
                </a:lnTo>
                <a:lnTo>
                  <a:pt x="1782543" y="316313"/>
                </a:lnTo>
                <a:cubicBezTo>
                  <a:pt x="1783092" y="315155"/>
                  <a:pt x="1784034" y="312326"/>
                  <a:pt x="1785617" y="307061"/>
                </a:cubicBezTo>
                <a:close/>
                <a:moveTo>
                  <a:pt x="2813222" y="301889"/>
                </a:moveTo>
                <a:lnTo>
                  <a:pt x="2809438" y="306906"/>
                </a:lnTo>
                <a:lnTo>
                  <a:pt x="2808539" y="309507"/>
                </a:lnTo>
                <a:lnTo>
                  <a:pt x="2802092" y="319067"/>
                </a:lnTo>
                <a:lnTo>
                  <a:pt x="2802345" y="320541"/>
                </a:lnTo>
                <a:cubicBezTo>
                  <a:pt x="2800595" y="328423"/>
                  <a:pt x="2792411" y="339035"/>
                  <a:pt x="2786132" y="348531"/>
                </a:cubicBezTo>
                <a:lnTo>
                  <a:pt x="2782694" y="354318"/>
                </a:lnTo>
                <a:lnTo>
                  <a:pt x="2784486" y="353523"/>
                </a:lnTo>
                <a:cubicBezTo>
                  <a:pt x="2785933" y="352807"/>
                  <a:pt x="2787316" y="351916"/>
                  <a:pt x="2787065" y="351215"/>
                </a:cubicBezTo>
                <a:cubicBezTo>
                  <a:pt x="2787190" y="351566"/>
                  <a:pt x="2786692" y="352551"/>
                  <a:pt x="2785737" y="353986"/>
                </a:cubicBezTo>
                <a:lnTo>
                  <a:pt x="2783240" y="357330"/>
                </a:lnTo>
                <a:lnTo>
                  <a:pt x="2783507" y="357286"/>
                </a:lnTo>
                <a:lnTo>
                  <a:pt x="2785475" y="355841"/>
                </a:lnTo>
                <a:lnTo>
                  <a:pt x="2801679" y="330053"/>
                </a:lnTo>
                <a:lnTo>
                  <a:pt x="2803299" y="326262"/>
                </a:lnTo>
                <a:cubicBezTo>
                  <a:pt x="2805433" y="320893"/>
                  <a:pt x="2807600" y="315236"/>
                  <a:pt x="2809851" y="309641"/>
                </a:cubicBezTo>
                <a:close/>
                <a:moveTo>
                  <a:pt x="1530273" y="287268"/>
                </a:moveTo>
                <a:cubicBezTo>
                  <a:pt x="1531139" y="291068"/>
                  <a:pt x="1530132" y="295268"/>
                  <a:pt x="1527862" y="298244"/>
                </a:cubicBezTo>
                <a:cubicBezTo>
                  <a:pt x="1527330" y="296270"/>
                  <a:pt x="1527442" y="294786"/>
                  <a:pt x="1527931" y="293166"/>
                </a:cubicBezTo>
                <a:cubicBezTo>
                  <a:pt x="1528422" y="291546"/>
                  <a:pt x="1529291" y="289789"/>
                  <a:pt x="1530273" y="287268"/>
                </a:cubicBezTo>
                <a:close/>
                <a:moveTo>
                  <a:pt x="2801269" y="285256"/>
                </a:moveTo>
                <a:cubicBezTo>
                  <a:pt x="2802774" y="285087"/>
                  <a:pt x="2802334" y="289636"/>
                  <a:pt x="2796059" y="295709"/>
                </a:cubicBezTo>
                <a:cubicBezTo>
                  <a:pt x="2797028" y="291516"/>
                  <a:pt x="2798209" y="288745"/>
                  <a:pt x="2799261" y="287115"/>
                </a:cubicBezTo>
                <a:cubicBezTo>
                  <a:pt x="2800051" y="285893"/>
                  <a:pt x="2800769" y="285312"/>
                  <a:pt x="2801269" y="285256"/>
                </a:cubicBezTo>
                <a:close/>
                <a:moveTo>
                  <a:pt x="1531478" y="283219"/>
                </a:moveTo>
                <a:cubicBezTo>
                  <a:pt x="1533858" y="285035"/>
                  <a:pt x="1531029" y="286276"/>
                  <a:pt x="1530273" y="287268"/>
                </a:cubicBezTo>
                <a:cubicBezTo>
                  <a:pt x="1529677" y="286815"/>
                  <a:pt x="1529569" y="286341"/>
                  <a:pt x="1529815" y="285710"/>
                </a:cubicBezTo>
                <a:cubicBezTo>
                  <a:pt x="1530060" y="285079"/>
                  <a:pt x="1530659" y="284295"/>
                  <a:pt x="1531478" y="283219"/>
                </a:cubicBezTo>
                <a:close/>
                <a:moveTo>
                  <a:pt x="1646897" y="279665"/>
                </a:moveTo>
                <a:cubicBezTo>
                  <a:pt x="1647040" y="282308"/>
                  <a:pt x="1647241" y="284568"/>
                  <a:pt x="1647169" y="284772"/>
                </a:cubicBezTo>
                <a:cubicBezTo>
                  <a:pt x="1647133" y="284875"/>
                  <a:pt x="1647028" y="284463"/>
                  <a:pt x="1646816" y="283328"/>
                </a:cubicBezTo>
                <a:lnTo>
                  <a:pt x="1646616" y="282177"/>
                </a:lnTo>
                <a:close/>
                <a:moveTo>
                  <a:pt x="1532683" y="279171"/>
                </a:moveTo>
                <a:cubicBezTo>
                  <a:pt x="1535064" y="280986"/>
                  <a:pt x="1532234" y="282227"/>
                  <a:pt x="1531478" y="283219"/>
                </a:cubicBezTo>
                <a:cubicBezTo>
                  <a:pt x="1530883" y="282766"/>
                  <a:pt x="1530774" y="282291"/>
                  <a:pt x="1531019" y="281661"/>
                </a:cubicBezTo>
                <a:cubicBezTo>
                  <a:pt x="1531265" y="281030"/>
                  <a:pt x="1531865" y="280245"/>
                  <a:pt x="1532683" y="279171"/>
                </a:cubicBezTo>
                <a:close/>
                <a:moveTo>
                  <a:pt x="2884196" y="272665"/>
                </a:moveTo>
                <a:lnTo>
                  <a:pt x="2877327" y="286045"/>
                </a:lnTo>
                <a:lnTo>
                  <a:pt x="2870238" y="298537"/>
                </a:lnTo>
                <a:lnTo>
                  <a:pt x="2864583" y="302515"/>
                </a:lnTo>
                <a:lnTo>
                  <a:pt x="2862175" y="304483"/>
                </a:lnTo>
                <a:lnTo>
                  <a:pt x="2878072" y="277834"/>
                </a:lnTo>
                <a:lnTo>
                  <a:pt x="2880784" y="275360"/>
                </a:lnTo>
                <a:close/>
                <a:moveTo>
                  <a:pt x="2821965" y="269105"/>
                </a:moveTo>
                <a:cubicBezTo>
                  <a:pt x="2820655" y="271387"/>
                  <a:pt x="2819599" y="273383"/>
                  <a:pt x="2819429" y="273514"/>
                </a:cubicBezTo>
                <a:cubicBezTo>
                  <a:pt x="2819343" y="273581"/>
                  <a:pt x="2819480" y="273180"/>
                  <a:pt x="2819916" y="272117"/>
                </a:cubicBezTo>
                <a:lnTo>
                  <a:pt x="2820372" y="271048"/>
                </a:lnTo>
                <a:close/>
                <a:moveTo>
                  <a:pt x="1965635" y="259142"/>
                </a:moveTo>
                <a:cubicBezTo>
                  <a:pt x="1967162" y="258941"/>
                  <a:pt x="1969312" y="264124"/>
                  <a:pt x="1967508" y="275295"/>
                </a:cubicBezTo>
                <a:cubicBezTo>
                  <a:pt x="1963206" y="264929"/>
                  <a:pt x="1964108" y="259343"/>
                  <a:pt x="1965635" y="259142"/>
                </a:cubicBezTo>
                <a:close/>
                <a:moveTo>
                  <a:pt x="2590316" y="254994"/>
                </a:moveTo>
                <a:lnTo>
                  <a:pt x="2589938" y="255397"/>
                </a:lnTo>
                <a:lnTo>
                  <a:pt x="2589708" y="255906"/>
                </a:lnTo>
                <a:close/>
                <a:moveTo>
                  <a:pt x="1782866" y="249544"/>
                </a:moveTo>
                <a:lnTo>
                  <a:pt x="1784390" y="264588"/>
                </a:lnTo>
                <a:lnTo>
                  <a:pt x="1785244" y="278999"/>
                </a:lnTo>
                <a:lnTo>
                  <a:pt x="1782650" y="285447"/>
                </a:lnTo>
                <a:lnTo>
                  <a:pt x="1781695" y="288424"/>
                </a:lnTo>
                <a:lnTo>
                  <a:pt x="1780528" y="257253"/>
                </a:lnTo>
                <a:lnTo>
                  <a:pt x="1781462" y="253684"/>
                </a:lnTo>
                <a:close/>
                <a:moveTo>
                  <a:pt x="2053434" y="249399"/>
                </a:moveTo>
                <a:lnTo>
                  <a:pt x="2042089" y="263118"/>
                </a:lnTo>
                <a:lnTo>
                  <a:pt x="2044149" y="276335"/>
                </a:lnTo>
                <a:lnTo>
                  <a:pt x="2048260" y="273194"/>
                </a:lnTo>
                <a:lnTo>
                  <a:pt x="2055000" y="265104"/>
                </a:lnTo>
                <a:close/>
                <a:moveTo>
                  <a:pt x="1911925" y="239724"/>
                </a:moveTo>
                <a:lnTo>
                  <a:pt x="1914040" y="245387"/>
                </a:lnTo>
                <a:lnTo>
                  <a:pt x="1913849" y="252637"/>
                </a:lnTo>
                <a:cubicBezTo>
                  <a:pt x="1913501" y="252150"/>
                  <a:pt x="1912912" y="246404"/>
                  <a:pt x="1911925" y="239724"/>
                </a:cubicBezTo>
                <a:close/>
                <a:moveTo>
                  <a:pt x="2731202" y="239309"/>
                </a:moveTo>
                <a:lnTo>
                  <a:pt x="2731031" y="239434"/>
                </a:lnTo>
                <a:cubicBezTo>
                  <a:pt x="2730620" y="239730"/>
                  <a:pt x="2730380" y="239894"/>
                  <a:pt x="2730380" y="239894"/>
                </a:cubicBezTo>
                <a:cubicBezTo>
                  <a:pt x="2720568" y="249536"/>
                  <a:pt x="2712488" y="257632"/>
                  <a:pt x="2704876" y="265247"/>
                </a:cubicBezTo>
                <a:lnTo>
                  <a:pt x="2699018" y="271043"/>
                </a:lnTo>
                <a:lnTo>
                  <a:pt x="2698346" y="272269"/>
                </a:lnTo>
                <a:cubicBezTo>
                  <a:pt x="2696613" y="274969"/>
                  <a:pt x="2688172" y="289090"/>
                  <a:pt x="2685175" y="295228"/>
                </a:cubicBezTo>
                <a:lnTo>
                  <a:pt x="2685052" y="295530"/>
                </a:lnTo>
                <a:lnTo>
                  <a:pt x="2691460" y="287217"/>
                </a:lnTo>
                <a:lnTo>
                  <a:pt x="2700470" y="275529"/>
                </a:lnTo>
                <a:lnTo>
                  <a:pt x="2703136" y="275407"/>
                </a:lnTo>
                <a:lnTo>
                  <a:pt x="2707373" y="276403"/>
                </a:lnTo>
                <a:lnTo>
                  <a:pt x="2690980" y="299413"/>
                </a:lnTo>
                <a:lnTo>
                  <a:pt x="2687820" y="304652"/>
                </a:lnTo>
                <a:lnTo>
                  <a:pt x="2700276" y="293042"/>
                </a:lnTo>
                <a:lnTo>
                  <a:pt x="2705115" y="284883"/>
                </a:lnTo>
                <a:lnTo>
                  <a:pt x="2707653" y="280667"/>
                </a:lnTo>
                <a:lnTo>
                  <a:pt x="2701366" y="286936"/>
                </a:lnTo>
                <a:lnTo>
                  <a:pt x="2715395" y="267221"/>
                </a:lnTo>
                <a:cubicBezTo>
                  <a:pt x="2718206" y="263415"/>
                  <a:pt x="2723914" y="251046"/>
                  <a:pt x="2729242" y="242132"/>
                </a:cubicBezTo>
                <a:close/>
                <a:moveTo>
                  <a:pt x="1557355" y="233657"/>
                </a:moveTo>
                <a:lnTo>
                  <a:pt x="1556171" y="239278"/>
                </a:lnTo>
                <a:lnTo>
                  <a:pt x="1556103" y="238065"/>
                </a:lnTo>
                <a:close/>
                <a:moveTo>
                  <a:pt x="2700716" y="231787"/>
                </a:moveTo>
                <a:lnTo>
                  <a:pt x="2676126" y="255897"/>
                </a:lnTo>
                <a:lnTo>
                  <a:pt x="2673105" y="259068"/>
                </a:lnTo>
                <a:lnTo>
                  <a:pt x="2673309" y="264098"/>
                </a:lnTo>
                <a:lnTo>
                  <a:pt x="2677715" y="260337"/>
                </a:lnTo>
                <a:lnTo>
                  <a:pt x="2682586" y="255650"/>
                </a:lnTo>
                <a:lnTo>
                  <a:pt x="2683298" y="254531"/>
                </a:lnTo>
                <a:cubicBezTo>
                  <a:pt x="2686073" y="250211"/>
                  <a:pt x="2690944" y="246443"/>
                  <a:pt x="2696058" y="240313"/>
                </a:cubicBezTo>
                <a:close/>
                <a:moveTo>
                  <a:pt x="2091856" y="228605"/>
                </a:moveTo>
                <a:lnTo>
                  <a:pt x="2088530" y="232030"/>
                </a:lnTo>
                <a:lnTo>
                  <a:pt x="2065897" y="257463"/>
                </a:lnTo>
                <a:lnTo>
                  <a:pt x="2066140" y="259529"/>
                </a:lnTo>
                <a:lnTo>
                  <a:pt x="2092986" y="239013"/>
                </a:lnTo>
                <a:lnTo>
                  <a:pt x="2093060" y="238956"/>
                </a:lnTo>
                <a:close/>
                <a:moveTo>
                  <a:pt x="2754402" y="224207"/>
                </a:moveTo>
                <a:cubicBezTo>
                  <a:pt x="2753092" y="226490"/>
                  <a:pt x="2752035" y="228486"/>
                  <a:pt x="2751865" y="228618"/>
                </a:cubicBezTo>
                <a:cubicBezTo>
                  <a:pt x="2751779" y="228683"/>
                  <a:pt x="2751915" y="228284"/>
                  <a:pt x="2752352" y="227220"/>
                </a:cubicBezTo>
                <a:lnTo>
                  <a:pt x="2752807" y="226151"/>
                </a:lnTo>
                <a:close/>
                <a:moveTo>
                  <a:pt x="2056249" y="222676"/>
                </a:moveTo>
                <a:lnTo>
                  <a:pt x="2057188" y="225808"/>
                </a:lnTo>
                <a:lnTo>
                  <a:pt x="2057218" y="229663"/>
                </a:lnTo>
                <a:cubicBezTo>
                  <a:pt x="2057069" y="229383"/>
                  <a:pt x="2056746" y="226289"/>
                  <a:pt x="2056249" y="222676"/>
                </a:cubicBezTo>
                <a:close/>
                <a:moveTo>
                  <a:pt x="2720505" y="212324"/>
                </a:moveTo>
                <a:cubicBezTo>
                  <a:pt x="2719173" y="215964"/>
                  <a:pt x="2716059" y="218926"/>
                  <a:pt x="2712553" y="220181"/>
                </a:cubicBezTo>
                <a:cubicBezTo>
                  <a:pt x="2713177" y="218243"/>
                  <a:pt x="2714074" y="217065"/>
                  <a:pt x="2715360" y="215979"/>
                </a:cubicBezTo>
                <a:cubicBezTo>
                  <a:pt x="2716646" y="214892"/>
                  <a:pt x="2718322" y="213896"/>
                  <a:pt x="2720505" y="212324"/>
                </a:cubicBezTo>
                <a:close/>
                <a:moveTo>
                  <a:pt x="2620102" y="210650"/>
                </a:moveTo>
                <a:lnTo>
                  <a:pt x="2618384" y="212425"/>
                </a:lnTo>
                <a:lnTo>
                  <a:pt x="2616946" y="214716"/>
                </a:lnTo>
                <a:lnTo>
                  <a:pt x="2618919" y="212179"/>
                </a:lnTo>
                <a:lnTo>
                  <a:pt x="2618721" y="212371"/>
                </a:lnTo>
                <a:lnTo>
                  <a:pt x="2619369" y="211603"/>
                </a:lnTo>
                <a:lnTo>
                  <a:pt x="2619981" y="210816"/>
                </a:lnTo>
                <a:close/>
                <a:moveTo>
                  <a:pt x="2723703" y="209596"/>
                </a:moveTo>
                <a:cubicBezTo>
                  <a:pt x="2724707" y="212400"/>
                  <a:pt x="2721673" y="211905"/>
                  <a:pt x="2720505" y="212324"/>
                </a:cubicBezTo>
                <a:cubicBezTo>
                  <a:pt x="2720254" y="211623"/>
                  <a:pt x="2720420" y="211167"/>
                  <a:pt x="2720967" y="210775"/>
                </a:cubicBezTo>
                <a:cubicBezTo>
                  <a:pt x="2721513" y="210381"/>
                  <a:pt x="2722438" y="210050"/>
                  <a:pt x="2723703" y="209596"/>
                </a:cubicBezTo>
                <a:close/>
                <a:moveTo>
                  <a:pt x="2726902" y="206870"/>
                </a:moveTo>
                <a:cubicBezTo>
                  <a:pt x="2727906" y="209673"/>
                  <a:pt x="2724872" y="209177"/>
                  <a:pt x="2723703" y="209596"/>
                </a:cubicBezTo>
                <a:cubicBezTo>
                  <a:pt x="2723452" y="208896"/>
                  <a:pt x="2723619" y="208440"/>
                  <a:pt x="2724165" y="208048"/>
                </a:cubicBezTo>
                <a:cubicBezTo>
                  <a:pt x="2724711" y="207654"/>
                  <a:pt x="2725636" y="207323"/>
                  <a:pt x="2726902" y="206870"/>
                </a:cubicBezTo>
                <a:close/>
                <a:moveTo>
                  <a:pt x="2255789" y="185524"/>
                </a:moveTo>
                <a:lnTo>
                  <a:pt x="2256070" y="186403"/>
                </a:lnTo>
                <a:lnTo>
                  <a:pt x="2256222" y="186880"/>
                </a:lnTo>
                <a:lnTo>
                  <a:pt x="2256223" y="186879"/>
                </a:lnTo>
                <a:lnTo>
                  <a:pt x="2256070" y="186403"/>
                </a:lnTo>
                <a:lnTo>
                  <a:pt x="2256069" y="186399"/>
                </a:lnTo>
                <a:cubicBezTo>
                  <a:pt x="2255852" y="185718"/>
                  <a:pt x="2255665" y="185136"/>
                  <a:pt x="2255789" y="185524"/>
                </a:cubicBezTo>
                <a:close/>
                <a:moveTo>
                  <a:pt x="2220758" y="182446"/>
                </a:moveTo>
                <a:lnTo>
                  <a:pt x="2220416" y="182835"/>
                </a:lnTo>
                <a:cubicBezTo>
                  <a:pt x="2218862" y="184709"/>
                  <a:pt x="2217948" y="185992"/>
                  <a:pt x="2218393" y="185949"/>
                </a:cubicBezTo>
                <a:lnTo>
                  <a:pt x="2219031" y="185533"/>
                </a:lnTo>
                <a:close/>
                <a:moveTo>
                  <a:pt x="2772131" y="182234"/>
                </a:moveTo>
                <a:lnTo>
                  <a:pt x="2768101" y="186285"/>
                </a:lnTo>
                <a:lnTo>
                  <a:pt x="2768699" y="185236"/>
                </a:lnTo>
                <a:close/>
                <a:moveTo>
                  <a:pt x="1835998" y="170297"/>
                </a:moveTo>
                <a:cubicBezTo>
                  <a:pt x="1838139" y="169231"/>
                  <a:pt x="1829572" y="173492"/>
                  <a:pt x="1829572" y="173492"/>
                </a:cubicBezTo>
                <a:cubicBezTo>
                  <a:pt x="1829572" y="173492"/>
                  <a:pt x="1828820" y="174149"/>
                  <a:pt x="1827880" y="174971"/>
                </a:cubicBezTo>
                <a:lnTo>
                  <a:pt x="1826528" y="176153"/>
                </a:lnTo>
                <a:lnTo>
                  <a:pt x="1824496" y="177927"/>
                </a:lnTo>
                <a:cubicBezTo>
                  <a:pt x="1823932" y="178420"/>
                  <a:pt x="1824307" y="178093"/>
                  <a:pt x="1825060" y="177435"/>
                </a:cubicBezTo>
                <a:lnTo>
                  <a:pt x="1826528" y="176153"/>
                </a:lnTo>
                <a:lnTo>
                  <a:pt x="1829572" y="173492"/>
                </a:lnTo>
                <a:cubicBezTo>
                  <a:pt x="1833380" y="171598"/>
                  <a:pt x="1835285" y="170652"/>
                  <a:pt x="1835998" y="170297"/>
                </a:cubicBezTo>
                <a:close/>
                <a:moveTo>
                  <a:pt x="2659338" y="161973"/>
                </a:moveTo>
                <a:cubicBezTo>
                  <a:pt x="2660342" y="164776"/>
                  <a:pt x="2657307" y="164281"/>
                  <a:pt x="2656140" y="164699"/>
                </a:cubicBezTo>
                <a:cubicBezTo>
                  <a:pt x="2655889" y="163999"/>
                  <a:pt x="2656056" y="163543"/>
                  <a:pt x="2656601" y="163150"/>
                </a:cubicBezTo>
                <a:cubicBezTo>
                  <a:pt x="2657147" y="162757"/>
                  <a:pt x="2658072" y="162425"/>
                  <a:pt x="2659338" y="161973"/>
                </a:cubicBezTo>
                <a:close/>
                <a:moveTo>
                  <a:pt x="2403484" y="152205"/>
                </a:moveTo>
                <a:lnTo>
                  <a:pt x="2405148" y="153185"/>
                </a:lnTo>
                <a:cubicBezTo>
                  <a:pt x="2393385" y="165898"/>
                  <a:pt x="2383141" y="176290"/>
                  <a:pt x="2396231" y="160642"/>
                </a:cubicBezTo>
                <a:close/>
                <a:moveTo>
                  <a:pt x="2403543" y="152138"/>
                </a:moveTo>
                <a:lnTo>
                  <a:pt x="2403484" y="152205"/>
                </a:lnTo>
                <a:lnTo>
                  <a:pt x="2403477" y="152202"/>
                </a:lnTo>
                <a:close/>
                <a:moveTo>
                  <a:pt x="2170396" y="150979"/>
                </a:moveTo>
                <a:lnTo>
                  <a:pt x="2158763" y="162145"/>
                </a:lnTo>
                <a:lnTo>
                  <a:pt x="2164593" y="174774"/>
                </a:lnTo>
                <a:lnTo>
                  <a:pt x="2172584" y="167527"/>
                </a:lnTo>
                <a:lnTo>
                  <a:pt x="2172249" y="165000"/>
                </a:lnTo>
                <a:lnTo>
                  <a:pt x="2167780" y="169134"/>
                </a:lnTo>
                <a:lnTo>
                  <a:pt x="2172069" y="163633"/>
                </a:lnTo>
                <a:close/>
                <a:moveTo>
                  <a:pt x="2441600" y="148564"/>
                </a:moveTo>
                <a:cubicBezTo>
                  <a:pt x="2443104" y="148394"/>
                  <a:pt x="2442664" y="152943"/>
                  <a:pt x="2436391" y="159018"/>
                </a:cubicBezTo>
                <a:cubicBezTo>
                  <a:pt x="2437358" y="154824"/>
                  <a:pt x="2438540" y="152052"/>
                  <a:pt x="2439591" y="150423"/>
                </a:cubicBezTo>
                <a:cubicBezTo>
                  <a:pt x="2440381" y="149200"/>
                  <a:pt x="2441099" y="148619"/>
                  <a:pt x="2441600" y="148564"/>
                </a:cubicBezTo>
                <a:close/>
                <a:moveTo>
                  <a:pt x="2663933" y="147918"/>
                </a:moveTo>
                <a:cubicBezTo>
                  <a:pt x="2665437" y="147749"/>
                  <a:pt x="2664996" y="152297"/>
                  <a:pt x="2658723" y="158373"/>
                </a:cubicBezTo>
                <a:cubicBezTo>
                  <a:pt x="2659691" y="154179"/>
                  <a:pt x="2660871" y="151409"/>
                  <a:pt x="2661924" y="149778"/>
                </a:cubicBezTo>
                <a:cubicBezTo>
                  <a:pt x="2662714" y="148554"/>
                  <a:pt x="2663432" y="147974"/>
                  <a:pt x="2663933" y="147918"/>
                </a:cubicBezTo>
                <a:close/>
                <a:moveTo>
                  <a:pt x="2153595" y="143093"/>
                </a:moveTo>
                <a:lnTo>
                  <a:pt x="2153915" y="143428"/>
                </a:lnTo>
                <a:cubicBezTo>
                  <a:pt x="2154605" y="143914"/>
                  <a:pt x="2155069" y="144261"/>
                  <a:pt x="2154334" y="144426"/>
                </a:cubicBezTo>
                <a:lnTo>
                  <a:pt x="2153745" y="144333"/>
                </a:lnTo>
                <a:close/>
                <a:moveTo>
                  <a:pt x="2704568" y="137336"/>
                </a:moveTo>
                <a:lnTo>
                  <a:pt x="2700535" y="141388"/>
                </a:lnTo>
                <a:lnTo>
                  <a:pt x="2701135" y="140340"/>
                </a:lnTo>
                <a:close/>
                <a:moveTo>
                  <a:pt x="2417906" y="135435"/>
                </a:moveTo>
                <a:cubicBezTo>
                  <a:pt x="2416698" y="137581"/>
                  <a:pt x="2413215" y="142122"/>
                  <a:pt x="2409973" y="145953"/>
                </a:cubicBezTo>
                <a:lnTo>
                  <a:pt x="2403543" y="152138"/>
                </a:lnTo>
                <a:close/>
                <a:moveTo>
                  <a:pt x="2746860" y="135328"/>
                </a:moveTo>
                <a:lnTo>
                  <a:pt x="2739990" y="148709"/>
                </a:lnTo>
                <a:lnTo>
                  <a:pt x="2732902" y="161199"/>
                </a:lnTo>
                <a:lnTo>
                  <a:pt x="2727245" y="165178"/>
                </a:lnTo>
                <a:lnTo>
                  <a:pt x="2724838" y="167146"/>
                </a:lnTo>
                <a:lnTo>
                  <a:pt x="2740735" y="140496"/>
                </a:lnTo>
                <a:lnTo>
                  <a:pt x="2743448" y="138022"/>
                </a:lnTo>
                <a:close/>
                <a:moveTo>
                  <a:pt x="2200607" y="131113"/>
                </a:moveTo>
                <a:cubicBezTo>
                  <a:pt x="2201109" y="132515"/>
                  <a:pt x="2195072" y="134677"/>
                  <a:pt x="2195072" y="134677"/>
                </a:cubicBezTo>
                <a:cubicBezTo>
                  <a:pt x="2191566" y="135933"/>
                  <a:pt x="2194068" y="131875"/>
                  <a:pt x="2189199" y="133619"/>
                </a:cubicBezTo>
                <a:lnTo>
                  <a:pt x="2187284" y="135400"/>
                </a:lnTo>
                <a:lnTo>
                  <a:pt x="2188783" y="143977"/>
                </a:lnTo>
                <a:lnTo>
                  <a:pt x="2195574" y="136080"/>
                </a:lnTo>
                <a:lnTo>
                  <a:pt x="2188941" y="144875"/>
                </a:lnTo>
                <a:lnTo>
                  <a:pt x="2189200" y="146363"/>
                </a:lnTo>
                <a:lnTo>
                  <a:pt x="2195205" y="139342"/>
                </a:lnTo>
                <a:cubicBezTo>
                  <a:pt x="2198613" y="135057"/>
                  <a:pt x="2200858" y="131814"/>
                  <a:pt x="2200607" y="131113"/>
                </a:cubicBezTo>
                <a:close/>
                <a:moveTo>
                  <a:pt x="2422940" y="130469"/>
                </a:moveTo>
                <a:cubicBezTo>
                  <a:pt x="2423441" y="131870"/>
                  <a:pt x="2417404" y="134032"/>
                  <a:pt x="2417404" y="134032"/>
                </a:cubicBezTo>
                <a:cubicBezTo>
                  <a:pt x="2413899" y="135288"/>
                  <a:pt x="2416400" y="131229"/>
                  <a:pt x="2411531" y="132973"/>
                </a:cubicBezTo>
                <a:cubicBezTo>
                  <a:pt x="2408529" y="135631"/>
                  <a:pt x="2400380" y="143557"/>
                  <a:pt x="2394179" y="148941"/>
                </a:cubicBezTo>
                <a:lnTo>
                  <a:pt x="2393117" y="149960"/>
                </a:lnTo>
                <a:lnTo>
                  <a:pt x="2389039" y="156582"/>
                </a:lnTo>
                <a:cubicBezTo>
                  <a:pt x="2384828" y="163961"/>
                  <a:pt x="2380915" y="171636"/>
                  <a:pt x="2377561" y="179849"/>
                </a:cubicBezTo>
                <a:cubicBezTo>
                  <a:pt x="2381281" y="175070"/>
                  <a:pt x="2385359" y="167769"/>
                  <a:pt x="2385651" y="170329"/>
                </a:cubicBezTo>
                <a:lnTo>
                  <a:pt x="2384643" y="176004"/>
                </a:lnTo>
                <a:lnTo>
                  <a:pt x="2381953" y="178835"/>
                </a:lnTo>
                <a:lnTo>
                  <a:pt x="2390336" y="171616"/>
                </a:lnTo>
                <a:cubicBezTo>
                  <a:pt x="2394469" y="168092"/>
                  <a:pt x="2398391" y="164565"/>
                  <a:pt x="2401764" y="160669"/>
                </a:cubicBezTo>
                <a:lnTo>
                  <a:pt x="2406793" y="153534"/>
                </a:lnTo>
                <a:lnTo>
                  <a:pt x="2407227" y="153625"/>
                </a:lnTo>
                <a:cubicBezTo>
                  <a:pt x="2407715" y="153452"/>
                  <a:pt x="2407931" y="152979"/>
                  <a:pt x="2407678" y="152278"/>
                </a:cubicBezTo>
                <a:lnTo>
                  <a:pt x="2406793" y="153534"/>
                </a:lnTo>
                <a:lnTo>
                  <a:pt x="2405148" y="153185"/>
                </a:lnTo>
                <a:cubicBezTo>
                  <a:pt x="2413961" y="143437"/>
                  <a:pt x="2423441" y="131870"/>
                  <a:pt x="2422940" y="130469"/>
                </a:cubicBezTo>
                <a:close/>
                <a:moveTo>
                  <a:pt x="2270180" y="111613"/>
                </a:moveTo>
                <a:lnTo>
                  <a:pt x="2269638" y="113834"/>
                </a:lnTo>
                <a:cubicBezTo>
                  <a:pt x="2269518" y="114321"/>
                  <a:pt x="2269697" y="113590"/>
                  <a:pt x="2269905" y="112738"/>
                </a:cubicBezTo>
                <a:close/>
                <a:moveTo>
                  <a:pt x="2256185" y="109393"/>
                </a:moveTo>
                <a:cubicBezTo>
                  <a:pt x="2256021" y="112616"/>
                  <a:pt x="2254657" y="113103"/>
                  <a:pt x="2251152" y="114359"/>
                </a:cubicBezTo>
                <a:cubicBezTo>
                  <a:pt x="2251485" y="113448"/>
                  <a:pt x="2252110" y="112434"/>
                  <a:pt x="2252969" y="111533"/>
                </a:cubicBezTo>
                <a:cubicBezTo>
                  <a:pt x="2253827" y="110633"/>
                  <a:pt x="2254919" y="109846"/>
                  <a:pt x="2256185" y="109393"/>
                </a:cubicBezTo>
                <a:close/>
                <a:moveTo>
                  <a:pt x="2478518" y="108747"/>
                </a:moveTo>
                <a:cubicBezTo>
                  <a:pt x="2478353" y="111969"/>
                  <a:pt x="2476990" y="112458"/>
                  <a:pt x="2473483" y="113714"/>
                </a:cubicBezTo>
                <a:cubicBezTo>
                  <a:pt x="2473817" y="112804"/>
                  <a:pt x="2474443" y="111789"/>
                  <a:pt x="2475301" y="110889"/>
                </a:cubicBezTo>
                <a:cubicBezTo>
                  <a:pt x="2476159" y="109987"/>
                  <a:pt x="2477251" y="109201"/>
                  <a:pt x="2478518" y="108747"/>
                </a:cubicBezTo>
                <a:close/>
                <a:moveTo>
                  <a:pt x="2232793" y="90092"/>
                </a:moveTo>
                <a:cubicBezTo>
                  <a:pt x="2232793" y="90092"/>
                  <a:pt x="2228929" y="94145"/>
                  <a:pt x="2228476" y="95641"/>
                </a:cubicBezTo>
                <a:cubicBezTo>
                  <a:pt x="2228327" y="96140"/>
                  <a:pt x="2228554" y="96355"/>
                  <a:pt x="2229430" y="96041"/>
                </a:cubicBezTo>
                <a:cubicBezTo>
                  <a:pt x="2234298" y="94298"/>
                  <a:pt x="2235325" y="89185"/>
                  <a:pt x="2232793" y="90092"/>
                </a:cubicBezTo>
                <a:close/>
                <a:moveTo>
                  <a:pt x="2513816" y="89515"/>
                </a:moveTo>
                <a:cubicBezTo>
                  <a:pt x="2513816" y="89515"/>
                  <a:pt x="2512373" y="93460"/>
                  <a:pt x="2510035" y="94295"/>
                </a:cubicBezTo>
                <a:cubicBezTo>
                  <a:pt x="2509111" y="94628"/>
                  <a:pt x="2508780" y="94434"/>
                  <a:pt x="2508830" y="93970"/>
                </a:cubicBezTo>
                <a:cubicBezTo>
                  <a:pt x="2508906" y="93275"/>
                  <a:pt x="2509839" y="91977"/>
                  <a:pt x="2510910" y="90944"/>
                </a:cubicBezTo>
                <a:cubicBezTo>
                  <a:pt x="2511982" y="89913"/>
                  <a:pt x="2513190" y="89147"/>
                  <a:pt x="2513816" y="89515"/>
                </a:cubicBezTo>
                <a:close/>
                <a:moveTo>
                  <a:pt x="2455124" y="89448"/>
                </a:moveTo>
                <a:cubicBezTo>
                  <a:pt x="2455124" y="89448"/>
                  <a:pt x="2451262" y="93500"/>
                  <a:pt x="2450809" y="94996"/>
                </a:cubicBezTo>
                <a:cubicBezTo>
                  <a:pt x="2450658" y="95495"/>
                  <a:pt x="2450886" y="95710"/>
                  <a:pt x="2451762" y="95396"/>
                </a:cubicBezTo>
                <a:cubicBezTo>
                  <a:pt x="2456632" y="93652"/>
                  <a:pt x="2457657" y="88540"/>
                  <a:pt x="2455124" y="89448"/>
                </a:cubicBezTo>
                <a:close/>
                <a:moveTo>
                  <a:pt x="2394732" y="87516"/>
                </a:moveTo>
                <a:cubicBezTo>
                  <a:pt x="2393422" y="89798"/>
                  <a:pt x="2392366" y="91794"/>
                  <a:pt x="2392195" y="91926"/>
                </a:cubicBezTo>
                <a:cubicBezTo>
                  <a:pt x="2392109" y="91991"/>
                  <a:pt x="2392246" y="91591"/>
                  <a:pt x="2392683" y="90529"/>
                </a:cubicBezTo>
                <a:lnTo>
                  <a:pt x="2393138" y="89459"/>
                </a:lnTo>
                <a:close/>
                <a:moveTo>
                  <a:pt x="2617065" y="86870"/>
                </a:moveTo>
                <a:cubicBezTo>
                  <a:pt x="2615754" y="89154"/>
                  <a:pt x="2614698" y="91150"/>
                  <a:pt x="2614528" y="91280"/>
                </a:cubicBezTo>
                <a:cubicBezTo>
                  <a:pt x="2614442" y="91346"/>
                  <a:pt x="2614578" y="90946"/>
                  <a:pt x="2615015" y="89884"/>
                </a:cubicBezTo>
                <a:lnTo>
                  <a:pt x="2615470" y="88814"/>
                </a:lnTo>
                <a:close/>
                <a:moveTo>
                  <a:pt x="2159229" y="65531"/>
                </a:moveTo>
                <a:lnTo>
                  <a:pt x="2160000" y="66080"/>
                </a:lnTo>
                <a:cubicBezTo>
                  <a:pt x="2160840" y="66453"/>
                  <a:pt x="2161542" y="66771"/>
                  <a:pt x="2161804" y="67060"/>
                </a:cubicBezTo>
                <a:cubicBezTo>
                  <a:pt x="2162068" y="67348"/>
                  <a:pt x="2161891" y="67607"/>
                  <a:pt x="2160974" y="67855"/>
                </a:cubicBezTo>
                <a:lnTo>
                  <a:pt x="2159517" y="67828"/>
                </a:lnTo>
                <a:close/>
                <a:moveTo>
                  <a:pt x="2293272" y="30735"/>
                </a:moveTo>
                <a:cubicBezTo>
                  <a:pt x="2291940" y="34375"/>
                  <a:pt x="2288825" y="37336"/>
                  <a:pt x="2285320" y="38590"/>
                </a:cubicBezTo>
                <a:cubicBezTo>
                  <a:pt x="2285943" y="36654"/>
                  <a:pt x="2286841" y="35476"/>
                  <a:pt x="2288127" y="34389"/>
                </a:cubicBezTo>
                <a:cubicBezTo>
                  <a:pt x="2289413" y="33303"/>
                  <a:pt x="2291089" y="32307"/>
                  <a:pt x="2293272" y="30735"/>
                </a:cubicBezTo>
                <a:close/>
                <a:moveTo>
                  <a:pt x="2515604" y="30089"/>
                </a:moveTo>
                <a:cubicBezTo>
                  <a:pt x="2514272" y="33729"/>
                  <a:pt x="2511157" y="36691"/>
                  <a:pt x="2507652" y="37946"/>
                </a:cubicBezTo>
                <a:cubicBezTo>
                  <a:pt x="2508276" y="36009"/>
                  <a:pt x="2509172" y="34831"/>
                  <a:pt x="2510458" y="33745"/>
                </a:cubicBezTo>
                <a:cubicBezTo>
                  <a:pt x="2511745" y="32657"/>
                  <a:pt x="2513421" y="31662"/>
                  <a:pt x="2515604" y="30089"/>
                </a:cubicBezTo>
                <a:close/>
                <a:moveTo>
                  <a:pt x="2296470" y="28007"/>
                </a:moveTo>
                <a:cubicBezTo>
                  <a:pt x="2297474" y="30811"/>
                  <a:pt x="2294440" y="30316"/>
                  <a:pt x="2293272" y="30735"/>
                </a:cubicBezTo>
                <a:cubicBezTo>
                  <a:pt x="2293021" y="30033"/>
                  <a:pt x="2293188" y="29578"/>
                  <a:pt x="2293733" y="29185"/>
                </a:cubicBezTo>
                <a:cubicBezTo>
                  <a:pt x="2294278" y="28792"/>
                  <a:pt x="2295205" y="28461"/>
                  <a:pt x="2296470" y="28007"/>
                </a:cubicBezTo>
                <a:close/>
                <a:moveTo>
                  <a:pt x="2518802" y="27363"/>
                </a:moveTo>
                <a:cubicBezTo>
                  <a:pt x="2519807" y="30166"/>
                  <a:pt x="2516773" y="29671"/>
                  <a:pt x="2515604" y="30089"/>
                </a:cubicBezTo>
                <a:cubicBezTo>
                  <a:pt x="2515353" y="29388"/>
                  <a:pt x="2515520" y="28933"/>
                  <a:pt x="2516066" y="28540"/>
                </a:cubicBezTo>
                <a:cubicBezTo>
                  <a:pt x="2516611" y="28146"/>
                  <a:pt x="2517537" y="27815"/>
                  <a:pt x="2518802" y="27363"/>
                </a:cubicBezTo>
                <a:close/>
                <a:moveTo>
                  <a:pt x="2299668" y="25280"/>
                </a:moveTo>
                <a:cubicBezTo>
                  <a:pt x="2300673" y="28084"/>
                  <a:pt x="2297639" y="27589"/>
                  <a:pt x="2296470" y="28007"/>
                </a:cubicBezTo>
                <a:cubicBezTo>
                  <a:pt x="2296219" y="27307"/>
                  <a:pt x="2296386" y="26851"/>
                  <a:pt x="2296931" y="26458"/>
                </a:cubicBezTo>
                <a:cubicBezTo>
                  <a:pt x="2297478" y="26066"/>
                  <a:pt x="2298403" y="25734"/>
                  <a:pt x="2299668" y="25280"/>
                </a:cubicBezTo>
                <a:close/>
                <a:moveTo>
                  <a:pt x="2522001" y="24636"/>
                </a:moveTo>
                <a:cubicBezTo>
                  <a:pt x="2523005" y="27439"/>
                  <a:pt x="2519970" y="26944"/>
                  <a:pt x="2518802" y="27363"/>
                </a:cubicBezTo>
                <a:cubicBezTo>
                  <a:pt x="2518551" y="26661"/>
                  <a:pt x="2518717" y="26206"/>
                  <a:pt x="2519264" y="25814"/>
                </a:cubicBezTo>
                <a:cubicBezTo>
                  <a:pt x="2519810" y="25420"/>
                  <a:pt x="2520735" y="25089"/>
                  <a:pt x="2522001" y="24636"/>
                </a:cubicBezTo>
                <a:close/>
                <a:moveTo>
                  <a:pt x="2344899" y="645"/>
                </a:moveTo>
                <a:lnTo>
                  <a:pt x="2340867" y="4697"/>
                </a:lnTo>
                <a:lnTo>
                  <a:pt x="2341466" y="3647"/>
                </a:lnTo>
                <a:close/>
                <a:moveTo>
                  <a:pt x="2556684" y="614"/>
                </a:moveTo>
                <a:cubicBezTo>
                  <a:pt x="2535889" y="25988"/>
                  <a:pt x="2504045" y="50573"/>
                  <a:pt x="2481384" y="75034"/>
                </a:cubicBezTo>
                <a:cubicBezTo>
                  <a:pt x="2488169" y="67595"/>
                  <a:pt x="2475182" y="80418"/>
                  <a:pt x="2476936" y="81635"/>
                </a:cubicBezTo>
                <a:cubicBezTo>
                  <a:pt x="2480278" y="83601"/>
                  <a:pt x="2481886" y="76435"/>
                  <a:pt x="2481886" y="76435"/>
                </a:cubicBezTo>
                <a:cubicBezTo>
                  <a:pt x="2496818" y="62914"/>
                  <a:pt x="2511071" y="49638"/>
                  <a:pt x="2525131" y="36825"/>
                </a:cubicBezTo>
                <a:lnTo>
                  <a:pt x="2553437" y="12066"/>
                </a:lnTo>
                <a:lnTo>
                  <a:pt x="2550571" y="16634"/>
                </a:lnTo>
                <a:lnTo>
                  <a:pt x="2550466" y="16848"/>
                </a:lnTo>
                <a:lnTo>
                  <a:pt x="2549296" y="18023"/>
                </a:lnTo>
                <a:cubicBezTo>
                  <a:pt x="2546097" y="20749"/>
                  <a:pt x="2529606" y="34829"/>
                  <a:pt x="2530108" y="36230"/>
                </a:cubicBezTo>
                <a:cubicBezTo>
                  <a:pt x="2531698" y="40668"/>
                  <a:pt x="2547688" y="25189"/>
                  <a:pt x="2545351" y="26026"/>
                </a:cubicBezTo>
                <a:lnTo>
                  <a:pt x="2546695" y="24696"/>
                </a:lnTo>
                <a:lnTo>
                  <a:pt x="2547383" y="27400"/>
                </a:lnTo>
                <a:cubicBezTo>
                  <a:pt x="2548299" y="26843"/>
                  <a:pt x="2549783" y="25005"/>
                  <a:pt x="2551502" y="22566"/>
                </a:cubicBezTo>
                <a:lnTo>
                  <a:pt x="2555693" y="16171"/>
                </a:lnTo>
                <a:lnTo>
                  <a:pt x="2559699" y="12714"/>
                </a:lnTo>
                <a:cubicBezTo>
                  <a:pt x="2563707" y="12861"/>
                  <a:pt x="2549358" y="26172"/>
                  <a:pt x="2549358" y="26172"/>
                </a:cubicBezTo>
                <a:cubicBezTo>
                  <a:pt x="2521716" y="50834"/>
                  <a:pt x="2498553" y="73893"/>
                  <a:pt x="2476168" y="94827"/>
                </a:cubicBezTo>
                <a:cubicBezTo>
                  <a:pt x="2474333" y="97065"/>
                  <a:pt x="2447162" y="119978"/>
                  <a:pt x="2449922" y="123999"/>
                </a:cubicBezTo>
                <a:cubicBezTo>
                  <a:pt x="2452094" y="126384"/>
                  <a:pt x="2468945" y="109014"/>
                  <a:pt x="2454205" y="120619"/>
                </a:cubicBezTo>
                <a:cubicBezTo>
                  <a:pt x="2475923" y="101505"/>
                  <a:pt x="2493942" y="83717"/>
                  <a:pt x="2514409" y="64787"/>
                </a:cubicBezTo>
                <a:cubicBezTo>
                  <a:pt x="2515577" y="64368"/>
                  <a:pt x="2533871" y="43054"/>
                  <a:pt x="2536906" y="43548"/>
                </a:cubicBezTo>
                <a:cubicBezTo>
                  <a:pt x="2540833" y="47151"/>
                  <a:pt x="2525478" y="57659"/>
                  <a:pt x="2525478" y="57659"/>
                </a:cubicBezTo>
                <a:cubicBezTo>
                  <a:pt x="2499312" y="83374"/>
                  <a:pt x="2485466" y="98087"/>
                  <a:pt x="2459965" y="121982"/>
                </a:cubicBezTo>
                <a:cubicBezTo>
                  <a:pt x="2458131" y="124221"/>
                  <a:pt x="2433215" y="146063"/>
                  <a:pt x="2435471" y="148681"/>
                </a:cubicBezTo>
                <a:cubicBezTo>
                  <a:pt x="2438505" y="149176"/>
                  <a:pt x="2455435" y="128350"/>
                  <a:pt x="2453600" y="130589"/>
                </a:cubicBezTo>
                <a:cubicBezTo>
                  <a:pt x="2460971" y="124786"/>
                  <a:pt x="2464834" y="120239"/>
                  <a:pt x="2473483" y="113714"/>
                </a:cubicBezTo>
                <a:cubicBezTo>
                  <a:pt x="2464506" y="126683"/>
                  <a:pt x="2450988" y="134952"/>
                  <a:pt x="2441507" y="146519"/>
                </a:cubicBezTo>
                <a:cubicBezTo>
                  <a:pt x="2438505" y="149176"/>
                  <a:pt x="2437563" y="154522"/>
                  <a:pt x="2433698" y="159069"/>
                </a:cubicBezTo>
                <a:cubicBezTo>
                  <a:pt x="2429307" y="165520"/>
                  <a:pt x="2422890" y="172299"/>
                  <a:pt x="2416387" y="178912"/>
                </a:cubicBezTo>
                <a:lnTo>
                  <a:pt x="2399430" y="196828"/>
                </a:lnTo>
                <a:lnTo>
                  <a:pt x="2422657" y="175929"/>
                </a:lnTo>
                <a:lnTo>
                  <a:pt x="2394659" y="203380"/>
                </a:lnTo>
                <a:lnTo>
                  <a:pt x="2394107" y="204356"/>
                </a:lnTo>
                <a:cubicBezTo>
                  <a:pt x="2395697" y="208795"/>
                  <a:pt x="2403423" y="196011"/>
                  <a:pt x="2404592" y="195593"/>
                </a:cubicBezTo>
                <a:lnTo>
                  <a:pt x="2423508" y="176344"/>
                </a:lnTo>
                <a:lnTo>
                  <a:pt x="2427028" y="171611"/>
                </a:lnTo>
                <a:lnTo>
                  <a:pt x="2422657" y="175929"/>
                </a:lnTo>
                <a:cubicBezTo>
                  <a:pt x="2423281" y="173991"/>
                  <a:pt x="2424178" y="172813"/>
                  <a:pt x="2425464" y="171727"/>
                </a:cubicBezTo>
                <a:lnTo>
                  <a:pt x="2428594" y="169504"/>
                </a:lnTo>
                <a:lnTo>
                  <a:pt x="2436391" y="159018"/>
                </a:lnTo>
                <a:lnTo>
                  <a:pt x="2432503" y="165906"/>
                </a:lnTo>
                <a:lnTo>
                  <a:pt x="2433806" y="165345"/>
                </a:lnTo>
                <a:lnTo>
                  <a:pt x="2431903" y="166968"/>
                </a:lnTo>
                <a:lnTo>
                  <a:pt x="2430800" y="168923"/>
                </a:lnTo>
                <a:lnTo>
                  <a:pt x="2436952" y="162663"/>
                </a:lnTo>
                <a:lnTo>
                  <a:pt x="2433806" y="165345"/>
                </a:lnTo>
                <a:cubicBezTo>
                  <a:pt x="2433556" y="164644"/>
                  <a:pt x="2433722" y="164189"/>
                  <a:pt x="2434268" y="163796"/>
                </a:cubicBezTo>
                <a:lnTo>
                  <a:pt x="2436990" y="162623"/>
                </a:lnTo>
                <a:lnTo>
                  <a:pt x="2444467" y="155015"/>
                </a:lnTo>
                <a:cubicBezTo>
                  <a:pt x="2457659" y="141921"/>
                  <a:pt x="2470868" y="129413"/>
                  <a:pt x="2484453" y="117957"/>
                </a:cubicBezTo>
                <a:cubicBezTo>
                  <a:pt x="2468418" y="138528"/>
                  <a:pt x="2451674" y="150901"/>
                  <a:pt x="2435696" y="167226"/>
                </a:cubicBezTo>
                <a:lnTo>
                  <a:pt x="2424390" y="180281"/>
                </a:lnTo>
                <a:lnTo>
                  <a:pt x="2423646" y="181599"/>
                </a:lnTo>
                <a:lnTo>
                  <a:pt x="2430180" y="175309"/>
                </a:lnTo>
                <a:cubicBezTo>
                  <a:pt x="2444282" y="161460"/>
                  <a:pt x="2458241" y="148290"/>
                  <a:pt x="2471689" y="138597"/>
                </a:cubicBezTo>
                <a:cubicBezTo>
                  <a:pt x="2461292" y="151283"/>
                  <a:pt x="2448132" y="163773"/>
                  <a:pt x="2434739" y="176148"/>
                </a:cubicBezTo>
                <a:lnTo>
                  <a:pt x="2416047" y="194119"/>
                </a:lnTo>
                <a:lnTo>
                  <a:pt x="2413500" y="198148"/>
                </a:lnTo>
                <a:lnTo>
                  <a:pt x="2413733" y="198270"/>
                </a:lnTo>
                <a:cubicBezTo>
                  <a:pt x="2414192" y="198077"/>
                  <a:pt x="2414900" y="197534"/>
                  <a:pt x="2415919" y="196543"/>
                </a:cubicBezTo>
                <a:cubicBezTo>
                  <a:pt x="2444114" y="168520"/>
                  <a:pt x="2467749" y="143711"/>
                  <a:pt x="2494416" y="119398"/>
                </a:cubicBezTo>
                <a:cubicBezTo>
                  <a:pt x="2500730" y="113710"/>
                  <a:pt x="2516832" y="101616"/>
                  <a:pt x="2504153" y="115910"/>
                </a:cubicBezTo>
                <a:cubicBezTo>
                  <a:pt x="2488473" y="132861"/>
                  <a:pt x="2472013" y="151937"/>
                  <a:pt x="2453995" y="169726"/>
                </a:cubicBezTo>
                <a:lnTo>
                  <a:pt x="2452812" y="171036"/>
                </a:lnTo>
                <a:lnTo>
                  <a:pt x="2454207" y="170461"/>
                </a:lnTo>
                <a:cubicBezTo>
                  <a:pt x="2458111" y="167250"/>
                  <a:pt x="2461524" y="163590"/>
                  <a:pt x="2460356" y="164008"/>
                </a:cubicBezTo>
                <a:lnTo>
                  <a:pt x="2461700" y="162679"/>
                </a:lnTo>
                <a:lnTo>
                  <a:pt x="2462338" y="165191"/>
                </a:lnTo>
                <a:lnTo>
                  <a:pt x="2463669" y="163880"/>
                </a:lnTo>
                <a:lnTo>
                  <a:pt x="2466507" y="160547"/>
                </a:lnTo>
                <a:lnTo>
                  <a:pt x="2470698" y="154152"/>
                </a:lnTo>
                <a:lnTo>
                  <a:pt x="2474704" y="150696"/>
                </a:lnTo>
                <a:cubicBezTo>
                  <a:pt x="2475707" y="150733"/>
                  <a:pt x="2475561" y="151593"/>
                  <a:pt x="2474780" y="152861"/>
                </a:cubicBezTo>
                <a:lnTo>
                  <a:pt x="2474512" y="153191"/>
                </a:lnTo>
                <a:lnTo>
                  <a:pt x="2490799" y="137135"/>
                </a:lnTo>
                <a:lnTo>
                  <a:pt x="2508314" y="119471"/>
                </a:lnTo>
                <a:lnTo>
                  <a:pt x="2503755" y="129887"/>
                </a:lnTo>
                <a:cubicBezTo>
                  <a:pt x="2500899" y="145513"/>
                  <a:pt x="2510480" y="129037"/>
                  <a:pt x="2515923" y="117938"/>
                </a:cubicBezTo>
                <a:lnTo>
                  <a:pt x="2524280" y="103887"/>
                </a:lnTo>
                <a:lnTo>
                  <a:pt x="2532412" y="96036"/>
                </a:lnTo>
                <a:lnTo>
                  <a:pt x="2533389" y="95085"/>
                </a:lnTo>
                <a:lnTo>
                  <a:pt x="2530382" y="100909"/>
                </a:lnTo>
                <a:cubicBezTo>
                  <a:pt x="2526370" y="108772"/>
                  <a:pt x="2522262" y="116482"/>
                  <a:pt x="2517689" y="123463"/>
                </a:cubicBezTo>
                <a:cubicBezTo>
                  <a:pt x="2508303" y="139787"/>
                  <a:pt x="2494132" y="157273"/>
                  <a:pt x="2485673" y="175056"/>
                </a:cubicBezTo>
                <a:cubicBezTo>
                  <a:pt x="2475850" y="193895"/>
                  <a:pt x="2491712" y="170385"/>
                  <a:pt x="2498237" y="160989"/>
                </a:cubicBezTo>
                <a:cubicBezTo>
                  <a:pt x="2504761" y="151592"/>
                  <a:pt x="2512495" y="140897"/>
                  <a:pt x="2514101" y="137479"/>
                </a:cubicBezTo>
                <a:cubicBezTo>
                  <a:pt x="2516439" y="135672"/>
                  <a:pt x="2521310" y="131905"/>
                  <a:pt x="2522479" y="131000"/>
                </a:cubicBezTo>
                <a:cubicBezTo>
                  <a:pt x="2525059" y="126830"/>
                  <a:pt x="2525496" y="124317"/>
                  <a:pt x="2526752" y="120806"/>
                </a:cubicBezTo>
                <a:cubicBezTo>
                  <a:pt x="2527921" y="119902"/>
                  <a:pt x="2532705" y="118740"/>
                  <a:pt x="2535325" y="114177"/>
                </a:cubicBezTo>
                <a:cubicBezTo>
                  <a:pt x="2537906" y="110005"/>
                  <a:pt x="2542421" y="97448"/>
                  <a:pt x="2548899" y="90263"/>
                </a:cubicBezTo>
                <a:cubicBezTo>
                  <a:pt x="2559124" y="78004"/>
                  <a:pt x="2547890" y="100108"/>
                  <a:pt x="2545115" y="104430"/>
                </a:cubicBezTo>
                <a:cubicBezTo>
                  <a:pt x="2542253" y="111359"/>
                  <a:pt x="2537334" y="117338"/>
                  <a:pt x="2535728" y="120756"/>
                </a:cubicBezTo>
                <a:cubicBezTo>
                  <a:pt x="2535487" y="123119"/>
                  <a:pt x="2537496" y="126279"/>
                  <a:pt x="2536085" y="129546"/>
                </a:cubicBezTo>
                <a:cubicBezTo>
                  <a:pt x="2534898" y="134997"/>
                  <a:pt x="2529886" y="142771"/>
                  <a:pt x="2524028" y="150928"/>
                </a:cubicBezTo>
                <a:lnTo>
                  <a:pt x="2506950" y="174523"/>
                </a:lnTo>
                <a:lnTo>
                  <a:pt x="2507264" y="173968"/>
                </a:lnTo>
                <a:lnTo>
                  <a:pt x="2508039" y="172649"/>
                </a:lnTo>
                <a:cubicBezTo>
                  <a:pt x="2508177" y="172404"/>
                  <a:pt x="2508092" y="172532"/>
                  <a:pt x="2507852" y="172933"/>
                </a:cubicBezTo>
                <a:lnTo>
                  <a:pt x="2507264" y="173968"/>
                </a:lnTo>
                <a:lnTo>
                  <a:pt x="2506890" y="174606"/>
                </a:lnTo>
                <a:lnTo>
                  <a:pt x="2506950" y="174523"/>
                </a:lnTo>
                <a:lnTo>
                  <a:pt x="2505081" y="177817"/>
                </a:lnTo>
                <a:cubicBezTo>
                  <a:pt x="2502705" y="182194"/>
                  <a:pt x="2499983" y="187744"/>
                  <a:pt x="2501206" y="188068"/>
                </a:cubicBezTo>
                <a:cubicBezTo>
                  <a:pt x="2504228" y="190082"/>
                  <a:pt x="2511762" y="170840"/>
                  <a:pt x="2511762" y="170840"/>
                </a:cubicBezTo>
                <a:cubicBezTo>
                  <a:pt x="2524850" y="151652"/>
                  <a:pt x="2534237" y="135327"/>
                  <a:pt x="2545962" y="117194"/>
                </a:cubicBezTo>
                <a:cubicBezTo>
                  <a:pt x="2548736" y="112872"/>
                  <a:pt x="2553608" y="109105"/>
                  <a:pt x="2558721" y="102977"/>
                </a:cubicBezTo>
                <a:cubicBezTo>
                  <a:pt x="2564075" y="94483"/>
                  <a:pt x="2564405" y="89515"/>
                  <a:pt x="2570203" y="87207"/>
                </a:cubicBezTo>
                <a:cubicBezTo>
                  <a:pt x="2574987" y="86046"/>
                  <a:pt x="2577768" y="90422"/>
                  <a:pt x="2580106" y="88615"/>
                </a:cubicBezTo>
                <a:cubicBezTo>
                  <a:pt x="2586146" y="83944"/>
                  <a:pt x="2596454" y="60380"/>
                  <a:pt x="2601654" y="51644"/>
                </a:cubicBezTo>
                <a:lnTo>
                  <a:pt x="2609978" y="37440"/>
                </a:lnTo>
                <a:lnTo>
                  <a:pt x="2611733" y="36520"/>
                </a:lnTo>
                <a:lnTo>
                  <a:pt x="2616515" y="33426"/>
                </a:lnTo>
                <a:lnTo>
                  <a:pt x="2613989" y="38072"/>
                </a:lnTo>
                <a:cubicBezTo>
                  <a:pt x="2601718" y="60206"/>
                  <a:pt x="2589122" y="82912"/>
                  <a:pt x="2575994" y="107751"/>
                </a:cubicBezTo>
                <a:cubicBezTo>
                  <a:pt x="2573412" y="111922"/>
                  <a:pt x="2567816" y="122778"/>
                  <a:pt x="2561010" y="134931"/>
                </a:cubicBezTo>
                <a:cubicBezTo>
                  <a:pt x="2559275" y="137633"/>
                  <a:pt x="2550835" y="151751"/>
                  <a:pt x="2547837" y="157892"/>
                </a:cubicBezTo>
                <a:lnTo>
                  <a:pt x="2547716" y="158192"/>
                </a:lnTo>
                <a:lnTo>
                  <a:pt x="2554124" y="149880"/>
                </a:lnTo>
                <a:lnTo>
                  <a:pt x="2563133" y="138193"/>
                </a:lnTo>
                <a:lnTo>
                  <a:pt x="2565799" y="138069"/>
                </a:lnTo>
                <a:lnTo>
                  <a:pt x="2570036" y="139067"/>
                </a:lnTo>
                <a:lnTo>
                  <a:pt x="2553643" y="162075"/>
                </a:lnTo>
                <a:lnTo>
                  <a:pt x="2545314" y="175883"/>
                </a:lnTo>
                <a:lnTo>
                  <a:pt x="2545317" y="176259"/>
                </a:lnTo>
                <a:cubicBezTo>
                  <a:pt x="2545466" y="177549"/>
                  <a:pt x="2545693" y="178778"/>
                  <a:pt x="2546014" y="179720"/>
                </a:cubicBezTo>
                <a:lnTo>
                  <a:pt x="2546202" y="179979"/>
                </a:lnTo>
                <a:lnTo>
                  <a:pt x="2554565" y="169737"/>
                </a:lnTo>
                <a:lnTo>
                  <a:pt x="2559420" y="161637"/>
                </a:lnTo>
                <a:cubicBezTo>
                  <a:pt x="2565299" y="151741"/>
                  <a:pt x="2571380" y="141418"/>
                  <a:pt x="2572767" y="139258"/>
                </a:cubicBezTo>
                <a:cubicBezTo>
                  <a:pt x="2580460" y="128958"/>
                  <a:pt x="2587024" y="119166"/>
                  <a:pt x="2593307" y="112132"/>
                </a:cubicBezTo>
                <a:cubicBezTo>
                  <a:pt x="2594475" y="111228"/>
                  <a:pt x="2599104" y="109824"/>
                  <a:pt x="2600274" y="108921"/>
                </a:cubicBezTo>
                <a:cubicBezTo>
                  <a:pt x="2610258" y="99024"/>
                  <a:pt x="2615096" y="72799"/>
                  <a:pt x="2619202" y="76514"/>
                </a:cubicBezTo>
                <a:cubicBezTo>
                  <a:pt x="2619202" y="76514"/>
                  <a:pt x="2617548" y="82144"/>
                  <a:pt x="2617065" y="86870"/>
                </a:cubicBezTo>
                <a:lnTo>
                  <a:pt x="2616660" y="86025"/>
                </a:lnTo>
                <a:lnTo>
                  <a:pt x="2617307" y="84507"/>
                </a:lnTo>
                <a:cubicBezTo>
                  <a:pt x="2616721" y="84960"/>
                  <a:pt x="2616430" y="85186"/>
                  <a:pt x="2616400" y="85481"/>
                </a:cubicBezTo>
                <a:lnTo>
                  <a:pt x="2616660" y="86025"/>
                </a:lnTo>
                <a:lnTo>
                  <a:pt x="2615470" y="88814"/>
                </a:lnTo>
                <a:lnTo>
                  <a:pt x="2614220" y="90339"/>
                </a:lnTo>
                <a:cubicBezTo>
                  <a:pt x="2613590" y="91462"/>
                  <a:pt x="2613275" y="92341"/>
                  <a:pt x="2613275" y="92341"/>
                </a:cubicBezTo>
                <a:cubicBezTo>
                  <a:pt x="2613275" y="92341"/>
                  <a:pt x="2616057" y="96716"/>
                  <a:pt x="2614605" y="100378"/>
                </a:cubicBezTo>
                <a:cubicBezTo>
                  <a:pt x="2612515" y="108521"/>
                  <a:pt x="2599863" y="125194"/>
                  <a:pt x="2596846" y="131880"/>
                </a:cubicBezTo>
                <a:cubicBezTo>
                  <a:pt x="2595677" y="132782"/>
                  <a:pt x="2597685" y="135945"/>
                  <a:pt x="2597443" y="138307"/>
                </a:cubicBezTo>
                <a:cubicBezTo>
                  <a:pt x="2595112" y="148814"/>
                  <a:pt x="2581339" y="164179"/>
                  <a:pt x="2575896" y="175279"/>
                </a:cubicBezTo>
                <a:cubicBezTo>
                  <a:pt x="2569177" y="184826"/>
                  <a:pt x="2560120" y="196182"/>
                  <a:pt x="2552098" y="211451"/>
                </a:cubicBezTo>
                <a:cubicBezTo>
                  <a:pt x="2552098" y="211451"/>
                  <a:pt x="2550491" y="214868"/>
                  <a:pt x="2551573" y="216571"/>
                </a:cubicBezTo>
                <a:lnTo>
                  <a:pt x="2556736" y="212244"/>
                </a:lnTo>
                <a:lnTo>
                  <a:pt x="2572767" y="183625"/>
                </a:lnTo>
                <a:lnTo>
                  <a:pt x="2575494" y="181691"/>
                </a:lnTo>
                <a:lnTo>
                  <a:pt x="2631321" y="92844"/>
                </a:lnTo>
                <a:lnTo>
                  <a:pt x="2657764" y="45643"/>
                </a:lnTo>
                <a:lnTo>
                  <a:pt x="2660873" y="43436"/>
                </a:lnTo>
                <a:lnTo>
                  <a:pt x="2667842" y="37835"/>
                </a:lnTo>
                <a:lnTo>
                  <a:pt x="2660515" y="53271"/>
                </a:lnTo>
                <a:lnTo>
                  <a:pt x="2669716" y="39576"/>
                </a:lnTo>
                <a:lnTo>
                  <a:pt x="2672515" y="42429"/>
                </a:lnTo>
                <a:lnTo>
                  <a:pt x="2676699" y="38519"/>
                </a:lnTo>
                <a:lnTo>
                  <a:pt x="2669400" y="52819"/>
                </a:lnTo>
                <a:lnTo>
                  <a:pt x="2666461" y="56869"/>
                </a:lnTo>
                <a:cubicBezTo>
                  <a:pt x="2665447" y="58125"/>
                  <a:pt x="2664752" y="58786"/>
                  <a:pt x="2664625" y="58436"/>
                </a:cubicBezTo>
                <a:lnTo>
                  <a:pt x="2666254" y="58982"/>
                </a:lnTo>
                <a:lnTo>
                  <a:pt x="2656486" y="78115"/>
                </a:lnTo>
                <a:lnTo>
                  <a:pt x="2652015" y="82736"/>
                </a:lnTo>
                <a:cubicBezTo>
                  <a:pt x="2649121" y="85622"/>
                  <a:pt x="2645747" y="88856"/>
                  <a:pt x="2641361" y="92865"/>
                </a:cubicBezTo>
                <a:cubicBezTo>
                  <a:pt x="2639527" y="95104"/>
                  <a:pt x="2620810" y="111561"/>
                  <a:pt x="2630045" y="106673"/>
                </a:cubicBezTo>
                <a:cubicBezTo>
                  <a:pt x="2636749" y="102689"/>
                  <a:pt x="2648259" y="88814"/>
                  <a:pt x="2652431" y="85737"/>
                </a:cubicBezTo>
                <a:lnTo>
                  <a:pt x="2652701" y="85530"/>
                </a:lnTo>
                <a:lnTo>
                  <a:pt x="2650040" y="90746"/>
                </a:lnTo>
                <a:cubicBezTo>
                  <a:pt x="2635700" y="122142"/>
                  <a:pt x="2613306" y="146349"/>
                  <a:pt x="2599894" y="179204"/>
                </a:cubicBezTo>
                <a:cubicBezTo>
                  <a:pt x="2603613" y="174424"/>
                  <a:pt x="2607691" y="167123"/>
                  <a:pt x="2607985" y="169685"/>
                </a:cubicBezTo>
                <a:lnTo>
                  <a:pt x="2606974" y="175358"/>
                </a:lnTo>
                <a:lnTo>
                  <a:pt x="2585427" y="198045"/>
                </a:lnTo>
                <a:lnTo>
                  <a:pt x="2603329" y="182654"/>
                </a:lnTo>
                <a:lnTo>
                  <a:pt x="2602619" y="183994"/>
                </a:lnTo>
                <a:cubicBezTo>
                  <a:pt x="2596836" y="194397"/>
                  <a:pt x="2587742" y="210269"/>
                  <a:pt x="2587168" y="215882"/>
                </a:cubicBezTo>
                <a:cubicBezTo>
                  <a:pt x="2602265" y="199856"/>
                  <a:pt x="2605369" y="190564"/>
                  <a:pt x="2616852" y="174794"/>
                </a:cubicBezTo>
                <a:cubicBezTo>
                  <a:pt x="2631351" y="152340"/>
                  <a:pt x="2620554" y="171932"/>
                  <a:pt x="2619546" y="181778"/>
                </a:cubicBezTo>
                <a:cubicBezTo>
                  <a:pt x="2618779" y="189260"/>
                  <a:pt x="2622650" y="172486"/>
                  <a:pt x="2624417" y="178011"/>
                </a:cubicBezTo>
                <a:cubicBezTo>
                  <a:pt x="2626184" y="183534"/>
                  <a:pt x="2615030" y="194334"/>
                  <a:pt x="2612014" y="201019"/>
                </a:cubicBezTo>
                <a:lnTo>
                  <a:pt x="2605511" y="211088"/>
                </a:lnTo>
                <a:lnTo>
                  <a:pt x="2612627" y="204405"/>
                </a:lnTo>
                <a:cubicBezTo>
                  <a:pt x="2623701" y="193913"/>
                  <a:pt x="2634462" y="183930"/>
                  <a:pt x="2644989" y="175282"/>
                </a:cubicBezTo>
                <a:cubicBezTo>
                  <a:pt x="2634145" y="187339"/>
                  <a:pt x="2621077" y="199928"/>
                  <a:pt x="2608562" y="211001"/>
                </a:cubicBezTo>
                <a:lnTo>
                  <a:pt x="2599271" y="220753"/>
                </a:lnTo>
                <a:lnTo>
                  <a:pt x="2597764" y="223087"/>
                </a:lnTo>
                <a:lnTo>
                  <a:pt x="2603168" y="221401"/>
                </a:lnTo>
                <a:cubicBezTo>
                  <a:pt x="2606154" y="219310"/>
                  <a:pt x="2609234" y="216559"/>
                  <a:pt x="2610152" y="215440"/>
                </a:cubicBezTo>
                <a:lnTo>
                  <a:pt x="2632077" y="194336"/>
                </a:lnTo>
                <a:lnTo>
                  <a:pt x="2639294" y="184503"/>
                </a:lnTo>
                <a:lnTo>
                  <a:pt x="2649357" y="170967"/>
                </a:lnTo>
                <a:lnTo>
                  <a:pt x="2644989" y="175282"/>
                </a:lnTo>
                <a:cubicBezTo>
                  <a:pt x="2645613" y="173346"/>
                  <a:pt x="2646510" y="172168"/>
                  <a:pt x="2647796" y="171081"/>
                </a:cubicBezTo>
                <a:lnTo>
                  <a:pt x="2650926" y="168859"/>
                </a:lnTo>
                <a:lnTo>
                  <a:pt x="2658723" y="158373"/>
                </a:lnTo>
                <a:lnTo>
                  <a:pt x="2654835" y="165261"/>
                </a:lnTo>
                <a:lnTo>
                  <a:pt x="2656140" y="164699"/>
                </a:lnTo>
                <a:lnTo>
                  <a:pt x="2654236" y="166323"/>
                </a:lnTo>
                <a:lnTo>
                  <a:pt x="2645978" y="180956"/>
                </a:lnTo>
                <a:lnTo>
                  <a:pt x="2652513" y="174664"/>
                </a:lnTo>
                <a:cubicBezTo>
                  <a:pt x="2666615" y="160816"/>
                  <a:pt x="2680574" y="147645"/>
                  <a:pt x="2694021" y="137951"/>
                </a:cubicBezTo>
                <a:cubicBezTo>
                  <a:pt x="2683623" y="150638"/>
                  <a:pt x="2670464" y="163128"/>
                  <a:pt x="2657071" y="175504"/>
                </a:cubicBezTo>
                <a:lnTo>
                  <a:pt x="2638380" y="193473"/>
                </a:lnTo>
                <a:lnTo>
                  <a:pt x="2634248" y="200011"/>
                </a:lnTo>
                <a:lnTo>
                  <a:pt x="2662467" y="174164"/>
                </a:lnTo>
                <a:lnTo>
                  <a:pt x="2690774" y="149403"/>
                </a:lnTo>
                <a:lnTo>
                  <a:pt x="2687908" y="153971"/>
                </a:lnTo>
                <a:lnTo>
                  <a:pt x="2687803" y="154184"/>
                </a:lnTo>
                <a:lnTo>
                  <a:pt x="2686633" y="155360"/>
                </a:lnTo>
                <a:cubicBezTo>
                  <a:pt x="2683435" y="158086"/>
                  <a:pt x="2666944" y="172165"/>
                  <a:pt x="2667446" y="173566"/>
                </a:cubicBezTo>
                <a:cubicBezTo>
                  <a:pt x="2669036" y="178007"/>
                  <a:pt x="2685025" y="162526"/>
                  <a:pt x="2682688" y="163363"/>
                </a:cubicBezTo>
                <a:lnTo>
                  <a:pt x="2684033" y="162033"/>
                </a:lnTo>
                <a:lnTo>
                  <a:pt x="2684720" y="164738"/>
                </a:lnTo>
                <a:cubicBezTo>
                  <a:pt x="2685637" y="164181"/>
                  <a:pt x="2687120" y="162343"/>
                  <a:pt x="2688839" y="159903"/>
                </a:cubicBezTo>
                <a:lnTo>
                  <a:pt x="2693031" y="153507"/>
                </a:lnTo>
                <a:lnTo>
                  <a:pt x="2697036" y="150052"/>
                </a:lnTo>
                <a:cubicBezTo>
                  <a:pt x="2701044" y="150199"/>
                  <a:pt x="2686696" y="163510"/>
                  <a:pt x="2686696" y="163510"/>
                </a:cubicBezTo>
                <a:lnTo>
                  <a:pt x="2616233" y="229607"/>
                </a:lnTo>
                <a:lnTo>
                  <a:pt x="2612959" y="238095"/>
                </a:lnTo>
                <a:lnTo>
                  <a:pt x="2651746" y="202125"/>
                </a:lnTo>
                <a:cubicBezTo>
                  <a:pt x="2652915" y="201706"/>
                  <a:pt x="2671208" y="180391"/>
                  <a:pt x="2674242" y="180886"/>
                </a:cubicBezTo>
                <a:cubicBezTo>
                  <a:pt x="2678169" y="184489"/>
                  <a:pt x="2662816" y="194996"/>
                  <a:pt x="2662816" y="194996"/>
                </a:cubicBezTo>
                <a:cubicBezTo>
                  <a:pt x="2649733" y="207853"/>
                  <a:pt x="2639730" y="217960"/>
                  <a:pt x="2629810" y="227840"/>
                </a:cubicBezTo>
                <a:lnTo>
                  <a:pt x="2612823" y="244289"/>
                </a:lnTo>
                <a:lnTo>
                  <a:pt x="2612965" y="247790"/>
                </a:lnTo>
                <a:lnTo>
                  <a:pt x="2612685" y="248195"/>
                </a:lnTo>
                <a:lnTo>
                  <a:pt x="2615855" y="246085"/>
                </a:lnTo>
                <a:cubicBezTo>
                  <a:pt x="2615690" y="249308"/>
                  <a:pt x="2614327" y="249796"/>
                  <a:pt x="2610821" y="251051"/>
                </a:cubicBezTo>
                <a:lnTo>
                  <a:pt x="2612328" y="248707"/>
                </a:lnTo>
                <a:lnTo>
                  <a:pt x="2610534" y="251291"/>
                </a:lnTo>
                <a:lnTo>
                  <a:pt x="2610821" y="251051"/>
                </a:lnTo>
                <a:lnTo>
                  <a:pt x="2610350" y="251555"/>
                </a:lnTo>
                <a:lnTo>
                  <a:pt x="2604810" y="259536"/>
                </a:lnTo>
                <a:lnTo>
                  <a:pt x="2600372" y="265641"/>
                </a:lnTo>
                <a:lnTo>
                  <a:pt x="2599633" y="269750"/>
                </a:lnTo>
                <a:lnTo>
                  <a:pt x="2599227" y="268904"/>
                </a:lnTo>
                <a:lnTo>
                  <a:pt x="2599875" y="267387"/>
                </a:lnTo>
                <a:cubicBezTo>
                  <a:pt x="2599290" y="267839"/>
                  <a:pt x="2598998" y="268065"/>
                  <a:pt x="2598968" y="268361"/>
                </a:cubicBezTo>
                <a:lnTo>
                  <a:pt x="2599227" y="268904"/>
                </a:lnTo>
                <a:lnTo>
                  <a:pt x="2598040" y="271693"/>
                </a:lnTo>
                <a:lnTo>
                  <a:pt x="2597401" y="272472"/>
                </a:lnTo>
                <a:lnTo>
                  <a:pt x="2597623" y="272671"/>
                </a:lnTo>
                <a:lnTo>
                  <a:pt x="2598040" y="271693"/>
                </a:lnTo>
                <a:lnTo>
                  <a:pt x="2599633" y="269750"/>
                </a:lnTo>
                <a:cubicBezTo>
                  <a:pt x="2598978" y="270891"/>
                  <a:pt x="2598386" y="271960"/>
                  <a:pt x="2597936" y="272762"/>
                </a:cubicBezTo>
                <a:lnTo>
                  <a:pt x="2597861" y="272886"/>
                </a:lnTo>
                <a:lnTo>
                  <a:pt x="2599708" y="274542"/>
                </a:lnTo>
                <a:lnTo>
                  <a:pt x="2600124" y="275374"/>
                </a:lnTo>
                <a:lnTo>
                  <a:pt x="2621790" y="255295"/>
                </a:lnTo>
                <a:lnTo>
                  <a:pt x="2601169" y="277461"/>
                </a:lnTo>
                <a:lnTo>
                  <a:pt x="2601737" y="278594"/>
                </a:lnTo>
                <a:cubicBezTo>
                  <a:pt x="2601886" y="280201"/>
                  <a:pt x="2600561" y="282518"/>
                  <a:pt x="2598546" y="285221"/>
                </a:cubicBezTo>
                <a:lnTo>
                  <a:pt x="2593579" y="291281"/>
                </a:lnTo>
                <a:lnTo>
                  <a:pt x="2590408" y="296596"/>
                </a:lnTo>
                <a:lnTo>
                  <a:pt x="2593077" y="293917"/>
                </a:lnTo>
                <a:lnTo>
                  <a:pt x="2600795" y="286498"/>
                </a:lnTo>
                <a:lnTo>
                  <a:pt x="2601166" y="285927"/>
                </a:lnTo>
                <a:cubicBezTo>
                  <a:pt x="2606742" y="280526"/>
                  <a:pt x="2611756" y="274926"/>
                  <a:pt x="2616568" y="268666"/>
                </a:cubicBezTo>
                <a:lnTo>
                  <a:pt x="2624418" y="256931"/>
                </a:lnTo>
                <a:lnTo>
                  <a:pt x="2640332" y="228523"/>
                </a:lnTo>
                <a:lnTo>
                  <a:pt x="2643443" y="226315"/>
                </a:lnTo>
                <a:lnTo>
                  <a:pt x="2650412" y="220716"/>
                </a:lnTo>
                <a:lnTo>
                  <a:pt x="2643083" y="236150"/>
                </a:lnTo>
                <a:lnTo>
                  <a:pt x="2646311" y="231345"/>
                </a:lnTo>
                <a:lnTo>
                  <a:pt x="2646168" y="231307"/>
                </a:lnTo>
                <a:cubicBezTo>
                  <a:pt x="2646243" y="230612"/>
                  <a:pt x="2647177" y="229315"/>
                  <a:pt x="2648248" y="228282"/>
                </a:cubicBezTo>
                <a:lnTo>
                  <a:pt x="2648430" y="228192"/>
                </a:lnTo>
                <a:lnTo>
                  <a:pt x="2652285" y="222455"/>
                </a:lnTo>
                <a:lnTo>
                  <a:pt x="2655084" y="225309"/>
                </a:lnTo>
                <a:lnTo>
                  <a:pt x="2659267" y="221399"/>
                </a:lnTo>
                <a:lnTo>
                  <a:pt x="2651968" y="235700"/>
                </a:lnTo>
                <a:lnTo>
                  <a:pt x="2649029" y="239747"/>
                </a:lnTo>
                <a:cubicBezTo>
                  <a:pt x="2648017" y="241005"/>
                  <a:pt x="2647319" y="241666"/>
                  <a:pt x="2647194" y="241316"/>
                </a:cubicBezTo>
                <a:lnTo>
                  <a:pt x="2648822" y="241860"/>
                </a:lnTo>
                <a:lnTo>
                  <a:pt x="2639055" y="260993"/>
                </a:lnTo>
                <a:lnTo>
                  <a:pt x="2634584" y="265614"/>
                </a:lnTo>
                <a:cubicBezTo>
                  <a:pt x="2631689" y="268501"/>
                  <a:pt x="2628316" y="271735"/>
                  <a:pt x="2623929" y="275746"/>
                </a:cubicBezTo>
                <a:lnTo>
                  <a:pt x="2622334" y="277320"/>
                </a:lnTo>
                <a:lnTo>
                  <a:pt x="2630307" y="272285"/>
                </a:lnTo>
                <a:lnTo>
                  <a:pt x="2645651" y="256809"/>
                </a:lnTo>
                <a:lnTo>
                  <a:pt x="2641092" y="267224"/>
                </a:lnTo>
                <a:cubicBezTo>
                  <a:pt x="2638236" y="282851"/>
                  <a:pt x="2647817" y="266375"/>
                  <a:pt x="2653259" y="255277"/>
                </a:cubicBezTo>
                <a:lnTo>
                  <a:pt x="2661617" y="241224"/>
                </a:lnTo>
                <a:lnTo>
                  <a:pt x="2669749" y="233373"/>
                </a:lnTo>
                <a:lnTo>
                  <a:pt x="2670727" y="232423"/>
                </a:lnTo>
                <a:lnTo>
                  <a:pt x="2667721" y="238248"/>
                </a:lnTo>
                <a:lnTo>
                  <a:pt x="2655773" y="259475"/>
                </a:lnTo>
                <a:lnTo>
                  <a:pt x="2661244" y="252886"/>
                </a:lnTo>
                <a:cubicBezTo>
                  <a:pt x="2661828" y="252434"/>
                  <a:pt x="2661790" y="253460"/>
                  <a:pt x="2661366" y="255245"/>
                </a:cubicBezTo>
                <a:lnTo>
                  <a:pt x="2660993" y="256422"/>
                </a:lnTo>
                <a:lnTo>
                  <a:pt x="2651035" y="266962"/>
                </a:lnTo>
                <a:lnTo>
                  <a:pt x="2638852" y="285771"/>
                </a:lnTo>
                <a:lnTo>
                  <a:pt x="2641365" y="283327"/>
                </a:lnTo>
                <a:lnTo>
                  <a:pt x="2651029" y="275456"/>
                </a:lnTo>
                <a:lnTo>
                  <a:pt x="2651438" y="274817"/>
                </a:lnTo>
                <a:cubicBezTo>
                  <a:pt x="2653776" y="273008"/>
                  <a:pt x="2658647" y="269243"/>
                  <a:pt x="2659816" y="268338"/>
                </a:cubicBezTo>
                <a:cubicBezTo>
                  <a:pt x="2662397" y="264167"/>
                  <a:pt x="2662833" y="261653"/>
                  <a:pt x="2664090" y="258144"/>
                </a:cubicBezTo>
                <a:cubicBezTo>
                  <a:pt x="2665258" y="257238"/>
                  <a:pt x="2670042" y="256079"/>
                  <a:pt x="2672664" y="251514"/>
                </a:cubicBezTo>
                <a:cubicBezTo>
                  <a:pt x="2673953" y="249429"/>
                  <a:pt x="2675727" y="245246"/>
                  <a:pt x="2677988" y="240687"/>
                </a:cubicBezTo>
                <a:lnTo>
                  <a:pt x="2681592" y="234968"/>
                </a:lnTo>
                <a:lnTo>
                  <a:pt x="2674762" y="241904"/>
                </a:lnTo>
                <a:lnTo>
                  <a:pt x="2678679" y="235052"/>
                </a:lnTo>
                <a:cubicBezTo>
                  <a:pt x="2686272" y="225736"/>
                  <a:pt x="2693633" y="216054"/>
                  <a:pt x="2700791" y="205712"/>
                </a:cubicBezTo>
                <a:lnTo>
                  <a:pt x="2710372" y="190452"/>
                </a:lnTo>
                <a:lnTo>
                  <a:pt x="2710449" y="190881"/>
                </a:lnTo>
                <a:cubicBezTo>
                  <a:pt x="2711535" y="190213"/>
                  <a:pt x="2713850" y="188362"/>
                  <a:pt x="2718022" y="184824"/>
                </a:cubicBezTo>
                <a:lnTo>
                  <a:pt x="2720811" y="182510"/>
                </a:lnTo>
                <a:lnTo>
                  <a:pt x="2718000" y="187464"/>
                </a:lnTo>
                <a:lnTo>
                  <a:pt x="2698683" y="219204"/>
                </a:lnTo>
                <a:lnTo>
                  <a:pt x="2689567" y="227100"/>
                </a:lnTo>
                <a:lnTo>
                  <a:pt x="2689219" y="228466"/>
                </a:lnTo>
                <a:cubicBezTo>
                  <a:pt x="2687342" y="233000"/>
                  <a:pt x="2683840" y="239607"/>
                  <a:pt x="2682451" y="241768"/>
                </a:cubicBezTo>
                <a:lnTo>
                  <a:pt x="2675688" y="253531"/>
                </a:lnTo>
                <a:lnTo>
                  <a:pt x="2680191" y="249302"/>
                </a:lnTo>
                <a:lnTo>
                  <a:pt x="2704050" y="227832"/>
                </a:lnTo>
                <a:lnTo>
                  <a:pt x="2707540" y="224544"/>
                </a:lnTo>
                <a:lnTo>
                  <a:pt x="2707679" y="224566"/>
                </a:lnTo>
                <a:lnTo>
                  <a:pt x="2712553" y="220181"/>
                </a:lnTo>
                <a:lnTo>
                  <a:pt x="2708023" y="224622"/>
                </a:lnTo>
                <a:lnTo>
                  <a:pt x="2713408" y="225491"/>
                </a:lnTo>
                <a:lnTo>
                  <a:pt x="2713863" y="225543"/>
                </a:lnTo>
                <a:lnTo>
                  <a:pt x="2720077" y="219562"/>
                </a:lnTo>
                <a:lnTo>
                  <a:pt x="2723739" y="216323"/>
                </a:lnTo>
                <a:lnTo>
                  <a:pt x="2728532" y="208991"/>
                </a:lnTo>
                <a:cubicBezTo>
                  <a:pt x="2732514" y="201424"/>
                  <a:pt x="2736391" y="193349"/>
                  <a:pt x="2738991" y="188981"/>
                </a:cubicBezTo>
                <a:lnTo>
                  <a:pt x="2747316" y="174777"/>
                </a:lnTo>
                <a:lnTo>
                  <a:pt x="2749070" y="173858"/>
                </a:lnTo>
                <a:lnTo>
                  <a:pt x="2753852" y="170763"/>
                </a:lnTo>
                <a:lnTo>
                  <a:pt x="2751326" y="175409"/>
                </a:lnTo>
                <a:lnTo>
                  <a:pt x="2733933" y="207307"/>
                </a:lnTo>
                <a:lnTo>
                  <a:pt x="2761585" y="182848"/>
                </a:lnTo>
                <a:lnTo>
                  <a:pt x="2729474" y="215482"/>
                </a:lnTo>
                <a:lnTo>
                  <a:pt x="2725019" y="223651"/>
                </a:lnTo>
                <a:lnTo>
                  <a:pt x="2730032" y="219060"/>
                </a:lnTo>
                <a:lnTo>
                  <a:pt x="2758338" y="194300"/>
                </a:lnTo>
                <a:lnTo>
                  <a:pt x="2755472" y="198868"/>
                </a:lnTo>
                <a:lnTo>
                  <a:pt x="2755367" y="199081"/>
                </a:lnTo>
                <a:lnTo>
                  <a:pt x="2754196" y="200257"/>
                </a:lnTo>
                <a:cubicBezTo>
                  <a:pt x="2750998" y="202984"/>
                  <a:pt x="2734508" y="217062"/>
                  <a:pt x="2735010" y="218464"/>
                </a:cubicBezTo>
                <a:cubicBezTo>
                  <a:pt x="2736600" y="222903"/>
                  <a:pt x="2752587" y="207423"/>
                  <a:pt x="2750252" y="208260"/>
                </a:cubicBezTo>
                <a:lnTo>
                  <a:pt x="2751597" y="206930"/>
                </a:lnTo>
                <a:lnTo>
                  <a:pt x="2752283" y="209635"/>
                </a:lnTo>
                <a:cubicBezTo>
                  <a:pt x="2753201" y="209079"/>
                  <a:pt x="2754685" y="207240"/>
                  <a:pt x="2756403" y="204799"/>
                </a:cubicBezTo>
                <a:lnTo>
                  <a:pt x="2760594" y="198405"/>
                </a:lnTo>
                <a:lnTo>
                  <a:pt x="2764600" y="194948"/>
                </a:lnTo>
                <a:cubicBezTo>
                  <a:pt x="2768608" y="195095"/>
                  <a:pt x="2754259" y="208407"/>
                  <a:pt x="2754259" y="208407"/>
                </a:cubicBezTo>
                <a:lnTo>
                  <a:pt x="2711330" y="248675"/>
                </a:lnTo>
                <a:lnTo>
                  <a:pt x="2707423" y="255686"/>
                </a:lnTo>
                <a:lnTo>
                  <a:pt x="2704599" y="260845"/>
                </a:lnTo>
                <a:lnTo>
                  <a:pt x="2719310" y="247021"/>
                </a:lnTo>
                <a:cubicBezTo>
                  <a:pt x="2720478" y="246603"/>
                  <a:pt x="2738772" y="225289"/>
                  <a:pt x="2741806" y="225783"/>
                </a:cubicBezTo>
                <a:cubicBezTo>
                  <a:pt x="2743770" y="227585"/>
                  <a:pt x="2740912" y="231112"/>
                  <a:pt x="2737565" y="234189"/>
                </a:cubicBezTo>
                <a:lnTo>
                  <a:pt x="2736160" y="235351"/>
                </a:lnTo>
                <a:lnTo>
                  <a:pt x="2734900" y="238221"/>
                </a:lnTo>
                <a:cubicBezTo>
                  <a:pt x="2731858" y="244133"/>
                  <a:pt x="2726415" y="253124"/>
                  <a:pt x="2725621" y="254961"/>
                </a:cubicBezTo>
                <a:lnTo>
                  <a:pt x="2722915" y="259677"/>
                </a:lnTo>
                <a:lnTo>
                  <a:pt x="2730644" y="249470"/>
                </a:lnTo>
                <a:cubicBezTo>
                  <a:pt x="2731812" y="248565"/>
                  <a:pt x="2736441" y="247162"/>
                  <a:pt x="2737610" y="246258"/>
                </a:cubicBezTo>
                <a:cubicBezTo>
                  <a:pt x="2747596" y="236361"/>
                  <a:pt x="2752434" y="210136"/>
                  <a:pt x="2756538" y="213852"/>
                </a:cubicBezTo>
                <a:cubicBezTo>
                  <a:pt x="2756538" y="213852"/>
                  <a:pt x="2754886" y="219482"/>
                  <a:pt x="2754402" y="224207"/>
                </a:cubicBezTo>
                <a:lnTo>
                  <a:pt x="2753997" y="223361"/>
                </a:lnTo>
                <a:lnTo>
                  <a:pt x="2754643" y="221845"/>
                </a:lnTo>
                <a:cubicBezTo>
                  <a:pt x="2754058" y="222297"/>
                  <a:pt x="2753767" y="222523"/>
                  <a:pt x="2753737" y="222818"/>
                </a:cubicBezTo>
                <a:lnTo>
                  <a:pt x="2753997" y="223361"/>
                </a:lnTo>
                <a:lnTo>
                  <a:pt x="2752807" y="226151"/>
                </a:lnTo>
                <a:lnTo>
                  <a:pt x="2751557" y="227677"/>
                </a:lnTo>
                <a:cubicBezTo>
                  <a:pt x="2750926" y="228800"/>
                  <a:pt x="2750612" y="229677"/>
                  <a:pt x="2750612" y="229677"/>
                </a:cubicBezTo>
                <a:cubicBezTo>
                  <a:pt x="2750612" y="229677"/>
                  <a:pt x="2753392" y="234054"/>
                  <a:pt x="2751943" y="237714"/>
                </a:cubicBezTo>
                <a:cubicBezTo>
                  <a:pt x="2749852" y="245858"/>
                  <a:pt x="2737200" y="262532"/>
                  <a:pt x="2734184" y="269217"/>
                </a:cubicBezTo>
                <a:cubicBezTo>
                  <a:pt x="2733014" y="270120"/>
                  <a:pt x="2735023" y="273281"/>
                  <a:pt x="2734781" y="275645"/>
                </a:cubicBezTo>
                <a:lnTo>
                  <a:pt x="2729362" y="285946"/>
                </a:lnTo>
                <a:lnTo>
                  <a:pt x="2737313" y="278270"/>
                </a:lnTo>
                <a:lnTo>
                  <a:pt x="2738291" y="277319"/>
                </a:lnTo>
                <a:lnTo>
                  <a:pt x="2735283" y="283144"/>
                </a:lnTo>
                <a:lnTo>
                  <a:pt x="2734456" y="284613"/>
                </a:lnTo>
                <a:lnTo>
                  <a:pt x="2768658" y="230182"/>
                </a:lnTo>
                <a:lnTo>
                  <a:pt x="2795100" y="182980"/>
                </a:lnTo>
                <a:lnTo>
                  <a:pt x="2798210" y="180772"/>
                </a:lnTo>
                <a:lnTo>
                  <a:pt x="2805179" y="175173"/>
                </a:lnTo>
                <a:lnTo>
                  <a:pt x="2797853" y="190609"/>
                </a:lnTo>
                <a:lnTo>
                  <a:pt x="2807053" y="176913"/>
                </a:lnTo>
                <a:lnTo>
                  <a:pt x="2809852" y="179766"/>
                </a:lnTo>
                <a:lnTo>
                  <a:pt x="2814036" y="175857"/>
                </a:lnTo>
                <a:lnTo>
                  <a:pt x="2806737" y="190156"/>
                </a:lnTo>
                <a:lnTo>
                  <a:pt x="2803798" y="194205"/>
                </a:lnTo>
                <a:cubicBezTo>
                  <a:pt x="2802785" y="195462"/>
                  <a:pt x="2802089" y="196123"/>
                  <a:pt x="2801962" y="195773"/>
                </a:cubicBezTo>
                <a:lnTo>
                  <a:pt x="2803592" y="196318"/>
                </a:lnTo>
                <a:lnTo>
                  <a:pt x="2793824" y="215451"/>
                </a:lnTo>
                <a:lnTo>
                  <a:pt x="2789352" y="220073"/>
                </a:lnTo>
                <a:cubicBezTo>
                  <a:pt x="2786458" y="222959"/>
                  <a:pt x="2783085" y="226194"/>
                  <a:pt x="2778698" y="230204"/>
                </a:cubicBezTo>
                <a:cubicBezTo>
                  <a:pt x="2776864" y="232441"/>
                  <a:pt x="2758148" y="248899"/>
                  <a:pt x="2767383" y="244009"/>
                </a:cubicBezTo>
                <a:cubicBezTo>
                  <a:pt x="2774086" y="240026"/>
                  <a:pt x="2785597" y="226150"/>
                  <a:pt x="2789768" y="223074"/>
                </a:cubicBezTo>
                <a:lnTo>
                  <a:pt x="2790038" y="222867"/>
                </a:lnTo>
                <a:lnTo>
                  <a:pt x="2787377" y="228084"/>
                </a:lnTo>
                <a:cubicBezTo>
                  <a:pt x="2780207" y="243782"/>
                  <a:pt x="2771024" y="257682"/>
                  <a:pt x="2761956" y="271765"/>
                </a:cubicBezTo>
                <a:lnTo>
                  <a:pt x="2741110" y="309518"/>
                </a:lnTo>
                <a:lnTo>
                  <a:pt x="2741108" y="309533"/>
                </a:lnTo>
                <a:lnTo>
                  <a:pt x="2743924" y="306073"/>
                </a:lnTo>
                <a:cubicBezTo>
                  <a:pt x="2745518" y="304308"/>
                  <a:pt x="2746783" y="303239"/>
                  <a:pt x="2747393" y="303402"/>
                </a:cubicBezTo>
                <a:cubicBezTo>
                  <a:pt x="2747655" y="303471"/>
                  <a:pt x="2747757" y="303772"/>
                  <a:pt x="2747726" y="304256"/>
                </a:cubicBezTo>
                <a:lnTo>
                  <a:pt x="2747665" y="304523"/>
                </a:lnTo>
                <a:lnTo>
                  <a:pt x="2750861" y="299429"/>
                </a:lnTo>
                <a:cubicBezTo>
                  <a:pt x="2753636" y="295106"/>
                  <a:pt x="2758508" y="291339"/>
                  <a:pt x="2763621" y="285211"/>
                </a:cubicBezTo>
                <a:cubicBezTo>
                  <a:pt x="2768977" y="276718"/>
                  <a:pt x="2769306" y="271749"/>
                  <a:pt x="2775104" y="269441"/>
                </a:cubicBezTo>
                <a:cubicBezTo>
                  <a:pt x="2779887" y="268281"/>
                  <a:pt x="2782669" y="272657"/>
                  <a:pt x="2785007" y="270849"/>
                </a:cubicBezTo>
                <a:cubicBezTo>
                  <a:pt x="2791047" y="266178"/>
                  <a:pt x="2801355" y="242614"/>
                  <a:pt x="2806555" y="233878"/>
                </a:cubicBezTo>
                <a:lnTo>
                  <a:pt x="2814880" y="219674"/>
                </a:lnTo>
                <a:lnTo>
                  <a:pt x="2816633" y="218755"/>
                </a:lnTo>
                <a:lnTo>
                  <a:pt x="2821415" y="215659"/>
                </a:lnTo>
                <a:lnTo>
                  <a:pt x="2818889" y="220306"/>
                </a:lnTo>
                <a:cubicBezTo>
                  <a:pt x="2806620" y="242441"/>
                  <a:pt x="2794024" y="265147"/>
                  <a:pt x="2780895" y="289986"/>
                </a:cubicBezTo>
                <a:cubicBezTo>
                  <a:pt x="2778314" y="294157"/>
                  <a:pt x="2772718" y="305013"/>
                  <a:pt x="2765910" y="317166"/>
                </a:cubicBezTo>
                <a:cubicBezTo>
                  <a:pt x="2763136" y="321487"/>
                  <a:pt x="2743194" y="355041"/>
                  <a:pt x="2755845" y="338367"/>
                </a:cubicBezTo>
                <a:cubicBezTo>
                  <a:pt x="2761761" y="330528"/>
                  <a:pt x="2760693" y="333077"/>
                  <a:pt x="2757969" y="337993"/>
                </a:cubicBezTo>
                <a:lnTo>
                  <a:pt x="2754428" y="344185"/>
                </a:lnTo>
                <a:lnTo>
                  <a:pt x="2757611" y="347753"/>
                </a:lnTo>
                <a:lnTo>
                  <a:pt x="2776631" y="321839"/>
                </a:lnTo>
                <a:cubicBezTo>
                  <a:pt x="2782501" y="313357"/>
                  <a:pt x="2788390" y="304904"/>
                  <a:pt x="2796059" y="295709"/>
                </a:cubicBezTo>
                <a:lnTo>
                  <a:pt x="2792750" y="301574"/>
                </a:lnTo>
                <a:lnTo>
                  <a:pt x="2798208" y="294367"/>
                </a:lnTo>
                <a:cubicBezTo>
                  <a:pt x="2799377" y="293463"/>
                  <a:pt x="2804005" y="292059"/>
                  <a:pt x="2805174" y="291155"/>
                </a:cubicBezTo>
                <a:cubicBezTo>
                  <a:pt x="2815159" y="281259"/>
                  <a:pt x="2819998" y="255033"/>
                  <a:pt x="2824102" y="258749"/>
                </a:cubicBezTo>
                <a:cubicBezTo>
                  <a:pt x="2824102" y="258749"/>
                  <a:pt x="2822449" y="264379"/>
                  <a:pt x="2821965" y="269105"/>
                </a:cubicBezTo>
                <a:lnTo>
                  <a:pt x="2821561" y="268260"/>
                </a:lnTo>
                <a:lnTo>
                  <a:pt x="2822208" y="266742"/>
                </a:lnTo>
                <a:cubicBezTo>
                  <a:pt x="2821623" y="267194"/>
                  <a:pt x="2821331" y="267420"/>
                  <a:pt x="2821301" y="267715"/>
                </a:cubicBezTo>
                <a:lnTo>
                  <a:pt x="2821561" y="268260"/>
                </a:lnTo>
                <a:lnTo>
                  <a:pt x="2820372" y="271048"/>
                </a:lnTo>
                <a:lnTo>
                  <a:pt x="2819121" y="272573"/>
                </a:lnTo>
                <a:cubicBezTo>
                  <a:pt x="2818491" y="273697"/>
                  <a:pt x="2818176" y="274575"/>
                  <a:pt x="2818176" y="274575"/>
                </a:cubicBezTo>
                <a:cubicBezTo>
                  <a:pt x="2818176" y="274575"/>
                  <a:pt x="2820957" y="278950"/>
                  <a:pt x="2819506" y="282612"/>
                </a:cubicBezTo>
                <a:lnTo>
                  <a:pt x="2818112" y="285812"/>
                </a:lnTo>
                <a:lnTo>
                  <a:pt x="2819207" y="284259"/>
                </a:lnTo>
                <a:cubicBezTo>
                  <a:pt x="2832296" y="266349"/>
                  <a:pt x="2845152" y="249504"/>
                  <a:pt x="2857600" y="234220"/>
                </a:cubicBezTo>
                <a:lnTo>
                  <a:pt x="2834725" y="270239"/>
                </a:lnTo>
                <a:lnTo>
                  <a:pt x="2839575" y="269093"/>
                </a:lnTo>
                <a:lnTo>
                  <a:pt x="2862664" y="227878"/>
                </a:lnTo>
                <a:lnTo>
                  <a:pt x="2865775" y="225670"/>
                </a:lnTo>
                <a:lnTo>
                  <a:pt x="2872744" y="220070"/>
                </a:lnTo>
                <a:lnTo>
                  <a:pt x="2865415" y="235505"/>
                </a:lnTo>
                <a:lnTo>
                  <a:pt x="2874618" y="221810"/>
                </a:lnTo>
                <a:lnTo>
                  <a:pt x="2877416" y="224664"/>
                </a:lnTo>
                <a:lnTo>
                  <a:pt x="2881600" y="220753"/>
                </a:lnTo>
                <a:lnTo>
                  <a:pt x="2874300" y="235053"/>
                </a:lnTo>
                <a:lnTo>
                  <a:pt x="2871360" y="239103"/>
                </a:lnTo>
                <a:cubicBezTo>
                  <a:pt x="2870348" y="240360"/>
                  <a:pt x="2869652" y="241020"/>
                  <a:pt x="2869526" y="240669"/>
                </a:cubicBezTo>
                <a:lnTo>
                  <a:pt x="2871155" y="241216"/>
                </a:lnTo>
                <a:lnTo>
                  <a:pt x="2861387" y="260349"/>
                </a:lnTo>
                <a:lnTo>
                  <a:pt x="2856915" y="264970"/>
                </a:lnTo>
                <a:cubicBezTo>
                  <a:pt x="2854021" y="267856"/>
                  <a:pt x="2850648" y="271090"/>
                  <a:pt x="2846261" y="275100"/>
                </a:cubicBezTo>
                <a:cubicBezTo>
                  <a:pt x="2845804" y="275660"/>
                  <a:pt x="2844290" y="277109"/>
                  <a:pt x="2842422" y="278890"/>
                </a:cubicBezTo>
                <a:lnTo>
                  <a:pt x="2840776" y="280484"/>
                </a:lnTo>
                <a:lnTo>
                  <a:pt x="2839331" y="285455"/>
                </a:lnTo>
                <a:lnTo>
                  <a:pt x="2840686" y="284388"/>
                </a:lnTo>
                <a:cubicBezTo>
                  <a:pt x="2846947" y="278662"/>
                  <a:pt x="2854202" y="270279"/>
                  <a:pt x="2857332" y="267972"/>
                </a:cubicBezTo>
                <a:lnTo>
                  <a:pt x="2857603" y="267765"/>
                </a:lnTo>
                <a:lnTo>
                  <a:pt x="2854939" y="272980"/>
                </a:lnTo>
                <a:cubicBezTo>
                  <a:pt x="2840600" y="304376"/>
                  <a:pt x="2818207" y="328583"/>
                  <a:pt x="2804795" y="361439"/>
                </a:cubicBezTo>
                <a:cubicBezTo>
                  <a:pt x="2808513" y="356658"/>
                  <a:pt x="2812592" y="349358"/>
                  <a:pt x="2812885" y="351919"/>
                </a:cubicBezTo>
                <a:lnTo>
                  <a:pt x="2811875" y="357592"/>
                </a:lnTo>
                <a:lnTo>
                  <a:pt x="2795754" y="374568"/>
                </a:lnTo>
                <a:lnTo>
                  <a:pt x="2795327" y="375982"/>
                </a:lnTo>
                <a:lnTo>
                  <a:pt x="2808230" y="364889"/>
                </a:lnTo>
                <a:lnTo>
                  <a:pt x="2807521" y="366227"/>
                </a:lnTo>
                <a:cubicBezTo>
                  <a:pt x="2804628" y="371430"/>
                  <a:pt x="2800910" y="377998"/>
                  <a:pt x="2797841" y="383968"/>
                </a:cubicBezTo>
                <a:lnTo>
                  <a:pt x="2792108" y="398018"/>
                </a:lnTo>
                <a:lnTo>
                  <a:pt x="2792777" y="397213"/>
                </a:lnTo>
                <a:lnTo>
                  <a:pt x="2808267" y="377475"/>
                </a:lnTo>
                <a:cubicBezTo>
                  <a:pt x="2812364" y="371178"/>
                  <a:pt x="2816012" y="364914"/>
                  <a:pt x="2821752" y="357029"/>
                </a:cubicBezTo>
                <a:cubicBezTo>
                  <a:pt x="2829003" y="345801"/>
                  <a:pt x="2829928" y="345086"/>
                  <a:pt x="2828916" y="348407"/>
                </a:cubicBezTo>
                <a:lnTo>
                  <a:pt x="2825744" y="359483"/>
                </a:lnTo>
                <a:lnTo>
                  <a:pt x="2838128" y="343051"/>
                </a:lnTo>
                <a:lnTo>
                  <a:pt x="2847708" y="327789"/>
                </a:lnTo>
                <a:lnTo>
                  <a:pt x="2847785" y="328220"/>
                </a:lnTo>
                <a:cubicBezTo>
                  <a:pt x="2848871" y="327551"/>
                  <a:pt x="2851188" y="325698"/>
                  <a:pt x="2855359" y="322161"/>
                </a:cubicBezTo>
                <a:lnTo>
                  <a:pt x="2858148" y="319848"/>
                </a:lnTo>
                <a:lnTo>
                  <a:pt x="2855337" y="324802"/>
                </a:lnTo>
                <a:lnTo>
                  <a:pt x="2836020" y="356541"/>
                </a:lnTo>
                <a:lnTo>
                  <a:pt x="2828041" y="363455"/>
                </a:lnTo>
                <a:lnTo>
                  <a:pt x="2824910" y="371315"/>
                </a:lnTo>
                <a:cubicBezTo>
                  <a:pt x="2821966" y="375540"/>
                  <a:pt x="2818423" y="379912"/>
                  <a:pt x="2816914" y="383255"/>
                </a:cubicBezTo>
                <a:lnTo>
                  <a:pt x="2810412" y="393323"/>
                </a:lnTo>
                <a:lnTo>
                  <a:pt x="2817527" y="386639"/>
                </a:lnTo>
                <a:cubicBezTo>
                  <a:pt x="2828602" y="376148"/>
                  <a:pt x="2839364" y="366164"/>
                  <a:pt x="2849890" y="357517"/>
                </a:cubicBezTo>
                <a:cubicBezTo>
                  <a:pt x="2839047" y="369573"/>
                  <a:pt x="2825978" y="382163"/>
                  <a:pt x="2813463" y="393234"/>
                </a:cubicBezTo>
                <a:lnTo>
                  <a:pt x="2804171" y="402989"/>
                </a:lnTo>
                <a:lnTo>
                  <a:pt x="2802415" y="405709"/>
                </a:lnTo>
                <a:lnTo>
                  <a:pt x="2802431" y="405759"/>
                </a:lnTo>
                <a:lnTo>
                  <a:pt x="2803941" y="405991"/>
                </a:lnTo>
                <a:lnTo>
                  <a:pt x="2804566" y="405635"/>
                </a:lnTo>
                <a:lnTo>
                  <a:pt x="2808428" y="401876"/>
                </a:lnTo>
                <a:lnTo>
                  <a:pt x="2807234" y="403840"/>
                </a:lnTo>
                <a:lnTo>
                  <a:pt x="2806965" y="404264"/>
                </a:lnTo>
                <a:lnTo>
                  <a:pt x="2808070" y="403635"/>
                </a:lnTo>
                <a:cubicBezTo>
                  <a:pt x="2811056" y="401544"/>
                  <a:pt x="2814136" y="398793"/>
                  <a:pt x="2815053" y="397673"/>
                </a:cubicBezTo>
                <a:lnTo>
                  <a:pt x="2836977" y="376571"/>
                </a:lnTo>
                <a:lnTo>
                  <a:pt x="2844194" y="366737"/>
                </a:lnTo>
                <a:lnTo>
                  <a:pt x="2854261" y="353200"/>
                </a:lnTo>
                <a:lnTo>
                  <a:pt x="2849890" y="357517"/>
                </a:lnTo>
                <a:cubicBezTo>
                  <a:pt x="2850515" y="355580"/>
                  <a:pt x="2851411" y="354402"/>
                  <a:pt x="2852697" y="353316"/>
                </a:cubicBezTo>
                <a:lnTo>
                  <a:pt x="2855828" y="351092"/>
                </a:lnTo>
                <a:lnTo>
                  <a:pt x="2863624" y="340607"/>
                </a:lnTo>
                <a:lnTo>
                  <a:pt x="2859737" y="347495"/>
                </a:lnTo>
                <a:lnTo>
                  <a:pt x="2861040" y="346934"/>
                </a:lnTo>
                <a:lnTo>
                  <a:pt x="2859137" y="348556"/>
                </a:lnTo>
                <a:lnTo>
                  <a:pt x="2850879" y="363189"/>
                </a:lnTo>
                <a:lnTo>
                  <a:pt x="2857414" y="356899"/>
                </a:lnTo>
                <a:cubicBezTo>
                  <a:pt x="2871516" y="343051"/>
                  <a:pt x="2885475" y="329878"/>
                  <a:pt x="2898922" y="320185"/>
                </a:cubicBezTo>
                <a:cubicBezTo>
                  <a:pt x="2888525" y="332872"/>
                  <a:pt x="2875364" y="345362"/>
                  <a:pt x="2861972" y="357738"/>
                </a:cubicBezTo>
                <a:lnTo>
                  <a:pt x="2843280" y="375706"/>
                </a:lnTo>
                <a:lnTo>
                  <a:pt x="2839148" y="382246"/>
                </a:lnTo>
                <a:lnTo>
                  <a:pt x="2867369" y="356398"/>
                </a:lnTo>
                <a:lnTo>
                  <a:pt x="2895675" y="331638"/>
                </a:lnTo>
                <a:lnTo>
                  <a:pt x="2893088" y="335760"/>
                </a:lnTo>
                <a:lnTo>
                  <a:pt x="2894276" y="336108"/>
                </a:lnTo>
                <a:lnTo>
                  <a:pt x="2894943" y="336304"/>
                </a:lnTo>
                <a:lnTo>
                  <a:pt x="2893087" y="335761"/>
                </a:lnTo>
                <a:lnTo>
                  <a:pt x="2892809" y="336205"/>
                </a:lnTo>
                <a:lnTo>
                  <a:pt x="2892704" y="336418"/>
                </a:lnTo>
                <a:lnTo>
                  <a:pt x="2891533" y="337594"/>
                </a:lnTo>
                <a:lnTo>
                  <a:pt x="2890890" y="338157"/>
                </a:lnTo>
                <a:lnTo>
                  <a:pt x="2888700" y="344499"/>
                </a:lnTo>
                <a:lnTo>
                  <a:pt x="2888934" y="344268"/>
                </a:lnTo>
                <a:lnTo>
                  <a:pt x="2889620" y="346973"/>
                </a:lnTo>
                <a:cubicBezTo>
                  <a:pt x="2890538" y="346415"/>
                  <a:pt x="2892022" y="344577"/>
                  <a:pt x="2893741" y="342137"/>
                </a:cubicBezTo>
                <a:lnTo>
                  <a:pt x="2897142" y="336946"/>
                </a:lnTo>
                <a:lnTo>
                  <a:pt x="2897931" y="335742"/>
                </a:lnTo>
                <a:lnTo>
                  <a:pt x="2901937" y="332286"/>
                </a:lnTo>
                <a:cubicBezTo>
                  <a:pt x="2905945" y="332432"/>
                  <a:pt x="2891596" y="345743"/>
                  <a:pt x="2891596" y="345743"/>
                </a:cubicBezTo>
                <a:lnTo>
                  <a:pt x="2886678" y="350358"/>
                </a:lnTo>
                <a:lnTo>
                  <a:pt x="2884450" y="356811"/>
                </a:lnTo>
                <a:cubicBezTo>
                  <a:pt x="2872712" y="383626"/>
                  <a:pt x="2851770" y="421376"/>
                  <a:pt x="2856096" y="422643"/>
                </a:cubicBezTo>
                <a:cubicBezTo>
                  <a:pt x="2861143" y="424118"/>
                  <a:pt x="2901322" y="376149"/>
                  <a:pt x="2888921" y="409848"/>
                </a:cubicBezTo>
                <a:lnTo>
                  <a:pt x="2888605" y="410620"/>
                </a:lnTo>
                <a:lnTo>
                  <a:pt x="2905692" y="387947"/>
                </a:lnTo>
                <a:lnTo>
                  <a:pt x="2915272" y="372686"/>
                </a:lnTo>
                <a:lnTo>
                  <a:pt x="2915350" y="373116"/>
                </a:lnTo>
                <a:cubicBezTo>
                  <a:pt x="2916435" y="372447"/>
                  <a:pt x="2918752" y="370596"/>
                  <a:pt x="2922924" y="367059"/>
                </a:cubicBezTo>
                <a:lnTo>
                  <a:pt x="2925713" y="364744"/>
                </a:lnTo>
                <a:lnTo>
                  <a:pt x="2922901" y="369699"/>
                </a:lnTo>
                <a:lnTo>
                  <a:pt x="2903585" y="401437"/>
                </a:lnTo>
                <a:lnTo>
                  <a:pt x="2894468" y="409335"/>
                </a:lnTo>
                <a:lnTo>
                  <a:pt x="2894121" y="410700"/>
                </a:lnTo>
                <a:cubicBezTo>
                  <a:pt x="2892243" y="415235"/>
                  <a:pt x="2888741" y="421841"/>
                  <a:pt x="2887353" y="424002"/>
                </a:cubicBezTo>
                <a:cubicBezTo>
                  <a:pt x="2884491" y="430931"/>
                  <a:pt x="2879572" y="436909"/>
                  <a:pt x="2877966" y="440327"/>
                </a:cubicBezTo>
                <a:cubicBezTo>
                  <a:pt x="2877845" y="441509"/>
                  <a:pt x="2878287" y="442889"/>
                  <a:pt x="2878582" y="444384"/>
                </a:cubicBezTo>
                <a:lnTo>
                  <a:pt x="2878447" y="446869"/>
                </a:lnTo>
                <a:lnTo>
                  <a:pt x="2881261" y="443410"/>
                </a:lnTo>
                <a:cubicBezTo>
                  <a:pt x="2882855" y="441645"/>
                  <a:pt x="2884119" y="440576"/>
                  <a:pt x="2884730" y="440738"/>
                </a:cubicBezTo>
                <a:cubicBezTo>
                  <a:pt x="2884992" y="440808"/>
                  <a:pt x="2885093" y="441109"/>
                  <a:pt x="2885064" y="441594"/>
                </a:cubicBezTo>
                <a:lnTo>
                  <a:pt x="2885002" y="441859"/>
                </a:lnTo>
                <a:lnTo>
                  <a:pt x="2888199" y="436766"/>
                </a:lnTo>
                <a:cubicBezTo>
                  <a:pt x="2890974" y="432443"/>
                  <a:pt x="2895844" y="428678"/>
                  <a:pt x="2900958" y="422548"/>
                </a:cubicBezTo>
                <a:cubicBezTo>
                  <a:pt x="2906314" y="414056"/>
                  <a:pt x="2906644" y="409086"/>
                  <a:pt x="2912441" y="406778"/>
                </a:cubicBezTo>
                <a:cubicBezTo>
                  <a:pt x="2917225" y="405617"/>
                  <a:pt x="2920006" y="409995"/>
                  <a:pt x="2922344" y="408186"/>
                </a:cubicBezTo>
                <a:cubicBezTo>
                  <a:pt x="2928384" y="403516"/>
                  <a:pt x="2938692" y="379950"/>
                  <a:pt x="2943892" y="371215"/>
                </a:cubicBezTo>
                <a:lnTo>
                  <a:pt x="2952218" y="357012"/>
                </a:lnTo>
                <a:lnTo>
                  <a:pt x="2953970" y="356091"/>
                </a:lnTo>
                <a:lnTo>
                  <a:pt x="2958753" y="352998"/>
                </a:lnTo>
                <a:lnTo>
                  <a:pt x="2956226" y="357643"/>
                </a:lnTo>
                <a:lnTo>
                  <a:pt x="2938013" y="391045"/>
                </a:lnTo>
                <a:lnTo>
                  <a:pt x="3002081" y="307936"/>
                </a:lnTo>
                <a:lnTo>
                  <a:pt x="3011090" y="296250"/>
                </a:lnTo>
                <a:lnTo>
                  <a:pt x="3013757" y="296127"/>
                </a:lnTo>
                <a:lnTo>
                  <a:pt x="3017994" y="297125"/>
                </a:lnTo>
                <a:lnTo>
                  <a:pt x="3001601" y="320133"/>
                </a:lnTo>
                <a:cubicBezTo>
                  <a:pt x="2994426" y="330781"/>
                  <a:pt x="2987565" y="341852"/>
                  <a:pt x="2981317" y="353759"/>
                </a:cubicBezTo>
                <a:cubicBezTo>
                  <a:pt x="2974917" y="357501"/>
                  <a:pt x="2970737" y="363907"/>
                  <a:pt x="2968795" y="371317"/>
                </a:cubicBezTo>
                <a:cubicBezTo>
                  <a:pt x="2974090" y="370204"/>
                  <a:pt x="2978762" y="363510"/>
                  <a:pt x="2981317" y="353759"/>
                </a:cubicBezTo>
                <a:cubicBezTo>
                  <a:pt x="2992008" y="342391"/>
                  <a:pt x="3001585" y="330104"/>
                  <a:pt x="3010934" y="317499"/>
                </a:cubicBezTo>
                <a:lnTo>
                  <a:pt x="3021125" y="303720"/>
                </a:lnTo>
                <a:lnTo>
                  <a:pt x="3024326" y="305982"/>
                </a:lnTo>
                <a:lnTo>
                  <a:pt x="3024292" y="309176"/>
                </a:lnTo>
                <a:lnTo>
                  <a:pt x="2960932" y="398036"/>
                </a:lnTo>
                <a:lnTo>
                  <a:pt x="2960552" y="399492"/>
                </a:lnTo>
                <a:cubicBezTo>
                  <a:pt x="2960080" y="401490"/>
                  <a:pt x="2959546" y="404078"/>
                  <a:pt x="2959303" y="406442"/>
                </a:cubicBezTo>
                <a:lnTo>
                  <a:pt x="2958898" y="405596"/>
                </a:lnTo>
                <a:lnTo>
                  <a:pt x="2959545" y="404079"/>
                </a:lnTo>
                <a:cubicBezTo>
                  <a:pt x="2958960" y="404531"/>
                  <a:pt x="2958667" y="404757"/>
                  <a:pt x="2958638" y="405053"/>
                </a:cubicBezTo>
                <a:lnTo>
                  <a:pt x="2958898" y="405596"/>
                </a:lnTo>
                <a:lnTo>
                  <a:pt x="2957709" y="408385"/>
                </a:lnTo>
                <a:lnTo>
                  <a:pt x="2956458" y="409911"/>
                </a:lnTo>
                <a:cubicBezTo>
                  <a:pt x="2955828" y="411035"/>
                  <a:pt x="2955514" y="411911"/>
                  <a:pt x="2955514" y="411911"/>
                </a:cubicBezTo>
                <a:cubicBezTo>
                  <a:pt x="2955514" y="411911"/>
                  <a:pt x="2958294" y="416288"/>
                  <a:pt x="2956844" y="419949"/>
                </a:cubicBezTo>
                <a:lnTo>
                  <a:pt x="2955449" y="423149"/>
                </a:lnTo>
                <a:lnTo>
                  <a:pt x="2956544" y="421596"/>
                </a:lnTo>
                <a:cubicBezTo>
                  <a:pt x="2969633" y="403686"/>
                  <a:pt x="2982488" y="386841"/>
                  <a:pt x="2994936" y="371557"/>
                </a:cubicBezTo>
                <a:lnTo>
                  <a:pt x="2972062" y="407577"/>
                </a:lnTo>
                <a:lnTo>
                  <a:pt x="2976913" y="406431"/>
                </a:lnTo>
                <a:lnTo>
                  <a:pt x="3000002" y="365214"/>
                </a:lnTo>
                <a:lnTo>
                  <a:pt x="3003112" y="363007"/>
                </a:lnTo>
                <a:lnTo>
                  <a:pt x="3010081" y="357407"/>
                </a:lnTo>
                <a:lnTo>
                  <a:pt x="3002752" y="372842"/>
                </a:lnTo>
                <a:lnTo>
                  <a:pt x="3011954" y="359148"/>
                </a:lnTo>
                <a:lnTo>
                  <a:pt x="3014754" y="362000"/>
                </a:lnTo>
                <a:lnTo>
                  <a:pt x="3018938" y="358091"/>
                </a:lnTo>
                <a:lnTo>
                  <a:pt x="3011637" y="372392"/>
                </a:lnTo>
                <a:lnTo>
                  <a:pt x="3008699" y="376440"/>
                </a:lnTo>
                <a:cubicBezTo>
                  <a:pt x="3007685" y="377697"/>
                  <a:pt x="3006989" y="378358"/>
                  <a:pt x="3006863" y="378008"/>
                </a:cubicBezTo>
                <a:lnTo>
                  <a:pt x="3008492" y="378553"/>
                </a:lnTo>
                <a:lnTo>
                  <a:pt x="2998725" y="397686"/>
                </a:lnTo>
                <a:lnTo>
                  <a:pt x="2994253" y="402307"/>
                </a:lnTo>
                <a:cubicBezTo>
                  <a:pt x="2991359" y="405193"/>
                  <a:pt x="2987985" y="408428"/>
                  <a:pt x="2983599" y="412437"/>
                </a:cubicBezTo>
                <a:cubicBezTo>
                  <a:pt x="2983140" y="412998"/>
                  <a:pt x="2981627" y="414445"/>
                  <a:pt x="2979759" y="416226"/>
                </a:cubicBezTo>
                <a:lnTo>
                  <a:pt x="2978113" y="417822"/>
                </a:lnTo>
                <a:lnTo>
                  <a:pt x="2976667" y="422793"/>
                </a:lnTo>
                <a:lnTo>
                  <a:pt x="2978023" y="421725"/>
                </a:lnTo>
                <a:cubicBezTo>
                  <a:pt x="2984284" y="415998"/>
                  <a:pt x="2991540" y="407616"/>
                  <a:pt x="2994669" y="405309"/>
                </a:cubicBezTo>
                <a:lnTo>
                  <a:pt x="2994940" y="405101"/>
                </a:lnTo>
                <a:lnTo>
                  <a:pt x="2992277" y="410318"/>
                </a:lnTo>
                <a:cubicBezTo>
                  <a:pt x="2985108" y="426016"/>
                  <a:pt x="2975925" y="439917"/>
                  <a:pt x="2966857" y="454000"/>
                </a:cubicBezTo>
                <a:lnTo>
                  <a:pt x="2956933" y="471971"/>
                </a:lnTo>
                <a:lnTo>
                  <a:pt x="3035255" y="382241"/>
                </a:lnTo>
                <a:cubicBezTo>
                  <a:pt x="3061699" y="351178"/>
                  <a:pt x="3087936" y="320225"/>
                  <a:pt x="3113710" y="290056"/>
                </a:cubicBezTo>
                <a:lnTo>
                  <a:pt x="3184644" y="208077"/>
                </a:lnTo>
                <a:lnTo>
                  <a:pt x="3188175" y="214797"/>
                </a:lnTo>
                <a:lnTo>
                  <a:pt x="3159640" y="250839"/>
                </a:lnTo>
                <a:cubicBezTo>
                  <a:pt x="3113925" y="305922"/>
                  <a:pt x="3059447" y="365060"/>
                  <a:pt x="3027491" y="397481"/>
                </a:cubicBezTo>
                <a:cubicBezTo>
                  <a:pt x="3007346" y="419556"/>
                  <a:pt x="2988934" y="440709"/>
                  <a:pt x="2971682" y="461104"/>
                </a:cubicBezTo>
                <a:lnTo>
                  <a:pt x="2950728" y="486443"/>
                </a:lnTo>
                <a:lnTo>
                  <a:pt x="2950928" y="486248"/>
                </a:lnTo>
                <a:cubicBezTo>
                  <a:pt x="2951520" y="485782"/>
                  <a:pt x="2951989" y="485555"/>
                  <a:pt x="2952294" y="485636"/>
                </a:cubicBezTo>
                <a:cubicBezTo>
                  <a:pt x="2952818" y="485775"/>
                  <a:pt x="2952698" y="486843"/>
                  <a:pt x="2952179" y="488434"/>
                </a:cubicBezTo>
                <a:lnTo>
                  <a:pt x="2950104" y="493349"/>
                </a:lnTo>
                <a:lnTo>
                  <a:pt x="2949365" y="494070"/>
                </a:lnTo>
                <a:lnTo>
                  <a:pt x="2949212" y="494930"/>
                </a:lnTo>
                <a:lnTo>
                  <a:pt x="2933091" y="511905"/>
                </a:lnTo>
                <a:lnTo>
                  <a:pt x="2932664" y="513319"/>
                </a:lnTo>
                <a:lnTo>
                  <a:pt x="2945568" y="502225"/>
                </a:lnTo>
                <a:lnTo>
                  <a:pt x="2944858" y="503565"/>
                </a:lnTo>
                <a:cubicBezTo>
                  <a:pt x="2939074" y="513970"/>
                  <a:pt x="2929981" y="529840"/>
                  <a:pt x="2929405" y="535453"/>
                </a:cubicBezTo>
                <a:cubicBezTo>
                  <a:pt x="2936955" y="527440"/>
                  <a:pt x="2941505" y="521111"/>
                  <a:pt x="2945604" y="514814"/>
                </a:cubicBezTo>
                <a:lnTo>
                  <a:pt x="2950326" y="507653"/>
                </a:lnTo>
                <a:lnTo>
                  <a:pt x="2941890" y="515797"/>
                </a:lnTo>
                <a:lnTo>
                  <a:pt x="2940133" y="517232"/>
                </a:lnTo>
                <a:lnTo>
                  <a:pt x="2943230" y="511956"/>
                </a:lnTo>
                <a:lnTo>
                  <a:pt x="2945489" y="507959"/>
                </a:lnTo>
                <a:lnTo>
                  <a:pt x="2948679" y="505227"/>
                </a:lnTo>
                <a:cubicBezTo>
                  <a:pt x="2950613" y="503727"/>
                  <a:pt x="2952231" y="502645"/>
                  <a:pt x="2953118" y="502438"/>
                </a:cubicBezTo>
                <a:lnTo>
                  <a:pt x="2953140" y="503386"/>
                </a:lnTo>
                <a:lnTo>
                  <a:pt x="2959090" y="494367"/>
                </a:lnTo>
                <a:cubicBezTo>
                  <a:pt x="2973590" y="471911"/>
                  <a:pt x="2962792" y="491503"/>
                  <a:pt x="2961783" y="501349"/>
                </a:cubicBezTo>
                <a:lnTo>
                  <a:pt x="2961853" y="501996"/>
                </a:lnTo>
                <a:lnTo>
                  <a:pt x="2963564" y="499650"/>
                </a:lnTo>
                <a:lnTo>
                  <a:pt x="2965041" y="496892"/>
                </a:lnTo>
                <a:lnTo>
                  <a:pt x="2965449" y="497067"/>
                </a:lnTo>
                <a:lnTo>
                  <a:pt x="3023388" y="417669"/>
                </a:lnTo>
                <a:lnTo>
                  <a:pt x="3049398" y="382104"/>
                </a:lnTo>
                <a:lnTo>
                  <a:pt x="3051015" y="385591"/>
                </a:lnTo>
                <a:lnTo>
                  <a:pt x="3051423" y="386650"/>
                </a:lnTo>
                <a:lnTo>
                  <a:pt x="3011674" y="444660"/>
                </a:lnTo>
                <a:cubicBezTo>
                  <a:pt x="3002823" y="457760"/>
                  <a:pt x="2977158" y="487294"/>
                  <a:pt x="2973988" y="499384"/>
                </a:cubicBezTo>
                <a:cubicBezTo>
                  <a:pt x="2973376" y="501724"/>
                  <a:pt x="2974823" y="503354"/>
                  <a:pt x="2976524" y="505415"/>
                </a:cubicBezTo>
                <a:lnTo>
                  <a:pt x="2978094" y="508758"/>
                </a:lnTo>
                <a:lnTo>
                  <a:pt x="2981533" y="504074"/>
                </a:lnTo>
                <a:cubicBezTo>
                  <a:pt x="2987403" y="495591"/>
                  <a:pt x="2993291" y="487139"/>
                  <a:pt x="3000961" y="477945"/>
                </a:cubicBezTo>
                <a:cubicBezTo>
                  <a:pt x="2996610" y="488018"/>
                  <a:pt x="2991246" y="496609"/>
                  <a:pt x="2985618" y="505131"/>
                </a:cubicBezTo>
                <a:lnTo>
                  <a:pt x="2980325" y="513508"/>
                </a:lnTo>
                <a:lnTo>
                  <a:pt x="2980570" y="514030"/>
                </a:lnTo>
                <a:lnTo>
                  <a:pt x="2978156" y="520838"/>
                </a:lnTo>
                <a:lnTo>
                  <a:pt x="2982770" y="518818"/>
                </a:lnTo>
                <a:cubicBezTo>
                  <a:pt x="2989474" y="514834"/>
                  <a:pt x="2988888" y="513200"/>
                  <a:pt x="2991892" y="510543"/>
                </a:cubicBezTo>
                <a:cubicBezTo>
                  <a:pt x="2998955" y="503268"/>
                  <a:pt x="3005574" y="499051"/>
                  <a:pt x="2999292" y="507892"/>
                </a:cubicBezTo>
                <a:cubicBezTo>
                  <a:pt x="2986613" y="522186"/>
                  <a:pt x="2979829" y="529624"/>
                  <a:pt x="2967315" y="540698"/>
                </a:cubicBezTo>
                <a:lnTo>
                  <a:pt x="2964504" y="543540"/>
                </a:lnTo>
                <a:lnTo>
                  <a:pt x="2961554" y="550550"/>
                </a:lnTo>
                <a:lnTo>
                  <a:pt x="2963704" y="551467"/>
                </a:lnTo>
                <a:lnTo>
                  <a:pt x="2968726" y="546887"/>
                </a:lnTo>
                <a:lnTo>
                  <a:pt x="2973081" y="542915"/>
                </a:lnTo>
                <a:cubicBezTo>
                  <a:pt x="2976269" y="539929"/>
                  <a:pt x="2979057" y="537282"/>
                  <a:pt x="2980559" y="535954"/>
                </a:cubicBezTo>
                <a:cubicBezTo>
                  <a:pt x="2982993" y="535083"/>
                  <a:pt x="2983584" y="535661"/>
                  <a:pt x="2984006" y="536301"/>
                </a:cubicBezTo>
                <a:lnTo>
                  <a:pt x="2984125" y="536335"/>
                </a:lnTo>
                <a:lnTo>
                  <a:pt x="2985199" y="534953"/>
                </a:lnTo>
                <a:cubicBezTo>
                  <a:pt x="2991856" y="525854"/>
                  <a:pt x="2998162" y="516806"/>
                  <a:pt x="3003217" y="509334"/>
                </a:cubicBezTo>
                <a:lnTo>
                  <a:pt x="3013088" y="494166"/>
                </a:lnTo>
                <a:lnTo>
                  <a:pt x="3017214" y="486224"/>
                </a:lnTo>
                <a:cubicBezTo>
                  <a:pt x="3020156" y="481716"/>
                  <a:pt x="3023881" y="477290"/>
                  <a:pt x="3029180" y="472733"/>
                </a:cubicBezTo>
                <a:lnTo>
                  <a:pt x="3024076" y="487517"/>
                </a:lnTo>
                <a:lnTo>
                  <a:pt x="3024644" y="487207"/>
                </a:lnTo>
                <a:cubicBezTo>
                  <a:pt x="3029217" y="489794"/>
                  <a:pt x="3016657" y="515503"/>
                  <a:pt x="3003954" y="541381"/>
                </a:cubicBezTo>
                <a:lnTo>
                  <a:pt x="2995884" y="558314"/>
                </a:lnTo>
                <a:lnTo>
                  <a:pt x="3002436" y="553864"/>
                </a:lnTo>
                <a:lnTo>
                  <a:pt x="3009770" y="547364"/>
                </a:lnTo>
                <a:lnTo>
                  <a:pt x="3017706" y="536737"/>
                </a:lnTo>
                <a:cubicBezTo>
                  <a:pt x="3021512" y="531953"/>
                  <a:pt x="3024060" y="529390"/>
                  <a:pt x="3021306" y="535127"/>
                </a:cubicBezTo>
                <a:lnTo>
                  <a:pt x="3017463" y="540863"/>
                </a:lnTo>
                <a:lnTo>
                  <a:pt x="3027071" y="535175"/>
                </a:lnTo>
                <a:cubicBezTo>
                  <a:pt x="3029173" y="535440"/>
                  <a:pt x="3029360" y="538761"/>
                  <a:pt x="3026259" y="547185"/>
                </a:cubicBezTo>
                <a:lnTo>
                  <a:pt x="3025942" y="547957"/>
                </a:lnTo>
                <a:lnTo>
                  <a:pt x="3043029" y="525285"/>
                </a:lnTo>
                <a:lnTo>
                  <a:pt x="3052610" y="510024"/>
                </a:lnTo>
                <a:lnTo>
                  <a:pt x="3052687" y="510454"/>
                </a:lnTo>
                <a:lnTo>
                  <a:pt x="3058411" y="505876"/>
                </a:lnTo>
                <a:lnTo>
                  <a:pt x="3091563" y="459505"/>
                </a:lnTo>
                <a:lnTo>
                  <a:pt x="3091889" y="459052"/>
                </a:lnTo>
                <a:lnTo>
                  <a:pt x="3091881" y="459100"/>
                </a:lnTo>
                <a:cubicBezTo>
                  <a:pt x="3091706" y="476835"/>
                  <a:pt x="3078859" y="491802"/>
                  <a:pt x="3065188" y="512130"/>
                </a:cubicBezTo>
                <a:cubicBezTo>
                  <a:pt x="3051588" y="532337"/>
                  <a:pt x="3037107" y="553089"/>
                  <a:pt x="3022211" y="573644"/>
                </a:cubicBezTo>
                <a:lnTo>
                  <a:pt x="3020378" y="576078"/>
                </a:lnTo>
                <a:lnTo>
                  <a:pt x="3018981" y="579453"/>
                </a:lnTo>
                <a:lnTo>
                  <a:pt x="3020815" y="580526"/>
                </a:lnTo>
                <a:lnTo>
                  <a:pt x="3069881" y="535429"/>
                </a:lnTo>
                <a:lnTo>
                  <a:pt x="3070959" y="534696"/>
                </a:lnTo>
                <a:lnTo>
                  <a:pt x="3075001" y="528836"/>
                </a:lnTo>
                <a:cubicBezTo>
                  <a:pt x="3097660" y="501223"/>
                  <a:pt x="3118539" y="473248"/>
                  <a:pt x="3139419" y="445274"/>
                </a:cubicBezTo>
                <a:lnTo>
                  <a:pt x="3148427" y="433587"/>
                </a:lnTo>
                <a:lnTo>
                  <a:pt x="3151094" y="433463"/>
                </a:lnTo>
                <a:lnTo>
                  <a:pt x="3155330" y="434461"/>
                </a:lnTo>
                <a:lnTo>
                  <a:pt x="3138938" y="457469"/>
                </a:lnTo>
                <a:cubicBezTo>
                  <a:pt x="3131763" y="468118"/>
                  <a:pt x="3124902" y="479189"/>
                  <a:pt x="3118654" y="491096"/>
                </a:cubicBezTo>
                <a:cubicBezTo>
                  <a:pt x="3112256" y="494838"/>
                  <a:pt x="3108075" y="501244"/>
                  <a:pt x="3106132" y="508654"/>
                </a:cubicBezTo>
                <a:cubicBezTo>
                  <a:pt x="3111425" y="507542"/>
                  <a:pt x="3116099" y="500847"/>
                  <a:pt x="3118654" y="491096"/>
                </a:cubicBezTo>
                <a:cubicBezTo>
                  <a:pt x="3129346" y="479728"/>
                  <a:pt x="3138922" y="467442"/>
                  <a:pt x="3148271" y="454836"/>
                </a:cubicBezTo>
                <a:lnTo>
                  <a:pt x="3158463" y="441058"/>
                </a:lnTo>
                <a:lnTo>
                  <a:pt x="3161662" y="443319"/>
                </a:lnTo>
                <a:lnTo>
                  <a:pt x="3161629" y="446514"/>
                </a:lnTo>
                <a:lnTo>
                  <a:pt x="3081255" y="559234"/>
                </a:lnTo>
                <a:lnTo>
                  <a:pt x="3053937" y="599898"/>
                </a:lnTo>
                <a:lnTo>
                  <a:pt x="3056284" y="601270"/>
                </a:lnTo>
                <a:lnTo>
                  <a:pt x="3060335" y="595252"/>
                </a:lnTo>
                <a:cubicBezTo>
                  <a:pt x="3066153" y="586514"/>
                  <a:pt x="3071902" y="578346"/>
                  <a:pt x="3078851" y="570530"/>
                </a:cubicBezTo>
                <a:cubicBezTo>
                  <a:pt x="3098539" y="551912"/>
                  <a:pt x="3094583" y="566267"/>
                  <a:pt x="3085907" y="585475"/>
                </a:cubicBezTo>
                <a:lnTo>
                  <a:pt x="3084996" y="587363"/>
                </a:lnTo>
                <a:lnTo>
                  <a:pt x="3086554" y="586725"/>
                </a:lnTo>
                <a:cubicBezTo>
                  <a:pt x="3088816" y="586641"/>
                  <a:pt x="3090571" y="587101"/>
                  <a:pt x="3090571" y="587101"/>
                </a:cubicBezTo>
                <a:cubicBezTo>
                  <a:pt x="3090571" y="587101"/>
                  <a:pt x="3091560" y="586110"/>
                  <a:pt x="3092716" y="584484"/>
                </a:cubicBezTo>
                <a:lnTo>
                  <a:pt x="3094249" y="581353"/>
                </a:lnTo>
                <a:lnTo>
                  <a:pt x="3097108" y="578210"/>
                </a:lnTo>
                <a:lnTo>
                  <a:pt x="3097981" y="578311"/>
                </a:lnTo>
                <a:cubicBezTo>
                  <a:pt x="3098350" y="578095"/>
                  <a:pt x="3098504" y="577509"/>
                  <a:pt x="3098810" y="576339"/>
                </a:cubicBezTo>
                <a:lnTo>
                  <a:pt x="3097108" y="578210"/>
                </a:lnTo>
                <a:lnTo>
                  <a:pt x="3095857" y="578066"/>
                </a:lnTo>
                <a:cubicBezTo>
                  <a:pt x="3101764" y="574613"/>
                  <a:pt x="3108285" y="568820"/>
                  <a:pt x="3108285" y="568820"/>
                </a:cubicBezTo>
                <a:cubicBezTo>
                  <a:pt x="3113383" y="572031"/>
                  <a:pt x="3096800" y="585503"/>
                  <a:pt x="3084788" y="600993"/>
                </a:cubicBezTo>
                <a:lnTo>
                  <a:pt x="3077259" y="613539"/>
                </a:lnTo>
                <a:lnTo>
                  <a:pt x="3086077" y="618697"/>
                </a:lnTo>
                <a:lnTo>
                  <a:pt x="3172592" y="519578"/>
                </a:lnTo>
                <a:cubicBezTo>
                  <a:pt x="3199037" y="488514"/>
                  <a:pt x="3225272" y="457563"/>
                  <a:pt x="3251048" y="427394"/>
                </a:cubicBezTo>
                <a:lnTo>
                  <a:pt x="3321981" y="345415"/>
                </a:lnTo>
                <a:lnTo>
                  <a:pt x="3325512" y="352133"/>
                </a:lnTo>
                <a:lnTo>
                  <a:pt x="3296977" y="388175"/>
                </a:lnTo>
                <a:cubicBezTo>
                  <a:pt x="3251262" y="443259"/>
                  <a:pt x="3196785" y="502398"/>
                  <a:pt x="3164828" y="534818"/>
                </a:cubicBezTo>
                <a:cubicBezTo>
                  <a:pt x="3144683" y="556892"/>
                  <a:pt x="3126272" y="578045"/>
                  <a:pt x="3109019" y="598442"/>
                </a:cubicBezTo>
                <a:lnTo>
                  <a:pt x="3090251" y="621138"/>
                </a:lnTo>
                <a:lnTo>
                  <a:pt x="3097959" y="625646"/>
                </a:lnTo>
                <a:lnTo>
                  <a:pt x="3098072" y="625334"/>
                </a:lnTo>
                <a:lnTo>
                  <a:pt x="3100163" y="621146"/>
                </a:lnTo>
                <a:lnTo>
                  <a:pt x="3103952" y="615113"/>
                </a:lnTo>
                <a:lnTo>
                  <a:pt x="3108855" y="610737"/>
                </a:lnTo>
                <a:cubicBezTo>
                  <a:pt x="3111155" y="610263"/>
                  <a:pt x="3113601" y="611620"/>
                  <a:pt x="3116039" y="616074"/>
                </a:cubicBezTo>
                <a:lnTo>
                  <a:pt x="3112643" y="620897"/>
                </a:lnTo>
                <a:lnTo>
                  <a:pt x="3160724" y="555005"/>
                </a:lnTo>
                <a:lnTo>
                  <a:pt x="3186735" y="519442"/>
                </a:lnTo>
                <a:lnTo>
                  <a:pt x="3188352" y="522929"/>
                </a:lnTo>
                <a:lnTo>
                  <a:pt x="3188760" y="523988"/>
                </a:lnTo>
                <a:lnTo>
                  <a:pt x="3149013" y="581996"/>
                </a:lnTo>
                <a:cubicBezTo>
                  <a:pt x="3142373" y="591822"/>
                  <a:pt x="3126277" y="610891"/>
                  <a:pt x="3117306" y="624913"/>
                </a:cubicBezTo>
                <a:lnTo>
                  <a:pt x="3112599" y="634209"/>
                </a:lnTo>
                <a:lnTo>
                  <a:pt x="3131983" y="645547"/>
                </a:lnTo>
                <a:lnTo>
                  <a:pt x="3137934" y="640511"/>
                </a:lnTo>
                <a:cubicBezTo>
                  <a:pt x="3139686" y="639652"/>
                  <a:pt x="3139770" y="640808"/>
                  <a:pt x="3136629" y="645229"/>
                </a:cubicBezTo>
                <a:lnTo>
                  <a:pt x="3134825" y="647209"/>
                </a:lnTo>
                <a:lnTo>
                  <a:pt x="3138617" y="649428"/>
                </a:lnTo>
                <a:lnTo>
                  <a:pt x="3140554" y="646671"/>
                </a:lnTo>
                <a:cubicBezTo>
                  <a:pt x="3145609" y="639200"/>
                  <a:pt x="3149413" y="633305"/>
                  <a:pt x="3151068" y="630514"/>
                </a:cubicBezTo>
                <a:cubicBezTo>
                  <a:pt x="3166964" y="616845"/>
                  <a:pt x="3164849" y="627490"/>
                  <a:pt x="3156652" y="646330"/>
                </a:cubicBezTo>
                <a:lnTo>
                  <a:pt x="3150872" y="658517"/>
                </a:lnTo>
                <a:lnTo>
                  <a:pt x="3173046" y="674967"/>
                </a:lnTo>
                <a:lnTo>
                  <a:pt x="3228900" y="596841"/>
                </a:lnTo>
                <a:lnTo>
                  <a:pt x="3229226" y="596390"/>
                </a:lnTo>
                <a:lnTo>
                  <a:pt x="3229218" y="596437"/>
                </a:lnTo>
                <a:cubicBezTo>
                  <a:pt x="3229043" y="614173"/>
                  <a:pt x="3216196" y="629139"/>
                  <a:pt x="3202527" y="649467"/>
                </a:cubicBezTo>
                <a:lnTo>
                  <a:pt x="3180729" y="680666"/>
                </a:lnTo>
                <a:lnTo>
                  <a:pt x="3190630" y="688012"/>
                </a:lnTo>
                <a:lnTo>
                  <a:pt x="3207218" y="672765"/>
                </a:lnTo>
                <a:cubicBezTo>
                  <a:pt x="3232332" y="653437"/>
                  <a:pt x="3224829" y="663768"/>
                  <a:pt x="3210046" y="680495"/>
                </a:cubicBezTo>
                <a:lnTo>
                  <a:pt x="3198180" y="693614"/>
                </a:lnTo>
                <a:lnTo>
                  <a:pt x="3216770" y="707404"/>
                </a:lnTo>
                <a:lnTo>
                  <a:pt x="3226019" y="700032"/>
                </a:lnTo>
                <a:cubicBezTo>
                  <a:pt x="3228265" y="698843"/>
                  <a:pt x="3229554" y="698973"/>
                  <a:pt x="3230089" y="700114"/>
                </a:cubicBezTo>
                <a:lnTo>
                  <a:pt x="3226449" y="714585"/>
                </a:lnTo>
                <a:lnTo>
                  <a:pt x="3242790" y="726707"/>
                </a:lnTo>
                <a:cubicBezTo>
                  <a:pt x="3344191" y="809374"/>
                  <a:pt x="3437304" y="908215"/>
                  <a:pt x="3522127" y="1023229"/>
                </a:cubicBezTo>
                <a:cubicBezTo>
                  <a:pt x="3589859" y="1115241"/>
                  <a:pt x="3649123" y="1212765"/>
                  <a:pt x="3699920" y="1315798"/>
                </a:cubicBezTo>
                <a:lnTo>
                  <a:pt x="3724705" y="1372107"/>
                </a:lnTo>
                <a:lnTo>
                  <a:pt x="3749559" y="1364342"/>
                </a:lnTo>
                <a:cubicBezTo>
                  <a:pt x="3763912" y="1359796"/>
                  <a:pt x="3777766" y="1355564"/>
                  <a:pt x="3790836" y="1352417"/>
                </a:cubicBezTo>
                <a:cubicBezTo>
                  <a:pt x="3776016" y="1358453"/>
                  <a:pt x="3758990" y="1364005"/>
                  <a:pt x="3743110" y="1368451"/>
                </a:cubicBezTo>
                <a:lnTo>
                  <a:pt x="3727276" y="1374377"/>
                </a:lnTo>
                <a:cubicBezTo>
                  <a:pt x="3726934" y="1377542"/>
                  <a:pt x="3740018" y="1374274"/>
                  <a:pt x="3742612" y="1373076"/>
                </a:cubicBezTo>
                <a:cubicBezTo>
                  <a:pt x="3778181" y="1363122"/>
                  <a:pt x="3818220" y="1346012"/>
                  <a:pt x="3850451" y="1340377"/>
                </a:cubicBezTo>
                <a:cubicBezTo>
                  <a:pt x="3821058" y="1353956"/>
                  <a:pt x="3782196" y="1362077"/>
                  <a:pt x="3751543" y="1374041"/>
                </a:cubicBezTo>
                <a:cubicBezTo>
                  <a:pt x="3760769" y="1370357"/>
                  <a:pt x="3743716" y="1376152"/>
                  <a:pt x="3744749" y="1377988"/>
                </a:cubicBezTo>
                <a:cubicBezTo>
                  <a:pt x="3746871" y="1381173"/>
                  <a:pt x="3751384" y="1375501"/>
                  <a:pt x="3751384" y="1375501"/>
                </a:cubicBezTo>
                <a:cubicBezTo>
                  <a:pt x="3770465" y="1369926"/>
                  <a:pt x="3788838" y="1364272"/>
                  <a:pt x="3806841" y="1358949"/>
                </a:cubicBezTo>
                <a:lnTo>
                  <a:pt x="3842637" y="1349148"/>
                </a:lnTo>
                <a:lnTo>
                  <a:pt x="3838124" y="1351972"/>
                </a:lnTo>
                <a:lnTo>
                  <a:pt x="3837939" y="1352115"/>
                </a:lnTo>
                <a:lnTo>
                  <a:pt x="3836394" y="1352656"/>
                </a:lnTo>
                <a:cubicBezTo>
                  <a:pt x="3832380" y="1353700"/>
                  <a:pt x="3811675" y="1359101"/>
                  <a:pt x="3811517" y="1360562"/>
                </a:cubicBezTo>
                <a:cubicBezTo>
                  <a:pt x="3811017" y="1365189"/>
                  <a:pt x="3831881" y="1358326"/>
                  <a:pt x="3829445" y="1358063"/>
                </a:cubicBezTo>
                <a:lnTo>
                  <a:pt x="3831212" y="1357462"/>
                </a:lnTo>
                <a:lnTo>
                  <a:pt x="3830658" y="1360159"/>
                </a:lnTo>
                <a:cubicBezTo>
                  <a:pt x="3831713" y="1360060"/>
                  <a:pt x="3833821" y="1359066"/>
                  <a:pt x="3836398" y="1357641"/>
                </a:cubicBezTo>
                <a:lnTo>
                  <a:pt x="3842872" y="1353764"/>
                </a:lnTo>
                <a:lnTo>
                  <a:pt x="3847918" y="1352421"/>
                </a:lnTo>
                <a:cubicBezTo>
                  <a:pt x="3851413" y="1354277"/>
                  <a:pt x="3832941" y="1359919"/>
                  <a:pt x="3832941" y="1359919"/>
                </a:cubicBezTo>
                <a:cubicBezTo>
                  <a:pt x="3797775" y="1369917"/>
                  <a:pt x="3767280" y="1380420"/>
                  <a:pt x="3738388" y="1389373"/>
                </a:cubicBezTo>
                <a:lnTo>
                  <a:pt x="3733038" y="1391039"/>
                </a:lnTo>
                <a:lnTo>
                  <a:pt x="3734617" y="1394626"/>
                </a:lnTo>
                <a:lnTo>
                  <a:pt x="3785280" y="1379161"/>
                </a:lnTo>
                <a:cubicBezTo>
                  <a:pt x="3786498" y="1379293"/>
                  <a:pt x="3811920" y="1368242"/>
                  <a:pt x="3814400" y="1369988"/>
                </a:cubicBezTo>
                <a:cubicBezTo>
                  <a:pt x="3816336" y="1374878"/>
                  <a:pt x="3798177" y="1377598"/>
                  <a:pt x="3798177" y="1377598"/>
                </a:cubicBezTo>
                <a:cubicBezTo>
                  <a:pt x="3781025" y="1383383"/>
                  <a:pt x="3767790" y="1388051"/>
                  <a:pt x="3754728" y="1392552"/>
                </a:cubicBezTo>
                <a:lnTo>
                  <a:pt x="3736365" y="1398595"/>
                </a:lnTo>
                <a:lnTo>
                  <a:pt x="3745253" y="1418790"/>
                </a:lnTo>
                <a:lnTo>
                  <a:pt x="3758638" y="1416007"/>
                </a:lnTo>
                <a:cubicBezTo>
                  <a:pt x="3762345" y="1415669"/>
                  <a:pt x="3762869" y="1416526"/>
                  <a:pt x="3754162" y="1420143"/>
                </a:cubicBezTo>
                <a:lnTo>
                  <a:pt x="3747059" y="1422891"/>
                </a:lnTo>
                <a:lnTo>
                  <a:pt x="3749141" y="1427621"/>
                </a:lnTo>
                <a:lnTo>
                  <a:pt x="3756324" y="1425096"/>
                </a:lnTo>
                <a:lnTo>
                  <a:pt x="3750295" y="1430243"/>
                </a:lnTo>
                <a:lnTo>
                  <a:pt x="3752299" y="1434797"/>
                </a:lnTo>
                <a:lnTo>
                  <a:pt x="3763738" y="1427013"/>
                </a:lnTo>
                <a:lnTo>
                  <a:pt x="3777210" y="1418131"/>
                </a:lnTo>
                <a:lnTo>
                  <a:pt x="3787812" y="1414661"/>
                </a:lnTo>
                <a:lnTo>
                  <a:pt x="3789089" y="1414239"/>
                </a:lnTo>
                <a:lnTo>
                  <a:pt x="3783912" y="1418116"/>
                </a:lnTo>
                <a:cubicBezTo>
                  <a:pt x="3776964" y="1423370"/>
                  <a:pt x="3769994" y="1428448"/>
                  <a:pt x="3762929" y="1432677"/>
                </a:cubicBezTo>
                <a:lnTo>
                  <a:pt x="3753800" y="1438207"/>
                </a:lnTo>
                <a:lnTo>
                  <a:pt x="3755958" y="1443108"/>
                </a:lnTo>
                <a:lnTo>
                  <a:pt x="3759357" y="1442395"/>
                </a:lnTo>
                <a:cubicBezTo>
                  <a:pt x="3761379" y="1441971"/>
                  <a:pt x="3763223" y="1441584"/>
                  <a:pt x="3763937" y="1441434"/>
                </a:cubicBezTo>
                <a:cubicBezTo>
                  <a:pt x="3768024" y="1438841"/>
                  <a:pt x="3769494" y="1436797"/>
                  <a:pt x="3772121" y="1434220"/>
                </a:cubicBezTo>
                <a:cubicBezTo>
                  <a:pt x="3773548" y="1433922"/>
                  <a:pt x="3778297" y="1434950"/>
                  <a:pt x="3782588" y="1432025"/>
                </a:cubicBezTo>
                <a:cubicBezTo>
                  <a:pt x="3786676" y="1429433"/>
                  <a:pt x="3796093" y="1420224"/>
                  <a:pt x="3804938" y="1416635"/>
                </a:cubicBezTo>
                <a:cubicBezTo>
                  <a:pt x="3819296" y="1410150"/>
                  <a:pt x="3799802" y="1424942"/>
                  <a:pt x="3795477" y="1427586"/>
                </a:cubicBezTo>
                <a:cubicBezTo>
                  <a:pt x="3789954" y="1432505"/>
                  <a:pt x="3783012" y="1435698"/>
                  <a:pt x="3780114" y="1438041"/>
                </a:cubicBezTo>
                <a:cubicBezTo>
                  <a:pt x="3778882" y="1440034"/>
                  <a:pt x="3779304" y="1443706"/>
                  <a:pt x="3776644" y="1446000"/>
                </a:cubicBezTo>
                <a:lnTo>
                  <a:pt x="3761767" y="1456307"/>
                </a:lnTo>
                <a:lnTo>
                  <a:pt x="3762128" y="1457123"/>
                </a:lnTo>
                <a:lnTo>
                  <a:pt x="3764625" y="1455609"/>
                </a:lnTo>
                <a:cubicBezTo>
                  <a:pt x="3773229" y="1450188"/>
                  <a:pt x="3781624" y="1444812"/>
                  <a:pt x="3790733" y="1439284"/>
                </a:cubicBezTo>
                <a:cubicBezTo>
                  <a:pt x="3795058" y="1436641"/>
                  <a:pt x="3801005" y="1435394"/>
                  <a:pt x="3808186" y="1432152"/>
                </a:cubicBezTo>
                <a:cubicBezTo>
                  <a:pt x="3816597" y="1426916"/>
                  <a:pt x="3819030" y="1422645"/>
                  <a:pt x="3825172" y="1423093"/>
                </a:cubicBezTo>
                <a:cubicBezTo>
                  <a:pt x="3829919" y="1424122"/>
                  <a:pt x="3830504" y="1429206"/>
                  <a:pt x="3833359" y="1428608"/>
                </a:cubicBezTo>
                <a:cubicBezTo>
                  <a:pt x="3840734" y="1427060"/>
                  <a:pt x="3860034" y="1410573"/>
                  <a:pt x="3868412" y="1405055"/>
                </a:cubicBezTo>
                <a:lnTo>
                  <a:pt x="3881921" y="1396026"/>
                </a:lnTo>
                <a:lnTo>
                  <a:pt x="3883874" y="1395965"/>
                </a:lnTo>
                <a:lnTo>
                  <a:pt x="3889453" y="1395275"/>
                </a:lnTo>
                <a:lnTo>
                  <a:pt x="3885209" y="1398312"/>
                </a:lnTo>
                <a:cubicBezTo>
                  <a:pt x="3864784" y="1412686"/>
                  <a:pt x="3843822" y="1427425"/>
                  <a:pt x="3821468" y="1443828"/>
                </a:cubicBezTo>
                <a:cubicBezTo>
                  <a:pt x="3817380" y="1446423"/>
                  <a:pt x="3807736" y="1453653"/>
                  <a:pt x="3796461" y="1461514"/>
                </a:cubicBezTo>
                <a:cubicBezTo>
                  <a:pt x="3792135" y="1464157"/>
                  <a:pt x="3759981" y="1485366"/>
                  <a:pt x="3778394" y="1476006"/>
                </a:cubicBezTo>
                <a:cubicBezTo>
                  <a:pt x="3791337" y="1469387"/>
                  <a:pt x="3780261" y="1476754"/>
                  <a:pt x="3772792" y="1481819"/>
                </a:cubicBezTo>
                <a:lnTo>
                  <a:pt x="3772379" y="1482111"/>
                </a:lnTo>
                <a:lnTo>
                  <a:pt x="3775104" y="1490072"/>
                </a:lnTo>
                <a:lnTo>
                  <a:pt x="3783548" y="1484543"/>
                </a:lnTo>
                <a:cubicBezTo>
                  <a:pt x="3793031" y="1478288"/>
                  <a:pt x="3802875" y="1471739"/>
                  <a:pt x="3805038" y="1470418"/>
                </a:cubicBezTo>
                <a:cubicBezTo>
                  <a:pt x="3816304" y="1464582"/>
                  <a:pt x="3826349" y="1458715"/>
                  <a:pt x="3834957" y="1455174"/>
                </a:cubicBezTo>
                <a:cubicBezTo>
                  <a:pt x="3836383" y="1454875"/>
                  <a:pt x="3841098" y="1455621"/>
                  <a:pt x="3842525" y="1455322"/>
                </a:cubicBezTo>
                <a:cubicBezTo>
                  <a:pt x="3855653" y="1450833"/>
                  <a:pt x="3871241" y="1429628"/>
                  <a:pt x="3873286" y="1434695"/>
                </a:cubicBezTo>
                <a:cubicBezTo>
                  <a:pt x="3873286" y="1434695"/>
                  <a:pt x="3869394" y="1438984"/>
                  <a:pt x="3866929" y="1442971"/>
                </a:cubicBezTo>
                <a:lnTo>
                  <a:pt x="3866935" y="1442045"/>
                </a:lnTo>
                <a:lnTo>
                  <a:pt x="3868162" y="1440977"/>
                </a:lnTo>
                <a:cubicBezTo>
                  <a:pt x="3867447" y="1441127"/>
                  <a:pt x="3867091" y="1441201"/>
                  <a:pt x="3866937" y="1441450"/>
                </a:cubicBezTo>
                <a:lnTo>
                  <a:pt x="3866935" y="1442045"/>
                </a:lnTo>
                <a:lnTo>
                  <a:pt x="3864678" y="1444012"/>
                </a:lnTo>
                <a:lnTo>
                  <a:pt x="3862911" y="1444827"/>
                </a:lnTo>
                <a:cubicBezTo>
                  <a:pt x="3861867" y="1445551"/>
                  <a:pt x="3861210" y="1446196"/>
                  <a:pt x="3861210" y="1446196"/>
                </a:cubicBezTo>
                <a:cubicBezTo>
                  <a:pt x="3861210" y="1446196"/>
                  <a:pt x="3861795" y="1451280"/>
                  <a:pt x="3858930" y="1453906"/>
                </a:cubicBezTo>
                <a:cubicBezTo>
                  <a:pt x="3853567" y="1460238"/>
                  <a:pt x="3835154" y="1469596"/>
                  <a:pt x="3829597" y="1474233"/>
                </a:cubicBezTo>
                <a:cubicBezTo>
                  <a:pt x="3828169" y="1474532"/>
                  <a:pt x="3828593" y="1478205"/>
                  <a:pt x="3827361" y="1480198"/>
                </a:cubicBezTo>
                <a:cubicBezTo>
                  <a:pt x="3820765" y="1488525"/>
                  <a:pt x="3801919" y="1496238"/>
                  <a:pt x="3792308" y="1503751"/>
                </a:cubicBezTo>
                <a:lnTo>
                  <a:pt x="3781907" y="1509948"/>
                </a:lnTo>
                <a:lnTo>
                  <a:pt x="3783039" y="1513255"/>
                </a:lnTo>
                <a:lnTo>
                  <a:pt x="3788373" y="1509783"/>
                </a:lnTo>
                <a:cubicBezTo>
                  <a:pt x="3818928" y="1492671"/>
                  <a:pt x="3848142" y="1473958"/>
                  <a:pt x="3877018" y="1454414"/>
                </a:cubicBezTo>
                <a:lnTo>
                  <a:pt x="3920820" y="1423885"/>
                </a:lnTo>
                <a:lnTo>
                  <a:pt x="3924534" y="1423263"/>
                </a:lnTo>
                <a:lnTo>
                  <a:pt x="3933133" y="1421291"/>
                </a:lnTo>
                <a:lnTo>
                  <a:pt x="3919980" y="1431842"/>
                </a:lnTo>
                <a:lnTo>
                  <a:pt x="3934047" y="1423643"/>
                </a:lnTo>
                <a:lnTo>
                  <a:pt x="3935305" y="1427382"/>
                </a:lnTo>
                <a:lnTo>
                  <a:pt x="3940702" y="1425711"/>
                </a:lnTo>
                <a:lnTo>
                  <a:pt x="3928064" y="1435267"/>
                </a:lnTo>
                <a:lnTo>
                  <a:pt x="3923710" y="1437596"/>
                </a:lnTo>
                <a:cubicBezTo>
                  <a:pt x="3922271" y="1438277"/>
                  <a:pt x="3921366" y="1438564"/>
                  <a:pt x="3921405" y="1438198"/>
                </a:cubicBezTo>
                <a:lnTo>
                  <a:pt x="3922617" y="1439383"/>
                </a:lnTo>
                <a:lnTo>
                  <a:pt x="3905706" y="1452170"/>
                </a:lnTo>
                <a:lnTo>
                  <a:pt x="3899746" y="1454348"/>
                </a:lnTo>
                <a:cubicBezTo>
                  <a:pt x="3895933" y="1455664"/>
                  <a:pt x="3891545" y="1457084"/>
                  <a:pt x="3885923" y="1458756"/>
                </a:cubicBezTo>
                <a:cubicBezTo>
                  <a:pt x="3883331" y="1459954"/>
                  <a:pt x="3859625" y="1466510"/>
                  <a:pt x="3869930" y="1466143"/>
                </a:cubicBezTo>
                <a:cubicBezTo>
                  <a:pt x="3877599" y="1465493"/>
                  <a:pt x="3893793" y="1458127"/>
                  <a:pt x="3898822" y="1457191"/>
                </a:cubicBezTo>
                <a:lnTo>
                  <a:pt x="3899152" y="1457125"/>
                </a:lnTo>
                <a:lnTo>
                  <a:pt x="3894543" y="1460609"/>
                </a:lnTo>
                <a:cubicBezTo>
                  <a:pt x="3868291" y="1482315"/>
                  <a:pt x="3837982" y="1494170"/>
                  <a:pt x="3811927" y="1517569"/>
                </a:cubicBezTo>
                <a:cubicBezTo>
                  <a:pt x="3817287" y="1514927"/>
                  <a:pt x="3824053" y="1510199"/>
                  <a:pt x="3823209" y="1512600"/>
                </a:cubicBezTo>
                <a:lnTo>
                  <a:pt x="3819871" y="1517205"/>
                </a:lnTo>
                <a:lnTo>
                  <a:pt x="3790968" y="1528072"/>
                </a:lnTo>
                <a:lnTo>
                  <a:pt x="3813493" y="1522112"/>
                </a:lnTo>
                <a:lnTo>
                  <a:pt x="3812285" y="1522996"/>
                </a:lnTo>
                <a:cubicBezTo>
                  <a:pt x="3807478" y="1526372"/>
                  <a:pt x="3801346" y="1530602"/>
                  <a:pt x="3796051" y="1534583"/>
                </a:cubicBezTo>
                <a:lnTo>
                  <a:pt x="3791684" y="1538507"/>
                </a:lnTo>
                <a:lnTo>
                  <a:pt x="3792507" y="1540916"/>
                </a:lnTo>
                <a:lnTo>
                  <a:pt x="3808104" y="1533305"/>
                </a:lnTo>
                <a:cubicBezTo>
                  <a:pt x="3814455" y="1529478"/>
                  <a:pt x="3820391" y="1525486"/>
                  <a:pt x="3828885" y="1520956"/>
                </a:cubicBezTo>
                <a:cubicBezTo>
                  <a:pt x="3851429" y="1507259"/>
                  <a:pt x="3833405" y="1520007"/>
                  <a:pt x="3828270" y="1528317"/>
                </a:cubicBezTo>
                <a:cubicBezTo>
                  <a:pt x="3824367" y="1534630"/>
                  <a:pt x="3835027" y="1521403"/>
                  <a:pt x="3834217" y="1527069"/>
                </a:cubicBezTo>
                <a:cubicBezTo>
                  <a:pt x="3833408" y="1532734"/>
                  <a:pt x="3818853" y="1537522"/>
                  <a:pt x="3813297" y="1542160"/>
                </a:cubicBezTo>
                <a:lnTo>
                  <a:pt x="3796438" y="1552402"/>
                </a:lnTo>
                <a:lnTo>
                  <a:pt x="3800050" y="1562952"/>
                </a:lnTo>
                <a:lnTo>
                  <a:pt x="3804540" y="1560016"/>
                </a:lnTo>
                <a:cubicBezTo>
                  <a:pt x="3809283" y="1557033"/>
                  <a:pt x="3813182" y="1554913"/>
                  <a:pt x="3816154" y="1554290"/>
                </a:cubicBezTo>
                <a:cubicBezTo>
                  <a:pt x="3837660" y="1544282"/>
                  <a:pt x="3851598" y="1534126"/>
                  <a:pt x="3873137" y="1524402"/>
                </a:cubicBezTo>
                <a:cubicBezTo>
                  <a:pt x="3856734" y="1538544"/>
                  <a:pt x="3839283" y="1545677"/>
                  <a:pt x="3821259" y="1558425"/>
                </a:cubicBezTo>
                <a:cubicBezTo>
                  <a:pt x="3816951" y="1561208"/>
                  <a:pt x="3812289" y="1563561"/>
                  <a:pt x="3808060" y="1566257"/>
                </a:cubicBezTo>
                <a:lnTo>
                  <a:pt x="3802847" y="1571125"/>
                </a:lnTo>
                <a:lnTo>
                  <a:pt x="3809830" y="1591522"/>
                </a:lnTo>
                <a:lnTo>
                  <a:pt x="3809957" y="1591458"/>
                </a:lnTo>
                <a:cubicBezTo>
                  <a:pt x="3816662" y="1587811"/>
                  <a:pt x="3818286" y="1587362"/>
                  <a:pt x="3816952" y="1588767"/>
                </a:cubicBezTo>
                <a:lnTo>
                  <a:pt x="3810594" y="1593755"/>
                </a:lnTo>
                <a:lnTo>
                  <a:pt x="3818475" y="1616776"/>
                </a:lnTo>
                <a:lnTo>
                  <a:pt x="3834682" y="1609415"/>
                </a:lnTo>
                <a:cubicBezTo>
                  <a:pt x="3835395" y="1609264"/>
                  <a:pt x="3834920" y="1610160"/>
                  <a:pt x="3833775" y="1611562"/>
                </a:cubicBezTo>
                <a:lnTo>
                  <a:pt x="3832936" y="1612447"/>
                </a:lnTo>
                <a:lnTo>
                  <a:pt x="3818824" y="1617796"/>
                </a:lnTo>
                <a:lnTo>
                  <a:pt x="3820903" y="1623874"/>
                </a:lnTo>
                <a:lnTo>
                  <a:pt x="3823611" y="1623234"/>
                </a:lnTo>
                <a:lnTo>
                  <a:pt x="3821148" y="1624352"/>
                </a:lnTo>
                <a:lnTo>
                  <a:pt x="3853049" y="1614388"/>
                </a:lnTo>
                <a:cubicBezTo>
                  <a:pt x="3867400" y="1609841"/>
                  <a:pt x="3881255" y="1605610"/>
                  <a:pt x="3894326" y="1602463"/>
                </a:cubicBezTo>
                <a:cubicBezTo>
                  <a:pt x="3879505" y="1608499"/>
                  <a:pt x="3862480" y="1614052"/>
                  <a:pt x="3846600" y="1618497"/>
                </a:cubicBezTo>
                <a:lnTo>
                  <a:pt x="3830765" y="1624422"/>
                </a:lnTo>
                <a:cubicBezTo>
                  <a:pt x="3830680" y="1625215"/>
                  <a:pt x="3831434" y="1625603"/>
                  <a:pt x="3832652" y="1625723"/>
                </a:cubicBezTo>
                <a:lnTo>
                  <a:pt x="3833360" y="1625676"/>
                </a:lnTo>
                <a:lnTo>
                  <a:pt x="3838410" y="1624002"/>
                </a:lnTo>
                <a:lnTo>
                  <a:pt x="3836502" y="1625232"/>
                </a:lnTo>
                <a:lnTo>
                  <a:pt x="3836082" y="1625493"/>
                </a:lnTo>
                <a:lnTo>
                  <a:pt x="3837332" y="1625409"/>
                </a:lnTo>
                <a:cubicBezTo>
                  <a:pt x="3840884" y="1624837"/>
                  <a:pt x="3844804" y="1623722"/>
                  <a:pt x="3846101" y="1623124"/>
                </a:cubicBezTo>
                <a:cubicBezTo>
                  <a:pt x="3881671" y="1613168"/>
                  <a:pt x="3921709" y="1596059"/>
                  <a:pt x="3953939" y="1590423"/>
                </a:cubicBezTo>
                <a:cubicBezTo>
                  <a:pt x="3924550" y="1604002"/>
                  <a:pt x="3885684" y="1612124"/>
                  <a:pt x="3855030" y="1624087"/>
                </a:cubicBezTo>
                <a:cubicBezTo>
                  <a:pt x="3864258" y="1620402"/>
                  <a:pt x="3847205" y="1626198"/>
                  <a:pt x="3848240" y="1628034"/>
                </a:cubicBezTo>
                <a:cubicBezTo>
                  <a:pt x="3850359" y="1631219"/>
                  <a:pt x="3854873" y="1625547"/>
                  <a:pt x="3854873" y="1625547"/>
                </a:cubicBezTo>
                <a:cubicBezTo>
                  <a:pt x="3873955" y="1619971"/>
                  <a:pt x="3892327" y="1614317"/>
                  <a:pt x="3910329" y="1608995"/>
                </a:cubicBezTo>
                <a:lnTo>
                  <a:pt x="3946125" y="1599193"/>
                </a:lnTo>
                <a:lnTo>
                  <a:pt x="3941613" y="1602017"/>
                </a:lnTo>
                <a:lnTo>
                  <a:pt x="3941428" y="1602162"/>
                </a:lnTo>
                <a:lnTo>
                  <a:pt x="3939884" y="1602702"/>
                </a:lnTo>
                <a:cubicBezTo>
                  <a:pt x="3935870" y="1603746"/>
                  <a:pt x="3915164" y="1609146"/>
                  <a:pt x="3915007" y="1610608"/>
                </a:cubicBezTo>
                <a:cubicBezTo>
                  <a:pt x="3914506" y="1615234"/>
                  <a:pt x="3935370" y="1608372"/>
                  <a:pt x="3932934" y="1608109"/>
                </a:cubicBezTo>
                <a:lnTo>
                  <a:pt x="3934702" y="1607508"/>
                </a:lnTo>
                <a:lnTo>
                  <a:pt x="3934147" y="1610206"/>
                </a:lnTo>
                <a:cubicBezTo>
                  <a:pt x="3935201" y="1610106"/>
                  <a:pt x="3937310" y="1609112"/>
                  <a:pt x="3939886" y="1607686"/>
                </a:cubicBezTo>
                <a:lnTo>
                  <a:pt x="3946361" y="1603812"/>
                </a:lnTo>
                <a:lnTo>
                  <a:pt x="3951407" y="1602468"/>
                </a:lnTo>
                <a:cubicBezTo>
                  <a:pt x="3954903" y="1604323"/>
                  <a:pt x="3936430" y="1609965"/>
                  <a:pt x="3936430" y="1609965"/>
                </a:cubicBezTo>
                <a:cubicBezTo>
                  <a:pt x="3901265" y="1619964"/>
                  <a:pt x="3870769" y="1630466"/>
                  <a:pt x="3841877" y="1639418"/>
                </a:cubicBezTo>
                <a:cubicBezTo>
                  <a:pt x="3840904" y="1639867"/>
                  <a:pt x="3835517" y="1641363"/>
                  <a:pt x="3829200" y="1643310"/>
                </a:cubicBezTo>
                <a:lnTo>
                  <a:pt x="3827526" y="1643845"/>
                </a:lnTo>
                <a:lnTo>
                  <a:pt x="3828234" y="1646633"/>
                </a:lnTo>
                <a:lnTo>
                  <a:pt x="3828303" y="1646663"/>
                </a:lnTo>
                <a:lnTo>
                  <a:pt x="3829262" y="1647499"/>
                </a:lnTo>
                <a:lnTo>
                  <a:pt x="3850466" y="1641176"/>
                </a:lnTo>
                <a:cubicBezTo>
                  <a:pt x="3863111" y="1637214"/>
                  <a:pt x="3875606" y="1633205"/>
                  <a:pt x="3888768" y="1629207"/>
                </a:cubicBezTo>
                <a:cubicBezTo>
                  <a:pt x="3889986" y="1629339"/>
                  <a:pt x="3915408" y="1618289"/>
                  <a:pt x="3917889" y="1620034"/>
                </a:cubicBezTo>
                <a:cubicBezTo>
                  <a:pt x="3918857" y="1622477"/>
                  <a:pt x="3914803" y="1624380"/>
                  <a:pt x="3910504" y="1625673"/>
                </a:cubicBezTo>
                <a:lnTo>
                  <a:pt x="3908757" y="1626099"/>
                </a:lnTo>
                <a:lnTo>
                  <a:pt x="3906402" y="1628103"/>
                </a:lnTo>
                <a:cubicBezTo>
                  <a:pt x="3901155" y="1632046"/>
                  <a:pt x="3892451" y="1637685"/>
                  <a:pt x="3890954" y="1638976"/>
                </a:cubicBezTo>
                <a:cubicBezTo>
                  <a:pt x="3884952" y="1642911"/>
                  <a:pt x="3880295" y="1646111"/>
                  <a:pt x="3876270" y="1648986"/>
                </a:cubicBezTo>
                <a:lnTo>
                  <a:pt x="3874188" y="1650523"/>
                </a:lnTo>
                <a:lnTo>
                  <a:pt x="3855649" y="1656926"/>
                </a:lnTo>
                <a:lnTo>
                  <a:pt x="3876594" y="1645459"/>
                </a:lnTo>
                <a:cubicBezTo>
                  <a:pt x="3880731" y="1643290"/>
                  <a:pt x="3891125" y="1634764"/>
                  <a:pt x="3899694" y="1629142"/>
                </a:cubicBezTo>
                <a:lnTo>
                  <a:pt x="3902650" y="1627478"/>
                </a:lnTo>
                <a:lnTo>
                  <a:pt x="3902444" y="1627518"/>
                </a:lnTo>
                <a:cubicBezTo>
                  <a:pt x="3901952" y="1627601"/>
                  <a:pt x="3901668" y="1627644"/>
                  <a:pt x="3901668" y="1627644"/>
                </a:cubicBezTo>
                <a:cubicBezTo>
                  <a:pt x="3875938" y="1636321"/>
                  <a:pt x="3859025" y="1642485"/>
                  <a:pt x="3838284" y="1649345"/>
                </a:cubicBezTo>
                <a:lnTo>
                  <a:pt x="3829626" y="1652122"/>
                </a:lnTo>
                <a:lnTo>
                  <a:pt x="3830420" y="1655248"/>
                </a:lnTo>
                <a:lnTo>
                  <a:pt x="3831361" y="1655034"/>
                </a:lnTo>
                <a:lnTo>
                  <a:pt x="3830469" y="1655440"/>
                </a:lnTo>
                <a:lnTo>
                  <a:pt x="3831765" y="1660556"/>
                </a:lnTo>
                <a:lnTo>
                  <a:pt x="3832964" y="1660108"/>
                </a:lnTo>
                <a:lnTo>
                  <a:pt x="3832009" y="1661516"/>
                </a:lnTo>
                <a:lnTo>
                  <a:pt x="3832971" y="1665307"/>
                </a:lnTo>
                <a:lnTo>
                  <a:pt x="3839276" y="1663524"/>
                </a:lnTo>
                <a:lnTo>
                  <a:pt x="3833124" y="1665911"/>
                </a:lnTo>
                <a:lnTo>
                  <a:pt x="3833598" y="1667783"/>
                </a:lnTo>
                <a:lnTo>
                  <a:pt x="3834995" y="1667133"/>
                </a:lnTo>
                <a:lnTo>
                  <a:pt x="3860583" y="1659250"/>
                </a:lnTo>
                <a:lnTo>
                  <a:pt x="3864074" y="1658011"/>
                </a:lnTo>
                <a:lnTo>
                  <a:pt x="3853998" y="1665563"/>
                </a:lnTo>
                <a:lnTo>
                  <a:pt x="3849937" y="1668493"/>
                </a:lnTo>
                <a:lnTo>
                  <a:pt x="3854936" y="1667263"/>
                </a:lnTo>
                <a:cubicBezTo>
                  <a:pt x="3863003" y="1665547"/>
                  <a:pt x="3870712" y="1664763"/>
                  <a:pt x="3857652" y="1670188"/>
                </a:cubicBezTo>
                <a:lnTo>
                  <a:pt x="3836372" y="1678711"/>
                </a:lnTo>
                <a:lnTo>
                  <a:pt x="3837459" y="1683004"/>
                </a:lnTo>
                <a:lnTo>
                  <a:pt x="3840657" y="1681879"/>
                </a:lnTo>
                <a:lnTo>
                  <a:pt x="3843350" y="1679918"/>
                </a:lnTo>
                <a:cubicBezTo>
                  <a:pt x="3849235" y="1675389"/>
                  <a:pt x="3854126" y="1671434"/>
                  <a:pt x="3855634" y="1675024"/>
                </a:cubicBezTo>
                <a:cubicBezTo>
                  <a:pt x="3855586" y="1674599"/>
                  <a:pt x="3854625" y="1675253"/>
                  <a:pt x="3853153" y="1676542"/>
                </a:cubicBezTo>
                <a:lnTo>
                  <a:pt x="3851605" y="1678029"/>
                </a:lnTo>
                <a:lnTo>
                  <a:pt x="3859812" y="1675142"/>
                </a:lnTo>
                <a:lnTo>
                  <a:pt x="3851279" y="1682429"/>
                </a:lnTo>
                <a:cubicBezTo>
                  <a:pt x="3842015" y="1695074"/>
                  <a:pt x="3857616" y="1684571"/>
                  <a:pt x="3867229" y="1677058"/>
                </a:cubicBezTo>
                <a:lnTo>
                  <a:pt x="3880698" y="1668178"/>
                </a:lnTo>
                <a:lnTo>
                  <a:pt x="3891302" y="1664707"/>
                </a:lnTo>
                <a:lnTo>
                  <a:pt x="3892578" y="1664285"/>
                </a:lnTo>
                <a:lnTo>
                  <a:pt x="3887402" y="1668161"/>
                </a:lnTo>
                <a:cubicBezTo>
                  <a:pt x="3880452" y="1673415"/>
                  <a:pt x="3873484" y="1678494"/>
                  <a:pt x="3866419" y="1682723"/>
                </a:cubicBezTo>
                <a:cubicBezTo>
                  <a:pt x="3862577" y="1685337"/>
                  <a:pt x="3858440" y="1687887"/>
                  <a:pt x="3854156" y="1690430"/>
                </a:cubicBezTo>
                <a:lnTo>
                  <a:pt x="3844848" y="1695869"/>
                </a:lnTo>
                <a:lnTo>
                  <a:pt x="3845217" y="1696444"/>
                </a:lnTo>
                <a:cubicBezTo>
                  <a:pt x="3845930" y="1697598"/>
                  <a:pt x="3846384" y="1698369"/>
                  <a:pt x="3846384" y="1698369"/>
                </a:cubicBezTo>
                <a:cubicBezTo>
                  <a:pt x="3849238" y="1697770"/>
                  <a:pt x="3861780" y="1688197"/>
                  <a:pt x="3867727" y="1686949"/>
                </a:cubicBezTo>
                <a:cubicBezTo>
                  <a:pt x="3867727" y="1686949"/>
                  <a:pt x="3874465" y="1685536"/>
                  <a:pt x="3868735" y="1690227"/>
                </a:cubicBezTo>
                <a:lnTo>
                  <a:pt x="3866868" y="1691596"/>
                </a:lnTo>
                <a:lnTo>
                  <a:pt x="3867426" y="1691480"/>
                </a:lnTo>
                <a:cubicBezTo>
                  <a:pt x="3871514" y="1688887"/>
                  <a:pt x="3872983" y="1686842"/>
                  <a:pt x="3875610" y="1684266"/>
                </a:cubicBezTo>
                <a:cubicBezTo>
                  <a:pt x="3877037" y="1683967"/>
                  <a:pt x="3881786" y="1684997"/>
                  <a:pt x="3886078" y="1682071"/>
                </a:cubicBezTo>
                <a:cubicBezTo>
                  <a:pt x="3890165" y="1679479"/>
                  <a:pt x="3899581" y="1670271"/>
                  <a:pt x="3908427" y="1666680"/>
                </a:cubicBezTo>
                <a:cubicBezTo>
                  <a:pt x="3922786" y="1660197"/>
                  <a:pt x="3903292" y="1674989"/>
                  <a:pt x="3898967" y="1677632"/>
                </a:cubicBezTo>
                <a:cubicBezTo>
                  <a:pt x="3893443" y="1682550"/>
                  <a:pt x="3886500" y="1685742"/>
                  <a:pt x="3883604" y="1688086"/>
                </a:cubicBezTo>
                <a:cubicBezTo>
                  <a:pt x="3882987" y="1689083"/>
                  <a:pt x="3882785" y="1690500"/>
                  <a:pt x="3882404" y="1691954"/>
                </a:cubicBezTo>
                <a:lnTo>
                  <a:pt x="3881212" y="1694102"/>
                </a:lnTo>
                <a:lnTo>
                  <a:pt x="3885201" y="1692242"/>
                </a:lnTo>
                <a:cubicBezTo>
                  <a:pt x="3887376" y="1691361"/>
                  <a:pt x="3888958" y="1690957"/>
                  <a:pt x="3889433" y="1691364"/>
                </a:cubicBezTo>
                <a:cubicBezTo>
                  <a:pt x="3889635" y="1691538"/>
                  <a:pt x="3889594" y="1691850"/>
                  <a:pt x="3889360" y="1692266"/>
                </a:cubicBezTo>
                <a:lnTo>
                  <a:pt x="3889191" y="1692477"/>
                </a:lnTo>
                <a:lnTo>
                  <a:pt x="3894223" y="1689331"/>
                </a:lnTo>
                <a:cubicBezTo>
                  <a:pt x="3898547" y="1686687"/>
                  <a:pt x="3904495" y="1685440"/>
                  <a:pt x="3911675" y="1682197"/>
                </a:cubicBezTo>
                <a:cubicBezTo>
                  <a:pt x="3920088" y="1676962"/>
                  <a:pt x="3922519" y="1672691"/>
                  <a:pt x="3928660" y="1673138"/>
                </a:cubicBezTo>
                <a:cubicBezTo>
                  <a:pt x="3933409" y="1674168"/>
                  <a:pt x="3933994" y="1679252"/>
                  <a:pt x="3936849" y="1678653"/>
                </a:cubicBezTo>
                <a:cubicBezTo>
                  <a:pt x="3944222" y="1677105"/>
                  <a:pt x="3963522" y="1660618"/>
                  <a:pt x="3971902" y="1655101"/>
                </a:cubicBezTo>
                <a:lnTo>
                  <a:pt x="3985410" y="1646072"/>
                </a:lnTo>
                <a:lnTo>
                  <a:pt x="3987362" y="1646009"/>
                </a:lnTo>
                <a:lnTo>
                  <a:pt x="3992942" y="1645320"/>
                </a:lnTo>
                <a:lnTo>
                  <a:pt x="3988698" y="1648358"/>
                </a:lnTo>
                <a:cubicBezTo>
                  <a:pt x="3968271" y="1662732"/>
                  <a:pt x="3947312" y="1677470"/>
                  <a:pt x="3924958" y="1693874"/>
                </a:cubicBezTo>
                <a:cubicBezTo>
                  <a:pt x="3920870" y="1696469"/>
                  <a:pt x="3911226" y="1703699"/>
                  <a:pt x="3899949" y="1711559"/>
                </a:cubicBezTo>
                <a:cubicBezTo>
                  <a:pt x="3895625" y="1714203"/>
                  <a:pt x="3863469" y="1735412"/>
                  <a:pt x="3881883" y="1726053"/>
                </a:cubicBezTo>
                <a:cubicBezTo>
                  <a:pt x="3899140" y="1717226"/>
                  <a:pt x="3873698" y="1733265"/>
                  <a:pt x="3871040" y="1735560"/>
                </a:cubicBezTo>
                <a:cubicBezTo>
                  <a:pt x="3870671" y="1736070"/>
                  <a:pt x="3870179" y="1736951"/>
                  <a:pt x="3869672" y="1738007"/>
                </a:cubicBezTo>
                <a:lnTo>
                  <a:pt x="3869201" y="1739142"/>
                </a:lnTo>
                <a:lnTo>
                  <a:pt x="3881100" y="1735707"/>
                </a:lnTo>
                <a:lnTo>
                  <a:pt x="3887008" y="1734609"/>
                </a:lnTo>
                <a:lnTo>
                  <a:pt x="3887038" y="1734590"/>
                </a:lnTo>
                <a:cubicBezTo>
                  <a:pt x="3896520" y="1728334"/>
                  <a:pt x="3906365" y="1721786"/>
                  <a:pt x="3908528" y="1720464"/>
                </a:cubicBezTo>
                <a:cubicBezTo>
                  <a:pt x="3919794" y="1714629"/>
                  <a:pt x="3929838" y="1708760"/>
                  <a:pt x="3938446" y="1705219"/>
                </a:cubicBezTo>
                <a:cubicBezTo>
                  <a:pt x="3939872" y="1704921"/>
                  <a:pt x="3944588" y="1705667"/>
                  <a:pt x="3946014" y="1705368"/>
                </a:cubicBezTo>
                <a:cubicBezTo>
                  <a:pt x="3959141" y="1700879"/>
                  <a:pt x="3974730" y="1679673"/>
                  <a:pt x="3976776" y="1684741"/>
                </a:cubicBezTo>
                <a:cubicBezTo>
                  <a:pt x="3976776" y="1684741"/>
                  <a:pt x="3972883" y="1689029"/>
                  <a:pt x="3970418" y="1693017"/>
                </a:cubicBezTo>
                <a:lnTo>
                  <a:pt x="3970423" y="1692091"/>
                </a:lnTo>
                <a:lnTo>
                  <a:pt x="3971651" y="1691023"/>
                </a:lnTo>
                <a:cubicBezTo>
                  <a:pt x="3970937" y="1691173"/>
                  <a:pt x="3970580" y="1691248"/>
                  <a:pt x="3970427" y="1691496"/>
                </a:cubicBezTo>
                <a:lnTo>
                  <a:pt x="3970423" y="1692091"/>
                </a:lnTo>
                <a:lnTo>
                  <a:pt x="3968167" y="1694056"/>
                </a:lnTo>
                <a:lnTo>
                  <a:pt x="3966399" y="1694873"/>
                </a:lnTo>
                <a:cubicBezTo>
                  <a:pt x="3965355" y="1695598"/>
                  <a:pt x="3964698" y="1696242"/>
                  <a:pt x="3964698" y="1696242"/>
                </a:cubicBezTo>
                <a:cubicBezTo>
                  <a:pt x="3964698" y="1696242"/>
                  <a:pt x="3965285" y="1701326"/>
                  <a:pt x="3962420" y="1703952"/>
                </a:cubicBezTo>
                <a:cubicBezTo>
                  <a:pt x="3957057" y="1710282"/>
                  <a:pt x="3938643" y="1719641"/>
                  <a:pt x="3933087" y="1724279"/>
                </a:cubicBezTo>
                <a:cubicBezTo>
                  <a:pt x="3931659" y="1724578"/>
                  <a:pt x="3932082" y="1728251"/>
                  <a:pt x="3930849" y="1730244"/>
                </a:cubicBezTo>
                <a:cubicBezTo>
                  <a:pt x="3925904" y="1736489"/>
                  <a:pt x="3914066" y="1742389"/>
                  <a:pt x="3904401" y="1748119"/>
                </a:cubicBezTo>
                <a:lnTo>
                  <a:pt x="3898857" y="1751777"/>
                </a:lnTo>
                <a:lnTo>
                  <a:pt x="3900790" y="1751843"/>
                </a:lnTo>
                <a:cubicBezTo>
                  <a:pt x="3902383" y="1751829"/>
                  <a:pt x="3903995" y="1751634"/>
                  <a:pt x="3904074" y="1750904"/>
                </a:cubicBezTo>
                <a:cubicBezTo>
                  <a:pt x="3903916" y="1752365"/>
                  <a:pt x="3890517" y="1758554"/>
                  <a:pt x="3878494" y="1763416"/>
                </a:cubicBezTo>
                <a:lnTo>
                  <a:pt x="3878274" y="1763353"/>
                </a:lnTo>
                <a:lnTo>
                  <a:pt x="3877576" y="1763769"/>
                </a:lnTo>
                <a:lnTo>
                  <a:pt x="3878494" y="1763416"/>
                </a:lnTo>
                <a:lnTo>
                  <a:pt x="3879807" y="1764434"/>
                </a:lnTo>
                <a:lnTo>
                  <a:pt x="3872267" y="1768606"/>
                </a:lnTo>
                <a:lnTo>
                  <a:pt x="3866895" y="1770341"/>
                </a:lnTo>
                <a:lnTo>
                  <a:pt x="3860690" y="1774578"/>
                </a:lnTo>
                <a:lnTo>
                  <a:pt x="3861725" y="1778660"/>
                </a:lnTo>
                <a:lnTo>
                  <a:pt x="3863220" y="1778285"/>
                </a:lnTo>
                <a:cubicBezTo>
                  <a:pt x="3872531" y="1773647"/>
                  <a:pt x="3887547" y="1762037"/>
                  <a:pt x="3891861" y="1759830"/>
                </a:cubicBezTo>
                <a:cubicBezTo>
                  <a:pt x="3922417" y="1742716"/>
                  <a:pt x="3951632" y="1724005"/>
                  <a:pt x="3980507" y="1704460"/>
                </a:cubicBezTo>
                <a:lnTo>
                  <a:pt x="4024310" y="1673931"/>
                </a:lnTo>
                <a:lnTo>
                  <a:pt x="4028023" y="1673308"/>
                </a:lnTo>
                <a:lnTo>
                  <a:pt x="4036621" y="1671336"/>
                </a:lnTo>
                <a:lnTo>
                  <a:pt x="4023469" y="1681888"/>
                </a:lnTo>
                <a:lnTo>
                  <a:pt x="4037536" y="1673688"/>
                </a:lnTo>
                <a:lnTo>
                  <a:pt x="4038794" y="1677427"/>
                </a:lnTo>
                <a:lnTo>
                  <a:pt x="4044192" y="1675756"/>
                </a:lnTo>
                <a:lnTo>
                  <a:pt x="4031553" y="1685313"/>
                </a:lnTo>
                <a:lnTo>
                  <a:pt x="4027199" y="1687642"/>
                </a:lnTo>
                <a:cubicBezTo>
                  <a:pt x="4025761" y="1688322"/>
                  <a:pt x="4024856" y="1688610"/>
                  <a:pt x="4024895" y="1688245"/>
                </a:cubicBezTo>
                <a:lnTo>
                  <a:pt x="4026107" y="1689430"/>
                </a:lnTo>
                <a:lnTo>
                  <a:pt x="4009196" y="1702215"/>
                </a:lnTo>
                <a:lnTo>
                  <a:pt x="4003236" y="1704393"/>
                </a:lnTo>
                <a:cubicBezTo>
                  <a:pt x="3999424" y="1705710"/>
                  <a:pt x="3995034" y="1707130"/>
                  <a:pt x="3989412" y="1708802"/>
                </a:cubicBezTo>
                <a:cubicBezTo>
                  <a:pt x="3986818" y="1710000"/>
                  <a:pt x="3963115" y="1716555"/>
                  <a:pt x="3973421" y="1716188"/>
                </a:cubicBezTo>
                <a:cubicBezTo>
                  <a:pt x="3981088" y="1715540"/>
                  <a:pt x="3997284" y="1708174"/>
                  <a:pt x="4002313" y="1707238"/>
                </a:cubicBezTo>
                <a:lnTo>
                  <a:pt x="4002641" y="1707170"/>
                </a:lnTo>
                <a:lnTo>
                  <a:pt x="3998032" y="1710656"/>
                </a:lnTo>
                <a:cubicBezTo>
                  <a:pt x="3971781" y="1732361"/>
                  <a:pt x="3941473" y="1744215"/>
                  <a:pt x="3915417" y="1767615"/>
                </a:cubicBezTo>
                <a:cubicBezTo>
                  <a:pt x="3920777" y="1764972"/>
                  <a:pt x="3927541" y="1760246"/>
                  <a:pt x="3926699" y="1762646"/>
                </a:cubicBezTo>
                <a:lnTo>
                  <a:pt x="3923360" y="1767250"/>
                </a:lnTo>
                <a:lnTo>
                  <a:pt x="3894459" y="1778118"/>
                </a:lnTo>
                <a:lnTo>
                  <a:pt x="3916981" y="1772158"/>
                </a:lnTo>
                <a:lnTo>
                  <a:pt x="3915775" y="1773042"/>
                </a:lnTo>
                <a:cubicBezTo>
                  <a:pt x="3906158" y="1779791"/>
                  <a:pt x="3891251" y="1789969"/>
                  <a:pt x="3888324" y="1794705"/>
                </a:cubicBezTo>
                <a:cubicBezTo>
                  <a:pt x="3908631" y="1786974"/>
                  <a:pt x="3915387" y="1780061"/>
                  <a:pt x="3932374" y="1771001"/>
                </a:cubicBezTo>
                <a:cubicBezTo>
                  <a:pt x="3954918" y="1757304"/>
                  <a:pt x="3936894" y="1770054"/>
                  <a:pt x="3931759" y="1778362"/>
                </a:cubicBezTo>
                <a:cubicBezTo>
                  <a:pt x="3927857" y="1784676"/>
                  <a:pt x="3938516" y="1771449"/>
                  <a:pt x="3937707" y="1777115"/>
                </a:cubicBezTo>
                <a:cubicBezTo>
                  <a:pt x="3936897" y="1782781"/>
                  <a:pt x="3922342" y="1787568"/>
                  <a:pt x="3916786" y="1792206"/>
                </a:cubicBezTo>
                <a:cubicBezTo>
                  <a:pt x="3909639" y="1795731"/>
                  <a:pt x="3901031" y="1799272"/>
                  <a:pt x="3894242" y="1805902"/>
                </a:cubicBezTo>
                <a:cubicBezTo>
                  <a:pt x="3894242" y="1805902"/>
                  <a:pt x="3894664" y="1809574"/>
                  <a:pt x="3893432" y="1811569"/>
                </a:cubicBezTo>
                <a:cubicBezTo>
                  <a:pt x="3891983" y="1812740"/>
                  <a:pt x="3886753" y="1816513"/>
                  <a:pt x="3881344" y="1820324"/>
                </a:cubicBezTo>
                <a:lnTo>
                  <a:pt x="3872985" y="1826028"/>
                </a:lnTo>
                <a:lnTo>
                  <a:pt x="3873844" y="1830996"/>
                </a:lnTo>
                <a:lnTo>
                  <a:pt x="3882017" y="1826239"/>
                </a:lnTo>
                <a:cubicBezTo>
                  <a:pt x="3886016" y="1823864"/>
                  <a:pt x="3889552" y="1821783"/>
                  <a:pt x="3891348" y="1820973"/>
                </a:cubicBezTo>
                <a:cubicBezTo>
                  <a:pt x="3904052" y="1812812"/>
                  <a:pt x="3913696" y="1805582"/>
                  <a:pt x="3919644" y="1804335"/>
                </a:cubicBezTo>
                <a:cubicBezTo>
                  <a:pt x="3941150" y="1794328"/>
                  <a:pt x="3955088" y="1784172"/>
                  <a:pt x="3976625" y="1774446"/>
                </a:cubicBezTo>
                <a:cubicBezTo>
                  <a:pt x="3960223" y="1788590"/>
                  <a:pt x="3942772" y="1795722"/>
                  <a:pt x="3924748" y="1808471"/>
                </a:cubicBezTo>
                <a:cubicBezTo>
                  <a:pt x="3916132" y="1814039"/>
                  <a:pt x="3906098" y="1817880"/>
                  <a:pt x="3900962" y="1826188"/>
                </a:cubicBezTo>
                <a:cubicBezTo>
                  <a:pt x="3899925" y="1829877"/>
                  <a:pt x="3900121" y="1831572"/>
                  <a:pt x="3897494" y="1834148"/>
                </a:cubicBezTo>
                <a:cubicBezTo>
                  <a:pt x="3894099" y="1837464"/>
                  <a:pt x="3889736" y="1839246"/>
                  <a:pt x="3885193" y="1841067"/>
                </a:cubicBezTo>
                <a:lnTo>
                  <a:pt x="3876400" y="1845766"/>
                </a:lnTo>
                <a:lnTo>
                  <a:pt x="3878671" y="1858893"/>
                </a:lnTo>
                <a:lnTo>
                  <a:pt x="3913446" y="1841505"/>
                </a:lnTo>
                <a:cubicBezTo>
                  <a:pt x="3940271" y="1826910"/>
                  <a:pt x="3885768" y="1863509"/>
                  <a:pt x="3885962" y="1865204"/>
                </a:cubicBezTo>
                <a:lnTo>
                  <a:pt x="3903763" y="1863206"/>
                </a:lnTo>
                <a:cubicBezTo>
                  <a:pt x="3903957" y="1864902"/>
                  <a:pt x="3882646" y="1876604"/>
                  <a:pt x="3882646" y="1876604"/>
                </a:cubicBezTo>
                <a:lnTo>
                  <a:pt x="3881820" y="1877089"/>
                </a:lnTo>
                <a:lnTo>
                  <a:pt x="3882335" y="1880062"/>
                </a:lnTo>
                <a:lnTo>
                  <a:pt x="3886488" y="1877931"/>
                </a:lnTo>
                <a:cubicBezTo>
                  <a:pt x="3888722" y="1876866"/>
                  <a:pt x="3890167" y="1876327"/>
                  <a:pt x="3890216" y="1876752"/>
                </a:cubicBezTo>
                <a:cubicBezTo>
                  <a:pt x="3890265" y="1877175"/>
                  <a:pt x="3888919" y="1878579"/>
                  <a:pt x="3887227" y="1880258"/>
                </a:cubicBezTo>
                <a:lnTo>
                  <a:pt x="3885851" y="1881661"/>
                </a:lnTo>
                <a:lnTo>
                  <a:pt x="3882811" y="1882814"/>
                </a:lnTo>
                <a:lnTo>
                  <a:pt x="3883545" y="1887055"/>
                </a:lnTo>
                <a:lnTo>
                  <a:pt x="3891028" y="1883813"/>
                </a:lnTo>
                <a:lnTo>
                  <a:pt x="3893228" y="1882629"/>
                </a:lnTo>
                <a:lnTo>
                  <a:pt x="3907411" y="1877932"/>
                </a:lnTo>
                <a:cubicBezTo>
                  <a:pt x="3913789" y="1876031"/>
                  <a:pt x="3920306" y="1874394"/>
                  <a:pt x="3927099" y="1873279"/>
                </a:cubicBezTo>
                <a:lnTo>
                  <a:pt x="3884024" y="1889827"/>
                </a:lnTo>
                <a:lnTo>
                  <a:pt x="3884583" y="1893048"/>
                </a:lnTo>
                <a:lnTo>
                  <a:pt x="3941899" y="1874047"/>
                </a:lnTo>
                <a:lnTo>
                  <a:pt x="3939991" y="1875277"/>
                </a:lnTo>
                <a:cubicBezTo>
                  <a:pt x="3931580" y="1880514"/>
                  <a:pt x="3908832" y="1894541"/>
                  <a:pt x="3926054" y="1885433"/>
                </a:cubicBezTo>
                <a:cubicBezTo>
                  <a:pt x="3941810" y="1878368"/>
                  <a:pt x="3923353" y="1889470"/>
                  <a:pt x="3919494" y="1894041"/>
                </a:cubicBezTo>
                <a:cubicBezTo>
                  <a:pt x="3920921" y="1893742"/>
                  <a:pt x="3922349" y="1893442"/>
                  <a:pt x="3923775" y="1893143"/>
                </a:cubicBezTo>
                <a:cubicBezTo>
                  <a:pt x="3922349" y="1893442"/>
                  <a:pt x="3933401" y="1896330"/>
                  <a:pt x="3933628" y="1898308"/>
                </a:cubicBezTo>
                <a:cubicBezTo>
                  <a:pt x="3934019" y="1901698"/>
                  <a:pt x="3907345" y="1919731"/>
                  <a:pt x="3903020" y="1922374"/>
                </a:cubicBezTo>
                <a:cubicBezTo>
                  <a:pt x="3889506" y="1936200"/>
                  <a:pt x="3936031" y="1906481"/>
                  <a:pt x="3936454" y="1910154"/>
                </a:cubicBezTo>
                <a:cubicBezTo>
                  <a:pt x="3936908" y="1910926"/>
                  <a:pt x="3935495" y="1912670"/>
                  <a:pt x="3933362" y="1914712"/>
                </a:cubicBezTo>
                <a:lnTo>
                  <a:pt x="3931047" y="1916698"/>
                </a:lnTo>
                <a:lnTo>
                  <a:pt x="3891784" y="1930314"/>
                </a:lnTo>
                <a:lnTo>
                  <a:pt x="3891062" y="1930503"/>
                </a:lnTo>
                <a:lnTo>
                  <a:pt x="3891487" y="1932954"/>
                </a:lnTo>
                <a:lnTo>
                  <a:pt x="3924912" y="1921358"/>
                </a:lnTo>
                <a:lnTo>
                  <a:pt x="3926016" y="1921018"/>
                </a:lnTo>
                <a:lnTo>
                  <a:pt x="3925955" y="1921070"/>
                </a:lnTo>
                <a:cubicBezTo>
                  <a:pt x="3921111" y="1925016"/>
                  <a:pt x="3917983" y="1927479"/>
                  <a:pt x="3925763" y="1923100"/>
                </a:cubicBezTo>
                <a:lnTo>
                  <a:pt x="3938484" y="1917178"/>
                </a:lnTo>
                <a:lnTo>
                  <a:pt x="3964072" y="1909295"/>
                </a:lnTo>
                <a:lnTo>
                  <a:pt x="3967563" y="1908057"/>
                </a:lnTo>
                <a:lnTo>
                  <a:pt x="3957486" y="1915608"/>
                </a:lnTo>
                <a:cubicBezTo>
                  <a:pt x="3953134" y="1918805"/>
                  <a:pt x="3947985" y="1922488"/>
                  <a:pt x="3941324" y="1927067"/>
                </a:cubicBezTo>
                <a:cubicBezTo>
                  <a:pt x="3934340" y="1932004"/>
                  <a:pt x="3928621" y="1935228"/>
                  <a:pt x="3923062" y="1939865"/>
                </a:cubicBezTo>
                <a:cubicBezTo>
                  <a:pt x="3910987" y="1951366"/>
                  <a:pt x="3934959" y="1937369"/>
                  <a:pt x="3940709" y="1934427"/>
                </a:cubicBezTo>
                <a:cubicBezTo>
                  <a:pt x="3949089" y="1928909"/>
                  <a:pt x="3957111" y="1920283"/>
                  <a:pt x="3959123" y="1925069"/>
                </a:cubicBezTo>
                <a:cubicBezTo>
                  <a:pt x="3958929" y="1923373"/>
                  <a:pt x="3944151" y="1938912"/>
                  <a:pt x="3940291" y="1943483"/>
                </a:cubicBezTo>
                <a:cubicBezTo>
                  <a:pt x="3940291" y="1943483"/>
                  <a:pt x="3930019" y="1947374"/>
                  <a:pt x="3934928" y="1949814"/>
                </a:cubicBezTo>
                <a:cubicBezTo>
                  <a:pt x="3934928" y="1949814"/>
                  <a:pt x="3941914" y="1944878"/>
                  <a:pt x="3945999" y="1942285"/>
                </a:cubicBezTo>
                <a:cubicBezTo>
                  <a:pt x="3948055" y="1945325"/>
                  <a:pt x="3949872" y="1948415"/>
                  <a:pt x="3949872" y="1948415"/>
                </a:cubicBezTo>
                <a:cubicBezTo>
                  <a:pt x="3952728" y="1947817"/>
                  <a:pt x="3965270" y="1938243"/>
                  <a:pt x="3971218" y="1936996"/>
                </a:cubicBezTo>
                <a:cubicBezTo>
                  <a:pt x="3971218" y="1936996"/>
                  <a:pt x="3980018" y="1935149"/>
                  <a:pt x="3968947" y="1942678"/>
                </a:cubicBezTo>
                <a:cubicBezTo>
                  <a:pt x="3960331" y="1948246"/>
                  <a:pt x="3965660" y="1941632"/>
                  <a:pt x="3961757" y="1947948"/>
                </a:cubicBezTo>
                <a:cubicBezTo>
                  <a:pt x="3964426" y="1943627"/>
                  <a:pt x="3967900" y="1948394"/>
                  <a:pt x="3966863" y="1952083"/>
                </a:cubicBezTo>
                <a:cubicBezTo>
                  <a:pt x="3967171" y="1951584"/>
                  <a:pt x="3965738" y="1952229"/>
                  <a:pt x="3963417" y="1953502"/>
                </a:cubicBezTo>
                <a:lnTo>
                  <a:pt x="3956136" y="1957814"/>
                </a:lnTo>
                <a:lnTo>
                  <a:pt x="3955819" y="1957920"/>
                </a:lnTo>
                <a:lnTo>
                  <a:pt x="3899128" y="1977119"/>
                </a:lnTo>
                <a:lnTo>
                  <a:pt x="3900293" y="1983846"/>
                </a:lnTo>
                <a:lnTo>
                  <a:pt x="3966061" y="1961243"/>
                </a:lnTo>
                <a:lnTo>
                  <a:pt x="3967407" y="1960890"/>
                </a:lnTo>
                <a:lnTo>
                  <a:pt x="3961767" y="1965238"/>
                </a:lnTo>
                <a:lnTo>
                  <a:pt x="3961146" y="1966079"/>
                </a:lnTo>
                <a:lnTo>
                  <a:pt x="3959112" y="1966651"/>
                </a:lnTo>
                <a:lnTo>
                  <a:pt x="3901000" y="1987931"/>
                </a:lnTo>
                <a:lnTo>
                  <a:pt x="3902191" y="1994821"/>
                </a:lnTo>
                <a:lnTo>
                  <a:pt x="3915222" y="1990426"/>
                </a:lnTo>
                <a:cubicBezTo>
                  <a:pt x="3932051" y="1984791"/>
                  <a:pt x="3949521" y="1979410"/>
                  <a:pt x="3968444" y="1975295"/>
                </a:cubicBezTo>
                <a:cubicBezTo>
                  <a:pt x="3951899" y="1981145"/>
                  <a:pt x="3933698" y="1987618"/>
                  <a:pt x="3915341" y="1994072"/>
                </a:cubicBezTo>
                <a:lnTo>
                  <a:pt x="3902811" y="1998406"/>
                </a:lnTo>
                <a:lnTo>
                  <a:pt x="3903111" y="2000136"/>
                </a:lnTo>
                <a:lnTo>
                  <a:pt x="3903120" y="2000224"/>
                </a:lnTo>
                <a:lnTo>
                  <a:pt x="3904842" y="1999559"/>
                </a:lnTo>
                <a:cubicBezTo>
                  <a:pt x="3926349" y="1992922"/>
                  <a:pt x="3947916" y="1987613"/>
                  <a:pt x="3968848" y="1982975"/>
                </a:cubicBezTo>
                <a:lnTo>
                  <a:pt x="3903891" y="2007989"/>
                </a:lnTo>
                <a:lnTo>
                  <a:pt x="3904387" y="2012982"/>
                </a:lnTo>
                <a:lnTo>
                  <a:pt x="3959979" y="1992856"/>
                </a:lnTo>
                <a:cubicBezTo>
                  <a:pt x="3975857" y="1988412"/>
                  <a:pt x="3994489" y="1981308"/>
                  <a:pt x="4005697" y="1983998"/>
                </a:cubicBezTo>
                <a:cubicBezTo>
                  <a:pt x="4013365" y="1983347"/>
                  <a:pt x="4013548" y="1981642"/>
                  <a:pt x="4017359" y="1980575"/>
                </a:cubicBezTo>
                <a:cubicBezTo>
                  <a:pt x="4026765" y="1977156"/>
                  <a:pt x="4034457" y="1976263"/>
                  <a:pt x="4025072" y="1981409"/>
                </a:cubicBezTo>
                <a:cubicBezTo>
                  <a:pt x="4007660" y="1988643"/>
                  <a:pt x="3998434" y="1992327"/>
                  <a:pt x="3982552" y="1996772"/>
                </a:cubicBezTo>
                <a:cubicBezTo>
                  <a:pt x="3956693" y="2006175"/>
                  <a:pt x="3932620" y="2014228"/>
                  <a:pt x="3908531" y="2022682"/>
                </a:cubicBezTo>
                <a:lnTo>
                  <a:pt x="3905468" y="2023853"/>
                </a:lnTo>
                <a:lnTo>
                  <a:pt x="3905827" y="2027473"/>
                </a:lnTo>
                <a:lnTo>
                  <a:pt x="3974070" y="2004970"/>
                </a:lnTo>
                <a:cubicBezTo>
                  <a:pt x="3981895" y="2002859"/>
                  <a:pt x="3992543" y="1999329"/>
                  <a:pt x="3996355" y="1998261"/>
                </a:cubicBezTo>
                <a:cubicBezTo>
                  <a:pt x="4001429" y="1998810"/>
                  <a:pt x="3997461" y="2001337"/>
                  <a:pt x="4001114" y="2001731"/>
                </a:cubicBezTo>
                <a:cubicBezTo>
                  <a:pt x="4001114" y="2001731"/>
                  <a:pt x="4007406" y="2002411"/>
                  <a:pt x="4007563" y="2000950"/>
                </a:cubicBezTo>
                <a:cubicBezTo>
                  <a:pt x="4007406" y="2002411"/>
                  <a:pt x="3994007" y="2008601"/>
                  <a:pt x="3981982" y="2013462"/>
                </a:cubicBezTo>
                <a:lnTo>
                  <a:pt x="3980928" y="2011877"/>
                </a:lnTo>
                <a:lnTo>
                  <a:pt x="3981007" y="2011842"/>
                </a:lnTo>
                <a:lnTo>
                  <a:pt x="3989383" y="2009118"/>
                </a:lnTo>
                <a:cubicBezTo>
                  <a:pt x="3993911" y="2007112"/>
                  <a:pt x="3998959" y="2004578"/>
                  <a:pt x="4000957" y="2003192"/>
                </a:cubicBezTo>
                <a:lnTo>
                  <a:pt x="3981007" y="2011842"/>
                </a:lnTo>
                <a:lnTo>
                  <a:pt x="3980922" y="2011869"/>
                </a:lnTo>
                <a:lnTo>
                  <a:pt x="3980928" y="2011877"/>
                </a:lnTo>
                <a:lnTo>
                  <a:pt x="3970855" y="2016243"/>
                </a:lnTo>
                <a:cubicBezTo>
                  <a:pt x="3952493" y="2024503"/>
                  <a:pt x="3966066" y="2019687"/>
                  <a:pt x="3981982" y="2013462"/>
                </a:cubicBezTo>
                <a:lnTo>
                  <a:pt x="3983295" y="2014479"/>
                </a:lnTo>
                <a:lnTo>
                  <a:pt x="3975757" y="2018651"/>
                </a:lnTo>
                <a:cubicBezTo>
                  <a:pt x="3966411" y="2022666"/>
                  <a:pt x="3955749" y="2024425"/>
                  <a:pt x="3944924" y="2027690"/>
                </a:cubicBezTo>
                <a:lnTo>
                  <a:pt x="3907305" y="2042375"/>
                </a:lnTo>
                <a:lnTo>
                  <a:pt x="3922161" y="2191886"/>
                </a:lnTo>
                <a:cubicBezTo>
                  <a:pt x="3926393" y="2257180"/>
                  <a:pt x="3928510" y="2323852"/>
                  <a:pt x="3928510" y="2391901"/>
                </a:cubicBezTo>
                <a:cubicBezTo>
                  <a:pt x="3928509" y="2669854"/>
                  <a:pt x="3893691" y="2928712"/>
                  <a:pt x="3824054" y="3168476"/>
                </a:cubicBezTo>
                <a:lnTo>
                  <a:pt x="3781796" y="3298636"/>
                </a:lnTo>
                <a:lnTo>
                  <a:pt x="3788740" y="3295930"/>
                </a:lnTo>
                <a:lnTo>
                  <a:pt x="3792565" y="3296204"/>
                </a:lnTo>
                <a:lnTo>
                  <a:pt x="3801550" y="3296308"/>
                </a:lnTo>
                <a:lnTo>
                  <a:pt x="3786003" y="3303609"/>
                </a:lnTo>
                <a:lnTo>
                  <a:pt x="3801892" y="3298855"/>
                </a:lnTo>
                <a:lnTo>
                  <a:pt x="3802243" y="3302857"/>
                </a:lnTo>
                <a:cubicBezTo>
                  <a:pt x="3800873" y="3302365"/>
                  <a:pt x="3799700" y="3301945"/>
                  <a:pt x="3799700" y="3301945"/>
                </a:cubicBezTo>
                <a:cubicBezTo>
                  <a:pt x="3801148" y="3305910"/>
                  <a:pt x="3801654" y="3304502"/>
                  <a:pt x="3802243" y="3302857"/>
                </a:cubicBezTo>
                <a:lnTo>
                  <a:pt x="3807988" y="3302495"/>
                </a:lnTo>
                <a:lnTo>
                  <a:pt x="3793188" y="3308932"/>
                </a:lnTo>
                <a:lnTo>
                  <a:pt x="3788321" y="3310198"/>
                </a:lnTo>
                <a:cubicBezTo>
                  <a:pt x="3786733" y="3310528"/>
                  <a:pt x="3785769" y="3310595"/>
                  <a:pt x="3785897" y="3310243"/>
                </a:cubicBezTo>
                <a:lnTo>
                  <a:pt x="3786811" y="3311707"/>
                </a:lnTo>
                <a:lnTo>
                  <a:pt x="3775478" y="3316635"/>
                </a:lnTo>
                <a:lnTo>
                  <a:pt x="3724076" y="3446268"/>
                </a:lnTo>
                <a:lnTo>
                  <a:pt x="3737086" y="3441932"/>
                </a:lnTo>
                <a:lnTo>
                  <a:pt x="3736872" y="3442316"/>
                </a:lnTo>
                <a:cubicBezTo>
                  <a:pt x="3738142" y="3442489"/>
                  <a:pt x="3741123" y="3442532"/>
                  <a:pt x="3746620" y="3442451"/>
                </a:cubicBezTo>
                <a:lnTo>
                  <a:pt x="3750263" y="3442435"/>
                </a:lnTo>
                <a:lnTo>
                  <a:pt x="3744916" y="3444486"/>
                </a:lnTo>
                <a:lnTo>
                  <a:pt x="3721036" y="3452814"/>
                </a:lnTo>
                <a:lnTo>
                  <a:pt x="3714494" y="3466634"/>
                </a:lnTo>
                <a:lnTo>
                  <a:pt x="3719792" y="3466400"/>
                </a:lnTo>
                <a:lnTo>
                  <a:pt x="3714382" y="3466872"/>
                </a:lnTo>
                <a:lnTo>
                  <a:pt x="3711987" y="3471931"/>
                </a:lnTo>
                <a:lnTo>
                  <a:pt x="3755047" y="3468679"/>
                </a:lnTo>
                <a:lnTo>
                  <a:pt x="3764375" y="3468699"/>
                </a:lnTo>
                <a:lnTo>
                  <a:pt x="3796432" y="3451681"/>
                </a:lnTo>
                <a:cubicBezTo>
                  <a:pt x="3811019" y="3444587"/>
                  <a:pt x="3825978" y="3438136"/>
                  <a:pt x="3841577" y="3432754"/>
                </a:cubicBezTo>
                <a:cubicBezTo>
                  <a:pt x="3897577" y="3412398"/>
                  <a:pt x="3950676" y="3389283"/>
                  <a:pt x="4003773" y="3366167"/>
                </a:cubicBezTo>
                <a:lnTo>
                  <a:pt x="4026456" y="3356854"/>
                </a:lnTo>
                <a:lnTo>
                  <a:pt x="4031198" y="3359840"/>
                </a:lnTo>
                <a:lnTo>
                  <a:pt x="4038025" y="3366638"/>
                </a:lnTo>
                <a:lnTo>
                  <a:pt x="3995719" y="3386583"/>
                </a:lnTo>
                <a:cubicBezTo>
                  <a:pt x="3976861" y="3396309"/>
                  <a:pt x="3958302" y="3407137"/>
                  <a:pt x="3940322" y="3420142"/>
                </a:cubicBezTo>
                <a:cubicBezTo>
                  <a:pt x="3926907" y="3418908"/>
                  <a:pt x="3915798" y="3424922"/>
                  <a:pt x="3908016" y="3435349"/>
                </a:cubicBezTo>
                <a:cubicBezTo>
                  <a:pt x="3908016" y="3435349"/>
                  <a:pt x="3907123" y="3434790"/>
                  <a:pt x="3906008" y="3434092"/>
                </a:cubicBezTo>
                <a:lnTo>
                  <a:pt x="3903497" y="3432521"/>
                </a:lnTo>
                <a:lnTo>
                  <a:pt x="3901991" y="3431579"/>
                </a:lnTo>
                <a:cubicBezTo>
                  <a:pt x="3901321" y="3431160"/>
                  <a:pt x="3901767" y="3431440"/>
                  <a:pt x="3902659" y="3431997"/>
                </a:cubicBezTo>
                <a:lnTo>
                  <a:pt x="3903497" y="3432521"/>
                </a:lnTo>
                <a:lnTo>
                  <a:pt x="3908016" y="3435349"/>
                </a:lnTo>
                <a:cubicBezTo>
                  <a:pt x="3917942" y="3439781"/>
                  <a:pt x="3930082" y="3433861"/>
                  <a:pt x="3940322" y="3420142"/>
                </a:cubicBezTo>
                <a:cubicBezTo>
                  <a:pt x="3965762" y="3413394"/>
                  <a:pt x="3989794" y="3403731"/>
                  <a:pt x="4013616" y="3393241"/>
                </a:cubicBezTo>
                <a:lnTo>
                  <a:pt x="4039606" y="3381747"/>
                </a:lnTo>
                <a:lnTo>
                  <a:pt x="4043872" y="3389477"/>
                </a:lnTo>
                <a:lnTo>
                  <a:pt x="4041923" y="3394933"/>
                </a:lnTo>
                <a:lnTo>
                  <a:pt x="3834550" y="3492580"/>
                </a:lnTo>
                <a:lnTo>
                  <a:pt x="3733759" y="3544797"/>
                </a:lnTo>
                <a:lnTo>
                  <a:pt x="3736883" y="3544587"/>
                </a:lnTo>
                <a:cubicBezTo>
                  <a:pt x="3741337" y="3546742"/>
                  <a:pt x="3740700" y="3551916"/>
                  <a:pt x="3743670" y="3552006"/>
                </a:cubicBezTo>
                <a:lnTo>
                  <a:pt x="3749029" y="3550861"/>
                </a:lnTo>
                <a:lnTo>
                  <a:pt x="3813977" y="3518019"/>
                </a:lnTo>
                <a:cubicBezTo>
                  <a:pt x="3852053" y="3499493"/>
                  <a:pt x="3888937" y="3482639"/>
                  <a:pt x="3921792" y="3469907"/>
                </a:cubicBezTo>
                <a:cubicBezTo>
                  <a:pt x="3910151" y="3476920"/>
                  <a:pt x="3896088" y="3484086"/>
                  <a:pt x="3881012" y="3491520"/>
                </a:cubicBezTo>
                <a:lnTo>
                  <a:pt x="3863259" y="3500312"/>
                </a:lnTo>
                <a:lnTo>
                  <a:pt x="3852239" y="3505059"/>
                </a:lnTo>
                <a:lnTo>
                  <a:pt x="3850391" y="3506682"/>
                </a:lnTo>
                <a:lnTo>
                  <a:pt x="3834134" y="3514732"/>
                </a:lnTo>
                <a:lnTo>
                  <a:pt x="3801505" y="3531771"/>
                </a:lnTo>
                <a:lnTo>
                  <a:pt x="3807180" y="3532421"/>
                </a:lnTo>
                <a:lnTo>
                  <a:pt x="3802252" y="3534413"/>
                </a:lnTo>
                <a:lnTo>
                  <a:pt x="3781458" y="3542667"/>
                </a:lnTo>
                <a:lnTo>
                  <a:pt x="3780103" y="3543517"/>
                </a:lnTo>
                <a:lnTo>
                  <a:pt x="3723055" y="3566672"/>
                </a:lnTo>
                <a:lnTo>
                  <a:pt x="3699781" y="3575762"/>
                </a:lnTo>
                <a:lnTo>
                  <a:pt x="3701786" y="3574748"/>
                </a:lnTo>
                <a:lnTo>
                  <a:pt x="3699264" y="3575760"/>
                </a:lnTo>
                <a:cubicBezTo>
                  <a:pt x="3698036" y="3576155"/>
                  <a:pt x="3694809" y="3577283"/>
                  <a:pt x="3690976" y="3578678"/>
                </a:cubicBezTo>
                <a:lnTo>
                  <a:pt x="3681430" y="3582296"/>
                </a:lnTo>
                <a:lnTo>
                  <a:pt x="3679839" y="3583553"/>
                </a:lnTo>
                <a:lnTo>
                  <a:pt x="3672113" y="3586570"/>
                </a:lnTo>
                <a:lnTo>
                  <a:pt x="3672751" y="3586817"/>
                </a:lnTo>
                <a:cubicBezTo>
                  <a:pt x="3673691" y="3586720"/>
                  <a:pt x="3675353" y="3586394"/>
                  <a:pt x="3677911" y="3585786"/>
                </a:cubicBezTo>
                <a:cubicBezTo>
                  <a:pt x="3680311" y="3585211"/>
                  <a:pt x="3681958" y="3584860"/>
                  <a:pt x="3682996" y="3584689"/>
                </a:cubicBezTo>
                <a:lnTo>
                  <a:pt x="3683982" y="3584681"/>
                </a:lnTo>
                <a:lnTo>
                  <a:pt x="3689128" y="3582767"/>
                </a:lnTo>
                <a:lnTo>
                  <a:pt x="3761662" y="3555093"/>
                </a:lnTo>
                <a:lnTo>
                  <a:pt x="3741471" y="3567770"/>
                </a:lnTo>
                <a:cubicBezTo>
                  <a:pt x="3739889" y="3568615"/>
                  <a:pt x="3735659" y="3570559"/>
                  <a:pt x="3730205" y="3573101"/>
                </a:cubicBezTo>
                <a:lnTo>
                  <a:pt x="3718393" y="3578768"/>
                </a:lnTo>
                <a:lnTo>
                  <a:pt x="3722781" y="3581181"/>
                </a:lnTo>
                <a:lnTo>
                  <a:pt x="3724259" y="3581871"/>
                </a:lnTo>
                <a:lnTo>
                  <a:pt x="3738296" y="3578822"/>
                </a:lnTo>
                <a:lnTo>
                  <a:pt x="3747292" y="3574108"/>
                </a:lnTo>
                <a:cubicBezTo>
                  <a:pt x="3768310" y="3562573"/>
                  <a:pt x="3797414" y="3544359"/>
                  <a:pt x="3813496" y="3542761"/>
                </a:cubicBezTo>
                <a:cubicBezTo>
                  <a:pt x="3823178" y="3540133"/>
                  <a:pt x="3834380" y="3551718"/>
                  <a:pt x="3834380" y="3551718"/>
                </a:cubicBezTo>
                <a:cubicBezTo>
                  <a:pt x="3834380" y="3551718"/>
                  <a:pt x="3836697" y="3551198"/>
                  <a:pt x="3839681" y="3549787"/>
                </a:cubicBezTo>
                <a:lnTo>
                  <a:pt x="3844217" y="3546235"/>
                </a:lnTo>
                <a:lnTo>
                  <a:pt x="3851081" y="3544255"/>
                </a:lnTo>
                <a:lnTo>
                  <a:pt x="3852551" y="3545474"/>
                </a:lnTo>
                <a:cubicBezTo>
                  <a:pt x="3853326" y="3545545"/>
                  <a:pt x="3853940" y="3544722"/>
                  <a:pt x="3855168" y="3543076"/>
                </a:cubicBezTo>
                <a:lnTo>
                  <a:pt x="3851081" y="3544255"/>
                </a:lnTo>
                <a:lnTo>
                  <a:pt x="3848977" y="3542507"/>
                </a:lnTo>
                <a:cubicBezTo>
                  <a:pt x="3861360" y="3543646"/>
                  <a:pt x="3876202" y="3541494"/>
                  <a:pt x="3876202" y="3541494"/>
                </a:cubicBezTo>
                <a:cubicBezTo>
                  <a:pt x="3884397" y="3555074"/>
                  <a:pt x="3832674" y="3557307"/>
                  <a:pt x="3801744" y="3575652"/>
                </a:cubicBezTo>
                <a:lnTo>
                  <a:pt x="3790527" y="3584177"/>
                </a:lnTo>
                <a:lnTo>
                  <a:pt x="3831394" y="3568249"/>
                </a:lnTo>
                <a:lnTo>
                  <a:pt x="3835217" y="3568521"/>
                </a:lnTo>
                <a:lnTo>
                  <a:pt x="3844204" y="3568628"/>
                </a:lnTo>
                <a:lnTo>
                  <a:pt x="3828658" y="3575929"/>
                </a:lnTo>
                <a:lnTo>
                  <a:pt x="3844547" y="3571175"/>
                </a:lnTo>
                <a:lnTo>
                  <a:pt x="3844897" y="3575178"/>
                </a:lnTo>
                <a:cubicBezTo>
                  <a:pt x="3843528" y="3574686"/>
                  <a:pt x="3842352" y="3574264"/>
                  <a:pt x="3842352" y="3574264"/>
                </a:cubicBezTo>
                <a:cubicBezTo>
                  <a:pt x="3843802" y="3578230"/>
                  <a:pt x="3844308" y="3576821"/>
                  <a:pt x="3844897" y="3575178"/>
                </a:cubicBezTo>
                <a:lnTo>
                  <a:pt x="3850640" y="3574814"/>
                </a:lnTo>
                <a:lnTo>
                  <a:pt x="3835841" y="3581252"/>
                </a:lnTo>
                <a:lnTo>
                  <a:pt x="3830974" y="3582518"/>
                </a:lnTo>
                <a:cubicBezTo>
                  <a:pt x="3829386" y="3582846"/>
                  <a:pt x="3828423" y="3582915"/>
                  <a:pt x="3828548" y="3582562"/>
                </a:cubicBezTo>
                <a:lnTo>
                  <a:pt x="3829465" y="3584026"/>
                </a:lnTo>
                <a:lnTo>
                  <a:pt x="3809664" y="3592639"/>
                </a:lnTo>
                <a:lnTo>
                  <a:pt x="3803241" y="3593368"/>
                </a:lnTo>
                <a:cubicBezTo>
                  <a:pt x="3799151" y="3593761"/>
                  <a:pt x="3794467" y="3594118"/>
                  <a:pt x="3788501" y="3594429"/>
                </a:cubicBezTo>
                <a:lnTo>
                  <a:pt x="3785642" y="3594687"/>
                </a:lnTo>
                <a:lnTo>
                  <a:pt x="3785517" y="3595015"/>
                </a:lnTo>
                <a:lnTo>
                  <a:pt x="3784558" y="3597519"/>
                </a:lnTo>
                <a:lnTo>
                  <a:pt x="3787228" y="3597285"/>
                </a:lnTo>
                <a:cubicBezTo>
                  <a:pt x="3793296" y="3596612"/>
                  <a:pt x="3799045" y="3595826"/>
                  <a:pt x="3801646" y="3595965"/>
                </a:cubicBezTo>
                <a:lnTo>
                  <a:pt x="3801989" y="3595977"/>
                </a:lnTo>
                <a:lnTo>
                  <a:pt x="3796591" y="3598325"/>
                </a:lnTo>
                <a:lnTo>
                  <a:pt x="3781480" y="3604562"/>
                </a:lnTo>
                <a:lnTo>
                  <a:pt x="3781035" y="3605451"/>
                </a:lnTo>
                <a:cubicBezTo>
                  <a:pt x="3771590" y="3613671"/>
                  <a:pt x="3760340" y="3621726"/>
                  <a:pt x="3748007" y="3630121"/>
                </a:cubicBezTo>
                <a:lnTo>
                  <a:pt x="3721627" y="3647953"/>
                </a:lnTo>
                <a:lnTo>
                  <a:pt x="3733193" y="3652241"/>
                </a:lnTo>
                <a:lnTo>
                  <a:pt x="3720709" y="3648573"/>
                </a:lnTo>
                <a:lnTo>
                  <a:pt x="3720470" y="3648734"/>
                </a:lnTo>
                <a:lnTo>
                  <a:pt x="3720967" y="3649696"/>
                </a:lnTo>
                <a:lnTo>
                  <a:pt x="3717213" y="3653051"/>
                </a:lnTo>
                <a:lnTo>
                  <a:pt x="3721717" y="3654750"/>
                </a:lnTo>
                <a:lnTo>
                  <a:pt x="3716407" y="3654383"/>
                </a:lnTo>
                <a:lnTo>
                  <a:pt x="3716173" y="3654392"/>
                </a:lnTo>
                <a:lnTo>
                  <a:pt x="3714720" y="3653957"/>
                </a:lnTo>
                <a:lnTo>
                  <a:pt x="3710530" y="3655453"/>
                </a:lnTo>
                <a:lnTo>
                  <a:pt x="3708491" y="3656831"/>
                </a:lnTo>
                <a:lnTo>
                  <a:pt x="3707908" y="3657138"/>
                </a:lnTo>
                <a:lnTo>
                  <a:pt x="3711680" y="3657958"/>
                </a:lnTo>
                <a:lnTo>
                  <a:pt x="3719197" y="3658624"/>
                </a:lnTo>
                <a:lnTo>
                  <a:pt x="3721520" y="3659519"/>
                </a:lnTo>
                <a:lnTo>
                  <a:pt x="3734479" y="3655604"/>
                </a:lnTo>
                <a:cubicBezTo>
                  <a:pt x="3740779" y="3652378"/>
                  <a:pt x="3747105" y="3648357"/>
                  <a:pt x="3753566" y="3645098"/>
                </a:cubicBezTo>
                <a:cubicBezTo>
                  <a:pt x="3781706" y="3632292"/>
                  <a:pt x="3803690" y="3615989"/>
                  <a:pt x="3831863" y="3606241"/>
                </a:cubicBezTo>
                <a:cubicBezTo>
                  <a:pt x="3803798" y="3625671"/>
                  <a:pt x="3781740" y="3635350"/>
                  <a:pt x="3753418" y="3654528"/>
                </a:cubicBezTo>
                <a:lnTo>
                  <a:pt x="3747310" y="3659237"/>
                </a:lnTo>
                <a:lnTo>
                  <a:pt x="3760139" y="3656363"/>
                </a:lnTo>
                <a:cubicBezTo>
                  <a:pt x="3755235" y="3658884"/>
                  <a:pt x="3750367" y="3660952"/>
                  <a:pt x="3745502" y="3662772"/>
                </a:cubicBezTo>
                <a:lnTo>
                  <a:pt x="3733490" y="3666788"/>
                </a:lnTo>
                <a:lnTo>
                  <a:pt x="3712649" y="3677161"/>
                </a:lnTo>
                <a:cubicBezTo>
                  <a:pt x="3703294" y="3683637"/>
                  <a:pt x="3649819" y="3709473"/>
                  <a:pt x="3684619" y="3699650"/>
                </a:cubicBezTo>
                <a:cubicBezTo>
                  <a:pt x="3690953" y="3696266"/>
                  <a:pt x="3719091" y="3683459"/>
                  <a:pt x="3723912" y="3681621"/>
                </a:cubicBezTo>
                <a:cubicBezTo>
                  <a:pt x="3726970" y="3681586"/>
                  <a:pt x="3730319" y="3684860"/>
                  <a:pt x="3730319" y="3684860"/>
                </a:cubicBezTo>
                <a:cubicBezTo>
                  <a:pt x="3742767" y="3681406"/>
                  <a:pt x="3753632" y="3673383"/>
                  <a:pt x="3763244" y="3667158"/>
                </a:cubicBezTo>
                <a:cubicBezTo>
                  <a:pt x="3772634" y="3663739"/>
                  <a:pt x="3789797" y="3649274"/>
                  <a:pt x="3796206" y="3652513"/>
                </a:cubicBezTo>
                <a:cubicBezTo>
                  <a:pt x="3802613" y="3655754"/>
                  <a:pt x="3780227" y="3659065"/>
                  <a:pt x="3789908" y="3658956"/>
                </a:cubicBezTo>
                <a:cubicBezTo>
                  <a:pt x="3797871" y="3658866"/>
                  <a:pt x="3811849" y="3653829"/>
                  <a:pt x="3813173" y="3654386"/>
                </a:cubicBezTo>
                <a:lnTo>
                  <a:pt x="3812931" y="3654689"/>
                </a:lnTo>
                <a:lnTo>
                  <a:pt x="3886290" y="3622045"/>
                </a:lnTo>
                <a:cubicBezTo>
                  <a:pt x="3916974" y="3608062"/>
                  <a:pt x="3946767" y="3594238"/>
                  <a:pt x="3976180" y="3580597"/>
                </a:cubicBezTo>
                <a:lnTo>
                  <a:pt x="4042750" y="3550574"/>
                </a:lnTo>
                <a:lnTo>
                  <a:pt x="4043517" y="3558514"/>
                </a:lnTo>
                <a:lnTo>
                  <a:pt x="4043606" y="3560826"/>
                </a:lnTo>
                <a:lnTo>
                  <a:pt x="3939712" y="3613013"/>
                </a:lnTo>
                <a:cubicBezTo>
                  <a:pt x="3916466" y="3624948"/>
                  <a:pt x="3854068" y="3645009"/>
                  <a:pt x="3841370" y="3662018"/>
                </a:cubicBezTo>
                <a:lnTo>
                  <a:pt x="3841157" y="3663105"/>
                </a:lnTo>
                <a:lnTo>
                  <a:pt x="3851246" y="3657941"/>
                </a:lnTo>
                <a:cubicBezTo>
                  <a:pt x="3871887" y="3646876"/>
                  <a:pt x="3892335" y="3635623"/>
                  <a:pt x="3914413" y="3627472"/>
                </a:cubicBezTo>
                <a:cubicBezTo>
                  <a:pt x="3944225" y="3616049"/>
                  <a:pt x="3972814" y="3603556"/>
                  <a:pt x="4001404" y="3591063"/>
                </a:cubicBezTo>
                <a:lnTo>
                  <a:pt x="4013570" y="3585972"/>
                </a:lnTo>
                <a:lnTo>
                  <a:pt x="4015694" y="3587055"/>
                </a:lnTo>
                <a:lnTo>
                  <a:pt x="4018545" y="3589704"/>
                </a:lnTo>
                <a:lnTo>
                  <a:pt x="3995637" y="3600323"/>
                </a:lnTo>
                <a:cubicBezTo>
                  <a:pt x="3985355" y="3605420"/>
                  <a:pt x="3975129" y="3610984"/>
                  <a:pt x="3965010" y="3617469"/>
                </a:cubicBezTo>
                <a:cubicBezTo>
                  <a:pt x="3978341" y="3613368"/>
                  <a:pt x="3991213" y="3608062"/>
                  <a:pt x="4004049" y="3602405"/>
                </a:cubicBezTo>
                <a:lnTo>
                  <a:pt x="4018059" y="3596211"/>
                </a:lnTo>
                <a:lnTo>
                  <a:pt x="4019545" y="3599385"/>
                </a:lnTo>
                <a:lnTo>
                  <a:pt x="4018105" y="3601849"/>
                </a:lnTo>
                <a:lnTo>
                  <a:pt x="3905827" y="3653849"/>
                </a:lnTo>
                <a:lnTo>
                  <a:pt x="3844484" y="3684363"/>
                </a:lnTo>
                <a:lnTo>
                  <a:pt x="3844539" y="3684575"/>
                </a:lnTo>
                <a:cubicBezTo>
                  <a:pt x="3845030" y="3687864"/>
                  <a:pt x="3845087" y="3691389"/>
                  <a:pt x="3844231" y="3695121"/>
                </a:cubicBezTo>
                <a:lnTo>
                  <a:pt x="3842731" y="3697578"/>
                </a:lnTo>
                <a:lnTo>
                  <a:pt x="3845649" y="3697821"/>
                </a:lnTo>
                <a:cubicBezTo>
                  <a:pt x="3855038" y="3694401"/>
                  <a:pt x="3880085" y="3678573"/>
                  <a:pt x="3891021" y="3676664"/>
                </a:cubicBezTo>
                <a:cubicBezTo>
                  <a:pt x="3896100" y="3675078"/>
                  <a:pt x="3900738" y="3679612"/>
                  <a:pt x="3900738" y="3679612"/>
                </a:cubicBezTo>
                <a:cubicBezTo>
                  <a:pt x="3900738" y="3679612"/>
                  <a:pt x="3901944" y="3679280"/>
                  <a:pt x="3903560" y="3678529"/>
                </a:cubicBezTo>
                <a:lnTo>
                  <a:pt x="3906136" y="3676774"/>
                </a:lnTo>
                <a:lnTo>
                  <a:pt x="3909747" y="3675598"/>
                </a:lnTo>
                <a:lnTo>
                  <a:pt x="3910380" y="3676062"/>
                </a:lnTo>
                <a:cubicBezTo>
                  <a:pt x="3910763" y="3676057"/>
                  <a:pt x="3911140" y="3675671"/>
                  <a:pt x="3911896" y="3674897"/>
                </a:cubicBezTo>
                <a:lnTo>
                  <a:pt x="3909747" y="3675598"/>
                </a:lnTo>
                <a:lnTo>
                  <a:pt x="3908838" y="3674933"/>
                </a:lnTo>
                <a:cubicBezTo>
                  <a:pt x="3914953" y="3674864"/>
                  <a:pt x="3922579" y="3673248"/>
                  <a:pt x="3922579" y="3673248"/>
                </a:cubicBezTo>
                <a:cubicBezTo>
                  <a:pt x="3925963" y="3679580"/>
                  <a:pt x="3891347" y="3683030"/>
                  <a:pt x="3875696" y="3695951"/>
                </a:cubicBezTo>
                <a:cubicBezTo>
                  <a:pt x="3874185" y="3697495"/>
                  <a:pt x="3870944" y="3703904"/>
                  <a:pt x="3869434" y="3705449"/>
                </a:cubicBezTo>
                <a:cubicBezTo>
                  <a:pt x="3858568" y="3713473"/>
                  <a:pt x="3844135" y="3721536"/>
                  <a:pt x="3828699" y="3731140"/>
                </a:cubicBezTo>
                <a:cubicBezTo>
                  <a:pt x="3825533" y="3732833"/>
                  <a:pt x="3810582" y="3740137"/>
                  <a:pt x="3796233" y="3747212"/>
                </a:cubicBezTo>
                <a:lnTo>
                  <a:pt x="3789488" y="3750568"/>
                </a:lnTo>
                <a:lnTo>
                  <a:pt x="3789341" y="3749929"/>
                </a:lnTo>
                <a:lnTo>
                  <a:pt x="3788549" y="3751035"/>
                </a:lnTo>
                <a:lnTo>
                  <a:pt x="3776710" y="3756923"/>
                </a:lnTo>
                <a:cubicBezTo>
                  <a:pt x="3771386" y="3759615"/>
                  <a:pt x="3767760" y="3761520"/>
                  <a:pt x="3767383" y="3761906"/>
                </a:cubicBezTo>
                <a:cubicBezTo>
                  <a:pt x="3767391" y="3762670"/>
                  <a:pt x="3768083" y="3763347"/>
                  <a:pt x="3769169" y="3763928"/>
                </a:cubicBezTo>
                <a:lnTo>
                  <a:pt x="3769627" y="3764088"/>
                </a:lnTo>
                <a:lnTo>
                  <a:pt x="3769635" y="3764085"/>
                </a:lnTo>
                <a:lnTo>
                  <a:pt x="3770665" y="3764177"/>
                </a:lnTo>
                <a:lnTo>
                  <a:pt x="3772688" y="3764759"/>
                </a:lnTo>
                <a:lnTo>
                  <a:pt x="3772224" y="3764993"/>
                </a:lnTo>
                <a:lnTo>
                  <a:pt x="3773316" y="3765374"/>
                </a:lnTo>
                <a:cubicBezTo>
                  <a:pt x="3776477" y="3766134"/>
                  <a:pt x="3780048" y="3766476"/>
                  <a:pt x="3781703" y="3766331"/>
                </a:cubicBezTo>
                <a:lnTo>
                  <a:pt x="3790744" y="3762109"/>
                </a:lnTo>
                <a:lnTo>
                  <a:pt x="3792287" y="3762742"/>
                </a:lnTo>
                <a:lnTo>
                  <a:pt x="3792006" y="3761521"/>
                </a:lnTo>
                <a:lnTo>
                  <a:pt x="3801633" y="3757025"/>
                </a:lnTo>
                <a:cubicBezTo>
                  <a:pt x="3808698" y="3753792"/>
                  <a:pt x="3812253" y="3752606"/>
                  <a:pt x="3800487" y="3760002"/>
                </a:cubicBezTo>
                <a:cubicBezTo>
                  <a:pt x="3775442" y="3775830"/>
                  <a:pt x="3824093" y="3751832"/>
                  <a:pt x="3830425" y="3748449"/>
                </a:cubicBezTo>
                <a:cubicBezTo>
                  <a:pt x="3847915" y="3740351"/>
                  <a:pt x="3863386" y="3733805"/>
                  <a:pt x="3869466" y="3730677"/>
                </a:cubicBezTo>
                <a:cubicBezTo>
                  <a:pt x="3904965" y="3715240"/>
                  <a:pt x="3937604" y="3700280"/>
                  <a:pt x="3969418" y="3685712"/>
                </a:cubicBezTo>
                <a:lnTo>
                  <a:pt x="4005350" y="3669596"/>
                </a:lnTo>
                <a:lnTo>
                  <a:pt x="4005063" y="3673019"/>
                </a:lnTo>
                <a:lnTo>
                  <a:pt x="4004912" y="3674021"/>
                </a:lnTo>
                <a:lnTo>
                  <a:pt x="3977421" y="3687382"/>
                </a:lnTo>
                <a:lnTo>
                  <a:pt x="3978308" y="3683956"/>
                </a:lnTo>
                <a:cubicBezTo>
                  <a:pt x="3976722" y="3684320"/>
                  <a:pt x="3974329" y="3684498"/>
                  <a:pt x="3972534" y="3685468"/>
                </a:cubicBezTo>
                <a:lnTo>
                  <a:pt x="3970734" y="3690632"/>
                </a:lnTo>
                <a:lnTo>
                  <a:pt x="3948384" y="3701495"/>
                </a:lnTo>
                <a:cubicBezTo>
                  <a:pt x="3935714" y="3707754"/>
                  <a:pt x="3902719" y="3719341"/>
                  <a:pt x="3894910" y="3727331"/>
                </a:cubicBezTo>
                <a:lnTo>
                  <a:pt x="3894510" y="3731514"/>
                </a:lnTo>
                <a:lnTo>
                  <a:pt x="3894335" y="3731530"/>
                </a:lnTo>
                <a:lnTo>
                  <a:pt x="3894491" y="3731714"/>
                </a:lnTo>
                <a:lnTo>
                  <a:pt x="3893544" y="3741614"/>
                </a:lnTo>
                <a:cubicBezTo>
                  <a:pt x="3888792" y="3749569"/>
                  <a:pt x="3882420" y="3749386"/>
                  <a:pt x="3870008" y="3755898"/>
                </a:cubicBezTo>
                <a:cubicBezTo>
                  <a:pt x="3860653" y="3762376"/>
                  <a:pt x="3854357" y="3768818"/>
                  <a:pt x="3848024" y="3772203"/>
                </a:cubicBezTo>
                <a:cubicBezTo>
                  <a:pt x="3821430" y="3786519"/>
                  <a:pt x="3797860" y="3797744"/>
                  <a:pt x="3769503" y="3813867"/>
                </a:cubicBezTo>
                <a:cubicBezTo>
                  <a:pt x="3769503" y="3813867"/>
                  <a:pt x="3742840" y="3822068"/>
                  <a:pt x="3744421" y="3826637"/>
                </a:cubicBezTo>
                <a:cubicBezTo>
                  <a:pt x="3744442" y="3828421"/>
                  <a:pt x="3752306" y="3825274"/>
                  <a:pt x="3758580" y="3822464"/>
                </a:cubicBezTo>
                <a:lnTo>
                  <a:pt x="3763329" y="3820234"/>
                </a:lnTo>
                <a:lnTo>
                  <a:pt x="3763206" y="3820308"/>
                </a:lnTo>
                <a:lnTo>
                  <a:pt x="3764148" y="3819850"/>
                </a:lnTo>
                <a:lnTo>
                  <a:pt x="3765621" y="3819157"/>
                </a:lnTo>
                <a:cubicBezTo>
                  <a:pt x="3766203" y="3818869"/>
                  <a:pt x="3766392" y="3818765"/>
                  <a:pt x="3766038" y="3818930"/>
                </a:cubicBezTo>
                <a:lnTo>
                  <a:pt x="3764148" y="3819850"/>
                </a:lnTo>
                <a:lnTo>
                  <a:pt x="3763329" y="3820234"/>
                </a:lnTo>
                <a:lnTo>
                  <a:pt x="3798512" y="3799011"/>
                </a:lnTo>
                <a:cubicBezTo>
                  <a:pt x="3810660" y="3791738"/>
                  <a:pt x="3822059" y="3785621"/>
                  <a:pt x="3829309" y="3784646"/>
                </a:cubicBezTo>
                <a:cubicBezTo>
                  <a:pt x="3833878" y="3783065"/>
                  <a:pt x="3837227" y="3786340"/>
                  <a:pt x="3840285" y="3786305"/>
                </a:cubicBezTo>
                <a:cubicBezTo>
                  <a:pt x="3845106" y="3784467"/>
                  <a:pt x="3854209" y="3778247"/>
                  <a:pt x="3863856" y="3775080"/>
                </a:cubicBezTo>
                <a:cubicBezTo>
                  <a:pt x="3870189" y="3771695"/>
                  <a:pt x="3901637" y="3758598"/>
                  <a:pt x="3882928" y="3771551"/>
                </a:cubicBezTo>
                <a:cubicBezTo>
                  <a:pt x="3871810" y="3779831"/>
                  <a:pt x="3854537" y="3784615"/>
                  <a:pt x="3848456" y="3787741"/>
                </a:cubicBezTo>
                <a:cubicBezTo>
                  <a:pt x="3841867" y="3790874"/>
                  <a:pt x="3838884" y="3797534"/>
                  <a:pt x="3837372" y="3799081"/>
                </a:cubicBezTo>
                <a:cubicBezTo>
                  <a:pt x="3832547" y="3800408"/>
                  <a:pt x="3829237" y="3800701"/>
                  <a:pt x="3823157" y="3803828"/>
                </a:cubicBezTo>
                <a:cubicBezTo>
                  <a:pt x="3822401" y="3804601"/>
                  <a:pt x="3820449" y="3806597"/>
                  <a:pt x="3818307" y="3808789"/>
                </a:cubicBezTo>
                <a:lnTo>
                  <a:pt x="3818271" y="3808826"/>
                </a:lnTo>
                <a:lnTo>
                  <a:pt x="3811884" y="3812158"/>
                </a:lnTo>
                <a:cubicBezTo>
                  <a:pt x="3807046" y="3815221"/>
                  <a:pt x="3802784" y="3818931"/>
                  <a:pt x="3799730" y="3824188"/>
                </a:cubicBezTo>
                <a:cubicBezTo>
                  <a:pt x="3797342" y="3828639"/>
                  <a:pt x="3799793" y="3830028"/>
                  <a:pt x="3803245" y="3830211"/>
                </a:cubicBezTo>
                <a:lnTo>
                  <a:pt x="3811355" y="3829179"/>
                </a:lnTo>
                <a:lnTo>
                  <a:pt x="3810669" y="3829910"/>
                </a:lnTo>
                <a:cubicBezTo>
                  <a:pt x="3811089" y="3830801"/>
                  <a:pt x="3813466" y="3831142"/>
                  <a:pt x="3818620" y="3830637"/>
                </a:cubicBezTo>
                <a:cubicBezTo>
                  <a:pt x="3826502" y="3829018"/>
                  <a:pt x="3834429" y="3825806"/>
                  <a:pt x="3842129" y="3822374"/>
                </a:cubicBezTo>
                <a:lnTo>
                  <a:pt x="3861150" y="3814146"/>
                </a:lnTo>
                <a:lnTo>
                  <a:pt x="3917622" y="3796809"/>
                </a:lnTo>
                <a:lnTo>
                  <a:pt x="3837535" y="3833085"/>
                </a:lnTo>
                <a:cubicBezTo>
                  <a:pt x="3813267" y="3843811"/>
                  <a:pt x="3789005" y="3858026"/>
                  <a:pt x="3768501" y="3862765"/>
                </a:cubicBezTo>
                <a:cubicBezTo>
                  <a:pt x="3761025" y="3865399"/>
                  <a:pt x="3753197" y="3864455"/>
                  <a:pt x="3744958" y="3865791"/>
                </a:cubicBezTo>
                <a:lnTo>
                  <a:pt x="3734838" y="3869668"/>
                </a:lnTo>
                <a:lnTo>
                  <a:pt x="3738799" y="3870790"/>
                </a:lnTo>
                <a:cubicBezTo>
                  <a:pt x="3746547" y="3871980"/>
                  <a:pt x="3747136" y="3870337"/>
                  <a:pt x="3751165" y="3870192"/>
                </a:cubicBezTo>
                <a:cubicBezTo>
                  <a:pt x="3761293" y="3869055"/>
                  <a:pt x="3769125" y="3870011"/>
                  <a:pt x="3758602" y="3872860"/>
                </a:cubicBezTo>
                <a:cubicBezTo>
                  <a:pt x="3749117" y="3874360"/>
                  <a:pt x="3741869" y="3875469"/>
                  <a:pt x="3734895" y="3876279"/>
                </a:cubicBezTo>
                <a:lnTo>
                  <a:pt x="3714102" y="3877807"/>
                </a:lnTo>
                <a:lnTo>
                  <a:pt x="3711661" y="3880016"/>
                </a:lnTo>
                <a:cubicBezTo>
                  <a:pt x="3710850" y="3881112"/>
                  <a:pt x="3710458" y="3882119"/>
                  <a:pt x="3710568" y="3883011"/>
                </a:cubicBezTo>
                <a:lnTo>
                  <a:pt x="3711015" y="3883555"/>
                </a:lnTo>
                <a:lnTo>
                  <a:pt x="3715887" y="3883306"/>
                </a:lnTo>
                <a:cubicBezTo>
                  <a:pt x="3720269" y="3883023"/>
                  <a:pt x="3724123" y="3882750"/>
                  <a:pt x="3726138" y="3882678"/>
                </a:cubicBezTo>
                <a:cubicBezTo>
                  <a:pt x="3728584" y="3883555"/>
                  <a:pt x="3728673" y="3884383"/>
                  <a:pt x="3728592" y="3885148"/>
                </a:cubicBezTo>
                <a:lnTo>
                  <a:pt x="3729630" y="3886678"/>
                </a:lnTo>
                <a:lnTo>
                  <a:pt x="3749905" y="3881705"/>
                </a:lnTo>
                <a:cubicBezTo>
                  <a:pt x="3772133" y="3874158"/>
                  <a:pt x="3793147" y="3861797"/>
                  <a:pt x="3812915" y="3855260"/>
                </a:cubicBezTo>
                <a:lnTo>
                  <a:pt x="3826594" y="3848848"/>
                </a:lnTo>
                <a:lnTo>
                  <a:pt x="3824184" y="3851359"/>
                </a:lnTo>
                <a:cubicBezTo>
                  <a:pt x="3827023" y="3853105"/>
                  <a:pt x="3828442" y="3853977"/>
                  <a:pt x="3829424" y="3852952"/>
                </a:cubicBezTo>
                <a:lnTo>
                  <a:pt x="3831089" y="3846740"/>
                </a:lnTo>
                <a:lnTo>
                  <a:pt x="4048121" y="3744994"/>
                </a:lnTo>
                <a:lnTo>
                  <a:pt x="4054047" y="3742604"/>
                </a:lnTo>
                <a:lnTo>
                  <a:pt x="4071302" y="3734384"/>
                </a:lnTo>
                <a:lnTo>
                  <a:pt x="4041980" y="3768082"/>
                </a:lnTo>
                <a:lnTo>
                  <a:pt x="4022162" y="3778400"/>
                </a:lnTo>
                <a:lnTo>
                  <a:pt x="4003015" y="3784874"/>
                </a:lnTo>
                <a:cubicBezTo>
                  <a:pt x="3984491" y="3792224"/>
                  <a:pt x="3963736" y="3798539"/>
                  <a:pt x="3943590" y="3806259"/>
                </a:cubicBezTo>
                <a:cubicBezTo>
                  <a:pt x="3924458" y="3812203"/>
                  <a:pt x="3905663" y="3819614"/>
                  <a:pt x="3886802" y="3825495"/>
                </a:cubicBezTo>
                <a:cubicBezTo>
                  <a:pt x="3877405" y="3829200"/>
                  <a:pt x="3867669" y="3831437"/>
                  <a:pt x="3858272" y="3835142"/>
                </a:cubicBezTo>
                <a:cubicBezTo>
                  <a:pt x="3850497" y="3838474"/>
                  <a:pt x="3849549" y="3841785"/>
                  <a:pt x="3851913" y="3852071"/>
                </a:cubicBezTo>
                <a:lnTo>
                  <a:pt x="3943052" y="3817886"/>
                </a:lnTo>
                <a:lnTo>
                  <a:pt x="3881880" y="3847670"/>
                </a:lnTo>
                <a:cubicBezTo>
                  <a:pt x="3843648" y="3865189"/>
                  <a:pt x="3804809" y="3881872"/>
                  <a:pt x="3766626" y="3897004"/>
                </a:cubicBezTo>
                <a:cubicBezTo>
                  <a:pt x="3721600" y="3916913"/>
                  <a:pt x="3677963" y="3944976"/>
                  <a:pt x="3638219" y="3951687"/>
                </a:cubicBezTo>
                <a:cubicBezTo>
                  <a:pt x="3624081" y="3956254"/>
                  <a:pt x="3607823" y="3952382"/>
                  <a:pt x="3591629" y="3953750"/>
                </a:cubicBezTo>
                <a:lnTo>
                  <a:pt x="3569484" y="3961794"/>
                </a:lnTo>
                <a:lnTo>
                  <a:pt x="3581980" y="3964849"/>
                </a:lnTo>
                <a:cubicBezTo>
                  <a:pt x="3591863" y="3965553"/>
                  <a:pt x="3596340" y="3963524"/>
                  <a:pt x="3601049" y="3967494"/>
                </a:cubicBezTo>
                <a:cubicBezTo>
                  <a:pt x="3604286" y="3971115"/>
                  <a:pt x="3601774" y="3975573"/>
                  <a:pt x="3604436" y="3976766"/>
                </a:cubicBezTo>
                <a:cubicBezTo>
                  <a:pt x="3611312" y="3979845"/>
                  <a:pt x="3636616" y="3977836"/>
                  <a:pt x="3646639" y="3978291"/>
                </a:cubicBezTo>
                <a:lnTo>
                  <a:pt x="3662875" y="3978919"/>
                </a:lnTo>
                <a:lnTo>
                  <a:pt x="3664492" y="3980015"/>
                </a:lnTo>
                <a:lnTo>
                  <a:pt x="3669412" y="3982734"/>
                </a:lnTo>
                <a:lnTo>
                  <a:pt x="3664193" y="3982700"/>
                </a:lnTo>
                <a:cubicBezTo>
                  <a:pt x="3639220" y="3982337"/>
                  <a:pt x="3613599" y="3981953"/>
                  <a:pt x="3585871" y="3982102"/>
                </a:cubicBezTo>
                <a:cubicBezTo>
                  <a:pt x="3581041" y="3981800"/>
                  <a:pt x="3568989" y="3981986"/>
                  <a:pt x="3555245" y="3981725"/>
                </a:cubicBezTo>
                <a:cubicBezTo>
                  <a:pt x="3550193" y="3981325"/>
                  <a:pt x="3511710" y="3979604"/>
                  <a:pt x="3532110" y="3982846"/>
                </a:cubicBezTo>
                <a:cubicBezTo>
                  <a:pt x="3551261" y="3985836"/>
                  <a:pt x="3521249" y="3983876"/>
                  <a:pt x="3517749" y="3984169"/>
                </a:cubicBezTo>
                <a:cubicBezTo>
                  <a:pt x="3517152" y="3984367"/>
                  <a:pt x="3516236" y="3984791"/>
                  <a:pt x="3515206" y="3985348"/>
                </a:cubicBezTo>
                <a:lnTo>
                  <a:pt x="3514158" y="3985990"/>
                </a:lnTo>
                <a:lnTo>
                  <a:pt x="3525808" y="3990199"/>
                </a:lnTo>
                <a:lnTo>
                  <a:pt x="3531233" y="3992781"/>
                </a:lnTo>
                <a:lnTo>
                  <a:pt x="3531268" y="3992781"/>
                </a:lnTo>
                <a:cubicBezTo>
                  <a:pt x="3542617" y="3993288"/>
                  <a:pt x="3554431" y="3993769"/>
                  <a:pt x="3556957" y="3993971"/>
                </a:cubicBezTo>
                <a:cubicBezTo>
                  <a:pt x="3569502" y="3995866"/>
                  <a:pt x="3581078" y="3997017"/>
                  <a:pt x="3590125" y="3999206"/>
                </a:cubicBezTo>
                <a:cubicBezTo>
                  <a:pt x="3591455" y="3999802"/>
                  <a:pt x="3594833" y="4003175"/>
                  <a:pt x="3596164" y="4003771"/>
                </a:cubicBezTo>
                <a:lnTo>
                  <a:pt x="3603544" y="4003840"/>
                </a:lnTo>
                <a:lnTo>
                  <a:pt x="3603156" y="4006688"/>
                </a:lnTo>
                <a:cubicBezTo>
                  <a:pt x="3606197" y="4005989"/>
                  <a:pt x="3612507" y="4006507"/>
                  <a:pt x="3617635" y="4005361"/>
                </a:cubicBezTo>
                <a:lnTo>
                  <a:pt x="3618536" y="4003982"/>
                </a:lnTo>
                <a:lnTo>
                  <a:pt x="3620138" y="4003997"/>
                </a:lnTo>
                <a:cubicBezTo>
                  <a:pt x="3627898" y="4003168"/>
                  <a:pt x="3633835" y="4002492"/>
                  <a:pt x="3633175" y="4005144"/>
                </a:cubicBezTo>
                <a:cubicBezTo>
                  <a:pt x="3633175" y="4005144"/>
                  <a:pt x="3627506" y="4006328"/>
                  <a:pt x="3623170" y="4008109"/>
                </a:cubicBezTo>
                <a:lnTo>
                  <a:pt x="3623717" y="4007362"/>
                </a:lnTo>
                <a:lnTo>
                  <a:pt x="3625338" y="4007217"/>
                </a:lnTo>
                <a:cubicBezTo>
                  <a:pt x="3624672" y="4006920"/>
                  <a:pt x="3624340" y="4006771"/>
                  <a:pt x="3624068" y="4006882"/>
                </a:cubicBezTo>
                <a:lnTo>
                  <a:pt x="3623717" y="4007362"/>
                </a:lnTo>
                <a:lnTo>
                  <a:pt x="3620736" y="4007627"/>
                </a:lnTo>
                <a:lnTo>
                  <a:pt x="3618827" y="4007249"/>
                </a:lnTo>
                <a:cubicBezTo>
                  <a:pt x="3617556" y="4007223"/>
                  <a:pt x="3616646" y="4007359"/>
                  <a:pt x="3616646" y="4007359"/>
                </a:cubicBezTo>
                <a:cubicBezTo>
                  <a:pt x="3616646" y="4007359"/>
                  <a:pt x="3614133" y="4011816"/>
                  <a:pt x="3610273" y="4012260"/>
                </a:cubicBezTo>
                <a:cubicBezTo>
                  <a:pt x="3602215" y="4014234"/>
                  <a:pt x="3581815" y="4010995"/>
                  <a:pt x="3574593" y="4011482"/>
                </a:cubicBezTo>
                <a:cubicBezTo>
                  <a:pt x="3573262" y="4010885"/>
                  <a:pt x="3571447" y="4014107"/>
                  <a:pt x="3569278" y="4014997"/>
                </a:cubicBezTo>
                <a:cubicBezTo>
                  <a:pt x="3561609" y="4017147"/>
                  <a:pt x="3548562" y="4014968"/>
                  <a:pt x="3537375" y="4013929"/>
                </a:cubicBezTo>
                <a:lnTo>
                  <a:pt x="3530739" y="4013634"/>
                </a:lnTo>
                <a:lnTo>
                  <a:pt x="3532265" y="4014822"/>
                </a:lnTo>
                <a:cubicBezTo>
                  <a:pt x="3533562" y="4015748"/>
                  <a:pt x="3534981" y="4016537"/>
                  <a:pt x="3535474" y="4015992"/>
                </a:cubicBezTo>
                <a:cubicBezTo>
                  <a:pt x="3534489" y="4017081"/>
                  <a:pt x="3520008" y="4014221"/>
                  <a:pt x="3507422" y="4011093"/>
                </a:cubicBezTo>
                <a:lnTo>
                  <a:pt x="3507282" y="4010914"/>
                </a:lnTo>
                <a:lnTo>
                  <a:pt x="3506472" y="4010840"/>
                </a:lnTo>
                <a:lnTo>
                  <a:pt x="3507422" y="4011093"/>
                </a:lnTo>
                <a:lnTo>
                  <a:pt x="3507886" y="4012688"/>
                </a:lnTo>
                <a:lnTo>
                  <a:pt x="3499336" y="4011638"/>
                </a:lnTo>
                <a:lnTo>
                  <a:pt x="3493968" y="4009886"/>
                </a:lnTo>
                <a:lnTo>
                  <a:pt x="3484519" y="4009616"/>
                </a:lnTo>
                <a:cubicBezTo>
                  <a:pt x="3484519" y="4009616"/>
                  <a:pt x="3480798" y="4009810"/>
                  <a:pt x="3479821" y="4011545"/>
                </a:cubicBezTo>
                <a:cubicBezTo>
                  <a:pt x="3482360" y="4016404"/>
                  <a:pt x="3513965" y="4015046"/>
                  <a:pt x="3520348" y="4016043"/>
                </a:cubicBezTo>
                <a:lnTo>
                  <a:pt x="3582804" y="4020386"/>
                </a:lnTo>
                <a:lnTo>
                  <a:pt x="3586482" y="4024735"/>
                </a:lnTo>
                <a:cubicBezTo>
                  <a:pt x="3588215" y="4024894"/>
                  <a:pt x="3590148" y="4024079"/>
                  <a:pt x="3591760" y="4023708"/>
                </a:cubicBezTo>
                <a:lnTo>
                  <a:pt x="3589334" y="4020840"/>
                </a:lnTo>
                <a:lnTo>
                  <a:pt x="3607022" y="4022071"/>
                </a:lnTo>
                <a:lnTo>
                  <a:pt x="3607855" y="4027222"/>
                </a:lnTo>
                <a:lnTo>
                  <a:pt x="3610987" y="4022346"/>
                </a:lnTo>
                <a:lnTo>
                  <a:pt x="3624614" y="4023294"/>
                </a:lnTo>
                <a:lnTo>
                  <a:pt x="3677996" y="4024312"/>
                </a:lnTo>
                <a:lnTo>
                  <a:pt x="3681365" y="4025990"/>
                </a:lnTo>
                <a:lnTo>
                  <a:pt x="3689484" y="4029446"/>
                </a:lnTo>
                <a:lnTo>
                  <a:pt x="3672641" y="4030261"/>
                </a:lnTo>
                <a:lnTo>
                  <a:pt x="3688843" y="4031886"/>
                </a:lnTo>
                <a:lnTo>
                  <a:pt x="3687665" y="4035651"/>
                </a:lnTo>
                <a:lnTo>
                  <a:pt x="3693014" y="4037469"/>
                </a:lnTo>
                <a:lnTo>
                  <a:pt x="3677172" y="4037779"/>
                </a:lnTo>
                <a:lnTo>
                  <a:pt x="3672282" y="4037108"/>
                </a:lnTo>
                <a:cubicBezTo>
                  <a:pt x="3670717" y="4036813"/>
                  <a:pt x="3669817" y="4036516"/>
                  <a:pt x="3670063" y="4036241"/>
                </a:cubicBezTo>
                <a:lnTo>
                  <a:pt x="3670347" y="4037912"/>
                </a:lnTo>
                <a:lnTo>
                  <a:pt x="3649151" y="4038328"/>
                </a:lnTo>
                <a:lnTo>
                  <a:pt x="3643047" y="4036590"/>
                </a:lnTo>
                <a:cubicBezTo>
                  <a:pt x="3639188" y="4035416"/>
                  <a:pt x="3634803" y="4033988"/>
                  <a:pt x="3629271" y="4032040"/>
                </a:cubicBezTo>
                <a:cubicBezTo>
                  <a:pt x="3626468" y="4031486"/>
                  <a:pt x="3603432" y="4022868"/>
                  <a:pt x="3611989" y="4028625"/>
                </a:cubicBezTo>
                <a:cubicBezTo>
                  <a:pt x="3618576" y="4032603"/>
                  <a:pt x="3636010" y="4036154"/>
                  <a:pt x="3640628" y="4038350"/>
                </a:cubicBezTo>
                <a:lnTo>
                  <a:pt x="3640936" y="4038489"/>
                </a:lnTo>
                <a:lnTo>
                  <a:pt x="3635157" y="4038601"/>
                </a:lnTo>
                <a:cubicBezTo>
                  <a:pt x="3601163" y="4040751"/>
                  <a:pt x="3569671" y="4032544"/>
                  <a:pt x="3534839" y="4036180"/>
                </a:cubicBezTo>
                <a:cubicBezTo>
                  <a:pt x="3540729" y="4037189"/>
                  <a:pt x="3548981" y="4037336"/>
                  <a:pt x="3546890" y="4038783"/>
                </a:cubicBezTo>
                <a:lnTo>
                  <a:pt x="3541482" y="4040548"/>
                </a:lnTo>
                <a:lnTo>
                  <a:pt x="3511708" y="4032369"/>
                </a:lnTo>
                <a:lnTo>
                  <a:pt x="3533436" y="4040775"/>
                </a:lnTo>
                <a:lnTo>
                  <a:pt x="3531941" y="4040780"/>
                </a:lnTo>
                <a:cubicBezTo>
                  <a:pt x="3520194" y="4040596"/>
                  <a:pt x="3502152" y="4040077"/>
                  <a:pt x="3497002" y="4042191"/>
                </a:cubicBezTo>
                <a:cubicBezTo>
                  <a:pt x="3517976" y="4047862"/>
                  <a:pt x="3527506" y="4046234"/>
                  <a:pt x="3546575" y="4048879"/>
                </a:cubicBezTo>
                <a:cubicBezTo>
                  <a:pt x="3572865" y="4051035"/>
                  <a:pt x="3550790" y="4050766"/>
                  <a:pt x="3541754" y="4054476"/>
                </a:cubicBezTo>
                <a:cubicBezTo>
                  <a:pt x="3534886" y="4057294"/>
                  <a:pt x="3551282" y="4052848"/>
                  <a:pt x="3547300" y="4056958"/>
                </a:cubicBezTo>
                <a:cubicBezTo>
                  <a:pt x="3543317" y="4061069"/>
                  <a:pt x="3528725" y="4056396"/>
                  <a:pt x="3521504" y="4056886"/>
                </a:cubicBezTo>
                <a:cubicBezTo>
                  <a:pt x="3513649" y="4055540"/>
                  <a:pt x="3504603" y="4053350"/>
                  <a:pt x="3495214" y="4054728"/>
                </a:cubicBezTo>
                <a:cubicBezTo>
                  <a:pt x="3495214" y="4054728"/>
                  <a:pt x="3493399" y="4057949"/>
                  <a:pt x="3491231" y="4058839"/>
                </a:cubicBezTo>
                <a:cubicBezTo>
                  <a:pt x="3487509" y="4059034"/>
                  <a:pt x="3465435" y="4058767"/>
                  <a:pt x="3460381" y="4058364"/>
                </a:cubicBezTo>
                <a:cubicBezTo>
                  <a:pt x="3434102" y="4062108"/>
                  <a:pt x="3476305" y="4063634"/>
                  <a:pt x="3484019" y="4065226"/>
                </a:cubicBezTo>
                <a:cubicBezTo>
                  <a:pt x="3499095" y="4066083"/>
                  <a:pt x="3511147" y="4065896"/>
                  <a:pt x="3516694" y="4068379"/>
                </a:cubicBezTo>
                <a:cubicBezTo>
                  <a:pt x="3539976" y="4072911"/>
                  <a:pt x="3557222" y="4072878"/>
                  <a:pt x="3580365" y="4077657"/>
                </a:cubicBezTo>
                <a:cubicBezTo>
                  <a:pt x="3558785" y="4079471"/>
                  <a:pt x="3540471" y="4074994"/>
                  <a:pt x="3518396" y="4074726"/>
                </a:cubicBezTo>
                <a:cubicBezTo>
                  <a:pt x="3508151" y="4074171"/>
                  <a:pt x="3497775" y="4071386"/>
                  <a:pt x="3488738" y="4075095"/>
                </a:cubicBezTo>
                <a:cubicBezTo>
                  <a:pt x="3485732" y="4077471"/>
                  <a:pt x="3484895" y="4078957"/>
                  <a:pt x="3481257" y="4079500"/>
                </a:cubicBezTo>
                <a:cubicBezTo>
                  <a:pt x="3471867" y="4080878"/>
                  <a:pt x="3462943" y="4075022"/>
                  <a:pt x="3452222" y="4075805"/>
                </a:cubicBezTo>
                <a:cubicBezTo>
                  <a:pt x="3453553" y="4076401"/>
                  <a:pt x="3450779" y="4084774"/>
                  <a:pt x="3449225" y="4084079"/>
                </a:cubicBezTo>
                <a:cubicBezTo>
                  <a:pt x="3443912" y="4087595"/>
                  <a:pt x="3417734" y="4075872"/>
                  <a:pt x="3412075" y="4082954"/>
                </a:cubicBezTo>
                <a:cubicBezTo>
                  <a:pt x="3412075" y="4082954"/>
                  <a:pt x="3411962" y="4083156"/>
                  <a:pt x="3411820" y="4083406"/>
                </a:cubicBezTo>
                <a:lnTo>
                  <a:pt x="3411501" y="4083973"/>
                </a:lnTo>
                <a:lnTo>
                  <a:pt x="3411310" y="4084313"/>
                </a:lnTo>
                <a:cubicBezTo>
                  <a:pt x="3411225" y="4084463"/>
                  <a:pt x="3411282" y="4084363"/>
                  <a:pt x="3411396" y="4084162"/>
                </a:cubicBezTo>
                <a:lnTo>
                  <a:pt x="3411501" y="4083973"/>
                </a:lnTo>
                <a:lnTo>
                  <a:pt x="3412075" y="4082954"/>
                </a:lnTo>
                <a:cubicBezTo>
                  <a:pt x="3422946" y="4087823"/>
                  <a:pt x="3431981" y="4084113"/>
                  <a:pt x="3442581" y="4086997"/>
                </a:cubicBezTo>
                <a:lnTo>
                  <a:pt x="3478266" y="4092905"/>
                </a:lnTo>
                <a:lnTo>
                  <a:pt x="3475643" y="4097284"/>
                </a:lnTo>
                <a:lnTo>
                  <a:pt x="3463945" y="4097315"/>
                </a:lnTo>
                <a:lnTo>
                  <a:pt x="3459082" y="4097574"/>
                </a:lnTo>
                <a:lnTo>
                  <a:pt x="3455188" y="4091838"/>
                </a:lnTo>
                <a:cubicBezTo>
                  <a:pt x="3452984" y="4090699"/>
                  <a:pt x="3450354" y="4090670"/>
                  <a:pt x="3447783" y="4091360"/>
                </a:cubicBezTo>
                <a:cubicBezTo>
                  <a:pt x="3442643" y="4092741"/>
                  <a:pt x="3437744" y="4097006"/>
                  <a:pt x="3436995" y="4101052"/>
                </a:cubicBezTo>
                <a:lnTo>
                  <a:pt x="3456235" y="4099310"/>
                </a:lnTo>
                <a:lnTo>
                  <a:pt x="3469262" y="4106700"/>
                </a:lnTo>
                <a:cubicBezTo>
                  <a:pt x="3468425" y="4108186"/>
                  <a:pt x="3444304" y="4105140"/>
                  <a:pt x="3444304" y="4105140"/>
                </a:cubicBezTo>
                <a:cubicBezTo>
                  <a:pt x="3432250" y="4105327"/>
                  <a:pt x="3428875" y="4101954"/>
                  <a:pt x="3419345" y="4103581"/>
                </a:cubicBezTo>
                <a:cubicBezTo>
                  <a:pt x="3424890" y="4106064"/>
                  <a:pt x="3451182" y="4108219"/>
                  <a:pt x="3450343" y="4109706"/>
                </a:cubicBezTo>
                <a:cubicBezTo>
                  <a:pt x="3450134" y="4110077"/>
                  <a:pt x="3448220" y="4110422"/>
                  <a:pt x="3445865" y="4110787"/>
                </a:cubicBezTo>
                <a:lnTo>
                  <a:pt x="3443926" y="4111116"/>
                </a:lnTo>
                <a:lnTo>
                  <a:pt x="3418928" y="4104320"/>
                </a:lnTo>
                <a:lnTo>
                  <a:pt x="3406915" y="4101053"/>
                </a:lnTo>
                <a:cubicBezTo>
                  <a:pt x="3413109" y="4104096"/>
                  <a:pt x="3419374" y="4106565"/>
                  <a:pt x="3425674" y="4108748"/>
                </a:cubicBezTo>
                <a:lnTo>
                  <a:pt x="3437900" y="4112611"/>
                </a:lnTo>
                <a:lnTo>
                  <a:pt x="3436544" y="4113602"/>
                </a:lnTo>
                <a:cubicBezTo>
                  <a:pt x="3437475" y="4114239"/>
                  <a:pt x="3440491" y="4114987"/>
                  <a:pt x="3446853" y="4115897"/>
                </a:cubicBezTo>
                <a:lnTo>
                  <a:pt x="3449329" y="4116231"/>
                </a:lnTo>
                <a:lnTo>
                  <a:pt x="3460175" y="4119682"/>
                </a:lnTo>
                <a:lnTo>
                  <a:pt x="3453430" y="4120864"/>
                </a:lnTo>
                <a:lnTo>
                  <a:pt x="3434567" y="4115826"/>
                </a:lnTo>
                <a:cubicBezTo>
                  <a:pt x="3421981" y="4112699"/>
                  <a:pt x="3431370" y="4117229"/>
                  <a:pt x="3436141" y="4119563"/>
                </a:cubicBezTo>
                <a:lnTo>
                  <a:pt x="3444929" y="4122356"/>
                </a:lnTo>
                <a:lnTo>
                  <a:pt x="3417900" y="4127096"/>
                </a:lnTo>
                <a:cubicBezTo>
                  <a:pt x="3428705" y="4133959"/>
                  <a:pt x="3439772" y="4136090"/>
                  <a:pt x="3450530" y="4135955"/>
                </a:cubicBezTo>
                <a:lnTo>
                  <a:pt x="3475592" y="4132100"/>
                </a:lnTo>
                <a:lnTo>
                  <a:pt x="3493760" y="4137873"/>
                </a:lnTo>
                <a:lnTo>
                  <a:pt x="3491495" y="4137748"/>
                </a:lnTo>
                <a:cubicBezTo>
                  <a:pt x="3481612" y="4137046"/>
                  <a:pt x="3454961" y="4135037"/>
                  <a:pt x="3474251" y="4137781"/>
                </a:cubicBezTo>
                <a:cubicBezTo>
                  <a:pt x="3491150" y="4141316"/>
                  <a:pt x="3469692" y="4139463"/>
                  <a:pt x="3463883" y="4140894"/>
                </a:cubicBezTo>
                <a:cubicBezTo>
                  <a:pt x="3465215" y="4141491"/>
                  <a:pt x="3466547" y="4142086"/>
                  <a:pt x="3467877" y="4142682"/>
                </a:cubicBezTo>
                <a:cubicBezTo>
                  <a:pt x="3466547" y="4142086"/>
                  <a:pt x="3473795" y="4150916"/>
                  <a:pt x="3472818" y="4152650"/>
                </a:cubicBezTo>
                <a:cubicBezTo>
                  <a:pt x="3471144" y="4155621"/>
                  <a:pt x="3438963" y="4154552"/>
                  <a:pt x="3433910" y="4154150"/>
                </a:cubicBezTo>
                <a:cubicBezTo>
                  <a:pt x="3414852" y="4157404"/>
                  <a:pt x="3469961" y="4160677"/>
                  <a:pt x="3468147" y="4163896"/>
                </a:cubicBezTo>
                <a:lnTo>
                  <a:pt x="3463787" y="4165474"/>
                </a:lnTo>
                <a:lnTo>
                  <a:pt x="3463000" y="4165642"/>
                </a:lnTo>
                <a:lnTo>
                  <a:pt x="3462743" y="4165789"/>
                </a:lnTo>
                <a:lnTo>
                  <a:pt x="3459927" y="4166019"/>
                </a:lnTo>
                <a:lnTo>
                  <a:pt x="3420154" y="4153977"/>
                </a:lnTo>
                <a:cubicBezTo>
                  <a:pt x="3416278" y="4152783"/>
                  <a:pt x="3398255" y="4144407"/>
                  <a:pt x="3396119" y="4146768"/>
                </a:cubicBezTo>
                <a:cubicBezTo>
                  <a:pt x="3394147" y="4148948"/>
                  <a:pt x="3409535" y="4152630"/>
                  <a:pt x="3410596" y="4153588"/>
                </a:cubicBezTo>
                <a:cubicBezTo>
                  <a:pt x="3425416" y="4157746"/>
                  <a:pt x="3439059" y="4161912"/>
                  <a:pt x="3452225" y="4166185"/>
                </a:cubicBezTo>
                <a:lnTo>
                  <a:pt x="3453319" y="4166560"/>
                </a:lnTo>
                <a:lnTo>
                  <a:pt x="3453238" y="4166566"/>
                </a:lnTo>
                <a:cubicBezTo>
                  <a:pt x="3447000" y="4166914"/>
                  <a:pt x="3443021" y="4167071"/>
                  <a:pt x="3451890" y="4168094"/>
                </a:cubicBezTo>
                <a:lnTo>
                  <a:pt x="3456973" y="4169082"/>
                </a:lnTo>
                <a:lnTo>
                  <a:pt x="3453128" y="4171279"/>
                </a:lnTo>
                <a:cubicBezTo>
                  <a:pt x="3460635" y="4178279"/>
                  <a:pt x="3468273" y="4178503"/>
                  <a:pt x="3475602" y="4176622"/>
                </a:cubicBezTo>
                <a:lnTo>
                  <a:pt x="3479130" y="4175372"/>
                </a:lnTo>
                <a:lnTo>
                  <a:pt x="3491002" y="4179425"/>
                </a:lnTo>
                <a:lnTo>
                  <a:pt x="3494557" y="4180471"/>
                </a:lnTo>
                <a:lnTo>
                  <a:pt x="3481966" y="4180664"/>
                </a:lnTo>
                <a:cubicBezTo>
                  <a:pt x="3476566" y="4180695"/>
                  <a:pt x="3470235" y="4180651"/>
                  <a:pt x="3462156" y="4180446"/>
                </a:cubicBezTo>
                <a:cubicBezTo>
                  <a:pt x="3453603" y="4180339"/>
                  <a:pt x="3447080" y="4179589"/>
                  <a:pt x="3439859" y="4180078"/>
                </a:cubicBezTo>
                <a:cubicBezTo>
                  <a:pt x="3423330" y="4182294"/>
                  <a:pt x="3450949" y="4185045"/>
                  <a:pt x="3457335" y="4186043"/>
                </a:cubicBezTo>
                <a:cubicBezTo>
                  <a:pt x="3467358" y="4186497"/>
                  <a:pt x="3478916" y="4184229"/>
                  <a:pt x="3477735" y="4189282"/>
                </a:cubicBezTo>
                <a:cubicBezTo>
                  <a:pt x="3478571" y="4187797"/>
                  <a:pt x="3457484" y="4191693"/>
                  <a:pt x="3451676" y="4193126"/>
                </a:cubicBezTo>
                <a:cubicBezTo>
                  <a:pt x="3451676" y="4193126"/>
                  <a:pt x="3441078" y="4190240"/>
                  <a:pt x="3443618" y="4195100"/>
                </a:cubicBezTo>
                <a:cubicBezTo>
                  <a:pt x="3443618" y="4195100"/>
                  <a:pt x="3452171" y="4195207"/>
                  <a:pt x="3457001" y="4195510"/>
                </a:cubicBezTo>
                <a:lnTo>
                  <a:pt x="3456586" y="4201947"/>
                </a:lnTo>
                <a:lnTo>
                  <a:pt x="3454697" y="4205421"/>
                </a:lnTo>
                <a:lnTo>
                  <a:pt x="3458935" y="4203001"/>
                </a:lnTo>
                <a:lnTo>
                  <a:pt x="3467445" y="4203907"/>
                </a:lnTo>
                <a:cubicBezTo>
                  <a:pt x="3472414" y="4204271"/>
                  <a:pt x="3477744" y="4204796"/>
                  <a:pt x="3480517" y="4206040"/>
                </a:cubicBezTo>
                <a:lnTo>
                  <a:pt x="3481872" y="4207035"/>
                </a:lnTo>
                <a:lnTo>
                  <a:pt x="3469926" y="4208128"/>
                </a:lnTo>
                <a:lnTo>
                  <a:pt x="3469618" y="4208061"/>
                </a:lnTo>
                <a:lnTo>
                  <a:pt x="3469313" y="4208184"/>
                </a:lnTo>
                <a:lnTo>
                  <a:pt x="3444560" y="4210449"/>
                </a:lnTo>
                <a:lnTo>
                  <a:pt x="3371236" y="4187668"/>
                </a:lnTo>
                <a:lnTo>
                  <a:pt x="3358490" y="4184623"/>
                </a:lnTo>
                <a:lnTo>
                  <a:pt x="3362266" y="4169473"/>
                </a:lnTo>
                <a:cubicBezTo>
                  <a:pt x="3355961" y="4172487"/>
                  <a:pt x="3350973" y="4173633"/>
                  <a:pt x="3344963" y="4170317"/>
                </a:cubicBezTo>
                <a:lnTo>
                  <a:pt x="3345028" y="4181407"/>
                </a:lnTo>
                <a:lnTo>
                  <a:pt x="3332805" y="4178487"/>
                </a:lnTo>
                <a:lnTo>
                  <a:pt x="3330799" y="4173574"/>
                </a:lnTo>
                <a:lnTo>
                  <a:pt x="3328064" y="4177354"/>
                </a:lnTo>
                <a:lnTo>
                  <a:pt x="3320708" y="4175597"/>
                </a:lnTo>
                <a:lnTo>
                  <a:pt x="3327186" y="4169396"/>
                </a:lnTo>
                <a:cubicBezTo>
                  <a:pt x="3322427" y="4170488"/>
                  <a:pt x="3317637" y="4170227"/>
                  <a:pt x="3312519" y="4169767"/>
                </a:cubicBezTo>
                <a:lnTo>
                  <a:pt x="3318934" y="4175172"/>
                </a:lnTo>
                <a:lnTo>
                  <a:pt x="3272999" y="4164198"/>
                </a:lnTo>
                <a:lnTo>
                  <a:pt x="3258845" y="4162826"/>
                </a:lnTo>
                <a:lnTo>
                  <a:pt x="3286185" y="4154460"/>
                </a:lnTo>
                <a:cubicBezTo>
                  <a:pt x="3278727" y="4151552"/>
                  <a:pt x="3270329" y="4151942"/>
                  <a:pt x="3261862" y="4150806"/>
                </a:cubicBezTo>
                <a:cubicBezTo>
                  <a:pt x="3255077" y="4150826"/>
                  <a:pt x="3247014" y="4152679"/>
                  <a:pt x="3239892" y="4151235"/>
                </a:cubicBezTo>
                <a:cubicBezTo>
                  <a:pt x="3232771" y="4149792"/>
                  <a:pt x="3233095" y="4143813"/>
                  <a:pt x="3228864" y="4140168"/>
                </a:cubicBezTo>
                <a:cubicBezTo>
                  <a:pt x="3221067" y="4135799"/>
                  <a:pt x="3214082" y="4149722"/>
                  <a:pt x="3209861" y="4153515"/>
                </a:cubicBezTo>
                <a:lnTo>
                  <a:pt x="3222730" y="4161261"/>
                </a:lnTo>
                <a:lnTo>
                  <a:pt x="3221014" y="4162887"/>
                </a:lnTo>
                <a:lnTo>
                  <a:pt x="3227261" y="4163989"/>
                </a:lnTo>
                <a:lnTo>
                  <a:pt x="3228694" y="4164851"/>
                </a:lnTo>
                <a:lnTo>
                  <a:pt x="3233959" y="4165169"/>
                </a:lnTo>
                <a:lnTo>
                  <a:pt x="3250165" y="4168025"/>
                </a:lnTo>
                <a:lnTo>
                  <a:pt x="3273002" y="4172041"/>
                </a:lnTo>
                <a:lnTo>
                  <a:pt x="3275896" y="4175981"/>
                </a:lnTo>
                <a:lnTo>
                  <a:pt x="3267391" y="4174277"/>
                </a:lnTo>
                <a:lnTo>
                  <a:pt x="3216478" y="4167187"/>
                </a:lnTo>
                <a:lnTo>
                  <a:pt x="3212413" y="4171042"/>
                </a:lnTo>
                <a:lnTo>
                  <a:pt x="3230653" y="4175103"/>
                </a:lnTo>
                <a:cubicBezTo>
                  <a:pt x="3243242" y="4174270"/>
                  <a:pt x="3251876" y="4178117"/>
                  <a:pt x="3267505" y="4179705"/>
                </a:cubicBezTo>
                <a:cubicBezTo>
                  <a:pt x="3285774" y="4182029"/>
                  <a:pt x="3304116" y="4186400"/>
                  <a:pt x="3322307" y="4190635"/>
                </a:cubicBezTo>
                <a:cubicBezTo>
                  <a:pt x="3329136" y="4192520"/>
                  <a:pt x="3353324" y="4195905"/>
                  <a:pt x="3347400" y="4198802"/>
                </a:cubicBezTo>
                <a:cubicBezTo>
                  <a:pt x="3349217" y="4200446"/>
                  <a:pt x="3351186" y="4202226"/>
                  <a:pt x="3354066" y="4200868"/>
                </a:cubicBezTo>
                <a:lnTo>
                  <a:pt x="3385446" y="4210661"/>
                </a:lnTo>
                <a:lnTo>
                  <a:pt x="3381150" y="4212288"/>
                </a:lnTo>
                <a:lnTo>
                  <a:pt x="3382056" y="4213297"/>
                </a:lnTo>
                <a:lnTo>
                  <a:pt x="3347081" y="4202808"/>
                </a:lnTo>
                <a:cubicBezTo>
                  <a:pt x="3341476" y="4201700"/>
                  <a:pt x="3311613" y="4191200"/>
                  <a:pt x="3309641" y="4193379"/>
                </a:cubicBezTo>
                <a:lnTo>
                  <a:pt x="3314863" y="4197764"/>
                </a:lnTo>
                <a:lnTo>
                  <a:pt x="3314333" y="4197625"/>
                </a:lnTo>
                <a:lnTo>
                  <a:pt x="3315015" y="4197891"/>
                </a:lnTo>
                <a:lnTo>
                  <a:pt x="3319661" y="4201792"/>
                </a:lnTo>
                <a:cubicBezTo>
                  <a:pt x="3337397" y="4210275"/>
                  <a:pt x="3368727" y="4219509"/>
                  <a:pt x="3339632" y="4207532"/>
                </a:cubicBezTo>
                <a:lnTo>
                  <a:pt x="3315015" y="4197891"/>
                </a:lnTo>
                <a:lnTo>
                  <a:pt x="3314863" y="4197764"/>
                </a:lnTo>
                <a:lnTo>
                  <a:pt x="3324117" y="4200198"/>
                </a:lnTo>
                <a:lnTo>
                  <a:pt x="3384730" y="4216278"/>
                </a:lnTo>
                <a:lnTo>
                  <a:pt x="3392685" y="4225148"/>
                </a:lnTo>
                <a:cubicBezTo>
                  <a:pt x="3398197" y="4228497"/>
                  <a:pt x="3404256" y="4230283"/>
                  <a:pt x="3407498" y="4228629"/>
                </a:cubicBezTo>
                <a:cubicBezTo>
                  <a:pt x="3408424" y="4228158"/>
                  <a:pt x="3409120" y="4227406"/>
                  <a:pt x="3409508" y="4226329"/>
                </a:cubicBezTo>
                <a:lnTo>
                  <a:pt x="3409371" y="4225278"/>
                </a:lnTo>
                <a:lnTo>
                  <a:pt x="3451595" y="4241860"/>
                </a:lnTo>
                <a:lnTo>
                  <a:pt x="3419089" y="4233207"/>
                </a:lnTo>
                <a:lnTo>
                  <a:pt x="3416585" y="4231032"/>
                </a:lnTo>
                <a:lnTo>
                  <a:pt x="3414047" y="4231864"/>
                </a:lnTo>
                <a:lnTo>
                  <a:pt x="3300517" y="4201639"/>
                </a:lnTo>
                <a:cubicBezTo>
                  <a:pt x="3276412" y="4196183"/>
                  <a:pt x="3252761" y="4192127"/>
                  <a:pt x="3229077" y="4188827"/>
                </a:cubicBezTo>
                <a:lnTo>
                  <a:pt x="3197502" y="4185180"/>
                </a:lnTo>
                <a:lnTo>
                  <a:pt x="3194735" y="4187804"/>
                </a:lnTo>
                <a:lnTo>
                  <a:pt x="3208783" y="4190285"/>
                </a:lnTo>
                <a:lnTo>
                  <a:pt x="3210387" y="4191701"/>
                </a:lnTo>
                <a:lnTo>
                  <a:pt x="3210520" y="4190592"/>
                </a:lnTo>
                <a:lnTo>
                  <a:pt x="3311092" y="4208358"/>
                </a:lnTo>
                <a:lnTo>
                  <a:pt x="3305837" y="4211437"/>
                </a:lnTo>
                <a:lnTo>
                  <a:pt x="3305828" y="4211668"/>
                </a:lnTo>
                <a:lnTo>
                  <a:pt x="3271763" y="4207750"/>
                </a:lnTo>
                <a:lnTo>
                  <a:pt x="3260841" y="4210259"/>
                </a:lnTo>
                <a:lnTo>
                  <a:pt x="3216221" y="4202100"/>
                </a:lnTo>
                <a:lnTo>
                  <a:pt x="3216791" y="4200802"/>
                </a:lnTo>
                <a:lnTo>
                  <a:pt x="3215214" y="4201915"/>
                </a:lnTo>
                <a:lnTo>
                  <a:pt x="3214974" y="4201871"/>
                </a:lnTo>
                <a:lnTo>
                  <a:pt x="3185201" y="4196845"/>
                </a:lnTo>
                <a:lnTo>
                  <a:pt x="3180032" y="4201746"/>
                </a:lnTo>
                <a:lnTo>
                  <a:pt x="3210046" y="4205560"/>
                </a:lnTo>
                <a:lnTo>
                  <a:pt x="3199992" y="4212649"/>
                </a:lnTo>
                <a:lnTo>
                  <a:pt x="3204474" y="4212430"/>
                </a:lnTo>
                <a:lnTo>
                  <a:pt x="3204690" y="4218310"/>
                </a:lnTo>
                <a:cubicBezTo>
                  <a:pt x="3206193" y="4217965"/>
                  <a:pt x="3207151" y="4216969"/>
                  <a:pt x="3207607" y="4215508"/>
                </a:cubicBezTo>
                <a:lnTo>
                  <a:pt x="3207537" y="4211609"/>
                </a:lnTo>
                <a:lnTo>
                  <a:pt x="3212942" y="4209551"/>
                </a:lnTo>
                <a:lnTo>
                  <a:pt x="3214452" y="4206119"/>
                </a:lnTo>
                <a:lnTo>
                  <a:pt x="3216967" y="4206439"/>
                </a:lnTo>
                <a:lnTo>
                  <a:pt x="3251707" y="4212358"/>
                </a:lnTo>
                <a:lnTo>
                  <a:pt x="3242643" y="4214440"/>
                </a:lnTo>
                <a:cubicBezTo>
                  <a:pt x="3246135" y="4229637"/>
                  <a:pt x="3263579" y="4224032"/>
                  <a:pt x="3270053" y="4222544"/>
                </a:cubicBezTo>
                <a:lnTo>
                  <a:pt x="3292260" y="4219266"/>
                </a:lnTo>
                <a:lnTo>
                  <a:pt x="3295855" y="4219879"/>
                </a:lnTo>
                <a:lnTo>
                  <a:pt x="3321132" y="4226543"/>
                </a:lnTo>
                <a:lnTo>
                  <a:pt x="3315092" y="4235447"/>
                </a:lnTo>
                <a:cubicBezTo>
                  <a:pt x="3319002" y="4237701"/>
                  <a:pt x="3320957" y="4238829"/>
                  <a:pt x="3324870" y="4241084"/>
                </a:cubicBezTo>
                <a:lnTo>
                  <a:pt x="3321555" y="4226656"/>
                </a:lnTo>
                <a:lnTo>
                  <a:pt x="3324690" y="4227482"/>
                </a:lnTo>
                <a:lnTo>
                  <a:pt x="3326971" y="4235082"/>
                </a:lnTo>
                <a:cubicBezTo>
                  <a:pt x="3328302" y="4237931"/>
                  <a:pt x="3330103" y="4239881"/>
                  <a:pt x="3332673" y="4239292"/>
                </a:cubicBezTo>
                <a:cubicBezTo>
                  <a:pt x="3331984" y="4236296"/>
                  <a:pt x="3331552" y="4232453"/>
                  <a:pt x="3330436" y="4229556"/>
                </a:cubicBezTo>
                <a:lnTo>
                  <a:pt x="3328952" y="4228606"/>
                </a:lnTo>
                <a:lnTo>
                  <a:pt x="3344242" y="4232637"/>
                </a:lnTo>
                <a:lnTo>
                  <a:pt x="3343120" y="4237583"/>
                </a:lnTo>
                <a:cubicBezTo>
                  <a:pt x="3344664" y="4237229"/>
                  <a:pt x="3347064" y="4237076"/>
                  <a:pt x="3348820" y="4235874"/>
                </a:cubicBezTo>
                <a:lnTo>
                  <a:pt x="3349255" y="4233959"/>
                </a:lnTo>
                <a:lnTo>
                  <a:pt x="3369867" y="4239395"/>
                </a:lnTo>
                <a:cubicBezTo>
                  <a:pt x="3394926" y="4246992"/>
                  <a:pt x="3419820" y="4255228"/>
                  <a:pt x="3442902" y="4262730"/>
                </a:cubicBezTo>
                <a:lnTo>
                  <a:pt x="3443547" y="4262955"/>
                </a:lnTo>
                <a:lnTo>
                  <a:pt x="3436588" y="4262594"/>
                </a:lnTo>
                <a:cubicBezTo>
                  <a:pt x="3429776" y="4262601"/>
                  <a:pt x="3423221" y="4256320"/>
                  <a:pt x="3416409" y="4256326"/>
                </a:cubicBezTo>
                <a:lnTo>
                  <a:pt x="3379805" y="4257162"/>
                </a:lnTo>
                <a:lnTo>
                  <a:pt x="3303414" y="4237200"/>
                </a:lnTo>
                <a:lnTo>
                  <a:pt x="3283924" y="4233496"/>
                </a:lnTo>
                <a:lnTo>
                  <a:pt x="3285435" y="4227510"/>
                </a:lnTo>
                <a:lnTo>
                  <a:pt x="3270492" y="4230943"/>
                </a:lnTo>
                <a:lnTo>
                  <a:pt x="3200680" y="4217674"/>
                </a:lnTo>
                <a:lnTo>
                  <a:pt x="3167140" y="4213971"/>
                </a:lnTo>
                <a:lnTo>
                  <a:pt x="3165449" y="4215575"/>
                </a:lnTo>
                <a:lnTo>
                  <a:pt x="3164974" y="4214796"/>
                </a:lnTo>
                <a:cubicBezTo>
                  <a:pt x="3161804" y="4213567"/>
                  <a:pt x="3158044" y="4213257"/>
                  <a:pt x="3157252" y="4213440"/>
                </a:cubicBezTo>
                <a:lnTo>
                  <a:pt x="3160512" y="4219650"/>
                </a:lnTo>
                <a:lnTo>
                  <a:pt x="3155248" y="4223701"/>
                </a:lnTo>
                <a:lnTo>
                  <a:pt x="3154686" y="4223105"/>
                </a:lnTo>
                <a:cubicBezTo>
                  <a:pt x="3152352" y="4221868"/>
                  <a:pt x="3149845" y="4221655"/>
                  <a:pt x="3147682" y="4222942"/>
                </a:cubicBezTo>
                <a:cubicBezTo>
                  <a:pt x="3146124" y="4223299"/>
                  <a:pt x="3145862" y="4225725"/>
                  <a:pt x="3146118" y="4228622"/>
                </a:cubicBezTo>
                <a:lnTo>
                  <a:pt x="3146452" y="4230470"/>
                </a:lnTo>
                <a:lnTo>
                  <a:pt x="3123136" y="4248412"/>
                </a:lnTo>
                <a:lnTo>
                  <a:pt x="3082477" y="4246157"/>
                </a:lnTo>
                <a:cubicBezTo>
                  <a:pt x="3068118" y="4245245"/>
                  <a:pt x="3055640" y="4244314"/>
                  <a:pt x="3047427" y="4243475"/>
                </a:cubicBezTo>
                <a:cubicBezTo>
                  <a:pt x="3016652" y="4243016"/>
                  <a:pt x="2984734" y="4236329"/>
                  <a:pt x="2955191" y="4240002"/>
                </a:cubicBezTo>
                <a:cubicBezTo>
                  <a:pt x="2946758" y="4240380"/>
                  <a:pt x="2938668" y="4242237"/>
                  <a:pt x="2929895" y="4241138"/>
                </a:cubicBezTo>
                <a:cubicBezTo>
                  <a:pt x="2926320" y="4240403"/>
                  <a:pt x="2922403" y="4238187"/>
                  <a:pt x="2920105" y="4235599"/>
                </a:cubicBezTo>
                <a:cubicBezTo>
                  <a:pt x="2915507" y="4230425"/>
                  <a:pt x="2917725" y="4225242"/>
                  <a:pt x="2912190" y="4223397"/>
                </a:cubicBezTo>
                <a:cubicBezTo>
                  <a:pt x="2905035" y="4221926"/>
                  <a:pt x="2898832" y="4223352"/>
                  <a:pt x="2892077" y="4223604"/>
                </a:cubicBezTo>
                <a:cubicBezTo>
                  <a:pt x="2881629" y="4222630"/>
                  <a:pt x="2870018" y="4223999"/>
                  <a:pt x="2858009" y="4223643"/>
                </a:cubicBezTo>
                <a:cubicBezTo>
                  <a:pt x="2879308" y="4212519"/>
                  <a:pt x="2901775" y="4215148"/>
                  <a:pt x="2923834" y="4214752"/>
                </a:cubicBezTo>
                <a:cubicBezTo>
                  <a:pt x="2922474" y="4208833"/>
                  <a:pt x="2922733" y="4202544"/>
                  <a:pt x="2916858" y="4199218"/>
                </a:cubicBezTo>
                <a:cubicBezTo>
                  <a:pt x="2911324" y="4197376"/>
                  <a:pt x="2906468" y="4198492"/>
                  <a:pt x="2899656" y="4198498"/>
                </a:cubicBezTo>
                <a:cubicBezTo>
                  <a:pt x="2894459" y="4198135"/>
                  <a:pt x="2888586" y="4194811"/>
                  <a:pt x="2883661" y="4194384"/>
                </a:cubicBezTo>
                <a:cubicBezTo>
                  <a:pt x="2878803" y="4195500"/>
                  <a:pt x="2875568" y="4196243"/>
                  <a:pt x="2873869" y="4188846"/>
                </a:cubicBezTo>
                <a:lnTo>
                  <a:pt x="2887682" y="4190350"/>
                </a:lnTo>
                <a:lnTo>
                  <a:pt x="2887781" y="4191131"/>
                </a:lnTo>
                <a:cubicBezTo>
                  <a:pt x="2887714" y="4191557"/>
                  <a:pt x="2887491" y="4192023"/>
                  <a:pt x="2887044" y="4192950"/>
                </a:cubicBezTo>
                <a:cubicBezTo>
                  <a:pt x="2888031" y="4194371"/>
                  <a:pt x="2889157" y="4194112"/>
                  <a:pt x="2889541" y="4193200"/>
                </a:cubicBezTo>
                <a:lnTo>
                  <a:pt x="2888038" y="4190389"/>
                </a:lnTo>
                <a:lnTo>
                  <a:pt x="2890542" y="4190662"/>
                </a:lnTo>
                <a:cubicBezTo>
                  <a:pt x="2896235" y="4190717"/>
                  <a:pt x="2902003" y="4190171"/>
                  <a:pt x="2907666" y="4188870"/>
                </a:cubicBezTo>
                <a:cubicBezTo>
                  <a:pt x="2905626" y="4179992"/>
                  <a:pt x="2899493" y="4182958"/>
                  <a:pt x="2895916" y="4182223"/>
                </a:cubicBezTo>
                <a:cubicBezTo>
                  <a:pt x="2888693" y="4179210"/>
                  <a:pt x="2882138" y="4172926"/>
                  <a:pt x="2875041" y="4171700"/>
                </a:cubicBezTo>
                <a:cubicBezTo>
                  <a:pt x="2862352" y="4168384"/>
                  <a:pt x="2779081" y="4153245"/>
                  <a:pt x="2774835" y="4155778"/>
                </a:cubicBezTo>
                <a:cubicBezTo>
                  <a:pt x="2770321" y="4158374"/>
                  <a:pt x="2769464" y="4169474"/>
                  <a:pt x="2763249" y="4164671"/>
                </a:cubicBezTo>
                <a:cubicBezTo>
                  <a:pt x="2757714" y="4162826"/>
                  <a:pt x="2753715" y="4152841"/>
                  <a:pt x="2746619" y="4151617"/>
                </a:cubicBezTo>
                <a:cubicBezTo>
                  <a:pt x="2737167" y="4147556"/>
                  <a:pt x="2727797" y="4151266"/>
                  <a:pt x="2719295" y="4150104"/>
                </a:cubicBezTo>
                <a:cubicBezTo>
                  <a:pt x="2680033" y="4149777"/>
                  <a:pt x="2638660" y="4139031"/>
                  <a:pt x="2599645" y="4131119"/>
                </a:cubicBezTo>
                <a:cubicBezTo>
                  <a:pt x="2558683" y="4123396"/>
                  <a:pt x="2519271" y="4113757"/>
                  <a:pt x="2479913" y="4104365"/>
                </a:cubicBezTo>
                <a:cubicBezTo>
                  <a:pt x="2460072" y="4099576"/>
                  <a:pt x="2440231" y="4094787"/>
                  <a:pt x="2420658" y="4089939"/>
                </a:cubicBezTo>
                <a:cubicBezTo>
                  <a:pt x="2411546" y="4087359"/>
                  <a:pt x="2402836" y="4086528"/>
                  <a:pt x="2393783" y="4084194"/>
                </a:cubicBezTo>
                <a:cubicBezTo>
                  <a:pt x="2391014" y="4083271"/>
                  <a:pt x="2387183" y="4081427"/>
                  <a:pt x="2383648" y="4080876"/>
                </a:cubicBezTo>
                <a:cubicBezTo>
                  <a:pt x="2380114" y="4080325"/>
                  <a:pt x="2376877" y="4081068"/>
                  <a:pt x="2375299" y="4085324"/>
                </a:cubicBezTo>
                <a:lnTo>
                  <a:pt x="2378556" y="4086931"/>
                </a:lnTo>
                <a:lnTo>
                  <a:pt x="2375715" y="4086220"/>
                </a:lnTo>
                <a:cubicBezTo>
                  <a:pt x="2375192" y="4086520"/>
                  <a:pt x="2375034" y="4087272"/>
                  <a:pt x="2374566" y="4088094"/>
                </a:cubicBezTo>
                <a:cubicBezTo>
                  <a:pt x="2375346" y="4088631"/>
                  <a:pt x="2375804" y="4089183"/>
                  <a:pt x="2376399" y="4089195"/>
                </a:cubicBezTo>
                <a:lnTo>
                  <a:pt x="2379005" y="4087115"/>
                </a:lnTo>
                <a:lnTo>
                  <a:pt x="2382392" y="4087914"/>
                </a:lnTo>
                <a:cubicBezTo>
                  <a:pt x="2384620" y="4088506"/>
                  <a:pt x="2386482" y="4089505"/>
                  <a:pt x="2387270" y="4092935"/>
                </a:cubicBezTo>
                <a:cubicBezTo>
                  <a:pt x="2380783" y="4093128"/>
                  <a:pt x="2374291" y="4087114"/>
                  <a:pt x="2367817" y="4088601"/>
                </a:cubicBezTo>
                <a:cubicBezTo>
                  <a:pt x="2364581" y="4089346"/>
                  <a:pt x="2363303" y="4091195"/>
                  <a:pt x="2364265" y="4095388"/>
                </a:cubicBezTo>
                <a:cubicBezTo>
                  <a:pt x="2364964" y="4105848"/>
                  <a:pt x="2358150" y="4105856"/>
                  <a:pt x="2353636" y="4108451"/>
                </a:cubicBezTo>
                <a:cubicBezTo>
                  <a:pt x="2365215" y="4114358"/>
                  <a:pt x="2376728" y="4120280"/>
                  <a:pt x="2388224" y="4125202"/>
                </a:cubicBezTo>
                <a:lnTo>
                  <a:pt x="2400974" y="4130011"/>
                </a:lnTo>
                <a:lnTo>
                  <a:pt x="2400713" y="4132481"/>
                </a:lnTo>
                <a:cubicBezTo>
                  <a:pt x="2400269" y="4133132"/>
                  <a:pt x="2399587" y="4133612"/>
                  <a:pt x="2398978" y="4134398"/>
                </a:cubicBezTo>
                <a:cubicBezTo>
                  <a:pt x="2402377" y="4135426"/>
                  <a:pt x="2402717" y="4136901"/>
                  <a:pt x="2403486" y="4133362"/>
                </a:cubicBezTo>
                <a:lnTo>
                  <a:pt x="2401447" y="4130190"/>
                </a:lnTo>
                <a:lnTo>
                  <a:pt x="2405459" y="4131704"/>
                </a:lnTo>
                <a:cubicBezTo>
                  <a:pt x="2411204" y="4133536"/>
                  <a:pt x="2416951" y="4134991"/>
                  <a:pt x="2422707" y="4135940"/>
                </a:cubicBezTo>
                <a:cubicBezTo>
                  <a:pt x="2433436" y="4138147"/>
                  <a:pt x="2443298" y="4145229"/>
                  <a:pt x="2454028" y="4147437"/>
                </a:cubicBezTo>
                <a:cubicBezTo>
                  <a:pt x="2459564" y="4149281"/>
                  <a:pt x="2468932" y="4145571"/>
                  <a:pt x="2471311" y="4155929"/>
                </a:cubicBezTo>
                <a:lnTo>
                  <a:pt x="2452307" y="4152757"/>
                </a:lnTo>
                <a:lnTo>
                  <a:pt x="2451924" y="4152319"/>
                </a:lnTo>
                <a:cubicBezTo>
                  <a:pt x="2451415" y="4151737"/>
                  <a:pt x="2451161" y="4151446"/>
                  <a:pt x="2451542" y="4151882"/>
                </a:cubicBezTo>
                <a:lnTo>
                  <a:pt x="2452307" y="4152757"/>
                </a:lnTo>
                <a:lnTo>
                  <a:pt x="2444733" y="4151494"/>
                </a:lnTo>
                <a:lnTo>
                  <a:pt x="2445779" y="4146638"/>
                </a:lnTo>
                <a:lnTo>
                  <a:pt x="2440464" y="4150780"/>
                </a:lnTo>
                <a:lnTo>
                  <a:pt x="2438906" y="4150521"/>
                </a:lnTo>
                <a:cubicBezTo>
                  <a:pt x="2427871" y="4147605"/>
                  <a:pt x="2416785" y="4143532"/>
                  <a:pt x="2406184" y="4138179"/>
                </a:cubicBezTo>
                <a:cubicBezTo>
                  <a:pt x="2383692" y="4128028"/>
                  <a:pt x="2360013" y="4128793"/>
                  <a:pt x="2336935" y="4124749"/>
                </a:cubicBezTo>
                <a:cubicBezTo>
                  <a:pt x="2323440" y="4123176"/>
                  <a:pt x="2307129" y="4121310"/>
                  <a:pt x="2290157" y="4119346"/>
                </a:cubicBezTo>
                <a:lnTo>
                  <a:pt x="2243387" y="4113812"/>
                </a:lnTo>
                <a:lnTo>
                  <a:pt x="2241704" y="4106484"/>
                </a:lnTo>
                <a:cubicBezTo>
                  <a:pt x="2238992" y="4107105"/>
                  <a:pt x="2238046" y="4109197"/>
                  <a:pt x="2237941" y="4111844"/>
                </a:cubicBezTo>
                <a:lnTo>
                  <a:pt x="2238138" y="4113175"/>
                </a:lnTo>
                <a:lnTo>
                  <a:pt x="2197733" y="4107898"/>
                </a:lnTo>
                <a:cubicBezTo>
                  <a:pt x="2186777" y="4106305"/>
                  <a:pt x="2179482" y="4104996"/>
                  <a:pt x="2178015" y="4104166"/>
                </a:cubicBezTo>
                <a:cubicBezTo>
                  <a:pt x="2172139" y="4100842"/>
                  <a:pt x="2189245" y="4123393"/>
                  <a:pt x="2194782" y="4125237"/>
                </a:cubicBezTo>
                <a:cubicBezTo>
                  <a:pt x="2204232" y="4129297"/>
                  <a:pt x="2213282" y="4131608"/>
                  <a:pt x="2222677" y="4135421"/>
                </a:cubicBezTo>
                <a:cubicBezTo>
                  <a:pt x="2240971" y="4142123"/>
                  <a:pt x="2288054" y="4140652"/>
                  <a:pt x="2297166" y="4143232"/>
                </a:cubicBezTo>
                <a:cubicBezTo>
                  <a:pt x="2309515" y="4145068"/>
                  <a:pt x="2322204" y="4148384"/>
                  <a:pt x="2334891" y="4151701"/>
                </a:cubicBezTo>
                <a:cubicBezTo>
                  <a:pt x="2361898" y="4159255"/>
                  <a:pt x="2388895" y="4165515"/>
                  <a:pt x="2415958" y="4173318"/>
                </a:cubicBezTo>
                <a:cubicBezTo>
                  <a:pt x="2441279" y="4179703"/>
                  <a:pt x="2468004" y="4186025"/>
                  <a:pt x="2493381" y="4192655"/>
                </a:cubicBezTo>
                <a:cubicBezTo>
                  <a:pt x="2504112" y="4194865"/>
                  <a:pt x="2582881" y="4213895"/>
                  <a:pt x="2596849" y="4215359"/>
                </a:cubicBezTo>
                <a:cubicBezTo>
                  <a:pt x="2609197" y="4217196"/>
                  <a:pt x="2622225" y="4221991"/>
                  <a:pt x="2634383" y="4231654"/>
                </a:cubicBezTo>
                <a:cubicBezTo>
                  <a:pt x="2640541" y="4236217"/>
                  <a:pt x="2647015" y="4234729"/>
                  <a:pt x="2651871" y="4233614"/>
                </a:cubicBezTo>
                <a:cubicBezTo>
                  <a:pt x="2656386" y="4231019"/>
                  <a:pt x="2728927" y="4243951"/>
                  <a:pt x="2734122" y="4244314"/>
                </a:cubicBezTo>
                <a:cubicBezTo>
                  <a:pt x="2741276" y="4245786"/>
                  <a:pt x="2747220" y="4250653"/>
                  <a:pt x="2754317" y="4251876"/>
                </a:cubicBezTo>
                <a:cubicBezTo>
                  <a:pt x="2768963" y="4256300"/>
                  <a:pt x="2821583" y="4256673"/>
                  <a:pt x="2825501" y="4258889"/>
                </a:cubicBezTo>
                <a:cubicBezTo>
                  <a:pt x="2831374" y="4262215"/>
                  <a:pt x="2835889" y="4259617"/>
                  <a:pt x="2840745" y="4258503"/>
                </a:cubicBezTo>
                <a:cubicBezTo>
                  <a:pt x="2855381" y="4256700"/>
                  <a:pt x="2892085" y="4260729"/>
                  <a:pt x="2904163" y="4262627"/>
                </a:cubicBezTo>
                <a:cubicBezTo>
                  <a:pt x="2920089" y="4265198"/>
                  <a:pt x="2935618" y="4266045"/>
                  <a:pt x="2951542" y="4268618"/>
                </a:cubicBezTo>
                <a:cubicBezTo>
                  <a:pt x="2967198" y="4271251"/>
                  <a:pt x="2982783" y="4272344"/>
                  <a:pt x="2998368" y="4273437"/>
                </a:cubicBezTo>
                <a:cubicBezTo>
                  <a:pt x="3010377" y="4273794"/>
                  <a:pt x="3024332" y="4269031"/>
                  <a:pt x="3038041" y="4276790"/>
                </a:cubicBezTo>
                <a:cubicBezTo>
                  <a:pt x="3040979" y="4278449"/>
                  <a:pt x="3059079" y="4279677"/>
                  <a:pt x="3078394" y="4280627"/>
                </a:cubicBezTo>
                <a:lnTo>
                  <a:pt x="3081120" y="4280746"/>
                </a:lnTo>
                <a:lnTo>
                  <a:pt x="3043711" y="4309536"/>
                </a:lnTo>
                <a:lnTo>
                  <a:pt x="3043181" y="4309871"/>
                </a:lnTo>
                <a:lnTo>
                  <a:pt x="3014480" y="4305517"/>
                </a:lnTo>
                <a:cubicBezTo>
                  <a:pt x="2998903" y="4302985"/>
                  <a:pt x="2983464" y="4300840"/>
                  <a:pt x="2968393" y="4300726"/>
                </a:cubicBezTo>
                <a:lnTo>
                  <a:pt x="2940084" y="4303569"/>
                </a:lnTo>
                <a:lnTo>
                  <a:pt x="2940083" y="4302145"/>
                </a:lnTo>
                <a:cubicBezTo>
                  <a:pt x="2937014" y="4302850"/>
                  <a:pt x="2936017" y="4306181"/>
                  <a:pt x="2937032" y="4310603"/>
                </a:cubicBezTo>
                <a:cubicBezTo>
                  <a:pt x="2938566" y="4310249"/>
                  <a:pt x="2939583" y="4309241"/>
                  <a:pt x="2940088" y="4307767"/>
                </a:cubicBezTo>
                <a:lnTo>
                  <a:pt x="2940084" y="4303833"/>
                </a:lnTo>
                <a:lnTo>
                  <a:pt x="2951704" y="4305079"/>
                </a:lnTo>
                <a:cubicBezTo>
                  <a:pt x="2955848" y="4305489"/>
                  <a:pt x="2959919" y="4306500"/>
                  <a:pt x="2964149" y="4310068"/>
                </a:cubicBezTo>
                <a:cubicBezTo>
                  <a:pt x="2970102" y="4314929"/>
                  <a:pt x="2974969" y="4320036"/>
                  <a:pt x="2982801" y="4318237"/>
                </a:cubicBezTo>
                <a:cubicBezTo>
                  <a:pt x="2992524" y="4316004"/>
                  <a:pt x="3001643" y="4318578"/>
                  <a:pt x="3012045" y="4319304"/>
                </a:cubicBezTo>
                <a:cubicBezTo>
                  <a:pt x="3015455" y="4319296"/>
                  <a:pt x="3019186" y="4318829"/>
                  <a:pt x="3022732" y="4319573"/>
                </a:cubicBezTo>
                <a:lnTo>
                  <a:pt x="3023269" y="4319994"/>
                </a:lnTo>
                <a:lnTo>
                  <a:pt x="3017436" y="4321694"/>
                </a:lnTo>
                <a:lnTo>
                  <a:pt x="3015901" y="4327145"/>
                </a:lnTo>
                <a:lnTo>
                  <a:pt x="2917116" y="4389697"/>
                </a:lnTo>
                <a:lnTo>
                  <a:pt x="2830006" y="4434125"/>
                </a:lnTo>
                <a:lnTo>
                  <a:pt x="2830201" y="4433232"/>
                </a:lnTo>
                <a:lnTo>
                  <a:pt x="2825475" y="4436436"/>
                </a:lnTo>
                <a:lnTo>
                  <a:pt x="2822153" y="4438130"/>
                </a:lnTo>
                <a:lnTo>
                  <a:pt x="2816019" y="4438294"/>
                </a:lnTo>
                <a:cubicBezTo>
                  <a:pt x="2808529" y="4435373"/>
                  <a:pt x="2808460" y="4427654"/>
                  <a:pt x="2802320" y="4430612"/>
                </a:cubicBezTo>
                <a:cubicBezTo>
                  <a:pt x="2794558" y="4433941"/>
                  <a:pt x="2786797" y="4437272"/>
                  <a:pt x="2780248" y="4431038"/>
                </a:cubicBezTo>
                <a:cubicBezTo>
                  <a:pt x="2774311" y="4426214"/>
                  <a:pt x="2768239" y="4436893"/>
                  <a:pt x="2767632" y="4441673"/>
                </a:cubicBezTo>
                <a:lnTo>
                  <a:pt x="2776693" y="4444000"/>
                </a:lnTo>
                <a:lnTo>
                  <a:pt x="2756480" y="4445062"/>
                </a:lnTo>
                <a:lnTo>
                  <a:pt x="2757093" y="4445726"/>
                </a:lnTo>
                <a:lnTo>
                  <a:pt x="2755671" y="4447404"/>
                </a:lnTo>
                <a:cubicBezTo>
                  <a:pt x="2755995" y="4448815"/>
                  <a:pt x="2757907" y="4449862"/>
                  <a:pt x="2758231" y="4451272"/>
                </a:cubicBezTo>
                <a:lnTo>
                  <a:pt x="2758605" y="4447367"/>
                </a:lnTo>
                <a:lnTo>
                  <a:pt x="2768180" y="4457754"/>
                </a:lnTo>
                <a:lnTo>
                  <a:pt x="2771928" y="4462381"/>
                </a:lnTo>
                <a:lnTo>
                  <a:pt x="2716815" y="4484322"/>
                </a:lnTo>
                <a:lnTo>
                  <a:pt x="2710853" y="4483383"/>
                </a:lnTo>
                <a:cubicBezTo>
                  <a:pt x="2703285" y="4481034"/>
                  <a:pt x="2695792" y="4478082"/>
                  <a:pt x="2687659" y="4476056"/>
                </a:cubicBezTo>
                <a:cubicBezTo>
                  <a:pt x="2670047" y="4472314"/>
                  <a:pt x="2652222" y="4468879"/>
                  <a:pt x="2632379" y="4464090"/>
                </a:cubicBezTo>
                <a:cubicBezTo>
                  <a:pt x="2623878" y="4462929"/>
                  <a:pt x="2616726" y="4461457"/>
                  <a:pt x="2607613" y="4458879"/>
                </a:cubicBezTo>
                <a:cubicBezTo>
                  <a:pt x="2600121" y="4455927"/>
                  <a:pt x="2591010" y="4453347"/>
                  <a:pt x="2587175" y="4458901"/>
                </a:cubicBezTo>
                <a:cubicBezTo>
                  <a:pt x="2593389" y="4463703"/>
                  <a:pt x="2600882" y="4466655"/>
                  <a:pt x="2608373" y="4469603"/>
                </a:cubicBezTo>
                <a:cubicBezTo>
                  <a:pt x="2606159" y="4474789"/>
                  <a:pt x="2600366" y="4479234"/>
                  <a:pt x="2598431" y="4485652"/>
                </a:cubicBezTo>
                <a:cubicBezTo>
                  <a:pt x="2602065" y="4486632"/>
                  <a:pt x="2605924" y="4488602"/>
                  <a:pt x="2610438" y="4486007"/>
                </a:cubicBezTo>
                <a:cubicBezTo>
                  <a:pt x="2613675" y="4485264"/>
                  <a:pt x="2614615" y="4481933"/>
                  <a:pt x="2619469" y="4480816"/>
                </a:cubicBezTo>
                <a:lnTo>
                  <a:pt x="2625500" y="4482926"/>
                </a:lnTo>
                <a:lnTo>
                  <a:pt x="2625553" y="4483732"/>
                </a:lnTo>
                <a:cubicBezTo>
                  <a:pt x="2625608" y="4484884"/>
                  <a:pt x="2625862" y="4485988"/>
                  <a:pt x="2626993" y="4487279"/>
                </a:cubicBezTo>
                <a:lnTo>
                  <a:pt x="2627731" y="4483705"/>
                </a:lnTo>
                <a:lnTo>
                  <a:pt x="2628037" y="4483814"/>
                </a:lnTo>
                <a:cubicBezTo>
                  <a:pt x="2630403" y="4485769"/>
                  <a:pt x="2631559" y="4488942"/>
                  <a:pt x="2629341" y="4494125"/>
                </a:cubicBezTo>
                <a:cubicBezTo>
                  <a:pt x="2634195" y="4493010"/>
                  <a:pt x="2639121" y="4493437"/>
                  <a:pt x="2641338" y="4488253"/>
                </a:cubicBezTo>
                <a:cubicBezTo>
                  <a:pt x="2643895" y="4484551"/>
                  <a:pt x="2640916" y="4479005"/>
                  <a:pt x="2639954" y="4474815"/>
                </a:cubicBezTo>
                <a:cubicBezTo>
                  <a:pt x="2645490" y="4476656"/>
                  <a:pt x="2650628" y="4476775"/>
                  <a:pt x="2655821" y="4477139"/>
                </a:cubicBezTo>
                <a:cubicBezTo>
                  <a:pt x="2657521" y="4484536"/>
                  <a:pt x="2650710" y="4484544"/>
                  <a:pt x="2648831" y="4491207"/>
                </a:cubicBezTo>
                <a:cubicBezTo>
                  <a:pt x="2649511" y="4494165"/>
                  <a:pt x="2658282" y="4495265"/>
                  <a:pt x="2660240" y="4496371"/>
                </a:cubicBezTo>
                <a:lnTo>
                  <a:pt x="2677520" y="4499966"/>
                </a:lnTo>
                <a:lnTo>
                  <a:pt x="2644721" y="4513023"/>
                </a:lnTo>
                <a:lnTo>
                  <a:pt x="2642673" y="4513629"/>
                </a:lnTo>
                <a:lnTo>
                  <a:pt x="2615728" y="4509457"/>
                </a:lnTo>
                <a:lnTo>
                  <a:pt x="2575037" y="4501900"/>
                </a:lnTo>
                <a:lnTo>
                  <a:pt x="2455023" y="4477664"/>
                </a:lnTo>
                <a:lnTo>
                  <a:pt x="2453291" y="4474390"/>
                </a:lnTo>
                <a:cubicBezTo>
                  <a:pt x="2451808" y="4473383"/>
                  <a:pt x="2450054" y="4473398"/>
                  <a:pt x="2448132" y="4473839"/>
                </a:cubicBezTo>
                <a:lnTo>
                  <a:pt x="2443735" y="4475277"/>
                </a:lnTo>
                <a:lnTo>
                  <a:pt x="2402136" y="4466079"/>
                </a:lnTo>
                <a:lnTo>
                  <a:pt x="2398901" y="4465028"/>
                </a:lnTo>
                <a:lnTo>
                  <a:pt x="2394814" y="4464460"/>
                </a:lnTo>
                <a:lnTo>
                  <a:pt x="2387144" y="4462763"/>
                </a:lnTo>
                <a:cubicBezTo>
                  <a:pt x="2377584" y="4460288"/>
                  <a:pt x="2368427" y="4459559"/>
                  <a:pt x="2358925" y="4457329"/>
                </a:cubicBezTo>
                <a:cubicBezTo>
                  <a:pt x="2354572" y="4455991"/>
                  <a:pt x="2347725" y="4452600"/>
                  <a:pt x="2343128" y="4454605"/>
                </a:cubicBezTo>
                <a:lnTo>
                  <a:pt x="2340711" y="4457290"/>
                </a:lnTo>
                <a:lnTo>
                  <a:pt x="2337660" y="4456935"/>
                </a:lnTo>
                <a:lnTo>
                  <a:pt x="2333009" y="4455939"/>
                </a:lnTo>
                <a:lnTo>
                  <a:pt x="2337420" y="4451568"/>
                </a:lnTo>
                <a:cubicBezTo>
                  <a:pt x="2334027" y="4450861"/>
                  <a:pt x="2330679" y="4451631"/>
                  <a:pt x="2327008" y="4450989"/>
                </a:cubicBezTo>
                <a:lnTo>
                  <a:pt x="2329318" y="4455149"/>
                </a:lnTo>
                <a:lnTo>
                  <a:pt x="2317987" y="4452726"/>
                </a:lnTo>
                <a:cubicBezTo>
                  <a:pt x="2312453" y="4450882"/>
                  <a:pt x="2306918" y="4449039"/>
                  <a:pt x="2305558" y="4443119"/>
                </a:cubicBezTo>
                <a:cubicBezTo>
                  <a:pt x="2302581" y="4437570"/>
                  <a:pt x="2302499" y="4429801"/>
                  <a:pt x="2298244" y="4426107"/>
                </a:cubicBezTo>
                <a:cubicBezTo>
                  <a:pt x="2289661" y="4417176"/>
                  <a:pt x="2271858" y="4421264"/>
                  <a:pt x="2262463" y="4417453"/>
                </a:cubicBezTo>
                <a:cubicBezTo>
                  <a:pt x="2254971" y="4414500"/>
                  <a:pt x="2240243" y="4402308"/>
                  <a:pt x="2237428" y="4412299"/>
                </a:cubicBezTo>
                <a:cubicBezTo>
                  <a:pt x="2243643" y="4417102"/>
                  <a:pt x="2250795" y="4418575"/>
                  <a:pt x="2258233" y="4421281"/>
                </a:cubicBezTo>
                <a:cubicBezTo>
                  <a:pt x="2262151" y="4423494"/>
                  <a:pt x="2272877" y="4425704"/>
                  <a:pt x="2275856" y="4431249"/>
                </a:cubicBezTo>
                <a:cubicBezTo>
                  <a:pt x="2276025" y="4431988"/>
                  <a:pt x="2274813" y="4432267"/>
                  <a:pt x="2273354" y="4432408"/>
                </a:cubicBezTo>
                <a:lnTo>
                  <a:pt x="2271087" y="4432595"/>
                </a:lnTo>
                <a:lnTo>
                  <a:pt x="2271391" y="4431126"/>
                </a:lnTo>
                <a:cubicBezTo>
                  <a:pt x="2270950" y="4430063"/>
                  <a:pt x="2269945" y="4429132"/>
                  <a:pt x="2268856" y="4427830"/>
                </a:cubicBezTo>
                <a:cubicBezTo>
                  <a:pt x="2269194" y="4429304"/>
                  <a:pt x="2269071" y="4430496"/>
                  <a:pt x="2269137" y="4431643"/>
                </a:cubicBezTo>
                <a:lnTo>
                  <a:pt x="2269564" y="4432721"/>
                </a:lnTo>
                <a:lnTo>
                  <a:pt x="2269383" y="4432737"/>
                </a:lnTo>
                <a:cubicBezTo>
                  <a:pt x="2266145" y="4433479"/>
                  <a:pt x="2266226" y="4441249"/>
                  <a:pt x="2265288" y="4444580"/>
                </a:cubicBezTo>
                <a:lnTo>
                  <a:pt x="2270434" y="4446102"/>
                </a:lnTo>
                <a:lnTo>
                  <a:pt x="2277248" y="4458736"/>
                </a:lnTo>
                <a:cubicBezTo>
                  <a:pt x="2281990" y="4457648"/>
                  <a:pt x="2287012" y="4456494"/>
                  <a:pt x="2292032" y="4455340"/>
                </a:cubicBezTo>
                <a:lnTo>
                  <a:pt x="2281645" y="4449417"/>
                </a:lnTo>
                <a:lnTo>
                  <a:pt x="2323140" y="4461689"/>
                </a:lnTo>
                <a:lnTo>
                  <a:pt x="2303661" y="4458656"/>
                </a:lnTo>
                <a:cubicBezTo>
                  <a:pt x="2307469" y="4463635"/>
                  <a:pt x="2315229" y="4468439"/>
                  <a:pt x="2320167" y="4466391"/>
                </a:cubicBezTo>
                <a:lnTo>
                  <a:pt x="2323843" y="4461896"/>
                </a:lnTo>
                <a:lnTo>
                  <a:pt x="2329196" y="4463480"/>
                </a:lnTo>
                <a:lnTo>
                  <a:pt x="2327989" y="4464209"/>
                </a:lnTo>
                <a:cubicBezTo>
                  <a:pt x="2327342" y="4465299"/>
                  <a:pt x="2327240" y="4466813"/>
                  <a:pt x="2327722" y="4468911"/>
                </a:cubicBezTo>
                <a:cubicBezTo>
                  <a:pt x="2328026" y="4474150"/>
                  <a:pt x="2326386" y="4476792"/>
                  <a:pt x="2324071" y="4478459"/>
                </a:cubicBezTo>
                <a:lnTo>
                  <a:pt x="2321348" y="4479760"/>
                </a:lnTo>
                <a:lnTo>
                  <a:pt x="2310361" y="4478990"/>
                </a:lnTo>
                <a:cubicBezTo>
                  <a:pt x="2312821" y="4481126"/>
                  <a:pt x="2318571" y="4485540"/>
                  <a:pt x="2323525" y="4486628"/>
                </a:cubicBezTo>
                <a:lnTo>
                  <a:pt x="2326023" y="4486502"/>
                </a:lnTo>
                <a:lnTo>
                  <a:pt x="2352578" y="4498517"/>
                </a:lnTo>
                <a:lnTo>
                  <a:pt x="2365940" y="4503186"/>
                </a:lnTo>
                <a:lnTo>
                  <a:pt x="2365636" y="4505666"/>
                </a:lnTo>
                <a:cubicBezTo>
                  <a:pt x="2365162" y="4506324"/>
                  <a:pt x="2364440" y="4506812"/>
                  <a:pt x="2363788" y="4507608"/>
                </a:cubicBezTo>
                <a:cubicBezTo>
                  <a:pt x="2367353" y="4508599"/>
                  <a:pt x="2367694" y="4510072"/>
                  <a:pt x="2368544" y="4506516"/>
                </a:cubicBezTo>
                <a:lnTo>
                  <a:pt x="2366438" y="4503358"/>
                </a:lnTo>
                <a:lnTo>
                  <a:pt x="2370642" y="4504830"/>
                </a:lnTo>
                <a:cubicBezTo>
                  <a:pt x="2376666" y="4506597"/>
                  <a:pt x="2382699" y="4507986"/>
                  <a:pt x="2388744" y="4508867"/>
                </a:cubicBezTo>
                <a:cubicBezTo>
                  <a:pt x="2400011" y="4510953"/>
                  <a:pt x="2410306" y="4517935"/>
                  <a:pt x="2421572" y="4520020"/>
                </a:cubicBezTo>
                <a:cubicBezTo>
                  <a:pt x="2427376" y="4521802"/>
                  <a:pt x="2437283" y="4517969"/>
                  <a:pt x="2439662" y="4528325"/>
                </a:cubicBezTo>
                <a:lnTo>
                  <a:pt x="2419697" y="4525375"/>
                </a:lnTo>
                <a:lnTo>
                  <a:pt x="2418904" y="4524507"/>
                </a:lnTo>
                <a:cubicBezTo>
                  <a:pt x="2418508" y="4524072"/>
                  <a:pt x="2418770" y="4524363"/>
                  <a:pt x="2419298" y="4524939"/>
                </a:cubicBezTo>
                <a:lnTo>
                  <a:pt x="2419697" y="4525375"/>
                </a:lnTo>
                <a:lnTo>
                  <a:pt x="2405620" y="4523294"/>
                </a:lnTo>
                <a:cubicBezTo>
                  <a:pt x="2394039" y="4520503"/>
                  <a:pt x="2382420" y="4516553"/>
                  <a:pt x="2371326" y="4511311"/>
                </a:cubicBezTo>
                <a:cubicBezTo>
                  <a:pt x="2347774" y="4501405"/>
                  <a:pt x="2322843" y="4502459"/>
                  <a:pt x="2298600" y="4498682"/>
                </a:cubicBezTo>
                <a:cubicBezTo>
                  <a:pt x="2241862" y="4493023"/>
                  <a:pt x="2137723" y="4483221"/>
                  <a:pt x="2131579" y="4479958"/>
                </a:cubicBezTo>
                <a:cubicBezTo>
                  <a:pt x="2125436" y="4476698"/>
                  <a:pt x="2143169" y="4499105"/>
                  <a:pt x="2148973" y="4500886"/>
                </a:cubicBezTo>
                <a:cubicBezTo>
                  <a:pt x="2158873" y="4504843"/>
                  <a:pt x="2168369" y="4507052"/>
                  <a:pt x="2178212" y="4510762"/>
                </a:cubicBezTo>
                <a:cubicBezTo>
                  <a:pt x="2197385" y="4517262"/>
                  <a:pt x="2246961" y="4515218"/>
                  <a:pt x="2256520" y="4517694"/>
                </a:cubicBezTo>
                <a:cubicBezTo>
                  <a:pt x="2269496" y="4519388"/>
                  <a:pt x="2282811" y="4522561"/>
                  <a:pt x="2296125" y="4525734"/>
                </a:cubicBezTo>
                <a:cubicBezTo>
                  <a:pt x="2324461" y="4532981"/>
                  <a:pt x="2352800" y="4538934"/>
                  <a:pt x="2381191" y="4546432"/>
                </a:cubicBezTo>
                <a:lnTo>
                  <a:pt x="2459391" y="4564194"/>
                </a:lnTo>
                <a:lnTo>
                  <a:pt x="2346718" y="4587019"/>
                </a:lnTo>
                <a:cubicBezTo>
                  <a:pt x="2243114" y="4603461"/>
                  <a:pt x="2135242" y="4611684"/>
                  <a:pt x="2023103" y="4611683"/>
                </a:cubicBezTo>
                <a:lnTo>
                  <a:pt x="1920787" y="4608347"/>
                </a:lnTo>
                <a:lnTo>
                  <a:pt x="1859573" y="4577489"/>
                </a:lnTo>
                <a:cubicBezTo>
                  <a:pt x="1849359" y="4572329"/>
                  <a:pt x="1839710" y="4568332"/>
                  <a:pt x="1829100" y="4561450"/>
                </a:cubicBezTo>
                <a:cubicBezTo>
                  <a:pt x="1826188" y="4560566"/>
                  <a:pt x="1822339" y="4557569"/>
                  <a:pt x="1818571" y="4555908"/>
                </a:cubicBezTo>
                <a:cubicBezTo>
                  <a:pt x="1814805" y="4554250"/>
                  <a:pt x="1811120" y="4553932"/>
                  <a:pt x="1808536" y="4558408"/>
                </a:cubicBezTo>
                <a:lnTo>
                  <a:pt x="1897683" y="4607594"/>
                </a:lnTo>
                <a:lnTo>
                  <a:pt x="1891870" y="4607404"/>
                </a:lnTo>
                <a:cubicBezTo>
                  <a:pt x="1762389" y="4598845"/>
                  <a:pt x="1638164" y="4577449"/>
                  <a:pt x="1519197" y="4543215"/>
                </a:cubicBezTo>
                <a:lnTo>
                  <a:pt x="1402481" y="4503245"/>
                </a:lnTo>
                <a:lnTo>
                  <a:pt x="1290539" y="4518437"/>
                </a:lnTo>
                <a:lnTo>
                  <a:pt x="1217747" y="4543717"/>
                </a:lnTo>
                <a:lnTo>
                  <a:pt x="1263668" y="4526317"/>
                </a:lnTo>
                <a:lnTo>
                  <a:pt x="1277754" y="4520172"/>
                </a:lnTo>
                <a:lnTo>
                  <a:pt x="1234574" y="4526033"/>
                </a:lnTo>
                <a:lnTo>
                  <a:pt x="1211618" y="4534636"/>
                </a:lnTo>
                <a:cubicBezTo>
                  <a:pt x="1198866" y="4539073"/>
                  <a:pt x="1186585" y="4543026"/>
                  <a:pt x="1174544" y="4546691"/>
                </a:cubicBezTo>
                <a:lnTo>
                  <a:pt x="1148081" y="4554354"/>
                </a:lnTo>
                <a:lnTo>
                  <a:pt x="1150398" y="4553150"/>
                </a:lnTo>
                <a:cubicBezTo>
                  <a:pt x="1156031" y="4550637"/>
                  <a:pt x="1163291" y="4547902"/>
                  <a:pt x="1169680" y="4545046"/>
                </a:cubicBezTo>
                <a:lnTo>
                  <a:pt x="1171493" y="4544128"/>
                </a:lnTo>
                <a:lnTo>
                  <a:pt x="1182192" y="4541022"/>
                </a:lnTo>
                <a:cubicBezTo>
                  <a:pt x="1193947" y="4537375"/>
                  <a:pt x="1205400" y="4533545"/>
                  <a:pt x="1216295" y="4529496"/>
                </a:cubicBezTo>
                <a:lnTo>
                  <a:pt x="1219824" y="4528035"/>
                </a:lnTo>
                <a:lnTo>
                  <a:pt x="1181798" y="4533196"/>
                </a:lnTo>
                <a:lnTo>
                  <a:pt x="1144151" y="4538680"/>
                </a:lnTo>
                <a:lnTo>
                  <a:pt x="1155949" y="4533630"/>
                </a:lnTo>
                <a:lnTo>
                  <a:pt x="1104412" y="4549911"/>
                </a:lnTo>
                <a:cubicBezTo>
                  <a:pt x="1093849" y="4552349"/>
                  <a:pt x="1083538" y="4553355"/>
                  <a:pt x="1074343" y="4556603"/>
                </a:cubicBezTo>
                <a:lnTo>
                  <a:pt x="1066868" y="4560115"/>
                </a:lnTo>
                <a:lnTo>
                  <a:pt x="1066554" y="4559836"/>
                </a:lnTo>
                <a:cubicBezTo>
                  <a:pt x="1066072" y="4559752"/>
                  <a:pt x="1065674" y="4560039"/>
                  <a:pt x="1065552" y="4560733"/>
                </a:cubicBezTo>
                <a:lnTo>
                  <a:pt x="1066868" y="4560115"/>
                </a:lnTo>
                <a:lnTo>
                  <a:pt x="1068059" y="4561173"/>
                </a:lnTo>
                <a:cubicBezTo>
                  <a:pt x="1056248" y="4565060"/>
                  <a:pt x="1043037" y="4570133"/>
                  <a:pt x="1042793" y="4571519"/>
                </a:cubicBezTo>
                <a:cubicBezTo>
                  <a:pt x="1043037" y="4570133"/>
                  <a:pt x="1049013" y="4571181"/>
                  <a:pt x="1049013" y="4571181"/>
                </a:cubicBezTo>
                <a:cubicBezTo>
                  <a:pt x="1052483" y="4571790"/>
                  <a:pt x="1048526" y="4573956"/>
                  <a:pt x="1053345" y="4574802"/>
                </a:cubicBezTo>
                <a:cubicBezTo>
                  <a:pt x="1057059" y="4574024"/>
                  <a:pt x="1067469" y="4571320"/>
                  <a:pt x="1075088" y="4569798"/>
                </a:cubicBezTo>
                <a:cubicBezTo>
                  <a:pt x="1086369" y="4566950"/>
                  <a:pt x="1098110" y="4564019"/>
                  <a:pt x="1110060" y="4560972"/>
                </a:cubicBezTo>
                <a:lnTo>
                  <a:pt x="1140307" y="4553015"/>
                </a:lnTo>
                <a:lnTo>
                  <a:pt x="1132979" y="4555732"/>
                </a:lnTo>
                <a:cubicBezTo>
                  <a:pt x="1119818" y="4559681"/>
                  <a:pt x="1106633" y="4562909"/>
                  <a:pt x="1093788" y="4565900"/>
                </a:cubicBezTo>
                <a:cubicBezTo>
                  <a:pt x="1068137" y="4571649"/>
                  <a:pt x="1040560" y="4581590"/>
                  <a:pt x="1013276" y="4588722"/>
                </a:cubicBezTo>
                <a:cubicBezTo>
                  <a:pt x="998595" y="4591985"/>
                  <a:pt x="984083" y="4595696"/>
                  <a:pt x="970066" y="4599138"/>
                </a:cubicBezTo>
                <a:cubicBezTo>
                  <a:pt x="956050" y="4602577"/>
                  <a:pt x="942527" y="4605746"/>
                  <a:pt x="929823" y="4607928"/>
                </a:cubicBezTo>
                <a:cubicBezTo>
                  <a:pt x="944384" y="4603092"/>
                  <a:pt x="961024" y="4598860"/>
                  <a:pt x="976497" y="4595616"/>
                </a:cubicBezTo>
                <a:lnTo>
                  <a:pt x="992021" y="4590951"/>
                </a:lnTo>
                <a:cubicBezTo>
                  <a:pt x="992548" y="4587944"/>
                  <a:pt x="979825" y="4590240"/>
                  <a:pt x="977268" y="4591223"/>
                </a:cubicBezTo>
                <a:cubicBezTo>
                  <a:pt x="942609" y="4598490"/>
                  <a:pt x="903220" y="4612318"/>
                  <a:pt x="872030" y="4615664"/>
                </a:cubicBezTo>
                <a:cubicBezTo>
                  <a:pt x="901009" y="4604539"/>
                  <a:pt x="938701" y="4599234"/>
                  <a:pt x="968785" y="4589734"/>
                </a:cubicBezTo>
                <a:cubicBezTo>
                  <a:pt x="959726" y="4592672"/>
                  <a:pt x="976406" y="4588211"/>
                  <a:pt x="975533" y="4586389"/>
                </a:cubicBezTo>
                <a:cubicBezTo>
                  <a:pt x="973707" y="4583207"/>
                  <a:pt x="969029" y="4588346"/>
                  <a:pt x="969029" y="4588346"/>
                </a:cubicBezTo>
                <a:cubicBezTo>
                  <a:pt x="950420" y="4592471"/>
                  <a:pt x="932487" y="4596714"/>
                  <a:pt x="914927" y="4600665"/>
                </a:cubicBezTo>
                <a:lnTo>
                  <a:pt x="880062" y="4607770"/>
                </a:lnTo>
                <a:lnTo>
                  <a:pt x="884557" y="4605355"/>
                </a:lnTo>
                <a:lnTo>
                  <a:pt x="884743" y="4605229"/>
                </a:lnTo>
                <a:lnTo>
                  <a:pt x="886256" y="4604810"/>
                </a:lnTo>
                <a:cubicBezTo>
                  <a:pt x="890162" y="4604066"/>
                  <a:pt x="910313" y="4600211"/>
                  <a:pt x="910556" y="4598824"/>
                </a:cubicBezTo>
                <a:cubicBezTo>
                  <a:pt x="911328" y="4594430"/>
                  <a:pt x="890934" y="4599672"/>
                  <a:pt x="893246" y="4600077"/>
                </a:cubicBezTo>
                <a:lnTo>
                  <a:pt x="891518" y="4600541"/>
                </a:lnTo>
                <a:lnTo>
                  <a:pt x="892219" y="4597996"/>
                </a:lnTo>
                <a:cubicBezTo>
                  <a:pt x="891205" y="4598023"/>
                  <a:pt x="889124" y="4598841"/>
                  <a:pt x="886569" y="4600042"/>
                </a:cubicBezTo>
                <a:lnTo>
                  <a:pt x="880128" y="4603339"/>
                </a:lnTo>
                <a:lnTo>
                  <a:pt x="875216" y="4604304"/>
                </a:lnTo>
                <a:cubicBezTo>
                  <a:pt x="871990" y="4602307"/>
                  <a:pt x="890021" y="4598081"/>
                  <a:pt x="890021" y="4598081"/>
                </a:cubicBezTo>
                <a:cubicBezTo>
                  <a:pt x="924295" y="4590746"/>
                  <a:pt x="954134" y="4582633"/>
                  <a:pt x="982342" y="4575901"/>
                </a:cubicBezTo>
                <a:cubicBezTo>
                  <a:pt x="984898" y="4574920"/>
                  <a:pt x="1017965" y="4568804"/>
                  <a:pt x="1017580" y="4564205"/>
                </a:cubicBezTo>
                <a:cubicBezTo>
                  <a:pt x="1016910" y="4561227"/>
                  <a:pt x="994922" y="4567619"/>
                  <a:pt x="1012476" y="4564979"/>
                </a:cubicBezTo>
                <a:cubicBezTo>
                  <a:pt x="985670" y="4570525"/>
                  <a:pt x="962525" y="4576716"/>
                  <a:pt x="936835" y="4582696"/>
                </a:cubicBezTo>
                <a:cubicBezTo>
                  <a:pt x="935679" y="4582492"/>
                  <a:pt x="910658" y="4591452"/>
                  <a:pt x="908395" y="4589625"/>
                </a:cubicBezTo>
                <a:cubicBezTo>
                  <a:pt x="906852" y="4584824"/>
                  <a:pt x="924396" y="4583373"/>
                  <a:pt x="924396" y="4583373"/>
                </a:cubicBezTo>
                <a:cubicBezTo>
                  <a:pt x="957950" y="4574481"/>
                  <a:pt x="976223" y="4568868"/>
                  <a:pt x="1008376" y="4561161"/>
                </a:cubicBezTo>
                <a:cubicBezTo>
                  <a:pt x="1010933" y="4560179"/>
                  <a:pt x="1041647" y="4553887"/>
                  <a:pt x="1041018" y="4550678"/>
                </a:cubicBezTo>
                <a:cubicBezTo>
                  <a:pt x="1038755" y="4548851"/>
                  <a:pt x="1015083" y="4558047"/>
                  <a:pt x="1017641" y="4557064"/>
                </a:cubicBezTo>
                <a:cubicBezTo>
                  <a:pt x="1008863" y="4558385"/>
                  <a:pt x="1003558" y="4560314"/>
                  <a:pt x="993391" y="4561630"/>
                </a:cubicBezTo>
                <a:cubicBezTo>
                  <a:pt x="1006845" y="4555171"/>
                  <a:pt x="1021830" y="4554701"/>
                  <a:pt x="1035042" y="4549629"/>
                </a:cubicBezTo>
                <a:cubicBezTo>
                  <a:pt x="1038755" y="4548851"/>
                  <a:pt x="1042033" y="4544895"/>
                  <a:pt x="1047339" y="4542966"/>
                </a:cubicBezTo>
                <a:lnTo>
                  <a:pt x="1057630" y="4539375"/>
                </a:lnTo>
                <a:lnTo>
                  <a:pt x="1054655" y="4537807"/>
                </a:lnTo>
                <a:lnTo>
                  <a:pt x="1055032" y="4536024"/>
                </a:lnTo>
                <a:lnTo>
                  <a:pt x="1036586" y="4541258"/>
                </a:lnTo>
                <a:lnTo>
                  <a:pt x="999330" y="4549972"/>
                </a:lnTo>
                <a:lnTo>
                  <a:pt x="982890" y="4559362"/>
                </a:lnTo>
                <a:lnTo>
                  <a:pt x="973756" y="4563510"/>
                </a:lnTo>
                <a:lnTo>
                  <a:pt x="967268" y="4564456"/>
                </a:lnTo>
                <a:lnTo>
                  <a:pt x="941922" y="4569561"/>
                </a:lnTo>
                <a:lnTo>
                  <a:pt x="952593" y="4562520"/>
                </a:lnTo>
                <a:lnTo>
                  <a:pt x="951958" y="4562826"/>
                </a:lnTo>
                <a:cubicBezTo>
                  <a:pt x="950594" y="4563173"/>
                  <a:pt x="949242" y="4563239"/>
                  <a:pt x="948900" y="4562641"/>
                </a:cubicBezTo>
                <a:cubicBezTo>
                  <a:pt x="948900" y="4562641"/>
                  <a:pt x="951933" y="4560075"/>
                  <a:pt x="954247" y="4560481"/>
                </a:cubicBezTo>
                <a:lnTo>
                  <a:pt x="954820" y="4561050"/>
                </a:lnTo>
                <a:lnTo>
                  <a:pt x="956257" y="4560102"/>
                </a:lnTo>
                <a:lnTo>
                  <a:pt x="976461" y="4554978"/>
                </a:lnTo>
                <a:lnTo>
                  <a:pt x="992580" y="4550890"/>
                </a:lnTo>
                <a:lnTo>
                  <a:pt x="1008255" y="4545562"/>
                </a:lnTo>
                <a:cubicBezTo>
                  <a:pt x="1022350" y="4541643"/>
                  <a:pt x="1035661" y="4539285"/>
                  <a:pt x="1049515" y="4535326"/>
                </a:cubicBezTo>
                <a:lnTo>
                  <a:pt x="1056469" y="4532869"/>
                </a:lnTo>
                <a:lnTo>
                  <a:pt x="1061110" y="4528671"/>
                </a:lnTo>
                <a:lnTo>
                  <a:pt x="1072056" y="4522537"/>
                </a:lnTo>
                <a:lnTo>
                  <a:pt x="1028050" y="4534693"/>
                </a:lnTo>
                <a:lnTo>
                  <a:pt x="1024067" y="4535703"/>
                </a:lnTo>
                <a:lnTo>
                  <a:pt x="1019776" y="4538294"/>
                </a:lnTo>
                <a:lnTo>
                  <a:pt x="1011969" y="4542752"/>
                </a:lnTo>
                <a:lnTo>
                  <a:pt x="1005444" y="4543037"/>
                </a:lnTo>
                <a:lnTo>
                  <a:pt x="983063" y="4546086"/>
                </a:lnTo>
                <a:lnTo>
                  <a:pt x="978842" y="4547156"/>
                </a:lnTo>
                <a:cubicBezTo>
                  <a:pt x="970988" y="4548877"/>
                  <a:pt x="952086" y="4551281"/>
                  <a:pt x="969203" y="4545464"/>
                </a:cubicBezTo>
                <a:lnTo>
                  <a:pt x="989946" y="4538711"/>
                </a:lnTo>
                <a:lnTo>
                  <a:pt x="1002131" y="4530925"/>
                </a:lnTo>
                <a:lnTo>
                  <a:pt x="990120" y="4534265"/>
                </a:lnTo>
                <a:lnTo>
                  <a:pt x="967450" y="4540588"/>
                </a:lnTo>
                <a:lnTo>
                  <a:pt x="976074" y="4534159"/>
                </a:lnTo>
                <a:cubicBezTo>
                  <a:pt x="985740" y="4522649"/>
                  <a:pt x="970147" y="4531708"/>
                  <a:pt x="960476" y="4538286"/>
                </a:cubicBezTo>
                <a:lnTo>
                  <a:pt x="947026" y="4545927"/>
                </a:lnTo>
                <a:lnTo>
                  <a:pt x="936664" y="4548575"/>
                </a:lnTo>
                <a:lnTo>
                  <a:pt x="935415" y="4548898"/>
                </a:lnTo>
                <a:lnTo>
                  <a:pt x="940614" y="4545517"/>
                </a:lnTo>
                <a:cubicBezTo>
                  <a:pt x="947595" y="4540931"/>
                  <a:pt x="954583" y="4536515"/>
                  <a:pt x="961610" y="4532916"/>
                </a:cubicBezTo>
                <a:cubicBezTo>
                  <a:pt x="976972" y="4523890"/>
                  <a:pt x="996809" y="4516147"/>
                  <a:pt x="1012091" y="4505488"/>
                </a:cubicBezTo>
                <a:cubicBezTo>
                  <a:pt x="1014202" y="4504126"/>
                  <a:pt x="1015675" y="4503121"/>
                  <a:pt x="1016615" y="4502414"/>
                </a:cubicBezTo>
                <a:lnTo>
                  <a:pt x="1017102" y="4501943"/>
                </a:lnTo>
                <a:lnTo>
                  <a:pt x="1014745" y="4502775"/>
                </a:lnTo>
                <a:lnTo>
                  <a:pt x="1014125" y="4502336"/>
                </a:lnTo>
                <a:lnTo>
                  <a:pt x="1013630" y="4502494"/>
                </a:lnTo>
                <a:cubicBezTo>
                  <a:pt x="1008509" y="4504691"/>
                  <a:pt x="1000055" y="4508835"/>
                  <a:pt x="995174" y="4511171"/>
                </a:cubicBezTo>
                <a:cubicBezTo>
                  <a:pt x="985410" y="4515842"/>
                  <a:pt x="974044" y="4521014"/>
                  <a:pt x="971125" y="4523073"/>
                </a:cubicBezTo>
                <a:cubicBezTo>
                  <a:pt x="968355" y="4523464"/>
                  <a:pt x="962587" y="4524280"/>
                  <a:pt x="961201" y="4524477"/>
                </a:cubicBezTo>
                <a:cubicBezTo>
                  <a:pt x="957127" y="4526698"/>
                  <a:pt x="955592" y="4528560"/>
                  <a:pt x="952914" y="4530858"/>
                </a:cubicBezTo>
                <a:cubicBezTo>
                  <a:pt x="951531" y="4531053"/>
                  <a:pt x="947053" y="4529769"/>
                  <a:pt x="942762" y="4532293"/>
                </a:cubicBezTo>
                <a:cubicBezTo>
                  <a:pt x="938688" y="4534516"/>
                  <a:pt x="929096" y="4542726"/>
                  <a:pt x="920406" y="4545600"/>
                </a:cubicBezTo>
                <a:cubicBezTo>
                  <a:pt x="906259" y="4550893"/>
                  <a:pt x="925845" y="4537978"/>
                  <a:pt x="930149" y="4535723"/>
                </a:cubicBezTo>
                <a:cubicBezTo>
                  <a:pt x="935747" y="4531368"/>
                  <a:pt x="942590" y="4528755"/>
                  <a:pt x="945512" y="4526697"/>
                </a:cubicBezTo>
                <a:cubicBezTo>
                  <a:pt x="946817" y="4524868"/>
                  <a:pt x="946645" y="4521328"/>
                  <a:pt x="949335" y="4519302"/>
                </a:cubicBezTo>
                <a:cubicBezTo>
                  <a:pt x="952862" y="4515376"/>
                  <a:pt x="960623" y="4511331"/>
                  <a:pt x="969259" y="4507368"/>
                </a:cubicBezTo>
                <a:lnTo>
                  <a:pt x="994347" y="4495963"/>
                </a:lnTo>
                <a:lnTo>
                  <a:pt x="993829" y="4496272"/>
                </a:lnTo>
                <a:lnTo>
                  <a:pt x="992575" y="4496994"/>
                </a:lnTo>
                <a:cubicBezTo>
                  <a:pt x="992345" y="4497131"/>
                  <a:pt x="992476" y="4497066"/>
                  <a:pt x="992861" y="4496849"/>
                </a:cubicBezTo>
                <a:lnTo>
                  <a:pt x="993829" y="4496272"/>
                </a:lnTo>
                <a:lnTo>
                  <a:pt x="994436" y="4495924"/>
                </a:lnTo>
                <a:lnTo>
                  <a:pt x="994347" y="4495963"/>
                </a:lnTo>
                <a:lnTo>
                  <a:pt x="997427" y="4494131"/>
                </a:lnTo>
                <a:cubicBezTo>
                  <a:pt x="1001430" y="4491645"/>
                  <a:pt x="1006265" y="4488356"/>
                  <a:pt x="1005412" y="4487517"/>
                </a:cubicBezTo>
                <a:cubicBezTo>
                  <a:pt x="1003869" y="4484446"/>
                  <a:pt x="988666" y="4496740"/>
                  <a:pt x="988666" y="4496740"/>
                </a:cubicBezTo>
                <a:cubicBezTo>
                  <a:pt x="968921" y="4506388"/>
                  <a:pt x="953561" y="4515414"/>
                  <a:pt x="935430" y="4524834"/>
                </a:cubicBezTo>
                <a:cubicBezTo>
                  <a:pt x="931126" y="4527088"/>
                  <a:pt x="925357" y="4527904"/>
                  <a:pt x="918283" y="4530549"/>
                </a:cubicBezTo>
                <a:cubicBezTo>
                  <a:pt x="909904" y="4535025"/>
                  <a:pt x="907306" y="4538957"/>
                  <a:pt x="901459" y="4538139"/>
                </a:cubicBezTo>
                <a:cubicBezTo>
                  <a:pt x="896983" y="4536854"/>
                  <a:pt x="896745" y="4531953"/>
                  <a:pt x="893976" y="4532344"/>
                </a:cubicBezTo>
                <a:cubicBezTo>
                  <a:pt x="886823" y="4533356"/>
                  <a:pt x="867314" y="4547905"/>
                  <a:pt x="858949" y="4552653"/>
                </a:cubicBezTo>
                <a:lnTo>
                  <a:pt x="845454" y="4560433"/>
                </a:lnTo>
                <a:lnTo>
                  <a:pt x="843582" y="4560369"/>
                </a:lnTo>
                <a:lnTo>
                  <a:pt x="838200" y="4560674"/>
                </a:lnTo>
                <a:lnTo>
                  <a:pt x="842454" y="4558037"/>
                </a:lnTo>
                <a:cubicBezTo>
                  <a:pt x="862905" y="4545582"/>
                  <a:pt x="883893" y="4532812"/>
                  <a:pt x="906317" y="4518537"/>
                </a:cubicBezTo>
                <a:lnTo>
                  <a:pt x="911816" y="4515206"/>
                </a:lnTo>
                <a:lnTo>
                  <a:pt x="910953" y="4514779"/>
                </a:lnTo>
                <a:cubicBezTo>
                  <a:pt x="906973" y="4506032"/>
                  <a:pt x="936277" y="4495809"/>
                  <a:pt x="951178" y="4491243"/>
                </a:cubicBezTo>
                <a:lnTo>
                  <a:pt x="952281" y="4490919"/>
                </a:lnTo>
                <a:lnTo>
                  <a:pt x="952942" y="4490494"/>
                </a:lnTo>
                <a:cubicBezTo>
                  <a:pt x="956146" y="4488308"/>
                  <a:pt x="956393" y="4487565"/>
                  <a:pt x="949564" y="4490486"/>
                </a:cubicBezTo>
                <a:cubicBezTo>
                  <a:pt x="932496" y="4497835"/>
                  <a:pt x="957852" y="4484104"/>
                  <a:pt x="960542" y="4482079"/>
                </a:cubicBezTo>
                <a:cubicBezTo>
                  <a:pt x="962078" y="4480217"/>
                  <a:pt x="965902" y="4472823"/>
                  <a:pt x="964437" y="4471386"/>
                </a:cubicBezTo>
                <a:cubicBezTo>
                  <a:pt x="963053" y="4471581"/>
                  <a:pt x="928026" y="4491888"/>
                  <a:pt x="923721" y="4494143"/>
                </a:cubicBezTo>
                <a:cubicBezTo>
                  <a:pt x="912573" y="4499010"/>
                  <a:pt x="902592" y="4503985"/>
                  <a:pt x="894133" y="4506828"/>
                </a:cubicBezTo>
                <a:cubicBezTo>
                  <a:pt x="892749" y="4507023"/>
                  <a:pt x="888286" y="4506011"/>
                  <a:pt x="886902" y="4506207"/>
                </a:cubicBezTo>
                <a:cubicBezTo>
                  <a:pt x="874058" y="4509668"/>
                  <a:pt x="857802" y="4528965"/>
                  <a:pt x="856167" y="4523988"/>
                </a:cubicBezTo>
                <a:cubicBezTo>
                  <a:pt x="856167" y="4523988"/>
                  <a:pt x="860162" y="4520132"/>
                  <a:pt x="862772" y="4516474"/>
                </a:cubicBezTo>
                <a:lnTo>
                  <a:pt x="862710" y="4517359"/>
                </a:lnTo>
                <a:lnTo>
                  <a:pt x="861467" y="4518302"/>
                </a:lnTo>
                <a:cubicBezTo>
                  <a:pt x="862159" y="4518206"/>
                  <a:pt x="862506" y="4518157"/>
                  <a:pt x="862668" y="4517927"/>
                </a:cubicBezTo>
                <a:lnTo>
                  <a:pt x="862710" y="4517359"/>
                </a:lnTo>
                <a:lnTo>
                  <a:pt x="864993" y="4515622"/>
                </a:lnTo>
                <a:lnTo>
                  <a:pt x="866735" y="4514954"/>
                </a:lnTo>
                <a:cubicBezTo>
                  <a:pt x="867779" y="4514326"/>
                  <a:pt x="868448" y="4513752"/>
                  <a:pt x="868448" y="4513752"/>
                </a:cubicBezTo>
                <a:cubicBezTo>
                  <a:pt x="868448" y="4513752"/>
                  <a:pt x="868389" y="4512528"/>
                  <a:pt x="868694" y="4511011"/>
                </a:cubicBezTo>
                <a:lnTo>
                  <a:pt x="870147" y="4508320"/>
                </a:lnTo>
                <a:lnTo>
                  <a:pt x="845200" y="4518829"/>
                </a:lnTo>
                <a:cubicBezTo>
                  <a:pt x="851362" y="4515117"/>
                  <a:pt x="858163" y="4511364"/>
                  <a:pt x="865421" y="4507557"/>
                </a:cubicBezTo>
                <a:lnTo>
                  <a:pt x="883256" y="4498535"/>
                </a:lnTo>
                <a:lnTo>
                  <a:pt x="885764" y="4497115"/>
                </a:lnTo>
                <a:cubicBezTo>
                  <a:pt x="891709" y="4493944"/>
                  <a:pt x="897663" y="4490976"/>
                  <a:pt x="900469" y="4488934"/>
                </a:cubicBezTo>
                <a:cubicBezTo>
                  <a:pt x="901853" y="4488739"/>
                  <a:pt x="901682" y="4485199"/>
                  <a:pt x="902987" y="4483369"/>
                </a:cubicBezTo>
                <a:cubicBezTo>
                  <a:pt x="909823" y="4475822"/>
                  <a:pt x="928342" y="4469639"/>
                  <a:pt x="938014" y="4463062"/>
                </a:cubicBezTo>
                <a:cubicBezTo>
                  <a:pt x="948009" y="4458357"/>
                  <a:pt x="960773" y="4453262"/>
                  <a:pt x="974516" y="4444464"/>
                </a:cubicBezTo>
                <a:cubicBezTo>
                  <a:pt x="974516" y="4444464"/>
                  <a:pt x="977438" y="4442406"/>
                  <a:pt x="977346" y="4440499"/>
                </a:cubicBezTo>
                <a:cubicBezTo>
                  <a:pt x="975074" y="4439176"/>
                  <a:pt x="967700" y="4442824"/>
                  <a:pt x="960183" y="4447109"/>
                </a:cubicBezTo>
                <a:lnTo>
                  <a:pt x="955444" y="4449911"/>
                </a:lnTo>
                <a:lnTo>
                  <a:pt x="957205" y="4449448"/>
                </a:lnTo>
                <a:lnTo>
                  <a:pt x="954582" y="4450421"/>
                </a:lnTo>
                <a:lnTo>
                  <a:pt x="949420" y="4453472"/>
                </a:lnTo>
                <a:cubicBezTo>
                  <a:pt x="946209" y="4455392"/>
                  <a:pt x="943582" y="4456927"/>
                  <a:pt x="942161" y="4457541"/>
                </a:cubicBezTo>
                <a:cubicBezTo>
                  <a:pt x="911844" y="4471974"/>
                  <a:pt x="882710" y="4488021"/>
                  <a:pt x="853846" y="4504887"/>
                </a:cubicBezTo>
                <a:lnTo>
                  <a:pt x="810007" y="4531316"/>
                </a:lnTo>
                <a:lnTo>
                  <a:pt x="806416" y="4531675"/>
                </a:lnTo>
                <a:lnTo>
                  <a:pt x="798064" y="4533016"/>
                </a:lnTo>
                <a:lnTo>
                  <a:pt x="811317" y="4523756"/>
                </a:lnTo>
                <a:lnTo>
                  <a:pt x="797339" y="4530708"/>
                </a:lnTo>
                <a:lnTo>
                  <a:pt x="796372" y="4527051"/>
                </a:lnTo>
                <a:lnTo>
                  <a:pt x="791103" y="4528307"/>
                </a:lnTo>
                <a:lnTo>
                  <a:pt x="803799" y="4519967"/>
                </a:lnTo>
                <a:lnTo>
                  <a:pt x="808112" y="4518014"/>
                </a:lnTo>
                <a:cubicBezTo>
                  <a:pt x="809533" y="4517456"/>
                  <a:pt x="810416" y="4517237"/>
                  <a:pt x="810354" y="4517585"/>
                </a:cubicBezTo>
                <a:lnTo>
                  <a:pt x="809271" y="4516373"/>
                </a:lnTo>
                <a:lnTo>
                  <a:pt x="826260" y="4505215"/>
                </a:lnTo>
                <a:lnTo>
                  <a:pt x="832101" y="4503510"/>
                </a:lnTo>
                <a:cubicBezTo>
                  <a:pt x="835830" y="4502492"/>
                  <a:pt x="840119" y="4501412"/>
                  <a:pt x="845603" y="4500170"/>
                </a:cubicBezTo>
                <a:cubicBezTo>
                  <a:pt x="848160" y="4499188"/>
                  <a:pt x="871252" y="4494420"/>
                  <a:pt x="861371" y="4494116"/>
                </a:cubicBezTo>
                <a:cubicBezTo>
                  <a:pt x="853994" y="4494252"/>
                  <a:pt x="838034" y="4500271"/>
                  <a:pt x="833164" y="4500847"/>
                </a:cubicBezTo>
                <a:lnTo>
                  <a:pt x="832844" y="4500892"/>
                </a:lnTo>
                <a:lnTo>
                  <a:pt x="837476" y="4497849"/>
                </a:lnTo>
                <a:cubicBezTo>
                  <a:pt x="850719" y="4488299"/>
                  <a:pt x="864779" y="4481169"/>
                  <a:pt x="878827" y="4473835"/>
                </a:cubicBezTo>
                <a:lnTo>
                  <a:pt x="888904" y="4468317"/>
                </a:lnTo>
                <a:lnTo>
                  <a:pt x="871042" y="4473224"/>
                </a:lnTo>
                <a:cubicBezTo>
                  <a:pt x="857531" y="4477320"/>
                  <a:pt x="843817" y="4481588"/>
                  <a:pt x="830175" y="4485154"/>
                </a:cubicBezTo>
                <a:cubicBezTo>
                  <a:pt x="815494" y="4488417"/>
                  <a:pt x="800981" y="4492129"/>
                  <a:pt x="786965" y="4495569"/>
                </a:cubicBezTo>
                <a:cubicBezTo>
                  <a:pt x="772947" y="4499010"/>
                  <a:pt x="759424" y="4502180"/>
                  <a:pt x="746721" y="4504360"/>
                </a:cubicBezTo>
                <a:cubicBezTo>
                  <a:pt x="761282" y="4499525"/>
                  <a:pt x="777921" y="4495293"/>
                  <a:pt x="793395" y="4492049"/>
                </a:cubicBezTo>
                <a:lnTo>
                  <a:pt x="808919" y="4487384"/>
                </a:lnTo>
                <a:cubicBezTo>
                  <a:pt x="809446" y="4484377"/>
                  <a:pt x="796723" y="4486673"/>
                  <a:pt x="794166" y="4487655"/>
                </a:cubicBezTo>
                <a:cubicBezTo>
                  <a:pt x="759507" y="4494922"/>
                  <a:pt x="720118" y="4508750"/>
                  <a:pt x="688929" y="4512096"/>
                </a:cubicBezTo>
                <a:cubicBezTo>
                  <a:pt x="717906" y="4500972"/>
                  <a:pt x="755600" y="4495666"/>
                  <a:pt x="785683" y="4486166"/>
                </a:cubicBezTo>
                <a:cubicBezTo>
                  <a:pt x="776622" y="4489105"/>
                  <a:pt x="793303" y="4484642"/>
                  <a:pt x="792431" y="4482820"/>
                </a:cubicBezTo>
                <a:cubicBezTo>
                  <a:pt x="790605" y="4479640"/>
                  <a:pt x="785927" y="4484779"/>
                  <a:pt x="785927" y="4484779"/>
                </a:cubicBezTo>
                <a:cubicBezTo>
                  <a:pt x="767319" y="4488903"/>
                  <a:pt x="749385" y="4493146"/>
                  <a:pt x="731826" y="4497096"/>
                </a:cubicBezTo>
                <a:lnTo>
                  <a:pt x="696960" y="4504201"/>
                </a:lnTo>
                <a:lnTo>
                  <a:pt x="701455" y="4501787"/>
                </a:lnTo>
                <a:lnTo>
                  <a:pt x="701642" y="4501662"/>
                </a:lnTo>
                <a:lnTo>
                  <a:pt x="703154" y="4501243"/>
                </a:lnTo>
                <a:cubicBezTo>
                  <a:pt x="707061" y="4500498"/>
                  <a:pt x="727210" y="4496644"/>
                  <a:pt x="727454" y="4495257"/>
                </a:cubicBezTo>
                <a:cubicBezTo>
                  <a:pt x="728225" y="4490862"/>
                  <a:pt x="707831" y="4496104"/>
                  <a:pt x="710144" y="4496510"/>
                </a:cubicBezTo>
                <a:lnTo>
                  <a:pt x="708416" y="4496973"/>
                </a:lnTo>
                <a:lnTo>
                  <a:pt x="709117" y="4494428"/>
                </a:lnTo>
                <a:cubicBezTo>
                  <a:pt x="708102" y="4494456"/>
                  <a:pt x="706022" y="4495273"/>
                  <a:pt x="703467" y="4496474"/>
                </a:cubicBezTo>
                <a:lnTo>
                  <a:pt x="697027" y="4499771"/>
                </a:lnTo>
                <a:lnTo>
                  <a:pt x="692114" y="4500735"/>
                </a:lnTo>
                <a:cubicBezTo>
                  <a:pt x="688889" y="4498739"/>
                  <a:pt x="706918" y="4494513"/>
                  <a:pt x="706918" y="4494513"/>
                </a:cubicBezTo>
                <a:cubicBezTo>
                  <a:pt x="741192" y="4487178"/>
                  <a:pt x="771033" y="4479064"/>
                  <a:pt x="799239" y="4472333"/>
                </a:cubicBezTo>
                <a:cubicBezTo>
                  <a:pt x="801796" y="4471352"/>
                  <a:pt x="834863" y="4465236"/>
                  <a:pt x="834477" y="4460638"/>
                </a:cubicBezTo>
                <a:cubicBezTo>
                  <a:pt x="833808" y="4457660"/>
                  <a:pt x="811821" y="4464051"/>
                  <a:pt x="829373" y="4461412"/>
                </a:cubicBezTo>
                <a:cubicBezTo>
                  <a:pt x="802567" y="4466958"/>
                  <a:pt x="779424" y="4473147"/>
                  <a:pt x="753734" y="4479128"/>
                </a:cubicBezTo>
                <a:cubicBezTo>
                  <a:pt x="752576" y="4478925"/>
                  <a:pt x="727556" y="4487885"/>
                  <a:pt x="725292" y="4486057"/>
                </a:cubicBezTo>
                <a:cubicBezTo>
                  <a:pt x="723751" y="4481256"/>
                  <a:pt x="741295" y="4479806"/>
                  <a:pt x="741295" y="4479806"/>
                </a:cubicBezTo>
                <a:cubicBezTo>
                  <a:pt x="774848" y="4470914"/>
                  <a:pt x="793122" y="4465300"/>
                  <a:pt x="825275" y="4457593"/>
                </a:cubicBezTo>
                <a:cubicBezTo>
                  <a:pt x="827832" y="4456611"/>
                  <a:pt x="858545" y="4450319"/>
                  <a:pt x="857915" y="4447110"/>
                </a:cubicBezTo>
                <a:cubicBezTo>
                  <a:pt x="855653" y="4445282"/>
                  <a:pt x="831982" y="4454478"/>
                  <a:pt x="834539" y="4453496"/>
                </a:cubicBezTo>
                <a:cubicBezTo>
                  <a:pt x="825761" y="4454817"/>
                  <a:pt x="820456" y="4456747"/>
                  <a:pt x="810288" y="4458062"/>
                </a:cubicBezTo>
                <a:cubicBezTo>
                  <a:pt x="823744" y="4451601"/>
                  <a:pt x="838728" y="4451133"/>
                  <a:pt x="851940" y="4446062"/>
                </a:cubicBezTo>
                <a:cubicBezTo>
                  <a:pt x="855653" y="4445282"/>
                  <a:pt x="858931" y="4441328"/>
                  <a:pt x="864237" y="4439399"/>
                </a:cubicBezTo>
                <a:cubicBezTo>
                  <a:pt x="877498" y="4432905"/>
                  <a:pt x="898035" y="4429118"/>
                  <a:pt x="911244" y="4424048"/>
                </a:cubicBezTo>
                <a:cubicBezTo>
                  <a:pt x="907094" y="4426179"/>
                  <a:pt x="917749" y="4422090"/>
                  <a:pt x="917992" y="4420702"/>
                </a:cubicBezTo>
                <a:cubicBezTo>
                  <a:pt x="918763" y="4416308"/>
                  <a:pt x="906426" y="4423201"/>
                  <a:pt x="905268" y="4422998"/>
                </a:cubicBezTo>
                <a:lnTo>
                  <a:pt x="880702" y="4429968"/>
                </a:lnTo>
                <a:lnTo>
                  <a:pt x="861998" y="4438182"/>
                </a:lnTo>
                <a:lnTo>
                  <a:pt x="871233" y="4432654"/>
                </a:lnTo>
                <a:lnTo>
                  <a:pt x="853483" y="4437690"/>
                </a:lnTo>
                <a:cubicBezTo>
                  <a:pt x="836506" y="4442280"/>
                  <a:pt x="819792" y="4446379"/>
                  <a:pt x="803258" y="4449437"/>
                </a:cubicBezTo>
                <a:cubicBezTo>
                  <a:pt x="826071" y="4440032"/>
                  <a:pt x="845633" y="4437697"/>
                  <a:pt x="866413" y="4431756"/>
                </a:cubicBezTo>
                <a:lnTo>
                  <a:pt x="881822" y="4426317"/>
                </a:lnTo>
                <a:lnTo>
                  <a:pt x="887343" y="4423012"/>
                </a:lnTo>
                <a:lnTo>
                  <a:pt x="899140" y="4416726"/>
                </a:lnTo>
                <a:lnTo>
                  <a:pt x="899007" y="4416517"/>
                </a:lnTo>
                <a:cubicBezTo>
                  <a:pt x="898539" y="4416461"/>
                  <a:pt x="897703" y="4416575"/>
                  <a:pt x="896400" y="4416913"/>
                </a:cubicBezTo>
                <a:cubicBezTo>
                  <a:pt x="860098" y="4426753"/>
                  <a:pt x="829051" y="4436084"/>
                  <a:pt x="795740" y="4443588"/>
                </a:cubicBezTo>
                <a:cubicBezTo>
                  <a:pt x="787887" y="4445309"/>
                  <a:pt x="768983" y="4447712"/>
                  <a:pt x="786101" y="4441896"/>
                </a:cubicBezTo>
                <a:cubicBezTo>
                  <a:pt x="806931" y="4435300"/>
                  <a:pt x="829395" y="4427323"/>
                  <a:pt x="852539" y="4421135"/>
                </a:cubicBezTo>
                <a:cubicBezTo>
                  <a:pt x="859042" y="4419177"/>
                  <a:pt x="882623" y="4411633"/>
                  <a:pt x="863437" y="4415656"/>
                </a:cubicBezTo>
                <a:cubicBezTo>
                  <a:pt x="845407" y="4419883"/>
                  <a:pt x="825966" y="4425351"/>
                  <a:pt x="807018" y="4430697"/>
                </a:cubicBezTo>
                <a:lnTo>
                  <a:pt x="784347" y="4437020"/>
                </a:lnTo>
                <a:lnTo>
                  <a:pt x="792972" y="4430592"/>
                </a:lnTo>
                <a:cubicBezTo>
                  <a:pt x="802639" y="4419081"/>
                  <a:pt x="787046" y="4428141"/>
                  <a:pt x="777374" y="4434719"/>
                </a:cubicBezTo>
                <a:lnTo>
                  <a:pt x="763925" y="4442359"/>
                </a:lnTo>
                <a:lnTo>
                  <a:pt x="753562" y="4445005"/>
                </a:lnTo>
                <a:lnTo>
                  <a:pt x="752313" y="4445331"/>
                </a:lnTo>
                <a:lnTo>
                  <a:pt x="757512" y="4441949"/>
                </a:lnTo>
                <a:cubicBezTo>
                  <a:pt x="764493" y="4437364"/>
                  <a:pt x="771480" y="4432947"/>
                  <a:pt x="778508" y="4429349"/>
                </a:cubicBezTo>
                <a:cubicBezTo>
                  <a:pt x="793869" y="4420321"/>
                  <a:pt x="813707" y="4412580"/>
                  <a:pt x="828988" y="4401920"/>
                </a:cubicBezTo>
                <a:cubicBezTo>
                  <a:pt x="845885" y="4391030"/>
                  <a:pt x="821836" y="4402933"/>
                  <a:pt x="812072" y="4407603"/>
                </a:cubicBezTo>
                <a:cubicBezTo>
                  <a:pt x="802308" y="4412275"/>
                  <a:pt x="790943" y="4417446"/>
                  <a:pt x="788022" y="4419504"/>
                </a:cubicBezTo>
                <a:cubicBezTo>
                  <a:pt x="785252" y="4419896"/>
                  <a:pt x="779485" y="4420713"/>
                  <a:pt x="778099" y="4420909"/>
                </a:cubicBezTo>
                <a:cubicBezTo>
                  <a:pt x="774025" y="4423131"/>
                  <a:pt x="772490" y="4424993"/>
                  <a:pt x="769812" y="4427290"/>
                </a:cubicBezTo>
                <a:cubicBezTo>
                  <a:pt x="768429" y="4427486"/>
                  <a:pt x="763952" y="4426201"/>
                  <a:pt x="759661" y="4428726"/>
                </a:cubicBezTo>
                <a:cubicBezTo>
                  <a:pt x="755585" y="4430947"/>
                  <a:pt x="745994" y="4439158"/>
                  <a:pt x="737304" y="4442033"/>
                </a:cubicBezTo>
                <a:cubicBezTo>
                  <a:pt x="723156" y="4447325"/>
                  <a:pt x="742744" y="4434410"/>
                  <a:pt x="747048" y="4432155"/>
                </a:cubicBezTo>
                <a:cubicBezTo>
                  <a:pt x="752646" y="4427800"/>
                  <a:pt x="759489" y="4425187"/>
                  <a:pt x="762409" y="4423129"/>
                </a:cubicBezTo>
                <a:cubicBezTo>
                  <a:pt x="763714" y="4421300"/>
                  <a:pt x="763543" y="4417760"/>
                  <a:pt x="766233" y="4415735"/>
                </a:cubicBezTo>
                <a:cubicBezTo>
                  <a:pt x="769760" y="4411809"/>
                  <a:pt x="777521" y="4407764"/>
                  <a:pt x="786157" y="4403800"/>
                </a:cubicBezTo>
                <a:lnTo>
                  <a:pt x="811246" y="4392397"/>
                </a:lnTo>
                <a:lnTo>
                  <a:pt x="810728" y="4392705"/>
                </a:lnTo>
                <a:lnTo>
                  <a:pt x="809473" y="4393426"/>
                </a:lnTo>
                <a:cubicBezTo>
                  <a:pt x="809244" y="4393563"/>
                  <a:pt x="809373" y="4393499"/>
                  <a:pt x="809758" y="4393281"/>
                </a:cubicBezTo>
                <a:lnTo>
                  <a:pt x="810728" y="4392705"/>
                </a:lnTo>
                <a:lnTo>
                  <a:pt x="811333" y="4392355"/>
                </a:lnTo>
                <a:lnTo>
                  <a:pt x="811246" y="4392397"/>
                </a:lnTo>
                <a:lnTo>
                  <a:pt x="814324" y="4390562"/>
                </a:lnTo>
                <a:cubicBezTo>
                  <a:pt x="818329" y="4388076"/>
                  <a:pt x="823164" y="4384788"/>
                  <a:pt x="822309" y="4383950"/>
                </a:cubicBezTo>
                <a:cubicBezTo>
                  <a:pt x="820767" y="4380878"/>
                  <a:pt x="805564" y="4393172"/>
                  <a:pt x="805564" y="4393172"/>
                </a:cubicBezTo>
                <a:cubicBezTo>
                  <a:pt x="785820" y="4402820"/>
                  <a:pt x="770459" y="4411847"/>
                  <a:pt x="752328" y="4421266"/>
                </a:cubicBezTo>
                <a:cubicBezTo>
                  <a:pt x="748023" y="4423519"/>
                  <a:pt x="742255" y="4424336"/>
                  <a:pt x="735182" y="4426982"/>
                </a:cubicBezTo>
                <a:cubicBezTo>
                  <a:pt x="726801" y="4431458"/>
                  <a:pt x="724205" y="4435388"/>
                  <a:pt x="718357" y="4434572"/>
                </a:cubicBezTo>
                <a:cubicBezTo>
                  <a:pt x="713880" y="4433286"/>
                  <a:pt x="713643" y="4428384"/>
                  <a:pt x="710873" y="4428777"/>
                </a:cubicBezTo>
                <a:cubicBezTo>
                  <a:pt x="703720" y="4429789"/>
                  <a:pt x="684212" y="4444337"/>
                  <a:pt x="675848" y="4449085"/>
                </a:cubicBezTo>
                <a:lnTo>
                  <a:pt x="662353" y="4456866"/>
                </a:lnTo>
                <a:lnTo>
                  <a:pt x="660480" y="4456802"/>
                </a:lnTo>
                <a:lnTo>
                  <a:pt x="655099" y="4457106"/>
                </a:lnTo>
                <a:lnTo>
                  <a:pt x="659351" y="4454469"/>
                </a:lnTo>
                <a:cubicBezTo>
                  <a:pt x="679802" y="4442015"/>
                  <a:pt x="700790" y="4429245"/>
                  <a:pt x="723215" y="4414969"/>
                </a:cubicBezTo>
                <a:cubicBezTo>
                  <a:pt x="727290" y="4412747"/>
                  <a:pt x="736974" y="4406442"/>
                  <a:pt x="748260" y="4399637"/>
                </a:cubicBezTo>
                <a:cubicBezTo>
                  <a:pt x="750950" y="4398227"/>
                  <a:pt x="764502" y="4390570"/>
                  <a:pt x="769841" y="4386927"/>
                </a:cubicBezTo>
                <a:lnTo>
                  <a:pt x="770082" y="4386737"/>
                </a:lnTo>
                <a:lnTo>
                  <a:pt x="760921" y="4390570"/>
                </a:lnTo>
                <a:lnTo>
                  <a:pt x="748042" y="4395962"/>
                </a:lnTo>
                <a:lnTo>
                  <a:pt x="745792" y="4394814"/>
                </a:lnTo>
                <a:lnTo>
                  <a:pt x="742776" y="4392010"/>
                </a:lnTo>
                <a:lnTo>
                  <a:pt x="767026" y="4380768"/>
                </a:lnTo>
                <a:lnTo>
                  <a:pt x="780338" y="4373315"/>
                </a:lnTo>
                <a:lnTo>
                  <a:pt x="780513" y="4373005"/>
                </a:lnTo>
                <a:cubicBezTo>
                  <a:pt x="780995" y="4371875"/>
                  <a:pt x="781383" y="4370756"/>
                  <a:pt x="781560" y="4369834"/>
                </a:cubicBezTo>
                <a:lnTo>
                  <a:pt x="781527" y="4369532"/>
                </a:lnTo>
                <a:lnTo>
                  <a:pt x="769855" y="4374036"/>
                </a:lnTo>
                <a:lnTo>
                  <a:pt x="762073" y="4378423"/>
                </a:lnTo>
                <a:cubicBezTo>
                  <a:pt x="752605" y="4383807"/>
                  <a:pt x="742771" y="4389447"/>
                  <a:pt x="740619" y="4390575"/>
                </a:cubicBezTo>
                <a:cubicBezTo>
                  <a:pt x="729471" y="4395442"/>
                  <a:pt x="719490" y="4400418"/>
                  <a:pt x="711031" y="4403260"/>
                </a:cubicBezTo>
                <a:cubicBezTo>
                  <a:pt x="709647" y="4403456"/>
                  <a:pt x="705184" y="4402442"/>
                  <a:pt x="703799" y="4402639"/>
                </a:cubicBezTo>
                <a:cubicBezTo>
                  <a:pt x="690955" y="4406101"/>
                  <a:pt x="674698" y="4425398"/>
                  <a:pt x="673064" y="4420420"/>
                </a:cubicBezTo>
                <a:cubicBezTo>
                  <a:pt x="673064" y="4420420"/>
                  <a:pt x="677060" y="4416565"/>
                  <a:pt x="679670" y="4412907"/>
                </a:cubicBezTo>
                <a:lnTo>
                  <a:pt x="679607" y="4413792"/>
                </a:lnTo>
                <a:lnTo>
                  <a:pt x="678364" y="4414736"/>
                </a:lnTo>
                <a:cubicBezTo>
                  <a:pt x="679057" y="4414638"/>
                  <a:pt x="679403" y="4414590"/>
                  <a:pt x="679566" y="4414360"/>
                </a:cubicBezTo>
                <a:lnTo>
                  <a:pt x="679607" y="4413792"/>
                </a:lnTo>
                <a:lnTo>
                  <a:pt x="681890" y="4412054"/>
                </a:lnTo>
                <a:lnTo>
                  <a:pt x="683632" y="4411386"/>
                </a:lnTo>
                <a:cubicBezTo>
                  <a:pt x="684677" y="4410758"/>
                  <a:pt x="685347" y="4410184"/>
                  <a:pt x="685347" y="4410184"/>
                </a:cubicBezTo>
                <a:cubicBezTo>
                  <a:pt x="685347" y="4410184"/>
                  <a:pt x="685109" y="4405285"/>
                  <a:pt x="688016" y="4402953"/>
                </a:cubicBezTo>
                <a:cubicBezTo>
                  <a:pt x="693547" y="4397235"/>
                  <a:pt x="711756" y="4389450"/>
                  <a:pt x="717367" y="4385367"/>
                </a:cubicBezTo>
                <a:cubicBezTo>
                  <a:pt x="718751" y="4385172"/>
                  <a:pt x="718580" y="4381631"/>
                  <a:pt x="719886" y="4379802"/>
                </a:cubicBezTo>
                <a:cubicBezTo>
                  <a:pt x="726722" y="4372256"/>
                  <a:pt x="745240" y="4366072"/>
                  <a:pt x="754912" y="4359494"/>
                </a:cubicBezTo>
                <a:cubicBezTo>
                  <a:pt x="764906" y="4354790"/>
                  <a:pt x="777670" y="4349693"/>
                  <a:pt x="791414" y="4340897"/>
                </a:cubicBezTo>
                <a:cubicBezTo>
                  <a:pt x="791414" y="4340897"/>
                  <a:pt x="794336" y="4338837"/>
                  <a:pt x="794243" y="4336933"/>
                </a:cubicBezTo>
                <a:cubicBezTo>
                  <a:pt x="789701" y="4334285"/>
                  <a:pt x="764747" y="4351523"/>
                  <a:pt x="759058" y="4353973"/>
                </a:cubicBezTo>
                <a:cubicBezTo>
                  <a:pt x="728742" y="4368406"/>
                  <a:pt x="699607" y="4384454"/>
                  <a:pt x="670744" y="4401320"/>
                </a:cubicBezTo>
                <a:lnTo>
                  <a:pt x="626905" y="4427747"/>
                </a:lnTo>
                <a:lnTo>
                  <a:pt x="623315" y="4428107"/>
                </a:lnTo>
                <a:lnTo>
                  <a:pt x="614962" y="4429448"/>
                </a:lnTo>
                <a:lnTo>
                  <a:pt x="628214" y="4420188"/>
                </a:lnTo>
                <a:lnTo>
                  <a:pt x="614236" y="4427140"/>
                </a:lnTo>
                <a:lnTo>
                  <a:pt x="613271" y="4423484"/>
                </a:lnTo>
                <a:lnTo>
                  <a:pt x="608000" y="4424739"/>
                </a:lnTo>
                <a:lnTo>
                  <a:pt x="620698" y="4416399"/>
                </a:lnTo>
                <a:lnTo>
                  <a:pt x="625009" y="4414446"/>
                </a:lnTo>
                <a:cubicBezTo>
                  <a:pt x="626431" y="4413887"/>
                  <a:pt x="627314" y="4413670"/>
                  <a:pt x="627252" y="4414017"/>
                </a:cubicBezTo>
                <a:lnTo>
                  <a:pt x="626170" y="4412805"/>
                </a:lnTo>
                <a:lnTo>
                  <a:pt x="643157" y="4401649"/>
                </a:lnTo>
                <a:lnTo>
                  <a:pt x="648998" y="4399942"/>
                </a:lnTo>
                <a:cubicBezTo>
                  <a:pt x="652728" y="4398925"/>
                  <a:pt x="657017" y="4397844"/>
                  <a:pt x="662501" y="4396601"/>
                </a:cubicBezTo>
                <a:cubicBezTo>
                  <a:pt x="665056" y="4395620"/>
                  <a:pt x="688151" y="4390851"/>
                  <a:pt x="678268" y="4390548"/>
                </a:cubicBezTo>
                <a:cubicBezTo>
                  <a:pt x="670892" y="4390684"/>
                  <a:pt x="654931" y="4396704"/>
                  <a:pt x="650062" y="4397279"/>
                </a:cubicBezTo>
                <a:lnTo>
                  <a:pt x="649742" y="4397322"/>
                </a:lnTo>
                <a:lnTo>
                  <a:pt x="654372" y="4394282"/>
                </a:lnTo>
                <a:cubicBezTo>
                  <a:pt x="680862" y="4375181"/>
                  <a:pt x="710608" y="4365763"/>
                  <a:pt x="737018" y="4345030"/>
                </a:cubicBezTo>
                <a:cubicBezTo>
                  <a:pt x="731723" y="4347217"/>
                  <a:pt x="724952" y="4351312"/>
                  <a:pt x="725910" y="4349069"/>
                </a:cubicBezTo>
                <a:lnTo>
                  <a:pt x="729396" y="4344876"/>
                </a:lnTo>
                <a:lnTo>
                  <a:pt x="757735" y="4336313"/>
                </a:lnTo>
                <a:lnTo>
                  <a:pt x="735810" y="4340585"/>
                </a:lnTo>
                <a:lnTo>
                  <a:pt x="737019" y="4339816"/>
                </a:lnTo>
                <a:cubicBezTo>
                  <a:pt x="746647" y="4333969"/>
                  <a:pt x="761555" y="4325178"/>
                  <a:pt x="764655" y="4320833"/>
                </a:cubicBezTo>
                <a:cubicBezTo>
                  <a:pt x="744739" y="4326941"/>
                  <a:pt x="737835" y="4333126"/>
                  <a:pt x="721012" y="4340717"/>
                </a:cubicBezTo>
                <a:cubicBezTo>
                  <a:pt x="698577" y="4352389"/>
                  <a:pt x="716627" y="4341337"/>
                  <a:pt x="722067" y="4333713"/>
                </a:cubicBezTo>
                <a:cubicBezTo>
                  <a:pt x="726199" y="4327919"/>
                  <a:pt x="715164" y="4339898"/>
                  <a:pt x="716297" y="4334530"/>
                </a:cubicBezTo>
                <a:cubicBezTo>
                  <a:pt x="717432" y="4329161"/>
                  <a:pt x="731658" y="4325503"/>
                  <a:pt x="737269" y="4321419"/>
                </a:cubicBezTo>
                <a:cubicBezTo>
                  <a:pt x="744329" y="4318501"/>
                  <a:pt x="752789" y="4315660"/>
                  <a:pt x="759704" y="4309746"/>
                </a:cubicBezTo>
                <a:cubicBezTo>
                  <a:pt x="759704" y="4309746"/>
                  <a:pt x="759660" y="4308861"/>
                  <a:pt x="759782" y="4307748"/>
                </a:cubicBezTo>
                <a:lnTo>
                  <a:pt x="760391" y="4305800"/>
                </a:lnTo>
                <a:lnTo>
                  <a:pt x="756744" y="4307436"/>
                </a:lnTo>
                <a:lnTo>
                  <a:pt x="757048" y="4303812"/>
                </a:lnTo>
                <a:lnTo>
                  <a:pt x="757206" y="4302751"/>
                </a:lnTo>
                <a:lnTo>
                  <a:pt x="786810" y="4288363"/>
                </a:lnTo>
                <a:lnTo>
                  <a:pt x="791003" y="4284458"/>
                </a:lnTo>
                <a:cubicBezTo>
                  <a:pt x="797209" y="4277360"/>
                  <a:pt x="769618" y="4293196"/>
                  <a:pt x="763428" y="4295512"/>
                </a:cubicBezTo>
                <a:cubicBezTo>
                  <a:pt x="750756" y="4302513"/>
                  <a:pt x="741072" y="4308818"/>
                  <a:pt x="735303" y="4309634"/>
                </a:cubicBezTo>
                <a:cubicBezTo>
                  <a:pt x="714095" y="4317845"/>
                  <a:pt x="700120" y="4326676"/>
                  <a:pt x="678897" y="4334613"/>
                </a:cubicBezTo>
                <a:cubicBezTo>
                  <a:pt x="695484" y="4322123"/>
                  <a:pt x="712631" y="4316407"/>
                  <a:pt x="730682" y="4305355"/>
                </a:cubicBezTo>
                <a:cubicBezTo>
                  <a:pt x="739280" y="4300575"/>
                  <a:pt x="749122" y="4297537"/>
                  <a:pt x="754561" y="4289913"/>
                </a:cubicBezTo>
                <a:cubicBezTo>
                  <a:pt x="755787" y="4286450"/>
                  <a:pt x="755708" y="4284816"/>
                  <a:pt x="758385" y="4282518"/>
                </a:cubicBezTo>
                <a:cubicBezTo>
                  <a:pt x="761843" y="4279563"/>
                  <a:pt x="766129" y="4278133"/>
                  <a:pt x="770589" y="4276680"/>
                </a:cubicBezTo>
                <a:lnTo>
                  <a:pt x="777096" y="4273739"/>
                </a:lnTo>
                <a:lnTo>
                  <a:pt x="779627" y="4270706"/>
                </a:lnTo>
                <a:lnTo>
                  <a:pt x="779564" y="4271590"/>
                </a:lnTo>
                <a:lnTo>
                  <a:pt x="778322" y="4272535"/>
                </a:lnTo>
                <a:cubicBezTo>
                  <a:pt x="779015" y="4272438"/>
                  <a:pt x="779361" y="4272388"/>
                  <a:pt x="779523" y="4272159"/>
                </a:cubicBezTo>
                <a:lnTo>
                  <a:pt x="779564" y="4271590"/>
                </a:lnTo>
                <a:lnTo>
                  <a:pt x="781848" y="4269854"/>
                </a:lnTo>
                <a:lnTo>
                  <a:pt x="782738" y="4269512"/>
                </a:lnTo>
                <a:lnTo>
                  <a:pt x="782648" y="4269245"/>
                </a:lnTo>
                <a:lnTo>
                  <a:pt x="781848" y="4269854"/>
                </a:lnTo>
                <a:lnTo>
                  <a:pt x="779627" y="4270706"/>
                </a:lnTo>
                <a:cubicBezTo>
                  <a:pt x="780701" y="4270074"/>
                  <a:pt x="781688" y="4269472"/>
                  <a:pt x="782433" y="4269024"/>
                </a:cubicBezTo>
                <a:lnTo>
                  <a:pt x="782553" y="4268956"/>
                </a:lnTo>
                <a:lnTo>
                  <a:pt x="781811" y="4266731"/>
                </a:lnTo>
                <a:cubicBezTo>
                  <a:pt x="781332" y="4264674"/>
                  <a:pt x="781231" y="4262564"/>
                  <a:pt x="782039" y="4262448"/>
                </a:cubicBezTo>
                <a:cubicBezTo>
                  <a:pt x="782669" y="4261059"/>
                  <a:pt x="784842" y="4259774"/>
                  <a:pt x="787765" y="4258495"/>
                </a:cubicBezTo>
                <a:lnTo>
                  <a:pt x="794686" y="4255838"/>
                </a:lnTo>
                <a:lnTo>
                  <a:pt x="802619" y="4251347"/>
                </a:lnTo>
                <a:lnTo>
                  <a:pt x="810285" y="4247290"/>
                </a:lnTo>
                <a:lnTo>
                  <a:pt x="812759" y="4244395"/>
                </a:lnTo>
                <a:cubicBezTo>
                  <a:pt x="812759" y="4244395"/>
                  <a:pt x="812749" y="4244174"/>
                  <a:pt x="812737" y="4243898"/>
                </a:cubicBezTo>
                <a:lnTo>
                  <a:pt x="812706" y="4243276"/>
                </a:lnTo>
                <a:lnTo>
                  <a:pt x="812696" y="4243067"/>
                </a:lnTo>
                <a:cubicBezTo>
                  <a:pt x="812685" y="4242846"/>
                  <a:pt x="812681" y="4242735"/>
                  <a:pt x="812688" y="4242902"/>
                </a:cubicBezTo>
                <a:lnTo>
                  <a:pt x="812706" y="4243276"/>
                </a:lnTo>
                <a:lnTo>
                  <a:pt x="812759" y="4244395"/>
                </a:lnTo>
                <a:cubicBezTo>
                  <a:pt x="801454" y="4245996"/>
                  <a:pt x="796015" y="4253618"/>
                  <a:pt x="785942" y="4256689"/>
                </a:cubicBezTo>
                <a:cubicBezTo>
                  <a:pt x="778829" y="4258518"/>
                  <a:pt x="772085" y="4260774"/>
                  <a:pt x="765196" y="4263668"/>
                </a:cubicBezTo>
                <a:lnTo>
                  <a:pt x="753248" y="4269641"/>
                </a:lnTo>
                <a:lnTo>
                  <a:pt x="726862" y="4285548"/>
                </a:lnTo>
                <a:lnTo>
                  <a:pt x="723272" y="4285906"/>
                </a:lnTo>
                <a:lnTo>
                  <a:pt x="714920" y="4287247"/>
                </a:lnTo>
                <a:lnTo>
                  <a:pt x="728171" y="4277988"/>
                </a:lnTo>
                <a:lnTo>
                  <a:pt x="714194" y="4284939"/>
                </a:lnTo>
                <a:lnTo>
                  <a:pt x="713228" y="4281283"/>
                </a:lnTo>
                <a:lnTo>
                  <a:pt x="707958" y="4282538"/>
                </a:lnTo>
                <a:lnTo>
                  <a:pt x="720656" y="4274198"/>
                </a:lnTo>
                <a:lnTo>
                  <a:pt x="724967" y="4272246"/>
                </a:lnTo>
                <a:cubicBezTo>
                  <a:pt x="726389" y="4271687"/>
                  <a:pt x="727272" y="4271469"/>
                  <a:pt x="727210" y="4271816"/>
                </a:cubicBezTo>
                <a:lnTo>
                  <a:pt x="726127" y="4270605"/>
                </a:lnTo>
                <a:lnTo>
                  <a:pt x="743115" y="4259447"/>
                </a:lnTo>
                <a:lnTo>
                  <a:pt x="748955" y="4257742"/>
                </a:lnTo>
                <a:cubicBezTo>
                  <a:pt x="752686" y="4256724"/>
                  <a:pt x="756975" y="4255644"/>
                  <a:pt x="762459" y="4254401"/>
                </a:cubicBezTo>
                <a:lnTo>
                  <a:pt x="764507" y="4253854"/>
                </a:lnTo>
                <a:lnTo>
                  <a:pt x="754230" y="4254323"/>
                </a:lnTo>
                <a:lnTo>
                  <a:pt x="754675" y="4253984"/>
                </a:lnTo>
                <a:lnTo>
                  <a:pt x="750019" y="4255080"/>
                </a:lnTo>
                <a:lnTo>
                  <a:pt x="749700" y="4255123"/>
                </a:lnTo>
                <a:lnTo>
                  <a:pt x="754332" y="4252081"/>
                </a:lnTo>
                <a:lnTo>
                  <a:pt x="771198" y="4241451"/>
                </a:lnTo>
                <a:lnTo>
                  <a:pt x="768049" y="4242225"/>
                </a:lnTo>
                <a:cubicBezTo>
                  <a:pt x="768029" y="4241816"/>
                  <a:pt x="769405" y="4240559"/>
                  <a:pt x="771130" y="4239060"/>
                </a:cubicBezTo>
                <a:lnTo>
                  <a:pt x="772535" y="4237804"/>
                </a:lnTo>
                <a:lnTo>
                  <a:pt x="783935" y="4234325"/>
                </a:lnTo>
                <a:lnTo>
                  <a:pt x="792621" y="4229698"/>
                </a:lnTo>
                <a:lnTo>
                  <a:pt x="788556" y="4230406"/>
                </a:lnTo>
                <a:lnTo>
                  <a:pt x="776665" y="4233513"/>
                </a:lnTo>
                <a:lnTo>
                  <a:pt x="777257" y="4232016"/>
                </a:lnTo>
                <a:cubicBezTo>
                  <a:pt x="776177" y="4231976"/>
                  <a:pt x="773347" y="4232907"/>
                  <a:pt x="767719" y="4235418"/>
                </a:cubicBezTo>
                <a:lnTo>
                  <a:pt x="765540" y="4236411"/>
                </a:lnTo>
                <a:lnTo>
                  <a:pt x="751674" y="4240003"/>
                </a:lnTo>
                <a:cubicBezTo>
                  <a:pt x="745452" y="4241418"/>
                  <a:pt x="739114" y="4242570"/>
                  <a:pt x="732544" y="4243205"/>
                </a:cubicBezTo>
                <a:lnTo>
                  <a:pt x="734971" y="4242293"/>
                </a:lnTo>
                <a:lnTo>
                  <a:pt x="703820" y="4249799"/>
                </a:lnTo>
                <a:cubicBezTo>
                  <a:pt x="689803" y="4253241"/>
                  <a:pt x="676280" y="4256410"/>
                  <a:pt x="663577" y="4258591"/>
                </a:cubicBezTo>
                <a:cubicBezTo>
                  <a:pt x="678137" y="4253757"/>
                  <a:pt x="694777" y="4249525"/>
                  <a:pt x="710250" y="4246280"/>
                </a:cubicBezTo>
                <a:lnTo>
                  <a:pt x="725775" y="4241615"/>
                </a:lnTo>
                <a:cubicBezTo>
                  <a:pt x="725906" y="4240863"/>
                  <a:pt x="725209" y="4240444"/>
                  <a:pt x="724051" y="4240250"/>
                </a:cubicBezTo>
                <a:lnTo>
                  <a:pt x="723372" y="4240251"/>
                </a:lnTo>
                <a:lnTo>
                  <a:pt x="718435" y="4241533"/>
                </a:lnTo>
                <a:lnTo>
                  <a:pt x="720338" y="4240478"/>
                </a:lnTo>
                <a:lnTo>
                  <a:pt x="720757" y="4240254"/>
                </a:lnTo>
                <a:lnTo>
                  <a:pt x="719554" y="4240255"/>
                </a:lnTo>
                <a:cubicBezTo>
                  <a:pt x="716120" y="4240577"/>
                  <a:pt x="712300" y="4241395"/>
                  <a:pt x="711021" y="4241886"/>
                </a:cubicBezTo>
                <a:cubicBezTo>
                  <a:pt x="676362" y="4249153"/>
                  <a:pt x="636974" y="4262982"/>
                  <a:pt x="605783" y="4266329"/>
                </a:cubicBezTo>
                <a:cubicBezTo>
                  <a:pt x="634762" y="4255203"/>
                  <a:pt x="672456" y="4249898"/>
                  <a:pt x="702539" y="4240398"/>
                </a:cubicBezTo>
                <a:cubicBezTo>
                  <a:pt x="693478" y="4243337"/>
                  <a:pt x="710159" y="4238874"/>
                  <a:pt x="709286" y="4237052"/>
                </a:cubicBezTo>
                <a:cubicBezTo>
                  <a:pt x="707460" y="4233870"/>
                  <a:pt x="702782" y="4239011"/>
                  <a:pt x="702782" y="4239011"/>
                </a:cubicBezTo>
                <a:cubicBezTo>
                  <a:pt x="684174" y="4243135"/>
                  <a:pt x="666241" y="4247377"/>
                  <a:pt x="648681" y="4251328"/>
                </a:cubicBezTo>
                <a:lnTo>
                  <a:pt x="613815" y="4258433"/>
                </a:lnTo>
                <a:lnTo>
                  <a:pt x="618311" y="4256020"/>
                </a:lnTo>
                <a:lnTo>
                  <a:pt x="618498" y="4255893"/>
                </a:lnTo>
                <a:lnTo>
                  <a:pt x="620009" y="4255475"/>
                </a:lnTo>
                <a:cubicBezTo>
                  <a:pt x="623916" y="4254730"/>
                  <a:pt x="644066" y="4250876"/>
                  <a:pt x="644309" y="4249488"/>
                </a:cubicBezTo>
                <a:cubicBezTo>
                  <a:pt x="645080" y="4245094"/>
                  <a:pt x="624687" y="4250335"/>
                  <a:pt x="627001" y="4250741"/>
                </a:cubicBezTo>
                <a:lnTo>
                  <a:pt x="625271" y="4251205"/>
                </a:lnTo>
                <a:lnTo>
                  <a:pt x="625973" y="4248660"/>
                </a:lnTo>
                <a:cubicBezTo>
                  <a:pt x="624958" y="4248688"/>
                  <a:pt x="622878" y="4249505"/>
                  <a:pt x="620322" y="4250706"/>
                </a:cubicBezTo>
                <a:lnTo>
                  <a:pt x="613883" y="4254002"/>
                </a:lnTo>
                <a:lnTo>
                  <a:pt x="608970" y="4254968"/>
                </a:lnTo>
                <a:cubicBezTo>
                  <a:pt x="605744" y="4252970"/>
                  <a:pt x="623773" y="4248744"/>
                  <a:pt x="623773" y="4248744"/>
                </a:cubicBezTo>
                <a:cubicBezTo>
                  <a:pt x="658048" y="4241410"/>
                  <a:pt x="687887" y="4233297"/>
                  <a:pt x="716095" y="4226565"/>
                </a:cubicBezTo>
                <a:cubicBezTo>
                  <a:pt x="717054" y="4226197"/>
                  <a:pt x="722303" y="4225107"/>
                  <a:pt x="728469" y="4223646"/>
                </a:cubicBezTo>
                <a:lnTo>
                  <a:pt x="733347" y="4222438"/>
                </a:lnTo>
                <a:lnTo>
                  <a:pt x="732988" y="4222274"/>
                </a:lnTo>
                <a:cubicBezTo>
                  <a:pt x="731770" y="4221709"/>
                  <a:pt x="730506" y="4221090"/>
                  <a:pt x="729540" y="4220495"/>
                </a:cubicBezTo>
                <a:lnTo>
                  <a:pt x="728675" y="4219635"/>
                </a:lnTo>
                <a:lnTo>
                  <a:pt x="707990" y="4224338"/>
                </a:lnTo>
                <a:cubicBezTo>
                  <a:pt x="695643" y="4227327"/>
                  <a:pt x="683434" y="4230370"/>
                  <a:pt x="670589" y="4233360"/>
                </a:cubicBezTo>
                <a:cubicBezTo>
                  <a:pt x="669433" y="4233156"/>
                  <a:pt x="644412" y="4242116"/>
                  <a:pt x="642148" y="4240288"/>
                </a:cubicBezTo>
                <a:cubicBezTo>
                  <a:pt x="641377" y="4237888"/>
                  <a:pt x="645377" y="4236325"/>
                  <a:pt x="649571" y="4235362"/>
                </a:cubicBezTo>
                <a:lnTo>
                  <a:pt x="651270" y="4235066"/>
                </a:lnTo>
                <a:lnTo>
                  <a:pt x="653649" y="4233297"/>
                </a:lnTo>
                <a:cubicBezTo>
                  <a:pt x="658920" y="4229858"/>
                  <a:pt x="667604" y="4225015"/>
                  <a:pt x="669118" y="4223876"/>
                </a:cubicBezTo>
                <a:cubicBezTo>
                  <a:pt x="675110" y="4220492"/>
                  <a:pt x="679768" y="4217726"/>
                  <a:pt x="683800" y="4215231"/>
                </a:cubicBezTo>
                <a:lnTo>
                  <a:pt x="685889" y="4213891"/>
                </a:lnTo>
                <a:lnTo>
                  <a:pt x="704032" y="4208943"/>
                </a:lnTo>
                <a:lnTo>
                  <a:pt x="683265" y="4218584"/>
                </a:lnTo>
                <a:cubicBezTo>
                  <a:pt x="679173" y="4220397"/>
                  <a:pt x="668688" y="4227894"/>
                  <a:pt x="660134" y="4232729"/>
                </a:cubicBezTo>
                <a:lnTo>
                  <a:pt x="657201" y="4234131"/>
                </a:lnTo>
                <a:lnTo>
                  <a:pt x="657400" y="4234109"/>
                </a:lnTo>
                <a:cubicBezTo>
                  <a:pt x="657876" y="4234061"/>
                  <a:pt x="658150" y="4234038"/>
                  <a:pt x="658150" y="4234038"/>
                </a:cubicBezTo>
                <a:cubicBezTo>
                  <a:pt x="683315" y="4227368"/>
                  <a:pt x="699885" y="4222543"/>
                  <a:pt x="720163" y="4217297"/>
                </a:cubicBezTo>
                <a:lnTo>
                  <a:pt x="732354" y="4214259"/>
                </a:lnTo>
                <a:lnTo>
                  <a:pt x="736428" y="4211337"/>
                </a:lnTo>
                <a:lnTo>
                  <a:pt x="737826" y="4210418"/>
                </a:lnTo>
                <a:lnTo>
                  <a:pt x="733989" y="4211211"/>
                </a:lnTo>
                <a:cubicBezTo>
                  <a:pt x="731924" y="4211597"/>
                  <a:pt x="729687" y="4211964"/>
                  <a:pt x="727144" y="4212292"/>
                </a:cubicBezTo>
                <a:cubicBezTo>
                  <a:pt x="730509" y="4210679"/>
                  <a:pt x="733968" y="4209439"/>
                  <a:pt x="737470" y="4208406"/>
                </a:cubicBezTo>
                <a:lnTo>
                  <a:pt x="743139" y="4206998"/>
                </a:lnTo>
                <a:lnTo>
                  <a:pt x="752041" y="4201553"/>
                </a:lnTo>
                <a:cubicBezTo>
                  <a:pt x="755144" y="4199726"/>
                  <a:pt x="757616" y="4198332"/>
                  <a:pt x="758693" y="4197768"/>
                </a:cubicBezTo>
                <a:cubicBezTo>
                  <a:pt x="760418" y="4196222"/>
                  <a:pt x="761204" y="4195267"/>
                  <a:pt x="761255" y="4194772"/>
                </a:cubicBezTo>
                <a:lnTo>
                  <a:pt x="759854" y="4194596"/>
                </a:lnTo>
                <a:lnTo>
                  <a:pt x="757715" y="4195142"/>
                </a:lnTo>
                <a:lnTo>
                  <a:pt x="754439" y="4196293"/>
                </a:lnTo>
                <a:cubicBezTo>
                  <a:pt x="744202" y="4200427"/>
                  <a:pt x="726041" y="4209550"/>
                  <a:pt x="725933" y="4207338"/>
                </a:cubicBezTo>
                <a:cubicBezTo>
                  <a:pt x="725548" y="4206570"/>
                  <a:pt x="727010" y="4204993"/>
                  <a:pt x="729181" y="4203172"/>
                </a:cubicBezTo>
                <a:lnTo>
                  <a:pt x="731520" y="4201419"/>
                </a:lnTo>
                <a:lnTo>
                  <a:pt x="734327" y="4200650"/>
                </a:lnTo>
                <a:lnTo>
                  <a:pt x="720113" y="4203668"/>
                </a:lnTo>
                <a:cubicBezTo>
                  <a:pt x="731521" y="4198965"/>
                  <a:pt x="742115" y="4196031"/>
                  <a:pt x="752454" y="4193529"/>
                </a:cubicBezTo>
                <a:lnTo>
                  <a:pt x="764221" y="4190649"/>
                </a:lnTo>
                <a:lnTo>
                  <a:pt x="765023" y="4189852"/>
                </a:lnTo>
                <a:lnTo>
                  <a:pt x="737687" y="4197351"/>
                </a:lnTo>
                <a:lnTo>
                  <a:pt x="736608" y="4197608"/>
                </a:lnTo>
                <a:lnTo>
                  <a:pt x="736670" y="4197560"/>
                </a:lnTo>
                <a:cubicBezTo>
                  <a:pt x="741554" y="4194094"/>
                  <a:pt x="744703" y="4191934"/>
                  <a:pt x="736983" y="4195631"/>
                </a:cubicBezTo>
                <a:lnTo>
                  <a:pt x="724436" y="4200489"/>
                </a:lnTo>
                <a:lnTo>
                  <a:pt x="699458" y="4206406"/>
                </a:lnTo>
                <a:lnTo>
                  <a:pt x="696040" y="4207371"/>
                </a:lnTo>
                <a:lnTo>
                  <a:pt x="706158" y="4200786"/>
                </a:lnTo>
                <a:lnTo>
                  <a:pt x="710227" y="4198239"/>
                </a:lnTo>
                <a:lnTo>
                  <a:pt x="705369" y="4199099"/>
                </a:lnTo>
                <a:cubicBezTo>
                  <a:pt x="697543" y="4200229"/>
                  <a:pt x="690118" y="4200490"/>
                  <a:pt x="702956" y="4196128"/>
                </a:cubicBezTo>
                <a:lnTo>
                  <a:pt x="726390" y="4188497"/>
                </a:lnTo>
                <a:lnTo>
                  <a:pt x="728508" y="4187266"/>
                </a:lnTo>
                <a:lnTo>
                  <a:pt x="722791" y="4188440"/>
                </a:lnTo>
                <a:lnTo>
                  <a:pt x="718953" y="4190623"/>
                </a:lnTo>
                <a:lnTo>
                  <a:pt x="716965" y="4189526"/>
                </a:lnTo>
                <a:lnTo>
                  <a:pt x="713697" y="4189900"/>
                </a:lnTo>
                <a:lnTo>
                  <a:pt x="709460" y="4192488"/>
                </a:lnTo>
                <a:cubicBezTo>
                  <a:pt x="707337" y="4193410"/>
                  <a:pt x="705800" y="4193396"/>
                  <a:pt x="705192" y="4191630"/>
                </a:cubicBezTo>
                <a:cubicBezTo>
                  <a:pt x="705211" y="4192040"/>
                  <a:pt x="706173" y="4191476"/>
                  <a:pt x="707664" y="4190334"/>
                </a:cubicBezTo>
                <a:lnTo>
                  <a:pt x="708070" y="4189992"/>
                </a:lnTo>
                <a:lnTo>
                  <a:pt x="706412" y="4189827"/>
                </a:lnTo>
                <a:lnTo>
                  <a:pt x="706395" y="4189805"/>
                </a:lnTo>
                <a:lnTo>
                  <a:pt x="701203" y="4191252"/>
                </a:lnTo>
                <a:lnTo>
                  <a:pt x="705164" y="4188301"/>
                </a:lnTo>
                <a:lnTo>
                  <a:pt x="705137" y="4188269"/>
                </a:lnTo>
                <a:cubicBezTo>
                  <a:pt x="705184" y="4186885"/>
                  <a:pt x="706941" y="4184850"/>
                  <a:pt x="709896" y="4182369"/>
                </a:cubicBezTo>
                <a:lnTo>
                  <a:pt x="712619" y="4180418"/>
                </a:lnTo>
                <a:lnTo>
                  <a:pt x="712829" y="4179687"/>
                </a:lnTo>
                <a:cubicBezTo>
                  <a:pt x="712068" y="4177688"/>
                  <a:pt x="701484" y="4184017"/>
                  <a:pt x="694231" y="4188950"/>
                </a:cubicBezTo>
                <a:lnTo>
                  <a:pt x="680780" y="4196591"/>
                </a:lnTo>
                <a:lnTo>
                  <a:pt x="670418" y="4199238"/>
                </a:lnTo>
                <a:lnTo>
                  <a:pt x="669169" y="4199562"/>
                </a:lnTo>
                <a:lnTo>
                  <a:pt x="674369" y="4196181"/>
                </a:lnTo>
                <a:cubicBezTo>
                  <a:pt x="681348" y="4191596"/>
                  <a:pt x="688337" y="4187179"/>
                  <a:pt x="695365" y="4183581"/>
                </a:cubicBezTo>
                <a:cubicBezTo>
                  <a:pt x="699204" y="4181323"/>
                  <a:pt x="703325" y="4179148"/>
                  <a:pt x="707582" y="4176985"/>
                </a:cubicBezTo>
                <a:lnTo>
                  <a:pt x="716833" y="4172374"/>
                </a:lnTo>
                <a:lnTo>
                  <a:pt x="716516" y="4171799"/>
                </a:lnTo>
                <a:cubicBezTo>
                  <a:pt x="715908" y="4170652"/>
                  <a:pt x="715522" y="4169883"/>
                  <a:pt x="715522" y="4169883"/>
                </a:cubicBezTo>
                <a:cubicBezTo>
                  <a:pt x="712754" y="4170276"/>
                  <a:pt x="700148" y="4178639"/>
                  <a:pt x="694380" y="4179455"/>
                </a:cubicBezTo>
                <a:cubicBezTo>
                  <a:pt x="694380" y="4179455"/>
                  <a:pt x="687843" y="4180380"/>
                  <a:pt x="693625" y="4176256"/>
                </a:cubicBezTo>
                <a:lnTo>
                  <a:pt x="695497" y="4175064"/>
                </a:lnTo>
                <a:lnTo>
                  <a:pt x="694955" y="4175141"/>
                </a:lnTo>
                <a:cubicBezTo>
                  <a:pt x="690881" y="4177362"/>
                  <a:pt x="689345" y="4179224"/>
                  <a:pt x="686668" y="4181522"/>
                </a:cubicBezTo>
                <a:cubicBezTo>
                  <a:pt x="685284" y="4181717"/>
                  <a:pt x="680807" y="4180432"/>
                  <a:pt x="676515" y="4182958"/>
                </a:cubicBezTo>
                <a:cubicBezTo>
                  <a:pt x="672441" y="4185178"/>
                  <a:pt x="662850" y="4193390"/>
                  <a:pt x="654160" y="4196265"/>
                </a:cubicBezTo>
                <a:cubicBezTo>
                  <a:pt x="640012" y="4201556"/>
                  <a:pt x="659598" y="4188642"/>
                  <a:pt x="663904" y="4186387"/>
                </a:cubicBezTo>
                <a:cubicBezTo>
                  <a:pt x="669501" y="4182032"/>
                  <a:pt x="676345" y="4179419"/>
                  <a:pt x="679265" y="4177360"/>
                </a:cubicBezTo>
                <a:cubicBezTo>
                  <a:pt x="679918" y="4176445"/>
                  <a:pt x="680201" y="4175103"/>
                  <a:pt x="680657" y="4173736"/>
                </a:cubicBezTo>
                <a:lnTo>
                  <a:pt x="681934" y="4171757"/>
                </a:lnTo>
                <a:lnTo>
                  <a:pt x="677999" y="4173284"/>
                </a:lnTo>
                <a:cubicBezTo>
                  <a:pt x="675863" y="4173989"/>
                  <a:pt x="674322" y="4174275"/>
                  <a:pt x="673897" y="4173856"/>
                </a:cubicBezTo>
                <a:cubicBezTo>
                  <a:pt x="673713" y="4173675"/>
                  <a:pt x="673771" y="4173381"/>
                  <a:pt x="674022" y="4172997"/>
                </a:cubicBezTo>
                <a:lnTo>
                  <a:pt x="674197" y="4172807"/>
                </a:lnTo>
                <a:lnTo>
                  <a:pt x="669185" y="4175497"/>
                </a:lnTo>
                <a:cubicBezTo>
                  <a:pt x="664879" y="4177752"/>
                  <a:pt x="659111" y="4178568"/>
                  <a:pt x="652037" y="4181214"/>
                </a:cubicBezTo>
                <a:cubicBezTo>
                  <a:pt x="643657" y="4185689"/>
                  <a:pt x="641061" y="4189620"/>
                  <a:pt x="635213" y="4188803"/>
                </a:cubicBezTo>
                <a:cubicBezTo>
                  <a:pt x="630736" y="4187517"/>
                  <a:pt x="630498" y="4182617"/>
                  <a:pt x="627729" y="4183008"/>
                </a:cubicBezTo>
                <a:cubicBezTo>
                  <a:pt x="620577" y="4184020"/>
                  <a:pt x="601068" y="4198569"/>
                  <a:pt x="592703" y="4203317"/>
                </a:cubicBezTo>
                <a:lnTo>
                  <a:pt x="579207" y="4211097"/>
                </a:lnTo>
                <a:lnTo>
                  <a:pt x="577335" y="4211032"/>
                </a:lnTo>
                <a:lnTo>
                  <a:pt x="571954" y="4211339"/>
                </a:lnTo>
                <a:lnTo>
                  <a:pt x="576207" y="4208701"/>
                </a:lnTo>
                <a:cubicBezTo>
                  <a:pt x="596659" y="4196246"/>
                  <a:pt x="617645" y="4183476"/>
                  <a:pt x="640071" y="4169201"/>
                </a:cubicBezTo>
                <a:cubicBezTo>
                  <a:pt x="644145" y="4166979"/>
                  <a:pt x="653830" y="4160674"/>
                  <a:pt x="665115" y="4153868"/>
                </a:cubicBezTo>
                <a:cubicBezTo>
                  <a:pt x="669420" y="4151614"/>
                  <a:pt x="701527" y="4133364"/>
                  <a:pt x="683318" y="4141149"/>
                </a:cubicBezTo>
                <a:cubicBezTo>
                  <a:pt x="674784" y="4144824"/>
                  <a:pt x="676855" y="4143229"/>
                  <a:pt x="681398" y="4140461"/>
                </a:cubicBezTo>
                <a:lnTo>
                  <a:pt x="687208" y="4137029"/>
                </a:lnTo>
                <a:lnTo>
                  <a:pt x="686059" y="4131662"/>
                </a:lnTo>
                <a:lnTo>
                  <a:pt x="684679" y="4131965"/>
                </a:lnTo>
                <a:lnTo>
                  <a:pt x="678958" y="4132639"/>
                </a:lnTo>
                <a:lnTo>
                  <a:pt x="678928" y="4132656"/>
                </a:lnTo>
                <a:cubicBezTo>
                  <a:pt x="669460" y="4138039"/>
                  <a:pt x="659628" y="4143679"/>
                  <a:pt x="657475" y="4144806"/>
                </a:cubicBezTo>
                <a:cubicBezTo>
                  <a:pt x="646326" y="4149673"/>
                  <a:pt x="636346" y="4154650"/>
                  <a:pt x="627887" y="4157492"/>
                </a:cubicBezTo>
                <a:cubicBezTo>
                  <a:pt x="626503" y="4157687"/>
                  <a:pt x="622039" y="4156674"/>
                  <a:pt x="620655" y="4156870"/>
                </a:cubicBezTo>
                <a:cubicBezTo>
                  <a:pt x="607812" y="4160332"/>
                  <a:pt x="591555" y="4179629"/>
                  <a:pt x="589920" y="4174652"/>
                </a:cubicBezTo>
                <a:cubicBezTo>
                  <a:pt x="589920" y="4174652"/>
                  <a:pt x="593915" y="4170797"/>
                  <a:pt x="596526" y="4167137"/>
                </a:cubicBezTo>
                <a:lnTo>
                  <a:pt x="596462" y="4168023"/>
                </a:lnTo>
                <a:lnTo>
                  <a:pt x="595221" y="4168967"/>
                </a:lnTo>
                <a:cubicBezTo>
                  <a:pt x="595913" y="4168870"/>
                  <a:pt x="596259" y="4168821"/>
                  <a:pt x="596421" y="4168592"/>
                </a:cubicBezTo>
                <a:lnTo>
                  <a:pt x="596462" y="4168023"/>
                </a:lnTo>
                <a:lnTo>
                  <a:pt x="598746" y="4166286"/>
                </a:lnTo>
                <a:lnTo>
                  <a:pt x="600489" y="4165619"/>
                </a:lnTo>
                <a:cubicBezTo>
                  <a:pt x="601533" y="4164990"/>
                  <a:pt x="602202" y="4164415"/>
                  <a:pt x="602202" y="4164415"/>
                </a:cubicBezTo>
                <a:cubicBezTo>
                  <a:pt x="602202" y="4164415"/>
                  <a:pt x="601964" y="4159514"/>
                  <a:pt x="604872" y="4157185"/>
                </a:cubicBezTo>
                <a:lnTo>
                  <a:pt x="607517" y="4155205"/>
                </a:lnTo>
                <a:lnTo>
                  <a:pt x="605889" y="4155971"/>
                </a:lnTo>
                <a:cubicBezTo>
                  <a:pt x="586742" y="4164567"/>
                  <a:pt x="568285" y="4172397"/>
                  <a:pt x="550894" y="4179137"/>
                </a:cubicBezTo>
                <a:lnTo>
                  <a:pt x="586565" y="4160231"/>
                </a:lnTo>
                <a:lnTo>
                  <a:pt x="582041" y="4158902"/>
                </a:lnTo>
                <a:lnTo>
                  <a:pt x="543759" y="4181980"/>
                </a:lnTo>
                <a:lnTo>
                  <a:pt x="540169" y="4182337"/>
                </a:lnTo>
                <a:lnTo>
                  <a:pt x="531818" y="4183679"/>
                </a:lnTo>
                <a:lnTo>
                  <a:pt x="545070" y="4174419"/>
                </a:lnTo>
                <a:lnTo>
                  <a:pt x="531091" y="4181371"/>
                </a:lnTo>
                <a:lnTo>
                  <a:pt x="530127" y="4177715"/>
                </a:lnTo>
                <a:lnTo>
                  <a:pt x="524855" y="4178971"/>
                </a:lnTo>
                <a:lnTo>
                  <a:pt x="537554" y="4170631"/>
                </a:lnTo>
                <a:lnTo>
                  <a:pt x="541866" y="4168678"/>
                </a:lnTo>
                <a:cubicBezTo>
                  <a:pt x="543286" y="4168118"/>
                  <a:pt x="544169" y="4167901"/>
                  <a:pt x="544108" y="4168249"/>
                </a:cubicBezTo>
                <a:lnTo>
                  <a:pt x="543024" y="4167038"/>
                </a:lnTo>
                <a:lnTo>
                  <a:pt x="560014" y="4155879"/>
                </a:lnTo>
                <a:lnTo>
                  <a:pt x="565854" y="4154173"/>
                </a:lnTo>
                <a:cubicBezTo>
                  <a:pt x="569585" y="4153155"/>
                  <a:pt x="573873" y="4152076"/>
                  <a:pt x="579356" y="4150833"/>
                </a:cubicBezTo>
                <a:cubicBezTo>
                  <a:pt x="579996" y="4150587"/>
                  <a:pt x="581918" y="4150104"/>
                  <a:pt x="584288" y="4149516"/>
                </a:cubicBezTo>
                <a:lnTo>
                  <a:pt x="586388" y="4148974"/>
                </a:lnTo>
                <a:lnTo>
                  <a:pt x="589904" y="4145564"/>
                </a:lnTo>
                <a:lnTo>
                  <a:pt x="588289" y="4145807"/>
                </a:lnTo>
                <a:cubicBezTo>
                  <a:pt x="580460" y="4147585"/>
                  <a:pt x="570570" y="4151079"/>
                  <a:pt x="566918" y="4151511"/>
                </a:cubicBezTo>
                <a:lnTo>
                  <a:pt x="566598" y="4151554"/>
                </a:lnTo>
                <a:lnTo>
                  <a:pt x="571229" y="4148513"/>
                </a:lnTo>
                <a:cubicBezTo>
                  <a:pt x="597718" y="4129412"/>
                  <a:pt x="627465" y="4119995"/>
                  <a:pt x="653874" y="4099261"/>
                </a:cubicBezTo>
                <a:cubicBezTo>
                  <a:pt x="648579" y="4101450"/>
                  <a:pt x="641807" y="4105544"/>
                  <a:pt x="642766" y="4103300"/>
                </a:cubicBezTo>
                <a:lnTo>
                  <a:pt x="646252" y="4099108"/>
                </a:lnTo>
                <a:lnTo>
                  <a:pt x="667455" y="4092699"/>
                </a:lnTo>
                <a:lnTo>
                  <a:pt x="668468" y="4091737"/>
                </a:lnTo>
                <a:lnTo>
                  <a:pt x="652665" y="4094816"/>
                </a:lnTo>
                <a:lnTo>
                  <a:pt x="653876" y="4094049"/>
                </a:lnTo>
                <a:cubicBezTo>
                  <a:pt x="663503" y="4088201"/>
                  <a:pt x="678411" y="4079409"/>
                  <a:pt x="681511" y="4075065"/>
                </a:cubicBezTo>
                <a:cubicBezTo>
                  <a:pt x="661594" y="4081173"/>
                  <a:pt x="654691" y="4087358"/>
                  <a:pt x="637868" y="4094947"/>
                </a:cubicBezTo>
                <a:cubicBezTo>
                  <a:pt x="615432" y="4106620"/>
                  <a:pt x="633483" y="4095567"/>
                  <a:pt x="638922" y="4087945"/>
                </a:cubicBezTo>
                <a:cubicBezTo>
                  <a:pt x="643055" y="4082151"/>
                  <a:pt x="632020" y="4094130"/>
                  <a:pt x="633154" y="4088761"/>
                </a:cubicBezTo>
                <a:cubicBezTo>
                  <a:pt x="634287" y="4083391"/>
                  <a:pt x="648515" y="4079734"/>
                  <a:pt x="654124" y="4075650"/>
                </a:cubicBezTo>
                <a:cubicBezTo>
                  <a:pt x="661185" y="4072732"/>
                  <a:pt x="669643" y="4069890"/>
                  <a:pt x="676560" y="4063978"/>
                </a:cubicBezTo>
                <a:cubicBezTo>
                  <a:pt x="676560" y="4063978"/>
                  <a:pt x="676388" y="4060439"/>
                  <a:pt x="677693" y="4058609"/>
                </a:cubicBezTo>
                <a:cubicBezTo>
                  <a:pt x="678423" y="4058094"/>
                  <a:pt x="680099" y="4057017"/>
                  <a:pt x="682269" y="4055656"/>
                </a:cubicBezTo>
                <a:lnTo>
                  <a:pt x="686335" y="4053146"/>
                </a:lnTo>
                <a:lnTo>
                  <a:pt x="671595" y="4059165"/>
                </a:lnTo>
                <a:lnTo>
                  <a:pt x="669571" y="4059670"/>
                </a:lnTo>
                <a:lnTo>
                  <a:pt x="586281" y="4124406"/>
                </a:lnTo>
                <a:cubicBezTo>
                  <a:pt x="523444" y="4171170"/>
                  <a:pt x="461709" y="4214034"/>
                  <a:pt x="404911" y="4247118"/>
                </a:cubicBezTo>
                <a:cubicBezTo>
                  <a:pt x="423056" y="4229809"/>
                  <a:pt x="446003" y="4211809"/>
                  <a:pt x="470807" y="4193072"/>
                </a:cubicBezTo>
                <a:lnTo>
                  <a:pt x="499982" y="4170927"/>
                </a:lnTo>
                <a:lnTo>
                  <a:pt x="518655" y="4158763"/>
                </a:lnTo>
                <a:lnTo>
                  <a:pt x="521131" y="4154877"/>
                </a:lnTo>
                <a:lnTo>
                  <a:pt x="547847" y="4134596"/>
                </a:lnTo>
                <a:lnTo>
                  <a:pt x="615161" y="4080320"/>
                </a:lnTo>
                <a:lnTo>
                  <a:pt x="595752" y="4088845"/>
                </a:lnTo>
                <a:cubicBezTo>
                  <a:pt x="604046" y="4082600"/>
                  <a:pt x="612479" y="4078048"/>
                  <a:pt x="621097" y="4073676"/>
                </a:cubicBezTo>
                <a:lnTo>
                  <a:pt x="627414" y="4070311"/>
                </a:lnTo>
                <a:lnTo>
                  <a:pt x="630535" y="4067177"/>
                </a:lnTo>
                <a:lnTo>
                  <a:pt x="630271" y="4067250"/>
                </a:lnTo>
                <a:cubicBezTo>
                  <a:pt x="615929" y="4071642"/>
                  <a:pt x="601371" y="4076219"/>
                  <a:pt x="586890" y="4080050"/>
                </a:cubicBezTo>
                <a:cubicBezTo>
                  <a:pt x="571301" y="4083563"/>
                  <a:pt x="555895" y="4087549"/>
                  <a:pt x="541015" y="4091247"/>
                </a:cubicBezTo>
                <a:cubicBezTo>
                  <a:pt x="526133" y="4094946"/>
                  <a:pt x="511777" y="4098354"/>
                  <a:pt x="498288" y="4100710"/>
                </a:cubicBezTo>
                <a:cubicBezTo>
                  <a:pt x="513742" y="4095529"/>
                  <a:pt x="531407" y="4090982"/>
                  <a:pt x="547834" y="4087487"/>
                </a:cubicBezTo>
                <a:lnTo>
                  <a:pt x="564314" y="4082483"/>
                </a:lnTo>
                <a:cubicBezTo>
                  <a:pt x="564865" y="4079288"/>
                  <a:pt x="551355" y="4081766"/>
                  <a:pt x="548642" y="4082816"/>
                </a:cubicBezTo>
                <a:cubicBezTo>
                  <a:pt x="511842" y="4090644"/>
                  <a:pt x="470038" y="4105456"/>
                  <a:pt x="436913" y="4109107"/>
                </a:cubicBezTo>
                <a:cubicBezTo>
                  <a:pt x="467665" y="4097198"/>
                  <a:pt x="507694" y="4091447"/>
                  <a:pt x="539625" y="4081261"/>
                </a:cubicBezTo>
                <a:cubicBezTo>
                  <a:pt x="530009" y="4084412"/>
                  <a:pt x="547717" y="4079620"/>
                  <a:pt x="546784" y="4077686"/>
                </a:cubicBezTo>
                <a:cubicBezTo>
                  <a:pt x="544834" y="4074313"/>
                  <a:pt x="539880" y="4079786"/>
                  <a:pt x="539880" y="4079786"/>
                </a:cubicBezTo>
                <a:cubicBezTo>
                  <a:pt x="520124" y="4084225"/>
                  <a:pt x="501084" y="4088788"/>
                  <a:pt x="482440" y="4093040"/>
                </a:cubicBezTo>
                <a:lnTo>
                  <a:pt x="445421" y="4100695"/>
                </a:lnTo>
                <a:lnTo>
                  <a:pt x="450190" y="4098115"/>
                </a:lnTo>
                <a:lnTo>
                  <a:pt x="450387" y="4097982"/>
                </a:lnTo>
                <a:lnTo>
                  <a:pt x="451993" y="4097532"/>
                </a:lnTo>
                <a:cubicBezTo>
                  <a:pt x="456141" y="4096730"/>
                  <a:pt x="477537" y="4092574"/>
                  <a:pt x="477791" y="4091098"/>
                </a:cubicBezTo>
                <a:cubicBezTo>
                  <a:pt x="478597" y="4086426"/>
                  <a:pt x="456947" y="4092057"/>
                  <a:pt x="459406" y="4092482"/>
                </a:cubicBezTo>
                <a:lnTo>
                  <a:pt x="457570" y="4092980"/>
                </a:lnTo>
                <a:lnTo>
                  <a:pt x="458307" y="4090274"/>
                </a:lnTo>
                <a:cubicBezTo>
                  <a:pt x="457229" y="4090306"/>
                  <a:pt x="455022" y="4091182"/>
                  <a:pt x="452310" y="4092465"/>
                </a:cubicBezTo>
                <a:lnTo>
                  <a:pt x="445479" y="4095987"/>
                </a:lnTo>
                <a:lnTo>
                  <a:pt x="440263" y="4097028"/>
                </a:lnTo>
                <a:cubicBezTo>
                  <a:pt x="436831" y="4094916"/>
                  <a:pt x="455971" y="4090371"/>
                  <a:pt x="455971" y="4090371"/>
                </a:cubicBezTo>
                <a:cubicBezTo>
                  <a:pt x="492362" y="4082474"/>
                  <a:pt x="524038" y="4073762"/>
                  <a:pt x="553984" y="4066523"/>
                </a:cubicBezTo>
                <a:cubicBezTo>
                  <a:pt x="556697" y="4065475"/>
                  <a:pt x="591809" y="4058874"/>
                  <a:pt x="591385" y="4053991"/>
                </a:cubicBezTo>
                <a:cubicBezTo>
                  <a:pt x="590664" y="4050828"/>
                  <a:pt x="567326" y="4057688"/>
                  <a:pt x="585966" y="4054828"/>
                </a:cubicBezTo>
                <a:cubicBezTo>
                  <a:pt x="557503" y="4060803"/>
                  <a:pt x="532935" y="4067450"/>
                  <a:pt x="505661" y="4073882"/>
                </a:cubicBezTo>
                <a:cubicBezTo>
                  <a:pt x="504431" y="4073670"/>
                  <a:pt x="477876" y="4083264"/>
                  <a:pt x="475467" y="4081330"/>
                </a:cubicBezTo>
                <a:cubicBezTo>
                  <a:pt x="473813" y="4076236"/>
                  <a:pt x="492447" y="4074641"/>
                  <a:pt x="492447" y="4074641"/>
                </a:cubicBezTo>
                <a:cubicBezTo>
                  <a:pt x="528067" y="4065091"/>
                  <a:pt x="547464" y="4059071"/>
                  <a:pt x="581599" y="4050783"/>
                </a:cubicBezTo>
                <a:cubicBezTo>
                  <a:pt x="584313" y="4049732"/>
                  <a:pt x="616921" y="4042954"/>
                  <a:pt x="616244" y="4039547"/>
                </a:cubicBezTo>
                <a:cubicBezTo>
                  <a:pt x="613834" y="4037611"/>
                  <a:pt x="588715" y="4047455"/>
                  <a:pt x="591428" y="4046403"/>
                </a:cubicBezTo>
                <a:cubicBezTo>
                  <a:pt x="582108" y="4047835"/>
                  <a:pt x="576476" y="4049899"/>
                  <a:pt x="565679" y="4051328"/>
                </a:cubicBezTo>
                <a:cubicBezTo>
                  <a:pt x="579953" y="4044424"/>
                  <a:pt x="595872" y="4043879"/>
                  <a:pt x="609891" y="4038451"/>
                </a:cubicBezTo>
                <a:cubicBezTo>
                  <a:pt x="613834" y="4037611"/>
                  <a:pt x="617305" y="4033401"/>
                  <a:pt x="622937" y="4031335"/>
                </a:cubicBezTo>
                <a:lnTo>
                  <a:pt x="639957" y="4025340"/>
                </a:lnTo>
                <a:lnTo>
                  <a:pt x="640351" y="4024921"/>
                </a:lnTo>
                <a:cubicBezTo>
                  <a:pt x="638622" y="4023132"/>
                  <a:pt x="623883" y="4027394"/>
                  <a:pt x="612825" y="4029367"/>
                </a:cubicBezTo>
                <a:lnTo>
                  <a:pt x="606668" y="4029470"/>
                </a:lnTo>
                <a:lnTo>
                  <a:pt x="558183" y="4042185"/>
                </a:lnTo>
                <a:lnTo>
                  <a:pt x="601086" y="4029422"/>
                </a:lnTo>
                <a:lnTo>
                  <a:pt x="601191" y="4026421"/>
                </a:lnTo>
                <a:lnTo>
                  <a:pt x="605834" y="4021651"/>
                </a:lnTo>
                <a:lnTo>
                  <a:pt x="602418" y="4022605"/>
                </a:lnTo>
                <a:lnTo>
                  <a:pt x="598902" y="4023507"/>
                </a:lnTo>
                <a:lnTo>
                  <a:pt x="583330" y="4030225"/>
                </a:lnTo>
                <a:lnTo>
                  <a:pt x="568307" y="4038287"/>
                </a:lnTo>
                <a:lnTo>
                  <a:pt x="568445" y="4037897"/>
                </a:lnTo>
                <a:cubicBezTo>
                  <a:pt x="567239" y="4037939"/>
                  <a:pt x="564467" y="4038377"/>
                  <a:pt x="559382" y="4039331"/>
                </a:cubicBezTo>
                <a:lnTo>
                  <a:pt x="556005" y="4039928"/>
                </a:lnTo>
                <a:lnTo>
                  <a:pt x="560636" y="4037170"/>
                </a:lnTo>
                <a:lnTo>
                  <a:pt x="573562" y="4030002"/>
                </a:lnTo>
                <a:lnTo>
                  <a:pt x="550178" y="4035996"/>
                </a:lnTo>
                <a:cubicBezTo>
                  <a:pt x="541839" y="4037848"/>
                  <a:pt x="521765" y="4040461"/>
                  <a:pt x="539933" y="4034229"/>
                </a:cubicBezTo>
                <a:cubicBezTo>
                  <a:pt x="562043" y="4027157"/>
                  <a:pt x="585883" y="4018614"/>
                  <a:pt x="610452" y="4011967"/>
                </a:cubicBezTo>
                <a:cubicBezTo>
                  <a:pt x="612177" y="4011442"/>
                  <a:pt x="615037" y="4010543"/>
                  <a:pt x="618035" y="4009558"/>
                </a:cubicBezTo>
                <a:lnTo>
                  <a:pt x="624934" y="4007159"/>
                </a:lnTo>
                <a:lnTo>
                  <a:pt x="627731" y="4005223"/>
                </a:lnTo>
                <a:lnTo>
                  <a:pt x="622012" y="4006113"/>
                </a:lnTo>
                <a:cubicBezTo>
                  <a:pt x="602870" y="4010659"/>
                  <a:pt x="582234" y="4016528"/>
                  <a:pt x="562122" y="4022267"/>
                </a:cubicBezTo>
                <a:lnTo>
                  <a:pt x="538056" y="4029054"/>
                </a:lnTo>
                <a:lnTo>
                  <a:pt x="547199" y="4022197"/>
                </a:lnTo>
                <a:cubicBezTo>
                  <a:pt x="549757" y="4019131"/>
                  <a:pt x="550642" y="4017439"/>
                  <a:pt x="550371" y="4016731"/>
                </a:cubicBezTo>
                <a:lnTo>
                  <a:pt x="547330" y="4017097"/>
                </a:lnTo>
                <a:lnTo>
                  <a:pt x="545350" y="4017926"/>
                </a:lnTo>
                <a:lnTo>
                  <a:pt x="530640" y="4026629"/>
                </a:lnTo>
                <a:lnTo>
                  <a:pt x="516374" y="4034788"/>
                </a:lnTo>
                <a:lnTo>
                  <a:pt x="505374" y="4037632"/>
                </a:lnTo>
                <a:lnTo>
                  <a:pt x="504049" y="4037979"/>
                </a:lnTo>
                <a:lnTo>
                  <a:pt x="509561" y="4034373"/>
                </a:lnTo>
                <a:lnTo>
                  <a:pt x="517471" y="4029594"/>
                </a:lnTo>
                <a:lnTo>
                  <a:pt x="466616" y="4050879"/>
                </a:lnTo>
                <a:lnTo>
                  <a:pt x="453737" y="4056269"/>
                </a:lnTo>
                <a:lnTo>
                  <a:pt x="451488" y="4055122"/>
                </a:lnTo>
                <a:lnTo>
                  <a:pt x="448472" y="4052319"/>
                </a:lnTo>
                <a:lnTo>
                  <a:pt x="472722" y="4041077"/>
                </a:lnTo>
                <a:lnTo>
                  <a:pt x="483004" y="4035320"/>
                </a:lnTo>
                <a:lnTo>
                  <a:pt x="485910" y="4032290"/>
                </a:lnTo>
                <a:lnTo>
                  <a:pt x="492920" y="4027643"/>
                </a:lnTo>
                <a:lnTo>
                  <a:pt x="463817" y="4038873"/>
                </a:lnTo>
                <a:lnTo>
                  <a:pt x="448985" y="4045429"/>
                </a:lnTo>
                <a:lnTo>
                  <a:pt x="447413" y="4042071"/>
                </a:lnTo>
                <a:lnTo>
                  <a:pt x="448937" y="4039460"/>
                </a:lnTo>
                <a:lnTo>
                  <a:pt x="518316" y="4007329"/>
                </a:lnTo>
                <a:lnTo>
                  <a:pt x="518745" y="4006495"/>
                </a:lnTo>
                <a:cubicBezTo>
                  <a:pt x="522481" y="4002314"/>
                  <a:pt x="530713" y="3997992"/>
                  <a:pt x="539876" y="3993755"/>
                </a:cubicBezTo>
                <a:lnTo>
                  <a:pt x="566494" y="3981563"/>
                </a:lnTo>
                <a:lnTo>
                  <a:pt x="565945" y="3981892"/>
                </a:lnTo>
                <a:lnTo>
                  <a:pt x="564614" y="3982663"/>
                </a:lnTo>
                <a:cubicBezTo>
                  <a:pt x="564372" y="3982810"/>
                  <a:pt x="564509" y="3982739"/>
                  <a:pt x="564917" y="3982507"/>
                </a:cubicBezTo>
                <a:lnTo>
                  <a:pt x="565945" y="3981892"/>
                </a:lnTo>
                <a:lnTo>
                  <a:pt x="566587" y="3981520"/>
                </a:lnTo>
                <a:lnTo>
                  <a:pt x="566494" y="3981563"/>
                </a:lnTo>
                <a:lnTo>
                  <a:pt x="569760" y="3979604"/>
                </a:lnTo>
                <a:cubicBezTo>
                  <a:pt x="574006" y="3976952"/>
                  <a:pt x="579132" y="3973443"/>
                  <a:pt x="578223" y="3972554"/>
                </a:cubicBezTo>
                <a:cubicBezTo>
                  <a:pt x="576574" y="3969297"/>
                  <a:pt x="560462" y="3982404"/>
                  <a:pt x="560462" y="3982404"/>
                </a:cubicBezTo>
                <a:cubicBezTo>
                  <a:pt x="539514" y="3992715"/>
                  <a:pt x="523223" y="4002351"/>
                  <a:pt x="503991" y="4012414"/>
                </a:cubicBezTo>
                <a:cubicBezTo>
                  <a:pt x="499423" y="4014822"/>
                  <a:pt x="493297" y="4015708"/>
                  <a:pt x="485790" y="4018540"/>
                </a:cubicBezTo>
                <a:cubicBezTo>
                  <a:pt x="476902" y="4023321"/>
                  <a:pt x="474155" y="4027503"/>
                  <a:pt x="467939" y="4026655"/>
                </a:cubicBezTo>
                <a:cubicBezTo>
                  <a:pt x="463179" y="4025304"/>
                  <a:pt x="462913" y="4020096"/>
                  <a:pt x="459972" y="4020522"/>
                </a:cubicBezTo>
                <a:cubicBezTo>
                  <a:pt x="452376" y="4021618"/>
                  <a:pt x="431696" y="4037134"/>
                  <a:pt x="422823" y="4042204"/>
                </a:cubicBezTo>
                <a:lnTo>
                  <a:pt x="408510" y="4050511"/>
                </a:lnTo>
                <a:lnTo>
                  <a:pt x="406520" y="4050449"/>
                </a:lnTo>
                <a:lnTo>
                  <a:pt x="400804" y="4050790"/>
                </a:lnTo>
                <a:lnTo>
                  <a:pt x="405314" y="4047974"/>
                </a:lnTo>
                <a:cubicBezTo>
                  <a:pt x="427004" y="4034679"/>
                  <a:pt x="449260" y="4021049"/>
                  <a:pt x="473040" y="4005814"/>
                </a:cubicBezTo>
                <a:cubicBezTo>
                  <a:pt x="477363" y="4003441"/>
                  <a:pt x="487631" y="3996713"/>
                  <a:pt x="499603" y="3989449"/>
                </a:cubicBezTo>
                <a:cubicBezTo>
                  <a:pt x="504169" y="3987040"/>
                  <a:pt x="538222" y="3967553"/>
                  <a:pt x="518900" y="3975880"/>
                </a:cubicBezTo>
                <a:cubicBezTo>
                  <a:pt x="500790" y="3983741"/>
                  <a:pt x="527684" y="3969075"/>
                  <a:pt x="530536" y="3966916"/>
                </a:cubicBezTo>
                <a:lnTo>
                  <a:pt x="531642" y="3965202"/>
                </a:lnTo>
                <a:lnTo>
                  <a:pt x="522365" y="3971149"/>
                </a:lnTo>
                <a:lnTo>
                  <a:pt x="520084" y="3970450"/>
                </a:lnTo>
                <a:lnTo>
                  <a:pt x="516819" y="3968332"/>
                </a:lnTo>
                <a:lnTo>
                  <a:pt x="534684" y="3955905"/>
                </a:lnTo>
                <a:lnTo>
                  <a:pt x="534643" y="3955542"/>
                </a:lnTo>
                <a:cubicBezTo>
                  <a:pt x="533173" y="3955755"/>
                  <a:pt x="496022" y="3977437"/>
                  <a:pt x="491456" y="3979844"/>
                </a:cubicBezTo>
                <a:cubicBezTo>
                  <a:pt x="479628" y="3985050"/>
                  <a:pt x="469038" y="3990366"/>
                  <a:pt x="460061" y="3993412"/>
                </a:cubicBezTo>
                <a:cubicBezTo>
                  <a:pt x="458591" y="3993625"/>
                  <a:pt x="453847" y="3992561"/>
                  <a:pt x="452377" y="3992774"/>
                </a:cubicBezTo>
                <a:cubicBezTo>
                  <a:pt x="438741" y="3996492"/>
                  <a:pt x="421530" y="4017042"/>
                  <a:pt x="419778" y="4011760"/>
                </a:cubicBezTo>
                <a:cubicBezTo>
                  <a:pt x="419778" y="4011760"/>
                  <a:pt x="424010" y="4007652"/>
                  <a:pt x="426773" y="4003756"/>
                </a:cubicBezTo>
                <a:lnTo>
                  <a:pt x="426709" y="4004697"/>
                </a:lnTo>
                <a:lnTo>
                  <a:pt x="425392" y="4005704"/>
                </a:lnTo>
                <a:cubicBezTo>
                  <a:pt x="426126" y="4005599"/>
                  <a:pt x="426494" y="4005546"/>
                  <a:pt x="426667" y="4005302"/>
                </a:cubicBezTo>
                <a:lnTo>
                  <a:pt x="426709" y="4004697"/>
                </a:lnTo>
                <a:lnTo>
                  <a:pt x="429129" y="4002845"/>
                </a:lnTo>
                <a:lnTo>
                  <a:pt x="430978" y="4002128"/>
                </a:lnTo>
                <a:cubicBezTo>
                  <a:pt x="432086" y="4001460"/>
                  <a:pt x="432796" y="4000847"/>
                  <a:pt x="432796" y="4000847"/>
                </a:cubicBezTo>
                <a:cubicBezTo>
                  <a:pt x="432796" y="4000847"/>
                  <a:pt x="432527" y="3995641"/>
                  <a:pt x="435609" y="3993156"/>
                </a:cubicBezTo>
                <a:cubicBezTo>
                  <a:pt x="438539" y="3990110"/>
                  <a:pt x="444834" y="3986507"/>
                  <a:pt x="451140" y="3983120"/>
                </a:cubicBezTo>
                <a:lnTo>
                  <a:pt x="453796" y="3981631"/>
                </a:lnTo>
                <a:lnTo>
                  <a:pt x="403266" y="3999963"/>
                </a:lnTo>
                <a:lnTo>
                  <a:pt x="370762" y="4019686"/>
                </a:lnTo>
                <a:lnTo>
                  <a:pt x="366946" y="4020078"/>
                </a:lnTo>
                <a:lnTo>
                  <a:pt x="358079" y="4021528"/>
                </a:lnTo>
                <a:lnTo>
                  <a:pt x="372129" y="4011651"/>
                </a:lnTo>
                <a:lnTo>
                  <a:pt x="357301" y="4019079"/>
                </a:lnTo>
                <a:lnTo>
                  <a:pt x="356685" y="4016772"/>
                </a:lnTo>
                <a:lnTo>
                  <a:pt x="269760" y="4047504"/>
                </a:lnTo>
                <a:lnTo>
                  <a:pt x="270003" y="4040327"/>
                </a:lnTo>
                <a:lnTo>
                  <a:pt x="310339" y="4024055"/>
                </a:lnTo>
                <a:lnTo>
                  <a:pt x="371943" y="4002485"/>
                </a:lnTo>
                <a:lnTo>
                  <a:pt x="387947" y="3991908"/>
                </a:lnTo>
                <a:lnTo>
                  <a:pt x="394147" y="3990078"/>
                </a:lnTo>
                <a:cubicBezTo>
                  <a:pt x="398108" y="3988985"/>
                  <a:pt x="402660" y="3987824"/>
                  <a:pt x="408482" y="3986487"/>
                </a:cubicBezTo>
                <a:cubicBezTo>
                  <a:pt x="411195" y="3985437"/>
                  <a:pt x="435715" y="3980301"/>
                  <a:pt x="425216" y="3980008"/>
                </a:cubicBezTo>
                <a:cubicBezTo>
                  <a:pt x="417379" y="3980174"/>
                  <a:pt x="400441" y="3986619"/>
                  <a:pt x="395270" y="3987246"/>
                </a:cubicBezTo>
                <a:lnTo>
                  <a:pt x="394929" y="3987294"/>
                </a:lnTo>
                <a:lnTo>
                  <a:pt x="399840" y="3984047"/>
                </a:lnTo>
                <a:cubicBezTo>
                  <a:pt x="413883" y="3973861"/>
                  <a:pt x="428797" y="3966242"/>
                  <a:pt x="443699" y="3958409"/>
                </a:cubicBezTo>
                <a:lnTo>
                  <a:pt x="463890" y="3945988"/>
                </a:lnTo>
                <a:lnTo>
                  <a:pt x="464006" y="3945977"/>
                </a:lnTo>
                <a:lnTo>
                  <a:pt x="464160" y="3945821"/>
                </a:lnTo>
                <a:lnTo>
                  <a:pt x="487490" y="3931469"/>
                </a:lnTo>
                <a:cubicBezTo>
                  <a:pt x="481871" y="3933811"/>
                  <a:pt x="474691" y="3938180"/>
                  <a:pt x="475701" y="3935794"/>
                </a:cubicBezTo>
                <a:lnTo>
                  <a:pt x="479394" y="3931330"/>
                </a:lnTo>
                <a:lnTo>
                  <a:pt x="509473" y="3922144"/>
                </a:lnTo>
                <a:lnTo>
                  <a:pt x="486194" y="3926751"/>
                </a:lnTo>
                <a:lnTo>
                  <a:pt x="487477" y="3925931"/>
                </a:lnTo>
                <a:cubicBezTo>
                  <a:pt x="495134" y="3921249"/>
                  <a:pt x="505942" y="3914800"/>
                  <a:pt x="512250" y="3909916"/>
                </a:cubicBezTo>
                <a:lnTo>
                  <a:pt x="513339" y="3908898"/>
                </a:lnTo>
                <a:lnTo>
                  <a:pt x="479950" y="3929835"/>
                </a:lnTo>
                <a:lnTo>
                  <a:pt x="494351" y="3914790"/>
                </a:lnTo>
                <a:lnTo>
                  <a:pt x="492390" y="3915720"/>
                </a:lnTo>
                <a:cubicBezTo>
                  <a:pt x="485689" y="3919201"/>
                  <a:pt x="479398" y="3922878"/>
                  <a:pt x="470472" y="3926935"/>
                </a:cubicBezTo>
                <a:cubicBezTo>
                  <a:pt x="446673" y="3939404"/>
                  <a:pt x="465816" y="3927608"/>
                  <a:pt x="471571" y="3919492"/>
                </a:cubicBezTo>
                <a:cubicBezTo>
                  <a:pt x="475944" y="3913326"/>
                  <a:pt x="464257" y="3926084"/>
                  <a:pt x="465446" y="3920376"/>
                </a:cubicBezTo>
                <a:cubicBezTo>
                  <a:pt x="466633" y="3914670"/>
                  <a:pt x="481737" y="3910739"/>
                  <a:pt x="487684" y="3906385"/>
                </a:cubicBezTo>
                <a:cubicBezTo>
                  <a:pt x="495176" y="3903262"/>
                  <a:pt x="504155" y="3900218"/>
                  <a:pt x="511483" y="3893915"/>
                </a:cubicBezTo>
                <a:cubicBezTo>
                  <a:pt x="511483" y="3893915"/>
                  <a:pt x="511289" y="3890154"/>
                  <a:pt x="512670" y="3888207"/>
                </a:cubicBezTo>
                <a:lnTo>
                  <a:pt x="515892" y="3886116"/>
                </a:lnTo>
                <a:lnTo>
                  <a:pt x="515696" y="3883942"/>
                </a:lnTo>
                <a:lnTo>
                  <a:pt x="515671" y="3882929"/>
                </a:lnTo>
                <a:lnTo>
                  <a:pt x="534156" y="3869560"/>
                </a:lnTo>
                <a:lnTo>
                  <a:pt x="525219" y="3874030"/>
                </a:lnTo>
                <a:cubicBezTo>
                  <a:pt x="521002" y="3876187"/>
                  <a:pt x="517273" y="3878074"/>
                  <a:pt x="515396" y="3878781"/>
                </a:cubicBezTo>
                <a:cubicBezTo>
                  <a:pt x="501957" y="3886258"/>
                  <a:pt x="491686" y="3892987"/>
                  <a:pt x="485560" y="3893871"/>
                </a:cubicBezTo>
                <a:cubicBezTo>
                  <a:pt x="463054" y="3902658"/>
                  <a:pt x="448232" y="3912084"/>
                  <a:pt x="425711" y="3920581"/>
                </a:cubicBezTo>
                <a:cubicBezTo>
                  <a:pt x="443295" y="3907261"/>
                  <a:pt x="461495" y="3901135"/>
                  <a:pt x="480638" y="3889337"/>
                </a:cubicBezTo>
                <a:cubicBezTo>
                  <a:pt x="489756" y="3884233"/>
                  <a:pt x="500203" y="3880976"/>
                  <a:pt x="505958" y="3872860"/>
                </a:cubicBezTo>
                <a:cubicBezTo>
                  <a:pt x="507250" y="3869177"/>
                  <a:pt x="507161" y="3867442"/>
                  <a:pt x="509998" y="3864993"/>
                </a:cubicBezTo>
                <a:cubicBezTo>
                  <a:pt x="517328" y="3858689"/>
                  <a:pt x="528198" y="3858867"/>
                  <a:pt x="536997" y="3852351"/>
                </a:cubicBezTo>
                <a:lnTo>
                  <a:pt x="536300" y="3850996"/>
                </a:lnTo>
                <a:lnTo>
                  <a:pt x="464011" y="3884366"/>
                </a:lnTo>
                <a:lnTo>
                  <a:pt x="463532" y="3884584"/>
                </a:lnTo>
                <a:lnTo>
                  <a:pt x="463561" y="3884548"/>
                </a:lnTo>
                <a:cubicBezTo>
                  <a:pt x="472009" y="3870048"/>
                  <a:pt x="489579" y="3863759"/>
                  <a:pt x="510336" y="3853445"/>
                </a:cubicBezTo>
                <a:lnTo>
                  <a:pt x="555045" y="3832216"/>
                </a:lnTo>
                <a:lnTo>
                  <a:pt x="553692" y="3829999"/>
                </a:lnTo>
                <a:lnTo>
                  <a:pt x="552929" y="3830311"/>
                </a:lnTo>
                <a:cubicBezTo>
                  <a:pt x="548653" y="3832967"/>
                  <a:pt x="544541" y="3835820"/>
                  <a:pt x="539195" y="3837466"/>
                </a:cubicBezTo>
                <a:cubicBezTo>
                  <a:pt x="524091" y="3841396"/>
                  <a:pt x="510562" y="3847139"/>
                  <a:pt x="494255" y="3856487"/>
                </a:cubicBezTo>
                <a:cubicBezTo>
                  <a:pt x="466047" y="3869594"/>
                  <a:pt x="523810" y="3835900"/>
                  <a:pt x="523720" y="3834165"/>
                </a:cubicBezTo>
                <a:lnTo>
                  <a:pt x="505499" y="3835048"/>
                </a:lnTo>
                <a:lnTo>
                  <a:pt x="507928" y="3833185"/>
                </a:lnTo>
                <a:lnTo>
                  <a:pt x="505783" y="3833434"/>
                </a:lnTo>
                <a:cubicBezTo>
                  <a:pt x="491605" y="3834514"/>
                  <a:pt x="502026" y="3830105"/>
                  <a:pt x="518681" y="3824414"/>
                </a:cubicBezTo>
                <a:lnTo>
                  <a:pt x="535780" y="3818788"/>
                </a:lnTo>
                <a:lnTo>
                  <a:pt x="540099" y="3816612"/>
                </a:lnTo>
                <a:lnTo>
                  <a:pt x="544061" y="3814218"/>
                </a:lnTo>
                <a:lnTo>
                  <a:pt x="543429" y="3813180"/>
                </a:lnTo>
                <a:lnTo>
                  <a:pt x="532885" y="3817327"/>
                </a:lnTo>
                <a:lnTo>
                  <a:pt x="530112" y="3818536"/>
                </a:lnTo>
                <a:lnTo>
                  <a:pt x="528826" y="3819513"/>
                </a:lnTo>
                <a:cubicBezTo>
                  <a:pt x="526500" y="3820766"/>
                  <a:pt x="524237" y="3821639"/>
                  <a:pt x="522069" y="3822002"/>
                </a:cubicBezTo>
                <a:lnTo>
                  <a:pt x="521117" y="3821912"/>
                </a:lnTo>
                <a:lnTo>
                  <a:pt x="520140" y="3822154"/>
                </a:lnTo>
                <a:lnTo>
                  <a:pt x="520437" y="3821848"/>
                </a:lnTo>
                <a:lnTo>
                  <a:pt x="515876" y="3821420"/>
                </a:lnTo>
                <a:cubicBezTo>
                  <a:pt x="513923" y="3820629"/>
                  <a:pt x="512887" y="3819770"/>
                  <a:pt x="512529" y="3818880"/>
                </a:cubicBezTo>
                <a:lnTo>
                  <a:pt x="512983" y="3817160"/>
                </a:lnTo>
                <a:lnTo>
                  <a:pt x="502739" y="3819845"/>
                </a:lnTo>
                <a:cubicBezTo>
                  <a:pt x="496133" y="3821367"/>
                  <a:pt x="489403" y="3822611"/>
                  <a:pt x="482425" y="3823306"/>
                </a:cubicBezTo>
                <a:lnTo>
                  <a:pt x="485000" y="3822328"/>
                </a:lnTo>
                <a:lnTo>
                  <a:pt x="451928" y="3830401"/>
                </a:lnTo>
                <a:cubicBezTo>
                  <a:pt x="437048" y="3834099"/>
                  <a:pt x="422691" y="3837508"/>
                  <a:pt x="409201" y="3839863"/>
                </a:cubicBezTo>
                <a:cubicBezTo>
                  <a:pt x="424655" y="3834682"/>
                  <a:pt x="442321" y="3830136"/>
                  <a:pt x="458749" y="3826641"/>
                </a:cubicBezTo>
                <a:lnTo>
                  <a:pt x="475227" y="3821636"/>
                </a:lnTo>
                <a:cubicBezTo>
                  <a:pt x="475365" y="3820837"/>
                  <a:pt x="474625" y="3820392"/>
                  <a:pt x="473394" y="3820192"/>
                </a:cubicBezTo>
                <a:lnTo>
                  <a:pt x="472672" y="3820196"/>
                </a:lnTo>
                <a:lnTo>
                  <a:pt x="467431" y="3821572"/>
                </a:lnTo>
                <a:lnTo>
                  <a:pt x="469448" y="3820444"/>
                </a:lnTo>
                <a:lnTo>
                  <a:pt x="469891" y="3820206"/>
                </a:lnTo>
                <a:lnTo>
                  <a:pt x="468615" y="3820210"/>
                </a:lnTo>
                <a:cubicBezTo>
                  <a:pt x="464968" y="3820562"/>
                  <a:pt x="460913" y="3821445"/>
                  <a:pt x="459556" y="3821970"/>
                </a:cubicBezTo>
                <a:cubicBezTo>
                  <a:pt x="431954" y="3827841"/>
                  <a:pt x="401541" y="3837639"/>
                  <a:pt x="374084" y="3843713"/>
                </a:cubicBezTo>
                <a:lnTo>
                  <a:pt x="364893" y="3845305"/>
                </a:lnTo>
                <a:lnTo>
                  <a:pt x="336262" y="3867610"/>
                </a:lnTo>
                <a:cubicBezTo>
                  <a:pt x="323120" y="3877119"/>
                  <a:pt x="309500" y="3886058"/>
                  <a:pt x="295068" y="3894055"/>
                </a:cubicBezTo>
                <a:cubicBezTo>
                  <a:pt x="243429" y="3923786"/>
                  <a:pt x="195126" y="3955733"/>
                  <a:pt x="146824" y="3987679"/>
                </a:cubicBezTo>
                <a:lnTo>
                  <a:pt x="126092" y="4000773"/>
                </a:lnTo>
                <a:lnTo>
                  <a:pt x="120905" y="3998653"/>
                </a:lnTo>
                <a:lnTo>
                  <a:pt x="113007" y="3993136"/>
                </a:lnTo>
                <a:lnTo>
                  <a:pt x="151228" y="3966178"/>
                </a:lnTo>
                <a:cubicBezTo>
                  <a:pt x="168120" y="3953337"/>
                  <a:pt x="184528" y="3939465"/>
                  <a:pt x="199990" y="3923546"/>
                </a:cubicBezTo>
                <a:cubicBezTo>
                  <a:pt x="213416" y="3922443"/>
                  <a:pt x="223318" y="3914599"/>
                  <a:pt x="229180" y="3902985"/>
                </a:cubicBezTo>
                <a:cubicBezTo>
                  <a:pt x="229180" y="3902985"/>
                  <a:pt x="230156" y="3903381"/>
                  <a:pt x="231375" y="3903876"/>
                </a:cubicBezTo>
                <a:lnTo>
                  <a:pt x="234120" y="3904990"/>
                </a:lnTo>
                <a:lnTo>
                  <a:pt x="235035" y="3905360"/>
                </a:lnTo>
                <a:cubicBezTo>
                  <a:pt x="236011" y="3905755"/>
                  <a:pt x="236499" y="3905955"/>
                  <a:pt x="235767" y="3905657"/>
                </a:cubicBezTo>
                <a:lnTo>
                  <a:pt x="234120" y="3904990"/>
                </a:lnTo>
                <a:lnTo>
                  <a:pt x="229180" y="3902985"/>
                </a:lnTo>
                <a:cubicBezTo>
                  <a:pt x="218638" y="3900336"/>
                  <a:pt x="207705" y="3908266"/>
                  <a:pt x="199990" y="3923546"/>
                </a:cubicBezTo>
                <a:cubicBezTo>
                  <a:pt x="176098" y="3934592"/>
                  <a:pt x="154098" y="3948263"/>
                  <a:pt x="132449" y="3962714"/>
                </a:cubicBezTo>
                <a:lnTo>
                  <a:pt x="108837" y="3978529"/>
                </a:lnTo>
                <a:lnTo>
                  <a:pt x="103300" y="3971651"/>
                </a:lnTo>
                <a:lnTo>
                  <a:pt x="104275" y="3965941"/>
                </a:lnTo>
                <a:lnTo>
                  <a:pt x="291646" y="3833915"/>
                </a:lnTo>
                <a:lnTo>
                  <a:pt x="381893" y="3765061"/>
                </a:lnTo>
                <a:lnTo>
                  <a:pt x="378854" y="3765809"/>
                </a:lnTo>
                <a:cubicBezTo>
                  <a:pt x="374094" y="3764456"/>
                  <a:pt x="373826" y="3759249"/>
                  <a:pt x="370886" y="3759675"/>
                </a:cubicBezTo>
                <a:lnTo>
                  <a:pt x="365806" y="3761729"/>
                </a:lnTo>
                <a:lnTo>
                  <a:pt x="307513" y="3805302"/>
                </a:lnTo>
                <a:cubicBezTo>
                  <a:pt x="273212" y="3830131"/>
                  <a:pt x="239796" y="3853108"/>
                  <a:pt x="209636" y="3871329"/>
                </a:cubicBezTo>
                <a:cubicBezTo>
                  <a:pt x="219891" y="3862410"/>
                  <a:pt x="232503" y="3852919"/>
                  <a:pt x="246067" y="3842991"/>
                </a:cubicBezTo>
                <a:lnTo>
                  <a:pt x="262034" y="3831263"/>
                </a:lnTo>
                <a:lnTo>
                  <a:pt x="272066" y="3824683"/>
                </a:lnTo>
                <a:lnTo>
                  <a:pt x="273606" y="3822764"/>
                </a:lnTo>
                <a:lnTo>
                  <a:pt x="288227" y="3812025"/>
                </a:lnTo>
                <a:lnTo>
                  <a:pt x="317419" y="3789602"/>
                </a:lnTo>
                <a:lnTo>
                  <a:pt x="311718" y="3789943"/>
                </a:lnTo>
                <a:lnTo>
                  <a:pt x="316227" y="3787129"/>
                </a:lnTo>
                <a:lnTo>
                  <a:pt x="335282" y="3775404"/>
                </a:lnTo>
                <a:lnTo>
                  <a:pt x="336468" y="3774333"/>
                </a:lnTo>
                <a:lnTo>
                  <a:pt x="388655" y="3741666"/>
                </a:lnTo>
                <a:lnTo>
                  <a:pt x="410007" y="3728689"/>
                </a:lnTo>
                <a:lnTo>
                  <a:pt x="408207" y="3730034"/>
                </a:lnTo>
                <a:lnTo>
                  <a:pt x="410516" y="3728602"/>
                </a:lnTo>
                <a:cubicBezTo>
                  <a:pt x="411658" y="3728001"/>
                  <a:pt x="414642" y="3726330"/>
                  <a:pt x="418175" y="3724294"/>
                </a:cubicBezTo>
                <a:lnTo>
                  <a:pt x="426952" y="3719082"/>
                </a:lnTo>
                <a:lnTo>
                  <a:pt x="428302" y="3717568"/>
                </a:lnTo>
                <a:lnTo>
                  <a:pt x="435390" y="3713261"/>
                </a:lnTo>
                <a:lnTo>
                  <a:pt x="434720" y="3713127"/>
                </a:lnTo>
                <a:cubicBezTo>
                  <a:pt x="433812" y="3713387"/>
                  <a:pt x="432229" y="3713993"/>
                  <a:pt x="429815" y="3715033"/>
                </a:cubicBezTo>
                <a:cubicBezTo>
                  <a:pt x="427550" y="3716016"/>
                  <a:pt x="425989" y="3716647"/>
                  <a:pt x="424998" y="3716994"/>
                </a:cubicBezTo>
                <a:lnTo>
                  <a:pt x="424027" y="3717173"/>
                </a:lnTo>
                <a:lnTo>
                  <a:pt x="419288" y="3719949"/>
                </a:lnTo>
                <a:lnTo>
                  <a:pt x="352630" y="3759743"/>
                </a:lnTo>
                <a:lnTo>
                  <a:pt x="370326" y="3743768"/>
                </a:lnTo>
                <a:cubicBezTo>
                  <a:pt x="371738" y="3742661"/>
                  <a:pt x="375569" y="3740014"/>
                  <a:pt x="380501" y="3736569"/>
                </a:cubicBezTo>
                <a:lnTo>
                  <a:pt x="391157" y="3728946"/>
                </a:lnTo>
                <a:lnTo>
                  <a:pt x="386417" y="3727329"/>
                </a:lnTo>
                <a:lnTo>
                  <a:pt x="384841" y="3726902"/>
                </a:lnTo>
                <a:lnTo>
                  <a:pt x="371542" y="3732334"/>
                </a:lnTo>
                <a:lnTo>
                  <a:pt x="363498" y="3738531"/>
                </a:lnTo>
                <a:cubicBezTo>
                  <a:pt x="344791" y="3753527"/>
                  <a:pt x="319272" y="3776497"/>
                  <a:pt x="303709" y="3780851"/>
                </a:cubicBezTo>
                <a:cubicBezTo>
                  <a:pt x="294626" y="3785113"/>
                  <a:pt x="281592" y="3775638"/>
                  <a:pt x="281592" y="3775638"/>
                </a:cubicBezTo>
                <a:cubicBezTo>
                  <a:pt x="281592" y="3775638"/>
                  <a:pt x="279397" y="3776551"/>
                  <a:pt x="276703" y="3778457"/>
                </a:cubicBezTo>
                <a:lnTo>
                  <a:pt x="272849" y="3782739"/>
                </a:lnTo>
                <a:lnTo>
                  <a:pt x="266431" y="3785877"/>
                </a:lnTo>
                <a:lnTo>
                  <a:pt x="264773" y="3784929"/>
                </a:lnTo>
                <a:cubicBezTo>
                  <a:pt x="263998" y="3784994"/>
                  <a:pt x="263534" y="3785910"/>
                  <a:pt x="262608" y="3787744"/>
                </a:cubicBezTo>
                <a:lnTo>
                  <a:pt x="266431" y="3785877"/>
                </a:lnTo>
                <a:lnTo>
                  <a:pt x="268807" y="3787235"/>
                </a:lnTo>
                <a:cubicBezTo>
                  <a:pt x="256412" y="3788254"/>
                  <a:pt x="242166" y="3792939"/>
                  <a:pt x="242166" y="3792939"/>
                </a:cubicBezTo>
                <a:cubicBezTo>
                  <a:pt x="231747" y="3780979"/>
                  <a:pt x="282305" y="3769839"/>
                  <a:pt x="309598" y="3746425"/>
                </a:cubicBezTo>
                <a:lnTo>
                  <a:pt x="319172" y="3736087"/>
                </a:lnTo>
                <a:lnTo>
                  <a:pt x="281674" y="3758839"/>
                </a:lnTo>
                <a:lnTo>
                  <a:pt x="277861" y="3759233"/>
                </a:lnTo>
                <a:lnTo>
                  <a:pt x="268992" y="3760682"/>
                </a:lnTo>
                <a:lnTo>
                  <a:pt x="283042" y="3750804"/>
                </a:lnTo>
                <a:lnTo>
                  <a:pt x="268214" y="3758232"/>
                </a:lnTo>
                <a:lnTo>
                  <a:pt x="267177" y="3754351"/>
                </a:lnTo>
                <a:cubicBezTo>
                  <a:pt x="268612" y="3754598"/>
                  <a:pt x="269841" y="3754810"/>
                  <a:pt x="269841" y="3754810"/>
                </a:cubicBezTo>
                <a:cubicBezTo>
                  <a:pt x="267728" y="3751154"/>
                  <a:pt x="267474" y="3752629"/>
                  <a:pt x="267177" y="3754351"/>
                </a:cubicBezTo>
                <a:lnTo>
                  <a:pt x="261582" y="3755701"/>
                </a:lnTo>
                <a:lnTo>
                  <a:pt x="275046" y="3746802"/>
                </a:lnTo>
                <a:lnTo>
                  <a:pt x="279621" y="3744714"/>
                </a:lnTo>
                <a:cubicBezTo>
                  <a:pt x="281128" y="3744115"/>
                  <a:pt x="282065" y="3743882"/>
                  <a:pt x="282003" y="3744251"/>
                </a:cubicBezTo>
                <a:lnTo>
                  <a:pt x="280847" y="3742967"/>
                </a:lnTo>
                <a:lnTo>
                  <a:pt x="298862" y="3731061"/>
                </a:lnTo>
                <a:lnTo>
                  <a:pt x="305061" y="3729232"/>
                </a:lnTo>
                <a:cubicBezTo>
                  <a:pt x="309023" y="3728138"/>
                  <a:pt x="313573" y="3726978"/>
                  <a:pt x="319397" y="3725640"/>
                </a:cubicBezTo>
                <a:lnTo>
                  <a:pt x="322167" y="3724892"/>
                </a:lnTo>
                <a:lnTo>
                  <a:pt x="322234" y="3724546"/>
                </a:lnTo>
                <a:lnTo>
                  <a:pt x="322744" y="3721914"/>
                </a:lnTo>
                <a:lnTo>
                  <a:pt x="320157" y="3722607"/>
                </a:lnTo>
                <a:cubicBezTo>
                  <a:pt x="314297" y="3724318"/>
                  <a:pt x="308769" y="3726085"/>
                  <a:pt x="306183" y="3726399"/>
                </a:cubicBezTo>
                <a:lnTo>
                  <a:pt x="305844" y="3726446"/>
                </a:lnTo>
                <a:lnTo>
                  <a:pt x="310754" y="3723201"/>
                </a:lnTo>
                <a:lnTo>
                  <a:pt x="324560" y="3714446"/>
                </a:lnTo>
                <a:lnTo>
                  <a:pt x="324845" y="3713494"/>
                </a:lnTo>
                <a:cubicBezTo>
                  <a:pt x="332726" y="3703763"/>
                  <a:pt x="342415" y="3693885"/>
                  <a:pt x="353111" y="3683485"/>
                </a:cubicBezTo>
                <a:lnTo>
                  <a:pt x="377016" y="3660390"/>
                </a:lnTo>
                <a:lnTo>
                  <a:pt x="376359" y="3659530"/>
                </a:lnTo>
                <a:cubicBezTo>
                  <a:pt x="376656" y="3658103"/>
                  <a:pt x="377822" y="3656788"/>
                  <a:pt x="379499" y="3655549"/>
                </a:cubicBezTo>
                <a:lnTo>
                  <a:pt x="385644" y="3652055"/>
                </a:lnTo>
                <a:lnTo>
                  <a:pt x="387414" y="3650346"/>
                </a:lnTo>
                <a:cubicBezTo>
                  <a:pt x="391241" y="3647175"/>
                  <a:pt x="406064" y="3636016"/>
                  <a:pt x="423194" y="3623110"/>
                </a:cubicBezTo>
                <a:lnTo>
                  <a:pt x="423659" y="3622758"/>
                </a:lnTo>
                <a:lnTo>
                  <a:pt x="423057" y="3621981"/>
                </a:lnTo>
                <a:lnTo>
                  <a:pt x="422607" y="3620036"/>
                </a:lnTo>
                <a:lnTo>
                  <a:pt x="420277" y="3621357"/>
                </a:lnTo>
                <a:lnTo>
                  <a:pt x="413772" y="3626236"/>
                </a:lnTo>
                <a:cubicBezTo>
                  <a:pt x="405773" y="3633615"/>
                  <a:pt x="399551" y="3642704"/>
                  <a:pt x="390804" y="3646868"/>
                </a:cubicBezTo>
                <a:cubicBezTo>
                  <a:pt x="386281" y="3649011"/>
                  <a:pt x="384497" y="3647790"/>
                  <a:pt x="379707" y="3647131"/>
                </a:cubicBezTo>
                <a:cubicBezTo>
                  <a:pt x="367183" y="3649476"/>
                  <a:pt x="356647" y="3661040"/>
                  <a:pt x="345046" y="3669694"/>
                </a:cubicBezTo>
                <a:cubicBezTo>
                  <a:pt x="319544" y="3687171"/>
                  <a:pt x="300709" y="3707030"/>
                  <a:pt x="274644" y="3721502"/>
                </a:cubicBezTo>
                <a:cubicBezTo>
                  <a:pt x="298928" y="3697512"/>
                  <a:pt x="318982" y="3684166"/>
                  <a:pt x="343562" y="3660381"/>
                </a:cubicBezTo>
                <a:lnTo>
                  <a:pt x="348764" y="3654687"/>
                </a:lnTo>
                <a:lnTo>
                  <a:pt x="336625" y="3659735"/>
                </a:lnTo>
                <a:cubicBezTo>
                  <a:pt x="341020" y="3656405"/>
                  <a:pt x="345455" y="3653526"/>
                  <a:pt x="349933" y="3650892"/>
                </a:cubicBezTo>
                <a:lnTo>
                  <a:pt x="361071" y="3644860"/>
                </a:lnTo>
                <a:lnTo>
                  <a:pt x="379803" y="3631040"/>
                </a:lnTo>
                <a:cubicBezTo>
                  <a:pt x="387898" y="3623044"/>
                  <a:pt x="436101" y="3588354"/>
                  <a:pt x="403525" y="3604045"/>
                </a:cubicBezTo>
                <a:cubicBezTo>
                  <a:pt x="397872" y="3608474"/>
                  <a:pt x="372371" y="3625952"/>
                  <a:pt x="367940" y="3628596"/>
                </a:cubicBezTo>
                <a:cubicBezTo>
                  <a:pt x="364934" y="3629159"/>
                  <a:pt x="361069" y="3626512"/>
                  <a:pt x="361069" y="3626512"/>
                </a:cubicBezTo>
                <a:cubicBezTo>
                  <a:pt x="349406" y="3632066"/>
                  <a:pt x="340092" y="3641846"/>
                  <a:pt x="331700" y="3649640"/>
                </a:cubicBezTo>
                <a:cubicBezTo>
                  <a:pt x="323042" y="3654631"/>
                  <a:pt x="308637" y="3671845"/>
                  <a:pt x="301766" y="3669762"/>
                </a:cubicBezTo>
                <a:cubicBezTo>
                  <a:pt x="294895" y="3667678"/>
                  <a:pt x="316372" y="3660546"/>
                  <a:pt x="306855" y="3662327"/>
                </a:cubicBezTo>
                <a:cubicBezTo>
                  <a:pt x="299028" y="3663793"/>
                  <a:pt x="286131" y="3671169"/>
                  <a:pt x="284730" y="3670849"/>
                </a:cubicBezTo>
                <a:lnTo>
                  <a:pt x="284917" y="3670511"/>
                </a:lnTo>
                <a:lnTo>
                  <a:pt x="218306" y="3715345"/>
                </a:lnTo>
                <a:cubicBezTo>
                  <a:pt x="190500" y="3734420"/>
                  <a:pt x="163546" y="3753188"/>
                  <a:pt x="136934" y="3771707"/>
                </a:cubicBezTo>
                <a:lnTo>
                  <a:pt x="76556" y="3812786"/>
                </a:lnTo>
                <a:lnTo>
                  <a:pt x="74428" y="3805098"/>
                </a:lnTo>
                <a:lnTo>
                  <a:pt x="73940" y="3802836"/>
                </a:lnTo>
                <a:lnTo>
                  <a:pt x="167248" y="3733475"/>
                </a:lnTo>
                <a:cubicBezTo>
                  <a:pt x="188080" y="3717701"/>
                  <a:pt x="246072" y="3687156"/>
                  <a:pt x="255638" y="3668207"/>
                </a:cubicBezTo>
                <a:lnTo>
                  <a:pt x="255661" y="3667099"/>
                </a:lnTo>
                <a:lnTo>
                  <a:pt x="246617" y="3673931"/>
                </a:lnTo>
                <a:cubicBezTo>
                  <a:pt x="228199" y="3688396"/>
                  <a:pt x="210003" y="3703015"/>
                  <a:pt x="189667" y="3714860"/>
                </a:cubicBezTo>
                <a:cubicBezTo>
                  <a:pt x="162279" y="3731265"/>
                  <a:pt x="136280" y="3748513"/>
                  <a:pt x="110281" y="3765759"/>
                </a:cubicBezTo>
                <a:lnTo>
                  <a:pt x="99178" y="3772878"/>
                </a:lnTo>
                <a:lnTo>
                  <a:pt x="96897" y="3772178"/>
                </a:lnTo>
                <a:lnTo>
                  <a:pt x="93632" y="3770060"/>
                </a:lnTo>
                <a:lnTo>
                  <a:pt x="114359" y="3755641"/>
                </a:lnTo>
                <a:cubicBezTo>
                  <a:pt x="123606" y="3748843"/>
                  <a:pt x="132716" y="3741597"/>
                  <a:pt x="141561" y="3733458"/>
                </a:cubicBezTo>
                <a:cubicBezTo>
                  <a:pt x="129139" y="3739804"/>
                  <a:pt x="117379" y="3747255"/>
                  <a:pt x="105715" y="3755044"/>
                </a:cubicBezTo>
                <a:lnTo>
                  <a:pt x="92986" y="3763567"/>
                </a:lnTo>
                <a:lnTo>
                  <a:pt x="90974" y="3760700"/>
                </a:lnTo>
                <a:lnTo>
                  <a:pt x="91966" y="3758023"/>
                </a:lnTo>
                <a:lnTo>
                  <a:pt x="193565" y="3687396"/>
                </a:lnTo>
                <a:lnTo>
                  <a:pt x="248709" y="3646738"/>
                </a:lnTo>
                <a:lnTo>
                  <a:pt x="248619" y="3646538"/>
                </a:lnTo>
                <a:cubicBezTo>
                  <a:pt x="247566" y="3643384"/>
                  <a:pt x="246900" y="3639922"/>
                  <a:pt x="247099" y="3636098"/>
                </a:cubicBezTo>
                <a:lnTo>
                  <a:pt x="248151" y="3633417"/>
                </a:lnTo>
                <a:lnTo>
                  <a:pt x="245236" y="3633683"/>
                </a:lnTo>
                <a:cubicBezTo>
                  <a:pt x="236580" y="3638675"/>
                  <a:pt x="214646" y="3658594"/>
                  <a:pt x="204204" y="3662365"/>
                </a:cubicBezTo>
                <a:cubicBezTo>
                  <a:pt x="199476" y="3664805"/>
                  <a:pt x="194124" y="3661141"/>
                  <a:pt x="194124" y="3661141"/>
                </a:cubicBezTo>
                <a:cubicBezTo>
                  <a:pt x="194124" y="3661141"/>
                  <a:pt x="192993" y="3661678"/>
                  <a:pt x="191532" y="3662697"/>
                </a:cubicBezTo>
                <a:lnTo>
                  <a:pt x="189298" y="3664870"/>
                </a:lnTo>
                <a:lnTo>
                  <a:pt x="185944" y="3666651"/>
                </a:lnTo>
                <a:lnTo>
                  <a:pt x="185241" y="3666305"/>
                </a:lnTo>
                <a:cubicBezTo>
                  <a:pt x="184864" y="3666374"/>
                  <a:pt x="184559" y="3666822"/>
                  <a:pt x="183948" y="3667714"/>
                </a:cubicBezTo>
                <a:lnTo>
                  <a:pt x="185944" y="3666651"/>
                </a:lnTo>
                <a:lnTo>
                  <a:pt x="186954" y="3667150"/>
                </a:lnTo>
                <a:cubicBezTo>
                  <a:pt x="180943" y="3668275"/>
                  <a:pt x="173711" y="3671185"/>
                  <a:pt x="173711" y="3671185"/>
                </a:cubicBezTo>
                <a:cubicBezTo>
                  <a:pt x="169282" y="3665534"/>
                  <a:pt x="202781" y="3656150"/>
                  <a:pt x="215964" y="3640721"/>
                </a:cubicBezTo>
                <a:cubicBezTo>
                  <a:pt x="217185" y="3638937"/>
                  <a:pt x="219270" y="3632065"/>
                  <a:pt x="220490" y="3630281"/>
                </a:cubicBezTo>
                <a:cubicBezTo>
                  <a:pt x="229806" y="3620500"/>
                  <a:pt x="242627" y="3610064"/>
                  <a:pt x="256170" y="3597935"/>
                </a:cubicBezTo>
                <a:cubicBezTo>
                  <a:pt x="261820" y="3593507"/>
                  <a:pt x="310024" y="3558818"/>
                  <a:pt x="311245" y="3557034"/>
                </a:cubicBezTo>
                <a:cubicBezTo>
                  <a:pt x="311104" y="3556282"/>
                  <a:pt x="310306" y="3555736"/>
                  <a:pt x="309136" y="3555350"/>
                </a:cubicBezTo>
                <a:lnTo>
                  <a:pt x="308657" y="3555272"/>
                </a:lnTo>
                <a:lnTo>
                  <a:pt x="308650" y="3555276"/>
                </a:lnTo>
                <a:lnTo>
                  <a:pt x="307620" y="3555365"/>
                </a:lnTo>
                <a:lnTo>
                  <a:pt x="305527" y="3555140"/>
                </a:lnTo>
                <a:lnTo>
                  <a:pt x="305943" y="3554829"/>
                </a:lnTo>
                <a:lnTo>
                  <a:pt x="304801" y="3554644"/>
                </a:lnTo>
                <a:cubicBezTo>
                  <a:pt x="301556" y="3554441"/>
                  <a:pt x="297980" y="3554721"/>
                  <a:pt x="296375" y="3555151"/>
                </a:cubicBezTo>
                <a:cubicBezTo>
                  <a:pt x="292149" y="3557499"/>
                  <a:pt x="258349" y="3583270"/>
                  <a:pt x="278968" y="3564632"/>
                </a:cubicBezTo>
                <a:cubicBezTo>
                  <a:pt x="300901" y="3544712"/>
                  <a:pt x="257129" y="3576758"/>
                  <a:pt x="251478" y="3581186"/>
                </a:cubicBezTo>
                <a:cubicBezTo>
                  <a:pt x="235651" y="3592186"/>
                  <a:pt x="221545" y="3601308"/>
                  <a:pt x="216096" y="3605438"/>
                </a:cubicBezTo>
                <a:cubicBezTo>
                  <a:pt x="183801" y="3626780"/>
                  <a:pt x="154240" y="3647157"/>
                  <a:pt x="125423" y="3667005"/>
                </a:cubicBezTo>
                <a:lnTo>
                  <a:pt x="92818" y="3689090"/>
                </a:lnTo>
                <a:lnTo>
                  <a:pt x="92510" y="3685669"/>
                </a:lnTo>
                <a:lnTo>
                  <a:pt x="92484" y="3684656"/>
                </a:lnTo>
                <a:lnTo>
                  <a:pt x="143412" y="3647823"/>
                </a:lnTo>
                <a:cubicBezTo>
                  <a:pt x="154809" y="3639468"/>
                  <a:pt x="185303" y="3622352"/>
                  <a:pt x="191615" y="3613133"/>
                </a:cubicBezTo>
                <a:cubicBezTo>
                  <a:pt x="194056" y="3609566"/>
                  <a:pt x="188704" y="3605903"/>
                  <a:pt x="190491" y="3598829"/>
                </a:cubicBezTo>
                <a:cubicBezTo>
                  <a:pt x="193796" y="3590173"/>
                  <a:pt x="200103" y="3589250"/>
                  <a:pt x="211203" y="3580692"/>
                </a:cubicBezTo>
                <a:cubicBezTo>
                  <a:pt x="219297" y="3572695"/>
                  <a:pt x="224386" y="3565261"/>
                  <a:pt x="230038" y="3560832"/>
                </a:cubicBezTo>
                <a:cubicBezTo>
                  <a:pt x="253757" y="3542134"/>
                  <a:pt x="275031" y="3527003"/>
                  <a:pt x="300174" y="3506221"/>
                </a:cubicBezTo>
                <a:cubicBezTo>
                  <a:pt x="300174" y="3506221"/>
                  <a:pt x="325018" y="3493535"/>
                  <a:pt x="322670" y="3489308"/>
                </a:cubicBezTo>
                <a:cubicBezTo>
                  <a:pt x="322342" y="3487555"/>
                  <a:pt x="315141" y="3492014"/>
                  <a:pt x="309447" y="3495865"/>
                </a:cubicBezTo>
                <a:lnTo>
                  <a:pt x="305155" y="3498882"/>
                </a:lnTo>
                <a:lnTo>
                  <a:pt x="305262" y="3498789"/>
                </a:lnTo>
                <a:lnTo>
                  <a:pt x="304415" y="3499402"/>
                </a:lnTo>
                <a:lnTo>
                  <a:pt x="303082" y="3500339"/>
                </a:lnTo>
                <a:cubicBezTo>
                  <a:pt x="302559" y="3500725"/>
                  <a:pt x="302392" y="3500859"/>
                  <a:pt x="302711" y="3500635"/>
                </a:cubicBezTo>
                <a:lnTo>
                  <a:pt x="304415" y="3499402"/>
                </a:lnTo>
                <a:lnTo>
                  <a:pt x="305155" y="3498882"/>
                </a:lnTo>
                <a:lnTo>
                  <a:pt x="274170" y="3525867"/>
                </a:lnTo>
                <a:cubicBezTo>
                  <a:pt x="263462" y="3535132"/>
                  <a:pt x="253293" y="3543126"/>
                  <a:pt x="246320" y="3545341"/>
                </a:cubicBezTo>
                <a:cubicBezTo>
                  <a:pt x="242093" y="3547687"/>
                  <a:pt x="238228" y="3545040"/>
                  <a:pt x="235222" y="3545603"/>
                </a:cubicBezTo>
                <a:cubicBezTo>
                  <a:pt x="230792" y="3548248"/>
                  <a:pt x="222902" y="3555947"/>
                  <a:pt x="213946" y="3560736"/>
                </a:cubicBezTo>
                <a:cubicBezTo>
                  <a:pt x="208294" y="3565162"/>
                  <a:pt x="179584" y="3583500"/>
                  <a:pt x="195772" y="3567508"/>
                </a:cubicBezTo>
                <a:cubicBezTo>
                  <a:pt x="205290" y="3557430"/>
                  <a:pt x="221478" y="3549731"/>
                  <a:pt x="226925" y="3545602"/>
                </a:cubicBezTo>
                <a:cubicBezTo>
                  <a:pt x="232876" y="3541377"/>
                  <a:pt x="234661" y="3534303"/>
                  <a:pt x="235883" y="3532518"/>
                </a:cubicBezTo>
                <a:cubicBezTo>
                  <a:pt x="240406" y="3530375"/>
                  <a:pt x="243616" y="3529514"/>
                  <a:pt x="249063" y="3525384"/>
                </a:cubicBezTo>
                <a:cubicBezTo>
                  <a:pt x="249674" y="3524492"/>
                  <a:pt x="251252" y="3522188"/>
                  <a:pt x="252981" y="3519660"/>
                </a:cubicBezTo>
                <a:lnTo>
                  <a:pt x="256730" y="3514185"/>
                </a:lnTo>
                <a:lnTo>
                  <a:pt x="207649" y="3545595"/>
                </a:lnTo>
                <a:cubicBezTo>
                  <a:pt x="198353" y="3551998"/>
                  <a:pt x="169235" y="3572142"/>
                  <a:pt x="171420" y="3566500"/>
                </a:cubicBezTo>
                <a:lnTo>
                  <a:pt x="173417" y="3563763"/>
                </a:lnTo>
                <a:lnTo>
                  <a:pt x="166087" y="3568530"/>
                </a:lnTo>
                <a:cubicBezTo>
                  <a:pt x="161440" y="3571408"/>
                  <a:pt x="158525" y="3572797"/>
                  <a:pt x="162573" y="3568799"/>
                </a:cubicBezTo>
                <a:cubicBezTo>
                  <a:pt x="186291" y="3550099"/>
                  <a:pt x="210571" y="3534406"/>
                  <a:pt x="232974" y="3516991"/>
                </a:cubicBezTo>
                <a:lnTo>
                  <a:pt x="238244" y="3513524"/>
                </a:lnTo>
                <a:lnTo>
                  <a:pt x="239576" y="3512503"/>
                </a:lnTo>
                <a:lnTo>
                  <a:pt x="254386" y="3501305"/>
                </a:lnTo>
                <a:lnTo>
                  <a:pt x="256854" y="3497536"/>
                </a:lnTo>
                <a:cubicBezTo>
                  <a:pt x="256287" y="3496731"/>
                  <a:pt x="253887" y="3496807"/>
                  <a:pt x="248898" y="3498196"/>
                </a:cubicBezTo>
                <a:cubicBezTo>
                  <a:pt x="233932" y="3504108"/>
                  <a:pt x="219889" y="3516329"/>
                  <a:pt x="207005" y="3523667"/>
                </a:cubicBezTo>
                <a:cubicBezTo>
                  <a:pt x="165824" y="3552248"/>
                  <a:pt x="123156" y="3581882"/>
                  <a:pt x="80666" y="3611258"/>
                </a:cubicBezTo>
                <a:lnTo>
                  <a:pt x="80255" y="3611541"/>
                </a:lnTo>
                <a:lnTo>
                  <a:pt x="80275" y="3611501"/>
                </a:lnTo>
                <a:cubicBezTo>
                  <a:pt x="85769" y="3596631"/>
                  <a:pt x="101089" y="3587910"/>
                  <a:pt x="118718" y="3574925"/>
                </a:cubicBezTo>
                <a:cubicBezTo>
                  <a:pt x="153783" y="3549117"/>
                  <a:pt x="192474" y="3522536"/>
                  <a:pt x="229845" y="3499054"/>
                </a:cubicBezTo>
                <a:cubicBezTo>
                  <a:pt x="251893" y="3484292"/>
                  <a:pt x="273332" y="3466098"/>
                  <a:pt x="292708" y="3457886"/>
                </a:cubicBezTo>
                <a:cubicBezTo>
                  <a:pt x="299618" y="3453999"/>
                  <a:pt x="307490" y="3453575"/>
                  <a:pt x="315374" y="3450836"/>
                </a:cubicBezTo>
                <a:lnTo>
                  <a:pt x="324672" y="3445268"/>
                </a:lnTo>
                <a:lnTo>
                  <a:pt x="320577" y="3444848"/>
                </a:lnTo>
                <a:cubicBezTo>
                  <a:pt x="312739" y="3445015"/>
                  <a:pt x="312443" y="3446736"/>
                  <a:pt x="308500" y="3447575"/>
                </a:cubicBezTo>
                <a:cubicBezTo>
                  <a:pt x="298720" y="3450444"/>
                  <a:pt x="290842" y="3450856"/>
                  <a:pt x="300713" y="3446231"/>
                </a:cubicBezTo>
                <a:cubicBezTo>
                  <a:pt x="309797" y="3443115"/>
                  <a:pt x="316743" y="3440770"/>
                  <a:pt x="323471" y="3438766"/>
                </a:cubicBezTo>
                <a:lnTo>
                  <a:pt x="343688" y="3433667"/>
                </a:lnTo>
                <a:lnTo>
                  <a:pt x="345711" y="3431068"/>
                </a:lnTo>
                <a:cubicBezTo>
                  <a:pt x="346319" y="3429850"/>
                  <a:pt x="346531" y="3428790"/>
                  <a:pt x="346269" y="3427930"/>
                </a:cubicBezTo>
                <a:lnTo>
                  <a:pt x="345734" y="3427474"/>
                </a:lnTo>
                <a:lnTo>
                  <a:pt x="340979" y="3428559"/>
                </a:lnTo>
                <a:cubicBezTo>
                  <a:pt x="336713" y="3429594"/>
                  <a:pt x="332963" y="3430531"/>
                  <a:pt x="330992" y="3430950"/>
                </a:cubicBezTo>
                <a:cubicBezTo>
                  <a:pt x="328430" y="3430508"/>
                  <a:pt x="328200" y="3429709"/>
                  <a:pt x="328147" y="3428941"/>
                </a:cubicBezTo>
                <a:lnTo>
                  <a:pt x="326861" y="3427614"/>
                </a:lnTo>
                <a:lnTo>
                  <a:pt x="307751" y="3436016"/>
                </a:lnTo>
                <a:cubicBezTo>
                  <a:pt x="287161" y="3447293"/>
                  <a:pt x="268601" y="3463098"/>
                  <a:pt x="250261" y="3472957"/>
                </a:cubicBezTo>
                <a:cubicBezTo>
                  <a:pt x="174293" y="3526365"/>
                  <a:pt x="95593" y="3581756"/>
                  <a:pt x="17161" y="3636611"/>
                </a:cubicBezTo>
                <a:lnTo>
                  <a:pt x="16404" y="3637137"/>
                </a:lnTo>
                <a:lnTo>
                  <a:pt x="16431" y="3637056"/>
                </a:lnTo>
                <a:cubicBezTo>
                  <a:pt x="21822" y="3605330"/>
                  <a:pt x="50904" y="3589712"/>
                  <a:pt x="83101" y="3565180"/>
                </a:cubicBezTo>
                <a:cubicBezTo>
                  <a:pt x="147158" y="3516422"/>
                  <a:pt x="218650" y="3466848"/>
                  <a:pt x="288637" y="3423838"/>
                </a:cubicBezTo>
                <a:lnTo>
                  <a:pt x="337773" y="3388188"/>
                </a:lnTo>
                <a:lnTo>
                  <a:pt x="286191" y="3223525"/>
                </a:lnTo>
                <a:cubicBezTo>
                  <a:pt x="245906" y="3061437"/>
                  <a:pt x="222968" y="2887742"/>
                  <a:pt x="217377" y="2702441"/>
                </a:cubicBezTo>
                <a:cubicBezTo>
                  <a:pt x="210666" y="2490624"/>
                  <a:pt x="228218" y="2287433"/>
                  <a:pt x="270030" y="2092866"/>
                </a:cubicBezTo>
                <a:lnTo>
                  <a:pt x="282394" y="2045371"/>
                </a:lnTo>
                <a:lnTo>
                  <a:pt x="273546" y="2035637"/>
                </a:lnTo>
                <a:cubicBezTo>
                  <a:pt x="255462" y="2014359"/>
                  <a:pt x="232483" y="1993337"/>
                  <a:pt x="212290" y="1971204"/>
                </a:cubicBezTo>
                <a:cubicBezTo>
                  <a:pt x="201964" y="1959010"/>
                  <a:pt x="191301" y="1947197"/>
                  <a:pt x="181138" y="1935716"/>
                </a:cubicBezTo>
                <a:cubicBezTo>
                  <a:pt x="170973" y="1924235"/>
                  <a:pt x="161309" y="1913084"/>
                  <a:pt x="152980" y="1902215"/>
                </a:cubicBezTo>
                <a:cubicBezTo>
                  <a:pt x="164723" y="1913519"/>
                  <a:pt x="176928" y="1927076"/>
                  <a:pt x="187627" y="1940023"/>
                </a:cubicBezTo>
                <a:lnTo>
                  <a:pt x="199687" y="1952315"/>
                </a:lnTo>
                <a:cubicBezTo>
                  <a:pt x="202775" y="1951326"/>
                  <a:pt x="194327" y="1940495"/>
                  <a:pt x="192140" y="1938575"/>
                </a:cubicBezTo>
                <a:cubicBezTo>
                  <a:pt x="168175" y="1909574"/>
                  <a:pt x="135702" y="1879368"/>
                  <a:pt x="117138" y="1851690"/>
                </a:cubicBezTo>
                <a:cubicBezTo>
                  <a:pt x="141924" y="1873442"/>
                  <a:pt x="165544" y="1906268"/>
                  <a:pt x="189348" y="1929864"/>
                </a:cubicBezTo>
                <a:cubicBezTo>
                  <a:pt x="182106" y="1922795"/>
                  <a:pt x="194546" y="1936278"/>
                  <a:pt x="195828" y="1934554"/>
                </a:cubicBezTo>
                <a:cubicBezTo>
                  <a:pt x="197918" y="1931265"/>
                  <a:pt x="190773" y="1929407"/>
                  <a:pt x="190773" y="1929407"/>
                </a:cubicBezTo>
                <a:cubicBezTo>
                  <a:pt x="177697" y="1913945"/>
                  <a:pt x="164843" y="1899178"/>
                  <a:pt x="152449" y="1884619"/>
                </a:cubicBezTo>
                <a:lnTo>
                  <a:pt x="128532" y="1855341"/>
                </a:lnTo>
                <a:lnTo>
                  <a:pt x="133025" y="1858375"/>
                </a:lnTo>
                <a:lnTo>
                  <a:pt x="133236" y="1858488"/>
                </a:lnTo>
                <a:lnTo>
                  <a:pt x="134377" y="1859704"/>
                </a:lnTo>
                <a:cubicBezTo>
                  <a:pt x="137008" y="1863010"/>
                  <a:pt x="150592" y="1880053"/>
                  <a:pt x="152018" y="1879597"/>
                </a:cubicBezTo>
                <a:cubicBezTo>
                  <a:pt x="156531" y="1878150"/>
                  <a:pt x="141521" y="1861563"/>
                  <a:pt x="142284" y="1863939"/>
                </a:cubicBezTo>
                <a:lnTo>
                  <a:pt x="140993" y="1862541"/>
                </a:lnTo>
                <a:lnTo>
                  <a:pt x="143733" y="1861944"/>
                </a:lnTo>
                <a:cubicBezTo>
                  <a:pt x="143205" y="1861003"/>
                  <a:pt x="141410" y="1859450"/>
                  <a:pt x="139016" y="1857641"/>
                </a:cubicBezTo>
                <a:lnTo>
                  <a:pt x="132734" y="1853214"/>
                </a:lnTo>
                <a:lnTo>
                  <a:pt x="129398" y="1849071"/>
                </a:lnTo>
                <a:cubicBezTo>
                  <a:pt x="129680" y="1845051"/>
                  <a:pt x="142566" y="1859916"/>
                  <a:pt x="142566" y="1859916"/>
                </a:cubicBezTo>
                <a:cubicBezTo>
                  <a:pt x="166405" y="1888523"/>
                  <a:pt x="188784" y="1912576"/>
                  <a:pt x="209056" y="1935775"/>
                </a:cubicBezTo>
                <a:cubicBezTo>
                  <a:pt x="211241" y="1937694"/>
                  <a:pt x="233339" y="1965769"/>
                  <a:pt x="237471" y="1963132"/>
                </a:cubicBezTo>
                <a:cubicBezTo>
                  <a:pt x="239943" y="1961031"/>
                  <a:pt x="223063" y="1943514"/>
                  <a:pt x="234222" y="1958715"/>
                </a:cubicBezTo>
                <a:cubicBezTo>
                  <a:pt x="215757" y="1936248"/>
                  <a:pt x="198496" y="1917542"/>
                  <a:pt x="180174" y="1896339"/>
                </a:cubicBezTo>
                <a:cubicBezTo>
                  <a:pt x="179793" y="1895149"/>
                  <a:pt x="159002" y="1876049"/>
                  <a:pt x="159601" y="1873017"/>
                </a:cubicBezTo>
                <a:cubicBezTo>
                  <a:pt x="163354" y="1869194"/>
                  <a:pt x="173389" y="1884976"/>
                  <a:pt x="173389" y="1884976"/>
                </a:cubicBezTo>
                <a:cubicBezTo>
                  <a:pt x="198336" y="1912135"/>
                  <a:pt x="212647" y="1926544"/>
                  <a:pt x="235787" y="1952973"/>
                </a:cubicBezTo>
                <a:cubicBezTo>
                  <a:pt x="237975" y="1954892"/>
                  <a:pt x="259072" y="1980665"/>
                  <a:pt x="261778" y="1978488"/>
                </a:cubicBezTo>
                <a:cubicBezTo>
                  <a:pt x="262379" y="1975457"/>
                  <a:pt x="242030" y="1957741"/>
                  <a:pt x="244217" y="1959660"/>
                </a:cubicBezTo>
                <a:cubicBezTo>
                  <a:pt x="238637" y="1952059"/>
                  <a:pt x="234200" y="1948023"/>
                  <a:pt x="227940" y="1939112"/>
                </a:cubicBezTo>
                <a:cubicBezTo>
                  <a:pt x="240664" y="1948571"/>
                  <a:pt x="248511" y="1962431"/>
                  <a:pt x="259811" y="1972349"/>
                </a:cubicBezTo>
                <a:cubicBezTo>
                  <a:pt x="262379" y="1975457"/>
                  <a:pt x="267718" y="1976584"/>
                  <a:pt x="272155" y="1980622"/>
                </a:cubicBezTo>
                <a:cubicBezTo>
                  <a:pt x="278485" y="1985251"/>
                  <a:pt x="285079" y="1991927"/>
                  <a:pt x="291501" y="1998685"/>
                </a:cubicBezTo>
                <a:lnTo>
                  <a:pt x="293912" y="2001126"/>
                </a:lnTo>
                <a:lnTo>
                  <a:pt x="294999" y="1996949"/>
                </a:lnTo>
                <a:lnTo>
                  <a:pt x="232574" y="1928237"/>
                </a:lnTo>
                <a:cubicBezTo>
                  <a:pt x="245990" y="1939441"/>
                  <a:pt x="255734" y="1950838"/>
                  <a:pt x="265437" y="1962113"/>
                </a:cubicBezTo>
                <a:lnTo>
                  <a:pt x="295990" y="1993141"/>
                </a:lnTo>
                <a:lnTo>
                  <a:pt x="296922" y="1989562"/>
                </a:lnTo>
                <a:lnTo>
                  <a:pt x="296161" y="1988733"/>
                </a:lnTo>
                <a:cubicBezTo>
                  <a:pt x="287896" y="1979969"/>
                  <a:pt x="279833" y="1971616"/>
                  <a:pt x="271671" y="1963225"/>
                </a:cubicBezTo>
                <a:lnTo>
                  <a:pt x="231389" y="1921546"/>
                </a:lnTo>
                <a:lnTo>
                  <a:pt x="242994" y="1929391"/>
                </a:lnTo>
                <a:lnTo>
                  <a:pt x="247995" y="1933454"/>
                </a:lnTo>
                <a:lnTo>
                  <a:pt x="234359" y="1918276"/>
                </a:lnTo>
                <a:cubicBezTo>
                  <a:pt x="228858" y="1911740"/>
                  <a:pt x="217255" y="1895153"/>
                  <a:pt x="231186" y="1908376"/>
                </a:cubicBezTo>
                <a:lnTo>
                  <a:pt x="234140" y="1911253"/>
                </a:lnTo>
                <a:lnTo>
                  <a:pt x="235150" y="1907052"/>
                </a:lnTo>
                <a:lnTo>
                  <a:pt x="236188" y="1905680"/>
                </a:lnTo>
                <a:lnTo>
                  <a:pt x="234904" y="1904317"/>
                </a:lnTo>
                <a:lnTo>
                  <a:pt x="236602" y="1905130"/>
                </a:lnTo>
                <a:lnTo>
                  <a:pt x="240201" y="1900368"/>
                </a:lnTo>
                <a:lnTo>
                  <a:pt x="233624" y="1896621"/>
                </a:lnTo>
                <a:lnTo>
                  <a:pt x="219789" y="1887749"/>
                </a:lnTo>
                <a:lnTo>
                  <a:pt x="212177" y="1879312"/>
                </a:lnTo>
                <a:lnTo>
                  <a:pt x="211256" y="1878298"/>
                </a:lnTo>
                <a:lnTo>
                  <a:pt x="217005" y="1881517"/>
                </a:lnTo>
                <a:cubicBezTo>
                  <a:pt x="224769" y="1885814"/>
                  <a:pt x="232375" y="1890203"/>
                  <a:pt x="239233" y="1895034"/>
                </a:cubicBezTo>
                <a:lnTo>
                  <a:pt x="244367" y="1898611"/>
                </a:lnTo>
                <a:lnTo>
                  <a:pt x="246455" y="1897783"/>
                </a:lnTo>
                <a:cubicBezTo>
                  <a:pt x="248422" y="1898024"/>
                  <a:pt x="250190" y="1899478"/>
                  <a:pt x="251392" y="1902623"/>
                </a:cubicBezTo>
                <a:cubicBezTo>
                  <a:pt x="244362" y="1884232"/>
                  <a:pt x="255430" y="1903376"/>
                  <a:pt x="233792" y="1887652"/>
                </a:cubicBezTo>
                <a:cubicBezTo>
                  <a:pt x="223469" y="1879659"/>
                  <a:pt x="220519" y="1875317"/>
                  <a:pt x="220866" y="1873010"/>
                </a:cubicBezTo>
                <a:lnTo>
                  <a:pt x="221511" y="1872170"/>
                </a:lnTo>
                <a:lnTo>
                  <a:pt x="219805" y="1871284"/>
                </a:lnTo>
                <a:cubicBezTo>
                  <a:pt x="215303" y="1868858"/>
                  <a:pt x="210438" y="1865929"/>
                  <a:pt x="206939" y="1862554"/>
                </a:cubicBezTo>
                <a:cubicBezTo>
                  <a:pt x="194969" y="1851865"/>
                  <a:pt x="216795" y="1863901"/>
                  <a:pt x="221044" y="1866835"/>
                </a:cubicBezTo>
                <a:cubicBezTo>
                  <a:pt x="227906" y="1869946"/>
                  <a:pt x="233746" y="1875089"/>
                  <a:pt x="237125" y="1876820"/>
                </a:cubicBezTo>
                <a:cubicBezTo>
                  <a:pt x="239490" y="1877142"/>
                  <a:pt x="242734" y="1875231"/>
                  <a:pt x="245969" y="1876759"/>
                </a:cubicBezTo>
                <a:cubicBezTo>
                  <a:pt x="251404" y="1878137"/>
                  <a:pt x="259044" y="1883435"/>
                  <a:pt x="267039" y="1889598"/>
                </a:cubicBezTo>
                <a:lnTo>
                  <a:pt x="287843" y="1905752"/>
                </a:lnTo>
                <a:lnTo>
                  <a:pt x="282672" y="1900474"/>
                </a:lnTo>
                <a:lnTo>
                  <a:pt x="286497" y="1902879"/>
                </a:lnTo>
                <a:lnTo>
                  <a:pt x="286702" y="1902631"/>
                </a:lnTo>
                <a:lnTo>
                  <a:pt x="286627" y="1902597"/>
                </a:lnTo>
                <a:cubicBezTo>
                  <a:pt x="267795" y="1888795"/>
                  <a:pt x="251713" y="1878813"/>
                  <a:pt x="233895" y="1866418"/>
                </a:cubicBezTo>
                <a:cubicBezTo>
                  <a:pt x="229647" y="1863485"/>
                  <a:pt x="226028" y="1858463"/>
                  <a:pt x="220043" y="1853118"/>
                </a:cubicBezTo>
                <a:cubicBezTo>
                  <a:pt x="211692" y="1847449"/>
                  <a:pt x="206711" y="1846950"/>
                  <a:pt x="204591" y="1841046"/>
                </a:cubicBezTo>
                <a:cubicBezTo>
                  <a:pt x="203588" y="1836202"/>
                  <a:pt x="208078" y="1833556"/>
                  <a:pt x="206342" y="1831146"/>
                </a:cubicBezTo>
                <a:cubicBezTo>
                  <a:pt x="201854" y="1824920"/>
                  <a:pt x="178529" y="1813766"/>
                  <a:pt x="169931" y="1808245"/>
                </a:cubicBezTo>
                <a:lnTo>
                  <a:pt x="155943" y="1799398"/>
                </a:lnTo>
                <a:lnTo>
                  <a:pt x="155079" y="1797606"/>
                </a:lnTo>
                <a:lnTo>
                  <a:pt x="152133" y="1792696"/>
                </a:lnTo>
                <a:lnTo>
                  <a:pt x="156714" y="1795393"/>
                </a:lnTo>
                <a:cubicBezTo>
                  <a:pt x="178535" y="1808469"/>
                  <a:pt x="200918" y="1821895"/>
                  <a:pt x="225426" y="1835926"/>
                </a:cubicBezTo>
                <a:cubicBezTo>
                  <a:pt x="229529" y="1838660"/>
                  <a:pt x="240245" y="1844652"/>
                  <a:pt x="252224" y="1851902"/>
                </a:cubicBezTo>
                <a:lnTo>
                  <a:pt x="265118" y="1860049"/>
                </a:lnTo>
                <a:lnTo>
                  <a:pt x="261395" y="1863450"/>
                </a:lnTo>
                <a:cubicBezTo>
                  <a:pt x="261396" y="1872147"/>
                  <a:pt x="266412" y="1873687"/>
                  <a:pt x="271429" y="1876763"/>
                </a:cubicBezTo>
                <a:cubicBezTo>
                  <a:pt x="279790" y="1881379"/>
                  <a:pt x="288154" y="1885996"/>
                  <a:pt x="296513" y="1890613"/>
                </a:cubicBezTo>
                <a:cubicBezTo>
                  <a:pt x="296514" y="1879841"/>
                  <a:pt x="294841" y="1873685"/>
                  <a:pt x="288152" y="1869071"/>
                </a:cubicBezTo>
                <a:lnTo>
                  <a:pt x="287760" y="1868732"/>
                </a:lnTo>
                <a:lnTo>
                  <a:pt x="298496" y="1867279"/>
                </a:lnTo>
                <a:cubicBezTo>
                  <a:pt x="297627" y="1866074"/>
                  <a:pt x="261216" y="1843171"/>
                  <a:pt x="256968" y="1840237"/>
                </a:cubicBezTo>
                <a:cubicBezTo>
                  <a:pt x="246882" y="1832158"/>
                  <a:pt x="237269" y="1825231"/>
                  <a:pt x="230415" y="1818682"/>
                </a:cubicBezTo>
                <a:cubicBezTo>
                  <a:pt x="229547" y="1817476"/>
                  <a:pt x="228294" y="1812778"/>
                  <a:pt x="227425" y="1811574"/>
                </a:cubicBezTo>
                <a:cubicBezTo>
                  <a:pt x="217822" y="1801208"/>
                  <a:pt x="191639" y="1795457"/>
                  <a:pt x="195511" y="1791459"/>
                </a:cubicBezTo>
                <a:cubicBezTo>
                  <a:pt x="195511" y="1791459"/>
                  <a:pt x="201111" y="1793311"/>
                  <a:pt x="205844" y="1793957"/>
                </a:cubicBezTo>
                <a:lnTo>
                  <a:pt x="204980" y="1794335"/>
                </a:lnTo>
                <a:lnTo>
                  <a:pt x="203478" y="1793633"/>
                </a:lnTo>
                <a:cubicBezTo>
                  <a:pt x="203912" y="1794237"/>
                  <a:pt x="204127" y="1794538"/>
                  <a:pt x="204424" y="1794578"/>
                </a:cubicBezTo>
                <a:lnTo>
                  <a:pt x="204980" y="1794335"/>
                </a:lnTo>
                <a:lnTo>
                  <a:pt x="207741" y="1795625"/>
                </a:lnTo>
                <a:lnTo>
                  <a:pt x="209232" y="1796934"/>
                </a:lnTo>
                <a:cubicBezTo>
                  <a:pt x="210337" y="1797604"/>
                  <a:pt x="211208" y="1797949"/>
                  <a:pt x="211208" y="1797949"/>
                </a:cubicBezTo>
                <a:cubicBezTo>
                  <a:pt x="211208" y="1797949"/>
                  <a:pt x="215700" y="1795304"/>
                  <a:pt x="219328" y="1796886"/>
                </a:cubicBezTo>
                <a:cubicBezTo>
                  <a:pt x="223384" y="1798074"/>
                  <a:pt x="229491" y="1801987"/>
                  <a:pt x="235413" y="1806010"/>
                </a:cubicBezTo>
                <a:lnTo>
                  <a:pt x="238836" y="1808249"/>
                </a:lnTo>
                <a:lnTo>
                  <a:pt x="236987" y="1812531"/>
                </a:lnTo>
                <a:cubicBezTo>
                  <a:pt x="239361" y="1812532"/>
                  <a:pt x="241736" y="1812532"/>
                  <a:pt x="243517" y="1811627"/>
                </a:cubicBezTo>
                <a:lnTo>
                  <a:pt x="243631" y="1811385"/>
                </a:lnTo>
                <a:lnTo>
                  <a:pt x="250374" y="1815796"/>
                </a:lnTo>
                <a:lnTo>
                  <a:pt x="254312" y="1815564"/>
                </a:lnTo>
                <a:lnTo>
                  <a:pt x="251633" y="1819368"/>
                </a:lnTo>
                <a:cubicBezTo>
                  <a:pt x="254074" y="1819369"/>
                  <a:pt x="257668" y="1820447"/>
                  <a:pt x="260652" y="1820225"/>
                </a:cubicBezTo>
                <a:lnTo>
                  <a:pt x="262069" y="1818388"/>
                </a:lnTo>
                <a:lnTo>
                  <a:pt x="274874" y="1825685"/>
                </a:lnTo>
                <a:lnTo>
                  <a:pt x="281519" y="1830534"/>
                </a:lnTo>
                <a:lnTo>
                  <a:pt x="284518" y="1830183"/>
                </a:lnTo>
                <a:lnTo>
                  <a:pt x="295182" y="1835887"/>
                </a:lnTo>
                <a:lnTo>
                  <a:pt x="296061" y="1836479"/>
                </a:lnTo>
                <a:lnTo>
                  <a:pt x="309013" y="1847759"/>
                </a:lnTo>
                <a:lnTo>
                  <a:pt x="323359" y="1859866"/>
                </a:lnTo>
                <a:lnTo>
                  <a:pt x="325502" y="1861280"/>
                </a:lnTo>
                <a:lnTo>
                  <a:pt x="330279" y="1864024"/>
                </a:lnTo>
                <a:lnTo>
                  <a:pt x="330703" y="1864188"/>
                </a:lnTo>
                <a:lnTo>
                  <a:pt x="333083" y="1864162"/>
                </a:lnTo>
                <a:lnTo>
                  <a:pt x="333347" y="1863419"/>
                </a:lnTo>
                <a:lnTo>
                  <a:pt x="329522" y="1858526"/>
                </a:lnTo>
                <a:cubicBezTo>
                  <a:pt x="321356" y="1851774"/>
                  <a:pt x="304340" y="1842591"/>
                  <a:pt x="300504" y="1839487"/>
                </a:cubicBezTo>
                <a:lnTo>
                  <a:pt x="296061" y="1836479"/>
                </a:lnTo>
                <a:lnTo>
                  <a:pt x="295689" y="1836158"/>
                </a:lnTo>
                <a:lnTo>
                  <a:pt x="295182" y="1835887"/>
                </a:lnTo>
                <a:lnTo>
                  <a:pt x="264553" y="1815166"/>
                </a:lnTo>
                <a:lnTo>
                  <a:pt x="266007" y="1813281"/>
                </a:lnTo>
                <a:lnTo>
                  <a:pt x="260358" y="1812328"/>
                </a:lnTo>
                <a:lnTo>
                  <a:pt x="212328" y="1779836"/>
                </a:lnTo>
                <a:lnTo>
                  <a:pt x="165806" y="1751672"/>
                </a:lnTo>
                <a:lnTo>
                  <a:pt x="163694" y="1748473"/>
                </a:lnTo>
                <a:lnTo>
                  <a:pt x="158303" y="1741281"/>
                </a:lnTo>
                <a:lnTo>
                  <a:pt x="173562" y="1749167"/>
                </a:lnTo>
                <a:lnTo>
                  <a:pt x="160115" y="1739457"/>
                </a:lnTo>
                <a:lnTo>
                  <a:pt x="163078" y="1736742"/>
                </a:lnTo>
                <a:lnTo>
                  <a:pt x="159291" y="1732407"/>
                </a:lnTo>
                <a:lnTo>
                  <a:pt x="173409" y="1740226"/>
                </a:lnTo>
                <a:lnTo>
                  <a:pt x="177379" y="1743315"/>
                </a:lnTo>
                <a:cubicBezTo>
                  <a:pt x="178605" y="1744376"/>
                  <a:pt x="179246" y="1745097"/>
                  <a:pt x="178890" y="1745212"/>
                </a:cubicBezTo>
                <a:lnTo>
                  <a:pt x="179494" y="1743594"/>
                </a:lnTo>
                <a:lnTo>
                  <a:pt x="198384" y="1754055"/>
                </a:lnTo>
                <a:lnTo>
                  <a:pt x="202874" y="1758705"/>
                </a:lnTo>
                <a:cubicBezTo>
                  <a:pt x="205675" y="1761711"/>
                  <a:pt x="208811" y="1765209"/>
                  <a:pt x="212690" y="1769752"/>
                </a:cubicBezTo>
                <a:cubicBezTo>
                  <a:pt x="214878" y="1771671"/>
                  <a:pt x="230775" y="1791033"/>
                  <a:pt x="226176" y="1781588"/>
                </a:cubicBezTo>
                <a:cubicBezTo>
                  <a:pt x="222403" y="1774718"/>
                  <a:pt x="208852" y="1762684"/>
                  <a:pt x="205905" y="1758388"/>
                </a:cubicBezTo>
                <a:lnTo>
                  <a:pt x="205705" y="1758111"/>
                </a:lnTo>
                <a:lnTo>
                  <a:pt x="210855" y="1760962"/>
                </a:lnTo>
                <a:cubicBezTo>
                  <a:pt x="234146" y="1772565"/>
                  <a:pt x="253220" y="1788582"/>
                  <a:pt x="275035" y="1802021"/>
                </a:cubicBezTo>
                <a:lnTo>
                  <a:pt x="296798" y="1813684"/>
                </a:lnTo>
                <a:lnTo>
                  <a:pt x="293047" y="1810552"/>
                </a:lnTo>
                <a:lnTo>
                  <a:pt x="290654" y="1808730"/>
                </a:lnTo>
                <a:cubicBezTo>
                  <a:pt x="289624" y="1807931"/>
                  <a:pt x="288820" y="1807246"/>
                  <a:pt x="288436" y="1806749"/>
                </a:cubicBezTo>
                <a:lnTo>
                  <a:pt x="288448" y="1806712"/>
                </a:lnTo>
                <a:lnTo>
                  <a:pt x="287734" y="1806116"/>
                </a:lnTo>
                <a:cubicBezTo>
                  <a:pt x="255784" y="1778876"/>
                  <a:pt x="242011" y="1764001"/>
                  <a:pt x="196910" y="1730640"/>
                </a:cubicBezTo>
                <a:cubicBezTo>
                  <a:pt x="195345" y="1729000"/>
                  <a:pt x="190161" y="1724943"/>
                  <a:pt x="183762" y="1719955"/>
                </a:cubicBezTo>
                <a:lnTo>
                  <a:pt x="177769" y="1715188"/>
                </a:lnTo>
                <a:lnTo>
                  <a:pt x="200617" y="1720548"/>
                </a:lnTo>
                <a:lnTo>
                  <a:pt x="220221" y="1737377"/>
                </a:lnTo>
                <a:cubicBezTo>
                  <a:pt x="226279" y="1742468"/>
                  <a:pt x="231421" y="1746518"/>
                  <a:pt x="235006" y="1748535"/>
                </a:cubicBezTo>
                <a:cubicBezTo>
                  <a:pt x="258479" y="1764151"/>
                  <a:pt x="283416" y="1778693"/>
                  <a:pt x="307751" y="1791662"/>
                </a:cubicBezTo>
                <a:lnTo>
                  <a:pt x="323572" y="1799368"/>
                </a:lnTo>
                <a:lnTo>
                  <a:pt x="332463" y="1807526"/>
                </a:lnTo>
                <a:lnTo>
                  <a:pt x="343207" y="1817855"/>
                </a:lnTo>
                <a:lnTo>
                  <a:pt x="344333" y="1817318"/>
                </a:lnTo>
                <a:cubicBezTo>
                  <a:pt x="345438" y="1816881"/>
                  <a:pt x="346842" y="1816483"/>
                  <a:pt x="348024" y="1816645"/>
                </a:cubicBezTo>
                <a:lnTo>
                  <a:pt x="349636" y="1817581"/>
                </a:lnTo>
                <a:lnTo>
                  <a:pt x="351963" y="1811030"/>
                </a:lnTo>
                <a:lnTo>
                  <a:pt x="340589" y="1803678"/>
                </a:lnTo>
                <a:cubicBezTo>
                  <a:pt x="335852" y="1800496"/>
                  <a:pt x="332268" y="1797743"/>
                  <a:pt x="330459" y="1795231"/>
                </a:cubicBezTo>
                <a:cubicBezTo>
                  <a:pt x="312256" y="1779346"/>
                  <a:pt x="297042" y="1770567"/>
                  <a:pt x="279089" y="1754532"/>
                </a:cubicBezTo>
                <a:cubicBezTo>
                  <a:pt x="299033" y="1763959"/>
                  <a:pt x="312884" y="1777259"/>
                  <a:pt x="332200" y="1788771"/>
                </a:cubicBezTo>
                <a:cubicBezTo>
                  <a:pt x="336573" y="1791631"/>
                  <a:pt x="340689" y="1795001"/>
                  <a:pt x="344945" y="1797822"/>
                </a:cubicBezTo>
                <a:lnTo>
                  <a:pt x="355120" y="1802148"/>
                </a:lnTo>
                <a:lnTo>
                  <a:pt x="357128" y="1796496"/>
                </a:lnTo>
                <a:lnTo>
                  <a:pt x="354851" y="1793200"/>
                </a:lnTo>
                <a:cubicBezTo>
                  <a:pt x="353746" y="1790913"/>
                  <a:pt x="353490" y="1789067"/>
                  <a:pt x="354449" y="1787898"/>
                </a:cubicBezTo>
                <a:lnTo>
                  <a:pt x="359815" y="1788934"/>
                </a:lnTo>
                <a:lnTo>
                  <a:pt x="362494" y="1781397"/>
                </a:lnTo>
                <a:lnTo>
                  <a:pt x="361916" y="1780920"/>
                </a:lnTo>
                <a:cubicBezTo>
                  <a:pt x="361105" y="1780079"/>
                  <a:pt x="361299" y="1779913"/>
                  <a:pt x="362227" y="1780244"/>
                </a:cubicBezTo>
                <a:lnTo>
                  <a:pt x="362804" y="1780524"/>
                </a:lnTo>
                <a:lnTo>
                  <a:pt x="363191" y="1779435"/>
                </a:lnTo>
                <a:lnTo>
                  <a:pt x="348887" y="1759410"/>
                </a:lnTo>
                <a:lnTo>
                  <a:pt x="350113" y="1759243"/>
                </a:lnTo>
                <a:lnTo>
                  <a:pt x="357966" y="1769612"/>
                </a:lnTo>
                <a:lnTo>
                  <a:pt x="364084" y="1776918"/>
                </a:lnTo>
                <a:lnTo>
                  <a:pt x="367825" y="1766393"/>
                </a:lnTo>
                <a:lnTo>
                  <a:pt x="399798" y="1774576"/>
                </a:lnTo>
                <a:cubicBezTo>
                  <a:pt x="401438" y="1770249"/>
                  <a:pt x="399797" y="1770250"/>
                  <a:pt x="401438" y="1765668"/>
                </a:cubicBezTo>
                <a:cubicBezTo>
                  <a:pt x="401438" y="1761089"/>
                  <a:pt x="404721" y="1759561"/>
                  <a:pt x="406362" y="1756507"/>
                </a:cubicBezTo>
                <a:cubicBezTo>
                  <a:pt x="403080" y="1753453"/>
                  <a:pt x="399795" y="1750398"/>
                  <a:pt x="394873" y="1747345"/>
                </a:cubicBezTo>
                <a:cubicBezTo>
                  <a:pt x="394872" y="1748872"/>
                  <a:pt x="391589" y="1774577"/>
                  <a:pt x="388308" y="1766941"/>
                </a:cubicBezTo>
                <a:cubicBezTo>
                  <a:pt x="386666" y="1761089"/>
                  <a:pt x="388307" y="1753453"/>
                  <a:pt x="388307" y="1745819"/>
                </a:cubicBezTo>
                <a:cubicBezTo>
                  <a:pt x="381742" y="1745818"/>
                  <a:pt x="385025" y="1759562"/>
                  <a:pt x="378460" y="1762614"/>
                </a:cubicBezTo>
                <a:cubicBezTo>
                  <a:pt x="375178" y="1764141"/>
                  <a:pt x="371552" y="1762232"/>
                  <a:pt x="368133" y="1761088"/>
                </a:cubicBezTo>
                <a:lnTo>
                  <a:pt x="366393" y="1761672"/>
                </a:lnTo>
                <a:lnTo>
                  <a:pt x="360910" y="1755007"/>
                </a:lnTo>
                <a:lnTo>
                  <a:pt x="357494" y="1750461"/>
                </a:lnTo>
                <a:lnTo>
                  <a:pt x="356224" y="1742833"/>
                </a:lnTo>
                <a:lnTo>
                  <a:pt x="365234" y="1754630"/>
                </a:lnTo>
                <a:lnTo>
                  <a:pt x="370011" y="1760242"/>
                </a:lnTo>
                <a:lnTo>
                  <a:pt x="372249" y="1753946"/>
                </a:lnTo>
                <a:lnTo>
                  <a:pt x="371522" y="1752426"/>
                </a:lnTo>
                <a:lnTo>
                  <a:pt x="373569" y="1750229"/>
                </a:lnTo>
                <a:lnTo>
                  <a:pt x="373573" y="1750218"/>
                </a:lnTo>
                <a:lnTo>
                  <a:pt x="371288" y="1748265"/>
                </a:lnTo>
                <a:cubicBezTo>
                  <a:pt x="368622" y="1746061"/>
                  <a:pt x="365740" y="1743720"/>
                  <a:pt x="362521" y="1741162"/>
                </a:cubicBezTo>
                <a:lnTo>
                  <a:pt x="359130" y="1738523"/>
                </a:lnTo>
                <a:lnTo>
                  <a:pt x="356799" y="1737084"/>
                </a:lnTo>
                <a:lnTo>
                  <a:pt x="343832" y="1726607"/>
                </a:lnTo>
                <a:lnTo>
                  <a:pt x="354343" y="1740370"/>
                </a:lnTo>
                <a:lnTo>
                  <a:pt x="347204" y="1733815"/>
                </a:lnTo>
                <a:lnTo>
                  <a:pt x="344160" y="1732721"/>
                </a:lnTo>
                <a:lnTo>
                  <a:pt x="333887" y="1719052"/>
                </a:lnTo>
                <a:lnTo>
                  <a:pt x="333149" y="1717975"/>
                </a:lnTo>
                <a:lnTo>
                  <a:pt x="329790" y="1715261"/>
                </a:lnTo>
                <a:lnTo>
                  <a:pt x="332778" y="1710693"/>
                </a:lnTo>
                <a:lnTo>
                  <a:pt x="341557" y="1716451"/>
                </a:lnTo>
                <a:lnTo>
                  <a:pt x="348149" y="1724602"/>
                </a:lnTo>
                <a:lnTo>
                  <a:pt x="352745" y="1728352"/>
                </a:lnTo>
                <a:cubicBezTo>
                  <a:pt x="360568" y="1734999"/>
                  <a:pt x="367833" y="1741461"/>
                  <a:pt x="371605" y="1743837"/>
                </a:cubicBezTo>
                <a:lnTo>
                  <a:pt x="375043" y="1746082"/>
                </a:lnTo>
                <a:lnTo>
                  <a:pt x="375811" y="1743922"/>
                </a:lnTo>
                <a:lnTo>
                  <a:pt x="362055" y="1725209"/>
                </a:lnTo>
                <a:lnTo>
                  <a:pt x="343008" y="1702551"/>
                </a:lnTo>
                <a:lnTo>
                  <a:pt x="352916" y="1712777"/>
                </a:lnTo>
                <a:lnTo>
                  <a:pt x="346433" y="1703959"/>
                </a:lnTo>
                <a:lnTo>
                  <a:pt x="333305" y="1684436"/>
                </a:lnTo>
                <a:lnTo>
                  <a:pt x="323348" y="1673199"/>
                </a:lnTo>
                <a:cubicBezTo>
                  <a:pt x="317318" y="1666022"/>
                  <a:pt x="311809" y="1658944"/>
                  <a:pt x="307167" y="1652025"/>
                </a:cubicBezTo>
                <a:lnTo>
                  <a:pt x="319979" y="1664614"/>
                </a:lnTo>
                <a:lnTo>
                  <a:pt x="299273" y="1633821"/>
                </a:lnTo>
                <a:lnTo>
                  <a:pt x="270387" y="1612892"/>
                </a:lnTo>
                <a:lnTo>
                  <a:pt x="276609" y="1623431"/>
                </a:lnTo>
                <a:lnTo>
                  <a:pt x="293782" y="1651878"/>
                </a:lnTo>
                <a:lnTo>
                  <a:pt x="288818" y="1645223"/>
                </a:lnTo>
                <a:lnTo>
                  <a:pt x="268723" y="1611686"/>
                </a:lnTo>
                <a:lnTo>
                  <a:pt x="262404" y="1607107"/>
                </a:lnTo>
                <a:lnTo>
                  <a:pt x="265436" y="1606797"/>
                </a:lnTo>
                <a:cubicBezTo>
                  <a:pt x="267102" y="1606797"/>
                  <a:pt x="268353" y="1604914"/>
                  <a:pt x="269395" y="1602466"/>
                </a:cubicBezTo>
                <a:lnTo>
                  <a:pt x="272008" y="1595019"/>
                </a:lnTo>
                <a:lnTo>
                  <a:pt x="272119" y="1595119"/>
                </a:lnTo>
                <a:lnTo>
                  <a:pt x="272018" y="1594989"/>
                </a:lnTo>
                <a:lnTo>
                  <a:pt x="272103" y="1594746"/>
                </a:lnTo>
                <a:lnTo>
                  <a:pt x="271718" y="1594597"/>
                </a:lnTo>
                <a:lnTo>
                  <a:pt x="269052" y="1591127"/>
                </a:lnTo>
                <a:lnTo>
                  <a:pt x="262474" y="1582083"/>
                </a:lnTo>
                <a:lnTo>
                  <a:pt x="263816" y="1580683"/>
                </a:lnTo>
                <a:cubicBezTo>
                  <a:pt x="267056" y="1585497"/>
                  <a:pt x="270084" y="1590085"/>
                  <a:pt x="272226" y="1593456"/>
                </a:cubicBezTo>
                <a:lnTo>
                  <a:pt x="274668" y="1597441"/>
                </a:lnTo>
                <a:lnTo>
                  <a:pt x="276625" y="1599227"/>
                </a:lnTo>
                <a:lnTo>
                  <a:pt x="279349" y="1601198"/>
                </a:lnTo>
                <a:lnTo>
                  <a:pt x="278429" y="1599426"/>
                </a:lnTo>
                <a:cubicBezTo>
                  <a:pt x="275936" y="1594571"/>
                  <a:pt x="273389" y="1589918"/>
                  <a:pt x="270357" y="1585719"/>
                </a:cubicBezTo>
                <a:lnTo>
                  <a:pt x="265621" y="1580376"/>
                </a:lnTo>
                <a:lnTo>
                  <a:pt x="269429" y="1581538"/>
                </a:lnTo>
                <a:lnTo>
                  <a:pt x="300195" y="1588739"/>
                </a:lnTo>
                <a:lnTo>
                  <a:pt x="305897" y="1597419"/>
                </a:lnTo>
                <a:cubicBezTo>
                  <a:pt x="302481" y="1593830"/>
                  <a:pt x="309841" y="1603462"/>
                  <a:pt x="311329" y="1603294"/>
                </a:cubicBezTo>
                <a:cubicBezTo>
                  <a:pt x="316040" y="1602763"/>
                  <a:pt x="305317" y="1592255"/>
                  <a:pt x="305177" y="1591015"/>
                </a:cubicBezTo>
                <a:lnTo>
                  <a:pt x="304404" y="1589724"/>
                </a:lnTo>
                <a:lnTo>
                  <a:pt x="313884" y="1591943"/>
                </a:lnTo>
                <a:cubicBezTo>
                  <a:pt x="322186" y="1593462"/>
                  <a:pt x="330487" y="1593461"/>
                  <a:pt x="338791" y="1596497"/>
                </a:cubicBezTo>
                <a:cubicBezTo>
                  <a:pt x="342111" y="1598016"/>
                  <a:pt x="345433" y="1601052"/>
                  <a:pt x="347093" y="1604089"/>
                </a:cubicBezTo>
                <a:cubicBezTo>
                  <a:pt x="350415" y="1610161"/>
                  <a:pt x="347093" y="1614715"/>
                  <a:pt x="352074" y="1617753"/>
                </a:cubicBezTo>
                <a:cubicBezTo>
                  <a:pt x="358718" y="1620789"/>
                  <a:pt x="365084" y="1620787"/>
                  <a:pt x="371724" y="1622055"/>
                </a:cubicBezTo>
                <a:cubicBezTo>
                  <a:pt x="381688" y="1625342"/>
                  <a:pt x="393311" y="1626608"/>
                  <a:pt x="404935" y="1629644"/>
                </a:cubicBezTo>
                <a:cubicBezTo>
                  <a:pt x="381686" y="1635717"/>
                  <a:pt x="360378" y="1628126"/>
                  <a:pt x="338791" y="1623573"/>
                </a:cubicBezTo>
                <a:cubicBezTo>
                  <a:pt x="338791" y="1629644"/>
                  <a:pt x="337130" y="1635716"/>
                  <a:pt x="342111" y="1640272"/>
                </a:cubicBezTo>
                <a:cubicBezTo>
                  <a:pt x="347093" y="1643307"/>
                  <a:pt x="352076" y="1643307"/>
                  <a:pt x="358716" y="1644826"/>
                </a:cubicBezTo>
                <a:cubicBezTo>
                  <a:pt x="363699" y="1646344"/>
                  <a:pt x="368680" y="1650899"/>
                  <a:pt x="373384" y="1652417"/>
                </a:cubicBezTo>
                <a:cubicBezTo>
                  <a:pt x="378367" y="1652417"/>
                  <a:pt x="381688" y="1652417"/>
                  <a:pt x="381687" y="1660007"/>
                </a:cubicBezTo>
                <a:lnTo>
                  <a:pt x="368562" y="1655449"/>
                </a:lnTo>
                <a:lnTo>
                  <a:pt x="368640" y="1654665"/>
                </a:lnTo>
                <a:cubicBezTo>
                  <a:pt x="368800" y="1654264"/>
                  <a:pt x="369122" y="1653862"/>
                  <a:pt x="369765" y="1653058"/>
                </a:cubicBezTo>
                <a:cubicBezTo>
                  <a:pt x="369122" y="1651451"/>
                  <a:pt x="367965" y="1651453"/>
                  <a:pt x="367387" y="1652256"/>
                </a:cubicBezTo>
                <a:lnTo>
                  <a:pt x="368223" y="1655332"/>
                </a:lnTo>
                <a:lnTo>
                  <a:pt x="365844" y="1654504"/>
                </a:lnTo>
                <a:cubicBezTo>
                  <a:pt x="360309" y="1653176"/>
                  <a:pt x="354565" y="1652417"/>
                  <a:pt x="348753" y="1652416"/>
                </a:cubicBezTo>
                <a:cubicBezTo>
                  <a:pt x="348753" y="1661525"/>
                  <a:pt x="355396" y="1660007"/>
                  <a:pt x="358717" y="1661526"/>
                </a:cubicBezTo>
                <a:cubicBezTo>
                  <a:pt x="365083" y="1666080"/>
                  <a:pt x="370063" y="1673672"/>
                  <a:pt x="376706" y="1676455"/>
                </a:cubicBezTo>
                <a:cubicBezTo>
                  <a:pt x="388329" y="1682528"/>
                  <a:pt x="466098" y="1715926"/>
                  <a:pt x="470804" y="1714408"/>
                </a:cubicBezTo>
                <a:cubicBezTo>
                  <a:pt x="475784" y="1712890"/>
                  <a:pt x="479104" y="1702263"/>
                  <a:pt x="484087" y="1708336"/>
                </a:cubicBezTo>
                <a:cubicBezTo>
                  <a:pt x="489069" y="1711373"/>
                  <a:pt x="490729" y="1722000"/>
                  <a:pt x="497372" y="1724782"/>
                </a:cubicBezTo>
                <a:cubicBezTo>
                  <a:pt x="505674" y="1730856"/>
                  <a:pt x="515637" y="1729337"/>
                  <a:pt x="523662" y="1732373"/>
                </a:cubicBezTo>
                <a:cubicBezTo>
                  <a:pt x="561855" y="1741482"/>
                  <a:pt x="599772" y="1761219"/>
                  <a:pt x="636025" y="1777665"/>
                </a:cubicBezTo>
                <a:cubicBezTo>
                  <a:pt x="674217" y="1794364"/>
                  <a:pt x="710472" y="1812583"/>
                  <a:pt x="746728" y="1830549"/>
                </a:cubicBezTo>
                <a:cubicBezTo>
                  <a:pt x="764993" y="1839657"/>
                  <a:pt x="783258" y="1848765"/>
                  <a:pt x="801248" y="1857874"/>
                </a:cubicBezTo>
                <a:cubicBezTo>
                  <a:pt x="809551" y="1862429"/>
                  <a:pt x="817853" y="1865190"/>
                  <a:pt x="826154" y="1869491"/>
                </a:cubicBezTo>
                <a:cubicBezTo>
                  <a:pt x="831137" y="1872528"/>
                  <a:pt x="839439" y="1880117"/>
                  <a:pt x="844422" y="1872528"/>
                </a:cubicBezTo>
                <a:lnTo>
                  <a:pt x="841607" y="1870233"/>
                </a:lnTo>
                <a:lnTo>
                  <a:pt x="844217" y="1871561"/>
                </a:lnTo>
                <a:cubicBezTo>
                  <a:pt x="844794" y="1871387"/>
                  <a:pt x="845115" y="1870689"/>
                  <a:pt x="845758" y="1869992"/>
                </a:cubicBezTo>
                <a:cubicBezTo>
                  <a:pt x="845116" y="1869294"/>
                  <a:pt x="844793" y="1868655"/>
                  <a:pt x="844216" y="1868509"/>
                </a:cubicBezTo>
                <a:lnTo>
                  <a:pt x="841211" y="1869953"/>
                </a:lnTo>
                <a:lnTo>
                  <a:pt x="838089" y="1868415"/>
                </a:lnTo>
                <a:cubicBezTo>
                  <a:pt x="836051" y="1867341"/>
                  <a:pt x="834459" y="1865950"/>
                  <a:pt x="834459" y="1862429"/>
                </a:cubicBezTo>
                <a:cubicBezTo>
                  <a:pt x="840824" y="1863694"/>
                  <a:pt x="845805" y="1871010"/>
                  <a:pt x="852447" y="1871010"/>
                </a:cubicBezTo>
                <a:cubicBezTo>
                  <a:pt x="855768" y="1871010"/>
                  <a:pt x="857428" y="1869492"/>
                  <a:pt x="857429" y="1865189"/>
                </a:cubicBezTo>
                <a:cubicBezTo>
                  <a:pt x="859089" y="1854839"/>
                  <a:pt x="865733" y="1856357"/>
                  <a:pt x="870712" y="1854839"/>
                </a:cubicBezTo>
                <a:cubicBezTo>
                  <a:pt x="860751" y="1846488"/>
                  <a:pt x="850855" y="1838138"/>
                  <a:pt x="840755" y="1830769"/>
                </a:cubicBezTo>
                <a:lnTo>
                  <a:pt x="829404" y="1823227"/>
                </a:lnTo>
                <a:lnTo>
                  <a:pt x="830212" y="1820878"/>
                </a:lnTo>
                <a:cubicBezTo>
                  <a:pt x="830789" y="1820343"/>
                  <a:pt x="831561" y="1820028"/>
                  <a:pt x="832331" y="1819399"/>
                </a:cubicBezTo>
                <a:cubicBezTo>
                  <a:pt x="829249" y="1817635"/>
                  <a:pt x="829249" y="1816122"/>
                  <a:pt x="827707" y="1819397"/>
                </a:cubicBezTo>
                <a:lnTo>
                  <a:pt x="828982" y="1822946"/>
                </a:lnTo>
                <a:lnTo>
                  <a:pt x="825412" y="1820573"/>
                </a:lnTo>
                <a:cubicBezTo>
                  <a:pt x="820224" y="1817501"/>
                  <a:pt x="814947" y="1814797"/>
                  <a:pt x="809551" y="1812583"/>
                </a:cubicBezTo>
                <a:cubicBezTo>
                  <a:pt x="799587" y="1808029"/>
                  <a:pt x="791562" y="1798919"/>
                  <a:pt x="781597" y="1794365"/>
                </a:cubicBezTo>
                <a:cubicBezTo>
                  <a:pt x="776616" y="1791329"/>
                  <a:pt x="766655" y="1792847"/>
                  <a:pt x="766655" y="1782219"/>
                </a:cubicBezTo>
                <a:lnTo>
                  <a:pt x="784466" y="1789564"/>
                </a:lnTo>
                <a:lnTo>
                  <a:pt x="784742" y="1790079"/>
                </a:lnTo>
                <a:cubicBezTo>
                  <a:pt x="785108" y="1790761"/>
                  <a:pt x="785290" y="1791101"/>
                  <a:pt x="785017" y="1790589"/>
                </a:cubicBezTo>
                <a:lnTo>
                  <a:pt x="784466" y="1789564"/>
                </a:lnTo>
                <a:lnTo>
                  <a:pt x="791566" y="1792494"/>
                </a:lnTo>
                <a:lnTo>
                  <a:pt x="789460" y="1796990"/>
                </a:lnTo>
                <a:lnTo>
                  <a:pt x="795567" y="1794143"/>
                </a:lnTo>
                <a:lnTo>
                  <a:pt x="797027" y="1794745"/>
                </a:lnTo>
                <a:cubicBezTo>
                  <a:pt x="807129" y="1800059"/>
                  <a:pt x="817024" y="1806510"/>
                  <a:pt x="826155" y="1814100"/>
                </a:cubicBezTo>
                <a:cubicBezTo>
                  <a:pt x="845804" y="1829029"/>
                  <a:pt x="869052" y="1833585"/>
                  <a:pt x="890640" y="1842693"/>
                </a:cubicBezTo>
                <a:cubicBezTo>
                  <a:pt x="903440" y="1847248"/>
                  <a:pt x="918919" y="1852719"/>
                  <a:pt x="935020" y="1858433"/>
                </a:cubicBezTo>
                <a:lnTo>
                  <a:pt x="979363" y="1874298"/>
                </a:lnTo>
                <a:lnTo>
                  <a:pt x="979363" y="1881816"/>
                </a:lnTo>
                <a:cubicBezTo>
                  <a:pt x="982146" y="1881818"/>
                  <a:pt x="983536" y="1879991"/>
                  <a:pt x="984230" y="1877434"/>
                </a:cubicBezTo>
                <a:lnTo>
                  <a:pt x="984337" y="1876094"/>
                </a:lnTo>
                <a:lnTo>
                  <a:pt x="1022536" y="1890282"/>
                </a:lnTo>
                <a:cubicBezTo>
                  <a:pt x="1032857" y="1894289"/>
                  <a:pt x="1039672" y="1897197"/>
                  <a:pt x="1040917" y="1898336"/>
                </a:cubicBezTo>
                <a:cubicBezTo>
                  <a:pt x="1045899" y="1902891"/>
                  <a:pt x="1034276" y="1877083"/>
                  <a:pt x="1029293" y="1874046"/>
                </a:cubicBezTo>
                <a:cubicBezTo>
                  <a:pt x="1020991" y="1867972"/>
                  <a:pt x="1012687" y="1863694"/>
                  <a:pt x="1004387" y="1857874"/>
                </a:cubicBezTo>
                <a:cubicBezTo>
                  <a:pt x="988057" y="1847247"/>
                  <a:pt x="941840" y="1838139"/>
                  <a:pt x="933536" y="1833583"/>
                </a:cubicBezTo>
                <a:cubicBezTo>
                  <a:pt x="921913" y="1829030"/>
                  <a:pt x="910288" y="1822957"/>
                  <a:pt x="898665" y="1816884"/>
                </a:cubicBezTo>
                <a:cubicBezTo>
                  <a:pt x="874035" y="1803475"/>
                  <a:pt x="849126" y="1791329"/>
                  <a:pt x="824495" y="1777665"/>
                </a:cubicBezTo>
                <a:cubicBezTo>
                  <a:pt x="801248" y="1765773"/>
                  <a:pt x="776617" y="1753627"/>
                  <a:pt x="753369" y="1741483"/>
                </a:cubicBezTo>
                <a:cubicBezTo>
                  <a:pt x="743405" y="1736928"/>
                  <a:pt x="670896" y="1700745"/>
                  <a:pt x="657611" y="1696190"/>
                </a:cubicBezTo>
                <a:cubicBezTo>
                  <a:pt x="645988" y="1691636"/>
                  <a:pt x="634363" y="1684046"/>
                  <a:pt x="624678" y="1671904"/>
                </a:cubicBezTo>
                <a:cubicBezTo>
                  <a:pt x="619698" y="1666080"/>
                  <a:pt x="613055" y="1666081"/>
                  <a:pt x="608073" y="1666079"/>
                </a:cubicBezTo>
                <a:cubicBezTo>
                  <a:pt x="603091" y="1667598"/>
                  <a:pt x="535286" y="1638753"/>
                  <a:pt x="530305" y="1637236"/>
                </a:cubicBezTo>
                <a:cubicBezTo>
                  <a:pt x="523662" y="1634199"/>
                  <a:pt x="518959" y="1628126"/>
                  <a:pt x="512317" y="1625344"/>
                </a:cubicBezTo>
                <a:cubicBezTo>
                  <a:pt x="499031" y="1617753"/>
                  <a:pt x="447832" y="1605608"/>
                  <a:pt x="444511" y="1602573"/>
                </a:cubicBezTo>
                <a:cubicBezTo>
                  <a:pt x="439529" y="1598016"/>
                  <a:pt x="434549" y="1599535"/>
                  <a:pt x="429566" y="1599534"/>
                </a:cubicBezTo>
                <a:cubicBezTo>
                  <a:pt x="414898" y="1598015"/>
                  <a:pt x="380028" y="1585870"/>
                  <a:pt x="368681" y="1581316"/>
                </a:cubicBezTo>
                <a:cubicBezTo>
                  <a:pt x="353734" y="1575245"/>
                  <a:pt x="338790" y="1570943"/>
                  <a:pt x="323847" y="1564869"/>
                </a:cubicBezTo>
                <a:lnTo>
                  <a:pt x="292636" y="1554236"/>
                </a:lnTo>
                <a:lnTo>
                  <a:pt x="278814" y="1531968"/>
                </a:lnTo>
                <a:lnTo>
                  <a:pt x="268032" y="1513734"/>
                </a:lnTo>
                <a:lnTo>
                  <a:pt x="270768" y="1514815"/>
                </a:lnTo>
                <a:lnTo>
                  <a:pt x="278388" y="1517420"/>
                </a:lnTo>
                <a:lnTo>
                  <a:pt x="291273" y="1536711"/>
                </a:lnTo>
                <a:lnTo>
                  <a:pt x="299523" y="1548642"/>
                </a:lnTo>
                <a:lnTo>
                  <a:pt x="299372" y="1548747"/>
                </a:lnTo>
                <a:lnTo>
                  <a:pt x="299227" y="1548401"/>
                </a:lnTo>
                <a:lnTo>
                  <a:pt x="298959" y="1549035"/>
                </a:lnTo>
                <a:lnTo>
                  <a:pt x="298731" y="1549194"/>
                </a:lnTo>
                <a:lnTo>
                  <a:pt x="298806" y="1549400"/>
                </a:lnTo>
                <a:lnTo>
                  <a:pt x="297443" y="1552631"/>
                </a:lnTo>
                <a:lnTo>
                  <a:pt x="299962" y="1552630"/>
                </a:lnTo>
                <a:lnTo>
                  <a:pt x="300358" y="1553729"/>
                </a:lnTo>
                <a:lnTo>
                  <a:pt x="301865" y="1551629"/>
                </a:lnTo>
                <a:lnTo>
                  <a:pt x="303451" y="1553288"/>
                </a:lnTo>
                <a:lnTo>
                  <a:pt x="302355" y="1550947"/>
                </a:lnTo>
                <a:lnTo>
                  <a:pt x="303612" y="1549193"/>
                </a:lnTo>
                <a:cubicBezTo>
                  <a:pt x="302798" y="1548438"/>
                  <a:pt x="301985" y="1547683"/>
                  <a:pt x="301171" y="1547492"/>
                </a:cubicBezTo>
                <a:lnTo>
                  <a:pt x="300845" y="1547720"/>
                </a:lnTo>
                <a:lnTo>
                  <a:pt x="300123" y="1546176"/>
                </a:lnTo>
                <a:lnTo>
                  <a:pt x="283743" y="1519250"/>
                </a:lnTo>
                <a:lnTo>
                  <a:pt x="314612" y="1529803"/>
                </a:lnTo>
                <a:lnTo>
                  <a:pt x="342839" y="1533372"/>
                </a:lnTo>
                <a:lnTo>
                  <a:pt x="342522" y="1534761"/>
                </a:lnTo>
                <a:cubicBezTo>
                  <a:pt x="345671" y="1534760"/>
                  <a:pt x="347388" y="1531736"/>
                  <a:pt x="347387" y="1527200"/>
                </a:cubicBezTo>
                <a:cubicBezTo>
                  <a:pt x="345814" y="1527200"/>
                  <a:pt x="344597" y="1527956"/>
                  <a:pt x="343775" y="1529278"/>
                </a:cubicBezTo>
                <a:lnTo>
                  <a:pt x="342898" y="1533113"/>
                </a:lnTo>
                <a:lnTo>
                  <a:pt x="331852" y="1529298"/>
                </a:lnTo>
                <a:cubicBezTo>
                  <a:pt x="327904" y="1527970"/>
                  <a:pt x="324164" y="1526074"/>
                  <a:pt x="320840" y="1521649"/>
                </a:cubicBezTo>
                <a:cubicBezTo>
                  <a:pt x="316127" y="1515580"/>
                  <a:pt x="312526" y="1509511"/>
                  <a:pt x="304490" y="1509511"/>
                </a:cubicBezTo>
                <a:cubicBezTo>
                  <a:pt x="294515" y="1509511"/>
                  <a:pt x="286203" y="1504960"/>
                  <a:pt x="276228" y="1501925"/>
                </a:cubicBezTo>
                <a:lnTo>
                  <a:pt x="272644" y="1501006"/>
                </a:lnTo>
                <a:lnTo>
                  <a:pt x="271066" y="1498413"/>
                </a:lnTo>
                <a:lnTo>
                  <a:pt x="271509" y="1498387"/>
                </a:lnTo>
                <a:cubicBezTo>
                  <a:pt x="273598" y="1497664"/>
                  <a:pt x="275267" y="1495855"/>
                  <a:pt x="275268" y="1491511"/>
                </a:cubicBezTo>
                <a:cubicBezTo>
                  <a:pt x="272761" y="1491512"/>
                  <a:pt x="270254" y="1491511"/>
                  <a:pt x="268375" y="1492417"/>
                </a:cubicBezTo>
                <a:lnTo>
                  <a:pt x="267945" y="1493283"/>
                </a:lnTo>
                <a:lnTo>
                  <a:pt x="267884" y="1493182"/>
                </a:lnTo>
                <a:lnTo>
                  <a:pt x="254645" y="1471970"/>
                </a:lnTo>
                <a:lnTo>
                  <a:pt x="263783" y="1478833"/>
                </a:lnTo>
                <a:cubicBezTo>
                  <a:pt x="278410" y="1485234"/>
                  <a:pt x="264505" y="1472059"/>
                  <a:pt x="254902" y="1464172"/>
                </a:cubicBezTo>
                <a:lnTo>
                  <a:pt x="243083" y="1452751"/>
                </a:lnTo>
                <a:lnTo>
                  <a:pt x="237280" y="1442984"/>
                </a:lnTo>
                <a:lnTo>
                  <a:pt x="236575" y="1441809"/>
                </a:lnTo>
                <a:lnTo>
                  <a:pt x="241579" y="1446094"/>
                </a:lnTo>
                <a:cubicBezTo>
                  <a:pt x="248345" y="1451834"/>
                  <a:pt x="254939" y="1457634"/>
                  <a:pt x="260714" y="1463719"/>
                </a:cubicBezTo>
                <a:cubicBezTo>
                  <a:pt x="274518" y="1476670"/>
                  <a:pt x="288354" y="1494569"/>
                  <a:pt x="303800" y="1506951"/>
                </a:cubicBezTo>
                <a:cubicBezTo>
                  <a:pt x="319963" y="1520908"/>
                  <a:pt x="300625" y="1499962"/>
                  <a:pt x="292937" y="1491410"/>
                </a:cubicBezTo>
                <a:cubicBezTo>
                  <a:pt x="285249" y="1482858"/>
                  <a:pt x="276572" y="1472823"/>
                  <a:pt x="273599" y="1470464"/>
                </a:cubicBezTo>
                <a:cubicBezTo>
                  <a:pt x="272369" y="1467759"/>
                  <a:pt x="269810" y="1462124"/>
                  <a:pt x="269195" y="1460771"/>
                </a:cubicBezTo>
                <a:cubicBezTo>
                  <a:pt x="265709" y="1457285"/>
                  <a:pt x="263350" y="1456278"/>
                  <a:pt x="260206" y="1454238"/>
                </a:cubicBezTo>
                <a:cubicBezTo>
                  <a:pt x="259592" y="1452884"/>
                  <a:pt x="259561" y="1447938"/>
                  <a:pt x="255701" y="1444320"/>
                </a:cubicBezTo>
                <a:cubicBezTo>
                  <a:pt x="252215" y="1440833"/>
                  <a:pt x="240971" y="1433518"/>
                  <a:pt x="235437" y="1425521"/>
                </a:cubicBezTo>
                <a:cubicBezTo>
                  <a:pt x="225803" y="1412687"/>
                  <a:pt x="244836" y="1428780"/>
                  <a:pt x="248425" y="1432493"/>
                </a:cubicBezTo>
                <a:cubicBezTo>
                  <a:pt x="254541" y="1436892"/>
                  <a:pt x="259257" y="1443084"/>
                  <a:pt x="262230" y="1445444"/>
                </a:cubicBezTo>
                <a:cubicBezTo>
                  <a:pt x="264486" y="1446226"/>
                  <a:pt x="268041" y="1444991"/>
                  <a:pt x="270912" y="1447126"/>
                </a:cubicBezTo>
                <a:cubicBezTo>
                  <a:pt x="275971" y="1449544"/>
                  <a:pt x="282418" y="1456243"/>
                  <a:pt x="289047" y="1463857"/>
                </a:cubicBezTo>
                <a:lnTo>
                  <a:pt x="308189" y="1486010"/>
                </a:lnTo>
                <a:lnTo>
                  <a:pt x="307720" y="1485574"/>
                </a:lnTo>
                <a:lnTo>
                  <a:pt x="306607" y="1484513"/>
                </a:lnTo>
                <a:cubicBezTo>
                  <a:pt x="306400" y="1484321"/>
                  <a:pt x="306505" y="1484434"/>
                  <a:pt x="306842" y="1484760"/>
                </a:cubicBezTo>
                <a:lnTo>
                  <a:pt x="307720" y="1485574"/>
                </a:lnTo>
                <a:lnTo>
                  <a:pt x="308256" y="1486088"/>
                </a:lnTo>
                <a:lnTo>
                  <a:pt x="308189" y="1486010"/>
                </a:lnTo>
                <a:lnTo>
                  <a:pt x="310981" y="1488599"/>
                </a:lnTo>
                <a:cubicBezTo>
                  <a:pt x="314714" y="1491935"/>
                  <a:pt x="319516" y="1495879"/>
                  <a:pt x="320114" y="1494757"/>
                </a:cubicBezTo>
                <a:cubicBezTo>
                  <a:pt x="322783" y="1492264"/>
                  <a:pt x="305696" y="1480452"/>
                  <a:pt x="305696" y="1480452"/>
                </a:cubicBezTo>
                <a:cubicBezTo>
                  <a:pt x="289945" y="1463219"/>
                  <a:pt x="276141" y="1450268"/>
                  <a:pt x="261107" y="1434612"/>
                </a:cubicBezTo>
                <a:cubicBezTo>
                  <a:pt x="257518" y="1430900"/>
                  <a:pt x="254958" y="1425264"/>
                  <a:pt x="250142" y="1418847"/>
                </a:cubicBezTo>
                <a:cubicBezTo>
                  <a:pt x="243069" y="1411647"/>
                  <a:pt x="238285" y="1410179"/>
                  <a:pt x="237364" y="1403973"/>
                </a:cubicBezTo>
                <a:lnTo>
                  <a:pt x="237962" y="1402447"/>
                </a:lnTo>
                <a:lnTo>
                  <a:pt x="255156" y="1407790"/>
                </a:lnTo>
                <a:lnTo>
                  <a:pt x="265984" y="1409552"/>
                </a:lnTo>
                <a:lnTo>
                  <a:pt x="281933" y="1423983"/>
                </a:lnTo>
                <a:cubicBezTo>
                  <a:pt x="285521" y="1427695"/>
                  <a:pt x="313745" y="1454950"/>
                  <a:pt x="300352" y="1438724"/>
                </a:cubicBezTo>
                <a:cubicBezTo>
                  <a:pt x="287746" y="1423530"/>
                  <a:pt x="309339" y="1445257"/>
                  <a:pt x="312209" y="1447392"/>
                </a:cubicBezTo>
                <a:lnTo>
                  <a:pt x="314164" y="1447975"/>
                </a:lnTo>
                <a:lnTo>
                  <a:pt x="305861" y="1440729"/>
                </a:lnTo>
                <a:lnTo>
                  <a:pt x="305896" y="1438343"/>
                </a:lnTo>
                <a:lnTo>
                  <a:pt x="307017" y="1434618"/>
                </a:lnTo>
                <a:lnTo>
                  <a:pt x="323940" y="1448299"/>
                </a:lnTo>
                <a:lnTo>
                  <a:pt x="324278" y="1448159"/>
                </a:lnTo>
                <a:cubicBezTo>
                  <a:pt x="323662" y="1446807"/>
                  <a:pt x="292467" y="1417191"/>
                  <a:pt x="288879" y="1413479"/>
                </a:cubicBezTo>
                <a:lnTo>
                  <a:pt x="288688" y="1413247"/>
                </a:lnTo>
                <a:lnTo>
                  <a:pt x="294073" y="1414124"/>
                </a:lnTo>
                <a:cubicBezTo>
                  <a:pt x="294072" y="1406446"/>
                  <a:pt x="290749" y="1404911"/>
                  <a:pt x="287426" y="1403374"/>
                </a:cubicBezTo>
                <a:lnTo>
                  <a:pt x="279010" y="1401545"/>
                </a:lnTo>
                <a:lnTo>
                  <a:pt x="267083" y="1387123"/>
                </a:lnTo>
                <a:cubicBezTo>
                  <a:pt x="266468" y="1385772"/>
                  <a:pt x="266164" y="1380919"/>
                  <a:pt x="265549" y="1379567"/>
                </a:cubicBezTo>
                <a:cubicBezTo>
                  <a:pt x="261860" y="1373540"/>
                  <a:pt x="253880" y="1367830"/>
                  <a:pt x="247395" y="1363232"/>
                </a:cubicBezTo>
                <a:lnTo>
                  <a:pt x="239476" y="1354897"/>
                </a:lnTo>
                <a:lnTo>
                  <a:pt x="242535" y="1355578"/>
                </a:lnTo>
                <a:lnTo>
                  <a:pt x="247851" y="1358049"/>
                </a:lnTo>
                <a:lnTo>
                  <a:pt x="246932" y="1358250"/>
                </a:lnTo>
                <a:lnTo>
                  <a:pt x="245596" y="1357266"/>
                </a:lnTo>
                <a:cubicBezTo>
                  <a:pt x="245902" y="1357943"/>
                  <a:pt x="246056" y="1358282"/>
                  <a:pt x="246338" y="1358379"/>
                </a:cubicBezTo>
                <a:lnTo>
                  <a:pt x="246932" y="1358250"/>
                </a:lnTo>
                <a:lnTo>
                  <a:pt x="249386" y="1360057"/>
                </a:lnTo>
                <a:lnTo>
                  <a:pt x="250590" y="1361633"/>
                </a:lnTo>
                <a:cubicBezTo>
                  <a:pt x="251541" y="1362509"/>
                  <a:pt x="252329" y="1363019"/>
                  <a:pt x="252329" y="1363019"/>
                </a:cubicBezTo>
                <a:cubicBezTo>
                  <a:pt x="252329" y="1363019"/>
                  <a:pt x="257252" y="1361309"/>
                  <a:pt x="260498" y="1363573"/>
                </a:cubicBezTo>
                <a:cubicBezTo>
                  <a:pt x="267983" y="1367498"/>
                  <a:pt x="281374" y="1383724"/>
                  <a:pt x="287219" y="1388218"/>
                </a:cubicBezTo>
                <a:cubicBezTo>
                  <a:pt x="287833" y="1389570"/>
                  <a:pt x="291389" y="1388336"/>
                  <a:pt x="293646" y="1389117"/>
                </a:cubicBezTo>
                <a:cubicBezTo>
                  <a:pt x="303386" y="1393822"/>
                  <a:pt x="315239" y="1410845"/>
                  <a:pt x="324842" y="1418733"/>
                </a:cubicBezTo>
                <a:cubicBezTo>
                  <a:pt x="332631" y="1427508"/>
                  <a:pt x="341651" y="1438991"/>
                  <a:pt x="354738" y="1450364"/>
                </a:cubicBezTo>
                <a:cubicBezTo>
                  <a:pt x="354738" y="1450364"/>
                  <a:pt x="357710" y="1452723"/>
                  <a:pt x="359625" y="1452059"/>
                </a:cubicBezTo>
                <a:cubicBezTo>
                  <a:pt x="360962" y="1446636"/>
                  <a:pt x="335913" y="1426369"/>
                  <a:pt x="331712" y="1421304"/>
                </a:cubicBezTo>
                <a:lnTo>
                  <a:pt x="273784" y="1362524"/>
                </a:lnTo>
                <a:lnTo>
                  <a:pt x="304684" y="1369394"/>
                </a:lnTo>
                <a:lnTo>
                  <a:pt x="313689" y="1377554"/>
                </a:lnTo>
                <a:lnTo>
                  <a:pt x="313732" y="1377663"/>
                </a:lnTo>
                <a:lnTo>
                  <a:pt x="313925" y="1377765"/>
                </a:lnTo>
                <a:lnTo>
                  <a:pt x="334221" y="1396159"/>
                </a:lnTo>
                <a:cubicBezTo>
                  <a:pt x="330404" y="1391418"/>
                  <a:pt x="324202" y="1385743"/>
                  <a:pt x="326776" y="1386047"/>
                </a:cubicBezTo>
                <a:lnTo>
                  <a:pt x="332094" y="1388345"/>
                </a:lnTo>
                <a:lnTo>
                  <a:pt x="349316" y="1414662"/>
                </a:lnTo>
                <a:lnTo>
                  <a:pt x="338390" y="1393596"/>
                </a:lnTo>
                <a:lnTo>
                  <a:pt x="339537" y="1394598"/>
                </a:lnTo>
                <a:cubicBezTo>
                  <a:pt x="346169" y="1400645"/>
                  <a:pt x="355381" y="1409222"/>
                  <a:pt x="361833" y="1413913"/>
                </a:cubicBezTo>
                <a:lnTo>
                  <a:pt x="363114" y="1414674"/>
                </a:lnTo>
                <a:lnTo>
                  <a:pt x="333685" y="1388464"/>
                </a:lnTo>
                <a:lnTo>
                  <a:pt x="352153" y="1398089"/>
                </a:lnTo>
                <a:lnTo>
                  <a:pt x="350713" y="1396466"/>
                </a:lnTo>
                <a:lnTo>
                  <a:pt x="344256" y="1389617"/>
                </a:lnTo>
                <a:lnTo>
                  <a:pt x="354961" y="1385681"/>
                </a:lnTo>
                <a:lnTo>
                  <a:pt x="358362" y="1389339"/>
                </a:lnTo>
                <a:lnTo>
                  <a:pt x="363596" y="1394783"/>
                </a:lnTo>
                <a:lnTo>
                  <a:pt x="363597" y="1397667"/>
                </a:lnTo>
                <a:lnTo>
                  <a:pt x="366454" y="1397756"/>
                </a:lnTo>
                <a:lnTo>
                  <a:pt x="376983" y="1408706"/>
                </a:lnTo>
                <a:cubicBezTo>
                  <a:pt x="376983" y="1408706"/>
                  <a:pt x="380539" y="1407471"/>
                  <a:pt x="382796" y="1408252"/>
                </a:cubicBezTo>
                <a:lnTo>
                  <a:pt x="385703" y="1410762"/>
                </a:lnTo>
                <a:lnTo>
                  <a:pt x="387736" y="1409967"/>
                </a:lnTo>
                <a:lnTo>
                  <a:pt x="388701" y="1409660"/>
                </a:lnTo>
                <a:lnTo>
                  <a:pt x="406701" y="1423675"/>
                </a:lnTo>
                <a:lnTo>
                  <a:pt x="399914" y="1416342"/>
                </a:lnTo>
                <a:cubicBezTo>
                  <a:pt x="396664" y="1412896"/>
                  <a:pt x="393811" y="1409841"/>
                  <a:pt x="392608" y="1408238"/>
                </a:cubicBezTo>
                <a:lnTo>
                  <a:pt x="383309" y="1398282"/>
                </a:lnTo>
                <a:lnTo>
                  <a:pt x="402713" y="1398889"/>
                </a:lnTo>
                <a:lnTo>
                  <a:pt x="404339" y="1399203"/>
                </a:lnTo>
                <a:cubicBezTo>
                  <a:pt x="412440" y="1404479"/>
                  <a:pt x="415305" y="1414967"/>
                  <a:pt x="424018" y="1421596"/>
                </a:cubicBezTo>
                <a:cubicBezTo>
                  <a:pt x="423405" y="1420244"/>
                  <a:pt x="431166" y="1415719"/>
                  <a:pt x="431885" y="1417298"/>
                </a:cubicBezTo>
                <a:cubicBezTo>
                  <a:pt x="438312" y="1418197"/>
                  <a:pt x="450398" y="1444794"/>
                  <a:pt x="459493" y="1443200"/>
                </a:cubicBezTo>
                <a:lnTo>
                  <a:pt x="460619" y="1442809"/>
                </a:lnTo>
                <a:lnTo>
                  <a:pt x="460993" y="1442678"/>
                </a:lnTo>
                <a:cubicBezTo>
                  <a:pt x="461159" y="1442621"/>
                  <a:pt x="461048" y="1442660"/>
                  <a:pt x="460826" y="1442736"/>
                </a:cubicBezTo>
                <a:lnTo>
                  <a:pt x="460619" y="1442809"/>
                </a:lnTo>
                <a:lnTo>
                  <a:pt x="459993" y="1443026"/>
                </a:lnTo>
                <a:cubicBezTo>
                  <a:pt x="459715" y="1443122"/>
                  <a:pt x="459493" y="1443200"/>
                  <a:pt x="459493" y="1443200"/>
                </a:cubicBezTo>
                <a:cubicBezTo>
                  <a:pt x="454474" y="1432156"/>
                  <a:pt x="445074" y="1428896"/>
                  <a:pt x="438926" y="1419548"/>
                </a:cubicBezTo>
                <a:lnTo>
                  <a:pt x="435091" y="1414840"/>
                </a:lnTo>
                <a:lnTo>
                  <a:pt x="435151" y="1414846"/>
                </a:lnTo>
                <a:cubicBezTo>
                  <a:pt x="438147" y="1414471"/>
                  <a:pt x="440544" y="1412597"/>
                  <a:pt x="440544" y="1406601"/>
                </a:cubicBezTo>
                <a:cubicBezTo>
                  <a:pt x="438147" y="1406601"/>
                  <a:pt x="434552" y="1405478"/>
                  <a:pt x="431556" y="1405853"/>
                </a:cubicBezTo>
                <a:lnTo>
                  <a:pt x="429870" y="1408431"/>
                </a:lnTo>
                <a:lnTo>
                  <a:pt x="425459" y="1403014"/>
                </a:lnTo>
                <a:lnTo>
                  <a:pt x="431258" y="1404676"/>
                </a:lnTo>
                <a:cubicBezTo>
                  <a:pt x="434525" y="1405340"/>
                  <a:pt x="437792" y="1405671"/>
                  <a:pt x="441006" y="1405364"/>
                </a:cubicBezTo>
                <a:lnTo>
                  <a:pt x="448358" y="1402905"/>
                </a:lnTo>
                <a:lnTo>
                  <a:pt x="449840" y="1404534"/>
                </a:lnTo>
                <a:lnTo>
                  <a:pt x="452285" y="1406981"/>
                </a:lnTo>
                <a:lnTo>
                  <a:pt x="450716" y="1408286"/>
                </a:lnTo>
                <a:lnTo>
                  <a:pt x="454508" y="1409205"/>
                </a:lnTo>
                <a:lnTo>
                  <a:pt x="467846" y="1422550"/>
                </a:lnTo>
                <a:lnTo>
                  <a:pt x="458234" y="1410110"/>
                </a:lnTo>
                <a:lnTo>
                  <a:pt x="461123" y="1410810"/>
                </a:lnTo>
                <a:lnTo>
                  <a:pt x="468663" y="1422267"/>
                </a:lnTo>
                <a:lnTo>
                  <a:pt x="475633" y="1432860"/>
                </a:lnTo>
                <a:cubicBezTo>
                  <a:pt x="474955" y="1436860"/>
                  <a:pt x="477944" y="1434561"/>
                  <a:pt x="477493" y="1433385"/>
                </a:cubicBezTo>
                <a:cubicBezTo>
                  <a:pt x="477343" y="1432994"/>
                  <a:pt x="476811" y="1432726"/>
                  <a:pt x="475633" y="1432860"/>
                </a:cubicBezTo>
                <a:lnTo>
                  <a:pt x="466518" y="1414381"/>
                </a:lnTo>
                <a:lnTo>
                  <a:pt x="461970" y="1411016"/>
                </a:lnTo>
                <a:lnTo>
                  <a:pt x="470814" y="1413161"/>
                </a:lnTo>
                <a:lnTo>
                  <a:pt x="474954" y="1418691"/>
                </a:lnTo>
                <a:cubicBezTo>
                  <a:pt x="476069" y="1420954"/>
                  <a:pt x="476884" y="1423686"/>
                  <a:pt x="477300" y="1427080"/>
                </a:cubicBezTo>
                <a:cubicBezTo>
                  <a:pt x="478963" y="1424062"/>
                  <a:pt x="482286" y="1422555"/>
                  <a:pt x="483947" y="1421047"/>
                </a:cubicBezTo>
                <a:cubicBezTo>
                  <a:pt x="483947" y="1425570"/>
                  <a:pt x="480624" y="1427079"/>
                  <a:pt x="478963" y="1431603"/>
                </a:cubicBezTo>
                <a:cubicBezTo>
                  <a:pt x="483947" y="1429843"/>
                  <a:pt x="490595" y="1425571"/>
                  <a:pt x="493919" y="1429843"/>
                </a:cubicBezTo>
                <a:cubicBezTo>
                  <a:pt x="500566" y="1434368"/>
                  <a:pt x="498904" y="1441907"/>
                  <a:pt x="505551" y="1440399"/>
                </a:cubicBezTo>
                <a:cubicBezTo>
                  <a:pt x="513860" y="1438891"/>
                  <a:pt x="522171" y="1437384"/>
                  <a:pt x="527156" y="1444924"/>
                </a:cubicBezTo>
                <a:cubicBezTo>
                  <a:pt x="531862" y="1450955"/>
                  <a:pt x="540172" y="1441907"/>
                  <a:pt x="541834" y="1437383"/>
                </a:cubicBezTo>
                <a:lnTo>
                  <a:pt x="533524" y="1433087"/>
                </a:lnTo>
                <a:lnTo>
                  <a:pt x="553461" y="1436579"/>
                </a:lnTo>
                <a:lnTo>
                  <a:pt x="553013" y="1435793"/>
                </a:lnTo>
                <a:lnTo>
                  <a:pt x="554774" y="1434476"/>
                </a:lnTo>
                <a:cubicBezTo>
                  <a:pt x="554774" y="1433028"/>
                  <a:pt x="553145" y="1431581"/>
                  <a:pt x="553147" y="1430134"/>
                </a:cubicBezTo>
                <a:lnTo>
                  <a:pt x="551907" y="1433855"/>
                </a:lnTo>
                <a:lnTo>
                  <a:pt x="544900" y="1421589"/>
                </a:lnTo>
                <a:cubicBezTo>
                  <a:pt x="542486" y="1416362"/>
                  <a:pt x="540290" y="1411167"/>
                  <a:pt x="537656" y="1406786"/>
                </a:cubicBezTo>
                <a:cubicBezTo>
                  <a:pt x="534144" y="1399274"/>
                  <a:pt x="532387" y="1415549"/>
                  <a:pt x="532387" y="1418553"/>
                </a:cubicBezTo>
                <a:cubicBezTo>
                  <a:pt x="527117" y="1418553"/>
                  <a:pt x="527118" y="1409790"/>
                  <a:pt x="525362" y="1405283"/>
                </a:cubicBezTo>
                <a:cubicBezTo>
                  <a:pt x="521849" y="1397772"/>
                  <a:pt x="511601" y="1399275"/>
                  <a:pt x="506334" y="1397773"/>
                </a:cubicBezTo>
                <a:cubicBezTo>
                  <a:pt x="506334" y="1405284"/>
                  <a:pt x="506333" y="1411041"/>
                  <a:pt x="506334" y="1418552"/>
                </a:cubicBezTo>
                <a:lnTo>
                  <a:pt x="505420" y="1418553"/>
                </a:lnTo>
                <a:lnTo>
                  <a:pt x="494840" y="1413083"/>
                </a:lnTo>
                <a:lnTo>
                  <a:pt x="495462" y="1409812"/>
                </a:lnTo>
                <a:cubicBezTo>
                  <a:pt x="495463" y="1405231"/>
                  <a:pt x="498926" y="1403706"/>
                  <a:pt x="500659" y="1400649"/>
                </a:cubicBezTo>
                <a:cubicBezTo>
                  <a:pt x="497195" y="1397595"/>
                  <a:pt x="493731" y="1394541"/>
                  <a:pt x="488533" y="1391488"/>
                </a:cubicBezTo>
                <a:cubicBezTo>
                  <a:pt x="488532" y="1392250"/>
                  <a:pt x="487668" y="1399059"/>
                  <a:pt x="486367" y="1404721"/>
                </a:cubicBezTo>
                <a:lnTo>
                  <a:pt x="485110" y="1408540"/>
                </a:lnTo>
                <a:lnTo>
                  <a:pt x="481605" y="1407261"/>
                </a:lnTo>
                <a:lnTo>
                  <a:pt x="481605" y="1389960"/>
                </a:lnTo>
                <a:cubicBezTo>
                  <a:pt x="476409" y="1389961"/>
                  <a:pt x="477058" y="1397692"/>
                  <a:pt x="474784" y="1402845"/>
                </a:cubicBezTo>
                <a:lnTo>
                  <a:pt x="473462" y="1404293"/>
                </a:lnTo>
                <a:lnTo>
                  <a:pt x="460198" y="1399459"/>
                </a:lnTo>
                <a:lnTo>
                  <a:pt x="450130" y="1398062"/>
                </a:lnTo>
                <a:lnTo>
                  <a:pt x="449744" y="1392667"/>
                </a:lnTo>
                <a:lnTo>
                  <a:pt x="448453" y="1391020"/>
                </a:lnTo>
                <a:lnTo>
                  <a:pt x="449323" y="1388753"/>
                </a:lnTo>
                <a:lnTo>
                  <a:pt x="451102" y="1388708"/>
                </a:lnTo>
                <a:lnTo>
                  <a:pt x="445663" y="1379621"/>
                </a:lnTo>
                <a:cubicBezTo>
                  <a:pt x="442355" y="1373704"/>
                  <a:pt x="439281" y="1367589"/>
                  <a:pt x="436665" y="1361083"/>
                </a:cubicBezTo>
                <a:lnTo>
                  <a:pt x="438323" y="1363283"/>
                </a:lnTo>
                <a:lnTo>
                  <a:pt x="434797" y="1357161"/>
                </a:lnTo>
                <a:lnTo>
                  <a:pt x="439295" y="1358476"/>
                </a:lnTo>
                <a:lnTo>
                  <a:pt x="438575" y="1358676"/>
                </a:lnTo>
                <a:cubicBezTo>
                  <a:pt x="438575" y="1358676"/>
                  <a:pt x="441647" y="1363391"/>
                  <a:pt x="443008" y="1364180"/>
                </a:cubicBezTo>
                <a:lnTo>
                  <a:pt x="443291" y="1363788"/>
                </a:lnTo>
                <a:lnTo>
                  <a:pt x="440278" y="1359556"/>
                </a:lnTo>
                <a:lnTo>
                  <a:pt x="440045" y="1358694"/>
                </a:lnTo>
                <a:lnTo>
                  <a:pt x="492600" y="1374055"/>
                </a:lnTo>
                <a:lnTo>
                  <a:pt x="494064" y="1375576"/>
                </a:lnTo>
                <a:lnTo>
                  <a:pt x="494635" y="1375832"/>
                </a:lnTo>
                <a:lnTo>
                  <a:pt x="494434" y="1374591"/>
                </a:lnTo>
                <a:lnTo>
                  <a:pt x="536426" y="1386865"/>
                </a:lnTo>
                <a:cubicBezTo>
                  <a:pt x="551370" y="1391418"/>
                  <a:pt x="567974" y="1397492"/>
                  <a:pt x="584303" y="1400526"/>
                </a:cubicBezTo>
                <a:cubicBezTo>
                  <a:pt x="600907" y="1403564"/>
                  <a:pt x="612528" y="1414189"/>
                  <a:pt x="627474" y="1421779"/>
                </a:cubicBezTo>
                <a:cubicBezTo>
                  <a:pt x="643802" y="1429371"/>
                  <a:pt x="660407" y="1436708"/>
                  <a:pt x="678672" y="1445819"/>
                </a:cubicBezTo>
                <a:cubicBezTo>
                  <a:pt x="686698" y="1448854"/>
                  <a:pt x="693338" y="1451889"/>
                  <a:pt x="701643" y="1456443"/>
                </a:cubicBezTo>
                <a:cubicBezTo>
                  <a:pt x="708283" y="1460998"/>
                  <a:pt x="716586" y="1465551"/>
                  <a:pt x="721567" y="1460996"/>
                </a:cubicBezTo>
                <a:cubicBezTo>
                  <a:pt x="716587" y="1454925"/>
                  <a:pt x="709944" y="1450371"/>
                  <a:pt x="703302" y="1445819"/>
                </a:cubicBezTo>
                <a:cubicBezTo>
                  <a:pt x="706622" y="1441262"/>
                  <a:pt x="713264" y="1438226"/>
                  <a:pt x="716586" y="1432406"/>
                </a:cubicBezTo>
                <a:cubicBezTo>
                  <a:pt x="713264" y="1430635"/>
                  <a:pt x="709944" y="1427852"/>
                  <a:pt x="704963" y="1429370"/>
                </a:cubicBezTo>
                <a:cubicBezTo>
                  <a:pt x="701642" y="1429370"/>
                  <a:pt x="699981" y="1432406"/>
                  <a:pt x="694999" y="1432407"/>
                </a:cubicBezTo>
                <a:lnTo>
                  <a:pt x="689594" y="1429000"/>
                </a:lnTo>
                <a:lnTo>
                  <a:pt x="689723" y="1428204"/>
                </a:lnTo>
                <a:cubicBezTo>
                  <a:pt x="689926" y="1427069"/>
                  <a:pt x="689927" y="1425935"/>
                  <a:pt x="689113" y="1424425"/>
                </a:cubicBezTo>
                <a:lnTo>
                  <a:pt x="687595" y="1427742"/>
                </a:lnTo>
                <a:lnTo>
                  <a:pt x="687320" y="1427568"/>
                </a:lnTo>
                <a:cubicBezTo>
                  <a:pt x="685453" y="1425133"/>
                  <a:pt x="685036" y="1421779"/>
                  <a:pt x="688358" y="1417226"/>
                </a:cubicBezTo>
                <a:cubicBezTo>
                  <a:pt x="683377" y="1417226"/>
                  <a:pt x="678671" y="1415708"/>
                  <a:pt x="675351" y="1420263"/>
                </a:cubicBezTo>
                <a:cubicBezTo>
                  <a:pt x="672030" y="1423298"/>
                  <a:pt x="673691" y="1429371"/>
                  <a:pt x="673692" y="1433671"/>
                </a:cubicBezTo>
                <a:cubicBezTo>
                  <a:pt x="668707" y="1430635"/>
                  <a:pt x="663726" y="1429370"/>
                  <a:pt x="658745" y="1427852"/>
                </a:cubicBezTo>
                <a:cubicBezTo>
                  <a:pt x="658746" y="1420263"/>
                  <a:pt x="665387" y="1421780"/>
                  <a:pt x="668709" y="1415708"/>
                </a:cubicBezTo>
                <a:cubicBezTo>
                  <a:pt x="668708" y="1412671"/>
                  <a:pt x="660407" y="1409636"/>
                  <a:pt x="658746" y="1408120"/>
                </a:cubicBezTo>
                <a:cubicBezTo>
                  <a:pt x="642142" y="1400526"/>
                  <a:pt x="625537" y="1392937"/>
                  <a:pt x="609209" y="1385346"/>
                </a:cubicBezTo>
                <a:cubicBezTo>
                  <a:pt x="572954" y="1370418"/>
                  <a:pt x="536425" y="1358274"/>
                  <a:pt x="500170" y="1341575"/>
                </a:cubicBezTo>
                <a:lnTo>
                  <a:pt x="514652" y="1339545"/>
                </a:lnTo>
                <a:lnTo>
                  <a:pt x="521751" y="1342420"/>
                </a:lnTo>
                <a:cubicBezTo>
                  <a:pt x="544422" y="1351341"/>
                  <a:pt x="566181" y="1359311"/>
                  <a:pt x="568664" y="1358550"/>
                </a:cubicBezTo>
                <a:lnTo>
                  <a:pt x="574982" y="1353248"/>
                </a:lnTo>
                <a:lnTo>
                  <a:pt x="575999" y="1353719"/>
                </a:lnTo>
                <a:lnTo>
                  <a:pt x="587102" y="1358264"/>
                </a:lnTo>
                <a:lnTo>
                  <a:pt x="589035" y="1360797"/>
                </a:lnTo>
                <a:cubicBezTo>
                  <a:pt x="591005" y="1364181"/>
                  <a:pt x="593197" y="1367533"/>
                  <a:pt x="596701" y="1368924"/>
                </a:cubicBezTo>
                <a:cubicBezTo>
                  <a:pt x="601083" y="1371962"/>
                  <a:pt x="605902" y="1373101"/>
                  <a:pt x="610684" y="1373859"/>
                </a:cubicBezTo>
                <a:lnTo>
                  <a:pt x="617278" y="1375132"/>
                </a:lnTo>
                <a:lnTo>
                  <a:pt x="616561" y="1378418"/>
                </a:lnTo>
                <a:cubicBezTo>
                  <a:pt x="617332" y="1378417"/>
                  <a:pt x="618488" y="1378040"/>
                  <a:pt x="619452" y="1377094"/>
                </a:cubicBezTo>
                <a:lnTo>
                  <a:pt x="619981" y="1375653"/>
                </a:lnTo>
                <a:lnTo>
                  <a:pt x="624448" y="1376516"/>
                </a:lnTo>
                <a:lnTo>
                  <a:pt x="653487" y="1384807"/>
                </a:lnTo>
                <a:lnTo>
                  <a:pt x="658746" y="1386863"/>
                </a:lnTo>
                <a:lnTo>
                  <a:pt x="705058" y="1405332"/>
                </a:lnTo>
                <a:lnTo>
                  <a:pt x="743024" y="1421807"/>
                </a:lnTo>
                <a:lnTo>
                  <a:pt x="854565" y="1472298"/>
                </a:lnTo>
                <a:lnTo>
                  <a:pt x="855520" y="1475877"/>
                </a:lnTo>
                <a:cubicBezTo>
                  <a:pt x="856741" y="1477190"/>
                  <a:pt x="858452" y="1477569"/>
                  <a:pt x="860424" y="1477570"/>
                </a:cubicBezTo>
                <a:lnTo>
                  <a:pt x="865032" y="1477152"/>
                </a:lnTo>
                <a:lnTo>
                  <a:pt x="903515" y="1495430"/>
                </a:lnTo>
                <a:lnTo>
                  <a:pt x="906433" y="1497178"/>
                </a:lnTo>
                <a:lnTo>
                  <a:pt x="910290" y="1498647"/>
                </a:lnTo>
                <a:lnTo>
                  <a:pt x="917385" y="1502018"/>
                </a:lnTo>
                <a:cubicBezTo>
                  <a:pt x="926148" y="1506572"/>
                  <a:pt x="934910" y="1509332"/>
                  <a:pt x="943671" y="1513634"/>
                </a:cubicBezTo>
                <a:cubicBezTo>
                  <a:pt x="947614" y="1515910"/>
                  <a:pt x="953527" y="1520750"/>
                  <a:pt x="958458" y="1519825"/>
                </a:cubicBezTo>
                <a:lnTo>
                  <a:pt x="961413" y="1517747"/>
                </a:lnTo>
                <a:lnTo>
                  <a:pt x="964307" y="1518778"/>
                </a:lnTo>
                <a:lnTo>
                  <a:pt x="968618" y="1520790"/>
                </a:lnTo>
                <a:lnTo>
                  <a:pt x="963339" y="1524062"/>
                </a:lnTo>
                <a:cubicBezTo>
                  <a:pt x="966488" y="1525511"/>
                  <a:pt x="969923" y="1525510"/>
                  <a:pt x="973358" y="1526958"/>
                </a:cubicBezTo>
                <a:lnTo>
                  <a:pt x="972038" y="1522386"/>
                </a:lnTo>
                <a:lnTo>
                  <a:pt x="982539" y="1527286"/>
                </a:lnTo>
                <a:cubicBezTo>
                  <a:pt x="987519" y="1530322"/>
                  <a:pt x="992499" y="1533357"/>
                  <a:pt x="992501" y="1539431"/>
                </a:cubicBezTo>
                <a:cubicBezTo>
                  <a:pt x="994161" y="1545506"/>
                  <a:pt x="992501" y="1553096"/>
                  <a:pt x="995821" y="1557649"/>
                </a:cubicBezTo>
                <a:cubicBezTo>
                  <a:pt x="1002187" y="1568276"/>
                  <a:pt x="1020451" y="1568277"/>
                  <a:pt x="1028755" y="1574095"/>
                </a:cubicBezTo>
                <a:cubicBezTo>
                  <a:pt x="1035396" y="1578650"/>
                  <a:pt x="1047020" y="1593830"/>
                  <a:pt x="1052001" y="1584722"/>
                </a:cubicBezTo>
                <a:cubicBezTo>
                  <a:pt x="1047021" y="1578650"/>
                  <a:pt x="1040378" y="1575613"/>
                  <a:pt x="1033735" y="1571310"/>
                </a:cubicBezTo>
                <a:cubicBezTo>
                  <a:pt x="1030413" y="1568276"/>
                  <a:pt x="1020451" y="1563722"/>
                  <a:pt x="1018792" y="1557650"/>
                </a:cubicBezTo>
                <a:cubicBezTo>
                  <a:pt x="1018792" y="1556892"/>
                  <a:pt x="1020037" y="1556892"/>
                  <a:pt x="1021489" y="1557080"/>
                </a:cubicBezTo>
                <a:lnTo>
                  <a:pt x="1023742" y="1557405"/>
                </a:lnTo>
                <a:lnTo>
                  <a:pt x="1023116" y="1558769"/>
                </a:lnTo>
                <a:cubicBezTo>
                  <a:pt x="1023307" y="1559903"/>
                  <a:pt x="1024078" y="1561036"/>
                  <a:pt x="1024849" y="1562549"/>
                </a:cubicBezTo>
                <a:cubicBezTo>
                  <a:pt x="1024849" y="1561037"/>
                  <a:pt x="1025236" y="1559903"/>
                  <a:pt x="1025428" y="1558768"/>
                </a:cubicBezTo>
                <a:lnTo>
                  <a:pt x="1025253" y="1557624"/>
                </a:lnTo>
                <a:lnTo>
                  <a:pt x="1025434" y="1557650"/>
                </a:lnTo>
                <a:cubicBezTo>
                  <a:pt x="1028755" y="1557650"/>
                  <a:pt x="1030415" y="1550060"/>
                  <a:pt x="1032075" y="1547023"/>
                </a:cubicBezTo>
                <a:lnTo>
                  <a:pt x="1027402" y="1544389"/>
                </a:lnTo>
                <a:lnTo>
                  <a:pt x="1023589" y="1530549"/>
                </a:lnTo>
                <a:cubicBezTo>
                  <a:pt x="1018724" y="1530547"/>
                  <a:pt x="1013571" y="1530549"/>
                  <a:pt x="1008420" y="1530547"/>
                </a:cubicBezTo>
                <a:lnTo>
                  <a:pt x="1017217" y="1538647"/>
                </a:lnTo>
                <a:lnTo>
                  <a:pt x="979524" y="1517397"/>
                </a:lnTo>
                <a:lnTo>
                  <a:pt x="997828" y="1524714"/>
                </a:lnTo>
                <a:cubicBezTo>
                  <a:pt x="995232" y="1519008"/>
                  <a:pt x="988745" y="1512588"/>
                  <a:pt x="983473" y="1513479"/>
                </a:cubicBezTo>
                <a:lnTo>
                  <a:pt x="978886" y="1517036"/>
                </a:lnTo>
                <a:lnTo>
                  <a:pt x="974023" y="1514295"/>
                </a:lnTo>
                <a:lnTo>
                  <a:pt x="975361" y="1513855"/>
                </a:lnTo>
                <a:cubicBezTo>
                  <a:pt x="976236" y="1512938"/>
                  <a:pt x="976674" y="1511483"/>
                  <a:pt x="976674" y="1509331"/>
                </a:cubicBezTo>
                <a:cubicBezTo>
                  <a:pt x="977551" y="1504156"/>
                  <a:pt x="979742" y="1501949"/>
                  <a:pt x="982370" y="1500844"/>
                </a:cubicBezTo>
                <a:lnTo>
                  <a:pt x="985317" y="1500184"/>
                </a:lnTo>
                <a:lnTo>
                  <a:pt x="995851" y="1503395"/>
                </a:lnTo>
                <a:cubicBezTo>
                  <a:pt x="993932" y="1500763"/>
                  <a:pt x="989316" y="1495174"/>
                  <a:pt x="984732" y="1493004"/>
                </a:cubicBezTo>
                <a:lnTo>
                  <a:pt x="982269" y="1492568"/>
                </a:lnTo>
                <a:lnTo>
                  <a:pt x="959078" y="1474912"/>
                </a:lnTo>
                <a:lnTo>
                  <a:pt x="947099" y="1467370"/>
                </a:lnTo>
                <a:lnTo>
                  <a:pt x="947952" y="1465020"/>
                </a:lnTo>
                <a:cubicBezTo>
                  <a:pt x="948562" y="1464486"/>
                  <a:pt x="949374" y="1464172"/>
                  <a:pt x="950187" y="1463541"/>
                </a:cubicBezTo>
                <a:cubicBezTo>
                  <a:pt x="946935" y="1461777"/>
                  <a:pt x="946933" y="1460265"/>
                  <a:pt x="945309" y="1463540"/>
                </a:cubicBezTo>
                <a:lnTo>
                  <a:pt x="946654" y="1467089"/>
                </a:lnTo>
                <a:lnTo>
                  <a:pt x="942887" y="1464714"/>
                </a:lnTo>
                <a:cubicBezTo>
                  <a:pt x="937410" y="1461644"/>
                  <a:pt x="931843" y="1458940"/>
                  <a:pt x="926148" y="1456727"/>
                </a:cubicBezTo>
                <a:cubicBezTo>
                  <a:pt x="915634" y="1452171"/>
                  <a:pt x="907163" y="1443061"/>
                  <a:pt x="896650" y="1438507"/>
                </a:cubicBezTo>
                <a:cubicBezTo>
                  <a:pt x="891391" y="1435470"/>
                  <a:pt x="880878" y="1436989"/>
                  <a:pt x="880879" y="1426362"/>
                </a:cubicBezTo>
                <a:lnTo>
                  <a:pt x="899675" y="1433707"/>
                </a:lnTo>
                <a:lnTo>
                  <a:pt x="900255" y="1434732"/>
                </a:lnTo>
                <a:cubicBezTo>
                  <a:pt x="900545" y="1435243"/>
                  <a:pt x="900353" y="1434901"/>
                  <a:pt x="899967" y="1434221"/>
                </a:cubicBezTo>
                <a:lnTo>
                  <a:pt x="899675" y="1433707"/>
                </a:lnTo>
                <a:lnTo>
                  <a:pt x="912930" y="1438888"/>
                </a:lnTo>
                <a:cubicBezTo>
                  <a:pt x="923591" y="1444201"/>
                  <a:pt x="934032" y="1450653"/>
                  <a:pt x="943671" y="1458243"/>
                </a:cubicBezTo>
                <a:cubicBezTo>
                  <a:pt x="964407" y="1473173"/>
                  <a:pt x="988940" y="1477728"/>
                  <a:pt x="1011721" y="1486836"/>
                </a:cubicBezTo>
                <a:cubicBezTo>
                  <a:pt x="1065754" y="1505055"/>
                  <a:pt x="1165054" y="1537924"/>
                  <a:pt x="1170311" y="1542479"/>
                </a:cubicBezTo>
                <a:cubicBezTo>
                  <a:pt x="1175569" y="1547034"/>
                  <a:pt x="1163302" y="1521226"/>
                  <a:pt x="1158044" y="1518189"/>
                </a:cubicBezTo>
                <a:cubicBezTo>
                  <a:pt x="1149282" y="1512115"/>
                  <a:pt x="1140522" y="1507837"/>
                  <a:pt x="1131759" y="1502018"/>
                </a:cubicBezTo>
                <a:cubicBezTo>
                  <a:pt x="1114527" y="1491389"/>
                  <a:pt x="1065753" y="1482282"/>
                  <a:pt x="1056991" y="1477728"/>
                </a:cubicBezTo>
                <a:cubicBezTo>
                  <a:pt x="1044724" y="1473172"/>
                  <a:pt x="1032457" y="1467100"/>
                  <a:pt x="1020191" y="1461025"/>
                </a:cubicBezTo>
                <a:cubicBezTo>
                  <a:pt x="994199" y="1447617"/>
                  <a:pt x="967911" y="1435471"/>
                  <a:pt x="941919" y="1421808"/>
                </a:cubicBezTo>
                <a:cubicBezTo>
                  <a:pt x="917386" y="1409915"/>
                  <a:pt x="891392" y="1397771"/>
                  <a:pt x="866859" y="1385625"/>
                </a:cubicBezTo>
                <a:cubicBezTo>
                  <a:pt x="856345" y="1381070"/>
                  <a:pt x="779824" y="1344887"/>
                  <a:pt x="765805" y="1340333"/>
                </a:cubicBezTo>
                <a:cubicBezTo>
                  <a:pt x="753539" y="1335778"/>
                  <a:pt x="741271" y="1328189"/>
                  <a:pt x="731051" y="1316047"/>
                </a:cubicBezTo>
                <a:cubicBezTo>
                  <a:pt x="725793" y="1310222"/>
                  <a:pt x="718784" y="1310223"/>
                  <a:pt x="713526" y="1310222"/>
                </a:cubicBezTo>
                <a:cubicBezTo>
                  <a:pt x="708270" y="1311741"/>
                  <a:pt x="636714" y="1282895"/>
                  <a:pt x="631457" y="1281378"/>
                </a:cubicBezTo>
                <a:cubicBezTo>
                  <a:pt x="624448" y="1278342"/>
                  <a:pt x="619481" y="1272269"/>
                  <a:pt x="612473" y="1269487"/>
                </a:cubicBezTo>
                <a:cubicBezTo>
                  <a:pt x="598453" y="1261896"/>
                  <a:pt x="544422" y="1249752"/>
                  <a:pt x="540917" y="1246714"/>
                </a:cubicBezTo>
                <a:cubicBezTo>
                  <a:pt x="535661" y="1242158"/>
                  <a:pt x="530403" y="1243680"/>
                  <a:pt x="525146" y="1243678"/>
                </a:cubicBezTo>
                <a:lnTo>
                  <a:pt x="499721" y="1237618"/>
                </a:lnTo>
                <a:lnTo>
                  <a:pt x="493044" y="1229204"/>
                </a:lnTo>
                <a:lnTo>
                  <a:pt x="484847" y="1223211"/>
                </a:lnTo>
                <a:cubicBezTo>
                  <a:pt x="465223" y="1209436"/>
                  <a:pt x="436040" y="1191351"/>
                  <a:pt x="427511" y="1177622"/>
                </a:cubicBezTo>
                <a:lnTo>
                  <a:pt x="427325" y="1176760"/>
                </a:lnTo>
                <a:lnTo>
                  <a:pt x="434967" y="1177676"/>
                </a:lnTo>
                <a:lnTo>
                  <a:pt x="426954" y="1175053"/>
                </a:lnTo>
                <a:lnTo>
                  <a:pt x="424439" y="1163452"/>
                </a:lnTo>
                <a:cubicBezTo>
                  <a:pt x="424974" y="1158720"/>
                  <a:pt x="426338" y="1154929"/>
                  <a:pt x="426338" y="1154929"/>
                </a:cubicBezTo>
                <a:lnTo>
                  <a:pt x="423446" y="1152154"/>
                </a:lnTo>
                <a:lnTo>
                  <a:pt x="429286" y="1152627"/>
                </a:lnTo>
                <a:lnTo>
                  <a:pt x="433070" y="1147008"/>
                </a:lnTo>
                <a:lnTo>
                  <a:pt x="440796" y="1155401"/>
                </a:lnTo>
                <a:cubicBezTo>
                  <a:pt x="447491" y="1162217"/>
                  <a:pt x="454686" y="1168744"/>
                  <a:pt x="462213" y="1173661"/>
                </a:cubicBezTo>
                <a:lnTo>
                  <a:pt x="474813" y="1179966"/>
                </a:lnTo>
                <a:lnTo>
                  <a:pt x="442491" y="1150316"/>
                </a:lnTo>
                <a:lnTo>
                  <a:pt x="441049" y="1146765"/>
                </a:lnTo>
                <a:lnTo>
                  <a:pt x="437181" y="1138653"/>
                </a:lnTo>
                <a:lnTo>
                  <a:pt x="450591" y="1149386"/>
                </a:lnTo>
                <a:lnTo>
                  <a:pt x="439315" y="1137223"/>
                </a:lnTo>
                <a:lnTo>
                  <a:pt x="442754" y="1135142"/>
                </a:lnTo>
                <a:lnTo>
                  <a:pt x="440069" y="1130454"/>
                </a:lnTo>
                <a:lnTo>
                  <a:pt x="440185" y="1130395"/>
                </a:lnTo>
                <a:lnTo>
                  <a:pt x="452199" y="1140590"/>
                </a:lnTo>
                <a:lnTo>
                  <a:pt x="455482" y="1144400"/>
                </a:lnTo>
                <a:cubicBezTo>
                  <a:pt x="456477" y="1145680"/>
                  <a:pt x="456964" y="1146515"/>
                  <a:pt x="456593" y="1146557"/>
                </a:cubicBezTo>
                <a:lnTo>
                  <a:pt x="457502" y="1145089"/>
                </a:lnTo>
                <a:lnTo>
                  <a:pt x="473965" y="1159060"/>
                </a:lnTo>
                <a:lnTo>
                  <a:pt x="475876" y="1162042"/>
                </a:lnTo>
                <a:lnTo>
                  <a:pt x="474386" y="1174333"/>
                </a:lnTo>
                <a:lnTo>
                  <a:pt x="481414" y="1171282"/>
                </a:lnTo>
                <a:lnTo>
                  <a:pt x="484907" y="1177264"/>
                </a:lnTo>
                <a:lnTo>
                  <a:pt x="486398" y="1179715"/>
                </a:lnTo>
                <a:lnTo>
                  <a:pt x="486750" y="1179683"/>
                </a:lnTo>
                <a:lnTo>
                  <a:pt x="489420" y="1179438"/>
                </a:lnTo>
                <a:lnTo>
                  <a:pt x="488031" y="1177147"/>
                </a:lnTo>
                <a:lnTo>
                  <a:pt x="483815" y="1170240"/>
                </a:lnTo>
                <a:lnTo>
                  <a:pt x="485028" y="1169714"/>
                </a:lnTo>
                <a:lnTo>
                  <a:pt x="485484" y="1168856"/>
                </a:lnTo>
                <a:lnTo>
                  <a:pt x="497098" y="1179096"/>
                </a:lnTo>
                <a:lnTo>
                  <a:pt x="498092" y="1179103"/>
                </a:lnTo>
                <a:cubicBezTo>
                  <a:pt x="509636" y="1183954"/>
                  <a:pt x="521827" y="1190495"/>
                  <a:pt x="534801" y="1197861"/>
                </a:cubicBezTo>
                <a:lnTo>
                  <a:pt x="563653" y="1214364"/>
                </a:lnTo>
                <a:lnTo>
                  <a:pt x="564296" y="1213494"/>
                </a:lnTo>
                <a:lnTo>
                  <a:pt x="566208" y="1214268"/>
                </a:lnTo>
                <a:lnTo>
                  <a:pt x="560195" y="1223434"/>
                </a:lnTo>
                <a:cubicBezTo>
                  <a:pt x="563764" y="1224178"/>
                  <a:pt x="567702" y="1224550"/>
                  <a:pt x="571640" y="1225109"/>
                </a:cubicBezTo>
                <a:lnTo>
                  <a:pt x="582224" y="1227689"/>
                </a:lnTo>
                <a:lnTo>
                  <a:pt x="582430" y="1229002"/>
                </a:lnTo>
                <a:lnTo>
                  <a:pt x="583777" y="1227065"/>
                </a:lnTo>
                <a:lnTo>
                  <a:pt x="589377" y="1231147"/>
                </a:lnTo>
                <a:lnTo>
                  <a:pt x="601036" y="1239849"/>
                </a:lnTo>
                <a:lnTo>
                  <a:pt x="601192" y="1240006"/>
                </a:lnTo>
                <a:lnTo>
                  <a:pt x="601618" y="1240284"/>
                </a:lnTo>
                <a:lnTo>
                  <a:pt x="612348" y="1248292"/>
                </a:lnTo>
                <a:lnTo>
                  <a:pt x="612816" y="1248641"/>
                </a:lnTo>
                <a:lnTo>
                  <a:pt x="613348" y="1247908"/>
                </a:lnTo>
                <a:lnTo>
                  <a:pt x="620322" y="1252441"/>
                </a:lnTo>
                <a:cubicBezTo>
                  <a:pt x="629119" y="1237097"/>
                  <a:pt x="644659" y="1241701"/>
                  <a:pt x="655215" y="1243235"/>
                </a:cubicBezTo>
                <a:cubicBezTo>
                  <a:pt x="646639" y="1239207"/>
                  <a:pt x="637857" y="1232626"/>
                  <a:pt x="628929" y="1226945"/>
                </a:cubicBezTo>
                <a:lnTo>
                  <a:pt x="626394" y="1225928"/>
                </a:lnTo>
                <a:lnTo>
                  <a:pt x="625161" y="1224080"/>
                </a:lnTo>
                <a:cubicBezTo>
                  <a:pt x="622246" y="1221984"/>
                  <a:pt x="614812" y="1216036"/>
                  <a:pt x="607634" y="1210171"/>
                </a:cubicBezTo>
                <a:lnTo>
                  <a:pt x="604738" y="1207743"/>
                </a:lnTo>
                <a:lnTo>
                  <a:pt x="608862" y="1208934"/>
                </a:lnTo>
                <a:cubicBezTo>
                  <a:pt x="608860" y="1205315"/>
                  <a:pt x="606772" y="1203143"/>
                  <a:pt x="604475" y="1202600"/>
                </a:cubicBezTo>
                <a:lnTo>
                  <a:pt x="601076" y="1204673"/>
                </a:lnTo>
                <a:lnTo>
                  <a:pt x="595918" y="1200348"/>
                </a:lnTo>
                <a:lnTo>
                  <a:pt x="598555" y="1198898"/>
                </a:lnTo>
                <a:lnTo>
                  <a:pt x="592773" y="1197712"/>
                </a:lnTo>
                <a:lnTo>
                  <a:pt x="591648" y="1196769"/>
                </a:lnTo>
                <a:cubicBezTo>
                  <a:pt x="590268" y="1194041"/>
                  <a:pt x="591729" y="1189590"/>
                  <a:pt x="591729" y="1189590"/>
                </a:cubicBezTo>
                <a:cubicBezTo>
                  <a:pt x="583139" y="1179942"/>
                  <a:pt x="571147" y="1173730"/>
                  <a:pt x="561319" y="1167849"/>
                </a:cubicBezTo>
                <a:cubicBezTo>
                  <a:pt x="554109" y="1160930"/>
                  <a:pt x="533556" y="1151908"/>
                  <a:pt x="533637" y="1144726"/>
                </a:cubicBezTo>
                <a:cubicBezTo>
                  <a:pt x="533718" y="1137548"/>
                  <a:pt x="546566" y="1156178"/>
                  <a:pt x="542197" y="1147538"/>
                </a:cubicBezTo>
                <a:cubicBezTo>
                  <a:pt x="538604" y="1140431"/>
                  <a:pt x="527918" y="1130109"/>
                  <a:pt x="527834" y="1128674"/>
                </a:cubicBezTo>
                <a:lnTo>
                  <a:pt x="528211" y="1128759"/>
                </a:lnTo>
                <a:lnTo>
                  <a:pt x="467105" y="1077780"/>
                </a:lnTo>
                <a:lnTo>
                  <a:pt x="469190" y="1076812"/>
                </a:lnTo>
                <a:lnTo>
                  <a:pt x="469287" y="1077116"/>
                </a:lnTo>
                <a:cubicBezTo>
                  <a:pt x="470644" y="1075604"/>
                  <a:pt x="470644" y="1075604"/>
                  <a:pt x="472271" y="1074092"/>
                </a:cubicBezTo>
                <a:cubicBezTo>
                  <a:pt x="470642" y="1072581"/>
                  <a:pt x="470644" y="1071069"/>
                  <a:pt x="469287" y="1069557"/>
                </a:cubicBezTo>
                <a:cubicBezTo>
                  <a:pt x="468474" y="1071070"/>
                  <a:pt x="468067" y="1072203"/>
                  <a:pt x="468067" y="1073336"/>
                </a:cubicBezTo>
                <a:lnTo>
                  <a:pt x="468754" y="1075462"/>
                </a:lnTo>
                <a:lnTo>
                  <a:pt x="466850" y="1073595"/>
                </a:lnTo>
                <a:cubicBezTo>
                  <a:pt x="465718" y="1073046"/>
                  <a:pt x="464483" y="1072864"/>
                  <a:pt x="463252" y="1072864"/>
                </a:cubicBezTo>
                <a:lnTo>
                  <a:pt x="461329" y="1073078"/>
                </a:lnTo>
                <a:lnTo>
                  <a:pt x="449905" y="1063803"/>
                </a:lnTo>
                <a:lnTo>
                  <a:pt x="448143" y="1060537"/>
                </a:lnTo>
                <a:lnTo>
                  <a:pt x="442736" y="1057982"/>
                </a:lnTo>
                <a:lnTo>
                  <a:pt x="389709" y="1014931"/>
                </a:lnTo>
                <a:lnTo>
                  <a:pt x="381284" y="1007972"/>
                </a:lnTo>
                <a:lnTo>
                  <a:pt x="394781" y="1012474"/>
                </a:lnTo>
                <a:lnTo>
                  <a:pt x="409836" y="1014378"/>
                </a:lnTo>
                <a:lnTo>
                  <a:pt x="414040" y="1017564"/>
                </a:lnTo>
                <a:lnTo>
                  <a:pt x="413363" y="1018104"/>
                </a:lnTo>
                <a:lnTo>
                  <a:pt x="415270" y="1018496"/>
                </a:lnTo>
                <a:lnTo>
                  <a:pt x="434886" y="1033360"/>
                </a:lnTo>
                <a:cubicBezTo>
                  <a:pt x="440127" y="1037260"/>
                  <a:pt x="446904" y="1043131"/>
                  <a:pt x="454446" y="1049806"/>
                </a:cubicBezTo>
                <a:lnTo>
                  <a:pt x="474811" y="1067733"/>
                </a:lnTo>
                <a:lnTo>
                  <a:pt x="470102" y="1069232"/>
                </a:lnTo>
                <a:cubicBezTo>
                  <a:pt x="471594" y="1071500"/>
                  <a:pt x="473966" y="1072635"/>
                  <a:pt x="475967" y="1072257"/>
                </a:cubicBezTo>
                <a:lnTo>
                  <a:pt x="477343" y="1069962"/>
                </a:lnTo>
                <a:lnTo>
                  <a:pt x="478602" y="1071070"/>
                </a:lnTo>
                <a:cubicBezTo>
                  <a:pt x="495213" y="1085294"/>
                  <a:pt x="511811" y="1098056"/>
                  <a:pt x="522245" y="1100002"/>
                </a:cubicBezTo>
                <a:lnTo>
                  <a:pt x="523315" y="1099714"/>
                </a:lnTo>
                <a:lnTo>
                  <a:pt x="514229" y="1092939"/>
                </a:lnTo>
                <a:lnTo>
                  <a:pt x="499317" y="1081255"/>
                </a:lnTo>
                <a:lnTo>
                  <a:pt x="639910" y="1139796"/>
                </a:lnTo>
                <a:lnTo>
                  <a:pt x="638763" y="1141076"/>
                </a:lnTo>
                <a:lnTo>
                  <a:pt x="649182" y="1143656"/>
                </a:lnTo>
                <a:lnTo>
                  <a:pt x="672775" y="1153480"/>
                </a:lnTo>
                <a:cubicBezTo>
                  <a:pt x="702422" y="1165598"/>
                  <a:pt x="732344" y="1177715"/>
                  <a:pt x="761990" y="1189833"/>
                </a:cubicBezTo>
                <a:cubicBezTo>
                  <a:pt x="775290" y="1195640"/>
                  <a:pt x="788311" y="1200182"/>
                  <a:pt x="801611" y="1207757"/>
                </a:cubicBezTo>
                <a:cubicBezTo>
                  <a:pt x="808260" y="1210786"/>
                  <a:pt x="823220" y="1224418"/>
                  <a:pt x="829871" y="1213815"/>
                </a:cubicBezTo>
                <a:cubicBezTo>
                  <a:pt x="829871" y="1210787"/>
                  <a:pt x="829870" y="1206242"/>
                  <a:pt x="829870" y="1203213"/>
                </a:cubicBezTo>
                <a:cubicBezTo>
                  <a:pt x="826545" y="1201699"/>
                  <a:pt x="821560" y="1200183"/>
                  <a:pt x="818236" y="1198669"/>
                </a:cubicBezTo>
                <a:cubicBezTo>
                  <a:pt x="811586" y="1194124"/>
                  <a:pt x="803273" y="1191096"/>
                  <a:pt x="794962" y="1188066"/>
                </a:cubicBezTo>
                <a:cubicBezTo>
                  <a:pt x="780277" y="1180745"/>
                  <a:pt x="765315" y="1174685"/>
                  <a:pt x="750353" y="1168627"/>
                </a:cubicBezTo>
                <a:cubicBezTo>
                  <a:pt x="720708" y="1154994"/>
                  <a:pt x="690786" y="1142877"/>
                  <a:pt x="661140" y="1131012"/>
                </a:cubicBezTo>
                <a:cubicBezTo>
                  <a:pt x="631217" y="1118893"/>
                  <a:pt x="603234" y="1108290"/>
                  <a:pt x="573587" y="1097687"/>
                </a:cubicBezTo>
                <a:cubicBezTo>
                  <a:pt x="565276" y="1094658"/>
                  <a:pt x="558627" y="1093395"/>
                  <a:pt x="550314" y="1090366"/>
                </a:cubicBezTo>
                <a:lnTo>
                  <a:pt x="544100" y="1085838"/>
                </a:lnTo>
                <a:lnTo>
                  <a:pt x="550692" y="1082833"/>
                </a:lnTo>
                <a:lnTo>
                  <a:pt x="553558" y="1083094"/>
                </a:lnTo>
                <a:lnTo>
                  <a:pt x="552490" y="1080371"/>
                </a:lnTo>
                <a:cubicBezTo>
                  <a:pt x="548884" y="1076912"/>
                  <a:pt x="540768" y="1071308"/>
                  <a:pt x="532736" y="1065448"/>
                </a:cubicBezTo>
                <a:lnTo>
                  <a:pt x="524591" y="1058480"/>
                </a:lnTo>
                <a:lnTo>
                  <a:pt x="531040" y="1058990"/>
                </a:lnTo>
                <a:lnTo>
                  <a:pt x="535363" y="1052725"/>
                </a:lnTo>
                <a:lnTo>
                  <a:pt x="537558" y="1054230"/>
                </a:lnTo>
                <a:cubicBezTo>
                  <a:pt x="539611" y="1054904"/>
                  <a:pt x="546790" y="1054985"/>
                  <a:pt x="548845" y="1055659"/>
                </a:cubicBezTo>
                <a:lnTo>
                  <a:pt x="578268" y="1073751"/>
                </a:lnTo>
                <a:lnTo>
                  <a:pt x="577274" y="1075746"/>
                </a:lnTo>
                <a:lnTo>
                  <a:pt x="579926" y="1074771"/>
                </a:lnTo>
                <a:lnTo>
                  <a:pt x="589869" y="1080884"/>
                </a:lnTo>
                <a:cubicBezTo>
                  <a:pt x="595700" y="1085073"/>
                  <a:pt x="642473" y="1121668"/>
                  <a:pt x="644526" y="1122342"/>
                </a:cubicBezTo>
                <a:cubicBezTo>
                  <a:pt x="645209" y="1121997"/>
                  <a:pt x="645510" y="1121078"/>
                  <a:pt x="645552" y="1119847"/>
                </a:cubicBezTo>
                <a:lnTo>
                  <a:pt x="645494" y="1119365"/>
                </a:lnTo>
                <a:lnTo>
                  <a:pt x="645489" y="1119360"/>
                </a:lnTo>
                <a:lnTo>
                  <a:pt x="645116" y="1118396"/>
                </a:lnTo>
                <a:lnTo>
                  <a:pt x="644747" y="1116324"/>
                </a:lnTo>
                <a:lnTo>
                  <a:pt x="645162" y="1116635"/>
                </a:lnTo>
                <a:lnTo>
                  <a:pt x="645021" y="1115488"/>
                </a:lnTo>
                <a:cubicBezTo>
                  <a:pt x="644309" y="1112314"/>
                  <a:pt x="643041" y="1108960"/>
                  <a:pt x="642181" y="1107539"/>
                </a:cubicBezTo>
                <a:cubicBezTo>
                  <a:pt x="638746" y="1104136"/>
                  <a:pt x="604560" y="1078880"/>
                  <a:pt x="628214" y="1093472"/>
                </a:cubicBezTo>
                <a:cubicBezTo>
                  <a:pt x="640841" y="1101220"/>
                  <a:pt x="636405" y="1096825"/>
                  <a:pt x="628083" y="1089968"/>
                </a:cubicBezTo>
                <a:lnTo>
                  <a:pt x="624102" y="1086806"/>
                </a:lnTo>
                <a:lnTo>
                  <a:pt x="628133" y="1089067"/>
                </a:lnTo>
                <a:cubicBezTo>
                  <a:pt x="633102" y="1095099"/>
                  <a:pt x="641869" y="1086049"/>
                  <a:pt x="643623" y="1081526"/>
                </a:cubicBezTo>
                <a:cubicBezTo>
                  <a:pt x="625356" y="1072604"/>
                  <a:pt x="606576" y="1062111"/>
                  <a:pt x="587139" y="1053849"/>
                </a:cubicBezTo>
                <a:lnTo>
                  <a:pt x="579896" y="1051347"/>
                </a:lnTo>
                <a:lnTo>
                  <a:pt x="571470" y="1044502"/>
                </a:lnTo>
                <a:lnTo>
                  <a:pt x="513520" y="996554"/>
                </a:lnTo>
                <a:lnTo>
                  <a:pt x="526278" y="1000087"/>
                </a:lnTo>
                <a:lnTo>
                  <a:pt x="534079" y="1006768"/>
                </a:lnTo>
                <a:cubicBezTo>
                  <a:pt x="543045" y="1014405"/>
                  <a:pt x="551936" y="1021401"/>
                  <a:pt x="557244" y="1023143"/>
                </a:cubicBezTo>
                <a:cubicBezTo>
                  <a:pt x="561352" y="1024492"/>
                  <a:pt x="563374" y="1018329"/>
                  <a:pt x="570667" y="1018070"/>
                </a:cubicBezTo>
                <a:cubicBezTo>
                  <a:pt x="579901" y="1018824"/>
                  <a:pt x="582548" y="1024623"/>
                  <a:pt x="593867" y="1032890"/>
                </a:cubicBezTo>
                <a:cubicBezTo>
                  <a:pt x="603806" y="1038428"/>
                  <a:pt x="612364" y="1041238"/>
                  <a:pt x="618196" y="1045428"/>
                </a:cubicBezTo>
                <a:lnTo>
                  <a:pt x="689337" y="1096878"/>
                </a:lnTo>
                <a:lnTo>
                  <a:pt x="686419" y="1109577"/>
                </a:lnTo>
                <a:cubicBezTo>
                  <a:pt x="698758" y="1112647"/>
                  <a:pt x="709333" y="1117251"/>
                  <a:pt x="721670" y="1121597"/>
                </a:cubicBezTo>
                <a:lnTo>
                  <a:pt x="733382" y="1129243"/>
                </a:lnTo>
                <a:lnTo>
                  <a:pt x="735771" y="1130802"/>
                </a:lnTo>
                <a:cubicBezTo>
                  <a:pt x="741058" y="1130802"/>
                  <a:pt x="747815" y="1130802"/>
                  <a:pt x="753103" y="1130803"/>
                </a:cubicBezTo>
                <a:cubicBezTo>
                  <a:pt x="753103" y="1127734"/>
                  <a:pt x="753103" y="1126199"/>
                  <a:pt x="753102" y="1123131"/>
                </a:cubicBezTo>
                <a:cubicBezTo>
                  <a:pt x="749576" y="1121597"/>
                  <a:pt x="746053" y="1120319"/>
                  <a:pt x="741059" y="1117250"/>
                </a:cubicBezTo>
                <a:cubicBezTo>
                  <a:pt x="735771" y="1114181"/>
                  <a:pt x="728720" y="1111111"/>
                  <a:pt x="721670" y="1108043"/>
                </a:cubicBezTo>
                <a:cubicBezTo>
                  <a:pt x="714620" y="1104974"/>
                  <a:pt x="709333" y="1101905"/>
                  <a:pt x="702284" y="1100371"/>
                </a:cubicBezTo>
                <a:cubicBezTo>
                  <a:pt x="698758" y="1097302"/>
                  <a:pt x="693469" y="1095767"/>
                  <a:pt x="689945" y="1094234"/>
                </a:cubicBezTo>
                <a:lnTo>
                  <a:pt x="689861" y="1094597"/>
                </a:lnTo>
                <a:lnTo>
                  <a:pt x="664095" y="1078038"/>
                </a:lnTo>
                <a:cubicBezTo>
                  <a:pt x="652210" y="1070344"/>
                  <a:pt x="641691" y="1062813"/>
                  <a:pt x="637619" y="1056736"/>
                </a:cubicBezTo>
                <a:cubicBezTo>
                  <a:pt x="634185" y="1053332"/>
                  <a:pt x="635646" y="1048883"/>
                  <a:pt x="634266" y="1046153"/>
                </a:cubicBezTo>
                <a:cubicBezTo>
                  <a:pt x="630489" y="1042638"/>
                  <a:pt x="620893" y="1037211"/>
                  <a:pt x="613794" y="1029951"/>
                </a:cubicBezTo>
                <a:lnTo>
                  <a:pt x="604393" y="1021722"/>
                </a:lnTo>
                <a:lnTo>
                  <a:pt x="617043" y="1025225"/>
                </a:lnTo>
                <a:lnTo>
                  <a:pt x="619651" y="1027131"/>
                </a:lnTo>
                <a:cubicBezTo>
                  <a:pt x="624857" y="1031779"/>
                  <a:pt x="629207" y="1036148"/>
                  <a:pt x="631951" y="1038186"/>
                </a:cubicBezTo>
                <a:cubicBezTo>
                  <a:pt x="637670" y="1042719"/>
                  <a:pt x="644961" y="1042458"/>
                  <a:pt x="647015" y="1043132"/>
                </a:cubicBezTo>
                <a:cubicBezTo>
                  <a:pt x="650337" y="1046878"/>
                  <a:pt x="652059" y="1049719"/>
                  <a:pt x="657548" y="1053796"/>
                </a:cubicBezTo>
                <a:cubicBezTo>
                  <a:pt x="658574" y="1054134"/>
                  <a:pt x="661227" y="1055005"/>
                  <a:pt x="664139" y="1055959"/>
                </a:cubicBezTo>
                <a:lnTo>
                  <a:pt x="670442" y="1058029"/>
                </a:lnTo>
                <a:lnTo>
                  <a:pt x="640258" y="1031640"/>
                </a:lnTo>
                <a:lnTo>
                  <a:pt x="663309" y="1037874"/>
                </a:lnTo>
                <a:lnTo>
                  <a:pt x="665914" y="1040094"/>
                </a:lnTo>
                <a:lnTo>
                  <a:pt x="667264" y="1041088"/>
                </a:lnTo>
                <a:lnTo>
                  <a:pt x="682155" y="1052180"/>
                </a:lnTo>
                <a:lnTo>
                  <a:pt x="686464" y="1053498"/>
                </a:lnTo>
                <a:cubicBezTo>
                  <a:pt x="687078" y="1052728"/>
                  <a:pt x="686335" y="1050445"/>
                  <a:pt x="683608" y="1046042"/>
                </a:cubicBezTo>
                <a:lnTo>
                  <a:pt x="679456" y="1042241"/>
                </a:lnTo>
                <a:lnTo>
                  <a:pt x="688440" y="1044671"/>
                </a:lnTo>
                <a:lnTo>
                  <a:pt x="703766" y="1050502"/>
                </a:lnTo>
                <a:lnTo>
                  <a:pt x="734550" y="1076851"/>
                </a:lnTo>
                <a:cubicBezTo>
                  <a:pt x="740212" y="1082398"/>
                  <a:pt x="742817" y="1089839"/>
                  <a:pt x="747650" y="1096644"/>
                </a:cubicBezTo>
                <a:lnTo>
                  <a:pt x="753835" y="1102385"/>
                </a:lnTo>
                <a:lnTo>
                  <a:pt x="755026" y="1100914"/>
                </a:lnTo>
                <a:lnTo>
                  <a:pt x="754853" y="1099967"/>
                </a:lnTo>
                <a:cubicBezTo>
                  <a:pt x="752503" y="1092489"/>
                  <a:pt x="750769" y="1092683"/>
                  <a:pt x="748862" y="1089133"/>
                </a:cubicBezTo>
                <a:cubicBezTo>
                  <a:pt x="743375" y="1080543"/>
                  <a:pt x="740779" y="1073095"/>
                  <a:pt x="747976" y="1081281"/>
                </a:cubicBezTo>
                <a:lnTo>
                  <a:pt x="758487" y="1096642"/>
                </a:lnTo>
                <a:lnTo>
                  <a:pt x="763828" y="1090052"/>
                </a:lnTo>
                <a:lnTo>
                  <a:pt x="759750" y="1085185"/>
                </a:lnTo>
                <a:lnTo>
                  <a:pt x="741436" y="1069232"/>
                </a:lnTo>
                <a:lnTo>
                  <a:pt x="788030" y="1089961"/>
                </a:lnTo>
                <a:cubicBezTo>
                  <a:pt x="796499" y="1092996"/>
                  <a:pt x="803509" y="1096032"/>
                  <a:pt x="812271" y="1100586"/>
                </a:cubicBezTo>
                <a:cubicBezTo>
                  <a:pt x="819279" y="1105139"/>
                  <a:pt x="828040" y="1109695"/>
                  <a:pt x="833298" y="1105139"/>
                </a:cubicBezTo>
                <a:cubicBezTo>
                  <a:pt x="828040" y="1099068"/>
                  <a:pt x="821030" y="1094515"/>
                  <a:pt x="814022" y="1089962"/>
                </a:cubicBezTo>
                <a:cubicBezTo>
                  <a:pt x="817527" y="1085404"/>
                  <a:pt x="824535" y="1082368"/>
                  <a:pt x="828041" y="1076550"/>
                </a:cubicBezTo>
                <a:cubicBezTo>
                  <a:pt x="824536" y="1074779"/>
                  <a:pt x="821031" y="1071996"/>
                  <a:pt x="815773" y="1073514"/>
                </a:cubicBezTo>
                <a:cubicBezTo>
                  <a:pt x="812270" y="1073514"/>
                  <a:pt x="810518" y="1076550"/>
                  <a:pt x="805261" y="1076550"/>
                </a:cubicBezTo>
                <a:lnTo>
                  <a:pt x="799556" y="1073143"/>
                </a:lnTo>
                <a:lnTo>
                  <a:pt x="799692" y="1072347"/>
                </a:lnTo>
                <a:cubicBezTo>
                  <a:pt x="799906" y="1071213"/>
                  <a:pt x="799907" y="1070078"/>
                  <a:pt x="799048" y="1068566"/>
                </a:cubicBezTo>
                <a:lnTo>
                  <a:pt x="797446" y="1071884"/>
                </a:lnTo>
                <a:lnTo>
                  <a:pt x="797156" y="1071710"/>
                </a:lnTo>
                <a:cubicBezTo>
                  <a:pt x="795185" y="1069275"/>
                  <a:pt x="794747" y="1065924"/>
                  <a:pt x="798252" y="1061369"/>
                </a:cubicBezTo>
                <a:cubicBezTo>
                  <a:pt x="795623" y="1061367"/>
                  <a:pt x="793068" y="1060988"/>
                  <a:pt x="790731" y="1061179"/>
                </a:cubicBezTo>
                <a:lnTo>
                  <a:pt x="784676" y="1064328"/>
                </a:lnTo>
                <a:lnTo>
                  <a:pt x="787491" y="1060854"/>
                </a:lnTo>
                <a:lnTo>
                  <a:pt x="770421" y="1045973"/>
                </a:lnTo>
                <a:lnTo>
                  <a:pt x="743774" y="1022393"/>
                </a:lnTo>
                <a:lnTo>
                  <a:pt x="767002" y="1031007"/>
                </a:lnTo>
                <a:cubicBezTo>
                  <a:pt x="826288" y="1053778"/>
                  <a:pt x="885576" y="1076549"/>
                  <a:pt x="943109" y="1097549"/>
                </a:cubicBezTo>
                <a:cubicBezTo>
                  <a:pt x="948366" y="1100587"/>
                  <a:pt x="970855" y="1103622"/>
                  <a:pt x="972606" y="1112731"/>
                </a:cubicBezTo>
                <a:cubicBezTo>
                  <a:pt x="972605" y="1127658"/>
                  <a:pt x="984871" y="1118803"/>
                  <a:pt x="993634" y="1121585"/>
                </a:cubicBezTo>
                <a:cubicBezTo>
                  <a:pt x="1005902" y="1126139"/>
                  <a:pt x="1016123" y="1136767"/>
                  <a:pt x="1028388" y="1141322"/>
                </a:cubicBezTo>
                <a:cubicBezTo>
                  <a:pt x="1042407" y="1145875"/>
                  <a:pt x="1056426" y="1150429"/>
                  <a:pt x="1070443" y="1156502"/>
                </a:cubicBezTo>
                <a:cubicBezTo>
                  <a:pt x="1082417" y="1161056"/>
                  <a:pt x="1096437" y="1164092"/>
                  <a:pt x="1108703" y="1171428"/>
                </a:cubicBezTo>
                <a:cubicBezTo>
                  <a:pt x="1113960" y="1174465"/>
                  <a:pt x="1119216" y="1177501"/>
                  <a:pt x="1119216" y="1183574"/>
                </a:cubicBezTo>
                <a:cubicBezTo>
                  <a:pt x="1120968" y="1189649"/>
                  <a:pt x="1119216" y="1197238"/>
                  <a:pt x="1122720" y="1201793"/>
                </a:cubicBezTo>
                <a:cubicBezTo>
                  <a:pt x="1129437" y="1212418"/>
                  <a:pt x="1148714" y="1212419"/>
                  <a:pt x="1157476" y="1218237"/>
                </a:cubicBezTo>
                <a:cubicBezTo>
                  <a:pt x="1164484" y="1222792"/>
                  <a:pt x="1176751" y="1237974"/>
                  <a:pt x="1182008" y="1228864"/>
                </a:cubicBezTo>
                <a:cubicBezTo>
                  <a:pt x="1176751" y="1222793"/>
                  <a:pt x="1169742" y="1219755"/>
                  <a:pt x="1162732" y="1215454"/>
                </a:cubicBezTo>
                <a:cubicBezTo>
                  <a:pt x="1159227" y="1212418"/>
                  <a:pt x="1148714" y="1207864"/>
                  <a:pt x="1146962" y="1201793"/>
                </a:cubicBezTo>
                <a:cubicBezTo>
                  <a:pt x="1146962" y="1201033"/>
                  <a:pt x="1148275" y="1201034"/>
                  <a:pt x="1149808" y="1201224"/>
                </a:cubicBezTo>
                <a:lnTo>
                  <a:pt x="1152185" y="1201548"/>
                </a:lnTo>
                <a:lnTo>
                  <a:pt x="1151525" y="1202912"/>
                </a:lnTo>
                <a:cubicBezTo>
                  <a:pt x="1151727" y="1204045"/>
                  <a:pt x="1152541" y="1205179"/>
                  <a:pt x="1153354" y="1206692"/>
                </a:cubicBezTo>
                <a:cubicBezTo>
                  <a:pt x="1153354" y="1205180"/>
                  <a:pt x="1153761" y="1204046"/>
                  <a:pt x="1153965" y="1202912"/>
                </a:cubicBezTo>
                <a:lnTo>
                  <a:pt x="1153780" y="1201767"/>
                </a:lnTo>
                <a:lnTo>
                  <a:pt x="1153971" y="1201793"/>
                </a:lnTo>
                <a:cubicBezTo>
                  <a:pt x="1157476" y="1201792"/>
                  <a:pt x="1159228" y="1194204"/>
                  <a:pt x="1160979" y="1191167"/>
                </a:cubicBezTo>
                <a:cubicBezTo>
                  <a:pt x="1070736" y="1144674"/>
                  <a:pt x="982463" y="1092348"/>
                  <a:pt x="891727" y="1047422"/>
                </a:cubicBezTo>
                <a:lnTo>
                  <a:pt x="826921" y="1017770"/>
                </a:lnTo>
                <a:lnTo>
                  <a:pt x="832511" y="1011834"/>
                </a:lnTo>
                <a:lnTo>
                  <a:pt x="810936" y="994564"/>
                </a:lnTo>
                <a:cubicBezTo>
                  <a:pt x="795669" y="981913"/>
                  <a:pt x="781341" y="969529"/>
                  <a:pt x="768381" y="957593"/>
                </a:cubicBezTo>
                <a:cubicBezTo>
                  <a:pt x="779809" y="964948"/>
                  <a:pt x="792444" y="974407"/>
                  <a:pt x="805767" y="984660"/>
                </a:cubicBezTo>
                <a:lnTo>
                  <a:pt x="821487" y="996714"/>
                </a:lnTo>
                <a:lnTo>
                  <a:pt x="830609" y="1004510"/>
                </a:lnTo>
                <a:lnTo>
                  <a:pt x="832881" y="1005451"/>
                </a:lnTo>
                <a:lnTo>
                  <a:pt x="836155" y="1007963"/>
                </a:lnTo>
                <a:lnTo>
                  <a:pt x="861010" y="981570"/>
                </a:lnTo>
                <a:lnTo>
                  <a:pt x="857531" y="974570"/>
                </a:lnTo>
                <a:cubicBezTo>
                  <a:pt x="854857" y="970025"/>
                  <a:pt x="852737" y="966932"/>
                  <a:pt x="852737" y="966932"/>
                </a:cubicBezTo>
                <a:cubicBezTo>
                  <a:pt x="854880" y="963596"/>
                  <a:pt x="858039" y="963934"/>
                  <a:pt x="862042" y="966623"/>
                </a:cubicBezTo>
                <a:lnTo>
                  <a:pt x="868890" y="973203"/>
                </a:lnTo>
                <a:lnTo>
                  <a:pt x="884762" y="956347"/>
                </a:lnTo>
                <a:lnTo>
                  <a:pt x="920974" y="922679"/>
                </a:lnTo>
                <a:lnTo>
                  <a:pt x="920577" y="922348"/>
                </a:lnTo>
                <a:cubicBezTo>
                  <a:pt x="894495" y="900978"/>
                  <a:pt x="868946" y="880338"/>
                  <a:pt x="843731" y="859957"/>
                </a:cubicBezTo>
                <a:lnTo>
                  <a:pt x="787422" y="813458"/>
                </a:lnTo>
                <a:lnTo>
                  <a:pt x="794210" y="809267"/>
                </a:lnTo>
                <a:lnTo>
                  <a:pt x="796245" y="808166"/>
                </a:lnTo>
                <a:lnTo>
                  <a:pt x="888907" y="878388"/>
                </a:lnTo>
                <a:cubicBezTo>
                  <a:pt x="894149" y="882288"/>
                  <a:pt x="900925" y="888159"/>
                  <a:pt x="908468" y="894833"/>
                </a:cubicBezTo>
                <a:lnTo>
                  <a:pt x="930276" y="914031"/>
                </a:lnTo>
                <a:lnTo>
                  <a:pt x="933672" y="910874"/>
                </a:lnTo>
                <a:lnTo>
                  <a:pt x="913044" y="894714"/>
                </a:lnTo>
                <a:cubicBezTo>
                  <a:pt x="889641" y="872998"/>
                  <a:pt x="865820" y="852852"/>
                  <a:pt x="841997" y="832705"/>
                </a:cubicBezTo>
                <a:lnTo>
                  <a:pt x="832061" y="824032"/>
                </a:lnTo>
                <a:lnTo>
                  <a:pt x="832096" y="821646"/>
                </a:lnTo>
                <a:lnTo>
                  <a:pt x="833217" y="817920"/>
                </a:lnTo>
                <a:lnTo>
                  <a:pt x="852852" y="833796"/>
                </a:lnTo>
                <a:cubicBezTo>
                  <a:pt x="861961" y="840774"/>
                  <a:pt x="871464" y="847497"/>
                  <a:pt x="881749" y="853718"/>
                </a:cubicBezTo>
                <a:cubicBezTo>
                  <a:pt x="872188" y="843563"/>
                  <a:pt x="861748" y="834353"/>
                  <a:pt x="851009" y="825327"/>
                </a:cubicBezTo>
                <a:lnTo>
                  <a:pt x="848832" y="823502"/>
                </a:lnTo>
                <a:lnTo>
                  <a:pt x="865111" y="829787"/>
                </a:lnTo>
                <a:lnTo>
                  <a:pt x="940503" y="890786"/>
                </a:lnTo>
                <a:lnTo>
                  <a:pt x="948613" y="896982"/>
                </a:lnTo>
                <a:lnTo>
                  <a:pt x="963550" y="883096"/>
                </a:lnTo>
                <a:lnTo>
                  <a:pt x="958097" y="878783"/>
                </a:lnTo>
                <a:lnTo>
                  <a:pt x="960943" y="880396"/>
                </a:lnTo>
                <a:lnTo>
                  <a:pt x="963559" y="883086"/>
                </a:lnTo>
                <a:lnTo>
                  <a:pt x="964227" y="882466"/>
                </a:lnTo>
                <a:lnTo>
                  <a:pt x="963653" y="881934"/>
                </a:lnTo>
                <a:lnTo>
                  <a:pt x="960943" y="880396"/>
                </a:lnTo>
                <a:lnTo>
                  <a:pt x="958294" y="877675"/>
                </a:lnTo>
                <a:lnTo>
                  <a:pt x="958431" y="876902"/>
                </a:lnTo>
                <a:cubicBezTo>
                  <a:pt x="958257" y="876560"/>
                  <a:pt x="957745" y="876392"/>
                  <a:pt x="956718" y="876055"/>
                </a:cubicBezTo>
                <a:lnTo>
                  <a:pt x="958294" y="877675"/>
                </a:lnTo>
                <a:lnTo>
                  <a:pt x="958097" y="878783"/>
                </a:lnTo>
                <a:cubicBezTo>
                  <a:pt x="955338" y="873326"/>
                  <a:pt x="950524" y="867194"/>
                  <a:pt x="950524" y="867194"/>
                </a:cubicBezTo>
                <a:cubicBezTo>
                  <a:pt x="952618" y="864279"/>
                  <a:pt x="958258" y="870207"/>
                  <a:pt x="965686" y="877908"/>
                </a:cubicBezTo>
                <a:lnTo>
                  <a:pt x="967364" y="879550"/>
                </a:lnTo>
                <a:lnTo>
                  <a:pt x="970554" y="876583"/>
                </a:lnTo>
                <a:lnTo>
                  <a:pt x="973476" y="878021"/>
                </a:lnTo>
                <a:cubicBezTo>
                  <a:pt x="980142" y="879330"/>
                  <a:pt x="987458" y="877833"/>
                  <a:pt x="992674" y="877085"/>
                </a:cubicBezTo>
                <a:lnTo>
                  <a:pt x="979862" y="867974"/>
                </a:lnTo>
                <a:lnTo>
                  <a:pt x="989759" y="859963"/>
                </a:lnTo>
                <a:lnTo>
                  <a:pt x="941050" y="819661"/>
                </a:lnTo>
                <a:lnTo>
                  <a:pt x="910736" y="794522"/>
                </a:lnTo>
                <a:lnTo>
                  <a:pt x="913935" y="793270"/>
                </a:lnTo>
                <a:lnTo>
                  <a:pt x="914900" y="792963"/>
                </a:lnTo>
                <a:lnTo>
                  <a:pt x="964492" y="831576"/>
                </a:lnTo>
                <a:cubicBezTo>
                  <a:pt x="970096" y="835880"/>
                  <a:pt x="979135" y="844158"/>
                  <a:pt x="988101" y="851795"/>
                </a:cubicBezTo>
                <a:lnTo>
                  <a:pt x="993999" y="856529"/>
                </a:lnTo>
                <a:lnTo>
                  <a:pt x="1027633" y="829301"/>
                </a:lnTo>
                <a:lnTo>
                  <a:pt x="1023547" y="820967"/>
                </a:lnTo>
                <a:cubicBezTo>
                  <a:pt x="1023543" y="818268"/>
                  <a:pt x="1024651" y="816058"/>
                  <a:pt x="1027294" y="815202"/>
                </a:cubicBezTo>
                <a:lnTo>
                  <a:pt x="1029916" y="816906"/>
                </a:lnTo>
                <a:lnTo>
                  <a:pt x="1030741" y="815776"/>
                </a:lnTo>
                <a:cubicBezTo>
                  <a:pt x="1032795" y="816450"/>
                  <a:pt x="1034915" y="818947"/>
                  <a:pt x="1036521" y="821276"/>
                </a:cubicBezTo>
                <a:lnTo>
                  <a:pt x="1036857" y="821835"/>
                </a:lnTo>
                <a:lnTo>
                  <a:pt x="1046905" y="813699"/>
                </a:lnTo>
                <a:lnTo>
                  <a:pt x="982078" y="761114"/>
                </a:lnTo>
                <a:lnTo>
                  <a:pt x="981691" y="760798"/>
                </a:lnTo>
                <a:lnTo>
                  <a:pt x="981735" y="760807"/>
                </a:lnTo>
                <a:cubicBezTo>
                  <a:pt x="997547" y="761928"/>
                  <a:pt x="1010200" y="774202"/>
                  <a:pt x="1027592" y="787502"/>
                </a:cubicBezTo>
                <a:lnTo>
                  <a:pt x="1053215" y="808592"/>
                </a:lnTo>
                <a:lnTo>
                  <a:pt x="1059820" y="803244"/>
                </a:lnTo>
                <a:lnTo>
                  <a:pt x="939995" y="707219"/>
                </a:lnTo>
                <a:lnTo>
                  <a:pt x="939278" y="706638"/>
                </a:lnTo>
                <a:lnTo>
                  <a:pt x="939364" y="706641"/>
                </a:lnTo>
                <a:cubicBezTo>
                  <a:pt x="971333" y="702956"/>
                  <a:pt x="994452" y="726518"/>
                  <a:pt x="1027002" y="750581"/>
                </a:cubicBezTo>
                <a:lnTo>
                  <a:pt x="1076927" y="789396"/>
                </a:lnTo>
                <a:lnTo>
                  <a:pt x="1078732" y="787935"/>
                </a:lnTo>
                <a:cubicBezTo>
                  <a:pt x="1112564" y="762443"/>
                  <a:pt x="1147147" y="738242"/>
                  <a:pt x="1182483" y="715329"/>
                </a:cubicBezTo>
                <a:lnTo>
                  <a:pt x="1197082" y="707118"/>
                </a:lnTo>
                <a:lnTo>
                  <a:pt x="1197116" y="697900"/>
                </a:lnTo>
                <a:cubicBezTo>
                  <a:pt x="1198093" y="681952"/>
                  <a:pt x="1198563" y="666045"/>
                  <a:pt x="1199163" y="650725"/>
                </a:cubicBezTo>
                <a:cubicBezTo>
                  <a:pt x="1199764" y="635401"/>
                  <a:pt x="1200497" y="620664"/>
                  <a:pt x="1201999" y="607054"/>
                </a:cubicBezTo>
                <a:cubicBezTo>
                  <a:pt x="1202662" y="623339"/>
                  <a:pt x="1202099" y="641573"/>
                  <a:pt x="1200872" y="658322"/>
                </a:cubicBezTo>
                <a:lnTo>
                  <a:pt x="1201079" y="675543"/>
                </a:lnTo>
                <a:cubicBezTo>
                  <a:pt x="1203994" y="676965"/>
                  <a:pt x="1205383" y="663298"/>
                  <a:pt x="1205132" y="660400"/>
                </a:cubicBezTo>
                <a:cubicBezTo>
                  <a:pt x="1207882" y="622878"/>
                  <a:pt x="1205323" y="578603"/>
                  <a:pt x="1211059" y="545773"/>
                </a:cubicBezTo>
                <a:cubicBezTo>
                  <a:pt x="1213915" y="578626"/>
                  <a:pt x="1208269" y="618670"/>
                  <a:pt x="1209140" y="652176"/>
                </a:cubicBezTo>
                <a:cubicBezTo>
                  <a:pt x="1208799" y="642062"/>
                  <a:pt x="1208460" y="660404"/>
                  <a:pt x="1210576" y="660046"/>
                </a:cubicBezTo>
                <a:cubicBezTo>
                  <a:pt x="1214361" y="659116"/>
                  <a:pt x="1210485" y="652832"/>
                  <a:pt x="1210485" y="652832"/>
                </a:cubicBezTo>
                <a:cubicBezTo>
                  <a:pt x="1211736" y="632621"/>
                  <a:pt x="1212667" y="613065"/>
                  <a:pt x="1213785" y="593977"/>
                </a:cubicBezTo>
                <a:lnTo>
                  <a:pt x="1216763" y="556291"/>
                </a:lnTo>
                <a:lnTo>
                  <a:pt x="1217910" y="561590"/>
                </a:lnTo>
                <a:lnTo>
                  <a:pt x="1217985" y="561816"/>
                </a:lnTo>
                <a:lnTo>
                  <a:pt x="1217967" y="563484"/>
                </a:lnTo>
                <a:cubicBezTo>
                  <a:pt x="1217580" y="567691"/>
                  <a:pt x="1215602" y="589396"/>
                  <a:pt x="1216948" y="590053"/>
                </a:cubicBezTo>
                <a:cubicBezTo>
                  <a:pt x="1221209" y="592129"/>
                  <a:pt x="1221841" y="569769"/>
                  <a:pt x="1220748" y="572011"/>
                </a:cubicBezTo>
                <a:lnTo>
                  <a:pt x="1220783" y="570110"/>
                </a:lnTo>
                <a:lnTo>
                  <a:pt x="1223175" y="571573"/>
                </a:lnTo>
                <a:cubicBezTo>
                  <a:pt x="1223445" y="570528"/>
                  <a:pt x="1223222" y="568164"/>
                  <a:pt x="1222745" y="565202"/>
                </a:cubicBezTo>
                <a:lnTo>
                  <a:pt x="1221269" y="557659"/>
                </a:lnTo>
                <a:lnTo>
                  <a:pt x="1221725" y="552361"/>
                </a:lnTo>
                <a:cubicBezTo>
                  <a:pt x="1224710" y="549652"/>
                  <a:pt x="1223735" y="569302"/>
                  <a:pt x="1223735" y="569302"/>
                </a:cubicBezTo>
                <a:cubicBezTo>
                  <a:pt x="1221165" y="606450"/>
                  <a:pt x="1220691" y="639300"/>
                  <a:pt x="1219286" y="670076"/>
                </a:cubicBezTo>
                <a:cubicBezTo>
                  <a:pt x="1219412" y="671526"/>
                  <a:pt x="1218610" y="681139"/>
                  <a:pt x="1218378" y="690511"/>
                </a:cubicBezTo>
                <a:lnTo>
                  <a:pt x="1218472" y="695090"/>
                </a:lnTo>
                <a:lnTo>
                  <a:pt x="1222144" y="693026"/>
                </a:lnTo>
                <a:lnTo>
                  <a:pt x="1225703" y="621619"/>
                </a:lnTo>
                <a:cubicBezTo>
                  <a:pt x="1226250" y="620496"/>
                  <a:pt x="1224446" y="592320"/>
                  <a:pt x="1226976" y="590546"/>
                </a:cubicBezTo>
                <a:cubicBezTo>
                  <a:pt x="1232330" y="590380"/>
                  <a:pt x="1228662" y="608720"/>
                  <a:pt x="1228662" y="608720"/>
                </a:cubicBezTo>
                <a:cubicBezTo>
                  <a:pt x="1228279" y="627153"/>
                  <a:pt x="1228179" y="641448"/>
                  <a:pt x="1227979" y="655519"/>
                </a:cubicBezTo>
                <a:lnTo>
                  <a:pt x="1226997" y="690295"/>
                </a:lnTo>
                <a:lnTo>
                  <a:pt x="1230346" y="688412"/>
                </a:lnTo>
                <a:lnTo>
                  <a:pt x="1230616" y="685548"/>
                </a:lnTo>
                <a:lnTo>
                  <a:pt x="1230675" y="688228"/>
                </a:lnTo>
                <a:lnTo>
                  <a:pt x="1241452" y="682168"/>
                </a:lnTo>
                <a:lnTo>
                  <a:pt x="1241484" y="680898"/>
                </a:lnTo>
                <a:lnTo>
                  <a:pt x="1241493" y="682145"/>
                </a:lnTo>
                <a:lnTo>
                  <a:pt x="1245279" y="680016"/>
                </a:lnTo>
                <a:lnTo>
                  <a:pt x="1245257" y="675248"/>
                </a:lnTo>
                <a:lnTo>
                  <a:pt x="1246177" y="679511"/>
                </a:lnTo>
                <a:lnTo>
                  <a:pt x="1249579" y="677597"/>
                </a:lnTo>
                <a:lnTo>
                  <a:pt x="1249664" y="674940"/>
                </a:lnTo>
                <a:cubicBezTo>
                  <a:pt x="1250212" y="666415"/>
                  <a:pt x="1253305" y="646410"/>
                  <a:pt x="1254220" y="665594"/>
                </a:cubicBezTo>
                <a:lnTo>
                  <a:pt x="1254364" y="669717"/>
                </a:lnTo>
                <a:lnTo>
                  <a:pt x="1257998" y="667382"/>
                </a:lnTo>
                <a:lnTo>
                  <a:pt x="1259697" y="667108"/>
                </a:lnTo>
                <a:lnTo>
                  <a:pt x="1259712" y="665235"/>
                </a:lnTo>
                <a:lnTo>
                  <a:pt x="1260377" y="666997"/>
                </a:lnTo>
                <a:lnTo>
                  <a:pt x="1266269" y="666048"/>
                </a:lnTo>
                <a:lnTo>
                  <a:pt x="1264110" y="658791"/>
                </a:lnTo>
                <a:lnTo>
                  <a:pt x="1260256" y="642815"/>
                </a:lnTo>
                <a:lnTo>
                  <a:pt x="1260594" y="631458"/>
                </a:lnTo>
                <a:lnTo>
                  <a:pt x="1260629" y="630088"/>
                </a:lnTo>
                <a:lnTo>
                  <a:pt x="1262555" y="636388"/>
                </a:lnTo>
                <a:cubicBezTo>
                  <a:pt x="1265189" y="644861"/>
                  <a:pt x="1267648" y="653293"/>
                  <a:pt x="1269259" y="661525"/>
                </a:cubicBezTo>
                <a:lnTo>
                  <a:pt x="1270164" y="666022"/>
                </a:lnTo>
                <a:lnTo>
                  <a:pt x="1273726" y="664019"/>
                </a:lnTo>
                <a:lnTo>
                  <a:pt x="1270435" y="652430"/>
                </a:lnTo>
                <a:cubicBezTo>
                  <a:pt x="1268509" y="639518"/>
                  <a:pt x="1269381" y="634342"/>
                  <a:pt x="1271227" y="632915"/>
                </a:cubicBezTo>
                <a:lnTo>
                  <a:pt x="1272275" y="632754"/>
                </a:lnTo>
                <a:lnTo>
                  <a:pt x="1271655" y="630935"/>
                </a:lnTo>
                <a:cubicBezTo>
                  <a:pt x="1270082" y="626068"/>
                  <a:pt x="1268593" y="620589"/>
                  <a:pt x="1268401" y="615730"/>
                </a:cubicBezTo>
                <a:cubicBezTo>
                  <a:pt x="1267149" y="599732"/>
                  <a:pt x="1274588" y="623520"/>
                  <a:pt x="1275626" y="628578"/>
                </a:cubicBezTo>
                <a:cubicBezTo>
                  <a:pt x="1278432" y="635571"/>
                  <a:pt x="1279091" y="643326"/>
                  <a:pt x="1280335" y="646912"/>
                </a:cubicBezTo>
                <a:cubicBezTo>
                  <a:pt x="1281820" y="648782"/>
                  <a:pt x="1285484" y="649645"/>
                  <a:pt x="1286764" y="652984"/>
                </a:cubicBezTo>
                <a:lnTo>
                  <a:pt x="1287620" y="656206"/>
                </a:lnTo>
                <a:lnTo>
                  <a:pt x="1289005" y="655427"/>
                </a:lnTo>
                <a:lnTo>
                  <a:pt x="1285197" y="637166"/>
                </a:lnTo>
                <a:cubicBezTo>
                  <a:pt x="1284158" y="632110"/>
                  <a:pt x="1285017" y="625979"/>
                  <a:pt x="1284392" y="617979"/>
                </a:cubicBezTo>
                <a:cubicBezTo>
                  <a:pt x="1282282" y="608110"/>
                  <a:pt x="1279030" y="604304"/>
                  <a:pt x="1281581" y="598573"/>
                </a:cubicBezTo>
                <a:cubicBezTo>
                  <a:pt x="1284207" y="594380"/>
                  <a:pt x="1289281" y="595576"/>
                  <a:pt x="1289693" y="592634"/>
                </a:cubicBezTo>
                <a:cubicBezTo>
                  <a:pt x="1290759" y="585032"/>
                  <a:pt x="1281628" y="560845"/>
                  <a:pt x="1279237" y="550909"/>
                </a:cubicBezTo>
                <a:lnTo>
                  <a:pt x="1275253" y="534847"/>
                </a:lnTo>
                <a:lnTo>
                  <a:pt x="1275869" y="532954"/>
                </a:lnTo>
                <a:lnTo>
                  <a:pt x="1277137" y="527369"/>
                </a:lnTo>
                <a:lnTo>
                  <a:pt x="1278581" y="532487"/>
                </a:lnTo>
                <a:cubicBezTo>
                  <a:pt x="1285296" y="557023"/>
                  <a:pt x="1292175" y="582201"/>
                  <a:pt x="1300170" y="609287"/>
                </a:cubicBezTo>
                <a:cubicBezTo>
                  <a:pt x="1301242" y="614099"/>
                  <a:pt x="1304839" y="625838"/>
                  <a:pt x="1308473" y="639360"/>
                </a:cubicBezTo>
                <a:lnTo>
                  <a:pt x="1309531" y="643885"/>
                </a:lnTo>
                <a:lnTo>
                  <a:pt x="1320759" y="637571"/>
                </a:lnTo>
                <a:lnTo>
                  <a:pt x="1319969" y="634217"/>
                </a:lnTo>
                <a:cubicBezTo>
                  <a:pt x="1318272" y="621405"/>
                  <a:pt x="1316120" y="609753"/>
                  <a:pt x="1315701" y="600283"/>
                </a:cubicBezTo>
                <a:cubicBezTo>
                  <a:pt x="1315907" y="598812"/>
                  <a:pt x="1318252" y="594552"/>
                  <a:pt x="1318458" y="593081"/>
                </a:cubicBezTo>
                <a:cubicBezTo>
                  <a:pt x="1318692" y="578952"/>
                  <a:pt x="1303760" y="556689"/>
                  <a:pt x="1309321" y="556480"/>
                </a:cubicBezTo>
                <a:cubicBezTo>
                  <a:pt x="1309321" y="556480"/>
                  <a:pt x="1312085" y="561691"/>
                  <a:pt x="1315055" y="565431"/>
                </a:cubicBezTo>
                <a:lnTo>
                  <a:pt x="1314170" y="565107"/>
                </a:lnTo>
                <a:lnTo>
                  <a:pt x="1313571" y="563560"/>
                </a:lnTo>
                <a:cubicBezTo>
                  <a:pt x="1313468" y="564297"/>
                  <a:pt x="1313415" y="564663"/>
                  <a:pt x="1313601" y="564898"/>
                </a:cubicBezTo>
                <a:lnTo>
                  <a:pt x="1314170" y="565107"/>
                </a:lnTo>
                <a:lnTo>
                  <a:pt x="1315273" y="567948"/>
                </a:lnTo>
                <a:lnTo>
                  <a:pt x="1315445" y="569924"/>
                </a:lnTo>
                <a:cubicBezTo>
                  <a:pt x="1315779" y="571173"/>
                  <a:pt x="1316169" y="572025"/>
                  <a:pt x="1316169" y="572025"/>
                </a:cubicBezTo>
                <a:cubicBezTo>
                  <a:pt x="1316169" y="572025"/>
                  <a:pt x="1321243" y="573221"/>
                  <a:pt x="1322769" y="576874"/>
                </a:cubicBezTo>
                <a:cubicBezTo>
                  <a:pt x="1326983" y="584200"/>
                  <a:pt x="1329588" y="605076"/>
                  <a:pt x="1332111" y="612004"/>
                </a:cubicBezTo>
                <a:cubicBezTo>
                  <a:pt x="1331904" y="613475"/>
                  <a:pt x="1335569" y="614337"/>
                  <a:pt x="1337053" y="616209"/>
                </a:cubicBezTo>
                <a:lnTo>
                  <a:pt x="1340162" y="626661"/>
                </a:lnTo>
                <a:lnTo>
                  <a:pt x="1343523" y="624769"/>
                </a:lnTo>
                <a:lnTo>
                  <a:pt x="1329506" y="559717"/>
                </a:lnTo>
                <a:lnTo>
                  <a:pt x="1315387" y="507200"/>
                </a:lnTo>
                <a:lnTo>
                  <a:pt x="1316075" y="503427"/>
                </a:lnTo>
                <a:lnTo>
                  <a:pt x="1317157" y="494506"/>
                </a:lnTo>
                <a:lnTo>
                  <a:pt x="1322722" y="510755"/>
                </a:lnTo>
                <a:lnTo>
                  <a:pt x="1319725" y="494442"/>
                </a:lnTo>
                <a:lnTo>
                  <a:pt x="1323743" y="494528"/>
                </a:lnTo>
                <a:lnTo>
                  <a:pt x="1324007" y="488780"/>
                </a:lnTo>
                <a:lnTo>
                  <a:pt x="1328796" y="504192"/>
                </a:lnTo>
                <a:lnTo>
                  <a:pt x="1329525" y="509168"/>
                </a:lnTo>
                <a:cubicBezTo>
                  <a:pt x="1329678" y="510783"/>
                  <a:pt x="1329642" y="511748"/>
                  <a:pt x="1329305" y="511583"/>
                </a:cubicBezTo>
                <a:lnTo>
                  <a:pt x="1330860" y="510833"/>
                </a:lnTo>
                <a:lnTo>
                  <a:pt x="1337267" y="531453"/>
                </a:lnTo>
                <a:lnTo>
                  <a:pt x="1337294" y="537917"/>
                </a:lnTo>
                <a:cubicBezTo>
                  <a:pt x="1337238" y="542026"/>
                  <a:pt x="1337083" y="546720"/>
                  <a:pt x="1336742" y="552684"/>
                </a:cubicBezTo>
                <a:cubicBezTo>
                  <a:pt x="1336995" y="555584"/>
                  <a:pt x="1335084" y="580562"/>
                  <a:pt x="1338296" y="570561"/>
                </a:cubicBezTo>
                <a:cubicBezTo>
                  <a:pt x="1340322" y="562990"/>
                  <a:pt x="1338859" y="544926"/>
                  <a:pt x="1339701" y="539784"/>
                </a:cubicBezTo>
                <a:lnTo>
                  <a:pt x="1339750" y="539446"/>
                </a:lnTo>
                <a:lnTo>
                  <a:pt x="1341497" y="545068"/>
                </a:lnTo>
                <a:cubicBezTo>
                  <a:pt x="1345895" y="557312"/>
                  <a:pt x="1348768" y="569625"/>
                  <a:pt x="1351349" y="581975"/>
                </a:cubicBezTo>
                <a:lnTo>
                  <a:pt x="1358809" y="616174"/>
                </a:lnTo>
                <a:lnTo>
                  <a:pt x="1364229" y="613126"/>
                </a:lnTo>
                <a:lnTo>
                  <a:pt x="1361068" y="577257"/>
                </a:lnTo>
                <a:cubicBezTo>
                  <a:pt x="1359437" y="560057"/>
                  <a:pt x="1357147" y="541168"/>
                  <a:pt x="1352398" y="513523"/>
                </a:cubicBezTo>
                <a:cubicBezTo>
                  <a:pt x="1352418" y="504455"/>
                  <a:pt x="1337356" y="427398"/>
                  <a:pt x="1352510" y="457604"/>
                </a:cubicBezTo>
                <a:cubicBezTo>
                  <a:pt x="1362475" y="480578"/>
                  <a:pt x="1362761" y="537053"/>
                  <a:pt x="1367535" y="552797"/>
                </a:cubicBezTo>
                <a:lnTo>
                  <a:pt x="1381764" y="603838"/>
                </a:lnTo>
                <a:lnTo>
                  <a:pt x="1396595" y="597792"/>
                </a:lnTo>
                <a:lnTo>
                  <a:pt x="1395224" y="587619"/>
                </a:lnTo>
                <a:lnTo>
                  <a:pt x="1397794" y="597303"/>
                </a:lnTo>
                <a:lnTo>
                  <a:pt x="1455364" y="573834"/>
                </a:lnTo>
                <a:lnTo>
                  <a:pt x="1456454" y="565013"/>
                </a:lnTo>
                <a:lnTo>
                  <a:pt x="1456835" y="561390"/>
                </a:lnTo>
                <a:lnTo>
                  <a:pt x="1458291" y="566929"/>
                </a:lnTo>
                <a:lnTo>
                  <a:pt x="1459495" y="572150"/>
                </a:lnTo>
                <a:lnTo>
                  <a:pt x="1464235" y="570218"/>
                </a:lnTo>
                <a:lnTo>
                  <a:pt x="1466080" y="559032"/>
                </a:lnTo>
                <a:lnTo>
                  <a:pt x="1471779" y="530322"/>
                </a:lnTo>
                <a:lnTo>
                  <a:pt x="1471782" y="533098"/>
                </a:lnTo>
                <a:cubicBezTo>
                  <a:pt x="1471401" y="539639"/>
                  <a:pt x="1470432" y="547824"/>
                  <a:pt x="1470006" y="555248"/>
                </a:cubicBezTo>
                <a:lnTo>
                  <a:pt x="1469988" y="557406"/>
                </a:lnTo>
                <a:lnTo>
                  <a:pt x="1467734" y="568790"/>
                </a:lnTo>
                <a:lnTo>
                  <a:pt x="1483329" y="562433"/>
                </a:lnTo>
                <a:lnTo>
                  <a:pt x="1483444" y="559492"/>
                </a:lnTo>
                <a:cubicBezTo>
                  <a:pt x="1484054" y="550136"/>
                  <a:pt x="1484969" y="541214"/>
                  <a:pt x="1486404" y="533007"/>
                </a:cubicBezTo>
                <a:lnTo>
                  <a:pt x="1486948" y="550960"/>
                </a:lnTo>
                <a:lnTo>
                  <a:pt x="1493292" y="514400"/>
                </a:lnTo>
                <a:lnTo>
                  <a:pt x="1486907" y="479305"/>
                </a:lnTo>
                <a:lnTo>
                  <a:pt x="1484111" y="491219"/>
                </a:lnTo>
                <a:lnTo>
                  <a:pt x="1476838" y="523644"/>
                </a:lnTo>
                <a:lnTo>
                  <a:pt x="1477855" y="515403"/>
                </a:lnTo>
                <a:lnTo>
                  <a:pt x="1486540" y="477284"/>
                </a:lnTo>
                <a:lnTo>
                  <a:pt x="1466164" y="365307"/>
                </a:lnTo>
                <a:cubicBezTo>
                  <a:pt x="1453756" y="287967"/>
                  <a:pt x="1444296" y="213408"/>
                  <a:pt x="1441225" y="147750"/>
                </a:cubicBezTo>
                <a:cubicBezTo>
                  <a:pt x="1448183" y="171843"/>
                  <a:pt x="1453530" y="200512"/>
                  <a:pt x="1458674" y="231169"/>
                </a:cubicBezTo>
                <a:lnTo>
                  <a:pt x="1464820" y="267277"/>
                </a:lnTo>
                <a:lnTo>
                  <a:pt x="1466970" y="289458"/>
                </a:lnTo>
                <a:lnTo>
                  <a:pt x="1469273" y="293451"/>
                </a:lnTo>
                <a:lnTo>
                  <a:pt x="1474901" y="326518"/>
                </a:lnTo>
                <a:cubicBezTo>
                  <a:pt x="1479836" y="361430"/>
                  <a:pt x="1486574" y="394313"/>
                  <a:pt x="1494820" y="425881"/>
                </a:cubicBezTo>
                <a:lnTo>
                  <a:pt x="1496443" y="431009"/>
                </a:lnTo>
                <a:lnTo>
                  <a:pt x="1496501" y="430741"/>
                </a:lnTo>
                <a:cubicBezTo>
                  <a:pt x="1499238" y="415994"/>
                  <a:pt x="1501912" y="400970"/>
                  <a:pt x="1505212" y="386358"/>
                </a:cubicBezTo>
                <a:cubicBezTo>
                  <a:pt x="1509306" y="370911"/>
                  <a:pt x="1512893" y="355409"/>
                  <a:pt x="1516496" y="340504"/>
                </a:cubicBezTo>
                <a:cubicBezTo>
                  <a:pt x="1520098" y="325600"/>
                  <a:pt x="1523714" y="311294"/>
                  <a:pt x="1527862" y="298244"/>
                </a:cubicBezTo>
                <a:cubicBezTo>
                  <a:pt x="1525311" y="314343"/>
                  <a:pt x="1521174" y="332107"/>
                  <a:pt x="1516677" y="348290"/>
                </a:cubicBezTo>
                <a:lnTo>
                  <a:pt x="1513493" y="365215"/>
                </a:lnTo>
                <a:cubicBezTo>
                  <a:pt x="1516071" y="367181"/>
                  <a:pt x="1520121" y="354056"/>
                  <a:pt x="1520445" y="351165"/>
                </a:cubicBezTo>
                <a:cubicBezTo>
                  <a:pt x="1530521" y="314917"/>
                  <a:pt x="1536718" y="271001"/>
                  <a:pt x="1548798" y="239943"/>
                </a:cubicBezTo>
                <a:cubicBezTo>
                  <a:pt x="1545137" y="272716"/>
                  <a:pt x="1531726" y="310868"/>
                  <a:pt x="1525992" y="343889"/>
                </a:cubicBezTo>
                <a:cubicBezTo>
                  <a:pt x="1527644" y="333906"/>
                  <a:pt x="1523707" y="351823"/>
                  <a:pt x="1525852" y="351891"/>
                </a:cubicBezTo>
                <a:cubicBezTo>
                  <a:pt x="1529747" y="351721"/>
                  <a:pt x="1527182" y="344798"/>
                  <a:pt x="1527182" y="344798"/>
                </a:cubicBezTo>
                <a:cubicBezTo>
                  <a:pt x="1532381" y="325228"/>
                  <a:pt x="1537141" y="306237"/>
                  <a:pt x="1541992" y="287740"/>
                </a:cubicBezTo>
                <a:lnTo>
                  <a:pt x="1552321" y="251375"/>
                </a:lnTo>
                <a:lnTo>
                  <a:pt x="1552403" y="256797"/>
                </a:lnTo>
                <a:lnTo>
                  <a:pt x="1552431" y="257034"/>
                </a:lnTo>
                <a:lnTo>
                  <a:pt x="1552088" y="258665"/>
                </a:lnTo>
                <a:cubicBezTo>
                  <a:pt x="1550882" y="262714"/>
                  <a:pt x="1544672" y="283608"/>
                  <a:pt x="1545863" y="284515"/>
                </a:cubicBezTo>
                <a:cubicBezTo>
                  <a:pt x="1549632" y="287390"/>
                  <a:pt x="1554651" y="265589"/>
                  <a:pt x="1553138" y="267573"/>
                </a:cubicBezTo>
                <a:lnTo>
                  <a:pt x="1553545" y="265715"/>
                </a:lnTo>
                <a:lnTo>
                  <a:pt x="1555603" y="267620"/>
                </a:lnTo>
                <a:cubicBezTo>
                  <a:pt x="1556072" y="266649"/>
                  <a:pt x="1556318" y="264287"/>
                  <a:pt x="1556433" y="261291"/>
                </a:cubicBezTo>
                <a:lnTo>
                  <a:pt x="1556469" y="253604"/>
                </a:lnTo>
                <a:lnTo>
                  <a:pt x="1557958" y="248498"/>
                </a:lnTo>
                <a:cubicBezTo>
                  <a:pt x="1561418" y="246431"/>
                  <a:pt x="1556598" y="265503"/>
                  <a:pt x="1556598" y="265503"/>
                </a:cubicBezTo>
                <a:cubicBezTo>
                  <a:pt x="1546772" y="301422"/>
                  <a:pt x="1539850" y="333536"/>
                  <a:pt x="1532421" y="363437"/>
                </a:cubicBezTo>
                <a:cubicBezTo>
                  <a:pt x="1532096" y="366327"/>
                  <a:pt x="1521713" y="400511"/>
                  <a:pt x="1526238" y="402394"/>
                </a:cubicBezTo>
                <a:cubicBezTo>
                  <a:pt x="1529376" y="403217"/>
                  <a:pt x="1534086" y="379351"/>
                  <a:pt x="1528001" y="397202"/>
                </a:cubicBezTo>
                <a:cubicBezTo>
                  <a:pt x="1535865" y="369202"/>
                  <a:pt x="1541332" y="344344"/>
                  <a:pt x="1548241" y="317186"/>
                </a:cubicBezTo>
                <a:cubicBezTo>
                  <a:pt x="1548998" y="316194"/>
                  <a:pt x="1552769" y="288212"/>
                  <a:pt x="1555598" y="286970"/>
                </a:cubicBezTo>
                <a:cubicBezTo>
                  <a:pt x="1560881" y="287861"/>
                  <a:pt x="1553679" y="305120"/>
                  <a:pt x="1553679" y="305120"/>
                </a:cubicBezTo>
                <a:cubicBezTo>
                  <a:pt x="1545674" y="341119"/>
                  <a:pt x="1542043" y="361100"/>
                  <a:pt x="1533607" y="395199"/>
                </a:cubicBezTo>
                <a:cubicBezTo>
                  <a:pt x="1533284" y="398093"/>
                  <a:pt x="1524216" y="430139"/>
                  <a:pt x="1527550" y="431114"/>
                </a:cubicBezTo>
                <a:cubicBezTo>
                  <a:pt x="1530380" y="429872"/>
                  <a:pt x="1533269" y="403048"/>
                  <a:pt x="1532946" y="405940"/>
                </a:cubicBezTo>
                <a:cubicBezTo>
                  <a:pt x="1535987" y="397015"/>
                  <a:pt x="1536760" y="391067"/>
                  <a:pt x="1540486" y="380832"/>
                </a:cubicBezTo>
                <a:cubicBezTo>
                  <a:pt x="1540007" y="396681"/>
                  <a:pt x="1533129" y="411048"/>
                  <a:pt x="1531459" y="425988"/>
                </a:cubicBezTo>
                <a:cubicBezTo>
                  <a:pt x="1530380" y="429872"/>
                  <a:pt x="1532509" y="434897"/>
                  <a:pt x="1531737" y="440845"/>
                </a:cubicBezTo>
                <a:cubicBezTo>
                  <a:pt x="1531385" y="456528"/>
                  <a:pt x="1524924" y="477752"/>
                  <a:pt x="1523254" y="492692"/>
                </a:cubicBezTo>
                <a:cubicBezTo>
                  <a:pt x="1523271" y="487736"/>
                  <a:pt x="1521924" y="499783"/>
                  <a:pt x="1523115" y="500691"/>
                </a:cubicBezTo>
                <a:cubicBezTo>
                  <a:pt x="1526883" y="503566"/>
                  <a:pt x="1526407" y="488559"/>
                  <a:pt x="1527164" y="487567"/>
                </a:cubicBezTo>
                <a:cubicBezTo>
                  <a:pt x="1534859" y="449502"/>
                  <a:pt x="1541672" y="412596"/>
                  <a:pt x="1552057" y="378413"/>
                </a:cubicBezTo>
                <a:cubicBezTo>
                  <a:pt x="1549028" y="413237"/>
                  <a:pt x="1536962" y="436462"/>
                  <a:pt x="1534564" y="470459"/>
                </a:cubicBezTo>
                <a:cubicBezTo>
                  <a:pt x="1533175" y="469401"/>
                  <a:pt x="1534702" y="493315"/>
                  <a:pt x="1537237" y="482174"/>
                </a:cubicBezTo>
                <a:cubicBezTo>
                  <a:pt x="1545690" y="443118"/>
                  <a:pt x="1552055" y="409269"/>
                  <a:pt x="1561248" y="374178"/>
                </a:cubicBezTo>
                <a:cubicBezTo>
                  <a:pt x="1563462" y="365927"/>
                  <a:pt x="1570427" y="346921"/>
                  <a:pt x="1567552" y="365910"/>
                </a:cubicBezTo>
                <a:cubicBezTo>
                  <a:pt x="1563599" y="388784"/>
                  <a:pt x="1560151" y="413873"/>
                  <a:pt x="1554683" y="438731"/>
                </a:cubicBezTo>
                <a:cubicBezTo>
                  <a:pt x="1553352" y="445824"/>
                  <a:pt x="1548950" y="471755"/>
                  <a:pt x="1554528" y="451688"/>
                </a:cubicBezTo>
                <a:cubicBezTo>
                  <a:pt x="1559349" y="432613"/>
                  <a:pt x="1563686" y="411603"/>
                  <a:pt x="1567898" y="391117"/>
                </a:cubicBezTo>
                <a:lnTo>
                  <a:pt x="1573009" y="366639"/>
                </a:lnTo>
                <a:lnTo>
                  <a:pt x="1574861" y="377916"/>
                </a:lnTo>
                <a:cubicBezTo>
                  <a:pt x="1580997" y="392657"/>
                  <a:pt x="1580067" y="373523"/>
                  <a:pt x="1578588" y="361185"/>
                </a:cubicBezTo>
                <a:lnTo>
                  <a:pt x="1577951" y="344763"/>
                </a:lnTo>
                <a:lnTo>
                  <a:pt x="1580515" y="333694"/>
                </a:lnTo>
                <a:lnTo>
                  <a:pt x="1580819" y="332358"/>
                </a:lnTo>
                <a:lnTo>
                  <a:pt x="1581469" y="338915"/>
                </a:lnTo>
                <a:cubicBezTo>
                  <a:pt x="1582384" y="347740"/>
                  <a:pt x="1583137" y="356490"/>
                  <a:pt x="1583099" y="364878"/>
                </a:cubicBezTo>
                <a:cubicBezTo>
                  <a:pt x="1584111" y="383780"/>
                  <a:pt x="1581723" y="406276"/>
                  <a:pt x="1584315" y="425901"/>
                </a:cubicBezTo>
                <a:cubicBezTo>
                  <a:pt x="1586332" y="447162"/>
                  <a:pt x="1586855" y="418659"/>
                  <a:pt x="1587217" y="407166"/>
                </a:cubicBezTo>
                <a:cubicBezTo>
                  <a:pt x="1587580" y="395672"/>
                  <a:pt x="1588254" y="382423"/>
                  <a:pt x="1587739" y="378663"/>
                </a:cubicBezTo>
                <a:cubicBezTo>
                  <a:pt x="1588722" y="375857"/>
                  <a:pt x="1590770" y="370016"/>
                  <a:pt x="1591261" y="368616"/>
                </a:cubicBezTo>
                <a:cubicBezTo>
                  <a:pt x="1591156" y="363687"/>
                  <a:pt x="1590149" y="361328"/>
                  <a:pt x="1589290" y="357680"/>
                </a:cubicBezTo>
                <a:cubicBezTo>
                  <a:pt x="1589782" y="356277"/>
                  <a:pt x="1593181" y="352684"/>
                  <a:pt x="1592894" y="347401"/>
                </a:cubicBezTo>
                <a:cubicBezTo>
                  <a:pt x="1592790" y="342472"/>
                  <a:pt x="1589729" y="329411"/>
                  <a:pt x="1591263" y="319808"/>
                </a:cubicBezTo>
                <a:cubicBezTo>
                  <a:pt x="1593182" y="303876"/>
                  <a:pt x="1595797" y="328664"/>
                  <a:pt x="1595820" y="333827"/>
                </a:cubicBezTo>
                <a:cubicBezTo>
                  <a:pt x="1597195" y="341234"/>
                  <a:pt x="1596317" y="348968"/>
                  <a:pt x="1596833" y="352729"/>
                </a:cubicBezTo>
                <a:cubicBezTo>
                  <a:pt x="1597921" y="354854"/>
                  <a:pt x="1601344" y="356421"/>
                  <a:pt x="1601941" y="359948"/>
                </a:cubicBezTo>
                <a:cubicBezTo>
                  <a:pt x="1603920" y="365194"/>
                  <a:pt x="1603945" y="374491"/>
                  <a:pt x="1603465" y="384576"/>
                </a:cubicBezTo>
                <a:lnTo>
                  <a:pt x="1601968" y="413814"/>
                </a:lnTo>
                <a:lnTo>
                  <a:pt x="1601930" y="413174"/>
                </a:lnTo>
                <a:lnTo>
                  <a:pt x="1601861" y="411639"/>
                </a:lnTo>
                <a:cubicBezTo>
                  <a:pt x="1601843" y="411356"/>
                  <a:pt x="1601841" y="411511"/>
                  <a:pt x="1601859" y="411980"/>
                </a:cubicBezTo>
                <a:lnTo>
                  <a:pt x="1601930" y="413174"/>
                </a:lnTo>
                <a:lnTo>
                  <a:pt x="1601963" y="413916"/>
                </a:lnTo>
                <a:lnTo>
                  <a:pt x="1601968" y="413814"/>
                </a:lnTo>
                <a:lnTo>
                  <a:pt x="1602193" y="417615"/>
                </a:lnTo>
                <a:cubicBezTo>
                  <a:pt x="1602582" y="422607"/>
                  <a:pt x="1603323" y="428775"/>
                  <a:pt x="1604531" y="428380"/>
                </a:cubicBezTo>
                <a:cubicBezTo>
                  <a:pt x="1608182" y="428424"/>
                  <a:pt x="1604011" y="408077"/>
                  <a:pt x="1604011" y="408077"/>
                </a:cubicBezTo>
                <a:cubicBezTo>
                  <a:pt x="1604555" y="384735"/>
                  <a:pt x="1603543" y="365834"/>
                  <a:pt x="1603515" y="344129"/>
                </a:cubicBezTo>
                <a:cubicBezTo>
                  <a:pt x="1603492" y="338966"/>
                  <a:pt x="1605539" y="333125"/>
                  <a:pt x="1606500" y="325159"/>
                </a:cubicBezTo>
                <a:cubicBezTo>
                  <a:pt x="1606371" y="315067"/>
                  <a:pt x="1603931" y="310697"/>
                  <a:pt x="1607559" y="305579"/>
                </a:cubicBezTo>
                <a:cubicBezTo>
                  <a:pt x="1610958" y="301983"/>
                  <a:pt x="1615697" y="304155"/>
                  <a:pt x="1616681" y="301351"/>
                </a:cubicBezTo>
                <a:cubicBezTo>
                  <a:pt x="1619220" y="294107"/>
                  <a:pt x="1615025" y="268596"/>
                  <a:pt x="1614634" y="258385"/>
                </a:cubicBezTo>
                <a:lnTo>
                  <a:pt x="1613886" y="241852"/>
                </a:lnTo>
                <a:lnTo>
                  <a:pt x="1614861" y="240118"/>
                </a:lnTo>
                <a:lnTo>
                  <a:pt x="1617202" y="234892"/>
                </a:lnTo>
                <a:lnTo>
                  <a:pt x="1617613" y="240192"/>
                </a:lnTo>
                <a:cubicBezTo>
                  <a:pt x="1619372" y="265570"/>
                  <a:pt x="1621166" y="291609"/>
                  <a:pt x="1623678" y="319738"/>
                </a:cubicBezTo>
                <a:cubicBezTo>
                  <a:pt x="1623784" y="324669"/>
                  <a:pt x="1625001" y="336884"/>
                  <a:pt x="1625907" y="350858"/>
                </a:cubicBezTo>
                <a:cubicBezTo>
                  <a:pt x="1625931" y="356020"/>
                  <a:pt x="1627463" y="395224"/>
                  <a:pt x="1629014" y="374243"/>
                </a:cubicBezTo>
                <a:cubicBezTo>
                  <a:pt x="1630418" y="354549"/>
                  <a:pt x="1630985" y="385179"/>
                  <a:pt x="1631582" y="388706"/>
                </a:cubicBezTo>
                <a:lnTo>
                  <a:pt x="1632590" y="390478"/>
                </a:lnTo>
                <a:lnTo>
                  <a:pt x="1631606" y="379501"/>
                </a:lnTo>
                <a:lnTo>
                  <a:pt x="1633281" y="377802"/>
                </a:lnTo>
                <a:lnTo>
                  <a:pt x="1636668" y="375887"/>
                </a:lnTo>
                <a:lnTo>
                  <a:pt x="1639426" y="397474"/>
                </a:lnTo>
                <a:lnTo>
                  <a:pt x="1639768" y="397605"/>
                </a:lnTo>
                <a:cubicBezTo>
                  <a:pt x="1640259" y="396204"/>
                  <a:pt x="1638212" y="353238"/>
                  <a:pt x="1638190" y="348075"/>
                </a:cubicBezTo>
                <a:cubicBezTo>
                  <a:pt x="1639043" y="335180"/>
                  <a:pt x="1639225" y="323333"/>
                  <a:pt x="1640677" y="313964"/>
                </a:cubicBezTo>
                <a:cubicBezTo>
                  <a:pt x="1641167" y="312563"/>
                  <a:pt x="1644305" y="308847"/>
                  <a:pt x="1644796" y="307446"/>
                </a:cubicBezTo>
                <a:cubicBezTo>
                  <a:pt x="1647803" y="293638"/>
                  <a:pt x="1637541" y="268874"/>
                  <a:pt x="1643035" y="269763"/>
                </a:cubicBezTo>
                <a:cubicBezTo>
                  <a:pt x="1643035" y="269763"/>
                  <a:pt x="1644721" y="275414"/>
                  <a:pt x="1646897" y="279665"/>
                </a:cubicBezTo>
                <a:lnTo>
                  <a:pt x="1646092" y="279173"/>
                </a:lnTo>
                <a:lnTo>
                  <a:pt x="1645809" y="277540"/>
                </a:lnTo>
                <a:cubicBezTo>
                  <a:pt x="1645562" y="278241"/>
                  <a:pt x="1645440" y="278592"/>
                  <a:pt x="1645577" y="278857"/>
                </a:cubicBezTo>
                <a:lnTo>
                  <a:pt x="1646092" y="279173"/>
                </a:lnTo>
                <a:lnTo>
                  <a:pt x="1646616" y="282177"/>
                </a:lnTo>
                <a:lnTo>
                  <a:pt x="1646395" y="284147"/>
                </a:lnTo>
                <a:cubicBezTo>
                  <a:pt x="1646476" y="285439"/>
                  <a:pt x="1646692" y="286351"/>
                  <a:pt x="1646692" y="286351"/>
                </a:cubicBezTo>
                <a:cubicBezTo>
                  <a:pt x="1646692" y="286351"/>
                  <a:pt x="1651431" y="288520"/>
                  <a:pt x="1652210" y="292403"/>
                </a:cubicBezTo>
                <a:cubicBezTo>
                  <a:pt x="1654900" y="300415"/>
                  <a:pt x="1653350" y="321395"/>
                  <a:pt x="1654462" y="328683"/>
                </a:cubicBezTo>
                <a:cubicBezTo>
                  <a:pt x="1653970" y="330084"/>
                  <a:pt x="1657392" y="331652"/>
                  <a:pt x="1658482" y="333778"/>
                </a:cubicBezTo>
                <a:cubicBezTo>
                  <a:pt x="1662262" y="343914"/>
                  <a:pt x="1659047" y="364406"/>
                  <a:pt x="1660528" y="376743"/>
                </a:cubicBezTo>
                <a:cubicBezTo>
                  <a:pt x="1660084" y="388469"/>
                  <a:pt x="1658655" y="403000"/>
                  <a:pt x="1660241" y="420266"/>
                </a:cubicBezTo>
                <a:cubicBezTo>
                  <a:pt x="1660241" y="420266"/>
                  <a:pt x="1660755" y="424027"/>
                  <a:pt x="1662599" y="424870"/>
                </a:cubicBezTo>
                <a:cubicBezTo>
                  <a:pt x="1667314" y="421879"/>
                  <a:pt x="1663242" y="389917"/>
                  <a:pt x="1663712" y="383353"/>
                </a:cubicBezTo>
                <a:cubicBezTo>
                  <a:pt x="1664906" y="347700"/>
                  <a:pt x="1663999" y="312375"/>
                  <a:pt x="1662187" y="276907"/>
                </a:cubicBezTo>
                <a:lnTo>
                  <a:pt x="1658672" y="222637"/>
                </a:lnTo>
                <a:lnTo>
                  <a:pt x="1660090" y="219072"/>
                </a:lnTo>
                <a:lnTo>
                  <a:pt x="1662904" y="210540"/>
                </a:lnTo>
                <a:lnTo>
                  <a:pt x="1665165" y="227566"/>
                </a:lnTo>
                <a:lnTo>
                  <a:pt x="1665436" y="210982"/>
                </a:lnTo>
                <a:lnTo>
                  <a:pt x="1669357" y="211858"/>
                </a:lnTo>
                <a:lnTo>
                  <a:pt x="1670747" y="206272"/>
                </a:lnTo>
                <a:lnTo>
                  <a:pt x="1672411" y="222326"/>
                </a:lnTo>
                <a:lnTo>
                  <a:pt x="1672147" y="227347"/>
                </a:lnTo>
                <a:cubicBezTo>
                  <a:pt x="1671981" y="228962"/>
                  <a:pt x="1671754" y="229899"/>
                  <a:pt x="1671457" y="229672"/>
                </a:cubicBezTo>
                <a:lnTo>
                  <a:pt x="1673129" y="229242"/>
                </a:lnTo>
                <a:lnTo>
                  <a:pt x="1675355" y="250720"/>
                </a:lnTo>
                <a:lnTo>
                  <a:pt x="1674111" y="257064"/>
                </a:lnTo>
                <a:cubicBezTo>
                  <a:pt x="1673249" y="261079"/>
                  <a:pt x="1672174" y="265653"/>
                  <a:pt x="1670666" y="271433"/>
                </a:cubicBezTo>
                <a:cubicBezTo>
                  <a:pt x="1670344" y="274325"/>
                  <a:pt x="1663560" y="298441"/>
                  <a:pt x="1668674" y="289266"/>
                </a:cubicBezTo>
                <a:cubicBezTo>
                  <a:pt x="1672151" y="282241"/>
                  <a:pt x="1674269" y="264242"/>
                  <a:pt x="1676104" y="259369"/>
                </a:cubicBezTo>
                <a:lnTo>
                  <a:pt x="1676219" y="259045"/>
                </a:lnTo>
                <a:lnTo>
                  <a:pt x="1676827" y="264899"/>
                </a:lnTo>
                <a:cubicBezTo>
                  <a:pt x="1679366" y="282061"/>
                  <a:pt x="1679223" y="298807"/>
                  <a:pt x="1679278" y="315643"/>
                </a:cubicBezTo>
                <a:lnTo>
                  <a:pt x="1680956" y="339288"/>
                </a:lnTo>
                <a:lnTo>
                  <a:pt x="1680911" y="339398"/>
                </a:lnTo>
                <a:lnTo>
                  <a:pt x="1680978" y="339606"/>
                </a:lnTo>
                <a:lnTo>
                  <a:pt x="1682916" y="366928"/>
                </a:lnTo>
                <a:cubicBezTo>
                  <a:pt x="1683438" y="360863"/>
                  <a:pt x="1682884" y="352476"/>
                  <a:pt x="1684532" y="354476"/>
                </a:cubicBezTo>
                <a:lnTo>
                  <a:pt x="1686783" y="359813"/>
                </a:lnTo>
                <a:lnTo>
                  <a:pt x="1681019" y="390731"/>
                </a:lnTo>
                <a:lnTo>
                  <a:pt x="1687699" y="367960"/>
                </a:lnTo>
                <a:lnTo>
                  <a:pt x="1687834" y="369477"/>
                </a:lnTo>
                <a:cubicBezTo>
                  <a:pt x="1688443" y="378432"/>
                  <a:pt x="1689163" y="390997"/>
                  <a:pt x="1690576" y="398848"/>
                </a:cubicBezTo>
                <a:lnTo>
                  <a:pt x="1690977" y="400285"/>
                </a:lnTo>
                <a:lnTo>
                  <a:pt x="1687851" y="360999"/>
                </a:lnTo>
                <a:lnTo>
                  <a:pt x="1694532" y="380724"/>
                </a:lnTo>
                <a:lnTo>
                  <a:pt x="1694615" y="378557"/>
                </a:lnTo>
                <a:cubicBezTo>
                  <a:pt x="1694627" y="371003"/>
                  <a:pt x="1694276" y="363726"/>
                  <a:pt x="1694805" y="353936"/>
                </a:cubicBezTo>
                <a:cubicBezTo>
                  <a:pt x="1694753" y="327068"/>
                  <a:pt x="1696361" y="349496"/>
                  <a:pt x="1700896" y="358351"/>
                </a:cubicBezTo>
                <a:cubicBezTo>
                  <a:pt x="1704342" y="365081"/>
                  <a:pt x="1698433" y="348818"/>
                  <a:pt x="1702945" y="352511"/>
                </a:cubicBezTo>
                <a:cubicBezTo>
                  <a:pt x="1707455" y="356203"/>
                  <a:pt x="1703956" y="371412"/>
                  <a:pt x="1705068" y="378701"/>
                </a:cubicBezTo>
                <a:cubicBezTo>
                  <a:pt x="1704372" y="386786"/>
                  <a:pt x="1702920" y="396155"/>
                  <a:pt x="1705121" y="405567"/>
                </a:cubicBezTo>
                <a:cubicBezTo>
                  <a:pt x="1705121" y="405567"/>
                  <a:pt x="1708544" y="407135"/>
                  <a:pt x="1709632" y="409258"/>
                </a:cubicBezTo>
                <a:lnTo>
                  <a:pt x="1709996" y="413083"/>
                </a:lnTo>
                <a:lnTo>
                  <a:pt x="1712014" y="413915"/>
                </a:lnTo>
                <a:lnTo>
                  <a:pt x="1712924" y="414360"/>
                </a:lnTo>
                <a:lnTo>
                  <a:pt x="1716230" y="436933"/>
                </a:lnTo>
                <a:lnTo>
                  <a:pt x="1716399" y="426942"/>
                </a:lnTo>
                <a:cubicBezTo>
                  <a:pt x="1716436" y="422205"/>
                  <a:pt x="1716488" y="418027"/>
                  <a:pt x="1716729" y="416034"/>
                </a:cubicBezTo>
                <a:cubicBezTo>
                  <a:pt x="1716314" y="400660"/>
                  <a:pt x="1715096" y="388443"/>
                  <a:pt x="1717145" y="382603"/>
                </a:cubicBezTo>
                <a:cubicBezTo>
                  <a:pt x="1719760" y="358584"/>
                  <a:pt x="1718257" y="341083"/>
                  <a:pt x="1721137" y="317186"/>
                </a:cubicBezTo>
                <a:cubicBezTo>
                  <a:pt x="1724816" y="338936"/>
                  <a:pt x="1721832" y="357905"/>
                  <a:pt x="1723440" y="380335"/>
                </a:cubicBezTo>
                <a:cubicBezTo>
                  <a:pt x="1723751" y="390780"/>
                  <a:pt x="1721808" y="401549"/>
                  <a:pt x="1726342" y="410405"/>
                </a:cubicBezTo>
                <a:cubicBezTo>
                  <a:pt x="1729011" y="413253"/>
                  <a:pt x="1730591" y="413977"/>
                  <a:pt x="1731451" y="417623"/>
                </a:cubicBezTo>
                <a:cubicBezTo>
                  <a:pt x="1733650" y="427039"/>
                  <a:pt x="1728466" y="436594"/>
                  <a:pt x="1730175" y="447409"/>
                </a:cubicBezTo>
                <a:cubicBezTo>
                  <a:pt x="1730666" y="446007"/>
                  <a:pt x="1739402" y="448108"/>
                  <a:pt x="1738829" y="449746"/>
                </a:cubicBezTo>
                <a:cubicBezTo>
                  <a:pt x="1740839" y="452292"/>
                  <a:pt x="1739426" y="460458"/>
                  <a:pt x="1738471" y="468629"/>
                </a:cubicBezTo>
                <a:lnTo>
                  <a:pt x="1737933" y="478897"/>
                </a:lnTo>
                <a:lnTo>
                  <a:pt x="1741771" y="477850"/>
                </a:lnTo>
                <a:lnTo>
                  <a:pt x="1742351" y="471728"/>
                </a:lnTo>
                <a:cubicBezTo>
                  <a:pt x="1741971" y="466707"/>
                  <a:pt x="1741344" y="461742"/>
                  <a:pt x="1742357" y="456240"/>
                </a:cubicBezTo>
                <a:cubicBezTo>
                  <a:pt x="1745857" y="441031"/>
                  <a:pt x="1747020" y="426382"/>
                  <a:pt x="1746272" y="407599"/>
                </a:cubicBezTo>
                <a:cubicBezTo>
                  <a:pt x="1747695" y="376527"/>
                  <a:pt x="1750858" y="443324"/>
                  <a:pt x="1752438" y="444047"/>
                </a:cubicBezTo>
                <a:lnTo>
                  <a:pt x="1760081" y="427481"/>
                </a:lnTo>
                <a:cubicBezTo>
                  <a:pt x="1761661" y="428204"/>
                  <a:pt x="1760625" y="452947"/>
                  <a:pt x="1760625" y="452947"/>
                </a:cubicBezTo>
                <a:cubicBezTo>
                  <a:pt x="1761233" y="459055"/>
                  <a:pt x="1760753" y="463038"/>
                  <a:pt x="1760429" y="466686"/>
                </a:cubicBezTo>
                <a:lnTo>
                  <a:pt x="1760805" y="472660"/>
                </a:lnTo>
                <a:lnTo>
                  <a:pt x="1761808" y="472387"/>
                </a:lnTo>
                <a:lnTo>
                  <a:pt x="1763131" y="459958"/>
                </a:lnTo>
                <a:lnTo>
                  <a:pt x="1763343" y="456941"/>
                </a:lnTo>
                <a:lnTo>
                  <a:pt x="1763069" y="455348"/>
                </a:lnTo>
                <a:cubicBezTo>
                  <a:pt x="1763033" y="452707"/>
                  <a:pt x="1763306" y="450297"/>
                  <a:pt x="1763988" y="448207"/>
                </a:cubicBezTo>
                <a:lnTo>
                  <a:pt x="1764507" y="447405"/>
                </a:lnTo>
                <a:lnTo>
                  <a:pt x="1764744" y="446426"/>
                </a:lnTo>
                <a:lnTo>
                  <a:pt x="1764879" y="446830"/>
                </a:lnTo>
                <a:lnTo>
                  <a:pt x="1767366" y="442983"/>
                </a:lnTo>
                <a:cubicBezTo>
                  <a:pt x="1768971" y="441619"/>
                  <a:pt x="1770211" y="441097"/>
                  <a:pt x="1771167" y="441192"/>
                </a:cubicBezTo>
                <a:lnTo>
                  <a:pt x="1772483" y="442389"/>
                </a:lnTo>
                <a:lnTo>
                  <a:pt x="1774838" y="432064"/>
                </a:lnTo>
                <a:cubicBezTo>
                  <a:pt x="1776544" y="425503"/>
                  <a:pt x="1778553" y="418961"/>
                  <a:pt x="1781163" y="412453"/>
                </a:cubicBezTo>
                <a:lnTo>
                  <a:pt x="1780839" y="415187"/>
                </a:lnTo>
                <a:lnTo>
                  <a:pt x="1788973" y="382130"/>
                </a:lnTo>
                <a:cubicBezTo>
                  <a:pt x="1792576" y="367227"/>
                  <a:pt x="1796192" y="352922"/>
                  <a:pt x="1800340" y="339872"/>
                </a:cubicBezTo>
                <a:cubicBezTo>
                  <a:pt x="1797789" y="355970"/>
                  <a:pt x="1793651" y="373736"/>
                  <a:pt x="1789154" y="389917"/>
                </a:cubicBezTo>
                <a:lnTo>
                  <a:pt x="1785971" y="406842"/>
                </a:lnTo>
                <a:cubicBezTo>
                  <a:pt x="1786615" y="407334"/>
                  <a:pt x="1787353" y="406883"/>
                  <a:pt x="1788100" y="405883"/>
                </a:cubicBezTo>
                <a:lnTo>
                  <a:pt x="1788431" y="405243"/>
                </a:lnTo>
                <a:lnTo>
                  <a:pt x="1789635" y="399959"/>
                </a:lnTo>
                <a:lnTo>
                  <a:pt x="1789700" y="402269"/>
                </a:lnTo>
                <a:lnTo>
                  <a:pt x="1789706" y="402773"/>
                </a:lnTo>
                <a:lnTo>
                  <a:pt x="1790293" y="401639"/>
                </a:lnTo>
                <a:cubicBezTo>
                  <a:pt x="1791667" y="398242"/>
                  <a:pt x="1792760" y="394238"/>
                  <a:pt x="1792922" y="392792"/>
                </a:cubicBezTo>
                <a:cubicBezTo>
                  <a:pt x="1800479" y="365606"/>
                  <a:pt x="1805854" y="334107"/>
                  <a:pt x="1813165" y="306954"/>
                </a:cubicBezTo>
                <a:lnTo>
                  <a:pt x="1816004" y="298068"/>
                </a:lnTo>
                <a:lnTo>
                  <a:pt x="1809467" y="262367"/>
                </a:lnTo>
                <a:cubicBezTo>
                  <a:pt x="1807112" y="246319"/>
                  <a:pt x="1805484" y="230109"/>
                  <a:pt x="1805067" y="213615"/>
                </a:cubicBezTo>
                <a:cubicBezTo>
                  <a:pt x="1802583" y="154080"/>
                  <a:pt x="1796593" y="96479"/>
                  <a:pt x="1790602" y="38878"/>
                </a:cubicBezTo>
                <a:lnTo>
                  <a:pt x="1788580" y="14441"/>
                </a:lnTo>
                <a:lnTo>
                  <a:pt x="1792858" y="10823"/>
                </a:lnTo>
                <a:lnTo>
                  <a:pt x="1801402" y="6370"/>
                </a:lnTo>
                <a:lnTo>
                  <a:pt x="1807631" y="52725"/>
                </a:lnTo>
                <a:cubicBezTo>
                  <a:pt x="1811204" y="73641"/>
                  <a:pt x="1815917" y="94603"/>
                  <a:pt x="1822883" y="115674"/>
                </a:cubicBezTo>
                <a:cubicBezTo>
                  <a:pt x="1817652" y="128089"/>
                  <a:pt x="1820029" y="140495"/>
                  <a:pt x="1827615" y="151064"/>
                </a:cubicBezTo>
                <a:lnTo>
                  <a:pt x="1823555" y="154518"/>
                </a:lnTo>
                <a:lnTo>
                  <a:pt x="1822802" y="155157"/>
                </a:lnTo>
                <a:cubicBezTo>
                  <a:pt x="1822001" y="155840"/>
                  <a:pt x="1821601" y="156181"/>
                  <a:pt x="1822202" y="155668"/>
                </a:cubicBezTo>
                <a:lnTo>
                  <a:pt x="1823555" y="154518"/>
                </a:lnTo>
                <a:lnTo>
                  <a:pt x="1825812" y="152599"/>
                </a:lnTo>
                <a:cubicBezTo>
                  <a:pt x="1826814" y="151746"/>
                  <a:pt x="1827615" y="151064"/>
                  <a:pt x="1827615" y="151064"/>
                </a:cubicBezTo>
                <a:cubicBezTo>
                  <a:pt x="1834840" y="142941"/>
                  <a:pt x="1832864" y="129580"/>
                  <a:pt x="1822883" y="115674"/>
                </a:cubicBezTo>
                <a:cubicBezTo>
                  <a:pt x="1824137" y="89383"/>
                  <a:pt x="1822187" y="63554"/>
                  <a:pt x="1819385" y="37677"/>
                </a:cubicBezTo>
                <a:lnTo>
                  <a:pt x="1816281" y="9428"/>
                </a:lnTo>
                <a:lnTo>
                  <a:pt x="1824940" y="7698"/>
                </a:lnTo>
                <a:lnTo>
                  <a:pt x="1829552" y="11203"/>
                </a:lnTo>
                <a:lnTo>
                  <a:pt x="1859973" y="238390"/>
                </a:lnTo>
                <a:lnTo>
                  <a:pt x="1879293" y="350246"/>
                </a:lnTo>
                <a:lnTo>
                  <a:pt x="1880037" y="347206"/>
                </a:lnTo>
                <a:cubicBezTo>
                  <a:pt x="1883436" y="343611"/>
                  <a:pt x="1888176" y="345782"/>
                  <a:pt x="1889159" y="342978"/>
                </a:cubicBezTo>
                <a:lnTo>
                  <a:pt x="1889687" y="337523"/>
                </a:lnTo>
                <a:lnTo>
                  <a:pt x="1878007" y="265688"/>
                </a:lnTo>
                <a:cubicBezTo>
                  <a:pt x="1871853" y="223794"/>
                  <a:pt x="1866931" y="183540"/>
                  <a:pt x="1864722" y="148373"/>
                </a:cubicBezTo>
                <a:cubicBezTo>
                  <a:pt x="1867888" y="161590"/>
                  <a:pt x="1870472" y="177161"/>
                  <a:pt x="1873002" y="193779"/>
                </a:cubicBezTo>
                <a:lnTo>
                  <a:pt x="1876018" y="213359"/>
                </a:lnTo>
                <a:lnTo>
                  <a:pt x="1877213" y="225298"/>
                </a:lnTo>
                <a:lnTo>
                  <a:pt x="1878203" y="227549"/>
                </a:lnTo>
                <a:lnTo>
                  <a:pt x="1880965" y="245481"/>
                </a:lnTo>
                <a:lnTo>
                  <a:pt x="1887346" y="281731"/>
                </a:lnTo>
                <a:lnTo>
                  <a:pt x="1889681" y="276519"/>
                </a:lnTo>
                <a:lnTo>
                  <a:pt x="1890091" y="281819"/>
                </a:lnTo>
                <a:lnTo>
                  <a:pt x="1891675" y="304136"/>
                </a:lnTo>
                <a:lnTo>
                  <a:pt x="1892076" y="305683"/>
                </a:lnTo>
                <a:lnTo>
                  <a:pt x="1896910" y="367061"/>
                </a:lnTo>
                <a:lnTo>
                  <a:pt x="1898264" y="387726"/>
                </a:lnTo>
                <a:lnTo>
                  <a:pt x="1900936" y="385749"/>
                </a:lnTo>
                <a:lnTo>
                  <a:pt x="1897540" y="326760"/>
                </a:lnTo>
                <a:lnTo>
                  <a:pt x="1903522" y="349836"/>
                </a:lnTo>
                <a:cubicBezTo>
                  <a:pt x="1903849" y="351601"/>
                  <a:pt x="1904425" y="356220"/>
                  <a:pt x="1905200" y="362187"/>
                </a:cubicBezTo>
                <a:lnTo>
                  <a:pt x="1907033" y="375161"/>
                </a:lnTo>
                <a:lnTo>
                  <a:pt x="1910658" y="371706"/>
                </a:lnTo>
                <a:lnTo>
                  <a:pt x="1911764" y="370506"/>
                </a:lnTo>
                <a:lnTo>
                  <a:pt x="1913098" y="356203"/>
                </a:lnTo>
                <a:lnTo>
                  <a:pt x="1911323" y="346204"/>
                </a:lnTo>
                <a:cubicBezTo>
                  <a:pt x="1906678" y="322683"/>
                  <a:pt x="1898109" y="289436"/>
                  <a:pt x="1901446" y="273623"/>
                </a:cubicBezTo>
                <a:cubicBezTo>
                  <a:pt x="1901866" y="263599"/>
                  <a:pt x="1916294" y="256421"/>
                  <a:pt x="1916294" y="256421"/>
                </a:cubicBezTo>
                <a:cubicBezTo>
                  <a:pt x="1916294" y="256421"/>
                  <a:pt x="1916501" y="254055"/>
                  <a:pt x="1916056" y="250784"/>
                </a:cubicBezTo>
                <a:lnTo>
                  <a:pt x="1914040" y="245387"/>
                </a:lnTo>
                <a:lnTo>
                  <a:pt x="1914227" y="238244"/>
                </a:lnTo>
                <a:lnTo>
                  <a:pt x="1915834" y="237214"/>
                </a:lnTo>
                <a:cubicBezTo>
                  <a:pt x="1916135" y="236496"/>
                  <a:pt x="1915537" y="235661"/>
                  <a:pt x="1914339" y="233993"/>
                </a:cubicBezTo>
                <a:lnTo>
                  <a:pt x="1914227" y="238244"/>
                </a:lnTo>
                <a:lnTo>
                  <a:pt x="1911925" y="239724"/>
                </a:lnTo>
                <a:cubicBezTo>
                  <a:pt x="1916753" y="228263"/>
                  <a:pt x="1919186" y="213465"/>
                  <a:pt x="1919186" y="213465"/>
                </a:cubicBezTo>
                <a:cubicBezTo>
                  <a:pt x="1934609" y="209757"/>
                  <a:pt x="1921108" y="259737"/>
                  <a:pt x="1929248" y="294763"/>
                </a:cubicBezTo>
                <a:lnTo>
                  <a:pt x="1933986" y="308032"/>
                </a:lnTo>
                <a:lnTo>
                  <a:pt x="1931151" y="264263"/>
                </a:lnTo>
                <a:lnTo>
                  <a:pt x="1932567" y="260701"/>
                </a:lnTo>
                <a:lnTo>
                  <a:pt x="1935382" y="252166"/>
                </a:lnTo>
                <a:lnTo>
                  <a:pt x="1937644" y="269191"/>
                </a:lnTo>
                <a:lnTo>
                  <a:pt x="1937913" y="252609"/>
                </a:lnTo>
                <a:lnTo>
                  <a:pt x="1941836" y="253485"/>
                </a:lnTo>
                <a:lnTo>
                  <a:pt x="1943226" y="247899"/>
                </a:lnTo>
                <a:lnTo>
                  <a:pt x="1944890" y="263952"/>
                </a:lnTo>
                <a:lnTo>
                  <a:pt x="1944626" y="268975"/>
                </a:lnTo>
                <a:cubicBezTo>
                  <a:pt x="1944460" y="270588"/>
                  <a:pt x="1944233" y="271526"/>
                  <a:pt x="1943935" y="271300"/>
                </a:cubicBezTo>
                <a:lnTo>
                  <a:pt x="1945608" y="270869"/>
                </a:lnTo>
                <a:lnTo>
                  <a:pt x="1947835" y="292347"/>
                </a:lnTo>
                <a:lnTo>
                  <a:pt x="1946590" y="298689"/>
                </a:lnTo>
                <a:cubicBezTo>
                  <a:pt x="1945727" y="302708"/>
                  <a:pt x="1944651" y="307281"/>
                  <a:pt x="1943145" y="313061"/>
                </a:cubicBezTo>
                <a:lnTo>
                  <a:pt x="1942528" y="315865"/>
                </a:lnTo>
                <a:lnTo>
                  <a:pt x="1942802" y="316083"/>
                </a:lnTo>
                <a:lnTo>
                  <a:pt x="1944901" y="317753"/>
                </a:lnTo>
                <a:lnTo>
                  <a:pt x="1945483" y="315138"/>
                </a:lnTo>
                <a:cubicBezTo>
                  <a:pt x="1946676" y="309151"/>
                  <a:pt x="1947664" y="303433"/>
                  <a:pt x="1948582" y="300995"/>
                </a:cubicBezTo>
                <a:lnTo>
                  <a:pt x="1948698" y="300672"/>
                </a:lnTo>
                <a:lnTo>
                  <a:pt x="1949306" y="306526"/>
                </a:lnTo>
                <a:lnTo>
                  <a:pt x="1950684" y="322818"/>
                </a:lnTo>
                <a:lnTo>
                  <a:pt x="1951396" y="323509"/>
                </a:lnTo>
                <a:lnTo>
                  <a:pt x="1957910" y="342245"/>
                </a:lnTo>
                <a:lnTo>
                  <a:pt x="1975067" y="329132"/>
                </a:lnTo>
                <a:lnTo>
                  <a:pt x="1973102" y="318151"/>
                </a:lnTo>
                <a:cubicBezTo>
                  <a:pt x="1970318" y="304118"/>
                  <a:pt x="1967899" y="290197"/>
                  <a:pt x="1967508" y="275295"/>
                </a:cubicBezTo>
                <a:cubicBezTo>
                  <a:pt x="1972529" y="291607"/>
                  <a:pt x="1975680" y="305751"/>
                  <a:pt x="1978791" y="319916"/>
                </a:cubicBezTo>
                <a:lnTo>
                  <a:pt x="1980113" y="325275"/>
                </a:lnTo>
                <a:lnTo>
                  <a:pt x="2000833" y="309440"/>
                </a:lnTo>
                <a:lnTo>
                  <a:pt x="2007304" y="302046"/>
                </a:lnTo>
                <a:lnTo>
                  <a:pt x="1999019" y="228188"/>
                </a:lnTo>
                <a:cubicBezTo>
                  <a:pt x="1994962" y="194713"/>
                  <a:pt x="1990787" y="162137"/>
                  <a:pt x="1986672" y="129976"/>
                </a:cubicBezTo>
                <a:lnTo>
                  <a:pt x="1978167" y="57445"/>
                </a:lnTo>
                <a:lnTo>
                  <a:pt x="1985968" y="59114"/>
                </a:lnTo>
                <a:lnTo>
                  <a:pt x="1988198" y="59726"/>
                </a:lnTo>
                <a:lnTo>
                  <a:pt x="2006552" y="174534"/>
                </a:lnTo>
                <a:cubicBezTo>
                  <a:pt x="2010906" y="200300"/>
                  <a:pt x="2011173" y="265842"/>
                  <a:pt x="2023551" y="283087"/>
                </a:cubicBezTo>
                <a:lnTo>
                  <a:pt x="2023783" y="283213"/>
                </a:lnTo>
                <a:lnTo>
                  <a:pt x="2024347" y="282569"/>
                </a:lnTo>
                <a:lnTo>
                  <a:pt x="2022648" y="272442"/>
                </a:lnTo>
                <a:cubicBezTo>
                  <a:pt x="2018338" y="249422"/>
                  <a:pt x="2013791" y="226528"/>
                  <a:pt x="2012692" y="203019"/>
                </a:cubicBezTo>
                <a:cubicBezTo>
                  <a:pt x="2010809" y="171149"/>
                  <a:pt x="2007540" y="140122"/>
                  <a:pt x="2004270" y="109094"/>
                </a:cubicBezTo>
                <a:lnTo>
                  <a:pt x="2003093" y="95958"/>
                </a:lnTo>
                <a:lnTo>
                  <a:pt x="2004767" y="94259"/>
                </a:lnTo>
                <a:lnTo>
                  <a:pt x="2008154" y="92343"/>
                </a:lnTo>
                <a:lnTo>
                  <a:pt x="2011354" y="117389"/>
                </a:lnTo>
                <a:cubicBezTo>
                  <a:pt x="2013106" y="128731"/>
                  <a:pt x="2015319" y="140159"/>
                  <a:pt x="2018445" y="151766"/>
                </a:cubicBezTo>
                <a:cubicBezTo>
                  <a:pt x="2018564" y="137818"/>
                  <a:pt x="2017394" y="123945"/>
                  <a:pt x="2015881" y="109999"/>
                </a:cubicBezTo>
                <a:lnTo>
                  <a:pt x="2014210" y="94772"/>
                </a:lnTo>
                <a:lnTo>
                  <a:pt x="2017683" y="94314"/>
                </a:lnTo>
                <a:lnTo>
                  <a:pt x="2019598" y="96432"/>
                </a:lnTo>
                <a:lnTo>
                  <a:pt x="2035241" y="219175"/>
                </a:lnTo>
                <a:lnTo>
                  <a:pt x="2041981" y="262418"/>
                </a:lnTo>
                <a:lnTo>
                  <a:pt x="2053428" y="249336"/>
                </a:lnTo>
                <a:lnTo>
                  <a:pt x="2052515" y="240183"/>
                </a:lnTo>
                <a:cubicBezTo>
                  <a:pt x="2052537" y="234863"/>
                  <a:pt x="2058261" y="231812"/>
                  <a:pt x="2058261" y="231812"/>
                </a:cubicBezTo>
                <a:cubicBezTo>
                  <a:pt x="2058261" y="231812"/>
                  <a:pt x="2058309" y="230561"/>
                  <a:pt x="2058081" y="228794"/>
                </a:cubicBezTo>
                <a:lnTo>
                  <a:pt x="2057188" y="225808"/>
                </a:lnTo>
                <a:lnTo>
                  <a:pt x="2057157" y="222011"/>
                </a:lnTo>
                <a:lnTo>
                  <a:pt x="2057791" y="221547"/>
                </a:lnTo>
                <a:cubicBezTo>
                  <a:pt x="2057902" y="221180"/>
                  <a:pt x="2057647" y="220704"/>
                  <a:pt x="2057140" y="219750"/>
                </a:cubicBezTo>
                <a:lnTo>
                  <a:pt x="2057157" y="222011"/>
                </a:lnTo>
                <a:lnTo>
                  <a:pt x="2056249" y="222676"/>
                </a:lnTo>
                <a:cubicBezTo>
                  <a:pt x="2058030" y="216825"/>
                  <a:pt x="2058795" y="209068"/>
                  <a:pt x="2058795" y="209068"/>
                </a:cubicBezTo>
                <a:cubicBezTo>
                  <a:pt x="2062325" y="208411"/>
                  <a:pt x="2062297" y="216593"/>
                  <a:pt x="2062334" y="227292"/>
                </a:cubicBezTo>
                <a:lnTo>
                  <a:pt x="2065339" y="252743"/>
                </a:lnTo>
                <a:lnTo>
                  <a:pt x="2091342" y="224193"/>
                </a:lnTo>
                <a:lnTo>
                  <a:pt x="2084829" y="168185"/>
                </a:lnTo>
                <a:lnTo>
                  <a:pt x="2080324" y="129063"/>
                </a:lnTo>
                <a:lnTo>
                  <a:pt x="2083500" y="130371"/>
                </a:lnTo>
                <a:lnTo>
                  <a:pt x="2084410" y="130816"/>
                </a:lnTo>
                <a:lnTo>
                  <a:pt x="2093519" y="193005"/>
                </a:lnTo>
                <a:lnTo>
                  <a:pt x="2096116" y="219199"/>
                </a:lnTo>
                <a:lnTo>
                  <a:pt x="2112886" y="201946"/>
                </a:lnTo>
                <a:lnTo>
                  <a:pt x="2111387" y="204263"/>
                </a:lnTo>
                <a:cubicBezTo>
                  <a:pt x="2107529" y="209517"/>
                  <a:pt x="2102290" y="215825"/>
                  <a:pt x="2097916" y="221791"/>
                </a:cubicBezTo>
                <a:lnTo>
                  <a:pt x="2096732" y="223584"/>
                </a:lnTo>
                <a:lnTo>
                  <a:pt x="2096567" y="223753"/>
                </a:lnTo>
                <a:lnTo>
                  <a:pt x="2096585" y="223937"/>
                </a:lnTo>
                <a:lnTo>
                  <a:pt x="2098047" y="235066"/>
                </a:lnTo>
                <a:lnTo>
                  <a:pt x="2124693" y="214285"/>
                </a:lnTo>
                <a:lnTo>
                  <a:pt x="2116497" y="225094"/>
                </a:lnTo>
                <a:lnTo>
                  <a:pt x="2155316" y="183187"/>
                </a:lnTo>
                <a:lnTo>
                  <a:pt x="2158266" y="180512"/>
                </a:lnTo>
                <a:lnTo>
                  <a:pt x="2156252" y="164554"/>
                </a:lnTo>
                <a:lnTo>
                  <a:pt x="2144345" y="175982"/>
                </a:lnTo>
                <a:lnTo>
                  <a:pt x="2120726" y="199109"/>
                </a:lnTo>
                <a:lnTo>
                  <a:pt x="2126034" y="192781"/>
                </a:lnTo>
                <a:lnTo>
                  <a:pt x="2156121" y="163520"/>
                </a:lnTo>
                <a:lnTo>
                  <a:pt x="2154955" y="154279"/>
                </a:lnTo>
                <a:lnTo>
                  <a:pt x="2154895" y="153784"/>
                </a:lnTo>
                <a:lnTo>
                  <a:pt x="2154920" y="153819"/>
                </a:lnTo>
                <a:lnTo>
                  <a:pt x="2158359" y="161270"/>
                </a:lnTo>
                <a:lnTo>
                  <a:pt x="2170169" y="149259"/>
                </a:lnTo>
                <a:lnTo>
                  <a:pt x="2161840" y="86247"/>
                </a:lnTo>
                <a:lnTo>
                  <a:pt x="2161723" y="85332"/>
                </a:lnTo>
                <a:lnTo>
                  <a:pt x="2161783" y="85394"/>
                </a:lnTo>
                <a:cubicBezTo>
                  <a:pt x="2174602" y="95119"/>
                  <a:pt x="2181111" y="108234"/>
                  <a:pt x="2185274" y="123903"/>
                </a:cubicBezTo>
                <a:lnTo>
                  <a:pt x="2186758" y="132387"/>
                </a:lnTo>
                <a:lnTo>
                  <a:pt x="2218719" y="99877"/>
                </a:lnTo>
                <a:cubicBezTo>
                  <a:pt x="2230495" y="89201"/>
                  <a:pt x="2241882" y="78203"/>
                  <a:pt x="2252958" y="67712"/>
                </a:cubicBezTo>
                <a:cubicBezTo>
                  <a:pt x="2264032" y="57221"/>
                  <a:pt x="2274793" y="47239"/>
                  <a:pt x="2285320" y="38590"/>
                </a:cubicBezTo>
                <a:cubicBezTo>
                  <a:pt x="2274477" y="50647"/>
                  <a:pt x="2261407" y="63236"/>
                  <a:pt x="2248893" y="74308"/>
                </a:cubicBezTo>
                <a:lnTo>
                  <a:pt x="2237075" y="86713"/>
                </a:lnTo>
                <a:cubicBezTo>
                  <a:pt x="2238163" y="89751"/>
                  <a:pt x="2248648" y="80987"/>
                  <a:pt x="2250482" y="78748"/>
                </a:cubicBezTo>
                <a:cubicBezTo>
                  <a:pt x="2278514" y="53947"/>
                  <a:pt x="2307457" y="20645"/>
                  <a:pt x="2334352" y="1259"/>
                </a:cubicBezTo>
                <a:cubicBezTo>
                  <a:pt x="2313556" y="26632"/>
                  <a:pt x="2281712" y="51219"/>
                  <a:pt x="2259051" y="75679"/>
                </a:cubicBezTo>
                <a:cubicBezTo>
                  <a:pt x="2265837" y="68240"/>
                  <a:pt x="2252849" y="81062"/>
                  <a:pt x="2254605" y="82281"/>
                </a:cubicBezTo>
                <a:cubicBezTo>
                  <a:pt x="2257945" y="84246"/>
                  <a:pt x="2259553" y="77081"/>
                  <a:pt x="2259553" y="77081"/>
                </a:cubicBezTo>
                <a:cubicBezTo>
                  <a:pt x="2274487" y="63560"/>
                  <a:pt x="2288738" y="50284"/>
                  <a:pt x="2302799" y="37472"/>
                </a:cubicBezTo>
                <a:lnTo>
                  <a:pt x="2331105" y="12711"/>
                </a:lnTo>
                <a:lnTo>
                  <a:pt x="2328239" y="17279"/>
                </a:lnTo>
                <a:lnTo>
                  <a:pt x="2328133" y="17492"/>
                </a:lnTo>
                <a:lnTo>
                  <a:pt x="2326962" y="18667"/>
                </a:lnTo>
                <a:cubicBezTo>
                  <a:pt x="2323765" y="21395"/>
                  <a:pt x="2307275" y="35473"/>
                  <a:pt x="2307777" y="36875"/>
                </a:cubicBezTo>
                <a:cubicBezTo>
                  <a:pt x="2309366" y="41314"/>
                  <a:pt x="2325355" y="25834"/>
                  <a:pt x="2323019" y="26670"/>
                </a:cubicBezTo>
                <a:lnTo>
                  <a:pt x="2324364" y="25342"/>
                </a:lnTo>
                <a:lnTo>
                  <a:pt x="2325051" y="28046"/>
                </a:lnTo>
                <a:cubicBezTo>
                  <a:pt x="2325967" y="27490"/>
                  <a:pt x="2327452" y="25651"/>
                  <a:pt x="2329170" y="23211"/>
                </a:cubicBezTo>
                <a:lnTo>
                  <a:pt x="2333361" y="16815"/>
                </a:lnTo>
                <a:lnTo>
                  <a:pt x="2337367" y="13360"/>
                </a:lnTo>
                <a:cubicBezTo>
                  <a:pt x="2341375" y="13507"/>
                  <a:pt x="2327026" y="26818"/>
                  <a:pt x="2327026" y="26818"/>
                </a:cubicBezTo>
                <a:cubicBezTo>
                  <a:pt x="2299383" y="51479"/>
                  <a:pt x="2276221" y="74537"/>
                  <a:pt x="2253836" y="95473"/>
                </a:cubicBezTo>
                <a:cubicBezTo>
                  <a:pt x="2252002" y="97711"/>
                  <a:pt x="2224831" y="120622"/>
                  <a:pt x="2227590" y="124643"/>
                </a:cubicBezTo>
                <a:cubicBezTo>
                  <a:pt x="2229761" y="127028"/>
                  <a:pt x="2246613" y="109659"/>
                  <a:pt x="2231872" y="121264"/>
                </a:cubicBezTo>
                <a:cubicBezTo>
                  <a:pt x="2253591" y="102150"/>
                  <a:pt x="2271610" y="84361"/>
                  <a:pt x="2292075" y="65432"/>
                </a:cubicBezTo>
                <a:cubicBezTo>
                  <a:pt x="2293244" y="65013"/>
                  <a:pt x="2311539" y="43699"/>
                  <a:pt x="2314573" y="44194"/>
                </a:cubicBezTo>
                <a:cubicBezTo>
                  <a:pt x="2318500" y="47796"/>
                  <a:pt x="2303146" y="58303"/>
                  <a:pt x="2303146" y="58303"/>
                </a:cubicBezTo>
                <a:cubicBezTo>
                  <a:pt x="2276980" y="84020"/>
                  <a:pt x="2263134" y="98732"/>
                  <a:pt x="2237633" y="122628"/>
                </a:cubicBezTo>
                <a:cubicBezTo>
                  <a:pt x="2235799" y="124866"/>
                  <a:pt x="2210882" y="146708"/>
                  <a:pt x="2213138" y="149327"/>
                </a:cubicBezTo>
                <a:cubicBezTo>
                  <a:pt x="2216172" y="149822"/>
                  <a:pt x="2233103" y="128996"/>
                  <a:pt x="2231268" y="131235"/>
                </a:cubicBezTo>
                <a:cubicBezTo>
                  <a:pt x="2238638" y="125431"/>
                  <a:pt x="2242503" y="120884"/>
                  <a:pt x="2251152" y="114359"/>
                </a:cubicBezTo>
                <a:cubicBezTo>
                  <a:pt x="2242173" y="127329"/>
                  <a:pt x="2228655" y="135597"/>
                  <a:pt x="2219176" y="147164"/>
                </a:cubicBezTo>
                <a:cubicBezTo>
                  <a:pt x="2216172" y="149822"/>
                  <a:pt x="2215230" y="155167"/>
                  <a:pt x="2211367" y="159716"/>
                </a:cubicBezTo>
                <a:lnTo>
                  <a:pt x="2203793" y="168396"/>
                </a:lnTo>
                <a:lnTo>
                  <a:pt x="2207345" y="168281"/>
                </a:lnTo>
                <a:lnTo>
                  <a:pt x="2207931" y="170114"/>
                </a:lnTo>
                <a:lnTo>
                  <a:pt x="2222136" y="155659"/>
                </a:lnTo>
                <a:lnTo>
                  <a:pt x="2251795" y="128173"/>
                </a:lnTo>
                <a:lnTo>
                  <a:pt x="2261982" y="110949"/>
                </a:lnTo>
                <a:lnTo>
                  <a:pt x="2268201" y="102362"/>
                </a:lnTo>
                <a:lnTo>
                  <a:pt x="2273667" y="98099"/>
                </a:lnTo>
                <a:lnTo>
                  <a:pt x="2294275" y="80156"/>
                </a:lnTo>
                <a:lnTo>
                  <a:pt x="2288156" y="92204"/>
                </a:lnTo>
                <a:lnTo>
                  <a:pt x="2288578" y="91590"/>
                </a:lnTo>
                <a:cubicBezTo>
                  <a:pt x="2289649" y="90558"/>
                  <a:pt x="2290858" y="89791"/>
                  <a:pt x="2291485" y="90160"/>
                </a:cubicBezTo>
                <a:cubicBezTo>
                  <a:pt x="2291485" y="90160"/>
                  <a:pt x="2290041" y="94104"/>
                  <a:pt x="2287705" y="94941"/>
                </a:cubicBezTo>
                <a:lnTo>
                  <a:pt x="2286880" y="94717"/>
                </a:lnTo>
                <a:lnTo>
                  <a:pt x="2286056" y="96339"/>
                </a:lnTo>
                <a:lnTo>
                  <a:pt x="2270180" y="111613"/>
                </a:lnTo>
                <a:lnTo>
                  <a:pt x="2257513" y="123798"/>
                </a:lnTo>
                <a:lnTo>
                  <a:pt x="2245904" y="136890"/>
                </a:lnTo>
                <a:cubicBezTo>
                  <a:pt x="2235009" y="147862"/>
                  <a:pt x="2224016" y="156989"/>
                  <a:pt x="2213364" y="167872"/>
                </a:cubicBezTo>
                <a:lnTo>
                  <a:pt x="2208261" y="173763"/>
                </a:lnTo>
                <a:lnTo>
                  <a:pt x="2206195" y="180046"/>
                </a:lnTo>
                <a:lnTo>
                  <a:pt x="2199350" y="191405"/>
                </a:lnTo>
                <a:lnTo>
                  <a:pt x="2233408" y="157225"/>
                </a:lnTo>
                <a:lnTo>
                  <a:pt x="2236539" y="154214"/>
                </a:lnTo>
                <a:lnTo>
                  <a:pt x="2239124" y="149592"/>
                </a:lnTo>
                <a:lnTo>
                  <a:pt x="2243963" y="141411"/>
                </a:lnTo>
                <a:lnTo>
                  <a:pt x="2249807" y="137738"/>
                </a:lnTo>
                <a:lnTo>
                  <a:pt x="2268766" y="123233"/>
                </a:lnTo>
                <a:lnTo>
                  <a:pt x="2272084" y="120042"/>
                </a:lnTo>
                <a:cubicBezTo>
                  <a:pt x="2278397" y="114354"/>
                  <a:pt x="2294500" y="102260"/>
                  <a:pt x="2281821" y="116555"/>
                </a:cubicBezTo>
                <a:lnTo>
                  <a:pt x="2266303" y="133606"/>
                </a:lnTo>
                <a:lnTo>
                  <a:pt x="2259184" y="147130"/>
                </a:lnTo>
                <a:lnTo>
                  <a:pt x="2268468" y="137781"/>
                </a:lnTo>
                <a:lnTo>
                  <a:pt x="2285982" y="120117"/>
                </a:lnTo>
                <a:lnTo>
                  <a:pt x="2281423" y="130532"/>
                </a:lnTo>
                <a:cubicBezTo>
                  <a:pt x="2278566" y="146158"/>
                  <a:pt x="2288148" y="129683"/>
                  <a:pt x="2293589" y="118584"/>
                </a:cubicBezTo>
                <a:lnTo>
                  <a:pt x="2301947" y="104531"/>
                </a:lnTo>
                <a:lnTo>
                  <a:pt x="2310080" y="96680"/>
                </a:lnTo>
                <a:lnTo>
                  <a:pt x="2311057" y="95730"/>
                </a:lnTo>
                <a:lnTo>
                  <a:pt x="2308050" y="101555"/>
                </a:lnTo>
                <a:cubicBezTo>
                  <a:pt x="2304037" y="109416"/>
                  <a:pt x="2299930" y="117128"/>
                  <a:pt x="2295358" y="124108"/>
                </a:cubicBezTo>
                <a:cubicBezTo>
                  <a:pt x="2285970" y="140433"/>
                  <a:pt x="2271801" y="157919"/>
                  <a:pt x="2263341" y="175701"/>
                </a:cubicBezTo>
                <a:cubicBezTo>
                  <a:pt x="2262112" y="178056"/>
                  <a:pt x="2261287" y="179749"/>
                  <a:pt x="2260793" y="180891"/>
                </a:cubicBezTo>
                <a:lnTo>
                  <a:pt x="2260591" y="181578"/>
                </a:lnTo>
                <a:lnTo>
                  <a:pt x="2262321" y="179582"/>
                </a:lnTo>
                <a:lnTo>
                  <a:pt x="2263119" y="179659"/>
                </a:lnTo>
                <a:lnTo>
                  <a:pt x="2263492" y="179255"/>
                </a:lnTo>
                <a:cubicBezTo>
                  <a:pt x="2267046" y="174559"/>
                  <a:pt x="2272643" y="166332"/>
                  <a:pt x="2275905" y="161634"/>
                </a:cubicBezTo>
                <a:cubicBezTo>
                  <a:pt x="2282429" y="152237"/>
                  <a:pt x="2290162" y="141542"/>
                  <a:pt x="2291768" y="138126"/>
                </a:cubicBezTo>
                <a:cubicBezTo>
                  <a:pt x="2294107" y="136317"/>
                  <a:pt x="2298977" y="132550"/>
                  <a:pt x="2300146" y="131646"/>
                </a:cubicBezTo>
                <a:cubicBezTo>
                  <a:pt x="2302727" y="127475"/>
                  <a:pt x="2303163" y="124961"/>
                  <a:pt x="2304421" y="121451"/>
                </a:cubicBezTo>
                <a:cubicBezTo>
                  <a:pt x="2305589" y="120547"/>
                  <a:pt x="2310373" y="119387"/>
                  <a:pt x="2312994" y="114822"/>
                </a:cubicBezTo>
                <a:cubicBezTo>
                  <a:pt x="2315574" y="110651"/>
                  <a:pt x="2320090" y="98092"/>
                  <a:pt x="2326566" y="90909"/>
                </a:cubicBezTo>
                <a:cubicBezTo>
                  <a:pt x="2336792" y="78648"/>
                  <a:pt x="2325558" y="100754"/>
                  <a:pt x="2322783" y="105076"/>
                </a:cubicBezTo>
                <a:cubicBezTo>
                  <a:pt x="2319921" y="112004"/>
                  <a:pt x="2315003" y="117983"/>
                  <a:pt x="2313397" y="121400"/>
                </a:cubicBezTo>
                <a:cubicBezTo>
                  <a:pt x="2313154" y="123762"/>
                  <a:pt x="2315163" y="126925"/>
                  <a:pt x="2313752" y="130192"/>
                </a:cubicBezTo>
                <a:cubicBezTo>
                  <a:pt x="2312566" y="135641"/>
                  <a:pt x="2307553" y="143416"/>
                  <a:pt x="2301694" y="151573"/>
                </a:cubicBezTo>
                <a:lnTo>
                  <a:pt x="2284617" y="175168"/>
                </a:lnTo>
                <a:lnTo>
                  <a:pt x="2284932" y="174615"/>
                </a:lnTo>
                <a:lnTo>
                  <a:pt x="2285706" y="173294"/>
                </a:lnTo>
                <a:cubicBezTo>
                  <a:pt x="2285845" y="173048"/>
                  <a:pt x="2285760" y="173176"/>
                  <a:pt x="2285520" y="173577"/>
                </a:cubicBezTo>
                <a:lnTo>
                  <a:pt x="2284932" y="174615"/>
                </a:lnTo>
                <a:lnTo>
                  <a:pt x="2284558" y="175251"/>
                </a:lnTo>
                <a:lnTo>
                  <a:pt x="2284617" y="175168"/>
                </a:lnTo>
                <a:lnTo>
                  <a:pt x="2282749" y="178463"/>
                </a:lnTo>
                <a:cubicBezTo>
                  <a:pt x="2280371" y="182840"/>
                  <a:pt x="2277650" y="188389"/>
                  <a:pt x="2278873" y="188713"/>
                </a:cubicBezTo>
                <a:cubicBezTo>
                  <a:pt x="2281897" y="190726"/>
                  <a:pt x="2289429" y="171483"/>
                  <a:pt x="2289429" y="171483"/>
                </a:cubicBezTo>
                <a:cubicBezTo>
                  <a:pt x="2302518" y="152296"/>
                  <a:pt x="2311905" y="135972"/>
                  <a:pt x="2323629" y="117839"/>
                </a:cubicBezTo>
                <a:cubicBezTo>
                  <a:pt x="2326403" y="113518"/>
                  <a:pt x="2331275" y="109751"/>
                  <a:pt x="2336387" y="103621"/>
                </a:cubicBezTo>
                <a:cubicBezTo>
                  <a:pt x="2341742" y="95128"/>
                  <a:pt x="2342072" y="90159"/>
                  <a:pt x="2347870" y="87851"/>
                </a:cubicBezTo>
                <a:cubicBezTo>
                  <a:pt x="2352653" y="86691"/>
                  <a:pt x="2355435" y="91069"/>
                  <a:pt x="2357774" y="89260"/>
                </a:cubicBezTo>
                <a:cubicBezTo>
                  <a:pt x="2363813" y="84589"/>
                  <a:pt x="2374121" y="61024"/>
                  <a:pt x="2379322" y="52290"/>
                </a:cubicBezTo>
                <a:lnTo>
                  <a:pt x="2387646" y="38084"/>
                </a:lnTo>
                <a:lnTo>
                  <a:pt x="2389400" y="37166"/>
                </a:lnTo>
                <a:lnTo>
                  <a:pt x="2394182" y="34070"/>
                </a:lnTo>
                <a:lnTo>
                  <a:pt x="2391656" y="38716"/>
                </a:lnTo>
                <a:cubicBezTo>
                  <a:pt x="2379387" y="60851"/>
                  <a:pt x="2366790" y="83557"/>
                  <a:pt x="2353661" y="108396"/>
                </a:cubicBezTo>
                <a:lnTo>
                  <a:pt x="2350353" y="114331"/>
                </a:lnTo>
                <a:lnTo>
                  <a:pt x="2351369" y="114272"/>
                </a:lnTo>
                <a:cubicBezTo>
                  <a:pt x="2359598" y="120223"/>
                  <a:pt x="2338031" y="144940"/>
                  <a:pt x="2326734" y="156926"/>
                </a:cubicBezTo>
                <a:lnTo>
                  <a:pt x="2325891" y="157800"/>
                </a:lnTo>
                <a:lnTo>
                  <a:pt x="2325506" y="158536"/>
                </a:lnTo>
                <a:cubicBezTo>
                  <a:pt x="2323708" y="162220"/>
                  <a:pt x="2323868" y="163030"/>
                  <a:pt x="2328613" y="156778"/>
                </a:cubicBezTo>
                <a:cubicBezTo>
                  <a:pt x="2340444" y="141101"/>
                  <a:pt x="2324339" y="166973"/>
                  <a:pt x="2322928" y="170240"/>
                </a:cubicBezTo>
                <a:cubicBezTo>
                  <a:pt x="2322491" y="172754"/>
                  <a:pt x="2322845" y="181544"/>
                  <a:pt x="2324942" y="182099"/>
                </a:cubicBezTo>
                <a:cubicBezTo>
                  <a:pt x="2326112" y="181195"/>
                  <a:pt x="2347660" y="144224"/>
                  <a:pt x="2350435" y="139902"/>
                </a:cubicBezTo>
                <a:cubicBezTo>
                  <a:pt x="2358128" y="129601"/>
                  <a:pt x="2364693" y="119812"/>
                  <a:pt x="2370975" y="112778"/>
                </a:cubicBezTo>
                <a:cubicBezTo>
                  <a:pt x="2372144" y="111873"/>
                  <a:pt x="2376772" y="110470"/>
                  <a:pt x="2377942" y="109566"/>
                </a:cubicBezTo>
                <a:cubicBezTo>
                  <a:pt x="2387927" y="99669"/>
                  <a:pt x="2392764" y="73443"/>
                  <a:pt x="2396870" y="77160"/>
                </a:cubicBezTo>
                <a:cubicBezTo>
                  <a:pt x="2396870" y="77160"/>
                  <a:pt x="2395216" y="82790"/>
                  <a:pt x="2394732" y="87516"/>
                </a:cubicBezTo>
                <a:lnTo>
                  <a:pt x="2394327" y="86670"/>
                </a:lnTo>
                <a:lnTo>
                  <a:pt x="2394975" y="85153"/>
                </a:lnTo>
                <a:cubicBezTo>
                  <a:pt x="2394390" y="85605"/>
                  <a:pt x="2394098" y="85831"/>
                  <a:pt x="2394067" y="86126"/>
                </a:cubicBezTo>
                <a:lnTo>
                  <a:pt x="2394327" y="86670"/>
                </a:lnTo>
                <a:lnTo>
                  <a:pt x="2393138" y="89459"/>
                </a:lnTo>
                <a:lnTo>
                  <a:pt x="2391887" y="90985"/>
                </a:lnTo>
                <a:cubicBezTo>
                  <a:pt x="2391257" y="92107"/>
                  <a:pt x="2390943" y="92984"/>
                  <a:pt x="2390943" y="92984"/>
                </a:cubicBezTo>
                <a:cubicBezTo>
                  <a:pt x="2390943" y="92984"/>
                  <a:pt x="2391638" y="94078"/>
                  <a:pt x="2392152" y="95631"/>
                </a:cubicBezTo>
                <a:lnTo>
                  <a:pt x="2392225" y="98863"/>
                </a:lnTo>
                <a:lnTo>
                  <a:pt x="2409640" y="76162"/>
                </a:lnTo>
                <a:cubicBezTo>
                  <a:pt x="2405922" y="82794"/>
                  <a:pt x="2401637" y="89798"/>
                  <a:pt x="2396964" y="97092"/>
                </a:cubicBezTo>
                <a:lnTo>
                  <a:pt x="2385301" y="114704"/>
                </a:lnTo>
                <a:lnTo>
                  <a:pt x="2383741" y="117321"/>
                </a:lnTo>
                <a:cubicBezTo>
                  <a:pt x="2379940" y="123342"/>
                  <a:pt x="2376022" y="129183"/>
                  <a:pt x="2374514" y="132524"/>
                </a:cubicBezTo>
                <a:cubicBezTo>
                  <a:pt x="2373344" y="133429"/>
                  <a:pt x="2375354" y="136589"/>
                  <a:pt x="2375113" y="138952"/>
                </a:cubicBezTo>
                <a:cubicBezTo>
                  <a:pt x="2372780" y="149458"/>
                  <a:pt x="2359006" y="164824"/>
                  <a:pt x="2353564" y="175923"/>
                </a:cubicBezTo>
                <a:cubicBezTo>
                  <a:pt x="2346844" y="185471"/>
                  <a:pt x="2337787" y="196827"/>
                  <a:pt x="2329765" y="212096"/>
                </a:cubicBezTo>
                <a:cubicBezTo>
                  <a:pt x="2329765" y="212096"/>
                  <a:pt x="2328158" y="215514"/>
                  <a:pt x="2329240" y="217215"/>
                </a:cubicBezTo>
                <a:cubicBezTo>
                  <a:pt x="2332019" y="217244"/>
                  <a:pt x="2336883" y="210037"/>
                  <a:pt x="2341546" y="202170"/>
                </a:cubicBezTo>
                <a:lnTo>
                  <a:pt x="2344433" y="197117"/>
                </a:lnTo>
                <a:lnTo>
                  <a:pt x="2343058" y="198464"/>
                </a:lnTo>
                <a:lnTo>
                  <a:pt x="2344959" y="196199"/>
                </a:lnTo>
                <a:lnTo>
                  <a:pt x="2348104" y="190696"/>
                </a:lnTo>
                <a:cubicBezTo>
                  <a:pt x="2350048" y="187254"/>
                  <a:pt x="2351657" y="184469"/>
                  <a:pt x="2352643" y="183163"/>
                </a:cubicBezTo>
                <a:cubicBezTo>
                  <a:pt x="2372937" y="154052"/>
                  <a:pt x="2391303" y="124075"/>
                  <a:pt x="2408989" y="93490"/>
                </a:cubicBezTo>
                <a:lnTo>
                  <a:pt x="2435430" y="46289"/>
                </a:lnTo>
                <a:lnTo>
                  <a:pt x="2438542" y="44080"/>
                </a:lnTo>
                <a:lnTo>
                  <a:pt x="2445510" y="38481"/>
                </a:lnTo>
                <a:lnTo>
                  <a:pt x="2438182" y="53916"/>
                </a:lnTo>
                <a:lnTo>
                  <a:pt x="2447385" y="40221"/>
                </a:lnTo>
                <a:lnTo>
                  <a:pt x="2450183" y="43074"/>
                </a:lnTo>
                <a:lnTo>
                  <a:pt x="2454366" y="39165"/>
                </a:lnTo>
                <a:lnTo>
                  <a:pt x="2447066" y="53465"/>
                </a:lnTo>
                <a:lnTo>
                  <a:pt x="2444129" y="57513"/>
                </a:lnTo>
                <a:cubicBezTo>
                  <a:pt x="2443115" y="58770"/>
                  <a:pt x="2442419" y="59431"/>
                  <a:pt x="2442293" y="59081"/>
                </a:cubicBezTo>
                <a:lnTo>
                  <a:pt x="2443922" y="59626"/>
                </a:lnTo>
                <a:lnTo>
                  <a:pt x="2434154" y="78760"/>
                </a:lnTo>
                <a:lnTo>
                  <a:pt x="2429682" y="83380"/>
                </a:lnTo>
                <a:cubicBezTo>
                  <a:pt x="2426789" y="86267"/>
                  <a:pt x="2423415" y="89501"/>
                  <a:pt x="2419028" y="93511"/>
                </a:cubicBezTo>
                <a:cubicBezTo>
                  <a:pt x="2417193" y="95749"/>
                  <a:pt x="2398478" y="112206"/>
                  <a:pt x="2407714" y="107317"/>
                </a:cubicBezTo>
                <a:cubicBezTo>
                  <a:pt x="2414417" y="103334"/>
                  <a:pt x="2425927" y="89459"/>
                  <a:pt x="2430099" y="86383"/>
                </a:cubicBezTo>
                <a:lnTo>
                  <a:pt x="2430369" y="86175"/>
                </a:lnTo>
                <a:lnTo>
                  <a:pt x="2427707" y="91391"/>
                </a:lnTo>
                <a:cubicBezTo>
                  <a:pt x="2420536" y="107089"/>
                  <a:pt x="2411354" y="120990"/>
                  <a:pt x="2402287" y="135073"/>
                </a:cubicBezTo>
                <a:lnTo>
                  <a:pt x="2395918" y="145413"/>
                </a:lnTo>
                <a:lnTo>
                  <a:pt x="2409756" y="131563"/>
                </a:lnTo>
                <a:cubicBezTo>
                  <a:pt x="2420023" y="120736"/>
                  <a:pt x="2430387" y="109642"/>
                  <a:pt x="2441052" y="99232"/>
                </a:cubicBezTo>
                <a:cubicBezTo>
                  <a:pt x="2452828" y="88556"/>
                  <a:pt x="2464215" y="77558"/>
                  <a:pt x="2475289" y="67068"/>
                </a:cubicBezTo>
                <a:cubicBezTo>
                  <a:pt x="2486364" y="56576"/>
                  <a:pt x="2497126" y="46593"/>
                  <a:pt x="2507652" y="37946"/>
                </a:cubicBezTo>
                <a:cubicBezTo>
                  <a:pt x="2496808" y="50001"/>
                  <a:pt x="2483739" y="62592"/>
                  <a:pt x="2471225" y="73663"/>
                </a:cubicBezTo>
                <a:lnTo>
                  <a:pt x="2459407" y="86067"/>
                </a:lnTo>
                <a:cubicBezTo>
                  <a:pt x="2460495" y="89104"/>
                  <a:pt x="2470980" y="80340"/>
                  <a:pt x="2472814" y="78102"/>
                </a:cubicBezTo>
                <a:cubicBezTo>
                  <a:pt x="2500846" y="53300"/>
                  <a:pt x="2529788" y="20000"/>
                  <a:pt x="2556684" y="614"/>
                </a:cubicBezTo>
                <a:close/>
                <a:moveTo>
                  <a:pt x="2567230" y="0"/>
                </a:moveTo>
                <a:lnTo>
                  <a:pt x="2563198" y="4051"/>
                </a:lnTo>
                <a:lnTo>
                  <a:pt x="2563798" y="3002"/>
                </a:lnTo>
                <a:close/>
              </a:path>
            </a:pathLst>
          </a:custGeom>
          <a:noFill/>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1136740818"/>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131_Custom Layout">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1204666" y="684513"/>
            <a:ext cx="5237812" cy="5594752"/>
          </a:xfrm>
          <a:custGeom>
            <a:avLst/>
            <a:gdLst>
              <a:gd name="connsiteX0" fmla="*/ 2227642 w 5237812"/>
              <a:gd name="connsiteY0" fmla="*/ 5450597 h 5594752"/>
              <a:gd name="connsiteX1" fmla="*/ 2229248 w 5237812"/>
              <a:gd name="connsiteY1" fmla="*/ 5450858 h 5594752"/>
              <a:gd name="connsiteX2" fmla="*/ 2229642 w 5237812"/>
              <a:gd name="connsiteY2" fmla="*/ 5454245 h 5594752"/>
              <a:gd name="connsiteX3" fmla="*/ 2228774 w 5237812"/>
              <a:gd name="connsiteY3" fmla="*/ 5453328 h 5594752"/>
              <a:gd name="connsiteX4" fmla="*/ 2227642 w 5237812"/>
              <a:gd name="connsiteY4" fmla="*/ 5450597 h 5594752"/>
              <a:gd name="connsiteX5" fmla="*/ 2594727 w 5237812"/>
              <a:gd name="connsiteY5" fmla="*/ 5341648 h 5594752"/>
              <a:gd name="connsiteX6" fmla="*/ 2589281 w 5237812"/>
              <a:gd name="connsiteY6" fmla="*/ 5347330 h 5594752"/>
              <a:gd name="connsiteX7" fmla="*/ 2582306 w 5237812"/>
              <a:gd name="connsiteY7" fmla="*/ 5351001 h 5594752"/>
              <a:gd name="connsiteX8" fmla="*/ 2589281 w 5237812"/>
              <a:gd name="connsiteY8" fmla="*/ 5347330 h 5594752"/>
              <a:gd name="connsiteX9" fmla="*/ 2594727 w 5237812"/>
              <a:gd name="connsiteY9" fmla="*/ 5341648 h 5594752"/>
              <a:gd name="connsiteX10" fmla="*/ 2493833 w 5237812"/>
              <a:gd name="connsiteY10" fmla="*/ 5219367 h 5594752"/>
              <a:gd name="connsiteX11" fmla="*/ 2496379 w 5237812"/>
              <a:gd name="connsiteY11" fmla="*/ 5238446 h 5594752"/>
              <a:gd name="connsiteX12" fmla="*/ 2493862 w 5237812"/>
              <a:gd name="connsiteY12" fmla="*/ 5229883 h 5594752"/>
              <a:gd name="connsiteX13" fmla="*/ 2236695 w 5237812"/>
              <a:gd name="connsiteY13" fmla="*/ 5188497 h 5594752"/>
              <a:gd name="connsiteX14" fmla="*/ 2241687 w 5237812"/>
              <a:gd name="connsiteY14" fmla="*/ 5222906 h 5594752"/>
              <a:gd name="connsiteX15" fmla="*/ 2234367 w 5237812"/>
              <a:gd name="connsiteY15" fmla="*/ 5224173 h 5594752"/>
              <a:gd name="connsiteX16" fmla="*/ 2236695 w 5237812"/>
              <a:gd name="connsiteY16" fmla="*/ 5188497 h 5594752"/>
              <a:gd name="connsiteX17" fmla="*/ 2042187 w 5237812"/>
              <a:gd name="connsiteY17" fmla="*/ 5173375 h 5594752"/>
              <a:gd name="connsiteX18" fmla="*/ 2048042 w 5237812"/>
              <a:gd name="connsiteY18" fmla="*/ 5181727 h 5594752"/>
              <a:gd name="connsiteX19" fmla="*/ 2042187 w 5237812"/>
              <a:gd name="connsiteY19" fmla="*/ 5173375 h 5594752"/>
              <a:gd name="connsiteX20" fmla="*/ 2100636 w 5237812"/>
              <a:gd name="connsiteY20" fmla="*/ 5172218 h 5594752"/>
              <a:gd name="connsiteX21" fmla="*/ 2107125 w 5237812"/>
              <a:gd name="connsiteY21" fmla="*/ 5184076 h 5594752"/>
              <a:gd name="connsiteX22" fmla="*/ 2100636 w 5237812"/>
              <a:gd name="connsiteY22" fmla="*/ 5172218 h 5594752"/>
              <a:gd name="connsiteX23" fmla="*/ 2105983 w 5237812"/>
              <a:gd name="connsiteY23" fmla="*/ 5151583 h 5594752"/>
              <a:gd name="connsiteX24" fmla="*/ 2109197 w 5237812"/>
              <a:gd name="connsiteY24" fmla="*/ 5161362 h 5594752"/>
              <a:gd name="connsiteX25" fmla="*/ 2107669 w 5237812"/>
              <a:gd name="connsiteY25" fmla="*/ 5156713 h 5594752"/>
              <a:gd name="connsiteX26" fmla="*/ 2105123 w 5237812"/>
              <a:gd name="connsiteY26" fmla="*/ 5148965 h 5594752"/>
              <a:gd name="connsiteX27" fmla="*/ 2105983 w 5237812"/>
              <a:gd name="connsiteY27" fmla="*/ 5151583 h 5594752"/>
              <a:gd name="connsiteX28" fmla="*/ 2105950 w 5237812"/>
              <a:gd name="connsiteY28" fmla="*/ 5151484 h 5594752"/>
              <a:gd name="connsiteX29" fmla="*/ 2105123 w 5237812"/>
              <a:gd name="connsiteY29" fmla="*/ 5148965 h 5594752"/>
              <a:gd name="connsiteX30" fmla="*/ 1994298 w 5237812"/>
              <a:gd name="connsiteY30" fmla="*/ 5132807 h 5594752"/>
              <a:gd name="connsiteX31" fmla="*/ 1995603 w 5237812"/>
              <a:gd name="connsiteY31" fmla="*/ 5134296 h 5594752"/>
              <a:gd name="connsiteX32" fmla="*/ 1995022 w 5237812"/>
              <a:gd name="connsiteY32" fmla="*/ 5140161 h 5594752"/>
              <a:gd name="connsiteX33" fmla="*/ 1994450 w 5237812"/>
              <a:gd name="connsiteY33" fmla="*/ 5139655 h 5594752"/>
              <a:gd name="connsiteX34" fmla="*/ 1994298 w 5237812"/>
              <a:gd name="connsiteY34" fmla="*/ 5132807 h 5594752"/>
              <a:gd name="connsiteX35" fmla="*/ 1995335 w 5237812"/>
              <a:gd name="connsiteY35" fmla="*/ 5114520 h 5594752"/>
              <a:gd name="connsiteX36" fmla="*/ 1997360 w 5237812"/>
              <a:gd name="connsiteY36" fmla="*/ 5116526 h 5594752"/>
              <a:gd name="connsiteX37" fmla="*/ 1996787 w 5237812"/>
              <a:gd name="connsiteY37" fmla="*/ 5122312 h 5594752"/>
              <a:gd name="connsiteX38" fmla="*/ 1995576 w 5237812"/>
              <a:gd name="connsiteY38" fmla="*/ 5121354 h 5594752"/>
              <a:gd name="connsiteX39" fmla="*/ 1995335 w 5237812"/>
              <a:gd name="connsiteY39" fmla="*/ 5114520 h 5594752"/>
              <a:gd name="connsiteX40" fmla="*/ 1958293 w 5237812"/>
              <a:gd name="connsiteY40" fmla="*/ 5102145 h 5594752"/>
              <a:gd name="connsiteX41" fmla="*/ 1963662 w 5237812"/>
              <a:gd name="connsiteY41" fmla="*/ 5111559 h 5594752"/>
              <a:gd name="connsiteX42" fmla="*/ 1957806 w 5237812"/>
              <a:gd name="connsiteY42" fmla="*/ 5103205 h 5594752"/>
              <a:gd name="connsiteX43" fmla="*/ 1958293 w 5237812"/>
              <a:gd name="connsiteY43" fmla="*/ 5102145 h 5594752"/>
              <a:gd name="connsiteX44" fmla="*/ 1997076 w 5237812"/>
              <a:gd name="connsiteY44" fmla="*/ 5096106 h 5594752"/>
              <a:gd name="connsiteX45" fmla="*/ 1999214 w 5237812"/>
              <a:gd name="connsiteY45" fmla="*/ 5098548 h 5594752"/>
              <a:gd name="connsiteX46" fmla="*/ 1998599 w 5237812"/>
              <a:gd name="connsiteY46" fmla="*/ 5104379 h 5594752"/>
              <a:gd name="connsiteX47" fmla="*/ 1996966 w 5237812"/>
              <a:gd name="connsiteY47" fmla="*/ 5103004 h 5594752"/>
              <a:gd name="connsiteX48" fmla="*/ 1997076 w 5237812"/>
              <a:gd name="connsiteY48" fmla="*/ 5096106 h 5594752"/>
              <a:gd name="connsiteX49" fmla="*/ 2739260 w 5237812"/>
              <a:gd name="connsiteY49" fmla="*/ 5096098 h 5594752"/>
              <a:gd name="connsiteX50" fmla="*/ 2744148 w 5237812"/>
              <a:gd name="connsiteY50" fmla="*/ 5140198 h 5594752"/>
              <a:gd name="connsiteX51" fmla="*/ 2739260 w 5237812"/>
              <a:gd name="connsiteY51" fmla="*/ 5096098 h 5594752"/>
              <a:gd name="connsiteX52" fmla="*/ 2018767 w 5237812"/>
              <a:gd name="connsiteY52" fmla="*/ 5017586 h 5594752"/>
              <a:gd name="connsiteX53" fmla="*/ 2021194 w 5237812"/>
              <a:gd name="connsiteY53" fmla="*/ 5020098 h 5594752"/>
              <a:gd name="connsiteX54" fmla="*/ 2020537 w 5237812"/>
              <a:gd name="connsiteY54" fmla="*/ 5029605 h 5594752"/>
              <a:gd name="connsiteX55" fmla="*/ 2019122 w 5237812"/>
              <a:gd name="connsiteY55" fmla="*/ 5026468 h 5594752"/>
              <a:gd name="connsiteX56" fmla="*/ 2017858 w 5237812"/>
              <a:gd name="connsiteY56" fmla="*/ 5026352 h 5594752"/>
              <a:gd name="connsiteX57" fmla="*/ 2958802 w 5237812"/>
              <a:gd name="connsiteY57" fmla="*/ 4898496 h 5594752"/>
              <a:gd name="connsiteX58" fmla="*/ 2958830 w 5237812"/>
              <a:gd name="connsiteY58" fmla="*/ 4900084 h 5594752"/>
              <a:gd name="connsiteX59" fmla="*/ 2956972 w 5237812"/>
              <a:gd name="connsiteY59" fmla="*/ 4905779 h 5594752"/>
              <a:gd name="connsiteX60" fmla="*/ 2012881 w 5237812"/>
              <a:gd name="connsiteY60" fmla="*/ 4880748 h 5594752"/>
              <a:gd name="connsiteX61" fmla="*/ 2007876 w 5237812"/>
              <a:gd name="connsiteY61" fmla="*/ 4883485 h 5594752"/>
              <a:gd name="connsiteX62" fmla="*/ 2012881 w 5237812"/>
              <a:gd name="connsiteY62" fmla="*/ 4880748 h 5594752"/>
              <a:gd name="connsiteX63" fmla="*/ 2796279 w 5237812"/>
              <a:gd name="connsiteY63" fmla="*/ 4874998 h 5594752"/>
              <a:gd name="connsiteX64" fmla="*/ 2796520 w 5237812"/>
              <a:gd name="connsiteY64" fmla="*/ 4875545 h 5594752"/>
              <a:gd name="connsiteX65" fmla="*/ 2795984 w 5237812"/>
              <a:gd name="connsiteY65" fmla="*/ 4875252 h 5594752"/>
              <a:gd name="connsiteX66" fmla="*/ 2993269 w 5237812"/>
              <a:gd name="connsiteY66" fmla="*/ 4842345 h 5594752"/>
              <a:gd name="connsiteX67" fmla="*/ 2993790 w 5237812"/>
              <a:gd name="connsiteY67" fmla="*/ 4844404 h 5594752"/>
              <a:gd name="connsiteX68" fmla="*/ 2991490 w 5237812"/>
              <a:gd name="connsiteY68" fmla="*/ 4847573 h 5594752"/>
              <a:gd name="connsiteX69" fmla="*/ 2993269 w 5237812"/>
              <a:gd name="connsiteY69" fmla="*/ 4842345 h 5594752"/>
              <a:gd name="connsiteX70" fmla="*/ 2995048 w 5237812"/>
              <a:gd name="connsiteY70" fmla="*/ 4837117 h 5594752"/>
              <a:gd name="connsiteX71" fmla="*/ 2995569 w 5237812"/>
              <a:gd name="connsiteY71" fmla="*/ 4839177 h 5594752"/>
              <a:gd name="connsiteX72" fmla="*/ 2993269 w 5237812"/>
              <a:gd name="connsiteY72" fmla="*/ 4842345 h 5594752"/>
              <a:gd name="connsiteX73" fmla="*/ 2995048 w 5237812"/>
              <a:gd name="connsiteY73" fmla="*/ 4837117 h 5594752"/>
              <a:gd name="connsiteX74" fmla="*/ 2842236 w 5237812"/>
              <a:gd name="connsiteY74" fmla="*/ 4834491 h 5594752"/>
              <a:gd name="connsiteX75" fmla="*/ 2842625 w 5237812"/>
              <a:gd name="connsiteY75" fmla="*/ 4836397 h 5594752"/>
              <a:gd name="connsiteX76" fmla="*/ 2842828 w 5237812"/>
              <a:gd name="connsiteY76" fmla="*/ 4837910 h 5594752"/>
              <a:gd name="connsiteX77" fmla="*/ 2842335 w 5237812"/>
              <a:gd name="connsiteY77" fmla="*/ 4841176 h 5594752"/>
              <a:gd name="connsiteX78" fmla="*/ 2842236 w 5237812"/>
              <a:gd name="connsiteY78" fmla="*/ 4834491 h 5594752"/>
              <a:gd name="connsiteX79" fmla="*/ 2882332 w 5237812"/>
              <a:gd name="connsiteY79" fmla="*/ 4827665 h 5594752"/>
              <a:gd name="connsiteX80" fmla="*/ 2882192 w 5237812"/>
              <a:gd name="connsiteY80" fmla="*/ 4830975 h 5594752"/>
              <a:gd name="connsiteX81" fmla="*/ 2882993 w 5237812"/>
              <a:gd name="connsiteY81" fmla="*/ 4833124 h 5594752"/>
              <a:gd name="connsiteX82" fmla="*/ 2885883 w 5237812"/>
              <a:gd name="connsiteY82" fmla="*/ 4873142 h 5594752"/>
              <a:gd name="connsiteX83" fmla="*/ 2882993 w 5237812"/>
              <a:gd name="connsiteY83" fmla="*/ 4833124 h 5594752"/>
              <a:gd name="connsiteX84" fmla="*/ 2666708 w 5237812"/>
              <a:gd name="connsiteY84" fmla="*/ 4822947 h 5594752"/>
              <a:gd name="connsiteX85" fmla="*/ 2666663 w 5237812"/>
              <a:gd name="connsiteY85" fmla="*/ 4863721 h 5594752"/>
              <a:gd name="connsiteX86" fmla="*/ 2665263 w 5237812"/>
              <a:gd name="connsiteY86" fmla="*/ 4868336 h 5594752"/>
              <a:gd name="connsiteX87" fmla="*/ 2663220 w 5237812"/>
              <a:gd name="connsiteY87" fmla="*/ 4873671 h 5594752"/>
              <a:gd name="connsiteX88" fmla="*/ 2661988 w 5237812"/>
              <a:gd name="connsiteY88" fmla="*/ 4853946 h 5594752"/>
              <a:gd name="connsiteX89" fmla="*/ 2661597 w 5237812"/>
              <a:gd name="connsiteY89" fmla="*/ 4835080 h 5594752"/>
              <a:gd name="connsiteX90" fmla="*/ 2665310 w 5237812"/>
              <a:gd name="connsiteY90" fmla="*/ 4826788 h 5594752"/>
              <a:gd name="connsiteX91" fmla="*/ 2998748 w 5237812"/>
              <a:gd name="connsiteY91" fmla="*/ 4822903 h 5594752"/>
              <a:gd name="connsiteX92" fmla="*/ 2998402 w 5237812"/>
              <a:gd name="connsiteY92" fmla="*/ 4829533 h 5594752"/>
              <a:gd name="connsiteX93" fmla="*/ 2995048 w 5237812"/>
              <a:gd name="connsiteY93" fmla="*/ 4837117 h 5594752"/>
              <a:gd name="connsiteX94" fmla="*/ 2998748 w 5237812"/>
              <a:gd name="connsiteY94" fmla="*/ 4822903 h 5594752"/>
              <a:gd name="connsiteX95" fmla="*/ 2198139 w 5237812"/>
              <a:gd name="connsiteY95" fmla="*/ 4791503 h 5594752"/>
              <a:gd name="connsiteX96" fmla="*/ 2191392 w 5237812"/>
              <a:gd name="connsiteY96" fmla="*/ 4838143 h 5594752"/>
              <a:gd name="connsiteX97" fmla="*/ 2197175 w 5237812"/>
              <a:gd name="connsiteY97" fmla="*/ 4867061 h 5594752"/>
              <a:gd name="connsiteX98" fmla="*/ 2203085 w 5237812"/>
              <a:gd name="connsiteY98" fmla="*/ 4902132 h 5594752"/>
              <a:gd name="connsiteX99" fmla="*/ 2207537 w 5237812"/>
              <a:gd name="connsiteY99" fmla="*/ 4835120 h 5594752"/>
              <a:gd name="connsiteX100" fmla="*/ 2206130 w 5237812"/>
              <a:gd name="connsiteY100" fmla="*/ 4828138 h 5594752"/>
              <a:gd name="connsiteX101" fmla="*/ 2199312 w 5237812"/>
              <a:gd name="connsiteY101" fmla="*/ 4796860 h 5594752"/>
              <a:gd name="connsiteX102" fmla="*/ 2258304 w 5237812"/>
              <a:gd name="connsiteY102" fmla="*/ 4791056 h 5594752"/>
              <a:gd name="connsiteX103" fmla="*/ 2256320 w 5237812"/>
              <a:gd name="connsiteY103" fmla="*/ 4800965 h 5594752"/>
              <a:gd name="connsiteX104" fmla="*/ 2255918 w 5237812"/>
              <a:gd name="connsiteY104" fmla="*/ 4802556 h 5594752"/>
              <a:gd name="connsiteX105" fmla="*/ 2258190 w 5237812"/>
              <a:gd name="connsiteY105" fmla="*/ 4812228 h 5594752"/>
              <a:gd name="connsiteX106" fmla="*/ 2259695 w 5237812"/>
              <a:gd name="connsiteY106" fmla="*/ 4799036 h 5594752"/>
              <a:gd name="connsiteX107" fmla="*/ 2259144 w 5237812"/>
              <a:gd name="connsiteY107" fmla="*/ 4811267 h 5594752"/>
              <a:gd name="connsiteX108" fmla="*/ 2258401 w 5237812"/>
              <a:gd name="connsiteY108" fmla="*/ 4813130 h 5594752"/>
              <a:gd name="connsiteX109" fmla="*/ 2264143 w 5237812"/>
              <a:gd name="connsiteY109" fmla="*/ 4837575 h 5594752"/>
              <a:gd name="connsiteX110" fmla="*/ 2265228 w 5237812"/>
              <a:gd name="connsiteY110" fmla="*/ 4827175 h 5594752"/>
              <a:gd name="connsiteX111" fmla="*/ 2264484 w 5237812"/>
              <a:gd name="connsiteY111" fmla="*/ 4822882 h 5594752"/>
              <a:gd name="connsiteX112" fmla="*/ 2690688 w 5237812"/>
              <a:gd name="connsiteY112" fmla="*/ 4780580 h 5594752"/>
              <a:gd name="connsiteX113" fmla="*/ 2692657 w 5237812"/>
              <a:gd name="connsiteY113" fmla="*/ 4801833 h 5594752"/>
              <a:gd name="connsiteX114" fmla="*/ 2694527 w 5237812"/>
              <a:gd name="connsiteY114" fmla="*/ 4811502 h 5594752"/>
              <a:gd name="connsiteX115" fmla="*/ 2695194 w 5237812"/>
              <a:gd name="connsiteY115" fmla="*/ 4801212 h 5594752"/>
              <a:gd name="connsiteX116" fmla="*/ 2692049 w 5237812"/>
              <a:gd name="connsiteY116" fmla="*/ 4782281 h 5594752"/>
              <a:gd name="connsiteX117" fmla="*/ 2929071 w 5237812"/>
              <a:gd name="connsiteY117" fmla="*/ 4778620 h 5594752"/>
              <a:gd name="connsiteX118" fmla="*/ 2983352 w 5237812"/>
              <a:gd name="connsiteY118" fmla="*/ 5123557 h 5594752"/>
              <a:gd name="connsiteX119" fmla="*/ 3017968 w 5237812"/>
              <a:gd name="connsiteY119" fmla="*/ 5443860 h 5594752"/>
              <a:gd name="connsiteX120" fmla="*/ 2996006 w 5237812"/>
              <a:gd name="connsiteY120" fmla="*/ 5319846 h 5594752"/>
              <a:gd name="connsiteX121" fmla="*/ 2988050 w 5237812"/>
              <a:gd name="connsiteY121" fmla="*/ 5266378 h 5594752"/>
              <a:gd name="connsiteX122" fmla="*/ 2984952 w 5237812"/>
              <a:gd name="connsiteY122" fmla="*/ 5233782 h 5594752"/>
              <a:gd name="connsiteX123" fmla="*/ 2982285 w 5237812"/>
              <a:gd name="connsiteY123" fmla="*/ 5227622 h 5594752"/>
              <a:gd name="connsiteX124" fmla="*/ 2975000 w 5237812"/>
              <a:gd name="connsiteY124" fmla="*/ 5178659 h 5594752"/>
              <a:gd name="connsiteX125" fmla="*/ 2949792 w 5237812"/>
              <a:gd name="connsiteY125" fmla="*/ 5031073 h 5594752"/>
              <a:gd name="connsiteX126" fmla="*/ 2945517 w 5237812"/>
              <a:gd name="connsiteY126" fmla="*/ 5014227 h 5594752"/>
              <a:gd name="connsiteX127" fmla="*/ 2933179 w 5237812"/>
              <a:gd name="connsiteY127" fmla="*/ 4846677 h 5594752"/>
              <a:gd name="connsiteX128" fmla="*/ 2639465 w 5237812"/>
              <a:gd name="connsiteY128" fmla="*/ 4774254 h 5594752"/>
              <a:gd name="connsiteX129" fmla="*/ 2639985 w 5237812"/>
              <a:gd name="connsiteY129" fmla="*/ 4776312 h 5594752"/>
              <a:gd name="connsiteX130" fmla="*/ 2637687 w 5237812"/>
              <a:gd name="connsiteY130" fmla="*/ 4779481 h 5594752"/>
              <a:gd name="connsiteX131" fmla="*/ 2639465 w 5237812"/>
              <a:gd name="connsiteY131" fmla="*/ 4774254 h 5594752"/>
              <a:gd name="connsiteX132" fmla="*/ 2620741 w 5237812"/>
              <a:gd name="connsiteY132" fmla="*/ 4771838 h 5594752"/>
              <a:gd name="connsiteX133" fmla="*/ 2620397 w 5237812"/>
              <a:gd name="connsiteY133" fmla="*/ 4772022 h 5594752"/>
              <a:gd name="connsiteX134" fmla="*/ 2620482 w 5237812"/>
              <a:gd name="connsiteY134" fmla="*/ 4774049 h 5594752"/>
              <a:gd name="connsiteX135" fmla="*/ 2641244 w 5237812"/>
              <a:gd name="connsiteY135" fmla="*/ 4769025 h 5594752"/>
              <a:gd name="connsiteX136" fmla="*/ 2641764 w 5237812"/>
              <a:gd name="connsiteY136" fmla="*/ 4771084 h 5594752"/>
              <a:gd name="connsiteX137" fmla="*/ 2639465 w 5237812"/>
              <a:gd name="connsiteY137" fmla="*/ 4774254 h 5594752"/>
              <a:gd name="connsiteX138" fmla="*/ 2641244 w 5237812"/>
              <a:gd name="connsiteY138" fmla="*/ 4769025 h 5594752"/>
              <a:gd name="connsiteX139" fmla="*/ 2959775 w 5237812"/>
              <a:gd name="connsiteY139" fmla="*/ 4760437 h 5594752"/>
              <a:gd name="connsiteX140" fmla="*/ 2959459 w 5237812"/>
              <a:gd name="connsiteY140" fmla="*/ 4765249 h 5594752"/>
              <a:gd name="connsiteX141" fmla="*/ 2957138 w 5237812"/>
              <a:gd name="connsiteY141" fmla="*/ 4768817 h 5594752"/>
              <a:gd name="connsiteX142" fmla="*/ 2958194 w 5237812"/>
              <a:gd name="connsiteY142" fmla="*/ 4760878 h 5594752"/>
              <a:gd name="connsiteX143" fmla="*/ 2959775 w 5237812"/>
              <a:gd name="connsiteY143" fmla="*/ 4760437 h 5594752"/>
              <a:gd name="connsiteX144" fmla="*/ 2463115 w 5237812"/>
              <a:gd name="connsiteY144" fmla="*/ 4757595 h 5594752"/>
              <a:gd name="connsiteX145" fmla="*/ 2460569 w 5237812"/>
              <a:gd name="connsiteY145" fmla="*/ 4759447 h 5594752"/>
              <a:gd name="connsiteX146" fmla="*/ 2457125 w 5237812"/>
              <a:gd name="connsiteY146" fmla="*/ 4768405 h 5594752"/>
              <a:gd name="connsiteX147" fmla="*/ 2456649 w 5237812"/>
              <a:gd name="connsiteY147" fmla="*/ 4770210 h 5594752"/>
              <a:gd name="connsiteX148" fmla="*/ 2458041 w 5237812"/>
              <a:gd name="connsiteY148" fmla="*/ 4778913 h 5594752"/>
              <a:gd name="connsiteX149" fmla="*/ 2458860 w 5237812"/>
              <a:gd name="connsiteY149" fmla="*/ 4775779 h 5594752"/>
              <a:gd name="connsiteX150" fmla="*/ 2463115 w 5237812"/>
              <a:gd name="connsiteY150" fmla="*/ 4757595 h 5594752"/>
              <a:gd name="connsiteX151" fmla="*/ 2644945 w 5237812"/>
              <a:gd name="connsiteY151" fmla="*/ 4754811 h 5594752"/>
              <a:gd name="connsiteX152" fmla="*/ 2644598 w 5237812"/>
              <a:gd name="connsiteY152" fmla="*/ 4761441 h 5594752"/>
              <a:gd name="connsiteX153" fmla="*/ 2641244 w 5237812"/>
              <a:gd name="connsiteY153" fmla="*/ 4769025 h 5594752"/>
              <a:gd name="connsiteX154" fmla="*/ 2644945 w 5237812"/>
              <a:gd name="connsiteY154" fmla="*/ 4754811 h 5594752"/>
              <a:gd name="connsiteX155" fmla="*/ 2633917 w 5237812"/>
              <a:gd name="connsiteY155" fmla="*/ 4752634 h 5594752"/>
              <a:gd name="connsiteX156" fmla="*/ 2628429 w 5237812"/>
              <a:gd name="connsiteY156" fmla="*/ 4759619 h 5594752"/>
              <a:gd name="connsiteX157" fmla="*/ 2625961 w 5237812"/>
              <a:gd name="connsiteY157" fmla="*/ 4767819 h 5594752"/>
              <a:gd name="connsiteX158" fmla="*/ 2620880 w 5237812"/>
              <a:gd name="connsiteY158" fmla="*/ 4783396 h 5594752"/>
              <a:gd name="connsiteX159" fmla="*/ 2621279 w 5237812"/>
              <a:gd name="connsiteY159" fmla="*/ 4792815 h 5594752"/>
              <a:gd name="connsiteX160" fmla="*/ 2621828 w 5237812"/>
              <a:gd name="connsiteY160" fmla="*/ 4795968 h 5594752"/>
              <a:gd name="connsiteX161" fmla="*/ 2631155 w 5237812"/>
              <a:gd name="connsiteY161" fmla="*/ 4762679 h 5594752"/>
              <a:gd name="connsiteX162" fmla="*/ 3147211 w 5237812"/>
              <a:gd name="connsiteY162" fmla="*/ 4747567 h 5594752"/>
              <a:gd name="connsiteX163" fmla="*/ 3147729 w 5237812"/>
              <a:gd name="connsiteY163" fmla="*/ 4748789 h 5594752"/>
              <a:gd name="connsiteX164" fmla="*/ 3148143 w 5237812"/>
              <a:gd name="connsiteY164" fmla="*/ 4749766 h 5594752"/>
              <a:gd name="connsiteX165" fmla="*/ 2241543 w 5237812"/>
              <a:gd name="connsiteY165" fmla="*/ 4743265 h 5594752"/>
              <a:gd name="connsiteX166" fmla="*/ 2241522 w 5237812"/>
              <a:gd name="connsiteY166" fmla="*/ 4743326 h 5594752"/>
              <a:gd name="connsiteX167" fmla="*/ 2241822 w 5237812"/>
              <a:gd name="connsiteY167" fmla="*/ 4745685 h 5594752"/>
              <a:gd name="connsiteX168" fmla="*/ 2242067 w 5237812"/>
              <a:gd name="connsiteY168" fmla="*/ 4746958 h 5594752"/>
              <a:gd name="connsiteX169" fmla="*/ 3144415 w 5237812"/>
              <a:gd name="connsiteY169" fmla="*/ 4740972 h 5594752"/>
              <a:gd name="connsiteX170" fmla="*/ 3145658 w 5237812"/>
              <a:gd name="connsiteY170" fmla="*/ 4743903 h 5594752"/>
              <a:gd name="connsiteX171" fmla="*/ 3147211 w 5237812"/>
              <a:gd name="connsiteY171" fmla="*/ 4747567 h 5594752"/>
              <a:gd name="connsiteX172" fmla="*/ 2245126 w 5237812"/>
              <a:gd name="connsiteY172" fmla="*/ 4737407 h 5594752"/>
              <a:gd name="connsiteX173" fmla="*/ 2243172 w 5237812"/>
              <a:gd name="connsiteY173" fmla="*/ 4738593 h 5594752"/>
              <a:gd name="connsiteX174" fmla="*/ 2241810 w 5237812"/>
              <a:gd name="connsiteY174" fmla="*/ 4742498 h 5594752"/>
              <a:gd name="connsiteX175" fmla="*/ 2248415 w 5237812"/>
              <a:gd name="connsiteY175" fmla="*/ 4770617 h 5594752"/>
              <a:gd name="connsiteX176" fmla="*/ 2249081 w 5237812"/>
              <a:gd name="connsiteY176" fmla="*/ 4758121 h 5594752"/>
              <a:gd name="connsiteX177" fmla="*/ 2246872 w 5237812"/>
              <a:gd name="connsiteY177" fmla="*/ 4742260 h 5594752"/>
              <a:gd name="connsiteX178" fmla="*/ 2245126 w 5237812"/>
              <a:gd name="connsiteY178" fmla="*/ 4737407 h 5594752"/>
              <a:gd name="connsiteX179" fmla="*/ 3024599 w 5237812"/>
              <a:gd name="connsiteY179" fmla="*/ 4720293 h 5594752"/>
              <a:gd name="connsiteX180" fmla="*/ 3023253 w 5237812"/>
              <a:gd name="connsiteY180" fmla="*/ 4720481 h 5594752"/>
              <a:gd name="connsiteX181" fmla="*/ 3023455 w 5237812"/>
              <a:gd name="connsiteY181" fmla="*/ 4729458 h 5594752"/>
              <a:gd name="connsiteX182" fmla="*/ 3024599 w 5237812"/>
              <a:gd name="connsiteY182" fmla="*/ 4720293 h 5594752"/>
              <a:gd name="connsiteX183" fmla="*/ 2986419 w 5237812"/>
              <a:gd name="connsiteY183" fmla="*/ 4714393 h 5594752"/>
              <a:gd name="connsiteX184" fmla="*/ 2986266 w 5237812"/>
              <a:gd name="connsiteY184" fmla="*/ 4718804 h 5594752"/>
              <a:gd name="connsiteX185" fmla="*/ 2984072 w 5237812"/>
              <a:gd name="connsiteY185" fmla="*/ 4723383 h 5594752"/>
              <a:gd name="connsiteX186" fmla="*/ 2986419 w 5237812"/>
              <a:gd name="connsiteY186" fmla="*/ 4714393 h 5594752"/>
              <a:gd name="connsiteX187" fmla="*/ 2448350 w 5237812"/>
              <a:gd name="connsiteY187" fmla="*/ 4704635 h 5594752"/>
              <a:gd name="connsiteX188" fmla="*/ 2447887 w 5237812"/>
              <a:gd name="connsiteY188" fmla="*/ 4705551 h 5594752"/>
              <a:gd name="connsiteX189" fmla="*/ 2447494 w 5237812"/>
              <a:gd name="connsiteY189" fmla="*/ 4712981 h 5594752"/>
              <a:gd name="connsiteX190" fmla="*/ 2448158 w 5237812"/>
              <a:gd name="connsiteY190" fmla="*/ 4717133 h 5594752"/>
              <a:gd name="connsiteX191" fmla="*/ 2647920 w 5237812"/>
              <a:gd name="connsiteY191" fmla="*/ 4694891 h 5594752"/>
              <a:gd name="connsiteX192" fmla="*/ 2633219 w 5237812"/>
              <a:gd name="connsiteY192" fmla="*/ 4743714 h 5594752"/>
              <a:gd name="connsiteX193" fmla="*/ 2633280 w 5237812"/>
              <a:gd name="connsiteY193" fmla="*/ 4744319 h 5594752"/>
              <a:gd name="connsiteX194" fmla="*/ 2633941 w 5237812"/>
              <a:gd name="connsiteY194" fmla="*/ 4752545 h 5594752"/>
              <a:gd name="connsiteX195" fmla="*/ 2648705 w 5237812"/>
              <a:gd name="connsiteY195" fmla="*/ 4698848 h 5594752"/>
              <a:gd name="connsiteX196" fmla="*/ 3116664 w 5237812"/>
              <a:gd name="connsiteY196" fmla="*/ 4672711 h 5594752"/>
              <a:gd name="connsiteX197" fmla="*/ 3114679 w 5237812"/>
              <a:gd name="connsiteY197" fmla="*/ 4699200 h 5594752"/>
              <a:gd name="connsiteX198" fmla="*/ 3113743 w 5237812"/>
              <a:gd name="connsiteY198" fmla="*/ 4727857 h 5594752"/>
              <a:gd name="connsiteX199" fmla="*/ 3114284 w 5237812"/>
              <a:gd name="connsiteY199" fmla="*/ 4736345 h 5594752"/>
              <a:gd name="connsiteX200" fmla="*/ 2929599 w 5237812"/>
              <a:gd name="connsiteY200" fmla="*/ 4672475 h 5594752"/>
              <a:gd name="connsiteX201" fmla="*/ 2929465 w 5237812"/>
              <a:gd name="connsiteY201" fmla="*/ 4689628 h 5594752"/>
              <a:gd name="connsiteX202" fmla="*/ 2930890 w 5237812"/>
              <a:gd name="connsiteY202" fmla="*/ 4708538 h 5594752"/>
              <a:gd name="connsiteX203" fmla="*/ 2931458 w 5237812"/>
              <a:gd name="connsiteY203" fmla="*/ 4693587 h 5594752"/>
              <a:gd name="connsiteX204" fmla="*/ 2931450 w 5237812"/>
              <a:gd name="connsiteY204" fmla="*/ 4675989 h 5594752"/>
              <a:gd name="connsiteX205" fmla="*/ 2767856 w 5237812"/>
              <a:gd name="connsiteY205" fmla="*/ 4669751 h 5594752"/>
              <a:gd name="connsiteX206" fmla="*/ 2770535 w 5237812"/>
              <a:gd name="connsiteY206" fmla="*/ 4696321 h 5594752"/>
              <a:gd name="connsiteX207" fmla="*/ 2771595 w 5237812"/>
              <a:gd name="connsiteY207" fmla="*/ 4706781 h 5594752"/>
              <a:gd name="connsiteX208" fmla="*/ 2773376 w 5237812"/>
              <a:gd name="connsiteY208" fmla="*/ 4692048 h 5594752"/>
              <a:gd name="connsiteX209" fmla="*/ 2772625 w 5237812"/>
              <a:gd name="connsiteY209" fmla="*/ 4673796 h 5594752"/>
              <a:gd name="connsiteX210" fmla="*/ 2770265 w 5237812"/>
              <a:gd name="connsiteY210" fmla="*/ 4672333 h 5594752"/>
              <a:gd name="connsiteX211" fmla="*/ 2640404 w 5237812"/>
              <a:gd name="connsiteY211" fmla="*/ 4656541 h 5594752"/>
              <a:gd name="connsiteX212" fmla="*/ 2634029 w 5237812"/>
              <a:gd name="connsiteY212" fmla="*/ 4677691 h 5594752"/>
              <a:gd name="connsiteX213" fmla="*/ 2628236 w 5237812"/>
              <a:gd name="connsiteY213" fmla="*/ 4697863 h 5594752"/>
              <a:gd name="connsiteX214" fmla="*/ 2629962 w 5237812"/>
              <a:gd name="connsiteY214" fmla="*/ 4713289 h 5594752"/>
              <a:gd name="connsiteX215" fmla="*/ 2642274 w 5237812"/>
              <a:gd name="connsiteY215" fmla="*/ 4669430 h 5594752"/>
              <a:gd name="connsiteX216" fmla="*/ 2642670 w 5237812"/>
              <a:gd name="connsiteY216" fmla="*/ 4668020 h 5594752"/>
              <a:gd name="connsiteX217" fmla="*/ 2640926 w 5237812"/>
              <a:gd name="connsiteY217" fmla="*/ 4659032 h 5594752"/>
              <a:gd name="connsiteX218" fmla="*/ 2636224 w 5237812"/>
              <a:gd name="connsiteY218" fmla="*/ 4636602 h 5594752"/>
              <a:gd name="connsiteX219" fmla="*/ 2636000 w 5237812"/>
              <a:gd name="connsiteY219" fmla="*/ 4637294 h 5594752"/>
              <a:gd name="connsiteX220" fmla="*/ 2633843 w 5237812"/>
              <a:gd name="connsiteY220" fmla="*/ 4643033 h 5594752"/>
              <a:gd name="connsiteX221" fmla="*/ 2632990 w 5237812"/>
              <a:gd name="connsiteY221" fmla="*/ 4651189 h 5594752"/>
              <a:gd name="connsiteX222" fmla="*/ 2630991 w 5237812"/>
              <a:gd name="connsiteY222" fmla="*/ 4669256 h 5594752"/>
              <a:gd name="connsiteX223" fmla="*/ 2633869 w 5237812"/>
              <a:gd name="connsiteY223" fmla="*/ 4658164 h 5594752"/>
              <a:gd name="connsiteX224" fmla="*/ 2637796 w 5237812"/>
              <a:gd name="connsiteY224" fmla="*/ 4644099 h 5594752"/>
              <a:gd name="connsiteX225" fmla="*/ 2623478 w 5237812"/>
              <a:gd name="connsiteY225" fmla="*/ 4629645 h 5594752"/>
              <a:gd name="connsiteX226" fmla="*/ 2620571 w 5237812"/>
              <a:gd name="connsiteY226" fmla="*/ 4638814 h 5594752"/>
              <a:gd name="connsiteX227" fmla="*/ 2621611 w 5237812"/>
              <a:gd name="connsiteY227" fmla="*/ 4645444 h 5594752"/>
              <a:gd name="connsiteX228" fmla="*/ 2622495 w 5237812"/>
              <a:gd name="connsiteY228" fmla="*/ 4651930 h 5594752"/>
              <a:gd name="connsiteX229" fmla="*/ 2624371 w 5237812"/>
              <a:gd name="connsiteY229" fmla="*/ 4640913 h 5594752"/>
              <a:gd name="connsiteX230" fmla="*/ 2622997 w 5237812"/>
              <a:gd name="connsiteY230" fmla="*/ 4637590 h 5594752"/>
              <a:gd name="connsiteX231" fmla="*/ 2622483 w 5237812"/>
              <a:gd name="connsiteY231" fmla="*/ 4633561 h 5594752"/>
              <a:gd name="connsiteX232" fmla="*/ 3039575 w 5237812"/>
              <a:gd name="connsiteY232" fmla="*/ 4624011 h 5594752"/>
              <a:gd name="connsiteX233" fmla="*/ 3034579 w 5237812"/>
              <a:gd name="connsiteY233" fmla="*/ 4652525 h 5594752"/>
              <a:gd name="connsiteX234" fmla="*/ 3036469 w 5237812"/>
              <a:gd name="connsiteY234" fmla="*/ 4635317 h 5594752"/>
              <a:gd name="connsiteX235" fmla="*/ 3039595 w 5237812"/>
              <a:gd name="connsiteY235" fmla="*/ 4623897 h 5594752"/>
              <a:gd name="connsiteX236" fmla="*/ 3039606 w 5237812"/>
              <a:gd name="connsiteY236" fmla="*/ 4623897 h 5594752"/>
              <a:gd name="connsiteX237" fmla="*/ 3039575 w 5237812"/>
              <a:gd name="connsiteY237" fmla="*/ 4624011 h 5594752"/>
              <a:gd name="connsiteX238" fmla="*/ 2975307 w 5237812"/>
              <a:gd name="connsiteY238" fmla="*/ 4611548 h 5594752"/>
              <a:gd name="connsiteX239" fmla="*/ 2974388 w 5237812"/>
              <a:gd name="connsiteY239" fmla="*/ 4613955 h 5594752"/>
              <a:gd name="connsiteX240" fmla="*/ 2974666 w 5237812"/>
              <a:gd name="connsiteY240" fmla="*/ 4616179 h 5594752"/>
              <a:gd name="connsiteX241" fmla="*/ 2974840 w 5237812"/>
              <a:gd name="connsiteY241" fmla="*/ 4617795 h 5594752"/>
              <a:gd name="connsiteX242" fmla="*/ 2975115 w 5237812"/>
              <a:gd name="connsiteY242" fmla="*/ 4616423 h 5594752"/>
              <a:gd name="connsiteX243" fmla="*/ 2975307 w 5237812"/>
              <a:gd name="connsiteY243" fmla="*/ 4611548 h 5594752"/>
              <a:gd name="connsiteX244" fmla="*/ 3118367 w 5237812"/>
              <a:gd name="connsiteY244" fmla="*/ 4609319 h 5594752"/>
              <a:gd name="connsiteX245" fmla="*/ 3117802 w 5237812"/>
              <a:gd name="connsiteY245" fmla="*/ 4634958 h 5594752"/>
              <a:gd name="connsiteX246" fmla="*/ 3118115 w 5237812"/>
              <a:gd name="connsiteY246" fmla="*/ 4635918 h 5594752"/>
              <a:gd name="connsiteX247" fmla="*/ 3119366 w 5237812"/>
              <a:gd name="connsiteY247" fmla="*/ 4609650 h 5594752"/>
              <a:gd name="connsiteX248" fmla="*/ 2626158 w 5237812"/>
              <a:gd name="connsiteY248" fmla="*/ 4608196 h 5594752"/>
              <a:gd name="connsiteX249" fmla="*/ 2623244 w 5237812"/>
              <a:gd name="connsiteY249" fmla="*/ 4617630 h 5594752"/>
              <a:gd name="connsiteX250" fmla="*/ 2622392 w 5237812"/>
              <a:gd name="connsiteY250" fmla="*/ 4620987 h 5594752"/>
              <a:gd name="connsiteX251" fmla="*/ 2620350 w 5237812"/>
              <a:gd name="connsiteY251" fmla="*/ 4630100 h 5594752"/>
              <a:gd name="connsiteX252" fmla="*/ 2620043 w 5237812"/>
              <a:gd name="connsiteY252" fmla="*/ 4635451 h 5594752"/>
              <a:gd name="connsiteX253" fmla="*/ 2620141 w 5237812"/>
              <a:gd name="connsiteY253" fmla="*/ 4636078 h 5594752"/>
              <a:gd name="connsiteX254" fmla="*/ 2989952 w 5237812"/>
              <a:gd name="connsiteY254" fmla="*/ 4605257 h 5594752"/>
              <a:gd name="connsiteX255" fmla="*/ 2978254 w 5237812"/>
              <a:gd name="connsiteY255" fmla="*/ 4651682 h 5594752"/>
              <a:gd name="connsiteX256" fmla="*/ 2979448 w 5237812"/>
              <a:gd name="connsiteY256" fmla="*/ 4665853 h 5594752"/>
              <a:gd name="connsiteX257" fmla="*/ 2979891 w 5237812"/>
              <a:gd name="connsiteY257" fmla="*/ 4675900 h 5594752"/>
              <a:gd name="connsiteX258" fmla="*/ 2985249 w 5237812"/>
              <a:gd name="connsiteY258" fmla="*/ 4656905 h 5594752"/>
              <a:gd name="connsiteX259" fmla="*/ 2993562 w 5237812"/>
              <a:gd name="connsiteY259" fmla="*/ 4620179 h 5594752"/>
              <a:gd name="connsiteX260" fmla="*/ 3043754 w 5237812"/>
              <a:gd name="connsiteY260" fmla="*/ 4596526 h 5594752"/>
              <a:gd name="connsiteX261" fmla="*/ 3042117 w 5237812"/>
              <a:gd name="connsiteY261" fmla="*/ 4609499 h 5594752"/>
              <a:gd name="connsiteX262" fmla="*/ 3039595 w 5237812"/>
              <a:gd name="connsiteY262" fmla="*/ 4623897 h 5594752"/>
              <a:gd name="connsiteX263" fmla="*/ 3037059 w 5237812"/>
              <a:gd name="connsiteY263" fmla="*/ 4623909 h 5594752"/>
              <a:gd name="connsiteX264" fmla="*/ 3043754 w 5237812"/>
              <a:gd name="connsiteY264" fmla="*/ 4596526 h 5594752"/>
              <a:gd name="connsiteX265" fmla="*/ 3043798 w 5237812"/>
              <a:gd name="connsiteY265" fmla="*/ 4585981 h 5594752"/>
              <a:gd name="connsiteX266" fmla="*/ 3041399 w 5237812"/>
              <a:gd name="connsiteY266" fmla="*/ 4593146 h 5594752"/>
              <a:gd name="connsiteX267" fmla="*/ 3035849 w 5237812"/>
              <a:gd name="connsiteY267" fmla="*/ 4613186 h 5594752"/>
              <a:gd name="connsiteX268" fmla="*/ 3034966 w 5237812"/>
              <a:gd name="connsiteY268" fmla="*/ 4624621 h 5594752"/>
              <a:gd name="connsiteX269" fmla="*/ 3034414 w 5237812"/>
              <a:gd name="connsiteY269" fmla="*/ 4624809 h 5594752"/>
              <a:gd name="connsiteX270" fmla="*/ 3034810 w 5237812"/>
              <a:gd name="connsiteY270" fmla="*/ 4626634 h 5594752"/>
              <a:gd name="connsiteX271" fmla="*/ 3034966 w 5237812"/>
              <a:gd name="connsiteY271" fmla="*/ 4624621 h 5594752"/>
              <a:gd name="connsiteX272" fmla="*/ 3037059 w 5237812"/>
              <a:gd name="connsiteY272" fmla="*/ 4623909 h 5594752"/>
              <a:gd name="connsiteX273" fmla="*/ 3032805 w 5237812"/>
              <a:gd name="connsiteY273" fmla="*/ 4648592 h 5594752"/>
              <a:gd name="connsiteX274" fmla="*/ 3032412 w 5237812"/>
              <a:gd name="connsiteY274" fmla="*/ 4652345 h 5594752"/>
              <a:gd name="connsiteX275" fmla="*/ 3032309 w 5237812"/>
              <a:gd name="connsiteY275" fmla="*/ 4654935 h 5594752"/>
              <a:gd name="connsiteX276" fmla="*/ 3032185 w 5237812"/>
              <a:gd name="connsiteY276" fmla="*/ 4654509 h 5594752"/>
              <a:gd name="connsiteX277" fmla="*/ 3031873 w 5237812"/>
              <a:gd name="connsiteY277" fmla="*/ 4657493 h 5594752"/>
              <a:gd name="connsiteX278" fmla="*/ 3032233 w 5237812"/>
              <a:gd name="connsiteY278" fmla="*/ 4661513 h 5594752"/>
              <a:gd name="connsiteX279" fmla="*/ 3036089 w 5237812"/>
              <a:gd name="connsiteY279" fmla="*/ 4653771 h 5594752"/>
              <a:gd name="connsiteX280" fmla="*/ 3043432 w 5237812"/>
              <a:gd name="connsiteY280" fmla="*/ 4651021 h 5594752"/>
              <a:gd name="connsiteX281" fmla="*/ 3046413 w 5237812"/>
              <a:gd name="connsiteY281" fmla="*/ 4640821 h 5594752"/>
              <a:gd name="connsiteX282" fmla="*/ 3044241 w 5237812"/>
              <a:gd name="connsiteY282" fmla="*/ 4600345 h 5594752"/>
              <a:gd name="connsiteX283" fmla="*/ 1928237 w 5237812"/>
              <a:gd name="connsiteY283" fmla="*/ 4543152 h 5594752"/>
              <a:gd name="connsiteX284" fmla="*/ 1934853 w 5237812"/>
              <a:gd name="connsiteY284" fmla="*/ 4555711 h 5594752"/>
              <a:gd name="connsiteX285" fmla="*/ 1935758 w 5237812"/>
              <a:gd name="connsiteY285" fmla="*/ 4550954 h 5594752"/>
              <a:gd name="connsiteX286" fmla="*/ 1928237 w 5237812"/>
              <a:gd name="connsiteY286" fmla="*/ 4543152 h 5594752"/>
              <a:gd name="connsiteX287" fmla="*/ 1938022 w 5237812"/>
              <a:gd name="connsiteY287" fmla="*/ 4517108 h 5594752"/>
              <a:gd name="connsiteX288" fmla="*/ 1932723 w 5237812"/>
              <a:gd name="connsiteY288" fmla="*/ 4519899 h 5594752"/>
              <a:gd name="connsiteX289" fmla="*/ 1938022 w 5237812"/>
              <a:gd name="connsiteY289" fmla="*/ 4517108 h 5594752"/>
              <a:gd name="connsiteX290" fmla="*/ 1936667 w 5237812"/>
              <a:gd name="connsiteY290" fmla="*/ 4465614 h 5594752"/>
              <a:gd name="connsiteX291" fmla="*/ 1942395 w 5237812"/>
              <a:gd name="connsiteY291" fmla="*/ 4473266 h 5594752"/>
              <a:gd name="connsiteX292" fmla="*/ 1943867 w 5237812"/>
              <a:gd name="connsiteY292" fmla="*/ 4471642 h 5594752"/>
              <a:gd name="connsiteX293" fmla="*/ 1936667 w 5237812"/>
              <a:gd name="connsiteY293" fmla="*/ 4465614 h 5594752"/>
              <a:gd name="connsiteX294" fmla="*/ 1948523 w 5237812"/>
              <a:gd name="connsiteY294" fmla="*/ 4439119 h 5594752"/>
              <a:gd name="connsiteX295" fmla="*/ 1941152 w 5237812"/>
              <a:gd name="connsiteY295" fmla="*/ 4442360 h 5594752"/>
              <a:gd name="connsiteX296" fmla="*/ 1948523 w 5237812"/>
              <a:gd name="connsiteY296" fmla="*/ 4439119 h 5594752"/>
              <a:gd name="connsiteX297" fmla="*/ 1945608 w 5237812"/>
              <a:gd name="connsiteY297" fmla="*/ 4414464 h 5594752"/>
              <a:gd name="connsiteX298" fmla="*/ 1941371 w 5237812"/>
              <a:gd name="connsiteY298" fmla="*/ 4415534 h 5594752"/>
              <a:gd name="connsiteX299" fmla="*/ 1947100 w 5237812"/>
              <a:gd name="connsiteY299" fmla="*/ 4423187 h 5594752"/>
              <a:gd name="connsiteX300" fmla="*/ 1948143 w 5237812"/>
              <a:gd name="connsiteY300" fmla="*/ 4419197 h 5594752"/>
              <a:gd name="connsiteX301" fmla="*/ 1945608 w 5237812"/>
              <a:gd name="connsiteY301" fmla="*/ 4414464 h 5594752"/>
              <a:gd name="connsiteX302" fmla="*/ 3241318 w 5237812"/>
              <a:gd name="connsiteY302" fmla="*/ 4287118 h 5594752"/>
              <a:gd name="connsiteX303" fmla="*/ 3245120 w 5237812"/>
              <a:gd name="connsiteY303" fmla="*/ 4290619 h 5594752"/>
              <a:gd name="connsiteX304" fmla="*/ 3245836 w 5237812"/>
              <a:gd name="connsiteY304" fmla="*/ 4303354 h 5594752"/>
              <a:gd name="connsiteX305" fmla="*/ 3245296 w 5237812"/>
              <a:gd name="connsiteY305" fmla="*/ 4307454 h 5594752"/>
              <a:gd name="connsiteX306" fmla="*/ 3243773 w 5237812"/>
              <a:gd name="connsiteY306" fmla="*/ 4303548 h 5594752"/>
              <a:gd name="connsiteX307" fmla="*/ 3241318 w 5237812"/>
              <a:gd name="connsiteY307" fmla="*/ 4287118 h 5594752"/>
              <a:gd name="connsiteX308" fmla="*/ 3242396 w 5237812"/>
              <a:gd name="connsiteY308" fmla="*/ 4256136 h 5594752"/>
              <a:gd name="connsiteX309" fmla="*/ 3238596 w 5237812"/>
              <a:gd name="connsiteY309" fmla="*/ 4264378 h 5594752"/>
              <a:gd name="connsiteX310" fmla="*/ 3242396 w 5237812"/>
              <a:gd name="connsiteY310" fmla="*/ 4256136 h 5594752"/>
              <a:gd name="connsiteX311" fmla="*/ 3239463 w 5237812"/>
              <a:gd name="connsiteY311" fmla="*/ 4204859 h 5594752"/>
              <a:gd name="connsiteX312" fmla="*/ 3242396 w 5237812"/>
              <a:gd name="connsiteY312" fmla="*/ 4256136 h 5594752"/>
              <a:gd name="connsiteX313" fmla="*/ 3239463 w 5237812"/>
              <a:gd name="connsiteY313" fmla="*/ 4204859 h 5594752"/>
              <a:gd name="connsiteX314" fmla="*/ 3237848 w 5237812"/>
              <a:gd name="connsiteY314" fmla="*/ 4178553 h 5594752"/>
              <a:gd name="connsiteX315" fmla="*/ 3239463 w 5237812"/>
              <a:gd name="connsiteY315" fmla="*/ 4204859 h 5594752"/>
              <a:gd name="connsiteX316" fmla="*/ 3237848 w 5237812"/>
              <a:gd name="connsiteY316" fmla="*/ 4178553 h 5594752"/>
              <a:gd name="connsiteX317" fmla="*/ 3240675 w 5237812"/>
              <a:gd name="connsiteY317" fmla="*/ 4174372 h 5594752"/>
              <a:gd name="connsiteX318" fmla="*/ 3237848 w 5237812"/>
              <a:gd name="connsiteY318" fmla="*/ 4178553 h 5594752"/>
              <a:gd name="connsiteX319" fmla="*/ 3239260 w 5237812"/>
              <a:gd name="connsiteY319" fmla="*/ 4176464 h 5594752"/>
              <a:gd name="connsiteX320" fmla="*/ 3242085 w 5237812"/>
              <a:gd name="connsiteY320" fmla="*/ 4172286 h 5594752"/>
              <a:gd name="connsiteX321" fmla="*/ 3240675 w 5237812"/>
              <a:gd name="connsiteY321" fmla="*/ 4174372 h 5594752"/>
              <a:gd name="connsiteX322" fmla="*/ 3241614 w 5237812"/>
              <a:gd name="connsiteY322" fmla="*/ 4172982 h 5594752"/>
              <a:gd name="connsiteX323" fmla="*/ 3242085 w 5237812"/>
              <a:gd name="connsiteY323" fmla="*/ 4172286 h 5594752"/>
              <a:gd name="connsiteX324" fmla="*/ 3232637 w 5237812"/>
              <a:gd name="connsiteY324" fmla="*/ 4142198 h 5594752"/>
              <a:gd name="connsiteX325" fmla="*/ 3236162 w 5237812"/>
              <a:gd name="connsiteY325" fmla="*/ 4148752 h 5594752"/>
              <a:gd name="connsiteX326" fmla="*/ 3237050 w 5237812"/>
              <a:gd name="connsiteY326" fmla="*/ 4152765 h 5594752"/>
              <a:gd name="connsiteX327" fmla="*/ 3232637 w 5237812"/>
              <a:gd name="connsiteY327" fmla="*/ 4142198 h 5594752"/>
              <a:gd name="connsiteX328" fmla="*/ 3298479 w 5237812"/>
              <a:gd name="connsiteY328" fmla="*/ 4123979 h 5594752"/>
              <a:gd name="connsiteX329" fmla="*/ 3303093 w 5237812"/>
              <a:gd name="connsiteY329" fmla="*/ 4182512 h 5594752"/>
              <a:gd name="connsiteX330" fmla="*/ 3299747 w 5237812"/>
              <a:gd name="connsiteY330" fmla="*/ 4182388 h 5594752"/>
              <a:gd name="connsiteX331" fmla="*/ 3294577 w 5237812"/>
              <a:gd name="connsiteY331" fmla="*/ 4140027 h 5594752"/>
              <a:gd name="connsiteX332" fmla="*/ 3298479 w 5237812"/>
              <a:gd name="connsiteY332" fmla="*/ 4123979 h 5594752"/>
              <a:gd name="connsiteX333" fmla="*/ 3214146 w 5237812"/>
              <a:gd name="connsiteY333" fmla="*/ 4090453 h 5594752"/>
              <a:gd name="connsiteX334" fmla="*/ 3209588 w 5237812"/>
              <a:gd name="connsiteY334" fmla="*/ 4138992 h 5594752"/>
              <a:gd name="connsiteX335" fmla="*/ 3213045 w 5237812"/>
              <a:gd name="connsiteY335" fmla="*/ 4201644 h 5594752"/>
              <a:gd name="connsiteX336" fmla="*/ 3217364 w 5237812"/>
              <a:gd name="connsiteY336" fmla="*/ 4149330 h 5594752"/>
              <a:gd name="connsiteX337" fmla="*/ 3214525 w 5237812"/>
              <a:gd name="connsiteY337" fmla="*/ 4099764 h 5594752"/>
              <a:gd name="connsiteX338" fmla="*/ 3226037 w 5237812"/>
              <a:gd name="connsiteY338" fmla="*/ 4044267 h 5594752"/>
              <a:gd name="connsiteX339" fmla="*/ 3224202 w 5237812"/>
              <a:gd name="connsiteY339" fmla="*/ 4047460 h 5594752"/>
              <a:gd name="connsiteX340" fmla="*/ 3223155 w 5237812"/>
              <a:gd name="connsiteY340" fmla="*/ 4051990 h 5594752"/>
              <a:gd name="connsiteX341" fmla="*/ 3222054 w 5237812"/>
              <a:gd name="connsiteY341" fmla="*/ 4074953 h 5594752"/>
              <a:gd name="connsiteX342" fmla="*/ 3222381 w 5237812"/>
              <a:gd name="connsiteY342" fmla="*/ 4088549 h 5594752"/>
              <a:gd name="connsiteX343" fmla="*/ 3317620 w 5237812"/>
              <a:gd name="connsiteY343" fmla="*/ 4031566 h 5594752"/>
              <a:gd name="connsiteX344" fmla="*/ 3319032 w 5237812"/>
              <a:gd name="connsiteY344" fmla="*/ 4034970 h 5594752"/>
              <a:gd name="connsiteX345" fmla="*/ 3316796 w 5237812"/>
              <a:gd name="connsiteY345" fmla="*/ 4043885 h 5594752"/>
              <a:gd name="connsiteX346" fmla="*/ 3317620 w 5237812"/>
              <a:gd name="connsiteY346" fmla="*/ 4031566 h 5594752"/>
              <a:gd name="connsiteX347" fmla="*/ 3318535 w 5237812"/>
              <a:gd name="connsiteY347" fmla="*/ 3997966 h 5594752"/>
              <a:gd name="connsiteX348" fmla="*/ 3321211 w 5237812"/>
              <a:gd name="connsiteY348" fmla="*/ 4003612 h 5594752"/>
              <a:gd name="connsiteX349" fmla="*/ 3320475 w 5237812"/>
              <a:gd name="connsiteY349" fmla="*/ 4023017 h 5594752"/>
              <a:gd name="connsiteX350" fmla="*/ 3316218 w 5237812"/>
              <a:gd name="connsiteY350" fmla="*/ 4022261 h 5594752"/>
              <a:gd name="connsiteX351" fmla="*/ 3318535 w 5237812"/>
              <a:gd name="connsiteY351" fmla="*/ 3997966 h 5594752"/>
              <a:gd name="connsiteX352" fmla="*/ 3129028 w 5237812"/>
              <a:gd name="connsiteY352" fmla="*/ 3901046 h 5594752"/>
              <a:gd name="connsiteX353" fmla="*/ 3125731 w 5237812"/>
              <a:gd name="connsiteY353" fmla="*/ 3967905 h 5594752"/>
              <a:gd name="connsiteX354" fmla="*/ 3123257 w 5237812"/>
              <a:gd name="connsiteY354" fmla="*/ 4001380 h 5594752"/>
              <a:gd name="connsiteX355" fmla="*/ 3129180 w 5237812"/>
              <a:gd name="connsiteY355" fmla="*/ 4096296 h 5594752"/>
              <a:gd name="connsiteX356" fmla="*/ 3135570 w 5237812"/>
              <a:gd name="connsiteY356" fmla="*/ 4016094 h 5594752"/>
              <a:gd name="connsiteX357" fmla="*/ 3132329 w 5237812"/>
              <a:gd name="connsiteY357" fmla="*/ 3950597 h 5594752"/>
              <a:gd name="connsiteX358" fmla="*/ 3125912 w 5237812"/>
              <a:gd name="connsiteY358" fmla="*/ 3854266 h 5594752"/>
              <a:gd name="connsiteX359" fmla="*/ 3118918 w 5237812"/>
              <a:gd name="connsiteY359" fmla="*/ 3931846 h 5594752"/>
              <a:gd name="connsiteX360" fmla="*/ 3119964 w 5237812"/>
              <a:gd name="connsiteY360" fmla="*/ 3948611 h 5594752"/>
              <a:gd name="connsiteX361" fmla="*/ 3124664 w 5237812"/>
              <a:gd name="connsiteY361" fmla="*/ 3879047 h 5594752"/>
              <a:gd name="connsiteX362" fmla="*/ 3126003 w 5237812"/>
              <a:gd name="connsiteY362" fmla="*/ 3855628 h 5594752"/>
              <a:gd name="connsiteX363" fmla="*/ 3237173 w 5237812"/>
              <a:gd name="connsiteY363" fmla="*/ 3816054 h 5594752"/>
              <a:gd name="connsiteX364" fmla="*/ 3227422 w 5237812"/>
              <a:gd name="connsiteY364" fmla="*/ 3939788 h 5594752"/>
              <a:gd name="connsiteX365" fmla="*/ 3228502 w 5237812"/>
              <a:gd name="connsiteY365" fmla="*/ 3958883 h 5594752"/>
              <a:gd name="connsiteX366" fmla="*/ 3228717 w 5237812"/>
              <a:gd name="connsiteY366" fmla="*/ 3979162 h 5594752"/>
              <a:gd name="connsiteX367" fmla="*/ 3230421 w 5237812"/>
              <a:gd name="connsiteY367" fmla="*/ 3991158 h 5594752"/>
              <a:gd name="connsiteX368" fmla="*/ 3240334 w 5237812"/>
              <a:gd name="connsiteY368" fmla="*/ 3871076 h 5594752"/>
              <a:gd name="connsiteX369" fmla="*/ 3197520 w 5237812"/>
              <a:gd name="connsiteY369" fmla="*/ 3746697 h 5594752"/>
              <a:gd name="connsiteX370" fmla="*/ 3196341 w 5237812"/>
              <a:gd name="connsiteY370" fmla="*/ 3752200 h 5594752"/>
              <a:gd name="connsiteX371" fmla="*/ 3190200 w 5237812"/>
              <a:gd name="connsiteY371" fmla="*/ 3787002 h 5594752"/>
              <a:gd name="connsiteX372" fmla="*/ 3189168 w 5237812"/>
              <a:gd name="connsiteY372" fmla="*/ 3794230 h 5594752"/>
              <a:gd name="connsiteX373" fmla="*/ 3192765 w 5237812"/>
              <a:gd name="connsiteY373" fmla="*/ 3848448 h 5594752"/>
              <a:gd name="connsiteX374" fmla="*/ 3193905 w 5237812"/>
              <a:gd name="connsiteY374" fmla="*/ 3842807 h 5594752"/>
              <a:gd name="connsiteX375" fmla="*/ 3197584 w 5237812"/>
              <a:gd name="connsiteY375" fmla="*/ 3817063 h 5594752"/>
              <a:gd name="connsiteX376" fmla="*/ 3200943 w 5237812"/>
              <a:gd name="connsiteY376" fmla="*/ 3807467 h 5594752"/>
              <a:gd name="connsiteX377" fmla="*/ 3197804 w 5237812"/>
              <a:gd name="connsiteY377" fmla="*/ 3750135 h 5594752"/>
              <a:gd name="connsiteX378" fmla="*/ 3261617 w 5237812"/>
              <a:gd name="connsiteY378" fmla="*/ 3691666 h 5594752"/>
              <a:gd name="connsiteX379" fmla="*/ 3260764 w 5237812"/>
              <a:gd name="connsiteY379" fmla="*/ 3701043 h 5594752"/>
              <a:gd name="connsiteX380" fmla="*/ 3258262 w 5237812"/>
              <a:gd name="connsiteY380" fmla="*/ 3694832 h 5594752"/>
              <a:gd name="connsiteX381" fmla="*/ 3267905 w 5237812"/>
              <a:gd name="connsiteY381" fmla="*/ 3634833 h 5594752"/>
              <a:gd name="connsiteX382" fmla="*/ 3267776 w 5237812"/>
              <a:gd name="connsiteY382" fmla="*/ 3634922 h 5594752"/>
              <a:gd name="connsiteX383" fmla="*/ 3263599 w 5237812"/>
              <a:gd name="connsiteY383" fmla="*/ 3637850 h 5594752"/>
              <a:gd name="connsiteX384" fmla="*/ 3268795 w 5237812"/>
              <a:gd name="connsiteY384" fmla="*/ 3643930 h 5594752"/>
              <a:gd name="connsiteX385" fmla="*/ 3219756 w 5237812"/>
              <a:gd name="connsiteY385" fmla="*/ 3623408 h 5594752"/>
              <a:gd name="connsiteX386" fmla="*/ 3210754 w 5237812"/>
              <a:gd name="connsiteY386" fmla="*/ 3676959 h 5594752"/>
              <a:gd name="connsiteX387" fmla="*/ 3216558 w 5237812"/>
              <a:gd name="connsiteY387" fmla="*/ 3759962 h 5594752"/>
              <a:gd name="connsiteX388" fmla="*/ 3217490 w 5237812"/>
              <a:gd name="connsiteY388" fmla="*/ 3774659 h 5594752"/>
              <a:gd name="connsiteX389" fmla="*/ 3218792 w 5237812"/>
              <a:gd name="connsiteY389" fmla="*/ 3772226 h 5594752"/>
              <a:gd name="connsiteX390" fmla="*/ 3230781 w 5237812"/>
              <a:gd name="connsiteY390" fmla="*/ 3733955 h 5594752"/>
              <a:gd name="connsiteX391" fmla="*/ 3225981 w 5237812"/>
              <a:gd name="connsiteY391" fmla="*/ 3674318 h 5594752"/>
              <a:gd name="connsiteX392" fmla="*/ 3264505 w 5237812"/>
              <a:gd name="connsiteY392" fmla="*/ 3600093 h 5594752"/>
              <a:gd name="connsiteX393" fmla="*/ 3263306 w 5237812"/>
              <a:gd name="connsiteY393" fmla="*/ 3603494 h 5594752"/>
              <a:gd name="connsiteX394" fmla="*/ 3264051 w 5237812"/>
              <a:gd name="connsiteY394" fmla="*/ 3611162 h 5594752"/>
              <a:gd name="connsiteX395" fmla="*/ 3266137 w 5237812"/>
              <a:gd name="connsiteY395" fmla="*/ 3616767 h 5594752"/>
              <a:gd name="connsiteX396" fmla="*/ 3179688 w 5237812"/>
              <a:gd name="connsiteY396" fmla="*/ 3560394 h 5594752"/>
              <a:gd name="connsiteX397" fmla="*/ 3174955 w 5237812"/>
              <a:gd name="connsiteY397" fmla="*/ 3580004 h 5594752"/>
              <a:gd name="connsiteX398" fmla="*/ 3184796 w 5237812"/>
              <a:gd name="connsiteY398" fmla="*/ 3728345 h 5594752"/>
              <a:gd name="connsiteX399" fmla="*/ 3186122 w 5237812"/>
              <a:gd name="connsiteY399" fmla="*/ 3721837 h 5594752"/>
              <a:gd name="connsiteX400" fmla="*/ 3192897 w 5237812"/>
              <a:gd name="connsiteY400" fmla="*/ 3690583 h 5594752"/>
              <a:gd name="connsiteX401" fmla="*/ 3190175 w 5237812"/>
              <a:gd name="connsiteY401" fmla="*/ 3657551 h 5594752"/>
              <a:gd name="connsiteX402" fmla="*/ 3179756 w 5237812"/>
              <a:gd name="connsiteY402" fmla="*/ 3561283 h 5594752"/>
              <a:gd name="connsiteX403" fmla="*/ 3172881 w 5237812"/>
              <a:gd name="connsiteY403" fmla="*/ 3523544 h 5594752"/>
              <a:gd name="connsiteX404" fmla="*/ 3172114 w 5237812"/>
              <a:gd name="connsiteY404" fmla="*/ 3524097 h 5594752"/>
              <a:gd name="connsiteX405" fmla="*/ 3171876 w 5237812"/>
              <a:gd name="connsiteY405" fmla="*/ 3532195 h 5594752"/>
              <a:gd name="connsiteX406" fmla="*/ 3172101 w 5237812"/>
              <a:gd name="connsiteY406" fmla="*/ 3535887 h 5594752"/>
              <a:gd name="connsiteX407" fmla="*/ 3205951 w 5237812"/>
              <a:gd name="connsiteY407" fmla="*/ 3521176 h 5594752"/>
              <a:gd name="connsiteX408" fmla="*/ 3202270 w 5237812"/>
              <a:gd name="connsiteY408" fmla="*/ 3564718 h 5594752"/>
              <a:gd name="connsiteX409" fmla="*/ 3206603 w 5237812"/>
              <a:gd name="connsiteY409" fmla="*/ 3621319 h 5594752"/>
              <a:gd name="connsiteX410" fmla="*/ 3214507 w 5237812"/>
              <a:gd name="connsiteY410" fmla="*/ 3580476 h 5594752"/>
              <a:gd name="connsiteX411" fmla="*/ 3209720 w 5237812"/>
              <a:gd name="connsiteY411" fmla="*/ 3541317 h 5594752"/>
              <a:gd name="connsiteX412" fmla="*/ 3205951 w 5237812"/>
              <a:gd name="connsiteY412" fmla="*/ 3521176 h 5594752"/>
              <a:gd name="connsiteX413" fmla="*/ 3202761 w 5237812"/>
              <a:gd name="connsiteY413" fmla="*/ 3404889 h 5594752"/>
              <a:gd name="connsiteX414" fmla="*/ 3193592 w 5237812"/>
              <a:gd name="connsiteY414" fmla="*/ 3467063 h 5594752"/>
              <a:gd name="connsiteX415" fmla="*/ 3193702 w 5237812"/>
              <a:gd name="connsiteY415" fmla="*/ 3472148 h 5594752"/>
              <a:gd name="connsiteX416" fmla="*/ 3199338 w 5237812"/>
              <a:gd name="connsiteY416" fmla="*/ 3513442 h 5594752"/>
              <a:gd name="connsiteX417" fmla="*/ 3205278 w 5237812"/>
              <a:gd name="connsiteY417" fmla="*/ 3433711 h 5594752"/>
              <a:gd name="connsiteX418" fmla="*/ 3229916 w 5237812"/>
              <a:gd name="connsiteY418" fmla="*/ 3314337 h 5594752"/>
              <a:gd name="connsiteX419" fmla="*/ 3225392 w 5237812"/>
              <a:gd name="connsiteY419" fmla="*/ 3355402 h 5594752"/>
              <a:gd name="connsiteX420" fmla="*/ 3231081 w 5237812"/>
              <a:gd name="connsiteY420" fmla="*/ 3423084 h 5594752"/>
              <a:gd name="connsiteX421" fmla="*/ 3235113 w 5237812"/>
              <a:gd name="connsiteY421" fmla="*/ 3470198 h 5594752"/>
              <a:gd name="connsiteX422" fmla="*/ 3244199 w 5237812"/>
              <a:gd name="connsiteY422" fmla="*/ 3420931 h 5594752"/>
              <a:gd name="connsiteX423" fmla="*/ 3232473 w 5237812"/>
              <a:gd name="connsiteY423" fmla="*/ 3327169 h 5594752"/>
              <a:gd name="connsiteX424" fmla="*/ 3229916 w 5237812"/>
              <a:gd name="connsiteY424" fmla="*/ 3314337 h 5594752"/>
              <a:gd name="connsiteX425" fmla="*/ 3215415 w 5237812"/>
              <a:gd name="connsiteY425" fmla="*/ 3312255 h 5594752"/>
              <a:gd name="connsiteX426" fmla="*/ 3208286 w 5237812"/>
              <a:gd name="connsiteY426" fmla="*/ 3365993 h 5594752"/>
              <a:gd name="connsiteX427" fmla="*/ 3208312 w 5237812"/>
              <a:gd name="connsiteY427" fmla="*/ 3366790 h 5594752"/>
              <a:gd name="connsiteX428" fmla="*/ 3208210 w 5237812"/>
              <a:gd name="connsiteY428" fmla="*/ 3376048 h 5594752"/>
              <a:gd name="connsiteX429" fmla="*/ 3222086 w 5237812"/>
              <a:gd name="connsiteY429" fmla="*/ 3540827 h 5594752"/>
              <a:gd name="connsiteX430" fmla="*/ 3231636 w 5237812"/>
              <a:gd name="connsiteY430" fmla="*/ 3489048 h 5594752"/>
              <a:gd name="connsiteX431" fmla="*/ 3230254 w 5237812"/>
              <a:gd name="connsiteY431" fmla="*/ 3470645 h 5594752"/>
              <a:gd name="connsiteX432" fmla="*/ 3218840 w 5237812"/>
              <a:gd name="connsiteY432" fmla="*/ 3339080 h 5594752"/>
              <a:gd name="connsiteX433" fmla="*/ 3309346 w 5237812"/>
              <a:gd name="connsiteY433" fmla="*/ 3295859 h 5594752"/>
              <a:gd name="connsiteX434" fmla="*/ 3310015 w 5237812"/>
              <a:gd name="connsiteY434" fmla="*/ 3300787 h 5594752"/>
              <a:gd name="connsiteX435" fmla="*/ 3308034 w 5237812"/>
              <a:gd name="connsiteY435" fmla="*/ 3305444 h 5594752"/>
              <a:gd name="connsiteX436" fmla="*/ 3311235 w 5237812"/>
              <a:gd name="connsiteY436" fmla="*/ 3282063 h 5594752"/>
              <a:gd name="connsiteX437" fmla="*/ 3311897 w 5237812"/>
              <a:gd name="connsiteY437" fmla="*/ 3285854 h 5594752"/>
              <a:gd name="connsiteX438" fmla="*/ 3310564 w 5237812"/>
              <a:gd name="connsiteY438" fmla="*/ 3286962 h 5594752"/>
              <a:gd name="connsiteX439" fmla="*/ 3259948 w 5237812"/>
              <a:gd name="connsiteY439" fmla="*/ 3238926 h 5594752"/>
              <a:gd name="connsiteX440" fmla="*/ 3263075 w 5237812"/>
              <a:gd name="connsiteY440" fmla="*/ 3275275 h 5594752"/>
              <a:gd name="connsiteX441" fmla="*/ 3263840 w 5237812"/>
              <a:gd name="connsiteY441" fmla="*/ 3299422 h 5594752"/>
              <a:gd name="connsiteX442" fmla="*/ 3265532 w 5237812"/>
              <a:gd name="connsiteY442" fmla="*/ 3288946 h 5594752"/>
              <a:gd name="connsiteX443" fmla="*/ 3267642 w 5237812"/>
              <a:gd name="connsiteY443" fmla="*/ 3271640 h 5594752"/>
              <a:gd name="connsiteX444" fmla="*/ 3266999 w 5237812"/>
              <a:gd name="connsiteY444" fmla="*/ 3267596 h 5594752"/>
              <a:gd name="connsiteX445" fmla="*/ 3259948 w 5237812"/>
              <a:gd name="connsiteY445" fmla="*/ 3238926 h 5594752"/>
              <a:gd name="connsiteX446" fmla="*/ 4526199 w 5237812"/>
              <a:gd name="connsiteY446" fmla="*/ 3217939 h 5594752"/>
              <a:gd name="connsiteX447" fmla="*/ 4518119 w 5237812"/>
              <a:gd name="connsiteY447" fmla="*/ 3225160 h 5594752"/>
              <a:gd name="connsiteX448" fmla="*/ 4530919 w 5237812"/>
              <a:gd name="connsiteY448" fmla="*/ 3219024 h 5594752"/>
              <a:gd name="connsiteX449" fmla="*/ 4526199 w 5237812"/>
              <a:gd name="connsiteY449" fmla="*/ 3217939 h 5594752"/>
              <a:gd name="connsiteX450" fmla="*/ 4492463 w 5237812"/>
              <a:gd name="connsiteY450" fmla="*/ 3214398 h 5594752"/>
              <a:gd name="connsiteX451" fmla="*/ 4495051 w 5237812"/>
              <a:gd name="connsiteY451" fmla="*/ 3219800 h 5594752"/>
              <a:gd name="connsiteX452" fmla="*/ 4492463 w 5237812"/>
              <a:gd name="connsiteY452" fmla="*/ 3214398 h 5594752"/>
              <a:gd name="connsiteX453" fmla="*/ 5087458 w 5237812"/>
              <a:gd name="connsiteY453" fmla="*/ 3211223 h 5594752"/>
              <a:gd name="connsiteX454" fmla="*/ 5078889 w 5237812"/>
              <a:gd name="connsiteY454" fmla="*/ 3216760 h 5594752"/>
              <a:gd name="connsiteX455" fmla="*/ 5087458 w 5237812"/>
              <a:gd name="connsiteY455" fmla="*/ 3211223 h 5594752"/>
              <a:gd name="connsiteX456" fmla="*/ 4447250 w 5237812"/>
              <a:gd name="connsiteY456" fmla="*/ 3206842 h 5594752"/>
              <a:gd name="connsiteX457" fmla="*/ 4440954 w 5237812"/>
              <a:gd name="connsiteY457" fmla="*/ 3213808 h 5594752"/>
              <a:gd name="connsiteX458" fmla="*/ 4448817 w 5237812"/>
              <a:gd name="connsiteY458" fmla="*/ 3208373 h 5594752"/>
              <a:gd name="connsiteX459" fmla="*/ 4447250 w 5237812"/>
              <a:gd name="connsiteY459" fmla="*/ 3206842 h 5594752"/>
              <a:gd name="connsiteX460" fmla="*/ 4414926 w 5237812"/>
              <a:gd name="connsiteY460" fmla="*/ 3200961 h 5594752"/>
              <a:gd name="connsiteX461" fmla="*/ 4417886 w 5237812"/>
              <a:gd name="connsiteY461" fmla="*/ 3208448 h 5594752"/>
              <a:gd name="connsiteX462" fmla="*/ 4414926 w 5237812"/>
              <a:gd name="connsiteY462" fmla="*/ 3200961 h 5594752"/>
              <a:gd name="connsiteX463" fmla="*/ 4395003 w 5237812"/>
              <a:gd name="connsiteY463" fmla="*/ 3200587 h 5594752"/>
              <a:gd name="connsiteX464" fmla="*/ 4391089 w 5237812"/>
              <a:gd name="connsiteY464" fmla="*/ 3207216 h 5594752"/>
              <a:gd name="connsiteX465" fmla="*/ 4398951 w 5237812"/>
              <a:gd name="connsiteY465" fmla="*/ 3201780 h 5594752"/>
              <a:gd name="connsiteX466" fmla="*/ 4395003 w 5237812"/>
              <a:gd name="connsiteY466" fmla="*/ 3200587 h 5594752"/>
              <a:gd name="connsiteX467" fmla="*/ 485172 w 5237812"/>
              <a:gd name="connsiteY467" fmla="*/ 3181940 h 5594752"/>
              <a:gd name="connsiteX468" fmla="*/ 485024 w 5237812"/>
              <a:gd name="connsiteY468" fmla="*/ 3182556 h 5594752"/>
              <a:gd name="connsiteX469" fmla="*/ 483006 w 5237812"/>
              <a:gd name="connsiteY469" fmla="*/ 3182312 h 5594752"/>
              <a:gd name="connsiteX470" fmla="*/ 5111384 w 5237812"/>
              <a:gd name="connsiteY470" fmla="*/ 3180164 h 5594752"/>
              <a:gd name="connsiteX471" fmla="*/ 5117224 w 5237812"/>
              <a:gd name="connsiteY471" fmla="*/ 3180966 h 5594752"/>
              <a:gd name="connsiteX472" fmla="*/ 5116697 w 5237812"/>
              <a:gd name="connsiteY472" fmla="*/ 3181518 h 5594752"/>
              <a:gd name="connsiteX473" fmla="*/ 5109846 w 5237812"/>
              <a:gd name="connsiteY473" fmla="*/ 3181411 h 5594752"/>
              <a:gd name="connsiteX474" fmla="*/ 5093694 w 5237812"/>
              <a:gd name="connsiteY474" fmla="*/ 3177737 h 5594752"/>
              <a:gd name="connsiteX475" fmla="*/ 5099454 w 5237812"/>
              <a:gd name="connsiteY475" fmla="*/ 3178527 h 5594752"/>
              <a:gd name="connsiteX476" fmla="*/ 5098451 w 5237812"/>
              <a:gd name="connsiteY476" fmla="*/ 3179701 h 5594752"/>
              <a:gd name="connsiteX477" fmla="*/ 5091613 w 5237812"/>
              <a:gd name="connsiteY477" fmla="*/ 3179683 h 5594752"/>
              <a:gd name="connsiteX478" fmla="*/ 5075798 w 5237812"/>
              <a:gd name="connsiteY478" fmla="*/ 3175205 h 5594752"/>
              <a:gd name="connsiteX479" fmla="*/ 5081603 w 5237812"/>
              <a:gd name="connsiteY479" fmla="*/ 3176040 h 5594752"/>
              <a:gd name="connsiteX480" fmla="*/ 5080166 w 5237812"/>
              <a:gd name="connsiteY480" fmla="*/ 3177620 h 5594752"/>
              <a:gd name="connsiteX481" fmla="*/ 5073278 w 5237812"/>
              <a:gd name="connsiteY481" fmla="*/ 3177249 h 5594752"/>
              <a:gd name="connsiteX482" fmla="*/ 4858670 w 5237812"/>
              <a:gd name="connsiteY482" fmla="*/ 3153324 h 5594752"/>
              <a:gd name="connsiteX483" fmla="*/ 4861216 w 5237812"/>
              <a:gd name="connsiteY483" fmla="*/ 3158428 h 5594752"/>
              <a:gd name="connsiteX484" fmla="*/ 4858670 w 5237812"/>
              <a:gd name="connsiteY484" fmla="*/ 3153324 h 5594752"/>
              <a:gd name="connsiteX485" fmla="*/ 4998234 w 5237812"/>
              <a:gd name="connsiteY485" fmla="*/ 3150279 h 5594752"/>
              <a:gd name="connsiteX486" fmla="*/ 5007710 w 5237812"/>
              <a:gd name="connsiteY486" fmla="*/ 3151294 h 5594752"/>
              <a:gd name="connsiteX487" fmla="*/ 5004521 w 5237812"/>
              <a:gd name="connsiteY487" fmla="*/ 3152590 h 5594752"/>
              <a:gd name="connsiteX488" fmla="*/ 5004358 w 5237812"/>
              <a:gd name="connsiteY488" fmla="*/ 3153848 h 5594752"/>
              <a:gd name="connsiteX489" fmla="*/ 4995633 w 5237812"/>
              <a:gd name="connsiteY489" fmla="*/ 3152609 h 5594752"/>
              <a:gd name="connsiteX490" fmla="*/ 466775 w 5237812"/>
              <a:gd name="connsiteY490" fmla="*/ 3134813 h 5594752"/>
              <a:gd name="connsiteX491" fmla="*/ 470466 w 5237812"/>
              <a:gd name="connsiteY491" fmla="*/ 3135691 h 5594752"/>
              <a:gd name="connsiteX492" fmla="*/ 464975 w 5237812"/>
              <a:gd name="connsiteY492" fmla="*/ 3138145 h 5594752"/>
              <a:gd name="connsiteX493" fmla="*/ 466253 w 5237812"/>
              <a:gd name="connsiteY493" fmla="*/ 3135308 h 5594752"/>
              <a:gd name="connsiteX494" fmla="*/ 467083 w 5237812"/>
              <a:gd name="connsiteY494" fmla="*/ 3135095 h 5594752"/>
              <a:gd name="connsiteX495" fmla="*/ 472986 w 5237812"/>
              <a:gd name="connsiteY495" fmla="*/ 3133187 h 5594752"/>
              <a:gd name="connsiteX496" fmla="*/ 470466 w 5237812"/>
              <a:gd name="connsiteY496" fmla="*/ 3135691 h 5594752"/>
              <a:gd name="connsiteX497" fmla="*/ 471636 w 5237812"/>
              <a:gd name="connsiteY497" fmla="*/ 3133403 h 5594752"/>
              <a:gd name="connsiteX498" fmla="*/ 472986 w 5237812"/>
              <a:gd name="connsiteY498" fmla="*/ 3133187 h 5594752"/>
              <a:gd name="connsiteX499" fmla="*/ 5160763 w 5237812"/>
              <a:gd name="connsiteY499" fmla="*/ 3129552 h 5594752"/>
              <a:gd name="connsiteX500" fmla="*/ 5152195 w 5237812"/>
              <a:gd name="connsiteY500" fmla="*/ 3135088 h 5594752"/>
              <a:gd name="connsiteX501" fmla="*/ 5160763 w 5237812"/>
              <a:gd name="connsiteY501" fmla="*/ 3129552 h 5594752"/>
              <a:gd name="connsiteX502" fmla="*/ 3248676 w 5237812"/>
              <a:gd name="connsiteY502" fmla="*/ 3127805 h 5594752"/>
              <a:gd name="connsiteX503" fmla="*/ 3249590 w 5237812"/>
              <a:gd name="connsiteY503" fmla="*/ 3132618 h 5594752"/>
              <a:gd name="connsiteX504" fmla="*/ 3247283 w 5237812"/>
              <a:gd name="connsiteY504" fmla="*/ 3139340 h 5594752"/>
              <a:gd name="connsiteX505" fmla="*/ 3248054 w 5237812"/>
              <a:gd name="connsiteY505" fmla="*/ 3163028 h 5594752"/>
              <a:gd name="connsiteX506" fmla="*/ 3252212 w 5237812"/>
              <a:gd name="connsiteY506" fmla="*/ 3164717 h 5594752"/>
              <a:gd name="connsiteX507" fmla="*/ 3253404 w 5237812"/>
              <a:gd name="connsiteY507" fmla="*/ 3152720 h 5594752"/>
              <a:gd name="connsiteX508" fmla="*/ 3249590 w 5237812"/>
              <a:gd name="connsiteY508" fmla="*/ 3132618 h 5594752"/>
              <a:gd name="connsiteX509" fmla="*/ 3249782 w 5237812"/>
              <a:gd name="connsiteY509" fmla="*/ 3132056 h 5594752"/>
              <a:gd name="connsiteX510" fmla="*/ 3248676 w 5237812"/>
              <a:gd name="connsiteY510" fmla="*/ 3127805 h 5594752"/>
              <a:gd name="connsiteX511" fmla="*/ 456378 w 5237812"/>
              <a:gd name="connsiteY511" fmla="*/ 3111670 h 5594752"/>
              <a:gd name="connsiteX512" fmla="*/ 453443 w 5237812"/>
              <a:gd name="connsiteY512" fmla="*/ 3113057 h 5594752"/>
              <a:gd name="connsiteX513" fmla="*/ 432424 w 5237812"/>
              <a:gd name="connsiteY513" fmla="*/ 3120935 h 5594752"/>
              <a:gd name="connsiteX514" fmla="*/ 435612 w 5237812"/>
              <a:gd name="connsiteY514" fmla="*/ 3115325 h 5594752"/>
              <a:gd name="connsiteX515" fmla="*/ 441103 w 5237812"/>
              <a:gd name="connsiteY515" fmla="*/ 3112883 h 5594752"/>
              <a:gd name="connsiteX516" fmla="*/ 447656 w 5237812"/>
              <a:gd name="connsiteY516" fmla="*/ 3112425 h 5594752"/>
              <a:gd name="connsiteX517" fmla="*/ 3288538 w 5237812"/>
              <a:gd name="connsiteY517" fmla="*/ 3110853 h 5594752"/>
              <a:gd name="connsiteX518" fmla="*/ 3288638 w 5237812"/>
              <a:gd name="connsiteY518" fmla="*/ 3112001 h 5594752"/>
              <a:gd name="connsiteX519" fmla="*/ 3288693 w 5237812"/>
              <a:gd name="connsiteY519" fmla="*/ 3110867 h 5594752"/>
              <a:gd name="connsiteX520" fmla="*/ 449425 w 5237812"/>
              <a:gd name="connsiteY520" fmla="*/ 3098780 h 5594752"/>
              <a:gd name="connsiteX521" fmla="*/ 419390 w 5237812"/>
              <a:gd name="connsiteY521" fmla="*/ 3109860 h 5594752"/>
              <a:gd name="connsiteX522" fmla="*/ 411763 w 5237812"/>
              <a:gd name="connsiteY522" fmla="*/ 3109515 h 5594752"/>
              <a:gd name="connsiteX523" fmla="*/ 408078 w 5237812"/>
              <a:gd name="connsiteY523" fmla="*/ 3107944 h 5594752"/>
              <a:gd name="connsiteX524" fmla="*/ 409711 w 5237812"/>
              <a:gd name="connsiteY524" fmla="*/ 3106556 h 5594752"/>
              <a:gd name="connsiteX525" fmla="*/ 413664 w 5237812"/>
              <a:gd name="connsiteY525" fmla="*/ 3105105 h 5594752"/>
              <a:gd name="connsiteX526" fmla="*/ 432778 w 5237812"/>
              <a:gd name="connsiteY526" fmla="*/ 3101051 h 5594752"/>
              <a:gd name="connsiteX527" fmla="*/ 448780 w 5237812"/>
              <a:gd name="connsiteY527" fmla="*/ 3098863 h 5594752"/>
              <a:gd name="connsiteX528" fmla="*/ 2156385 w 5237812"/>
              <a:gd name="connsiteY528" fmla="*/ 3097448 h 5594752"/>
              <a:gd name="connsiteX529" fmla="*/ 2162113 w 5237812"/>
              <a:gd name="connsiteY529" fmla="*/ 3105101 h 5594752"/>
              <a:gd name="connsiteX530" fmla="*/ 696576 w 5237812"/>
              <a:gd name="connsiteY530" fmla="*/ 3089146 h 5594752"/>
              <a:gd name="connsiteX531" fmla="*/ 687055 w 5237812"/>
              <a:gd name="connsiteY531" fmla="*/ 3093852 h 5594752"/>
              <a:gd name="connsiteX532" fmla="*/ 697036 w 5237812"/>
              <a:gd name="connsiteY532" fmla="*/ 3090711 h 5594752"/>
              <a:gd name="connsiteX533" fmla="*/ 702566 w 5237812"/>
              <a:gd name="connsiteY533" fmla="*/ 3089343 h 5594752"/>
              <a:gd name="connsiteX534" fmla="*/ 739700 w 5237812"/>
              <a:gd name="connsiteY534" fmla="*/ 3077487 h 5594752"/>
              <a:gd name="connsiteX535" fmla="*/ 732882 w 5237812"/>
              <a:gd name="connsiteY535" fmla="*/ 3080239 h 5594752"/>
              <a:gd name="connsiteX536" fmla="*/ 731511 w 5237812"/>
              <a:gd name="connsiteY536" fmla="*/ 3082183 h 5594752"/>
              <a:gd name="connsiteX537" fmla="*/ 741439 w 5237812"/>
              <a:gd name="connsiteY537" fmla="*/ 3079727 h 5594752"/>
              <a:gd name="connsiteX538" fmla="*/ 742080 w 5237812"/>
              <a:gd name="connsiteY538" fmla="*/ 3079207 h 5594752"/>
              <a:gd name="connsiteX539" fmla="*/ 739700 w 5237812"/>
              <a:gd name="connsiteY539" fmla="*/ 3077487 h 5594752"/>
              <a:gd name="connsiteX540" fmla="*/ 5165341 w 5237812"/>
              <a:gd name="connsiteY540" fmla="*/ 3070601 h 5594752"/>
              <a:gd name="connsiteX541" fmla="*/ 5153245 w 5237812"/>
              <a:gd name="connsiteY541" fmla="*/ 3076637 h 5594752"/>
              <a:gd name="connsiteX542" fmla="*/ 5132827 w 5237812"/>
              <a:gd name="connsiteY542" fmla="*/ 3070515 h 5594752"/>
              <a:gd name="connsiteX543" fmla="*/ 5132727 w 5237812"/>
              <a:gd name="connsiteY543" fmla="*/ 3070544 h 5594752"/>
              <a:gd name="connsiteX544" fmla="*/ 5130179 w 5237812"/>
              <a:gd name="connsiteY544" fmla="*/ 3071276 h 5594752"/>
              <a:gd name="connsiteX545" fmla="*/ 5138198 w 5237812"/>
              <a:gd name="connsiteY545" fmla="*/ 3068972 h 5594752"/>
              <a:gd name="connsiteX546" fmla="*/ 5138018 w 5237812"/>
              <a:gd name="connsiteY546" fmla="*/ 3069024 h 5594752"/>
              <a:gd name="connsiteX547" fmla="*/ 5132827 w 5237812"/>
              <a:gd name="connsiteY547" fmla="*/ 3070515 h 5594752"/>
              <a:gd name="connsiteX548" fmla="*/ 5142721 w 5237812"/>
              <a:gd name="connsiteY548" fmla="*/ 3067673 h 5594752"/>
              <a:gd name="connsiteX549" fmla="*/ 5142525 w 5237812"/>
              <a:gd name="connsiteY549" fmla="*/ 3067729 h 5594752"/>
              <a:gd name="connsiteX550" fmla="*/ 5138198 w 5237812"/>
              <a:gd name="connsiteY550" fmla="*/ 3068972 h 5594752"/>
              <a:gd name="connsiteX551" fmla="*/ 459832 w 5237812"/>
              <a:gd name="connsiteY551" fmla="*/ 3064067 h 5594752"/>
              <a:gd name="connsiteX552" fmla="*/ 461986 w 5237812"/>
              <a:gd name="connsiteY552" fmla="*/ 3066426 h 5594752"/>
              <a:gd name="connsiteX553" fmla="*/ 457898 w 5237812"/>
              <a:gd name="connsiteY553" fmla="*/ 3068494 h 5594752"/>
              <a:gd name="connsiteX554" fmla="*/ 459832 w 5237812"/>
              <a:gd name="connsiteY554" fmla="*/ 3064067 h 5594752"/>
              <a:gd name="connsiteX555" fmla="*/ 415123 w 5237812"/>
              <a:gd name="connsiteY555" fmla="*/ 3038353 h 5594752"/>
              <a:gd name="connsiteX556" fmla="*/ 388335 w 5237812"/>
              <a:gd name="connsiteY556" fmla="*/ 3047901 h 5594752"/>
              <a:gd name="connsiteX557" fmla="*/ 384585 w 5237812"/>
              <a:gd name="connsiteY557" fmla="*/ 3048046 h 5594752"/>
              <a:gd name="connsiteX558" fmla="*/ 358894 w 5237812"/>
              <a:gd name="connsiteY558" fmla="*/ 3050018 h 5594752"/>
              <a:gd name="connsiteX559" fmla="*/ 324514 w 5237812"/>
              <a:gd name="connsiteY559" fmla="*/ 3051490 h 5594752"/>
              <a:gd name="connsiteX560" fmla="*/ 326770 w 5237812"/>
              <a:gd name="connsiteY560" fmla="*/ 3049518 h 5594752"/>
              <a:gd name="connsiteX561" fmla="*/ 328042 w 5237812"/>
              <a:gd name="connsiteY561" fmla="*/ 3048779 h 5594752"/>
              <a:gd name="connsiteX562" fmla="*/ 340093 w 5237812"/>
              <a:gd name="connsiteY562" fmla="*/ 3046803 h 5594752"/>
              <a:gd name="connsiteX563" fmla="*/ 381023 w 5237812"/>
              <a:gd name="connsiteY563" fmla="*/ 3044348 h 5594752"/>
              <a:gd name="connsiteX564" fmla="*/ 5016814 w 5237812"/>
              <a:gd name="connsiteY564" fmla="*/ 3009678 h 5594752"/>
              <a:gd name="connsiteX565" fmla="*/ 5006099 w 5237812"/>
              <a:gd name="connsiteY565" fmla="*/ 3013325 h 5594752"/>
              <a:gd name="connsiteX566" fmla="*/ 5016814 w 5237812"/>
              <a:gd name="connsiteY566" fmla="*/ 3009678 h 5594752"/>
              <a:gd name="connsiteX567" fmla="*/ 245930 w 5237812"/>
              <a:gd name="connsiteY567" fmla="*/ 2994984 h 5594752"/>
              <a:gd name="connsiteX568" fmla="*/ 241906 w 5237812"/>
              <a:gd name="connsiteY568" fmla="*/ 2996884 h 5594752"/>
              <a:gd name="connsiteX569" fmla="*/ 233286 w 5237812"/>
              <a:gd name="connsiteY569" fmla="*/ 3001744 h 5594752"/>
              <a:gd name="connsiteX570" fmla="*/ 212789 w 5237812"/>
              <a:gd name="connsiteY570" fmla="*/ 3003216 h 5594752"/>
              <a:gd name="connsiteX571" fmla="*/ 191277 w 5237812"/>
              <a:gd name="connsiteY571" fmla="*/ 3003860 h 5594752"/>
              <a:gd name="connsiteX572" fmla="*/ 196857 w 5237812"/>
              <a:gd name="connsiteY572" fmla="*/ 3001110 h 5594752"/>
              <a:gd name="connsiteX573" fmla="*/ 201721 w 5237812"/>
              <a:gd name="connsiteY573" fmla="*/ 2999128 h 5594752"/>
              <a:gd name="connsiteX574" fmla="*/ 373313 w 5237812"/>
              <a:gd name="connsiteY574" fmla="*/ 2976283 h 5594752"/>
              <a:gd name="connsiteX575" fmla="*/ 347760 w 5237812"/>
              <a:gd name="connsiteY575" fmla="*/ 2985130 h 5594752"/>
              <a:gd name="connsiteX576" fmla="*/ 329271 w 5237812"/>
              <a:gd name="connsiteY576" fmla="*/ 2993221 h 5594752"/>
              <a:gd name="connsiteX577" fmla="*/ 276385 w 5237812"/>
              <a:gd name="connsiteY577" fmla="*/ 2998650 h 5594752"/>
              <a:gd name="connsiteX578" fmla="*/ 268254 w 5237812"/>
              <a:gd name="connsiteY578" fmla="*/ 2999234 h 5594752"/>
              <a:gd name="connsiteX579" fmla="*/ 272961 w 5237812"/>
              <a:gd name="connsiteY579" fmla="*/ 2997056 h 5594752"/>
              <a:gd name="connsiteX580" fmla="*/ 285445 w 5237812"/>
              <a:gd name="connsiteY580" fmla="*/ 2990997 h 5594752"/>
              <a:gd name="connsiteX581" fmla="*/ 284937 w 5237812"/>
              <a:gd name="connsiteY581" fmla="*/ 2990633 h 5594752"/>
              <a:gd name="connsiteX582" fmla="*/ 310546 w 5237812"/>
              <a:gd name="connsiteY582" fmla="*/ 2987646 h 5594752"/>
              <a:gd name="connsiteX583" fmla="*/ 362050 w 5237812"/>
              <a:gd name="connsiteY583" fmla="*/ 2977127 h 5594752"/>
              <a:gd name="connsiteX584" fmla="*/ 622073 w 5237812"/>
              <a:gd name="connsiteY584" fmla="*/ 2970776 h 5594752"/>
              <a:gd name="connsiteX585" fmla="*/ 614333 w 5237812"/>
              <a:gd name="connsiteY585" fmla="*/ 2972989 h 5594752"/>
              <a:gd name="connsiteX586" fmla="*/ 615698 w 5237812"/>
              <a:gd name="connsiteY586" fmla="*/ 2972785 h 5594752"/>
              <a:gd name="connsiteX587" fmla="*/ 622927 w 5237812"/>
              <a:gd name="connsiteY587" fmla="*/ 2970781 h 5594752"/>
              <a:gd name="connsiteX588" fmla="*/ 436624 w 5237812"/>
              <a:gd name="connsiteY588" fmla="*/ 2955763 h 5594752"/>
              <a:gd name="connsiteX589" fmla="*/ 400539 w 5237812"/>
              <a:gd name="connsiteY589" fmla="*/ 2967425 h 5594752"/>
              <a:gd name="connsiteX590" fmla="*/ 398786 w 5237812"/>
              <a:gd name="connsiteY590" fmla="*/ 2967184 h 5594752"/>
              <a:gd name="connsiteX591" fmla="*/ 395815 w 5237812"/>
              <a:gd name="connsiteY591" fmla="*/ 2965574 h 5594752"/>
              <a:gd name="connsiteX592" fmla="*/ 432580 w 5237812"/>
              <a:gd name="connsiteY592" fmla="*/ 2956242 h 5594752"/>
              <a:gd name="connsiteX593" fmla="*/ 1688460 w 5237812"/>
              <a:gd name="connsiteY593" fmla="*/ 2950239 h 5594752"/>
              <a:gd name="connsiteX594" fmla="*/ 1661853 w 5237812"/>
              <a:gd name="connsiteY594" fmla="*/ 2959943 h 5594752"/>
              <a:gd name="connsiteX595" fmla="*/ 1662587 w 5237812"/>
              <a:gd name="connsiteY595" fmla="*/ 2960053 h 5594752"/>
              <a:gd name="connsiteX596" fmla="*/ 1686609 w 5237812"/>
              <a:gd name="connsiteY596" fmla="*/ 2951243 h 5594752"/>
              <a:gd name="connsiteX597" fmla="*/ 508130 w 5237812"/>
              <a:gd name="connsiteY597" fmla="*/ 2943026 h 5594752"/>
              <a:gd name="connsiteX598" fmla="*/ 505319 w 5237812"/>
              <a:gd name="connsiteY598" fmla="*/ 2943443 h 5594752"/>
              <a:gd name="connsiteX599" fmla="*/ 502502 w 5237812"/>
              <a:gd name="connsiteY599" fmla="*/ 2944818 h 5594752"/>
              <a:gd name="connsiteX600" fmla="*/ 504529 w 5237812"/>
              <a:gd name="connsiteY600" fmla="*/ 2946606 h 5594752"/>
              <a:gd name="connsiteX601" fmla="*/ 508550 w 5237812"/>
              <a:gd name="connsiteY601" fmla="*/ 2945612 h 5594752"/>
              <a:gd name="connsiteX602" fmla="*/ 508130 w 5237812"/>
              <a:gd name="connsiteY602" fmla="*/ 2943026 h 5594752"/>
              <a:gd name="connsiteX603" fmla="*/ 460862 w 5237812"/>
              <a:gd name="connsiteY603" fmla="*/ 2929925 h 5594752"/>
              <a:gd name="connsiteX604" fmla="*/ 462576 w 5237812"/>
              <a:gd name="connsiteY604" fmla="*/ 2931535 h 5594752"/>
              <a:gd name="connsiteX605" fmla="*/ 463374 w 5237812"/>
              <a:gd name="connsiteY605" fmla="*/ 2932284 h 5594752"/>
              <a:gd name="connsiteX606" fmla="*/ 463415 w 5237812"/>
              <a:gd name="connsiteY606" fmla="*/ 2932322 h 5594752"/>
              <a:gd name="connsiteX607" fmla="*/ 462576 w 5237812"/>
              <a:gd name="connsiteY607" fmla="*/ 2931535 h 5594752"/>
              <a:gd name="connsiteX608" fmla="*/ 462457 w 5237812"/>
              <a:gd name="connsiteY608" fmla="*/ 2931422 h 5594752"/>
              <a:gd name="connsiteX609" fmla="*/ 460862 w 5237812"/>
              <a:gd name="connsiteY609" fmla="*/ 2929925 h 5594752"/>
              <a:gd name="connsiteX610" fmla="*/ 4854958 w 5237812"/>
              <a:gd name="connsiteY610" fmla="*/ 2915336 h 5594752"/>
              <a:gd name="connsiteX611" fmla="*/ 4889706 w 5237812"/>
              <a:gd name="connsiteY611" fmla="*/ 2918294 h 5594752"/>
              <a:gd name="connsiteX612" fmla="*/ 4911167 w 5237812"/>
              <a:gd name="connsiteY612" fmla="*/ 2924099 h 5594752"/>
              <a:gd name="connsiteX613" fmla="*/ 4895269 w 5237812"/>
              <a:gd name="connsiteY613" fmla="*/ 2923298 h 5594752"/>
              <a:gd name="connsiteX614" fmla="*/ 555354 w 5237812"/>
              <a:gd name="connsiteY614" fmla="*/ 2914605 h 5594752"/>
              <a:gd name="connsiteX615" fmla="*/ 558609 w 5237812"/>
              <a:gd name="connsiteY615" fmla="*/ 2917879 h 5594752"/>
              <a:gd name="connsiteX616" fmla="*/ 557926 w 5237812"/>
              <a:gd name="connsiteY616" fmla="*/ 2915302 h 5594752"/>
              <a:gd name="connsiteX617" fmla="*/ 555354 w 5237812"/>
              <a:gd name="connsiteY617" fmla="*/ 2914605 h 5594752"/>
              <a:gd name="connsiteX618" fmla="*/ 4786336 w 5237812"/>
              <a:gd name="connsiteY618" fmla="*/ 2903601 h 5594752"/>
              <a:gd name="connsiteX619" fmla="*/ 4798537 w 5237812"/>
              <a:gd name="connsiteY619" fmla="*/ 2904613 h 5594752"/>
              <a:gd name="connsiteX620" fmla="*/ 4801458 w 5237812"/>
              <a:gd name="connsiteY620" fmla="*/ 2905908 h 5594752"/>
              <a:gd name="connsiteX621" fmla="*/ 262194 w 5237812"/>
              <a:gd name="connsiteY621" fmla="*/ 2903024 h 5594752"/>
              <a:gd name="connsiteX622" fmla="*/ 275268 w 5237812"/>
              <a:gd name="connsiteY622" fmla="*/ 2904176 h 5594752"/>
              <a:gd name="connsiteX623" fmla="*/ 258557 w 5237812"/>
              <a:gd name="connsiteY623" fmla="*/ 2904475 h 5594752"/>
              <a:gd name="connsiteX624" fmla="*/ 262194 w 5237812"/>
              <a:gd name="connsiteY624" fmla="*/ 2903024 h 5594752"/>
              <a:gd name="connsiteX625" fmla="*/ 641185 w 5237812"/>
              <a:gd name="connsiteY625" fmla="*/ 2899572 h 5594752"/>
              <a:gd name="connsiteX626" fmla="*/ 629991 w 5237812"/>
              <a:gd name="connsiteY626" fmla="*/ 2901303 h 5594752"/>
              <a:gd name="connsiteX627" fmla="*/ 626679 w 5237812"/>
              <a:gd name="connsiteY627" fmla="*/ 2902720 h 5594752"/>
              <a:gd name="connsiteX628" fmla="*/ 636462 w 5237812"/>
              <a:gd name="connsiteY628" fmla="*/ 2902570 h 5594752"/>
              <a:gd name="connsiteX629" fmla="*/ 640868 w 5237812"/>
              <a:gd name="connsiteY629" fmla="*/ 2902698 h 5594752"/>
              <a:gd name="connsiteX630" fmla="*/ 645330 w 5237812"/>
              <a:gd name="connsiteY630" fmla="*/ 2902022 h 5594752"/>
              <a:gd name="connsiteX631" fmla="*/ 645745 w 5237812"/>
              <a:gd name="connsiteY631" fmla="*/ 2901669 h 5594752"/>
              <a:gd name="connsiteX632" fmla="*/ 4751849 w 5237812"/>
              <a:gd name="connsiteY632" fmla="*/ 2898136 h 5594752"/>
              <a:gd name="connsiteX633" fmla="*/ 4764313 w 5237812"/>
              <a:gd name="connsiteY633" fmla="*/ 2899848 h 5594752"/>
              <a:gd name="connsiteX634" fmla="*/ 4783501 w 5237812"/>
              <a:gd name="connsiteY634" fmla="*/ 2903167 h 5594752"/>
              <a:gd name="connsiteX635" fmla="*/ 4756848 w 5237812"/>
              <a:gd name="connsiteY635" fmla="*/ 2899100 h 5594752"/>
              <a:gd name="connsiteX636" fmla="*/ 604148 w 5237812"/>
              <a:gd name="connsiteY636" fmla="*/ 2897448 h 5594752"/>
              <a:gd name="connsiteX637" fmla="*/ 601497 w 5237812"/>
              <a:gd name="connsiteY637" fmla="*/ 2898150 h 5594752"/>
              <a:gd name="connsiteX638" fmla="*/ 573368 w 5237812"/>
              <a:gd name="connsiteY638" fmla="*/ 2909215 h 5594752"/>
              <a:gd name="connsiteX639" fmla="*/ 588784 w 5237812"/>
              <a:gd name="connsiteY639" fmla="*/ 2906406 h 5594752"/>
              <a:gd name="connsiteX640" fmla="*/ 603478 w 5237812"/>
              <a:gd name="connsiteY640" fmla="*/ 2901304 h 5594752"/>
              <a:gd name="connsiteX641" fmla="*/ 613287 w 5237812"/>
              <a:gd name="connsiteY641" fmla="*/ 2895024 h 5594752"/>
              <a:gd name="connsiteX642" fmla="*/ 610334 w 5237812"/>
              <a:gd name="connsiteY642" fmla="*/ 2895807 h 5594752"/>
              <a:gd name="connsiteX643" fmla="*/ 610569 w 5237812"/>
              <a:gd name="connsiteY643" fmla="*/ 2895994 h 5594752"/>
              <a:gd name="connsiteX644" fmla="*/ 604575 w 5237812"/>
              <a:gd name="connsiteY644" fmla="*/ 2900923 h 5594752"/>
              <a:gd name="connsiteX645" fmla="*/ 608137 w 5237812"/>
              <a:gd name="connsiteY645" fmla="*/ 2899687 h 5594752"/>
              <a:gd name="connsiteX646" fmla="*/ 611178 w 5237812"/>
              <a:gd name="connsiteY646" fmla="*/ 2899283 h 5594752"/>
              <a:gd name="connsiteX647" fmla="*/ 610569 w 5237812"/>
              <a:gd name="connsiteY647" fmla="*/ 2895994 h 5594752"/>
              <a:gd name="connsiteX648" fmla="*/ 4686869 w 5237812"/>
              <a:gd name="connsiteY648" fmla="*/ 2882732 h 5594752"/>
              <a:gd name="connsiteX649" fmla="*/ 4680573 w 5237812"/>
              <a:gd name="connsiteY649" fmla="*/ 2889699 h 5594752"/>
              <a:gd name="connsiteX650" fmla="*/ 4688437 w 5237812"/>
              <a:gd name="connsiteY650" fmla="*/ 2884263 h 5594752"/>
              <a:gd name="connsiteX651" fmla="*/ 4686869 w 5237812"/>
              <a:gd name="connsiteY651" fmla="*/ 2882732 h 5594752"/>
              <a:gd name="connsiteX652" fmla="*/ 4172546 w 5237812"/>
              <a:gd name="connsiteY652" fmla="*/ 2873449 h 5594752"/>
              <a:gd name="connsiteX653" fmla="*/ 4325538 w 5237812"/>
              <a:gd name="connsiteY653" fmla="*/ 2898301 h 5594752"/>
              <a:gd name="connsiteX654" fmla="*/ 4354393 w 5237812"/>
              <a:gd name="connsiteY654" fmla="*/ 2903652 h 5594752"/>
              <a:gd name="connsiteX655" fmla="*/ 4420097 w 5237812"/>
              <a:gd name="connsiteY655" fmla="*/ 2911855 h 5594752"/>
              <a:gd name="connsiteX656" fmla="*/ 4422382 w 5237812"/>
              <a:gd name="connsiteY656" fmla="*/ 2912179 h 5594752"/>
              <a:gd name="connsiteX657" fmla="*/ 4368941 w 5237812"/>
              <a:gd name="connsiteY657" fmla="*/ 2898535 h 5594752"/>
              <a:gd name="connsiteX658" fmla="*/ 4347177 w 5237812"/>
              <a:gd name="connsiteY658" fmla="*/ 2894050 h 5594752"/>
              <a:gd name="connsiteX659" fmla="*/ 4264480 w 5237812"/>
              <a:gd name="connsiteY659" fmla="*/ 2881878 h 5594752"/>
              <a:gd name="connsiteX660" fmla="*/ 4216670 w 5237812"/>
              <a:gd name="connsiteY660" fmla="*/ 2875431 h 5594752"/>
              <a:gd name="connsiteX661" fmla="*/ 4637970 w 5237812"/>
              <a:gd name="connsiteY661" fmla="*/ 2873439 h 5594752"/>
              <a:gd name="connsiteX662" fmla="*/ 4630107 w 5237812"/>
              <a:gd name="connsiteY662" fmla="*/ 2878874 h 5594752"/>
              <a:gd name="connsiteX663" fmla="*/ 4637970 w 5237812"/>
              <a:gd name="connsiteY663" fmla="*/ 2873439 h 5594752"/>
              <a:gd name="connsiteX664" fmla="*/ 4623966 w 5237812"/>
              <a:gd name="connsiteY664" fmla="*/ 2871109 h 5594752"/>
              <a:gd name="connsiteX665" fmla="*/ 4616104 w 5237812"/>
              <a:gd name="connsiteY665" fmla="*/ 2876545 h 5594752"/>
              <a:gd name="connsiteX666" fmla="*/ 4623966 w 5237812"/>
              <a:gd name="connsiteY666" fmla="*/ 2871109 h 5594752"/>
              <a:gd name="connsiteX667" fmla="*/ 4744195 w 5237812"/>
              <a:gd name="connsiteY667" fmla="*/ 2848761 h 5594752"/>
              <a:gd name="connsiteX668" fmla="*/ 4784938 w 5237812"/>
              <a:gd name="connsiteY668" fmla="*/ 2850345 h 5594752"/>
              <a:gd name="connsiteX669" fmla="*/ 4789497 w 5237812"/>
              <a:gd name="connsiteY669" fmla="*/ 2851919 h 5594752"/>
              <a:gd name="connsiteX670" fmla="*/ 4794752 w 5237812"/>
              <a:gd name="connsiteY670" fmla="*/ 2854161 h 5594752"/>
              <a:gd name="connsiteX671" fmla="*/ 4774994 w 5237812"/>
              <a:gd name="connsiteY671" fmla="*/ 2854648 h 5594752"/>
              <a:gd name="connsiteX672" fmla="*/ 4756127 w 5237812"/>
              <a:gd name="connsiteY672" fmla="*/ 2854327 h 5594752"/>
              <a:gd name="connsiteX673" fmla="*/ 4747981 w 5237812"/>
              <a:gd name="connsiteY673" fmla="*/ 2850302 h 5594752"/>
              <a:gd name="connsiteX674" fmla="*/ 4501139 w 5237812"/>
              <a:gd name="connsiteY674" fmla="*/ 2814644 h 5594752"/>
              <a:gd name="connsiteX675" fmla="*/ 4500924 w 5237812"/>
              <a:gd name="connsiteY675" fmla="*/ 2816652 h 5594752"/>
              <a:gd name="connsiteX676" fmla="*/ 4504662 w 5237812"/>
              <a:gd name="connsiteY676" fmla="*/ 2817362 h 5594752"/>
              <a:gd name="connsiteX677" fmla="*/ 4506430 w 5237812"/>
              <a:gd name="connsiteY677" fmla="*/ 2815621 h 5594752"/>
              <a:gd name="connsiteX678" fmla="*/ 4505233 w 5237812"/>
              <a:gd name="connsiteY678" fmla="*/ 2815116 h 5594752"/>
              <a:gd name="connsiteX679" fmla="*/ 212014 w 5237812"/>
              <a:gd name="connsiteY679" fmla="*/ 2805509 h 5594752"/>
              <a:gd name="connsiteX680" fmla="*/ 213676 w 5237812"/>
              <a:gd name="connsiteY680" fmla="*/ 2805578 h 5594752"/>
              <a:gd name="connsiteX681" fmla="*/ 215781 w 5237812"/>
              <a:gd name="connsiteY681" fmla="*/ 2805807 h 5594752"/>
              <a:gd name="connsiteX682" fmla="*/ 208523 w 5237812"/>
              <a:gd name="connsiteY682" fmla="*/ 2806372 h 5594752"/>
              <a:gd name="connsiteX683" fmla="*/ 361572 w 5237812"/>
              <a:gd name="connsiteY683" fmla="*/ 2805159 h 5594752"/>
              <a:gd name="connsiteX684" fmla="*/ 348948 w 5237812"/>
              <a:gd name="connsiteY684" fmla="*/ 2807414 h 5594752"/>
              <a:gd name="connsiteX685" fmla="*/ 345581 w 5237812"/>
              <a:gd name="connsiteY685" fmla="*/ 2808351 h 5594752"/>
              <a:gd name="connsiteX686" fmla="*/ 353530 w 5237812"/>
              <a:gd name="connsiteY686" fmla="*/ 2807059 h 5594752"/>
              <a:gd name="connsiteX687" fmla="*/ 375799 w 5237812"/>
              <a:gd name="connsiteY687" fmla="*/ 2805129 h 5594752"/>
              <a:gd name="connsiteX688" fmla="*/ 375650 w 5237812"/>
              <a:gd name="connsiteY688" fmla="*/ 2805746 h 5594752"/>
              <a:gd name="connsiteX689" fmla="*/ 373632 w 5237812"/>
              <a:gd name="connsiteY689" fmla="*/ 2805500 h 5594752"/>
              <a:gd name="connsiteX690" fmla="*/ 413825 w 5237812"/>
              <a:gd name="connsiteY690" fmla="*/ 2800648 h 5594752"/>
              <a:gd name="connsiteX691" fmla="*/ 396233 w 5237812"/>
              <a:gd name="connsiteY691" fmla="*/ 2807261 h 5594752"/>
              <a:gd name="connsiteX692" fmla="*/ 407122 w 5237812"/>
              <a:gd name="connsiteY692" fmla="*/ 2805782 h 5594752"/>
              <a:gd name="connsiteX693" fmla="*/ 416367 w 5237812"/>
              <a:gd name="connsiteY693" fmla="*/ 2801553 h 5594752"/>
              <a:gd name="connsiteX694" fmla="*/ 3314845 w 5237812"/>
              <a:gd name="connsiteY694" fmla="*/ 2769833 h 5594752"/>
              <a:gd name="connsiteX695" fmla="*/ 3314943 w 5237812"/>
              <a:gd name="connsiteY695" fmla="*/ 2775368 h 5594752"/>
              <a:gd name="connsiteX696" fmla="*/ 3350934 w 5237812"/>
              <a:gd name="connsiteY696" fmla="*/ 2778323 h 5594752"/>
              <a:gd name="connsiteX697" fmla="*/ 3352564 w 5237812"/>
              <a:gd name="connsiteY697" fmla="*/ 2773381 h 5594752"/>
              <a:gd name="connsiteX698" fmla="*/ 3257682 w 5237812"/>
              <a:gd name="connsiteY698" fmla="*/ 2764480 h 5594752"/>
              <a:gd name="connsiteX699" fmla="*/ 3257665 w 5237812"/>
              <a:gd name="connsiteY699" fmla="*/ 2770664 h 5594752"/>
              <a:gd name="connsiteX700" fmla="*/ 3299283 w 5237812"/>
              <a:gd name="connsiteY700" fmla="*/ 2774082 h 5594752"/>
              <a:gd name="connsiteX701" fmla="*/ 3299380 w 5237812"/>
              <a:gd name="connsiteY701" fmla="*/ 2768378 h 5594752"/>
              <a:gd name="connsiteX702" fmla="*/ 3258374 w 5237812"/>
              <a:gd name="connsiteY702" fmla="*/ 2764520 h 5594752"/>
              <a:gd name="connsiteX703" fmla="*/ 4300267 w 5237812"/>
              <a:gd name="connsiteY703" fmla="*/ 2757837 h 5594752"/>
              <a:gd name="connsiteX704" fmla="*/ 4300039 w 5237812"/>
              <a:gd name="connsiteY704" fmla="*/ 2757981 h 5594752"/>
              <a:gd name="connsiteX705" fmla="*/ 4330920 w 5237812"/>
              <a:gd name="connsiteY705" fmla="*/ 2761494 h 5594752"/>
              <a:gd name="connsiteX706" fmla="*/ 4333811 w 5237812"/>
              <a:gd name="connsiteY706" fmla="*/ 2761922 h 5594752"/>
              <a:gd name="connsiteX707" fmla="*/ 4331736 w 5237812"/>
              <a:gd name="connsiteY707" fmla="*/ 2761423 h 5594752"/>
              <a:gd name="connsiteX708" fmla="*/ 4300267 w 5237812"/>
              <a:gd name="connsiteY708" fmla="*/ 2757837 h 5594752"/>
              <a:gd name="connsiteX709" fmla="*/ 1996095 w 5237812"/>
              <a:gd name="connsiteY709" fmla="*/ 2748840 h 5594752"/>
              <a:gd name="connsiteX710" fmla="*/ 1872921 w 5237812"/>
              <a:gd name="connsiteY710" fmla="*/ 2753020 h 5594752"/>
              <a:gd name="connsiteX711" fmla="*/ 1793554 w 5237812"/>
              <a:gd name="connsiteY711" fmla="*/ 2750629 h 5594752"/>
              <a:gd name="connsiteX712" fmla="*/ 1766025 w 5237812"/>
              <a:gd name="connsiteY712" fmla="*/ 2755249 h 5594752"/>
              <a:gd name="connsiteX713" fmla="*/ 1846823 w 5237812"/>
              <a:gd name="connsiteY713" fmla="*/ 2756727 h 5594752"/>
              <a:gd name="connsiteX714" fmla="*/ 1872921 w 5237812"/>
              <a:gd name="connsiteY714" fmla="*/ 2753020 h 5594752"/>
              <a:gd name="connsiteX715" fmla="*/ 1996146 w 5237812"/>
              <a:gd name="connsiteY715" fmla="*/ 2750421 h 5594752"/>
              <a:gd name="connsiteX716" fmla="*/ 364338 w 5237812"/>
              <a:gd name="connsiteY716" fmla="*/ 2722672 h 5594752"/>
              <a:gd name="connsiteX717" fmla="*/ 348511 w 5237812"/>
              <a:gd name="connsiteY717" fmla="*/ 2725586 h 5594752"/>
              <a:gd name="connsiteX718" fmla="*/ 328602 w 5237812"/>
              <a:gd name="connsiteY718" fmla="*/ 2728436 h 5594752"/>
              <a:gd name="connsiteX719" fmla="*/ 321813 w 5237812"/>
              <a:gd name="connsiteY719" fmla="*/ 2728698 h 5594752"/>
              <a:gd name="connsiteX720" fmla="*/ 318128 w 5237812"/>
              <a:gd name="connsiteY720" fmla="*/ 2730058 h 5594752"/>
              <a:gd name="connsiteX721" fmla="*/ 335783 w 5237812"/>
              <a:gd name="connsiteY721" fmla="*/ 2727997 h 5594752"/>
              <a:gd name="connsiteX722" fmla="*/ 357025 w 5237812"/>
              <a:gd name="connsiteY722" fmla="*/ 2725459 h 5594752"/>
              <a:gd name="connsiteX723" fmla="*/ 405511 w 5237812"/>
              <a:gd name="connsiteY723" fmla="*/ 2717493 h 5594752"/>
              <a:gd name="connsiteX724" fmla="*/ 395775 w 5237812"/>
              <a:gd name="connsiteY724" fmla="*/ 2717640 h 5594752"/>
              <a:gd name="connsiteX725" fmla="*/ 382055 w 5237812"/>
              <a:gd name="connsiteY725" fmla="*/ 2722007 h 5594752"/>
              <a:gd name="connsiteX726" fmla="*/ 383044 w 5237812"/>
              <a:gd name="connsiteY726" fmla="*/ 2722070 h 5594752"/>
              <a:gd name="connsiteX727" fmla="*/ 410529 w 5237812"/>
              <a:gd name="connsiteY727" fmla="*/ 2718951 h 5594752"/>
              <a:gd name="connsiteX728" fmla="*/ 405511 w 5237812"/>
              <a:gd name="connsiteY728" fmla="*/ 2717493 h 5594752"/>
              <a:gd name="connsiteX729" fmla="*/ 4793621 w 5237812"/>
              <a:gd name="connsiteY729" fmla="*/ 2700376 h 5594752"/>
              <a:gd name="connsiteX730" fmla="*/ 4796746 w 5237812"/>
              <a:gd name="connsiteY730" fmla="*/ 2701748 h 5594752"/>
              <a:gd name="connsiteX731" fmla="*/ 4793621 w 5237812"/>
              <a:gd name="connsiteY731" fmla="*/ 2700376 h 5594752"/>
              <a:gd name="connsiteX732" fmla="*/ 424736 w 5237812"/>
              <a:gd name="connsiteY732" fmla="*/ 2691001 h 5594752"/>
              <a:gd name="connsiteX733" fmla="*/ 424735 w 5237812"/>
              <a:gd name="connsiteY733" fmla="*/ 2691002 h 5594752"/>
              <a:gd name="connsiteX734" fmla="*/ 425585 w 5237812"/>
              <a:gd name="connsiteY734" fmla="*/ 2691779 h 5594752"/>
              <a:gd name="connsiteX735" fmla="*/ 425623 w 5237812"/>
              <a:gd name="connsiteY735" fmla="*/ 2691813 h 5594752"/>
              <a:gd name="connsiteX736" fmla="*/ 134668 w 5237812"/>
              <a:gd name="connsiteY736" fmla="*/ 2685837 h 5594752"/>
              <a:gd name="connsiteX737" fmla="*/ 126954 w 5237812"/>
              <a:gd name="connsiteY737" fmla="*/ 2688553 h 5594752"/>
              <a:gd name="connsiteX738" fmla="*/ 132944 w 5237812"/>
              <a:gd name="connsiteY738" fmla="*/ 2685966 h 5594752"/>
              <a:gd name="connsiteX739" fmla="*/ 3313090 w 5237812"/>
              <a:gd name="connsiteY739" fmla="*/ 2673685 h 5594752"/>
              <a:gd name="connsiteX740" fmla="*/ 3313238 w 5237812"/>
              <a:gd name="connsiteY740" fmla="*/ 2679521 h 5594752"/>
              <a:gd name="connsiteX741" fmla="*/ 3313257 w 5237812"/>
              <a:gd name="connsiteY741" fmla="*/ 2680607 h 5594752"/>
              <a:gd name="connsiteX742" fmla="*/ 3369791 w 5237812"/>
              <a:gd name="connsiteY742" fmla="*/ 2685543 h 5594752"/>
              <a:gd name="connsiteX743" fmla="*/ 3374108 w 5237812"/>
              <a:gd name="connsiteY743" fmla="*/ 2680561 h 5594752"/>
              <a:gd name="connsiteX744" fmla="*/ 4765798 w 5237812"/>
              <a:gd name="connsiteY744" fmla="*/ 2673331 h 5594752"/>
              <a:gd name="connsiteX745" fmla="*/ 4769043 w 5237812"/>
              <a:gd name="connsiteY745" fmla="*/ 2673948 h 5594752"/>
              <a:gd name="connsiteX746" fmla="*/ 4762359 w 5237812"/>
              <a:gd name="connsiteY746" fmla="*/ 2673794 h 5594752"/>
              <a:gd name="connsiteX747" fmla="*/ 4764278 w 5237812"/>
              <a:gd name="connsiteY747" fmla="*/ 2673478 h 5594752"/>
              <a:gd name="connsiteX748" fmla="*/ 284276 w 5237812"/>
              <a:gd name="connsiteY748" fmla="*/ 2670916 h 5594752"/>
              <a:gd name="connsiteX749" fmla="*/ 283956 w 5237812"/>
              <a:gd name="connsiteY749" fmla="*/ 2672673 h 5594752"/>
              <a:gd name="connsiteX750" fmla="*/ 275455 w 5237812"/>
              <a:gd name="connsiteY750" fmla="*/ 2674617 h 5594752"/>
              <a:gd name="connsiteX751" fmla="*/ 279089 w 5237812"/>
              <a:gd name="connsiteY751" fmla="*/ 2671741 h 5594752"/>
              <a:gd name="connsiteX752" fmla="*/ 284276 w 5237812"/>
              <a:gd name="connsiteY752" fmla="*/ 2670916 h 5594752"/>
              <a:gd name="connsiteX753" fmla="*/ 3258289 w 5237812"/>
              <a:gd name="connsiteY753" fmla="*/ 2668201 h 5594752"/>
              <a:gd name="connsiteX754" fmla="*/ 3258206 w 5237812"/>
              <a:gd name="connsiteY754" fmla="*/ 2676026 h 5594752"/>
              <a:gd name="connsiteX755" fmla="*/ 3275896 w 5237812"/>
              <a:gd name="connsiteY755" fmla="*/ 2677344 h 5594752"/>
              <a:gd name="connsiteX756" fmla="*/ 3301669 w 5237812"/>
              <a:gd name="connsiteY756" fmla="*/ 2679595 h 5594752"/>
              <a:gd name="connsiteX757" fmla="*/ 3301859 w 5237812"/>
              <a:gd name="connsiteY757" fmla="*/ 2672474 h 5594752"/>
              <a:gd name="connsiteX758" fmla="*/ 3263986 w 5237812"/>
              <a:gd name="connsiteY758" fmla="*/ 2668760 h 5594752"/>
              <a:gd name="connsiteX759" fmla="*/ 3264113 w 5237812"/>
              <a:gd name="connsiteY759" fmla="*/ 2671108 h 5594752"/>
              <a:gd name="connsiteX760" fmla="*/ 3262094 w 5237812"/>
              <a:gd name="connsiteY760" fmla="*/ 2673355 h 5594752"/>
              <a:gd name="connsiteX761" fmla="*/ 3260869 w 5237812"/>
              <a:gd name="connsiteY761" fmla="*/ 2668454 h 5594752"/>
              <a:gd name="connsiteX762" fmla="*/ 189809 w 5237812"/>
              <a:gd name="connsiteY762" fmla="*/ 2642465 h 5594752"/>
              <a:gd name="connsiteX763" fmla="*/ 192093 w 5237812"/>
              <a:gd name="connsiteY763" fmla="*/ 2642823 h 5594752"/>
              <a:gd name="connsiteX764" fmla="*/ 186603 w 5237812"/>
              <a:gd name="connsiteY764" fmla="*/ 2645277 h 5594752"/>
              <a:gd name="connsiteX765" fmla="*/ 189809 w 5237812"/>
              <a:gd name="connsiteY765" fmla="*/ 2642465 h 5594752"/>
              <a:gd name="connsiteX766" fmla="*/ 195298 w 5237812"/>
              <a:gd name="connsiteY766" fmla="*/ 2640012 h 5594752"/>
              <a:gd name="connsiteX767" fmla="*/ 197585 w 5237812"/>
              <a:gd name="connsiteY767" fmla="*/ 2640369 h 5594752"/>
              <a:gd name="connsiteX768" fmla="*/ 192093 w 5237812"/>
              <a:gd name="connsiteY768" fmla="*/ 2642823 h 5594752"/>
              <a:gd name="connsiteX769" fmla="*/ 195298 w 5237812"/>
              <a:gd name="connsiteY769" fmla="*/ 2640012 h 5594752"/>
              <a:gd name="connsiteX770" fmla="*/ 212627 w 5237812"/>
              <a:gd name="connsiteY770" fmla="*/ 2634929 h 5594752"/>
              <a:gd name="connsiteX771" fmla="*/ 197585 w 5237812"/>
              <a:gd name="connsiteY771" fmla="*/ 2640369 h 5594752"/>
              <a:gd name="connsiteX772" fmla="*/ 205472 w 5237812"/>
              <a:gd name="connsiteY772" fmla="*/ 2635970 h 5594752"/>
              <a:gd name="connsiteX773" fmla="*/ 212627 w 5237812"/>
              <a:gd name="connsiteY773" fmla="*/ 2634929 h 5594752"/>
              <a:gd name="connsiteX774" fmla="*/ 3347992 w 5237812"/>
              <a:gd name="connsiteY774" fmla="*/ 2634445 h 5594752"/>
              <a:gd name="connsiteX775" fmla="*/ 3347589 w 5237812"/>
              <a:gd name="connsiteY775" fmla="*/ 2635289 h 5594752"/>
              <a:gd name="connsiteX776" fmla="*/ 3346652 w 5237812"/>
              <a:gd name="connsiteY776" fmla="*/ 2637243 h 5594752"/>
              <a:gd name="connsiteX777" fmla="*/ 3376980 w 5237812"/>
              <a:gd name="connsiteY777" fmla="*/ 2632934 h 5594752"/>
              <a:gd name="connsiteX778" fmla="*/ 3369217 w 5237812"/>
              <a:gd name="connsiteY778" fmla="*/ 2639076 h 5594752"/>
              <a:gd name="connsiteX779" fmla="*/ 3376980 w 5237812"/>
              <a:gd name="connsiteY779" fmla="*/ 2632934 h 5594752"/>
              <a:gd name="connsiteX780" fmla="*/ 4743662 w 5237812"/>
              <a:gd name="connsiteY780" fmla="*/ 2632088 h 5594752"/>
              <a:gd name="connsiteX781" fmla="*/ 4743791 w 5237812"/>
              <a:gd name="connsiteY781" fmla="*/ 2632406 h 5594752"/>
              <a:gd name="connsiteX782" fmla="*/ 4752239 w 5237812"/>
              <a:gd name="connsiteY782" fmla="*/ 2633083 h 5594752"/>
              <a:gd name="connsiteX783" fmla="*/ 4750683 w 5237812"/>
              <a:gd name="connsiteY783" fmla="*/ 2632815 h 5594752"/>
              <a:gd name="connsiteX784" fmla="*/ 3349461 w 5237812"/>
              <a:gd name="connsiteY784" fmla="*/ 2631378 h 5594752"/>
              <a:gd name="connsiteX785" fmla="*/ 3348564 w 5237812"/>
              <a:gd name="connsiteY785" fmla="*/ 2633252 h 5594752"/>
              <a:gd name="connsiteX786" fmla="*/ 3347992 w 5237812"/>
              <a:gd name="connsiteY786" fmla="*/ 2634445 h 5594752"/>
              <a:gd name="connsiteX787" fmla="*/ 3349148 w 5237812"/>
              <a:gd name="connsiteY787" fmla="*/ 2632030 h 5594752"/>
              <a:gd name="connsiteX788" fmla="*/ 3349461 w 5237812"/>
              <a:gd name="connsiteY788" fmla="*/ 2631378 h 5594752"/>
              <a:gd name="connsiteX789" fmla="*/ 3340512 w 5237812"/>
              <a:gd name="connsiteY789" fmla="*/ 2629478 h 5594752"/>
              <a:gd name="connsiteX790" fmla="*/ 3334387 w 5237812"/>
              <a:gd name="connsiteY790" fmla="*/ 2635747 h 5594752"/>
              <a:gd name="connsiteX791" fmla="*/ 3330629 w 5237812"/>
              <a:gd name="connsiteY791" fmla="*/ 2636739 h 5594752"/>
              <a:gd name="connsiteX792" fmla="*/ 3326268 w 5237812"/>
              <a:gd name="connsiteY792" fmla="*/ 2636602 h 5594752"/>
              <a:gd name="connsiteX793" fmla="*/ 3324186 w 5237812"/>
              <a:gd name="connsiteY793" fmla="*/ 2636116 h 5594752"/>
              <a:gd name="connsiteX794" fmla="*/ 3340512 w 5237812"/>
              <a:gd name="connsiteY794" fmla="*/ 2629478 h 5594752"/>
              <a:gd name="connsiteX795" fmla="*/ 385343 w 5237812"/>
              <a:gd name="connsiteY795" fmla="*/ 2628689 h 5594752"/>
              <a:gd name="connsiteX796" fmla="*/ 366196 w 5237812"/>
              <a:gd name="connsiteY796" fmla="*/ 2636235 h 5594752"/>
              <a:gd name="connsiteX797" fmla="*/ 379227 w 5237812"/>
              <a:gd name="connsiteY797" fmla="*/ 2633647 h 5594752"/>
              <a:gd name="connsiteX798" fmla="*/ 384286 w 5237812"/>
              <a:gd name="connsiteY798" fmla="*/ 2632242 h 5594752"/>
              <a:gd name="connsiteX799" fmla="*/ 387411 w 5237812"/>
              <a:gd name="connsiteY799" fmla="*/ 2631070 h 5594752"/>
              <a:gd name="connsiteX800" fmla="*/ 388999 w 5237812"/>
              <a:gd name="connsiteY800" fmla="*/ 2629638 h 5594752"/>
              <a:gd name="connsiteX801" fmla="*/ 3300517 w 5237812"/>
              <a:gd name="connsiteY801" fmla="*/ 2626522 h 5594752"/>
              <a:gd name="connsiteX802" fmla="*/ 3287717 w 5237812"/>
              <a:gd name="connsiteY802" fmla="*/ 2632660 h 5594752"/>
              <a:gd name="connsiteX803" fmla="*/ 3277950 w 5237812"/>
              <a:gd name="connsiteY803" fmla="*/ 2624690 h 5594752"/>
              <a:gd name="connsiteX804" fmla="*/ 3269484 w 5237812"/>
              <a:gd name="connsiteY804" fmla="*/ 2630931 h 5594752"/>
              <a:gd name="connsiteX805" fmla="*/ 136556 w 5237812"/>
              <a:gd name="connsiteY805" fmla="*/ 2618174 h 5594752"/>
              <a:gd name="connsiteX806" fmla="*/ 132531 w 5237812"/>
              <a:gd name="connsiteY806" fmla="*/ 2620073 h 5594752"/>
              <a:gd name="connsiteX807" fmla="*/ 123913 w 5237812"/>
              <a:gd name="connsiteY807" fmla="*/ 2624934 h 5594752"/>
              <a:gd name="connsiteX808" fmla="*/ 103416 w 5237812"/>
              <a:gd name="connsiteY808" fmla="*/ 2626405 h 5594752"/>
              <a:gd name="connsiteX809" fmla="*/ 81903 w 5237812"/>
              <a:gd name="connsiteY809" fmla="*/ 2627050 h 5594752"/>
              <a:gd name="connsiteX810" fmla="*/ 87483 w 5237812"/>
              <a:gd name="connsiteY810" fmla="*/ 2624299 h 5594752"/>
              <a:gd name="connsiteX811" fmla="*/ 92347 w 5237812"/>
              <a:gd name="connsiteY811" fmla="*/ 2622318 h 5594752"/>
              <a:gd name="connsiteX812" fmla="*/ 433489 w 5237812"/>
              <a:gd name="connsiteY812" fmla="*/ 2614708 h 5594752"/>
              <a:gd name="connsiteX813" fmla="*/ 431501 w 5237812"/>
              <a:gd name="connsiteY813" fmla="*/ 2615092 h 5594752"/>
              <a:gd name="connsiteX814" fmla="*/ 421153 w 5237812"/>
              <a:gd name="connsiteY814" fmla="*/ 2618932 h 5594752"/>
              <a:gd name="connsiteX815" fmla="*/ 420832 w 5237812"/>
              <a:gd name="connsiteY815" fmla="*/ 2619074 h 5594752"/>
              <a:gd name="connsiteX816" fmla="*/ 3311455 w 5237812"/>
              <a:gd name="connsiteY816" fmla="*/ 2609016 h 5594752"/>
              <a:gd name="connsiteX817" fmla="*/ 3312023 w 5237812"/>
              <a:gd name="connsiteY817" fmla="*/ 2631476 h 5594752"/>
              <a:gd name="connsiteX818" fmla="*/ 3318751 w 5237812"/>
              <a:gd name="connsiteY818" fmla="*/ 2628250 h 5594752"/>
              <a:gd name="connsiteX819" fmla="*/ 3315976 w 5237812"/>
              <a:gd name="connsiteY819" fmla="*/ 2634043 h 5594752"/>
              <a:gd name="connsiteX820" fmla="*/ 3312091 w 5237812"/>
              <a:gd name="connsiteY820" fmla="*/ 2634176 h 5594752"/>
              <a:gd name="connsiteX821" fmla="*/ 3312141 w 5237812"/>
              <a:gd name="connsiteY821" fmla="*/ 2636158 h 5594752"/>
              <a:gd name="connsiteX822" fmla="*/ 3326268 w 5237812"/>
              <a:gd name="connsiteY822" fmla="*/ 2636602 h 5594752"/>
              <a:gd name="connsiteX823" fmla="*/ 3328861 w 5237812"/>
              <a:gd name="connsiteY823" fmla="*/ 2637206 h 5594752"/>
              <a:gd name="connsiteX824" fmla="*/ 3330629 w 5237812"/>
              <a:gd name="connsiteY824" fmla="*/ 2636739 h 5594752"/>
              <a:gd name="connsiteX825" fmla="*/ 3346652 w 5237812"/>
              <a:gd name="connsiteY825" fmla="*/ 2637243 h 5594752"/>
              <a:gd name="connsiteX826" fmla="*/ 3383778 w 5237812"/>
              <a:gd name="connsiteY826" fmla="*/ 2645999 h 5594752"/>
              <a:gd name="connsiteX827" fmla="*/ 3385196 w 5237812"/>
              <a:gd name="connsiteY827" fmla="*/ 2640069 h 5594752"/>
              <a:gd name="connsiteX828" fmla="*/ 3387233 w 5237812"/>
              <a:gd name="connsiteY828" fmla="*/ 2622667 h 5594752"/>
              <a:gd name="connsiteX829" fmla="*/ 3391222 w 5237812"/>
              <a:gd name="connsiteY829" fmla="*/ 2615352 h 5594752"/>
              <a:gd name="connsiteX830" fmla="*/ 3258964 w 5237812"/>
              <a:gd name="connsiteY830" fmla="*/ 2604847 h 5594752"/>
              <a:gd name="connsiteX831" fmla="*/ 3258913 w 5237812"/>
              <a:gd name="connsiteY831" fmla="*/ 2609640 h 5594752"/>
              <a:gd name="connsiteX832" fmla="*/ 3259203 w 5237812"/>
              <a:gd name="connsiteY832" fmla="*/ 2612841 h 5594752"/>
              <a:gd name="connsiteX833" fmla="*/ 3260743 w 5237812"/>
              <a:gd name="connsiteY833" fmla="*/ 2628818 h 5594752"/>
              <a:gd name="connsiteX834" fmla="*/ 3261253 w 5237812"/>
              <a:gd name="connsiteY834" fmla="*/ 2634556 h 5594752"/>
              <a:gd name="connsiteX835" fmla="*/ 3302835 w 5237812"/>
              <a:gd name="connsiteY835" fmla="*/ 2635864 h 5594752"/>
              <a:gd name="connsiteX836" fmla="*/ 3303136 w 5237812"/>
              <a:gd name="connsiteY836" fmla="*/ 2624543 h 5594752"/>
              <a:gd name="connsiteX837" fmla="*/ 3305721 w 5237812"/>
              <a:gd name="connsiteY837" fmla="*/ 2612481 h 5594752"/>
              <a:gd name="connsiteX838" fmla="*/ 3306467 w 5237812"/>
              <a:gd name="connsiteY838" fmla="*/ 2608620 h 5594752"/>
              <a:gd name="connsiteX839" fmla="*/ 1991622 w 5237812"/>
              <a:gd name="connsiteY839" fmla="*/ 2603478 h 5594752"/>
              <a:gd name="connsiteX840" fmla="*/ 1991114 w 5237812"/>
              <a:gd name="connsiteY840" fmla="*/ 2603492 h 5594752"/>
              <a:gd name="connsiteX841" fmla="*/ 1841442 w 5237812"/>
              <a:gd name="connsiteY841" fmla="*/ 2609306 h 5594752"/>
              <a:gd name="connsiteX842" fmla="*/ 1690814 w 5237812"/>
              <a:gd name="connsiteY842" fmla="*/ 2618039 h 5594752"/>
              <a:gd name="connsiteX843" fmla="*/ 1691104 w 5237812"/>
              <a:gd name="connsiteY843" fmla="*/ 2621339 h 5594752"/>
              <a:gd name="connsiteX844" fmla="*/ 1762390 w 5237812"/>
              <a:gd name="connsiteY844" fmla="*/ 2617196 h 5594752"/>
              <a:gd name="connsiteX845" fmla="*/ 1991889 w 5237812"/>
              <a:gd name="connsiteY845" fmla="*/ 2612712 h 5594752"/>
              <a:gd name="connsiteX846" fmla="*/ 263938 w 5237812"/>
              <a:gd name="connsiteY846" fmla="*/ 2599471 h 5594752"/>
              <a:gd name="connsiteX847" fmla="*/ 238386 w 5237812"/>
              <a:gd name="connsiteY847" fmla="*/ 2608319 h 5594752"/>
              <a:gd name="connsiteX848" fmla="*/ 219897 w 5237812"/>
              <a:gd name="connsiteY848" fmla="*/ 2616410 h 5594752"/>
              <a:gd name="connsiteX849" fmla="*/ 167011 w 5237812"/>
              <a:gd name="connsiteY849" fmla="*/ 2621840 h 5594752"/>
              <a:gd name="connsiteX850" fmla="*/ 158880 w 5237812"/>
              <a:gd name="connsiteY850" fmla="*/ 2622424 h 5594752"/>
              <a:gd name="connsiteX851" fmla="*/ 163586 w 5237812"/>
              <a:gd name="connsiteY851" fmla="*/ 2620245 h 5594752"/>
              <a:gd name="connsiteX852" fmla="*/ 176071 w 5237812"/>
              <a:gd name="connsiteY852" fmla="*/ 2614187 h 5594752"/>
              <a:gd name="connsiteX853" fmla="*/ 175563 w 5237812"/>
              <a:gd name="connsiteY853" fmla="*/ 2613823 h 5594752"/>
              <a:gd name="connsiteX854" fmla="*/ 201172 w 5237812"/>
              <a:gd name="connsiteY854" fmla="*/ 2610835 h 5594752"/>
              <a:gd name="connsiteX855" fmla="*/ 252676 w 5237812"/>
              <a:gd name="connsiteY855" fmla="*/ 2600316 h 5594752"/>
              <a:gd name="connsiteX856" fmla="*/ 321295 w 5237812"/>
              <a:gd name="connsiteY856" fmla="*/ 2596591 h 5594752"/>
              <a:gd name="connsiteX857" fmla="*/ 311472 w 5237812"/>
              <a:gd name="connsiteY857" fmla="*/ 2598752 h 5594752"/>
              <a:gd name="connsiteX858" fmla="*/ 313357 w 5237812"/>
              <a:gd name="connsiteY858" fmla="*/ 2601384 h 5594752"/>
              <a:gd name="connsiteX859" fmla="*/ 316461 w 5237812"/>
              <a:gd name="connsiteY859" fmla="*/ 2600864 h 5594752"/>
              <a:gd name="connsiteX860" fmla="*/ 317568 w 5237812"/>
              <a:gd name="connsiteY860" fmla="*/ 2600455 h 5594752"/>
              <a:gd name="connsiteX861" fmla="*/ 321226 w 5237812"/>
              <a:gd name="connsiteY861" fmla="*/ 2598068 h 5594752"/>
              <a:gd name="connsiteX862" fmla="*/ 321295 w 5237812"/>
              <a:gd name="connsiteY862" fmla="*/ 2596591 h 5594752"/>
              <a:gd name="connsiteX863" fmla="*/ 1990996 w 5237812"/>
              <a:gd name="connsiteY863" fmla="*/ 2581886 h 5594752"/>
              <a:gd name="connsiteX864" fmla="*/ 1883976 w 5237812"/>
              <a:gd name="connsiteY864" fmla="*/ 2587316 h 5594752"/>
              <a:gd name="connsiteX865" fmla="*/ 1753437 w 5237812"/>
              <a:gd name="connsiteY865" fmla="*/ 2595086 h 5594752"/>
              <a:gd name="connsiteX866" fmla="*/ 1683211 w 5237812"/>
              <a:gd name="connsiteY866" fmla="*/ 2600538 h 5594752"/>
              <a:gd name="connsiteX867" fmla="*/ 1683742 w 5237812"/>
              <a:gd name="connsiteY867" fmla="*/ 2602501 h 5594752"/>
              <a:gd name="connsiteX868" fmla="*/ 1685111 w 5237812"/>
              <a:gd name="connsiteY868" fmla="*/ 2603878 h 5594752"/>
              <a:gd name="connsiteX869" fmla="*/ 1763883 w 5237812"/>
              <a:gd name="connsiteY869" fmla="*/ 2599057 h 5594752"/>
              <a:gd name="connsiteX870" fmla="*/ 1972851 w 5237812"/>
              <a:gd name="connsiteY870" fmla="*/ 2595510 h 5594752"/>
              <a:gd name="connsiteX871" fmla="*/ 1991393 w 5237812"/>
              <a:gd name="connsiteY871" fmla="*/ 2595556 h 5594752"/>
              <a:gd name="connsiteX872" fmla="*/ 4830721 w 5237812"/>
              <a:gd name="connsiteY872" fmla="*/ 2559728 h 5594752"/>
              <a:gd name="connsiteX873" fmla="*/ 4832308 w 5237812"/>
              <a:gd name="connsiteY873" fmla="*/ 2559759 h 5594752"/>
              <a:gd name="connsiteX874" fmla="*/ 4837929 w 5237812"/>
              <a:gd name="connsiteY874" fmla="*/ 2561831 h 5594752"/>
              <a:gd name="connsiteX875" fmla="*/ 402968 w 5237812"/>
              <a:gd name="connsiteY875" fmla="*/ 2554478 h 5594752"/>
              <a:gd name="connsiteX876" fmla="*/ 402968 w 5237812"/>
              <a:gd name="connsiteY876" fmla="*/ 2554478 h 5594752"/>
              <a:gd name="connsiteX877" fmla="*/ 400243 w 5237812"/>
              <a:gd name="connsiteY877" fmla="*/ 2556719 h 5594752"/>
              <a:gd name="connsiteX878" fmla="*/ 4692796 w 5237812"/>
              <a:gd name="connsiteY878" fmla="*/ 2553542 h 5594752"/>
              <a:gd name="connsiteX879" fmla="*/ 4697593 w 5237812"/>
              <a:gd name="connsiteY879" fmla="*/ 2554040 h 5594752"/>
              <a:gd name="connsiteX880" fmla="*/ 4701069 w 5237812"/>
              <a:gd name="connsiteY880" fmla="*/ 2556495 h 5594752"/>
              <a:gd name="connsiteX881" fmla="*/ 4693177 w 5237812"/>
              <a:gd name="connsiteY881" fmla="*/ 2555139 h 5594752"/>
              <a:gd name="connsiteX882" fmla="*/ 4692796 w 5237812"/>
              <a:gd name="connsiteY882" fmla="*/ 2553542 h 5594752"/>
              <a:gd name="connsiteX883" fmla="*/ 351488 w 5237812"/>
              <a:gd name="connsiteY883" fmla="*/ 2553114 h 5594752"/>
              <a:gd name="connsiteX884" fmla="*/ 353758 w 5237812"/>
              <a:gd name="connsiteY884" fmla="*/ 2555245 h 5594752"/>
              <a:gd name="connsiteX885" fmla="*/ 354000 w 5237812"/>
              <a:gd name="connsiteY885" fmla="*/ 2555473 h 5594752"/>
              <a:gd name="connsiteX886" fmla="*/ 354040 w 5237812"/>
              <a:gd name="connsiteY886" fmla="*/ 2555510 h 5594752"/>
              <a:gd name="connsiteX887" fmla="*/ 353758 w 5237812"/>
              <a:gd name="connsiteY887" fmla="*/ 2555245 h 5594752"/>
              <a:gd name="connsiteX888" fmla="*/ 353083 w 5237812"/>
              <a:gd name="connsiteY888" fmla="*/ 2554611 h 5594752"/>
              <a:gd name="connsiteX889" fmla="*/ 351488 w 5237812"/>
              <a:gd name="connsiteY889" fmla="*/ 2553114 h 5594752"/>
              <a:gd name="connsiteX890" fmla="*/ 3260726 w 5237812"/>
              <a:gd name="connsiteY890" fmla="*/ 2550592 h 5594752"/>
              <a:gd name="connsiteX891" fmla="*/ 3260257 w 5237812"/>
              <a:gd name="connsiteY891" fmla="*/ 2558970 h 5594752"/>
              <a:gd name="connsiteX892" fmla="*/ 3286021 w 5237812"/>
              <a:gd name="connsiteY892" fmla="*/ 2560454 h 5594752"/>
              <a:gd name="connsiteX893" fmla="*/ 3400633 w 5237812"/>
              <a:gd name="connsiteY893" fmla="*/ 2571113 h 5594752"/>
              <a:gd name="connsiteX894" fmla="*/ 3400767 w 5237812"/>
              <a:gd name="connsiteY894" fmla="*/ 2567030 h 5594752"/>
              <a:gd name="connsiteX895" fmla="*/ 3406190 w 5237812"/>
              <a:gd name="connsiteY895" fmla="*/ 2560944 h 5594752"/>
              <a:gd name="connsiteX896" fmla="*/ 3406301 w 5237812"/>
              <a:gd name="connsiteY896" fmla="*/ 2560429 h 5594752"/>
              <a:gd name="connsiteX897" fmla="*/ 3339914 w 5237812"/>
              <a:gd name="connsiteY897" fmla="*/ 2556179 h 5594752"/>
              <a:gd name="connsiteX898" fmla="*/ 4728988 w 5237812"/>
              <a:gd name="connsiteY898" fmla="*/ 2545105 h 5594752"/>
              <a:gd name="connsiteX899" fmla="*/ 4736556 w 5237812"/>
              <a:gd name="connsiteY899" fmla="*/ 2550017 h 5594752"/>
              <a:gd name="connsiteX900" fmla="*/ 4741856 w 5237812"/>
              <a:gd name="connsiteY900" fmla="*/ 2550014 h 5594752"/>
              <a:gd name="connsiteX901" fmla="*/ 4746344 w 5237812"/>
              <a:gd name="connsiteY901" fmla="*/ 2550499 h 5594752"/>
              <a:gd name="connsiteX902" fmla="*/ 4746094 w 5237812"/>
              <a:gd name="connsiteY902" fmla="*/ 2550382 h 5594752"/>
              <a:gd name="connsiteX903" fmla="*/ 4745155 w 5237812"/>
              <a:gd name="connsiteY903" fmla="*/ 2549918 h 5594752"/>
              <a:gd name="connsiteX904" fmla="*/ 1710120 w 5237812"/>
              <a:gd name="connsiteY904" fmla="*/ 2541340 h 5594752"/>
              <a:gd name="connsiteX905" fmla="*/ 1703367 w 5237812"/>
              <a:gd name="connsiteY905" fmla="*/ 2542097 h 5594752"/>
              <a:gd name="connsiteX906" fmla="*/ 1683364 w 5237812"/>
              <a:gd name="connsiteY906" fmla="*/ 2548178 h 5594752"/>
              <a:gd name="connsiteX907" fmla="*/ 1700997 w 5237812"/>
              <a:gd name="connsiteY907" fmla="*/ 2545673 h 5594752"/>
              <a:gd name="connsiteX908" fmla="*/ 1713375 w 5237812"/>
              <a:gd name="connsiteY908" fmla="*/ 2541485 h 5594752"/>
              <a:gd name="connsiteX909" fmla="*/ 1710120 w 5237812"/>
              <a:gd name="connsiteY909" fmla="*/ 2541340 h 5594752"/>
              <a:gd name="connsiteX910" fmla="*/ 1757426 w 5237812"/>
              <a:gd name="connsiteY910" fmla="*/ 2538939 h 5594752"/>
              <a:gd name="connsiteX911" fmla="*/ 1750871 w 5237812"/>
              <a:gd name="connsiteY911" fmla="*/ 2539668 h 5594752"/>
              <a:gd name="connsiteX912" fmla="*/ 1727695 w 5237812"/>
              <a:gd name="connsiteY912" fmla="*/ 2546199 h 5594752"/>
              <a:gd name="connsiteX913" fmla="*/ 1745326 w 5237812"/>
              <a:gd name="connsiteY913" fmla="*/ 2543694 h 5594752"/>
              <a:gd name="connsiteX914" fmla="*/ 1757426 w 5237812"/>
              <a:gd name="connsiteY914" fmla="*/ 2538939 h 5594752"/>
              <a:gd name="connsiteX915" fmla="*/ 1795729 w 5237812"/>
              <a:gd name="connsiteY915" fmla="*/ 2535387 h 5594752"/>
              <a:gd name="connsiteX916" fmla="*/ 1776257 w 5237812"/>
              <a:gd name="connsiteY916" fmla="*/ 2543620 h 5594752"/>
              <a:gd name="connsiteX917" fmla="*/ 1801752 w 5237812"/>
              <a:gd name="connsiteY917" fmla="*/ 2535679 h 5594752"/>
              <a:gd name="connsiteX918" fmla="*/ 1795729 w 5237812"/>
              <a:gd name="connsiteY918" fmla="*/ 2535387 h 5594752"/>
              <a:gd name="connsiteX919" fmla="*/ 4690718 w 5237812"/>
              <a:gd name="connsiteY919" fmla="*/ 2533688 h 5594752"/>
              <a:gd name="connsiteX920" fmla="*/ 4689108 w 5237812"/>
              <a:gd name="connsiteY920" fmla="*/ 2535249 h 5594752"/>
              <a:gd name="connsiteX921" fmla="*/ 4688627 w 5237812"/>
              <a:gd name="connsiteY921" fmla="*/ 2535716 h 5594752"/>
              <a:gd name="connsiteX922" fmla="*/ 1989425 w 5237812"/>
              <a:gd name="connsiteY922" fmla="*/ 2527627 h 5594752"/>
              <a:gd name="connsiteX923" fmla="*/ 1984113 w 5237812"/>
              <a:gd name="connsiteY923" fmla="*/ 2527769 h 5594752"/>
              <a:gd name="connsiteX924" fmla="*/ 1884964 w 5237812"/>
              <a:gd name="connsiteY924" fmla="*/ 2530011 h 5594752"/>
              <a:gd name="connsiteX925" fmla="*/ 1868649 w 5237812"/>
              <a:gd name="connsiteY925" fmla="*/ 2535534 h 5594752"/>
              <a:gd name="connsiteX926" fmla="*/ 1980378 w 5237812"/>
              <a:gd name="connsiteY926" fmla="*/ 2536937 h 5594752"/>
              <a:gd name="connsiteX927" fmla="*/ 1989692 w 5237812"/>
              <a:gd name="connsiteY927" fmla="*/ 2536851 h 5594752"/>
              <a:gd name="connsiteX928" fmla="*/ 152820 w 5237812"/>
              <a:gd name="connsiteY928" fmla="*/ 2526213 h 5594752"/>
              <a:gd name="connsiteX929" fmla="*/ 165893 w 5237812"/>
              <a:gd name="connsiteY929" fmla="*/ 2527364 h 5594752"/>
              <a:gd name="connsiteX930" fmla="*/ 149183 w 5237812"/>
              <a:gd name="connsiteY930" fmla="*/ 2527664 h 5594752"/>
              <a:gd name="connsiteX931" fmla="*/ 152820 w 5237812"/>
              <a:gd name="connsiteY931" fmla="*/ 2526213 h 5594752"/>
              <a:gd name="connsiteX932" fmla="*/ 409822 w 5237812"/>
              <a:gd name="connsiteY932" fmla="*/ 2523493 h 5594752"/>
              <a:gd name="connsiteX933" fmla="*/ 395493 w 5237812"/>
              <a:gd name="connsiteY933" fmla="*/ 2527740 h 5594752"/>
              <a:gd name="connsiteX934" fmla="*/ 398756 w 5237812"/>
              <a:gd name="connsiteY934" fmla="*/ 2527374 h 5594752"/>
              <a:gd name="connsiteX935" fmla="*/ 409987 w 5237812"/>
              <a:gd name="connsiteY935" fmla="*/ 2523536 h 5594752"/>
              <a:gd name="connsiteX936" fmla="*/ 410888 w 5237812"/>
              <a:gd name="connsiteY936" fmla="*/ 2524972 h 5594752"/>
              <a:gd name="connsiteX937" fmla="*/ 411188 w 5237812"/>
              <a:gd name="connsiteY937" fmla="*/ 2525450 h 5594752"/>
              <a:gd name="connsiteX938" fmla="*/ 411055 w 5237812"/>
              <a:gd name="connsiteY938" fmla="*/ 2525238 h 5594752"/>
              <a:gd name="connsiteX939" fmla="*/ 410888 w 5237812"/>
              <a:gd name="connsiteY939" fmla="*/ 2524972 h 5594752"/>
              <a:gd name="connsiteX940" fmla="*/ 410388 w 5237812"/>
              <a:gd name="connsiteY940" fmla="*/ 2524174 h 5594752"/>
              <a:gd name="connsiteX941" fmla="*/ 409987 w 5237812"/>
              <a:gd name="connsiteY941" fmla="*/ 2523536 h 5594752"/>
              <a:gd name="connsiteX942" fmla="*/ 4777988 w 5237812"/>
              <a:gd name="connsiteY942" fmla="*/ 2522723 h 5594752"/>
              <a:gd name="connsiteX943" fmla="*/ 4781068 w 5237812"/>
              <a:gd name="connsiteY943" fmla="*/ 2525140 h 5594752"/>
              <a:gd name="connsiteX944" fmla="*/ 4775910 w 5237812"/>
              <a:gd name="connsiteY944" fmla="*/ 2523165 h 5594752"/>
              <a:gd name="connsiteX945" fmla="*/ 4777988 w 5237812"/>
              <a:gd name="connsiteY945" fmla="*/ 2522723 h 5594752"/>
              <a:gd name="connsiteX946" fmla="*/ 4772831 w 5237812"/>
              <a:gd name="connsiteY946" fmla="*/ 2520748 h 5594752"/>
              <a:gd name="connsiteX947" fmla="*/ 4775910 w 5237812"/>
              <a:gd name="connsiteY947" fmla="*/ 2523165 h 5594752"/>
              <a:gd name="connsiteX948" fmla="*/ 4770753 w 5237812"/>
              <a:gd name="connsiteY948" fmla="*/ 2521191 h 5594752"/>
              <a:gd name="connsiteX949" fmla="*/ 4772831 w 5237812"/>
              <a:gd name="connsiteY949" fmla="*/ 2520748 h 5594752"/>
              <a:gd name="connsiteX950" fmla="*/ 4615667 w 5237812"/>
              <a:gd name="connsiteY950" fmla="*/ 2519697 h 5594752"/>
              <a:gd name="connsiteX951" fmla="*/ 4632284 w 5237812"/>
              <a:gd name="connsiteY951" fmla="*/ 2522072 h 5594752"/>
              <a:gd name="connsiteX952" fmla="*/ 4625034 w 5237812"/>
              <a:gd name="connsiteY952" fmla="*/ 2519747 h 5594752"/>
              <a:gd name="connsiteX953" fmla="*/ 4643077 w 5237812"/>
              <a:gd name="connsiteY953" fmla="*/ 2519051 h 5594752"/>
              <a:gd name="connsiteX954" fmla="*/ 4636130 w 5237812"/>
              <a:gd name="connsiteY954" fmla="*/ 2519524 h 5594752"/>
              <a:gd name="connsiteX955" fmla="*/ 4633808 w 5237812"/>
              <a:gd name="connsiteY955" fmla="*/ 2519588 h 5594752"/>
              <a:gd name="connsiteX956" fmla="*/ 4638919 w 5237812"/>
              <a:gd name="connsiteY956" fmla="*/ 2521456 h 5594752"/>
              <a:gd name="connsiteX957" fmla="*/ 4644572 w 5237812"/>
              <a:gd name="connsiteY957" fmla="*/ 2523828 h 5594752"/>
              <a:gd name="connsiteX958" fmla="*/ 4652690 w 5237812"/>
              <a:gd name="connsiteY958" fmla="*/ 2524989 h 5594752"/>
              <a:gd name="connsiteX959" fmla="*/ 4670668 w 5237812"/>
              <a:gd name="connsiteY959" fmla="*/ 2527669 h 5594752"/>
              <a:gd name="connsiteX960" fmla="*/ 4659692 w 5237812"/>
              <a:gd name="connsiteY960" fmla="*/ 2524374 h 5594752"/>
              <a:gd name="connsiteX961" fmla="*/ 4756690 w 5237812"/>
              <a:gd name="connsiteY961" fmla="*/ 2516956 h 5594752"/>
              <a:gd name="connsiteX962" fmla="*/ 4763302 w 5237812"/>
              <a:gd name="connsiteY962" fmla="*/ 2517553 h 5594752"/>
              <a:gd name="connsiteX963" fmla="*/ 4770753 w 5237812"/>
              <a:gd name="connsiteY963" fmla="*/ 2521191 h 5594752"/>
              <a:gd name="connsiteX964" fmla="*/ 4756690 w 5237812"/>
              <a:gd name="connsiteY964" fmla="*/ 2516956 h 5594752"/>
              <a:gd name="connsiteX965" fmla="*/ 4553165 w 5237812"/>
              <a:gd name="connsiteY965" fmla="*/ 2509484 h 5594752"/>
              <a:gd name="connsiteX966" fmla="*/ 4562179 w 5237812"/>
              <a:gd name="connsiteY966" fmla="*/ 2512052 h 5594752"/>
              <a:gd name="connsiteX967" fmla="*/ 4562733 w 5237812"/>
              <a:gd name="connsiteY967" fmla="*/ 2512131 h 5594752"/>
              <a:gd name="connsiteX968" fmla="*/ 4555008 w 5237812"/>
              <a:gd name="connsiteY968" fmla="*/ 2509736 h 5594752"/>
              <a:gd name="connsiteX969" fmla="*/ 4825598 w 5237812"/>
              <a:gd name="connsiteY969" fmla="*/ 2497781 h 5594752"/>
              <a:gd name="connsiteX970" fmla="*/ 4866341 w 5237812"/>
              <a:gd name="connsiteY970" fmla="*/ 2499366 h 5594752"/>
              <a:gd name="connsiteX971" fmla="*/ 4870900 w 5237812"/>
              <a:gd name="connsiteY971" fmla="*/ 2500939 h 5594752"/>
              <a:gd name="connsiteX972" fmla="*/ 4876154 w 5237812"/>
              <a:gd name="connsiteY972" fmla="*/ 2503181 h 5594752"/>
              <a:gd name="connsiteX973" fmla="*/ 4856397 w 5237812"/>
              <a:gd name="connsiteY973" fmla="*/ 2503667 h 5594752"/>
              <a:gd name="connsiteX974" fmla="*/ 4837530 w 5237812"/>
              <a:gd name="connsiteY974" fmla="*/ 2503346 h 5594752"/>
              <a:gd name="connsiteX975" fmla="*/ 4829383 w 5237812"/>
              <a:gd name="connsiteY975" fmla="*/ 2499322 h 5594752"/>
              <a:gd name="connsiteX976" fmla="*/ 4655128 w 5237812"/>
              <a:gd name="connsiteY976" fmla="*/ 2487249 h 5594752"/>
              <a:gd name="connsiteX977" fmla="*/ 4655266 w 5237812"/>
              <a:gd name="connsiteY977" fmla="*/ 2488601 h 5594752"/>
              <a:gd name="connsiteX978" fmla="*/ 4658740 w 5237812"/>
              <a:gd name="connsiteY978" fmla="*/ 2490606 h 5594752"/>
              <a:gd name="connsiteX979" fmla="*/ 4659775 w 5237812"/>
              <a:gd name="connsiteY979" fmla="*/ 2490926 h 5594752"/>
              <a:gd name="connsiteX980" fmla="*/ 4662647 w 5237812"/>
              <a:gd name="connsiteY980" fmla="*/ 2491246 h 5594752"/>
              <a:gd name="connsiteX981" fmla="*/ 4664244 w 5237812"/>
              <a:gd name="connsiteY981" fmla="*/ 2488739 h 5594752"/>
              <a:gd name="connsiteX982" fmla="*/ 4655128 w 5237812"/>
              <a:gd name="connsiteY982" fmla="*/ 2487249 h 5594752"/>
              <a:gd name="connsiteX983" fmla="*/ 4707864 w 5237812"/>
              <a:gd name="connsiteY983" fmla="*/ 2487017 h 5594752"/>
              <a:gd name="connsiteX984" fmla="*/ 4718232 w 5237812"/>
              <a:gd name="connsiteY984" fmla="*/ 2487228 h 5594752"/>
              <a:gd name="connsiteX985" fmla="*/ 4765984 w 5237812"/>
              <a:gd name="connsiteY985" fmla="*/ 2494290 h 5594752"/>
              <a:gd name="connsiteX986" fmla="*/ 4789614 w 5237812"/>
              <a:gd name="connsiteY986" fmla="*/ 2495746 h 5594752"/>
              <a:gd name="connsiteX987" fmla="*/ 4789166 w 5237812"/>
              <a:gd name="connsiteY987" fmla="*/ 2496105 h 5594752"/>
              <a:gd name="connsiteX988" fmla="*/ 4800917 w 5237812"/>
              <a:gd name="connsiteY988" fmla="*/ 2501035 h 5594752"/>
              <a:gd name="connsiteX989" fmla="*/ 4805342 w 5237812"/>
              <a:gd name="connsiteY989" fmla="*/ 2502797 h 5594752"/>
              <a:gd name="connsiteX990" fmla="*/ 4797858 w 5237812"/>
              <a:gd name="connsiteY990" fmla="*/ 2502669 h 5594752"/>
              <a:gd name="connsiteX991" fmla="*/ 4749094 w 5237812"/>
              <a:gd name="connsiteY991" fmla="*/ 2500341 h 5594752"/>
              <a:gd name="connsiteX992" fmla="*/ 4731736 w 5237812"/>
              <a:gd name="connsiteY992" fmla="*/ 2493848 h 5594752"/>
              <a:gd name="connsiteX993" fmla="*/ 4582840 w 5237812"/>
              <a:gd name="connsiteY993" fmla="*/ 2464529 h 5594752"/>
              <a:gd name="connsiteX994" fmla="*/ 4582079 w 5237812"/>
              <a:gd name="connsiteY994" fmla="*/ 2464919 h 5594752"/>
              <a:gd name="connsiteX995" fmla="*/ 4582327 w 5237812"/>
              <a:gd name="connsiteY995" fmla="*/ 2465672 h 5594752"/>
              <a:gd name="connsiteX996" fmla="*/ 4586064 w 5237812"/>
              <a:gd name="connsiteY996" fmla="*/ 2466382 h 5594752"/>
              <a:gd name="connsiteX997" fmla="*/ 4586924 w 5237812"/>
              <a:gd name="connsiteY997" fmla="*/ 2466212 h 5594752"/>
              <a:gd name="connsiteX998" fmla="*/ 4586617 w 5237812"/>
              <a:gd name="connsiteY998" fmla="*/ 2465814 h 5594752"/>
              <a:gd name="connsiteX999" fmla="*/ 102640 w 5237812"/>
              <a:gd name="connsiteY999" fmla="*/ 2428698 h 5594752"/>
              <a:gd name="connsiteX1000" fmla="*/ 104302 w 5237812"/>
              <a:gd name="connsiteY1000" fmla="*/ 2428766 h 5594752"/>
              <a:gd name="connsiteX1001" fmla="*/ 106407 w 5237812"/>
              <a:gd name="connsiteY1001" fmla="*/ 2428997 h 5594752"/>
              <a:gd name="connsiteX1002" fmla="*/ 99149 w 5237812"/>
              <a:gd name="connsiteY1002" fmla="*/ 2429561 h 5594752"/>
              <a:gd name="connsiteX1003" fmla="*/ 4707242 w 5237812"/>
              <a:gd name="connsiteY1003" fmla="*/ 2380319 h 5594752"/>
              <a:gd name="connsiteX1004" fmla="*/ 4710367 w 5237812"/>
              <a:gd name="connsiteY1004" fmla="*/ 2381690 h 5594752"/>
              <a:gd name="connsiteX1005" fmla="*/ 4707242 w 5237812"/>
              <a:gd name="connsiteY1005" fmla="*/ 2380319 h 5594752"/>
              <a:gd name="connsiteX1006" fmla="*/ 4883060 w 5237812"/>
              <a:gd name="connsiteY1006" fmla="*/ 2370047 h 5594752"/>
              <a:gd name="connsiteX1007" fmla="*/ 4882747 w 5237812"/>
              <a:gd name="connsiteY1007" fmla="*/ 2370571 h 5594752"/>
              <a:gd name="connsiteX1008" fmla="*/ 4882505 w 5237812"/>
              <a:gd name="connsiteY1008" fmla="*/ 2370267 h 5594752"/>
              <a:gd name="connsiteX1009" fmla="*/ 4875024 w 5237812"/>
              <a:gd name="connsiteY1009" fmla="*/ 2349395 h 5594752"/>
              <a:gd name="connsiteX1010" fmla="*/ 4878149 w 5237812"/>
              <a:gd name="connsiteY1010" fmla="*/ 2350767 h 5594752"/>
              <a:gd name="connsiteX1011" fmla="*/ 4875024 w 5237812"/>
              <a:gd name="connsiteY1011" fmla="*/ 2349395 h 5594752"/>
              <a:gd name="connsiteX1012" fmla="*/ 4847201 w 5237812"/>
              <a:gd name="connsiteY1012" fmla="*/ 2322351 h 5594752"/>
              <a:gd name="connsiteX1013" fmla="*/ 4850446 w 5237812"/>
              <a:gd name="connsiteY1013" fmla="*/ 2322967 h 5594752"/>
              <a:gd name="connsiteX1014" fmla="*/ 4843762 w 5237812"/>
              <a:gd name="connsiteY1014" fmla="*/ 2322814 h 5594752"/>
              <a:gd name="connsiteX1015" fmla="*/ 4845681 w 5237812"/>
              <a:gd name="connsiteY1015" fmla="*/ 2322497 h 5594752"/>
              <a:gd name="connsiteX1016" fmla="*/ 267252 w 5237812"/>
              <a:gd name="connsiteY1016" fmla="*/ 2316527 h 5594752"/>
              <a:gd name="connsiteX1017" fmla="*/ 267002 w 5237812"/>
              <a:gd name="connsiteY1017" fmla="*/ 2316879 h 5594752"/>
              <a:gd name="connsiteX1018" fmla="*/ 266267 w 5237812"/>
              <a:gd name="connsiteY1018" fmla="*/ 2317915 h 5594752"/>
              <a:gd name="connsiteX1019" fmla="*/ 1966360 w 5237812"/>
              <a:gd name="connsiteY1019" fmla="*/ 2314076 h 5594752"/>
              <a:gd name="connsiteX1020" fmla="*/ 1945077 w 5237812"/>
              <a:gd name="connsiteY1020" fmla="*/ 2318820 h 5594752"/>
              <a:gd name="connsiteX1021" fmla="*/ 1770344 w 5237812"/>
              <a:gd name="connsiteY1021" fmla="*/ 2320912 h 5594752"/>
              <a:gd name="connsiteX1022" fmla="*/ 1607026 w 5237812"/>
              <a:gd name="connsiteY1022" fmla="*/ 2329834 h 5594752"/>
              <a:gd name="connsiteX1023" fmla="*/ 1608150 w 5237812"/>
              <a:gd name="connsiteY1023" fmla="*/ 2335105 h 5594752"/>
              <a:gd name="connsiteX1024" fmla="*/ 1757526 w 5237812"/>
              <a:gd name="connsiteY1024" fmla="*/ 2329447 h 5594752"/>
              <a:gd name="connsiteX1025" fmla="*/ 1945077 w 5237812"/>
              <a:gd name="connsiteY1025" fmla="*/ 2318820 h 5594752"/>
              <a:gd name="connsiteX1026" fmla="*/ 1966360 w 5237812"/>
              <a:gd name="connsiteY1026" fmla="*/ 2314076 h 5594752"/>
              <a:gd name="connsiteX1027" fmla="*/ 25294 w 5237812"/>
              <a:gd name="connsiteY1027" fmla="*/ 2309026 h 5594752"/>
              <a:gd name="connsiteX1028" fmla="*/ 17580 w 5237812"/>
              <a:gd name="connsiteY1028" fmla="*/ 2311742 h 5594752"/>
              <a:gd name="connsiteX1029" fmla="*/ 23569 w 5237812"/>
              <a:gd name="connsiteY1029" fmla="*/ 2309155 h 5594752"/>
              <a:gd name="connsiteX1030" fmla="*/ 174902 w 5237812"/>
              <a:gd name="connsiteY1030" fmla="*/ 2294104 h 5594752"/>
              <a:gd name="connsiteX1031" fmla="*/ 174582 w 5237812"/>
              <a:gd name="connsiteY1031" fmla="*/ 2295863 h 5594752"/>
              <a:gd name="connsiteX1032" fmla="*/ 166080 w 5237812"/>
              <a:gd name="connsiteY1032" fmla="*/ 2297805 h 5594752"/>
              <a:gd name="connsiteX1033" fmla="*/ 169715 w 5237812"/>
              <a:gd name="connsiteY1033" fmla="*/ 2294931 h 5594752"/>
              <a:gd name="connsiteX1034" fmla="*/ 174902 w 5237812"/>
              <a:gd name="connsiteY1034" fmla="*/ 2294104 h 5594752"/>
              <a:gd name="connsiteX1035" fmla="*/ 4884033 w 5237812"/>
              <a:gd name="connsiteY1035" fmla="*/ 2280658 h 5594752"/>
              <a:gd name="connsiteX1036" fmla="*/ 4843934 w 5237812"/>
              <a:gd name="connsiteY1036" fmla="*/ 2282035 h 5594752"/>
              <a:gd name="connsiteX1037" fmla="*/ 4838455 w 5237812"/>
              <a:gd name="connsiteY1037" fmla="*/ 2282488 h 5594752"/>
              <a:gd name="connsiteX1038" fmla="*/ 4841757 w 5237812"/>
              <a:gd name="connsiteY1038" fmla="*/ 2282754 h 5594752"/>
              <a:gd name="connsiteX1039" fmla="*/ 4843934 w 5237812"/>
              <a:gd name="connsiteY1039" fmla="*/ 2282035 h 5594752"/>
              <a:gd name="connsiteX1040" fmla="*/ 4884033 w 5237812"/>
              <a:gd name="connsiteY1040" fmla="*/ 2280658 h 5594752"/>
              <a:gd name="connsiteX1041" fmla="*/ 80434 w 5237812"/>
              <a:gd name="connsiteY1041" fmla="*/ 2265654 h 5594752"/>
              <a:gd name="connsiteX1042" fmla="*/ 82719 w 5237812"/>
              <a:gd name="connsiteY1042" fmla="*/ 2266011 h 5594752"/>
              <a:gd name="connsiteX1043" fmla="*/ 77229 w 5237812"/>
              <a:gd name="connsiteY1043" fmla="*/ 2268466 h 5594752"/>
              <a:gd name="connsiteX1044" fmla="*/ 80434 w 5237812"/>
              <a:gd name="connsiteY1044" fmla="*/ 2265654 h 5594752"/>
              <a:gd name="connsiteX1045" fmla="*/ 85925 w 5237812"/>
              <a:gd name="connsiteY1045" fmla="*/ 2263201 h 5594752"/>
              <a:gd name="connsiteX1046" fmla="*/ 88210 w 5237812"/>
              <a:gd name="connsiteY1046" fmla="*/ 2263558 h 5594752"/>
              <a:gd name="connsiteX1047" fmla="*/ 82719 w 5237812"/>
              <a:gd name="connsiteY1047" fmla="*/ 2266011 h 5594752"/>
              <a:gd name="connsiteX1048" fmla="*/ 85925 w 5237812"/>
              <a:gd name="connsiteY1048" fmla="*/ 2263201 h 5594752"/>
              <a:gd name="connsiteX1049" fmla="*/ 103252 w 5237812"/>
              <a:gd name="connsiteY1049" fmla="*/ 2258117 h 5594752"/>
              <a:gd name="connsiteX1050" fmla="*/ 88210 w 5237812"/>
              <a:gd name="connsiteY1050" fmla="*/ 2263558 h 5594752"/>
              <a:gd name="connsiteX1051" fmla="*/ 96097 w 5237812"/>
              <a:gd name="connsiteY1051" fmla="*/ 2259159 h 5594752"/>
              <a:gd name="connsiteX1052" fmla="*/ 103252 w 5237812"/>
              <a:gd name="connsiteY1052" fmla="*/ 2258117 h 5594752"/>
              <a:gd name="connsiteX1053" fmla="*/ 4848691 w 5237812"/>
              <a:gd name="connsiteY1053" fmla="*/ 2254727 h 5594752"/>
              <a:gd name="connsiteX1054" fmla="*/ 4840827 w 5237812"/>
              <a:gd name="connsiteY1054" fmla="*/ 2260163 h 5594752"/>
              <a:gd name="connsiteX1055" fmla="*/ 4848691 w 5237812"/>
              <a:gd name="connsiteY1055" fmla="*/ 2254727 h 5594752"/>
              <a:gd name="connsiteX1056" fmla="*/ 4912123 w 5237812"/>
              <a:gd name="connsiteY1056" fmla="*/ 2208747 h 5594752"/>
              <a:gd name="connsiteX1057" fmla="*/ 4913710 w 5237812"/>
              <a:gd name="connsiteY1057" fmla="*/ 2208779 h 5594752"/>
              <a:gd name="connsiteX1058" fmla="*/ 4919332 w 5237812"/>
              <a:gd name="connsiteY1058" fmla="*/ 2210851 h 5594752"/>
              <a:gd name="connsiteX1059" fmla="*/ 4774198 w 5237812"/>
              <a:gd name="connsiteY1059" fmla="*/ 2202563 h 5594752"/>
              <a:gd name="connsiteX1060" fmla="*/ 4778995 w 5237812"/>
              <a:gd name="connsiteY1060" fmla="*/ 2203060 h 5594752"/>
              <a:gd name="connsiteX1061" fmla="*/ 4782473 w 5237812"/>
              <a:gd name="connsiteY1061" fmla="*/ 2205514 h 5594752"/>
              <a:gd name="connsiteX1062" fmla="*/ 4774580 w 5237812"/>
              <a:gd name="connsiteY1062" fmla="*/ 2204159 h 5594752"/>
              <a:gd name="connsiteX1063" fmla="*/ 4774198 w 5237812"/>
              <a:gd name="connsiteY1063" fmla="*/ 2202563 h 5594752"/>
              <a:gd name="connsiteX1064" fmla="*/ 4626003 w 5237812"/>
              <a:gd name="connsiteY1064" fmla="*/ 2181419 h 5594752"/>
              <a:gd name="connsiteX1065" fmla="*/ 4629480 w 5237812"/>
              <a:gd name="connsiteY1065" fmla="*/ 2182899 h 5594752"/>
              <a:gd name="connsiteX1066" fmla="*/ 4632454 w 5237812"/>
              <a:gd name="connsiteY1066" fmla="*/ 2183483 h 5594752"/>
              <a:gd name="connsiteX1067" fmla="*/ 4647834 w 5237812"/>
              <a:gd name="connsiteY1067" fmla="*/ 2185860 h 5594752"/>
              <a:gd name="connsiteX1068" fmla="*/ 4630867 w 5237812"/>
              <a:gd name="connsiteY1068" fmla="*/ 2181796 h 5594752"/>
              <a:gd name="connsiteX1069" fmla="*/ 4626003 w 5237812"/>
              <a:gd name="connsiteY1069" fmla="*/ 2181419 h 5594752"/>
              <a:gd name="connsiteX1070" fmla="*/ 4729194 w 5237812"/>
              <a:gd name="connsiteY1070" fmla="*/ 2174199 h 5594752"/>
              <a:gd name="connsiteX1071" fmla="*/ 4733596 w 5237812"/>
              <a:gd name="connsiteY1071" fmla="*/ 2174518 h 5594752"/>
              <a:gd name="connsiteX1072" fmla="*/ 4738088 w 5237812"/>
              <a:gd name="connsiteY1072" fmla="*/ 2176882 h 5594752"/>
              <a:gd name="connsiteX1073" fmla="*/ 4729194 w 5237812"/>
              <a:gd name="connsiteY1073" fmla="*/ 2174199 h 5594752"/>
              <a:gd name="connsiteX1074" fmla="*/ 4859390 w 5237812"/>
              <a:gd name="connsiteY1074" fmla="*/ 2171743 h 5594752"/>
              <a:gd name="connsiteX1075" fmla="*/ 4862471 w 5237812"/>
              <a:gd name="connsiteY1075" fmla="*/ 2174160 h 5594752"/>
              <a:gd name="connsiteX1076" fmla="*/ 4857313 w 5237812"/>
              <a:gd name="connsiteY1076" fmla="*/ 2172185 h 5594752"/>
              <a:gd name="connsiteX1077" fmla="*/ 4859390 w 5237812"/>
              <a:gd name="connsiteY1077" fmla="*/ 2171743 h 5594752"/>
              <a:gd name="connsiteX1078" fmla="*/ 4854234 w 5237812"/>
              <a:gd name="connsiteY1078" fmla="*/ 2169768 h 5594752"/>
              <a:gd name="connsiteX1079" fmla="*/ 4857313 w 5237812"/>
              <a:gd name="connsiteY1079" fmla="*/ 2172185 h 5594752"/>
              <a:gd name="connsiteX1080" fmla="*/ 4852156 w 5237812"/>
              <a:gd name="connsiteY1080" fmla="*/ 2170209 h 5594752"/>
              <a:gd name="connsiteX1081" fmla="*/ 4854234 w 5237812"/>
              <a:gd name="connsiteY1081" fmla="*/ 2169768 h 5594752"/>
              <a:gd name="connsiteX1082" fmla="*/ 4838091 w 5237812"/>
              <a:gd name="connsiteY1082" fmla="*/ 2165976 h 5594752"/>
              <a:gd name="connsiteX1083" fmla="*/ 4844704 w 5237812"/>
              <a:gd name="connsiteY1083" fmla="*/ 2166572 h 5594752"/>
              <a:gd name="connsiteX1084" fmla="*/ 4852156 w 5237812"/>
              <a:gd name="connsiteY1084" fmla="*/ 2170209 h 5594752"/>
              <a:gd name="connsiteX1085" fmla="*/ 4838091 w 5237812"/>
              <a:gd name="connsiteY1085" fmla="*/ 2165976 h 5594752"/>
              <a:gd name="connsiteX1086" fmla="*/ 4736531 w 5237812"/>
              <a:gd name="connsiteY1086" fmla="*/ 2136269 h 5594752"/>
              <a:gd name="connsiteX1087" fmla="*/ 4736668 w 5237812"/>
              <a:gd name="connsiteY1087" fmla="*/ 2137620 h 5594752"/>
              <a:gd name="connsiteX1088" fmla="*/ 4745647 w 5237812"/>
              <a:gd name="connsiteY1088" fmla="*/ 2137759 h 5594752"/>
              <a:gd name="connsiteX1089" fmla="*/ 4736531 w 5237812"/>
              <a:gd name="connsiteY1089" fmla="*/ 2136269 h 5594752"/>
              <a:gd name="connsiteX1090" fmla="*/ 4640883 w 5237812"/>
              <a:gd name="connsiteY1090" fmla="*/ 2117668 h 5594752"/>
              <a:gd name="connsiteX1091" fmla="*/ 4669188 w 5237812"/>
              <a:gd name="connsiteY1091" fmla="*/ 2123737 h 5594752"/>
              <a:gd name="connsiteX1092" fmla="*/ 4652064 w 5237812"/>
              <a:gd name="connsiteY1092" fmla="*/ 2121199 h 5594752"/>
              <a:gd name="connsiteX1093" fmla="*/ 4640771 w 5237812"/>
              <a:gd name="connsiteY1093" fmla="*/ 2117633 h 5594752"/>
              <a:gd name="connsiteX1094" fmla="*/ 4640883 w 5237812"/>
              <a:gd name="connsiteY1094" fmla="*/ 2117668 h 5594752"/>
              <a:gd name="connsiteX1095" fmla="*/ 4640770 w 5237812"/>
              <a:gd name="connsiteY1095" fmla="*/ 2117644 h 5594752"/>
              <a:gd name="connsiteX1096" fmla="*/ 4613576 w 5237812"/>
              <a:gd name="connsiteY1096" fmla="*/ 2112454 h 5594752"/>
              <a:gd name="connsiteX1097" fmla="*/ 4626477 w 5237812"/>
              <a:gd name="connsiteY1097" fmla="*/ 2114580 h 5594752"/>
              <a:gd name="connsiteX1098" fmla="*/ 4640770 w 5237812"/>
              <a:gd name="connsiteY1098" fmla="*/ 2117644 h 5594752"/>
              <a:gd name="connsiteX1099" fmla="*/ 4640686 w 5237812"/>
              <a:gd name="connsiteY1099" fmla="*/ 2120178 h 5594752"/>
              <a:gd name="connsiteX1100" fmla="*/ 4613576 w 5237812"/>
              <a:gd name="connsiteY1100" fmla="*/ 2112454 h 5594752"/>
              <a:gd name="connsiteX1101" fmla="*/ 438165 w 5237812"/>
              <a:gd name="connsiteY1101" fmla="*/ 2074382 h 5594752"/>
              <a:gd name="connsiteX1102" fmla="*/ 430302 w 5237812"/>
              <a:gd name="connsiteY1102" fmla="*/ 2079818 h 5594752"/>
              <a:gd name="connsiteX1103" fmla="*/ 4371505 w 5237812"/>
              <a:gd name="connsiteY1103" fmla="*/ 2048032 h 5594752"/>
              <a:gd name="connsiteX1104" fmla="*/ 4368685 w 5237812"/>
              <a:gd name="connsiteY1104" fmla="*/ 2051197 h 5594752"/>
              <a:gd name="connsiteX1105" fmla="*/ 4369638 w 5237812"/>
              <a:gd name="connsiteY1105" fmla="*/ 2049208 h 5594752"/>
              <a:gd name="connsiteX1106" fmla="*/ 4371505 w 5237812"/>
              <a:gd name="connsiteY1106" fmla="*/ 2048032 h 5594752"/>
              <a:gd name="connsiteX1107" fmla="*/ 4345603 w 5237812"/>
              <a:gd name="connsiteY1107" fmla="*/ 2044825 h 5594752"/>
              <a:gd name="connsiteX1108" fmla="*/ 4359790 w 5237812"/>
              <a:gd name="connsiteY1108" fmla="*/ 2048513 h 5594752"/>
              <a:gd name="connsiteX1109" fmla="*/ 4331289 w 5237812"/>
              <a:gd name="connsiteY1109" fmla="*/ 2044955 h 5594752"/>
              <a:gd name="connsiteX1110" fmla="*/ 4345603 w 5237812"/>
              <a:gd name="connsiteY1110" fmla="*/ 2044825 h 5594752"/>
              <a:gd name="connsiteX1111" fmla="*/ 4768415 w 5237812"/>
              <a:gd name="connsiteY1111" fmla="*/ 2014774 h 5594752"/>
              <a:gd name="connsiteX1112" fmla="*/ 4761719 w 5237812"/>
              <a:gd name="connsiteY1112" fmla="*/ 2017319 h 5594752"/>
              <a:gd name="connsiteX1113" fmla="*/ 4764695 w 5237812"/>
              <a:gd name="connsiteY1113" fmla="*/ 2016187 h 5594752"/>
              <a:gd name="connsiteX1114" fmla="*/ 4770647 w 5237812"/>
              <a:gd name="connsiteY1114" fmla="*/ 2013925 h 5594752"/>
              <a:gd name="connsiteX1115" fmla="*/ 4768415 w 5237812"/>
              <a:gd name="connsiteY1115" fmla="*/ 2014774 h 5594752"/>
              <a:gd name="connsiteX1116" fmla="*/ 4769656 w 5237812"/>
              <a:gd name="connsiteY1116" fmla="*/ 2014302 h 5594752"/>
              <a:gd name="connsiteX1117" fmla="*/ 4770647 w 5237812"/>
              <a:gd name="connsiteY1117" fmla="*/ 2013925 h 5594752"/>
              <a:gd name="connsiteX1118" fmla="*/ 1238314 w 5237812"/>
              <a:gd name="connsiteY1118" fmla="*/ 2007588 h 5594752"/>
              <a:gd name="connsiteX1119" fmla="*/ 1238087 w 5237812"/>
              <a:gd name="connsiteY1119" fmla="*/ 2007631 h 5594752"/>
              <a:gd name="connsiteX1120" fmla="*/ 1238148 w 5237812"/>
              <a:gd name="connsiteY1120" fmla="*/ 2007630 h 5594752"/>
              <a:gd name="connsiteX1121" fmla="*/ 1187817 w 5237812"/>
              <a:gd name="connsiteY1121" fmla="*/ 2003465 h 5594752"/>
              <a:gd name="connsiteX1122" fmla="*/ 1130051 w 5237812"/>
              <a:gd name="connsiteY1122" fmla="*/ 2011367 h 5594752"/>
              <a:gd name="connsiteX1123" fmla="*/ 805184 w 5237812"/>
              <a:gd name="connsiteY1123" fmla="*/ 2049418 h 5594752"/>
              <a:gd name="connsiteX1124" fmla="*/ 757582 w 5237812"/>
              <a:gd name="connsiteY1124" fmla="*/ 2056239 h 5594752"/>
              <a:gd name="connsiteX1125" fmla="*/ 762553 w 5237812"/>
              <a:gd name="connsiteY1125" fmla="*/ 2056170 h 5594752"/>
              <a:gd name="connsiteX1126" fmla="*/ 768059 w 5237812"/>
              <a:gd name="connsiteY1126" fmla="*/ 2056815 h 5594752"/>
              <a:gd name="connsiteX1127" fmla="*/ 755777 w 5237812"/>
              <a:gd name="connsiteY1127" fmla="*/ 2062514 h 5594752"/>
              <a:gd name="connsiteX1128" fmla="*/ 526487 w 5237812"/>
              <a:gd name="connsiteY1128" fmla="*/ 2107699 h 5594752"/>
              <a:gd name="connsiteX1129" fmla="*/ 482365 w 5237812"/>
              <a:gd name="connsiteY1129" fmla="*/ 2120519 h 5594752"/>
              <a:gd name="connsiteX1130" fmla="*/ 509098 w 5237812"/>
              <a:gd name="connsiteY1130" fmla="*/ 2114050 h 5594752"/>
              <a:gd name="connsiteX1131" fmla="*/ 619296 w 5237812"/>
              <a:gd name="connsiteY1131" fmla="*/ 2093278 h 5594752"/>
              <a:gd name="connsiteX1132" fmla="*/ 859807 w 5237812"/>
              <a:gd name="connsiteY1132" fmla="*/ 2059113 h 5594752"/>
              <a:gd name="connsiteX1133" fmla="*/ 1021428 w 5237812"/>
              <a:gd name="connsiteY1133" fmla="*/ 2031836 h 5594752"/>
              <a:gd name="connsiteX1134" fmla="*/ 1058649 w 5237812"/>
              <a:gd name="connsiteY1134" fmla="*/ 2027763 h 5594752"/>
              <a:gd name="connsiteX1135" fmla="*/ 1084405 w 5237812"/>
              <a:gd name="connsiteY1135" fmla="*/ 2025018 h 5594752"/>
              <a:gd name="connsiteX1136" fmla="*/ 1104575 w 5237812"/>
              <a:gd name="connsiteY1136" fmla="*/ 2022143 h 5594752"/>
              <a:gd name="connsiteX1137" fmla="*/ 1189621 w 5237812"/>
              <a:gd name="connsiteY1137" fmla="*/ 2009853 h 5594752"/>
              <a:gd name="connsiteX1138" fmla="*/ 1196345 w 5237812"/>
              <a:gd name="connsiteY1138" fmla="*/ 2006988 h 5594752"/>
              <a:gd name="connsiteX1139" fmla="*/ 1187817 w 5237812"/>
              <a:gd name="connsiteY1139" fmla="*/ 2003465 h 5594752"/>
              <a:gd name="connsiteX1140" fmla="*/ 3869856 w 5237812"/>
              <a:gd name="connsiteY1140" fmla="*/ 2001673 h 5594752"/>
              <a:gd name="connsiteX1141" fmla="*/ 3999469 w 5237812"/>
              <a:gd name="connsiteY1141" fmla="*/ 2018314 h 5594752"/>
              <a:gd name="connsiteX1142" fmla="*/ 4011276 w 5237812"/>
              <a:gd name="connsiteY1142" fmla="*/ 2019234 h 5594752"/>
              <a:gd name="connsiteX1143" fmla="*/ 4164642 w 5237812"/>
              <a:gd name="connsiteY1143" fmla="*/ 2037095 h 5594752"/>
              <a:gd name="connsiteX1144" fmla="*/ 4170982 w 5237812"/>
              <a:gd name="connsiteY1144" fmla="*/ 2034883 h 5594752"/>
              <a:gd name="connsiteX1145" fmla="*/ 4132285 w 5237812"/>
              <a:gd name="connsiteY1145" fmla="*/ 2030101 h 5594752"/>
              <a:gd name="connsiteX1146" fmla="*/ 4079740 w 5237812"/>
              <a:gd name="connsiteY1146" fmla="*/ 2020841 h 5594752"/>
              <a:gd name="connsiteX1147" fmla="*/ 3976399 w 5237812"/>
              <a:gd name="connsiteY1147" fmla="*/ 2012615 h 5594752"/>
              <a:gd name="connsiteX1148" fmla="*/ 3899663 w 5237812"/>
              <a:gd name="connsiteY1148" fmla="*/ 2004510 h 5594752"/>
              <a:gd name="connsiteX1149" fmla="*/ 1298757 w 5237812"/>
              <a:gd name="connsiteY1149" fmla="*/ 1988700 h 5594752"/>
              <a:gd name="connsiteX1150" fmla="*/ 1287426 w 5237812"/>
              <a:gd name="connsiteY1150" fmla="*/ 1988956 h 5594752"/>
              <a:gd name="connsiteX1151" fmla="*/ 1243374 w 5237812"/>
              <a:gd name="connsiteY1151" fmla="*/ 1999654 h 5594752"/>
              <a:gd name="connsiteX1152" fmla="*/ 1232880 w 5237812"/>
              <a:gd name="connsiteY1152" fmla="*/ 2003185 h 5594752"/>
              <a:gd name="connsiteX1153" fmla="*/ 1241393 w 5237812"/>
              <a:gd name="connsiteY1153" fmla="*/ 2001858 h 5594752"/>
              <a:gd name="connsiteX1154" fmla="*/ 1255443 w 5237812"/>
              <a:gd name="connsiteY1154" fmla="*/ 2002887 h 5594752"/>
              <a:gd name="connsiteX1155" fmla="*/ 1253229 w 5237812"/>
              <a:gd name="connsiteY1155" fmla="*/ 2003892 h 5594752"/>
              <a:gd name="connsiteX1156" fmla="*/ 1267189 w 5237812"/>
              <a:gd name="connsiteY1156" fmla="*/ 2000434 h 5594752"/>
              <a:gd name="connsiteX1157" fmla="*/ 1271631 w 5237812"/>
              <a:gd name="connsiteY1157" fmla="*/ 1999177 h 5594752"/>
              <a:gd name="connsiteX1158" fmla="*/ 1272532 w 5237812"/>
              <a:gd name="connsiteY1158" fmla="*/ 1998126 h 5594752"/>
              <a:gd name="connsiteX1159" fmla="*/ 1273975 w 5237812"/>
              <a:gd name="connsiteY1159" fmla="*/ 1998513 h 5594752"/>
              <a:gd name="connsiteX1160" fmla="*/ 1293756 w 5237812"/>
              <a:gd name="connsiteY1160" fmla="*/ 1992915 h 5594752"/>
              <a:gd name="connsiteX1161" fmla="*/ 1305669 w 5237812"/>
              <a:gd name="connsiteY1161" fmla="*/ 1991459 h 5594752"/>
              <a:gd name="connsiteX1162" fmla="*/ 1298757 w 5237812"/>
              <a:gd name="connsiteY1162" fmla="*/ 1988700 h 5594752"/>
              <a:gd name="connsiteX1163" fmla="*/ 1400170 w 5237812"/>
              <a:gd name="connsiteY1163" fmla="*/ 1983317 h 5594752"/>
              <a:gd name="connsiteX1164" fmla="*/ 1393908 w 5237812"/>
              <a:gd name="connsiteY1164" fmla="*/ 1983387 h 5594752"/>
              <a:gd name="connsiteX1165" fmla="*/ 1381399 w 5237812"/>
              <a:gd name="connsiteY1165" fmla="*/ 1984480 h 5594752"/>
              <a:gd name="connsiteX1166" fmla="*/ 1341433 w 5237812"/>
              <a:gd name="connsiteY1166" fmla="*/ 1995016 h 5594752"/>
              <a:gd name="connsiteX1167" fmla="*/ 1389393 w 5237812"/>
              <a:gd name="connsiteY1167" fmla="*/ 1988203 h 5594752"/>
              <a:gd name="connsiteX1168" fmla="*/ 1400170 w 5237812"/>
              <a:gd name="connsiteY1168" fmla="*/ 1983317 h 5594752"/>
              <a:gd name="connsiteX1169" fmla="*/ 307872 w 5237812"/>
              <a:gd name="connsiteY1169" fmla="*/ 1972688 h 5594752"/>
              <a:gd name="connsiteX1170" fmla="*/ 295777 w 5237812"/>
              <a:gd name="connsiteY1170" fmla="*/ 1978725 h 5594752"/>
              <a:gd name="connsiteX1171" fmla="*/ 3643773 w 5237812"/>
              <a:gd name="connsiteY1171" fmla="*/ 1946917 h 5594752"/>
              <a:gd name="connsiteX1172" fmla="*/ 3786213 w 5237812"/>
              <a:gd name="connsiteY1172" fmla="*/ 1966105 h 5594752"/>
              <a:gd name="connsiteX1173" fmla="*/ 3713239 w 5237812"/>
              <a:gd name="connsiteY1173" fmla="*/ 1955508 h 5594752"/>
              <a:gd name="connsiteX1174" fmla="*/ 3714301 w 5237812"/>
              <a:gd name="connsiteY1174" fmla="*/ 1960767 h 5594752"/>
              <a:gd name="connsiteX1175" fmla="*/ 3703856 w 5237812"/>
              <a:gd name="connsiteY1175" fmla="*/ 1959536 h 5594752"/>
              <a:gd name="connsiteX1176" fmla="*/ 3687130 w 5237812"/>
              <a:gd name="connsiteY1176" fmla="*/ 1956483 h 5594752"/>
              <a:gd name="connsiteX1177" fmla="*/ 3643773 w 5237812"/>
              <a:gd name="connsiteY1177" fmla="*/ 1946917 h 5594752"/>
              <a:gd name="connsiteX1178" fmla="*/ 3252889 w 5237812"/>
              <a:gd name="connsiteY1178" fmla="*/ 1915158 h 5594752"/>
              <a:gd name="connsiteX1179" fmla="*/ 3253098 w 5237812"/>
              <a:gd name="connsiteY1179" fmla="*/ 1933586 h 5594752"/>
              <a:gd name="connsiteX1180" fmla="*/ 3263109 w 5237812"/>
              <a:gd name="connsiteY1180" fmla="*/ 1934059 h 5594752"/>
              <a:gd name="connsiteX1181" fmla="*/ 3263278 w 5237812"/>
              <a:gd name="connsiteY1181" fmla="*/ 1916023 h 5594752"/>
              <a:gd name="connsiteX1182" fmla="*/ 3132494 w 5237812"/>
              <a:gd name="connsiteY1182" fmla="*/ 1905131 h 5594752"/>
              <a:gd name="connsiteX1183" fmla="*/ 3133491 w 5237812"/>
              <a:gd name="connsiteY1183" fmla="*/ 1928976 h 5594752"/>
              <a:gd name="connsiteX1184" fmla="*/ 3133525 w 5237812"/>
              <a:gd name="connsiteY1184" fmla="*/ 1929461 h 5594752"/>
              <a:gd name="connsiteX1185" fmla="*/ 3147595 w 5237812"/>
              <a:gd name="connsiteY1185" fmla="*/ 1929907 h 5594752"/>
              <a:gd name="connsiteX1186" fmla="*/ 3173764 w 5237812"/>
              <a:gd name="connsiteY1186" fmla="*/ 1930812 h 5594752"/>
              <a:gd name="connsiteX1187" fmla="*/ 3173522 w 5237812"/>
              <a:gd name="connsiteY1187" fmla="*/ 1926081 h 5594752"/>
              <a:gd name="connsiteX1188" fmla="*/ 3172379 w 5237812"/>
              <a:gd name="connsiteY1188" fmla="*/ 1908453 h 5594752"/>
              <a:gd name="connsiteX1189" fmla="*/ 2731434 w 5237812"/>
              <a:gd name="connsiteY1189" fmla="*/ 1881306 h 5594752"/>
              <a:gd name="connsiteX1190" fmla="*/ 2733651 w 5237812"/>
              <a:gd name="connsiteY1190" fmla="*/ 1904730 h 5594752"/>
              <a:gd name="connsiteX1191" fmla="*/ 2735597 w 5237812"/>
              <a:gd name="connsiteY1191" fmla="*/ 1904698 h 5594752"/>
              <a:gd name="connsiteX1192" fmla="*/ 2734766 w 5237812"/>
              <a:gd name="connsiteY1192" fmla="*/ 1881371 h 5594752"/>
              <a:gd name="connsiteX1193" fmla="*/ 2300247 w 5237812"/>
              <a:gd name="connsiteY1193" fmla="*/ 1877904 h 5594752"/>
              <a:gd name="connsiteX1194" fmla="*/ 2299418 w 5237812"/>
              <a:gd name="connsiteY1194" fmla="*/ 1877908 h 5594752"/>
              <a:gd name="connsiteX1195" fmla="*/ 2300160 w 5237812"/>
              <a:gd name="connsiteY1195" fmla="*/ 1882013 h 5594752"/>
              <a:gd name="connsiteX1196" fmla="*/ 2302019 w 5237812"/>
              <a:gd name="connsiteY1196" fmla="*/ 1913571 h 5594752"/>
              <a:gd name="connsiteX1197" fmla="*/ 2302425 w 5237812"/>
              <a:gd name="connsiteY1197" fmla="*/ 1913565 h 5594752"/>
              <a:gd name="connsiteX1198" fmla="*/ 2300160 w 5237812"/>
              <a:gd name="connsiteY1198" fmla="*/ 1882013 h 5594752"/>
              <a:gd name="connsiteX1199" fmla="*/ 2445133 w 5237812"/>
              <a:gd name="connsiteY1199" fmla="*/ 1877266 h 5594752"/>
              <a:gd name="connsiteX1200" fmla="*/ 2438073 w 5237812"/>
              <a:gd name="connsiteY1200" fmla="*/ 1877297 h 5594752"/>
              <a:gd name="connsiteX1201" fmla="*/ 2440107 w 5237812"/>
              <a:gd name="connsiteY1201" fmla="*/ 1912747 h 5594752"/>
              <a:gd name="connsiteX1202" fmla="*/ 2447951 w 5237812"/>
              <a:gd name="connsiteY1202" fmla="*/ 1912740 h 5594752"/>
              <a:gd name="connsiteX1203" fmla="*/ 2465224 w 5237812"/>
              <a:gd name="connsiteY1203" fmla="*/ 1877177 h 5594752"/>
              <a:gd name="connsiteX1204" fmla="*/ 2456825 w 5237812"/>
              <a:gd name="connsiteY1204" fmla="*/ 1877214 h 5594752"/>
              <a:gd name="connsiteX1205" fmla="*/ 2457340 w 5237812"/>
              <a:gd name="connsiteY1205" fmla="*/ 1885388 h 5594752"/>
              <a:gd name="connsiteX1206" fmla="*/ 2458492 w 5237812"/>
              <a:gd name="connsiteY1206" fmla="*/ 1912577 h 5594752"/>
              <a:gd name="connsiteX1207" fmla="*/ 2468415 w 5237812"/>
              <a:gd name="connsiteY1207" fmla="*/ 1912191 h 5594752"/>
              <a:gd name="connsiteX1208" fmla="*/ 2466162 w 5237812"/>
              <a:gd name="connsiteY1208" fmla="*/ 1886803 h 5594752"/>
              <a:gd name="connsiteX1209" fmla="*/ 2517535 w 5237812"/>
              <a:gd name="connsiteY1209" fmla="*/ 1877082 h 5594752"/>
              <a:gd name="connsiteX1210" fmla="*/ 2517702 w 5237812"/>
              <a:gd name="connsiteY1210" fmla="*/ 1883231 h 5594752"/>
              <a:gd name="connsiteX1211" fmla="*/ 2518094 w 5237812"/>
              <a:gd name="connsiteY1211" fmla="*/ 1897835 h 5594752"/>
              <a:gd name="connsiteX1212" fmla="*/ 2518422 w 5237812"/>
              <a:gd name="connsiteY1212" fmla="*/ 1910244 h 5594752"/>
              <a:gd name="connsiteX1213" fmla="*/ 2526156 w 5237812"/>
              <a:gd name="connsiteY1213" fmla="*/ 1909943 h 5594752"/>
              <a:gd name="connsiteX1214" fmla="*/ 2526041 w 5237812"/>
              <a:gd name="connsiteY1214" fmla="*/ 1907875 h 5594752"/>
              <a:gd name="connsiteX1215" fmla="*/ 2523464 w 5237812"/>
              <a:gd name="connsiteY1215" fmla="*/ 1885627 h 5594752"/>
              <a:gd name="connsiteX1216" fmla="*/ 2521353 w 5237812"/>
              <a:gd name="connsiteY1216" fmla="*/ 1877158 h 5594752"/>
              <a:gd name="connsiteX1217" fmla="*/ 3729645 w 5237812"/>
              <a:gd name="connsiteY1217" fmla="*/ 1862136 h 5594752"/>
              <a:gd name="connsiteX1218" fmla="*/ 3857485 w 5237812"/>
              <a:gd name="connsiteY1218" fmla="*/ 1878641 h 5594752"/>
              <a:gd name="connsiteX1219" fmla="*/ 4343979 w 5237812"/>
              <a:gd name="connsiteY1219" fmla="*/ 1933424 h 5594752"/>
              <a:gd name="connsiteX1220" fmla="*/ 4308713 w 5237812"/>
              <a:gd name="connsiteY1220" fmla="*/ 1938434 h 5594752"/>
              <a:gd name="connsiteX1221" fmla="*/ 3789289 w 5237812"/>
              <a:gd name="connsiteY1221" fmla="*/ 1875731 h 5594752"/>
              <a:gd name="connsiteX1222" fmla="*/ 3730299 w 5237812"/>
              <a:gd name="connsiteY1222" fmla="*/ 1869089 h 5594752"/>
              <a:gd name="connsiteX1223" fmla="*/ 3734346 w 5237812"/>
              <a:gd name="connsiteY1223" fmla="*/ 1868002 h 5594752"/>
              <a:gd name="connsiteX1224" fmla="*/ 3734346 w 5237812"/>
              <a:gd name="connsiteY1224" fmla="*/ 1868002 h 5594752"/>
              <a:gd name="connsiteX1225" fmla="*/ 3717588 w 5237812"/>
              <a:gd name="connsiteY1225" fmla="*/ 1860579 h 5594752"/>
              <a:gd name="connsiteX1226" fmla="*/ 3726926 w 5237812"/>
              <a:gd name="connsiteY1226" fmla="*/ 1861785 h 5594752"/>
              <a:gd name="connsiteX1227" fmla="*/ 3720624 w 5237812"/>
              <a:gd name="connsiteY1227" fmla="*/ 1864052 h 5594752"/>
              <a:gd name="connsiteX1228" fmla="*/ 3626112 w 5237812"/>
              <a:gd name="connsiteY1228" fmla="*/ 1843937 h 5594752"/>
              <a:gd name="connsiteX1229" fmla="*/ 3623083 w 5237812"/>
              <a:gd name="connsiteY1229" fmla="*/ 1853006 h 5594752"/>
              <a:gd name="connsiteX1230" fmla="*/ 3652130 w 5237812"/>
              <a:gd name="connsiteY1230" fmla="*/ 1850196 h 5594752"/>
              <a:gd name="connsiteX1231" fmla="*/ 3656549 w 5237812"/>
              <a:gd name="connsiteY1231" fmla="*/ 1848632 h 5594752"/>
              <a:gd name="connsiteX1232" fmla="*/ 3659066 w 5237812"/>
              <a:gd name="connsiteY1232" fmla="*/ 1849104 h 5594752"/>
              <a:gd name="connsiteX1233" fmla="*/ 3661117 w 5237812"/>
              <a:gd name="connsiteY1233" fmla="*/ 1852282 h 5594752"/>
              <a:gd name="connsiteX1234" fmla="*/ 3663884 w 5237812"/>
              <a:gd name="connsiteY1234" fmla="*/ 1856567 h 5594752"/>
              <a:gd name="connsiteX1235" fmla="*/ 3670589 w 5237812"/>
              <a:gd name="connsiteY1235" fmla="*/ 1851262 h 5594752"/>
              <a:gd name="connsiteX1236" fmla="*/ 3677491 w 5237812"/>
              <a:gd name="connsiteY1236" fmla="*/ 1852556 h 5594752"/>
              <a:gd name="connsiteX1237" fmla="*/ 3681416 w 5237812"/>
              <a:gd name="connsiteY1237" fmla="*/ 1853986 h 5594752"/>
              <a:gd name="connsiteX1238" fmla="*/ 3690582 w 5237812"/>
              <a:gd name="connsiteY1238" fmla="*/ 1857093 h 5594752"/>
              <a:gd name="connsiteX1239" fmla="*/ 3714199 w 5237812"/>
              <a:gd name="connsiteY1239" fmla="*/ 1860142 h 5594752"/>
              <a:gd name="connsiteX1240" fmla="*/ 3717493 w 5237812"/>
              <a:gd name="connsiteY1240" fmla="*/ 1863909 h 5594752"/>
              <a:gd name="connsiteX1241" fmla="*/ 3720624 w 5237812"/>
              <a:gd name="connsiteY1241" fmla="*/ 1864052 h 5594752"/>
              <a:gd name="connsiteX1242" fmla="*/ 3728871 w 5237812"/>
              <a:gd name="connsiteY1242" fmla="*/ 1868929 h 5594752"/>
              <a:gd name="connsiteX1243" fmla="*/ 3605336 w 5237812"/>
              <a:gd name="connsiteY1243" fmla="*/ 1855019 h 5594752"/>
              <a:gd name="connsiteX1244" fmla="*/ 3565649 w 5237812"/>
              <a:gd name="connsiteY1244" fmla="*/ 1845981 h 5594752"/>
              <a:gd name="connsiteX1245" fmla="*/ 3576668 w 5237812"/>
              <a:gd name="connsiteY1245" fmla="*/ 1847903 h 5594752"/>
              <a:gd name="connsiteX1246" fmla="*/ 3604849 w 5237812"/>
              <a:gd name="connsiteY1246" fmla="*/ 1851277 h 5594752"/>
              <a:gd name="connsiteX1247" fmla="*/ 3626112 w 5237812"/>
              <a:gd name="connsiteY1247" fmla="*/ 1843937 h 5594752"/>
              <a:gd name="connsiteX1248" fmla="*/ 3251524 w 5237812"/>
              <a:gd name="connsiteY1248" fmla="*/ 1831226 h 5594752"/>
              <a:gd name="connsiteX1249" fmla="*/ 3252367 w 5237812"/>
              <a:gd name="connsiteY1249" fmla="*/ 1869463 h 5594752"/>
              <a:gd name="connsiteX1250" fmla="*/ 3252465 w 5237812"/>
              <a:gd name="connsiteY1250" fmla="*/ 1877990 h 5594752"/>
              <a:gd name="connsiteX1251" fmla="*/ 3263618 w 5237812"/>
              <a:gd name="connsiteY1251" fmla="*/ 1879901 h 5594752"/>
              <a:gd name="connsiteX1252" fmla="*/ 3263838 w 5237812"/>
              <a:gd name="connsiteY1252" fmla="*/ 1856549 h 5594752"/>
              <a:gd name="connsiteX1253" fmla="*/ 3263964 w 5237812"/>
              <a:gd name="connsiteY1253" fmla="*/ 1833222 h 5594752"/>
              <a:gd name="connsiteX1254" fmla="*/ 2453198 w 5237812"/>
              <a:gd name="connsiteY1254" fmla="*/ 1819654 h 5594752"/>
              <a:gd name="connsiteX1255" fmla="*/ 2453605 w 5237812"/>
              <a:gd name="connsiteY1255" fmla="*/ 1826107 h 5594752"/>
              <a:gd name="connsiteX1256" fmla="*/ 2460278 w 5237812"/>
              <a:gd name="connsiteY1256" fmla="*/ 1826471 h 5594752"/>
              <a:gd name="connsiteX1257" fmla="*/ 2459671 w 5237812"/>
              <a:gd name="connsiteY1257" fmla="*/ 1820240 h 5594752"/>
              <a:gd name="connsiteX1258" fmla="*/ 2434670 w 5237812"/>
              <a:gd name="connsiteY1258" fmla="*/ 1817980 h 5594752"/>
              <a:gd name="connsiteX1259" fmla="*/ 2435079 w 5237812"/>
              <a:gd name="connsiteY1259" fmla="*/ 1825098 h 5594752"/>
              <a:gd name="connsiteX1260" fmla="*/ 2440689 w 5237812"/>
              <a:gd name="connsiteY1260" fmla="*/ 1825404 h 5594752"/>
              <a:gd name="connsiteX1261" fmla="*/ 2440022 w 5237812"/>
              <a:gd name="connsiteY1261" fmla="*/ 1818463 h 5594752"/>
              <a:gd name="connsiteX1262" fmla="*/ 3128550 w 5237812"/>
              <a:gd name="connsiteY1262" fmla="*/ 1810757 h 5594752"/>
              <a:gd name="connsiteX1263" fmla="*/ 3130614 w 5237812"/>
              <a:gd name="connsiteY1263" fmla="*/ 1860126 h 5594752"/>
              <a:gd name="connsiteX1264" fmla="*/ 3169600 w 5237812"/>
              <a:gd name="connsiteY1264" fmla="*/ 1865595 h 5594752"/>
              <a:gd name="connsiteX1265" fmla="*/ 3166543 w 5237812"/>
              <a:gd name="connsiteY1265" fmla="*/ 1818450 h 5594752"/>
              <a:gd name="connsiteX1266" fmla="*/ 3165282 w 5237812"/>
              <a:gd name="connsiteY1266" fmla="*/ 1818294 h 5594752"/>
              <a:gd name="connsiteX1267" fmla="*/ 3166537 w 5237812"/>
              <a:gd name="connsiteY1267" fmla="*/ 1818351 h 5594752"/>
              <a:gd name="connsiteX1268" fmla="*/ 3166256 w 5237812"/>
              <a:gd name="connsiteY1268" fmla="*/ 1814013 h 5594752"/>
              <a:gd name="connsiteX1269" fmla="*/ 3424947 w 5237812"/>
              <a:gd name="connsiteY1269" fmla="*/ 1805574 h 5594752"/>
              <a:gd name="connsiteX1270" fmla="*/ 3416379 w 5237812"/>
              <a:gd name="connsiteY1270" fmla="*/ 1811110 h 5594752"/>
              <a:gd name="connsiteX1271" fmla="*/ 2292967 w 5237812"/>
              <a:gd name="connsiteY1271" fmla="*/ 1802585 h 5594752"/>
              <a:gd name="connsiteX1272" fmla="*/ 2293898 w 5237812"/>
              <a:gd name="connsiteY1272" fmla="*/ 1817640 h 5594752"/>
              <a:gd name="connsiteX1273" fmla="*/ 2300048 w 5237812"/>
              <a:gd name="connsiteY1273" fmla="*/ 1818015 h 5594752"/>
              <a:gd name="connsiteX1274" fmla="*/ 2299576 w 5237812"/>
              <a:gd name="connsiteY1274" fmla="*/ 1803342 h 5594752"/>
              <a:gd name="connsiteX1275" fmla="*/ 3378820 w 5237812"/>
              <a:gd name="connsiteY1275" fmla="*/ 1801240 h 5594752"/>
              <a:gd name="connsiteX1276" fmla="*/ 3397544 w 5237812"/>
              <a:gd name="connsiteY1276" fmla="*/ 1805148 h 5594752"/>
              <a:gd name="connsiteX1277" fmla="*/ 3376071 w 5237812"/>
              <a:gd name="connsiteY1277" fmla="*/ 1807106 h 5594752"/>
              <a:gd name="connsiteX1278" fmla="*/ 3372022 w 5237812"/>
              <a:gd name="connsiteY1278" fmla="*/ 1806395 h 5594752"/>
              <a:gd name="connsiteX1279" fmla="*/ 3357449 w 5237812"/>
              <a:gd name="connsiteY1279" fmla="*/ 1801488 h 5594752"/>
              <a:gd name="connsiteX1280" fmla="*/ 3378820 w 5237812"/>
              <a:gd name="connsiteY1280" fmla="*/ 1801240 h 5594752"/>
              <a:gd name="connsiteX1281" fmla="*/ 3338720 w 5237812"/>
              <a:gd name="connsiteY1281" fmla="*/ 1800547 h 5594752"/>
              <a:gd name="connsiteX1282" fmla="*/ 3357449 w 5237812"/>
              <a:gd name="connsiteY1282" fmla="*/ 1801488 h 5594752"/>
              <a:gd name="connsiteX1283" fmla="*/ 3351621 w 5237812"/>
              <a:gd name="connsiteY1283" fmla="*/ 1802812 h 5594752"/>
              <a:gd name="connsiteX1284" fmla="*/ 3328815 w 5237812"/>
              <a:gd name="connsiteY1284" fmla="*/ 1797456 h 5594752"/>
              <a:gd name="connsiteX1285" fmla="*/ 3333393 w 5237812"/>
              <a:gd name="connsiteY1285" fmla="*/ 1799612 h 5594752"/>
              <a:gd name="connsiteX1286" fmla="*/ 3323864 w 5237812"/>
              <a:gd name="connsiteY1286" fmla="*/ 1797939 h 5594752"/>
              <a:gd name="connsiteX1287" fmla="*/ 3313963 w 5237812"/>
              <a:gd name="connsiteY1287" fmla="*/ 1795012 h 5594752"/>
              <a:gd name="connsiteX1288" fmla="*/ 3315020 w 5237812"/>
              <a:gd name="connsiteY1288" fmla="*/ 1796385 h 5594752"/>
              <a:gd name="connsiteX1289" fmla="*/ 3310149 w 5237812"/>
              <a:gd name="connsiteY1289" fmla="*/ 1795531 h 5594752"/>
              <a:gd name="connsiteX1290" fmla="*/ 2000011 w 5237812"/>
              <a:gd name="connsiteY1290" fmla="*/ 1794552 h 5594752"/>
              <a:gd name="connsiteX1291" fmla="*/ 2000927 w 5237812"/>
              <a:gd name="connsiteY1291" fmla="*/ 1802096 h 5594752"/>
              <a:gd name="connsiteX1292" fmla="*/ 2001133 w 5237812"/>
              <a:gd name="connsiteY1292" fmla="*/ 1803780 h 5594752"/>
              <a:gd name="connsiteX1293" fmla="*/ 2005630 w 5237812"/>
              <a:gd name="connsiteY1293" fmla="*/ 1803899 h 5594752"/>
              <a:gd name="connsiteX1294" fmla="*/ 2004871 w 5237812"/>
              <a:gd name="connsiteY1294" fmla="*/ 1794781 h 5594752"/>
              <a:gd name="connsiteX1295" fmla="*/ 2722155 w 5237812"/>
              <a:gd name="connsiteY1295" fmla="*/ 1783269 h 5594752"/>
              <a:gd name="connsiteX1296" fmla="*/ 2726274 w 5237812"/>
              <a:gd name="connsiteY1296" fmla="*/ 1826788 h 5594752"/>
              <a:gd name="connsiteX1297" fmla="*/ 2732123 w 5237812"/>
              <a:gd name="connsiteY1297" fmla="*/ 1827072 h 5594752"/>
              <a:gd name="connsiteX1298" fmla="*/ 2729383 w 5237812"/>
              <a:gd name="connsiteY1298" fmla="*/ 1783735 h 5594752"/>
              <a:gd name="connsiteX1299" fmla="*/ 2505761 w 5237812"/>
              <a:gd name="connsiteY1299" fmla="*/ 1777511 h 5594752"/>
              <a:gd name="connsiteX1300" fmla="*/ 2514657 w 5237812"/>
              <a:gd name="connsiteY1300" fmla="*/ 1802688 h 5594752"/>
              <a:gd name="connsiteX1301" fmla="*/ 2514723 w 5237812"/>
              <a:gd name="connsiteY1301" fmla="*/ 1796659 h 5594752"/>
              <a:gd name="connsiteX1302" fmla="*/ 2505761 w 5237812"/>
              <a:gd name="connsiteY1302" fmla="*/ 1777511 h 5594752"/>
              <a:gd name="connsiteX1303" fmla="*/ 2292005 w 5237812"/>
              <a:gd name="connsiteY1303" fmla="*/ 1766929 h 5594752"/>
              <a:gd name="connsiteX1304" fmla="*/ 2291605 w 5237812"/>
              <a:gd name="connsiteY1304" fmla="*/ 1779077 h 5594752"/>
              <a:gd name="connsiteX1305" fmla="*/ 2292354 w 5237812"/>
              <a:gd name="connsiteY1305" fmla="*/ 1792483 h 5594752"/>
              <a:gd name="connsiteX1306" fmla="*/ 2297535 w 5237812"/>
              <a:gd name="connsiteY1306" fmla="*/ 1792859 h 5594752"/>
              <a:gd name="connsiteX1307" fmla="*/ 2293896 w 5237812"/>
              <a:gd name="connsiteY1307" fmla="*/ 1775277 h 5594752"/>
              <a:gd name="connsiteX1308" fmla="*/ 2292005 w 5237812"/>
              <a:gd name="connsiteY1308" fmla="*/ 1766929 h 5594752"/>
              <a:gd name="connsiteX1309" fmla="*/ 2501349 w 5237812"/>
              <a:gd name="connsiteY1309" fmla="*/ 1729080 h 5594752"/>
              <a:gd name="connsiteX1310" fmla="*/ 2504518 w 5237812"/>
              <a:gd name="connsiteY1310" fmla="*/ 1746606 h 5594752"/>
              <a:gd name="connsiteX1311" fmla="*/ 2508751 w 5237812"/>
              <a:gd name="connsiteY1311" fmla="*/ 1751994 h 5594752"/>
              <a:gd name="connsiteX1312" fmla="*/ 2501349 w 5237812"/>
              <a:gd name="connsiteY1312" fmla="*/ 1729080 h 5594752"/>
              <a:gd name="connsiteX1313" fmla="*/ 2428167 w 5237812"/>
              <a:gd name="connsiteY1313" fmla="*/ 1694939 h 5594752"/>
              <a:gd name="connsiteX1314" fmla="*/ 2424881 w 5237812"/>
              <a:gd name="connsiteY1314" fmla="*/ 1695353 h 5594752"/>
              <a:gd name="connsiteX1315" fmla="*/ 2431713 w 5237812"/>
              <a:gd name="connsiteY1315" fmla="*/ 1766432 h 5594752"/>
              <a:gd name="connsiteX1316" fmla="*/ 2433921 w 5237812"/>
              <a:gd name="connsiteY1316" fmla="*/ 1804924 h 5594752"/>
              <a:gd name="connsiteX1317" fmla="*/ 2438767 w 5237812"/>
              <a:gd name="connsiteY1317" fmla="*/ 1805379 h 5594752"/>
              <a:gd name="connsiteX1318" fmla="*/ 2445369 w 5237812"/>
              <a:gd name="connsiteY1318" fmla="*/ 1686680 h 5594752"/>
              <a:gd name="connsiteX1319" fmla="*/ 2443428 w 5237812"/>
              <a:gd name="connsiteY1319" fmla="*/ 1687286 h 5594752"/>
              <a:gd name="connsiteX1320" fmla="*/ 2442104 w 5237812"/>
              <a:gd name="connsiteY1320" fmla="*/ 1688706 h 5594752"/>
              <a:gd name="connsiteX1321" fmla="*/ 2449896 w 5237812"/>
              <a:gd name="connsiteY1321" fmla="*/ 1767239 h 5594752"/>
              <a:gd name="connsiteX1322" fmla="*/ 2452379 w 5237812"/>
              <a:gd name="connsiteY1322" fmla="*/ 1806657 h 5594752"/>
              <a:gd name="connsiteX1323" fmla="*/ 2458402 w 5237812"/>
              <a:gd name="connsiteY1323" fmla="*/ 1807222 h 5594752"/>
              <a:gd name="connsiteX1324" fmla="*/ 2453469 w 5237812"/>
              <a:gd name="connsiteY1324" fmla="*/ 1756650 h 5594752"/>
              <a:gd name="connsiteX1325" fmla="*/ 2499069 w 5237812"/>
              <a:gd name="connsiteY1325" fmla="*/ 1684554 h 5594752"/>
              <a:gd name="connsiteX1326" fmla="*/ 2497698 w 5237812"/>
              <a:gd name="connsiteY1326" fmla="*/ 1684856 h 5594752"/>
              <a:gd name="connsiteX1327" fmla="*/ 2500867 w 5237812"/>
              <a:gd name="connsiteY1327" fmla="*/ 1702381 h 5594752"/>
              <a:gd name="connsiteX1328" fmla="*/ 2504529 w 5237812"/>
              <a:gd name="connsiteY1328" fmla="*/ 1704615 h 5594752"/>
              <a:gd name="connsiteX1329" fmla="*/ 2499069 w 5237812"/>
              <a:gd name="connsiteY1329" fmla="*/ 1684554 h 5594752"/>
              <a:gd name="connsiteX1330" fmla="*/ 2085414 w 5237812"/>
              <a:gd name="connsiteY1330" fmla="*/ 1678909 h 5594752"/>
              <a:gd name="connsiteX1331" fmla="*/ 2085332 w 5237812"/>
              <a:gd name="connsiteY1331" fmla="*/ 1679646 h 5594752"/>
              <a:gd name="connsiteX1332" fmla="*/ 2095043 w 5237812"/>
              <a:gd name="connsiteY1332" fmla="*/ 1703319 h 5594752"/>
              <a:gd name="connsiteX1333" fmla="*/ 2096116 w 5237812"/>
              <a:gd name="connsiteY1333" fmla="*/ 1705129 h 5594752"/>
              <a:gd name="connsiteX1334" fmla="*/ 2713004 w 5237812"/>
              <a:gd name="connsiteY1334" fmla="*/ 1600328 h 5594752"/>
              <a:gd name="connsiteX1335" fmla="*/ 2707778 w 5237812"/>
              <a:gd name="connsiteY1335" fmla="*/ 1601651 h 5594752"/>
              <a:gd name="connsiteX1336" fmla="*/ 2719073 w 5237812"/>
              <a:gd name="connsiteY1336" fmla="*/ 1750707 h 5594752"/>
              <a:gd name="connsiteX1337" fmla="*/ 2720997 w 5237812"/>
              <a:gd name="connsiteY1337" fmla="*/ 1771035 h 5594752"/>
              <a:gd name="connsiteX1338" fmla="*/ 2728591 w 5237812"/>
              <a:gd name="connsiteY1338" fmla="*/ 1771187 h 5594752"/>
              <a:gd name="connsiteX1339" fmla="*/ 2728086 w 5237812"/>
              <a:gd name="connsiteY1339" fmla="*/ 1763194 h 5594752"/>
              <a:gd name="connsiteX1340" fmla="*/ 3037554 w 5237812"/>
              <a:gd name="connsiteY1340" fmla="*/ 1322282 h 5594752"/>
              <a:gd name="connsiteX1341" fmla="*/ 3046174 w 5237812"/>
              <a:gd name="connsiteY1341" fmla="*/ 1369952 h 5594752"/>
              <a:gd name="connsiteX1342" fmla="*/ 3049591 w 5237812"/>
              <a:gd name="connsiteY1342" fmla="*/ 1361822 h 5594752"/>
              <a:gd name="connsiteX1343" fmla="*/ 3037554 w 5237812"/>
              <a:gd name="connsiteY1343" fmla="*/ 1322282 h 5594752"/>
              <a:gd name="connsiteX1344" fmla="*/ 3021046 w 5237812"/>
              <a:gd name="connsiteY1344" fmla="*/ 1219487 h 5594752"/>
              <a:gd name="connsiteX1345" fmla="*/ 3021050 w 5237812"/>
              <a:gd name="connsiteY1345" fmla="*/ 1219547 h 5594752"/>
              <a:gd name="connsiteX1346" fmla="*/ 3021097 w 5237812"/>
              <a:gd name="connsiteY1346" fmla="*/ 1219712 h 5594752"/>
              <a:gd name="connsiteX1347" fmla="*/ 3025292 w 5237812"/>
              <a:gd name="connsiteY1347" fmla="*/ 1214115 h 5594752"/>
              <a:gd name="connsiteX1348" fmla="*/ 3026940 w 5237812"/>
              <a:gd name="connsiteY1348" fmla="*/ 1222571 h 5594752"/>
              <a:gd name="connsiteX1349" fmla="*/ 3026442 w 5237812"/>
              <a:gd name="connsiteY1349" fmla="*/ 1236651 h 5594752"/>
              <a:gd name="connsiteX1350" fmla="*/ 3025354 w 5237812"/>
              <a:gd name="connsiteY1350" fmla="*/ 1234476 h 5594752"/>
              <a:gd name="connsiteX1351" fmla="*/ 3029337 w 5237812"/>
              <a:gd name="connsiteY1351" fmla="*/ 1248296 h 5594752"/>
              <a:gd name="connsiteX1352" fmla="*/ 3030760 w 5237812"/>
              <a:gd name="connsiteY1352" fmla="*/ 1252687 h 5594752"/>
              <a:gd name="connsiteX1353" fmla="*/ 3031844 w 5237812"/>
              <a:gd name="connsiteY1353" fmla="*/ 1253548 h 5594752"/>
              <a:gd name="connsiteX1354" fmla="*/ 3031512 w 5237812"/>
              <a:gd name="connsiteY1354" fmla="*/ 1255005 h 5594752"/>
              <a:gd name="connsiteX1355" fmla="*/ 3037854 w 5237812"/>
              <a:gd name="connsiteY1355" fmla="*/ 1274560 h 5594752"/>
              <a:gd name="connsiteX1356" fmla="*/ 3039759 w 5237812"/>
              <a:gd name="connsiteY1356" fmla="*/ 1286409 h 5594752"/>
              <a:gd name="connsiteX1357" fmla="*/ 3041570 w 5237812"/>
              <a:gd name="connsiteY1357" fmla="*/ 1268085 h 5594752"/>
              <a:gd name="connsiteX1358" fmla="*/ 3029217 w 5237812"/>
              <a:gd name="connsiteY1358" fmla="*/ 1224468 h 5594752"/>
              <a:gd name="connsiteX1359" fmla="*/ 1928132 w 5237812"/>
              <a:gd name="connsiteY1359" fmla="*/ 753846 h 5594752"/>
              <a:gd name="connsiteX1360" fmla="*/ 1930961 w 5237812"/>
              <a:gd name="connsiteY1360" fmla="*/ 763673 h 5594752"/>
              <a:gd name="connsiteX1361" fmla="*/ 1931505 w 5237812"/>
              <a:gd name="connsiteY1361" fmla="*/ 764295 h 5594752"/>
              <a:gd name="connsiteX1362" fmla="*/ 1933134 w 5237812"/>
              <a:gd name="connsiteY1362" fmla="*/ 761851 h 5594752"/>
              <a:gd name="connsiteX1363" fmla="*/ 1930126 w 5237812"/>
              <a:gd name="connsiteY1363" fmla="*/ 755143 h 5594752"/>
              <a:gd name="connsiteX1364" fmla="*/ 1914793 w 5237812"/>
              <a:gd name="connsiteY1364" fmla="*/ 709862 h 5594752"/>
              <a:gd name="connsiteX1365" fmla="*/ 1918309 w 5237812"/>
              <a:gd name="connsiteY1365" fmla="*/ 719718 h 5594752"/>
              <a:gd name="connsiteX1366" fmla="*/ 1919884 w 5237812"/>
              <a:gd name="connsiteY1366" fmla="*/ 725192 h 5594752"/>
              <a:gd name="connsiteX1367" fmla="*/ 1919854 w 5237812"/>
              <a:gd name="connsiteY1367" fmla="*/ 719199 h 5594752"/>
              <a:gd name="connsiteX1368" fmla="*/ 2103508 w 5237812"/>
              <a:gd name="connsiteY1368" fmla="*/ 642313 h 5594752"/>
              <a:gd name="connsiteX1369" fmla="*/ 2104028 w 5237812"/>
              <a:gd name="connsiteY1369" fmla="*/ 652083 h 5594752"/>
              <a:gd name="connsiteX1370" fmla="*/ 2104066 w 5237812"/>
              <a:gd name="connsiteY1370" fmla="*/ 656490 h 5594752"/>
              <a:gd name="connsiteX1371" fmla="*/ 2104911 w 5237812"/>
              <a:gd name="connsiteY1371" fmla="*/ 660924 h 5594752"/>
              <a:gd name="connsiteX1372" fmla="*/ 2105278 w 5237812"/>
              <a:gd name="connsiteY1372" fmla="*/ 661325 h 5594752"/>
              <a:gd name="connsiteX1373" fmla="*/ 2107202 w 5237812"/>
              <a:gd name="connsiteY1373" fmla="*/ 656689 h 5594752"/>
              <a:gd name="connsiteX1374" fmla="*/ 2105050 w 5237812"/>
              <a:gd name="connsiteY1374" fmla="*/ 645568 h 5594752"/>
              <a:gd name="connsiteX1375" fmla="*/ 2103508 w 5237812"/>
              <a:gd name="connsiteY1375" fmla="*/ 642313 h 5594752"/>
              <a:gd name="connsiteX1376" fmla="*/ 2032823 w 5237812"/>
              <a:gd name="connsiteY1376" fmla="*/ 632628 h 5594752"/>
              <a:gd name="connsiteX1377" fmla="*/ 2033079 w 5237812"/>
              <a:gd name="connsiteY1377" fmla="*/ 633985 h 5594752"/>
              <a:gd name="connsiteX1378" fmla="*/ 2035354 w 5237812"/>
              <a:gd name="connsiteY1378" fmla="*/ 641133 h 5594752"/>
              <a:gd name="connsiteX1379" fmla="*/ 2035327 w 5237812"/>
              <a:gd name="connsiteY1379" fmla="*/ 640280 h 5594752"/>
              <a:gd name="connsiteX1380" fmla="*/ 2104469 w 5237812"/>
              <a:gd name="connsiteY1380" fmla="*/ 620156 h 5594752"/>
              <a:gd name="connsiteX1381" fmla="*/ 2105840 w 5237812"/>
              <a:gd name="connsiteY1381" fmla="*/ 623669 h 5594752"/>
              <a:gd name="connsiteX1382" fmla="*/ 2106358 w 5237812"/>
              <a:gd name="connsiteY1382" fmla="*/ 626692 h 5594752"/>
              <a:gd name="connsiteX1383" fmla="*/ 2109622 w 5237812"/>
              <a:gd name="connsiteY1383" fmla="*/ 625960 h 5594752"/>
              <a:gd name="connsiteX1384" fmla="*/ 2110694 w 5237812"/>
              <a:gd name="connsiteY1384" fmla="*/ 628640 h 5594752"/>
              <a:gd name="connsiteX1385" fmla="*/ 2109799 w 5237812"/>
              <a:gd name="connsiteY1385" fmla="*/ 625718 h 5594752"/>
              <a:gd name="connsiteX1386" fmla="*/ 2109622 w 5237812"/>
              <a:gd name="connsiteY1386" fmla="*/ 625960 h 5594752"/>
              <a:gd name="connsiteX1387" fmla="*/ 2095006 w 5237812"/>
              <a:gd name="connsiteY1387" fmla="*/ 589284 h 5594752"/>
              <a:gd name="connsiteX1388" fmla="*/ 2098394 w 5237812"/>
              <a:gd name="connsiteY1388" fmla="*/ 604584 h 5594752"/>
              <a:gd name="connsiteX1389" fmla="*/ 2104048 w 5237812"/>
              <a:gd name="connsiteY1389" fmla="*/ 619075 h 5594752"/>
              <a:gd name="connsiteX1390" fmla="*/ 2107927 w 5237812"/>
              <a:gd name="connsiteY1390" fmla="*/ 619598 h 5594752"/>
              <a:gd name="connsiteX1391" fmla="*/ 2107124 w 5237812"/>
              <a:gd name="connsiteY1391" fmla="*/ 616975 h 5594752"/>
              <a:gd name="connsiteX1392" fmla="*/ 2095006 w 5237812"/>
              <a:gd name="connsiteY1392" fmla="*/ 589284 h 5594752"/>
              <a:gd name="connsiteX1393" fmla="*/ 2088939 w 5237812"/>
              <a:gd name="connsiteY1393" fmla="*/ 571487 h 5594752"/>
              <a:gd name="connsiteX1394" fmla="*/ 2085790 w 5237812"/>
              <a:gd name="connsiteY1394" fmla="*/ 574863 h 5594752"/>
              <a:gd name="connsiteX1395" fmla="*/ 2088339 w 5237812"/>
              <a:gd name="connsiteY1395" fmla="*/ 574083 h 5594752"/>
              <a:gd name="connsiteX1396" fmla="*/ 2088939 w 5237812"/>
              <a:gd name="connsiteY1396" fmla="*/ 571487 h 5594752"/>
              <a:gd name="connsiteX1397" fmla="*/ 2055346 w 5237812"/>
              <a:gd name="connsiteY1397" fmla="*/ 518962 h 5594752"/>
              <a:gd name="connsiteX1398" fmla="*/ 2055042 w 5237812"/>
              <a:gd name="connsiteY1398" fmla="*/ 521906 h 5594752"/>
              <a:gd name="connsiteX1399" fmla="*/ 2056187 w 5237812"/>
              <a:gd name="connsiteY1399" fmla="*/ 525888 h 5594752"/>
              <a:gd name="connsiteX1400" fmla="*/ 2058756 w 5237812"/>
              <a:gd name="connsiteY1400" fmla="*/ 525369 h 5594752"/>
              <a:gd name="connsiteX1401" fmla="*/ 2058232 w 5237812"/>
              <a:gd name="connsiteY1401" fmla="*/ 522577 h 5594752"/>
              <a:gd name="connsiteX1402" fmla="*/ 2056752 w 5237812"/>
              <a:gd name="connsiteY1402" fmla="*/ 519813 h 5594752"/>
              <a:gd name="connsiteX1403" fmla="*/ 2055346 w 5237812"/>
              <a:gd name="connsiteY1403" fmla="*/ 518962 h 5594752"/>
              <a:gd name="connsiteX1404" fmla="*/ 1818692 w 5237812"/>
              <a:gd name="connsiteY1404" fmla="*/ 509299 h 5594752"/>
              <a:gd name="connsiteX1405" fmla="*/ 1819145 w 5237812"/>
              <a:gd name="connsiteY1405" fmla="*/ 511450 h 5594752"/>
              <a:gd name="connsiteX1406" fmla="*/ 1818523 w 5237812"/>
              <a:gd name="connsiteY1406" fmla="*/ 511325 h 5594752"/>
              <a:gd name="connsiteX1407" fmla="*/ 1818692 w 5237812"/>
              <a:gd name="connsiteY1407" fmla="*/ 509299 h 5594752"/>
              <a:gd name="connsiteX1408" fmla="*/ 1864805 w 5237812"/>
              <a:gd name="connsiteY1408" fmla="*/ 495008 h 5594752"/>
              <a:gd name="connsiteX1409" fmla="*/ 1867136 w 5237812"/>
              <a:gd name="connsiteY1409" fmla="*/ 496089 h 5594752"/>
              <a:gd name="connsiteX1410" fmla="*/ 1867402 w 5237812"/>
              <a:gd name="connsiteY1410" fmla="*/ 497431 h 5594752"/>
              <a:gd name="connsiteX1411" fmla="*/ 1864805 w 5237812"/>
              <a:gd name="connsiteY1411" fmla="*/ 495008 h 5594752"/>
              <a:gd name="connsiteX1412" fmla="*/ 1862145 w 5237812"/>
              <a:gd name="connsiteY1412" fmla="*/ 489614 h 5594752"/>
              <a:gd name="connsiteX1413" fmla="*/ 1865030 w 5237812"/>
              <a:gd name="connsiteY1413" fmla="*/ 490783 h 5594752"/>
              <a:gd name="connsiteX1414" fmla="*/ 1865273 w 5237812"/>
              <a:gd name="connsiteY1414" fmla="*/ 491605 h 5594752"/>
              <a:gd name="connsiteX1415" fmla="*/ 1865543 w 5237812"/>
              <a:gd name="connsiteY1415" fmla="*/ 491286 h 5594752"/>
              <a:gd name="connsiteX1416" fmla="*/ 1864805 w 5237812"/>
              <a:gd name="connsiteY1416" fmla="*/ 495008 h 5594752"/>
              <a:gd name="connsiteX1417" fmla="*/ 1862145 w 5237812"/>
              <a:gd name="connsiteY1417" fmla="*/ 489614 h 5594752"/>
              <a:gd name="connsiteX1418" fmla="*/ 1931481 w 5237812"/>
              <a:gd name="connsiteY1418" fmla="*/ 479912 h 5594752"/>
              <a:gd name="connsiteX1419" fmla="*/ 1935977 w 5237812"/>
              <a:gd name="connsiteY1419" fmla="*/ 481677 h 5594752"/>
              <a:gd name="connsiteX1420" fmla="*/ 1933701 w 5237812"/>
              <a:gd name="connsiteY1420" fmla="*/ 483919 h 5594752"/>
              <a:gd name="connsiteX1421" fmla="*/ 1931481 w 5237812"/>
              <a:gd name="connsiteY1421" fmla="*/ 479912 h 5594752"/>
              <a:gd name="connsiteX1422" fmla="*/ 2070062 w 5237812"/>
              <a:gd name="connsiteY1422" fmla="*/ 477641 h 5594752"/>
              <a:gd name="connsiteX1423" fmla="*/ 2068518 w 5237812"/>
              <a:gd name="connsiteY1423" fmla="*/ 479415 h 5594752"/>
              <a:gd name="connsiteX1424" fmla="*/ 2067799 w 5237812"/>
              <a:gd name="connsiteY1424" fmla="*/ 480241 h 5594752"/>
              <a:gd name="connsiteX1425" fmla="*/ 2067764 w 5237812"/>
              <a:gd name="connsiteY1425" fmla="*/ 480282 h 5594752"/>
              <a:gd name="connsiteX1426" fmla="*/ 2068518 w 5237812"/>
              <a:gd name="connsiteY1426" fmla="*/ 479415 h 5594752"/>
              <a:gd name="connsiteX1427" fmla="*/ 2068626 w 5237812"/>
              <a:gd name="connsiteY1427" fmla="*/ 479292 h 5594752"/>
              <a:gd name="connsiteX1428" fmla="*/ 2070062 w 5237812"/>
              <a:gd name="connsiteY1428" fmla="*/ 477641 h 5594752"/>
              <a:gd name="connsiteX1429" fmla="*/ 2879703 w 5237812"/>
              <a:gd name="connsiteY1429" fmla="*/ 468566 h 5594752"/>
              <a:gd name="connsiteX1430" fmla="*/ 2887177 w 5237812"/>
              <a:gd name="connsiteY1430" fmla="*/ 495036 h 5594752"/>
              <a:gd name="connsiteX1431" fmla="*/ 2912094 w 5237812"/>
              <a:gd name="connsiteY1431" fmla="*/ 604371 h 5594752"/>
              <a:gd name="connsiteX1432" fmla="*/ 2955316 w 5237812"/>
              <a:gd name="connsiteY1432" fmla="*/ 843420 h 5594752"/>
              <a:gd name="connsiteX1433" fmla="*/ 2988677 w 5237812"/>
              <a:gd name="connsiteY1433" fmla="*/ 1003896 h 5594752"/>
              <a:gd name="connsiteX1434" fmla="*/ 2994152 w 5237812"/>
              <a:gd name="connsiteY1434" fmla="*/ 1040936 h 5594752"/>
              <a:gd name="connsiteX1435" fmla="*/ 2997867 w 5237812"/>
              <a:gd name="connsiteY1435" fmla="*/ 1066570 h 5594752"/>
              <a:gd name="connsiteX1436" fmla="*/ 3001504 w 5237812"/>
              <a:gd name="connsiteY1436" fmla="*/ 1086617 h 5594752"/>
              <a:gd name="connsiteX1437" fmla="*/ 3016995 w 5237812"/>
              <a:gd name="connsiteY1437" fmla="*/ 1171138 h 5594752"/>
              <a:gd name="connsiteX1438" fmla="*/ 3020113 w 5237812"/>
              <a:gd name="connsiteY1438" fmla="*/ 1177750 h 5594752"/>
              <a:gd name="connsiteX1439" fmla="*/ 3013233 w 5237812"/>
              <a:gd name="connsiteY1439" fmla="*/ 1111668 h 5594752"/>
              <a:gd name="connsiteX1440" fmla="*/ 2962943 w 5237812"/>
              <a:gd name="connsiteY1440" fmla="*/ 788471 h 5594752"/>
              <a:gd name="connsiteX1441" fmla="*/ 2954329 w 5237812"/>
              <a:gd name="connsiteY1441" fmla="*/ 741159 h 5594752"/>
              <a:gd name="connsiteX1442" fmla="*/ 2954585 w 5237812"/>
              <a:gd name="connsiteY1442" fmla="*/ 746124 h 5594752"/>
              <a:gd name="connsiteX1443" fmla="*/ 2954148 w 5237812"/>
              <a:gd name="connsiteY1443" fmla="*/ 751650 h 5594752"/>
              <a:gd name="connsiteX1444" fmla="*/ 2947990 w 5237812"/>
              <a:gd name="connsiteY1444" fmla="*/ 739593 h 5594752"/>
              <a:gd name="connsiteX1445" fmla="*/ 2894180 w 5237812"/>
              <a:gd name="connsiteY1445" fmla="*/ 512171 h 5594752"/>
              <a:gd name="connsiteX1446" fmla="*/ 1879585 w 5237812"/>
              <a:gd name="connsiteY1446" fmla="*/ 453231 h 5594752"/>
              <a:gd name="connsiteX1447" fmla="*/ 1883840 w 5237812"/>
              <a:gd name="connsiteY1447" fmla="*/ 459409 h 5594752"/>
              <a:gd name="connsiteX1448" fmla="*/ 1886488 w 5237812"/>
              <a:gd name="connsiteY1448" fmla="*/ 464805 h 5594752"/>
              <a:gd name="connsiteX1449" fmla="*/ 1887193 w 5237812"/>
              <a:gd name="connsiteY1449" fmla="*/ 471336 h 5594752"/>
              <a:gd name="connsiteX1450" fmla="*/ 1888278 w 5237812"/>
              <a:gd name="connsiteY1450" fmla="*/ 480022 h 5594752"/>
              <a:gd name="connsiteX1451" fmla="*/ 1886780 w 5237812"/>
              <a:gd name="connsiteY1451" fmla="*/ 477143 h 5594752"/>
              <a:gd name="connsiteX1452" fmla="*/ 1878114 w 5237812"/>
              <a:gd name="connsiteY1452" fmla="*/ 456436 h 5594752"/>
              <a:gd name="connsiteX1453" fmla="*/ 1879585 w 5237812"/>
              <a:gd name="connsiteY1453" fmla="*/ 453231 h 5594752"/>
              <a:gd name="connsiteX1454" fmla="*/ 2307451 w 5237812"/>
              <a:gd name="connsiteY1454" fmla="*/ 432518 h 5594752"/>
              <a:gd name="connsiteX1455" fmla="*/ 2306707 w 5237812"/>
              <a:gd name="connsiteY1455" fmla="*/ 433396 h 5594752"/>
              <a:gd name="connsiteX1456" fmla="*/ 2306673 w 5237812"/>
              <a:gd name="connsiteY1456" fmla="*/ 433436 h 5594752"/>
              <a:gd name="connsiteX1457" fmla="*/ 2307451 w 5237812"/>
              <a:gd name="connsiteY1457" fmla="*/ 432519 h 5594752"/>
              <a:gd name="connsiteX1458" fmla="*/ 1890178 w 5237812"/>
              <a:gd name="connsiteY1458" fmla="*/ 431616 h 5594752"/>
              <a:gd name="connsiteX1459" fmla="*/ 1891626 w 5237812"/>
              <a:gd name="connsiteY1459" fmla="*/ 433196 h 5594752"/>
              <a:gd name="connsiteX1460" fmla="*/ 1893225 w 5237812"/>
              <a:gd name="connsiteY1460" fmla="*/ 437091 h 5594752"/>
              <a:gd name="connsiteX1461" fmla="*/ 1897998 w 5237812"/>
              <a:gd name="connsiteY1461" fmla="*/ 456038 h 5594752"/>
              <a:gd name="connsiteX1462" fmla="*/ 1900788 w 5237812"/>
              <a:gd name="connsiteY1462" fmla="*/ 471946 h 5594752"/>
              <a:gd name="connsiteX1463" fmla="*/ 1900895 w 5237812"/>
              <a:gd name="connsiteY1463" fmla="*/ 472587 h 5594752"/>
              <a:gd name="connsiteX1464" fmla="*/ 1888690 w 5237812"/>
              <a:gd name="connsiteY1464" fmla="*/ 442993 h 5594752"/>
              <a:gd name="connsiteX1465" fmla="*/ 1888745 w 5237812"/>
              <a:gd name="connsiteY1465" fmla="*/ 435358 h 5594752"/>
              <a:gd name="connsiteX1466" fmla="*/ 1890178 w 5237812"/>
              <a:gd name="connsiteY1466" fmla="*/ 431616 h 5594752"/>
              <a:gd name="connsiteX1467" fmla="*/ 2379179 w 5237812"/>
              <a:gd name="connsiteY1467" fmla="*/ 425902 h 5594752"/>
              <a:gd name="connsiteX1468" fmla="*/ 2384021 w 5237812"/>
              <a:gd name="connsiteY1468" fmla="*/ 438385 h 5594752"/>
              <a:gd name="connsiteX1469" fmla="*/ 2383562 w 5237812"/>
              <a:gd name="connsiteY1469" fmla="*/ 436412 h 5594752"/>
              <a:gd name="connsiteX1470" fmla="*/ 2379334 w 5237812"/>
              <a:gd name="connsiteY1470" fmla="*/ 426217 h 5594752"/>
              <a:gd name="connsiteX1471" fmla="*/ 2918410 w 5237812"/>
              <a:gd name="connsiteY1471" fmla="*/ 415003 h 5594752"/>
              <a:gd name="connsiteX1472" fmla="*/ 2924138 w 5237812"/>
              <a:gd name="connsiteY1472" fmla="*/ 422655 h 5594752"/>
              <a:gd name="connsiteX1473" fmla="*/ 2918410 w 5237812"/>
              <a:gd name="connsiteY1473" fmla="*/ 415003 h 5594752"/>
              <a:gd name="connsiteX1474" fmla="*/ 2031982 w 5237812"/>
              <a:gd name="connsiteY1474" fmla="*/ 413986 h 5594752"/>
              <a:gd name="connsiteX1475" fmla="*/ 2042696 w 5237812"/>
              <a:gd name="connsiteY1475" fmla="*/ 450372 h 5594752"/>
              <a:gd name="connsiteX1476" fmla="*/ 2043327 w 5237812"/>
              <a:gd name="connsiteY1476" fmla="*/ 454396 h 5594752"/>
              <a:gd name="connsiteX1477" fmla="*/ 2030310 w 5237812"/>
              <a:gd name="connsiteY1477" fmla="*/ 418777 h 5594752"/>
              <a:gd name="connsiteX1478" fmla="*/ 2030485 w 5237812"/>
              <a:gd name="connsiteY1478" fmla="*/ 417016 h 5594752"/>
              <a:gd name="connsiteX1479" fmla="*/ 2031982 w 5237812"/>
              <a:gd name="connsiteY1479" fmla="*/ 413986 h 5594752"/>
              <a:gd name="connsiteX1480" fmla="*/ 2190198 w 5237812"/>
              <a:gd name="connsiteY1480" fmla="*/ 408426 h 5594752"/>
              <a:gd name="connsiteX1481" fmla="*/ 2192087 w 5237812"/>
              <a:gd name="connsiteY1481" fmla="*/ 419252 h 5594752"/>
              <a:gd name="connsiteX1482" fmla="*/ 2196662 w 5237812"/>
              <a:gd name="connsiteY1482" fmla="*/ 428330 h 5594752"/>
              <a:gd name="connsiteX1483" fmla="*/ 2197471 w 5237812"/>
              <a:gd name="connsiteY1483" fmla="*/ 425757 h 5594752"/>
              <a:gd name="connsiteX1484" fmla="*/ 2440713 w 5237812"/>
              <a:gd name="connsiteY1484" fmla="*/ 402973 h 5594752"/>
              <a:gd name="connsiteX1485" fmla="*/ 2443055 w 5237812"/>
              <a:gd name="connsiteY1485" fmla="*/ 405611 h 5594752"/>
              <a:gd name="connsiteX1486" fmla="*/ 2443055 w 5237812"/>
              <a:gd name="connsiteY1486" fmla="*/ 405611 h 5594752"/>
              <a:gd name="connsiteX1487" fmla="*/ 2469491 w 5237812"/>
              <a:gd name="connsiteY1487" fmla="*/ 397132 h 5594752"/>
              <a:gd name="connsiteX1488" fmla="*/ 2469981 w 5237812"/>
              <a:gd name="connsiteY1488" fmla="*/ 400379 h 5594752"/>
              <a:gd name="connsiteX1489" fmla="*/ 2474240 w 5237812"/>
              <a:gd name="connsiteY1489" fmla="*/ 411457 h 5594752"/>
              <a:gd name="connsiteX1490" fmla="*/ 2472839 w 5237812"/>
              <a:gd name="connsiteY1490" fmla="*/ 412411 h 5594752"/>
              <a:gd name="connsiteX1491" fmla="*/ 2472580 w 5237812"/>
              <a:gd name="connsiteY1491" fmla="*/ 412588 h 5594752"/>
              <a:gd name="connsiteX1492" fmla="*/ 2472372 w 5237812"/>
              <a:gd name="connsiteY1492" fmla="*/ 412730 h 5594752"/>
              <a:gd name="connsiteX1493" fmla="*/ 2472839 w 5237812"/>
              <a:gd name="connsiteY1493" fmla="*/ 412411 h 5594752"/>
              <a:gd name="connsiteX1494" fmla="*/ 2473618 w 5237812"/>
              <a:gd name="connsiteY1494" fmla="*/ 411882 h 5594752"/>
              <a:gd name="connsiteX1495" fmla="*/ 2474240 w 5237812"/>
              <a:gd name="connsiteY1495" fmla="*/ 411457 h 5594752"/>
              <a:gd name="connsiteX1496" fmla="*/ 2474277 w 5237812"/>
              <a:gd name="connsiteY1496" fmla="*/ 411291 h 5594752"/>
              <a:gd name="connsiteX1497" fmla="*/ 2274856 w 5237812"/>
              <a:gd name="connsiteY1497" fmla="*/ 391039 h 5594752"/>
              <a:gd name="connsiteX1498" fmla="*/ 2274831 w 5237812"/>
              <a:gd name="connsiteY1498" fmla="*/ 392030 h 5594752"/>
              <a:gd name="connsiteX1499" fmla="*/ 2278984 w 5237812"/>
              <a:gd name="connsiteY1499" fmla="*/ 419377 h 5594752"/>
              <a:gd name="connsiteX1500" fmla="*/ 2280252 w 5237812"/>
              <a:gd name="connsiteY1500" fmla="*/ 414308 h 5594752"/>
              <a:gd name="connsiteX1501" fmla="*/ 2279739 w 5237812"/>
              <a:gd name="connsiteY1501" fmla="*/ 404584 h 5594752"/>
              <a:gd name="connsiteX1502" fmla="*/ 2191104 w 5237812"/>
              <a:gd name="connsiteY1502" fmla="*/ 385775 h 5594752"/>
              <a:gd name="connsiteX1503" fmla="*/ 2191557 w 5237812"/>
              <a:gd name="connsiteY1503" fmla="*/ 387926 h 5594752"/>
              <a:gd name="connsiteX1504" fmla="*/ 2190935 w 5237812"/>
              <a:gd name="connsiteY1504" fmla="*/ 387801 h 5594752"/>
              <a:gd name="connsiteX1505" fmla="*/ 2191104 w 5237812"/>
              <a:gd name="connsiteY1505" fmla="*/ 385775 h 5594752"/>
              <a:gd name="connsiteX1506" fmla="*/ 2359968 w 5237812"/>
              <a:gd name="connsiteY1506" fmla="*/ 371952 h 5594752"/>
              <a:gd name="connsiteX1507" fmla="*/ 2363046 w 5237812"/>
              <a:gd name="connsiteY1507" fmla="*/ 384877 h 5594752"/>
              <a:gd name="connsiteX1508" fmla="*/ 2364641 w 5237812"/>
              <a:gd name="connsiteY1508" fmla="*/ 389879 h 5594752"/>
              <a:gd name="connsiteX1509" fmla="*/ 2365931 w 5237812"/>
              <a:gd name="connsiteY1509" fmla="*/ 392958 h 5594752"/>
              <a:gd name="connsiteX1510" fmla="*/ 2367421 w 5237812"/>
              <a:gd name="connsiteY1510" fmla="*/ 394490 h 5594752"/>
              <a:gd name="connsiteX1511" fmla="*/ 2368232 w 5237812"/>
              <a:gd name="connsiteY1511" fmla="*/ 390801 h 5594752"/>
              <a:gd name="connsiteX1512" fmla="*/ 2187197 w 5237812"/>
              <a:gd name="connsiteY1512" fmla="*/ 357851 h 5594752"/>
              <a:gd name="connsiteX1513" fmla="*/ 2188788 w 5237812"/>
              <a:gd name="connsiteY1513" fmla="*/ 365746 h 5594752"/>
              <a:gd name="connsiteX1514" fmla="*/ 2190990 w 5237812"/>
              <a:gd name="connsiteY1514" fmla="*/ 373711 h 5594752"/>
              <a:gd name="connsiteX1515" fmla="*/ 2188259 w 5237812"/>
              <a:gd name="connsiteY1515" fmla="*/ 361181 h 5594752"/>
              <a:gd name="connsiteX1516" fmla="*/ 2442475 w 5237812"/>
              <a:gd name="connsiteY1516" fmla="*/ 354116 h 5594752"/>
              <a:gd name="connsiteX1517" fmla="*/ 2440430 w 5237812"/>
              <a:gd name="connsiteY1517" fmla="*/ 356465 h 5594752"/>
              <a:gd name="connsiteX1518" fmla="*/ 2440211 w 5237812"/>
              <a:gd name="connsiteY1518" fmla="*/ 356716 h 5594752"/>
              <a:gd name="connsiteX1519" fmla="*/ 2440176 w 5237812"/>
              <a:gd name="connsiteY1519" fmla="*/ 356758 h 5594752"/>
              <a:gd name="connsiteX1520" fmla="*/ 2440430 w 5237812"/>
              <a:gd name="connsiteY1520" fmla="*/ 356465 h 5594752"/>
              <a:gd name="connsiteX1521" fmla="*/ 2441038 w 5237812"/>
              <a:gd name="connsiteY1521" fmla="*/ 355768 h 5594752"/>
              <a:gd name="connsiteX1522" fmla="*/ 2442475 w 5237812"/>
              <a:gd name="connsiteY1522" fmla="*/ 354116 h 5594752"/>
              <a:gd name="connsiteX1523" fmla="*/ 1943435 w 5237812"/>
              <a:gd name="connsiteY1523" fmla="*/ 345980 h 5594752"/>
              <a:gd name="connsiteX1524" fmla="*/ 1945491 w 5237812"/>
              <a:gd name="connsiteY1524" fmla="*/ 348160 h 5594752"/>
              <a:gd name="connsiteX1525" fmla="*/ 1946277 w 5237812"/>
              <a:gd name="connsiteY1525" fmla="*/ 349404 h 5594752"/>
              <a:gd name="connsiteX1526" fmla="*/ 1948707 w 5237812"/>
              <a:gd name="connsiteY1526" fmla="*/ 361370 h 5594752"/>
              <a:gd name="connsiteX1527" fmla="*/ 1952705 w 5237812"/>
              <a:gd name="connsiteY1527" fmla="*/ 402179 h 5594752"/>
              <a:gd name="connsiteX1528" fmla="*/ 1959984 w 5237812"/>
              <a:gd name="connsiteY1528" fmla="*/ 436028 h 5594752"/>
              <a:gd name="connsiteX1529" fmla="*/ 1949432 w 5237812"/>
              <a:gd name="connsiteY1529" fmla="*/ 409620 h 5594752"/>
              <a:gd name="connsiteX1530" fmla="*/ 1949145 w 5237812"/>
              <a:gd name="connsiteY1530" fmla="*/ 405878 h 5594752"/>
              <a:gd name="connsiteX1531" fmla="*/ 1946204 w 5237812"/>
              <a:gd name="connsiteY1531" fmla="*/ 380280 h 5594752"/>
              <a:gd name="connsiteX1532" fmla="*/ 1943435 w 5237812"/>
              <a:gd name="connsiteY1532" fmla="*/ 345980 h 5594752"/>
              <a:gd name="connsiteX1533" fmla="*/ 2264397 w 5237812"/>
              <a:gd name="connsiteY1533" fmla="*/ 327461 h 5594752"/>
              <a:gd name="connsiteX1534" fmla="*/ 2267123 w 5237812"/>
              <a:gd name="connsiteY1534" fmla="*/ 345026 h 5594752"/>
              <a:gd name="connsiteX1535" fmla="*/ 2270461 w 5237812"/>
              <a:gd name="connsiteY1535" fmla="*/ 366157 h 5594752"/>
              <a:gd name="connsiteX1536" fmla="*/ 2273522 w 5237812"/>
              <a:gd name="connsiteY1536" fmla="*/ 373359 h 5594752"/>
              <a:gd name="connsiteX1537" fmla="*/ 2270013 w 5237812"/>
              <a:gd name="connsiteY1537" fmla="*/ 357654 h 5594752"/>
              <a:gd name="connsiteX1538" fmla="*/ 2266412 w 5237812"/>
              <a:gd name="connsiteY1538" fmla="*/ 337867 h 5594752"/>
              <a:gd name="connsiteX1539" fmla="*/ 2265896 w 5237812"/>
              <a:gd name="connsiteY1539" fmla="*/ 331093 h 5594752"/>
              <a:gd name="connsiteX1540" fmla="*/ 2395358 w 5237812"/>
              <a:gd name="connsiteY1540" fmla="*/ 315853 h 5594752"/>
              <a:gd name="connsiteX1541" fmla="*/ 2392800 w 5237812"/>
              <a:gd name="connsiteY1541" fmla="*/ 317836 h 5594752"/>
              <a:gd name="connsiteX1542" fmla="*/ 2393435 w 5237812"/>
              <a:gd name="connsiteY1542" fmla="*/ 320918 h 5594752"/>
              <a:gd name="connsiteX1543" fmla="*/ 2393886 w 5237812"/>
              <a:gd name="connsiteY1543" fmla="*/ 322008 h 5594752"/>
              <a:gd name="connsiteX1544" fmla="*/ 2396409 w 5237812"/>
              <a:gd name="connsiteY1544" fmla="*/ 325574 h 5594752"/>
              <a:gd name="connsiteX1545" fmla="*/ 2397889 w 5237812"/>
              <a:gd name="connsiteY1545" fmla="*/ 325587 h 5594752"/>
              <a:gd name="connsiteX1546" fmla="*/ 2395358 w 5237812"/>
              <a:gd name="connsiteY1546" fmla="*/ 315853 h 5594752"/>
              <a:gd name="connsiteX1547" fmla="*/ 1993529 w 5237812"/>
              <a:gd name="connsiteY1547" fmla="*/ 287787 h 5594752"/>
              <a:gd name="connsiteX1548" fmla="*/ 1995884 w 5237812"/>
              <a:gd name="connsiteY1548" fmla="*/ 292409 h 5594752"/>
              <a:gd name="connsiteX1549" fmla="*/ 2002409 w 5237812"/>
              <a:gd name="connsiteY1549" fmla="*/ 304655 h 5594752"/>
              <a:gd name="connsiteX1550" fmla="*/ 2002754 w 5237812"/>
              <a:gd name="connsiteY1550" fmla="*/ 304134 h 5594752"/>
              <a:gd name="connsiteX1551" fmla="*/ 2006706 w 5237812"/>
              <a:gd name="connsiteY1551" fmla="*/ 329611 h 5594752"/>
              <a:gd name="connsiteX1552" fmla="*/ 2019161 w 5237812"/>
              <a:gd name="connsiteY1552" fmla="*/ 380682 h 5594752"/>
              <a:gd name="connsiteX1553" fmla="*/ 2020431 w 5237812"/>
              <a:gd name="connsiteY1553" fmla="*/ 391904 h 5594752"/>
              <a:gd name="connsiteX1554" fmla="*/ 2010626 w 5237812"/>
              <a:gd name="connsiteY1554" fmla="*/ 366704 h 5594752"/>
              <a:gd name="connsiteX1555" fmla="*/ 2001843 w 5237812"/>
              <a:gd name="connsiteY1555" fmla="*/ 348533 h 5594752"/>
              <a:gd name="connsiteX1556" fmla="*/ 1994420 w 5237812"/>
              <a:gd name="connsiteY1556" fmla="*/ 295891 h 5594752"/>
              <a:gd name="connsiteX1557" fmla="*/ 2318188 w 5237812"/>
              <a:gd name="connsiteY1557" fmla="*/ 282725 h 5594752"/>
              <a:gd name="connsiteX1558" fmla="*/ 2321197 w 5237812"/>
              <a:gd name="connsiteY1558" fmla="*/ 286249 h 5594752"/>
              <a:gd name="connsiteX1559" fmla="*/ 2322219 w 5237812"/>
              <a:gd name="connsiteY1559" fmla="*/ 291401 h 5594752"/>
              <a:gd name="connsiteX1560" fmla="*/ 2320450 w 5237812"/>
              <a:gd name="connsiteY1560" fmla="*/ 291148 h 5594752"/>
              <a:gd name="connsiteX1561" fmla="*/ 2318188 w 5237812"/>
              <a:gd name="connsiteY1561" fmla="*/ 282725 h 5594752"/>
              <a:gd name="connsiteX1562" fmla="*/ 3014350 w 5237812"/>
              <a:gd name="connsiteY1562" fmla="*/ 276757 h 5594752"/>
              <a:gd name="connsiteX1563" fmla="*/ 3020840 w 5237812"/>
              <a:gd name="connsiteY1563" fmla="*/ 288615 h 5594752"/>
              <a:gd name="connsiteX1564" fmla="*/ 3014350 w 5237812"/>
              <a:gd name="connsiteY1564" fmla="*/ 276757 h 5594752"/>
              <a:gd name="connsiteX1565" fmla="*/ 2087855 w 5237812"/>
              <a:gd name="connsiteY1565" fmla="*/ 274519 h 5594752"/>
              <a:gd name="connsiteX1566" fmla="*/ 2089442 w 5237812"/>
              <a:gd name="connsiteY1566" fmla="*/ 278099 h 5594752"/>
              <a:gd name="connsiteX1567" fmla="*/ 2088785 w 5237812"/>
              <a:gd name="connsiteY1567" fmla="*/ 291206 h 5594752"/>
              <a:gd name="connsiteX1568" fmla="*/ 2087855 w 5237812"/>
              <a:gd name="connsiteY1568" fmla="*/ 274519 h 5594752"/>
              <a:gd name="connsiteX1569" fmla="*/ 2674287 w 5237812"/>
              <a:gd name="connsiteY1569" fmla="*/ 260075 h 5594752"/>
              <a:gd name="connsiteX1570" fmla="*/ 2675351 w 5237812"/>
              <a:gd name="connsiteY1570" fmla="*/ 260771 h 5594752"/>
              <a:gd name="connsiteX1571" fmla="*/ 2675712 w 5237812"/>
              <a:gd name="connsiteY1571" fmla="*/ 261007 h 5594752"/>
              <a:gd name="connsiteX1572" fmla="*/ 2183998 w 5237812"/>
              <a:gd name="connsiteY1572" fmla="*/ 220816 h 5594752"/>
              <a:gd name="connsiteX1573" fmla="*/ 2184992 w 5237812"/>
              <a:gd name="connsiteY1573" fmla="*/ 224273 h 5594752"/>
              <a:gd name="connsiteX1574" fmla="*/ 2184986 w 5237812"/>
              <a:gd name="connsiteY1574" fmla="*/ 225936 h 5594752"/>
              <a:gd name="connsiteX1575" fmla="*/ 2184837 w 5237812"/>
              <a:gd name="connsiteY1575" fmla="*/ 228048 h 5594752"/>
              <a:gd name="connsiteX1576" fmla="*/ 2183998 w 5237812"/>
              <a:gd name="connsiteY1576" fmla="*/ 220816 h 5594752"/>
              <a:gd name="connsiteX1577" fmla="*/ 1986000 w 5237812"/>
              <a:gd name="connsiteY1577" fmla="*/ 211040 h 5594752"/>
              <a:gd name="connsiteX1578" fmla="*/ 1988959 w 5237812"/>
              <a:gd name="connsiteY1578" fmla="*/ 216512 h 5594752"/>
              <a:gd name="connsiteX1579" fmla="*/ 1991123 w 5237812"/>
              <a:gd name="connsiteY1579" fmla="*/ 221298 h 5594752"/>
              <a:gd name="connsiteX1580" fmla="*/ 1996933 w 5237812"/>
              <a:gd name="connsiteY1580" fmla="*/ 265319 h 5594752"/>
              <a:gd name="connsiteX1581" fmla="*/ 1994883 w 5237812"/>
              <a:gd name="connsiteY1581" fmla="*/ 261369 h 5594752"/>
              <a:gd name="connsiteX1582" fmla="*/ 1989701 w 5237812"/>
              <a:gd name="connsiteY1582" fmla="*/ 252939 h 5594752"/>
              <a:gd name="connsiteX1583" fmla="*/ 1987456 w 5237812"/>
              <a:gd name="connsiteY1583" fmla="*/ 232512 h 5594752"/>
              <a:gd name="connsiteX1584" fmla="*/ 2349471 w 5237812"/>
              <a:gd name="connsiteY1584" fmla="*/ 203617 h 5594752"/>
              <a:gd name="connsiteX1585" fmla="*/ 2354164 w 5237812"/>
              <a:gd name="connsiteY1585" fmla="*/ 211333 h 5594752"/>
              <a:gd name="connsiteX1586" fmla="*/ 2355475 w 5237812"/>
              <a:gd name="connsiteY1586" fmla="*/ 218444 h 5594752"/>
              <a:gd name="connsiteX1587" fmla="*/ 2349471 w 5237812"/>
              <a:gd name="connsiteY1587" fmla="*/ 203617 h 5594752"/>
              <a:gd name="connsiteX1588" fmla="*/ 2346811 w 5237812"/>
              <a:gd name="connsiteY1588" fmla="*/ 198223 h 5594752"/>
              <a:gd name="connsiteX1589" fmla="*/ 2349741 w 5237812"/>
              <a:gd name="connsiteY1589" fmla="*/ 201320 h 5594752"/>
              <a:gd name="connsiteX1590" fmla="*/ 2349471 w 5237812"/>
              <a:gd name="connsiteY1590" fmla="*/ 203617 h 5594752"/>
              <a:gd name="connsiteX1591" fmla="*/ 2346811 w 5237812"/>
              <a:gd name="connsiteY1591" fmla="*/ 198223 h 5594752"/>
              <a:gd name="connsiteX1592" fmla="*/ 2344151 w 5237812"/>
              <a:gd name="connsiteY1592" fmla="*/ 192830 h 5594752"/>
              <a:gd name="connsiteX1593" fmla="*/ 2347082 w 5237812"/>
              <a:gd name="connsiteY1593" fmla="*/ 195927 h 5594752"/>
              <a:gd name="connsiteX1594" fmla="*/ 2346811 w 5237812"/>
              <a:gd name="connsiteY1594" fmla="*/ 198223 h 5594752"/>
              <a:gd name="connsiteX1595" fmla="*/ 2344151 w 5237812"/>
              <a:gd name="connsiteY1595" fmla="*/ 192830 h 5594752"/>
              <a:gd name="connsiteX1596" fmla="*/ 2365941 w 5237812"/>
              <a:gd name="connsiteY1596" fmla="*/ 164263 h 5594752"/>
              <a:gd name="connsiteX1597" fmla="*/ 2368297 w 5237812"/>
              <a:gd name="connsiteY1597" fmla="*/ 168884 h 5594752"/>
              <a:gd name="connsiteX1598" fmla="*/ 2374822 w 5237812"/>
              <a:gd name="connsiteY1598" fmla="*/ 181131 h 5594752"/>
              <a:gd name="connsiteX1599" fmla="*/ 2375166 w 5237812"/>
              <a:gd name="connsiteY1599" fmla="*/ 180609 h 5594752"/>
              <a:gd name="connsiteX1600" fmla="*/ 2379119 w 5237812"/>
              <a:gd name="connsiteY1600" fmla="*/ 206087 h 5594752"/>
              <a:gd name="connsiteX1601" fmla="*/ 2391575 w 5237812"/>
              <a:gd name="connsiteY1601" fmla="*/ 257157 h 5594752"/>
              <a:gd name="connsiteX1602" fmla="*/ 2392844 w 5237812"/>
              <a:gd name="connsiteY1602" fmla="*/ 268380 h 5594752"/>
              <a:gd name="connsiteX1603" fmla="*/ 2383038 w 5237812"/>
              <a:gd name="connsiteY1603" fmla="*/ 243179 h 5594752"/>
              <a:gd name="connsiteX1604" fmla="*/ 2374255 w 5237812"/>
              <a:gd name="connsiteY1604" fmla="*/ 225010 h 5594752"/>
              <a:gd name="connsiteX1605" fmla="*/ 2366832 w 5237812"/>
              <a:gd name="connsiteY1605" fmla="*/ 172367 h 5594752"/>
              <a:gd name="connsiteX1606" fmla="*/ 2690601 w 5237812"/>
              <a:gd name="connsiteY1606" fmla="*/ 159201 h 5594752"/>
              <a:gd name="connsiteX1607" fmla="*/ 2693610 w 5237812"/>
              <a:gd name="connsiteY1607" fmla="*/ 162725 h 5594752"/>
              <a:gd name="connsiteX1608" fmla="*/ 2694631 w 5237812"/>
              <a:gd name="connsiteY1608" fmla="*/ 167876 h 5594752"/>
              <a:gd name="connsiteX1609" fmla="*/ 2692863 w 5237812"/>
              <a:gd name="connsiteY1609" fmla="*/ 167624 h 5594752"/>
              <a:gd name="connsiteX1610" fmla="*/ 2690601 w 5237812"/>
              <a:gd name="connsiteY1610" fmla="*/ 159201 h 5594752"/>
              <a:gd name="connsiteX1611" fmla="*/ 2460268 w 5237812"/>
              <a:gd name="connsiteY1611" fmla="*/ 150994 h 5594752"/>
              <a:gd name="connsiteX1612" fmla="*/ 2461855 w 5237812"/>
              <a:gd name="connsiteY1612" fmla="*/ 154574 h 5594752"/>
              <a:gd name="connsiteX1613" fmla="*/ 2461198 w 5237812"/>
              <a:gd name="connsiteY1613" fmla="*/ 167682 h 5594752"/>
              <a:gd name="connsiteX1614" fmla="*/ 2460268 w 5237812"/>
              <a:gd name="connsiteY1614" fmla="*/ 150994 h 5594752"/>
              <a:gd name="connsiteX1615" fmla="*/ 2298654 w 5237812"/>
              <a:gd name="connsiteY1615" fmla="*/ 134857 h 5594752"/>
              <a:gd name="connsiteX1616" fmla="*/ 2301464 w 5237812"/>
              <a:gd name="connsiteY1616" fmla="*/ 140744 h 5594752"/>
              <a:gd name="connsiteX1617" fmla="*/ 2301659 w 5237812"/>
              <a:gd name="connsiteY1617" fmla="*/ 142462 h 5594752"/>
              <a:gd name="connsiteX1618" fmla="*/ 2556411 w 5237812"/>
              <a:gd name="connsiteY1618" fmla="*/ 97292 h 5594752"/>
              <a:gd name="connsiteX1619" fmla="*/ 2557405 w 5237812"/>
              <a:gd name="connsiteY1619" fmla="*/ 100748 h 5594752"/>
              <a:gd name="connsiteX1620" fmla="*/ 2557399 w 5237812"/>
              <a:gd name="connsiteY1620" fmla="*/ 102411 h 5594752"/>
              <a:gd name="connsiteX1621" fmla="*/ 2557250 w 5237812"/>
              <a:gd name="connsiteY1621" fmla="*/ 104523 h 5594752"/>
              <a:gd name="connsiteX1622" fmla="*/ 2556411 w 5237812"/>
              <a:gd name="connsiteY1622" fmla="*/ 97292 h 5594752"/>
              <a:gd name="connsiteX1623" fmla="*/ 2358412 w 5237812"/>
              <a:gd name="connsiteY1623" fmla="*/ 87515 h 5594752"/>
              <a:gd name="connsiteX1624" fmla="*/ 2361371 w 5237812"/>
              <a:gd name="connsiteY1624" fmla="*/ 92988 h 5594752"/>
              <a:gd name="connsiteX1625" fmla="*/ 2363535 w 5237812"/>
              <a:gd name="connsiteY1625" fmla="*/ 97774 h 5594752"/>
              <a:gd name="connsiteX1626" fmla="*/ 2369346 w 5237812"/>
              <a:gd name="connsiteY1626" fmla="*/ 141794 h 5594752"/>
              <a:gd name="connsiteX1627" fmla="*/ 2367295 w 5237812"/>
              <a:gd name="connsiteY1627" fmla="*/ 137845 h 5594752"/>
              <a:gd name="connsiteX1628" fmla="*/ 2362113 w 5237812"/>
              <a:gd name="connsiteY1628" fmla="*/ 129415 h 5594752"/>
              <a:gd name="connsiteX1629" fmla="*/ 2359868 w 5237812"/>
              <a:gd name="connsiteY1629" fmla="*/ 108988 h 5594752"/>
              <a:gd name="connsiteX1630" fmla="*/ 2721883 w 5237812"/>
              <a:gd name="connsiteY1630" fmla="*/ 80093 h 5594752"/>
              <a:gd name="connsiteX1631" fmla="*/ 2726576 w 5237812"/>
              <a:gd name="connsiteY1631" fmla="*/ 87808 h 5594752"/>
              <a:gd name="connsiteX1632" fmla="*/ 2727887 w 5237812"/>
              <a:gd name="connsiteY1632" fmla="*/ 94918 h 5594752"/>
              <a:gd name="connsiteX1633" fmla="*/ 2721883 w 5237812"/>
              <a:gd name="connsiteY1633" fmla="*/ 80093 h 5594752"/>
              <a:gd name="connsiteX1634" fmla="*/ 2719224 w 5237812"/>
              <a:gd name="connsiteY1634" fmla="*/ 74699 h 5594752"/>
              <a:gd name="connsiteX1635" fmla="*/ 2722154 w 5237812"/>
              <a:gd name="connsiteY1635" fmla="*/ 77796 h 5594752"/>
              <a:gd name="connsiteX1636" fmla="*/ 2721883 w 5237812"/>
              <a:gd name="connsiteY1636" fmla="*/ 80093 h 5594752"/>
              <a:gd name="connsiteX1637" fmla="*/ 2719224 w 5237812"/>
              <a:gd name="connsiteY1637" fmla="*/ 74699 h 5594752"/>
              <a:gd name="connsiteX1638" fmla="*/ 2716564 w 5237812"/>
              <a:gd name="connsiteY1638" fmla="*/ 69305 h 5594752"/>
              <a:gd name="connsiteX1639" fmla="*/ 2719494 w 5237812"/>
              <a:gd name="connsiteY1639" fmla="*/ 72402 h 5594752"/>
              <a:gd name="connsiteX1640" fmla="*/ 2719224 w 5237812"/>
              <a:gd name="connsiteY1640" fmla="*/ 74699 h 5594752"/>
              <a:gd name="connsiteX1641" fmla="*/ 2716564 w 5237812"/>
              <a:gd name="connsiteY1641" fmla="*/ 69305 h 5594752"/>
              <a:gd name="connsiteX1642" fmla="*/ 2671066 w 5237812"/>
              <a:gd name="connsiteY1642" fmla="*/ 11332 h 5594752"/>
              <a:gd name="connsiteX1643" fmla="*/ 2673878 w 5237812"/>
              <a:gd name="connsiteY1643" fmla="*/ 17220 h 5594752"/>
              <a:gd name="connsiteX1644" fmla="*/ 2674071 w 5237812"/>
              <a:gd name="connsiteY1644" fmla="*/ 18938 h 5594752"/>
              <a:gd name="connsiteX1645" fmla="*/ 2505405 w 5237812"/>
              <a:gd name="connsiteY1645" fmla="*/ 0 h 5594752"/>
              <a:gd name="connsiteX1646" fmla="*/ 2508690 w 5237812"/>
              <a:gd name="connsiteY1646" fmla="*/ 7506 h 5594752"/>
              <a:gd name="connsiteX1647" fmla="*/ 2511502 w 5237812"/>
              <a:gd name="connsiteY1647" fmla="*/ 10130 h 5594752"/>
              <a:gd name="connsiteX1648" fmla="*/ 2508690 w 5237812"/>
              <a:gd name="connsiteY1648" fmla="*/ 7506 h 5594752"/>
              <a:gd name="connsiteX1649" fmla="*/ 2513983 w 5237812"/>
              <a:gd name="connsiteY1649" fmla="*/ 5340 h 5594752"/>
              <a:gd name="connsiteX1650" fmla="*/ 2518325 w 5237812"/>
              <a:gd name="connsiteY1650" fmla="*/ 28545 h 5594752"/>
              <a:gd name="connsiteX1651" fmla="*/ 2517431 w 5237812"/>
              <a:gd name="connsiteY1651" fmla="*/ 4114 h 5594752"/>
              <a:gd name="connsiteX1652" fmla="*/ 2523420 w 5237812"/>
              <a:gd name="connsiteY1652" fmla="*/ 15417 h 5594752"/>
              <a:gd name="connsiteX1653" fmla="*/ 2526259 w 5237812"/>
              <a:gd name="connsiteY1653" fmla="*/ 20079 h 5594752"/>
              <a:gd name="connsiteX1654" fmla="*/ 2534293 w 5237812"/>
              <a:gd name="connsiteY1654" fmla="*/ 97073 h 5594752"/>
              <a:gd name="connsiteX1655" fmla="*/ 2557592 w 5237812"/>
              <a:gd name="connsiteY1655" fmla="*/ 246810 h 5594752"/>
              <a:gd name="connsiteX1656" fmla="*/ 2561418 w 5237812"/>
              <a:gd name="connsiteY1656" fmla="*/ 278068 h 5594752"/>
              <a:gd name="connsiteX1657" fmla="*/ 2562419 w 5237812"/>
              <a:gd name="connsiteY1657" fmla="*/ 283798 h 5594752"/>
              <a:gd name="connsiteX1658" fmla="*/ 2568780 w 5237812"/>
              <a:gd name="connsiteY1658" fmla="*/ 299158 h 5594752"/>
              <a:gd name="connsiteX1659" fmla="*/ 2569948 w 5237812"/>
              <a:gd name="connsiteY1659" fmla="*/ 302027 h 5594752"/>
              <a:gd name="connsiteX1660" fmla="*/ 2571283 w 5237812"/>
              <a:gd name="connsiteY1660" fmla="*/ 297781 h 5594752"/>
              <a:gd name="connsiteX1661" fmla="*/ 2560479 w 5237812"/>
              <a:gd name="connsiteY1661" fmla="*/ 236775 h 5594752"/>
              <a:gd name="connsiteX1662" fmla="*/ 2553085 w 5237812"/>
              <a:gd name="connsiteY1662" fmla="*/ 175993 h 5594752"/>
              <a:gd name="connsiteX1663" fmla="*/ 2557508 w 5237812"/>
              <a:gd name="connsiteY1663" fmla="*/ 167884 h 5594752"/>
              <a:gd name="connsiteX1664" fmla="*/ 2551999 w 5237812"/>
              <a:gd name="connsiteY1664" fmla="*/ 116434 h 5594752"/>
              <a:gd name="connsiteX1665" fmla="*/ 2558296 w 5237812"/>
              <a:gd name="connsiteY1665" fmla="*/ 106624 h 5594752"/>
              <a:gd name="connsiteX1666" fmla="*/ 2558186 w 5237812"/>
              <a:gd name="connsiteY1666" fmla="*/ 103460 h 5594752"/>
              <a:gd name="connsiteX1667" fmla="*/ 2557405 w 5237812"/>
              <a:gd name="connsiteY1667" fmla="*/ 100748 h 5594752"/>
              <a:gd name="connsiteX1668" fmla="*/ 2557421 w 5237812"/>
              <a:gd name="connsiteY1668" fmla="*/ 96409 h 5594752"/>
              <a:gd name="connsiteX1669" fmla="*/ 2558072 w 5237812"/>
              <a:gd name="connsiteY1669" fmla="*/ 95842 h 5594752"/>
              <a:gd name="connsiteX1670" fmla="*/ 2557430 w 5237812"/>
              <a:gd name="connsiteY1670" fmla="*/ 94050 h 5594752"/>
              <a:gd name="connsiteX1671" fmla="*/ 2557421 w 5237812"/>
              <a:gd name="connsiteY1671" fmla="*/ 96409 h 5594752"/>
              <a:gd name="connsiteX1672" fmla="*/ 2556411 w 5237812"/>
              <a:gd name="connsiteY1672" fmla="*/ 97292 h 5594752"/>
              <a:gd name="connsiteX1673" fmla="*/ 2559463 w 5237812"/>
              <a:gd name="connsiteY1673" fmla="*/ 82473 h 5594752"/>
              <a:gd name="connsiteX1674" fmla="*/ 2565998 w 5237812"/>
              <a:gd name="connsiteY1674" fmla="*/ 135773 h 5594752"/>
              <a:gd name="connsiteX1675" fmla="*/ 2573336 w 5237812"/>
              <a:gd name="connsiteY1675" fmla="*/ 143937 h 5594752"/>
              <a:gd name="connsiteX1676" fmla="*/ 2584977 w 5237812"/>
              <a:gd name="connsiteY1676" fmla="*/ 191209 h 5594752"/>
              <a:gd name="connsiteX1677" fmla="*/ 2594597 w 5237812"/>
              <a:gd name="connsiteY1677" fmla="*/ 261090 h 5594752"/>
              <a:gd name="connsiteX1678" fmla="*/ 2600110 w 5237812"/>
              <a:gd name="connsiteY1678" fmla="*/ 255370 h 5594752"/>
              <a:gd name="connsiteX1679" fmla="*/ 2602608 w 5237812"/>
              <a:gd name="connsiteY1679" fmla="*/ 249703 h 5594752"/>
              <a:gd name="connsiteX1680" fmla="*/ 2600133 w 5237812"/>
              <a:gd name="connsiteY1680" fmla="*/ 236274 h 5594752"/>
              <a:gd name="connsiteX1681" fmla="*/ 2591152 w 5237812"/>
              <a:gd name="connsiteY1681" fmla="*/ 191112 h 5594752"/>
              <a:gd name="connsiteX1682" fmla="*/ 2600215 w 5237812"/>
              <a:gd name="connsiteY1682" fmla="*/ 196486 h 5594752"/>
              <a:gd name="connsiteX1683" fmla="*/ 2604397 w 5237812"/>
              <a:gd name="connsiteY1683" fmla="*/ 203198 h 5594752"/>
              <a:gd name="connsiteX1684" fmla="*/ 2602877 w 5237812"/>
              <a:gd name="connsiteY1684" fmla="*/ 192177 h 5594752"/>
              <a:gd name="connsiteX1685" fmla="*/ 2598568 w 5237812"/>
              <a:gd name="connsiteY1685" fmla="*/ 147977 h 5594752"/>
              <a:gd name="connsiteX1686" fmla="*/ 2588071 w 5237812"/>
              <a:gd name="connsiteY1686" fmla="*/ 34902 h 5594752"/>
              <a:gd name="connsiteX1687" fmla="*/ 2587381 w 5237812"/>
              <a:gd name="connsiteY1687" fmla="*/ 27367 h 5594752"/>
              <a:gd name="connsiteX1688" fmla="*/ 2591914 w 5237812"/>
              <a:gd name="connsiteY1688" fmla="*/ 34141 h 5594752"/>
              <a:gd name="connsiteX1689" fmla="*/ 2593697 w 5237812"/>
              <a:gd name="connsiteY1689" fmla="*/ 36341 h 5594752"/>
              <a:gd name="connsiteX1690" fmla="*/ 2596600 w 5237812"/>
              <a:gd name="connsiteY1690" fmla="*/ 59719 h 5594752"/>
              <a:gd name="connsiteX1691" fmla="*/ 2603993 w 5237812"/>
              <a:gd name="connsiteY1691" fmla="*/ 120501 h 5594752"/>
              <a:gd name="connsiteX1692" fmla="*/ 2617805 w 5237812"/>
              <a:gd name="connsiteY1692" fmla="*/ 124256 h 5594752"/>
              <a:gd name="connsiteX1693" fmla="*/ 2623970 w 5237812"/>
              <a:gd name="connsiteY1693" fmla="*/ 151477 h 5594752"/>
              <a:gd name="connsiteX1694" fmla="*/ 2632692 w 5237812"/>
              <a:gd name="connsiteY1694" fmla="*/ 177384 h 5594752"/>
              <a:gd name="connsiteX1695" fmla="*/ 2643416 w 5237812"/>
              <a:gd name="connsiteY1695" fmla="*/ 243461 h 5594752"/>
              <a:gd name="connsiteX1696" fmla="*/ 2645665 w 5237812"/>
              <a:gd name="connsiteY1696" fmla="*/ 248628 h 5594752"/>
              <a:gd name="connsiteX1697" fmla="*/ 2642425 w 5237812"/>
              <a:gd name="connsiteY1697" fmla="*/ 234130 h 5594752"/>
              <a:gd name="connsiteX1698" fmla="*/ 2638681 w 5237812"/>
              <a:gd name="connsiteY1698" fmla="*/ 199206 h 5594752"/>
              <a:gd name="connsiteX1699" fmla="*/ 2644124 w 5237812"/>
              <a:gd name="connsiteY1699" fmla="*/ 187856 h 5594752"/>
              <a:gd name="connsiteX1700" fmla="*/ 2641027 w 5237812"/>
              <a:gd name="connsiteY1700" fmla="*/ 161089 h 5594752"/>
              <a:gd name="connsiteX1701" fmla="*/ 2644073 w 5237812"/>
              <a:gd name="connsiteY1701" fmla="*/ 140329 h 5594752"/>
              <a:gd name="connsiteX1702" fmla="*/ 2648376 w 5237812"/>
              <a:gd name="connsiteY1702" fmla="*/ 179437 h 5594752"/>
              <a:gd name="connsiteX1703" fmla="*/ 2655892 w 5237812"/>
              <a:gd name="connsiteY1703" fmla="*/ 193002 h 5594752"/>
              <a:gd name="connsiteX1704" fmla="*/ 2655737 w 5237812"/>
              <a:gd name="connsiteY1704" fmla="*/ 208818 h 5594752"/>
              <a:gd name="connsiteX1705" fmla="*/ 2663081 w 5237812"/>
              <a:gd name="connsiteY1705" fmla="*/ 222075 h 5594752"/>
              <a:gd name="connsiteX1706" fmla="*/ 2670623 w 5237812"/>
              <a:gd name="connsiteY1706" fmla="*/ 261947 h 5594752"/>
              <a:gd name="connsiteX1707" fmla="*/ 2679174 w 5237812"/>
              <a:gd name="connsiteY1707" fmla="*/ 287545 h 5594752"/>
              <a:gd name="connsiteX1708" fmla="*/ 2675712 w 5237812"/>
              <a:gd name="connsiteY1708" fmla="*/ 261007 h 5594752"/>
              <a:gd name="connsiteX1709" fmla="*/ 2673502 w 5237812"/>
              <a:gd name="connsiteY1709" fmla="*/ 244062 h 5594752"/>
              <a:gd name="connsiteX1710" fmla="*/ 2666298 w 5237812"/>
              <a:gd name="connsiteY1710" fmla="*/ 201622 h 5594752"/>
              <a:gd name="connsiteX1711" fmla="*/ 2662381 w 5237812"/>
              <a:gd name="connsiteY1711" fmla="*/ 164800 h 5594752"/>
              <a:gd name="connsiteX1712" fmla="*/ 2661726 w 5237812"/>
              <a:gd name="connsiteY1712" fmla="*/ 155444 h 5594752"/>
              <a:gd name="connsiteX1713" fmla="*/ 2662472 w 5237812"/>
              <a:gd name="connsiteY1713" fmla="*/ 157246 h 5594752"/>
              <a:gd name="connsiteX1714" fmla="*/ 2668717 w 5237812"/>
              <a:gd name="connsiteY1714" fmla="*/ 172165 h 5594752"/>
              <a:gd name="connsiteX1715" fmla="*/ 2671746 w 5237812"/>
              <a:gd name="connsiteY1715" fmla="*/ 195363 h 5594752"/>
              <a:gd name="connsiteX1716" fmla="*/ 2680975 w 5237812"/>
              <a:gd name="connsiteY1716" fmla="*/ 217951 h 5594752"/>
              <a:gd name="connsiteX1717" fmla="*/ 2680878 w 5237812"/>
              <a:gd name="connsiteY1717" fmla="*/ 201683 h 5594752"/>
              <a:gd name="connsiteX1718" fmla="*/ 2693898 w 5237812"/>
              <a:gd name="connsiteY1718" fmla="*/ 234809 h 5594752"/>
              <a:gd name="connsiteX1719" fmla="*/ 2727136 w 5237812"/>
              <a:gd name="connsiteY1719" fmla="*/ 316614 h 5594752"/>
              <a:gd name="connsiteX1720" fmla="*/ 2723821 w 5237812"/>
              <a:gd name="connsiteY1720" fmla="*/ 298468 h 5594752"/>
              <a:gd name="connsiteX1721" fmla="*/ 2688360 w 5237812"/>
              <a:gd name="connsiteY1721" fmla="*/ 199357 h 5594752"/>
              <a:gd name="connsiteX1722" fmla="*/ 2688653 w 5237812"/>
              <a:gd name="connsiteY1722" fmla="*/ 190526 h 5594752"/>
              <a:gd name="connsiteX1723" fmla="*/ 2692641 w 5237812"/>
              <a:gd name="connsiteY1723" fmla="*/ 197693 h 5594752"/>
              <a:gd name="connsiteX1724" fmla="*/ 2690343 w 5237812"/>
              <a:gd name="connsiteY1724" fmla="*/ 192995 h 5594752"/>
              <a:gd name="connsiteX1725" fmla="*/ 2680795 w 5237812"/>
              <a:gd name="connsiteY1725" fmla="*/ 166217 h 5594752"/>
              <a:gd name="connsiteX1726" fmla="*/ 2685300 w 5237812"/>
              <a:gd name="connsiteY1726" fmla="*/ 169429 h 5594752"/>
              <a:gd name="connsiteX1727" fmla="*/ 2693565 w 5237812"/>
              <a:gd name="connsiteY1727" fmla="*/ 189420 h 5594752"/>
              <a:gd name="connsiteX1728" fmla="*/ 2725912 w 5237812"/>
              <a:gd name="connsiteY1728" fmla="*/ 268641 h 5594752"/>
              <a:gd name="connsiteX1729" fmla="*/ 2751956 w 5237812"/>
              <a:gd name="connsiteY1729" fmla="*/ 324094 h 5594752"/>
              <a:gd name="connsiteX1730" fmla="*/ 2753048 w 5237812"/>
              <a:gd name="connsiteY1730" fmla="*/ 317410 h 5594752"/>
              <a:gd name="connsiteX1731" fmla="*/ 2749283 w 5237812"/>
              <a:gd name="connsiteY1731" fmla="*/ 305540 h 5594752"/>
              <a:gd name="connsiteX1732" fmla="*/ 2713093 w 5237812"/>
              <a:gd name="connsiteY1732" fmla="*/ 213198 h 5594752"/>
              <a:gd name="connsiteX1733" fmla="*/ 2744667 w 5237812"/>
              <a:gd name="connsiteY1733" fmla="*/ 284527 h 5594752"/>
              <a:gd name="connsiteX1734" fmla="*/ 2754344 w 5237812"/>
              <a:gd name="connsiteY1734" fmla="*/ 309474 h 5594752"/>
              <a:gd name="connsiteX1735" fmla="*/ 2754516 w 5237812"/>
              <a:gd name="connsiteY1735" fmla="*/ 308421 h 5594752"/>
              <a:gd name="connsiteX1736" fmla="*/ 2725533 w 5237812"/>
              <a:gd name="connsiteY1736" fmla="*/ 215311 h 5594752"/>
              <a:gd name="connsiteX1737" fmla="*/ 2702188 w 5237812"/>
              <a:gd name="connsiteY1737" fmla="*/ 153602 h 5594752"/>
              <a:gd name="connsiteX1738" fmla="*/ 2701076 w 5237812"/>
              <a:gd name="connsiteY1738" fmla="*/ 144722 h 5594752"/>
              <a:gd name="connsiteX1739" fmla="*/ 2704341 w 5237812"/>
              <a:gd name="connsiteY1739" fmla="*/ 140184 h 5594752"/>
              <a:gd name="connsiteX1740" fmla="*/ 2705739 w 5237812"/>
              <a:gd name="connsiteY1740" fmla="*/ 141761 h 5594752"/>
              <a:gd name="connsiteX1741" fmla="*/ 2693304 w 5237812"/>
              <a:gd name="connsiteY1741" fmla="*/ 110736 h 5594752"/>
              <a:gd name="connsiteX1742" fmla="*/ 2686272 w 5237812"/>
              <a:gd name="connsiteY1742" fmla="*/ 85727 h 5594752"/>
              <a:gd name="connsiteX1743" fmla="*/ 2703818 w 5237812"/>
              <a:gd name="connsiteY1743" fmla="*/ 126369 h 5594752"/>
              <a:gd name="connsiteX1744" fmla="*/ 2726999 w 5237812"/>
              <a:gd name="connsiteY1744" fmla="*/ 179735 h 5594752"/>
              <a:gd name="connsiteX1745" fmla="*/ 2745842 w 5237812"/>
              <a:gd name="connsiteY1745" fmla="*/ 221604 h 5594752"/>
              <a:gd name="connsiteX1746" fmla="*/ 2749960 w 5237812"/>
              <a:gd name="connsiteY1746" fmla="*/ 219760 h 5594752"/>
              <a:gd name="connsiteX1747" fmla="*/ 2750151 w 5237812"/>
              <a:gd name="connsiteY1747" fmla="*/ 218195 h 5594752"/>
              <a:gd name="connsiteX1748" fmla="*/ 2748704 w 5237812"/>
              <a:gd name="connsiteY1748" fmla="*/ 214181 h 5594752"/>
              <a:gd name="connsiteX1749" fmla="*/ 2737070 w 5237812"/>
              <a:gd name="connsiteY1749" fmla="*/ 187489 h 5594752"/>
              <a:gd name="connsiteX1750" fmla="*/ 2679741 w 5237812"/>
              <a:gd name="connsiteY1750" fmla="*/ 55842 h 5594752"/>
              <a:gd name="connsiteX1751" fmla="*/ 2673767 w 5237812"/>
              <a:gd name="connsiteY1751" fmla="*/ 32303 h 5594752"/>
              <a:gd name="connsiteX1752" fmla="*/ 2677077 w 5237812"/>
              <a:gd name="connsiteY1752" fmla="*/ 39112 h 5594752"/>
              <a:gd name="connsiteX1753" fmla="*/ 2678964 w 5237812"/>
              <a:gd name="connsiteY1753" fmla="*/ 49889 h 5594752"/>
              <a:gd name="connsiteX1754" fmla="*/ 2681642 w 5237812"/>
              <a:gd name="connsiteY1754" fmla="*/ 58575 h 5594752"/>
              <a:gd name="connsiteX1755" fmla="*/ 2684075 w 5237812"/>
              <a:gd name="connsiteY1755" fmla="*/ 55409 h 5594752"/>
              <a:gd name="connsiteX1756" fmla="*/ 2685091 w 5237812"/>
              <a:gd name="connsiteY1756" fmla="*/ 57918 h 5594752"/>
              <a:gd name="connsiteX1757" fmla="*/ 2699346 w 5237812"/>
              <a:gd name="connsiteY1757" fmla="*/ 79954 h 5594752"/>
              <a:gd name="connsiteX1758" fmla="*/ 2684435 w 5237812"/>
              <a:gd name="connsiteY1758" fmla="*/ 45167 h 5594752"/>
              <a:gd name="connsiteX1759" fmla="*/ 2683563 w 5237812"/>
              <a:gd name="connsiteY1759" fmla="*/ 42960 h 5594752"/>
              <a:gd name="connsiteX1760" fmla="*/ 2683546 w 5237812"/>
              <a:gd name="connsiteY1760" fmla="*/ 42621 h 5594752"/>
              <a:gd name="connsiteX1761" fmla="*/ 2682365 w 5237812"/>
              <a:gd name="connsiteY1761" fmla="*/ 34996 h 5594752"/>
              <a:gd name="connsiteX1762" fmla="*/ 2705551 w 5237812"/>
              <a:gd name="connsiteY1762" fmla="*/ 83555 h 5594752"/>
              <a:gd name="connsiteX1763" fmla="*/ 2739966 w 5237812"/>
              <a:gd name="connsiteY1763" fmla="*/ 160083 h 5594752"/>
              <a:gd name="connsiteX1764" fmla="*/ 2743527 w 5237812"/>
              <a:gd name="connsiteY1764" fmla="*/ 169717 h 5594752"/>
              <a:gd name="connsiteX1765" fmla="*/ 2741419 w 5237812"/>
              <a:gd name="connsiteY1765" fmla="*/ 158524 h 5594752"/>
              <a:gd name="connsiteX1766" fmla="*/ 2684578 w 5237812"/>
              <a:gd name="connsiteY1766" fmla="*/ 18107 h 5594752"/>
              <a:gd name="connsiteX1767" fmla="*/ 2750943 w 5237812"/>
              <a:gd name="connsiteY1767" fmla="*/ 167408 h 5594752"/>
              <a:gd name="connsiteX1768" fmla="*/ 2756747 w 5237812"/>
              <a:gd name="connsiteY1768" fmla="*/ 179195 h 5594752"/>
              <a:gd name="connsiteX1769" fmla="*/ 2763753 w 5237812"/>
              <a:gd name="connsiteY1769" fmla="*/ 185204 h 5594752"/>
              <a:gd name="connsiteX1770" fmla="*/ 2763976 w 5237812"/>
              <a:gd name="connsiteY1770" fmla="*/ 185250 h 5594752"/>
              <a:gd name="connsiteX1771" fmla="*/ 2755545 w 5237812"/>
              <a:gd name="connsiteY1771" fmla="*/ 162474 h 5594752"/>
              <a:gd name="connsiteX1772" fmla="*/ 2727887 w 5237812"/>
              <a:gd name="connsiteY1772" fmla="*/ 94918 h 5594752"/>
              <a:gd name="connsiteX1773" fmla="*/ 2753936 w 5237812"/>
              <a:gd name="connsiteY1773" fmla="*/ 151505 h 5594752"/>
              <a:gd name="connsiteX1774" fmla="*/ 2772400 w 5237812"/>
              <a:gd name="connsiteY1774" fmla="*/ 193991 h 5594752"/>
              <a:gd name="connsiteX1775" fmla="*/ 2775858 w 5237812"/>
              <a:gd name="connsiteY1775" fmla="*/ 198347 h 5594752"/>
              <a:gd name="connsiteX1776" fmla="*/ 2796850 w 5237812"/>
              <a:gd name="connsiteY1776" fmla="*/ 239345 h 5594752"/>
              <a:gd name="connsiteX1777" fmla="*/ 2860969 w 5237812"/>
              <a:gd name="connsiteY1777" fmla="*/ 402222 h 5594752"/>
              <a:gd name="connsiteX1778" fmla="*/ 2863299 w 5237812"/>
              <a:gd name="connsiteY1778" fmla="*/ 410470 h 5594752"/>
              <a:gd name="connsiteX1779" fmla="*/ 2876901 w 5237812"/>
              <a:gd name="connsiteY1779" fmla="*/ 446109 h 5594752"/>
              <a:gd name="connsiteX1780" fmla="*/ 2896123 w 5237812"/>
              <a:gd name="connsiteY1780" fmla="*/ 501844 h 5594752"/>
              <a:gd name="connsiteX1781" fmla="*/ 2930142 w 5237812"/>
              <a:gd name="connsiteY1781" fmla="*/ 626804 h 5594752"/>
              <a:gd name="connsiteX1782" fmla="*/ 2941608 w 5237812"/>
              <a:gd name="connsiteY1782" fmla="*/ 671305 h 5594752"/>
              <a:gd name="connsiteX1783" fmla="*/ 2941621 w 5237812"/>
              <a:gd name="connsiteY1783" fmla="*/ 671366 h 5594752"/>
              <a:gd name="connsiteX1784" fmla="*/ 2933584 w 5237812"/>
              <a:gd name="connsiteY1784" fmla="*/ 627226 h 5594752"/>
              <a:gd name="connsiteX1785" fmla="*/ 2896875 w 5237812"/>
              <a:gd name="connsiteY1785" fmla="*/ 468125 h 5594752"/>
              <a:gd name="connsiteX1786" fmla="*/ 2853764 w 5237812"/>
              <a:gd name="connsiteY1786" fmla="*/ 305793 h 5594752"/>
              <a:gd name="connsiteX1787" fmla="*/ 2806041 w 5237812"/>
              <a:gd name="connsiteY1787" fmla="*/ 166013 h 5594752"/>
              <a:gd name="connsiteX1788" fmla="*/ 2821072 w 5237812"/>
              <a:gd name="connsiteY1788" fmla="*/ 177051 h 5594752"/>
              <a:gd name="connsiteX1789" fmla="*/ 2848962 w 5237812"/>
              <a:gd name="connsiteY1789" fmla="*/ 203137 h 5594752"/>
              <a:gd name="connsiteX1790" fmla="*/ 2904542 w 5237812"/>
              <a:gd name="connsiteY1790" fmla="*/ 386381 h 5594752"/>
              <a:gd name="connsiteX1791" fmla="*/ 2941502 w 5237812"/>
              <a:gd name="connsiteY1791" fmla="*/ 518696 h 5594752"/>
              <a:gd name="connsiteX1792" fmla="*/ 2996247 w 5237812"/>
              <a:gd name="connsiteY1792" fmla="*/ 780355 h 5594752"/>
              <a:gd name="connsiteX1793" fmla="*/ 3109628 w 5237812"/>
              <a:gd name="connsiteY1793" fmla="*/ 1520642 h 5594752"/>
              <a:gd name="connsiteX1794" fmla="*/ 3125000 w 5237812"/>
              <a:gd name="connsiteY1794" fmla="*/ 1725815 h 5594752"/>
              <a:gd name="connsiteX1795" fmla="*/ 3128188 w 5237812"/>
              <a:gd name="connsiteY1795" fmla="*/ 1802073 h 5594752"/>
              <a:gd name="connsiteX1796" fmla="*/ 3135112 w 5237812"/>
              <a:gd name="connsiteY1796" fmla="*/ 1802866 h 5594752"/>
              <a:gd name="connsiteX1797" fmla="*/ 3165823 w 5237812"/>
              <a:gd name="connsiteY1797" fmla="*/ 1807338 h 5594752"/>
              <a:gd name="connsiteX1798" fmla="*/ 3161123 w 5237812"/>
              <a:gd name="connsiteY1798" fmla="*/ 1734848 h 5594752"/>
              <a:gd name="connsiteX1799" fmla="*/ 3144471 w 5237812"/>
              <a:gd name="connsiteY1799" fmla="*/ 1541127 h 5594752"/>
              <a:gd name="connsiteX1800" fmla="*/ 3107534 w 5237812"/>
              <a:gd name="connsiteY1800" fmla="*/ 1264744 h 5594752"/>
              <a:gd name="connsiteX1801" fmla="*/ 3069039 w 5237812"/>
              <a:gd name="connsiteY1801" fmla="*/ 1038323 h 5594752"/>
              <a:gd name="connsiteX1802" fmla="*/ 3053764 w 5237812"/>
              <a:gd name="connsiteY1802" fmla="*/ 973736 h 5594752"/>
              <a:gd name="connsiteX1803" fmla="*/ 3052910 w 5237812"/>
              <a:gd name="connsiteY1803" fmla="*/ 974867 h 5594752"/>
              <a:gd name="connsiteX1804" fmla="*/ 3050613 w 5237812"/>
              <a:gd name="connsiteY1804" fmla="*/ 973697 h 5594752"/>
              <a:gd name="connsiteX1805" fmla="*/ 3053469 w 5237812"/>
              <a:gd name="connsiteY1805" fmla="*/ 972494 h 5594752"/>
              <a:gd name="connsiteX1806" fmla="*/ 3043533 w 5237812"/>
              <a:gd name="connsiteY1806" fmla="*/ 930485 h 5594752"/>
              <a:gd name="connsiteX1807" fmla="*/ 3019773 w 5237812"/>
              <a:gd name="connsiteY1807" fmla="*/ 827423 h 5594752"/>
              <a:gd name="connsiteX1808" fmla="*/ 2970339 w 5237812"/>
              <a:gd name="connsiteY1808" fmla="*/ 554023 h 5594752"/>
              <a:gd name="connsiteX1809" fmla="*/ 2931732 w 5237812"/>
              <a:gd name="connsiteY1809" fmla="*/ 412594 h 5594752"/>
              <a:gd name="connsiteX1810" fmla="*/ 2906138 w 5237812"/>
              <a:gd name="connsiteY1810" fmla="*/ 323109 h 5594752"/>
              <a:gd name="connsiteX1811" fmla="*/ 2912364 w 5237812"/>
              <a:gd name="connsiteY1811" fmla="*/ 281444 h 5594752"/>
              <a:gd name="connsiteX1812" fmla="*/ 2899537 w 5237812"/>
              <a:gd name="connsiteY1812" fmla="*/ 234533 h 5594752"/>
              <a:gd name="connsiteX1813" fmla="*/ 2960328 w 5237812"/>
              <a:gd name="connsiteY1813" fmla="*/ 250328 h 5594752"/>
              <a:gd name="connsiteX1814" fmla="*/ 2940885 w 5237812"/>
              <a:gd name="connsiteY1814" fmla="*/ 190860 h 5594752"/>
              <a:gd name="connsiteX1815" fmla="*/ 2916534 w 5237812"/>
              <a:gd name="connsiteY1815" fmla="*/ 132280 h 5594752"/>
              <a:gd name="connsiteX1816" fmla="*/ 2941441 w 5237812"/>
              <a:gd name="connsiteY1816" fmla="*/ 145874 h 5594752"/>
              <a:gd name="connsiteX1817" fmla="*/ 2949037 w 5237812"/>
              <a:gd name="connsiteY1817" fmla="*/ 135815 h 5594752"/>
              <a:gd name="connsiteX1818" fmla="*/ 2955526 w 5237812"/>
              <a:gd name="connsiteY1818" fmla="*/ 147672 h 5594752"/>
              <a:gd name="connsiteX1819" fmla="*/ 3012425 w 5237812"/>
              <a:gd name="connsiteY1819" fmla="*/ 290136 h 5594752"/>
              <a:gd name="connsiteX1820" fmla="*/ 3039462 w 5237812"/>
              <a:gd name="connsiteY1820" fmla="*/ 339543 h 5594752"/>
              <a:gd name="connsiteX1821" fmla="*/ 3119253 w 5237812"/>
              <a:gd name="connsiteY1821" fmla="*/ 656683 h 5594752"/>
              <a:gd name="connsiteX1822" fmla="*/ 3174846 w 5237812"/>
              <a:gd name="connsiteY1822" fmla="*/ 940425 h 5594752"/>
              <a:gd name="connsiteX1823" fmla="*/ 3213717 w 5237812"/>
              <a:gd name="connsiteY1823" fmla="*/ 1195105 h 5594752"/>
              <a:gd name="connsiteX1824" fmla="*/ 3241764 w 5237812"/>
              <a:gd name="connsiteY1824" fmla="*/ 1429559 h 5594752"/>
              <a:gd name="connsiteX1825" fmla="*/ 3242078 w 5237812"/>
              <a:gd name="connsiteY1825" fmla="*/ 1446502 h 5594752"/>
              <a:gd name="connsiteX1826" fmla="*/ 3247734 w 5237812"/>
              <a:gd name="connsiteY1826" fmla="*/ 1659292 h 5594752"/>
              <a:gd name="connsiteX1827" fmla="*/ 3251295 w 5237812"/>
              <a:gd name="connsiteY1827" fmla="*/ 1820810 h 5594752"/>
              <a:gd name="connsiteX1828" fmla="*/ 3257739 w 5237812"/>
              <a:gd name="connsiteY1828" fmla="*/ 1821912 h 5594752"/>
              <a:gd name="connsiteX1829" fmla="*/ 3251307 w 5237812"/>
              <a:gd name="connsiteY1829" fmla="*/ 1821357 h 5594752"/>
              <a:gd name="connsiteX1830" fmla="*/ 3251325 w 5237812"/>
              <a:gd name="connsiteY1830" fmla="*/ 1822181 h 5594752"/>
              <a:gd name="connsiteX1831" fmla="*/ 3262170 w 5237812"/>
              <a:gd name="connsiteY1831" fmla="*/ 1822671 h 5594752"/>
              <a:gd name="connsiteX1832" fmla="*/ 3264020 w 5237812"/>
              <a:gd name="connsiteY1832" fmla="*/ 1822987 h 5594752"/>
              <a:gd name="connsiteX1833" fmla="*/ 3264635 w 5237812"/>
              <a:gd name="connsiteY1833" fmla="*/ 1709655 h 5594752"/>
              <a:gd name="connsiteX1834" fmla="*/ 3264434 w 5237812"/>
              <a:gd name="connsiteY1834" fmla="*/ 1668274 h 5594752"/>
              <a:gd name="connsiteX1835" fmla="*/ 3268295 w 5237812"/>
              <a:gd name="connsiteY1835" fmla="*/ 1710102 h 5594752"/>
              <a:gd name="connsiteX1836" fmla="*/ 3276314 w 5237812"/>
              <a:gd name="connsiteY1836" fmla="*/ 1825091 h 5594752"/>
              <a:gd name="connsiteX1837" fmla="*/ 3346956 w 5237812"/>
              <a:gd name="connsiteY1837" fmla="*/ 1837177 h 5594752"/>
              <a:gd name="connsiteX1838" fmla="*/ 3737820 w 5237812"/>
              <a:gd name="connsiteY1838" fmla="*/ 1918487 h 5594752"/>
              <a:gd name="connsiteX1839" fmla="*/ 3888753 w 5237812"/>
              <a:gd name="connsiteY1839" fmla="*/ 1949015 h 5594752"/>
              <a:gd name="connsiteX1840" fmla="*/ 3866065 w 5237812"/>
              <a:gd name="connsiteY1840" fmla="*/ 1933949 h 5594752"/>
              <a:gd name="connsiteX1841" fmla="*/ 3825691 w 5237812"/>
              <a:gd name="connsiteY1841" fmla="*/ 1923490 h 5594752"/>
              <a:gd name="connsiteX1842" fmla="*/ 3673324 w 5237812"/>
              <a:gd name="connsiteY1842" fmla="*/ 1870502 h 5594752"/>
              <a:gd name="connsiteX1843" fmla="*/ 3669676 w 5237812"/>
              <a:gd name="connsiteY1843" fmla="*/ 1869671 h 5594752"/>
              <a:gd name="connsiteX1844" fmla="*/ 4021652 w 5237812"/>
              <a:gd name="connsiteY1844" fmla="*/ 1910833 h 5594752"/>
              <a:gd name="connsiteX1845" fmla="*/ 4761719 w 5237812"/>
              <a:gd name="connsiteY1845" fmla="*/ 2017319 h 5594752"/>
              <a:gd name="connsiteX1846" fmla="*/ 4712456 w 5237812"/>
              <a:gd name="connsiteY1846" fmla="*/ 2014959 h 5594752"/>
              <a:gd name="connsiteX1847" fmla="*/ 4676587 w 5237812"/>
              <a:gd name="connsiteY1847" fmla="*/ 2015736 h 5594752"/>
              <a:gd name="connsiteX1848" fmla="*/ 4784264 w 5237812"/>
              <a:gd name="connsiteY1848" fmla="*/ 2049386 h 5594752"/>
              <a:gd name="connsiteX1849" fmla="*/ 4544797 w 5237812"/>
              <a:gd name="connsiteY1849" fmla="*/ 2030139 h 5594752"/>
              <a:gd name="connsiteX1850" fmla="*/ 4544797 w 5237812"/>
              <a:gd name="connsiteY1850" fmla="*/ 2030139 h 5594752"/>
              <a:gd name="connsiteX1851" fmla="*/ 4487668 w 5237812"/>
              <a:gd name="connsiteY1851" fmla="*/ 2038254 h 5594752"/>
              <a:gd name="connsiteX1852" fmla="*/ 4461533 w 5237812"/>
              <a:gd name="connsiteY1852" fmla="*/ 2043586 h 5594752"/>
              <a:gd name="connsiteX1853" fmla="*/ 4444225 w 5237812"/>
              <a:gd name="connsiteY1853" fmla="*/ 2045120 h 5594752"/>
              <a:gd name="connsiteX1854" fmla="*/ 4451767 w 5237812"/>
              <a:gd name="connsiteY1854" fmla="*/ 2046613 h 5594752"/>
              <a:gd name="connsiteX1855" fmla="*/ 4504356 w 5237812"/>
              <a:gd name="connsiteY1855" fmla="*/ 2059468 h 5594752"/>
              <a:gd name="connsiteX1856" fmla="*/ 4541206 w 5237812"/>
              <a:gd name="connsiteY1856" fmla="*/ 2069756 h 5594752"/>
              <a:gd name="connsiteX1857" fmla="*/ 4537589 w 5237812"/>
              <a:gd name="connsiteY1857" fmla="*/ 2069484 h 5594752"/>
              <a:gd name="connsiteX1858" fmla="*/ 4508897 w 5237812"/>
              <a:gd name="connsiteY1858" fmla="*/ 2064964 h 5594752"/>
              <a:gd name="connsiteX1859" fmla="*/ 4506085 w 5237812"/>
              <a:gd name="connsiteY1859" fmla="*/ 2064724 h 5594752"/>
              <a:gd name="connsiteX1860" fmla="*/ 4491182 w 5237812"/>
              <a:gd name="connsiteY1860" fmla="*/ 2060573 h 5594752"/>
              <a:gd name="connsiteX1861" fmla="*/ 4442489 w 5237812"/>
              <a:gd name="connsiteY1861" fmla="*/ 2049265 h 5594752"/>
              <a:gd name="connsiteX1862" fmla="*/ 4425938 w 5237812"/>
              <a:gd name="connsiteY1862" fmla="*/ 2046118 h 5594752"/>
              <a:gd name="connsiteX1863" fmla="*/ 4390966 w 5237812"/>
              <a:gd name="connsiteY1863" fmla="*/ 2045119 h 5594752"/>
              <a:gd name="connsiteX1864" fmla="*/ 4263512 w 5237812"/>
              <a:gd name="connsiteY1864" fmla="*/ 2025469 h 5594752"/>
              <a:gd name="connsiteX1865" fmla="*/ 3806088 w 5237812"/>
              <a:gd name="connsiteY1865" fmla="*/ 1971580 h 5594752"/>
              <a:gd name="connsiteX1866" fmla="*/ 3809480 w 5237812"/>
              <a:gd name="connsiteY1866" fmla="*/ 1971230 h 5594752"/>
              <a:gd name="connsiteX1867" fmla="*/ 3788591 w 5237812"/>
              <a:gd name="connsiteY1867" fmla="*/ 1962522 h 5594752"/>
              <a:gd name="connsiteX1868" fmla="*/ 3778422 w 5237812"/>
              <a:gd name="connsiteY1868" fmla="*/ 1945446 h 5594752"/>
              <a:gd name="connsiteX1869" fmla="*/ 3701059 w 5237812"/>
              <a:gd name="connsiteY1869" fmla="*/ 1925912 h 5594752"/>
              <a:gd name="connsiteX1870" fmla="*/ 3315303 w 5237812"/>
              <a:gd name="connsiteY1870" fmla="*/ 1841461 h 5594752"/>
              <a:gd name="connsiteX1871" fmla="*/ 3277028 w 5237812"/>
              <a:gd name="connsiteY1871" fmla="*/ 1835319 h 5594752"/>
              <a:gd name="connsiteX1872" fmla="*/ 3277136 w 5237812"/>
              <a:gd name="connsiteY1872" fmla="*/ 1836873 h 5594752"/>
              <a:gd name="connsiteX1873" fmla="*/ 3277492 w 5237812"/>
              <a:gd name="connsiteY1873" fmla="*/ 1882278 h 5594752"/>
              <a:gd name="connsiteX1874" fmla="*/ 3404292 w 5237812"/>
              <a:gd name="connsiteY1874" fmla="*/ 1904001 h 5594752"/>
              <a:gd name="connsiteX1875" fmla="*/ 3581809 w 5237812"/>
              <a:gd name="connsiteY1875" fmla="*/ 1937070 h 5594752"/>
              <a:gd name="connsiteX1876" fmla="*/ 3634082 w 5237812"/>
              <a:gd name="connsiteY1876" fmla="*/ 1951794 h 5594752"/>
              <a:gd name="connsiteX1877" fmla="*/ 3361218 w 5237812"/>
              <a:gd name="connsiteY1877" fmla="*/ 1924179 h 5594752"/>
              <a:gd name="connsiteX1878" fmla="*/ 3277766 w 5237812"/>
              <a:gd name="connsiteY1878" fmla="*/ 1917229 h 5594752"/>
              <a:gd name="connsiteX1879" fmla="*/ 3277903 w 5237812"/>
              <a:gd name="connsiteY1879" fmla="*/ 1934757 h 5594752"/>
              <a:gd name="connsiteX1880" fmla="*/ 3340825 w 5237812"/>
              <a:gd name="connsiteY1880" fmla="*/ 1937727 h 5594752"/>
              <a:gd name="connsiteX1881" fmla="*/ 3746099 w 5237812"/>
              <a:gd name="connsiteY1881" fmla="*/ 1985784 h 5594752"/>
              <a:gd name="connsiteX1882" fmla="*/ 3751894 w 5237812"/>
              <a:gd name="connsiteY1882" fmla="*/ 1986528 h 5594752"/>
              <a:gd name="connsiteX1883" fmla="*/ 3752945 w 5237812"/>
              <a:gd name="connsiteY1883" fmla="*/ 1986184 h 5594752"/>
              <a:gd name="connsiteX1884" fmla="*/ 3753469 w 5237812"/>
              <a:gd name="connsiteY1884" fmla="*/ 1986731 h 5594752"/>
              <a:gd name="connsiteX1885" fmla="*/ 3771150 w 5237812"/>
              <a:gd name="connsiteY1885" fmla="*/ 1989001 h 5594752"/>
              <a:gd name="connsiteX1886" fmla="*/ 3770624 w 5237812"/>
              <a:gd name="connsiteY1886" fmla="*/ 1988507 h 5594752"/>
              <a:gd name="connsiteX1887" fmla="*/ 3781684 w 5237812"/>
              <a:gd name="connsiteY1887" fmla="*/ 1988044 h 5594752"/>
              <a:gd name="connsiteX1888" fmla="*/ 3823117 w 5237812"/>
              <a:gd name="connsiteY1888" fmla="*/ 1992208 h 5594752"/>
              <a:gd name="connsiteX1889" fmla="*/ 3988499 w 5237812"/>
              <a:gd name="connsiteY1889" fmla="*/ 2006799 h 5594752"/>
              <a:gd name="connsiteX1890" fmla="*/ 4206040 w 5237812"/>
              <a:gd name="connsiteY1890" fmla="*/ 2035986 h 5594752"/>
              <a:gd name="connsiteX1891" fmla="*/ 4315754 w 5237812"/>
              <a:gd name="connsiteY1891" fmla="*/ 2047273 h 5594752"/>
              <a:gd name="connsiteX1892" fmla="*/ 4589527 w 5237812"/>
              <a:gd name="connsiteY1892" fmla="*/ 2106911 h 5594752"/>
              <a:gd name="connsiteX1893" fmla="*/ 4629925 w 5237812"/>
              <a:gd name="connsiteY1893" fmla="*/ 2120982 h 5594752"/>
              <a:gd name="connsiteX1894" fmla="*/ 4641319 w 5237812"/>
              <a:gd name="connsiteY1894" fmla="*/ 2122297 h 5594752"/>
              <a:gd name="connsiteX1895" fmla="*/ 4641487 w 5237812"/>
              <a:gd name="connsiteY1895" fmla="*/ 2122855 h 5594752"/>
              <a:gd name="connsiteX1896" fmla="*/ 4643325 w 5237812"/>
              <a:gd name="connsiteY1896" fmla="*/ 2122528 h 5594752"/>
              <a:gd name="connsiteX1897" fmla="*/ 4641319 w 5237812"/>
              <a:gd name="connsiteY1897" fmla="*/ 2122297 h 5594752"/>
              <a:gd name="connsiteX1898" fmla="*/ 4640686 w 5237812"/>
              <a:gd name="connsiteY1898" fmla="*/ 2120178 h 5594752"/>
              <a:gd name="connsiteX1899" fmla="*/ 4678082 w 5237812"/>
              <a:gd name="connsiteY1899" fmla="*/ 2126421 h 5594752"/>
              <a:gd name="connsiteX1900" fmla="*/ 4670490 w 5237812"/>
              <a:gd name="connsiteY1900" fmla="*/ 2122275 h 5594752"/>
              <a:gd name="connsiteX1901" fmla="*/ 4668019 w 5237812"/>
              <a:gd name="connsiteY1901" fmla="*/ 2114833 h 5594752"/>
              <a:gd name="connsiteX1902" fmla="*/ 4638686 w 5237812"/>
              <a:gd name="connsiteY1902" fmla="*/ 2104855 h 5594752"/>
              <a:gd name="connsiteX1903" fmla="*/ 4590941 w 5237812"/>
              <a:gd name="connsiteY1903" fmla="*/ 2089725 h 5594752"/>
              <a:gd name="connsiteX1904" fmla="*/ 4549407 w 5237812"/>
              <a:gd name="connsiteY1904" fmla="*/ 2077017 h 5594752"/>
              <a:gd name="connsiteX1905" fmla="*/ 4560046 w 5237812"/>
              <a:gd name="connsiteY1905" fmla="*/ 2079162 h 5594752"/>
              <a:gd name="connsiteX1906" fmla="*/ 4613756 w 5237812"/>
              <a:gd name="connsiteY1906" fmla="*/ 2095795 h 5594752"/>
              <a:gd name="connsiteX1907" fmla="*/ 4725508 w 5237812"/>
              <a:gd name="connsiteY1907" fmla="*/ 2127675 h 5594752"/>
              <a:gd name="connsiteX1908" fmla="*/ 4784145 w 5237812"/>
              <a:gd name="connsiteY1908" fmla="*/ 2146950 h 5594752"/>
              <a:gd name="connsiteX1909" fmla="*/ 4838091 w 5237812"/>
              <a:gd name="connsiteY1909" fmla="*/ 2165976 h 5594752"/>
              <a:gd name="connsiteX1910" fmla="*/ 4773979 w 5237812"/>
              <a:gd name="connsiteY1910" fmla="*/ 2146408 h 5594752"/>
              <a:gd name="connsiteX1911" fmla="*/ 4752238 w 5237812"/>
              <a:gd name="connsiteY1911" fmla="*/ 2140575 h 5594752"/>
              <a:gd name="connsiteX1912" fmla="*/ 4769858 w 5237812"/>
              <a:gd name="connsiteY1912" fmla="*/ 2151034 h 5594752"/>
              <a:gd name="connsiteX1913" fmla="*/ 4911992 w 5237812"/>
              <a:gd name="connsiteY1913" fmla="*/ 2199069 h 5594752"/>
              <a:gd name="connsiteX1914" fmla="*/ 4778786 w 5237812"/>
              <a:gd name="connsiteY1914" fmla="*/ 2158990 h 5594752"/>
              <a:gd name="connsiteX1915" fmla="*/ 4768373 w 5237812"/>
              <a:gd name="connsiteY1915" fmla="*/ 2158011 h 5594752"/>
              <a:gd name="connsiteX1916" fmla="*/ 4777485 w 5237812"/>
              <a:gd name="connsiteY1916" fmla="*/ 2160451 h 5594752"/>
              <a:gd name="connsiteX1917" fmla="*/ 4850374 w 5237812"/>
              <a:gd name="connsiteY1917" fmla="*/ 2185437 h 5594752"/>
              <a:gd name="connsiteX1918" fmla="*/ 4896738 w 5237812"/>
              <a:gd name="connsiteY1918" fmla="*/ 2202524 h 5594752"/>
              <a:gd name="connsiteX1919" fmla="*/ 4889666 w 5237812"/>
              <a:gd name="connsiteY1919" fmla="*/ 2202090 h 5594752"/>
              <a:gd name="connsiteX1920" fmla="*/ 4889354 w 5237812"/>
              <a:gd name="connsiteY1920" fmla="*/ 2202102 h 5594752"/>
              <a:gd name="connsiteX1921" fmla="*/ 4887262 w 5237812"/>
              <a:gd name="connsiteY1921" fmla="*/ 2201491 h 5594752"/>
              <a:gd name="connsiteX1922" fmla="*/ 4854192 w 5237812"/>
              <a:gd name="connsiteY1922" fmla="*/ 2190805 h 5594752"/>
              <a:gd name="connsiteX1923" fmla="*/ 4875548 w 5237812"/>
              <a:gd name="connsiteY1923" fmla="*/ 2201973 h 5594752"/>
              <a:gd name="connsiteX1924" fmla="*/ 4877929 w 5237812"/>
              <a:gd name="connsiteY1924" fmla="*/ 2202689 h 5594752"/>
              <a:gd name="connsiteX1925" fmla="*/ 4875240 w 5237812"/>
              <a:gd name="connsiteY1925" fmla="*/ 2205182 h 5594752"/>
              <a:gd name="connsiteX1926" fmla="*/ 4883408 w 5237812"/>
              <a:gd name="connsiteY1926" fmla="*/ 2206895 h 5594752"/>
              <a:gd name="connsiteX1927" fmla="*/ 4893421 w 5237812"/>
              <a:gd name="connsiteY1927" fmla="*/ 2207708 h 5594752"/>
              <a:gd name="connsiteX1928" fmla="*/ 4899927 w 5237812"/>
              <a:gd name="connsiteY1928" fmla="*/ 2210156 h 5594752"/>
              <a:gd name="connsiteX1929" fmla="*/ 4877900 w 5237812"/>
              <a:gd name="connsiteY1929" fmla="*/ 2206688 h 5594752"/>
              <a:gd name="connsiteX1930" fmla="*/ 4752671 w 5237812"/>
              <a:gd name="connsiteY1930" fmla="*/ 2165420 h 5594752"/>
              <a:gd name="connsiteX1931" fmla="*/ 4702513 w 5237812"/>
              <a:gd name="connsiteY1931" fmla="*/ 2153481 h 5594752"/>
              <a:gd name="connsiteX1932" fmla="*/ 4709104 w 5237812"/>
              <a:gd name="connsiteY1932" fmla="*/ 2156298 h 5594752"/>
              <a:gd name="connsiteX1933" fmla="*/ 4811373 w 5237812"/>
              <a:gd name="connsiteY1933" fmla="*/ 2190648 h 5594752"/>
              <a:gd name="connsiteX1934" fmla="*/ 4850021 w 5237812"/>
              <a:gd name="connsiteY1934" fmla="*/ 2203247 h 5594752"/>
              <a:gd name="connsiteX1935" fmla="*/ 4826558 w 5237812"/>
              <a:gd name="connsiteY1935" fmla="*/ 2198937 h 5594752"/>
              <a:gd name="connsiteX1936" fmla="*/ 4711154 w 5237812"/>
              <a:gd name="connsiteY1936" fmla="*/ 2163802 h 5594752"/>
              <a:gd name="connsiteX1937" fmla="*/ 4664949 w 5237812"/>
              <a:gd name="connsiteY1937" fmla="*/ 2152330 h 5594752"/>
              <a:gd name="connsiteX1938" fmla="*/ 4697222 w 5237812"/>
              <a:gd name="connsiteY1938" fmla="*/ 2161870 h 5594752"/>
              <a:gd name="connsiteX1939" fmla="*/ 4729194 w 5237812"/>
              <a:gd name="connsiteY1939" fmla="*/ 2174199 h 5594752"/>
              <a:gd name="connsiteX1940" fmla="*/ 4671241 w 5237812"/>
              <a:gd name="connsiteY1940" fmla="*/ 2157935 h 5594752"/>
              <a:gd name="connsiteX1941" fmla="*/ 4651849 w 5237812"/>
              <a:gd name="connsiteY1941" fmla="*/ 2156818 h 5594752"/>
              <a:gd name="connsiteX1942" fmla="*/ 4641828 w 5237812"/>
              <a:gd name="connsiteY1942" fmla="*/ 2154594 h 5594752"/>
              <a:gd name="connsiteX1943" fmla="*/ 4641503 w 5237812"/>
              <a:gd name="connsiteY1943" fmla="*/ 2154410 h 5594752"/>
              <a:gd name="connsiteX1944" fmla="*/ 4639549 w 5237812"/>
              <a:gd name="connsiteY1944" fmla="*/ 2154088 h 5594752"/>
              <a:gd name="connsiteX1945" fmla="*/ 4618073 w 5237812"/>
              <a:gd name="connsiteY1945" fmla="*/ 2149322 h 5594752"/>
              <a:gd name="connsiteX1946" fmla="*/ 4585121 w 5237812"/>
              <a:gd name="connsiteY1946" fmla="*/ 2140597 h 5594752"/>
              <a:gd name="connsiteX1947" fmla="*/ 4574709 w 5237812"/>
              <a:gd name="connsiteY1947" fmla="*/ 2139616 h 5594752"/>
              <a:gd name="connsiteX1948" fmla="*/ 4591411 w 5237812"/>
              <a:gd name="connsiteY1948" fmla="*/ 2146202 h 5594752"/>
              <a:gd name="connsiteX1949" fmla="*/ 4607754 w 5237812"/>
              <a:gd name="connsiteY1949" fmla="*/ 2150860 h 5594752"/>
              <a:gd name="connsiteX1950" fmla="*/ 4628410 w 5237812"/>
              <a:gd name="connsiteY1950" fmla="*/ 2152252 h 5594752"/>
              <a:gd name="connsiteX1951" fmla="*/ 4639549 w 5237812"/>
              <a:gd name="connsiteY1951" fmla="*/ 2154088 h 5594752"/>
              <a:gd name="connsiteX1952" fmla="*/ 4641828 w 5237812"/>
              <a:gd name="connsiteY1952" fmla="*/ 2154594 h 5594752"/>
              <a:gd name="connsiteX1953" fmla="*/ 4647870 w 5237812"/>
              <a:gd name="connsiteY1953" fmla="*/ 2158013 h 5594752"/>
              <a:gd name="connsiteX1954" fmla="*/ 4638043 w 5237812"/>
              <a:gd name="connsiteY1954" fmla="*/ 2159493 h 5594752"/>
              <a:gd name="connsiteX1955" fmla="*/ 4663301 w 5237812"/>
              <a:gd name="connsiteY1955" fmla="*/ 2166693 h 5594752"/>
              <a:gd name="connsiteX1956" fmla="*/ 4731195 w 5237812"/>
              <a:gd name="connsiteY1956" fmla="*/ 2189521 h 5594752"/>
              <a:gd name="connsiteX1957" fmla="*/ 4671703 w 5237812"/>
              <a:gd name="connsiteY1957" fmla="*/ 2173197 h 5594752"/>
              <a:gd name="connsiteX1958" fmla="*/ 4619376 w 5237812"/>
              <a:gd name="connsiteY1958" fmla="*/ 2159257 h 5594752"/>
              <a:gd name="connsiteX1959" fmla="*/ 4609056 w 5237812"/>
              <a:gd name="connsiteY1959" fmla="*/ 2158937 h 5594752"/>
              <a:gd name="connsiteX1960" fmla="*/ 4595161 w 5237812"/>
              <a:gd name="connsiteY1960" fmla="*/ 2158208 h 5594752"/>
              <a:gd name="connsiteX1961" fmla="*/ 4597437 w 5237812"/>
              <a:gd name="connsiteY1961" fmla="*/ 2159868 h 5594752"/>
              <a:gd name="connsiteX1962" fmla="*/ 4735799 w 5237812"/>
              <a:gd name="connsiteY1962" fmla="*/ 2201922 h 5594752"/>
              <a:gd name="connsiteX1963" fmla="*/ 4748643 w 5237812"/>
              <a:gd name="connsiteY1963" fmla="*/ 2207587 h 5594752"/>
              <a:gd name="connsiteX1964" fmla="*/ 4767262 w 5237812"/>
              <a:gd name="connsiteY1964" fmla="*/ 2210080 h 5594752"/>
              <a:gd name="connsiteX1965" fmla="*/ 4754999 w 5237812"/>
              <a:gd name="connsiteY1965" fmla="*/ 2213783 h 5594752"/>
              <a:gd name="connsiteX1966" fmla="*/ 4731181 w 5237812"/>
              <a:gd name="connsiteY1966" fmla="*/ 2214155 h 5594752"/>
              <a:gd name="connsiteX1967" fmla="*/ 4744452 w 5237812"/>
              <a:gd name="connsiteY1967" fmla="*/ 2218001 h 5594752"/>
              <a:gd name="connsiteX1968" fmla="*/ 4729569 w 5237812"/>
              <a:gd name="connsiteY1968" fmla="*/ 2219291 h 5594752"/>
              <a:gd name="connsiteX1969" fmla="*/ 4751004 w 5237812"/>
              <a:gd name="connsiteY1969" fmla="*/ 2225816 h 5594752"/>
              <a:gd name="connsiteX1970" fmla="*/ 4772472 w 5237812"/>
              <a:gd name="connsiteY1970" fmla="*/ 2226621 h 5594752"/>
              <a:gd name="connsiteX1971" fmla="*/ 4786643 w 5237812"/>
              <a:gd name="connsiteY1971" fmla="*/ 2231067 h 5594752"/>
              <a:gd name="connsiteX1972" fmla="*/ 4788354 w 5237812"/>
              <a:gd name="connsiteY1972" fmla="*/ 2231597 h 5594752"/>
              <a:gd name="connsiteX1973" fmla="*/ 4779743 w 5237812"/>
              <a:gd name="connsiteY1973" fmla="*/ 2231791 h 5594752"/>
              <a:gd name="connsiteX1974" fmla="*/ 4745742 w 5237812"/>
              <a:gd name="connsiteY1974" fmla="*/ 2231328 h 5594752"/>
              <a:gd name="connsiteX1975" fmla="*/ 4706328 w 5237812"/>
              <a:gd name="connsiteY1975" fmla="*/ 2228335 h 5594752"/>
              <a:gd name="connsiteX1976" fmla="*/ 4677963 w 5237812"/>
              <a:gd name="connsiteY1976" fmla="*/ 2227276 h 5594752"/>
              <a:gd name="connsiteX1977" fmla="*/ 4687874 w 5237812"/>
              <a:gd name="connsiteY1977" fmla="*/ 2232213 h 5594752"/>
              <a:gd name="connsiteX1978" fmla="*/ 4690218 w 5237812"/>
              <a:gd name="connsiteY1978" fmla="*/ 2232482 h 5594752"/>
              <a:gd name="connsiteX1979" fmla="*/ 4727315 w 5237812"/>
              <a:gd name="connsiteY1979" fmla="*/ 2236001 h 5594752"/>
              <a:gd name="connsiteX1980" fmla="*/ 4740057 w 5237812"/>
              <a:gd name="connsiteY1980" fmla="*/ 2241594 h 5594752"/>
              <a:gd name="connsiteX1981" fmla="*/ 4754507 w 5237812"/>
              <a:gd name="connsiteY1981" fmla="*/ 2240113 h 5594752"/>
              <a:gd name="connsiteX1982" fmla="*/ 4767546 w 5237812"/>
              <a:gd name="connsiteY1982" fmla="*/ 2245836 h 5594752"/>
              <a:gd name="connsiteX1983" fmla="*/ 4803669 w 5237812"/>
              <a:gd name="connsiteY1983" fmla="*/ 2246458 h 5594752"/>
              <a:gd name="connsiteX1984" fmla="*/ 4810369 w 5237812"/>
              <a:gd name="connsiteY1984" fmla="*/ 2248961 h 5594752"/>
              <a:gd name="connsiteX1985" fmla="*/ 4807186 w 5237812"/>
              <a:gd name="connsiteY1985" fmla="*/ 2249772 h 5594752"/>
              <a:gd name="connsiteX1986" fmla="*/ 4824909 w 5237812"/>
              <a:gd name="connsiteY1986" fmla="*/ 2250199 h 5594752"/>
              <a:gd name="connsiteX1987" fmla="*/ 4835392 w 5237812"/>
              <a:gd name="connsiteY1987" fmla="*/ 2252297 h 5594752"/>
              <a:gd name="connsiteX1988" fmla="*/ 4813528 w 5237812"/>
              <a:gd name="connsiteY1988" fmla="*/ 2255404 h 5594752"/>
              <a:gd name="connsiteX1989" fmla="*/ 4787028 w 5237812"/>
              <a:gd name="connsiteY1989" fmla="*/ 2254366 h 5594752"/>
              <a:gd name="connsiteX1990" fmla="*/ 4754881 w 5237812"/>
              <a:gd name="connsiteY1990" fmla="*/ 2254191 h 5594752"/>
              <a:gd name="connsiteX1991" fmla="*/ 4750291 w 5237812"/>
              <a:gd name="connsiteY1991" fmla="*/ 2256375 h 5594752"/>
              <a:gd name="connsiteX1992" fmla="*/ 4736439 w 5237812"/>
              <a:gd name="connsiteY1992" fmla="*/ 2257525 h 5594752"/>
              <a:gd name="connsiteX1993" fmla="*/ 4731490 w 5237812"/>
              <a:gd name="connsiteY1993" fmla="*/ 2257091 h 5594752"/>
              <a:gd name="connsiteX1994" fmla="*/ 4733231 w 5237812"/>
              <a:gd name="connsiteY1994" fmla="*/ 2257453 h 5594752"/>
              <a:gd name="connsiteX1995" fmla="*/ 4738737 w 5237812"/>
              <a:gd name="connsiteY1995" fmla="*/ 2258031 h 5594752"/>
              <a:gd name="connsiteX1996" fmla="*/ 4770752 w 5237812"/>
              <a:gd name="connsiteY1996" fmla="*/ 2260003 h 5594752"/>
              <a:gd name="connsiteX1997" fmla="*/ 4781631 w 5237812"/>
              <a:gd name="connsiteY1997" fmla="*/ 2262307 h 5594752"/>
              <a:gd name="connsiteX1998" fmla="*/ 4782784 w 5237812"/>
              <a:gd name="connsiteY1998" fmla="*/ 2262603 h 5594752"/>
              <a:gd name="connsiteX1999" fmla="*/ 4797767 w 5237812"/>
              <a:gd name="connsiteY1999" fmla="*/ 2264120 h 5594752"/>
              <a:gd name="connsiteX2000" fmla="*/ 4810428 w 5237812"/>
              <a:gd name="connsiteY2000" fmla="*/ 2265799 h 5594752"/>
              <a:gd name="connsiteX2001" fmla="*/ 4810456 w 5237812"/>
              <a:gd name="connsiteY2001" fmla="*/ 2265799 h 5594752"/>
              <a:gd name="connsiteX2002" fmla="*/ 4810474 w 5237812"/>
              <a:gd name="connsiteY2002" fmla="*/ 2265805 h 5594752"/>
              <a:gd name="connsiteX2003" fmla="*/ 4855428 w 5237812"/>
              <a:gd name="connsiteY2003" fmla="*/ 2271764 h 5594752"/>
              <a:gd name="connsiteX2004" fmla="*/ 4901666 w 5237812"/>
              <a:gd name="connsiteY2004" fmla="*/ 2278153 h 5594752"/>
              <a:gd name="connsiteX2005" fmla="*/ 4894480 w 5237812"/>
              <a:gd name="connsiteY2005" fmla="*/ 2283446 h 5594752"/>
              <a:gd name="connsiteX2006" fmla="*/ 4903017 w 5237812"/>
              <a:gd name="connsiteY2006" fmla="*/ 2283711 h 5594752"/>
              <a:gd name="connsiteX2007" fmla="*/ 4905181 w 5237812"/>
              <a:gd name="connsiteY2007" fmla="*/ 2285156 h 5594752"/>
              <a:gd name="connsiteX2008" fmla="*/ 4911759 w 5237812"/>
              <a:gd name="connsiteY2008" fmla="*/ 2288727 h 5594752"/>
              <a:gd name="connsiteX2009" fmla="*/ 4904809 w 5237812"/>
              <a:gd name="connsiteY2009" fmla="*/ 2288734 h 5594752"/>
              <a:gd name="connsiteX2010" fmla="*/ 4800529 w 5237812"/>
              <a:gd name="connsiteY2010" fmla="*/ 2288714 h 5594752"/>
              <a:gd name="connsiteX2011" fmla="*/ 4784591 w 5237812"/>
              <a:gd name="connsiteY2011" fmla="*/ 2288561 h 5594752"/>
              <a:gd name="connsiteX2012" fmla="*/ 4765592 w 5237812"/>
              <a:gd name="connsiteY2012" fmla="*/ 2288528 h 5594752"/>
              <a:gd name="connsiteX2013" fmla="*/ 4742060 w 5237812"/>
              <a:gd name="connsiteY2013" fmla="*/ 2290479 h 5594752"/>
              <a:gd name="connsiteX2014" fmla="*/ 4731599 w 5237812"/>
              <a:gd name="connsiteY2014" fmla="*/ 2290811 h 5594752"/>
              <a:gd name="connsiteX2015" fmla="*/ 4737401 w 5237812"/>
              <a:gd name="connsiteY2015" fmla="*/ 2292074 h 5594752"/>
              <a:gd name="connsiteX2016" fmla="*/ 4709856 w 5237812"/>
              <a:gd name="connsiteY2016" fmla="*/ 2292142 h 5594752"/>
              <a:gd name="connsiteX2017" fmla="*/ 4697441 w 5237812"/>
              <a:gd name="connsiteY2017" fmla="*/ 2301924 h 5594752"/>
              <a:gd name="connsiteX2018" fmla="*/ 4762153 w 5237812"/>
              <a:gd name="connsiteY2018" fmla="*/ 2304802 h 5594752"/>
              <a:gd name="connsiteX2019" fmla="*/ 4806362 w 5237812"/>
              <a:gd name="connsiteY2019" fmla="*/ 2311442 h 5594752"/>
              <a:gd name="connsiteX2020" fmla="*/ 4814448 w 5237812"/>
              <a:gd name="connsiteY2020" fmla="*/ 2317461 h 5594752"/>
              <a:gd name="connsiteX2021" fmla="*/ 4863737 w 5237812"/>
              <a:gd name="connsiteY2021" fmla="*/ 2318921 h 5594752"/>
              <a:gd name="connsiteX2022" fmla="*/ 4850446 w 5237812"/>
              <a:gd name="connsiteY2022" fmla="*/ 2322967 h 5594752"/>
              <a:gd name="connsiteX2023" fmla="*/ 4851167 w 5237812"/>
              <a:gd name="connsiteY2023" fmla="*/ 2321968 h 5594752"/>
              <a:gd name="connsiteX2024" fmla="*/ 4853323 w 5237812"/>
              <a:gd name="connsiteY2024" fmla="*/ 2321761 h 5594752"/>
              <a:gd name="connsiteX2025" fmla="*/ 4851630 w 5237812"/>
              <a:gd name="connsiteY2025" fmla="*/ 2321327 h 5594752"/>
              <a:gd name="connsiteX2026" fmla="*/ 4851167 w 5237812"/>
              <a:gd name="connsiteY2026" fmla="*/ 2321968 h 5594752"/>
              <a:gd name="connsiteX2027" fmla="*/ 4847201 w 5237812"/>
              <a:gd name="connsiteY2027" fmla="*/ 2322351 h 5594752"/>
              <a:gd name="connsiteX2028" fmla="*/ 4844654 w 5237812"/>
              <a:gd name="connsiteY2028" fmla="*/ 2321867 h 5594752"/>
              <a:gd name="connsiteX2029" fmla="*/ 4841753 w 5237812"/>
              <a:gd name="connsiteY2029" fmla="*/ 2322034 h 5594752"/>
              <a:gd name="connsiteX2030" fmla="*/ 4833317 w 5237812"/>
              <a:gd name="connsiteY2030" fmla="*/ 2328622 h 5594752"/>
              <a:gd name="connsiteX2031" fmla="*/ 4809149 w 5237812"/>
              <a:gd name="connsiteY2031" fmla="*/ 2329028 h 5594752"/>
              <a:gd name="connsiteX2032" fmla="*/ 4794325 w 5237812"/>
              <a:gd name="connsiteY2032" fmla="*/ 2328339 h 5594752"/>
              <a:gd name="connsiteX2033" fmla="*/ 4800335 w 5237812"/>
              <a:gd name="connsiteY2033" fmla="*/ 2333484 h 5594752"/>
              <a:gd name="connsiteX2034" fmla="*/ 4807761 w 5237812"/>
              <a:gd name="connsiteY2034" fmla="*/ 2339863 h 5594752"/>
              <a:gd name="connsiteX2035" fmla="*/ 4809034 w 5237812"/>
              <a:gd name="connsiteY2035" fmla="*/ 2340473 h 5594752"/>
              <a:gd name="connsiteX2036" fmla="*/ 4852517 w 5237812"/>
              <a:gd name="connsiteY2036" fmla="*/ 2343172 h 5594752"/>
              <a:gd name="connsiteX2037" fmla="*/ 4923600 w 5237812"/>
              <a:gd name="connsiteY2037" fmla="*/ 2343997 h 5594752"/>
              <a:gd name="connsiteX2038" fmla="*/ 4928103 w 5237812"/>
              <a:gd name="connsiteY2038" fmla="*/ 2346199 h 5594752"/>
              <a:gd name="connsiteX2039" fmla="*/ 4938945 w 5237812"/>
              <a:gd name="connsiteY2039" fmla="*/ 2350717 h 5594752"/>
              <a:gd name="connsiteX2040" fmla="*/ 4916530 w 5237812"/>
              <a:gd name="connsiteY2040" fmla="*/ 2351969 h 5594752"/>
              <a:gd name="connsiteX2041" fmla="*/ 4938115 w 5237812"/>
              <a:gd name="connsiteY2041" fmla="*/ 2353973 h 5594752"/>
              <a:gd name="connsiteX2042" fmla="*/ 4936584 w 5237812"/>
              <a:gd name="connsiteY2042" fmla="*/ 2358997 h 5594752"/>
              <a:gd name="connsiteX2043" fmla="*/ 4933946 w 5237812"/>
              <a:gd name="connsiteY2043" fmla="*/ 2356647 h 5594752"/>
              <a:gd name="connsiteX2044" fmla="*/ 4936584 w 5237812"/>
              <a:gd name="connsiteY2044" fmla="*/ 2358997 h 5594752"/>
              <a:gd name="connsiteX2045" fmla="*/ 4943726 w 5237812"/>
              <a:gd name="connsiteY2045" fmla="*/ 2361364 h 5594752"/>
              <a:gd name="connsiteX2046" fmla="*/ 4922636 w 5237812"/>
              <a:gd name="connsiteY2046" fmla="*/ 2361934 h 5594752"/>
              <a:gd name="connsiteX2047" fmla="*/ 4916117 w 5237812"/>
              <a:gd name="connsiteY2047" fmla="*/ 2361090 h 5594752"/>
              <a:gd name="connsiteX2048" fmla="*/ 4913156 w 5237812"/>
              <a:gd name="connsiteY2048" fmla="*/ 2359959 h 5594752"/>
              <a:gd name="connsiteX2049" fmla="*/ 4913550 w 5237812"/>
              <a:gd name="connsiteY2049" fmla="*/ 2362180 h 5594752"/>
              <a:gd name="connsiteX2050" fmla="*/ 4885335 w 5237812"/>
              <a:gd name="connsiteY2050" fmla="*/ 2362943 h 5594752"/>
              <a:gd name="connsiteX2051" fmla="*/ 4877192 w 5237812"/>
              <a:gd name="connsiteY2051" fmla="*/ 2360690 h 5594752"/>
              <a:gd name="connsiteX2052" fmla="*/ 4875422 w 5237812"/>
              <a:gd name="connsiteY2052" fmla="*/ 2360119 h 5594752"/>
              <a:gd name="connsiteX2053" fmla="*/ 4881397 w 5237812"/>
              <a:gd name="connsiteY2053" fmla="*/ 2368856 h 5594752"/>
              <a:gd name="connsiteX2054" fmla="*/ 4882505 w 5237812"/>
              <a:gd name="connsiteY2054" fmla="*/ 2370267 h 5594752"/>
              <a:gd name="connsiteX2055" fmla="*/ 4880744 w 5237812"/>
              <a:gd name="connsiteY2055" fmla="*/ 2370964 h 5594752"/>
              <a:gd name="connsiteX2056" fmla="*/ 4852975 w 5237812"/>
              <a:gd name="connsiteY2056" fmla="*/ 2382435 h 5594752"/>
              <a:gd name="connsiteX2057" fmla="*/ 4847618 w 5237812"/>
              <a:gd name="connsiteY2057" fmla="*/ 2384976 h 5594752"/>
              <a:gd name="connsiteX2058" fmla="*/ 4826627 w 5237812"/>
              <a:gd name="connsiteY2058" fmla="*/ 2382978 h 5594752"/>
              <a:gd name="connsiteX2059" fmla="*/ 4802742 w 5237812"/>
              <a:gd name="connsiteY2059" fmla="*/ 2383898 h 5594752"/>
              <a:gd name="connsiteX2060" fmla="*/ 4818136 w 5237812"/>
              <a:gd name="connsiteY2060" fmla="*/ 2388923 h 5594752"/>
              <a:gd name="connsiteX2061" fmla="*/ 4801333 w 5237812"/>
              <a:gd name="connsiteY2061" fmla="*/ 2386513 h 5594752"/>
              <a:gd name="connsiteX2062" fmla="*/ 4798823 w 5237812"/>
              <a:gd name="connsiteY2062" fmla="*/ 2386152 h 5594752"/>
              <a:gd name="connsiteX2063" fmla="*/ 4773009 w 5237812"/>
              <a:gd name="connsiteY2063" fmla="*/ 2382351 h 5594752"/>
              <a:gd name="connsiteX2064" fmla="*/ 4759978 w 5237812"/>
              <a:gd name="connsiteY2064" fmla="*/ 2381599 h 5594752"/>
              <a:gd name="connsiteX2065" fmla="*/ 4742512 w 5237812"/>
              <a:gd name="connsiteY2065" fmla="*/ 2385507 h 5594752"/>
              <a:gd name="connsiteX2066" fmla="*/ 4749920 w 5237812"/>
              <a:gd name="connsiteY2066" fmla="*/ 2388758 h 5594752"/>
              <a:gd name="connsiteX2067" fmla="*/ 4715575 w 5237812"/>
              <a:gd name="connsiteY2067" fmla="*/ 2388916 h 5594752"/>
              <a:gd name="connsiteX2068" fmla="*/ 4680553 w 5237812"/>
              <a:gd name="connsiteY2068" fmla="*/ 2386307 h 5594752"/>
              <a:gd name="connsiteX2069" fmla="*/ 4679002 w 5237812"/>
              <a:gd name="connsiteY2069" fmla="*/ 2388610 h 5594752"/>
              <a:gd name="connsiteX2070" fmla="*/ 4675971 w 5237812"/>
              <a:gd name="connsiteY2070" fmla="*/ 2391230 h 5594752"/>
              <a:gd name="connsiteX2071" fmla="*/ 4685678 w 5237812"/>
              <a:gd name="connsiteY2071" fmla="*/ 2393768 h 5594752"/>
              <a:gd name="connsiteX2072" fmla="*/ 4712695 w 5237812"/>
              <a:gd name="connsiteY2072" fmla="*/ 2403515 h 5594752"/>
              <a:gd name="connsiteX2073" fmla="*/ 4723845 w 5237812"/>
              <a:gd name="connsiteY2073" fmla="*/ 2406232 h 5594752"/>
              <a:gd name="connsiteX2074" fmla="*/ 4751785 w 5237812"/>
              <a:gd name="connsiteY2074" fmla="*/ 2410004 h 5594752"/>
              <a:gd name="connsiteX2075" fmla="*/ 4782444 w 5237812"/>
              <a:gd name="connsiteY2075" fmla="*/ 2414335 h 5594752"/>
              <a:gd name="connsiteX2076" fmla="*/ 4789861 w 5237812"/>
              <a:gd name="connsiteY2076" fmla="*/ 2414867 h 5594752"/>
              <a:gd name="connsiteX2077" fmla="*/ 4799673 w 5237812"/>
              <a:gd name="connsiteY2077" fmla="*/ 2415195 h 5594752"/>
              <a:gd name="connsiteX2078" fmla="*/ 4806077 w 5237812"/>
              <a:gd name="connsiteY2078" fmla="*/ 2414277 h 5594752"/>
              <a:gd name="connsiteX2079" fmla="*/ 4809486 w 5237812"/>
              <a:gd name="connsiteY2079" fmla="*/ 2415425 h 5594752"/>
              <a:gd name="connsiteX2080" fmla="*/ 4809349 w 5237812"/>
              <a:gd name="connsiteY2080" fmla="*/ 2415520 h 5594752"/>
              <a:gd name="connsiteX2081" fmla="*/ 4810296 w 5237812"/>
              <a:gd name="connsiteY2081" fmla="*/ 2415552 h 5594752"/>
              <a:gd name="connsiteX2082" fmla="*/ 4823079 w 5237812"/>
              <a:gd name="connsiteY2082" fmla="*/ 2418876 h 5594752"/>
              <a:gd name="connsiteX2083" fmla="*/ 4820457 w 5237812"/>
              <a:gd name="connsiteY2083" fmla="*/ 2419888 h 5594752"/>
              <a:gd name="connsiteX2084" fmla="*/ 4800091 w 5237812"/>
              <a:gd name="connsiteY2084" fmla="*/ 2417488 h 5594752"/>
              <a:gd name="connsiteX2085" fmla="*/ 4797151 w 5237812"/>
              <a:gd name="connsiteY2085" fmla="*/ 2421805 h 5594752"/>
              <a:gd name="connsiteX2086" fmla="*/ 4795285 w 5237812"/>
              <a:gd name="connsiteY2086" fmla="*/ 2423241 h 5594752"/>
              <a:gd name="connsiteX2087" fmla="*/ 4784228 w 5237812"/>
              <a:gd name="connsiteY2087" fmla="*/ 2423179 h 5594752"/>
              <a:gd name="connsiteX2088" fmla="*/ 4778748 w 5237812"/>
              <a:gd name="connsiteY2088" fmla="*/ 2420855 h 5594752"/>
              <a:gd name="connsiteX2089" fmla="*/ 4782211 w 5237812"/>
              <a:gd name="connsiteY2089" fmla="*/ 2426646 h 5594752"/>
              <a:gd name="connsiteX2090" fmla="*/ 4774167 w 5237812"/>
              <a:gd name="connsiteY2090" fmla="*/ 2425819 h 5594752"/>
              <a:gd name="connsiteX2091" fmla="*/ 4704560 w 5237812"/>
              <a:gd name="connsiteY2091" fmla="*/ 2416434 h 5594752"/>
              <a:gd name="connsiteX2092" fmla="*/ 4771089 w 5237812"/>
              <a:gd name="connsiteY2092" fmla="*/ 2442559 h 5594752"/>
              <a:gd name="connsiteX2093" fmla="*/ 4826251 w 5237812"/>
              <a:gd name="connsiteY2093" fmla="*/ 2451455 h 5594752"/>
              <a:gd name="connsiteX2094" fmla="*/ 4860705 w 5237812"/>
              <a:gd name="connsiteY2094" fmla="*/ 2461091 h 5594752"/>
              <a:gd name="connsiteX2095" fmla="*/ 4860928 w 5237812"/>
              <a:gd name="connsiteY2095" fmla="*/ 2462444 h 5594752"/>
              <a:gd name="connsiteX2096" fmla="*/ 4871462 w 5237812"/>
              <a:gd name="connsiteY2096" fmla="*/ 2465210 h 5594752"/>
              <a:gd name="connsiteX2097" fmla="*/ 4878428 w 5237812"/>
              <a:gd name="connsiteY2097" fmla="*/ 2465914 h 5594752"/>
              <a:gd name="connsiteX2098" fmla="*/ 4906583 w 5237812"/>
              <a:gd name="connsiteY2098" fmla="*/ 2473561 h 5594752"/>
              <a:gd name="connsiteX2099" fmla="*/ 4898848 w 5237812"/>
              <a:gd name="connsiteY2099" fmla="*/ 2478257 h 5594752"/>
              <a:gd name="connsiteX2100" fmla="*/ 4875876 w 5237812"/>
              <a:gd name="connsiteY2100" fmla="*/ 2480740 h 5594752"/>
              <a:gd name="connsiteX2101" fmla="*/ 4867754 w 5237812"/>
              <a:gd name="connsiteY2101" fmla="*/ 2479245 h 5594752"/>
              <a:gd name="connsiteX2102" fmla="*/ 4785919 w 5237812"/>
              <a:gd name="connsiteY2102" fmla="*/ 2470922 h 5594752"/>
              <a:gd name="connsiteX2103" fmla="*/ 4766054 w 5237812"/>
              <a:gd name="connsiteY2103" fmla="*/ 2480565 h 5594752"/>
              <a:gd name="connsiteX2104" fmla="*/ 4685200 w 5237812"/>
              <a:gd name="connsiteY2104" fmla="*/ 2461369 h 5594752"/>
              <a:gd name="connsiteX2105" fmla="*/ 4685886 w 5237812"/>
              <a:gd name="connsiteY2105" fmla="*/ 2469728 h 5594752"/>
              <a:gd name="connsiteX2106" fmla="*/ 4683167 w 5237812"/>
              <a:gd name="connsiteY2106" fmla="*/ 2477309 h 5594752"/>
              <a:gd name="connsiteX2107" fmla="*/ 4686693 w 5237812"/>
              <a:gd name="connsiteY2107" fmla="*/ 2478326 h 5594752"/>
              <a:gd name="connsiteX2108" fmla="*/ 4684050 w 5237812"/>
              <a:gd name="connsiteY2108" fmla="*/ 2479951 h 5594752"/>
              <a:gd name="connsiteX2109" fmla="*/ 4682455 w 5237812"/>
              <a:gd name="connsiteY2109" fmla="*/ 2480260 h 5594752"/>
              <a:gd name="connsiteX2110" fmla="*/ 4682139 w 5237812"/>
              <a:gd name="connsiteY2110" fmla="*/ 2480177 h 5594752"/>
              <a:gd name="connsiteX2111" fmla="*/ 4681886 w 5237812"/>
              <a:gd name="connsiteY2111" fmla="*/ 2480882 h 5594752"/>
              <a:gd name="connsiteX2112" fmla="*/ 4680913 w 5237812"/>
              <a:gd name="connsiteY2112" fmla="*/ 2481470 h 5594752"/>
              <a:gd name="connsiteX2113" fmla="*/ 4647283 w 5237812"/>
              <a:gd name="connsiteY2113" fmla="*/ 2477891 h 5594752"/>
              <a:gd name="connsiteX2114" fmla="*/ 4664003 w 5237812"/>
              <a:gd name="connsiteY2114" fmla="*/ 2484729 h 5594752"/>
              <a:gd name="connsiteX2115" fmla="*/ 4660471 w 5237812"/>
              <a:gd name="connsiteY2115" fmla="*/ 2484036 h 5594752"/>
              <a:gd name="connsiteX2116" fmla="*/ 4702742 w 5237812"/>
              <a:gd name="connsiteY2116" fmla="*/ 2497931 h 5594752"/>
              <a:gd name="connsiteX2117" fmla="*/ 4756690 w 5237812"/>
              <a:gd name="connsiteY2117" fmla="*/ 2516956 h 5594752"/>
              <a:gd name="connsiteX2118" fmla="*/ 4692577 w 5237812"/>
              <a:gd name="connsiteY2118" fmla="*/ 2497389 h 5594752"/>
              <a:gd name="connsiteX2119" fmla="*/ 4670836 w 5237812"/>
              <a:gd name="connsiteY2119" fmla="*/ 2491555 h 5594752"/>
              <a:gd name="connsiteX2120" fmla="*/ 4671873 w 5237812"/>
              <a:gd name="connsiteY2120" fmla="*/ 2494425 h 5594752"/>
              <a:gd name="connsiteX2121" fmla="*/ 4672675 w 5237812"/>
              <a:gd name="connsiteY2121" fmla="*/ 2494921 h 5594752"/>
              <a:gd name="connsiteX2122" fmla="*/ 4679443 w 5237812"/>
              <a:gd name="connsiteY2122" fmla="*/ 2497016 h 5594752"/>
              <a:gd name="connsiteX2123" fmla="*/ 4676426 w 5237812"/>
              <a:gd name="connsiteY2123" fmla="*/ 2496871 h 5594752"/>
              <a:gd name="connsiteX2124" fmla="*/ 4675766 w 5237812"/>
              <a:gd name="connsiteY2124" fmla="*/ 2496829 h 5594752"/>
              <a:gd name="connsiteX2125" fmla="*/ 4677187 w 5237812"/>
              <a:gd name="connsiteY2125" fmla="*/ 2497706 h 5594752"/>
              <a:gd name="connsiteX2126" fmla="*/ 4688455 w 5237812"/>
              <a:gd name="connsiteY2126" fmla="*/ 2502015 h 5594752"/>
              <a:gd name="connsiteX2127" fmla="*/ 4830589 w 5237812"/>
              <a:gd name="connsiteY2127" fmla="*/ 2550050 h 5594752"/>
              <a:gd name="connsiteX2128" fmla="*/ 4697384 w 5237812"/>
              <a:gd name="connsiteY2128" fmla="*/ 2509971 h 5594752"/>
              <a:gd name="connsiteX2129" fmla="*/ 4686971 w 5237812"/>
              <a:gd name="connsiteY2129" fmla="*/ 2508990 h 5594752"/>
              <a:gd name="connsiteX2130" fmla="*/ 4696082 w 5237812"/>
              <a:gd name="connsiteY2130" fmla="*/ 2511431 h 5594752"/>
              <a:gd name="connsiteX2131" fmla="*/ 4768971 w 5237812"/>
              <a:gd name="connsiteY2131" fmla="*/ 2536418 h 5594752"/>
              <a:gd name="connsiteX2132" fmla="*/ 4815335 w 5237812"/>
              <a:gd name="connsiteY2132" fmla="*/ 2553504 h 5594752"/>
              <a:gd name="connsiteX2133" fmla="*/ 4808263 w 5237812"/>
              <a:gd name="connsiteY2133" fmla="*/ 2553071 h 5594752"/>
              <a:gd name="connsiteX2134" fmla="*/ 4807951 w 5237812"/>
              <a:gd name="connsiteY2134" fmla="*/ 2553083 h 5594752"/>
              <a:gd name="connsiteX2135" fmla="*/ 4805860 w 5237812"/>
              <a:gd name="connsiteY2135" fmla="*/ 2552473 h 5594752"/>
              <a:gd name="connsiteX2136" fmla="*/ 4772790 w 5237812"/>
              <a:gd name="connsiteY2136" fmla="*/ 2541785 h 5594752"/>
              <a:gd name="connsiteX2137" fmla="*/ 4794146 w 5237812"/>
              <a:gd name="connsiteY2137" fmla="*/ 2552953 h 5594752"/>
              <a:gd name="connsiteX2138" fmla="*/ 4796525 w 5237812"/>
              <a:gd name="connsiteY2138" fmla="*/ 2553669 h 5594752"/>
              <a:gd name="connsiteX2139" fmla="*/ 4793837 w 5237812"/>
              <a:gd name="connsiteY2139" fmla="*/ 2556162 h 5594752"/>
              <a:gd name="connsiteX2140" fmla="*/ 4802005 w 5237812"/>
              <a:gd name="connsiteY2140" fmla="*/ 2557876 h 5594752"/>
              <a:gd name="connsiteX2141" fmla="*/ 4812019 w 5237812"/>
              <a:gd name="connsiteY2141" fmla="*/ 2558688 h 5594752"/>
              <a:gd name="connsiteX2142" fmla="*/ 4818525 w 5237812"/>
              <a:gd name="connsiteY2142" fmla="*/ 2561137 h 5594752"/>
              <a:gd name="connsiteX2143" fmla="*/ 4796497 w 5237812"/>
              <a:gd name="connsiteY2143" fmla="*/ 2557669 h 5594752"/>
              <a:gd name="connsiteX2144" fmla="*/ 4671268 w 5237812"/>
              <a:gd name="connsiteY2144" fmla="*/ 2516400 h 5594752"/>
              <a:gd name="connsiteX2145" fmla="*/ 4654521 w 5237812"/>
              <a:gd name="connsiteY2145" fmla="*/ 2510805 h 5594752"/>
              <a:gd name="connsiteX2146" fmla="*/ 4647881 w 5237812"/>
              <a:gd name="connsiteY2146" fmla="*/ 2508668 h 5594752"/>
              <a:gd name="connsiteX2147" fmla="*/ 4648184 w 5237812"/>
              <a:gd name="connsiteY2147" fmla="*/ 2509124 h 5594752"/>
              <a:gd name="connsiteX2148" fmla="*/ 4650955 w 5237812"/>
              <a:gd name="connsiteY2148" fmla="*/ 2513743 h 5594752"/>
              <a:gd name="connsiteX2149" fmla="*/ 4651349 w 5237812"/>
              <a:gd name="connsiteY2149" fmla="*/ 2515392 h 5594752"/>
              <a:gd name="connsiteX2150" fmla="*/ 4679212 w 5237812"/>
              <a:gd name="connsiteY2150" fmla="*/ 2524951 h 5594752"/>
              <a:gd name="connsiteX2151" fmla="*/ 4701449 w 5237812"/>
              <a:gd name="connsiteY2151" fmla="*/ 2532258 h 5594752"/>
              <a:gd name="connsiteX2152" fmla="*/ 4711505 w 5237812"/>
              <a:gd name="connsiteY2152" fmla="*/ 2533756 h 5594752"/>
              <a:gd name="connsiteX2153" fmla="*/ 4717136 w 5237812"/>
              <a:gd name="connsiteY2153" fmla="*/ 2537411 h 5594752"/>
              <a:gd name="connsiteX2154" fmla="*/ 4729971 w 5237812"/>
              <a:gd name="connsiteY2154" fmla="*/ 2541628 h 5594752"/>
              <a:gd name="connsiteX2155" fmla="*/ 4768617 w 5237812"/>
              <a:gd name="connsiteY2155" fmla="*/ 2554228 h 5594752"/>
              <a:gd name="connsiteX2156" fmla="*/ 4756254 w 5237812"/>
              <a:gd name="connsiteY2156" fmla="*/ 2554622 h 5594752"/>
              <a:gd name="connsiteX2157" fmla="*/ 4754031 w 5237812"/>
              <a:gd name="connsiteY2157" fmla="*/ 2553729 h 5594752"/>
              <a:gd name="connsiteX2158" fmla="*/ 4749927 w 5237812"/>
              <a:gd name="connsiteY2158" fmla="*/ 2554081 h 5594752"/>
              <a:gd name="connsiteX2159" fmla="*/ 4724778 w 5237812"/>
              <a:gd name="connsiteY2159" fmla="*/ 2553903 h 5594752"/>
              <a:gd name="connsiteX2160" fmla="*/ 4701123 w 5237812"/>
              <a:gd name="connsiteY2160" fmla="*/ 2553382 h 5594752"/>
              <a:gd name="connsiteX2161" fmla="*/ 4697678 w 5237812"/>
              <a:gd name="connsiteY2161" fmla="*/ 2553437 h 5594752"/>
              <a:gd name="connsiteX2162" fmla="*/ 4672638 w 5237812"/>
              <a:gd name="connsiteY2162" fmla="*/ 2546025 h 5594752"/>
              <a:gd name="connsiteX2163" fmla="*/ 4704205 w 5237812"/>
              <a:gd name="connsiteY2163" fmla="*/ 2549814 h 5594752"/>
              <a:gd name="connsiteX2164" fmla="*/ 4720228 w 5237812"/>
              <a:gd name="connsiteY2164" fmla="*/ 2550028 h 5594752"/>
              <a:gd name="connsiteX2165" fmla="*/ 4723152 w 5237812"/>
              <a:gd name="connsiteY2165" fmla="*/ 2550027 h 5594752"/>
              <a:gd name="connsiteX2166" fmla="*/ 4702515 w 5237812"/>
              <a:gd name="connsiteY2166" fmla="*/ 2546250 h 5594752"/>
              <a:gd name="connsiteX2167" fmla="*/ 4668675 w 5237812"/>
              <a:gd name="connsiteY2167" fmla="*/ 2538782 h 5594752"/>
              <a:gd name="connsiteX2168" fmla="*/ 4642096 w 5237812"/>
              <a:gd name="connsiteY2168" fmla="*/ 2533214 h 5594752"/>
              <a:gd name="connsiteX2169" fmla="*/ 4638723 w 5237812"/>
              <a:gd name="connsiteY2169" fmla="*/ 2534462 h 5594752"/>
              <a:gd name="connsiteX2170" fmla="*/ 4634677 w 5237812"/>
              <a:gd name="connsiteY2170" fmla="*/ 2534823 h 5594752"/>
              <a:gd name="connsiteX2171" fmla="*/ 4630802 w 5237812"/>
              <a:gd name="connsiteY2171" fmla="*/ 2533681 h 5594752"/>
              <a:gd name="connsiteX2172" fmla="*/ 4649791 w 5237812"/>
              <a:gd name="connsiteY2172" fmla="*/ 2540502 h 5594752"/>
              <a:gd name="connsiteX2173" fmla="*/ 4609469 w 5237812"/>
              <a:gd name="connsiteY2173" fmla="*/ 2530193 h 5594752"/>
              <a:gd name="connsiteX2174" fmla="*/ 4618786 w 5237812"/>
              <a:gd name="connsiteY2174" fmla="*/ 2533461 h 5594752"/>
              <a:gd name="connsiteX2175" fmla="*/ 4622109 w 5237812"/>
              <a:gd name="connsiteY2175" fmla="*/ 2534439 h 5594752"/>
              <a:gd name="connsiteX2176" fmla="*/ 4649504 w 5237812"/>
              <a:gd name="connsiteY2176" fmla="*/ 2541672 h 5594752"/>
              <a:gd name="connsiteX2177" fmla="*/ 4663288 w 5237812"/>
              <a:gd name="connsiteY2177" fmla="*/ 2545308 h 5594752"/>
              <a:gd name="connsiteX2178" fmla="*/ 4675715 w 5237812"/>
              <a:gd name="connsiteY2178" fmla="*/ 2548587 h 5594752"/>
              <a:gd name="connsiteX2179" fmla="*/ 4686187 w 5237812"/>
              <a:gd name="connsiteY2179" fmla="*/ 2553118 h 5594752"/>
              <a:gd name="connsiteX2180" fmla="*/ 4674017 w 5237812"/>
              <a:gd name="connsiteY2180" fmla="*/ 2554657 h 5594752"/>
              <a:gd name="connsiteX2181" fmla="*/ 4660607 w 5237812"/>
              <a:gd name="connsiteY2181" fmla="*/ 2555375 h 5594752"/>
              <a:gd name="connsiteX2182" fmla="*/ 4663865 w 5237812"/>
              <a:gd name="connsiteY2182" fmla="*/ 2556671 h 5594752"/>
              <a:gd name="connsiteX2183" fmla="*/ 4664542 w 5237812"/>
              <a:gd name="connsiteY2183" fmla="*/ 2561943 h 5594752"/>
              <a:gd name="connsiteX2184" fmla="*/ 4650250 w 5237812"/>
              <a:gd name="connsiteY2184" fmla="*/ 2558456 h 5594752"/>
              <a:gd name="connsiteX2185" fmla="*/ 4648786 w 5237812"/>
              <a:gd name="connsiteY2185" fmla="*/ 2559392 h 5594752"/>
              <a:gd name="connsiteX2186" fmla="*/ 4653603 w 5237812"/>
              <a:gd name="connsiteY2186" fmla="*/ 2561486 h 5594752"/>
              <a:gd name="connsiteX2187" fmla="*/ 4654202 w 5237812"/>
              <a:gd name="connsiteY2187" fmla="*/ 2561490 h 5594752"/>
              <a:gd name="connsiteX2188" fmla="*/ 4654715 w 5237812"/>
              <a:gd name="connsiteY2188" fmla="*/ 2561969 h 5594752"/>
              <a:gd name="connsiteX2189" fmla="*/ 4657587 w 5237812"/>
              <a:gd name="connsiteY2189" fmla="*/ 2563217 h 5594752"/>
              <a:gd name="connsiteX2190" fmla="*/ 4677677 w 5237812"/>
              <a:gd name="connsiteY2190" fmla="*/ 2568886 h 5594752"/>
              <a:gd name="connsiteX2191" fmla="*/ 4823999 w 5237812"/>
              <a:gd name="connsiteY2191" fmla="*/ 2607119 h 5594752"/>
              <a:gd name="connsiteX2192" fmla="*/ 4767884 w 5237812"/>
              <a:gd name="connsiteY2192" fmla="*/ 2606974 h 5594752"/>
              <a:gd name="connsiteX2193" fmla="*/ 4865979 w 5237812"/>
              <a:gd name="connsiteY2193" fmla="*/ 2629784 h 5594752"/>
              <a:gd name="connsiteX2194" fmla="*/ 4882229 w 5237812"/>
              <a:gd name="connsiteY2194" fmla="*/ 2632075 h 5594752"/>
              <a:gd name="connsiteX2195" fmla="*/ 4866948 w 5237812"/>
              <a:gd name="connsiteY2195" fmla="*/ 2631457 h 5594752"/>
              <a:gd name="connsiteX2196" fmla="*/ 4895551 w 5237812"/>
              <a:gd name="connsiteY2196" fmla="*/ 2645388 h 5594752"/>
              <a:gd name="connsiteX2197" fmla="*/ 4933218 w 5237812"/>
              <a:gd name="connsiteY2197" fmla="*/ 2662350 h 5594752"/>
              <a:gd name="connsiteX2198" fmla="*/ 4946181 w 5237812"/>
              <a:gd name="connsiteY2198" fmla="*/ 2666136 h 5594752"/>
              <a:gd name="connsiteX2199" fmla="*/ 4804939 w 5237812"/>
              <a:gd name="connsiteY2199" fmla="*/ 2642442 h 5594752"/>
              <a:gd name="connsiteX2200" fmla="*/ 4789975 w 5237812"/>
              <a:gd name="connsiteY2200" fmla="*/ 2639708 h 5594752"/>
              <a:gd name="connsiteX2201" fmla="*/ 4764080 w 5237812"/>
              <a:gd name="connsiteY2201" fmla="*/ 2639703 h 5594752"/>
              <a:gd name="connsiteX2202" fmla="*/ 4775118 w 5237812"/>
              <a:gd name="connsiteY2202" fmla="*/ 2643939 h 5594752"/>
              <a:gd name="connsiteX2203" fmla="*/ 4729261 w 5237812"/>
              <a:gd name="connsiteY2203" fmla="*/ 2642329 h 5594752"/>
              <a:gd name="connsiteX2204" fmla="*/ 4740615 w 5237812"/>
              <a:gd name="connsiteY2204" fmla="*/ 2648455 h 5594752"/>
              <a:gd name="connsiteX2205" fmla="*/ 4747819 w 5237812"/>
              <a:gd name="connsiteY2205" fmla="*/ 2660384 h 5594752"/>
              <a:gd name="connsiteX2206" fmla="*/ 4753483 w 5237812"/>
              <a:gd name="connsiteY2206" fmla="*/ 2669481 h 5594752"/>
              <a:gd name="connsiteX2207" fmla="*/ 4764965 w 5237812"/>
              <a:gd name="connsiteY2207" fmla="*/ 2668505 h 5594752"/>
              <a:gd name="connsiteX2208" fmla="*/ 4782333 w 5237812"/>
              <a:gd name="connsiteY2208" fmla="*/ 2669901 h 5594752"/>
              <a:gd name="connsiteX2209" fmla="*/ 4769043 w 5237812"/>
              <a:gd name="connsiteY2209" fmla="*/ 2673948 h 5594752"/>
              <a:gd name="connsiteX2210" fmla="*/ 4769763 w 5237812"/>
              <a:gd name="connsiteY2210" fmla="*/ 2672949 h 5594752"/>
              <a:gd name="connsiteX2211" fmla="*/ 4771920 w 5237812"/>
              <a:gd name="connsiteY2211" fmla="*/ 2672741 h 5594752"/>
              <a:gd name="connsiteX2212" fmla="*/ 4770228 w 5237812"/>
              <a:gd name="connsiteY2212" fmla="*/ 2672307 h 5594752"/>
              <a:gd name="connsiteX2213" fmla="*/ 4769763 w 5237812"/>
              <a:gd name="connsiteY2213" fmla="*/ 2672949 h 5594752"/>
              <a:gd name="connsiteX2214" fmla="*/ 4765798 w 5237812"/>
              <a:gd name="connsiteY2214" fmla="*/ 2673331 h 5594752"/>
              <a:gd name="connsiteX2215" fmla="*/ 4763252 w 5237812"/>
              <a:gd name="connsiteY2215" fmla="*/ 2672847 h 5594752"/>
              <a:gd name="connsiteX2216" fmla="*/ 4760350 w 5237812"/>
              <a:gd name="connsiteY2216" fmla="*/ 2673015 h 5594752"/>
              <a:gd name="connsiteX2217" fmla="*/ 4751914 w 5237812"/>
              <a:gd name="connsiteY2217" fmla="*/ 2679603 h 5594752"/>
              <a:gd name="connsiteX2218" fmla="*/ 4704403 w 5237812"/>
              <a:gd name="connsiteY2218" fmla="*/ 2678924 h 5594752"/>
              <a:gd name="connsiteX2219" fmla="*/ 4697363 w 5237812"/>
              <a:gd name="connsiteY2219" fmla="*/ 2683655 h 5594752"/>
              <a:gd name="connsiteX2220" fmla="*/ 4677887 w 5237812"/>
              <a:gd name="connsiteY2220" fmla="*/ 2684681 h 5594752"/>
              <a:gd name="connsiteX2221" fmla="*/ 4674267 w 5237812"/>
              <a:gd name="connsiteY2221" fmla="*/ 2684345 h 5594752"/>
              <a:gd name="connsiteX2222" fmla="*/ 4679206 w 5237812"/>
              <a:gd name="connsiteY2222" fmla="*/ 2685665 h 5594752"/>
              <a:gd name="connsiteX2223" fmla="*/ 4693361 w 5237812"/>
              <a:gd name="connsiteY2223" fmla="*/ 2689326 h 5594752"/>
              <a:gd name="connsiteX2224" fmla="*/ 4771115 w 5237812"/>
              <a:gd name="connsiteY2224" fmla="*/ 2694152 h 5594752"/>
              <a:gd name="connsiteX2225" fmla="*/ 4842197 w 5237812"/>
              <a:gd name="connsiteY2225" fmla="*/ 2694978 h 5594752"/>
              <a:gd name="connsiteX2226" fmla="*/ 4846700 w 5237812"/>
              <a:gd name="connsiteY2226" fmla="*/ 2697179 h 5594752"/>
              <a:gd name="connsiteX2227" fmla="*/ 4857542 w 5237812"/>
              <a:gd name="connsiteY2227" fmla="*/ 2701698 h 5594752"/>
              <a:gd name="connsiteX2228" fmla="*/ 4835127 w 5237812"/>
              <a:gd name="connsiteY2228" fmla="*/ 2702949 h 5594752"/>
              <a:gd name="connsiteX2229" fmla="*/ 4856713 w 5237812"/>
              <a:gd name="connsiteY2229" fmla="*/ 2704953 h 5594752"/>
              <a:gd name="connsiteX2230" fmla="*/ 4855181 w 5237812"/>
              <a:gd name="connsiteY2230" fmla="*/ 2709978 h 5594752"/>
              <a:gd name="connsiteX2231" fmla="*/ 4852544 w 5237812"/>
              <a:gd name="connsiteY2231" fmla="*/ 2707627 h 5594752"/>
              <a:gd name="connsiteX2232" fmla="*/ 4855181 w 5237812"/>
              <a:gd name="connsiteY2232" fmla="*/ 2709978 h 5594752"/>
              <a:gd name="connsiteX2233" fmla="*/ 4862323 w 5237812"/>
              <a:gd name="connsiteY2233" fmla="*/ 2712345 h 5594752"/>
              <a:gd name="connsiteX2234" fmla="*/ 4841235 w 5237812"/>
              <a:gd name="connsiteY2234" fmla="*/ 2712915 h 5594752"/>
              <a:gd name="connsiteX2235" fmla="*/ 4834715 w 5237812"/>
              <a:gd name="connsiteY2235" fmla="*/ 2712070 h 5594752"/>
              <a:gd name="connsiteX2236" fmla="*/ 4831753 w 5237812"/>
              <a:gd name="connsiteY2236" fmla="*/ 2710939 h 5594752"/>
              <a:gd name="connsiteX2237" fmla="*/ 4832148 w 5237812"/>
              <a:gd name="connsiteY2237" fmla="*/ 2713161 h 5594752"/>
              <a:gd name="connsiteX2238" fmla="*/ 4803932 w 5237812"/>
              <a:gd name="connsiteY2238" fmla="*/ 2713923 h 5594752"/>
              <a:gd name="connsiteX2239" fmla="*/ 4795790 w 5237812"/>
              <a:gd name="connsiteY2239" fmla="*/ 2711670 h 5594752"/>
              <a:gd name="connsiteX2240" fmla="*/ 4777402 w 5237812"/>
              <a:gd name="connsiteY2240" fmla="*/ 2705748 h 5594752"/>
              <a:gd name="connsiteX2241" fmla="*/ 4754359 w 5237812"/>
              <a:gd name="connsiteY2241" fmla="*/ 2701375 h 5594752"/>
              <a:gd name="connsiteX2242" fmla="*/ 4792587 w 5237812"/>
              <a:gd name="connsiteY2242" fmla="*/ 2714037 h 5594752"/>
              <a:gd name="connsiteX2243" fmla="*/ 4792997 w 5237812"/>
              <a:gd name="connsiteY2243" fmla="*/ 2714219 h 5594752"/>
              <a:gd name="connsiteX2244" fmla="*/ 4785305 w 5237812"/>
              <a:gd name="connsiteY2244" fmla="*/ 2714427 h 5594752"/>
              <a:gd name="connsiteX2245" fmla="*/ 4718926 w 5237812"/>
              <a:gd name="connsiteY2245" fmla="*/ 2712568 h 5594752"/>
              <a:gd name="connsiteX2246" fmla="*/ 4695914 w 5237812"/>
              <a:gd name="connsiteY2246" fmla="*/ 2711346 h 5594752"/>
              <a:gd name="connsiteX2247" fmla="*/ 4701092 w 5237812"/>
              <a:gd name="connsiteY2247" fmla="*/ 2712644 h 5594752"/>
              <a:gd name="connsiteX2248" fmla="*/ 4769816 w 5237812"/>
              <a:gd name="connsiteY2248" fmla="*/ 2733390 h 5594752"/>
              <a:gd name="connsiteX2249" fmla="*/ 4756050 w 5237812"/>
              <a:gd name="connsiteY2249" fmla="*/ 2732144 h 5594752"/>
              <a:gd name="connsiteX2250" fmla="*/ 4672666 w 5237812"/>
              <a:gd name="connsiteY2250" fmla="*/ 2717536 h 5594752"/>
              <a:gd name="connsiteX2251" fmla="*/ 4665356 w 5237812"/>
              <a:gd name="connsiteY2251" fmla="*/ 2716359 h 5594752"/>
              <a:gd name="connsiteX2252" fmla="*/ 4660610 w 5237812"/>
              <a:gd name="connsiteY2252" fmla="*/ 2717947 h 5594752"/>
              <a:gd name="connsiteX2253" fmla="*/ 4638340 w 5237812"/>
              <a:gd name="connsiteY2253" fmla="*/ 2712008 h 5594752"/>
              <a:gd name="connsiteX2254" fmla="*/ 4629373 w 5237812"/>
              <a:gd name="connsiteY2254" fmla="*/ 2710564 h 5594752"/>
              <a:gd name="connsiteX2255" fmla="*/ 4649901 w 5237812"/>
              <a:gd name="connsiteY2255" fmla="*/ 2718330 h 5594752"/>
              <a:gd name="connsiteX2256" fmla="*/ 4647910 w 5237812"/>
              <a:gd name="connsiteY2256" fmla="*/ 2718353 h 5594752"/>
              <a:gd name="connsiteX2257" fmla="*/ 4601405 w 5237812"/>
              <a:gd name="connsiteY2257" fmla="*/ 2720576 h 5594752"/>
              <a:gd name="connsiteX2258" fmla="*/ 4667472 w 5237812"/>
              <a:gd name="connsiteY2258" fmla="*/ 2728989 h 5594752"/>
              <a:gd name="connsiteX2259" fmla="*/ 4681920 w 5237812"/>
              <a:gd name="connsiteY2259" fmla="*/ 2731831 h 5594752"/>
              <a:gd name="connsiteX2260" fmla="*/ 4663223 w 5237812"/>
              <a:gd name="connsiteY2260" fmla="*/ 2736014 h 5594752"/>
              <a:gd name="connsiteX2261" fmla="*/ 4666752 w 5237812"/>
              <a:gd name="connsiteY2261" fmla="*/ 2736578 h 5594752"/>
              <a:gd name="connsiteX2262" fmla="*/ 4774512 w 5237812"/>
              <a:gd name="connsiteY2262" fmla="*/ 2752408 h 5594752"/>
              <a:gd name="connsiteX2263" fmla="*/ 4807069 w 5237812"/>
              <a:gd name="connsiteY2263" fmla="*/ 2758382 h 5594752"/>
              <a:gd name="connsiteX2264" fmla="*/ 4786439 w 5237812"/>
              <a:gd name="connsiteY2264" fmla="*/ 2756343 h 5594752"/>
              <a:gd name="connsiteX2265" fmla="*/ 4731690 w 5237812"/>
              <a:gd name="connsiteY2265" fmla="*/ 2749515 h 5594752"/>
              <a:gd name="connsiteX2266" fmla="*/ 4670047 w 5237812"/>
              <a:gd name="connsiteY2266" fmla="*/ 2741500 h 5594752"/>
              <a:gd name="connsiteX2267" fmla="*/ 4719396 w 5237812"/>
              <a:gd name="connsiteY2267" fmla="*/ 2763243 h 5594752"/>
              <a:gd name="connsiteX2268" fmla="*/ 4776323 w 5237812"/>
              <a:gd name="connsiteY2268" fmla="*/ 2778485 h 5594752"/>
              <a:gd name="connsiteX2269" fmla="*/ 4747375 w 5237812"/>
              <a:gd name="connsiteY2269" fmla="*/ 2777424 h 5594752"/>
              <a:gd name="connsiteX2270" fmla="*/ 4733276 w 5237812"/>
              <a:gd name="connsiteY2270" fmla="*/ 2778336 h 5594752"/>
              <a:gd name="connsiteX2271" fmla="*/ 4590127 w 5237812"/>
              <a:gd name="connsiteY2271" fmla="*/ 2764828 h 5594752"/>
              <a:gd name="connsiteX2272" fmla="*/ 4580813 w 5237812"/>
              <a:gd name="connsiteY2272" fmla="*/ 2770404 h 5594752"/>
              <a:gd name="connsiteX2273" fmla="*/ 4542121 w 5237812"/>
              <a:gd name="connsiteY2273" fmla="*/ 2765773 h 5594752"/>
              <a:gd name="connsiteX2274" fmla="*/ 4538214 w 5237812"/>
              <a:gd name="connsiteY2274" fmla="*/ 2776819 h 5594752"/>
              <a:gd name="connsiteX2275" fmla="*/ 4488743 w 5237812"/>
              <a:gd name="connsiteY2275" fmla="*/ 2775690 h 5594752"/>
              <a:gd name="connsiteX2276" fmla="*/ 4488407 w 5237812"/>
              <a:gd name="connsiteY2276" fmla="*/ 2776295 h 5594752"/>
              <a:gd name="connsiteX2277" fmla="*/ 4487989 w 5237812"/>
              <a:gd name="connsiteY2277" fmla="*/ 2777052 h 5594752"/>
              <a:gd name="connsiteX2278" fmla="*/ 4487738 w 5237812"/>
              <a:gd name="connsiteY2278" fmla="*/ 2777506 h 5594752"/>
              <a:gd name="connsiteX2279" fmla="*/ 4487849 w 5237812"/>
              <a:gd name="connsiteY2279" fmla="*/ 2777305 h 5594752"/>
              <a:gd name="connsiteX2280" fmla="*/ 4487989 w 5237812"/>
              <a:gd name="connsiteY2280" fmla="*/ 2777052 h 5594752"/>
              <a:gd name="connsiteX2281" fmla="*/ 4488743 w 5237812"/>
              <a:gd name="connsiteY2281" fmla="*/ 2775690 h 5594752"/>
              <a:gd name="connsiteX2282" fmla="*/ 4529396 w 5237812"/>
              <a:gd name="connsiteY2282" fmla="*/ 2780770 h 5594752"/>
              <a:gd name="connsiteX2283" fmla="*/ 4558994 w 5237812"/>
              <a:gd name="connsiteY2283" fmla="*/ 2787687 h 5594752"/>
              <a:gd name="connsiteX2284" fmla="*/ 4560747 w 5237812"/>
              <a:gd name="connsiteY2284" fmla="*/ 2787846 h 5594752"/>
              <a:gd name="connsiteX2285" fmla="*/ 4561411 w 5237812"/>
              <a:gd name="connsiteY2285" fmla="*/ 2786340 h 5594752"/>
              <a:gd name="connsiteX2286" fmla="*/ 4565642 w 5237812"/>
              <a:gd name="connsiteY2286" fmla="*/ 2784069 h 5594752"/>
              <a:gd name="connsiteX2287" fmla="*/ 4567208 w 5237812"/>
              <a:gd name="connsiteY2287" fmla="*/ 2785601 h 5594752"/>
              <a:gd name="connsiteX2288" fmla="*/ 4566715 w 5237812"/>
              <a:gd name="connsiteY2288" fmla="*/ 2787830 h 5594752"/>
              <a:gd name="connsiteX2289" fmla="*/ 4565654 w 5237812"/>
              <a:gd name="connsiteY2289" fmla="*/ 2788291 h 5594752"/>
              <a:gd name="connsiteX2290" fmla="*/ 4592402 w 5237812"/>
              <a:gd name="connsiteY2290" fmla="*/ 2790719 h 5594752"/>
              <a:gd name="connsiteX2291" fmla="*/ 4544285 w 5237812"/>
              <a:gd name="connsiteY2291" fmla="*/ 2795125 h 5594752"/>
              <a:gd name="connsiteX2292" fmla="*/ 4548120 w 5237812"/>
              <a:gd name="connsiteY2292" fmla="*/ 2797263 h 5594752"/>
              <a:gd name="connsiteX2293" fmla="*/ 4648186 w 5237812"/>
              <a:gd name="connsiteY2293" fmla="*/ 2818724 h 5594752"/>
              <a:gd name="connsiteX2294" fmla="*/ 4707115 w 5237812"/>
              <a:gd name="connsiteY2294" fmla="*/ 2828347 h 5594752"/>
              <a:gd name="connsiteX2295" fmla="*/ 4744832 w 5237812"/>
              <a:gd name="connsiteY2295" fmla="*/ 2833460 h 5594752"/>
              <a:gd name="connsiteX2296" fmla="*/ 4759035 w 5237812"/>
              <a:gd name="connsiteY2296" fmla="*/ 2835865 h 5594752"/>
              <a:gd name="connsiteX2297" fmla="*/ 4755969 w 5237812"/>
              <a:gd name="connsiteY2297" fmla="*/ 2843860 h 5594752"/>
              <a:gd name="connsiteX2298" fmla="*/ 4738665 w 5237812"/>
              <a:gd name="connsiteY2298" fmla="*/ 2842691 h 5594752"/>
              <a:gd name="connsiteX2299" fmla="*/ 4716259 w 5237812"/>
              <a:gd name="connsiteY2299" fmla="*/ 2838106 h 5594752"/>
              <a:gd name="connsiteX2300" fmla="*/ 4672005 w 5237812"/>
              <a:gd name="connsiteY2300" fmla="*/ 2832958 h 5594752"/>
              <a:gd name="connsiteX2301" fmla="*/ 4676597 w 5237812"/>
              <a:gd name="connsiteY2301" fmla="*/ 2835669 h 5594752"/>
              <a:gd name="connsiteX2302" fmla="*/ 4631756 w 5237812"/>
              <a:gd name="connsiteY2302" fmla="*/ 2829695 h 5594752"/>
              <a:gd name="connsiteX2303" fmla="*/ 4589931 w 5237812"/>
              <a:gd name="connsiteY2303" fmla="*/ 2824876 h 5594752"/>
              <a:gd name="connsiteX2304" fmla="*/ 4605291 w 5237812"/>
              <a:gd name="connsiteY2304" fmla="*/ 2829306 h 5594752"/>
              <a:gd name="connsiteX2305" fmla="*/ 4602648 w 5237812"/>
              <a:gd name="connsiteY2305" fmla="*/ 2830931 h 5594752"/>
              <a:gd name="connsiteX2306" fmla="*/ 4601053 w 5237812"/>
              <a:gd name="connsiteY2306" fmla="*/ 2831241 h 5594752"/>
              <a:gd name="connsiteX2307" fmla="*/ 4567382 w 5237812"/>
              <a:gd name="connsiteY2307" fmla="*/ 2822354 h 5594752"/>
              <a:gd name="connsiteX2308" fmla="*/ 4568888 w 5237812"/>
              <a:gd name="connsiteY2308" fmla="*/ 2822450 h 5594752"/>
              <a:gd name="connsiteX2309" fmla="*/ 4529191 w 5237812"/>
              <a:gd name="connsiteY2309" fmla="*/ 2817877 h 5594752"/>
              <a:gd name="connsiteX2310" fmla="*/ 4535372 w 5237812"/>
              <a:gd name="connsiteY2310" fmla="*/ 2819204 h 5594752"/>
              <a:gd name="connsiteX2311" fmla="*/ 4538670 w 5237812"/>
              <a:gd name="connsiteY2311" fmla="*/ 2819623 h 5594752"/>
              <a:gd name="connsiteX2312" fmla="*/ 4557670 w 5237812"/>
              <a:gd name="connsiteY2312" fmla="*/ 2825513 h 5594752"/>
              <a:gd name="connsiteX2313" fmla="*/ 4582600 w 5237812"/>
              <a:gd name="connsiteY2313" fmla="*/ 2835710 h 5594752"/>
              <a:gd name="connsiteX2314" fmla="*/ 4519013 w 5237812"/>
              <a:gd name="connsiteY2314" fmla="*/ 2819231 h 5594752"/>
              <a:gd name="connsiteX2315" fmla="*/ 4521147 w 5237812"/>
              <a:gd name="connsiteY2315" fmla="*/ 2824190 h 5594752"/>
              <a:gd name="connsiteX2316" fmla="*/ 4561313 w 5237812"/>
              <a:gd name="connsiteY2316" fmla="*/ 2836625 h 5594752"/>
              <a:gd name="connsiteX2317" fmla="*/ 4606183 w 5237812"/>
              <a:gd name="connsiteY2317" fmla="*/ 2842434 h 5594752"/>
              <a:gd name="connsiteX2318" fmla="*/ 4663914 w 5237812"/>
              <a:gd name="connsiteY2318" fmla="*/ 2849908 h 5594752"/>
              <a:gd name="connsiteX2319" fmla="*/ 4650333 w 5237812"/>
              <a:gd name="connsiteY2319" fmla="*/ 2844828 h 5594752"/>
              <a:gd name="connsiteX2320" fmla="*/ 4626461 w 5237812"/>
              <a:gd name="connsiteY2320" fmla="*/ 2837998 h 5594752"/>
              <a:gd name="connsiteX2321" fmla="*/ 4636830 w 5237812"/>
              <a:gd name="connsiteY2321" fmla="*/ 2838207 h 5594752"/>
              <a:gd name="connsiteX2322" fmla="*/ 4684582 w 5237812"/>
              <a:gd name="connsiteY2322" fmla="*/ 2845271 h 5594752"/>
              <a:gd name="connsiteX2323" fmla="*/ 4708212 w 5237812"/>
              <a:gd name="connsiteY2323" fmla="*/ 2846727 h 5594752"/>
              <a:gd name="connsiteX2324" fmla="*/ 4707763 w 5237812"/>
              <a:gd name="connsiteY2324" fmla="*/ 2847086 h 5594752"/>
              <a:gd name="connsiteX2325" fmla="*/ 4719514 w 5237812"/>
              <a:gd name="connsiteY2325" fmla="*/ 2852015 h 5594752"/>
              <a:gd name="connsiteX2326" fmla="*/ 4723939 w 5237812"/>
              <a:gd name="connsiteY2326" fmla="*/ 2853777 h 5594752"/>
              <a:gd name="connsiteX2327" fmla="*/ 4716455 w 5237812"/>
              <a:gd name="connsiteY2327" fmla="*/ 2853650 h 5594752"/>
              <a:gd name="connsiteX2328" fmla="*/ 4677214 w 5237812"/>
              <a:gd name="connsiteY2328" fmla="*/ 2851776 h 5594752"/>
              <a:gd name="connsiteX2329" fmla="*/ 4724598 w 5237812"/>
              <a:gd name="connsiteY2329" fmla="*/ 2858974 h 5594752"/>
              <a:gd name="connsiteX2330" fmla="*/ 4775294 w 5237812"/>
              <a:gd name="connsiteY2330" fmla="*/ 2867608 h 5594752"/>
              <a:gd name="connsiteX2331" fmla="*/ 4769588 w 5237812"/>
              <a:gd name="connsiteY2331" fmla="*/ 2871117 h 5594752"/>
              <a:gd name="connsiteX2332" fmla="*/ 4769547 w 5237812"/>
              <a:gd name="connsiteY2332" fmla="*/ 2871276 h 5594752"/>
              <a:gd name="connsiteX2333" fmla="*/ 4764754 w 5237812"/>
              <a:gd name="connsiteY2333" fmla="*/ 2869542 h 5594752"/>
              <a:gd name="connsiteX2334" fmla="*/ 4714256 w 5237812"/>
              <a:gd name="connsiteY2334" fmla="*/ 2866344 h 5594752"/>
              <a:gd name="connsiteX2335" fmla="*/ 4822873 w 5237812"/>
              <a:gd name="connsiteY2335" fmla="*/ 2889933 h 5594752"/>
              <a:gd name="connsiteX2336" fmla="*/ 4866412 w 5237812"/>
              <a:gd name="connsiteY2336" fmla="*/ 2903692 h 5594752"/>
              <a:gd name="connsiteX2337" fmla="*/ 4867246 w 5237812"/>
              <a:gd name="connsiteY2337" fmla="*/ 2903920 h 5594752"/>
              <a:gd name="connsiteX2338" fmla="*/ 4838814 w 5237812"/>
              <a:gd name="connsiteY2338" fmla="*/ 2902580 h 5594752"/>
              <a:gd name="connsiteX2339" fmla="*/ 4793004 w 5237812"/>
              <a:gd name="connsiteY2339" fmla="*/ 2896042 h 5594752"/>
              <a:gd name="connsiteX2340" fmla="*/ 4716336 w 5237812"/>
              <a:gd name="connsiteY2340" fmla="*/ 2893257 h 5594752"/>
              <a:gd name="connsiteX2341" fmla="*/ 4747602 w 5237812"/>
              <a:gd name="connsiteY2341" fmla="*/ 2897552 h 5594752"/>
              <a:gd name="connsiteX2342" fmla="*/ 4760706 w 5237812"/>
              <a:gd name="connsiteY2342" fmla="*/ 2900466 h 5594752"/>
              <a:gd name="connsiteX2343" fmla="*/ 4795955 w 5237812"/>
              <a:gd name="connsiteY2343" fmla="*/ 2920201 h 5594752"/>
              <a:gd name="connsiteX2344" fmla="*/ 4729115 w 5237812"/>
              <a:gd name="connsiteY2344" fmla="*/ 2914270 h 5594752"/>
              <a:gd name="connsiteX2345" fmla="*/ 4789487 w 5237812"/>
              <a:gd name="connsiteY2345" fmla="*/ 2932187 h 5594752"/>
              <a:gd name="connsiteX2346" fmla="*/ 4852872 w 5237812"/>
              <a:gd name="connsiteY2346" fmla="*/ 2946027 h 5594752"/>
              <a:gd name="connsiteX2347" fmla="*/ 4879993 w 5237812"/>
              <a:gd name="connsiteY2347" fmla="*/ 2960662 h 5594752"/>
              <a:gd name="connsiteX2348" fmla="*/ 4903771 w 5237812"/>
              <a:gd name="connsiteY2348" fmla="*/ 2965793 h 5594752"/>
              <a:gd name="connsiteX2349" fmla="*/ 4707024 w 5237812"/>
              <a:gd name="connsiteY2349" fmla="*/ 2945234 h 5594752"/>
              <a:gd name="connsiteX2350" fmla="*/ 4551946 w 5237812"/>
              <a:gd name="connsiteY2350" fmla="*/ 2923652 h 5594752"/>
              <a:gd name="connsiteX2351" fmla="*/ 4553524 w 5237812"/>
              <a:gd name="connsiteY2351" fmla="*/ 2926785 h 5594752"/>
              <a:gd name="connsiteX2352" fmla="*/ 4549672 w 5237812"/>
              <a:gd name="connsiteY2352" fmla="*/ 2925094 h 5594752"/>
              <a:gd name="connsiteX2353" fmla="*/ 4550962 w 5237812"/>
              <a:gd name="connsiteY2353" fmla="*/ 2923515 h 5594752"/>
              <a:gd name="connsiteX2354" fmla="*/ 4534235 w 5237812"/>
              <a:gd name="connsiteY2354" fmla="*/ 2921187 h 5594752"/>
              <a:gd name="connsiteX2355" fmla="*/ 4532077 w 5237812"/>
              <a:gd name="connsiteY2355" fmla="*/ 2921540 h 5594752"/>
              <a:gd name="connsiteX2356" fmla="*/ 4531850 w 5237812"/>
              <a:gd name="connsiteY2356" fmla="*/ 2924682 h 5594752"/>
              <a:gd name="connsiteX2357" fmla="*/ 4549672 w 5237812"/>
              <a:gd name="connsiteY2357" fmla="*/ 2925094 h 5594752"/>
              <a:gd name="connsiteX2358" fmla="*/ 4549424 w 5237812"/>
              <a:gd name="connsiteY2358" fmla="*/ 2930217 h 5594752"/>
              <a:gd name="connsiteX2359" fmla="*/ 4719244 w 5237812"/>
              <a:gd name="connsiteY2359" fmla="*/ 2954328 h 5594752"/>
              <a:gd name="connsiteX2360" fmla="*/ 5006099 w 5237812"/>
              <a:gd name="connsiteY2360" fmla="*/ 3013325 h 5594752"/>
              <a:gd name="connsiteX2361" fmla="*/ 4916737 w 5237812"/>
              <a:gd name="connsiteY2361" fmla="*/ 3012344 h 5594752"/>
              <a:gd name="connsiteX2362" fmla="*/ 4985334 w 5237812"/>
              <a:gd name="connsiteY2362" fmla="*/ 3029231 h 5594752"/>
              <a:gd name="connsiteX2363" fmla="*/ 5001240 w 5237812"/>
              <a:gd name="connsiteY2363" fmla="*/ 3044966 h 5594752"/>
              <a:gd name="connsiteX2364" fmla="*/ 5130179 w 5237812"/>
              <a:gd name="connsiteY2364" fmla="*/ 3071276 h 5594752"/>
              <a:gd name="connsiteX2365" fmla="*/ 5106097 w 5237812"/>
              <a:gd name="connsiteY2365" fmla="*/ 3071679 h 5594752"/>
              <a:gd name="connsiteX2366" fmla="*/ 5103174 w 5237812"/>
              <a:gd name="connsiteY2366" fmla="*/ 3070726 h 5594752"/>
              <a:gd name="connsiteX2367" fmla="*/ 5098458 w 5237812"/>
              <a:gd name="connsiteY2367" fmla="*/ 3070940 h 5594752"/>
              <a:gd name="connsiteX2368" fmla="*/ 5089491 w 5237812"/>
              <a:gd name="connsiteY2368" fmla="*/ 3069769 h 5594752"/>
              <a:gd name="connsiteX2369" fmla="*/ 5071245 w 5237812"/>
              <a:gd name="connsiteY2369" fmla="*/ 3066692 h 5594752"/>
              <a:gd name="connsiteX2370" fmla="*/ 5007977 w 5237812"/>
              <a:gd name="connsiteY2370" fmla="*/ 3062004 h 5594752"/>
              <a:gd name="connsiteX2371" fmla="*/ 5058444 w 5237812"/>
              <a:gd name="connsiteY2371" fmla="*/ 3072829 h 5594752"/>
              <a:gd name="connsiteX2372" fmla="*/ 5087122 w 5237812"/>
              <a:gd name="connsiteY2372" fmla="*/ 3071454 h 5594752"/>
              <a:gd name="connsiteX2373" fmla="*/ 5098458 w 5237812"/>
              <a:gd name="connsiteY2373" fmla="*/ 3070940 h 5594752"/>
              <a:gd name="connsiteX2374" fmla="*/ 5104336 w 5237812"/>
              <a:gd name="connsiteY2374" fmla="*/ 3071709 h 5594752"/>
              <a:gd name="connsiteX2375" fmla="*/ 5106097 w 5237812"/>
              <a:gd name="connsiteY2375" fmla="*/ 3071679 h 5594752"/>
              <a:gd name="connsiteX2376" fmla="*/ 5112546 w 5237812"/>
              <a:gd name="connsiteY2376" fmla="*/ 3073781 h 5594752"/>
              <a:gd name="connsiteX2377" fmla="*/ 5074308 w 5237812"/>
              <a:gd name="connsiteY2377" fmla="*/ 3082356 h 5594752"/>
              <a:gd name="connsiteX2378" fmla="*/ 5067966 w 5237812"/>
              <a:gd name="connsiteY2378" fmla="*/ 3081670 h 5594752"/>
              <a:gd name="connsiteX2379" fmla="*/ 5067149 w 5237812"/>
              <a:gd name="connsiteY2379" fmla="*/ 3081558 h 5594752"/>
              <a:gd name="connsiteX2380" fmla="*/ 5067005 w 5237812"/>
              <a:gd name="connsiteY2380" fmla="*/ 3081566 h 5594752"/>
              <a:gd name="connsiteX2381" fmla="*/ 5067966 w 5237812"/>
              <a:gd name="connsiteY2381" fmla="*/ 3081670 h 5594752"/>
              <a:gd name="connsiteX2382" fmla="*/ 5077882 w 5237812"/>
              <a:gd name="connsiteY2382" fmla="*/ 3083024 h 5594752"/>
              <a:gd name="connsiteX2383" fmla="*/ 5175184 w 5237812"/>
              <a:gd name="connsiteY2383" fmla="*/ 3109509 h 5594752"/>
              <a:gd name="connsiteX2384" fmla="*/ 5150570 w 5237812"/>
              <a:gd name="connsiteY2384" fmla="*/ 3119214 h 5594752"/>
              <a:gd name="connsiteX2385" fmla="*/ 5143562 w 5237812"/>
              <a:gd name="connsiteY2385" fmla="*/ 3118904 h 5594752"/>
              <a:gd name="connsiteX2386" fmla="*/ 5109609 w 5237812"/>
              <a:gd name="connsiteY2386" fmla="*/ 3114696 h 5594752"/>
              <a:gd name="connsiteX2387" fmla="*/ 5049368 w 5237812"/>
              <a:gd name="connsiteY2387" fmla="*/ 3113139 h 5594752"/>
              <a:gd name="connsiteX2388" fmla="*/ 5101975 w 5237812"/>
              <a:gd name="connsiteY2388" fmla="*/ 3122996 h 5594752"/>
              <a:gd name="connsiteX2389" fmla="*/ 5104237 w 5237812"/>
              <a:gd name="connsiteY2389" fmla="*/ 3123208 h 5594752"/>
              <a:gd name="connsiteX2390" fmla="*/ 5106539 w 5237812"/>
              <a:gd name="connsiteY2390" fmla="*/ 3123939 h 5594752"/>
              <a:gd name="connsiteX2391" fmla="*/ 5129127 w 5237812"/>
              <a:gd name="connsiteY2391" fmla="*/ 3129728 h 5594752"/>
              <a:gd name="connsiteX2392" fmla="*/ 5137724 w 5237812"/>
              <a:gd name="connsiteY2392" fmla="*/ 3137684 h 5594752"/>
              <a:gd name="connsiteX2393" fmla="*/ 5132573 w 5237812"/>
              <a:gd name="connsiteY2393" fmla="*/ 3138810 h 5594752"/>
              <a:gd name="connsiteX2394" fmla="*/ 4979077 w 5237812"/>
              <a:gd name="connsiteY2394" fmla="*/ 3115117 h 5594752"/>
              <a:gd name="connsiteX2395" fmla="*/ 4922962 w 5237812"/>
              <a:gd name="connsiteY2395" fmla="*/ 3114971 h 5594752"/>
              <a:gd name="connsiteX2396" fmla="*/ 4988388 w 5237812"/>
              <a:gd name="connsiteY2396" fmla="*/ 3125028 h 5594752"/>
              <a:gd name="connsiteX2397" fmla="*/ 5040992 w 5237812"/>
              <a:gd name="connsiteY2397" fmla="*/ 3134515 h 5594752"/>
              <a:gd name="connsiteX2398" fmla="*/ 5046983 w 5237812"/>
              <a:gd name="connsiteY2398" fmla="*/ 3141016 h 5594752"/>
              <a:gd name="connsiteX2399" fmla="*/ 5024050 w 5237812"/>
              <a:gd name="connsiteY2399" fmla="*/ 3139054 h 5594752"/>
              <a:gd name="connsiteX2400" fmla="*/ 4817933 w 5237812"/>
              <a:gd name="connsiteY2400" fmla="*/ 3106994 h 5594752"/>
              <a:gd name="connsiteX2401" fmla="*/ 4797271 w 5237812"/>
              <a:gd name="connsiteY2401" fmla="*/ 3118567 h 5594752"/>
              <a:gd name="connsiteX2402" fmla="*/ 4989476 w 5237812"/>
              <a:gd name="connsiteY2402" fmla="*/ 3149566 h 5594752"/>
              <a:gd name="connsiteX2403" fmla="*/ 4988437 w 5237812"/>
              <a:gd name="connsiteY2403" fmla="*/ 3151586 h 5594752"/>
              <a:gd name="connsiteX2404" fmla="*/ 4987764 w 5237812"/>
              <a:gd name="connsiteY2404" fmla="*/ 3151490 h 5594752"/>
              <a:gd name="connsiteX2405" fmla="*/ 4902159 w 5237812"/>
              <a:gd name="connsiteY2405" fmla="*/ 3144468 h 5594752"/>
              <a:gd name="connsiteX2406" fmla="*/ 4990508 w 5237812"/>
              <a:gd name="connsiteY2406" fmla="*/ 3162935 h 5594752"/>
              <a:gd name="connsiteX2407" fmla="*/ 5049614 w 5237812"/>
              <a:gd name="connsiteY2407" fmla="*/ 3171439 h 5594752"/>
              <a:gd name="connsiteX2408" fmla="*/ 5050916 w 5237812"/>
              <a:gd name="connsiteY2408" fmla="*/ 3171788 h 5594752"/>
              <a:gd name="connsiteX2409" fmla="*/ 4933548 w 5237812"/>
              <a:gd name="connsiteY2409" fmla="*/ 3166148 h 5594752"/>
              <a:gd name="connsiteX2410" fmla="*/ 4898386 w 5237812"/>
              <a:gd name="connsiteY2410" fmla="*/ 3166824 h 5594752"/>
              <a:gd name="connsiteX2411" fmla="*/ 4966486 w 5237812"/>
              <a:gd name="connsiteY2411" fmla="*/ 3175145 h 5594752"/>
              <a:gd name="connsiteX2412" fmla="*/ 4982289 w 5237812"/>
              <a:gd name="connsiteY2412" fmla="*/ 3195213 h 5594752"/>
              <a:gd name="connsiteX2413" fmla="*/ 5041224 w 5237812"/>
              <a:gd name="connsiteY2413" fmla="*/ 3199797 h 5594752"/>
              <a:gd name="connsiteX2414" fmla="*/ 5073454 w 5237812"/>
              <a:gd name="connsiteY2414" fmla="*/ 3208894 h 5594752"/>
              <a:gd name="connsiteX2415" fmla="*/ 5066195 w 5237812"/>
              <a:gd name="connsiteY2415" fmla="*/ 3218562 h 5594752"/>
              <a:gd name="connsiteX2416" fmla="*/ 5134896 w 5237812"/>
              <a:gd name="connsiteY2416" fmla="*/ 3231117 h 5594752"/>
              <a:gd name="connsiteX2417" fmla="*/ 5178101 w 5237812"/>
              <a:gd name="connsiteY2417" fmla="*/ 3251611 h 5594752"/>
              <a:gd name="connsiteX2418" fmla="*/ 5178802 w 5237812"/>
              <a:gd name="connsiteY2418" fmla="*/ 3256550 h 5594752"/>
              <a:gd name="connsiteX2419" fmla="*/ 5235908 w 5237812"/>
              <a:gd name="connsiteY2419" fmla="*/ 3283707 h 5594752"/>
              <a:gd name="connsiteX2420" fmla="*/ 5191577 w 5237812"/>
              <a:gd name="connsiteY2420" fmla="*/ 3285686 h 5594752"/>
              <a:gd name="connsiteX2421" fmla="*/ 5237812 w 5237812"/>
              <a:gd name="connsiteY2421" fmla="*/ 3297113 h 5594752"/>
              <a:gd name="connsiteX2422" fmla="*/ 5163153 w 5237812"/>
              <a:gd name="connsiteY2422" fmla="*/ 3303399 h 5594752"/>
              <a:gd name="connsiteX2423" fmla="*/ 4608685 w 5237812"/>
              <a:gd name="connsiteY2423" fmla="*/ 3234608 h 5594752"/>
              <a:gd name="connsiteX2424" fmla="*/ 4595388 w 5237812"/>
              <a:gd name="connsiteY2424" fmla="*/ 3232178 h 5594752"/>
              <a:gd name="connsiteX2425" fmla="*/ 4595388 w 5237812"/>
              <a:gd name="connsiteY2425" fmla="*/ 3232178 h 5594752"/>
              <a:gd name="connsiteX2426" fmla="*/ 4608685 w 5237812"/>
              <a:gd name="connsiteY2426" fmla="*/ 3234608 h 5594752"/>
              <a:gd name="connsiteX2427" fmla="*/ 4801490 w 5237812"/>
              <a:gd name="connsiteY2427" fmla="*/ 3269840 h 5594752"/>
              <a:gd name="connsiteX2428" fmla="*/ 4997824 w 5237812"/>
              <a:gd name="connsiteY2428" fmla="*/ 3304571 h 5594752"/>
              <a:gd name="connsiteX2429" fmla="*/ 5063495 w 5237812"/>
              <a:gd name="connsiteY2429" fmla="*/ 3326193 h 5594752"/>
              <a:gd name="connsiteX2430" fmla="*/ 5033167 w 5237812"/>
              <a:gd name="connsiteY2430" fmla="*/ 3330501 h 5594752"/>
              <a:gd name="connsiteX2431" fmla="*/ 4983402 w 5237812"/>
              <a:gd name="connsiteY2431" fmla="*/ 3324615 h 5594752"/>
              <a:gd name="connsiteX2432" fmla="*/ 4687335 w 5237812"/>
              <a:gd name="connsiteY2432" fmla="*/ 3281738 h 5594752"/>
              <a:gd name="connsiteX2433" fmla="*/ 3482341 w 5237812"/>
              <a:gd name="connsiteY2433" fmla="*/ 3128808 h 5594752"/>
              <a:gd name="connsiteX2434" fmla="*/ 3296845 w 5237812"/>
              <a:gd name="connsiteY2434" fmla="*/ 3111623 h 5594752"/>
              <a:gd name="connsiteX2435" fmla="*/ 3292298 w 5237812"/>
              <a:gd name="connsiteY2435" fmla="*/ 3154024 h 5594752"/>
              <a:gd name="connsiteX2436" fmla="*/ 3295834 w 5237812"/>
              <a:gd name="connsiteY2436" fmla="*/ 3194619 h 5594752"/>
              <a:gd name="connsiteX2437" fmla="*/ 3305726 w 5237812"/>
              <a:gd name="connsiteY2437" fmla="*/ 3322303 h 5594752"/>
              <a:gd name="connsiteX2438" fmla="*/ 3307301 w 5237812"/>
              <a:gd name="connsiteY2438" fmla="*/ 3310802 h 5594752"/>
              <a:gd name="connsiteX2439" fmla="*/ 3307068 w 5237812"/>
              <a:gd name="connsiteY2439" fmla="*/ 3329553 h 5594752"/>
              <a:gd name="connsiteX2440" fmla="*/ 3305970 w 5237812"/>
              <a:gd name="connsiteY2440" fmla="*/ 3325444 h 5594752"/>
              <a:gd name="connsiteX2441" fmla="*/ 3306450 w 5237812"/>
              <a:gd name="connsiteY2441" fmla="*/ 3331647 h 5594752"/>
              <a:gd name="connsiteX2442" fmla="*/ 3307068 w 5237812"/>
              <a:gd name="connsiteY2442" fmla="*/ 3329553 h 5594752"/>
              <a:gd name="connsiteX2443" fmla="*/ 3308123 w 5237812"/>
              <a:gd name="connsiteY2443" fmla="*/ 3350900 h 5594752"/>
              <a:gd name="connsiteX2444" fmla="*/ 3307998 w 5237812"/>
              <a:gd name="connsiteY2444" fmla="*/ 3351631 h 5594752"/>
              <a:gd name="connsiteX2445" fmla="*/ 3335643 w 5237812"/>
              <a:gd name="connsiteY2445" fmla="*/ 3708481 h 5594752"/>
              <a:gd name="connsiteX2446" fmla="*/ 3366239 w 5237812"/>
              <a:gd name="connsiteY2446" fmla="*/ 4206959 h 5594752"/>
              <a:gd name="connsiteX2447" fmla="*/ 3367615 w 5237812"/>
              <a:gd name="connsiteY2447" fmla="*/ 4254371 h 5594752"/>
              <a:gd name="connsiteX2448" fmla="*/ 3360477 w 5237812"/>
              <a:gd name="connsiteY2448" fmla="*/ 4260162 h 5594752"/>
              <a:gd name="connsiteX2449" fmla="*/ 3340896 w 5237812"/>
              <a:gd name="connsiteY2449" fmla="*/ 3816809 h 5594752"/>
              <a:gd name="connsiteX2450" fmla="*/ 3326142 w 5237812"/>
              <a:gd name="connsiteY2450" fmla="*/ 3772361 h 5594752"/>
              <a:gd name="connsiteX2451" fmla="*/ 3339458 w 5237812"/>
              <a:gd name="connsiteY2451" fmla="*/ 4047989 h 5594752"/>
              <a:gd name="connsiteX2452" fmla="*/ 3352936 w 5237812"/>
              <a:gd name="connsiteY2452" fmla="*/ 4305338 h 5594752"/>
              <a:gd name="connsiteX2453" fmla="*/ 3341087 w 5237812"/>
              <a:gd name="connsiteY2453" fmla="*/ 4251826 h 5594752"/>
              <a:gd name="connsiteX2454" fmla="*/ 3329816 w 5237812"/>
              <a:gd name="connsiteY2454" fmla="*/ 4023459 h 5594752"/>
              <a:gd name="connsiteX2455" fmla="*/ 3305850 w 5237812"/>
              <a:gd name="connsiteY2455" fmla="*/ 3680719 h 5594752"/>
              <a:gd name="connsiteX2456" fmla="*/ 3283148 w 5237812"/>
              <a:gd name="connsiteY2456" fmla="*/ 3369189 h 5594752"/>
              <a:gd name="connsiteX2457" fmla="*/ 3273002 w 5237812"/>
              <a:gd name="connsiteY2457" fmla="*/ 3305359 h 5594752"/>
              <a:gd name="connsiteX2458" fmla="*/ 3271008 w 5237812"/>
              <a:gd name="connsiteY2458" fmla="*/ 3320415 h 5594752"/>
              <a:gd name="connsiteX2459" fmla="*/ 3263151 w 5237812"/>
              <a:gd name="connsiteY2459" fmla="*/ 3367743 h 5594752"/>
              <a:gd name="connsiteX2460" fmla="*/ 3263809 w 5237812"/>
              <a:gd name="connsiteY2460" fmla="*/ 3370786 h 5594752"/>
              <a:gd name="connsiteX2461" fmla="*/ 3274299 w 5237812"/>
              <a:gd name="connsiteY2461" fmla="*/ 3440004 h 5594752"/>
              <a:gd name="connsiteX2462" fmla="*/ 3289986 w 5237812"/>
              <a:gd name="connsiteY2462" fmla="*/ 3628096 h 5594752"/>
              <a:gd name="connsiteX2463" fmla="*/ 3285112 w 5237812"/>
              <a:gd name="connsiteY2463" fmla="*/ 3685311 h 5594752"/>
              <a:gd name="connsiteX2464" fmla="*/ 3306145 w 5237812"/>
              <a:gd name="connsiteY2464" fmla="*/ 3976775 h 5594752"/>
              <a:gd name="connsiteX2465" fmla="*/ 3297526 w 5237812"/>
              <a:gd name="connsiteY2465" fmla="*/ 4074115 h 5594752"/>
              <a:gd name="connsiteX2466" fmla="*/ 3288075 w 5237812"/>
              <a:gd name="connsiteY2466" fmla="*/ 3993407 h 5594752"/>
              <a:gd name="connsiteX2467" fmla="*/ 3276464 w 5237812"/>
              <a:gd name="connsiteY2467" fmla="*/ 3722313 h 5594752"/>
              <a:gd name="connsiteX2468" fmla="*/ 3268962 w 5237812"/>
              <a:gd name="connsiteY2468" fmla="*/ 3645636 h 5594752"/>
              <a:gd name="connsiteX2469" fmla="*/ 3268121 w 5237812"/>
              <a:gd name="connsiteY2469" fmla="*/ 3651295 h 5594752"/>
              <a:gd name="connsiteX2470" fmla="*/ 3266840 w 5237812"/>
              <a:gd name="connsiteY2470" fmla="*/ 3655272 h 5594752"/>
              <a:gd name="connsiteX2471" fmla="*/ 3264081 w 5237812"/>
              <a:gd name="connsiteY2471" fmla="*/ 3664548 h 5594752"/>
              <a:gd name="connsiteX2472" fmla="*/ 3261926 w 5237812"/>
              <a:gd name="connsiteY2472" fmla="*/ 3688263 h 5594752"/>
              <a:gd name="connsiteX2473" fmla="*/ 3258286 w 5237812"/>
              <a:gd name="connsiteY2473" fmla="*/ 3691697 h 5594752"/>
              <a:gd name="connsiteX2474" fmla="*/ 3258262 w 5237812"/>
              <a:gd name="connsiteY2474" fmla="*/ 3694832 h 5594752"/>
              <a:gd name="connsiteX2475" fmla="*/ 3253700 w 5237812"/>
              <a:gd name="connsiteY2475" fmla="*/ 3703256 h 5594752"/>
              <a:gd name="connsiteX2476" fmla="*/ 3262733 w 5237812"/>
              <a:gd name="connsiteY2476" fmla="*/ 3581986 h 5594752"/>
              <a:gd name="connsiteX2477" fmla="*/ 3256950 w 5237812"/>
              <a:gd name="connsiteY2477" fmla="*/ 3522876 h 5594752"/>
              <a:gd name="connsiteX2478" fmla="*/ 3248549 w 5237812"/>
              <a:gd name="connsiteY2478" fmla="*/ 3455701 h 5594752"/>
              <a:gd name="connsiteX2479" fmla="*/ 3238726 w 5237812"/>
              <a:gd name="connsiteY2479" fmla="*/ 3514865 h 5594752"/>
              <a:gd name="connsiteX2480" fmla="*/ 3238646 w 5237812"/>
              <a:gd name="connsiteY2480" fmla="*/ 3515323 h 5594752"/>
              <a:gd name="connsiteX2481" fmla="*/ 3241377 w 5237812"/>
              <a:gd name="connsiteY2481" fmla="*/ 3552374 h 5594752"/>
              <a:gd name="connsiteX2482" fmla="*/ 3244809 w 5237812"/>
              <a:gd name="connsiteY2482" fmla="*/ 3620557 h 5594752"/>
              <a:gd name="connsiteX2483" fmla="*/ 3235139 w 5237812"/>
              <a:gd name="connsiteY2483" fmla="*/ 3535688 h 5594752"/>
              <a:gd name="connsiteX2484" fmla="*/ 3235119 w 5237812"/>
              <a:gd name="connsiteY2484" fmla="*/ 3535420 h 5594752"/>
              <a:gd name="connsiteX2485" fmla="*/ 3226004 w 5237812"/>
              <a:gd name="connsiteY2485" fmla="*/ 3587356 h 5594752"/>
              <a:gd name="connsiteX2486" fmla="*/ 3227123 w 5237812"/>
              <a:gd name="connsiteY2486" fmla="*/ 3600648 h 5594752"/>
              <a:gd name="connsiteX2487" fmla="*/ 3236167 w 5237812"/>
              <a:gd name="connsiteY2487" fmla="*/ 3709941 h 5594752"/>
              <a:gd name="connsiteX2488" fmla="*/ 3250030 w 5237812"/>
              <a:gd name="connsiteY2488" fmla="*/ 3647808 h 5594752"/>
              <a:gd name="connsiteX2489" fmla="*/ 3250723 w 5237812"/>
              <a:gd name="connsiteY2489" fmla="*/ 3644132 h 5594752"/>
              <a:gd name="connsiteX2490" fmla="*/ 3240966 w 5237812"/>
              <a:gd name="connsiteY2490" fmla="*/ 3767929 h 5594752"/>
              <a:gd name="connsiteX2491" fmla="*/ 3244913 w 5237812"/>
              <a:gd name="connsiteY2491" fmla="*/ 3815616 h 5594752"/>
              <a:gd name="connsiteX2492" fmla="*/ 3249183 w 5237812"/>
              <a:gd name="connsiteY2492" fmla="*/ 3763889 h 5594752"/>
              <a:gd name="connsiteX2493" fmla="*/ 3253593 w 5237812"/>
              <a:gd name="connsiteY2493" fmla="*/ 3704690 h 5594752"/>
              <a:gd name="connsiteX2494" fmla="*/ 3254833 w 5237812"/>
              <a:gd name="connsiteY2494" fmla="*/ 3708694 h 5594752"/>
              <a:gd name="connsiteX2495" fmla="*/ 3260517 w 5237812"/>
              <a:gd name="connsiteY2495" fmla="*/ 3703774 h 5594752"/>
              <a:gd name="connsiteX2496" fmla="*/ 3248851 w 5237812"/>
              <a:gd name="connsiteY2496" fmla="*/ 3832146 h 5594752"/>
              <a:gd name="connsiteX2497" fmla="*/ 3247535 w 5237812"/>
              <a:gd name="connsiteY2497" fmla="*/ 3854880 h 5594752"/>
              <a:gd name="connsiteX2498" fmla="*/ 3259223 w 5237812"/>
              <a:gd name="connsiteY2498" fmla="*/ 4031120 h 5594752"/>
              <a:gd name="connsiteX2499" fmla="*/ 3267147 w 5237812"/>
              <a:gd name="connsiteY2499" fmla="*/ 4250655 h 5594752"/>
              <a:gd name="connsiteX2500" fmla="*/ 3254528 w 5237812"/>
              <a:gd name="connsiteY2500" fmla="*/ 4231697 h 5594752"/>
              <a:gd name="connsiteX2501" fmla="*/ 3250572 w 5237812"/>
              <a:gd name="connsiteY2501" fmla="*/ 4058549 h 5594752"/>
              <a:gd name="connsiteX2502" fmla="*/ 3244043 w 5237812"/>
              <a:gd name="connsiteY2502" fmla="*/ 3935629 h 5594752"/>
              <a:gd name="connsiteX2503" fmla="*/ 3243455 w 5237812"/>
              <a:gd name="connsiteY2503" fmla="*/ 3925387 h 5594752"/>
              <a:gd name="connsiteX2504" fmla="*/ 3234554 w 5237812"/>
              <a:gd name="connsiteY2504" fmla="*/ 4079177 h 5594752"/>
              <a:gd name="connsiteX2505" fmla="*/ 3227720 w 5237812"/>
              <a:gd name="connsiteY2505" fmla="*/ 4173431 h 5594752"/>
              <a:gd name="connsiteX2506" fmla="*/ 3233087 w 5237812"/>
              <a:gd name="connsiteY2506" fmla="*/ 4240338 h 5594752"/>
              <a:gd name="connsiteX2507" fmla="*/ 3235746 w 5237812"/>
              <a:gd name="connsiteY2507" fmla="*/ 4305325 h 5594752"/>
              <a:gd name="connsiteX2508" fmla="*/ 3224474 w 5237812"/>
              <a:gd name="connsiteY2508" fmla="*/ 4273437 h 5594752"/>
              <a:gd name="connsiteX2509" fmla="*/ 3222158 w 5237812"/>
              <a:gd name="connsiteY2509" fmla="*/ 4233004 h 5594752"/>
              <a:gd name="connsiteX2510" fmla="*/ 3217229 w 5237812"/>
              <a:gd name="connsiteY2510" fmla="*/ 4277473 h 5594752"/>
              <a:gd name="connsiteX2511" fmla="*/ 3217556 w 5237812"/>
              <a:gd name="connsiteY2511" fmla="*/ 4283391 h 5594752"/>
              <a:gd name="connsiteX2512" fmla="*/ 3223792 w 5237812"/>
              <a:gd name="connsiteY2512" fmla="*/ 4390774 h 5594752"/>
              <a:gd name="connsiteX2513" fmla="*/ 3209513 w 5237812"/>
              <a:gd name="connsiteY2513" fmla="*/ 4402356 h 5594752"/>
              <a:gd name="connsiteX2514" fmla="*/ 3212773 w 5237812"/>
              <a:gd name="connsiteY2514" fmla="*/ 4515310 h 5594752"/>
              <a:gd name="connsiteX2515" fmla="*/ 3214356 w 5237812"/>
              <a:gd name="connsiteY2515" fmla="*/ 4621883 h 5594752"/>
              <a:gd name="connsiteX2516" fmla="*/ 3216550 w 5237812"/>
              <a:gd name="connsiteY2516" fmla="*/ 4706249 h 5594752"/>
              <a:gd name="connsiteX2517" fmla="*/ 3212845 w 5237812"/>
              <a:gd name="connsiteY2517" fmla="*/ 4685881 h 5594752"/>
              <a:gd name="connsiteX2518" fmla="*/ 3191914 w 5237812"/>
              <a:gd name="connsiteY2518" fmla="*/ 4596573 h 5594752"/>
              <a:gd name="connsiteX2519" fmla="*/ 3210577 w 5237812"/>
              <a:gd name="connsiteY2519" fmla="*/ 4710100 h 5594752"/>
              <a:gd name="connsiteX2520" fmla="*/ 3186211 w 5237812"/>
              <a:gd name="connsiteY2520" fmla="*/ 4701816 h 5594752"/>
              <a:gd name="connsiteX2521" fmla="*/ 3189561 w 5237812"/>
              <a:gd name="connsiteY2521" fmla="*/ 4735614 h 5594752"/>
              <a:gd name="connsiteX2522" fmla="*/ 3187025 w 5237812"/>
              <a:gd name="connsiteY2522" fmla="*/ 4764037 h 5594752"/>
              <a:gd name="connsiteX2523" fmla="*/ 3182346 w 5237812"/>
              <a:gd name="connsiteY2523" fmla="*/ 4758063 h 5594752"/>
              <a:gd name="connsiteX2524" fmla="*/ 3183340 w 5237812"/>
              <a:gd name="connsiteY2524" fmla="*/ 4736034 h 5594752"/>
              <a:gd name="connsiteX2525" fmla="*/ 3180378 w 5237812"/>
              <a:gd name="connsiteY2525" fmla="*/ 4704927 h 5594752"/>
              <a:gd name="connsiteX2526" fmla="*/ 3170573 w 5237812"/>
              <a:gd name="connsiteY2526" fmla="*/ 4698678 h 5594752"/>
              <a:gd name="connsiteX2527" fmla="*/ 3164598 w 5237812"/>
              <a:gd name="connsiteY2527" fmla="*/ 4583463 h 5594752"/>
              <a:gd name="connsiteX2528" fmla="*/ 3164166 w 5237812"/>
              <a:gd name="connsiteY2528" fmla="*/ 4572648 h 5594752"/>
              <a:gd name="connsiteX2529" fmla="*/ 3157987 w 5237812"/>
              <a:gd name="connsiteY2529" fmla="*/ 4625304 h 5594752"/>
              <a:gd name="connsiteX2530" fmla="*/ 3158501 w 5237812"/>
              <a:gd name="connsiteY2530" fmla="*/ 4652133 h 5594752"/>
              <a:gd name="connsiteX2531" fmla="*/ 3159025 w 5237812"/>
              <a:gd name="connsiteY2531" fmla="*/ 4668934 h 5594752"/>
              <a:gd name="connsiteX2532" fmla="*/ 3157671 w 5237812"/>
              <a:gd name="connsiteY2532" fmla="*/ 4662392 h 5594752"/>
              <a:gd name="connsiteX2533" fmla="*/ 3155397 w 5237812"/>
              <a:gd name="connsiteY2533" fmla="*/ 4662426 h 5594752"/>
              <a:gd name="connsiteX2534" fmla="*/ 3153630 w 5237812"/>
              <a:gd name="connsiteY2534" fmla="*/ 4662435 h 5594752"/>
              <a:gd name="connsiteX2535" fmla="*/ 3144415 w 5237812"/>
              <a:gd name="connsiteY2535" fmla="*/ 4740972 h 5594752"/>
              <a:gd name="connsiteX2536" fmla="*/ 3144913 w 5237812"/>
              <a:gd name="connsiteY2536" fmla="*/ 4691654 h 5594752"/>
              <a:gd name="connsiteX2537" fmla="*/ 3144679 w 5237812"/>
              <a:gd name="connsiteY2537" fmla="*/ 4676471 h 5594752"/>
              <a:gd name="connsiteX2538" fmla="*/ 3145634 w 5237812"/>
              <a:gd name="connsiteY2538" fmla="*/ 4662380 h 5594752"/>
              <a:gd name="connsiteX2539" fmla="*/ 3141593 w 5237812"/>
              <a:gd name="connsiteY2539" fmla="*/ 4662298 h 5594752"/>
              <a:gd name="connsiteX2540" fmla="*/ 3137254 w 5237812"/>
              <a:gd name="connsiteY2540" fmla="*/ 4685844 h 5594752"/>
              <a:gd name="connsiteX2541" fmla="*/ 3113222 w 5237812"/>
              <a:gd name="connsiteY2541" fmla="*/ 4764710 h 5594752"/>
              <a:gd name="connsiteX2542" fmla="*/ 3114218 w 5237812"/>
              <a:gd name="connsiteY2542" fmla="*/ 4738090 h 5594752"/>
              <a:gd name="connsiteX2543" fmla="*/ 3105619 w 5237812"/>
              <a:gd name="connsiteY2543" fmla="*/ 4733335 h 5594752"/>
              <a:gd name="connsiteX2544" fmla="*/ 3095614 w 5237812"/>
              <a:gd name="connsiteY2544" fmla="*/ 4660620 h 5594752"/>
              <a:gd name="connsiteX2545" fmla="*/ 3066473 w 5237812"/>
              <a:gd name="connsiteY2545" fmla="*/ 4592618 h 5594752"/>
              <a:gd name="connsiteX2546" fmla="*/ 3076611 w 5237812"/>
              <a:gd name="connsiteY2546" fmla="*/ 4677295 h 5594752"/>
              <a:gd name="connsiteX2547" fmla="*/ 3103822 w 5237812"/>
              <a:gd name="connsiteY2547" fmla="*/ 4925233 h 5594752"/>
              <a:gd name="connsiteX2548" fmla="*/ 3105534 w 5237812"/>
              <a:gd name="connsiteY2548" fmla="*/ 5006569 h 5594752"/>
              <a:gd name="connsiteX2549" fmla="*/ 3085856 w 5237812"/>
              <a:gd name="connsiteY2549" fmla="*/ 4865793 h 5594752"/>
              <a:gd name="connsiteX2550" fmla="*/ 3058163 w 5237812"/>
              <a:gd name="connsiteY2550" fmla="*/ 4743824 h 5594752"/>
              <a:gd name="connsiteX2551" fmla="*/ 3050908 w 5237812"/>
              <a:gd name="connsiteY2551" fmla="*/ 4718880 h 5594752"/>
              <a:gd name="connsiteX2552" fmla="*/ 3049654 w 5237812"/>
              <a:gd name="connsiteY2552" fmla="*/ 4701244 h 5594752"/>
              <a:gd name="connsiteX2553" fmla="*/ 3046877 w 5237812"/>
              <a:gd name="connsiteY2553" fmla="*/ 4649473 h 5594752"/>
              <a:gd name="connsiteX2554" fmla="*/ 3046383 w 5237812"/>
              <a:gd name="connsiteY2554" fmla="*/ 4651421 h 5594752"/>
              <a:gd name="connsiteX2555" fmla="*/ 3032770 w 5237812"/>
              <a:gd name="connsiteY2555" fmla="*/ 4708953 h 5594752"/>
              <a:gd name="connsiteX2556" fmla="*/ 3015723 w 5237812"/>
              <a:gd name="connsiteY2556" fmla="*/ 4768276 h 5594752"/>
              <a:gd name="connsiteX2557" fmla="*/ 2998748 w 5237812"/>
              <a:gd name="connsiteY2557" fmla="*/ 4822903 h 5594752"/>
              <a:gd name="connsiteX2558" fmla="*/ 3015880 w 5237812"/>
              <a:gd name="connsiteY2558" fmla="*/ 4758097 h 5594752"/>
              <a:gd name="connsiteX2559" fmla="*/ 3020889 w 5237812"/>
              <a:gd name="connsiteY2559" fmla="*/ 4736151 h 5594752"/>
              <a:gd name="connsiteX2560" fmla="*/ 3011102 w 5237812"/>
              <a:gd name="connsiteY2560" fmla="*/ 4754153 h 5594752"/>
              <a:gd name="connsiteX2561" fmla="*/ 2968468 w 5237812"/>
              <a:gd name="connsiteY2561" fmla="*/ 4898001 h 5594752"/>
              <a:gd name="connsiteX2562" fmla="*/ 3003489 w 5237812"/>
              <a:gd name="connsiteY2562" fmla="*/ 4763376 h 5594752"/>
              <a:gd name="connsiteX2563" fmla="*/ 3004075 w 5237812"/>
              <a:gd name="connsiteY2563" fmla="*/ 4752934 h 5594752"/>
              <a:gd name="connsiteX2564" fmla="*/ 3001980 w 5237812"/>
              <a:gd name="connsiteY2564" fmla="*/ 4762131 h 5594752"/>
              <a:gd name="connsiteX2565" fmla="*/ 2979764 w 5237812"/>
              <a:gd name="connsiteY2565" fmla="*/ 4835911 h 5594752"/>
              <a:gd name="connsiteX2566" fmla="*/ 2964440 w 5237812"/>
              <a:gd name="connsiteY2566" fmla="*/ 4882887 h 5594752"/>
              <a:gd name="connsiteX2567" fmla="*/ 2964607 w 5237812"/>
              <a:gd name="connsiteY2567" fmla="*/ 4875804 h 5594752"/>
              <a:gd name="connsiteX2568" fmla="*/ 2964583 w 5237812"/>
              <a:gd name="connsiteY2568" fmla="*/ 4875493 h 5594752"/>
              <a:gd name="connsiteX2569" fmla="*/ 2965114 w 5237812"/>
              <a:gd name="connsiteY2569" fmla="*/ 4873379 h 5594752"/>
              <a:gd name="connsiteX2570" fmla="*/ 2974545 w 5237812"/>
              <a:gd name="connsiteY2570" fmla="*/ 4839929 h 5594752"/>
              <a:gd name="connsiteX2571" fmla="*/ 2964191 w 5237812"/>
              <a:gd name="connsiteY2571" fmla="*/ 4861692 h 5594752"/>
              <a:gd name="connsiteX2572" fmla="*/ 2963565 w 5237812"/>
              <a:gd name="connsiteY2572" fmla="*/ 4864098 h 5594752"/>
              <a:gd name="connsiteX2573" fmla="*/ 2960973 w 5237812"/>
              <a:gd name="connsiteY2573" fmla="*/ 4861505 h 5594752"/>
              <a:gd name="connsiteX2574" fmla="*/ 2959569 w 5237812"/>
              <a:gd name="connsiteY2574" fmla="*/ 4869732 h 5594752"/>
              <a:gd name="connsiteX2575" fmla="*/ 2959134 w 5237812"/>
              <a:gd name="connsiteY2575" fmla="*/ 4879769 h 5594752"/>
              <a:gd name="connsiteX2576" fmla="*/ 2956934 w 5237812"/>
              <a:gd name="connsiteY2576" fmla="*/ 4886363 h 5594752"/>
              <a:gd name="connsiteX2577" fmla="*/ 2959567 w 5237812"/>
              <a:gd name="connsiteY2577" fmla="*/ 4864219 h 5594752"/>
              <a:gd name="connsiteX2578" fmla="*/ 2996078 w 5237812"/>
              <a:gd name="connsiteY2578" fmla="*/ 4737522 h 5594752"/>
              <a:gd name="connsiteX2579" fmla="*/ 3006114 w 5237812"/>
              <a:gd name="connsiteY2579" fmla="*/ 4686949 h 5594752"/>
              <a:gd name="connsiteX2580" fmla="*/ 3003549 w 5237812"/>
              <a:gd name="connsiteY2580" fmla="*/ 4693642 h 5594752"/>
              <a:gd name="connsiteX2581" fmla="*/ 2973085 w 5237812"/>
              <a:gd name="connsiteY2581" fmla="*/ 4797135 h 5594752"/>
              <a:gd name="connsiteX2582" fmla="*/ 2961953 w 5237812"/>
              <a:gd name="connsiteY2582" fmla="*/ 4836231 h 5594752"/>
              <a:gd name="connsiteX2583" fmla="*/ 2965375 w 5237812"/>
              <a:gd name="connsiteY2583" fmla="*/ 4812622 h 5594752"/>
              <a:gd name="connsiteX2584" fmla="*/ 2996127 w 5237812"/>
              <a:gd name="connsiteY2584" fmla="*/ 4695974 h 5594752"/>
              <a:gd name="connsiteX2585" fmla="*/ 3002815 w 5237812"/>
              <a:gd name="connsiteY2585" fmla="*/ 4671802 h 5594752"/>
              <a:gd name="connsiteX2586" fmla="*/ 3004541 w 5237812"/>
              <a:gd name="connsiteY2586" fmla="*/ 4664173 h 5594752"/>
              <a:gd name="connsiteX2587" fmla="*/ 3002634 w 5237812"/>
              <a:gd name="connsiteY2587" fmla="*/ 4656676 h 5594752"/>
              <a:gd name="connsiteX2588" fmla="*/ 3000067 w 5237812"/>
              <a:gd name="connsiteY2588" fmla="*/ 4667639 h 5594752"/>
              <a:gd name="connsiteX2589" fmla="*/ 2997532 w 5237812"/>
              <a:gd name="connsiteY2589" fmla="*/ 4681978 h 5594752"/>
              <a:gd name="connsiteX2590" fmla="*/ 2986419 w 5237812"/>
              <a:gd name="connsiteY2590" fmla="*/ 4714393 h 5594752"/>
              <a:gd name="connsiteX2591" fmla="*/ 3000482 w 5237812"/>
              <a:gd name="connsiteY2591" fmla="*/ 4655867 h 5594752"/>
              <a:gd name="connsiteX2592" fmla="*/ 3000718 w 5237812"/>
              <a:gd name="connsiteY2592" fmla="*/ 4649142 h 5594752"/>
              <a:gd name="connsiteX2593" fmla="*/ 2997652 w 5237812"/>
              <a:gd name="connsiteY2593" fmla="*/ 4637090 h 5594752"/>
              <a:gd name="connsiteX2594" fmla="*/ 2995918 w 5237812"/>
              <a:gd name="connsiteY2594" fmla="*/ 4629921 h 5594752"/>
              <a:gd name="connsiteX2595" fmla="*/ 2991432 w 5237812"/>
              <a:gd name="connsiteY2595" fmla="*/ 4648263 h 5594752"/>
              <a:gd name="connsiteX2596" fmla="*/ 2980334 w 5237812"/>
              <a:gd name="connsiteY2596" fmla="*/ 4685919 h 5594752"/>
              <a:gd name="connsiteX2597" fmla="*/ 2980388 w 5237812"/>
              <a:gd name="connsiteY2597" fmla="*/ 4687143 h 5594752"/>
              <a:gd name="connsiteX2598" fmla="*/ 2977008 w 5237812"/>
              <a:gd name="connsiteY2598" fmla="*/ 4709743 h 5594752"/>
              <a:gd name="connsiteX2599" fmla="*/ 2973617 w 5237812"/>
              <a:gd name="connsiteY2599" fmla="*/ 4708713 h 5594752"/>
              <a:gd name="connsiteX2600" fmla="*/ 2971183 w 5237812"/>
              <a:gd name="connsiteY2600" fmla="*/ 4716971 h 5594752"/>
              <a:gd name="connsiteX2601" fmla="*/ 2972807 w 5237812"/>
              <a:gd name="connsiteY2601" fmla="*/ 4708466 h 5594752"/>
              <a:gd name="connsiteX2602" fmla="*/ 2967933 w 5237812"/>
              <a:gd name="connsiteY2602" fmla="*/ 4706986 h 5594752"/>
              <a:gd name="connsiteX2603" fmla="*/ 2963824 w 5237812"/>
              <a:gd name="connsiteY2603" fmla="*/ 4704368 h 5594752"/>
              <a:gd name="connsiteX2604" fmla="*/ 2958965 w 5237812"/>
              <a:gd name="connsiteY2604" fmla="*/ 4722040 h 5594752"/>
              <a:gd name="connsiteX2605" fmla="*/ 2953789 w 5237812"/>
              <a:gd name="connsiteY2605" fmla="*/ 4735089 h 5594752"/>
              <a:gd name="connsiteX2606" fmla="*/ 2952000 w 5237812"/>
              <a:gd name="connsiteY2606" fmla="*/ 4753788 h 5594752"/>
              <a:gd name="connsiteX2607" fmla="*/ 2947837 w 5237812"/>
              <a:gd name="connsiteY2607" fmla="*/ 4741675 h 5594752"/>
              <a:gd name="connsiteX2608" fmla="*/ 2946566 w 5237812"/>
              <a:gd name="connsiteY2608" fmla="*/ 4717888 h 5594752"/>
              <a:gd name="connsiteX2609" fmla="*/ 2943224 w 5237812"/>
              <a:gd name="connsiteY2609" fmla="*/ 4731295 h 5594752"/>
              <a:gd name="connsiteX2610" fmla="*/ 2941373 w 5237812"/>
              <a:gd name="connsiteY2610" fmla="*/ 4716471 h 5594752"/>
              <a:gd name="connsiteX2611" fmla="*/ 2935662 w 5237812"/>
              <a:gd name="connsiteY2611" fmla="*/ 4738137 h 5594752"/>
              <a:gd name="connsiteX2612" fmla="*/ 2935668 w 5237812"/>
              <a:gd name="connsiteY2612" fmla="*/ 4759619 h 5594752"/>
              <a:gd name="connsiteX2613" fmla="*/ 2931760 w 5237812"/>
              <a:gd name="connsiteY2613" fmla="*/ 4773948 h 5594752"/>
              <a:gd name="connsiteX2614" fmla="*/ 2931295 w 5237812"/>
              <a:gd name="connsiteY2614" fmla="*/ 4775678 h 5594752"/>
              <a:gd name="connsiteX2615" fmla="*/ 2930777 w 5237812"/>
              <a:gd name="connsiteY2615" fmla="*/ 4767081 h 5594752"/>
              <a:gd name="connsiteX2616" fmla="*/ 2929955 w 5237812"/>
              <a:gd name="connsiteY2616" fmla="*/ 4733087 h 5594752"/>
              <a:gd name="connsiteX2617" fmla="*/ 2929988 w 5237812"/>
              <a:gd name="connsiteY2617" fmla="*/ 4732228 h 5594752"/>
              <a:gd name="connsiteX2618" fmla="*/ 2925549 w 5237812"/>
              <a:gd name="connsiteY2618" fmla="*/ 4720304 h 5594752"/>
              <a:gd name="connsiteX2619" fmla="*/ 2924713 w 5237812"/>
              <a:gd name="connsiteY2619" fmla="*/ 4706452 h 5594752"/>
              <a:gd name="connsiteX2620" fmla="*/ 2924568 w 5237812"/>
              <a:gd name="connsiteY2620" fmla="*/ 4709061 h 5594752"/>
              <a:gd name="connsiteX2621" fmla="*/ 2924590 w 5237812"/>
              <a:gd name="connsiteY2621" fmla="*/ 4714849 h 5594752"/>
              <a:gd name="connsiteX2622" fmla="*/ 2919482 w 5237812"/>
              <a:gd name="connsiteY2622" fmla="*/ 4727794 h 5594752"/>
              <a:gd name="connsiteX2623" fmla="*/ 2921507 w 5237812"/>
              <a:gd name="connsiteY2623" fmla="*/ 4742176 h 5594752"/>
              <a:gd name="connsiteX2624" fmla="*/ 2919799 w 5237812"/>
              <a:gd name="connsiteY2624" fmla="*/ 4744930 h 5594752"/>
              <a:gd name="connsiteX2625" fmla="*/ 2919806 w 5237812"/>
              <a:gd name="connsiteY2625" fmla="*/ 4745084 h 5594752"/>
              <a:gd name="connsiteX2626" fmla="*/ 2930902 w 5237812"/>
              <a:gd name="connsiteY2626" fmla="*/ 4956640 h 5594752"/>
              <a:gd name="connsiteX2627" fmla="*/ 2914898 w 5237812"/>
              <a:gd name="connsiteY2627" fmla="*/ 4893587 h 5594752"/>
              <a:gd name="connsiteX2628" fmla="*/ 2910491 w 5237812"/>
              <a:gd name="connsiteY2628" fmla="*/ 4859859 h 5594752"/>
              <a:gd name="connsiteX2629" fmla="*/ 2907193 w 5237812"/>
              <a:gd name="connsiteY2629" fmla="*/ 4834241 h 5594752"/>
              <a:gd name="connsiteX2630" fmla="*/ 2906017 w 5237812"/>
              <a:gd name="connsiteY2630" fmla="*/ 4833304 h 5594752"/>
              <a:gd name="connsiteX2631" fmla="*/ 2904731 w 5237812"/>
              <a:gd name="connsiteY2631" fmla="*/ 4829192 h 5594752"/>
              <a:gd name="connsiteX2632" fmla="*/ 2905305 w 5237812"/>
              <a:gd name="connsiteY2632" fmla="*/ 4828614 h 5594752"/>
              <a:gd name="connsiteX2633" fmla="*/ 2906682 w 5237812"/>
              <a:gd name="connsiteY2633" fmla="*/ 4830556 h 5594752"/>
              <a:gd name="connsiteX2634" fmla="*/ 2902899 w 5237812"/>
              <a:gd name="connsiteY2634" fmla="*/ 4804056 h 5594752"/>
              <a:gd name="connsiteX2635" fmla="*/ 2899356 w 5237812"/>
              <a:gd name="connsiteY2635" fmla="*/ 4783065 h 5594752"/>
              <a:gd name="connsiteX2636" fmla="*/ 2899151 w 5237812"/>
              <a:gd name="connsiteY2636" fmla="*/ 4786313 h 5594752"/>
              <a:gd name="connsiteX2637" fmla="*/ 2897951 w 5237812"/>
              <a:gd name="connsiteY2637" fmla="*/ 4799028 h 5594752"/>
              <a:gd name="connsiteX2638" fmla="*/ 2897953 w 5237812"/>
              <a:gd name="connsiteY2638" fmla="*/ 4799056 h 5594752"/>
              <a:gd name="connsiteX2639" fmla="*/ 2897947 w 5237812"/>
              <a:gd name="connsiteY2639" fmla="*/ 4799075 h 5594752"/>
              <a:gd name="connsiteX2640" fmla="*/ 2893690 w 5237812"/>
              <a:gd name="connsiteY2640" fmla="*/ 4844221 h 5594752"/>
              <a:gd name="connsiteX2641" fmla="*/ 2889052 w 5237812"/>
              <a:gd name="connsiteY2641" fmla="*/ 4890667 h 5594752"/>
              <a:gd name="connsiteX2642" fmla="*/ 2883491 w 5237812"/>
              <a:gd name="connsiteY2642" fmla="*/ 4883686 h 5594752"/>
              <a:gd name="connsiteX2643" fmla="*/ 2883548 w 5237812"/>
              <a:gd name="connsiteY2643" fmla="*/ 4892228 h 5594752"/>
              <a:gd name="connsiteX2644" fmla="*/ 2882186 w 5237812"/>
              <a:gd name="connsiteY2644" fmla="*/ 4894445 h 5594752"/>
              <a:gd name="connsiteX2645" fmla="*/ 2878866 w 5237812"/>
              <a:gd name="connsiteY2645" fmla="*/ 4901152 h 5594752"/>
              <a:gd name="connsiteX2646" fmla="*/ 2878597 w 5237812"/>
              <a:gd name="connsiteY2646" fmla="*/ 4894208 h 5594752"/>
              <a:gd name="connsiteX2647" fmla="*/ 2874679 w 5237812"/>
              <a:gd name="connsiteY2647" fmla="*/ 4790002 h 5594752"/>
              <a:gd name="connsiteX2648" fmla="*/ 2874626 w 5237812"/>
              <a:gd name="connsiteY2648" fmla="*/ 4788111 h 5594752"/>
              <a:gd name="connsiteX2649" fmla="*/ 2861558 w 5237812"/>
              <a:gd name="connsiteY2649" fmla="*/ 4754338 h 5594752"/>
              <a:gd name="connsiteX2650" fmla="*/ 2857210 w 5237812"/>
              <a:gd name="connsiteY2650" fmla="*/ 4734498 h 5594752"/>
              <a:gd name="connsiteX2651" fmla="*/ 2857217 w 5237812"/>
              <a:gd name="connsiteY2651" fmla="*/ 4739548 h 5594752"/>
              <a:gd name="connsiteX2652" fmla="*/ 2857153 w 5237812"/>
              <a:gd name="connsiteY2652" fmla="*/ 4752260 h 5594752"/>
              <a:gd name="connsiteX2653" fmla="*/ 2852187 w 5237812"/>
              <a:gd name="connsiteY2653" fmla="*/ 4796688 h 5594752"/>
              <a:gd name="connsiteX2654" fmla="*/ 2846478 w 5237812"/>
              <a:gd name="connsiteY2654" fmla="*/ 4804996 h 5594752"/>
              <a:gd name="connsiteX2655" fmla="*/ 2846880 w 5237812"/>
              <a:gd name="connsiteY2655" fmla="*/ 4854304 h 5594752"/>
              <a:gd name="connsiteX2656" fmla="*/ 2842335 w 5237812"/>
              <a:gd name="connsiteY2656" fmla="*/ 4841176 h 5594752"/>
              <a:gd name="connsiteX2657" fmla="*/ 2843360 w 5237812"/>
              <a:gd name="connsiteY2657" fmla="*/ 4841858 h 5594752"/>
              <a:gd name="connsiteX2658" fmla="*/ 2843650 w 5237812"/>
              <a:gd name="connsiteY2658" fmla="*/ 4844006 h 5594752"/>
              <a:gd name="connsiteX2659" fmla="*/ 2844019 w 5237812"/>
              <a:gd name="connsiteY2659" fmla="*/ 4842297 h 5594752"/>
              <a:gd name="connsiteX2660" fmla="*/ 2843360 w 5237812"/>
              <a:gd name="connsiteY2660" fmla="*/ 4841858 h 5594752"/>
              <a:gd name="connsiteX2661" fmla="*/ 2842828 w 5237812"/>
              <a:gd name="connsiteY2661" fmla="*/ 4837910 h 5594752"/>
              <a:gd name="connsiteX2662" fmla="*/ 2843216 w 5237812"/>
              <a:gd name="connsiteY2662" fmla="*/ 4835347 h 5594752"/>
              <a:gd name="connsiteX2663" fmla="*/ 2842939 w 5237812"/>
              <a:gd name="connsiteY2663" fmla="*/ 4832455 h 5594752"/>
              <a:gd name="connsiteX2664" fmla="*/ 2836037 w 5237812"/>
              <a:gd name="connsiteY2664" fmla="*/ 4824272 h 5594752"/>
              <a:gd name="connsiteX2665" fmla="*/ 2834720 w 5237812"/>
              <a:gd name="connsiteY2665" fmla="*/ 4800137 h 5594752"/>
              <a:gd name="connsiteX2666" fmla="*/ 2834848 w 5237812"/>
              <a:gd name="connsiteY2666" fmla="*/ 4785298 h 5594752"/>
              <a:gd name="connsiteX2667" fmla="*/ 2829934 w 5237812"/>
              <a:gd name="connsiteY2667" fmla="*/ 4791498 h 5594752"/>
              <a:gd name="connsiteX2668" fmla="*/ 2823840 w 5237812"/>
              <a:gd name="connsiteY2668" fmla="*/ 4799160 h 5594752"/>
              <a:gd name="connsiteX2669" fmla="*/ 2823278 w 5237812"/>
              <a:gd name="connsiteY2669" fmla="*/ 4800455 h 5594752"/>
              <a:gd name="connsiteX2670" fmla="*/ 2822223 w 5237812"/>
              <a:gd name="connsiteY2670" fmla="*/ 4844010 h 5594752"/>
              <a:gd name="connsiteX2671" fmla="*/ 2824082 w 5237812"/>
              <a:gd name="connsiteY2671" fmla="*/ 4915071 h 5594752"/>
              <a:gd name="connsiteX2672" fmla="*/ 2822052 w 5237812"/>
              <a:gd name="connsiteY2672" fmla="*/ 4919654 h 5594752"/>
              <a:gd name="connsiteX2673" fmla="*/ 2817946 w 5237812"/>
              <a:gd name="connsiteY2673" fmla="*/ 4930659 h 5594752"/>
              <a:gd name="connsiteX2674" fmla="*/ 2815850 w 5237812"/>
              <a:gd name="connsiteY2674" fmla="*/ 4908307 h 5594752"/>
              <a:gd name="connsiteX2675" fmla="*/ 2814662 w 5237812"/>
              <a:gd name="connsiteY2675" fmla="*/ 4929954 h 5594752"/>
              <a:gd name="connsiteX2676" fmla="*/ 2809584 w 5237812"/>
              <a:gd name="connsiteY2676" fmla="*/ 4928613 h 5594752"/>
              <a:gd name="connsiteX2677" fmla="*/ 2811832 w 5237812"/>
              <a:gd name="connsiteY2677" fmla="*/ 4925889 h 5594752"/>
              <a:gd name="connsiteX2678" fmla="*/ 2809584 w 5237812"/>
              <a:gd name="connsiteY2678" fmla="*/ 4928613 h 5594752"/>
              <a:gd name="connsiteX2679" fmla="*/ 2807487 w 5237812"/>
              <a:gd name="connsiteY2679" fmla="*/ 4935839 h 5594752"/>
              <a:gd name="connsiteX2680" fmla="*/ 2806122 w 5237812"/>
              <a:gd name="connsiteY2680" fmla="*/ 4914787 h 5594752"/>
              <a:gd name="connsiteX2681" fmla="*/ 2806719 w 5237812"/>
              <a:gd name="connsiteY2681" fmla="*/ 4908240 h 5594752"/>
              <a:gd name="connsiteX2682" fmla="*/ 2807737 w 5237812"/>
              <a:gd name="connsiteY2682" fmla="*/ 4905239 h 5594752"/>
              <a:gd name="connsiteX2683" fmla="*/ 2805532 w 5237812"/>
              <a:gd name="connsiteY2683" fmla="*/ 4905717 h 5594752"/>
              <a:gd name="connsiteX2684" fmla="*/ 2803705 w 5237812"/>
              <a:gd name="connsiteY2684" fmla="*/ 4877550 h 5594752"/>
              <a:gd name="connsiteX2685" fmla="*/ 2805649 w 5237812"/>
              <a:gd name="connsiteY2685" fmla="*/ 4869328 h 5594752"/>
              <a:gd name="connsiteX2686" fmla="*/ 2806152 w 5237812"/>
              <a:gd name="connsiteY2686" fmla="*/ 4867537 h 5594752"/>
              <a:gd name="connsiteX2687" fmla="*/ 2797648 w 5237812"/>
              <a:gd name="connsiteY2687" fmla="*/ 4873838 h 5594752"/>
              <a:gd name="connsiteX2688" fmla="*/ 2796279 w 5237812"/>
              <a:gd name="connsiteY2688" fmla="*/ 4874998 h 5594752"/>
              <a:gd name="connsiteX2689" fmla="*/ 2795516 w 5237812"/>
              <a:gd name="connsiteY2689" fmla="*/ 4873265 h 5594752"/>
              <a:gd name="connsiteX2690" fmla="*/ 2783005 w 5237812"/>
              <a:gd name="connsiteY2690" fmla="*/ 4845948 h 5594752"/>
              <a:gd name="connsiteX2691" fmla="*/ 2780264 w 5237812"/>
              <a:gd name="connsiteY2691" fmla="*/ 4840691 h 5594752"/>
              <a:gd name="connsiteX2692" fmla="*/ 2781467 w 5237812"/>
              <a:gd name="connsiteY2692" fmla="*/ 4819641 h 5594752"/>
              <a:gd name="connsiteX2693" fmla="*/ 2779646 w 5237812"/>
              <a:gd name="connsiteY2693" fmla="*/ 4795808 h 5594752"/>
              <a:gd name="connsiteX2694" fmla="*/ 2775206 w 5237812"/>
              <a:gd name="connsiteY2694" fmla="*/ 4811380 h 5594752"/>
              <a:gd name="connsiteX2695" fmla="*/ 2776980 w 5237812"/>
              <a:gd name="connsiteY2695" fmla="*/ 4794497 h 5594752"/>
              <a:gd name="connsiteX2696" fmla="*/ 2777246 w 5237812"/>
              <a:gd name="connsiteY2696" fmla="*/ 4791976 h 5594752"/>
              <a:gd name="connsiteX2697" fmla="*/ 2780069 w 5237812"/>
              <a:gd name="connsiteY2697" fmla="*/ 4766037 h 5594752"/>
              <a:gd name="connsiteX2698" fmla="*/ 2780330 w 5237812"/>
              <a:gd name="connsiteY2698" fmla="*/ 4752987 h 5594752"/>
              <a:gd name="connsiteX2699" fmla="*/ 2775764 w 5237812"/>
              <a:gd name="connsiteY2699" fmla="*/ 4735680 h 5594752"/>
              <a:gd name="connsiteX2700" fmla="*/ 2774859 w 5237812"/>
              <a:gd name="connsiteY2700" fmla="*/ 4737976 h 5594752"/>
              <a:gd name="connsiteX2701" fmla="*/ 2775023 w 5237812"/>
              <a:gd name="connsiteY2701" fmla="*/ 4741603 h 5594752"/>
              <a:gd name="connsiteX2702" fmla="*/ 2777187 w 5237812"/>
              <a:gd name="connsiteY2702" fmla="*/ 4766272 h 5594752"/>
              <a:gd name="connsiteX2703" fmla="*/ 2767767 w 5237812"/>
              <a:gd name="connsiteY2703" fmla="*/ 4757695 h 5594752"/>
              <a:gd name="connsiteX2704" fmla="*/ 2759224 w 5237812"/>
              <a:gd name="connsiteY2704" fmla="*/ 4707706 h 5594752"/>
              <a:gd name="connsiteX2705" fmla="*/ 2757991 w 5237812"/>
              <a:gd name="connsiteY2705" fmla="*/ 4702333 h 5594752"/>
              <a:gd name="connsiteX2706" fmla="*/ 2756643 w 5237812"/>
              <a:gd name="connsiteY2706" fmla="*/ 4706566 h 5594752"/>
              <a:gd name="connsiteX2707" fmla="*/ 2754348 w 5237812"/>
              <a:gd name="connsiteY2707" fmla="*/ 4717809 h 5594752"/>
              <a:gd name="connsiteX2708" fmla="*/ 2751635 w 5237812"/>
              <a:gd name="connsiteY2708" fmla="*/ 4745873 h 5594752"/>
              <a:gd name="connsiteX2709" fmla="*/ 2748464 w 5237812"/>
              <a:gd name="connsiteY2709" fmla="*/ 4776672 h 5594752"/>
              <a:gd name="connsiteX2710" fmla="*/ 2748213 w 5237812"/>
              <a:gd name="connsiteY2710" fmla="*/ 4784104 h 5594752"/>
              <a:gd name="connsiteX2711" fmla="*/ 2748255 w 5237812"/>
              <a:gd name="connsiteY2711" fmla="*/ 4793922 h 5594752"/>
              <a:gd name="connsiteX2712" fmla="*/ 2749415 w 5237812"/>
              <a:gd name="connsiteY2712" fmla="*/ 4800286 h 5594752"/>
              <a:gd name="connsiteX2713" fmla="*/ 2748396 w 5237812"/>
              <a:gd name="connsiteY2713" fmla="*/ 4803736 h 5594752"/>
              <a:gd name="connsiteX2714" fmla="*/ 2748296 w 5237812"/>
              <a:gd name="connsiteY2714" fmla="*/ 4803603 h 5594752"/>
              <a:gd name="connsiteX2715" fmla="*/ 2748301 w 5237812"/>
              <a:gd name="connsiteY2715" fmla="*/ 4804551 h 5594752"/>
              <a:gd name="connsiteX2716" fmla="*/ 2745461 w 5237812"/>
              <a:gd name="connsiteY2716" fmla="*/ 4817449 h 5594752"/>
              <a:gd name="connsiteX2717" fmla="*/ 2744350 w 5237812"/>
              <a:gd name="connsiteY2717" fmla="*/ 4814868 h 5594752"/>
              <a:gd name="connsiteX2718" fmla="*/ 2745981 w 5237812"/>
              <a:gd name="connsiteY2718" fmla="*/ 4794426 h 5594752"/>
              <a:gd name="connsiteX2719" fmla="*/ 2741555 w 5237812"/>
              <a:gd name="connsiteY2719" fmla="*/ 4791650 h 5594752"/>
              <a:gd name="connsiteX2720" fmla="*/ 2740050 w 5237812"/>
              <a:gd name="connsiteY2720" fmla="*/ 4789841 h 5594752"/>
              <a:gd name="connsiteX2721" fmla="*/ 2739693 w 5237812"/>
              <a:gd name="connsiteY2721" fmla="*/ 4778789 h 5594752"/>
              <a:gd name="connsiteX2722" fmla="*/ 2741810 w 5237812"/>
              <a:gd name="connsiteY2722" fmla="*/ 4773226 h 5594752"/>
              <a:gd name="connsiteX2723" fmla="*/ 2736153 w 5237812"/>
              <a:gd name="connsiteY2723" fmla="*/ 4776906 h 5594752"/>
              <a:gd name="connsiteX2724" fmla="*/ 2736676 w 5237812"/>
              <a:gd name="connsiteY2724" fmla="*/ 4768835 h 5594752"/>
              <a:gd name="connsiteX2725" fmla="*/ 2743426 w 5237812"/>
              <a:gd name="connsiteY2725" fmla="*/ 4698924 h 5594752"/>
              <a:gd name="connsiteX2726" fmla="*/ 2719832 w 5237812"/>
              <a:gd name="connsiteY2726" fmla="*/ 4766392 h 5594752"/>
              <a:gd name="connsiteX2727" fmla="*/ 2713026 w 5237812"/>
              <a:gd name="connsiteY2727" fmla="*/ 4821849 h 5594752"/>
              <a:gd name="connsiteX2728" fmla="*/ 2704696 w 5237812"/>
              <a:gd name="connsiteY2728" fmla="*/ 4856644 h 5594752"/>
              <a:gd name="connsiteX2729" fmla="*/ 2703353 w 5237812"/>
              <a:gd name="connsiteY2729" fmla="*/ 4856917 h 5594752"/>
              <a:gd name="connsiteX2730" fmla="*/ 2703330 w 5237812"/>
              <a:gd name="connsiteY2730" fmla="*/ 4857016 h 5594752"/>
              <a:gd name="connsiteX2731" fmla="*/ 2703947 w 5237812"/>
              <a:gd name="connsiteY2731" fmla="*/ 4860205 h 5594752"/>
              <a:gd name="connsiteX2732" fmla="*/ 2739260 w 5237812"/>
              <a:gd name="connsiteY2732" fmla="*/ 5096098 h 5594752"/>
              <a:gd name="connsiteX2733" fmla="*/ 2696118 w 5237812"/>
              <a:gd name="connsiteY2733" fmla="*/ 4915343 h 5594752"/>
              <a:gd name="connsiteX2734" fmla="*/ 2692184 w 5237812"/>
              <a:gd name="connsiteY2734" fmla="*/ 4900257 h 5594752"/>
              <a:gd name="connsiteX2735" fmla="*/ 2688983 w 5237812"/>
              <a:gd name="connsiteY2735" fmla="*/ 4895407 h 5594752"/>
              <a:gd name="connsiteX2736" fmla="*/ 2686501 w 5237812"/>
              <a:gd name="connsiteY2736" fmla="*/ 4878462 h 5594752"/>
              <a:gd name="connsiteX2737" fmla="*/ 2679580 w 5237812"/>
              <a:gd name="connsiteY2737" fmla="*/ 4851921 h 5594752"/>
              <a:gd name="connsiteX2738" fmla="*/ 2666397 w 5237812"/>
              <a:gd name="connsiteY2738" fmla="*/ 4802881 h 5594752"/>
              <a:gd name="connsiteX2739" fmla="*/ 2664758 w 5237812"/>
              <a:gd name="connsiteY2739" fmla="*/ 4792116 h 5594752"/>
              <a:gd name="connsiteX2740" fmla="*/ 2662524 w 5237812"/>
              <a:gd name="connsiteY2740" fmla="*/ 4798406 h 5594752"/>
              <a:gd name="connsiteX2741" fmla="*/ 2660930 w 5237812"/>
              <a:gd name="connsiteY2741" fmla="*/ 4802894 h 5594752"/>
              <a:gd name="connsiteX2742" fmla="*/ 2660775 w 5237812"/>
              <a:gd name="connsiteY2742" fmla="*/ 4795411 h 5594752"/>
              <a:gd name="connsiteX2743" fmla="*/ 2661050 w 5237812"/>
              <a:gd name="connsiteY2743" fmla="*/ 4767777 h 5594752"/>
              <a:gd name="connsiteX2744" fmla="*/ 2661047 w 5237812"/>
              <a:gd name="connsiteY2744" fmla="*/ 4767758 h 5594752"/>
              <a:gd name="connsiteX2745" fmla="*/ 2654961 w 5237812"/>
              <a:gd name="connsiteY2745" fmla="*/ 4727084 h 5594752"/>
              <a:gd name="connsiteX2746" fmla="*/ 2654353 w 5237812"/>
              <a:gd name="connsiteY2746" fmla="*/ 4724531 h 5594752"/>
              <a:gd name="connsiteX2747" fmla="*/ 2644945 w 5237812"/>
              <a:gd name="connsiteY2747" fmla="*/ 4754811 h 5594752"/>
              <a:gd name="connsiteX2748" fmla="*/ 2653688 w 5237812"/>
              <a:gd name="connsiteY2748" fmla="*/ 4721735 h 5594752"/>
              <a:gd name="connsiteX2749" fmla="*/ 2651031 w 5237812"/>
              <a:gd name="connsiteY2749" fmla="*/ 4710570 h 5594752"/>
              <a:gd name="connsiteX2750" fmla="*/ 2650840 w 5237812"/>
              <a:gd name="connsiteY2750" fmla="*/ 4709608 h 5594752"/>
              <a:gd name="connsiteX2751" fmla="*/ 2636865 w 5237812"/>
              <a:gd name="connsiteY2751" fmla="*/ 4760564 h 5594752"/>
              <a:gd name="connsiteX2752" fmla="*/ 2626535 w 5237812"/>
              <a:gd name="connsiteY2752" fmla="*/ 4797161 h 5594752"/>
              <a:gd name="connsiteX2753" fmla="*/ 2623496 w 5237812"/>
              <a:gd name="connsiteY2753" fmla="*/ 4805543 h 5594752"/>
              <a:gd name="connsiteX2754" fmla="*/ 2625767 w 5237812"/>
              <a:gd name="connsiteY2754" fmla="*/ 4818582 h 5594752"/>
              <a:gd name="connsiteX2755" fmla="*/ 2638550 w 5237812"/>
              <a:gd name="connsiteY2755" fmla="*/ 4866860 h 5594752"/>
              <a:gd name="connsiteX2756" fmla="*/ 2648966 w 5237812"/>
              <a:gd name="connsiteY2756" fmla="*/ 4964726 h 5594752"/>
              <a:gd name="connsiteX2757" fmla="*/ 2637511 w 5237812"/>
              <a:gd name="connsiteY2757" fmla="*/ 4942976 h 5594752"/>
              <a:gd name="connsiteX2758" fmla="*/ 2618508 w 5237812"/>
              <a:gd name="connsiteY2758" fmla="*/ 4959650 h 5594752"/>
              <a:gd name="connsiteX2759" fmla="*/ 2574046 w 5237812"/>
              <a:gd name="connsiteY2759" fmla="*/ 4769694 h 5594752"/>
              <a:gd name="connsiteX2760" fmla="*/ 2577935 w 5237812"/>
              <a:gd name="connsiteY2760" fmla="*/ 4767646 h 5594752"/>
              <a:gd name="connsiteX2761" fmla="*/ 2580244 w 5237812"/>
              <a:gd name="connsiteY2761" fmla="*/ 4766430 h 5594752"/>
              <a:gd name="connsiteX2762" fmla="*/ 2581020 w 5237812"/>
              <a:gd name="connsiteY2762" fmla="*/ 4766022 h 5594752"/>
              <a:gd name="connsiteX2763" fmla="*/ 2577935 w 5237812"/>
              <a:gd name="connsiteY2763" fmla="*/ 4767646 h 5594752"/>
              <a:gd name="connsiteX2764" fmla="*/ 2576370 w 5237812"/>
              <a:gd name="connsiteY2764" fmla="*/ 4768470 h 5594752"/>
              <a:gd name="connsiteX2765" fmla="*/ 2574046 w 5237812"/>
              <a:gd name="connsiteY2765" fmla="*/ 4769694 h 5594752"/>
              <a:gd name="connsiteX2766" fmla="*/ 2585896 w 5237812"/>
              <a:gd name="connsiteY2766" fmla="*/ 4935706 h 5594752"/>
              <a:gd name="connsiteX2767" fmla="*/ 2566473 w 5237812"/>
              <a:gd name="connsiteY2767" fmla="*/ 4911485 h 5594752"/>
              <a:gd name="connsiteX2768" fmla="*/ 2614961 w 5237812"/>
              <a:gd name="connsiteY2768" fmla="*/ 5292688 h 5594752"/>
              <a:gd name="connsiteX2769" fmla="*/ 2636632 w 5237812"/>
              <a:gd name="connsiteY2769" fmla="*/ 5549099 h 5594752"/>
              <a:gd name="connsiteX2770" fmla="*/ 2639663 w 5237812"/>
              <a:gd name="connsiteY2770" fmla="*/ 5584960 h 5594752"/>
              <a:gd name="connsiteX2771" fmla="*/ 2635068 w 5237812"/>
              <a:gd name="connsiteY2771" fmla="*/ 5589573 h 5594752"/>
              <a:gd name="connsiteX2772" fmla="*/ 2625802 w 5237812"/>
              <a:gd name="connsiteY2772" fmla="*/ 5594752 h 5594752"/>
              <a:gd name="connsiteX2773" fmla="*/ 2617418 w 5237812"/>
              <a:gd name="connsiteY2773" fmla="*/ 5526365 h 5594752"/>
              <a:gd name="connsiteX2774" fmla="*/ 2598549 w 5237812"/>
              <a:gd name="connsiteY2774" fmla="*/ 5432464 h 5594752"/>
              <a:gd name="connsiteX2775" fmla="*/ 2592172 w 5237812"/>
              <a:gd name="connsiteY2775" fmla="*/ 5380257 h 5594752"/>
              <a:gd name="connsiteX2776" fmla="*/ 2598549 w 5237812"/>
              <a:gd name="connsiteY2776" fmla="*/ 5432464 h 5594752"/>
              <a:gd name="connsiteX2777" fmla="*/ 2604962 w 5237812"/>
              <a:gd name="connsiteY2777" fmla="*/ 5546469 h 5594752"/>
              <a:gd name="connsiteX2778" fmla="*/ 2609309 w 5237812"/>
              <a:gd name="connsiteY2778" fmla="*/ 5588040 h 5594752"/>
              <a:gd name="connsiteX2779" fmla="*/ 2599826 w 5237812"/>
              <a:gd name="connsiteY2779" fmla="*/ 5589240 h 5594752"/>
              <a:gd name="connsiteX2780" fmla="*/ 2594629 w 5237812"/>
              <a:gd name="connsiteY2780" fmla="*/ 5583436 h 5594752"/>
              <a:gd name="connsiteX2781" fmla="*/ 2553658 w 5237812"/>
              <a:gd name="connsiteY2781" fmla="*/ 5248290 h 5594752"/>
              <a:gd name="connsiteX2782" fmla="*/ 2523747 w 5237812"/>
              <a:gd name="connsiteY2782" fmla="*/ 5049732 h 5594752"/>
              <a:gd name="connsiteX2783" fmla="*/ 2503908 w 5237812"/>
              <a:gd name="connsiteY2783" fmla="*/ 4946290 h 5594752"/>
              <a:gd name="connsiteX2784" fmla="*/ 2503025 w 5237812"/>
              <a:gd name="connsiteY2784" fmla="*/ 4949800 h 5594752"/>
              <a:gd name="connsiteX2785" fmla="*/ 2503652 w 5237812"/>
              <a:gd name="connsiteY2785" fmla="*/ 4944952 h 5594752"/>
              <a:gd name="connsiteX2786" fmla="*/ 2485581 w 5237812"/>
              <a:gd name="connsiteY2786" fmla="*/ 4850730 h 5594752"/>
              <a:gd name="connsiteX2787" fmla="*/ 2469975 w 5237812"/>
              <a:gd name="connsiteY2787" fmla="*/ 4743151 h 5594752"/>
              <a:gd name="connsiteX2788" fmla="*/ 2469289 w 5237812"/>
              <a:gd name="connsiteY2788" fmla="*/ 4740012 h 5594752"/>
              <a:gd name="connsiteX2789" fmla="*/ 2468419 w 5237812"/>
              <a:gd name="connsiteY2789" fmla="*/ 4775917 h 5594752"/>
              <a:gd name="connsiteX2790" fmla="*/ 2470048 w 5237812"/>
              <a:gd name="connsiteY2790" fmla="*/ 4838186 h 5594752"/>
              <a:gd name="connsiteX2791" fmla="*/ 2478624 w 5237812"/>
              <a:gd name="connsiteY2791" fmla="*/ 4875508 h 5594752"/>
              <a:gd name="connsiteX2792" fmla="*/ 2500915 w 5237812"/>
              <a:gd name="connsiteY2792" fmla="*/ 5036022 h 5594752"/>
              <a:gd name="connsiteX2793" fmla="*/ 2489883 w 5237812"/>
              <a:gd name="connsiteY2793" fmla="*/ 5055167 h 5594752"/>
              <a:gd name="connsiteX2794" fmla="*/ 2506811 w 5237812"/>
              <a:gd name="connsiteY2794" fmla="*/ 5190723 h 5594752"/>
              <a:gd name="connsiteX2795" fmla="*/ 2491016 w 5237812"/>
              <a:gd name="connsiteY2795" fmla="*/ 5213487 h 5594752"/>
              <a:gd name="connsiteX2796" fmla="*/ 2491464 w 5237812"/>
              <a:gd name="connsiteY2796" fmla="*/ 5221725 h 5594752"/>
              <a:gd name="connsiteX2797" fmla="*/ 2493862 w 5237812"/>
              <a:gd name="connsiteY2797" fmla="*/ 5229883 h 5594752"/>
              <a:gd name="connsiteX2798" fmla="*/ 2493891 w 5237812"/>
              <a:gd name="connsiteY2798" fmla="*/ 5240247 h 5594752"/>
              <a:gd name="connsiteX2799" fmla="*/ 2492154 w 5237812"/>
              <a:gd name="connsiteY2799" fmla="*/ 5241503 h 5594752"/>
              <a:gd name="connsiteX2800" fmla="*/ 2493908 w 5237812"/>
              <a:gd name="connsiteY2800" fmla="*/ 5246415 h 5594752"/>
              <a:gd name="connsiteX2801" fmla="*/ 2493891 w 5237812"/>
              <a:gd name="connsiteY2801" fmla="*/ 5240247 h 5594752"/>
              <a:gd name="connsiteX2802" fmla="*/ 2496379 w 5237812"/>
              <a:gd name="connsiteY2802" fmla="*/ 5238446 h 5594752"/>
              <a:gd name="connsiteX2803" fmla="*/ 2489242 w 5237812"/>
              <a:gd name="connsiteY2803" fmla="*/ 5275543 h 5594752"/>
              <a:gd name="connsiteX2804" fmla="*/ 2469565 w 5237812"/>
              <a:gd name="connsiteY2804" fmla="*/ 5134767 h 5594752"/>
              <a:gd name="connsiteX2805" fmla="*/ 2450142 w 5237812"/>
              <a:gd name="connsiteY2805" fmla="*/ 5110546 h 5594752"/>
              <a:gd name="connsiteX2806" fmla="*/ 2417552 w 5237812"/>
              <a:gd name="connsiteY2806" fmla="*/ 4983237 h 5594752"/>
              <a:gd name="connsiteX2807" fmla="*/ 2389028 w 5237812"/>
              <a:gd name="connsiteY2807" fmla="*/ 4798224 h 5594752"/>
              <a:gd name="connsiteX2808" fmla="*/ 2365540 w 5237812"/>
              <a:gd name="connsiteY2808" fmla="*/ 4831707 h 5594752"/>
              <a:gd name="connsiteX2809" fmla="*/ 2366238 w 5237812"/>
              <a:gd name="connsiteY2809" fmla="*/ 4885793 h 5594752"/>
              <a:gd name="connsiteX2810" fmla="*/ 2371157 w 5237812"/>
              <a:gd name="connsiteY2810" fmla="*/ 4973219 h 5594752"/>
              <a:gd name="connsiteX2811" fmla="*/ 2384600 w 5237812"/>
              <a:gd name="connsiteY2811" fmla="*/ 5089494 h 5594752"/>
              <a:gd name="connsiteX2812" fmla="*/ 2417632 w 5237812"/>
              <a:gd name="connsiteY2812" fmla="*/ 5386738 h 5594752"/>
              <a:gd name="connsiteX2813" fmla="*/ 2429383 w 5237812"/>
              <a:gd name="connsiteY2813" fmla="*/ 5493553 h 5594752"/>
              <a:gd name="connsiteX2814" fmla="*/ 2420733 w 5237812"/>
              <a:gd name="connsiteY2814" fmla="*/ 5489939 h 5594752"/>
              <a:gd name="connsiteX2815" fmla="*/ 2418256 w 5237812"/>
              <a:gd name="connsiteY2815" fmla="*/ 5488707 h 5594752"/>
              <a:gd name="connsiteX2816" fmla="*/ 2394267 w 5237812"/>
              <a:gd name="connsiteY2816" fmla="*/ 5318889 h 5594752"/>
              <a:gd name="connsiteX2817" fmla="*/ 2371976 w 5237812"/>
              <a:gd name="connsiteY2817" fmla="*/ 5158376 h 5594752"/>
              <a:gd name="connsiteX2818" fmla="*/ 2336021 w 5237812"/>
              <a:gd name="connsiteY2818" fmla="*/ 5142859 h 5594752"/>
              <a:gd name="connsiteX2819" fmla="*/ 2318648 w 5237812"/>
              <a:gd name="connsiteY2819" fmla="*/ 5069772 h 5594752"/>
              <a:gd name="connsiteX2820" fmla="*/ 2294726 w 5237812"/>
              <a:gd name="connsiteY2820" fmla="*/ 4999021 h 5594752"/>
              <a:gd name="connsiteX2821" fmla="*/ 2274722 w 5237812"/>
              <a:gd name="connsiteY2821" fmla="*/ 4881894 h 5594752"/>
              <a:gd name="connsiteX2822" fmla="*/ 2269684 w 5237812"/>
              <a:gd name="connsiteY2822" fmla="*/ 4852851 h 5594752"/>
              <a:gd name="connsiteX2823" fmla="*/ 2268412 w 5237812"/>
              <a:gd name="connsiteY2823" fmla="*/ 4857285 h 5594752"/>
              <a:gd name="connsiteX2824" fmla="*/ 2276934 w 5237812"/>
              <a:gd name="connsiteY2824" fmla="*/ 4900733 h 5594752"/>
              <a:gd name="connsiteX2825" fmla="*/ 2278090 w 5237812"/>
              <a:gd name="connsiteY2825" fmla="*/ 4939992 h 5594752"/>
              <a:gd name="connsiteX2826" fmla="*/ 2264584 w 5237812"/>
              <a:gd name="connsiteY2826" fmla="*/ 4967107 h 5594752"/>
              <a:gd name="connsiteX2827" fmla="*/ 2273988 w 5237812"/>
              <a:gd name="connsiteY2827" fmla="*/ 5037724 h 5594752"/>
              <a:gd name="connsiteX2828" fmla="*/ 2267176 w 5237812"/>
              <a:gd name="connsiteY2828" fmla="*/ 5090209 h 5594752"/>
              <a:gd name="connsiteX2829" fmla="*/ 2254010 w 5237812"/>
              <a:gd name="connsiteY2829" fmla="*/ 4987123 h 5594752"/>
              <a:gd name="connsiteX2830" fmla="*/ 2233851 w 5237812"/>
              <a:gd name="connsiteY2830" fmla="*/ 4948842 h 5594752"/>
              <a:gd name="connsiteX2831" fmla="*/ 2233429 w 5237812"/>
              <a:gd name="connsiteY2831" fmla="*/ 4907945 h 5594752"/>
              <a:gd name="connsiteX2832" fmla="*/ 2224611 w 5237812"/>
              <a:gd name="connsiteY2832" fmla="*/ 4891196 h 5594752"/>
              <a:gd name="connsiteX2833" fmla="*/ 2216642 w 5237812"/>
              <a:gd name="connsiteY2833" fmla="*/ 4876065 h 5594752"/>
              <a:gd name="connsiteX2834" fmla="*/ 2215170 w 5237812"/>
              <a:gd name="connsiteY2834" fmla="*/ 4880218 h 5594752"/>
              <a:gd name="connsiteX2835" fmla="*/ 2206210 w 5237812"/>
              <a:gd name="connsiteY2835" fmla="*/ 4894782 h 5594752"/>
              <a:gd name="connsiteX2836" fmla="*/ 2203977 w 5237812"/>
              <a:gd name="connsiteY2836" fmla="*/ 4907430 h 5594752"/>
              <a:gd name="connsiteX2837" fmla="*/ 2206458 w 5237812"/>
              <a:gd name="connsiteY2837" fmla="*/ 4922149 h 5594752"/>
              <a:gd name="connsiteX2838" fmla="*/ 2227292 w 5237812"/>
              <a:gd name="connsiteY2838" fmla="*/ 5117880 h 5594752"/>
              <a:gd name="connsiteX2839" fmla="*/ 2227990 w 5237812"/>
              <a:gd name="connsiteY2839" fmla="*/ 5171966 h 5594752"/>
              <a:gd name="connsiteX2840" fmla="*/ 2192676 w 5237812"/>
              <a:gd name="connsiteY2840" fmla="*/ 4936073 h 5594752"/>
              <a:gd name="connsiteX2841" fmla="*/ 2186525 w 5237812"/>
              <a:gd name="connsiteY2841" fmla="*/ 4881509 h 5594752"/>
              <a:gd name="connsiteX2842" fmla="*/ 2185694 w 5237812"/>
              <a:gd name="connsiteY2842" fmla="*/ 4877534 h 5594752"/>
              <a:gd name="connsiteX2843" fmla="*/ 2185291 w 5237812"/>
              <a:gd name="connsiteY2843" fmla="*/ 4880324 h 5594752"/>
              <a:gd name="connsiteX2844" fmla="*/ 2170829 w 5237812"/>
              <a:gd name="connsiteY2844" fmla="*/ 4956786 h 5594752"/>
              <a:gd name="connsiteX2845" fmla="*/ 2175699 w 5237812"/>
              <a:gd name="connsiteY2845" fmla="*/ 5007246 h 5594752"/>
              <a:gd name="connsiteX2846" fmla="*/ 2226085 w 5237812"/>
              <a:gd name="connsiteY2846" fmla="*/ 5423707 h 5594752"/>
              <a:gd name="connsiteX2847" fmla="*/ 2226242 w 5237812"/>
              <a:gd name="connsiteY2847" fmla="*/ 5425058 h 5594752"/>
              <a:gd name="connsiteX2848" fmla="*/ 2226175 w 5237812"/>
              <a:gd name="connsiteY2848" fmla="*/ 5424959 h 5594752"/>
              <a:gd name="connsiteX2849" fmla="*/ 2186895 w 5237812"/>
              <a:gd name="connsiteY2849" fmla="*/ 5285597 h 5594752"/>
              <a:gd name="connsiteX2850" fmla="*/ 2162946 w 5237812"/>
              <a:gd name="connsiteY2850" fmla="*/ 5104158 h 5594752"/>
              <a:gd name="connsiteX2851" fmla="*/ 2149344 w 5237812"/>
              <a:gd name="connsiteY2851" fmla="*/ 4961934 h 5594752"/>
              <a:gd name="connsiteX2852" fmla="*/ 2148478 w 5237812"/>
              <a:gd name="connsiteY2852" fmla="*/ 4966203 h 5594752"/>
              <a:gd name="connsiteX2853" fmla="*/ 2141669 w 5237812"/>
              <a:gd name="connsiteY2853" fmla="*/ 5002636 h 5594752"/>
              <a:gd name="connsiteX2854" fmla="*/ 2126545 w 5237812"/>
              <a:gd name="connsiteY2854" fmla="*/ 5019124 h 5594752"/>
              <a:gd name="connsiteX2855" fmla="*/ 2105123 w 5237812"/>
              <a:gd name="connsiteY2855" fmla="*/ 5148965 h 5594752"/>
              <a:gd name="connsiteX2856" fmla="*/ 2103811 w 5237812"/>
              <a:gd name="connsiteY2856" fmla="*/ 5124915 h 5594752"/>
              <a:gd name="connsiteX2857" fmla="*/ 2104652 w 5237812"/>
              <a:gd name="connsiteY2857" fmla="*/ 5121959 h 5594752"/>
              <a:gd name="connsiteX2858" fmla="*/ 2104260 w 5237812"/>
              <a:gd name="connsiteY2858" fmla="*/ 5117255 h 5594752"/>
              <a:gd name="connsiteX2859" fmla="*/ 2105092 w 5237812"/>
              <a:gd name="connsiteY2859" fmla="*/ 5108249 h 5594752"/>
              <a:gd name="connsiteX2860" fmla="*/ 2107478 w 5237812"/>
              <a:gd name="connsiteY2860" fmla="*/ 5089900 h 5594752"/>
              <a:gd name="connsiteX2861" fmla="*/ 2109774 w 5237812"/>
              <a:gd name="connsiteY2861" fmla="*/ 5026501 h 5594752"/>
              <a:gd name="connsiteX2862" fmla="*/ 2100861 w 5237812"/>
              <a:gd name="connsiteY2862" fmla="*/ 5077340 h 5594752"/>
              <a:gd name="connsiteX2863" fmla="*/ 2103318 w 5237812"/>
              <a:gd name="connsiteY2863" fmla="*/ 5105946 h 5594752"/>
              <a:gd name="connsiteX2864" fmla="*/ 2104260 w 5237812"/>
              <a:gd name="connsiteY2864" fmla="*/ 5117255 h 5594752"/>
              <a:gd name="connsiteX2865" fmla="*/ 2103714 w 5237812"/>
              <a:gd name="connsiteY2865" fmla="*/ 5123158 h 5594752"/>
              <a:gd name="connsiteX2866" fmla="*/ 2103811 w 5237812"/>
              <a:gd name="connsiteY2866" fmla="*/ 5124915 h 5594752"/>
              <a:gd name="connsiteX2867" fmla="*/ 2101954 w 5237812"/>
              <a:gd name="connsiteY2867" fmla="*/ 5131439 h 5594752"/>
              <a:gd name="connsiteX2868" fmla="*/ 2091941 w 5237812"/>
              <a:gd name="connsiteY2868" fmla="*/ 5093553 h 5594752"/>
              <a:gd name="connsiteX2869" fmla="*/ 2092386 w 5237812"/>
              <a:gd name="connsiteY2869" fmla="*/ 5087189 h 5594752"/>
              <a:gd name="connsiteX2870" fmla="*/ 2092468 w 5237812"/>
              <a:gd name="connsiteY2870" fmla="*/ 5086369 h 5594752"/>
              <a:gd name="connsiteX2871" fmla="*/ 2092455 w 5237812"/>
              <a:gd name="connsiteY2871" fmla="*/ 5086226 h 5594752"/>
              <a:gd name="connsiteX2872" fmla="*/ 2092386 w 5237812"/>
              <a:gd name="connsiteY2872" fmla="*/ 5087189 h 5594752"/>
              <a:gd name="connsiteX2873" fmla="*/ 2091408 w 5237812"/>
              <a:gd name="connsiteY2873" fmla="*/ 5097150 h 5594752"/>
              <a:gd name="connsiteX2874" fmla="*/ 2068616 w 5237812"/>
              <a:gd name="connsiteY2874" fmla="*/ 5195383 h 5594752"/>
              <a:gd name="connsiteX2875" fmla="*/ 2057989 w 5237812"/>
              <a:gd name="connsiteY2875" fmla="*/ 5171152 h 5594752"/>
              <a:gd name="connsiteX2876" fmla="*/ 2058033 w 5237812"/>
              <a:gd name="connsiteY2876" fmla="*/ 5164137 h 5594752"/>
              <a:gd name="connsiteX2877" fmla="*/ 2060957 w 5237812"/>
              <a:gd name="connsiteY2877" fmla="*/ 5130050 h 5594752"/>
              <a:gd name="connsiteX2878" fmla="*/ 2060238 w 5237812"/>
              <a:gd name="connsiteY2878" fmla="*/ 5069793 h 5594752"/>
              <a:gd name="connsiteX2879" fmla="*/ 2052375 w 5237812"/>
              <a:gd name="connsiteY2879" fmla="*/ 5122735 h 5594752"/>
              <a:gd name="connsiteX2880" fmla="*/ 2052248 w 5237812"/>
              <a:gd name="connsiteY2880" fmla="*/ 5125004 h 5594752"/>
              <a:gd name="connsiteX2881" fmla="*/ 2051604 w 5237812"/>
              <a:gd name="connsiteY2881" fmla="*/ 5127330 h 5594752"/>
              <a:gd name="connsiteX2882" fmla="*/ 2046673 w 5237812"/>
              <a:gd name="connsiteY2882" fmla="*/ 5150122 h 5594752"/>
              <a:gd name="connsiteX2883" fmla="*/ 2039047 w 5237812"/>
              <a:gd name="connsiteY2883" fmla="*/ 5159013 h 5594752"/>
              <a:gd name="connsiteX2884" fmla="*/ 2037728 w 5237812"/>
              <a:gd name="connsiteY2884" fmla="*/ 5153909 h 5594752"/>
              <a:gd name="connsiteX2885" fmla="*/ 2055607 w 5237812"/>
              <a:gd name="connsiteY2885" fmla="*/ 4999627 h 5594752"/>
              <a:gd name="connsiteX2886" fmla="*/ 2053634 w 5237812"/>
              <a:gd name="connsiteY2886" fmla="*/ 4943546 h 5594752"/>
              <a:gd name="connsiteX2887" fmla="*/ 2046055 w 5237812"/>
              <a:gd name="connsiteY2887" fmla="*/ 5009305 h 5594752"/>
              <a:gd name="connsiteX2888" fmla="*/ 2038561 w 5237812"/>
              <a:gd name="connsiteY2888" fmla="*/ 5062230 h 5594752"/>
              <a:gd name="connsiteX2889" fmla="*/ 2032291 w 5237812"/>
              <a:gd name="connsiteY2889" fmla="*/ 5068462 h 5594752"/>
              <a:gd name="connsiteX2890" fmla="*/ 2033385 w 5237812"/>
              <a:gd name="connsiteY2890" fmla="*/ 5045472 h 5594752"/>
              <a:gd name="connsiteX2891" fmla="*/ 2057640 w 5237812"/>
              <a:gd name="connsiteY2891" fmla="*/ 4838291 h 5594752"/>
              <a:gd name="connsiteX2892" fmla="*/ 2045294 w 5237812"/>
              <a:gd name="connsiteY2892" fmla="*/ 4818081 h 5594752"/>
              <a:gd name="connsiteX2893" fmla="*/ 2021576 w 5237812"/>
              <a:gd name="connsiteY2893" fmla="*/ 5011319 h 5594752"/>
              <a:gd name="connsiteX2894" fmla="*/ 2019517 w 5237812"/>
              <a:gd name="connsiteY2894" fmla="*/ 5010357 h 5594752"/>
              <a:gd name="connsiteX2895" fmla="*/ 2019588 w 5237812"/>
              <a:gd name="connsiteY2895" fmla="*/ 5009681 h 5594752"/>
              <a:gd name="connsiteX2896" fmla="*/ 2023373 w 5237812"/>
              <a:gd name="connsiteY2896" fmla="*/ 4923872 h 5594752"/>
              <a:gd name="connsiteX2897" fmla="*/ 2008255 w 5237812"/>
              <a:gd name="connsiteY2897" fmla="*/ 5012855 h 5594752"/>
              <a:gd name="connsiteX2898" fmla="*/ 2001989 w 5237812"/>
              <a:gd name="connsiteY2898" fmla="*/ 5072241 h 5594752"/>
              <a:gd name="connsiteX2899" fmla="*/ 2001690 w 5237812"/>
              <a:gd name="connsiteY2899" fmla="*/ 5073554 h 5594752"/>
              <a:gd name="connsiteX2900" fmla="*/ 2002893 w 5237812"/>
              <a:gd name="connsiteY2900" fmla="*/ 4956057 h 5594752"/>
              <a:gd name="connsiteX2901" fmla="*/ 2000891 w 5237812"/>
              <a:gd name="connsiteY2901" fmla="*/ 4920946 h 5594752"/>
              <a:gd name="connsiteX2902" fmla="*/ 1995147 w 5237812"/>
              <a:gd name="connsiteY2902" fmla="*/ 4989311 h 5594752"/>
              <a:gd name="connsiteX2903" fmla="*/ 1975689 w 5237812"/>
              <a:gd name="connsiteY2903" fmla="*/ 5005861 h 5594752"/>
              <a:gd name="connsiteX2904" fmla="*/ 1973334 w 5237812"/>
              <a:gd name="connsiteY2904" fmla="*/ 5064926 h 5594752"/>
              <a:gd name="connsiteX2905" fmla="*/ 1965460 w 5237812"/>
              <a:gd name="connsiteY2905" fmla="*/ 5097478 h 5594752"/>
              <a:gd name="connsiteX2906" fmla="*/ 1955525 w 5237812"/>
              <a:gd name="connsiteY2906" fmla="*/ 5090588 h 5594752"/>
              <a:gd name="connsiteX2907" fmla="*/ 1945574 w 5237812"/>
              <a:gd name="connsiteY2907" fmla="*/ 5159714 h 5594752"/>
              <a:gd name="connsiteX2908" fmla="*/ 1926725 w 5237812"/>
              <a:gd name="connsiteY2908" fmla="*/ 5203663 h 5594752"/>
              <a:gd name="connsiteX2909" fmla="*/ 1921816 w 5237812"/>
              <a:gd name="connsiteY2909" fmla="*/ 5204550 h 5594752"/>
              <a:gd name="connsiteX2910" fmla="*/ 1896835 w 5237812"/>
              <a:gd name="connsiteY2910" fmla="*/ 5262640 h 5594752"/>
              <a:gd name="connsiteX2911" fmla="*/ 1893183 w 5237812"/>
              <a:gd name="connsiteY2911" fmla="*/ 5218415 h 5594752"/>
              <a:gd name="connsiteX2912" fmla="*/ 1883511 w 5237812"/>
              <a:gd name="connsiteY2912" fmla="*/ 5265050 h 5594752"/>
              <a:gd name="connsiteX2913" fmla="*/ 1874411 w 5237812"/>
              <a:gd name="connsiteY2913" fmla="*/ 5190680 h 5594752"/>
              <a:gd name="connsiteX2914" fmla="*/ 1922215 w 5237812"/>
              <a:gd name="connsiteY2914" fmla="*/ 4634010 h 5594752"/>
              <a:gd name="connsiteX2915" fmla="*/ 1924141 w 5237812"/>
              <a:gd name="connsiteY2915" fmla="*/ 4620631 h 5594752"/>
              <a:gd name="connsiteX2916" fmla="*/ 1924141 w 5237812"/>
              <a:gd name="connsiteY2916" fmla="*/ 4620631 h 5594752"/>
              <a:gd name="connsiteX2917" fmla="*/ 1922215 w 5237812"/>
              <a:gd name="connsiteY2917" fmla="*/ 4634010 h 5594752"/>
              <a:gd name="connsiteX2918" fmla="*/ 1894289 w 5237812"/>
              <a:gd name="connsiteY2918" fmla="*/ 4828009 h 5594752"/>
              <a:gd name="connsiteX2919" fmla="*/ 1866996 w 5237812"/>
              <a:gd name="connsiteY2919" fmla="*/ 5025514 h 5594752"/>
              <a:gd name="connsiteX2920" fmla="*/ 1847869 w 5237812"/>
              <a:gd name="connsiteY2920" fmla="*/ 5091955 h 5594752"/>
              <a:gd name="connsiteX2921" fmla="*/ 1842418 w 5237812"/>
              <a:gd name="connsiteY2921" fmla="*/ 5061810 h 5594752"/>
              <a:gd name="connsiteX2922" fmla="*/ 1846422 w 5237812"/>
              <a:gd name="connsiteY2922" fmla="*/ 5011859 h 5594752"/>
              <a:gd name="connsiteX2923" fmla="*/ 1878089 w 5237812"/>
              <a:gd name="connsiteY2923" fmla="*/ 4714384 h 5594752"/>
              <a:gd name="connsiteX2924" fmla="*/ 2003730 w 5237812"/>
              <a:gd name="connsiteY2924" fmla="*/ 3098264 h 5594752"/>
              <a:gd name="connsiteX2925" fmla="*/ 2003646 w 5237812"/>
              <a:gd name="connsiteY2925" fmla="*/ 3092706 h 5594752"/>
              <a:gd name="connsiteX2926" fmla="*/ 1792646 w 5237812"/>
              <a:gd name="connsiteY2926" fmla="*/ 3100862 h 5594752"/>
              <a:gd name="connsiteX2927" fmla="*/ 1493126 w 5237812"/>
              <a:gd name="connsiteY2927" fmla="*/ 3123671 h 5594752"/>
              <a:gd name="connsiteX2928" fmla="*/ 758892 w 5237812"/>
              <a:gd name="connsiteY2928" fmla="*/ 3233010 h 5594752"/>
              <a:gd name="connsiteX2929" fmla="*/ 594947 w 5237812"/>
              <a:gd name="connsiteY2929" fmla="*/ 3269255 h 5594752"/>
              <a:gd name="connsiteX2930" fmla="*/ 642229 w 5237812"/>
              <a:gd name="connsiteY2930" fmla="*/ 3227270 h 5594752"/>
              <a:gd name="connsiteX2931" fmla="*/ 719321 w 5237812"/>
              <a:gd name="connsiteY2931" fmla="*/ 3202643 h 5594752"/>
              <a:gd name="connsiteX2932" fmla="*/ 991285 w 5237812"/>
              <a:gd name="connsiteY2932" fmla="*/ 3141696 h 5594752"/>
              <a:gd name="connsiteX2933" fmla="*/ 1666763 w 5237812"/>
              <a:gd name="connsiteY2933" fmla="*/ 3059419 h 5594752"/>
              <a:gd name="connsiteX2934" fmla="*/ 1847115 w 5237812"/>
              <a:gd name="connsiteY2934" fmla="*/ 3042437 h 5594752"/>
              <a:gd name="connsiteX2935" fmla="*/ 1811953 w 5237812"/>
              <a:gd name="connsiteY2935" fmla="*/ 3043113 h 5594752"/>
              <a:gd name="connsiteX2936" fmla="*/ 759942 w 5237812"/>
              <a:gd name="connsiteY2936" fmla="*/ 3174559 h 5594752"/>
              <a:gd name="connsiteX2937" fmla="*/ 586228 w 5237812"/>
              <a:gd name="connsiteY2937" fmla="*/ 3207873 h 5594752"/>
              <a:gd name="connsiteX2938" fmla="*/ 563161 w 5237812"/>
              <a:gd name="connsiteY2938" fmla="*/ 3202512 h 5594752"/>
              <a:gd name="connsiteX2939" fmla="*/ 543022 w 5237812"/>
              <a:gd name="connsiteY2939" fmla="*/ 3187378 h 5594752"/>
              <a:gd name="connsiteX2940" fmla="*/ 567916 w 5237812"/>
              <a:gd name="connsiteY2940" fmla="*/ 3175205 h 5594752"/>
              <a:gd name="connsiteX2941" fmla="*/ 587275 w 5237812"/>
              <a:gd name="connsiteY2941" fmla="*/ 3154460 h 5594752"/>
              <a:gd name="connsiteX2942" fmla="*/ 552714 w 5237812"/>
              <a:gd name="connsiteY2942" fmla="*/ 3159370 h 5594752"/>
              <a:gd name="connsiteX2943" fmla="*/ 565611 w 5237812"/>
              <a:gd name="connsiteY2943" fmla="*/ 3154313 h 5594752"/>
              <a:gd name="connsiteX2944" fmla="*/ 546671 w 5237812"/>
              <a:gd name="connsiteY2944" fmla="*/ 3160229 h 5594752"/>
              <a:gd name="connsiteX2945" fmla="*/ 552714 w 5237812"/>
              <a:gd name="connsiteY2945" fmla="*/ 3159370 h 5594752"/>
              <a:gd name="connsiteX2946" fmla="*/ 532924 w 5237812"/>
              <a:gd name="connsiteY2946" fmla="*/ 3167580 h 5594752"/>
              <a:gd name="connsiteX2947" fmla="*/ 527752 w 5237812"/>
              <a:gd name="connsiteY2947" fmla="*/ 3167790 h 5594752"/>
              <a:gd name="connsiteX2948" fmla="*/ 518657 w 5237812"/>
              <a:gd name="connsiteY2948" fmla="*/ 3171802 h 5594752"/>
              <a:gd name="connsiteX2949" fmla="*/ 497485 w 5237812"/>
              <a:gd name="connsiteY2949" fmla="*/ 3179833 h 5594752"/>
              <a:gd name="connsiteX2950" fmla="*/ 485172 w 5237812"/>
              <a:gd name="connsiteY2950" fmla="*/ 3181940 h 5594752"/>
              <a:gd name="connsiteX2951" fmla="*/ 485736 w 5237812"/>
              <a:gd name="connsiteY2951" fmla="*/ 3179598 h 5594752"/>
              <a:gd name="connsiteX2952" fmla="*/ 454954 w 5237812"/>
              <a:gd name="connsiteY2952" fmla="*/ 3185162 h 5594752"/>
              <a:gd name="connsiteX2953" fmla="*/ 485491 w 5237812"/>
              <a:gd name="connsiteY2953" fmla="*/ 3176836 h 5594752"/>
              <a:gd name="connsiteX2954" fmla="*/ 485736 w 5237812"/>
              <a:gd name="connsiteY2954" fmla="*/ 3179598 h 5594752"/>
              <a:gd name="connsiteX2955" fmla="*/ 445442 w 5237812"/>
              <a:gd name="connsiteY2955" fmla="*/ 3188608 h 5594752"/>
              <a:gd name="connsiteX2956" fmla="*/ 453452 w 5237812"/>
              <a:gd name="connsiteY2956" fmla="*/ 3183650 h 5594752"/>
              <a:gd name="connsiteX2957" fmla="*/ 455696 w 5237812"/>
              <a:gd name="connsiteY2957" fmla="*/ 3175412 h 5594752"/>
              <a:gd name="connsiteX2958" fmla="*/ 486999 w 5237812"/>
              <a:gd name="connsiteY2958" fmla="*/ 3162817 h 5594752"/>
              <a:gd name="connsiteX2959" fmla="*/ 591180 w 5237812"/>
              <a:gd name="connsiteY2959" fmla="*/ 3124030 h 5594752"/>
              <a:gd name="connsiteX2960" fmla="*/ 596642 w 5237812"/>
              <a:gd name="connsiteY2960" fmla="*/ 3122311 h 5594752"/>
              <a:gd name="connsiteX2961" fmla="*/ 596825 w 5237812"/>
              <a:gd name="connsiteY2961" fmla="*/ 3122199 h 5594752"/>
              <a:gd name="connsiteX2962" fmla="*/ 617530 w 5237812"/>
              <a:gd name="connsiteY2962" fmla="*/ 3114174 h 5594752"/>
              <a:gd name="connsiteX2963" fmla="*/ 628487 w 5237812"/>
              <a:gd name="connsiteY2963" fmla="*/ 3112287 h 5594752"/>
              <a:gd name="connsiteX2964" fmla="*/ 675456 w 5237812"/>
              <a:gd name="connsiteY2964" fmla="*/ 3097503 h 5594752"/>
              <a:gd name="connsiteX2965" fmla="*/ 646100 w 5237812"/>
              <a:gd name="connsiteY2965" fmla="*/ 3102558 h 5594752"/>
              <a:gd name="connsiteX2966" fmla="*/ 617530 w 5237812"/>
              <a:gd name="connsiteY2966" fmla="*/ 3114174 h 5594752"/>
              <a:gd name="connsiteX2967" fmla="*/ 605113 w 5237812"/>
              <a:gd name="connsiteY2967" fmla="*/ 3114559 h 5594752"/>
              <a:gd name="connsiteX2968" fmla="*/ 577237 w 5237812"/>
              <a:gd name="connsiteY2968" fmla="*/ 3123494 h 5594752"/>
              <a:gd name="connsiteX2969" fmla="*/ 469969 w 5237812"/>
              <a:gd name="connsiteY2969" fmla="*/ 3161221 h 5594752"/>
              <a:gd name="connsiteX2970" fmla="*/ 407918 w 5237812"/>
              <a:gd name="connsiteY2970" fmla="*/ 3182350 h 5594752"/>
              <a:gd name="connsiteX2971" fmla="*/ 415895 w 5237812"/>
              <a:gd name="connsiteY2971" fmla="*/ 3174420 h 5594752"/>
              <a:gd name="connsiteX2972" fmla="*/ 432197 w 5237812"/>
              <a:gd name="connsiteY2972" fmla="*/ 3167727 h 5594752"/>
              <a:gd name="connsiteX2973" fmla="*/ 491977 w 5237812"/>
              <a:gd name="connsiteY2973" fmla="*/ 3136338 h 5594752"/>
              <a:gd name="connsiteX2974" fmla="*/ 579572 w 5237812"/>
              <a:gd name="connsiteY2974" fmla="*/ 3103789 h 5594752"/>
              <a:gd name="connsiteX2975" fmla="*/ 583358 w 5237812"/>
              <a:gd name="connsiteY2975" fmla="*/ 3102621 h 5594752"/>
              <a:gd name="connsiteX2976" fmla="*/ 584091 w 5237812"/>
              <a:gd name="connsiteY2976" fmla="*/ 3101649 h 5594752"/>
              <a:gd name="connsiteX2977" fmla="*/ 590975 w 5237812"/>
              <a:gd name="connsiteY2977" fmla="*/ 3095243 h 5594752"/>
              <a:gd name="connsiteX2978" fmla="*/ 579882 w 5237812"/>
              <a:gd name="connsiteY2978" fmla="*/ 3098708 h 5594752"/>
              <a:gd name="connsiteX2979" fmla="*/ 472986 w 5237812"/>
              <a:gd name="connsiteY2979" fmla="*/ 3133187 h 5594752"/>
              <a:gd name="connsiteX2980" fmla="*/ 560466 w 5237812"/>
              <a:gd name="connsiteY2980" fmla="*/ 3093976 h 5594752"/>
              <a:gd name="connsiteX2981" fmla="*/ 587028 w 5237812"/>
              <a:gd name="connsiteY2981" fmla="*/ 3084462 h 5594752"/>
              <a:gd name="connsiteX2982" fmla="*/ 581585 w 5237812"/>
              <a:gd name="connsiteY2982" fmla="*/ 3084010 h 5594752"/>
              <a:gd name="connsiteX2983" fmla="*/ 581242 w 5237812"/>
              <a:gd name="connsiteY2983" fmla="*/ 3083880 h 5594752"/>
              <a:gd name="connsiteX2984" fmla="*/ 543610 w 5237812"/>
              <a:gd name="connsiteY2984" fmla="*/ 3097277 h 5594752"/>
              <a:gd name="connsiteX2985" fmla="*/ 474694 w 5237812"/>
              <a:gd name="connsiteY2985" fmla="*/ 3121269 h 5594752"/>
              <a:gd name="connsiteX2986" fmla="*/ 474853 w 5237812"/>
              <a:gd name="connsiteY2986" fmla="*/ 3121317 h 5594752"/>
              <a:gd name="connsiteX2987" fmla="*/ 459643 w 5237812"/>
              <a:gd name="connsiteY2987" fmla="*/ 3132284 h 5594752"/>
              <a:gd name="connsiteX2988" fmla="*/ 459042 w 5237812"/>
              <a:gd name="connsiteY2988" fmla="*/ 3128050 h 5594752"/>
              <a:gd name="connsiteX2989" fmla="*/ 468224 w 5237812"/>
              <a:gd name="connsiteY2989" fmla="*/ 3119323 h 5594752"/>
              <a:gd name="connsiteX2990" fmla="*/ 473872 w 5237812"/>
              <a:gd name="connsiteY2990" fmla="*/ 3121023 h 5594752"/>
              <a:gd name="connsiteX2991" fmla="*/ 540441 w 5237812"/>
              <a:gd name="connsiteY2991" fmla="*/ 3093040 h 5594752"/>
              <a:gd name="connsiteX2992" fmla="*/ 573548 w 5237812"/>
              <a:gd name="connsiteY2992" fmla="*/ 3080969 h 5594752"/>
              <a:gd name="connsiteX2993" fmla="*/ 570178 w 5237812"/>
              <a:gd name="connsiteY2993" fmla="*/ 3079693 h 5594752"/>
              <a:gd name="connsiteX2994" fmla="*/ 571919 w 5237812"/>
              <a:gd name="connsiteY2994" fmla="*/ 3076747 h 5594752"/>
              <a:gd name="connsiteX2995" fmla="*/ 494727 w 5237812"/>
              <a:gd name="connsiteY2995" fmla="*/ 3100668 h 5594752"/>
              <a:gd name="connsiteX2996" fmla="*/ 495157 w 5237812"/>
              <a:gd name="connsiteY2996" fmla="*/ 3097179 h 5594752"/>
              <a:gd name="connsiteX2997" fmla="*/ 469218 w 5237812"/>
              <a:gd name="connsiteY2997" fmla="*/ 3105888 h 5594752"/>
              <a:gd name="connsiteX2998" fmla="*/ 466396 w 5237812"/>
              <a:gd name="connsiteY2998" fmla="*/ 3107083 h 5594752"/>
              <a:gd name="connsiteX2999" fmla="*/ 464931 w 5237812"/>
              <a:gd name="connsiteY2999" fmla="*/ 3106695 h 5594752"/>
              <a:gd name="connsiteX3000" fmla="*/ 454609 w 5237812"/>
              <a:gd name="connsiteY3000" fmla="*/ 3106881 h 5594752"/>
              <a:gd name="connsiteX3001" fmla="*/ 456452 w 5237812"/>
              <a:gd name="connsiteY3001" fmla="*/ 3106060 h 5594752"/>
              <a:gd name="connsiteX3002" fmla="*/ 502139 w 5237812"/>
              <a:gd name="connsiteY3002" fmla="*/ 3088650 h 5594752"/>
              <a:gd name="connsiteX3003" fmla="*/ 506589 w 5237812"/>
              <a:gd name="connsiteY3003" fmla="*/ 3085240 h 5594752"/>
              <a:gd name="connsiteX3004" fmla="*/ 562198 w 5237812"/>
              <a:gd name="connsiteY3004" fmla="*/ 3058491 h 5594752"/>
              <a:gd name="connsiteX3005" fmla="*/ 559684 w 5237812"/>
              <a:gd name="connsiteY3005" fmla="*/ 3058647 h 5594752"/>
              <a:gd name="connsiteX3006" fmla="*/ 465036 w 5237812"/>
              <a:gd name="connsiteY3006" fmla="*/ 3093021 h 5594752"/>
              <a:gd name="connsiteX3007" fmla="*/ 464581 w 5237812"/>
              <a:gd name="connsiteY3007" fmla="*/ 3093189 h 5594752"/>
              <a:gd name="connsiteX3008" fmla="*/ 452432 w 5237812"/>
              <a:gd name="connsiteY3008" fmla="*/ 3094903 h 5594752"/>
              <a:gd name="connsiteX3009" fmla="*/ 447246 w 5237812"/>
              <a:gd name="connsiteY3009" fmla="*/ 3096418 h 5594752"/>
              <a:gd name="connsiteX3010" fmla="*/ 449279 w 5237812"/>
              <a:gd name="connsiteY3010" fmla="*/ 3087111 h 5594752"/>
              <a:gd name="connsiteX3011" fmla="*/ 436366 w 5237812"/>
              <a:gd name="connsiteY3011" fmla="*/ 3087660 h 5594752"/>
              <a:gd name="connsiteX3012" fmla="*/ 428649 w 5237812"/>
              <a:gd name="connsiteY3012" fmla="*/ 3083284 h 5594752"/>
              <a:gd name="connsiteX3013" fmla="*/ 463156 w 5237812"/>
              <a:gd name="connsiteY3013" fmla="*/ 3076875 h 5594752"/>
              <a:gd name="connsiteX3014" fmla="*/ 461986 w 5237812"/>
              <a:gd name="connsiteY3014" fmla="*/ 3066426 h 5594752"/>
              <a:gd name="connsiteX3015" fmla="*/ 481341 w 5237812"/>
              <a:gd name="connsiteY3015" fmla="*/ 3064920 h 5594752"/>
              <a:gd name="connsiteX3016" fmla="*/ 469535 w 5237812"/>
              <a:gd name="connsiteY3016" fmla="*/ 3062610 h 5594752"/>
              <a:gd name="connsiteX3017" fmla="*/ 463623 w 5237812"/>
              <a:gd name="connsiteY3017" fmla="*/ 3061748 h 5594752"/>
              <a:gd name="connsiteX3018" fmla="*/ 454246 w 5237812"/>
              <a:gd name="connsiteY3018" fmla="*/ 3064080 h 5594752"/>
              <a:gd name="connsiteX3019" fmla="*/ 458079 w 5237812"/>
              <a:gd name="connsiteY3019" fmla="*/ 3060941 h 5594752"/>
              <a:gd name="connsiteX3020" fmla="*/ 446850 w 5237812"/>
              <a:gd name="connsiteY3020" fmla="*/ 3059304 h 5594752"/>
              <a:gd name="connsiteX3021" fmla="*/ 431534 w 5237812"/>
              <a:gd name="connsiteY3021" fmla="*/ 3058826 h 5594752"/>
              <a:gd name="connsiteX3022" fmla="*/ 460856 w 5237812"/>
              <a:gd name="connsiteY3022" fmla="*/ 3052739 h 5594752"/>
              <a:gd name="connsiteX3023" fmla="*/ 470169 w 5237812"/>
              <a:gd name="connsiteY3023" fmla="*/ 3051038 h 5594752"/>
              <a:gd name="connsiteX3024" fmla="*/ 470384 w 5237812"/>
              <a:gd name="connsiteY3024" fmla="*/ 3050862 h 5594752"/>
              <a:gd name="connsiteX3025" fmla="*/ 488082 w 5237812"/>
              <a:gd name="connsiteY3025" fmla="*/ 3044862 h 5594752"/>
              <a:gd name="connsiteX3026" fmla="*/ 491318 w 5237812"/>
              <a:gd name="connsiteY3026" fmla="*/ 3044488 h 5594752"/>
              <a:gd name="connsiteX3027" fmla="*/ 485759 w 5237812"/>
              <a:gd name="connsiteY3027" fmla="*/ 3042908 h 5594752"/>
              <a:gd name="connsiteX3028" fmla="*/ 453493 w 5237812"/>
              <a:gd name="connsiteY3028" fmla="*/ 3044963 h 5594752"/>
              <a:gd name="connsiteX3029" fmla="*/ 424816 w 5237812"/>
              <a:gd name="connsiteY3029" fmla="*/ 3046634 h 5594752"/>
              <a:gd name="connsiteX3030" fmla="*/ 406567 w 5237812"/>
              <a:gd name="connsiteY3030" fmla="*/ 3047215 h 5594752"/>
              <a:gd name="connsiteX3031" fmla="*/ 411644 w 5237812"/>
              <a:gd name="connsiteY3031" fmla="*/ 3045455 h 5594752"/>
              <a:gd name="connsiteX3032" fmla="*/ 447748 w 5237812"/>
              <a:gd name="connsiteY3032" fmla="*/ 3031196 h 5594752"/>
              <a:gd name="connsiteX3033" fmla="*/ 467516 w 5237812"/>
              <a:gd name="connsiteY3033" fmla="*/ 3026375 h 5594752"/>
              <a:gd name="connsiteX3034" fmla="*/ 465459 w 5237812"/>
              <a:gd name="connsiteY3034" fmla="*/ 3024251 h 5594752"/>
              <a:gd name="connsiteX3035" fmla="*/ 465342 w 5237812"/>
              <a:gd name="connsiteY3035" fmla="*/ 3024248 h 5594752"/>
              <a:gd name="connsiteX3036" fmla="*/ 466901 w 5237812"/>
              <a:gd name="connsiteY3036" fmla="*/ 3023631 h 5594752"/>
              <a:gd name="connsiteX3037" fmla="*/ 526331 w 5237812"/>
              <a:gd name="connsiteY3037" fmla="*/ 3002543 h 5594752"/>
              <a:gd name="connsiteX3038" fmla="*/ 546831 w 5237812"/>
              <a:gd name="connsiteY3038" fmla="*/ 2991676 h 5594752"/>
              <a:gd name="connsiteX3039" fmla="*/ 512515 w 5237812"/>
              <a:gd name="connsiteY3039" fmla="*/ 3003759 h 5594752"/>
              <a:gd name="connsiteX3040" fmla="*/ 455735 w 5237812"/>
              <a:gd name="connsiteY3040" fmla="*/ 3023916 h 5594752"/>
              <a:gd name="connsiteX3041" fmla="*/ 451314 w 5237812"/>
              <a:gd name="connsiteY3041" fmla="*/ 3023764 h 5594752"/>
              <a:gd name="connsiteX3042" fmla="*/ 443685 w 5237812"/>
              <a:gd name="connsiteY3042" fmla="*/ 3021405 h 5594752"/>
              <a:gd name="connsiteX3043" fmla="*/ 492603 w 5237812"/>
              <a:gd name="connsiteY3043" fmla="*/ 3004950 h 5594752"/>
              <a:gd name="connsiteX3044" fmla="*/ 436151 w 5237812"/>
              <a:gd name="connsiteY3044" fmla="*/ 3005435 h 5594752"/>
              <a:gd name="connsiteX3045" fmla="*/ 442625 w 5237812"/>
              <a:gd name="connsiteY3045" fmla="*/ 2990662 h 5594752"/>
              <a:gd name="connsiteX3046" fmla="*/ 448286 w 5237812"/>
              <a:gd name="connsiteY3046" fmla="*/ 2987799 h 5594752"/>
              <a:gd name="connsiteX3047" fmla="*/ 433060 w 5237812"/>
              <a:gd name="connsiteY3047" fmla="*/ 2983999 h 5594752"/>
              <a:gd name="connsiteX3048" fmla="*/ 408084 w 5237812"/>
              <a:gd name="connsiteY3048" fmla="*/ 2985129 h 5594752"/>
              <a:gd name="connsiteX3049" fmla="*/ 404811 w 5237812"/>
              <a:gd name="connsiteY3049" fmla="*/ 2985466 h 5594752"/>
              <a:gd name="connsiteX3050" fmla="*/ 487007 w 5237812"/>
              <a:gd name="connsiteY3050" fmla="*/ 2955011 h 5594752"/>
              <a:gd name="connsiteX3051" fmla="*/ 489034 w 5237812"/>
              <a:gd name="connsiteY3051" fmla="*/ 2949491 h 5594752"/>
              <a:gd name="connsiteX3052" fmla="*/ 420869 w 5237812"/>
              <a:gd name="connsiteY3052" fmla="*/ 2971189 h 5594752"/>
              <a:gd name="connsiteX3053" fmla="*/ 447372 w 5237812"/>
              <a:gd name="connsiteY3053" fmla="*/ 2958620 h 5594752"/>
              <a:gd name="connsiteX3054" fmla="*/ 467682 w 5237812"/>
              <a:gd name="connsiteY3054" fmla="*/ 2951086 h 5594752"/>
              <a:gd name="connsiteX3055" fmla="*/ 471244 w 5237812"/>
              <a:gd name="connsiteY3055" fmla="*/ 2950435 h 5594752"/>
              <a:gd name="connsiteX3056" fmla="*/ 486019 w 5237812"/>
              <a:gd name="connsiteY3056" fmla="*/ 2946406 h 5594752"/>
              <a:gd name="connsiteX3057" fmla="*/ 483988 w 5237812"/>
              <a:gd name="connsiteY3057" fmla="*/ 2945060 h 5594752"/>
              <a:gd name="connsiteX3058" fmla="*/ 501428 w 5237812"/>
              <a:gd name="connsiteY3058" fmla="*/ 2938633 h 5594752"/>
              <a:gd name="connsiteX3059" fmla="*/ 528072 w 5237812"/>
              <a:gd name="connsiteY3059" fmla="*/ 2926205 h 5594752"/>
              <a:gd name="connsiteX3060" fmla="*/ 510896 w 5237812"/>
              <a:gd name="connsiteY3060" fmla="*/ 2931756 h 5594752"/>
              <a:gd name="connsiteX3061" fmla="*/ 475156 w 5237812"/>
              <a:gd name="connsiteY3061" fmla="*/ 2943308 h 5594752"/>
              <a:gd name="connsiteX3062" fmla="*/ 472325 w 5237812"/>
              <a:gd name="connsiteY3062" fmla="*/ 2942966 h 5594752"/>
              <a:gd name="connsiteX3063" fmla="*/ 465766 w 5237812"/>
              <a:gd name="connsiteY3063" fmla="*/ 2941704 h 5594752"/>
              <a:gd name="connsiteX3064" fmla="*/ 510242 w 5237812"/>
              <a:gd name="connsiteY3064" fmla="*/ 2930715 h 5594752"/>
              <a:gd name="connsiteX3065" fmla="*/ 474202 w 5237812"/>
              <a:gd name="connsiteY3065" fmla="*/ 2934679 h 5594752"/>
              <a:gd name="connsiteX3066" fmla="*/ 438160 w 5237812"/>
              <a:gd name="connsiteY3066" fmla="*/ 2938643 h 5594752"/>
              <a:gd name="connsiteX3067" fmla="*/ 460120 w 5237812"/>
              <a:gd name="connsiteY3067" fmla="*/ 2924781 h 5594752"/>
              <a:gd name="connsiteX3068" fmla="*/ 407538 w 5237812"/>
              <a:gd name="connsiteY3068" fmla="*/ 2922849 h 5594752"/>
              <a:gd name="connsiteX3069" fmla="*/ 475457 w 5237812"/>
              <a:gd name="connsiteY3069" fmla="*/ 2908286 h 5594752"/>
              <a:gd name="connsiteX3070" fmla="*/ 519361 w 5237812"/>
              <a:gd name="connsiteY3070" fmla="*/ 2900347 h 5594752"/>
              <a:gd name="connsiteX3071" fmla="*/ 520262 w 5237812"/>
              <a:gd name="connsiteY3071" fmla="*/ 2901783 h 5594752"/>
              <a:gd name="connsiteX3072" fmla="*/ 520429 w 5237812"/>
              <a:gd name="connsiteY3072" fmla="*/ 2902049 h 5594752"/>
              <a:gd name="connsiteX3073" fmla="*/ 520562 w 5237812"/>
              <a:gd name="connsiteY3073" fmla="*/ 2902261 h 5594752"/>
              <a:gd name="connsiteX3074" fmla="*/ 520262 w 5237812"/>
              <a:gd name="connsiteY3074" fmla="*/ 2901783 h 5594752"/>
              <a:gd name="connsiteX3075" fmla="*/ 519761 w 5237812"/>
              <a:gd name="connsiteY3075" fmla="*/ 2900984 h 5594752"/>
              <a:gd name="connsiteX3076" fmla="*/ 519361 w 5237812"/>
              <a:gd name="connsiteY3076" fmla="*/ 2900347 h 5594752"/>
              <a:gd name="connsiteX3077" fmla="*/ 465633 w 5237812"/>
              <a:gd name="connsiteY3077" fmla="*/ 2904514 h 5594752"/>
              <a:gd name="connsiteX3078" fmla="*/ 463673 w 5237812"/>
              <a:gd name="connsiteY3078" fmla="*/ 2903278 h 5594752"/>
              <a:gd name="connsiteX3079" fmla="*/ 462150 w 5237812"/>
              <a:gd name="connsiteY3079" fmla="*/ 2900359 h 5594752"/>
              <a:gd name="connsiteX3080" fmla="*/ 420910 w 5237812"/>
              <a:gd name="connsiteY3080" fmla="*/ 2914721 h 5594752"/>
              <a:gd name="connsiteX3081" fmla="*/ 424134 w 5237812"/>
              <a:gd name="connsiteY3081" fmla="*/ 2908821 h 5594752"/>
              <a:gd name="connsiteX3082" fmla="*/ 456651 w 5237812"/>
              <a:gd name="connsiteY3082" fmla="*/ 2894570 h 5594752"/>
              <a:gd name="connsiteX3083" fmla="*/ 458521 w 5237812"/>
              <a:gd name="connsiteY3083" fmla="*/ 2893898 h 5594752"/>
              <a:gd name="connsiteX3084" fmla="*/ 460706 w 5237812"/>
              <a:gd name="connsiteY3084" fmla="*/ 2892904 h 5594752"/>
              <a:gd name="connsiteX3085" fmla="*/ 460729 w 5237812"/>
              <a:gd name="connsiteY3085" fmla="*/ 2892735 h 5594752"/>
              <a:gd name="connsiteX3086" fmla="*/ 418932 w 5237812"/>
              <a:gd name="connsiteY3086" fmla="*/ 2900070 h 5594752"/>
              <a:gd name="connsiteX3087" fmla="*/ 407793 w 5237812"/>
              <a:gd name="connsiteY3087" fmla="*/ 2894202 h 5594752"/>
              <a:gd name="connsiteX3088" fmla="*/ 364816 w 5237812"/>
              <a:gd name="connsiteY3088" fmla="*/ 2895694 h 5594752"/>
              <a:gd name="connsiteX3089" fmla="*/ 275268 w 5237812"/>
              <a:gd name="connsiteY3089" fmla="*/ 2904176 h 5594752"/>
              <a:gd name="connsiteX3090" fmla="*/ 366849 w 5237812"/>
              <a:gd name="connsiteY3090" fmla="*/ 2886387 h 5594752"/>
              <a:gd name="connsiteX3091" fmla="*/ 413954 w 5237812"/>
              <a:gd name="connsiteY3091" fmla="*/ 2879588 h 5594752"/>
              <a:gd name="connsiteX3092" fmla="*/ 447718 w 5237812"/>
              <a:gd name="connsiteY3092" fmla="*/ 2868035 h 5594752"/>
              <a:gd name="connsiteX3093" fmla="*/ 403074 w 5237812"/>
              <a:gd name="connsiteY3093" fmla="*/ 2870831 h 5594752"/>
              <a:gd name="connsiteX3094" fmla="*/ 397023 w 5237812"/>
              <a:gd name="connsiteY3094" fmla="*/ 2865151 h 5594752"/>
              <a:gd name="connsiteX3095" fmla="*/ 359096 w 5237812"/>
              <a:gd name="connsiteY3095" fmla="*/ 2870068 h 5594752"/>
              <a:gd name="connsiteX3096" fmla="*/ 321742 w 5237812"/>
              <a:gd name="connsiteY3096" fmla="*/ 2871937 h 5594752"/>
              <a:gd name="connsiteX3097" fmla="*/ 329604 w 5237812"/>
              <a:gd name="connsiteY3097" fmla="*/ 2867962 h 5594752"/>
              <a:gd name="connsiteX3098" fmla="*/ 322240 w 5237812"/>
              <a:gd name="connsiteY3098" fmla="*/ 2860186 h 5594752"/>
              <a:gd name="connsiteX3099" fmla="*/ 393580 w 5237812"/>
              <a:gd name="connsiteY3099" fmla="*/ 2847113 h 5594752"/>
              <a:gd name="connsiteX3100" fmla="*/ 342879 w 5237812"/>
              <a:gd name="connsiteY3100" fmla="*/ 2847458 h 5594752"/>
              <a:gd name="connsiteX3101" fmla="*/ 340712 w 5237812"/>
              <a:gd name="connsiteY3101" fmla="*/ 2847552 h 5594752"/>
              <a:gd name="connsiteX3102" fmla="*/ 371608 w 5237812"/>
              <a:gd name="connsiteY3102" fmla="*/ 2833893 h 5594752"/>
              <a:gd name="connsiteX3103" fmla="*/ 329044 w 5237812"/>
              <a:gd name="connsiteY3103" fmla="*/ 2847772 h 5594752"/>
              <a:gd name="connsiteX3104" fmla="*/ 321094 w 5237812"/>
              <a:gd name="connsiteY3104" fmla="*/ 2845587 h 5594752"/>
              <a:gd name="connsiteX3105" fmla="*/ 338368 w 5237812"/>
              <a:gd name="connsiteY3105" fmla="*/ 2840991 h 5594752"/>
              <a:gd name="connsiteX3106" fmla="*/ 193245 w 5237812"/>
              <a:gd name="connsiteY3106" fmla="*/ 2851355 h 5594752"/>
              <a:gd name="connsiteX3107" fmla="*/ 184868 w 5237812"/>
              <a:gd name="connsiteY3107" fmla="*/ 2851586 h 5594752"/>
              <a:gd name="connsiteX3108" fmla="*/ 185302 w 5237812"/>
              <a:gd name="connsiteY3108" fmla="*/ 2851364 h 5594752"/>
              <a:gd name="connsiteX3109" fmla="*/ 226118 w 5237812"/>
              <a:gd name="connsiteY3109" fmla="*/ 2835322 h 5594752"/>
              <a:gd name="connsiteX3110" fmla="*/ 201322 w 5237812"/>
              <a:gd name="connsiteY3110" fmla="*/ 2841448 h 5594752"/>
              <a:gd name="connsiteX3111" fmla="*/ 181680 w 5237812"/>
              <a:gd name="connsiteY3111" fmla="*/ 2848980 h 5594752"/>
              <a:gd name="connsiteX3112" fmla="*/ 172960 w 5237812"/>
              <a:gd name="connsiteY3112" fmla="*/ 2851914 h 5594752"/>
              <a:gd name="connsiteX3113" fmla="*/ 142235 w 5237812"/>
              <a:gd name="connsiteY3113" fmla="*/ 2852762 h 5594752"/>
              <a:gd name="connsiteX3114" fmla="*/ 142531 w 5237812"/>
              <a:gd name="connsiteY3114" fmla="*/ 2850322 h 5594752"/>
              <a:gd name="connsiteX3115" fmla="*/ 139378 w 5237812"/>
              <a:gd name="connsiteY3115" fmla="*/ 2851729 h 5594752"/>
              <a:gd name="connsiteX3116" fmla="*/ 132338 w 5237812"/>
              <a:gd name="connsiteY3116" fmla="*/ 2853035 h 5594752"/>
              <a:gd name="connsiteX3117" fmla="*/ 109374 w 5237812"/>
              <a:gd name="connsiteY3117" fmla="*/ 2853668 h 5594752"/>
              <a:gd name="connsiteX3118" fmla="*/ 117000 w 5237812"/>
              <a:gd name="connsiteY3118" fmla="*/ 2850669 h 5594752"/>
              <a:gd name="connsiteX3119" fmla="*/ 119727 w 5237812"/>
              <a:gd name="connsiteY3119" fmla="*/ 2847956 h 5594752"/>
              <a:gd name="connsiteX3120" fmla="*/ 117000 w 5237812"/>
              <a:gd name="connsiteY3120" fmla="*/ 2850669 h 5594752"/>
              <a:gd name="connsiteX3121" fmla="*/ 115034 w 5237812"/>
              <a:gd name="connsiteY3121" fmla="*/ 2845297 h 5594752"/>
              <a:gd name="connsiteX3122" fmla="*/ 138388 w 5237812"/>
              <a:gd name="connsiteY3122" fmla="*/ 2841835 h 5594752"/>
              <a:gd name="connsiteX3123" fmla="*/ 113940 w 5237812"/>
              <a:gd name="connsiteY3123" fmla="*/ 2841806 h 5594752"/>
              <a:gd name="connsiteX3124" fmla="*/ 125460 w 5237812"/>
              <a:gd name="connsiteY3124" fmla="*/ 2836248 h 5594752"/>
              <a:gd name="connsiteX3125" fmla="*/ 130226 w 5237812"/>
              <a:gd name="connsiteY3125" fmla="*/ 2833588 h 5594752"/>
              <a:gd name="connsiteX3126" fmla="*/ 207470 w 5237812"/>
              <a:gd name="connsiteY3126" fmla="*/ 2828465 h 5594752"/>
              <a:gd name="connsiteX3127" fmla="*/ 357979 w 5237812"/>
              <a:gd name="connsiteY3127" fmla="*/ 2810838 h 5594752"/>
              <a:gd name="connsiteX3128" fmla="*/ 389359 w 5237812"/>
              <a:gd name="connsiteY3128" fmla="*/ 2808195 h 5594752"/>
              <a:gd name="connsiteX3129" fmla="*/ 391006 w 5237812"/>
              <a:gd name="connsiteY3129" fmla="*/ 2807971 h 5594752"/>
              <a:gd name="connsiteX3130" fmla="*/ 407327 w 5237812"/>
              <a:gd name="connsiteY3130" fmla="*/ 2799241 h 5594752"/>
              <a:gd name="connsiteX3131" fmla="*/ 395766 w 5237812"/>
              <a:gd name="connsiteY3131" fmla="*/ 2800119 h 5594752"/>
              <a:gd name="connsiteX3132" fmla="*/ 388111 w 5237812"/>
              <a:gd name="connsiteY3132" fmla="*/ 2803022 h 5594752"/>
              <a:gd name="connsiteX3133" fmla="*/ 375799 w 5237812"/>
              <a:gd name="connsiteY3133" fmla="*/ 2805129 h 5594752"/>
              <a:gd name="connsiteX3134" fmla="*/ 376361 w 5237812"/>
              <a:gd name="connsiteY3134" fmla="*/ 2802787 h 5594752"/>
              <a:gd name="connsiteX3135" fmla="*/ 377719 w 5237812"/>
              <a:gd name="connsiteY3135" fmla="*/ 2802357 h 5594752"/>
              <a:gd name="connsiteX3136" fmla="*/ 376553 w 5237812"/>
              <a:gd name="connsiteY3136" fmla="*/ 2802518 h 5594752"/>
              <a:gd name="connsiteX3137" fmla="*/ 376361 w 5237812"/>
              <a:gd name="connsiteY3137" fmla="*/ 2802787 h 5594752"/>
              <a:gd name="connsiteX3138" fmla="*/ 336069 w 5237812"/>
              <a:gd name="connsiteY3138" fmla="*/ 2811798 h 5594752"/>
              <a:gd name="connsiteX3139" fmla="*/ 340636 w 5237812"/>
              <a:gd name="connsiteY3139" fmla="*/ 2809885 h 5594752"/>
              <a:gd name="connsiteX3140" fmla="*/ 342766 w 5237812"/>
              <a:gd name="connsiteY3140" fmla="*/ 2808060 h 5594752"/>
              <a:gd name="connsiteX3141" fmla="*/ 333175 w 5237812"/>
              <a:gd name="connsiteY3141" fmla="*/ 2808941 h 5594752"/>
              <a:gd name="connsiteX3142" fmla="*/ 287043 w 5237812"/>
              <a:gd name="connsiteY3142" fmla="*/ 2812668 h 5594752"/>
              <a:gd name="connsiteX3143" fmla="*/ 279105 w 5237812"/>
              <a:gd name="connsiteY3143" fmla="*/ 2807941 h 5594752"/>
              <a:gd name="connsiteX3144" fmla="*/ 227485 w 5237812"/>
              <a:gd name="connsiteY3144" fmla="*/ 2811504 h 5594752"/>
              <a:gd name="connsiteX3145" fmla="*/ 217919 w 5237812"/>
              <a:gd name="connsiteY3145" fmla="*/ 2804841 h 5594752"/>
              <a:gd name="connsiteX3146" fmla="*/ 214754 w 5237812"/>
              <a:gd name="connsiteY3146" fmla="*/ 2804831 h 5594752"/>
              <a:gd name="connsiteX3147" fmla="*/ 212014 w 5237812"/>
              <a:gd name="connsiteY3147" fmla="*/ 2805509 h 5594752"/>
              <a:gd name="connsiteX3148" fmla="*/ 207679 w 5237812"/>
              <a:gd name="connsiteY3148" fmla="*/ 2805329 h 5594752"/>
              <a:gd name="connsiteX3149" fmla="*/ 207136 w 5237812"/>
              <a:gd name="connsiteY3149" fmla="*/ 2804659 h 5594752"/>
              <a:gd name="connsiteX3150" fmla="*/ 205322 w 5237812"/>
              <a:gd name="connsiteY3150" fmla="*/ 2805231 h 5594752"/>
              <a:gd name="connsiteX3151" fmla="*/ 207679 w 5237812"/>
              <a:gd name="connsiteY3151" fmla="*/ 2805329 h 5594752"/>
              <a:gd name="connsiteX3152" fmla="*/ 208523 w 5237812"/>
              <a:gd name="connsiteY3152" fmla="*/ 2806372 h 5594752"/>
              <a:gd name="connsiteX3153" fmla="*/ 193830 w 5237812"/>
              <a:gd name="connsiteY3153" fmla="*/ 2802762 h 5594752"/>
              <a:gd name="connsiteX3154" fmla="*/ 247337 w 5237812"/>
              <a:gd name="connsiteY3154" fmla="*/ 2798246 h 5594752"/>
              <a:gd name="connsiteX3155" fmla="*/ 255773 w 5237812"/>
              <a:gd name="connsiteY3155" fmla="*/ 2791221 h 5594752"/>
              <a:gd name="connsiteX3156" fmla="*/ 303450 w 5237812"/>
              <a:gd name="connsiteY3156" fmla="*/ 2781372 h 5594752"/>
              <a:gd name="connsiteX3157" fmla="*/ 340574 w 5237812"/>
              <a:gd name="connsiteY3157" fmla="*/ 2777896 h 5594752"/>
              <a:gd name="connsiteX3158" fmla="*/ 340626 w 5237812"/>
              <a:gd name="connsiteY3158" fmla="*/ 2777891 h 5594752"/>
              <a:gd name="connsiteX3159" fmla="*/ 348307 w 5237812"/>
              <a:gd name="connsiteY3159" fmla="*/ 2773781 h 5594752"/>
              <a:gd name="connsiteX3160" fmla="*/ 364889 w 5237812"/>
              <a:gd name="connsiteY3160" fmla="*/ 2766889 h 5594752"/>
              <a:gd name="connsiteX3161" fmla="*/ 363329 w 5237812"/>
              <a:gd name="connsiteY3161" fmla="*/ 2766031 h 5594752"/>
              <a:gd name="connsiteX3162" fmla="*/ 359564 w 5237812"/>
              <a:gd name="connsiteY3162" fmla="*/ 2764499 h 5594752"/>
              <a:gd name="connsiteX3163" fmla="*/ 338676 w 5237812"/>
              <a:gd name="connsiteY3163" fmla="*/ 2763562 h 5594752"/>
              <a:gd name="connsiteX3164" fmla="*/ 305095 w 5237812"/>
              <a:gd name="connsiteY3164" fmla="*/ 2763522 h 5594752"/>
              <a:gd name="connsiteX3165" fmla="*/ 260764 w 5237812"/>
              <a:gd name="connsiteY3165" fmla="*/ 2766159 h 5594752"/>
              <a:gd name="connsiteX3166" fmla="*/ 147373 w 5237812"/>
              <a:gd name="connsiteY3166" fmla="*/ 2772378 h 5594752"/>
              <a:gd name="connsiteX3167" fmla="*/ 139817 w 5237812"/>
              <a:gd name="connsiteY3167" fmla="*/ 2772783 h 5594752"/>
              <a:gd name="connsiteX3168" fmla="*/ 146757 w 5237812"/>
              <a:gd name="connsiteY3168" fmla="*/ 2768510 h 5594752"/>
              <a:gd name="connsiteX3169" fmla="*/ 149023 w 5237812"/>
              <a:gd name="connsiteY3169" fmla="*/ 2766811 h 5594752"/>
              <a:gd name="connsiteX3170" fmla="*/ 172495 w 5237812"/>
              <a:gd name="connsiteY3170" fmla="*/ 2764793 h 5594752"/>
              <a:gd name="connsiteX3171" fmla="*/ 233512 w 5237812"/>
              <a:gd name="connsiteY3171" fmla="*/ 2759699 h 5594752"/>
              <a:gd name="connsiteX3172" fmla="*/ 237785 w 5237812"/>
              <a:gd name="connsiteY3172" fmla="*/ 2746039 h 5594752"/>
              <a:gd name="connsiteX3173" fmla="*/ 265221 w 5237812"/>
              <a:gd name="connsiteY3173" fmla="*/ 2740907 h 5594752"/>
              <a:gd name="connsiteX3174" fmla="*/ 291438 w 5237812"/>
              <a:gd name="connsiteY3174" fmla="*/ 2733170 h 5594752"/>
              <a:gd name="connsiteX3175" fmla="*/ 299984 w 5237812"/>
              <a:gd name="connsiteY3175" fmla="*/ 2732174 h 5594752"/>
              <a:gd name="connsiteX3176" fmla="*/ 299603 w 5237812"/>
              <a:gd name="connsiteY3176" fmla="*/ 2732089 h 5594752"/>
              <a:gd name="connsiteX3177" fmla="*/ 298704 w 5237812"/>
              <a:gd name="connsiteY3177" fmla="*/ 2731133 h 5594752"/>
              <a:gd name="connsiteX3178" fmla="*/ 304289 w 5237812"/>
              <a:gd name="connsiteY3178" fmla="*/ 2728294 h 5594752"/>
              <a:gd name="connsiteX3179" fmla="*/ 310489 w 5237812"/>
              <a:gd name="connsiteY3179" fmla="*/ 2726786 h 5594752"/>
              <a:gd name="connsiteX3180" fmla="*/ 307194 w 5237812"/>
              <a:gd name="connsiteY3180" fmla="*/ 2725433 h 5594752"/>
              <a:gd name="connsiteX3181" fmla="*/ 302333 w 5237812"/>
              <a:gd name="connsiteY3181" fmla="*/ 2722142 h 5594752"/>
              <a:gd name="connsiteX3182" fmla="*/ 275470 w 5237812"/>
              <a:gd name="connsiteY3182" fmla="*/ 2724225 h 5594752"/>
              <a:gd name="connsiteX3183" fmla="*/ 254840 w 5237812"/>
              <a:gd name="connsiteY3183" fmla="*/ 2720398 h 5594752"/>
              <a:gd name="connsiteX3184" fmla="*/ 294082 w 5237812"/>
              <a:gd name="connsiteY3184" fmla="*/ 2717574 h 5594752"/>
              <a:gd name="connsiteX3185" fmla="*/ 307920 w 5237812"/>
              <a:gd name="connsiteY3185" fmla="*/ 2710577 h 5594752"/>
              <a:gd name="connsiteX3186" fmla="*/ 323720 w 5237812"/>
              <a:gd name="connsiteY3186" fmla="*/ 2711328 h 5594752"/>
              <a:gd name="connsiteX3187" fmla="*/ 324457 w 5237812"/>
              <a:gd name="connsiteY3187" fmla="*/ 2710955 h 5594752"/>
              <a:gd name="connsiteX3188" fmla="*/ 321104 w 5237812"/>
              <a:gd name="connsiteY3188" fmla="*/ 2711095 h 5594752"/>
              <a:gd name="connsiteX3189" fmla="*/ 319275 w 5237812"/>
              <a:gd name="connsiteY3189" fmla="*/ 2706472 h 5594752"/>
              <a:gd name="connsiteX3190" fmla="*/ 353782 w 5237812"/>
              <a:gd name="connsiteY3190" fmla="*/ 2700065 h 5594752"/>
              <a:gd name="connsiteX3191" fmla="*/ 353358 w 5237812"/>
              <a:gd name="connsiteY3191" fmla="*/ 2696829 h 5594752"/>
              <a:gd name="connsiteX3192" fmla="*/ 353256 w 5237812"/>
              <a:gd name="connsiteY3192" fmla="*/ 2695842 h 5594752"/>
              <a:gd name="connsiteX3193" fmla="*/ 337790 w 5237812"/>
              <a:gd name="connsiteY3193" fmla="*/ 2698119 h 5594752"/>
              <a:gd name="connsiteX3194" fmla="*/ 316929 w 5237812"/>
              <a:gd name="connsiteY3194" fmla="*/ 2700503 h 5594752"/>
              <a:gd name="connsiteX3195" fmla="*/ 279984 w 5237812"/>
              <a:gd name="connsiteY3195" fmla="*/ 2703026 h 5594752"/>
              <a:gd name="connsiteX3196" fmla="*/ 270610 w 5237812"/>
              <a:gd name="connsiteY3196" fmla="*/ 2703327 h 5594752"/>
              <a:gd name="connsiteX3197" fmla="*/ 272439 w 5237812"/>
              <a:gd name="connsiteY3197" fmla="*/ 2702650 h 5594752"/>
              <a:gd name="connsiteX3198" fmla="*/ 287584 w 5237812"/>
              <a:gd name="connsiteY3198" fmla="*/ 2696974 h 5594752"/>
              <a:gd name="connsiteX3199" fmla="*/ 310879 w 5237812"/>
              <a:gd name="connsiteY3199" fmla="*/ 2694822 h 5594752"/>
              <a:gd name="connsiteX3200" fmla="*/ 333799 w 5237812"/>
              <a:gd name="connsiteY3200" fmla="*/ 2686453 h 5594752"/>
              <a:gd name="connsiteX3201" fmla="*/ 317539 w 5237812"/>
              <a:gd name="connsiteY3201" fmla="*/ 2685935 h 5594752"/>
              <a:gd name="connsiteX3202" fmla="*/ 329446 w 5237812"/>
              <a:gd name="connsiteY3202" fmla="*/ 2681767 h 5594752"/>
              <a:gd name="connsiteX3203" fmla="*/ 326346 w 5237812"/>
              <a:gd name="connsiteY3203" fmla="*/ 2681487 h 5594752"/>
              <a:gd name="connsiteX3204" fmla="*/ 322160 w 5237812"/>
              <a:gd name="connsiteY3204" fmla="*/ 2682016 h 5594752"/>
              <a:gd name="connsiteX3205" fmla="*/ 340501 w 5237812"/>
              <a:gd name="connsiteY3205" fmla="*/ 2676428 h 5594752"/>
              <a:gd name="connsiteX3206" fmla="*/ 345326 w 5237812"/>
              <a:gd name="connsiteY3206" fmla="*/ 2676209 h 5594752"/>
              <a:gd name="connsiteX3207" fmla="*/ 351134 w 5237812"/>
              <a:gd name="connsiteY3207" fmla="*/ 2674176 h 5594752"/>
              <a:gd name="connsiteX3208" fmla="*/ 373845 w 5237812"/>
              <a:gd name="connsiteY3208" fmla="*/ 2666207 h 5594752"/>
              <a:gd name="connsiteX3209" fmla="*/ 360960 w 5237812"/>
              <a:gd name="connsiteY3209" fmla="*/ 2666767 h 5594752"/>
              <a:gd name="connsiteX3210" fmla="*/ 351168 w 5237812"/>
              <a:gd name="connsiteY3210" fmla="*/ 2667572 h 5594752"/>
              <a:gd name="connsiteX3211" fmla="*/ 315497 w 5237812"/>
              <a:gd name="connsiteY3211" fmla="*/ 2678370 h 5594752"/>
              <a:gd name="connsiteX3212" fmla="*/ 315922 w 5237812"/>
              <a:gd name="connsiteY3212" fmla="*/ 2672598 h 5594752"/>
              <a:gd name="connsiteX3213" fmla="*/ 322694 w 5237812"/>
              <a:gd name="connsiteY3213" fmla="*/ 2669463 h 5594752"/>
              <a:gd name="connsiteX3214" fmla="*/ 315443 w 5237812"/>
              <a:gd name="connsiteY3214" fmla="*/ 2669823 h 5594752"/>
              <a:gd name="connsiteX3215" fmla="*/ 297193 w 5237812"/>
              <a:gd name="connsiteY3215" fmla="*/ 2670404 h 5594752"/>
              <a:gd name="connsiteX3216" fmla="*/ 302270 w 5237812"/>
              <a:gd name="connsiteY3216" fmla="*/ 2668644 h 5594752"/>
              <a:gd name="connsiteX3217" fmla="*/ 338375 w 5237812"/>
              <a:gd name="connsiteY3217" fmla="*/ 2654385 h 5594752"/>
              <a:gd name="connsiteX3218" fmla="*/ 358141 w 5237812"/>
              <a:gd name="connsiteY3218" fmla="*/ 2649563 h 5594752"/>
              <a:gd name="connsiteX3219" fmla="*/ 356085 w 5237812"/>
              <a:gd name="connsiteY3219" fmla="*/ 2647441 h 5594752"/>
              <a:gd name="connsiteX3220" fmla="*/ 355968 w 5237812"/>
              <a:gd name="connsiteY3220" fmla="*/ 2647437 h 5594752"/>
              <a:gd name="connsiteX3221" fmla="*/ 357527 w 5237812"/>
              <a:gd name="connsiteY3221" fmla="*/ 2646821 h 5594752"/>
              <a:gd name="connsiteX3222" fmla="*/ 416957 w 5237812"/>
              <a:gd name="connsiteY3222" fmla="*/ 2625732 h 5594752"/>
              <a:gd name="connsiteX3223" fmla="*/ 428885 w 5237812"/>
              <a:gd name="connsiteY3223" fmla="*/ 2620884 h 5594752"/>
              <a:gd name="connsiteX3224" fmla="*/ 432695 w 5237812"/>
              <a:gd name="connsiteY3224" fmla="*/ 2619074 h 5594752"/>
              <a:gd name="connsiteX3225" fmla="*/ 423905 w 5237812"/>
              <a:gd name="connsiteY3225" fmla="*/ 2621500 h 5594752"/>
              <a:gd name="connsiteX3226" fmla="*/ 330262 w 5237812"/>
              <a:gd name="connsiteY3226" fmla="*/ 2654179 h 5594752"/>
              <a:gd name="connsiteX3227" fmla="*/ 350507 w 5237812"/>
              <a:gd name="connsiteY3227" fmla="*/ 2645634 h 5594752"/>
              <a:gd name="connsiteX3228" fmla="*/ 346360 w 5237812"/>
              <a:gd name="connsiteY3228" fmla="*/ 2647106 h 5594752"/>
              <a:gd name="connsiteX3229" fmla="*/ 341940 w 5237812"/>
              <a:gd name="connsiteY3229" fmla="*/ 2646954 h 5594752"/>
              <a:gd name="connsiteX3230" fmla="*/ 340295 w 5237812"/>
              <a:gd name="connsiteY3230" fmla="*/ 2646445 h 5594752"/>
              <a:gd name="connsiteX3231" fmla="*/ 324435 w 5237812"/>
              <a:gd name="connsiteY3231" fmla="*/ 2652696 h 5594752"/>
              <a:gd name="connsiteX3232" fmla="*/ 309560 w 5237812"/>
              <a:gd name="connsiteY3232" fmla="*/ 2658495 h 5594752"/>
              <a:gd name="connsiteX3233" fmla="*/ 297692 w 5237812"/>
              <a:gd name="connsiteY3233" fmla="*/ 2655764 h 5594752"/>
              <a:gd name="connsiteX3234" fmla="*/ 297843 w 5237812"/>
              <a:gd name="connsiteY3234" fmla="*/ 2653445 h 5594752"/>
              <a:gd name="connsiteX3235" fmla="*/ 325281 w 5237812"/>
              <a:gd name="connsiteY3235" fmla="*/ 2641076 h 5594752"/>
              <a:gd name="connsiteX3236" fmla="*/ 322015 w 5237812"/>
              <a:gd name="connsiteY3236" fmla="*/ 2640846 h 5594752"/>
              <a:gd name="connsiteX3237" fmla="*/ 326759 w 5237812"/>
              <a:gd name="connsiteY3237" fmla="*/ 2638008 h 5594752"/>
              <a:gd name="connsiteX3238" fmla="*/ 331528 w 5237812"/>
              <a:gd name="connsiteY3238" fmla="*/ 2637399 h 5594752"/>
              <a:gd name="connsiteX3239" fmla="*/ 329221 w 5237812"/>
              <a:gd name="connsiteY3239" fmla="*/ 2639313 h 5594752"/>
              <a:gd name="connsiteX3240" fmla="*/ 336092 w 5237812"/>
              <a:gd name="connsiteY3240" fmla="*/ 2636239 h 5594752"/>
              <a:gd name="connsiteX3241" fmla="*/ 331528 w 5237812"/>
              <a:gd name="connsiteY3241" fmla="*/ 2637399 h 5594752"/>
              <a:gd name="connsiteX3242" fmla="*/ 340955 w 5237812"/>
              <a:gd name="connsiteY3242" fmla="*/ 2632823 h 5594752"/>
              <a:gd name="connsiteX3243" fmla="*/ 346401 w 5237812"/>
              <a:gd name="connsiteY3243" fmla="*/ 2630488 h 5594752"/>
              <a:gd name="connsiteX3244" fmla="*/ 343871 w 5237812"/>
              <a:gd name="connsiteY3244" fmla="*/ 2630556 h 5594752"/>
              <a:gd name="connsiteX3245" fmla="*/ 336290 w 5237812"/>
              <a:gd name="connsiteY3245" fmla="*/ 2630455 h 5594752"/>
              <a:gd name="connsiteX3246" fmla="*/ 318539 w 5237812"/>
              <a:gd name="connsiteY3246" fmla="*/ 2637230 h 5594752"/>
              <a:gd name="connsiteX3247" fmla="*/ 227126 w 5237812"/>
              <a:gd name="connsiteY3247" fmla="*/ 2670084 h 5594752"/>
              <a:gd name="connsiteX3248" fmla="*/ 226133 w 5237812"/>
              <a:gd name="connsiteY3248" fmla="*/ 2670645 h 5594752"/>
              <a:gd name="connsiteX3249" fmla="*/ 225867 w 5237812"/>
              <a:gd name="connsiteY3249" fmla="*/ 2670788 h 5594752"/>
              <a:gd name="connsiteX3250" fmla="*/ 230718 w 5237812"/>
              <a:gd name="connsiteY3250" fmla="*/ 2669993 h 5594752"/>
              <a:gd name="connsiteX3251" fmla="*/ 271649 w 5237812"/>
              <a:gd name="connsiteY3251" fmla="*/ 2667538 h 5594752"/>
              <a:gd name="connsiteX3252" fmla="*/ 305749 w 5237812"/>
              <a:gd name="connsiteY3252" fmla="*/ 2661543 h 5594752"/>
              <a:gd name="connsiteX3253" fmla="*/ 278961 w 5237812"/>
              <a:gd name="connsiteY3253" fmla="*/ 2671090 h 5594752"/>
              <a:gd name="connsiteX3254" fmla="*/ 275211 w 5237812"/>
              <a:gd name="connsiteY3254" fmla="*/ 2671235 h 5594752"/>
              <a:gd name="connsiteX3255" fmla="*/ 249520 w 5237812"/>
              <a:gd name="connsiteY3255" fmla="*/ 2673207 h 5594752"/>
              <a:gd name="connsiteX3256" fmla="*/ 222184 w 5237812"/>
              <a:gd name="connsiteY3256" fmla="*/ 2674896 h 5594752"/>
              <a:gd name="connsiteX3257" fmla="*/ 217702 w 5237812"/>
              <a:gd name="connsiteY3257" fmla="*/ 2674758 h 5594752"/>
              <a:gd name="connsiteX3258" fmla="*/ 215337 w 5237812"/>
              <a:gd name="connsiteY3258" fmla="*/ 2675859 h 5594752"/>
              <a:gd name="connsiteX3259" fmla="*/ 201869 w 5237812"/>
              <a:gd name="connsiteY3259" fmla="*/ 2676166 h 5594752"/>
              <a:gd name="connsiteX3260" fmla="*/ 243145 w 5237812"/>
              <a:gd name="connsiteY3260" fmla="*/ 2660169 h 5594752"/>
              <a:gd name="connsiteX3261" fmla="*/ 297348 w 5237812"/>
              <a:gd name="connsiteY3261" fmla="*/ 2639018 h 5594752"/>
              <a:gd name="connsiteX3262" fmla="*/ 327077 w 5237812"/>
              <a:gd name="connsiteY3262" fmla="*/ 2626967 h 5594752"/>
              <a:gd name="connsiteX3263" fmla="*/ 327407 w 5237812"/>
              <a:gd name="connsiteY3263" fmla="*/ 2625151 h 5594752"/>
              <a:gd name="connsiteX3264" fmla="*/ 330146 w 5237812"/>
              <a:gd name="connsiteY3264" fmla="*/ 2619963 h 5594752"/>
              <a:gd name="connsiteX3265" fmla="*/ 330448 w 5237812"/>
              <a:gd name="connsiteY3265" fmla="*/ 2619450 h 5594752"/>
              <a:gd name="connsiteX3266" fmla="*/ 323355 w 5237812"/>
              <a:gd name="connsiteY3266" fmla="*/ 2622168 h 5594752"/>
              <a:gd name="connsiteX3267" fmla="*/ 305477 w 5237812"/>
              <a:gd name="connsiteY3267" fmla="*/ 2629247 h 5594752"/>
              <a:gd name="connsiteX3268" fmla="*/ 171759 w 5237812"/>
              <a:gd name="connsiteY3268" fmla="*/ 2681565 h 5594752"/>
              <a:gd name="connsiteX3269" fmla="*/ 148012 w 5237812"/>
              <a:gd name="connsiteY3269" fmla="*/ 2686646 h 5594752"/>
              <a:gd name="connsiteX3270" fmla="*/ 154941 w 5237812"/>
              <a:gd name="connsiteY3270" fmla="*/ 2683595 h 5594752"/>
              <a:gd name="connsiteX3271" fmla="*/ 165781 w 5237812"/>
              <a:gd name="connsiteY3271" fmla="*/ 2682117 h 5594752"/>
              <a:gd name="connsiteX3272" fmla="*/ 174561 w 5237812"/>
              <a:gd name="connsiteY3272" fmla="*/ 2679768 h 5594752"/>
              <a:gd name="connsiteX3273" fmla="*/ 171490 w 5237812"/>
              <a:gd name="connsiteY3273" fmla="*/ 2677217 h 5594752"/>
              <a:gd name="connsiteX3274" fmla="*/ 174036 w 5237812"/>
              <a:gd name="connsiteY3274" fmla="*/ 2676297 h 5594752"/>
              <a:gd name="connsiteX3275" fmla="*/ 196593 w 5237812"/>
              <a:gd name="connsiteY3275" fmla="*/ 2662884 h 5594752"/>
              <a:gd name="connsiteX3276" fmla="*/ 161269 w 5237812"/>
              <a:gd name="connsiteY3276" fmla="*/ 2676470 h 5594752"/>
              <a:gd name="connsiteX3277" fmla="*/ 159032 w 5237812"/>
              <a:gd name="connsiteY3277" fmla="*/ 2677258 h 5594752"/>
              <a:gd name="connsiteX3278" fmla="*/ 158691 w 5237812"/>
              <a:gd name="connsiteY3278" fmla="*/ 2677263 h 5594752"/>
              <a:gd name="connsiteX3279" fmla="*/ 151027 w 5237812"/>
              <a:gd name="connsiteY3279" fmla="*/ 2678156 h 5594752"/>
              <a:gd name="connsiteX3280" fmla="*/ 200427 w 5237812"/>
              <a:gd name="connsiteY3280" fmla="*/ 2656821 h 5594752"/>
              <a:gd name="connsiteX3281" fmla="*/ 278200 w 5237812"/>
              <a:gd name="connsiteY3281" fmla="*/ 2625320 h 5594752"/>
              <a:gd name="connsiteX3282" fmla="*/ 287962 w 5237812"/>
              <a:gd name="connsiteY3282" fmla="*/ 2622125 h 5594752"/>
              <a:gd name="connsiteX3283" fmla="*/ 276698 w 5237812"/>
              <a:gd name="connsiteY3283" fmla="*/ 2623808 h 5594752"/>
              <a:gd name="connsiteX3284" fmla="*/ 134235 w 5237812"/>
              <a:gd name="connsiteY3284" fmla="*/ 2675306 h 5594752"/>
              <a:gd name="connsiteX3285" fmla="*/ 285934 w 5237812"/>
              <a:gd name="connsiteY3285" fmla="*/ 2614627 h 5594752"/>
              <a:gd name="connsiteX3286" fmla="*/ 297931 w 5237812"/>
              <a:gd name="connsiteY3286" fmla="*/ 2609272 h 5594752"/>
              <a:gd name="connsiteX3287" fmla="*/ 299423 w 5237812"/>
              <a:gd name="connsiteY3287" fmla="*/ 2608233 h 5594752"/>
              <a:gd name="connsiteX3288" fmla="*/ 298709 w 5237812"/>
              <a:gd name="connsiteY3288" fmla="*/ 2608319 h 5594752"/>
              <a:gd name="connsiteX3289" fmla="*/ 295437 w 5237812"/>
              <a:gd name="connsiteY3289" fmla="*/ 2608655 h 5594752"/>
              <a:gd name="connsiteX3290" fmla="*/ 302671 w 5237812"/>
              <a:gd name="connsiteY3290" fmla="*/ 2605975 h 5594752"/>
              <a:gd name="connsiteX3291" fmla="*/ 303513 w 5237812"/>
              <a:gd name="connsiteY3291" fmla="*/ 2605389 h 5594752"/>
              <a:gd name="connsiteX3292" fmla="*/ 304471 w 5237812"/>
              <a:gd name="connsiteY3292" fmla="*/ 2602206 h 5594752"/>
              <a:gd name="connsiteX3293" fmla="*/ 281177 w 5237812"/>
              <a:gd name="connsiteY3293" fmla="*/ 2609842 h 5594752"/>
              <a:gd name="connsiteX3294" fmla="*/ 212627 w 5237812"/>
              <a:gd name="connsiteY3294" fmla="*/ 2634929 h 5594752"/>
              <a:gd name="connsiteX3295" fmla="*/ 270155 w 5237812"/>
              <a:gd name="connsiteY3295" fmla="*/ 2611035 h 5594752"/>
              <a:gd name="connsiteX3296" fmla="*/ 315295 w 5237812"/>
              <a:gd name="connsiteY3296" fmla="*/ 2593413 h 5594752"/>
              <a:gd name="connsiteX3297" fmla="*/ 311496 w 5237812"/>
              <a:gd name="connsiteY3297" fmla="*/ 2594377 h 5594752"/>
              <a:gd name="connsiteX3298" fmla="*/ 330028 w 5237812"/>
              <a:gd name="connsiteY3298" fmla="*/ 2585589 h 5594752"/>
              <a:gd name="connsiteX3299" fmla="*/ 314750 w 5237812"/>
              <a:gd name="connsiteY3299" fmla="*/ 2586365 h 5594752"/>
              <a:gd name="connsiteX3300" fmla="*/ 296167 w 5237812"/>
              <a:gd name="connsiteY3300" fmla="*/ 2588998 h 5594752"/>
              <a:gd name="connsiteX3301" fmla="*/ 291165 w 5237812"/>
              <a:gd name="connsiteY3301" fmla="*/ 2590614 h 5594752"/>
              <a:gd name="connsiteX3302" fmla="*/ 289412 w 5237812"/>
              <a:gd name="connsiteY3302" fmla="*/ 2590373 h 5594752"/>
              <a:gd name="connsiteX3303" fmla="*/ 286441 w 5237812"/>
              <a:gd name="connsiteY3303" fmla="*/ 2588764 h 5594752"/>
              <a:gd name="connsiteX3304" fmla="*/ 296968 w 5237812"/>
              <a:gd name="connsiteY3304" fmla="*/ 2585093 h 5594752"/>
              <a:gd name="connsiteX3305" fmla="*/ 302486 w 5237812"/>
              <a:gd name="connsiteY3305" fmla="*/ 2582494 h 5594752"/>
              <a:gd name="connsiteX3306" fmla="*/ 322676 w 5237812"/>
              <a:gd name="connsiteY3306" fmla="*/ 2574106 h 5594752"/>
              <a:gd name="connsiteX3307" fmla="*/ 356231 w 5237812"/>
              <a:gd name="connsiteY3307" fmla="*/ 2559635 h 5594752"/>
              <a:gd name="connsiteX3308" fmla="*/ 357742 w 5237812"/>
              <a:gd name="connsiteY3308" fmla="*/ 2559034 h 5594752"/>
              <a:gd name="connsiteX3309" fmla="*/ 347300 w 5237812"/>
              <a:gd name="connsiteY3309" fmla="*/ 2560636 h 5594752"/>
              <a:gd name="connsiteX3310" fmla="*/ 328787 w 5237812"/>
              <a:gd name="connsiteY3310" fmla="*/ 2561833 h 5594752"/>
              <a:gd name="connsiteX3311" fmla="*/ 350746 w 5237812"/>
              <a:gd name="connsiteY3311" fmla="*/ 2547969 h 5594752"/>
              <a:gd name="connsiteX3312" fmla="*/ 298164 w 5237812"/>
              <a:gd name="connsiteY3312" fmla="*/ 2546038 h 5594752"/>
              <a:gd name="connsiteX3313" fmla="*/ 321944 w 5237812"/>
              <a:gd name="connsiteY3313" fmla="*/ 2542563 h 5594752"/>
              <a:gd name="connsiteX3314" fmla="*/ 333223 w 5237812"/>
              <a:gd name="connsiteY3314" fmla="*/ 2537245 h 5594752"/>
              <a:gd name="connsiteX3315" fmla="*/ 349394 w 5237812"/>
              <a:gd name="connsiteY3315" fmla="*/ 2529864 h 5594752"/>
              <a:gd name="connsiteX3316" fmla="*/ 323611 w 5237812"/>
              <a:gd name="connsiteY3316" fmla="*/ 2537122 h 5594752"/>
              <a:gd name="connsiteX3317" fmla="*/ 324656 w 5237812"/>
              <a:gd name="connsiteY3317" fmla="*/ 2536038 h 5594752"/>
              <a:gd name="connsiteX3318" fmla="*/ 343295 w 5237812"/>
              <a:gd name="connsiteY3318" fmla="*/ 2524167 h 5594752"/>
              <a:gd name="connsiteX3319" fmla="*/ 351980 w 5237812"/>
              <a:gd name="connsiteY3319" fmla="*/ 2521592 h 5594752"/>
              <a:gd name="connsiteX3320" fmla="*/ 351016 w 5237812"/>
              <a:gd name="connsiteY3320" fmla="*/ 2518323 h 5594752"/>
              <a:gd name="connsiteX3321" fmla="*/ 351355 w 5237812"/>
              <a:gd name="connsiteY3321" fmla="*/ 2515924 h 5594752"/>
              <a:gd name="connsiteX3322" fmla="*/ 309558 w 5237812"/>
              <a:gd name="connsiteY3322" fmla="*/ 2523260 h 5594752"/>
              <a:gd name="connsiteX3323" fmla="*/ 298420 w 5237812"/>
              <a:gd name="connsiteY3323" fmla="*/ 2517391 h 5594752"/>
              <a:gd name="connsiteX3324" fmla="*/ 255443 w 5237812"/>
              <a:gd name="connsiteY3324" fmla="*/ 2518883 h 5594752"/>
              <a:gd name="connsiteX3325" fmla="*/ 165893 w 5237812"/>
              <a:gd name="connsiteY3325" fmla="*/ 2527364 h 5594752"/>
              <a:gd name="connsiteX3326" fmla="*/ 257475 w 5237812"/>
              <a:gd name="connsiteY3326" fmla="*/ 2509576 h 5594752"/>
              <a:gd name="connsiteX3327" fmla="*/ 304580 w 5237812"/>
              <a:gd name="connsiteY3327" fmla="*/ 2502778 h 5594752"/>
              <a:gd name="connsiteX3328" fmla="*/ 319911 w 5237812"/>
              <a:gd name="connsiteY3328" fmla="*/ 2500286 h 5594752"/>
              <a:gd name="connsiteX3329" fmla="*/ 325255 w 5237812"/>
              <a:gd name="connsiteY3329" fmla="*/ 2499490 h 5594752"/>
              <a:gd name="connsiteX3330" fmla="*/ 321154 w 5237812"/>
              <a:gd name="connsiteY3330" fmla="*/ 2492535 h 5594752"/>
              <a:gd name="connsiteX3331" fmla="*/ 315315 w 5237812"/>
              <a:gd name="connsiteY3331" fmla="*/ 2492980 h 5594752"/>
              <a:gd name="connsiteX3332" fmla="*/ 293700 w 5237812"/>
              <a:gd name="connsiteY3332" fmla="*/ 2494020 h 5594752"/>
              <a:gd name="connsiteX3333" fmla="*/ 289474 w 5237812"/>
              <a:gd name="connsiteY3333" fmla="*/ 2490751 h 5594752"/>
              <a:gd name="connsiteX3334" fmla="*/ 289333 w 5237812"/>
              <a:gd name="connsiteY3334" fmla="*/ 2490565 h 5594752"/>
              <a:gd name="connsiteX3335" fmla="*/ 275512 w 5237812"/>
              <a:gd name="connsiteY3335" fmla="*/ 2496156 h 5594752"/>
              <a:gd name="connsiteX3336" fmla="*/ 265779 w 5237812"/>
              <a:gd name="connsiteY3336" fmla="*/ 2498229 h 5594752"/>
              <a:gd name="connsiteX3337" fmla="*/ 260976 w 5237812"/>
              <a:gd name="connsiteY3337" fmla="*/ 2492112 h 5594752"/>
              <a:gd name="connsiteX3338" fmla="*/ 260100 w 5237812"/>
              <a:gd name="connsiteY3338" fmla="*/ 2491017 h 5594752"/>
              <a:gd name="connsiteX3339" fmla="*/ 249722 w 5237812"/>
              <a:gd name="connsiteY3339" fmla="*/ 2493257 h 5594752"/>
              <a:gd name="connsiteX3340" fmla="*/ 212367 w 5237812"/>
              <a:gd name="connsiteY3340" fmla="*/ 2495127 h 5594752"/>
              <a:gd name="connsiteX3341" fmla="*/ 220230 w 5237812"/>
              <a:gd name="connsiteY3341" fmla="*/ 2491151 h 5594752"/>
              <a:gd name="connsiteX3342" fmla="*/ 212867 w 5237812"/>
              <a:gd name="connsiteY3342" fmla="*/ 2483375 h 5594752"/>
              <a:gd name="connsiteX3343" fmla="*/ 247578 w 5237812"/>
              <a:gd name="connsiteY3343" fmla="*/ 2478531 h 5594752"/>
              <a:gd name="connsiteX3344" fmla="*/ 249726 w 5237812"/>
              <a:gd name="connsiteY3344" fmla="*/ 2478048 h 5594752"/>
              <a:gd name="connsiteX3345" fmla="*/ 248044 w 5237812"/>
              <a:gd name="connsiteY3345" fmla="*/ 2475944 h 5594752"/>
              <a:gd name="connsiteX3346" fmla="*/ 243149 w 5237812"/>
              <a:gd name="connsiteY3346" fmla="*/ 2470116 h 5594752"/>
              <a:gd name="connsiteX3347" fmla="*/ 233505 w 5237812"/>
              <a:gd name="connsiteY3347" fmla="*/ 2470647 h 5594752"/>
              <a:gd name="connsiteX3348" fmla="*/ 231338 w 5237812"/>
              <a:gd name="connsiteY3348" fmla="*/ 2470740 h 5594752"/>
              <a:gd name="connsiteX3349" fmla="*/ 240335 w 5237812"/>
              <a:gd name="connsiteY3349" fmla="*/ 2466764 h 5594752"/>
              <a:gd name="connsiteX3350" fmla="*/ 238660 w 5237812"/>
              <a:gd name="connsiteY3350" fmla="*/ 2464770 h 5594752"/>
              <a:gd name="connsiteX3351" fmla="*/ 219670 w 5237812"/>
              <a:gd name="connsiteY3351" fmla="*/ 2470961 h 5594752"/>
              <a:gd name="connsiteX3352" fmla="*/ 211720 w 5237812"/>
              <a:gd name="connsiteY3352" fmla="*/ 2468775 h 5594752"/>
              <a:gd name="connsiteX3353" fmla="*/ 228994 w 5237812"/>
              <a:gd name="connsiteY3353" fmla="*/ 2464181 h 5594752"/>
              <a:gd name="connsiteX3354" fmla="*/ 83870 w 5237812"/>
              <a:gd name="connsiteY3354" fmla="*/ 2474544 h 5594752"/>
              <a:gd name="connsiteX3355" fmla="*/ 75494 w 5237812"/>
              <a:gd name="connsiteY3355" fmla="*/ 2474775 h 5594752"/>
              <a:gd name="connsiteX3356" fmla="*/ 75929 w 5237812"/>
              <a:gd name="connsiteY3356" fmla="*/ 2474553 h 5594752"/>
              <a:gd name="connsiteX3357" fmla="*/ 116745 w 5237812"/>
              <a:gd name="connsiteY3357" fmla="*/ 2458512 h 5594752"/>
              <a:gd name="connsiteX3358" fmla="*/ 91948 w 5237812"/>
              <a:gd name="connsiteY3358" fmla="*/ 2464637 h 5594752"/>
              <a:gd name="connsiteX3359" fmla="*/ 72307 w 5237812"/>
              <a:gd name="connsiteY3359" fmla="*/ 2472169 h 5594752"/>
              <a:gd name="connsiteX3360" fmla="*/ 63586 w 5237812"/>
              <a:gd name="connsiteY3360" fmla="*/ 2475104 h 5594752"/>
              <a:gd name="connsiteX3361" fmla="*/ 32860 w 5237812"/>
              <a:gd name="connsiteY3361" fmla="*/ 2475951 h 5594752"/>
              <a:gd name="connsiteX3362" fmla="*/ 33157 w 5237812"/>
              <a:gd name="connsiteY3362" fmla="*/ 2473512 h 5594752"/>
              <a:gd name="connsiteX3363" fmla="*/ 30003 w 5237812"/>
              <a:gd name="connsiteY3363" fmla="*/ 2474918 h 5594752"/>
              <a:gd name="connsiteX3364" fmla="*/ 22965 w 5237812"/>
              <a:gd name="connsiteY3364" fmla="*/ 2476224 h 5594752"/>
              <a:gd name="connsiteX3365" fmla="*/ 0 w 5237812"/>
              <a:gd name="connsiteY3365" fmla="*/ 2476857 h 5594752"/>
              <a:gd name="connsiteX3366" fmla="*/ 7625 w 5237812"/>
              <a:gd name="connsiteY3366" fmla="*/ 2473858 h 5594752"/>
              <a:gd name="connsiteX3367" fmla="*/ 10353 w 5237812"/>
              <a:gd name="connsiteY3367" fmla="*/ 2471146 h 5594752"/>
              <a:gd name="connsiteX3368" fmla="*/ 7625 w 5237812"/>
              <a:gd name="connsiteY3368" fmla="*/ 2473858 h 5594752"/>
              <a:gd name="connsiteX3369" fmla="*/ 5660 w 5237812"/>
              <a:gd name="connsiteY3369" fmla="*/ 2468486 h 5594752"/>
              <a:gd name="connsiteX3370" fmla="*/ 29013 w 5237812"/>
              <a:gd name="connsiteY3370" fmla="*/ 2465023 h 5594752"/>
              <a:gd name="connsiteX3371" fmla="*/ 4565 w 5237812"/>
              <a:gd name="connsiteY3371" fmla="*/ 2464995 h 5594752"/>
              <a:gd name="connsiteX3372" fmla="*/ 16086 w 5237812"/>
              <a:gd name="connsiteY3372" fmla="*/ 2459437 h 5594752"/>
              <a:gd name="connsiteX3373" fmla="*/ 20852 w 5237812"/>
              <a:gd name="connsiteY3373" fmla="*/ 2456777 h 5594752"/>
              <a:gd name="connsiteX3374" fmla="*/ 98095 w 5237812"/>
              <a:gd name="connsiteY3374" fmla="*/ 2451655 h 5594752"/>
              <a:gd name="connsiteX3375" fmla="*/ 248605 w 5237812"/>
              <a:gd name="connsiteY3375" fmla="*/ 2434026 h 5594752"/>
              <a:gd name="connsiteX3376" fmla="*/ 279985 w 5237812"/>
              <a:gd name="connsiteY3376" fmla="*/ 2431384 h 5594752"/>
              <a:gd name="connsiteX3377" fmla="*/ 285749 w 5237812"/>
              <a:gd name="connsiteY3377" fmla="*/ 2430601 h 5594752"/>
              <a:gd name="connsiteX3378" fmla="*/ 301337 w 5237812"/>
              <a:gd name="connsiteY3378" fmla="*/ 2424823 h 5594752"/>
              <a:gd name="connsiteX3379" fmla="*/ 304249 w 5237812"/>
              <a:gd name="connsiteY3379" fmla="*/ 2423764 h 5594752"/>
              <a:gd name="connsiteX3380" fmla="*/ 300056 w 5237812"/>
              <a:gd name="connsiteY3380" fmla="*/ 2422271 h 5594752"/>
              <a:gd name="connsiteX3381" fmla="*/ 238685 w 5237812"/>
              <a:gd name="connsiteY3381" fmla="*/ 2430763 h 5594752"/>
              <a:gd name="connsiteX3382" fmla="*/ 177669 w 5237812"/>
              <a:gd name="connsiteY3382" fmla="*/ 2435857 h 5594752"/>
              <a:gd name="connsiteX3383" fmla="*/ 169731 w 5237812"/>
              <a:gd name="connsiteY3383" fmla="*/ 2431131 h 5594752"/>
              <a:gd name="connsiteX3384" fmla="*/ 118111 w 5237812"/>
              <a:gd name="connsiteY3384" fmla="*/ 2434692 h 5594752"/>
              <a:gd name="connsiteX3385" fmla="*/ 108545 w 5237812"/>
              <a:gd name="connsiteY3385" fmla="*/ 2428030 h 5594752"/>
              <a:gd name="connsiteX3386" fmla="*/ 105380 w 5237812"/>
              <a:gd name="connsiteY3386" fmla="*/ 2428020 h 5594752"/>
              <a:gd name="connsiteX3387" fmla="*/ 102640 w 5237812"/>
              <a:gd name="connsiteY3387" fmla="*/ 2428698 h 5594752"/>
              <a:gd name="connsiteX3388" fmla="*/ 98305 w 5237812"/>
              <a:gd name="connsiteY3388" fmla="*/ 2428518 h 5594752"/>
              <a:gd name="connsiteX3389" fmla="*/ 97762 w 5237812"/>
              <a:gd name="connsiteY3389" fmla="*/ 2427847 h 5594752"/>
              <a:gd name="connsiteX3390" fmla="*/ 95947 w 5237812"/>
              <a:gd name="connsiteY3390" fmla="*/ 2428420 h 5594752"/>
              <a:gd name="connsiteX3391" fmla="*/ 98305 w 5237812"/>
              <a:gd name="connsiteY3391" fmla="*/ 2428518 h 5594752"/>
              <a:gd name="connsiteX3392" fmla="*/ 99149 w 5237812"/>
              <a:gd name="connsiteY3392" fmla="*/ 2429561 h 5594752"/>
              <a:gd name="connsiteX3393" fmla="*/ 84456 w 5237812"/>
              <a:gd name="connsiteY3393" fmla="*/ 2425951 h 5594752"/>
              <a:gd name="connsiteX3394" fmla="*/ 137964 w 5237812"/>
              <a:gd name="connsiteY3394" fmla="*/ 2421434 h 5594752"/>
              <a:gd name="connsiteX3395" fmla="*/ 146399 w 5237812"/>
              <a:gd name="connsiteY3395" fmla="*/ 2414410 h 5594752"/>
              <a:gd name="connsiteX3396" fmla="*/ 194077 w 5237812"/>
              <a:gd name="connsiteY3396" fmla="*/ 2404562 h 5594752"/>
              <a:gd name="connsiteX3397" fmla="*/ 264271 w 5237812"/>
              <a:gd name="connsiteY3397" fmla="*/ 2397587 h 5594752"/>
              <a:gd name="connsiteX3398" fmla="*/ 258763 w 5237812"/>
              <a:gd name="connsiteY3398" fmla="*/ 2391862 h 5594752"/>
              <a:gd name="connsiteX3399" fmla="*/ 253196 w 5237812"/>
              <a:gd name="connsiteY3399" fmla="*/ 2389151 h 5594752"/>
              <a:gd name="connsiteX3400" fmla="*/ 239682 w 5237812"/>
              <a:gd name="connsiteY3400" fmla="*/ 2391118 h 5594752"/>
              <a:gd name="connsiteX3401" fmla="*/ 194213 w 5237812"/>
              <a:gd name="connsiteY3401" fmla="*/ 2398388 h 5594752"/>
              <a:gd name="connsiteX3402" fmla="*/ 199927 w 5237812"/>
              <a:gd name="connsiteY3402" fmla="*/ 2389534 h 5594752"/>
              <a:gd name="connsiteX3403" fmla="*/ 206792 w 5237812"/>
              <a:gd name="connsiteY3403" fmla="*/ 2385608 h 5594752"/>
              <a:gd name="connsiteX3404" fmla="*/ 195721 w 5237812"/>
              <a:gd name="connsiteY3404" fmla="*/ 2386711 h 5594752"/>
              <a:gd name="connsiteX3405" fmla="*/ 151389 w 5237812"/>
              <a:gd name="connsiteY3405" fmla="*/ 2389348 h 5594752"/>
              <a:gd name="connsiteX3406" fmla="*/ 38000 w 5237812"/>
              <a:gd name="connsiteY3406" fmla="*/ 2395568 h 5594752"/>
              <a:gd name="connsiteX3407" fmla="*/ 30443 w 5237812"/>
              <a:gd name="connsiteY3407" fmla="*/ 2395973 h 5594752"/>
              <a:gd name="connsiteX3408" fmla="*/ 37383 w 5237812"/>
              <a:gd name="connsiteY3408" fmla="*/ 2391698 h 5594752"/>
              <a:gd name="connsiteX3409" fmla="*/ 39649 w 5237812"/>
              <a:gd name="connsiteY3409" fmla="*/ 2390000 h 5594752"/>
              <a:gd name="connsiteX3410" fmla="*/ 63121 w 5237812"/>
              <a:gd name="connsiteY3410" fmla="*/ 2387983 h 5594752"/>
              <a:gd name="connsiteX3411" fmla="*/ 124138 w 5237812"/>
              <a:gd name="connsiteY3411" fmla="*/ 2382889 h 5594752"/>
              <a:gd name="connsiteX3412" fmla="*/ 128411 w 5237812"/>
              <a:gd name="connsiteY3412" fmla="*/ 2369229 h 5594752"/>
              <a:gd name="connsiteX3413" fmla="*/ 155847 w 5237812"/>
              <a:gd name="connsiteY3413" fmla="*/ 2364096 h 5594752"/>
              <a:gd name="connsiteX3414" fmla="*/ 182064 w 5237812"/>
              <a:gd name="connsiteY3414" fmla="*/ 2356359 h 5594752"/>
              <a:gd name="connsiteX3415" fmla="*/ 248500 w 5237812"/>
              <a:gd name="connsiteY3415" fmla="*/ 2348137 h 5594752"/>
              <a:gd name="connsiteX3416" fmla="*/ 253747 w 5237812"/>
              <a:gd name="connsiteY3416" fmla="*/ 2346085 h 5594752"/>
              <a:gd name="connsiteX3417" fmla="*/ 239137 w 5237812"/>
              <a:gd name="connsiteY3417" fmla="*/ 2348775 h 5594752"/>
              <a:gd name="connsiteX3418" fmla="*/ 204097 w 5237812"/>
              <a:gd name="connsiteY3418" fmla="*/ 2351198 h 5594752"/>
              <a:gd name="connsiteX3419" fmla="*/ 192960 w 5237812"/>
              <a:gd name="connsiteY3419" fmla="*/ 2345331 h 5594752"/>
              <a:gd name="connsiteX3420" fmla="*/ 166095 w 5237812"/>
              <a:gd name="connsiteY3420" fmla="*/ 2347414 h 5594752"/>
              <a:gd name="connsiteX3421" fmla="*/ 145466 w 5237812"/>
              <a:gd name="connsiteY3421" fmla="*/ 2343587 h 5594752"/>
              <a:gd name="connsiteX3422" fmla="*/ 184708 w 5237812"/>
              <a:gd name="connsiteY3422" fmla="*/ 2340763 h 5594752"/>
              <a:gd name="connsiteX3423" fmla="*/ 198546 w 5237812"/>
              <a:gd name="connsiteY3423" fmla="*/ 2333765 h 5594752"/>
              <a:gd name="connsiteX3424" fmla="*/ 214345 w 5237812"/>
              <a:gd name="connsiteY3424" fmla="*/ 2334517 h 5594752"/>
              <a:gd name="connsiteX3425" fmla="*/ 227870 w 5237812"/>
              <a:gd name="connsiteY3425" fmla="*/ 2327678 h 5594752"/>
              <a:gd name="connsiteX3426" fmla="*/ 268000 w 5237812"/>
              <a:gd name="connsiteY3426" fmla="*/ 2321648 h 5594752"/>
              <a:gd name="connsiteX3427" fmla="*/ 293901 w 5237812"/>
              <a:gd name="connsiteY3427" fmla="*/ 2314070 h 5594752"/>
              <a:gd name="connsiteX3428" fmla="*/ 267252 w 5237812"/>
              <a:gd name="connsiteY3428" fmla="*/ 2316527 h 5594752"/>
              <a:gd name="connsiteX3429" fmla="*/ 250235 w 5237812"/>
              <a:gd name="connsiteY3429" fmla="*/ 2318096 h 5594752"/>
              <a:gd name="connsiteX3430" fmla="*/ 207554 w 5237812"/>
              <a:gd name="connsiteY3430" fmla="*/ 2323692 h 5594752"/>
              <a:gd name="connsiteX3431" fmla="*/ 170610 w 5237812"/>
              <a:gd name="connsiteY3431" fmla="*/ 2326216 h 5594752"/>
              <a:gd name="connsiteX3432" fmla="*/ 161236 w 5237812"/>
              <a:gd name="connsiteY3432" fmla="*/ 2326517 h 5594752"/>
              <a:gd name="connsiteX3433" fmla="*/ 163065 w 5237812"/>
              <a:gd name="connsiteY3433" fmla="*/ 2325839 h 5594752"/>
              <a:gd name="connsiteX3434" fmla="*/ 178209 w 5237812"/>
              <a:gd name="connsiteY3434" fmla="*/ 2320162 h 5594752"/>
              <a:gd name="connsiteX3435" fmla="*/ 201505 w 5237812"/>
              <a:gd name="connsiteY3435" fmla="*/ 2318012 h 5594752"/>
              <a:gd name="connsiteX3436" fmla="*/ 224425 w 5237812"/>
              <a:gd name="connsiteY3436" fmla="*/ 2309642 h 5594752"/>
              <a:gd name="connsiteX3437" fmla="*/ 208165 w 5237812"/>
              <a:gd name="connsiteY3437" fmla="*/ 2309124 h 5594752"/>
              <a:gd name="connsiteX3438" fmla="*/ 241759 w 5237812"/>
              <a:gd name="connsiteY3438" fmla="*/ 2297365 h 5594752"/>
              <a:gd name="connsiteX3439" fmla="*/ 324761 w 5237812"/>
              <a:gd name="connsiteY3439" fmla="*/ 2267239 h 5594752"/>
              <a:gd name="connsiteX3440" fmla="*/ 306503 w 5237812"/>
              <a:gd name="connsiteY3440" fmla="*/ 2269867 h 5594752"/>
              <a:gd name="connsiteX3441" fmla="*/ 206123 w 5237812"/>
              <a:gd name="connsiteY3441" fmla="*/ 2301560 h 5594752"/>
              <a:gd name="connsiteX3442" fmla="*/ 197310 w 5237812"/>
              <a:gd name="connsiteY3442" fmla="*/ 2300933 h 5594752"/>
              <a:gd name="connsiteX3443" fmla="*/ 204622 w 5237812"/>
              <a:gd name="connsiteY3443" fmla="*/ 2297219 h 5594752"/>
              <a:gd name="connsiteX3444" fmla="*/ 199841 w 5237812"/>
              <a:gd name="connsiteY3444" fmla="*/ 2299338 h 5594752"/>
              <a:gd name="connsiteX3445" fmla="*/ 172721 w 5237812"/>
              <a:gd name="connsiteY3445" fmla="*/ 2307868 h 5594752"/>
              <a:gd name="connsiteX3446" fmla="*/ 176101 w 5237812"/>
              <a:gd name="connsiteY3446" fmla="*/ 2303488 h 5594752"/>
              <a:gd name="connsiteX3447" fmla="*/ 196390 w 5237812"/>
              <a:gd name="connsiteY3447" fmla="*/ 2295983 h 5594752"/>
              <a:gd name="connsiteX3448" fmla="*/ 276776 w 5237812"/>
              <a:gd name="connsiteY3448" fmla="*/ 2266650 h 5594752"/>
              <a:gd name="connsiteX3449" fmla="*/ 333173 w 5237812"/>
              <a:gd name="connsiteY3449" fmla="*/ 2242719 h 5594752"/>
              <a:gd name="connsiteX3450" fmla="*/ 326534 w 5237812"/>
              <a:gd name="connsiteY3450" fmla="*/ 2241376 h 5594752"/>
              <a:gd name="connsiteX3451" fmla="*/ 314531 w 5237812"/>
              <a:gd name="connsiteY3451" fmla="*/ 2244689 h 5594752"/>
              <a:gd name="connsiteX3452" fmla="*/ 220888 w 5237812"/>
              <a:gd name="connsiteY3452" fmla="*/ 2277367 h 5594752"/>
              <a:gd name="connsiteX3453" fmla="*/ 293358 w 5237812"/>
              <a:gd name="connsiteY3453" fmla="*/ 2248510 h 5594752"/>
              <a:gd name="connsiteX3454" fmla="*/ 318653 w 5237812"/>
              <a:gd name="connsiteY3454" fmla="*/ 2239781 h 5594752"/>
              <a:gd name="connsiteX3455" fmla="*/ 317607 w 5237812"/>
              <a:gd name="connsiteY3455" fmla="*/ 2239570 h 5594752"/>
              <a:gd name="connsiteX3456" fmla="*/ 223470 w 5237812"/>
              <a:gd name="connsiteY3456" fmla="*/ 2265016 h 5594752"/>
              <a:gd name="connsiteX3457" fmla="*/ 160923 w 5237812"/>
              <a:gd name="connsiteY3457" fmla="*/ 2286014 h 5594752"/>
              <a:gd name="connsiteX3458" fmla="*/ 152007 w 5237812"/>
              <a:gd name="connsiteY3458" fmla="*/ 2286790 h 5594752"/>
              <a:gd name="connsiteX3459" fmla="*/ 147596 w 5237812"/>
              <a:gd name="connsiteY3459" fmla="*/ 2283356 h 5594752"/>
              <a:gd name="connsiteX3460" fmla="*/ 149224 w 5237812"/>
              <a:gd name="connsiteY3460" fmla="*/ 2282019 h 5594752"/>
              <a:gd name="connsiteX3461" fmla="*/ 117752 w 5237812"/>
              <a:gd name="connsiteY3461" fmla="*/ 2293274 h 5594752"/>
              <a:gd name="connsiteX3462" fmla="*/ 92495 w 5237812"/>
              <a:gd name="connsiteY3462" fmla="*/ 2299355 h 5594752"/>
              <a:gd name="connsiteX3463" fmla="*/ 133771 w 5237812"/>
              <a:gd name="connsiteY3463" fmla="*/ 2283358 h 5594752"/>
              <a:gd name="connsiteX3464" fmla="*/ 187974 w 5237812"/>
              <a:gd name="connsiteY3464" fmla="*/ 2262207 h 5594752"/>
              <a:gd name="connsiteX3465" fmla="*/ 230525 w 5237812"/>
              <a:gd name="connsiteY3465" fmla="*/ 2244959 h 5594752"/>
              <a:gd name="connsiteX3466" fmla="*/ 228837 w 5237812"/>
              <a:gd name="connsiteY3466" fmla="*/ 2240774 h 5594752"/>
              <a:gd name="connsiteX3467" fmla="*/ 227281 w 5237812"/>
              <a:gd name="connsiteY3467" fmla="*/ 2240525 h 5594752"/>
              <a:gd name="connsiteX3468" fmla="*/ 223216 w 5237812"/>
              <a:gd name="connsiteY3468" fmla="*/ 2241819 h 5594752"/>
              <a:gd name="connsiteX3469" fmla="*/ 196103 w 5237812"/>
              <a:gd name="connsiteY3469" fmla="*/ 2252437 h 5594752"/>
              <a:gd name="connsiteX3470" fmla="*/ 62385 w 5237812"/>
              <a:gd name="connsiteY3470" fmla="*/ 2304754 h 5594752"/>
              <a:gd name="connsiteX3471" fmla="*/ 38638 w 5237812"/>
              <a:gd name="connsiteY3471" fmla="*/ 2309835 h 5594752"/>
              <a:gd name="connsiteX3472" fmla="*/ 45567 w 5237812"/>
              <a:gd name="connsiteY3472" fmla="*/ 2306785 h 5594752"/>
              <a:gd name="connsiteX3473" fmla="*/ 56407 w 5237812"/>
              <a:gd name="connsiteY3473" fmla="*/ 2305306 h 5594752"/>
              <a:gd name="connsiteX3474" fmla="*/ 65188 w 5237812"/>
              <a:gd name="connsiteY3474" fmla="*/ 2302957 h 5594752"/>
              <a:gd name="connsiteX3475" fmla="*/ 62116 w 5237812"/>
              <a:gd name="connsiteY3475" fmla="*/ 2300406 h 5594752"/>
              <a:gd name="connsiteX3476" fmla="*/ 64662 w 5237812"/>
              <a:gd name="connsiteY3476" fmla="*/ 2299486 h 5594752"/>
              <a:gd name="connsiteX3477" fmla="*/ 87220 w 5237812"/>
              <a:gd name="connsiteY3477" fmla="*/ 2286073 h 5594752"/>
              <a:gd name="connsiteX3478" fmla="*/ 51895 w 5237812"/>
              <a:gd name="connsiteY3478" fmla="*/ 2299660 h 5594752"/>
              <a:gd name="connsiteX3479" fmla="*/ 49657 w 5237812"/>
              <a:gd name="connsiteY3479" fmla="*/ 2300448 h 5594752"/>
              <a:gd name="connsiteX3480" fmla="*/ 49317 w 5237812"/>
              <a:gd name="connsiteY3480" fmla="*/ 2300452 h 5594752"/>
              <a:gd name="connsiteX3481" fmla="*/ 41652 w 5237812"/>
              <a:gd name="connsiteY3481" fmla="*/ 2301345 h 5594752"/>
              <a:gd name="connsiteX3482" fmla="*/ 91053 w 5237812"/>
              <a:gd name="connsiteY3482" fmla="*/ 2280009 h 5594752"/>
              <a:gd name="connsiteX3483" fmla="*/ 168826 w 5237812"/>
              <a:gd name="connsiteY3483" fmla="*/ 2248508 h 5594752"/>
              <a:gd name="connsiteX3484" fmla="*/ 178588 w 5237812"/>
              <a:gd name="connsiteY3484" fmla="*/ 2245313 h 5594752"/>
              <a:gd name="connsiteX3485" fmla="*/ 167323 w 5237812"/>
              <a:gd name="connsiteY3485" fmla="*/ 2246997 h 5594752"/>
              <a:gd name="connsiteX3486" fmla="*/ 24860 w 5237812"/>
              <a:gd name="connsiteY3486" fmla="*/ 2298495 h 5594752"/>
              <a:gd name="connsiteX3487" fmla="*/ 176560 w 5237812"/>
              <a:gd name="connsiteY3487" fmla="*/ 2237816 h 5594752"/>
              <a:gd name="connsiteX3488" fmla="*/ 188557 w 5237812"/>
              <a:gd name="connsiteY3488" fmla="*/ 2232460 h 5594752"/>
              <a:gd name="connsiteX3489" fmla="*/ 194827 w 5237812"/>
              <a:gd name="connsiteY3489" fmla="*/ 2225687 h 5594752"/>
              <a:gd name="connsiteX3490" fmla="*/ 194882 w 5237812"/>
              <a:gd name="connsiteY3490" fmla="*/ 2225466 h 5594752"/>
              <a:gd name="connsiteX3491" fmla="*/ 171803 w 5237812"/>
              <a:gd name="connsiteY3491" fmla="*/ 2233031 h 5594752"/>
              <a:gd name="connsiteX3492" fmla="*/ 103252 w 5237812"/>
              <a:gd name="connsiteY3492" fmla="*/ 2258117 h 5594752"/>
              <a:gd name="connsiteX3493" fmla="*/ 160781 w 5237812"/>
              <a:gd name="connsiteY3493" fmla="*/ 2234224 h 5594752"/>
              <a:gd name="connsiteX3494" fmla="*/ 203934 w 5237812"/>
              <a:gd name="connsiteY3494" fmla="*/ 2217378 h 5594752"/>
              <a:gd name="connsiteX3495" fmla="*/ 208418 w 5237812"/>
              <a:gd name="connsiteY3495" fmla="*/ 2214086 h 5594752"/>
              <a:gd name="connsiteX3496" fmla="*/ 250179 w 5237812"/>
              <a:gd name="connsiteY3496" fmla="*/ 2194657 h 5594752"/>
              <a:gd name="connsiteX3497" fmla="*/ 415361 w 5237812"/>
              <a:gd name="connsiteY3497" fmla="*/ 2136734 h 5594752"/>
              <a:gd name="connsiteX3498" fmla="*/ 423691 w 5237812"/>
              <a:gd name="connsiteY3498" fmla="*/ 2134717 h 5594752"/>
              <a:gd name="connsiteX3499" fmla="*/ 459819 w 5237812"/>
              <a:gd name="connsiteY3499" fmla="*/ 2122470 h 5594752"/>
              <a:gd name="connsiteX3500" fmla="*/ 516240 w 5237812"/>
              <a:gd name="connsiteY3500" fmla="*/ 2105367 h 5594752"/>
              <a:gd name="connsiteX3501" fmla="*/ 642395 w 5237812"/>
              <a:gd name="connsiteY3501" fmla="*/ 2076090 h 5594752"/>
              <a:gd name="connsiteX3502" fmla="*/ 687297 w 5237812"/>
              <a:gd name="connsiteY3502" fmla="*/ 2066313 h 5594752"/>
              <a:gd name="connsiteX3503" fmla="*/ 687359 w 5237812"/>
              <a:gd name="connsiteY3503" fmla="*/ 2066303 h 5594752"/>
              <a:gd name="connsiteX3504" fmla="*/ 642946 w 5237812"/>
              <a:gd name="connsiteY3504" fmla="*/ 2072667 h 5594752"/>
              <a:gd name="connsiteX3505" fmla="*/ 482573 w 5237812"/>
              <a:gd name="connsiteY3505" fmla="*/ 2103343 h 5594752"/>
              <a:gd name="connsiteX3506" fmla="*/ 318729 w 5237812"/>
              <a:gd name="connsiteY3506" fmla="*/ 2140294 h 5594752"/>
              <a:gd name="connsiteX3507" fmla="*/ 177247 w 5237812"/>
              <a:gd name="connsiteY3507" fmla="*/ 2182704 h 5594752"/>
              <a:gd name="connsiteX3508" fmla="*/ 188844 w 5237812"/>
              <a:gd name="connsiteY3508" fmla="*/ 2168101 h 5594752"/>
              <a:gd name="connsiteX3509" fmla="*/ 215965 w 5237812"/>
              <a:gd name="connsiteY3509" fmla="*/ 2141215 h 5594752"/>
              <a:gd name="connsiteX3510" fmla="*/ 401176 w 5237812"/>
              <a:gd name="connsiteY3510" fmla="*/ 2092593 h 5594752"/>
              <a:gd name="connsiteX3511" fmla="*/ 534792 w 5237812"/>
              <a:gd name="connsiteY3511" fmla="*/ 2060656 h 5594752"/>
              <a:gd name="connsiteX3512" fmla="*/ 798333 w 5237812"/>
              <a:gd name="connsiteY3512" fmla="*/ 2015831 h 5594752"/>
              <a:gd name="connsiteX3513" fmla="*/ 1542373 w 5237812"/>
              <a:gd name="connsiteY3513" fmla="*/ 1930484 h 5594752"/>
              <a:gd name="connsiteX3514" fmla="*/ 1951317 w 5237812"/>
              <a:gd name="connsiteY3514" fmla="*/ 1922056 h 5594752"/>
              <a:gd name="connsiteX3515" fmla="*/ 1957720 w 5237812"/>
              <a:gd name="connsiteY3515" fmla="*/ 1921854 h 5594752"/>
              <a:gd name="connsiteX3516" fmla="*/ 1954660 w 5237812"/>
              <a:gd name="connsiteY3516" fmla="*/ 1881882 h 5594752"/>
              <a:gd name="connsiteX3517" fmla="*/ 1949935 w 5237812"/>
              <a:gd name="connsiteY3517" fmla="*/ 1881945 h 5594752"/>
              <a:gd name="connsiteX3518" fmla="*/ 1564159 w 5237812"/>
              <a:gd name="connsiteY3518" fmla="*/ 1896438 h 5594752"/>
              <a:gd name="connsiteX3519" fmla="*/ 1286579 w 5237812"/>
              <a:gd name="connsiteY3519" fmla="*/ 1922913 h 5594752"/>
              <a:gd name="connsiteX3520" fmla="*/ 1058865 w 5237812"/>
              <a:gd name="connsiteY3520" fmla="*/ 1952831 h 5594752"/>
              <a:gd name="connsiteX3521" fmla="*/ 993748 w 5237812"/>
              <a:gd name="connsiteY3521" fmla="*/ 1965657 h 5594752"/>
              <a:gd name="connsiteX3522" fmla="*/ 994845 w 5237812"/>
              <a:gd name="connsiteY3522" fmla="*/ 1966553 h 5594752"/>
              <a:gd name="connsiteX3523" fmla="*/ 993589 w 5237812"/>
              <a:gd name="connsiteY3523" fmla="*/ 1968804 h 5594752"/>
              <a:gd name="connsiteX3524" fmla="*/ 992495 w 5237812"/>
              <a:gd name="connsiteY3524" fmla="*/ 1965904 h 5594752"/>
              <a:gd name="connsiteX3525" fmla="*/ 950141 w 5237812"/>
              <a:gd name="connsiteY3525" fmla="*/ 1974247 h 5594752"/>
              <a:gd name="connsiteX3526" fmla="*/ 846255 w 5237812"/>
              <a:gd name="connsiteY3526" fmla="*/ 1994099 h 5594752"/>
              <a:gd name="connsiteX3527" fmla="*/ 571183 w 5237812"/>
              <a:gd name="connsiteY3527" fmla="*/ 2033174 h 5594752"/>
              <a:gd name="connsiteX3528" fmla="*/ 428398 w 5237812"/>
              <a:gd name="connsiteY3528" fmla="*/ 2066413 h 5594752"/>
              <a:gd name="connsiteX3529" fmla="*/ 338010 w 5237812"/>
              <a:gd name="connsiteY3529" fmla="*/ 2088610 h 5594752"/>
              <a:gd name="connsiteX3530" fmla="*/ 296609 w 5237812"/>
              <a:gd name="connsiteY3530" fmla="*/ 2080815 h 5594752"/>
              <a:gd name="connsiteX3531" fmla="*/ 249248 w 5237812"/>
              <a:gd name="connsiteY3531" fmla="*/ 2091861 h 5594752"/>
              <a:gd name="connsiteX3532" fmla="*/ 267327 w 5237812"/>
              <a:gd name="connsiteY3532" fmla="*/ 2031711 h 5594752"/>
              <a:gd name="connsiteX3533" fmla="*/ 207167 w 5237812"/>
              <a:gd name="connsiteY3533" fmla="*/ 2048894 h 5594752"/>
              <a:gd name="connsiteX3534" fmla="*/ 147710 w 5237812"/>
              <a:gd name="connsiteY3534" fmla="*/ 2071016 h 5594752"/>
              <a:gd name="connsiteX3535" fmla="*/ 162235 w 5237812"/>
              <a:gd name="connsiteY3535" fmla="*/ 2046639 h 5594752"/>
              <a:gd name="connsiteX3536" fmla="*/ 152469 w 5237812"/>
              <a:gd name="connsiteY3536" fmla="*/ 2038670 h 5594752"/>
              <a:gd name="connsiteX3537" fmla="*/ 164563 w 5237812"/>
              <a:gd name="connsiteY3537" fmla="*/ 2032633 h 5594752"/>
              <a:gd name="connsiteX3538" fmla="*/ 309074 w 5237812"/>
              <a:gd name="connsiteY3538" fmla="*/ 1981154 h 5594752"/>
              <a:gd name="connsiteX3539" fmla="*/ 359467 w 5237812"/>
              <a:gd name="connsiteY3539" fmla="*/ 1956002 h 5594752"/>
              <a:gd name="connsiteX3540" fmla="*/ 679393 w 5237812"/>
              <a:gd name="connsiteY3540" fmla="*/ 1888242 h 5594752"/>
              <a:gd name="connsiteX3541" fmla="*/ 965032 w 5237812"/>
              <a:gd name="connsiteY3541" fmla="*/ 1843403 h 5594752"/>
              <a:gd name="connsiteX3542" fmla="*/ 1220998 w 5237812"/>
              <a:gd name="connsiteY3542" fmla="*/ 1814177 h 5594752"/>
              <a:gd name="connsiteX3543" fmla="*/ 1456344 w 5237812"/>
              <a:gd name="connsiteY3543" fmla="*/ 1795002 h 5594752"/>
              <a:gd name="connsiteX3544" fmla="*/ 1473286 w 5237812"/>
              <a:gd name="connsiteY3544" fmla="*/ 1795329 h 5594752"/>
              <a:gd name="connsiteX3545" fmla="*/ 1686138 w 5237812"/>
              <a:gd name="connsiteY3545" fmla="*/ 1797711 h 5594752"/>
              <a:gd name="connsiteX3546" fmla="*/ 1896335 w 5237812"/>
              <a:gd name="connsiteY3546" fmla="*/ 1801018 h 5594752"/>
              <a:gd name="connsiteX3547" fmla="*/ 1948100 w 5237812"/>
              <a:gd name="connsiteY3547" fmla="*/ 1802383 h 5594752"/>
              <a:gd name="connsiteX3548" fmla="*/ 1946919 w 5237812"/>
              <a:gd name="connsiteY3548" fmla="*/ 1792045 h 5594752"/>
              <a:gd name="connsiteX3549" fmla="*/ 1883863 w 5237812"/>
              <a:gd name="connsiteY3549" fmla="*/ 1789067 h 5594752"/>
              <a:gd name="connsiteX3550" fmla="*/ 1737103 w 5237812"/>
              <a:gd name="connsiteY3550" fmla="*/ 1782725 h 5594752"/>
              <a:gd name="connsiteX3551" fmla="*/ 1695744 w 5237812"/>
              <a:gd name="connsiteY3551" fmla="*/ 1781363 h 5594752"/>
              <a:gd name="connsiteX3552" fmla="*/ 1737688 w 5237812"/>
              <a:gd name="connsiteY3552" fmla="*/ 1779083 h 5594752"/>
              <a:gd name="connsiteX3553" fmla="*/ 1864704 w 5237812"/>
              <a:gd name="connsiteY3553" fmla="*/ 1775036 h 5594752"/>
              <a:gd name="connsiteX3554" fmla="*/ 1945251 w 5237812"/>
              <a:gd name="connsiteY3554" fmla="*/ 1777447 h 5594752"/>
              <a:gd name="connsiteX3555" fmla="*/ 1915431 w 5237812"/>
              <a:gd name="connsiteY3555" fmla="*/ 1516485 h 5594752"/>
              <a:gd name="connsiteX3556" fmla="*/ 1778446 w 5237812"/>
              <a:gd name="connsiteY3556" fmla="*/ 786902 h 5594752"/>
              <a:gd name="connsiteX3557" fmla="*/ 1736036 w 5237812"/>
              <a:gd name="connsiteY3557" fmla="*/ 624443 h 5594752"/>
              <a:gd name="connsiteX3558" fmla="*/ 1779778 w 5237812"/>
              <a:gd name="connsiteY3558" fmla="*/ 670106 h 5594752"/>
              <a:gd name="connsiteX3559" fmla="*/ 1807298 w 5237812"/>
              <a:gd name="connsiteY3559" fmla="*/ 746213 h 5594752"/>
              <a:gd name="connsiteX3560" fmla="*/ 1878470 w 5237812"/>
              <a:gd name="connsiteY3560" fmla="*/ 1015682 h 5594752"/>
              <a:gd name="connsiteX3561" fmla="*/ 1986195 w 5237812"/>
              <a:gd name="connsiteY3561" fmla="*/ 1687572 h 5594752"/>
              <a:gd name="connsiteX3562" fmla="*/ 1996675 w 5237812"/>
              <a:gd name="connsiteY3562" fmla="*/ 1767082 h 5594752"/>
              <a:gd name="connsiteX3563" fmla="*/ 1998126 w 5237812"/>
              <a:gd name="connsiteY3563" fmla="*/ 1779030 h 5594752"/>
              <a:gd name="connsiteX3564" fmla="*/ 2003574 w 5237812"/>
              <a:gd name="connsiteY3564" fmla="*/ 1779193 h 5594752"/>
              <a:gd name="connsiteX3565" fmla="*/ 1997662 w 5237812"/>
              <a:gd name="connsiteY3565" fmla="*/ 1708131 h 5594752"/>
              <a:gd name="connsiteX3566" fmla="*/ 1836896 w 5237812"/>
              <a:gd name="connsiteY3566" fmla="*/ 785745 h 5594752"/>
              <a:gd name="connsiteX3567" fmla="*/ 1797046 w 5237812"/>
              <a:gd name="connsiteY3567" fmla="*/ 613412 h 5594752"/>
              <a:gd name="connsiteX3568" fmla="*/ 1801532 w 5237812"/>
              <a:gd name="connsiteY3568" fmla="*/ 590159 h 5594752"/>
              <a:gd name="connsiteX3569" fmla="*/ 1815895 w 5237812"/>
              <a:gd name="connsiteY3569" fmla="*/ 569464 h 5594752"/>
              <a:gd name="connsiteX3570" fmla="*/ 1828999 w 5237812"/>
              <a:gd name="connsiteY3570" fmla="*/ 593881 h 5594752"/>
              <a:gd name="connsiteX3571" fmla="*/ 1850460 w 5237812"/>
              <a:gd name="connsiteY3571" fmla="*/ 612442 h 5594752"/>
              <a:gd name="connsiteX3572" fmla="*/ 1844249 w 5237812"/>
              <a:gd name="connsiteY3572" fmla="*/ 578091 h 5594752"/>
              <a:gd name="connsiteX3573" fmla="*/ 1849789 w 5237812"/>
              <a:gd name="connsiteY3573" fmla="*/ 590788 h 5594752"/>
              <a:gd name="connsiteX3574" fmla="*/ 1843163 w 5237812"/>
              <a:gd name="connsiteY3574" fmla="*/ 572084 h 5594752"/>
              <a:gd name="connsiteX3575" fmla="*/ 1844249 w 5237812"/>
              <a:gd name="connsiteY3575" fmla="*/ 578091 h 5594752"/>
              <a:gd name="connsiteX3576" fmla="*/ 1835298 w 5237812"/>
              <a:gd name="connsiteY3576" fmla="*/ 558625 h 5594752"/>
              <a:gd name="connsiteX3577" fmla="*/ 1834892 w 5237812"/>
              <a:gd name="connsiteY3577" fmla="*/ 553465 h 5594752"/>
              <a:gd name="connsiteX3578" fmla="*/ 1830539 w 5237812"/>
              <a:gd name="connsiteY3578" fmla="*/ 544527 h 5594752"/>
              <a:gd name="connsiteX3579" fmla="*/ 1821715 w 5237812"/>
              <a:gd name="connsiteY3579" fmla="*/ 523674 h 5594752"/>
              <a:gd name="connsiteX3580" fmla="*/ 1819145 w 5237812"/>
              <a:gd name="connsiteY3580" fmla="*/ 511450 h 5594752"/>
              <a:gd name="connsiteX3581" fmla="*/ 1821507 w 5237812"/>
              <a:gd name="connsiteY3581" fmla="*/ 511924 h 5594752"/>
              <a:gd name="connsiteX3582" fmla="*/ 1814784 w 5237812"/>
              <a:gd name="connsiteY3582" fmla="*/ 481375 h 5594752"/>
              <a:gd name="connsiteX3583" fmla="*/ 1824257 w 5237812"/>
              <a:gd name="connsiteY3583" fmla="*/ 511575 h 5594752"/>
              <a:gd name="connsiteX3584" fmla="*/ 1821507 w 5237812"/>
              <a:gd name="connsiteY3584" fmla="*/ 511924 h 5594752"/>
              <a:gd name="connsiteX3585" fmla="*/ 1810980 w 5237812"/>
              <a:gd name="connsiteY3585" fmla="*/ 472000 h 5594752"/>
              <a:gd name="connsiteX3586" fmla="*/ 1816238 w 5237812"/>
              <a:gd name="connsiteY3586" fmla="*/ 479816 h 5594752"/>
              <a:gd name="connsiteX3587" fmla="*/ 1824556 w 5237812"/>
              <a:gd name="connsiteY3587" fmla="*/ 481747 h 5594752"/>
              <a:gd name="connsiteX3588" fmla="*/ 1838322 w 5237812"/>
              <a:gd name="connsiteY3588" fmla="*/ 512554 h 5594752"/>
              <a:gd name="connsiteX3589" fmla="*/ 1881016 w 5237812"/>
              <a:gd name="connsiteY3589" fmla="*/ 615194 h 5594752"/>
              <a:gd name="connsiteX3590" fmla="*/ 1882940 w 5237812"/>
              <a:gd name="connsiteY3590" fmla="*/ 620588 h 5594752"/>
              <a:gd name="connsiteX3591" fmla="*/ 1883059 w 5237812"/>
              <a:gd name="connsiteY3591" fmla="*/ 620767 h 5594752"/>
              <a:gd name="connsiteX3592" fmla="*/ 1891861 w 5237812"/>
              <a:gd name="connsiteY3592" fmla="*/ 641154 h 5594752"/>
              <a:gd name="connsiteX3593" fmla="*/ 1894159 w 5237812"/>
              <a:gd name="connsiteY3593" fmla="*/ 652032 h 5594752"/>
              <a:gd name="connsiteX3594" fmla="*/ 1910707 w 5237812"/>
              <a:gd name="connsiteY3594" fmla="*/ 698409 h 5594752"/>
              <a:gd name="connsiteX3595" fmla="*/ 1904546 w 5237812"/>
              <a:gd name="connsiteY3595" fmla="*/ 669265 h 5594752"/>
              <a:gd name="connsiteX3596" fmla="*/ 1891861 w 5237812"/>
              <a:gd name="connsiteY3596" fmla="*/ 641154 h 5594752"/>
              <a:gd name="connsiteX3597" fmla="*/ 1891006 w 5237812"/>
              <a:gd name="connsiteY3597" fmla="*/ 628760 h 5594752"/>
              <a:gd name="connsiteX3598" fmla="*/ 1881025 w 5237812"/>
              <a:gd name="connsiteY3598" fmla="*/ 601242 h 5594752"/>
              <a:gd name="connsiteX3599" fmla="*/ 1839275 w 5237812"/>
              <a:gd name="connsiteY3599" fmla="*/ 495475 h 5594752"/>
              <a:gd name="connsiteX3600" fmla="*/ 1815817 w 5237812"/>
              <a:gd name="connsiteY3600" fmla="*/ 434267 h 5594752"/>
              <a:gd name="connsiteX3601" fmla="*/ 1824043 w 5237812"/>
              <a:gd name="connsiteY3601" fmla="*/ 441938 h 5594752"/>
              <a:gd name="connsiteX3602" fmla="*/ 1831347 w 5237812"/>
              <a:gd name="connsiteY3602" fmla="*/ 457976 h 5594752"/>
              <a:gd name="connsiteX3603" fmla="*/ 1864971 w 5237812"/>
              <a:gd name="connsiteY3603" fmla="*/ 516528 h 5594752"/>
              <a:gd name="connsiteX3604" fmla="*/ 1900805 w 5237812"/>
              <a:gd name="connsiteY3604" fmla="*/ 602832 h 5594752"/>
              <a:gd name="connsiteX3605" fmla="*/ 1902114 w 5237812"/>
              <a:gd name="connsiteY3605" fmla="*/ 606570 h 5594752"/>
              <a:gd name="connsiteX3606" fmla="*/ 1903113 w 5237812"/>
              <a:gd name="connsiteY3606" fmla="*/ 607266 h 5594752"/>
              <a:gd name="connsiteX3607" fmla="*/ 1909774 w 5237812"/>
              <a:gd name="connsiteY3607" fmla="*/ 613902 h 5594752"/>
              <a:gd name="connsiteX3608" fmla="*/ 1905893 w 5237812"/>
              <a:gd name="connsiteY3608" fmla="*/ 602949 h 5594752"/>
              <a:gd name="connsiteX3609" fmla="*/ 1867402 w 5237812"/>
              <a:gd name="connsiteY3609" fmla="*/ 497431 h 5594752"/>
              <a:gd name="connsiteX3610" fmla="*/ 1909889 w 5237812"/>
              <a:gd name="connsiteY3610" fmla="*/ 583368 h 5594752"/>
              <a:gd name="connsiteX3611" fmla="*/ 1920400 w 5237812"/>
              <a:gd name="connsiteY3611" fmla="*/ 609552 h 5594752"/>
              <a:gd name="connsiteX3612" fmla="*/ 1920645 w 5237812"/>
              <a:gd name="connsiteY3612" fmla="*/ 604096 h 5594752"/>
              <a:gd name="connsiteX3613" fmla="*/ 1920761 w 5237812"/>
              <a:gd name="connsiteY3613" fmla="*/ 603748 h 5594752"/>
              <a:gd name="connsiteX3614" fmla="*/ 1905954 w 5237812"/>
              <a:gd name="connsiteY3614" fmla="*/ 566648 h 5594752"/>
              <a:gd name="connsiteX3615" fmla="*/ 1879376 w 5237812"/>
              <a:gd name="connsiteY3615" fmla="*/ 498688 h 5594752"/>
              <a:gd name="connsiteX3616" fmla="*/ 1879334 w 5237812"/>
              <a:gd name="connsiteY3616" fmla="*/ 498848 h 5594752"/>
              <a:gd name="connsiteX3617" fmla="*/ 1867801 w 5237812"/>
              <a:gd name="connsiteY3617" fmla="*/ 484064 h 5594752"/>
              <a:gd name="connsiteX3618" fmla="*/ 1872009 w 5237812"/>
              <a:gd name="connsiteY3618" fmla="*/ 483303 h 5594752"/>
              <a:gd name="connsiteX3619" fmla="*/ 1881077 w 5237812"/>
              <a:gd name="connsiteY3619" fmla="*/ 492149 h 5594752"/>
              <a:gd name="connsiteX3620" fmla="*/ 1879592 w 5237812"/>
              <a:gd name="connsiteY3620" fmla="*/ 497858 h 5594752"/>
              <a:gd name="connsiteX3621" fmla="*/ 1910068 w 5237812"/>
              <a:gd name="connsiteY3621" fmla="*/ 563323 h 5594752"/>
              <a:gd name="connsiteX3622" fmla="*/ 1923381 w 5237812"/>
              <a:gd name="connsiteY3622" fmla="*/ 595950 h 5594752"/>
              <a:gd name="connsiteX3623" fmla="*/ 1924528 w 5237812"/>
              <a:gd name="connsiteY3623" fmla="*/ 592534 h 5594752"/>
              <a:gd name="connsiteX3624" fmla="*/ 1927539 w 5237812"/>
              <a:gd name="connsiteY3624" fmla="*/ 594162 h 5594752"/>
              <a:gd name="connsiteX3625" fmla="*/ 1900719 w 5237812"/>
              <a:gd name="connsiteY3625" fmla="*/ 517929 h 5594752"/>
              <a:gd name="connsiteX3626" fmla="*/ 1904222 w 5237812"/>
              <a:gd name="connsiteY3626" fmla="*/ 518226 h 5594752"/>
              <a:gd name="connsiteX3627" fmla="*/ 1894540 w 5237812"/>
              <a:gd name="connsiteY3627" fmla="*/ 492635 h 5594752"/>
              <a:gd name="connsiteX3628" fmla="*/ 1893239 w 5237812"/>
              <a:gd name="connsiteY3628" fmla="*/ 489860 h 5594752"/>
              <a:gd name="connsiteX3629" fmla="*/ 1893571 w 5237812"/>
              <a:gd name="connsiteY3629" fmla="*/ 488382 h 5594752"/>
              <a:gd name="connsiteX3630" fmla="*/ 1892997 w 5237812"/>
              <a:gd name="connsiteY3630" fmla="*/ 478074 h 5594752"/>
              <a:gd name="connsiteX3631" fmla="*/ 1893886 w 5237812"/>
              <a:gd name="connsiteY3631" fmla="*/ 479885 h 5594752"/>
              <a:gd name="connsiteX3632" fmla="*/ 1913009 w 5237812"/>
              <a:gd name="connsiteY3632" fmla="*/ 524882 h 5594752"/>
              <a:gd name="connsiteX3633" fmla="*/ 1916584 w 5237812"/>
              <a:gd name="connsiteY3633" fmla="*/ 529200 h 5594752"/>
              <a:gd name="connsiteX3634" fmla="*/ 1945414 w 5237812"/>
              <a:gd name="connsiteY3634" fmla="*/ 583759 h 5594752"/>
              <a:gd name="connsiteX3635" fmla="*/ 1945164 w 5237812"/>
              <a:gd name="connsiteY3635" fmla="*/ 581252 h 5594752"/>
              <a:gd name="connsiteX3636" fmla="*/ 1907240 w 5237812"/>
              <a:gd name="connsiteY3636" fmla="*/ 487969 h 5594752"/>
              <a:gd name="connsiteX3637" fmla="*/ 1907054 w 5237812"/>
              <a:gd name="connsiteY3637" fmla="*/ 487522 h 5594752"/>
              <a:gd name="connsiteX3638" fmla="*/ 1904883 w 5237812"/>
              <a:gd name="connsiteY3638" fmla="*/ 475447 h 5594752"/>
              <a:gd name="connsiteX3639" fmla="*/ 1903173 w 5237812"/>
              <a:gd name="connsiteY3639" fmla="*/ 470322 h 5594752"/>
              <a:gd name="connsiteX3640" fmla="*/ 1912551 w 5237812"/>
              <a:gd name="connsiteY3640" fmla="*/ 472002 h 5594752"/>
              <a:gd name="connsiteX3641" fmla="*/ 1911514 w 5237812"/>
              <a:gd name="connsiteY3641" fmla="*/ 459119 h 5594752"/>
              <a:gd name="connsiteX3642" fmla="*/ 1915597 w 5237812"/>
              <a:gd name="connsiteY3642" fmla="*/ 451242 h 5594752"/>
              <a:gd name="connsiteX3643" fmla="*/ 1923304 w 5237812"/>
              <a:gd name="connsiteY3643" fmla="*/ 485482 h 5594752"/>
              <a:gd name="connsiteX3644" fmla="*/ 1933701 w 5237812"/>
              <a:gd name="connsiteY3644" fmla="*/ 483919 h 5594752"/>
              <a:gd name="connsiteX3645" fmla="*/ 1935937 w 5237812"/>
              <a:gd name="connsiteY3645" fmla="*/ 503203 h 5594752"/>
              <a:gd name="connsiteX3646" fmla="*/ 1937799 w 5237812"/>
              <a:gd name="connsiteY3646" fmla="*/ 491318 h 5594752"/>
              <a:gd name="connsiteX3647" fmla="*/ 1938437 w 5237812"/>
              <a:gd name="connsiteY3647" fmla="*/ 485377 h 5594752"/>
              <a:gd name="connsiteX3648" fmla="*/ 1935753 w 5237812"/>
              <a:gd name="connsiteY3648" fmla="*/ 476095 h 5594752"/>
              <a:gd name="connsiteX3649" fmla="*/ 1939034 w 5237812"/>
              <a:gd name="connsiteY3649" fmla="*/ 479807 h 5594752"/>
              <a:gd name="connsiteX3650" fmla="*/ 1940246 w 5237812"/>
              <a:gd name="connsiteY3650" fmla="*/ 468525 h 5594752"/>
              <a:gd name="connsiteX3651" fmla="*/ 1940146 w 5237812"/>
              <a:gd name="connsiteY3651" fmla="*/ 453200 h 5594752"/>
              <a:gd name="connsiteX3652" fmla="*/ 1947334 w 5237812"/>
              <a:gd name="connsiteY3652" fmla="*/ 482273 h 5594752"/>
              <a:gd name="connsiteX3653" fmla="*/ 1949387 w 5237812"/>
              <a:gd name="connsiteY3653" fmla="*/ 491514 h 5594752"/>
              <a:gd name="connsiteX3654" fmla="*/ 1949570 w 5237812"/>
              <a:gd name="connsiteY3654" fmla="*/ 491722 h 5594752"/>
              <a:gd name="connsiteX3655" fmla="*/ 1956235 w 5237812"/>
              <a:gd name="connsiteY3655" fmla="*/ 509181 h 5594752"/>
              <a:gd name="connsiteX3656" fmla="*/ 1956731 w 5237812"/>
              <a:gd name="connsiteY3656" fmla="*/ 512401 h 5594752"/>
              <a:gd name="connsiteX3657" fmla="*/ 1958099 w 5237812"/>
              <a:gd name="connsiteY3657" fmla="*/ 506787 h 5594752"/>
              <a:gd name="connsiteX3658" fmla="*/ 1954828 w 5237812"/>
              <a:gd name="connsiteY3658" fmla="*/ 474621 h 5594752"/>
              <a:gd name="connsiteX3659" fmla="*/ 1952076 w 5237812"/>
              <a:gd name="connsiteY3659" fmla="*/ 446028 h 5594752"/>
              <a:gd name="connsiteX3660" fmla="*/ 1950805 w 5237812"/>
              <a:gd name="connsiteY3660" fmla="*/ 427814 h 5594752"/>
              <a:gd name="connsiteX3661" fmla="*/ 1952756 w 5237812"/>
              <a:gd name="connsiteY3661" fmla="*/ 432821 h 5594752"/>
              <a:gd name="connsiteX3662" fmla="*/ 1968368 w 5237812"/>
              <a:gd name="connsiteY3662" fmla="*/ 468360 h 5594752"/>
              <a:gd name="connsiteX3663" fmla="*/ 1973933 w 5237812"/>
              <a:gd name="connsiteY3663" fmla="*/ 487932 h 5594752"/>
              <a:gd name="connsiteX3664" fmla="*/ 1975976 w 5237812"/>
              <a:gd name="connsiteY3664" fmla="*/ 485796 h 5594752"/>
              <a:gd name="connsiteX3665" fmla="*/ 1975976 w 5237812"/>
              <a:gd name="connsiteY3665" fmla="*/ 485680 h 5594752"/>
              <a:gd name="connsiteX3666" fmla="*/ 1976650 w 5237812"/>
              <a:gd name="connsiteY3666" fmla="*/ 487214 h 5594752"/>
              <a:gd name="connsiteX3667" fmla="*/ 1999969 w 5237812"/>
              <a:gd name="connsiteY3667" fmla="*/ 545805 h 5594752"/>
              <a:gd name="connsiteX3668" fmla="*/ 2011601 w 5237812"/>
              <a:gd name="connsiteY3668" fmla="*/ 565880 h 5594752"/>
              <a:gd name="connsiteX3669" fmla="*/ 1998231 w 5237812"/>
              <a:gd name="connsiteY3669" fmla="*/ 532045 h 5594752"/>
              <a:gd name="connsiteX3670" fmla="*/ 1975945 w 5237812"/>
              <a:gd name="connsiteY3670" fmla="*/ 476066 h 5594752"/>
              <a:gd name="connsiteX3671" fmla="*/ 1975929 w 5237812"/>
              <a:gd name="connsiteY3671" fmla="*/ 471643 h 5594752"/>
              <a:gd name="connsiteX3672" fmla="*/ 1977998 w 5237812"/>
              <a:gd name="connsiteY3672" fmla="*/ 463929 h 5594752"/>
              <a:gd name="connsiteX3673" fmla="*/ 1996290 w 5237812"/>
              <a:gd name="connsiteY3673" fmla="*/ 512191 h 5594752"/>
              <a:gd name="connsiteX3674" fmla="*/ 1993673 w 5237812"/>
              <a:gd name="connsiteY3674" fmla="*/ 455798 h 5594752"/>
              <a:gd name="connsiteX3675" fmla="*/ 2008680 w 5237812"/>
              <a:gd name="connsiteY3675" fmla="*/ 461710 h 5594752"/>
              <a:gd name="connsiteX3676" fmla="*/ 2011754 w 5237812"/>
              <a:gd name="connsiteY3676" fmla="*/ 467260 h 5594752"/>
              <a:gd name="connsiteX3677" fmla="*/ 2014976 w 5237812"/>
              <a:gd name="connsiteY3677" fmla="*/ 451901 h 5594752"/>
              <a:gd name="connsiteX3678" fmla="*/ 2012904 w 5237812"/>
              <a:gd name="connsiteY3678" fmla="*/ 426985 h 5594752"/>
              <a:gd name="connsiteX3679" fmla="*/ 2012444 w 5237812"/>
              <a:gd name="connsiteY3679" fmla="*/ 423728 h 5594752"/>
              <a:gd name="connsiteX3680" fmla="*/ 2045981 w 5237812"/>
              <a:gd name="connsiteY3680" fmla="*/ 504715 h 5594752"/>
              <a:gd name="connsiteX3681" fmla="*/ 2051573 w 5237812"/>
              <a:gd name="connsiteY3681" fmla="*/ 506531 h 5594752"/>
              <a:gd name="connsiteX3682" fmla="*/ 2027318 w 5237812"/>
              <a:gd name="connsiteY3682" fmla="*/ 439235 h 5594752"/>
              <a:gd name="connsiteX3683" fmla="*/ 2040878 w 5237812"/>
              <a:gd name="connsiteY3683" fmla="*/ 465244 h 5594752"/>
              <a:gd name="connsiteX3684" fmla="*/ 2049174 w 5237812"/>
              <a:gd name="connsiteY3684" fmla="*/ 485255 h 5594752"/>
              <a:gd name="connsiteX3685" fmla="*/ 2049959 w 5237812"/>
              <a:gd name="connsiteY3685" fmla="*/ 488789 h 5594752"/>
              <a:gd name="connsiteX3686" fmla="*/ 2054543 w 5237812"/>
              <a:gd name="connsiteY3686" fmla="*/ 503402 h 5594752"/>
              <a:gd name="connsiteX3687" fmla="*/ 2055811 w 5237812"/>
              <a:gd name="connsiteY3687" fmla="*/ 501322 h 5594752"/>
              <a:gd name="connsiteX3688" fmla="*/ 2062892 w 5237812"/>
              <a:gd name="connsiteY3688" fmla="*/ 518506 h 5594752"/>
              <a:gd name="connsiteX3689" fmla="*/ 2076317 w 5237812"/>
              <a:gd name="connsiteY3689" fmla="*/ 544662 h 5594752"/>
              <a:gd name="connsiteX3690" fmla="*/ 2070122 w 5237812"/>
              <a:gd name="connsiteY3690" fmla="*/ 527708 h 5594752"/>
              <a:gd name="connsiteX3691" fmla="*/ 2057228 w 5237812"/>
              <a:gd name="connsiteY3691" fmla="*/ 492430 h 5594752"/>
              <a:gd name="connsiteX3692" fmla="*/ 2057463 w 5237812"/>
              <a:gd name="connsiteY3692" fmla="*/ 489589 h 5594752"/>
              <a:gd name="connsiteX3693" fmla="*/ 2058477 w 5237812"/>
              <a:gd name="connsiteY3693" fmla="*/ 482987 h 5594752"/>
              <a:gd name="connsiteX3694" fmla="*/ 2071137 w 5237812"/>
              <a:gd name="connsiteY3694" fmla="*/ 527015 h 5594752"/>
              <a:gd name="connsiteX3695" fmla="*/ 2065815 w 5237812"/>
              <a:gd name="connsiteY3695" fmla="*/ 491150 h 5594752"/>
              <a:gd name="connsiteX3696" fmla="*/ 2060493 w 5237812"/>
              <a:gd name="connsiteY3696" fmla="*/ 455285 h 5594752"/>
              <a:gd name="connsiteX3697" fmla="*/ 2075174 w 5237812"/>
              <a:gd name="connsiteY3697" fmla="*/ 476705 h 5594752"/>
              <a:gd name="connsiteX3698" fmla="*/ 2075119 w 5237812"/>
              <a:gd name="connsiteY3698" fmla="*/ 424088 h 5594752"/>
              <a:gd name="connsiteX3699" fmla="*/ 2092236 w 5237812"/>
              <a:gd name="connsiteY3699" fmla="*/ 491409 h 5594752"/>
              <a:gd name="connsiteX3700" fmla="*/ 2101828 w 5237812"/>
              <a:gd name="connsiteY3700" fmla="*/ 534981 h 5594752"/>
              <a:gd name="connsiteX3701" fmla="*/ 2101205 w 5237812"/>
              <a:gd name="connsiteY3701" fmla="*/ 535405 h 5594752"/>
              <a:gd name="connsiteX3702" fmla="*/ 2100427 w 5237812"/>
              <a:gd name="connsiteY3702" fmla="*/ 535936 h 5594752"/>
              <a:gd name="connsiteX3703" fmla="*/ 2100167 w 5237812"/>
              <a:gd name="connsiteY3703" fmla="*/ 536113 h 5594752"/>
              <a:gd name="connsiteX3704" fmla="*/ 2099960 w 5237812"/>
              <a:gd name="connsiteY3704" fmla="*/ 536254 h 5594752"/>
              <a:gd name="connsiteX3705" fmla="*/ 2100427 w 5237812"/>
              <a:gd name="connsiteY3705" fmla="*/ 535936 h 5594752"/>
              <a:gd name="connsiteX3706" fmla="*/ 2101828 w 5237812"/>
              <a:gd name="connsiteY3706" fmla="*/ 534981 h 5594752"/>
              <a:gd name="connsiteX3707" fmla="*/ 2095635 w 5237812"/>
              <a:gd name="connsiteY3707" fmla="*/ 481449 h 5594752"/>
              <a:gd name="connsiteX3708" fmla="*/ 2096796 w 5237812"/>
              <a:gd name="connsiteY3708" fmla="*/ 479444 h 5594752"/>
              <a:gd name="connsiteX3709" fmla="*/ 2099656 w 5237812"/>
              <a:gd name="connsiteY3709" fmla="*/ 477811 h 5594752"/>
              <a:gd name="connsiteX3710" fmla="*/ 2083747 w 5237812"/>
              <a:gd name="connsiteY3710" fmla="*/ 437143 h 5594752"/>
              <a:gd name="connsiteX3711" fmla="*/ 2089764 w 5237812"/>
              <a:gd name="connsiteY3711" fmla="*/ 440142 h 5594752"/>
              <a:gd name="connsiteX3712" fmla="*/ 2105233 w 5237812"/>
              <a:gd name="connsiteY3712" fmla="*/ 472098 h 5594752"/>
              <a:gd name="connsiteX3713" fmla="*/ 2105976 w 5237812"/>
              <a:gd name="connsiteY3713" fmla="*/ 473941 h 5594752"/>
              <a:gd name="connsiteX3714" fmla="*/ 2107051 w 5237812"/>
              <a:gd name="connsiteY3714" fmla="*/ 476087 h 5594752"/>
              <a:gd name="connsiteX3715" fmla="*/ 2107220 w 5237812"/>
              <a:gd name="connsiteY3715" fmla="*/ 476104 h 5594752"/>
              <a:gd name="connsiteX3716" fmla="*/ 2098313 w 5237812"/>
              <a:gd name="connsiteY3716" fmla="*/ 434613 h 5594752"/>
              <a:gd name="connsiteX3717" fmla="*/ 2103756 w 5237812"/>
              <a:gd name="connsiteY3717" fmla="*/ 423261 h 5594752"/>
              <a:gd name="connsiteX3718" fmla="*/ 2100642 w 5237812"/>
              <a:gd name="connsiteY3718" fmla="*/ 380371 h 5594752"/>
              <a:gd name="connsiteX3719" fmla="*/ 2088785 w 5237812"/>
              <a:gd name="connsiteY3719" fmla="*/ 291206 h 5594752"/>
              <a:gd name="connsiteX3720" fmla="*/ 2110019 w 5237812"/>
              <a:gd name="connsiteY3720" fmla="*/ 382051 h 5594752"/>
              <a:gd name="connsiteX3721" fmla="*/ 2118591 w 5237812"/>
              <a:gd name="connsiteY3721" fmla="*/ 428865 h 5594752"/>
              <a:gd name="connsiteX3722" fmla="*/ 2131412 w 5237812"/>
              <a:gd name="connsiteY3722" fmla="*/ 462170 h 5594752"/>
              <a:gd name="connsiteX3723" fmla="*/ 2126932 w 5237812"/>
              <a:gd name="connsiteY3723" fmla="*/ 417663 h 5594752"/>
              <a:gd name="connsiteX3724" fmla="*/ 2132380 w 5237812"/>
              <a:gd name="connsiteY3724" fmla="*/ 411402 h 5594752"/>
              <a:gd name="connsiteX3725" fmla="*/ 2126034 w 5237812"/>
              <a:gd name="connsiteY3725" fmla="*/ 373687 h 5594752"/>
              <a:gd name="connsiteX3726" fmla="*/ 2122755 w 5237812"/>
              <a:gd name="connsiteY3726" fmla="*/ 336430 h 5594752"/>
              <a:gd name="connsiteX3727" fmla="*/ 2127025 w 5237812"/>
              <a:gd name="connsiteY3727" fmla="*/ 344137 h 5594752"/>
              <a:gd name="connsiteX3728" fmla="*/ 2134517 w 5237812"/>
              <a:gd name="connsiteY3728" fmla="*/ 336484 h 5594752"/>
              <a:gd name="connsiteX3729" fmla="*/ 2150274 w 5237812"/>
              <a:gd name="connsiteY3729" fmla="*/ 407280 h 5594752"/>
              <a:gd name="connsiteX3730" fmla="*/ 2148015 w 5237812"/>
              <a:gd name="connsiteY3730" fmla="*/ 356627 h 5594752"/>
              <a:gd name="connsiteX3731" fmla="*/ 2147840 w 5237812"/>
              <a:gd name="connsiteY3731" fmla="*/ 354467 h 5594752"/>
              <a:gd name="connsiteX3732" fmla="*/ 2162655 w 5237812"/>
              <a:gd name="connsiteY3732" fmla="*/ 384825 h 5594752"/>
              <a:gd name="connsiteX3733" fmla="*/ 2147178 w 5237812"/>
              <a:gd name="connsiteY3733" fmla="*/ 342815 h 5594752"/>
              <a:gd name="connsiteX3734" fmla="*/ 2149063 w 5237812"/>
              <a:gd name="connsiteY3734" fmla="*/ 334787 h 5594752"/>
              <a:gd name="connsiteX3735" fmla="*/ 2154307 w 5237812"/>
              <a:gd name="connsiteY3735" fmla="*/ 351876 h 5594752"/>
              <a:gd name="connsiteX3736" fmla="*/ 2138471 w 5237812"/>
              <a:gd name="connsiteY3736" fmla="*/ 207248 h 5594752"/>
              <a:gd name="connsiteX3737" fmla="*/ 2137924 w 5237812"/>
              <a:gd name="connsiteY3737" fmla="*/ 198886 h 5594752"/>
              <a:gd name="connsiteX3738" fmla="*/ 2138162 w 5237812"/>
              <a:gd name="connsiteY3738" fmla="*/ 199312 h 5594752"/>
              <a:gd name="connsiteX3739" fmla="*/ 2155733 w 5237812"/>
              <a:gd name="connsiteY3739" fmla="*/ 239492 h 5594752"/>
              <a:gd name="connsiteX3740" fmla="*/ 2148676 w 5237812"/>
              <a:gd name="connsiteY3740" fmla="*/ 214945 h 5594752"/>
              <a:gd name="connsiteX3741" fmla="*/ 2140408 w 5237812"/>
              <a:gd name="connsiteY3741" fmla="*/ 195601 h 5594752"/>
              <a:gd name="connsiteX3742" fmla="*/ 2137146 w 5237812"/>
              <a:gd name="connsiteY3742" fmla="*/ 186999 h 5594752"/>
              <a:gd name="connsiteX3743" fmla="*/ 2135139 w 5237812"/>
              <a:gd name="connsiteY3743" fmla="*/ 156327 h 5594752"/>
              <a:gd name="connsiteX3744" fmla="*/ 2137588 w 5237812"/>
              <a:gd name="connsiteY3744" fmla="*/ 156531 h 5594752"/>
              <a:gd name="connsiteX3745" fmla="*/ 2136063 w 5237812"/>
              <a:gd name="connsiteY3745" fmla="*/ 153433 h 5594752"/>
              <a:gd name="connsiteX3746" fmla="*/ 2134493 w 5237812"/>
              <a:gd name="connsiteY3746" fmla="*/ 146448 h 5594752"/>
              <a:gd name="connsiteX3747" fmla="*/ 2132993 w 5237812"/>
              <a:gd name="connsiteY3747" fmla="*/ 123524 h 5594752"/>
              <a:gd name="connsiteX3748" fmla="*/ 2136277 w 5237812"/>
              <a:gd name="connsiteY3748" fmla="*/ 131031 h 5594752"/>
              <a:gd name="connsiteX3749" fmla="*/ 2139091 w 5237812"/>
              <a:gd name="connsiteY3749" fmla="*/ 133654 h 5594752"/>
              <a:gd name="connsiteX3750" fmla="*/ 2136277 w 5237812"/>
              <a:gd name="connsiteY3750" fmla="*/ 131031 h 5594752"/>
              <a:gd name="connsiteX3751" fmla="*/ 2141571 w 5237812"/>
              <a:gd name="connsiteY3751" fmla="*/ 128864 h 5594752"/>
              <a:gd name="connsiteX3752" fmla="*/ 2145913 w 5237812"/>
              <a:gd name="connsiteY3752" fmla="*/ 152070 h 5594752"/>
              <a:gd name="connsiteX3753" fmla="*/ 2145018 w 5237812"/>
              <a:gd name="connsiteY3753" fmla="*/ 127638 h 5594752"/>
              <a:gd name="connsiteX3754" fmla="*/ 2151007 w 5237812"/>
              <a:gd name="connsiteY3754" fmla="*/ 138941 h 5594752"/>
              <a:gd name="connsiteX3755" fmla="*/ 2153846 w 5237812"/>
              <a:gd name="connsiteY3755" fmla="*/ 143603 h 5594752"/>
              <a:gd name="connsiteX3756" fmla="*/ 2161881 w 5237812"/>
              <a:gd name="connsiteY3756" fmla="*/ 220599 h 5594752"/>
              <a:gd name="connsiteX3757" fmla="*/ 2185179 w 5237812"/>
              <a:gd name="connsiteY3757" fmla="*/ 370335 h 5594752"/>
              <a:gd name="connsiteX3758" fmla="*/ 2189005 w 5237812"/>
              <a:gd name="connsiteY3758" fmla="*/ 401592 h 5594752"/>
              <a:gd name="connsiteX3759" fmla="*/ 2189292 w 5237812"/>
              <a:gd name="connsiteY3759" fmla="*/ 403230 h 5594752"/>
              <a:gd name="connsiteX3760" fmla="*/ 2198631 w 5237812"/>
              <a:gd name="connsiteY3760" fmla="*/ 419209 h 5594752"/>
              <a:gd name="connsiteX3761" fmla="*/ 2197318 w 5237812"/>
              <a:gd name="connsiteY3761" fmla="*/ 407689 h 5594752"/>
              <a:gd name="connsiteX3762" fmla="*/ 2194128 w 5237812"/>
              <a:gd name="connsiteY3762" fmla="*/ 400149 h 5594752"/>
              <a:gd name="connsiteX3763" fmla="*/ 2191557 w 5237812"/>
              <a:gd name="connsiteY3763" fmla="*/ 387926 h 5594752"/>
              <a:gd name="connsiteX3764" fmla="*/ 2193918 w 5237812"/>
              <a:gd name="connsiteY3764" fmla="*/ 388399 h 5594752"/>
              <a:gd name="connsiteX3765" fmla="*/ 2194400 w 5237812"/>
              <a:gd name="connsiteY3765" fmla="*/ 389740 h 5594752"/>
              <a:gd name="connsiteX3766" fmla="*/ 2194195 w 5237812"/>
              <a:gd name="connsiteY3766" fmla="*/ 388581 h 5594752"/>
              <a:gd name="connsiteX3767" fmla="*/ 2193918 w 5237812"/>
              <a:gd name="connsiteY3767" fmla="*/ 388399 h 5594752"/>
              <a:gd name="connsiteX3768" fmla="*/ 2183393 w 5237812"/>
              <a:gd name="connsiteY3768" fmla="*/ 348476 h 5594752"/>
              <a:gd name="connsiteX3769" fmla="*/ 2185477 w 5237812"/>
              <a:gd name="connsiteY3769" fmla="*/ 352968 h 5594752"/>
              <a:gd name="connsiteX3770" fmla="*/ 2187381 w 5237812"/>
              <a:gd name="connsiteY3770" fmla="*/ 355027 h 5594752"/>
              <a:gd name="connsiteX3771" fmla="*/ 2186139 w 5237812"/>
              <a:gd name="connsiteY3771" fmla="*/ 345476 h 5594752"/>
              <a:gd name="connsiteX3772" fmla="*/ 2180673 w 5237812"/>
              <a:gd name="connsiteY3772" fmla="*/ 299517 h 5594752"/>
              <a:gd name="connsiteX3773" fmla="*/ 2185095 w 5237812"/>
              <a:gd name="connsiteY3773" fmla="*/ 291408 h 5594752"/>
              <a:gd name="connsiteX3774" fmla="*/ 2179586 w 5237812"/>
              <a:gd name="connsiteY3774" fmla="*/ 239959 h 5594752"/>
              <a:gd name="connsiteX3775" fmla="*/ 2185883 w 5237812"/>
              <a:gd name="connsiteY3775" fmla="*/ 230148 h 5594752"/>
              <a:gd name="connsiteX3776" fmla="*/ 2185773 w 5237812"/>
              <a:gd name="connsiteY3776" fmla="*/ 226985 h 5594752"/>
              <a:gd name="connsiteX3777" fmla="*/ 2184992 w 5237812"/>
              <a:gd name="connsiteY3777" fmla="*/ 224273 h 5594752"/>
              <a:gd name="connsiteX3778" fmla="*/ 2185009 w 5237812"/>
              <a:gd name="connsiteY3778" fmla="*/ 219934 h 5594752"/>
              <a:gd name="connsiteX3779" fmla="*/ 2185658 w 5237812"/>
              <a:gd name="connsiteY3779" fmla="*/ 219366 h 5594752"/>
              <a:gd name="connsiteX3780" fmla="*/ 2185017 w 5237812"/>
              <a:gd name="connsiteY3780" fmla="*/ 217575 h 5594752"/>
              <a:gd name="connsiteX3781" fmla="*/ 2185009 w 5237812"/>
              <a:gd name="connsiteY3781" fmla="*/ 219934 h 5594752"/>
              <a:gd name="connsiteX3782" fmla="*/ 2183998 w 5237812"/>
              <a:gd name="connsiteY3782" fmla="*/ 220816 h 5594752"/>
              <a:gd name="connsiteX3783" fmla="*/ 2187051 w 5237812"/>
              <a:gd name="connsiteY3783" fmla="*/ 205998 h 5594752"/>
              <a:gd name="connsiteX3784" fmla="*/ 2193585 w 5237812"/>
              <a:gd name="connsiteY3784" fmla="*/ 259297 h 5594752"/>
              <a:gd name="connsiteX3785" fmla="*/ 2200923 w 5237812"/>
              <a:gd name="connsiteY3785" fmla="*/ 267461 h 5594752"/>
              <a:gd name="connsiteX3786" fmla="*/ 2212564 w 5237812"/>
              <a:gd name="connsiteY3786" fmla="*/ 314732 h 5594752"/>
              <a:gd name="connsiteX3787" fmla="*/ 2217441 w 5237812"/>
              <a:gd name="connsiteY3787" fmla="*/ 351698 h 5594752"/>
              <a:gd name="connsiteX3788" fmla="*/ 2217448 w 5237812"/>
              <a:gd name="connsiteY3788" fmla="*/ 351750 h 5594752"/>
              <a:gd name="connsiteX3789" fmla="*/ 2221845 w 5237812"/>
              <a:gd name="connsiteY3789" fmla="*/ 359270 h 5594752"/>
              <a:gd name="connsiteX3790" fmla="*/ 2229357 w 5237812"/>
              <a:gd name="connsiteY3790" fmla="*/ 375580 h 5594752"/>
              <a:gd name="connsiteX3791" fmla="*/ 2230155 w 5237812"/>
              <a:gd name="connsiteY3791" fmla="*/ 373988 h 5594752"/>
              <a:gd name="connsiteX3792" fmla="*/ 2231545 w 5237812"/>
              <a:gd name="connsiteY3792" fmla="*/ 370169 h 5594752"/>
              <a:gd name="connsiteX3793" fmla="*/ 2231693 w 5237812"/>
              <a:gd name="connsiteY3793" fmla="*/ 349260 h 5594752"/>
              <a:gd name="connsiteX3794" fmla="*/ 2230464 w 5237812"/>
              <a:gd name="connsiteY3794" fmla="*/ 315702 h 5594752"/>
              <a:gd name="connsiteX3795" fmla="*/ 2226156 w 5237812"/>
              <a:gd name="connsiteY3795" fmla="*/ 271502 h 5594752"/>
              <a:gd name="connsiteX3796" fmla="*/ 2215659 w 5237812"/>
              <a:gd name="connsiteY3796" fmla="*/ 158427 h 5594752"/>
              <a:gd name="connsiteX3797" fmla="*/ 2214970 w 5237812"/>
              <a:gd name="connsiteY3797" fmla="*/ 150891 h 5594752"/>
              <a:gd name="connsiteX3798" fmla="*/ 2219502 w 5237812"/>
              <a:gd name="connsiteY3798" fmla="*/ 157665 h 5594752"/>
              <a:gd name="connsiteX3799" fmla="*/ 2221285 w 5237812"/>
              <a:gd name="connsiteY3799" fmla="*/ 159865 h 5594752"/>
              <a:gd name="connsiteX3800" fmla="*/ 2224187 w 5237812"/>
              <a:gd name="connsiteY3800" fmla="*/ 183244 h 5594752"/>
              <a:gd name="connsiteX3801" fmla="*/ 2231581 w 5237812"/>
              <a:gd name="connsiteY3801" fmla="*/ 244026 h 5594752"/>
              <a:gd name="connsiteX3802" fmla="*/ 2245394 w 5237812"/>
              <a:gd name="connsiteY3802" fmla="*/ 247779 h 5594752"/>
              <a:gd name="connsiteX3803" fmla="*/ 2251558 w 5237812"/>
              <a:gd name="connsiteY3803" fmla="*/ 275003 h 5594752"/>
              <a:gd name="connsiteX3804" fmla="*/ 2260279 w 5237812"/>
              <a:gd name="connsiteY3804" fmla="*/ 300909 h 5594752"/>
              <a:gd name="connsiteX3805" fmla="*/ 2261598 w 5237812"/>
              <a:gd name="connsiteY3805" fmla="*/ 309410 h 5594752"/>
              <a:gd name="connsiteX3806" fmla="*/ 2261668 w 5237812"/>
              <a:gd name="connsiteY3806" fmla="*/ 309026 h 5594752"/>
              <a:gd name="connsiteX3807" fmla="*/ 2262590 w 5237812"/>
              <a:gd name="connsiteY3807" fmla="*/ 308092 h 5594752"/>
              <a:gd name="connsiteX3808" fmla="*/ 2265637 w 5237812"/>
              <a:gd name="connsiteY3808" fmla="*/ 313566 h 5594752"/>
              <a:gd name="connsiteX3809" fmla="*/ 2267378 w 5237812"/>
              <a:gd name="connsiteY3809" fmla="*/ 319705 h 5594752"/>
              <a:gd name="connsiteX3810" fmla="*/ 2268606 w 5237812"/>
              <a:gd name="connsiteY3810" fmla="*/ 316362 h 5594752"/>
              <a:gd name="connsiteX3811" fmla="*/ 2271710 w 5237812"/>
              <a:gd name="connsiteY3811" fmla="*/ 311379 h 5594752"/>
              <a:gd name="connsiteX3812" fmla="*/ 2268615 w 5237812"/>
              <a:gd name="connsiteY3812" fmla="*/ 284613 h 5594752"/>
              <a:gd name="connsiteX3813" fmla="*/ 2271660 w 5237812"/>
              <a:gd name="connsiteY3813" fmla="*/ 263854 h 5594752"/>
              <a:gd name="connsiteX3814" fmla="*/ 2275964 w 5237812"/>
              <a:gd name="connsiteY3814" fmla="*/ 302961 h 5594752"/>
              <a:gd name="connsiteX3815" fmla="*/ 2283478 w 5237812"/>
              <a:gd name="connsiteY3815" fmla="*/ 316525 h 5594752"/>
              <a:gd name="connsiteX3816" fmla="*/ 2283325 w 5237812"/>
              <a:gd name="connsiteY3816" fmla="*/ 332342 h 5594752"/>
              <a:gd name="connsiteX3817" fmla="*/ 2283725 w 5237812"/>
              <a:gd name="connsiteY3817" fmla="*/ 333065 h 5594752"/>
              <a:gd name="connsiteX3818" fmla="*/ 2283459 w 5237812"/>
              <a:gd name="connsiteY3818" fmla="*/ 329720 h 5594752"/>
              <a:gd name="connsiteX3819" fmla="*/ 2288009 w 5237812"/>
              <a:gd name="connsiteY3819" fmla="*/ 327717 h 5594752"/>
              <a:gd name="connsiteX3820" fmla="*/ 2295715 w 5237812"/>
              <a:gd name="connsiteY3820" fmla="*/ 361957 h 5594752"/>
              <a:gd name="connsiteX3821" fmla="*/ 2298932 w 5237812"/>
              <a:gd name="connsiteY3821" fmla="*/ 361412 h 5594752"/>
              <a:gd name="connsiteX3822" fmla="*/ 2299915 w 5237812"/>
              <a:gd name="connsiteY3822" fmla="*/ 361272 h 5594752"/>
              <a:gd name="connsiteX3823" fmla="*/ 2297055 w 5237812"/>
              <a:gd name="connsiteY3823" fmla="*/ 345904 h 5594752"/>
              <a:gd name="connsiteX3824" fmla="*/ 2293886 w 5237812"/>
              <a:gd name="connsiteY3824" fmla="*/ 325147 h 5594752"/>
              <a:gd name="connsiteX3825" fmla="*/ 2289970 w 5237812"/>
              <a:gd name="connsiteY3825" fmla="*/ 288324 h 5594752"/>
              <a:gd name="connsiteX3826" fmla="*/ 2289314 w 5237812"/>
              <a:gd name="connsiteY3826" fmla="*/ 278968 h 5594752"/>
              <a:gd name="connsiteX3827" fmla="*/ 2290060 w 5237812"/>
              <a:gd name="connsiteY3827" fmla="*/ 280770 h 5594752"/>
              <a:gd name="connsiteX3828" fmla="*/ 2296304 w 5237812"/>
              <a:gd name="connsiteY3828" fmla="*/ 295690 h 5594752"/>
              <a:gd name="connsiteX3829" fmla="*/ 2299333 w 5237812"/>
              <a:gd name="connsiteY3829" fmla="*/ 318887 h 5594752"/>
              <a:gd name="connsiteX3830" fmla="*/ 2308562 w 5237812"/>
              <a:gd name="connsiteY3830" fmla="*/ 341475 h 5594752"/>
              <a:gd name="connsiteX3831" fmla="*/ 2308466 w 5237812"/>
              <a:gd name="connsiteY3831" fmla="*/ 325207 h 5594752"/>
              <a:gd name="connsiteX3832" fmla="*/ 2313081 w 5237812"/>
              <a:gd name="connsiteY3832" fmla="*/ 336949 h 5594752"/>
              <a:gd name="connsiteX3833" fmla="*/ 2313244 w 5237812"/>
              <a:gd name="connsiteY3833" fmla="*/ 333840 h 5594752"/>
              <a:gd name="connsiteX3834" fmla="*/ 2312557 w 5237812"/>
              <a:gd name="connsiteY3834" fmla="*/ 329677 h 5594752"/>
              <a:gd name="connsiteX3835" fmla="*/ 2318833 w 5237812"/>
              <a:gd name="connsiteY3835" fmla="*/ 347794 h 5594752"/>
              <a:gd name="connsiteX3836" fmla="*/ 2319235 w 5237812"/>
              <a:gd name="connsiteY3836" fmla="*/ 352607 h 5594752"/>
              <a:gd name="connsiteX3837" fmla="*/ 2321485 w 5237812"/>
              <a:gd name="connsiteY3837" fmla="*/ 358334 h 5594752"/>
              <a:gd name="connsiteX3838" fmla="*/ 2330306 w 5237812"/>
              <a:gd name="connsiteY3838" fmla="*/ 380728 h 5594752"/>
              <a:gd name="connsiteX3839" fmla="*/ 2329261 w 5237812"/>
              <a:gd name="connsiteY3839" fmla="*/ 367873 h 5594752"/>
              <a:gd name="connsiteX3840" fmla="*/ 2328085 w 5237812"/>
              <a:gd name="connsiteY3840" fmla="*/ 358119 h 5594752"/>
              <a:gd name="connsiteX3841" fmla="*/ 2315948 w 5237812"/>
              <a:gd name="connsiteY3841" fmla="*/ 322881 h 5594752"/>
              <a:gd name="connsiteX3842" fmla="*/ 2321733 w 5237812"/>
              <a:gd name="connsiteY3842" fmla="*/ 323087 h 5594752"/>
              <a:gd name="connsiteX3843" fmla="*/ 2325121 w 5237812"/>
              <a:gd name="connsiteY3843" fmla="*/ 329736 h 5594752"/>
              <a:gd name="connsiteX3844" fmla="*/ 2324487 w 5237812"/>
              <a:gd name="connsiteY3844" fmla="*/ 322504 h 5594752"/>
              <a:gd name="connsiteX3845" fmla="*/ 2323218 w 5237812"/>
              <a:gd name="connsiteY3845" fmla="*/ 304290 h 5594752"/>
              <a:gd name="connsiteX3846" fmla="*/ 2325169 w 5237812"/>
              <a:gd name="connsiteY3846" fmla="*/ 309295 h 5594752"/>
              <a:gd name="connsiteX3847" fmla="*/ 2340780 w 5237812"/>
              <a:gd name="connsiteY3847" fmla="*/ 344837 h 5594752"/>
              <a:gd name="connsiteX3848" fmla="*/ 2346345 w 5237812"/>
              <a:gd name="connsiteY3848" fmla="*/ 364407 h 5594752"/>
              <a:gd name="connsiteX3849" fmla="*/ 2348389 w 5237812"/>
              <a:gd name="connsiteY3849" fmla="*/ 362272 h 5594752"/>
              <a:gd name="connsiteX3850" fmla="*/ 2348388 w 5237812"/>
              <a:gd name="connsiteY3850" fmla="*/ 362155 h 5594752"/>
              <a:gd name="connsiteX3851" fmla="*/ 2349062 w 5237812"/>
              <a:gd name="connsiteY3851" fmla="*/ 363690 h 5594752"/>
              <a:gd name="connsiteX3852" fmla="*/ 2372381 w 5237812"/>
              <a:gd name="connsiteY3852" fmla="*/ 422281 h 5594752"/>
              <a:gd name="connsiteX3853" fmla="*/ 2377675 w 5237812"/>
              <a:gd name="connsiteY3853" fmla="*/ 434017 h 5594752"/>
              <a:gd name="connsiteX3854" fmla="*/ 2379628 w 5237812"/>
              <a:gd name="connsiteY3854" fmla="*/ 437756 h 5594752"/>
              <a:gd name="connsiteX3855" fmla="*/ 2376872 w 5237812"/>
              <a:gd name="connsiteY3855" fmla="*/ 429064 h 5594752"/>
              <a:gd name="connsiteX3856" fmla="*/ 2340680 w 5237812"/>
              <a:gd name="connsiteY3856" fmla="*/ 336722 h 5594752"/>
              <a:gd name="connsiteX3857" fmla="*/ 2349984 w 5237812"/>
              <a:gd name="connsiteY3857" fmla="*/ 356630 h 5594752"/>
              <a:gd name="connsiteX3858" fmla="*/ 2348356 w 5237812"/>
              <a:gd name="connsiteY3858" fmla="*/ 352542 h 5594752"/>
              <a:gd name="connsiteX3859" fmla="*/ 2348342 w 5237812"/>
              <a:gd name="connsiteY3859" fmla="*/ 348119 h 5594752"/>
              <a:gd name="connsiteX3860" fmla="*/ 2348787 w 5237812"/>
              <a:gd name="connsiteY3860" fmla="*/ 346456 h 5594752"/>
              <a:gd name="connsiteX3861" fmla="*/ 2341942 w 5237812"/>
              <a:gd name="connsiteY3861" fmla="*/ 330844 h 5594752"/>
              <a:gd name="connsiteX3862" fmla="*/ 2335585 w 5237812"/>
              <a:gd name="connsiteY3862" fmla="*/ 316198 h 5594752"/>
              <a:gd name="connsiteX3863" fmla="*/ 2337866 w 5237812"/>
              <a:gd name="connsiteY3863" fmla="*/ 304235 h 5594752"/>
              <a:gd name="connsiteX3864" fmla="*/ 2340189 w 5237812"/>
              <a:gd name="connsiteY3864" fmla="*/ 304298 h 5594752"/>
              <a:gd name="connsiteX3865" fmla="*/ 2353585 w 5237812"/>
              <a:gd name="connsiteY3865" fmla="*/ 331249 h 5594752"/>
              <a:gd name="connsiteX3866" fmla="*/ 2353692 w 5237812"/>
              <a:gd name="connsiteY3866" fmla="*/ 327977 h 5594752"/>
              <a:gd name="connsiteX3867" fmla="*/ 2356707 w 5237812"/>
              <a:gd name="connsiteY3867" fmla="*/ 332611 h 5594752"/>
              <a:gd name="connsiteX3868" fmla="*/ 2357496 w 5237812"/>
              <a:gd name="connsiteY3868" fmla="*/ 337353 h 5594752"/>
              <a:gd name="connsiteX3869" fmla="*/ 2355497 w 5237812"/>
              <a:gd name="connsiteY3869" fmla="*/ 335121 h 5594752"/>
              <a:gd name="connsiteX3870" fmla="*/ 2358827 w 5237812"/>
              <a:gd name="connsiteY3870" fmla="*/ 341870 h 5594752"/>
              <a:gd name="connsiteX3871" fmla="*/ 2357496 w 5237812"/>
              <a:gd name="connsiteY3871" fmla="*/ 337353 h 5594752"/>
              <a:gd name="connsiteX3872" fmla="*/ 2362424 w 5237812"/>
              <a:gd name="connsiteY3872" fmla="*/ 346601 h 5594752"/>
              <a:gd name="connsiteX3873" fmla="*/ 2364964 w 5237812"/>
              <a:gd name="connsiteY3873" fmla="*/ 351955 h 5594752"/>
              <a:gd name="connsiteX3874" fmla="*/ 2364800 w 5237812"/>
              <a:gd name="connsiteY3874" fmla="*/ 349430 h 5594752"/>
              <a:gd name="connsiteX3875" fmla="*/ 2364615 w 5237812"/>
              <a:gd name="connsiteY3875" fmla="*/ 341849 h 5594752"/>
              <a:gd name="connsiteX3876" fmla="*/ 2357174 w 5237812"/>
              <a:gd name="connsiteY3876" fmla="*/ 324367 h 5594752"/>
              <a:gd name="connsiteX3877" fmla="*/ 2320892 w 5237812"/>
              <a:gd name="connsiteY3877" fmla="*/ 234260 h 5594752"/>
              <a:gd name="connsiteX3878" fmla="*/ 2320294 w 5237812"/>
              <a:gd name="connsiteY3878" fmla="*/ 233289 h 5594752"/>
              <a:gd name="connsiteX3879" fmla="*/ 2320141 w 5237812"/>
              <a:gd name="connsiteY3879" fmla="*/ 233029 h 5594752"/>
              <a:gd name="connsiteX3880" fmla="*/ 2321119 w 5237812"/>
              <a:gd name="connsiteY3880" fmla="*/ 237846 h 5594752"/>
              <a:gd name="connsiteX3881" fmla="*/ 2325117 w 5237812"/>
              <a:gd name="connsiteY3881" fmla="*/ 278654 h 5594752"/>
              <a:gd name="connsiteX3882" fmla="*/ 2332396 w 5237812"/>
              <a:gd name="connsiteY3882" fmla="*/ 312504 h 5594752"/>
              <a:gd name="connsiteX3883" fmla="*/ 2321844 w 5237812"/>
              <a:gd name="connsiteY3883" fmla="*/ 286096 h 5594752"/>
              <a:gd name="connsiteX3884" fmla="*/ 2321557 w 5237812"/>
              <a:gd name="connsiteY3884" fmla="*/ 282354 h 5594752"/>
              <a:gd name="connsiteX3885" fmla="*/ 2318616 w 5237812"/>
              <a:gd name="connsiteY3885" fmla="*/ 256756 h 5594752"/>
              <a:gd name="connsiteX3886" fmla="*/ 2315897 w 5237812"/>
              <a:gd name="connsiteY3886" fmla="*/ 229504 h 5594752"/>
              <a:gd name="connsiteX3887" fmla="*/ 2315865 w 5237812"/>
              <a:gd name="connsiteY3887" fmla="*/ 225019 h 5594752"/>
              <a:gd name="connsiteX3888" fmla="*/ 2314676 w 5237812"/>
              <a:gd name="connsiteY3888" fmla="*/ 222697 h 5594752"/>
              <a:gd name="connsiteX3889" fmla="*/ 2313860 w 5237812"/>
              <a:gd name="connsiteY3889" fmla="*/ 209251 h 5594752"/>
              <a:gd name="connsiteX3890" fmla="*/ 2331405 w 5237812"/>
              <a:gd name="connsiteY3890" fmla="*/ 249893 h 5594752"/>
              <a:gd name="connsiteX3891" fmla="*/ 2354587 w 5237812"/>
              <a:gd name="connsiteY3891" fmla="*/ 303259 h 5594752"/>
              <a:gd name="connsiteX3892" fmla="*/ 2367752 w 5237812"/>
              <a:gd name="connsiteY3892" fmla="*/ 332512 h 5594752"/>
              <a:gd name="connsiteX3893" fmla="*/ 2369579 w 5237812"/>
              <a:gd name="connsiteY3893" fmla="*/ 332773 h 5594752"/>
              <a:gd name="connsiteX3894" fmla="*/ 2374867 w 5237812"/>
              <a:gd name="connsiteY3894" fmla="*/ 335315 h 5594752"/>
              <a:gd name="connsiteX3895" fmla="*/ 2375391 w 5237812"/>
              <a:gd name="connsiteY3895" fmla="*/ 335596 h 5594752"/>
              <a:gd name="connsiteX3896" fmla="*/ 2372407 w 5237812"/>
              <a:gd name="connsiteY3896" fmla="*/ 328611 h 5594752"/>
              <a:gd name="connsiteX3897" fmla="*/ 2364659 w 5237812"/>
              <a:gd name="connsiteY3897" fmla="*/ 311013 h 5594752"/>
              <a:gd name="connsiteX3898" fmla="*/ 2307329 w 5237812"/>
              <a:gd name="connsiteY3898" fmla="*/ 179366 h 5594752"/>
              <a:gd name="connsiteX3899" fmla="*/ 2301355 w 5237812"/>
              <a:gd name="connsiteY3899" fmla="*/ 155828 h 5594752"/>
              <a:gd name="connsiteX3900" fmla="*/ 2304664 w 5237812"/>
              <a:gd name="connsiteY3900" fmla="*/ 162636 h 5594752"/>
              <a:gd name="connsiteX3901" fmla="*/ 2306552 w 5237812"/>
              <a:gd name="connsiteY3901" fmla="*/ 173413 h 5594752"/>
              <a:gd name="connsiteX3902" fmla="*/ 2309230 w 5237812"/>
              <a:gd name="connsiteY3902" fmla="*/ 182098 h 5594752"/>
              <a:gd name="connsiteX3903" fmla="*/ 2311663 w 5237812"/>
              <a:gd name="connsiteY3903" fmla="*/ 178933 h 5594752"/>
              <a:gd name="connsiteX3904" fmla="*/ 2312678 w 5237812"/>
              <a:gd name="connsiteY3904" fmla="*/ 181442 h 5594752"/>
              <a:gd name="connsiteX3905" fmla="*/ 2326934 w 5237812"/>
              <a:gd name="connsiteY3905" fmla="*/ 203477 h 5594752"/>
              <a:gd name="connsiteX3906" fmla="*/ 2312024 w 5237812"/>
              <a:gd name="connsiteY3906" fmla="*/ 168691 h 5594752"/>
              <a:gd name="connsiteX3907" fmla="*/ 2311151 w 5237812"/>
              <a:gd name="connsiteY3907" fmla="*/ 166485 h 5594752"/>
              <a:gd name="connsiteX3908" fmla="*/ 2311134 w 5237812"/>
              <a:gd name="connsiteY3908" fmla="*/ 166145 h 5594752"/>
              <a:gd name="connsiteX3909" fmla="*/ 2309953 w 5237812"/>
              <a:gd name="connsiteY3909" fmla="*/ 158520 h 5594752"/>
              <a:gd name="connsiteX3910" fmla="*/ 2333138 w 5237812"/>
              <a:gd name="connsiteY3910" fmla="*/ 207080 h 5594752"/>
              <a:gd name="connsiteX3911" fmla="*/ 2367553 w 5237812"/>
              <a:gd name="connsiteY3911" fmla="*/ 283607 h 5594752"/>
              <a:gd name="connsiteX3912" fmla="*/ 2371114 w 5237812"/>
              <a:gd name="connsiteY3912" fmla="*/ 293242 h 5594752"/>
              <a:gd name="connsiteX3913" fmla="*/ 2369006 w 5237812"/>
              <a:gd name="connsiteY3913" fmla="*/ 282049 h 5594752"/>
              <a:gd name="connsiteX3914" fmla="*/ 2312166 w 5237812"/>
              <a:gd name="connsiteY3914" fmla="*/ 141632 h 5594752"/>
              <a:gd name="connsiteX3915" fmla="*/ 2378530 w 5237812"/>
              <a:gd name="connsiteY3915" fmla="*/ 290932 h 5594752"/>
              <a:gd name="connsiteX3916" fmla="*/ 2384334 w 5237812"/>
              <a:gd name="connsiteY3916" fmla="*/ 302718 h 5594752"/>
              <a:gd name="connsiteX3917" fmla="*/ 2385429 w 5237812"/>
              <a:gd name="connsiteY3917" fmla="*/ 304170 h 5594752"/>
              <a:gd name="connsiteX3918" fmla="*/ 2385316 w 5237812"/>
              <a:gd name="connsiteY3918" fmla="*/ 303460 h 5594752"/>
              <a:gd name="connsiteX3919" fmla="*/ 2384857 w 5237812"/>
              <a:gd name="connsiteY3919" fmla="*/ 300203 h 5594752"/>
              <a:gd name="connsiteX3920" fmla="*/ 2387807 w 5237812"/>
              <a:gd name="connsiteY3920" fmla="*/ 307330 h 5594752"/>
              <a:gd name="connsiteX3921" fmla="*/ 2388426 w 5237812"/>
              <a:gd name="connsiteY3921" fmla="*/ 308150 h 5594752"/>
              <a:gd name="connsiteX3922" fmla="*/ 2391642 w 5237812"/>
              <a:gd name="connsiteY3922" fmla="*/ 308987 h 5594752"/>
              <a:gd name="connsiteX3923" fmla="*/ 2383132 w 5237812"/>
              <a:gd name="connsiteY3923" fmla="*/ 285998 h 5594752"/>
              <a:gd name="connsiteX3924" fmla="*/ 2355475 w 5237812"/>
              <a:gd name="connsiteY3924" fmla="*/ 218444 h 5594752"/>
              <a:gd name="connsiteX3925" fmla="*/ 2381524 w 5237812"/>
              <a:gd name="connsiteY3925" fmla="*/ 275029 h 5594752"/>
              <a:gd name="connsiteX3926" fmla="*/ 2400837 w 5237812"/>
              <a:gd name="connsiteY3926" fmla="*/ 319471 h 5594752"/>
              <a:gd name="connsiteX3927" fmla="*/ 2399730 w 5237812"/>
              <a:gd name="connsiteY3927" fmla="*/ 315710 h 5594752"/>
              <a:gd name="connsiteX3928" fmla="*/ 2409213 w 5237812"/>
              <a:gd name="connsiteY3928" fmla="*/ 333899 h 5594752"/>
              <a:gd name="connsiteX3929" fmla="*/ 2407860 w 5237812"/>
              <a:gd name="connsiteY3929" fmla="*/ 318661 h 5594752"/>
              <a:gd name="connsiteX3930" fmla="*/ 2404527 w 5237812"/>
              <a:gd name="connsiteY3930" fmla="*/ 300190 h 5594752"/>
              <a:gd name="connsiteX3931" fmla="*/ 2402723 w 5237812"/>
              <a:gd name="connsiteY3931" fmla="*/ 295253 h 5594752"/>
              <a:gd name="connsiteX3932" fmla="*/ 2402898 w 5237812"/>
              <a:gd name="connsiteY3932" fmla="*/ 293491 h 5594752"/>
              <a:gd name="connsiteX3933" fmla="*/ 2404394 w 5237812"/>
              <a:gd name="connsiteY3933" fmla="*/ 290462 h 5594752"/>
              <a:gd name="connsiteX3934" fmla="*/ 2408460 w 5237812"/>
              <a:gd name="connsiteY3934" fmla="*/ 300843 h 5594752"/>
              <a:gd name="connsiteX3935" fmla="*/ 2411265 w 5237812"/>
              <a:gd name="connsiteY3935" fmla="*/ 306259 h 5594752"/>
              <a:gd name="connsiteX3936" fmla="*/ 2420410 w 5237812"/>
              <a:gd name="connsiteY3936" fmla="*/ 326118 h 5594752"/>
              <a:gd name="connsiteX3937" fmla="*/ 2436138 w 5237812"/>
              <a:gd name="connsiteY3937" fmla="*/ 359102 h 5594752"/>
              <a:gd name="connsiteX3938" fmla="*/ 2436795 w 5237812"/>
              <a:gd name="connsiteY3938" fmla="*/ 360589 h 5594752"/>
              <a:gd name="connsiteX3939" fmla="*/ 2434800 w 5237812"/>
              <a:gd name="connsiteY3939" fmla="*/ 350216 h 5594752"/>
              <a:gd name="connsiteX3940" fmla="*/ 2432904 w 5237812"/>
              <a:gd name="connsiteY3940" fmla="*/ 331761 h 5594752"/>
              <a:gd name="connsiteX3941" fmla="*/ 2447587 w 5237812"/>
              <a:gd name="connsiteY3941" fmla="*/ 353181 h 5594752"/>
              <a:gd name="connsiteX3942" fmla="*/ 2447531 w 5237812"/>
              <a:gd name="connsiteY3942" fmla="*/ 300564 h 5594752"/>
              <a:gd name="connsiteX3943" fmla="*/ 2451902 w 5237812"/>
              <a:gd name="connsiteY3943" fmla="*/ 324196 h 5594752"/>
              <a:gd name="connsiteX3944" fmla="*/ 2457642 w 5237812"/>
              <a:gd name="connsiteY3944" fmla="*/ 335266 h 5594752"/>
              <a:gd name="connsiteX3945" fmla="*/ 2465629 w 5237812"/>
              <a:gd name="connsiteY3945" fmla="*/ 351146 h 5594752"/>
              <a:gd name="connsiteX3946" fmla="*/ 2457402 w 5237812"/>
              <a:gd name="connsiteY3946" fmla="*/ 325655 h 5594752"/>
              <a:gd name="connsiteX3947" fmla="*/ 2458525 w 5237812"/>
              <a:gd name="connsiteY3947" fmla="*/ 326660 h 5594752"/>
              <a:gd name="connsiteX3948" fmla="*/ 2471092 w 5237812"/>
              <a:gd name="connsiteY3948" fmla="*/ 344837 h 5594752"/>
              <a:gd name="connsiteX3949" fmla="*/ 2473993 w 5237812"/>
              <a:gd name="connsiteY3949" fmla="*/ 353418 h 5594752"/>
              <a:gd name="connsiteX3950" fmla="*/ 2477223 w 5237812"/>
              <a:gd name="connsiteY3950" fmla="*/ 352331 h 5594752"/>
              <a:gd name="connsiteX3951" fmla="*/ 2479633 w 5237812"/>
              <a:gd name="connsiteY3951" fmla="*/ 352580 h 5594752"/>
              <a:gd name="connsiteX3952" fmla="*/ 2470724 w 5237812"/>
              <a:gd name="connsiteY3952" fmla="*/ 311089 h 5594752"/>
              <a:gd name="connsiteX3953" fmla="*/ 2476168 w 5237812"/>
              <a:gd name="connsiteY3953" fmla="*/ 299737 h 5594752"/>
              <a:gd name="connsiteX3954" fmla="*/ 2473054 w 5237812"/>
              <a:gd name="connsiteY3954" fmla="*/ 256847 h 5594752"/>
              <a:gd name="connsiteX3955" fmla="*/ 2461198 w 5237812"/>
              <a:gd name="connsiteY3955" fmla="*/ 167682 h 5594752"/>
              <a:gd name="connsiteX3956" fmla="*/ 2482431 w 5237812"/>
              <a:gd name="connsiteY3956" fmla="*/ 258526 h 5594752"/>
              <a:gd name="connsiteX3957" fmla="*/ 2491003 w 5237812"/>
              <a:gd name="connsiteY3957" fmla="*/ 305341 h 5594752"/>
              <a:gd name="connsiteX3958" fmla="*/ 2494072 w 5237812"/>
              <a:gd name="connsiteY3958" fmla="*/ 320568 h 5594752"/>
              <a:gd name="connsiteX3959" fmla="*/ 2495069 w 5237812"/>
              <a:gd name="connsiteY3959" fmla="*/ 325877 h 5594752"/>
              <a:gd name="connsiteX3960" fmla="*/ 2501865 w 5237812"/>
              <a:gd name="connsiteY3960" fmla="*/ 321516 h 5594752"/>
              <a:gd name="connsiteX3961" fmla="*/ 2501201 w 5237812"/>
              <a:gd name="connsiteY3961" fmla="*/ 315699 h 5594752"/>
              <a:gd name="connsiteX3962" fmla="*/ 2499344 w 5237812"/>
              <a:gd name="connsiteY3962" fmla="*/ 294138 h 5594752"/>
              <a:gd name="connsiteX3963" fmla="*/ 2502451 w 5237812"/>
              <a:gd name="connsiteY3963" fmla="*/ 289792 h 5594752"/>
              <a:gd name="connsiteX3964" fmla="*/ 2502632 w 5237812"/>
              <a:gd name="connsiteY3964" fmla="*/ 289644 h 5594752"/>
              <a:gd name="connsiteX3965" fmla="*/ 2496523 w 5237812"/>
              <a:gd name="connsiteY3965" fmla="*/ 276044 h 5594752"/>
              <a:gd name="connsiteX3966" fmla="*/ 2494084 w 5237812"/>
              <a:gd name="connsiteY3966" fmla="*/ 266396 h 5594752"/>
              <a:gd name="connsiteX3967" fmla="*/ 2500015 w 5237812"/>
              <a:gd name="connsiteY3967" fmla="*/ 261366 h 5594752"/>
              <a:gd name="connsiteX3968" fmla="*/ 2501076 w 5237812"/>
              <a:gd name="connsiteY3968" fmla="*/ 260449 h 5594752"/>
              <a:gd name="connsiteX3969" fmla="*/ 2498446 w 5237812"/>
              <a:gd name="connsiteY3969" fmla="*/ 250163 h 5594752"/>
              <a:gd name="connsiteX3970" fmla="*/ 2495167 w 5237812"/>
              <a:gd name="connsiteY3970" fmla="*/ 212905 h 5594752"/>
              <a:gd name="connsiteX3971" fmla="*/ 2499437 w 5237812"/>
              <a:gd name="connsiteY3971" fmla="*/ 220612 h 5594752"/>
              <a:gd name="connsiteX3972" fmla="*/ 2506929 w 5237812"/>
              <a:gd name="connsiteY3972" fmla="*/ 212961 h 5594752"/>
              <a:gd name="connsiteX3973" fmla="*/ 2513081 w 5237812"/>
              <a:gd name="connsiteY3973" fmla="*/ 247464 h 5594752"/>
              <a:gd name="connsiteX3974" fmla="*/ 2513645 w 5237812"/>
              <a:gd name="connsiteY3974" fmla="*/ 249593 h 5594752"/>
              <a:gd name="connsiteX3975" fmla="*/ 2515683 w 5237812"/>
              <a:gd name="connsiteY3975" fmla="*/ 247833 h 5594752"/>
              <a:gd name="connsiteX3976" fmla="*/ 2521323 w 5237812"/>
              <a:gd name="connsiteY3976" fmla="*/ 242722 h 5594752"/>
              <a:gd name="connsiteX3977" fmla="*/ 2520428 w 5237812"/>
              <a:gd name="connsiteY3977" fmla="*/ 233104 h 5594752"/>
              <a:gd name="connsiteX3978" fmla="*/ 2520253 w 5237812"/>
              <a:gd name="connsiteY3978" fmla="*/ 230942 h 5594752"/>
              <a:gd name="connsiteX3979" fmla="*/ 2524566 w 5237812"/>
              <a:gd name="connsiteY3979" fmla="*/ 239782 h 5594752"/>
              <a:gd name="connsiteX3980" fmla="*/ 2526495 w 5237812"/>
              <a:gd name="connsiteY3980" fmla="*/ 238033 h 5594752"/>
              <a:gd name="connsiteX3981" fmla="*/ 2519591 w 5237812"/>
              <a:gd name="connsiteY3981" fmla="*/ 219291 h 5594752"/>
              <a:gd name="connsiteX3982" fmla="*/ 2521476 w 5237812"/>
              <a:gd name="connsiteY3982" fmla="*/ 211264 h 5594752"/>
              <a:gd name="connsiteX3983" fmla="*/ 2526719 w 5237812"/>
              <a:gd name="connsiteY3983" fmla="*/ 228352 h 5594752"/>
              <a:gd name="connsiteX3984" fmla="*/ 2510884 w 5237812"/>
              <a:gd name="connsiteY3984" fmla="*/ 83723 h 5594752"/>
              <a:gd name="connsiteX3985" fmla="*/ 2510336 w 5237812"/>
              <a:gd name="connsiteY3985" fmla="*/ 75361 h 5594752"/>
              <a:gd name="connsiteX3986" fmla="*/ 2510575 w 5237812"/>
              <a:gd name="connsiteY3986" fmla="*/ 75788 h 5594752"/>
              <a:gd name="connsiteX3987" fmla="*/ 2528145 w 5237812"/>
              <a:gd name="connsiteY3987" fmla="*/ 115969 h 5594752"/>
              <a:gd name="connsiteX3988" fmla="*/ 2521088 w 5237812"/>
              <a:gd name="connsiteY3988" fmla="*/ 91421 h 5594752"/>
              <a:gd name="connsiteX3989" fmla="*/ 2512820 w 5237812"/>
              <a:gd name="connsiteY3989" fmla="*/ 72078 h 5594752"/>
              <a:gd name="connsiteX3990" fmla="*/ 2509558 w 5237812"/>
              <a:gd name="connsiteY3990" fmla="*/ 63475 h 5594752"/>
              <a:gd name="connsiteX3991" fmla="*/ 2507551 w 5237812"/>
              <a:gd name="connsiteY3991" fmla="*/ 32802 h 5594752"/>
              <a:gd name="connsiteX3992" fmla="*/ 2509999 w 5237812"/>
              <a:gd name="connsiteY3992" fmla="*/ 33006 h 5594752"/>
              <a:gd name="connsiteX3993" fmla="*/ 2508476 w 5237812"/>
              <a:gd name="connsiteY3993" fmla="*/ 29908 h 5594752"/>
              <a:gd name="connsiteX3994" fmla="*/ 2506904 w 5237812"/>
              <a:gd name="connsiteY3994" fmla="*/ 22924 h 559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Lst>
            <a:rect l="l" t="t" r="r" b="b"/>
            <a:pathLst>
              <a:path w="5237812" h="5594752">
                <a:moveTo>
                  <a:pt x="2227642" y="5450597"/>
                </a:moveTo>
                <a:lnTo>
                  <a:pt x="2229248" y="5450858"/>
                </a:lnTo>
                <a:lnTo>
                  <a:pt x="2229642" y="5454245"/>
                </a:lnTo>
                <a:lnTo>
                  <a:pt x="2228774" y="5453328"/>
                </a:lnTo>
                <a:cubicBezTo>
                  <a:pt x="2226898" y="5451990"/>
                  <a:pt x="2225636" y="5451041"/>
                  <a:pt x="2227642" y="5450597"/>
                </a:cubicBezTo>
                <a:close/>
                <a:moveTo>
                  <a:pt x="2594727" y="5341648"/>
                </a:moveTo>
                <a:cubicBezTo>
                  <a:pt x="2596543" y="5339754"/>
                  <a:pt x="2589281" y="5347330"/>
                  <a:pt x="2589281" y="5347330"/>
                </a:cubicBezTo>
                <a:cubicBezTo>
                  <a:pt x="2585147" y="5349505"/>
                  <a:pt x="2583081" y="5350594"/>
                  <a:pt x="2582306" y="5351001"/>
                </a:cubicBezTo>
                <a:cubicBezTo>
                  <a:pt x="2579982" y="5352226"/>
                  <a:pt x="2589281" y="5347330"/>
                  <a:pt x="2589281" y="5347330"/>
                </a:cubicBezTo>
                <a:cubicBezTo>
                  <a:pt x="2592508" y="5343963"/>
                  <a:pt x="2594122" y="5342279"/>
                  <a:pt x="2594727" y="5341648"/>
                </a:cubicBezTo>
                <a:close/>
                <a:moveTo>
                  <a:pt x="2493833" y="5219367"/>
                </a:moveTo>
                <a:cubicBezTo>
                  <a:pt x="2494234" y="5220128"/>
                  <a:pt x="2495072" y="5228576"/>
                  <a:pt x="2496379" y="5238446"/>
                </a:cubicBezTo>
                <a:lnTo>
                  <a:pt x="2493862" y="5229883"/>
                </a:lnTo>
                <a:close/>
                <a:moveTo>
                  <a:pt x="2236695" y="5188497"/>
                </a:moveTo>
                <a:cubicBezTo>
                  <a:pt x="2248648" y="5192204"/>
                  <a:pt x="2247649" y="5215234"/>
                  <a:pt x="2241687" y="5222906"/>
                </a:cubicBezTo>
                <a:cubicBezTo>
                  <a:pt x="2239699" y="5225463"/>
                  <a:pt x="2237160" y="5226313"/>
                  <a:pt x="2234367" y="5224173"/>
                </a:cubicBezTo>
                <a:cubicBezTo>
                  <a:pt x="2228868" y="5213733"/>
                  <a:pt x="2236695" y="5188497"/>
                  <a:pt x="2236695" y="5188497"/>
                </a:cubicBezTo>
                <a:close/>
                <a:moveTo>
                  <a:pt x="2042187" y="5173375"/>
                </a:moveTo>
                <a:cubicBezTo>
                  <a:pt x="2046395" y="5172614"/>
                  <a:pt x="2048042" y="5181727"/>
                  <a:pt x="2048042" y="5181727"/>
                </a:cubicBezTo>
                <a:cubicBezTo>
                  <a:pt x="2048803" y="5185935"/>
                  <a:pt x="2042947" y="5177581"/>
                  <a:pt x="2042187" y="5173375"/>
                </a:cubicBezTo>
                <a:close/>
                <a:moveTo>
                  <a:pt x="2100636" y="5172218"/>
                </a:moveTo>
                <a:lnTo>
                  <a:pt x="2107125" y="5184076"/>
                </a:lnTo>
                <a:cubicBezTo>
                  <a:pt x="2103678" y="5189043"/>
                  <a:pt x="2096488" y="5177313"/>
                  <a:pt x="2100636" y="5172218"/>
                </a:cubicBezTo>
                <a:close/>
                <a:moveTo>
                  <a:pt x="2105983" y="5151583"/>
                </a:moveTo>
                <a:lnTo>
                  <a:pt x="2109197" y="5161362"/>
                </a:lnTo>
                <a:cubicBezTo>
                  <a:pt x="2109875" y="5163429"/>
                  <a:pt x="2108857" y="5160330"/>
                  <a:pt x="2107669" y="5156713"/>
                </a:cubicBezTo>
                <a:close/>
                <a:moveTo>
                  <a:pt x="2105123" y="5148965"/>
                </a:moveTo>
                <a:lnTo>
                  <a:pt x="2105983" y="5151583"/>
                </a:lnTo>
                <a:lnTo>
                  <a:pt x="2105950" y="5151484"/>
                </a:lnTo>
                <a:cubicBezTo>
                  <a:pt x="2105463" y="5149999"/>
                  <a:pt x="2105123" y="5148965"/>
                  <a:pt x="2105123" y="5148965"/>
                </a:cubicBezTo>
                <a:close/>
                <a:moveTo>
                  <a:pt x="1994298" y="5132807"/>
                </a:moveTo>
                <a:lnTo>
                  <a:pt x="1995603" y="5134296"/>
                </a:lnTo>
                <a:lnTo>
                  <a:pt x="1995022" y="5140161"/>
                </a:lnTo>
                <a:lnTo>
                  <a:pt x="1994450" y="5139655"/>
                </a:lnTo>
                <a:cubicBezTo>
                  <a:pt x="1992796" y="5136516"/>
                  <a:pt x="1992194" y="5133187"/>
                  <a:pt x="1994298" y="5132807"/>
                </a:cubicBezTo>
                <a:close/>
                <a:moveTo>
                  <a:pt x="1995335" y="5114520"/>
                </a:moveTo>
                <a:lnTo>
                  <a:pt x="1997360" y="5116526"/>
                </a:lnTo>
                <a:lnTo>
                  <a:pt x="1996787" y="5122312"/>
                </a:lnTo>
                <a:lnTo>
                  <a:pt x="1995576" y="5121354"/>
                </a:lnTo>
                <a:cubicBezTo>
                  <a:pt x="1993834" y="5118231"/>
                  <a:pt x="1993232" y="5114901"/>
                  <a:pt x="1995335" y="5114520"/>
                </a:cubicBezTo>
                <a:close/>
                <a:moveTo>
                  <a:pt x="1958293" y="5102145"/>
                </a:moveTo>
                <a:cubicBezTo>
                  <a:pt x="1959655" y="5102917"/>
                  <a:pt x="1963092" y="5108404"/>
                  <a:pt x="1963662" y="5111559"/>
                </a:cubicBezTo>
                <a:cubicBezTo>
                  <a:pt x="1959454" y="5112321"/>
                  <a:pt x="1952897" y="5104093"/>
                  <a:pt x="1957806" y="5103205"/>
                </a:cubicBezTo>
                <a:cubicBezTo>
                  <a:pt x="1957616" y="5102154"/>
                  <a:pt x="1957839" y="5101888"/>
                  <a:pt x="1958293" y="5102145"/>
                </a:cubicBezTo>
                <a:close/>
                <a:moveTo>
                  <a:pt x="1997076" y="5096106"/>
                </a:moveTo>
                <a:lnTo>
                  <a:pt x="1999214" y="5098548"/>
                </a:lnTo>
                <a:lnTo>
                  <a:pt x="1998599" y="5104379"/>
                </a:lnTo>
                <a:lnTo>
                  <a:pt x="1996966" y="5103004"/>
                </a:lnTo>
                <a:cubicBezTo>
                  <a:pt x="1995223" y="5099880"/>
                  <a:pt x="1994621" y="5096550"/>
                  <a:pt x="1997076" y="5096106"/>
                </a:cubicBezTo>
                <a:close/>
                <a:moveTo>
                  <a:pt x="2739260" y="5096098"/>
                </a:moveTo>
                <a:cubicBezTo>
                  <a:pt x="2750855" y="5124443"/>
                  <a:pt x="2748315" y="5139671"/>
                  <a:pt x="2744148" y="5140198"/>
                </a:cubicBezTo>
                <a:cubicBezTo>
                  <a:pt x="2739980" y="5140725"/>
                  <a:pt x="2734184" y="5126553"/>
                  <a:pt x="2739260" y="5096098"/>
                </a:cubicBezTo>
                <a:close/>
                <a:moveTo>
                  <a:pt x="2018767" y="5017586"/>
                </a:moveTo>
                <a:lnTo>
                  <a:pt x="2021194" y="5020098"/>
                </a:lnTo>
                <a:cubicBezTo>
                  <a:pt x="2021876" y="5021988"/>
                  <a:pt x="2021849" y="5024844"/>
                  <a:pt x="2020537" y="5029605"/>
                </a:cubicBezTo>
                <a:cubicBezTo>
                  <a:pt x="2021367" y="5028188"/>
                  <a:pt x="2020583" y="5027108"/>
                  <a:pt x="2019122" y="5026468"/>
                </a:cubicBezTo>
                <a:lnTo>
                  <a:pt x="2017858" y="5026352"/>
                </a:lnTo>
                <a:close/>
                <a:moveTo>
                  <a:pt x="2958802" y="4898496"/>
                </a:moveTo>
                <a:lnTo>
                  <a:pt x="2958830" y="4900084"/>
                </a:lnTo>
                <a:lnTo>
                  <a:pt x="2956972" y="4905779"/>
                </a:lnTo>
                <a:close/>
                <a:moveTo>
                  <a:pt x="2012881" y="4880748"/>
                </a:moveTo>
                <a:cubicBezTo>
                  <a:pt x="2012324" y="4881053"/>
                  <a:pt x="2010842" y="4881864"/>
                  <a:pt x="2007876" y="4883485"/>
                </a:cubicBezTo>
                <a:cubicBezTo>
                  <a:pt x="2007876" y="4883485"/>
                  <a:pt x="2014550" y="4879836"/>
                  <a:pt x="2012881" y="4880748"/>
                </a:cubicBezTo>
                <a:close/>
                <a:moveTo>
                  <a:pt x="2796279" y="4874998"/>
                </a:moveTo>
                <a:lnTo>
                  <a:pt x="2796520" y="4875545"/>
                </a:lnTo>
                <a:cubicBezTo>
                  <a:pt x="2795906" y="4875656"/>
                  <a:pt x="2795761" y="4875547"/>
                  <a:pt x="2795984" y="4875252"/>
                </a:cubicBezTo>
                <a:close/>
                <a:moveTo>
                  <a:pt x="2993269" y="4842345"/>
                </a:moveTo>
                <a:cubicBezTo>
                  <a:pt x="2994024" y="4842968"/>
                  <a:pt x="2994141" y="4843594"/>
                  <a:pt x="2993790" y="4844404"/>
                </a:cubicBezTo>
                <a:cubicBezTo>
                  <a:pt x="2993437" y="4845215"/>
                  <a:pt x="2992615" y="4846211"/>
                  <a:pt x="2991490" y="4847573"/>
                </a:cubicBezTo>
                <a:cubicBezTo>
                  <a:pt x="2988473" y="4845082"/>
                  <a:pt x="2992231" y="4843603"/>
                  <a:pt x="2993269" y="4842345"/>
                </a:cubicBezTo>
                <a:close/>
                <a:moveTo>
                  <a:pt x="2995048" y="4837117"/>
                </a:moveTo>
                <a:cubicBezTo>
                  <a:pt x="2995803" y="4837739"/>
                  <a:pt x="2995920" y="4838366"/>
                  <a:pt x="2995569" y="4839177"/>
                </a:cubicBezTo>
                <a:cubicBezTo>
                  <a:pt x="2995216" y="4839987"/>
                  <a:pt x="2994394" y="4840983"/>
                  <a:pt x="2993269" y="4842345"/>
                </a:cubicBezTo>
                <a:cubicBezTo>
                  <a:pt x="2990252" y="4839854"/>
                  <a:pt x="2994010" y="4838374"/>
                  <a:pt x="2995048" y="4837117"/>
                </a:cubicBezTo>
                <a:close/>
                <a:moveTo>
                  <a:pt x="2842236" y="4834491"/>
                </a:moveTo>
                <a:cubicBezTo>
                  <a:pt x="2842288" y="4834359"/>
                  <a:pt x="2842403" y="4834903"/>
                  <a:pt x="2842625" y="4836397"/>
                </a:cubicBezTo>
                <a:lnTo>
                  <a:pt x="2842828" y="4837910"/>
                </a:lnTo>
                <a:lnTo>
                  <a:pt x="2842335" y="4841176"/>
                </a:lnTo>
                <a:cubicBezTo>
                  <a:pt x="2842280" y="4837717"/>
                  <a:pt x="2842132" y="4834755"/>
                  <a:pt x="2842236" y="4834491"/>
                </a:cubicBezTo>
                <a:close/>
                <a:moveTo>
                  <a:pt x="2882332" y="4827665"/>
                </a:moveTo>
                <a:lnTo>
                  <a:pt x="2882192" y="4830975"/>
                </a:lnTo>
                <a:lnTo>
                  <a:pt x="2882993" y="4833124"/>
                </a:lnTo>
                <a:cubicBezTo>
                  <a:pt x="2884513" y="4841537"/>
                  <a:pt x="2882715" y="4855617"/>
                  <a:pt x="2885883" y="4873142"/>
                </a:cubicBezTo>
                <a:cubicBezTo>
                  <a:pt x="2883475" y="4859823"/>
                  <a:pt x="2881067" y="4846503"/>
                  <a:pt x="2882993" y="4833124"/>
                </a:cubicBezTo>
                <a:close/>
                <a:moveTo>
                  <a:pt x="2666708" y="4822947"/>
                </a:moveTo>
                <a:lnTo>
                  <a:pt x="2666663" y="4863721"/>
                </a:lnTo>
                <a:lnTo>
                  <a:pt x="2665263" y="4868336"/>
                </a:lnTo>
                <a:lnTo>
                  <a:pt x="2663220" y="4873671"/>
                </a:lnTo>
                <a:lnTo>
                  <a:pt x="2661988" y="4853946"/>
                </a:lnTo>
                <a:lnTo>
                  <a:pt x="2661597" y="4835080"/>
                </a:lnTo>
                <a:lnTo>
                  <a:pt x="2665310" y="4826788"/>
                </a:lnTo>
                <a:close/>
                <a:moveTo>
                  <a:pt x="2998748" y="4822903"/>
                </a:moveTo>
                <a:cubicBezTo>
                  <a:pt x="2999345" y="4825510"/>
                  <a:pt x="2999124" y="4827442"/>
                  <a:pt x="2998402" y="4829533"/>
                </a:cubicBezTo>
                <a:cubicBezTo>
                  <a:pt x="2997679" y="4831624"/>
                  <a:pt x="2996456" y="4833875"/>
                  <a:pt x="2995048" y="4837117"/>
                </a:cubicBezTo>
                <a:cubicBezTo>
                  <a:pt x="2994106" y="4832111"/>
                  <a:pt x="2995634" y="4826675"/>
                  <a:pt x="2998748" y="4822903"/>
                </a:cubicBezTo>
                <a:close/>
                <a:moveTo>
                  <a:pt x="2198139" y="4791503"/>
                </a:moveTo>
                <a:lnTo>
                  <a:pt x="2191392" y="4838143"/>
                </a:lnTo>
                <a:lnTo>
                  <a:pt x="2197175" y="4867061"/>
                </a:lnTo>
                <a:lnTo>
                  <a:pt x="2203085" y="4902132"/>
                </a:lnTo>
                <a:lnTo>
                  <a:pt x="2207537" y="4835120"/>
                </a:lnTo>
                <a:lnTo>
                  <a:pt x="2206130" y="4828138"/>
                </a:lnTo>
                <a:cubicBezTo>
                  <a:pt x="2204055" y="4818396"/>
                  <a:pt x="2201714" y="4807751"/>
                  <a:pt x="2199312" y="4796860"/>
                </a:cubicBezTo>
                <a:close/>
                <a:moveTo>
                  <a:pt x="2258304" y="4791056"/>
                </a:moveTo>
                <a:lnTo>
                  <a:pt x="2256320" y="4800965"/>
                </a:lnTo>
                <a:lnTo>
                  <a:pt x="2255918" y="4802556"/>
                </a:lnTo>
                <a:lnTo>
                  <a:pt x="2258190" y="4812228"/>
                </a:lnTo>
                <a:lnTo>
                  <a:pt x="2259695" y="4799036"/>
                </a:lnTo>
                <a:lnTo>
                  <a:pt x="2259144" y="4811267"/>
                </a:lnTo>
                <a:lnTo>
                  <a:pt x="2258401" y="4813130"/>
                </a:lnTo>
                <a:lnTo>
                  <a:pt x="2264143" y="4837575"/>
                </a:lnTo>
                <a:lnTo>
                  <a:pt x="2265228" y="4827175"/>
                </a:lnTo>
                <a:lnTo>
                  <a:pt x="2264484" y="4822882"/>
                </a:lnTo>
                <a:close/>
                <a:moveTo>
                  <a:pt x="2690688" y="4780580"/>
                </a:moveTo>
                <a:lnTo>
                  <a:pt x="2692657" y="4801833"/>
                </a:lnTo>
                <a:lnTo>
                  <a:pt x="2694527" y="4811502"/>
                </a:lnTo>
                <a:lnTo>
                  <a:pt x="2695194" y="4801212"/>
                </a:lnTo>
                <a:cubicBezTo>
                  <a:pt x="2695015" y="4794622"/>
                  <a:pt x="2694092" y="4788277"/>
                  <a:pt x="2692049" y="4782281"/>
                </a:cubicBezTo>
                <a:close/>
                <a:moveTo>
                  <a:pt x="2929071" y="4778620"/>
                </a:moveTo>
                <a:lnTo>
                  <a:pt x="2983352" y="5123557"/>
                </a:lnTo>
                <a:cubicBezTo>
                  <a:pt x="2999560" y="5237961"/>
                  <a:pt x="3012429" y="5347870"/>
                  <a:pt x="3017968" y="5443860"/>
                </a:cubicBezTo>
                <a:cubicBezTo>
                  <a:pt x="3009512" y="5407752"/>
                  <a:pt x="3002679" y="5365229"/>
                  <a:pt x="2996006" y="5319846"/>
                </a:cubicBezTo>
                <a:lnTo>
                  <a:pt x="2988050" y="5266378"/>
                </a:lnTo>
                <a:lnTo>
                  <a:pt x="2984952" y="5233782"/>
                </a:lnTo>
                <a:lnTo>
                  <a:pt x="2982285" y="5227622"/>
                </a:lnTo>
                <a:lnTo>
                  <a:pt x="2975000" y="5178659"/>
                </a:lnTo>
                <a:cubicBezTo>
                  <a:pt x="2968416" y="5127116"/>
                  <a:pt x="2959912" y="5078252"/>
                  <a:pt x="2949792" y="5031073"/>
                </a:cubicBezTo>
                <a:lnTo>
                  <a:pt x="2945517" y="5014227"/>
                </a:lnTo>
                <a:lnTo>
                  <a:pt x="2933179" y="4846677"/>
                </a:lnTo>
                <a:close/>
                <a:moveTo>
                  <a:pt x="2639465" y="4774254"/>
                </a:moveTo>
                <a:cubicBezTo>
                  <a:pt x="2640220" y="4774876"/>
                  <a:pt x="2640337" y="4775501"/>
                  <a:pt x="2639985" y="4776312"/>
                </a:cubicBezTo>
                <a:cubicBezTo>
                  <a:pt x="2639633" y="4777123"/>
                  <a:pt x="2638811" y="4778119"/>
                  <a:pt x="2637687" y="4779481"/>
                </a:cubicBezTo>
                <a:cubicBezTo>
                  <a:pt x="2634669" y="4776990"/>
                  <a:pt x="2638427" y="4775510"/>
                  <a:pt x="2639465" y="4774254"/>
                </a:cubicBezTo>
                <a:close/>
                <a:moveTo>
                  <a:pt x="2620741" y="4771838"/>
                </a:moveTo>
                <a:lnTo>
                  <a:pt x="2620397" y="4772022"/>
                </a:lnTo>
                <a:lnTo>
                  <a:pt x="2620482" y="4774049"/>
                </a:lnTo>
                <a:close/>
                <a:moveTo>
                  <a:pt x="2641244" y="4769025"/>
                </a:moveTo>
                <a:cubicBezTo>
                  <a:pt x="2641999" y="4769647"/>
                  <a:pt x="2642117" y="4770274"/>
                  <a:pt x="2641764" y="4771084"/>
                </a:cubicBezTo>
                <a:cubicBezTo>
                  <a:pt x="2641412" y="4771895"/>
                  <a:pt x="2640590" y="4772891"/>
                  <a:pt x="2639465" y="4774254"/>
                </a:cubicBezTo>
                <a:cubicBezTo>
                  <a:pt x="2636448" y="4771762"/>
                  <a:pt x="2640206" y="4770282"/>
                  <a:pt x="2641244" y="4769025"/>
                </a:cubicBezTo>
                <a:close/>
                <a:moveTo>
                  <a:pt x="2959775" y="4760437"/>
                </a:moveTo>
                <a:cubicBezTo>
                  <a:pt x="2960156" y="4761272"/>
                  <a:pt x="2959973" y="4763365"/>
                  <a:pt x="2959459" y="4765249"/>
                </a:cubicBezTo>
                <a:cubicBezTo>
                  <a:pt x="2958942" y="4767135"/>
                  <a:pt x="2958093" y="4768812"/>
                  <a:pt x="2957138" y="4768817"/>
                </a:cubicBezTo>
                <a:cubicBezTo>
                  <a:pt x="2957138" y="4768817"/>
                  <a:pt x="2956118" y="4763393"/>
                  <a:pt x="2958194" y="4760878"/>
                </a:cubicBezTo>
                <a:cubicBezTo>
                  <a:pt x="2959016" y="4759882"/>
                  <a:pt x="2959520" y="4759880"/>
                  <a:pt x="2959775" y="4760437"/>
                </a:cubicBezTo>
                <a:close/>
                <a:moveTo>
                  <a:pt x="2463115" y="4757595"/>
                </a:moveTo>
                <a:cubicBezTo>
                  <a:pt x="2463064" y="4756264"/>
                  <a:pt x="2462355" y="4756515"/>
                  <a:pt x="2460569" y="4759447"/>
                </a:cubicBezTo>
                <a:cubicBezTo>
                  <a:pt x="2459345" y="4761697"/>
                  <a:pt x="2458198" y="4764848"/>
                  <a:pt x="2457125" y="4768405"/>
                </a:cubicBezTo>
                <a:lnTo>
                  <a:pt x="2456649" y="4770210"/>
                </a:lnTo>
                <a:lnTo>
                  <a:pt x="2458041" y="4778913"/>
                </a:lnTo>
                <a:lnTo>
                  <a:pt x="2458860" y="4775779"/>
                </a:lnTo>
                <a:cubicBezTo>
                  <a:pt x="2460685" y="4769246"/>
                  <a:pt x="2463217" y="4760256"/>
                  <a:pt x="2463115" y="4757595"/>
                </a:cubicBezTo>
                <a:close/>
                <a:moveTo>
                  <a:pt x="2644945" y="4754811"/>
                </a:moveTo>
                <a:cubicBezTo>
                  <a:pt x="2645541" y="4757418"/>
                  <a:pt x="2645320" y="4759350"/>
                  <a:pt x="2644598" y="4761441"/>
                </a:cubicBezTo>
                <a:cubicBezTo>
                  <a:pt x="2643876" y="4763532"/>
                  <a:pt x="2642653" y="4765782"/>
                  <a:pt x="2641244" y="4769025"/>
                </a:cubicBezTo>
                <a:cubicBezTo>
                  <a:pt x="2640303" y="4764019"/>
                  <a:pt x="2641830" y="4758583"/>
                  <a:pt x="2644945" y="4754811"/>
                </a:cubicBezTo>
                <a:close/>
                <a:moveTo>
                  <a:pt x="2633917" y="4752634"/>
                </a:moveTo>
                <a:lnTo>
                  <a:pt x="2628429" y="4759619"/>
                </a:lnTo>
                <a:lnTo>
                  <a:pt x="2625961" y="4767819"/>
                </a:lnTo>
                <a:lnTo>
                  <a:pt x="2620880" y="4783396"/>
                </a:lnTo>
                <a:lnTo>
                  <a:pt x="2621279" y="4792815"/>
                </a:lnTo>
                <a:lnTo>
                  <a:pt x="2621828" y="4795968"/>
                </a:lnTo>
                <a:lnTo>
                  <a:pt x="2631155" y="4762679"/>
                </a:lnTo>
                <a:close/>
                <a:moveTo>
                  <a:pt x="3147211" y="4747567"/>
                </a:moveTo>
                <a:lnTo>
                  <a:pt x="3147729" y="4748789"/>
                </a:lnTo>
                <a:cubicBezTo>
                  <a:pt x="3148282" y="4750091"/>
                  <a:pt x="3148557" y="4750744"/>
                  <a:pt x="3148143" y="4749766"/>
                </a:cubicBezTo>
                <a:close/>
                <a:moveTo>
                  <a:pt x="2241543" y="4743265"/>
                </a:moveTo>
                <a:lnTo>
                  <a:pt x="2241522" y="4743326"/>
                </a:lnTo>
                <a:lnTo>
                  <a:pt x="2241822" y="4745685"/>
                </a:lnTo>
                <a:cubicBezTo>
                  <a:pt x="2242086" y="4747439"/>
                  <a:pt x="2242198" y="4748013"/>
                  <a:pt x="2242067" y="4746958"/>
                </a:cubicBezTo>
                <a:close/>
                <a:moveTo>
                  <a:pt x="3144415" y="4740972"/>
                </a:moveTo>
                <a:cubicBezTo>
                  <a:pt x="3144415" y="4740972"/>
                  <a:pt x="3144967" y="4742276"/>
                  <a:pt x="3145658" y="4743903"/>
                </a:cubicBezTo>
                <a:lnTo>
                  <a:pt x="3147211" y="4747567"/>
                </a:lnTo>
                <a:close/>
                <a:moveTo>
                  <a:pt x="2245126" y="4737407"/>
                </a:moveTo>
                <a:cubicBezTo>
                  <a:pt x="2244506" y="4736865"/>
                  <a:pt x="2243850" y="4737329"/>
                  <a:pt x="2243172" y="4738593"/>
                </a:cubicBezTo>
                <a:lnTo>
                  <a:pt x="2241810" y="4742498"/>
                </a:lnTo>
                <a:lnTo>
                  <a:pt x="2248415" y="4770617"/>
                </a:lnTo>
                <a:lnTo>
                  <a:pt x="2249081" y="4758121"/>
                </a:lnTo>
                <a:cubicBezTo>
                  <a:pt x="2248981" y="4752082"/>
                  <a:pt x="2248343" y="4746578"/>
                  <a:pt x="2246872" y="4742260"/>
                </a:cubicBezTo>
                <a:cubicBezTo>
                  <a:pt x="2246334" y="4739499"/>
                  <a:pt x="2245747" y="4737950"/>
                  <a:pt x="2245126" y="4737407"/>
                </a:cubicBezTo>
                <a:close/>
                <a:moveTo>
                  <a:pt x="3024599" y="4720293"/>
                </a:moveTo>
                <a:cubicBezTo>
                  <a:pt x="3024434" y="4719628"/>
                  <a:pt x="3024032" y="4719538"/>
                  <a:pt x="3023253" y="4720481"/>
                </a:cubicBezTo>
                <a:cubicBezTo>
                  <a:pt x="3018928" y="4725722"/>
                  <a:pt x="3021205" y="4732184"/>
                  <a:pt x="3023455" y="4729458"/>
                </a:cubicBezTo>
                <a:cubicBezTo>
                  <a:pt x="3023455" y="4729458"/>
                  <a:pt x="3025094" y="4722287"/>
                  <a:pt x="3024599" y="4720293"/>
                </a:cubicBezTo>
                <a:close/>
                <a:moveTo>
                  <a:pt x="2986419" y="4714393"/>
                </a:moveTo>
                <a:cubicBezTo>
                  <a:pt x="2986654" y="4715644"/>
                  <a:pt x="2986630" y="4717211"/>
                  <a:pt x="2986266" y="4718804"/>
                </a:cubicBezTo>
                <a:cubicBezTo>
                  <a:pt x="2985901" y="4720398"/>
                  <a:pt x="2985197" y="4722020"/>
                  <a:pt x="2984072" y="4723383"/>
                </a:cubicBezTo>
                <a:cubicBezTo>
                  <a:pt x="2982093" y="4719634"/>
                  <a:pt x="2983305" y="4718166"/>
                  <a:pt x="2986419" y="4714393"/>
                </a:cubicBezTo>
                <a:close/>
                <a:moveTo>
                  <a:pt x="2448350" y="4704635"/>
                </a:moveTo>
                <a:lnTo>
                  <a:pt x="2447887" y="4705551"/>
                </a:lnTo>
                <a:cubicBezTo>
                  <a:pt x="2447310" y="4709466"/>
                  <a:pt x="2447494" y="4712981"/>
                  <a:pt x="2447494" y="4712981"/>
                </a:cubicBezTo>
                <a:lnTo>
                  <a:pt x="2448158" y="4717133"/>
                </a:lnTo>
                <a:close/>
                <a:moveTo>
                  <a:pt x="2647920" y="4694891"/>
                </a:moveTo>
                <a:lnTo>
                  <a:pt x="2633219" y="4743714"/>
                </a:lnTo>
                <a:lnTo>
                  <a:pt x="2633280" y="4744319"/>
                </a:lnTo>
                <a:lnTo>
                  <a:pt x="2633941" y="4752545"/>
                </a:lnTo>
                <a:lnTo>
                  <a:pt x="2648705" y="4698848"/>
                </a:lnTo>
                <a:close/>
                <a:moveTo>
                  <a:pt x="3116664" y="4672711"/>
                </a:moveTo>
                <a:lnTo>
                  <a:pt x="3114679" y="4699200"/>
                </a:lnTo>
                <a:cubicBezTo>
                  <a:pt x="3114032" y="4710237"/>
                  <a:pt x="3113644" y="4720513"/>
                  <a:pt x="3113743" y="4727857"/>
                </a:cubicBezTo>
                <a:lnTo>
                  <a:pt x="3114284" y="4736345"/>
                </a:lnTo>
                <a:close/>
                <a:moveTo>
                  <a:pt x="2929599" y="4672475"/>
                </a:moveTo>
                <a:cubicBezTo>
                  <a:pt x="2929025" y="4676528"/>
                  <a:pt x="2929098" y="4682701"/>
                  <a:pt x="2929465" y="4689628"/>
                </a:cubicBezTo>
                <a:lnTo>
                  <a:pt x="2930890" y="4708538"/>
                </a:lnTo>
                <a:lnTo>
                  <a:pt x="2931458" y="4693587"/>
                </a:lnTo>
                <a:lnTo>
                  <a:pt x="2931450" y="4675989"/>
                </a:lnTo>
                <a:close/>
                <a:moveTo>
                  <a:pt x="2767856" y="4669751"/>
                </a:moveTo>
                <a:lnTo>
                  <a:pt x="2770535" y="4696321"/>
                </a:lnTo>
                <a:lnTo>
                  <a:pt x="2771595" y="4706781"/>
                </a:lnTo>
                <a:lnTo>
                  <a:pt x="2773376" y="4692048"/>
                </a:lnTo>
                <a:cubicBezTo>
                  <a:pt x="2773833" y="4686141"/>
                  <a:pt x="2773825" y="4679998"/>
                  <a:pt x="2772625" y="4673796"/>
                </a:cubicBezTo>
                <a:cubicBezTo>
                  <a:pt x="2772625" y="4673796"/>
                  <a:pt x="2771527" y="4673241"/>
                  <a:pt x="2770265" y="4672333"/>
                </a:cubicBezTo>
                <a:close/>
                <a:moveTo>
                  <a:pt x="2640404" y="4656541"/>
                </a:moveTo>
                <a:lnTo>
                  <a:pt x="2634029" y="4677691"/>
                </a:lnTo>
                <a:lnTo>
                  <a:pt x="2628236" y="4697863"/>
                </a:lnTo>
                <a:lnTo>
                  <a:pt x="2629962" y="4713289"/>
                </a:lnTo>
                <a:lnTo>
                  <a:pt x="2642274" y="4669430"/>
                </a:lnTo>
                <a:lnTo>
                  <a:pt x="2642670" y="4668020"/>
                </a:lnTo>
                <a:lnTo>
                  <a:pt x="2640926" y="4659032"/>
                </a:lnTo>
                <a:close/>
                <a:moveTo>
                  <a:pt x="2636224" y="4636602"/>
                </a:moveTo>
                <a:lnTo>
                  <a:pt x="2636000" y="4637294"/>
                </a:lnTo>
                <a:lnTo>
                  <a:pt x="2633843" y="4643033"/>
                </a:lnTo>
                <a:lnTo>
                  <a:pt x="2632990" y="4651189"/>
                </a:lnTo>
                <a:lnTo>
                  <a:pt x="2630991" y="4669256"/>
                </a:lnTo>
                <a:lnTo>
                  <a:pt x="2633869" y="4658164"/>
                </a:lnTo>
                <a:lnTo>
                  <a:pt x="2637796" y="4644099"/>
                </a:lnTo>
                <a:close/>
                <a:moveTo>
                  <a:pt x="2623478" y="4629645"/>
                </a:moveTo>
                <a:lnTo>
                  <a:pt x="2620571" y="4638814"/>
                </a:lnTo>
                <a:lnTo>
                  <a:pt x="2621611" y="4645444"/>
                </a:lnTo>
                <a:lnTo>
                  <a:pt x="2622495" y="4651930"/>
                </a:lnTo>
                <a:lnTo>
                  <a:pt x="2624371" y="4640913"/>
                </a:lnTo>
                <a:lnTo>
                  <a:pt x="2622997" y="4637590"/>
                </a:lnTo>
                <a:lnTo>
                  <a:pt x="2622483" y="4633561"/>
                </a:lnTo>
                <a:close/>
                <a:moveTo>
                  <a:pt x="3039575" y="4624011"/>
                </a:moveTo>
                <a:lnTo>
                  <a:pt x="3034579" y="4652525"/>
                </a:lnTo>
                <a:cubicBezTo>
                  <a:pt x="3034502" y="4649289"/>
                  <a:pt x="3035381" y="4641820"/>
                  <a:pt x="3036469" y="4635317"/>
                </a:cubicBezTo>
                <a:close/>
                <a:moveTo>
                  <a:pt x="3039595" y="4623897"/>
                </a:moveTo>
                <a:lnTo>
                  <a:pt x="3039606" y="4623897"/>
                </a:lnTo>
                <a:lnTo>
                  <a:pt x="3039575" y="4624011"/>
                </a:lnTo>
                <a:close/>
                <a:moveTo>
                  <a:pt x="2975307" y="4611548"/>
                </a:moveTo>
                <a:lnTo>
                  <a:pt x="2974388" y="4613955"/>
                </a:lnTo>
                <a:lnTo>
                  <a:pt x="2974666" y="4616179"/>
                </a:lnTo>
                <a:lnTo>
                  <a:pt x="2974840" y="4617795"/>
                </a:lnTo>
                <a:lnTo>
                  <a:pt x="2975115" y="4616423"/>
                </a:lnTo>
                <a:cubicBezTo>
                  <a:pt x="2975609" y="4613262"/>
                  <a:pt x="2975779" y="4611201"/>
                  <a:pt x="2975307" y="4611548"/>
                </a:cubicBezTo>
                <a:close/>
                <a:moveTo>
                  <a:pt x="3118367" y="4609319"/>
                </a:moveTo>
                <a:cubicBezTo>
                  <a:pt x="3111247" y="4609650"/>
                  <a:pt x="3115049" y="4625772"/>
                  <a:pt x="3117802" y="4634958"/>
                </a:cubicBezTo>
                <a:lnTo>
                  <a:pt x="3118115" y="4635918"/>
                </a:lnTo>
                <a:lnTo>
                  <a:pt x="3119366" y="4609650"/>
                </a:lnTo>
                <a:close/>
                <a:moveTo>
                  <a:pt x="2626158" y="4608196"/>
                </a:moveTo>
                <a:lnTo>
                  <a:pt x="2623244" y="4617630"/>
                </a:lnTo>
                <a:lnTo>
                  <a:pt x="2622392" y="4620987"/>
                </a:lnTo>
                <a:lnTo>
                  <a:pt x="2620350" y="4630100"/>
                </a:lnTo>
                <a:lnTo>
                  <a:pt x="2620043" y="4635451"/>
                </a:lnTo>
                <a:lnTo>
                  <a:pt x="2620141" y="4636078"/>
                </a:lnTo>
                <a:close/>
                <a:moveTo>
                  <a:pt x="2989952" y="4605257"/>
                </a:moveTo>
                <a:lnTo>
                  <a:pt x="2978254" y="4651682"/>
                </a:lnTo>
                <a:lnTo>
                  <a:pt x="2979448" y="4665853"/>
                </a:lnTo>
                <a:lnTo>
                  <a:pt x="2979891" y="4675900"/>
                </a:lnTo>
                <a:lnTo>
                  <a:pt x="2985249" y="4656905"/>
                </a:lnTo>
                <a:lnTo>
                  <a:pt x="2993562" y="4620179"/>
                </a:lnTo>
                <a:close/>
                <a:moveTo>
                  <a:pt x="3043754" y="4596526"/>
                </a:moveTo>
                <a:cubicBezTo>
                  <a:pt x="3043977" y="4596866"/>
                  <a:pt x="3043540" y="4600678"/>
                  <a:pt x="3042117" y="4609499"/>
                </a:cubicBezTo>
                <a:lnTo>
                  <a:pt x="3039595" y="4623897"/>
                </a:lnTo>
                <a:lnTo>
                  <a:pt x="3037059" y="4623909"/>
                </a:lnTo>
                <a:cubicBezTo>
                  <a:pt x="3040218" y="4609070"/>
                  <a:pt x="3043309" y="4595850"/>
                  <a:pt x="3043754" y="4596526"/>
                </a:cubicBezTo>
                <a:close/>
                <a:moveTo>
                  <a:pt x="3043798" y="4585981"/>
                </a:moveTo>
                <a:lnTo>
                  <a:pt x="3041399" y="4593146"/>
                </a:lnTo>
                <a:cubicBezTo>
                  <a:pt x="3039100" y="4599902"/>
                  <a:pt x="3037041" y="4606520"/>
                  <a:pt x="3035849" y="4613186"/>
                </a:cubicBezTo>
                <a:lnTo>
                  <a:pt x="3034966" y="4624621"/>
                </a:lnTo>
                <a:lnTo>
                  <a:pt x="3034414" y="4624809"/>
                </a:lnTo>
                <a:cubicBezTo>
                  <a:pt x="3033982" y="4625334"/>
                  <a:pt x="3034056" y="4626011"/>
                  <a:pt x="3034810" y="4626634"/>
                </a:cubicBezTo>
                <a:lnTo>
                  <a:pt x="3034966" y="4624621"/>
                </a:lnTo>
                <a:lnTo>
                  <a:pt x="3037059" y="4623909"/>
                </a:lnTo>
                <a:cubicBezTo>
                  <a:pt x="3035358" y="4632373"/>
                  <a:pt x="3033775" y="4641462"/>
                  <a:pt x="3032805" y="4648592"/>
                </a:cubicBezTo>
                <a:lnTo>
                  <a:pt x="3032412" y="4652345"/>
                </a:lnTo>
                <a:lnTo>
                  <a:pt x="3032309" y="4654935"/>
                </a:lnTo>
                <a:lnTo>
                  <a:pt x="3032185" y="4654509"/>
                </a:lnTo>
                <a:lnTo>
                  <a:pt x="3031873" y="4657493"/>
                </a:lnTo>
                <a:cubicBezTo>
                  <a:pt x="3031757" y="4659754"/>
                  <a:pt x="3031856" y="4661202"/>
                  <a:pt x="3032233" y="4661513"/>
                </a:cubicBezTo>
                <a:cubicBezTo>
                  <a:pt x="3030725" y="4660268"/>
                  <a:pt x="3036089" y="4653771"/>
                  <a:pt x="3036089" y="4653771"/>
                </a:cubicBezTo>
                <a:cubicBezTo>
                  <a:pt x="3039203" y="4649998"/>
                  <a:pt x="3039106" y="4656262"/>
                  <a:pt x="3043432" y="4651021"/>
                </a:cubicBezTo>
                <a:lnTo>
                  <a:pt x="3046413" y="4640821"/>
                </a:lnTo>
                <a:lnTo>
                  <a:pt x="3044241" y="4600345"/>
                </a:lnTo>
                <a:close/>
                <a:moveTo>
                  <a:pt x="1928237" y="4543152"/>
                </a:moveTo>
                <a:lnTo>
                  <a:pt x="1934853" y="4555711"/>
                </a:lnTo>
                <a:cubicBezTo>
                  <a:pt x="1935714" y="4554469"/>
                  <a:pt x="1935946" y="4552753"/>
                  <a:pt x="1935758" y="4550954"/>
                </a:cubicBezTo>
                <a:cubicBezTo>
                  <a:pt x="1935189" y="4545560"/>
                  <a:pt x="1930822" y="4539428"/>
                  <a:pt x="1928237" y="4543152"/>
                </a:cubicBezTo>
                <a:close/>
                <a:moveTo>
                  <a:pt x="1938022" y="4517108"/>
                </a:moveTo>
                <a:cubicBezTo>
                  <a:pt x="1937434" y="4517419"/>
                  <a:pt x="1935863" y="4518245"/>
                  <a:pt x="1932723" y="4519899"/>
                </a:cubicBezTo>
                <a:cubicBezTo>
                  <a:pt x="1932723" y="4519899"/>
                  <a:pt x="1939789" y="4516178"/>
                  <a:pt x="1938022" y="4517108"/>
                </a:cubicBezTo>
                <a:close/>
                <a:moveTo>
                  <a:pt x="1936667" y="4465614"/>
                </a:moveTo>
                <a:cubicBezTo>
                  <a:pt x="1936667" y="4465614"/>
                  <a:pt x="1943283" y="4478173"/>
                  <a:pt x="1942395" y="4473266"/>
                </a:cubicBezTo>
                <a:cubicBezTo>
                  <a:pt x="1943448" y="4473076"/>
                  <a:pt x="1943878" y="4472454"/>
                  <a:pt x="1943867" y="4471642"/>
                </a:cubicBezTo>
                <a:cubicBezTo>
                  <a:pt x="1943834" y="4469204"/>
                  <a:pt x="1939822" y="4465043"/>
                  <a:pt x="1936667" y="4465614"/>
                </a:cubicBezTo>
                <a:close/>
                <a:moveTo>
                  <a:pt x="1948523" y="4439119"/>
                </a:moveTo>
                <a:cubicBezTo>
                  <a:pt x="1947703" y="4439479"/>
                  <a:pt x="1941152" y="4442360"/>
                  <a:pt x="1941152" y="4442360"/>
                </a:cubicBezTo>
                <a:cubicBezTo>
                  <a:pt x="1947442" y="4439595"/>
                  <a:pt x="1949014" y="4438903"/>
                  <a:pt x="1948523" y="4439119"/>
                </a:cubicBezTo>
                <a:close/>
                <a:moveTo>
                  <a:pt x="1945608" y="4414464"/>
                </a:moveTo>
                <a:cubicBezTo>
                  <a:pt x="1944277" y="4413584"/>
                  <a:pt x="1942664" y="4413672"/>
                  <a:pt x="1941371" y="4415534"/>
                </a:cubicBezTo>
                <a:lnTo>
                  <a:pt x="1947100" y="4423187"/>
                </a:lnTo>
                <a:cubicBezTo>
                  <a:pt x="1947962" y="4421945"/>
                  <a:pt x="1948251" y="4420536"/>
                  <a:pt x="1948143" y="4419197"/>
                </a:cubicBezTo>
                <a:cubicBezTo>
                  <a:pt x="1947984" y="4417189"/>
                  <a:pt x="1946937" y="4415343"/>
                  <a:pt x="1945608" y="4414464"/>
                </a:cubicBezTo>
                <a:close/>
                <a:moveTo>
                  <a:pt x="3241318" y="4287118"/>
                </a:moveTo>
                <a:cubicBezTo>
                  <a:pt x="3242326" y="4287510"/>
                  <a:pt x="3243635" y="4288667"/>
                  <a:pt x="3245120" y="4290619"/>
                </a:cubicBezTo>
                <a:cubicBezTo>
                  <a:pt x="3245564" y="4292625"/>
                  <a:pt x="3245931" y="4299035"/>
                  <a:pt x="3245836" y="4303354"/>
                </a:cubicBezTo>
                <a:cubicBezTo>
                  <a:pt x="3245788" y="4305513"/>
                  <a:pt x="3245624" y="4307150"/>
                  <a:pt x="3245296" y="4307454"/>
                </a:cubicBezTo>
                <a:cubicBezTo>
                  <a:pt x="3244968" y="4307757"/>
                  <a:pt x="3244476" y="4306725"/>
                  <a:pt x="3243773" y="4303548"/>
                </a:cubicBezTo>
                <a:cubicBezTo>
                  <a:pt x="3237985" y="4291672"/>
                  <a:pt x="3238296" y="4285945"/>
                  <a:pt x="3241318" y="4287118"/>
                </a:cubicBezTo>
                <a:close/>
                <a:moveTo>
                  <a:pt x="3242396" y="4256136"/>
                </a:moveTo>
                <a:cubicBezTo>
                  <a:pt x="3242396" y="4256136"/>
                  <a:pt x="3237330" y="4267126"/>
                  <a:pt x="3238596" y="4264378"/>
                </a:cubicBezTo>
                <a:cubicBezTo>
                  <a:pt x="3239019" y="4263463"/>
                  <a:pt x="3240145" y="4261020"/>
                  <a:pt x="3242396" y="4256136"/>
                </a:cubicBezTo>
                <a:close/>
                <a:moveTo>
                  <a:pt x="3239463" y="4204859"/>
                </a:moveTo>
                <a:cubicBezTo>
                  <a:pt x="3244055" y="4225596"/>
                  <a:pt x="3243595" y="4242538"/>
                  <a:pt x="3242396" y="4256136"/>
                </a:cubicBezTo>
                <a:cubicBezTo>
                  <a:pt x="3238694" y="4239414"/>
                  <a:pt x="3234102" y="4218677"/>
                  <a:pt x="3239463" y="4204859"/>
                </a:cubicBezTo>
                <a:close/>
                <a:moveTo>
                  <a:pt x="3237848" y="4178553"/>
                </a:moveTo>
                <a:cubicBezTo>
                  <a:pt x="3235760" y="4188136"/>
                  <a:pt x="3248159" y="4202933"/>
                  <a:pt x="3239463" y="4204859"/>
                </a:cubicBezTo>
                <a:cubicBezTo>
                  <a:pt x="3238426" y="4200177"/>
                  <a:pt x="3226844" y="4185901"/>
                  <a:pt x="3237848" y="4178553"/>
                </a:cubicBezTo>
                <a:close/>
                <a:moveTo>
                  <a:pt x="3240675" y="4174372"/>
                </a:moveTo>
                <a:lnTo>
                  <a:pt x="3237848" y="4178553"/>
                </a:lnTo>
                <a:cubicBezTo>
                  <a:pt x="3237848" y="4178553"/>
                  <a:pt x="3238475" y="4177624"/>
                  <a:pt x="3239260" y="4176464"/>
                </a:cubicBezTo>
                <a:close/>
                <a:moveTo>
                  <a:pt x="3242085" y="4172286"/>
                </a:moveTo>
                <a:lnTo>
                  <a:pt x="3240675" y="4174372"/>
                </a:lnTo>
                <a:lnTo>
                  <a:pt x="3241614" y="4172982"/>
                </a:lnTo>
                <a:cubicBezTo>
                  <a:pt x="3242242" y="4172054"/>
                  <a:pt x="3242556" y="4171590"/>
                  <a:pt x="3242085" y="4172286"/>
                </a:cubicBezTo>
                <a:close/>
                <a:moveTo>
                  <a:pt x="3232637" y="4142198"/>
                </a:moveTo>
                <a:cubicBezTo>
                  <a:pt x="3233017" y="4142871"/>
                  <a:pt x="3234065" y="4144831"/>
                  <a:pt x="3236162" y="4148752"/>
                </a:cubicBezTo>
                <a:cubicBezTo>
                  <a:pt x="3237050" y="4152765"/>
                  <a:pt x="3237050" y="4152765"/>
                  <a:pt x="3237050" y="4152765"/>
                </a:cubicBezTo>
                <a:cubicBezTo>
                  <a:pt x="3236384" y="4149756"/>
                  <a:pt x="3231500" y="4140180"/>
                  <a:pt x="3232637" y="4142198"/>
                </a:cubicBezTo>
                <a:close/>
                <a:moveTo>
                  <a:pt x="3298479" y="4123979"/>
                </a:moveTo>
                <a:cubicBezTo>
                  <a:pt x="3302761" y="4126280"/>
                  <a:pt x="3307211" y="4174168"/>
                  <a:pt x="3303093" y="4182512"/>
                </a:cubicBezTo>
                <a:cubicBezTo>
                  <a:pt x="3302308" y="4184101"/>
                  <a:pt x="3301213" y="4184256"/>
                  <a:pt x="3299747" y="4182388"/>
                </a:cubicBezTo>
                <a:cubicBezTo>
                  <a:pt x="3292032" y="4166554"/>
                  <a:pt x="3298280" y="4156749"/>
                  <a:pt x="3294577" y="4140027"/>
                </a:cubicBezTo>
                <a:cubicBezTo>
                  <a:pt x="3295644" y="4127511"/>
                  <a:pt x="3297053" y="4123213"/>
                  <a:pt x="3298479" y="4123979"/>
                </a:cubicBezTo>
                <a:close/>
                <a:moveTo>
                  <a:pt x="3214146" y="4090453"/>
                </a:moveTo>
                <a:lnTo>
                  <a:pt x="3209588" y="4138992"/>
                </a:lnTo>
                <a:lnTo>
                  <a:pt x="3213045" y="4201644"/>
                </a:lnTo>
                <a:lnTo>
                  <a:pt x="3217364" y="4149330"/>
                </a:lnTo>
                <a:lnTo>
                  <a:pt x="3214525" y="4099764"/>
                </a:lnTo>
                <a:close/>
                <a:moveTo>
                  <a:pt x="3226037" y="4044267"/>
                </a:moveTo>
                <a:lnTo>
                  <a:pt x="3224202" y="4047460"/>
                </a:lnTo>
                <a:cubicBezTo>
                  <a:pt x="3223343" y="4049273"/>
                  <a:pt x="3222896" y="4050819"/>
                  <a:pt x="3223155" y="4051990"/>
                </a:cubicBezTo>
                <a:cubicBezTo>
                  <a:pt x="3222435" y="4058640"/>
                  <a:pt x="3222096" y="4066368"/>
                  <a:pt x="3222054" y="4074953"/>
                </a:cubicBezTo>
                <a:lnTo>
                  <a:pt x="3222381" y="4088549"/>
                </a:lnTo>
                <a:close/>
                <a:moveTo>
                  <a:pt x="3317620" y="4031566"/>
                </a:moveTo>
                <a:cubicBezTo>
                  <a:pt x="3318059" y="4031765"/>
                  <a:pt x="3318550" y="4032796"/>
                  <a:pt x="3319032" y="4034970"/>
                </a:cubicBezTo>
                <a:cubicBezTo>
                  <a:pt x="3324604" y="4037947"/>
                  <a:pt x="3321698" y="4047010"/>
                  <a:pt x="3316796" y="4043885"/>
                </a:cubicBezTo>
                <a:cubicBezTo>
                  <a:pt x="3315463" y="4037865"/>
                  <a:pt x="3316304" y="4030969"/>
                  <a:pt x="3317620" y="4031566"/>
                </a:cubicBezTo>
                <a:close/>
                <a:moveTo>
                  <a:pt x="3318535" y="3997966"/>
                </a:moveTo>
                <a:cubicBezTo>
                  <a:pt x="3319556" y="3998716"/>
                  <a:pt x="3320544" y="4000602"/>
                  <a:pt x="3321211" y="4003612"/>
                </a:cubicBezTo>
                <a:cubicBezTo>
                  <a:pt x="3324888" y="4005955"/>
                  <a:pt x="3323957" y="4019582"/>
                  <a:pt x="3320475" y="4023017"/>
                </a:cubicBezTo>
                <a:cubicBezTo>
                  <a:pt x="3319314" y="4024162"/>
                  <a:pt x="3317870" y="4024175"/>
                  <a:pt x="3316218" y="4022261"/>
                </a:cubicBezTo>
                <a:cubicBezTo>
                  <a:pt x="3312107" y="4003698"/>
                  <a:pt x="3315471" y="3995717"/>
                  <a:pt x="3318535" y="3997966"/>
                </a:cubicBezTo>
                <a:close/>
                <a:moveTo>
                  <a:pt x="3129028" y="3901046"/>
                </a:moveTo>
                <a:lnTo>
                  <a:pt x="3125731" y="3967905"/>
                </a:lnTo>
                <a:lnTo>
                  <a:pt x="3123257" y="4001380"/>
                </a:lnTo>
                <a:lnTo>
                  <a:pt x="3129180" y="4096296"/>
                </a:lnTo>
                <a:lnTo>
                  <a:pt x="3135570" y="4016094"/>
                </a:lnTo>
                <a:lnTo>
                  <a:pt x="3132329" y="3950597"/>
                </a:lnTo>
                <a:close/>
                <a:moveTo>
                  <a:pt x="3125912" y="3854266"/>
                </a:moveTo>
                <a:lnTo>
                  <a:pt x="3118918" y="3931846"/>
                </a:lnTo>
                <a:lnTo>
                  <a:pt x="3119964" y="3948611"/>
                </a:lnTo>
                <a:lnTo>
                  <a:pt x="3124664" y="3879047"/>
                </a:lnTo>
                <a:lnTo>
                  <a:pt x="3126003" y="3855628"/>
                </a:lnTo>
                <a:close/>
                <a:moveTo>
                  <a:pt x="3237173" y="3816054"/>
                </a:moveTo>
                <a:lnTo>
                  <a:pt x="3227422" y="3939788"/>
                </a:lnTo>
                <a:lnTo>
                  <a:pt x="3228502" y="3958883"/>
                </a:lnTo>
                <a:cubicBezTo>
                  <a:pt x="3227902" y="3965682"/>
                  <a:pt x="3228102" y="3972523"/>
                  <a:pt x="3228717" y="3979162"/>
                </a:cubicBezTo>
                <a:lnTo>
                  <a:pt x="3230421" y="3991158"/>
                </a:lnTo>
                <a:lnTo>
                  <a:pt x="3240334" y="3871076"/>
                </a:lnTo>
                <a:close/>
                <a:moveTo>
                  <a:pt x="3197520" y="3746697"/>
                </a:moveTo>
                <a:lnTo>
                  <a:pt x="3196341" y="3752200"/>
                </a:lnTo>
                <a:cubicBezTo>
                  <a:pt x="3194015" y="3764085"/>
                  <a:pt x="3192027" y="3775417"/>
                  <a:pt x="3190200" y="3787002"/>
                </a:cubicBezTo>
                <a:lnTo>
                  <a:pt x="3189168" y="3794230"/>
                </a:lnTo>
                <a:lnTo>
                  <a:pt x="3192765" y="3848448"/>
                </a:lnTo>
                <a:lnTo>
                  <a:pt x="3193905" y="3842807"/>
                </a:lnTo>
                <a:cubicBezTo>
                  <a:pt x="3196197" y="3832869"/>
                  <a:pt x="3194361" y="3828913"/>
                  <a:pt x="3197584" y="3817063"/>
                </a:cubicBezTo>
                <a:lnTo>
                  <a:pt x="3200943" y="3807467"/>
                </a:lnTo>
                <a:lnTo>
                  <a:pt x="3197804" y="3750135"/>
                </a:lnTo>
                <a:close/>
                <a:moveTo>
                  <a:pt x="3261617" y="3691666"/>
                </a:moveTo>
                <a:lnTo>
                  <a:pt x="3260764" y="3701043"/>
                </a:lnTo>
                <a:lnTo>
                  <a:pt x="3258262" y="3694832"/>
                </a:lnTo>
                <a:close/>
                <a:moveTo>
                  <a:pt x="3267905" y="3634833"/>
                </a:moveTo>
                <a:lnTo>
                  <a:pt x="3267776" y="3634922"/>
                </a:lnTo>
                <a:cubicBezTo>
                  <a:pt x="3265498" y="3635334"/>
                  <a:pt x="3263219" y="3635746"/>
                  <a:pt x="3263599" y="3637850"/>
                </a:cubicBezTo>
                <a:lnTo>
                  <a:pt x="3268795" y="3643930"/>
                </a:lnTo>
                <a:close/>
                <a:moveTo>
                  <a:pt x="3219756" y="3623408"/>
                </a:moveTo>
                <a:lnTo>
                  <a:pt x="3210754" y="3676959"/>
                </a:lnTo>
                <a:lnTo>
                  <a:pt x="3216558" y="3759962"/>
                </a:lnTo>
                <a:lnTo>
                  <a:pt x="3217490" y="3774659"/>
                </a:lnTo>
                <a:lnTo>
                  <a:pt x="3218792" y="3772226"/>
                </a:lnTo>
                <a:lnTo>
                  <a:pt x="3230781" y="3733955"/>
                </a:lnTo>
                <a:lnTo>
                  <a:pt x="3225981" y="3674318"/>
                </a:lnTo>
                <a:close/>
                <a:moveTo>
                  <a:pt x="3264505" y="3600093"/>
                </a:moveTo>
                <a:lnTo>
                  <a:pt x="3263306" y="3603494"/>
                </a:lnTo>
                <a:cubicBezTo>
                  <a:pt x="3263116" y="3605919"/>
                  <a:pt x="3263437" y="3608530"/>
                  <a:pt x="3264051" y="3611162"/>
                </a:cubicBezTo>
                <a:lnTo>
                  <a:pt x="3266137" y="3616767"/>
                </a:lnTo>
                <a:close/>
                <a:moveTo>
                  <a:pt x="3179688" y="3560394"/>
                </a:moveTo>
                <a:lnTo>
                  <a:pt x="3174955" y="3580004"/>
                </a:lnTo>
                <a:lnTo>
                  <a:pt x="3184796" y="3728345"/>
                </a:lnTo>
                <a:lnTo>
                  <a:pt x="3186122" y="3721837"/>
                </a:lnTo>
                <a:lnTo>
                  <a:pt x="3192897" y="3690583"/>
                </a:lnTo>
                <a:lnTo>
                  <a:pt x="3190175" y="3657551"/>
                </a:lnTo>
                <a:cubicBezTo>
                  <a:pt x="3187206" y="3626120"/>
                  <a:pt x="3183772" y="3594076"/>
                  <a:pt x="3179756" y="3561283"/>
                </a:cubicBezTo>
                <a:close/>
                <a:moveTo>
                  <a:pt x="3172881" y="3523544"/>
                </a:moveTo>
                <a:lnTo>
                  <a:pt x="3172114" y="3524097"/>
                </a:lnTo>
                <a:cubicBezTo>
                  <a:pt x="3171861" y="3525480"/>
                  <a:pt x="3171762" y="3528073"/>
                  <a:pt x="3171876" y="3532195"/>
                </a:cubicBezTo>
                <a:lnTo>
                  <a:pt x="3172101" y="3535887"/>
                </a:lnTo>
                <a:close/>
                <a:moveTo>
                  <a:pt x="3205951" y="3521176"/>
                </a:moveTo>
                <a:cubicBezTo>
                  <a:pt x="3203046" y="3516523"/>
                  <a:pt x="3202503" y="3551509"/>
                  <a:pt x="3202270" y="3564718"/>
                </a:cubicBezTo>
                <a:lnTo>
                  <a:pt x="3206603" y="3621319"/>
                </a:lnTo>
                <a:lnTo>
                  <a:pt x="3214507" y="3580476"/>
                </a:lnTo>
                <a:lnTo>
                  <a:pt x="3209720" y="3541317"/>
                </a:lnTo>
                <a:cubicBezTo>
                  <a:pt x="3208150" y="3528682"/>
                  <a:pt x="3206919" y="3522727"/>
                  <a:pt x="3205951" y="3521176"/>
                </a:cubicBezTo>
                <a:close/>
                <a:moveTo>
                  <a:pt x="3202761" y="3404889"/>
                </a:moveTo>
                <a:lnTo>
                  <a:pt x="3193592" y="3467063"/>
                </a:lnTo>
                <a:lnTo>
                  <a:pt x="3193702" y="3472148"/>
                </a:lnTo>
                <a:cubicBezTo>
                  <a:pt x="3193987" y="3488488"/>
                  <a:pt x="3195035" y="3503518"/>
                  <a:pt x="3199338" y="3513442"/>
                </a:cubicBezTo>
                <a:cubicBezTo>
                  <a:pt x="3208432" y="3524410"/>
                  <a:pt x="3208614" y="3480864"/>
                  <a:pt x="3205278" y="3433711"/>
                </a:cubicBezTo>
                <a:close/>
                <a:moveTo>
                  <a:pt x="3229916" y="3314337"/>
                </a:moveTo>
                <a:cubicBezTo>
                  <a:pt x="3227833" y="3314733"/>
                  <a:pt x="3226958" y="3348214"/>
                  <a:pt x="3225392" y="3355402"/>
                </a:cubicBezTo>
                <a:cubicBezTo>
                  <a:pt x="3227250" y="3378848"/>
                  <a:pt x="3229179" y="3401226"/>
                  <a:pt x="3231081" y="3423084"/>
                </a:cubicBezTo>
                <a:lnTo>
                  <a:pt x="3235113" y="3470198"/>
                </a:lnTo>
                <a:lnTo>
                  <a:pt x="3244199" y="3420931"/>
                </a:lnTo>
                <a:lnTo>
                  <a:pt x="3232473" y="3327169"/>
                </a:lnTo>
                <a:cubicBezTo>
                  <a:pt x="3231440" y="3317749"/>
                  <a:pt x="3230611" y="3314205"/>
                  <a:pt x="3229916" y="3314337"/>
                </a:cubicBezTo>
                <a:close/>
                <a:moveTo>
                  <a:pt x="3215415" y="3312255"/>
                </a:moveTo>
                <a:lnTo>
                  <a:pt x="3208286" y="3365993"/>
                </a:lnTo>
                <a:lnTo>
                  <a:pt x="3208312" y="3366790"/>
                </a:lnTo>
                <a:cubicBezTo>
                  <a:pt x="3208398" y="3371204"/>
                  <a:pt x="3208378" y="3374431"/>
                  <a:pt x="3208210" y="3376048"/>
                </a:cubicBezTo>
                <a:lnTo>
                  <a:pt x="3222086" y="3540827"/>
                </a:lnTo>
                <a:lnTo>
                  <a:pt x="3231636" y="3489048"/>
                </a:lnTo>
                <a:lnTo>
                  <a:pt x="3230254" y="3470645"/>
                </a:lnTo>
                <a:cubicBezTo>
                  <a:pt x="3227169" y="3428195"/>
                  <a:pt x="3224075" y="3386492"/>
                  <a:pt x="3218840" y="3339080"/>
                </a:cubicBezTo>
                <a:close/>
                <a:moveTo>
                  <a:pt x="3309346" y="3295859"/>
                </a:moveTo>
                <a:lnTo>
                  <a:pt x="3310015" y="3300787"/>
                </a:lnTo>
                <a:lnTo>
                  <a:pt x="3308034" y="3305444"/>
                </a:lnTo>
                <a:close/>
                <a:moveTo>
                  <a:pt x="3311235" y="3282063"/>
                </a:moveTo>
                <a:lnTo>
                  <a:pt x="3311897" y="3285854"/>
                </a:lnTo>
                <a:lnTo>
                  <a:pt x="3310564" y="3286962"/>
                </a:lnTo>
                <a:close/>
                <a:moveTo>
                  <a:pt x="3259948" y="3238926"/>
                </a:moveTo>
                <a:cubicBezTo>
                  <a:pt x="3260020" y="3242426"/>
                  <a:pt x="3261788" y="3256762"/>
                  <a:pt x="3263075" y="3275275"/>
                </a:cubicBezTo>
                <a:lnTo>
                  <a:pt x="3263840" y="3299422"/>
                </a:lnTo>
                <a:lnTo>
                  <a:pt x="3265532" y="3288946"/>
                </a:lnTo>
                <a:lnTo>
                  <a:pt x="3267642" y="3271640"/>
                </a:lnTo>
                <a:lnTo>
                  <a:pt x="3266999" y="3267596"/>
                </a:lnTo>
                <a:cubicBezTo>
                  <a:pt x="3261501" y="3242764"/>
                  <a:pt x="3259876" y="3235427"/>
                  <a:pt x="3259948" y="3238926"/>
                </a:cubicBezTo>
                <a:close/>
                <a:moveTo>
                  <a:pt x="4526199" y="3217939"/>
                </a:moveTo>
                <a:cubicBezTo>
                  <a:pt x="4520787" y="3218304"/>
                  <a:pt x="4514495" y="3222437"/>
                  <a:pt x="4518119" y="3225160"/>
                </a:cubicBezTo>
                <a:lnTo>
                  <a:pt x="4530919" y="3219024"/>
                </a:lnTo>
                <a:cubicBezTo>
                  <a:pt x="4529710" y="3218116"/>
                  <a:pt x="4528004" y="3217819"/>
                  <a:pt x="4526199" y="3217939"/>
                </a:cubicBezTo>
                <a:close/>
                <a:moveTo>
                  <a:pt x="4492463" y="3214398"/>
                </a:moveTo>
                <a:cubicBezTo>
                  <a:pt x="4491600" y="3212597"/>
                  <a:pt x="4495051" y="3219800"/>
                  <a:pt x="4495051" y="3219800"/>
                </a:cubicBezTo>
                <a:cubicBezTo>
                  <a:pt x="4493518" y="3216599"/>
                  <a:pt x="4492752" y="3214999"/>
                  <a:pt x="4492463" y="3214398"/>
                </a:cubicBezTo>
                <a:close/>
                <a:moveTo>
                  <a:pt x="5087458" y="3211223"/>
                </a:moveTo>
                <a:cubicBezTo>
                  <a:pt x="5088060" y="3215458"/>
                  <a:pt x="5079591" y="3221699"/>
                  <a:pt x="5078889" y="3216760"/>
                </a:cubicBezTo>
                <a:cubicBezTo>
                  <a:pt x="5074658" y="3217360"/>
                  <a:pt x="5083226" y="3211825"/>
                  <a:pt x="5087458" y="3211223"/>
                </a:cubicBezTo>
                <a:close/>
                <a:moveTo>
                  <a:pt x="4447250" y="3206842"/>
                </a:moveTo>
                <a:cubicBezTo>
                  <a:pt x="4444813" y="3206782"/>
                  <a:pt x="4440503" y="3210634"/>
                  <a:pt x="4440954" y="3213808"/>
                </a:cubicBezTo>
                <a:cubicBezTo>
                  <a:pt x="4440954" y="3213808"/>
                  <a:pt x="4453754" y="3207671"/>
                  <a:pt x="4448817" y="3208373"/>
                </a:cubicBezTo>
                <a:cubicBezTo>
                  <a:pt x="4448667" y="3207315"/>
                  <a:pt x="4448062" y="3206861"/>
                  <a:pt x="4447250" y="3206842"/>
                </a:cubicBezTo>
                <a:close/>
                <a:moveTo>
                  <a:pt x="4414926" y="3200961"/>
                </a:moveTo>
                <a:cubicBezTo>
                  <a:pt x="4414729" y="3200461"/>
                  <a:pt x="4415360" y="3202059"/>
                  <a:pt x="4417886" y="3208448"/>
                </a:cubicBezTo>
                <a:cubicBezTo>
                  <a:pt x="4417886" y="3208448"/>
                  <a:pt x="4415255" y="3201793"/>
                  <a:pt x="4414926" y="3200961"/>
                </a:cubicBezTo>
                <a:close/>
                <a:moveTo>
                  <a:pt x="4395003" y="3200587"/>
                </a:moveTo>
                <a:cubicBezTo>
                  <a:pt x="4390980" y="3200754"/>
                  <a:pt x="4387464" y="3204492"/>
                  <a:pt x="4391089" y="3207216"/>
                </a:cubicBezTo>
                <a:lnTo>
                  <a:pt x="4398951" y="3201780"/>
                </a:lnTo>
                <a:cubicBezTo>
                  <a:pt x="4397743" y="3200872"/>
                  <a:pt x="4396346" y="3200531"/>
                  <a:pt x="4395003" y="3200587"/>
                </a:cubicBezTo>
                <a:close/>
                <a:moveTo>
                  <a:pt x="485172" y="3181940"/>
                </a:moveTo>
                <a:lnTo>
                  <a:pt x="485024" y="3182556"/>
                </a:lnTo>
                <a:cubicBezTo>
                  <a:pt x="484499" y="3183079"/>
                  <a:pt x="483756" y="3183066"/>
                  <a:pt x="483006" y="3182312"/>
                </a:cubicBezTo>
                <a:close/>
                <a:moveTo>
                  <a:pt x="5111384" y="3180164"/>
                </a:moveTo>
                <a:lnTo>
                  <a:pt x="5117224" y="3180966"/>
                </a:lnTo>
                <a:lnTo>
                  <a:pt x="5116697" y="3181518"/>
                </a:lnTo>
                <a:cubicBezTo>
                  <a:pt x="5113497" y="3183052"/>
                  <a:pt x="5110147" y="3183528"/>
                  <a:pt x="5109846" y="3181411"/>
                </a:cubicBezTo>
                <a:close/>
                <a:moveTo>
                  <a:pt x="5093694" y="3177737"/>
                </a:moveTo>
                <a:lnTo>
                  <a:pt x="5099454" y="3178527"/>
                </a:lnTo>
                <a:lnTo>
                  <a:pt x="5098451" y="3179701"/>
                </a:lnTo>
                <a:cubicBezTo>
                  <a:pt x="5095264" y="3181324"/>
                  <a:pt x="5091913" y="3181800"/>
                  <a:pt x="5091613" y="3179683"/>
                </a:cubicBezTo>
                <a:close/>
                <a:moveTo>
                  <a:pt x="5075798" y="3175205"/>
                </a:moveTo>
                <a:lnTo>
                  <a:pt x="5081603" y="3176040"/>
                </a:lnTo>
                <a:lnTo>
                  <a:pt x="5080166" y="3177620"/>
                </a:lnTo>
                <a:cubicBezTo>
                  <a:pt x="5076979" y="3179243"/>
                  <a:pt x="5073628" y="3179719"/>
                  <a:pt x="5073278" y="3177249"/>
                </a:cubicBezTo>
                <a:close/>
                <a:moveTo>
                  <a:pt x="4858670" y="3153324"/>
                </a:moveTo>
                <a:cubicBezTo>
                  <a:pt x="4857821" y="3151622"/>
                  <a:pt x="4861216" y="3158428"/>
                  <a:pt x="4861216" y="3158428"/>
                </a:cubicBezTo>
                <a:cubicBezTo>
                  <a:pt x="4859709" y="3155403"/>
                  <a:pt x="4858953" y="3153891"/>
                  <a:pt x="4858670" y="3153324"/>
                </a:cubicBezTo>
                <a:close/>
                <a:moveTo>
                  <a:pt x="4998234" y="3150279"/>
                </a:moveTo>
                <a:cubicBezTo>
                  <a:pt x="5000149" y="3149669"/>
                  <a:pt x="5003002" y="3149803"/>
                  <a:pt x="5007710" y="3151294"/>
                </a:cubicBezTo>
                <a:cubicBezTo>
                  <a:pt x="5006325" y="3150412"/>
                  <a:pt x="5005216" y="3151153"/>
                  <a:pt x="5004521" y="3152590"/>
                </a:cubicBezTo>
                <a:lnTo>
                  <a:pt x="5004358" y="3153848"/>
                </a:lnTo>
                <a:lnTo>
                  <a:pt x="4995633" y="3152609"/>
                </a:lnTo>
                <a:close/>
                <a:moveTo>
                  <a:pt x="466775" y="3134813"/>
                </a:moveTo>
                <a:lnTo>
                  <a:pt x="470466" y="3135691"/>
                </a:lnTo>
                <a:cubicBezTo>
                  <a:pt x="467738" y="3138404"/>
                  <a:pt x="466478" y="3139657"/>
                  <a:pt x="464975" y="3138145"/>
                </a:cubicBezTo>
                <a:lnTo>
                  <a:pt x="466253" y="3135308"/>
                </a:lnTo>
                <a:lnTo>
                  <a:pt x="467083" y="3135095"/>
                </a:lnTo>
                <a:close/>
                <a:moveTo>
                  <a:pt x="472986" y="3133187"/>
                </a:moveTo>
                <a:cubicBezTo>
                  <a:pt x="473228" y="3135950"/>
                  <a:pt x="470466" y="3135691"/>
                  <a:pt x="470466" y="3135691"/>
                </a:cubicBezTo>
                <a:cubicBezTo>
                  <a:pt x="470345" y="3134310"/>
                  <a:pt x="470975" y="3133684"/>
                  <a:pt x="471636" y="3133403"/>
                </a:cubicBezTo>
                <a:cubicBezTo>
                  <a:pt x="472295" y="3133123"/>
                  <a:pt x="472986" y="3133187"/>
                  <a:pt x="472986" y="3133187"/>
                </a:cubicBezTo>
                <a:close/>
                <a:moveTo>
                  <a:pt x="5160763" y="3129552"/>
                </a:moveTo>
                <a:cubicBezTo>
                  <a:pt x="5164995" y="3128951"/>
                  <a:pt x="5156426" y="3134487"/>
                  <a:pt x="5152195" y="3135088"/>
                </a:cubicBezTo>
                <a:cubicBezTo>
                  <a:pt x="5151593" y="3130854"/>
                  <a:pt x="5160763" y="3129552"/>
                  <a:pt x="5160763" y="3129552"/>
                </a:cubicBezTo>
                <a:close/>
                <a:moveTo>
                  <a:pt x="3248676" y="3127805"/>
                </a:moveTo>
                <a:lnTo>
                  <a:pt x="3249590" y="3132618"/>
                </a:lnTo>
                <a:lnTo>
                  <a:pt x="3247283" y="3139340"/>
                </a:lnTo>
                <a:cubicBezTo>
                  <a:pt x="3245337" y="3145210"/>
                  <a:pt x="3243752" y="3153104"/>
                  <a:pt x="3248054" y="3163028"/>
                </a:cubicBezTo>
                <a:cubicBezTo>
                  <a:pt x="3249983" y="3166987"/>
                  <a:pt x="3251345" y="3166992"/>
                  <a:pt x="3252212" y="3164717"/>
                </a:cubicBezTo>
                <a:cubicBezTo>
                  <a:pt x="3253078" y="3162442"/>
                  <a:pt x="3253451" y="3157886"/>
                  <a:pt x="3253404" y="3152720"/>
                </a:cubicBezTo>
                <a:lnTo>
                  <a:pt x="3249590" y="3132618"/>
                </a:lnTo>
                <a:lnTo>
                  <a:pt x="3249782" y="3132056"/>
                </a:lnTo>
                <a:cubicBezTo>
                  <a:pt x="3250244" y="3130133"/>
                  <a:pt x="3250105" y="3128716"/>
                  <a:pt x="3248676" y="3127805"/>
                </a:cubicBezTo>
                <a:close/>
                <a:moveTo>
                  <a:pt x="456378" y="3111670"/>
                </a:moveTo>
                <a:lnTo>
                  <a:pt x="453443" y="3113057"/>
                </a:lnTo>
                <a:cubicBezTo>
                  <a:pt x="446125" y="3116453"/>
                  <a:pt x="437930" y="3119966"/>
                  <a:pt x="432424" y="3120935"/>
                </a:cubicBezTo>
                <a:cubicBezTo>
                  <a:pt x="426041" y="3121021"/>
                  <a:pt x="429355" y="3118478"/>
                  <a:pt x="435612" y="3115325"/>
                </a:cubicBezTo>
                <a:lnTo>
                  <a:pt x="441103" y="3112883"/>
                </a:lnTo>
                <a:lnTo>
                  <a:pt x="447656" y="3112425"/>
                </a:lnTo>
                <a:close/>
                <a:moveTo>
                  <a:pt x="3288538" y="3110853"/>
                </a:moveTo>
                <a:lnTo>
                  <a:pt x="3288638" y="3112001"/>
                </a:lnTo>
                <a:lnTo>
                  <a:pt x="3288693" y="3110867"/>
                </a:lnTo>
                <a:close/>
                <a:moveTo>
                  <a:pt x="449425" y="3098780"/>
                </a:moveTo>
                <a:lnTo>
                  <a:pt x="419390" y="3109860"/>
                </a:lnTo>
                <a:lnTo>
                  <a:pt x="411763" y="3109515"/>
                </a:lnTo>
                <a:cubicBezTo>
                  <a:pt x="409389" y="3109207"/>
                  <a:pt x="407935" y="3108706"/>
                  <a:pt x="408078" y="3107944"/>
                </a:cubicBezTo>
                <a:cubicBezTo>
                  <a:pt x="408162" y="3107499"/>
                  <a:pt x="408742" y="3107033"/>
                  <a:pt x="409711" y="3106556"/>
                </a:cubicBezTo>
                <a:cubicBezTo>
                  <a:pt x="410678" y="3106080"/>
                  <a:pt x="412033" y="3105591"/>
                  <a:pt x="413664" y="3105105"/>
                </a:cubicBezTo>
                <a:cubicBezTo>
                  <a:pt x="418554" y="3103645"/>
                  <a:pt x="425925" y="3102194"/>
                  <a:pt x="432778" y="3101051"/>
                </a:cubicBezTo>
                <a:cubicBezTo>
                  <a:pt x="439630" y="3099910"/>
                  <a:pt x="445964" y="3099079"/>
                  <a:pt x="448780" y="3098863"/>
                </a:cubicBezTo>
                <a:close/>
                <a:moveTo>
                  <a:pt x="2156385" y="3097448"/>
                </a:moveTo>
                <a:cubicBezTo>
                  <a:pt x="2152236" y="3102542"/>
                  <a:pt x="2158793" y="3110768"/>
                  <a:pt x="2162113" y="3105101"/>
                </a:cubicBezTo>
                <a:close/>
                <a:moveTo>
                  <a:pt x="696576" y="3089146"/>
                </a:moveTo>
                <a:lnTo>
                  <a:pt x="687055" y="3093852"/>
                </a:lnTo>
                <a:lnTo>
                  <a:pt x="697036" y="3090711"/>
                </a:lnTo>
                <a:lnTo>
                  <a:pt x="702566" y="3089343"/>
                </a:lnTo>
                <a:close/>
                <a:moveTo>
                  <a:pt x="739700" y="3077487"/>
                </a:moveTo>
                <a:cubicBezTo>
                  <a:pt x="737781" y="3077507"/>
                  <a:pt x="735062" y="3078677"/>
                  <a:pt x="732882" y="3080239"/>
                </a:cubicBezTo>
                <a:lnTo>
                  <a:pt x="731511" y="3082183"/>
                </a:lnTo>
                <a:lnTo>
                  <a:pt x="741439" y="3079727"/>
                </a:lnTo>
                <a:lnTo>
                  <a:pt x="742080" y="3079207"/>
                </a:lnTo>
                <a:cubicBezTo>
                  <a:pt x="741905" y="3077971"/>
                  <a:pt x="740980" y="3077474"/>
                  <a:pt x="739700" y="3077487"/>
                </a:cubicBezTo>
                <a:close/>
                <a:moveTo>
                  <a:pt x="5165341" y="3070601"/>
                </a:moveTo>
                <a:cubicBezTo>
                  <a:pt x="5170174" y="3074232"/>
                  <a:pt x="5158181" y="3080974"/>
                  <a:pt x="5153245" y="3076637"/>
                </a:cubicBezTo>
                <a:close/>
                <a:moveTo>
                  <a:pt x="5132827" y="3070515"/>
                </a:moveTo>
                <a:lnTo>
                  <a:pt x="5132727" y="3070544"/>
                </a:lnTo>
                <a:cubicBezTo>
                  <a:pt x="5131225" y="3070975"/>
                  <a:pt x="5130179" y="3071276"/>
                  <a:pt x="5130179" y="3071276"/>
                </a:cubicBezTo>
                <a:close/>
                <a:moveTo>
                  <a:pt x="5138198" y="3068972"/>
                </a:moveTo>
                <a:lnTo>
                  <a:pt x="5138018" y="3069024"/>
                </a:lnTo>
                <a:lnTo>
                  <a:pt x="5132827" y="3070515"/>
                </a:lnTo>
                <a:close/>
                <a:moveTo>
                  <a:pt x="5142721" y="3067673"/>
                </a:moveTo>
                <a:cubicBezTo>
                  <a:pt x="5143766" y="3067373"/>
                  <a:pt x="5143505" y="3067448"/>
                  <a:pt x="5142525" y="3067729"/>
                </a:cubicBezTo>
                <a:lnTo>
                  <a:pt x="5138198" y="3068972"/>
                </a:lnTo>
                <a:close/>
                <a:moveTo>
                  <a:pt x="459832" y="3064067"/>
                </a:moveTo>
                <a:cubicBezTo>
                  <a:pt x="460508" y="3064069"/>
                  <a:pt x="461220" y="3065204"/>
                  <a:pt x="461986" y="3066426"/>
                </a:cubicBezTo>
                <a:cubicBezTo>
                  <a:pt x="459785" y="3067540"/>
                  <a:pt x="457898" y="3068494"/>
                  <a:pt x="457898" y="3068494"/>
                </a:cubicBezTo>
                <a:cubicBezTo>
                  <a:pt x="458519" y="3065191"/>
                  <a:pt x="459158" y="3064063"/>
                  <a:pt x="459832" y="3064067"/>
                </a:cubicBezTo>
                <a:close/>
                <a:moveTo>
                  <a:pt x="415123" y="3038353"/>
                </a:moveTo>
                <a:lnTo>
                  <a:pt x="388335" y="3047901"/>
                </a:lnTo>
                <a:lnTo>
                  <a:pt x="384585" y="3048046"/>
                </a:lnTo>
                <a:cubicBezTo>
                  <a:pt x="377426" y="3048439"/>
                  <a:pt x="369255" y="3049034"/>
                  <a:pt x="358894" y="3050018"/>
                </a:cubicBezTo>
                <a:cubicBezTo>
                  <a:pt x="355078" y="3049878"/>
                  <a:pt x="329750" y="3052594"/>
                  <a:pt x="324514" y="3051490"/>
                </a:cubicBezTo>
                <a:lnTo>
                  <a:pt x="326770" y="3049518"/>
                </a:lnTo>
                <a:lnTo>
                  <a:pt x="328042" y="3048779"/>
                </a:lnTo>
                <a:lnTo>
                  <a:pt x="340093" y="3046803"/>
                </a:lnTo>
                <a:cubicBezTo>
                  <a:pt x="354886" y="3045403"/>
                  <a:pt x="374376" y="3045640"/>
                  <a:pt x="381023" y="3044348"/>
                </a:cubicBezTo>
                <a:close/>
                <a:moveTo>
                  <a:pt x="5016814" y="3009678"/>
                </a:moveTo>
                <a:cubicBezTo>
                  <a:pt x="5015623" y="3010083"/>
                  <a:pt x="5012449" y="3011164"/>
                  <a:pt x="5006099" y="3013325"/>
                </a:cubicBezTo>
                <a:cubicBezTo>
                  <a:pt x="5006099" y="3013325"/>
                  <a:pt x="5020383" y="3008462"/>
                  <a:pt x="5016814" y="3009678"/>
                </a:cubicBezTo>
                <a:close/>
                <a:moveTo>
                  <a:pt x="245930" y="2994984"/>
                </a:moveTo>
                <a:lnTo>
                  <a:pt x="241906" y="2996884"/>
                </a:lnTo>
                <a:lnTo>
                  <a:pt x="233286" y="3001744"/>
                </a:lnTo>
                <a:lnTo>
                  <a:pt x="212789" y="3003216"/>
                </a:lnTo>
                <a:lnTo>
                  <a:pt x="191277" y="3003860"/>
                </a:lnTo>
                <a:lnTo>
                  <a:pt x="196857" y="3001110"/>
                </a:lnTo>
                <a:lnTo>
                  <a:pt x="201721" y="2999128"/>
                </a:lnTo>
                <a:close/>
                <a:moveTo>
                  <a:pt x="373313" y="2976283"/>
                </a:moveTo>
                <a:lnTo>
                  <a:pt x="347760" y="2985130"/>
                </a:lnTo>
                <a:lnTo>
                  <a:pt x="329271" y="2993221"/>
                </a:lnTo>
                <a:lnTo>
                  <a:pt x="276385" y="2998650"/>
                </a:lnTo>
                <a:lnTo>
                  <a:pt x="268254" y="2999234"/>
                </a:lnTo>
                <a:lnTo>
                  <a:pt x="272961" y="2997056"/>
                </a:lnTo>
                <a:cubicBezTo>
                  <a:pt x="280096" y="2993843"/>
                  <a:pt x="283913" y="2991989"/>
                  <a:pt x="285445" y="2990997"/>
                </a:cubicBezTo>
                <a:lnTo>
                  <a:pt x="284937" y="2990633"/>
                </a:lnTo>
                <a:lnTo>
                  <a:pt x="310546" y="2987646"/>
                </a:lnTo>
                <a:cubicBezTo>
                  <a:pt x="328309" y="2984759"/>
                  <a:pt x="345344" y="2981205"/>
                  <a:pt x="362050" y="2977127"/>
                </a:cubicBezTo>
                <a:close/>
                <a:moveTo>
                  <a:pt x="622073" y="2970776"/>
                </a:moveTo>
                <a:lnTo>
                  <a:pt x="614333" y="2972989"/>
                </a:lnTo>
                <a:lnTo>
                  <a:pt x="615698" y="2972785"/>
                </a:lnTo>
                <a:lnTo>
                  <a:pt x="622927" y="2970781"/>
                </a:lnTo>
                <a:close/>
                <a:moveTo>
                  <a:pt x="436624" y="2955763"/>
                </a:moveTo>
                <a:lnTo>
                  <a:pt x="400539" y="2967425"/>
                </a:lnTo>
                <a:lnTo>
                  <a:pt x="398786" y="2967184"/>
                </a:lnTo>
                <a:cubicBezTo>
                  <a:pt x="396221" y="2966634"/>
                  <a:pt x="394871" y="2966052"/>
                  <a:pt x="395815" y="2965574"/>
                </a:cubicBezTo>
                <a:cubicBezTo>
                  <a:pt x="406666" y="2960088"/>
                  <a:pt x="419464" y="2957871"/>
                  <a:pt x="432580" y="2956242"/>
                </a:cubicBezTo>
                <a:close/>
                <a:moveTo>
                  <a:pt x="1688460" y="2950239"/>
                </a:moveTo>
                <a:lnTo>
                  <a:pt x="1661853" y="2959943"/>
                </a:lnTo>
                <a:lnTo>
                  <a:pt x="1662587" y="2960053"/>
                </a:lnTo>
                <a:cubicBezTo>
                  <a:pt x="1670786" y="2958889"/>
                  <a:pt x="1680827" y="2954223"/>
                  <a:pt x="1686609" y="2951243"/>
                </a:cubicBezTo>
                <a:close/>
                <a:moveTo>
                  <a:pt x="508130" y="2943026"/>
                </a:moveTo>
                <a:cubicBezTo>
                  <a:pt x="507407" y="2942899"/>
                  <a:pt x="506363" y="2943091"/>
                  <a:pt x="505319" y="2943443"/>
                </a:cubicBezTo>
                <a:cubicBezTo>
                  <a:pt x="504274" y="2943795"/>
                  <a:pt x="503228" y="2944307"/>
                  <a:pt x="502502" y="2944818"/>
                </a:cubicBezTo>
                <a:cubicBezTo>
                  <a:pt x="501048" y="2945840"/>
                  <a:pt x="500871" y="2946862"/>
                  <a:pt x="504529" y="2946606"/>
                </a:cubicBezTo>
                <a:cubicBezTo>
                  <a:pt x="505788" y="2945354"/>
                  <a:pt x="507291" y="2946865"/>
                  <a:pt x="508550" y="2945612"/>
                </a:cubicBezTo>
                <a:cubicBezTo>
                  <a:pt x="509486" y="2943930"/>
                  <a:pt x="509093" y="2943194"/>
                  <a:pt x="508130" y="2943026"/>
                </a:cubicBezTo>
                <a:close/>
                <a:moveTo>
                  <a:pt x="460862" y="2929925"/>
                </a:moveTo>
                <a:lnTo>
                  <a:pt x="462576" y="2931535"/>
                </a:lnTo>
                <a:lnTo>
                  <a:pt x="463374" y="2932284"/>
                </a:lnTo>
                <a:cubicBezTo>
                  <a:pt x="463574" y="2932472"/>
                  <a:pt x="463627" y="2932521"/>
                  <a:pt x="463415" y="2932322"/>
                </a:cubicBezTo>
                <a:lnTo>
                  <a:pt x="462576" y="2931535"/>
                </a:lnTo>
                <a:lnTo>
                  <a:pt x="462457" y="2931422"/>
                </a:lnTo>
                <a:cubicBezTo>
                  <a:pt x="461713" y="2930724"/>
                  <a:pt x="460862" y="2929925"/>
                  <a:pt x="460862" y="2929925"/>
                </a:cubicBezTo>
                <a:close/>
                <a:moveTo>
                  <a:pt x="4854958" y="2915336"/>
                </a:moveTo>
                <a:lnTo>
                  <a:pt x="4889706" y="2918294"/>
                </a:lnTo>
                <a:lnTo>
                  <a:pt x="4911167" y="2924099"/>
                </a:lnTo>
                <a:lnTo>
                  <a:pt x="4895269" y="2923298"/>
                </a:lnTo>
                <a:close/>
                <a:moveTo>
                  <a:pt x="555354" y="2914605"/>
                </a:moveTo>
                <a:cubicBezTo>
                  <a:pt x="552592" y="2914345"/>
                  <a:pt x="558609" y="2917879"/>
                  <a:pt x="558609" y="2917879"/>
                </a:cubicBezTo>
                <a:cubicBezTo>
                  <a:pt x="559239" y="2917252"/>
                  <a:pt x="558740" y="2916122"/>
                  <a:pt x="557926" y="2915302"/>
                </a:cubicBezTo>
                <a:cubicBezTo>
                  <a:pt x="557112" y="2914484"/>
                  <a:pt x="555984" y="2913978"/>
                  <a:pt x="555354" y="2914605"/>
                </a:cubicBezTo>
                <a:close/>
                <a:moveTo>
                  <a:pt x="4786336" y="2903601"/>
                </a:moveTo>
                <a:lnTo>
                  <a:pt x="4798537" y="2904613"/>
                </a:lnTo>
                <a:lnTo>
                  <a:pt x="4801458" y="2905908"/>
                </a:lnTo>
                <a:close/>
                <a:moveTo>
                  <a:pt x="262194" y="2903024"/>
                </a:moveTo>
                <a:cubicBezTo>
                  <a:pt x="264948" y="2902666"/>
                  <a:pt x="269255" y="2902846"/>
                  <a:pt x="275268" y="2904176"/>
                </a:cubicBezTo>
                <a:cubicBezTo>
                  <a:pt x="263560" y="2908542"/>
                  <a:pt x="257413" y="2906314"/>
                  <a:pt x="258557" y="2904475"/>
                </a:cubicBezTo>
                <a:cubicBezTo>
                  <a:pt x="258938" y="2903862"/>
                  <a:pt x="260129" y="2903292"/>
                  <a:pt x="262194" y="2903024"/>
                </a:cubicBezTo>
                <a:close/>
                <a:moveTo>
                  <a:pt x="641185" y="2899572"/>
                </a:moveTo>
                <a:cubicBezTo>
                  <a:pt x="637628" y="2899698"/>
                  <a:pt x="633045" y="2900499"/>
                  <a:pt x="629991" y="2901303"/>
                </a:cubicBezTo>
                <a:cubicBezTo>
                  <a:pt x="627955" y="2901840"/>
                  <a:pt x="626599" y="2902378"/>
                  <a:pt x="626679" y="2902720"/>
                </a:cubicBezTo>
                <a:cubicBezTo>
                  <a:pt x="626788" y="2903176"/>
                  <a:pt x="629450" y="2903283"/>
                  <a:pt x="636462" y="2902570"/>
                </a:cubicBezTo>
                <a:cubicBezTo>
                  <a:pt x="636462" y="2902570"/>
                  <a:pt x="638587" y="2902713"/>
                  <a:pt x="640868" y="2902698"/>
                </a:cubicBezTo>
                <a:lnTo>
                  <a:pt x="645330" y="2902022"/>
                </a:lnTo>
                <a:lnTo>
                  <a:pt x="645745" y="2901669"/>
                </a:lnTo>
                <a:close/>
                <a:moveTo>
                  <a:pt x="4751849" y="2898136"/>
                </a:moveTo>
                <a:lnTo>
                  <a:pt x="4764313" y="2899848"/>
                </a:lnTo>
                <a:lnTo>
                  <a:pt x="4783501" y="2903167"/>
                </a:lnTo>
                <a:lnTo>
                  <a:pt x="4756848" y="2899100"/>
                </a:lnTo>
                <a:close/>
                <a:moveTo>
                  <a:pt x="604148" y="2897448"/>
                </a:moveTo>
                <a:lnTo>
                  <a:pt x="601497" y="2898150"/>
                </a:lnTo>
                <a:cubicBezTo>
                  <a:pt x="591200" y="2901752"/>
                  <a:pt x="581623" y="2905764"/>
                  <a:pt x="573368" y="2909215"/>
                </a:cubicBezTo>
                <a:cubicBezTo>
                  <a:pt x="579122" y="2909754"/>
                  <a:pt x="583625" y="2908406"/>
                  <a:pt x="588784" y="2906406"/>
                </a:cubicBezTo>
                <a:lnTo>
                  <a:pt x="603478" y="2901304"/>
                </a:lnTo>
                <a:close/>
                <a:moveTo>
                  <a:pt x="613287" y="2895024"/>
                </a:moveTo>
                <a:lnTo>
                  <a:pt x="610334" y="2895807"/>
                </a:lnTo>
                <a:lnTo>
                  <a:pt x="610569" y="2895994"/>
                </a:lnTo>
                <a:lnTo>
                  <a:pt x="604575" y="2900923"/>
                </a:lnTo>
                <a:lnTo>
                  <a:pt x="608137" y="2899687"/>
                </a:lnTo>
                <a:lnTo>
                  <a:pt x="611178" y="2899283"/>
                </a:lnTo>
                <a:lnTo>
                  <a:pt x="610569" y="2895994"/>
                </a:lnTo>
                <a:close/>
                <a:moveTo>
                  <a:pt x="4686869" y="2882732"/>
                </a:moveTo>
                <a:cubicBezTo>
                  <a:pt x="4684433" y="2882674"/>
                  <a:pt x="4680122" y="2886525"/>
                  <a:pt x="4680573" y="2889699"/>
                </a:cubicBezTo>
                <a:cubicBezTo>
                  <a:pt x="4680573" y="2889699"/>
                  <a:pt x="4692667" y="2883662"/>
                  <a:pt x="4688437" y="2884263"/>
                </a:cubicBezTo>
                <a:cubicBezTo>
                  <a:pt x="4688286" y="2883206"/>
                  <a:pt x="4687682" y="2882752"/>
                  <a:pt x="4686869" y="2882732"/>
                </a:cubicBezTo>
                <a:close/>
                <a:moveTo>
                  <a:pt x="4172546" y="2873449"/>
                </a:moveTo>
                <a:cubicBezTo>
                  <a:pt x="4223569" y="2884519"/>
                  <a:pt x="4273372" y="2889835"/>
                  <a:pt x="4325538" y="2898301"/>
                </a:cubicBezTo>
                <a:lnTo>
                  <a:pt x="4354393" y="2903652"/>
                </a:lnTo>
                <a:lnTo>
                  <a:pt x="4420097" y="2911855"/>
                </a:lnTo>
                <a:lnTo>
                  <a:pt x="4422382" y="2912179"/>
                </a:lnTo>
                <a:lnTo>
                  <a:pt x="4368941" y="2898535"/>
                </a:lnTo>
                <a:lnTo>
                  <a:pt x="4347177" y="2894050"/>
                </a:lnTo>
                <a:lnTo>
                  <a:pt x="4264480" y="2881878"/>
                </a:lnTo>
                <a:lnTo>
                  <a:pt x="4216670" y="2875431"/>
                </a:lnTo>
                <a:close/>
                <a:moveTo>
                  <a:pt x="4637970" y="2873439"/>
                </a:moveTo>
                <a:cubicBezTo>
                  <a:pt x="4633737" y="2874040"/>
                  <a:pt x="4625170" y="2879576"/>
                  <a:pt x="4630107" y="2878874"/>
                </a:cubicBezTo>
                <a:cubicBezTo>
                  <a:pt x="4630809" y="2883812"/>
                  <a:pt x="4638571" y="2877672"/>
                  <a:pt x="4637970" y="2873439"/>
                </a:cubicBezTo>
                <a:close/>
                <a:moveTo>
                  <a:pt x="4623966" y="2871109"/>
                </a:moveTo>
                <a:cubicBezTo>
                  <a:pt x="4619734" y="2871710"/>
                  <a:pt x="4611873" y="2877146"/>
                  <a:pt x="4616104" y="2876545"/>
                </a:cubicBezTo>
                <a:cubicBezTo>
                  <a:pt x="4616704" y="2880778"/>
                  <a:pt x="4624568" y="2875343"/>
                  <a:pt x="4623966" y="2871109"/>
                </a:cubicBezTo>
                <a:close/>
                <a:moveTo>
                  <a:pt x="4744195" y="2848761"/>
                </a:moveTo>
                <a:lnTo>
                  <a:pt x="4784938" y="2850345"/>
                </a:lnTo>
                <a:lnTo>
                  <a:pt x="4789497" y="2851919"/>
                </a:lnTo>
                <a:lnTo>
                  <a:pt x="4794752" y="2854161"/>
                </a:lnTo>
                <a:lnTo>
                  <a:pt x="4774994" y="2854648"/>
                </a:lnTo>
                <a:lnTo>
                  <a:pt x="4756127" y="2854327"/>
                </a:lnTo>
                <a:lnTo>
                  <a:pt x="4747981" y="2850302"/>
                </a:lnTo>
                <a:close/>
                <a:moveTo>
                  <a:pt x="4501139" y="2814644"/>
                </a:moveTo>
                <a:lnTo>
                  <a:pt x="4500924" y="2816652"/>
                </a:lnTo>
                <a:cubicBezTo>
                  <a:pt x="4502141" y="2817738"/>
                  <a:pt x="4503443" y="2816277"/>
                  <a:pt x="4504662" y="2817362"/>
                </a:cubicBezTo>
                <a:cubicBezTo>
                  <a:pt x="4508027" y="2817414"/>
                  <a:pt x="4507814" y="2816485"/>
                  <a:pt x="4506430" y="2815621"/>
                </a:cubicBezTo>
                <a:lnTo>
                  <a:pt x="4505233" y="2815116"/>
                </a:lnTo>
                <a:close/>
                <a:moveTo>
                  <a:pt x="212014" y="2805509"/>
                </a:moveTo>
                <a:lnTo>
                  <a:pt x="213676" y="2805578"/>
                </a:lnTo>
                <a:cubicBezTo>
                  <a:pt x="215317" y="2805668"/>
                  <a:pt x="215919" y="2805737"/>
                  <a:pt x="215781" y="2805807"/>
                </a:cubicBezTo>
                <a:cubicBezTo>
                  <a:pt x="215506" y="2805946"/>
                  <a:pt x="212278" y="2806083"/>
                  <a:pt x="208523" y="2806372"/>
                </a:cubicBezTo>
                <a:close/>
                <a:moveTo>
                  <a:pt x="361572" y="2805159"/>
                </a:moveTo>
                <a:lnTo>
                  <a:pt x="348948" y="2807414"/>
                </a:lnTo>
                <a:lnTo>
                  <a:pt x="345581" y="2808351"/>
                </a:lnTo>
                <a:cubicBezTo>
                  <a:pt x="347338" y="2808230"/>
                  <a:pt x="350220" y="2807744"/>
                  <a:pt x="353530" y="2807059"/>
                </a:cubicBezTo>
                <a:close/>
                <a:moveTo>
                  <a:pt x="375799" y="2805129"/>
                </a:moveTo>
                <a:lnTo>
                  <a:pt x="375650" y="2805746"/>
                </a:lnTo>
                <a:cubicBezTo>
                  <a:pt x="375125" y="2806268"/>
                  <a:pt x="374383" y="2806255"/>
                  <a:pt x="373632" y="2805500"/>
                </a:cubicBezTo>
                <a:close/>
                <a:moveTo>
                  <a:pt x="413825" y="2800648"/>
                </a:moveTo>
                <a:lnTo>
                  <a:pt x="396233" y="2807261"/>
                </a:lnTo>
                <a:lnTo>
                  <a:pt x="407122" y="2805782"/>
                </a:lnTo>
                <a:cubicBezTo>
                  <a:pt x="412036" y="2804720"/>
                  <a:pt x="415530" y="2803356"/>
                  <a:pt x="416367" y="2801553"/>
                </a:cubicBezTo>
                <a:close/>
                <a:moveTo>
                  <a:pt x="3314845" y="2769833"/>
                </a:moveTo>
                <a:lnTo>
                  <a:pt x="3314943" y="2775368"/>
                </a:lnTo>
                <a:lnTo>
                  <a:pt x="3350934" y="2778323"/>
                </a:lnTo>
                <a:lnTo>
                  <a:pt x="3352564" y="2773381"/>
                </a:lnTo>
                <a:close/>
                <a:moveTo>
                  <a:pt x="3257682" y="2764480"/>
                </a:moveTo>
                <a:lnTo>
                  <a:pt x="3257665" y="2770664"/>
                </a:lnTo>
                <a:lnTo>
                  <a:pt x="3299283" y="2774082"/>
                </a:lnTo>
                <a:lnTo>
                  <a:pt x="3299380" y="2768378"/>
                </a:lnTo>
                <a:lnTo>
                  <a:pt x="3258374" y="2764520"/>
                </a:lnTo>
                <a:close/>
                <a:moveTo>
                  <a:pt x="4300267" y="2757837"/>
                </a:moveTo>
                <a:lnTo>
                  <a:pt x="4300039" y="2757981"/>
                </a:lnTo>
                <a:lnTo>
                  <a:pt x="4330920" y="2761494"/>
                </a:lnTo>
                <a:lnTo>
                  <a:pt x="4333811" y="2761922"/>
                </a:lnTo>
                <a:lnTo>
                  <a:pt x="4331736" y="2761423"/>
                </a:lnTo>
                <a:cubicBezTo>
                  <a:pt x="4321268" y="2759309"/>
                  <a:pt x="4307564" y="2757261"/>
                  <a:pt x="4300267" y="2757837"/>
                </a:cubicBezTo>
                <a:close/>
                <a:moveTo>
                  <a:pt x="1996095" y="2748840"/>
                </a:moveTo>
                <a:lnTo>
                  <a:pt x="1872921" y="2753020"/>
                </a:lnTo>
                <a:cubicBezTo>
                  <a:pt x="1852896" y="2752625"/>
                  <a:pt x="1822222" y="2748479"/>
                  <a:pt x="1793554" y="2750629"/>
                </a:cubicBezTo>
                <a:cubicBezTo>
                  <a:pt x="1783999" y="2751345"/>
                  <a:pt x="1774666" y="2752762"/>
                  <a:pt x="1766025" y="2755249"/>
                </a:cubicBezTo>
                <a:cubicBezTo>
                  <a:pt x="1727233" y="2760759"/>
                  <a:pt x="1828589" y="2754998"/>
                  <a:pt x="1846823" y="2756727"/>
                </a:cubicBezTo>
                <a:cubicBezTo>
                  <a:pt x="1851056" y="2756125"/>
                  <a:pt x="1864456" y="2754222"/>
                  <a:pt x="1872921" y="2753020"/>
                </a:cubicBezTo>
                <a:lnTo>
                  <a:pt x="1996146" y="2750421"/>
                </a:lnTo>
                <a:close/>
                <a:moveTo>
                  <a:pt x="364338" y="2722672"/>
                </a:moveTo>
                <a:lnTo>
                  <a:pt x="348511" y="2725586"/>
                </a:lnTo>
                <a:cubicBezTo>
                  <a:pt x="341440" y="2726861"/>
                  <a:pt x="334622" y="2727923"/>
                  <a:pt x="328602" y="2728436"/>
                </a:cubicBezTo>
                <a:lnTo>
                  <a:pt x="321813" y="2728698"/>
                </a:lnTo>
                <a:lnTo>
                  <a:pt x="318128" y="2730058"/>
                </a:lnTo>
                <a:lnTo>
                  <a:pt x="335783" y="2727997"/>
                </a:lnTo>
                <a:lnTo>
                  <a:pt x="357025" y="2725459"/>
                </a:lnTo>
                <a:close/>
                <a:moveTo>
                  <a:pt x="405511" y="2717493"/>
                </a:moveTo>
                <a:lnTo>
                  <a:pt x="395775" y="2717640"/>
                </a:lnTo>
                <a:lnTo>
                  <a:pt x="382055" y="2722007"/>
                </a:lnTo>
                <a:lnTo>
                  <a:pt x="383044" y="2722070"/>
                </a:lnTo>
                <a:cubicBezTo>
                  <a:pt x="388679" y="2722403"/>
                  <a:pt x="411178" y="2723453"/>
                  <a:pt x="410529" y="2718951"/>
                </a:cubicBezTo>
                <a:cubicBezTo>
                  <a:pt x="410697" y="2718061"/>
                  <a:pt x="408569" y="2717642"/>
                  <a:pt x="405511" y="2717493"/>
                </a:cubicBezTo>
                <a:close/>
                <a:moveTo>
                  <a:pt x="4793621" y="2700376"/>
                </a:moveTo>
                <a:cubicBezTo>
                  <a:pt x="4793968" y="2700529"/>
                  <a:pt x="4794894" y="2700935"/>
                  <a:pt x="4796746" y="2701748"/>
                </a:cubicBezTo>
                <a:cubicBezTo>
                  <a:pt x="4796746" y="2701748"/>
                  <a:pt x="4792579" y="2699918"/>
                  <a:pt x="4793621" y="2700376"/>
                </a:cubicBezTo>
                <a:close/>
                <a:moveTo>
                  <a:pt x="424736" y="2691001"/>
                </a:moveTo>
                <a:lnTo>
                  <a:pt x="424735" y="2691002"/>
                </a:lnTo>
                <a:lnTo>
                  <a:pt x="425585" y="2691779"/>
                </a:lnTo>
                <a:cubicBezTo>
                  <a:pt x="425777" y="2691954"/>
                  <a:pt x="425827" y="2692001"/>
                  <a:pt x="425623" y="2691813"/>
                </a:cubicBezTo>
                <a:close/>
                <a:moveTo>
                  <a:pt x="134668" y="2685837"/>
                </a:moveTo>
                <a:lnTo>
                  <a:pt x="126954" y="2688553"/>
                </a:lnTo>
                <a:lnTo>
                  <a:pt x="132944" y="2685966"/>
                </a:lnTo>
                <a:close/>
                <a:moveTo>
                  <a:pt x="3313090" y="2673685"/>
                </a:moveTo>
                <a:lnTo>
                  <a:pt x="3313238" y="2679521"/>
                </a:lnTo>
                <a:lnTo>
                  <a:pt x="3313257" y="2680607"/>
                </a:lnTo>
                <a:lnTo>
                  <a:pt x="3369791" y="2685543"/>
                </a:lnTo>
                <a:lnTo>
                  <a:pt x="3374108" y="2680561"/>
                </a:lnTo>
                <a:close/>
                <a:moveTo>
                  <a:pt x="4765798" y="2673331"/>
                </a:moveTo>
                <a:lnTo>
                  <a:pt x="4769043" y="2673948"/>
                </a:lnTo>
                <a:cubicBezTo>
                  <a:pt x="4765585" y="2673871"/>
                  <a:pt x="4762618" y="2673907"/>
                  <a:pt x="4762359" y="2673794"/>
                </a:cubicBezTo>
                <a:cubicBezTo>
                  <a:pt x="4762230" y="2673737"/>
                  <a:pt x="4762777" y="2673642"/>
                  <a:pt x="4764278" y="2673478"/>
                </a:cubicBezTo>
                <a:close/>
                <a:moveTo>
                  <a:pt x="284276" y="2670916"/>
                </a:moveTo>
                <a:cubicBezTo>
                  <a:pt x="284906" y="2671135"/>
                  <a:pt x="284954" y="2671682"/>
                  <a:pt x="283956" y="2672673"/>
                </a:cubicBezTo>
                <a:cubicBezTo>
                  <a:pt x="281438" y="2675178"/>
                  <a:pt x="275455" y="2674617"/>
                  <a:pt x="275455" y="2674617"/>
                </a:cubicBezTo>
                <a:cubicBezTo>
                  <a:pt x="275363" y="2673580"/>
                  <a:pt x="277097" y="2672491"/>
                  <a:pt x="279089" y="2671741"/>
                </a:cubicBezTo>
                <a:cubicBezTo>
                  <a:pt x="281081" y="2670993"/>
                  <a:pt x="283332" y="2670586"/>
                  <a:pt x="284276" y="2670916"/>
                </a:cubicBezTo>
                <a:close/>
                <a:moveTo>
                  <a:pt x="3258289" y="2668201"/>
                </a:moveTo>
                <a:lnTo>
                  <a:pt x="3258206" y="2676026"/>
                </a:lnTo>
                <a:lnTo>
                  <a:pt x="3275896" y="2677344"/>
                </a:lnTo>
                <a:lnTo>
                  <a:pt x="3301669" y="2679595"/>
                </a:lnTo>
                <a:lnTo>
                  <a:pt x="3301859" y="2672474"/>
                </a:lnTo>
                <a:lnTo>
                  <a:pt x="3263986" y="2668760"/>
                </a:lnTo>
                <a:lnTo>
                  <a:pt x="3264113" y="2671108"/>
                </a:lnTo>
                <a:cubicBezTo>
                  <a:pt x="3264223" y="2676732"/>
                  <a:pt x="3263693" y="2678426"/>
                  <a:pt x="3262094" y="2673355"/>
                </a:cubicBezTo>
                <a:lnTo>
                  <a:pt x="3260869" y="2668454"/>
                </a:lnTo>
                <a:close/>
                <a:moveTo>
                  <a:pt x="189809" y="2642465"/>
                </a:moveTo>
                <a:cubicBezTo>
                  <a:pt x="190653" y="2642002"/>
                  <a:pt x="191342" y="2642067"/>
                  <a:pt x="192093" y="2642823"/>
                </a:cubicBezTo>
                <a:cubicBezTo>
                  <a:pt x="190834" y="2644075"/>
                  <a:pt x="189607" y="2648299"/>
                  <a:pt x="186603" y="2645277"/>
                </a:cubicBezTo>
                <a:cubicBezTo>
                  <a:pt x="187968" y="2643920"/>
                  <a:pt x="188965" y="2642929"/>
                  <a:pt x="189809" y="2642465"/>
                </a:cubicBezTo>
                <a:close/>
                <a:moveTo>
                  <a:pt x="195298" y="2640012"/>
                </a:moveTo>
                <a:cubicBezTo>
                  <a:pt x="196143" y="2639548"/>
                  <a:pt x="196833" y="2639613"/>
                  <a:pt x="197585" y="2640369"/>
                </a:cubicBezTo>
                <a:cubicBezTo>
                  <a:pt x="196324" y="2641621"/>
                  <a:pt x="195097" y="2645844"/>
                  <a:pt x="192093" y="2642823"/>
                </a:cubicBezTo>
                <a:cubicBezTo>
                  <a:pt x="193458" y="2641466"/>
                  <a:pt x="194455" y="2640474"/>
                  <a:pt x="195298" y="2640012"/>
                </a:cubicBezTo>
                <a:close/>
                <a:moveTo>
                  <a:pt x="212627" y="2634929"/>
                </a:moveTo>
                <a:cubicBezTo>
                  <a:pt x="208849" y="2638685"/>
                  <a:pt x="203107" y="2640887"/>
                  <a:pt x="197585" y="2640369"/>
                </a:cubicBezTo>
                <a:cubicBezTo>
                  <a:pt x="200959" y="2638516"/>
                  <a:pt x="203276" y="2636963"/>
                  <a:pt x="205472" y="2635970"/>
                </a:cubicBezTo>
                <a:cubicBezTo>
                  <a:pt x="207666" y="2634977"/>
                  <a:pt x="209739" y="2634544"/>
                  <a:pt x="212627" y="2634929"/>
                </a:cubicBezTo>
                <a:close/>
                <a:moveTo>
                  <a:pt x="3347992" y="2634445"/>
                </a:moveTo>
                <a:lnTo>
                  <a:pt x="3347589" y="2635289"/>
                </a:lnTo>
                <a:cubicBezTo>
                  <a:pt x="3347068" y="2636374"/>
                  <a:pt x="3346652" y="2637243"/>
                  <a:pt x="3346652" y="2637243"/>
                </a:cubicBezTo>
                <a:close/>
                <a:moveTo>
                  <a:pt x="3376980" y="2632934"/>
                </a:moveTo>
                <a:cubicBezTo>
                  <a:pt x="3377682" y="2637873"/>
                  <a:pt x="3369819" y="2643310"/>
                  <a:pt x="3369217" y="2639076"/>
                </a:cubicBezTo>
                <a:cubicBezTo>
                  <a:pt x="3364987" y="2639677"/>
                  <a:pt x="3376980" y="2632934"/>
                  <a:pt x="3376980" y="2632934"/>
                </a:cubicBezTo>
                <a:close/>
                <a:moveTo>
                  <a:pt x="4743662" y="2632088"/>
                </a:moveTo>
                <a:lnTo>
                  <a:pt x="4743791" y="2632406"/>
                </a:lnTo>
                <a:lnTo>
                  <a:pt x="4752239" y="2633083"/>
                </a:lnTo>
                <a:lnTo>
                  <a:pt x="4750683" y="2632815"/>
                </a:lnTo>
                <a:close/>
                <a:moveTo>
                  <a:pt x="3349461" y="2631378"/>
                </a:moveTo>
                <a:cubicBezTo>
                  <a:pt x="3349305" y="2631704"/>
                  <a:pt x="3349019" y="2632302"/>
                  <a:pt x="3348564" y="2633252"/>
                </a:cubicBezTo>
                <a:lnTo>
                  <a:pt x="3347992" y="2634445"/>
                </a:lnTo>
                <a:lnTo>
                  <a:pt x="3349148" y="2632030"/>
                </a:lnTo>
                <a:cubicBezTo>
                  <a:pt x="3349565" y="2631161"/>
                  <a:pt x="3349773" y="2630727"/>
                  <a:pt x="3349461" y="2631378"/>
                </a:cubicBezTo>
                <a:close/>
                <a:moveTo>
                  <a:pt x="3340512" y="2629478"/>
                </a:moveTo>
                <a:cubicBezTo>
                  <a:pt x="3340812" y="2631594"/>
                  <a:pt x="3337940" y="2634161"/>
                  <a:pt x="3334387" y="2635747"/>
                </a:cubicBezTo>
                <a:lnTo>
                  <a:pt x="3330629" y="2636739"/>
                </a:lnTo>
                <a:lnTo>
                  <a:pt x="3326268" y="2636602"/>
                </a:lnTo>
                <a:lnTo>
                  <a:pt x="3324186" y="2636116"/>
                </a:lnTo>
                <a:cubicBezTo>
                  <a:pt x="3324186" y="2636116"/>
                  <a:pt x="3336281" y="2630079"/>
                  <a:pt x="3340512" y="2629478"/>
                </a:cubicBezTo>
                <a:close/>
                <a:moveTo>
                  <a:pt x="385343" y="2628689"/>
                </a:moveTo>
                <a:lnTo>
                  <a:pt x="366196" y="2636235"/>
                </a:lnTo>
                <a:lnTo>
                  <a:pt x="379227" y="2633647"/>
                </a:lnTo>
                <a:lnTo>
                  <a:pt x="384286" y="2632242"/>
                </a:lnTo>
                <a:lnTo>
                  <a:pt x="387411" y="2631070"/>
                </a:lnTo>
                <a:lnTo>
                  <a:pt x="388999" y="2629638"/>
                </a:lnTo>
                <a:close/>
                <a:moveTo>
                  <a:pt x="3300517" y="2626522"/>
                </a:moveTo>
                <a:cubicBezTo>
                  <a:pt x="3305350" y="2630154"/>
                  <a:pt x="3292551" y="2636291"/>
                  <a:pt x="3287717" y="2632660"/>
                </a:cubicBezTo>
                <a:close/>
                <a:moveTo>
                  <a:pt x="3277950" y="2624690"/>
                </a:moveTo>
                <a:cubicBezTo>
                  <a:pt x="3282884" y="2629027"/>
                  <a:pt x="3270084" y="2635164"/>
                  <a:pt x="3269484" y="2630931"/>
                </a:cubicBezTo>
                <a:close/>
                <a:moveTo>
                  <a:pt x="136556" y="2618174"/>
                </a:moveTo>
                <a:lnTo>
                  <a:pt x="132531" y="2620073"/>
                </a:lnTo>
                <a:lnTo>
                  <a:pt x="123913" y="2624934"/>
                </a:lnTo>
                <a:lnTo>
                  <a:pt x="103416" y="2626405"/>
                </a:lnTo>
                <a:lnTo>
                  <a:pt x="81903" y="2627050"/>
                </a:lnTo>
                <a:lnTo>
                  <a:pt x="87483" y="2624299"/>
                </a:lnTo>
                <a:lnTo>
                  <a:pt x="92347" y="2622318"/>
                </a:lnTo>
                <a:close/>
                <a:moveTo>
                  <a:pt x="433489" y="2614708"/>
                </a:moveTo>
                <a:lnTo>
                  <a:pt x="431501" y="2615092"/>
                </a:lnTo>
                <a:cubicBezTo>
                  <a:pt x="428562" y="2615915"/>
                  <a:pt x="424894" y="2617341"/>
                  <a:pt x="421153" y="2618932"/>
                </a:cubicBezTo>
                <a:lnTo>
                  <a:pt x="420832" y="2619074"/>
                </a:lnTo>
                <a:close/>
                <a:moveTo>
                  <a:pt x="3311455" y="2609016"/>
                </a:moveTo>
                <a:lnTo>
                  <a:pt x="3312023" y="2631476"/>
                </a:lnTo>
                <a:lnTo>
                  <a:pt x="3318751" y="2628250"/>
                </a:lnTo>
                <a:cubicBezTo>
                  <a:pt x="3321168" y="2630067"/>
                  <a:pt x="3319176" y="2632509"/>
                  <a:pt x="3315976" y="2634043"/>
                </a:cubicBezTo>
                <a:lnTo>
                  <a:pt x="3312091" y="2634176"/>
                </a:lnTo>
                <a:lnTo>
                  <a:pt x="3312141" y="2636158"/>
                </a:lnTo>
                <a:lnTo>
                  <a:pt x="3326268" y="2636602"/>
                </a:lnTo>
                <a:lnTo>
                  <a:pt x="3328861" y="2637206"/>
                </a:lnTo>
                <a:lnTo>
                  <a:pt x="3330629" y="2636739"/>
                </a:lnTo>
                <a:lnTo>
                  <a:pt x="3346652" y="2637243"/>
                </a:lnTo>
                <a:lnTo>
                  <a:pt x="3383778" y="2645999"/>
                </a:lnTo>
                <a:lnTo>
                  <a:pt x="3385196" y="2640069"/>
                </a:lnTo>
                <a:cubicBezTo>
                  <a:pt x="3388100" y="2634359"/>
                  <a:pt x="3385630" y="2626916"/>
                  <a:pt x="3387233" y="2622667"/>
                </a:cubicBezTo>
                <a:lnTo>
                  <a:pt x="3391222" y="2615352"/>
                </a:lnTo>
                <a:close/>
                <a:moveTo>
                  <a:pt x="3258964" y="2604847"/>
                </a:moveTo>
                <a:lnTo>
                  <a:pt x="3258913" y="2609640"/>
                </a:lnTo>
                <a:lnTo>
                  <a:pt x="3259203" y="2612841"/>
                </a:lnTo>
                <a:cubicBezTo>
                  <a:pt x="3259680" y="2617851"/>
                  <a:pt x="3260211" y="2623295"/>
                  <a:pt x="3260743" y="2628818"/>
                </a:cubicBezTo>
                <a:lnTo>
                  <a:pt x="3261253" y="2634556"/>
                </a:lnTo>
                <a:lnTo>
                  <a:pt x="3302835" y="2635864"/>
                </a:lnTo>
                <a:lnTo>
                  <a:pt x="3303136" y="2624543"/>
                </a:lnTo>
                <a:cubicBezTo>
                  <a:pt x="3303977" y="2623167"/>
                  <a:pt x="3304812" y="2618127"/>
                  <a:pt x="3305721" y="2612481"/>
                </a:cubicBezTo>
                <a:lnTo>
                  <a:pt x="3306467" y="2608620"/>
                </a:lnTo>
                <a:close/>
                <a:moveTo>
                  <a:pt x="1991622" y="2603478"/>
                </a:moveTo>
                <a:lnTo>
                  <a:pt x="1991114" y="2603492"/>
                </a:lnTo>
                <a:cubicBezTo>
                  <a:pt x="1939347" y="2605112"/>
                  <a:pt x="1890059" y="2607022"/>
                  <a:pt x="1841442" y="2609306"/>
                </a:cubicBezTo>
                <a:lnTo>
                  <a:pt x="1690814" y="2618039"/>
                </a:lnTo>
                <a:lnTo>
                  <a:pt x="1691104" y="2621339"/>
                </a:lnTo>
                <a:lnTo>
                  <a:pt x="1762390" y="2617196"/>
                </a:lnTo>
                <a:lnTo>
                  <a:pt x="1991889" y="2612712"/>
                </a:lnTo>
                <a:close/>
                <a:moveTo>
                  <a:pt x="263938" y="2599471"/>
                </a:moveTo>
                <a:lnTo>
                  <a:pt x="238386" y="2608319"/>
                </a:lnTo>
                <a:lnTo>
                  <a:pt x="219897" y="2616410"/>
                </a:lnTo>
                <a:lnTo>
                  <a:pt x="167011" y="2621840"/>
                </a:lnTo>
                <a:lnTo>
                  <a:pt x="158880" y="2622424"/>
                </a:lnTo>
                <a:lnTo>
                  <a:pt x="163586" y="2620245"/>
                </a:lnTo>
                <a:cubicBezTo>
                  <a:pt x="170722" y="2617031"/>
                  <a:pt x="174539" y="2615177"/>
                  <a:pt x="176071" y="2614187"/>
                </a:cubicBezTo>
                <a:lnTo>
                  <a:pt x="175563" y="2613823"/>
                </a:lnTo>
                <a:lnTo>
                  <a:pt x="201172" y="2610835"/>
                </a:lnTo>
                <a:cubicBezTo>
                  <a:pt x="218935" y="2607947"/>
                  <a:pt x="235970" y="2604394"/>
                  <a:pt x="252676" y="2600316"/>
                </a:cubicBezTo>
                <a:close/>
                <a:moveTo>
                  <a:pt x="321295" y="2596591"/>
                </a:moveTo>
                <a:cubicBezTo>
                  <a:pt x="319084" y="2596255"/>
                  <a:pt x="311472" y="2598752"/>
                  <a:pt x="311472" y="2598752"/>
                </a:cubicBezTo>
                <a:cubicBezTo>
                  <a:pt x="310108" y="2600108"/>
                  <a:pt x="311234" y="2601241"/>
                  <a:pt x="313357" y="2601384"/>
                </a:cubicBezTo>
                <a:lnTo>
                  <a:pt x="316461" y="2600864"/>
                </a:lnTo>
                <a:lnTo>
                  <a:pt x="317568" y="2600455"/>
                </a:lnTo>
                <a:lnTo>
                  <a:pt x="321226" y="2598068"/>
                </a:lnTo>
                <a:cubicBezTo>
                  <a:pt x="322171" y="2597128"/>
                  <a:pt x="322033" y="2596702"/>
                  <a:pt x="321295" y="2596591"/>
                </a:cubicBezTo>
                <a:close/>
                <a:moveTo>
                  <a:pt x="1990996" y="2581886"/>
                </a:moveTo>
                <a:lnTo>
                  <a:pt x="1883976" y="2587316"/>
                </a:lnTo>
                <a:cubicBezTo>
                  <a:pt x="1839942" y="2589725"/>
                  <a:pt x="1796528" y="2592293"/>
                  <a:pt x="1753437" y="2595086"/>
                </a:cubicBezTo>
                <a:lnTo>
                  <a:pt x="1683211" y="2600538"/>
                </a:lnTo>
                <a:lnTo>
                  <a:pt x="1683742" y="2602501"/>
                </a:lnTo>
                <a:lnTo>
                  <a:pt x="1685111" y="2603878"/>
                </a:lnTo>
                <a:lnTo>
                  <a:pt x="1763883" y="2599057"/>
                </a:lnTo>
                <a:cubicBezTo>
                  <a:pt x="1833369" y="2596345"/>
                  <a:pt x="1900788" y="2595574"/>
                  <a:pt x="1972851" y="2595510"/>
                </a:cubicBezTo>
                <a:lnTo>
                  <a:pt x="1991393" y="2595556"/>
                </a:lnTo>
                <a:close/>
                <a:moveTo>
                  <a:pt x="4830721" y="2559728"/>
                </a:moveTo>
                <a:lnTo>
                  <a:pt x="4832308" y="2559759"/>
                </a:lnTo>
                <a:lnTo>
                  <a:pt x="4837929" y="2561831"/>
                </a:lnTo>
                <a:close/>
                <a:moveTo>
                  <a:pt x="402968" y="2554478"/>
                </a:moveTo>
                <a:lnTo>
                  <a:pt x="402968" y="2554478"/>
                </a:lnTo>
                <a:lnTo>
                  <a:pt x="400243" y="2556719"/>
                </a:lnTo>
                <a:close/>
                <a:moveTo>
                  <a:pt x="4692796" y="2553542"/>
                </a:moveTo>
                <a:cubicBezTo>
                  <a:pt x="4693645" y="2553194"/>
                  <a:pt x="4695729" y="2553454"/>
                  <a:pt x="4697593" y="2554040"/>
                </a:cubicBezTo>
                <a:cubicBezTo>
                  <a:pt x="4699458" y="2554628"/>
                  <a:pt x="4701102" y="2555540"/>
                  <a:pt x="4701069" y="2556495"/>
                </a:cubicBezTo>
                <a:cubicBezTo>
                  <a:pt x="4701069" y="2556495"/>
                  <a:pt x="4695612" y="2557309"/>
                  <a:pt x="4693177" y="2555139"/>
                </a:cubicBezTo>
                <a:cubicBezTo>
                  <a:pt x="4692213" y="2554280"/>
                  <a:pt x="4692230" y="2553776"/>
                  <a:pt x="4692796" y="2553542"/>
                </a:cubicBezTo>
                <a:close/>
                <a:moveTo>
                  <a:pt x="351488" y="2553114"/>
                </a:moveTo>
                <a:lnTo>
                  <a:pt x="353758" y="2555245"/>
                </a:lnTo>
                <a:lnTo>
                  <a:pt x="354000" y="2555473"/>
                </a:lnTo>
                <a:cubicBezTo>
                  <a:pt x="354200" y="2555661"/>
                  <a:pt x="354253" y="2555711"/>
                  <a:pt x="354040" y="2555510"/>
                </a:cubicBezTo>
                <a:lnTo>
                  <a:pt x="353758" y="2555245"/>
                </a:lnTo>
                <a:lnTo>
                  <a:pt x="353083" y="2554611"/>
                </a:lnTo>
                <a:cubicBezTo>
                  <a:pt x="352339" y="2553913"/>
                  <a:pt x="351488" y="2553114"/>
                  <a:pt x="351488" y="2553114"/>
                </a:cubicBezTo>
                <a:close/>
                <a:moveTo>
                  <a:pt x="3260726" y="2550592"/>
                </a:moveTo>
                <a:lnTo>
                  <a:pt x="3260257" y="2558970"/>
                </a:lnTo>
                <a:lnTo>
                  <a:pt x="3286021" y="2560454"/>
                </a:lnTo>
                <a:lnTo>
                  <a:pt x="3400633" y="2571113"/>
                </a:lnTo>
                <a:lnTo>
                  <a:pt x="3400767" y="2567030"/>
                </a:lnTo>
                <a:cubicBezTo>
                  <a:pt x="3402069" y="2565569"/>
                  <a:pt x="3405890" y="2563733"/>
                  <a:pt x="3406190" y="2560944"/>
                </a:cubicBezTo>
                <a:lnTo>
                  <a:pt x="3406301" y="2560429"/>
                </a:lnTo>
                <a:lnTo>
                  <a:pt x="3339914" y="2556179"/>
                </a:lnTo>
                <a:close/>
                <a:moveTo>
                  <a:pt x="4728988" y="2545105"/>
                </a:moveTo>
                <a:lnTo>
                  <a:pt x="4736556" y="2550017"/>
                </a:lnTo>
                <a:lnTo>
                  <a:pt x="4741856" y="2550014"/>
                </a:lnTo>
                <a:lnTo>
                  <a:pt x="4746344" y="2550499"/>
                </a:lnTo>
                <a:lnTo>
                  <a:pt x="4746094" y="2550382"/>
                </a:lnTo>
                <a:cubicBezTo>
                  <a:pt x="4745495" y="2550091"/>
                  <a:pt x="4745155" y="2549918"/>
                  <a:pt x="4745155" y="2549918"/>
                </a:cubicBezTo>
                <a:close/>
                <a:moveTo>
                  <a:pt x="1710120" y="2541340"/>
                </a:moveTo>
                <a:cubicBezTo>
                  <a:pt x="1708336" y="2541459"/>
                  <a:pt x="1705967" y="2541728"/>
                  <a:pt x="1703367" y="2542097"/>
                </a:cubicBezTo>
                <a:cubicBezTo>
                  <a:pt x="1692963" y="2543576"/>
                  <a:pt x="1678831" y="2546663"/>
                  <a:pt x="1683364" y="2548178"/>
                </a:cubicBezTo>
                <a:cubicBezTo>
                  <a:pt x="1683364" y="2548178"/>
                  <a:pt x="1696764" y="2546274"/>
                  <a:pt x="1700997" y="2545673"/>
                </a:cubicBezTo>
                <a:cubicBezTo>
                  <a:pt x="1710720" y="2543212"/>
                  <a:pt x="1713913" y="2541949"/>
                  <a:pt x="1713375" y="2541485"/>
                </a:cubicBezTo>
                <a:cubicBezTo>
                  <a:pt x="1713106" y="2541254"/>
                  <a:pt x="1711905" y="2541222"/>
                  <a:pt x="1710120" y="2541340"/>
                </a:cubicBezTo>
                <a:close/>
                <a:moveTo>
                  <a:pt x="1757426" y="2538939"/>
                </a:moveTo>
                <a:cubicBezTo>
                  <a:pt x="1755773" y="2539039"/>
                  <a:pt x="1753472" y="2539299"/>
                  <a:pt x="1750871" y="2539668"/>
                </a:cubicBezTo>
                <a:cubicBezTo>
                  <a:pt x="1740468" y="2541145"/>
                  <a:pt x="1725277" y="2544383"/>
                  <a:pt x="1727695" y="2546199"/>
                </a:cubicBezTo>
                <a:lnTo>
                  <a:pt x="1745326" y="2543694"/>
                </a:lnTo>
                <a:cubicBezTo>
                  <a:pt x="1761500" y="2539777"/>
                  <a:pt x="1762384" y="2538640"/>
                  <a:pt x="1757426" y="2538939"/>
                </a:cubicBezTo>
                <a:close/>
                <a:moveTo>
                  <a:pt x="1795729" y="2535387"/>
                </a:moveTo>
                <a:cubicBezTo>
                  <a:pt x="1787879" y="2537110"/>
                  <a:pt x="1776257" y="2543620"/>
                  <a:pt x="1776257" y="2543620"/>
                </a:cubicBezTo>
                <a:cubicBezTo>
                  <a:pt x="1786728" y="2551488"/>
                  <a:pt x="1801752" y="2535679"/>
                  <a:pt x="1801752" y="2535679"/>
                </a:cubicBezTo>
                <a:cubicBezTo>
                  <a:pt x="1800544" y="2534771"/>
                  <a:pt x="1798346" y="2534814"/>
                  <a:pt x="1795729" y="2535387"/>
                </a:cubicBezTo>
                <a:close/>
                <a:moveTo>
                  <a:pt x="4690718" y="2533688"/>
                </a:moveTo>
                <a:lnTo>
                  <a:pt x="4689108" y="2535249"/>
                </a:lnTo>
                <a:cubicBezTo>
                  <a:pt x="4688467" y="2535871"/>
                  <a:pt x="4688146" y="2536181"/>
                  <a:pt x="4688627" y="2535716"/>
                </a:cubicBezTo>
                <a:close/>
                <a:moveTo>
                  <a:pt x="1989425" y="2527627"/>
                </a:moveTo>
                <a:lnTo>
                  <a:pt x="1984113" y="2527769"/>
                </a:lnTo>
                <a:cubicBezTo>
                  <a:pt x="1957211" y="2528351"/>
                  <a:pt x="1910139" y="2526536"/>
                  <a:pt x="1884964" y="2530011"/>
                </a:cubicBezTo>
                <a:cubicBezTo>
                  <a:pt x="1876574" y="2531169"/>
                  <a:pt x="1870617" y="2532915"/>
                  <a:pt x="1868649" y="2535534"/>
                </a:cubicBezTo>
                <a:cubicBezTo>
                  <a:pt x="1868649" y="2535534"/>
                  <a:pt x="1953680" y="2536410"/>
                  <a:pt x="1980378" y="2536937"/>
                </a:cubicBezTo>
                <a:lnTo>
                  <a:pt x="1989692" y="2536851"/>
                </a:lnTo>
                <a:close/>
                <a:moveTo>
                  <a:pt x="152820" y="2526213"/>
                </a:moveTo>
                <a:cubicBezTo>
                  <a:pt x="155574" y="2525855"/>
                  <a:pt x="159881" y="2526035"/>
                  <a:pt x="165893" y="2527364"/>
                </a:cubicBezTo>
                <a:cubicBezTo>
                  <a:pt x="154186" y="2531731"/>
                  <a:pt x="148039" y="2529503"/>
                  <a:pt x="149183" y="2527664"/>
                </a:cubicBezTo>
                <a:cubicBezTo>
                  <a:pt x="149563" y="2527050"/>
                  <a:pt x="150755" y="2526481"/>
                  <a:pt x="152820" y="2526213"/>
                </a:cubicBezTo>
                <a:close/>
                <a:moveTo>
                  <a:pt x="409822" y="2523493"/>
                </a:moveTo>
                <a:lnTo>
                  <a:pt x="395493" y="2527740"/>
                </a:lnTo>
                <a:lnTo>
                  <a:pt x="398756" y="2527374"/>
                </a:lnTo>
                <a:cubicBezTo>
                  <a:pt x="402411" y="2526648"/>
                  <a:pt x="406134" y="2525484"/>
                  <a:pt x="409987" y="2523536"/>
                </a:cubicBezTo>
                <a:lnTo>
                  <a:pt x="410888" y="2524972"/>
                </a:lnTo>
                <a:lnTo>
                  <a:pt x="411188" y="2525450"/>
                </a:lnTo>
                <a:cubicBezTo>
                  <a:pt x="411322" y="2525663"/>
                  <a:pt x="411233" y="2525522"/>
                  <a:pt x="411055" y="2525238"/>
                </a:cubicBezTo>
                <a:lnTo>
                  <a:pt x="410888" y="2524972"/>
                </a:lnTo>
                <a:lnTo>
                  <a:pt x="410388" y="2524174"/>
                </a:lnTo>
                <a:cubicBezTo>
                  <a:pt x="410165" y="2523819"/>
                  <a:pt x="409987" y="2523536"/>
                  <a:pt x="409987" y="2523536"/>
                </a:cubicBezTo>
                <a:close/>
                <a:moveTo>
                  <a:pt x="4777988" y="2522723"/>
                </a:moveTo>
                <a:cubicBezTo>
                  <a:pt x="4778784" y="2523106"/>
                  <a:pt x="4779749" y="2523965"/>
                  <a:pt x="4781068" y="2525140"/>
                </a:cubicBezTo>
                <a:cubicBezTo>
                  <a:pt x="4778465" y="2528061"/>
                  <a:pt x="4777127" y="2524250"/>
                  <a:pt x="4775910" y="2523165"/>
                </a:cubicBezTo>
                <a:cubicBezTo>
                  <a:pt x="4776562" y="2522435"/>
                  <a:pt x="4777190" y="2522341"/>
                  <a:pt x="4777988" y="2522723"/>
                </a:cubicBezTo>
                <a:close/>
                <a:moveTo>
                  <a:pt x="4772831" y="2520748"/>
                </a:moveTo>
                <a:cubicBezTo>
                  <a:pt x="4773627" y="2521131"/>
                  <a:pt x="4774591" y="2521990"/>
                  <a:pt x="4775910" y="2523165"/>
                </a:cubicBezTo>
                <a:cubicBezTo>
                  <a:pt x="4773308" y="2526086"/>
                  <a:pt x="4771971" y="2522275"/>
                  <a:pt x="4770753" y="2521191"/>
                </a:cubicBezTo>
                <a:cubicBezTo>
                  <a:pt x="4771404" y="2520460"/>
                  <a:pt x="4772034" y="2520366"/>
                  <a:pt x="4772831" y="2520748"/>
                </a:cubicBezTo>
                <a:close/>
                <a:moveTo>
                  <a:pt x="4615667" y="2519697"/>
                </a:moveTo>
                <a:lnTo>
                  <a:pt x="4632284" y="2522072"/>
                </a:lnTo>
                <a:lnTo>
                  <a:pt x="4625034" y="2519747"/>
                </a:lnTo>
                <a:close/>
                <a:moveTo>
                  <a:pt x="4643077" y="2519051"/>
                </a:moveTo>
                <a:lnTo>
                  <a:pt x="4636130" y="2519524"/>
                </a:lnTo>
                <a:lnTo>
                  <a:pt x="4633808" y="2519588"/>
                </a:lnTo>
                <a:lnTo>
                  <a:pt x="4638919" y="2521456"/>
                </a:lnTo>
                <a:lnTo>
                  <a:pt x="4644572" y="2523828"/>
                </a:lnTo>
                <a:lnTo>
                  <a:pt x="4652690" y="2524989"/>
                </a:lnTo>
                <a:lnTo>
                  <a:pt x="4670668" y="2527669"/>
                </a:lnTo>
                <a:lnTo>
                  <a:pt x="4659692" y="2524374"/>
                </a:lnTo>
                <a:close/>
                <a:moveTo>
                  <a:pt x="4756690" y="2516956"/>
                </a:moveTo>
                <a:cubicBezTo>
                  <a:pt x="4759316" y="2516458"/>
                  <a:pt x="4761239" y="2516752"/>
                  <a:pt x="4763302" y="2517553"/>
                </a:cubicBezTo>
                <a:cubicBezTo>
                  <a:pt x="4765364" y="2518353"/>
                  <a:pt x="4767566" y="2519660"/>
                  <a:pt x="4770753" y="2521191"/>
                </a:cubicBezTo>
                <a:cubicBezTo>
                  <a:pt x="4765715" y="2521942"/>
                  <a:pt x="4760341" y="2520210"/>
                  <a:pt x="4756690" y="2516956"/>
                </a:cubicBezTo>
                <a:close/>
                <a:moveTo>
                  <a:pt x="4553165" y="2509484"/>
                </a:moveTo>
                <a:lnTo>
                  <a:pt x="4562179" y="2512052"/>
                </a:lnTo>
                <a:lnTo>
                  <a:pt x="4562733" y="2512131"/>
                </a:lnTo>
                <a:lnTo>
                  <a:pt x="4555008" y="2509736"/>
                </a:lnTo>
                <a:close/>
                <a:moveTo>
                  <a:pt x="4825598" y="2497781"/>
                </a:moveTo>
                <a:lnTo>
                  <a:pt x="4866341" y="2499366"/>
                </a:lnTo>
                <a:lnTo>
                  <a:pt x="4870900" y="2500939"/>
                </a:lnTo>
                <a:lnTo>
                  <a:pt x="4876154" y="2503181"/>
                </a:lnTo>
                <a:lnTo>
                  <a:pt x="4856397" y="2503667"/>
                </a:lnTo>
                <a:lnTo>
                  <a:pt x="4837530" y="2503346"/>
                </a:lnTo>
                <a:lnTo>
                  <a:pt x="4829383" y="2499322"/>
                </a:lnTo>
                <a:close/>
                <a:moveTo>
                  <a:pt x="4655128" y="2487249"/>
                </a:moveTo>
                <a:cubicBezTo>
                  <a:pt x="4654457" y="2487389"/>
                  <a:pt x="4654353" y="2487787"/>
                  <a:pt x="4655266" y="2488601"/>
                </a:cubicBezTo>
                <a:lnTo>
                  <a:pt x="4658740" y="2490606"/>
                </a:lnTo>
                <a:lnTo>
                  <a:pt x="4659775" y="2490926"/>
                </a:lnTo>
                <a:lnTo>
                  <a:pt x="4662647" y="2491246"/>
                </a:lnTo>
                <a:cubicBezTo>
                  <a:pt x="4664587" y="2491011"/>
                  <a:pt x="4665563" y="2489915"/>
                  <a:pt x="4664244" y="2488739"/>
                </a:cubicBezTo>
                <a:cubicBezTo>
                  <a:pt x="4664244" y="2488739"/>
                  <a:pt x="4657139" y="2486830"/>
                  <a:pt x="4655128" y="2487249"/>
                </a:cubicBezTo>
                <a:close/>
                <a:moveTo>
                  <a:pt x="4707864" y="2487017"/>
                </a:moveTo>
                <a:lnTo>
                  <a:pt x="4718232" y="2487228"/>
                </a:lnTo>
                <a:cubicBezTo>
                  <a:pt x="4733755" y="2490129"/>
                  <a:pt x="4749552" y="2492534"/>
                  <a:pt x="4765984" y="2494290"/>
                </a:cubicBezTo>
                <a:lnTo>
                  <a:pt x="4789614" y="2495746"/>
                </a:lnTo>
                <a:lnTo>
                  <a:pt x="4789166" y="2496105"/>
                </a:lnTo>
                <a:cubicBezTo>
                  <a:pt x="4790621" y="2496938"/>
                  <a:pt x="4794213" y="2498446"/>
                  <a:pt x="4800917" y="2501035"/>
                </a:cubicBezTo>
                <a:lnTo>
                  <a:pt x="4805342" y="2502797"/>
                </a:lnTo>
                <a:lnTo>
                  <a:pt x="4797858" y="2502669"/>
                </a:lnTo>
                <a:lnTo>
                  <a:pt x="4749094" y="2500341"/>
                </a:lnTo>
                <a:lnTo>
                  <a:pt x="4731736" y="2493848"/>
                </a:lnTo>
                <a:close/>
                <a:moveTo>
                  <a:pt x="4582840" y="2464529"/>
                </a:moveTo>
                <a:lnTo>
                  <a:pt x="4582079" y="2464919"/>
                </a:lnTo>
                <a:lnTo>
                  <a:pt x="4582327" y="2465672"/>
                </a:lnTo>
                <a:cubicBezTo>
                  <a:pt x="4583544" y="2466757"/>
                  <a:pt x="4584846" y="2465296"/>
                  <a:pt x="4586064" y="2466382"/>
                </a:cubicBezTo>
                <a:lnTo>
                  <a:pt x="4586924" y="2466212"/>
                </a:lnTo>
                <a:lnTo>
                  <a:pt x="4586617" y="2465814"/>
                </a:lnTo>
                <a:close/>
                <a:moveTo>
                  <a:pt x="102640" y="2428698"/>
                </a:moveTo>
                <a:lnTo>
                  <a:pt x="104302" y="2428766"/>
                </a:lnTo>
                <a:cubicBezTo>
                  <a:pt x="105944" y="2428856"/>
                  <a:pt x="106544" y="2428927"/>
                  <a:pt x="106407" y="2428997"/>
                </a:cubicBezTo>
                <a:cubicBezTo>
                  <a:pt x="106132" y="2429135"/>
                  <a:pt x="102903" y="2429273"/>
                  <a:pt x="99149" y="2429561"/>
                </a:cubicBezTo>
                <a:close/>
                <a:moveTo>
                  <a:pt x="4707242" y="2380319"/>
                </a:moveTo>
                <a:cubicBezTo>
                  <a:pt x="4706200" y="2379862"/>
                  <a:pt x="4710367" y="2381690"/>
                  <a:pt x="4710367" y="2381690"/>
                </a:cubicBezTo>
                <a:cubicBezTo>
                  <a:pt x="4708515" y="2380878"/>
                  <a:pt x="4707589" y="2380472"/>
                  <a:pt x="4707242" y="2380319"/>
                </a:cubicBezTo>
                <a:close/>
                <a:moveTo>
                  <a:pt x="4883060" y="2370047"/>
                </a:moveTo>
                <a:cubicBezTo>
                  <a:pt x="4883148" y="2370665"/>
                  <a:pt x="4883033" y="2370805"/>
                  <a:pt x="4882747" y="2370571"/>
                </a:cubicBezTo>
                <a:lnTo>
                  <a:pt x="4882505" y="2370267"/>
                </a:lnTo>
                <a:close/>
                <a:moveTo>
                  <a:pt x="4875024" y="2349395"/>
                </a:moveTo>
                <a:cubicBezTo>
                  <a:pt x="4873982" y="2348938"/>
                  <a:pt x="4878149" y="2350767"/>
                  <a:pt x="4878149" y="2350767"/>
                </a:cubicBezTo>
                <a:cubicBezTo>
                  <a:pt x="4876297" y="2349954"/>
                  <a:pt x="4875370" y="2349548"/>
                  <a:pt x="4875024" y="2349395"/>
                </a:cubicBezTo>
                <a:close/>
                <a:moveTo>
                  <a:pt x="4847201" y="2322351"/>
                </a:moveTo>
                <a:lnTo>
                  <a:pt x="4850446" y="2322967"/>
                </a:lnTo>
                <a:cubicBezTo>
                  <a:pt x="4846987" y="2322891"/>
                  <a:pt x="4844021" y="2322927"/>
                  <a:pt x="4843762" y="2322814"/>
                </a:cubicBezTo>
                <a:cubicBezTo>
                  <a:pt x="4843632" y="2322756"/>
                  <a:pt x="4844179" y="2322662"/>
                  <a:pt x="4845681" y="2322497"/>
                </a:cubicBezTo>
                <a:close/>
                <a:moveTo>
                  <a:pt x="267252" y="2316527"/>
                </a:moveTo>
                <a:lnTo>
                  <a:pt x="267002" y="2316879"/>
                </a:lnTo>
                <a:cubicBezTo>
                  <a:pt x="266496" y="2317593"/>
                  <a:pt x="266180" y="2318038"/>
                  <a:pt x="266267" y="2317915"/>
                </a:cubicBezTo>
                <a:close/>
                <a:moveTo>
                  <a:pt x="1966360" y="2314076"/>
                </a:moveTo>
                <a:cubicBezTo>
                  <a:pt x="1962510" y="2313960"/>
                  <a:pt x="1955709" y="2315151"/>
                  <a:pt x="1945077" y="2318820"/>
                </a:cubicBezTo>
                <a:cubicBezTo>
                  <a:pt x="1890245" y="2317792"/>
                  <a:pt x="1831545" y="2318662"/>
                  <a:pt x="1770344" y="2320912"/>
                </a:cubicBezTo>
                <a:lnTo>
                  <a:pt x="1607026" y="2329834"/>
                </a:lnTo>
                <a:lnTo>
                  <a:pt x="1608150" y="2335105"/>
                </a:lnTo>
                <a:lnTo>
                  <a:pt x="1757526" y="2329447"/>
                </a:lnTo>
                <a:cubicBezTo>
                  <a:pt x="1819035" y="2326827"/>
                  <a:pt x="1880998" y="2323604"/>
                  <a:pt x="1945077" y="2318820"/>
                </a:cubicBezTo>
                <a:cubicBezTo>
                  <a:pt x="1962904" y="2326544"/>
                  <a:pt x="1977911" y="2314426"/>
                  <a:pt x="1966360" y="2314076"/>
                </a:cubicBezTo>
                <a:close/>
                <a:moveTo>
                  <a:pt x="25294" y="2309026"/>
                </a:moveTo>
                <a:lnTo>
                  <a:pt x="17580" y="2311742"/>
                </a:lnTo>
                <a:lnTo>
                  <a:pt x="23569" y="2309155"/>
                </a:lnTo>
                <a:close/>
                <a:moveTo>
                  <a:pt x="174902" y="2294104"/>
                </a:moveTo>
                <a:cubicBezTo>
                  <a:pt x="175532" y="2294324"/>
                  <a:pt x="175580" y="2294871"/>
                  <a:pt x="174582" y="2295863"/>
                </a:cubicBezTo>
                <a:cubicBezTo>
                  <a:pt x="172064" y="2298366"/>
                  <a:pt x="166080" y="2297805"/>
                  <a:pt x="166080" y="2297805"/>
                </a:cubicBezTo>
                <a:cubicBezTo>
                  <a:pt x="165989" y="2296769"/>
                  <a:pt x="167723" y="2295680"/>
                  <a:pt x="169715" y="2294931"/>
                </a:cubicBezTo>
                <a:cubicBezTo>
                  <a:pt x="171707" y="2294183"/>
                  <a:pt x="173958" y="2293775"/>
                  <a:pt x="174902" y="2294104"/>
                </a:cubicBezTo>
                <a:close/>
                <a:moveTo>
                  <a:pt x="4884033" y="2280658"/>
                </a:moveTo>
                <a:cubicBezTo>
                  <a:pt x="4870633" y="2282561"/>
                  <a:pt x="4857231" y="2284465"/>
                  <a:pt x="4843934" y="2282035"/>
                </a:cubicBezTo>
                <a:lnTo>
                  <a:pt x="4838455" y="2282488"/>
                </a:lnTo>
                <a:lnTo>
                  <a:pt x="4841757" y="2282754"/>
                </a:lnTo>
                <a:lnTo>
                  <a:pt x="4843934" y="2282035"/>
                </a:lnTo>
                <a:cubicBezTo>
                  <a:pt x="4852399" y="2280832"/>
                  <a:pt x="4866401" y="2283162"/>
                  <a:pt x="4884033" y="2280658"/>
                </a:cubicBezTo>
                <a:close/>
                <a:moveTo>
                  <a:pt x="80434" y="2265654"/>
                </a:moveTo>
                <a:cubicBezTo>
                  <a:pt x="81278" y="2265192"/>
                  <a:pt x="81968" y="2265256"/>
                  <a:pt x="82719" y="2266011"/>
                </a:cubicBezTo>
                <a:cubicBezTo>
                  <a:pt x="81460" y="2267264"/>
                  <a:pt x="80233" y="2271488"/>
                  <a:pt x="77229" y="2268466"/>
                </a:cubicBezTo>
                <a:cubicBezTo>
                  <a:pt x="78594" y="2267109"/>
                  <a:pt x="79591" y="2266117"/>
                  <a:pt x="80434" y="2265654"/>
                </a:cubicBezTo>
                <a:close/>
                <a:moveTo>
                  <a:pt x="85925" y="2263201"/>
                </a:moveTo>
                <a:cubicBezTo>
                  <a:pt x="86768" y="2262737"/>
                  <a:pt x="87459" y="2262802"/>
                  <a:pt x="88210" y="2263558"/>
                </a:cubicBezTo>
                <a:cubicBezTo>
                  <a:pt x="86950" y="2264810"/>
                  <a:pt x="85724" y="2269033"/>
                  <a:pt x="82719" y="2266011"/>
                </a:cubicBezTo>
                <a:cubicBezTo>
                  <a:pt x="84084" y="2264655"/>
                  <a:pt x="85081" y="2263664"/>
                  <a:pt x="85925" y="2263201"/>
                </a:cubicBezTo>
                <a:close/>
                <a:moveTo>
                  <a:pt x="103252" y="2258117"/>
                </a:moveTo>
                <a:cubicBezTo>
                  <a:pt x="99474" y="2261874"/>
                  <a:pt x="93733" y="2264076"/>
                  <a:pt x="88210" y="2263558"/>
                </a:cubicBezTo>
                <a:cubicBezTo>
                  <a:pt x="91585" y="2261705"/>
                  <a:pt x="93902" y="2260152"/>
                  <a:pt x="96097" y="2259159"/>
                </a:cubicBezTo>
                <a:cubicBezTo>
                  <a:pt x="98292" y="2258166"/>
                  <a:pt x="100365" y="2257732"/>
                  <a:pt x="103252" y="2258117"/>
                </a:cubicBezTo>
                <a:close/>
                <a:moveTo>
                  <a:pt x="4848691" y="2254727"/>
                </a:moveTo>
                <a:cubicBezTo>
                  <a:pt x="4849292" y="2258961"/>
                  <a:pt x="4840827" y="2260163"/>
                  <a:pt x="4840827" y="2260163"/>
                </a:cubicBezTo>
                <a:cubicBezTo>
                  <a:pt x="4836596" y="2260764"/>
                  <a:pt x="4848691" y="2254727"/>
                  <a:pt x="4848691" y="2254727"/>
                </a:cubicBezTo>
                <a:close/>
                <a:moveTo>
                  <a:pt x="4912123" y="2208747"/>
                </a:moveTo>
                <a:lnTo>
                  <a:pt x="4913710" y="2208779"/>
                </a:lnTo>
                <a:lnTo>
                  <a:pt x="4919332" y="2210851"/>
                </a:lnTo>
                <a:close/>
                <a:moveTo>
                  <a:pt x="4774198" y="2202563"/>
                </a:moveTo>
                <a:cubicBezTo>
                  <a:pt x="4775047" y="2202213"/>
                  <a:pt x="4777132" y="2202474"/>
                  <a:pt x="4778995" y="2203060"/>
                </a:cubicBezTo>
                <a:cubicBezTo>
                  <a:pt x="4780861" y="2203647"/>
                  <a:pt x="4782504" y="2204559"/>
                  <a:pt x="4782473" y="2205514"/>
                </a:cubicBezTo>
                <a:cubicBezTo>
                  <a:pt x="4782473" y="2205514"/>
                  <a:pt x="4777015" y="2206328"/>
                  <a:pt x="4774580" y="2204159"/>
                </a:cubicBezTo>
                <a:cubicBezTo>
                  <a:pt x="4773616" y="2203300"/>
                  <a:pt x="4773632" y="2202796"/>
                  <a:pt x="4774198" y="2202563"/>
                </a:cubicBezTo>
                <a:close/>
                <a:moveTo>
                  <a:pt x="4626003" y="2181419"/>
                </a:moveTo>
                <a:lnTo>
                  <a:pt x="4629480" y="2182899"/>
                </a:lnTo>
                <a:lnTo>
                  <a:pt x="4632454" y="2183483"/>
                </a:lnTo>
                <a:lnTo>
                  <a:pt x="4647834" y="2185860"/>
                </a:lnTo>
                <a:lnTo>
                  <a:pt x="4630867" y="2181796"/>
                </a:lnTo>
                <a:cubicBezTo>
                  <a:pt x="4627727" y="2181182"/>
                  <a:pt x="4625673" y="2180934"/>
                  <a:pt x="4626003" y="2181419"/>
                </a:cubicBezTo>
                <a:close/>
                <a:moveTo>
                  <a:pt x="4729194" y="2174199"/>
                </a:moveTo>
                <a:cubicBezTo>
                  <a:pt x="4730453" y="2174011"/>
                  <a:pt x="4732018" y="2174094"/>
                  <a:pt x="4733596" y="2174518"/>
                </a:cubicBezTo>
                <a:cubicBezTo>
                  <a:pt x="4735175" y="2174943"/>
                  <a:pt x="4736769" y="2175708"/>
                  <a:pt x="4738088" y="2176882"/>
                </a:cubicBezTo>
                <a:cubicBezTo>
                  <a:pt x="4734268" y="2178719"/>
                  <a:pt x="4732846" y="2177453"/>
                  <a:pt x="4729194" y="2174199"/>
                </a:cubicBezTo>
                <a:close/>
                <a:moveTo>
                  <a:pt x="4859390" y="2171743"/>
                </a:moveTo>
                <a:cubicBezTo>
                  <a:pt x="4860188" y="2172126"/>
                  <a:pt x="4861152" y="2172984"/>
                  <a:pt x="4862471" y="2174160"/>
                </a:cubicBezTo>
                <a:cubicBezTo>
                  <a:pt x="4859867" y="2177081"/>
                  <a:pt x="4858530" y="2173270"/>
                  <a:pt x="4857313" y="2172185"/>
                </a:cubicBezTo>
                <a:cubicBezTo>
                  <a:pt x="4857964" y="2171455"/>
                  <a:pt x="4858594" y="2171360"/>
                  <a:pt x="4859390" y="2171743"/>
                </a:cubicBezTo>
                <a:close/>
                <a:moveTo>
                  <a:pt x="4854234" y="2169768"/>
                </a:moveTo>
                <a:cubicBezTo>
                  <a:pt x="4855030" y="2170151"/>
                  <a:pt x="4855994" y="2171010"/>
                  <a:pt x="4857313" y="2172185"/>
                </a:cubicBezTo>
                <a:cubicBezTo>
                  <a:pt x="4854710" y="2175106"/>
                  <a:pt x="4853373" y="2171295"/>
                  <a:pt x="4852156" y="2170209"/>
                </a:cubicBezTo>
                <a:cubicBezTo>
                  <a:pt x="4852806" y="2169479"/>
                  <a:pt x="4853437" y="2169385"/>
                  <a:pt x="4854234" y="2169768"/>
                </a:cubicBezTo>
                <a:close/>
                <a:moveTo>
                  <a:pt x="4838091" y="2165976"/>
                </a:moveTo>
                <a:cubicBezTo>
                  <a:pt x="4840719" y="2165477"/>
                  <a:pt x="4842642" y="2165771"/>
                  <a:pt x="4844704" y="2166572"/>
                </a:cubicBezTo>
                <a:cubicBezTo>
                  <a:pt x="4846767" y="2167372"/>
                  <a:pt x="4848969" y="2168680"/>
                  <a:pt x="4852156" y="2170209"/>
                </a:cubicBezTo>
                <a:cubicBezTo>
                  <a:pt x="4847118" y="2170962"/>
                  <a:pt x="4841744" y="2169230"/>
                  <a:pt x="4838091" y="2165976"/>
                </a:cubicBezTo>
                <a:close/>
                <a:moveTo>
                  <a:pt x="4736531" y="2136269"/>
                </a:moveTo>
                <a:cubicBezTo>
                  <a:pt x="4735860" y="2136408"/>
                  <a:pt x="4735756" y="2136807"/>
                  <a:pt x="4736668" y="2137620"/>
                </a:cubicBezTo>
                <a:cubicBezTo>
                  <a:pt x="4741742" y="2142141"/>
                  <a:pt x="4748285" y="2140110"/>
                  <a:pt x="4745647" y="2137759"/>
                </a:cubicBezTo>
                <a:cubicBezTo>
                  <a:pt x="4745647" y="2137759"/>
                  <a:pt x="4738542" y="2135850"/>
                  <a:pt x="4736531" y="2136269"/>
                </a:cubicBezTo>
                <a:close/>
                <a:moveTo>
                  <a:pt x="4640883" y="2117668"/>
                </a:moveTo>
                <a:lnTo>
                  <a:pt x="4669188" y="2123737"/>
                </a:lnTo>
                <a:cubicBezTo>
                  <a:pt x="4665952" y="2123691"/>
                  <a:pt x="4658522" y="2122531"/>
                  <a:pt x="4652064" y="2121199"/>
                </a:cubicBezTo>
                <a:close/>
                <a:moveTo>
                  <a:pt x="4640771" y="2117633"/>
                </a:moveTo>
                <a:lnTo>
                  <a:pt x="4640883" y="2117668"/>
                </a:lnTo>
                <a:lnTo>
                  <a:pt x="4640770" y="2117644"/>
                </a:lnTo>
                <a:close/>
                <a:moveTo>
                  <a:pt x="4613576" y="2112454"/>
                </a:moveTo>
                <a:cubicBezTo>
                  <a:pt x="4613923" y="2112244"/>
                  <a:pt x="4617717" y="2112825"/>
                  <a:pt x="4626477" y="2114580"/>
                </a:cubicBezTo>
                <a:lnTo>
                  <a:pt x="4640770" y="2117644"/>
                </a:lnTo>
                <a:lnTo>
                  <a:pt x="4640686" y="2120178"/>
                </a:lnTo>
                <a:cubicBezTo>
                  <a:pt x="4625978" y="2116461"/>
                  <a:pt x="4612884" y="2112873"/>
                  <a:pt x="4613576" y="2112454"/>
                </a:cubicBezTo>
                <a:close/>
                <a:moveTo>
                  <a:pt x="438165" y="2074382"/>
                </a:moveTo>
                <a:cubicBezTo>
                  <a:pt x="442997" y="2078014"/>
                  <a:pt x="430903" y="2084051"/>
                  <a:pt x="430302" y="2079818"/>
                </a:cubicBezTo>
                <a:close/>
                <a:moveTo>
                  <a:pt x="4371505" y="2048032"/>
                </a:moveTo>
                <a:cubicBezTo>
                  <a:pt x="4373940" y="2050202"/>
                  <a:pt x="4369903" y="2052283"/>
                  <a:pt x="4368685" y="2051197"/>
                </a:cubicBezTo>
                <a:cubicBezTo>
                  <a:pt x="4368076" y="2050655"/>
                  <a:pt x="4368781" y="2049864"/>
                  <a:pt x="4369638" y="2049208"/>
                </a:cubicBezTo>
                <a:cubicBezTo>
                  <a:pt x="4370496" y="2048553"/>
                  <a:pt x="4371505" y="2048032"/>
                  <a:pt x="4371505" y="2048032"/>
                </a:cubicBezTo>
                <a:close/>
                <a:moveTo>
                  <a:pt x="4345603" y="2044825"/>
                </a:moveTo>
                <a:cubicBezTo>
                  <a:pt x="4350430" y="2045741"/>
                  <a:pt x="4355235" y="2047293"/>
                  <a:pt x="4359790" y="2048513"/>
                </a:cubicBezTo>
                <a:cubicBezTo>
                  <a:pt x="4350596" y="2048618"/>
                  <a:pt x="4340400" y="2047395"/>
                  <a:pt x="4331289" y="2044955"/>
                </a:cubicBezTo>
                <a:cubicBezTo>
                  <a:pt x="4335929" y="2043629"/>
                  <a:pt x="4340776" y="2043909"/>
                  <a:pt x="4345603" y="2044825"/>
                </a:cubicBezTo>
                <a:close/>
                <a:moveTo>
                  <a:pt x="4768415" y="2014774"/>
                </a:moveTo>
                <a:lnTo>
                  <a:pt x="4761719" y="2017319"/>
                </a:lnTo>
                <a:cubicBezTo>
                  <a:pt x="4761719" y="2017319"/>
                  <a:pt x="4763043" y="2016816"/>
                  <a:pt x="4764695" y="2016187"/>
                </a:cubicBezTo>
                <a:close/>
                <a:moveTo>
                  <a:pt x="4770647" y="2013925"/>
                </a:moveTo>
                <a:lnTo>
                  <a:pt x="4768415" y="2014774"/>
                </a:lnTo>
                <a:lnTo>
                  <a:pt x="4769656" y="2014302"/>
                </a:lnTo>
                <a:cubicBezTo>
                  <a:pt x="4770978" y="2013799"/>
                  <a:pt x="4771641" y="2013549"/>
                  <a:pt x="4770647" y="2013925"/>
                </a:cubicBezTo>
                <a:close/>
                <a:moveTo>
                  <a:pt x="1238314" y="2007588"/>
                </a:moveTo>
                <a:lnTo>
                  <a:pt x="1238087" y="2007631"/>
                </a:lnTo>
                <a:lnTo>
                  <a:pt x="1238148" y="2007630"/>
                </a:lnTo>
                <a:close/>
                <a:moveTo>
                  <a:pt x="1187817" y="2003465"/>
                </a:moveTo>
                <a:cubicBezTo>
                  <a:pt x="1170575" y="2003181"/>
                  <a:pt x="1133224" y="2010916"/>
                  <a:pt x="1130051" y="2011367"/>
                </a:cubicBezTo>
                <a:cubicBezTo>
                  <a:pt x="1022542" y="2024480"/>
                  <a:pt x="913676" y="2035626"/>
                  <a:pt x="805184" y="2049418"/>
                </a:cubicBezTo>
                <a:lnTo>
                  <a:pt x="757582" y="2056239"/>
                </a:lnTo>
                <a:lnTo>
                  <a:pt x="762553" y="2056170"/>
                </a:lnTo>
                <a:cubicBezTo>
                  <a:pt x="765554" y="2056238"/>
                  <a:pt x="767683" y="2056437"/>
                  <a:pt x="768059" y="2056815"/>
                </a:cubicBezTo>
                <a:cubicBezTo>
                  <a:pt x="769560" y="2058326"/>
                  <a:pt x="757037" y="2061262"/>
                  <a:pt x="755777" y="2062514"/>
                </a:cubicBezTo>
                <a:cubicBezTo>
                  <a:pt x="677924" y="2077823"/>
                  <a:pt x="600843" y="2086353"/>
                  <a:pt x="526487" y="2107699"/>
                </a:cubicBezTo>
                <a:lnTo>
                  <a:pt x="482365" y="2120519"/>
                </a:lnTo>
                <a:lnTo>
                  <a:pt x="509098" y="2114050"/>
                </a:lnTo>
                <a:cubicBezTo>
                  <a:pt x="542711" y="2106902"/>
                  <a:pt x="579068" y="2100073"/>
                  <a:pt x="619296" y="2093278"/>
                </a:cubicBezTo>
                <a:cubicBezTo>
                  <a:pt x="693458" y="2078425"/>
                  <a:pt x="785750" y="2069633"/>
                  <a:pt x="859807" y="2059113"/>
                </a:cubicBezTo>
                <a:cubicBezTo>
                  <a:pt x="916939" y="2050998"/>
                  <a:pt x="960066" y="2040553"/>
                  <a:pt x="1021428" y="2031836"/>
                </a:cubicBezTo>
                <a:cubicBezTo>
                  <a:pt x="1027952" y="2030909"/>
                  <a:pt x="1041649" y="2029503"/>
                  <a:pt x="1058649" y="2027763"/>
                </a:cubicBezTo>
                <a:lnTo>
                  <a:pt x="1084405" y="2025018"/>
                </a:lnTo>
                <a:lnTo>
                  <a:pt x="1104575" y="2022143"/>
                </a:lnTo>
                <a:lnTo>
                  <a:pt x="1189621" y="2009853"/>
                </a:lnTo>
                <a:lnTo>
                  <a:pt x="1196345" y="2006988"/>
                </a:lnTo>
                <a:cubicBezTo>
                  <a:pt x="1197077" y="2004545"/>
                  <a:pt x="1193564" y="2003559"/>
                  <a:pt x="1187817" y="2003465"/>
                </a:cubicBezTo>
                <a:close/>
                <a:moveTo>
                  <a:pt x="3869856" y="2001673"/>
                </a:moveTo>
                <a:lnTo>
                  <a:pt x="3999469" y="2018314"/>
                </a:lnTo>
                <a:lnTo>
                  <a:pt x="4011276" y="2019234"/>
                </a:lnTo>
                <a:cubicBezTo>
                  <a:pt x="4061602" y="2026080"/>
                  <a:pt x="4109291" y="2030576"/>
                  <a:pt x="4164642" y="2037095"/>
                </a:cubicBezTo>
                <a:cubicBezTo>
                  <a:pt x="4172318" y="2038695"/>
                  <a:pt x="4198182" y="2039903"/>
                  <a:pt x="4170982" y="2034883"/>
                </a:cubicBezTo>
                <a:cubicBezTo>
                  <a:pt x="4158266" y="2034035"/>
                  <a:pt x="4144118" y="2032347"/>
                  <a:pt x="4132285" y="2030101"/>
                </a:cubicBezTo>
                <a:cubicBezTo>
                  <a:pt x="4110460" y="2026813"/>
                  <a:pt x="4099263" y="2024262"/>
                  <a:pt x="4079740" y="2020841"/>
                </a:cubicBezTo>
                <a:cubicBezTo>
                  <a:pt x="4047719" y="2016330"/>
                  <a:pt x="4008637" y="2016882"/>
                  <a:pt x="3976399" y="2012615"/>
                </a:cubicBezTo>
                <a:cubicBezTo>
                  <a:pt x="3950586" y="2009922"/>
                  <a:pt x="3925452" y="2007180"/>
                  <a:pt x="3899663" y="2004510"/>
                </a:cubicBezTo>
                <a:close/>
                <a:moveTo>
                  <a:pt x="1298757" y="1988700"/>
                </a:moveTo>
                <a:cubicBezTo>
                  <a:pt x="1295626" y="1988328"/>
                  <a:pt x="1291757" y="1988459"/>
                  <a:pt x="1287426" y="1988956"/>
                </a:cubicBezTo>
                <a:cubicBezTo>
                  <a:pt x="1274433" y="1990447"/>
                  <a:pt x="1257279" y="1995237"/>
                  <a:pt x="1243374" y="1999654"/>
                </a:cubicBezTo>
                <a:lnTo>
                  <a:pt x="1232880" y="2003185"/>
                </a:lnTo>
                <a:lnTo>
                  <a:pt x="1241393" y="2001858"/>
                </a:lnTo>
                <a:cubicBezTo>
                  <a:pt x="1246479" y="2001307"/>
                  <a:pt x="1256603" y="2001101"/>
                  <a:pt x="1255443" y="2002887"/>
                </a:cubicBezTo>
                <a:lnTo>
                  <a:pt x="1253229" y="2003892"/>
                </a:lnTo>
                <a:lnTo>
                  <a:pt x="1267189" y="2000434"/>
                </a:lnTo>
                <a:lnTo>
                  <a:pt x="1271631" y="1999177"/>
                </a:lnTo>
                <a:lnTo>
                  <a:pt x="1272532" y="1998126"/>
                </a:lnTo>
                <a:lnTo>
                  <a:pt x="1273975" y="1998513"/>
                </a:lnTo>
                <a:lnTo>
                  <a:pt x="1293756" y="1992915"/>
                </a:lnTo>
                <a:cubicBezTo>
                  <a:pt x="1300846" y="1991064"/>
                  <a:pt x="1305494" y="1990224"/>
                  <a:pt x="1305669" y="1991459"/>
                </a:cubicBezTo>
                <a:cubicBezTo>
                  <a:pt x="1304285" y="1989946"/>
                  <a:pt x="1301890" y="1989072"/>
                  <a:pt x="1298757" y="1988700"/>
                </a:cubicBezTo>
                <a:close/>
                <a:moveTo>
                  <a:pt x="1400170" y="1983317"/>
                </a:moveTo>
                <a:cubicBezTo>
                  <a:pt x="1398692" y="1983217"/>
                  <a:pt x="1396535" y="1983247"/>
                  <a:pt x="1393908" y="1983387"/>
                </a:cubicBezTo>
                <a:cubicBezTo>
                  <a:pt x="1390405" y="1983572"/>
                  <a:pt x="1386069" y="1983952"/>
                  <a:pt x="1381399" y="1984480"/>
                </a:cubicBezTo>
                <a:cubicBezTo>
                  <a:pt x="1362722" y="1986593"/>
                  <a:pt x="1338714" y="1991083"/>
                  <a:pt x="1341433" y="1995016"/>
                </a:cubicBezTo>
                <a:cubicBezTo>
                  <a:pt x="1346369" y="1994315"/>
                  <a:pt x="1389393" y="1988203"/>
                  <a:pt x="1389393" y="1988203"/>
                </a:cubicBezTo>
                <a:cubicBezTo>
                  <a:pt x="1402912" y="1985068"/>
                  <a:pt x="1404602" y="1983613"/>
                  <a:pt x="1400170" y="1983317"/>
                </a:cubicBezTo>
                <a:close/>
                <a:moveTo>
                  <a:pt x="307872" y="1972688"/>
                </a:moveTo>
                <a:cubicBezTo>
                  <a:pt x="312705" y="1976320"/>
                  <a:pt x="300611" y="1982356"/>
                  <a:pt x="295777" y="1978725"/>
                </a:cubicBezTo>
                <a:close/>
                <a:moveTo>
                  <a:pt x="3643773" y="1946917"/>
                </a:moveTo>
                <a:cubicBezTo>
                  <a:pt x="3645237" y="1945846"/>
                  <a:pt x="3682220" y="1950398"/>
                  <a:pt x="3786213" y="1966105"/>
                </a:cubicBezTo>
                <a:cubicBezTo>
                  <a:pt x="3770312" y="1966731"/>
                  <a:pt x="3710859" y="1959091"/>
                  <a:pt x="3713239" y="1955508"/>
                </a:cubicBezTo>
                <a:lnTo>
                  <a:pt x="3714301" y="1960767"/>
                </a:lnTo>
                <a:lnTo>
                  <a:pt x="3703856" y="1959536"/>
                </a:lnTo>
                <a:lnTo>
                  <a:pt x="3687130" y="1956483"/>
                </a:lnTo>
                <a:cubicBezTo>
                  <a:pt x="3661556" y="1951687"/>
                  <a:pt x="3642674" y="1947720"/>
                  <a:pt x="3643773" y="1946917"/>
                </a:cubicBezTo>
                <a:close/>
                <a:moveTo>
                  <a:pt x="3252889" y="1915158"/>
                </a:moveTo>
                <a:lnTo>
                  <a:pt x="3253098" y="1933586"/>
                </a:lnTo>
                <a:lnTo>
                  <a:pt x="3263109" y="1934059"/>
                </a:lnTo>
                <a:lnTo>
                  <a:pt x="3263278" y="1916023"/>
                </a:lnTo>
                <a:close/>
                <a:moveTo>
                  <a:pt x="3132494" y="1905131"/>
                </a:moveTo>
                <a:lnTo>
                  <a:pt x="3133491" y="1928976"/>
                </a:lnTo>
                <a:lnTo>
                  <a:pt x="3133525" y="1929461"/>
                </a:lnTo>
                <a:lnTo>
                  <a:pt x="3147595" y="1929907"/>
                </a:lnTo>
                <a:lnTo>
                  <a:pt x="3173764" y="1930812"/>
                </a:lnTo>
                <a:lnTo>
                  <a:pt x="3173522" y="1926081"/>
                </a:lnTo>
                <a:lnTo>
                  <a:pt x="3172379" y="1908453"/>
                </a:lnTo>
                <a:close/>
                <a:moveTo>
                  <a:pt x="2731434" y="1881306"/>
                </a:moveTo>
                <a:lnTo>
                  <a:pt x="2733651" y="1904730"/>
                </a:lnTo>
                <a:lnTo>
                  <a:pt x="2735597" y="1904698"/>
                </a:lnTo>
                <a:lnTo>
                  <a:pt x="2734766" y="1881371"/>
                </a:lnTo>
                <a:close/>
                <a:moveTo>
                  <a:pt x="2300247" y="1877904"/>
                </a:moveTo>
                <a:lnTo>
                  <a:pt x="2299418" y="1877908"/>
                </a:lnTo>
                <a:lnTo>
                  <a:pt x="2300160" y="1882013"/>
                </a:lnTo>
                <a:lnTo>
                  <a:pt x="2302019" y="1913571"/>
                </a:lnTo>
                <a:lnTo>
                  <a:pt x="2302425" y="1913565"/>
                </a:lnTo>
                <a:lnTo>
                  <a:pt x="2300160" y="1882013"/>
                </a:lnTo>
                <a:close/>
                <a:moveTo>
                  <a:pt x="2445133" y="1877266"/>
                </a:moveTo>
                <a:lnTo>
                  <a:pt x="2438073" y="1877297"/>
                </a:lnTo>
                <a:lnTo>
                  <a:pt x="2440107" y="1912747"/>
                </a:lnTo>
                <a:lnTo>
                  <a:pt x="2447951" y="1912740"/>
                </a:lnTo>
                <a:close/>
                <a:moveTo>
                  <a:pt x="2465224" y="1877177"/>
                </a:moveTo>
                <a:lnTo>
                  <a:pt x="2456825" y="1877214"/>
                </a:lnTo>
                <a:lnTo>
                  <a:pt x="2457340" y="1885388"/>
                </a:lnTo>
                <a:lnTo>
                  <a:pt x="2458492" y="1912577"/>
                </a:lnTo>
                <a:lnTo>
                  <a:pt x="2468415" y="1912191"/>
                </a:lnTo>
                <a:lnTo>
                  <a:pt x="2466162" y="1886803"/>
                </a:lnTo>
                <a:close/>
                <a:moveTo>
                  <a:pt x="2517535" y="1877082"/>
                </a:moveTo>
                <a:lnTo>
                  <a:pt x="2517702" y="1883231"/>
                </a:lnTo>
                <a:cubicBezTo>
                  <a:pt x="2517815" y="1887424"/>
                  <a:pt x="2517948" y="1892386"/>
                  <a:pt x="2518094" y="1897835"/>
                </a:cubicBezTo>
                <a:lnTo>
                  <a:pt x="2518422" y="1910244"/>
                </a:lnTo>
                <a:lnTo>
                  <a:pt x="2526156" y="1909943"/>
                </a:lnTo>
                <a:lnTo>
                  <a:pt x="2526041" y="1907875"/>
                </a:lnTo>
                <a:cubicBezTo>
                  <a:pt x="2525397" y="1899520"/>
                  <a:pt x="2524570" y="1891883"/>
                  <a:pt x="2523464" y="1885627"/>
                </a:cubicBezTo>
                <a:lnTo>
                  <a:pt x="2521353" y="1877158"/>
                </a:lnTo>
                <a:close/>
                <a:moveTo>
                  <a:pt x="3729645" y="1862136"/>
                </a:moveTo>
                <a:lnTo>
                  <a:pt x="3857485" y="1878641"/>
                </a:lnTo>
                <a:cubicBezTo>
                  <a:pt x="4023418" y="1896366"/>
                  <a:pt x="4186228" y="1905628"/>
                  <a:pt x="4343979" y="1933424"/>
                </a:cubicBezTo>
                <a:cubicBezTo>
                  <a:pt x="4412680" y="1945978"/>
                  <a:pt x="4331881" y="1944500"/>
                  <a:pt x="4308713" y="1938434"/>
                </a:cubicBezTo>
                <a:cubicBezTo>
                  <a:pt x="4134282" y="1918586"/>
                  <a:pt x="3961666" y="1896320"/>
                  <a:pt x="3789289" y="1875731"/>
                </a:cubicBezTo>
                <a:lnTo>
                  <a:pt x="3730299" y="1869089"/>
                </a:lnTo>
                <a:lnTo>
                  <a:pt x="3734346" y="1868002"/>
                </a:lnTo>
                <a:cubicBezTo>
                  <a:pt x="3741879" y="1856656"/>
                  <a:pt x="3734346" y="1868002"/>
                  <a:pt x="3734346" y="1868002"/>
                </a:cubicBezTo>
                <a:close/>
                <a:moveTo>
                  <a:pt x="3717588" y="1860579"/>
                </a:moveTo>
                <a:lnTo>
                  <a:pt x="3726926" y="1861785"/>
                </a:lnTo>
                <a:lnTo>
                  <a:pt x="3720624" y="1864052"/>
                </a:lnTo>
                <a:close/>
                <a:moveTo>
                  <a:pt x="3626112" y="1843937"/>
                </a:moveTo>
                <a:cubicBezTo>
                  <a:pt x="3630344" y="1843337"/>
                  <a:pt x="3623083" y="1853006"/>
                  <a:pt x="3623083" y="1853006"/>
                </a:cubicBezTo>
                <a:cubicBezTo>
                  <a:pt x="3630409" y="1858982"/>
                  <a:pt x="3643806" y="1853570"/>
                  <a:pt x="3652130" y="1850196"/>
                </a:cubicBezTo>
                <a:lnTo>
                  <a:pt x="3656549" y="1848632"/>
                </a:lnTo>
                <a:lnTo>
                  <a:pt x="3659066" y="1849104"/>
                </a:lnTo>
                <a:lnTo>
                  <a:pt x="3661117" y="1852282"/>
                </a:lnTo>
                <a:cubicBezTo>
                  <a:pt x="3661442" y="1854574"/>
                  <a:pt x="3661768" y="1856867"/>
                  <a:pt x="3663884" y="1856567"/>
                </a:cubicBezTo>
                <a:lnTo>
                  <a:pt x="3670589" y="1851262"/>
                </a:lnTo>
                <a:lnTo>
                  <a:pt x="3677491" y="1852556"/>
                </a:lnTo>
                <a:lnTo>
                  <a:pt x="3681416" y="1853986"/>
                </a:lnTo>
                <a:cubicBezTo>
                  <a:pt x="3683783" y="1854820"/>
                  <a:pt x="3686049" y="1855577"/>
                  <a:pt x="3690582" y="1857093"/>
                </a:cubicBezTo>
                <a:lnTo>
                  <a:pt x="3714199" y="1860142"/>
                </a:lnTo>
                <a:lnTo>
                  <a:pt x="3717493" y="1863909"/>
                </a:lnTo>
                <a:cubicBezTo>
                  <a:pt x="3719134" y="1864353"/>
                  <a:pt x="3720624" y="1864052"/>
                  <a:pt x="3720624" y="1864052"/>
                </a:cubicBezTo>
                <a:lnTo>
                  <a:pt x="3728871" y="1868929"/>
                </a:lnTo>
                <a:lnTo>
                  <a:pt x="3605336" y="1855019"/>
                </a:lnTo>
                <a:lnTo>
                  <a:pt x="3565649" y="1845981"/>
                </a:lnTo>
                <a:lnTo>
                  <a:pt x="3576668" y="1847903"/>
                </a:lnTo>
                <a:cubicBezTo>
                  <a:pt x="3589209" y="1850080"/>
                  <a:pt x="3600618" y="1851878"/>
                  <a:pt x="3604849" y="1851277"/>
                </a:cubicBezTo>
                <a:cubicBezTo>
                  <a:pt x="3614019" y="1849975"/>
                  <a:pt x="3621880" y="1844539"/>
                  <a:pt x="3626112" y="1843937"/>
                </a:cubicBezTo>
                <a:close/>
                <a:moveTo>
                  <a:pt x="3251524" y="1831226"/>
                </a:moveTo>
                <a:lnTo>
                  <a:pt x="3252367" y="1869463"/>
                </a:lnTo>
                <a:lnTo>
                  <a:pt x="3252465" y="1877990"/>
                </a:lnTo>
                <a:lnTo>
                  <a:pt x="3263618" y="1879901"/>
                </a:lnTo>
                <a:lnTo>
                  <a:pt x="3263838" y="1856549"/>
                </a:lnTo>
                <a:lnTo>
                  <a:pt x="3263964" y="1833222"/>
                </a:lnTo>
                <a:close/>
                <a:moveTo>
                  <a:pt x="2453198" y="1819654"/>
                </a:moveTo>
                <a:lnTo>
                  <a:pt x="2453605" y="1826107"/>
                </a:lnTo>
                <a:lnTo>
                  <a:pt x="2460278" y="1826471"/>
                </a:lnTo>
                <a:lnTo>
                  <a:pt x="2459671" y="1820240"/>
                </a:lnTo>
                <a:close/>
                <a:moveTo>
                  <a:pt x="2434670" y="1817980"/>
                </a:moveTo>
                <a:lnTo>
                  <a:pt x="2435079" y="1825098"/>
                </a:lnTo>
                <a:lnTo>
                  <a:pt x="2440689" y="1825404"/>
                </a:lnTo>
                <a:lnTo>
                  <a:pt x="2440022" y="1818463"/>
                </a:lnTo>
                <a:close/>
                <a:moveTo>
                  <a:pt x="3128550" y="1810757"/>
                </a:moveTo>
                <a:lnTo>
                  <a:pt x="3130614" y="1860126"/>
                </a:lnTo>
                <a:lnTo>
                  <a:pt x="3169600" y="1865595"/>
                </a:lnTo>
                <a:lnTo>
                  <a:pt x="3166543" y="1818450"/>
                </a:lnTo>
                <a:lnTo>
                  <a:pt x="3165282" y="1818294"/>
                </a:lnTo>
                <a:lnTo>
                  <a:pt x="3166537" y="1818351"/>
                </a:lnTo>
                <a:lnTo>
                  <a:pt x="3166256" y="1814013"/>
                </a:lnTo>
                <a:close/>
                <a:moveTo>
                  <a:pt x="3424947" y="1805574"/>
                </a:moveTo>
                <a:cubicBezTo>
                  <a:pt x="3429780" y="1809207"/>
                  <a:pt x="3416980" y="1815343"/>
                  <a:pt x="3416379" y="1811110"/>
                </a:cubicBezTo>
                <a:close/>
                <a:moveTo>
                  <a:pt x="2292967" y="1802585"/>
                </a:moveTo>
                <a:lnTo>
                  <a:pt x="2293898" y="1817640"/>
                </a:lnTo>
                <a:lnTo>
                  <a:pt x="2300048" y="1818015"/>
                </a:lnTo>
                <a:lnTo>
                  <a:pt x="2299576" y="1803342"/>
                </a:lnTo>
                <a:close/>
                <a:moveTo>
                  <a:pt x="3378820" y="1801240"/>
                </a:moveTo>
                <a:cubicBezTo>
                  <a:pt x="3386111" y="1801914"/>
                  <a:pt x="3392961" y="1803281"/>
                  <a:pt x="3397544" y="1805148"/>
                </a:cubicBezTo>
                <a:lnTo>
                  <a:pt x="3376071" y="1807106"/>
                </a:lnTo>
                <a:lnTo>
                  <a:pt x="3372022" y="1806395"/>
                </a:lnTo>
                <a:lnTo>
                  <a:pt x="3357449" y="1801488"/>
                </a:lnTo>
                <a:cubicBezTo>
                  <a:pt x="3363797" y="1800585"/>
                  <a:pt x="3371529" y="1800566"/>
                  <a:pt x="3378820" y="1801240"/>
                </a:cubicBezTo>
                <a:close/>
                <a:moveTo>
                  <a:pt x="3338720" y="1800547"/>
                </a:moveTo>
                <a:lnTo>
                  <a:pt x="3357449" y="1801488"/>
                </a:lnTo>
                <a:lnTo>
                  <a:pt x="3351621" y="1802812"/>
                </a:lnTo>
                <a:close/>
                <a:moveTo>
                  <a:pt x="3328815" y="1797456"/>
                </a:moveTo>
                <a:lnTo>
                  <a:pt x="3333393" y="1799612"/>
                </a:lnTo>
                <a:lnTo>
                  <a:pt x="3323864" y="1797939"/>
                </a:lnTo>
                <a:close/>
                <a:moveTo>
                  <a:pt x="3313963" y="1795012"/>
                </a:moveTo>
                <a:lnTo>
                  <a:pt x="3315020" y="1796385"/>
                </a:lnTo>
                <a:lnTo>
                  <a:pt x="3310149" y="1795531"/>
                </a:lnTo>
                <a:close/>
                <a:moveTo>
                  <a:pt x="2000011" y="1794552"/>
                </a:moveTo>
                <a:lnTo>
                  <a:pt x="2000927" y="1802096"/>
                </a:lnTo>
                <a:lnTo>
                  <a:pt x="2001133" y="1803780"/>
                </a:lnTo>
                <a:lnTo>
                  <a:pt x="2005630" y="1803899"/>
                </a:lnTo>
                <a:lnTo>
                  <a:pt x="2004871" y="1794781"/>
                </a:lnTo>
                <a:close/>
                <a:moveTo>
                  <a:pt x="2722155" y="1783269"/>
                </a:moveTo>
                <a:lnTo>
                  <a:pt x="2726274" y="1826788"/>
                </a:lnTo>
                <a:lnTo>
                  <a:pt x="2732123" y="1827072"/>
                </a:lnTo>
                <a:lnTo>
                  <a:pt x="2729383" y="1783735"/>
                </a:lnTo>
                <a:close/>
                <a:moveTo>
                  <a:pt x="2505761" y="1777511"/>
                </a:moveTo>
                <a:cubicBezTo>
                  <a:pt x="2498293" y="1788272"/>
                  <a:pt x="2514657" y="1802688"/>
                  <a:pt x="2514657" y="1802688"/>
                </a:cubicBezTo>
                <a:cubicBezTo>
                  <a:pt x="2515520" y="1801447"/>
                  <a:pt x="2515394" y="1799252"/>
                  <a:pt x="2514723" y="1796659"/>
                </a:cubicBezTo>
                <a:cubicBezTo>
                  <a:pt x="2512704" y="1788879"/>
                  <a:pt x="2505761" y="1777511"/>
                  <a:pt x="2505761" y="1777511"/>
                </a:cubicBezTo>
                <a:close/>
                <a:moveTo>
                  <a:pt x="2292005" y="1766929"/>
                </a:moveTo>
                <a:cubicBezTo>
                  <a:pt x="2291191" y="1765147"/>
                  <a:pt x="2291198" y="1770355"/>
                  <a:pt x="2291605" y="1779077"/>
                </a:cubicBezTo>
                <a:lnTo>
                  <a:pt x="2292354" y="1792483"/>
                </a:lnTo>
                <a:lnTo>
                  <a:pt x="2297535" y="1792859"/>
                </a:lnTo>
                <a:lnTo>
                  <a:pt x="2293896" y="1775277"/>
                </a:lnTo>
                <a:cubicBezTo>
                  <a:pt x="2293025" y="1770457"/>
                  <a:pt x="2292412" y="1767820"/>
                  <a:pt x="2292005" y="1766929"/>
                </a:cubicBezTo>
                <a:close/>
                <a:moveTo>
                  <a:pt x="2501349" y="1729080"/>
                </a:moveTo>
                <a:lnTo>
                  <a:pt x="2504518" y="1746606"/>
                </a:lnTo>
                <a:cubicBezTo>
                  <a:pt x="2510551" y="1767957"/>
                  <a:pt x="2510620" y="1762334"/>
                  <a:pt x="2508751" y="1751994"/>
                </a:cubicBezTo>
                <a:cubicBezTo>
                  <a:pt x="2506881" y="1741654"/>
                  <a:pt x="2503073" y="1726597"/>
                  <a:pt x="2501349" y="1729080"/>
                </a:cubicBezTo>
                <a:close/>
                <a:moveTo>
                  <a:pt x="2428167" y="1694939"/>
                </a:moveTo>
                <a:lnTo>
                  <a:pt x="2424881" y="1695353"/>
                </a:lnTo>
                <a:lnTo>
                  <a:pt x="2431713" y="1766432"/>
                </a:lnTo>
                <a:lnTo>
                  <a:pt x="2433921" y="1804924"/>
                </a:lnTo>
                <a:lnTo>
                  <a:pt x="2438767" y="1805379"/>
                </a:lnTo>
                <a:close/>
                <a:moveTo>
                  <a:pt x="2445369" y="1686680"/>
                </a:moveTo>
                <a:lnTo>
                  <a:pt x="2443428" y="1687286"/>
                </a:lnTo>
                <a:lnTo>
                  <a:pt x="2442104" y="1688706"/>
                </a:lnTo>
                <a:lnTo>
                  <a:pt x="2449896" y="1767239"/>
                </a:lnTo>
                <a:lnTo>
                  <a:pt x="2452379" y="1806657"/>
                </a:lnTo>
                <a:lnTo>
                  <a:pt x="2458402" y="1807222"/>
                </a:lnTo>
                <a:lnTo>
                  <a:pt x="2453469" y="1756650"/>
                </a:lnTo>
                <a:close/>
                <a:moveTo>
                  <a:pt x="2499069" y="1684554"/>
                </a:moveTo>
                <a:cubicBezTo>
                  <a:pt x="2498512" y="1683725"/>
                  <a:pt x="2498033" y="1683709"/>
                  <a:pt x="2497698" y="1684856"/>
                </a:cubicBezTo>
                <a:cubicBezTo>
                  <a:pt x="2497698" y="1684856"/>
                  <a:pt x="2500106" y="1698175"/>
                  <a:pt x="2500867" y="1702381"/>
                </a:cubicBezTo>
                <a:cubicBezTo>
                  <a:pt x="2506520" y="1721630"/>
                  <a:pt x="2506399" y="1714956"/>
                  <a:pt x="2504529" y="1704615"/>
                </a:cubicBezTo>
                <a:cubicBezTo>
                  <a:pt x="2503127" y="1696860"/>
                  <a:pt x="2500741" y="1687043"/>
                  <a:pt x="2499069" y="1684554"/>
                </a:cubicBezTo>
                <a:close/>
                <a:moveTo>
                  <a:pt x="2085414" y="1678909"/>
                </a:moveTo>
                <a:lnTo>
                  <a:pt x="2085332" y="1679646"/>
                </a:lnTo>
                <a:cubicBezTo>
                  <a:pt x="2086805" y="1687796"/>
                  <a:pt x="2091846" y="1697654"/>
                  <a:pt x="2095043" y="1703319"/>
                </a:cubicBezTo>
                <a:lnTo>
                  <a:pt x="2096116" y="1705129"/>
                </a:lnTo>
                <a:close/>
                <a:moveTo>
                  <a:pt x="2713004" y="1600328"/>
                </a:moveTo>
                <a:lnTo>
                  <a:pt x="2707778" y="1601651"/>
                </a:lnTo>
                <a:lnTo>
                  <a:pt x="2719073" y="1750707"/>
                </a:lnTo>
                <a:lnTo>
                  <a:pt x="2720997" y="1771035"/>
                </a:lnTo>
                <a:lnTo>
                  <a:pt x="2728591" y="1771187"/>
                </a:lnTo>
                <a:lnTo>
                  <a:pt x="2728086" y="1763194"/>
                </a:lnTo>
                <a:close/>
                <a:moveTo>
                  <a:pt x="3037554" y="1322282"/>
                </a:moveTo>
                <a:cubicBezTo>
                  <a:pt x="3038441" y="1327188"/>
                  <a:pt x="3046174" y="1369952"/>
                  <a:pt x="3046174" y="1369952"/>
                </a:cubicBezTo>
                <a:cubicBezTo>
                  <a:pt x="3052650" y="1393756"/>
                  <a:pt x="3052409" y="1380406"/>
                  <a:pt x="3049591" y="1361822"/>
                </a:cubicBezTo>
                <a:cubicBezTo>
                  <a:pt x="3046775" y="1343238"/>
                  <a:pt x="3041382" y="1319417"/>
                  <a:pt x="3037554" y="1322282"/>
                </a:cubicBezTo>
                <a:close/>
                <a:moveTo>
                  <a:pt x="3021046" y="1219487"/>
                </a:moveTo>
                <a:lnTo>
                  <a:pt x="3021050" y="1219547"/>
                </a:lnTo>
                <a:lnTo>
                  <a:pt x="3021097" y="1219712"/>
                </a:lnTo>
                <a:close/>
                <a:moveTo>
                  <a:pt x="3025292" y="1214115"/>
                </a:moveTo>
                <a:lnTo>
                  <a:pt x="3026940" y="1222571"/>
                </a:lnTo>
                <a:cubicBezTo>
                  <a:pt x="3027682" y="1227633"/>
                  <a:pt x="3028271" y="1237742"/>
                  <a:pt x="3026442" y="1236651"/>
                </a:cubicBezTo>
                <a:lnTo>
                  <a:pt x="3025354" y="1234476"/>
                </a:lnTo>
                <a:lnTo>
                  <a:pt x="3029337" y="1248296"/>
                </a:lnTo>
                <a:lnTo>
                  <a:pt x="3030760" y="1252687"/>
                </a:lnTo>
                <a:lnTo>
                  <a:pt x="3031844" y="1253548"/>
                </a:lnTo>
                <a:lnTo>
                  <a:pt x="3031512" y="1255005"/>
                </a:lnTo>
                <a:lnTo>
                  <a:pt x="3037854" y="1274560"/>
                </a:lnTo>
                <a:cubicBezTo>
                  <a:pt x="3039971" y="1281575"/>
                  <a:pt x="3040985" y="1286188"/>
                  <a:pt x="3039759" y="1286409"/>
                </a:cubicBezTo>
                <a:cubicBezTo>
                  <a:pt x="3042677" y="1283529"/>
                  <a:pt x="3042891" y="1276704"/>
                  <a:pt x="3041570" y="1268085"/>
                </a:cubicBezTo>
                <a:cubicBezTo>
                  <a:pt x="3039590" y="1255158"/>
                  <a:pt x="3034156" y="1238197"/>
                  <a:pt x="3029217" y="1224468"/>
                </a:cubicBezTo>
                <a:close/>
                <a:moveTo>
                  <a:pt x="1928132" y="753846"/>
                </a:moveTo>
                <a:lnTo>
                  <a:pt x="1930961" y="763673"/>
                </a:lnTo>
                <a:lnTo>
                  <a:pt x="1931505" y="764295"/>
                </a:lnTo>
                <a:cubicBezTo>
                  <a:pt x="1932733" y="764073"/>
                  <a:pt x="1933196" y="763130"/>
                  <a:pt x="1933134" y="761851"/>
                </a:cubicBezTo>
                <a:cubicBezTo>
                  <a:pt x="1933042" y="759935"/>
                  <a:pt x="1931769" y="757263"/>
                  <a:pt x="1930126" y="755143"/>
                </a:cubicBezTo>
                <a:close/>
                <a:moveTo>
                  <a:pt x="1914793" y="709862"/>
                </a:moveTo>
                <a:lnTo>
                  <a:pt x="1918309" y="719718"/>
                </a:lnTo>
                <a:lnTo>
                  <a:pt x="1919884" y="725192"/>
                </a:lnTo>
                <a:lnTo>
                  <a:pt x="1919854" y="719199"/>
                </a:lnTo>
                <a:close/>
                <a:moveTo>
                  <a:pt x="2103508" y="642313"/>
                </a:moveTo>
                <a:cubicBezTo>
                  <a:pt x="2103057" y="642438"/>
                  <a:pt x="2103051" y="645103"/>
                  <a:pt x="2104028" y="652083"/>
                </a:cubicBezTo>
                <a:cubicBezTo>
                  <a:pt x="2104028" y="652083"/>
                  <a:pt x="2103966" y="654211"/>
                  <a:pt x="2104066" y="656490"/>
                </a:cubicBezTo>
                <a:lnTo>
                  <a:pt x="2104911" y="660924"/>
                </a:lnTo>
                <a:lnTo>
                  <a:pt x="2105278" y="661325"/>
                </a:lnTo>
                <a:lnTo>
                  <a:pt x="2107202" y="656689"/>
                </a:lnTo>
                <a:cubicBezTo>
                  <a:pt x="2106942" y="653140"/>
                  <a:pt x="2105969" y="648590"/>
                  <a:pt x="2105050" y="645568"/>
                </a:cubicBezTo>
                <a:cubicBezTo>
                  <a:pt x="2104437" y="643554"/>
                  <a:pt x="2103847" y="642220"/>
                  <a:pt x="2103508" y="642313"/>
                </a:cubicBezTo>
                <a:close/>
                <a:moveTo>
                  <a:pt x="2032823" y="632628"/>
                </a:moveTo>
                <a:lnTo>
                  <a:pt x="2033079" y="633985"/>
                </a:lnTo>
                <a:lnTo>
                  <a:pt x="2035354" y="641133"/>
                </a:lnTo>
                <a:lnTo>
                  <a:pt x="2035327" y="640280"/>
                </a:lnTo>
                <a:close/>
                <a:moveTo>
                  <a:pt x="2104469" y="620156"/>
                </a:moveTo>
                <a:lnTo>
                  <a:pt x="2105840" y="623669"/>
                </a:lnTo>
                <a:lnTo>
                  <a:pt x="2106358" y="626692"/>
                </a:lnTo>
                <a:lnTo>
                  <a:pt x="2109622" y="625960"/>
                </a:lnTo>
                <a:lnTo>
                  <a:pt x="2110694" y="628640"/>
                </a:lnTo>
                <a:lnTo>
                  <a:pt x="2109799" y="625718"/>
                </a:lnTo>
                <a:lnTo>
                  <a:pt x="2109622" y="625960"/>
                </a:lnTo>
                <a:close/>
                <a:moveTo>
                  <a:pt x="2095006" y="589284"/>
                </a:moveTo>
                <a:cubicBezTo>
                  <a:pt x="2094684" y="595054"/>
                  <a:pt x="2096201" y="599504"/>
                  <a:pt x="2098394" y="604584"/>
                </a:cubicBezTo>
                <a:lnTo>
                  <a:pt x="2104048" y="619075"/>
                </a:lnTo>
                <a:lnTo>
                  <a:pt x="2107927" y="619598"/>
                </a:lnTo>
                <a:lnTo>
                  <a:pt x="2107124" y="616975"/>
                </a:lnTo>
                <a:cubicBezTo>
                  <a:pt x="2103136" y="606822"/>
                  <a:pt x="2098765" y="597404"/>
                  <a:pt x="2095006" y="589284"/>
                </a:cubicBezTo>
                <a:close/>
                <a:moveTo>
                  <a:pt x="2088939" y="571487"/>
                </a:moveTo>
                <a:cubicBezTo>
                  <a:pt x="2089095" y="568717"/>
                  <a:pt x="2085790" y="574863"/>
                  <a:pt x="2085790" y="574863"/>
                </a:cubicBezTo>
                <a:cubicBezTo>
                  <a:pt x="2086440" y="575468"/>
                  <a:pt x="2087551" y="574928"/>
                  <a:pt x="2088339" y="574083"/>
                </a:cubicBezTo>
                <a:cubicBezTo>
                  <a:pt x="2089126" y="573240"/>
                  <a:pt x="2089589" y="572093"/>
                  <a:pt x="2088939" y="571487"/>
                </a:cubicBezTo>
                <a:close/>
                <a:moveTo>
                  <a:pt x="2055346" y="518962"/>
                </a:moveTo>
                <a:cubicBezTo>
                  <a:pt x="2055003" y="519207"/>
                  <a:pt x="2054845" y="520083"/>
                  <a:pt x="2055042" y="521906"/>
                </a:cubicBezTo>
                <a:cubicBezTo>
                  <a:pt x="2056341" y="523117"/>
                  <a:pt x="2054887" y="524676"/>
                  <a:pt x="2056187" y="525888"/>
                </a:cubicBezTo>
                <a:cubicBezTo>
                  <a:pt x="2057903" y="526759"/>
                  <a:pt x="2058624" y="526339"/>
                  <a:pt x="2058756" y="525369"/>
                </a:cubicBezTo>
                <a:cubicBezTo>
                  <a:pt x="2058855" y="524642"/>
                  <a:pt x="2058624" y="523607"/>
                  <a:pt x="2058232" y="522577"/>
                </a:cubicBezTo>
                <a:cubicBezTo>
                  <a:pt x="2057841" y="521546"/>
                  <a:pt x="2057290" y="520520"/>
                  <a:pt x="2056752" y="519813"/>
                </a:cubicBezTo>
                <a:cubicBezTo>
                  <a:pt x="2056214" y="519106"/>
                  <a:pt x="2055688" y="518718"/>
                  <a:pt x="2055346" y="518962"/>
                </a:cubicBezTo>
                <a:close/>
                <a:moveTo>
                  <a:pt x="1818692" y="509299"/>
                </a:moveTo>
                <a:lnTo>
                  <a:pt x="1819145" y="511450"/>
                </a:lnTo>
                <a:lnTo>
                  <a:pt x="1818523" y="511325"/>
                </a:lnTo>
                <a:cubicBezTo>
                  <a:pt x="1817981" y="510820"/>
                  <a:pt x="1817966" y="510078"/>
                  <a:pt x="1818692" y="509299"/>
                </a:cubicBezTo>
                <a:close/>
                <a:moveTo>
                  <a:pt x="1864805" y="495008"/>
                </a:moveTo>
                <a:cubicBezTo>
                  <a:pt x="1866181" y="494835"/>
                  <a:pt x="1866830" y="495440"/>
                  <a:pt x="1867136" y="496089"/>
                </a:cubicBezTo>
                <a:cubicBezTo>
                  <a:pt x="1867440" y="496739"/>
                  <a:pt x="1867402" y="497431"/>
                  <a:pt x="1867402" y="497431"/>
                </a:cubicBezTo>
                <a:cubicBezTo>
                  <a:pt x="1864651" y="497777"/>
                  <a:pt x="1864805" y="495008"/>
                  <a:pt x="1864805" y="495008"/>
                </a:cubicBezTo>
                <a:close/>
                <a:moveTo>
                  <a:pt x="1862145" y="489614"/>
                </a:moveTo>
                <a:lnTo>
                  <a:pt x="1865030" y="490783"/>
                </a:lnTo>
                <a:lnTo>
                  <a:pt x="1865273" y="491605"/>
                </a:lnTo>
                <a:lnTo>
                  <a:pt x="1865543" y="491286"/>
                </a:lnTo>
                <a:lnTo>
                  <a:pt x="1864805" y="495008"/>
                </a:lnTo>
                <a:cubicBezTo>
                  <a:pt x="1861991" y="492383"/>
                  <a:pt x="1860692" y="491172"/>
                  <a:pt x="1862145" y="489614"/>
                </a:cubicBezTo>
                <a:close/>
                <a:moveTo>
                  <a:pt x="1931481" y="479912"/>
                </a:moveTo>
                <a:cubicBezTo>
                  <a:pt x="1934804" y="480407"/>
                  <a:pt x="1935956" y="481002"/>
                  <a:pt x="1935977" y="481677"/>
                </a:cubicBezTo>
                <a:cubicBezTo>
                  <a:pt x="1936000" y="482352"/>
                  <a:pt x="1934893" y="483107"/>
                  <a:pt x="1933701" y="483919"/>
                </a:cubicBezTo>
                <a:cubicBezTo>
                  <a:pt x="1932504" y="481761"/>
                  <a:pt x="1931481" y="479912"/>
                  <a:pt x="1931481" y="479912"/>
                </a:cubicBezTo>
                <a:close/>
                <a:moveTo>
                  <a:pt x="2070062" y="477641"/>
                </a:moveTo>
                <a:lnTo>
                  <a:pt x="2068518" y="479415"/>
                </a:lnTo>
                <a:lnTo>
                  <a:pt x="2067799" y="480241"/>
                </a:lnTo>
                <a:cubicBezTo>
                  <a:pt x="2067619" y="480447"/>
                  <a:pt x="2067571" y="480502"/>
                  <a:pt x="2067764" y="480282"/>
                </a:cubicBezTo>
                <a:lnTo>
                  <a:pt x="2068518" y="479415"/>
                </a:lnTo>
                <a:lnTo>
                  <a:pt x="2068626" y="479292"/>
                </a:lnTo>
                <a:cubicBezTo>
                  <a:pt x="2069296" y="478520"/>
                  <a:pt x="2070062" y="477641"/>
                  <a:pt x="2070062" y="477641"/>
                </a:cubicBezTo>
                <a:close/>
                <a:moveTo>
                  <a:pt x="2879703" y="468566"/>
                </a:moveTo>
                <a:lnTo>
                  <a:pt x="2887177" y="495036"/>
                </a:lnTo>
                <a:cubicBezTo>
                  <a:pt x="2895589" y="528354"/>
                  <a:pt x="2903785" y="564428"/>
                  <a:pt x="2912094" y="604371"/>
                </a:cubicBezTo>
                <a:cubicBezTo>
                  <a:pt x="2929738" y="677919"/>
                  <a:pt x="2942008" y="769813"/>
                  <a:pt x="2955316" y="843420"/>
                </a:cubicBezTo>
                <a:cubicBezTo>
                  <a:pt x="2965584" y="900204"/>
                  <a:pt x="2977650" y="942906"/>
                  <a:pt x="2988677" y="1003896"/>
                </a:cubicBezTo>
                <a:cubicBezTo>
                  <a:pt x="2989850" y="1010380"/>
                  <a:pt x="2991772" y="1024013"/>
                  <a:pt x="2994152" y="1040936"/>
                </a:cubicBezTo>
                <a:lnTo>
                  <a:pt x="2997867" y="1066570"/>
                </a:lnTo>
                <a:lnTo>
                  <a:pt x="3001504" y="1086617"/>
                </a:lnTo>
                <a:lnTo>
                  <a:pt x="3016995" y="1171138"/>
                </a:lnTo>
                <a:lnTo>
                  <a:pt x="3020113" y="1177750"/>
                </a:lnTo>
                <a:cubicBezTo>
                  <a:pt x="3029988" y="1180308"/>
                  <a:pt x="3013993" y="1115873"/>
                  <a:pt x="3013233" y="1111668"/>
                </a:cubicBezTo>
                <a:cubicBezTo>
                  <a:pt x="2996070" y="1004731"/>
                  <a:pt x="2980821" y="896364"/>
                  <a:pt x="2962943" y="788471"/>
                </a:cubicBezTo>
                <a:lnTo>
                  <a:pt x="2954329" y="741159"/>
                </a:lnTo>
                <a:lnTo>
                  <a:pt x="2954585" y="746124"/>
                </a:lnTo>
                <a:cubicBezTo>
                  <a:pt x="2954631" y="749126"/>
                  <a:pt x="2954512" y="751261"/>
                  <a:pt x="2954148" y="751650"/>
                </a:cubicBezTo>
                <a:cubicBezTo>
                  <a:pt x="2952695" y="753208"/>
                  <a:pt x="2949288" y="740804"/>
                  <a:pt x="2947990" y="739593"/>
                </a:cubicBezTo>
                <a:cubicBezTo>
                  <a:pt x="2929752" y="662373"/>
                  <a:pt x="2918318" y="585669"/>
                  <a:pt x="2894180" y="512171"/>
                </a:cubicBezTo>
                <a:close/>
                <a:moveTo>
                  <a:pt x="1879585" y="453231"/>
                </a:moveTo>
                <a:cubicBezTo>
                  <a:pt x="1880634" y="454005"/>
                  <a:pt x="1882148" y="456342"/>
                  <a:pt x="1883840" y="459409"/>
                </a:cubicBezTo>
                <a:lnTo>
                  <a:pt x="1886488" y="464805"/>
                </a:lnTo>
                <a:lnTo>
                  <a:pt x="1887193" y="471336"/>
                </a:lnTo>
                <a:lnTo>
                  <a:pt x="1888278" y="480022"/>
                </a:lnTo>
                <a:lnTo>
                  <a:pt x="1886780" y="477143"/>
                </a:lnTo>
                <a:cubicBezTo>
                  <a:pt x="1883110" y="469957"/>
                  <a:pt x="1879290" y="461902"/>
                  <a:pt x="1878114" y="456436"/>
                </a:cubicBezTo>
                <a:cubicBezTo>
                  <a:pt x="1877951" y="453248"/>
                  <a:pt x="1878536" y="452457"/>
                  <a:pt x="1879585" y="453231"/>
                </a:cubicBezTo>
                <a:close/>
                <a:moveTo>
                  <a:pt x="2307451" y="432518"/>
                </a:moveTo>
                <a:lnTo>
                  <a:pt x="2306707" y="433396"/>
                </a:lnTo>
                <a:cubicBezTo>
                  <a:pt x="2306538" y="433596"/>
                  <a:pt x="2306493" y="433647"/>
                  <a:pt x="2306673" y="433436"/>
                </a:cubicBezTo>
                <a:lnTo>
                  <a:pt x="2307451" y="432519"/>
                </a:lnTo>
                <a:close/>
                <a:moveTo>
                  <a:pt x="1890178" y="431616"/>
                </a:moveTo>
                <a:cubicBezTo>
                  <a:pt x="1890624" y="431683"/>
                  <a:pt x="1891113" y="432246"/>
                  <a:pt x="1891626" y="433196"/>
                </a:cubicBezTo>
                <a:cubicBezTo>
                  <a:pt x="1892138" y="434144"/>
                  <a:pt x="1892677" y="435480"/>
                  <a:pt x="1893225" y="437091"/>
                </a:cubicBezTo>
                <a:cubicBezTo>
                  <a:pt x="1894868" y="441922"/>
                  <a:pt x="1896597" y="449234"/>
                  <a:pt x="1897998" y="456038"/>
                </a:cubicBezTo>
                <a:cubicBezTo>
                  <a:pt x="1899397" y="462842"/>
                  <a:pt x="1900466" y="469141"/>
                  <a:pt x="1900788" y="471946"/>
                </a:cubicBezTo>
                <a:lnTo>
                  <a:pt x="1900895" y="472587"/>
                </a:lnTo>
                <a:lnTo>
                  <a:pt x="1888690" y="442993"/>
                </a:lnTo>
                <a:lnTo>
                  <a:pt x="1888745" y="435358"/>
                </a:lnTo>
                <a:cubicBezTo>
                  <a:pt x="1888964" y="432973"/>
                  <a:pt x="1889410" y="431502"/>
                  <a:pt x="1890178" y="431616"/>
                </a:cubicBezTo>
                <a:close/>
                <a:moveTo>
                  <a:pt x="2379179" y="425902"/>
                </a:moveTo>
                <a:lnTo>
                  <a:pt x="2384021" y="438385"/>
                </a:lnTo>
                <a:lnTo>
                  <a:pt x="2383562" y="436412"/>
                </a:lnTo>
                <a:cubicBezTo>
                  <a:pt x="2382629" y="433507"/>
                  <a:pt x="2381065" y="429895"/>
                  <a:pt x="2379334" y="426217"/>
                </a:cubicBezTo>
                <a:close/>
                <a:moveTo>
                  <a:pt x="2918410" y="415003"/>
                </a:moveTo>
                <a:lnTo>
                  <a:pt x="2924138" y="422655"/>
                </a:lnTo>
                <a:cubicBezTo>
                  <a:pt x="2920691" y="427622"/>
                  <a:pt x="2914201" y="415764"/>
                  <a:pt x="2918410" y="415003"/>
                </a:cubicBezTo>
                <a:close/>
                <a:moveTo>
                  <a:pt x="2031982" y="413986"/>
                </a:moveTo>
                <a:cubicBezTo>
                  <a:pt x="2037874" y="424622"/>
                  <a:pt x="2040573" y="437327"/>
                  <a:pt x="2042696" y="450372"/>
                </a:cubicBezTo>
                <a:lnTo>
                  <a:pt x="2043327" y="454396"/>
                </a:lnTo>
                <a:lnTo>
                  <a:pt x="2030310" y="418777"/>
                </a:lnTo>
                <a:lnTo>
                  <a:pt x="2030485" y="417016"/>
                </a:lnTo>
                <a:cubicBezTo>
                  <a:pt x="2030938" y="414432"/>
                  <a:pt x="2031469" y="413061"/>
                  <a:pt x="2031982" y="413986"/>
                </a:cubicBezTo>
                <a:close/>
                <a:moveTo>
                  <a:pt x="2190198" y="408426"/>
                </a:moveTo>
                <a:lnTo>
                  <a:pt x="2192087" y="419252"/>
                </a:lnTo>
                <a:cubicBezTo>
                  <a:pt x="2193334" y="424122"/>
                  <a:pt x="2194828" y="427562"/>
                  <a:pt x="2196662" y="428330"/>
                </a:cubicBezTo>
                <a:lnTo>
                  <a:pt x="2197471" y="425757"/>
                </a:lnTo>
                <a:close/>
                <a:moveTo>
                  <a:pt x="2440713" y="402973"/>
                </a:moveTo>
                <a:lnTo>
                  <a:pt x="2443055" y="405611"/>
                </a:lnTo>
                <a:lnTo>
                  <a:pt x="2443055" y="405611"/>
                </a:lnTo>
                <a:close/>
                <a:moveTo>
                  <a:pt x="2469491" y="397132"/>
                </a:moveTo>
                <a:lnTo>
                  <a:pt x="2469981" y="400379"/>
                </a:lnTo>
                <a:cubicBezTo>
                  <a:pt x="2470845" y="404004"/>
                  <a:pt x="2472148" y="407681"/>
                  <a:pt x="2474240" y="411457"/>
                </a:cubicBezTo>
                <a:lnTo>
                  <a:pt x="2472839" y="412411"/>
                </a:lnTo>
                <a:lnTo>
                  <a:pt x="2472580" y="412588"/>
                </a:lnTo>
                <a:cubicBezTo>
                  <a:pt x="2472303" y="412778"/>
                  <a:pt x="2472165" y="412872"/>
                  <a:pt x="2472372" y="412730"/>
                </a:cubicBezTo>
                <a:lnTo>
                  <a:pt x="2472839" y="412411"/>
                </a:lnTo>
                <a:lnTo>
                  <a:pt x="2473618" y="411882"/>
                </a:lnTo>
                <a:cubicBezTo>
                  <a:pt x="2473964" y="411646"/>
                  <a:pt x="2474240" y="411457"/>
                  <a:pt x="2474240" y="411457"/>
                </a:cubicBezTo>
                <a:lnTo>
                  <a:pt x="2474277" y="411291"/>
                </a:lnTo>
                <a:close/>
                <a:moveTo>
                  <a:pt x="2274856" y="391039"/>
                </a:moveTo>
                <a:lnTo>
                  <a:pt x="2274831" y="392030"/>
                </a:lnTo>
                <a:cubicBezTo>
                  <a:pt x="2274711" y="397674"/>
                  <a:pt x="2274511" y="420196"/>
                  <a:pt x="2278984" y="419377"/>
                </a:cubicBezTo>
                <a:cubicBezTo>
                  <a:pt x="2279880" y="419511"/>
                  <a:pt x="2280219" y="417369"/>
                  <a:pt x="2280252" y="414308"/>
                </a:cubicBezTo>
                <a:lnTo>
                  <a:pt x="2279739" y="404584"/>
                </a:lnTo>
                <a:close/>
                <a:moveTo>
                  <a:pt x="2191104" y="385775"/>
                </a:moveTo>
                <a:lnTo>
                  <a:pt x="2191557" y="387926"/>
                </a:lnTo>
                <a:lnTo>
                  <a:pt x="2190935" y="387801"/>
                </a:lnTo>
                <a:cubicBezTo>
                  <a:pt x="2190393" y="387296"/>
                  <a:pt x="2190378" y="386553"/>
                  <a:pt x="2191104" y="385775"/>
                </a:cubicBezTo>
                <a:close/>
                <a:moveTo>
                  <a:pt x="2359968" y="371952"/>
                </a:moveTo>
                <a:lnTo>
                  <a:pt x="2363046" y="384877"/>
                </a:lnTo>
                <a:lnTo>
                  <a:pt x="2364641" y="389879"/>
                </a:lnTo>
                <a:lnTo>
                  <a:pt x="2365931" y="392958"/>
                </a:lnTo>
                <a:lnTo>
                  <a:pt x="2367421" y="394490"/>
                </a:lnTo>
                <a:lnTo>
                  <a:pt x="2368232" y="390801"/>
                </a:lnTo>
                <a:close/>
                <a:moveTo>
                  <a:pt x="2187197" y="357851"/>
                </a:moveTo>
                <a:cubicBezTo>
                  <a:pt x="2187383" y="359603"/>
                  <a:pt x="2187978" y="362464"/>
                  <a:pt x="2188788" y="365746"/>
                </a:cubicBezTo>
                <a:lnTo>
                  <a:pt x="2190990" y="373711"/>
                </a:lnTo>
                <a:lnTo>
                  <a:pt x="2188259" y="361181"/>
                </a:lnTo>
                <a:close/>
                <a:moveTo>
                  <a:pt x="2442475" y="354116"/>
                </a:moveTo>
                <a:lnTo>
                  <a:pt x="2440430" y="356465"/>
                </a:lnTo>
                <a:lnTo>
                  <a:pt x="2440211" y="356716"/>
                </a:lnTo>
                <a:cubicBezTo>
                  <a:pt x="2440032" y="356923"/>
                  <a:pt x="2439985" y="356978"/>
                  <a:pt x="2440176" y="356758"/>
                </a:cubicBezTo>
                <a:lnTo>
                  <a:pt x="2440430" y="356465"/>
                </a:lnTo>
                <a:lnTo>
                  <a:pt x="2441038" y="355768"/>
                </a:lnTo>
                <a:cubicBezTo>
                  <a:pt x="2441708" y="354997"/>
                  <a:pt x="2442475" y="354116"/>
                  <a:pt x="2442475" y="354116"/>
                </a:cubicBezTo>
                <a:close/>
                <a:moveTo>
                  <a:pt x="1943435" y="345980"/>
                </a:moveTo>
                <a:lnTo>
                  <a:pt x="1945491" y="348160"/>
                </a:lnTo>
                <a:lnTo>
                  <a:pt x="1946277" y="349404"/>
                </a:lnTo>
                <a:lnTo>
                  <a:pt x="1948707" y="361370"/>
                </a:lnTo>
                <a:cubicBezTo>
                  <a:pt x="1950664" y="376100"/>
                  <a:pt x="1951164" y="395586"/>
                  <a:pt x="1952705" y="402179"/>
                </a:cubicBezTo>
                <a:lnTo>
                  <a:pt x="1959984" y="436028"/>
                </a:lnTo>
                <a:lnTo>
                  <a:pt x="1949432" y="409620"/>
                </a:lnTo>
                <a:lnTo>
                  <a:pt x="1949145" y="405878"/>
                </a:lnTo>
                <a:cubicBezTo>
                  <a:pt x="1948482" y="398740"/>
                  <a:pt x="1947579" y="390597"/>
                  <a:pt x="1946204" y="380280"/>
                </a:cubicBezTo>
                <a:cubicBezTo>
                  <a:pt x="1946200" y="376461"/>
                  <a:pt x="1942530" y="351254"/>
                  <a:pt x="1943435" y="345980"/>
                </a:cubicBezTo>
                <a:close/>
                <a:moveTo>
                  <a:pt x="2264397" y="327461"/>
                </a:moveTo>
                <a:lnTo>
                  <a:pt x="2267123" y="345026"/>
                </a:lnTo>
                <a:lnTo>
                  <a:pt x="2270461" y="366157"/>
                </a:lnTo>
                <a:lnTo>
                  <a:pt x="2273522" y="373359"/>
                </a:lnTo>
                <a:lnTo>
                  <a:pt x="2270013" y="357654"/>
                </a:lnTo>
                <a:cubicBezTo>
                  <a:pt x="2268471" y="350636"/>
                  <a:pt x="2267153" y="343864"/>
                  <a:pt x="2266412" y="337867"/>
                </a:cubicBezTo>
                <a:lnTo>
                  <a:pt x="2265896" y="331093"/>
                </a:lnTo>
                <a:close/>
                <a:moveTo>
                  <a:pt x="2395358" y="315853"/>
                </a:moveTo>
                <a:cubicBezTo>
                  <a:pt x="2393951" y="314540"/>
                  <a:pt x="2392861" y="315709"/>
                  <a:pt x="2392800" y="317836"/>
                </a:cubicBezTo>
                <a:lnTo>
                  <a:pt x="2393435" y="320918"/>
                </a:lnTo>
                <a:lnTo>
                  <a:pt x="2393886" y="322008"/>
                </a:lnTo>
                <a:lnTo>
                  <a:pt x="2396409" y="325574"/>
                </a:lnTo>
                <a:cubicBezTo>
                  <a:pt x="2397384" y="326482"/>
                  <a:pt x="2397805" y="326328"/>
                  <a:pt x="2397889" y="325587"/>
                </a:cubicBezTo>
                <a:cubicBezTo>
                  <a:pt x="2398141" y="323364"/>
                  <a:pt x="2395358" y="315853"/>
                  <a:pt x="2395358" y="315853"/>
                </a:cubicBezTo>
                <a:close/>
                <a:moveTo>
                  <a:pt x="1993529" y="287787"/>
                </a:moveTo>
                <a:lnTo>
                  <a:pt x="1995884" y="292409"/>
                </a:lnTo>
                <a:cubicBezTo>
                  <a:pt x="1999364" y="299417"/>
                  <a:pt x="2001361" y="303162"/>
                  <a:pt x="2002409" y="304655"/>
                </a:cubicBezTo>
                <a:lnTo>
                  <a:pt x="2002754" y="304134"/>
                </a:lnTo>
                <a:lnTo>
                  <a:pt x="2006706" y="329611"/>
                </a:lnTo>
                <a:cubicBezTo>
                  <a:pt x="2010262" y="347253"/>
                  <a:pt x="2014456" y="364141"/>
                  <a:pt x="2019161" y="380682"/>
                </a:cubicBezTo>
                <a:lnTo>
                  <a:pt x="2020431" y="391904"/>
                </a:lnTo>
                <a:lnTo>
                  <a:pt x="2010626" y="366704"/>
                </a:lnTo>
                <a:lnTo>
                  <a:pt x="2001843" y="348533"/>
                </a:lnTo>
                <a:lnTo>
                  <a:pt x="1994420" y="295891"/>
                </a:lnTo>
                <a:close/>
                <a:moveTo>
                  <a:pt x="2318188" y="282725"/>
                </a:moveTo>
                <a:cubicBezTo>
                  <a:pt x="2319220" y="282595"/>
                  <a:pt x="2320374" y="284286"/>
                  <a:pt x="2321197" y="286249"/>
                </a:cubicBezTo>
                <a:cubicBezTo>
                  <a:pt x="2322020" y="288211"/>
                  <a:pt x="2322513" y="290445"/>
                  <a:pt x="2322219" y="291401"/>
                </a:cubicBezTo>
                <a:cubicBezTo>
                  <a:pt x="2322023" y="292038"/>
                  <a:pt x="2321478" y="292107"/>
                  <a:pt x="2320450" y="291148"/>
                </a:cubicBezTo>
                <a:cubicBezTo>
                  <a:pt x="2317853" y="288726"/>
                  <a:pt x="2318188" y="282725"/>
                  <a:pt x="2318188" y="282725"/>
                </a:cubicBezTo>
                <a:close/>
                <a:moveTo>
                  <a:pt x="3014350" y="276757"/>
                </a:moveTo>
                <a:lnTo>
                  <a:pt x="3020840" y="288615"/>
                </a:lnTo>
                <a:cubicBezTo>
                  <a:pt x="3017392" y="293581"/>
                  <a:pt x="3010904" y="281725"/>
                  <a:pt x="3014350" y="276757"/>
                </a:cubicBezTo>
                <a:close/>
                <a:moveTo>
                  <a:pt x="2087855" y="274519"/>
                </a:moveTo>
                <a:cubicBezTo>
                  <a:pt x="2088483" y="274876"/>
                  <a:pt x="2089097" y="276046"/>
                  <a:pt x="2089442" y="278099"/>
                </a:cubicBezTo>
                <a:cubicBezTo>
                  <a:pt x="2089904" y="280838"/>
                  <a:pt x="2089886" y="285148"/>
                  <a:pt x="2088785" y="291206"/>
                </a:cubicBezTo>
                <a:cubicBezTo>
                  <a:pt x="2083979" y="279672"/>
                  <a:pt x="2085974" y="273446"/>
                  <a:pt x="2087855" y="274519"/>
                </a:cubicBezTo>
                <a:close/>
                <a:moveTo>
                  <a:pt x="2674287" y="260075"/>
                </a:moveTo>
                <a:cubicBezTo>
                  <a:pt x="2674161" y="259993"/>
                  <a:pt x="2674619" y="260292"/>
                  <a:pt x="2675351" y="260771"/>
                </a:cubicBezTo>
                <a:lnTo>
                  <a:pt x="2675712" y="261007"/>
                </a:lnTo>
                <a:close/>
                <a:moveTo>
                  <a:pt x="2183998" y="220816"/>
                </a:moveTo>
                <a:lnTo>
                  <a:pt x="2184992" y="224273"/>
                </a:lnTo>
                <a:lnTo>
                  <a:pt x="2184986" y="225936"/>
                </a:lnTo>
                <a:cubicBezTo>
                  <a:pt x="2184959" y="227579"/>
                  <a:pt x="2184912" y="228183"/>
                  <a:pt x="2184837" y="228048"/>
                </a:cubicBezTo>
                <a:cubicBezTo>
                  <a:pt x="2184688" y="227778"/>
                  <a:pt x="2184429" y="224557"/>
                  <a:pt x="2183998" y="220816"/>
                </a:cubicBezTo>
                <a:close/>
                <a:moveTo>
                  <a:pt x="1986000" y="211040"/>
                </a:moveTo>
                <a:lnTo>
                  <a:pt x="1988959" y="216512"/>
                </a:lnTo>
                <a:lnTo>
                  <a:pt x="1991123" y="221298"/>
                </a:lnTo>
                <a:lnTo>
                  <a:pt x="1996933" y="265319"/>
                </a:lnTo>
                <a:lnTo>
                  <a:pt x="1994883" y="261369"/>
                </a:lnTo>
                <a:lnTo>
                  <a:pt x="1989701" y="252939"/>
                </a:lnTo>
                <a:lnTo>
                  <a:pt x="1987456" y="232512"/>
                </a:lnTo>
                <a:close/>
                <a:moveTo>
                  <a:pt x="2349471" y="203617"/>
                </a:moveTo>
                <a:cubicBezTo>
                  <a:pt x="2351449" y="206920"/>
                  <a:pt x="2353088" y="209177"/>
                  <a:pt x="2354164" y="211333"/>
                </a:cubicBezTo>
                <a:cubicBezTo>
                  <a:pt x="2355239" y="213488"/>
                  <a:pt x="2355751" y="215543"/>
                  <a:pt x="2355475" y="218444"/>
                </a:cubicBezTo>
                <a:cubicBezTo>
                  <a:pt x="2351579" y="214810"/>
                  <a:pt x="2349162" y="209156"/>
                  <a:pt x="2349471" y="203617"/>
                </a:cubicBezTo>
                <a:close/>
                <a:moveTo>
                  <a:pt x="2346811" y="198223"/>
                </a:moveTo>
                <a:cubicBezTo>
                  <a:pt x="2348218" y="199535"/>
                  <a:pt x="2349246" y="200495"/>
                  <a:pt x="2349741" y="201320"/>
                </a:cubicBezTo>
                <a:cubicBezTo>
                  <a:pt x="2350236" y="202146"/>
                  <a:pt x="2350197" y="202838"/>
                  <a:pt x="2349471" y="203617"/>
                </a:cubicBezTo>
                <a:cubicBezTo>
                  <a:pt x="2348172" y="202406"/>
                  <a:pt x="2343905" y="201339"/>
                  <a:pt x="2346811" y="198223"/>
                </a:cubicBezTo>
                <a:close/>
                <a:moveTo>
                  <a:pt x="2344151" y="192830"/>
                </a:moveTo>
                <a:cubicBezTo>
                  <a:pt x="2345558" y="194142"/>
                  <a:pt x="2346586" y="195100"/>
                  <a:pt x="2347082" y="195927"/>
                </a:cubicBezTo>
                <a:cubicBezTo>
                  <a:pt x="2347576" y="196753"/>
                  <a:pt x="2347538" y="197444"/>
                  <a:pt x="2346811" y="198223"/>
                </a:cubicBezTo>
                <a:cubicBezTo>
                  <a:pt x="2345512" y="197012"/>
                  <a:pt x="2341246" y="195946"/>
                  <a:pt x="2344151" y="192830"/>
                </a:cubicBezTo>
                <a:close/>
                <a:moveTo>
                  <a:pt x="2365941" y="164263"/>
                </a:moveTo>
                <a:lnTo>
                  <a:pt x="2368297" y="168884"/>
                </a:lnTo>
                <a:cubicBezTo>
                  <a:pt x="2371777" y="175893"/>
                  <a:pt x="2373774" y="179637"/>
                  <a:pt x="2374822" y="181131"/>
                </a:cubicBezTo>
                <a:lnTo>
                  <a:pt x="2375166" y="180609"/>
                </a:lnTo>
                <a:lnTo>
                  <a:pt x="2379119" y="206087"/>
                </a:lnTo>
                <a:cubicBezTo>
                  <a:pt x="2382675" y="223728"/>
                  <a:pt x="2386869" y="240617"/>
                  <a:pt x="2391575" y="257157"/>
                </a:cubicBezTo>
                <a:lnTo>
                  <a:pt x="2392844" y="268380"/>
                </a:lnTo>
                <a:lnTo>
                  <a:pt x="2383038" y="243179"/>
                </a:lnTo>
                <a:lnTo>
                  <a:pt x="2374255" y="225010"/>
                </a:lnTo>
                <a:lnTo>
                  <a:pt x="2366832" y="172367"/>
                </a:lnTo>
                <a:close/>
                <a:moveTo>
                  <a:pt x="2690601" y="159201"/>
                </a:moveTo>
                <a:cubicBezTo>
                  <a:pt x="2691632" y="159071"/>
                  <a:pt x="2692786" y="160762"/>
                  <a:pt x="2693610" y="162725"/>
                </a:cubicBezTo>
                <a:cubicBezTo>
                  <a:pt x="2694432" y="164687"/>
                  <a:pt x="2694925" y="166922"/>
                  <a:pt x="2694631" y="167876"/>
                </a:cubicBezTo>
                <a:cubicBezTo>
                  <a:pt x="2694436" y="168514"/>
                  <a:pt x="2693891" y="168583"/>
                  <a:pt x="2692863" y="167624"/>
                </a:cubicBezTo>
                <a:cubicBezTo>
                  <a:pt x="2690266" y="165201"/>
                  <a:pt x="2690601" y="159201"/>
                  <a:pt x="2690601" y="159201"/>
                </a:cubicBezTo>
                <a:close/>
                <a:moveTo>
                  <a:pt x="2460268" y="150994"/>
                </a:moveTo>
                <a:cubicBezTo>
                  <a:pt x="2460895" y="151352"/>
                  <a:pt x="2461509" y="152521"/>
                  <a:pt x="2461855" y="154574"/>
                </a:cubicBezTo>
                <a:cubicBezTo>
                  <a:pt x="2462316" y="157312"/>
                  <a:pt x="2462299" y="161624"/>
                  <a:pt x="2461198" y="167682"/>
                </a:cubicBezTo>
                <a:cubicBezTo>
                  <a:pt x="2456392" y="156147"/>
                  <a:pt x="2458386" y="149922"/>
                  <a:pt x="2460268" y="150994"/>
                </a:cubicBezTo>
                <a:close/>
                <a:moveTo>
                  <a:pt x="2298654" y="134857"/>
                </a:moveTo>
                <a:lnTo>
                  <a:pt x="2301464" y="140744"/>
                </a:lnTo>
                <a:lnTo>
                  <a:pt x="2301659" y="142462"/>
                </a:lnTo>
                <a:close/>
                <a:moveTo>
                  <a:pt x="2556411" y="97292"/>
                </a:moveTo>
                <a:lnTo>
                  <a:pt x="2557405" y="100748"/>
                </a:lnTo>
                <a:lnTo>
                  <a:pt x="2557399" y="102411"/>
                </a:lnTo>
                <a:cubicBezTo>
                  <a:pt x="2557372" y="104056"/>
                  <a:pt x="2557324" y="104658"/>
                  <a:pt x="2557250" y="104523"/>
                </a:cubicBezTo>
                <a:cubicBezTo>
                  <a:pt x="2557101" y="104254"/>
                  <a:pt x="2556842" y="101033"/>
                  <a:pt x="2556411" y="97292"/>
                </a:cubicBezTo>
                <a:close/>
                <a:moveTo>
                  <a:pt x="2358412" y="87515"/>
                </a:moveTo>
                <a:lnTo>
                  <a:pt x="2361371" y="92988"/>
                </a:lnTo>
                <a:lnTo>
                  <a:pt x="2363535" y="97774"/>
                </a:lnTo>
                <a:lnTo>
                  <a:pt x="2369346" y="141794"/>
                </a:lnTo>
                <a:lnTo>
                  <a:pt x="2367295" y="137845"/>
                </a:lnTo>
                <a:lnTo>
                  <a:pt x="2362113" y="129415"/>
                </a:lnTo>
                <a:lnTo>
                  <a:pt x="2359868" y="108988"/>
                </a:lnTo>
                <a:close/>
                <a:moveTo>
                  <a:pt x="2721883" y="80093"/>
                </a:moveTo>
                <a:cubicBezTo>
                  <a:pt x="2723862" y="83396"/>
                  <a:pt x="2725500" y="85653"/>
                  <a:pt x="2726576" y="87808"/>
                </a:cubicBezTo>
                <a:cubicBezTo>
                  <a:pt x="2727652" y="89964"/>
                  <a:pt x="2728163" y="92019"/>
                  <a:pt x="2727887" y="94918"/>
                </a:cubicBezTo>
                <a:cubicBezTo>
                  <a:pt x="2723991" y="91285"/>
                  <a:pt x="2721574" y="85632"/>
                  <a:pt x="2721883" y="80093"/>
                </a:cubicBezTo>
                <a:close/>
                <a:moveTo>
                  <a:pt x="2719224" y="74699"/>
                </a:moveTo>
                <a:cubicBezTo>
                  <a:pt x="2720630" y="76011"/>
                  <a:pt x="2721659" y="76970"/>
                  <a:pt x="2722154" y="77796"/>
                </a:cubicBezTo>
                <a:cubicBezTo>
                  <a:pt x="2722649" y="78621"/>
                  <a:pt x="2722610" y="79314"/>
                  <a:pt x="2721883" y="80093"/>
                </a:cubicBezTo>
                <a:cubicBezTo>
                  <a:pt x="2720584" y="78881"/>
                  <a:pt x="2716317" y="77816"/>
                  <a:pt x="2719224" y="74699"/>
                </a:cubicBezTo>
                <a:close/>
                <a:moveTo>
                  <a:pt x="2716564" y="69305"/>
                </a:moveTo>
                <a:cubicBezTo>
                  <a:pt x="2717971" y="70618"/>
                  <a:pt x="2719000" y="71577"/>
                  <a:pt x="2719494" y="72402"/>
                </a:cubicBezTo>
                <a:cubicBezTo>
                  <a:pt x="2719989" y="73227"/>
                  <a:pt x="2719950" y="73920"/>
                  <a:pt x="2719224" y="74699"/>
                </a:cubicBezTo>
                <a:cubicBezTo>
                  <a:pt x="2717924" y="73487"/>
                  <a:pt x="2713657" y="72421"/>
                  <a:pt x="2716564" y="69305"/>
                </a:cubicBezTo>
                <a:close/>
                <a:moveTo>
                  <a:pt x="2671066" y="11332"/>
                </a:moveTo>
                <a:lnTo>
                  <a:pt x="2673878" y="17220"/>
                </a:lnTo>
                <a:lnTo>
                  <a:pt x="2674071" y="18938"/>
                </a:lnTo>
                <a:close/>
                <a:moveTo>
                  <a:pt x="2505405" y="0"/>
                </a:moveTo>
                <a:lnTo>
                  <a:pt x="2508690" y="7506"/>
                </a:lnTo>
                <a:cubicBezTo>
                  <a:pt x="2506995" y="9323"/>
                  <a:pt x="2505541" y="10882"/>
                  <a:pt x="2511502" y="10130"/>
                </a:cubicBezTo>
                <a:cubicBezTo>
                  <a:pt x="2511502" y="10130"/>
                  <a:pt x="2510204" y="8919"/>
                  <a:pt x="2508690" y="7506"/>
                </a:cubicBezTo>
                <a:lnTo>
                  <a:pt x="2513983" y="5340"/>
                </a:lnTo>
                <a:lnTo>
                  <a:pt x="2518325" y="28545"/>
                </a:lnTo>
                <a:lnTo>
                  <a:pt x="2517431" y="4114"/>
                </a:lnTo>
                <a:lnTo>
                  <a:pt x="2523420" y="15417"/>
                </a:lnTo>
                <a:lnTo>
                  <a:pt x="2526259" y="20079"/>
                </a:lnTo>
                <a:lnTo>
                  <a:pt x="2534293" y="97073"/>
                </a:lnTo>
                <a:cubicBezTo>
                  <a:pt x="2540228" y="147279"/>
                  <a:pt x="2547397" y="197066"/>
                  <a:pt x="2557592" y="246810"/>
                </a:cubicBezTo>
                <a:cubicBezTo>
                  <a:pt x="2558705" y="251360"/>
                  <a:pt x="2559742" y="265091"/>
                  <a:pt x="2561418" y="278068"/>
                </a:cubicBezTo>
                <a:lnTo>
                  <a:pt x="2562419" y="283798"/>
                </a:lnTo>
                <a:lnTo>
                  <a:pt x="2568780" y="299158"/>
                </a:lnTo>
                <a:lnTo>
                  <a:pt x="2569948" y="302027"/>
                </a:lnTo>
                <a:lnTo>
                  <a:pt x="2571283" y="297781"/>
                </a:lnTo>
                <a:cubicBezTo>
                  <a:pt x="2569382" y="273174"/>
                  <a:pt x="2563905" y="253124"/>
                  <a:pt x="2560479" y="236775"/>
                </a:cubicBezTo>
                <a:cubicBezTo>
                  <a:pt x="2559608" y="219109"/>
                  <a:pt x="2550203" y="191121"/>
                  <a:pt x="2553085" y="175993"/>
                </a:cubicBezTo>
                <a:cubicBezTo>
                  <a:pt x="2554105" y="172751"/>
                  <a:pt x="2558533" y="169734"/>
                  <a:pt x="2557508" y="167884"/>
                </a:cubicBezTo>
                <a:cubicBezTo>
                  <a:pt x="2557327" y="157392"/>
                  <a:pt x="2550136" y="128319"/>
                  <a:pt x="2551999" y="116434"/>
                </a:cubicBezTo>
                <a:cubicBezTo>
                  <a:pt x="2552164" y="110802"/>
                  <a:pt x="2558296" y="106624"/>
                  <a:pt x="2558296" y="106624"/>
                </a:cubicBezTo>
                <a:cubicBezTo>
                  <a:pt x="2558296" y="106624"/>
                  <a:pt x="2558379" y="105293"/>
                  <a:pt x="2558186" y="103460"/>
                </a:cubicBezTo>
                <a:lnTo>
                  <a:pt x="2557405" y="100748"/>
                </a:lnTo>
                <a:lnTo>
                  <a:pt x="2557421" y="96409"/>
                </a:lnTo>
                <a:lnTo>
                  <a:pt x="2558072" y="95842"/>
                </a:lnTo>
                <a:cubicBezTo>
                  <a:pt x="2558199" y="95437"/>
                  <a:pt x="2557942" y="94975"/>
                  <a:pt x="2557430" y="94050"/>
                </a:cubicBezTo>
                <a:lnTo>
                  <a:pt x="2557421" y="96409"/>
                </a:lnTo>
                <a:lnTo>
                  <a:pt x="2556411" y="97292"/>
                </a:lnTo>
                <a:cubicBezTo>
                  <a:pt x="2558449" y="90808"/>
                  <a:pt x="2559463" y="82473"/>
                  <a:pt x="2559463" y="82473"/>
                </a:cubicBezTo>
                <a:cubicBezTo>
                  <a:pt x="2566961" y="79913"/>
                  <a:pt x="2558477" y="117116"/>
                  <a:pt x="2565998" y="135773"/>
                </a:cubicBezTo>
                <a:cubicBezTo>
                  <a:pt x="2567022" y="137622"/>
                  <a:pt x="2572311" y="142087"/>
                  <a:pt x="2573336" y="143937"/>
                </a:cubicBezTo>
                <a:cubicBezTo>
                  <a:pt x="2577610" y="156735"/>
                  <a:pt x="2580697" y="173317"/>
                  <a:pt x="2584977" y="191209"/>
                </a:cubicBezTo>
                <a:cubicBezTo>
                  <a:pt x="2586179" y="198459"/>
                  <a:pt x="2593572" y="259240"/>
                  <a:pt x="2594597" y="261090"/>
                </a:cubicBezTo>
                <a:cubicBezTo>
                  <a:pt x="2596131" y="261317"/>
                  <a:pt x="2598260" y="258594"/>
                  <a:pt x="2600110" y="255370"/>
                </a:cubicBezTo>
                <a:lnTo>
                  <a:pt x="2602608" y="249703"/>
                </a:lnTo>
                <a:lnTo>
                  <a:pt x="2600133" y="236274"/>
                </a:lnTo>
                <a:cubicBezTo>
                  <a:pt x="2594649" y="215456"/>
                  <a:pt x="2587388" y="194326"/>
                  <a:pt x="2591152" y="191112"/>
                </a:cubicBezTo>
                <a:cubicBezTo>
                  <a:pt x="2593051" y="188598"/>
                  <a:pt x="2596414" y="191428"/>
                  <a:pt x="2600215" y="196486"/>
                </a:cubicBezTo>
                <a:lnTo>
                  <a:pt x="2604397" y="203198"/>
                </a:lnTo>
                <a:lnTo>
                  <a:pt x="2602877" y="192177"/>
                </a:lnTo>
                <a:cubicBezTo>
                  <a:pt x="2600810" y="172353"/>
                  <a:pt x="2599598" y="154919"/>
                  <a:pt x="2598568" y="147977"/>
                </a:cubicBezTo>
                <a:cubicBezTo>
                  <a:pt x="2595373" y="107903"/>
                  <a:pt x="2591668" y="70935"/>
                  <a:pt x="2588071" y="34902"/>
                </a:cubicBezTo>
                <a:lnTo>
                  <a:pt x="2587381" y="27367"/>
                </a:lnTo>
                <a:lnTo>
                  <a:pt x="2591914" y="34141"/>
                </a:lnTo>
                <a:lnTo>
                  <a:pt x="2593697" y="36341"/>
                </a:lnTo>
                <a:lnTo>
                  <a:pt x="2596600" y="59719"/>
                </a:lnTo>
                <a:cubicBezTo>
                  <a:pt x="2598489" y="74144"/>
                  <a:pt x="2598700" y="110944"/>
                  <a:pt x="2603993" y="120501"/>
                </a:cubicBezTo>
                <a:cubicBezTo>
                  <a:pt x="2606043" y="124200"/>
                  <a:pt x="2612176" y="120022"/>
                  <a:pt x="2617805" y="124256"/>
                </a:cubicBezTo>
                <a:cubicBezTo>
                  <a:pt x="2624119" y="130570"/>
                  <a:pt x="2621740" y="137286"/>
                  <a:pt x="2623970" y="151477"/>
                </a:cubicBezTo>
                <a:cubicBezTo>
                  <a:pt x="2627220" y="162427"/>
                  <a:pt x="2631491" y="170134"/>
                  <a:pt x="2632692" y="177384"/>
                </a:cubicBezTo>
                <a:lnTo>
                  <a:pt x="2643416" y="243461"/>
                </a:lnTo>
                <a:lnTo>
                  <a:pt x="2645665" y="248628"/>
                </a:lnTo>
                <a:lnTo>
                  <a:pt x="2642425" y="234130"/>
                </a:lnTo>
                <a:cubicBezTo>
                  <a:pt x="2639342" y="220094"/>
                  <a:pt x="2637155" y="207041"/>
                  <a:pt x="2638681" y="199206"/>
                </a:cubicBezTo>
                <a:cubicBezTo>
                  <a:pt x="2638676" y="194115"/>
                  <a:pt x="2643104" y="191097"/>
                  <a:pt x="2644124" y="187856"/>
                </a:cubicBezTo>
                <a:cubicBezTo>
                  <a:pt x="2643947" y="182455"/>
                  <a:pt x="2640868" y="171813"/>
                  <a:pt x="2641027" y="161089"/>
                </a:cubicBezTo>
                <a:cubicBezTo>
                  <a:pt x="2639826" y="153839"/>
                  <a:pt x="2637572" y="118431"/>
                  <a:pt x="2644073" y="140329"/>
                </a:cubicBezTo>
                <a:cubicBezTo>
                  <a:pt x="2648519" y="153437"/>
                  <a:pt x="2647346" y="172496"/>
                  <a:pt x="2648376" y="179437"/>
                </a:cubicBezTo>
                <a:cubicBezTo>
                  <a:pt x="2649236" y="186920"/>
                  <a:pt x="2654866" y="191152"/>
                  <a:pt x="2655892" y="193002"/>
                </a:cubicBezTo>
                <a:cubicBezTo>
                  <a:pt x="2655556" y="198325"/>
                  <a:pt x="2654707" y="201876"/>
                  <a:pt x="2655737" y="208818"/>
                </a:cubicBezTo>
                <a:cubicBezTo>
                  <a:pt x="2656762" y="210667"/>
                  <a:pt x="2661031" y="218374"/>
                  <a:pt x="2663081" y="222075"/>
                </a:cubicBezTo>
                <a:cubicBezTo>
                  <a:pt x="2663257" y="227475"/>
                  <a:pt x="2667368" y="245906"/>
                  <a:pt x="2670623" y="261947"/>
                </a:cubicBezTo>
                <a:cubicBezTo>
                  <a:pt x="2673880" y="277988"/>
                  <a:pt x="2681421" y="317861"/>
                  <a:pt x="2679174" y="287545"/>
                </a:cubicBezTo>
                <a:lnTo>
                  <a:pt x="2675712" y="261007"/>
                </a:lnTo>
                <a:lnTo>
                  <a:pt x="2673502" y="244062"/>
                </a:lnTo>
                <a:cubicBezTo>
                  <a:pt x="2670802" y="229447"/>
                  <a:pt x="2667846" y="215006"/>
                  <a:pt x="2666298" y="201622"/>
                </a:cubicBezTo>
                <a:cubicBezTo>
                  <a:pt x="2664240" y="189861"/>
                  <a:pt x="2663204" y="177403"/>
                  <a:pt x="2662381" y="164800"/>
                </a:cubicBezTo>
                <a:lnTo>
                  <a:pt x="2661726" y="155444"/>
                </a:lnTo>
                <a:lnTo>
                  <a:pt x="2662472" y="157246"/>
                </a:lnTo>
                <a:lnTo>
                  <a:pt x="2668717" y="172165"/>
                </a:lnTo>
                <a:lnTo>
                  <a:pt x="2671746" y="195363"/>
                </a:lnTo>
                <a:cubicBezTo>
                  <a:pt x="2672617" y="213030"/>
                  <a:pt x="2675884" y="240103"/>
                  <a:pt x="2680975" y="217951"/>
                </a:cubicBezTo>
                <a:lnTo>
                  <a:pt x="2680878" y="201683"/>
                </a:lnTo>
                <a:lnTo>
                  <a:pt x="2693898" y="234809"/>
                </a:lnTo>
                <a:cubicBezTo>
                  <a:pt x="2704704" y="262551"/>
                  <a:pt x="2715812" y="290999"/>
                  <a:pt x="2727136" y="316614"/>
                </a:cubicBezTo>
                <a:cubicBezTo>
                  <a:pt x="2739759" y="343439"/>
                  <a:pt x="2727383" y="308103"/>
                  <a:pt x="2723821" y="298468"/>
                </a:cubicBezTo>
                <a:cubicBezTo>
                  <a:pt x="2710210" y="264893"/>
                  <a:pt x="2699375" y="230510"/>
                  <a:pt x="2688360" y="199357"/>
                </a:cubicBezTo>
                <a:cubicBezTo>
                  <a:pt x="2684074" y="186377"/>
                  <a:pt x="2685511" y="186138"/>
                  <a:pt x="2688653" y="190526"/>
                </a:cubicBezTo>
                <a:lnTo>
                  <a:pt x="2692641" y="197693"/>
                </a:lnTo>
                <a:lnTo>
                  <a:pt x="2690343" y="192995"/>
                </a:lnTo>
                <a:cubicBezTo>
                  <a:pt x="2683695" y="181257"/>
                  <a:pt x="2677348" y="171184"/>
                  <a:pt x="2680795" y="166217"/>
                </a:cubicBezTo>
                <a:lnTo>
                  <a:pt x="2685300" y="169429"/>
                </a:lnTo>
                <a:lnTo>
                  <a:pt x="2693565" y="189420"/>
                </a:lnTo>
                <a:cubicBezTo>
                  <a:pt x="2704149" y="216323"/>
                  <a:pt x="2714503" y="242832"/>
                  <a:pt x="2725912" y="268641"/>
                </a:cubicBezTo>
                <a:cubicBezTo>
                  <a:pt x="2733619" y="292708"/>
                  <a:pt x="2746475" y="326220"/>
                  <a:pt x="2751956" y="324094"/>
                </a:cubicBezTo>
                <a:lnTo>
                  <a:pt x="2753048" y="317410"/>
                </a:lnTo>
                <a:lnTo>
                  <a:pt x="2749283" y="305540"/>
                </a:lnTo>
                <a:cubicBezTo>
                  <a:pt x="2737524" y="275043"/>
                  <a:pt x="2722521" y="249306"/>
                  <a:pt x="2713093" y="213198"/>
                </a:cubicBezTo>
                <a:cubicBezTo>
                  <a:pt x="2724462" y="235942"/>
                  <a:pt x="2734742" y="259854"/>
                  <a:pt x="2744667" y="284527"/>
                </a:cubicBezTo>
                <a:lnTo>
                  <a:pt x="2754344" y="309474"/>
                </a:lnTo>
                <a:lnTo>
                  <a:pt x="2754516" y="308421"/>
                </a:lnTo>
                <a:cubicBezTo>
                  <a:pt x="2750311" y="276694"/>
                  <a:pt x="2733489" y="243708"/>
                  <a:pt x="2725533" y="215311"/>
                </a:cubicBezTo>
                <a:lnTo>
                  <a:pt x="2702188" y="153602"/>
                </a:lnTo>
                <a:lnTo>
                  <a:pt x="2701076" y="144722"/>
                </a:lnTo>
                <a:cubicBezTo>
                  <a:pt x="2701316" y="141286"/>
                  <a:pt x="2702268" y="139416"/>
                  <a:pt x="2704341" y="140184"/>
                </a:cubicBezTo>
                <a:lnTo>
                  <a:pt x="2705739" y="141761"/>
                </a:lnTo>
                <a:lnTo>
                  <a:pt x="2693304" y="110736"/>
                </a:lnTo>
                <a:cubicBezTo>
                  <a:pt x="2693304" y="110736"/>
                  <a:pt x="2679073" y="88238"/>
                  <a:pt x="2686272" y="85727"/>
                </a:cubicBezTo>
                <a:cubicBezTo>
                  <a:pt x="2690539" y="86793"/>
                  <a:pt x="2702518" y="125157"/>
                  <a:pt x="2703818" y="126369"/>
                </a:cubicBezTo>
                <a:cubicBezTo>
                  <a:pt x="2711910" y="144599"/>
                  <a:pt x="2719358" y="162107"/>
                  <a:pt x="2726999" y="179735"/>
                </a:cubicBezTo>
                <a:lnTo>
                  <a:pt x="2745842" y="221604"/>
                </a:lnTo>
                <a:lnTo>
                  <a:pt x="2749960" y="219760"/>
                </a:lnTo>
                <a:lnTo>
                  <a:pt x="2750151" y="218195"/>
                </a:lnTo>
                <a:lnTo>
                  <a:pt x="2748704" y="214181"/>
                </a:lnTo>
                <a:cubicBezTo>
                  <a:pt x="2743613" y="201846"/>
                  <a:pt x="2737642" y="189479"/>
                  <a:pt x="2737070" y="187489"/>
                </a:cubicBezTo>
                <a:cubicBezTo>
                  <a:pt x="2719500" y="147308"/>
                  <a:pt x="2702110" y="103896"/>
                  <a:pt x="2679741" y="55842"/>
                </a:cubicBezTo>
                <a:cubicBezTo>
                  <a:pt x="2679741" y="55842"/>
                  <a:pt x="2668418" y="30228"/>
                  <a:pt x="2673767" y="32303"/>
                </a:cubicBezTo>
                <a:lnTo>
                  <a:pt x="2677077" y="39112"/>
                </a:lnTo>
                <a:lnTo>
                  <a:pt x="2678964" y="49889"/>
                </a:lnTo>
                <a:cubicBezTo>
                  <a:pt x="2679843" y="54068"/>
                  <a:pt x="2680752" y="57324"/>
                  <a:pt x="2681642" y="58575"/>
                </a:cubicBezTo>
                <a:lnTo>
                  <a:pt x="2684075" y="55409"/>
                </a:lnTo>
                <a:lnTo>
                  <a:pt x="2685091" y="57918"/>
                </a:lnTo>
                <a:cubicBezTo>
                  <a:pt x="2682493" y="55495"/>
                  <a:pt x="2694746" y="84888"/>
                  <a:pt x="2699346" y="79954"/>
                </a:cubicBezTo>
                <a:cubicBezTo>
                  <a:pt x="2700799" y="78395"/>
                  <a:pt x="2687096" y="50561"/>
                  <a:pt x="2684435" y="45167"/>
                </a:cubicBezTo>
                <a:lnTo>
                  <a:pt x="2683563" y="42960"/>
                </a:lnTo>
                <a:lnTo>
                  <a:pt x="2683546" y="42621"/>
                </a:lnTo>
                <a:lnTo>
                  <a:pt x="2682365" y="34996"/>
                </a:lnTo>
                <a:lnTo>
                  <a:pt x="2705551" y="83555"/>
                </a:lnTo>
                <a:cubicBezTo>
                  <a:pt x="2716778" y="108350"/>
                  <a:pt x="2727992" y="133863"/>
                  <a:pt x="2739966" y="160083"/>
                </a:cubicBezTo>
                <a:cubicBezTo>
                  <a:pt x="2739966" y="160083"/>
                  <a:pt x="2738023" y="170410"/>
                  <a:pt x="2743527" y="169717"/>
                </a:cubicBezTo>
                <a:cubicBezTo>
                  <a:pt x="2746521" y="169111"/>
                  <a:pt x="2736713" y="144910"/>
                  <a:pt x="2741419" y="158524"/>
                </a:cubicBezTo>
                <a:cubicBezTo>
                  <a:pt x="2725482" y="113555"/>
                  <a:pt x="2697547" y="63223"/>
                  <a:pt x="2684578" y="18107"/>
                </a:cubicBezTo>
                <a:cubicBezTo>
                  <a:pt x="2708951" y="58807"/>
                  <a:pt x="2728142" y="118949"/>
                  <a:pt x="2750943" y="167408"/>
                </a:cubicBezTo>
                <a:cubicBezTo>
                  <a:pt x="2751515" y="169398"/>
                  <a:pt x="2754006" y="174755"/>
                  <a:pt x="2756747" y="179195"/>
                </a:cubicBezTo>
                <a:lnTo>
                  <a:pt x="2763753" y="185204"/>
                </a:lnTo>
                <a:lnTo>
                  <a:pt x="2763976" y="185250"/>
                </a:lnTo>
                <a:lnTo>
                  <a:pt x="2755545" y="162474"/>
                </a:lnTo>
                <a:cubicBezTo>
                  <a:pt x="2745366" y="140840"/>
                  <a:pt x="2735315" y="116898"/>
                  <a:pt x="2727887" y="94918"/>
                </a:cubicBezTo>
                <a:cubicBezTo>
                  <a:pt x="2736827" y="112239"/>
                  <a:pt x="2745320" y="131450"/>
                  <a:pt x="2753936" y="151505"/>
                </a:cubicBezTo>
                <a:lnTo>
                  <a:pt x="2772400" y="193991"/>
                </a:lnTo>
                <a:lnTo>
                  <a:pt x="2775858" y="198347"/>
                </a:lnTo>
                <a:cubicBezTo>
                  <a:pt x="2782763" y="209497"/>
                  <a:pt x="2789917" y="225034"/>
                  <a:pt x="2796850" y="239345"/>
                </a:cubicBezTo>
                <a:cubicBezTo>
                  <a:pt x="2822131" y="293052"/>
                  <a:pt x="2842633" y="344364"/>
                  <a:pt x="2860969" y="402222"/>
                </a:cubicBezTo>
                <a:lnTo>
                  <a:pt x="2863299" y="410470"/>
                </a:lnTo>
                <a:lnTo>
                  <a:pt x="2876901" y="446109"/>
                </a:lnTo>
                <a:cubicBezTo>
                  <a:pt x="2883447" y="463983"/>
                  <a:pt x="2889863" y="482409"/>
                  <a:pt x="2896123" y="501844"/>
                </a:cubicBezTo>
                <a:cubicBezTo>
                  <a:pt x="2910761" y="545602"/>
                  <a:pt x="2918627" y="580131"/>
                  <a:pt x="2930142" y="626804"/>
                </a:cubicBezTo>
                <a:cubicBezTo>
                  <a:pt x="2933021" y="638472"/>
                  <a:pt x="2937416" y="654590"/>
                  <a:pt x="2941608" y="671305"/>
                </a:cubicBezTo>
                <a:lnTo>
                  <a:pt x="2941621" y="671366"/>
                </a:lnTo>
                <a:lnTo>
                  <a:pt x="2933584" y="627226"/>
                </a:lnTo>
                <a:cubicBezTo>
                  <a:pt x="2922762" y="573755"/>
                  <a:pt x="2910715" y="520642"/>
                  <a:pt x="2896875" y="468125"/>
                </a:cubicBezTo>
                <a:cubicBezTo>
                  <a:pt x="2879417" y="399611"/>
                  <a:pt x="2862382" y="353462"/>
                  <a:pt x="2853764" y="305793"/>
                </a:cubicBezTo>
                <a:cubicBezTo>
                  <a:pt x="2848946" y="279154"/>
                  <a:pt x="2800034" y="180854"/>
                  <a:pt x="2806041" y="166013"/>
                </a:cubicBezTo>
                <a:cubicBezTo>
                  <a:pt x="2816255" y="150411"/>
                  <a:pt x="2815216" y="168698"/>
                  <a:pt x="2821072" y="177051"/>
                </a:cubicBezTo>
                <a:cubicBezTo>
                  <a:pt x="2832468" y="188020"/>
                  <a:pt x="2847313" y="194023"/>
                  <a:pt x="2848962" y="203137"/>
                </a:cubicBezTo>
                <a:cubicBezTo>
                  <a:pt x="2873650" y="243558"/>
                  <a:pt x="2886198" y="312959"/>
                  <a:pt x="2904542" y="386381"/>
                </a:cubicBezTo>
                <a:cubicBezTo>
                  <a:pt x="2912275" y="429143"/>
                  <a:pt x="2929436" y="475993"/>
                  <a:pt x="2941502" y="518696"/>
                </a:cubicBezTo>
                <a:cubicBezTo>
                  <a:pt x="2961982" y="606933"/>
                  <a:pt x="2980026" y="694210"/>
                  <a:pt x="2996247" y="780355"/>
                </a:cubicBezTo>
                <a:cubicBezTo>
                  <a:pt x="3044910" y="1038794"/>
                  <a:pt x="3077172" y="1287065"/>
                  <a:pt x="3109628" y="1520642"/>
                </a:cubicBezTo>
                <a:cubicBezTo>
                  <a:pt x="3117238" y="1588764"/>
                  <a:pt x="3121693" y="1657458"/>
                  <a:pt x="3125000" y="1725815"/>
                </a:cubicBezTo>
                <a:lnTo>
                  <a:pt x="3128188" y="1802073"/>
                </a:lnTo>
                <a:lnTo>
                  <a:pt x="3135112" y="1802866"/>
                </a:lnTo>
                <a:lnTo>
                  <a:pt x="3165823" y="1807338"/>
                </a:lnTo>
                <a:lnTo>
                  <a:pt x="3161123" y="1734848"/>
                </a:lnTo>
                <a:cubicBezTo>
                  <a:pt x="3156752" y="1670121"/>
                  <a:pt x="3151672" y="1604980"/>
                  <a:pt x="3144471" y="1541127"/>
                </a:cubicBezTo>
                <a:cubicBezTo>
                  <a:pt x="3132201" y="1449234"/>
                  <a:pt x="3114837" y="1353192"/>
                  <a:pt x="3107534" y="1264744"/>
                </a:cubicBezTo>
                <a:cubicBezTo>
                  <a:pt x="3100444" y="1187478"/>
                  <a:pt x="3085639" y="1111607"/>
                  <a:pt x="3069039" y="1038323"/>
                </a:cubicBezTo>
                <a:lnTo>
                  <a:pt x="3053764" y="973736"/>
                </a:lnTo>
                <a:lnTo>
                  <a:pt x="3052910" y="974867"/>
                </a:lnTo>
                <a:cubicBezTo>
                  <a:pt x="3051771" y="975383"/>
                  <a:pt x="3050644" y="975182"/>
                  <a:pt x="3050613" y="973697"/>
                </a:cubicBezTo>
                <a:lnTo>
                  <a:pt x="3053469" y="972494"/>
                </a:lnTo>
                <a:lnTo>
                  <a:pt x="3043533" y="930485"/>
                </a:lnTo>
                <a:cubicBezTo>
                  <a:pt x="3035075" y="895286"/>
                  <a:pt x="3026909" y="860881"/>
                  <a:pt x="3019773" y="827423"/>
                </a:cubicBezTo>
                <a:cubicBezTo>
                  <a:pt x="2998327" y="732844"/>
                  <a:pt x="2989377" y="635282"/>
                  <a:pt x="2970339" y="554023"/>
                </a:cubicBezTo>
                <a:cubicBezTo>
                  <a:pt x="2958146" y="510618"/>
                  <a:pt x="2945319" y="463710"/>
                  <a:pt x="2931732" y="412594"/>
                </a:cubicBezTo>
                <a:cubicBezTo>
                  <a:pt x="2920487" y="378430"/>
                  <a:pt x="2905860" y="345602"/>
                  <a:pt x="2906138" y="323109"/>
                </a:cubicBezTo>
                <a:cubicBezTo>
                  <a:pt x="2903730" y="309789"/>
                  <a:pt x="2912086" y="303935"/>
                  <a:pt x="2912364" y="281444"/>
                </a:cubicBezTo>
                <a:cubicBezTo>
                  <a:pt x="2909195" y="263918"/>
                  <a:pt x="2896911" y="248039"/>
                  <a:pt x="2899537" y="234533"/>
                </a:cubicBezTo>
                <a:cubicBezTo>
                  <a:pt x="2896164" y="167816"/>
                  <a:pt x="2947501" y="203419"/>
                  <a:pt x="2960328" y="250328"/>
                </a:cubicBezTo>
                <a:cubicBezTo>
                  <a:pt x="2956398" y="228597"/>
                  <a:pt x="2949022" y="211830"/>
                  <a:pt x="2940885" y="190860"/>
                </a:cubicBezTo>
                <a:cubicBezTo>
                  <a:pt x="2933509" y="174096"/>
                  <a:pt x="2917421" y="137187"/>
                  <a:pt x="2916534" y="132280"/>
                </a:cubicBezTo>
                <a:cubicBezTo>
                  <a:pt x="2918460" y="118901"/>
                  <a:pt x="2936474" y="142430"/>
                  <a:pt x="2941441" y="145874"/>
                </a:cubicBezTo>
                <a:cubicBezTo>
                  <a:pt x="2957173" y="156785"/>
                  <a:pt x="2936752" y="119937"/>
                  <a:pt x="2949037" y="135815"/>
                </a:cubicBezTo>
                <a:cubicBezTo>
                  <a:pt x="2954005" y="139260"/>
                  <a:pt x="2955526" y="147672"/>
                  <a:pt x="2955526" y="147672"/>
                </a:cubicBezTo>
                <a:cubicBezTo>
                  <a:pt x="2977655" y="197967"/>
                  <a:pt x="2991183" y="244749"/>
                  <a:pt x="3012425" y="290136"/>
                </a:cubicBezTo>
                <a:cubicBezTo>
                  <a:pt x="3015594" y="307663"/>
                  <a:pt x="3031325" y="318572"/>
                  <a:pt x="3039462" y="339543"/>
                </a:cubicBezTo>
                <a:cubicBezTo>
                  <a:pt x="3078439" y="430953"/>
                  <a:pt x="3094639" y="544579"/>
                  <a:pt x="3119253" y="656683"/>
                </a:cubicBezTo>
                <a:cubicBezTo>
                  <a:pt x="3139928" y="749502"/>
                  <a:pt x="3158375" y="844329"/>
                  <a:pt x="3174846" y="940425"/>
                </a:cubicBezTo>
                <a:cubicBezTo>
                  <a:pt x="3189260" y="1024511"/>
                  <a:pt x="3202159" y="1109569"/>
                  <a:pt x="3213717" y="1195105"/>
                </a:cubicBezTo>
                <a:lnTo>
                  <a:pt x="3241764" y="1429559"/>
                </a:lnTo>
                <a:lnTo>
                  <a:pt x="3242078" y="1446502"/>
                </a:lnTo>
                <a:cubicBezTo>
                  <a:pt x="3244809" y="1516619"/>
                  <a:pt x="3247822" y="1586278"/>
                  <a:pt x="3247734" y="1659292"/>
                </a:cubicBezTo>
                <a:lnTo>
                  <a:pt x="3251295" y="1820810"/>
                </a:lnTo>
                <a:lnTo>
                  <a:pt x="3257739" y="1821912"/>
                </a:lnTo>
                <a:lnTo>
                  <a:pt x="3251307" y="1821357"/>
                </a:lnTo>
                <a:lnTo>
                  <a:pt x="3251325" y="1822181"/>
                </a:lnTo>
                <a:lnTo>
                  <a:pt x="3262170" y="1822671"/>
                </a:lnTo>
                <a:lnTo>
                  <a:pt x="3264020" y="1822987"/>
                </a:lnTo>
                <a:lnTo>
                  <a:pt x="3264635" y="1709655"/>
                </a:lnTo>
                <a:lnTo>
                  <a:pt x="3264434" y="1668274"/>
                </a:lnTo>
                <a:lnTo>
                  <a:pt x="3268295" y="1710102"/>
                </a:lnTo>
                <a:lnTo>
                  <a:pt x="3276314" y="1825091"/>
                </a:lnTo>
                <a:lnTo>
                  <a:pt x="3346956" y="1837177"/>
                </a:lnTo>
                <a:cubicBezTo>
                  <a:pt x="3478525" y="1861986"/>
                  <a:pt x="3600011" y="1890867"/>
                  <a:pt x="3737820" y="1918487"/>
                </a:cubicBezTo>
                <a:cubicBezTo>
                  <a:pt x="3792513" y="1933293"/>
                  <a:pt x="3825720" y="1938996"/>
                  <a:pt x="3888753" y="1949015"/>
                </a:cubicBezTo>
                <a:cubicBezTo>
                  <a:pt x="3924340" y="1951135"/>
                  <a:pt x="3899472" y="1940646"/>
                  <a:pt x="3866065" y="1933949"/>
                </a:cubicBezTo>
                <a:cubicBezTo>
                  <a:pt x="3852938" y="1930397"/>
                  <a:pt x="3850163" y="1934576"/>
                  <a:pt x="3825691" y="1923490"/>
                </a:cubicBezTo>
                <a:cubicBezTo>
                  <a:pt x="3794634" y="1897707"/>
                  <a:pt x="3728017" y="1885308"/>
                  <a:pt x="3673324" y="1870502"/>
                </a:cubicBezTo>
                <a:lnTo>
                  <a:pt x="3669676" y="1869671"/>
                </a:lnTo>
                <a:lnTo>
                  <a:pt x="4021652" y="1910833"/>
                </a:lnTo>
                <a:cubicBezTo>
                  <a:pt x="4271409" y="1941753"/>
                  <a:pt x="4519450" y="1975797"/>
                  <a:pt x="4761719" y="2017319"/>
                </a:cubicBezTo>
                <a:cubicBezTo>
                  <a:pt x="4744088" y="2019823"/>
                  <a:pt x="4729984" y="2016788"/>
                  <a:pt x="4712456" y="2014959"/>
                </a:cubicBezTo>
                <a:cubicBezTo>
                  <a:pt x="4699054" y="2016863"/>
                  <a:pt x="4648688" y="2006743"/>
                  <a:pt x="4676587" y="2015736"/>
                </a:cubicBezTo>
                <a:cubicBezTo>
                  <a:pt x="4710128" y="2028966"/>
                  <a:pt x="4775721" y="2019648"/>
                  <a:pt x="4784264" y="2049386"/>
                </a:cubicBezTo>
                <a:cubicBezTo>
                  <a:pt x="4702864" y="2043674"/>
                  <a:pt x="4622068" y="2037157"/>
                  <a:pt x="4544797" y="2030139"/>
                </a:cubicBezTo>
                <a:cubicBezTo>
                  <a:pt x="4538663" y="2017335"/>
                  <a:pt x="4519304" y="2038078"/>
                  <a:pt x="4544797" y="2030139"/>
                </a:cubicBezTo>
                <a:cubicBezTo>
                  <a:pt x="4539443" y="2053213"/>
                  <a:pt x="4505903" y="2039982"/>
                  <a:pt x="4487668" y="2038254"/>
                </a:cubicBezTo>
                <a:cubicBezTo>
                  <a:pt x="4479204" y="2039456"/>
                  <a:pt x="4470714" y="2041742"/>
                  <a:pt x="4461533" y="2043586"/>
                </a:cubicBezTo>
                <a:lnTo>
                  <a:pt x="4444225" y="2045120"/>
                </a:lnTo>
                <a:lnTo>
                  <a:pt x="4451767" y="2046613"/>
                </a:lnTo>
                <a:cubicBezTo>
                  <a:pt x="4470067" y="2050691"/>
                  <a:pt x="4487460" y="2054997"/>
                  <a:pt x="4504356" y="2059468"/>
                </a:cubicBezTo>
                <a:lnTo>
                  <a:pt x="4541206" y="2069756"/>
                </a:lnTo>
                <a:lnTo>
                  <a:pt x="4537589" y="2069484"/>
                </a:lnTo>
                <a:cubicBezTo>
                  <a:pt x="4529101" y="2068336"/>
                  <a:pt x="4518529" y="2066258"/>
                  <a:pt x="4508897" y="2064964"/>
                </a:cubicBezTo>
                <a:lnTo>
                  <a:pt x="4506085" y="2064724"/>
                </a:lnTo>
                <a:lnTo>
                  <a:pt x="4491182" y="2060573"/>
                </a:lnTo>
                <a:cubicBezTo>
                  <a:pt x="4474635" y="2056290"/>
                  <a:pt x="4458312" y="2052446"/>
                  <a:pt x="4442489" y="2049265"/>
                </a:cubicBezTo>
                <a:lnTo>
                  <a:pt x="4425938" y="2046118"/>
                </a:lnTo>
                <a:lnTo>
                  <a:pt x="4390966" y="2045119"/>
                </a:lnTo>
                <a:cubicBezTo>
                  <a:pt x="4350038" y="2040980"/>
                  <a:pt x="4307260" y="2029513"/>
                  <a:pt x="4263512" y="2025469"/>
                </a:cubicBezTo>
                <a:lnTo>
                  <a:pt x="3806088" y="1971580"/>
                </a:lnTo>
                <a:lnTo>
                  <a:pt x="3809480" y="1971230"/>
                </a:lnTo>
                <a:cubicBezTo>
                  <a:pt x="3807101" y="1974812"/>
                  <a:pt x="3788591" y="1962522"/>
                  <a:pt x="3788591" y="1962522"/>
                </a:cubicBezTo>
                <a:cubicBezTo>
                  <a:pt x="3777844" y="1955386"/>
                  <a:pt x="3793349" y="1955357"/>
                  <a:pt x="3778422" y="1945446"/>
                </a:cubicBezTo>
                <a:cubicBezTo>
                  <a:pt x="3765295" y="1941893"/>
                  <a:pt x="3727908" y="1933415"/>
                  <a:pt x="3701059" y="1925912"/>
                </a:cubicBezTo>
                <a:cubicBezTo>
                  <a:pt x="3579797" y="1897664"/>
                  <a:pt x="3443992" y="1865083"/>
                  <a:pt x="3315303" y="1841461"/>
                </a:cubicBezTo>
                <a:lnTo>
                  <a:pt x="3277028" y="1835319"/>
                </a:lnTo>
                <a:lnTo>
                  <a:pt x="3277136" y="1836873"/>
                </a:lnTo>
                <a:lnTo>
                  <a:pt x="3277492" y="1882278"/>
                </a:lnTo>
                <a:lnTo>
                  <a:pt x="3404292" y="1904001"/>
                </a:lnTo>
                <a:cubicBezTo>
                  <a:pt x="3463354" y="1914718"/>
                  <a:pt x="3522550" y="1925900"/>
                  <a:pt x="3581809" y="1937070"/>
                </a:cubicBezTo>
                <a:lnTo>
                  <a:pt x="3634082" y="1951794"/>
                </a:lnTo>
                <a:lnTo>
                  <a:pt x="3361218" y="1924179"/>
                </a:lnTo>
                <a:lnTo>
                  <a:pt x="3277766" y="1917229"/>
                </a:lnTo>
                <a:lnTo>
                  <a:pt x="3277903" y="1934757"/>
                </a:lnTo>
                <a:lnTo>
                  <a:pt x="3340825" y="1937727"/>
                </a:lnTo>
                <a:cubicBezTo>
                  <a:pt x="3480905" y="1951298"/>
                  <a:pt x="3613729" y="1968239"/>
                  <a:pt x="3746099" y="1985784"/>
                </a:cubicBezTo>
                <a:lnTo>
                  <a:pt x="3751894" y="1986528"/>
                </a:lnTo>
                <a:lnTo>
                  <a:pt x="3752945" y="1986184"/>
                </a:lnTo>
                <a:lnTo>
                  <a:pt x="3753469" y="1986731"/>
                </a:lnTo>
                <a:lnTo>
                  <a:pt x="3771150" y="1989001"/>
                </a:lnTo>
                <a:lnTo>
                  <a:pt x="3770624" y="1988507"/>
                </a:lnTo>
                <a:cubicBezTo>
                  <a:pt x="3773384" y="1987963"/>
                  <a:pt x="3778557" y="1987878"/>
                  <a:pt x="3781684" y="1988044"/>
                </a:cubicBezTo>
                <a:cubicBezTo>
                  <a:pt x="3794617" y="1988649"/>
                  <a:pt x="3810186" y="1991603"/>
                  <a:pt x="3823117" y="1992208"/>
                </a:cubicBezTo>
                <a:cubicBezTo>
                  <a:pt x="3882506" y="1996647"/>
                  <a:pt x="3935352" y="2003117"/>
                  <a:pt x="3988499" y="2006799"/>
                </a:cubicBezTo>
                <a:cubicBezTo>
                  <a:pt x="4063339" y="2011467"/>
                  <a:pt x="4136407" y="2025475"/>
                  <a:pt x="4206040" y="2035986"/>
                </a:cubicBezTo>
                <a:cubicBezTo>
                  <a:pt x="4241000" y="2040059"/>
                  <a:pt x="4278275" y="2043575"/>
                  <a:pt x="4315754" y="2047273"/>
                </a:cubicBezTo>
                <a:cubicBezTo>
                  <a:pt x="4407296" y="2058525"/>
                  <a:pt x="4498202" y="2082749"/>
                  <a:pt x="4589527" y="2106911"/>
                </a:cubicBezTo>
                <a:cubicBezTo>
                  <a:pt x="4603781" y="2111751"/>
                  <a:pt x="4616693" y="2118097"/>
                  <a:pt x="4629925" y="2120982"/>
                </a:cubicBezTo>
                <a:lnTo>
                  <a:pt x="4641319" y="2122297"/>
                </a:lnTo>
                <a:lnTo>
                  <a:pt x="4641487" y="2122855"/>
                </a:lnTo>
                <a:cubicBezTo>
                  <a:pt x="4641993" y="2123307"/>
                  <a:pt x="4642674" y="2123259"/>
                  <a:pt x="4643325" y="2122528"/>
                </a:cubicBezTo>
                <a:lnTo>
                  <a:pt x="4641319" y="2122297"/>
                </a:lnTo>
                <a:lnTo>
                  <a:pt x="4640686" y="2120178"/>
                </a:lnTo>
                <a:cubicBezTo>
                  <a:pt x="4657474" y="2124217"/>
                  <a:pt x="4676780" y="2127881"/>
                  <a:pt x="4678082" y="2126421"/>
                </a:cubicBezTo>
                <a:cubicBezTo>
                  <a:pt x="4676780" y="2127881"/>
                  <a:pt x="4670490" y="2122275"/>
                  <a:pt x="4670490" y="2122275"/>
                </a:cubicBezTo>
                <a:cubicBezTo>
                  <a:pt x="4666838" y="2119021"/>
                  <a:pt x="4673093" y="2119354"/>
                  <a:pt x="4668019" y="2114833"/>
                </a:cubicBezTo>
                <a:cubicBezTo>
                  <a:pt x="4663065" y="2113039"/>
                  <a:pt x="4648797" y="2108624"/>
                  <a:pt x="4638686" y="2104855"/>
                </a:cubicBezTo>
                <a:cubicBezTo>
                  <a:pt x="4623284" y="2099976"/>
                  <a:pt x="4607277" y="2094856"/>
                  <a:pt x="4590941" y="2089725"/>
                </a:cubicBezTo>
                <a:lnTo>
                  <a:pt x="4549407" y="2077017"/>
                </a:lnTo>
                <a:lnTo>
                  <a:pt x="4560046" y="2079162"/>
                </a:lnTo>
                <a:cubicBezTo>
                  <a:pt x="4578474" y="2084118"/>
                  <a:pt x="4596403" y="2089940"/>
                  <a:pt x="4613756" y="2095795"/>
                </a:cubicBezTo>
                <a:cubicBezTo>
                  <a:pt x="4648248" y="2107748"/>
                  <a:pt x="4688078" y="2116160"/>
                  <a:pt x="4725508" y="2127675"/>
                </a:cubicBezTo>
                <a:cubicBezTo>
                  <a:pt x="4745230" y="2134549"/>
                  <a:pt x="4765078" y="2140770"/>
                  <a:pt x="4784145" y="2146950"/>
                </a:cubicBezTo>
                <a:cubicBezTo>
                  <a:pt x="4803212" y="2153130"/>
                  <a:pt x="4821496" y="2159268"/>
                  <a:pt x="4838091" y="2165976"/>
                </a:cubicBezTo>
                <a:cubicBezTo>
                  <a:pt x="4817365" y="2161046"/>
                  <a:pt x="4794622" y="2153884"/>
                  <a:pt x="4773979" y="2146408"/>
                </a:cubicBezTo>
                <a:lnTo>
                  <a:pt x="4752238" y="2140575"/>
                </a:lnTo>
                <a:cubicBezTo>
                  <a:pt x="4749418" y="2143740"/>
                  <a:pt x="4766122" y="2150325"/>
                  <a:pt x="4769858" y="2151034"/>
                </a:cubicBezTo>
                <a:cubicBezTo>
                  <a:pt x="4816098" y="2167779"/>
                  <a:pt x="4872715" y="2180231"/>
                  <a:pt x="4911992" y="2199069"/>
                </a:cubicBezTo>
                <a:cubicBezTo>
                  <a:pt x="4869643" y="2191033"/>
                  <a:pt x="4821255" y="2169754"/>
                  <a:pt x="4778786" y="2158990"/>
                </a:cubicBezTo>
                <a:cubicBezTo>
                  <a:pt x="4791634" y="2162140"/>
                  <a:pt x="4768674" y="2155222"/>
                  <a:pt x="4768373" y="2158011"/>
                </a:cubicBezTo>
                <a:cubicBezTo>
                  <a:pt x="4768206" y="2163102"/>
                  <a:pt x="4777485" y="2160451"/>
                  <a:pt x="4777485" y="2160451"/>
                </a:cubicBezTo>
                <a:cubicBezTo>
                  <a:pt x="4802473" y="2169178"/>
                  <a:pt x="4826751" y="2177271"/>
                  <a:pt x="4850374" y="2185437"/>
                </a:cubicBezTo>
                <a:lnTo>
                  <a:pt x="4896738" y="2202524"/>
                </a:lnTo>
                <a:lnTo>
                  <a:pt x="4889666" y="2202090"/>
                </a:lnTo>
                <a:lnTo>
                  <a:pt x="4889354" y="2202102"/>
                </a:lnTo>
                <a:lnTo>
                  <a:pt x="4887262" y="2201491"/>
                </a:lnTo>
                <a:cubicBezTo>
                  <a:pt x="4882105" y="2199516"/>
                  <a:pt x="4855494" y="2189344"/>
                  <a:pt x="4854192" y="2190805"/>
                </a:cubicBezTo>
                <a:cubicBezTo>
                  <a:pt x="4850070" y="2195430"/>
                  <a:pt x="4877983" y="2204143"/>
                  <a:pt x="4875548" y="2201973"/>
                </a:cubicBezTo>
                <a:lnTo>
                  <a:pt x="4877929" y="2202689"/>
                </a:lnTo>
                <a:lnTo>
                  <a:pt x="4875240" y="2205182"/>
                </a:lnTo>
                <a:cubicBezTo>
                  <a:pt x="4876459" y="2205890"/>
                  <a:pt x="4879513" y="2206446"/>
                  <a:pt x="4883408" y="2206895"/>
                </a:cubicBezTo>
                <a:lnTo>
                  <a:pt x="4893421" y="2207708"/>
                </a:lnTo>
                <a:lnTo>
                  <a:pt x="4899927" y="2210156"/>
                </a:lnTo>
                <a:cubicBezTo>
                  <a:pt x="4902279" y="2214872"/>
                  <a:pt x="4877900" y="2206688"/>
                  <a:pt x="4877900" y="2206688"/>
                </a:cubicBezTo>
                <a:cubicBezTo>
                  <a:pt x="4832066" y="2190305"/>
                  <a:pt x="4790899" y="2178082"/>
                  <a:pt x="4752671" y="2165420"/>
                </a:cubicBezTo>
                <a:cubicBezTo>
                  <a:pt x="4748934" y="2164710"/>
                  <a:pt x="4705417" y="2147770"/>
                  <a:pt x="4702513" y="2153481"/>
                </a:cubicBezTo>
                <a:cubicBezTo>
                  <a:pt x="4701127" y="2157487"/>
                  <a:pt x="4731763" y="2166005"/>
                  <a:pt x="4709104" y="2156298"/>
                </a:cubicBezTo>
                <a:cubicBezTo>
                  <a:pt x="4744813" y="2169336"/>
                  <a:pt x="4776666" y="2178938"/>
                  <a:pt x="4811373" y="2190648"/>
                </a:cubicBezTo>
                <a:cubicBezTo>
                  <a:pt x="4812591" y="2191733"/>
                  <a:pt x="4848684" y="2199436"/>
                  <a:pt x="4850021" y="2203247"/>
                </a:cubicBezTo>
                <a:cubicBezTo>
                  <a:pt x="4848335" y="2210043"/>
                  <a:pt x="4826558" y="2198937"/>
                  <a:pt x="4826558" y="2198937"/>
                </a:cubicBezTo>
                <a:cubicBezTo>
                  <a:pt x="4780437" y="2184920"/>
                  <a:pt x="4754756" y="2178195"/>
                  <a:pt x="4711154" y="2163802"/>
                </a:cubicBezTo>
                <a:cubicBezTo>
                  <a:pt x="4707418" y="2163093"/>
                  <a:pt x="4666553" y="2148080"/>
                  <a:pt x="4664949" y="2152330"/>
                </a:cubicBezTo>
                <a:cubicBezTo>
                  <a:pt x="4666287" y="2156141"/>
                  <a:pt x="4700960" y="2162579"/>
                  <a:pt x="4697222" y="2161870"/>
                </a:cubicBezTo>
                <a:cubicBezTo>
                  <a:pt x="4708552" y="2166723"/>
                  <a:pt x="4716228" y="2168323"/>
                  <a:pt x="4729194" y="2174199"/>
                </a:cubicBezTo>
                <a:cubicBezTo>
                  <a:pt x="4708586" y="2171995"/>
                  <a:pt x="4690547" y="2161600"/>
                  <a:pt x="4671241" y="2157935"/>
                </a:cubicBezTo>
                <a:cubicBezTo>
                  <a:pt x="4666287" y="2156141"/>
                  <a:pt x="4659527" y="2158416"/>
                  <a:pt x="4651849" y="2156818"/>
                </a:cubicBezTo>
                <a:lnTo>
                  <a:pt x="4641828" y="2154594"/>
                </a:lnTo>
                <a:lnTo>
                  <a:pt x="4641503" y="2154410"/>
                </a:lnTo>
                <a:lnTo>
                  <a:pt x="4639549" y="2154088"/>
                </a:lnTo>
                <a:lnTo>
                  <a:pt x="4618073" y="2149322"/>
                </a:lnTo>
                <a:cubicBezTo>
                  <a:pt x="4606355" y="2145977"/>
                  <a:pt x="4594774" y="2142428"/>
                  <a:pt x="4585121" y="2140597"/>
                </a:cubicBezTo>
                <a:cubicBezTo>
                  <a:pt x="4591580" y="2141111"/>
                  <a:pt x="4576010" y="2138155"/>
                  <a:pt x="4574709" y="2139616"/>
                </a:cubicBezTo>
                <a:cubicBezTo>
                  <a:pt x="4570587" y="2144242"/>
                  <a:pt x="4590194" y="2145117"/>
                  <a:pt x="4591411" y="2146202"/>
                </a:cubicBezTo>
                <a:lnTo>
                  <a:pt x="4607754" y="2150860"/>
                </a:lnTo>
                <a:lnTo>
                  <a:pt x="4628410" y="2152252"/>
                </a:lnTo>
                <a:lnTo>
                  <a:pt x="4639549" y="2154088"/>
                </a:lnTo>
                <a:lnTo>
                  <a:pt x="4641828" y="2154594"/>
                </a:lnTo>
                <a:lnTo>
                  <a:pt x="4647870" y="2158013"/>
                </a:lnTo>
                <a:lnTo>
                  <a:pt x="4638043" y="2159493"/>
                </a:lnTo>
                <a:lnTo>
                  <a:pt x="4663301" y="2166693"/>
                </a:lnTo>
                <a:cubicBezTo>
                  <a:pt x="4686701" y="2173677"/>
                  <a:pt x="4709436" y="2181051"/>
                  <a:pt x="4731195" y="2189521"/>
                </a:cubicBezTo>
                <a:cubicBezTo>
                  <a:pt x="4708652" y="2185812"/>
                  <a:pt x="4690114" y="2179448"/>
                  <a:pt x="4671703" y="2173197"/>
                </a:cubicBezTo>
                <a:lnTo>
                  <a:pt x="4619376" y="2159257"/>
                </a:lnTo>
                <a:lnTo>
                  <a:pt x="4609056" y="2158937"/>
                </a:lnTo>
                <a:lnTo>
                  <a:pt x="4595161" y="2158208"/>
                </a:lnTo>
                <a:lnTo>
                  <a:pt x="4597437" y="2159868"/>
                </a:lnTo>
                <a:cubicBezTo>
                  <a:pt x="4647497" y="2174776"/>
                  <a:pt x="4690980" y="2186444"/>
                  <a:pt x="4735799" y="2201922"/>
                </a:cubicBezTo>
                <a:lnTo>
                  <a:pt x="4748643" y="2207587"/>
                </a:lnTo>
                <a:lnTo>
                  <a:pt x="4767262" y="2210080"/>
                </a:lnTo>
                <a:cubicBezTo>
                  <a:pt x="4781896" y="2212578"/>
                  <a:pt x="4772550" y="2213382"/>
                  <a:pt x="4754999" y="2213783"/>
                </a:cubicBezTo>
                <a:lnTo>
                  <a:pt x="4731181" y="2214155"/>
                </a:lnTo>
                <a:lnTo>
                  <a:pt x="4744452" y="2218001"/>
                </a:lnTo>
                <a:lnTo>
                  <a:pt x="4729569" y="2219291"/>
                </a:lnTo>
                <a:cubicBezTo>
                  <a:pt x="4709746" y="2225821"/>
                  <a:pt x="4734777" y="2226516"/>
                  <a:pt x="4751004" y="2225816"/>
                </a:cubicBezTo>
                <a:lnTo>
                  <a:pt x="4772472" y="2226621"/>
                </a:lnTo>
                <a:lnTo>
                  <a:pt x="4786643" y="2231067"/>
                </a:lnTo>
                <a:lnTo>
                  <a:pt x="4788354" y="2231597"/>
                </a:lnTo>
                <a:lnTo>
                  <a:pt x="4779743" y="2231791"/>
                </a:lnTo>
                <a:cubicBezTo>
                  <a:pt x="4768149" y="2232105"/>
                  <a:pt x="4756671" y="2232213"/>
                  <a:pt x="4745742" y="2231328"/>
                </a:cubicBezTo>
                <a:cubicBezTo>
                  <a:pt x="4733374" y="2231045"/>
                  <a:pt x="4719919" y="2229566"/>
                  <a:pt x="4706328" y="2228335"/>
                </a:cubicBezTo>
                <a:lnTo>
                  <a:pt x="4677963" y="2227276"/>
                </a:lnTo>
                <a:lnTo>
                  <a:pt x="4687874" y="2232213"/>
                </a:lnTo>
                <a:lnTo>
                  <a:pt x="4690218" y="2232482"/>
                </a:lnTo>
                <a:cubicBezTo>
                  <a:pt x="4705161" y="2234100"/>
                  <a:pt x="4722362" y="2236298"/>
                  <a:pt x="4727315" y="2236001"/>
                </a:cubicBezTo>
                <a:cubicBezTo>
                  <a:pt x="4730871" y="2237563"/>
                  <a:pt x="4738279" y="2240814"/>
                  <a:pt x="4740057" y="2241594"/>
                </a:cubicBezTo>
                <a:cubicBezTo>
                  <a:pt x="4746492" y="2241948"/>
                  <a:pt x="4749666" y="2240871"/>
                  <a:pt x="4754507" y="2240113"/>
                </a:cubicBezTo>
                <a:cubicBezTo>
                  <a:pt x="4756284" y="2240893"/>
                  <a:pt x="4760632" y="2245683"/>
                  <a:pt x="4767546" y="2245836"/>
                </a:cubicBezTo>
                <a:cubicBezTo>
                  <a:pt x="4773981" y="2246190"/>
                  <a:pt x="4791307" y="2243502"/>
                  <a:pt x="4803669" y="2246458"/>
                </a:cubicBezTo>
                <a:cubicBezTo>
                  <a:pt x="4808811" y="2247480"/>
                  <a:pt x="4810634" y="2248306"/>
                  <a:pt x="4810369" y="2248961"/>
                </a:cubicBezTo>
                <a:lnTo>
                  <a:pt x="4807186" y="2249772"/>
                </a:lnTo>
                <a:lnTo>
                  <a:pt x="4824909" y="2250199"/>
                </a:lnTo>
                <a:cubicBezTo>
                  <a:pt x="4830155" y="2250567"/>
                  <a:pt x="4834159" y="2251213"/>
                  <a:pt x="4835392" y="2252297"/>
                </a:cubicBezTo>
                <a:cubicBezTo>
                  <a:pt x="4840827" y="2260163"/>
                  <a:pt x="4813528" y="2255404"/>
                  <a:pt x="4813528" y="2255404"/>
                </a:cubicBezTo>
                <a:cubicBezTo>
                  <a:pt x="4807887" y="2254945"/>
                  <a:pt x="4798076" y="2254585"/>
                  <a:pt x="4787028" y="2254366"/>
                </a:cubicBezTo>
                <a:lnTo>
                  <a:pt x="4754881" y="2254191"/>
                </a:lnTo>
                <a:lnTo>
                  <a:pt x="4750291" y="2256375"/>
                </a:lnTo>
                <a:cubicBezTo>
                  <a:pt x="4746774" y="2257404"/>
                  <a:pt x="4741985" y="2257695"/>
                  <a:pt x="4736439" y="2257525"/>
                </a:cubicBezTo>
                <a:lnTo>
                  <a:pt x="4731490" y="2257091"/>
                </a:lnTo>
                <a:lnTo>
                  <a:pt x="4733231" y="2257453"/>
                </a:lnTo>
                <a:lnTo>
                  <a:pt x="4738737" y="2258031"/>
                </a:lnTo>
                <a:lnTo>
                  <a:pt x="4770752" y="2260003"/>
                </a:lnTo>
                <a:cubicBezTo>
                  <a:pt x="4774117" y="2260245"/>
                  <a:pt x="4777651" y="2261179"/>
                  <a:pt x="4781631" y="2262307"/>
                </a:cubicBezTo>
                <a:lnTo>
                  <a:pt x="4782784" y="2262603"/>
                </a:lnTo>
                <a:lnTo>
                  <a:pt x="4797767" y="2264120"/>
                </a:lnTo>
                <a:lnTo>
                  <a:pt x="4810428" y="2265799"/>
                </a:lnTo>
                <a:lnTo>
                  <a:pt x="4810456" y="2265799"/>
                </a:lnTo>
                <a:lnTo>
                  <a:pt x="4810474" y="2265805"/>
                </a:lnTo>
                <a:lnTo>
                  <a:pt x="4855428" y="2271764"/>
                </a:lnTo>
                <a:cubicBezTo>
                  <a:pt x="4865199" y="2274695"/>
                  <a:pt x="4901666" y="2278153"/>
                  <a:pt x="4901666" y="2278153"/>
                </a:cubicBezTo>
                <a:lnTo>
                  <a:pt x="4894480" y="2283446"/>
                </a:lnTo>
                <a:lnTo>
                  <a:pt x="4903017" y="2283711"/>
                </a:lnTo>
                <a:lnTo>
                  <a:pt x="4905181" y="2285156"/>
                </a:lnTo>
                <a:lnTo>
                  <a:pt x="4911759" y="2288727"/>
                </a:lnTo>
                <a:lnTo>
                  <a:pt x="4904809" y="2288734"/>
                </a:lnTo>
                <a:cubicBezTo>
                  <a:pt x="4871558" y="2288498"/>
                  <a:pt x="4837442" y="2288241"/>
                  <a:pt x="4800529" y="2288714"/>
                </a:cubicBezTo>
                <a:cubicBezTo>
                  <a:pt x="4797313" y="2288537"/>
                  <a:pt x="4791693" y="2288540"/>
                  <a:pt x="4784591" y="2288561"/>
                </a:cubicBezTo>
                <a:lnTo>
                  <a:pt x="4765592" y="2288528"/>
                </a:lnTo>
                <a:lnTo>
                  <a:pt x="4742060" y="2290479"/>
                </a:lnTo>
                <a:lnTo>
                  <a:pt x="4731599" y="2290811"/>
                </a:lnTo>
                <a:lnTo>
                  <a:pt x="4737401" y="2292074"/>
                </a:lnTo>
                <a:cubicBezTo>
                  <a:pt x="4736708" y="2293044"/>
                  <a:pt x="4713349" y="2291822"/>
                  <a:pt x="4709856" y="2292142"/>
                </a:cubicBezTo>
                <a:cubicBezTo>
                  <a:pt x="4706682" y="2293219"/>
                  <a:pt x="4696764" y="2299158"/>
                  <a:pt x="4697441" y="2301924"/>
                </a:cubicBezTo>
                <a:cubicBezTo>
                  <a:pt x="4699220" y="2302705"/>
                  <a:pt x="4755422" y="2304318"/>
                  <a:pt x="4762153" y="2304802"/>
                </a:cubicBezTo>
                <a:cubicBezTo>
                  <a:pt x="4778874" y="2307201"/>
                  <a:pt x="4794296" y="2308618"/>
                  <a:pt x="4806362" y="2311442"/>
                </a:cubicBezTo>
                <a:cubicBezTo>
                  <a:pt x="4808140" y="2312223"/>
                  <a:pt x="4812670" y="2316681"/>
                  <a:pt x="4814448" y="2317461"/>
                </a:cubicBezTo>
                <a:cubicBezTo>
                  <a:pt x="4832144" y="2322757"/>
                  <a:pt x="4865443" y="2311848"/>
                  <a:pt x="4863737" y="2318921"/>
                </a:cubicBezTo>
                <a:cubicBezTo>
                  <a:pt x="4863737" y="2318921"/>
                  <a:pt x="4856202" y="2320554"/>
                  <a:pt x="4850446" y="2322967"/>
                </a:cubicBezTo>
                <a:lnTo>
                  <a:pt x="4851167" y="2321968"/>
                </a:lnTo>
                <a:lnTo>
                  <a:pt x="4853323" y="2321761"/>
                </a:lnTo>
                <a:cubicBezTo>
                  <a:pt x="4852434" y="2321371"/>
                  <a:pt x="4851991" y="2321175"/>
                  <a:pt x="4851630" y="2321327"/>
                </a:cubicBezTo>
                <a:lnTo>
                  <a:pt x="4851167" y="2321968"/>
                </a:lnTo>
                <a:lnTo>
                  <a:pt x="4847201" y="2322351"/>
                </a:lnTo>
                <a:lnTo>
                  <a:pt x="4844654" y="2321867"/>
                </a:lnTo>
                <a:cubicBezTo>
                  <a:pt x="4842963" y="2321845"/>
                  <a:pt x="4841753" y="2322034"/>
                  <a:pt x="4841753" y="2322034"/>
                </a:cubicBezTo>
                <a:cubicBezTo>
                  <a:pt x="4841753" y="2322034"/>
                  <a:pt x="4838452" y="2327995"/>
                  <a:pt x="4833317" y="2328622"/>
                </a:cubicBezTo>
                <a:cubicBezTo>
                  <a:pt x="4827961" y="2329977"/>
                  <a:pt x="4818486" y="2329627"/>
                  <a:pt x="4809149" y="2329028"/>
                </a:cubicBezTo>
                <a:lnTo>
                  <a:pt x="4794325" y="2328339"/>
                </a:lnTo>
                <a:lnTo>
                  <a:pt x="4800335" y="2333484"/>
                </a:lnTo>
                <a:cubicBezTo>
                  <a:pt x="4802619" y="2335634"/>
                  <a:pt x="4805057" y="2337919"/>
                  <a:pt x="4807761" y="2339863"/>
                </a:cubicBezTo>
                <a:lnTo>
                  <a:pt x="4809034" y="2340473"/>
                </a:lnTo>
                <a:lnTo>
                  <a:pt x="4852517" y="2343172"/>
                </a:lnTo>
                <a:lnTo>
                  <a:pt x="4923600" y="2343997"/>
                </a:lnTo>
                <a:lnTo>
                  <a:pt x="4928103" y="2346199"/>
                </a:lnTo>
                <a:lnTo>
                  <a:pt x="4938945" y="2350717"/>
                </a:lnTo>
                <a:lnTo>
                  <a:pt x="4916530" y="2351969"/>
                </a:lnTo>
                <a:lnTo>
                  <a:pt x="4938115" y="2353973"/>
                </a:lnTo>
                <a:lnTo>
                  <a:pt x="4936584" y="2358997"/>
                </a:lnTo>
                <a:cubicBezTo>
                  <a:pt x="4935163" y="2357731"/>
                  <a:pt x="4933946" y="2356647"/>
                  <a:pt x="4933946" y="2356647"/>
                </a:cubicBezTo>
                <a:cubicBezTo>
                  <a:pt x="4933763" y="2362162"/>
                  <a:pt x="4935065" y="2360701"/>
                  <a:pt x="4936584" y="2358997"/>
                </a:cubicBezTo>
                <a:lnTo>
                  <a:pt x="4943726" y="2361364"/>
                </a:lnTo>
                <a:lnTo>
                  <a:pt x="4922636" y="2361934"/>
                </a:lnTo>
                <a:lnTo>
                  <a:pt x="4916117" y="2361090"/>
                </a:lnTo>
                <a:cubicBezTo>
                  <a:pt x="4914032" y="2360712"/>
                  <a:pt x="4912830" y="2360324"/>
                  <a:pt x="4913156" y="2359959"/>
                </a:cubicBezTo>
                <a:lnTo>
                  <a:pt x="4913550" y="2362180"/>
                </a:lnTo>
                <a:lnTo>
                  <a:pt x="4885335" y="2362943"/>
                </a:lnTo>
                <a:lnTo>
                  <a:pt x="4877192" y="2360690"/>
                </a:lnTo>
                <a:lnTo>
                  <a:pt x="4875422" y="2360119"/>
                </a:lnTo>
                <a:lnTo>
                  <a:pt x="4881397" y="2368856"/>
                </a:lnTo>
                <a:lnTo>
                  <a:pt x="4882505" y="2370267"/>
                </a:lnTo>
                <a:lnTo>
                  <a:pt x="4880744" y="2370964"/>
                </a:lnTo>
                <a:cubicBezTo>
                  <a:pt x="4875613" y="2373002"/>
                  <a:pt x="4862957" y="2378071"/>
                  <a:pt x="4852975" y="2382435"/>
                </a:cubicBezTo>
                <a:lnTo>
                  <a:pt x="4847618" y="2384976"/>
                </a:lnTo>
                <a:lnTo>
                  <a:pt x="4826627" y="2382978"/>
                </a:lnTo>
                <a:cubicBezTo>
                  <a:pt x="4815977" y="2382386"/>
                  <a:pt x="4807355" y="2382519"/>
                  <a:pt x="4802742" y="2383898"/>
                </a:cubicBezTo>
                <a:lnTo>
                  <a:pt x="4818136" y="2388923"/>
                </a:lnTo>
                <a:lnTo>
                  <a:pt x="4801333" y="2386513"/>
                </a:lnTo>
                <a:lnTo>
                  <a:pt x="4798823" y="2386152"/>
                </a:lnTo>
                <a:cubicBezTo>
                  <a:pt x="4790538" y="2384810"/>
                  <a:pt x="4781837" y="2383392"/>
                  <a:pt x="4773009" y="2382351"/>
                </a:cubicBezTo>
                <a:lnTo>
                  <a:pt x="4759978" y="2381599"/>
                </a:lnTo>
                <a:lnTo>
                  <a:pt x="4742512" y="2385507"/>
                </a:lnTo>
                <a:cubicBezTo>
                  <a:pt x="4733397" y="2389328"/>
                  <a:pt x="4755183" y="2383246"/>
                  <a:pt x="4749920" y="2388758"/>
                </a:cubicBezTo>
                <a:cubicBezTo>
                  <a:pt x="4744659" y="2394270"/>
                  <a:pt x="4725184" y="2388194"/>
                  <a:pt x="4715575" y="2388916"/>
                </a:cubicBezTo>
                <a:cubicBezTo>
                  <a:pt x="4705105" y="2387203"/>
                  <a:pt x="4693040" y="2384378"/>
                  <a:pt x="4680553" y="2386307"/>
                </a:cubicBezTo>
                <a:cubicBezTo>
                  <a:pt x="4680553" y="2386307"/>
                  <a:pt x="4679957" y="2387383"/>
                  <a:pt x="4679002" y="2388610"/>
                </a:cubicBezTo>
                <a:lnTo>
                  <a:pt x="4675971" y="2391230"/>
                </a:lnTo>
                <a:lnTo>
                  <a:pt x="4685678" y="2393768"/>
                </a:lnTo>
                <a:cubicBezTo>
                  <a:pt x="4695145" y="2397102"/>
                  <a:pt x="4703353" y="2400434"/>
                  <a:pt x="4712695" y="2403515"/>
                </a:cubicBezTo>
                <a:lnTo>
                  <a:pt x="4723845" y="2406232"/>
                </a:lnTo>
                <a:lnTo>
                  <a:pt x="4751785" y="2410004"/>
                </a:lnTo>
                <a:lnTo>
                  <a:pt x="4782444" y="2414335"/>
                </a:lnTo>
                <a:lnTo>
                  <a:pt x="4789861" y="2414867"/>
                </a:lnTo>
                <a:lnTo>
                  <a:pt x="4799673" y="2415195"/>
                </a:lnTo>
                <a:lnTo>
                  <a:pt x="4806077" y="2414277"/>
                </a:lnTo>
                <a:cubicBezTo>
                  <a:pt x="4807984" y="2414419"/>
                  <a:pt x="4809106" y="2414882"/>
                  <a:pt x="4809486" y="2415425"/>
                </a:cubicBezTo>
                <a:lnTo>
                  <a:pt x="4809349" y="2415520"/>
                </a:lnTo>
                <a:lnTo>
                  <a:pt x="4810296" y="2415552"/>
                </a:lnTo>
                <a:cubicBezTo>
                  <a:pt x="4816116" y="2416086"/>
                  <a:pt x="4820662" y="2417059"/>
                  <a:pt x="4823079" y="2418876"/>
                </a:cubicBezTo>
                <a:lnTo>
                  <a:pt x="4820457" y="2419888"/>
                </a:lnTo>
                <a:lnTo>
                  <a:pt x="4800091" y="2417488"/>
                </a:lnTo>
                <a:cubicBezTo>
                  <a:pt x="4800091" y="2417488"/>
                  <a:pt x="4798986" y="2419538"/>
                  <a:pt x="4797151" y="2421805"/>
                </a:cubicBezTo>
                <a:lnTo>
                  <a:pt x="4795285" y="2423241"/>
                </a:lnTo>
                <a:lnTo>
                  <a:pt x="4784228" y="2423179"/>
                </a:lnTo>
                <a:cubicBezTo>
                  <a:pt x="4780195" y="2422808"/>
                  <a:pt x="4777840" y="2422063"/>
                  <a:pt x="4778748" y="2420855"/>
                </a:cubicBezTo>
                <a:lnTo>
                  <a:pt x="4782211" y="2426646"/>
                </a:lnTo>
                <a:lnTo>
                  <a:pt x="4774167" y="2425819"/>
                </a:lnTo>
                <a:cubicBezTo>
                  <a:pt x="4752029" y="2423265"/>
                  <a:pt x="4715081" y="2418445"/>
                  <a:pt x="4704560" y="2416434"/>
                </a:cubicBezTo>
                <a:cubicBezTo>
                  <a:pt x="4632666" y="2418363"/>
                  <a:pt x="4749494" y="2435793"/>
                  <a:pt x="4771089" y="2442559"/>
                </a:cubicBezTo>
                <a:cubicBezTo>
                  <a:pt x="4791984" y="2446097"/>
                  <a:pt x="4810743" y="2448686"/>
                  <a:pt x="4826251" y="2451455"/>
                </a:cubicBezTo>
                <a:lnTo>
                  <a:pt x="4860705" y="2461091"/>
                </a:lnTo>
                <a:lnTo>
                  <a:pt x="4860928" y="2462444"/>
                </a:lnTo>
                <a:cubicBezTo>
                  <a:pt x="4862162" y="2463529"/>
                  <a:pt x="4866159" y="2464445"/>
                  <a:pt x="4871462" y="2465210"/>
                </a:cubicBezTo>
                <a:lnTo>
                  <a:pt x="4878428" y="2465914"/>
                </a:lnTo>
                <a:lnTo>
                  <a:pt x="4906583" y="2473561"/>
                </a:lnTo>
                <a:lnTo>
                  <a:pt x="4898848" y="2478257"/>
                </a:lnTo>
                <a:lnTo>
                  <a:pt x="4875876" y="2480740"/>
                </a:lnTo>
                <a:lnTo>
                  <a:pt x="4867754" y="2479245"/>
                </a:lnTo>
                <a:cubicBezTo>
                  <a:pt x="4839359" y="2474512"/>
                  <a:pt x="4810195" y="2463662"/>
                  <a:pt x="4785919" y="2470922"/>
                </a:cubicBezTo>
                <a:cubicBezTo>
                  <a:pt x="4778048" y="2476449"/>
                  <a:pt x="4776006" y="2480234"/>
                  <a:pt x="4766054" y="2480565"/>
                </a:cubicBezTo>
                <a:cubicBezTo>
                  <a:pt x="4740374" y="2481367"/>
                  <a:pt x="4714664" y="2462608"/>
                  <a:pt x="4685200" y="2461369"/>
                </a:cubicBezTo>
                <a:cubicBezTo>
                  <a:pt x="4686619" y="2462135"/>
                  <a:pt x="4686644" y="2465698"/>
                  <a:pt x="4685886" y="2469728"/>
                </a:cubicBezTo>
                <a:lnTo>
                  <a:pt x="4683167" y="2477309"/>
                </a:lnTo>
                <a:lnTo>
                  <a:pt x="4686693" y="2478326"/>
                </a:lnTo>
                <a:cubicBezTo>
                  <a:pt x="4687583" y="2478716"/>
                  <a:pt x="4686374" y="2479318"/>
                  <a:pt x="4684050" y="2479951"/>
                </a:cubicBezTo>
                <a:lnTo>
                  <a:pt x="4682455" y="2480260"/>
                </a:lnTo>
                <a:lnTo>
                  <a:pt x="4682139" y="2480177"/>
                </a:lnTo>
                <a:lnTo>
                  <a:pt x="4681886" y="2480882"/>
                </a:lnTo>
                <a:lnTo>
                  <a:pt x="4680913" y="2481470"/>
                </a:lnTo>
                <a:lnTo>
                  <a:pt x="4647283" y="2477891"/>
                </a:lnTo>
                <a:lnTo>
                  <a:pt x="4664003" y="2484729"/>
                </a:lnTo>
                <a:lnTo>
                  <a:pt x="4660471" y="2484036"/>
                </a:lnTo>
                <a:lnTo>
                  <a:pt x="4702742" y="2497931"/>
                </a:lnTo>
                <a:cubicBezTo>
                  <a:pt x="4721809" y="2504111"/>
                  <a:pt x="4740094" y="2510249"/>
                  <a:pt x="4756690" y="2516956"/>
                </a:cubicBezTo>
                <a:cubicBezTo>
                  <a:pt x="4735962" y="2512026"/>
                  <a:pt x="4713220" y="2504864"/>
                  <a:pt x="4692577" y="2497389"/>
                </a:cubicBezTo>
                <a:lnTo>
                  <a:pt x="4670836" y="2491555"/>
                </a:lnTo>
                <a:cubicBezTo>
                  <a:pt x="4670130" y="2492347"/>
                  <a:pt x="4670645" y="2493352"/>
                  <a:pt x="4671873" y="2494425"/>
                </a:cubicBezTo>
                <a:lnTo>
                  <a:pt x="4672675" y="2494921"/>
                </a:lnTo>
                <a:lnTo>
                  <a:pt x="4679443" y="2497016"/>
                </a:lnTo>
                <a:lnTo>
                  <a:pt x="4676426" y="2496871"/>
                </a:lnTo>
                <a:lnTo>
                  <a:pt x="4675766" y="2496829"/>
                </a:lnTo>
                <a:lnTo>
                  <a:pt x="4677187" y="2497706"/>
                </a:lnTo>
                <a:cubicBezTo>
                  <a:pt x="4681477" y="2499837"/>
                  <a:pt x="4686586" y="2501660"/>
                  <a:pt x="4688455" y="2502015"/>
                </a:cubicBezTo>
                <a:cubicBezTo>
                  <a:pt x="4734694" y="2518759"/>
                  <a:pt x="4791312" y="2531212"/>
                  <a:pt x="4830589" y="2550050"/>
                </a:cubicBezTo>
                <a:cubicBezTo>
                  <a:pt x="4788239" y="2542013"/>
                  <a:pt x="4739852" y="2520734"/>
                  <a:pt x="4697384" y="2509971"/>
                </a:cubicBezTo>
                <a:cubicBezTo>
                  <a:pt x="4710232" y="2513121"/>
                  <a:pt x="4687272" y="2506202"/>
                  <a:pt x="4686971" y="2508990"/>
                </a:cubicBezTo>
                <a:cubicBezTo>
                  <a:pt x="4686803" y="2514082"/>
                  <a:pt x="4696082" y="2511431"/>
                  <a:pt x="4696082" y="2511431"/>
                </a:cubicBezTo>
                <a:cubicBezTo>
                  <a:pt x="4721071" y="2520158"/>
                  <a:pt x="4745349" y="2528252"/>
                  <a:pt x="4768971" y="2536418"/>
                </a:cubicBezTo>
                <a:lnTo>
                  <a:pt x="4815335" y="2553504"/>
                </a:lnTo>
                <a:lnTo>
                  <a:pt x="4808263" y="2553071"/>
                </a:lnTo>
                <a:lnTo>
                  <a:pt x="4807951" y="2553083"/>
                </a:lnTo>
                <a:lnTo>
                  <a:pt x="4805860" y="2552473"/>
                </a:lnTo>
                <a:cubicBezTo>
                  <a:pt x="4800702" y="2550497"/>
                  <a:pt x="4774091" y="2540324"/>
                  <a:pt x="4772790" y="2541785"/>
                </a:cubicBezTo>
                <a:cubicBezTo>
                  <a:pt x="4768668" y="2546411"/>
                  <a:pt x="4796581" y="2555123"/>
                  <a:pt x="4794146" y="2552953"/>
                </a:cubicBezTo>
                <a:lnTo>
                  <a:pt x="4796525" y="2553669"/>
                </a:lnTo>
                <a:lnTo>
                  <a:pt x="4793837" y="2556162"/>
                </a:lnTo>
                <a:cubicBezTo>
                  <a:pt x="4795056" y="2556870"/>
                  <a:pt x="4798110" y="2557426"/>
                  <a:pt x="4802005" y="2557876"/>
                </a:cubicBezTo>
                <a:lnTo>
                  <a:pt x="4812019" y="2558688"/>
                </a:lnTo>
                <a:lnTo>
                  <a:pt x="4818525" y="2561137"/>
                </a:lnTo>
                <a:cubicBezTo>
                  <a:pt x="4820876" y="2565853"/>
                  <a:pt x="4796497" y="2557669"/>
                  <a:pt x="4796497" y="2557669"/>
                </a:cubicBezTo>
                <a:cubicBezTo>
                  <a:pt x="4750664" y="2541286"/>
                  <a:pt x="4709496" y="2529062"/>
                  <a:pt x="4671268" y="2516400"/>
                </a:cubicBezTo>
                <a:cubicBezTo>
                  <a:pt x="4669868" y="2516134"/>
                  <a:pt x="4662872" y="2513585"/>
                  <a:pt x="4654521" y="2510805"/>
                </a:cubicBezTo>
                <a:lnTo>
                  <a:pt x="4647881" y="2508668"/>
                </a:lnTo>
                <a:lnTo>
                  <a:pt x="4648184" y="2509124"/>
                </a:lnTo>
                <a:cubicBezTo>
                  <a:pt x="4649210" y="2510680"/>
                  <a:pt x="4650252" y="2512334"/>
                  <a:pt x="4650955" y="2513743"/>
                </a:cubicBezTo>
                <a:lnTo>
                  <a:pt x="4651349" y="2515392"/>
                </a:lnTo>
                <a:lnTo>
                  <a:pt x="4679212" y="2524951"/>
                </a:lnTo>
                <a:lnTo>
                  <a:pt x="4701449" y="2532258"/>
                </a:lnTo>
                <a:lnTo>
                  <a:pt x="4711505" y="2533756"/>
                </a:lnTo>
                <a:lnTo>
                  <a:pt x="4717136" y="2537411"/>
                </a:lnTo>
                <a:lnTo>
                  <a:pt x="4729971" y="2541628"/>
                </a:lnTo>
                <a:cubicBezTo>
                  <a:pt x="4731188" y="2542713"/>
                  <a:pt x="4767282" y="2550417"/>
                  <a:pt x="4768617" y="2554228"/>
                </a:cubicBezTo>
                <a:cubicBezTo>
                  <a:pt x="4767775" y="2557626"/>
                  <a:pt x="4761910" y="2556548"/>
                  <a:pt x="4756254" y="2554622"/>
                </a:cubicBezTo>
                <a:lnTo>
                  <a:pt x="4754031" y="2553729"/>
                </a:lnTo>
                <a:lnTo>
                  <a:pt x="4749927" y="2554081"/>
                </a:lnTo>
                <a:cubicBezTo>
                  <a:pt x="4741192" y="2554290"/>
                  <a:pt x="4727398" y="2553663"/>
                  <a:pt x="4724778" y="2553903"/>
                </a:cubicBezTo>
                <a:cubicBezTo>
                  <a:pt x="4715229" y="2553520"/>
                  <a:pt x="4707708" y="2553383"/>
                  <a:pt x="4701123" y="2553382"/>
                </a:cubicBezTo>
                <a:lnTo>
                  <a:pt x="4697678" y="2553437"/>
                </a:lnTo>
                <a:lnTo>
                  <a:pt x="4672638" y="2546025"/>
                </a:lnTo>
                <a:lnTo>
                  <a:pt x="4704205" y="2549814"/>
                </a:lnTo>
                <a:cubicBezTo>
                  <a:pt x="4707284" y="2550238"/>
                  <a:pt x="4713289" y="2550153"/>
                  <a:pt x="4720228" y="2550028"/>
                </a:cubicBezTo>
                <a:lnTo>
                  <a:pt x="4723152" y="2550027"/>
                </a:lnTo>
                <a:lnTo>
                  <a:pt x="4702515" y="2546250"/>
                </a:lnTo>
                <a:cubicBezTo>
                  <a:pt x="4685467" y="2542753"/>
                  <a:pt x="4668675" y="2538782"/>
                  <a:pt x="4668675" y="2538782"/>
                </a:cubicBezTo>
                <a:lnTo>
                  <a:pt x="4642096" y="2533214"/>
                </a:lnTo>
                <a:lnTo>
                  <a:pt x="4638723" y="2534462"/>
                </a:lnTo>
                <a:lnTo>
                  <a:pt x="4634677" y="2534823"/>
                </a:lnTo>
                <a:lnTo>
                  <a:pt x="4630802" y="2533681"/>
                </a:lnTo>
                <a:lnTo>
                  <a:pt x="4649791" y="2540502"/>
                </a:lnTo>
                <a:lnTo>
                  <a:pt x="4609469" y="2530193"/>
                </a:lnTo>
                <a:lnTo>
                  <a:pt x="4618786" y="2533461"/>
                </a:lnTo>
                <a:lnTo>
                  <a:pt x="4622109" y="2534439"/>
                </a:lnTo>
                <a:lnTo>
                  <a:pt x="4649504" y="2541672"/>
                </a:lnTo>
                <a:lnTo>
                  <a:pt x="4663288" y="2545308"/>
                </a:lnTo>
                <a:lnTo>
                  <a:pt x="4675715" y="2548587"/>
                </a:lnTo>
                <a:cubicBezTo>
                  <a:pt x="4682518" y="2550578"/>
                  <a:pt x="4686698" y="2552171"/>
                  <a:pt x="4686187" y="2553118"/>
                </a:cubicBezTo>
                <a:cubicBezTo>
                  <a:pt x="4685676" y="2554064"/>
                  <a:pt x="4680454" y="2554402"/>
                  <a:pt x="4674017" y="2554657"/>
                </a:cubicBezTo>
                <a:lnTo>
                  <a:pt x="4660607" y="2555375"/>
                </a:lnTo>
                <a:lnTo>
                  <a:pt x="4663865" y="2556671"/>
                </a:lnTo>
                <a:cubicBezTo>
                  <a:pt x="4673933" y="2561057"/>
                  <a:pt x="4682890" y="2566172"/>
                  <a:pt x="4664542" y="2561943"/>
                </a:cubicBezTo>
                <a:lnTo>
                  <a:pt x="4650250" y="2558456"/>
                </a:lnTo>
                <a:lnTo>
                  <a:pt x="4648786" y="2559392"/>
                </a:lnTo>
                <a:lnTo>
                  <a:pt x="4653603" y="2561486"/>
                </a:lnTo>
                <a:lnTo>
                  <a:pt x="4654202" y="2561490"/>
                </a:lnTo>
                <a:lnTo>
                  <a:pt x="4654715" y="2561969"/>
                </a:lnTo>
                <a:lnTo>
                  <a:pt x="4657587" y="2563217"/>
                </a:lnTo>
                <a:cubicBezTo>
                  <a:pt x="4662256" y="2564778"/>
                  <a:pt x="4668807" y="2566646"/>
                  <a:pt x="4677677" y="2568886"/>
                </a:cubicBezTo>
                <a:cubicBezTo>
                  <a:pt x="4724993" y="2583829"/>
                  <a:pt x="4780478" y="2583635"/>
                  <a:pt x="4823999" y="2607119"/>
                </a:cubicBezTo>
                <a:cubicBezTo>
                  <a:pt x="4831568" y="2611203"/>
                  <a:pt x="4769918" y="2613772"/>
                  <a:pt x="4767884" y="2606974"/>
                </a:cubicBezTo>
                <a:cubicBezTo>
                  <a:pt x="4770715" y="2616442"/>
                  <a:pt x="4830398" y="2624977"/>
                  <a:pt x="4865979" y="2629784"/>
                </a:cubicBezTo>
                <a:lnTo>
                  <a:pt x="4882229" y="2632075"/>
                </a:lnTo>
                <a:lnTo>
                  <a:pt x="4866948" y="2631457"/>
                </a:lnTo>
                <a:cubicBezTo>
                  <a:pt x="4799450" y="2627369"/>
                  <a:pt x="4891318" y="2645989"/>
                  <a:pt x="4895551" y="2645388"/>
                </a:cubicBezTo>
                <a:cubicBezTo>
                  <a:pt x="4908847" y="2647818"/>
                  <a:pt x="4924052" y="2658614"/>
                  <a:pt x="4933218" y="2662350"/>
                </a:cubicBezTo>
                <a:lnTo>
                  <a:pt x="4946181" y="2666136"/>
                </a:lnTo>
                <a:lnTo>
                  <a:pt x="4804939" y="2642442"/>
                </a:lnTo>
                <a:lnTo>
                  <a:pt x="4789975" y="2639708"/>
                </a:lnTo>
                <a:lnTo>
                  <a:pt x="4764080" y="2639703"/>
                </a:lnTo>
                <a:lnTo>
                  <a:pt x="4775118" y="2643939"/>
                </a:lnTo>
                <a:cubicBezTo>
                  <a:pt x="4777578" y="2647022"/>
                  <a:pt x="4741095" y="2640774"/>
                  <a:pt x="4729261" y="2642329"/>
                </a:cubicBezTo>
                <a:cubicBezTo>
                  <a:pt x="4733045" y="2644371"/>
                  <a:pt x="4736830" y="2646412"/>
                  <a:pt x="4740615" y="2648455"/>
                </a:cubicBezTo>
                <a:cubicBezTo>
                  <a:pt x="4738723" y="2647433"/>
                  <a:pt x="4743183" y="2653505"/>
                  <a:pt x="4747819" y="2660384"/>
                </a:cubicBezTo>
                <a:lnTo>
                  <a:pt x="4753483" y="2669481"/>
                </a:lnTo>
                <a:lnTo>
                  <a:pt x="4764965" y="2668505"/>
                </a:lnTo>
                <a:cubicBezTo>
                  <a:pt x="4775288" y="2667325"/>
                  <a:pt x="4783186" y="2666365"/>
                  <a:pt x="4782333" y="2669901"/>
                </a:cubicBezTo>
                <a:cubicBezTo>
                  <a:pt x="4782333" y="2669901"/>
                  <a:pt x="4774798" y="2671534"/>
                  <a:pt x="4769043" y="2673948"/>
                </a:cubicBezTo>
                <a:lnTo>
                  <a:pt x="4769763" y="2672949"/>
                </a:lnTo>
                <a:lnTo>
                  <a:pt x="4771920" y="2672741"/>
                </a:lnTo>
                <a:cubicBezTo>
                  <a:pt x="4771031" y="2672351"/>
                  <a:pt x="4770587" y="2672156"/>
                  <a:pt x="4770228" y="2672307"/>
                </a:cubicBezTo>
                <a:lnTo>
                  <a:pt x="4769763" y="2672949"/>
                </a:lnTo>
                <a:lnTo>
                  <a:pt x="4765798" y="2673331"/>
                </a:lnTo>
                <a:lnTo>
                  <a:pt x="4763252" y="2672847"/>
                </a:lnTo>
                <a:cubicBezTo>
                  <a:pt x="4761560" y="2672826"/>
                  <a:pt x="4760350" y="2673015"/>
                  <a:pt x="4760350" y="2673015"/>
                </a:cubicBezTo>
                <a:cubicBezTo>
                  <a:pt x="4760350" y="2673015"/>
                  <a:pt x="4757049" y="2678975"/>
                  <a:pt x="4751914" y="2679603"/>
                </a:cubicBezTo>
                <a:cubicBezTo>
                  <a:pt x="4741205" y="2682312"/>
                  <a:pt x="4714013" y="2678201"/>
                  <a:pt x="4704403" y="2678924"/>
                </a:cubicBezTo>
                <a:cubicBezTo>
                  <a:pt x="4702625" y="2678143"/>
                  <a:pt x="4700241" y="2682448"/>
                  <a:pt x="4697363" y="2683655"/>
                </a:cubicBezTo>
                <a:cubicBezTo>
                  <a:pt x="4692267" y="2685123"/>
                  <a:pt x="4685372" y="2685165"/>
                  <a:pt x="4677887" y="2684681"/>
                </a:cubicBezTo>
                <a:lnTo>
                  <a:pt x="4674267" y="2684345"/>
                </a:lnTo>
                <a:lnTo>
                  <a:pt x="4679206" y="2685665"/>
                </a:lnTo>
                <a:lnTo>
                  <a:pt x="4693361" y="2689326"/>
                </a:lnTo>
                <a:lnTo>
                  <a:pt x="4771115" y="2694152"/>
                </a:lnTo>
                <a:lnTo>
                  <a:pt x="4842197" y="2694978"/>
                </a:lnTo>
                <a:lnTo>
                  <a:pt x="4846700" y="2697179"/>
                </a:lnTo>
                <a:lnTo>
                  <a:pt x="4857542" y="2701698"/>
                </a:lnTo>
                <a:lnTo>
                  <a:pt x="4835127" y="2702949"/>
                </a:lnTo>
                <a:lnTo>
                  <a:pt x="4856713" y="2704953"/>
                </a:lnTo>
                <a:lnTo>
                  <a:pt x="4855181" y="2709978"/>
                </a:lnTo>
                <a:cubicBezTo>
                  <a:pt x="4853761" y="2708712"/>
                  <a:pt x="4852544" y="2707627"/>
                  <a:pt x="4852544" y="2707627"/>
                </a:cubicBezTo>
                <a:cubicBezTo>
                  <a:pt x="4852361" y="2713142"/>
                  <a:pt x="4853662" y="2711682"/>
                  <a:pt x="4855181" y="2709978"/>
                </a:cubicBezTo>
                <a:lnTo>
                  <a:pt x="4862323" y="2712345"/>
                </a:lnTo>
                <a:lnTo>
                  <a:pt x="4841235" y="2712915"/>
                </a:lnTo>
                <a:lnTo>
                  <a:pt x="4834715" y="2712070"/>
                </a:lnTo>
                <a:cubicBezTo>
                  <a:pt x="4832628" y="2711693"/>
                  <a:pt x="4831428" y="2711304"/>
                  <a:pt x="4831753" y="2710939"/>
                </a:cubicBezTo>
                <a:lnTo>
                  <a:pt x="4832148" y="2713161"/>
                </a:lnTo>
                <a:lnTo>
                  <a:pt x="4803932" y="2713923"/>
                </a:lnTo>
                <a:lnTo>
                  <a:pt x="4795790" y="2711670"/>
                </a:lnTo>
                <a:cubicBezTo>
                  <a:pt x="4790640" y="2710146"/>
                  <a:pt x="4784787" y="2708288"/>
                  <a:pt x="4777402" y="2705748"/>
                </a:cubicBezTo>
                <a:cubicBezTo>
                  <a:pt x="4773666" y="2705039"/>
                  <a:pt x="4742911" y="2693794"/>
                  <a:pt x="4754359" y="2701375"/>
                </a:cubicBezTo>
                <a:cubicBezTo>
                  <a:pt x="4763170" y="2706605"/>
                  <a:pt x="4786415" y="2711159"/>
                  <a:pt x="4792587" y="2714037"/>
                </a:cubicBezTo>
                <a:lnTo>
                  <a:pt x="4792997" y="2714219"/>
                </a:lnTo>
                <a:lnTo>
                  <a:pt x="4785305" y="2714427"/>
                </a:lnTo>
                <a:cubicBezTo>
                  <a:pt x="4762686" y="2716026"/>
                  <a:pt x="4740875" y="2714173"/>
                  <a:pt x="4718926" y="2712568"/>
                </a:cubicBezTo>
                <a:lnTo>
                  <a:pt x="4695914" y="2711346"/>
                </a:lnTo>
                <a:lnTo>
                  <a:pt x="4701092" y="2712644"/>
                </a:lnTo>
                <a:lnTo>
                  <a:pt x="4769816" y="2733390"/>
                </a:lnTo>
                <a:lnTo>
                  <a:pt x="4756050" y="2732144"/>
                </a:lnTo>
                <a:cubicBezTo>
                  <a:pt x="4728701" y="2727031"/>
                  <a:pt x="4700117" y="2722093"/>
                  <a:pt x="4672666" y="2717536"/>
                </a:cubicBezTo>
                <a:lnTo>
                  <a:pt x="4665356" y="2716359"/>
                </a:lnTo>
                <a:lnTo>
                  <a:pt x="4660610" y="2717947"/>
                </a:lnTo>
                <a:lnTo>
                  <a:pt x="4638340" y="2712008"/>
                </a:lnTo>
                <a:lnTo>
                  <a:pt x="4629373" y="2710564"/>
                </a:lnTo>
                <a:lnTo>
                  <a:pt x="4649901" y="2718330"/>
                </a:lnTo>
                <a:lnTo>
                  <a:pt x="4647910" y="2718353"/>
                </a:lnTo>
                <a:cubicBezTo>
                  <a:pt x="4632269" y="2718222"/>
                  <a:pt x="4608241" y="2717711"/>
                  <a:pt x="4601405" y="2720576"/>
                </a:cubicBezTo>
                <a:cubicBezTo>
                  <a:pt x="4629388" y="2727918"/>
                  <a:pt x="4642058" y="2725657"/>
                  <a:pt x="4667472" y="2728989"/>
                </a:cubicBezTo>
                <a:cubicBezTo>
                  <a:pt x="4684982" y="2730293"/>
                  <a:pt x="4686390" y="2730910"/>
                  <a:pt x="4681920" y="2731831"/>
                </a:cubicBezTo>
                <a:lnTo>
                  <a:pt x="4663223" y="2736014"/>
                </a:lnTo>
                <a:lnTo>
                  <a:pt x="4666752" y="2736578"/>
                </a:lnTo>
                <a:cubicBezTo>
                  <a:pt x="4702367" y="2741847"/>
                  <a:pt x="4736993" y="2746384"/>
                  <a:pt x="4774512" y="2752408"/>
                </a:cubicBezTo>
                <a:lnTo>
                  <a:pt x="4807069" y="2758382"/>
                </a:lnTo>
                <a:lnTo>
                  <a:pt x="4786439" y="2756343"/>
                </a:lnTo>
                <a:cubicBezTo>
                  <a:pt x="4771532" y="2754726"/>
                  <a:pt x="4754041" y="2752617"/>
                  <a:pt x="4731690" y="2749515"/>
                </a:cubicBezTo>
                <a:cubicBezTo>
                  <a:pt x="4708052" y="2746534"/>
                  <a:pt x="4689900" y="2742441"/>
                  <a:pt x="4670047" y="2741500"/>
                </a:cubicBezTo>
                <a:cubicBezTo>
                  <a:pt x="4624805" y="2742335"/>
                  <a:pt x="4701586" y="2758518"/>
                  <a:pt x="4719396" y="2763243"/>
                </a:cubicBezTo>
                <a:cubicBezTo>
                  <a:pt x="4747159" y="2767636"/>
                  <a:pt x="4778664" y="2765090"/>
                  <a:pt x="4776323" y="2778485"/>
                </a:cubicBezTo>
                <a:cubicBezTo>
                  <a:pt x="4777344" y="2776594"/>
                  <a:pt x="4763473" y="2776642"/>
                  <a:pt x="4747375" y="2777424"/>
                </a:cubicBezTo>
                <a:lnTo>
                  <a:pt x="4733276" y="2778336"/>
                </a:lnTo>
                <a:lnTo>
                  <a:pt x="4590127" y="2764828"/>
                </a:lnTo>
                <a:lnTo>
                  <a:pt x="4580813" y="2770404"/>
                </a:lnTo>
                <a:cubicBezTo>
                  <a:pt x="4568325" y="2772333"/>
                  <a:pt x="4556387" y="2764624"/>
                  <a:pt x="4542121" y="2765773"/>
                </a:cubicBezTo>
                <a:cubicBezTo>
                  <a:pt x="4543899" y="2766553"/>
                  <a:pt x="4540289" y="2777729"/>
                  <a:pt x="4538214" y="2776819"/>
                </a:cubicBezTo>
                <a:cubicBezTo>
                  <a:pt x="4531174" y="2781550"/>
                  <a:pt x="4496205" y="2766204"/>
                  <a:pt x="4488743" y="2775690"/>
                </a:cubicBezTo>
                <a:cubicBezTo>
                  <a:pt x="4488743" y="2775690"/>
                  <a:pt x="4488594" y="2775959"/>
                  <a:pt x="4488407" y="2776295"/>
                </a:cubicBezTo>
                <a:lnTo>
                  <a:pt x="4487989" y="2777052"/>
                </a:lnTo>
                <a:lnTo>
                  <a:pt x="4487738" y="2777506"/>
                </a:lnTo>
                <a:cubicBezTo>
                  <a:pt x="4487625" y="2777708"/>
                  <a:pt x="4487701" y="2777573"/>
                  <a:pt x="4487849" y="2777305"/>
                </a:cubicBezTo>
                <a:lnTo>
                  <a:pt x="4487989" y="2777052"/>
                </a:lnTo>
                <a:lnTo>
                  <a:pt x="4488743" y="2775690"/>
                </a:lnTo>
                <a:cubicBezTo>
                  <a:pt x="4503264" y="2782063"/>
                  <a:pt x="4515256" y="2777034"/>
                  <a:pt x="4529396" y="2780770"/>
                </a:cubicBezTo>
                <a:cubicBezTo>
                  <a:pt x="4539133" y="2783807"/>
                  <a:pt x="4548746" y="2786071"/>
                  <a:pt x="4558994" y="2787687"/>
                </a:cubicBezTo>
                <a:lnTo>
                  <a:pt x="4560747" y="2787846"/>
                </a:lnTo>
                <a:lnTo>
                  <a:pt x="4561411" y="2786340"/>
                </a:lnTo>
                <a:cubicBezTo>
                  <a:pt x="4562736" y="2784988"/>
                  <a:pt x="4564423" y="2784040"/>
                  <a:pt x="4565642" y="2784069"/>
                </a:cubicBezTo>
                <a:cubicBezTo>
                  <a:pt x="4566454" y="2784089"/>
                  <a:pt x="4567058" y="2784541"/>
                  <a:pt x="4567208" y="2785601"/>
                </a:cubicBezTo>
                <a:cubicBezTo>
                  <a:pt x="4569676" y="2785250"/>
                  <a:pt x="4568768" y="2786458"/>
                  <a:pt x="4566715" y="2787830"/>
                </a:cubicBezTo>
                <a:lnTo>
                  <a:pt x="4565654" y="2788291"/>
                </a:lnTo>
                <a:lnTo>
                  <a:pt x="4592402" y="2790719"/>
                </a:lnTo>
                <a:cubicBezTo>
                  <a:pt x="4632758" y="2795669"/>
                  <a:pt x="4545385" y="2793138"/>
                  <a:pt x="4544285" y="2795125"/>
                </a:cubicBezTo>
                <a:lnTo>
                  <a:pt x="4548120" y="2797263"/>
                </a:lnTo>
                <a:lnTo>
                  <a:pt x="4648186" y="2818724"/>
                </a:lnTo>
                <a:cubicBezTo>
                  <a:pt x="4667020" y="2824686"/>
                  <a:pt x="4683948" y="2822281"/>
                  <a:pt x="4707115" y="2828347"/>
                </a:cubicBezTo>
                <a:cubicBezTo>
                  <a:pt x="4716233" y="2829212"/>
                  <a:pt x="4729952" y="2831131"/>
                  <a:pt x="4744832" y="2833460"/>
                </a:cubicBezTo>
                <a:lnTo>
                  <a:pt x="4759035" y="2835865"/>
                </a:lnTo>
                <a:lnTo>
                  <a:pt x="4755969" y="2843860"/>
                </a:lnTo>
                <a:lnTo>
                  <a:pt x="4738665" y="2842691"/>
                </a:lnTo>
                <a:lnTo>
                  <a:pt x="4716259" y="2838106"/>
                </a:lnTo>
                <a:cubicBezTo>
                  <a:pt x="4695135" y="2834241"/>
                  <a:pt x="4673025" y="2831067"/>
                  <a:pt x="4672005" y="2832958"/>
                </a:cubicBezTo>
                <a:lnTo>
                  <a:pt x="4676597" y="2835669"/>
                </a:lnTo>
                <a:lnTo>
                  <a:pt x="4631756" y="2829695"/>
                </a:lnTo>
                <a:lnTo>
                  <a:pt x="4589931" y="2824876"/>
                </a:lnTo>
                <a:lnTo>
                  <a:pt x="4605291" y="2829306"/>
                </a:lnTo>
                <a:cubicBezTo>
                  <a:pt x="4606180" y="2829697"/>
                  <a:pt x="4604972" y="2830299"/>
                  <a:pt x="4602648" y="2830931"/>
                </a:cubicBezTo>
                <a:lnTo>
                  <a:pt x="4601053" y="2831241"/>
                </a:lnTo>
                <a:lnTo>
                  <a:pt x="4567382" y="2822354"/>
                </a:lnTo>
                <a:lnTo>
                  <a:pt x="4568888" y="2822450"/>
                </a:lnTo>
                <a:lnTo>
                  <a:pt x="4529191" y="2817877"/>
                </a:lnTo>
                <a:lnTo>
                  <a:pt x="4535372" y="2819204"/>
                </a:lnTo>
                <a:lnTo>
                  <a:pt x="4538670" y="2819623"/>
                </a:lnTo>
                <a:lnTo>
                  <a:pt x="4557670" y="2825513"/>
                </a:lnTo>
                <a:cubicBezTo>
                  <a:pt x="4566052" y="2828389"/>
                  <a:pt x="4574379" y="2831659"/>
                  <a:pt x="4582600" y="2835710"/>
                </a:cubicBezTo>
                <a:cubicBezTo>
                  <a:pt x="4560775" y="2832423"/>
                  <a:pt x="4540552" y="2824884"/>
                  <a:pt x="4519013" y="2819231"/>
                </a:cubicBezTo>
                <a:cubicBezTo>
                  <a:pt x="4502226" y="2815191"/>
                  <a:pt x="4514773" y="2821130"/>
                  <a:pt x="4521147" y="2824190"/>
                </a:cubicBezTo>
                <a:lnTo>
                  <a:pt x="4561313" y="2836625"/>
                </a:lnTo>
                <a:lnTo>
                  <a:pt x="4606183" y="2842434"/>
                </a:lnTo>
                <a:lnTo>
                  <a:pt x="4663914" y="2849908"/>
                </a:lnTo>
                <a:lnTo>
                  <a:pt x="4650333" y="2844828"/>
                </a:lnTo>
                <a:lnTo>
                  <a:pt x="4626461" y="2837998"/>
                </a:lnTo>
                <a:lnTo>
                  <a:pt x="4636830" y="2838207"/>
                </a:lnTo>
                <a:cubicBezTo>
                  <a:pt x="4652352" y="2841109"/>
                  <a:pt x="4668149" y="2843514"/>
                  <a:pt x="4684582" y="2845271"/>
                </a:cubicBezTo>
                <a:lnTo>
                  <a:pt x="4708212" y="2846727"/>
                </a:lnTo>
                <a:lnTo>
                  <a:pt x="4707763" y="2847086"/>
                </a:lnTo>
                <a:cubicBezTo>
                  <a:pt x="4709218" y="2847918"/>
                  <a:pt x="4712810" y="2849427"/>
                  <a:pt x="4719514" y="2852015"/>
                </a:cubicBezTo>
                <a:lnTo>
                  <a:pt x="4723939" y="2853777"/>
                </a:lnTo>
                <a:lnTo>
                  <a:pt x="4716455" y="2853650"/>
                </a:lnTo>
                <a:lnTo>
                  <a:pt x="4677214" y="2851776"/>
                </a:lnTo>
                <a:lnTo>
                  <a:pt x="4724598" y="2858974"/>
                </a:lnTo>
                <a:cubicBezTo>
                  <a:pt x="4742152" y="2860979"/>
                  <a:pt x="4759176" y="2863059"/>
                  <a:pt x="4775294" y="2867608"/>
                </a:cubicBezTo>
                <a:cubicBezTo>
                  <a:pt x="4775294" y="2867608"/>
                  <a:pt x="4772093" y="2869141"/>
                  <a:pt x="4769588" y="2871117"/>
                </a:cubicBezTo>
                <a:lnTo>
                  <a:pt x="4769547" y="2871276"/>
                </a:lnTo>
                <a:lnTo>
                  <a:pt x="4764754" y="2869542"/>
                </a:lnTo>
                <a:cubicBezTo>
                  <a:pt x="4749070" y="2866347"/>
                  <a:pt x="4712948" y="2861974"/>
                  <a:pt x="4714256" y="2866344"/>
                </a:cubicBezTo>
                <a:cubicBezTo>
                  <a:pt x="4717740" y="2877999"/>
                  <a:pt x="4789294" y="2876701"/>
                  <a:pt x="4822873" y="2889933"/>
                </a:cubicBezTo>
                <a:cubicBezTo>
                  <a:pt x="4842164" y="2896067"/>
                  <a:pt x="4849115" y="2898750"/>
                  <a:pt x="4866412" y="2903692"/>
                </a:cubicBezTo>
                <a:lnTo>
                  <a:pt x="4867246" y="2903920"/>
                </a:lnTo>
                <a:lnTo>
                  <a:pt x="4838814" y="2902580"/>
                </a:lnTo>
                <a:cubicBezTo>
                  <a:pt x="4823552" y="2900879"/>
                  <a:pt x="4808820" y="2898474"/>
                  <a:pt x="4793004" y="2896042"/>
                </a:cubicBezTo>
                <a:cubicBezTo>
                  <a:pt x="4769937" y="2890681"/>
                  <a:pt x="4652673" y="2880707"/>
                  <a:pt x="4716336" y="2893257"/>
                </a:cubicBezTo>
                <a:lnTo>
                  <a:pt x="4747602" y="2897552"/>
                </a:lnTo>
                <a:lnTo>
                  <a:pt x="4760706" y="2900466"/>
                </a:lnTo>
                <a:cubicBezTo>
                  <a:pt x="4794053" y="2908041"/>
                  <a:pt x="4851806" y="2922343"/>
                  <a:pt x="4795955" y="2920201"/>
                </a:cubicBezTo>
                <a:cubicBezTo>
                  <a:pt x="4782559" y="2917860"/>
                  <a:pt x="4746596" y="2909043"/>
                  <a:pt x="4729115" y="2914270"/>
                </a:cubicBezTo>
                <a:cubicBezTo>
                  <a:pt x="4706880" y="2917746"/>
                  <a:pt x="4762065" y="2927162"/>
                  <a:pt x="4789487" y="2932187"/>
                </a:cubicBezTo>
                <a:cubicBezTo>
                  <a:pt x="4813465" y="2934536"/>
                  <a:pt x="4840887" y="2939561"/>
                  <a:pt x="4852872" y="2946027"/>
                </a:cubicBezTo>
                <a:cubicBezTo>
                  <a:pt x="4862482" y="2946327"/>
                  <a:pt x="4868641" y="2954536"/>
                  <a:pt x="4879993" y="2960662"/>
                </a:cubicBezTo>
                <a:lnTo>
                  <a:pt x="4903771" y="2965793"/>
                </a:lnTo>
                <a:lnTo>
                  <a:pt x="4707024" y="2945234"/>
                </a:lnTo>
                <a:lnTo>
                  <a:pt x="4551946" y="2923652"/>
                </a:lnTo>
                <a:lnTo>
                  <a:pt x="4553524" y="2926785"/>
                </a:lnTo>
                <a:cubicBezTo>
                  <a:pt x="4553524" y="2926785"/>
                  <a:pt x="4551746" y="2926005"/>
                  <a:pt x="4549672" y="2925094"/>
                </a:cubicBezTo>
                <a:lnTo>
                  <a:pt x="4550962" y="2923515"/>
                </a:lnTo>
                <a:lnTo>
                  <a:pt x="4534235" y="2921187"/>
                </a:lnTo>
                <a:lnTo>
                  <a:pt x="4532077" y="2921540"/>
                </a:lnTo>
                <a:cubicBezTo>
                  <a:pt x="4531233" y="2922097"/>
                  <a:pt x="4530993" y="2923071"/>
                  <a:pt x="4531850" y="2924682"/>
                </a:cubicBezTo>
                <a:cubicBezTo>
                  <a:pt x="4531850" y="2924682"/>
                  <a:pt x="4543238" y="2924741"/>
                  <a:pt x="4549672" y="2925094"/>
                </a:cubicBezTo>
                <a:lnTo>
                  <a:pt x="4549424" y="2930217"/>
                </a:lnTo>
                <a:lnTo>
                  <a:pt x="4719244" y="2954328"/>
                </a:lnTo>
                <a:cubicBezTo>
                  <a:pt x="4817398" y="2970583"/>
                  <a:pt x="4913504" y="2989590"/>
                  <a:pt x="5006099" y="3013325"/>
                </a:cubicBezTo>
                <a:cubicBezTo>
                  <a:pt x="4980500" y="3025599"/>
                  <a:pt x="4926927" y="2992902"/>
                  <a:pt x="4916737" y="3012344"/>
                </a:cubicBezTo>
                <a:cubicBezTo>
                  <a:pt x="4911799" y="3013046"/>
                  <a:pt x="4985334" y="3029231"/>
                  <a:pt x="4985334" y="3029231"/>
                </a:cubicBezTo>
                <a:cubicBezTo>
                  <a:pt x="5000037" y="3036499"/>
                  <a:pt x="4996407" y="3041334"/>
                  <a:pt x="5001240" y="3044966"/>
                </a:cubicBezTo>
                <a:cubicBezTo>
                  <a:pt x="5043243" y="3056994"/>
                  <a:pt x="5112469" y="3042842"/>
                  <a:pt x="5130179" y="3071276"/>
                </a:cubicBezTo>
                <a:lnTo>
                  <a:pt x="5106097" y="3071679"/>
                </a:lnTo>
                <a:lnTo>
                  <a:pt x="5103174" y="3070726"/>
                </a:lnTo>
                <a:lnTo>
                  <a:pt x="5098458" y="3070940"/>
                </a:lnTo>
                <a:lnTo>
                  <a:pt x="5089491" y="3069769"/>
                </a:lnTo>
                <a:cubicBezTo>
                  <a:pt x="5084064" y="3068920"/>
                  <a:pt x="5078070" y="3067882"/>
                  <a:pt x="5071245" y="3066692"/>
                </a:cubicBezTo>
                <a:cubicBezTo>
                  <a:pt x="5067013" y="3067293"/>
                  <a:pt x="5020177" y="3051633"/>
                  <a:pt x="5007977" y="3062004"/>
                </a:cubicBezTo>
                <a:cubicBezTo>
                  <a:pt x="5007977" y="3062004"/>
                  <a:pt x="5045749" y="3074632"/>
                  <a:pt x="5058444" y="3072829"/>
                </a:cubicBezTo>
                <a:cubicBezTo>
                  <a:pt x="5063330" y="3074294"/>
                  <a:pt x="5075496" y="3072566"/>
                  <a:pt x="5087122" y="3071454"/>
                </a:cubicBezTo>
                <a:lnTo>
                  <a:pt x="5098458" y="3070940"/>
                </a:lnTo>
                <a:lnTo>
                  <a:pt x="5104336" y="3071709"/>
                </a:lnTo>
                <a:lnTo>
                  <a:pt x="5106097" y="3071679"/>
                </a:lnTo>
                <a:lnTo>
                  <a:pt x="5112546" y="3073781"/>
                </a:lnTo>
                <a:cubicBezTo>
                  <a:pt x="5125508" y="3085885"/>
                  <a:pt x="5090941" y="3083935"/>
                  <a:pt x="5074308" y="3082356"/>
                </a:cubicBezTo>
                <a:lnTo>
                  <a:pt x="5067966" y="3081670"/>
                </a:lnTo>
                <a:lnTo>
                  <a:pt x="5067149" y="3081558"/>
                </a:lnTo>
                <a:cubicBezTo>
                  <a:pt x="5065511" y="3081355"/>
                  <a:pt x="5065636" y="3081395"/>
                  <a:pt x="5067005" y="3081566"/>
                </a:cubicBezTo>
                <a:lnTo>
                  <a:pt x="5067966" y="3081670"/>
                </a:lnTo>
                <a:lnTo>
                  <a:pt x="5077882" y="3083024"/>
                </a:lnTo>
                <a:cubicBezTo>
                  <a:pt x="5110818" y="3092021"/>
                  <a:pt x="5142350" y="3096179"/>
                  <a:pt x="5175184" y="3109509"/>
                </a:cubicBezTo>
                <a:cubicBezTo>
                  <a:pt x="5201373" y="3119105"/>
                  <a:pt x="5179207" y="3120094"/>
                  <a:pt x="5150570" y="3119214"/>
                </a:cubicBezTo>
                <a:lnTo>
                  <a:pt x="5143562" y="3118904"/>
                </a:lnTo>
                <a:lnTo>
                  <a:pt x="5109609" y="3114696"/>
                </a:lnTo>
                <a:cubicBezTo>
                  <a:pt x="5109609" y="3114696"/>
                  <a:pt x="5048267" y="3097071"/>
                  <a:pt x="5049368" y="3113139"/>
                </a:cubicBezTo>
                <a:cubicBezTo>
                  <a:pt x="5052448" y="3117243"/>
                  <a:pt x="5077359" y="3120506"/>
                  <a:pt x="5101975" y="3122996"/>
                </a:cubicBezTo>
                <a:lnTo>
                  <a:pt x="5104237" y="3123208"/>
                </a:lnTo>
                <a:lnTo>
                  <a:pt x="5106539" y="3123939"/>
                </a:lnTo>
                <a:cubicBezTo>
                  <a:pt x="5116512" y="3127021"/>
                  <a:pt x="5127011" y="3130028"/>
                  <a:pt x="5129127" y="3129728"/>
                </a:cubicBezTo>
                <a:cubicBezTo>
                  <a:pt x="5147362" y="3131457"/>
                  <a:pt x="5145698" y="3134932"/>
                  <a:pt x="5137724" y="3137684"/>
                </a:cubicBezTo>
                <a:lnTo>
                  <a:pt x="5132573" y="3138810"/>
                </a:lnTo>
                <a:lnTo>
                  <a:pt x="4979077" y="3115117"/>
                </a:lnTo>
                <a:cubicBezTo>
                  <a:pt x="4979077" y="3115117"/>
                  <a:pt x="4913650" y="3105060"/>
                  <a:pt x="4922962" y="3114971"/>
                </a:cubicBezTo>
                <a:cubicBezTo>
                  <a:pt x="4934947" y="3121438"/>
                  <a:pt x="4970577" y="3120303"/>
                  <a:pt x="4988388" y="3125028"/>
                </a:cubicBezTo>
                <a:cubicBezTo>
                  <a:pt x="4982711" y="3121965"/>
                  <a:pt x="5023147" y="3126832"/>
                  <a:pt x="5040992" y="3134515"/>
                </a:cubicBezTo>
                <a:lnTo>
                  <a:pt x="5046983" y="3141016"/>
                </a:lnTo>
                <a:lnTo>
                  <a:pt x="5024050" y="3139054"/>
                </a:lnTo>
                <a:cubicBezTo>
                  <a:pt x="4954153" y="3128537"/>
                  <a:pt x="4868031" y="3106356"/>
                  <a:pt x="4817933" y="3106994"/>
                </a:cubicBezTo>
                <a:cubicBezTo>
                  <a:pt x="4774308" y="3108873"/>
                  <a:pt x="4761508" y="3115009"/>
                  <a:pt x="4797271" y="3118567"/>
                </a:cubicBezTo>
                <a:cubicBezTo>
                  <a:pt x="4830208" y="3127564"/>
                  <a:pt x="4974772" y="3142297"/>
                  <a:pt x="4989476" y="3149566"/>
                </a:cubicBezTo>
                <a:lnTo>
                  <a:pt x="4988437" y="3151586"/>
                </a:lnTo>
                <a:lnTo>
                  <a:pt x="4987764" y="3151490"/>
                </a:lnTo>
                <a:cubicBezTo>
                  <a:pt x="4958173" y="3147917"/>
                  <a:pt x="4929391" y="3145317"/>
                  <a:pt x="4902159" y="3144468"/>
                </a:cubicBezTo>
                <a:cubicBezTo>
                  <a:pt x="4929592" y="3151737"/>
                  <a:pt x="4959350" y="3157714"/>
                  <a:pt x="4990508" y="3162935"/>
                </a:cubicBezTo>
                <a:lnTo>
                  <a:pt x="5049614" y="3171439"/>
                </a:lnTo>
                <a:lnTo>
                  <a:pt x="5050916" y="3171788"/>
                </a:lnTo>
                <a:cubicBezTo>
                  <a:pt x="5000445" y="3166002"/>
                  <a:pt x="4947551" y="3168477"/>
                  <a:pt x="4933548" y="3166148"/>
                </a:cubicBezTo>
                <a:cubicBezTo>
                  <a:pt x="4920251" y="3163718"/>
                  <a:pt x="4847920" y="3155997"/>
                  <a:pt x="4898386" y="3166824"/>
                </a:cubicBezTo>
                <a:cubicBezTo>
                  <a:pt x="4920852" y="3167951"/>
                  <a:pt x="4951783" y="3167876"/>
                  <a:pt x="4966486" y="3175145"/>
                </a:cubicBezTo>
                <a:cubicBezTo>
                  <a:pt x="4975551" y="3178176"/>
                  <a:pt x="4982289" y="3195213"/>
                  <a:pt x="4982289" y="3195213"/>
                </a:cubicBezTo>
                <a:cubicBezTo>
                  <a:pt x="5001125" y="3201175"/>
                  <a:pt x="5022988" y="3198069"/>
                  <a:pt x="5041224" y="3199797"/>
                </a:cubicBezTo>
                <a:cubicBezTo>
                  <a:pt x="5050289" y="3202828"/>
                  <a:pt x="5074056" y="3213127"/>
                  <a:pt x="5073454" y="3208894"/>
                </a:cubicBezTo>
                <a:cubicBezTo>
                  <a:pt x="5074056" y="3213127"/>
                  <a:pt x="5061963" y="3219164"/>
                  <a:pt x="5066195" y="3218562"/>
                </a:cubicBezTo>
                <a:cubicBezTo>
                  <a:pt x="5080192" y="3225931"/>
                  <a:pt x="5106995" y="3222124"/>
                  <a:pt x="5134896" y="3231117"/>
                </a:cubicBezTo>
                <a:cubicBezTo>
                  <a:pt x="5148193" y="3233546"/>
                  <a:pt x="5168330" y="3248680"/>
                  <a:pt x="5178101" y="3251611"/>
                </a:cubicBezTo>
                <a:cubicBezTo>
                  <a:pt x="5205501" y="3257076"/>
                  <a:pt x="5191499" y="3254746"/>
                  <a:pt x="5178802" y="3256550"/>
                </a:cubicBezTo>
                <a:cubicBezTo>
                  <a:pt x="5121673" y="3264665"/>
                  <a:pt x="5207305" y="3269776"/>
                  <a:pt x="5235908" y="3283707"/>
                </a:cubicBezTo>
                <a:cubicBezTo>
                  <a:pt x="5219577" y="3295384"/>
                  <a:pt x="5203775" y="3275315"/>
                  <a:pt x="5191577" y="3285686"/>
                </a:cubicBezTo>
                <a:lnTo>
                  <a:pt x="5237812" y="3297113"/>
                </a:lnTo>
                <a:cubicBezTo>
                  <a:pt x="5232455" y="3320187"/>
                  <a:pt x="5171616" y="3302197"/>
                  <a:pt x="5163153" y="3303399"/>
                </a:cubicBezTo>
                <a:cubicBezTo>
                  <a:pt x="4977788" y="3285105"/>
                  <a:pt x="4767350" y="3252377"/>
                  <a:pt x="4608685" y="3234608"/>
                </a:cubicBezTo>
                <a:cubicBezTo>
                  <a:pt x="4608084" y="3230375"/>
                  <a:pt x="4599619" y="3231577"/>
                  <a:pt x="4595388" y="3232178"/>
                </a:cubicBezTo>
                <a:cubicBezTo>
                  <a:pt x="4589252" y="3219374"/>
                  <a:pt x="4574125" y="3239517"/>
                  <a:pt x="4595388" y="3232178"/>
                </a:cubicBezTo>
                <a:cubicBezTo>
                  <a:pt x="4595988" y="3236411"/>
                  <a:pt x="4604453" y="3235209"/>
                  <a:pt x="4608685" y="3234608"/>
                </a:cubicBezTo>
                <a:cubicBezTo>
                  <a:pt x="4668921" y="3248364"/>
                  <a:pt x="4733391" y="3261520"/>
                  <a:pt x="4801490" y="3269840"/>
                </a:cubicBezTo>
                <a:cubicBezTo>
                  <a:pt x="4870192" y="3282395"/>
                  <a:pt x="4946053" y="3284575"/>
                  <a:pt x="4997824" y="3304571"/>
                </a:cubicBezTo>
                <a:cubicBezTo>
                  <a:pt x="5002656" y="3308204"/>
                  <a:pt x="5063495" y="3326193"/>
                  <a:pt x="5063495" y="3326193"/>
                </a:cubicBezTo>
                <a:cubicBezTo>
                  <a:pt x="5070232" y="3343230"/>
                  <a:pt x="5046464" y="3332932"/>
                  <a:pt x="5033167" y="3330501"/>
                </a:cubicBezTo>
                <a:cubicBezTo>
                  <a:pt x="5055632" y="3331629"/>
                  <a:pt x="5014933" y="3328774"/>
                  <a:pt x="4983402" y="3324615"/>
                </a:cubicBezTo>
                <a:cubicBezTo>
                  <a:pt x="4882965" y="3311530"/>
                  <a:pt x="4764499" y="3293090"/>
                  <a:pt x="4687335" y="3281738"/>
                </a:cubicBezTo>
                <a:cubicBezTo>
                  <a:pt x="4281534" y="3228717"/>
                  <a:pt x="3884976" y="3169525"/>
                  <a:pt x="3482341" y="3128808"/>
                </a:cubicBezTo>
                <a:lnTo>
                  <a:pt x="3296845" y="3111623"/>
                </a:lnTo>
                <a:lnTo>
                  <a:pt x="3292298" y="3154024"/>
                </a:lnTo>
                <a:lnTo>
                  <a:pt x="3295834" y="3194619"/>
                </a:lnTo>
                <a:lnTo>
                  <a:pt x="3305726" y="3322303"/>
                </a:lnTo>
                <a:lnTo>
                  <a:pt x="3307301" y="3310802"/>
                </a:lnTo>
                <a:lnTo>
                  <a:pt x="3307068" y="3329553"/>
                </a:lnTo>
                <a:lnTo>
                  <a:pt x="3305970" y="3325444"/>
                </a:lnTo>
                <a:lnTo>
                  <a:pt x="3306450" y="3331647"/>
                </a:lnTo>
                <a:lnTo>
                  <a:pt x="3307068" y="3329553"/>
                </a:lnTo>
                <a:cubicBezTo>
                  <a:pt x="3308209" y="3335862"/>
                  <a:pt x="3308520" y="3343588"/>
                  <a:pt x="3308123" y="3350900"/>
                </a:cubicBezTo>
                <a:lnTo>
                  <a:pt x="3307998" y="3351631"/>
                </a:lnTo>
                <a:lnTo>
                  <a:pt x="3335643" y="3708481"/>
                </a:lnTo>
                <a:cubicBezTo>
                  <a:pt x="3347590" y="3878999"/>
                  <a:pt x="3358000" y="4046953"/>
                  <a:pt x="3366239" y="4206959"/>
                </a:cubicBezTo>
                <a:cubicBezTo>
                  <a:pt x="3367706" y="4232599"/>
                  <a:pt x="3370253" y="4206071"/>
                  <a:pt x="3367615" y="4254371"/>
                </a:cubicBezTo>
                <a:cubicBezTo>
                  <a:pt x="3370120" y="4284693"/>
                  <a:pt x="3366225" y="4324148"/>
                  <a:pt x="3360477" y="4260162"/>
                </a:cubicBezTo>
                <a:cubicBezTo>
                  <a:pt x="3354121" y="4114211"/>
                  <a:pt x="3354079" y="3974581"/>
                  <a:pt x="3340896" y="3816809"/>
                </a:cubicBezTo>
                <a:cubicBezTo>
                  <a:pt x="3341207" y="3799197"/>
                  <a:pt x="3326854" y="3715364"/>
                  <a:pt x="3326142" y="3772361"/>
                </a:cubicBezTo>
                <a:cubicBezTo>
                  <a:pt x="3328455" y="3858860"/>
                  <a:pt x="3339592" y="3969369"/>
                  <a:pt x="3339458" y="4047989"/>
                </a:cubicBezTo>
                <a:cubicBezTo>
                  <a:pt x="3343768" y="4146676"/>
                  <a:pt x="3356654" y="4204872"/>
                  <a:pt x="3352936" y="4305338"/>
                </a:cubicBezTo>
                <a:cubicBezTo>
                  <a:pt x="3353782" y="4366199"/>
                  <a:pt x="3345369" y="4290173"/>
                  <a:pt x="3341087" y="4251826"/>
                </a:cubicBezTo>
                <a:cubicBezTo>
                  <a:pt x="3339133" y="4182789"/>
                  <a:pt x="3334675" y="4083431"/>
                  <a:pt x="3329816" y="4023459"/>
                </a:cubicBezTo>
                <a:cubicBezTo>
                  <a:pt x="3325506" y="3924772"/>
                  <a:pt x="3327298" y="3815610"/>
                  <a:pt x="3305850" y="3680719"/>
                </a:cubicBezTo>
                <a:cubicBezTo>
                  <a:pt x="3291276" y="3569744"/>
                  <a:pt x="3293790" y="3469984"/>
                  <a:pt x="3283148" y="3369189"/>
                </a:cubicBezTo>
                <a:lnTo>
                  <a:pt x="3273002" y="3305359"/>
                </a:lnTo>
                <a:lnTo>
                  <a:pt x="3271008" y="3320415"/>
                </a:lnTo>
                <a:lnTo>
                  <a:pt x="3263151" y="3367743"/>
                </a:lnTo>
                <a:lnTo>
                  <a:pt x="3263809" y="3370786"/>
                </a:lnTo>
                <a:cubicBezTo>
                  <a:pt x="3267332" y="3387735"/>
                  <a:pt x="3271591" y="3411132"/>
                  <a:pt x="3274299" y="3440004"/>
                </a:cubicBezTo>
                <a:cubicBezTo>
                  <a:pt x="3279470" y="3482365"/>
                  <a:pt x="3291587" y="3575113"/>
                  <a:pt x="3289986" y="3628096"/>
                </a:cubicBezTo>
                <a:cubicBezTo>
                  <a:pt x="3293689" y="3644818"/>
                  <a:pt x="3286092" y="3667552"/>
                  <a:pt x="3285112" y="3685311"/>
                </a:cubicBezTo>
                <a:cubicBezTo>
                  <a:pt x="3288371" y="3798266"/>
                  <a:pt x="3304812" y="3872515"/>
                  <a:pt x="3306145" y="3976775"/>
                </a:cubicBezTo>
                <a:cubicBezTo>
                  <a:pt x="3308014" y="3963028"/>
                  <a:pt x="3315138" y="4074426"/>
                  <a:pt x="3297526" y="4074115"/>
                </a:cubicBezTo>
                <a:cubicBezTo>
                  <a:pt x="3305553" y="4072337"/>
                  <a:pt x="3291778" y="4010130"/>
                  <a:pt x="3288075" y="3993407"/>
                </a:cubicBezTo>
                <a:cubicBezTo>
                  <a:pt x="3283455" y="3912330"/>
                  <a:pt x="3287912" y="3815209"/>
                  <a:pt x="3276464" y="3722313"/>
                </a:cubicBezTo>
                <a:lnTo>
                  <a:pt x="3268962" y="3645636"/>
                </a:lnTo>
                <a:lnTo>
                  <a:pt x="3268121" y="3651295"/>
                </a:lnTo>
                <a:lnTo>
                  <a:pt x="3266840" y="3655272"/>
                </a:lnTo>
                <a:cubicBezTo>
                  <a:pt x="3266096" y="3657668"/>
                  <a:pt x="3265424" y="3659961"/>
                  <a:pt x="3264081" y="3664548"/>
                </a:cubicBezTo>
                <a:lnTo>
                  <a:pt x="3261926" y="3688263"/>
                </a:lnTo>
                <a:lnTo>
                  <a:pt x="3258286" y="3691697"/>
                </a:lnTo>
                <a:cubicBezTo>
                  <a:pt x="3257905" y="3693354"/>
                  <a:pt x="3258262" y="3694832"/>
                  <a:pt x="3258262" y="3694832"/>
                </a:cubicBezTo>
                <a:lnTo>
                  <a:pt x="3253700" y="3703256"/>
                </a:lnTo>
                <a:lnTo>
                  <a:pt x="3262733" y="3581986"/>
                </a:lnTo>
                <a:lnTo>
                  <a:pt x="3256950" y="3522876"/>
                </a:lnTo>
                <a:lnTo>
                  <a:pt x="3248549" y="3455701"/>
                </a:lnTo>
                <a:lnTo>
                  <a:pt x="3238726" y="3514865"/>
                </a:lnTo>
                <a:lnTo>
                  <a:pt x="3238646" y="3515323"/>
                </a:lnTo>
                <a:lnTo>
                  <a:pt x="3241377" y="3552374"/>
                </a:lnTo>
                <a:cubicBezTo>
                  <a:pt x="3242778" y="3574343"/>
                  <a:pt x="3243954" y="3596888"/>
                  <a:pt x="3244809" y="3620557"/>
                </a:cubicBezTo>
                <a:cubicBezTo>
                  <a:pt x="3248632" y="3675847"/>
                  <a:pt x="3236917" y="3543714"/>
                  <a:pt x="3235139" y="3535688"/>
                </a:cubicBezTo>
                <a:lnTo>
                  <a:pt x="3235119" y="3535420"/>
                </a:lnTo>
                <a:lnTo>
                  <a:pt x="3226004" y="3587356"/>
                </a:lnTo>
                <a:lnTo>
                  <a:pt x="3227123" y="3600648"/>
                </a:lnTo>
                <a:lnTo>
                  <a:pt x="3236167" y="3709941"/>
                </a:lnTo>
                <a:lnTo>
                  <a:pt x="3250030" y="3647808"/>
                </a:lnTo>
                <a:lnTo>
                  <a:pt x="3250723" y="3644132"/>
                </a:lnTo>
                <a:lnTo>
                  <a:pt x="3240966" y="3767929"/>
                </a:lnTo>
                <a:lnTo>
                  <a:pt x="3244913" y="3815616"/>
                </a:lnTo>
                <a:lnTo>
                  <a:pt x="3249183" y="3763889"/>
                </a:lnTo>
                <a:lnTo>
                  <a:pt x="3253593" y="3704690"/>
                </a:lnTo>
                <a:lnTo>
                  <a:pt x="3254833" y="3708694"/>
                </a:lnTo>
                <a:lnTo>
                  <a:pt x="3260517" y="3703774"/>
                </a:lnTo>
                <a:lnTo>
                  <a:pt x="3248851" y="3832146"/>
                </a:lnTo>
                <a:lnTo>
                  <a:pt x="3247535" y="3854880"/>
                </a:lnTo>
                <a:lnTo>
                  <a:pt x="3259223" y="4031120"/>
                </a:lnTo>
                <a:cubicBezTo>
                  <a:pt x="3263060" y="4103062"/>
                  <a:pt x="3265847" y="4175860"/>
                  <a:pt x="3267147" y="4250655"/>
                </a:cubicBezTo>
                <a:cubicBezTo>
                  <a:pt x="3268303" y="4293905"/>
                  <a:pt x="3257251" y="4266179"/>
                  <a:pt x="3254528" y="4231697"/>
                </a:cubicBezTo>
                <a:cubicBezTo>
                  <a:pt x="3247580" y="4181309"/>
                  <a:pt x="3250748" y="4119558"/>
                  <a:pt x="3250572" y="4058549"/>
                </a:cubicBezTo>
                <a:cubicBezTo>
                  <a:pt x="3248279" y="4018885"/>
                  <a:pt x="3246235" y="3977761"/>
                  <a:pt x="3244043" y="3935629"/>
                </a:cubicBezTo>
                <a:lnTo>
                  <a:pt x="3243455" y="3925387"/>
                </a:lnTo>
                <a:lnTo>
                  <a:pt x="3234554" y="4079177"/>
                </a:lnTo>
                <a:lnTo>
                  <a:pt x="3227720" y="4173431"/>
                </a:lnTo>
                <a:lnTo>
                  <a:pt x="3233087" y="4240338"/>
                </a:lnTo>
                <a:cubicBezTo>
                  <a:pt x="3234704" y="4263585"/>
                  <a:pt x="3235816" y="4285838"/>
                  <a:pt x="3235746" y="4305325"/>
                </a:cubicBezTo>
                <a:cubicBezTo>
                  <a:pt x="3233108" y="4353626"/>
                  <a:pt x="3223036" y="4308140"/>
                  <a:pt x="3224474" y="4273437"/>
                </a:cubicBezTo>
                <a:lnTo>
                  <a:pt x="3222158" y="4233004"/>
                </a:lnTo>
                <a:lnTo>
                  <a:pt x="3217229" y="4277473"/>
                </a:lnTo>
                <a:lnTo>
                  <a:pt x="3217556" y="4283391"/>
                </a:lnTo>
                <a:cubicBezTo>
                  <a:pt x="3217823" y="4322626"/>
                  <a:pt x="3226118" y="4360085"/>
                  <a:pt x="3223792" y="4390774"/>
                </a:cubicBezTo>
                <a:cubicBezTo>
                  <a:pt x="3220666" y="4395676"/>
                  <a:pt x="3212638" y="4397453"/>
                  <a:pt x="3209513" y="4402356"/>
                </a:cubicBezTo>
                <a:cubicBezTo>
                  <a:pt x="3203633" y="4416990"/>
                  <a:pt x="3212505" y="4476073"/>
                  <a:pt x="3212773" y="4515310"/>
                </a:cubicBezTo>
                <a:cubicBezTo>
                  <a:pt x="3212632" y="4554286"/>
                  <a:pt x="3213387" y="4587801"/>
                  <a:pt x="3214356" y="4621883"/>
                </a:cubicBezTo>
                <a:lnTo>
                  <a:pt x="3216550" y="4706249"/>
                </a:lnTo>
                <a:lnTo>
                  <a:pt x="3212845" y="4685881"/>
                </a:lnTo>
                <a:cubicBezTo>
                  <a:pt x="3209048" y="4654437"/>
                  <a:pt x="3204519" y="4599935"/>
                  <a:pt x="3191914" y="4596573"/>
                </a:cubicBezTo>
                <a:cubicBezTo>
                  <a:pt x="3186693" y="4599323"/>
                  <a:pt x="3208106" y="4718069"/>
                  <a:pt x="3210577" y="4710100"/>
                </a:cubicBezTo>
                <a:cubicBezTo>
                  <a:pt x="3202886" y="4720819"/>
                  <a:pt x="3180855" y="4719084"/>
                  <a:pt x="3186211" y="4701816"/>
                </a:cubicBezTo>
                <a:cubicBezTo>
                  <a:pt x="3178385" y="4727051"/>
                  <a:pt x="3183462" y="4696597"/>
                  <a:pt x="3189561" y="4735614"/>
                </a:cubicBezTo>
                <a:cubicBezTo>
                  <a:pt x="3192956" y="4761053"/>
                  <a:pt x="3190415" y="4765725"/>
                  <a:pt x="3187025" y="4764037"/>
                </a:cubicBezTo>
                <a:lnTo>
                  <a:pt x="3182346" y="4758063"/>
                </a:lnTo>
                <a:lnTo>
                  <a:pt x="3183340" y="4736034"/>
                </a:lnTo>
                <a:cubicBezTo>
                  <a:pt x="3183366" y="4725755"/>
                  <a:pt x="3182674" y="4715295"/>
                  <a:pt x="3180378" y="4704927"/>
                </a:cubicBezTo>
                <a:cubicBezTo>
                  <a:pt x="3178601" y="4696900"/>
                  <a:pt x="3172350" y="4706704"/>
                  <a:pt x="3170573" y="4698678"/>
                </a:cubicBezTo>
                <a:cubicBezTo>
                  <a:pt x="3162675" y="4677271"/>
                  <a:pt x="3164790" y="4624437"/>
                  <a:pt x="3164598" y="4583463"/>
                </a:cubicBezTo>
                <a:lnTo>
                  <a:pt x="3164166" y="4572648"/>
                </a:lnTo>
                <a:lnTo>
                  <a:pt x="3157987" y="4625304"/>
                </a:lnTo>
                <a:lnTo>
                  <a:pt x="3158501" y="4652133"/>
                </a:lnTo>
                <a:lnTo>
                  <a:pt x="3159025" y="4668934"/>
                </a:lnTo>
                <a:lnTo>
                  <a:pt x="3157671" y="4662392"/>
                </a:lnTo>
                <a:cubicBezTo>
                  <a:pt x="3157671" y="4662392"/>
                  <a:pt x="3156846" y="4662410"/>
                  <a:pt x="3155397" y="4662426"/>
                </a:cubicBezTo>
                <a:lnTo>
                  <a:pt x="3153630" y="4662435"/>
                </a:lnTo>
                <a:lnTo>
                  <a:pt x="3144415" y="4740972"/>
                </a:lnTo>
                <a:cubicBezTo>
                  <a:pt x="3141247" y="4723447"/>
                  <a:pt x="3143747" y="4709239"/>
                  <a:pt x="3144913" y="4691654"/>
                </a:cubicBezTo>
                <a:cubicBezTo>
                  <a:pt x="3144311" y="4688324"/>
                  <a:pt x="3144372" y="4682657"/>
                  <a:pt x="3144679" y="4676471"/>
                </a:cubicBezTo>
                <a:lnTo>
                  <a:pt x="3145634" y="4662380"/>
                </a:lnTo>
                <a:lnTo>
                  <a:pt x="3141593" y="4662298"/>
                </a:lnTo>
                <a:lnTo>
                  <a:pt x="3137254" y="4685844"/>
                </a:lnTo>
                <a:cubicBezTo>
                  <a:pt x="3134148" y="4718983"/>
                  <a:pt x="3135267" y="4757466"/>
                  <a:pt x="3113222" y="4764710"/>
                </a:cubicBezTo>
                <a:lnTo>
                  <a:pt x="3114218" y="4738090"/>
                </a:lnTo>
                <a:lnTo>
                  <a:pt x="3105619" y="4733335"/>
                </a:lnTo>
                <a:cubicBezTo>
                  <a:pt x="3098692" y="4720677"/>
                  <a:pt x="3099845" y="4689231"/>
                  <a:pt x="3095614" y="4660620"/>
                </a:cubicBezTo>
                <a:cubicBezTo>
                  <a:pt x="3089381" y="4636120"/>
                  <a:pt x="3068245" y="4530563"/>
                  <a:pt x="3066473" y="4592618"/>
                </a:cubicBezTo>
                <a:cubicBezTo>
                  <a:pt x="3067486" y="4619867"/>
                  <a:pt x="3072849" y="4644825"/>
                  <a:pt x="3076611" y="4677295"/>
                </a:cubicBezTo>
                <a:cubicBezTo>
                  <a:pt x="3092392" y="4800119"/>
                  <a:pt x="3087449" y="4816057"/>
                  <a:pt x="3103822" y="4925233"/>
                </a:cubicBezTo>
                <a:cubicBezTo>
                  <a:pt x="3104099" y="4938423"/>
                  <a:pt x="3123221" y="5052819"/>
                  <a:pt x="3105534" y="5006569"/>
                </a:cubicBezTo>
                <a:cubicBezTo>
                  <a:pt x="3093802" y="4971629"/>
                  <a:pt x="3091632" y="4889424"/>
                  <a:pt x="3085856" y="4865793"/>
                </a:cubicBezTo>
                <a:cubicBezTo>
                  <a:pt x="3078176" y="4824829"/>
                  <a:pt x="3068505" y="4783247"/>
                  <a:pt x="3058163" y="4743824"/>
                </a:cubicBezTo>
                <a:lnTo>
                  <a:pt x="3050908" y="4718880"/>
                </a:lnTo>
                <a:lnTo>
                  <a:pt x="3049654" y="4701244"/>
                </a:lnTo>
                <a:lnTo>
                  <a:pt x="3046877" y="4649473"/>
                </a:lnTo>
                <a:lnTo>
                  <a:pt x="3046383" y="4651421"/>
                </a:lnTo>
                <a:cubicBezTo>
                  <a:pt x="3042065" y="4670545"/>
                  <a:pt x="3037817" y="4690034"/>
                  <a:pt x="3032770" y="4708953"/>
                </a:cubicBezTo>
                <a:cubicBezTo>
                  <a:pt x="3026646" y="4728921"/>
                  <a:pt x="3021178" y="4748990"/>
                  <a:pt x="3015723" y="4768276"/>
                </a:cubicBezTo>
                <a:cubicBezTo>
                  <a:pt x="3010267" y="4787563"/>
                  <a:pt x="3004824" y="4806066"/>
                  <a:pt x="2998748" y="4822903"/>
                </a:cubicBezTo>
                <a:cubicBezTo>
                  <a:pt x="3002892" y="4802004"/>
                  <a:pt x="3009190" y="4779008"/>
                  <a:pt x="3015880" y="4758097"/>
                </a:cubicBezTo>
                <a:lnTo>
                  <a:pt x="3020889" y="4736151"/>
                </a:lnTo>
                <a:cubicBezTo>
                  <a:pt x="3017620" y="4733453"/>
                  <a:pt x="3011670" y="4750393"/>
                  <a:pt x="3011102" y="4754153"/>
                </a:cubicBezTo>
                <a:cubicBezTo>
                  <a:pt x="2996116" y="4800992"/>
                  <a:pt x="2985810" y="4858040"/>
                  <a:pt x="2968468" y="4898001"/>
                </a:cubicBezTo>
                <a:cubicBezTo>
                  <a:pt x="2974900" y="4855377"/>
                  <a:pt x="2994337" y="4806220"/>
                  <a:pt x="3003489" y="4763376"/>
                </a:cubicBezTo>
                <a:cubicBezTo>
                  <a:pt x="3000827" y="4776333"/>
                  <a:pt x="3006873" y="4753129"/>
                  <a:pt x="3004075" y="4752934"/>
                </a:cubicBezTo>
                <a:cubicBezTo>
                  <a:pt x="2998981" y="4752959"/>
                  <a:pt x="3001980" y="4762131"/>
                  <a:pt x="3001980" y="4762131"/>
                </a:cubicBezTo>
                <a:cubicBezTo>
                  <a:pt x="2994203" y="4787430"/>
                  <a:pt x="2987032" y="4811997"/>
                  <a:pt x="2979764" y="4835911"/>
                </a:cubicBezTo>
                <a:lnTo>
                  <a:pt x="2964440" y="4882887"/>
                </a:lnTo>
                <a:lnTo>
                  <a:pt x="2964607" y="4875804"/>
                </a:lnTo>
                <a:lnTo>
                  <a:pt x="2964583" y="4875493"/>
                </a:lnTo>
                <a:lnTo>
                  <a:pt x="2965114" y="4873379"/>
                </a:lnTo>
                <a:cubicBezTo>
                  <a:pt x="2966892" y="4868151"/>
                  <a:pt x="2976054" y="4841175"/>
                  <a:pt x="2974545" y="4839929"/>
                </a:cubicBezTo>
                <a:cubicBezTo>
                  <a:pt x="2969767" y="4835985"/>
                  <a:pt x="2962114" y="4864207"/>
                  <a:pt x="2964191" y="4861692"/>
                </a:cubicBezTo>
                <a:lnTo>
                  <a:pt x="2963565" y="4864098"/>
                </a:lnTo>
                <a:lnTo>
                  <a:pt x="2960973" y="4861505"/>
                </a:lnTo>
                <a:cubicBezTo>
                  <a:pt x="2960310" y="4862750"/>
                  <a:pt x="2959871" y="4865823"/>
                  <a:pt x="2959569" y="4869732"/>
                </a:cubicBezTo>
                <a:lnTo>
                  <a:pt x="2959134" y="4879769"/>
                </a:lnTo>
                <a:lnTo>
                  <a:pt x="2956934" y="4886363"/>
                </a:lnTo>
                <a:cubicBezTo>
                  <a:pt x="2952310" y="4888890"/>
                  <a:pt x="2959567" y="4864219"/>
                  <a:pt x="2959567" y="4864219"/>
                </a:cubicBezTo>
                <a:cubicBezTo>
                  <a:pt x="2974209" y="4817800"/>
                  <a:pt x="2984868" y="4776201"/>
                  <a:pt x="2996078" y="4737522"/>
                </a:cubicBezTo>
                <a:cubicBezTo>
                  <a:pt x="2996646" y="4733761"/>
                  <a:pt x="3011931" y="4689635"/>
                  <a:pt x="3006114" y="4686949"/>
                </a:cubicBezTo>
                <a:cubicBezTo>
                  <a:pt x="3002058" y="4685716"/>
                  <a:pt x="2994703" y="4716650"/>
                  <a:pt x="3003549" y="4693642"/>
                </a:cubicBezTo>
                <a:cubicBezTo>
                  <a:pt x="2991868" y="4729817"/>
                  <a:pt x="2983475" y="4762010"/>
                  <a:pt x="2973085" y="4797135"/>
                </a:cubicBezTo>
                <a:cubicBezTo>
                  <a:pt x="2972046" y="4798393"/>
                  <a:pt x="2965711" y="4834751"/>
                  <a:pt x="2961953" y="4836231"/>
                </a:cubicBezTo>
                <a:cubicBezTo>
                  <a:pt x="2955099" y="4834803"/>
                  <a:pt x="2965375" y="4812622"/>
                  <a:pt x="2965375" y="4812622"/>
                </a:cubicBezTo>
                <a:cubicBezTo>
                  <a:pt x="2977641" y="4766004"/>
                  <a:pt x="2983390" y="4740088"/>
                  <a:pt x="2996127" y="4695974"/>
                </a:cubicBezTo>
                <a:cubicBezTo>
                  <a:pt x="2996410" y="4694094"/>
                  <a:pt x="2999917" y="4682803"/>
                  <a:pt x="3002815" y="4671802"/>
                </a:cubicBezTo>
                <a:lnTo>
                  <a:pt x="3004541" y="4664173"/>
                </a:lnTo>
                <a:lnTo>
                  <a:pt x="3002634" y="4656676"/>
                </a:lnTo>
                <a:lnTo>
                  <a:pt x="3000067" y="4667639"/>
                </a:lnTo>
                <a:cubicBezTo>
                  <a:pt x="2998387" y="4676077"/>
                  <a:pt x="2997248" y="4683859"/>
                  <a:pt x="2997532" y="4681978"/>
                </a:cubicBezTo>
                <a:cubicBezTo>
                  <a:pt x="2993110" y="4693484"/>
                  <a:pt x="2991801" y="4701215"/>
                  <a:pt x="2986419" y="4714393"/>
                </a:cubicBezTo>
                <a:cubicBezTo>
                  <a:pt x="2987842" y="4693717"/>
                  <a:pt x="2997550" y="4675297"/>
                  <a:pt x="3000482" y="4655867"/>
                </a:cubicBezTo>
                <a:lnTo>
                  <a:pt x="3000718" y="4649142"/>
                </a:lnTo>
                <a:lnTo>
                  <a:pt x="2997652" y="4637090"/>
                </a:lnTo>
                <a:lnTo>
                  <a:pt x="2995918" y="4629921"/>
                </a:lnTo>
                <a:lnTo>
                  <a:pt x="2991432" y="4648263"/>
                </a:lnTo>
                <a:lnTo>
                  <a:pt x="2980334" y="4685919"/>
                </a:lnTo>
                <a:lnTo>
                  <a:pt x="2980388" y="4687143"/>
                </a:lnTo>
                <a:cubicBezTo>
                  <a:pt x="2980535" y="4699690"/>
                  <a:pt x="2979618" y="4708369"/>
                  <a:pt x="2977008" y="4709743"/>
                </a:cubicBezTo>
                <a:lnTo>
                  <a:pt x="2973617" y="4708713"/>
                </a:lnTo>
                <a:lnTo>
                  <a:pt x="2971183" y="4716971"/>
                </a:lnTo>
                <a:lnTo>
                  <a:pt x="2972807" y="4708466"/>
                </a:lnTo>
                <a:lnTo>
                  <a:pt x="2967933" y="4706986"/>
                </a:lnTo>
                <a:lnTo>
                  <a:pt x="2963824" y="4704368"/>
                </a:lnTo>
                <a:lnTo>
                  <a:pt x="2958965" y="4722040"/>
                </a:lnTo>
                <a:lnTo>
                  <a:pt x="2953789" y="4735089"/>
                </a:lnTo>
                <a:lnTo>
                  <a:pt x="2952000" y="4753788"/>
                </a:lnTo>
                <a:cubicBezTo>
                  <a:pt x="2950057" y="4768507"/>
                  <a:pt x="2948901" y="4759197"/>
                  <a:pt x="2947837" y="4741675"/>
                </a:cubicBezTo>
                <a:lnTo>
                  <a:pt x="2946566" y="4717888"/>
                </a:lnTo>
                <a:lnTo>
                  <a:pt x="2943224" y="4731295"/>
                </a:lnTo>
                <a:lnTo>
                  <a:pt x="2941373" y="4716471"/>
                </a:lnTo>
                <a:cubicBezTo>
                  <a:pt x="2934098" y="4696908"/>
                  <a:pt x="2934349" y="4721949"/>
                  <a:pt x="2935662" y="4738137"/>
                </a:cubicBezTo>
                <a:lnTo>
                  <a:pt x="2935668" y="4759619"/>
                </a:lnTo>
                <a:lnTo>
                  <a:pt x="2931760" y="4773948"/>
                </a:lnTo>
                <a:lnTo>
                  <a:pt x="2931295" y="4775678"/>
                </a:lnTo>
                <a:lnTo>
                  <a:pt x="2930777" y="4767081"/>
                </a:lnTo>
                <a:cubicBezTo>
                  <a:pt x="2930025" y="4755508"/>
                  <a:pt x="2929483" y="4744041"/>
                  <a:pt x="2929955" y="4733087"/>
                </a:cubicBezTo>
                <a:lnTo>
                  <a:pt x="2929988" y="4732228"/>
                </a:lnTo>
                <a:lnTo>
                  <a:pt x="2925549" y="4720304"/>
                </a:lnTo>
                <a:lnTo>
                  <a:pt x="2924713" y="4706452"/>
                </a:lnTo>
                <a:lnTo>
                  <a:pt x="2924568" y="4709061"/>
                </a:lnTo>
                <a:cubicBezTo>
                  <a:pt x="2924475" y="4711609"/>
                  <a:pt x="2924469" y="4713615"/>
                  <a:pt x="2924590" y="4714849"/>
                </a:cubicBezTo>
                <a:cubicBezTo>
                  <a:pt x="2923163" y="4718461"/>
                  <a:pt x="2920194" y="4725988"/>
                  <a:pt x="2919482" y="4727794"/>
                </a:cubicBezTo>
                <a:cubicBezTo>
                  <a:pt x="2919371" y="4734237"/>
                  <a:pt x="2920567" y="4737369"/>
                  <a:pt x="2921507" y="4742176"/>
                </a:cubicBezTo>
                <a:lnTo>
                  <a:pt x="2919799" y="4744930"/>
                </a:lnTo>
                <a:lnTo>
                  <a:pt x="2919806" y="4745084"/>
                </a:lnTo>
                <a:lnTo>
                  <a:pt x="2930902" y="4956640"/>
                </a:lnTo>
                <a:lnTo>
                  <a:pt x="2914898" y="4893587"/>
                </a:lnTo>
                <a:cubicBezTo>
                  <a:pt x="2914027" y="4888767"/>
                  <a:pt x="2912525" y="4876153"/>
                  <a:pt x="2910491" y="4859859"/>
                </a:cubicBezTo>
                <a:lnTo>
                  <a:pt x="2907193" y="4834241"/>
                </a:lnTo>
                <a:lnTo>
                  <a:pt x="2906017" y="4833304"/>
                </a:lnTo>
                <a:cubicBezTo>
                  <a:pt x="2905111" y="4831295"/>
                  <a:pt x="2904731" y="4829192"/>
                  <a:pt x="2904731" y="4829192"/>
                </a:cubicBezTo>
                <a:cubicBezTo>
                  <a:pt x="2904541" y="4828141"/>
                  <a:pt x="2904804" y="4828094"/>
                  <a:pt x="2905305" y="4828614"/>
                </a:cubicBezTo>
                <a:lnTo>
                  <a:pt x="2906682" y="4830556"/>
                </a:lnTo>
                <a:lnTo>
                  <a:pt x="2902899" y="4804056"/>
                </a:lnTo>
                <a:lnTo>
                  <a:pt x="2899356" y="4783065"/>
                </a:lnTo>
                <a:lnTo>
                  <a:pt x="2899151" y="4786313"/>
                </a:lnTo>
                <a:lnTo>
                  <a:pt x="2897951" y="4799028"/>
                </a:lnTo>
                <a:lnTo>
                  <a:pt x="2897953" y="4799056"/>
                </a:lnTo>
                <a:lnTo>
                  <a:pt x="2897947" y="4799075"/>
                </a:lnTo>
                <a:lnTo>
                  <a:pt x="2893690" y="4844221"/>
                </a:lnTo>
                <a:cubicBezTo>
                  <a:pt x="2891129" y="4854096"/>
                  <a:pt x="2889052" y="4890667"/>
                  <a:pt x="2889052" y="4890667"/>
                </a:cubicBezTo>
                <a:lnTo>
                  <a:pt x="2883491" y="4883686"/>
                </a:lnTo>
                <a:lnTo>
                  <a:pt x="2883548" y="4892228"/>
                </a:lnTo>
                <a:lnTo>
                  <a:pt x="2882186" y="4894445"/>
                </a:lnTo>
                <a:lnTo>
                  <a:pt x="2878866" y="4901152"/>
                </a:lnTo>
                <a:lnTo>
                  <a:pt x="2878597" y="4894208"/>
                </a:lnTo>
                <a:cubicBezTo>
                  <a:pt x="2877577" y="4860972"/>
                  <a:pt x="2876545" y="4826871"/>
                  <a:pt x="2874679" y="4790002"/>
                </a:cubicBezTo>
                <a:lnTo>
                  <a:pt x="2874626" y="4788111"/>
                </a:lnTo>
                <a:lnTo>
                  <a:pt x="2861558" y="4754338"/>
                </a:lnTo>
                <a:lnTo>
                  <a:pt x="2857210" y="4734498"/>
                </a:lnTo>
                <a:lnTo>
                  <a:pt x="2857217" y="4739548"/>
                </a:lnTo>
                <a:cubicBezTo>
                  <a:pt x="2857221" y="4745795"/>
                  <a:pt x="2857210" y="4750574"/>
                  <a:pt x="2857153" y="4752260"/>
                </a:cubicBezTo>
                <a:cubicBezTo>
                  <a:pt x="2855388" y="4769060"/>
                  <a:pt x="2854554" y="4784525"/>
                  <a:pt x="2852187" y="4796688"/>
                </a:cubicBezTo>
                <a:cubicBezTo>
                  <a:pt x="2851474" y="4798495"/>
                  <a:pt x="2847190" y="4803189"/>
                  <a:pt x="2846478" y="4804996"/>
                </a:cubicBezTo>
                <a:cubicBezTo>
                  <a:pt x="2841854" y="4822879"/>
                  <a:pt x="2854012" y="4855742"/>
                  <a:pt x="2846880" y="4854304"/>
                </a:cubicBezTo>
                <a:cubicBezTo>
                  <a:pt x="2846880" y="4854304"/>
                  <a:pt x="2844963" y="4846837"/>
                  <a:pt x="2842335" y="4841176"/>
                </a:cubicBezTo>
                <a:lnTo>
                  <a:pt x="2843360" y="4841858"/>
                </a:lnTo>
                <a:lnTo>
                  <a:pt x="2843650" y="4844006"/>
                </a:lnTo>
                <a:cubicBezTo>
                  <a:pt x="2844005" y="4843103"/>
                  <a:pt x="2844184" y="4842652"/>
                  <a:pt x="2844019" y="4842297"/>
                </a:cubicBezTo>
                <a:lnTo>
                  <a:pt x="2843360" y="4841858"/>
                </a:lnTo>
                <a:lnTo>
                  <a:pt x="2842828" y="4837910"/>
                </a:lnTo>
                <a:lnTo>
                  <a:pt x="2843216" y="4835347"/>
                </a:lnTo>
                <a:cubicBezTo>
                  <a:pt x="2843174" y="4833656"/>
                  <a:pt x="2842939" y="4832455"/>
                  <a:pt x="2842939" y="4832455"/>
                </a:cubicBezTo>
                <a:cubicBezTo>
                  <a:pt x="2842939" y="4832455"/>
                  <a:pt x="2836858" y="4829381"/>
                  <a:pt x="2836037" y="4824272"/>
                </a:cubicBezTo>
                <a:cubicBezTo>
                  <a:pt x="2834481" y="4818973"/>
                  <a:pt x="2834473" y="4809490"/>
                  <a:pt x="2834720" y="4800137"/>
                </a:cubicBezTo>
                <a:lnTo>
                  <a:pt x="2834848" y="4785298"/>
                </a:lnTo>
                <a:lnTo>
                  <a:pt x="2829934" y="4791498"/>
                </a:lnTo>
                <a:cubicBezTo>
                  <a:pt x="2827872" y="4793862"/>
                  <a:pt x="2825680" y="4796385"/>
                  <a:pt x="2823840" y="4799160"/>
                </a:cubicBezTo>
                <a:lnTo>
                  <a:pt x="2823278" y="4800455"/>
                </a:lnTo>
                <a:lnTo>
                  <a:pt x="2822223" y="4844010"/>
                </a:lnTo>
                <a:lnTo>
                  <a:pt x="2824082" y="4915071"/>
                </a:lnTo>
                <a:lnTo>
                  <a:pt x="2822052" y="4919654"/>
                </a:lnTo>
                <a:lnTo>
                  <a:pt x="2817946" y="4930659"/>
                </a:lnTo>
                <a:lnTo>
                  <a:pt x="2815850" y="4908307"/>
                </a:lnTo>
                <a:lnTo>
                  <a:pt x="2814662" y="4929954"/>
                </a:lnTo>
                <a:lnTo>
                  <a:pt x="2809584" y="4928613"/>
                </a:lnTo>
                <a:cubicBezTo>
                  <a:pt x="2810794" y="4927146"/>
                  <a:pt x="2811832" y="4925889"/>
                  <a:pt x="2811832" y="4925889"/>
                </a:cubicBezTo>
                <a:cubicBezTo>
                  <a:pt x="2806315" y="4925915"/>
                  <a:pt x="2807823" y="4927160"/>
                  <a:pt x="2809584" y="4928613"/>
                </a:cubicBezTo>
                <a:lnTo>
                  <a:pt x="2807487" y="4935839"/>
                </a:lnTo>
                <a:lnTo>
                  <a:pt x="2806122" y="4914787"/>
                </a:lnTo>
                <a:lnTo>
                  <a:pt x="2806719" y="4908240"/>
                </a:lnTo>
                <a:cubicBezTo>
                  <a:pt x="2807018" y="4906142"/>
                  <a:pt x="2807360" y="4904927"/>
                  <a:pt x="2807737" y="4905239"/>
                </a:cubicBezTo>
                <a:lnTo>
                  <a:pt x="2805532" y="4905717"/>
                </a:lnTo>
                <a:lnTo>
                  <a:pt x="2803705" y="4877550"/>
                </a:lnTo>
                <a:lnTo>
                  <a:pt x="2805649" y="4869328"/>
                </a:lnTo>
                <a:lnTo>
                  <a:pt x="2806152" y="4867537"/>
                </a:lnTo>
                <a:lnTo>
                  <a:pt x="2797648" y="4873838"/>
                </a:lnTo>
                <a:lnTo>
                  <a:pt x="2796279" y="4874998"/>
                </a:lnTo>
                <a:lnTo>
                  <a:pt x="2795516" y="4873265"/>
                </a:lnTo>
                <a:cubicBezTo>
                  <a:pt x="2793286" y="4868214"/>
                  <a:pt x="2787742" y="4855759"/>
                  <a:pt x="2783005" y="4845948"/>
                </a:cubicBezTo>
                <a:lnTo>
                  <a:pt x="2780264" y="4840691"/>
                </a:lnTo>
                <a:lnTo>
                  <a:pt x="2781467" y="4819641"/>
                </a:lnTo>
                <a:cubicBezTo>
                  <a:pt x="2781657" y="4808976"/>
                  <a:pt x="2781199" y="4800366"/>
                  <a:pt x="2779646" y="4795808"/>
                </a:cubicBezTo>
                <a:lnTo>
                  <a:pt x="2775206" y="4811380"/>
                </a:lnTo>
                <a:lnTo>
                  <a:pt x="2776980" y="4794497"/>
                </a:lnTo>
                <a:lnTo>
                  <a:pt x="2777246" y="4791976"/>
                </a:lnTo>
                <a:cubicBezTo>
                  <a:pt x="2778274" y="4783646"/>
                  <a:pt x="2779362" y="4774898"/>
                  <a:pt x="2780069" y="4766037"/>
                </a:cubicBezTo>
                <a:lnTo>
                  <a:pt x="2780330" y="4752987"/>
                </a:lnTo>
                <a:lnTo>
                  <a:pt x="2775764" y="4735680"/>
                </a:lnTo>
                <a:cubicBezTo>
                  <a:pt x="2773683" y="4731198"/>
                  <a:pt x="2774368" y="4734342"/>
                  <a:pt x="2774859" y="4737976"/>
                </a:cubicBezTo>
                <a:lnTo>
                  <a:pt x="2775023" y="4741603"/>
                </a:lnTo>
                <a:lnTo>
                  <a:pt x="2777187" y="4766272"/>
                </a:lnTo>
                <a:cubicBezTo>
                  <a:pt x="2779114" y="4793290"/>
                  <a:pt x="2777754" y="4801195"/>
                  <a:pt x="2767767" y="4757695"/>
                </a:cubicBezTo>
                <a:cubicBezTo>
                  <a:pt x="2765199" y="4740156"/>
                  <a:pt x="2762376" y="4723584"/>
                  <a:pt x="2759224" y="4707706"/>
                </a:cubicBezTo>
                <a:lnTo>
                  <a:pt x="2757991" y="4702333"/>
                </a:lnTo>
                <a:lnTo>
                  <a:pt x="2756643" y="4706566"/>
                </a:lnTo>
                <a:lnTo>
                  <a:pt x="2754348" y="4717809"/>
                </a:lnTo>
                <a:lnTo>
                  <a:pt x="2751635" y="4745873"/>
                </a:lnTo>
                <a:lnTo>
                  <a:pt x="2748464" y="4776672"/>
                </a:lnTo>
                <a:lnTo>
                  <a:pt x="2748213" y="4784104"/>
                </a:lnTo>
                <a:lnTo>
                  <a:pt x="2748255" y="4793922"/>
                </a:lnTo>
                <a:lnTo>
                  <a:pt x="2749415" y="4800286"/>
                </a:lnTo>
                <a:cubicBezTo>
                  <a:pt x="2749344" y="4802197"/>
                  <a:pt x="2748925" y="4803336"/>
                  <a:pt x="2748396" y="4803736"/>
                </a:cubicBezTo>
                <a:lnTo>
                  <a:pt x="2748296" y="4803603"/>
                </a:lnTo>
                <a:lnTo>
                  <a:pt x="2748301" y="4804551"/>
                </a:lnTo>
                <a:cubicBezTo>
                  <a:pt x="2747987" y="4810387"/>
                  <a:pt x="2747185" y="4814966"/>
                  <a:pt x="2745461" y="4817449"/>
                </a:cubicBezTo>
                <a:lnTo>
                  <a:pt x="2744350" y="4814868"/>
                </a:lnTo>
                <a:lnTo>
                  <a:pt x="2745981" y="4794426"/>
                </a:lnTo>
                <a:cubicBezTo>
                  <a:pt x="2745981" y="4794426"/>
                  <a:pt x="2743890" y="4793399"/>
                  <a:pt x="2741555" y="4791650"/>
                </a:cubicBezTo>
                <a:lnTo>
                  <a:pt x="2740050" y="4789841"/>
                </a:lnTo>
                <a:lnTo>
                  <a:pt x="2739693" y="4778789"/>
                </a:lnTo>
                <a:cubicBezTo>
                  <a:pt x="2739912" y="4774746"/>
                  <a:pt x="2740568" y="4772364"/>
                  <a:pt x="2741810" y="4773226"/>
                </a:cubicBezTo>
                <a:lnTo>
                  <a:pt x="2736153" y="4776906"/>
                </a:lnTo>
                <a:lnTo>
                  <a:pt x="2736676" y="4768835"/>
                </a:lnTo>
                <a:cubicBezTo>
                  <a:pt x="2738392" y="4746616"/>
                  <a:pt x="2741813" y="4709513"/>
                  <a:pt x="2743426" y="4698924"/>
                </a:cubicBezTo>
                <a:cubicBezTo>
                  <a:pt x="2738785" y="4627154"/>
                  <a:pt x="2725778" y="4744556"/>
                  <a:pt x="2719832" y="4766392"/>
                </a:cubicBezTo>
                <a:cubicBezTo>
                  <a:pt x="2717085" y="4787405"/>
                  <a:pt x="2715207" y="4806249"/>
                  <a:pt x="2713026" y="4821849"/>
                </a:cubicBezTo>
                <a:lnTo>
                  <a:pt x="2704696" y="4856644"/>
                </a:lnTo>
                <a:lnTo>
                  <a:pt x="2703353" y="4856917"/>
                </a:lnTo>
                <a:lnTo>
                  <a:pt x="2703330" y="4857016"/>
                </a:lnTo>
                <a:lnTo>
                  <a:pt x="2703947" y="4860205"/>
                </a:lnTo>
                <a:cubicBezTo>
                  <a:pt x="2713628" y="4944011"/>
                  <a:pt x="2737549" y="5014761"/>
                  <a:pt x="2739260" y="5096098"/>
                </a:cubicBezTo>
                <a:cubicBezTo>
                  <a:pt x="2719049" y="5029227"/>
                  <a:pt x="2710254" y="4975723"/>
                  <a:pt x="2696118" y="4915343"/>
                </a:cubicBezTo>
                <a:lnTo>
                  <a:pt x="2692184" y="4900257"/>
                </a:lnTo>
                <a:lnTo>
                  <a:pt x="2688983" y="4895407"/>
                </a:lnTo>
                <a:lnTo>
                  <a:pt x="2686501" y="4878462"/>
                </a:lnTo>
                <a:lnTo>
                  <a:pt x="2679580" y="4851921"/>
                </a:lnTo>
                <a:cubicBezTo>
                  <a:pt x="2673854" y="4841046"/>
                  <a:pt x="2669981" y="4824194"/>
                  <a:pt x="2666397" y="4802881"/>
                </a:cubicBezTo>
                <a:lnTo>
                  <a:pt x="2664758" y="4792116"/>
                </a:lnTo>
                <a:lnTo>
                  <a:pt x="2662524" y="4798406"/>
                </a:lnTo>
                <a:lnTo>
                  <a:pt x="2660930" y="4802894"/>
                </a:lnTo>
                <a:lnTo>
                  <a:pt x="2660775" y="4795411"/>
                </a:lnTo>
                <a:lnTo>
                  <a:pt x="2661050" y="4767777"/>
                </a:lnTo>
                <a:lnTo>
                  <a:pt x="2661047" y="4767758"/>
                </a:lnTo>
                <a:cubicBezTo>
                  <a:pt x="2659206" y="4755063"/>
                  <a:pt x="2657242" y="4741441"/>
                  <a:pt x="2654961" y="4727084"/>
                </a:cubicBezTo>
                <a:lnTo>
                  <a:pt x="2654353" y="4724531"/>
                </a:lnTo>
                <a:lnTo>
                  <a:pt x="2644945" y="4754811"/>
                </a:lnTo>
                <a:lnTo>
                  <a:pt x="2653688" y="4721735"/>
                </a:lnTo>
                <a:lnTo>
                  <a:pt x="2651031" y="4710570"/>
                </a:lnTo>
                <a:lnTo>
                  <a:pt x="2650840" y="4709608"/>
                </a:lnTo>
                <a:lnTo>
                  <a:pt x="2636865" y="4760564"/>
                </a:lnTo>
                <a:cubicBezTo>
                  <a:pt x="2633556" y="4773120"/>
                  <a:pt x="2630173" y="4785461"/>
                  <a:pt x="2626535" y="4797161"/>
                </a:cubicBezTo>
                <a:lnTo>
                  <a:pt x="2623496" y="4805543"/>
                </a:lnTo>
                <a:lnTo>
                  <a:pt x="2625767" y="4818582"/>
                </a:lnTo>
                <a:cubicBezTo>
                  <a:pt x="2629532" y="4835491"/>
                  <a:pt x="2634493" y="4851771"/>
                  <a:pt x="2638550" y="4866860"/>
                </a:cubicBezTo>
                <a:cubicBezTo>
                  <a:pt x="2639563" y="4894110"/>
                  <a:pt x="2662748" y="4950800"/>
                  <a:pt x="2648966" y="4964726"/>
                </a:cubicBezTo>
                <a:cubicBezTo>
                  <a:pt x="2635184" y="4978653"/>
                  <a:pt x="2645338" y="4917740"/>
                  <a:pt x="2637511" y="4942976"/>
                </a:cubicBezTo>
                <a:cubicBezTo>
                  <a:pt x="2627214" y="4976180"/>
                  <a:pt x="2636895" y="5059987"/>
                  <a:pt x="2618508" y="4959650"/>
                </a:cubicBezTo>
                <a:cubicBezTo>
                  <a:pt x="2601137" y="4886563"/>
                  <a:pt x="2603464" y="4850885"/>
                  <a:pt x="2574046" y="4769694"/>
                </a:cubicBezTo>
                <a:lnTo>
                  <a:pt x="2577935" y="4767646"/>
                </a:lnTo>
                <a:lnTo>
                  <a:pt x="2580244" y="4766430"/>
                </a:lnTo>
                <a:cubicBezTo>
                  <a:pt x="2581278" y="4765886"/>
                  <a:pt x="2581795" y="4765614"/>
                  <a:pt x="2581020" y="4766022"/>
                </a:cubicBezTo>
                <a:lnTo>
                  <a:pt x="2577935" y="4767646"/>
                </a:lnTo>
                <a:lnTo>
                  <a:pt x="2576370" y="4768470"/>
                </a:lnTo>
                <a:cubicBezTo>
                  <a:pt x="2575079" y="4769150"/>
                  <a:pt x="2574046" y="4769694"/>
                  <a:pt x="2574046" y="4769694"/>
                </a:cubicBezTo>
                <a:cubicBezTo>
                  <a:pt x="2566219" y="4794932"/>
                  <a:pt x="2584883" y="4908457"/>
                  <a:pt x="2585896" y="4935706"/>
                </a:cubicBezTo>
                <a:cubicBezTo>
                  <a:pt x="2578625" y="4987321"/>
                  <a:pt x="2574586" y="4941662"/>
                  <a:pt x="2566473" y="4911485"/>
                </a:cubicBezTo>
                <a:cubicBezTo>
                  <a:pt x="2566592" y="5042556"/>
                  <a:pt x="2609622" y="5164365"/>
                  <a:pt x="2614961" y="5292688"/>
                </a:cubicBezTo>
                <a:cubicBezTo>
                  <a:pt x="2619651" y="5379678"/>
                  <a:pt x="2628142" y="5464389"/>
                  <a:pt x="2636632" y="5549099"/>
                </a:cubicBezTo>
                <a:lnTo>
                  <a:pt x="2639663" y="5584960"/>
                </a:lnTo>
                <a:lnTo>
                  <a:pt x="2635068" y="5589573"/>
                </a:lnTo>
                <a:lnTo>
                  <a:pt x="2625802" y="5594752"/>
                </a:lnTo>
                <a:lnTo>
                  <a:pt x="2617418" y="5526365"/>
                </a:lnTo>
                <a:cubicBezTo>
                  <a:pt x="2612794" y="5495391"/>
                  <a:pt x="2606913" y="5464176"/>
                  <a:pt x="2598549" y="5432464"/>
                </a:cubicBezTo>
                <a:cubicBezTo>
                  <a:pt x="2603903" y="5415197"/>
                  <a:pt x="2600878" y="5396787"/>
                  <a:pt x="2592172" y="5380257"/>
                </a:cubicBezTo>
                <a:cubicBezTo>
                  <a:pt x="2584480" y="5390975"/>
                  <a:pt x="2587095" y="5410713"/>
                  <a:pt x="2598549" y="5432464"/>
                </a:cubicBezTo>
                <a:cubicBezTo>
                  <a:pt x="2598030" y="5470522"/>
                  <a:pt x="2601027" y="5508395"/>
                  <a:pt x="2604962" y="5546469"/>
                </a:cubicBezTo>
                <a:lnTo>
                  <a:pt x="2609309" y="5588040"/>
                </a:lnTo>
                <a:lnTo>
                  <a:pt x="2599826" y="5589240"/>
                </a:lnTo>
                <a:lnTo>
                  <a:pt x="2594629" y="5583436"/>
                </a:lnTo>
                <a:lnTo>
                  <a:pt x="2553658" y="5248290"/>
                </a:lnTo>
                <a:cubicBezTo>
                  <a:pt x="2544676" y="5182035"/>
                  <a:pt x="2534900" y="5115921"/>
                  <a:pt x="2523747" y="5049732"/>
                </a:cubicBezTo>
                <a:lnTo>
                  <a:pt x="2503908" y="4946290"/>
                </a:lnTo>
                <a:lnTo>
                  <a:pt x="2503025" y="4949800"/>
                </a:lnTo>
                <a:lnTo>
                  <a:pt x="2503652" y="4944952"/>
                </a:lnTo>
                <a:lnTo>
                  <a:pt x="2485581" y="4850730"/>
                </a:lnTo>
                <a:cubicBezTo>
                  <a:pt x="2481685" y="4835418"/>
                  <a:pt x="2477351" y="4783003"/>
                  <a:pt x="2469975" y="4743151"/>
                </a:cubicBezTo>
                <a:lnTo>
                  <a:pt x="2469289" y="4740012"/>
                </a:lnTo>
                <a:lnTo>
                  <a:pt x="2468419" y="4775917"/>
                </a:lnTo>
                <a:lnTo>
                  <a:pt x="2470048" y="4838186"/>
                </a:lnTo>
                <a:lnTo>
                  <a:pt x="2478624" y="4875508"/>
                </a:lnTo>
                <a:cubicBezTo>
                  <a:pt x="2481794" y="4921625"/>
                  <a:pt x="2507594" y="4998054"/>
                  <a:pt x="2500915" y="5036022"/>
                </a:cubicBezTo>
                <a:cubicBezTo>
                  <a:pt x="2498445" y="5043991"/>
                  <a:pt x="2487134" y="5049947"/>
                  <a:pt x="2489883" y="5055167"/>
                </a:cubicBezTo>
                <a:cubicBezTo>
                  <a:pt x="2490896" y="5082416"/>
                  <a:pt x="2511018" y="5160724"/>
                  <a:pt x="2506811" y="5190723"/>
                </a:cubicBezTo>
                <a:cubicBezTo>
                  <a:pt x="2506676" y="5205241"/>
                  <a:pt x="2491016" y="5213487"/>
                  <a:pt x="2491016" y="5213487"/>
                </a:cubicBezTo>
                <a:cubicBezTo>
                  <a:pt x="2491016" y="5213487"/>
                  <a:pt x="2490867" y="5216900"/>
                  <a:pt x="2491464" y="5221725"/>
                </a:cubicBezTo>
                <a:lnTo>
                  <a:pt x="2493862" y="5229883"/>
                </a:lnTo>
                <a:lnTo>
                  <a:pt x="2493891" y="5240247"/>
                </a:lnTo>
                <a:lnTo>
                  <a:pt x="2492154" y="5241503"/>
                </a:lnTo>
                <a:cubicBezTo>
                  <a:pt x="2491846" y="5242500"/>
                  <a:pt x="2492533" y="5243805"/>
                  <a:pt x="2493908" y="5246415"/>
                </a:cubicBezTo>
                <a:lnTo>
                  <a:pt x="2493891" y="5240247"/>
                </a:lnTo>
                <a:lnTo>
                  <a:pt x="2496379" y="5238446"/>
                </a:lnTo>
                <a:cubicBezTo>
                  <a:pt x="2491436" y="5254384"/>
                  <a:pt x="2489242" y="5275543"/>
                  <a:pt x="2489242" y="5275543"/>
                </a:cubicBezTo>
                <a:cubicBezTo>
                  <a:pt x="2469961" y="5279028"/>
                  <a:pt x="2490002" y="5186239"/>
                  <a:pt x="2469565" y="5134767"/>
                </a:cubicBezTo>
                <a:cubicBezTo>
                  <a:pt x="2466816" y="5129547"/>
                  <a:pt x="2452891" y="5115765"/>
                  <a:pt x="2450142" y="5110546"/>
                </a:cubicBezTo>
                <a:cubicBezTo>
                  <a:pt x="2438410" y="5075605"/>
                  <a:pt x="2429562" y="5031368"/>
                  <a:pt x="2417552" y="4983237"/>
                </a:cubicBezTo>
                <a:cubicBezTo>
                  <a:pt x="2414068" y="4963958"/>
                  <a:pt x="2391777" y="4803444"/>
                  <a:pt x="2389028" y="4798224"/>
                </a:cubicBezTo>
                <a:cubicBezTo>
                  <a:pt x="2381058" y="4795753"/>
                  <a:pt x="2367554" y="4822868"/>
                  <a:pt x="2365540" y="4831707"/>
                </a:cubicBezTo>
                <a:cubicBezTo>
                  <a:pt x="2365818" y="4844896"/>
                  <a:pt x="2384939" y="4959293"/>
                  <a:pt x="2366238" y="4885793"/>
                </a:cubicBezTo>
                <a:cubicBezTo>
                  <a:pt x="2346117" y="4807485"/>
                  <a:pt x="2367673" y="4953939"/>
                  <a:pt x="2371157" y="4973219"/>
                </a:cubicBezTo>
                <a:cubicBezTo>
                  <a:pt x="2377535" y="5025426"/>
                  <a:pt x="2381575" y="5071085"/>
                  <a:pt x="2384600" y="5089494"/>
                </a:cubicBezTo>
                <a:cubicBezTo>
                  <a:pt x="2394950" y="5194619"/>
                  <a:pt x="2406455" y="5291912"/>
                  <a:pt x="2417632" y="5386738"/>
                </a:cubicBezTo>
                <a:lnTo>
                  <a:pt x="2429383" y="5493553"/>
                </a:lnTo>
                <a:lnTo>
                  <a:pt x="2420733" y="5489939"/>
                </a:lnTo>
                <a:lnTo>
                  <a:pt x="2418256" y="5488707"/>
                </a:lnTo>
                <a:lnTo>
                  <a:pt x="2394267" y="5318889"/>
                </a:lnTo>
                <a:cubicBezTo>
                  <a:pt x="2388626" y="5280742"/>
                  <a:pt x="2386178" y="5185348"/>
                  <a:pt x="2371976" y="5158376"/>
                </a:cubicBezTo>
                <a:cubicBezTo>
                  <a:pt x="2366477" y="5147936"/>
                  <a:pt x="2350816" y="5156184"/>
                  <a:pt x="2336021" y="5142859"/>
                </a:cubicBezTo>
                <a:cubicBezTo>
                  <a:pt x="2319346" y="5123857"/>
                  <a:pt x="2325160" y="5107461"/>
                  <a:pt x="2318648" y="5069772"/>
                </a:cubicBezTo>
                <a:cubicBezTo>
                  <a:pt x="2309665" y="5040051"/>
                  <a:pt x="2298211" y="5018300"/>
                  <a:pt x="2294726" y="4999021"/>
                </a:cubicBezTo>
                <a:cubicBezTo>
                  <a:pt x="2287276" y="4958492"/>
                  <a:pt x="2281200" y="4920573"/>
                  <a:pt x="2274722" y="4881894"/>
                </a:cubicBezTo>
                <a:lnTo>
                  <a:pt x="2269684" y="4852851"/>
                </a:lnTo>
                <a:lnTo>
                  <a:pt x="2268412" y="4857285"/>
                </a:lnTo>
                <a:lnTo>
                  <a:pt x="2276934" y="4900733"/>
                </a:lnTo>
                <a:cubicBezTo>
                  <a:pt x="2279164" y="4916575"/>
                  <a:pt x="2279863" y="4930168"/>
                  <a:pt x="2278090" y="4939992"/>
                </a:cubicBezTo>
                <a:cubicBezTo>
                  <a:pt x="2278367" y="4953182"/>
                  <a:pt x="2267056" y="4959137"/>
                  <a:pt x="2264584" y="4967107"/>
                </a:cubicBezTo>
                <a:cubicBezTo>
                  <a:pt x="2265321" y="4981166"/>
                  <a:pt x="2273845" y="5010017"/>
                  <a:pt x="2273988" y="5037724"/>
                </a:cubicBezTo>
                <a:cubicBezTo>
                  <a:pt x="2277473" y="5057004"/>
                  <a:pt x="2285140" y="5149650"/>
                  <a:pt x="2267176" y="5090209"/>
                </a:cubicBezTo>
                <a:cubicBezTo>
                  <a:pt x="2254985" y="5054399"/>
                  <a:pt x="2257036" y="5005533"/>
                  <a:pt x="2254010" y="4987123"/>
                </a:cubicBezTo>
                <a:cubicBezTo>
                  <a:pt x="2251395" y="4967385"/>
                  <a:pt x="2236599" y="4954062"/>
                  <a:pt x="2233851" y="4948842"/>
                </a:cubicBezTo>
                <a:cubicBezTo>
                  <a:pt x="2234443" y="4935194"/>
                  <a:pt x="2236456" y="4926354"/>
                  <a:pt x="2233429" y="4907945"/>
                </a:cubicBezTo>
                <a:cubicBezTo>
                  <a:pt x="2232055" y="4905334"/>
                  <a:pt x="2228505" y="4898592"/>
                  <a:pt x="2224611" y="4891196"/>
                </a:cubicBezTo>
                <a:lnTo>
                  <a:pt x="2216642" y="4876065"/>
                </a:lnTo>
                <a:lnTo>
                  <a:pt x="2215170" y="4880218"/>
                </a:lnTo>
                <a:cubicBezTo>
                  <a:pt x="2212473" y="4884483"/>
                  <a:pt x="2209057" y="4888994"/>
                  <a:pt x="2206210" y="4894782"/>
                </a:cubicBezTo>
                <a:lnTo>
                  <a:pt x="2203977" y="4907430"/>
                </a:lnTo>
                <a:lnTo>
                  <a:pt x="2206458" y="4922149"/>
                </a:lnTo>
                <a:cubicBezTo>
                  <a:pt x="2218332" y="4984795"/>
                  <a:pt x="2219767" y="5052941"/>
                  <a:pt x="2227292" y="5117880"/>
                </a:cubicBezTo>
                <a:cubicBezTo>
                  <a:pt x="2229448" y="5136748"/>
                  <a:pt x="2236972" y="5201686"/>
                  <a:pt x="2227990" y="5171966"/>
                </a:cubicBezTo>
                <a:cubicBezTo>
                  <a:pt x="2213088" y="5090908"/>
                  <a:pt x="2206156" y="5012323"/>
                  <a:pt x="2192676" y="4936073"/>
                </a:cubicBezTo>
                <a:cubicBezTo>
                  <a:pt x="2191487" y="4918779"/>
                  <a:pt x="2189357" y="4897918"/>
                  <a:pt x="2186525" y="4881509"/>
                </a:cubicBezTo>
                <a:lnTo>
                  <a:pt x="2185694" y="4877534"/>
                </a:lnTo>
                <a:lnTo>
                  <a:pt x="2185291" y="4880324"/>
                </a:lnTo>
                <a:lnTo>
                  <a:pt x="2170829" y="4956786"/>
                </a:lnTo>
                <a:lnTo>
                  <a:pt x="2175699" y="5007246"/>
                </a:lnTo>
                <a:cubicBezTo>
                  <a:pt x="2192193" y="5143031"/>
                  <a:pt x="2209339" y="5283749"/>
                  <a:pt x="2226085" y="5423707"/>
                </a:cubicBezTo>
                <a:lnTo>
                  <a:pt x="2226242" y="5425058"/>
                </a:lnTo>
                <a:lnTo>
                  <a:pt x="2226175" y="5424959"/>
                </a:lnTo>
                <a:cubicBezTo>
                  <a:pt x="2197293" y="5392760"/>
                  <a:pt x="2195768" y="5344679"/>
                  <a:pt x="2186895" y="5285597"/>
                </a:cubicBezTo>
                <a:cubicBezTo>
                  <a:pt x="2178097" y="5226847"/>
                  <a:pt x="2169987" y="5165664"/>
                  <a:pt x="2162946" y="5104158"/>
                </a:cubicBezTo>
                <a:lnTo>
                  <a:pt x="2149344" y="4961934"/>
                </a:lnTo>
                <a:lnTo>
                  <a:pt x="2148478" y="4966203"/>
                </a:lnTo>
                <a:cubicBezTo>
                  <a:pt x="2145018" y="4984113"/>
                  <a:pt x="2141669" y="5002636"/>
                  <a:pt x="2141669" y="5002636"/>
                </a:cubicBezTo>
                <a:cubicBezTo>
                  <a:pt x="2134961" y="5017603"/>
                  <a:pt x="2129992" y="5014158"/>
                  <a:pt x="2126545" y="5019124"/>
                </a:cubicBezTo>
                <a:cubicBezTo>
                  <a:pt x="2116112" y="5061553"/>
                  <a:pt x="2132868" y="5130194"/>
                  <a:pt x="2105123" y="5148965"/>
                </a:cubicBezTo>
                <a:lnTo>
                  <a:pt x="2103811" y="5124915"/>
                </a:lnTo>
                <a:lnTo>
                  <a:pt x="2104652" y="5121959"/>
                </a:lnTo>
                <a:lnTo>
                  <a:pt x="2104260" y="5117255"/>
                </a:lnTo>
                <a:lnTo>
                  <a:pt x="2105092" y="5108249"/>
                </a:lnTo>
                <a:cubicBezTo>
                  <a:pt x="2105735" y="5102794"/>
                  <a:pt x="2106545" y="5096765"/>
                  <a:pt x="2107478" y="5089900"/>
                </a:cubicBezTo>
                <a:cubicBezTo>
                  <a:pt x="2106717" y="5085693"/>
                  <a:pt x="2120598" y="5038300"/>
                  <a:pt x="2109774" y="5026501"/>
                </a:cubicBezTo>
                <a:cubicBezTo>
                  <a:pt x="2109774" y="5026501"/>
                  <a:pt x="2098581" y="5064722"/>
                  <a:pt x="2100861" y="5077340"/>
                </a:cubicBezTo>
                <a:cubicBezTo>
                  <a:pt x="2099582" y="5082278"/>
                  <a:pt x="2101769" y="5094371"/>
                  <a:pt x="2103318" y="5105946"/>
                </a:cubicBezTo>
                <a:lnTo>
                  <a:pt x="2104260" y="5117255"/>
                </a:lnTo>
                <a:lnTo>
                  <a:pt x="2103714" y="5123158"/>
                </a:lnTo>
                <a:lnTo>
                  <a:pt x="2103811" y="5124915"/>
                </a:lnTo>
                <a:lnTo>
                  <a:pt x="2101954" y="5131439"/>
                </a:lnTo>
                <a:cubicBezTo>
                  <a:pt x="2090347" y="5144850"/>
                  <a:pt x="2090990" y="5110233"/>
                  <a:pt x="2091941" y="5093553"/>
                </a:cubicBezTo>
                <a:lnTo>
                  <a:pt x="2092386" y="5087189"/>
                </a:lnTo>
                <a:lnTo>
                  <a:pt x="2092468" y="5086369"/>
                </a:lnTo>
                <a:cubicBezTo>
                  <a:pt x="2092609" y="5084724"/>
                  <a:pt x="2092574" y="5084852"/>
                  <a:pt x="2092455" y="5086226"/>
                </a:cubicBezTo>
                <a:lnTo>
                  <a:pt x="2092386" y="5087189"/>
                </a:lnTo>
                <a:lnTo>
                  <a:pt x="2091408" y="5097150"/>
                </a:lnTo>
                <a:cubicBezTo>
                  <a:pt x="2083661" y="5130402"/>
                  <a:pt x="2080696" y="5162068"/>
                  <a:pt x="2068616" y="5195383"/>
                </a:cubicBezTo>
                <a:cubicBezTo>
                  <a:pt x="2060015" y="5221914"/>
                  <a:pt x="2058190" y="5199802"/>
                  <a:pt x="2057989" y="5171152"/>
                </a:cubicBezTo>
                <a:lnTo>
                  <a:pt x="2058033" y="5164137"/>
                </a:lnTo>
                <a:lnTo>
                  <a:pt x="2060957" y="5130050"/>
                </a:lnTo>
                <a:cubicBezTo>
                  <a:pt x="2060957" y="5130050"/>
                  <a:pt x="2076253" y="5068086"/>
                  <a:pt x="2060238" y="5069793"/>
                </a:cubicBezTo>
                <a:cubicBezTo>
                  <a:pt x="2056253" y="5073026"/>
                  <a:pt x="2053933" y="5098042"/>
                  <a:pt x="2052375" y="5122735"/>
                </a:cubicBezTo>
                <a:lnTo>
                  <a:pt x="2052248" y="5125004"/>
                </a:lnTo>
                <a:lnTo>
                  <a:pt x="2051604" y="5127330"/>
                </a:lnTo>
                <a:cubicBezTo>
                  <a:pt x="2048901" y="5137413"/>
                  <a:pt x="2046292" y="5148019"/>
                  <a:pt x="2046673" y="5150122"/>
                </a:cubicBezTo>
                <a:cubicBezTo>
                  <a:pt x="2045634" y="5168409"/>
                  <a:pt x="2042098" y="5166877"/>
                  <a:pt x="2039047" y="5159013"/>
                </a:cubicBezTo>
                <a:lnTo>
                  <a:pt x="2037728" y="5153909"/>
                </a:lnTo>
                <a:lnTo>
                  <a:pt x="2055607" y="4999627"/>
                </a:lnTo>
                <a:cubicBezTo>
                  <a:pt x="2055607" y="4999627"/>
                  <a:pt x="2063186" y="4933866"/>
                  <a:pt x="2053634" y="4943546"/>
                </a:cubicBezTo>
                <a:cubicBezTo>
                  <a:pt x="2047624" y="4955766"/>
                  <a:pt x="2050103" y="4991329"/>
                  <a:pt x="2046055" y="5009305"/>
                </a:cubicBezTo>
                <a:cubicBezTo>
                  <a:pt x="2048901" y="5003517"/>
                  <a:pt x="2045564" y="5044107"/>
                  <a:pt x="2038561" y="5062230"/>
                </a:cubicBezTo>
                <a:lnTo>
                  <a:pt x="2032291" y="5068462"/>
                </a:lnTo>
                <a:lnTo>
                  <a:pt x="2033385" y="5045472"/>
                </a:lnTo>
                <a:cubicBezTo>
                  <a:pt x="2041256" y="4975227"/>
                  <a:pt x="2060169" y="4888328"/>
                  <a:pt x="2057640" y="4838291"/>
                </a:cubicBezTo>
                <a:cubicBezTo>
                  <a:pt x="2054115" y="4794767"/>
                  <a:pt x="2047499" y="4782208"/>
                  <a:pt x="2045294" y="4818081"/>
                </a:cubicBezTo>
                <a:cubicBezTo>
                  <a:pt x="2037548" y="4851334"/>
                  <a:pt x="2028284" y="4996351"/>
                  <a:pt x="2021576" y="5011319"/>
                </a:cubicBezTo>
                <a:lnTo>
                  <a:pt x="2019517" y="5010357"/>
                </a:lnTo>
                <a:lnTo>
                  <a:pt x="2019588" y="5009681"/>
                </a:lnTo>
                <a:cubicBezTo>
                  <a:pt x="2022042" y="4979976"/>
                  <a:pt x="2023553" y="4951117"/>
                  <a:pt x="2023373" y="4923872"/>
                </a:cubicBezTo>
                <a:cubicBezTo>
                  <a:pt x="2017145" y="4951559"/>
                  <a:pt x="2012295" y="4981521"/>
                  <a:pt x="2008255" y="5012855"/>
                </a:cubicBezTo>
                <a:lnTo>
                  <a:pt x="2001989" y="5072241"/>
                </a:lnTo>
                <a:lnTo>
                  <a:pt x="2001690" y="5073554"/>
                </a:lnTo>
                <a:cubicBezTo>
                  <a:pt x="2005565" y="5022901"/>
                  <a:pt x="2001095" y="4970138"/>
                  <a:pt x="2002893" y="4956057"/>
                </a:cubicBezTo>
                <a:cubicBezTo>
                  <a:pt x="2004820" y="4942678"/>
                  <a:pt x="2009803" y="4870107"/>
                  <a:pt x="2000891" y="4920946"/>
                </a:cubicBezTo>
                <a:cubicBezTo>
                  <a:pt x="2000612" y="4943438"/>
                  <a:pt x="2001855" y="4974344"/>
                  <a:pt x="1995147" y="4989311"/>
                </a:cubicBezTo>
                <a:cubicBezTo>
                  <a:pt x="1992460" y="4998484"/>
                  <a:pt x="1975689" y="5005861"/>
                  <a:pt x="1975689" y="5005861"/>
                </a:cubicBezTo>
                <a:cubicBezTo>
                  <a:pt x="1970443" y="5024908"/>
                  <a:pt x="1974372" y="5046639"/>
                  <a:pt x="1973334" y="5064926"/>
                </a:cubicBezTo>
                <a:cubicBezTo>
                  <a:pt x="1970648" y="5074099"/>
                  <a:pt x="1961254" y="5098239"/>
                  <a:pt x="1965460" y="5097478"/>
                </a:cubicBezTo>
                <a:cubicBezTo>
                  <a:pt x="1961254" y="5098239"/>
                  <a:pt x="1954764" y="5086382"/>
                  <a:pt x="1955525" y="5090588"/>
                </a:cubicBezTo>
                <a:cubicBezTo>
                  <a:pt x="1948690" y="5104854"/>
                  <a:pt x="1953506" y="5131494"/>
                  <a:pt x="1945574" y="5159714"/>
                </a:cubicBezTo>
                <a:cubicBezTo>
                  <a:pt x="1943648" y="5173093"/>
                  <a:pt x="1929285" y="5193789"/>
                  <a:pt x="1926725" y="5203663"/>
                </a:cubicBezTo>
                <a:cubicBezTo>
                  <a:pt x="1922299" y="5231249"/>
                  <a:pt x="1924098" y="5217169"/>
                  <a:pt x="1921816" y="5204550"/>
                </a:cubicBezTo>
                <a:cubicBezTo>
                  <a:pt x="1911550" y="5147768"/>
                  <a:pt x="1909676" y="5233532"/>
                  <a:pt x="1896835" y="5262640"/>
                </a:cubicBezTo>
                <a:cubicBezTo>
                  <a:pt x="1884550" y="5246763"/>
                  <a:pt x="1904007" y="5230214"/>
                  <a:pt x="1893183" y="5218415"/>
                </a:cubicBezTo>
                <a:lnTo>
                  <a:pt x="1883511" y="5265050"/>
                </a:lnTo>
                <a:cubicBezTo>
                  <a:pt x="1860251" y="5260567"/>
                  <a:pt x="1875931" y="5199091"/>
                  <a:pt x="1874411" y="5190680"/>
                </a:cubicBezTo>
                <a:cubicBezTo>
                  <a:pt x="1885692" y="5004758"/>
                  <a:pt x="1910450" y="4793234"/>
                  <a:pt x="1922215" y="4634010"/>
                </a:cubicBezTo>
                <a:cubicBezTo>
                  <a:pt x="1926422" y="4633250"/>
                  <a:pt x="1924902" y="4624837"/>
                  <a:pt x="1924141" y="4620631"/>
                </a:cubicBezTo>
                <a:cubicBezTo>
                  <a:pt x="1936705" y="4614016"/>
                  <a:pt x="1916005" y="4599660"/>
                  <a:pt x="1924141" y="4620631"/>
                </a:cubicBezTo>
                <a:cubicBezTo>
                  <a:pt x="1919934" y="4621391"/>
                  <a:pt x="1921455" y="4629804"/>
                  <a:pt x="1922215" y="4634010"/>
                </a:cubicBezTo>
                <a:cubicBezTo>
                  <a:pt x="1910744" y="4694723"/>
                  <a:pt x="1900032" y="4759644"/>
                  <a:pt x="1894289" y="4828009"/>
                </a:cubicBezTo>
                <a:cubicBezTo>
                  <a:pt x="1884337" y="4897136"/>
                  <a:pt x="1885023" y="4973025"/>
                  <a:pt x="1866996" y="5025514"/>
                </a:cubicBezTo>
                <a:cubicBezTo>
                  <a:pt x="1863548" y="5030480"/>
                  <a:pt x="1847869" y="5091955"/>
                  <a:pt x="1847869" y="5091955"/>
                </a:cubicBezTo>
                <a:cubicBezTo>
                  <a:pt x="1831099" y="5099330"/>
                  <a:pt x="1840492" y="5075190"/>
                  <a:pt x="1842418" y="5061810"/>
                </a:cubicBezTo>
                <a:cubicBezTo>
                  <a:pt x="1842140" y="5084302"/>
                  <a:pt x="1843456" y="5043524"/>
                  <a:pt x="1846422" y="5011859"/>
                </a:cubicBezTo>
                <a:cubicBezTo>
                  <a:pt x="1855705" y="4911000"/>
                  <a:pt x="1869658" y="4791922"/>
                  <a:pt x="1878089" y="4714384"/>
                </a:cubicBezTo>
                <a:cubicBezTo>
                  <a:pt x="1928303" y="4171033"/>
                  <a:pt x="1990100" y="3643687"/>
                  <a:pt x="2003730" y="3098264"/>
                </a:cubicBezTo>
                <a:lnTo>
                  <a:pt x="2003646" y="3092706"/>
                </a:lnTo>
                <a:lnTo>
                  <a:pt x="1792646" y="3100862"/>
                </a:lnTo>
                <a:cubicBezTo>
                  <a:pt x="1694076" y="3106373"/>
                  <a:pt x="1594260" y="3113804"/>
                  <a:pt x="1493126" y="3123671"/>
                </a:cubicBezTo>
                <a:cubicBezTo>
                  <a:pt x="1251411" y="3149370"/>
                  <a:pt x="983601" y="3178777"/>
                  <a:pt x="758892" y="3233010"/>
                </a:cubicBezTo>
                <a:cubicBezTo>
                  <a:pt x="733397" y="3240951"/>
                  <a:pt x="601083" y="3282059"/>
                  <a:pt x="594947" y="3269255"/>
                </a:cubicBezTo>
                <a:cubicBezTo>
                  <a:pt x="593744" y="3260788"/>
                  <a:pt x="642229" y="3227270"/>
                  <a:pt x="642229" y="3227270"/>
                </a:cubicBezTo>
                <a:cubicBezTo>
                  <a:pt x="659161" y="3219827"/>
                  <a:pt x="688888" y="3211284"/>
                  <a:pt x="719321" y="3202643"/>
                </a:cubicBezTo>
                <a:cubicBezTo>
                  <a:pt x="795706" y="3178116"/>
                  <a:pt x="904428" y="3158353"/>
                  <a:pt x="991285" y="3141696"/>
                </a:cubicBezTo>
                <a:cubicBezTo>
                  <a:pt x="1243293" y="3092222"/>
                  <a:pt x="1454676" y="3075870"/>
                  <a:pt x="1666763" y="3059419"/>
                </a:cubicBezTo>
                <a:cubicBezTo>
                  <a:pt x="1697092" y="3055110"/>
                  <a:pt x="1882982" y="3041660"/>
                  <a:pt x="1847115" y="3042437"/>
                </a:cubicBezTo>
                <a:cubicBezTo>
                  <a:pt x="1820417" y="3041910"/>
                  <a:pt x="1838050" y="3039405"/>
                  <a:pt x="1811953" y="3043113"/>
                </a:cubicBezTo>
                <a:cubicBezTo>
                  <a:pt x="1491667" y="3052620"/>
                  <a:pt x="1075637" y="3107401"/>
                  <a:pt x="759942" y="3174559"/>
                </a:cubicBezTo>
                <a:cubicBezTo>
                  <a:pt x="694950" y="3188110"/>
                  <a:pt x="633064" y="3223533"/>
                  <a:pt x="586228" y="3207873"/>
                </a:cubicBezTo>
                <a:cubicBezTo>
                  <a:pt x="581394" y="3204241"/>
                  <a:pt x="567392" y="3201911"/>
                  <a:pt x="563161" y="3202512"/>
                </a:cubicBezTo>
                <a:cubicBezTo>
                  <a:pt x="567392" y="3201911"/>
                  <a:pt x="546653" y="3182545"/>
                  <a:pt x="543022" y="3187378"/>
                </a:cubicBezTo>
                <a:cubicBezTo>
                  <a:pt x="546051" y="3178311"/>
                  <a:pt x="560053" y="3180641"/>
                  <a:pt x="567916" y="3175205"/>
                </a:cubicBezTo>
                <a:cubicBezTo>
                  <a:pt x="580716" y="3169069"/>
                  <a:pt x="583645" y="3159295"/>
                  <a:pt x="587275" y="3154460"/>
                </a:cubicBezTo>
                <a:cubicBezTo>
                  <a:pt x="625569" y="3140383"/>
                  <a:pt x="578210" y="3151430"/>
                  <a:pt x="552714" y="3159370"/>
                </a:cubicBezTo>
                <a:lnTo>
                  <a:pt x="565611" y="3154313"/>
                </a:lnTo>
                <a:lnTo>
                  <a:pt x="546671" y="3160229"/>
                </a:lnTo>
                <a:lnTo>
                  <a:pt x="552714" y="3159370"/>
                </a:lnTo>
                <a:cubicBezTo>
                  <a:pt x="546315" y="3162439"/>
                  <a:pt x="538857" y="3165658"/>
                  <a:pt x="532924" y="3167580"/>
                </a:cubicBezTo>
                <a:lnTo>
                  <a:pt x="527752" y="3167790"/>
                </a:lnTo>
                <a:lnTo>
                  <a:pt x="518657" y="3171802"/>
                </a:lnTo>
                <a:cubicBezTo>
                  <a:pt x="511562" y="3174973"/>
                  <a:pt x="504593" y="3177871"/>
                  <a:pt x="497485" y="3179833"/>
                </a:cubicBezTo>
                <a:lnTo>
                  <a:pt x="485172" y="3181940"/>
                </a:lnTo>
                <a:lnTo>
                  <a:pt x="485736" y="3179598"/>
                </a:lnTo>
                <a:cubicBezTo>
                  <a:pt x="517281" y="3169767"/>
                  <a:pt x="541835" y="3160880"/>
                  <a:pt x="454954" y="3185162"/>
                </a:cubicBezTo>
                <a:cubicBezTo>
                  <a:pt x="461987" y="3184680"/>
                  <a:pt x="486994" y="3178346"/>
                  <a:pt x="485491" y="3176836"/>
                </a:cubicBezTo>
                <a:cubicBezTo>
                  <a:pt x="486994" y="3178346"/>
                  <a:pt x="486994" y="3178346"/>
                  <a:pt x="485736" y="3179598"/>
                </a:cubicBezTo>
                <a:cubicBezTo>
                  <a:pt x="467720" y="3184989"/>
                  <a:pt x="446945" y="3190119"/>
                  <a:pt x="445442" y="3188608"/>
                </a:cubicBezTo>
                <a:cubicBezTo>
                  <a:pt x="446945" y="3190119"/>
                  <a:pt x="453452" y="3183650"/>
                  <a:pt x="453452" y="3183650"/>
                </a:cubicBezTo>
                <a:cubicBezTo>
                  <a:pt x="457231" y="3179894"/>
                  <a:pt x="450448" y="3180628"/>
                  <a:pt x="455696" y="3175412"/>
                </a:cubicBezTo>
                <a:cubicBezTo>
                  <a:pt x="460976" y="3173166"/>
                  <a:pt x="476229" y="3167517"/>
                  <a:pt x="486999" y="3162817"/>
                </a:cubicBezTo>
                <a:cubicBezTo>
                  <a:pt x="519915" y="3150375"/>
                  <a:pt x="555407" y="3136747"/>
                  <a:pt x="591180" y="3124030"/>
                </a:cubicBezTo>
                <a:lnTo>
                  <a:pt x="596642" y="3122311"/>
                </a:lnTo>
                <a:lnTo>
                  <a:pt x="596825" y="3122199"/>
                </a:lnTo>
                <a:cubicBezTo>
                  <a:pt x="606364" y="3116930"/>
                  <a:pt x="614029" y="3113592"/>
                  <a:pt x="617530" y="3114174"/>
                </a:cubicBezTo>
                <a:lnTo>
                  <a:pt x="628487" y="3112287"/>
                </a:lnTo>
                <a:lnTo>
                  <a:pt x="675456" y="3097503"/>
                </a:lnTo>
                <a:lnTo>
                  <a:pt x="646100" y="3102558"/>
                </a:lnTo>
                <a:cubicBezTo>
                  <a:pt x="635318" y="3105169"/>
                  <a:pt x="625745" y="3108689"/>
                  <a:pt x="617530" y="3114174"/>
                </a:cubicBezTo>
                <a:lnTo>
                  <a:pt x="605113" y="3114559"/>
                </a:lnTo>
                <a:lnTo>
                  <a:pt x="577237" y="3123494"/>
                </a:lnTo>
                <a:cubicBezTo>
                  <a:pt x="542309" y="3135748"/>
                  <a:pt x="507762" y="3148436"/>
                  <a:pt x="469969" y="3161221"/>
                </a:cubicBezTo>
                <a:cubicBezTo>
                  <a:pt x="447967" y="3170576"/>
                  <a:pt x="434184" y="3174764"/>
                  <a:pt x="407918" y="3182350"/>
                </a:cubicBezTo>
                <a:cubicBezTo>
                  <a:pt x="392633" y="3185027"/>
                  <a:pt x="402152" y="3179070"/>
                  <a:pt x="415895" y="3174420"/>
                </a:cubicBezTo>
                <a:cubicBezTo>
                  <a:pt x="421176" y="3172175"/>
                  <a:pt x="422928" y="3173938"/>
                  <a:pt x="432197" y="3167727"/>
                </a:cubicBezTo>
                <a:cubicBezTo>
                  <a:pt x="442449" y="3154531"/>
                  <a:pt x="469975" y="3145693"/>
                  <a:pt x="491977" y="3136338"/>
                </a:cubicBezTo>
                <a:cubicBezTo>
                  <a:pt x="520904" y="3124607"/>
                  <a:pt x="550122" y="3113773"/>
                  <a:pt x="579572" y="3103789"/>
                </a:cubicBezTo>
                <a:lnTo>
                  <a:pt x="583358" y="3102621"/>
                </a:lnTo>
                <a:lnTo>
                  <a:pt x="584091" y="3101649"/>
                </a:lnTo>
                <a:lnTo>
                  <a:pt x="590975" y="3095243"/>
                </a:lnTo>
                <a:lnTo>
                  <a:pt x="579882" y="3098708"/>
                </a:lnTo>
                <a:cubicBezTo>
                  <a:pt x="544144" y="3110515"/>
                  <a:pt x="508783" y="3122386"/>
                  <a:pt x="472986" y="3133187"/>
                </a:cubicBezTo>
                <a:cubicBezTo>
                  <a:pt x="500881" y="3119475"/>
                  <a:pt x="530105" y="3105944"/>
                  <a:pt x="560466" y="3093976"/>
                </a:cubicBezTo>
                <a:lnTo>
                  <a:pt x="587028" y="3084462"/>
                </a:lnTo>
                <a:lnTo>
                  <a:pt x="581585" y="3084010"/>
                </a:lnTo>
                <a:lnTo>
                  <a:pt x="581242" y="3083880"/>
                </a:lnTo>
                <a:lnTo>
                  <a:pt x="543610" y="3097277"/>
                </a:lnTo>
                <a:lnTo>
                  <a:pt x="474694" y="3121269"/>
                </a:lnTo>
                <a:lnTo>
                  <a:pt x="474853" y="3121317"/>
                </a:lnTo>
                <a:cubicBezTo>
                  <a:pt x="480138" y="3125551"/>
                  <a:pt x="479817" y="3134682"/>
                  <a:pt x="459643" y="3132284"/>
                </a:cubicBezTo>
                <a:lnTo>
                  <a:pt x="459042" y="3128050"/>
                </a:lnTo>
                <a:cubicBezTo>
                  <a:pt x="461439" y="3122132"/>
                  <a:pt x="464917" y="3119704"/>
                  <a:pt x="468224" y="3119323"/>
                </a:cubicBezTo>
                <a:lnTo>
                  <a:pt x="473872" y="3121023"/>
                </a:lnTo>
                <a:lnTo>
                  <a:pt x="540441" y="3093040"/>
                </a:lnTo>
                <a:lnTo>
                  <a:pt x="573548" y="3080969"/>
                </a:lnTo>
                <a:lnTo>
                  <a:pt x="570178" y="3079693"/>
                </a:lnTo>
                <a:cubicBezTo>
                  <a:pt x="568894" y="3078256"/>
                  <a:pt x="569803" y="3077047"/>
                  <a:pt x="571919" y="3076747"/>
                </a:cubicBezTo>
                <a:cubicBezTo>
                  <a:pt x="549351" y="3074914"/>
                  <a:pt x="505099" y="3107832"/>
                  <a:pt x="494727" y="3100668"/>
                </a:cubicBezTo>
                <a:lnTo>
                  <a:pt x="495157" y="3097179"/>
                </a:lnTo>
                <a:lnTo>
                  <a:pt x="469218" y="3105888"/>
                </a:lnTo>
                <a:lnTo>
                  <a:pt x="466396" y="3107083"/>
                </a:lnTo>
                <a:lnTo>
                  <a:pt x="464931" y="3106695"/>
                </a:lnTo>
                <a:lnTo>
                  <a:pt x="454609" y="3106881"/>
                </a:lnTo>
                <a:lnTo>
                  <a:pt x="456452" y="3106060"/>
                </a:lnTo>
                <a:lnTo>
                  <a:pt x="502139" y="3088650"/>
                </a:lnTo>
                <a:lnTo>
                  <a:pt x="506589" y="3085240"/>
                </a:lnTo>
                <a:cubicBezTo>
                  <a:pt x="526017" y="3073528"/>
                  <a:pt x="560508" y="3060846"/>
                  <a:pt x="562198" y="3058491"/>
                </a:cubicBezTo>
                <a:lnTo>
                  <a:pt x="559684" y="3058647"/>
                </a:lnTo>
                <a:lnTo>
                  <a:pt x="465036" y="3093021"/>
                </a:lnTo>
                <a:lnTo>
                  <a:pt x="464581" y="3093189"/>
                </a:lnTo>
                <a:lnTo>
                  <a:pt x="452432" y="3094903"/>
                </a:lnTo>
                <a:cubicBezTo>
                  <a:pt x="448652" y="3095564"/>
                  <a:pt x="446446" y="3096133"/>
                  <a:pt x="447246" y="3096418"/>
                </a:cubicBezTo>
                <a:cubicBezTo>
                  <a:pt x="442731" y="3093182"/>
                  <a:pt x="442342" y="3084639"/>
                  <a:pt x="449279" y="3087111"/>
                </a:cubicBezTo>
                <a:cubicBezTo>
                  <a:pt x="439140" y="3083498"/>
                  <a:pt x="451165" y="3086157"/>
                  <a:pt x="436366" y="3087660"/>
                </a:cubicBezTo>
                <a:cubicBezTo>
                  <a:pt x="417012" y="3089168"/>
                  <a:pt x="428649" y="3083284"/>
                  <a:pt x="428649" y="3083284"/>
                </a:cubicBezTo>
                <a:cubicBezTo>
                  <a:pt x="436512" y="3079308"/>
                  <a:pt x="459382" y="3078783"/>
                  <a:pt x="463156" y="3076875"/>
                </a:cubicBezTo>
                <a:cubicBezTo>
                  <a:pt x="463156" y="3076875"/>
                  <a:pt x="462414" y="3071730"/>
                  <a:pt x="461986" y="3066426"/>
                </a:cubicBezTo>
                <a:cubicBezTo>
                  <a:pt x="468963" y="3065659"/>
                  <a:pt x="481341" y="3064920"/>
                  <a:pt x="481341" y="3064920"/>
                </a:cubicBezTo>
                <a:cubicBezTo>
                  <a:pt x="484688" y="3057708"/>
                  <a:pt x="469535" y="3062610"/>
                  <a:pt x="469535" y="3062610"/>
                </a:cubicBezTo>
                <a:lnTo>
                  <a:pt x="463623" y="3061748"/>
                </a:lnTo>
                <a:lnTo>
                  <a:pt x="454246" y="3064080"/>
                </a:lnTo>
                <a:lnTo>
                  <a:pt x="458079" y="3060941"/>
                </a:lnTo>
                <a:lnTo>
                  <a:pt x="446850" y="3059304"/>
                </a:lnTo>
                <a:cubicBezTo>
                  <a:pt x="438249" y="3058306"/>
                  <a:pt x="430876" y="3057779"/>
                  <a:pt x="431534" y="3058826"/>
                </a:cubicBezTo>
                <a:cubicBezTo>
                  <a:pt x="429477" y="3051587"/>
                  <a:pt x="446372" y="3054083"/>
                  <a:pt x="460856" y="3052739"/>
                </a:cubicBezTo>
                <a:lnTo>
                  <a:pt x="470169" y="3051038"/>
                </a:lnTo>
                <a:lnTo>
                  <a:pt x="470384" y="3050862"/>
                </a:lnTo>
                <a:cubicBezTo>
                  <a:pt x="476582" y="3047643"/>
                  <a:pt x="482452" y="3045910"/>
                  <a:pt x="488082" y="3044862"/>
                </a:cubicBezTo>
                <a:lnTo>
                  <a:pt x="491318" y="3044488"/>
                </a:lnTo>
                <a:lnTo>
                  <a:pt x="485759" y="3042908"/>
                </a:lnTo>
                <a:cubicBezTo>
                  <a:pt x="475268" y="3042692"/>
                  <a:pt x="465872" y="3044224"/>
                  <a:pt x="453493" y="3044963"/>
                </a:cubicBezTo>
                <a:cubicBezTo>
                  <a:pt x="441804" y="3045813"/>
                  <a:pt x="432639" y="3046309"/>
                  <a:pt x="424816" y="3046634"/>
                </a:cubicBezTo>
                <a:lnTo>
                  <a:pt x="406567" y="3047215"/>
                </a:lnTo>
                <a:lnTo>
                  <a:pt x="411644" y="3045455"/>
                </a:lnTo>
                <a:lnTo>
                  <a:pt x="447748" y="3031196"/>
                </a:lnTo>
                <a:lnTo>
                  <a:pt x="467516" y="3026375"/>
                </a:lnTo>
                <a:cubicBezTo>
                  <a:pt x="480290" y="3024285"/>
                  <a:pt x="474518" y="3024328"/>
                  <a:pt x="465459" y="3024251"/>
                </a:cubicBezTo>
                <a:lnTo>
                  <a:pt x="465342" y="3024248"/>
                </a:lnTo>
                <a:lnTo>
                  <a:pt x="466901" y="3023631"/>
                </a:lnTo>
                <a:cubicBezTo>
                  <a:pt x="485679" y="3016544"/>
                  <a:pt x="505152" y="3009578"/>
                  <a:pt x="526331" y="3002543"/>
                </a:cubicBezTo>
                <a:cubicBezTo>
                  <a:pt x="527801" y="3001082"/>
                  <a:pt x="549836" y="2994699"/>
                  <a:pt x="546831" y="2991676"/>
                </a:cubicBezTo>
                <a:cubicBezTo>
                  <a:pt x="543576" y="2988402"/>
                  <a:pt x="518045" y="3001766"/>
                  <a:pt x="512515" y="3003759"/>
                </a:cubicBezTo>
                <a:lnTo>
                  <a:pt x="455735" y="3023916"/>
                </a:lnTo>
                <a:lnTo>
                  <a:pt x="451314" y="3023764"/>
                </a:lnTo>
                <a:cubicBezTo>
                  <a:pt x="447049" y="3023384"/>
                  <a:pt x="443870" y="3022691"/>
                  <a:pt x="443685" y="3021405"/>
                </a:cubicBezTo>
                <a:cubicBezTo>
                  <a:pt x="440836" y="3016866"/>
                  <a:pt x="520427" y="3008359"/>
                  <a:pt x="492603" y="3004950"/>
                </a:cubicBezTo>
                <a:cubicBezTo>
                  <a:pt x="485313" y="3005876"/>
                  <a:pt x="438780" y="3009626"/>
                  <a:pt x="436151" y="3005435"/>
                </a:cubicBezTo>
                <a:cubicBezTo>
                  <a:pt x="434617" y="3002991"/>
                  <a:pt x="444513" y="2989709"/>
                  <a:pt x="442625" y="2990662"/>
                </a:cubicBezTo>
                <a:cubicBezTo>
                  <a:pt x="444513" y="2989709"/>
                  <a:pt x="446399" y="2988754"/>
                  <a:pt x="448286" y="2987799"/>
                </a:cubicBezTo>
                <a:cubicBezTo>
                  <a:pt x="439777" y="2986123"/>
                  <a:pt x="408825" y="2990275"/>
                  <a:pt x="433060" y="2983999"/>
                </a:cubicBezTo>
                <a:cubicBezTo>
                  <a:pt x="460810" y="2978707"/>
                  <a:pt x="422349" y="2983437"/>
                  <a:pt x="408084" y="2985129"/>
                </a:cubicBezTo>
                <a:lnTo>
                  <a:pt x="404811" y="2985466"/>
                </a:lnTo>
                <a:lnTo>
                  <a:pt x="487007" y="2955011"/>
                </a:lnTo>
                <a:cubicBezTo>
                  <a:pt x="493758" y="2951305"/>
                  <a:pt x="507048" y="2944101"/>
                  <a:pt x="489034" y="2949491"/>
                </a:cubicBezTo>
                <a:cubicBezTo>
                  <a:pt x="465949" y="2956918"/>
                  <a:pt x="444407" y="2966317"/>
                  <a:pt x="420869" y="2971189"/>
                </a:cubicBezTo>
                <a:cubicBezTo>
                  <a:pt x="429569" y="2966296"/>
                  <a:pt x="438429" y="2962245"/>
                  <a:pt x="447372" y="2958620"/>
                </a:cubicBezTo>
                <a:lnTo>
                  <a:pt x="467682" y="2951086"/>
                </a:lnTo>
                <a:lnTo>
                  <a:pt x="471244" y="2950435"/>
                </a:lnTo>
                <a:cubicBezTo>
                  <a:pt x="480397" y="2948681"/>
                  <a:pt x="484713" y="2947390"/>
                  <a:pt x="486019" y="2946406"/>
                </a:cubicBezTo>
                <a:lnTo>
                  <a:pt x="483988" y="2945060"/>
                </a:lnTo>
                <a:lnTo>
                  <a:pt x="501428" y="2938633"/>
                </a:lnTo>
                <a:cubicBezTo>
                  <a:pt x="510402" y="2935039"/>
                  <a:pt x="519309" y="2931036"/>
                  <a:pt x="528072" y="2926205"/>
                </a:cubicBezTo>
                <a:lnTo>
                  <a:pt x="510896" y="2931756"/>
                </a:lnTo>
                <a:lnTo>
                  <a:pt x="475156" y="2943308"/>
                </a:lnTo>
                <a:lnTo>
                  <a:pt x="472325" y="2942966"/>
                </a:lnTo>
                <a:cubicBezTo>
                  <a:pt x="468890" y="2942597"/>
                  <a:pt x="466094" y="2942228"/>
                  <a:pt x="465766" y="2941704"/>
                </a:cubicBezTo>
                <a:cubicBezTo>
                  <a:pt x="464452" y="2939608"/>
                  <a:pt x="502380" y="2934691"/>
                  <a:pt x="510242" y="2930715"/>
                </a:cubicBezTo>
                <a:cubicBezTo>
                  <a:pt x="496331" y="2929010"/>
                  <a:pt x="491669" y="2934127"/>
                  <a:pt x="474202" y="2934679"/>
                </a:cubicBezTo>
                <a:cubicBezTo>
                  <a:pt x="474202" y="2934679"/>
                  <a:pt x="439475" y="2940738"/>
                  <a:pt x="438160" y="2938643"/>
                </a:cubicBezTo>
                <a:lnTo>
                  <a:pt x="460120" y="2924781"/>
                </a:lnTo>
                <a:cubicBezTo>
                  <a:pt x="458806" y="2922685"/>
                  <a:pt x="363949" y="2930630"/>
                  <a:pt x="407538" y="2922849"/>
                </a:cubicBezTo>
                <a:cubicBezTo>
                  <a:pt x="434183" y="2920416"/>
                  <a:pt x="454643" y="2916050"/>
                  <a:pt x="475457" y="2908286"/>
                </a:cubicBezTo>
                <a:cubicBezTo>
                  <a:pt x="490611" y="2903384"/>
                  <a:pt x="503950" y="2908139"/>
                  <a:pt x="519361" y="2900347"/>
                </a:cubicBezTo>
                <a:lnTo>
                  <a:pt x="520262" y="2901783"/>
                </a:lnTo>
                <a:lnTo>
                  <a:pt x="520429" y="2902049"/>
                </a:lnTo>
                <a:cubicBezTo>
                  <a:pt x="520606" y="2902332"/>
                  <a:pt x="520696" y="2902474"/>
                  <a:pt x="520562" y="2902261"/>
                </a:cubicBezTo>
                <a:lnTo>
                  <a:pt x="520262" y="2901783"/>
                </a:lnTo>
                <a:lnTo>
                  <a:pt x="519761" y="2900984"/>
                </a:lnTo>
                <a:cubicBezTo>
                  <a:pt x="519539" y="2900630"/>
                  <a:pt x="519361" y="2900347"/>
                  <a:pt x="519361" y="2900347"/>
                </a:cubicBezTo>
                <a:cubicBezTo>
                  <a:pt x="510681" y="2890476"/>
                  <a:pt x="473570" y="2909241"/>
                  <a:pt x="465633" y="2904514"/>
                </a:cubicBezTo>
                <a:cubicBezTo>
                  <a:pt x="465083" y="2904793"/>
                  <a:pt x="464383" y="2904255"/>
                  <a:pt x="463673" y="2903278"/>
                </a:cubicBezTo>
                <a:lnTo>
                  <a:pt x="462150" y="2900359"/>
                </a:lnTo>
                <a:lnTo>
                  <a:pt x="420910" y="2914721"/>
                </a:lnTo>
                <a:lnTo>
                  <a:pt x="424134" y="2908821"/>
                </a:lnTo>
                <a:lnTo>
                  <a:pt x="456651" y="2894570"/>
                </a:lnTo>
                <a:lnTo>
                  <a:pt x="458521" y="2893898"/>
                </a:lnTo>
                <a:lnTo>
                  <a:pt x="460706" y="2892904"/>
                </a:lnTo>
                <a:lnTo>
                  <a:pt x="460729" y="2892735"/>
                </a:lnTo>
                <a:cubicBezTo>
                  <a:pt x="445148" y="2892334"/>
                  <a:pt x="432625" y="2901425"/>
                  <a:pt x="418932" y="2900070"/>
                </a:cubicBezTo>
                <a:cubicBezTo>
                  <a:pt x="413624" y="2899534"/>
                  <a:pt x="412309" y="2897438"/>
                  <a:pt x="407793" y="2894202"/>
                </a:cubicBezTo>
                <a:cubicBezTo>
                  <a:pt x="394454" y="2889448"/>
                  <a:pt x="379616" y="2894191"/>
                  <a:pt x="364816" y="2895694"/>
                </a:cubicBezTo>
                <a:cubicBezTo>
                  <a:pt x="332864" y="2897591"/>
                  <a:pt x="306647" y="2905327"/>
                  <a:pt x="275268" y="2904176"/>
                </a:cubicBezTo>
                <a:cubicBezTo>
                  <a:pt x="308460" y="2895672"/>
                  <a:pt x="333437" y="2894542"/>
                  <a:pt x="366849" y="2886387"/>
                </a:cubicBezTo>
                <a:cubicBezTo>
                  <a:pt x="374712" y="2882411"/>
                  <a:pt x="392179" y="2881858"/>
                  <a:pt x="413954" y="2879588"/>
                </a:cubicBezTo>
                <a:cubicBezTo>
                  <a:pt x="425019" y="2876754"/>
                  <a:pt x="486035" y="2871660"/>
                  <a:pt x="447718" y="2868035"/>
                </a:cubicBezTo>
                <a:cubicBezTo>
                  <a:pt x="440429" y="2868962"/>
                  <a:pt x="408477" y="2870858"/>
                  <a:pt x="403074" y="2870831"/>
                </a:cubicBezTo>
                <a:cubicBezTo>
                  <a:pt x="399873" y="2869689"/>
                  <a:pt x="397023" y="2865151"/>
                  <a:pt x="397023" y="2865151"/>
                </a:cubicBezTo>
                <a:cubicBezTo>
                  <a:pt x="383331" y="2863794"/>
                  <a:pt x="370380" y="2867583"/>
                  <a:pt x="359096" y="2870068"/>
                </a:cubicBezTo>
                <a:cubicBezTo>
                  <a:pt x="348605" y="2869853"/>
                  <a:pt x="327791" y="2877618"/>
                  <a:pt x="321742" y="2871937"/>
                </a:cubicBezTo>
                <a:cubicBezTo>
                  <a:pt x="315692" y="2866257"/>
                  <a:pt x="339742" y="2871575"/>
                  <a:pt x="329604" y="2867962"/>
                </a:cubicBezTo>
                <a:cubicBezTo>
                  <a:pt x="316265" y="2863207"/>
                  <a:pt x="284312" y="2865104"/>
                  <a:pt x="322240" y="2860186"/>
                </a:cubicBezTo>
                <a:cubicBezTo>
                  <a:pt x="349676" y="2855053"/>
                  <a:pt x="363588" y="2856758"/>
                  <a:pt x="393580" y="2847113"/>
                </a:cubicBezTo>
                <a:cubicBezTo>
                  <a:pt x="385976" y="2844403"/>
                  <a:pt x="359878" y="2846387"/>
                  <a:pt x="342879" y="2847458"/>
                </a:cubicBezTo>
                <a:lnTo>
                  <a:pt x="340712" y="2847552"/>
                </a:lnTo>
                <a:lnTo>
                  <a:pt x="371608" y="2833893"/>
                </a:lnTo>
                <a:lnTo>
                  <a:pt x="329044" y="2847772"/>
                </a:lnTo>
                <a:lnTo>
                  <a:pt x="321094" y="2845587"/>
                </a:lnTo>
                <a:cubicBezTo>
                  <a:pt x="317965" y="2843632"/>
                  <a:pt x="329906" y="2842856"/>
                  <a:pt x="338368" y="2840991"/>
                </a:cubicBezTo>
                <a:cubicBezTo>
                  <a:pt x="287674" y="2838107"/>
                  <a:pt x="242625" y="2852145"/>
                  <a:pt x="193245" y="2851355"/>
                </a:cubicBezTo>
                <a:lnTo>
                  <a:pt x="184868" y="2851586"/>
                </a:lnTo>
                <a:lnTo>
                  <a:pt x="185302" y="2851364"/>
                </a:lnTo>
                <a:cubicBezTo>
                  <a:pt x="191843" y="2847867"/>
                  <a:pt x="216849" y="2841534"/>
                  <a:pt x="226118" y="2835322"/>
                </a:cubicBezTo>
                <a:cubicBezTo>
                  <a:pt x="238116" y="2826400"/>
                  <a:pt x="205342" y="2840455"/>
                  <a:pt x="201322" y="2841448"/>
                </a:cubicBezTo>
                <a:cubicBezTo>
                  <a:pt x="193443" y="2844649"/>
                  <a:pt x="187189" y="2847016"/>
                  <a:pt x="181680" y="2848980"/>
                </a:cubicBezTo>
                <a:lnTo>
                  <a:pt x="172960" y="2851914"/>
                </a:lnTo>
                <a:lnTo>
                  <a:pt x="142235" y="2852762"/>
                </a:lnTo>
                <a:lnTo>
                  <a:pt x="142531" y="2850322"/>
                </a:lnTo>
                <a:cubicBezTo>
                  <a:pt x="142906" y="2850701"/>
                  <a:pt x="141623" y="2851194"/>
                  <a:pt x="139378" y="2851729"/>
                </a:cubicBezTo>
                <a:lnTo>
                  <a:pt x="132338" y="2853035"/>
                </a:lnTo>
                <a:lnTo>
                  <a:pt x="109374" y="2853668"/>
                </a:lnTo>
                <a:lnTo>
                  <a:pt x="117000" y="2850669"/>
                </a:lnTo>
                <a:cubicBezTo>
                  <a:pt x="118751" y="2852431"/>
                  <a:pt x="120253" y="2853942"/>
                  <a:pt x="119727" y="2847956"/>
                </a:cubicBezTo>
                <a:cubicBezTo>
                  <a:pt x="119727" y="2847956"/>
                  <a:pt x="118468" y="2849208"/>
                  <a:pt x="117000" y="2850669"/>
                </a:cubicBezTo>
                <a:lnTo>
                  <a:pt x="115034" y="2845297"/>
                </a:lnTo>
                <a:lnTo>
                  <a:pt x="138388" y="2841835"/>
                </a:lnTo>
                <a:lnTo>
                  <a:pt x="113940" y="2841806"/>
                </a:lnTo>
                <a:lnTo>
                  <a:pt x="125460" y="2836248"/>
                </a:lnTo>
                <a:lnTo>
                  <a:pt x="130226" y="2833588"/>
                </a:lnTo>
                <a:lnTo>
                  <a:pt x="207470" y="2828465"/>
                </a:lnTo>
                <a:cubicBezTo>
                  <a:pt x="257863" y="2824431"/>
                  <a:pt x="307886" y="2819147"/>
                  <a:pt x="357979" y="2810838"/>
                </a:cubicBezTo>
                <a:cubicBezTo>
                  <a:pt x="362568" y="2809897"/>
                  <a:pt x="376328" y="2809380"/>
                  <a:pt x="389359" y="2808195"/>
                </a:cubicBezTo>
                <a:lnTo>
                  <a:pt x="391006" y="2807971"/>
                </a:lnTo>
                <a:lnTo>
                  <a:pt x="407327" y="2799241"/>
                </a:lnTo>
                <a:lnTo>
                  <a:pt x="395766" y="2800119"/>
                </a:lnTo>
                <a:lnTo>
                  <a:pt x="388111" y="2803022"/>
                </a:lnTo>
                <a:lnTo>
                  <a:pt x="375799" y="2805129"/>
                </a:lnTo>
                <a:lnTo>
                  <a:pt x="376361" y="2802787"/>
                </a:lnTo>
                <a:lnTo>
                  <a:pt x="377719" y="2802357"/>
                </a:lnTo>
                <a:lnTo>
                  <a:pt x="376553" y="2802518"/>
                </a:lnTo>
                <a:lnTo>
                  <a:pt x="376361" y="2802787"/>
                </a:lnTo>
                <a:cubicBezTo>
                  <a:pt x="358346" y="2808177"/>
                  <a:pt x="337571" y="2813308"/>
                  <a:pt x="336069" y="2811798"/>
                </a:cubicBezTo>
                <a:cubicBezTo>
                  <a:pt x="336820" y="2812553"/>
                  <a:pt x="338822" y="2811313"/>
                  <a:pt x="340636" y="2809885"/>
                </a:cubicBezTo>
                <a:lnTo>
                  <a:pt x="342766" y="2808060"/>
                </a:lnTo>
                <a:lnTo>
                  <a:pt x="333175" y="2808941"/>
                </a:lnTo>
                <a:cubicBezTo>
                  <a:pt x="317043" y="2811210"/>
                  <a:pt x="298299" y="2815255"/>
                  <a:pt x="287043" y="2812668"/>
                </a:cubicBezTo>
                <a:cubicBezTo>
                  <a:pt x="283840" y="2811527"/>
                  <a:pt x="280993" y="2806986"/>
                  <a:pt x="279105" y="2807941"/>
                </a:cubicBezTo>
                <a:cubicBezTo>
                  <a:pt x="268614" y="2807726"/>
                  <a:pt x="239290" y="2813813"/>
                  <a:pt x="227485" y="2811504"/>
                </a:cubicBezTo>
                <a:cubicBezTo>
                  <a:pt x="221863" y="2811126"/>
                  <a:pt x="217919" y="2804841"/>
                  <a:pt x="217919" y="2804841"/>
                </a:cubicBezTo>
                <a:cubicBezTo>
                  <a:pt x="217919" y="2804841"/>
                  <a:pt x="216592" y="2804707"/>
                  <a:pt x="214754" y="2804831"/>
                </a:cubicBezTo>
                <a:lnTo>
                  <a:pt x="212014" y="2805509"/>
                </a:lnTo>
                <a:lnTo>
                  <a:pt x="207679" y="2805329"/>
                </a:lnTo>
                <a:lnTo>
                  <a:pt x="207136" y="2804659"/>
                </a:lnTo>
                <a:cubicBezTo>
                  <a:pt x="206737" y="2804516"/>
                  <a:pt x="206265" y="2804754"/>
                  <a:pt x="205322" y="2805231"/>
                </a:cubicBezTo>
                <a:lnTo>
                  <a:pt x="207679" y="2805329"/>
                </a:lnTo>
                <a:lnTo>
                  <a:pt x="208523" y="2806372"/>
                </a:lnTo>
                <a:cubicBezTo>
                  <a:pt x="202120" y="2804091"/>
                  <a:pt x="193830" y="2802762"/>
                  <a:pt x="193830" y="2802762"/>
                </a:cubicBezTo>
                <a:cubicBezTo>
                  <a:pt x="191555" y="2795173"/>
                  <a:pt x="228411" y="2805055"/>
                  <a:pt x="247337" y="2798246"/>
                </a:cubicBezTo>
                <a:cubicBezTo>
                  <a:pt x="249225" y="2797292"/>
                  <a:pt x="253886" y="2792175"/>
                  <a:pt x="255773" y="2791221"/>
                </a:cubicBezTo>
                <a:cubicBezTo>
                  <a:pt x="268724" y="2787432"/>
                  <a:pt x="285412" y="2784975"/>
                  <a:pt x="303450" y="2781372"/>
                </a:cubicBezTo>
                <a:cubicBezTo>
                  <a:pt x="307096" y="2780910"/>
                  <a:pt x="324173" y="2779405"/>
                  <a:pt x="340574" y="2777896"/>
                </a:cubicBezTo>
                <a:lnTo>
                  <a:pt x="340626" y="2777891"/>
                </a:lnTo>
                <a:lnTo>
                  <a:pt x="348307" y="2773781"/>
                </a:lnTo>
                <a:lnTo>
                  <a:pt x="364889" y="2766889"/>
                </a:lnTo>
                <a:lnTo>
                  <a:pt x="363329" y="2766031"/>
                </a:lnTo>
                <a:cubicBezTo>
                  <a:pt x="361799" y="2765296"/>
                  <a:pt x="360443" y="2764744"/>
                  <a:pt x="359564" y="2764499"/>
                </a:cubicBezTo>
                <a:cubicBezTo>
                  <a:pt x="354475" y="2764312"/>
                  <a:pt x="311144" y="2769203"/>
                  <a:pt x="338676" y="2763562"/>
                </a:cubicBezTo>
                <a:cubicBezTo>
                  <a:pt x="367999" y="2757474"/>
                  <a:pt x="312385" y="2762596"/>
                  <a:pt x="305095" y="2763522"/>
                </a:cubicBezTo>
                <a:cubicBezTo>
                  <a:pt x="285207" y="2764839"/>
                  <a:pt x="267740" y="2765392"/>
                  <a:pt x="260764" y="2766159"/>
                </a:cubicBezTo>
                <a:cubicBezTo>
                  <a:pt x="220598" y="2767839"/>
                  <a:pt x="183517" y="2770145"/>
                  <a:pt x="147373" y="2772378"/>
                </a:cubicBezTo>
                <a:lnTo>
                  <a:pt x="139817" y="2772783"/>
                </a:lnTo>
                <a:lnTo>
                  <a:pt x="146757" y="2768510"/>
                </a:lnTo>
                <a:lnTo>
                  <a:pt x="149023" y="2766811"/>
                </a:lnTo>
                <a:lnTo>
                  <a:pt x="172495" y="2764793"/>
                </a:lnTo>
                <a:cubicBezTo>
                  <a:pt x="186979" y="2763449"/>
                  <a:pt x="223763" y="2764629"/>
                  <a:pt x="233512" y="2759699"/>
                </a:cubicBezTo>
                <a:cubicBezTo>
                  <a:pt x="237286" y="2757791"/>
                  <a:pt x="233343" y="2751506"/>
                  <a:pt x="237785" y="2746039"/>
                </a:cubicBezTo>
                <a:cubicBezTo>
                  <a:pt x="244334" y="2739969"/>
                  <a:pt x="250955" y="2742600"/>
                  <a:pt x="265221" y="2740907"/>
                </a:cubicBezTo>
                <a:cubicBezTo>
                  <a:pt x="276285" y="2738072"/>
                  <a:pt x="284148" y="2734096"/>
                  <a:pt x="291438" y="2733170"/>
                </a:cubicBezTo>
                <a:lnTo>
                  <a:pt x="299984" y="2732174"/>
                </a:lnTo>
                <a:lnTo>
                  <a:pt x="299603" y="2732089"/>
                </a:lnTo>
                <a:cubicBezTo>
                  <a:pt x="298960" y="2731830"/>
                  <a:pt x="298633" y="2731514"/>
                  <a:pt x="298704" y="2731133"/>
                </a:cubicBezTo>
                <a:cubicBezTo>
                  <a:pt x="298871" y="2730244"/>
                  <a:pt x="301029" y="2729267"/>
                  <a:pt x="304289" y="2728294"/>
                </a:cubicBezTo>
                <a:lnTo>
                  <a:pt x="310489" y="2726786"/>
                </a:lnTo>
                <a:lnTo>
                  <a:pt x="307194" y="2725433"/>
                </a:lnTo>
                <a:cubicBezTo>
                  <a:pt x="305446" y="2724132"/>
                  <a:pt x="303934" y="2722712"/>
                  <a:pt x="302333" y="2722142"/>
                </a:cubicBezTo>
                <a:cubicBezTo>
                  <a:pt x="296931" y="2722114"/>
                  <a:pt x="286181" y="2724790"/>
                  <a:pt x="275470" y="2724225"/>
                </a:cubicBezTo>
                <a:cubicBezTo>
                  <a:pt x="268180" y="2725152"/>
                  <a:pt x="232711" y="2726067"/>
                  <a:pt x="254840" y="2720398"/>
                </a:cubicBezTo>
                <a:cubicBezTo>
                  <a:pt x="268105" y="2716450"/>
                  <a:pt x="287107" y="2718341"/>
                  <a:pt x="294082" y="2717574"/>
                </a:cubicBezTo>
                <a:cubicBezTo>
                  <a:pt x="301592" y="2716997"/>
                  <a:pt x="306034" y="2711531"/>
                  <a:pt x="307920" y="2710577"/>
                </a:cubicBezTo>
                <a:cubicBezTo>
                  <a:pt x="313228" y="2711113"/>
                  <a:pt x="316744" y="2712095"/>
                  <a:pt x="323720" y="2711328"/>
                </a:cubicBezTo>
                <a:lnTo>
                  <a:pt x="324457" y="2710955"/>
                </a:lnTo>
                <a:lnTo>
                  <a:pt x="321104" y="2711095"/>
                </a:lnTo>
                <a:cubicBezTo>
                  <a:pt x="310366" y="2710977"/>
                  <a:pt x="319275" y="2706472"/>
                  <a:pt x="319275" y="2706472"/>
                </a:cubicBezTo>
                <a:cubicBezTo>
                  <a:pt x="327138" y="2702497"/>
                  <a:pt x="350008" y="2701973"/>
                  <a:pt x="353782" y="2700065"/>
                </a:cubicBezTo>
                <a:cubicBezTo>
                  <a:pt x="353782" y="2700065"/>
                  <a:pt x="353597" y="2698778"/>
                  <a:pt x="353358" y="2696829"/>
                </a:cubicBezTo>
                <a:lnTo>
                  <a:pt x="353256" y="2695842"/>
                </a:lnTo>
                <a:lnTo>
                  <a:pt x="337790" y="2698119"/>
                </a:lnTo>
                <a:cubicBezTo>
                  <a:pt x="330637" y="2699119"/>
                  <a:pt x="323644" y="2699981"/>
                  <a:pt x="316929" y="2700503"/>
                </a:cubicBezTo>
                <a:cubicBezTo>
                  <a:pt x="305097" y="2702115"/>
                  <a:pt x="292610" y="2702680"/>
                  <a:pt x="279984" y="2703026"/>
                </a:cubicBezTo>
                <a:lnTo>
                  <a:pt x="270610" y="2703327"/>
                </a:lnTo>
                <a:lnTo>
                  <a:pt x="272439" y="2702650"/>
                </a:lnTo>
                <a:lnTo>
                  <a:pt x="287584" y="2696974"/>
                </a:lnTo>
                <a:lnTo>
                  <a:pt x="310879" y="2694822"/>
                </a:lnTo>
                <a:cubicBezTo>
                  <a:pt x="328566" y="2694619"/>
                  <a:pt x="355744" y="2692376"/>
                  <a:pt x="333799" y="2686453"/>
                </a:cubicBezTo>
                <a:lnTo>
                  <a:pt x="317539" y="2685935"/>
                </a:lnTo>
                <a:lnTo>
                  <a:pt x="329446" y="2681767"/>
                </a:lnTo>
                <a:lnTo>
                  <a:pt x="326346" y="2681487"/>
                </a:lnTo>
                <a:cubicBezTo>
                  <a:pt x="323510" y="2681362"/>
                  <a:pt x="321831" y="2681492"/>
                  <a:pt x="322160" y="2682016"/>
                </a:cubicBezTo>
                <a:cubicBezTo>
                  <a:pt x="320617" y="2676586"/>
                  <a:pt x="329735" y="2676633"/>
                  <a:pt x="340501" y="2676428"/>
                </a:cubicBezTo>
                <a:lnTo>
                  <a:pt x="345326" y="2676209"/>
                </a:lnTo>
                <a:lnTo>
                  <a:pt x="351134" y="2674176"/>
                </a:lnTo>
                <a:lnTo>
                  <a:pt x="373845" y="2666207"/>
                </a:lnTo>
                <a:lnTo>
                  <a:pt x="360960" y="2666767"/>
                </a:lnTo>
                <a:lnTo>
                  <a:pt x="351168" y="2667572"/>
                </a:lnTo>
                <a:lnTo>
                  <a:pt x="315497" y="2678370"/>
                </a:lnTo>
                <a:cubicBezTo>
                  <a:pt x="295798" y="2684060"/>
                  <a:pt x="305234" y="2677965"/>
                  <a:pt x="315922" y="2672598"/>
                </a:cubicBezTo>
                <a:lnTo>
                  <a:pt x="322694" y="2669463"/>
                </a:lnTo>
                <a:lnTo>
                  <a:pt x="315443" y="2669823"/>
                </a:lnTo>
                <a:lnTo>
                  <a:pt x="297193" y="2670404"/>
                </a:lnTo>
                <a:lnTo>
                  <a:pt x="302270" y="2668644"/>
                </a:lnTo>
                <a:lnTo>
                  <a:pt x="338375" y="2654385"/>
                </a:lnTo>
                <a:lnTo>
                  <a:pt x="358141" y="2649563"/>
                </a:lnTo>
                <a:cubicBezTo>
                  <a:pt x="370916" y="2647473"/>
                  <a:pt x="365144" y="2647517"/>
                  <a:pt x="356085" y="2647441"/>
                </a:cubicBezTo>
                <a:lnTo>
                  <a:pt x="355968" y="2647437"/>
                </a:lnTo>
                <a:lnTo>
                  <a:pt x="357527" y="2646821"/>
                </a:lnTo>
                <a:cubicBezTo>
                  <a:pt x="376305" y="2639733"/>
                  <a:pt x="395777" y="2632767"/>
                  <a:pt x="416957" y="2625732"/>
                </a:cubicBezTo>
                <a:cubicBezTo>
                  <a:pt x="417692" y="2625001"/>
                  <a:pt x="423568" y="2623040"/>
                  <a:pt x="428885" y="2620884"/>
                </a:cubicBezTo>
                <a:lnTo>
                  <a:pt x="432695" y="2619074"/>
                </a:lnTo>
                <a:lnTo>
                  <a:pt x="423905" y="2621500"/>
                </a:lnTo>
                <a:cubicBezTo>
                  <a:pt x="392986" y="2632100"/>
                  <a:pt x="366701" y="2646120"/>
                  <a:pt x="330262" y="2654179"/>
                </a:cubicBezTo>
                <a:lnTo>
                  <a:pt x="350507" y="2645634"/>
                </a:lnTo>
                <a:lnTo>
                  <a:pt x="346360" y="2647106"/>
                </a:lnTo>
                <a:lnTo>
                  <a:pt x="341940" y="2646954"/>
                </a:lnTo>
                <a:lnTo>
                  <a:pt x="340295" y="2646445"/>
                </a:lnTo>
                <a:lnTo>
                  <a:pt x="324435" y="2652696"/>
                </a:lnTo>
                <a:lnTo>
                  <a:pt x="309560" y="2658495"/>
                </a:lnTo>
                <a:lnTo>
                  <a:pt x="297692" y="2655764"/>
                </a:lnTo>
                <a:lnTo>
                  <a:pt x="297843" y="2653445"/>
                </a:lnTo>
                <a:lnTo>
                  <a:pt x="325281" y="2641076"/>
                </a:lnTo>
                <a:lnTo>
                  <a:pt x="322015" y="2640846"/>
                </a:lnTo>
                <a:cubicBezTo>
                  <a:pt x="323380" y="2639489"/>
                  <a:pt x="325067" y="2638562"/>
                  <a:pt x="326759" y="2638008"/>
                </a:cubicBezTo>
                <a:cubicBezTo>
                  <a:pt x="328451" y="2637452"/>
                  <a:pt x="330147" y="2637269"/>
                  <a:pt x="331528" y="2637399"/>
                </a:cubicBezTo>
                <a:lnTo>
                  <a:pt x="329221" y="2639313"/>
                </a:lnTo>
                <a:lnTo>
                  <a:pt x="336092" y="2636239"/>
                </a:lnTo>
                <a:lnTo>
                  <a:pt x="331528" y="2637399"/>
                </a:lnTo>
                <a:cubicBezTo>
                  <a:pt x="334965" y="2635609"/>
                  <a:pt x="338059" y="2634129"/>
                  <a:pt x="340955" y="2632823"/>
                </a:cubicBezTo>
                <a:lnTo>
                  <a:pt x="346401" y="2630488"/>
                </a:lnTo>
                <a:lnTo>
                  <a:pt x="343871" y="2630556"/>
                </a:lnTo>
                <a:lnTo>
                  <a:pt x="336290" y="2630455"/>
                </a:lnTo>
                <a:lnTo>
                  <a:pt x="318539" y="2637230"/>
                </a:lnTo>
                <a:cubicBezTo>
                  <a:pt x="288844" y="2648254"/>
                  <a:pt x="264114" y="2656598"/>
                  <a:pt x="227126" y="2670084"/>
                </a:cubicBezTo>
                <a:cubicBezTo>
                  <a:pt x="227126" y="2670084"/>
                  <a:pt x="226766" y="2670294"/>
                  <a:pt x="226133" y="2670645"/>
                </a:cubicBezTo>
                <a:lnTo>
                  <a:pt x="225867" y="2670788"/>
                </a:lnTo>
                <a:lnTo>
                  <a:pt x="230718" y="2669993"/>
                </a:lnTo>
                <a:cubicBezTo>
                  <a:pt x="245512" y="2668593"/>
                  <a:pt x="265002" y="2668828"/>
                  <a:pt x="271649" y="2667538"/>
                </a:cubicBezTo>
                <a:lnTo>
                  <a:pt x="305749" y="2661543"/>
                </a:lnTo>
                <a:lnTo>
                  <a:pt x="278961" y="2671090"/>
                </a:lnTo>
                <a:lnTo>
                  <a:pt x="275211" y="2671235"/>
                </a:lnTo>
                <a:cubicBezTo>
                  <a:pt x="268052" y="2671627"/>
                  <a:pt x="259881" y="2672223"/>
                  <a:pt x="249520" y="2673207"/>
                </a:cubicBezTo>
                <a:cubicBezTo>
                  <a:pt x="246658" y="2673102"/>
                  <a:pt x="231696" y="2674604"/>
                  <a:pt x="222184" y="2674896"/>
                </a:cubicBezTo>
                <a:lnTo>
                  <a:pt x="217702" y="2674758"/>
                </a:lnTo>
                <a:lnTo>
                  <a:pt x="215337" y="2675859"/>
                </a:lnTo>
                <a:cubicBezTo>
                  <a:pt x="209302" y="2678291"/>
                  <a:pt x="202988" y="2679811"/>
                  <a:pt x="201869" y="2676166"/>
                </a:cubicBezTo>
                <a:cubicBezTo>
                  <a:pt x="203096" y="2671944"/>
                  <a:pt x="241885" y="2661421"/>
                  <a:pt x="243145" y="2660169"/>
                </a:cubicBezTo>
                <a:cubicBezTo>
                  <a:pt x="261667" y="2652771"/>
                  <a:pt x="279444" y="2645988"/>
                  <a:pt x="297348" y="2639018"/>
                </a:cubicBezTo>
                <a:lnTo>
                  <a:pt x="327077" y="2626967"/>
                </a:lnTo>
                <a:lnTo>
                  <a:pt x="327407" y="2625151"/>
                </a:lnTo>
                <a:cubicBezTo>
                  <a:pt x="328089" y="2623577"/>
                  <a:pt x="329124" y="2621717"/>
                  <a:pt x="330146" y="2619963"/>
                </a:cubicBezTo>
                <a:lnTo>
                  <a:pt x="330448" y="2619450"/>
                </a:lnTo>
                <a:lnTo>
                  <a:pt x="323355" y="2622168"/>
                </a:lnTo>
                <a:cubicBezTo>
                  <a:pt x="314440" y="2625688"/>
                  <a:pt x="306985" y="2628875"/>
                  <a:pt x="305477" y="2629247"/>
                </a:cubicBezTo>
                <a:cubicBezTo>
                  <a:pt x="264662" y="2645288"/>
                  <a:pt x="220624" y="2661026"/>
                  <a:pt x="171759" y="2681565"/>
                </a:cubicBezTo>
                <a:cubicBezTo>
                  <a:pt x="171759" y="2681565"/>
                  <a:pt x="145736" y="2691913"/>
                  <a:pt x="148012" y="2686646"/>
                </a:cubicBezTo>
                <a:lnTo>
                  <a:pt x="154941" y="2683595"/>
                </a:lnTo>
                <a:lnTo>
                  <a:pt x="165781" y="2682117"/>
                </a:lnTo>
                <a:cubicBezTo>
                  <a:pt x="169990" y="2681396"/>
                  <a:pt x="173277" y="2680611"/>
                  <a:pt x="174561" y="2679768"/>
                </a:cubicBezTo>
                <a:lnTo>
                  <a:pt x="171490" y="2677217"/>
                </a:lnTo>
                <a:lnTo>
                  <a:pt x="174036" y="2676297"/>
                </a:lnTo>
                <a:cubicBezTo>
                  <a:pt x="171516" y="2678801"/>
                  <a:pt x="201351" y="2667668"/>
                  <a:pt x="196593" y="2662884"/>
                </a:cubicBezTo>
                <a:cubicBezTo>
                  <a:pt x="195092" y="2661373"/>
                  <a:pt x="166760" y="2674016"/>
                  <a:pt x="161269" y="2676470"/>
                </a:cubicBezTo>
                <a:lnTo>
                  <a:pt x="159032" y="2677258"/>
                </a:lnTo>
                <a:lnTo>
                  <a:pt x="158691" y="2677263"/>
                </a:lnTo>
                <a:lnTo>
                  <a:pt x="151027" y="2678156"/>
                </a:lnTo>
                <a:lnTo>
                  <a:pt x="200427" y="2656821"/>
                </a:lnTo>
                <a:cubicBezTo>
                  <a:pt x="225628" y="2646538"/>
                  <a:pt x="251547" y="2636294"/>
                  <a:pt x="278200" y="2625320"/>
                </a:cubicBezTo>
                <a:cubicBezTo>
                  <a:pt x="278200" y="2625320"/>
                  <a:pt x="288448" y="2627650"/>
                  <a:pt x="287962" y="2622125"/>
                </a:cubicBezTo>
                <a:cubicBezTo>
                  <a:pt x="287469" y="2619109"/>
                  <a:pt x="262915" y="2627997"/>
                  <a:pt x="276698" y="2623808"/>
                </a:cubicBezTo>
                <a:cubicBezTo>
                  <a:pt x="231159" y="2638036"/>
                  <a:pt x="179807" y="2664050"/>
                  <a:pt x="134235" y="2675306"/>
                </a:cubicBezTo>
                <a:cubicBezTo>
                  <a:pt x="175825" y="2652487"/>
                  <a:pt x="236649" y="2635582"/>
                  <a:pt x="285934" y="2614627"/>
                </a:cubicBezTo>
                <a:cubicBezTo>
                  <a:pt x="287945" y="2614130"/>
                  <a:pt x="293392" y="2611843"/>
                  <a:pt x="297931" y="2609272"/>
                </a:cubicBezTo>
                <a:lnTo>
                  <a:pt x="299423" y="2608233"/>
                </a:lnTo>
                <a:lnTo>
                  <a:pt x="298709" y="2608319"/>
                </a:lnTo>
                <a:lnTo>
                  <a:pt x="295437" y="2608655"/>
                </a:lnTo>
                <a:lnTo>
                  <a:pt x="302671" y="2605975"/>
                </a:lnTo>
                <a:lnTo>
                  <a:pt x="303513" y="2605389"/>
                </a:lnTo>
                <a:cubicBezTo>
                  <a:pt x="304785" y="2604148"/>
                  <a:pt x="305285" y="2603025"/>
                  <a:pt x="304471" y="2602206"/>
                </a:cubicBezTo>
                <a:lnTo>
                  <a:pt x="281177" y="2609842"/>
                </a:lnTo>
                <a:cubicBezTo>
                  <a:pt x="259175" y="2619197"/>
                  <a:pt x="234871" y="2628336"/>
                  <a:pt x="212627" y="2634929"/>
                </a:cubicBezTo>
                <a:cubicBezTo>
                  <a:pt x="230272" y="2626649"/>
                  <a:pt x="249790" y="2618888"/>
                  <a:pt x="270155" y="2611035"/>
                </a:cubicBezTo>
                <a:lnTo>
                  <a:pt x="315295" y="2593413"/>
                </a:lnTo>
                <a:lnTo>
                  <a:pt x="311496" y="2594377"/>
                </a:lnTo>
                <a:lnTo>
                  <a:pt x="330028" y="2585589"/>
                </a:lnTo>
                <a:lnTo>
                  <a:pt x="314750" y="2586365"/>
                </a:lnTo>
                <a:lnTo>
                  <a:pt x="296167" y="2588998"/>
                </a:lnTo>
                <a:lnTo>
                  <a:pt x="291165" y="2590614"/>
                </a:lnTo>
                <a:lnTo>
                  <a:pt x="289412" y="2590373"/>
                </a:lnTo>
                <a:cubicBezTo>
                  <a:pt x="286847" y="2589823"/>
                  <a:pt x="285498" y="2589241"/>
                  <a:pt x="286441" y="2588764"/>
                </a:cubicBezTo>
                <a:lnTo>
                  <a:pt x="296968" y="2585093"/>
                </a:lnTo>
                <a:lnTo>
                  <a:pt x="302486" y="2582494"/>
                </a:lnTo>
                <a:cubicBezTo>
                  <a:pt x="307436" y="2580345"/>
                  <a:pt x="314061" y="2577594"/>
                  <a:pt x="322676" y="2574106"/>
                </a:cubicBezTo>
                <a:cubicBezTo>
                  <a:pt x="335080" y="2568313"/>
                  <a:pt x="345996" y="2563745"/>
                  <a:pt x="356231" y="2559635"/>
                </a:cubicBezTo>
                <a:lnTo>
                  <a:pt x="357742" y="2559034"/>
                </a:lnTo>
                <a:lnTo>
                  <a:pt x="347300" y="2560636"/>
                </a:lnTo>
                <a:cubicBezTo>
                  <a:pt x="338454" y="2561888"/>
                  <a:pt x="329444" y="2562880"/>
                  <a:pt x="328787" y="2561833"/>
                </a:cubicBezTo>
                <a:lnTo>
                  <a:pt x="350746" y="2547969"/>
                </a:lnTo>
                <a:cubicBezTo>
                  <a:pt x="349432" y="2545874"/>
                  <a:pt x="254575" y="2553820"/>
                  <a:pt x="298164" y="2546038"/>
                </a:cubicBezTo>
                <a:lnTo>
                  <a:pt x="321944" y="2542563"/>
                </a:lnTo>
                <a:lnTo>
                  <a:pt x="333223" y="2537245"/>
                </a:lnTo>
                <a:cubicBezTo>
                  <a:pt x="338493" y="2534943"/>
                  <a:pt x="344307" y="2532423"/>
                  <a:pt x="349394" y="2529864"/>
                </a:cubicBezTo>
                <a:lnTo>
                  <a:pt x="323611" y="2537122"/>
                </a:lnTo>
                <a:lnTo>
                  <a:pt x="324656" y="2536038"/>
                </a:lnTo>
                <a:cubicBezTo>
                  <a:pt x="330912" y="2530341"/>
                  <a:pt x="336261" y="2526975"/>
                  <a:pt x="343295" y="2524167"/>
                </a:cubicBezTo>
                <a:lnTo>
                  <a:pt x="351980" y="2521592"/>
                </a:lnTo>
                <a:lnTo>
                  <a:pt x="351016" y="2518323"/>
                </a:lnTo>
                <a:cubicBezTo>
                  <a:pt x="350817" y="2517088"/>
                  <a:pt x="350884" y="2516162"/>
                  <a:pt x="351355" y="2515924"/>
                </a:cubicBezTo>
                <a:cubicBezTo>
                  <a:pt x="335776" y="2515522"/>
                  <a:pt x="323251" y="2524614"/>
                  <a:pt x="309558" y="2523260"/>
                </a:cubicBezTo>
                <a:cubicBezTo>
                  <a:pt x="304250" y="2522723"/>
                  <a:pt x="302935" y="2520627"/>
                  <a:pt x="298420" y="2517391"/>
                </a:cubicBezTo>
                <a:cubicBezTo>
                  <a:pt x="285080" y="2512637"/>
                  <a:pt x="270241" y="2517380"/>
                  <a:pt x="255443" y="2518883"/>
                </a:cubicBezTo>
                <a:cubicBezTo>
                  <a:pt x="223490" y="2520781"/>
                  <a:pt x="197273" y="2528516"/>
                  <a:pt x="165893" y="2527364"/>
                </a:cubicBezTo>
                <a:cubicBezTo>
                  <a:pt x="199087" y="2518861"/>
                  <a:pt x="224063" y="2517730"/>
                  <a:pt x="257475" y="2509576"/>
                </a:cubicBezTo>
                <a:cubicBezTo>
                  <a:pt x="265337" y="2505600"/>
                  <a:pt x="282805" y="2505048"/>
                  <a:pt x="304580" y="2502778"/>
                </a:cubicBezTo>
                <a:cubicBezTo>
                  <a:pt x="307346" y="2502069"/>
                  <a:pt x="313234" y="2501219"/>
                  <a:pt x="319911" y="2500286"/>
                </a:cubicBezTo>
                <a:lnTo>
                  <a:pt x="325255" y="2499490"/>
                </a:lnTo>
                <a:lnTo>
                  <a:pt x="321154" y="2492535"/>
                </a:lnTo>
                <a:lnTo>
                  <a:pt x="315315" y="2492980"/>
                </a:lnTo>
                <a:cubicBezTo>
                  <a:pt x="305740" y="2493567"/>
                  <a:pt x="296401" y="2494033"/>
                  <a:pt x="293700" y="2494020"/>
                </a:cubicBezTo>
                <a:cubicBezTo>
                  <a:pt x="292099" y="2493449"/>
                  <a:pt x="290587" y="2492029"/>
                  <a:pt x="289474" y="2490751"/>
                </a:cubicBezTo>
                <a:lnTo>
                  <a:pt x="289333" y="2490565"/>
                </a:lnTo>
                <a:lnTo>
                  <a:pt x="275512" y="2496156"/>
                </a:lnTo>
                <a:lnTo>
                  <a:pt x="265779" y="2498229"/>
                </a:lnTo>
                <a:lnTo>
                  <a:pt x="260976" y="2492112"/>
                </a:lnTo>
                <a:lnTo>
                  <a:pt x="260100" y="2491017"/>
                </a:lnTo>
                <a:lnTo>
                  <a:pt x="249722" y="2493257"/>
                </a:lnTo>
                <a:cubicBezTo>
                  <a:pt x="239231" y="2493043"/>
                  <a:pt x="218417" y="2500807"/>
                  <a:pt x="212367" y="2495127"/>
                </a:cubicBezTo>
                <a:cubicBezTo>
                  <a:pt x="206318" y="2489446"/>
                  <a:pt x="230368" y="2494764"/>
                  <a:pt x="220230" y="2491151"/>
                </a:cubicBezTo>
                <a:cubicBezTo>
                  <a:pt x="206890" y="2486396"/>
                  <a:pt x="174938" y="2488293"/>
                  <a:pt x="212867" y="2483375"/>
                </a:cubicBezTo>
                <a:cubicBezTo>
                  <a:pt x="226584" y="2480809"/>
                  <a:pt x="236921" y="2479951"/>
                  <a:pt x="247578" y="2478531"/>
                </a:cubicBezTo>
                <a:lnTo>
                  <a:pt x="249726" y="2478048"/>
                </a:lnTo>
                <a:lnTo>
                  <a:pt x="248044" y="2475944"/>
                </a:lnTo>
                <a:lnTo>
                  <a:pt x="243149" y="2470116"/>
                </a:lnTo>
                <a:lnTo>
                  <a:pt x="233505" y="2470647"/>
                </a:lnTo>
                <a:lnTo>
                  <a:pt x="231338" y="2470740"/>
                </a:lnTo>
                <a:lnTo>
                  <a:pt x="240335" y="2466764"/>
                </a:lnTo>
                <a:lnTo>
                  <a:pt x="238660" y="2464770"/>
                </a:lnTo>
                <a:lnTo>
                  <a:pt x="219670" y="2470961"/>
                </a:lnTo>
                <a:lnTo>
                  <a:pt x="211720" y="2468775"/>
                </a:lnTo>
                <a:cubicBezTo>
                  <a:pt x="208591" y="2466822"/>
                  <a:pt x="220532" y="2466045"/>
                  <a:pt x="228994" y="2464181"/>
                </a:cubicBezTo>
                <a:cubicBezTo>
                  <a:pt x="178300" y="2461295"/>
                  <a:pt x="133252" y="2475333"/>
                  <a:pt x="83870" y="2474544"/>
                </a:cubicBezTo>
                <a:lnTo>
                  <a:pt x="75494" y="2474775"/>
                </a:lnTo>
                <a:lnTo>
                  <a:pt x="75929" y="2474553"/>
                </a:lnTo>
                <a:cubicBezTo>
                  <a:pt x="82469" y="2471056"/>
                  <a:pt x="107475" y="2464723"/>
                  <a:pt x="116745" y="2458512"/>
                </a:cubicBezTo>
                <a:cubicBezTo>
                  <a:pt x="128743" y="2449590"/>
                  <a:pt x="95968" y="2463645"/>
                  <a:pt x="91948" y="2464637"/>
                </a:cubicBezTo>
                <a:cubicBezTo>
                  <a:pt x="84069" y="2467837"/>
                  <a:pt x="77815" y="2470205"/>
                  <a:pt x="72307" y="2472169"/>
                </a:cubicBezTo>
                <a:lnTo>
                  <a:pt x="63586" y="2475104"/>
                </a:lnTo>
                <a:lnTo>
                  <a:pt x="32860" y="2475951"/>
                </a:lnTo>
                <a:lnTo>
                  <a:pt x="33157" y="2473512"/>
                </a:lnTo>
                <a:cubicBezTo>
                  <a:pt x="33532" y="2473889"/>
                  <a:pt x="32249" y="2474382"/>
                  <a:pt x="30003" y="2474918"/>
                </a:cubicBezTo>
                <a:lnTo>
                  <a:pt x="22965" y="2476224"/>
                </a:lnTo>
                <a:lnTo>
                  <a:pt x="0" y="2476857"/>
                </a:lnTo>
                <a:lnTo>
                  <a:pt x="7625" y="2473858"/>
                </a:lnTo>
                <a:cubicBezTo>
                  <a:pt x="9377" y="2475620"/>
                  <a:pt x="10879" y="2477132"/>
                  <a:pt x="10353" y="2471146"/>
                </a:cubicBezTo>
                <a:cubicBezTo>
                  <a:pt x="10353" y="2471146"/>
                  <a:pt x="9093" y="2472398"/>
                  <a:pt x="7625" y="2473858"/>
                </a:cubicBezTo>
                <a:lnTo>
                  <a:pt x="5660" y="2468486"/>
                </a:lnTo>
                <a:lnTo>
                  <a:pt x="29013" y="2465023"/>
                </a:lnTo>
                <a:lnTo>
                  <a:pt x="4565" y="2464995"/>
                </a:lnTo>
                <a:lnTo>
                  <a:pt x="16086" y="2459437"/>
                </a:lnTo>
                <a:lnTo>
                  <a:pt x="20852" y="2456777"/>
                </a:lnTo>
                <a:lnTo>
                  <a:pt x="98095" y="2451655"/>
                </a:lnTo>
                <a:cubicBezTo>
                  <a:pt x="148489" y="2447620"/>
                  <a:pt x="198512" y="2442337"/>
                  <a:pt x="248605" y="2434026"/>
                </a:cubicBezTo>
                <a:cubicBezTo>
                  <a:pt x="253193" y="2433086"/>
                  <a:pt x="266954" y="2432569"/>
                  <a:pt x="279985" y="2431384"/>
                </a:cubicBezTo>
                <a:lnTo>
                  <a:pt x="285749" y="2430601"/>
                </a:lnTo>
                <a:lnTo>
                  <a:pt x="301337" y="2424823"/>
                </a:lnTo>
                <a:lnTo>
                  <a:pt x="304249" y="2423764"/>
                </a:lnTo>
                <a:lnTo>
                  <a:pt x="300056" y="2422271"/>
                </a:lnTo>
                <a:cubicBezTo>
                  <a:pt x="275395" y="2423241"/>
                  <a:pt x="255152" y="2427956"/>
                  <a:pt x="238685" y="2430763"/>
                </a:cubicBezTo>
                <a:cubicBezTo>
                  <a:pt x="221000" y="2430966"/>
                  <a:pt x="192676" y="2439308"/>
                  <a:pt x="177669" y="2435857"/>
                </a:cubicBezTo>
                <a:cubicBezTo>
                  <a:pt x="174467" y="2434715"/>
                  <a:pt x="171619" y="2430176"/>
                  <a:pt x="169731" y="2431131"/>
                </a:cubicBezTo>
                <a:cubicBezTo>
                  <a:pt x="159241" y="2430915"/>
                  <a:pt x="129917" y="2437003"/>
                  <a:pt x="118111" y="2434692"/>
                </a:cubicBezTo>
                <a:cubicBezTo>
                  <a:pt x="112488" y="2434315"/>
                  <a:pt x="108545" y="2428030"/>
                  <a:pt x="108545" y="2428030"/>
                </a:cubicBezTo>
                <a:cubicBezTo>
                  <a:pt x="108545" y="2428030"/>
                  <a:pt x="107219" y="2427896"/>
                  <a:pt x="105380" y="2428020"/>
                </a:cubicBezTo>
                <a:lnTo>
                  <a:pt x="102640" y="2428698"/>
                </a:lnTo>
                <a:lnTo>
                  <a:pt x="98305" y="2428518"/>
                </a:lnTo>
                <a:lnTo>
                  <a:pt x="97762" y="2427847"/>
                </a:lnTo>
                <a:cubicBezTo>
                  <a:pt x="97363" y="2427704"/>
                  <a:pt x="96891" y="2427943"/>
                  <a:pt x="95947" y="2428420"/>
                </a:cubicBezTo>
                <a:lnTo>
                  <a:pt x="98305" y="2428518"/>
                </a:lnTo>
                <a:lnTo>
                  <a:pt x="99149" y="2429561"/>
                </a:lnTo>
                <a:cubicBezTo>
                  <a:pt x="92746" y="2427279"/>
                  <a:pt x="84456" y="2425951"/>
                  <a:pt x="84456" y="2425951"/>
                </a:cubicBezTo>
                <a:cubicBezTo>
                  <a:pt x="82180" y="2418362"/>
                  <a:pt x="119037" y="2428245"/>
                  <a:pt x="137964" y="2421434"/>
                </a:cubicBezTo>
                <a:cubicBezTo>
                  <a:pt x="139851" y="2420480"/>
                  <a:pt x="144512" y="2415364"/>
                  <a:pt x="146399" y="2414410"/>
                </a:cubicBezTo>
                <a:cubicBezTo>
                  <a:pt x="159350" y="2410621"/>
                  <a:pt x="176036" y="2408163"/>
                  <a:pt x="194077" y="2404562"/>
                </a:cubicBezTo>
                <a:cubicBezTo>
                  <a:pt x="201367" y="2403635"/>
                  <a:pt x="262384" y="2398541"/>
                  <a:pt x="264271" y="2397587"/>
                </a:cubicBezTo>
                <a:cubicBezTo>
                  <a:pt x="264557" y="2396062"/>
                  <a:pt x="261916" y="2393833"/>
                  <a:pt x="258763" y="2391862"/>
                </a:cubicBezTo>
                <a:lnTo>
                  <a:pt x="253196" y="2389151"/>
                </a:lnTo>
                <a:lnTo>
                  <a:pt x="239682" y="2391118"/>
                </a:lnTo>
                <a:cubicBezTo>
                  <a:pt x="218672" y="2395812"/>
                  <a:pt x="197283" y="2402270"/>
                  <a:pt x="194213" y="2398388"/>
                </a:cubicBezTo>
                <a:cubicBezTo>
                  <a:pt x="191772" y="2396395"/>
                  <a:pt x="194728" y="2393141"/>
                  <a:pt x="199927" y="2389534"/>
                </a:cubicBezTo>
                <a:lnTo>
                  <a:pt x="206792" y="2385608"/>
                </a:lnTo>
                <a:lnTo>
                  <a:pt x="195721" y="2386711"/>
                </a:lnTo>
                <a:cubicBezTo>
                  <a:pt x="175833" y="2388028"/>
                  <a:pt x="158365" y="2388581"/>
                  <a:pt x="151389" y="2389348"/>
                </a:cubicBezTo>
                <a:cubicBezTo>
                  <a:pt x="111223" y="2391028"/>
                  <a:pt x="74142" y="2393334"/>
                  <a:pt x="38000" y="2395568"/>
                </a:cubicBezTo>
                <a:lnTo>
                  <a:pt x="30443" y="2395973"/>
                </a:lnTo>
                <a:lnTo>
                  <a:pt x="37383" y="2391698"/>
                </a:lnTo>
                <a:lnTo>
                  <a:pt x="39649" y="2390000"/>
                </a:lnTo>
                <a:lnTo>
                  <a:pt x="63121" y="2387983"/>
                </a:lnTo>
                <a:cubicBezTo>
                  <a:pt x="77606" y="2386638"/>
                  <a:pt x="114388" y="2387818"/>
                  <a:pt x="124138" y="2382889"/>
                </a:cubicBezTo>
                <a:cubicBezTo>
                  <a:pt x="127912" y="2380980"/>
                  <a:pt x="123968" y="2374695"/>
                  <a:pt x="128411" y="2369229"/>
                </a:cubicBezTo>
                <a:cubicBezTo>
                  <a:pt x="134960" y="2363158"/>
                  <a:pt x="141581" y="2365789"/>
                  <a:pt x="155847" y="2364096"/>
                </a:cubicBezTo>
                <a:cubicBezTo>
                  <a:pt x="166911" y="2361261"/>
                  <a:pt x="174774" y="2357285"/>
                  <a:pt x="182064" y="2356359"/>
                </a:cubicBezTo>
                <a:lnTo>
                  <a:pt x="248500" y="2348137"/>
                </a:lnTo>
                <a:lnTo>
                  <a:pt x="253747" y="2346085"/>
                </a:lnTo>
                <a:lnTo>
                  <a:pt x="239137" y="2348775"/>
                </a:lnTo>
                <a:cubicBezTo>
                  <a:pt x="224995" y="2351326"/>
                  <a:pt x="211868" y="2353018"/>
                  <a:pt x="204097" y="2351198"/>
                </a:cubicBezTo>
                <a:cubicBezTo>
                  <a:pt x="199009" y="2351011"/>
                  <a:pt x="196161" y="2346472"/>
                  <a:pt x="192960" y="2345331"/>
                </a:cubicBezTo>
                <a:cubicBezTo>
                  <a:pt x="187557" y="2345303"/>
                  <a:pt x="176806" y="2347979"/>
                  <a:pt x="166095" y="2347414"/>
                </a:cubicBezTo>
                <a:cubicBezTo>
                  <a:pt x="158805" y="2348340"/>
                  <a:pt x="123337" y="2349256"/>
                  <a:pt x="145466" y="2343587"/>
                </a:cubicBezTo>
                <a:cubicBezTo>
                  <a:pt x="158731" y="2339639"/>
                  <a:pt x="177732" y="2341531"/>
                  <a:pt x="184708" y="2340763"/>
                </a:cubicBezTo>
                <a:cubicBezTo>
                  <a:pt x="192218" y="2340186"/>
                  <a:pt x="196659" y="2334720"/>
                  <a:pt x="198546" y="2333765"/>
                </a:cubicBezTo>
                <a:cubicBezTo>
                  <a:pt x="203853" y="2334302"/>
                  <a:pt x="207370" y="2335284"/>
                  <a:pt x="214345" y="2334517"/>
                </a:cubicBezTo>
                <a:cubicBezTo>
                  <a:pt x="216233" y="2333563"/>
                  <a:pt x="224095" y="2329587"/>
                  <a:pt x="227870" y="2327678"/>
                </a:cubicBezTo>
                <a:cubicBezTo>
                  <a:pt x="233273" y="2327707"/>
                  <a:pt x="251846" y="2324294"/>
                  <a:pt x="268000" y="2321648"/>
                </a:cubicBezTo>
                <a:cubicBezTo>
                  <a:pt x="284152" y="2318999"/>
                  <a:pt x="324281" y="2312969"/>
                  <a:pt x="293901" y="2314070"/>
                </a:cubicBezTo>
                <a:lnTo>
                  <a:pt x="267252" y="2316527"/>
                </a:lnTo>
                <a:lnTo>
                  <a:pt x="250235" y="2318096"/>
                </a:lnTo>
                <a:cubicBezTo>
                  <a:pt x="235529" y="2320242"/>
                  <a:pt x="220986" y="2322650"/>
                  <a:pt x="207554" y="2323692"/>
                </a:cubicBezTo>
                <a:cubicBezTo>
                  <a:pt x="195723" y="2325305"/>
                  <a:pt x="183235" y="2325869"/>
                  <a:pt x="170610" y="2326216"/>
                </a:cubicBezTo>
                <a:lnTo>
                  <a:pt x="161236" y="2326517"/>
                </a:lnTo>
                <a:lnTo>
                  <a:pt x="163065" y="2325839"/>
                </a:lnTo>
                <a:lnTo>
                  <a:pt x="178209" y="2320162"/>
                </a:lnTo>
                <a:lnTo>
                  <a:pt x="201505" y="2318012"/>
                </a:lnTo>
                <a:cubicBezTo>
                  <a:pt x="219192" y="2317808"/>
                  <a:pt x="246369" y="2315565"/>
                  <a:pt x="224425" y="2309642"/>
                </a:cubicBezTo>
                <a:lnTo>
                  <a:pt x="208165" y="2309124"/>
                </a:lnTo>
                <a:lnTo>
                  <a:pt x="241759" y="2297365"/>
                </a:lnTo>
                <a:cubicBezTo>
                  <a:pt x="269889" y="2287614"/>
                  <a:pt x="298737" y="2277588"/>
                  <a:pt x="324761" y="2267239"/>
                </a:cubicBezTo>
                <a:cubicBezTo>
                  <a:pt x="352043" y="2255638"/>
                  <a:pt x="316265" y="2266671"/>
                  <a:pt x="306503" y="2269867"/>
                </a:cubicBezTo>
                <a:cubicBezTo>
                  <a:pt x="272439" y="2282201"/>
                  <a:pt x="237670" y="2291729"/>
                  <a:pt x="206123" y="2301560"/>
                </a:cubicBezTo>
                <a:cubicBezTo>
                  <a:pt x="192991" y="2305353"/>
                  <a:pt x="192806" y="2303908"/>
                  <a:pt x="197310" y="2300933"/>
                </a:cubicBezTo>
                <a:lnTo>
                  <a:pt x="204622" y="2297219"/>
                </a:lnTo>
                <a:lnTo>
                  <a:pt x="199841" y="2299338"/>
                </a:lnTo>
                <a:cubicBezTo>
                  <a:pt x="187860" y="2305538"/>
                  <a:pt x="177554" y="2311501"/>
                  <a:pt x="172721" y="2307868"/>
                </a:cubicBezTo>
                <a:lnTo>
                  <a:pt x="176101" y="2303488"/>
                </a:lnTo>
                <a:lnTo>
                  <a:pt x="196390" y="2295983"/>
                </a:lnTo>
                <a:cubicBezTo>
                  <a:pt x="223674" y="2286422"/>
                  <a:pt x="250554" y="2277077"/>
                  <a:pt x="276776" y="2266650"/>
                </a:cubicBezTo>
                <a:cubicBezTo>
                  <a:pt x="301117" y="2259858"/>
                  <a:pt x="335090" y="2248277"/>
                  <a:pt x="333173" y="2242719"/>
                </a:cubicBezTo>
                <a:lnTo>
                  <a:pt x="326534" y="2241376"/>
                </a:lnTo>
                <a:lnTo>
                  <a:pt x="314531" y="2244689"/>
                </a:lnTo>
                <a:cubicBezTo>
                  <a:pt x="283612" y="2255288"/>
                  <a:pt x="257327" y="2269309"/>
                  <a:pt x="220888" y="2277367"/>
                </a:cubicBezTo>
                <a:cubicBezTo>
                  <a:pt x="244045" y="2266865"/>
                  <a:pt x="268328" y="2257495"/>
                  <a:pt x="293358" y="2248510"/>
                </a:cubicBezTo>
                <a:lnTo>
                  <a:pt x="318653" y="2239781"/>
                </a:lnTo>
                <a:lnTo>
                  <a:pt x="317607" y="2239570"/>
                </a:lnTo>
                <a:cubicBezTo>
                  <a:pt x="285744" y="2242573"/>
                  <a:pt x="252147" y="2258138"/>
                  <a:pt x="223470" y="2265016"/>
                </a:cubicBezTo>
                <a:lnTo>
                  <a:pt x="160923" y="2286014"/>
                </a:lnTo>
                <a:lnTo>
                  <a:pt x="152007" y="2286790"/>
                </a:lnTo>
                <a:cubicBezTo>
                  <a:pt x="148583" y="2286421"/>
                  <a:pt x="146751" y="2285399"/>
                  <a:pt x="147596" y="2283356"/>
                </a:cubicBezTo>
                <a:lnTo>
                  <a:pt x="149224" y="2282019"/>
                </a:lnTo>
                <a:lnTo>
                  <a:pt x="117752" y="2293274"/>
                </a:lnTo>
                <a:cubicBezTo>
                  <a:pt x="117752" y="2293274"/>
                  <a:pt x="94733" y="2306645"/>
                  <a:pt x="92495" y="2299355"/>
                </a:cubicBezTo>
                <a:cubicBezTo>
                  <a:pt x="93722" y="2295132"/>
                  <a:pt x="132511" y="2284610"/>
                  <a:pt x="133771" y="2283358"/>
                </a:cubicBezTo>
                <a:cubicBezTo>
                  <a:pt x="152293" y="2275960"/>
                  <a:pt x="170070" y="2269178"/>
                  <a:pt x="187974" y="2262207"/>
                </a:cubicBezTo>
                <a:lnTo>
                  <a:pt x="230525" y="2244959"/>
                </a:lnTo>
                <a:lnTo>
                  <a:pt x="228837" y="2240774"/>
                </a:lnTo>
                <a:lnTo>
                  <a:pt x="227281" y="2240525"/>
                </a:lnTo>
                <a:lnTo>
                  <a:pt x="223216" y="2241819"/>
                </a:lnTo>
                <a:cubicBezTo>
                  <a:pt x="210697" y="2246440"/>
                  <a:pt x="198113" y="2251940"/>
                  <a:pt x="196103" y="2252437"/>
                </a:cubicBezTo>
                <a:cubicBezTo>
                  <a:pt x="155287" y="2268477"/>
                  <a:pt x="111250" y="2284215"/>
                  <a:pt x="62385" y="2304754"/>
                </a:cubicBezTo>
                <a:cubicBezTo>
                  <a:pt x="62385" y="2304754"/>
                  <a:pt x="36362" y="2315102"/>
                  <a:pt x="38638" y="2309835"/>
                </a:cubicBezTo>
                <a:lnTo>
                  <a:pt x="45567" y="2306785"/>
                </a:lnTo>
                <a:lnTo>
                  <a:pt x="56407" y="2305306"/>
                </a:lnTo>
                <a:cubicBezTo>
                  <a:pt x="60616" y="2304586"/>
                  <a:pt x="63905" y="2303800"/>
                  <a:pt x="65188" y="2302957"/>
                </a:cubicBezTo>
                <a:lnTo>
                  <a:pt x="62116" y="2300406"/>
                </a:lnTo>
                <a:lnTo>
                  <a:pt x="64662" y="2299486"/>
                </a:lnTo>
                <a:cubicBezTo>
                  <a:pt x="62143" y="2301990"/>
                  <a:pt x="91977" y="2290857"/>
                  <a:pt x="87220" y="2286073"/>
                </a:cubicBezTo>
                <a:cubicBezTo>
                  <a:pt x="85718" y="2284562"/>
                  <a:pt x="57386" y="2297205"/>
                  <a:pt x="51895" y="2299660"/>
                </a:cubicBezTo>
                <a:lnTo>
                  <a:pt x="49657" y="2300448"/>
                </a:lnTo>
                <a:lnTo>
                  <a:pt x="49317" y="2300452"/>
                </a:lnTo>
                <a:lnTo>
                  <a:pt x="41652" y="2301345"/>
                </a:lnTo>
                <a:lnTo>
                  <a:pt x="91053" y="2280009"/>
                </a:lnTo>
                <a:cubicBezTo>
                  <a:pt x="116254" y="2269726"/>
                  <a:pt x="142173" y="2259483"/>
                  <a:pt x="168826" y="2248508"/>
                </a:cubicBezTo>
                <a:cubicBezTo>
                  <a:pt x="168826" y="2248508"/>
                  <a:pt x="179073" y="2250839"/>
                  <a:pt x="178588" y="2245313"/>
                </a:cubicBezTo>
                <a:cubicBezTo>
                  <a:pt x="178095" y="2242298"/>
                  <a:pt x="153540" y="2251186"/>
                  <a:pt x="167323" y="2246997"/>
                </a:cubicBezTo>
                <a:cubicBezTo>
                  <a:pt x="121784" y="2261225"/>
                  <a:pt x="70434" y="2287239"/>
                  <a:pt x="24860" y="2298495"/>
                </a:cubicBezTo>
                <a:cubicBezTo>
                  <a:pt x="66451" y="2275676"/>
                  <a:pt x="127275" y="2258771"/>
                  <a:pt x="176560" y="2237816"/>
                </a:cubicBezTo>
                <a:cubicBezTo>
                  <a:pt x="178570" y="2237319"/>
                  <a:pt x="184018" y="2235032"/>
                  <a:pt x="188557" y="2232460"/>
                </a:cubicBezTo>
                <a:lnTo>
                  <a:pt x="194827" y="2225687"/>
                </a:lnTo>
                <a:lnTo>
                  <a:pt x="194882" y="2225466"/>
                </a:lnTo>
                <a:lnTo>
                  <a:pt x="171803" y="2233031"/>
                </a:lnTo>
                <a:cubicBezTo>
                  <a:pt x="149801" y="2242385"/>
                  <a:pt x="125497" y="2251525"/>
                  <a:pt x="103252" y="2258117"/>
                </a:cubicBezTo>
                <a:cubicBezTo>
                  <a:pt x="120898" y="2249838"/>
                  <a:pt x="140415" y="2242076"/>
                  <a:pt x="160781" y="2234224"/>
                </a:cubicBezTo>
                <a:lnTo>
                  <a:pt x="203934" y="2217378"/>
                </a:lnTo>
                <a:lnTo>
                  <a:pt x="208418" y="2214086"/>
                </a:lnTo>
                <a:cubicBezTo>
                  <a:pt x="219820" y="2207608"/>
                  <a:pt x="235616" y="2201045"/>
                  <a:pt x="250179" y="2194657"/>
                </a:cubicBezTo>
                <a:cubicBezTo>
                  <a:pt x="304803" y="2171423"/>
                  <a:pt x="356852" y="2152873"/>
                  <a:pt x="415361" y="2136734"/>
                </a:cubicBezTo>
                <a:lnTo>
                  <a:pt x="423691" y="2134717"/>
                </a:lnTo>
                <a:lnTo>
                  <a:pt x="459819" y="2122470"/>
                </a:lnTo>
                <a:cubicBezTo>
                  <a:pt x="477926" y="2116604"/>
                  <a:pt x="496582" y="2110889"/>
                  <a:pt x="516240" y="2105367"/>
                </a:cubicBezTo>
                <a:cubicBezTo>
                  <a:pt x="560519" y="2092392"/>
                  <a:pt x="595320" y="2085836"/>
                  <a:pt x="642395" y="2076090"/>
                </a:cubicBezTo>
                <a:cubicBezTo>
                  <a:pt x="654163" y="2073654"/>
                  <a:pt x="670435" y="2069871"/>
                  <a:pt x="687297" y="2066313"/>
                </a:cubicBezTo>
                <a:lnTo>
                  <a:pt x="687359" y="2066303"/>
                </a:lnTo>
                <a:lnTo>
                  <a:pt x="642946" y="2072667"/>
                </a:lnTo>
                <a:cubicBezTo>
                  <a:pt x="589105" y="2081462"/>
                  <a:pt x="535576" y="2091495"/>
                  <a:pt x="482573" y="2103343"/>
                </a:cubicBezTo>
                <a:cubicBezTo>
                  <a:pt x="413448" y="2118201"/>
                  <a:pt x="366690" y="2133481"/>
                  <a:pt x="318729" y="2140294"/>
                </a:cubicBezTo>
                <a:cubicBezTo>
                  <a:pt x="291927" y="2144101"/>
                  <a:pt x="191851" y="2189267"/>
                  <a:pt x="177247" y="2182704"/>
                </a:cubicBezTo>
                <a:cubicBezTo>
                  <a:pt x="162042" y="2171908"/>
                  <a:pt x="180275" y="2173637"/>
                  <a:pt x="188844" y="2168101"/>
                </a:cubicBezTo>
                <a:cubicBezTo>
                  <a:pt x="200236" y="2157126"/>
                  <a:pt x="206796" y="2142518"/>
                  <a:pt x="215965" y="2141215"/>
                </a:cubicBezTo>
                <a:cubicBezTo>
                  <a:pt x="257289" y="2118071"/>
                  <a:pt x="327114" y="2108153"/>
                  <a:pt x="401176" y="2092593"/>
                </a:cubicBezTo>
                <a:cubicBezTo>
                  <a:pt x="444201" y="2086481"/>
                  <a:pt x="491665" y="2071101"/>
                  <a:pt x="534792" y="2060656"/>
                </a:cubicBezTo>
                <a:cubicBezTo>
                  <a:pt x="623741" y="2043523"/>
                  <a:pt x="711637" y="2028787"/>
                  <a:pt x="798333" y="2015831"/>
                </a:cubicBezTo>
                <a:cubicBezTo>
                  <a:pt x="1058425" y="1976961"/>
                  <a:pt x="1307737" y="1954097"/>
                  <a:pt x="1542373" y="1930484"/>
                </a:cubicBezTo>
                <a:cubicBezTo>
                  <a:pt x="1679095" y="1920418"/>
                  <a:pt x="1817622" y="1923053"/>
                  <a:pt x="1951317" y="1922056"/>
                </a:cubicBezTo>
                <a:lnTo>
                  <a:pt x="1957720" y="1921854"/>
                </a:lnTo>
                <a:lnTo>
                  <a:pt x="1954660" y="1881882"/>
                </a:lnTo>
                <a:lnTo>
                  <a:pt x="1949935" y="1881945"/>
                </a:lnTo>
                <a:cubicBezTo>
                  <a:pt x="1825306" y="1885973"/>
                  <a:pt x="1692318" y="1886870"/>
                  <a:pt x="1564159" y="1896438"/>
                </a:cubicBezTo>
                <a:cubicBezTo>
                  <a:pt x="1471868" y="1905230"/>
                  <a:pt x="1375240" y="1918955"/>
                  <a:pt x="1286579" y="1922913"/>
                </a:cubicBezTo>
                <a:cubicBezTo>
                  <a:pt x="1209100" y="1927081"/>
                  <a:pt x="1132723" y="1939010"/>
                  <a:pt x="1058865" y="1952831"/>
                </a:cubicBezTo>
                <a:lnTo>
                  <a:pt x="993748" y="1965657"/>
                </a:lnTo>
                <a:lnTo>
                  <a:pt x="994845" y="1966553"/>
                </a:lnTo>
                <a:cubicBezTo>
                  <a:pt x="995319" y="1967711"/>
                  <a:pt x="995075" y="1968830"/>
                  <a:pt x="993589" y="1968804"/>
                </a:cubicBezTo>
                <a:lnTo>
                  <a:pt x="992495" y="1965904"/>
                </a:lnTo>
                <a:lnTo>
                  <a:pt x="950141" y="1974247"/>
                </a:lnTo>
                <a:cubicBezTo>
                  <a:pt x="914647" y="1981370"/>
                  <a:pt x="879959" y="1988232"/>
                  <a:pt x="846255" y="1994099"/>
                </a:cubicBezTo>
                <a:cubicBezTo>
                  <a:pt x="750934" y="2011959"/>
                  <a:pt x="653103" y="2017218"/>
                  <a:pt x="571183" y="2033174"/>
                </a:cubicBezTo>
                <a:cubicBezTo>
                  <a:pt x="527350" y="2043719"/>
                  <a:pt x="479990" y="2054766"/>
                  <a:pt x="428398" y="2066413"/>
                </a:cubicBezTo>
                <a:cubicBezTo>
                  <a:pt x="393834" y="2076361"/>
                  <a:pt x="360476" y="2089737"/>
                  <a:pt x="338010" y="2088610"/>
                </a:cubicBezTo>
                <a:cubicBezTo>
                  <a:pt x="324609" y="2090514"/>
                  <a:pt x="319075" y="2081942"/>
                  <a:pt x="296609" y="2080815"/>
                </a:cubicBezTo>
                <a:cubicBezTo>
                  <a:pt x="278976" y="2083320"/>
                  <a:pt x="262645" y="2094996"/>
                  <a:pt x="249248" y="2091861"/>
                </a:cubicBezTo>
                <a:cubicBezTo>
                  <a:pt x="182452" y="2092713"/>
                  <a:pt x="219968" y="2042757"/>
                  <a:pt x="267327" y="2031711"/>
                </a:cubicBezTo>
                <a:cubicBezTo>
                  <a:pt x="245463" y="2034817"/>
                  <a:pt x="228431" y="2041555"/>
                  <a:pt x="207167" y="2048894"/>
                </a:cubicBezTo>
                <a:cubicBezTo>
                  <a:pt x="190137" y="2055633"/>
                  <a:pt x="152647" y="2070314"/>
                  <a:pt x="147710" y="2071016"/>
                </a:cubicBezTo>
                <a:cubicBezTo>
                  <a:pt x="134413" y="2068586"/>
                  <a:pt x="158605" y="2051473"/>
                  <a:pt x="162235" y="2046639"/>
                </a:cubicBezTo>
                <a:cubicBezTo>
                  <a:pt x="173732" y="2031331"/>
                  <a:pt x="136139" y="2050346"/>
                  <a:pt x="152469" y="2038670"/>
                </a:cubicBezTo>
                <a:cubicBezTo>
                  <a:pt x="156099" y="2033836"/>
                  <a:pt x="164563" y="2032633"/>
                  <a:pt x="164563" y="2032633"/>
                </a:cubicBezTo>
                <a:cubicBezTo>
                  <a:pt x="215657" y="2012419"/>
                  <a:pt x="262917" y="2000667"/>
                  <a:pt x="309074" y="1981154"/>
                </a:cubicBezTo>
                <a:cubicBezTo>
                  <a:pt x="326707" y="1978650"/>
                  <a:pt x="338204" y="1963341"/>
                  <a:pt x="359467" y="1956002"/>
                </a:cubicBezTo>
                <a:cubicBezTo>
                  <a:pt x="452283" y="1920504"/>
                  <a:pt x="566440" y="1908607"/>
                  <a:pt x="679393" y="1888242"/>
                </a:cubicBezTo>
                <a:cubicBezTo>
                  <a:pt x="772926" y="1871087"/>
                  <a:pt x="868382" y="1856234"/>
                  <a:pt x="965032" y="1843403"/>
                </a:cubicBezTo>
                <a:cubicBezTo>
                  <a:pt x="1049602" y="1832175"/>
                  <a:pt x="1135087" y="1822496"/>
                  <a:pt x="1220998" y="1814177"/>
                </a:cubicBezTo>
                <a:lnTo>
                  <a:pt x="1456344" y="1795002"/>
                </a:lnTo>
                <a:lnTo>
                  <a:pt x="1473286" y="1795329"/>
                </a:lnTo>
                <a:cubicBezTo>
                  <a:pt x="1543457" y="1795247"/>
                  <a:pt x="1613180" y="1794867"/>
                  <a:pt x="1686138" y="1797711"/>
                </a:cubicBezTo>
                <a:cubicBezTo>
                  <a:pt x="1755019" y="1798277"/>
                  <a:pt x="1824795" y="1799438"/>
                  <a:pt x="1896335" y="1801018"/>
                </a:cubicBezTo>
                <a:lnTo>
                  <a:pt x="1948100" y="1802383"/>
                </a:lnTo>
                <a:lnTo>
                  <a:pt x="1946919" y="1792045"/>
                </a:lnTo>
                <a:lnTo>
                  <a:pt x="1883863" y="1789067"/>
                </a:lnTo>
                <a:cubicBezTo>
                  <a:pt x="1835824" y="1786812"/>
                  <a:pt x="1787354" y="1784634"/>
                  <a:pt x="1737103" y="1782725"/>
                </a:cubicBezTo>
                <a:lnTo>
                  <a:pt x="1695744" y="1781363"/>
                </a:lnTo>
                <a:lnTo>
                  <a:pt x="1737688" y="1779083"/>
                </a:lnTo>
                <a:lnTo>
                  <a:pt x="1864704" y="1775036"/>
                </a:lnTo>
                <a:lnTo>
                  <a:pt x="1945251" y="1777447"/>
                </a:lnTo>
                <a:lnTo>
                  <a:pt x="1915431" y="1516485"/>
                </a:lnTo>
                <a:cubicBezTo>
                  <a:pt x="1880623" y="1275912"/>
                  <a:pt x="1841126" y="1009404"/>
                  <a:pt x="1778446" y="786902"/>
                </a:cubicBezTo>
                <a:cubicBezTo>
                  <a:pt x="1769549" y="761725"/>
                  <a:pt x="1723473" y="631058"/>
                  <a:pt x="1736036" y="624443"/>
                </a:cubicBezTo>
                <a:cubicBezTo>
                  <a:pt x="1744452" y="622921"/>
                  <a:pt x="1779778" y="670106"/>
                  <a:pt x="1779778" y="670106"/>
                </a:cubicBezTo>
                <a:cubicBezTo>
                  <a:pt x="1787855" y="686745"/>
                  <a:pt x="1797514" y="716128"/>
                  <a:pt x="1807298" y="746213"/>
                </a:cubicBezTo>
                <a:cubicBezTo>
                  <a:pt x="1834691" y="821617"/>
                  <a:pt x="1858546" y="929515"/>
                  <a:pt x="1878470" y="1015682"/>
                </a:cubicBezTo>
                <a:cubicBezTo>
                  <a:pt x="1937424" y="1265642"/>
                  <a:pt x="1961747" y="1476256"/>
                  <a:pt x="1986195" y="1687572"/>
                </a:cubicBezTo>
                <a:cubicBezTo>
                  <a:pt x="1988238" y="1698876"/>
                  <a:pt x="1992393" y="1731992"/>
                  <a:pt x="1996675" y="1767082"/>
                </a:cubicBezTo>
                <a:lnTo>
                  <a:pt x="1998126" y="1779030"/>
                </a:lnTo>
                <a:lnTo>
                  <a:pt x="2003574" y="1779193"/>
                </a:lnTo>
                <a:lnTo>
                  <a:pt x="1997662" y="1708131"/>
                </a:lnTo>
                <a:cubicBezTo>
                  <a:pt x="1968630" y="1410502"/>
                  <a:pt x="1906047" y="1059562"/>
                  <a:pt x="1836896" y="785745"/>
                </a:cubicBezTo>
                <a:cubicBezTo>
                  <a:pt x="1820900" y="721310"/>
                  <a:pt x="1783166" y="660807"/>
                  <a:pt x="1797046" y="613412"/>
                </a:cubicBezTo>
                <a:cubicBezTo>
                  <a:pt x="1800493" y="608445"/>
                  <a:pt x="1802293" y="594365"/>
                  <a:pt x="1801532" y="590159"/>
                </a:cubicBezTo>
                <a:cubicBezTo>
                  <a:pt x="1802293" y="594365"/>
                  <a:pt x="1820862" y="572909"/>
                  <a:pt x="1815895" y="569464"/>
                </a:cubicBezTo>
                <a:cubicBezTo>
                  <a:pt x="1825070" y="572148"/>
                  <a:pt x="1823270" y="586228"/>
                  <a:pt x="1828999" y="593881"/>
                </a:cubicBezTo>
                <a:cubicBezTo>
                  <a:pt x="1835614" y="606439"/>
                  <a:pt x="1845492" y="608997"/>
                  <a:pt x="1850460" y="612442"/>
                </a:cubicBezTo>
                <a:cubicBezTo>
                  <a:pt x="1865973" y="650178"/>
                  <a:pt x="1853147" y="603269"/>
                  <a:pt x="1844249" y="578091"/>
                </a:cubicBezTo>
                <a:lnTo>
                  <a:pt x="1849789" y="590788"/>
                </a:lnTo>
                <a:lnTo>
                  <a:pt x="1843163" y="572084"/>
                </a:lnTo>
                <a:lnTo>
                  <a:pt x="1844249" y="578091"/>
                </a:lnTo>
                <a:cubicBezTo>
                  <a:pt x="1840941" y="571812"/>
                  <a:pt x="1837442" y="564481"/>
                  <a:pt x="1835298" y="558625"/>
                </a:cubicBezTo>
                <a:lnTo>
                  <a:pt x="1834892" y="553465"/>
                </a:lnTo>
                <a:lnTo>
                  <a:pt x="1830539" y="544527"/>
                </a:lnTo>
                <a:cubicBezTo>
                  <a:pt x="1827102" y="537558"/>
                  <a:pt x="1823944" y="530703"/>
                  <a:pt x="1821715" y="523674"/>
                </a:cubicBezTo>
                <a:lnTo>
                  <a:pt x="1819145" y="511450"/>
                </a:lnTo>
                <a:lnTo>
                  <a:pt x="1821507" y="511924"/>
                </a:lnTo>
                <a:cubicBezTo>
                  <a:pt x="1832521" y="543076"/>
                  <a:pt x="1842329" y="567277"/>
                  <a:pt x="1814784" y="481375"/>
                </a:cubicBezTo>
                <a:cubicBezTo>
                  <a:pt x="1815531" y="488384"/>
                  <a:pt x="1822805" y="513134"/>
                  <a:pt x="1824257" y="511575"/>
                </a:cubicBezTo>
                <a:cubicBezTo>
                  <a:pt x="1822805" y="513134"/>
                  <a:pt x="1822805" y="513134"/>
                  <a:pt x="1821507" y="511924"/>
                </a:cubicBezTo>
                <a:cubicBezTo>
                  <a:pt x="1815439" y="494125"/>
                  <a:pt x="1809528" y="473559"/>
                  <a:pt x="1810980" y="472000"/>
                </a:cubicBezTo>
                <a:cubicBezTo>
                  <a:pt x="1809528" y="473559"/>
                  <a:pt x="1816238" y="479816"/>
                  <a:pt x="1816238" y="479816"/>
                </a:cubicBezTo>
                <a:cubicBezTo>
                  <a:pt x="1820133" y="483451"/>
                  <a:pt x="1819145" y="476700"/>
                  <a:pt x="1824556" y="481747"/>
                </a:cubicBezTo>
                <a:cubicBezTo>
                  <a:pt x="1826999" y="486940"/>
                  <a:pt x="1833219" y="501968"/>
                  <a:pt x="1838322" y="512554"/>
                </a:cubicBezTo>
                <a:cubicBezTo>
                  <a:pt x="1851999" y="544976"/>
                  <a:pt x="1866957" y="579928"/>
                  <a:pt x="1881016" y="615194"/>
                </a:cubicBezTo>
                <a:lnTo>
                  <a:pt x="1882940" y="620588"/>
                </a:lnTo>
                <a:lnTo>
                  <a:pt x="1883059" y="620767"/>
                </a:lnTo>
                <a:cubicBezTo>
                  <a:pt x="1888685" y="630100"/>
                  <a:pt x="1892310" y="637634"/>
                  <a:pt x="1891861" y="641154"/>
                </a:cubicBezTo>
                <a:lnTo>
                  <a:pt x="1894159" y="652032"/>
                </a:lnTo>
                <a:lnTo>
                  <a:pt x="1910707" y="698409"/>
                </a:lnTo>
                <a:lnTo>
                  <a:pt x="1904546" y="669265"/>
                </a:lnTo>
                <a:cubicBezTo>
                  <a:pt x="1901530" y="658590"/>
                  <a:pt x="1897652" y="649156"/>
                  <a:pt x="1891861" y="641154"/>
                </a:cubicBezTo>
                <a:lnTo>
                  <a:pt x="1891006" y="628760"/>
                </a:lnTo>
                <a:lnTo>
                  <a:pt x="1881025" y="601242"/>
                </a:lnTo>
                <a:cubicBezTo>
                  <a:pt x="1867461" y="566802"/>
                  <a:pt x="1853478" y="532758"/>
                  <a:pt x="1839275" y="495475"/>
                </a:cubicBezTo>
                <a:cubicBezTo>
                  <a:pt x="1829095" y="473842"/>
                  <a:pt x="1824390" y="460227"/>
                  <a:pt x="1815817" y="434267"/>
                </a:cubicBezTo>
                <a:cubicBezTo>
                  <a:pt x="1812565" y="419093"/>
                  <a:pt x="1818879" y="428381"/>
                  <a:pt x="1824043" y="441938"/>
                </a:cubicBezTo>
                <a:cubicBezTo>
                  <a:pt x="1826486" y="447129"/>
                  <a:pt x="1824792" y="448948"/>
                  <a:pt x="1831347" y="457976"/>
                </a:cubicBezTo>
                <a:cubicBezTo>
                  <a:pt x="1844921" y="467722"/>
                  <a:pt x="1854793" y="494895"/>
                  <a:pt x="1864971" y="516528"/>
                </a:cubicBezTo>
                <a:cubicBezTo>
                  <a:pt x="1877786" y="544991"/>
                  <a:pt x="1889716" y="573780"/>
                  <a:pt x="1900805" y="602832"/>
                </a:cubicBezTo>
                <a:lnTo>
                  <a:pt x="1902114" y="606570"/>
                </a:lnTo>
                <a:lnTo>
                  <a:pt x="1903113" y="607266"/>
                </a:lnTo>
                <a:lnTo>
                  <a:pt x="1909774" y="613902"/>
                </a:lnTo>
                <a:lnTo>
                  <a:pt x="1905893" y="602949"/>
                </a:lnTo>
                <a:cubicBezTo>
                  <a:pt x="1892746" y="567683"/>
                  <a:pt x="1879548" y="532795"/>
                  <a:pt x="1867402" y="497431"/>
                </a:cubicBezTo>
                <a:cubicBezTo>
                  <a:pt x="1882158" y="524789"/>
                  <a:pt x="1896783" y="553481"/>
                  <a:pt x="1909889" y="583368"/>
                </a:cubicBezTo>
                <a:lnTo>
                  <a:pt x="1920400" y="609552"/>
                </a:lnTo>
                <a:lnTo>
                  <a:pt x="1920645" y="604096"/>
                </a:lnTo>
                <a:lnTo>
                  <a:pt x="1920761" y="603748"/>
                </a:lnTo>
                <a:lnTo>
                  <a:pt x="1905954" y="566648"/>
                </a:lnTo>
                <a:lnTo>
                  <a:pt x="1879376" y="498688"/>
                </a:lnTo>
                <a:lnTo>
                  <a:pt x="1879334" y="498848"/>
                </a:lnTo>
                <a:cubicBezTo>
                  <a:pt x="1875303" y="504291"/>
                  <a:pt x="1866167" y="504313"/>
                  <a:pt x="1867801" y="484064"/>
                </a:cubicBezTo>
                <a:lnTo>
                  <a:pt x="1872009" y="483303"/>
                </a:lnTo>
                <a:cubicBezTo>
                  <a:pt x="1878014" y="485475"/>
                  <a:pt x="1880571" y="488859"/>
                  <a:pt x="1881077" y="492149"/>
                </a:cubicBezTo>
                <a:lnTo>
                  <a:pt x="1879592" y="497858"/>
                </a:lnTo>
                <a:lnTo>
                  <a:pt x="1910068" y="563323"/>
                </a:lnTo>
                <a:lnTo>
                  <a:pt x="1923381" y="595950"/>
                </a:lnTo>
                <a:lnTo>
                  <a:pt x="1924528" y="592534"/>
                </a:lnTo>
                <a:cubicBezTo>
                  <a:pt x="1925916" y="591197"/>
                  <a:pt x="1927158" y="592059"/>
                  <a:pt x="1927539" y="594162"/>
                </a:cubicBezTo>
                <a:cubicBezTo>
                  <a:pt x="1928517" y="571541"/>
                  <a:pt x="1893953" y="528564"/>
                  <a:pt x="1900719" y="517929"/>
                </a:cubicBezTo>
                <a:lnTo>
                  <a:pt x="1904222" y="518226"/>
                </a:lnTo>
                <a:lnTo>
                  <a:pt x="1894540" y="492635"/>
                </a:lnTo>
                <a:lnTo>
                  <a:pt x="1893239" y="489860"/>
                </a:lnTo>
                <a:lnTo>
                  <a:pt x="1893571" y="488382"/>
                </a:lnTo>
                <a:lnTo>
                  <a:pt x="1892997" y="478074"/>
                </a:lnTo>
                <a:lnTo>
                  <a:pt x="1893886" y="479885"/>
                </a:lnTo>
                <a:lnTo>
                  <a:pt x="1913009" y="524882"/>
                </a:lnTo>
                <a:lnTo>
                  <a:pt x="1916584" y="529200"/>
                </a:lnTo>
                <a:cubicBezTo>
                  <a:pt x="1929021" y="548172"/>
                  <a:pt x="1942997" y="582159"/>
                  <a:pt x="1945414" y="583759"/>
                </a:cubicBezTo>
                <a:lnTo>
                  <a:pt x="1945164" y="581252"/>
                </a:lnTo>
                <a:lnTo>
                  <a:pt x="1907240" y="487969"/>
                </a:lnTo>
                <a:lnTo>
                  <a:pt x="1907054" y="487522"/>
                </a:lnTo>
                <a:lnTo>
                  <a:pt x="1904883" y="475447"/>
                </a:lnTo>
                <a:cubicBezTo>
                  <a:pt x="1904081" y="471694"/>
                  <a:pt x="1903428" y="469511"/>
                  <a:pt x="1903173" y="470322"/>
                </a:cubicBezTo>
                <a:cubicBezTo>
                  <a:pt x="1906237" y="465687"/>
                  <a:pt x="1914759" y="464976"/>
                  <a:pt x="1912551" y="472002"/>
                </a:cubicBezTo>
                <a:cubicBezTo>
                  <a:pt x="1915778" y="461733"/>
                  <a:pt x="1913575" y="473850"/>
                  <a:pt x="1911514" y="459119"/>
                </a:cubicBezTo>
                <a:cubicBezTo>
                  <a:pt x="1909277" y="439835"/>
                  <a:pt x="1915597" y="451242"/>
                  <a:pt x="1915597" y="451242"/>
                </a:cubicBezTo>
                <a:cubicBezTo>
                  <a:pt x="1919866" y="458949"/>
                  <a:pt x="1921254" y="481783"/>
                  <a:pt x="1923304" y="485482"/>
                </a:cubicBezTo>
                <a:cubicBezTo>
                  <a:pt x="1923304" y="485482"/>
                  <a:pt x="1928417" y="484547"/>
                  <a:pt x="1933701" y="483919"/>
                </a:cubicBezTo>
                <a:cubicBezTo>
                  <a:pt x="1934730" y="490861"/>
                  <a:pt x="1935937" y="503203"/>
                  <a:pt x="1935937" y="503203"/>
                </a:cubicBezTo>
                <a:cubicBezTo>
                  <a:pt x="1943269" y="506274"/>
                  <a:pt x="1937799" y="491318"/>
                  <a:pt x="1937799" y="491318"/>
                </a:cubicBezTo>
                <a:lnTo>
                  <a:pt x="1938437" y="485377"/>
                </a:lnTo>
                <a:lnTo>
                  <a:pt x="1935753" y="476095"/>
                </a:lnTo>
                <a:lnTo>
                  <a:pt x="1939034" y="479807"/>
                </a:lnTo>
                <a:lnTo>
                  <a:pt x="1940246" y="468525"/>
                </a:lnTo>
                <a:cubicBezTo>
                  <a:pt x="1940920" y="459892"/>
                  <a:pt x="1941167" y="452504"/>
                  <a:pt x="1940146" y="453200"/>
                </a:cubicBezTo>
                <a:cubicBezTo>
                  <a:pt x="1947302" y="450872"/>
                  <a:pt x="1945445" y="467849"/>
                  <a:pt x="1947334" y="482273"/>
                </a:cubicBezTo>
                <a:lnTo>
                  <a:pt x="1949387" y="491514"/>
                </a:lnTo>
                <a:lnTo>
                  <a:pt x="1949570" y="491722"/>
                </a:lnTo>
                <a:cubicBezTo>
                  <a:pt x="1953021" y="497794"/>
                  <a:pt x="1954975" y="503595"/>
                  <a:pt x="1956235" y="509181"/>
                </a:cubicBezTo>
                <a:lnTo>
                  <a:pt x="1956731" y="512401"/>
                </a:lnTo>
                <a:lnTo>
                  <a:pt x="1958099" y="506787"/>
                </a:lnTo>
                <a:cubicBezTo>
                  <a:pt x="1957919" y="496294"/>
                  <a:pt x="1956033" y="486963"/>
                  <a:pt x="1954828" y="474621"/>
                </a:cubicBezTo>
                <a:cubicBezTo>
                  <a:pt x="1953537" y="462973"/>
                  <a:pt x="1952696" y="453833"/>
                  <a:pt x="1952076" y="446028"/>
                </a:cubicBezTo>
                <a:lnTo>
                  <a:pt x="1950805" y="427814"/>
                </a:lnTo>
                <a:lnTo>
                  <a:pt x="1952756" y="432821"/>
                </a:lnTo>
                <a:lnTo>
                  <a:pt x="1968368" y="468360"/>
                </a:lnTo>
                <a:lnTo>
                  <a:pt x="1973933" y="487932"/>
                </a:lnTo>
                <a:cubicBezTo>
                  <a:pt x="1976503" y="500618"/>
                  <a:pt x="1976242" y="494852"/>
                  <a:pt x="1975976" y="485796"/>
                </a:cubicBezTo>
                <a:lnTo>
                  <a:pt x="1975976" y="485680"/>
                </a:lnTo>
                <a:lnTo>
                  <a:pt x="1976650" y="487214"/>
                </a:lnTo>
                <a:cubicBezTo>
                  <a:pt x="1984441" y="505711"/>
                  <a:pt x="1992138" y="524907"/>
                  <a:pt x="1999969" y="545805"/>
                </a:cubicBezTo>
                <a:cubicBezTo>
                  <a:pt x="2001483" y="547219"/>
                  <a:pt x="2008694" y="568997"/>
                  <a:pt x="2011601" y="565880"/>
                </a:cubicBezTo>
                <a:cubicBezTo>
                  <a:pt x="2014750" y="562504"/>
                  <a:pt x="2000432" y="537496"/>
                  <a:pt x="1998231" y="532045"/>
                </a:cubicBezTo>
                <a:lnTo>
                  <a:pt x="1975945" y="476066"/>
                </a:lnTo>
                <a:lnTo>
                  <a:pt x="1975929" y="471643"/>
                </a:lnTo>
                <a:cubicBezTo>
                  <a:pt x="1976148" y="467366"/>
                  <a:pt x="1976721" y="464163"/>
                  <a:pt x="1977998" y="463929"/>
                </a:cubicBezTo>
                <a:cubicBezTo>
                  <a:pt x="1982428" y="460911"/>
                  <a:pt x="1993932" y="540125"/>
                  <a:pt x="1996290" y="512191"/>
                </a:cubicBezTo>
                <a:cubicBezTo>
                  <a:pt x="1995088" y="504941"/>
                  <a:pt x="1989584" y="458584"/>
                  <a:pt x="1993673" y="455798"/>
                </a:cubicBezTo>
                <a:cubicBezTo>
                  <a:pt x="1996057" y="454174"/>
                  <a:pt x="2009704" y="463561"/>
                  <a:pt x="2008680" y="461710"/>
                </a:cubicBezTo>
                <a:cubicBezTo>
                  <a:pt x="2009704" y="463561"/>
                  <a:pt x="2010729" y="465410"/>
                  <a:pt x="2011754" y="467260"/>
                </a:cubicBezTo>
                <a:cubicBezTo>
                  <a:pt x="2013108" y="458693"/>
                  <a:pt x="2007791" y="427919"/>
                  <a:pt x="2014976" y="451901"/>
                </a:cubicBezTo>
                <a:cubicBezTo>
                  <a:pt x="2021312" y="479431"/>
                  <a:pt x="2015135" y="441176"/>
                  <a:pt x="2012904" y="426985"/>
                </a:cubicBezTo>
                <a:lnTo>
                  <a:pt x="2012444" y="423728"/>
                </a:lnTo>
                <a:lnTo>
                  <a:pt x="2045981" y="504715"/>
                </a:lnTo>
                <a:cubicBezTo>
                  <a:pt x="2049940" y="511320"/>
                  <a:pt x="2057640" y="524330"/>
                  <a:pt x="2051573" y="506531"/>
                </a:cubicBezTo>
                <a:cubicBezTo>
                  <a:pt x="2043280" y="483743"/>
                  <a:pt x="2033075" y="462572"/>
                  <a:pt x="2027318" y="439235"/>
                </a:cubicBezTo>
                <a:cubicBezTo>
                  <a:pt x="2032536" y="447743"/>
                  <a:pt x="2036918" y="456444"/>
                  <a:pt x="2040878" y="465244"/>
                </a:cubicBezTo>
                <a:lnTo>
                  <a:pt x="2049174" y="485255"/>
                </a:lnTo>
                <a:lnTo>
                  <a:pt x="2049959" y="488789"/>
                </a:lnTo>
                <a:cubicBezTo>
                  <a:pt x="2052056" y="497870"/>
                  <a:pt x="2053511" y="502134"/>
                  <a:pt x="2054543" y="503402"/>
                </a:cubicBezTo>
                <a:lnTo>
                  <a:pt x="2055811" y="501322"/>
                </a:lnTo>
                <a:lnTo>
                  <a:pt x="2062892" y="518506"/>
                </a:lnTo>
                <a:cubicBezTo>
                  <a:pt x="2066822" y="527339"/>
                  <a:pt x="2071159" y="536087"/>
                  <a:pt x="2076317" y="544662"/>
                </a:cubicBezTo>
                <a:lnTo>
                  <a:pt x="2070122" y="527708"/>
                </a:lnTo>
                <a:lnTo>
                  <a:pt x="2057228" y="492430"/>
                </a:lnTo>
                <a:lnTo>
                  <a:pt x="2057463" y="489589"/>
                </a:lnTo>
                <a:cubicBezTo>
                  <a:pt x="2057702" y="486142"/>
                  <a:pt x="2057965" y="483334"/>
                  <a:pt x="2058477" y="482987"/>
                </a:cubicBezTo>
                <a:cubicBezTo>
                  <a:pt x="2060521" y="481594"/>
                  <a:pt x="2066867" y="519310"/>
                  <a:pt x="2071137" y="527015"/>
                </a:cubicBezTo>
                <a:cubicBezTo>
                  <a:pt x="2072315" y="513050"/>
                  <a:pt x="2067026" y="508584"/>
                  <a:pt x="2065815" y="491150"/>
                </a:cubicBezTo>
                <a:cubicBezTo>
                  <a:pt x="2065815" y="491150"/>
                  <a:pt x="2058449" y="456678"/>
                  <a:pt x="2060493" y="455285"/>
                </a:cubicBezTo>
                <a:lnTo>
                  <a:pt x="2075174" y="476705"/>
                </a:lnTo>
                <a:cubicBezTo>
                  <a:pt x="2077219" y="475313"/>
                  <a:pt x="2065698" y="380824"/>
                  <a:pt x="2075119" y="424088"/>
                </a:cubicBezTo>
                <a:cubicBezTo>
                  <a:pt x="2078557" y="450621"/>
                  <a:pt x="2083692" y="470902"/>
                  <a:pt x="2092236" y="491409"/>
                </a:cubicBezTo>
                <a:cubicBezTo>
                  <a:pt x="2097707" y="506366"/>
                  <a:pt x="2093459" y="519875"/>
                  <a:pt x="2101828" y="534981"/>
                </a:cubicBezTo>
                <a:cubicBezTo>
                  <a:pt x="2101828" y="534981"/>
                  <a:pt x="2101552" y="535170"/>
                  <a:pt x="2101205" y="535405"/>
                </a:cubicBezTo>
                <a:lnTo>
                  <a:pt x="2100427" y="535936"/>
                </a:lnTo>
                <a:lnTo>
                  <a:pt x="2100167" y="536113"/>
                </a:lnTo>
                <a:cubicBezTo>
                  <a:pt x="2099891" y="536301"/>
                  <a:pt x="2099752" y="536396"/>
                  <a:pt x="2099960" y="536254"/>
                </a:cubicBezTo>
                <a:lnTo>
                  <a:pt x="2100427" y="535936"/>
                </a:lnTo>
                <a:lnTo>
                  <a:pt x="2101828" y="534981"/>
                </a:lnTo>
                <a:cubicBezTo>
                  <a:pt x="2111365" y="525935"/>
                  <a:pt x="2091211" y="489559"/>
                  <a:pt x="2095635" y="481449"/>
                </a:cubicBezTo>
                <a:cubicBezTo>
                  <a:pt x="2095336" y="480911"/>
                  <a:pt x="2095846" y="480191"/>
                  <a:pt x="2096796" y="479444"/>
                </a:cubicBezTo>
                <a:lnTo>
                  <a:pt x="2099656" y="477811"/>
                </a:lnTo>
                <a:lnTo>
                  <a:pt x="2083747" y="437143"/>
                </a:lnTo>
                <a:lnTo>
                  <a:pt x="2089764" y="440142"/>
                </a:lnTo>
                <a:lnTo>
                  <a:pt x="2105233" y="472098"/>
                </a:lnTo>
                <a:lnTo>
                  <a:pt x="2105976" y="473941"/>
                </a:lnTo>
                <a:lnTo>
                  <a:pt x="2107051" y="476087"/>
                </a:lnTo>
                <a:lnTo>
                  <a:pt x="2107220" y="476104"/>
                </a:lnTo>
                <a:cubicBezTo>
                  <a:pt x="2107034" y="460519"/>
                  <a:pt x="2097475" y="448348"/>
                  <a:pt x="2098313" y="434613"/>
                </a:cubicBezTo>
                <a:cubicBezTo>
                  <a:pt x="2098648" y="429290"/>
                  <a:pt x="2100692" y="427896"/>
                  <a:pt x="2103756" y="423261"/>
                </a:cubicBezTo>
                <a:cubicBezTo>
                  <a:pt x="2108003" y="409751"/>
                  <a:pt x="2102703" y="395103"/>
                  <a:pt x="2100642" y="380371"/>
                </a:cubicBezTo>
                <a:cubicBezTo>
                  <a:pt x="2097540" y="348513"/>
                  <a:pt x="2088819" y="322607"/>
                  <a:pt x="2088785" y="291206"/>
                </a:cubicBezTo>
                <a:cubicBezTo>
                  <a:pt x="2098536" y="324055"/>
                  <a:pt x="2100608" y="348971"/>
                  <a:pt x="2110019" y="382051"/>
                </a:cubicBezTo>
                <a:cubicBezTo>
                  <a:pt x="2114288" y="389758"/>
                  <a:pt x="2115501" y="407192"/>
                  <a:pt x="2118591" y="428865"/>
                </a:cubicBezTo>
                <a:cubicBezTo>
                  <a:pt x="2121841" y="439816"/>
                  <a:pt x="2129236" y="500596"/>
                  <a:pt x="2131412" y="462170"/>
                </a:cubicBezTo>
                <a:cubicBezTo>
                  <a:pt x="2130210" y="454920"/>
                  <a:pt x="2127109" y="423063"/>
                  <a:pt x="2126932" y="417663"/>
                </a:cubicBezTo>
                <a:cubicBezTo>
                  <a:pt x="2127952" y="414420"/>
                  <a:pt x="2132380" y="411402"/>
                  <a:pt x="2132380" y="411402"/>
                </a:cubicBezTo>
                <a:cubicBezTo>
                  <a:pt x="2133219" y="397668"/>
                  <a:pt x="2128943" y="384869"/>
                  <a:pt x="2126034" y="373687"/>
                </a:cubicBezTo>
                <a:cubicBezTo>
                  <a:pt x="2125852" y="363195"/>
                  <a:pt x="2117307" y="342690"/>
                  <a:pt x="2122755" y="336430"/>
                </a:cubicBezTo>
                <a:cubicBezTo>
                  <a:pt x="2128203" y="330171"/>
                  <a:pt x="2123797" y="354403"/>
                  <a:pt x="2127025" y="344137"/>
                </a:cubicBezTo>
                <a:cubicBezTo>
                  <a:pt x="2131272" y="330627"/>
                  <a:pt x="2128170" y="298769"/>
                  <a:pt x="2134517" y="336484"/>
                </a:cubicBezTo>
                <a:cubicBezTo>
                  <a:pt x="2140683" y="363707"/>
                  <a:pt x="2139503" y="377673"/>
                  <a:pt x="2150274" y="407280"/>
                </a:cubicBezTo>
                <a:cubicBezTo>
                  <a:pt x="2152695" y="399579"/>
                  <a:pt x="2149728" y="373575"/>
                  <a:pt x="2148015" y="356627"/>
                </a:cubicBezTo>
                <a:lnTo>
                  <a:pt x="2147840" y="354467"/>
                </a:lnTo>
                <a:lnTo>
                  <a:pt x="2162655" y="384825"/>
                </a:lnTo>
                <a:lnTo>
                  <a:pt x="2147178" y="342815"/>
                </a:lnTo>
                <a:lnTo>
                  <a:pt x="2149063" y="334787"/>
                </a:lnTo>
                <a:cubicBezTo>
                  <a:pt x="2150898" y="331587"/>
                  <a:pt x="2152124" y="343490"/>
                  <a:pt x="2154307" y="351876"/>
                </a:cubicBezTo>
                <a:cubicBezTo>
                  <a:pt x="2155276" y="301109"/>
                  <a:pt x="2139546" y="256623"/>
                  <a:pt x="2138471" y="207248"/>
                </a:cubicBezTo>
                <a:lnTo>
                  <a:pt x="2137924" y="198886"/>
                </a:lnTo>
                <a:lnTo>
                  <a:pt x="2138162" y="199312"/>
                </a:lnTo>
                <a:cubicBezTo>
                  <a:pt x="2141904" y="205715"/>
                  <a:pt x="2149176" y="230464"/>
                  <a:pt x="2155733" y="239492"/>
                </a:cubicBezTo>
                <a:cubicBezTo>
                  <a:pt x="2165102" y="251145"/>
                  <a:pt x="2149819" y="218925"/>
                  <a:pt x="2148676" y="214945"/>
                </a:cubicBezTo>
                <a:cubicBezTo>
                  <a:pt x="2145180" y="207193"/>
                  <a:pt x="2142578" y="201032"/>
                  <a:pt x="2140408" y="195601"/>
                </a:cubicBezTo>
                <a:lnTo>
                  <a:pt x="2137146" y="186999"/>
                </a:lnTo>
                <a:lnTo>
                  <a:pt x="2135139" y="156327"/>
                </a:lnTo>
                <a:lnTo>
                  <a:pt x="2137588" y="156531"/>
                </a:lnTo>
                <a:cubicBezTo>
                  <a:pt x="2137224" y="156920"/>
                  <a:pt x="2136683" y="155657"/>
                  <a:pt x="2136063" y="153433"/>
                </a:cubicBezTo>
                <a:lnTo>
                  <a:pt x="2134493" y="146448"/>
                </a:lnTo>
                <a:lnTo>
                  <a:pt x="2132993" y="123524"/>
                </a:lnTo>
                <a:lnTo>
                  <a:pt x="2136277" y="131031"/>
                </a:lnTo>
                <a:cubicBezTo>
                  <a:pt x="2134583" y="132847"/>
                  <a:pt x="2133130" y="134405"/>
                  <a:pt x="2139091" y="133654"/>
                </a:cubicBezTo>
                <a:cubicBezTo>
                  <a:pt x="2139091" y="133654"/>
                  <a:pt x="2137792" y="132444"/>
                  <a:pt x="2136277" y="131031"/>
                </a:cubicBezTo>
                <a:lnTo>
                  <a:pt x="2141571" y="128864"/>
                </a:lnTo>
                <a:lnTo>
                  <a:pt x="2145913" y="152070"/>
                </a:lnTo>
                <a:lnTo>
                  <a:pt x="2145018" y="127638"/>
                </a:lnTo>
                <a:lnTo>
                  <a:pt x="2151007" y="138941"/>
                </a:lnTo>
                <a:lnTo>
                  <a:pt x="2153846" y="143603"/>
                </a:lnTo>
                <a:lnTo>
                  <a:pt x="2161881" y="220599"/>
                </a:lnTo>
                <a:cubicBezTo>
                  <a:pt x="2167815" y="270803"/>
                  <a:pt x="2174984" y="320591"/>
                  <a:pt x="2185179" y="370335"/>
                </a:cubicBezTo>
                <a:cubicBezTo>
                  <a:pt x="2186292" y="374884"/>
                  <a:pt x="2187329" y="388615"/>
                  <a:pt x="2189005" y="401592"/>
                </a:cubicBezTo>
                <a:lnTo>
                  <a:pt x="2189292" y="403230"/>
                </a:lnTo>
                <a:lnTo>
                  <a:pt x="2198631" y="419209"/>
                </a:lnTo>
                <a:lnTo>
                  <a:pt x="2197318" y="407689"/>
                </a:lnTo>
                <a:lnTo>
                  <a:pt x="2194128" y="400149"/>
                </a:lnTo>
                <a:lnTo>
                  <a:pt x="2191557" y="387926"/>
                </a:lnTo>
                <a:lnTo>
                  <a:pt x="2193918" y="388399"/>
                </a:lnTo>
                <a:lnTo>
                  <a:pt x="2194400" y="389740"/>
                </a:lnTo>
                <a:lnTo>
                  <a:pt x="2194195" y="388581"/>
                </a:lnTo>
                <a:lnTo>
                  <a:pt x="2193918" y="388399"/>
                </a:lnTo>
                <a:cubicBezTo>
                  <a:pt x="2187852" y="370601"/>
                  <a:pt x="2181940" y="350034"/>
                  <a:pt x="2183393" y="348476"/>
                </a:cubicBezTo>
                <a:cubicBezTo>
                  <a:pt x="2182666" y="349255"/>
                  <a:pt x="2183981" y="351210"/>
                  <a:pt x="2185477" y="352968"/>
                </a:cubicBezTo>
                <a:lnTo>
                  <a:pt x="2187381" y="355027"/>
                </a:lnTo>
                <a:lnTo>
                  <a:pt x="2186139" y="345476"/>
                </a:lnTo>
                <a:cubicBezTo>
                  <a:pt x="2183262" y="329442"/>
                  <a:pt x="2178512" y="310863"/>
                  <a:pt x="2180673" y="299517"/>
                </a:cubicBezTo>
                <a:cubicBezTo>
                  <a:pt x="2181692" y="296275"/>
                  <a:pt x="2186121" y="293258"/>
                  <a:pt x="2185095" y="291408"/>
                </a:cubicBezTo>
                <a:cubicBezTo>
                  <a:pt x="2184914" y="280916"/>
                  <a:pt x="2177725" y="251842"/>
                  <a:pt x="2179586" y="239959"/>
                </a:cubicBezTo>
                <a:cubicBezTo>
                  <a:pt x="2179752" y="234326"/>
                  <a:pt x="2185883" y="230148"/>
                  <a:pt x="2185883" y="230148"/>
                </a:cubicBezTo>
                <a:cubicBezTo>
                  <a:pt x="2185883" y="230148"/>
                  <a:pt x="2185967" y="228817"/>
                  <a:pt x="2185773" y="226985"/>
                </a:cubicBezTo>
                <a:lnTo>
                  <a:pt x="2184992" y="224273"/>
                </a:lnTo>
                <a:lnTo>
                  <a:pt x="2185009" y="219934"/>
                </a:lnTo>
                <a:lnTo>
                  <a:pt x="2185658" y="219366"/>
                </a:lnTo>
                <a:cubicBezTo>
                  <a:pt x="2185787" y="218962"/>
                  <a:pt x="2185530" y="218499"/>
                  <a:pt x="2185017" y="217575"/>
                </a:cubicBezTo>
                <a:lnTo>
                  <a:pt x="2185009" y="219934"/>
                </a:lnTo>
                <a:lnTo>
                  <a:pt x="2183998" y="220816"/>
                </a:lnTo>
                <a:cubicBezTo>
                  <a:pt x="2186037" y="214331"/>
                  <a:pt x="2187051" y="205998"/>
                  <a:pt x="2187051" y="205998"/>
                </a:cubicBezTo>
                <a:cubicBezTo>
                  <a:pt x="2194549" y="203438"/>
                  <a:pt x="2186065" y="240640"/>
                  <a:pt x="2193585" y="259297"/>
                </a:cubicBezTo>
                <a:cubicBezTo>
                  <a:pt x="2194610" y="261147"/>
                  <a:pt x="2199899" y="265611"/>
                  <a:pt x="2200923" y="267461"/>
                </a:cubicBezTo>
                <a:cubicBezTo>
                  <a:pt x="2205198" y="280259"/>
                  <a:pt x="2208284" y="296842"/>
                  <a:pt x="2212564" y="314732"/>
                </a:cubicBezTo>
                <a:cubicBezTo>
                  <a:pt x="2213165" y="318357"/>
                  <a:pt x="2215314" y="335365"/>
                  <a:pt x="2217441" y="351698"/>
                </a:cubicBezTo>
                <a:lnTo>
                  <a:pt x="2217448" y="351750"/>
                </a:lnTo>
                <a:lnTo>
                  <a:pt x="2221845" y="359270"/>
                </a:lnTo>
                <a:lnTo>
                  <a:pt x="2229357" y="375580"/>
                </a:lnTo>
                <a:lnTo>
                  <a:pt x="2230155" y="373988"/>
                </a:lnTo>
                <a:cubicBezTo>
                  <a:pt x="2230833" y="372432"/>
                  <a:pt x="2231333" y="371057"/>
                  <a:pt x="2231545" y="370169"/>
                </a:cubicBezTo>
                <a:cubicBezTo>
                  <a:pt x="2231540" y="365076"/>
                  <a:pt x="2225016" y="321961"/>
                  <a:pt x="2231693" y="349260"/>
                </a:cubicBezTo>
                <a:cubicBezTo>
                  <a:pt x="2238883" y="378333"/>
                  <a:pt x="2231666" y="322951"/>
                  <a:pt x="2230464" y="315702"/>
                </a:cubicBezTo>
                <a:cubicBezTo>
                  <a:pt x="2228398" y="295878"/>
                  <a:pt x="2227186" y="278443"/>
                  <a:pt x="2226156" y="271502"/>
                </a:cubicBezTo>
                <a:cubicBezTo>
                  <a:pt x="2222960" y="231427"/>
                  <a:pt x="2219256" y="194459"/>
                  <a:pt x="2215659" y="158427"/>
                </a:cubicBezTo>
                <a:lnTo>
                  <a:pt x="2214970" y="150891"/>
                </a:lnTo>
                <a:lnTo>
                  <a:pt x="2219502" y="157665"/>
                </a:lnTo>
                <a:lnTo>
                  <a:pt x="2221285" y="159865"/>
                </a:lnTo>
                <a:lnTo>
                  <a:pt x="2224187" y="183244"/>
                </a:lnTo>
                <a:cubicBezTo>
                  <a:pt x="2226078" y="197667"/>
                  <a:pt x="2226287" y="234469"/>
                  <a:pt x="2231581" y="244026"/>
                </a:cubicBezTo>
                <a:cubicBezTo>
                  <a:pt x="2233631" y="247724"/>
                  <a:pt x="2239763" y="243547"/>
                  <a:pt x="2245394" y="247779"/>
                </a:cubicBezTo>
                <a:cubicBezTo>
                  <a:pt x="2251707" y="254094"/>
                  <a:pt x="2249327" y="260810"/>
                  <a:pt x="2251558" y="275003"/>
                </a:cubicBezTo>
                <a:cubicBezTo>
                  <a:pt x="2254809" y="285951"/>
                  <a:pt x="2259079" y="293658"/>
                  <a:pt x="2260279" y="300909"/>
                </a:cubicBezTo>
                <a:lnTo>
                  <a:pt x="2261598" y="309410"/>
                </a:lnTo>
                <a:lnTo>
                  <a:pt x="2261668" y="309026"/>
                </a:lnTo>
                <a:cubicBezTo>
                  <a:pt x="2261903" y="308374"/>
                  <a:pt x="2262206" y="308035"/>
                  <a:pt x="2262590" y="308092"/>
                </a:cubicBezTo>
                <a:cubicBezTo>
                  <a:pt x="2263484" y="308225"/>
                  <a:pt x="2264542" y="310345"/>
                  <a:pt x="2265637" y="313566"/>
                </a:cubicBezTo>
                <a:lnTo>
                  <a:pt x="2267378" y="319705"/>
                </a:lnTo>
                <a:lnTo>
                  <a:pt x="2268606" y="316362"/>
                </a:lnTo>
                <a:cubicBezTo>
                  <a:pt x="2269840" y="314566"/>
                  <a:pt x="2271202" y="313000"/>
                  <a:pt x="2271710" y="311379"/>
                </a:cubicBezTo>
                <a:cubicBezTo>
                  <a:pt x="2271535" y="305979"/>
                  <a:pt x="2268455" y="295339"/>
                  <a:pt x="2268615" y="284613"/>
                </a:cubicBezTo>
                <a:cubicBezTo>
                  <a:pt x="2267413" y="277363"/>
                  <a:pt x="2265160" y="241954"/>
                  <a:pt x="2271660" y="263854"/>
                </a:cubicBezTo>
                <a:cubicBezTo>
                  <a:pt x="2276107" y="276961"/>
                  <a:pt x="2274934" y="296020"/>
                  <a:pt x="2275964" y="302961"/>
                </a:cubicBezTo>
                <a:cubicBezTo>
                  <a:pt x="2276824" y="310444"/>
                  <a:pt x="2282454" y="314676"/>
                  <a:pt x="2283478" y="316525"/>
                </a:cubicBezTo>
                <a:cubicBezTo>
                  <a:pt x="2283145" y="321850"/>
                  <a:pt x="2282295" y="325400"/>
                  <a:pt x="2283325" y="332342"/>
                </a:cubicBezTo>
                <a:lnTo>
                  <a:pt x="2283725" y="333065"/>
                </a:lnTo>
                <a:lnTo>
                  <a:pt x="2283459" y="329720"/>
                </a:lnTo>
                <a:cubicBezTo>
                  <a:pt x="2283171" y="318984"/>
                  <a:pt x="2288009" y="327717"/>
                  <a:pt x="2288009" y="327717"/>
                </a:cubicBezTo>
                <a:cubicBezTo>
                  <a:pt x="2292279" y="335424"/>
                  <a:pt x="2293666" y="358259"/>
                  <a:pt x="2295715" y="361957"/>
                </a:cubicBezTo>
                <a:cubicBezTo>
                  <a:pt x="2295715" y="361957"/>
                  <a:pt x="2296994" y="361724"/>
                  <a:pt x="2298932" y="361412"/>
                </a:cubicBezTo>
                <a:lnTo>
                  <a:pt x="2299915" y="361272"/>
                </a:lnTo>
                <a:lnTo>
                  <a:pt x="2297055" y="345904"/>
                </a:lnTo>
                <a:cubicBezTo>
                  <a:pt x="2295786" y="338793"/>
                  <a:pt x="2294660" y="331838"/>
                  <a:pt x="2293886" y="325147"/>
                </a:cubicBezTo>
                <a:cubicBezTo>
                  <a:pt x="2291828" y="313385"/>
                  <a:pt x="2290792" y="300928"/>
                  <a:pt x="2289970" y="288324"/>
                </a:cubicBezTo>
                <a:lnTo>
                  <a:pt x="2289314" y="278968"/>
                </a:lnTo>
                <a:lnTo>
                  <a:pt x="2290060" y="280770"/>
                </a:lnTo>
                <a:lnTo>
                  <a:pt x="2296304" y="295690"/>
                </a:lnTo>
                <a:lnTo>
                  <a:pt x="2299333" y="318887"/>
                </a:lnTo>
                <a:cubicBezTo>
                  <a:pt x="2300205" y="336554"/>
                  <a:pt x="2303472" y="363627"/>
                  <a:pt x="2308562" y="341475"/>
                </a:cubicBezTo>
                <a:lnTo>
                  <a:pt x="2308466" y="325207"/>
                </a:lnTo>
                <a:lnTo>
                  <a:pt x="2313081" y="336949"/>
                </a:lnTo>
                <a:lnTo>
                  <a:pt x="2313244" y="333840"/>
                </a:lnTo>
                <a:cubicBezTo>
                  <a:pt x="2313262" y="331000"/>
                  <a:pt x="2313068" y="329329"/>
                  <a:pt x="2312557" y="329677"/>
                </a:cubicBezTo>
                <a:cubicBezTo>
                  <a:pt x="2317925" y="327929"/>
                  <a:pt x="2318222" y="337043"/>
                  <a:pt x="2318833" y="347794"/>
                </a:cubicBezTo>
                <a:lnTo>
                  <a:pt x="2319235" y="352607"/>
                </a:lnTo>
                <a:lnTo>
                  <a:pt x="2321485" y="358334"/>
                </a:lnTo>
                <a:lnTo>
                  <a:pt x="2330306" y="380728"/>
                </a:lnTo>
                <a:lnTo>
                  <a:pt x="2329261" y="367873"/>
                </a:lnTo>
                <a:lnTo>
                  <a:pt x="2328085" y="358119"/>
                </a:lnTo>
                <a:lnTo>
                  <a:pt x="2315948" y="322881"/>
                </a:lnTo>
                <a:cubicBezTo>
                  <a:pt x="2309520" y="303411"/>
                  <a:pt x="2315966" y="312609"/>
                  <a:pt x="2321733" y="323087"/>
                </a:cubicBezTo>
                <a:lnTo>
                  <a:pt x="2325121" y="329736"/>
                </a:lnTo>
                <a:lnTo>
                  <a:pt x="2324487" y="322504"/>
                </a:lnTo>
                <a:lnTo>
                  <a:pt x="2323218" y="304290"/>
                </a:lnTo>
                <a:lnTo>
                  <a:pt x="2325169" y="309295"/>
                </a:lnTo>
                <a:lnTo>
                  <a:pt x="2340780" y="344837"/>
                </a:lnTo>
                <a:lnTo>
                  <a:pt x="2346345" y="364407"/>
                </a:lnTo>
                <a:cubicBezTo>
                  <a:pt x="2348916" y="377094"/>
                  <a:pt x="2348655" y="371327"/>
                  <a:pt x="2348389" y="362272"/>
                </a:cubicBezTo>
                <a:lnTo>
                  <a:pt x="2348388" y="362155"/>
                </a:lnTo>
                <a:lnTo>
                  <a:pt x="2349062" y="363690"/>
                </a:lnTo>
                <a:cubicBezTo>
                  <a:pt x="2356854" y="382187"/>
                  <a:pt x="2364551" y="401382"/>
                  <a:pt x="2372381" y="422281"/>
                </a:cubicBezTo>
                <a:cubicBezTo>
                  <a:pt x="2373138" y="422988"/>
                  <a:pt x="2375320" y="428785"/>
                  <a:pt x="2377675" y="434017"/>
                </a:cubicBezTo>
                <a:lnTo>
                  <a:pt x="2379628" y="437756"/>
                </a:lnTo>
                <a:lnTo>
                  <a:pt x="2376872" y="429064"/>
                </a:lnTo>
                <a:cubicBezTo>
                  <a:pt x="2365112" y="398568"/>
                  <a:pt x="2350109" y="372830"/>
                  <a:pt x="2340680" y="336722"/>
                </a:cubicBezTo>
                <a:lnTo>
                  <a:pt x="2349984" y="356630"/>
                </a:lnTo>
                <a:lnTo>
                  <a:pt x="2348356" y="352542"/>
                </a:lnTo>
                <a:lnTo>
                  <a:pt x="2348342" y="348119"/>
                </a:lnTo>
                <a:lnTo>
                  <a:pt x="2348787" y="346456"/>
                </a:lnTo>
                <a:lnTo>
                  <a:pt x="2341942" y="330844"/>
                </a:lnTo>
                <a:lnTo>
                  <a:pt x="2335585" y="316198"/>
                </a:lnTo>
                <a:lnTo>
                  <a:pt x="2337866" y="304235"/>
                </a:lnTo>
                <a:lnTo>
                  <a:pt x="2340189" y="304298"/>
                </a:lnTo>
                <a:lnTo>
                  <a:pt x="2353585" y="331249"/>
                </a:lnTo>
                <a:lnTo>
                  <a:pt x="2353692" y="327977"/>
                </a:lnTo>
                <a:cubicBezTo>
                  <a:pt x="2355099" y="329290"/>
                  <a:pt x="2356089" y="330941"/>
                  <a:pt x="2356707" y="332611"/>
                </a:cubicBezTo>
                <a:cubicBezTo>
                  <a:pt x="2357327" y="334281"/>
                  <a:pt x="2357573" y="335968"/>
                  <a:pt x="2357496" y="337353"/>
                </a:cubicBezTo>
                <a:lnTo>
                  <a:pt x="2355497" y="335121"/>
                </a:lnTo>
                <a:lnTo>
                  <a:pt x="2358827" y="341870"/>
                </a:lnTo>
                <a:lnTo>
                  <a:pt x="2357496" y="337353"/>
                </a:lnTo>
                <a:cubicBezTo>
                  <a:pt x="2359415" y="340720"/>
                  <a:pt x="2361010" y="343756"/>
                  <a:pt x="2362424" y="346601"/>
                </a:cubicBezTo>
                <a:lnTo>
                  <a:pt x="2364964" y="351955"/>
                </a:lnTo>
                <a:lnTo>
                  <a:pt x="2364800" y="349430"/>
                </a:lnTo>
                <a:lnTo>
                  <a:pt x="2364615" y="341849"/>
                </a:lnTo>
                <a:lnTo>
                  <a:pt x="2357174" y="324367"/>
                </a:lnTo>
                <a:cubicBezTo>
                  <a:pt x="2345036" y="295109"/>
                  <a:pt x="2335765" y="270713"/>
                  <a:pt x="2320892" y="234260"/>
                </a:cubicBezTo>
                <a:cubicBezTo>
                  <a:pt x="2320892" y="234260"/>
                  <a:pt x="2320669" y="233909"/>
                  <a:pt x="2320294" y="233289"/>
                </a:cubicBezTo>
                <a:lnTo>
                  <a:pt x="2320141" y="233029"/>
                </a:lnTo>
                <a:lnTo>
                  <a:pt x="2321119" y="237846"/>
                </a:lnTo>
                <a:cubicBezTo>
                  <a:pt x="2323076" y="252577"/>
                  <a:pt x="2323577" y="272062"/>
                  <a:pt x="2325117" y="278654"/>
                </a:cubicBezTo>
                <a:lnTo>
                  <a:pt x="2332396" y="312504"/>
                </a:lnTo>
                <a:lnTo>
                  <a:pt x="2321844" y="286096"/>
                </a:lnTo>
                <a:lnTo>
                  <a:pt x="2321557" y="282354"/>
                </a:lnTo>
                <a:cubicBezTo>
                  <a:pt x="2320895" y="275214"/>
                  <a:pt x="2319991" y="267073"/>
                  <a:pt x="2318616" y="256756"/>
                </a:cubicBezTo>
                <a:cubicBezTo>
                  <a:pt x="2318614" y="253892"/>
                  <a:pt x="2316548" y="238997"/>
                  <a:pt x="2315897" y="229504"/>
                </a:cubicBezTo>
                <a:lnTo>
                  <a:pt x="2315865" y="225019"/>
                </a:lnTo>
                <a:lnTo>
                  <a:pt x="2314676" y="222697"/>
                </a:lnTo>
                <a:cubicBezTo>
                  <a:pt x="2312018" y="216758"/>
                  <a:pt x="2310260" y="210506"/>
                  <a:pt x="2313860" y="209251"/>
                </a:cubicBezTo>
                <a:cubicBezTo>
                  <a:pt x="2318126" y="210317"/>
                  <a:pt x="2330106" y="248682"/>
                  <a:pt x="2331405" y="249893"/>
                </a:cubicBezTo>
                <a:cubicBezTo>
                  <a:pt x="2339497" y="268122"/>
                  <a:pt x="2346946" y="285632"/>
                  <a:pt x="2354587" y="303259"/>
                </a:cubicBezTo>
                <a:lnTo>
                  <a:pt x="2367752" y="332512"/>
                </a:lnTo>
                <a:lnTo>
                  <a:pt x="2369579" y="332773"/>
                </a:lnTo>
                <a:cubicBezTo>
                  <a:pt x="2371178" y="333395"/>
                  <a:pt x="2373076" y="334359"/>
                  <a:pt x="2374867" y="335315"/>
                </a:cubicBezTo>
                <a:lnTo>
                  <a:pt x="2375391" y="335596"/>
                </a:lnTo>
                <a:lnTo>
                  <a:pt x="2372407" y="328611"/>
                </a:lnTo>
                <a:cubicBezTo>
                  <a:pt x="2368554" y="319835"/>
                  <a:pt x="2365087" y="312506"/>
                  <a:pt x="2364659" y="311013"/>
                </a:cubicBezTo>
                <a:cubicBezTo>
                  <a:pt x="2347087" y="270833"/>
                  <a:pt x="2329698" y="227421"/>
                  <a:pt x="2307329" y="179366"/>
                </a:cubicBezTo>
                <a:cubicBezTo>
                  <a:pt x="2307329" y="179366"/>
                  <a:pt x="2296006" y="153752"/>
                  <a:pt x="2301355" y="155828"/>
                </a:cubicBezTo>
                <a:lnTo>
                  <a:pt x="2304664" y="162636"/>
                </a:lnTo>
                <a:lnTo>
                  <a:pt x="2306552" y="173413"/>
                </a:lnTo>
                <a:cubicBezTo>
                  <a:pt x="2307430" y="177592"/>
                  <a:pt x="2308339" y="180847"/>
                  <a:pt x="2309230" y="182098"/>
                </a:cubicBezTo>
                <a:lnTo>
                  <a:pt x="2311663" y="178933"/>
                </a:lnTo>
                <a:lnTo>
                  <a:pt x="2312678" y="181442"/>
                </a:lnTo>
                <a:cubicBezTo>
                  <a:pt x="2310082" y="179019"/>
                  <a:pt x="2322332" y="208413"/>
                  <a:pt x="2326934" y="203477"/>
                </a:cubicBezTo>
                <a:cubicBezTo>
                  <a:pt x="2328387" y="201920"/>
                  <a:pt x="2314684" y="174085"/>
                  <a:pt x="2312024" y="168691"/>
                </a:cubicBezTo>
                <a:lnTo>
                  <a:pt x="2311151" y="166485"/>
                </a:lnTo>
                <a:lnTo>
                  <a:pt x="2311134" y="166145"/>
                </a:lnTo>
                <a:lnTo>
                  <a:pt x="2309953" y="158520"/>
                </a:lnTo>
                <a:lnTo>
                  <a:pt x="2333138" y="207080"/>
                </a:lnTo>
                <a:cubicBezTo>
                  <a:pt x="2344365" y="231874"/>
                  <a:pt x="2355580" y="257387"/>
                  <a:pt x="2367553" y="283607"/>
                </a:cubicBezTo>
                <a:cubicBezTo>
                  <a:pt x="2367553" y="283607"/>
                  <a:pt x="2365610" y="293936"/>
                  <a:pt x="2371114" y="293242"/>
                </a:cubicBezTo>
                <a:cubicBezTo>
                  <a:pt x="2374109" y="292635"/>
                  <a:pt x="2364301" y="268435"/>
                  <a:pt x="2369006" y="282049"/>
                </a:cubicBezTo>
                <a:cubicBezTo>
                  <a:pt x="2353070" y="237079"/>
                  <a:pt x="2325135" y="186747"/>
                  <a:pt x="2312166" y="141632"/>
                </a:cubicBezTo>
                <a:cubicBezTo>
                  <a:pt x="2336539" y="182331"/>
                  <a:pt x="2355729" y="242473"/>
                  <a:pt x="2378530" y="290932"/>
                </a:cubicBezTo>
                <a:cubicBezTo>
                  <a:pt x="2379103" y="292922"/>
                  <a:pt x="2381594" y="298279"/>
                  <a:pt x="2384334" y="302718"/>
                </a:cubicBezTo>
                <a:lnTo>
                  <a:pt x="2385429" y="304170"/>
                </a:lnTo>
                <a:lnTo>
                  <a:pt x="2385316" y="303460"/>
                </a:lnTo>
                <a:lnTo>
                  <a:pt x="2384857" y="300203"/>
                </a:lnTo>
                <a:lnTo>
                  <a:pt x="2387807" y="307330"/>
                </a:lnTo>
                <a:lnTo>
                  <a:pt x="2388426" y="308150"/>
                </a:lnTo>
                <a:cubicBezTo>
                  <a:pt x="2389713" y="309374"/>
                  <a:pt x="2390854" y="309832"/>
                  <a:pt x="2391642" y="308987"/>
                </a:cubicBezTo>
                <a:lnTo>
                  <a:pt x="2383132" y="285998"/>
                </a:lnTo>
                <a:cubicBezTo>
                  <a:pt x="2372953" y="264364"/>
                  <a:pt x="2362903" y="240423"/>
                  <a:pt x="2355475" y="218444"/>
                </a:cubicBezTo>
                <a:cubicBezTo>
                  <a:pt x="2364415" y="235763"/>
                  <a:pt x="2372907" y="254974"/>
                  <a:pt x="2381524" y="275029"/>
                </a:cubicBezTo>
                <a:lnTo>
                  <a:pt x="2400837" y="319471"/>
                </a:lnTo>
                <a:lnTo>
                  <a:pt x="2399730" y="315710"/>
                </a:lnTo>
                <a:lnTo>
                  <a:pt x="2409213" y="333899"/>
                </a:lnTo>
                <a:lnTo>
                  <a:pt x="2407860" y="318661"/>
                </a:lnTo>
                <a:lnTo>
                  <a:pt x="2404527" y="300190"/>
                </a:lnTo>
                <a:lnTo>
                  <a:pt x="2402723" y="295253"/>
                </a:lnTo>
                <a:lnTo>
                  <a:pt x="2402898" y="293491"/>
                </a:lnTo>
                <a:cubicBezTo>
                  <a:pt x="2403351" y="290908"/>
                  <a:pt x="2403881" y="289537"/>
                  <a:pt x="2404394" y="290462"/>
                </a:cubicBezTo>
                <a:lnTo>
                  <a:pt x="2408460" y="300843"/>
                </a:lnTo>
                <a:lnTo>
                  <a:pt x="2411265" y="306259"/>
                </a:lnTo>
                <a:cubicBezTo>
                  <a:pt x="2413599" y="311124"/>
                  <a:pt x="2416599" y="317640"/>
                  <a:pt x="2420410" y="326118"/>
                </a:cubicBezTo>
                <a:cubicBezTo>
                  <a:pt x="2426667" y="338294"/>
                  <a:pt x="2431643" y="349029"/>
                  <a:pt x="2436138" y="359102"/>
                </a:cubicBezTo>
                <a:lnTo>
                  <a:pt x="2436795" y="360589"/>
                </a:lnTo>
                <a:lnTo>
                  <a:pt x="2434800" y="350216"/>
                </a:lnTo>
                <a:cubicBezTo>
                  <a:pt x="2433214" y="341423"/>
                  <a:pt x="2431883" y="332457"/>
                  <a:pt x="2432904" y="331761"/>
                </a:cubicBezTo>
                <a:lnTo>
                  <a:pt x="2447587" y="353181"/>
                </a:lnTo>
                <a:cubicBezTo>
                  <a:pt x="2449631" y="351788"/>
                  <a:pt x="2438110" y="257299"/>
                  <a:pt x="2447531" y="300564"/>
                </a:cubicBezTo>
                <a:lnTo>
                  <a:pt x="2451902" y="324196"/>
                </a:lnTo>
                <a:lnTo>
                  <a:pt x="2457642" y="335266"/>
                </a:lnTo>
                <a:cubicBezTo>
                  <a:pt x="2460142" y="340445"/>
                  <a:pt x="2462879" y="346160"/>
                  <a:pt x="2465629" y="351146"/>
                </a:cubicBezTo>
                <a:lnTo>
                  <a:pt x="2457402" y="325655"/>
                </a:lnTo>
                <a:lnTo>
                  <a:pt x="2458525" y="326660"/>
                </a:lnTo>
                <a:cubicBezTo>
                  <a:pt x="2464454" y="332696"/>
                  <a:pt x="2468020" y="337914"/>
                  <a:pt x="2471092" y="344837"/>
                </a:cubicBezTo>
                <a:lnTo>
                  <a:pt x="2473993" y="353418"/>
                </a:lnTo>
                <a:lnTo>
                  <a:pt x="2477223" y="352331"/>
                </a:lnTo>
                <a:cubicBezTo>
                  <a:pt x="2478450" y="352086"/>
                  <a:pt x="2479377" y="352118"/>
                  <a:pt x="2479633" y="352580"/>
                </a:cubicBezTo>
                <a:cubicBezTo>
                  <a:pt x="2479446" y="336996"/>
                  <a:pt x="2469887" y="324824"/>
                  <a:pt x="2470724" y="311089"/>
                </a:cubicBezTo>
                <a:cubicBezTo>
                  <a:pt x="2471060" y="305765"/>
                  <a:pt x="2473105" y="304372"/>
                  <a:pt x="2476168" y="299737"/>
                </a:cubicBezTo>
                <a:cubicBezTo>
                  <a:pt x="2480415" y="286228"/>
                  <a:pt x="2475115" y="271578"/>
                  <a:pt x="2473054" y="256847"/>
                </a:cubicBezTo>
                <a:cubicBezTo>
                  <a:pt x="2469952" y="224989"/>
                  <a:pt x="2461231" y="199083"/>
                  <a:pt x="2461198" y="167682"/>
                </a:cubicBezTo>
                <a:cubicBezTo>
                  <a:pt x="2470948" y="200530"/>
                  <a:pt x="2473021" y="225447"/>
                  <a:pt x="2482431" y="258526"/>
                </a:cubicBezTo>
                <a:cubicBezTo>
                  <a:pt x="2486702" y="266233"/>
                  <a:pt x="2487913" y="283668"/>
                  <a:pt x="2491003" y="305341"/>
                </a:cubicBezTo>
                <a:cubicBezTo>
                  <a:pt x="2491817" y="308079"/>
                  <a:pt x="2492888" y="313930"/>
                  <a:pt x="2494072" y="320568"/>
                </a:cubicBezTo>
                <a:lnTo>
                  <a:pt x="2495069" y="325877"/>
                </a:lnTo>
                <a:lnTo>
                  <a:pt x="2501865" y="321516"/>
                </a:lnTo>
                <a:lnTo>
                  <a:pt x="2501201" y="315699"/>
                </a:lnTo>
                <a:cubicBezTo>
                  <a:pt x="2500252" y="306153"/>
                  <a:pt x="2499433" y="296838"/>
                  <a:pt x="2499344" y="294138"/>
                </a:cubicBezTo>
                <a:cubicBezTo>
                  <a:pt x="2499854" y="292517"/>
                  <a:pt x="2501216" y="290952"/>
                  <a:pt x="2502451" y="289792"/>
                </a:cubicBezTo>
                <a:lnTo>
                  <a:pt x="2502632" y="289644"/>
                </a:lnTo>
                <a:lnTo>
                  <a:pt x="2496523" y="276044"/>
                </a:lnTo>
                <a:lnTo>
                  <a:pt x="2494084" y="266396"/>
                </a:lnTo>
                <a:lnTo>
                  <a:pt x="2500015" y="261366"/>
                </a:lnTo>
                <a:lnTo>
                  <a:pt x="2501076" y="260449"/>
                </a:lnTo>
                <a:lnTo>
                  <a:pt x="2498446" y="250163"/>
                </a:lnTo>
                <a:cubicBezTo>
                  <a:pt x="2498264" y="239671"/>
                  <a:pt x="2489720" y="219165"/>
                  <a:pt x="2495167" y="212905"/>
                </a:cubicBezTo>
                <a:cubicBezTo>
                  <a:pt x="2500616" y="206646"/>
                  <a:pt x="2496209" y="230880"/>
                  <a:pt x="2499437" y="220612"/>
                </a:cubicBezTo>
                <a:cubicBezTo>
                  <a:pt x="2503685" y="207103"/>
                  <a:pt x="2500583" y="175245"/>
                  <a:pt x="2506929" y="212961"/>
                </a:cubicBezTo>
                <a:cubicBezTo>
                  <a:pt x="2510012" y="226571"/>
                  <a:pt x="2511259" y="236869"/>
                  <a:pt x="2513081" y="247464"/>
                </a:cubicBezTo>
                <a:lnTo>
                  <a:pt x="2513645" y="249593"/>
                </a:lnTo>
                <a:lnTo>
                  <a:pt x="2515683" y="247833"/>
                </a:lnTo>
                <a:lnTo>
                  <a:pt x="2521323" y="242722"/>
                </a:lnTo>
                <a:lnTo>
                  <a:pt x="2520428" y="233104"/>
                </a:lnTo>
                <a:lnTo>
                  <a:pt x="2520253" y="230942"/>
                </a:lnTo>
                <a:lnTo>
                  <a:pt x="2524566" y="239782"/>
                </a:lnTo>
                <a:lnTo>
                  <a:pt x="2526495" y="238033"/>
                </a:lnTo>
                <a:lnTo>
                  <a:pt x="2519591" y="219291"/>
                </a:lnTo>
                <a:lnTo>
                  <a:pt x="2521476" y="211264"/>
                </a:lnTo>
                <a:cubicBezTo>
                  <a:pt x="2523310" y="208063"/>
                  <a:pt x="2524537" y="219967"/>
                  <a:pt x="2526719" y="228352"/>
                </a:cubicBezTo>
                <a:cubicBezTo>
                  <a:pt x="2527688" y="177585"/>
                  <a:pt x="2511959" y="133099"/>
                  <a:pt x="2510884" y="83723"/>
                </a:cubicBezTo>
                <a:lnTo>
                  <a:pt x="2510336" y="75361"/>
                </a:lnTo>
                <a:lnTo>
                  <a:pt x="2510575" y="75788"/>
                </a:lnTo>
                <a:cubicBezTo>
                  <a:pt x="2514316" y="82191"/>
                  <a:pt x="2521588" y="106940"/>
                  <a:pt x="2528145" y="115969"/>
                </a:cubicBezTo>
                <a:cubicBezTo>
                  <a:pt x="2537514" y="127621"/>
                  <a:pt x="2522232" y="95401"/>
                  <a:pt x="2521088" y="91421"/>
                </a:cubicBezTo>
                <a:cubicBezTo>
                  <a:pt x="2517593" y="83668"/>
                  <a:pt x="2514990" y="77508"/>
                  <a:pt x="2512820" y="72078"/>
                </a:cubicBezTo>
                <a:lnTo>
                  <a:pt x="2509558" y="63475"/>
                </a:lnTo>
                <a:lnTo>
                  <a:pt x="2507551" y="32802"/>
                </a:lnTo>
                <a:lnTo>
                  <a:pt x="2509999" y="33006"/>
                </a:lnTo>
                <a:cubicBezTo>
                  <a:pt x="2509637" y="33396"/>
                  <a:pt x="2509095" y="32133"/>
                  <a:pt x="2508476" y="29908"/>
                </a:cubicBezTo>
                <a:lnTo>
                  <a:pt x="2506904" y="22924"/>
                </a:lnTo>
                <a:close/>
              </a:path>
            </a:pathLst>
          </a:custGeom>
          <a:noFill/>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1871101542"/>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userDrawn="1">
  <p:cSld name="265_Custom Layout">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6000653" y="1391365"/>
            <a:ext cx="5234091" cy="4233247"/>
          </a:xfrm>
          <a:custGeom>
            <a:avLst/>
            <a:gdLst>
              <a:gd name="connsiteX0" fmla="*/ 4224801 w 5234091"/>
              <a:gd name="connsiteY0" fmla="*/ 4133528 h 4233247"/>
              <a:gd name="connsiteX1" fmla="*/ 4217809 w 5234091"/>
              <a:gd name="connsiteY1" fmla="*/ 4134702 h 4233247"/>
              <a:gd name="connsiteX2" fmla="*/ 4224801 w 5234091"/>
              <a:gd name="connsiteY2" fmla="*/ 4133528 h 4233247"/>
              <a:gd name="connsiteX3" fmla="*/ 4248617 w 5234091"/>
              <a:gd name="connsiteY3" fmla="*/ 4120294 h 4233247"/>
              <a:gd name="connsiteX4" fmla="*/ 4252123 w 5234091"/>
              <a:gd name="connsiteY4" fmla="*/ 4122413 h 4233247"/>
              <a:gd name="connsiteX5" fmla="*/ 4251634 w 5234091"/>
              <a:gd name="connsiteY5" fmla="*/ 4122620 h 4233247"/>
              <a:gd name="connsiteX6" fmla="*/ 4247293 w 5234091"/>
              <a:gd name="connsiteY6" fmla="*/ 4120666 h 4233247"/>
              <a:gd name="connsiteX7" fmla="*/ 4237997 w 5234091"/>
              <a:gd name="connsiteY7" fmla="*/ 4113876 h 4233247"/>
              <a:gd name="connsiteX8" fmla="*/ 4241455 w 5234091"/>
              <a:gd name="connsiteY8" fmla="*/ 4115966 h 4233247"/>
              <a:gd name="connsiteX9" fmla="*/ 4240492 w 5234091"/>
              <a:gd name="connsiteY9" fmla="*/ 4116439 h 4233247"/>
              <a:gd name="connsiteX10" fmla="*/ 4236133 w 5234091"/>
              <a:gd name="connsiteY10" fmla="*/ 4114545 h 4233247"/>
              <a:gd name="connsiteX11" fmla="*/ 4227274 w 5234091"/>
              <a:gd name="connsiteY11" fmla="*/ 4107335 h 4233247"/>
              <a:gd name="connsiteX12" fmla="*/ 4230748 w 5234091"/>
              <a:gd name="connsiteY12" fmla="*/ 4109465 h 4233247"/>
              <a:gd name="connsiteX13" fmla="*/ 4229397 w 5234091"/>
              <a:gd name="connsiteY13" fmla="*/ 4110078 h 4233247"/>
              <a:gd name="connsiteX14" fmla="*/ 4225103 w 5234091"/>
              <a:gd name="connsiteY14" fmla="*/ 4107946 h 4233247"/>
              <a:gd name="connsiteX15" fmla="*/ 4290854 w 5234091"/>
              <a:gd name="connsiteY15" fmla="*/ 4101101 h 4233247"/>
              <a:gd name="connsiteX16" fmla="*/ 4294057 w 5234091"/>
              <a:gd name="connsiteY16" fmla="*/ 4101589 h 4233247"/>
              <a:gd name="connsiteX17" fmla="*/ 4287067 w 5234091"/>
              <a:gd name="connsiteY17" fmla="*/ 4102764 h 4233247"/>
              <a:gd name="connsiteX18" fmla="*/ 4290854 w 5234091"/>
              <a:gd name="connsiteY18" fmla="*/ 4101101 h 4233247"/>
              <a:gd name="connsiteX19" fmla="*/ 4184639 w 5234091"/>
              <a:gd name="connsiteY19" fmla="*/ 4070080 h 4233247"/>
              <a:gd name="connsiteX20" fmla="*/ 4190407 w 5234091"/>
              <a:gd name="connsiteY20" fmla="*/ 4073336 h 4233247"/>
              <a:gd name="connsiteX21" fmla="*/ 4188015 w 5234091"/>
              <a:gd name="connsiteY21" fmla="*/ 4073286 h 4233247"/>
              <a:gd name="connsiteX22" fmla="*/ 4187565 w 5234091"/>
              <a:gd name="connsiteY22" fmla="*/ 4074044 h 4233247"/>
              <a:gd name="connsiteX23" fmla="*/ 4182338 w 5234091"/>
              <a:gd name="connsiteY23" fmla="*/ 4070851 h 4233247"/>
              <a:gd name="connsiteX24" fmla="*/ 4313204 w 5234091"/>
              <a:gd name="connsiteY24" fmla="*/ 4065231 h 4233247"/>
              <a:gd name="connsiteX25" fmla="*/ 4303824 w 5234091"/>
              <a:gd name="connsiteY25" fmla="*/ 4065754 h 4233247"/>
              <a:gd name="connsiteX26" fmla="*/ 4292481 w 5234091"/>
              <a:gd name="connsiteY26" fmla="*/ 4056227 h 4233247"/>
              <a:gd name="connsiteX27" fmla="*/ 4299576 w 5234091"/>
              <a:gd name="connsiteY27" fmla="*/ 4057136 h 4233247"/>
              <a:gd name="connsiteX28" fmla="*/ 4296203 w 5234091"/>
              <a:gd name="connsiteY28" fmla="*/ 4056704 h 4233247"/>
              <a:gd name="connsiteX29" fmla="*/ 4290581 w 5234091"/>
              <a:gd name="connsiteY29" fmla="*/ 4055983 h 4233247"/>
              <a:gd name="connsiteX30" fmla="*/ 4292481 w 5234091"/>
              <a:gd name="connsiteY30" fmla="*/ 4056227 h 4233247"/>
              <a:gd name="connsiteX31" fmla="*/ 4292408 w 5234091"/>
              <a:gd name="connsiteY31" fmla="*/ 4056218 h 4233247"/>
              <a:gd name="connsiteX32" fmla="*/ 4290581 w 5234091"/>
              <a:gd name="connsiteY32" fmla="*/ 4055983 h 4233247"/>
              <a:gd name="connsiteX33" fmla="*/ 4094743 w 5234091"/>
              <a:gd name="connsiteY33" fmla="*/ 4033610 h 4233247"/>
              <a:gd name="connsiteX34" fmla="*/ 4094963 w 5234091"/>
              <a:gd name="connsiteY34" fmla="*/ 4037567 h 4233247"/>
              <a:gd name="connsiteX35" fmla="*/ 4094743 w 5234091"/>
              <a:gd name="connsiteY35" fmla="*/ 4033610 h 4233247"/>
              <a:gd name="connsiteX36" fmla="*/ 4227354 w 5234091"/>
              <a:gd name="connsiteY36" fmla="*/ 3984853 h 4233247"/>
              <a:gd name="connsiteX37" fmla="*/ 4235194 w 5234091"/>
              <a:gd name="connsiteY37" fmla="*/ 3985474 h 4233247"/>
              <a:gd name="connsiteX38" fmla="*/ 4227354 w 5234091"/>
              <a:gd name="connsiteY38" fmla="*/ 3984853 h 4233247"/>
              <a:gd name="connsiteX39" fmla="*/ 3859311 w 5234091"/>
              <a:gd name="connsiteY39" fmla="*/ 3983026 h 4233247"/>
              <a:gd name="connsiteX40" fmla="*/ 3857658 w 5234091"/>
              <a:gd name="connsiteY40" fmla="*/ 3985715 h 4233247"/>
              <a:gd name="connsiteX41" fmla="*/ 3867515 w 5234091"/>
              <a:gd name="connsiteY41" fmla="*/ 3985323 h 4233247"/>
              <a:gd name="connsiteX42" fmla="*/ 3864802 w 5234091"/>
              <a:gd name="connsiteY42" fmla="*/ 3983331 h 4233247"/>
              <a:gd name="connsiteX43" fmla="*/ 3859311 w 5234091"/>
              <a:gd name="connsiteY43" fmla="*/ 3983026 h 4233247"/>
              <a:gd name="connsiteX44" fmla="*/ 3844249 w 5234091"/>
              <a:gd name="connsiteY44" fmla="*/ 3971787 h 4233247"/>
              <a:gd name="connsiteX45" fmla="*/ 3844414 w 5234091"/>
              <a:gd name="connsiteY45" fmla="*/ 3975946 h 4233247"/>
              <a:gd name="connsiteX46" fmla="*/ 3844249 w 5234091"/>
              <a:gd name="connsiteY46" fmla="*/ 3971787 h 4233247"/>
              <a:gd name="connsiteX47" fmla="*/ 3817477 w 5234091"/>
              <a:gd name="connsiteY47" fmla="*/ 3954519 h 4233247"/>
              <a:gd name="connsiteX48" fmla="*/ 3811542 w 5234091"/>
              <a:gd name="connsiteY48" fmla="*/ 3957232 h 4233247"/>
              <a:gd name="connsiteX49" fmla="*/ 3818056 w 5234091"/>
              <a:gd name="connsiteY49" fmla="*/ 3955928 h 4233247"/>
              <a:gd name="connsiteX50" fmla="*/ 3817477 w 5234091"/>
              <a:gd name="connsiteY50" fmla="*/ 3954519 h 4233247"/>
              <a:gd name="connsiteX51" fmla="*/ 3785860 w 5234091"/>
              <a:gd name="connsiteY51" fmla="*/ 3936147 h 4233247"/>
              <a:gd name="connsiteX52" fmla="*/ 3781536 w 5234091"/>
              <a:gd name="connsiteY52" fmla="*/ 3939300 h 4233247"/>
              <a:gd name="connsiteX53" fmla="*/ 3788051 w 5234091"/>
              <a:gd name="connsiteY53" fmla="*/ 3937996 h 4233247"/>
              <a:gd name="connsiteX54" fmla="*/ 3785860 w 5234091"/>
              <a:gd name="connsiteY54" fmla="*/ 3936147 h 4233247"/>
              <a:gd name="connsiteX55" fmla="*/ 4157878 w 5234091"/>
              <a:gd name="connsiteY55" fmla="*/ 3880722 h 4233247"/>
              <a:gd name="connsiteX56" fmla="*/ 4179238 w 5234091"/>
              <a:gd name="connsiteY56" fmla="*/ 3892175 h 4233247"/>
              <a:gd name="connsiteX57" fmla="*/ 4191335 w 5234091"/>
              <a:gd name="connsiteY57" fmla="*/ 3901786 h 4233247"/>
              <a:gd name="connsiteX58" fmla="*/ 4181411 w 5234091"/>
              <a:gd name="connsiteY58" fmla="*/ 3896899 h 4233247"/>
              <a:gd name="connsiteX59" fmla="*/ 4117319 w 5234091"/>
              <a:gd name="connsiteY59" fmla="*/ 3854347 h 4233247"/>
              <a:gd name="connsiteX60" fmla="*/ 4124827 w 5234091"/>
              <a:gd name="connsiteY60" fmla="*/ 3858351 h 4233247"/>
              <a:gd name="connsiteX61" fmla="*/ 4126333 w 5234091"/>
              <a:gd name="connsiteY61" fmla="*/ 3859981 h 4233247"/>
              <a:gd name="connsiteX62" fmla="*/ 4096817 w 5234091"/>
              <a:gd name="connsiteY62" fmla="*/ 3841367 h 4233247"/>
              <a:gd name="connsiteX63" fmla="*/ 4104300 w 5234091"/>
              <a:gd name="connsiteY63" fmla="*/ 3845890 h 4233247"/>
              <a:gd name="connsiteX64" fmla="*/ 4115630 w 5234091"/>
              <a:gd name="connsiteY64" fmla="*/ 3853290 h 4233247"/>
              <a:gd name="connsiteX65" fmla="*/ 4099741 w 5234091"/>
              <a:gd name="connsiteY65" fmla="*/ 3843358 h 4233247"/>
              <a:gd name="connsiteX66" fmla="*/ 4059592 w 5234091"/>
              <a:gd name="connsiteY66" fmla="*/ 3813653 h 4233247"/>
              <a:gd name="connsiteX67" fmla="*/ 4053656 w 5234091"/>
              <a:gd name="connsiteY67" fmla="*/ 3816366 h 4233247"/>
              <a:gd name="connsiteX68" fmla="*/ 4060170 w 5234091"/>
              <a:gd name="connsiteY68" fmla="*/ 3815062 h 4233247"/>
              <a:gd name="connsiteX69" fmla="*/ 4059592 w 5234091"/>
              <a:gd name="connsiteY69" fmla="*/ 3813653 h 4233247"/>
              <a:gd name="connsiteX70" fmla="*/ 4105523 w 5234091"/>
              <a:gd name="connsiteY70" fmla="*/ 3807754 h 4233247"/>
              <a:gd name="connsiteX71" fmla="*/ 4131086 w 5234091"/>
              <a:gd name="connsiteY71" fmla="*/ 3819979 h 4233247"/>
              <a:gd name="connsiteX72" fmla="*/ 4133562 w 5234091"/>
              <a:gd name="connsiteY72" fmla="*/ 3822238 h 4233247"/>
              <a:gd name="connsiteX73" fmla="*/ 4136298 w 5234091"/>
              <a:gd name="connsiteY73" fmla="*/ 3825114 h 4233247"/>
              <a:gd name="connsiteX74" fmla="*/ 4123556 w 5234091"/>
              <a:gd name="connsiteY74" fmla="*/ 3819987 h 4233247"/>
              <a:gd name="connsiteX75" fmla="*/ 4111604 w 5234091"/>
              <a:gd name="connsiteY75" fmla="*/ 3814589 h 4233247"/>
              <a:gd name="connsiteX76" fmla="*/ 4107515 w 5234091"/>
              <a:gd name="connsiteY76" fmla="*/ 3809779 h 4233247"/>
              <a:gd name="connsiteX77" fmla="*/ 4030945 w 5234091"/>
              <a:gd name="connsiteY77" fmla="*/ 3794263 h 4233247"/>
              <a:gd name="connsiteX78" fmla="*/ 4024432 w 5234091"/>
              <a:gd name="connsiteY78" fmla="*/ 3795567 h 4233247"/>
              <a:gd name="connsiteX79" fmla="*/ 4030945 w 5234091"/>
              <a:gd name="connsiteY79" fmla="*/ 3794263 h 4233247"/>
              <a:gd name="connsiteX80" fmla="*/ 4022652 w 5234091"/>
              <a:gd name="connsiteY80" fmla="*/ 3788922 h 4233247"/>
              <a:gd name="connsiteX81" fmla="*/ 4016138 w 5234091"/>
              <a:gd name="connsiteY81" fmla="*/ 3790226 h 4233247"/>
              <a:gd name="connsiteX82" fmla="*/ 4022652 w 5234091"/>
              <a:gd name="connsiteY82" fmla="*/ 3788922 h 4233247"/>
              <a:gd name="connsiteX83" fmla="*/ 3959814 w 5234091"/>
              <a:gd name="connsiteY83" fmla="*/ 3719083 h 4233247"/>
              <a:gd name="connsiteX84" fmla="*/ 3959124 w 5234091"/>
              <a:gd name="connsiteY84" fmla="*/ 3720306 h 4233247"/>
              <a:gd name="connsiteX85" fmla="*/ 3961314 w 5234091"/>
              <a:gd name="connsiteY85" fmla="*/ 3721786 h 4233247"/>
              <a:gd name="connsiteX86" fmla="*/ 3962922 w 5234091"/>
              <a:gd name="connsiteY86" fmla="*/ 3721163 h 4233247"/>
              <a:gd name="connsiteX87" fmla="*/ 3962297 w 5234091"/>
              <a:gd name="connsiteY87" fmla="*/ 3720511 h 4233247"/>
              <a:gd name="connsiteX88" fmla="*/ 4165272 w 5234091"/>
              <a:gd name="connsiteY88" fmla="*/ 3701103 h 4233247"/>
              <a:gd name="connsiteX89" fmla="*/ 4166584 w 5234091"/>
              <a:gd name="connsiteY89" fmla="*/ 3701430 h 4233247"/>
              <a:gd name="connsiteX90" fmla="*/ 4167594 w 5234091"/>
              <a:gd name="connsiteY90" fmla="*/ 3701755 h 4233247"/>
              <a:gd name="connsiteX91" fmla="*/ 4169494 w 5234091"/>
              <a:gd name="connsiteY91" fmla="*/ 3703041 h 4233247"/>
              <a:gd name="connsiteX92" fmla="*/ 4165272 w 5234091"/>
              <a:gd name="connsiteY92" fmla="*/ 3701103 h 4233247"/>
              <a:gd name="connsiteX93" fmla="*/ 2289926 w 5234091"/>
              <a:gd name="connsiteY93" fmla="*/ 3675446 h 4233247"/>
              <a:gd name="connsiteX94" fmla="*/ 2293737 w 5234091"/>
              <a:gd name="connsiteY94" fmla="*/ 3684033 h 4233247"/>
              <a:gd name="connsiteX95" fmla="*/ 2289926 w 5234091"/>
              <a:gd name="connsiteY95" fmla="*/ 3675446 h 4233247"/>
              <a:gd name="connsiteX96" fmla="*/ 2249381 w 5234091"/>
              <a:gd name="connsiteY96" fmla="*/ 3672883 h 4233247"/>
              <a:gd name="connsiteX97" fmla="*/ 2252955 w 5234091"/>
              <a:gd name="connsiteY97" fmla="*/ 3679004 h 4233247"/>
              <a:gd name="connsiteX98" fmla="*/ 2249381 w 5234091"/>
              <a:gd name="connsiteY98" fmla="*/ 3672883 h 4233247"/>
              <a:gd name="connsiteX99" fmla="*/ 4164820 w 5234091"/>
              <a:gd name="connsiteY99" fmla="*/ 3669343 h 4233247"/>
              <a:gd name="connsiteX100" fmla="*/ 4164815 w 5234091"/>
              <a:gd name="connsiteY100" fmla="*/ 3669581 h 4233247"/>
              <a:gd name="connsiteX101" fmla="*/ 4170019 w 5234091"/>
              <a:gd name="connsiteY101" fmla="*/ 3672339 h 4233247"/>
              <a:gd name="connsiteX102" fmla="*/ 4169101 w 5234091"/>
              <a:gd name="connsiteY102" fmla="*/ 3671740 h 4233247"/>
              <a:gd name="connsiteX103" fmla="*/ 3733947 w 5234091"/>
              <a:gd name="connsiteY103" fmla="*/ 3666166 h 4233247"/>
              <a:gd name="connsiteX104" fmla="*/ 3824734 w 5234091"/>
              <a:gd name="connsiteY104" fmla="*/ 3724134 h 4233247"/>
              <a:gd name="connsiteX105" fmla="*/ 3841674 w 5234091"/>
              <a:gd name="connsiteY105" fmla="*/ 3735491 h 4233247"/>
              <a:gd name="connsiteX106" fmla="*/ 3881344 w 5234091"/>
              <a:gd name="connsiteY106" fmla="*/ 3758809 h 4233247"/>
              <a:gd name="connsiteX107" fmla="*/ 3882712 w 5234091"/>
              <a:gd name="connsiteY107" fmla="*/ 3759645 h 4233247"/>
              <a:gd name="connsiteX108" fmla="*/ 3852366 w 5234091"/>
              <a:gd name="connsiteY108" fmla="*/ 3736229 h 4233247"/>
              <a:gd name="connsiteX109" fmla="*/ 3839712 w 5234091"/>
              <a:gd name="connsiteY109" fmla="*/ 3727377 h 4233247"/>
              <a:gd name="connsiteX110" fmla="*/ 3790292 w 5234091"/>
              <a:gd name="connsiteY110" fmla="*/ 3696849 h 4233247"/>
              <a:gd name="connsiteX111" fmla="*/ 3761559 w 5234091"/>
              <a:gd name="connsiteY111" fmla="*/ 3679574 h 4233247"/>
              <a:gd name="connsiteX112" fmla="*/ 2294817 w 5234091"/>
              <a:gd name="connsiteY112" fmla="*/ 3661464 h 4233247"/>
              <a:gd name="connsiteX113" fmla="*/ 2295690 w 5234091"/>
              <a:gd name="connsiteY113" fmla="*/ 3665114 h 4233247"/>
              <a:gd name="connsiteX114" fmla="*/ 2296480 w 5234091"/>
              <a:gd name="connsiteY114" fmla="*/ 3668421 h 4233247"/>
              <a:gd name="connsiteX115" fmla="*/ 2294373 w 5234091"/>
              <a:gd name="connsiteY115" fmla="*/ 3659601 h 4233247"/>
              <a:gd name="connsiteX116" fmla="*/ 2294817 w 5234091"/>
              <a:gd name="connsiteY116" fmla="*/ 3661464 h 4233247"/>
              <a:gd name="connsiteX117" fmla="*/ 2294800 w 5234091"/>
              <a:gd name="connsiteY117" fmla="*/ 3661393 h 4233247"/>
              <a:gd name="connsiteX118" fmla="*/ 2294373 w 5234091"/>
              <a:gd name="connsiteY118" fmla="*/ 3659601 h 4233247"/>
              <a:gd name="connsiteX119" fmla="*/ 4240291 w 5234091"/>
              <a:gd name="connsiteY119" fmla="*/ 3647132 h 4233247"/>
              <a:gd name="connsiteX120" fmla="*/ 4241294 w 5234091"/>
              <a:gd name="connsiteY120" fmla="*/ 3647588 h 4233247"/>
              <a:gd name="connsiteX121" fmla="*/ 4244311 w 5234091"/>
              <a:gd name="connsiteY121" fmla="*/ 3650457 h 4233247"/>
              <a:gd name="connsiteX122" fmla="*/ 2218550 w 5234091"/>
              <a:gd name="connsiteY122" fmla="*/ 3642029 h 4233247"/>
              <a:gd name="connsiteX123" fmla="*/ 2219368 w 5234091"/>
              <a:gd name="connsiteY123" fmla="*/ 3643136 h 4233247"/>
              <a:gd name="connsiteX124" fmla="*/ 2218628 w 5234091"/>
              <a:gd name="connsiteY124" fmla="*/ 3647165 h 4233247"/>
              <a:gd name="connsiteX125" fmla="*/ 2218262 w 5234091"/>
              <a:gd name="connsiteY125" fmla="*/ 3646781 h 4233247"/>
              <a:gd name="connsiteX126" fmla="*/ 2218550 w 5234091"/>
              <a:gd name="connsiteY126" fmla="*/ 3642029 h 4233247"/>
              <a:gd name="connsiteX127" fmla="*/ 2220322 w 5234091"/>
              <a:gd name="connsiteY127" fmla="*/ 3629424 h 4233247"/>
              <a:gd name="connsiteX128" fmla="*/ 2221608 w 5234091"/>
              <a:gd name="connsiteY128" fmla="*/ 3630930 h 4233247"/>
              <a:gd name="connsiteX129" fmla="*/ 2220879 w 5234091"/>
              <a:gd name="connsiteY129" fmla="*/ 3634904 h 4233247"/>
              <a:gd name="connsiteX130" fmla="*/ 2220095 w 5234091"/>
              <a:gd name="connsiteY130" fmla="*/ 3634171 h 4233247"/>
              <a:gd name="connsiteX131" fmla="*/ 2220322 w 5234091"/>
              <a:gd name="connsiteY131" fmla="*/ 3629424 h 4233247"/>
              <a:gd name="connsiteX132" fmla="*/ 3847269 w 5234091"/>
              <a:gd name="connsiteY132" fmla="*/ 3627545 h 4233247"/>
              <a:gd name="connsiteX133" fmla="*/ 3847084 w 5234091"/>
              <a:gd name="connsiteY133" fmla="*/ 3627574 h 4233247"/>
              <a:gd name="connsiteX134" fmla="*/ 3865825 w 5234091"/>
              <a:gd name="connsiteY134" fmla="*/ 3638316 h 4233247"/>
              <a:gd name="connsiteX135" fmla="*/ 3867551 w 5234091"/>
              <a:gd name="connsiteY135" fmla="*/ 3639384 h 4233247"/>
              <a:gd name="connsiteX136" fmla="*/ 3866364 w 5234091"/>
              <a:gd name="connsiteY136" fmla="*/ 3638494 h 4233247"/>
              <a:gd name="connsiteX137" fmla="*/ 3847269 w 5234091"/>
              <a:gd name="connsiteY137" fmla="*/ 3627545 h 4233247"/>
              <a:gd name="connsiteX138" fmla="*/ 2194981 w 5234091"/>
              <a:gd name="connsiteY138" fmla="*/ 3619427 h 4233247"/>
              <a:gd name="connsiteX139" fmla="*/ 2198556 w 5234091"/>
              <a:gd name="connsiteY139" fmla="*/ 3625550 h 4233247"/>
              <a:gd name="connsiteX140" fmla="*/ 2194981 w 5234091"/>
              <a:gd name="connsiteY140" fmla="*/ 3619427 h 4233247"/>
              <a:gd name="connsiteX141" fmla="*/ 2222587 w 5234091"/>
              <a:gd name="connsiteY141" fmla="*/ 3616772 h 4233247"/>
              <a:gd name="connsiteX142" fmla="*/ 2223928 w 5234091"/>
              <a:gd name="connsiteY142" fmla="*/ 3618585 h 4233247"/>
              <a:gd name="connsiteX143" fmla="*/ 2223165 w 5234091"/>
              <a:gd name="connsiteY143" fmla="*/ 3622589 h 4233247"/>
              <a:gd name="connsiteX144" fmla="*/ 2222114 w 5234091"/>
              <a:gd name="connsiteY144" fmla="*/ 3621542 h 4233247"/>
              <a:gd name="connsiteX145" fmla="*/ 2222587 w 5234091"/>
              <a:gd name="connsiteY145" fmla="*/ 3616772 h 4233247"/>
              <a:gd name="connsiteX146" fmla="*/ 4179399 w 5234091"/>
              <a:gd name="connsiteY146" fmla="*/ 3609799 h 4233247"/>
              <a:gd name="connsiteX147" fmla="*/ 4182876 w 5234091"/>
              <a:gd name="connsiteY147" fmla="*/ 3615016 h 4233247"/>
              <a:gd name="connsiteX148" fmla="*/ 4186259 w 5234091"/>
              <a:gd name="connsiteY148" fmla="*/ 3616473 h 4233247"/>
              <a:gd name="connsiteX149" fmla="*/ 4188989 w 5234091"/>
              <a:gd name="connsiteY149" fmla="*/ 3618018 h 4233247"/>
              <a:gd name="connsiteX150" fmla="*/ 4188861 w 5234091"/>
              <a:gd name="connsiteY150" fmla="*/ 3617874 h 4233247"/>
              <a:gd name="connsiteX151" fmla="*/ 4188390 w 5234091"/>
              <a:gd name="connsiteY151" fmla="*/ 3617319 h 4233247"/>
              <a:gd name="connsiteX152" fmla="*/ 4215378 w 5234091"/>
              <a:gd name="connsiteY152" fmla="*/ 3608714 h 4233247"/>
              <a:gd name="connsiteX153" fmla="*/ 4216827 w 5234091"/>
              <a:gd name="connsiteY153" fmla="*/ 3609004 h 4233247"/>
              <a:gd name="connsiteX154" fmla="*/ 4218126 w 5234091"/>
              <a:gd name="connsiteY154" fmla="*/ 3611394 h 4233247"/>
              <a:gd name="connsiteX155" fmla="*/ 4215378 w 5234091"/>
              <a:gd name="connsiteY155" fmla="*/ 3608714 h 4233247"/>
              <a:gd name="connsiteX156" fmla="*/ 4254073 w 5234091"/>
              <a:gd name="connsiteY156" fmla="*/ 3606192 h 4233247"/>
              <a:gd name="connsiteX157" fmla="*/ 4279635 w 5234091"/>
              <a:gd name="connsiteY157" fmla="*/ 3618418 h 4233247"/>
              <a:gd name="connsiteX158" fmla="*/ 4282111 w 5234091"/>
              <a:gd name="connsiteY158" fmla="*/ 3620676 h 4233247"/>
              <a:gd name="connsiteX159" fmla="*/ 4284846 w 5234091"/>
              <a:gd name="connsiteY159" fmla="*/ 3623553 h 4233247"/>
              <a:gd name="connsiteX160" fmla="*/ 4272106 w 5234091"/>
              <a:gd name="connsiteY160" fmla="*/ 3618426 h 4233247"/>
              <a:gd name="connsiteX161" fmla="*/ 4260154 w 5234091"/>
              <a:gd name="connsiteY161" fmla="*/ 3613027 h 4233247"/>
              <a:gd name="connsiteX162" fmla="*/ 4256064 w 5234091"/>
              <a:gd name="connsiteY162" fmla="*/ 3608217 h 4233247"/>
              <a:gd name="connsiteX163" fmla="*/ 4212631 w 5234091"/>
              <a:gd name="connsiteY163" fmla="*/ 3606034 h 4233247"/>
              <a:gd name="connsiteX164" fmla="*/ 4214079 w 5234091"/>
              <a:gd name="connsiteY164" fmla="*/ 3606324 h 4233247"/>
              <a:gd name="connsiteX165" fmla="*/ 4215378 w 5234091"/>
              <a:gd name="connsiteY165" fmla="*/ 3608714 h 4233247"/>
              <a:gd name="connsiteX166" fmla="*/ 4212631 w 5234091"/>
              <a:gd name="connsiteY166" fmla="*/ 3606034 h 4233247"/>
              <a:gd name="connsiteX167" fmla="*/ 4153981 w 5234091"/>
              <a:gd name="connsiteY167" fmla="*/ 3605222 h 4233247"/>
              <a:gd name="connsiteX168" fmla="*/ 4156904 w 5234091"/>
              <a:gd name="connsiteY168" fmla="*/ 3606860 h 4233247"/>
              <a:gd name="connsiteX169" fmla="*/ 4158447 w 5234091"/>
              <a:gd name="connsiteY169" fmla="*/ 3609382 h 4233247"/>
              <a:gd name="connsiteX170" fmla="*/ 4153785 w 5234091"/>
              <a:gd name="connsiteY170" fmla="*/ 3606345 h 4233247"/>
              <a:gd name="connsiteX171" fmla="*/ 4153981 w 5234091"/>
              <a:gd name="connsiteY171" fmla="*/ 3605222 h 4233247"/>
              <a:gd name="connsiteX172" fmla="*/ 4204823 w 5234091"/>
              <a:gd name="connsiteY172" fmla="*/ 3599461 h 4233247"/>
              <a:gd name="connsiteX173" fmla="*/ 4208877 w 5234091"/>
              <a:gd name="connsiteY173" fmla="*/ 3601662 h 4233247"/>
              <a:gd name="connsiteX174" fmla="*/ 4212631 w 5234091"/>
              <a:gd name="connsiteY174" fmla="*/ 3606034 h 4233247"/>
              <a:gd name="connsiteX175" fmla="*/ 4204823 w 5234091"/>
              <a:gd name="connsiteY175" fmla="*/ 3599461 h 4233247"/>
              <a:gd name="connsiteX176" fmla="*/ 4158119 w 5234091"/>
              <a:gd name="connsiteY176" fmla="*/ 3591980 h 4233247"/>
              <a:gd name="connsiteX177" fmla="*/ 4156227 w 5234091"/>
              <a:gd name="connsiteY177" fmla="*/ 3592698 h 4233247"/>
              <a:gd name="connsiteX178" fmla="*/ 4156663 w 5234091"/>
              <a:gd name="connsiteY178" fmla="*/ 3592534 h 4233247"/>
              <a:gd name="connsiteX179" fmla="*/ 2338499 w 5234091"/>
              <a:gd name="connsiteY179" fmla="*/ 3575279 h 4233247"/>
              <a:gd name="connsiteX180" fmla="*/ 2340695 w 5234091"/>
              <a:gd name="connsiteY180" fmla="*/ 3582832 h 4233247"/>
              <a:gd name="connsiteX181" fmla="*/ 2338499 w 5234091"/>
              <a:gd name="connsiteY181" fmla="*/ 3575279 h 4233247"/>
              <a:gd name="connsiteX182" fmla="*/ 4125684 w 5234091"/>
              <a:gd name="connsiteY182" fmla="*/ 3567319 h 4233247"/>
              <a:gd name="connsiteX183" fmla="*/ 4128431 w 5234091"/>
              <a:gd name="connsiteY183" fmla="*/ 3569917 h 4233247"/>
              <a:gd name="connsiteX184" fmla="*/ 4131386 w 5234091"/>
              <a:gd name="connsiteY184" fmla="*/ 3572988 h 4233247"/>
              <a:gd name="connsiteX185" fmla="*/ 4136247 w 5234091"/>
              <a:gd name="connsiteY185" fmla="*/ 3575962 h 4233247"/>
              <a:gd name="connsiteX186" fmla="*/ 4146982 w 5234091"/>
              <a:gd name="connsiteY186" fmla="*/ 3582621 h 4233247"/>
              <a:gd name="connsiteX187" fmla="*/ 4140885 w 5234091"/>
              <a:gd name="connsiteY187" fmla="*/ 3577497 h 4233247"/>
              <a:gd name="connsiteX188" fmla="*/ 4131747 w 5234091"/>
              <a:gd name="connsiteY188" fmla="*/ 3569527 h 4233247"/>
              <a:gd name="connsiteX189" fmla="*/ 4127184 w 5234091"/>
              <a:gd name="connsiteY189" fmla="*/ 3567917 h 4233247"/>
              <a:gd name="connsiteX190" fmla="*/ 4181907 w 5234091"/>
              <a:gd name="connsiteY190" fmla="*/ 3566917 h 4233247"/>
              <a:gd name="connsiteX191" fmla="*/ 4188466 w 5234091"/>
              <a:gd name="connsiteY191" fmla="*/ 3569906 h 4233247"/>
              <a:gd name="connsiteX192" fmla="*/ 4216992 w 5234091"/>
              <a:gd name="connsiteY192" fmla="*/ 3587556 h 4233247"/>
              <a:gd name="connsiteX193" fmla="*/ 4231671 w 5234091"/>
              <a:gd name="connsiteY193" fmla="*/ 3594990 h 4233247"/>
              <a:gd name="connsiteX194" fmla="*/ 4231286 w 5234091"/>
              <a:gd name="connsiteY194" fmla="*/ 3595095 h 4233247"/>
              <a:gd name="connsiteX195" fmla="*/ 4237427 w 5234091"/>
              <a:gd name="connsiteY195" fmla="*/ 3601475 h 4233247"/>
              <a:gd name="connsiteX196" fmla="*/ 4239766 w 5234091"/>
              <a:gd name="connsiteY196" fmla="*/ 3603818 h 4233247"/>
              <a:gd name="connsiteX197" fmla="*/ 4235025 w 5234091"/>
              <a:gd name="connsiteY197" fmla="*/ 3601675 h 4233247"/>
              <a:gd name="connsiteX198" fmla="*/ 4204549 w 5234091"/>
              <a:gd name="connsiteY198" fmla="*/ 3586769 h 4233247"/>
              <a:gd name="connsiteX199" fmla="*/ 4195259 w 5234091"/>
              <a:gd name="connsiteY199" fmla="*/ 3577847 h 4233247"/>
              <a:gd name="connsiteX200" fmla="*/ 2242131 w 5234091"/>
              <a:gd name="connsiteY200" fmla="*/ 3563641 h 4233247"/>
              <a:gd name="connsiteX201" fmla="*/ 2243667 w 5234091"/>
              <a:gd name="connsiteY201" fmla="*/ 3565521 h 4233247"/>
              <a:gd name="connsiteX202" fmla="*/ 2242665 w 5234091"/>
              <a:gd name="connsiteY202" fmla="*/ 3572066 h 4233247"/>
              <a:gd name="connsiteX203" fmla="*/ 2241865 w 5234091"/>
              <a:gd name="connsiteY203" fmla="*/ 3569812 h 4233247"/>
              <a:gd name="connsiteX204" fmla="*/ 2240997 w 5234091"/>
              <a:gd name="connsiteY204" fmla="*/ 3569659 h 4233247"/>
              <a:gd name="connsiteX205" fmla="*/ 4114078 w 5234091"/>
              <a:gd name="connsiteY205" fmla="*/ 3562395 h 4233247"/>
              <a:gd name="connsiteX206" fmla="*/ 4124029 w 5234091"/>
              <a:gd name="connsiteY206" fmla="*/ 3568484 h 4233247"/>
              <a:gd name="connsiteX207" fmla="*/ 4120042 w 5234091"/>
              <a:gd name="connsiteY207" fmla="*/ 3565005 h 4233247"/>
              <a:gd name="connsiteX208" fmla="*/ 4148190 w 5234091"/>
              <a:gd name="connsiteY208" fmla="*/ 3552551 h 4233247"/>
              <a:gd name="connsiteX209" fmla="*/ 4147907 w 5234091"/>
              <a:gd name="connsiteY209" fmla="*/ 3553450 h 4233247"/>
              <a:gd name="connsiteX210" fmla="*/ 4149572 w 5234091"/>
              <a:gd name="connsiteY210" fmla="*/ 3555687 h 4233247"/>
              <a:gd name="connsiteX211" fmla="*/ 4150144 w 5234091"/>
              <a:gd name="connsiteY211" fmla="*/ 3556176 h 4233247"/>
              <a:gd name="connsiteX212" fmla="*/ 4151888 w 5234091"/>
              <a:gd name="connsiteY212" fmla="*/ 3557171 h 4233247"/>
              <a:gd name="connsiteX213" fmla="*/ 4153598 w 5234091"/>
              <a:gd name="connsiteY213" fmla="*/ 3556011 h 4233247"/>
              <a:gd name="connsiteX214" fmla="*/ 4148190 w 5234091"/>
              <a:gd name="connsiteY214" fmla="*/ 3552551 h 4233247"/>
              <a:gd name="connsiteX215" fmla="*/ 4325483 w 5234091"/>
              <a:gd name="connsiteY215" fmla="*/ 3540486 h 4233247"/>
              <a:gd name="connsiteX216" fmla="*/ 4325898 w 5234091"/>
              <a:gd name="connsiteY216" fmla="*/ 3540498 h 4233247"/>
              <a:gd name="connsiteX217" fmla="*/ 4325553 w 5234091"/>
              <a:gd name="connsiteY217" fmla="*/ 3540746 h 4233247"/>
              <a:gd name="connsiteX218" fmla="*/ 4077007 w 5234091"/>
              <a:gd name="connsiteY218" fmla="*/ 3538674 h 4233247"/>
              <a:gd name="connsiteX219" fmla="*/ 4082052 w 5234091"/>
              <a:gd name="connsiteY219" fmla="*/ 3542795 h 4233247"/>
              <a:gd name="connsiteX220" fmla="*/ 4082383 w 5234091"/>
              <a:gd name="connsiteY220" fmla="*/ 3542997 h 4233247"/>
              <a:gd name="connsiteX221" fmla="*/ 4078113 w 5234091"/>
              <a:gd name="connsiteY221" fmla="*/ 3539343 h 4233247"/>
              <a:gd name="connsiteX222" fmla="*/ 2900019 w 5234091"/>
              <a:gd name="connsiteY222" fmla="*/ 3535292 h 4233247"/>
              <a:gd name="connsiteX223" fmla="*/ 2899947 w 5234091"/>
              <a:gd name="connsiteY223" fmla="*/ 3536393 h 4233247"/>
              <a:gd name="connsiteX224" fmla="*/ 2898332 w 5234091"/>
              <a:gd name="connsiteY224" fmla="*/ 3540230 h 4233247"/>
              <a:gd name="connsiteX225" fmla="*/ 4108316 w 5234091"/>
              <a:gd name="connsiteY225" fmla="*/ 3518157 h 4233247"/>
              <a:gd name="connsiteX226" fmla="*/ 4107722 w 5234091"/>
              <a:gd name="connsiteY226" fmla="*/ 3518195 h 4233247"/>
              <a:gd name="connsiteX227" fmla="*/ 4107674 w 5234091"/>
              <a:gd name="connsiteY227" fmla="*/ 3518743 h 4233247"/>
              <a:gd name="connsiteX228" fmla="*/ 4109863 w 5234091"/>
              <a:gd name="connsiteY228" fmla="*/ 3520225 h 4233247"/>
              <a:gd name="connsiteX229" fmla="*/ 4110459 w 5234091"/>
              <a:gd name="connsiteY229" fmla="*/ 3520353 h 4233247"/>
              <a:gd name="connsiteX230" fmla="*/ 4110373 w 5234091"/>
              <a:gd name="connsiteY230" fmla="*/ 3520015 h 4233247"/>
              <a:gd name="connsiteX231" fmla="*/ 2788814 w 5234091"/>
              <a:gd name="connsiteY231" fmla="*/ 3509661 h 4233247"/>
              <a:gd name="connsiteX232" fmla="*/ 2788950 w 5234091"/>
              <a:gd name="connsiteY232" fmla="*/ 3510053 h 4233247"/>
              <a:gd name="connsiteX233" fmla="*/ 2788596 w 5234091"/>
              <a:gd name="connsiteY233" fmla="*/ 3509818 h 4233247"/>
              <a:gd name="connsiteX234" fmla="*/ 4313821 w 5234091"/>
              <a:gd name="connsiteY234" fmla="*/ 3499542 h 4233247"/>
              <a:gd name="connsiteX235" fmla="*/ 4315132 w 5234091"/>
              <a:gd name="connsiteY235" fmla="*/ 3499868 h 4233247"/>
              <a:gd name="connsiteX236" fmla="*/ 4316143 w 5234091"/>
              <a:gd name="connsiteY236" fmla="*/ 3500193 h 4233247"/>
              <a:gd name="connsiteX237" fmla="*/ 4318044 w 5234091"/>
              <a:gd name="connsiteY237" fmla="*/ 3501479 h 4233247"/>
              <a:gd name="connsiteX238" fmla="*/ 4313821 w 5234091"/>
              <a:gd name="connsiteY238" fmla="*/ 3499542 h 4233247"/>
              <a:gd name="connsiteX239" fmla="*/ 2927122 w 5234091"/>
              <a:gd name="connsiteY239" fmla="*/ 3498388 h 4233247"/>
              <a:gd name="connsiteX240" fmla="*/ 2927364 w 5234091"/>
              <a:gd name="connsiteY240" fmla="*/ 3499844 h 4233247"/>
              <a:gd name="connsiteX241" fmla="*/ 2925589 w 5234091"/>
              <a:gd name="connsiteY241" fmla="*/ 3501907 h 4233247"/>
              <a:gd name="connsiteX242" fmla="*/ 2927122 w 5234091"/>
              <a:gd name="connsiteY242" fmla="*/ 3498388 h 4233247"/>
              <a:gd name="connsiteX243" fmla="*/ 2928656 w 5234091"/>
              <a:gd name="connsiteY243" fmla="*/ 3494870 h 4233247"/>
              <a:gd name="connsiteX244" fmla="*/ 2928896 w 5234091"/>
              <a:gd name="connsiteY244" fmla="*/ 3496326 h 4233247"/>
              <a:gd name="connsiteX245" fmla="*/ 2927122 w 5234091"/>
              <a:gd name="connsiteY245" fmla="*/ 3498388 h 4233247"/>
              <a:gd name="connsiteX246" fmla="*/ 2928656 w 5234091"/>
              <a:gd name="connsiteY246" fmla="*/ 3494870 h 4233247"/>
              <a:gd name="connsiteX247" fmla="*/ 2822976 w 5234091"/>
              <a:gd name="connsiteY247" fmla="*/ 3484253 h 4233247"/>
              <a:gd name="connsiteX248" fmla="*/ 2823135 w 5234091"/>
              <a:gd name="connsiteY248" fmla="*/ 3485595 h 4233247"/>
              <a:gd name="connsiteX249" fmla="*/ 2823188 w 5234091"/>
              <a:gd name="connsiteY249" fmla="*/ 3486655 h 4233247"/>
              <a:gd name="connsiteX250" fmla="*/ 2822658 w 5234091"/>
              <a:gd name="connsiteY250" fmla="*/ 3488887 h 4233247"/>
              <a:gd name="connsiteX251" fmla="*/ 2822976 w 5234091"/>
              <a:gd name="connsiteY251" fmla="*/ 3484253 h 4233247"/>
              <a:gd name="connsiteX252" fmla="*/ 2866562 w 5234091"/>
              <a:gd name="connsiteY252" fmla="*/ 3484182 h 4233247"/>
              <a:gd name="connsiteX253" fmla="*/ 2870089 w 5234091"/>
              <a:gd name="connsiteY253" fmla="*/ 3489812 h 4233247"/>
              <a:gd name="connsiteX254" fmla="*/ 2866562 w 5234091"/>
              <a:gd name="connsiteY254" fmla="*/ 3484182 h 4233247"/>
              <a:gd name="connsiteX255" fmla="*/ 2851137 w 5234091"/>
              <a:gd name="connsiteY255" fmla="*/ 3481834 h 4233247"/>
              <a:gd name="connsiteX256" fmla="*/ 2850849 w 5234091"/>
              <a:gd name="connsiteY256" fmla="*/ 3484118 h 4233247"/>
              <a:gd name="connsiteX257" fmla="*/ 2851280 w 5234091"/>
              <a:gd name="connsiteY257" fmla="*/ 3485652 h 4233247"/>
              <a:gd name="connsiteX258" fmla="*/ 2411271 w 5234091"/>
              <a:gd name="connsiteY258" fmla="*/ 3473426 h 4233247"/>
              <a:gd name="connsiteX259" fmla="*/ 2408126 w 5234091"/>
              <a:gd name="connsiteY259" fmla="*/ 3497457 h 4233247"/>
              <a:gd name="connsiteX260" fmla="*/ 2403423 w 5234091"/>
              <a:gd name="connsiteY260" fmla="*/ 3512173 h 4233247"/>
              <a:gd name="connsiteX261" fmla="*/ 2404478 w 5234091"/>
              <a:gd name="connsiteY261" fmla="*/ 3501163 h 4233247"/>
              <a:gd name="connsiteX262" fmla="*/ 4321534 w 5234091"/>
              <a:gd name="connsiteY262" fmla="*/ 3472348 h 4233247"/>
              <a:gd name="connsiteX263" fmla="*/ 4323568 w 5234091"/>
              <a:gd name="connsiteY263" fmla="*/ 3473427 h 4233247"/>
              <a:gd name="connsiteX264" fmla="*/ 4325156 w 5234091"/>
              <a:gd name="connsiteY264" fmla="*/ 3473566 h 4233247"/>
              <a:gd name="connsiteX265" fmla="*/ 2658909 w 5234091"/>
              <a:gd name="connsiteY265" fmla="*/ 3467762 h 4233247"/>
              <a:gd name="connsiteX266" fmla="*/ 2658838 w 5234091"/>
              <a:gd name="connsiteY266" fmla="*/ 3468863 h 4233247"/>
              <a:gd name="connsiteX267" fmla="*/ 2657222 w 5234091"/>
              <a:gd name="connsiteY267" fmla="*/ 3472701 h 4233247"/>
              <a:gd name="connsiteX268" fmla="*/ 2702076 w 5234091"/>
              <a:gd name="connsiteY268" fmla="*/ 3466151 h 4233247"/>
              <a:gd name="connsiteX269" fmla="*/ 2699696 w 5234091"/>
              <a:gd name="connsiteY269" fmla="*/ 3494386 h 4233247"/>
              <a:gd name="connsiteX270" fmla="*/ 2698461 w 5234091"/>
              <a:gd name="connsiteY270" fmla="*/ 3497502 h 4233247"/>
              <a:gd name="connsiteX271" fmla="*/ 2696741 w 5234091"/>
              <a:gd name="connsiteY271" fmla="*/ 3501079 h 4233247"/>
              <a:gd name="connsiteX272" fmla="*/ 2697022 w 5234091"/>
              <a:gd name="connsiteY272" fmla="*/ 3487348 h 4233247"/>
              <a:gd name="connsiteX273" fmla="*/ 2697838 w 5234091"/>
              <a:gd name="connsiteY273" fmla="*/ 3474259 h 4233247"/>
              <a:gd name="connsiteX274" fmla="*/ 2700887 w 5234091"/>
              <a:gd name="connsiteY274" fmla="*/ 3468730 h 4233247"/>
              <a:gd name="connsiteX275" fmla="*/ 4335707 w 5234091"/>
              <a:gd name="connsiteY275" fmla="*/ 3457451 h 4233247"/>
              <a:gd name="connsiteX276" fmla="*/ 4329192 w 5234091"/>
              <a:gd name="connsiteY276" fmla="*/ 3458754 h 4233247"/>
              <a:gd name="connsiteX277" fmla="*/ 4335707 w 5234091"/>
              <a:gd name="connsiteY277" fmla="*/ 3457451 h 4233247"/>
              <a:gd name="connsiteX278" fmla="*/ 4388840 w 5234091"/>
              <a:gd name="connsiteY278" fmla="*/ 3445570 h 4233247"/>
              <a:gd name="connsiteX279" fmla="*/ 4389844 w 5234091"/>
              <a:gd name="connsiteY279" fmla="*/ 3446027 h 4233247"/>
              <a:gd name="connsiteX280" fmla="*/ 4392861 w 5234091"/>
              <a:gd name="connsiteY280" fmla="*/ 3448896 h 4233247"/>
              <a:gd name="connsiteX281" fmla="*/ 2686013 w 5234091"/>
              <a:gd name="connsiteY281" fmla="*/ 3430858 h 4233247"/>
              <a:gd name="connsiteX282" fmla="*/ 2686254 w 5234091"/>
              <a:gd name="connsiteY282" fmla="*/ 3432315 h 4233247"/>
              <a:gd name="connsiteX283" fmla="*/ 2684480 w 5234091"/>
              <a:gd name="connsiteY283" fmla="*/ 3434377 h 4233247"/>
              <a:gd name="connsiteX284" fmla="*/ 2686013 w 5234091"/>
              <a:gd name="connsiteY284" fmla="*/ 3430858 h 4233247"/>
              <a:gd name="connsiteX285" fmla="*/ 2687546 w 5234091"/>
              <a:gd name="connsiteY285" fmla="*/ 3427340 h 4233247"/>
              <a:gd name="connsiteX286" fmla="*/ 2687787 w 5234091"/>
              <a:gd name="connsiteY286" fmla="*/ 3428796 h 4233247"/>
              <a:gd name="connsiteX287" fmla="*/ 2686013 w 5234091"/>
              <a:gd name="connsiteY287" fmla="*/ 3430858 h 4233247"/>
              <a:gd name="connsiteX288" fmla="*/ 2687546 w 5234091"/>
              <a:gd name="connsiteY288" fmla="*/ 3427340 h 4233247"/>
              <a:gd name="connsiteX289" fmla="*/ 2421572 w 5234091"/>
              <a:gd name="connsiteY289" fmla="*/ 3426155 h 4233247"/>
              <a:gd name="connsiteX290" fmla="*/ 2420486 w 5234091"/>
              <a:gd name="connsiteY290" fmla="*/ 3434594 h 4233247"/>
              <a:gd name="connsiteX291" fmla="*/ 2419496 w 5234091"/>
              <a:gd name="connsiteY291" fmla="*/ 3436580 h 4233247"/>
              <a:gd name="connsiteX292" fmla="*/ 2690927 w 5234091"/>
              <a:gd name="connsiteY292" fmla="*/ 3417709 h 4233247"/>
              <a:gd name="connsiteX293" fmla="*/ 2690305 w 5234091"/>
              <a:gd name="connsiteY293" fmla="*/ 3422281 h 4233247"/>
              <a:gd name="connsiteX294" fmla="*/ 2687546 w 5234091"/>
              <a:gd name="connsiteY294" fmla="*/ 3427340 h 4233247"/>
              <a:gd name="connsiteX295" fmla="*/ 2690927 w 5234091"/>
              <a:gd name="connsiteY295" fmla="*/ 3417709 h 4233247"/>
              <a:gd name="connsiteX296" fmla="*/ 2581866 w 5234091"/>
              <a:gd name="connsiteY296" fmla="*/ 3416722 h 4233247"/>
              <a:gd name="connsiteX297" fmla="*/ 2582025 w 5234091"/>
              <a:gd name="connsiteY297" fmla="*/ 3418064 h 4233247"/>
              <a:gd name="connsiteX298" fmla="*/ 2582078 w 5234091"/>
              <a:gd name="connsiteY298" fmla="*/ 3419125 h 4233247"/>
              <a:gd name="connsiteX299" fmla="*/ 2581549 w 5234091"/>
              <a:gd name="connsiteY299" fmla="*/ 3421358 h 4233247"/>
              <a:gd name="connsiteX300" fmla="*/ 2581866 w 5234091"/>
              <a:gd name="connsiteY300" fmla="*/ 3416722 h 4233247"/>
              <a:gd name="connsiteX301" fmla="*/ 3019906 w 5234091"/>
              <a:gd name="connsiteY301" fmla="*/ 3409965 h 4233247"/>
              <a:gd name="connsiteX302" fmla="*/ 3019058 w 5234091"/>
              <a:gd name="connsiteY302" fmla="*/ 3410135 h 4233247"/>
              <a:gd name="connsiteX303" fmla="*/ 3019839 w 5234091"/>
              <a:gd name="connsiteY303" fmla="*/ 3410500 h 4233247"/>
              <a:gd name="connsiteX304" fmla="*/ 4363928 w 5234091"/>
              <a:gd name="connsiteY304" fmla="*/ 3407152 h 4233247"/>
              <a:gd name="connsiteX305" fmla="*/ 4365375 w 5234091"/>
              <a:gd name="connsiteY305" fmla="*/ 3407442 h 4233247"/>
              <a:gd name="connsiteX306" fmla="*/ 4366675 w 5234091"/>
              <a:gd name="connsiteY306" fmla="*/ 3409832 h 4233247"/>
              <a:gd name="connsiteX307" fmla="*/ 4363928 w 5234091"/>
              <a:gd name="connsiteY307" fmla="*/ 3407152 h 4233247"/>
              <a:gd name="connsiteX308" fmla="*/ 2611407 w 5234091"/>
              <a:gd name="connsiteY308" fmla="*/ 3405051 h 4233247"/>
              <a:gd name="connsiteX309" fmla="*/ 2611182 w 5234091"/>
              <a:gd name="connsiteY309" fmla="*/ 3405131 h 4233247"/>
              <a:gd name="connsiteX310" fmla="*/ 2610447 w 5234091"/>
              <a:gd name="connsiteY310" fmla="*/ 3410975 h 4233247"/>
              <a:gd name="connsiteX311" fmla="*/ 2610682 w 5234091"/>
              <a:gd name="connsiteY311" fmla="*/ 3409903 h 4233247"/>
              <a:gd name="connsiteX312" fmla="*/ 4361181 w 5234091"/>
              <a:gd name="connsiteY312" fmla="*/ 3404472 h 4233247"/>
              <a:gd name="connsiteX313" fmla="*/ 4362629 w 5234091"/>
              <a:gd name="connsiteY313" fmla="*/ 3404762 h 4233247"/>
              <a:gd name="connsiteX314" fmla="*/ 4363928 w 5234091"/>
              <a:gd name="connsiteY314" fmla="*/ 3407152 h 4233247"/>
              <a:gd name="connsiteX315" fmla="*/ 4361181 w 5234091"/>
              <a:gd name="connsiteY315" fmla="*/ 3404472 h 4233247"/>
              <a:gd name="connsiteX316" fmla="*/ 4302530 w 5234091"/>
              <a:gd name="connsiteY316" fmla="*/ 3403660 h 4233247"/>
              <a:gd name="connsiteX317" fmla="*/ 4305454 w 5234091"/>
              <a:gd name="connsiteY317" fmla="*/ 3405298 h 4233247"/>
              <a:gd name="connsiteX318" fmla="*/ 4306997 w 5234091"/>
              <a:gd name="connsiteY318" fmla="*/ 3407821 h 4233247"/>
              <a:gd name="connsiteX319" fmla="*/ 4302334 w 5234091"/>
              <a:gd name="connsiteY319" fmla="*/ 3404783 h 4233247"/>
              <a:gd name="connsiteX320" fmla="*/ 4302530 w 5234091"/>
              <a:gd name="connsiteY320" fmla="*/ 3403660 h 4233247"/>
              <a:gd name="connsiteX321" fmla="*/ 2426448 w 5234091"/>
              <a:gd name="connsiteY321" fmla="*/ 3402384 h 4233247"/>
              <a:gd name="connsiteX322" fmla="*/ 2424869 w 5234091"/>
              <a:gd name="connsiteY322" fmla="*/ 3410984 h 4233247"/>
              <a:gd name="connsiteX323" fmla="*/ 2421961 w 5234091"/>
              <a:gd name="connsiteY323" fmla="*/ 3424200 h 4233247"/>
              <a:gd name="connsiteX324" fmla="*/ 2425622 w 5234091"/>
              <a:gd name="connsiteY324" fmla="*/ 3405824 h 4233247"/>
              <a:gd name="connsiteX325" fmla="*/ 2460966 w 5234091"/>
              <a:gd name="connsiteY325" fmla="*/ 3398620 h 4233247"/>
              <a:gd name="connsiteX326" fmla="*/ 2458587 w 5234091"/>
              <a:gd name="connsiteY326" fmla="*/ 3426856 h 4233247"/>
              <a:gd name="connsiteX327" fmla="*/ 2457352 w 5234091"/>
              <a:gd name="connsiteY327" fmla="*/ 3429973 h 4233247"/>
              <a:gd name="connsiteX328" fmla="*/ 2455631 w 5234091"/>
              <a:gd name="connsiteY328" fmla="*/ 3433549 h 4233247"/>
              <a:gd name="connsiteX329" fmla="*/ 2455913 w 5234091"/>
              <a:gd name="connsiteY329" fmla="*/ 3419818 h 4233247"/>
              <a:gd name="connsiteX330" fmla="*/ 2456728 w 5234091"/>
              <a:gd name="connsiteY330" fmla="*/ 3406729 h 4233247"/>
              <a:gd name="connsiteX331" fmla="*/ 2459778 w 5234091"/>
              <a:gd name="connsiteY331" fmla="*/ 3401200 h 4233247"/>
              <a:gd name="connsiteX332" fmla="*/ 4353372 w 5234091"/>
              <a:gd name="connsiteY332" fmla="*/ 3397900 h 4233247"/>
              <a:gd name="connsiteX333" fmla="*/ 4357427 w 5234091"/>
              <a:gd name="connsiteY333" fmla="*/ 3400100 h 4233247"/>
              <a:gd name="connsiteX334" fmla="*/ 4361181 w 5234091"/>
              <a:gd name="connsiteY334" fmla="*/ 3404472 h 4233247"/>
              <a:gd name="connsiteX335" fmla="*/ 4353372 w 5234091"/>
              <a:gd name="connsiteY335" fmla="*/ 3397900 h 4233247"/>
              <a:gd name="connsiteX336" fmla="*/ 2672255 w 5234091"/>
              <a:gd name="connsiteY336" fmla="*/ 3397595 h 4233247"/>
              <a:gd name="connsiteX337" fmla="*/ 2668607 w 5234091"/>
              <a:gd name="connsiteY337" fmla="*/ 3402695 h 4233247"/>
              <a:gd name="connsiteX338" fmla="*/ 2668443 w 5234091"/>
              <a:gd name="connsiteY338" fmla="*/ 3406375 h 4233247"/>
              <a:gd name="connsiteX339" fmla="*/ 2667965 w 5234091"/>
              <a:gd name="connsiteY339" fmla="*/ 3409475 h 4233247"/>
              <a:gd name="connsiteX340" fmla="*/ 2668053 w 5234091"/>
              <a:gd name="connsiteY340" fmla="*/ 3409304 h 4233247"/>
              <a:gd name="connsiteX341" fmla="*/ 2668406 w 5234091"/>
              <a:gd name="connsiteY341" fmla="*/ 3408668 h 4233247"/>
              <a:gd name="connsiteX342" fmla="*/ 2975044 w 5234091"/>
              <a:gd name="connsiteY342" fmla="*/ 3387358 h 4233247"/>
              <a:gd name="connsiteX343" fmla="*/ 2971249 w 5234091"/>
              <a:gd name="connsiteY343" fmla="*/ 3387864 h 4233247"/>
              <a:gd name="connsiteX344" fmla="*/ 2983495 w 5234091"/>
              <a:gd name="connsiteY344" fmla="*/ 3388121 h 4233247"/>
              <a:gd name="connsiteX345" fmla="*/ 2975044 w 5234091"/>
              <a:gd name="connsiteY345" fmla="*/ 3387358 h 4233247"/>
              <a:gd name="connsiteX346" fmla="*/ 4281618 w 5234091"/>
              <a:gd name="connsiteY346" fmla="*/ 3373173 h 4233247"/>
              <a:gd name="connsiteX347" fmla="*/ 4284339 w 5234091"/>
              <a:gd name="connsiteY347" fmla="*/ 3374589 h 4233247"/>
              <a:gd name="connsiteX348" fmla="*/ 4286556 w 5234091"/>
              <a:gd name="connsiteY348" fmla="*/ 3377334 h 4233247"/>
              <a:gd name="connsiteX349" fmla="*/ 4281618 w 5234091"/>
              <a:gd name="connsiteY349" fmla="*/ 3373173 h 4233247"/>
              <a:gd name="connsiteX350" fmla="*/ 2667532 w 5234091"/>
              <a:gd name="connsiteY350" fmla="*/ 3372204 h 4233247"/>
              <a:gd name="connsiteX351" fmla="*/ 2667036 w 5234091"/>
              <a:gd name="connsiteY351" fmla="*/ 3375519 h 4233247"/>
              <a:gd name="connsiteX352" fmla="*/ 2665223 w 5234091"/>
              <a:gd name="connsiteY352" fmla="*/ 3377855 h 4233247"/>
              <a:gd name="connsiteX353" fmla="*/ 2666413 w 5234091"/>
              <a:gd name="connsiteY353" fmla="*/ 3372418 h 4233247"/>
              <a:gd name="connsiteX354" fmla="*/ 2667532 w 5234091"/>
              <a:gd name="connsiteY354" fmla="*/ 3372204 h 4233247"/>
              <a:gd name="connsiteX355" fmla="*/ 2943986 w 5234091"/>
              <a:gd name="connsiteY355" fmla="*/ 3371308 h 4233247"/>
              <a:gd name="connsiteX356" fmla="*/ 2943051 w 5234091"/>
              <a:gd name="connsiteY356" fmla="*/ 3374198 h 4233247"/>
              <a:gd name="connsiteX357" fmla="*/ 2945354 w 5234091"/>
              <a:gd name="connsiteY357" fmla="*/ 3375094 h 4233247"/>
              <a:gd name="connsiteX358" fmla="*/ 2945361 w 5234091"/>
              <a:gd name="connsiteY358" fmla="*/ 3375092 h 4233247"/>
              <a:gd name="connsiteX359" fmla="*/ 2946551 w 5234091"/>
              <a:gd name="connsiteY359" fmla="*/ 3371321 h 4233247"/>
              <a:gd name="connsiteX360" fmla="*/ 2941502 w 5234091"/>
              <a:gd name="connsiteY360" fmla="*/ 3371296 h 4233247"/>
              <a:gd name="connsiteX361" fmla="*/ 2937119 w 5234091"/>
              <a:gd name="connsiteY361" fmla="*/ 3371888 h 4233247"/>
              <a:gd name="connsiteX362" fmla="*/ 2941550 w 5234091"/>
              <a:gd name="connsiteY362" fmla="*/ 3373613 h 4233247"/>
              <a:gd name="connsiteX363" fmla="*/ 2942313 w 5234091"/>
              <a:gd name="connsiteY363" fmla="*/ 3371301 h 4233247"/>
              <a:gd name="connsiteX364" fmla="*/ 2671284 w 5234091"/>
              <a:gd name="connsiteY364" fmla="*/ 3371089 h 4233247"/>
              <a:gd name="connsiteX365" fmla="*/ 2669763 w 5234091"/>
              <a:gd name="connsiteY365" fmla="*/ 3380241 h 4233247"/>
              <a:gd name="connsiteX366" fmla="*/ 2669111 w 5234091"/>
              <a:gd name="connsiteY366" fmla="*/ 3391358 h 4233247"/>
              <a:gd name="connsiteX367" fmla="*/ 2669021 w 5234091"/>
              <a:gd name="connsiteY367" fmla="*/ 3393389 h 4233247"/>
              <a:gd name="connsiteX368" fmla="*/ 2672290 w 5234091"/>
              <a:gd name="connsiteY368" fmla="*/ 3379179 h 4233247"/>
              <a:gd name="connsiteX369" fmla="*/ 2674107 w 5234091"/>
              <a:gd name="connsiteY369" fmla="*/ 3372304 h 4233247"/>
              <a:gd name="connsiteX370" fmla="*/ 2434542 w 5234091"/>
              <a:gd name="connsiteY370" fmla="*/ 3353166 h 4233247"/>
              <a:gd name="connsiteX371" fmla="*/ 2438069 w 5234091"/>
              <a:gd name="connsiteY371" fmla="*/ 3358796 h 4233247"/>
              <a:gd name="connsiteX372" fmla="*/ 2439181 w 5234091"/>
              <a:gd name="connsiteY372" fmla="*/ 3357756 h 4233247"/>
              <a:gd name="connsiteX373" fmla="*/ 2434542 w 5234091"/>
              <a:gd name="connsiteY373" fmla="*/ 3353166 h 4233247"/>
              <a:gd name="connsiteX374" fmla="*/ 4296740 w 5234091"/>
              <a:gd name="connsiteY374" fmla="*/ 3350989 h 4233247"/>
              <a:gd name="connsiteX375" fmla="*/ 4296455 w 5234091"/>
              <a:gd name="connsiteY375" fmla="*/ 3351890 h 4233247"/>
              <a:gd name="connsiteX376" fmla="*/ 4302147 w 5234091"/>
              <a:gd name="connsiteY376" fmla="*/ 3354449 h 4233247"/>
              <a:gd name="connsiteX377" fmla="*/ 4296740 w 5234091"/>
              <a:gd name="connsiteY377" fmla="*/ 3350989 h 4233247"/>
              <a:gd name="connsiteX378" fmla="*/ 4213783 w 5234091"/>
              <a:gd name="connsiteY378" fmla="*/ 3349378 h 4233247"/>
              <a:gd name="connsiteX379" fmla="*/ 4215595 w 5234091"/>
              <a:gd name="connsiteY379" fmla="*/ 3351280 h 4233247"/>
              <a:gd name="connsiteX380" fmla="*/ 4217331 w 5234091"/>
              <a:gd name="connsiteY380" fmla="*/ 3352471 h 4233247"/>
              <a:gd name="connsiteX381" fmla="*/ 4226491 w 5234091"/>
              <a:gd name="connsiteY381" fmla="*/ 3358221 h 4233247"/>
              <a:gd name="connsiteX382" fmla="*/ 4216783 w 5234091"/>
              <a:gd name="connsiteY382" fmla="*/ 3350957 h 4233247"/>
              <a:gd name="connsiteX383" fmla="*/ 4213783 w 5234091"/>
              <a:gd name="connsiteY383" fmla="*/ 3349378 h 4233247"/>
              <a:gd name="connsiteX384" fmla="*/ 2443642 w 5234091"/>
              <a:gd name="connsiteY384" fmla="*/ 3318471 h 4233247"/>
              <a:gd name="connsiteX385" fmla="*/ 2447169 w 5234091"/>
              <a:gd name="connsiteY385" fmla="*/ 3324099 h 4233247"/>
              <a:gd name="connsiteX386" fmla="*/ 2443642 w 5234091"/>
              <a:gd name="connsiteY386" fmla="*/ 3318471 h 4233247"/>
              <a:gd name="connsiteX387" fmla="*/ 4240826 w 5234091"/>
              <a:gd name="connsiteY387" fmla="*/ 3312793 h 4233247"/>
              <a:gd name="connsiteX388" fmla="*/ 4257218 w 5234091"/>
              <a:gd name="connsiteY388" fmla="*/ 3324457 h 4233247"/>
              <a:gd name="connsiteX389" fmla="*/ 4246988 w 5234091"/>
              <a:gd name="connsiteY389" fmla="*/ 3318123 h 4233247"/>
              <a:gd name="connsiteX390" fmla="*/ 4240764 w 5234091"/>
              <a:gd name="connsiteY390" fmla="*/ 3312739 h 4233247"/>
              <a:gd name="connsiteX391" fmla="*/ 4240826 w 5234091"/>
              <a:gd name="connsiteY391" fmla="*/ 3312793 h 4233247"/>
              <a:gd name="connsiteX392" fmla="*/ 4240759 w 5234091"/>
              <a:gd name="connsiteY392" fmla="*/ 3312746 h 4233247"/>
              <a:gd name="connsiteX393" fmla="*/ 2445698 w 5234091"/>
              <a:gd name="connsiteY393" fmla="*/ 3308821 h 4233247"/>
              <a:gd name="connsiteX394" fmla="*/ 2449225 w 5234091"/>
              <a:gd name="connsiteY394" fmla="*/ 3314451 h 4233247"/>
              <a:gd name="connsiteX395" fmla="*/ 2445698 w 5234091"/>
              <a:gd name="connsiteY395" fmla="*/ 3308821 h 4233247"/>
              <a:gd name="connsiteX396" fmla="*/ 4224835 w 5234091"/>
              <a:gd name="connsiteY396" fmla="*/ 3301950 h 4233247"/>
              <a:gd name="connsiteX397" fmla="*/ 4232483 w 5234091"/>
              <a:gd name="connsiteY397" fmla="*/ 3306857 h 4233247"/>
              <a:gd name="connsiteX398" fmla="*/ 4240759 w 5234091"/>
              <a:gd name="connsiteY398" fmla="*/ 3312746 h 4233247"/>
              <a:gd name="connsiteX399" fmla="*/ 4240009 w 5234091"/>
              <a:gd name="connsiteY399" fmla="*/ 3314340 h 4233247"/>
              <a:gd name="connsiteX400" fmla="*/ 4224835 w 5234091"/>
              <a:gd name="connsiteY400" fmla="*/ 3301950 h 4233247"/>
              <a:gd name="connsiteX401" fmla="*/ 3292481 w 5234091"/>
              <a:gd name="connsiteY401" fmla="*/ 3293715 h 4233247"/>
              <a:gd name="connsiteX402" fmla="*/ 3285837 w 5234091"/>
              <a:gd name="connsiteY402" fmla="*/ 3295497 h 4233247"/>
              <a:gd name="connsiteX403" fmla="*/ 3292481 w 5234091"/>
              <a:gd name="connsiteY403" fmla="*/ 3293715 h 4233247"/>
              <a:gd name="connsiteX404" fmla="*/ 3066066 w 5234091"/>
              <a:gd name="connsiteY404" fmla="*/ 3287527 h 4233247"/>
              <a:gd name="connsiteX405" fmla="*/ 3064746 w 5234091"/>
              <a:gd name="connsiteY405" fmla="*/ 3294462 h 4233247"/>
              <a:gd name="connsiteX406" fmla="*/ 3176018 w 5234091"/>
              <a:gd name="connsiteY406" fmla="*/ 3347475 h 4233247"/>
              <a:gd name="connsiteX407" fmla="*/ 3235843 w 5234091"/>
              <a:gd name="connsiteY407" fmla="*/ 3379321 h 4233247"/>
              <a:gd name="connsiteX408" fmla="*/ 3238243 w 5234091"/>
              <a:gd name="connsiteY408" fmla="*/ 3376616 h 4233247"/>
              <a:gd name="connsiteX409" fmla="*/ 3180578 w 5234091"/>
              <a:gd name="connsiteY409" fmla="*/ 3345037 h 4233247"/>
              <a:gd name="connsiteX410" fmla="*/ 3273568 w 5234091"/>
              <a:gd name="connsiteY410" fmla="*/ 3286699 h 4233247"/>
              <a:gd name="connsiteX411" fmla="*/ 3273078 w 5234091"/>
              <a:gd name="connsiteY411" fmla="*/ 3287127 h 4233247"/>
              <a:gd name="connsiteX412" fmla="*/ 3271942 w 5234091"/>
              <a:gd name="connsiteY412" fmla="*/ 3288116 h 4233247"/>
              <a:gd name="connsiteX413" fmla="*/ 3275349 w 5234091"/>
              <a:gd name="connsiteY413" fmla="*/ 3285147 h 4233247"/>
              <a:gd name="connsiteX414" fmla="*/ 3274261 w 5234091"/>
              <a:gd name="connsiteY414" fmla="*/ 3286096 h 4233247"/>
              <a:gd name="connsiteX415" fmla="*/ 3273568 w 5234091"/>
              <a:gd name="connsiteY415" fmla="*/ 3286699 h 4233247"/>
              <a:gd name="connsiteX416" fmla="*/ 3274970 w 5234091"/>
              <a:gd name="connsiteY416" fmla="*/ 3285477 h 4233247"/>
              <a:gd name="connsiteX417" fmla="*/ 3275349 w 5234091"/>
              <a:gd name="connsiteY417" fmla="*/ 3285147 h 4233247"/>
              <a:gd name="connsiteX418" fmla="*/ 4350527 w 5234091"/>
              <a:gd name="connsiteY418" fmla="*/ 3282236 h 4233247"/>
              <a:gd name="connsiteX419" fmla="*/ 4352185 w 5234091"/>
              <a:gd name="connsiteY419" fmla="*/ 3282309 h 4233247"/>
              <a:gd name="connsiteX420" fmla="*/ 4351449 w 5234091"/>
              <a:gd name="connsiteY420" fmla="*/ 3282277 h 4233247"/>
              <a:gd name="connsiteX421" fmla="*/ 4345554 w 5234091"/>
              <a:gd name="connsiteY421" fmla="*/ 3282018 h 4233247"/>
              <a:gd name="connsiteX422" fmla="*/ 4350527 w 5234091"/>
              <a:gd name="connsiteY422" fmla="*/ 3282236 h 4233247"/>
              <a:gd name="connsiteX423" fmla="*/ 4347765 w 5234091"/>
              <a:gd name="connsiteY423" fmla="*/ 3282115 h 4233247"/>
              <a:gd name="connsiteX424" fmla="*/ 4345554 w 5234091"/>
              <a:gd name="connsiteY424" fmla="*/ 3282018 h 4233247"/>
              <a:gd name="connsiteX425" fmla="*/ 3262965 w 5234091"/>
              <a:gd name="connsiteY425" fmla="*/ 3281049 h 4233247"/>
              <a:gd name="connsiteX426" fmla="*/ 3270162 w 5234091"/>
              <a:gd name="connsiteY426" fmla="*/ 3281471 h 4233247"/>
              <a:gd name="connsiteX427" fmla="*/ 3264528 w 5234091"/>
              <a:gd name="connsiteY427" fmla="*/ 3283786 h 4233247"/>
              <a:gd name="connsiteX428" fmla="*/ 3261857 w 5234091"/>
              <a:gd name="connsiteY428" fmla="*/ 3283385 h 4233247"/>
              <a:gd name="connsiteX429" fmla="*/ 3259112 w 5234091"/>
              <a:gd name="connsiteY429" fmla="*/ 3282097 h 4233247"/>
              <a:gd name="connsiteX430" fmla="*/ 3257916 w 5234091"/>
              <a:gd name="connsiteY430" fmla="*/ 3281214 h 4233247"/>
              <a:gd name="connsiteX431" fmla="*/ 3262965 w 5234091"/>
              <a:gd name="connsiteY431" fmla="*/ 3281049 h 4233247"/>
              <a:gd name="connsiteX432" fmla="*/ 3037185 w 5234091"/>
              <a:gd name="connsiteY432" fmla="*/ 3277710 h 4233247"/>
              <a:gd name="connsiteX433" fmla="*/ 3034836 w 5234091"/>
              <a:gd name="connsiteY433" fmla="*/ 3277772 h 4233247"/>
              <a:gd name="connsiteX434" fmla="*/ 3035059 w 5234091"/>
              <a:gd name="connsiteY434" fmla="*/ 3280319 h 4233247"/>
              <a:gd name="connsiteX435" fmla="*/ 3036522 w 5234091"/>
              <a:gd name="connsiteY435" fmla="*/ 3281016 h 4233247"/>
              <a:gd name="connsiteX436" fmla="*/ 3256614 w 5234091"/>
              <a:gd name="connsiteY436" fmla="*/ 3274698 h 4233247"/>
              <a:gd name="connsiteX437" fmla="*/ 3246756 w 5234091"/>
              <a:gd name="connsiteY437" fmla="*/ 3275092 h 4233247"/>
              <a:gd name="connsiteX438" fmla="*/ 3245454 w 5234091"/>
              <a:gd name="connsiteY438" fmla="*/ 3268577 h 4233247"/>
              <a:gd name="connsiteX439" fmla="*/ 3235597 w 5234091"/>
              <a:gd name="connsiteY439" fmla="*/ 3268970 h 4233247"/>
              <a:gd name="connsiteX440" fmla="*/ 3014839 w 5234091"/>
              <a:gd name="connsiteY440" fmla="*/ 3261801 h 4233247"/>
              <a:gd name="connsiteX441" fmla="*/ 3012316 w 5234091"/>
              <a:gd name="connsiteY441" fmla="*/ 3269483 h 4233247"/>
              <a:gd name="connsiteX442" fmla="*/ 3027755 w 5234091"/>
              <a:gd name="connsiteY442" fmla="*/ 3276839 h 4233247"/>
              <a:gd name="connsiteX443" fmla="*/ 3027018 w 5234091"/>
              <a:gd name="connsiteY443" fmla="*/ 3268990 h 4233247"/>
              <a:gd name="connsiteX444" fmla="*/ 3027215 w 5234091"/>
              <a:gd name="connsiteY444" fmla="*/ 3268017 h 4233247"/>
              <a:gd name="connsiteX445" fmla="*/ 3231558 w 5234091"/>
              <a:gd name="connsiteY445" fmla="*/ 3261196 h 4233247"/>
              <a:gd name="connsiteX446" fmla="*/ 3224437 w 5234091"/>
              <a:gd name="connsiteY446" fmla="*/ 3262848 h 4233247"/>
              <a:gd name="connsiteX447" fmla="*/ 2999148 w 5234091"/>
              <a:gd name="connsiteY447" fmla="*/ 3253922 h 4233247"/>
              <a:gd name="connsiteX448" fmla="*/ 2996697 w 5234091"/>
              <a:gd name="connsiteY448" fmla="*/ 3262043 h 4233247"/>
              <a:gd name="connsiteX449" fmla="*/ 3010690 w 5234091"/>
              <a:gd name="connsiteY449" fmla="*/ 3268709 h 4233247"/>
              <a:gd name="connsiteX450" fmla="*/ 3012357 w 5234091"/>
              <a:gd name="connsiteY450" fmla="*/ 3260554 h 4233247"/>
              <a:gd name="connsiteX451" fmla="*/ 3206557 w 5234091"/>
              <a:gd name="connsiteY451" fmla="*/ 3247234 h 4233247"/>
              <a:gd name="connsiteX452" fmla="*/ 3207561 w 5234091"/>
              <a:gd name="connsiteY452" fmla="*/ 3247340 h 4233247"/>
              <a:gd name="connsiteX453" fmla="*/ 3208426 w 5234091"/>
              <a:gd name="connsiteY453" fmla="*/ 3247432 h 4233247"/>
              <a:gd name="connsiteX454" fmla="*/ 3203901 w 5234091"/>
              <a:gd name="connsiteY454" fmla="*/ 3246953 h 4233247"/>
              <a:gd name="connsiteX455" fmla="*/ 3205939 w 5234091"/>
              <a:gd name="connsiteY455" fmla="*/ 3247168 h 4233247"/>
              <a:gd name="connsiteX456" fmla="*/ 3206557 w 5234091"/>
              <a:gd name="connsiteY456" fmla="*/ 3247234 h 4233247"/>
              <a:gd name="connsiteX457" fmla="*/ 3200641 w 5234091"/>
              <a:gd name="connsiteY457" fmla="*/ 3246609 h 4233247"/>
              <a:gd name="connsiteX458" fmla="*/ 3203901 w 5234091"/>
              <a:gd name="connsiteY458" fmla="*/ 3246953 h 4233247"/>
              <a:gd name="connsiteX459" fmla="*/ 3203237 w 5234091"/>
              <a:gd name="connsiteY459" fmla="*/ 3246883 h 4233247"/>
              <a:gd name="connsiteX460" fmla="*/ 3200641 w 5234091"/>
              <a:gd name="connsiteY460" fmla="*/ 3246609 h 4233247"/>
              <a:gd name="connsiteX461" fmla="*/ 3186615 w 5234091"/>
              <a:gd name="connsiteY461" fmla="*/ 3239706 h 4233247"/>
              <a:gd name="connsiteX462" fmla="*/ 3200641 w 5234091"/>
              <a:gd name="connsiteY462" fmla="*/ 3246609 h 4233247"/>
              <a:gd name="connsiteX463" fmla="*/ 3186615 w 5234091"/>
              <a:gd name="connsiteY463" fmla="*/ 3239706 h 4233247"/>
              <a:gd name="connsiteX464" fmla="*/ 2206752 w 5234091"/>
              <a:gd name="connsiteY464" fmla="*/ 3229854 h 4233247"/>
              <a:gd name="connsiteX465" fmla="*/ 2210611 w 5234091"/>
              <a:gd name="connsiteY465" fmla="*/ 3238933 h 4233247"/>
              <a:gd name="connsiteX466" fmla="*/ 2211511 w 5234091"/>
              <a:gd name="connsiteY466" fmla="*/ 3235690 h 4233247"/>
              <a:gd name="connsiteX467" fmla="*/ 2206752 w 5234091"/>
              <a:gd name="connsiteY467" fmla="*/ 3229854 h 4233247"/>
              <a:gd name="connsiteX468" fmla="*/ 3079752 w 5234091"/>
              <a:gd name="connsiteY468" fmla="*/ 3215622 h 4233247"/>
              <a:gd name="connsiteX469" fmla="*/ 3078448 w 5234091"/>
              <a:gd name="connsiteY469" fmla="*/ 3222470 h 4233247"/>
              <a:gd name="connsiteX470" fmla="*/ 3215754 w 5234091"/>
              <a:gd name="connsiteY470" fmla="*/ 3294231 h 4233247"/>
              <a:gd name="connsiteX471" fmla="*/ 3273414 w 5234091"/>
              <a:gd name="connsiteY471" fmla="*/ 3325307 h 4233247"/>
              <a:gd name="connsiteX472" fmla="*/ 3277540 w 5234091"/>
              <a:gd name="connsiteY472" fmla="*/ 3323316 h 4233247"/>
              <a:gd name="connsiteX473" fmla="*/ 3235984 w 5234091"/>
              <a:gd name="connsiteY473" fmla="*/ 3299553 h 4233247"/>
              <a:gd name="connsiteX474" fmla="*/ 3147116 w 5234091"/>
              <a:gd name="connsiteY474" fmla="*/ 3250426 h 4233247"/>
              <a:gd name="connsiteX475" fmla="*/ 3133508 w 5234091"/>
              <a:gd name="connsiteY475" fmla="*/ 3212397 h 4233247"/>
              <a:gd name="connsiteX476" fmla="*/ 3172589 w 5234091"/>
              <a:gd name="connsiteY476" fmla="*/ 3232803 h 4233247"/>
              <a:gd name="connsiteX477" fmla="*/ 3157304 w 5234091"/>
              <a:gd name="connsiteY477" fmla="*/ 3228637 h 4233247"/>
              <a:gd name="connsiteX478" fmla="*/ 3143757 w 5234091"/>
              <a:gd name="connsiteY478" fmla="*/ 3221864 h 4233247"/>
              <a:gd name="connsiteX479" fmla="*/ 3132727 w 5234091"/>
              <a:gd name="connsiteY479" fmla="*/ 3215264 h 4233247"/>
              <a:gd name="connsiteX480" fmla="*/ 3119482 w 5234091"/>
              <a:gd name="connsiteY480" fmla="*/ 3205494 h 4233247"/>
              <a:gd name="connsiteX481" fmla="*/ 3133508 w 5234091"/>
              <a:gd name="connsiteY481" fmla="*/ 3212397 h 4233247"/>
              <a:gd name="connsiteX482" fmla="*/ 3118701 w 5234091"/>
              <a:gd name="connsiteY482" fmla="*/ 3208361 h 4233247"/>
              <a:gd name="connsiteX483" fmla="*/ 3094296 w 5234091"/>
              <a:gd name="connsiteY483" fmla="*/ 3195354 h 4233247"/>
              <a:gd name="connsiteX484" fmla="*/ 3092734 w 5234091"/>
              <a:gd name="connsiteY484" fmla="*/ 3198203 h 4233247"/>
              <a:gd name="connsiteX485" fmla="*/ 3102590 w 5234091"/>
              <a:gd name="connsiteY485" fmla="*/ 3197810 h 4233247"/>
              <a:gd name="connsiteX486" fmla="*/ 3099732 w 5234091"/>
              <a:gd name="connsiteY486" fmla="*/ 3195563 h 4233247"/>
              <a:gd name="connsiteX487" fmla="*/ 3094296 w 5234091"/>
              <a:gd name="connsiteY487" fmla="*/ 3195354 h 4233247"/>
              <a:gd name="connsiteX488" fmla="*/ 4088096 w 5234091"/>
              <a:gd name="connsiteY488" fmla="*/ 3194213 h 4233247"/>
              <a:gd name="connsiteX489" fmla="*/ 4085425 w 5234091"/>
              <a:gd name="connsiteY489" fmla="*/ 3195456 h 4233247"/>
              <a:gd name="connsiteX490" fmla="*/ 4086582 w 5234091"/>
              <a:gd name="connsiteY490" fmla="*/ 3194449 h 4233247"/>
              <a:gd name="connsiteX491" fmla="*/ 4088096 w 5234091"/>
              <a:gd name="connsiteY491" fmla="*/ 3194213 h 4233247"/>
              <a:gd name="connsiteX492" fmla="*/ 3016964 w 5234091"/>
              <a:gd name="connsiteY492" fmla="*/ 3186811 h 4233247"/>
              <a:gd name="connsiteX493" fmla="*/ 3016401 w 5234091"/>
              <a:gd name="connsiteY493" fmla="*/ 3189261 h 4233247"/>
              <a:gd name="connsiteX494" fmla="*/ 3028661 w 5234091"/>
              <a:gd name="connsiteY494" fmla="*/ 3196401 h 4233247"/>
              <a:gd name="connsiteX495" fmla="*/ 3029037 w 5234091"/>
              <a:gd name="connsiteY495" fmla="*/ 3191309 h 4233247"/>
              <a:gd name="connsiteX496" fmla="*/ 3087852 w 5234091"/>
              <a:gd name="connsiteY496" fmla="*/ 3173066 h 4233247"/>
              <a:gd name="connsiteX497" fmla="*/ 3085103 w 5234091"/>
              <a:gd name="connsiteY497" fmla="*/ 3187509 h 4233247"/>
              <a:gd name="connsiteX498" fmla="*/ 3101001 w 5234091"/>
              <a:gd name="connsiteY498" fmla="*/ 3194232 h 4233247"/>
              <a:gd name="connsiteX499" fmla="*/ 3119482 w 5234091"/>
              <a:gd name="connsiteY499" fmla="*/ 3205494 h 4233247"/>
              <a:gd name="connsiteX500" fmla="*/ 3118701 w 5234091"/>
              <a:gd name="connsiteY500" fmla="*/ 3208361 h 4233247"/>
              <a:gd name="connsiteX501" fmla="*/ 3132727 w 5234091"/>
              <a:gd name="connsiteY501" fmla="*/ 3215264 h 4233247"/>
              <a:gd name="connsiteX502" fmla="*/ 3143757 w 5234091"/>
              <a:gd name="connsiteY502" fmla="*/ 3221864 h 4233247"/>
              <a:gd name="connsiteX503" fmla="*/ 3157304 w 5234091"/>
              <a:gd name="connsiteY503" fmla="*/ 3228637 h 4233247"/>
              <a:gd name="connsiteX504" fmla="*/ 3211888 w 5234091"/>
              <a:gd name="connsiteY504" fmla="*/ 3259940 h 4233247"/>
              <a:gd name="connsiteX505" fmla="*/ 3259112 w 5234091"/>
              <a:gd name="connsiteY505" fmla="*/ 3282097 h 4233247"/>
              <a:gd name="connsiteX506" fmla="*/ 3260600 w 5234091"/>
              <a:gd name="connsiteY506" fmla="*/ 3283196 h 4233247"/>
              <a:gd name="connsiteX507" fmla="*/ 3261857 w 5234091"/>
              <a:gd name="connsiteY507" fmla="*/ 3283385 h 4233247"/>
              <a:gd name="connsiteX508" fmla="*/ 3271942 w 5234091"/>
              <a:gd name="connsiteY508" fmla="*/ 3288116 h 4233247"/>
              <a:gd name="connsiteX509" fmla="*/ 3293224 w 5234091"/>
              <a:gd name="connsiteY509" fmla="*/ 3303923 h 4233247"/>
              <a:gd name="connsiteX510" fmla="*/ 3295760 w 5234091"/>
              <a:gd name="connsiteY510" fmla="*/ 3300528 h 4233247"/>
              <a:gd name="connsiteX511" fmla="*/ 3301849 w 5234091"/>
              <a:gd name="connsiteY511" fmla="*/ 3289985 h 4233247"/>
              <a:gd name="connsiteX512" fmla="*/ 3306409 w 5234091"/>
              <a:gd name="connsiteY512" fmla="*/ 3286415 h 4233247"/>
              <a:gd name="connsiteX513" fmla="*/ 3127401 w 5234091"/>
              <a:gd name="connsiteY513" fmla="*/ 3191740 h 4233247"/>
              <a:gd name="connsiteX514" fmla="*/ 3026454 w 5234091"/>
              <a:gd name="connsiteY514" fmla="*/ 3162961 h 4233247"/>
              <a:gd name="connsiteX515" fmla="*/ 3027805 w 5234091"/>
              <a:gd name="connsiteY515" fmla="*/ 3163685 h 4233247"/>
              <a:gd name="connsiteX516" fmla="*/ 3028563 w 5234091"/>
              <a:gd name="connsiteY516" fmla="*/ 3165018 h 4233247"/>
              <a:gd name="connsiteX517" fmla="*/ 3026454 w 5234091"/>
              <a:gd name="connsiteY517" fmla="*/ 3162961 h 4233247"/>
              <a:gd name="connsiteX518" fmla="*/ 3023584 w 5234091"/>
              <a:gd name="connsiteY518" fmla="*/ 3157958 h 4233247"/>
              <a:gd name="connsiteX519" fmla="*/ 3021970 w 5234091"/>
              <a:gd name="connsiteY519" fmla="*/ 3164997 h 4233247"/>
              <a:gd name="connsiteX520" fmla="*/ 3027687 w 5234091"/>
              <a:gd name="connsiteY520" fmla="*/ 3167640 h 4233247"/>
              <a:gd name="connsiteX521" fmla="*/ 3031803 w 5234091"/>
              <a:gd name="connsiteY521" fmla="*/ 3169514 h 4233247"/>
              <a:gd name="connsiteX522" fmla="*/ 3033206 w 5234091"/>
              <a:gd name="connsiteY522" fmla="*/ 3162529 h 4233247"/>
              <a:gd name="connsiteX523" fmla="*/ 3026739 w 5234091"/>
              <a:gd name="connsiteY523" fmla="*/ 3144210 h 4233247"/>
              <a:gd name="connsiteX524" fmla="*/ 3023935 w 5234091"/>
              <a:gd name="connsiteY524" fmla="*/ 3156431 h 4233247"/>
              <a:gd name="connsiteX525" fmla="*/ 3033265 w 5234091"/>
              <a:gd name="connsiteY525" fmla="*/ 3162235 h 4233247"/>
              <a:gd name="connsiteX526" fmla="*/ 3036005 w 5234091"/>
              <a:gd name="connsiteY526" fmla="*/ 3148584 h 4233247"/>
              <a:gd name="connsiteX527" fmla="*/ 3110629 w 5234091"/>
              <a:gd name="connsiteY527" fmla="*/ 3140211 h 4233247"/>
              <a:gd name="connsiteX528" fmla="*/ 3108993 w 5234091"/>
              <a:gd name="connsiteY528" fmla="*/ 3149505 h 4233247"/>
              <a:gd name="connsiteX529" fmla="*/ 3108988 w 5234091"/>
              <a:gd name="connsiteY529" fmla="*/ 3149526 h 4233247"/>
              <a:gd name="connsiteX530" fmla="*/ 3254389 w 5234091"/>
              <a:gd name="connsiteY530" fmla="*/ 3222428 h 4233247"/>
              <a:gd name="connsiteX531" fmla="*/ 3324591 w 5234091"/>
              <a:gd name="connsiteY531" fmla="*/ 3260776 h 4233247"/>
              <a:gd name="connsiteX532" fmla="*/ 3325800 w 5234091"/>
              <a:gd name="connsiteY532" fmla="*/ 3258207 h 4233247"/>
              <a:gd name="connsiteX533" fmla="*/ 3330936 w 5234091"/>
              <a:gd name="connsiteY533" fmla="*/ 3255816 h 4233247"/>
              <a:gd name="connsiteX534" fmla="*/ 3331148 w 5234091"/>
              <a:gd name="connsiteY534" fmla="*/ 3255518 h 4233247"/>
              <a:gd name="connsiteX535" fmla="*/ 3289956 w 5234091"/>
              <a:gd name="connsiteY535" fmla="*/ 3234533 h 4233247"/>
              <a:gd name="connsiteX536" fmla="*/ 3231208 w 5234091"/>
              <a:gd name="connsiteY536" fmla="*/ 3204123 h 4233247"/>
              <a:gd name="connsiteX537" fmla="*/ 3095620 w 5234091"/>
              <a:gd name="connsiteY537" fmla="*/ 3132257 h 4233247"/>
              <a:gd name="connsiteX538" fmla="*/ 3093784 w 5234091"/>
              <a:gd name="connsiteY538" fmla="*/ 3141903 h 4233247"/>
              <a:gd name="connsiteX539" fmla="*/ 3103023 w 5234091"/>
              <a:gd name="connsiteY539" fmla="*/ 3146536 h 4233247"/>
              <a:gd name="connsiteX540" fmla="*/ 3103380 w 5234091"/>
              <a:gd name="connsiteY540" fmla="*/ 3142072 h 4233247"/>
              <a:gd name="connsiteX541" fmla="*/ 3104357 w 5234091"/>
              <a:gd name="connsiteY541" fmla="*/ 3136887 h 4233247"/>
              <a:gd name="connsiteX542" fmla="*/ 3034309 w 5234091"/>
              <a:gd name="connsiteY542" fmla="*/ 3103025 h 4233247"/>
              <a:gd name="connsiteX543" fmla="*/ 3032914 w 5234091"/>
              <a:gd name="connsiteY543" fmla="*/ 3112404 h 4233247"/>
              <a:gd name="connsiteX544" fmla="*/ 3042395 w 5234091"/>
              <a:gd name="connsiteY544" fmla="*/ 3116764 h 4233247"/>
              <a:gd name="connsiteX545" fmla="*/ 3044209 w 5234091"/>
              <a:gd name="connsiteY545" fmla="*/ 3107725 h 4233247"/>
              <a:gd name="connsiteX546" fmla="*/ 2108019 w 5234091"/>
              <a:gd name="connsiteY546" fmla="*/ 3030309 h 4233247"/>
              <a:gd name="connsiteX547" fmla="*/ 2108457 w 5234091"/>
              <a:gd name="connsiteY547" fmla="*/ 3030581 h 4233247"/>
              <a:gd name="connsiteX548" fmla="*/ 2126212 w 5234091"/>
              <a:gd name="connsiteY548" fmla="*/ 3031571 h 4233247"/>
              <a:gd name="connsiteX549" fmla="*/ 2127668 w 5234091"/>
              <a:gd name="connsiteY549" fmla="*/ 3031440 h 4233247"/>
              <a:gd name="connsiteX550" fmla="*/ 3780745 w 5234091"/>
              <a:gd name="connsiteY550" fmla="*/ 3026555 h 4233247"/>
              <a:gd name="connsiteX551" fmla="*/ 3858873 w 5234091"/>
              <a:gd name="connsiteY551" fmla="*/ 3072848 h 4233247"/>
              <a:gd name="connsiteX552" fmla="*/ 3866154 w 5234091"/>
              <a:gd name="connsiteY552" fmla="*/ 3076685 h 4233247"/>
              <a:gd name="connsiteX553" fmla="*/ 3959104 w 5234091"/>
              <a:gd name="connsiteY553" fmla="*/ 3130296 h 4233247"/>
              <a:gd name="connsiteX554" fmla="*/ 3963758 w 5234091"/>
              <a:gd name="connsiteY554" fmla="*/ 3130630 h 4233247"/>
              <a:gd name="connsiteX555" fmla="*/ 3940381 w 5234091"/>
              <a:gd name="connsiteY555" fmla="*/ 3116927 h 4233247"/>
              <a:gd name="connsiteX556" fmla="*/ 3909401 w 5234091"/>
              <a:gd name="connsiteY556" fmla="*/ 3096555 h 4233247"/>
              <a:gd name="connsiteX557" fmla="*/ 3845721 w 5234091"/>
              <a:gd name="connsiteY557" fmla="*/ 3062863 h 4233247"/>
              <a:gd name="connsiteX558" fmla="*/ 3798984 w 5234091"/>
              <a:gd name="connsiteY558" fmla="*/ 3036569 h 4233247"/>
              <a:gd name="connsiteX559" fmla="*/ 2457685 w 5234091"/>
              <a:gd name="connsiteY559" fmla="*/ 3020513 h 4233247"/>
              <a:gd name="connsiteX560" fmla="*/ 2457326 w 5234091"/>
              <a:gd name="connsiteY560" fmla="*/ 3022232 h 4233247"/>
              <a:gd name="connsiteX561" fmla="*/ 2459761 w 5234091"/>
              <a:gd name="connsiteY561" fmla="*/ 3023249 h 4233247"/>
              <a:gd name="connsiteX562" fmla="*/ 2459925 w 5234091"/>
              <a:gd name="connsiteY562" fmla="*/ 3021422 h 4233247"/>
              <a:gd name="connsiteX563" fmla="*/ 3053513 w 5234091"/>
              <a:gd name="connsiteY563" fmla="*/ 2953824 h 4233247"/>
              <a:gd name="connsiteX564" fmla="*/ 3053254 w 5234091"/>
              <a:gd name="connsiteY564" fmla="*/ 2955377 h 4233247"/>
              <a:gd name="connsiteX565" fmla="*/ 3054005 w 5234091"/>
              <a:gd name="connsiteY565" fmla="*/ 2955614 h 4233247"/>
              <a:gd name="connsiteX566" fmla="*/ 3055828 w 5234091"/>
              <a:gd name="connsiteY566" fmla="*/ 2955151 h 4233247"/>
              <a:gd name="connsiteX567" fmla="*/ 1542664 w 5234091"/>
              <a:gd name="connsiteY567" fmla="*/ 2934584 h 4233247"/>
              <a:gd name="connsiteX568" fmla="*/ 1525871 w 5234091"/>
              <a:gd name="connsiteY568" fmla="*/ 2939591 h 4233247"/>
              <a:gd name="connsiteX569" fmla="*/ 1533237 w 5234091"/>
              <a:gd name="connsiteY569" fmla="*/ 2940773 h 4233247"/>
              <a:gd name="connsiteX570" fmla="*/ 1630091 w 5234091"/>
              <a:gd name="connsiteY570" fmla="*/ 2961721 h 4233247"/>
              <a:gd name="connsiteX571" fmla="*/ 2083772 w 5234091"/>
              <a:gd name="connsiteY571" fmla="*/ 3095138 h 4233247"/>
              <a:gd name="connsiteX572" fmla="*/ 2197454 w 5234091"/>
              <a:gd name="connsiteY572" fmla="*/ 3132622 h 4233247"/>
              <a:gd name="connsiteX573" fmla="*/ 2200205 w 5234091"/>
              <a:gd name="connsiteY573" fmla="*/ 3133464 h 4233247"/>
              <a:gd name="connsiteX574" fmla="*/ 2200394 w 5234091"/>
              <a:gd name="connsiteY574" fmla="*/ 3132403 h 4233247"/>
              <a:gd name="connsiteX575" fmla="*/ 2195357 w 5234091"/>
              <a:gd name="connsiteY575" fmla="*/ 3129932 h 4233247"/>
              <a:gd name="connsiteX576" fmla="*/ 2180909 w 5234091"/>
              <a:gd name="connsiteY576" fmla="*/ 3124696 h 4233247"/>
              <a:gd name="connsiteX577" fmla="*/ 1647642 w 5234091"/>
              <a:gd name="connsiteY577" fmla="*/ 2958188 h 4233247"/>
              <a:gd name="connsiteX578" fmla="*/ 3651548 w 5234091"/>
              <a:gd name="connsiteY578" fmla="*/ 2929386 h 4233247"/>
              <a:gd name="connsiteX579" fmla="*/ 3737160 w 5234091"/>
              <a:gd name="connsiteY579" fmla="*/ 2980836 h 4233247"/>
              <a:gd name="connsiteX580" fmla="*/ 3693511 w 5234091"/>
              <a:gd name="connsiteY580" fmla="*/ 2953989 h 4233247"/>
              <a:gd name="connsiteX581" fmla="*/ 3692742 w 5234091"/>
              <a:gd name="connsiteY581" fmla="*/ 2957637 h 4233247"/>
              <a:gd name="connsiteX582" fmla="*/ 3686415 w 5234091"/>
              <a:gd name="connsiteY582" fmla="*/ 2953976 h 4233247"/>
              <a:gd name="connsiteX583" fmla="*/ 3676583 w 5234091"/>
              <a:gd name="connsiteY583" fmla="*/ 2947425 h 4233247"/>
              <a:gd name="connsiteX584" fmla="*/ 3651548 w 5234091"/>
              <a:gd name="connsiteY584" fmla="*/ 2929386 h 4233247"/>
              <a:gd name="connsiteX585" fmla="*/ 2226174 w 5234091"/>
              <a:gd name="connsiteY585" fmla="*/ 2928103 h 4233247"/>
              <a:gd name="connsiteX586" fmla="*/ 2236271 w 5234091"/>
              <a:gd name="connsiteY586" fmla="*/ 2932384 h 4233247"/>
              <a:gd name="connsiteX587" fmla="*/ 2236733 w 5234091"/>
              <a:gd name="connsiteY587" fmla="*/ 2929812 h 4233247"/>
              <a:gd name="connsiteX588" fmla="*/ 2230834 w 5234091"/>
              <a:gd name="connsiteY588" fmla="*/ 2928362 h 4233247"/>
              <a:gd name="connsiteX589" fmla="*/ 2226174 w 5234091"/>
              <a:gd name="connsiteY589" fmla="*/ 2928103 h 4233247"/>
              <a:gd name="connsiteX590" fmla="*/ 1319288 w 5234091"/>
              <a:gd name="connsiteY590" fmla="*/ 2924658 h 4233247"/>
              <a:gd name="connsiteX591" fmla="*/ 1319222 w 5234091"/>
              <a:gd name="connsiteY591" fmla="*/ 2925094 h 4233247"/>
              <a:gd name="connsiteX592" fmla="*/ 1317811 w 5234091"/>
              <a:gd name="connsiteY592" fmla="*/ 2925044 h 4233247"/>
              <a:gd name="connsiteX593" fmla="*/ 1469807 w 5234091"/>
              <a:gd name="connsiteY593" fmla="*/ 2918577 h 4233247"/>
              <a:gd name="connsiteX594" fmla="*/ 1448022 w 5234091"/>
              <a:gd name="connsiteY594" fmla="*/ 2927082 h 4233247"/>
              <a:gd name="connsiteX595" fmla="*/ 1468885 w 5234091"/>
              <a:gd name="connsiteY595" fmla="*/ 2930435 h 4233247"/>
              <a:gd name="connsiteX596" fmla="*/ 1482644 w 5234091"/>
              <a:gd name="connsiteY596" fmla="*/ 2925094 h 4233247"/>
              <a:gd name="connsiteX597" fmla="*/ 1489655 w 5234091"/>
              <a:gd name="connsiteY597" fmla="*/ 2922666 h 4233247"/>
              <a:gd name="connsiteX598" fmla="*/ 1473421 w 5234091"/>
              <a:gd name="connsiteY598" fmla="*/ 2919015 h 4233247"/>
              <a:gd name="connsiteX599" fmla="*/ 3729681 w 5234091"/>
              <a:gd name="connsiteY599" fmla="*/ 2898922 h 4233247"/>
              <a:gd name="connsiteX600" fmla="*/ 3806715 w 5234091"/>
              <a:gd name="connsiteY600" fmla="*/ 2944641 h 4233247"/>
              <a:gd name="connsiteX601" fmla="*/ 4102077 w 5234091"/>
              <a:gd name="connsiteY601" fmla="*/ 3113503 h 4233247"/>
              <a:gd name="connsiteX602" fmla="*/ 4078193 w 5234091"/>
              <a:gd name="connsiteY602" fmla="*/ 3106993 h 4233247"/>
              <a:gd name="connsiteX603" fmla="*/ 3763998 w 5234091"/>
              <a:gd name="connsiteY603" fmla="*/ 2924014 h 4233247"/>
              <a:gd name="connsiteX604" fmla="*/ 3728184 w 5234091"/>
              <a:gd name="connsiteY604" fmla="*/ 2903539 h 4233247"/>
              <a:gd name="connsiteX605" fmla="*/ 3731065 w 5234091"/>
              <a:gd name="connsiteY605" fmla="*/ 2903958 h 4233247"/>
              <a:gd name="connsiteX606" fmla="*/ 3722414 w 5234091"/>
              <a:gd name="connsiteY606" fmla="*/ 2894610 h 4233247"/>
              <a:gd name="connsiteX607" fmla="*/ 3728041 w 5234091"/>
              <a:gd name="connsiteY607" fmla="*/ 2897949 h 4233247"/>
              <a:gd name="connsiteX608" fmla="*/ 3723396 w 5234091"/>
              <a:gd name="connsiteY608" fmla="*/ 2897661 h 4233247"/>
              <a:gd name="connsiteX609" fmla="*/ 1303752 w 5234091"/>
              <a:gd name="connsiteY609" fmla="*/ 2893119 h 4233247"/>
              <a:gd name="connsiteX610" fmla="*/ 1306361 w 5234091"/>
              <a:gd name="connsiteY610" fmla="*/ 2893508 h 4233247"/>
              <a:gd name="connsiteX611" fmla="*/ 1302705 w 5234091"/>
              <a:gd name="connsiteY611" fmla="*/ 2895533 h 4233247"/>
              <a:gd name="connsiteX612" fmla="*/ 1303420 w 5234091"/>
              <a:gd name="connsiteY612" fmla="*/ 2893492 h 4233247"/>
              <a:gd name="connsiteX613" fmla="*/ 1303983 w 5234091"/>
              <a:gd name="connsiteY613" fmla="*/ 2893296 h 4233247"/>
              <a:gd name="connsiteX614" fmla="*/ 1307956 w 5234091"/>
              <a:gd name="connsiteY614" fmla="*/ 2891624 h 4233247"/>
              <a:gd name="connsiteX615" fmla="*/ 1306361 w 5234091"/>
              <a:gd name="connsiteY615" fmla="*/ 2893508 h 4233247"/>
              <a:gd name="connsiteX616" fmla="*/ 1307034 w 5234091"/>
              <a:gd name="connsiteY616" fmla="*/ 2891854 h 4233247"/>
              <a:gd name="connsiteX617" fmla="*/ 1307956 w 5234091"/>
              <a:gd name="connsiteY617" fmla="*/ 2891624 h 4233247"/>
              <a:gd name="connsiteX618" fmla="*/ 1295180 w 5234091"/>
              <a:gd name="connsiteY618" fmla="*/ 2877711 h 4233247"/>
              <a:gd name="connsiteX619" fmla="*/ 1293230 w 5234091"/>
              <a:gd name="connsiteY619" fmla="*/ 2878846 h 4233247"/>
              <a:gd name="connsiteX620" fmla="*/ 1279144 w 5234091"/>
              <a:gd name="connsiteY620" fmla="*/ 2885548 h 4233247"/>
              <a:gd name="connsiteX621" fmla="*/ 1281018 w 5234091"/>
              <a:gd name="connsiteY621" fmla="*/ 2881475 h 4233247"/>
              <a:gd name="connsiteX622" fmla="*/ 1284676 w 5234091"/>
              <a:gd name="connsiteY622" fmla="*/ 2879458 h 4233247"/>
              <a:gd name="connsiteX623" fmla="*/ 1289186 w 5234091"/>
              <a:gd name="connsiteY623" fmla="*/ 2878752 h 4233247"/>
              <a:gd name="connsiteX624" fmla="*/ 1289600 w 5234091"/>
              <a:gd name="connsiteY624" fmla="*/ 2869200 h 4233247"/>
              <a:gd name="connsiteX625" fmla="*/ 1269462 w 5234091"/>
              <a:gd name="connsiteY625" fmla="*/ 2878653 h 4233247"/>
              <a:gd name="connsiteX626" fmla="*/ 1264160 w 5234091"/>
              <a:gd name="connsiteY626" fmla="*/ 2878868 h 4233247"/>
              <a:gd name="connsiteX627" fmla="*/ 1261516 w 5234091"/>
              <a:gd name="connsiteY627" fmla="*/ 2877999 h 4233247"/>
              <a:gd name="connsiteX628" fmla="*/ 1262563 w 5234091"/>
              <a:gd name="connsiteY628" fmla="*/ 2876940 h 4233247"/>
              <a:gd name="connsiteX629" fmla="*/ 1265214 w 5234091"/>
              <a:gd name="connsiteY629" fmla="*/ 2875701 h 4233247"/>
              <a:gd name="connsiteX630" fmla="*/ 1278208 w 5234091"/>
              <a:gd name="connsiteY630" fmla="*/ 2871760 h 4233247"/>
              <a:gd name="connsiteX631" fmla="*/ 1289159 w 5234091"/>
              <a:gd name="connsiteY631" fmla="*/ 2869295 h 4233247"/>
              <a:gd name="connsiteX632" fmla="*/ 1369225 w 5234091"/>
              <a:gd name="connsiteY632" fmla="*/ 2855961 h 4233247"/>
              <a:gd name="connsiteX633" fmla="*/ 1354725 w 5234091"/>
              <a:gd name="connsiteY633" fmla="*/ 2862568 h 4233247"/>
              <a:gd name="connsiteX634" fmla="*/ 1346575 w 5234091"/>
              <a:gd name="connsiteY634" fmla="*/ 2866212 h 4233247"/>
              <a:gd name="connsiteX635" fmla="*/ 1350707 w 5234091"/>
              <a:gd name="connsiteY635" fmla="*/ 2866573 h 4233247"/>
              <a:gd name="connsiteX636" fmla="*/ 1355691 w 5234091"/>
              <a:gd name="connsiteY636" fmla="*/ 2865118 h 4233247"/>
              <a:gd name="connsiteX637" fmla="*/ 1366201 w 5234091"/>
              <a:gd name="connsiteY637" fmla="*/ 2859281 h 4233247"/>
              <a:gd name="connsiteX638" fmla="*/ 1372386 w 5234091"/>
              <a:gd name="connsiteY638" fmla="*/ 2856448 h 4233247"/>
              <a:gd name="connsiteX639" fmla="*/ 1459286 w 5234091"/>
              <a:gd name="connsiteY639" fmla="*/ 2848385 h 4233247"/>
              <a:gd name="connsiteX640" fmla="*/ 1458902 w 5234091"/>
              <a:gd name="connsiteY640" fmla="*/ 2848618 h 4233247"/>
              <a:gd name="connsiteX641" fmla="*/ 1460263 w 5234091"/>
              <a:gd name="connsiteY641" fmla="*/ 2848845 h 4233247"/>
              <a:gd name="connsiteX642" fmla="*/ 1294569 w 5234091"/>
              <a:gd name="connsiteY642" fmla="*/ 2847737 h 4233247"/>
              <a:gd name="connsiteX643" fmla="*/ 1296054 w 5234091"/>
              <a:gd name="connsiteY643" fmla="*/ 2848097 h 4233247"/>
              <a:gd name="connsiteX644" fmla="*/ 1295789 w 5234091"/>
              <a:gd name="connsiteY644" fmla="*/ 2848450 h 4233247"/>
              <a:gd name="connsiteX645" fmla="*/ 1294569 w 5234091"/>
              <a:gd name="connsiteY645" fmla="*/ 2847737 h 4233247"/>
              <a:gd name="connsiteX646" fmla="*/ 1292771 w 5234091"/>
              <a:gd name="connsiteY646" fmla="*/ 2844240 h 4233247"/>
              <a:gd name="connsiteX647" fmla="*/ 1291590 w 5234091"/>
              <a:gd name="connsiteY647" fmla="*/ 2844643 h 4233247"/>
              <a:gd name="connsiteX648" fmla="*/ 1294664 w 5234091"/>
              <a:gd name="connsiteY648" fmla="*/ 2844788 h 4233247"/>
              <a:gd name="connsiteX649" fmla="*/ 1294746 w 5234091"/>
              <a:gd name="connsiteY649" fmla="*/ 2844545 h 4233247"/>
              <a:gd name="connsiteX650" fmla="*/ 1295027 w 5234091"/>
              <a:gd name="connsiteY650" fmla="*/ 2844805 h 4233247"/>
              <a:gd name="connsiteX651" fmla="*/ 1297575 w 5234091"/>
              <a:gd name="connsiteY651" fmla="*/ 2844924 h 4233247"/>
              <a:gd name="connsiteX652" fmla="*/ 1297660 w 5234091"/>
              <a:gd name="connsiteY652" fmla="*/ 2844936 h 4233247"/>
              <a:gd name="connsiteX653" fmla="*/ 1297345 w 5234091"/>
              <a:gd name="connsiteY653" fmla="*/ 2845885 h 4233247"/>
              <a:gd name="connsiteX654" fmla="*/ 1300512 w 5234091"/>
              <a:gd name="connsiteY654" fmla="*/ 2845342 h 4233247"/>
              <a:gd name="connsiteX655" fmla="*/ 1297660 w 5234091"/>
              <a:gd name="connsiteY655" fmla="*/ 2844936 h 4233247"/>
              <a:gd name="connsiteX656" fmla="*/ 1297662 w 5234091"/>
              <a:gd name="connsiteY656" fmla="*/ 2844928 h 4233247"/>
              <a:gd name="connsiteX657" fmla="*/ 1297575 w 5234091"/>
              <a:gd name="connsiteY657" fmla="*/ 2844924 h 4233247"/>
              <a:gd name="connsiteX658" fmla="*/ 3629478 w 5234091"/>
              <a:gd name="connsiteY658" fmla="*/ 2843474 h 4233247"/>
              <a:gd name="connsiteX659" fmla="*/ 3635979 w 5234091"/>
              <a:gd name="connsiteY659" fmla="*/ 2847734 h 4233247"/>
              <a:gd name="connsiteX660" fmla="*/ 3653034 w 5234091"/>
              <a:gd name="connsiteY660" fmla="*/ 2857643 h 4233247"/>
              <a:gd name="connsiteX661" fmla="*/ 3668623 w 5234091"/>
              <a:gd name="connsiteY661" fmla="*/ 2858812 h 4233247"/>
              <a:gd name="connsiteX662" fmla="*/ 3664195 w 5234091"/>
              <a:gd name="connsiteY662" fmla="*/ 2863765 h 4233247"/>
              <a:gd name="connsiteX663" fmla="*/ 3683502 w 5234091"/>
              <a:gd name="connsiteY663" fmla="*/ 2869967 h 4233247"/>
              <a:gd name="connsiteX664" fmla="*/ 3686752 w 5234091"/>
              <a:gd name="connsiteY664" fmla="*/ 2870185 h 4233247"/>
              <a:gd name="connsiteX665" fmla="*/ 3688229 w 5234091"/>
              <a:gd name="connsiteY665" fmla="*/ 2871179 h 4233247"/>
              <a:gd name="connsiteX666" fmla="*/ 3688663 w 5234091"/>
              <a:gd name="connsiteY666" fmla="*/ 2873772 h 4233247"/>
              <a:gd name="connsiteX667" fmla="*/ 3689249 w 5234091"/>
              <a:gd name="connsiteY667" fmla="*/ 2877268 h 4233247"/>
              <a:gd name="connsiteX668" fmla="*/ 3694989 w 5234091"/>
              <a:gd name="connsiteY668" fmla="*/ 2875728 h 4233247"/>
              <a:gd name="connsiteX669" fmla="*/ 3699037 w 5234091"/>
              <a:gd name="connsiteY669" fmla="*/ 2878454 h 4233247"/>
              <a:gd name="connsiteX670" fmla="*/ 3701148 w 5234091"/>
              <a:gd name="connsiteY670" fmla="*/ 2880447 h 4233247"/>
              <a:gd name="connsiteX671" fmla="*/ 3706141 w 5234091"/>
              <a:gd name="connsiteY671" fmla="*/ 2884952 h 4233247"/>
              <a:gd name="connsiteX672" fmla="*/ 3720373 w 5234091"/>
              <a:gd name="connsiteY672" fmla="*/ 2893398 h 4233247"/>
              <a:gd name="connsiteX673" fmla="*/ 3721437 w 5234091"/>
              <a:gd name="connsiteY673" fmla="*/ 2896708 h 4233247"/>
              <a:gd name="connsiteX674" fmla="*/ 3723396 w 5234091"/>
              <a:gd name="connsiteY674" fmla="*/ 2897661 h 4233247"/>
              <a:gd name="connsiteX675" fmla="*/ 3727316 w 5234091"/>
              <a:gd name="connsiteY675" fmla="*/ 2903043 h 4233247"/>
              <a:gd name="connsiteX676" fmla="*/ 3652315 w 5234091"/>
              <a:gd name="connsiteY676" fmla="*/ 2860165 h 4233247"/>
              <a:gd name="connsiteX677" fmla="*/ 1279464 w 5234091"/>
              <a:gd name="connsiteY677" fmla="*/ 2842345 h 4233247"/>
              <a:gd name="connsiteX678" fmla="*/ 1278564 w 5234091"/>
              <a:gd name="connsiteY678" fmla="*/ 2842394 h 4233247"/>
              <a:gd name="connsiteX679" fmla="*/ 1288709 w 5234091"/>
              <a:gd name="connsiteY679" fmla="*/ 2844509 h 4233247"/>
              <a:gd name="connsiteX680" fmla="*/ 1291150 w 5234091"/>
              <a:gd name="connsiteY680" fmla="*/ 2844623 h 4233247"/>
              <a:gd name="connsiteX681" fmla="*/ 1291700 w 5234091"/>
              <a:gd name="connsiteY681" fmla="*/ 2844088 h 4233247"/>
              <a:gd name="connsiteX682" fmla="*/ 1362116 w 5234091"/>
              <a:gd name="connsiteY682" fmla="*/ 2835535 h 4233247"/>
              <a:gd name="connsiteX683" fmla="*/ 1354541 w 5234091"/>
              <a:gd name="connsiteY683" fmla="*/ 2839045 h 4233247"/>
              <a:gd name="connsiteX684" fmla="*/ 1357333 w 5234091"/>
              <a:gd name="connsiteY684" fmla="*/ 2839186 h 4233247"/>
              <a:gd name="connsiteX685" fmla="*/ 1363514 w 5234091"/>
              <a:gd name="connsiteY685" fmla="*/ 2835631 h 4233247"/>
              <a:gd name="connsiteX686" fmla="*/ 1262262 w 5234091"/>
              <a:gd name="connsiteY686" fmla="*/ 2829395 h 4233247"/>
              <a:gd name="connsiteX687" fmla="*/ 1244281 w 5234091"/>
              <a:gd name="connsiteY687" fmla="*/ 2837596 h 4233247"/>
              <a:gd name="connsiteX688" fmla="*/ 1241693 w 5234091"/>
              <a:gd name="connsiteY688" fmla="*/ 2837919 h 4233247"/>
              <a:gd name="connsiteX689" fmla="*/ 1224021 w 5234091"/>
              <a:gd name="connsiteY689" fmla="*/ 2840809 h 4233247"/>
              <a:gd name="connsiteX690" fmla="*/ 1200304 w 5234091"/>
              <a:gd name="connsiteY690" fmla="*/ 2843869 h 4233247"/>
              <a:gd name="connsiteX691" fmla="*/ 1201748 w 5234091"/>
              <a:gd name="connsiteY691" fmla="*/ 2842370 h 4233247"/>
              <a:gd name="connsiteX692" fmla="*/ 1202586 w 5234091"/>
              <a:gd name="connsiteY692" fmla="*/ 2841783 h 4233247"/>
              <a:gd name="connsiteX693" fmla="*/ 1210811 w 5234091"/>
              <a:gd name="connsiteY693" fmla="*/ 2839700 h 4233247"/>
              <a:gd name="connsiteX694" fmla="*/ 1239006 w 5234091"/>
              <a:gd name="connsiteY694" fmla="*/ 2835571 h 4233247"/>
              <a:gd name="connsiteX695" fmla="*/ 2220607 w 5234091"/>
              <a:gd name="connsiteY695" fmla="*/ 2820105 h 4233247"/>
              <a:gd name="connsiteX696" fmla="*/ 2219883 w 5234091"/>
              <a:gd name="connsiteY696" fmla="*/ 2822290 h 4233247"/>
              <a:gd name="connsiteX697" fmla="*/ 2253804 w 5234091"/>
              <a:gd name="connsiteY697" fmla="*/ 2834641 h 4233247"/>
              <a:gd name="connsiteX698" fmla="*/ 2254214 w 5234091"/>
              <a:gd name="connsiteY698" fmla="*/ 2832347 h 4233247"/>
              <a:gd name="connsiteX699" fmla="*/ 1300774 w 5234091"/>
              <a:gd name="connsiteY699" fmla="*/ 2813399 h 4233247"/>
              <a:gd name="connsiteX700" fmla="*/ 1301696 w 5234091"/>
              <a:gd name="connsiteY700" fmla="*/ 2813633 h 4233247"/>
              <a:gd name="connsiteX701" fmla="*/ 1299399 w 5234091"/>
              <a:gd name="connsiteY701" fmla="*/ 2814537 h 4233247"/>
              <a:gd name="connsiteX702" fmla="*/ 1300774 w 5234091"/>
              <a:gd name="connsiteY702" fmla="*/ 2813399 h 4233247"/>
              <a:gd name="connsiteX703" fmla="*/ 1142537 w 5234091"/>
              <a:gd name="connsiteY703" fmla="*/ 2809409 h 4233247"/>
              <a:gd name="connsiteX704" fmla="*/ 1139863 w 5234091"/>
              <a:gd name="connsiteY704" fmla="*/ 2810964 h 4233247"/>
              <a:gd name="connsiteX705" fmla="*/ 1134184 w 5234091"/>
              <a:gd name="connsiteY705" fmla="*/ 2814841 h 4233247"/>
              <a:gd name="connsiteX706" fmla="*/ 1120079 w 5234091"/>
              <a:gd name="connsiteY706" fmla="*/ 2817077 h 4233247"/>
              <a:gd name="connsiteX707" fmla="*/ 1105222 w 5234091"/>
              <a:gd name="connsiteY707" fmla="*/ 2818800 h 4233247"/>
              <a:gd name="connsiteX708" fmla="*/ 1108921 w 5234091"/>
              <a:gd name="connsiteY708" fmla="*/ 2816565 h 4233247"/>
              <a:gd name="connsiteX709" fmla="*/ 1112172 w 5234091"/>
              <a:gd name="connsiteY709" fmla="*/ 2814904 h 4233247"/>
              <a:gd name="connsiteX710" fmla="*/ 2220572 w 5234091"/>
              <a:gd name="connsiteY710" fmla="*/ 2806844 h 4233247"/>
              <a:gd name="connsiteX711" fmla="*/ 2220370 w 5234091"/>
              <a:gd name="connsiteY711" fmla="*/ 2808243 h 4233247"/>
              <a:gd name="connsiteX712" fmla="*/ 2220865 w 5234091"/>
              <a:gd name="connsiteY712" fmla="*/ 2809499 h 4233247"/>
              <a:gd name="connsiteX713" fmla="*/ 2256038 w 5234091"/>
              <a:gd name="connsiteY713" fmla="*/ 2822182 h 4233247"/>
              <a:gd name="connsiteX714" fmla="*/ 2256579 w 5234091"/>
              <a:gd name="connsiteY714" fmla="*/ 2819167 h 4233247"/>
              <a:gd name="connsiteX715" fmla="*/ 1306066 w 5234091"/>
              <a:gd name="connsiteY715" fmla="*/ 2806497 h 4233247"/>
              <a:gd name="connsiteX716" fmla="*/ 1306154 w 5234091"/>
              <a:gd name="connsiteY716" fmla="*/ 2806572 h 4233247"/>
              <a:gd name="connsiteX717" fmla="*/ 1306034 w 5234091"/>
              <a:gd name="connsiteY717" fmla="*/ 2807279 h 4233247"/>
              <a:gd name="connsiteX718" fmla="*/ 1307990 w 5234091"/>
              <a:gd name="connsiteY718" fmla="*/ 2806637 h 4233247"/>
              <a:gd name="connsiteX719" fmla="*/ 1313927 w 5234091"/>
              <a:gd name="connsiteY719" fmla="*/ 2801667 h 4233247"/>
              <a:gd name="connsiteX720" fmla="*/ 1306009 w 5234091"/>
              <a:gd name="connsiteY720" fmla="*/ 2803083 h 4233247"/>
              <a:gd name="connsiteX721" fmla="*/ 1302600 w 5234091"/>
              <a:gd name="connsiteY721" fmla="*/ 2803581 h 4233247"/>
              <a:gd name="connsiteX722" fmla="*/ 1305610 w 5234091"/>
              <a:gd name="connsiteY722" fmla="*/ 2806114 h 4233247"/>
              <a:gd name="connsiteX723" fmla="*/ 1309473 w 5234091"/>
              <a:gd name="connsiteY723" fmla="*/ 2806150 h 4233247"/>
              <a:gd name="connsiteX724" fmla="*/ 1316686 w 5234091"/>
              <a:gd name="connsiteY724" fmla="*/ 2803781 h 4233247"/>
              <a:gd name="connsiteX725" fmla="*/ 1313927 w 5234091"/>
              <a:gd name="connsiteY725" fmla="*/ 2801667 h 4233247"/>
              <a:gd name="connsiteX726" fmla="*/ 1327284 w 5234091"/>
              <a:gd name="connsiteY726" fmla="*/ 2799825 h 4233247"/>
              <a:gd name="connsiteX727" fmla="*/ 1313290 w 5234091"/>
              <a:gd name="connsiteY727" fmla="*/ 2806185 h 4233247"/>
              <a:gd name="connsiteX728" fmla="*/ 1319004 w 5234091"/>
              <a:gd name="connsiteY728" fmla="*/ 2806238 h 4233247"/>
              <a:gd name="connsiteX729" fmla="*/ 1330593 w 5234091"/>
              <a:gd name="connsiteY729" fmla="*/ 2800972 h 4233247"/>
              <a:gd name="connsiteX730" fmla="*/ 1350687 w 5234091"/>
              <a:gd name="connsiteY730" fmla="*/ 2789257 h 4233247"/>
              <a:gd name="connsiteX731" fmla="*/ 1342751 w 5234091"/>
              <a:gd name="connsiteY731" fmla="*/ 2791975 h 4233247"/>
              <a:gd name="connsiteX732" fmla="*/ 1347734 w 5234091"/>
              <a:gd name="connsiteY732" fmla="*/ 2791734 h 4233247"/>
              <a:gd name="connsiteX733" fmla="*/ 1229628 w 5234091"/>
              <a:gd name="connsiteY733" fmla="*/ 2788899 h 4233247"/>
              <a:gd name="connsiteX734" fmla="*/ 1212460 w 5234091"/>
              <a:gd name="connsiteY734" fmla="*/ 2796541 h 4233247"/>
              <a:gd name="connsiteX735" fmla="*/ 1200137 w 5234091"/>
              <a:gd name="connsiteY735" fmla="*/ 2803242 h 4233247"/>
              <a:gd name="connsiteX736" fmla="*/ 1163842 w 5234091"/>
              <a:gd name="connsiteY736" fmla="*/ 2810141 h 4233247"/>
              <a:gd name="connsiteX737" fmla="*/ 1158247 w 5234091"/>
              <a:gd name="connsiteY737" fmla="*/ 2811027 h 4233247"/>
              <a:gd name="connsiteX738" fmla="*/ 1161377 w 5234091"/>
              <a:gd name="connsiteY738" fmla="*/ 2809239 h 4233247"/>
              <a:gd name="connsiteX739" fmla="*/ 1169661 w 5234091"/>
              <a:gd name="connsiteY739" fmla="*/ 2804303 h 4233247"/>
              <a:gd name="connsiteX740" fmla="*/ 1169288 w 5234091"/>
              <a:gd name="connsiteY740" fmla="*/ 2804082 h 4233247"/>
              <a:gd name="connsiteX741" fmla="*/ 1186842 w 5234091"/>
              <a:gd name="connsiteY741" fmla="*/ 2800493 h 4233247"/>
              <a:gd name="connsiteX742" fmla="*/ 1221880 w 5234091"/>
              <a:gd name="connsiteY742" fmla="*/ 2790153 h 4233247"/>
              <a:gd name="connsiteX743" fmla="*/ 3550815 w 5234091"/>
              <a:gd name="connsiteY743" fmla="*/ 2778963 h 4233247"/>
              <a:gd name="connsiteX744" fmla="*/ 3543824 w 5234091"/>
              <a:gd name="connsiteY744" fmla="*/ 2780137 h 4233247"/>
              <a:gd name="connsiteX745" fmla="*/ 1287141 w 5234091"/>
              <a:gd name="connsiteY745" fmla="*/ 2772212 h 4233247"/>
              <a:gd name="connsiteX746" fmla="*/ 1270072 w 5234091"/>
              <a:gd name="connsiteY746" fmla="*/ 2779302 h 4233247"/>
              <a:gd name="connsiteX747" fmla="*/ 1271571 w 5234091"/>
              <a:gd name="connsiteY747" fmla="*/ 2779385 h 4233247"/>
              <a:gd name="connsiteX748" fmla="*/ 1278673 w 5234091"/>
              <a:gd name="connsiteY748" fmla="*/ 2780811 h 4233247"/>
              <a:gd name="connsiteX749" fmla="*/ 1291776 w 5234091"/>
              <a:gd name="connsiteY749" fmla="*/ 2774637 h 4233247"/>
              <a:gd name="connsiteX750" fmla="*/ 1290859 w 5234091"/>
              <a:gd name="connsiteY750" fmla="*/ 2774501 h 4233247"/>
              <a:gd name="connsiteX751" fmla="*/ 1272248 w 5234091"/>
              <a:gd name="connsiteY751" fmla="*/ 2770933 h 4233247"/>
              <a:gd name="connsiteX752" fmla="*/ 1247954 w 5234091"/>
              <a:gd name="connsiteY752" fmla="*/ 2781150 h 4233247"/>
              <a:gd name="connsiteX753" fmla="*/ 1246726 w 5234091"/>
              <a:gd name="connsiteY753" fmla="*/ 2781087 h 4233247"/>
              <a:gd name="connsiteX754" fmla="*/ 1244573 w 5234091"/>
              <a:gd name="connsiteY754" fmla="*/ 2780148 h 4233247"/>
              <a:gd name="connsiteX755" fmla="*/ 1269475 w 5234091"/>
              <a:gd name="connsiteY755" fmla="*/ 2771504 h 4233247"/>
              <a:gd name="connsiteX756" fmla="*/ 1311307 w 5234091"/>
              <a:gd name="connsiteY756" fmla="*/ 2762958 h 4233247"/>
              <a:gd name="connsiteX757" fmla="*/ 1308164 w 5234091"/>
              <a:gd name="connsiteY757" fmla="*/ 2763479 h 4233247"/>
              <a:gd name="connsiteX758" fmla="*/ 1291401 w 5234091"/>
              <a:gd name="connsiteY758" fmla="*/ 2770442 h 4233247"/>
              <a:gd name="connsiteX759" fmla="*/ 1297904 w 5234091"/>
              <a:gd name="connsiteY759" fmla="*/ 2771750 h 4233247"/>
              <a:gd name="connsiteX760" fmla="*/ 1307088 w 5234091"/>
              <a:gd name="connsiteY760" fmla="*/ 2767422 h 4233247"/>
              <a:gd name="connsiteX761" fmla="*/ 1310833 w 5234091"/>
              <a:gd name="connsiteY761" fmla="*/ 2764718 h 4233247"/>
              <a:gd name="connsiteX762" fmla="*/ 1308759 w 5234091"/>
              <a:gd name="connsiteY762" fmla="*/ 2764376 h 4233247"/>
              <a:gd name="connsiteX763" fmla="*/ 1312069 w 5234091"/>
              <a:gd name="connsiteY763" fmla="*/ 2763428 h 4233247"/>
              <a:gd name="connsiteX764" fmla="*/ 1321002 w 5234091"/>
              <a:gd name="connsiteY764" fmla="*/ 2757869 h 4233247"/>
              <a:gd name="connsiteX765" fmla="*/ 1319080 w 5234091"/>
              <a:gd name="connsiteY765" fmla="*/ 2758324 h 4233247"/>
              <a:gd name="connsiteX766" fmla="*/ 1317487 w 5234091"/>
              <a:gd name="connsiteY766" fmla="*/ 2759279 h 4233247"/>
              <a:gd name="connsiteX767" fmla="*/ 1320471 w 5234091"/>
              <a:gd name="connsiteY767" fmla="*/ 2759966 h 4233247"/>
              <a:gd name="connsiteX768" fmla="*/ 1321447 w 5234091"/>
              <a:gd name="connsiteY768" fmla="*/ 2759634 h 4233247"/>
              <a:gd name="connsiteX769" fmla="*/ 1321002 w 5234091"/>
              <a:gd name="connsiteY769" fmla="*/ 2757869 h 4233247"/>
              <a:gd name="connsiteX770" fmla="*/ 3508868 w 5234091"/>
              <a:gd name="connsiteY770" fmla="*/ 2757776 h 4233247"/>
              <a:gd name="connsiteX771" fmla="*/ 3533445 w 5234091"/>
              <a:gd name="connsiteY771" fmla="*/ 2771148 h 4233247"/>
              <a:gd name="connsiteX772" fmla="*/ 3519205 w 5234091"/>
              <a:gd name="connsiteY772" fmla="*/ 2766487 h 4233247"/>
              <a:gd name="connsiteX773" fmla="*/ 3516816 w 5234091"/>
              <a:gd name="connsiteY773" fmla="*/ 2764920 h 4233247"/>
              <a:gd name="connsiteX774" fmla="*/ 1315589 w 5234091"/>
              <a:gd name="connsiteY774" fmla="*/ 2752702 h 4233247"/>
              <a:gd name="connsiteX775" fmla="*/ 1308064 w 5234091"/>
              <a:gd name="connsiteY775" fmla="*/ 2755867 h 4233247"/>
              <a:gd name="connsiteX776" fmla="*/ 1311727 w 5234091"/>
              <a:gd name="connsiteY776" fmla="*/ 2757277 h 4233247"/>
              <a:gd name="connsiteX777" fmla="*/ 1316101 w 5234091"/>
              <a:gd name="connsiteY777" fmla="*/ 2755225 h 4233247"/>
              <a:gd name="connsiteX778" fmla="*/ 1318608 w 5234091"/>
              <a:gd name="connsiteY778" fmla="*/ 2753782 h 4233247"/>
              <a:gd name="connsiteX779" fmla="*/ 3497175 w 5234091"/>
              <a:gd name="connsiteY779" fmla="*/ 2752022 h 4233247"/>
              <a:gd name="connsiteX780" fmla="*/ 3508868 w 5234091"/>
              <a:gd name="connsiteY780" fmla="*/ 2757776 h 4233247"/>
              <a:gd name="connsiteX781" fmla="*/ 3504784 w 5234091"/>
              <a:gd name="connsiteY781" fmla="*/ 2757018 h 4233247"/>
              <a:gd name="connsiteX782" fmla="*/ 1287496 w 5234091"/>
              <a:gd name="connsiteY782" fmla="*/ 2751603 h 4233247"/>
              <a:gd name="connsiteX783" fmla="*/ 1288689 w 5234091"/>
              <a:gd name="connsiteY783" fmla="*/ 2752545 h 4233247"/>
              <a:gd name="connsiteX784" fmla="*/ 1288779 w 5234091"/>
              <a:gd name="connsiteY784" fmla="*/ 2752616 h 4233247"/>
              <a:gd name="connsiteX785" fmla="*/ 1289406 w 5234091"/>
              <a:gd name="connsiteY785" fmla="*/ 2753112 h 4233247"/>
              <a:gd name="connsiteX786" fmla="*/ 1289376 w 5234091"/>
              <a:gd name="connsiteY786" fmla="*/ 2753088 h 4233247"/>
              <a:gd name="connsiteX787" fmla="*/ 1288779 w 5234091"/>
              <a:gd name="connsiteY787" fmla="*/ 2752616 h 4233247"/>
              <a:gd name="connsiteX788" fmla="*/ 3488414 w 5234091"/>
              <a:gd name="connsiteY788" fmla="*/ 2746268 h 4233247"/>
              <a:gd name="connsiteX789" fmla="*/ 3491705 w 5234091"/>
              <a:gd name="connsiteY789" fmla="*/ 2747323 h 4233247"/>
              <a:gd name="connsiteX790" fmla="*/ 3494034 w 5234091"/>
              <a:gd name="connsiteY790" fmla="*/ 2749959 h 4233247"/>
              <a:gd name="connsiteX791" fmla="*/ 1148339 w 5234091"/>
              <a:gd name="connsiteY791" fmla="*/ 2744770 h 4233247"/>
              <a:gd name="connsiteX792" fmla="*/ 1157460 w 5234091"/>
              <a:gd name="connsiteY792" fmla="*/ 2744791 h 4233247"/>
              <a:gd name="connsiteX793" fmla="*/ 1145907 w 5234091"/>
              <a:gd name="connsiteY793" fmla="*/ 2745990 h 4233247"/>
              <a:gd name="connsiteX794" fmla="*/ 1148339 w 5234091"/>
              <a:gd name="connsiteY794" fmla="*/ 2744770 h 4233247"/>
              <a:gd name="connsiteX795" fmla="*/ 3480325 w 5234091"/>
              <a:gd name="connsiteY795" fmla="*/ 2740957 h 4233247"/>
              <a:gd name="connsiteX796" fmla="*/ 3482901 w 5234091"/>
              <a:gd name="connsiteY796" fmla="*/ 2741675 h 4233247"/>
              <a:gd name="connsiteX797" fmla="*/ 3483197 w 5234091"/>
              <a:gd name="connsiteY797" fmla="*/ 2742843 h 4233247"/>
              <a:gd name="connsiteX798" fmla="*/ 1285197 w 5234091"/>
              <a:gd name="connsiteY798" fmla="*/ 2725860 h 4233247"/>
              <a:gd name="connsiteX799" fmla="*/ 1270475 w 5234091"/>
              <a:gd name="connsiteY799" fmla="*/ 2729931 h 4233247"/>
              <a:gd name="connsiteX800" fmla="*/ 1265917 w 5234091"/>
              <a:gd name="connsiteY800" fmla="*/ 2731085 h 4233247"/>
              <a:gd name="connsiteX801" fmla="*/ 1267464 w 5234091"/>
              <a:gd name="connsiteY801" fmla="*/ 2731630 h 4233247"/>
              <a:gd name="connsiteX802" fmla="*/ 1272475 w 5234091"/>
              <a:gd name="connsiteY802" fmla="*/ 2732821 h 4233247"/>
              <a:gd name="connsiteX803" fmla="*/ 1282481 w 5234091"/>
              <a:gd name="connsiteY803" fmla="*/ 2727373 h 4233247"/>
              <a:gd name="connsiteX804" fmla="*/ 1283737 w 5234091"/>
              <a:gd name="connsiteY804" fmla="*/ 2726797 h 4233247"/>
              <a:gd name="connsiteX805" fmla="*/ 1285190 w 5234091"/>
              <a:gd name="connsiteY805" fmla="*/ 2725979 h 4233247"/>
              <a:gd name="connsiteX806" fmla="*/ 3381616 w 5234091"/>
              <a:gd name="connsiteY806" fmla="*/ 2715609 h 4233247"/>
              <a:gd name="connsiteX807" fmla="*/ 3442238 w 5234091"/>
              <a:gd name="connsiteY807" fmla="*/ 2745069 h 4233247"/>
              <a:gd name="connsiteX808" fmla="*/ 3492348 w 5234091"/>
              <a:gd name="connsiteY808" fmla="*/ 2777662 h 4233247"/>
              <a:gd name="connsiteX809" fmla="*/ 3719386 w 5234091"/>
              <a:gd name="connsiteY809" fmla="*/ 2937131 h 4233247"/>
              <a:gd name="connsiteX810" fmla="*/ 3807298 w 5234091"/>
              <a:gd name="connsiteY810" fmla="*/ 2998154 h 4233247"/>
              <a:gd name="connsiteX811" fmla="*/ 3796966 w 5234091"/>
              <a:gd name="connsiteY811" fmla="*/ 2982296 h 4233247"/>
              <a:gd name="connsiteX812" fmla="*/ 3774081 w 5234091"/>
              <a:gd name="connsiteY812" fmla="*/ 2964509 h 4233247"/>
              <a:gd name="connsiteX813" fmla="*/ 3691438 w 5234091"/>
              <a:gd name="connsiteY813" fmla="*/ 2888759 h 4233247"/>
              <a:gd name="connsiteX814" fmla="*/ 3689339 w 5234091"/>
              <a:gd name="connsiteY814" fmla="*/ 2887224 h 4233247"/>
              <a:gd name="connsiteX815" fmla="*/ 3902612 w 5234091"/>
              <a:gd name="connsiteY815" fmla="*/ 3010368 h 4233247"/>
              <a:gd name="connsiteX816" fmla="*/ 4345554 w 5234091"/>
              <a:gd name="connsiteY816" fmla="*/ 3282018 h 4233247"/>
              <a:gd name="connsiteX817" fmla="*/ 4314767 w 5234091"/>
              <a:gd name="connsiteY817" fmla="*/ 3266953 h 4233247"/>
              <a:gd name="connsiteX818" fmla="*/ 4291665 w 5234091"/>
              <a:gd name="connsiteY818" fmla="*/ 3257575 h 4233247"/>
              <a:gd name="connsiteX819" fmla="*/ 4351113 w 5234091"/>
              <a:gd name="connsiteY819" fmla="*/ 3308685 h 4233247"/>
              <a:gd name="connsiteX820" fmla="*/ 4203603 w 5234091"/>
              <a:gd name="connsiteY820" fmla="*/ 3230493 h 4233247"/>
              <a:gd name="connsiteX821" fmla="*/ 4203603 w 5234091"/>
              <a:gd name="connsiteY821" fmla="*/ 3230493 h 4233247"/>
              <a:gd name="connsiteX822" fmla="*/ 4164914 w 5234091"/>
              <a:gd name="connsiteY822" fmla="*/ 3219946 h 4233247"/>
              <a:gd name="connsiteX823" fmla="*/ 4146768 w 5234091"/>
              <a:gd name="connsiteY823" fmla="*/ 3216155 h 4233247"/>
              <a:gd name="connsiteX824" fmla="*/ 4135303 w 5234091"/>
              <a:gd name="connsiteY824" fmla="*/ 3212370 h 4233247"/>
              <a:gd name="connsiteX825" fmla="*/ 4139704 w 5234091"/>
              <a:gd name="connsiteY825" fmla="*/ 3215399 h 4233247"/>
              <a:gd name="connsiteX826" fmla="*/ 4169724 w 5234091"/>
              <a:gd name="connsiteY826" fmla="*/ 3238078 h 4233247"/>
              <a:gd name="connsiteX827" fmla="*/ 4190407 w 5234091"/>
              <a:gd name="connsiteY827" fmla="*/ 3254784 h 4233247"/>
              <a:gd name="connsiteX828" fmla="*/ 4188174 w 5234091"/>
              <a:gd name="connsiteY828" fmla="*/ 3253614 h 4233247"/>
              <a:gd name="connsiteX829" fmla="*/ 4171109 w 5234091"/>
              <a:gd name="connsiteY829" fmla="*/ 3242834 h 4233247"/>
              <a:gd name="connsiteX830" fmla="*/ 4169381 w 5234091"/>
              <a:gd name="connsiteY830" fmla="*/ 3241906 h 4233247"/>
              <a:gd name="connsiteX831" fmla="*/ 4161014 w 5234091"/>
              <a:gd name="connsiteY831" fmla="*/ 3235156 h 4233247"/>
              <a:gd name="connsiteX832" fmla="*/ 4133054 w 5234091"/>
              <a:gd name="connsiteY832" fmla="*/ 3214537 h 4233247"/>
              <a:gd name="connsiteX833" fmla="*/ 4123359 w 5234091"/>
              <a:gd name="connsiteY833" fmla="*/ 3207973 h 4233247"/>
              <a:gd name="connsiteX834" fmla="*/ 4101317 w 5234091"/>
              <a:gd name="connsiteY834" fmla="*/ 3197710 h 4233247"/>
              <a:gd name="connsiteX835" fmla="*/ 4025395 w 5234091"/>
              <a:gd name="connsiteY835" fmla="*/ 3150091 h 4233247"/>
              <a:gd name="connsiteX836" fmla="*/ 3748336 w 5234091"/>
              <a:gd name="connsiteY836" fmla="*/ 2989801 h 4233247"/>
              <a:gd name="connsiteX837" fmla="*/ 3750598 w 5234091"/>
              <a:gd name="connsiteY837" fmla="*/ 2990511 h 4233247"/>
              <a:gd name="connsiteX838" fmla="*/ 3739665 w 5234091"/>
              <a:gd name="connsiteY838" fmla="*/ 2979205 h 4233247"/>
              <a:gd name="connsiteX839" fmla="*/ 3737875 w 5234091"/>
              <a:gd name="connsiteY839" fmla="*/ 2965509 h 4233247"/>
              <a:gd name="connsiteX840" fmla="*/ 3693885 w 5234091"/>
              <a:gd name="connsiteY840" fmla="*/ 2931750 h 4233247"/>
              <a:gd name="connsiteX841" fmla="*/ 3396423 w 5234091"/>
              <a:gd name="connsiteY841" fmla="*/ 2724285 h 4233247"/>
              <a:gd name="connsiteX842" fmla="*/ 4164101 w 5234091"/>
              <a:gd name="connsiteY842" fmla="*/ 2712763 h 4233247"/>
              <a:gd name="connsiteX843" fmla="*/ 4168224 w 5234091"/>
              <a:gd name="connsiteY843" fmla="*/ 2715458 h 4233247"/>
              <a:gd name="connsiteX844" fmla="*/ 4164101 w 5234091"/>
              <a:gd name="connsiteY844" fmla="*/ 2712763 h 4233247"/>
              <a:gd name="connsiteX845" fmla="*/ 4119471 w 5234091"/>
              <a:gd name="connsiteY845" fmla="*/ 2709705 h 4233247"/>
              <a:gd name="connsiteX846" fmla="*/ 4114305 w 5234091"/>
              <a:gd name="connsiteY846" fmla="*/ 2715185 h 4233247"/>
              <a:gd name="connsiteX847" fmla="*/ 4122803 w 5234091"/>
              <a:gd name="connsiteY847" fmla="*/ 2710176 h 4233247"/>
              <a:gd name="connsiteX848" fmla="*/ 4119471 w 5234091"/>
              <a:gd name="connsiteY848" fmla="*/ 2709705 h 4233247"/>
              <a:gd name="connsiteX849" fmla="*/ 4095902 w 5234091"/>
              <a:gd name="connsiteY849" fmla="*/ 2709256 h 4233247"/>
              <a:gd name="connsiteX850" fmla="*/ 4098015 w 5234091"/>
              <a:gd name="connsiteY850" fmla="*/ 2712843 h 4233247"/>
              <a:gd name="connsiteX851" fmla="*/ 4095902 w 5234091"/>
              <a:gd name="connsiteY851" fmla="*/ 2709256 h 4233247"/>
              <a:gd name="connsiteX852" fmla="*/ 4064147 w 5234091"/>
              <a:gd name="connsiteY852" fmla="*/ 2706708 h 4233247"/>
              <a:gd name="connsiteX853" fmla="*/ 4060201 w 5234091"/>
              <a:gd name="connsiteY853" fmla="*/ 2711905 h 4233247"/>
              <a:gd name="connsiteX854" fmla="*/ 4065322 w 5234091"/>
              <a:gd name="connsiteY854" fmla="*/ 2707676 h 4233247"/>
              <a:gd name="connsiteX855" fmla="*/ 4064147 w 5234091"/>
              <a:gd name="connsiteY855" fmla="*/ 2706708 h 4233247"/>
              <a:gd name="connsiteX856" fmla="*/ 4027601 w 5234091"/>
              <a:gd name="connsiteY856" fmla="*/ 2705479 h 4233247"/>
              <a:gd name="connsiteX857" fmla="*/ 4025282 w 5234091"/>
              <a:gd name="connsiteY857" fmla="*/ 2710301 h 4233247"/>
              <a:gd name="connsiteX858" fmla="*/ 4030404 w 5234091"/>
              <a:gd name="connsiteY858" fmla="*/ 2706070 h 4233247"/>
              <a:gd name="connsiteX859" fmla="*/ 4027601 w 5234091"/>
              <a:gd name="connsiteY859" fmla="*/ 2705479 h 4233247"/>
              <a:gd name="connsiteX860" fmla="*/ 1108961 w 5234091"/>
              <a:gd name="connsiteY860" fmla="*/ 2680177 h 4233247"/>
              <a:gd name="connsiteX861" fmla="*/ 1110432 w 5234091"/>
              <a:gd name="connsiteY861" fmla="*/ 2680211 h 4233247"/>
              <a:gd name="connsiteX862" fmla="*/ 1105440 w 5234091"/>
              <a:gd name="connsiteY862" fmla="*/ 2681033 h 4233247"/>
              <a:gd name="connsiteX863" fmla="*/ 1107806 w 5234091"/>
              <a:gd name="connsiteY863" fmla="*/ 2680228 h 4233247"/>
              <a:gd name="connsiteX864" fmla="*/ 1208282 w 5234091"/>
              <a:gd name="connsiteY864" fmla="*/ 2671930 h 4233247"/>
              <a:gd name="connsiteX865" fmla="*/ 1202733 w 5234091"/>
              <a:gd name="connsiteY865" fmla="*/ 2673419 h 4233247"/>
              <a:gd name="connsiteX866" fmla="*/ 1200458 w 5234091"/>
              <a:gd name="connsiteY866" fmla="*/ 2674268 h 4233247"/>
              <a:gd name="connsiteX867" fmla="*/ 1205885 w 5234091"/>
              <a:gd name="connsiteY867" fmla="*/ 2672901 h 4233247"/>
              <a:gd name="connsiteX868" fmla="*/ 1208553 w 5234091"/>
              <a:gd name="connsiteY868" fmla="*/ 2672024 h 4233247"/>
              <a:gd name="connsiteX869" fmla="*/ 4507694 w 5234091"/>
              <a:gd name="connsiteY869" fmla="*/ 2671738 h 4233247"/>
              <a:gd name="connsiteX870" fmla="*/ 4502089 w 5234091"/>
              <a:gd name="connsiteY870" fmla="*/ 2676080 h 4233247"/>
              <a:gd name="connsiteX871" fmla="*/ 4507694 w 5234091"/>
              <a:gd name="connsiteY871" fmla="*/ 2671738 h 4233247"/>
              <a:gd name="connsiteX872" fmla="*/ 1211341 w 5234091"/>
              <a:gd name="connsiteY872" fmla="*/ 2671109 h 4233247"/>
              <a:gd name="connsiteX873" fmla="*/ 1208839 w 5234091"/>
              <a:gd name="connsiteY873" fmla="*/ 2671779 h 4233247"/>
              <a:gd name="connsiteX874" fmla="*/ 1209336 w 5234091"/>
              <a:gd name="connsiteY874" fmla="*/ 2671767 h 4233247"/>
              <a:gd name="connsiteX875" fmla="*/ 1221189 w 5234091"/>
              <a:gd name="connsiteY875" fmla="*/ 2670243 h 4233247"/>
              <a:gd name="connsiteX876" fmla="*/ 1221123 w 5234091"/>
              <a:gd name="connsiteY876" fmla="*/ 2670679 h 4233247"/>
              <a:gd name="connsiteX877" fmla="*/ 1219711 w 5234091"/>
              <a:gd name="connsiteY877" fmla="*/ 2670628 h 4233247"/>
              <a:gd name="connsiteX878" fmla="*/ 1247253 w 5234091"/>
              <a:gd name="connsiteY878" fmla="*/ 2664882 h 4233247"/>
              <a:gd name="connsiteX879" fmla="*/ 1235465 w 5234091"/>
              <a:gd name="connsiteY879" fmla="*/ 2670506 h 4233247"/>
              <a:gd name="connsiteX880" fmla="*/ 1242916 w 5234091"/>
              <a:gd name="connsiteY880" fmla="*/ 2668835 h 4233247"/>
              <a:gd name="connsiteX881" fmla="*/ 1249067 w 5234091"/>
              <a:gd name="connsiteY881" fmla="*/ 2665359 h 4233247"/>
              <a:gd name="connsiteX882" fmla="*/ 1242670 w 5234091"/>
              <a:gd name="connsiteY882" fmla="*/ 2664295 h 4233247"/>
              <a:gd name="connsiteX883" fmla="*/ 1234718 w 5234091"/>
              <a:gd name="connsiteY883" fmla="*/ 2665588 h 4233247"/>
              <a:gd name="connsiteX884" fmla="*/ 1229589 w 5234091"/>
              <a:gd name="connsiteY884" fmla="*/ 2668052 h 4233247"/>
              <a:gd name="connsiteX885" fmla="*/ 1221189 w 5234091"/>
              <a:gd name="connsiteY885" fmla="*/ 2670243 h 4233247"/>
              <a:gd name="connsiteX886" fmla="*/ 1221439 w 5234091"/>
              <a:gd name="connsiteY886" fmla="*/ 2668588 h 4233247"/>
              <a:gd name="connsiteX887" fmla="*/ 1222354 w 5234091"/>
              <a:gd name="connsiteY887" fmla="*/ 2668210 h 4233247"/>
              <a:gd name="connsiteX888" fmla="*/ 1221557 w 5234091"/>
              <a:gd name="connsiteY888" fmla="*/ 2668390 h 4233247"/>
              <a:gd name="connsiteX889" fmla="*/ 1221439 w 5234091"/>
              <a:gd name="connsiteY889" fmla="*/ 2668588 h 4233247"/>
              <a:gd name="connsiteX890" fmla="*/ 1213037 w 5234091"/>
              <a:gd name="connsiteY890" fmla="*/ 2671641 h 4233247"/>
              <a:gd name="connsiteX891" fmla="*/ 1221159 w 5234091"/>
              <a:gd name="connsiteY891" fmla="*/ 2671279 h 4233247"/>
              <a:gd name="connsiteX892" fmla="*/ 1220935 w 5234091"/>
              <a:gd name="connsiteY892" fmla="*/ 2670907 h 4233247"/>
              <a:gd name="connsiteX893" fmla="*/ 1225797 w 5234091"/>
              <a:gd name="connsiteY893" fmla="*/ 2672364 h 4233247"/>
              <a:gd name="connsiteX894" fmla="*/ 1230760 w 5234091"/>
              <a:gd name="connsiteY894" fmla="*/ 2671561 h 4233247"/>
              <a:gd name="connsiteX895" fmla="*/ 1231888 w 5234091"/>
              <a:gd name="connsiteY895" fmla="*/ 2671307 h 4233247"/>
              <a:gd name="connsiteX896" fmla="*/ 4522417 w 5234091"/>
              <a:gd name="connsiteY896" fmla="*/ 2648813 h 4233247"/>
              <a:gd name="connsiteX897" fmla="*/ 4526508 w 5234091"/>
              <a:gd name="connsiteY897" fmla="*/ 2649021 h 4233247"/>
              <a:gd name="connsiteX898" fmla="*/ 4526175 w 5234091"/>
              <a:gd name="connsiteY898" fmla="*/ 2649434 h 4233247"/>
              <a:gd name="connsiteX899" fmla="*/ 4521426 w 5234091"/>
              <a:gd name="connsiteY899" fmla="*/ 2649767 h 4233247"/>
              <a:gd name="connsiteX900" fmla="*/ 4510023 w 5234091"/>
              <a:gd name="connsiteY900" fmla="*/ 2648182 h 4233247"/>
              <a:gd name="connsiteX901" fmla="*/ 4514058 w 5234091"/>
              <a:gd name="connsiteY901" fmla="*/ 2648387 h 4233247"/>
              <a:gd name="connsiteX902" fmla="*/ 4513433 w 5234091"/>
              <a:gd name="connsiteY902" fmla="*/ 2649260 h 4233247"/>
              <a:gd name="connsiteX903" fmla="*/ 4508697 w 5234091"/>
              <a:gd name="connsiteY903" fmla="*/ 2649653 h 4233247"/>
              <a:gd name="connsiteX904" fmla="*/ 4497482 w 5234091"/>
              <a:gd name="connsiteY904" fmla="*/ 2647491 h 4233247"/>
              <a:gd name="connsiteX905" fmla="*/ 4501550 w 5234091"/>
              <a:gd name="connsiteY905" fmla="*/ 2647724 h 4233247"/>
              <a:gd name="connsiteX906" fmla="*/ 4500650 w 5234091"/>
              <a:gd name="connsiteY906" fmla="*/ 2648903 h 4233247"/>
              <a:gd name="connsiteX907" fmla="*/ 4495858 w 5234091"/>
              <a:gd name="connsiteY907" fmla="*/ 2649057 h 4233247"/>
              <a:gd name="connsiteX908" fmla="*/ 4345842 w 5234091"/>
              <a:gd name="connsiteY908" fmla="*/ 2645229 h 4233247"/>
              <a:gd name="connsiteX909" fmla="*/ 4347907 w 5234091"/>
              <a:gd name="connsiteY909" fmla="*/ 2648612 h 4233247"/>
              <a:gd name="connsiteX910" fmla="*/ 4345842 w 5234091"/>
              <a:gd name="connsiteY910" fmla="*/ 2645229 h 4233247"/>
              <a:gd name="connsiteX911" fmla="*/ 4442296 w 5234091"/>
              <a:gd name="connsiteY911" fmla="*/ 2634836 h 4233247"/>
              <a:gd name="connsiteX912" fmla="*/ 4448917 w 5234091"/>
              <a:gd name="connsiteY912" fmla="*/ 2634977 h 4233247"/>
              <a:gd name="connsiteX913" fmla="*/ 4446787 w 5234091"/>
              <a:gd name="connsiteY913" fmla="*/ 2636064 h 4233247"/>
              <a:gd name="connsiteX914" fmla="*/ 4446748 w 5234091"/>
              <a:gd name="connsiteY914" fmla="*/ 2636944 h 4233247"/>
              <a:gd name="connsiteX915" fmla="*/ 4440633 w 5234091"/>
              <a:gd name="connsiteY915" fmla="*/ 2636604 h 4233247"/>
              <a:gd name="connsiteX916" fmla="*/ 1208358 w 5234091"/>
              <a:gd name="connsiteY916" fmla="*/ 2613829 h 4233247"/>
              <a:gd name="connsiteX917" fmla="*/ 1197574 w 5234091"/>
              <a:gd name="connsiteY917" fmla="*/ 2616786 h 4233247"/>
              <a:gd name="connsiteX918" fmla="*/ 1183957 w 5234091"/>
              <a:gd name="connsiteY918" fmla="*/ 2619942 h 4233247"/>
              <a:gd name="connsiteX919" fmla="*/ 1179272 w 5234091"/>
              <a:gd name="connsiteY919" fmla="*/ 2620526 h 4233247"/>
              <a:gd name="connsiteX920" fmla="*/ 1176801 w 5234091"/>
              <a:gd name="connsiteY920" fmla="*/ 2621686 h 4233247"/>
              <a:gd name="connsiteX921" fmla="*/ 1188903 w 5234091"/>
              <a:gd name="connsiteY921" fmla="*/ 2619212 h 4233247"/>
              <a:gd name="connsiteX922" fmla="*/ 1203461 w 5234091"/>
              <a:gd name="connsiteY922" fmla="*/ 2616192 h 4233247"/>
              <a:gd name="connsiteX923" fmla="*/ 4553602 w 5234091"/>
              <a:gd name="connsiteY923" fmla="*/ 2610837 h 4233247"/>
              <a:gd name="connsiteX924" fmla="*/ 4547999 w 5234091"/>
              <a:gd name="connsiteY924" fmla="*/ 2615179 h 4233247"/>
              <a:gd name="connsiteX925" fmla="*/ 4553602 w 5234091"/>
              <a:gd name="connsiteY925" fmla="*/ 2610837 h 4233247"/>
              <a:gd name="connsiteX926" fmla="*/ 1228601 w 5234091"/>
              <a:gd name="connsiteY926" fmla="*/ 2608988 h 4233247"/>
              <a:gd name="connsiteX927" fmla="*/ 1220587 w 5234091"/>
              <a:gd name="connsiteY927" fmla="*/ 2612316 h 4233247"/>
              <a:gd name="connsiteX928" fmla="*/ 1221277 w 5234091"/>
              <a:gd name="connsiteY928" fmla="*/ 2612301 h 4233247"/>
              <a:gd name="connsiteX929" fmla="*/ 1232438 w 5234091"/>
              <a:gd name="connsiteY929" fmla="*/ 2611522 h 4233247"/>
              <a:gd name="connsiteX930" fmla="*/ 1233633 w 5234091"/>
              <a:gd name="connsiteY930" fmla="*/ 2611053 h 4233247"/>
              <a:gd name="connsiteX931" fmla="*/ 1236560 w 5234091"/>
              <a:gd name="connsiteY931" fmla="*/ 2607799 h 4233247"/>
              <a:gd name="connsiteX932" fmla="*/ 1229828 w 5234091"/>
              <a:gd name="connsiteY932" fmla="*/ 2608478 h 4233247"/>
              <a:gd name="connsiteX933" fmla="*/ 1229278 w 5234091"/>
              <a:gd name="connsiteY933" fmla="*/ 2608707 h 4233247"/>
              <a:gd name="connsiteX934" fmla="*/ 1230536 w 5234091"/>
              <a:gd name="connsiteY934" fmla="*/ 2608742 h 4233247"/>
              <a:gd name="connsiteX935" fmla="*/ 1234318 w 5234091"/>
              <a:gd name="connsiteY935" fmla="*/ 2610785 h 4233247"/>
              <a:gd name="connsiteX936" fmla="*/ 1240122 w 5234091"/>
              <a:gd name="connsiteY936" fmla="*/ 2608511 h 4233247"/>
              <a:gd name="connsiteX937" fmla="*/ 1236560 w 5234091"/>
              <a:gd name="connsiteY937" fmla="*/ 2607799 h 4233247"/>
              <a:gd name="connsiteX938" fmla="*/ 1047147 w 5234091"/>
              <a:gd name="connsiteY938" fmla="*/ 2601957 h 4233247"/>
              <a:gd name="connsiteX939" fmla="*/ 1041967 w 5234091"/>
              <a:gd name="connsiteY939" fmla="*/ 2604297 h 4233247"/>
              <a:gd name="connsiteX940" fmla="*/ 1045961 w 5234091"/>
              <a:gd name="connsiteY940" fmla="*/ 2602149 h 4233247"/>
              <a:gd name="connsiteX941" fmla="*/ 1248299 w 5234091"/>
              <a:gd name="connsiteY941" fmla="*/ 2588314 h 4233247"/>
              <a:gd name="connsiteX942" fmla="*/ 1248298 w 5234091"/>
              <a:gd name="connsiteY942" fmla="*/ 2588315 h 4233247"/>
              <a:gd name="connsiteX943" fmla="*/ 1248933 w 5234091"/>
              <a:gd name="connsiteY943" fmla="*/ 2588803 h 4233247"/>
              <a:gd name="connsiteX944" fmla="*/ 1248962 w 5234091"/>
              <a:gd name="connsiteY944" fmla="*/ 2588824 h 4233247"/>
              <a:gd name="connsiteX945" fmla="*/ 1149852 w 5234091"/>
              <a:gd name="connsiteY945" fmla="*/ 2582745 h 4233247"/>
              <a:gd name="connsiteX946" fmla="*/ 1149734 w 5234091"/>
              <a:gd name="connsiteY946" fmla="*/ 2583981 h 4233247"/>
              <a:gd name="connsiteX947" fmla="*/ 1143963 w 5234091"/>
              <a:gd name="connsiteY947" fmla="*/ 2585831 h 4233247"/>
              <a:gd name="connsiteX948" fmla="*/ 1146309 w 5234091"/>
              <a:gd name="connsiteY948" fmla="*/ 2583625 h 4233247"/>
              <a:gd name="connsiteX949" fmla="*/ 1149852 w 5234091"/>
              <a:gd name="connsiteY949" fmla="*/ 2582745 h 4233247"/>
              <a:gd name="connsiteX950" fmla="*/ 4530755 w 5234091"/>
              <a:gd name="connsiteY950" fmla="*/ 2571617 h 4233247"/>
              <a:gd name="connsiteX951" fmla="*/ 4528966 w 5234091"/>
              <a:gd name="connsiteY951" fmla="*/ 2572301 h 4233247"/>
              <a:gd name="connsiteX952" fmla="*/ 4530686 w 5234091"/>
              <a:gd name="connsiteY952" fmla="*/ 2571643 h 4233247"/>
              <a:gd name="connsiteX953" fmla="*/ 4553272 w 5234091"/>
              <a:gd name="connsiteY953" fmla="*/ 2569746 h 4233247"/>
              <a:gd name="connsiteX954" fmla="*/ 4545256 w 5234091"/>
              <a:gd name="connsiteY954" fmla="*/ 2574644 h 4233247"/>
              <a:gd name="connsiteX955" fmla="*/ 4537436 w 5234091"/>
              <a:gd name="connsiteY955" fmla="*/ 2569062 h 4233247"/>
              <a:gd name="connsiteX956" fmla="*/ 4534260 w 5234091"/>
              <a:gd name="connsiteY956" fmla="*/ 2570277 h 4233247"/>
              <a:gd name="connsiteX957" fmla="*/ 4530755 w 5234091"/>
              <a:gd name="connsiteY957" fmla="*/ 2571617 h 4233247"/>
              <a:gd name="connsiteX958" fmla="*/ 1082752 w 5234091"/>
              <a:gd name="connsiteY958" fmla="*/ 2568653 h 4233247"/>
              <a:gd name="connsiteX959" fmla="*/ 1084356 w 5234091"/>
              <a:gd name="connsiteY959" fmla="*/ 2568765 h 4233247"/>
              <a:gd name="connsiteX960" fmla="*/ 1080700 w 5234091"/>
              <a:gd name="connsiteY960" fmla="*/ 2570790 h 4233247"/>
              <a:gd name="connsiteX961" fmla="*/ 1082752 w 5234091"/>
              <a:gd name="connsiteY961" fmla="*/ 2568653 h 4233247"/>
              <a:gd name="connsiteX962" fmla="*/ 1086407 w 5234091"/>
              <a:gd name="connsiteY962" fmla="*/ 2566629 h 4233247"/>
              <a:gd name="connsiteX963" fmla="*/ 1088011 w 5234091"/>
              <a:gd name="connsiteY963" fmla="*/ 2566740 h 4233247"/>
              <a:gd name="connsiteX964" fmla="*/ 1084356 w 5234091"/>
              <a:gd name="connsiteY964" fmla="*/ 2568765 h 4233247"/>
              <a:gd name="connsiteX965" fmla="*/ 1086407 w 5234091"/>
              <a:gd name="connsiteY965" fmla="*/ 2566629 h 4233247"/>
              <a:gd name="connsiteX966" fmla="*/ 1098104 w 5234091"/>
              <a:gd name="connsiteY966" fmla="*/ 2562081 h 4233247"/>
              <a:gd name="connsiteX967" fmla="*/ 1088011 w 5234091"/>
              <a:gd name="connsiteY967" fmla="*/ 2566740 h 4233247"/>
              <a:gd name="connsiteX968" fmla="*/ 1093211 w 5234091"/>
              <a:gd name="connsiteY968" fmla="*/ 2563226 h 4233247"/>
              <a:gd name="connsiteX969" fmla="*/ 1098104 w 5234091"/>
              <a:gd name="connsiteY969" fmla="*/ 2562081 h 4233247"/>
              <a:gd name="connsiteX970" fmla="*/ 1044438 w 5234091"/>
              <a:gd name="connsiteY970" fmla="*/ 2554994 h 4233247"/>
              <a:gd name="connsiteX971" fmla="*/ 1041764 w 5234091"/>
              <a:gd name="connsiteY971" fmla="*/ 2556550 h 4233247"/>
              <a:gd name="connsiteX972" fmla="*/ 1036085 w 5234091"/>
              <a:gd name="connsiteY972" fmla="*/ 2560426 h 4233247"/>
              <a:gd name="connsiteX973" fmla="*/ 1021979 w 5234091"/>
              <a:gd name="connsiteY973" fmla="*/ 2562661 h 4233247"/>
              <a:gd name="connsiteX974" fmla="*/ 1007122 w 5234091"/>
              <a:gd name="connsiteY974" fmla="*/ 2564385 h 4233247"/>
              <a:gd name="connsiteX975" fmla="*/ 1010822 w 5234091"/>
              <a:gd name="connsiteY975" fmla="*/ 2562149 h 4233247"/>
              <a:gd name="connsiteX976" fmla="*/ 1014073 w 5234091"/>
              <a:gd name="connsiteY976" fmla="*/ 2560488 h 4233247"/>
              <a:gd name="connsiteX977" fmla="*/ 1217148 w 5234091"/>
              <a:gd name="connsiteY977" fmla="*/ 2553157 h 4233247"/>
              <a:gd name="connsiteX978" fmla="*/ 1213639 w 5234091"/>
              <a:gd name="connsiteY978" fmla="*/ 2554870 h 4233247"/>
              <a:gd name="connsiteX979" fmla="*/ 1212116 w 5234091"/>
              <a:gd name="connsiteY979" fmla="*/ 2555497 h 4233247"/>
              <a:gd name="connsiteX980" fmla="*/ 1212808 w 5234091"/>
              <a:gd name="connsiteY980" fmla="*/ 2555503 h 4233247"/>
              <a:gd name="connsiteX981" fmla="*/ 1217883 w 5234091"/>
              <a:gd name="connsiteY981" fmla="*/ 2553196 h 4233247"/>
              <a:gd name="connsiteX982" fmla="*/ 1207014 w 5234091"/>
              <a:gd name="connsiteY982" fmla="*/ 2552628 h 4233247"/>
              <a:gd name="connsiteX983" fmla="*/ 1204515 w 5234091"/>
              <a:gd name="connsiteY983" fmla="*/ 2553869 h 4233247"/>
              <a:gd name="connsiteX984" fmla="*/ 1208583 w 5234091"/>
              <a:gd name="connsiteY984" fmla="*/ 2552693 h 4233247"/>
              <a:gd name="connsiteX985" fmla="*/ 1238542 w 5234091"/>
              <a:gd name="connsiteY985" fmla="*/ 2542710 h 4233247"/>
              <a:gd name="connsiteX986" fmla="*/ 1225723 w 5234091"/>
              <a:gd name="connsiteY986" fmla="*/ 2548970 h 4233247"/>
              <a:gd name="connsiteX987" fmla="*/ 1226604 w 5234091"/>
              <a:gd name="connsiteY987" fmla="*/ 2549233 h 4233247"/>
              <a:gd name="connsiteX988" fmla="*/ 1239038 w 5234091"/>
              <a:gd name="connsiteY988" fmla="*/ 2543583 h 4233247"/>
              <a:gd name="connsiteX989" fmla="*/ 1239798 w 5234091"/>
              <a:gd name="connsiteY989" fmla="*/ 2543196 h 4233247"/>
              <a:gd name="connsiteX990" fmla="*/ 1153472 w 5234091"/>
              <a:gd name="connsiteY990" fmla="*/ 2536645 h 4233247"/>
              <a:gd name="connsiteX991" fmla="*/ 1153164 w 5234091"/>
              <a:gd name="connsiteY991" fmla="*/ 2536775 h 4233247"/>
              <a:gd name="connsiteX992" fmla="*/ 1153283 w 5234091"/>
              <a:gd name="connsiteY992" fmla="*/ 2536968 h 4233247"/>
              <a:gd name="connsiteX993" fmla="*/ 4446814 w 5234091"/>
              <a:gd name="connsiteY993" fmla="*/ 2536380 h 4233247"/>
              <a:gd name="connsiteX994" fmla="*/ 4439613 w 5234091"/>
              <a:gd name="connsiteY994" fmla="*/ 2539542 h 4233247"/>
              <a:gd name="connsiteX995" fmla="*/ 4446814 w 5234091"/>
              <a:gd name="connsiteY995" fmla="*/ 2536380 h 4233247"/>
              <a:gd name="connsiteX996" fmla="*/ 1249831 w 5234091"/>
              <a:gd name="connsiteY996" fmla="*/ 2534968 h 4233247"/>
              <a:gd name="connsiteX997" fmla="*/ 1248477 w 5234091"/>
              <a:gd name="connsiteY997" fmla="*/ 2535352 h 4233247"/>
              <a:gd name="connsiteX998" fmla="*/ 1246184 w 5234091"/>
              <a:gd name="connsiteY998" fmla="*/ 2536435 h 4233247"/>
              <a:gd name="connsiteX999" fmla="*/ 1246373 w 5234091"/>
              <a:gd name="connsiteY999" fmla="*/ 2536503 h 4233247"/>
              <a:gd name="connsiteX1000" fmla="*/ 1131529 w 5234091"/>
              <a:gd name="connsiteY1000" fmla="*/ 2534484 h 4233247"/>
              <a:gd name="connsiteX1001" fmla="*/ 1114360 w 5234091"/>
              <a:gd name="connsiteY1001" fmla="*/ 2542127 h 4233247"/>
              <a:gd name="connsiteX1002" fmla="*/ 1102039 w 5234091"/>
              <a:gd name="connsiteY1002" fmla="*/ 2548826 h 4233247"/>
              <a:gd name="connsiteX1003" fmla="*/ 1065742 w 5234091"/>
              <a:gd name="connsiteY1003" fmla="*/ 2555725 h 4233247"/>
              <a:gd name="connsiteX1004" fmla="*/ 1060148 w 5234091"/>
              <a:gd name="connsiteY1004" fmla="*/ 2556612 h 4233247"/>
              <a:gd name="connsiteX1005" fmla="*/ 1063277 w 5234091"/>
              <a:gd name="connsiteY1005" fmla="*/ 2554824 h 4233247"/>
              <a:gd name="connsiteX1006" fmla="*/ 1071561 w 5234091"/>
              <a:gd name="connsiteY1006" fmla="*/ 2549888 h 4233247"/>
              <a:gd name="connsiteX1007" fmla="*/ 1071188 w 5234091"/>
              <a:gd name="connsiteY1007" fmla="*/ 2549667 h 4233247"/>
              <a:gd name="connsiteX1008" fmla="*/ 1088742 w 5234091"/>
              <a:gd name="connsiteY1008" fmla="*/ 2546077 h 4233247"/>
              <a:gd name="connsiteX1009" fmla="*/ 1123780 w 5234091"/>
              <a:gd name="connsiteY1009" fmla="*/ 2535737 h 4233247"/>
              <a:gd name="connsiteX1010" fmla="*/ 1171071 w 5234091"/>
              <a:gd name="connsiteY1010" fmla="*/ 2529084 h 4233247"/>
              <a:gd name="connsiteX1011" fmla="*/ 1169534 w 5234091"/>
              <a:gd name="connsiteY1011" fmla="*/ 2529564 h 4233247"/>
              <a:gd name="connsiteX1012" fmla="*/ 1171101 w 5234091"/>
              <a:gd name="connsiteY1012" fmla="*/ 2530120 h 4233247"/>
              <a:gd name="connsiteX1013" fmla="*/ 1171112 w 5234091"/>
              <a:gd name="connsiteY1013" fmla="*/ 2530111 h 4233247"/>
              <a:gd name="connsiteX1014" fmla="*/ 1171071 w 5234091"/>
              <a:gd name="connsiteY1014" fmla="*/ 2529084 h 4233247"/>
              <a:gd name="connsiteX1015" fmla="*/ 1189397 w 5234091"/>
              <a:gd name="connsiteY1015" fmla="*/ 2497188 h 4233247"/>
              <a:gd name="connsiteX1016" fmla="*/ 1191095 w 5234091"/>
              <a:gd name="connsiteY1016" fmla="*/ 2498529 h 4233247"/>
              <a:gd name="connsiteX1017" fmla="*/ 1191306 w 5234091"/>
              <a:gd name="connsiteY1017" fmla="*/ 2498696 h 4233247"/>
              <a:gd name="connsiteX1018" fmla="*/ 1191277 w 5234091"/>
              <a:gd name="connsiteY1018" fmla="*/ 2498673 h 4233247"/>
              <a:gd name="connsiteX1019" fmla="*/ 1191095 w 5234091"/>
              <a:gd name="connsiteY1019" fmla="*/ 2498529 h 4233247"/>
              <a:gd name="connsiteX1020" fmla="*/ 1190591 w 5234091"/>
              <a:gd name="connsiteY1020" fmla="*/ 2498130 h 4233247"/>
              <a:gd name="connsiteX1021" fmla="*/ 1189397 w 5234091"/>
              <a:gd name="connsiteY1021" fmla="*/ 2497188 h 4233247"/>
              <a:gd name="connsiteX1022" fmla="*/ 1225122 w 5234091"/>
              <a:gd name="connsiteY1022" fmla="*/ 2495077 h 4233247"/>
              <a:gd name="connsiteX1023" fmla="*/ 1223369 w 5234091"/>
              <a:gd name="connsiteY1023" fmla="*/ 2496790 h 4233247"/>
              <a:gd name="connsiteX1024" fmla="*/ 1225123 w 5234091"/>
              <a:gd name="connsiteY1024" fmla="*/ 2495077 h 4233247"/>
              <a:gd name="connsiteX1025" fmla="*/ 3884819 w 5234091"/>
              <a:gd name="connsiteY1025" fmla="*/ 2490923 h 4233247"/>
              <a:gd name="connsiteX1026" fmla="*/ 3854149 w 5234091"/>
              <a:gd name="connsiteY1026" fmla="*/ 2492171 h 4233247"/>
              <a:gd name="connsiteX1027" fmla="*/ 3961558 w 5234091"/>
              <a:gd name="connsiteY1027" fmla="*/ 2500296 h 4233247"/>
              <a:gd name="connsiteX1028" fmla="*/ 3981855 w 5234091"/>
              <a:gd name="connsiteY1028" fmla="*/ 2502289 h 4233247"/>
              <a:gd name="connsiteX1029" fmla="*/ 4027835 w 5234091"/>
              <a:gd name="connsiteY1029" fmla="*/ 2504068 h 4233247"/>
              <a:gd name="connsiteX1030" fmla="*/ 4029436 w 5234091"/>
              <a:gd name="connsiteY1030" fmla="*/ 2504157 h 4233247"/>
              <a:gd name="connsiteX1031" fmla="*/ 3991624 w 5234091"/>
              <a:gd name="connsiteY1031" fmla="*/ 2497881 h 4233247"/>
              <a:gd name="connsiteX1032" fmla="*/ 3976289 w 5234091"/>
              <a:gd name="connsiteY1032" fmla="*/ 2496068 h 4233247"/>
              <a:gd name="connsiteX1033" fmla="*/ 3918305 w 5234091"/>
              <a:gd name="connsiteY1033" fmla="*/ 2492550 h 4233247"/>
              <a:gd name="connsiteX1034" fmla="*/ 1050240 w 5234091"/>
              <a:gd name="connsiteY1034" fmla="*/ 2490354 h 4233247"/>
              <a:gd name="connsiteX1035" fmla="*/ 1059361 w 5234091"/>
              <a:gd name="connsiteY1035" fmla="*/ 2490376 h 4233247"/>
              <a:gd name="connsiteX1036" fmla="*/ 1047808 w 5234091"/>
              <a:gd name="connsiteY1036" fmla="*/ 2491575 h 4233247"/>
              <a:gd name="connsiteX1037" fmla="*/ 1050240 w 5234091"/>
              <a:gd name="connsiteY1037" fmla="*/ 2490354 h 4233247"/>
              <a:gd name="connsiteX1038" fmla="*/ 4353379 w 5234091"/>
              <a:gd name="connsiteY1038" fmla="*/ 2480650 h 4233247"/>
              <a:gd name="connsiteX1039" fmla="*/ 4368583 w 5234091"/>
              <a:gd name="connsiteY1039" fmla="*/ 2483395 h 4233247"/>
              <a:gd name="connsiteX1040" fmla="*/ 4357529 w 5234091"/>
              <a:gd name="connsiteY1040" fmla="*/ 2483784 h 4233247"/>
              <a:gd name="connsiteX1041" fmla="*/ 4329144 w 5234091"/>
              <a:gd name="connsiteY1041" fmla="*/ 2480664 h 4233247"/>
              <a:gd name="connsiteX1042" fmla="*/ 4289441 w 5234091"/>
              <a:gd name="connsiteY1042" fmla="*/ 2476589 h 4233247"/>
              <a:gd name="connsiteX1043" fmla="*/ 4291540 w 5234091"/>
              <a:gd name="connsiteY1043" fmla="*/ 2477312 h 4233247"/>
              <a:gd name="connsiteX1044" fmla="*/ 4280933 w 5234091"/>
              <a:gd name="connsiteY1044" fmla="*/ 2476612 h 4233247"/>
              <a:gd name="connsiteX1045" fmla="*/ 4256729 w 5234091"/>
              <a:gd name="connsiteY1045" fmla="*/ 2474876 h 4233247"/>
              <a:gd name="connsiteX1046" fmla="*/ 4265462 w 5234091"/>
              <a:gd name="connsiteY1046" fmla="*/ 2475320 h 4233247"/>
              <a:gd name="connsiteX1047" fmla="*/ 4278944 w 5234091"/>
              <a:gd name="connsiteY1047" fmla="*/ 2476481 h 4233247"/>
              <a:gd name="connsiteX1048" fmla="*/ 4260247 w 5234091"/>
              <a:gd name="connsiteY1048" fmla="*/ 2475247 h 4233247"/>
              <a:gd name="connsiteX1049" fmla="*/ 1228029 w 5234091"/>
              <a:gd name="connsiteY1049" fmla="*/ 2473216 h 4233247"/>
              <a:gd name="connsiteX1050" fmla="*/ 1218360 w 5234091"/>
              <a:gd name="connsiteY1050" fmla="*/ 2477007 h 4233247"/>
              <a:gd name="connsiteX1051" fmla="*/ 1220598 w 5234091"/>
              <a:gd name="connsiteY1051" fmla="*/ 2476560 h 4233247"/>
              <a:gd name="connsiteX1052" fmla="*/ 1228146 w 5234091"/>
              <a:gd name="connsiteY1052" fmla="*/ 2473235 h 4233247"/>
              <a:gd name="connsiteX1053" fmla="*/ 1228461 w 5234091"/>
              <a:gd name="connsiteY1053" fmla="*/ 2473654 h 4233247"/>
              <a:gd name="connsiteX1054" fmla="*/ 1228855 w 5234091"/>
              <a:gd name="connsiteY1054" fmla="*/ 2474176 h 4233247"/>
              <a:gd name="connsiteX1055" fmla="*/ 1229091 w 5234091"/>
              <a:gd name="connsiteY1055" fmla="*/ 2474490 h 4233247"/>
              <a:gd name="connsiteX1056" fmla="*/ 1228987 w 5234091"/>
              <a:gd name="connsiteY1056" fmla="*/ 2474351 h 4233247"/>
              <a:gd name="connsiteX1057" fmla="*/ 1228855 w 5234091"/>
              <a:gd name="connsiteY1057" fmla="*/ 2474176 h 4233247"/>
              <a:gd name="connsiteX1058" fmla="*/ 1228146 w 5234091"/>
              <a:gd name="connsiteY1058" fmla="*/ 2473235 h 4233247"/>
              <a:gd name="connsiteX1059" fmla="*/ 3145468 w 5234091"/>
              <a:gd name="connsiteY1059" fmla="*/ 2472906 h 4233247"/>
              <a:gd name="connsiteX1060" fmla="*/ 3134339 w 5234091"/>
              <a:gd name="connsiteY1060" fmla="*/ 2473210 h 4233247"/>
              <a:gd name="connsiteX1061" fmla="*/ 3133608 w 5234091"/>
              <a:gd name="connsiteY1061" fmla="*/ 2477905 h 4233247"/>
              <a:gd name="connsiteX1062" fmla="*/ 3144786 w 5234091"/>
              <a:gd name="connsiteY1062" fmla="*/ 2477535 h 4233247"/>
              <a:gd name="connsiteX1063" fmla="*/ 3195746 w 5234091"/>
              <a:gd name="connsiteY1063" fmla="*/ 2471531 h 4233247"/>
              <a:gd name="connsiteX1064" fmla="*/ 3163781 w 5234091"/>
              <a:gd name="connsiteY1064" fmla="*/ 2472405 h 4233247"/>
              <a:gd name="connsiteX1065" fmla="*/ 3162756 w 5234091"/>
              <a:gd name="connsiteY1065" fmla="*/ 2476941 h 4233247"/>
              <a:gd name="connsiteX1066" fmla="*/ 3194754 w 5234091"/>
              <a:gd name="connsiteY1066" fmla="*/ 2475883 h 4233247"/>
              <a:gd name="connsiteX1067" fmla="*/ 3231474 w 5234091"/>
              <a:gd name="connsiteY1067" fmla="*/ 2471152 h 4233247"/>
              <a:gd name="connsiteX1068" fmla="*/ 3231337 w 5234091"/>
              <a:gd name="connsiteY1068" fmla="*/ 2475249 h 4233247"/>
              <a:gd name="connsiteX1069" fmla="*/ 3279610 w 5234091"/>
              <a:gd name="connsiteY1069" fmla="*/ 2475076 h 4233247"/>
              <a:gd name="connsiteX1070" fmla="*/ 3280445 w 5234091"/>
              <a:gd name="connsiteY1070" fmla="*/ 2471557 h 4233247"/>
              <a:gd name="connsiteX1071" fmla="*/ 3214701 w 5234091"/>
              <a:gd name="connsiteY1071" fmla="*/ 2471012 h 4233247"/>
              <a:gd name="connsiteX1072" fmla="*/ 3204342 w 5234091"/>
              <a:gd name="connsiteY1072" fmla="*/ 2471296 h 4233247"/>
              <a:gd name="connsiteX1073" fmla="*/ 3203255 w 5234091"/>
              <a:gd name="connsiteY1073" fmla="*/ 2475603 h 4233247"/>
              <a:gd name="connsiteX1074" fmla="*/ 3211836 w 5234091"/>
              <a:gd name="connsiteY1074" fmla="*/ 2475318 h 4233247"/>
              <a:gd name="connsiteX1075" fmla="*/ 3229034 w 5234091"/>
              <a:gd name="connsiteY1075" fmla="*/ 2475257 h 4233247"/>
              <a:gd name="connsiteX1076" fmla="*/ 3230629 w 5234091"/>
              <a:gd name="connsiteY1076" fmla="*/ 2471144 h 4233247"/>
              <a:gd name="connsiteX1077" fmla="*/ 4210823 w 5234091"/>
              <a:gd name="connsiteY1077" fmla="*/ 2468068 h 4233247"/>
              <a:gd name="connsiteX1078" fmla="*/ 4206877 w 5234091"/>
              <a:gd name="connsiteY1078" fmla="*/ 2473265 h 4233247"/>
              <a:gd name="connsiteX1079" fmla="*/ 4211999 w 5234091"/>
              <a:gd name="connsiteY1079" fmla="*/ 2469035 h 4233247"/>
              <a:gd name="connsiteX1080" fmla="*/ 4210823 w 5234091"/>
              <a:gd name="connsiteY1080" fmla="*/ 2468068 h 4233247"/>
              <a:gd name="connsiteX1081" fmla="*/ 4176412 w 5234091"/>
              <a:gd name="connsiteY1081" fmla="*/ 2464536 h 4233247"/>
              <a:gd name="connsiteX1082" fmla="*/ 4171291 w 5234091"/>
              <a:gd name="connsiteY1082" fmla="*/ 2468765 h 4233247"/>
              <a:gd name="connsiteX1083" fmla="*/ 4176412 w 5234091"/>
              <a:gd name="connsiteY1083" fmla="*/ 2464536 h 4233247"/>
              <a:gd name="connsiteX1084" fmla="*/ 4166579 w 5234091"/>
              <a:gd name="connsiteY1084" fmla="*/ 2463753 h 4233247"/>
              <a:gd name="connsiteX1085" fmla="*/ 4161456 w 5234091"/>
              <a:gd name="connsiteY1085" fmla="*/ 2467983 h 4233247"/>
              <a:gd name="connsiteX1086" fmla="*/ 4166579 w 5234091"/>
              <a:gd name="connsiteY1086" fmla="*/ 2463753 h 4233247"/>
              <a:gd name="connsiteX1087" fmla="*/ 4276804 w 5234091"/>
              <a:gd name="connsiteY1087" fmla="*/ 2439821 h 4233247"/>
              <a:gd name="connsiteX1088" fmla="*/ 4280054 w 5234091"/>
              <a:gd name="connsiteY1088" fmla="*/ 2440640 h 4233247"/>
              <a:gd name="connsiteX1089" fmla="*/ 4283825 w 5234091"/>
              <a:gd name="connsiteY1089" fmla="*/ 2441881 h 4233247"/>
              <a:gd name="connsiteX1090" fmla="*/ 4270174 w 5234091"/>
              <a:gd name="connsiteY1090" fmla="*/ 2443390 h 4233247"/>
              <a:gd name="connsiteX1091" fmla="*/ 4257090 w 5234091"/>
              <a:gd name="connsiteY1091" fmla="*/ 2444288 h 4233247"/>
              <a:gd name="connsiteX1092" fmla="*/ 4251212 w 5234091"/>
              <a:gd name="connsiteY1092" fmla="*/ 2441985 h 4233247"/>
              <a:gd name="connsiteX1093" fmla="*/ 4248499 w 5234091"/>
              <a:gd name="connsiteY1093" fmla="*/ 2441142 h 4233247"/>
              <a:gd name="connsiteX1094" fmla="*/ 4078180 w 5234091"/>
              <a:gd name="connsiteY1094" fmla="*/ 2431947 h 4233247"/>
              <a:gd name="connsiteX1095" fmla="*/ 4078150 w 5234091"/>
              <a:gd name="connsiteY1095" fmla="*/ 2433351 h 4233247"/>
              <a:gd name="connsiteX1096" fmla="*/ 4080779 w 5234091"/>
              <a:gd name="connsiteY1096" fmla="*/ 2433620 h 4233247"/>
              <a:gd name="connsiteX1097" fmla="*/ 4081900 w 5234091"/>
              <a:gd name="connsiteY1097" fmla="*/ 2432309 h 4233247"/>
              <a:gd name="connsiteX1098" fmla="*/ 4081042 w 5234091"/>
              <a:gd name="connsiteY1098" fmla="*/ 2432031 h 4233247"/>
              <a:gd name="connsiteX1099" fmla="*/ 1010861 w 5234091"/>
              <a:gd name="connsiteY1099" fmla="*/ 2425762 h 4233247"/>
              <a:gd name="connsiteX1100" fmla="*/ 1012332 w 5234091"/>
              <a:gd name="connsiteY1100" fmla="*/ 2425796 h 4233247"/>
              <a:gd name="connsiteX1101" fmla="*/ 1007340 w 5234091"/>
              <a:gd name="connsiteY1101" fmla="*/ 2426618 h 4233247"/>
              <a:gd name="connsiteX1102" fmla="*/ 1009707 w 5234091"/>
              <a:gd name="connsiteY1102" fmla="*/ 2425813 h 4233247"/>
              <a:gd name="connsiteX1103" fmla="*/ 3154340 w 5234091"/>
              <a:gd name="connsiteY1103" fmla="*/ 2404874 h 4233247"/>
              <a:gd name="connsiteX1104" fmla="*/ 3141943 w 5234091"/>
              <a:gd name="connsiteY1104" fmla="*/ 2404894 h 4233247"/>
              <a:gd name="connsiteX1105" fmla="*/ 3141424 w 5234091"/>
              <a:gd name="connsiteY1105" fmla="*/ 2410506 h 4233247"/>
              <a:gd name="connsiteX1106" fmla="*/ 3153631 w 5234091"/>
              <a:gd name="connsiteY1106" fmla="*/ 2410370 h 4233247"/>
              <a:gd name="connsiteX1107" fmla="*/ 3210960 w 5234091"/>
              <a:gd name="connsiteY1107" fmla="*/ 2404781 h 4233247"/>
              <a:gd name="connsiteX1108" fmla="*/ 3179042 w 5234091"/>
              <a:gd name="connsiteY1108" fmla="*/ 2404834 h 4233247"/>
              <a:gd name="connsiteX1109" fmla="*/ 3177853 w 5234091"/>
              <a:gd name="connsiteY1109" fmla="*/ 2410100 h 4233247"/>
              <a:gd name="connsiteX1110" fmla="*/ 3209829 w 5234091"/>
              <a:gd name="connsiteY1110" fmla="*/ 2409743 h 4233247"/>
              <a:gd name="connsiteX1111" fmla="*/ 3242000 w 5234091"/>
              <a:gd name="connsiteY1111" fmla="*/ 2404731 h 4233247"/>
              <a:gd name="connsiteX1112" fmla="*/ 3219225 w 5234091"/>
              <a:gd name="connsiteY1112" fmla="*/ 2404768 h 4233247"/>
              <a:gd name="connsiteX1113" fmla="*/ 3218161 w 5234091"/>
              <a:gd name="connsiteY1113" fmla="*/ 2409650 h 4233247"/>
              <a:gd name="connsiteX1114" fmla="*/ 3221659 w 5234091"/>
              <a:gd name="connsiteY1114" fmla="*/ 2409611 h 4233247"/>
              <a:gd name="connsiteX1115" fmla="*/ 3287160 w 5234091"/>
              <a:gd name="connsiteY1115" fmla="*/ 2409715 h 4233247"/>
              <a:gd name="connsiteX1116" fmla="*/ 3289852 w 5234091"/>
              <a:gd name="connsiteY1116" fmla="*/ 2406009 h 4233247"/>
              <a:gd name="connsiteX1117" fmla="*/ 3935721 w 5234091"/>
              <a:gd name="connsiteY1117" fmla="*/ 2404538 h 4233247"/>
              <a:gd name="connsiteX1118" fmla="*/ 3935572 w 5234091"/>
              <a:gd name="connsiteY1118" fmla="*/ 2404652 h 4233247"/>
              <a:gd name="connsiteX1119" fmla="*/ 3957163 w 5234091"/>
              <a:gd name="connsiteY1119" fmla="*/ 2405250 h 4233247"/>
              <a:gd name="connsiteX1120" fmla="*/ 3959190 w 5234091"/>
              <a:gd name="connsiteY1120" fmla="*/ 2405374 h 4233247"/>
              <a:gd name="connsiteX1121" fmla="*/ 3957724 w 5234091"/>
              <a:gd name="connsiteY1121" fmla="*/ 2405152 h 4233247"/>
              <a:gd name="connsiteX1122" fmla="*/ 3935721 w 5234091"/>
              <a:gd name="connsiteY1122" fmla="*/ 2404538 h 4233247"/>
              <a:gd name="connsiteX1123" fmla="*/ 3269033 w 5234091"/>
              <a:gd name="connsiteY1123" fmla="*/ 2375627 h 4233247"/>
              <a:gd name="connsiteX1124" fmla="*/ 3268803 w 5234091"/>
              <a:gd name="connsiteY1124" fmla="*/ 2376236 h 4233247"/>
              <a:gd name="connsiteX1125" fmla="*/ 3268270 w 5234091"/>
              <a:gd name="connsiteY1125" fmla="*/ 2377645 h 4233247"/>
              <a:gd name="connsiteX1126" fmla="*/ 3269426 w 5234091"/>
              <a:gd name="connsiteY1126" fmla="*/ 2374584 h 4233247"/>
              <a:gd name="connsiteX1127" fmla="*/ 3269357 w 5234091"/>
              <a:gd name="connsiteY1127" fmla="*/ 2374768 h 4233247"/>
              <a:gd name="connsiteX1128" fmla="*/ 3269033 w 5234091"/>
              <a:gd name="connsiteY1128" fmla="*/ 2375627 h 4233247"/>
              <a:gd name="connsiteX1129" fmla="*/ 3188852 w 5234091"/>
              <a:gd name="connsiteY1129" fmla="*/ 2373565 h 4233247"/>
              <a:gd name="connsiteX1130" fmla="*/ 3188233 w 5234091"/>
              <a:gd name="connsiteY1130" fmla="*/ 2373818 h 4233247"/>
              <a:gd name="connsiteX1131" fmla="*/ 3185816 w 5234091"/>
              <a:gd name="connsiteY1131" fmla="*/ 2374804 h 4233247"/>
              <a:gd name="connsiteX1132" fmla="*/ 3269867 w 5234091"/>
              <a:gd name="connsiteY1132" fmla="*/ 2373417 h 4233247"/>
              <a:gd name="connsiteX1133" fmla="*/ 3269690 w 5234091"/>
              <a:gd name="connsiteY1133" fmla="*/ 2373887 h 4233247"/>
              <a:gd name="connsiteX1134" fmla="*/ 3269426 w 5234091"/>
              <a:gd name="connsiteY1134" fmla="*/ 2374584 h 4233247"/>
              <a:gd name="connsiteX1135" fmla="*/ 3248418 w 5234091"/>
              <a:gd name="connsiteY1135" fmla="*/ 2373074 h 4233247"/>
              <a:gd name="connsiteX1136" fmla="*/ 3239919 w 5234091"/>
              <a:gd name="connsiteY1136" fmla="*/ 2378083 h 4233247"/>
              <a:gd name="connsiteX1137" fmla="*/ 3235690 w 5234091"/>
              <a:gd name="connsiteY1137" fmla="*/ 2372960 h 4233247"/>
              <a:gd name="connsiteX1138" fmla="*/ 3227192 w 5234091"/>
              <a:gd name="connsiteY1138" fmla="*/ 2377969 h 4233247"/>
              <a:gd name="connsiteX1139" fmla="*/ 3289015 w 5234091"/>
              <a:gd name="connsiteY1139" fmla="*/ 2372861 h 4233247"/>
              <a:gd name="connsiteX1140" fmla="*/ 3284005 w 5234091"/>
              <a:gd name="connsiteY1140" fmla="*/ 2377574 h 4233247"/>
              <a:gd name="connsiteX1141" fmla="*/ 3289015 w 5234091"/>
              <a:gd name="connsiteY1141" fmla="*/ 2372861 h 4233247"/>
              <a:gd name="connsiteX1142" fmla="*/ 3263558 w 5234091"/>
              <a:gd name="connsiteY1142" fmla="*/ 2372632 h 4233247"/>
              <a:gd name="connsiteX1143" fmla="*/ 3259690 w 5234091"/>
              <a:gd name="connsiteY1143" fmla="*/ 2377337 h 4233247"/>
              <a:gd name="connsiteX1144" fmla="*/ 3257146 w 5234091"/>
              <a:gd name="connsiteY1144" fmla="*/ 2378247 h 4233247"/>
              <a:gd name="connsiteX1145" fmla="*/ 3254120 w 5234091"/>
              <a:gd name="connsiteY1145" fmla="*/ 2378411 h 4233247"/>
              <a:gd name="connsiteX1146" fmla="*/ 3252648 w 5234091"/>
              <a:gd name="connsiteY1146" fmla="*/ 2378198 h 4233247"/>
              <a:gd name="connsiteX1147" fmla="*/ 3263558 w 5234091"/>
              <a:gd name="connsiteY1147" fmla="*/ 2372632 h 4233247"/>
              <a:gd name="connsiteX1148" fmla="*/ 3192150 w 5234091"/>
              <a:gd name="connsiteY1148" fmla="*/ 2372219 h 4233247"/>
              <a:gd name="connsiteX1149" fmla="*/ 3188852 w 5234091"/>
              <a:gd name="connsiteY1149" fmla="*/ 2373565 h 4233247"/>
              <a:gd name="connsiteX1150" fmla="*/ 3190749 w 5234091"/>
              <a:gd name="connsiteY1150" fmla="*/ 2372790 h 4233247"/>
              <a:gd name="connsiteX1151" fmla="*/ 3193066 w 5234091"/>
              <a:gd name="connsiteY1151" fmla="*/ 2371846 h 4233247"/>
              <a:gd name="connsiteX1152" fmla="*/ 3192150 w 5234091"/>
              <a:gd name="connsiteY1152" fmla="*/ 2372219 h 4233247"/>
              <a:gd name="connsiteX1153" fmla="*/ 3192259 w 5234091"/>
              <a:gd name="connsiteY1153" fmla="*/ 2372174 h 4233247"/>
              <a:gd name="connsiteX1154" fmla="*/ 3193066 w 5234091"/>
              <a:gd name="connsiteY1154" fmla="*/ 2371846 h 4233247"/>
              <a:gd name="connsiteX1155" fmla="*/ 3160037 w 5234091"/>
              <a:gd name="connsiteY1155" fmla="*/ 2360703 h 4233247"/>
              <a:gd name="connsiteX1156" fmla="*/ 3145667 w 5234091"/>
              <a:gd name="connsiteY1156" fmla="*/ 2360793 h 4233247"/>
              <a:gd name="connsiteX1157" fmla="*/ 3144456 w 5234091"/>
              <a:gd name="connsiteY1157" fmla="*/ 2376027 h 4233247"/>
              <a:gd name="connsiteX1158" fmla="*/ 3154572 w 5234091"/>
              <a:gd name="connsiteY1158" fmla="*/ 2375910 h 4233247"/>
              <a:gd name="connsiteX1159" fmla="*/ 3144276 w 5234091"/>
              <a:gd name="connsiteY1159" fmla="*/ 2378284 h 4233247"/>
              <a:gd name="connsiteX1160" fmla="*/ 3144170 w 5234091"/>
              <a:gd name="connsiteY1160" fmla="*/ 2379611 h 4233247"/>
              <a:gd name="connsiteX1161" fmla="*/ 3157550 w 5234091"/>
              <a:gd name="connsiteY1161" fmla="*/ 2379985 h 4233247"/>
              <a:gd name="connsiteX1162" fmla="*/ 3158092 w 5234091"/>
              <a:gd name="connsiteY1162" fmla="*/ 2375786 h 4233247"/>
              <a:gd name="connsiteX1163" fmla="*/ 3221095 w 5234091"/>
              <a:gd name="connsiteY1163" fmla="*/ 2360322 h 4233247"/>
              <a:gd name="connsiteX1164" fmla="*/ 3188049 w 5234091"/>
              <a:gd name="connsiteY1164" fmla="*/ 2360528 h 4233247"/>
              <a:gd name="connsiteX1165" fmla="*/ 3185731 w 5234091"/>
              <a:gd name="connsiteY1165" fmla="*/ 2374791 h 4233247"/>
              <a:gd name="connsiteX1166" fmla="*/ 3185816 w 5234091"/>
              <a:gd name="connsiteY1166" fmla="*/ 2374804 h 4233247"/>
              <a:gd name="connsiteX1167" fmla="*/ 3185723 w 5234091"/>
              <a:gd name="connsiteY1167" fmla="*/ 2374831 h 4233247"/>
              <a:gd name="connsiteX1168" fmla="*/ 3185480 w 5234091"/>
              <a:gd name="connsiteY1168" fmla="*/ 2376331 h 4233247"/>
              <a:gd name="connsiteX1169" fmla="*/ 3184484 w 5234091"/>
              <a:gd name="connsiteY1169" fmla="*/ 2380739 h 4233247"/>
              <a:gd name="connsiteX1170" fmla="*/ 3202033 w 5234091"/>
              <a:gd name="connsiteY1170" fmla="*/ 2381230 h 4233247"/>
              <a:gd name="connsiteX1171" fmla="*/ 3216508 w 5234091"/>
              <a:gd name="connsiteY1171" fmla="*/ 2380446 h 4233247"/>
              <a:gd name="connsiteX1172" fmla="*/ 3217141 w 5234091"/>
              <a:gd name="connsiteY1172" fmla="*/ 2377665 h 4233247"/>
              <a:gd name="connsiteX1173" fmla="*/ 3214464 w 5234091"/>
              <a:gd name="connsiteY1173" fmla="*/ 2377854 h 4233247"/>
              <a:gd name="connsiteX1174" fmla="*/ 3217757 w 5234091"/>
              <a:gd name="connsiteY1174" fmla="*/ 2374962 h 4233247"/>
              <a:gd name="connsiteX1175" fmla="*/ 3225604 w 5234091"/>
              <a:gd name="connsiteY1175" fmla="*/ 2360293 h 4233247"/>
              <a:gd name="connsiteX1176" fmla="*/ 3223610 w 5234091"/>
              <a:gd name="connsiteY1176" fmla="*/ 2360306 h 4233247"/>
              <a:gd name="connsiteX1177" fmla="*/ 3221813 w 5234091"/>
              <a:gd name="connsiteY1177" fmla="*/ 2380159 h 4233247"/>
              <a:gd name="connsiteX1178" fmla="*/ 3222988 w 5234091"/>
              <a:gd name="connsiteY1178" fmla="*/ 2380096 h 4233247"/>
              <a:gd name="connsiteX1179" fmla="*/ 3297833 w 5234091"/>
              <a:gd name="connsiteY1179" fmla="*/ 2359841 h 4233247"/>
              <a:gd name="connsiteX1180" fmla="*/ 3228658 w 5234091"/>
              <a:gd name="connsiteY1180" fmla="*/ 2360274 h 4233247"/>
              <a:gd name="connsiteX1181" fmla="*/ 3227517 w 5234091"/>
              <a:gd name="connsiteY1181" fmla="*/ 2366730 h 4233247"/>
              <a:gd name="connsiteX1182" fmla="*/ 3224623 w 5234091"/>
              <a:gd name="connsiteY1182" fmla="*/ 2380007 h 4233247"/>
              <a:gd name="connsiteX1183" fmla="*/ 3254120 w 5234091"/>
              <a:gd name="connsiteY1183" fmla="*/ 2378411 h 4233247"/>
              <a:gd name="connsiteX1184" fmla="*/ 3255950 w 5234091"/>
              <a:gd name="connsiteY1184" fmla="*/ 2378675 h 4233247"/>
              <a:gd name="connsiteX1185" fmla="*/ 3257146 w 5234091"/>
              <a:gd name="connsiteY1185" fmla="*/ 2378247 h 4233247"/>
              <a:gd name="connsiteX1186" fmla="*/ 3268270 w 5234091"/>
              <a:gd name="connsiteY1186" fmla="*/ 2377645 h 4233247"/>
              <a:gd name="connsiteX1187" fmla="*/ 3294497 w 5234091"/>
              <a:gd name="connsiteY1187" fmla="*/ 2381503 h 4233247"/>
              <a:gd name="connsiteX1188" fmla="*/ 3295126 w 5234091"/>
              <a:gd name="connsiteY1188" fmla="*/ 2377313 h 4233247"/>
              <a:gd name="connsiteX1189" fmla="*/ 3295504 w 5234091"/>
              <a:gd name="connsiteY1189" fmla="*/ 2365143 h 4233247"/>
              <a:gd name="connsiteX1190" fmla="*/ 949047 w 5234091"/>
              <a:gd name="connsiteY1190" fmla="*/ 2347543 h 4233247"/>
              <a:gd name="connsiteX1191" fmla="*/ 943867 w 5234091"/>
              <a:gd name="connsiteY1191" fmla="*/ 2349881 h 4233247"/>
              <a:gd name="connsiteX1192" fmla="*/ 947861 w 5234091"/>
              <a:gd name="connsiteY1192" fmla="*/ 2347734 h 4233247"/>
              <a:gd name="connsiteX1193" fmla="*/ 1117027 w 5234091"/>
              <a:gd name="connsiteY1193" fmla="*/ 2338373 h 4233247"/>
              <a:gd name="connsiteX1194" fmla="*/ 1116875 w 5234091"/>
              <a:gd name="connsiteY1194" fmla="*/ 2338632 h 4233247"/>
              <a:gd name="connsiteX1195" fmla="*/ 1116427 w 5234091"/>
              <a:gd name="connsiteY1195" fmla="*/ 2339393 h 4233247"/>
              <a:gd name="connsiteX1196" fmla="*/ 1051752 w 5234091"/>
              <a:gd name="connsiteY1196" fmla="*/ 2328329 h 4233247"/>
              <a:gd name="connsiteX1197" fmla="*/ 1051635 w 5234091"/>
              <a:gd name="connsiteY1197" fmla="*/ 2329566 h 4233247"/>
              <a:gd name="connsiteX1198" fmla="*/ 1045863 w 5234091"/>
              <a:gd name="connsiteY1198" fmla="*/ 2331416 h 4233247"/>
              <a:gd name="connsiteX1199" fmla="*/ 1048209 w 5234091"/>
              <a:gd name="connsiteY1199" fmla="*/ 2329210 h 4233247"/>
              <a:gd name="connsiteX1200" fmla="*/ 1051752 w 5234091"/>
              <a:gd name="connsiteY1200" fmla="*/ 2328329 h 4233247"/>
              <a:gd name="connsiteX1201" fmla="*/ 3164278 w 5234091"/>
              <a:gd name="connsiteY1201" fmla="*/ 2327821 h 4233247"/>
              <a:gd name="connsiteX1202" fmla="*/ 3161065 w 5234091"/>
              <a:gd name="connsiteY1202" fmla="*/ 2329773 h 4233247"/>
              <a:gd name="connsiteX1203" fmla="*/ 3164037 w 5234091"/>
              <a:gd name="connsiteY1203" fmla="*/ 2329690 h 4233247"/>
              <a:gd name="connsiteX1204" fmla="*/ 3230617 w 5234091"/>
              <a:gd name="connsiteY1204" fmla="*/ 2322340 h 4233247"/>
              <a:gd name="connsiteX1205" fmla="*/ 3194168 w 5234091"/>
              <a:gd name="connsiteY1205" fmla="*/ 2322890 h 4233247"/>
              <a:gd name="connsiteX1206" fmla="*/ 3193195 w 5234091"/>
              <a:gd name="connsiteY1206" fmla="*/ 2328873 h 4233247"/>
              <a:gd name="connsiteX1207" fmla="*/ 3221731 w 5234091"/>
              <a:gd name="connsiteY1207" fmla="*/ 2328074 h 4233247"/>
              <a:gd name="connsiteX1208" fmla="*/ 3229851 w 5234091"/>
              <a:gd name="connsiteY1208" fmla="*/ 2328133 h 4233247"/>
              <a:gd name="connsiteX1209" fmla="*/ 3305012 w 5234091"/>
              <a:gd name="connsiteY1209" fmla="*/ 2320917 h 4233247"/>
              <a:gd name="connsiteX1210" fmla="*/ 3258794 w 5234091"/>
              <a:gd name="connsiteY1210" fmla="*/ 2321915 h 4233247"/>
              <a:gd name="connsiteX1211" fmla="*/ 3235375 w 5234091"/>
              <a:gd name="connsiteY1211" fmla="*/ 2322269 h 4233247"/>
              <a:gd name="connsiteX1212" fmla="*/ 3234333 w 5234091"/>
              <a:gd name="connsiteY1212" fmla="*/ 2328165 h 4233247"/>
              <a:gd name="connsiteX1213" fmla="*/ 3301723 w 5234091"/>
              <a:gd name="connsiteY1213" fmla="*/ 2328651 h 4233247"/>
              <a:gd name="connsiteX1214" fmla="*/ 3301573 w 5234091"/>
              <a:gd name="connsiteY1214" fmla="*/ 2325816 h 4233247"/>
              <a:gd name="connsiteX1215" fmla="*/ 3304966 w 5234091"/>
              <a:gd name="connsiteY1215" fmla="*/ 2321281 h 4233247"/>
              <a:gd name="connsiteX1216" fmla="*/ 4253044 w 5234091"/>
              <a:gd name="connsiteY1216" fmla="*/ 2318391 h 4233247"/>
              <a:gd name="connsiteX1217" fmla="*/ 4255326 w 5234091"/>
              <a:gd name="connsiteY1217" fmla="*/ 2318625 h 4233247"/>
              <a:gd name="connsiteX1218" fmla="*/ 4250690 w 5234091"/>
              <a:gd name="connsiteY1218" fmla="*/ 2318915 h 4233247"/>
              <a:gd name="connsiteX1219" fmla="*/ 4251999 w 5234091"/>
              <a:gd name="connsiteY1219" fmla="*/ 2318583 h 4233247"/>
              <a:gd name="connsiteX1220" fmla="*/ 984653 w 5234091"/>
              <a:gd name="connsiteY1220" fmla="*/ 2314238 h 4233247"/>
              <a:gd name="connsiteX1221" fmla="*/ 986257 w 5234091"/>
              <a:gd name="connsiteY1221" fmla="*/ 2314350 h 4233247"/>
              <a:gd name="connsiteX1222" fmla="*/ 982600 w 5234091"/>
              <a:gd name="connsiteY1222" fmla="*/ 2316375 h 4233247"/>
              <a:gd name="connsiteX1223" fmla="*/ 984653 w 5234091"/>
              <a:gd name="connsiteY1223" fmla="*/ 2314238 h 4233247"/>
              <a:gd name="connsiteX1224" fmla="*/ 988309 w 5234091"/>
              <a:gd name="connsiteY1224" fmla="*/ 2312214 h 4233247"/>
              <a:gd name="connsiteX1225" fmla="*/ 989912 w 5234091"/>
              <a:gd name="connsiteY1225" fmla="*/ 2312325 h 4233247"/>
              <a:gd name="connsiteX1226" fmla="*/ 986257 w 5234091"/>
              <a:gd name="connsiteY1226" fmla="*/ 2314350 h 4233247"/>
              <a:gd name="connsiteX1227" fmla="*/ 988309 w 5234091"/>
              <a:gd name="connsiteY1227" fmla="*/ 2312214 h 4233247"/>
              <a:gd name="connsiteX1228" fmla="*/ 1000005 w 5234091"/>
              <a:gd name="connsiteY1228" fmla="*/ 2307666 h 4233247"/>
              <a:gd name="connsiteX1229" fmla="*/ 989912 w 5234091"/>
              <a:gd name="connsiteY1229" fmla="*/ 2312325 h 4233247"/>
              <a:gd name="connsiteX1230" fmla="*/ 995112 w 5234091"/>
              <a:gd name="connsiteY1230" fmla="*/ 2308812 h 4233247"/>
              <a:gd name="connsiteX1231" fmla="*/ 1000005 w 5234091"/>
              <a:gd name="connsiteY1231" fmla="*/ 2307666 h 4233247"/>
              <a:gd name="connsiteX1232" fmla="*/ 4235268 w 5234091"/>
              <a:gd name="connsiteY1232" fmla="*/ 2291148 h 4233247"/>
              <a:gd name="connsiteX1233" fmla="*/ 4235376 w 5234091"/>
              <a:gd name="connsiteY1233" fmla="*/ 2291359 h 4233247"/>
              <a:gd name="connsiteX1234" fmla="*/ 4241266 w 5234091"/>
              <a:gd name="connsiteY1234" fmla="*/ 2291328 h 4233247"/>
              <a:gd name="connsiteX1235" fmla="*/ 4240172 w 5234091"/>
              <a:gd name="connsiteY1235" fmla="*/ 2291234 h 4233247"/>
              <a:gd name="connsiteX1236" fmla="*/ 2094543 w 5234091"/>
              <a:gd name="connsiteY1236" fmla="*/ 2261140 h 4233247"/>
              <a:gd name="connsiteX1237" fmla="*/ 2073117 w 5234091"/>
              <a:gd name="connsiteY1237" fmla="*/ 2264161 h 4233247"/>
              <a:gd name="connsiteX1238" fmla="*/ 2073655 w 5234091"/>
              <a:gd name="connsiteY1238" fmla="*/ 2264317 h 4233247"/>
              <a:gd name="connsiteX1239" fmla="*/ 2082679 w 5234091"/>
              <a:gd name="connsiteY1239" fmla="*/ 2267164 h 4233247"/>
              <a:gd name="connsiteX1240" fmla="*/ 2099340 w 5234091"/>
              <a:gd name="connsiteY1240" fmla="*/ 2265098 h 4233247"/>
              <a:gd name="connsiteX1241" fmla="*/ 4195386 w 5234091"/>
              <a:gd name="connsiteY1241" fmla="*/ 2239782 h 4233247"/>
              <a:gd name="connsiteX1242" fmla="*/ 4198736 w 5234091"/>
              <a:gd name="connsiteY1242" fmla="*/ 2239842 h 4233247"/>
              <a:gd name="connsiteX1243" fmla="*/ 4201289 w 5234091"/>
              <a:gd name="connsiteY1243" fmla="*/ 2241335 h 4233247"/>
              <a:gd name="connsiteX1244" fmla="*/ 4195744 w 5234091"/>
              <a:gd name="connsiteY1244" fmla="*/ 2240864 h 4233247"/>
              <a:gd name="connsiteX1245" fmla="*/ 4195386 w 5234091"/>
              <a:gd name="connsiteY1245" fmla="*/ 2239782 h 4233247"/>
              <a:gd name="connsiteX1246" fmla="*/ 4292353 w 5234091"/>
              <a:gd name="connsiteY1246" fmla="*/ 2235804 h 4233247"/>
              <a:gd name="connsiteX1247" fmla="*/ 4296369 w 5234091"/>
              <a:gd name="connsiteY1247" fmla="*/ 2236905 h 4233247"/>
              <a:gd name="connsiteX1248" fmla="*/ 4291253 w 5234091"/>
              <a:gd name="connsiteY1248" fmla="*/ 2235877 h 4233247"/>
              <a:gd name="connsiteX1249" fmla="*/ 4219944 w 5234091"/>
              <a:gd name="connsiteY1249" fmla="*/ 2231790 h 4233247"/>
              <a:gd name="connsiteX1250" fmla="*/ 4225477 w 5234091"/>
              <a:gd name="connsiteY1250" fmla="*/ 2234743 h 4233247"/>
              <a:gd name="connsiteX1251" fmla="*/ 4229146 w 5234091"/>
              <a:gd name="connsiteY1251" fmla="*/ 2234426 h 4233247"/>
              <a:gd name="connsiteX1252" fmla="*/ 4232282 w 5234091"/>
              <a:gd name="connsiteY1252" fmla="*/ 2234496 h 4233247"/>
              <a:gd name="connsiteX1253" fmla="*/ 4232102 w 5234091"/>
              <a:gd name="connsiteY1253" fmla="*/ 2234429 h 4233247"/>
              <a:gd name="connsiteX1254" fmla="*/ 4231425 w 5234091"/>
              <a:gd name="connsiteY1254" fmla="*/ 2234164 h 4233247"/>
              <a:gd name="connsiteX1255" fmla="*/ 4192768 w 5234091"/>
              <a:gd name="connsiteY1255" fmla="*/ 2226157 h 4233247"/>
              <a:gd name="connsiteX1256" fmla="*/ 4191745 w 5234091"/>
              <a:gd name="connsiteY1256" fmla="*/ 2227334 h 4233247"/>
              <a:gd name="connsiteX1257" fmla="*/ 4191440 w 5234091"/>
              <a:gd name="connsiteY1257" fmla="*/ 2227686 h 4233247"/>
              <a:gd name="connsiteX1258" fmla="*/ 4146460 w 5234091"/>
              <a:gd name="connsiteY1258" fmla="*/ 2220403 h 4233247"/>
              <a:gd name="connsiteX1259" fmla="*/ 4139971 w 5234091"/>
              <a:gd name="connsiteY1259" fmla="*/ 2220925 h 4233247"/>
              <a:gd name="connsiteX1260" fmla="*/ 4151618 w 5234091"/>
              <a:gd name="connsiteY1260" fmla="*/ 2221583 h 4233247"/>
              <a:gd name="connsiteX1261" fmla="*/ 4158912 w 5234091"/>
              <a:gd name="connsiteY1261" fmla="*/ 2218851 h 4233247"/>
              <a:gd name="connsiteX1262" fmla="*/ 4154129 w 5234091"/>
              <a:gd name="connsiteY1262" fmla="*/ 2219590 h 4233247"/>
              <a:gd name="connsiteX1263" fmla="*/ 4152526 w 5234091"/>
              <a:gd name="connsiteY1263" fmla="*/ 2219772 h 4233247"/>
              <a:gd name="connsiteX1264" fmla="*/ 4156175 w 5234091"/>
              <a:gd name="connsiteY1264" fmla="*/ 2220763 h 4233247"/>
              <a:gd name="connsiteX1265" fmla="*/ 4160230 w 5234091"/>
              <a:gd name="connsiteY1265" fmla="*/ 2222069 h 4233247"/>
              <a:gd name="connsiteX1266" fmla="*/ 4165920 w 5234091"/>
              <a:gd name="connsiteY1266" fmla="*/ 2222391 h 4233247"/>
              <a:gd name="connsiteX1267" fmla="*/ 4178528 w 5234091"/>
              <a:gd name="connsiteY1267" fmla="*/ 2223180 h 4233247"/>
              <a:gd name="connsiteX1268" fmla="*/ 4170732 w 5234091"/>
              <a:gd name="connsiteY1268" fmla="*/ 2221550 h 4233247"/>
              <a:gd name="connsiteX1269" fmla="*/ 4096088 w 5234091"/>
              <a:gd name="connsiteY1269" fmla="*/ 2217563 h 4233247"/>
              <a:gd name="connsiteX1270" fmla="*/ 4102482 w 5234091"/>
              <a:gd name="connsiteY1270" fmla="*/ 2218806 h 4233247"/>
              <a:gd name="connsiteX1271" fmla="*/ 4102870 w 5234091"/>
              <a:gd name="connsiteY1271" fmla="*/ 2218829 h 4233247"/>
              <a:gd name="connsiteX1272" fmla="*/ 4097379 w 5234091"/>
              <a:gd name="connsiteY1272" fmla="*/ 2217628 h 4233247"/>
              <a:gd name="connsiteX1273" fmla="*/ 1182052 w 5234091"/>
              <a:gd name="connsiteY1273" fmla="*/ 2217174 h 4233247"/>
              <a:gd name="connsiteX1274" fmla="*/ 1111780 w 5234091"/>
              <a:gd name="connsiteY1274" fmla="*/ 2225778 h 4233247"/>
              <a:gd name="connsiteX1275" fmla="*/ 1091549 w 5234091"/>
              <a:gd name="connsiteY1275" fmla="*/ 2235139 h 4233247"/>
              <a:gd name="connsiteX1276" fmla="*/ 1084993 w 5234091"/>
              <a:gd name="connsiteY1276" fmla="*/ 2237984 h 4233247"/>
              <a:gd name="connsiteX1277" fmla="*/ 1145011 w 5234091"/>
              <a:gd name="connsiteY1277" fmla="*/ 2230226 h 4233247"/>
              <a:gd name="connsiteX1278" fmla="*/ 1158031 w 5234091"/>
              <a:gd name="connsiteY1278" fmla="*/ 2227982 h 4233247"/>
              <a:gd name="connsiteX1279" fmla="*/ 4522212 w 5234091"/>
              <a:gd name="connsiteY1279" fmla="*/ 2195239 h 4233247"/>
              <a:gd name="connsiteX1280" fmla="*/ 4523903 w 5234091"/>
              <a:gd name="connsiteY1280" fmla="*/ 2195547 h 4233247"/>
              <a:gd name="connsiteX1281" fmla="*/ 4522323 w 5234091"/>
              <a:gd name="connsiteY1281" fmla="*/ 2195723 h 4233247"/>
              <a:gd name="connsiteX1282" fmla="*/ 4312334 w 5234091"/>
              <a:gd name="connsiteY1282" fmla="*/ 2191967 h 4233247"/>
              <a:gd name="connsiteX1283" fmla="*/ 4315584 w 5234091"/>
              <a:gd name="connsiteY1283" fmla="*/ 2192786 h 4233247"/>
              <a:gd name="connsiteX1284" fmla="*/ 4319355 w 5234091"/>
              <a:gd name="connsiteY1284" fmla="*/ 2194026 h 4233247"/>
              <a:gd name="connsiteX1285" fmla="*/ 4305703 w 5234091"/>
              <a:gd name="connsiteY1285" fmla="*/ 2195536 h 4233247"/>
              <a:gd name="connsiteX1286" fmla="*/ 4292621 w 5234091"/>
              <a:gd name="connsiteY1286" fmla="*/ 2196433 h 4233247"/>
              <a:gd name="connsiteX1287" fmla="*/ 4286742 w 5234091"/>
              <a:gd name="connsiteY1287" fmla="*/ 2194131 h 4233247"/>
              <a:gd name="connsiteX1288" fmla="*/ 4284029 w 5234091"/>
              <a:gd name="connsiteY1288" fmla="*/ 2193289 h 4233247"/>
              <a:gd name="connsiteX1289" fmla="*/ 921767 w 5234091"/>
              <a:gd name="connsiteY1289" fmla="*/ 2182133 h 4233247"/>
              <a:gd name="connsiteX1290" fmla="*/ 928427 w 5234091"/>
              <a:gd name="connsiteY1290" fmla="*/ 2186532 h 4233247"/>
              <a:gd name="connsiteX1291" fmla="*/ 921767 w 5234091"/>
              <a:gd name="connsiteY1291" fmla="*/ 2182133 h 4233247"/>
              <a:gd name="connsiteX1292" fmla="*/ 4536972 w 5234091"/>
              <a:gd name="connsiteY1292" fmla="*/ 2158517 h 4233247"/>
              <a:gd name="connsiteX1293" fmla="*/ 4536728 w 5234091"/>
              <a:gd name="connsiteY1293" fmla="*/ 2158735 h 4233247"/>
              <a:gd name="connsiteX1294" fmla="*/ 4537377 w 5234091"/>
              <a:gd name="connsiteY1294" fmla="*/ 2158908 h 4233247"/>
              <a:gd name="connsiteX1295" fmla="*/ 4538353 w 5234091"/>
              <a:gd name="connsiteY1295" fmla="*/ 2161138 h 4233247"/>
              <a:gd name="connsiteX1296" fmla="*/ 4534078 w 5234091"/>
              <a:gd name="connsiteY1296" fmla="*/ 2159175 h 4233247"/>
              <a:gd name="connsiteX1297" fmla="*/ 903294 w 5234091"/>
              <a:gd name="connsiteY1297" fmla="*/ 2157650 h 4233247"/>
              <a:gd name="connsiteX1298" fmla="*/ 904487 w 5234091"/>
              <a:gd name="connsiteY1298" fmla="*/ 2158638 h 4233247"/>
              <a:gd name="connsiteX1299" fmla="*/ 899127 w 5234091"/>
              <a:gd name="connsiteY1299" fmla="*/ 2158668 h 4233247"/>
              <a:gd name="connsiteX1300" fmla="*/ 898718 w 5234091"/>
              <a:gd name="connsiteY1300" fmla="*/ 2158231 h 4233247"/>
              <a:gd name="connsiteX1301" fmla="*/ 4532127 w 5234091"/>
              <a:gd name="connsiteY1301" fmla="*/ 2157197 h 4233247"/>
              <a:gd name="connsiteX1302" fmla="*/ 4533181 w 5234091"/>
              <a:gd name="connsiteY1302" fmla="*/ 2157377 h 4233247"/>
              <a:gd name="connsiteX1303" fmla="*/ 4534078 w 5234091"/>
              <a:gd name="connsiteY1303" fmla="*/ 2159175 h 4233247"/>
              <a:gd name="connsiteX1304" fmla="*/ 4532127 w 5234091"/>
              <a:gd name="connsiteY1304" fmla="*/ 2157197 h 4233247"/>
              <a:gd name="connsiteX1305" fmla="*/ 917151 w 5234091"/>
              <a:gd name="connsiteY1305" fmla="*/ 2155890 h 4233247"/>
              <a:gd name="connsiteX1306" fmla="*/ 918764 w 5234091"/>
              <a:gd name="connsiteY1306" fmla="*/ 2157429 h 4233247"/>
              <a:gd name="connsiteX1307" fmla="*/ 913414 w 5234091"/>
              <a:gd name="connsiteY1307" fmla="*/ 2157389 h 4233247"/>
              <a:gd name="connsiteX1308" fmla="*/ 912639 w 5234091"/>
              <a:gd name="connsiteY1308" fmla="*/ 2156463 h 4233247"/>
              <a:gd name="connsiteX1309" fmla="*/ 931170 w 5234091"/>
              <a:gd name="connsiteY1309" fmla="*/ 2154049 h 4233247"/>
              <a:gd name="connsiteX1310" fmla="*/ 933125 w 5234091"/>
              <a:gd name="connsiteY1310" fmla="*/ 2155669 h 4233247"/>
              <a:gd name="connsiteX1311" fmla="*/ 927734 w 5234091"/>
              <a:gd name="connsiteY1311" fmla="*/ 2155904 h 4233247"/>
              <a:gd name="connsiteX1312" fmla="*/ 926623 w 5234091"/>
              <a:gd name="connsiteY1312" fmla="*/ 2154657 h 4233247"/>
              <a:gd name="connsiteX1313" fmla="*/ 4545287 w 5234091"/>
              <a:gd name="connsiteY1313" fmla="*/ 2140494 h 4233247"/>
              <a:gd name="connsiteX1314" fmla="*/ 4552103 w 5234091"/>
              <a:gd name="connsiteY1314" fmla="*/ 2141154 h 4233247"/>
              <a:gd name="connsiteX1315" fmla="*/ 4557225 w 5234091"/>
              <a:gd name="connsiteY1315" fmla="*/ 2141563 h 4233247"/>
              <a:gd name="connsiteX1316" fmla="*/ 4561503 w 5234091"/>
              <a:gd name="connsiteY1316" fmla="*/ 2143517 h 4233247"/>
              <a:gd name="connsiteX1317" fmla="*/ 4563952 w 5234091"/>
              <a:gd name="connsiteY1317" fmla="*/ 2147930 h 4233247"/>
              <a:gd name="connsiteX1318" fmla="*/ 4547571 w 5234091"/>
              <a:gd name="connsiteY1318" fmla="*/ 2141603 h 4233247"/>
              <a:gd name="connsiteX1319" fmla="*/ 992040 w 5234091"/>
              <a:gd name="connsiteY1319" fmla="*/ 2135157 h 4233247"/>
              <a:gd name="connsiteX1320" fmla="*/ 994058 w 5234091"/>
              <a:gd name="connsiteY1320" fmla="*/ 2137000 h 4233247"/>
              <a:gd name="connsiteX1321" fmla="*/ 987222 w 5234091"/>
              <a:gd name="connsiteY1321" fmla="*/ 2137902 h 4233247"/>
              <a:gd name="connsiteX1322" fmla="*/ 987104 w 5234091"/>
              <a:gd name="connsiteY1322" fmla="*/ 2136916 h 4233247"/>
              <a:gd name="connsiteX1323" fmla="*/ 984620 w 5234091"/>
              <a:gd name="connsiteY1323" fmla="*/ 2135878 h 4233247"/>
              <a:gd name="connsiteX1324" fmla="*/ 992040 w 5234091"/>
              <a:gd name="connsiteY1324" fmla="*/ 2135157 h 4233247"/>
              <a:gd name="connsiteX1325" fmla="*/ 4550827 w 5234091"/>
              <a:gd name="connsiteY1325" fmla="*/ 2130465 h 4233247"/>
              <a:gd name="connsiteX1326" fmla="*/ 4551331 w 5234091"/>
              <a:gd name="connsiteY1326" fmla="*/ 2130536 h 4233247"/>
              <a:gd name="connsiteX1327" fmla="*/ 4563832 w 5234091"/>
              <a:gd name="connsiteY1327" fmla="*/ 2132373 h 4233247"/>
              <a:gd name="connsiteX1328" fmla="*/ 4578752 w 5234091"/>
              <a:gd name="connsiteY1328" fmla="*/ 2135693 h 4233247"/>
              <a:gd name="connsiteX1329" fmla="*/ 4581833 w 5234091"/>
              <a:gd name="connsiteY1329" fmla="*/ 2136859 h 4233247"/>
              <a:gd name="connsiteX1330" fmla="*/ 4583099 w 5234091"/>
              <a:gd name="connsiteY1330" fmla="*/ 2137957 h 4233247"/>
              <a:gd name="connsiteX1331" fmla="*/ 4580204 w 5234091"/>
              <a:gd name="connsiteY1331" fmla="*/ 2139158 h 4233247"/>
              <a:gd name="connsiteX1332" fmla="*/ 4574234 w 5234091"/>
              <a:gd name="connsiteY1332" fmla="*/ 2139368 h 4233247"/>
              <a:gd name="connsiteX1333" fmla="*/ 4357564 w 5234091"/>
              <a:gd name="connsiteY1333" fmla="*/ 2120995 h 4233247"/>
              <a:gd name="connsiteX1334" fmla="*/ 4352877 w 5234091"/>
              <a:gd name="connsiteY1334" fmla="*/ 2121102 h 4233247"/>
              <a:gd name="connsiteX1335" fmla="*/ 4357191 w 5234091"/>
              <a:gd name="connsiteY1335" fmla="*/ 2122216 h 4233247"/>
              <a:gd name="connsiteX1336" fmla="*/ 4364975 w 5234091"/>
              <a:gd name="connsiteY1336" fmla="*/ 2124751 h 4233247"/>
              <a:gd name="connsiteX1337" fmla="*/ 865063 w 5234091"/>
              <a:gd name="connsiteY1337" fmla="*/ 2117672 h 4233247"/>
              <a:gd name="connsiteX1338" fmla="*/ 871720 w 5234091"/>
              <a:gd name="connsiteY1338" fmla="*/ 2122070 h 4233247"/>
              <a:gd name="connsiteX1339" fmla="*/ 865063 w 5234091"/>
              <a:gd name="connsiteY1339" fmla="*/ 2117672 h 4233247"/>
              <a:gd name="connsiteX1340" fmla="*/ 4323920 w 5234091"/>
              <a:gd name="connsiteY1340" fmla="*/ 2111537 h 4233247"/>
              <a:gd name="connsiteX1341" fmla="*/ 4322045 w 5234091"/>
              <a:gd name="connsiteY1341" fmla="*/ 2112864 h 4233247"/>
              <a:gd name="connsiteX1342" fmla="*/ 4322543 w 5234091"/>
              <a:gd name="connsiteY1342" fmla="*/ 2113277 h 4233247"/>
              <a:gd name="connsiteX1343" fmla="*/ 4330289 w 5234091"/>
              <a:gd name="connsiteY1343" fmla="*/ 2115275 h 4233247"/>
              <a:gd name="connsiteX1344" fmla="*/ 4329232 w 5234091"/>
              <a:gd name="connsiteY1344" fmla="*/ 2113744 h 4233247"/>
              <a:gd name="connsiteX1345" fmla="*/ 4323920 w 5234091"/>
              <a:gd name="connsiteY1345" fmla="*/ 2111537 h 4233247"/>
              <a:gd name="connsiteX1346" fmla="*/ 4542956 w 5234091"/>
              <a:gd name="connsiteY1346" fmla="*/ 2103229 h 4233247"/>
              <a:gd name="connsiteX1347" fmla="*/ 4544435 w 5234091"/>
              <a:gd name="connsiteY1347" fmla="*/ 2106707 h 4233247"/>
              <a:gd name="connsiteX1348" fmla="*/ 4541253 w 5234091"/>
              <a:gd name="connsiteY1348" fmla="*/ 2105058 h 4233247"/>
              <a:gd name="connsiteX1349" fmla="*/ 4542956 w 5234091"/>
              <a:gd name="connsiteY1349" fmla="*/ 2103229 h 4233247"/>
              <a:gd name="connsiteX1350" fmla="*/ 4578133 w 5234091"/>
              <a:gd name="connsiteY1350" fmla="*/ 2083464 h 4233247"/>
              <a:gd name="connsiteX1351" fmla="*/ 4604761 w 5234091"/>
              <a:gd name="connsiteY1351" fmla="*/ 2088420 h 4233247"/>
              <a:gd name="connsiteX1352" fmla="*/ 4636760 w 5234091"/>
              <a:gd name="connsiteY1352" fmla="*/ 2090662 h 4233247"/>
              <a:gd name="connsiteX1353" fmla="*/ 4646171 w 5234091"/>
              <a:gd name="connsiteY1353" fmla="*/ 2092301 h 4233247"/>
              <a:gd name="connsiteX1354" fmla="*/ 4647161 w 5234091"/>
              <a:gd name="connsiteY1354" fmla="*/ 2092889 h 4233247"/>
              <a:gd name="connsiteX1355" fmla="*/ 4648910 w 5234091"/>
              <a:gd name="connsiteY1355" fmla="*/ 2094450 h 4233247"/>
              <a:gd name="connsiteX1356" fmla="*/ 4622027 w 5234091"/>
              <a:gd name="connsiteY1356" fmla="*/ 2093029 h 4233247"/>
              <a:gd name="connsiteX1357" fmla="*/ 4601946 w 5234091"/>
              <a:gd name="connsiteY1357" fmla="*/ 2091285 h 4233247"/>
              <a:gd name="connsiteX1358" fmla="*/ 4599013 w 5234091"/>
              <a:gd name="connsiteY1358" fmla="*/ 2091143 h 4233247"/>
              <a:gd name="connsiteX1359" fmla="*/ 887377 w 5234091"/>
              <a:gd name="connsiteY1359" fmla="*/ 2071708 h 4233247"/>
              <a:gd name="connsiteX1360" fmla="*/ 887456 w 5234091"/>
              <a:gd name="connsiteY1360" fmla="*/ 2071731 h 4233247"/>
              <a:gd name="connsiteX1361" fmla="*/ 889443 w 5234091"/>
              <a:gd name="connsiteY1361" fmla="*/ 2072323 h 4233247"/>
              <a:gd name="connsiteX1362" fmla="*/ 861942 w 5234091"/>
              <a:gd name="connsiteY1362" fmla="*/ 2071520 h 4233247"/>
              <a:gd name="connsiteX1363" fmla="*/ 871357 w 5234091"/>
              <a:gd name="connsiteY1363" fmla="*/ 2076337 h 4233247"/>
              <a:gd name="connsiteX1364" fmla="*/ 861942 w 5234091"/>
              <a:gd name="connsiteY1364" fmla="*/ 2071520 h 4233247"/>
              <a:gd name="connsiteX1365" fmla="*/ 879660 w 5234091"/>
              <a:gd name="connsiteY1365" fmla="*/ 2069407 h 4233247"/>
              <a:gd name="connsiteX1366" fmla="*/ 883328 w 5234091"/>
              <a:gd name="connsiteY1366" fmla="*/ 2070500 h 4233247"/>
              <a:gd name="connsiteX1367" fmla="*/ 887377 w 5234091"/>
              <a:gd name="connsiteY1367" fmla="*/ 2071708 h 4233247"/>
              <a:gd name="connsiteX1368" fmla="*/ 4710826 w 5234091"/>
              <a:gd name="connsiteY1368" fmla="*/ 2050862 h 4233247"/>
              <a:gd name="connsiteX1369" fmla="*/ 4745376 w 5234091"/>
              <a:gd name="connsiteY1369" fmla="*/ 2054449 h 4233247"/>
              <a:gd name="connsiteX1370" fmla="*/ 4749166 w 5234091"/>
              <a:gd name="connsiteY1370" fmla="*/ 2056038 h 4233247"/>
              <a:gd name="connsiteX1371" fmla="*/ 4753510 w 5234091"/>
              <a:gd name="connsiteY1371" fmla="*/ 2058233 h 4233247"/>
              <a:gd name="connsiteX1372" fmla="*/ 4736686 w 5234091"/>
              <a:gd name="connsiteY1372" fmla="*/ 2057560 h 4233247"/>
              <a:gd name="connsiteX1373" fmla="*/ 4720664 w 5234091"/>
              <a:gd name="connsiteY1373" fmla="*/ 2056249 h 4233247"/>
              <a:gd name="connsiteX1374" fmla="*/ 4713959 w 5234091"/>
              <a:gd name="connsiteY1374" fmla="*/ 2052380 h 4233247"/>
              <a:gd name="connsiteX1375" fmla="*/ 4611325 w 5234091"/>
              <a:gd name="connsiteY1375" fmla="*/ 2035236 h 4233247"/>
              <a:gd name="connsiteX1376" fmla="*/ 4620128 w 5234091"/>
              <a:gd name="connsiteY1376" fmla="*/ 2035985 h 4233247"/>
              <a:gd name="connsiteX1377" fmla="*/ 4660336 w 5234091"/>
              <a:gd name="connsiteY1377" fmla="*/ 2044616 h 4233247"/>
              <a:gd name="connsiteX1378" fmla="*/ 4680346 w 5234091"/>
              <a:gd name="connsiteY1378" fmla="*/ 2047153 h 4233247"/>
              <a:gd name="connsiteX1379" fmla="*/ 4679945 w 5234091"/>
              <a:gd name="connsiteY1379" fmla="*/ 2047434 h 4233247"/>
              <a:gd name="connsiteX1380" fmla="*/ 4689665 w 5234091"/>
              <a:gd name="connsiteY1380" fmla="*/ 2052271 h 4233247"/>
              <a:gd name="connsiteX1381" fmla="*/ 4693330 w 5234091"/>
              <a:gd name="connsiteY1381" fmla="*/ 2054012 h 4233247"/>
              <a:gd name="connsiteX1382" fmla="*/ 4686974 w 5234091"/>
              <a:gd name="connsiteY1382" fmla="*/ 2053492 h 4233247"/>
              <a:gd name="connsiteX1383" fmla="*/ 4645645 w 5234091"/>
              <a:gd name="connsiteY1383" fmla="*/ 2048831 h 4233247"/>
              <a:gd name="connsiteX1384" fmla="*/ 4631245 w 5234091"/>
              <a:gd name="connsiteY1384" fmla="*/ 2042356 h 4233247"/>
              <a:gd name="connsiteX1385" fmla="*/ 4416102 w 5234091"/>
              <a:gd name="connsiteY1385" fmla="*/ 2028978 h 4233247"/>
              <a:gd name="connsiteX1386" fmla="*/ 4421742 w 5234091"/>
              <a:gd name="connsiteY1386" fmla="*/ 2030604 h 4233247"/>
              <a:gd name="connsiteX1387" fmla="*/ 4422809 w 5234091"/>
              <a:gd name="connsiteY1387" fmla="*/ 2030774 h 4233247"/>
              <a:gd name="connsiteX1388" fmla="*/ 4416772 w 5234091"/>
              <a:gd name="connsiteY1388" fmla="*/ 2028981 h 4233247"/>
              <a:gd name="connsiteX1389" fmla="*/ 978607 w 5234091"/>
              <a:gd name="connsiteY1389" fmla="*/ 2025024 h 4233247"/>
              <a:gd name="connsiteX1390" fmla="*/ 986960 w 5234091"/>
              <a:gd name="connsiteY1390" fmla="*/ 2027962 h 4233247"/>
              <a:gd name="connsiteX1391" fmla="*/ 978607 w 5234091"/>
              <a:gd name="connsiteY1391" fmla="*/ 2025024 h 4233247"/>
              <a:gd name="connsiteX1392" fmla="*/ 4561959 w 5234091"/>
              <a:gd name="connsiteY1392" fmla="*/ 2018689 h 4233247"/>
              <a:gd name="connsiteX1393" fmla="*/ 4565119 w 5234091"/>
              <a:gd name="connsiteY1393" fmla="*/ 2019095 h 4233247"/>
              <a:gd name="connsiteX1394" fmla="*/ 4593807 w 5234091"/>
              <a:gd name="connsiteY1394" fmla="*/ 2026683 h 4233247"/>
              <a:gd name="connsiteX1395" fmla="*/ 4591470 w 5234091"/>
              <a:gd name="connsiteY1395" fmla="*/ 2027919 h 4233247"/>
              <a:gd name="connsiteX1396" fmla="*/ 4590096 w 5234091"/>
              <a:gd name="connsiteY1396" fmla="*/ 2028094 h 4233247"/>
              <a:gd name="connsiteX1397" fmla="*/ 4506122 w 5234091"/>
              <a:gd name="connsiteY1397" fmla="*/ 2008165 h 4233247"/>
              <a:gd name="connsiteX1398" fmla="*/ 4505773 w 5234091"/>
              <a:gd name="connsiteY1398" fmla="*/ 2010184 h 4233247"/>
              <a:gd name="connsiteX1399" fmla="*/ 4508911 w 5234091"/>
              <a:gd name="connsiteY1399" fmla="*/ 2010994 h 4233247"/>
              <a:gd name="connsiteX1400" fmla="*/ 4510511 w 5234091"/>
              <a:gd name="connsiteY1400" fmla="*/ 2009611 h 4233247"/>
              <a:gd name="connsiteX1401" fmla="*/ 4508318 w 5234091"/>
              <a:gd name="connsiteY1401" fmla="*/ 2008513 h 4233247"/>
              <a:gd name="connsiteX1402" fmla="*/ 4506122 w 5234091"/>
              <a:gd name="connsiteY1402" fmla="*/ 2008165 h 4233247"/>
              <a:gd name="connsiteX1403" fmla="*/ 4543201 w 5234091"/>
              <a:gd name="connsiteY1403" fmla="*/ 1998286 h 4233247"/>
              <a:gd name="connsiteX1404" fmla="*/ 4541847 w 5234091"/>
              <a:gd name="connsiteY1404" fmla="*/ 1999532 h 4233247"/>
              <a:gd name="connsiteX1405" fmla="*/ 4541217 w 5234091"/>
              <a:gd name="connsiteY1405" fmla="*/ 2000112 h 4233247"/>
              <a:gd name="connsiteX1406" fmla="*/ 4541185 w 5234091"/>
              <a:gd name="connsiteY1406" fmla="*/ 2000142 h 4233247"/>
              <a:gd name="connsiteX1407" fmla="*/ 4541847 w 5234091"/>
              <a:gd name="connsiteY1407" fmla="*/ 1999532 h 4233247"/>
              <a:gd name="connsiteX1408" fmla="*/ 4541942 w 5234091"/>
              <a:gd name="connsiteY1408" fmla="*/ 1999445 h 4233247"/>
              <a:gd name="connsiteX1409" fmla="*/ 4543201 w 5234091"/>
              <a:gd name="connsiteY1409" fmla="*/ 1998286 h 4233247"/>
              <a:gd name="connsiteX1410" fmla="*/ 4469403 w 5234091"/>
              <a:gd name="connsiteY1410" fmla="*/ 1985563 h 4233247"/>
              <a:gd name="connsiteX1411" fmla="*/ 4467385 w 5234091"/>
              <a:gd name="connsiteY1411" fmla="*/ 1986088 h 4233247"/>
              <a:gd name="connsiteX1412" fmla="*/ 4466831 w 5234091"/>
              <a:gd name="connsiteY1412" fmla="*/ 1988098 h 4233247"/>
              <a:gd name="connsiteX1413" fmla="*/ 4469403 w 5234091"/>
              <a:gd name="connsiteY1413" fmla="*/ 1985563 h 4233247"/>
              <a:gd name="connsiteX1414" fmla="*/ 4698823 w 5234091"/>
              <a:gd name="connsiteY1414" fmla="*/ 1978797 h 4233247"/>
              <a:gd name="connsiteX1415" fmla="*/ 4701656 w 5234091"/>
              <a:gd name="connsiteY1415" fmla="*/ 1979961 h 4233247"/>
              <a:gd name="connsiteX1416" fmla="*/ 4688586 w 5234091"/>
              <a:gd name="connsiteY1416" fmla="*/ 1979596 h 4233247"/>
              <a:gd name="connsiteX1417" fmla="*/ 4698823 w 5234091"/>
              <a:gd name="connsiteY1417" fmla="*/ 1978797 h 4233247"/>
              <a:gd name="connsiteX1418" fmla="*/ 4402378 w 5234091"/>
              <a:gd name="connsiteY1418" fmla="*/ 1973131 h 4233247"/>
              <a:gd name="connsiteX1419" fmla="*/ 4398794 w 5234091"/>
              <a:gd name="connsiteY1419" fmla="*/ 1974737 h 4233247"/>
              <a:gd name="connsiteX1420" fmla="*/ 4399116 w 5234091"/>
              <a:gd name="connsiteY1420" fmla="*/ 1975014 h 4233247"/>
              <a:gd name="connsiteX1421" fmla="*/ 4402601 w 5234091"/>
              <a:gd name="connsiteY1421" fmla="*/ 1975580 h 4233247"/>
              <a:gd name="connsiteX1422" fmla="*/ 4406049 w 5234091"/>
              <a:gd name="connsiteY1422" fmla="*/ 1975514 h 4233247"/>
              <a:gd name="connsiteX1423" fmla="*/ 4413700 w 5234091"/>
              <a:gd name="connsiteY1423" fmla="*/ 1975708 h 4233247"/>
              <a:gd name="connsiteX1424" fmla="*/ 4411121 w 5234091"/>
              <a:gd name="connsiteY1424" fmla="*/ 1974573 h 4233247"/>
              <a:gd name="connsiteX1425" fmla="*/ 4402378 w 5234091"/>
              <a:gd name="connsiteY1425" fmla="*/ 1973131 h 4233247"/>
              <a:gd name="connsiteX1426" fmla="*/ 4431367 w 5234091"/>
              <a:gd name="connsiteY1426" fmla="*/ 1971759 h 4233247"/>
              <a:gd name="connsiteX1427" fmla="*/ 4431861 w 5234091"/>
              <a:gd name="connsiteY1427" fmla="*/ 1974781 h 4233247"/>
              <a:gd name="connsiteX1428" fmla="*/ 4443316 w 5234091"/>
              <a:gd name="connsiteY1428" fmla="*/ 1978888 h 4233247"/>
              <a:gd name="connsiteX1429" fmla="*/ 4455353 w 5234091"/>
              <a:gd name="connsiteY1429" fmla="*/ 1981205 h 4233247"/>
              <a:gd name="connsiteX1430" fmla="*/ 4433436 w 5234091"/>
              <a:gd name="connsiteY1430" fmla="*/ 1972329 h 4233247"/>
              <a:gd name="connsiteX1431" fmla="*/ 4424236 w 5234091"/>
              <a:gd name="connsiteY1431" fmla="*/ 1969792 h 4233247"/>
              <a:gd name="connsiteX1432" fmla="*/ 4426355 w 5234091"/>
              <a:gd name="connsiteY1432" fmla="*/ 1970572 h 4233247"/>
              <a:gd name="connsiteX1433" fmla="*/ 4425853 w 5234091"/>
              <a:gd name="connsiteY1433" fmla="*/ 1973139 h 4233247"/>
              <a:gd name="connsiteX1434" fmla="*/ 4428230 w 5234091"/>
              <a:gd name="connsiteY1434" fmla="*/ 1973480 h 4233247"/>
              <a:gd name="connsiteX1435" fmla="*/ 4431006 w 5234091"/>
              <a:gd name="connsiteY1435" fmla="*/ 1974474 h 4233247"/>
              <a:gd name="connsiteX1436" fmla="*/ 4426355 w 5234091"/>
              <a:gd name="connsiteY1436" fmla="*/ 1970572 h 4233247"/>
              <a:gd name="connsiteX1437" fmla="*/ 4426541 w 5234091"/>
              <a:gd name="connsiteY1437" fmla="*/ 1970428 h 4233247"/>
              <a:gd name="connsiteX1438" fmla="*/ 1105959 w 5234091"/>
              <a:gd name="connsiteY1438" fmla="*/ 1952490 h 4233247"/>
              <a:gd name="connsiteX1439" fmla="*/ 1074362 w 5234091"/>
              <a:gd name="connsiteY1439" fmla="*/ 1958403 h 4233247"/>
              <a:gd name="connsiteX1440" fmla="*/ 1061921 w 5234091"/>
              <a:gd name="connsiteY1440" fmla="*/ 1958906 h 4233247"/>
              <a:gd name="connsiteX1441" fmla="*/ 1078754 w 5234091"/>
              <a:gd name="connsiteY1441" fmla="*/ 1954533 h 4233247"/>
              <a:gd name="connsiteX1442" fmla="*/ 1159732 w 5234091"/>
              <a:gd name="connsiteY1442" fmla="*/ 1943848 h 4233247"/>
              <a:gd name="connsiteX1443" fmla="*/ 1147885 w 5234091"/>
              <a:gd name="connsiteY1443" fmla="*/ 1945533 h 4233247"/>
              <a:gd name="connsiteX1444" fmla="*/ 1150179 w 5234091"/>
              <a:gd name="connsiteY1444" fmla="*/ 1944544 h 4233247"/>
              <a:gd name="connsiteX1445" fmla="*/ 1186752 w 5234091"/>
              <a:gd name="connsiteY1445" fmla="*/ 1939843 h 4233247"/>
              <a:gd name="connsiteX1446" fmla="*/ 1182835 w 5234091"/>
              <a:gd name="connsiteY1446" fmla="*/ 1940557 h 4233247"/>
              <a:gd name="connsiteX1447" fmla="*/ 1161953 w 5234091"/>
              <a:gd name="connsiteY1447" fmla="*/ 1943531 h 4233247"/>
              <a:gd name="connsiteX1448" fmla="*/ 1176988 w 5234091"/>
              <a:gd name="connsiteY1448" fmla="*/ 1941084 h 4233247"/>
              <a:gd name="connsiteX1449" fmla="*/ 1237704 w 5234091"/>
              <a:gd name="connsiteY1449" fmla="*/ 1928301 h 4233247"/>
              <a:gd name="connsiteX1450" fmla="*/ 1236467 w 5234091"/>
              <a:gd name="connsiteY1450" fmla="*/ 1929487 h 4233247"/>
              <a:gd name="connsiteX1451" fmla="*/ 1242575 w 5234091"/>
              <a:gd name="connsiteY1451" fmla="*/ 1933800 h 4233247"/>
              <a:gd name="connsiteX1452" fmla="*/ 1237704 w 5234091"/>
              <a:gd name="connsiteY1452" fmla="*/ 1928301 h 4233247"/>
              <a:gd name="connsiteX1453" fmla="*/ 1640115 w 5234091"/>
              <a:gd name="connsiteY1453" fmla="*/ 1925064 h 4233247"/>
              <a:gd name="connsiteX1454" fmla="*/ 1605583 w 5234091"/>
              <a:gd name="connsiteY1454" fmla="*/ 1926268 h 4233247"/>
              <a:gd name="connsiteX1455" fmla="*/ 1568132 w 5234091"/>
              <a:gd name="connsiteY1455" fmla="*/ 1930938 h 4233247"/>
              <a:gd name="connsiteX1456" fmla="*/ 1503346 w 5234091"/>
              <a:gd name="connsiteY1456" fmla="*/ 1939813 h 4233247"/>
              <a:gd name="connsiteX1457" fmla="*/ 1486286 w 5234091"/>
              <a:gd name="connsiteY1457" fmla="*/ 1943150 h 4233247"/>
              <a:gd name="connsiteX1458" fmla="*/ 1444374 w 5234091"/>
              <a:gd name="connsiteY1458" fmla="*/ 1953406 h 4233247"/>
              <a:gd name="connsiteX1459" fmla="*/ 1446164 w 5234091"/>
              <a:gd name="connsiteY1459" fmla="*/ 1953171 h 4233247"/>
              <a:gd name="connsiteX1460" fmla="*/ 1497626 w 5234091"/>
              <a:gd name="connsiteY1460" fmla="*/ 1947268 h 4233247"/>
              <a:gd name="connsiteX1461" fmla="*/ 1520241 w 5234091"/>
              <a:gd name="connsiteY1461" fmla="*/ 1943307 h 4233247"/>
              <a:gd name="connsiteX1462" fmla="*/ 1640115 w 5234091"/>
              <a:gd name="connsiteY1462" fmla="*/ 1925064 h 4233247"/>
              <a:gd name="connsiteX1463" fmla="*/ 1276030 w 5234091"/>
              <a:gd name="connsiteY1463" fmla="*/ 1921414 h 4233247"/>
              <a:gd name="connsiteX1464" fmla="*/ 1282138 w 5234091"/>
              <a:gd name="connsiteY1464" fmla="*/ 1925727 h 4233247"/>
              <a:gd name="connsiteX1465" fmla="*/ 1276030 w 5234091"/>
              <a:gd name="connsiteY1465" fmla="*/ 1921414 h 4233247"/>
              <a:gd name="connsiteX1466" fmla="*/ 1287002 w 5234091"/>
              <a:gd name="connsiteY1466" fmla="*/ 1919701 h 4233247"/>
              <a:gd name="connsiteX1467" fmla="*/ 1293111 w 5234091"/>
              <a:gd name="connsiteY1467" fmla="*/ 1924015 h 4233247"/>
              <a:gd name="connsiteX1468" fmla="*/ 1287002 w 5234091"/>
              <a:gd name="connsiteY1468" fmla="*/ 1919701 h 4233247"/>
              <a:gd name="connsiteX1469" fmla="*/ 4738840 w 5234091"/>
              <a:gd name="connsiteY1469" fmla="*/ 1902907 h 4233247"/>
              <a:gd name="connsiteX1470" fmla="*/ 4741564 w 5234091"/>
              <a:gd name="connsiteY1470" fmla="*/ 1903610 h 4233247"/>
              <a:gd name="connsiteX1471" fmla="*/ 4735891 w 5234091"/>
              <a:gd name="connsiteY1471" fmla="*/ 1903110 h 4233247"/>
              <a:gd name="connsiteX1472" fmla="*/ 4737539 w 5234091"/>
              <a:gd name="connsiteY1472" fmla="*/ 1902949 h 4233247"/>
              <a:gd name="connsiteX1473" fmla="*/ 4621848 w 5234091"/>
              <a:gd name="connsiteY1473" fmla="*/ 1901463 h 4233247"/>
              <a:gd name="connsiteX1474" fmla="*/ 4628124 w 5234091"/>
              <a:gd name="connsiteY1474" fmla="*/ 1903012 h 4233247"/>
              <a:gd name="connsiteX1475" fmla="*/ 4634333 w 5234091"/>
              <a:gd name="connsiteY1475" fmla="*/ 1904085 h 4233247"/>
              <a:gd name="connsiteX1476" fmla="*/ 4631707 w 5234091"/>
              <a:gd name="connsiteY1476" fmla="*/ 1903327 h 4233247"/>
              <a:gd name="connsiteX1477" fmla="*/ 4610720 w 5234091"/>
              <a:gd name="connsiteY1477" fmla="*/ 1901328 h 4233247"/>
              <a:gd name="connsiteX1478" fmla="*/ 4612412 w 5234091"/>
              <a:gd name="connsiteY1478" fmla="*/ 1901635 h 4233247"/>
              <a:gd name="connsiteX1479" fmla="*/ 4610831 w 5234091"/>
              <a:gd name="connsiteY1479" fmla="*/ 1901812 h 4233247"/>
              <a:gd name="connsiteX1480" fmla="*/ 1193126 w 5234091"/>
              <a:gd name="connsiteY1480" fmla="*/ 1901278 h 4233247"/>
              <a:gd name="connsiteX1481" fmla="*/ 1190153 w 5234091"/>
              <a:gd name="connsiteY1481" fmla="*/ 1902454 h 4233247"/>
              <a:gd name="connsiteX1482" fmla="*/ 1183749 w 5234091"/>
              <a:gd name="connsiteY1482" fmla="*/ 1905538 h 4233247"/>
              <a:gd name="connsiteX1483" fmla="*/ 1168987 w 5234091"/>
              <a:gd name="connsiteY1483" fmla="*/ 1905642 h 4233247"/>
              <a:gd name="connsiteX1484" fmla="*/ 1153536 w 5234091"/>
              <a:gd name="connsiteY1484" fmla="*/ 1905107 h 4233247"/>
              <a:gd name="connsiteX1485" fmla="*/ 1157663 w 5234091"/>
              <a:gd name="connsiteY1485" fmla="*/ 1903394 h 4233247"/>
              <a:gd name="connsiteX1486" fmla="*/ 1161242 w 5234091"/>
              <a:gd name="connsiteY1486" fmla="*/ 1902198 h 4233247"/>
              <a:gd name="connsiteX1487" fmla="*/ 4581008 w 5234091"/>
              <a:gd name="connsiteY1487" fmla="*/ 1897525 h 4233247"/>
              <a:gd name="connsiteX1488" fmla="*/ 4579012 w 5234091"/>
              <a:gd name="connsiteY1488" fmla="*/ 1898213 h 4233247"/>
              <a:gd name="connsiteX1489" fmla="*/ 4586211 w 5234091"/>
              <a:gd name="connsiteY1489" fmla="*/ 1901594 h 4233247"/>
              <a:gd name="connsiteX1490" fmla="*/ 4594718 w 5234091"/>
              <a:gd name="connsiteY1490" fmla="*/ 1902836 h 4233247"/>
              <a:gd name="connsiteX1491" fmla="*/ 1383528 w 5234091"/>
              <a:gd name="connsiteY1491" fmla="*/ 1876491 h 4233247"/>
              <a:gd name="connsiteX1492" fmla="*/ 1380322 w 5234091"/>
              <a:gd name="connsiteY1492" fmla="*/ 1876828 h 4233247"/>
              <a:gd name="connsiteX1493" fmla="*/ 1379382 w 5234091"/>
              <a:gd name="connsiteY1493" fmla="*/ 1877214 h 4233247"/>
              <a:gd name="connsiteX1494" fmla="*/ 1380752 w 5234091"/>
              <a:gd name="connsiteY1494" fmla="*/ 1878589 h 4233247"/>
              <a:gd name="connsiteX1495" fmla="*/ 1383680 w 5234091"/>
              <a:gd name="connsiteY1495" fmla="*/ 1878064 h 4233247"/>
              <a:gd name="connsiteX1496" fmla="*/ 4620331 w 5234091"/>
              <a:gd name="connsiteY1496" fmla="*/ 1836915 h 4233247"/>
              <a:gd name="connsiteX1497" fmla="*/ 4626029 w 5234091"/>
              <a:gd name="connsiteY1497" fmla="*/ 1839152 h 4233247"/>
              <a:gd name="connsiteX1498" fmla="*/ 4642627 w 5234091"/>
              <a:gd name="connsiteY1498" fmla="*/ 1841304 h 4233247"/>
              <a:gd name="connsiteX1499" fmla="*/ 4656421 w 5234091"/>
              <a:gd name="connsiteY1499" fmla="*/ 1843054 h 4233247"/>
              <a:gd name="connsiteX1500" fmla="*/ 4653548 w 5234091"/>
              <a:gd name="connsiteY1500" fmla="*/ 1841960 h 4233247"/>
              <a:gd name="connsiteX1501" fmla="*/ 4648240 w 5234091"/>
              <a:gd name="connsiteY1501" fmla="*/ 1841703 h 4233247"/>
              <a:gd name="connsiteX1502" fmla="*/ 4632688 w 5234091"/>
              <a:gd name="connsiteY1502" fmla="*/ 1839318 h 4233247"/>
              <a:gd name="connsiteX1503" fmla="*/ 1541108 w 5234091"/>
              <a:gd name="connsiteY1503" fmla="*/ 1833624 h 4233247"/>
              <a:gd name="connsiteX1504" fmla="*/ 1516463 w 5234091"/>
              <a:gd name="connsiteY1504" fmla="*/ 1836183 h 4233247"/>
              <a:gd name="connsiteX1505" fmla="*/ 1514835 w 5234091"/>
              <a:gd name="connsiteY1505" fmla="*/ 1836557 h 4233247"/>
              <a:gd name="connsiteX1506" fmla="*/ 1517100 w 5234091"/>
              <a:gd name="connsiteY1506" fmla="*/ 1836245 h 4233247"/>
              <a:gd name="connsiteX1507" fmla="*/ 1541285 w 5234091"/>
              <a:gd name="connsiteY1507" fmla="*/ 1833740 h 4233247"/>
              <a:gd name="connsiteX1508" fmla="*/ 4588163 w 5234091"/>
              <a:gd name="connsiteY1508" fmla="*/ 1832541 h 4233247"/>
              <a:gd name="connsiteX1509" fmla="*/ 4584225 w 5234091"/>
              <a:gd name="connsiteY1509" fmla="*/ 1833643 h 4233247"/>
              <a:gd name="connsiteX1510" fmla="*/ 4605701 w 5234091"/>
              <a:gd name="connsiteY1510" fmla="*/ 1836297 h 4233247"/>
              <a:gd name="connsiteX1511" fmla="*/ 4606476 w 5234091"/>
              <a:gd name="connsiteY1511" fmla="*/ 1836255 h 4233247"/>
              <a:gd name="connsiteX1512" fmla="*/ 4595777 w 5234091"/>
              <a:gd name="connsiteY1512" fmla="*/ 1832732 h 4233247"/>
              <a:gd name="connsiteX1513" fmla="*/ 4572928 w 5234091"/>
              <a:gd name="connsiteY1513" fmla="*/ 1812029 h 4233247"/>
              <a:gd name="connsiteX1514" fmla="*/ 4572661 w 5234091"/>
              <a:gd name="connsiteY1514" fmla="*/ 1812268 h 4233247"/>
              <a:gd name="connsiteX1515" fmla="*/ 4572630 w 5234091"/>
              <a:gd name="connsiteY1515" fmla="*/ 1812296 h 4233247"/>
              <a:gd name="connsiteX1516" fmla="*/ 4800282 w 5234091"/>
              <a:gd name="connsiteY1516" fmla="*/ 1809896 h 4233247"/>
              <a:gd name="connsiteX1517" fmla="*/ 4801629 w 5234091"/>
              <a:gd name="connsiteY1517" fmla="*/ 1810012 h 4233247"/>
              <a:gd name="connsiteX1518" fmla="*/ 4806294 w 5234091"/>
              <a:gd name="connsiteY1518" fmla="*/ 1812082 h 4233247"/>
              <a:gd name="connsiteX1519" fmla="*/ 4683365 w 5234091"/>
              <a:gd name="connsiteY1519" fmla="*/ 1797053 h 4233247"/>
              <a:gd name="connsiteX1520" fmla="*/ 4687416 w 5234091"/>
              <a:gd name="connsiteY1520" fmla="*/ 1797741 h 4233247"/>
              <a:gd name="connsiteX1521" fmla="*/ 4690237 w 5234091"/>
              <a:gd name="connsiteY1521" fmla="*/ 1800018 h 4233247"/>
              <a:gd name="connsiteX1522" fmla="*/ 4683602 w 5234091"/>
              <a:gd name="connsiteY1522" fmla="*/ 1798431 h 4233247"/>
              <a:gd name="connsiteX1523" fmla="*/ 4683365 w 5234091"/>
              <a:gd name="connsiteY1523" fmla="*/ 1797053 h 4233247"/>
              <a:gd name="connsiteX1524" fmla="*/ 4757486 w 5234091"/>
              <a:gd name="connsiteY1524" fmla="*/ 1775538 h 4233247"/>
              <a:gd name="connsiteX1525" fmla="*/ 4759971 w 5234091"/>
              <a:gd name="connsiteY1525" fmla="*/ 1777762 h 4233247"/>
              <a:gd name="connsiteX1526" fmla="*/ 4755696 w 5234091"/>
              <a:gd name="connsiteY1526" fmla="*/ 1775799 h 4233247"/>
              <a:gd name="connsiteX1527" fmla="*/ 4757486 w 5234091"/>
              <a:gd name="connsiteY1527" fmla="*/ 1775538 h 4233247"/>
              <a:gd name="connsiteX1528" fmla="*/ 4753211 w 5234091"/>
              <a:gd name="connsiteY1528" fmla="*/ 1773575 h 4233247"/>
              <a:gd name="connsiteX1529" fmla="*/ 4755696 w 5234091"/>
              <a:gd name="connsiteY1529" fmla="*/ 1775799 h 4233247"/>
              <a:gd name="connsiteX1530" fmla="*/ 4751420 w 5234091"/>
              <a:gd name="connsiteY1530" fmla="*/ 1773837 h 4233247"/>
              <a:gd name="connsiteX1531" fmla="*/ 4753211 w 5234091"/>
              <a:gd name="connsiteY1531" fmla="*/ 1773575 h 4233247"/>
              <a:gd name="connsiteX1532" fmla="*/ 4739696 w 5234091"/>
              <a:gd name="connsiteY1532" fmla="*/ 1769463 h 4233247"/>
              <a:gd name="connsiteX1533" fmla="*/ 4745284 w 5234091"/>
              <a:gd name="connsiteY1533" fmla="*/ 1770334 h 4233247"/>
              <a:gd name="connsiteX1534" fmla="*/ 4751420 w 5234091"/>
              <a:gd name="connsiteY1534" fmla="*/ 1773837 h 4233247"/>
              <a:gd name="connsiteX1535" fmla="*/ 4739696 w 5234091"/>
              <a:gd name="connsiteY1535" fmla="*/ 1769463 h 4233247"/>
              <a:gd name="connsiteX1536" fmla="*/ 1177600 w 5234091"/>
              <a:gd name="connsiteY1536" fmla="*/ 1763876 h 4233247"/>
              <a:gd name="connsiteX1537" fmla="*/ 1178788 w 5234091"/>
              <a:gd name="connsiteY1537" fmla="*/ 1764002 h 4233247"/>
              <a:gd name="connsiteX1538" fmla="*/ 1180286 w 5234091"/>
              <a:gd name="connsiteY1538" fmla="*/ 1764264 h 4233247"/>
              <a:gd name="connsiteX1539" fmla="*/ 1175057 w 5234091"/>
              <a:gd name="connsiteY1539" fmla="*/ 1764333 h 4233247"/>
              <a:gd name="connsiteX1540" fmla="*/ 4604634 w 5234091"/>
              <a:gd name="connsiteY1540" fmla="*/ 1763230 h 4233247"/>
              <a:gd name="connsiteX1541" fmla="*/ 4601767 w 5234091"/>
              <a:gd name="connsiteY1541" fmla="*/ 1763945 h 4233247"/>
              <a:gd name="connsiteX1542" fmla="*/ 4602997 w 5234091"/>
              <a:gd name="connsiteY1542" fmla="*/ 1765076 h 4233247"/>
              <a:gd name="connsiteX1543" fmla="*/ 4605433 w 5234091"/>
              <a:gd name="connsiteY1543" fmla="*/ 1766018 h 4233247"/>
              <a:gd name="connsiteX1544" fmla="*/ 4609380 w 5234091"/>
              <a:gd name="connsiteY1544" fmla="*/ 1767157 h 4233247"/>
              <a:gd name="connsiteX1545" fmla="*/ 4619553 w 5234091"/>
              <a:gd name="connsiteY1545" fmla="*/ 1769283 h 4233247"/>
              <a:gd name="connsiteX1546" fmla="*/ 4799334 w 5234091"/>
              <a:gd name="connsiteY1546" fmla="*/ 1756951 h 4233247"/>
              <a:gd name="connsiteX1547" fmla="*/ 4833884 w 5234091"/>
              <a:gd name="connsiteY1547" fmla="*/ 1760539 h 4233247"/>
              <a:gd name="connsiteX1548" fmla="*/ 4837675 w 5234091"/>
              <a:gd name="connsiteY1548" fmla="*/ 1762127 h 4233247"/>
              <a:gd name="connsiteX1549" fmla="*/ 4842018 w 5234091"/>
              <a:gd name="connsiteY1549" fmla="*/ 1764322 h 4233247"/>
              <a:gd name="connsiteX1550" fmla="*/ 4825194 w 5234091"/>
              <a:gd name="connsiteY1550" fmla="*/ 1763649 h 4233247"/>
              <a:gd name="connsiteX1551" fmla="*/ 4809172 w 5234091"/>
              <a:gd name="connsiteY1551" fmla="*/ 1762339 h 4233247"/>
              <a:gd name="connsiteX1552" fmla="*/ 4802468 w 5234091"/>
              <a:gd name="connsiteY1552" fmla="*/ 1758469 h 4233247"/>
              <a:gd name="connsiteX1553" fmla="*/ 4567081 w 5234091"/>
              <a:gd name="connsiteY1553" fmla="*/ 1751916 h 4233247"/>
              <a:gd name="connsiteX1554" fmla="*/ 4576947 w 5234091"/>
              <a:gd name="connsiteY1554" fmla="*/ 1755432 h 4233247"/>
              <a:gd name="connsiteX1555" fmla="*/ 4576698 w 5234091"/>
              <a:gd name="connsiteY1555" fmla="*/ 1755317 h 4233247"/>
              <a:gd name="connsiteX1556" fmla="*/ 4568633 w 5234091"/>
              <a:gd name="connsiteY1556" fmla="*/ 1752233 h 4233247"/>
              <a:gd name="connsiteX1557" fmla="*/ 3577036 w 5234091"/>
              <a:gd name="connsiteY1557" fmla="*/ 1744245 h 4233247"/>
              <a:gd name="connsiteX1558" fmla="*/ 3576247 w 5234091"/>
              <a:gd name="connsiteY1558" fmla="*/ 1746787 h 4233247"/>
              <a:gd name="connsiteX1559" fmla="*/ 3583239 w 5234091"/>
              <a:gd name="connsiteY1559" fmla="*/ 1747263 h 4233247"/>
              <a:gd name="connsiteX1560" fmla="*/ 3583490 w 5234091"/>
              <a:gd name="connsiteY1560" fmla="*/ 1744684 h 4233247"/>
              <a:gd name="connsiteX1561" fmla="*/ 4699834 w 5234091"/>
              <a:gd name="connsiteY1561" fmla="*/ 1741324 h 4233247"/>
              <a:gd name="connsiteX1562" fmla="*/ 4708637 w 5234091"/>
              <a:gd name="connsiteY1562" fmla="*/ 1742073 h 4233247"/>
              <a:gd name="connsiteX1563" fmla="*/ 4748844 w 5234091"/>
              <a:gd name="connsiteY1563" fmla="*/ 1750705 h 4233247"/>
              <a:gd name="connsiteX1564" fmla="*/ 4768854 w 5234091"/>
              <a:gd name="connsiteY1564" fmla="*/ 1753242 h 4233247"/>
              <a:gd name="connsiteX1565" fmla="*/ 4768453 w 5234091"/>
              <a:gd name="connsiteY1565" fmla="*/ 1753523 h 4233247"/>
              <a:gd name="connsiteX1566" fmla="*/ 4778173 w 5234091"/>
              <a:gd name="connsiteY1566" fmla="*/ 1758360 h 4233247"/>
              <a:gd name="connsiteX1567" fmla="*/ 4781838 w 5234091"/>
              <a:gd name="connsiteY1567" fmla="*/ 1760101 h 4233247"/>
              <a:gd name="connsiteX1568" fmla="*/ 4775482 w 5234091"/>
              <a:gd name="connsiteY1568" fmla="*/ 1759581 h 4233247"/>
              <a:gd name="connsiteX1569" fmla="*/ 4734153 w 5234091"/>
              <a:gd name="connsiteY1569" fmla="*/ 1754919 h 4233247"/>
              <a:gd name="connsiteX1570" fmla="*/ 4719753 w 5234091"/>
              <a:gd name="connsiteY1570" fmla="*/ 1748445 h 4233247"/>
              <a:gd name="connsiteX1571" fmla="*/ 4654988 w 5234091"/>
              <a:gd name="connsiteY1571" fmla="*/ 1738622 h 4233247"/>
              <a:gd name="connsiteX1572" fmla="*/ 4655031 w 5234091"/>
              <a:gd name="connsiteY1572" fmla="*/ 1739778 h 4233247"/>
              <a:gd name="connsiteX1573" fmla="*/ 4657874 w 5234091"/>
              <a:gd name="connsiteY1573" fmla="*/ 1741674 h 4233247"/>
              <a:gd name="connsiteX1574" fmla="*/ 4658735 w 5234091"/>
              <a:gd name="connsiteY1574" fmla="*/ 1742003 h 4233247"/>
              <a:gd name="connsiteX1575" fmla="*/ 4661159 w 5234091"/>
              <a:gd name="connsiteY1575" fmla="*/ 1742434 h 4233247"/>
              <a:gd name="connsiteX1576" fmla="*/ 4662655 w 5234091"/>
              <a:gd name="connsiteY1576" fmla="*/ 1740390 h 4233247"/>
              <a:gd name="connsiteX1577" fmla="*/ 4654988 w 5234091"/>
              <a:gd name="connsiteY1577" fmla="*/ 1738622 h 4233247"/>
              <a:gd name="connsiteX1578" fmla="*/ 1195238 w 5234091"/>
              <a:gd name="connsiteY1578" fmla="*/ 1731786 h 4233247"/>
              <a:gd name="connsiteX1579" fmla="*/ 1189741 w 5234091"/>
              <a:gd name="connsiteY1579" fmla="*/ 1732300 h 4233247"/>
              <a:gd name="connsiteX1580" fmla="*/ 1188521 w 5234091"/>
              <a:gd name="connsiteY1580" fmla="*/ 1732497 h 4233247"/>
              <a:gd name="connsiteX1581" fmla="*/ 1195136 w 5234091"/>
              <a:gd name="connsiteY1581" fmla="*/ 1732034 h 4233247"/>
              <a:gd name="connsiteX1582" fmla="*/ 3581355 w 5234091"/>
              <a:gd name="connsiteY1582" fmla="*/ 1730332 h 4233247"/>
              <a:gd name="connsiteX1583" fmla="*/ 3580492 w 5234091"/>
              <a:gd name="connsiteY1583" fmla="*/ 1733112 h 4233247"/>
              <a:gd name="connsiteX1584" fmla="*/ 3588062 w 5234091"/>
              <a:gd name="connsiteY1584" fmla="*/ 1733651 h 4233247"/>
              <a:gd name="connsiteX1585" fmla="*/ 3589143 w 5234091"/>
              <a:gd name="connsiteY1585" fmla="*/ 1732585 h 4233247"/>
              <a:gd name="connsiteX1586" fmla="*/ 3589575 w 5234091"/>
              <a:gd name="connsiteY1586" fmla="*/ 1731053 h 4233247"/>
              <a:gd name="connsiteX1587" fmla="*/ 4591427 w 5234091"/>
              <a:gd name="connsiteY1587" fmla="*/ 1705039 h 4233247"/>
              <a:gd name="connsiteX1588" fmla="*/ 4591427 w 5234091"/>
              <a:gd name="connsiteY1588" fmla="*/ 1705040 h 4233247"/>
              <a:gd name="connsiteX1589" fmla="*/ 4593541 w 5234091"/>
              <a:gd name="connsiteY1589" fmla="*/ 1706814 h 4233247"/>
              <a:gd name="connsiteX1590" fmla="*/ 4631709 w 5234091"/>
              <a:gd name="connsiteY1590" fmla="*/ 1704375 h 4233247"/>
              <a:gd name="connsiteX1591" fmla="*/ 4630450 w 5234091"/>
              <a:gd name="connsiteY1591" fmla="*/ 1705534 h 4233247"/>
              <a:gd name="connsiteX1592" fmla="*/ 4629917 w 5234091"/>
              <a:gd name="connsiteY1592" fmla="*/ 1706025 h 4233247"/>
              <a:gd name="connsiteX1593" fmla="*/ 4629693 w 5234091"/>
              <a:gd name="connsiteY1593" fmla="*/ 1706230 h 4233247"/>
              <a:gd name="connsiteX1594" fmla="*/ 4629725 w 5234091"/>
              <a:gd name="connsiteY1594" fmla="*/ 1706202 h 4233247"/>
              <a:gd name="connsiteX1595" fmla="*/ 4629917 w 5234091"/>
              <a:gd name="connsiteY1595" fmla="*/ 1706025 h 4233247"/>
              <a:gd name="connsiteX1596" fmla="*/ 3587892 w 5234091"/>
              <a:gd name="connsiteY1596" fmla="*/ 1688693 h 4233247"/>
              <a:gd name="connsiteX1597" fmla="*/ 3587728 w 5234091"/>
              <a:gd name="connsiteY1597" fmla="*/ 1689767 h 4233247"/>
              <a:gd name="connsiteX1598" fmla="*/ 3589865 w 5234091"/>
              <a:gd name="connsiteY1598" fmla="*/ 1690092 h 4233247"/>
              <a:gd name="connsiteX1599" fmla="*/ 4787331 w 5234091"/>
              <a:gd name="connsiteY1599" fmla="*/ 1684886 h 4233247"/>
              <a:gd name="connsiteX1600" fmla="*/ 4790164 w 5234091"/>
              <a:gd name="connsiteY1600" fmla="*/ 1686050 h 4233247"/>
              <a:gd name="connsiteX1601" fmla="*/ 4777095 w 5234091"/>
              <a:gd name="connsiteY1601" fmla="*/ 1685685 h 4233247"/>
              <a:gd name="connsiteX1602" fmla="*/ 4787331 w 5234091"/>
              <a:gd name="connsiteY1602" fmla="*/ 1684886 h 4233247"/>
              <a:gd name="connsiteX1603" fmla="*/ 4586309 w 5234091"/>
              <a:gd name="connsiteY1603" fmla="*/ 1680747 h 4233247"/>
              <a:gd name="connsiteX1604" fmla="*/ 4586179 w 5234091"/>
              <a:gd name="connsiteY1604" fmla="*/ 1680780 h 4233247"/>
              <a:gd name="connsiteX1605" fmla="*/ 4585860 w 5234091"/>
              <a:gd name="connsiteY1605" fmla="*/ 1681275 h 4233247"/>
              <a:gd name="connsiteX1606" fmla="*/ 4585463 w 5234091"/>
              <a:gd name="connsiteY1606" fmla="*/ 1681896 h 4233247"/>
              <a:gd name="connsiteX1607" fmla="*/ 4585224 w 5234091"/>
              <a:gd name="connsiteY1607" fmla="*/ 1682268 h 4233247"/>
              <a:gd name="connsiteX1608" fmla="*/ 4585330 w 5234091"/>
              <a:gd name="connsiteY1608" fmla="*/ 1682104 h 4233247"/>
              <a:gd name="connsiteX1609" fmla="*/ 4585463 w 5234091"/>
              <a:gd name="connsiteY1609" fmla="*/ 1681896 h 4233247"/>
              <a:gd name="connsiteX1610" fmla="*/ 4586179 w 5234091"/>
              <a:gd name="connsiteY1610" fmla="*/ 1680780 h 4233247"/>
              <a:gd name="connsiteX1611" fmla="*/ 4594934 w 5234091"/>
              <a:gd name="connsiteY1611" fmla="*/ 1683870 h 4233247"/>
              <a:gd name="connsiteX1612" fmla="*/ 4597484 w 5234091"/>
              <a:gd name="connsiteY1612" fmla="*/ 1684182 h 4233247"/>
              <a:gd name="connsiteX1613" fmla="*/ 1127701 w 5234091"/>
              <a:gd name="connsiteY1613" fmla="*/ 1674500 h 4233247"/>
              <a:gd name="connsiteX1614" fmla="*/ 1122047 w 5234091"/>
              <a:gd name="connsiteY1614" fmla="*/ 1676088 h 4233247"/>
              <a:gd name="connsiteX1615" fmla="*/ 1126460 w 5234091"/>
              <a:gd name="connsiteY1615" fmla="*/ 1674512 h 4233247"/>
              <a:gd name="connsiteX1616" fmla="*/ 1235644 w 5234091"/>
              <a:gd name="connsiteY1616" fmla="*/ 1670740 h 4233247"/>
              <a:gd name="connsiteX1617" fmla="*/ 1235333 w 5234091"/>
              <a:gd name="connsiteY1617" fmla="*/ 1671986 h 4233247"/>
              <a:gd name="connsiteX1618" fmla="*/ 1229149 w 5234091"/>
              <a:gd name="connsiteY1618" fmla="*/ 1672986 h 4233247"/>
              <a:gd name="connsiteX1619" fmla="*/ 1231887 w 5234091"/>
              <a:gd name="connsiteY1619" fmla="*/ 1671093 h 4233247"/>
              <a:gd name="connsiteX1620" fmla="*/ 1235644 w 5234091"/>
              <a:gd name="connsiteY1620" fmla="*/ 1670740 h 4233247"/>
              <a:gd name="connsiteX1621" fmla="*/ 1207398 w 5234091"/>
              <a:gd name="connsiteY1621" fmla="*/ 1663856 h 4233247"/>
              <a:gd name="connsiteX1622" fmla="*/ 1194714 w 5234091"/>
              <a:gd name="connsiteY1622" fmla="*/ 1667496 h 4233247"/>
              <a:gd name="connsiteX1623" fmla="*/ 1193976 w 5234091"/>
              <a:gd name="connsiteY1623" fmla="*/ 1667851 h 4233247"/>
              <a:gd name="connsiteX1624" fmla="*/ 1193779 w 5234091"/>
              <a:gd name="connsiteY1624" fmla="*/ 1667940 h 4233247"/>
              <a:gd name="connsiteX1625" fmla="*/ 1197293 w 5234091"/>
              <a:gd name="connsiteY1625" fmla="*/ 1667595 h 4233247"/>
              <a:gd name="connsiteX1626" fmla="*/ 1201439 w 5234091"/>
              <a:gd name="connsiteY1626" fmla="*/ 1667640 h 4233247"/>
              <a:gd name="connsiteX1627" fmla="*/ 1237425 w 5234091"/>
              <a:gd name="connsiteY1627" fmla="*/ 1655226 h 4233247"/>
              <a:gd name="connsiteX1628" fmla="*/ 1239045 w 5234091"/>
              <a:gd name="connsiteY1628" fmla="*/ 1656828 h 4233247"/>
              <a:gd name="connsiteX1629" fmla="*/ 1238672 w 5234091"/>
              <a:gd name="connsiteY1629" fmla="*/ 1656459 h 4233247"/>
              <a:gd name="connsiteX1630" fmla="*/ 1169243 w 5234091"/>
              <a:gd name="connsiteY1630" fmla="*/ 1645965 h 4233247"/>
              <a:gd name="connsiteX1631" fmla="*/ 1170864 w 5234091"/>
              <a:gd name="connsiteY1631" fmla="*/ 1646327 h 4233247"/>
              <a:gd name="connsiteX1632" fmla="*/ 1166814 w 5234091"/>
              <a:gd name="connsiteY1632" fmla="*/ 1647831 h 4233247"/>
              <a:gd name="connsiteX1633" fmla="*/ 1169243 w 5234091"/>
              <a:gd name="connsiteY1633" fmla="*/ 1645965 h 4233247"/>
              <a:gd name="connsiteX1634" fmla="*/ 1288917 w 5234091"/>
              <a:gd name="connsiteY1634" fmla="*/ 1644833 h 4233247"/>
              <a:gd name="connsiteX1635" fmla="*/ 1283227 w 5234091"/>
              <a:gd name="connsiteY1635" fmla="*/ 1646596 h 4233247"/>
              <a:gd name="connsiteX1636" fmla="*/ 1296244 w 5234091"/>
              <a:gd name="connsiteY1636" fmla="*/ 1644868 h 4233247"/>
              <a:gd name="connsiteX1637" fmla="*/ 1173291 w 5234091"/>
              <a:gd name="connsiteY1637" fmla="*/ 1644460 h 4233247"/>
              <a:gd name="connsiteX1638" fmla="*/ 1174914 w 5234091"/>
              <a:gd name="connsiteY1638" fmla="*/ 1644822 h 4233247"/>
              <a:gd name="connsiteX1639" fmla="*/ 1170864 w 5234091"/>
              <a:gd name="connsiteY1639" fmla="*/ 1646327 h 4233247"/>
              <a:gd name="connsiteX1640" fmla="*/ 1173291 w 5234091"/>
              <a:gd name="connsiteY1640" fmla="*/ 1644460 h 4233247"/>
              <a:gd name="connsiteX1641" fmla="*/ 1274808 w 5234091"/>
              <a:gd name="connsiteY1641" fmla="*/ 1644148 h 4233247"/>
              <a:gd name="connsiteX1642" fmla="*/ 1261769 w 5234091"/>
              <a:gd name="connsiteY1642" fmla="*/ 1648182 h 4233247"/>
              <a:gd name="connsiteX1643" fmla="*/ 1253157 w 5234091"/>
              <a:gd name="connsiteY1643" fmla="*/ 1650674 h 4233247"/>
              <a:gd name="connsiteX1644" fmla="*/ 1267241 w 5234091"/>
              <a:gd name="connsiteY1644" fmla="*/ 1648717 h 4233247"/>
              <a:gd name="connsiteX1645" fmla="*/ 1273601 w 5234091"/>
              <a:gd name="connsiteY1645" fmla="*/ 1647873 h 4233247"/>
              <a:gd name="connsiteX1646" fmla="*/ 1278042 w 5234091"/>
              <a:gd name="connsiteY1646" fmla="*/ 1646062 h 4233247"/>
              <a:gd name="connsiteX1647" fmla="*/ 1282054 w 5234091"/>
              <a:gd name="connsiteY1647" fmla="*/ 1644640 h 4233247"/>
              <a:gd name="connsiteX1648" fmla="*/ 1280238 w 5234091"/>
              <a:gd name="connsiteY1648" fmla="*/ 1644573 h 4233247"/>
              <a:gd name="connsiteX1649" fmla="*/ 1185949 w 5234091"/>
              <a:gd name="connsiteY1649" fmla="*/ 1641620 h 4233247"/>
              <a:gd name="connsiteX1650" fmla="*/ 1174914 w 5234091"/>
              <a:gd name="connsiteY1650" fmla="*/ 1644822 h 4233247"/>
              <a:gd name="connsiteX1651" fmla="*/ 1180772 w 5234091"/>
              <a:gd name="connsiteY1651" fmla="*/ 1642035 h 4233247"/>
              <a:gd name="connsiteX1652" fmla="*/ 1185949 w 5234091"/>
              <a:gd name="connsiteY1652" fmla="*/ 1641620 h 4233247"/>
              <a:gd name="connsiteX1653" fmla="*/ 1345218 w 5234091"/>
              <a:gd name="connsiteY1653" fmla="*/ 1637367 h 4233247"/>
              <a:gd name="connsiteX1654" fmla="*/ 1343774 w 5234091"/>
              <a:gd name="connsiteY1654" fmla="*/ 1637551 h 4233247"/>
              <a:gd name="connsiteX1655" fmla="*/ 1337712 w 5234091"/>
              <a:gd name="connsiteY1655" fmla="*/ 1639364 h 4233247"/>
              <a:gd name="connsiteX1656" fmla="*/ 1338146 w 5234091"/>
              <a:gd name="connsiteY1656" fmla="*/ 1639306 h 4233247"/>
              <a:gd name="connsiteX1657" fmla="*/ 1132194 w 5234091"/>
              <a:gd name="connsiteY1657" fmla="*/ 1626081 h 4233247"/>
              <a:gd name="connsiteX1658" fmla="*/ 1129221 w 5234091"/>
              <a:gd name="connsiteY1658" fmla="*/ 1627257 h 4233247"/>
              <a:gd name="connsiteX1659" fmla="*/ 1122817 w 5234091"/>
              <a:gd name="connsiteY1659" fmla="*/ 1630341 h 4233247"/>
              <a:gd name="connsiteX1660" fmla="*/ 1108054 w 5234091"/>
              <a:gd name="connsiteY1660" fmla="*/ 1630445 h 4233247"/>
              <a:gd name="connsiteX1661" fmla="*/ 1092603 w 5234091"/>
              <a:gd name="connsiteY1661" fmla="*/ 1629909 h 4233247"/>
              <a:gd name="connsiteX1662" fmla="*/ 1096730 w 5234091"/>
              <a:gd name="connsiteY1662" fmla="*/ 1628196 h 4233247"/>
              <a:gd name="connsiteX1663" fmla="*/ 1100309 w 5234091"/>
              <a:gd name="connsiteY1663" fmla="*/ 1627002 h 4233247"/>
              <a:gd name="connsiteX1664" fmla="*/ 1265629 w 5234091"/>
              <a:gd name="connsiteY1664" fmla="*/ 1619176 h 4233247"/>
              <a:gd name="connsiteX1665" fmla="*/ 1258486 w 5234091"/>
              <a:gd name="connsiteY1665" fmla="*/ 1620271 h 4233247"/>
              <a:gd name="connsiteX1666" fmla="*/ 1259716 w 5234091"/>
              <a:gd name="connsiteY1666" fmla="*/ 1622244 h 4233247"/>
              <a:gd name="connsiteX1667" fmla="*/ 1261966 w 5234091"/>
              <a:gd name="connsiteY1667" fmla="*/ 1622016 h 4233247"/>
              <a:gd name="connsiteX1668" fmla="*/ 1262777 w 5234091"/>
              <a:gd name="connsiteY1668" fmla="*/ 1621774 h 4233247"/>
              <a:gd name="connsiteX1669" fmla="*/ 1265511 w 5234091"/>
              <a:gd name="connsiteY1669" fmla="*/ 1620232 h 4233247"/>
              <a:gd name="connsiteX1670" fmla="*/ 1265629 w 5234091"/>
              <a:gd name="connsiteY1670" fmla="*/ 1619176 h 4233247"/>
              <a:gd name="connsiteX1671" fmla="*/ 1224378 w 5234091"/>
              <a:gd name="connsiteY1671" fmla="*/ 1618582 h 4233247"/>
              <a:gd name="connsiteX1672" fmla="*/ 1205650 w 5234091"/>
              <a:gd name="connsiteY1672" fmla="*/ 1623739 h 4233247"/>
              <a:gd name="connsiteX1673" fmla="*/ 1192020 w 5234091"/>
              <a:gd name="connsiteY1673" fmla="*/ 1628683 h 4233247"/>
              <a:gd name="connsiteX1674" fmla="*/ 1153856 w 5234091"/>
              <a:gd name="connsiteY1674" fmla="*/ 1630122 h 4233247"/>
              <a:gd name="connsiteX1675" fmla="*/ 1148001 w 5234091"/>
              <a:gd name="connsiteY1675" fmla="*/ 1630163 h 4233247"/>
              <a:gd name="connsiteX1676" fmla="*/ 1151475 w 5234091"/>
              <a:gd name="connsiteY1676" fmla="*/ 1628819 h 4233247"/>
              <a:gd name="connsiteX1677" fmla="*/ 1160706 w 5234091"/>
              <a:gd name="connsiteY1677" fmla="*/ 1625056 h 4233247"/>
              <a:gd name="connsiteX1678" fmla="*/ 1160359 w 5234091"/>
              <a:gd name="connsiteY1678" fmla="*/ 1624771 h 4233247"/>
              <a:gd name="connsiteX1679" fmla="*/ 1178856 w 5234091"/>
              <a:gd name="connsiteY1679" fmla="*/ 1623817 h 4233247"/>
              <a:gd name="connsiteX1680" fmla="*/ 1216265 w 5234091"/>
              <a:gd name="connsiteY1680" fmla="*/ 1618665 h 4233247"/>
              <a:gd name="connsiteX1681" fmla="*/ 4827348 w 5234091"/>
              <a:gd name="connsiteY1681" fmla="*/ 1608996 h 4233247"/>
              <a:gd name="connsiteX1682" fmla="*/ 4830073 w 5234091"/>
              <a:gd name="connsiteY1682" fmla="*/ 1609699 h 4233247"/>
              <a:gd name="connsiteX1683" fmla="*/ 4824399 w 5234091"/>
              <a:gd name="connsiteY1683" fmla="*/ 1609200 h 4233247"/>
              <a:gd name="connsiteX1684" fmla="*/ 4826048 w 5234091"/>
              <a:gd name="connsiteY1684" fmla="*/ 1609037 h 4233247"/>
              <a:gd name="connsiteX1685" fmla="*/ 538009 w 5234091"/>
              <a:gd name="connsiteY1685" fmla="*/ 1606713 h 4233247"/>
              <a:gd name="connsiteX1686" fmla="*/ 537916 w 5234091"/>
              <a:gd name="connsiteY1686" fmla="*/ 1607334 h 4233247"/>
              <a:gd name="connsiteX1687" fmla="*/ 535904 w 5234091"/>
              <a:gd name="connsiteY1687" fmla="*/ 1607264 h 4233247"/>
              <a:gd name="connsiteX1688" fmla="*/ 1322356 w 5234091"/>
              <a:gd name="connsiteY1688" fmla="*/ 1601968 h 4233247"/>
              <a:gd name="connsiteX1689" fmla="*/ 1319390 w 5234091"/>
              <a:gd name="connsiteY1689" fmla="*/ 1602944 h 4233247"/>
              <a:gd name="connsiteX1690" fmla="*/ 1319148 w 5234091"/>
              <a:gd name="connsiteY1690" fmla="*/ 1603253 h 4233247"/>
              <a:gd name="connsiteX1691" fmla="*/ 1319820 w 5234091"/>
              <a:gd name="connsiteY1691" fmla="*/ 1603392 h 4233247"/>
              <a:gd name="connsiteX1692" fmla="*/ 1322748 w 5234091"/>
              <a:gd name="connsiteY1692" fmla="*/ 1602866 h 4233247"/>
              <a:gd name="connsiteX1693" fmla="*/ 1322948 w 5234091"/>
              <a:gd name="connsiteY1693" fmla="*/ 1602279 h 4233247"/>
              <a:gd name="connsiteX1694" fmla="*/ 515883 w 5234091"/>
              <a:gd name="connsiteY1694" fmla="*/ 1561800 h 4233247"/>
              <a:gd name="connsiteX1695" fmla="*/ 519598 w 5234091"/>
              <a:gd name="connsiteY1695" fmla="*/ 1562353 h 4233247"/>
              <a:gd name="connsiteX1696" fmla="*/ 514392 w 5234091"/>
              <a:gd name="connsiteY1696" fmla="*/ 1565237 h 4233247"/>
              <a:gd name="connsiteX1697" fmla="*/ 515410 w 5234091"/>
              <a:gd name="connsiteY1697" fmla="*/ 1562331 h 4233247"/>
              <a:gd name="connsiteX1698" fmla="*/ 516212 w 5234091"/>
              <a:gd name="connsiteY1698" fmla="*/ 1562051 h 4233247"/>
              <a:gd name="connsiteX1699" fmla="*/ 521871 w 5234091"/>
              <a:gd name="connsiteY1699" fmla="*/ 1559672 h 4233247"/>
              <a:gd name="connsiteX1700" fmla="*/ 519598 w 5234091"/>
              <a:gd name="connsiteY1700" fmla="*/ 1562353 h 4233247"/>
              <a:gd name="connsiteX1701" fmla="*/ 520557 w 5234091"/>
              <a:gd name="connsiteY1701" fmla="*/ 1559999 h 4233247"/>
              <a:gd name="connsiteX1702" fmla="*/ 521871 w 5234091"/>
              <a:gd name="connsiteY1702" fmla="*/ 1559672 h 4233247"/>
              <a:gd name="connsiteX1703" fmla="*/ 503676 w 5234091"/>
              <a:gd name="connsiteY1703" fmla="*/ 1539858 h 4233247"/>
              <a:gd name="connsiteX1704" fmla="*/ 500899 w 5234091"/>
              <a:gd name="connsiteY1704" fmla="*/ 1541474 h 4233247"/>
              <a:gd name="connsiteX1705" fmla="*/ 480840 w 5234091"/>
              <a:gd name="connsiteY1705" fmla="*/ 1551019 h 4233247"/>
              <a:gd name="connsiteX1706" fmla="*/ 483508 w 5234091"/>
              <a:gd name="connsiteY1706" fmla="*/ 1545218 h 4233247"/>
              <a:gd name="connsiteX1707" fmla="*/ 488717 w 5234091"/>
              <a:gd name="connsiteY1707" fmla="*/ 1542346 h 4233247"/>
              <a:gd name="connsiteX1708" fmla="*/ 495140 w 5234091"/>
              <a:gd name="connsiteY1708" fmla="*/ 1541340 h 4233247"/>
              <a:gd name="connsiteX1709" fmla="*/ 495730 w 5234091"/>
              <a:gd name="connsiteY1709" fmla="*/ 1527736 h 4233247"/>
              <a:gd name="connsiteX1710" fmla="*/ 467051 w 5234091"/>
              <a:gd name="connsiteY1710" fmla="*/ 1541200 h 4233247"/>
              <a:gd name="connsiteX1711" fmla="*/ 459501 w 5234091"/>
              <a:gd name="connsiteY1711" fmla="*/ 1541505 h 4233247"/>
              <a:gd name="connsiteX1712" fmla="*/ 455735 w 5234091"/>
              <a:gd name="connsiteY1712" fmla="*/ 1540267 h 4233247"/>
              <a:gd name="connsiteX1713" fmla="*/ 457227 w 5234091"/>
              <a:gd name="connsiteY1713" fmla="*/ 1538760 h 4233247"/>
              <a:gd name="connsiteX1714" fmla="*/ 461003 w 5234091"/>
              <a:gd name="connsiteY1714" fmla="*/ 1536996 h 4233247"/>
              <a:gd name="connsiteX1715" fmla="*/ 479506 w 5234091"/>
              <a:gd name="connsiteY1715" fmla="*/ 1531382 h 4233247"/>
              <a:gd name="connsiteX1716" fmla="*/ 495102 w 5234091"/>
              <a:gd name="connsiteY1716" fmla="*/ 1527872 h 4233247"/>
              <a:gd name="connsiteX1717" fmla="*/ 4699455 w 5234091"/>
              <a:gd name="connsiteY1717" fmla="*/ 1519960 h 4233247"/>
              <a:gd name="connsiteX1718" fmla="*/ 4700215 w 5234091"/>
              <a:gd name="connsiteY1718" fmla="*/ 1521054 h 4233247"/>
              <a:gd name="connsiteX1719" fmla="*/ 4699648 w 5234091"/>
              <a:gd name="connsiteY1719" fmla="*/ 1520238 h 4233247"/>
              <a:gd name="connsiteX1720" fmla="*/ 3599244 w 5234091"/>
              <a:gd name="connsiteY1720" fmla="*/ 1516521 h 4233247"/>
              <a:gd name="connsiteX1721" fmla="*/ 3599499 w 5234091"/>
              <a:gd name="connsiteY1721" fmla="*/ 1521565 h 4233247"/>
              <a:gd name="connsiteX1722" fmla="*/ 3650370 w 5234091"/>
              <a:gd name="connsiteY1722" fmla="*/ 1524001 h 4233247"/>
              <a:gd name="connsiteX1723" fmla="*/ 3651290 w 5234091"/>
              <a:gd name="connsiteY1723" fmla="*/ 1519886 h 4233247"/>
              <a:gd name="connsiteX1724" fmla="*/ 4888790 w 5234091"/>
              <a:gd name="connsiteY1724" fmla="*/ 1515986 h 4233247"/>
              <a:gd name="connsiteX1725" fmla="*/ 4890138 w 5234091"/>
              <a:gd name="connsiteY1725" fmla="*/ 1516101 h 4233247"/>
              <a:gd name="connsiteX1726" fmla="*/ 4894803 w 5234091"/>
              <a:gd name="connsiteY1726" fmla="*/ 1518171 h 4233247"/>
              <a:gd name="connsiteX1727" fmla="*/ 4771873 w 5234091"/>
              <a:gd name="connsiteY1727" fmla="*/ 1503143 h 4233247"/>
              <a:gd name="connsiteX1728" fmla="*/ 4775924 w 5234091"/>
              <a:gd name="connsiteY1728" fmla="*/ 1503830 h 4233247"/>
              <a:gd name="connsiteX1729" fmla="*/ 4778745 w 5234091"/>
              <a:gd name="connsiteY1729" fmla="*/ 1506106 h 4233247"/>
              <a:gd name="connsiteX1730" fmla="*/ 4772110 w 5234091"/>
              <a:gd name="connsiteY1730" fmla="*/ 1504521 h 4233247"/>
              <a:gd name="connsiteX1731" fmla="*/ 4771873 w 5234091"/>
              <a:gd name="connsiteY1731" fmla="*/ 1503143 h 4233247"/>
              <a:gd name="connsiteX1732" fmla="*/ 744542 w 5234091"/>
              <a:gd name="connsiteY1732" fmla="*/ 1497031 h 4233247"/>
              <a:gd name="connsiteX1733" fmla="*/ 738619 w 5234091"/>
              <a:gd name="connsiteY1733" fmla="*/ 1497344 h 4233247"/>
              <a:gd name="connsiteX1734" fmla="*/ 729629 w 5234091"/>
              <a:gd name="connsiteY1734" fmla="*/ 1502789 h 4233247"/>
              <a:gd name="connsiteX1735" fmla="*/ 739205 w 5234091"/>
              <a:gd name="connsiteY1735" fmla="*/ 1498847 h 4233247"/>
              <a:gd name="connsiteX1736" fmla="*/ 503058 w 5234091"/>
              <a:gd name="connsiteY1736" fmla="*/ 1492627 h 4233247"/>
              <a:gd name="connsiteX1737" fmla="*/ 505383 w 5234091"/>
              <a:gd name="connsiteY1737" fmla="*/ 1494771 h 4233247"/>
              <a:gd name="connsiteX1738" fmla="*/ 501525 w 5234091"/>
              <a:gd name="connsiteY1738" fmla="*/ 1497156 h 4233247"/>
              <a:gd name="connsiteX1739" fmla="*/ 503058 w 5234091"/>
              <a:gd name="connsiteY1739" fmla="*/ 1492627 h 4233247"/>
              <a:gd name="connsiteX1740" fmla="*/ 1124431 w 5234091"/>
              <a:gd name="connsiteY1740" fmla="*/ 1491264 h 4233247"/>
              <a:gd name="connsiteX1741" fmla="*/ 1066023 w 5234091"/>
              <a:gd name="connsiteY1741" fmla="*/ 1504999 h 4233247"/>
              <a:gd name="connsiteX1742" fmla="*/ 1107329 w 5234091"/>
              <a:gd name="connsiteY1742" fmla="*/ 1504932 h 4233247"/>
              <a:gd name="connsiteX1743" fmla="*/ 1148570 w 5234091"/>
              <a:gd name="connsiteY1743" fmla="*/ 1494120 h 4233247"/>
              <a:gd name="connsiteX1744" fmla="*/ 1146382 w 5234091"/>
              <a:gd name="connsiteY1744" fmla="*/ 1494199 h 4233247"/>
              <a:gd name="connsiteX1745" fmla="*/ 1127480 w 5234091"/>
              <a:gd name="connsiteY1745" fmla="*/ 1493693 h 4233247"/>
              <a:gd name="connsiteX1746" fmla="*/ 780156 w 5234091"/>
              <a:gd name="connsiteY1746" fmla="*/ 1482202 h 4233247"/>
              <a:gd name="connsiteX1747" fmla="*/ 773666 w 5234091"/>
              <a:gd name="connsiteY1747" fmla="*/ 1485491 h 4233247"/>
              <a:gd name="connsiteX1748" fmla="*/ 772478 w 5234091"/>
              <a:gd name="connsiteY1748" fmla="*/ 1487525 h 4233247"/>
              <a:gd name="connsiteX1749" fmla="*/ 782059 w 5234091"/>
              <a:gd name="connsiteY1749" fmla="*/ 1484264 h 4233247"/>
              <a:gd name="connsiteX1750" fmla="*/ 782648 w 5234091"/>
              <a:gd name="connsiteY1750" fmla="*/ 1483696 h 4233247"/>
              <a:gd name="connsiteX1751" fmla="*/ 780156 w 5234091"/>
              <a:gd name="connsiteY1751" fmla="*/ 1482202 h 4233247"/>
              <a:gd name="connsiteX1752" fmla="*/ 4845995 w 5234091"/>
              <a:gd name="connsiteY1752" fmla="*/ 1481626 h 4233247"/>
              <a:gd name="connsiteX1753" fmla="*/ 4848480 w 5234091"/>
              <a:gd name="connsiteY1753" fmla="*/ 1483851 h 4233247"/>
              <a:gd name="connsiteX1754" fmla="*/ 4844204 w 5234091"/>
              <a:gd name="connsiteY1754" fmla="*/ 1481888 h 4233247"/>
              <a:gd name="connsiteX1755" fmla="*/ 4845995 w 5234091"/>
              <a:gd name="connsiteY1755" fmla="*/ 1481626 h 4233247"/>
              <a:gd name="connsiteX1756" fmla="*/ 4841719 w 5234091"/>
              <a:gd name="connsiteY1756" fmla="*/ 1479664 h 4233247"/>
              <a:gd name="connsiteX1757" fmla="*/ 4844204 w 5234091"/>
              <a:gd name="connsiteY1757" fmla="*/ 1481888 h 4233247"/>
              <a:gd name="connsiteX1758" fmla="*/ 4839928 w 5234091"/>
              <a:gd name="connsiteY1758" fmla="*/ 1479925 h 4233247"/>
              <a:gd name="connsiteX1759" fmla="*/ 4841719 w 5234091"/>
              <a:gd name="connsiteY1759" fmla="*/ 1479664 h 4233247"/>
              <a:gd name="connsiteX1760" fmla="*/ 4828204 w 5234091"/>
              <a:gd name="connsiteY1760" fmla="*/ 1475552 h 4233247"/>
              <a:gd name="connsiteX1761" fmla="*/ 4833792 w 5234091"/>
              <a:gd name="connsiteY1761" fmla="*/ 1476423 h 4233247"/>
              <a:gd name="connsiteX1762" fmla="*/ 4839928 w 5234091"/>
              <a:gd name="connsiteY1762" fmla="*/ 1479925 h 4233247"/>
              <a:gd name="connsiteX1763" fmla="*/ 4828204 w 5234091"/>
              <a:gd name="connsiteY1763" fmla="*/ 1475552 h 4233247"/>
              <a:gd name="connsiteX1764" fmla="*/ 456799 w 5234091"/>
              <a:gd name="connsiteY1764" fmla="*/ 1471051 h 4233247"/>
              <a:gd name="connsiteX1765" fmla="*/ 431192 w 5234091"/>
              <a:gd name="connsiteY1765" fmla="*/ 1482731 h 4233247"/>
              <a:gd name="connsiteX1766" fmla="*/ 427505 w 5234091"/>
              <a:gd name="connsiteY1766" fmla="*/ 1483190 h 4233247"/>
              <a:gd name="connsiteX1767" fmla="*/ 402339 w 5234091"/>
              <a:gd name="connsiteY1767" fmla="*/ 1487307 h 4233247"/>
              <a:gd name="connsiteX1768" fmla="*/ 368564 w 5234091"/>
              <a:gd name="connsiteY1768" fmla="*/ 1491664 h 4233247"/>
              <a:gd name="connsiteX1769" fmla="*/ 370621 w 5234091"/>
              <a:gd name="connsiteY1769" fmla="*/ 1489529 h 4233247"/>
              <a:gd name="connsiteX1770" fmla="*/ 371814 w 5234091"/>
              <a:gd name="connsiteY1770" fmla="*/ 1488693 h 4233247"/>
              <a:gd name="connsiteX1771" fmla="*/ 383529 w 5234091"/>
              <a:gd name="connsiteY1771" fmla="*/ 1485727 h 4233247"/>
              <a:gd name="connsiteX1772" fmla="*/ 423681 w 5234091"/>
              <a:gd name="connsiteY1772" fmla="*/ 1479846 h 4233247"/>
              <a:gd name="connsiteX1773" fmla="*/ 1226389 w 5234091"/>
              <a:gd name="connsiteY1773" fmla="*/ 1467287 h 4233247"/>
              <a:gd name="connsiteX1774" fmla="*/ 1192207 w 5234091"/>
              <a:gd name="connsiteY1774" fmla="*/ 1475325 h 4233247"/>
              <a:gd name="connsiteX1775" fmla="*/ 1193275 w 5234091"/>
              <a:gd name="connsiteY1775" fmla="*/ 1475290 h 4233247"/>
              <a:gd name="connsiteX1776" fmla="*/ 1226218 w 5234091"/>
              <a:gd name="connsiteY1776" fmla="*/ 1474351 h 4233247"/>
              <a:gd name="connsiteX1777" fmla="*/ 1226932 w 5234091"/>
              <a:gd name="connsiteY1777" fmla="*/ 1474306 h 4233247"/>
              <a:gd name="connsiteX1778" fmla="*/ 1233195 w 5234091"/>
              <a:gd name="connsiteY1778" fmla="*/ 1472943 h 4233247"/>
              <a:gd name="connsiteX1779" fmla="*/ 1230297 w 5234091"/>
              <a:gd name="connsiteY1779" fmla="*/ 1469512 h 4233247"/>
              <a:gd name="connsiteX1780" fmla="*/ 286300 w 5234091"/>
              <a:gd name="connsiteY1780" fmla="*/ 1442591 h 4233247"/>
              <a:gd name="connsiteX1781" fmla="*/ 282492 w 5234091"/>
              <a:gd name="connsiteY1781" fmla="*/ 1444804 h 4233247"/>
              <a:gd name="connsiteX1782" fmla="*/ 274404 w 5234091"/>
              <a:gd name="connsiteY1782" fmla="*/ 1450325 h 4233247"/>
              <a:gd name="connsiteX1783" fmla="*/ 254317 w 5234091"/>
              <a:gd name="connsiteY1783" fmla="*/ 1453509 h 4233247"/>
              <a:gd name="connsiteX1784" fmla="*/ 233160 w 5234091"/>
              <a:gd name="connsiteY1784" fmla="*/ 1455963 h 4233247"/>
              <a:gd name="connsiteX1785" fmla="*/ 238429 w 5234091"/>
              <a:gd name="connsiteY1785" fmla="*/ 1452779 h 4233247"/>
              <a:gd name="connsiteX1786" fmla="*/ 243057 w 5234091"/>
              <a:gd name="connsiteY1786" fmla="*/ 1450413 h 4233247"/>
              <a:gd name="connsiteX1787" fmla="*/ 410323 w 5234091"/>
              <a:gd name="connsiteY1787" fmla="*/ 1413382 h 4233247"/>
              <a:gd name="connsiteX1788" fmla="*/ 385876 w 5234091"/>
              <a:gd name="connsiteY1788" fmla="*/ 1424265 h 4233247"/>
              <a:gd name="connsiteX1789" fmla="*/ 368328 w 5234091"/>
              <a:gd name="connsiteY1789" fmla="*/ 1433807 h 4233247"/>
              <a:gd name="connsiteX1790" fmla="*/ 316641 w 5234091"/>
              <a:gd name="connsiteY1790" fmla="*/ 1443631 h 4233247"/>
              <a:gd name="connsiteX1791" fmla="*/ 308672 w 5234091"/>
              <a:gd name="connsiteY1791" fmla="*/ 1444894 h 4233247"/>
              <a:gd name="connsiteX1792" fmla="*/ 313129 w 5234091"/>
              <a:gd name="connsiteY1792" fmla="*/ 1442348 h 4233247"/>
              <a:gd name="connsiteX1793" fmla="*/ 324927 w 5234091"/>
              <a:gd name="connsiteY1793" fmla="*/ 1435319 h 4233247"/>
              <a:gd name="connsiteX1794" fmla="*/ 324395 w 5234091"/>
              <a:gd name="connsiteY1794" fmla="*/ 1435002 h 4233247"/>
              <a:gd name="connsiteX1795" fmla="*/ 349393 w 5234091"/>
              <a:gd name="connsiteY1795" fmla="*/ 1429892 h 4233247"/>
              <a:gd name="connsiteX1796" fmla="*/ 399290 w 5234091"/>
              <a:gd name="connsiteY1796" fmla="*/ 1415167 h 4233247"/>
              <a:gd name="connsiteX1797" fmla="*/ 471017 w 5234091"/>
              <a:gd name="connsiteY1797" fmla="*/ 1387796 h 4233247"/>
              <a:gd name="connsiteX1798" fmla="*/ 436423 w 5234091"/>
              <a:gd name="connsiteY1798" fmla="*/ 1402346 h 4233247"/>
              <a:gd name="connsiteX1799" fmla="*/ 434673 w 5234091"/>
              <a:gd name="connsiteY1799" fmla="*/ 1402256 h 4233247"/>
              <a:gd name="connsiteX1800" fmla="*/ 431608 w 5234091"/>
              <a:gd name="connsiteY1800" fmla="*/ 1400920 h 4233247"/>
              <a:gd name="connsiteX1801" fmla="*/ 467071 w 5234091"/>
              <a:gd name="connsiteY1801" fmla="*/ 1388610 h 4233247"/>
              <a:gd name="connsiteX1802" fmla="*/ 655991 w 5234091"/>
              <a:gd name="connsiteY1802" fmla="*/ 1386855 h 4233247"/>
              <a:gd name="connsiteX1803" fmla="*/ 655149 w 5234091"/>
              <a:gd name="connsiteY1803" fmla="*/ 1386923 h 4233247"/>
              <a:gd name="connsiteX1804" fmla="*/ 647704 w 5234091"/>
              <a:gd name="connsiteY1804" fmla="*/ 1389760 h 4233247"/>
              <a:gd name="connsiteX1805" fmla="*/ 649033 w 5234091"/>
              <a:gd name="connsiteY1805" fmla="*/ 1389443 h 4233247"/>
              <a:gd name="connsiteX1806" fmla="*/ 540449 w 5234091"/>
              <a:gd name="connsiteY1806" fmla="*/ 1369191 h 4233247"/>
              <a:gd name="connsiteX1807" fmla="*/ 537713 w 5234091"/>
              <a:gd name="connsiteY1807" fmla="*/ 1369840 h 4233247"/>
              <a:gd name="connsiteX1808" fmla="*/ 535052 w 5234091"/>
              <a:gd name="connsiteY1808" fmla="*/ 1371435 h 4233247"/>
              <a:gd name="connsiteX1809" fmla="*/ 537201 w 5234091"/>
              <a:gd name="connsiteY1809" fmla="*/ 1373026 h 4233247"/>
              <a:gd name="connsiteX1810" fmla="*/ 541083 w 5234091"/>
              <a:gd name="connsiteY1810" fmla="*/ 1371707 h 4233247"/>
              <a:gd name="connsiteX1811" fmla="*/ 540449 w 5234091"/>
              <a:gd name="connsiteY1811" fmla="*/ 1369191 h 4233247"/>
              <a:gd name="connsiteX1812" fmla="*/ 492734 w 5234091"/>
              <a:gd name="connsiteY1812" fmla="*/ 1360269 h 4233247"/>
              <a:gd name="connsiteX1813" fmla="*/ 494560 w 5234091"/>
              <a:gd name="connsiteY1813" fmla="*/ 1361712 h 4233247"/>
              <a:gd name="connsiteX1814" fmla="*/ 495411 w 5234091"/>
              <a:gd name="connsiteY1814" fmla="*/ 1362384 h 4233247"/>
              <a:gd name="connsiteX1815" fmla="*/ 495453 w 5234091"/>
              <a:gd name="connsiteY1815" fmla="*/ 1362416 h 4233247"/>
              <a:gd name="connsiteX1816" fmla="*/ 494560 w 5234091"/>
              <a:gd name="connsiteY1816" fmla="*/ 1361712 h 4233247"/>
              <a:gd name="connsiteX1817" fmla="*/ 494433 w 5234091"/>
              <a:gd name="connsiteY1817" fmla="*/ 1361611 h 4233247"/>
              <a:gd name="connsiteX1818" fmla="*/ 492734 w 5234091"/>
              <a:gd name="connsiteY1818" fmla="*/ 1360269 h 4233247"/>
              <a:gd name="connsiteX1819" fmla="*/ 294563 w 5234091"/>
              <a:gd name="connsiteY1819" fmla="*/ 1350538 h 4233247"/>
              <a:gd name="connsiteX1820" fmla="*/ 307551 w 5234091"/>
              <a:gd name="connsiteY1820" fmla="*/ 1350568 h 4233247"/>
              <a:gd name="connsiteX1821" fmla="*/ 291099 w 5234091"/>
              <a:gd name="connsiteY1821" fmla="*/ 1352276 h 4233247"/>
              <a:gd name="connsiteX1822" fmla="*/ 294563 w 5234091"/>
              <a:gd name="connsiteY1822" fmla="*/ 1350538 h 4233247"/>
              <a:gd name="connsiteX1823" fmla="*/ 584612 w 5234091"/>
              <a:gd name="connsiteY1823" fmla="*/ 1337175 h 4233247"/>
              <a:gd name="connsiteX1824" fmla="*/ 588099 w 5234091"/>
              <a:gd name="connsiteY1824" fmla="*/ 1340129 h 4233247"/>
              <a:gd name="connsiteX1825" fmla="*/ 587207 w 5234091"/>
              <a:gd name="connsiteY1825" fmla="*/ 1337645 h 4233247"/>
              <a:gd name="connsiteX1826" fmla="*/ 584612 w 5234091"/>
              <a:gd name="connsiteY1826" fmla="*/ 1337175 h 4233247"/>
              <a:gd name="connsiteX1827" fmla="*/ 4380266 w 5234091"/>
              <a:gd name="connsiteY1827" fmla="*/ 1335016 h 4233247"/>
              <a:gd name="connsiteX1828" fmla="*/ 4425809 w 5234091"/>
              <a:gd name="connsiteY1828" fmla="*/ 1342566 h 4233247"/>
              <a:gd name="connsiteX1829" fmla="*/ 4511851 w 5234091"/>
              <a:gd name="connsiteY1829" fmla="*/ 1359677 h 4233247"/>
              <a:gd name="connsiteX1830" fmla="*/ 4532714 w 5234091"/>
              <a:gd name="connsiteY1830" fmla="*/ 1364947 h 4233247"/>
              <a:gd name="connsiteX1831" fmla="*/ 4498299 w 5234091"/>
              <a:gd name="connsiteY1831" fmla="*/ 1354572 h 4233247"/>
              <a:gd name="connsiteX1832" fmla="*/ 4421905 w 5234091"/>
              <a:gd name="connsiteY1832" fmla="*/ 1337015 h 4233247"/>
              <a:gd name="connsiteX1833" fmla="*/ 631276 w 5234091"/>
              <a:gd name="connsiteY1833" fmla="*/ 1316132 h 4233247"/>
              <a:gd name="connsiteX1834" fmla="*/ 628720 w 5234091"/>
              <a:gd name="connsiteY1834" fmla="*/ 1317049 h 4233247"/>
              <a:gd name="connsiteX1835" fmla="*/ 601920 w 5234091"/>
              <a:gd name="connsiteY1835" fmla="*/ 1330338 h 4233247"/>
              <a:gd name="connsiteX1836" fmla="*/ 616883 w 5234091"/>
              <a:gd name="connsiteY1836" fmla="*/ 1326265 h 4233247"/>
              <a:gd name="connsiteX1837" fmla="*/ 630940 w 5234091"/>
              <a:gd name="connsiteY1837" fmla="*/ 1319992 h 4233247"/>
              <a:gd name="connsiteX1838" fmla="*/ 667976 w 5234091"/>
              <a:gd name="connsiteY1838" fmla="*/ 1315097 h 4233247"/>
              <a:gd name="connsiteX1839" fmla="*/ 657083 w 5234091"/>
              <a:gd name="connsiteY1839" fmla="*/ 1317749 h 4233247"/>
              <a:gd name="connsiteX1840" fmla="*/ 653938 w 5234091"/>
              <a:gd name="connsiteY1840" fmla="*/ 1319427 h 4233247"/>
              <a:gd name="connsiteX1841" fmla="*/ 663572 w 5234091"/>
              <a:gd name="connsiteY1841" fmla="*/ 1318452 h 4233247"/>
              <a:gd name="connsiteX1842" fmla="*/ 667926 w 5234091"/>
              <a:gd name="connsiteY1842" fmla="*/ 1318206 h 4233247"/>
              <a:gd name="connsiteX1843" fmla="*/ 672269 w 5234091"/>
              <a:gd name="connsiteY1843" fmla="*/ 1317161 h 4233247"/>
              <a:gd name="connsiteX1844" fmla="*/ 672650 w 5234091"/>
              <a:gd name="connsiteY1844" fmla="*/ 1316779 h 4233247"/>
              <a:gd name="connsiteX1845" fmla="*/ 4732501 w 5234091"/>
              <a:gd name="connsiteY1845" fmla="*/ 1314631 h 4233247"/>
              <a:gd name="connsiteX1846" fmla="*/ 4741656 w 5234091"/>
              <a:gd name="connsiteY1846" fmla="*/ 1324309 h 4233247"/>
              <a:gd name="connsiteX1847" fmla="*/ 4792136 w 5234091"/>
              <a:gd name="connsiteY1847" fmla="*/ 1327849 h 4233247"/>
              <a:gd name="connsiteX1848" fmla="*/ 4775251 w 5234091"/>
              <a:gd name="connsiteY1848" fmla="*/ 1321762 h 4233247"/>
              <a:gd name="connsiteX1849" fmla="*/ 4760626 w 5234091"/>
              <a:gd name="connsiteY1849" fmla="*/ 1315906 h 4233247"/>
              <a:gd name="connsiteX1850" fmla="*/ 4735507 w 5234091"/>
              <a:gd name="connsiteY1850" fmla="*/ 1314742 h 4233247"/>
              <a:gd name="connsiteX1851" fmla="*/ 640082 w 5234091"/>
              <a:gd name="connsiteY1851" fmla="*/ 1312970 h 4233247"/>
              <a:gd name="connsiteX1852" fmla="*/ 637236 w 5234091"/>
              <a:gd name="connsiteY1852" fmla="*/ 1313992 h 4233247"/>
              <a:gd name="connsiteX1853" fmla="*/ 637485 w 5234091"/>
              <a:gd name="connsiteY1853" fmla="*/ 1314156 h 4233247"/>
              <a:gd name="connsiteX1854" fmla="*/ 631990 w 5234091"/>
              <a:gd name="connsiteY1854" fmla="*/ 1319523 h 4233247"/>
              <a:gd name="connsiteX1855" fmla="*/ 635398 w 5234091"/>
              <a:gd name="connsiteY1855" fmla="*/ 1318003 h 4233247"/>
              <a:gd name="connsiteX1856" fmla="*/ 638363 w 5234091"/>
              <a:gd name="connsiteY1856" fmla="*/ 1317347 h 4233247"/>
              <a:gd name="connsiteX1857" fmla="*/ 637485 w 5234091"/>
              <a:gd name="connsiteY1857" fmla="*/ 1314156 h 4233247"/>
              <a:gd name="connsiteX1858" fmla="*/ 4446925 w 5234091"/>
              <a:gd name="connsiteY1858" fmla="*/ 1296334 h 4233247"/>
              <a:gd name="connsiteX1859" fmla="*/ 4441306 w 5234091"/>
              <a:gd name="connsiteY1859" fmla="*/ 1303736 h 4233247"/>
              <a:gd name="connsiteX1860" fmla="*/ 4448600 w 5234091"/>
              <a:gd name="connsiteY1860" fmla="*/ 1297712 h 4233247"/>
              <a:gd name="connsiteX1861" fmla="*/ 4446925 w 5234091"/>
              <a:gd name="connsiteY1861" fmla="*/ 1296334 h 4233247"/>
              <a:gd name="connsiteX1862" fmla="*/ 4394878 w 5234091"/>
              <a:gd name="connsiteY1862" fmla="*/ 1294583 h 4233247"/>
              <a:gd name="connsiteX1863" fmla="*/ 4392413 w 5234091"/>
              <a:gd name="connsiteY1863" fmla="*/ 1299712 h 4233247"/>
              <a:gd name="connsiteX1864" fmla="*/ 4393456 w 5234091"/>
              <a:gd name="connsiteY1864" fmla="*/ 1299900 h 4233247"/>
              <a:gd name="connsiteX1865" fmla="*/ 4398873 w 5234091"/>
              <a:gd name="connsiteY1865" fmla="*/ 1295426 h 4233247"/>
              <a:gd name="connsiteX1866" fmla="*/ 4394878 w 5234091"/>
              <a:gd name="connsiteY1866" fmla="*/ 1294583 h 4233247"/>
              <a:gd name="connsiteX1867" fmla="*/ 4414554 w 5234091"/>
              <a:gd name="connsiteY1867" fmla="*/ 1293269 h 4233247"/>
              <a:gd name="connsiteX1868" fmla="*/ 4418107 w 5234091"/>
              <a:gd name="connsiteY1868" fmla="*/ 1300401 h 4233247"/>
              <a:gd name="connsiteX1869" fmla="*/ 4414554 w 5234091"/>
              <a:gd name="connsiteY1869" fmla="*/ 1293269 h 4233247"/>
              <a:gd name="connsiteX1870" fmla="*/ 238484 w 5234091"/>
              <a:gd name="connsiteY1870" fmla="*/ 1258553 h 4233247"/>
              <a:gd name="connsiteX1871" fmla="*/ 240579 w 5234091"/>
              <a:gd name="connsiteY1871" fmla="*/ 1258601 h 4233247"/>
              <a:gd name="connsiteX1872" fmla="*/ 233471 w 5234091"/>
              <a:gd name="connsiteY1872" fmla="*/ 1259771 h 4233247"/>
              <a:gd name="connsiteX1873" fmla="*/ 236840 w 5234091"/>
              <a:gd name="connsiteY1873" fmla="*/ 1258626 h 4233247"/>
              <a:gd name="connsiteX1874" fmla="*/ 5078574 w 5234091"/>
              <a:gd name="connsiteY1874" fmla="*/ 1246534 h 4233247"/>
              <a:gd name="connsiteX1875" fmla="*/ 5070592 w 5234091"/>
              <a:gd name="connsiteY1875" fmla="*/ 1252719 h 4233247"/>
              <a:gd name="connsiteX1876" fmla="*/ 5078574 w 5234091"/>
              <a:gd name="connsiteY1876" fmla="*/ 1246534 h 4233247"/>
              <a:gd name="connsiteX1877" fmla="*/ 384282 w 5234091"/>
              <a:gd name="connsiteY1877" fmla="*/ 1245637 h 4233247"/>
              <a:gd name="connsiteX1878" fmla="*/ 372024 w 5234091"/>
              <a:gd name="connsiteY1878" fmla="*/ 1248929 h 4233247"/>
              <a:gd name="connsiteX1879" fmla="*/ 368783 w 5234091"/>
              <a:gd name="connsiteY1879" fmla="*/ 1250137 h 4233247"/>
              <a:gd name="connsiteX1880" fmla="*/ 376513 w 5234091"/>
              <a:gd name="connsiteY1880" fmla="*/ 1248190 h 4233247"/>
              <a:gd name="connsiteX1881" fmla="*/ 398307 w 5234091"/>
              <a:gd name="connsiteY1881" fmla="*/ 1244405 h 4233247"/>
              <a:gd name="connsiteX1882" fmla="*/ 398213 w 5234091"/>
              <a:gd name="connsiteY1882" fmla="*/ 1245026 h 4233247"/>
              <a:gd name="connsiteX1883" fmla="*/ 396202 w 5234091"/>
              <a:gd name="connsiteY1883" fmla="*/ 1244954 h 4233247"/>
              <a:gd name="connsiteX1884" fmla="*/ 435425 w 5234091"/>
              <a:gd name="connsiteY1884" fmla="*/ 1236772 h 4233247"/>
              <a:gd name="connsiteX1885" fmla="*/ 418637 w 5234091"/>
              <a:gd name="connsiteY1885" fmla="*/ 1244780 h 4233247"/>
              <a:gd name="connsiteX1886" fmla="*/ 429248 w 5234091"/>
              <a:gd name="connsiteY1886" fmla="*/ 1242401 h 4233247"/>
              <a:gd name="connsiteX1887" fmla="*/ 438008 w 5234091"/>
              <a:gd name="connsiteY1887" fmla="*/ 1237450 h 4233247"/>
              <a:gd name="connsiteX1888" fmla="*/ 5099540 w 5234091"/>
              <a:gd name="connsiteY1888" fmla="*/ 1213886 h 4233247"/>
              <a:gd name="connsiteX1889" fmla="*/ 5105366 w 5234091"/>
              <a:gd name="connsiteY1889" fmla="*/ 1214183 h 4233247"/>
              <a:gd name="connsiteX1890" fmla="*/ 5104893 w 5234091"/>
              <a:gd name="connsiteY1890" fmla="*/ 1214772 h 4233247"/>
              <a:gd name="connsiteX1891" fmla="*/ 5098129 w 5234091"/>
              <a:gd name="connsiteY1891" fmla="*/ 1215246 h 4233247"/>
              <a:gd name="connsiteX1892" fmla="*/ 5081891 w 5234091"/>
              <a:gd name="connsiteY1892" fmla="*/ 1212988 h 4233247"/>
              <a:gd name="connsiteX1893" fmla="*/ 5087638 w 5234091"/>
              <a:gd name="connsiteY1893" fmla="*/ 1213281 h 4233247"/>
              <a:gd name="connsiteX1894" fmla="*/ 5086748 w 5234091"/>
              <a:gd name="connsiteY1894" fmla="*/ 1214523 h 4233247"/>
              <a:gd name="connsiteX1895" fmla="*/ 5080004 w 5234091"/>
              <a:gd name="connsiteY1895" fmla="*/ 1215084 h 4233247"/>
              <a:gd name="connsiteX1896" fmla="*/ 5064032 w 5234091"/>
              <a:gd name="connsiteY1896" fmla="*/ 1212005 h 4233247"/>
              <a:gd name="connsiteX1897" fmla="*/ 5069825 w 5234091"/>
              <a:gd name="connsiteY1897" fmla="*/ 1212337 h 4233247"/>
              <a:gd name="connsiteX1898" fmla="*/ 5068542 w 5234091"/>
              <a:gd name="connsiteY1898" fmla="*/ 1214016 h 4233247"/>
              <a:gd name="connsiteX1899" fmla="*/ 5061719 w 5234091"/>
              <a:gd name="connsiteY1899" fmla="*/ 1214234 h 4233247"/>
              <a:gd name="connsiteX1900" fmla="*/ 4848082 w 5234091"/>
              <a:gd name="connsiteY1900" fmla="*/ 1208784 h 4233247"/>
              <a:gd name="connsiteX1901" fmla="*/ 4851024 w 5234091"/>
              <a:gd name="connsiteY1901" fmla="*/ 1213602 h 4233247"/>
              <a:gd name="connsiteX1902" fmla="*/ 4848082 w 5234091"/>
              <a:gd name="connsiteY1902" fmla="*/ 1208784 h 4233247"/>
              <a:gd name="connsiteX1903" fmla="*/ 4985442 w 5234091"/>
              <a:gd name="connsiteY1903" fmla="*/ 1193984 h 4233247"/>
              <a:gd name="connsiteX1904" fmla="*/ 4994871 w 5234091"/>
              <a:gd name="connsiteY1904" fmla="*/ 1194182 h 4233247"/>
              <a:gd name="connsiteX1905" fmla="*/ 4991837 w 5234091"/>
              <a:gd name="connsiteY1905" fmla="*/ 1195730 h 4233247"/>
              <a:gd name="connsiteX1906" fmla="*/ 4991782 w 5234091"/>
              <a:gd name="connsiteY1906" fmla="*/ 1196985 h 4233247"/>
              <a:gd name="connsiteX1907" fmla="*/ 4983074 w 5234091"/>
              <a:gd name="connsiteY1907" fmla="*/ 1196500 h 4233247"/>
              <a:gd name="connsiteX1908" fmla="*/ 380035 w 5234091"/>
              <a:gd name="connsiteY1908" fmla="*/ 1164068 h 4233247"/>
              <a:gd name="connsiteX1909" fmla="*/ 364677 w 5234091"/>
              <a:gd name="connsiteY1909" fmla="*/ 1168278 h 4233247"/>
              <a:gd name="connsiteX1910" fmla="*/ 345285 w 5234091"/>
              <a:gd name="connsiteY1910" fmla="*/ 1172772 h 4233247"/>
              <a:gd name="connsiteX1911" fmla="*/ 338614 w 5234091"/>
              <a:gd name="connsiteY1911" fmla="*/ 1173603 h 4233247"/>
              <a:gd name="connsiteX1912" fmla="*/ 335095 w 5234091"/>
              <a:gd name="connsiteY1912" fmla="*/ 1175256 h 4233247"/>
              <a:gd name="connsiteX1913" fmla="*/ 352330 w 5234091"/>
              <a:gd name="connsiteY1913" fmla="*/ 1171732 h 4233247"/>
              <a:gd name="connsiteX1914" fmla="*/ 373060 w 5234091"/>
              <a:gd name="connsiteY1914" fmla="*/ 1167434 h 4233247"/>
              <a:gd name="connsiteX1915" fmla="*/ 5143951 w 5234091"/>
              <a:gd name="connsiteY1915" fmla="*/ 1159806 h 4233247"/>
              <a:gd name="connsiteX1916" fmla="*/ 5135970 w 5234091"/>
              <a:gd name="connsiteY1916" fmla="*/ 1165989 h 4233247"/>
              <a:gd name="connsiteX1917" fmla="*/ 5143951 w 5234091"/>
              <a:gd name="connsiteY1917" fmla="*/ 1159806 h 4233247"/>
              <a:gd name="connsiteX1918" fmla="*/ 420196 w 5234091"/>
              <a:gd name="connsiteY1918" fmla="*/ 1155480 h 4233247"/>
              <a:gd name="connsiteX1919" fmla="*/ 410609 w 5234091"/>
              <a:gd name="connsiteY1919" fmla="*/ 1156447 h 4233247"/>
              <a:gd name="connsiteX1920" fmla="*/ 397450 w 5234091"/>
              <a:gd name="connsiteY1920" fmla="*/ 1161913 h 4233247"/>
              <a:gd name="connsiteX1921" fmla="*/ 398431 w 5234091"/>
              <a:gd name="connsiteY1921" fmla="*/ 1161891 h 4233247"/>
              <a:gd name="connsiteX1922" fmla="*/ 425268 w 5234091"/>
              <a:gd name="connsiteY1922" fmla="*/ 1156494 h 4233247"/>
              <a:gd name="connsiteX1923" fmla="*/ 420196 w 5234091"/>
              <a:gd name="connsiteY1923" fmla="*/ 1155480 h 4233247"/>
              <a:gd name="connsiteX1924" fmla="*/ 150456 w 5234091"/>
              <a:gd name="connsiteY1924" fmla="*/ 1147161 h 4233247"/>
              <a:gd name="connsiteX1925" fmla="*/ 143079 w 5234091"/>
              <a:gd name="connsiteY1925" fmla="*/ 1150492 h 4233247"/>
              <a:gd name="connsiteX1926" fmla="*/ 148767 w 5234091"/>
              <a:gd name="connsiteY1926" fmla="*/ 1147434 h 4233247"/>
              <a:gd name="connsiteX1927" fmla="*/ 436913 w 5234091"/>
              <a:gd name="connsiteY1927" fmla="*/ 1127732 h 4233247"/>
              <a:gd name="connsiteX1928" fmla="*/ 437816 w 5234091"/>
              <a:gd name="connsiteY1928" fmla="*/ 1128427 h 4233247"/>
              <a:gd name="connsiteX1929" fmla="*/ 437858 w 5234091"/>
              <a:gd name="connsiteY1929" fmla="*/ 1128457 h 4233247"/>
              <a:gd name="connsiteX1930" fmla="*/ 436914 w 5234091"/>
              <a:gd name="connsiteY1930" fmla="*/ 1127732 h 4233247"/>
              <a:gd name="connsiteX1931" fmla="*/ 296715 w 5234091"/>
              <a:gd name="connsiteY1931" fmla="*/ 1119800 h 4233247"/>
              <a:gd name="connsiteX1932" fmla="*/ 296549 w 5234091"/>
              <a:gd name="connsiteY1932" fmla="*/ 1121562 h 4233247"/>
              <a:gd name="connsiteX1933" fmla="*/ 288330 w 5234091"/>
              <a:gd name="connsiteY1933" fmla="*/ 1124196 h 4233247"/>
              <a:gd name="connsiteX1934" fmla="*/ 291671 w 5234091"/>
              <a:gd name="connsiteY1934" fmla="*/ 1121054 h 4233247"/>
              <a:gd name="connsiteX1935" fmla="*/ 296715 w 5234091"/>
              <a:gd name="connsiteY1935" fmla="*/ 1119800 h 4233247"/>
              <a:gd name="connsiteX1936" fmla="*/ 5111415 w 5234091"/>
              <a:gd name="connsiteY1936" fmla="*/ 1103954 h 4233247"/>
              <a:gd name="connsiteX1937" fmla="*/ 5108868 w 5234091"/>
              <a:gd name="connsiteY1937" fmla="*/ 1104928 h 4233247"/>
              <a:gd name="connsiteX1938" fmla="*/ 5111318 w 5234091"/>
              <a:gd name="connsiteY1938" fmla="*/ 1103991 h 4233247"/>
              <a:gd name="connsiteX1939" fmla="*/ 5143482 w 5234091"/>
              <a:gd name="connsiteY1939" fmla="*/ 1101290 h 4233247"/>
              <a:gd name="connsiteX1940" fmla="*/ 5132066 w 5234091"/>
              <a:gd name="connsiteY1940" fmla="*/ 1108265 h 4233247"/>
              <a:gd name="connsiteX1941" fmla="*/ 5120930 w 5234091"/>
              <a:gd name="connsiteY1941" fmla="*/ 1100315 h 4233247"/>
              <a:gd name="connsiteX1942" fmla="*/ 5111415 w 5234091"/>
              <a:gd name="connsiteY1942" fmla="*/ 1103954 h 4233247"/>
              <a:gd name="connsiteX1943" fmla="*/ 5116406 w 5234091"/>
              <a:gd name="connsiteY1943" fmla="*/ 1102045 h 4233247"/>
              <a:gd name="connsiteX1944" fmla="*/ 5120930 w 5234091"/>
              <a:gd name="connsiteY1944" fmla="*/ 1100315 h 4233247"/>
              <a:gd name="connsiteX1945" fmla="*/ 201162 w 5234091"/>
              <a:gd name="connsiteY1945" fmla="*/ 1099733 h 4233247"/>
              <a:gd name="connsiteX1946" fmla="*/ 203444 w 5234091"/>
              <a:gd name="connsiteY1946" fmla="*/ 1099892 h 4233247"/>
              <a:gd name="connsiteX1947" fmla="*/ 198238 w 5234091"/>
              <a:gd name="connsiteY1947" fmla="*/ 1102777 h 4233247"/>
              <a:gd name="connsiteX1948" fmla="*/ 201162 w 5234091"/>
              <a:gd name="connsiteY1948" fmla="*/ 1099733 h 4233247"/>
              <a:gd name="connsiteX1949" fmla="*/ 206367 w 5234091"/>
              <a:gd name="connsiteY1949" fmla="*/ 1096850 h 4233247"/>
              <a:gd name="connsiteX1950" fmla="*/ 208650 w 5234091"/>
              <a:gd name="connsiteY1950" fmla="*/ 1097008 h 4233247"/>
              <a:gd name="connsiteX1951" fmla="*/ 203444 w 5234091"/>
              <a:gd name="connsiteY1951" fmla="*/ 1099892 h 4233247"/>
              <a:gd name="connsiteX1952" fmla="*/ 206367 w 5234091"/>
              <a:gd name="connsiteY1952" fmla="*/ 1096850 h 4233247"/>
              <a:gd name="connsiteX1953" fmla="*/ 223023 w 5234091"/>
              <a:gd name="connsiteY1953" fmla="*/ 1090372 h 4233247"/>
              <a:gd name="connsiteX1954" fmla="*/ 208650 w 5234091"/>
              <a:gd name="connsiteY1954" fmla="*/ 1097008 h 4233247"/>
              <a:gd name="connsiteX1955" fmla="*/ 216056 w 5234091"/>
              <a:gd name="connsiteY1955" fmla="*/ 1092005 h 4233247"/>
              <a:gd name="connsiteX1956" fmla="*/ 223023 w 5234091"/>
              <a:gd name="connsiteY1956" fmla="*/ 1090372 h 4233247"/>
              <a:gd name="connsiteX1957" fmla="*/ 146597 w 5234091"/>
              <a:gd name="connsiteY1957" fmla="*/ 1080281 h 4233247"/>
              <a:gd name="connsiteX1958" fmla="*/ 142790 w 5234091"/>
              <a:gd name="connsiteY1958" fmla="*/ 1082495 h 4233247"/>
              <a:gd name="connsiteX1959" fmla="*/ 134703 w 5234091"/>
              <a:gd name="connsiteY1959" fmla="*/ 1088016 h 4233247"/>
              <a:gd name="connsiteX1960" fmla="*/ 114615 w 5234091"/>
              <a:gd name="connsiteY1960" fmla="*/ 1091199 h 4233247"/>
              <a:gd name="connsiteX1961" fmla="*/ 93457 w 5234091"/>
              <a:gd name="connsiteY1961" fmla="*/ 1093654 h 4233247"/>
              <a:gd name="connsiteX1962" fmla="*/ 98727 w 5234091"/>
              <a:gd name="connsiteY1962" fmla="*/ 1090470 h 4233247"/>
              <a:gd name="connsiteX1963" fmla="*/ 103356 w 5234091"/>
              <a:gd name="connsiteY1963" fmla="*/ 1088105 h 4233247"/>
              <a:gd name="connsiteX1964" fmla="*/ 392802 w 5234091"/>
              <a:gd name="connsiteY1964" fmla="*/ 1069619 h 4233247"/>
              <a:gd name="connsiteX1965" fmla="*/ 374561 w 5234091"/>
              <a:gd name="connsiteY1965" fmla="*/ 1078678 h 4233247"/>
              <a:gd name="connsiteX1966" fmla="*/ 387191 w 5234091"/>
              <a:gd name="connsiteY1966" fmla="*/ 1075025 h 4233247"/>
              <a:gd name="connsiteX1967" fmla="*/ 392062 w 5234091"/>
              <a:gd name="connsiteY1967" fmla="*/ 1073212 h 4233247"/>
              <a:gd name="connsiteX1968" fmla="*/ 395043 w 5234091"/>
              <a:gd name="connsiteY1968" fmla="*/ 1071791 h 4233247"/>
              <a:gd name="connsiteX1969" fmla="*/ 396488 w 5234091"/>
              <a:gd name="connsiteY1969" fmla="*/ 1070246 h 4233247"/>
              <a:gd name="connsiteX1970" fmla="*/ 1882427 w 5234091"/>
              <a:gd name="connsiteY1970" fmla="*/ 1064989 h 4233247"/>
              <a:gd name="connsiteX1971" fmla="*/ 1870141 w 5234091"/>
              <a:gd name="connsiteY1971" fmla="*/ 1066464 h 4233247"/>
              <a:gd name="connsiteX1972" fmla="*/ 1791679 w 5234091"/>
              <a:gd name="connsiteY1972" fmla="*/ 1070815 h 4233247"/>
              <a:gd name="connsiteX1973" fmla="*/ 1764925 w 5234091"/>
              <a:gd name="connsiteY1973" fmla="*/ 1077697 h 4233247"/>
              <a:gd name="connsiteX1974" fmla="*/ 1844722 w 5234091"/>
              <a:gd name="connsiteY1974" fmla="*/ 1072325 h 4233247"/>
              <a:gd name="connsiteX1975" fmla="*/ 1870141 w 5234091"/>
              <a:gd name="connsiteY1975" fmla="*/ 1066464 h 4233247"/>
              <a:gd name="connsiteX1976" fmla="*/ 1882335 w 5234091"/>
              <a:gd name="connsiteY1976" fmla="*/ 1065159 h 4233247"/>
              <a:gd name="connsiteX1977" fmla="*/ 4991876 w 5234091"/>
              <a:gd name="connsiteY1977" fmla="*/ 1053772 h 4233247"/>
              <a:gd name="connsiteX1978" fmla="*/ 4981620 w 5234091"/>
              <a:gd name="connsiteY1978" fmla="*/ 1058275 h 4233247"/>
              <a:gd name="connsiteX1979" fmla="*/ 4991876 w 5234091"/>
              <a:gd name="connsiteY1979" fmla="*/ 1053772 h 4233247"/>
              <a:gd name="connsiteX1980" fmla="*/ 439095 w 5234091"/>
              <a:gd name="connsiteY1980" fmla="*/ 1051763 h 4233247"/>
              <a:gd name="connsiteX1981" fmla="*/ 437167 w 5234091"/>
              <a:gd name="connsiteY1981" fmla="*/ 1052310 h 4233247"/>
              <a:gd name="connsiteX1982" fmla="*/ 427288 w 5234091"/>
              <a:gd name="connsiteY1982" fmla="*/ 1056972 h 4233247"/>
              <a:gd name="connsiteX1983" fmla="*/ 426985 w 5234091"/>
              <a:gd name="connsiteY1983" fmla="*/ 1057140 h 4233247"/>
              <a:gd name="connsiteX1984" fmla="*/ 270623 w 5234091"/>
              <a:gd name="connsiteY1984" fmla="*/ 1051072 h 4233247"/>
              <a:gd name="connsiteX1985" fmla="*/ 246173 w 5234091"/>
              <a:gd name="connsiteY1985" fmla="*/ 1061956 h 4233247"/>
              <a:gd name="connsiteX1986" fmla="*/ 228627 w 5234091"/>
              <a:gd name="connsiteY1986" fmla="*/ 1071498 h 4233247"/>
              <a:gd name="connsiteX1987" fmla="*/ 176938 w 5234091"/>
              <a:gd name="connsiteY1987" fmla="*/ 1081322 h 4233247"/>
              <a:gd name="connsiteX1988" fmla="*/ 168969 w 5234091"/>
              <a:gd name="connsiteY1988" fmla="*/ 1082585 h 4233247"/>
              <a:gd name="connsiteX1989" fmla="*/ 173426 w 5234091"/>
              <a:gd name="connsiteY1989" fmla="*/ 1080039 h 4233247"/>
              <a:gd name="connsiteX1990" fmla="*/ 185225 w 5234091"/>
              <a:gd name="connsiteY1990" fmla="*/ 1073010 h 4233247"/>
              <a:gd name="connsiteX1991" fmla="*/ 184692 w 5234091"/>
              <a:gd name="connsiteY1991" fmla="*/ 1072694 h 4233247"/>
              <a:gd name="connsiteX1992" fmla="*/ 209691 w 5234091"/>
              <a:gd name="connsiteY1992" fmla="*/ 1067583 h 4233247"/>
              <a:gd name="connsiteX1993" fmla="*/ 259588 w 5234091"/>
              <a:gd name="connsiteY1993" fmla="*/ 1052858 h 4233247"/>
              <a:gd name="connsiteX1994" fmla="*/ 326936 w 5234091"/>
              <a:gd name="connsiteY1994" fmla="*/ 1043383 h 4233247"/>
              <a:gd name="connsiteX1995" fmla="*/ 317432 w 5234091"/>
              <a:gd name="connsiteY1995" fmla="*/ 1046345 h 4233247"/>
              <a:gd name="connsiteX1996" fmla="*/ 319514 w 5234091"/>
              <a:gd name="connsiteY1996" fmla="*/ 1048780 h 4233247"/>
              <a:gd name="connsiteX1997" fmla="*/ 322530 w 5234091"/>
              <a:gd name="connsiteY1997" fmla="*/ 1048006 h 4233247"/>
              <a:gd name="connsiteX1998" fmla="*/ 323587 w 5234091"/>
              <a:gd name="connsiteY1998" fmla="*/ 1047509 h 4233247"/>
              <a:gd name="connsiteX1999" fmla="*/ 326993 w 5234091"/>
              <a:gd name="connsiteY1999" fmla="*/ 1044845 h 4233247"/>
              <a:gd name="connsiteX2000" fmla="*/ 326936 w 5234091"/>
              <a:gd name="connsiteY2000" fmla="*/ 1043383 h 4233247"/>
              <a:gd name="connsiteX2001" fmla="*/ 353031 w 5234091"/>
              <a:gd name="connsiteY2001" fmla="*/ 997960 h 4233247"/>
              <a:gd name="connsiteX2002" fmla="*/ 355450 w 5234091"/>
              <a:gd name="connsiteY2002" fmla="*/ 999870 h 4233247"/>
              <a:gd name="connsiteX2003" fmla="*/ 355709 w 5234091"/>
              <a:gd name="connsiteY2003" fmla="*/ 1000075 h 4233247"/>
              <a:gd name="connsiteX2004" fmla="*/ 355751 w 5234091"/>
              <a:gd name="connsiteY2004" fmla="*/ 1000107 h 4233247"/>
              <a:gd name="connsiteX2005" fmla="*/ 355450 w 5234091"/>
              <a:gd name="connsiteY2005" fmla="*/ 999870 h 4233247"/>
              <a:gd name="connsiteX2006" fmla="*/ 354732 w 5234091"/>
              <a:gd name="connsiteY2006" fmla="*/ 999302 h 4233247"/>
              <a:gd name="connsiteX2007" fmla="*/ 353031 w 5234091"/>
              <a:gd name="connsiteY2007" fmla="*/ 997960 h 4233247"/>
              <a:gd name="connsiteX2008" fmla="*/ 403908 w 5234091"/>
              <a:gd name="connsiteY2008" fmla="*/ 994954 h 4233247"/>
              <a:gd name="connsiteX2009" fmla="*/ 401411 w 5234091"/>
              <a:gd name="connsiteY2009" fmla="*/ 997394 h 4233247"/>
              <a:gd name="connsiteX2010" fmla="*/ 403909 w 5234091"/>
              <a:gd name="connsiteY2010" fmla="*/ 994954 h 4233247"/>
              <a:gd name="connsiteX2011" fmla="*/ 4191546 w 5234091"/>
              <a:gd name="connsiteY2011" fmla="*/ 989038 h 4233247"/>
              <a:gd name="connsiteX2012" fmla="*/ 4147869 w 5234091"/>
              <a:gd name="connsiteY2012" fmla="*/ 990815 h 4233247"/>
              <a:gd name="connsiteX2013" fmla="*/ 4300828 w 5234091"/>
              <a:gd name="connsiteY2013" fmla="*/ 1002386 h 4233247"/>
              <a:gd name="connsiteX2014" fmla="*/ 4329733 w 5234091"/>
              <a:gd name="connsiteY2014" fmla="*/ 1005223 h 4233247"/>
              <a:gd name="connsiteX2015" fmla="*/ 4395213 w 5234091"/>
              <a:gd name="connsiteY2015" fmla="*/ 1007758 h 4233247"/>
              <a:gd name="connsiteX2016" fmla="*/ 4397494 w 5234091"/>
              <a:gd name="connsiteY2016" fmla="*/ 1007884 h 4233247"/>
              <a:gd name="connsiteX2017" fmla="*/ 4343646 w 5234091"/>
              <a:gd name="connsiteY2017" fmla="*/ 998948 h 4233247"/>
              <a:gd name="connsiteX2018" fmla="*/ 4321806 w 5234091"/>
              <a:gd name="connsiteY2018" fmla="*/ 996366 h 4233247"/>
              <a:gd name="connsiteX2019" fmla="*/ 4239234 w 5234091"/>
              <a:gd name="connsiteY2019" fmla="*/ 991354 h 4233247"/>
              <a:gd name="connsiteX2020" fmla="*/ 154861 w 5234091"/>
              <a:gd name="connsiteY2020" fmla="*/ 988229 h 4233247"/>
              <a:gd name="connsiteX2021" fmla="*/ 167850 w 5234091"/>
              <a:gd name="connsiteY2021" fmla="*/ 988259 h 4233247"/>
              <a:gd name="connsiteX2022" fmla="*/ 151397 w 5234091"/>
              <a:gd name="connsiteY2022" fmla="*/ 989967 h 4233247"/>
              <a:gd name="connsiteX2023" fmla="*/ 154861 w 5234091"/>
              <a:gd name="connsiteY2023" fmla="*/ 988229 h 4233247"/>
              <a:gd name="connsiteX2024" fmla="*/ 4858816 w 5234091"/>
              <a:gd name="connsiteY2024" fmla="*/ 974409 h 4233247"/>
              <a:gd name="connsiteX2025" fmla="*/ 4880469 w 5234091"/>
              <a:gd name="connsiteY2025" fmla="*/ 978318 h 4233247"/>
              <a:gd name="connsiteX2026" fmla="*/ 4864725 w 5234091"/>
              <a:gd name="connsiteY2026" fmla="*/ 978871 h 4233247"/>
              <a:gd name="connsiteX2027" fmla="*/ 4824303 w 5234091"/>
              <a:gd name="connsiteY2027" fmla="*/ 974429 h 4233247"/>
              <a:gd name="connsiteX2028" fmla="*/ 4767764 w 5234091"/>
              <a:gd name="connsiteY2028" fmla="*/ 968626 h 4233247"/>
              <a:gd name="connsiteX2029" fmla="*/ 4770752 w 5234091"/>
              <a:gd name="connsiteY2029" fmla="*/ 969655 h 4233247"/>
              <a:gd name="connsiteX2030" fmla="*/ 4755647 w 5234091"/>
              <a:gd name="connsiteY2030" fmla="*/ 968659 h 4233247"/>
              <a:gd name="connsiteX2031" fmla="*/ 4721179 w 5234091"/>
              <a:gd name="connsiteY2031" fmla="*/ 966185 h 4233247"/>
              <a:gd name="connsiteX2032" fmla="*/ 4733615 w 5234091"/>
              <a:gd name="connsiteY2032" fmla="*/ 966819 h 4233247"/>
              <a:gd name="connsiteX2033" fmla="*/ 4752814 w 5234091"/>
              <a:gd name="connsiteY2033" fmla="*/ 968471 h 4233247"/>
              <a:gd name="connsiteX2034" fmla="*/ 4726188 w 5234091"/>
              <a:gd name="connsiteY2034" fmla="*/ 966713 h 4233247"/>
              <a:gd name="connsiteX2035" fmla="*/ 408047 w 5234091"/>
              <a:gd name="connsiteY2035" fmla="*/ 963821 h 4233247"/>
              <a:gd name="connsiteX2036" fmla="*/ 394278 w 5234091"/>
              <a:gd name="connsiteY2036" fmla="*/ 969221 h 4233247"/>
              <a:gd name="connsiteX2037" fmla="*/ 397464 w 5234091"/>
              <a:gd name="connsiteY2037" fmla="*/ 968585 h 4233247"/>
              <a:gd name="connsiteX2038" fmla="*/ 408214 w 5234091"/>
              <a:gd name="connsiteY2038" fmla="*/ 963850 h 4233247"/>
              <a:gd name="connsiteX2039" fmla="*/ 408662 w 5234091"/>
              <a:gd name="connsiteY2039" fmla="*/ 964445 h 4233247"/>
              <a:gd name="connsiteX2040" fmla="*/ 409223 w 5234091"/>
              <a:gd name="connsiteY2040" fmla="*/ 965189 h 4233247"/>
              <a:gd name="connsiteX2041" fmla="*/ 409411 w 5234091"/>
              <a:gd name="connsiteY2041" fmla="*/ 965438 h 4233247"/>
              <a:gd name="connsiteX2042" fmla="*/ 409560 w 5234091"/>
              <a:gd name="connsiteY2042" fmla="*/ 965635 h 4233247"/>
              <a:gd name="connsiteX2043" fmla="*/ 409223 w 5234091"/>
              <a:gd name="connsiteY2043" fmla="*/ 965189 h 4233247"/>
              <a:gd name="connsiteX2044" fmla="*/ 408214 w 5234091"/>
              <a:gd name="connsiteY2044" fmla="*/ 963850 h 4233247"/>
              <a:gd name="connsiteX2045" fmla="*/ 4655803 w 5234091"/>
              <a:gd name="connsiteY2045" fmla="*/ 956490 h 4233247"/>
              <a:gd name="connsiteX2046" fmla="*/ 4650184 w 5234091"/>
              <a:gd name="connsiteY2046" fmla="*/ 963893 h 4233247"/>
              <a:gd name="connsiteX2047" fmla="*/ 4657478 w 5234091"/>
              <a:gd name="connsiteY2047" fmla="*/ 957868 h 4233247"/>
              <a:gd name="connsiteX2048" fmla="*/ 4655803 w 5234091"/>
              <a:gd name="connsiteY2048" fmla="*/ 956490 h 4233247"/>
              <a:gd name="connsiteX2049" fmla="*/ 4606800 w 5234091"/>
              <a:gd name="connsiteY2049" fmla="*/ 951459 h 4233247"/>
              <a:gd name="connsiteX2050" fmla="*/ 4599506 w 5234091"/>
              <a:gd name="connsiteY2050" fmla="*/ 957484 h 4233247"/>
              <a:gd name="connsiteX2051" fmla="*/ 4606800 w 5234091"/>
              <a:gd name="connsiteY2051" fmla="*/ 951459 h 4233247"/>
              <a:gd name="connsiteX2052" fmla="*/ 4592795 w 5234091"/>
              <a:gd name="connsiteY2052" fmla="*/ 950346 h 4233247"/>
              <a:gd name="connsiteX2053" fmla="*/ 4585501 w 5234091"/>
              <a:gd name="connsiteY2053" fmla="*/ 956371 h 4233247"/>
              <a:gd name="connsiteX2054" fmla="*/ 4592795 w 5234091"/>
              <a:gd name="connsiteY2054" fmla="*/ 950346 h 4233247"/>
              <a:gd name="connsiteX2055" fmla="*/ 4749766 w 5234091"/>
              <a:gd name="connsiteY2055" fmla="*/ 916264 h 4233247"/>
              <a:gd name="connsiteX2056" fmla="*/ 4754395 w 5234091"/>
              <a:gd name="connsiteY2056" fmla="*/ 917431 h 4233247"/>
              <a:gd name="connsiteX2057" fmla="*/ 4759766 w 5234091"/>
              <a:gd name="connsiteY2057" fmla="*/ 919196 h 4233247"/>
              <a:gd name="connsiteX2058" fmla="*/ 4740325 w 5234091"/>
              <a:gd name="connsiteY2058" fmla="*/ 921348 h 4233247"/>
              <a:gd name="connsiteX2059" fmla="*/ 4721693 w 5234091"/>
              <a:gd name="connsiteY2059" fmla="*/ 922625 h 4233247"/>
              <a:gd name="connsiteX2060" fmla="*/ 4713321 w 5234091"/>
              <a:gd name="connsiteY2060" fmla="*/ 919345 h 4233247"/>
              <a:gd name="connsiteX2061" fmla="*/ 4709458 w 5234091"/>
              <a:gd name="connsiteY2061" fmla="*/ 918147 h 4233247"/>
              <a:gd name="connsiteX2062" fmla="*/ 2002040 w 5234091"/>
              <a:gd name="connsiteY2062" fmla="*/ 905988 h 4233247"/>
              <a:gd name="connsiteX2063" fmla="*/ 1826953 w 5234091"/>
              <a:gd name="connsiteY2063" fmla="*/ 927416 h 4233247"/>
              <a:gd name="connsiteX2064" fmla="*/ 1679164 w 5234091"/>
              <a:gd name="connsiteY2064" fmla="*/ 948760 h 4233247"/>
              <a:gd name="connsiteX2065" fmla="*/ 1679728 w 5234091"/>
              <a:gd name="connsiteY2065" fmla="*/ 951989 h 4233247"/>
              <a:gd name="connsiteX2066" fmla="*/ 1749671 w 5234091"/>
              <a:gd name="connsiteY2066" fmla="*/ 941878 h 4233247"/>
              <a:gd name="connsiteX2067" fmla="*/ 1993654 w 5234091"/>
              <a:gd name="connsiteY2067" fmla="*/ 916151 h 4233247"/>
              <a:gd name="connsiteX2068" fmla="*/ 4466907 w 5234091"/>
              <a:gd name="connsiteY2068" fmla="*/ 905052 h 4233247"/>
              <a:gd name="connsiteX2069" fmla="*/ 4466866 w 5234091"/>
              <a:gd name="connsiteY2069" fmla="*/ 907050 h 4233247"/>
              <a:gd name="connsiteX2070" fmla="*/ 4470610 w 5234091"/>
              <a:gd name="connsiteY2070" fmla="*/ 907434 h 4233247"/>
              <a:gd name="connsiteX2071" fmla="*/ 4472207 w 5234091"/>
              <a:gd name="connsiteY2071" fmla="*/ 905568 h 4233247"/>
              <a:gd name="connsiteX2072" fmla="*/ 4470984 w 5234091"/>
              <a:gd name="connsiteY2072" fmla="*/ 905170 h 4233247"/>
              <a:gd name="connsiteX2073" fmla="*/ 98782 w 5234091"/>
              <a:gd name="connsiteY2073" fmla="*/ 896243 h 4233247"/>
              <a:gd name="connsiteX2074" fmla="*/ 100876 w 5234091"/>
              <a:gd name="connsiteY2074" fmla="*/ 896292 h 4233247"/>
              <a:gd name="connsiteX2075" fmla="*/ 93768 w 5234091"/>
              <a:gd name="connsiteY2075" fmla="*/ 897463 h 4233247"/>
              <a:gd name="connsiteX2076" fmla="*/ 97137 w 5234091"/>
              <a:gd name="connsiteY2076" fmla="*/ 896317 h 4233247"/>
              <a:gd name="connsiteX2077" fmla="*/ 2025248 w 5234091"/>
              <a:gd name="connsiteY2077" fmla="*/ 880706 h 4233247"/>
              <a:gd name="connsiteX2078" fmla="*/ 1998837 w 5234091"/>
              <a:gd name="connsiteY2078" fmla="*/ 884071 h 4233247"/>
              <a:gd name="connsiteX2079" fmla="*/ 1738973 w 5234091"/>
              <a:gd name="connsiteY2079" fmla="*/ 920833 h 4233247"/>
              <a:gd name="connsiteX2080" fmla="*/ 1670187 w 5234091"/>
              <a:gd name="connsiteY2080" fmla="*/ 932147 h 4233247"/>
              <a:gd name="connsiteX2081" fmla="*/ 1670877 w 5234091"/>
              <a:gd name="connsiteY2081" fmla="*/ 934037 h 4233247"/>
              <a:gd name="connsiteX2082" fmla="*/ 1672343 w 5234091"/>
              <a:gd name="connsiteY2082" fmla="*/ 935279 h 4233247"/>
              <a:gd name="connsiteX2083" fmla="*/ 1749609 w 5234091"/>
              <a:gd name="connsiteY2083" fmla="*/ 923866 h 4233247"/>
              <a:gd name="connsiteX2084" fmla="*/ 1986117 w 5234091"/>
              <a:gd name="connsiteY2084" fmla="*/ 900079 h 4233247"/>
              <a:gd name="connsiteX2085" fmla="*/ 2008425 w 5234091"/>
              <a:gd name="connsiteY2085" fmla="*/ 898248 h 4233247"/>
              <a:gd name="connsiteX2086" fmla="*/ 2017890 w 5234091"/>
              <a:gd name="connsiteY2086" fmla="*/ 886778 h 4233247"/>
              <a:gd name="connsiteX2087" fmla="*/ 1694939 w 5234091"/>
              <a:gd name="connsiteY2087" fmla="*/ 871367 h 4233247"/>
              <a:gd name="connsiteX2088" fmla="*/ 1685121 w 5234091"/>
              <a:gd name="connsiteY2088" fmla="*/ 872816 h 4233247"/>
              <a:gd name="connsiteX2089" fmla="*/ 1665911 w 5234091"/>
              <a:gd name="connsiteY2089" fmla="*/ 880503 h 4233247"/>
              <a:gd name="connsiteX2090" fmla="*/ 1683086 w 5234091"/>
              <a:gd name="connsiteY2090" fmla="*/ 876542 h 4233247"/>
              <a:gd name="connsiteX2091" fmla="*/ 1694939 w 5234091"/>
              <a:gd name="connsiteY2091" fmla="*/ 871367 h 4233247"/>
              <a:gd name="connsiteX2092" fmla="*/ 3305117 w 5234091"/>
              <a:gd name="connsiteY2092" fmla="*/ 867067 h 4233247"/>
              <a:gd name="connsiteX2093" fmla="*/ 3312729 w 5234091"/>
              <a:gd name="connsiteY2093" fmla="*/ 873347 h 4233247"/>
              <a:gd name="connsiteX2094" fmla="*/ 3340428 w 5234091"/>
              <a:gd name="connsiteY2094" fmla="*/ 873390 h 4233247"/>
              <a:gd name="connsiteX2095" fmla="*/ 3344263 w 5234091"/>
              <a:gd name="connsiteY2095" fmla="*/ 868112 h 4233247"/>
              <a:gd name="connsiteX2096" fmla="*/ 4278445 w 5234091"/>
              <a:gd name="connsiteY2096" fmla="*/ 865562 h 4233247"/>
              <a:gd name="connsiteX2097" fmla="*/ 4264035 w 5234091"/>
              <a:gd name="connsiteY2097" fmla="*/ 866018 h 4233247"/>
              <a:gd name="connsiteX2098" fmla="*/ 4263822 w 5234091"/>
              <a:gd name="connsiteY2098" fmla="*/ 866180 h 4233247"/>
              <a:gd name="connsiteX2099" fmla="*/ 4294571 w 5234091"/>
              <a:gd name="connsiteY2099" fmla="*/ 867033 h 4233247"/>
              <a:gd name="connsiteX2100" fmla="*/ 4297458 w 5234091"/>
              <a:gd name="connsiteY2100" fmla="*/ 867210 h 4233247"/>
              <a:gd name="connsiteX2101" fmla="*/ 4295369 w 5234091"/>
              <a:gd name="connsiteY2101" fmla="*/ 866893 h 4233247"/>
              <a:gd name="connsiteX2102" fmla="*/ 4278445 w 5234091"/>
              <a:gd name="connsiteY2102" fmla="*/ 865562 h 4233247"/>
              <a:gd name="connsiteX2103" fmla="*/ 1740803 w 5234091"/>
              <a:gd name="connsiteY2103" fmla="*/ 865133 h 4233247"/>
              <a:gd name="connsiteX2104" fmla="*/ 1731758 w 5234091"/>
              <a:gd name="connsiteY2104" fmla="*/ 866405 h 4233247"/>
              <a:gd name="connsiteX2105" fmla="*/ 1709457 w 5234091"/>
              <a:gd name="connsiteY2105" fmla="*/ 874804 h 4233247"/>
              <a:gd name="connsiteX2106" fmla="*/ 1726631 w 5234091"/>
              <a:gd name="connsiteY2106" fmla="*/ 870844 h 4233247"/>
              <a:gd name="connsiteX2107" fmla="*/ 1740803 w 5234091"/>
              <a:gd name="connsiteY2107" fmla="*/ 865133 h 4233247"/>
              <a:gd name="connsiteX2108" fmla="*/ 1781593 w 5234091"/>
              <a:gd name="connsiteY2108" fmla="*/ 858171 h 4233247"/>
              <a:gd name="connsiteX2109" fmla="*/ 1775629 w 5234091"/>
              <a:gd name="connsiteY2109" fmla="*/ 858391 h 4233247"/>
              <a:gd name="connsiteX2110" fmla="*/ 1757124 w 5234091"/>
              <a:gd name="connsiteY2110" fmla="*/ 868156 h 4233247"/>
              <a:gd name="connsiteX2111" fmla="*/ 1781593 w 5234091"/>
              <a:gd name="connsiteY2111" fmla="*/ 858171 h 4233247"/>
              <a:gd name="connsiteX2112" fmla="*/ 3314613 w 5234091"/>
              <a:gd name="connsiteY2112" fmla="*/ 824848 h 4233247"/>
              <a:gd name="connsiteX2113" fmla="*/ 3314286 w 5234091"/>
              <a:gd name="connsiteY2113" fmla="*/ 825714 h 4233247"/>
              <a:gd name="connsiteX2114" fmla="*/ 3313528 w 5234091"/>
              <a:gd name="connsiteY2114" fmla="*/ 827721 h 4233247"/>
              <a:gd name="connsiteX2115" fmla="*/ 3315164 w 5234091"/>
              <a:gd name="connsiteY2115" fmla="*/ 823391 h 4233247"/>
              <a:gd name="connsiteX2116" fmla="*/ 3314613 w 5234091"/>
              <a:gd name="connsiteY2116" fmla="*/ 824848 h 4233247"/>
              <a:gd name="connsiteX2117" fmla="*/ 3315076 w 5234091"/>
              <a:gd name="connsiteY2117" fmla="*/ 823623 h 4233247"/>
              <a:gd name="connsiteX2118" fmla="*/ 3315802 w 5234091"/>
              <a:gd name="connsiteY2118" fmla="*/ 821699 h 4233247"/>
              <a:gd name="connsiteX2119" fmla="*/ 3315550 w 5234091"/>
              <a:gd name="connsiteY2119" fmla="*/ 822369 h 4233247"/>
              <a:gd name="connsiteX2120" fmla="*/ 3315164 w 5234091"/>
              <a:gd name="connsiteY2120" fmla="*/ 823391 h 4233247"/>
              <a:gd name="connsiteX2121" fmla="*/ 3343069 w 5234091"/>
              <a:gd name="connsiteY2121" fmla="*/ 820908 h 4233247"/>
              <a:gd name="connsiteX2122" fmla="*/ 3335933 w 5234091"/>
              <a:gd name="connsiteY2122" fmla="*/ 827619 h 4233247"/>
              <a:gd name="connsiteX2123" fmla="*/ 3343069 w 5234091"/>
              <a:gd name="connsiteY2123" fmla="*/ 820908 h 4233247"/>
              <a:gd name="connsiteX2124" fmla="*/ 3306818 w 5234091"/>
              <a:gd name="connsiteY2124" fmla="*/ 820582 h 4233247"/>
              <a:gd name="connsiteX2125" fmla="*/ 3301307 w 5234091"/>
              <a:gd name="connsiteY2125" fmla="*/ 827281 h 4233247"/>
              <a:gd name="connsiteX2126" fmla="*/ 3297686 w 5234091"/>
              <a:gd name="connsiteY2126" fmla="*/ 828577 h 4233247"/>
              <a:gd name="connsiteX2127" fmla="*/ 3293375 w 5234091"/>
              <a:gd name="connsiteY2127" fmla="*/ 828811 h 4233247"/>
              <a:gd name="connsiteX2128" fmla="*/ 3291280 w 5234091"/>
              <a:gd name="connsiteY2128" fmla="*/ 828508 h 4233247"/>
              <a:gd name="connsiteX2129" fmla="*/ 3306818 w 5234091"/>
              <a:gd name="connsiteY2129" fmla="*/ 820582 h 4233247"/>
              <a:gd name="connsiteX2130" fmla="*/ 2099671 w 5234091"/>
              <a:gd name="connsiteY2130" fmla="*/ 819302 h 4233247"/>
              <a:gd name="connsiteX2131" fmla="*/ 1960741 w 5234091"/>
              <a:gd name="connsiteY2131" fmla="*/ 834955 h 4233247"/>
              <a:gd name="connsiteX2132" fmla="*/ 1863165 w 5234091"/>
              <a:gd name="connsiteY2132" fmla="*/ 845547 h 4233247"/>
              <a:gd name="connsiteX2133" fmla="*/ 1847545 w 5234091"/>
              <a:gd name="connsiteY2133" fmla="*/ 852372 h 4233247"/>
              <a:gd name="connsiteX2134" fmla="*/ 1957833 w 5234091"/>
              <a:gd name="connsiteY2134" fmla="*/ 844311 h 4233247"/>
              <a:gd name="connsiteX2135" fmla="*/ 2083876 w 5234091"/>
              <a:gd name="connsiteY2135" fmla="*/ 832334 h 4233247"/>
              <a:gd name="connsiteX2136" fmla="*/ 3355626 w 5234091"/>
              <a:gd name="connsiteY2136" fmla="*/ 802367 h 4233247"/>
              <a:gd name="connsiteX2137" fmla="*/ 3277145 w 5234091"/>
              <a:gd name="connsiteY2137" fmla="*/ 802858 h 4233247"/>
              <a:gd name="connsiteX2138" fmla="*/ 3277551 w 5234091"/>
              <a:gd name="connsiteY2138" fmla="*/ 806532 h 4233247"/>
              <a:gd name="connsiteX2139" fmla="*/ 3278819 w 5234091"/>
              <a:gd name="connsiteY2139" fmla="*/ 825006 h 4233247"/>
              <a:gd name="connsiteX2140" fmla="*/ 3285256 w 5234091"/>
              <a:gd name="connsiteY2140" fmla="*/ 821211 h 4233247"/>
              <a:gd name="connsiteX2141" fmla="*/ 3283009 w 5234091"/>
              <a:gd name="connsiteY2141" fmla="*/ 827157 h 4233247"/>
              <a:gd name="connsiteX2142" fmla="*/ 3279000 w 5234091"/>
              <a:gd name="connsiteY2142" fmla="*/ 827641 h 4233247"/>
              <a:gd name="connsiteX2143" fmla="*/ 3279133 w 5234091"/>
              <a:gd name="connsiteY2143" fmla="*/ 829581 h 4233247"/>
              <a:gd name="connsiteX2144" fmla="*/ 3293375 w 5234091"/>
              <a:gd name="connsiteY2144" fmla="*/ 828811 h 4233247"/>
              <a:gd name="connsiteX2145" fmla="*/ 3295982 w 5234091"/>
              <a:gd name="connsiteY2145" fmla="*/ 829187 h 4233247"/>
              <a:gd name="connsiteX2146" fmla="*/ 3297686 w 5234091"/>
              <a:gd name="connsiteY2146" fmla="*/ 828577 h 4233247"/>
              <a:gd name="connsiteX2147" fmla="*/ 3313528 w 5234091"/>
              <a:gd name="connsiteY2147" fmla="*/ 827721 h 4233247"/>
              <a:gd name="connsiteX2148" fmla="*/ 3350877 w 5234091"/>
              <a:gd name="connsiteY2148" fmla="*/ 833215 h 4233247"/>
              <a:gd name="connsiteX2149" fmla="*/ 3351773 w 5234091"/>
              <a:gd name="connsiteY2149" fmla="*/ 827248 h 4233247"/>
              <a:gd name="connsiteX2150" fmla="*/ 3352310 w 5234091"/>
              <a:gd name="connsiteY2150" fmla="*/ 809916 h 4233247"/>
              <a:gd name="connsiteX2151" fmla="*/ 10753 w 5234091"/>
              <a:gd name="connsiteY2151" fmla="*/ 784852 h 4233247"/>
              <a:gd name="connsiteX2152" fmla="*/ 3376 w 5234091"/>
              <a:gd name="connsiteY2152" fmla="*/ 788182 h 4233247"/>
              <a:gd name="connsiteX2153" fmla="*/ 9064 w 5234091"/>
              <a:gd name="connsiteY2153" fmla="*/ 785125 h 4233247"/>
              <a:gd name="connsiteX2154" fmla="*/ 249971 w 5234091"/>
              <a:gd name="connsiteY2154" fmla="*/ 771794 h 4233247"/>
              <a:gd name="connsiteX2155" fmla="*/ 249117 w 5234091"/>
              <a:gd name="connsiteY2155" fmla="*/ 773247 h 4233247"/>
              <a:gd name="connsiteX2156" fmla="*/ 249754 w 5234091"/>
              <a:gd name="connsiteY2156" fmla="*/ 772163 h 4233247"/>
              <a:gd name="connsiteX2157" fmla="*/ 157013 w 5234091"/>
              <a:gd name="connsiteY2157" fmla="*/ 757492 h 4233247"/>
              <a:gd name="connsiteX2158" fmla="*/ 156847 w 5234091"/>
              <a:gd name="connsiteY2158" fmla="*/ 759252 h 4233247"/>
              <a:gd name="connsiteX2159" fmla="*/ 148627 w 5234091"/>
              <a:gd name="connsiteY2159" fmla="*/ 761887 h 4233247"/>
              <a:gd name="connsiteX2160" fmla="*/ 151969 w 5234091"/>
              <a:gd name="connsiteY2160" fmla="*/ 758745 h 4233247"/>
              <a:gd name="connsiteX2161" fmla="*/ 157013 w 5234091"/>
              <a:gd name="connsiteY2161" fmla="*/ 757492 h 4233247"/>
              <a:gd name="connsiteX2162" fmla="*/ 3181081 w 5234091"/>
              <a:gd name="connsiteY2162" fmla="*/ 749910 h 4233247"/>
              <a:gd name="connsiteX2163" fmla="*/ 3168319 w 5234091"/>
              <a:gd name="connsiteY2163" fmla="*/ 749978 h 4233247"/>
              <a:gd name="connsiteX2164" fmla="*/ 3169078 w 5234091"/>
              <a:gd name="connsiteY2164" fmla="*/ 759316 h 4233247"/>
              <a:gd name="connsiteX2165" fmla="*/ 3182389 w 5234091"/>
              <a:gd name="connsiteY2165" fmla="*/ 758943 h 4233247"/>
              <a:gd name="connsiteX2166" fmla="*/ 3365851 w 5234091"/>
              <a:gd name="connsiteY2166" fmla="*/ 746935 h 4233247"/>
              <a:gd name="connsiteX2167" fmla="*/ 3300032 w 5234091"/>
              <a:gd name="connsiteY2167" fmla="*/ 748357 h 4233247"/>
              <a:gd name="connsiteX2168" fmla="*/ 3271144 w 5234091"/>
              <a:gd name="connsiteY2168" fmla="*/ 748793 h 4233247"/>
              <a:gd name="connsiteX2169" fmla="*/ 3272088 w 5234091"/>
              <a:gd name="connsiteY2169" fmla="*/ 757307 h 4233247"/>
              <a:gd name="connsiteX2170" fmla="*/ 3361165 w 5234091"/>
              <a:gd name="connsiteY2170" fmla="*/ 757949 h 4233247"/>
              <a:gd name="connsiteX2171" fmla="*/ 3360953 w 5234091"/>
              <a:gd name="connsiteY2171" fmla="*/ 753912 h 4233247"/>
              <a:gd name="connsiteX2172" fmla="*/ 3365786 w 5234091"/>
              <a:gd name="connsiteY2172" fmla="*/ 747453 h 4233247"/>
              <a:gd name="connsiteX2173" fmla="*/ 4715929 w 5234091"/>
              <a:gd name="connsiteY2173" fmla="*/ 743338 h 4233247"/>
              <a:gd name="connsiteX2174" fmla="*/ 4719180 w 5234091"/>
              <a:gd name="connsiteY2174" fmla="*/ 743671 h 4233247"/>
              <a:gd name="connsiteX2175" fmla="*/ 4712577 w 5234091"/>
              <a:gd name="connsiteY2175" fmla="*/ 744084 h 4233247"/>
              <a:gd name="connsiteX2176" fmla="*/ 4714443 w 5234091"/>
              <a:gd name="connsiteY2176" fmla="*/ 743611 h 4233247"/>
              <a:gd name="connsiteX2177" fmla="*/ 61458 w 5234091"/>
              <a:gd name="connsiteY2177" fmla="*/ 737424 h 4233247"/>
              <a:gd name="connsiteX2178" fmla="*/ 63742 w 5234091"/>
              <a:gd name="connsiteY2178" fmla="*/ 737583 h 4233247"/>
              <a:gd name="connsiteX2179" fmla="*/ 58536 w 5234091"/>
              <a:gd name="connsiteY2179" fmla="*/ 740467 h 4233247"/>
              <a:gd name="connsiteX2180" fmla="*/ 61458 w 5234091"/>
              <a:gd name="connsiteY2180" fmla="*/ 737424 h 4233247"/>
              <a:gd name="connsiteX2181" fmla="*/ 66666 w 5234091"/>
              <a:gd name="connsiteY2181" fmla="*/ 734541 h 4233247"/>
              <a:gd name="connsiteX2182" fmla="*/ 68949 w 5234091"/>
              <a:gd name="connsiteY2182" fmla="*/ 734699 h 4233247"/>
              <a:gd name="connsiteX2183" fmla="*/ 63742 w 5234091"/>
              <a:gd name="connsiteY2183" fmla="*/ 737583 h 4233247"/>
              <a:gd name="connsiteX2184" fmla="*/ 66666 w 5234091"/>
              <a:gd name="connsiteY2184" fmla="*/ 734541 h 4233247"/>
              <a:gd name="connsiteX2185" fmla="*/ 83321 w 5234091"/>
              <a:gd name="connsiteY2185" fmla="*/ 728064 h 4233247"/>
              <a:gd name="connsiteX2186" fmla="*/ 68949 w 5234091"/>
              <a:gd name="connsiteY2186" fmla="*/ 734699 h 4233247"/>
              <a:gd name="connsiteX2187" fmla="*/ 76355 w 5234091"/>
              <a:gd name="connsiteY2187" fmla="*/ 729696 h 4233247"/>
              <a:gd name="connsiteX2188" fmla="*/ 83321 w 5234091"/>
              <a:gd name="connsiteY2188" fmla="*/ 728064 h 4233247"/>
              <a:gd name="connsiteX2189" fmla="*/ 4690615 w 5234091"/>
              <a:gd name="connsiteY2189" fmla="*/ 704540 h 4233247"/>
              <a:gd name="connsiteX2190" fmla="*/ 4690770 w 5234091"/>
              <a:gd name="connsiteY2190" fmla="*/ 704843 h 4233247"/>
              <a:gd name="connsiteX2191" fmla="*/ 4699157 w 5234091"/>
              <a:gd name="connsiteY2191" fmla="*/ 704796 h 4233247"/>
              <a:gd name="connsiteX2192" fmla="*/ 4697600 w 5234091"/>
              <a:gd name="connsiteY2192" fmla="*/ 704664 h 4233247"/>
              <a:gd name="connsiteX2193" fmla="*/ 4633819 w 5234091"/>
              <a:gd name="connsiteY2193" fmla="*/ 631391 h 4233247"/>
              <a:gd name="connsiteX2194" fmla="*/ 4638591 w 5234091"/>
              <a:gd name="connsiteY2194" fmla="*/ 631477 h 4233247"/>
              <a:gd name="connsiteX2195" fmla="*/ 4642227 w 5234091"/>
              <a:gd name="connsiteY2195" fmla="*/ 633603 h 4233247"/>
              <a:gd name="connsiteX2196" fmla="*/ 4634330 w 5234091"/>
              <a:gd name="connsiteY2196" fmla="*/ 632933 h 4233247"/>
              <a:gd name="connsiteX2197" fmla="*/ 4633819 w 5234091"/>
              <a:gd name="connsiteY2197" fmla="*/ 631391 h 4233247"/>
              <a:gd name="connsiteX2198" fmla="*/ 1925172 w 5234091"/>
              <a:gd name="connsiteY2198" fmla="*/ 625744 h 4233247"/>
              <a:gd name="connsiteX2199" fmla="*/ 1904586 w 5234091"/>
              <a:gd name="connsiteY2199" fmla="*/ 632221 h 4233247"/>
              <a:gd name="connsiteX2200" fmla="*/ 1732468 w 5234091"/>
              <a:gd name="connsiteY2200" fmla="*/ 649055 h 4233247"/>
              <a:gd name="connsiteX2201" fmla="*/ 1572181 w 5234091"/>
              <a:gd name="connsiteY2201" fmla="*/ 671657 h 4233247"/>
              <a:gd name="connsiteX2202" fmla="*/ 1573735 w 5234091"/>
              <a:gd name="connsiteY2202" fmla="*/ 676761 h 4233247"/>
              <a:gd name="connsiteX2203" fmla="*/ 1720549 w 5234091"/>
              <a:gd name="connsiteY2203" fmla="*/ 658554 h 4233247"/>
              <a:gd name="connsiteX2204" fmla="*/ 1904586 w 5234091"/>
              <a:gd name="connsiteY2204" fmla="*/ 632221 h 4233247"/>
              <a:gd name="connsiteX2205" fmla="*/ 1925172 w 5234091"/>
              <a:gd name="connsiteY2205" fmla="*/ 625744 h 4233247"/>
              <a:gd name="connsiteX2206" fmla="*/ 4771911 w 5234091"/>
              <a:gd name="connsiteY2206" fmla="*/ 625727 h 4233247"/>
              <a:gd name="connsiteX2207" fmla="*/ 4777629 w 5234091"/>
              <a:gd name="connsiteY2207" fmla="*/ 627295 h 4233247"/>
              <a:gd name="connsiteX2208" fmla="*/ 4770343 w 5234091"/>
              <a:gd name="connsiteY2208" fmla="*/ 625830 h 4233247"/>
              <a:gd name="connsiteX2209" fmla="*/ 4668793 w 5234091"/>
              <a:gd name="connsiteY2209" fmla="*/ 620011 h 4233247"/>
              <a:gd name="connsiteX2210" fmla="*/ 4676672 w 5234091"/>
              <a:gd name="connsiteY2210" fmla="*/ 624215 h 4233247"/>
              <a:gd name="connsiteX2211" fmla="*/ 4681897 w 5234091"/>
              <a:gd name="connsiteY2211" fmla="*/ 623764 h 4233247"/>
              <a:gd name="connsiteX2212" fmla="*/ 4686364 w 5234091"/>
              <a:gd name="connsiteY2212" fmla="*/ 623863 h 4233247"/>
              <a:gd name="connsiteX2213" fmla="*/ 4686106 w 5234091"/>
              <a:gd name="connsiteY2213" fmla="*/ 623768 h 4233247"/>
              <a:gd name="connsiteX2214" fmla="*/ 4685142 w 5234091"/>
              <a:gd name="connsiteY2214" fmla="*/ 623390 h 4233247"/>
              <a:gd name="connsiteX2215" fmla="*/ 2049383 w 5234091"/>
              <a:gd name="connsiteY2215" fmla="*/ 616926 h 4233247"/>
              <a:gd name="connsiteX2216" fmla="*/ 2053530 w 5234091"/>
              <a:gd name="connsiteY2216" fmla="*/ 618316 h 4233247"/>
              <a:gd name="connsiteX2217" fmla="*/ 2057499 w 5234091"/>
              <a:gd name="connsiteY2217" fmla="*/ 619647 h 4233247"/>
              <a:gd name="connsiteX2218" fmla="*/ 2059638 w 5234091"/>
              <a:gd name="connsiteY2218" fmla="*/ 620363 h 4233247"/>
              <a:gd name="connsiteX2219" fmla="*/ 2058499 w 5234091"/>
              <a:gd name="connsiteY2219" fmla="*/ 619981 h 4233247"/>
              <a:gd name="connsiteX2220" fmla="*/ 2057499 w 5234091"/>
              <a:gd name="connsiteY2220" fmla="*/ 619647 h 4233247"/>
              <a:gd name="connsiteX2221" fmla="*/ 2056361 w 5234091"/>
              <a:gd name="connsiteY2221" fmla="*/ 619265 h 4233247"/>
              <a:gd name="connsiteX2222" fmla="*/ 2053530 w 5234091"/>
              <a:gd name="connsiteY2222" fmla="*/ 618316 h 4233247"/>
              <a:gd name="connsiteX2223" fmla="*/ 2052802 w 5234091"/>
              <a:gd name="connsiteY2223" fmla="*/ 618072 h 4233247"/>
              <a:gd name="connsiteX2224" fmla="*/ 2049383 w 5234091"/>
              <a:gd name="connsiteY2224" fmla="*/ 616926 h 4233247"/>
              <a:gd name="connsiteX2225" fmla="*/ 4630091 w 5234091"/>
              <a:gd name="connsiteY2225" fmla="*/ 611989 h 4233247"/>
              <a:gd name="connsiteX2226" fmla="*/ 4628636 w 5234091"/>
              <a:gd name="connsiteY2226" fmla="*/ 613664 h 4233247"/>
              <a:gd name="connsiteX2227" fmla="*/ 4628201 w 5234091"/>
              <a:gd name="connsiteY2227" fmla="*/ 614165 h 4233247"/>
              <a:gd name="connsiteX2228" fmla="*/ 2116364 w 5234091"/>
              <a:gd name="connsiteY2228" fmla="*/ 608040 h 4233247"/>
              <a:gd name="connsiteX2229" fmla="*/ 2107289 w 5234091"/>
              <a:gd name="connsiteY2229" fmla="*/ 609183 h 4233247"/>
              <a:gd name="connsiteX2230" fmla="*/ 2085107 w 5234091"/>
              <a:gd name="connsiteY2230" fmla="*/ 618098 h 4233247"/>
              <a:gd name="connsiteX2231" fmla="*/ 2102282 w 5234091"/>
              <a:gd name="connsiteY2231" fmla="*/ 614137 h 4233247"/>
              <a:gd name="connsiteX2232" fmla="*/ 2116364 w 5234091"/>
              <a:gd name="connsiteY2232" fmla="*/ 608040 h 4233247"/>
              <a:gd name="connsiteX2233" fmla="*/ 4564145 w 5234091"/>
              <a:gd name="connsiteY2233" fmla="*/ 603795 h 4233247"/>
              <a:gd name="connsiteX2234" fmla="*/ 4554904 w 5234091"/>
              <a:gd name="connsiteY2234" fmla="*/ 604537 h 4233247"/>
              <a:gd name="connsiteX2235" fmla="*/ 4571492 w 5234091"/>
              <a:gd name="connsiteY2235" fmla="*/ 605474 h 4233247"/>
              <a:gd name="connsiteX2236" fmla="*/ 4581878 w 5234091"/>
              <a:gd name="connsiteY2236" fmla="*/ 601584 h 4233247"/>
              <a:gd name="connsiteX2237" fmla="*/ 4575068 w 5234091"/>
              <a:gd name="connsiteY2237" fmla="*/ 602637 h 4233247"/>
              <a:gd name="connsiteX2238" fmla="*/ 4572784 w 5234091"/>
              <a:gd name="connsiteY2238" fmla="*/ 602896 h 4233247"/>
              <a:gd name="connsiteX2239" fmla="*/ 4577981 w 5234091"/>
              <a:gd name="connsiteY2239" fmla="*/ 604307 h 4233247"/>
              <a:gd name="connsiteX2240" fmla="*/ 4583755 w 5234091"/>
              <a:gd name="connsiteY2240" fmla="*/ 606168 h 4233247"/>
              <a:gd name="connsiteX2241" fmla="*/ 4591859 w 5234091"/>
              <a:gd name="connsiteY2241" fmla="*/ 606626 h 4233247"/>
              <a:gd name="connsiteX2242" fmla="*/ 4609813 w 5234091"/>
              <a:gd name="connsiteY2242" fmla="*/ 607748 h 4233247"/>
              <a:gd name="connsiteX2243" fmla="*/ 4598711 w 5234091"/>
              <a:gd name="connsiteY2243" fmla="*/ 605427 h 4233247"/>
              <a:gd name="connsiteX2244" fmla="*/ 4492412 w 5234091"/>
              <a:gd name="connsiteY2244" fmla="*/ 599749 h 4233247"/>
              <a:gd name="connsiteX2245" fmla="*/ 4501517 w 5234091"/>
              <a:gd name="connsiteY2245" fmla="*/ 601521 h 4233247"/>
              <a:gd name="connsiteX2246" fmla="*/ 4502069 w 5234091"/>
              <a:gd name="connsiteY2246" fmla="*/ 601553 h 4233247"/>
              <a:gd name="connsiteX2247" fmla="*/ 4494250 w 5234091"/>
              <a:gd name="connsiteY2247" fmla="*/ 599843 h 4233247"/>
              <a:gd name="connsiteX2248" fmla="*/ 4715217 w 5234091"/>
              <a:gd name="connsiteY2248" fmla="*/ 593799 h 4233247"/>
              <a:gd name="connsiteX2249" fmla="*/ 4718459 w 5234091"/>
              <a:gd name="connsiteY2249" fmla="*/ 595923 h 4233247"/>
              <a:gd name="connsiteX2250" fmla="*/ 4713206 w 5234091"/>
              <a:gd name="connsiteY2250" fmla="*/ 594411 h 4233247"/>
              <a:gd name="connsiteX2251" fmla="*/ 4715217 w 5234091"/>
              <a:gd name="connsiteY2251" fmla="*/ 593799 h 4233247"/>
              <a:gd name="connsiteX2252" fmla="*/ 4709965 w 5234091"/>
              <a:gd name="connsiteY2252" fmla="*/ 592288 h 4233247"/>
              <a:gd name="connsiteX2253" fmla="*/ 4713206 w 5234091"/>
              <a:gd name="connsiteY2253" fmla="*/ 594411 h 4233247"/>
              <a:gd name="connsiteX2254" fmla="*/ 4707954 w 5234091"/>
              <a:gd name="connsiteY2254" fmla="*/ 592900 h 4233247"/>
              <a:gd name="connsiteX2255" fmla="*/ 4709965 w 5234091"/>
              <a:gd name="connsiteY2255" fmla="*/ 592288 h 4233247"/>
              <a:gd name="connsiteX2256" fmla="*/ 2311975 w 5234091"/>
              <a:gd name="connsiteY2256" fmla="*/ 590799 h 4233247"/>
              <a:gd name="connsiteX2257" fmla="*/ 2285815 w 5234091"/>
              <a:gd name="connsiteY2257" fmla="*/ 594253 h 4233247"/>
              <a:gd name="connsiteX2258" fmla="*/ 2154757 w 5234091"/>
              <a:gd name="connsiteY2258" fmla="*/ 606378 h 4233247"/>
              <a:gd name="connsiteX2259" fmla="*/ 2285815 w 5234091"/>
              <a:gd name="connsiteY2259" fmla="*/ 594253 h 4233247"/>
              <a:gd name="connsiteX2260" fmla="*/ 2312551 w 5234091"/>
              <a:gd name="connsiteY2260" fmla="*/ 593271 h 4233247"/>
              <a:gd name="connsiteX2261" fmla="*/ 4693728 w 5234091"/>
              <a:gd name="connsiteY2261" fmla="*/ 589913 h 4233247"/>
              <a:gd name="connsiteX2262" fmla="*/ 4700299 w 5234091"/>
              <a:gd name="connsiteY2262" fmla="*/ 589942 h 4233247"/>
              <a:gd name="connsiteX2263" fmla="*/ 4707954 w 5234091"/>
              <a:gd name="connsiteY2263" fmla="*/ 592900 h 4233247"/>
              <a:gd name="connsiteX2264" fmla="*/ 4693728 w 5234091"/>
              <a:gd name="connsiteY2264" fmla="*/ 589913 h 4233247"/>
              <a:gd name="connsiteX2265" fmla="*/ 2350810 w 5234091"/>
              <a:gd name="connsiteY2265" fmla="*/ 585671 h 4233247"/>
              <a:gd name="connsiteX2266" fmla="*/ 2340112 w 5234091"/>
              <a:gd name="connsiteY2266" fmla="*/ 587083 h 4233247"/>
              <a:gd name="connsiteX2267" fmla="*/ 2341364 w 5234091"/>
              <a:gd name="connsiteY2267" fmla="*/ 592213 h 4233247"/>
              <a:gd name="connsiteX2268" fmla="*/ 2352323 w 5234091"/>
              <a:gd name="connsiteY2268" fmla="*/ 591810 h 4233247"/>
              <a:gd name="connsiteX2269" fmla="*/ 2421070 w 5234091"/>
              <a:gd name="connsiteY2269" fmla="*/ 581864 h 4233247"/>
              <a:gd name="connsiteX2270" fmla="*/ 2420148 w 5234091"/>
              <a:gd name="connsiteY2270" fmla="*/ 581897 h 4233247"/>
              <a:gd name="connsiteX2271" fmla="*/ 2420500 w 5234091"/>
              <a:gd name="connsiteY2271" fmla="*/ 583663 h 4233247"/>
              <a:gd name="connsiteX2272" fmla="*/ 2420934 w 5234091"/>
              <a:gd name="connsiteY2272" fmla="*/ 583607 h 4233247"/>
              <a:gd name="connsiteX2273" fmla="*/ 4591073 w 5234091"/>
              <a:gd name="connsiteY2273" fmla="*/ 569206 h 4233247"/>
              <a:gd name="connsiteX2274" fmla="*/ 4591322 w 5234091"/>
              <a:gd name="connsiteY2274" fmla="*/ 570528 h 4233247"/>
              <a:gd name="connsiteX2275" fmla="*/ 4594918 w 5234091"/>
              <a:gd name="connsiteY2275" fmla="*/ 572211 h 4233247"/>
              <a:gd name="connsiteX2276" fmla="*/ 4595965 w 5234091"/>
              <a:gd name="connsiteY2276" fmla="*/ 572439 h 4233247"/>
              <a:gd name="connsiteX2277" fmla="*/ 4598824 w 5234091"/>
              <a:gd name="connsiteY2277" fmla="*/ 572513 h 4233247"/>
              <a:gd name="connsiteX2278" fmla="*/ 4600187 w 5234091"/>
              <a:gd name="connsiteY2278" fmla="*/ 569905 h 4233247"/>
              <a:gd name="connsiteX2279" fmla="*/ 4591073 w 5234091"/>
              <a:gd name="connsiteY2279" fmla="*/ 569206 h 4233247"/>
              <a:gd name="connsiteX2280" fmla="*/ 4653294 w 5234091"/>
              <a:gd name="connsiteY2280" fmla="*/ 563850 h 4233247"/>
              <a:gd name="connsiteX2281" fmla="*/ 4700978 w 5234091"/>
              <a:gd name="connsiteY2281" fmla="*/ 566778 h 4233247"/>
              <a:gd name="connsiteX2282" fmla="*/ 4724401 w 5234091"/>
              <a:gd name="connsiteY2282" fmla="*/ 566216 h 4233247"/>
              <a:gd name="connsiteX2283" fmla="*/ 4723991 w 5234091"/>
              <a:gd name="connsiteY2283" fmla="*/ 566608 h 4233247"/>
              <a:gd name="connsiteX2284" fmla="*/ 4735994 w 5234091"/>
              <a:gd name="connsiteY2284" fmla="*/ 570475 h 4233247"/>
              <a:gd name="connsiteX2285" fmla="*/ 4740505 w 5234091"/>
              <a:gd name="connsiteY2285" fmla="*/ 571839 h 4233247"/>
              <a:gd name="connsiteX2286" fmla="*/ 4733115 w 5234091"/>
              <a:gd name="connsiteY2286" fmla="*/ 572345 h 4233247"/>
              <a:gd name="connsiteX2287" fmla="*/ 4684835 w 5234091"/>
              <a:gd name="connsiteY2287" fmla="*/ 574172 h 4233247"/>
              <a:gd name="connsiteX2288" fmla="*/ 4667169 w 5234091"/>
              <a:gd name="connsiteY2288" fmla="*/ 569237 h 4233247"/>
              <a:gd name="connsiteX2289" fmla="*/ 4643053 w 5234091"/>
              <a:gd name="connsiteY2289" fmla="*/ 564520 h 4233247"/>
              <a:gd name="connsiteX2290" fmla="*/ 4800363 w 5234091"/>
              <a:gd name="connsiteY2290" fmla="*/ 563299 h 4233247"/>
              <a:gd name="connsiteX2291" fmla="*/ 4804992 w 5234091"/>
              <a:gd name="connsiteY2291" fmla="*/ 564464 h 4233247"/>
              <a:gd name="connsiteX2292" fmla="*/ 4810363 w 5234091"/>
              <a:gd name="connsiteY2292" fmla="*/ 566231 h 4233247"/>
              <a:gd name="connsiteX2293" fmla="*/ 4790922 w 5234091"/>
              <a:gd name="connsiteY2293" fmla="*/ 568381 h 4233247"/>
              <a:gd name="connsiteX2294" fmla="*/ 4772290 w 5234091"/>
              <a:gd name="connsiteY2294" fmla="*/ 569659 h 4233247"/>
              <a:gd name="connsiteX2295" fmla="*/ 4763918 w 5234091"/>
              <a:gd name="connsiteY2295" fmla="*/ 566380 h 4233247"/>
              <a:gd name="connsiteX2296" fmla="*/ 4760055 w 5234091"/>
              <a:gd name="connsiteY2296" fmla="*/ 565181 h 4233247"/>
              <a:gd name="connsiteX2297" fmla="*/ 4517872 w 5234091"/>
              <a:gd name="connsiteY2297" fmla="*/ 552915 h 4233247"/>
              <a:gd name="connsiteX2298" fmla="*/ 4517154 w 5234091"/>
              <a:gd name="connsiteY2298" fmla="*/ 553363 h 4233247"/>
              <a:gd name="connsiteX2299" fmla="*/ 4517462 w 5234091"/>
              <a:gd name="connsiteY2299" fmla="*/ 554084 h 4233247"/>
              <a:gd name="connsiteX2300" fmla="*/ 4521208 w 5234091"/>
              <a:gd name="connsiteY2300" fmla="*/ 554468 h 4233247"/>
              <a:gd name="connsiteX2301" fmla="*/ 4522041 w 5234091"/>
              <a:gd name="connsiteY2301" fmla="*/ 554228 h 4233247"/>
              <a:gd name="connsiteX2302" fmla="*/ 4521705 w 5234091"/>
              <a:gd name="connsiteY2302" fmla="*/ 553862 h 4233247"/>
              <a:gd name="connsiteX2303" fmla="*/ 398030 w 5234091"/>
              <a:gd name="connsiteY2303" fmla="*/ 518579 h 4233247"/>
              <a:gd name="connsiteX2304" fmla="*/ 390737 w 5234091"/>
              <a:gd name="connsiteY2304" fmla="*/ 524603 h 4233247"/>
              <a:gd name="connsiteX2305" fmla="*/ 4805917 w 5234091"/>
              <a:gd name="connsiteY2305" fmla="*/ 434371 h 4233247"/>
              <a:gd name="connsiteX2306" fmla="*/ 4805653 w 5234091"/>
              <a:gd name="connsiteY2306" fmla="*/ 434914 h 4233247"/>
              <a:gd name="connsiteX2307" fmla="*/ 4805389 w 5234091"/>
              <a:gd name="connsiteY2307" fmla="*/ 434635 h 4233247"/>
              <a:gd name="connsiteX2308" fmla="*/ 260958 w 5234091"/>
              <a:gd name="connsiteY2308" fmla="*/ 429318 h 4233247"/>
              <a:gd name="connsiteX2309" fmla="*/ 249541 w 5234091"/>
              <a:gd name="connsiteY2309" fmla="*/ 436293 h 4233247"/>
              <a:gd name="connsiteX2310" fmla="*/ 4766526 w 5234091"/>
              <a:gd name="connsiteY2310" fmla="*/ 390371 h 4233247"/>
              <a:gd name="connsiteX2311" fmla="*/ 4769778 w 5234091"/>
              <a:gd name="connsiteY2311" fmla="*/ 390705 h 4233247"/>
              <a:gd name="connsiteX2312" fmla="*/ 4763175 w 5234091"/>
              <a:gd name="connsiteY2312" fmla="*/ 391118 h 4233247"/>
              <a:gd name="connsiteX2313" fmla="*/ 4765039 w 5234091"/>
              <a:gd name="connsiteY2313" fmla="*/ 390644 h 4233247"/>
              <a:gd name="connsiteX2314" fmla="*/ 1131230 w 5234091"/>
              <a:gd name="connsiteY2314" fmla="*/ 385279 h 4233247"/>
              <a:gd name="connsiteX2315" fmla="*/ 1074937 w 5234091"/>
              <a:gd name="connsiteY2315" fmla="*/ 397955 h 4233247"/>
              <a:gd name="connsiteX2316" fmla="*/ 757819 w 5234091"/>
              <a:gd name="connsiteY2316" fmla="*/ 462937 h 4233247"/>
              <a:gd name="connsiteX2317" fmla="*/ 711458 w 5234091"/>
              <a:gd name="connsiteY2317" fmla="*/ 473688 h 4233247"/>
              <a:gd name="connsiteX2318" fmla="*/ 716353 w 5234091"/>
              <a:gd name="connsiteY2318" fmla="*/ 473199 h 4233247"/>
              <a:gd name="connsiteX2319" fmla="*/ 721836 w 5234091"/>
              <a:gd name="connsiteY2319" fmla="*/ 473370 h 4233247"/>
              <a:gd name="connsiteX2320" fmla="*/ 710209 w 5234091"/>
              <a:gd name="connsiteY2320" fmla="*/ 480027 h 4233247"/>
              <a:gd name="connsiteX2321" fmla="*/ 487936 w 5234091"/>
              <a:gd name="connsiteY2321" fmla="*/ 543964 h 4233247"/>
              <a:gd name="connsiteX2322" fmla="*/ 445513 w 5234091"/>
              <a:gd name="connsiteY2322" fmla="*/ 560336 h 4233247"/>
              <a:gd name="connsiteX2323" fmla="*/ 471327 w 5234091"/>
              <a:gd name="connsiteY2323" fmla="*/ 551697 h 4233247"/>
              <a:gd name="connsiteX2324" fmla="*/ 578233 w 5234091"/>
              <a:gd name="connsiteY2324" fmla="*/ 521900 h 4233247"/>
              <a:gd name="connsiteX2325" fmla="*/ 812500 w 5234091"/>
              <a:gd name="connsiteY2325" fmla="*/ 467880 h 4233247"/>
              <a:gd name="connsiteX2326" fmla="*/ 969561 w 5234091"/>
              <a:gd name="connsiteY2326" fmla="*/ 427319 h 4233247"/>
              <a:gd name="connsiteX2327" fmla="*/ 1005917 w 5234091"/>
              <a:gd name="connsiteY2327" fmla="*/ 420158 h 4233247"/>
              <a:gd name="connsiteX2328" fmla="*/ 1031082 w 5234091"/>
              <a:gd name="connsiteY2328" fmla="*/ 415274 h 4233247"/>
              <a:gd name="connsiteX2329" fmla="*/ 1050728 w 5234091"/>
              <a:gd name="connsiteY2329" fmla="*/ 410733 h 4233247"/>
              <a:gd name="connsiteX2330" fmla="*/ 1133549 w 5234091"/>
              <a:gd name="connsiteY2330" fmla="*/ 391425 h 4233247"/>
              <a:gd name="connsiteX2331" fmla="*/ 1139937 w 5234091"/>
              <a:gd name="connsiteY2331" fmla="*/ 388032 h 4233247"/>
              <a:gd name="connsiteX2332" fmla="*/ 1131230 w 5234091"/>
              <a:gd name="connsiteY2332" fmla="*/ 385279 h 4233247"/>
              <a:gd name="connsiteX2333" fmla="*/ 1181371 w 5234091"/>
              <a:gd name="connsiteY2333" fmla="*/ 385076 h 4233247"/>
              <a:gd name="connsiteX2334" fmla="*/ 1181151 w 5234091"/>
              <a:gd name="connsiteY2334" fmla="*/ 385138 h 4233247"/>
              <a:gd name="connsiteX2335" fmla="*/ 1181211 w 5234091"/>
              <a:gd name="connsiteY2335" fmla="*/ 385132 h 4233247"/>
              <a:gd name="connsiteX2336" fmla="*/ 1228223 w 5234091"/>
              <a:gd name="connsiteY2336" fmla="*/ 362552 h 4233247"/>
              <a:gd name="connsiteX2337" fmla="*/ 1185690 w 5234091"/>
              <a:gd name="connsiteY2337" fmla="*/ 376824 h 4233247"/>
              <a:gd name="connsiteX2338" fmla="*/ 1175641 w 5234091"/>
              <a:gd name="connsiteY2338" fmla="*/ 381195 h 4233247"/>
              <a:gd name="connsiteX2339" fmla="*/ 1183923 w 5234091"/>
              <a:gd name="connsiteY2339" fmla="*/ 379166 h 4233247"/>
              <a:gd name="connsiteX2340" fmla="*/ 1197864 w 5234091"/>
              <a:gd name="connsiteY2340" fmla="*/ 378992 h 4233247"/>
              <a:gd name="connsiteX2341" fmla="*/ 1195766 w 5234091"/>
              <a:gd name="connsiteY2341" fmla="*/ 380171 h 4233247"/>
              <a:gd name="connsiteX2342" fmla="*/ 1209239 w 5234091"/>
              <a:gd name="connsiteY2342" fmla="*/ 375581 h 4233247"/>
              <a:gd name="connsiteX2343" fmla="*/ 1213512 w 5234091"/>
              <a:gd name="connsiteY2343" fmla="*/ 373966 h 4233247"/>
              <a:gd name="connsiteX2344" fmla="*/ 1214312 w 5234091"/>
              <a:gd name="connsiteY2344" fmla="*/ 372854 h 4233247"/>
              <a:gd name="connsiteX2345" fmla="*/ 1215768 w 5234091"/>
              <a:gd name="connsiteY2345" fmla="*/ 373114 h 4233247"/>
              <a:gd name="connsiteX2346" fmla="*/ 1234800 w 5234091"/>
              <a:gd name="connsiteY2346" fmla="*/ 365921 h 4233247"/>
              <a:gd name="connsiteX2347" fmla="*/ 1246423 w 5234091"/>
              <a:gd name="connsiteY2347" fmla="*/ 363478 h 4233247"/>
              <a:gd name="connsiteX2348" fmla="*/ 1228223 w 5234091"/>
              <a:gd name="connsiteY2348" fmla="*/ 362552 h 4233247"/>
              <a:gd name="connsiteX2349" fmla="*/ 1340155 w 5234091"/>
              <a:gd name="connsiteY2349" fmla="*/ 347496 h 4233247"/>
              <a:gd name="connsiteX2350" fmla="*/ 1320507 w 5234091"/>
              <a:gd name="connsiteY2350" fmla="*/ 350195 h 4233247"/>
              <a:gd name="connsiteX2351" fmla="*/ 1281990 w 5234091"/>
              <a:gd name="connsiteY2351" fmla="*/ 363963 h 4233247"/>
              <a:gd name="connsiteX2352" fmla="*/ 1328704 w 5234091"/>
              <a:gd name="connsiteY2352" fmla="*/ 353190 h 4233247"/>
              <a:gd name="connsiteX2353" fmla="*/ 1340155 w 5234091"/>
              <a:gd name="connsiteY2353" fmla="*/ 347496 h 4233247"/>
              <a:gd name="connsiteX2354" fmla="*/ 4799320 w 5234091"/>
              <a:gd name="connsiteY2354" fmla="*/ 346146 h 4233247"/>
              <a:gd name="connsiteX2355" fmla="*/ 4759898 w 5234091"/>
              <a:gd name="connsiteY2355" fmla="*/ 350893 h 4233247"/>
              <a:gd name="connsiteX2356" fmla="*/ 4754533 w 5234091"/>
              <a:gd name="connsiteY2356" fmla="*/ 351804 h 4233247"/>
              <a:gd name="connsiteX2357" fmla="*/ 4757811 w 5234091"/>
              <a:gd name="connsiteY2357" fmla="*/ 351786 h 4233247"/>
              <a:gd name="connsiteX2358" fmla="*/ 4759898 w 5234091"/>
              <a:gd name="connsiteY2358" fmla="*/ 350893 h 4233247"/>
              <a:gd name="connsiteX2359" fmla="*/ 4799320 w 5234091"/>
              <a:gd name="connsiteY2359" fmla="*/ 346146 h 4233247"/>
              <a:gd name="connsiteX2360" fmla="*/ 4762280 w 5234091"/>
              <a:gd name="connsiteY2360" fmla="*/ 323565 h 4233247"/>
              <a:gd name="connsiteX2361" fmla="*/ 4754984 w 5234091"/>
              <a:gd name="connsiteY2361" fmla="*/ 329589 h 4233247"/>
              <a:gd name="connsiteX2362" fmla="*/ 4762280 w 5234091"/>
              <a:gd name="connsiteY2362" fmla="*/ 323565 h 4233247"/>
              <a:gd name="connsiteX2363" fmla="*/ 4684416 w 5234091"/>
              <a:gd name="connsiteY2363" fmla="*/ 278426 h 4233247"/>
              <a:gd name="connsiteX2364" fmla="*/ 4689188 w 5234091"/>
              <a:gd name="connsiteY2364" fmla="*/ 278511 h 4233247"/>
              <a:gd name="connsiteX2365" fmla="*/ 4692824 w 5234091"/>
              <a:gd name="connsiteY2365" fmla="*/ 280636 h 4233247"/>
              <a:gd name="connsiteX2366" fmla="*/ 4684926 w 5234091"/>
              <a:gd name="connsiteY2366" fmla="*/ 279967 h 4233247"/>
              <a:gd name="connsiteX2367" fmla="*/ 4684416 w 5234091"/>
              <a:gd name="connsiteY2367" fmla="*/ 278426 h 4233247"/>
              <a:gd name="connsiteX2368" fmla="*/ 4822508 w 5234091"/>
              <a:gd name="connsiteY2368" fmla="*/ 272761 h 4233247"/>
              <a:gd name="connsiteX2369" fmla="*/ 4828226 w 5234091"/>
              <a:gd name="connsiteY2369" fmla="*/ 274329 h 4233247"/>
              <a:gd name="connsiteX2370" fmla="*/ 4820939 w 5234091"/>
              <a:gd name="connsiteY2370" fmla="*/ 272864 h 4233247"/>
              <a:gd name="connsiteX2371" fmla="*/ 4541329 w 5234091"/>
              <a:gd name="connsiteY2371" fmla="*/ 270064 h 4233247"/>
              <a:gd name="connsiteX2372" fmla="*/ 4536500 w 5234091"/>
              <a:gd name="connsiteY2372" fmla="*/ 270105 h 4233247"/>
              <a:gd name="connsiteX2373" fmla="*/ 4540054 w 5234091"/>
              <a:gd name="connsiteY2373" fmla="*/ 271271 h 4233247"/>
              <a:gd name="connsiteX2374" fmla="*/ 4543036 w 5234091"/>
              <a:gd name="connsiteY2374" fmla="*/ 271594 h 4233247"/>
              <a:gd name="connsiteX2375" fmla="*/ 4558402 w 5234091"/>
              <a:gd name="connsiteY2375" fmla="*/ 272638 h 4233247"/>
              <a:gd name="connsiteX2376" fmla="*/ 1976174 w 5234091"/>
              <a:gd name="connsiteY2376" fmla="*/ 261790 h 4233247"/>
              <a:gd name="connsiteX2377" fmla="*/ 1964759 w 5234091"/>
              <a:gd name="connsiteY2377" fmla="*/ 268765 h 4233247"/>
              <a:gd name="connsiteX2378" fmla="*/ 1976174 w 5234091"/>
              <a:gd name="connsiteY2378" fmla="*/ 261790 h 4233247"/>
              <a:gd name="connsiteX2379" fmla="*/ 2006667 w 5234091"/>
              <a:gd name="connsiteY2379" fmla="*/ 259102 h 4233247"/>
              <a:gd name="connsiteX2380" fmla="*/ 1987007 w 5234091"/>
              <a:gd name="connsiteY2380" fmla="*/ 267978 h 4233247"/>
              <a:gd name="connsiteX2381" fmla="*/ 2006667 w 5234091"/>
              <a:gd name="connsiteY2381" fmla="*/ 259102 h 4233247"/>
              <a:gd name="connsiteX2382" fmla="*/ 2046090 w 5234091"/>
              <a:gd name="connsiteY2382" fmla="*/ 254354 h 4233247"/>
              <a:gd name="connsiteX2383" fmla="*/ 2034675 w 5234091"/>
              <a:gd name="connsiteY2383" fmla="*/ 261329 h 4233247"/>
              <a:gd name="connsiteX2384" fmla="*/ 2046090 w 5234091"/>
              <a:gd name="connsiteY2384" fmla="*/ 254354 h 4233247"/>
              <a:gd name="connsiteX2385" fmla="*/ 4642010 w 5234091"/>
              <a:gd name="connsiteY2385" fmla="*/ 254205 h 4233247"/>
              <a:gd name="connsiteX2386" fmla="*/ 4646639 w 5234091"/>
              <a:gd name="connsiteY2386" fmla="*/ 256156 h 4233247"/>
              <a:gd name="connsiteX2387" fmla="*/ 4637641 w 5234091"/>
              <a:gd name="connsiteY2387" fmla="*/ 254261 h 4233247"/>
              <a:gd name="connsiteX2388" fmla="*/ 4642010 w 5234091"/>
              <a:gd name="connsiteY2388" fmla="*/ 254205 h 4233247"/>
              <a:gd name="connsiteX2389" fmla="*/ 2081390 w 5234091"/>
              <a:gd name="connsiteY2389" fmla="*/ 250556 h 4233247"/>
              <a:gd name="connsiteX2390" fmla="*/ 2076136 w 5234091"/>
              <a:gd name="connsiteY2390" fmla="*/ 250615 h 4233247"/>
              <a:gd name="connsiteX2391" fmla="*/ 2065166 w 5234091"/>
              <a:gd name="connsiteY2391" fmla="*/ 258640 h 4233247"/>
              <a:gd name="connsiteX2392" fmla="*/ 2081390 w 5234091"/>
              <a:gd name="connsiteY2392" fmla="*/ 250556 h 4233247"/>
              <a:gd name="connsiteX2393" fmla="*/ 2120813 w 5234091"/>
              <a:gd name="connsiteY2393" fmla="*/ 245809 h 4233247"/>
              <a:gd name="connsiteX2394" fmla="*/ 2108870 w 5234091"/>
              <a:gd name="connsiteY2394" fmla="*/ 253629 h 4233247"/>
              <a:gd name="connsiteX2395" fmla="*/ 2120813 w 5234091"/>
              <a:gd name="connsiteY2395" fmla="*/ 245809 h 4233247"/>
              <a:gd name="connsiteX2396" fmla="*/ 2177834 w 5234091"/>
              <a:gd name="connsiteY2396" fmla="*/ 242070 h 4233247"/>
              <a:gd name="connsiteX2397" fmla="*/ 2170541 w 5234091"/>
              <a:gd name="connsiteY2397" fmla="*/ 248093 h 4233247"/>
              <a:gd name="connsiteX2398" fmla="*/ 2177834 w 5234091"/>
              <a:gd name="connsiteY2398" fmla="*/ 242070 h 4233247"/>
              <a:gd name="connsiteX2399" fmla="*/ 2160394 w 5234091"/>
              <a:gd name="connsiteY2399" fmla="*/ 241747 h 4233247"/>
              <a:gd name="connsiteX2400" fmla="*/ 2140049 w 5234091"/>
              <a:gd name="connsiteY2400" fmla="*/ 250781 h 4233247"/>
              <a:gd name="connsiteX2401" fmla="*/ 2160394 w 5234091"/>
              <a:gd name="connsiteY2401" fmla="*/ 241747 h 4233247"/>
              <a:gd name="connsiteX2402" fmla="*/ 4765815 w 5234091"/>
              <a:gd name="connsiteY2402" fmla="*/ 240833 h 4233247"/>
              <a:gd name="connsiteX2403" fmla="*/ 4769056 w 5234091"/>
              <a:gd name="connsiteY2403" fmla="*/ 242956 h 4233247"/>
              <a:gd name="connsiteX2404" fmla="*/ 4763803 w 5234091"/>
              <a:gd name="connsiteY2404" fmla="*/ 241445 h 4233247"/>
              <a:gd name="connsiteX2405" fmla="*/ 4765815 w 5234091"/>
              <a:gd name="connsiteY2405" fmla="*/ 240833 h 4233247"/>
              <a:gd name="connsiteX2406" fmla="*/ 4760562 w 5234091"/>
              <a:gd name="connsiteY2406" fmla="*/ 239322 h 4233247"/>
              <a:gd name="connsiteX2407" fmla="*/ 4763803 w 5234091"/>
              <a:gd name="connsiteY2407" fmla="*/ 241445 h 4233247"/>
              <a:gd name="connsiteX2408" fmla="*/ 4758551 w 5234091"/>
              <a:gd name="connsiteY2408" fmla="*/ 239933 h 4233247"/>
              <a:gd name="connsiteX2409" fmla="*/ 4760562 w 5234091"/>
              <a:gd name="connsiteY2409" fmla="*/ 239322 h 4233247"/>
              <a:gd name="connsiteX2410" fmla="*/ 4744325 w 5234091"/>
              <a:gd name="connsiteY2410" fmla="*/ 236947 h 4233247"/>
              <a:gd name="connsiteX2411" fmla="*/ 4750896 w 5234091"/>
              <a:gd name="connsiteY2411" fmla="*/ 236976 h 4233247"/>
              <a:gd name="connsiteX2412" fmla="*/ 4758551 w 5234091"/>
              <a:gd name="connsiteY2412" fmla="*/ 239933 h 4233247"/>
              <a:gd name="connsiteX2413" fmla="*/ 4744325 w 5234091"/>
              <a:gd name="connsiteY2413" fmla="*/ 236947 h 4233247"/>
              <a:gd name="connsiteX2414" fmla="*/ 2252559 w 5234091"/>
              <a:gd name="connsiteY2414" fmla="*/ 233523 h 4233247"/>
              <a:gd name="connsiteX2415" fmla="*/ 2244578 w 5234091"/>
              <a:gd name="connsiteY2415" fmla="*/ 239706 h 4233247"/>
              <a:gd name="connsiteX2416" fmla="*/ 2252559 w 5234091"/>
              <a:gd name="connsiteY2416" fmla="*/ 233523 h 4233247"/>
              <a:gd name="connsiteX2417" fmla="*/ 4641669 w 5234091"/>
              <a:gd name="connsiteY2417" fmla="*/ 216240 h 4233247"/>
              <a:gd name="connsiteX2418" fmla="*/ 4641920 w 5234091"/>
              <a:gd name="connsiteY2418" fmla="*/ 217562 h 4233247"/>
              <a:gd name="connsiteX2419" fmla="*/ 4650784 w 5234091"/>
              <a:gd name="connsiteY2419" fmla="*/ 216939 h 4233247"/>
              <a:gd name="connsiteX2420" fmla="*/ 4641669 w 5234091"/>
              <a:gd name="connsiteY2420" fmla="*/ 216240 h 4233247"/>
              <a:gd name="connsiteX2421" fmla="*/ 2602546 w 5234091"/>
              <a:gd name="connsiteY2421" fmla="*/ 209068 h 4233247"/>
              <a:gd name="connsiteX2422" fmla="*/ 2588022 w 5234091"/>
              <a:gd name="connsiteY2422" fmla="*/ 210451 h 4233247"/>
              <a:gd name="connsiteX2423" fmla="*/ 2274806 w 5234091"/>
              <a:gd name="connsiteY2423" fmla="*/ 232736 h 4233247"/>
              <a:gd name="connsiteX2424" fmla="*/ 2266985 w 5234091"/>
              <a:gd name="connsiteY2424" fmla="*/ 239606 h 4233247"/>
              <a:gd name="connsiteX2425" fmla="*/ 2354075 w 5234091"/>
              <a:gd name="connsiteY2425" fmla="*/ 228208 h 4233247"/>
              <a:gd name="connsiteX2426" fmla="*/ 2527145 w 5234091"/>
              <a:gd name="connsiteY2426" fmla="*/ 219423 h 4233247"/>
              <a:gd name="connsiteX2427" fmla="*/ 2587150 w 5234091"/>
              <a:gd name="connsiteY2427" fmla="*/ 211376 h 4233247"/>
              <a:gd name="connsiteX2428" fmla="*/ 2602541 w 5234091"/>
              <a:gd name="connsiteY2428" fmla="*/ 209405 h 4233247"/>
              <a:gd name="connsiteX2429" fmla="*/ 4545785 w 5234091"/>
              <a:gd name="connsiteY2429" fmla="*/ 205985 h 4233247"/>
              <a:gd name="connsiteX2430" fmla="*/ 4574207 w 5234091"/>
              <a:gd name="connsiteY2430" fmla="*/ 209575 h 4233247"/>
              <a:gd name="connsiteX2431" fmla="*/ 4557108 w 5234091"/>
              <a:gd name="connsiteY2431" fmla="*/ 208521 h 4233247"/>
              <a:gd name="connsiteX2432" fmla="*/ 4545670 w 5234091"/>
              <a:gd name="connsiteY2432" fmla="*/ 205959 h 4233247"/>
              <a:gd name="connsiteX2433" fmla="*/ 4545785 w 5234091"/>
              <a:gd name="connsiteY2433" fmla="*/ 205985 h 4233247"/>
              <a:gd name="connsiteX2434" fmla="*/ 4545671 w 5234091"/>
              <a:gd name="connsiteY2434" fmla="*/ 205970 h 4233247"/>
              <a:gd name="connsiteX2435" fmla="*/ 4518417 w 5234091"/>
              <a:gd name="connsiteY2435" fmla="*/ 203151 h 4233247"/>
              <a:gd name="connsiteX2436" fmla="*/ 4531318 w 5234091"/>
              <a:gd name="connsiteY2436" fmla="*/ 204157 h 4233247"/>
              <a:gd name="connsiteX2437" fmla="*/ 4545671 w 5234091"/>
              <a:gd name="connsiteY2437" fmla="*/ 205970 h 4233247"/>
              <a:gd name="connsiteX2438" fmla="*/ 4545802 w 5234091"/>
              <a:gd name="connsiteY2438" fmla="*/ 208476 h 4233247"/>
              <a:gd name="connsiteX2439" fmla="*/ 4518417 w 5234091"/>
              <a:gd name="connsiteY2439" fmla="*/ 203151 h 4233247"/>
              <a:gd name="connsiteX2440" fmla="*/ 4274276 w 5234091"/>
              <a:gd name="connsiteY2440" fmla="*/ 160092 h 4233247"/>
              <a:gd name="connsiteX2441" fmla="*/ 4271762 w 5234091"/>
              <a:gd name="connsiteY2441" fmla="*/ 163452 h 4233247"/>
              <a:gd name="connsiteX2442" fmla="*/ 4272535 w 5234091"/>
              <a:gd name="connsiteY2442" fmla="*/ 161410 h 4233247"/>
              <a:gd name="connsiteX2443" fmla="*/ 4274276 w 5234091"/>
              <a:gd name="connsiteY2443" fmla="*/ 160092 h 4233247"/>
              <a:gd name="connsiteX2444" fmla="*/ 4248464 w 5234091"/>
              <a:gd name="connsiteY2444" fmla="*/ 159119 h 4233247"/>
              <a:gd name="connsiteX2445" fmla="*/ 4262766 w 5234091"/>
              <a:gd name="connsiteY2445" fmla="*/ 161557 h 4233247"/>
              <a:gd name="connsiteX2446" fmla="*/ 4234361 w 5234091"/>
              <a:gd name="connsiteY2446" fmla="*/ 160457 h 4233247"/>
              <a:gd name="connsiteX2447" fmla="*/ 4248464 w 5234091"/>
              <a:gd name="connsiteY2447" fmla="*/ 159119 h 4233247"/>
              <a:gd name="connsiteX2448" fmla="*/ 3775705 w 5234091"/>
              <a:gd name="connsiteY2448" fmla="*/ 156786 h 4233247"/>
              <a:gd name="connsiteX2449" fmla="*/ 3904918 w 5234091"/>
              <a:gd name="connsiteY2449" fmla="*/ 162238 h 4233247"/>
              <a:gd name="connsiteX2450" fmla="*/ 3916637 w 5234091"/>
              <a:gd name="connsiteY2450" fmla="*/ 162147 h 4233247"/>
              <a:gd name="connsiteX2451" fmla="*/ 4069374 w 5234091"/>
              <a:gd name="connsiteY2451" fmla="*/ 166795 h 4233247"/>
              <a:gd name="connsiteX2452" fmla="*/ 4075438 w 5234091"/>
              <a:gd name="connsiteY2452" fmla="*/ 164078 h 4233247"/>
              <a:gd name="connsiteX2453" fmla="*/ 4036878 w 5234091"/>
              <a:gd name="connsiteY2453" fmla="*/ 162633 h 4233247"/>
              <a:gd name="connsiteX2454" fmla="*/ 3984283 w 5234091"/>
              <a:gd name="connsiteY2454" fmla="*/ 157944 h 4233247"/>
              <a:gd name="connsiteX2455" fmla="*/ 3881689 w 5234091"/>
              <a:gd name="connsiteY2455" fmla="*/ 158569 h 4233247"/>
              <a:gd name="connsiteX2456" fmla="*/ 3805338 w 5234091"/>
              <a:gd name="connsiteY2456" fmla="*/ 157064 h 4233247"/>
              <a:gd name="connsiteX2457" fmla="*/ 2982153 w 5234091"/>
              <a:gd name="connsiteY2457" fmla="*/ 134071 h 4233247"/>
              <a:gd name="connsiteX2458" fmla="*/ 2983760 w 5234091"/>
              <a:gd name="connsiteY2458" fmla="*/ 138310 h 4233247"/>
              <a:gd name="connsiteX2459" fmla="*/ 2983795 w 5234091"/>
              <a:gd name="connsiteY2459" fmla="*/ 139511 h 4233247"/>
              <a:gd name="connsiteX2460" fmla="*/ 2875885 w 5234091"/>
              <a:gd name="connsiteY2460" fmla="*/ 126285 h 4233247"/>
              <a:gd name="connsiteX2461" fmla="*/ 2874266 w 5234091"/>
              <a:gd name="connsiteY2461" fmla="*/ 126325 h 4233247"/>
              <a:gd name="connsiteX2462" fmla="*/ 2875379 w 5234091"/>
              <a:gd name="connsiteY2462" fmla="*/ 137196 h 4233247"/>
              <a:gd name="connsiteX2463" fmla="*/ 3556311 w 5234091"/>
              <a:gd name="connsiteY2463" fmla="*/ 121541 h 4233247"/>
              <a:gd name="connsiteX2464" fmla="*/ 3690222 w 5234091"/>
              <a:gd name="connsiteY2464" fmla="*/ 128785 h 4233247"/>
              <a:gd name="connsiteX2465" fmla="*/ 3617371 w 5234091"/>
              <a:gd name="connsiteY2465" fmla="*/ 124504 h 4233247"/>
              <a:gd name="connsiteX2466" fmla="*/ 3618863 w 5234091"/>
              <a:gd name="connsiteY2466" fmla="*/ 129601 h 4233247"/>
              <a:gd name="connsiteX2467" fmla="*/ 3608459 w 5234091"/>
              <a:gd name="connsiteY2467" fmla="*/ 129270 h 4233247"/>
              <a:gd name="connsiteX2468" fmla="*/ 3591709 w 5234091"/>
              <a:gd name="connsiteY2468" fmla="*/ 127673 h 4233247"/>
              <a:gd name="connsiteX2469" fmla="*/ 3548148 w 5234091"/>
              <a:gd name="connsiteY2469" fmla="*/ 121905 h 4233247"/>
              <a:gd name="connsiteX2470" fmla="*/ 3556311 w 5234091"/>
              <a:gd name="connsiteY2470" fmla="*/ 121541 h 4233247"/>
              <a:gd name="connsiteX2471" fmla="*/ 4662839 w 5234091"/>
              <a:gd name="connsiteY2471" fmla="*/ 93745 h 4233247"/>
              <a:gd name="connsiteX2472" fmla="*/ 4656451 w 5234091"/>
              <a:gd name="connsiteY2472" fmla="*/ 96820 h 4233247"/>
              <a:gd name="connsiteX2473" fmla="*/ 4659290 w 5234091"/>
              <a:gd name="connsiteY2473" fmla="*/ 95452 h 4233247"/>
              <a:gd name="connsiteX2474" fmla="*/ 4664968 w 5234091"/>
              <a:gd name="connsiteY2474" fmla="*/ 92720 h 4233247"/>
              <a:gd name="connsiteX2475" fmla="*/ 4662839 w 5234091"/>
              <a:gd name="connsiteY2475" fmla="*/ 93745 h 4233247"/>
              <a:gd name="connsiteX2476" fmla="*/ 4664023 w 5234091"/>
              <a:gd name="connsiteY2476" fmla="*/ 93175 h 4233247"/>
              <a:gd name="connsiteX2477" fmla="*/ 4664968 w 5234091"/>
              <a:gd name="connsiteY2477" fmla="*/ 92720 h 4233247"/>
              <a:gd name="connsiteX2478" fmla="*/ 2783741 w 5234091"/>
              <a:gd name="connsiteY2478" fmla="*/ 74322 h 4233247"/>
              <a:gd name="connsiteX2479" fmla="*/ 3486215 w 5234091"/>
              <a:gd name="connsiteY2479" fmla="*/ 117434 h 4233247"/>
              <a:gd name="connsiteX2480" fmla="*/ 3539004 w 5234091"/>
              <a:gd name="connsiteY2480" fmla="*/ 127535 h 4233247"/>
              <a:gd name="connsiteX2481" fmla="*/ 3267612 w 5234091"/>
              <a:gd name="connsiteY2481" fmla="*/ 123372 h 4233247"/>
              <a:gd name="connsiteX2482" fmla="*/ 2962440 w 5234091"/>
              <a:gd name="connsiteY2482" fmla="*/ 124113 h 4233247"/>
              <a:gd name="connsiteX2483" fmla="*/ 2878727 w 5234091"/>
              <a:gd name="connsiteY2483" fmla="*/ 126213 h 4233247"/>
              <a:gd name="connsiteX2484" fmla="*/ 2879662 w 5234091"/>
              <a:gd name="connsiteY2484" fmla="*/ 128398 h 4233247"/>
              <a:gd name="connsiteX2485" fmla="*/ 2881360 w 5234091"/>
              <a:gd name="connsiteY2485" fmla="*/ 131790 h 4233247"/>
              <a:gd name="connsiteX2486" fmla="*/ 2881807 w 5234091"/>
              <a:gd name="connsiteY2486" fmla="*/ 153021 h 4233247"/>
              <a:gd name="connsiteX2487" fmla="*/ 2923373 w 5234091"/>
              <a:gd name="connsiteY2487" fmla="*/ 151614 h 4233247"/>
              <a:gd name="connsiteX2488" fmla="*/ 2923316 w 5234091"/>
              <a:gd name="connsiteY2488" fmla="*/ 145616 h 4233247"/>
              <a:gd name="connsiteX2489" fmla="*/ 2923271 w 5234091"/>
              <a:gd name="connsiteY2489" fmla="*/ 140357 h 4233247"/>
              <a:gd name="connsiteX2490" fmla="*/ 2926021 w 5234091"/>
              <a:gd name="connsiteY2490" fmla="*/ 145310 h 4233247"/>
              <a:gd name="connsiteX2491" fmla="*/ 2927130 w 5234091"/>
              <a:gd name="connsiteY2491" fmla="*/ 146936 h 4233247"/>
              <a:gd name="connsiteX2492" fmla="*/ 2927315 w 5234091"/>
              <a:gd name="connsiteY2492" fmla="*/ 151481 h 4233247"/>
              <a:gd name="connsiteX2493" fmla="*/ 2982312 w 5234091"/>
              <a:gd name="connsiteY2493" fmla="*/ 149619 h 4233247"/>
              <a:gd name="connsiteX2494" fmla="*/ 2982816 w 5234091"/>
              <a:gd name="connsiteY2494" fmla="*/ 148750 h 4233247"/>
              <a:gd name="connsiteX2495" fmla="*/ 2983141 w 5234091"/>
              <a:gd name="connsiteY2495" fmla="*/ 149592 h 4233247"/>
              <a:gd name="connsiteX2496" fmla="*/ 2993985 w 5234091"/>
              <a:gd name="connsiteY2496" fmla="*/ 149225 h 4233247"/>
              <a:gd name="connsiteX2497" fmla="*/ 2991120 w 5234091"/>
              <a:gd name="connsiteY2497" fmla="*/ 139542 h 4233247"/>
              <a:gd name="connsiteX2498" fmla="*/ 2994723 w 5234091"/>
              <a:gd name="connsiteY2498" fmla="*/ 149200 h 4233247"/>
              <a:gd name="connsiteX2499" fmla="*/ 3057453 w 5234091"/>
              <a:gd name="connsiteY2499" fmla="*/ 147077 h 4233247"/>
              <a:gd name="connsiteX2500" fmla="*/ 3248649 w 5234091"/>
              <a:gd name="connsiteY2500" fmla="*/ 138454 h 4233247"/>
              <a:gd name="connsiteX2501" fmla="*/ 3652332 w 5234091"/>
              <a:gd name="connsiteY2501" fmla="*/ 151581 h 4233247"/>
              <a:gd name="connsiteX2502" fmla="*/ 3658109 w 5234091"/>
              <a:gd name="connsiteY2502" fmla="*/ 151825 h 4233247"/>
              <a:gd name="connsiteX2503" fmla="*/ 3659117 w 5234091"/>
              <a:gd name="connsiteY2503" fmla="*/ 151396 h 4233247"/>
              <a:gd name="connsiteX2504" fmla="*/ 3659680 w 5234091"/>
              <a:gd name="connsiteY2504" fmla="*/ 151891 h 4233247"/>
              <a:gd name="connsiteX2505" fmla="*/ 3677306 w 5234091"/>
              <a:gd name="connsiteY2505" fmla="*/ 152635 h 4233247"/>
              <a:gd name="connsiteX2506" fmla="*/ 3676745 w 5234091"/>
              <a:gd name="connsiteY2506" fmla="*/ 152193 h 4233247"/>
              <a:gd name="connsiteX2507" fmla="*/ 3687613 w 5234091"/>
              <a:gd name="connsiteY2507" fmla="*/ 150801 h 4233247"/>
              <a:gd name="connsiteX2508" fmla="*/ 3728819 w 5234091"/>
              <a:gd name="connsiteY2508" fmla="*/ 151404 h 4233247"/>
              <a:gd name="connsiteX2509" fmla="*/ 3893126 w 5234091"/>
              <a:gd name="connsiteY2509" fmla="*/ 151811 h 4233247"/>
              <a:gd name="connsiteX2510" fmla="*/ 4110101 w 5234091"/>
              <a:gd name="connsiteY2510" fmla="*/ 162201 h 4233247"/>
              <a:gd name="connsiteX2511" fmla="*/ 4219240 w 5234091"/>
              <a:gd name="connsiteY2511" fmla="*/ 164056 h 4233247"/>
              <a:gd name="connsiteX2512" fmla="*/ 4494235 w 5234091"/>
              <a:gd name="connsiteY2512" fmla="*/ 199719 h 4233247"/>
              <a:gd name="connsiteX2513" fmla="*/ 4535258 w 5234091"/>
              <a:gd name="connsiteY2513" fmla="*/ 210179 h 4233247"/>
              <a:gd name="connsiteX2514" fmla="*/ 4546606 w 5234091"/>
              <a:gd name="connsiteY2514" fmla="*/ 210512 h 4233247"/>
              <a:gd name="connsiteX2515" fmla="*/ 4546817 w 5234091"/>
              <a:gd name="connsiteY2515" fmla="*/ 211049 h 4233247"/>
              <a:gd name="connsiteX2516" fmla="*/ 4548602 w 5234091"/>
              <a:gd name="connsiteY2516" fmla="*/ 210570 h 4233247"/>
              <a:gd name="connsiteX2517" fmla="*/ 4546606 w 5234091"/>
              <a:gd name="connsiteY2517" fmla="*/ 210512 h 4233247"/>
              <a:gd name="connsiteX2518" fmla="*/ 4545802 w 5234091"/>
              <a:gd name="connsiteY2518" fmla="*/ 208476 h 4233247"/>
              <a:gd name="connsiteX2519" fmla="*/ 4583203 w 5234091"/>
              <a:gd name="connsiteY2519" fmla="*/ 211471 h 4233247"/>
              <a:gd name="connsiteX2520" fmla="*/ 4575368 w 5234091"/>
              <a:gd name="connsiteY2520" fmla="*/ 208025 h 4233247"/>
              <a:gd name="connsiteX2521" fmla="*/ 4572302 w 5234091"/>
              <a:gd name="connsiteY2521" fmla="*/ 200896 h 4233247"/>
              <a:gd name="connsiteX2522" fmla="*/ 4542534 w 5234091"/>
              <a:gd name="connsiteY2522" fmla="*/ 193536 h 4233247"/>
              <a:gd name="connsiteX2523" fmla="*/ 4494176 w 5234091"/>
              <a:gd name="connsiteY2523" fmla="*/ 182653 h 4233247"/>
              <a:gd name="connsiteX2524" fmla="*/ 4452148 w 5234091"/>
              <a:gd name="connsiteY2524" fmla="*/ 173633 h 4233247"/>
              <a:gd name="connsiteX2525" fmla="*/ 4462819 w 5234091"/>
              <a:gd name="connsiteY2525" fmla="*/ 174850 h 4233247"/>
              <a:gd name="connsiteX2526" fmla="*/ 4517186 w 5234091"/>
              <a:gd name="connsiteY2526" fmla="*/ 186709 h 4233247"/>
              <a:gd name="connsiteX2527" fmla="*/ 4630074 w 5234091"/>
              <a:gd name="connsiteY2527" fmla="*/ 208699 h 4233247"/>
              <a:gd name="connsiteX2528" fmla="*/ 4689523 w 5234091"/>
              <a:gd name="connsiteY2528" fmla="*/ 222747 h 4233247"/>
              <a:gd name="connsiteX2529" fmla="*/ 4744325 w 5234091"/>
              <a:gd name="connsiteY2529" fmla="*/ 236947 h 4233247"/>
              <a:gd name="connsiteX2530" fmla="*/ 4679453 w 5234091"/>
              <a:gd name="connsiteY2530" fmla="*/ 223073 h 4233247"/>
              <a:gd name="connsiteX2531" fmla="*/ 4657522 w 5234091"/>
              <a:gd name="connsiteY2531" fmla="*/ 219159 h 4233247"/>
              <a:gd name="connsiteX2532" fmla="*/ 4675780 w 5234091"/>
              <a:gd name="connsiteY2532" fmla="*/ 227982 h 4233247"/>
              <a:gd name="connsiteX2533" fmla="*/ 4819993 w 5234091"/>
              <a:gd name="connsiteY2533" fmla="*/ 263332 h 4233247"/>
              <a:gd name="connsiteX2534" fmla="*/ 4685257 w 5234091"/>
              <a:gd name="connsiteY2534" fmla="*/ 235072 h 4233247"/>
              <a:gd name="connsiteX2535" fmla="*/ 4674906 w 5234091"/>
              <a:gd name="connsiteY2535" fmla="*/ 234987 h 4233247"/>
              <a:gd name="connsiteX2536" fmla="*/ 4684097 w 5234091"/>
              <a:gd name="connsiteY2536" fmla="*/ 236623 h 4233247"/>
              <a:gd name="connsiteX2537" fmla="*/ 4758081 w 5234091"/>
              <a:gd name="connsiteY2537" fmla="*/ 255099 h 4233247"/>
              <a:gd name="connsiteX2538" fmla="*/ 4805243 w 5234091"/>
              <a:gd name="connsiteY2538" fmla="*/ 268028 h 4233247"/>
              <a:gd name="connsiteX2539" fmla="*/ 4798233 w 5234091"/>
              <a:gd name="connsiteY2539" fmla="*/ 268197 h 4233247"/>
              <a:gd name="connsiteX2540" fmla="*/ 4797926 w 5234091"/>
              <a:gd name="connsiteY2540" fmla="*/ 268236 h 4233247"/>
              <a:gd name="connsiteX2541" fmla="*/ 4795812 w 5234091"/>
              <a:gd name="connsiteY2541" fmla="*/ 267812 h 4233247"/>
              <a:gd name="connsiteX2542" fmla="*/ 4762299 w 5234091"/>
              <a:gd name="connsiteY2542" fmla="*/ 260069 h 4233247"/>
              <a:gd name="connsiteX2543" fmla="*/ 4784302 w 5234091"/>
              <a:gd name="connsiteY2543" fmla="*/ 269276 h 4233247"/>
              <a:gd name="connsiteX2544" fmla="*/ 4786710 w 5234091"/>
              <a:gd name="connsiteY2544" fmla="*/ 269781 h 4233247"/>
              <a:gd name="connsiteX2545" fmla="*/ 4784269 w 5234091"/>
              <a:gd name="connsiteY2545" fmla="*/ 272466 h 4233247"/>
              <a:gd name="connsiteX2546" fmla="*/ 4792469 w 5234091"/>
              <a:gd name="connsiteY2546" fmla="*/ 273464 h 4233247"/>
              <a:gd name="connsiteX2547" fmla="*/ 4802411 w 5234091"/>
              <a:gd name="connsiteY2547" fmla="*/ 273420 h 4233247"/>
              <a:gd name="connsiteX2548" fmla="*/ 4809034 w 5234091"/>
              <a:gd name="connsiteY2548" fmla="*/ 275285 h 4233247"/>
              <a:gd name="connsiteX2549" fmla="*/ 4787019 w 5234091"/>
              <a:gd name="connsiteY2549" fmla="*/ 273727 h 4233247"/>
              <a:gd name="connsiteX2550" fmla="*/ 4660050 w 5234091"/>
              <a:gd name="connsiteY2550" fmla="*/ 243620 h 4233247"/>
              <a:gd name="connsiteX2551" fmla="*/ 4609582 w 5234091"/>
              <a:gd name="connsiteY2551" fmla="*/ 236088 h 4233247"/>
              <a:gd name="connsiteX2552" fmla="*/ 4616320 w 5234091"/>
              <a:gd name="connsiteY2552" fmla="*/ 238308 h 4233247"/>
              <a:gd name="connsiteX2553" fmla="*/ 4720066 w 5234091"/>
              <a:gd name="connsiteY2553" fmla="*/ 263534 h 4233247"/>
              <a:gd name="connsiteX2554" fmla="*/ 4759239 w 5234091"/>
              <a:gd name="connsiteY2554" fmla="*/ 272692 h 4233247"/>
              <a:gd name="connsiteX2555" fmla="*/ 4735738 w 5234091"/>
              <a:gd name="connsiteY2555" fmla="*/ 270424 h 4233247"/>
              <a:gd name="connsiteX2556" fmla="*/ 4618974 w 5234091"/>
              <a:gd name="connsiteY2556" fmla="*/ 245535 h 4233247"/>
              <a:gd name="connsiteX2557" fmla="*/ 4572444 w 5234091"/>
              <a:gd name="connsiteY2557" fmla="*/ 238128 h 4233247"/>
              <a:gd name="connsiteX2558" fmla="*/ 4605073 w 5234091"/>
              <a:gd name="connsiteY2558" fmla="*/ 244808 h 4233247"/>
              <a:gd name="connsiteX2559" fmla="*/ 4637641 w 5234091"/>
              <a:gd name="connsiteY2559" fmla="*/ 254261 h 4233247"/>
              <a:gd name="connsiteX2560" fmla="*/ 4579122 w 5234091"/>
              <a:gd name="connsiteY2560" fmla="*/ 243124 h 4233247"/>
              <a:gd name="connsiteX2561" fmla="*/ 4559907 w 5234091"/>
              <a:gd name="connsiteY2561" fmla="*/ 243662 h 4233247"/>
              <a:gd name="connsiteX2562" fmla="*/ 4492738 w 5234091"/>
              <a:gd name="connsiteY2562" fmla="*/ 233307 h 4233247"/>
              <a:gd name="connsiteX2563" fmla="*/ 4482388 w 5234091"/>
              <a:gd name="connsiteY2563" fmla="*/ 233221 h 4233247"/>
              <a:gd name="connsiteX2564" fmla="*/ 4499414 w 5234091"/>
              <a:gd name="connsiteY2564" fmla="*/ 238303 h 4233247"/>
              <a:gd name="connsiteX2565" fmla="*/ 4515923 w 5234091"/>
              <a:gd name="connsiteY2565" fmla="*/ 241514 h 4233247"/>
              <a:gd name="connsiteX2566" fmla="*/ 4536408 w 5234091"/>
              <a:gd name="connsiteY2566" fmla="*/ 241141 h 4233247"/>
              <a:gd name="connsiteX2567" fmla="*/ 4556084 w 5234091"/>
              <a:gd name="connsiteY2567" fmla="*/ 245176 h 4233247"/>
              <a:gd name="connsiteX2568" fmla="*/ 4546519 w 5234091"/>
              <a:gd name="connsiteY2568" fmla="*/ 247466 h 4233247"/>
              <a:gd name="connsiteX2569" fmla="*/ 4572033 w 5234091"/>
              <a:gd name="connsiteY2569" fmla="*/ 252431 h 4233247"/>
              <a:gd name="connsiteX2570" fmla="*/ 4640910 w 5234091"/>
              <a:gd name="connsiteY2570" fmla="*/ 269201 h 4233247"/>
              <a:gd name="connsiteX2571" fmla="*/ 4580868 w 5234091"/>
              <a:gd name="connsiteY2571" fmla="*/ 258133 h 4233247"/>
              <a:gd name="connsiteX2572" fmla="*/ 4528092 w 5234091"/>
              <a:gd name="connsiteY2572" fmla="*/ 248811 h 4233247"/>
              <a:gd name="connsiteX2573" fmla="*/ 4517889 w 5234091"/>
              <a:gd name="connsiteY2573" fmla="*/ 249369 h 4233247"/>
              <a:gd name="connsiteX2574" fmla="*/ 4504127 w 5234091"/>
              <a:gd name="connsiteY2574" fmla="*/ 249824 h 4233247"/>
              <a:gd name="connsiteX2575" fmla="*/ 4506511 w 5234091"/>
              <a:gd name="connsiteY2575" fmla="*/ 251269 h 4233247"/>
              <a:gd name="connsiteX2576" fmla="*/ 4646499 w 5234091"/>
              <a:gd name="connsiteY2576" fmla="*/ 281039 h 4233247"/>
              <a:gd name="connsiteX2577" fmla="*/ 4659642 w 5234091"/>
              <a:gd name="connsiteY2577" fmla="*/ 285539 h 4233247"/>
              <a:gd name="connsiteX2578" fmla="*/ 4678211 w 5234091"/>
              <a:gd name="connsiteY2578" fmla="*/ 286425 h 4233247"/>
              <a:gd name="connsiteX2579" fmla="*/ 4666433 w 5234091"/>
              <a:gd name="connsiteY2579" fmla="*/ 291112 h 4233247"/>
              <a:gd name="connsiteX2580" fmla="*/ 4642979 w 5234091"/>
              <a:gd name="connsiteY2580" fmla="*/ 293493 h 4233247"/>
              <a:gd name="connsiteX2581" fmla="*/ 4656390 w 5234091"/>
              <a:gd name="connsiteY2581" fmla="*/ 296163 h 4233247"/>
              <a:gd name="connsiteX2582" fmla="*/ 4641824 w 5234091"/>
              <a:gd name="connsiteY2582" fmla="*/ 298693 h 4233247"/>
              <a:gd name="connsiteX2583" fmla="*/ 4663511 w 5234091"/>
              <a:gd name="connsiteY2583" fmla="*/ 303314 h 4233247"/>
              <a:gd name="connsiteX2584" fmla="*/ 4684747 w 5234091"/>
              <a:gd name="connsiteY2584" fmla="*/ 302295 h 4233247"/>
              <a:gd name="connsiteX2585" fmla="*/ 4699096 w 5234091"/>
              <a:gd name="connsiteY2585" fmla="*/ 305480 h 4233247"/>
              <a:gd name="connsiteX2586" fmla="*/ 4700828 w 5234091"/>
              <a:gd name="connsiteY2586" fmla="*/ 305858 h 4233247"/>
              <a:gd name="connsiteX2587" fmla="*/ 4692355 w 5234091"/>
              <a:gd name="connsiteY2587" fmla="*/ 306777 h 4233247"/>
              <a:gd name="connsiteX2588" fmla="*/ 4658789 w 5234091"/>
              <a:gd name="connsiteY2588" fmla="*/ 309194 h 4233247"/>
              <a:gd name="connsiteX2589" fmla="*/ 4619671 w 5234091"/>
              <a:gd name="connsiteY2589" fmla="*/ 309575 h 4233247"/>
              <a:gd name="connsiteX2590" fmla="*/ 4591613 w 5234091"/>
              <a:gd name="connsiteY2590" fmla="*/ 310930 h 4233247"/>
              <a:gd name="connsiteX2591" fmla="*/ 4601803 w 5234091"/>
              <a:gd name="connsiteY2591" fmla="*/ 314960 h 4233247"/>
              <a:gd name="connsiteX2592" fmla="*/ 4604136 w 5234091"/>
              <a:gd name="connsiteY2592" fmla="*/ 315027 h 4233247"/>
              <a:gd name="connsiteX2593" fmla="*/ 4641013 w 5234091"/>
              <a:gd name="connsiteY2593" fmla="*/ 315360 h 4233247"/>
              <a:gd name="connsiteX2594" fmla="*/ 4654050 w 5234091"/>
              <a:gd name="connsiteY2594" fmla="*/ 319798 h 4233247"/>
              <a:gd name="connsiteX2595" fmla="*/ 4668174 w 5234091"/>
              <a:gd name="connsiteY2595" fmla="*/ 317117 h 4233247"/>
              <a:gd name="connsiteX2596" fmla="*/ 4681513 w 5234091"/>
              <a:gd name="connsiteY2596" fmla="*/ 321657 h 4233247"/>
              <a:gd name="connsiteX2597" fmla="*/ 4717185 w 5234091"/>
              <a:gd name="connsiteY2597" fmla="*/ 319217 h 4233247"/>
              <a:gd name="connsiteX2598" fmla="*/ 4724005 w 5234091"/>
              <a:gd name="connsiteY2598" fmla="*/ 321119 h 4233247"/>
              <a:gd name="connsiteX2599" fmla="*/ 4720935 w 5234091"/>
              <a:gd name="connsiteY2599" fmla="*/ 322187 h 4233247"/>
              <a:gd name="connsiteX2600" fmla="*/ 4738446 w 5234091"/>
              <a:gd name="connsiteY2600" fmla="*/ 321111 h 4233247"/>
              <a:gd name="connsiteX2601" fmla="*/ 4748961 w 5234091"/>
              <a:gd name="connsiteY2601" fmla="*/ 322294 h 4233247"/>
              <a:gd name="connsiteX2602" fmla="*/ 4727664 w 5234091"/>
              <a:gd name="connsiteY2602" fmla="*/ 327205 h 4233247"/>
              <a:gd name="connsiteX2603" fmla="*/ 4701446 w 5234091"/>
              <a:gd name="connsiteY2603" fmla="*/ 328421 h 4233247"/>
              <a:gd name="connsiteX2604" fmla="*/ 4669732 w 5234091"/>
              <a:gd name="connsiteY2604" fmla="*/ 330966 h 4233247"/>
              <a:gd name="connsiteX2605" fmla="*/ 4665391 w 5234091"/>
              <a:gd name="connsiteY2605" fmla="*/ 333508 h 4233247"/>
              <a:gd name="connsiteX2606" fmla="*/ 4651830 w 5234091"/>
              <a:gd name="connsiteY2606" fmla="*/ 335813 h 4233247"/>
              <a:gd name="connsiteX2607" fmla="*/ 4646913 w 5234091"/>
              <a:gd name="connsiteY2607" fmla="*/ 335803 h 4233247"/>
              <a:gd name="connsiteX2608" fmla="*/ 4648660 w 5234091"/>
              <a:gd name="connsiteY2608" fmla="*/ 336013 h 4233247"/>
              <a:gd name="connsiteX2609" fmla="*/ 4654139 w 5234091"/>
              <a:gd name="connsiteY2609" fmla="*/ 336117 h 4233247"/>
              <a:gd name="connsiteX2610" fmla="*/ 4685873 w 5234091"/>
              <a:gd name="connsiteY2610" fmla="*/ 335356 h 4233247"/>
              <a:gd name="connsiteX2611" fmla="*/ 4696795 w 5234091"/>
              <a:gd name="connsiteY2611" fmla="*/ 336708 h 4233247"/>
              <a:gd name="connsiteX2612" fmla="*/ 4697956 w 5234091"/>
              <a:gd name="connsiteY2612" fmla="*/ 336903 h 4233247"/>
              <a:gd name="connsiteX2613" fmla="*/ 4712860 w 5234091"/>
              <a:gd name="connsiteY2613" fmla="*/ 337131 h 4233247"/>
              <a:gd name="connsiteX2614" fmla="*/ 4725486 w 5234091"/>
              <a:gd name="connsiteY2614" fmla="*/ 337716 h 4233247"/>
              <a:gd name="connsiteX2615" fmla="*/ 4725514 w 5234091"/>
              <a:gd name="connsiteY2615" fmla="*/ 337714 h 4233247"/>
              <a:gd name="connsiteX2616" fmla="*/ 4725532 w 5234091"/>
              <a:gd name="connsiteY2616" fmla="*/ 337719 h 4233247"/>
              <a:gd name="connsiteX2617" fmla="*/ 4770362 w 5234091"/>
              <a:gd name="connsiteY2617" fmla="*/ 339795 h 4233247"/>
              <a:gd name="connsiteX2618" fmla="*/ 4816495 w 5234091"/>
              <a:gd name="connsiteY2618" fmla="*/ 342185 h 4233247"/>
              <a:gd name="connsiteX2619" fmla="*/ 4809858 w 5234091"/>
              <a:gd name="connsiteY2619" fmla="*/ 348012 h 4233247"/>
              <a:gd name="connsiteX2620" fmla="*/ 4818298 w 5234091"/>
              <a:gd name="connsiteY2620" fmla="*/ 347552 h 4233247"/>
              <a:gd name="connsiteX2621" fmla="*/ 4820554 w 5234091"/>
              <a:gd name="connsiteY2621" fmla="*/ 348794 h 4233247"/>
              <a:gd name="connsiteX2622" fmla="*/ 4827341 w 5234091"/>
              <a:gd name="connsiteY2622" fmla="*/ 351759 h 4233247"/>
              <a:gd name="connsiteX2623" fmla="*/ 4820490 w 5234091"/>
              <a:gd name="connsiteY2623" fmla="*/ 352354 h 4233247"/>
              <a:gd name="connsiteX2624" fmla="*/ 4717663 w 5234091"/>
              <a:gd name="connsiteY2624" fmla="*/ 361149 h 4233247"/>
              <a:gd name="connsiteX2625" fmla="*/ 4701933 w 5234091"/>
              <a:gd name="connsiteY2625" fmla="*/ 362346 h 4233247"/>
              <a:gd name="connsiteX2626" fmla="*/ 4683198 w 5234091"/>
              <a:gd name="connsiteY2626" fmla="*/ 363919 h 4233247"/>
              <a:gd name="connsiteX2627" fmla="*/ 4660158 w 5234091"/>
              <a:gd name="connsiteY2627" fmla="*/ 367831 h 4233247"/>
              <a:gd name="connsiteX2628" fmla="*/ 4649871 w 5234091"/>
              <a:gd name="connsiteY2628" fmla="*/ 369044 h 4233247"/>
              <a:gd name="connsiteX2629" fmla="*/ 4655699 w 5234091"/>
              <a:gd name="connsiteY2629" fmla="*/ 369799 h 4233247"/>
              <a:gd name="connsiteX2630" fmla="*/ 4628544 w 5234091"/>
              <a:gd name="connsiteY2630" fmla="*/ 372194 h 4233247"/>
              <a:gd name="connsiteX2631" fmla="*/ 4617129 w 5234091"/>
              <a:gd name="connsiteY2631" fmla="*/ 382890 h 4233247"/>
              <a:gd name="connsiteX2632" fmla="*/ 4681182 w 5234091"/>
              <a:gd name="connsiteY2632" fmla="*/ 380257 h 4233247"/>
              <a:gd name="connsiteX2633" fmla="*/ 4725335 w 5234091"/>
              <a:gd name="connsiteY2633" fmla="*/ 383067 h 4233247"/>
              <a:gd name="connsiteX2634" fmla="*/ 4733818 w 5234091"/>
              <a:gd name="connsiteY2634" fmla="*/ 388318 h 4233247"/>
              <a:gd name="connsiteX2635" fmla="*/ 4782541 w 5234091"/>
              <a:gd name="connsiteY2635" fmla="*/ 385591 h 4233247"/>
              <a:gd name="connsiteX2636" fmla="*/ 4769778 w 5234091"/>
              <a:gd name="connsiteY2636" fmla="*/ 390705 h 4233247"/>
              <a:gd name="connsiteX2637" fmla="*/ 4770404 w 5234091"/>
              <a:gd name="connsiteY2637" fmla="*/ 389659 h 4233247"/>
              <a:gd name="connsiteX2638" fmla="*/ 4772514 w 5234091"/>
              <a:gd name="connsiteY2638" fmla="*/ 389272 h 4233247"/>
              <a:gd name="connsiteX2639" fmla="*/ 4770807 w 5234091"/>
              <a:gd name="connsiteY2639" fmla="*/ 388987 h 4233247"/>
              <a:gd name="connsiteX2640" fmla="*/ 4770404 w 5234091"/>
              <a:gd name="connsiteY2640" fmla="*/ 389659 h 4233247"/>
              <a:gd name="connsiteX2641" fmla="*/ 4766526 w 5234091"/>
              <a:gd name="connsiteY2641" fmla="*/ 390371 h 4233247"/>
              <a:gd name="connsiteX2642" fmla="*/ 4763974 w 5234091"/>
              <a:gd name="connsiteY2642" fmla="*/ 390110 h 4233247"/>
              <a:gd name="connsiteX2643" fmla="*/ 4761128 w 5234091"/>
              <a:gd name="connsiteY2643" fmla="*/ 390519 h 4233247"/>
              <a:gd name="connsiteX2644" fmla="*/ 4753366 w 5234091"/>
              <a:gd name="connsiteY2644" fmla="*/ 397729 h 4233247"/>
              <a:gd name="connsiteX2645" fmla="*/ 4729569 w 5234091"/>
              <a:gd name="connsiteY2645" fmla="*/ 400172 h 4233247"/>
              <a:gd name="connsiteX2646" fmla="*/ 4714895 w 5234091"/>
              <a:gd name="connsiteY2646" fmla="*/ 400746 h 4233247"/>
              <a:gd name="connsiteX2647" fmla="*/ 4721256 w 5234091"/>
              <a:gd name="connsiteY2647" fmla="*/ 405311 h 4233247"/>
              <a:gd name="connsiteX2648" fmla="*/ 4729118 w 5234091"/>
              <a:gd name="connsiteY2648" fmla="*/ 410972 h 4233247"/>
              <a:gd name="connsiteX2649" fmla="*/ 4730424 w 5234091"/>
              <a:gd name="connsiteY2649" fmla="*/ 411467 h 4233247"/>
              <a:gd name="connsiteX2650" fmla="*/ 4773529 w 5234091"/>
              <a:gd name="connsiteY2650" fmla="*/ 410452 h 4233247"/>
              <a:gd name="connsiteX2651" fmla="*/ 4843689 w 5234091"/>
              <a:gd name="connsiteY2651" fmla="*/ 405257 h 4233247"/>
              <a:gd name="connsiteX2652" fmla="*/ 4848316 w 5234091"/>
              <a:gd name="connsiteY2652" fmla="*/ 407048 h 4233247"/>
              <a:gd name="connsiteX2653" fmla="*/ 4859388 w 5234091"/>
              <a:gd name="connsiteY2653" fmla="*/ 410587 h 4233247"/>
              <a:gd name="connsiteX2654" fmla="*/ 4837392 w 5234091"/>
              <a:gd name="connsiteY2654" fmla="*/ 413715 h 4233247"/>
              <a:gd name="connsiteX2655" fmla="*/ 4858847 w 5234091"/>
              <a:gd name="connsiteY2655" fmla="*/ 413867 h 4233247"/>
              <a:gd name="connsiteX2656" fmla="*/ 4857760 w 5234091"/>
              <a:gd name="connsiteY2656" fmla="*/ 418950 h 4233247"/>
              <a:gd name="connsiteX2657" fmla="*/ 4854961 w 5234091"/>
              <a:gd name="connsiteY2657" fmla="*/ 416856 h 4233247"/>
              <a:gd name="connsiteX2658" fmla="*/ 4857760 w 5234091"/>
              <a:gd name="connsiteY2658" fmla="*/ 418950 h 4233247"/>
              <a:gd name="connsiteX2659" fmla="*/ 4865003 w 5234091"/>
              <a:gd name="connsiteY2659" fmla="*/ 420681 h 4233247"/>
              <a:gd name="connsiteX2660" fmla="*/ 4844256 w 5234091"/>
              <a:gd name="connsiteY2660" fmla="*/ 423026 h 4233247"/>
              <a:gd name="connsiteX2661" fmla="*/ 4837756 w 5234091"/>
              <a:gd name="connsiteY2661" fmla="*/ 422744 h 4233247"/>
              <a:gd name="connsiteX2662" fmla="*/ 4834740 w 5234091"/>
              <a:gd name="connsiteY2662" fmla="*/ 421879 h 4233247"/>
              <a:gd name="connsiteX2663" fmla="*/ 4835317 w 5234091"/>
              <a:gd name="connsiteY2663" fmla="*/ 424037 h 4233247"/>
              <a:gd name="connsiteX2664" fmla="*/ 4807560 w 5234091"/>
              <a:gd name="connsiteY2664" fmla="*/ 427173 h 4233247"/>
              <a:gd name="connsiteX2665" fmla="*/ 4799340 w 5234091"/>
              <a:gd name="connsiteY2665" fmla="*/ 425639 h 4233247"/>
              <a:gd name="connsiteX2666" fmla="*/ 4797547 w 5234091"/>
              <a:gd name="connsiteY2666" fmla="*/ 425227 h 4233247"/>
              <a:gd name="connsiteX2667" fmla="*/ 4804177 w 5234091"/>
              <a:gd name="connsiteY2667" fmla="*/ 433337 h 4233247"/>
              <a:gd name="connsiteX2668" fmla="*/ 4805389 w 5234091"/>
              <a:gd name="connsiteY2668" fmla="*/ 434635 h 4233247"/>
              <a:gd name="connsiteX2669" fmla="*/ 4803711 w 5234091"/>
              <a:gd name="connsiteY2669" fmla="*/ 435471 h 4233247"/>
              <a:gd name="connsiteX2670" fmla="*/ 4777299 w 5234091"/>
              <a:gd name="connsiteY2670" fmla="*/ 449129 h 4233247"/>
              <a:gd name="connsiteX2671" fmla="*/ 4772232 w 5234091"/>
              <a:gd name="connsiteY2671" fmla="*/ 452088 h 4233247"/>
              <a:gd name="connsiteX2672" fmla="*/ 4751365 w 5234091"/>
              <a:gd name="connsiteY2672" fmla="*/ 451892 h 4233247"/>
              <a:gd name="connsiteX2673" fmla="*/ 4727891 w 5234091"/>
              <a:gd name="connsiteY2673" fmla="*/ 454818 h 4233247"/>
              <a:gd name="connsiteX2674" fmla="*/ 4743495 w 5234091"/>
              <a:gd name="connsiteY2674" fmla="*/ 458472 h 4233247"/>
              <a:gd name="connsiteX2675" fmla="*/ 4726721 w 5234091"/>
              <a:gd name="connsiteY2675" fmla="*/ 457516 h 4233247"/>
              <a:gd name="connsiteX2676" fmla="*/ 4724217 w 5234091"/>
              <a:gd name="connsiteY2676" fmla="*/ 457372 h 4233247"/>
              <a:gd name="connsiteX2677" fmla="*/ 4698443 w 5234091"/>
              <a:gd name="connsiteY2677" fmla="*/ 455807 h 4233247"/>
              <a:gd name="connsiteX2678" fmla="*/ 4685529 w 5234091"/>
              <a:gd name="connsiteY2678" fmla="*/ 456166 h 4233247"/>
              <a:gd name="connsiteX2679" fmla="*/ 4668637 w 5234091"/>
              <a:gd name="connsiteY2679" fmla="*/ 461496 h 4233247"/>
              <a:gd name="connsiteX2680" fmla="*/ 4676216 w 5234091"/>
              <a:gd name="connsiteY2680" fmla="*/ 464076 h 4233247"/>
              <a:gd name="connsiteX2681" fmla="*/ 4642365 w 5234091"/>
              <a:gd name="connsiteY2681" fmla="*/ 467136 h 4233247"/>
              <a:gd name="connsiteX2682" fmla="*/ 4607610 w 5234091"/>
              <a:gd name="connsiteY2682" fmla="*/ 467523 h 4233247"/>
              <a:gd name="connsiteX2683" fmla="*/ 4606275 w 5234091"/>
              <a:gd name="connsiteY2683" fmla="*/ 469925 h 4233247"/>
              <a:gd name="connsiteX2684" fmla="*/ 4603508 w 5234091"/>
              <a:gd name="connsiteY2684" fmla="*/ 472764 h 4233247"/>
              <a:gd name="connsiteX2685" fmla="*/ 4613293 w 5234091"/>
              <a:gd name="connsiteY2685" fmla="*/ 474447 h 4233247"/>
              <a:gd name="connsiteX2686" fmla="*/ 4640758 w 5234091"/>
              <a:gd name="connsiteY2686" fmla="*/ 481774 h 4233247"/>
              <a:gd name="connsiteX2687" fmla="*/ 4651982 w 5234091"/>
              <a:gd name="connsiteY2687" fmla="*/ 483511 h 4233247"/>
              <a:gd name="connsiteX2688" fmla="*/ 4679851 w 5234091"/>
              <a:gd name="connsiteY2688" fmla="*/ 484868 h 4233247"/>
              <a:gd name="connsiteX2689" fmla="*/ 4710449 w 5234091"/>
              <a:gd name="connsiteY2689" fmla="*/ 486547 h 4233247"/>
              <a:gd name="connsiteX2690" fmla="*/ 4717807 w 5234091"/>
              <a:gd name="connsiteY2690" fmla="*/ 486445 h 4233247"/>
              <a:gd name="connsiteX2691" fmla="*/ 4727510 w 5234091"/>
              <a:gd name="connsiteY2691" fmla="*/ 485939 h 4233247"/>
              <a:gd name="connsiteX2692" fmla="*/ 4733747 w 5234091"/>
              <a:gd name="connsiteY2692" fmla="*/ 484492 h 4233247"/>
              <a:gd name="connsiteX2693" fmla="*/ 4737205 w 5234091"/>
              <a:gd name="connsiteY2693" fmla="*/ 485336 h 4233247"/>
              <a:gd name="connsiteX2694" fmla="*/ 4737078 w 5234091"/>
              <a:gd name="connsiteY2694" fmla="*/ 485441 h 4233247"/>
              <a:gd name="connsiteX2695" fmla="*/ 4738015 w 5234091"/>
              <a:gd name="connsiteY2695" fmla="*/ 485392 h 4233247"/>
              <a:gd name="connsiteX2696" fmla="*/ 4750900 w 5234091"/>
              <a:gd name="connsiteY2696" fmla="*/ 487589 h 4233247"/>
              <a:gd name="connsiteX2697" fmla="*/ 4748401 w 5234091"/>
              <a:gd name="connsiteY2697" fmla="*/ 488810 h 4233247"/>
              <a:gd name="connsiteX2698" fmla="*/ 4728116 w 5234091"/>
              <a:gd name="connsiteY2698" fmla="*/ 488164 h 4233247"/>
              <a:gd name="connsiteX2699" fmla="*/ 4725582 w 5234091"/>
              <a:gd name="connsiteY2699" fmla="*/ 492669 h 4233247"/>
              <a:gd name="connsiteX2700" fmla="*/ 4723863 w 5234091"/>
              <a:gd name="connsiteY2700" fmla="*/ 494243 h 4233247"/>
              <a:gd name="connsiteX2701" fmla="*/ 4712956 w 5234091"/>
              <a:gd name="connsiteY2701" fmla="*/ 495117 h 4233247"/>
              <a:gd name="connsiteX2702" fmla="*/ 4707355 w 5234091"/>
              <a:gd name="connsiteY2702" fmla="*/ 493288 h 4233247"/>
              <a:gd name="connsiteX2703" fmla="*/ 4711261 w 5234091"/>
              <a:gd name="connsiteY2703" fmla="*/ 498706 h 4233247"/>
              <a:gd name="connsiteX2704" fmla="*/ 4703257 w 5234091"/>
              <a:gd name="connsiteY2704" fmla="*/ 498570 h 4233247"/>
              <a:gd name="connsiteX2705" fmla="*/ 4633828 w 5234091"/>
              <a:gd name="connsiteY2705" fmla="*/ 495200 h 4233247"/>
              <a:gd name="connsiteX2706" fmla="*/ 4701639 w 5234091"/>
              <a:gd name="connsiteY2706" fmla="*/ 515337 h 4233247"/>
              <a:gd name="connsiteX2707" fmla="*/ 4756782 w 5234091"/>
              <a:gd name="connsiteY2707" fmla="*/ 519446 h 4233247"/>
              <a:gd name="connsiteX2708" fmla="*/ 4791570 w 5234091"/>
              <a:gd name="connsiteY2708" fmla="*/ 526035 h 4233247"/>
              <a:gd name="connsiteX2709" fmla="*/ 4791904 w 5234091"/>
              <a:gd name="connsiteY2709" fmla="*/ 527349 h 4233247"/>
              <a:gd name="connsiteX2710" fmla="*/ 4802525 w 5234091"/>
              <a:gd name="connsiteY2710" fmla="*/ 529186 h 4233247"/>
              <a:gd name="connsiteX2711" fmla="*/ 4809454 w 5234091"/>
              <a:gd name="connsiteY2711" fmla="*/ 529293 h 4233247"/>
              <a:gd name="connsiteX2712" fmla="*/ 4837863 w 5234091"/>
              <a:gd name="connsiteY2712" fmla="*/ 534452 h 4233247"/>
              <a:gd name="connsiteX2713" fmla="*/ 4830632 w 5234091"/>
              <a:gd name="connsiteY2713" fmla="*/ 539736 h 4233247"/>
              <a:gd name="connsiteX2714" fmla="*/ 4808191 w 5234091"/>
              <a:gd name="connsiteY2714" fmla="*/ 544127 h 4233247"/>
              <a:gd name="connsiteX2715" fmla="*/ 4800056 w 5234091"/>
              <a:gd name="connsiteY2715" fmla="*/ 543340 h 4233247"/>
              <a:gd name="connsiteX2716" fmla="*/ 4718658 w 5234091"/>
              <a:gd name="connsiteY2716" fmla="*/ 542051 h 4233247"/>
              <a:gd name="connsiteX2717" fmla="*/ 4699887 w 5234091"/>
              <a:gd name="connsiteY2717" fmla="*/ 553238 h 4233247"/>
              <a:gd name="connsiteX2718" fmla="*/ 4618536 w 5234091"/>
              <a:gd name="connsiteY2718" fmla="*/ 541145 h 4233247"/>
              <a:gd name="connsiteX2719" fmla="*/ 4619920 w 5234091"/>
              <a:gd name="connsiteY2719" fmla="*/ 549329 h 4233247"/>
              <a:gd name="connsiteX2720" fmla="*/ 4617881 w 5234091"/>
              <a:gd name="connsiteY2720" fmla="*/ 557034 h 4233247"/>
              <a:gd name="connsiteX2721" fmla="*/ 4621444 w 5234091"/>
              <a:gd name="connsiteY2721" fmla="*/ 557740 h 4233247"/>
              <a:gd name="connsiteX2722" fmla="*/ 4618974 w 5234091"/>
              <a:gd name="connsiteY2722" fmla="*/ 559565 h 4233247"/>
              <a:gd name="connsiteX2723" fmla="*/ 4617428 w 5234091"/>
              <a:gd name="connsiteY2723" fmla="*/ 560004 h 4233247"/>
              <a:gd name="connsiteX2724" fmla="*/ 4617109 w 5234091"/>
              <a:gd name="connsiteY2724" fmla="*/ 559949 h 4233247"/>
              <a:gd name="connsiteX2725" fmla="*/ 4616919 w 5234091"/>
              <a:gd name="connsiteY2725" fmla="*/ 560667 h 4233247"/>
              <a:gd name="connsiteX2726" fmla="*/ 4616009 w 5234091"/>
              <a:gd name="connsiteY2726" fmla="*/ 561329 h 4233247"/>
              <a:gd name="connsiteX2727" fmla="*/ 4582546 w 5234091"/>
              <a:gd name="connsiteY2727" fmla="*/ 560641 h 4233247"/>
              <a:gd name="connsiteX2728" fmla="*/ 4599611 w 5234091"/>
              <a:gd name="connsiteY2728" fmla="*/ 565971 h 4233247"/>
              <a:gd name="connsiteX2729" fmla="*/ 4596070 w 5234091"/>
              <a:gd name="connsiteY2729" fmla="*/ 565585 h 4233247"/>
              <a:gd name="connsiteX2730" fmla="*/ 4638926 w 5234091"/>
              <a:gd name="connsiteY2730" fmla="*/ 575714 h 4233247"/>
              <a:gd name="connsiteX2731" fmla="*/ 4693728 w 5234091"/>
              <a:gd name="connsiteY2731" fmla="*/ 589913 h 4233247"/>
              <a:gd name="connsiteX2732" fmla="*/ 4628856 w 5234091"/>
              <a:gd name="connsiteY2732" fmla="*/ 576039 h 4233247"/>
              <a:gd name="connsiteX2733" fmla="*/ 4606925 w 5234091"/>
              <a:gd name="connsiteY2733" fmla="*/ 572125 h 4233247"/>
              <a:gd name="connsiteX2734" fmla="*/ 4608191 w 5234091"/>
              <a:gd name="connsiteY2734" fmla="*/ 574866 h 4233247"/>
              <a:gd name="connsiteX2735" fmla="*/ 4609024 w 5234091"/>
              <a:gd name="connsiteY2735" fmla="*/ 575287 h 4233247"/>
              <a:gd name="connsiteX2736" fmla="*/ 4615873 w 5234091"/>
              <a:gd name="connsiteY2736" fmla="*/ 576781 h 4233247"/>
              <a:gd name="connsiteX2737" fmla="*/ 4612886 w 5234091"/>
              <a:gd name="connsiteY2737" fmla="*/ 576894 h 4233247"/>
              <a:gd name="connsiteX2738" fmla="*/ 4612233 w 5234091"/>
              <a:gd name="connsiteY2738" fmla="*/ 576907 h 4233247"/>
              <a:gd name="connsiteX2739" fmla="*/ 4613708 w 5234091"/>
              <a:gd name="connsiteY2739" fmla="*/ 577653 h 4233247"/>
              <a:gd name="connsiteX2740" fmla="*/ 4625182 w 5234091"/>
              <a:gd name="connsiteY2740" fmla="*/ 580949 h 4233247"/>
              <a:gd name="connsiteX2741" fmla="*/ 4769396 w 5234091"/>
              <a:gd name="connsiteY2741" fmla="*/ 616299 h 4233247"/>
              <a:gd name="connsiteX2742" fmla="*/ 4634660 w 5234091"/>
              <a:gd name="connsiteY2742" fmla="*/ 588039 h 4233247"/>
              <a:gd name="connsiteX2743" fmla="*/ 4624309 w 5234091"/>
              <a:gd name="connsiteY2743" fmla="*/ 587953 h 4233247"/>
              <a:gd name="connsiteX2744" fmla="*/ 4633500 w 5234091"/>
              <a:gd name="connsiteY2744" fmla="*/ 589588 h 4233247"/>
              <a:gd name="connsiteX2745" fmla="*/ 4707484 w 5234091"/>
              <a:gd name="connsiteY2745" fmla="*/ 608064 h 4233247"/>
              <a:gd name="connsiteX2746" fmla="*/ 4754646 w 5234091"/>
              <a:gd name="connsiteY2746" fmla="*/ 620994 h 4233247"/>
              <a:gd name="connsiteX2747" fmla="*/ 4747636 w 5234091"/>
              <a:gd name="connsiteY2747" fmla="*/ 621164 h 4233247"/>
              <a:gd name="connsiteX2748" fmla="*/ 4747330 w 5234091"/>
              <a:gd name="connsiteY2748" fmla="*/ 621203 h 4233247"/>
              <a:gd name="connsiteX2749" fmla="*/ 4745215 w 5234091"/>
              <a:gd name="connsiteY2749" fmla="*/ 620778 h 4233247"/>
              <a:gd name="connsiteX2750" fmla="*/ 4711703 w 5234091"/>
              <a:gd name="connsiteY2750" fmla="*/ 613034 h 4233247"/>
              <a:gd name="connsiteX2751" fmla="*/ 4733706 w 5234091"/>
              <a:gd name="connsiteY2751" fmla="*/ 622242 h 4233247"/>
              <a:gd name="connsiteX2752" fmla="*/ 4736112 w 5234091"/>
              <a:gd name="connsiteY2752" fmla="*/ 622747 h 4233247"/>
              <a:gd name="connsiteX2753" fmla="*/ 4733672 w 5234091"/>
              <a:gd name="connsiteY2753" fmla="*/ 625433 h 4233247"/>
              <a:gd name="connsiteX2754" fmla="*/ 4741872 w 5234091"/>
              <a:gd name="connsiteY2754" fmla="*/ 626431 h 4233247"/>
              <a:gd name="connsiteX2755" fmla="*/ 4751814 w 5234091"/>
              <a:gd name="connsiteY2755" fmla="*/ 626386 h 4233247"/>
              <a:gd name="connsiteX2756" fmla="*/ 4758436 w 5234091"/>
              <a:gd name="connsiteY2756" fmla="*/ 628252 h 4233247"/>
              <a:gd name="connsiteX2757" fmla="*/ 4736423 w 5234091"/>
              <a:gd name="connsiteY2757" fmla="*/ 626693 h 4233247"/>
              <a:gd name="connsiteX2758" fmla="*/ 4609452 w 5234091"/>
              <a:gd name="connsiteY2758" fmla="*/ 596586 h 4233247"/>
              <a:gd name="connsiteX2759" fmla="*/ 4592466 w 5234091"/>
              <a:gd name="connsiteY2759" fmla="*/ 592485 h 4233247"/>
              <a:gd name="connsiteX2760" fmla="*/ 4585737 w 5234091"/>
              <a:gd name="connsiteY2760" fmla="*/ 590939 h 4233247"/>
              <a:gd name="connsiteX2761" fmla="*/ 4586075 w 5234091"/>
              <a:gd name="connsiteY2761" fmla="*/ 591363 h 4233247"/>
              <a:gd name="connsiteX2762" fmla="*/ 4589198 w 5234091"/>
              <a:gd name="connsiteY2762" fmla="*/ 595683 h 4233247"/>
              <a:gd name="connsiteX2763" fmla="*/ 4589725 w 5234091"/>
              <a:gd name="connsiteY2763" fmla="*/ 597275 h 4233247"/>
              <a:gd name="connsiteX2764" fmla="*/ 4618007 w 5234091"/>
              <a:gd name="connsiteY2764" fmla="*/ 604347 h 4233247"/>
              <a:gd name="connsiteX2765" fmla="*/ 4640553 w 5234091"/>
              <a:gd name="connsiteY2765" fmla="*/ 609671 h 4233247"/>
              <a:gd name="connsiteX2766" fmla="*/ 4650595 w 5234091"/>
              <a:gd name="connsiteY2766" fmla="*/ 610299 h 4233247"/>
              <a:gd name="connsiteX2767" fmla="*/ 4656456 w 5234091"/>
              <a:gd name="connsiteY2767" fmla="*/ 613427 h 4233247"/>
              <a:gd name="connsiteX2768" fmla="*/ 4669468 w 5234091"/>
              <a:gd name="connsiteY2768" fmla="*/ 616500 h 4233247"/>
              <a:gd name="connsiteX2769" fmla="*/ 4708642 w 5234091"/>
              <a:gd name="connsiteY2769" fmla="*/ 625657 h 4233247"/>
              <a:gd name="connsiteX2770" fmla="*/ 4696484 w 5234091"/>
              <a:gd name="connsiteY2770" fmla="*/ 627090 h 4233247"/>
              <a:gd name="connsiteX2771" fmla="*/ 4694216 w 5234091"/>
              <a:gd name="connsiteY2771" fmla="*/ 626399 h 4233247"/>
              <a:gd name="connsiteX2772" fmla="*/ 4690200 w 5234091"/>
              <a:gd name="connsiteY2772" fmla="*/ 627091 h 4233247"/>
              <a:gd name="connsiteX2773" fmla="*/ 4665386 w 5234091"/>
              <a:gd name="connsiteY2773" fmla="*/ 629042 h 4233247"/>
              <a:gd name="connsiteX2774" fmla="*/ 4642017 w 5234091"/>
              <a:gd name="connsiteY2774" fmla="*/ 630528 h 4233247"/>
              <a:gd name="connsiteX2775" fmla="*/ 4638624 w 5234091"/>
              <a:gd name="connsiteY2775" fmla="*/ 630874 h 4233247"/>
              <a:gd name="connsiteX2776" fmla="*/ 4613307 w 5234091"/>
              <a:gd name="connsiteY2776" fmla="*/ 625683 h 4233247"/>
              <a:gd name="connsiteX2777" fmla="*/ 4644753 w 5234091"/>
              <a:gd name="connsiteY2777" fmla="*/ 626749 h 4233247"/>
              <a:gd name="connsiteX2778" fmla="*/ 4660571 w 5234091"/>
              <a:gd name="connsiteY2778" fmla="*/ 625608 h 4233247"/>
              <a:gd name="connsiteX2779" fmla="*/ 4663455 w 5234091"/>
              <a:gd name="connsiteY2779" fmla="*/ 625358 h 4233247"/>
              <a:gd name="connsiteX2780" fmla="*/ 4642785 w 5234091"/>
              <a:gd name="connsiteY2780" fmla="*/ 623379 h 4233247"/>
              <a:gd name="connsiteX2781" fmla="*/ 4608787 w 5234091"/>
              <a:gd name="connsiteY2781" fmla="*/ 618874 h 4233247"/>
              <a:gd name="connsiteX2782" fmla="*/ 4582108 w 5234091"/>
              <a:gd name="connsiteY2782" fmla="*/ 615631 h 4233247"/>
              <a:gd name="connsiteX2783" fmla="*/ 4578888 w 5234091"/>
              <a:gd name="connsiteY2783" fmla="*/ 617148 h 4233247"/>
              <a:gd name="connsiteX2784" fmla="*/ 4574929 w 5234091"/>
              <a:gd name="connsiteY2784" fmla="*/ 617845 h 4233247"/>
              <a:gd name="connsiteX2785" fmla="*/ 4571010 w 5234091"/>
              <a:gd name="connsiteY2785" fmla="*/ 617047 h 4233247"/>
              <a:gd name="connsiteX2786" fmla="*/ 4590313 w 5234091"/>
              <a:gd name="connsiteY2786" fmla="*/ 622167 h 4233247"/>
              <a:gd name="connsiteX2787" fmla="*/ 4549681 w 5234091"/>
              <a:gd name="connsiteY2787" fmla="*/ 615410 h 4233247"/>
              <a:gd name="connsiteX2788" fmla="*/ 4559144 w 5234091"/>
              <a:gd name="connsiteY2788" fmla="*/ 617846 h 4233247"/>
              <a:gd name="connsiteX2789" fmla="*/ 4562503 w 5234091"/>
              <a:gd name="connsiteY2789" fmla="*/ 618530 h 4233247"/>
              <a:gd name="connsiteX2790" fmla="*/ 4590128 w 5234091"/>
              <a:gd name="connsiteY2790" fmla="*/ 623345 h 4233247"/>
              <a:gd name="connsiteX2791" fmla="*/ 4604026 w 5234091"/>
              <a:gd name="connsiteY2791" fmla="*/ 625766 h 4233247"/>
              <a:gd name="connsiteX2792" fmla="*/ 4616557 w 5234091"/>
              <a:gd name="connsiteY2792" fmla="*/ 627949 h 4233247"/>
              <a:gd name="connsiteX2793" fmla="*/ 4627266 w 5234091"/>
              <a:gd name="connsiteY2793" fmla="*/ 631531 h 4233247"/>
              <a:gd name="connsiteX2794" fmla="*/ 4615397 w 5234091"/>
              <a:gd name="connsiteY2794" fmla="*/ 634077 h 4233247"/>
              <a:gd name="connsiteX2795" fmla="*/ 4602234 w 5234091"/>
              <a:gd name="connsiteY2795" fmla="*/ 635918 h 4233247"/>
              <a:gd name="connsiteX2796" fmla="*/ 4605557 w 5234091"/>
              <a:gd name="connsiteY2796" fmla="*/ 636922 h 4233247"/>
              <a:gd name="connsiteX2797" fmla="*/ 4606670 w 5234091"/>
              <a:gd name="connsiteY2797" fmla="*/ 642063 h 4233247"/>
              <a:gd name="connsiteX2798" fmla="*/ 4592282 w 5234091"/>
              <a:gd name="connsiteY2798" fmla="*/ 639832 h 4233247"/>
              <a:gd name="connsiteX2799" fmla="*/ 4590917 w 5234091"/>
              <a:gd name="connsiteY2799" fmla="*/ 640878 h 4233247"/>
              <a:gd name="connsiteX2800" fmla="*/ 4595844 w 5234091"/>
              <a:gd name="connsiteY2800" fmla="*/ 642536 h 4233247"/>
              <a:gd name="connsiteX2801" fmla="*/ 4596435 w 5234091"/>
              <a:gd name="connsiteY2801" fmla="*/ 642490 h 4233247"/>
              <a:gd name="connsiteX2802" fmla="*/ 4596981 w 5234091"/>
              <a:gd name="connsiteY2802" fmla="*/ 642919 h 4233247"/>
              <a:gd name="connsiteX2803" fmla="*/ 4599919 w 5234091"/>
              <a:gd name="connsiteY2803" fmla="*/ 643906 h 4233247"/>
              <a:gd name="connsiteX2804" fmla="*/ 4620208 w 5234091"/>
              <a:gd name="connsiteY2804" fmla="*/ 647798 h 4233247"/>
              <a:gd name="connsiteX2805" fmla="*/ 4767722 w 5234091"/>
              <a:gd name="connsiteY2805" fmla="*/ 673128 h 4233247"/>
              <a:gd name="connsiteX2806" fmla="*/ 4712376 w 5234091"/>
              <a:gd name="connsiteY2806" fmla="*/ 677729 h 4233247"/>
              <a:gd name="connsiteX2807" fmla="*/ 4811031 w 5234091"/>
              <a:gd name="connsiteY2807" fmla="*/ 691929 h 4233247"/>
              <a:gd name="connsiteX2808" fmla="*/ 4827249 w 5234091"/>
              <a:gd name="connsiteY2808" fmla="*/ 692814 h 4233247"/>
              <a:gd name="connsiteX2809" fmla="*/ 4812128 w 5234091"/>
              <a:gd name="connsiteY2809" fmla="*/ 693497 h 4233247"/>
              <a:gd name="connsiteX2810" fmla="*/ 4841508 w 5234091"/>
              <a:gd name="connsiteY2810" fmla="*/ 704815 h 4233247"/>
              <a:gd name="connsiteX2811" fmla="*/ 4880086 w 5234091"/>
              <a:gd name="connsiteY2811" fmla="*/ 718356 h 4233247"/>
              <a:gd name="connsiteX2812" fmla="*/ 4893188 w 5234091"/>
              <a:gd name="connsiteY2812" fmla="*/ 720994 h 4233247"/>
              <a:gd name="connsiteX2813" fmla="*/ 4751913 w 5234091"/>
              <a:gd name="connsiteY2813" fmla="*/ 709571 h 4233247"/>
              <a:gd name="connsiteX2814" fmla="*/ 4736927 w 5234091"/>
              <a:gd name="connsiteY2814" fmla="*/ 708139 h 4233247"/>
              <a:gd name="connsiteX2815" fmla="*/ 4711392 w 5234091"/>
              <a:gd name="connsiteY2815" fmla="*/ 710323 h 4233247"/>
              <a:gd name="connsiteX2816" fmla="*/ 4722635 w 5234091"/>
              <a:gd name="connsiteY2816" fmla="*/ 713567 h 4233247"/>
              <a:gd name="connsiteX2817" fmla="*/ 4677282 w 5234091"/>
              <a:gd name="connsiteY2817" fmla="*/ 715856 h 4233247"/>
              <a:gd name="connsiteX2818" fmla="*/ 4688994 w 5234091"/>
              <a:gd name="connsiteY2818" fmla="*/ 720937 h 4233247"/>
              <a:gd name="connsiteX2819" fmla="*/ 4697106 w 5234091"/>
              <a:gd name="connsiteY2819" fmla="*/ 732091 h 4233247"/>
              <a:gd name="connsiteX2820" fmla="*/ 4703461 w 5234091"/>
              <a:gd name="connsiteY2820" fmla="*/ 740582 h 4233247"/>
              <a:gd name="connsiteX2821" fmla="*/ 4714700 w 5234091"/>
              <a:gd name="connsiteY2821" fmla="*/ 738649 h 4233247"/>
              <a:gd name="connsiteX2822" fmla="*/ 4731943 w 5234091"/>
              <a:gd name="connsiteY2822" fmla="*/ 738557 h 4233247"/>
              <a:gd name="connsiteX2823" fmla="*/ 4719180 w 5234091"/>
              <a:gd name="connsiteY2823" fmla="*/ 743671 h 4233247"/>
              <a:gd name="connsiteX2824" fmla="*/ 4719808 w 5234091"/>
              <a:gd name="connsiteY2824" fmla="*/ 742625 h 4233247"/>
              <a:gd name="connsiteX2825" fmla="*/ 4721916 w 5234091"/>
              <a:gd name="connsiteY2825" fmla="*/ 742238 h 4233247"/>
              <a:gd name="connsiteX2826" fmla="*/ 4720210 w 5234091"/>
              <a:gd name="connsiteY2826" fmla="*/ 741953 h 4233247"/>
              <a:gd name="connsiteX2827" fmla="*/ 4719808 w 5234091"/>
              <a:gd name="connsiteY2827" fmla="*/ 742625 h 4233247"/>
              <a:gd name="connsiteX2828" fmla="*/ 4715929 w 5234091"/>
              <a:gd name="connsiteY2828" fmla="*/ 743338 h 4233247"/>
              <a:gd name="connsiteX2829" fmla="*/ 4713377 w 5234091"/>
              <a:gd name="connsiteY2829" fmla="*/ 743075 h 4233247"/>
              <a:gd name="connsiteX2830" fmla="*/ 4710530 w 5234091"/>
              <a:gd name="connsiteY2830" fmla="*/ 743486 h 4233247"/>
              <a:gd name="connsiteX2831" fmla="*/ 4702768 w 5234091"/>
              <a:gd name="connsiteY2831" fmla="*/ 750696 h 4233247"/>
              <a:gd name="connsiteX2832" fmla="*/ 4655863 w 5234091"/>
              <a:gd name="connsiteY2832" fmla="*/ 754042 h 4233247"/>
              <a:gd name="connsiteX2833" fmla="*/ 4649321 w 5234091"/>
              <a:gd name="connsiteY2833" fmla="*/ 759302 h 4233247"/>
              <a:gd name="connsiteX2834" fmla="*/ 4630204 w 5234091"/>
              <a:gd name="connsiteY2834" fmla="*/ 761961 h 4233247"/>
              <a:gd name="connsiteX2835" fmla="*/ 4626606 w 5234091"/>
              <a:gd name="connsiteY2835" fmla="*/ 761936 h 4233247"/>
              <a:gd name="connsiteX2836" fmla="*/ 4631587 w 5234091"/>
              <a:gd name="connsiteY2836" fmla="*/ 762818 h 4233247"/>
              <a:gd name="connsiteX2837" fmla="*/ 4645855 w 5234091"/>
              <a:gd name="connsiteY2837" fmla="*/ 765233 h 4233247"/>
              <a:gd name="connsiteX2838" fmla="*/ 4722932 w 5234091"/>
              <a:gd name="connsiteY2838" fmla="*/ 763418 h 4233247"/>
              <a:gd name="connsiteX2839" fmla="*/ 4793092 w 5234091"/>
              <a:gd name="connsiteY2839" fmla="*/ 758224 h 4233247"/>
              <a:gd name="connsiteX2840" fmla="*/ 4797719 w 5234091"/>
              <a:gd name="connsiteY2840" fmla="*/ 760013 h 4233247"/>
              <a:gd name="connsiteX2841" fmla="*/ 4808790 w 5234091"/>
              <a:gd name="connsiteY2841" fmla="*/ 763553 h 4233247"/>
              <a:gd name="connsiteX2842" fmla="*/ 4786795 w 5234091"/>
              <a:gd name="connsiteY2842" fmla="*/ 766682 h 4233247"/>
              <a:gd name="connsiteX2843" fmla="*/ 4808249 w 5234091"/>
              <a:gd name="connsiteY2843" fmla="*/ 766833 h 4233247"/>
              <a:gd name="connsiteX2844" fmla="*/ 4807163 w 5234091"/>
              <a:gd name="connsiteY2844" fmla="*/ 771917 h 4233247"/>
              <a:gd name="connsiteX2845" fmla="*/ 4804364 w 5234091"/>
              <a:gd name="connsiteY2845" fmla="*/ 769821 h 4233247"/>
              <a:gd name="connsiteX2846" fmla="*/ 4807163 w 5234091"/>
              <a:gd name="connsiteY2846" fmla="*/ 771917 h 4233247"/>
              <a:gd name="connsiteX2847" fmla="*/ 4814406 w 5234091"/>
              <a:gd name="connsiteY2847" fmla="*/ 773647 h 4233247"/>
              <a:gd name="connsiteX2848" fmla="*/ 4793660 w 5234091"/>
              <a:gd name="connsiteY2848" fmla="*/ 775992 h 4233247"/>
              <a:gd name="connsiteX2849" fmla="*/ 4787160 w 5234091"/>
              <a:gd name="connsiteY2849" fmla="*/ 775710 h 4233247"/>
              <a:gd name="connsiteX2850" fmla="*/ 4784144 w 5234091"/>
              <a:gd name="connsiteY2850" fmla="*/ 774845 h 4233247"/>
              <a:gd name="connsiteX2851" fmla="*/ 4784720 w 5234091"/>
              <a:gd name="connsiteY2851" fmla="*/ 777003 h 4233247"/>
              <a:gd name="connsiteX2852" fmla="*/ 4756963 w 5234091"/>
              <a:gd name="connsiteY2852" fmla="*/ 780140 h 4233247"/>
              <a:gd name="connsiteX2853" fmla="*/ 4748743 w 5234091"/>
              <a:gd name="connsiteY2853" fmla="*/ 778606 h 4233247"/>
              <a:gd name="connsiteX2854" fmla="*/ 4730113 w 5234091"/>
              <a:gd name="connsiteY2854" fmla="*/ 774321 h 4233247"/>
              <a:gd name="connsiteX2855" fmla="*/ 4707021 w 5234091"/>
              <a:gd name="connsiteY2855" fmla="*/ 771957 h 4233247"/>
              <a:gd name="connsiteX2856" fmla="*/ 4745786 w 5234091"/>
              <a:gd name="connsiteY2856" fmla="*/ 781210 h 4233247"/>
              <a:gd name="connsiteX2857" fmla="*/ 4746205 w 5234091"/>
              <a:gd name="connsiteY2857" fmla="*/ 781355 h 4233247"/>
              <a:gd name="connsiteX2858" fmla="*/ 4738638 w 5234091"/>
              <a:gd name="connsiteY2858" fmla="*/ 782211 h 4233247"/>
              <a:gd name="connsiteX2859" fmla="*/ 4673028 w 5234091"/>
              <a:gd name="connsiteY2859" fmla="*/ 785988 h 4233247"/>
              <a:gd name="connsiteX2860" fmla="*/ 4650234 w 5234091"/>
              <a:gd name="connsiteY2860" fmla="*/ 786729 h 4233247"/>
              <a:gd name="connsiteX2861" fmla="*/ 4655449 w 5234091"/>
              <a:gd name="connsiteY2861" fmla="*/ 787571 h 4233247"/>
              <a:gd name="connsiteX2862" fmla="*/ 4724968 w 5234091"/>
              <a:gd name="connsiteY2862" fmla="*/ 802218 h 4233247"/>
              <a:gd name="connsiteX2863" fmla="*/ 4711289 w 5234091"/>
              <a:gd name="connsiteY2863" fmla="*/ 802154 h 4233247"/>
              <a:gd name="connsiteX2864" fmla="*/ 4627834 w 5234091"/>
              <a:gd name="connsiteY2864" fmla="*/ 794798 h 4233247"/>
              <a:gd name="connsiteX2865" fmla="*/ 4620525 w 5234091"/>
              <a:gd name="connsiteY2865" fmla="*/ 794256 h 4233247"/>
              <a:gd name="connsiteX2866" fmla="*/ 4615980 w 5234091"/>
              <a:gd name="connsiteY2866" fmla="*/ 796223 h 4233247"/>
              <a:gd name="connsiteX2867" fmla="*/ 4593519 w 5234091"/>
              <a:gd name="connsiteY2867" fmla="*/ 792249 h 4233247"/>
              <a:gd name="connsiteX2868" fmla="*/ 4584555 w 5234091"/>
              <a:gd name="connsiteY2868" fmla="*/ 791584 h 4233247"/>
              <a:gd name="connsiteX2869" fmla="*/ 4605453 w 5234091"/>
              <a:gd name="connsiteY2869" fmla="*/ 797505 h 4233247"/>
              <a:gd name="connsiteX2870" fmla="*/ 4603492 w 5234091"/>
              <a:gd name="connsiteY2870" fmla="*/ 797696 h 4233247"/>
              <a:gd name="connsiteX2871" fmla="*/ 4557822 w 5234091"/>
              <a:gd name="connsiteY2871" fmla="*/ 803820 h 4233247"/>
              <a:gd name="connsiteX2872" fmla="*/ 4623679 w 5234091"/>
              <a:gd name="connsiteY2872" fmla="*/ 806530 h 4233247"/>
              <a:gd name="connsiteX2873" fmla="*/ 4638167 w 5234091"/>
              <a:gd name="connsiteY2873" fmla="*/ 808111 h 4233247"/>
              <a:gd name="connsiteX2874" fmla="*/ 4620084 w 5234091"/>
              <a:gd name="connsiteY2874" fmla="*/ 813817 h 4233247"/>
              <a:gd name="connsiteX2875" fmla="*/ 4623612 w 5234091"/>
              <a:gd name="connsiteY2875" fmla="*/ 814074 h 4233247"/>
              <a:gd name="connsiteX2876" fmla="*/ 4731207 w 5234091"/>
              <a:gd name="connsiteY2876" fmla="*/ 820574 h 4233247"/>
              <a:gd name="connsiteX2877" fmla="*/ 4763815 w 5234091"/>
              <a:gd name="connsiteY2877" fmla="*/ 823712 h 4233247"/>
              <a:gd name="connsiteX2878" fmla="*/ 4743299 w 5234091"/>
              <a:gd name="connsiteY2878" fmla="*/ 823446 h 4233247"/>
              <a:gd name="connsiteX2879" fmla="*/ 4688736 w 5234091"/>
              <a:gd name="connsiteY2879" fmla="*/ 821341 h 4233247"/>
              <a:gd name="connsiteX2880" fmla="*/ 4627278 w 5234091"/>
              <a:gd name="connsiteY2880" fmla="*/ 818650 h 4233247"/>
              <a:gd name="connsiteX2881" fmla="*/ 4677775 w 5234091"/>
              <a:gd name="connsiteY2881" fmla="*/ 835918 h 4233247"/>
              <a:gd name="connsiteX2882" fmla="*/ 4735196 w 5234091"/>
              <a:gd name="connsiteY2882" fmla="*/ 846134 h 4233247"/>
              <a:gd name="connsiteX2883" fmla="*/ 4706562 w 5234091"/>
              <a:gd name="connsiteY2883" fmla="*/ 847535 h 4233247"/>
              <a:gd name="connsiteX2884" fmla="*/ 4692736 w 5234091"/>
              <a:gd name="connsiteY2884" fmla="*/ 849626 h 4233247"/>
              <a:gd name="connsiteX2885" fmla="*/ 4550443 w 5234091"/>
              <a:gd name="connsiteY2885" fmla="*/ 848408 h 4233247"/>
              <a:gd name="connsiteX2886" fmla="*/ 4541730 w 5234091"/>
              <a:gd name="connsiteY2886" fmla="*/ 854694 h 4233247"/>
              <a:gd name="connsiteX2887" fmla="*/ 4503187 w 5234091"/>
              <a:gd name="connsiteY2887" fmla="*/ 853398 h 4233247"/>
              <a:gd name="connsiteX2888" fmla="*/ 4500268 w 5234091"/>
              <a:gd name="connsiteY2888" fmla="*/ 864621 h 4233247"/>
              <a:gd name="connsiteX2889" fmla="*/ 4451391 w 5234091"/>
              <a:gd name="connsiteY2889" fmla="*/ 867689 h 4233247"/>
              <a:gd name="connsiteX2890" fmla="*/ 4450763 w 5234091"/>
              <a:gd name="connsiteY2890" fmla="*/ 869096 h 4233247"/>
              <a:gd name="connsiteX2891" fmla="*/ 4450554 w 5234091"/>
              <a:gd name="connsiteY2891" fmla="*/ 869564 h 4233247"/>
              <a:gd name="connsiteX2892" fmla="*/ 4450647 w 5234091"/>
              <a:gd name="connsiteY2892" fmla="*/ 869356 h 4233247"/>
              <a:gd name="connsiteX2893" fmla="*/ 4450763 w 5234091"/>
              <a:gd name="connsiteY2893" fmla="*/ 869096 h 4233247"/>
              <a:gd name="connsiteX2894" fmla="*/ 4451113 w 5234091"/>
              <a:gd name="connsiteY2894" fmla="*/ 868314 h 4233247"/>
              <a:gd name="connsiteX2895" fmla="*/ 4451391 w 5234091"/>
              <a:gd name="connsiteY2895" fmla="*/ 867689 h 4233247"/>
              <a:gd name="connsiteX2896" fmla="*/ 4491906 w 5234091"/>
              <a:gd name="connsiteY2896" fmla="*/ 869261 h 4233247"/>
              <a:gd name="connsiteX2897" fmla="*/ 4521677 w 5234091"/>
              <a:gd name="connsiteY2897" fmla="*/ 873580 h 4233247"/>
              <a:gd name="connsiteX2898" fmla="*/ 4523419 w 5234091"/>
              <a:gd name="connsiteY2898" fmla="*/ 873589 h 4233247"/>
              <a:gd name="connsiteX2899" fmla="*/ 4523946 w 5234091"/>
              <a:gd name="connsiteY2899" fmla="*/ 872048 h 4233247"/>
              <a:gd name="connsiteX2900" fmla="*/ 4527926 w 5234091"/>
              <a:gd name="connsiteY2900" fmla="*/ 869451 h 4233247"/>
              <a:gd name="connsiteX2901" fmla="*/ 4529600 w 5234091"/>
              <a:gd name="connsiteY2901" fmla="*/ 870828 h 4233247"/>
              <a:gd name="connsiteX2902" fmla="*/ 4529303 w 5234091"/>
              <a:gd name="connsiteY2902" fmla="*/ 873069 h 4233247"/>
              <a:gd name="connsiteX2903" fmla="*/ 4528295 w 5234091"/>
              <a:gd name="connsiteY2903" fmla="*/ 873613 h 4233247"/>
              <a:gd name="connsiteX2904" fmla="*/ 4554874 w 5234091"/>
              <a:gd name="connsiteY2904" fmla="*/ 873746 h 4233247"/>
              <a:gd name="connsiteX2905" fmla="*/ 4507802 w 5234091"/>
              <a:gd name="connsiteY2905" fmla="*/ 882158 h 4233247"/>
              <a:gd name="connsiteX2906" fmla="*/ 4511765 w 5234091"/>
              <a:gd name="connsiteY2906" fmla="*/ 883942 h 4233247"/>
              <a:gd name="connsiteX2907" fmla="*/ 4612247 w 5234091"/>
              <a:gd name="connsiteY2907" fmla="*/ 896644 h 4233247"/>
              <a:gd name="connsiteX2908" fmla="*/ 4671169 w 5234091"/>
              <a:gd name="connsiteY2908" fmla="*/ 901151 h 4233247"/>
              <a:gd name="connsiteX2909" fmla="*/ 4708792 w 5234091"/>
              <a:gd name="connsiteY2909" fmla="*/ 903004 h 4233247"/>
              <a:gd name="connsiteX2910" fmla="*/ 4723000 w 5234091"/>
              <a:gd name="connsiteY2910" fmla="*/ 904175 h 4233247"/>
              <a:gd name="connsiteX2911" fmla="*/ 4720653 w 5234091"/>
              <a:gd name="connsiteY2911" fmla="*/ 912318 h 4233247"/>
              <a:gd name="connsiteX2912" fmla="*/ 4703492 w 5234091"/>
              <a:gd name="connsiteY2912" fmla="*/ 912629 h 4233247"/>
              <a:gd name="connsiteX2913" fmla="*/ 4681011 w 5234091"/>
              <a:gd name="connsiteY2913" fmla="*/ 910001 h 4233247"/>
              <a:gd name="connsiteX2914" fmla="*/ 4636938 w 5234091"/>
              <a:gd name="connsiteY2914" fmla="*/ 908666 h 4233247"/>
              <a:gd name="connsiteX2915" fmla="*/ 4641695 w 5234091"/>
              <a:gd name="connsiteY2915" fmla="*/ 910952 h 4233247"/>
              <a:gd name="connsiteX2916" fmla="*/ 4596975 w 5234091"/>
              <a:gd name="connsiteY2916" fmla="*/ 908851 h 4233247"/>
              <a:gd name="connsiteX2917" fmla="*/ 4555326 w 5234091"/>
              <a:gd name="connsiteY2917" fmla="*/ 907635 h 4233247"/>
              <a:gd name="connsiteX2918" fmla="*/ 4570847 w 5234091"/>
              <a:gd name="connsiteY2918" fmla="*/ 910705 h 4233247"/>
              <a:gd name="connsiteX2919" fmla="*/ 4568377 w 5234091"/>
              <a:gd name="connsiteY2919" fmla="*/ 912531 h 4233247"/>
              <a:gd name="connsiteX2920" fmla="*/ 4566831 w 5234091"/>
              <a:gd name="connsiteY2920" fmla="*/ 912971 h 4233247"/>
              <a:gd name="connsiteX2921" fmla="*/ 4532879 w 5234091"/>
              <a:gd name="connsiteY2921" fmla="*/ 907055 h 4233247"/>
              <a:gd name="connsiteX2922" fmla="*/ 4534372 w 5234091"/>
              <a:gd name="connsiteY2922" fmla="*/ 907023 h 4233247"/>
              <a:gd name="connsiteX2923" fmla="*/ 4494842 w 5234091"/>
              <a:gd name="connsiteY2923" fmla="*/ 905868 h 4233247"/>
              <a:gd name="connsiteX2924" fmla="*/ 4501050 w 5234091"/>
              <a:gd name="connsiteY2924" fmla="*/ 906654 h 4233247"/>
              <a:gd name="connsiteX2925" fmla="*/ 4504337 w 5234091"/>
              <a:gd name="connsiteY2925" fmla="*/ 906789 h 4233247"/>
              <a:gd name="connsiteX2926" fmla="*/ 4523569 w 5234091"/>
              <a:gd name="connsiteY2926" fmla="*/ 910990 h 4233247"/>
              <a:gd name="connsiteX2927" fmla="*/ 4549013 w 5234091"/>
              <a:gd name="connsiteY2927" fmla="*/ 918937 h 4233247"/>
              <a:gd name="connsiteX2928" fmla="*/ 4484920 w 5234091"/>
              <a:gd name="connsiteY2928" fmla="*/ 908064 h 4233247"/>
              <a:gd name="connsiteX2929" fmla="*/ 4487444 w 5234091"/>
              <a:gd name="connsiteY2929" fmla="*/ 912773 h 4233247"/>
              <a:gd name="connsiteX2930" fmla="*/ 4528100 w 5234091"/>
              <a:gd name="connsiteY2930" fmla="*/ 921640 h 4233247"/>
              <a:gd name="connsiteX2931" fmla="*/ 4572835 w 5234091"/>
              <a:gd name="connsiteY2931" fmla="*/ 923574 h 4233247"/>
              <a:gd name="connsiteX2932" fmla="*/ 4630394 w 5234091"/>
              <a:gd name="connsiteY2932" fmla="*/ 926064 h 4233247"/>
              <a:gd name="connsiteX2933" fmla="*/ 4616572 w 5234091"/>
              <a:gd name="connsiteY2933" fmla="*/ 922204 h 4233247"/>
              <a:gd name="connsiteX2934" fmla="*/ 4592455 w 5234091"/>
              <a:gd name="connsiteY2934" fmla="*/ 917486 h 4233247"/>
              <a:gd name="connsiteX2935" fmla="*/ 4602698 w 5234091"/>
              <a:gd name="connsiteY2935" fmla="*/ 916816 h 4233247"/>
              <a:gd name="connsiteX2936" fmla="*/ 4650381 w 5234091"/>
              <a:gd name="connsiteY2936" fmla="*/ 919744 h 4233247"/>
              <a:gd name="connsiteX2937" fmla="*/ 4673805 w 5234091"/>
              <a:gd name="connsiteY2937" fmla="*/ 919182 h 4233247"/>
              <a:gd name="connsiteX2938" fmla="*/ 4673393 w 5234091"/>
              <a:gd name="connsiteY2938" fmla="*/ 919574 h 4233247"/>
              <a:gd name="connsiteX2939" fmla="*/ 4685396 w 5234091"/>
              <a:gd name="connsiteY2939" fmla="*/ 923441 h 4233247"/>
              <a:gd name="connsiteX2940" fmla="*/ 4689908 w 5234091"/>
              <a:gd name="connsiteY2940" fmla="*/ 924805 h 4233247"/>
              <a:gd name="connsiteX2941" fmla="*/ 4682517 w 5234091"/>
              <a:gd name="connsiteY2941" fmla="*/ 925311 h 4233247"/>
              <a:gd name="connsiteX2942" fmla="*/ 4643667 w 5234091"/>
              <a:gd name="connsiteY2942" fmla="*/ 926781 h 4233247"/>
              <a:gd name="connsiteX2943" fmla="*/ 4690996 w 5234091"/>
              <a:gd name="connsiteY2943" fmla="*/ 929873 h 4233247"/>
              <a:gd name="connsiteX2944" fmla="*/ 4741715 w 5234091"/>
              <a:gd name="connsiteY2944" fmla="*/ 934100 h 4233247"/>
              <a:gd name="connsiteX2945" fmla="*/ 4736385 w 5234091"/>
              <a:gd name="connsiteY2945" fmla="*/ 938044 h 4233247"/>
              <a:gd name="connsiteX2946" fmla="*/ 4736358 w 5234091"/>
              <a:gd name="connsiteY2946" fmla="*/ 938204 h 4233247"/>
              <a:gd name="connsiteX2947" fmla="*/ 4731486 w 5234091"/>
              <a:gd name="connsiteY2947" fmla="*/ 936900 h 4233247"/>
              <a:gd name="connsiteX2948" fmla="*/ 4681422 w 5234091"/>
              <a:gd name="connsiteY2948" fmla="*/ 938014 h 4233247"/>
              <a:gd name="connsiteX2949" fmla="*/ 4790519 w 5234091"/>
              <a:gd name="connsiteY2949" fmla="*/ 952093 h 4233247"/>
              <a:gd name="connsiteX2950" fmla="*/ 4834614 w 5234091"/>
              <a:gd name="connsiteY2950" fmla="*/ 961980 h 4233247"/>
              <a:gd name="connsiteX2951" fmla="*/ 4835454 w 5234091"/>
              <a:gd name="connsiteY2951" fmla="*/ 962133 h 4233247"/>
              <a:gd name="connsiteX2952" fmla="*/ 4807306 w 5234091"/>
              <a:gd name="connsiteY2952" fmla="*/ 963215 h 4233247"/>
              <a:gd name="connsiteX2953" fmla="*/ 4761582 w 5234091"/>
              <a:gd name="connsiteY2953" fmla="*/ 960642 h 4233247"/>
              <a:gd name="connsiteX2954" fmla="*/ 4685748 w 5234091"/>
              <a:gd name="connsiteY2954" fmla="*/ 964377 h 4233247"/>
              <a:gd name="connsiteX2955" fmla="*/ 4716941 w 5234091"/>
              <a:gd name="connsiteY2955" fmla="*/ 965968 h 4233247"/>
              <a:gd name="connsiteX2956" fmla="*/ 4730108 w 5234091"/>
              <a:gd name="connsiteY2956" fmla="*/ 967734 h 4233247"/>
              <a:gd name="connsiteX2957" fmla="*/ 4766534 w 5234091"/>
              <a:gd name="connsiteY2957" fmla="*/ 984215 h 4233247"/>
              <a:gd name="connsiteX2958" fmla="*/ 4700127 w 5234091"/>
              <a:gd name="connsiteY2958" fmla="*/ 984016 h 4233247"/>
              <a:gd name="connsiteX2959" fmla="*/ 4761171 w 5234091"/>
              <a:gd name="connsiteY2959" fmla="*/ 996579 h 4233247"/>
              <a:gd name="connsiteX2960" fmla="*/ 4824841 w 5234091"/>
              <a:gd name="connsiteY2960" fmla="*/ 1004868 h 4233247"/>
              <a:gd name="connsiteX2961" fmla="*/ 4852821 w 5234091"/>
              <a:gd name="connsiteY2961" fmla="*/ 1017007 h 4233247"/>
              <a:gd name="connsiteX2962" fmla="*/ 4876702 w 5234091"/>
              <a:gd name="connsiteY2962" fmla="*/ 1020056 h 4233247"/>
              <a:gd name="connsiteX2963" fmla="*/ 4680961 w 5234091"/>
              <a:gd name="connsiteY2963" fmla="*/ 1016416 h 4233247"/>
              <a:gd name="connsiteX2964" fmla="*/ 4526221 w 5234091"/>
              <a:gd name="connsiteY2964" fmla="*/ 1008244 h 4233247"/>
              <a:gd name="connsiteX2965" fmla="*/ 4528042 w 5234091"/>
              <a:gd name="connsiteY2965" fmla="*/ 1011201 h 4233247"/>
              <a:gd name="connsiteX2966" fmla="*/ 4524101 w 5234091"/>
              <a:gd name="connsiteY2966" fmla="*/ 1009859 h 4233247"/>
              <a:gd name="connsiteX2967" fmla="*/ 4525240 w 5234091"/>
              <a:gd name="connsiteY2967" fmla="*/ 1008192 h 4233247"/>
              <a:gd name="connsiteX2968" fmla="*/ 4508549 w 5234091"/>
              <a:gd name="connsiteY2968" fmla="*/ 1007311 h 4233247"/>
              <a:gd name="connsiteX2969" fmla="*/ 4506451 w 5234091"/>
              <a:gd name="connsiteY2969" fmla="*/ 1007842 h 4233247"/>
              <a:gd name="connsiteX2970" fmla="*/ 4506492 w 5234091"/>
              <a:gd name="connsiteY2970" fmla="*/ 1010960 h 4233247"/>
              <a:gd name="connsiteX2971" fmla="*/ 4524101 w 5234091"/>
              <a:gd name="connsiteY2971" fmla="*/ 1009859 h 4233247"/>
              <a:gd name="connsiteX2972" fmla="*/ 4524289 w 5234091"/>
              <a:gd name="connsiteY2972" fmla="*/ 1014931 h 4233247"/>
              <a:gd name="connsiteX2973" fmla="*/ 4693779 w 5234091"/>
              <a:gd name="connsiteY2973" fmla="*/ 1024351 h 4233247"/>
              <a:gd name="connsiteX2974" fmla="*/ 4981620 w 5234091"/>
              <a:gd name="connsiteY2974" fmla="*/ 1058275 h 4233247"/>
              <a:gd name="connsiteX2975" fmla="*/ 4893422 w 5234091"/>
              <a:gd name="connsiteY2975" fmla="*/ 1064862 h 4233247"/>
              <a:gd name="connsiteX2976" fmla="*/ 4962489 w 5234091"/>
              <a:gd name="connsiteY2976" fmla="*/ 1075714 h 4233247"/>
              <a:gd name="connsiteX2977" fmla="*/ 4979503 w 5234091"/>
              <a:gd name="connsiteY2977" fmla="*/ 1089885 h 4233247"/>
              <a:gd name="connsiteX2978" fmla="*/ 5108868 w 5234091"/>
              <a:gd name="connsiteY2978" fmla="*/ 1104928 h 4233247"/>
              <a:gd name="connsiteX2979" fmla="*/ 5085156 w 5234091"/>
              <a:gd name="connsiteY2979" fmla="*/ 1107361 h 4233247"/>
              <a:gd name="connsiteX2980" fmla="*/ 5082193 w 5234091"/>
              <a:gd name="connsiteY2980" fmla="*/ 1106670 h 4233247"/>
              <a:gd name="connsiteX2981" fmla="*/ 5077560 w 5234091"/>
              <a:gd name="connsiteY2981" fmla="*/ 1107279 h 4233247"/>
              <a:gd name="connsiteX2982" fmla="*/ 5068620 w 5234091"/>
              <a:gd name="connsiteY2982" fmla="*/ 1106881 h 4233247"/>
              <a:gd name="connsiteX2983" fmla="*/ 5050368 w 5234091"/>
              <a:gd name="connsiteY2983" fmla="*/ 1105390 h 4233247"/>
              <a:gd name="connsiteX2984" fmla="*/ 4987587 w 5234091"/>
              <a:gd name="connsiteY2984" fmla="*/ 1106116 h 4233247"/>
              <a:gd name="connsiteX2985" fmla="*/ 5038265 w 5234091"/>
              <a:gd name="connsiteY2985" fmla="*/ 1112524 h 4233247"/>
              <a:gd name="connsiteX2986" fmla="*/ 5066427 w 5234091"/>
              <a:gd name="connsiteY2986" fmla="*/ 1108744 h 4233247"/>
              <a:gd name="connsiteX2987" fmla="*/ 5077560 w 5234091"/>
              <a:gd name="connsiteY2987" fmla="*/ 1107279 h 4233247"/>
              <a:gd name="connsiteX2988" fmla="*/ 5083422 w 5234091"/>
              <a:gd name="connsiteY2988" fmla="*/ 1107539 h 4233247"/>
              <a:gd name="connsiteX2989" fmla="*/ 5085156 w 5234091"/>
              <a:gd name="connsiteY2989" fmla="*/ 1107361 h 4233247"/>
              <a:gd name="connsiteX2990" fmla="*/ 5091692 w 5234091"/>
              <a:gd name="connsiteY2990" fmla="*/ 1108889 h 4233247"/>
              <a:gd name="connsiteX2991" fmla="*/ 5054713 w 5234091"/>
              <a:gd name="connsiteY2991" fmla="*/ 1120576 h 4233247"/>
              <a:gd name="connsiteX2992" fmla="*/ 5048401 w 5234091"/>
              <a:gd name="connsiteY2992" fmla="*/ 1120437 h 4233247"/>
              <a:gd name="connsiteX2993" fmla="*/ 5047586 w 5234091"/>
              <a:gd name="connsiteY2993" fmla="*/ 1120395 h 4233247"/>
              <a:gd name="connsiteX2994" fmla="*/ 5047445 w 5234091"/>
              <a:gd name="connsiteY2994" fmla="*/ 1120415 h 4233247"/>
              <a:gd name="connsiteX2995" fmla="*/ 5048401 w 5234091"/>
              <a:gd name="connsiteY2995" fmla="*/ 1120437 h 4233247"/>
              <a:gd name="connsiteX2996" fmla="*/ 5058294 w 5234091"/>
              <a:gd name="connsiteY2996" fmla="*/ 1120933 h 4233247"/>
              <a:gd name="connsiteX2997" fmla="*/ 5156477 w 5234091"/>
              <a:gd name="connsiteY2997" fmla="*/ 1138824 h 4233247"/>
              <a:gd name="connsiteX2998" fmla="*/ 5133027 w 5234091"/>
              <a:gd name="connsiteY2998" fmla="*/ 1150473 h 4233247"/>
              <a:gd name="connsiteX2999" fmla="*/ 5126090 w 5234091"/>
              <a:gd name="connsiteY2999" fmla="*/ 1150761 h 4233247"/>
              <a:gd name="connsiteX3000" fmla="*/ 5092256 w 5234091"/>
              <a:gd name="connsiteY3000" fmla="*/ 1149481 h 4233247"/>
              <a:gd name="connsiteX3001" fmla="*/ 5032724 w 5234091"/>
              <a:gd name="connsiteY3001" fmla="*/ 1153038 h 4233247"/>
              <a:gd name="connsiteX3002" fmla="*/ 5085430 w 5234091"/>
              <a:gd name="connsiteY3002" fmla="*/ 1158311 h 4233247"/>
              <a:gd name="connsiteX3003" fmla="*/ 5087678 w 5234091"/>
              <a:gd name="connsiteY3003" fmla="*/ 1158329 h 4233247"/>
              <a:gd name="connsiteX3004" fmla="*/ 5090009 w 5234091"/>
              <a:gd name="connsiteY3004" fmla="*/ 1158856 h 4233247"/>
              <a:gd name="connsiteX3005" fmla="*/ 5112772 w 5234091"/>
              <a:gd name="connsiteY3005" fmla="*/ 1162653 h 4233247"/>
              <a:gd name="connsiteX3006" fmla="*/ 5121921 w 5234091"/>
              <a:gd name="connsiteY3006" fmla="*/ 1169772 h 4233247"/>
              <a:gd name="connsiteX3007" fmla="*/ 5116938 w 5234091"/>
              <a:gd name="connsiteY3007" fmla="*/ 1171317 h 4233247"/>
              <a:gd name="connsiteX3008" fmla="*/ 4963580 w 5234091"/>
              <a:gd name="connsiteY3008" fmla="*/ 1160931 h 4233247"/>
              <a:gd name="connsiteX3009" fmla="*/ 4908235 w 5234091"/>
              <a:gd name="connsiteY3009" fmla="*/ 1165531 h 4233247"/>
              <a:gd name="connsiteX3010" fmla="*/ 4973598 w 5234091"/>
              <a:gd name="connsiteY3010" fmla="*/ 1169917 h 4233247"/>
              <a:gd name="connsiteX3011" fmla="*/ 5026270 w 5234091"/>
              <a:gd name="connsiteY3011" fmla="*/ 1174824 h 4233247"/>
              <a:gd name="connsiteX3012" fmla="*/ 5032728 w 5234091"/>
              <a:gd name="connsiteY3012" fmla="*/ 1180728 h 4233247"/>
              <a:gd name="connsiteX3013" fmla="*/ 5009949 w 5234091"/>
              <a:gd name="connsiteY3013" fmla="*/ 1180733 h 4233247"/>
              <a:gd name="connsiteX3014" fmla="*/ 4803996 w 5234091"/>
              <a:gd name="connsiteY3014" fmla="*/ 1166544 h 4233247"/>
              <a:gd name="connsiteX3015" fmla="*/ 4784602 w 5234091"/>
              <a:gd name="connsiteY3015" fmla="*/ 1179702 h 4233247"/>
              <a:gd name="connsiteX3016" fmla="*/ 4976746 w 5234091"/>
              <a:gd name="connsiteY3016" fmla="*/ 1194020 h 4233247"/>
              <a:gd name="connsiteX3017" fmla="*/ 4975892 w 5234091"/>
              <a:gd name="connsiteY3017" fmla="*/ 1196100 h 4233247"/>
              <a:gd name="connsiteX3018" fmla="*/ 4975220 w 5234091"/>
              <a:gd name="connsiteY3018" fmla="*/ 1196062 h 4233247"/>
              <a:gd name="connsiteX3019" fmla="*/ 4890217 w 5234091"/>
              <a:gd name="connsiteY3019" fmla="*/ 1196375 h 4233247"/>
              <a:gd name="connsiteX3020" fmla="*/ 4890217 w 5234091"/>
              <a:gd name="connsiteY3020" fmla="*/ 1196375 h 4233247"/>
              <a:gd name="connsiteX3021" fmla="*/ 4978894 w 5234091"/>
              <a:gd name="connsiteY3021" fmla="*/ 1207117 h 4233247"/>
              <a:gd name="connsiteX3022" fmla="*/ 5037894 w 5234091"/>
              <a:gd name="connsiteY3022" fmla="*/ 1210504 h 4233247"/>
              <a:gd name="connsiteX3023" fmla="*/ 5039207 w 5234091"/>
              <a:gd name="connsiteY3023" fmla="*/ 1210738 h 4233247"/>
              <a:gd name="connsiteX3024" fmla="*/ 4922999 w 5234091"/>
              <a:gd name="connsiteY3024" fmla="*/ 1215099 h 4233247"/>
              <a:gd name="connsiteX3025" fmla="*/ 4888385 w 5234091"/>
              <a:gd name="connsiteY3025" fmla="*/ 1218737 h 4233247"/>
              <a:gd name="connsiteX3026" fmla="*/ 4956239 w 5234091"/>
              <a:gd name="connsiteY3026" fmla="*/ 1221185 h 4233247"/>
              <a:gd name="connsiteX3027" fmla="*/ 4973518 w 5234091"/>
              <a:gd name="connsiteY3027" fmla="*/ 1239638 h 4233247"/>
              <a:gd name="connsiteX3028" fmla="*/ 5032018 w 5234091"/>
              <a:gd name="connsiteY3028" fmla="*/ 1239176 h 4233247"/>
              <a:gd name="connsiteX3029" fmla="*/ 5064569 w 5234091"/>
              <a:gd name="connsiteY3029" fmla="*/ 1245422 h 4233247"/>
              <a:gd name="connsiteX3030" fmla="*/ 5058226 w 5234091"/>
              <a:gd name="connsiteY3030" fmla="*/ 1255569 h 4233247"/>
              <a:gd name="connsiteX3031" fmla="*/ 5127031 w 5234091"/>
              <a:gd name="connsiteY3031" fmla="*/ 1262141 h 4233247"/>
              <a:gd name="connsiteX3032" fmla="*/ 5171366 w 5234091"/>
              <a:gd name="connsiteY3032" fmla="*/ 1278697 h 4233247"/>
              <a:gd name="connsiteX3033" fmla="*/ 5172475 w 5234091"/>
              <a:gd name="connsiteY3033" fmla="*/ 1283508 h 4233247"/>
              <a:gd name="connsiteX3034" fmla="*/ 5231079 w 5234091"/>
              <a:gd name="connsiteY3034" fmla="*/ 1305458 h 4233247"/>
              <a:gd name="connsiteX3035" fmla="*/ 5187534 w 5234091"/>
              <a:gd name="connsiteY3035" fmla="*/ 1311157 h 4233247"/>
              <a:gd name="connsiteX3036" fmla="*/ 5234091 w 5234091"/>
              <a:gd name="connsiteY3036" fmla="*/ 1318517 h 4233247"/>
              <a:gd name="connsiteX3037" fmla="*/ 5161004 w 5234091"/>
              <a:gd name="connsiteY3037" fmla="*/ 1331026 h 4233247"/>
              <a:gd name="connsiteX3038" fmla="*/ 4874841 w 5234091"/>
              <a:gd name="connsiteY3038" fmla="*/ 1321199 h 4233247"/>
              <a:gd name="connsiteX3039" fmla="*/ 4791546 w 5234091"/>
              <a:gd name="connsiteY3039" fmla="*/ 1317338 h 4233247"/>
              <a:gd name="connsiteX3040" fmla="*/ 4794262 w 5234091"/>
              <a:gd name="connsiteY3040" fmla="*/ 1320004 h 4233247"/>
              <a:gd name="connsiteX3041" fmla="*/ 4797935 w 5234091"/>
              <a:gd name="connsiteY3041" fmla="*/ 1325621 h 4233247"/>
              <a:gd name="connsiteX3042" fmla="*/ 4795599 w 5234091"/>
              <a:gd name="connsiteY3042" fmla="*/ 1328091 h 4233247"/>
              <a:gd name="connsiteX3043" fmla="*/ 4801550 w 5234091"/>
              <a:gd name="connsiteY3043" fmla="*/ 1328508 h 4233247"/>
              <a:gd name="connsiteX3044" fmla="*/ 4998080 w 5234091"/>
              <a:gd name="connsiteY3044" fmla="*/ 1346158 h 4233247"/>
              <a:gd name="connsiteX3045" fmla="*/ 5064663 w 5234091"/>
              <a:gd name="connsiteY3045" fmla="*/ 1361927 h 4233247"/>
              <a:gd name="connsiteX3046" fmla="*/ 5035122 w 5234091"/>
              <a:gd name="connsiteY3046" fmla="*/ 1368738 h 4233247"/>
              <a:gd name="connsiteX3047" fmla="*/ 4985553 w 5234091"/>
              <a:gd name="connsiteY3047" fmla="*/ 1367141 h 4233247"/>
              <a:gd name="connsiteX3048" fmla="*/ 4689992 w 5234091"/>
              <a:gd name="connsiteY3048" fmla="*/ 1349889 h 4233247"/>
              <a:gd name="connsiteX3049" fmla="*/ 4606380 w 5234091"/>
              <a:gd name="connsiteY3049" fmla="*/ 1345875 h 4233247"/>
              <a:gd name="connsiteX3050" fmla="*/ 4678321 w 5234091"/>
              <a:gd name="connsiteY3050" fmla="*/ 1361350 h 4233247"/>
              <a:gd name="connsiteX3051" fmla="*/ 4740948 w 5234091"/>
              <a:gd name="connsiteY3051" fmla="*/ 1383222 h 4233247"/>
              <a:gd name="connsiteX3052" fmla="*/ 4761952 w 5234091"/>
              <a:gd name="connsiteY3052" fmla="*/ 1404465 h 4233247"/>
              <a:gd name="connsiteX3053" fmla="*/ 4770910 w 5234091"/>
              <a:gd name="connsiteY3053" fmla="*/ 1415980 h 4233247"/>
              <a:gd name="connsiteX3054" fmla="*/ 4660566 w 5234091"/>
              <a:gd name="connsiteY3054" fmla="*/ 1381696 h 4233247"/>
              <a:gd name="connsiteX3055" fmla="*/ 4532685 w 5234091"/>
              <a:gd name="connsiteY3055" fmla="*/ 1351510 h 4233247"/>
              <a:gd name="connsiteX3056" fmla="*/ 4472981 w 5234091"/>
              <a:gd name="connsiteY3056" fmla="*/ 1339468 h 4233247"/>
              <a:gd name="connsiteX3057" fmla="*/ 4450955 w 5234091"/>
              <a:gd name="connsiteY3057" fmla="*/ 1338410 h 4233247"/>
              <a:gd name="connsiteX3058" fmla="*/ 4457933 w 5234091"/>
              <a:gd name="connsiteY3058" fmla="*/ 1339945 h 4233247"/>
              <a:gd name="connsiteX3059" fmla="*/ 4506333 w 5234091"/>
              <a:gd name="connsiteY3059" fmla="*/ 1352829 h 4233247"/>
              <a:gd name="connsiteX3060" fmla="*/ 4550335 w 5234091"/>
              <a:gd name="connsiteY3060" fmla="*/ 1366650 h 4233247"/>
              <a:gd name="connsiteX3061" fmla="*/ 4578501 w 5234091"/>
              <a:gd name="connsiteY3061" fmla="*/ 1376513 h 4233247"/>
              <a:gd name="connsiteX3062" fmla="*/ 4585002 w 5234091"/>
              <a:gd name="connsiteY3062" fmla="*/ 1378155 h 4233247"/>
              <a:gd name="connsiteX3063" fmla="*/ 4713765 w 5234091"/>
              <a:gd name="connsiteY3063" fmla="*/ 1424760 h 4233247"/>
              <a:gd name="connsiteX3064" fmla="*/ 4746281 w 5234091"/>
              <a:gd name="connsiteY3064" fmla="*/ 1440285 h 4233247"/>
              <a:gd name="connsiteX3065" fmla="*/ 4749763 w 5234091"/>
              <a:gd name="connsiteY3065" fmla="*/ 1442895 h 4233247"/>
              <a:gd name="connsiteX3066" fmla="*/ 4783388 w 5234091"/>
              <a:gd name="connsiteY3066" fmla="*/ 1456410 h 4233247"/>
              <a:gd name="connsiteX3067" fmla="*/ 4828204 w 5234091"/>
              <a:gd name="connsiteY3067" fmla="*/ 1475552 h 4233247"/>
              <a:gd name="connsiteX3068" fmla="*/ 4774775 w 5234091"/>
              <a:gd name="connsiteY3068" fmla="*/ 1455391 h 4233247"/>
              <a:gd name="connsiteX3069" fmla="*/ 4756780 w 5234091"/>
              <a:gd name="connsiteY3069" fmla="*/ 1449293 h 4233247"/>
              <a:gd name="connsiteX3070" fmla="*/ 4756821 w 5234091"/>
              <a:gd name="connsiteY3070" fmla="*/ 1449465 h 4233247"/>
              <a:gd name="connsiteX3071" fmla="*/ 4761673 w 5234091"/>
              <a:gd name="connsiteY3071" fmla="*/ 1454814 h 4233247"/>
              <a:gd name="connsiteX3072" fmla="*/ 4771017 w 5234091"/>
              <a:gd name="connsiteY3072" fmla="*/ 1459097 h 4233247"/>
              <a:gd name="connsiteX3073" fmla="*/ 4889211 w 5234091"/>
              <a:gd name="connsiteY3073" fmla="*/ 1507752 h 4233247"/>
              <a:gd name="connsiteX3074" fmla="*/ 4778170 w 5234091"/>
              <a:gd name="connsiteY3074" fmla="*/ 1466352 h 4233247"/>
              <a:gd name="connsiteX3075" fmla="*/ 4769372 w 5234091"/>
              <a:gd name="connsiteY3075" fmla="*/ 1464946 h 4233247"/>
              <a:gd name="connsiteX3076" fmla="*/ 4776983 w 5234091"/>
              <a:gd name="connsiteY3076" fmla="*/ 1467521 h 4233247"/>
              <a:gd name="connsiteX3077" fmla="*/ 4837575 w 5234091"/>
              <a:gd name="connsiteY3077" fmla="*/ 1492773 h 4233247"/>
              <a:gd name="connsiteX3078" fmla="*/ 4876053 w 5234091"/>
              <a:gd name="connsiteY3078" fmla="*/ 1509849 h 4233247"/>
              <a:gd name="connsiteX3079" fmla="*/ 4870065 w 5234091"/>
              <a:gd name="connsiteY3079" fmla="*/ 1509091 h 4233247"/>
              <a:gd name="connsiteX3080" fmla="*/ 4869798 w 5234091"/>
              <a:gd name="connsiteY3080" fmla="*/ 1509085 h 4233247"/>
              <a:gd name="connsiteX3081" fmla="*/ 4868053 w 5234091"/>
              <a:gd name="connsiteY3081" fmla="*/ 1508451 h 4233247"/>
              <a:gd name="connsiteX3082" fmla="*/ 4840527 w 5234091"/>
              <a:gd name="connsiteY3082" fmla="*/ 1497546 h 4233247"/>
              <a:gd name="connsiteX3083" fmla="*/ 4858069 w 5234091"/>
              <a:gd name="connsiteY3083" fmla="*/ 1508215 h 4233247"/>
              <a:gd name="connsiteX3084" fmla="*/ 4860052 w 5234091"/>
              <a:gd name="connsiteY3084" fmla="*/ 1508955 h 4233247"/>
              <a:gd name="connsiteX3085" fmla="*/ 4857629 w 5234091"/>
              <a:gd name="connsiteY3085" fmla="*/ 1510926 h 4233247"/>
              <a:gd name="connsiteX3086" fmla="*/ 4864480 w 5234091"/>
              <a:gd name="connsiteY3086" fmla="*/ 1512832 h 4233247"/>
              <a:gd name="connsiteX3087" fmla="*/ 4872948 w 5234091"/>
              <a:gd name="connsiteY3087" fmla="*/ 1514074 h 4233247"/>
              <a:gd name="connsiteX3088" fmla="*/ 4878345 w 5234091"/>
              <a:gd name="connsiteY3088" fmla="*/ 1516514 h 4233247"/>
              <a:gd name="connsiteX3089" fmla="*/ 4859808 w 5234091"/>
              <a:gd name="connsiteY3089" fmla="*/ 1512354 h 4233247"/>
              <a:gd name="connsiteX3090" fmla="*/ 4755615 w 5234091"/>
              <a:gd name="connsiteY3090" fmla="*/ 1470381 h 4233247"/>
              <a:gd name="connsiteX3091" fmla="*/ 4734488 w 5234091"/>
              <a:gd name="connsiteY3091" fmla="*/ 1461864 h 4233247"/>
              <a:gd name="connsiteX3092" fmla="*/ 4731319 w 5234091"/>
              <a:gd name="connsiteY3092" fmla="*/ 1460819 h 4233247"/>
              <a:gd name="connsiteX3093" fmla="*/ 4730098 w 5234091"/>
              <a:gd name="connsiteY3093" fmla="*/ 1461002 h 4233247"/>
              <a:gd name="connsiteX3094" fmla="*/ 4728745 w 5234091"/>
              <a:gd name="connsiteY3094" fmla="*/ 1464262 h 4233247"/>
              <a:gd name="connsiteX3095" fmla="*/ 4761897 w 5234091"/>
              <a:gd name="connsiteY3095" fmla="*/ 1478088 h 4233247"/>
              <a:gd name="connsiteX3096" fmla="*/ 4804133 w 5234091"/>
              <a:gd name="connsiteY3096" fmla="*/ 1495058 h 4233247"/>
              <a:gd name="connsiteX3097" fmla="*/ 4836296 w 5234091"/>
              <a:gd name="connsiteY3097" fmla="*/ 1507895 h 4233247"/>
              <a:gd name="connsiteX3098" fmla="*/ 4816586 w 5234091"/>
              <a:gd name="connsiteY3098" fmla="*/ 1502940 h 4233247"/>
              <a:gd name="connsiteX3099" fmla="*/ 4792054 w 5234091"/>
              <a:gd name="connsiteY3099" fmla="*/ 1493890 h 4233247"/>
              <a:gd name="connsiteX3100" fmla="*/ 4793318 w 5234091"/>
              <a:gd name="connsiteY3100" fmla="*/ 1494948 h 4233247"/>
              <a:gd name="connsiteX3101" fmla="*/ 4789839 w 5234091"/>
              <a:gd name="connsiteY3101" fmla="*/ 1497600 h 4233247"/>
              <a:gd name="connsiteX3102" fmla="*/ 4782871 w 5234091"/>
              <a:gd name="connsiteY3102" fmla="*/ 1496924 h 4233247"/>
              <a:gd name="connsiteX3103" fmla="*/ 4734108 w 5234091"/>
              <a:gd name="connsiteY3103" fmla="*/ 1480008 h 4233247"/>
              <a:gd name="connsiteX3104" fmla="*/ 4660666 w 5234091"/>
              <a:gd name="connsiteY3104" fmla="*/ 1459365 h 4233247"/>
              <a:gd name="connsiteX3105" fmla="*/ 4659847 w 5234091"/>
              <a:gd name="connsiteY3105" fmla="*/ 1459523 h 4233247"/>
              <a:gd name="connsiteX3106" fmla="*/ 4679565 w 5234091"/>
              <a:gd name="connsiteY3106" fmla="*/ 1466548 h 4233247"/>
              <a:gd name="connsiteX3107" fmla="*/ 4736031 w 5234091"/>
              <a:gd name="connsiteY3107" fmla="*/ 1489690 h 4233247"/>
              <a:gd name="connsiteX3108" fmla="*/ 4663032 w 5234091"/>
              <a:gd name="connsiteY3108" fmla="*/ 1463395 h 4233247"/>
              <a:gd name="connsiteX3109" fmla="*/ 4653669 w 5234091"/>
              <a:gd name="connsiteY3109" fmla="*/ 1460709 h 4233247"/>
              <a:gd name="connsiteX3110" fmla="*/ 4648465 w 5234091"/>
              <a:gd name="connsiteY3110" fmla="*/ 1461707 h 4233247"/>
              <a:gd name="connsiteX3111" fmla="*/ 4692395 w 5234091"/>
              <a:gd name="connsiteY3111" fmla="*/ 1480869 h 4233247"/>
              <a:gd name="connsiteX3112" fmla="*/ 4755049 w 5234091"/>
              <a:gd name="connsiteY3112" fmla="*/ 1504444 h 4233247"/>
              <a:gd name="connsiteX3113" fmla="*/ 4770862 w 5234091"/>
              <a:gd name="connsiteY3113" fmla="*/ 1510473 h 4233247"/>
              <a:gd name="connsiteX3114" fmla="*/ 4773471 w 5234091"/>
              <a:gd name="connsiteY3114" fmla="*/ 1513927 h 4233247"/>
              <a:gd name="connsiteX3115" fmla="*/ 4752324 w 5234091"/>
              <a:gd name="connsiteY3115" fmla="*/ 1507042 h 4233247"/>
              <a:gd name="connsiteX3116" fmla="*/ 4748600 w 5234091"/>
              <a:gd name="connsiteY3116" fmla="*/ 1505347 h 4233247"/>
              <a:gd name="connsiteX3117" fmla="*/ 4754291 w 5234091"/>
              <a:gd name="connsiteY3117" fmla="*/ 1508309 h 4233247"/>
              <a:gd name="connsiteX3118" fmla="*/ 4747390 w 5234091"/>
              <a:gd name="connsiteY3118" fmla="*/ 1508730 h 4233247"/>
              <a:gd name="connsiteX3119" fmla="*/ 4669115 w 5234091"/>
              <a:gd name="connsiteY3119" fmla="*/ 1483152 h 4233247"/>
              <a:gd name="connsiteX3120" fmla="*/ 4654854 w 5234091"/>
              <a:gd name="connsiteY3120" fmla="*/ 1480955 h 4233247"/>
              <a:gd name="connsiteX3121" fmla="*/ 4719547 w 5234091"/>
              <a:gd name="connsiteY3121" fmla="*/ 1505170 h 4233247"/>
              <a:gd name="connsiteX3122" fmla="*/ 4745735 w 5234091"/>
              <a:gd name="connsiteY3122" fmla="*/ 1514632 h 4233247"/>
              <a:gd name="connsiteX3123" fmla="*/ 4733012 w 5234091"/>
              <a:gd name="connsiteY3123" fmla="*/ 1514910 h 4233247"/>
              <a:gd name="connsiteX3124" fmla="*/ 4750876 w 5234091"/>
              <a:gd name="connsiteY3124" fmla="*/ 1521636 h 4233247"/>
              <a:gd name="connsiteX3125" fmla="*/ 4769082 w 5234091"/>
              <a:gd name="connsiteY3125" fmla="*/ 1523501 h 4233247"/>
              <a:gd name="connsiteX3126" fmla="*/ 4780884 w 5234091"/>
              <a:gd name="connsiteY3126" fmla="*/ 1528060 h 4233247"/>
              <a:gd name="connsiteX3127" fmla="*/ 4782310 w 5234091"/>
              <a:gd name="connsiteY3127" fmla="*/ 1528605 h 4233247"/>
              <a:gd name="connsiteX3128" fmla="*/ 4774980 w 5234091"/>
              <a:gd name="connsiteY3128" fmla="*/ 1528296 h 4233247"/>
              <a:gd name="connsiteX3129" fmla="*/ 4746099 w 5234091"/>
              <a:gd name="connsiteY3129" fmla="*/ 1526033 h 4233247"/>
              <a:gd name="connsiteX3130" fmla="*/ 4712754 w 5234091"/>
              <a:gd name="connsiteY3130" fmla="*/ 1521321 h 4233247"/>
              <a:gd name="connsiteX3131" fmla="*/ 4699455 w 5234091"/>
              <a:gd name="connsiteY3131" fmla="*/ 1519960 h 4233247"/>
              <a:gd name="connsiteX3132" fmla="*/ 4678628 w 5234091"/>
              <a:gd name="connsiteY3132" fmla="*/ 1517829 h 4233247"/>
              <a:gd name="connsiteX3133" fmla="*/ 4698830 w 5234091"/>
              <a:gd name="connsiteY3133" fmla="*/ 1523960 h 4233247"/>
              <a:gd name="connsiteX3134" fmla="*/ 4730175 w 5234091"/>
              <a:gd name="connsiteY3134" fmla="*/ 1528993 h 4233247"/>
              <a:gd name="connsiteX3135" fmla="*/ 4740702 w 5234091"/>
              <a:gd name="connsiteY3135" fmla="*/ 1534448 h 4233247"/>
              <a:gd name="connsiteX3136" fmla="*/ 4753066 w 5234091"/>
              <a:gd name="connsiteY3136" fmla="*/ 1533983 h 4233247"/>
              <a:gd name="connsiteX3137" fmla="*/ 4763837 w 5234091"/>
              <a:gd name="connsiteY3137" fmla="*/ 1539566 h 4233247"/>
              <a:gd name="connsiteX3138" fmla="*/ 4794513 w 5234091"/>
              <a:gd name="connsiteY3138" fmla="*/ 1542082 h 4233247"/>
              <a:gd name="connsiteX3139" fmla="*/ 4778345 w 5234091"/>
              <a:gd name="connsiteY3139" fmla="*/ 1544914 h 4233247"/>
              <a:gd name="connsiteX3140" fmla="*/ 4757346 w 5234091"/>
              <a:gd name="connsiteY3140" fmla="*/ 1543074 h 4233247"/>
              <a:gd name="connsiteX3141" fmla="*/ 4748588 w 5234091"/>
              <a:gd name="connsiteY3141" fmla="*/ 1547577 h 4233247"/>
              <a:gd name="connsiteX3142" fmla="*/ 4721196 w 5234091"/>
              <a:gd name="connsiteY3142" fmla="*/ 1545407 h 4233247"/>
              <a:gd name="connsiteX3143" fmla="*/ 4709789 w 5234091"/>
              <a:gd name="connsiteY3143" fmla="*/ 1543189 h 4233247"/>
              <a:gd name="connsiteX3144" fmla="*/ 4713877 w 5234091"/>
              <a:gd name="connsiteY3144" fmla="*/ 1544835 h 4233247"/>
              <a:gd name="connsiteX3145" fmla="*/ 4765783 w 5234091"/>
              <a:gd name="connsiteY3145" fmla="*/ 1551786 h 4233247"/>
              <a:gd name="connsiteX3146" fmla="*/ 4786231 w 5234091"/>
              <a:gd name="connsiteY3146" fmla="*/ 1558044 h 4233247"/>
              <a:gd name="connsiteX3147" fmla="*/ 4807654 w 5234091"/>
              <a:gd name="connsiteY3147" fmla="*/ 1562274 h 4233247"/>
              <a:gd name="connsiteX3148" fmla="*/ 4810889 w 5234091"/>
              <a:gd name="connsiteY3148" fmla="*/ 1572992 h 4233247"/>
              <a:gd name="connsiteX3149" fmla="*/ 4858582 w 5234091"/>
              <a:gd name="connsiteY3149" fmla="*/ 1577455 h 4233247"/>
              <a:gd name="connsiteX3150" fmla="*/ 4876926 w 5234091"/>
              <a:gd name="connsiteY3150" fmla="*/ 1579217 h 4233247"/>
              <a:gd name="connsiteX3151" fmla="*/ 4878686 w 5234091"/>
              <a:gd name="connsiteY3151" fmla="*/ 1580563 h 4233247"/>
              <a:gd name="connsiteX3152" fmla="*/ 4884081 w 5234091"/>
              <a:gd name="connsiteY3152" fmla="*/ 1583962 h 4233247"/>
              <a:gd name="connsiteX3153" fmla="*/ 4878173 w 5234091"/>
              <a:gd name="connsiteY3153" fmla="*/ 1583585 h 4233247"/>
              <a:gd name="connsiteX3154" fmla="*/ 4789521 w 5234091"/>
              <a:gd name="connsiteY3154" fmla="*/ 1577832 h 4233247"/>
              <a:gd name="connsiteX3155" fmla="*/ 4754863 w 5234091"/>
              <a:gd name="connsiteY3155" fmla="*/ 1575423 h 4233247"/>
              <a:gd name="connsiteX3156" fmla="*/ 4746211 w 5234091"/>
              <a:gd name="connsiteY3156" fmla="*/ 1574473 h 4233247"/>
              <a:gd name="connsiteX3157" fmla="*/ 4751550 w 5234091"/>
              <a:gd name="connsiteY3157" fmla="*/ 1577598 h 4233247"/>
              <a:gd name="connsiteX3158" fmla="*/ 4755950 w 5234091"/>
              <a:gd name="connsiteY3158" fmla="*/ 1584569 h 4233247"/>
              <a:gd name="connsiteX3159" fmla="*/ 4720439 w 5234091"/>
              <a:gd name="connsiteY3159" fmla="*/ 1578526 h 4233247"/>
              <a:gd name="connsiteX3160" fmla="*/ 4709883 w 5234091"/>
              <a:gd name="connsiteY3160" fmla="*/ 1576882 h 4233247"/>
              <a:gd name="connsiteX3161" fmla="*/ 4705506 w 5234091"/>
              <a:gd name="connsiteY3161" fmla="*/ 1578959 h 4233247"/>
              <a:gd name="connsiteX3162" fmla="*/ 4701153 w 5234091"/>
              <a:gd name="connsiteY3162" fmla="*/ 1583394 h 4233247"/>
              <a:gd name="connsiteX3163" fmla="*/ 4756009 w 5234091"/>
              <a:gd name="connsiteY3163" fmla="*/ 1589400 h 4233247"/>
              <a:gd name="connsiteX3164" fmla="*/ 4793229 w 5234091"/>
              <a:gd name="connsiteY3164" fmla="*/ 1597476 h 4233247"/>
              <a:gd name="connsiteX3165" fmla="*/ 4799773 w 5234091"/>
              <a:gd name="connsiteY3165" fmla="*/ 1603038 h 4233247"/>
              <a:gd name="connsiteX3166" fmla="*/ 4841595 w 5234091"/>
              <a:gd name="connsiteY3166" fmla="*/ 1606990 h 4233247"/>
              <a:gd name="connsiteX3167" fmla="*/ 4830073 w 5234091"/>
              <a:gd name="connsiteY3167" fmla="*/ 1609699 h 4233247"/>
              <a:gd name="connsiteX3168" fmla="*/ 4830741 w 5234091"/>
              <a:gd name="connsiteY3168" fmla="*/ 1608889 h 4233247"/>
              <a:gd name="connsiteX3169" fmla="*/ 4832586 w 5234091"/>
              <a:gd name="connsiteY3169" fmla="*/ 1608831 h 4233247"/>
              <a:gd name="connsiteX3170" fmla="*/ 4831170 w 5234091"/>
              <a:gd name="connsiteY3170" fmla="*/ 1608369 h 4233247"/>
              <a:gd name="connsiteX3171" fmla="*/ 4830741 w 5234091"/>
              <a:gd name="connsiteY3171" fmla="*/ 1608889 h 4233247"/>
              <a:gd name="connsiteX3172" fmla="*/ 4827348 w 5234091"/>
              <a:gd name="connsiteY3172" fmla="*/ 1608996 h 4233247"/>
              <a:gd name="connsiteX3173" fmla="*/ 4825210 w 5234091"/>
              <a:gd name="connsiteY3173" fmla="*/ 1608444 h 4233247"/>
              <a:gd name="connsiteX3174" fmla="*/ 4822734 w 5234091"/>
              <a:gd name="connsiteY3174" fmla="*/ 1608428 h 4233247"/>
              <a:gd name="connsiteX3175" fmla="*/ 4815199 w 5234091"/>
              <a:gd name="connsiteY3175" fmla="*/ 1613565 h 4233247"/>
              <a:gd name="connsiteX3176" fmla="*/ 4774846 w 5234091"/>
              <a:gd name="connsiteY3176" fmla="*/ 1610374 h 4233247"/>
              <a:gd name="connsiteX3177" fmla="*/ 4768599 w 5234091"/>
              <a:gd name="connsiteY3177" fmla="*/ 1614009 h 4233247"/>
              <a:gd name="connsiteX3178" fmla="*/ 4720908 w 5234091"/>
              <a:gd name="connsiteY3178" fmla="*/ 1609547 h 4233247"/>
              <a:gd name="connsiteX3179" fmla="*/ 4672966 w 5234091"/>
              <a:gd name="connsiteY3179" fmla="*/ 1602423 h 4233247"/>
              <a:gd name="connsiteX3180" fmla="*/ 4669674 w 5234091"/>
              <a:gd name="connsiteY3180" fmla="*/ 1603559 h 4233247"/>
              <a:gd name="connsiteX3181" fmla="*/ 4671944 w 5234091"/>
              <a:gd name="connsiteY3181" fmla="*/ 1604410 h 4233247"/>
              <a:gd name="connsiteX3182" fmla="*/ 4684093 w 5234091"/>
              <a:gd name="connsiteY3182" fmla="*/ 1609051 h 4233247"/>
              <a:gd name="connsiteX3183" fmla="*/ 4688596 w 5234091"/>
              <a:gd name="connsiteY3183" fmla="*/ 1609710 h 4233247"/>
              <a:gd name="connsiteX3184" fmla="*/ 4713123 w 5234091"/>
              <a:gd name="connsiteY3184" fmla="*/ 1612022 h 4233247"/>
              <a:gd name="connsiteX3185" fmla="*/ 4830724 w 5234091"/>
              <a:gd name="connsiteY3185" fmla="*/ 1626990 h 4233247"/>
              <a:gd name="connsiteX3186" fmla="*/ 4891108 w 5234091"/>
              <a:gd name="connsiteY3186" fmla="*/ 1631601 h 4233247"/>
              <a:gd name="connsiteX3187" fmla="*/ 4894815 w 5234091"/>
              <a:gd name="connsiteY3187" fmla="*/ 1633719 h 4233247"/>
              <a:gd name="connsiteX3188" fmla="*/ 4903785 w 5234091"/>
              <a:gd name="connsiteY3188" fmla="*/ 1638158 h 4233247"/>
              <a:gd name="connsiteX3189" fmla="*/ 4884659 w 5234091"/>
              <a:gd name="connsiteY3189" fmla="*/ 1637989 h 4233247"/>
              <a:gd name="connsiteX3190" fmla="*/ 4902901 w 5234091"/>
              <a:gd name="connsiteY3190" fmla="*/ 1640880 h 4233247"/>
              <a:gd name="connsiteX3191" fmla="*/ 4901321 w 5234091"/>
              <a:gd name="connsiteY3191" fmla="*/ 1645067 h 4233247"/>
              <a:gd name="connsiteX3192" fmla="*/ 4899209 w 5234091"/>
              <a:gd name="connsiteY3192" fmla="*/ 1642925 h 4233247"/>
              <a:gd name="connsiteX3193" fmla="*/ 4901321 w 5234091"/>
              <a:gd name="connsiteY3193" fmla="*/ 1645067 h 4233247"/>
              <a:gd name="connsiteX3194" fmla="*/ 4907263 w 5234091"/>
              <a:gd name="connsiteY3194" fmla="*/ 1647473 h 4233247"/>
              <a:gd name="connsiteX3195" fmla="*/ 4889304 w 5234091"/>
              <a:gd name="connsiteY3195" fmla="*/ 1646798 h 4233247"/>
              <a:gd name="connsiteX3196" fmla="*/ 4883808 w 5234091"/>
              <a:gd name="connsiteY3196" fmla="*/ 1645721 h 4233247"/>
              <a:gd name="connsiteX3197" fmla="*/ 4881352 w 5234091"/>
              <a:gd name="connsiteY3197" fmla="*/ 1644596 h 4233247"/>
              <a:gd name="connsiteX3198" fmla="*/ 4881565 w 5234091"/>
              <a:gd name="connsiteY3198" fmla="*/ 1646507 h 4233247"/>
              <a:gd name="connsiteX3199" fmla="*/ 4857535 w 5234091"/>
              <a:gd name="connsiteY3199" fmla="*/ 1645604 h 4233247"/>
              <a:gd name="connsiteX3200" fmla="*/ 4850737 w 5234091"/>
              <a:gd name="connsiteY3200" fmla="*/ 1643239 h 4233247"/>
              <a:gd name="connsiteX3201" fmla="*/ 4835431 w 5234091"/>
              <a:gd name="connsiteY3201" fmla="*/ 1637194 h 4233247"/>
              <a:gd name="connsiteX3202" fmla="*/ 4816081 w 5234091"/>
              <a:gd name="connsiteY3202" fmla="*/ 1632209 h 4233247"/>
              <a:gd name="connsiteX3203" fmla="*/ 4847884 w 5234091"/>
              <a:gd name="connsiteY3203" fmla="*/ 1645076 h 4233247"/>
              <a:gd name="connsiteX3204" fmla="*/ 4848223 w 5234091"/>
              <a:gd name="connsiteY3204" fmla="*/ 1645253 h 4233247"/>
              <a:gd name="connsiteX3205" fmla="*/ 4841672 w 5234091"/>
              <a:gd name="connsiteY3205" fmla="*/ 1645006 h 4233247"/>
              <a:gd name="connsiteX3206" fmla="*/ 4728227 w 5234091"/>
              <a:gd name="connsiteY3206" fmla="*/ 1635765 h 4233247"/>
              <a:gd name="connsiteX3207" fmla="*/ 4741704 w 5234091"/>
              <a:gd name="connsiteY3207" fmla="*/ 1639494 h 4233247"/>
              <a:gd name="connsiteX3208" fmla="*/ 4735468 w 5234091"/>
              <a:gd name="connsiteY3208" fmla="*/ 1641142 h 4233247"/>
              <a:gd name="connsiteX3209" fmla="*/ 4720662 w 5234091"/>
              <a:gd name="connsiteY3209" fmla="*/ 1636150 h 4233247"/>
              <a:gd name="connsiteX3210" fmla="*/ 4719337 w 5234091"/>
              <a:gd name="connsiteY3210" fmla="*/ 1637696 h 4233247"/>
              <a:gd name="connsiteX3211" fmla="*/ 4726343 w 5234091"/>
              <a:gd name="connsiteY3211" fmla="*/ 1640878 h 4233247"/>
              <a:gd name="connsiteX3212" fmla="*/ 4724649 w 5234091"/>
              <a:gd name="connsiteY3212" fmla="*/ 1640787 h 4233247"/>
              <a:gd name="connsiteX3213" fmla="*/ 4717108 w 5234091"/>
              <a:gd name="connsiteY3213" fmla="*/ 1640296 h 4233247"/>
              <a:gd name="connsiteX3214" fmla="*/ 4713234 w 5234091"/>
              <a:gd name="connsiteY3214" fmla="*/ 1644818 h 4233247"/>
              <a:gd name="connsiteX3215" fmla="*/ 4711901 w 5234091"/>
              <a:gd name="connsiteY3215" fmla="*/ 1646450 h 4233247"/>
              <a:gd name="connsiteX3216" fmla="*/ 4713579 w 5234091"/>
              <a:gd name="connsiteY3216" fmla="*/ 1646844 h 4233247"/>
              <a:gd name="connsiteX3217" fmla="*/ 4740693 w 5234091"/>
              <a:gd name="connsiteY3217" fmla="*/ 1650907 h 4233247"/>
              <a:gd name="connsiteX3218" fmla="*/ 4734873 w 5234091"/>
              <a:gd name="connsiteY3218" fmla="*/ 1656931 h 4233247"/>
              <a:gd name="connsiteX3219" fmla="*/ 4740992 w 5234091"/>
              <a:gd name="connsiteY3219" fmla="*/ 1660103 h 4233247"/>
              <a:gd name="connsiteX3220" fmla="*/ 4711785 w 5234091"/>
              <a:gd name="connsiteY3220" fmla="*/ 1658348 h 4233247"/>
              <a:gd name="connsiteX3221" fmla="*/ 4703685 w 5234091"/>
              <a:gd name="connsiteY3221" fmla="*/ 1656513 h 4233247"/>
              <a:gd name="connsiteX3222" fmla="*/ 4702990 w 5234091"/>
              <a:gd name="connsiteY3222" fmla="*/ 1657364 h 4233247"/>
              <a:gd name="connsiteX3223" fmla="*/ 4699186 w 5234091"/>
              <a:gd name="connsiteY3223" fmla="*/ 1662112 h 4233247"/>
              <a:gd name="connsiteX3224" fmla="*/ 4691588 w 5234091"/>
              <a:gd name="connsiteY3224" fmla="*/ 1660414 h 4233247"/>
              <a:gd name="connsiteX3225" fmla="*/ 4680819 w 5234091"/>
              <a:gd name="connsiteY3225" fmla="*/ 1655932 h 4233247"/>
              <a:gd name="connsiteX3226" fmla="*/ 4680709 w 5234091"/>
              <a:gd name="connsiteY3226" fmla="*/ 1656077 h 4233247"/>
              <a:gd name="connsiteX3227" fmla="*/ 4677377 w 5234091"/>
              <a:gd name="connsiteY3227" fmla="*/ 1658601 h 4233247"/>
              <a:gd name="connsiteX3228" fmla="*/ 4660477 w 5234091"/>
              <a:gd name="connsiteY3228" fmla="*/ 1657617 h 4233247"/>
              <a:gd name="connsiteX3229" fmla="*/ 4655912 w 5234091"/>
              <a:gd name="connsiteY3229" fmla="*/ 1657224 h 4233247"/>
              <a:gd name="connsiteX3230" fmla="*/ 4652650 w 5234091"/>
              <a:gd name="connsiteY3230" fmla="*/ 1662633 h 4233247"/>
              <a:gd name="connsiteX3231" fmla="*/ 4656823 w 5234091"/>
              <a:gd name="connsiteY3231" fmla="*/ 1663297 h 4233247"/>
              <a:gd name="connsiteX3232" fmla="*/ 4668798 w 5234091"/>
              <a:gd name="connsiteY3232" fmla="*/ 1665366 h 4233247"/>
              <a:gd name="connsiteX3233" fmla="*/ 4705593 w 5234091"/>
              <a:gd name="connsiteY3233" fmla="*/ 1671053 h 4233247"/>
              <a:gd name="connsiteX3234" fmla="*/ 4777095 w 5234091"/>
              <a:gd name="connsiteY3234" fmla="*/ 1685685 h 4233247"/>
              <a:gd name="connsiteX3235" fmla="*/ 4707109 w 5234091"/>
              <a:gd name="connsiteY3235" fmla="*/ 1678350 h 4233247"/>
              <a:gd name="connsiteX3236" fmla="*/ 4673502 w 5234091"/>
              <a:gd name="connsiteY3236" fmla="*/ 1676846 h 4233247"/>
              <a:gd name="connsiteX3237" fmla="*/ 4664743 w 5234091"/>
              <a:gd name="connsiteY3237" fmla="*/ 1681349 h 4233247"/>
              <a:gd name="connsiteX3238" fmla="*/ 4632104 w 5234091"/>
              <a:gd name="connsiteY3238" fmla="*/ 1675284 h 4233247"/>
              <a:gd name="connsiteX3239" fmla="*/ 4632351 w 5234091"/>
              <a:gd name="connsiteY3239" fmla="*/ 1677164 h 4233247"/>
              <a:gd name="connsiteX3240" fmla="*/ 4631571 w 5234091"/>
              <a:gd name="connsiteY3240" fmla="*/ 1679713 h 4233247"/>
              <a:gd name="connsiteX3241" fmla="*/ 4638344 w 5234091"/>
              <a:gd name="connsiteY3241" fmla="*/ 1681795 h 4233247"/>
              <a:gd name="connsiteX3242" fmla="*/ 4652833 w 5234091"/>
              <a:gd name="connsiteY3242" fmla="*/ 1691228 h 4233247"/>
              <a:gd name="connsiteX3243" fmla="*/ 4653642 w 5234091"/>
              <a:gd name="connsiteY3243" fmla="*/ 1692084 h 4233247"/>
              <a:gd name="connsiteX3244" fmla="*/ 4633529 w 5234091"/>
              <a:gd name="connsiteY3244" fmla="*/ 1686204 h 4233247"/>
              <a:gd name="connsiteX3245" fmla="*/ 4646121 w 5234091"/>
              <a:gd name="connsiteY3245" fmla="*/ 1692105 h 4233247"/>
              <a:gd name="connsiteX3246" fmla="*/ 4654903 w 5234091"/>
              <a:gd name="connsiteY3246" fmla="*/ 1696353 h 4233247"/>
              <a:gd name="connsiteX3247" fmla="*/ 4673478 w 5234091"/>
              <a:gd name="connsiteY3247" fmla="*/ 1699258 h 4233247"/>
              <a:gd name="connsiteX3248" fmla="*/ 4632330 w 5234091"/>
              <a:gd name="connsiteY3248" fmla="*/ 1700357 h 4233247"/>
              <a:gd name="connsiteX3249" fmla="*/ 4649399 w 5234091"/>
              <a:gd name="connsiteY3249" fmla="*/ 1711373 h 4233247"/>
              <a:gd name="connsiteX3250" fmla="*/ 4634926 w 5234091"/>
              <a:gd name="connsiteY3250" fmla="*/ 1710293 h 4233247"/>
              <a:gd name="connsiteX3251" fmla="*/ 4626770 w 5234091"/>
              <a:gd name="connsiteY3251" fmla="*/ 1708958 h 4233247"/>
              <a:gd name="connsiteX3252" fmla="*/ 4627948 w 5234091"/>
              <a:gd name="connsiteY3252" fmla="*/ 1709439 h 4233247"/>
              <a:gd name="connsiteX3253" fmla="*/ 4654083 w 5234091"/>
              <a:gd name="connsiteY3253" fmla="*/ 1721022 h 4233247"/>
              <a:gd name="connsiteX3254" fmla="*/ 4669811 w 5234091"/>
              <a:gd name="connsiteY3254" fmla="*/ 1727741 h 4233247"/>
              <a:gd name="connsiteX3255" fmla="*/ 4674108 w 5234091"/>
              <a:gd name="connsiteY3255" fmla="*/ 1729818 h 4233247"/>
              <a:gd name="connsiteX3256" fmla="*/ 4682314 w 5234091"/>
              <a:gd name="connsiteY3256" fmla="*/ 1732773 h 4233247"/>
              <a:gd name="connsiteX3257" fmla="*/ 4679977 w 5234091"/>
              <a:gd name="connsiteY3257" fmla="*/ 1734008 h 4233247"/>
              <a:gd name="connsiteX3258" fmla="*/ 4678604 w 5234091"/>
              <a:gd name="connsiteY3258" fmla="*/ 1734183 h 4233247"/>
              <a:gd name="connsiteX3259" fmla="*/ 4674704 w 5234091"/>
              <a:gd name="connsiteY3259" fmla="*/ 1732879 h 4233247"/>
              <a:gd name="connsiteX3260" fmla="*/ 4660188 w 5234091"/>
              <a:gd name="connsiteY3260" fmla="*/ 1730674 h 4233247"/>
              <a:gd name="connsiteX3261" fmla="*/ 4648242 w 5234091"/>
              <a:gd name="connsiteY3261" fmla="*/ 1729948 h 4233247"/>
              <a:gd name="connsiteX3262" fmla="*/ 4662671 w 5234091"/>
              <a:gd name="connsiteY3262" fmla="*/ 1736968 h 4233247"/>
              <a:gd name="connsiteX3263" fmla="*/ 4659706 w 5234091"/>
              <a:gd name="connsiteY3263" fmla="*/ 1736183 h 4233247"/>
              <a:gd name="connsiteX3264" fmla="*/ 4694880 w 5234091"/>
              <a:gd name="connsiteY3264" fmla="*/ 1750322 h 4233247"/>
              <a:gd name="connsiteX3265" fmla="*/ 4739696 w 5234091"/>
              <a:gd name="connsiteY3265" fmla="*/ 1769463 h 4233247"/>
              <a:gd name="connsiteX3266" fmla="*/ 4686266 w 5234091"/>
              <a:gd name="connsiteY3266" fmla="*/ 1749302 h 4233247"/>
              <a:gd name="connsiteX3267" fmla="*/ 4668105 w 5234091"/>
              <a:gd name="connsiteY3267" fmla="*/ 1743146 h 4233247"/>
              <a:gd name="connsiteX3268" fmla="*/ 4668829 w 5234091"/>
              <a:gd name="connsiteY3268" fmla="*/ 1745643 h 4233247"/>
              <a:gd name="connsiteX3269" fmla="*/ 4669484 w 5234091"/>
              <a:gd name="connsiteY3269" fmla="*/ 1746109 h 4233247"/>
              <a:gd name="connsiteX3270" fmla="*/ 4675121 w 5234091"/>
              <a:gd name="connsiteY3270" fmla="*/ 1748262 h 4233247"/>
              <a:gd name="connsiteX3271" fmla="*/ 4672564 w 5234091"/>
              <a:gd name="connsiteY3271" fmla="*/ 1747973 h 4233247"/>
              <a:gd name="connsiteX3272" fmla="*/ 4672006 w 5234091"/>
              <a:gd name="connsiteY3272" fmla="*/ 1747901 h 4233247"/>
              <a:gd name="connsiteX3273" fmla="*/ 4673166 w 5234091"/>
              <a:gd name="connsiteY3273" fmla="*/ 1748725 h 4233247"/>
              <a:gd name="connsiteX3274" fmla="*/ 4682508 w 5234091"/>
              <a:gd name="connsiteY3274" fmla="*/ 1753008 h 4233247"/>
              <a:gd name="connsiteX3275" fmla="*/ 4800703 w 5234091"/>
              <a:gd name="connsiteY3275" fmla="*/ 1801662 h 4233247"/>
              <a:gd name="connsiteX3276" fmla="*/ 4689661 w 5234091"/>
              <a:gd name="connsiteY3276" fmla="*/ 1760263 h 4233247"/>
              <a:gd name="connsiteX3277" fmla="*/ 4680864 w 5234091"/>
              <a:gd name="connsiteY3277" fmla="*/ 1758857 h 4233247"/>
              <a:gd name="connsiteX3278" fmla="*/ 4688475 w 5234091"/>
              <a:gd name="connsiteY3278" fmla="*/ 1761433 h 4233247"/>
              <a:gd name="connsiteX3279" fmla="*/ 4749067 w 5234091"/>
              <a:gd name="connsiteY3279" fmla="*/ 1786683 h 4233247"/>
              <a:gd name="connsiteX3280" fmla="*/ 4787545 w 5234091"/>
              <a:gd name="connsiteY3280" fmla="*/ 1803760 h 4233247"/>
              <a:gd name="connsiteX3281" fmla="*/ 4781556 w 5234091"/>
              <a:gd name="connsiteY3281" fmla="*/ 1803003 h 4233247"/>
              <a:gd name="connsiteX3282" fmla="*/ 4781290 w 5234091"/>
              <a:gd name="connsiteY3282" fmla="*/ 1802996 h 4233247"/>
              <a:gd name="connsiteX3283" fmla="*/ 4779545 w 5234091"/>
              <a:gd name="connsiteY3283" fmla="*/ 1802361 h 4233247"/>
              <a:gd name="connsiteX3284" fmla="*/ 4752019 w 5234091"/>
              <a:gd name="connsiteY3284" fmla="*/ 1791457 h 4233247"/>
              <a:gd name="connsiteX3285" fmla="*/ 4769560 w 5234091"/>
              <a:gd name="connsiteY3285" fmla="*/ 1802127 h 4233247"/>
              <a:gd name="connsiteX3286" fmla="*/ 4771544 w 5234091"/>
              <a:gd name="connsiteY3286" fmla="*/ 1802865 h 4233247"/>
              <a:gd name="connsiteX3287" fmla="*/ 4769122 w 5234091"/>
              <a:gd name="connsiteY3287" fmla="*/ 1804837 h 4233247"/>
              <a:gd name="connsiteX3288" fmla="*/ 4775972 w 5234091"/>
              <a:gd name="connsiteY3288" fmla="*/ 1806743 h 4233247"/>
              <a:gd name="connsiteX3289" fmla="*/ 4784441 w 5234091"/>
              <a:gd name="connsiteY3289" fmla="*/ 1807985 h 4233247"/>
              <a:gd name="connsiteX3290" fmla="*/ 4789836 w 5234091"/>
              <a:gd name="connsiteY3290" fmla="*/ 1810425 h 4233247"/>
              <a:gd name="connsiteX3291" fmla="*/ 4771300 w 5234091"/>
              <a:gd name="connsiteY3291" fmla="*/ 1806265 h 4233247"/>
              <a:gd name="connsiteX3292" fmla="*/ 4667107 w 5234091"/>
              <a:gd name="connsiteY3292" fmla="*/ 1764292 h 4233247"/>
              <a:gd name="connsiteX3293" fmla="*/ 4653176 w 5234091"/>
              <a:gd name="connsiteY3293" fmla="*/ 1758614 h 4233247"/>
              <a:gd name="connsiteX3294" fmla="*/ 4647649 w 5234091"/>
              <a:gd name="connsiteY3294" fmla="*/ 1756433 h 4233247"/>
              <a:gd name="connsiteX3295" fmla="*/ 4647881 w 5234091"/>
              <a:gd name="connsiteY3295" fmla="*/ 1756836 h 4233247"/>
              <a:gd name="connsiteX3296" fmla="*/ 4649983 w 5234091"/>
              <a:gd name="connsiteY3296" fmla="*/ 1760916 h 4233247"/>
              <a:gd name="connsiteX3297" fmla="*/ 4650227 w 5234091"/>
              <a:gd name="connsiteY3297" fmla="*/ 1762339 h 4233247"/>
              <a:gd name="connsiteX3298" fmla="*/ 4673388 w 5234091"/>
              <a:gd name="connsiteY3298" fmla="*/ 1771999 h 4233247"/>
              <a:gd name="connsiteX3299" fmla="*/ 4715624 w 5234091"/>
              <a:gd name="connsiteY3299" fmla="*/ 1788969 h 4233247"/>
              <a:gd name="connsiteX3300" fmla="*/ 4747788 w 5234091"/>
              <a:gd name="connsiteY3300" fmla="*/ 1801805 h 4233247"/>
              <a:gd name="connsiteX3301" fmla="*/ 4737255 w 5234091"/>
              <a:gd name="connsiteY3301" fmla="*/ 1801460 h 4233247"/>
              <a:gd name="connsiteX3302" fmla="*/ 4735414 w 5234091"/>
              <a:gd name="connsiteY3302" fmla="*/ 1800580 h 4233247"/>
              <a:gd name="connsiteX3303" fmla="*/ 4731905 w 5234091"/>
              <a:gd name="connsiteY3303" fmla="*/ 1800653 h 4233247"/>
              <a:gd name="connsiteX3304" fmla="*/ 4710536 w 5234091"/>
              <a:gd name="connsiteY3304" fmla="*/ 1799118 h 4233247"/>
              <a:gd name="connsiteX3305" fmla="*/ 4690454 w 5234091"/>
              <a:gd name="connsiteY3305" fmla="*/ 1797375 h 4233247"/>
              <a:gd name="connsiteX3306" fmla="*/ 4687521 w 5234091"/>
              <a:gd name="connsiteY3306" fmla="*/ 1797232 h 4233247"/>
              <a:gd name="connsiteX3307" fmla="*/ 4666642 w 5234091"/>
              <a:gd name="connsiteY3307" fmla="*/ 1789554 h 4233247"/>
              <a:gd name="connsiteX3308" fmla="*/ 4693269 w 5234091"/>
              <a:gd name="connsiteY3308" fmla="*/ 1794510 h 4233247"/>
              <a:gd name="connsiteX3309" fmla="*/ 4725269 w 5234091"/>
              <a:gd name="connsiteY3309" fmla="*/ 1796750 h 4233247"/>
              <a:gd name="connsiteX3310" fmla="*/ 4729057 w 5234091"/>
              <a:gd name="connsiteY3310" fmla="*/ 1797411 h 4233247"/>
              <a:gd name="connsiteX3311" fmla="*/ 4728851 w 5234091"/>
              <a:gd name="connsiteY3311" fmla="*/ 1797297 h 4233247"/>
              <a:gd name="connsiteX3312" fmla="*/ 4728078 w 5234091"/>
              <a:gd name="connsiteY3312" fmla="*/ 1796851 h 4233247"/>
              <a:gd name="connsiteX3313" fmla="*/ 4656826 w 5234091"/>
              <a:gd name="connsiteY3313" fmla="*/ 1770435 h 4233247"/>
              <a:gd name="connsiteX3314" fmla="*/ 4642993 w 5234091"/>
              <a:gd name="connsiteY3314" fmla="*/ 1764995 h 4233247"/>
              <a:gd name="connsiteX3315" fmla="*/ 4637061 w 5234091"/>
              <a:gd name="connsiteY3315" fmla="*/ 1765015 h 4233247"/>
              <a:gd name="connsiteX3316" fmla="*/ 4635083 w 5234091"/>
              <a:gd name="connsiteY3316" fmla="*/ 1764942 h 4233247"/>
              <a:gd name="connsiteX3317" fmla="*/ 4639325 w 5234091"/>
              <a:gd name="connsiteY3317" fmla="*/ 1766812 h 4233247"/>
              <a:gd name="connsiteX3318" fmla="*/ 4646664 w 5234091"/>
              <a:gd name="connsiteY3318" fmla="*/ 1770465 h 4233247"/>
              <a:gd name="connsiteX3319" fmla="*/ 4643102 w 5234091"/>
              <a:gd name="connsiteY3319" fmla="*/ 1769522 h 4233247"/>
              <a:gd name="connsiteX3320" fmla="*/ 4648453 w 5234091"/>
              <a:gd name="connsiteY3320" fmla="*/ 1771980 h 4233247"/>
              <a:gd name="connsiteX3321" fmla="*/ 4646664 w 5234091"/>
              <a:gd name="connsiteY3321" fmla="*/ 1770465 h 4233247"/>
              <a:gd name="connsiteX3322" fmla="*/ 4650389 w 5234091"/>
              <a:gd name="connsiteY3322" fmla="*/ 1770978 h 4233247"/>
              <a:gd name="connsiteX3323" fmla="*/ 4654078 w 5234091"/>
              <a:gd name="connsiteY3323" fmla="*/ 1773236 h 4233247"/>
              <a:gd name="connsiteX3324" fmla="*/ 4651521 w 5234091"/>
              <a:gd name="connsiteY3324" fmla="*/ 1773391 h 4233247"/>
              <a:gd name="connsiteX3325" fmla="*/ 4672888 w 5234091"/>
              <a:gd name="connsiteY3325" fmla="*/ 1783281 h 4233247"/>
              <a:gd name="connsiteX3326" fmla="*/ 4672988 w 5234091"/>
              <a:gd name="connsiteY3326" fmla="*/ 1785096 h 4233247"/>
              <a:gd name="connsiteX3327" fmla="*/ 4663683 w 5234091"/>
              <a:gd name="connsiteY3327" fmla="*/ 1787140 h 4233247"/>
              <a:gd name="connsiteX3328" fmla="*/ 4652092 w 5234091"/>
              <a:gd name="connsiteY3328" fmla="*/ 1782486 h 4233247"/>
              <a:gd name="connsiteX3329" fmla="*/ 4639734 w 5234091"/>
              <a:gd name="connsiteY3329" fmla="*/ 1777472 h 4233247"/>
              <a:gd name="connsiteX3330" fmla="*/ 4638443 w 5234091"/>
              <a:gd name="connsiteY3330" fmla="*/ 1777857 h 4233247"/>
              <a:gd name="connsiteX3331" fmla="*/ 4634985 w 5234091"/>
              <a:gd name="connsiteY3331" fmla="*/ 1777943 h 4233247"/>
              <a:gd name="connsiteX3332" fmla="*/ 4631753 w 5234091"/>
              <a:gd name="connsiteY3332" fmla="*/ 1776758 h 4233247"/>
              <a:gd name="connsiteX3333" fmla="*/ 4647522 w 5234091"/>
              <a:gd name="connsiteY3333" fmla="*/ 1783602 h 4233247"/>
              <a:gd name="connsiteX3334" fmla="*/ 4574525 w 5234091"/>
              <a:gd name="connsiteY3334" fmla="*/ 1757305 h 4233247"/>
              <a:gd name="connsiteX3335" fmla="*/ 4567667 w 5234091"/>
              <a:gd name="connsiteY3335" fmla="*/ 1755338 h 4233247"/>
              <a:gd name="connsiteX3336" fmla="*/ 4570634 w 5234091"/>
              <a:gd name="connsiteY3336" fmla="*/ 1756784 h 4233247"/>
              <a:gd name="connsiteX3337" fmla="*/ 4579927 w 5234091"/>
              <a:gd name="connsiteY3337" fmla="*/ 1760670 h 4233247"/>
              <a:gd name="connsiteX3338" fmla="*/ 4626252 w 5234091"/>
              <a:gd name="connsiteY3338" fmla="*/ 1777632 h 4233247"/>
              <a:gd name="connsiteX3339" fmla="*/ 4627466 w 5234091"/>
              <a:gd name="connsiteY3339" fmla="*/ 1778126 h 4233247"/>
              <a:gd name="connsiteX3340" fmla="*/ 4627375 w 5234091"/>
              <a:gd name="connsiteY3340" fmla="*/ 1778128 h 4233247"/>
              <a:gd name="connsiteX3341" fmla="*/ 4625750 w 5234091"/>
              <a:gd name="connsiteY3341" fmla="*/ 1779773 h 4233247"/>
              <a:gd name="connsiteX3342" fmla="*/ 4641174 w 5234091"/>
              <a:gd name="connsiteY3342" fmla="*/ 1783699 h 4233247"/>
              <a:gd name="connsiteX3343" fmla="*/ 4669307 w 5234091"/>
              <a:gd name="connsiteY3343" fmla="*/ 1795135 h 4233247"/>
              <a:gd name="connsiteX3344" fmla="*/ 4673264 w 5234091"/>
              <a:gd name="connsiteY3344" fmla="*/ 1796552 h 4233247"/>
              <a:gd name="connsiteX3345" fmla="*/ 4658993 w 5234091"/>
              <a:gd name="connsiteY3345" fmla="*/ 1795955 h 4233247"/>
              <a:gd name="connsiteX3346" fmla="*/ 4653324 w 5234091"/>
              <a:gd name="connsiteY3346" fmla="*/ 1795617 h 4233247"/>
              <a:gd name="connsiteX3347" fmla="*/ 4658597 w 5234091"/>
              <a:gd name="connsiteY3347" fmla="*/ 1798122 h 4233247"/>
              <a:gd name="connsiteX3348" fmla="*/ 4658884 w 5234091"/>
              <a:gd name="connsiteY3348" fmla="*/ 1802641 h 4233247"/>
              <a:gd name="connsiteX3349" fmla="*/ 4631063 w 5234091"/>
              <a:gd name="connsiteY3349" fmla="*/ 1793916 h 4233247"/>
              <a:gd name="connsiteX3350" fmla="*/ 4623410 w 5234091"/>
              <a:gd name="connsiteY3350" fmla="*/ 1793208 h 4233247"/>
              <a:gd name="connsiteX3351" fmla="*/ 4613335 w 5234091"/>
              <a:gd name="connsiteY3351" fmla="*/ 1792669 h 4233247"/>
              <a:gd name="connsiteX3352" fmla="*/ 4631039 w 5234091"/>
              <a:gd name="connsiteY3352" fmla="*/ 1799082 h 4233247"/>
              <a:gd name="connsiteX3353" fmla="*/ 4635566 w 5234091"/>
              <a:gd name="connsiteY3353" fmla="*/ 1800717 h 4233247"/>
              <a:gd name="connsiteX3354" fmla="*/ 4639339 w 5234091"/>
              <a:gd name="connsiteY3354" fmla="*/ 1800926 h 4233247"/>
              <a:gd name="connsiteX3355" fmla="*/ 4653642 w 5234091"/>
              <a:gd name="connsiteY3355" fmla="*/ 1805440 h 4233247"/>
              <a:gd name="connsiteX3356" fmla="*/ 4650372 w 5234091"/>
              <a:gd name="connsiteY3356" fmla="*/ 1804994 h 4233247"/>
              <a:gd name="connsiteX3357" fmla="*/ 4647944 w 5234091"/>
              <a:gd name="connsiteY3357" fmla="*/ 1805189 h 4233247"/>
              <a:gd name="connsiteX3358" fmla="*/ 4657227 w 5234091"/>
              <a:gd name="connsiteY3358" fmla="*/ 1808544 h 4233247"/>
              <a:gd name="connsiteX3359" fmla="*/ 4644503 w 5234091"/>
              <a:gd name="connsiteY3359" fmla="*/ 1808821 h 4233247"/>
              <a:gd name="connsiteX3360" fmla="*/ 4662368 w 5234091"/>
              <a:gd name="connsiteY3360" fmla="*/ 1815547 h 4233247"/>
              <a:gd name="connsiteX3361" fmla="*/ 4680573 w 5234091"/>
              <a:gd name="connsiteY3361" fmla="*/ 1817412 h 4233247"/>
              <a:gd name="connsiteX3362" fmla="*/ 4692376 w 5234091"/>
              <a:gd name="connsiteY3362" fmla="*/ 1821971 h 4233247"/>
              <a:gd name="connsiteX3363" fmla="*/ 4693802 w 5234091"/>
              <a:gd name="connsiteY3363" fmla="*/ 1822516 h 4233247"/>
              <a:gd name="connsiteX3364" fmla="*/ 4686471 w 5234091"/>
              <a:gd name="connsiteY3364" fmla="*/ 1822206 h 4233247"/>
              <a:gd name="connsiteX3365" fmla="*/ 4657591 w 5234091"/>
              <a:gd name="connsiteY3365" fmla="*/ 1819944 h 4233247"/>
              <a:gd name="connsiteX3366" fmla="*/ 4641289 w 5234091"/>
              <a:gd name="connsiteY3366" fmla="*/ 1817915 h 4233247"/>
              <a:gd name="connsiteX3367" fmla="*/ 4629209 w 5234091"/>
              <a:gd name="connsiteY3367" fmla="*/ 1816013 h 4233247"/>
              <a:gd name="connsiteX3368" fmla="*/ 4629122 w 5234091"/>
              <a:gd name="connsiteY3368" fmla="*/ 1816784 h 4233247"/>
              <a:gd name="connsiteX3369" fmla="*/ 4628765 w 5234091"/>
              <a:gd name="connsiteY3369" fmla="*/ 1819313 h 4233247"/>
              <a:gd name="connsiteX3370" fmla="*/ 4655708 w 5234091"/>
              <a:gd name="connsiteY3370" fmla="*/ 1824595 h 4233247"/>
              <a:gd name="connsiteX3371" fmla="*/ 4654241 w 5234091"/>
              <a:gd name="connsiteY3371" fmla="*/ 1828196 h 4233247"/>
              <a:gd name="connsiteX3372" fmla="*/ 4651619 w 5234091"/>
              <a:gd name="connsiteY3372" fmla="*/ 1828061 h 4233247"/>
              <a:gd name="connsiteX3373" fmla="*/ 4652193 w 5234091"/>
              <a:gd name="connsiteY3373" fmla="*/ 1828358 h 4233247"/>
              <a:gd name="connsiteX3374" fmla="*/ 4664558 w 5234091"/>
              <a:gd name="connsiteY3374" fmla="*/ 1827895 h 4233247"/>
              <a:gd name="connsiteX3375" fmla="*/ 4675329 w 5234091"/>
              <a:gd name="connsiteY3375" fmla="*/ 1833477 h 4233247"/>
              <a:gd name="connsiteX3376" fmla="*/ 4706005 w 5234091"/>
              <a:gd name="connsiteY3376" fmla="*/ 1835993 h 4233247"/>
              <a:gd name="connsiteX3377" fmla="*/ 4689837 w 5234091"/>
              <a:gd name="connsiteY3377" fmla="*/ 1838825 h 4233247"/>
              <a:gd name="connsiteX3378" fmla="*/ 4668838 w 5234091"/>
              <a:gd name="connsiteY3378" fmla="*/ 1836985 h 4233247"/>
              <a:gd name="connsiteX3379" fmla="*/ 4665010 w 5234091"/>
              <a:gd name="connsiteY3379" fmla="*/ 1839522 h 4233247"/>
              <a:gd name="connsiteX3380" fmla="*/ 4662422 w 5234091"/>
              <a:gd name="connsiteY3380" fmla="*/ 1840554 h 4233247"/>
              <a:gd name="connsiteX3381" fmla="*/ 4667260 w 5234091"/>
              <a:gd name="connsiteY3381" fmla="*/ 1841782 h 4233247"/>
              <a:gd name="connsiteX3382" fmla="*/ 4671608 w 5234091"/>
              <a:gd name="connsiteY3382" fmla="*/ 1844047 h 4233247"/>
              <a:gd name="connsiteX3383" fmla="*/ 4670897 w 5234091"/>
              <a:gd name="connsiteY3383" fmla="*/ 1844787 h 4233247"/>
              <a:gd name="connsiteX3384" fmla="*/ 4670598 w 5234091"/>
              <a:gd name="connsiteY3384" fmla="*/ 1844850 h 4233247"/>
              <a:gd name="connsiteX3385" fmla="*/ 4677275 w 5234091"/>
              <a:gd name="connsiteY3385" fmla="*/ 1845698 h 4233247"/>
              <a:gd name="connsiteX3386" fmla="*/ 4697722 w 5234091"/>
              <a:gd name="connsiteY3386" fmla="*/ 1851955 h 4233247"/>
              <a:gd name="connsiteX3387" fmla="*/ 4719146 w 5234091"/>
              <a:gd name="connsiteY3387" fmla="*/ 1856184 h 4233247"/>
              <a:gd name="connsiteX3388" fmla="*/ 4722381 w 5234091"/>
              <a:gd name="connsiteY3388" fmla="*/ 1866904 h 4233247"/>
              <a:gd name="connsiteX3389" fmla="*/ 4770074 w 5234091"/>
              <a:gd name="connsiteY3389" fmla="*/ 1871366 h 4233247"/>
              <a:gd name="connsiteX3390" fmla="*/ 4788418 w 5234091"/>
              <a:gd name="connsiteY3390" fmla="*/ 1873128 h 4233247"/>
              <a:gd name="connsiteX3391" fmla="*/ 4790178 w 5234091"/>
              <a:gd name="connsiteY3391" fmla="*/ 1874474 h 4233247"/>
              <a:gd name="connsiteX3392" fmla="*/ 4795574 w 5234091"/>
              <a:gd name="connsiteY3392" fmla="*/ 1877872 h 4233247"/>
              <a:gd name="connsiteX3393" fmla="*/ 4789665 w 5234091"/>
              <a:gd name="connsiteY3393" fmla="*/ 1877496 h 4233247"/>
              <a:gd name="connsiteX3394" fmla="*/ 4701012 w 5234091"/>
              <a:gd name="connsiteY3394" fmla="*/ 1871743 h 4233247"/>
              <a:gd name="connsiteX3395" fmla="*/ 4666354 w 5234091"/>
              <a:gd name="connsiteY3395" fmla="*/ 1869334 h 4233247"/>
              <a:gd name="connsiteX3396" fmla="*/ 4640084 w 5234091"/>
              <a:gd name="connsiteY3396" fmla="*/ 1869102 h 4233247"/>
              <a:gd name="connsiteX3397" fmla="*/ 4623738 w 5234091"/>
              <a:gd name="connsiteY3397" fmla="*/ 1869672 h 4233247"/>
              <a:gd name="connsiteX3398" fmla="*/ 4620781 w 5234091"/>
              <a:gd name="connsiteY3398" fmla="*/ 1870841 h 4233247"/>
              <a:gd name="connsiteX3399" fmla="*/ 4619553 w 5234091"/>
              <a:gd name="connsiteY3399" fmla="*/ 1871500 h 4233247"/>
              <a:gd name="connsiteX3400" fmla="*/ 4632471 w 5234091"/>
              <a:gd name="connsiteY3400" fmla="*/ 1877021 h 4233247"/>
              <a:gd name="connsiteX3401" fmla="*/ 4638447 w 5234091"/>
              <a:gd name="connsiteY3401" fmla="*/ 1880296 h 4233247"/>
              <a:gd name="connsiteX3402" fmla="*/ 4638487 w 5234091"/>
              <a:gd name="connsiteY3402" fmla="*/ 1880300 h 4233247"/>
              <a:gd name="connsiteX3403" fmla="*/ 4667501 w 5234091"/>
              <a:gd name="connsiteY3403" fmla="*/ 1883311 h 4233247"/>
              <a:gd name="connsiteX3404" fmla="*/ 4704720 w 5234091"/>
              <a:gd name="connsiteY3404" fmla="*/ 1891388 h 4233247"/>
              <a:gd name="connsiteX3405" fmla="*/ 4711264 w 5234091"/>
              <a:gd name="connsiteY3405" fmla="*/ 1896949 h 4233247"/>
              <a:gd name="connsiteX3406" fmla="*/ 4753086 w 5234091"/>
              <a:gd name="connsiteY3406" fmla="*/ 1900902 h 4233247"/>
              <a:gd name="connsiteX3407" fmla="*/ 4741564 w 5234091"/>
              <a:gd name="connsiteY3407" fmla="*/ 1903610 h 4233247"/>
              <a:gd name="connsiteX3408" fmla="*/ 4742233 w 5234091"/>
              <a:gd name="connsiteY3408" fmla="*/ 1902800 h 4233247"/>
              <a:gd name="connsiteX3409" fmla="*/ 4744077 w 5234091"/>
              <a:gd name="connsiteY3409" fmla="*/ 1902742 h 4233247"/>
              <a:gd name="connsiteX3410" fmla="*/ 4742662 w 5234091"/>
              <a:gd name="connsiteY3410" fmla="*/ 1902280 h 4233247"/>
              <a:gd name="connsiteX3411" fmla="*/ 4742233 w 5234091"/>
              <a:gd name="connsiteY3411" fmla="*/ 1902800 h 4233247"/>
              <a:gd name="connsiteX3412" fmla="*/ 4738840 w 5234091"/>
              <a:gd name="connsiteY3412" fmla="*/ 1902907 h 4233247"/>
              <a:gd name="connsiteX3413" fmla="*/ 4736702 w 5234091"/>
              <a:gd name="connsiteY3413" fmla="*/ 1902355 h 4233247"/>
              <a:gd name="connsiteX3414" fmla="*/ 4734226 w 5234091"/>
              <a:gd name="connsiteY3414" fmla="*/ 1902338 h 4233247"/>
              <a:gd name="connsiteX3415" fmla="*/ 4726691 w 5234091"/>
              <a:gd name="connsiteY3415" fmla="*/ 1907476 h 4233247"/>
              <a:gd name="connsiteX3416" fmla="*/ 4686337 w 5234091"/>
              <a:gd name="connsiteY3416" fmla="*/ 1904285 h 4233247"/>
              <a:gd name="connsiteX3417" fmla="*/ 4680092 w 5234091"/>
              <a:gd name="connsiteY3417" fmla="*/ 1907920 h 4233247"/>
              <a:gd name="connsiteX3418" fmla="*/ 4644033 w 5234091"/>
              <a:gd name="connsiteY3418" fmla="*/ 1904644 h 4233247"/>
              <a:gd name="connsiteX3419" fmla="*/ 4636536 w 5234091"/>
              <a:gd name="connsiteY3419" fmla="*/ 1903879 h 4233247"/>
              <a:gd name="connsiteX3420" fmla="*/ 4638188 w 5234091"/>
              <a:gd name="connsiteY3420" fmla="*/ 1905323 h 4233247"/>
              <a:gd name="connsiteX3421" fmla="*/ 4641746 w 5234091"/>
              <a:gd name="connsiteY3421" fmla="*/ 1906856 h 4233247"/>
              <a:gd name="connsiteX3422" fmla="*/ 4610298 w 5234091"/>
              <a:gd name="connsiteY3422" fmla="*/ 1899492 h 4233247"/>
              <a:gd name="connsiteX3423" fmla="*/ 4610150 w 5234091"/>
              <a:gd name="connsiteY3423" fmla="*/ 1899280 h 4233247"/>
              <a:gd name="connsiteX3424" fmla="*/ 4609239 w 5234091"/>
              <a:gd name="connsiteY3424" fmla="*/ 1899145 h 4233247"/>
              <a:gd name="connsiteX3425" fmla="*/ 4610298 w 5234091"/>
              <a:gd name="connsiteY3425" fmla="*/ 1899492 h 4233247"/>
              <a:gd name="connsiteX3426" fmla="*/ 4610720 w 5234091"/>
              <a:gd name="connsiteY3426" fmla="*/ 1901328 h 4233247"/>
              <a:gd name="connsiteX3427" fmla="*/ 4601105 w 5234091"/>
              <a:gd name="connsiteY3427" fmla="*/ 1899583 h 4233247"/>
              <a:gd name="connsiteX3428" fmla="*/ 4595139 w 5234091"/>
              <a:gd name="connsiteY3428" fmla="*/ 1897252 h 4233247"/>
              <a:gd name="connsiteX3429" fmla="*/ 4586102 w 5234091"/>
              <a:gd name="connsiteY3429" fmla="*/ 1896475 h 4233247"/>
              <a:gd name="connsiteX3430" fmla="*/ 4598801 w 5234091"/>
              <a:gd name="connsiteY3430" fmla="*/ 1903432 h 4233247"/>
              <a:gd name="connsiteX3431" fmla="*/ 4600088 w 5234091"/>
              <a:gd name="connsiteY3431" fmla="*/ 1903621 h 4233247"/>
              <a:gd name="connsiteX3432" fmla="*/ 4624615 w 5234091"/>
              <a:gd name="connsiteY3432" fmla="*/ 1905933 h 4233247"/>
              <a:gd name="connsiteX3433" fmla="*/ 4742215 w 5234091"/>
              <a:gd name="connsiteY3433" fmla="*/ 1920901 h 4233247"/>
              <a:gd name="connsiteX3434" fmla="*/ 4802600 w 5234091"/>
              <a:gd name="connsiteY3434" fmla="*/ 1925512 h 4233247"/>
              <a:gd name="connsiteX3435" fmla="*/ 4806307 w 5234091"/>
              <a:gd name="connsiteY3435" fmla="*/ 1927631 h 4233247"/>
              <a:gd name="connsiteX3436" fmla="*/ 4815276 w 5234091"/>
              <a:gd name="connsiteY3436" fmla="*/ 1932068 h 4233247"/>
              <a:gd name="connsiteX3437" fmla="*/ 4796152 w 5234091"/>
              <a:gd name="connsiteY3437" fmla="*/ 1931900 h 4233247"/>
              <a:gd name="connsiteX3438" fmla="*/ 4814392 w 5234091"/>
              <a:gd name="connsiteY3438" fmla="*/ 1934791 h 4233247"/>
              <a:gd name="connsiteX3439" fmla="*/ 4812813 w 5234091"/>
              <a:gd name="connsiteY3439" fmla="*/ 1938977 h 4233247"/>
              <a:gd name="connsiteX3440" fmla="*/ 4810702 w 5234091"/>
              <a:gd name="connsiteY3440" fmla="*/ 1936835 h 4233247"/>
              <a:gd name="connsiteX3441" fmla="*/ 4812813 w 5234091"/>
              <a:gd name="connsiteY3441" fmla="*/ 1938977 h 4233247"/>
              <a:gd name="connsiteX3442" fmla="*/ 4818755 w 5234091"/>
              <a:gd name="connsiteY3442" fmla="*/ 1941383 h 4233247"/>
              <a:gd name="connsiteX3443" fmla="*/ 4800796 w 5234091"/>
              <a:gd name="connsiteY3443" fmla="*/ 1940709 h 4233247"/>
              <a:gd name="connsiteX3444" fmla="*/ 4795299 w 5234091"/>
              <a:gd name="connsiteY3444" fmla="*/ 1939632 h 4233247"/>
              <a:gd name="connsiteX3445" fmla="*/ 4792844 w 5234091"/>
              <a:gd name="connsiteY3445" fmla="*/ 1938506 h 4233247"/>
              <a:gd name="connsiteX3446" fmla="*/ 4793057 w 5234091"/>
              <a:gd name="connsiteY3446" fmla="*/ 1940417 h 4233247"/>
              <a:gd name="connsiteX3447" fmla="*/ 4769027 w 5234091"/>
              <a:gd name="connsiteY3447" fmla="*/ 1939514 h 4233247"/>
              <a:gd name="connsiteX3448" fmla="*/ 4762229 w 5234091"/>
              <a:gd name="connsiteY3448" fmla="*/ 1937150 h 4233247"/>
              <a:gd name="connsiteX3449" fmla="*/ 4746923 w 5234091"/>
              <a:gd name="connsiteY3449" fmla="*/ 1931105 h 4233247"/>
              <a:gd name="connsiteX3450" fmla="*/ 4727573 w 5234091"/>
              <a:gd name="connsiteY3450" fmla="*/ 1926120 h 4233247"/>
              <a:gd name="connsiteX3451" fmla="*/ 4759376 w 5234091"/>
              <a:gd name="connsiteY3451" fmla="*/ 1938987 h 4233247"/>
              <a:gd name="connsiteX3452" fmla="*/ 4759714 w 5234091"/>
              <a:gd name="connsiteY3452" fmla="*/ 1939165 h 4233247"/>
              <a:gd name="connsiteX3453" fmla="*/ 4753164 w 5234091"/>
              <a:gd name="connsiteY3453" fmla="*/ 1938918 h 4233247"/>
              <a:gd name="connsiteX3454" fmla="*/ 4639719 w 5234091"/>
              <a:gd name="connsiteY3454" fmla="*/ 1929675 h 4233247"/>
              <a:gd name="connsiteX3455" fmla="*/ 4653197 w 5234091"/>
              <a:gd name="connsiteY3455" fmla="*/ 1933405 h 4233247"/>
              <a:gd name="connsiteX3456" fmla="*/ 4646960 w 5234091"/>
              <a:gd name="connsiteY3456" fmla="*/ 1935053 h 4233247"/>
              <a:gd name="connsiteX3457" fmla="*/ 4613772 w 5234091"/>
              <a:gd name="connsiteY3457" fmla="*/ 1923862 h 4233247"/>
              <a:gd name="connsiteX3458" fmla="*/ 4637835 w 5234091"/>
              <a:gd name="connsiteY3458" fmla="*/ 1934789 h 4233247"/>
              <a:gd name="connsiteX3459" fmla="*/ 4636141 w 5234091"/>
              <a:gd name="connsiteY3459" fmla="*/ 1934698 h 4233247"/>
              <a:gd name="connsiteX3460" fmla="*/ 4596481 w 5234091"/>
              <a:gd name="connsiteY3460" fmla="*/ 1934032 h 4233247"/>
              <a:gd name="connsiteX3461" fmla="*/ 4652186 w 5234091"/>
              <a:gd name="connsiteY3461" fmla="*/ 1944817 h 4233247"/>
              <a:gd name="connsiteX3462" fmla="*/ 4646365 w 5234091"/>
              <a:gd name="connsiteY3462" fmla="*/ 1950842 h 4233247"/>
              <a:gd name="connsiteX3463" fmla="*/ 4652484 w 5234091"/>
              <a:gd name="connsiteY3463" fmla="*/ 1954013 h 4233247"/>
              <a:gd name="connsiteX3464" fmla="*/ 4623277 w 5234091"/>
              <a:gd name="connsiteY3464" fmla="*/ 1952259 h 4233247"/>
              <a:gd name="connsiteX3465" fmla="*/ 4593646 w 5234091"/>
              <a:gd name="connsiteY3465" fmla="*/ 1948115 h 4233247"/>
              <a:gd name="connsiteX3466" fmla="*/ 4588869 w 5234091"/>
              <a:gd name="connsiteY3466" fmla="*/ 1952511 h 4233247"/>
              <a:gd name="connsiteX3467" fmla="*/ 4553967 w 5234091"/>
              <a:gd name="connsiteY3467" fmla="*/ 1949975 h 4233247"/>
              <a:gd name="connsiteX3468" fmla="*/ 4580290 w 5234091"/>
              <a:gd name="connsiteY3468" fmla="*/ 1959277 h 4233247"/>
              <a:gd name="connsiteX3469" fmla="*/ 4617085 w 5234091"/>
              <a:gd name="connsiteY3469" fmla="*/ 1964964 h 4233247"/>
              <a:gd name="connsiteX3470" fmla="*/ 4688586 w 5234091"/>
              <a:gd name="connsiteY3470" fmla="*/ 1979596 h 4233247"/>
              <a:gd name="connsiteX3471" fmla="*/ 4618602 w 5234091"/>
              <a:gd name="connsiteY3471" fmla="*/ 1972260 h 4233247"/>
              <a:gd name="connsiteX3472" fmla="*/ 4584994 w 5234091"/>
              <a:gd name="connsiteY3472" fmla="*/ 1970757 h 4233247"/>
              <a:gd name="connsiteX3473" fmla="*/ 4576235 w 5234091"/>
              <a:gd name="connsiteY3473" fmla="*/ 1975260 h 4233247"/>
              <a:gd name="connsiteX3474" fmla="*/ 4543596 w 5234091"/>
              <a:gd name="connsiteY3474" fmla="*/ 1969195 h 4233247"/>
              <a:gd name="connsiteX3475" fmla="*/ 4543612 w 5234091"/>
              <a:gd name="connsiteY3475" fmla="*/ 1969327 h 4233247"/>
              <a:gd name="connsiteX3476" fmla="*/ 4545314 w 5234091"/>
              <a:gd name="connsiteY3476" fmla="*/ 1970122 h 4233247"/>
              <a:gd name="connsiteX3477" fmla="*/ 4546771 w 5234091"/>
              <a:gd name="connsiteY3477" fmla="*/ 1970662 h 4233247"/>
              <a:gd name="connsiteX3478" fmla="*/ 4572097 w 5234091"/>
              <a:gd name="connsiteY3478" fmla="*/ 1982065 h 4233247"/>
              <a:gd name="connsiteX3479" fmla="*/ 4574572 w 5234091"/>
              <a:gd name="connsiteY3479" fmla="*/ 1986705 h 4233247"/>
              <a:gd name="connsiteX3480" fmla="*/ 4542424 w 5234091"/>
              <a:gd name="connsiteY3480" fmla="*/ 1975147 h 4233247"/>
              <a:gd name="connsiteX3481" fmla="*/ 4541210 w 5234091"/>
              <a:gd name="connsiteY3481" fmla="*/ 1977419 h 4233247"/>
              <a:gd name="connsiteX3482" fmla="*/ 4539667 w 5234091"/>
              <a:gd name="connsiteY3482" fmla="*/ 1978372 h 4233247"/>
              <a:gd name="connsiteX3483" fmla="*/ 4497671 w 5234091"/>
              <a:gd name="connsiteY3483" fmla="*/ 1974691 h 4233247"/>
              <a:gd name="connsiteX3484" fmla="*/ 4497352 w 5234091"/>
              <a:gd name="connsiteY3484" fmla="*/ 1975186 h 4233247"/>
              <a:gd name="connsiteX3485" fmla="*/ 4496955 w 5234091"/>
              <a:gd name="connsiteY3485" fmla="*/ 1975807 h 4233247"/>
              <a:gd name="connsiteX3486" fmla="*/ 4496715 w 5234091"/>
              <a:gd name="connsiteY3486" fmla="*/ 1976179 h 4233247"/>
              <a:gd name="connsiteX3487" fmla="*/ 4496822 w 5234091"/>
              <a:gd name="connsiteY3487" fmla="*/ 1976014 h 4233247"/>
              <a:gd name="connsiteX3488" fmla="*/ 4496955 w 5234091"/>
              <a:gd name="connsiteY3488" fmla="*/ 1975807 h 4233247"/>
              <a:gd name="connsiteX3489" fmla="*/ 4497671 w 5234091"/>
              <a:gd name="connsiteY3489" fmla="*/ 1974691 h 4233247"/>
              <a:gd name="connsiteX3490" fmla="*/ 4531953 w 5234091"/>
              <a:gd name="connsiteY3490" fmla="*/ 1981245 h 4233247"/>
              <a:gd name="connsiteX3491" fmla="*/ 4584970 w 5234091"/>
              <a:gd name="connsiteY3491" fmla="*/ 1993168 h 4233247"/>
              <a:gd name="connsiteX3492" fmla="*/ 4543822 w 5234091"/>
              <a:gd name="connsiteY3492" fmla="*/ 1994269 h 4233247"/>
              <a:gd name="connsiteX3493" fmla="*/ 4560891 w 5234091"/>
              <a:gd name="connsiteY3493" fmla="*/ 2005284 h 4233247"/>
              <a:gd name="connsiteX3494" fmla="*/ 4532728 w 5234091"/>
              <a:gd name="connsiteY3494" fmla="*/ 2001901 h 4233247"/>
              <a:gd name="connsiteX3495" fmla="*/ 4504567 w 5234091"/>
              <a:gd name="connsiteY3495" fmla="*/ 1998518 h 4233247"/>
              <a:gd name="connsiteX3496" fmla="*/ 4539272 w 5234091"/>
              <a:gd name="connsiteY3496" fmla="*/ 2007463 h 4233247"/>
              <a:gd name="connsiteX3497" fmla="*/ 4534131 w 5234091"/>
              <a:gd name="connsiteY3497" fmla="*/ 2008398 h 4233247"/>
              <a:gd name="connsiteX3498" fmla="*/ 4531915 w 5234091"/>
              <a:gd name="connsiteY3498" fmla="*/ 2008643 h 4233247"/>
              <a:gd name="connsiteX3499" fmla="*/ 4504046 w 5234091"/>
              <a:gd name="connsiteY3499" fmla="*/ 1999327 h 4233247"/>
              <a:gd name="connsiteX3500" fmla="*/ 4490653 w 5234091"/>
              <a:gd name="connsiteY3500" fmla="*/ 1994851 h 4233247"/>
              <a:gd name="connsiteX3501" fmla="*/ 4511400 w 5234091"/>
              <a:gd name="connsiteY3501" fmla="*/ 2004780 h 4233247"/>
              <a:gd name="connsiteX3502" fmla="*/ 4524991 w 5234091"/>
              <a:gd name="connsiteY3502" fmla="*/ 2009945 h 4233247"/>
              <a:gd name="connsiteX3503" fmla="*/ 4523393 w 5234091"/>
              <a:gd name="connsiteY3503" fmla="*/ 2010982 h 4233247"/>
              <a:gd name="connsiteX3504" fmla="*/ 4534919 w 5234091"/>
              <a:gd name="connsiteY3504" fmla="*/ 2014249 h 4233247"/>
              <a:gd name="connsiteX3505" fmla="*/ 4537700 w 5234091"/>
              <a:gd name="connsiteY3505" fmla="*/ 2014786 h 4233247"/>
              <a:gd name="connsiteX3506" fmla="*/ 4553529 w 5234091"/>
              <a:gd name="connsiteY3506" fmla="*/ 2020839 h 4233247"/>
              <a:gd name="connsiteX3507" fmla="*/ 4574163 w 5234091"/>
              <a:gd name="connsiteY3507" fmla="*/ 2030878 h 4233247"/>
              <a:gd name="connsiteX3508" fmla="*/ 4521010 w 5234091"/>
              <a:gd name="connsiteY3508" fmla="*/ 2013373 h 4233247"/>
              <a:gd name="connsiteX3509" fmla="*/ 4522552 w 5234091"/>
              <a:gd name="connsiteY3509" fmla="*/ 2017706 h 4233247"/>
              <a:gd name="connsiteX3510" fmla="*/ 4586613 w 5234091"/>
              <a:gd name="connsiteY3510" fmla="*/ 2042173 h 4233247"/>
              <a:gd name="connsiteX3511" fmla="*/ 4584055 w 5234091"/>
              <a:gd name="connsiteY3511" fmla="*/ 2041884 h 4233247"/>
              <a:gd name="connsiteX3512" fmla="*/ 4564526 w 5234091"/>
              <a:gd name="connsiteY3512" fmla="*/ 2040805 h 4233247"/>
              <a:gd name="connsiteX3513" fmla="*/ 4552585 w 5234091"/>
              <a:gd name="connsiteY3513" fmla="*/ 2043658 h 4233247"/>
              <a:gd name="connsiteX3514" fmla="*/ 4556992 w 5234091"/>
              <a:gd name="connsiteY3514" fmla="*/ 2045942 h 4233247"/>
              <a:gd name="connsiteX3515" fmla="*/ 4561941 w 5234091"/>
              <a:gd name="connsiteY3515" fmla="*/ 2057549 h 4233247"/>
              <a:gd name="connsiteX3516" fmla="*/ 4517784 w 5234091"/>
              <a:gd name="connsiteY3516" fmla="*/ 2056727 h 4233247"/>
              <a:gd name="connsiteX3517" fmla="*/ 4555923 w 5234091"/>
              <a:gd name="connsiteY3517" fmla="*/ 2069983 h 4233247"/>
              <a:gd name="connsiteX3518" fmla="*/ 4549936 w 5234091"/>
              <a:gd name="connsiteY3518" fmla="*/ 2071769 h 4233247"/>
              <a:gd name="connsiteX3519" fmla="*/ 4546476 w 5234091"/>
              <a:gd name="connsiteY3519" fmla="*/ 2071853 h 4233247"/>
              <a:gd name="connsiteX3520" fmla="*/ 4502216 w 5234091"/>
              <a:gd name="connsiteY3520" fmla="*/ 2055641 h 4233247"/>
              <a:gd name="connsiteX3521" fmla="*/ 4475467 w 5234091"/>
              <a:gd name="connsiteY3521" fmla="*/ 2045920 h 4233247"/>
              <a:gd name="connsiteX3522" fmla="*/ 4491419 w 5234091"/>
              <a:gd name="connsiteY3522" fmla="*/ 2054580 h 4233247"/>
              <a:gd name="connsiteX3523" fmla="*/ 4537744 w 5234091"/>
              <a:gd name="connsiteY3523" fmla="*/ 2071543 h 4233247"/>
              <a:gd name="connsiteX3524" fmla="*/ 4538958 w 5234091"/>
              <a:gd name="connsiteY3524" fmla="*/ 2072037 h 4233247"/>
              <a:gd name="connsiteX3525" fmla="*/ 4538867 w 5234091"/>
              <a:gd name="connsiteY3525" fmla="*/ 2072039 h 4233247"/>
              <a:gd name="connsiteX3526" fmla="*/ 4537241 w 5234091"/>
              <a:gd name="connsiteY3526" fmla="*/ 2073684 h 4233247"/>
              <a:gd name="connsiteX3527" fmla="*/ 4552667 w 5234091"/>
              <a:gd name="connsiteY3527" fmla="*/ 2077610 h 4233247"/>
              <a:gd name="connsiteX3528" fmla="*/ 4580798 w 5234091"/>
              <a:gd name="connsiteY3528" fmla="*/ 2089047 h 4233247"/>
              <a:gd name="connsiteX3529" fmla="*/ 4584756 w 5234091"/>
              <a:gd name="connsiteY3529" fmla="*/ 2090463 h 4233247"/>
              <a:gd name="connsiteX3530" fmla="*/ 4570485 w 5234091"/>
              <a:gd name="connsiteY3530" fmla="*/ 2089866 h 4233247"/>
              <a:gd name="connsiteX3531" fmla="*/ 4548065 w 5234091"/>
              <a:gd name="connsiteY3531" fmla="*/ 2088335 h 4233247"/>
              <a:gd name="connsiteX3532" fmla="*/ 4522840 w 5234091"/>
              <a:gd name="connsiteY3532" fmla="*/ 2086474 h 4233247"/>
              <a:gd name="connsiteX3533" fmla="*/ 4518479 w 5234091"/>
              <a:gd name="connsiteY3533" fmla="*/ 2087666 h 4233247"/>
              <a:gd name="connsiteX3534" fmla="*/ 4521008 w 5234091"/>
              <a:gd name="connsiteY3534" fmla="*/ 2087984 h 4233247"/>
              <a:gd name="connsiteX3535" fmla="*/ 4534806 w 5234091"/>
              <a:gd name="connsiteY3535" fmla="*/ 2092817 h 4233247"/>
              <a:gd name="connsiteX3536" fmla="*/ 4534973 w 5234091"/>
              <a:gd name="connsiteY3536" fmla="*/ 2092956 h 4233247"/>
              <a:gd name="connsiteX3537" fmla="*/ 4542244 w 5234091"/>
              <a:gd name="connsiteY3537" fmla="*/ 2094360 h 4233247"/>
              <a:gd name="connsiteX3538" fmla="*/ 4565134 w 5234091"/>
              <a:gd name="connsiteY3538" fmla="*/ 2099351 h 4233247"/>
              <a:gd name="connsiteX3539" fmla="*/ 4553149 w 5234091"/>
              <a:gd name="connsiteY3539" fmla="*/ 2099605 h 4233247"/>
              <a:gd name="connsiteX3540" fmla="*/ 4544352 w 5234091"/>
              <a:gd name="connsiteY3540" fmla="*/ 2100797 h 4233247"/>
              <a:gd name="connsiteX3541" fmla="*/ 4547327 w 5234091"/>
              <a:gd name="connsiteY3541" fmla="*/ 2103284 h 4233247"/>
              <a:gd name="connsiteX3542" fmla="*/ 4540010 w 5234091"/>
              <a:gd name="connsiteY3542" fmla="*/ 2101386 h 4233247"/>
              <a:gd name="connsiteX3543" fmla="*/ 4535378 w 5234091"/>
              <a:gd name="connsiteY3543" fmla="*/ 2102014 h 4233247"/>
              <a:gd name="connsiteX3544" fmla="*/ 4526124 w 5234091"/>
              <a:gd name="connsiteY3544" fmla="*/ 2103728 h 4233247"/>
              <a:gd name="connsiteX3545" fmla="*/ 4541253 w 5234091"/>
              <a:gd name="connsiteY3545" fmla="*/ 2105058 h 4233247"/>
              <a:gd name="connsiteX3546" fmla="*/ 4540256 w 5234091"/>
              <a:gd name="connsiteY3546" fmla="*/ 2113223 h 4233247"/>
              <a:gd name="connsiteX3547" fmla="*/ 4567200 w 5234091"/>
              <a:gd name="connsiteY3547" fmla="*/ 2118505 h 4233247"/>
              <a:gd name="connsiteX3548" fmla="*/ 4561129 w 5234091"/>
              <a:gd name="connsiteY3548" fmla="*/ 2121869 h 4233247"/>
              <a:gd name="connsiteX3549" fmla="*/ 4551032 w 5234091"/>
              <a:gd name="connsiteY3549" fmla="*/ 2121338 h 4233247"/>
              <a:gd name="connsiteX3550" fmla="*/ 4552549 w 5234091"/>
              <a:gd name="connsiteY3550" fmla="*/ 2128635 h 4233247"/>
              <a:gd name="connsiteX3551" fmla="*/ 4548504 w 5234091"/>
              <a:gd name="connsiteY3551" fmla="*/ 2127410 h 4233247"/>
              <a:gd name="connsiteX3552" fmla="*/ 4539014 w 5234091"/>
              <a:gd name="connsiteY3552" fmla="*/ 2125973 h 4233247"/>
              <a:gd name="connsiteX3553" fmla="*/ 4538660 w 5234091"/>
              <a:gd name="connsiteY3553" fmla="*/ 2125838 h 4233247"/>
              <a:gd name="connsiteX3554" fmla="*/ 4464888 w 5234091"/>
              <a:gd name="connsiteY3554" fmla="*/ 2098208 h 4233247"/>
              <a:gd name="connsiteX3555" fmla="*/ 4462923 w 5234091"/>
              <a:gd name="connsiteY3555" fmla="*/ 2098066 h 4233247"/>
              <a:gd name="connsiteX3556" fmla="*/ 4506214 w 5234091"/>
              <a:gd name="connsiteY3556" fmla="*/ 2119427 h 4233247"/>
              <a:gd name="connsiteX3557" fmla="*/ 4509669 w 5234091"/>
              <a:gd name="connsiteY3557" fmla="*/ 2122128 h 4233247"/>
              <a:gd name="connsiteX3558" fmla="*/ 4545272 w 5234091"/>
              <a:gd name="connsiteY3558" fmla="*/ 2136106 h 4233247"/>
              <a:gd name="connsiteX3559" fmla="*/ 4546708 w 5234091"/>
              <a:gd name="connsiteY3559" fmla="*/ 2136762 h 4233247"/>
              <a:gd name="connsiteX3560" fmla="*/ 4538634 w 5234091"/>
              <a:gd name="connsiteY3560" fmla="*/ 2136536 h 4233247"/>
              <a:gd name="connsiteX3561" fmla="*/ 4537486 w 5234091"/>
              <a:gd name="connsiteY3561" fmla="*/ 2136828 h 4233247"/>
              <a:gd name="connsiteX3562" fmla="*/ 4535287 w 5234091"/>
              <a:gd name="connsiteY3562" fmla="*/ 2135871 h 4233247"/>
              <a:gd name="connsiteX3563" fmla="*/ 4515064 w 5234091"/>
              <a:gd name="connsiteY3563" fmla="*/ 2128856 h 4233247"/>
              <a:gd name="connsiteX3564" fmla="*/ 4515373 w 5234091"/>
              <a:gd name="connsiteY3564" fmla="*/ 2131588 h 4233247"/>
              <a:gd name="connsiteX3565" fmla="*/ 4455176 w 5234091"/>
              <a:gd name="connsiteY3565" fmla="*/ 2112271 h 4233247"/>
              <a:gd name="connsiteX3566" fmla="*/ 4456514 w 5234091"/>
              <a:gd name="connsiteY3566" fmla="*/ 2114590 h 4233247"/>
              <a:gd name="connsiteX3567" fmla="*/ 4453869 w 5234091"/>
              <a:gd name="connsiteY3567" fmla="*/ 2115562 h 4233247"/>
              <a:gd name="connsiteX3568" fmla="*/ 4479672 w 5234091"/>
              <a:gd name="connsiteY3568" fmla="*/ 2125264 h 4233247"/>
              <a:gd name="connsiteX3569" fmla="*/ 4531528 w 5234091"/>
              <a:gd name="connsiteY3569" fmla="*/ 2147674 h 4233247"/>
              <a:gd name="connsiteX3570" fmla="*/ 4535960 w 5234091"/>
              <a:gd name="connsiteY3570" fmla="*/ 2146389 h 4233247"/>
              <a:gd name="connsiteX3571" fmla="*/ 4543074 w 5234091"/>
              <a:gd name="connsiteY3571" fmla="*/ 2153287 h 4233247"/>
              <a:gd name="connsiteX3572" fmla="*/ 4542571 w 5234091"/>
              <a:gd name="connsiteY3572" fmla="*/ 2156595 h 4233247"/>
              <a:gd name="connsiteX3573" fmla="*/ 4530758 w 5234091"/>
              <a:gd name="connsiteY3573" fmla="*/ 2147897 h 4233247"/>
              <a:gd name="connsiteX3574" fmla="*/ 4530883 w 5234091"/>
              <a:gd name="connsiteY3574" fmla="*/ 2147861 h 4233247"/>
              <a:gd name="connsiteX3575" fmla="*/ 4477160 w 5234091"/>
              <a:gd name="connsiteY3575" fmla="*/ 2128553 h 4233247"/>
              <a:gd name="connsiteX3576" fmla="*/ 4447827 w 5234091"/>
              <a:gd name="connsiteY3576" fmla="*/ 2117779 h 4233247"/>
              <a:gd name="connsiteX3577" fmla="*/ 4447557 w 5234091"/>
              <a:gd name="connsiteY3577" fmla="*/ 2117878 h 4233247"/>
              <a:gd name="connsiteX3578" fmla="*/ 4443296 w 5234091"/>
              <a:gd name="connsiteY3578" fmla="*/ 2118189 h 4233247"/>
              <a:gd name="connsiteX3579" fmla="*/ 4464000 w 5234091"/>
              <a:gd name="connsiteY3579" fmla="*/ 2125839 h 4233247"/>
              <a:gd name="connsiteX3580" fmla="*/ 4532127 w 5234091"/>
              <a:gd name="connsiteY3580" fmla="*/ 2157197 h 4233247"/>
              <a:gd name="connsiteX3581" fmla="*/ 4448775 w 5234091"/>
              <a:gd name="connsiteY3581" fmla="*/ 2129388 h 4233247"/>
              <a:gd name="connsiteX3582" fmla="*/ 4440125 w 5234091"/>
              <a:gd name="connsiteY3582" fmla="*/ 2126591 h 4233247"/>
              <a:gd name="connsiteX3583" fmla="*/ 4445459 w 5234091"/>
              <a:gd name="connsiteY3583" fmla="*/ 2131657 h 4233247"/>
              <a:gd name="connsiteX3584" fmla="*/ 4446024 w 5234091"/>
              <a:gd name="connsiteY3584" fmla="*/ 2132422 h 4233247"/>
              <a:gd name="connsiteX3585" fmla="*/ 4448977 w 5234091"/>
              <a:gd name="connsiteY3585" fmla="*/ 2133365 h 4233247"/>
              <a:gd name="connsiteX3586" fmla="*/ 4517245 w 5234091"/>
              <a:gd name="connsiteY3586" fmla="*/ 2159513 h 4233247"/>
              <a:gd name="connsiteX3587" fmla="*/ 4563763 w 5234091"/>
              <a:gd name="connsiteY3587" fmla="*/ 2184536 h 4233247"/>
              <a:gd name="connsiteX3588" fmla="*/ 4576463 w 5234091"/>
              <a:gd name="connsiteY3588" fmla="*/ 2189899 h 4233247"/>
              <a:gd name="connsiteX3589" fmla="*/ 4582642 w 5234091"/>
              <a:gd name="connsiteY3589" fmla="*/ 2196164 h 4233247"/>
              <a:gd name="connsiteX3590" fmla="*/ 4534267 w 5234091"/>
              <a:gd name="connsiteY3590" fmla="*/ 2179150 h 4233247"/>
              <a:gd name="connsiteX3591" fmla="*/ 4450649 w 5234091"/>
              <a:gd name="connsiteY3591" fmla="*/ 2148799 h 4233247"/>
              <a:gd name="connsiteX3592" fmla="*/ 4428913 w 5234091"/>
              <a:gd name="connsiteY3592" fmla="*/ 2141591 h 4233247"/>
              <a:gd name="connsiteX3593" fmla="*/ 4419203 w 5234091"/>
              <a:gd name="connsiteY3593" fmla="*/ 2141193 h 4233247"/>
              <a:gd name="connsiteX3594" fmla="*/ 4396944 w 5234091"/>
              <a:gd name="connsiteY3594" fmla="*/ 2131882 h 4233247"/>
              <a:gd name="connsiteX3595" fmla="*/ 4374020 w 5234091"/>
              <a:gd name="connsiteY3595" fmla="*/ 2127698 h 4233247"/>
              <a:gd name="connsiteX3596" fmla="*/ 4410647 w 5234091"/>
              <a:gd name="connsiteY3596" fmla="*/ 2139631 h 4233247"/>
              <a:gd name="connsiteX3597" fmla="*/ 4419203 w 5234091"/>
              <a:gd name="connsiteY3597" fmla="*/ 2141193 h 4233247"/>
              <a:gd name="connsiteX3598" fmla="*/ 4435337 w 5234091"/>
              <a:gd name="connsiteY3598" fmla="*/ 2147631 h 4233247"/>
              <a:gd name="connsiteX3599" fmla="*/ 4435480 w 5234091"/>
              <a:gd name="connsiteY3599" fmla="*/ 2147722 h 4233247"/>
              <a:gd name="connsiteX3600" fmla="*/ 4439738 w 5234091"/>
              <a:gd name="connsiteY3600" fmla="*/ 2149109 h 4233247"/>
              <a:gd name="connsiteX3601" fmla="*/ 4520933 w 5234091"/>
              <a:gd name="connsiteY3601" fmla="*/ 2180266 h 4233247"/>
              <a:gd name="connsiteX3602" fmla="*/ 4545322 w 5234091"/>
              <a:gd name="connsiteY3602" fmla="*/ 2190363 h 4233247"/>
              <a:gd name="connsiteX3603" fmla="*/ 4547012 w 5234091"/>
              <a:gd name="connsiteY3603" fmla="*/ 2196825 h 4233247"/>
              <a:gd name="connsiteX3604" fmla="*/ 4553239 w 5234091"/>
              <a:gd name="connsiteY3604" fmla="*/ 2200766 h 4233247"/>
              <a:gd name="connsiteX3605" fmla="*/ 4521789 w 5234091"/>
              <a:gd name="connsiteY3605" fmla="*/ 2193403 h 4233247"/>
              <a:gd name="connsiteX3606" fmla="*/ 4522001 w 5234091"/>
              <a:gd name="connsiteY3606" fmla="*/ 2191253 h 4233247"/>
              <a:gd name="connsiteX3607" fmla="*/ 4522095 w 5234091"/>
              <a:gd name="connsiteY3607" fmla="*/ 2191280 h 4233247"/>
              <a:gd name="connsiteX3608" fmla="*/ 4531407 w 5234091"/>
              <a:gd name="connsiteY3608" fmla="*/ 2194897 h 4233247"/>
              <a:gd name="connsiteX3609" fmla="*/ 4545825 w 5234091"/>
              <a:gd name="connsiteY3609" fmla="*/ 2197996 h 4233247"/>
              <a:gd name="connsiteX3610" fmla="*/ 4522095 w 5234091"/>
              <a:gd name="connsiteY3610" fmla="*/ 2191280 h 4233247"/>
              <a:gd name="connsiteX3611" fmla="*/ 4522002 w 5234091"/>
              <a:gd name="connsiteY3611" fmla="*/ 2191244 h 4233247"/>
              <a:gd name="connsiteX3612" fmla="*/ 4522001 w 5234091"/>
              <a:gd name="connsiteY3612" fmla="*/ 2191253 h 4233247"/>
              <a:gd name="connsiteX3613" fmla="*/ 4510018 w 5234091"/>
              <a:gd name="connsiteY3613" fmla="*/ 2187862 h 4233247"/>
              <a:gd name="connsiteX3614" fmla="*/ 4521789 w 5234091"/>
              <a:gd name="connsiteY3614" fmla="*/ 2193403 h 4233247"/>
              <a:gd name="connsiteX3615" fmla="*/ 4522212 w 5234091"/>
              <a:gd name="connsiteY3615" fmla="*/ 2195239 h 4233247"/>
              <a:gd name="connsiteX3616" fmla="*/ 4512597 w 5234091"/>
              <a:gd name="connsiteY3616" fmla="*/ 2193495 h 4233247"/>
              <a:gd name="connsiteX3617" fmla="*/ 4496098 w 5234091"/>
              <a:gd name="connsiteY3617" fmla="*/ 2187047 h 4233247"/>
              <a:gd name="connsiteX3618" fmla="*/ 4489014 w 5234091"/>
              <a:gd name="connsiteY3618" fmla="*/ 2183837 h 4233247"/>
              <a:gd name="connsiteX3619" fmla="*/ 4484969 w 5234091"/>
              <a:gd name="connsiteY3619" fmla="*/ 2183632 h 4233247"/>
              <a:gd name="connsiteX3620" fmla="*/ 4469552 w 5234091"/>
              <a:gd name="connsiteY3620" fmla="*/ 2177055 h 4233247"/>
              <a:gd name="connsiteX3621" fmla="*/ 4474273 w 5234091"/>
              <a:gd name="connsiteY3621" fmla="*/ 2177774 h 4233247"/>
              <a:gd name="connsiteX3622" fmla="*/ 4459503 w 5234091"/>
              <a:gd name="connsiteY3622" fmla="*/ 2172998 h 4233247"/>
              <a:gd name="connsiteX3623" fmla="*/ 4469552 w 5234091"/>
              <a:gd name="connsiteY3623" fmla="*/ 2177055 h 4233247"/>
              <a:gd name="connsiteX3624" fmla="*/ 4442555 w 5234091"/>
              <a:gd name="connsiteY3624" fmla="*/ 2172943 h 4233247"/>
              <a:gd name="connsiteX3625" fmla="*/ 4457537 w 5234091"/>
              <a:gd name="connsiteY3625" fmla="*/ 2189323 h 4233247"/>
              <a:gd name="connsiteX3626" fmla="*/ 4476915 w 5234091"/>
              <a:gd name="connsiteY3626" fmla="*/ 2199041 h 4233247"/>
              <a:gd name="connsiteX3627" fmla="*/ 4461043 w 5234091"/>
              <a:gd name="connsiteY3627" fmla="*/ 2210722 h 4233247"/>
              <a:gd name="connsiteX3628" fmla="*/ 4442956 w 5234091"/>
              <a:gd name="connsiteY3628" fmla="*/ 2214735 h 4233247"/>
              <a:gd name="connsiteX3629" fmla="*/ 4307326 w 5234091"/>
              <a:gd name="connsiteY3629" fmla="*/ 2187315 h 4233247"/>
              <a:gd name="connsiteX3630" fmla="*/ 4255411 w 5234091"/>
              <a:gd name="connsiteY3630" fmla="*/ 2177004 h 4233247"/>
              <a:gd name="connsiteX3631" fmla="*/ 4254959 w 5234091"/>
              <a:gd name="connsiteY3631" fmla="*/ 2177047 h 4233247"/>
              <a:gd name="connsiteX3632" fmla="*/ 4242842 w 5234091"/>
              <a:gd name="connsiteY3632" fmla="*/ 2184269 h 4233247"/>
              <a:gd name="connsiteX3633" fmla="*/ 4338884 w 5234091"/>
              <a:gd name="connsiteY3633" fmla="*/ 2209602 h 4233247"/>
              <a:gd name="connsiteX3634" fmla="*/ 4398997 w 5234091"/>
              <a:gd name="connsiteY3634" fmla="*/ 2229470 h 4233247"/>
              <a:gd name="connsiteX3635" fmla="*/ 4435656 w 5234091"/>
              <a:gd name="connsiteY3635" fmla="*/ 2262684 h 4233247"/>
              <a:gd name="connsiteX3636" fmla="*/ 4307690 w 5234091"/>
              <a:gd name="connsiteY3636" fmla="*/ 2233048 h 4233247"/>
              <a:gd name="connsiteX3637" fmla="*/ 4284150 w 5234091"/>
              <a:gd name="connsiteY3637" fmla="*/ 2227927 h 4233247"/>
              <a:gd name="connsiteX3638" fmla="*/ 4243373 w 5234091"/>
              <a:gd name="connsiteY3638" fmla="*/ 2219967 h 4233247"/>
              <a:gd name="connsiteX3639" fmla="*/ 4195975 w 5234091"/>
              <a:gd name="connsiteY3639" fmla="*/ 2209340 h 4233247"/>
              <a:gd name="connsiteX3640" fmla="*/ 4188707 w 5234091"/>
              <a:gd name="connsiteY3640" fmla="*/ 2209279 h 4233247"/>
              <a:gd name="connsiteX3641" fmla="*/ 4195161 w 5234091"/>
              <a:gd name="connsiteY3641" fmla="*/ 2210428 h 4233247"/>
              <a:gd name="connsiteX3642" fmla="*/ 4247113 w 5234091"/>
              <a:gd name="connsiteY3642" fmla="*/ 2223403 h 4233247"/>
              <a:gd name="connsiteX3643" fmla="*/ 4280230 w 5234091"/>
              <a:gd name="connsiteY3643" fmla="*/ 2232481 h 4233247"/>
              <a:gd name="connsiteX3644" fmla="*/ 4275308 w 5234091"/>
              <a:gd name="connsiteY3644" fmla="*/ 2232601 h 4233247"/>
              <a:gd name="connsiteX3645" fmla="*/ 4275092 w 5234091"/>
              <a:gd name="connsiteY3645" fmla="*/ 2232628 h 4233247"/>
              <a:gd name="connsiteX3646" fmla="*/ 4273607 w 5234091"/>
              <a:gd name="connsiteY3646" fmla="*/ 2232329 h 4233247"/>
              <a:gd name="connsiteX3647" fmla="*/ 4250075 w 5234091"/>
              <a:gd name="connsiteY3647" fmla="*/ 2226892 h 4233247"/>
              <a:gd name="connsiteX3648" fmla="*/ 4265526 w 5234091"/>
              <a:gd name="connsiteY3648" fmla="*/ 2233357 h 4233247"/>
              <a:gd name="connsiteX3649" fmla="*/ 4267215 w 5234091"/>
              <a:gd name="connsiteY3649" fmla="*/ 2233711 h 4233247"/>
              <a:gd name="connsiteX3650" fmla="*/ 4265503 w 5234091"/>
              <a:gd name="connsiteY3650" fmla="*/ 2235597 h 4233247"/>
              <a:gd name="connsiteX3651" fmla="*/ 4271260 w 5234091"/>
              <a:gd name="connsiteY3651" fmla="*/ 2236299 h 4233247"/>
              <a:gd name="connsiteX3652" fmla="*/ 4278242 w 5234091"/>
              <a:gd name="connsiteY3652" fmla="*/ 2236267 h 4233247"/>
              <a:gd name="connsiteX3653" fmla="*/ 4282891 w 5234091"/>
              <a:gd name="connsiteY3653" fmla="*/ 2237577 h 4233247"/>
              <a:gd name="connsiteX3654" fmla="*/ 4267433 w 5234091"/>
              <a:gd name="connsiteY3654" fmla="*/ 2236483 h 4233247"/>
              <a:gd name="connsiteX3655" fmla="*/ 4178274 w 5234091"/>
              <a:gd name="connsiteY3655" fmla="*/ 2215342 h 4233247"/>
              <a:gd name="connsiteX3656" fmla="*/ 4166346 w 5234091"/>
              <a:gd name="connsiteY3656" fmla="*/ 2212462 h 4233247"/>
              <a:gd name="connsiteX3657" fmla="*/ 4161622 w 5234091"/>
              <a:gd name="connsiteY3657" fmla="*/ 2211376 h 4233247"/>
              <a:gd name="connsiteX3658" fmla="*/ 4161859 w 5234091"/>
              <a:gd name="connsiteY3658" fmla="*/ 2211674 h 4233247"/>
              <a:gd name="connsiteX3659" fmla="*/ 4164053 w 5234091"/>
              <a:gd name="connsiteY3659" fmla="*/ 2214707 h 4233247"/>
              <a:gd name="connsiteX3660" fmla="*/ 4164421 w 5234091"/>
              <a:gd name="connsiteY3660" fmla="*/ 2215825 h 4233247"/>
              <a:gd name="connsiteX3661" fmla="*/ 4184283 w 5234091"/>
              <a:gd name="connsiteY3661" fmla="*/ 2220791 h 4233247"/>
              <a:gd name="connsiteX3662" fmla="*/ 4200113 w 5234091"/>
              <a:gd name="connsiteY3662" fmla="*/ 2224529 h 4233247"/>
              <a:gd name="connsiteX3663" fmla="*/ 4207165 w 5234091"/>
              <a:gd name="connsiteY3663" fmla="*/ 2224971 h 4233247"/>
              <a:gd name="connsiteX3664" fmla="*/ 4211281 w 5234091"/>
              <a:gd name="connsiteY3664" fmla="*/ 2227168 h 4233247"/>
              <a:gd name="connsiteX3665" fmla="*/ 4220418 w 5234091"/>
              <a:gd name="connsiteY3665" fmla="*/ 2229325 h 4233247"/>
              <a:gd name="connsiteX3666" fmla="*/ 4247926 w 5234091"/>
              <a:gd name="connsiteY3666" fmla="*/ 2235755 h 4233247"/>
              <a:gd name="connsiteX3667" fmla="*/ 4239389 w 5234091"/>
              <a:gd name="connsiteY3667" fmla="*/ 2236762 h 4233247"/>
              <a:gd name="connsiteX3668" fmla="*/ 4237795 w 5234091"/>
              <a:gd name="connsiteY3668" fmla="*/ 2236276 h 4233247"/>
              <a:gd name="connsiteX3669" fmla="*/ 4234976 w 5234091"/>
              <a:gd name="connsiteY3669" fmla="*/ 2236762 h 4233247"/>
              <a:gd name="connsiteX3670" fmla="*/ 4217551 w 5234091"/>
              <a:gd name="connsiteY3670" fmla="*/ 2238132 h 4233247"/>
              <a:gd name="connsiteX3671" fmla="*/ 4201141 w 5234091"/>
              <a:gd name="connsiteY3671" fmla="*/ 2239175 h 4233247"/>
              <a:gd name="connsiteX3672" fmla="*/ 4198759 w 5234091"/>
              <a:gd name="connsiteY3672" fmla="*/ 2239418 h 4233247"/>
              <a:gd name="connsiteX3673" fmla="*/ 4180981 w 5234091"/>
              <a:gd name="connsiteY3673" fmla="*/ 2235773 h 4233247"/>
              <a:gd name="connsiteX3674" fmla="*/ 4203063 w 5234091"/>
              <a:gd name="connsiteY3674" fmla="*/ 2236522 h 4233247"/>
              <a:gd name="connsiteX3675" fmla="*/ 4214171 w 5234091"/>
              <a:gd name="connsiteY3675" fmla="*/ 2235720 h 4233247"/>
              <a:gd name="connsiteX3676" fmla="*/ 4216196 w 5234091"/>
              <a:gd name="connsiteY3676" fmla="*/ 2235545 h 4233247"/>
              <a:gd name="connsiteX3677" fmla="*/ 4201681 w 5234091"/>
              <a:gd name="connsiteY3677" fmla="*/ 2234155 h 4233247"/>
              <a:gd name="connsiteX3678" fmla="*/ 4177807 w 5234091"/>
              <a:gd name="connsiteY3678" fmla="*/ 2230993 h 4233247"/>
              <a:gd name="connsiteX3679" fmla="*/ 4159073 w 5234091"/>
              <a:gd name="connsiteY3679" fmla="*/ 2228715 h 4233247"/>
              <a:gd name="connsiteX3680" fmla="*/ 4156812 w 5234091"/>
              <a:gd name="connsiteY3680" fmla="*/ 2229779 h 4233247"/>
              <a:gd name="connsiteX3681" fmla="*/ 4154032 w 5234091"/>
              <a:gd name="connsiteY3681" fmla="*/ 2230270 h 4233247"/>
              <a:gd name="connsiteX3682" fmla="*/ 4151281 w 5234091"/>
              <a:gd name="connsiteY3682" fmla="*/ 2229709 h 4233247"/>
              <a:gd name="connsiteX3683" fmla="*/ 4164835 w 5234091"/>
              <a:gd name="connsiteY3683" fmla="*/ 2233305 h 4233247"/>
              <a:gd name="connsiteX3684" fmla="*/ 4136303 w 5234091"/>
              <a:gd name="connsiteY3684" fmla="*/ 2228560 h 4233247"/>
              <a:gd name="connsiteX3685" fmla="*/ 4142947 w 5234091"/>
              <a:gd name="connsiteY3685" fmla="*/ 2230270 h 4233247"/>
              <a:gd name="connsiteX3686" fmla="*/ 4145307 w 5234091"/>
              <a:gd name="connsiteY3686" fmla="*/ 2230750 h 4233247"/>
              <a:gd name="connsiteX3687" fmla="*/ 4164704 w 5234091"/>
              <a:gd name="connsiteY3687" fmla="*/ 2234132 h 4233247"/>
              <a:gd name="connsiteX3688" fmla="*/ 4174464 w 5234091"/>
              <a:gd name="connsiteY3688" fmla="*/ 2235831 h 4233247"/>
              <a:gd name="connsiteX3689" fmla="*/ 4183264 w 5234091"/>
              <a:gd name="connsiteY3689" fmla="*/ 2237364 h 4233247"/>
              <a:gd name="connsiteX3690" fmla="*/ 4190783 w 5234091"/>
              <a:gd name="connsiteY3690" fmla="*/ 2239880 h 4233247"/>
              <a:gd name="connsiteX3691" fmla="*/ 4182449 w 5234091"/>
              <a:gd name="connsiteY3691" fmla="*/ 2241668 h 4233247"/>
              <a:gd name="connsiteX3692" fmla="*/ 4173206 w 5234091"/>
              <a:gd name="connsiteY3692" fmla="*/ 2242961 h 4233247"/>
              <a:gd name="connsiteX3693" fmla="*/ 4175539 w 5234091"/>
              <a:gd name="connsiteY3693" fmla="*/ 2243665 h 4233247"/>
              <a:gd name="connsiteX3694" fmla="*/ 4176321 w 5234091"/>
              <a:gd name="connsiteY3694" fmla="*/ 2247275 h 4233247"/>
              <a:gd name="connsiteX3695" fmla="*/ 4166217 w 5234091"/>
              <a:gd name="connsiteY3695" fmla="*/ 2245708 h 4233247"/>
              <a:gd name="connsiteX3696" fmla="*/ 4165259 w 5234091"/>
              <a:gd name="connsiteY3696" fmla="*/ 2246444 h 4233247"/>
              <a:gd name="connsiteX3697" fmla="*/ 4168719 w 5234091"/>
              <a:gd name="connsiteY3697" fmla="*/ 2247607 h 4233247"/>
              <a:gd name="connsiteX3698" fmla="*/ 4169134 w 5234091"/>
              <a:gd name="connsiteY3698" fmla="*/ 2247575 h 4233247"/>
              <a:gd name="connsiteX3699" fmla="*/ 4169517 w 5234091"/>
              <a:gd name="connsiteY3699" fmla="*/ 2247876 h 4233247"/>
              <a:gd name="connsiteX3700" fmla="*/ 4171580 w 5234091"/>
              <a:gd name="connsiteY3700" fmla="*/ 2248570 h 4233247"/>
              <a:gd name="connsiteX3701" fmla="*/ 4185828 w 5234091"/>
              <a:gd name="connsiteY3701" fmla="*/ 2251303 h 4233247"/>
              <a:gd name="connsiteX3702" fmla="*/ 4289411 w 5234091"/>
              <a:gd name="connsiteY3702" fmla="*/ 2269090 h 4233247"/>
              <a:gd name="connsiteX3703" fmla="*/ 4250549 w 5234091"/>
              <a:gd name="connsiteY3703" fmla="*/ 2272321 h 4233247"/>
              <a:gd name="connsiteX3704" fmla="*/ 4319824 w 5234091"/>
              <a:gd name="connsiteY3704" fmla="*/ 2282292 h 4233247"/>
              <a:gd name="connsiteX3705" fmla="*/ 4331213 w 5234091"/>
              <a:gd name="connsiteY3705" fmla="*/ 2282913 h 4233247"/>
              <a:gd name="connsiteX3706" fmla="*/ 4320594 w 5234091"/>
              <a:gd name="connsiteY3706" fmla="*/ 2283392 h 4233247"/>
              <a:gd name="connsiteX3707" fmla="*/ 4341226 w 5234091"/>
              <a:gd name="connsiteY3707" fmla="*/ 2291340 h 4233247"/>
              <a:gd name="connsiteX3708" fmla="*/ 4368315 w 5234091"/>
              <a:gd name="connsiteY3708" fmla="*/ 2300849 h 4233247"/>
              <a:gd name="connsiteX3709" fmla="*/ 4377515 w 5234091"/>
              <a:gd name="connsiteY3709" fmla="*/ 2302702 h 4233247"/>
              <a:gd name="connsiteX3710" fmla="*/ 4278310 w 5234091"/>
              <a:gd name="connsiteY3710" fmla="*/ 2294680 h 4233247"/>
              <a:gd name="connsiteX3711" fmla="*/ 4267788 w 5234091"/>
              <a:gd name="connsiteY3711" fmla="*/ 2293674 h 4233247"/>
              <a:gd name="connsiteX3712" fmla="*/ 4249857 w 5234091"/>
              <a:gd name="connsiteY3712" fmla="*/ 2295208 h 4233247"/>
              <a:gd name="connsiteX3713" fmla="*/ 4257753 w 5234091"/>
              <a:gd name="connsiteY3713" fmla="*/ 2297485 h 4233247"/>
              <a:gd name="connsiteX3714" fmla="*/ 4225904 w 5234091"/>
              <a:gd name="connsiteY3714" fmla="*/ 2299093 h 4233247"/>
              <a:gd name="connsiteX3715" fmla="*/ 4234129 w 5234091"/>
              <a:gd name="connsiteY3715" fmla="*/ 2302661 h 4233247"/>
              <a:gd name="connsiteX3716" fmla="*/ 4239826 w 5234091"/>
              <a:gd name="connsiteY3716" fmla="*/ 2310494 h 4233247"/>
              <a:gd name="connsiteX3717" fmla="*/ 4244287 w 5234091"/>
              <a:gd name="connsiteY3717" fmla="*/ 2316456 h 4233247"/>
              <a:gd name="connsiteX3718" fmla="*/ 4252180 w 5234091"/>
              <a:gd name="connsiteY3718" fmla="*/ 2315099 h 4233247"/>
              <a:gd name="connsiteX3719" fmla="*/ 4264289 w 5234091"/>
              <a:gd name="connsiteY3719" fmla="*/ 2315034 h 4233247"/>
              <a:gd name="connsiteX3720" fmla="*/ 4255326 w 5234091"/>
              <a:gd name="connsiteY3720" fmla="*/ 2318625 h 4233247"/>
              <a:gd name="connsiteX3721" fmla="*/ 4255767 w 5234091"/>
              <a:gd name="connsiteY3721" fmla="*/ 2317890 h 4233247"/>
              <a:gd name="connsiteX3722" fmla="*/ 4257248 w 5234091"/>
              <a:gd name="connsiteY3722" fmla="*/ 2317619 h 4233247"/>
              <a:gd name="connsiteX3723" fmla="*/ 4256049 w 5234091"/>
              <a:gd name="connsiteY3723" fmla="*/ 2317418 h 4233247"/>
              <a:gd name="connsiteX3724" fmla="*/ 4255767 w 5234091"/>
              <a:gd name="connsiteY3724" fmla="*/ 2317890 h 4233247"/>
              <a:gd name="connsiteX3725" fmla="*/ 4253044 w 5234091"/>
              <a:gd name="connsiteY3725" fmla="*/ 2318391 h 4233247"/>
              <a:gd name="connsiteX3726" fmla="*/ 4251251 w 5234091"/>
              <a:gd name="connsiteY3726" fmla="*/ 2318206 h 4233247"/>
              <a:gd name="connsiteX3727" fmla="*/ 4249251 w 5234091"/>
              <a:gd name="connsiteY3727" fmla="*/ 2318495 h 4233247"/>
              <a:gd name="connsiteX3728" fmla="*/ 4243801 w 5234091"/>
              <a:gd name="connsiteY3728" fmla="*/ 2323558 h 4233247"/>
              <a:gd name="connsiteX3729" fmla="*/ 4210865 w 5234091"/>
              <a:gd name="connsiteY3729" fmla="*/ 2325908 h 4233247"/>
              <a:gd name="connsiteX3730" fmla="*/ 4206271 w 5234091"/>
              <a:gd name="connsiteY3730" fmla="*/ 2329602 h 4233247"/>
              <a:gd name="connsiteX3731" fmla="*/ 4192846 w 5234091"/>
              <a:gd name="connsiteY3731" fmla="*/ 2331468 h 4233247"/>
              <a:gd name="connsiteX3732" fmla="*/ 4190320 w 5234091"/>
              <a:gd name="connsiteY3732" fmla="*/ 2331450 h 4233247"/>
              <a:gd name="connsiteX3733" fmla="*/ 4193818 w 5234091"/>
              <a:gd name="connsiteY3733" fmla="*/ 2332071 h 4233247"/>
              <a:gd name="connsiteX3734" fmla="*/ 4203837 w 5234091"/>
              <a:gd name="connsiteY3734" fmla="*/ 2333766 h 4233247"/>
              <a:gd name="connsiteX3735" fmla="*/ 4257961 w 5234091"/>
              <a:gd name="connsiteY3735" fmla="*/ 2332492 h 4233247"/>
              <a:gd name="connsiteX3736" fmla="*/ 4307228 w 5234091"/>
              <a:gd name="connsiteY3736" fmla="*/ 2328844 h 4233247"/>
              <a:gd name="connsiteX3737" fmla="*/ 4310476 w 5234091"/>
              <a:gd name="connsiteY3737" fmla="*/ 2330101 h 4233247"/>
              <a:gd name="connsiteX3738" fmla="*/ 4318250 w 5234091"/>
              <a:gd name="connsiteY3738" fmla="*/ 2332586 h 4233247"/>
              <a:gd name="connsiteX3739" fmla="*/ 4302806 w 5234091"/>
              <a:gd name="connsiteY3739" fmla="*/ 2334783 h 4233247"/>
              <a:gd name="connsiteX3740" fmla="*/ 4317871 w 5234091"/>
              <a:gd name="connsiteY3740" fmla="*/ 2334890 h 4233247"/>
              <a:gd name="connsiteX3741" fmla="*/ 4317108 w 5234091"/>
              <a:gd name="connsiteY3741" fmla="*/ 2338460 h 4233247"/>
              <a:gd name="connsiteX3742" fmla="*/ 4322194 w 5234091"/>
              <a:gd name="connsiteY3742" fmla="*/ 2339675 h 4233247"/>
              <a:gd name="connsiteX3743" fmla="*/ 4307626 w 5234091"/>
              <a:gd name="connsiteY3743" fmla="*/ 2341321 h 4233247"/>
              <a:gd name="connsiteX3744" fmla="*/ 4303062 w 5234091"/>
              <a:gd name="connsiteY3744" fmla="*/ 2341123 h 4233247"/>
              <a:gd name="connsiteX3745" fmla="*/ 4300944 w 5234091"/>
              <a:gd name="connsiteY3745" fmla="*/ 2340515 h 4233247"/>
              <a:gd name="connsiteX3746" fmla="*/ 4301349 w 5234091"/>
              <a:gd name="connsiteY3746" fmla="*/ 2342030 h 4233247"/>
              <a:gd name="connsiteX3747" fmla="*/ 4281858 w 5234091"/>
              <a:gd name="connsiteY3747" fmla="*/ 2344234 h 4233247"/>
              <a:gd name="connsiteX3748" fmla="*/ 4276085 w 5234091"/>
              <a:gd name="connsiteY3748" fmla="*/ 2343156 h 4233247"/>
              <a:gd name="connsiteX3749" fmla="*/ 4263002 w 5234091"/>
              <a:gd name="connsiteY3749" fmla="*/ 2340147 h 4233247"/>
              <a:gd name="connsiteX3750" fmla="*/ 4246788 w 5234091"/>
              <a:gd name="connsiteY3750" fmla="*/ 2338488 h 4233247"/>
              <a:gd name="connsiteX3751" fmla="*/ 4274009 w 5234091"/>
              <a:gd name="connsiteY3751" fmla="*/ 2344985 h 4233247"/>
              <a:gd name="connsiteX3752" fmla="*/ 4274304 w 5234091"/>
              <a:gd name="connsiteY3752" fmla="*/ 2345087 h 4233247"/>
              <a:gd name="connsiteX3753" fmla="*/ 4268990 w 5234091"/>
              <a:gd name="connsiteY3753" fmla="*/ 2345688 h 4233247"/>
              <a:gd name="connsiteX3754" fmla="*/ 4222918 w 5234091"/>
              <a:gd name="connsiteY3754" fmla="*/ 2348340 h 4233247"/>
              <a:gd name="connsiteX3755" fmla="*/ 4206912 w 5234091"/>
              <a:gd name="connsiteY3755" fmla="*/ 2348861 h 4233247"/>
              <a:gd name="connsiteX3756" fmla="*/ 4210574 w 5234091"/>
              <a:gd name="connsiteY3756" fmla="*/ 2349452 h 4233247"/>
              <a:gd name="connsiteX3757" fmla="*/ 4259390 w 5234091"/>
              <a:gd name="connsiteY3757" fmla="*/ 2359738 h 4233247"/>
              <a:gd name="connsiteX3758" fmla="*/ 4249784 w 5234091"/>
              <a:gd name="connsiteY3758" fmla="*/ 2359692 h 4233247"/>
              <a:gd name="connsiteX3759" fmla="*/ 4191182 w 5234091"/>
              <a:gd name="connsiteY3759" fmla="*/ 2354527 h 4233247"/>
              <a:gd name="connsiteX3760" fmla="*/ 4186050 w 5234091"/>
              <a:gd name="connsiteY3760" fmla="*/ 2354146 h 4233247"/>
              <a:gd name="connsiteX3761" fmla="*/ 4182859 w 5234091"/>
              <a:gd name="connsiteY3761" fmla="*/ 2355527 h 4233247"/>
              <a:gd name="connsiteX3762" fmla="*/ 4167086 w 5234091"/>
              <a:gd name="connsiteY3762" fmla="*/ 2352738 h 4233247"/>
              <a:gd name="connsiteX3763" fmla="*/ 4160792 w 5234091"/>
              <a:gd name="connsiteY3763" fmla="*/ 2352270 h 4233247"/>
              <a:gd name="connsiteX3764" fmla="*/ 4175466 w 5234091"/>
              <a:gd name="connsiteY3764" fmla="*/ 2356427 h 4233247"/>
              <a:gd name="connsiteX3765" fmla="*/ 4174089 w 5234091"/>
              <a:gd name="connsiteY3765" fmla="*/ 2356562 h 4233247"/>
              <a:gd name="connsiteX3766" fmla="*/ 4142020 w 5234091"/>
              <a:gd name="connsiteY3766" fmla="*/ 2360862 h 4233247"/>
              <a:gd name="connsiteX3767" fmla="*/ 4188265 w 5234091"/>
              <a:gd name="connsiteY3767" fmla="*/ 2362765 h 4233247"/>
              <a:gd name="connsiteX3768" fmla="*/ 4198439 w 5234091"/>
              <a:gd name="connsiteY3768" fmla="*/ 2363876 h 4233247"/>
              <a:gd name="connsiteX3769" fmla="*/ 4185740 w 5234091"/>
              <a:gd name="connsiteY3769" fmla="*/ 2367882 h 4233247"/>
              <a:gd name="connsiteX3770" fmla="*/ 4188217 w 5234091"/>
              <a:gd name="connsiteY3770" fmla="*/ 2368062 h 4233247"/>
              <a:gd name="connsiteX3771" fmla="*/ 4263771 w 5234091"/>
              <a:gd name="connsiteY3771" fmla="*/ 2372626 h 4233247"/>
              <a:gd name="connsiteX3772" fmla="*/ 4286669 w 5234091"/>
              <a:gd name="connsiteY3772" fmla="*/ 2374830 h 4233247"/>
              <a:gd name="connsiteX3773" fmla="*/ 4272262 w 5234091"/>
              <a:gd name="connsiteY3773" fmla="*/ 2374643 h 4233247"/>
              <a:gd name="connsiteX3774" fmla="*/ 4233949 w 5234091"/>
              <a:gd name="connsiteY3774" fmla="*/ 2373166 h 4233247"/>
              <a:gd name="connsiteX3775" fmla="*/ 4190791 w 5234091"/>
              <a:gd name="connsiteY3775" fmla="*/ 2371275 h 4233247"/>
              <a:gd name="connsiteX3776" fmla="*/ 4226251 w 5234091"/>
              <a:gd name="connsiteY3776" fmla="*/ 2383400 h 4233247"/>
              <a:gd name="connsiteX3777" fmla="*/ 4266573 w 5234091"/>
              <a:gd name="connsiteY3777" fmla="*/ 2390576 h 4233247"/>
              <a:gd name="connsiteX3778" fmla="*/ 4246466 w 5234091"/>
              <a:gd name="connsiteY3778" fmla="*/ 2391559 h 4233247"/>
              <a:gd name="connsiteX3779" fmla="*/ 4236757 w 5234091"/>
              <a:gd name="connsiteY3779" fmla="*/ 2393027 h 4233247"/>
              <a:gd name="connsiteX3780" fmla="*/ 4136838 w 5234091"/>
              <a:gd name="connsiteY3780" fmla="*/ 2392172 h 4233247"/>
              <a:gd name="connsiteX3781" fmla="*/ 4130720 w 5234091"/>
              <a:gd name="connsiteY3781" fmla="*/ 2396585 h 4233247"/>
              <a:gd name="connsiteX3782" fmla="*/ 4103654 w 5234091"/>
              <a:gd name="connsiteY3782" fmla="*/ 2395676 h 4233247"/>
              <a:gd name="connsiteX3783" fmla="*/ 4101605 w 5234091"/>
              <a:gd name="connsiteY3783" fmla="*/ 2403557 h 4233247"/>
              <a:gd name="connsiteX3784" fmla="*/ 4067284 w 5234091"/>
              <a:gd name="connsiteY3784" fmla="*/ 2405711 h 4233247"/>
              <a:gd name="connsiteX3785" fmla="*/ 4067087 w 5234091"/>
              <a:gd name="connsiteY3785" fmla="*/ 2406151 h 4233247"/>
              <a:gd name="connsiteX3786" fmla="*/ 4066843 w 5234091"/>
              <a:gd name="connsiteY3786" fmla="*/ 2406699 h 4233247"/>
              <a:gd name="connsiteX3787" fmla="*/ 4066695 w 5234091"/>
              <a:gd name="connsiteY3787" fmla="*/ 2407028 h 4233247"/>
              <a:gd name="connsiteX3788" fmla="*/ 4066761 w 5234091"/>
              <a:gd name="connsiteY3788" fmla="*/ 2406882 h 4233247"/>
              <a:gd name="connsiteX3789" fmla="*/ 4066843 w 5234091"/>
              <a:gd name="connsiteY3789" fmla="*/ 2406699 h 4233247"/>
              <a:gd name="connsiteX3790" fmla="*/ 4067284 w 5234091"/>
              <a:gd name="connsiteY3790" fmla="*/ 2405711 h 4233247"/>
              <a:gd name="connsiteX3791" fmla="*/ 4095734 w 5234091"/>
              <a:gd name="connsiteY3791" fmla="*/ 2406815 h 4233247"/>
              <a:gd name="connsiteX3792" fmla="*/ 4116638 w 5234091"/>
              <a:gd name="connsiteY3792" fmla="*/ 2409848 h 4233247"/>
              <a:gd name="connsiteX3793" fmla="*/ 4117862 w 5234091"/>
              <a:gd name="connsiteY3793" fmla="*/ 2409854 h 4233247"/>
              <a:gd name="connsiteX3794" fmla="*/ 4118232 w 5234091"/>
              <a:gd name="connsiteY3794" fmla="*/ 2408772 h 4233247"/>
              <a:gd name="connsiteX3795" fmla="*/ 4121027 w 5234091"/>
              <a:gd name="connsiteY3795" fmla="*/ 2406948 h 4233247"/>
              <a:gd name="connsiteX3796" fmla="*/ 4122202 w 5234091"/>
              <a:gd name="connsiteY3796" fmla="*/ 2407916 h 4233247"/>
              <a:gd name="connsiteX3797" fmla="*/ 4121994 w 5234091"/>
              <a:gd name="connsiteY3797" fmla="*/ 2409488 h 4233247"/>
              <a:gd name="connsiteX3798" fmla="*/ 4121286 w 5234091"/>
              <a:gd name="connsiteY3798" fmla="*/ 2409871 h 4233247"/>
              <a:gd name="connsiteX3799" fmla="*/ 4139951 w 5234091"/>
              <a:gd name="connsiteY3799" fmla="*/ 2409964 h 4233247"/>
              <a:gd name="connsiteX3800" fmla="*/ 4106895 w 5234091"/>
              <a:gd name="connsiteY3800" fmla="*/ 2415871 h 4233247"/>
              <a:gd name="connsiteX3801" fmla="*/ 4109678 w 5234091"/>
              <a:gd name="connsiteY3801" fmla="*/ 2417124 h 4233247"/>
              <a:gd name="connsiteX3802" fmla="*/ 4180238 w 5234091"/>
              <a:gd name="connsiteY3802" fmla="*/ 2426044 h 4233247"/>
              <a:gd name="connsiteX3803" fmla="*/ 4221612 w 5234091"/>
              <a:gd name="connsiteY3803" fmla="*/ 2429208 h 4233247"/>
              <a:gd name="connsiteX3804" fmla="*/ 4248031 w 5234091"/>
              <a:gd name="connsiteY3804" fmla="*/ 2430509 h 4233247"/>
              <a:gd name="connsiteX3805" fmla="*/ 4258009 w 5234091"/>
              <a:gd name="connsiteY3805" fmla="*/ 2431333 h 4233247"/>
              <a:gd name="connsiteX3806" fmla="*/ 4256360 w 5234091"/>
              <a:gd name="connsiteY3806" fmla="*/ 2437050 h 4233247"/>
              <a:gd name="connsiteX3807" fmla="*/ 4244309 w 5234091"/>
              <a:gd name="connsiteY3807" fmla="*/ 2437268 h 4233247"/>
              <a:gd name="connsiteX3808" fmla="*/ 4228523 w 5234091"/>
              <a:gd name="connsiteY3808" fmla="*/ 2435423 h 4233247"/>
              <a:gd name="connsiteX3809" fmla="*/ 4197575 w 5234091"/>
              <a:gd name="connsiteY3809" fmla="*/ 2434486 h 4233247"/>
              <a:gd name="connsiteX3810" fmla="*/ 4200915 w 5234091"/>
              <a:gd name="connsiteY3810" fmla="*/ 2436090 h 4233247"/>
              <a:gd name="connsiteX3811" fmla="*/ 4169513 w 5234091"/>
              <a:gd name="connsiteY3811" fmla="*/ 2434615 h 4233247"/>
              <a:gd name="connsiteX3812" fmla="*/ 4140267 w 5234091"/>
              <a:gd name="connsiteY3812" fmla="*/ 2433761 h 4233247"/>
              <a:gd name="connsiteX3813" fmla="*/ 4151165 w 5234091"/>
              <a:gd name="connsiteY3813" fmla="*/ 2435918 h 4233247"/>
              <a:gd name="connsiteX3814" fmla="*/ 4149432 w 5234091"/>
              <a:gd name="connsiteY3814" fmla="*/ 2437199 h 4233247"/>
              <a:gd name="connsiteX3815" fmla="*/ 4148346 w 5234091"/>
              <a:gd name="connsiteY3815" fmla="*/ 2437508 h 4233247"/>
              <a:gd name="connsiteX3816" fmla="*/ 4124504 w 5234091"/>
              <a:gd name="connsiteY3816" fmla="*/ 2433354 h 4233247"/>
              <a:gd name="connsiteX3817" fmla="*/ 4125553 w 5234091"/>
              <a:gd name="connsiteY3817" fmla="*/ 2433331 h 4233247"/>
              <a:gd name="connsiteX3818" fmla="*/ 4097794 w 5234091"/>
              <a:gd name="connsiteY3818" fmla="*/ 2432520 h 4233247"/>
              <a:gd name="connsiteX3819" fmla="*/ 4102154 w 5234091"/>
              <a:gd name="connsiteY3819" fmla="*/ 2433072 h 4233247"/>
              <a:gd name="connsiteX3820" fmla="*/ 4104461 w 5234091"/>
              <a:gd name="connsiteY3820" fmla="*/ 2433167 h 4233247"/>
              <a:gd name="connsiteX3821" fmla="*/ 4117967 w 5234091"/>
              <a:gd name="connsiteY3821" fmla="*/ 2436118 h 4233247"/>
              <a:gd name="connsiteX3822" fmla="*/ 4135835 w 5234091"/>
              <a:gd name="connsiteY3822" fmla="*/ 2441698 h 4233247"/>
              <a:gd name="connsiteX3823" fmla="*/ 4090828 w 5234091"/>
              <a:gd name="connsiteY3823" fmla="*/ 2434063 h 4233247"/>
              <a:gd name="connsiteX3824" fmla="*/ 4092600 w 5234091"/>
              <a:gd name="connsiteY3824" fmla="*/ 2437369 h 4233247"/>
              <a:gd name="connsiteX3825" fmla="*/ 4121148 w 5234091"/>
              <a:gd name="connsiteY3825" fmla="*/ 2443596 h 4233247"/>
              <a:gd name="connsiteX3826" fmla="*/ 4152562 w 5234091"/>
              <a:gd name="connsiteY3826" fmla="*/ 2444954 h 4233247"/>
              <a:gd name="connsiteX3827" fmla="*/ 4192979 w 5234091"/>
              <a:gd name="connsiteY3827" fmla="*/ 2446702 h 4233247"/>
              <a:gd name="connsiteX3828" fmla="*/ 4183274 w 5234091"/>
              <a:gd name="connsiteY3828" fmla="*/ 2443991 h 4233247"/>
              <a:gd name="connsiteX3829" fmla="*/ 4166340 w 5234091"/>
              <a:gd name="connsiteY3829" fmla="*/ 2440678 h 4233247"/>
              <a:gd name="connsiteX3830" fmla="*/ 4173532 w 5234091"/>
              <a:gd name="connsiteY3830" fmla="*/ 2440208 h 4233247"/>
              <a:gd name="connsiteX3831" fmla="*/ 4207015 w 5234091"/>
              <a:gd name="connsiteY3831" fmla="*/ 2442264 h 4233247"/>
              <a:gd name="connsiteX3832" fmla="*/ 4223463 w 5234091"/>
              <a:gd name="connsiteY3832" fmla="*/ 2441870 h 4233247"/>
              <a:gd name="connsiteX3833" fmla="*/ 4223174 w 5234091"/>
              <a:gd name="connsiteY3833" fmla="*/ 2442145 h 4233247"/>
              <a:gd name="connsiteX3834" fmla="*/ 4231602 w 5234091"/>
              <a:gd name="connsiteY3834" fmla="*/ 2444861 h 4233247"/>
              <a:gd name="connsiteX3835" fmla="*/ 4234771 w 5234091"/>
              <a:gd name="connsiteY3835" fmla="*/ 2445818 h 4233247"/>
              <a:gd name="connsiteX3836" fmla="*/ 4229582 w 5234091"/>
              <a:gd name="connsiteY3836" fmla="*/ 2446174 h 4233247"/>
              <a:gd name="connsiteX3837" fmla="*/ 4202300 w 5234091"/>
              <a:gd name="connsiteY3837" fmla="*/ 2447206 h 4233247"/>
              <a:gd name="connsiteX3838" fmla="*/ 4235536 w 5234091"/>
              <a:gd name="connsiteY3838" fmla="*/ 2449377 h 4233247"/>
              <a:gd name="connsiteX3839" fmla="*/ 4271150 w 5234091"/>
              <a:gd name="connsiteY3839" fmla="*/ 2452346 h 4233247"/>
              <a:gd name="connsiteX3840" fmla="*/ 4267408 w 5234091"/>
              <a:gd name="connsiteY3840" fmla="*/ 2455115 h 4233247"/>
              <a:gd name="connsiteX3841" fmla="*/ 4267389 w 5234091"/>
              <a:gd name="connsiteY3841" fmla="*/ 2455227 h 4233247"/>
              <a:gd name="connsiteX3842" fmla="*/ 4263968 w 5234091"/>
              <a:gd name="connsiteY3842" fmla="*/ 2454311 h 4233247"/>
              <a:gd name="connsiteX3843" fmla="*/ 4228812 w 5234091"/>
              <a:gd name="connsiteY3843" fmla="*/ 2455094 h 4233247"/>
              <a:gd name="connsiteX3844" fmla="*/ 4305420 w 5234091"/>
              <a:gd name="connsiteY3844" fmla="*/ 2464980 h 4233247"/>
              <a:gd name="connsiteX3845" fmla="*/ 4336384 w 5234091"/>
              <a:gd name="connsiteY3845" fmla="*/ 2471923 h 4233247"/>
              <a:gd name="connsiteX3846" fmla="*/ 4336974 w 5234091"/>
              <a:gd name="connsiteY3846" fmla="*/ 2472030 h 4233247"/>
              <a:gd name="connsiteX3847" fmla="*/ 4317208 w 5234091"/>
              <a:gd name="connsiteY3847" fmla="*/ 2472791 h 4233247"/>
              <a:gd name="connsiteX3848" fmla="*/ 4285101 w 5234091"/>
              <a:gd name="connsiteY3848" fmla="*/ 2470982 h 4233247"/>
              <a:gd name="connsiteX3849" fmla="*/ 4231851 w 5234091"/>
              <a:gd name="connsiteY3849" fmla="*/ 2473606 h 4233247"/>
              <a:gd name="connsiteX3850" fmla="*/ 4253754 w 5234091"/>
              <a:gd name="connsiteY3850" fmla="*/ 2474724 h 4233247"/>
              <a:gd name="connsiteX3851" fmla="*/ 4263000 w 5234091"/>
              <a:gd name="connsiteY3851" fmla="*/ 2475963 h 4233247"/>
              <a:gd name="connsiteX3852" fmla="*/ 4288579 w 5234091"/>
              <a:gd name="connsiteY3852" fmla="*/ 2487536 h 4233247"/>
              <a:gd name="connsiteX3853" fmla="*/ 4241947 w 5234091"/>
              <a:gd name="connsiteY3853" fmla="*/ 2487396 h 4233247"/>
              <a:gd name="connsiteX3854" fmla="*/ 4284812 w 5234091"/>
              <a:gd name="connsiteY3854" fmla="*/ 2496218 h 4233247"/>
              <a:gd name="connsiteX3855" fmla="*/ 4329522 w 5234091"/>
              <a:gd name="connsiteY3855" fmla="*/ 2502039 h 4233247"/>
              <a:gd name="connsiteX3856" fmla="*/ 4349170 w 5234091"/>
              <a:gd name="connsiteY3856" fmla="*/ 2510563 h 4233247"/>
              <a:gd name="connsiteX3857" fmla="*/ 4365938 w 5234091"/>
              <a:gd name="connsiteY3857" fmla="*/ 2512704 h 4233247"/>
              <a:gd name="connsiteX3858" fmla="*/ 4228488 w 5234091"/>
              <a:gd name="connsiteY3858" fmla="*/ 2510148 h 4233247"/>
              <a:gd name="connsiteX3859" fmla="*/ 4119829 w 5234091"/>
              <a:gd name="connsiteY3859" fmla="*/ 2504409 h 4233247"/>
              <a:gd name="connsiteX3860" fmla="*/ 4121108 w 5234091"/>
              <a:gd name="connsiteY3860" fmla="*/ 2506485 h 4233247"/>
              <a:gd name="connsiteX3861" fmla="*/ 4118340 w 5234091"/>
              <a:gd name="connsiteY3861" fmla="*/ 2505542 h 4233247"/>
              <a:gd name="connsiteX3862" fmla="*/ 4119140 w 5234091"/>
              <a:gd name="connsiteY3862" fmla="*/ 2504373 h 4233247"/>
              <a:gd name="connsiteX3863" fmla="*/ 4107420 w 5234091"/>
              <a:gd name="connsiteY3863" fmla="*/ 2503755 h 4233247"/>
              <a:gd name="connsiteX3864" fmla="*/ 4105947 w 5234091"/>
              <a:gd name="connsiteY3864" fmla="*/ 2504127 h 4233247"/>
              <a:gd name="connsiteX3865" fmla="*/ 4105976 w 5234091"/>
              <a:gd name="connsiteY3865" fmla="*/ 2506316 h 4233247"/>
              <a:gd name="connsiteX3866" fmla="*/ 4118340 w 5234091"/>
              <a:gd name="connsiteY3866" fmla="*/ 2505542 h 4233247"/>
              <a:gd name="connsiteX3867" fmla="*/ 4118473 w 5234091"/>
              <a:gd name="connsiteY3867" fmla="*/ 2509106 h 4233247"/>
              <a:gd name="connsiteX3868" fmla="*/ 4237489 w 5234091"/>
              <a:gd name="connsiteY3868" fmla="*/ 2515719 h 4233247"/>
              <a:gd name="connsiteX3869" fmla="*/ 4439613 w 5234091"/>
              <a:gd name="connsiteY3869" fmla="*/ 2539542 h 4233247"/>
              <a:gd name="connsiteX3870" fmla="*/ 4377679 w 5234091"/>
              <a:gd name="connsiteY3870" fmla="*/ 2544167 h 4233247"/>
              <a:gd name="connsiteX3871" fmla="*/ 4426179 w 5234091"/>
              <a:gd name="connsiteY3871" fmla="*/ 2551787 h 4233247"/>
              <a:gd name="connsiteX3872" fmla="*/ 4438125 w 5234091"/>
              <a:gd name="connsiteY3872" fmla="*/ 2561739 h 4233247"/>
              <a:gd name="connsiteX3873" fmla="*/ 4528966 w 5234091"/>
              <a:gd name="connsiteY3873" fmla="*/ 2572301 h 4233247"/>
              <a:gd name="connsiteX3874" fmla="*/ 4512316 w 5234091"/>
              <a:gd name="connsiteY3874" fmla="*/ 2574010 h 4233247"/>
              <a:gd name="connsiteX3875" fmla="*/ 4510235 w 5234091"/>
              <a:gd name="connsiteY3875" fmla="*/ 2573525 h 4233247"/>
              <a:gd name="connsiteX3876" fmla="*/ 4506983 w 5234091"/>
              <a:gd name="connsiteY3876" fmla="*/ 2573952 h 4233247"/>
              <a:gd name="connsiteX3877" fmla="*/ 4500704 w 5234091"/>
              <a:gd name="connsiteY3877" fmla="*/ 2573673 h 4233247"/>
              <a:gd name="connsiteX3878" fmla="*/ 4487888 w 5234091"/>
              <a:gd name="connsiteY3878" fmla="*/ 2572626 h 4233247"/>
              <a:gd name="connsiteX3879" fmla="*/ 4443803 w 5234091"/>
              <a:gd name="connsiteY3879" fmla="*/ 2573135 h 4233247"/>
              <a:gd name="connsiteX3880" fmla="*/ 4479389 w 5234091"/>
              <a:gd name="connsiteY3880" fmla="*/ 2577635 h 4233247"/>
              <a:gd name="connsiteX3881" fmla="*/ 4499164 w 5234091"/>
              <a:gd name="connsiteY3881" fmla="*/ 2574980 h 4233247"/>
              <a:gd name="connsiteX3882" fmla="*/ 4506983 w 5234091"/>
              <a:gd name="connsiteY3882" fmla="*/ 2573952 h 4233247"/>
              <a:gd name="connsiteX3883" fmla="*/ 4511098 w 5234091"/>
              <a:gd name="connsiteY3883" fmla="*/ 2574135 h 4233247"/>
              <a:gd name="connsiteX3884" fmla="*/ 4512316 w 5234091"/>
              <a:gd name="connsiteY3884" fmla="*/ 2574010 h 4233247"/>
              <a:gd name="connsiteX3885" fmla="*/ 4516906 w 5234091"/>
              <a:gd name="connsiteY3885" fmla="*/ 2575083 h 4233247"/>
              <a:gd name="connsiteX3886" fmla="*/ 4490939 w 5234091"/>
              <a:gd name="connsiteY3886" fmla="*/ 2583290 h 4233247"/>
              <a:gd name="connsiteX3887" fmla="*/ 4486507 w 5234091"/>
              <a:gd name="connsiteY3887" fmla="*/ 2583191 h 4233247"/>
              <a:gd name="connsiteX3888" fmla="*/ 4485935 w 5234091"/>
              <a:gd name="connsiteY3888" fmla="*/ 2583162 h 4233247"/>
              <a:gd name="connsiteX3889" fmla="*/ 4485836 w 5234091"/>
              <a:gd name="connsiteY3889" fmla="*/ 2583176 h 4233247"/>
              <a:gd name="connsiteX3890" fmla="*/ 4486507 w 5234091"/>
              <a:gd name="connsiteY3890" fmla="*/ 2583191 h 4233247"/>
              <a:gd name="connsiteX3891" fmla="*/ 4493452 w 5234091"/>
              <a:gd name="connsiteY3891" fmla="*/ 2583540 h 4233247"/>
              <a:gd name="connsiteX3892" fmla="*/ 4562398 w 5234091"/>
              <a:gd name="connsiteY3892" fmla="*/ 2596102 h 4233247"/>
              <a:gd name="connsiteX3893" fmla="*/ 4545931 w 5234091"/>
              <a:gd name="connsiteY3893" fmla="*/ 2604283 h 4233247"/>
              <a:gd name="connsiteX3894" fmla="*/ 4541060 w 5234091"/>
              <a:gd name="connsiteY3894" fmla="*/ 2604486 h 4233247"/>
              <a:gd name="connsiteX3895" fmla="*/ 4517301 w 5234091"/>
              <a:gd name="connsiteY3895" fmla="*/ 2603587 h 4233247"/>
              <a:gd name="connsiteX3896" fmla="*/ 4475497 w 5234091"/>
              <a:gd name="connsiteY3896" fmla="*/ 2606085 h 4233247"/>
              <a:gd name="connsiteX3897" fmla="*/ 4512508 w 5234091"/>
              <a:gd name="connsiteY3897" fmla="*/ 2609787 h 4233247"/>
              <a:gd name="connsiteX3898" fmla="*/ 4514087 w 5234091"/>
              <a:gd name="connsiteY3898" fmla="*/ 2609799 h 4233247"/>
              <a:gd name="connsiteX3899" fmla="*/ 4515724 w 5234091"/>
              <a:gd name="connsiteY3899" fmla="*/ 2610169 h 4233247"/>
              <a:gd name="connsiteX3900" fmla="*/ 4531708 w 5234091"/>
              <a:gd name="connsiteY3900" fmla="*/ 2612836 h 4233247"/>
              <a:gd name="connsiteX3901" fmla="*/ 4538132 w 5234091"/>
              <a:gd name="connsiteY3901" fmla="*/ 2617835 h 4233247"/>
              <a:gd name="connsiteX3902" fmla="*/ 4534633 w 5234091"/>
              <a:gd name="connsiteY3902" fmla="*/ 2618920 h 4233247"/>
              <a:gd name="connsiteX3903" fmla="*/ 4426945 w 5234091"/>
              <a:gd name="connsiteY3903" fmla="*/ 2611627 h 4233247"/>
              <a:gd name="connsiteX3904" fmla="*/ 4388080 w 5234091"/>
              <a:gd name="connsiteY3904" fmla="*/ 2614857 h 4233247"/>
              <a:gd name="connsiteX3905" fmla="*/ 4433980 w 5234091"/>
              <a:gd name="connsiteY3905" fmla="*/ 2617937 h 4233247"/>
              <a:gd name="connsiteX3906" fmla="*/ 4470967 w 5234091"/>
              <a:gd name="connsiteY3906" fmla="*/ 2621383 h 4233247"/>
              <a:gd name="connsiteX3907" fmla="*/ 4475501 w 5234091"/>
              <a:gd name="connsiteY3907" fmla="*/ 2625528 h 4233247"/>
              <a:gd name="connsiteX3908" fmla="*/ 4459505 w 5234091"/>
              <a:gd name="connsiteY3908" fmla="*/ 2625532 h 4233247"/>
              <a:gd name="connsiteX3909" fmla="*/ 4314885 w 5234091"/>
              <a:gd name="connsiteY3909" fmla="*/ 2615567 h 4233247"/>
              <a:gd name="connsiteX3910" fmla="*/ 4301265 w 5234091"/>
              <a:gd name="connsiteY3910" fmla="*/ 2624808 h 4233247"/>
              <a:gd name="connsiteX3911" fmla="*/ 4436190 w 5234091"/>
              <a:gd name="connsiteY3911" fmla="*/ 2634862 h 4233247"/>
              <a:gd name="connsiteX3912" fmla="*/ 4435590 w 5234091"/>
              <a:gd name="connsiteY3912" fmla="*/ 2636323 h 4233247"/>
              <a:gd name="connsiteX3913" fmla="*/ 4435118 w 5234091"/>
              <a:gd name="connsiteY3913" fmla="*/ 2636297 h 4233247"/>
              <a:gd name="connsiteX3914" fmla="*/ 4375428 w 5234091"/>
              <a:gd name="connsiteY3914" fmla="*/ 2636516 h 4233247"/>
              <a:gd name="connsiteX3915" fmla="*/ 4437698 w 5234091"/>
              <a:gd name="connsiteY3915" fmla="*/ 2644058 h 4233247"/>
              <a:gd name="connsiteX3916" fmla="*/ 4479129 w 5234091"/>
              <a:gd name="connsiteY3916" fmla="*/ 2646437 h 4233247"/>
              <a:gd name="connsiteX3917" fmla="*/ 4480050 w 5234091"/>
              <a:gd name="connsiteY3917" fmla="*/ 2646602 h 4233247"/>
              <a:gd name="connsiteX3918" fmla="*/ 4398448 w 5234091"/>
              <a:gd name="connsiteY3918" fmla="*/ 2649664 h 4233247"/>
              <a:gd name="connsiteX3919" fmla="*/ 4374143 w 5234091"/>
              <a:gd name="connsiteY3919" fmla="*/ 2652219 h 4233247"/>
              <a:gd name="connsiteX3920" fmla="*/ 4421790 w 5234091"/>
              <a:gd name="connsiteY3920" fmla="*/ 2653939 h 4233247"/>
              <a:gd name="connsiteX3921" fmla="*/ 4433923 w 5234091"/>
              <a:gd name="connsiteY3921" fmla="*/ 2666896 h 4233247"/>
              <a:gd name="connsiteX3922" fmla="*/ 4475002 w 5234091"/>
              <a:gd name="connsiteY3922" fmla="*/ 2666571 h 4233247"/>
              <a:gd name="connsiteX3923" fmla="*/ 4497860 w 5234091"/>
              <a:gd name="connsiteY3923" fmla="*/ 2670957 h 4233247"/>
              <a:gd name="connsiteX3924" fmla="*/ 4493406 w 5234091"/>
              <a:gd name="connsiteY3924" fmla="*/ 2678082 h 4233247"/>
              <a:gd name="connsiteX3925" fmla="*/ 4541720 w 5234091"/>
              <a:gd name="connsiteY3925" fmla="*/ 2682697 h 4233247"/>
              <a:gd name="connsiteX3926" fmla="*/ 4572854 w 5234091"/>
              <a:gd name="connsiteY3926" fmla="*/ 2694323 h 4233247"/>
              <a:gd name="connsiteX3927" fmla="*/ 4573631 w 5234091"/>
              <a:gd name="connsiteY3927" fmla="*/ 2697701 h 4233247"/>
              <a:gd name="connsiteX3928" fmla="*/ 4614784 w 5234091"/>
              <a:gd name="connsiteY3928" fmla="*/ 2713115 h 4233247"/>
              <a:gd name="connsiteX3929" fmla="*/ 4584207 w 5234091"/>
              <a:gd name="connsiteY3929" fmla="*/ 2717116 h 4233247"/>
              <a:gd name="connsiteX3930" fmla="*/ 4616898 w 5234091"/>
              <a:gd name="connsiteY3930" fmla="*/ 2722284 h 4233247"/>
              <a:gd name="connsiteX3931" fmla="*/ 4565577 w 5234091"/>
              <a:gd name="connsiteY3931" fmla="*/ 2731068 h 4233247"/>
              <a:gd name="connsiteX3932" fmla="*/ 4177574 w 5234091"/>
              <a:gd name="connsiteY3932" fmla="*/ 2716351 h 4233247"/>
              <a:gd name="connsiteX3933" fmla="*/ 4313166 w 5234091"/>
              <a:gd name="connsiteY3933" fmla="*/ 2729300 h 4233247"/>
              <a:gd name="connsiteX3934" fmla="*/ 4451171 w 5234091"/>
              <a:gd name="connsiteY3934" fmla="*/ 2741695 h 4233247"/>
              <a:gd name="connsiteX3935" fmla="*/ 4497926 w 5234091"/>
              <a:gd name="connsiteY3935" fmla="*/ 2752768 h 4233247"/>
              <a:gd name="connsiteX3936" fmla="*/ 4477181 w 5234091"/>
              <a:gd name="connsiteY3936" fmla="*/ 2757550 h 4233247"/>
              <a:gd name="connsiteX3937" fmla="*/ 4442375 w 5234091"/>
              <a:gd name="connsiteY3937" fmla="*/ 2756429 h 4233247"/>
              <a:gd name="connsiteX3938" fmla="*/ 4234831 w 5234091"/>
              <a:gd name="connsiteY3938" fmla="*/ 2744315 h 4233247"/>
              <a:gd name="connsiteX3939" fmla="*/ 3391403 w 5234091"/>
              <a:gd name="connsiteY3939" fmla="*/ 2709954 h 4233247"/>
              <a:gd name="connsiteX3940" fmla="*/ 3386075 w 5234091"/>
              <a:gd name="connsiteY3940" fmla="*/ 2709969 h 4233247"/>
              <a:gd name="connsiteX3941" fmla="*/ 3412023 w 5234091"/>
              <a:gd name="connsiteY3941" fmla="*/ 2725416 h 4233247"/>
              <a:gd name="connsiteX3942" fmla="*/ 3439619 w 5234091"/>
              <a:gd name="connsiteY3942" fmla="*/ 2743365 h 4233247"/>
              <a:gd name="connsiteX3943" fmla="*/ 3377552 w 5234091"/>
              <a:gd name="connsiteY3943" fmla="*/ 2709992 h 4233247"/>
              <a:gd name="connsiteX3944" fmla="*/ 3310850 w 5234091"/>
              <a:gd name="connsiteY3944" fmla="*/ 2710171 h 4233247"/>
              <a:gd name="connsiteX3945" fmla="*/ 3406113 w 5234091"/>
              <a:gd name="connsiteY3945" fmla="*/ 2768128 h 4233247"/>
              <a:gd name="connsiteX3946" fmla="*/ 3614717 w 5234091"/>
              <a:gd name="connsiteY3946" fmla="*/ 2906048 h 4233247"/>
              <a:gd name="connsiteX3947" fmla="*/ 3644022 w 5234091"/>
              <a:gd name="connsiteY3947" fmla="*/ 2929831 h 4233247"/>
              <a:gd name="connsiteX3948" fmla="*/ 3477502 w 5234091"/>
              <a:gd name="connsiteY3948" fmla="*/ 2837106 h 4233247"/>
              <a:gd name="connsiteX3949" fmla="*/ 3288456 w 5234091"/>
              <a:gd name="connsiteY3949" fmla="*/ 2736194 h 4233247"/>
              <a:gd name="connsiteX3950" fmla="*/ 3237317 w 5234091"/>
              <a:gd name="connsiteY3950" fmla="*/ 2710367 h 4233247"/>
              <a:gd name="connsiteX3951" fmla="*/ 3196647 w 5234091"/>
              <a:gd name="connsiteY3951" fmla="*/ 2710477 h 4233247"/>
              <a:gd name="connsiteX3952" fmla="*/ 3220277 w 5234091"/>
              <a:gd name="connsiteY3952" fmla="*/ 2723000 h 4233247"/>
              <a:gd name="connsiteX3953" fmla="*/ 3339609 w 5234091"/>
              <a:gd name="connsiteY3953" fmla="*/ 2781963 h 4233247"/>
              <a:gd name="connsiteX3954" fmla="*/ 3460761 w 5234091"/>
              <a:gd name="connsiteY3954" fmla="*/ 2840138 h 4233247"/>
              <a:gd name="connsiteX3955" fmla="*/ 3706147 w 5234091"/>
              <a:gd name="connsiteY3955" fmla="*/ 2982352 h 4233247"/>
              <a:gd name="connsiteX3956" fmla="*/ 3709639 w 5234091"/>
              <a:gd name="connsiteY3956" fmla="*/ 2984423 h 4233247"/>
              <a:gd name="connsiteX3957" fmla="*/ 3710405 w 5234091"/>
              <a:gd name="connsiteY3957" fmla="*/ 2984493 h 4233247"/>
              <a:gd name="connsiteX3958" fmla="*/ 3710590 w 5234091"/>
              <a:gd name="connsiteY3958" fmla="*/ 2984985 h 4233247"/>
              <a:gd name="connsiteX3959" fmla="*/ 3721247 w 5234091"/>
              <a:gd name="connsiteY3959" fmla="*/ 2991300 h 4233247"/>
              <a:gd name="connsiteX3960" fmla="*/ 3721047 w 5234091"/>
              <a:gd name="connsiteY3960" fmla="*/ 2990840 h 4233247"/>
              <a:gd name="connsiteX3961" fmla="*/ 3728232 w 5234091"/>
              <a:gd name="connsiteY3961" fmla="*/ 2993590 h 4233247"/>
              <a:gd name="connsiteX3962" fmla="*/ 3753526 w 5234091"/>
              <a:gd name="connsiteY3962" fmla="*/ 3007650 h 4233247"/>
              <a:gd name="connsiteX3963" fmla="*/ 3855042 w 5234091"/>
              <a:gd name="connsiteY3963" fmla="*/ 3062482 h 4233247"/>
              <a:gd name="connsiteX3964" fmla="*/ 3985826 w 5234091"/>
              <a:gd name="connsiteY3964" fmla="*/ 3140983 h 4233247"/>
              <a:gd name="connsiteX3965" fmla="*/ 4052730 w 5234091"/>
              <a:gd name="connsiteY3965" fmla="*/ 3178384 h 4233247"/>
              <a:gd name="connsiteX3966" fmla="*/ 4211015 w 5234091"/>
              <a:gd name="connsiteY3966" fmla="*/ 3291793 h 4233247"/>
              <a:gd name="connsiteX3967" fmla="*/ 4232921 w 5234091"/>
              <a:gd name="connsiteY3967" fmla="*/ 3311891 h 4233247"/>
              <a:gd name="connsiteX3968" fmla="*/ 4239830 w 5234091"/>
              <a:gd name="connsiteY3968" fmla="*/ 3315867 h 4233247"/>
              <a:gd name="connsiteX3969" fmla="*/ 4239783 w 5234091"/>
              <a:gd name="connsiteY3969" fmla="*/ 3316269 h 4233247"/>
              <a:gd name="connsiteX3970" fmla="*/ 4241045 w 5234091"/>
              <a:gd name="connsiteY3970" fmla="*/ 3316567 h 4233247"/>
              <a:gd name="connsiteX3971" fmla="*/ 4239830 w 5234091"/>
              <a:gd name="connsiteY3971" fmla="*/ 3315867 h 4233247"/>
              <a:gd name="connsiteX3972" fmla="*/ 4240009 w 5234091"/>
              <a:gd name="connsiteY3972" fmla="*/ 3314340 h 4233247"/>
              <a:gd name="connsiteX3973" fmla="*/ 4262153 w 5234091"/>
              <a:gd name="connsiteY3973" fmla="*/ 3328617 h 4233247"/>
              <a:gd name="connsiteX3974" fmla="*/ 4258450 w 5234091"/>
              <a:gd name="connsiteY3974" fmla="*/ 3323882 h 4233247"/>
              <a:gd name="connsiteX3975" fmla="*/ 4258922 w 5234091"/>
              <a:gd name="connsiteY3975" fmla="*/ 3318454 h 4233247"/>
              <a:gd name="connsiteX3976" fmla="*/ 4242950 w 5234091"/>
              <a:gd name="connsiteY3976" fmla="*/ 3304012 h 4233247"/>
              <a:gd name="connsiteX3977" fmla="*/ 4216648 w 5234091"/>
              <a:gd name="connsiteY3977" fmla="*/ 3281216 h 4233247"/>
              <a:gd name="connsiteX3978" fmla="*/ 4193642 w 5234091"/>
              <a:gd name="connsiteY3978" fmla="*/ 3261675 h 4233247"/>
              <a:gd name="connsiteX3979" fmla="*/ 4199840 w 5234091"/>
              <a:gd name="connsiteY3979" fmla="*/ 3265972 h 4233247"/>
              <a:gd name="connsiteX3980" fmla="*/ 4229536 w 5234091"/>
              <a:gd name="connsiteY3980" fmla="*/ 3291369 h 4233247"/>
              <a:gd name="connsiteX3981" fmla="*/ 4292071 w 5234091"/>
              <a:gd name="connsiteY3981" fmla="*/ 3342471 h 4233247"/>
              <a:gd name="connsiteX3982" fmla="*/ 4324183 w 5234091"/>
              <a:gd name="connsiteY3982" fmla="*/ 3370910 h 4233247"/>
              <a:gd name="connsiteX3983" fmla="*/ 4353372 w 5234091"/>
              <a:gd name="connsiteY3983" fmla="*/ 3397900 h 4233247"/>
              <a:gd name="connsiteX3984" fmla="*/ 4317846 w 5234091"/>
              <a:gd name="connsiteY3984" fmla="*/ 3367766 h 4233247"/>
              <a:gd name="connsiteX3985" fmla="*/ 4305578 w 5234091"/>
              <a:gd name="connsiteY3985" fmla="*/ 3358060 h 4233247"/>
              <a:gd name="connsiteX3986" fmla="*/ 4313942 w 5234091"/>
              <a:gd name="connsiteY3986" fmla="*/ 3369584 h 4233247"/>
              <a:gd name="connsiteX3987" fmla="*/ 4391420 w 5234091"/>
              <a:gd name="connsiteY3987" fmla="*/ 3439358 h 4233247"/>
              <a:gd name="connsiteX3988" fmla="*/ 4317451 w 5234091"/>
              <a:gd name="connsiteY3988" fmla="*/ 3377118 h 4233247"/>
              <a:gd name="connsiteX3989" fmla="*/ 4311075 w 5234091"/>
              <a:gd name="connsiteY3989" fmla="*/ 3373627 h 4233247"/>
              <a:gd name="connsiteX3990" fmla="*/ 4316218 w 5234091"/>
              <a:gd name="connsiteY3990" fmla="*/ 3377692 h 4233247"/>
              <a:gd name="connsiteX3991" fmla="*/ 4355853 w 5234091"/>
              <a:gd name="connsiteY3991" fmla="*/ 3413698 h 4233247"/>
              <a:gd name="connsiteX3992" fmla="*/ 4380735 w 5234091"/>
              <a:gd name="connsiteY3992" fmla="*/ 3437364 h 4233247"/>
              <a:gd name="connsiteX3993" fmla="*/ 4376343 w 5234091"/>
              <a:gd name="connsiteY3993" fmla="*/ 3435139 h 4233247"/>
              <a:gd name="connsiteX3994" fmla="*/ 4376139 w 5234091"/>
              <a:gd name="connsiteY3994" fmla="*/ 3435063 h 4233247"/>
              <a:gd name="connsiteX3995" fmla="*/ 4374973 w 5234091"/>
              <a:gd name="connsiteY3995" fmla="*/ 3434096 h 4233247"/>
              <a:gd name="connsiteX3996" fmla="*/ 4356812 w 5234091"/>
              <a:gd name="connsiteY3996" fmla="*/ 3418174 h 4233247"/>
              <a:gd name="connsiteX3997" fmla="*/ 4367366 w 5234091"/>
              <a:gd name="connsiteY3997" fmla="*/ 3431179 h 4233247"/>
              <a:gd name="connsiteX3998" fmla="*/ 4368688 w 5234091"/>
              <a:gd name="connsiteY3998" fmla="*/ 3432291 h 4233247"/>
              <a:gd name="connsiteX3999" fmla="*/ 4366285 w 5234091"/>
              <a:gd name="connsiteY3999" fmla="*/ 3433141 h 4233247"/>
              <a:gd name="connsiteX4000" fmla="*/ 4371026 w 5234091"/>
              <a:gd name="connsiteY4000" fmla="*/ 3436484 h 4233247"/>
              <a:gd name="connsiteX4001" fmla="*/ 4377192 w 5234091"/>
              <a:gd name="connsiteY4001" fmla="*/ 3439759 h 4233247"/>
              <a:gd name="connsiteX4002" fmla="*/ 4380670 w 5234091"/>
              <a:gd name="connsiteY4002" fmla="*/ 3443112 h 4233247"/>
              <a:gd name="connsiteX4003" fmla="*/ 4367568 w 5234091"/>
              <a:gd name="connsiteY4003" fmla="*/ 3434836 h 4233247"/>
              <a:gd name="connsiteX4004" fmla="*/ 4299016 w 5234091"/>
              <a:gd name="connsiteY4004" fmla="*/ 3374033 h 4233247"/>
              <a:gd name="connsiteX4005" fmla="*/ 4270295 w 5234091"/>
              <a:gd name="connsiteY4005" fmla="*/ 3352609 h 4233247"/>
              <a:gd name="connsiteX4006" fmla="*/ 4273726 w 5234091"/>
              <a:gd name="connsiteY4006" fmla="*/ 3356220 h 4233247"/>
              <a:gd name="connsiteX4007" fmla="*/ 4329531 w 5234091"/>
              <a:gd name="connsiteY4007" fmla="*/ 3406289 h 4233247"/>
              <a:gd name="connsiteX4008" fmla="*/ 4350726 w 5234091"/>
              <a:gd name="connsiteY4008" fmla="*/ 3424967 h 4233247"/>
              <a:gd name="connsiteX4009" fmla="*/ 4336939 w 5234091"/>
              <a:gd name="connsiteY4009" fmla="*/ 3415758 h 4233247"/>
              <a:gd name="connsiteX4010" fmla="*/ 4272969 w 5234091"/>
              <a:gd name="connsiteY4010" fmla="*/ 3361574 h 4233247"/>
              <a:gd name="connsiteX4011" fmla="*/ 4246642 w 5234091"/>
              <a:gd name="connsiteY4011" fmla="*/ 3341536 h 4233247"/>
              <a:gd name="connsiteX4012" fmla="*/ 4264610 w 5234091"/>
              <a:gd name="connsiteY4012" fmla="*/ 3356506 h 4233247"/>
              <a:gd name="connsiteX4013" fmla="*/ 4281618 w 5234091"/>
              <a:gd name="connsiteY4013" fmla="*/ 3373173 h 4233247"/>
              <a:gd name="connsiteX4014" fmla="*/ 4249114 w 5234091"/>
              <a:gd name="connsiteY4014" fmla="*/ 3346844 h 4233247"/>
              <a:gd name="connsiteX4015" fmla="*/ 4237048 w 5234091"/>
              <a:gd name="connsiteY4015" fmla="*/ 3340794 h 4233247"/>
              <a:gd name="connsiteX4016" fmla="*/ 4198932 w 5234091"/>
              <a:gd name="connsiteY4016" fmla="*/ 3312076 h 4233247"/>
              <a:gd name="connsiteX4017" fmla="*/ 4192557 w 5234091"/>
              <a:gd name="connsiteY4017" fmla="*/ 3308584 h 4233247"/>
              <a:gd name="connsiteX4018" fmla="*/ 4201403 w 5234091"/>
              <a:gd name="connsiteY4018" fmla="*/ 3317385 h 4233247"/>
              <a:gd name="connsiteX4019" fmla="*/ 4210549 w 5234091"/>
              <a:gd name="connsiteY4019" fmla="*/ 3324856 h 4233247"/>
              <a:gd name="connsiteX4020" fmla="*/ 4223347 w 5234091"/>
              <a:gd name="connsiteY4020" fmla="*/ 3331429 h 4233247"/>
              <a:gd name="connsiteX4021" fmla="*/ 4234179 w 5234091"/>
              <a:gd name="connsiteY4021" fmla="*/ 3340461 h 4233247"/>
              <a:gd name="connsiteX4022" fmla="*/ 4227501 w 5234091"/>
              <a:gd name="connsiteY4022" fmla="*/ 3338702 h 4233247"/>
              <a:gd name="connsiteX4023" fmla="*/ 4241636 w 5234091"/>
              <a:gd name="connsiteY4023" fmla="*/ 3350247 h 4233247"/>
              <a:gd name="connsiteX4024" fmla="*/ 4278678 w 5234091"/>
              <a:gd name="connsiteY4024" fmla="*/ 3383502 h 4233247"/>
              <a:gd name="connsiteX4025" fmla="*/ 4245208 w 5234091"/>
              <a:gd name="connsiteY4025" fmla="*/ 3356710 h 4233247"/>
              <a:gd name="connsiteX4026" fmla="*/ 4215655 w 5234091"/>
              <a:gd name="connsiteY4026" fmla="*/ 3333412 h 4233247"/>
              <a:gd name="connsiteX4027" fmla="*/ 4209156 w 5234091"/>
              <a:gd name="connsiteY4027" fmla="*/ 3330368 h 4233247"/>
              <a:gd name="connsiteX4028" fmla="*/ 4200491 w 5234091"/>
              <a:gd name="connsiteY4028" fmla="*/ 3326078 h 4233247"/>
              <a:gd name="connsiteX4029" fmla="*/ 4201486 w 5234091"/>
              <a:gd name="connsiteY4029" fmla="*/ 3327763 h 4233247"/>
              <a:gd name="connsiteX4030" fmla="*/ 4278203 w 5234091"/>
              <a:gd name="connsiteY4030" fmla="*/ 3392682 h 4233247"/>
              <a:gd name="connsiteX4031" fmla="*/ 4284839 w 5234091"/>
              <a:gd name="connsiteY4031" fmla="*/ 3399832 h 4233247"/>
              <a:gd name="connsiteX4032" fmla="*/ 4296034 w 5234091"/>
              <a:gd name="connsiteY4032" fmla="*/ 3406548 h 4233247"/>
              <a:gd name="connsiteX4033" fmla="*/ 4287191 w 5234091"/>
              <a:gd name="connsiteY4033" fmla="*/ 3405536 h 4233247"/>
              <a:gd name="connsiteX4034" fmla="*/ 4271889 w 5234091"/>
              <a:gd name="connsiteY4034" fmla="*/ 3399217 h 4233247"/>
              <a:gd name="connsiteX4035" fmla="*/ 4279300 w 5234091"/>
              <a:gd name="connsiteY4035" fmla="*/ 3405324 h 4233247"/>
              <a:gd name="connsiteX4036" fmla="*/ 4269447 w 5234091"/>
              <a:gd name="connsiteY4036" fmla="*/ 3402051 h 4233247"/>
              <a:gd name="connsiteX4037" fmla="*/ 4281329 w 5234091"/>
              <a:gd name="connsiteY4037" fmla="*/ 3412114 h 4233247"/>
              <a:gd name="connsiteX4038" fmla="*/ 4294807 w 5234091"/>
              <a:gd name="connsiteY4038" fmla="*/ 3418537 h 4233247"/>
              <a:gd name="connsiteX4039" fmla="*/ 4302625 w 5234091"/>
              <a:gd name="connsiteY4039" fmla="*/ 3425275 h 4233247"/>
              <a:gd name="connsiteX4040" fmla="*/ 4303571 w 5234091"/>
              <a:gd name="connsiteY4040" fmla="*/ 3426083 h 4233247"/>
              <a:gd name="connsiteX4041" fmla="*/ 4298023 w 5234091"/>
              <a:gd name="connsiteY4041" fmla="*/ 3423837 h 4233247"/>
              <a:gd name="connsiteX4042" fmla="*/ 4276454 w 5234091"/>
              <a:gd name="connsiteY4042" fmla="*/ 3414182 h 4233247"/>
              <a:gd name="connsiteX4043" fmla="*/ 4252127 w 5234091"/>
              <a:gd name="connsiteY4043" fmla="*/ 3401425 h 4233247"/>
              <a:gd name="connsiteX4044" fmla="*/ 4234318 w 5234091"/>
              <a:gd name="connsiteY4044" fmla="*/ 3392942 h 4233247"/>
              <a:gd name="connsiteX4045" fmla="*/ 4239284 w 5234091"/>
              <a:gd name="connsiteY4045" fmla="*/ 3398820 h 4233247"/>
              <a:gd name="connsiteX4046" fmla="*/ 4240705 w 5234091"/>
              <a:gd name="connsiteY4046" fmla="*/ 3399637 h 4233247"/>
              <a:gd name="connsiteX4047" fmla="*/ 4263409 w 5234091"/>
              <a:gd name="connsiteY4047" fmla="*/ 3412093 h 4233247"/>
              <a:gd name="connsiteX4048" fmla="*/ 4270000 w 5234091"/>
              <a:gd name="connsiteY4048" fmla="*/ 3419169 h 4233247"/>
              <a:gd name="connsiteX4049" fmla="*/ 4279628 w 5234091"/>
              <a:gd name="connsiteY4049" fmla="*/ 3422201 h 4233247"/>
              <a:gd name="connsiteX4050" fmla="*/ 4286374 w 5234091"/>
              <a:gd name="connsiteY4050" fmla="*/ 3429443 h 4233247"/>
              <a:gd name="connsiteX4051" fmla="*/ 4309253 w 5234091"/>
              <a:gd name="connsiteY4051" fmla="*/ 3439782 h 4233247"/>
              <a:gd name="connsiteX4052" fmla="*/ 4312840 w 5234091"/>
              <a:gd name="connsiteY4052" fmla="*/ 3443223 h 4233247"/>
              <a:gd name="connsiteX4053" fmla="*/ 4310586 w 5234091"/>
              <a:gd name="connsiteY4053" fmla="*/ 3442865 h 4233247"/>
              <a:gd name="connsiteX4054" fmla="*/ 4321777 w 5234091"/>
              <a:gd name="connsiteY4054" fmla="*/ 3448015 h 4233247"/>
              <a:gd name="connsiteX4055" fmla="*/ 4327890 w 5234091"/>
              <a:gd name="connsiteY4055" fmla="*/ 3452240 h 4233247"/>
              <a:gd name="connsiteX4056" fmla="*/ 4313083 w 5234091"/>
              <a:gd name="connsiteY4056" fmla="*/ 3448205 h 4233247"/>
              <a:gd name="connsiteX4057" fmla="*/ 4296458 w 5234091"/>
              <a:gd name="connsiteY4057" fmla="*/ 3440247 h 4233247"/>
              <a:gd name="connsiteX4058" fmla="*/ 4275993 w 5234091"/>
              <a:gd name="connsiteY4058" fmla="*/ 3431288 h 4233247"/>
              <a:gd name="connsiteX4059" fmla="*/ 4272462 w 5234091"/>
              <a:gd name="connsiteY4059" fmla="*/ 3431419 h 4233247"/>
              <a:gd name="connsiteX4060" fmla="*/ 4263307 w 5234091"/>
              <a:gd name="connsiteY4060" fmla="*/ 3428340 h 4233247"/>
              <a:gd name="connsiteX4061" fmla="*/ 4260268 w 5234091"/>
              <a:gd name="connsiteY4061" fmla="*/ 3426700 h 4233247"/>
              <a:gd name="connsiteX4062" fmla="*/ 4261280 w 5234091"/>
              <a:gd name="connsiteY4062" fmla="*/ 3427411 h 4233247"/>
              <a:gd name="connsiteX4063" fmla="*/ 4264634 w 5234091"/>
              <a:gd name="connsiteY4063" fmla="*/ 3429295 h 4233247"/>
              <a:gd name="connsiteX4064" fmla="*/ 4284520 w 5234091"/>
              <a:gd name="connsiteY4064" fmla="*/ 3439365 h 4233247"/>
              <a:gd name="connsiteX4065" fmla="*/ 4290828 w 5234091"/>
              <a:gd name="connsiteY4065" fmla="*/ 3443830 h 4233247"/>
              <a:gd name="connsiteX4066" fmla="*/ 4291482 w 5234091"/>
              <a:gd name="connsiteY4066" fmla="*/ 3444336 h 4233247"/>
              <a:gd name="connsiteX4067" fmla="*/ 4300626 w 5234091"/>
              <a:gd name="connsiteY4067" fmla="*/ 3449428 h 4233247"/>
              <a:gd name="connsiteX4068" fmla="*/ 4308243 w 5234091"/>
              <a:gd name="connsiteY4068" fmla="*/ 3453985 h 4233247"/>
              <a:gd name="connsiteX4069" fmla="*/ 4308261 w 5234091"/>
              <a:gd name="connsiteY4069" fmla="*/ 3453992 h 4233247"/>
              <a:gd name="connsiteX4070" fmla="*/ 4308272 w 5234091"/>
              <a:gd name="connsiteY4070" fmla="*/ 3454001 h 4233247"/>
              <a:gd name="connsiteX4071" fmla="*/ 4335316 w 5234091"/>
              <a:gd name="connsiteY4071" fmla="*/ 3470177 h 4233247"/>
              <a:gd name="connsiteX4072" fmla="*/ 4363063 w 5234091"/>
              <a:gd name="connsiteY4072" fmla="*/ 3486980 h 4233247"/>
              <a:gd name="connsiteX4073" fmla="*/ 4357021 w 5234091"/>
              <a:gd name="connsiteY4073" fmla="*/ 3488379 h 4233247"/>
              <a:gd name="connsiteX4074" fmla="*/ 4362396 w 5234091"/>
              <a:gd name="connsiteY4074" fmla="*/ 3490899 h 4233247"/>
              <a:gd name="connsiteX4075" fmla="*/ 4363379 w 5234091"/>
              <a:gd name="connsiteY4075" fmla="*/ 3492416 h 4233247"/>
              <a:gd name="connsiteX4076" fmla="*/ 4366593 w 5234091"/>
              <a:gd name="connsiteY4076" fmla="*/ 3496505 h 4233247"/>
              <a:gd name="connsiteX4077" fmla="*/ 4362157 w 5234091"/>
              <a:gd name="connsiteY4077" fmla="*/ 3494597 h 4233247"/>
              <a:gd name="connsiteX4078" fmla="*/ 4295620 w 5234091"/>
              <a:gd name="connsiteY4078" fmla="*/ 3465882 h 4233247"/>
              <a:gd name="connsiteX4079" fmla="*/ 4285490 w 5234091"/>
              <a:gd name="connsiteY4079" fmla="*/ 3461397 h 4233247"/>
              <a:gd name="connsiteX4080" fmla="*/ 4273377 w 5234091"/>
              <a:gd name="connsiteY4080" fmla="*/ 3456148 h 4233247"/>
              <a:gd name="connsiteX4081" fmla="*/ 4257823 w 5234091"/>
              <a:gd name="connsiteY4081" fmla="*/ 3450915 h 4233247"/>
              <a:gd name="connsiteX4082" fmla="*/ 4251056 w 5234091"/>
              <a:gd name="connsiteY4082" fmla="*/ 3448248 h 4233247"/>
              <a:gd name="connsiteX4083" fmla="*/ 4254411 w 5234091"/>
              <a:gd name="connsiteY4083" fmla="*/ 3450652 h 4233247"/>
              <a:gd name="connsiteX4084" fmla="*/ 4236816 w 5234091"/>
              <a:gd name="connsiteY4084" fmla="*/ 3443113 h 4233247"/>
              <a:gd name="connsiteX4085" fmla="*/ 4226201 w 5234091"/>
              <a:gd name="connsiteY4085" fmla="*/ 3445938 h 4233247"/>
              <a:gd name="connsiteX4086" fmla="*/ 4266703 w 5234091"/>
              <a:gd name="connsiteY4086" fmla="*/ 3465586 h 4233247"/>
              <a:gd name="connsiteX4087" fmla="*/ 4293085 w 5234091"/>
              <a:gd name="connsiteY4087" fmla="*/ 3481991 h 4233247"/>
              <a:gd name="connsiteX4088" fmla="*/ 4296589 w 5234091"/>
              <a:gd name="connsiteY4088" fmla="*/ 3488057 h 4233247"/>
              <a:gd name="connsiteX4089" fmla="*/ 4327639 w 5234091"/>
              <a:gd name="connsiteY4089" fmla="*/ 3502555 h 4233247"/>
              <a:gd name="connsiteX4090" fmla="*/ 4318044 w 5234091"/>
              <a:gd name="connsiteY4090" fmla="*/ 3501479 h 4233247"/>
              <a:gd name="connsiteX4091" fmla="*/ 4318779 w 5234091"/>
              <a:gd name="connsiteY4091" fmla="*/ 3501040 h 4233247"/>
              <a:gd name="connsiteX4092" fmla="*/ 4320212 w 5234091"/>
              <a:gd name="connsiteY4092" fmla="*/ 3501501 h 4233247"/>
              <a:gd name="connsiteX4093" fmla="*/ 4319251 w 5234091"/>
              <a:gd name="connsiteY4093" fmla="*/ 3500758 h 4233247"/>
              <a:gd name="connsiteX4094" fmla="*/ 4318779 w 5234091"/>
              <a:gd name="connsiteY4094" fmla="*/ 3501040 h 4233247"/>
              <a:gd name="connsiteX4095" fmla="*/ 4316143 w 5234091"/>
              <a:gd name="connsiteY4095" fmla="*/ 3500193 h 4233247"/>
              <a:gd name="connsiteX4096" fmla="*/ 4314651 w 5234091"/>
              <a:gd name="connsiteY4096" fmla="*/ 3499182 h 4233247"/>
              <a:gd name="connsiteX4097" fmla="*/ 4312753 w 5234091"/>
              <a:gd name="connsiteY4097" fmla="*/ 3498491 h 4233247"/>
              <a:gd name="connsiteX4098" fmla="*/ 4305557 w 5234091"/>
              <a:gd name="connsiteY4098" fmla="*/ 3500373 h 4233247"/>
              <a:gd name="connsiteX4099" fmla="*/ 4290023 w 5234091"/>
              <a:gd name="connsiteY4099" fmla="*/ 3493979 h 4233247"/>
              <a:gd name="connsiteX4100" fmla="*/ 4280754 w 5234091"/>
              <a:gd name="connsiteY4100" fmla="*/ 3489460 h 4233247"/>
              <a:gd name="connsiteX4101" fmla="*/ 4283173 w 5234091"/>
              <a:gd name="connsiteY4101" fmla="*/ 3494397 h 4233247"/>
              <a:gd name="connsiteX4102" fmla="*/ 4286156 w 5234091"/>
              <a:gd name="connsiteY4102" fmla="*/ 3500512 h 4233247"/>
              <a:gd name="connsiteX4103" fmla="*/ 4286800 w 5234091"/>
              <a:gd name="connsiteY4103" fmla="*/ 3501251 h 4233247"/>
              <a:gd name="connsiteX4104" fmla="*/ 4313805 w 5234091"/>
              <a:gd name="connsiteY4104" fmla="*/ 3514942 h 4233247"/>
              <a:gd name="connsiteX4105" fmla="*/ 4358936 w 5234091"/>
              <a:gd name="connsiteY4105" fmla="*/ 3535033 h 4233247"/>
              <a:gd name="connsiteX4106" fmla="*/ 4361204 w 5234091"/>
              <a:gd name="connsiteY4106" fmla="*/ 3537678 h 4233247"/>
              <a:gd name="connsiteX4107" fmla="*/ 4366880 w 5234091"/>
              <a:gd name="connsiteY4107" fmla="*/ 3543545 h 4233247"/>
              <a:gd name="connsiteX4108" fmla="*/ 4352231 w 5234091"/>
              <a:gd name="connsiteY4108" fmla="*/ 3538174 h 4233247"/>
              <a:gd name="connsiteX4109" fmla="*/ 4365454 w 5234091"/>
              <a:gd name="connsiteY4109" fmla="*/ 3545394 h 4233247"/>
              <a:gd name="connsiteX4110" fmla="*/ 4363094 w 5234091"/>
              <a:gd name="connsiteY4110" fmla="*/ 3548179 h 4233247"/>
              <a:gd name="connsiteX4111" fmla="*/ 4366999 w 5234091"/>
              <a:gd name="connsiteY4111" fmla="*/ 3551656 h 4233247"/>
              <a:gd name="connsiteX4112" fmla="*/ 4353385 w 5234091"/>
              <a:gd name="connsiteY4112" fmla="*/ 3546215 h 4233247"/>
              <a:gd name="connsiteX4113" fmla="*/ 4349458 w 5234091"/>
              <a:gd name="connsiteY4113" fmla="*/ 3543882 h 4233247"/>
              <a:gd name="connsiteX4114" fmla="*/ 4347879 w 5234091"/>
              <a:gd name="connsiteY4114" fmla="*/ 3542345 h 4233247"/>
              <a:gd name="connsiteX4115" fmla="*/ 4347519 w 5234091"/>
              <a:gd name="connsiteY4115" fmla="*/ 3543871 h 4233247"/>
              <a:gd name="connsiteX4116" fmla="*/ 4329304 w 5234091"/>
              <a:gd name="connsiteY4116" fmla="*/ 3536591 h 4233247"/>
              <a:gd name="connsiteX4117" fmla="*/ 4324730 w 5234091"/>
              <a:gd name="connsiteY4117" fmla="*/ 3532912 h 4233247"/>
              <a:gd name="connsiteX4118" fmla="*/ 4323757 w 5234091"/>
              <a:gd name="connsiteY4118" fmla="*/ 3532061 h 4233247"/>
              <a:gd name="connsiteX4119" fmla="*/ 4325164 w 5234091"/>
              <a:gd name="connsiteY4119" fmla="*/ 3539280 h 4233247"/>
              <a:gd name="connsiteX4120" fmla="*/ 4325483 w 5234091"/>
              <a:gd name="connsiteY4120" fmla="*/ 3540486 h 4233247"/>
              <a:gd name="connsiteX4121" fmla="*/ 4324168 w 5234091"/>
              <a:gd name="connsiteY4121" fmla="*/ 3540446 h 4233247"/>
              <a:gd name="connsiteX4122" fmla="*/ 4303290 w 5234091"/>
              <a:gd name="connsiteY4122" fmla="*/ 3540123 h 4233247"/>
              <a:gd name="connsiteX4123" fmla="*/ 4299172 w 5234091"/>
              <a:gd name="connsiteY4123" fmla="*/ 3540269 h 4233247"/>
              <a:gd name="connsiteX4124" fmla="*/ 4286328 w 5234091"/>
              <a:gd name="connsiteY4124" fmla="*/ 3533218 h 4233247"/>
              <a:gd name="connsiteX4125" fmla="*/ 4270834 w 5234091"/>
              <a:gd name="connsiteY4125" fmla="*/ 3527230 h 4233247"/>
              <a:gd name="connsiteX4126" fmla="*/ 4279273 w 5234091"/>
              <a:gd name="connsiteY4126" fmla="*/ 3534674 h 4233247"/>
              <a:gd name="connsiteX4127" fmla="*/ 4269214 w 5234091"/>
              <a:gd name="connsiteY4127" fmla="*/ 3528511 h 4233247"/>
              <a:gd name="connsiteX4128" fmla="*/ 4267711 w 5234091"/>
              <a:gd name="connsiteY4128" fmla="*/ 3527590 h 4233247"/>
              <a:gd name="connsiteX4129" fmla="*/ 4252285 w 5234091"/>
              <a:gd name="connsiteY4129" fmla="*/ 3518060 h 4233247"/>
              <a:gd name="connsiteX4130" fmla="*/ 4244178 w 5234091"/>
              <a:gd name="connsiteY4130" fmla="*/ 3513993 h 4233247"/>
              <a:gd name="connsiteX4131" fmla="*/ 4231956 w 5234091"/>
              <a:gd name="connsiteY4131" fmla="*/ 3511679 h 4233247"/>
              <a:gd name="connsiteX4132" fmla="*/ 4235788 w 5234091"/>
              <a:gd name="connsiteY4132" fmla="*/ 3515792 h 4233247"/>
              <a:gd name="connsiteX4133" fmla="*/ 4213829 w 5234091"/>
              <a:gd name="connsiteY4133" fmla="*/ 3506440 h 4233247"/>
              <a:gd name="connsiteX4134" fmla="*/ 4192199 w 5234091"/>
              <a:gd name="connsiteY4134" fmla="*/ 3495136 h 4233247"/>
              <a:gd name="connsiteX4135" fmla="*/ 4190574 w 5234091"/>
              <a:gd name="connsiteY4135" fmla="*/ 3496178 h 4233247"/>
              <a:gd name="connsiteX4136" fmla="*/ 4187920 w 5234091"/>
              <a:gd name="connsiteY4136" fmla="*/ 3497016 h 4233247"/>
              <a:gd name="connsiteX4137" fmla="*/ 4193415 w 5234091"/>
              <a:gd name="connsiteY4137" fmla="*/ 3501307 h 4233247"/>
              <a:gd name="connsiteX4138" fmla="*/ 4207973 w 5234091"/>
              <a:gd name="connsiteY4138" fmla="*/ 3514964 h 4233247"/>
              <a:gd name="connsiteX4139" fmla="*/ 4214339 w 5234091"/>
              <a:gd name="connsiteY4139" fmla="*/ 3519767 h 4233247"/>
              <a:gd name="connsiteX4140" fmla="*/ 4231131 w 5234091"/>
              <a:gd name="connsiteY4140" fmla="*/ 3529863 h 4233247"/>
              <a:gd name="connsiteX4141" fmla="*/ 4249503 w 5234091"/>
              <a:gd name="connsiteY4141" fmla="*/ 3541065 h 4233247"/>
              <a:gd name="connsiteX4142" fmla="*/ 4254089 w 5234091"/>
              <a:gd name="connsiteY4142" fmla="*/ 3543447 h 4233247"/>
              <a:gd name="connsiteX4143" fmla="*/ 4260260 w 5234091"/>
              <a:gd name="connsiteY4143" fmla="*/ 3546357 h 4233247"/>
              <a:gd name="connsiteX4144" fmla="*/ 4264599 w 5234091"/>
              <a:gd name="connsiteY4144" fmla="*/ 3547534 h 4233247"/>
              <a:gd name="connsiteX4145" fmla="*/ 4266459 w 5234091"/>
              <a:gd name="connsiteY4145" fmla="*/ 3549204 h 4233247"/>
              <a:gd name="connsiteX4146" fmla="*/ 4266345 w 5234091"/>
              <a:gd name="connsiteY4146" fmla="*/ 3549227 h 4233247"/>
              <a:gd name="connsiteX4147" fmla="*/ 4266940 w 5234091"/>
              <a:gd name="connsiteY4147" fmla="*/ 3549508 h 4233247"/>
              <a:gd name="connsiteX4148" fmla="*/ 4274183 w 5234091"/>
              <a:gd name="connsiteY4148" fmla="*/ 3555147 h 4233247"/>
              <a:gd name="connsiteX4149" fmla="*/ 4272231 w 5234091"/>
              <a:gd name="connsiteY4149" fmla="*/ 3555071 h 4233247"/>
              <a:gd name="connsiteX4150" fmla="*/ 4259896 w 5234091"/>
              <a:gd name="connsiteY4150" fmla="*/ 3547934 h 4233247"/>
              <a:gd name="connsiteX4151" fmla="*/ 4256831 w 5234091"/>
              <a:gd name="connsiteY4151" fmla="*/ 3549880 h 4233247"/>
              <a:gd name="connsiteX4152" fmla="*/ 4255245 w 5234091"/>
              <a:gd name="connsiteY4152" fmla="*/ 3550283 h 4233247"/>
              <a:gd name="connsiteX4153" fmla="*/ 4248206 w 5234091"/>
              <a:gd name="connsiteY4153" fmla="*/ 3547201 h 4233247"/>
              <a:gd name="connsiteX4154" fmla="*/ 4245350 w 5234091"/>
              <a:gd name="connsiteY4154" fmla="*/ 3544208 h 4233247"/>
              <a:gd name="connsiteX4155" fmla="*/ 4245966 w 5234091"/>
              <a:gd name="connsiteY4155" fmla="*/ 3548858 h 4233247"/>
              <a:gd name="connsiteX4156" fmla="*/ 4241060 w 5234091"/>
              <a:gd name="connsiteY4156" fmla="*/ 3546115 h 4233247"/>
              <a:gd name="connsiteX4157" fmla="*/ 4199226 w 5234091"/>
              <a:gd name="connsiteY4157" fmla="*/ 3520968 h 4233247"/>
              <a:gd name="connsiteX4158" fmla="*/ 4234489 w 5234091"/>
              <a:gd name="connsiteY4158" fmla="*/ 3555951 h 4233247"/>
              <a:gd name="connsiteX4159" fmla="*/ 4267239 w 5234091"/>
              <a:gd name="connsiteY4159" fmla="*/ 3576810 h 4233247"/>
              <a:gd name="connsiteX4160" fmla="*/ 4286573 w 5234091"/>
              <a:gd name="connsiteY4160" fmla="*/ 3592442 h 4233247"/>
              <a:gd name="connsiteX4161" fmla="*/ 4286343 w 5234091"/>
              <a:gd name="connsiteY4161" fmla="*/ 3593367 h 4233247"/>
              <a:gd name="connsiteX4162" fmla="*/ 4292304 w 5234091"/>
              <a:gd name="connsiteY4162" fmla="*/ 3598031 h 4233247"/>
              <a:gd name="connsiteX4163" fmla="*/ 4296555 w 5234091"/>
              <a:gd name="connsiteY4163" fmla="*/ 3600397 h 4233247"/>
              <a:gd name="connsiteX4164" fmla="*/ 4312416 w 5234091"/>
              <a:gd name="connsiteY4164" fmla="*/ 3613027 h 4233247"/>
              <a:gd name="connsiteX4165" fmla="*/ 4306188 w 5234091"/>
              <a:gd name="connsiteY4165" fmla="*/ 3613894 h 4233247"/>
              <a:gd name="connsiteX4166" fmla="*/ 4290846 w 5234091"/>
              <a:gd name="connsiteY4166" fmla="*/ 3609156 h 4233247"/>
              <a:gd name="connsiteX4167" fmla="*/ 4286074 w 5234091"/>
              <a:gd name="connsiteY4167" fmla="*/ 3605967 h 4233247"/>
              <a:gd name="connsiteX4168" fmla="*/ 4236144 w 5234091"/>
              <a:gd name="connsiteY4168" fmla="*/ 3578132 h 4233247"/>
              <a:gd name="connsiteX4169" fmla="*/ 4220815 w 5234091"/>
              <a:gd name="connsiteY4169" fmla="*/ 3578818 h 4233247"/>
              <a:gd name="connsiteX4170" fmla="*/ 4174503 w 5234091"/>
              <a:gd name="connsiteY4170" fmla="*/ 3544312 h 4233247"/>
              <a:gd name="connsiteX4171" fmla="*/ 4172640 w 5234091"/>
              <a:gd name="connsiteY4171" fmla="*/ 3549836 h 4233247"/>
              <a:gd name="connsiteX4172" fmla="*/ 4168820 w 5234091"/>
              <a:gd name="connsiteY4172" fmla="*/ 3553925 h 4233247"/>
              <a:gd name="connsiteX4173" fmla="*/ 4170789 w 5234091"/>
              <a:gd name="connsiteY4173" fmla="*/ 3555545 h 4233247"/>
              <a:gd name="connsiteX4174" fmla="*/ 4168655 w 5234091"/>
              <a:gd name="connsiteY4174" fmla="*/ 3555854 h 4233247"/>
              <a:gd name="connsiteX4175" fmla="*/ 4167554 w 5234091"/>
              <a:gd name="connsiteY4175" fmla="*/ 3555613 h 4233247"/>
              <a:gd name="connsiteX4176" fmla="*/ 4167374 w 5234091"/>
              <a:gd name="connsiteY4176" fmla="*/ 3555472 h 4233247"/>
              <a:gd name="connsiteX4177" fmla="*/ 4167018 w 5234091"/>
              <a:gd name="connsiteY4177" fmla="*/ 3555853 h 4233247"/>
              <a:gd name="connsiteX4178" fmla="*/ 4166236 w 5234091"/>
              <a:gd name="connsiteY4178" fmla="*/ 3555960 h 4233247"/>
              <a:gd name="connsiteX4179" fmla="*/ 4145761 w 5234091"/>
              <a:gd name="connsiteY4179" fmla="*/ 3544420 h 4233247"/>
              <a:gd name="connsiteX4180" fmla="*/ 4154548 w 5234091"/>
              <a:gd name="connsiteY4180" fmla="*/ 3553385 h 4233247"/>
              <a:gd name="connsiteX4181" fmla="*/ 4152485 w 5234091"/>
              <a:gd name="connsiteY4181" fmla="*/ 3551971 h 4233247"/>
              <a:gd name="connsiteX4182" fmla="*/ 4175635 w 5234091"/>
              <a:gd name="connsiteY4182" fmla="*/ 3572473 h 4233247"/>
              <a:gd name="connsiteX4183" fmla="*/ 4204823 w 5234091"/>
              <a:gd name="connsiteY4183" fmla="*/ 3599461 h 4233247"/>
              <a:gd name="connsiteX4184" fmla="*/ 4169297 w 5234091"/>
              <a:gd name="connsiteY4184" fmla="*/ 3569329 h 4233247"/>
              <a:gd name="connsiteX4185" fmla="*/ 4157028 w 5234091"/>
              <a:gd name="connsiteY4185" fmla="*/ 3559622 h 4233247"/>
              <a:gd name="connsiteX4186" fmla="*/ 4156901 w 5234091"/>
              <a:gd name="connsiteY4186" fmla="*/ 3561739 h 4233247"/>
              <a:gd name="connsiteX4187" fmla="*/ 4157277 w 5234091"/>
              <a:gd name="connsiteY4187" fmla="*/ 3562276 h 4233247"/>
              <a:gd name="connsiteX4188" fmla="*/ 4161018 w 5234091"/>
              <a:gd name="connsiteY4188" fmla="*/ 3565475 h 4233247"/>
              <a:gd name="connsiteX4189" fmla="*/ 4159132 w 5234091"/>
              <a:gd name="connsiteY4189" fmla="*/ 3564553 h 4233247"/>
              <a:gd name="connsiteX4190" fmla="*/ 4158724 w 5234091"/>
              <a:gd name="connsiteY4190" fmla="*/ 3564344 h 4233247"/>
              <a:gd name="connsiteX4191" fmla="*/ 4159389 w 5234091"/>
              <a:gd name="connsiteY4191" fmla="*/ 3565295 h 4233247"/>
              <a:gd name="connsiteX4192" fmla="*/ 4165394 w 5234091"/>
              <a:gd name="connsiteY4192" fmla="*/ 3571146 h 4233247"/>
              <a:gd name="connsiteX4193" fmla="*/ 4242871 w 5234091"/>
              <a:gd name="connsiteY4193" fmla="*/ 3640920 h 4233247"/>
              <a:gd name="connsiteX4194" fmla="*/ 4168901 w 5234091"/>
              <a:gd name="connsiteY4194" fmla="*/ 3578680 h 4233247"/>
              <a:gd name="connsiteX4195" fmla="*/ 4162527 w 5234091"/>
              <a:gd name="connsiteY4195" fmla="*/ 3575189 h 4233247"/>
              <a:gd name="connsiteX4196" fmla="*/ 4167669 w 5234091"/>
              <a:gd name="connsiteY4196" fmla="*/ 3579254 h 4233247"/>
              <a:gd name="connsiteX4197" fmla="*/ 4207303 w 5234091"/>
              <a:gd name="connsiteY4197" fmla="*/ 3615260 h 4233247"/>
              <a:gd name="connsiteX4198" fmla="*/ 4232186 w 5234091"/>
              <a:gd name="connsiteY4198" fmla="*/ 3638926 h 4233247"/>
              <a:gd name="connsiteX4199" fmla="*/ 4227793 w 5234091"/>
              <a:gd name="connsiteY4199" fmla="*/ 3636702 h 4233247"/>
              <a:gd name="connsiteX4200" fmla="*/ 4227590 w 5234091"/>
              <a:gd name="connsiteY4200" fmla="*/ 3636624 h 4233247"/>
              <a:gd name="connsiteX4201" fmla="*/ 4226423 w 5234091"/>
              <a:gd name="connsiteY4201" fmla="*/ 3635659 h 4233247"/>
              <a:gd name="connsiteX4202" fmla="*/ 4208262 w 5234091"/>
              <a:gd name="connsiteY4202" fmla="*/ 3619737 h 4233247"/>
              <a:gd name="connsiteX4203" fmla="*/ 4218816 w 5234091"/>
              <a:gd name="connsiteY4203" fmla="*/ 3632742 h 4233247"/>
              <a:gd name="connsiteX4204" fmla="*/ 4220137 w 5234091"/>
              <a:gd name="connsiteY4204" fmla="*/ 3633853 h 4233247"/>
              <a:gd name="connsiteX4205" fmla="*/ 4217736 w 5234091"/>
              <a:gd name="connsiteY4205" fmla="*/ 3634704 h 4233247"/>
              <a:gd name="connsiteX4206" fmla="*/ 4222477 w 5234091"/>
              <a:gd name="connsiteY4206" fmla="*/ 3638046 h 4233247"/>
              <a:gd name="connsiteX4207" fmla="*/ 4228643 w 5234091"/>
              <a:gd name="connsiteY4207" fmla="*/ 3641320 h 4233247"/>
              <a:gd name="connsiteX4208" fmla="*/ 4232120 w 5234091"/>
              <a:gd name="connsiteY4208" fmla="*/ 3644674 h 4233247"/>
              <a:gd name="connsiteX4209" fmla="*/ 4219018 w 5234091"/>
              <a:gd name="connsiteY4209" fmla="*/ 3636398 h 4233247"/>
              <a:gd name="connsiteX4210" fmla="*/ 4150467 w 5234091"/>
              <a:gd name="connsiteY4210" fmla="*/ 3575595 h 4233247"/>
              <a:gd name="connsiteX4211" fmla="*/ 4141320 w 5234091"/>
              <a:gd name="connsiteY4211" fmla="*/ 3567415 h 4233247"/>
              <a:gd name="connsiteX4212" fmla="*/ 4137671 w 5234091"/>
              <a:gd name="connsiteY4212" fmla="*/ 3564224 h 4233247"/>
              <a:gd name="connsiteX4213" fmla="*/ 4137739 w 5234091"/>
              <a:gd name="connsiteY4213" fmla="*/ 3564598 h 4233247"/>
              <a:gd name="connsiteX4214" fmla="*/ 4138236 w 5234091"/>
              <a:gd name="connsiteY4214" fmla="*/ 3568308 h 4233247"/>
              <a:gd name="connsiteX4215" fmla="*/ 4138033 w 5234091"/>
              <a:gd name="connsiteY4215" fmla="*/ 3569468 h 4233247"/>
              <a:gd name="connsiteX4216" fmla="*/ 4153182 w 5234091"/>
              <a:gd name="connsiteY4216" fmla="*/ 3583238 h 4233247"/>
              <a:gd name="connsiteX4217" fmla="*/ 4165362 w 5234091"/>
              <a:gd name="connsiteY4217" fmla="*/ 3594021 h 4233247"/>
              <a:gd name="connsiteX4218" fmla="*/ 4171365 w 5234091"/>
              <a:gd name="connsiteY4218" fmla="*/ 3597745 h 4233247"/>
              <a:gd name="connsiteX4219" fmla="*/ 4173953 w 5234091"/>
              <a:gd name="connsiteY4219" fmla="*/ 3601628 h 4233247"/>
              <a:gd name="connsiteX4220" fmla="*/ 4180982 w 5234091"/>
              <a:gd name="connsiteY4220" fmla="*/ 3607851 h 4233247"/>
              <a:gd name="connsiteX4221" fmla="*/ 4202175 w 5234091"/>
              <a:gd name="connsiteY4221" fmla="*/ 3626528 h 4233247"/>
              <a:gd name="connsiteX4222" fmla="*/ 4194178 w 5234091"/>
              <a:gd name="connsiteY4222" fmla="*/ 3623377 h 4233247"/>
              <a:gd name="connsiteX4223" fmla="*/ 4193004 w 5234091"/>
              <a:gd name="connsiteY4223" fmla="*/ 3622195 h 4233247"/>
              <a:gd name="connsiteX4224" fmla="*/ 4190290 w 5234091"/>
              <a:gd name="connsiteY4224" fmla="*/ 3621290 h 4233247"/>
              <a:gd name="connsiteX4225" fmla="*/ 4174290 w 5234091"/>
              <a:gd name="connsiteY4225" fmla="*/ 3614254 h 4233247"/>
              <a:gd name="connsiteX4226" fmla="*/ 4159339 w 5234091"/>
              <a:gd name="connsiteY4226" fmla="*/ 3607410 h 4233247"/>
              <a:gd name="connsiteX4227" fmla="*/ 4157125 w 5234091"/>
              <a:gd name="connsiteY4227" fmla="*/ 3606498 h 4233247"/>
              <a:gd name="connsiteX4228" fmla="*/ 4143186 w 5234091"/>
              <a:gd name="connsiteY4228" fmla="*/ 3594877 h 4233247"/>
              <a:gd name="connsiteX4229" fmla="*/ 4162287 w 5234091"/>
              <a:gd name="connsiteY4229" fmla="*/ 3605982 h 4233247"/>
              <a:gd name="connsiteX4230" fmla="*/ 4172453 w 5234091"/>
              <a:gd name="connsiteY4230" fmla="*/ 3610530 h 4233247"/>
              <a:gd name="connsiteX4231" fmla="*/ 4174320 w 5234091"/>
              <a:gd name="connsiteY4231" fmla="*/ 3611334 h 4233247"/>
              <a:gd name="connsiteX4232" fmla="*/ 4162189 w 5234091"/>
              <a:gd name="connsiteY4232" fmla="*/ 3603242 h 4233247"/>
              <a:gd name="connsiteX4233" fmla="*/ 4142651 w 5234091"/>
              <a:gd name="connsiteY4233" fmla="*/ 3589163 h 4233247"/>
              <a:gd name="connsiteX4234" fmla="*/ 4127223 w 5234091"/>
              <a:gd name="connsiteY4234" fmla="*/ 3578295 h 4233247"/>
              <a:gd name="connsiteX4235" fmla="*/ 4124728 w 5234091"/>
              <a:gd name="connsiteY4235" fmla="*/ 3578163 h 4233247"/>
              <a:gd name="connsiteX4236" fmla="*/ 4122047 w 5234091"/>
              <a:gd name="connsiteY4236" fmla="*/ 3577279 h 4233247"/>
              <a:gd name="connsiteX4237" fmla="*/ 4119888 w 5234091"/>
              <a:gd name="connsiteY4237" fmla="*/ 3575484 h 4233247"/>
              <a:gd name="connsiteX4238" fmla="*/ 4130128 w 5234091"/>
              <a:gd name="connsiteY4238" fmla="*/ 3585063 h 4233247"/>
              <a:gd name="connsiteX4239" fmla="*/ 4107235 w 5234091"/>
              <a:gd name="connsiteY4239" fmla="*/ 3567387 h 4233247"/>
              <a:gd name="connsiteX4240" fmla="*/ 4112281 w 5234091"/>
              <a:gd name="connsiteY4240" fmla="*/ 3572036 h 4233247"/>
              <a:gd name="connsiteX4241" fmla="*/ 4114132 w 5234091"/>
              <a:gd name="connsiteY4241" fmla="*/ 3573576 h 4233247"/>
              <a:gd name="connsiteX4242" fmla="*/ 4129622 w 5234091"/>
              <a:gd name="connsiteY4242" fmla="*/ 3585730 h 4233247"/>
              <a:gd name="connsiteX4243" fmla="*/ 4137417 w 5234091"/>
              <a:gd name="connsiteY4243" fmla="*/ 3591846 h 4233247"/>
              <a:gd name="connsiteX4244" fmla="*/ 4144445 w 5234091"/>
              <a:gd name="connsiteY4244" fmla="*/ 3597358 h 4233247"/>
              <a:gd name="connsiteX4245" fmla="*/ 4149881 w 5234091"/>
              <a:gd name="connsiteY4245" fmla="*/ 3603132 h 4233247"/>
              <a:gd name="connsiteX4246" fmla="*/ 4141691 w 5234091"/>
              <a:gd name="connsiteY4246" fmla="*/ 3600764 h 4233247"/>
              <a:gd name="connsiteX4247" fmla="*/ 4132936 w 5234091"/>
              <a:gd name="connsiteY4247" fmla="*/ 3597531 h 4233247"/>
              <a:gd name="connsiteX4248" fmla="*/ 4134658 w 5234091"/>
              <a:gd name="connsiteY4248" fmla="*/ 3599255 h 4233247"/>
              <a:gd name="connsiteX4249" fmla="*/ 4133639 w 5234091"/>
              <a:gd name="connsiteY4249" fmla="*/ 3602805 h 4233247"/>
              <a:gd name="connsiteX4250" fmla="*/ 4125478 w 5234091"/>
              <a:gd name="connsiteY4250" fmla="*/ 3596646 h 4233247"/>
              <a:gd name="connsiteX4251" fmla="*/ 4124288 w 5234091"/>
              <a:gd name="connsiteY4251" fmla="*/ 3596841 h 4233247"/>
              <a:gd name="connsiteX4252" fmla="*/ 4126784 w 5234091"/>
              <a:gd name="connsiteY4252" fmla="*/ 3599503 h 4233247"/>
              <a:gd name="connsiteX4253" fmla="*/ 4127166 w 5234091"/>
              <a:gd name="connsiteY4253" fmla="*/ 3599670 h 4233247"/>
              <a:gd name="connsiteX4254" fmla="*/ 4127361 w 5234091"/>
              <a:gd name="connsiteY4254" fmla="*/ 3600117 h 4233247"/>
              <a:gd name="connsiteX4255" fmla="*/ 4128850 w 5234091"/>
              <a:gd name="connsiteY4255" fmla="*/ 3601704 h 4233247"/>
              <a:gd name="connsiteX4256" fmla="*/ 4140110 w 5234091"/>
              <a:gd name="connsiteY4256" fmla="*/ 3610851 h 4233247"/>
              <a:gd name="connsiteX4257" fmla="*/ 4222957 w 5234091"/>
              <a:gd name="connsiteY4257" fmla="*/ 3675522 h 4233247"/>
              <a:gd name="connsiteX4258" fmla="*/ 4187189 w 5234091"/>
              <a:gd name="connsiteY4258" fmla="*/ 3659984 h 4233247"/>
              <a:gd name="connsiteX4259" fmla="*/ 4243507 w 5234091"/>
              <a:gd name="connsiteY4259" fmla="*/ 3701540 h 4233247"/>
              <a:gd name="connsiteX4260" fmla="*/ 4253246 w 5234091"/>
              <a:gd name="connsiteY4260" fmla="*/ 3707476 h 4233247"/>
              <a:gd name="connsiteX4261" fmla="*/ 4243665 w 5234091"/>
              <a:gd name="connsiteY4261" fmla="*/ 3702874 h 4233247"/>
              <a:gd name="connsiteX4262" fmla="*/ 4258083 w 5234091"/>
              <a:gd name="connsiteY4262" fmla="*/ 3719636 h 4233247"/>
              <a:gd name="connsiteX4263" fmla="*/ 4277451 w 5234091"/>
              <a:gd name="connsiteY4263" fmla="*/ 3740828 h 4233247"/>
              <a:gd name="connsiteX4264" fmla="*/ 4284680 w 5234091"/>
              <a:gd name="connsiteY4264" fmla="*/ 3746812 h 4233247"/>
              <a:gd name="connsiteX4265" fmla="*/ 4201072 w 5234091"/>
              <a:gd name="connsiteY4265" fmla="*/ 3692817 h 4233247"/>
              <a:gd name="connsiteX4266" fmla="*/ 4192276 w 5234091"/>
              <a:gd name="connsiteY4266" fmla="*/ 3686953 h 4233247"/>
              <a:gd name="connsiteX4267" fmla="*/ 4175754 w 5234091"/>
              <a:gd name="connsiteY4267" fmla="*/ 3679822 h 4233247"/>
              <a:gd name="connsiteX4268" fmla="*/ 4181632 w 5234091"/>
              <a:gd name="connsiteY4268" fmla="*/ 3685564 h 4233247"/>
              <a:gd name="connsiteX4269" fmla="*/ 4152813 w 5234091"/>
              <a:gd name="connsiteY4269" fmla="*/ 3671915 h 4233247"/>
              <a:gd name="connsiteX4270" fmla="*/ 4158371 w 5234091"/>
              <a:gd name="connsiteY4270" fmla="*/ 3678950 h 4233247"/>
              <a:gd name="connsiteX4271" fmla="*/ 4159684 w 5234091"/>
              <a:gd name="connsiteY4271" fmla="*/ 3688544 h 4233247"/>
              <a:gd name="connsiteX4272" fmla="*/ 4160795 w 5234091"/>
              <a:gd name="connsiteY4272" fmla="*/ 3695908 h 4233247"/>
              <a:gd name="connsiteX4273" fmla="*/ 4168390 w 5234091"/>
              <a:gd name="connsiteY4273" fmla="*/ 3698445 h 4233247"/>
              <a:gd name="connsiteX4274" fmla="*/ 4179089 w 5234091"/>
              <a:gd name="connsiteY4274" fmla="*/ 3704117 h 4233247"/>
              <a:gd name="connsiteX4275" fmla="*/ 4169494 w 5234091"/>
              <a:gd name="connsiteY4275" fmla="*/ 3703041 h 4233247"/>
              <a:gd name="connsiteX4276" fmla="*/ 4170229 w 5234091"/>
              <a:gd name="connsiteY4276" fmla="*/ 3702602 h 4233247"/>
              <a:gd name="connsiteX4277" fmla="*/ 4171663 w 5234091"/>
              <a:gd name="connsiteY4277" fmla="*/ 3703063 h 4233247"/>
              <a:gd name="connsiteX4278" fmla="*/ 4170703 w 5234091"/>
              <a:gd name="connsiteY4278" fmla="*/ 3702320 h 4233247"/>
              <a:gd name="connsiteX4279" fmla="*/ 4170229 w 5234091"/>
              <a:gd name="connsiteY4279" fmla="*/ 3702602 h 4233247"/>
              <a:gd name="connsiteX4280" fmla="*/ 4167594 w 5234091"/>
              <a:gd name="connsiteY4280" fmla="*/ 3701755 h 4233247"/>
              <a:gd name="connsiteX4281" fmla="*/ 4166102 w 5234091"/>
              <a:gd name="connsiteY4281" fmla="*/ 3700745 h 4233247"/>
              <a:gd name="connsiteX4282" fmla="*/ 4164204 w 5234091"/>
              <a:gd name="connsiteY4282" fmla="*/ 3700053 h 4233247"/>
              <a:gd name="connsiteX4283" fmla="*/ 4157007 w 5234091"/>
              <a:gd name="connsiteY4283" fmla="*/ 3701935 h 4233247"/>
              <a:gd name="connsiteX4284" fmla="*/ 4126878 w 5234091"/>
              <a:gd name="connsiteY4284" fmla="*/ 3688424 h 4233247"/>
              <a:gd name="connsiteX4285" fmla="*/ 4121083 w 5234091"/>
              <a:gd name="connsiteY4285" fmla="*/ 3689506 h 4233247"/>
              <a:gd name="connsiteX4286" fmla="*/ 4108373 w 5234091"/>
              <a:gd name="connsiteY4286" fmla="*/ 3684800 h 4233247"/>
              <a:gd name="connsiteX4287" fmla="*/ 4106155 w 5234091"/>
              <a:gd name="connsiteY4287" fmla="*/ 3683589 h 4233247"/>
              <a:gd name="connsiteX4288" fmla="*/ 4108943 w 5234091"/>
              <a:gd name="connsiteY4288" fmla="*/ 3685790 h 4233247"/>
              <a:gd name="connsiteX4289" fmla="*/ 4116968 w 5234091"/>
              <a:gd name="connsiteY4289" fmla="*/ 3692024 h 4233247"/>
              <a:gd name="connsiteX4290" fmla="*/ 4165256 w 5234091"/>
              <a:gd name="connsiteY4290" fmla="*/ 3716504 h 4233247"/>
              <a:gd name="connsiteX4291" fmla="*/ 4210387 w 5234091"/>
              <a:gd name="connsiteY4291" fmla="*/ 3736596 h 4233247"/>
              <a:gd name="connsiteX4292" fmla="*/ 4212654 w 5234091"/>
              <a:gd name="connsiteY4292" fmla="*/ 3739239 h 4233247"/>
              <a:gd name="connsiteX4293" fmla="*/ 4218329 w 5234091"/>
              <a:gd name="connsiteY4293" fmla="*/ 3745107 h 4233247"/>
              <a:gd name="connsiteX4294" fmla="*/ 4203682 w 5234091"/>
              <a:gd name="connsiteY4294" fmla="*/ 3739736 h 4233247"/>
              <a:gd name="connsiteX4295" fmla="*/ 4216905 w 5234091"/>
              <a:gd name="connsiteY4295" fmla="*/ 3746957 h 4233247"/>
              <a:gd name="connsiteX4296" fmla="*/ 4214544 w 5234091"/>
              <a:gd name="connsiteY4296" fmla="*/ 3749741 h 4233247"/>
              <a:gd name="connsiteX4297" fmla="*/ 4218450 w 5234091"/>
              <a:gd name="connsiteY4297" fmla="*/ 3753217 h 4233247"/>
              <a:gd name="connsiteX4298" fmla="*/ 4204836 w 5234091"/>
              <a:gd name="connsiteY4298" fmla="*/ 3747776 h 4233247"/>
              <a:gd name="connsiteX4299" fmla="*/ 4200909 w 5234091"/>
              <a:gd name="connsiteY4299" fmla="*/ 3745444 h 4233247"/>
              <a:gd name="connsiteX4300" fmla="*/ 4199330 w 5234091"/>
              <a:gd name="connsiteY4300" fmla="*/ 3743906 h 4233247"/>
              <a:gd name="connsiteX4301" fmla="*/ 4198970 w 5234091"/>
              <a:gd name="connsiteY4301" fmla="*/ 3745433 h 4233247"/>
              <a:gd name="connsiteX4302" fmla="*/ 4180755 w 5234091"/>
              <a:gd name="connsiteY4302" fmla="*/ 3738153 h 4233247"/>
              <a:gd name="connsiteX4303" fmla="*/ 4176179 w 5234091"/>
              <a:gd name="connsiteY4303" fmla="*/ 3734474 h 4233247"/>
              <a:gd name="connsiteX4304" fmla="*/ 4166077 w 5234091"/>
              <a:gd name="connsiteY4304" fmla="*/ 3725634 h 4233247"/>
              <a:gd name="connsiteX4305" fmla="*/ 4152576 w 5234091"/>
              <a:gd name="connsiteY4305" fmla="*/ 3716501 h 4233247"/>
              <a:gd name="connsiteX4306" fmla="*/ 4173485 w 5234091"/>
              <a:gd name="connsiteY4306" fmla="*/ 3735104 h 4233247"/>
              <a:gd name="connsiteX4307" fmla="*/ 4173696 w 5234091"/>
              <a:gd name="connsiteY4307" fmla="*/ 3735332 h 4233247"/>
              <a:gd name="connsiteX4308" fmla="*/ 4168730 w 5234091"/>
              <a:gd name="connsiteY4308" fmla="*/ 3733347 h 4233247"/>
              <a:gd name="connsiteX4309" fmla="*/ 4126884 w 5234091"/>
              <a:gd name="connsiteY4309" fmla="*/ 3713891 h 4233247"/>
              <a:gd name="connsiteX4310" fmla="*/ 4112537 w 5234091"/>
              <a:gd name="connsiteY4310" fmla="*/ 3706777 h 4233247"/>
              <a:gd name="connsiteX4311" fmla="*/ 4115483 w 5234091"/>
              <a:gd name="connsiteY4311" fmla="*/ 3709030 h 4233247"/>
              <a:gd name="connsiteX4312" fmla="*/ 4153627 w 5234091"/>
              <a:gd name="connsiteY4312" fmla="*/ 3741185 h 4233247"/>
              <a:gd name="connsiteX4313" fmla="*/ 4145185 w 5234091"/>
              <a:gd name="connsiteY4313" fmla="*/ 3736601 h 4233247"/>
              <a:gd name="connsiteX4314" fmla="*/ 4095997 w 5234091"/>
              <a:gd name="connsiteY4314" fmla="*/ 3704328 h 4233247"/>
              <a:gd name="connsiteX4315" fmla="*/ 4091656 w 5234091"/>
              <a:gd name="connsiteY4315" fmla="*/ 3701565 h 4233247"/>
              <a:gd name="connsiteX4316" fmla="*/ 4088192 w 5234091"/>
              <a:gd name="connsiteY4316" fmla="*/ 3701273 h 4233247"/>
              <a:gd name="connsiteX4317" fmla="*/ 4075615 w 5234091"/>
              <a:gd name="connsiteY4317" fmla="*/ 3691353 h 4233247"/>
              <a:gd name="connsiteX4318" fmla="*/ 4070291 w 5234091"/>
              <a:gd name="connsiteY4318" fmla="*/ 3687964 h 4233247"/>
              <a:gd name="connsiteX4319" fmla="*/ 4081252 w 5234091"/>
              <a:gd name="connsiteY4319" fmla="*/ 3698568 h 4233247"/>
              <a:gd name="connsiteX4320" fmla="*/ 4079975 w 5234091"/>
              <a:gd name="connsiteY4320" fmla="*/ 3698035 h 4233247"/>
              <a:gd name="connsiteX4321" fmla="*/ 4049687 w 5234091"/>
              <a:gd name="connsiteY4321" fmla="*/ 3686654 h 4233247"/>
              <a:gd name="connsiteX4322" fmla="*/ 4089530 w 5234091"/>
              <a:gd name="connsiteY4322" fmla="*/ 3710207 h 4233247"/>
              <a:gd name="connsiteX4323" fmla="*/ 4097969 w 5234091"/>
              <a:gd name="connsiteY4323" fmla="*/ 3715997 h 4233247"/>
              <a:gd name="connsiteX4324" fmla="*/ 4084886 w 5234091"/>
              <a:gd name="connsiteY4324" fmla="*/ 3713521 h 4233247"/>
              <a:gd name="connsiteX4325" fmla="*/ 4086982 w 5234091"/>
              <a:gd name="connsiteY4325" fmla="*/ 3714852 h 4233247"/>
              <a:gd name="connsiteX4326" fmla="*/ 4151390 w 5234091"/>
              <a:gd name="connsiteY4326" fmla="*/ 3754613 h 4233247"/>
              <a:gd name="connsiteX4327" fmla="*/ 4170520 w 5234091"/>
              <a:gd name="connsiteY4327" fmla="*/ 3767386 h 4233247"/>
              <a:gd name="connsiteX4328" fmla="*/ 4157917 w 5234091"/>
              <a:gd name="connsiteY4328" fmla="*/ 3760407 h 4233247"/>
              <a:gd name="connsiteX4329" fmla="*/ 4124860 w 5234091"/>
              <a:gd name="connsiteY4329" fmla="*/ 3740980 h 4233247"/>
              <a:gd name="connsiteX4330" fmla="*/ 4087730 w 5234091"/>
              <a:gd name="connsiteY4330" fmla="*/ 3718900 h 4233247"/>
              <a:gd name="connsiteX4331" fmla="*/ 4113236 w 5234091"/>
              <a:gd name="connsiteY4331" fmla="*/ 3746356 h 4233247"/>
              <a:gd name="connsiteX4332" fmla="*/ 4145367 w 5234091"/>
              <a:gd name="connsiteY4332" fmla="*/ 3771753 h 4233247"/>
              <a:gd name="connsiteX4333" fmla="*/ 4127187 w 5234091"/>
              <a:gd name="connsiteY4333" fmla="*/ 3763107 h 4233247"/>
              <a:gd name="connsiteX4334" fmla="*/ 4117939 w 5234091"/>
              <a:gd name="connsiteY4334" fmla="*/ 3759808 h 4233247"/>
              <a:gd name="connsiteX4335" fmla="*/ 4030310 w 5234091"/>
              <a:gd name="connsiteY4335" fmla="*/ 3711788 h 4233247"/>
              <a:gd name="connsiteX4336" fmla="*/ 4022832 w 5234091"/>
              <a:gd name="connsiteY4336" fmla="*/ 3712783 h 4233247"/>
              <a:gd name="connsiteX4337" fmla="*/ 3999417 w 5234091"/>
              <a:gd name="connsiteY4337" fmla="*/ 3699178 h 4233247"/>
              <a:gd name="connsiteX4338" fmla="*/ 3993884 w 5234091"/>
              <a:gd name="connsiteY4338" fmla="*/ 3705152 h 4233247"/>
              <a:gd name="connsiteX4339" fmla="*/ 3962626 w 5234091"/>
              <a:gd name="connsiteY4339" fmla="*/ 3690814 h 4233247"/>
              <a:gd name="connsiteX4340" fmla="*/ 3961770 w 5234091"/>
              <a:gd name="connsiteY4340" fmla="*/ 3691475 h 4233247"/>
              <a:gd name="connsiteX4341" fmla="*/ 3961484 w 5234091"/>
              <a:gd name="connsiteY4341" fmla="*/ 3691697 h 4233247"/>
              <a:gd name="connsiteX4342" fmla="*/ 3961612 w 5234091"/>
              <a:gd name="connsiteY4342" fmla="*/ 3691599 h 4233247"/>
              <a:gd name="connsiteX4343" fmla="*/ 3961770 w 5234091"/>
              <a:gd name="connsiteY4343" fmla="*/ 3691475 h 4233247"/>
              <a:gd name="connsiteX4344" fmla="*/ 3962246 w 5234091"/>
              <a:gd name="connsiteY4344" fmla="*/ 3691108 h 4233247"/>
              <a:gd name="connsiteX4345" fmla="*/ 3962626 w 5234091"/>
              <a:gd name="connsiteY4345" fmla="*/ 3690814 h 4233247"/>
              <a:gd name="connsiteX4346" fmla="*/ 3987169 w 5234091"/>
              <a:gd name="connsiteY4346" fmla="*/ 3705245 h 4233247"/>
              <a:gd name="connsiteX4347" fmla="*/ 4004152 w 5234091"/>
              <a:gd name="connsiteY4347" fmla="*/ 3717806 h 4233247"/>
              <a:gd name="connsiteX4348" fmla="*/ 4005227 w 5234091"/>
              <a:gd name="connsiteY4348" fmla="*/ 3718390 h 4233247"/>
              <a:gd name="connsiteX4349" fmla="*/ 4006065 w 5234091"/>
              <a:gd name="connsiteY4349" fmla="*/ 3717611 h 4233247"/>
              <a:gd name="connsiteX4350" fmla="*/ 4009391 w 5234091"/>
              <a:gd name="connsiteY4350" fmla="*/ 3717327 h 4233247"/>
              <a:gd name="connsiteX4351" fmla="*/ 4009968 w 5234091"/>
              <a:gd name="connsiteY4351" fmla="*/ 3718735 h 4233247"/>
              <a:gd name="connsiteX4352" fmla="*/ 4009040 w 5234091"/>
              <a:gd name="connsiteY4352" fmla="*/ 3720022 h 4233247"/>
              <a:gd name="connsiteX4353" fmla="*/ 4008236 w 5234091"/>
              <a:gd name="connsiteY4353" fmla="*/ 3720024 h 4233247"/>
              <a:gd name="connsiteX4354" fmla="*/ 4024636 w 5234091"/>
              <a:gd name="connsiteY4354" fmla="*/ 3728936 h 4233247"/>
              <a:gd name="connsiteX4355" fmla="*/ 3992719 w 5234091"/>
              <a:gd name="connsiteY4355" fmla="*/ 3718503 h 4233247"/>
              <a:gd name="connsiteX4356" fmla="*/ 3994579 w 5234091"/>
              <a:gd name="connsiteY4356" fmla="*/ 3720923 h 4233247"/>
              <a:gd name="connsiteX4357" fmla="*/ 4052524 w 5234091"/>
              <a:gd name="connsiteY4357" fmla="*/ 3762160 h 4233247"/>
              <a:gd name="connsiteX4358" fmla="*/ 4087481 w 5234091"/>
              <a:gd name="connsiteY4358" fmla="*/ 3784521 h 4233247"/>
              <a:gd name="connsiteX4359" fmla="*/ 4110141 w 5234091"/>
              <a:gd name="connsiteY4359" fmla="*/ 3798165 h 4233247"/>
              <a:gd name="connsiteX4360" fmla="*/ 4118542 w 5234091"/>
              <a:gd name="connsiteY4360" fmla="*/ 3803609 h 4233247"/>
              <a:gd name="connsiteX4361" fmla="*/ 4114385 w 5234091"/>
              <a:gd name="connsiteY4361" fmla="*/ 3807867 h 4233247"/>
              <a:gd name="connsiteX4362" fmla="*/ 4103665 w 5234091"/>
              <a:gd name="connsiteY4362" fmla="*/ 3802358 h 4233247"/>
              <a:gd name="connsiteX4363" fmla="*/ 4090629 w 5234091"/>
              <a:gd name="connsiteY4363" fmla="*/ 3793265 h 4233247"/>
              <a:gd name="connsiteX4364" fmla="*/ 4063806 w 5234091"/>
              <a:gd name="connsiteY4364" fmla="*/ 3777800 h 4233247"/>
              <a:gd name="connsiteX4365" fmla="*/ 4065990 w 5234091"/>
              <a:gd name="connsiteY4365" fmla="*/ 3780794 h 4233247"/>
              <a:gd name="connsiteX4366" fmla="*/ 4039021 w 5234091"/>
              <a:gd name="connsiteY4366" fmla="*/ 3764639 h 4233247"/>
              <a:gd name="connsiteX4367" fmla="*/ 4013658 w 5234091"/>
              <a:gd name="connsiteY4367" fmla="*/ 3750052 h 4233247"/>
              <a:gd name="connsiteX4368" fmla="*/ 4022241 w 5234091"/>
              <a:gd name="connsiteY4368" fmla="*/ 3757107 h 4233247"/>
              <a:gd name="connsiteX4369" fmla="*/ 4020106 w 5234091"/>
              <a:gd name="connsiteY4369" fmla="*/ 3757416 h 4233247"/>
              <a:gd name="connsiteX4370" fmla="*/ 4019004 w 5234091"/>
              <a:gd name="connsiteY4370" fmla="*/ 3757175 h 4233247"/>
              <a:gd name="connsiteX4371" fmla="*/ 3999963 w 5234091"/>
              <a:gd name="connsiteY4371" fmla="*/ 3742237 h 4233247"/>
              <a:gd name="connsiteX4372" fmla="*/ 4000898 w 5234091"/>
              <a:gd name="connsiteY4372" fmla="*/ 3742712 h 4233247"/>
              <a:gd name="connsiteX4373" fmla="*/ 3976824 w 5234091"/>
              <a:gd name="connsiteY4373" fmla="*/ 3728867 h 4233247"/>
              <a:gd name="connsiteX4374" fmla="*/ 3980404 w 5234091"/>
              <a:gd name="connsiteY4374" fmla="*/ 3731415 h 4233247"/>
              <a:gd name="connsiteX4375" fmla="*/ 3982393 w 5234091"/>
              <a:gd name="connsiteY4375" fmla="*/ 3732591 h 4233247"/>
              <a:gd name="connsiteX4376" fmla="*/ 3992896 w 5234091"/>
              <a:gd name="connsiteY4376" fmla="*/ 3741579 h 4233247"/>
              <a:gd name="connsiteX4377" fmla="*/ 4005998 w 5234091"/>
              <a:gd name="connsiteY4377" fmla="*/ 3754947 h 4233247"/>
              <a:gd name="connsiteX4378" fmla="*/ 3969957 w 5234091"/>
              <a:gd name="connsiteY4378" fmla="*/ 3726930 h 4233247"/>
              <a:gd name="connsiteX4379" fmla="*/ 3969954 w 5234091"/>
              <a:gd name="connsiteY4379" fmla="*/ 3730682 h 4233247"/>
              <a:gd name="connsiteX4380" fmla="*/ 3992162 w 5234091"/>
              <a:gd name="connsiteY4380" fmla="*/ 3749672 h 4233247"/>
              <a:gd name="connsiteX4381" fmla="*/ 4019196 w 5234091"/>
              <a:gd name="connsiteY4381" fmla="*/ 3765730 h 4233247"/>
              <a:gd name="connsiteX4382" fmla="*/ 4053978 w 5234091"/>
              <a:gd name="connsiteY4382" fmla="*/ 3786389 h 4233247"/>
              <a:gd name="connsiteX4383" fmla="*/ 4046709 w 5234091"/>
              <a:gd name="connsiteY4383" fmla="*/ 3779409 h 4233247"/>
              <a:gd name="connsiteX4384" fmla="*/ 4033356 w 5234091"/>
              <a:gd name="connsiteY4384" fmla="*/ 3768479 h 4233247"/>
              <a:gd name="connsiteX4385" fmla="*/ 4039916 w 5234091"/>
              <a:gd name="connsiteY4385" fmla="*/ 3771467 h 4233247"/>
              <a:gd name="connsiteX4386" fmla="*/ 4068443 w 5234091"/>
              <a:gd name="connsiteY4386" fmla="*/ 3789118 h 4233247"/>
              <a:gd name="connsiteX4387" fmla="*/ 4083121 w 5234091"/>
              <a:gd name="connsiteY4387" fmla="*/ 3796551 h 4233247"/>
              <a:gd name="connsiteX4388" fmla="*/ 4082736 w 5234091"/>
              <a:gd name="connsiteY4388" fmla="*/ 3796658 h 4233247"/>
              <a:gd name="connsiteX4389" fmla="*/ 4088878 w 5234091"/>
              <a:gd name="connsiteY4389" fmla="*/ 3803037 h 4233247"/>
              <a:gd name="connsiteX4390" fmla="*/ 4091217 w 5234091"/>
              <a:gd name="connsiteY4390" fmla="*/ 3805380 h 4233247"/>
              <a:gd name="connsiteX4391" fmla="*/ 4086476 w 5234091"/>
              <a:gd name="connsiteY4391" fmla="*/ 3803238 h 4233247"/>
              <a:gd name="connsiteX4392" fmla="*/ 4061951 w 5234091"/>
              <a:gd name="connsiteY4392" fmla="*/ 3791242 h 4233247"/>
              <a:gd name="connsiteX4393" fmla="*/ 4090207 w 5234091"/>
              <a:gd name="connsiteY4393" fmla="*/ 3808876 h 4233247"/>
              <a:gd name="connsiteX4394" fmla="*/ 4120180 w 5234091"/>
              <a:gd name="connsiteY4394" fmla="*/ 3828339 h 4233247"/>
              <a:gd name="connsiteX4395" fmla="*/ 4115573 w 5234091"/>
              <a:gd name="connsiteY4395" fmla="*/ 3829008 h 4233247"/>
              <a:gd name="connsiteX4396" fmla="*/ 4115503 w 5234091"/>
              <a:gd name="connsiteY4396" fmla="*/ 3829099 h 4233247"/>
              <a:gd name="connsiteX4397" fmla="*/ 4112923 w 5234091"/>
              <a:gd name="connsiteY4397" fmla="*/ 3826673 h 4233247"/>
              <a:gd name="connsiteX4398" fmla="*/ 4081578 w 5234091"/>
              <a:gd name="connsiteY4398" fmla="*/ 3810733 h 4233247"/>
              <a:gd name="connsiteX4399" fmla="*/ 4144396 w 5234091"/>
              <a:gd name="connsiteY4399" fmla="*/ 3855682 h 4233247"/>
              <a:gd name="connsiteX4400" fmla="*/ 4168392 w 5234091"/>
              <a:gd name="connsiteY4400" fmla="*/ 3876446 h 4233247"/>
              <a:gd name="connsiteX4401" fmla="*/ 4168861 w 5234091"/>
              <a:gd name="connsiteY4401" fmla="*/ 3876820 h 4233247"/>
              <a:gd name="connsiteX4402" fmla="*/ 4151087 w 5234091"/>
              <a:gd name="connsiteY4402" fmla="*/ 3868140 h 4233247"/>
              <a:gd name="connsiteX4403" fmla="*/ 4123655 w 5234091"/>
              <a:gd name="connsiteY4403" fmla="*/ 3851358 h 4233247"/>
              <a:gd name="connsiteX4404" fmla="*/ 4075498 w 5234091"/>
              <a:gd name="connsiteY4404" fmla="*/ 3828479 h 4233247"/>
              <a:gd name="connsiteX4405" fmla="*/ 4094267 w 5234091"/>
              <a:gd name="connsiteY4405" fmla="*/ 3839825 h 4233247"/>
              <a:gd name="connsiteX4406" fmla="*/ 4101828 w 5234091"/>
              <a:gd name="connsiteY4406" fmla="*/ 3845292 h 4233247"/>
              <a:gd name="connsiteX4407" fmla="*/ 4118888 w 5234091"/>
              <a:gd name="connsiteY4407" fmla="*/ 3867587 h 4233247"/>
              <a:gd name="connsiteX4408" fmla="*/ 4077870 w 5234091"/>
              <a:gd name="connsiteY4408" fmla="*/ 3845406 h 4233247"/>
              <a:gd name="connsiteX4409" fmla="*/ 4111462 w 5234091"/>
              <a:gd name="connsiteY4409" fmla="*/ 3873455 h 4233247"/>
              <a:gd name="connsiteX4410" fmla="*/ 4148100 w 5234091"/>
              <a:gd name="connsiteY4410" fmla="*/ 3899733 h 4233247"/>
              <a:gd name="connsiteX4411" fmla="*/ 4161378 w 5234091"/>
              <a:gd name="connsiteY4411" fmla="*/ 3916537 h 4233247"/>
              <a:gd name="connsiteX4412" fmla="*/ 4175139 w 5234091"/>
              <a:gd name="connsiteY4412" fmla="*/ 3926356 h 4233247"/>
              <a:gd name="connsiteX4413" fmla="*/ 4055250 w 5234091"/>
              <a:gd name="connsiteY4413" fmla="*/ 3859084 h 4233247"/>
              <a:gd name="connsiteX4414" fmla="*/ 3962232 w 5234091"/>
              <a:gd name="connsiteY4414" fmla="*/ 3802628 h 4233247"/>
              <a:gd name="connsiteX4415" fmla="*/ 3962376 w 5234091"/>
              <a:gd name="connsiteY4415" fmla="*/ 3805062 h 4233247"/>
              <a:gd name="connsiteX4416" fmla="*/ 3960384 w 5234091"/>
              <a:gd name="connsiteY4416" fmla="*/ 3802921 h 4233247"/>
              <a:gd name="connsiteX4417" fmla="*/ 3961642 w 5234091"/>
              <a:gd name="connsiteY4417" fmla="*/ 3802268 h 4233247"/>
              <a:gd name="connsiteX4418" fmla="*/ 3951609 w 5234091"/>
              <a:gd name="connsiteY4418" fmla="*/ 3796179 h 4233247"/>
              <a:gd name="connsiteX4419" fmla="*/ 3950135 w 5234091"/>
              <a:gd name="connsiteY4419" fmla="*/ 3795811 h 4233247"/>
              <a:gd name="connsiteX4420" fmla="*/ 3949125 w 5234091"/>
              <a:gd name="connsiteY4420" fmla="*/ 3797755 h 4233247"/>
              <a:gd name="connsiteX4421" fmla="*/ 3960384 w 5234091"/>
              <a:gd name="connsiteY4421" fmla="*/ 3802921 h 4233247"/>
              <a:gd name="connsiteX4422" fmla="*/ 3958815 w 5234091"/>
              <a:gd name="connsiteY4422" fmla="*/ 3806123 h 4233247"/>
              <a:gd name="connsiteX4423" fmla="*/ 4060544 w 5234091"/>
              <a:gd name="connsiteY4423" fmla="*/ 3868251 h 4233247"/>
              <a:gd name="connsiteX4424" fmla="*/ 4227354 w 5234091"/>
              <a:gd name="connsiteY4424" fmla="*/ 3984853 h 4233247"/>
              <a:gd name="connsiteX4425" fmla="*/ 4170600 w 5234091"/>
              <a:gd name="connsiteY4425" fmla="*/ 3959630 h 4233247"/>
              <a:gd name="connsiteX4426" fmla="*/ 4209726 w 5234091"/>
              <a:gd name="connsiteY4426" fmla="*/ 3989286 h 4233247"/>
              <a:gd name="connsiteX4427" fmla="*/ 4215544 w 5234091"/>
              <a:gd name="connsiteY4427" fmla="*/ 4003706 h 4233247"/>
              <a:gd name="connsiteX4428" fmla="*/ 4290581 w 5234091"/>
              <a:gd name="connsiteY4428" fmla="*/ 4055983 h 4233247"/>
              <a:gd name="connsiteX4429" fmla="*/ 4275102 w 5234091"/>
              <a:gd name="connsiteY4429" fmla="*/ 4049613 h 4233247"/>
              <a:gd name="connsiteX4430" fmla="*/ 4273500 w 5234091"/>
              <a:gd name="connsiteY4430" fmla="*/ 4048201 h 4233247"/>
              <a:gd name="connsiteX4431" fmla="*/ 4270432 w 5234091"/>
              <a:gd name="connsiteY4431" fmla="*/ 4047038 h 4233247"/>
              <a:gd name="connsiteX4432" fmla="*/ 4265032 w 5234091"/>
              <a:gd name="connsiteY4432" fmla="*/ 4043823 h 4233247"/>
              <a:gd name="connsiteX4433" fmla="*/ 4254236 w 5234091"/>
              <a:gd name="connsiteY4433" fmla="*/ 4036838 h 4233247"/>
              <a:gd name="connsiteX4434" fmla="*/ 4215154 w 5234091"/>
              <a:gd name="connsiteY4434" fmla="*/ 4016432 h 4233247"/>
              <a:gd name="connsiteX4435" fmla="*/ 4244378 w 5234091"/>
              <a:gd name="connsiteY4435" fmla="*/ 4037230 h 4233247"/>
              <a:gd name="connsiteX4436" fmla="*/ 4263057 w 5234091"/>
              <a:gd name="connsiteY4436" fmla="*/ 4044246 h 4233247"/>
              <a:gd name="connsiteX4437" fmla="*/ 4270432 w 5234091"/>
              <a:gd name="connsiteY4437" fmla="*/ 4047038 h 4233247"/>
              <a:gd name="connsiteX4438" fmla="*/ 4273971 w 5234091"/>
              <a:gd name="connsiteY4438" fmla="*/ 4049147 h 4233247"/>
              <a:gd name="connsiteX4439" fmla="*/ 4275102 w 5234091"/>
              <a:gd name="connsiteY4439" fmla="*/ 4049613 h 4233247"/>
              <a:gd name="connsiteX4440" fmla="*/ 4278640 w 5234091"/>
              <a:gd name="connsiteY4440" fmla="*/ 4052729 h 4233247"/>
              <a:gd name="connsiteX4441" fmla="*/ 4251879 w 5234091"/>
              <a:gd name="connsiteY4441" fmla="*/ 4047676 h 4233247"/>
              <a:gd name="connsiteX4442" fmla="*/ 4248020 w 5234091"/>
              <a:gd name="connsiteY4442" fmla="*/ 4045493 h 4233247"/>
              <a:gd name="connsiteX4443" fmla="*/ 4247530 w 5234091"/>
              <a:gd name="connsiteY4443" fmla="*/ 4045196 h 4233247"/>
              <a:gd name="connsiteX4444" fmla="*/ 4247436 w 5234091"/>
              <a:gd name="connsiteY4444" fmla="*/ 4045162 h 4233247"/>
              <a:gd name="connsiteX4445" fmla="*/ 4248020 w 5234091"/>
              <a:gd name="connsiteY4445" fmla="*/ 4045493 h 4233247"/>
              <a:gd name="connsiteX4446" fmla="*/ 4253976 w 5234091"/>
              <a:gd name="connsiteY4446" fmla="*/ 4049086 h 4233247"/>
              <a:gd name="connsiteX4447" fmla="*/ 4308777 w 5234091"/>
              <a:gd name="connsiteY4447" fmla="*/ 4092768 h 4233247"/>
              <a:gd name="connsiteX4448" fmla="*/ 4290399 w 5234091"/>
              <a:gd name="connsiteY4448" fmla="*/ 4092186 h 4233247"/>
              <a:gd name="connsiteX4449" fmla="*/ 4286011 w 5234091"/>
              <a:gd name="connsiteY4449" fmla="*/ 4090060 h 4233247"/>
              <a:gd name="connsiteX4450" fmla="*/ 4265504 w 5234091"/>
              <a:gd name="connsiteY4450" fmla="*/ 4078029 h 4233247"/>
              <a:gd name="connsiteX4451" fmla="*/ 4227492 w 5234091"/>
              <a:gd name="connsiteY4451" fmla="*/ 4060455 h 4233247"/>
              <a:gd name="connsiteX4452" fmla="*/ 4258348 w 5234091"/>
              <a:gd name="connsiteY4452" fmla="*/ 4081224 h 4233247"/>
              <a:gd name="connsiteX4453" fmla="*/ 4259733 w 5234091"/>
              <a:gd name="connsiteY4453" fmla="*/ 4081982 h 4233247"/>
              <a:gd name="connsiteX4454" fmla="*/ 4261000 w 5234091"/>
              <a:gd name="connsiteY4454" fmla="*/ 4083082 h 4233247"/>
              <a:gd name="connsiteX4455" fmla="*/ 4273822 w 5234091"/>
              <a:gd name="connsiteY4455" fmla="*/ 4092994 h 4233247"/>
              <a:gd name="connsiteX4456" fmla="*/ 4277118 w 5234091"/>
              <a:gd name="connsiteY4456" fmla="*/ 4100437 h 4233247"/>
              <a:gd name="connsiteX4457" fmla="*/ 4273521 w 5234091"/>
              <a:gd name="connsiteY4457" fmla="*/ 4099737 h 4233247"/>
              <a:gd name="connsiteX4458" fmla="*/ 4182093 w 5234091"/>
              <a:gd name="connsiteY4458" fmla="*/ 4042370 h 4233247"/>
              <a:gd name="connsiteX4459" fmla="*/ 4146325 w 5234091"/>
              <a:gd name="connsiteY4459" fmla="*/ 4026832 h 4233247"/>
              <a:gd name="connsiteX4460" fmla="*/ 4185307 w 5234091"/>
              <a:gd name="connsiteY4460" fmla="*/ 4051256 h 4233247"/>
              <a:gd name="connsiteX4461" fmla="*/ 4216263 w 5234091"/>
              <a:gd name="connsiteY4461" fmla="*/ 4071789 h 4233247"/>
              <a:gd name="connsiteX4462" fmla="*/ 4218297 w 5234091"/>
              <a:gd name="connsiteY4462" fmla="*/ 4077587 h 4233247"/>
              <a:gd name="connsiteX4463" fmla="*/ 4204202 w 5234091"/>
              <a:gd name="connsiteY4463" fmla="*/ 4070023 h 4233247"/>
              <a:gd name="connsiteX4464" fmla="*/ 4081500 w 5234091"/>
              <a:gd name="connsiteY4464" fmla="*/ 3992833 h 4233247"/>
              <a:gd name="connsiteX4465" fmla="*/ 4065130 w 5234091"/>
              <a:gd name="connsiteY4465" fmla="*/ 3994531 h 4233247"/>
              <a:gd name="connsiteX4466" fmla="*/ 4179247 w 5234091"/>
              <a:gd name="connsiteY4466" fmla="*/ 4067214 h 4233247"/>
              <a:gd name="connsiteX4467" fmla="*/ 4178028 w 5234091"/>
              <a:gd name="connsiteY4467" fmla="*/ 4068217 h 4233247"/>
              <a:gd name="connsiteX4468" fmla="*/ 4177624 w 5234091"/>
              <a:gd name="connsiteY4468" fmla="*/ 4067971 h 4233247"/>
              <a:gd name="connsiteX4469" fmla="*/ 4124932 w 5234091"/>
              <a:gd name="connsiteY4469" fmla="*/ 4039928 h 4233247"/>
              <a:gd name="connsiteX4470" fmla="*/ 4176226 w 5234091"/>
              <a:gd name="connsiteY4470" fmla="*/ 4076030 h 4233247"/>
              <a:gd name="connsiteX4471" fmla="*/ 4211602 w 5234091"/>
              <a:gd name="connsiteY4471" fmla="*/ 4097724 h 4233247"/>
              <a:gd name="connsiteX4472" fmla="*/ 4212336 w 5234091"/>
              <a:gd name="connsiteY4472" fmla="*/ 4098305 h 4233247"/>
              <a:gd name="connsiteX4473" fmla="*/ 4138994 w 5234091"/>
              <a:gd name="connsiteY4473" fmla="*/ 4062402 h 4233247"/>
              <a:gd name="connsiteX4474" fmla="*/ 4116371 w 5234091"/>
              <a:gd name="connsiteY4474" fmla="*/ 4053155 h 4233247"/>
              <a:gd name="connsiteX4475" fmla="*/ 4157536 w 5234091"/>
              <a:gd name="connsiteY4475" fmla="*/ 4077209 h 4233247"/>
              <a:gd name="connsiteX4476" fmla="*/ 4162097 w 5234091"/>
              <a:gd name="connsiteY4476" fmla="*/ 4094364 h 4233247"/>
              <a:gd name="connsiteX4477" fmla="*/ 4198442 w 5234091"/>
              <a:gd name="connsiteY4477" fmla="*/ 4113512 h 4233247"/>
              <a:gd name="connsiteX4478" fmla="*/ 4216506 w 5234091"/>
              <a:gd name="connsiteY4478" fmla="*/ 4128188 h 4233247"/>
              <a:gd name="connsiteX4479" fmla="*/ 4209212 w 5234091"/>
              <a:gd name="connsiteY4479" fmla="*/ 4132359 h 4233247"/>
              <a:gd name="connsiteX4480" fmla="*/ 4249595 w 5234091"/>
              <a:gd name="connsiteY4480" fmla="*/ 4159279 h 4233247"/>
              <a:gd name="connsiteX4481" fmla="*/ 4271525 w 5234091"/>
              <a:gd name="connsiteY4481" fmla="*/ 4184249 h 4233247"/>
              <a:gd name="connsiteX4482" fmla="*/ 4270613 w 5234091"/>
              <a:gd name="connsiteY4482" fmla="*/ 4187594 h 4233247"/>
              <a:gd name="connsiteX4483" fmla="*/ 4299578 w 5234091"/>
              <a:gd name="connsiteY4483" fmla="*/ 4220641 h 4233247"/>
              <a:gd name="connsiteX4484" fmla="*/ 4270745 w 5234091"/>
              <a:gd name="connsiteY4484" fmla="*/ 4209702 h 4233247"/>
              <a:gd name="connsiteX4485" fmla="*/ 4297104 w 5234091"/>
              <a:gd name="connsiteY4485" fmla="*/ 4229720 h 4233247"/>
              <a:gd name="connsiteX4486" fmla="*/ 4247732 w 5234091"/>
              <a:gd name="connsiteY4486" fmla="*/ 4213181 h 4233247"/>
              <a:gd name="connsiteX4487" fmla="*/ 3912850 w 5234091"/>
              <a:gd name="connsiteY4487" fmla="*/ 4016672 h 4233247"/>
              <a:gd name="connsiteX4488" fmla="*/ 4026185 w 5234091"/>
              <a:gd name="connsiteY4488" fmla="*/ 4092222 h 4233247"/>
              <a:gd name="connsiteX4489" fmla="*/ 4141910 w 5234091"/>
              <a:gd name="connsiteY4489" fmla="*/ 4168425 h 4233247"/>
              <a:gd name="connsiteX4490" fmla="*/ 4177864 w 5234091"/>
              <a:gd name="connsiteY4490" fmla="*/ 4200297 h 4233247"/>
              <a:gd name="connsiteX4491" fmla="*/ 4157326 w 5234091"/>
              <a:gd name="connsiteY4491" fmla="*/ 4194698 h 4233247"/>
              <a:gd name="connsiteX4492" fmla="*/ 4127189 w 5234091"/>
              <a:gd name="connsiteY4492" fmla="*/ 4177245 h 4233247"/>
              <a:gd name="connsiteX4493" fmla="*/ 3950066 w 5234091"/>
              <a:gd name="connsiteY4493" fmla="*/ 4068394 h 4233247"/>
              <a:gd name="connsiteX4494" fmla="*/ 2973905 w 5234091"/>
              <a:gd name="connsiteY4494" fmla="*/ 3506135 h 4233247"/>
              <a:gd name="connsiteX4495" fmla="*/ 2931818 w 5234091"/>
              <a:gd name="connsiteY4495" fmla="*/ 3486843 h 4233247"/>
              <a:gd name="connsiteX4496" fmla="*/ 2931415 w 5234091"/>
              <a:gd name="connsiteY4496" fmla="*/ 3489811 h 4233247"/>
              <a:gd name="connsiteX4497" fmla="*/ 2928656 w 5234091"/>
              <a:gd name="connsiteY4497" fmla="*/ 3494870 h 4233247"/>
              <a:gd name="connsiteX4498" fmla="*/ 2931521 w 5234091"/>
              <a:gd name="connsiteY4498" fmla="*/ 3486706 h 4233247"/>
              <a:gd name="connsiteX4499" fmla="*/ 2927529 w 5234091"/>
              <a:gd name="connsiteY4499" fmla="*/ 3484877 h 4233247"/>
              <a:gd name="connsiteX4500" fmla="*/ 2926110 w 5234091"/>
              <a:gd name="connsiteY4500" fmla="*/ 3488759 h 4233247"/>
              <a:gd name="connsiteX4501" fmla="*/ 2906742 w 5234091"/>
              <a:gd name="connsiteY4501" fmla="*/ 3535505 h 4233247"/>
              <a:gd name="connsiteX4502" fmla="*/ 2922033 w 5234091"/>
              <a:gd name="connsiteY4502" fmla="*/ 3489895 h 4233247"/>
              <a:gd name="connsiteX4503" fmla="*/ 2924399 w 5234091"/>
              <a:gd name="connsiteY4503" fmla="*/ 3483442 h 4233247"/>
              <a:gd name="connsiteX4504" fmla="*/ 2922339 w 5234091"/>
              <a:gd name="connsiteY4504" fmla="*/ 3482498 h 4233247"/>
              <a:gd name="connsiteX4505" fmla="*/ 2918139 w 5234091"/>
              <a:gd name="connsiteY4505" fmla="*/ 3493155 h 4233247"/>
              <a:gd name="connsiteX4506" fmla="*/ 2904822 w 5234091"/>
              <a:gd name="connsiteY4506" fmla="*/ 3524807 h 4233247"/>
              <a:gd name="connsiteX4507" fmla="*/ 2905346 w 5234091"/>
              <a:gd name="connsiteY4507" fmla="*/ 3519910 h 4233247"/>
              <a:gd name="connsiteX4508" fmla="*/ 2905346 w 5234091"/>
              <a:gd name="connsiteY4508" fmla="*/ 3519694 h 4233247"/>
              <a:gd name="connsiteX4509" fmla="*/ 2905836 w 5234091"/>
              <a:gd name="connsiteY4509" fmla="*/ 3518261 h 4233247"/>
              <a:gd name="connsiteX4510" fmla="*/ 2914294 w 5234091"/>
              <a:gd name="connsiteY4510" fmla="*/ 3495638 h 4233247"/>
              <a:gd name="connsiteX4511" fmla="*/ 2905870 w 5234091"/>
              <a:gd name="connsiteY4511" fmla="*/ 3510113 h 4233247"/>
              <a:gd name="connsiteX4512" fmla="*/ 2905298 w 5234091"/>
              <a:gd name="connsiteY4512" fmla="*/ 3511743 h 4233247"/>
              <a:gd name="connsiteX4513" fmla="*/ 2903652 w 5234091"/>
              <a:gd name="connsiteY4513" fmla="*/ 3509798 h 4233247"/>
              <a:gd name="connsiteX4514" fmla="*/ 2902206 w 5234091"/>
              <a:gd name="connsiteY4514" fmla="*/ 3515416 h 4233247"/>
              <a:gd name="connsiteX4515" fmla="*/ 2901327 w 5234091"/>
              <a:gd name="connsiteY4515" fmla="*/ 3522341 h 4233247"/>
              <a:gd name="connsiteX4516" fmla="*/ 2899424 w 5234091"/>
              <a:gd name="connsiteY4516" fmla="*/ 3526782 h 4233247"/>
              <a:gd name="connsiteX4517" fmla="*/ 2902522 w 5234091"/>
              <a:gd name="connsiteY4517" fmla="*/ 3511598 h 4233247"/>
              <a:gd name="connsiteX4518" fmla="*/ 2914892 w 5234091"/>
              <a:gd name="connsiteY4518" fmla="*/ 3479084 h 4233247"/>
              <a:gd name="connsiteX4519" fmla="*/ 2911917 w 5234091"/>
              <a:gd name="connsiteY4519" fmla="*/ 3477721 h 4233247"/>
              <a:gd name="connsiteX4520" fmla="*/ 2911478 w 5234091"/>
              <a:gd name="connsiteY4520" fmla="*/ 3479135 h 4233247"/>
              <a:gd name="connsiteX4521" fmla="*/ 2905786 w 5234091"/>
              <a:gd name="connsiteY4521" fmla="*/ 3492351 h 4233247"/>
              <a:gd name="connsiteX4522" fmla="*/ 2905901 w 5234091"/>
              <a:gd name="connsiteY4522" fmla="*/ 3483756 h 4233247"/>
              <a:gd name="connsiteX4523" fmla="*/ 2909350 w 5234091"/>
              <a:gd name="connsiteY4523" fmla="*/ 3476543 h 4233247"/>
              <a:gd name="connsiteX4524" fmla="*/ 2876169 w 5234091"/>
              <a:gd name="connsiteY4524" fmla="*/ 3461334 h 4233247"/>
              <a:gd name="connsiteX4525" fmla="*/ 2875295 w 5234091"/>
              <a:gd name="connsiteY4525" fmla="*/ 3463388 h 4233247"/>
              <a:gd name="connsiteX4526" fmla="*/ 2874831 w 5234091"/>
              <a:gd name="connsiteY4526" fmla="*/ 3461153 h 4233247"/>
              <a:gd name="connsiteX4527" fmla="*/ 2873979 w 5234091"/>
              <a:gd name="connsiteY4527" fmla="*/ 3473443 h 4233247"/>
              <a:gd name="connsiteX4528" fmla="*/ 2872193 w 5234091"/>
              <a:gd name="connsiteY4528" fmla="*/ 3480656 h 4233247"/>
              <a:gd name="connsiteX4529" fmla="*/ 2870723 w 5234091"/>
              <a:gd name="connsiteY4529" fmla="*/ 3465379 h 4233247"/>
              <a:gd name="connsiteX4530" fmla="*/ 2871255 w 5234091"/>
              <a:gd name="connsiteY4530" fmla="*/ 3459081 h 4233247"/>
              <a:gd name="connsiteX4531" fmla="*/ 2864815 w 5234091"/>
              <a:gd name="connsiteY4531" fmla="*/ 3456129 h 4233247"/>
              <a:gd name="connsiteX4532" fmla="*/ 2863603 w 5234091"/>
              <a:gd name="connsiteY4532" fmla="*/ 3462901 h 4233247"/>
              <a:gd name="connsiteX4533" fmla="*/ 2863602 w 5234091"/>
              <a:gd name="connsiteY4533" fmla="*/ 3462920 h 4233247"/>
              <a:gd name="connsiteX4534" fmla="*/ 2863598 w 5234091"/>
              <a:gd name="connsiteY4534" fmla="*/ 3462933 h 4233247"/>
              <a:gd name="connsiteX4535" fmla="*/ 2858050 w 5234091"/>
              <a:gd name="connsiteY4535" fmla="*/ 3493954 h 4233247"/>
              <a:gd name="connsiteX4536" fmla="*/ 2852162 w 5234091"/>
              <a:gd name="connsiteY4536" fmla="*/ 3525854 h 4233247"/>
              <a:gd name="connsiteX4537" fmla="*/ 2848714 w 5234091"/>
              <a:gd name="connsiteY4537" fmla="*/ 3520699 h 4233247"/>
              <a:gd name="connsiteX4538" fmla="*/ 2848261 w 5234091"/>
              <a:gd name="connsiteY4538" fmla="*/ 3526618 h 4233247"/>
              <a:gd name="connsiteX4539" fmla="*/ 2847191 w 5234091"/>
              <a:gd name="connsiteY4539" fmla="*/ 3528074 h 4233247"/>
              <a:gd name="connsiteX4540" fmla="*/ 2844505 w 5234091"/>
              <a:gd name="connsiteY4540" fmla="*/ 3532529 h 4233247"/>
              <a:gd name="connsiteX4541" fmla="*/ 2844718 w 5234091"/>
              <a:gd name="connsiteY4541" fmla="*/ 3527704 h 4233247"/>
              <a:gd name="connsiteX4542" fmla="*/ 2848006 w 5234091"/>
              <a:gd name="connsiteY4542" fmla="*/ 3455310 h 4233247"/>
              <a:gd name="connsiteX4543" fmla="*/ 2848374 w 5234091"/>
              <a:gd name="connsiteY4543" fmla="*/ 3448593 h 4233247"/>
              <a:gd name="connsiteX4544" fmla="*/ 2839228 w 5234091"/>
              <a:gd name="connsiteY4544" fmla="*/ 3444401 h 4233247"/>
              <a:gd name="connsiteX4545" fmla="*/ 2835193 w 5234091"/>
              <a:gd name="connsiteY4545" fmla="*/ 3442634 h 4233247"/>
              <a:gd name="connsiteX4546" fmla="*/ 2832043 w 5234091"/>
              <a:gd name="connsiteY4546" fmla="*/ 3458645 h 4233247"/>
              <a:gd name="connsiteX4547" fmla="*/ 2827611 w 5234091"/>
              <a:gd name="connsiteY4547" fmla="*/ 3464070 h 4233247"/>
              <a:gd name="connsiteX4548" fmla="*/ 2825051 w 5234091"/>
              <a:gd name="connsiteY4548" fmla="*/ 3498242 h 4233247"/>
              <a:gd name="connsiteX4549" fmla="*/ 2822658 w 5234091"/>
              <a:gd name="connsiteY4549" fmla="*/ 3488887 h 4233247"/>
              <a:gd name="connsiteX4550" fmla="*/ 2823330 w 5234091"/>
              <a:gd name="connsiteY4550" fmla="*/ 3489420 h 4233247"/>
              <a:gd name="connsiteX4551" fmla="*/ 2823406 w 5234091"/>
              <a:gd name="connsiteY4551" fmla="*/ 3490923 h 4233247"/>
              <a:gd name="connsiteX4552" fmla="*/ 2823761 w 5234091"/>
              <a:gd name="connsiteY4552" fmla="*/ 3489762 h 4233247"/>
              <a:gd name="connsiteX4553" fmla="*/ 2823330 w 5234091"/>
              <a:gd name="connsiteY4553" fmla="*/ 3489420 h 4233247"/>
              <a:gd name="connsiteX4554" fmla="*/ 2823188 w 5234091"/>
              <a:gd name="connsiteY4554" fmla="*/ 3486655 h 4233247"/>
              <a:gd name="connsiteX4555" fmla="*/ 2823605 w 5234091"/>
              <a:gd name="connsiteY4555" fmla="*/ 3484901 h 4233247"/>
              <a:gd name="connsiteX4556" fmla="*/ 2823579 w 5234091"/>
              <a:gd name="connsiteY4556" fmla="*/ 3482883 h 4233247"/>
              <a:gd name="connsiteX4557" fmla="*/ 2819270 w 5234091"/>
              <a:gd name="connsiteY4557" fmla="*/ 3476818 h 4233247"/>
              <a:gd name="connsiteX4558" fmla="*/ 2819747 w 5234091"/>
              <a:gd name="connsiteY4558" fmla="*/ 3460027 h 4233247"/>
              <a:gd name="connsiteX4559" fmla="*/ 2820690 w 5234091"/>
              <a:gd name="connsiteY4559" fmla="*/ 3449758 h 4233247"/>
              <a:gd name="connsiteX4560" fmla="*/ 2816930 w 5234091"/>
              <a:gd name="connsiteY4560" fmla="*/ 3453769 h 4233247"/>
              <a:gd name="connsiteX4561" fmla="*/ 2812269 w 5234091"/>
              <a:gd name="connsiteY4561" fmla="*/ 3458725 h 4233247"/>
              <a:gd name="connsiteX4562" fmla="*/ 2811805 w 5234091"/>
              <a:gd name="connsiteY4562" fmla="*/ 3459589 h 4233247"/>
              <a:gd name="connsiteX4563" fmla="*/ 2808567 w 5234091"/>
              <a:gd name="connsiteY4563" fmla="*/ 3489693 h 4233247"/>
              <a:gd name="connsiteX4564" fmla="*/ 2805763 w 5234091"/>
              <a:gd name="connsiteY4564" fmla="*/ 3539015 h 4233247"/>
              <a:gd name="connsiteX4565" fmla="*/ 2804093 w 5234091"/>
              <a:gd name="connsiteY4565" fmla="*/ 3542071 h 4233247"/>
              <a:gd name="connsiteX4566" fmla="*/ 2800616 w 5234091"/>
              <a:gd name="connsiteY4566" fmla="*/ 3549456 h 4233247"/>
              <a:gd name="connsiteX4567" fmla="*/ 2800450 w 5234091"/>
              <a:gd name="connsiteY4567" fmla="*/ 3533856 h 4233247"/>
              <a:gd name="connsiteX4568" fmla="*/ 2798381 w 5234091"/>
              <a:gd name="connsiteY4568" fmla="*/ 3548779 h 4233247"/>
              <a:gd name="connsiteX4569" fmla="*/ 2794942 w 5234091"/>
              <a:gd name="connsiteY4569" fmla="*/ 3547557 h 4233247"/>
              <a:gd name="connsiteX4570" fmla="*/ 2793074 w 5234091"/>
              <a:gd name="connsiteY4570" fmla="*/ 3552441 h 4233247"/>
              <a:gd name="connsiteX4571" fmla="*/ 2793340 w 5234091"/>
              <a:gd name="connsiteY4571" fmla="*/ 3537783 h 4233247"/>
              <a:gd name="connsiteX4572" fmla="*/ 2794131 w 5234091"/>
              <a:gd name="connsiteY4572" fmla="*/ 3533284 h 4233247"/>
              <a:gd name="connsiteX4573" fmla="*/ 2795009 w 5234091"/>
              <a:gd name="connsiteY4573" fmla="*/ 3531263 h 4233247"/>
              <a:gd name="connsiteX4574" fmla="*/ 2793454 w 5234091"/>
              <a:gd name="connsiteY4574" fmla="*/ 3531467 h 4233247"/>
              <a:gd name="connsiteX4575" fmla="*/ 2793811 w 5234091"/>
              <a:gd name="connsiteY4575" fmla="*/ 3511855 h 4233247"/>
              <a:gd name="connsiteX4576" fmla="*/ 2795630 w 5234091"/>
              <a:gd name="connsiteY4576" fmla="*/ 3506272 h 4233247"/>
              <a:gd name="connsiteX4577" fmla="*/ 2796082 w 5234091"/>
              <a:gd name="connsiteY4577" fmla="*/ 3505060 h 4233247"/>
              <a:gd name="connsiteX4578" fmla="*/ 2789829 w 5234091"/>
              <a:gd name="connsiteY4578" fmla="*/ 3508935 h 4233247"/>
              <a:gd name="connsiteX4579" fmla="*/ 2788814 w 5234091"/>
              <a:gd name="connsiteY4579" fmla="*/ 3509661 h 4233247"/>
              <a:gd name="connsiteX4580" fmla="*/ 2788386 w 5234091"/>
              <a:gd name="connsiteY4580" fmla="*/ 3508416 h 4233247"/>
              <a:gd name="connsiteX4581" fmla="*/ 2781294 w 5234091"/>
              <a:gd name="connsiteY4581" fmla="*/ 3488777 h 4233247"/>
              <a:gd name="connsiteX4582" fmla="*/ 2779699 w 5234091"/>
              <a:gd name="connsiteY4582" fmla="*/ 3484978 h 4233247"/>
              <a:gd name="connsiteX4583" fmla="*/ 2781744 w 5234091"/>
              <a:gd name="connsiteY4583" fmla="*/ 3470469 h 4233247"/>
              <a:gd name="connsiteX4584" fmla="*/ 2781856 w 5234091"/>
              <a:gd name="connsiteY4584" fmla="*/ 3453858 h 4233247"/>
              <a:gd name="connsiteX4585" fmla="*/ 2777884 w 5234091"/>
              <a:gd name="connsiteY4585" fmla="*/ 3464387 h 4233247"/>
              <a:gd name="connsiteX4586" fmla="*/ 2780084 w 5234091"/>
              <a:gd name="connsiteY4586" fmla="*/ 3452797 h 4233247"/>
              <a:gd name="connsiteX4587" fmla="*/ 2780414 w 5234091"/>
              <a:gd name="connsiteY4587" fmla="*/ 3451066 h 4233247"/>
              <a:gd name="connsiteX4588" fmla="*/ 2783862 w 5234091"/>
              <a:gd name="connsiteY4588" fmla="*/ 3433265 h 4233247"/>
              <a:gd name="connsiteX4589" fmla="*/ 2784794 w 5234091"/>
              <a:gd name="connsiteY4589" fmla="*/ 3424241 h 4233247"/>
              <a:gd name="connsiteX4590" fmla="*/ 2784089 w 5234091"/>
              <a:gd name="connsiteY4590" fmla="*/ 3420257 h 4233247"/>
              <a:gd name="connsiteX4591" fmla="*/ 2766274 w 5234091"/>
              <a:gd name="connsiteY4591" fmla="*/ 3412456 h 4233247"/>
              <a:gd name="connsiteX4592" fmla="*/ 2765331 w 5234091"/>
              <a:gd name="connsiteY4592" fmla="*/ 3417662 h 4233247"/>
              <a:gd name="connsiteX4593" fmla="*/ 2761362 w 5234091"/>
              <a:gd name="connsiteY4593" fmla="*/ 3438810 h 4233247"/>
              <a:gd name="connsiteX4594" fmla="*/ 2760759 w 5234091"/>
              <a:gd name="connsiteY4594" fmla="*/ 3443943 h 4233247"/>
              <a:gd name="connsiteX4595" fmla="*/ 2760223 w 5234091"/>
              <a:gd name="connsiteY4595" fmla="*/ 3450745 h 4233247"/>
              <a:gd name="connsiteX4596" fmla="*/ 2760660 w 5234091"/>
              <a:gd name="connsiteY4596" fmla="*/ 3455219 h 4233247"/>
              <a:gd name="connsiteX4597" fmla="*/ 2759757 w 5234091"/>
              <a:gd name="connsiteY4597" fmla="*/ 3457550 h 4233247"/>
              <a:gd name="connsiteX4598" fmla="*/ 2759694 w 5234091"/>
              <a:gd name="connsiteY4598" fmla="*/ 3457452 h 4233247"/>
              <a:gd name="connsiteX4599" fmla="*/ 2759643 w 5234091"/>
              <a:gd name="connsiteY4599" fmla="*/ 3458108 h 4233247"/>
              <a:gd name="connsiteX4600" fmla="*/ 2756934 w 5234091"/>
              <a:gd name="connsiteY4600" fmla="*/ 3466878 h 4233247"/>
              <a:gd name="connsiteX4601" fmla="*/ 2756313 w 5234091"/>
              <a:gd name="connsiteY4601" fmla="*/ 3465026 h 4233247"/>
              <a:gd name="connsiteX4602" fmla="*/ 2758619 w 5234091"/>
              <a:gd name="connsiteY4602" fmla="*/ 3450962 h 4233247"/>
              <a:gd name="connsiteX4603" fmla="*/ 2755714 w 5234091"/>
              <a:gd name="connsiteY4603" fmla="*/ 3448786 h 4233247"/>
              <a:gd name="connsiteX4604" fmla="*/ 2754776 w 5234091"/>
              <a:gd name="connsiteY4604" fmla="*/ 3447446 h 4233247"/>
              <a:gd name="connsiteX4605" fmla="*/ 2755166 w 5234091"/>
              <a:gd name="connsiteY4605" fmla="*/ 3439771 h 4233247"/>
              <a:gd name="connsiteX4606" fmla="*/ 2756952 w 5234091"/>
              <a:gd name="connsiteY4606" fmla="*/ 3436040 h 4233247"/>
              <a:gd name="connsiteX4607" fmla="*/ 2752822 w 5234091"/>
              <a:gd name="connsiteY4607" fmla="*/ 3438263 h 4233247"/>
              <a:gd name="connsiteX4608" fmla="*/ 2753649 w 5234091"/>
              <a:gd name="connsiteY4608" fmla="*/ 3432703 h 4233247"/>
              <a:gd name="connsiteX4609" fmla="*/ 2757754 w 5234091"/>
              <a:gd name="connsiteY4609" fmla="*/ 3408725 h 4233247"/>
              <a:gd name="connsiteX4610" fmla="*/ 2748935 w 5234091"/>
              <a:gd name="connsiteY4610" fmla="*/ 3404864 h 4233247"/>
              <a:gd name="connsiteX4611" fmla="*/ 2747681 w 5234091"/>
              <a:gd name="connsiteY4611" fmla="*/ 3409691 h 4233247"/>
              <a:gd name="connsiteX4612" fmla="*/ 2742124 w 5234091"/>
              <a:gd name="connsiteY4612" fmla="*/ 3430042 h 4233247"/>
              <a:gd name="connsiteX4613" fmla="*/ 2734217 w 5234091"/>
              <a:gd name="connsiteY4613" fmla="*/ 3468058 h 4233247"/>
              <a:gd name="connsiteX4614" fmla="*/ 2726445 w 5234091"/>
              <a:gd name="connsiteY4614" fmla="*/ 3491675 h 4233247"/>
              <a:gd name="connsiteX4615" fmla="*/ 2725499 w 5234091"/>
              <a:gd name="connsiteY4615" fmla="*/ 3491787 h 4233247"/>
              <a:gd name="connsiteX4616" fmla="*/ 2723248 w 5234091"/>
              <a:gd name="connsiteY4616" fmla="*/ 3499013 h 4233247"/>
              <a:gd name="connsiteX4617" fmla="*/ 2722541 w 5234091"/>
              <a:gd name="connsiteY4617" fmla="*/ 3503828 h 4233247"/>
              <a:gd name="connsiteX4618" fmla="*/ 2716348 w 5234091"/>
              <a:gd name="connsiteY4618" fmla="*/ 3523134 h 4233247"/>
              <a:gd name="connsiteX4619" fmla="*/ 2713331 w 5234091"/>
              <a:gd name="connsiteY4619" fmla="*/ 3517616 h 4233247"/>
              <a:gd name="connsiteX4620" fmla="*/ 2712328 w 5234091"/>
              <a:gd name="connsiteY4620" fmla="*/ 3501590 h 4233247"/>
              <a:gd name="connsiteX4621" fmla="*/ 2713621 w 5234091"/>
              <a:gd name="connsiteY4621" fmla="*/ 3495999 h 4233247"/>
              <a:gd name="connsiteX4622" fmla="*/ 2721968 w 5234091"/>
              <a:gd name="connsiteY4622" fmla="*/ 3439446 h 4233247"/>
              <a:gd name="connsiteX4623" fmla="*/ 2715897 w 5234091"/>
              <a:gd name="connsiteY4623" fmla="*/ 3425353 h 4233247"/>
              <a:gd name="connsiteX4624" fmla="*/ 2723253 w 5234091"/>
              <a:gd name="connsiteY4624" fmla="*/ 3398549 h 4233247"/>
              <a:gd name="connsiteX4625" fmla="*/ 2724545 w 5234091"/>
              <a:gd name="connsiteY4625" fmla="*/ 3394184 h 4233247"/>
              <a:gd name="connsiteX4626" fmla="*/ 2712959 w 5234091"/>
              <a:gd name="connsiteY4626" fmla="*/ 3389110 h 4233247"/>
              <a:gd name="connsiteX4627" fmla="*/ 2712772 w 5234091"/>
              <a:gd name="connsiteY4627" fmla="*/ 3391944 h 4233247"/>
              <a:gd name="connsiteX4628" fmla="*/ 2706370 w 5234091"/>
              <a:gd name="connsiteY4628" fmla="*/ 3424873 h 4233247"/>
              <a:gd name="connsiteX4629" fmla="*/ 2704618 w 5234091"/>
              <a:gd name="connsiteY4629" fmla="*/ 3441233 h 4233247"/>
              <a:gd name="connsiteX4630" fmla="*/ 2704382 w 5234091"/>
              <a:gd name="connsiteY4630" fmla="*/ 3440911 h 4233247"/>
              <a:gd name="connsiteX4631" fmla="*/ 2700592 w 5234091"/>
              <a:gd name="connsiteY4631" fmla="*/ 3448914 h 4233247"/>
              <a:gd name="connsiteX4632" fmla="*/ 2699230 w 5234091"/>
              <a:gd name="connsiteY4632" fmla="*/ 3451930 h 4233247"/>
              <a:gd name="connsiteX4633" fmla="*/ 2699553 w 5234091"/>
              <a:gd name="connsiteY4633" fmla="*/ 3446738 h 4233247"/>
              <a:gd name="connsiteX4634" fmla="*/ 2702700 w 5234091"/>
              <a:gd name="connsiteY4634" fmla="*/ 3412958 h 4233247"/>
              <a:gd name="connsiteX4635" fmla="*/ 2707752 w 5234091"/>
              <a:gd name="connsiteY4635" fmla="*/ 3401111 h 4233247"/>
              <a:gd name="connsiteX4636" fmla="*/ 2711932 w 5234091"/>
              <a:gd name="connsiteY4636" fmla="*/ 3388662 h 4233247"/>
              <a:gd name="connsiteX4637" fmla="*/ 2704065 w 5234091"/>
              <a:gd name="connsiteY4637" fmla="*/ 3385217 h 4233247"/>
              <a:gd name="connsiteX4638" fmla="*/ 2690927 w 5234091"/>
              <a:gd name="connsiteY4638" fmla="*/ 3417709 h 4233247"/>
              <a:gd name="connsiteX4639" fmla="*/ 2702687 w 5234091"/>
              <a:gd name="connsiteY4639" fmla="*/ 3384613 h 4233247"/>
              <a:gd name="connsiteX4640" fmla="*/ 2701816 w 5234091"/>
              <a:gd name="connsiteY4640" fmla="*/ 3384231 h 4233247"/>
              <a:gd name="connsiteX4641" fmla="*/ 2698979 w 5234091"/>
              <a:gd name="connsiteY4641" fmla="*/ 3383010 h 4233247"/>
              <a:gd name="connsiteX4642" fmla="*/ 2685000 w 5234091"/>
              <a:gd name="connsiteY4642" fmla="*/ 3421228 h 4233247"/>
              <a:gd name="connsiteX4643" fmla="*/ 2665632 w 5234091"/>
              <a:gd name="connsiteY4643" fmla="*/ 3467975 h 4233247"/>
              <a:gd name="connsiteX4644" fmla="*/ 2680924 w 5234091"/>
              <a:gd name="connsiteY4644" fmla="*/ 3422365 h 4233247"/>
              <a:gd name="connsiteX4645" fmla="*/ 2695840 w 5234091"/>
              <a:gd name="connsiteY4645" fmla="*/ 3381659 h 4233247"/>
              <a:gd name="connsiteX4646" fmla="*/ 2694573 w 5234091"/>
              <a:gd name="connsiteY4646" fmla="*/ 3381114 h 4233247"/>
              <a:gd name="connsiteX4647" fmla="*/ 2677031 w 5234091"/>
              <a:gd name="connsiteY4647" fmla="*/ 3425625 h 4233247"/>
              <a:gd name="connsiteX4648" fmla="*/ 2663713 w 5234091"/>
              <a:gd name="connsiteY4648" fmla="*/ 3457276 h 4233247"/>
              <a:gd name="connsiteX4649" fmla="*/ 2664235 w 5234091"/>
              <a:gd name="connsiteY4649" fmla="*/ 3452381 h 4233247"/>
              <a:gd name="connsiteX4650" fmla="*/ 2664237 w 5234091"/>
              <a:gd name="connsiteY4650" fmla="*/ 3452164 h 4233247"/>
              <a:gd name="connsiteX4651" fmla="*/ 2664726 w 5234091"/>
              <a:gd name="connsiteY4651" fmla="*/ 3450730 h 4233247"/>
              <a:gd name="connsiteX4652" fmla="*/ 2673185 w 5234091"/>
              <a:gd name="connsiteY4652" fmla="*/ 3428108 h 4233247"/>
              <a:gd name="connsiteX4653" fmla="*/ 2664760 w 5234091"/>
              <a:gd name="connsiteY4653" fmla="*/ 3442583 h 4233247"/>
              <a:gd name="connsiteX4654" fmla="*/ 2664189 w 5234091"/>
              <a:gd name="connsiteY4654" fmla="*/ 3444213 h 4233247"/>
              <a:gd name="connsiteX4655" fmla="*/ 2662542 w 5234091"/>
              <a:gd name="connsiteY4655" fmla="*/ 3442269 h 4233247"/>
              <a:gd name="connsiteX4656" fmla="*/ 2661096 w 5234091"/>
              <a:gd name="connsiteY4656" fmla="*/ 3447885 h 4233247"/>
              <a:gd name="connsiteX4657" fmla="*/ 2660218 w 5234091"/>
              <a:gd name="connsiteY4657" fmla="*/ 3454811 h 4233247"/>
              <a:gd name="connsiteX4658" fmla="*/ 2658313 w 5234091"/>
              <a:gd name="connsiteY4658" fmla="*/ 3459251 h 4233247"/>
              <a:gd name="connsiteX4659" fmla="*/ 2661413 w 5234091"/>
              <a:gd name="connsiteY4659" fmla="*/ 3444067 h 4233247"/>
              <a:gd name="connsiteX4660" fmla="*/ 2686659 w 5234091"/>
              <a:gd name="connsiteY4660" fmla="*/ 3377707 h 4233247"/>
              <a:gd name="connsiteX4661" fmla="*/ 2683069 w 5234091"/>
              <a:gd name="connsiteY4661" fmla="*/ 3376161 h 4233247"/>
              <a:gd name="connsiteX4662" fmla="*/ 2682038 w 5234091"/>
              <a:gd name="connsiteY4662" fmla="*/ 3378880 h 4233247"/>
              <a:gd name="connsiteX4663" fmla="*/ 2680682 w 5234091"/>
              <a:gd name="connsiteY4663" fmla="*/ 3385814 h 4233247"/>
              <a:gd name="connsiteX4664" fmla="*/ 2677967 w 5234091"/>
              <a:gd name="connsiteY4664" fmla="*/ 3389608 h 4233247"/>
              <a:gd name="connsiteX4665" fmla="*/ 2674637 w 5234091"/>
              <a:gd name="connsiteY4665" fmla="*/ 3398386 h 4233247"/>
              <a:gd name="connsiteX4666" fmla="*/ 2664677 w 5234091"/>
              <a:gd name="connsiteY4666" fmla="*/ 3424821 h 4233247"/>
              <a:gd name="connsiteX4667" fmla="*/ 2664792 w 5234091"/>
              <a:gd name="connsiteY4667" fmla="*/ 3416224 h 4233247"/>
              <a:gd name="connsiteX4668" fmla="*/ 2665481 w 5234091"/>
              <a:gd name="connsiteY4668" fmla="*/ 3414709 h 4233247"/>
              <a:gd name="connsiteX4669" fmla="*/ 2665366 w 5234091"/>
              <a:gd name="connsiteY4669" fmla="*/ 3411850 h 4233247"/>
              <a:gd name="connsiteX4670" fmla="*/ 2666279 w 5234091"/>
              <a:gd name="connsiteY4670" fmla="*/ 3394396 h 4233247"/>
              <a:gd name="connsiteX4671" fmla="*/ 2667383 w 5234091"/>
              <a:gd name="connsiteY4671" fmla="*/ 3377990 h 4233247"/>
              <a:gd name="connsiteX4672" fmla="*/ 2667452 w 5234091"/>
              <a:gd name="connsiteY4672" fmla="*/ 3375596 h 4233247"/>
              <a:gd name="connsiteX4673" fmla="*/ 2669306 w 5234091"/>
              <a:gd name="connsiteY4673" fmla="*/ 3370237 h 4233247"/>
              <a:gd name="connsiteX4674" fmla="*/ 2656448 w 5234091"/>
              <a:gd name="connsiteY4674" fmla="*/ 3364701 h 4233247"/>
              <a:gd name="connsiteX4675" fmla="*/ 2643966 w 5234091"/>
              <a:gd name="connsiteY4675" fmla="*/ 3412505 h 4233247"/>
              <a:gd name="connsiteX4676" fmla="*/ 2626220 w 5234091"/>
              <a:gd name="connsiteY4676" fmla="*/ 3461609 h 4233247"/>
              <a:gd name="connsiteX4677" fmla="*/ 2628081 w 5234091"/>
              <a:gd name="connsiteY4677" fmla="*/ 3422656 h 4233247"/>
              <a:gd name="connsiteX4678" fmla="*/ 2609166 w 5234091"/>
              <a:gd name="connsiteY4678" fmla="*/ 3490041 h 4233247"/>
              <a:gd name="connsiteX4679" fmla="*/ 2607066 w 5234091"/>
              <a:gd name="connsiteY4679" fmla="*/ 3501251 h 4233247"/>
              <a:gd name="connsiteX4680" fmla="*/ 2607975 w 5234091"/>
              <a:gd name="connsiteY4680" fmla="*/ 3490661 h 4233247"/>
              <a:gd name="connsiteX4681" fmla="*/ 2597405 w 5234091"/>
              <a:gd name="connsiteY4681" fmla="*/ 3510080 h 4233247"/>
              <a:gd name="connsiteX4682" fmla="*/ 2584448 w 5234091"/>
              <a:gd name="connsiteY4682" fmla="*/ 3535699 h 4233247"/>
              <a:gd name="connsiteX4683" fmla="*/ 2581412 w 5234091"/>
              <a:gd name="connsiteY4683" fmla="*/ 3544580 h 4233247"/>
              <a:gd name="connsiteX4684" fmla="*/ 2602295 w 5234091"/>
              <a:gd name="connsiteY4684" fmla="*/ 3447268 h 4233247"/>
              <a:gd name="connsiteX4685" fmla="*/ 2604662 w 5234091"/>
              <a:gd name="connsiteY4685" fmla="*/ 3436965 h 4233247"/>
              <a:gd name="connsiteX4686" fmla="*/ 2605480 w 5234091"/>
              <a:gd name="connsiteY4686" fmla="*/ 3418987 h 4233247"/>
              <a:gd name="connsiteX4687" fmla="*/ 2602192 w 5234091"/>
              <a:gd name="connsiteY4687" fmla="*/ 3426517 h 4233247"/>
              <a:gd name="connsiteX4688" fmla="*/ 2604749 w 5234091"/>
              <a:gd name="connsiteY4688" fmla="*/ 3394733 h 4233247"/>
              <a:gd name="connsiteX4689" fmla="*/ 2600139 w 5234091"/>
              <a:gd name="connsiteY4689" fmla="*/ 3402422 h 4233247"/>
              <a:gd name="connsiteX4690" fmla="*/ 2591631 w 5234091"/>
              <a:gd name="connsiteY4690" fmla="*/ 3407049 h 4233247"/>
              <a:gd name="connsiteX4691" fmla="*/ 2585138 w 5234091"/>
              <a:gd name="connsiteY4691" fmla="*/ 3410696 h 4233247"/>
              <a:gd name="connsiteX4692" fmla="*/ 2585456 w 5234091"/>
              <a:gd name="connsiteY4692" fmla="*/ 3418698 h 4233247"/>
              <a:gd name="connsiteX4693" fmla="*/ 2583941 w 5234091"/>
              <a:gd name="connsiteY4693" fmla="*/ 3430712 h 4233247"/>
              <a:gd name="connsiteX4694" fmla="*/ 2581549 w 5234091"/>
              <a:gd name="connsiteY4694" fmla="*/ 3421358 h 4233247"/>
              <a:gd name="connsiteX4695" fmla="*/ 2582220 w 5234091"/>
              <a:gd name="connsiteY4695" fmla="*/ 3421890 h 4233247"/>
              <a:gd name="connsiteX4696" fmla="*/ 2582297 w 5234091"/>
              <a:gd name="connsiteY4696" fmla="*/ 3423393 h 4233247"/>
              <a:gd name="connsiteX4697" fmla="*/ 2582651 w 5234091"/>
              <a:gd name="connsiteY4697" fmla="*/ 3422232 h 4233247"/>
              <a:gd name="connsiteX4698" fmla="*/ 2582220 w 5234091"/>
              <a:gd name="connsiteY4698" fmla="*/ 3421890 h 4233247"/>
              <a:gd name="connsiteX4699" fmla="*/ 2582078 w 5234091"/>
              <a:gd name="connsiteY4699" fmla="*/ 3419125 h 4233247"/>
              <a:gd name="connsiteX4700" fmla="*/ 2582495 w 5234091"/>
              <a:gd name="connsiteY4700" fmla="*/ 3417372 h 4233247"/>
              <a:gd name="connsiteX4701" fmla="*/ 2582470 w 5234091"/>
              <a:gd name="connsiteY4701" fmla="*/ 3415352 h 4233247"/>
              <a:gd name="connsiteX4702" fmla="*/ 2578161 w 5234091"/>
              <a:gd name="connsiteY4702" fmla="*/ 3409289 h 4233247"/>
              <a:gd name="connsiteX4703" fmla="*/ 2580124 w 5234091"/>
              <a:gd name="connsiteY4703" fmla="*/ 3376326 h 4233247"/>
              <a:gd name="connsiteX4704" fmla="*/ 2577060 w 5234091"/>
              <a:gd name="connsiteY4704" fmla="*/ 3371290 h 4233247"/>
              <a:gd name="connsiteX4705" fmla="*/ 2576958 w 5234091"/>
              <a:gd name="connsiteY4705" fmla="*/ 3357737 h 4233247"/>
              <a:gd name="connsiteX4706" fmla="*/ 2577306 w 5234091"/>
              <a:gd name="connsiteY4706" fmla="*/ 3355234 h 4233247"/>
              <a:gd name="connsiteX4707" fmla="*/ 2576234 w 5234091"/>
              <a:gd name="connsiteY4707" fmla="*/ 3358622 h 4233247"/>
              <a:gd name="connsiteX4708" fmla="*/ 2573248 w 5234091"/>
              <a:gd name="connsiteY4708" fmla="*/ 3368334 h 4233247"/>
              <a:gd name="connsiteX4709" fmla="*/ 2567457 w 5234091"/>
              <a:gd name="connsiteY4709" fmla="*/ 3422162 h 4233247"/>
              <a:gd name="connsiteX4710" fmla="*/ 2564653 w 5234091"/>
              <a:gd name="connsiteY4710" fmla="*/ 3471484 h 4233247"/>
              <a:gd name="connsiteX4711" fmla="*/ 2562983 w 5234091"/>
              <a:gd name="connsiteY4711" fmla="*/ 3474541 h 4233247"/>
              <a:gd name="connsiteX4712" fmla="*/ 2559506 w 5234091"/>
              <a:gd name="connsiteY4712" fmla="*/ 3481926 h 4233247"/>
              <a:gd name="connsiteX4713" fmla="*/ 2559341 w 5234091"/>
              <a:gd name="connsiteY4713" fmla="*/ 3466326 h 4233247"/>
              <a:gd name="connsiteX4714" fmla="*/ 2557272 w 5234091"/>
              <a:gd name="connsiteY4714" fmla="*/ 3481248 h 4233247"/>
              <a:gd name="connsiteX4715" fmla="*/ 2553833 w 5234091"/>
              <a:gd name="connsiteY4715" fmla="*/ 3480027 h 4233247"/>
              <a:gd name="connsiteX4716" fmla="*/ 2551964 w 5234091"/>
              <a:gd name="connsiteY4716" fmla="*/ 3484912 h 4233247"/>
              <a:gd name="connsiteX4717" fmla="*/ 2552231 w 5234091"/>
              <a:gd name="connsiteY4717" fmla="*/ 3470253 h 4233247"/>
              <a:gd name="connsiteX4718" fmla="*/ 2553022 w 5234091"/>
              <a:gd name="connsiteY4718" fmla="*/ 3465753 h 4233247"/>
              <a:gd name="connsiteX4719" fmla="*/ 2553899 w 5234091"/>
              <a:gd name="connsiteY4719" fmla="*/ 3463733 h 4233247"/>
              <a:gd name="connsiteX4720" fmla="*/ 2552345 w 5234091"/>
              <a:gd name="connsiteY4720" fmla="*/ 3463937 h 4233247"/>
              <a:gd name="connsiteX4721" fmla="*/ 2552701 w 5234091"/>
              <a:gd name="connsiteY4721" fmla="*/ 3444324 h 4233247"/>
              <a:gd name="connsiteX4722" fmla="*/ 2554521 w 5234091"/>
              <a:gd name="connsiteY4722" fmla="*/ 3438743 h 4233247"/>
              <a:gd name="connsiteX4723" fmla="*/ 2559210 w 5234091"/>
              <a:gd name="connsiteY4723" fmla="*/ 3426164 h 4233247"/>
              <a:gd name="connsiteX4724" fmla="*/ 2562969 w 5234091"/>
              <a:gd name="connsiteY4724" fmla="*/ 3410303 h 4233247"/>
              <a:gd name="connsiteX4725" fmla="*/ 2552978 w 5234091"/>
              <a:gd name="connsiteY4725" fmla="*/ 3436445 h 4233247"/>
              <a:gd name="connsiteX4726" fmla="*/ 2552839 w 5234091"/>
              <a:gd name="connsiteY4726" fmla="*/ 3436723 h 4233247"/>
              <a:gd name="connsiteX4727" fmla="*/ 2552936 w 5234091"/>
              <a:gd name="connsiteY4727" fmla="*/ 3431377 h 4233247"/>
              <a:gd name="connsiteX4728" fmla="*/ 2556311 w 5234091"/>
              <a:gd name="connsiteY4728" fmla="*/ 3385352 h 4233247"/>
              <a:gd name="connsiteX4729" fmla="*/ 2557881 w 5234091"/>
              <a:gd name="connsiteY4729" fmla="*/ 3369416 h 4233247"/>
              <a:gd name="connsiteX4730" fmla="*/ 2556818 w 5234091"/>
              <a:gd name="connsiteY4730" fmla="*/ 3372969 h 4233247"/>
              <a:gd name="connsiteX4731" fmla="*/ 2540258 w 5234091"/>
              <a:gd name="connsiteY4731" fmla="*/ 3420028 h 4233247"/>
              <a:gd name="connsiteX4732" fmla="*/ 2541556 w 5234091"/>
              <a:gd name="connsiteY4732" fmla="*/ 3410511 h 4233247"/>
              <a:gd name="connsiteX4733" fmla="*/ 2554314 w 5234091"/>
              <a:gd name="connsiteY4733" fmla="*/ 3353081 h 4233247"/>
              <a:gd name="connsiteX4734" fmla="*/ 2555360 w 5234091"/>
              <a:gd name="connsiteY4734" fmla="*/ 3348042 h 4233247"/>
              <a:gd name="connsiteX4735" fmla="*/ 2554406 w 5234091"/>
              <a:gd name="connsiteY4735" fmla="*/ 3344698 h 4233247"/>
              <a:gd name="connsiteX4736" fmla="*/ 2559229 w 5234091"/>
              <a:gd name="connsiteY4736" fmla="*/ 3329424 h 4233247"/>
              <a:gd name="connsiteX4737" fmla="*/ 2560482 w 5234091"/>
              <a:gd name="connsiteY4737" fmla="*/ 3323391 h 4233247"/>
              <a:gd name="connsiteX4738" fmla="*/ 2560454 w 5234091"/>
              <a:gd name="connsiteY4738" fmla="*/ 3323379 h 4233247"/>
              <a:gd name="connsiteX4739" fmla="*/ 2554477 w 5234091"/>
              <a:gd name="connsiteY4739" fmla="*/ 3337251 h 4233247"/>
              <a:gd name="connsiteX4740" fmla="*/ 2554524 w 5234091"/>
              <a:gd name="connsiteY4740" fmla="*/ 3335869 h 4233247"/>
              <a:gd name="connsiteX4741" fmla="*/ 2555197 w 5234091"/>
              <a:gd name="connsiteY4741" fmla="*/ 3321116 h 4233247"/>
              <a:gd name="connsiteX4742" fmla="*/ 2551043 w 5234091"/>
              <a:gd name="connsiteY4742" fmla="*/ 3319328 h 4233247"/>
              <a:gd name="connsiteX4743" fmla="*/ 2549408 w 5234091"/>
              <a:gd name="connsiteY4743" fmla="*/ 3326936 h 4233247"/>
              <a:gd name="connsiteX4744" fmla="*/ 2546526 w 5234091"/>
              <a:gd name="connsiteY4744" fmla="*/ 3349115 h 4233247"/>
              <a:gd name="connsiteX4745" fmla="*/ 2544099 w 5234091"/>
              <a:gd name="connsiteY4745" fmla="*/ 3359058 h 4233247"/>
              <a:gd name="connsiteX4746" fmla="*/ 2541782 w 5234091"/>
              <a:gd name="connsiteY4746" fmla="*/ 3345946 h 4233247"/>
              <a:gd name="connsiteX4747" fmla="*/ 2541280 w 5234091"/>
              <a:gd name="connsiteY4747" fmla="*/ 3348378 h 4233247"/>
              <a:gd name="connsiteX4748" fmla="*/ 2526907 w 5234091"/>
              <a:gd name="connsiteY4748" fmla="*/ 3422693 h 4233247"/>
              <a:gd name="connsiteX4749" fmla="*/ 2521738 w 5234091"/>
              <a:gd name="connsiteY4749" fmla="*/ 3445108 h 4233247"/>
              <a:gd name="connsiteX4750" fmla="*/ 2523801 w 5234091"/>
              <a:gd name="connsiteY4750" fmla="*/ 3430848 h 4233247"/>
              <a:gd name="connsiteX4751" fmla="*/ 2530260 w 5234091"/>
              <a:gd name="connsiteY4751" fmla="*/ 3393054 h 4233247"/>
              <a:gd name="connsiteX4752" fmla="*/ 2537758 w 5234091"/>
              <a:gd name="connsiteY4752" fmla="*/ 3350511 h 4233247"/>
              <a:gd name="connsiteX4753" fmla="*/ 2521116 w 5234091"/>
              <a:gd name="connsiteY4753" fmla="*/ 3384088 h 4233247"/>
              <a:gd name="connsiteX4754" fmla="*/ 2508747 w 5234091"/>
              <a:gd name="connsiteY4754" fmla="*/ 3423131 h 4233247"/>
              <a:gd name="connsiteX4755" fmla="*/ 2510392 w 5234091"/>
              <a:gd name="connsiteY4755" fmla="*/ 3403066 h 4233247"/>
              <a:gd name="connsiteX4756" fmla="*/ 2510201 w 5234091"/>
              <a:gd name="connsiteY4756" fmla="*/ 3393250 h 4233247"/>
              <a:gd name="connsiteX4757" fmla="*/ 2522298 w 5234091"/>
              <a:gd name="connsiteY4757" fmla="*/ 3306955 h 4233247"/>
              <a:gd name="connsiteX4758" fmla="*/ 2505099 w 5234091"/>
              <a:gd name="connsiteY4758" fmla="*/ 3299551 h 4233247"/>
              <a:gd name="connsiteX4759" fmla="*/ 2504665 w 5234091"/>
              <a:gd name="connsiteY4759" fmla="*/ 3301653 h 4233247"/>
              <a:gd name="connsiteX4760" fmla="*/ 2503989 w 5234091"/>
              <a:gd name="connsiteY4760" fmla="*/ 3301690 h 4233247"/>
              <a:gd name="connsiteX4761" fmla="*/ 2503990 w 5234091"/>
              <a:gd name="connsiteY4761" fmla="*/ 3299074 h 4233247"/>
              <a:gd name="connsiteX4762" fmla="*/ 2494749 w 5234091"/>
              <a:gd name="connsiteY4762" fmla="*/ 3295095 h 4233247"/>
              <a:gd name="connsiteX4763" fmla="*/ 2484833 w 5234091"/>
              <a:gd name="connsiteY4763" fmla="*/ 3332909 h 4233247"/>
              <a:gd name="connsiteX4764" fmla="*/ 2476302 w 5234091"/>
              <a:gd name="connsiteY4764" fmla="*/ 3373519 h 4233247"/>
              <a:gd name="connsiteX4765" fmla="*/ 2471570 w 5234091"/>
              <a:gd name="connsiteY4765" fmla="*/ 3399542 h 4233247"/>
              <a:gd name="connsiteX4766" fmla="*/ 2469453 w 5234091"/>
              <a:gd name="connsiteY4766" fmla="*/ 3409327 h 4233247"/>
              <a:gd name="connsiteX4767" fmla="*/ 2464000 w 5234091"/>
              <a:gd name="connsiteY4767" fmla="*/ 3406948 h 4233247"/>
              <a:gd name="connsiteX4768" fmla="*/ 2465354 w 5234091"/>
              <a:gd name="connsiteY4768" fmla="*/ 3394972 h 4233247"/>
              <a:gd name="connsiteX4769" fmla="*/ 2469241 w 5234091"/>
              <a:gd name="connsiteY4769" fmla="*/ 3379560 h 4233247"/>
              <a:gd name="connsiteX4770" fmla="*/ 2474204 w 5234091"/>
              <a:gd name="connsiteY4770" fmla="*/ 3348999 h 4233247"/>
              <a:gd name="connsiteX4771" fmla="*/ 2472177 w 5234091"/>
              <a:gd name="connsiteY4771" fmla="*/ 3352101 h 4233247"/>
              <a:gd name="connsiteX4772" fmla="*/ 2477733 w 5234091"/>
              <a:gd name="connsiteY4772" fmla="*/ 3321159 h 4233247"/>
              <a:gd name="connsiteX4773" fmla="*/ 2482392 w 5234091"/>
              <a:gd name="connsiteY4773" fmla="*/ 3292274 h 4233247"/>
              <a:gd name="connsiteX4774" fmla="*/ 2478832 w 5234091"/>
              <a:gd name="connsiteY4774" fmla="*/ 3302799 h 4233247"/>
              <a:gd name="connsiteX4775" fmla="*/ 2477788 w 5234091"/>
              <a:gd name="connsiteY4775" fmla="*/ 3300912 h 4233247"/>
              <a:gd name="connsiteX4776" fmla="*/ 2477623 w 5234091"/>
              <a:gd name="connsiteY4776" fmla="*/ 3299795 h 4233247"/>
              <a:gd name="connsiteX4777" fmla="*/ 2480951 w 5234091"/>
              <a:gd name="connsiteY4777" fmla="*/ 3289156 h 4233247"/>
              <a:gd name="connsiteX4778" fmla="*/ 2475180 w 5234091"/>
              <a:gd name="connsiteY4778" fmla="*/ 3286672 h 4233247"/>
              <a:gd name="connsiteX4779" fmla="*/ 2475100 w 5234091"/>
              <a:gd name="connsiteY4779" fmla="*/ 3286844 h 4233247"/>
              <a:gd name="connsiteX4780" fmla="*/ 2475156 w 5234091"/>
              <a:gd name="connsiteY4780" fmla="*/ 3286661 h 4233247"/>
              <a:gd name="connsiteX4781" fmla="*/ 2472745 w 5234091"/>
              <a:gd name="connsiteY4781" fmla="*/ 3285623 h 4233247"/>
              <a:gd name="connsiteX4782" fmla="*/ 2469691 w 5234091"/>
              <a:gd name="connsiteY4782" fmla="*/ 3303006 h 4233247"/>
              <a:gd name="connsiteX4783" fmla="*/ 2462690 w 5234091"/>
              <a:gd name="connsiteY4783" fmla="*/ 3342850 h 4233247"/>
              <a:gd name="connsiteX4784" fmla="*/ 2466644 w 5234091"/>
              <a:gd name="connsiteY4784" fmla="*/ 3333581 h 4233247"/>
              <a:gd name="connsiteX4785" fmla="*/ 2472135 w 5234091"/>
              <a:gd name="connsiteY4785" fmla="*/ 3317222 h 4233247"/>
              <a:gd name="connsiteX4786" fmla="*/ 2471664 w 5234091"/>
              <a:gd name="connsiteY4786" fmla="*/ 3324415 h 4233247"/>
              <a:gd name="connsiteX4787" fmla="*/ 2465261 w 5234091"/>
              <a:gd name="connsiteY4787" fmla="*/ 3357344 h 4233247"/>
              <a:gd name="connsiteX4788" fmla="*/ 2463508 w 5234091"/>
              <a:gd name="connsiteY4788" fmla="*/ 3373703 h 4233247"/>
              <a:gd name="connsiteX4789" fmla="*/ 2463272 w 5234091"/>
              <a:gd name="connsiteY4789" fmla="*/ 3373381 h 4233247"/>
              <a:gd name="connsiteX4790" fmla="*/ 2459483 w 5234091"/>
              <a:gd name="connsiteY4790" fmla="*/ 3381384 h 4233247"/>
              <a:gd name="connsiteX4791" fmla="*/ 2458120 w 5234091"/>
              <a:gd name="connsiteY4791" fmla="*/ 3384401 h 4233247"/>
              <a:gd name="connsiteX4792" fmla="*/ 2458444 w 5234091"/>
              <a:gd name="connsiteY4792" fmla="*/ 3379208 h 4233247"/>
              <a:gd name="connsiteX4793" fmla="*/ 2460976 w 5234091"/>
              <a:gd name="connsiteY4793" fmla="*/ 3352025 h 4233247"/>
              <a:gd name="connsiteX4794" fmla="*/ 2454492 w 5234091"/>
              <a:gd name="connsiteY4794" fmla="*/ 3384695 h 4233247"/>
              <a:gd name="connsiteX4795" fmla="*/ 2446907 w 5234091"/>
              <a:gd name="connsiteY4795" fmla="*/ 3419619 h 4233247"/>
              <a:gd name="connsiteX4796" fmla="*/ 2444649 w 5234091"/>
              <a:gd name="connsiteY4796" fmla="*/ 3415547 h 4233247"/>
              <a:gd name="connsiteX4797" fmla="*/ 2444540 w 5234091"/>
              <a:gd name="connsiteY4797" fmla="*/ 3415513 h 4233247"/>
              <a:gd name="connsiteX4798" fmla="*/ 2445894 w 5234091"/>
              <a:gd name="connsiteY4798" fmla="*/ 3412241 h 4233247"/>
              <a:gd name="connsiteX4799" fmla="*/ 2449700 w 5234091"/>
              <a:gd name="connsiteY4799" fmla="*/ 3377283 h 4233247"/>
              <a:gd name="connsiteX4800" fmla="*/ 2429914 w 5234091"/>
              <a:gd name="connsiteY4800" fmla="*/ 3451949 h 4233247"/>
              <a:gd name="connsiteX4801" fmla="*/ 2418995 w 5234091"/>
              <a:gd name="connsiteY4801" fmla="*/ 3481744 h 4233247"/>
              <a:gd name="connsiteX4802" fmla="*/ 2418812 w 5234091"/>
              <a:gd name="connsiteY4802" fmla="*/ 3482316 h 4233247"/>
              <a:gd name="connsiteX4803" fmla="*/ 2420634 w 5234091"/>
              <a:gd name="connsiteY4803" fmla="*/ 3462619 h 4233247"/>
              <a:gd name="connsiteX4804" fmla="*/ 2426611 w 5234091"/>
              <a:gd name="connsiteY4804" fmla="*/ 3431021 h 4233247"/>
              <a:gd name="connsiteX4805" fmla="*/ 2430951 w 5234091"/>
              <a:gd name="connsiteY4805" fmla="*/ 3377883 h 4233247"/>
              <a:gd name="connsiteX4806" fmla="*/ 2426987 w 5234091"/>
              <a:gd name="connsiteY4806" fmla="*/ 3399453 h 4233247"/>
              <a:gd name="connsiteX4807" fmla="*/ 2424553 w 5234091"/>
              <a:gd name="connsiteY4807" fmla="*/ 3408459 h 4233247"/>
              <a:gd name="connsiteX4808" fmla="*/ 2409745 w 5234091"/>
              <a:gd name="connsiteY4808" fmla="*/ 3432312 h 4233247"/>
              <a:gd name="connsiteX4809" fmla="*/ 2415961 w 5234091"/>
              <a:gd name="connsiteY4809" fmla="*/ 3386096 h 4233247"/>
              <a:gd name="connsiteX4810" fmla="*/ 2401628 w 5234091"/>
              <a:gd name="connsiteY4810" fmla="*/ 3427445 h 4233247"/>
              <a:gd name="connsiteX4811" fmla="*/ 2390030 w 5234091"/>
              <a:gd name="connsiteY4811" fmla="*/ 3471015 h 4233247"/>
              <a:gd name="connsiteX4812" fmla="*/ 2379017 w 5234091"/>
              <a:gd name="connsiteY4812" fmla="*/ 3489385 h 4233247"/>
              <a:gd name="connsiteX4813" fmla="*/ 2374710 w 5234091"/>
              <a:gd name="connsiteY4813" fmla="*/ 3505732 h 4233247"/>
              <a:gd name="connsiteX4814" fmla="*/ 2395157 w 5234091"/>
              <a:gd name="connsiteY4814" fmla="*/ 3369787 h 4233247"/>
              <a:gd name="connsiteX4815" fmla="*/ 2415009 w 5234091"/>
              <a:gd name="connsiteY4815" fmla="*/ 3262803 h 4233247"/>
              <a:gd name="connsiteX4816" fmla="*/ 2412785 w 5234091"/>
              <a:gd name="connsiteY4816" fmla="*/ 3263800 h 4233247"/>
              <a:gd name="connsiteX4817" fmla="*/ 2414079 w 5234091"/>
              <a:gd name="connsiteY4817" fmla="*/ 3261179 h 4233247"/>
              <a:gd name="connsiteX4818" fmla="*/ 2415135 w 5234091"/>
              <a:gd name="connsiteY4818" fmla="*/ 3262123 h 4233247"/>
              <a:gd name="connsiteX4819" fmla="*/ 2415358 w 5234091"/>
              <a:gd name="connsiteY4819" fmla="*/ 3260921 h 4233247"/>
              <a:gd name="connsiteX4820" fmla="*/ 2414138 w 5234091"/>
              <a:gd name="connsiteY4820" fmla="*/ 3260395 h 4233247"/>
              <a:gd name="connsiteX4821" fmla="*/ 2414079 w 5234091"/>
              <a:gd name="connsiteY4821" fmla="*/ 3261179 h 4233247"/>
              <a:gd name="connsiteX4822" fmla="*/ 2410530 w 5234091"/>
              <a:gd name="connsiteY4822" fmla="*/ 3260845 h 4233247"/>
              <a:gd name="connsiteX4823" fmla="*/ 2388461 w 5234091"/>
              <a:gd name="connsiteY4823" fmla="*/ 3377984 h 4233247"/>
              <a:gd name="connsiteX4824" fmla="*/ 2338499 w 5234091"/>
              <a:gd name="connsiteY4824" fmla="*/ 3575279 h 4233247"/>
              <a:gd name="connsiteX4825" fmla="*/ 2341985 w 5234091"/>
              <a:gd name="connsiteY4825" fmla="*/ 3513271 h 4233247"/>
              <a:gd name="connsiteX4826" fmla="*/ 2328109 w 5234091"/>
              <a:gd name="connsiteY4826" fmla="*/ 3560364 h 4233247"/>
              <a:gd name="connsiteX4827" fmla="*/ 2316685 w 5234091"/>
              <a:gd name="connsiteY4827" fmla="*/ 3570912 h 4233247"/>
              <a:gd name="connsiteX4828" fmla="*/ 2294373 w 5234091"/>
              <a:gd name="connsiteY4828" fmla="*/ 3659601 h 4233247"/>
              <a:gd name="connsiteX4829" fmla="*/ 2294849 w 5234091"/>
              <a:gd name="connsiteY4829" fmla="*/ 3642870 h 4233247"/>
              <a:gd name="connsiteX4830" fmla="*/ 2295601 w 5234091"/>
              <a:gd name="connsiteY4830" fmla="*/ 3640870 h 4233247"/>
              <a:gd name="connsiteX4831" fmla="*/ 2295601 w 5234091"/>
              <a:gd name="connsiteY4831" fmla="*/ 3637590 h 4233247"/>
              <a:gd name="connsiteX4832" fmla="*/ 2296696 w 5234091"/>
              <a:gd name="connsiteY4832" fmla="*/ 3631401 h 4233247"/>
              <a:gd name="connsiteX4833" fmla="*/ 2299405 w 5234091"/>
              <a:gd name="connsiteY4833" fmla="*/ 3618831 h 4233247"/>
              <a:gd name="connsiteX4834" fmla="*/ 2304645 w 5234091"/>
              <a:gd name="connsiteY4834" fmla="*/ 3575056 h 4233247"/>
              <a:gd name="connsiteX4835" fmla="*/ 2295546 w 5234091"/>
              <a:gd name="connsiteY4835" fmla="*/ 3609752 h 4233247"/>
              <a:gd name="connsiteX4836" fmla="*/ 2295600 w 5234091"/>
              <a:gd name="connsiteY4836" fmla="*/ 3629704 h 4233247"/>
              <a:gd name="connsiteX4837" fmla="*/ 2295601 w 5234091"/>
              <a:gd name="connsiteY4837" fmla="*/ 3637590 h 4233247"/>
              <a:gd name="connsiteX4838" fmla="*/ 2294883 w 5234091"/>
              <a:gd name="connsiteY4838" fmla="*/ 3641646 h 4233247"/>
              <a:gd name="connsiteX4839" fmla="*/ 2294849 w 5234091"/>
              <a:gd name="connsiteY4839" fmla="*/ 3642870 h 4233247"/>
              <a:gd name="connsiteX4840" fmla="*/ 2293187 w 5234091"/>
              <a:gd name="connsiteY4840" fmla="*/ 3647282 h 4233247"/>
              <a:gd name="connsiteX4841" fmla="*/ 2288434 w 5234091"/>
              <a:gd name="connsiteY4841" fmla="*/ 3620465 h 4233247"/>
              <a:gd name="connsiteX4842" fmla="*/ 2289109 w 5234091"/>
              <a:gd name="connsiteY4842" fmla="*/ 3616085 h 4233247"/>
              <a:gd name="connsiteX4843" fmla="*/ 2289212 w 5234091"/>
              <a:gd name="connsiteY4843" fmla="*/ 3615520 h 4233247"/>
              <a:gd name="connsiteX4844" fmla="*/ 2289212 w 5234091"/>
              <a:gd name="connsiteY4844" fmla="*/ 3615421 h 4233247"/>
              <a:gd name="connsiteX4845" fmla="*/ 2289109 w 5234091"/>
              <a:gd name="connsiteY4845" fmla="*/ 3616085 h 4233247"/>
              <a:gd name="connsiteX4846" fmla="*/ 2287858 w 5234091"/>
              <a:gd name="connsiteY4846" fmla="*/ 3622926 h 4233247"/>
              <a:gd name="connsiteX4847" fmla="*/ 2266417 w 5234091"/>
              <a:gd name="connsiteY4847" fmla="*/ 3689646 h 4233247"/>
              <a:gd name="connsiteX4848" fmla="*/ 2260452 w 5234091"/>
              <a:gd name="connsiteY4848" fmla="*/ 3672254 h 4233247"/>
              <a:gd name="connsiteX4849" fmla="*/ 2260887 w 5234091"/>
              <a:gd name="connsiteY4849" fmla="*/ 3667397 h 4233247"/>
              <a:gd name="connsiteX4850" fmla="*/ 2264874 w 5234091"/>
              <a:gd name="connsiteY4850" fmla="*/ 3643958 h 4233247"/>
              <a:gd name="connsiteX4851" fmla="*/ 2267846 w 5234091"/>
              <a:gd name="connsiteY4851" fmla="*/ 3602185 h 4233247"/>
              <a:gd name="connsiteX4852" fmla="*/ 2259352 w 5234091"/>
              <a:gd name="connsiteY4852" fmla="*/ 3638397 h 4233247"/>
              <a:gd name="connsiteX4853" fmla="*/ 2259133 w 5234091"/>
              <a:gd name="connsiteY4853" fmla="*/ 3639961 h 4233247"/>
              <a:gd name="connsiteX4854" fmla="*/ 2258554 w 5234091"/>
              <a:gd name="connsiteY4854" fmla="*/ 3641536 h 4233247"/>
              <a:gd name="connsiteX4855" fmla="*/ 2253826 w 5234091"/>
              <a:gd name="connsiteY4855" fmla="*/ 3657037 h 4233247"/>
              <a:gd name="connsiteX4856" fmla="*/ 2248032 w 5234091"/>
              <a:gd name="connsiteY4856" fmla="*/ 3662755 h 4233247"/>
              <a:gd name="connsiteX4857" fmla="*/ 2247412 w 5234091"/>
              <a:gd name="connsiteY4857" fmla="*/ 3659144 h 4233247"/>
              <a:gd name="connsiteX4858" fmla="*/ 2268679 w 5234091"/>
              <a:gd name="connsiteY4858" fmla="*/ 3553325 h 4233247"/>
              <a:gd name="connsiteX4859" fmla="*/ 2270542 w 5234091"/>
              <a:gd name="connsiteY4859" fmla="*/ 3514371 h 4233247"/>
              <a:gd name="connsiteX4860" fmla="*/ 2261506 w 5234091"/>
              <a:gd name="connsiteY4860" fmla="*/ 3559477 h 4233247"/>
              <a:gd name="connsiteX4861" fmla="*/ 2253269 w 5234091"/>
              <a:gd name="connsiteY4861" fmla="*/ 3595700 h 4233247"/>
              <a:gd name="connsiteX4862" fmla="*/ 2248568 w 5234091"/>
              <a:gd name="connsiteY4862" fmla="*/ 3599654 h 4233247"/>
              <a:gd name="connsiteX4863" fmla="*/ 2250649 w 5234091"/>
              <a:gd name="connsiteY4863" fmla="*/ 3583794 h 4233247"/>
              <a:gd name="connsiteX4864" fmla="*/ 2279377 w 5234091"/>
              <a:gd name="connsiteY4864" fmla="*/ 3441707 h 4233247"/>
              <a:gd name="connsiteX4865" fmla="*/ 2271991 w 5234091"/>
              <a:gd name="connsiteY4865" fmla="*/ 3426998 h 4233247"/>
              <a:gd name="connsiteX4866" fmla="*/ 2244437 w 5234091"/>
              <a:gd name="connsiteY4866" fmla="*/ 3559462 h 4233247"/>
              <a:gd name="connsiteX4867" fmla="*/ 2243067 w 5234091"/>
              <a:gd name="connsiteY4867" fmla="*/ 3558677 h 4233247"/>
              <a:gd name="connsiteX4868" fmla="*/ 2243155 w 5234091"/>
              <a:gd name="connsiteY4868" fmla="*/ 3558214 h 4233247"/>
              <a:gd name="connsiteX4869" fmla="*/ 2250717 w 5234091"/>
              <a:gd name="connsiteY4869" fmla="*/ 3499004 h 4233247"/>
              <a:gd name="connsiteX4870" fmla="*/ 2235124 w 5234091"/>
              <a:gd name="connsiteY4870" fmla="*/ 3559760 h 4233247"/>
              <a:gd name="connsiteX4871" fmla="*/ 2227364 w 5234091"/>
              <a:gd name="connsiteY4871" fmla="*/ 3600526 h 4233247"/>
              <a:gd name="connsiteX4872" fmla="*/ 2227081 w 5234091"/>
              <a:gd name="connsiteY4872" fmla="*/ 3601418 h 4233247"/>
              <a:gd name="connsiteX4873" fmla="*/ 2234681 w 5234091"/>
              <a:gd name="connsiteY4873" fmla="*/ 3520114 h 4233247"/>
              <a:gd name="connsiteX4874" fmla="*/ 2235315 w 5234091"/>
              <a:gd name="connsiteY4874" fmla="*/ 3495682 h 4233247"/>
              <a:gd name="connsiteX4875" fmla="*/ 2227401 w 5234091"/>
              <a:gd name="connsiteY4875" fmla="*/ 3542699 h 4233247"/>
              <a:gd name="connsiteX4876" fmla="*/ 2212973 w 5234091"/>
              <a:gd name="connsiteY4876" fmla="*/ 3553040 h 4233247"/>
              <a:gd name="connsiteX4877" fmla="*/ 2207940 w 5234091"/>
              <a:gd name="connsiteY4877" fmla="*/ 3593810 h 4233247"/>
              <a:gd name="connsiteX4878" fmla="*/ 2200613 w 5234091"/>
              <a:gd name="connsiteY4878" fmla="*/ 3615901 h 4233247"/>
              <a:gd name="connsiteX4879" fmla="*/ 2194129 w 5234091"/>
              <a:gd name="connsiteY4879" fmla="*/ 3610557 h 4233247"/>
              <a:gd name="connsiteX4880" fmla="*/ 2183256 w 5234091"/>
              <a:gd name="connsiteY4880" fmla="*/ 3657859 h 4233247"/>
              <a:gd name="connsiteX4881" fmla="*/ 2167672 w 5234091"/>
              <a:gd name="connsiteY4881" fmla="*/ 3687210 h 4233247"/>
              <a:gd name="connsiteX4882" fmla="*/ 2164222 w 5234091"/>
              <a:gd name="connsiteY4882" fmla="*/ 3687542 h 4233247"/>
              <a:gd name="connsiteX4883" fmla="*/ 2143575 w 5234091"/>
              <a:gd name="connsiteY4883" fmla="*/ 3726334 h 4233247"/>
              <a:gd name="connsiteX4884" fmla="*/ 2143593 w 5234091"/>
              <a:gd name="connsiteY4884" fmla="*/ 3695496 h 4233247"/>
              <a:gd name="connsiteX4885" fmla="*/ 2134209 w 5234091"/>
              <a:gd name="connsiteY4885" fmla="*/ 3727236 h 4233247"/>
              <a:gd name="connsiteX4886" fmla="*/ 2132189 w 5234091"/>
              <a:gd name="connsiteY4886" fmla="*/ 3675207 h 4233247"/>
              <a:gd name="connsiteX4887" fmla="*/ 2197350 w 5234091"/>
              <a:gd name="connsiteY4887" fmla="*/ 3292432 h 4233247"/>
              <a:gd name="connsiteX4888" fmla="*/ 2199454 w 5234091"/>
              <a:gd name="connsiteY4888" fmla="*/ 3283277 h 4233247"/>
              <a:gd name="connsiteX4889" fmla="*/ 2199454 w 5234091"/>
              <a:gd name="connsiteY4889" fmla="*/ 3283277 h 4233247"/>
              <a:gd name="connsiteX4890" fmla="*/ 2197350 w 5234091"/>
              <a:gd name="connsiteY4890" fmla="*/ 3292432 h 4233247"/>
              <a:gd name="connsiteX4891" fmla="*/ 2166839 w 5234091"/>
              <a:gd name="connsiteY4891" fmla="*/ 3425179 h 4233247"/>
              <a:gd name="connsiteX4892" fmla="*/ 2136564 w 5234091"/>
              <a:gd name="connsiteY4892" fmla="*/ 3560391 h 4233247"/>
              <a:gd name="connsiteX4893" fmla="*/ 2119492 w 5234091"/>
              <a:gd name="connsiteY4893" fmla="*/ 3605305 h 4233247"/>
              <a:gd name="connsiteX4894" fmla="*/ 2117453 w 5234091"/>
              <a:gd name="connsiteY4894" fmla="*/ 3584115 h 4233247"/>
              <a:gd name="connsiteX4895" fmla="*/ 2123102 w 5234091"/>
              <a:gd name="connsiteY4895" fmla="*/ 3549750 h 4233247"/>
              <a:gd name="connsiteX4896" fmla="*/ 2162162 w 5234091"/>
              <a:gd name="connsiteY4896" fmla="*/ 3345554 h 4233247"/>
              <a:gd name="connsiteX4897" fmla="*/ 2192765 w 5234091"/>
              <a:gd name="connsiteY4897" fmla="*/ 3174937 h 4233247"/>
              <a:gd name="connsiteX4898" fmla="*/ 1955287 w 5234091"/>
              <a:gd name="connsiteY4898" fmla="*/ 3088347 h 4233247"/>
              <a:gd name="connsiteX4899" fmla="*/ 1578678 w 5234091"/>
              <a:gd name="connsiteY4899" fmla="*/ 2981143 h 4233247"/>
              <a:gd name="connsiteX4900" fmla="*/ 1472269 w 5234091"/>
              <a:gd name="connsiteY4900" fmla="*/ 2959238 h 4233247"/>
              <a:gd name="connsiteX4901" fmla="*/ 1451599 w 5234091"/>
              <a:gd name="connsiteY4901" fmla="*/ 2967003 h 4233247"/>
              <a:gd name="connsiteX4902" fmla="*/ 1400481 w 5234091"/>
              <a:gd name="connsiteY4902" fmla="*/ 2978600 h 4233247"/>
              <a:gd name="connsiteX4903" fmla="*/ 1415104 w 5234091"/>
              <a:gd name="connsiteY4903" fmla="*/ 2960489 h 4233247"/>
              <a:gd name="connsiteX4904" fmla="*/ 1424295 w 5234091"/>
              <a:gd name="connsiteY4904" fmla="*/ 2952249 h 4233247"/>
              <a:gd name="connsiteX4905" fmla="*/ 1392592 w 5234091"/>
              <a:gd name="connsiteY4905" fmla="*/ 2947994 h 4233247"/>
              <a:gd name="connsiteX4906" fmla="*/ 1342070 w 5234091"/>
              <a:gd name="connsiteY4906" fmla="*/ 2934029 h 4233247"/>
              <a:gd name="connsiteX4907" fmla="*/ 1349249 w 5234091"/>
              <a:gd name="connsiteY4907" fmla="*/ 2929457 h 4233247"/>
              <a:gd name="connsiteX4908" fmla="*/ 1361552 w 5234091"/>
              <a:gd name="connsiteY4908" fmla="*/ 2925606 h 4233247"/>
              <a:gd name="connsiteX4909" fmla="*/ 1359667 w 5234091"/>
              <a:gd name="connsiteY4909" fmla="*/ 2924989 h 4233247"/>
              <a:gd name="connsiteX4910" fmla="*/ 1376181 w 5234091"/>
              <a:gd name="connsiteY4910" fmla="*/ 2915083 h 4233247"/>
              <a:gd name="connsiteX4911" fmla="*/ 1384620 w 5234091"/>
              <a:gd name="connsiteY4911" fmla="*/ 2906784 h 4233247"/>
              <a:gd name="connsiteX4912" fmla="*/ 1384720 w 5234091"/>
              <a:gd name="connsiteY4912" fmla="*/ 2906590 h 4233247"/>
              <a:gd name="connsiteX4913" fmla="*/ 1376588 w 5234091"/>
              <a:gd name="connsiteY4913" fmla="*/ 2904964 h 4233247"/>
              <a:gd name="connsiteX4914" fmla="*/ 1371949 w 5234091"/>
              <a:gd name="connsiteY4914" fmla="*/ 2902463 h 4233247"/>
              <a:gd name="connsiteX4915" fmla="*/ 1364715 w 5234091"/>
              <a:gd name="connsiteY4915" fmla="*/ 2905020 h 4233247"/>
              <a:gd name="connsiteX4916" fmla="*/ 1370963 w 5234091"/>
              <a:gd name="connsiteY4916" fmla="*/ 2901931 h 4233247"/>
              <a:gd name="connsiteX4917" fmla="*/ 1370749 w 5234091"/>
              <a:gd name="connsiteY4917" fmla="*/ 2901816 h 4233247"/>
              <a:gd name="connsiteX4918" fmla="*/ 1360581 w 5234091"/>
              <a:gd name="connsiteY4918" fmla="*/ 2905974 h 4233247"/>
              <a:gd name="connsiteX4919" fmla="*/ 1364715 w 5234091"/>
              <a:gd name="connsiteY4919" fmla="*/ 2905020 h 4233247"/>
              <a:gd name="connsiteX4920" fmla="*/ 1351500 w 5234091"/>
              <a:gd name="connsiteY4920" fmla="*/ 2911880 h 4233247"/>
              <a:gd name="connsiteX4921" fmla="*/ 1347931 w 5234091"/>
              <a:gd name="connsiteY4921" fmla="*/ 2912333 h 4233247"/>
              <a:gd name="connsiteX4922" fmla="*/ 1341872 w 5234091"/>
              <a:gd name="connsiteY4922" fmla="*/ 2915650 h 4233247"/>
              <a:gd name="connsiteX4923" fmla="*/ 1327689 w 5234091"/>
              <a:gd name="connsiteY4923" fmla="*/ 2922468 h 4233247"/>
              <a:gd name="connsiteX4924" fmla="*/ 1319288 w 5234091"/>
              <a:gd name="connsiteY4924" fmla="*/ 2924658 h 4233247"/>
              <a:gd name="connsiteX4925" fmla="*/ 1319539 w 5234091"/>
              <a:gd name="connsiteY4925" fmla="*/ 2923003 h 4233247"/>
              <a:gd name="connsiteX4926" fmla="*/ 1329595 w 5234091"/>
              <a:gd name="connsiteY4926" fmla="*/ 2917306 h 4233247"/>
              <a:gd name="connsiteX4927" fmla="*/ 1319208 w 5234091"/>
              <a:gd name="connsiteY4927" fmla="*/ 2921113 h 4233247"/>
              <a:gd name="connsiteX4928" fmla="*/ 1319206 w 5234091"/>
              <a:gd name="connsiteY4928" fmla="*/ 2921105 h 4233247"/>
              <a:gd name="connsiteX4929" fmla="*/ 1319127 w 5234091"/>
              <a:gd name="connsiteY4929" fmla="*/ 2921143 h 4233247"/>
              <a:gd name="connsiteX4930" fmla="*/ 1298557 w 5234091"/>
              <a:gd name="connsiteY4930" fmla="*/ 2928683 h 4233247"/>
              <a:gd name="connsiteX4931" fmla="*/ 1311121 w 5234091"/>
              <a:gd name="connsiteY4931" fmla="*/ 2924970 h 4233247"/>
              <a:gd name="connsiteX4932" fmla="*/ 1319127 w 5234091"/>
              <a:gd name="connsiteY4932" fmla="*/ 2921143 h 4233247"/>
              <a:gd name="connsiteX4933" fmla="*/ 1319208 w 5234091"/>
              <a:gd name="connsiteY4933" fmla="*/ 2921113 h 4233247"/>
              <a:gd name="connsiteX4934" fmla="*/ 1319539 w 5234091"/>
              <a:gd name="connsiteY4934" fmla="*/ 2923003 h 4233247"/>
              <a:gd name="connsiteX4935" fmla="*/ 1292175 w 5234091"/>
              <a:gd name="connsiteY4935" fmla="*/ 2931634 h 4233247"/>
              <a:gd name="connsiteX4936" fmla="*/ 1297426 w 5234091"/>
              <a:gd name="connsiteY4936" fmla="*/ 2927725 h 4233247"/>
              <a:gd name="connsiteX4937" fmla="*/ 1298491 w 5234091"/>
              <a:gd name="connsiteY4937" fmla="*/ 2921888 h 4233247"/>
              <a:gd name="connsiteX4938" fmla="*/ 1319418 w 5234091"/>
              <a:gd name="connsiteY4938" fmla="*/ 2911309 h 4233247"/>
              <a:gd name="connsiteX4939" fmla="*/ 1356137 w 5234091"/>
              <a:gd name="connsiteY4939" fmla="*/ 2893935 h 4233247"/>
              <a:gd name="connsiteX4940" fmla="*/ 1353401 w 5234091"/>
              <a:gd name="connsiteY4940" fmla="*/ 2892461 h 4233247"/>
              <a:gd name="connsiteX4941" fmla="*/ 1352012 w 5234091"/>
              <a:gd name="connsiteY4941" fmla="*/ 2891152 h 4233247"/>
              <a:gd name="connsiteX4942" fmla="*/ 1307532 w 5234091"/>
              <a:gd name="connsiteY4942" fmla="*/ 2911214 h 4233247"/>
              <a:gd name="connsiteX4943" fmla="*/ 1265822 w 5234091"/>
              <a:gd name="connsiteY4943" fmla="*/ 2929528 h 4233247"/>
              <a:gd name="connsiteX4944" fmla="*/ 1270874 w 5234091"/>
              <a:gd name="connsiteY4944" fmla="*/ 2923563 h 4233247"/>
              <a:gd name="connsiteX4945" fmla="*/ 1281765 w 5234091"/>
              <a:gd name="connsiteY4945" fmla="*/ 2917962 h 4233247"/>
              <a:gd name="connsiteX4946" fmla="*/ 1321294 w 5234091"/>
              <a:gd name="connsiteY4946" fmla="*/ 2892679 h 4233247"/>
              <a:gd name="connsiteX4947" fmla="*/ 1341210 w 5234091"/>
              <a:gd name="connsiteY4947" fmla="*/ 2883271 h 4233247"/>
              <a:gd name="connsiteX4948" fmla="*/ 1340157 w 5234091"/>
              <a:gd name="connsiteY4948" fmla="*/ 2882690 h 4233247"/>
              <a:gd name="connsiteX4949" fmla="*/ 1339176 w 5234091"/>
              <a:gd name="connsiteY4949" fmla="*/ 2878516 h 4233247"/>
              <a:gd name="connsiteX4950" fmla="*/ 1307956 w 5234091"/>
              <a:gd name="connsiteY4950" fmla="*/ 2891624 h 4233247"/>
              <a:gd name="connsiteX4951" fmla="*/ 1338297 w 5234091"/>
              <a:gd name="connsiteY4951" fmla="*/ 2874776 h 4233247"/>
              <a:gd name="connsiteX4952" fmla="*/ 1338257 w 5234091"/>
              <a:gd name="connsiteY4952" fmla="*/ 2874601 h 4233247"/>
              <a:gd name="connsiteX4953" fmla="*/ 1335953 w 5234091"/>
              <a:gd name="connsiteY4953" fmla="*/ 2870962 h 4233247"/>
              <a:gd name="connsiteX4954" fmla="*/ 1308432 w 5234091"/>
              <a:gd name="connsiteY4954" fmla="*/ 2883271 h 4233247"/>
              <a:gd name="connsiteX4955" fmla="*/ 1308544 w 5234091"/>
              <a:gd name="connsiteY4955" fmla="*/ 2883295 h 4233247"/>
              <a:gd name="connsiteX4956" fmla="*/ 1298664 w 5234091"/>
              <a:gd name="connsiteY4956" fmla="*/ 2891791 h 4233247"/>
              <a:gd name="connsiteX4957" fmla="*/ 1297997 w 5234091"/>
              <a:gd name="connsiteY4957" fmla="*/ 2888895 h 4233247"/>
              <a:gd name="connsiteX4958" fmla="*/ 1303837 w 5234091"/>
              <a:gd name="connsiteY4958" fmla="*/ 2882308 h 4233247"/>
              <a:gd name="connsiteX4959" fmla="*/ 1307848 w 5234091"/>
              <a:gd name="connsiteY4959" fmla="*/ 2883149 h 4233247"/>
              <a:gd name="connsiteX4960" fmla="*/ 1334691 w 5234091"/>
              <a:gd name="connsiteY4960" fmla="*/ 2869057 h 4233247"/>
              <a:gd name="connsiteX4961" fmla="*/ 1331471 w 5234091"/>
              <a:gd name="connsiteY4961" fmla="*/ 2867490 h 4233247"/>
              <a:gd name="connsiteX4962" fmla="*/ 1340308 w 5234091"/>
              <a:gd name="connsiteY4962" fmla="*/ 2865664 h 4233247"/>
              <a:gd name="connsiteX4963" fmla="*/ 1341032 w 5234091"/>
              <a:gd name="connsiteY4963" fmla="*/ 2865727 h 4233247"/>
              <a:gd name="connsiteX4964" fmla="*/ 1352281 w 5234091"/>
              <a:gd name="connsiteY4964" fmla="*/ 2859822 h 4233247"/>
              <a:gd name="connsiteX4965" fmla="*/ 1362735 w 5234091"/>
              <a:gd name="connsiteY4965" fmla="*/ 2854961 h 4233247"/>
              <a:gd name="connsiteX4966" fmla="*/ 1353882 w 5234091"/>
              <a:gd name="connsiteY4966" fmla="*/ 2853597 h 4233247"/>
              <a:gd name="connsiteX4967" fmla="*/ 1344046 w 5234091"/>
              <a:gd name="connsiteY4967" fmla="*/ 2858900 h 4233247"/>
              <a:gd name="connsiteX4968" fmla="*/ 1321080 w 5234091"/>
              <a:gd name="connsiteY4968" fmla="*/ 2867818 h 4233247"/>
              <a:gd name="connsiteX4969" fmla="*/ 1321171 w 5234091"/>
              <a:gd name="connsiteY4969" fmla="*/ 2865376 h 4233247"/>
              <a:gd name="connsiteX4970" fmla="*/ 1303727 w 5234091"/>
              <a:gd name="connsiteY4970" fmla="*/ 2872945 h 4233247"/>
              <a:gd name="connsiteX4971" fmla="*/ 1301844 w 5234091"/>
              <a:gd name="connsiteY4971" fmla="*/ 2873940 h 4233247"/>
              <a:gd name="connsiteX4972" fmla="*/ 1300806 w 5234091"/>
              <a:gd name="connsiteY4972" fmla="*/ 2873759 h 4233247"/>
              <a:gd name="connsiteX4973" fmla="*/ 1293670 w 5234091"/>
              <a:gd name="connsiteY4973" fmla="*/ 2874500 h 4233247"/>
              <a:gd name="connsiteX4974" fmla="*/ 1294898 w 5234091"/>
              <a:gd name="connsiteY4974" fmla="*/ 2873823 h 4233247"/>
              <a:gd name="connsiteX4975" fmla="*/ 1325499 w 5234091"/>
              <a:gd name="connsiteY4975" fmla="*/ 2859055 h 4233247"/>
              <a:gd name="connsiteX4976" fmla="*/ 1328378 w 5234091"/>
              <a:gd name="connsiteY4976" fmla="*/ 2856431 h 4233247"/>
              <a:gd name="connsiteX4977" fmla="*/ 1335505 w 5234091"/>
              <a:gd name="connsiteY4977" fmla="*/ 2852148 h 4233247"/>
              <a:gd name="connsiteX4978" fmla="*/ 1330478 w 5234091"/>
              <a:gd name="connsiteY4978" fmla="*/ 2852077 h 4233247"/>
              <a:gd name="connsiteX4979" fmla="*/ 1328256 w 5234091"/>
              <a:gd name="connsiteY4979" fmla="*/ 2851224 h 4233247"/>
              <a:gd name="connsiteX4980" fmla="*/ 1300067 w 5234091"/>
              <a:gd name="connsiteY4980" fmla="*/ 2864285 h 4233247"/>
              <a:gd name="connsiteX4981" fmla="*/ 1299762 w 5234091"/>
              <a:gd name="connsiteY4981" fmla="*/ 2864428 h 4233247"/>
              <a:gd name="connsiteX4982" fmla="*/ 1291452 w 5234091"/>
              <a:gd name="connsiteY4982" fmla="*/ 2866336 h 4233247"/>
              <a:gd name="connsiteX4983" fmla="*/ 1287951 w 5234091"/>
              <a:gd name="connsiteY4983" fmla="*/ 2867693 h 4233247"/>
              <a:gd name="connsiteX4984" fmla="*/ 1288807 w 5234091"/>
              <a:gd name="connsiteY4984" fmla="*/ 2861127 h 4233247"/>
              <a:gd name="connsiteX4985" fmla="*/ 1279899 w 5234091"/>
              <a:gd name="connsiteY4985" fmla="*/ 2862275 h 4233247"/>
              <a:gd name="connsiteX4986" fmla="*/ 1274295 w 5234091"/>
              <a:gd name="connsiteY4986" fmla="*/ 2859703 h 4233247"/>
              <a:gd name="connsiteX4987" fmla="*/ 1297808 w 5234091"/>
              <a:gd name="connsiteY4987" fmla="*/ 2853217 h 4233247"/>
              <a:gd name="connsiteX4988" fmla="*/ 1296823 w 5234091"/>
              <a:gd name="connsiteY4988" fmla="*/ 2848283 h 4233247"/>
              <a:gd name="connsiteX4989" fmla="*/ 1296054 w 5234091"/>
              <a:gd name="connsiteY4989" fmla="*/ 2848097 h 4233247"/>
              <a:gd name="connsiteX4990" fmla="*/ 1296632 w 5234091"/>
              <a:gd name="connsiteY4990" fmla="*/ 2847325 h 4233247"/>
              <a:gd name="connsiteX4991" fmla="*/ 1296502 w 5234091"/>
              <a:gd name="connsiteY4991" fmla="*/ 2846677 h 4233247"/>
              <a:gd name="connsiteX4992" fmla="*/ 1295581 w 5234091"/>
              <a:gd name="connsiteY4992" fmla="*/ 2846543 h 4233247"/>
              <a:gd name="connsiteX4993" fmla="*/ 1293670 w 5234091"/>
              <a:gd name="connsiteY4993" fmla="*/ 2847725 h 4233247"/>
              <a:gd name="connsiteX4994" fmla="*/ 1294141 w 5234091"/>
              <a:gd name="connsiteY4994" fmla="*/ 2846334 h 4233247"/>
              <a:gd name="connsiteX4995" fmla="*/ 1278298 w 5234091"/>
              <a:gd name="connsiteY4995" fmla="*/ 2844034 h 4233247"/>
              <a:gd name="connsiteX4996" fmla="*/ 1268865 w 5234091"/>
              <a:gd name="connsiteY4996" fmla="*/ 2841417 h 4233247"/>
              <a:gd name="connsiteX4997" fmla="*/ 1275341 w 5234091"/>
              <a:gd name="connsiteY4997" fmla="*/ 2840457 h 4233247"/>
              <a:gd name="connsiteX4998" fmla="*/ 1279040 w 5234091"/>
              <a:gd name="connsiteY4998" fmla="*/ 2835818 h 4233247"/>
              <a:gd name="connsiteX4999" fmla="*/ 1289194 w 5234091"/>
              <a:gd name="connsiteY4999" fmla="*/ 2836128 h 4233247"/>
              <a:gd name="connsiteX5000" fmla="*/ 1296149 w 5234091"/>
              <a:gd name="connsiteY5000" fmla="*/ 2836269 h 4233247"/>
              <a:gd name="connsiteX5001" fmla="*/ 1301129 w 5234091"/>
              <a:gd name="connsiteY5001" fmla="*/ 2834910 h 4233247"/>
              <a:gd name="connsiteX5002" fmla="*/ 1301268 w 5234091"/>
              <a:gd name="connsiteY5002" fmla="*/ 2834776 h 4233247"/>
              <a:gd name="connsiteX5003" fmla="*/ 1308074 w 5234091"/>
              <a:gd name="connsiteY5003" fmla="*/ 2831799 h 4233247"/>
              <a:gd name="connsiteX5004" fmla="*/ 1294687 w 5234091"/>
              <a:gd name="connsiteY5004" fmla="*/ 2830873 h 4233247"/>
              <a:gd name="connsiteX5005" fmla="*/ 1289222 w 5234091"/>
              <a:gd name="connsiteY5005" fmla="*/ 2831694 h 4233247"/>
              <a:gd name="connsiteX5006" fmla="*/ 1269465 w 5234091"/>
              <a:gd name="connsiteY5006" fmla="*/ 2834553 h 4233247"/>
              <a:gd name="connsiteX5007" fmla="*/ 1256865 w 5234091"/>
              <a:gd name="connsiteY5007" fmla="*/ 2836039 h 4233247"/>
              <a:gd name="connsiteX5008" fmla="*/ 1260275 w 5234091"/>
              <a:gd name="connsiteY5008" fmla="*/ 2834519 h 4233247"/>
              <a:gd name="connsiteX5009" fmla="*/ 1269911 w 5234091"/>
              <a:gd name="connsiteY5009" fmla="*/ 2829725 h 4233247"/>
              <a:gd name="connsiteX5010" fmla="*/ 1246644 w 5234091"/>
              <a:gd name="connsiteY5010" fmla="*/ 2827095 h 4233247"/>
              <a:gd name="connsiteX5011" fmla="*/ 1253916 w 5234091"/>
              <a:gd name="connsiteY5011" fmla="*/ 2824230 h 4233247"/>
              <a:gd name="connsiteX5012" fmla="*/ 1266161 w 5234091"/>
              <a:gd name="connsiteY5012" fmla="*/ 2824447 h 4233247"/>
              <a:gd name="connsiteX5013" fmla="*/ 1287139 w 5234091"/>
              <a:gd name="connsiteY5013" fmla="*/ 2820526 h 4233247"/>
              <a:gd name="connsiteX5014" fmla="*/ 1290177 w 5234091"/>
              <a:gd name="connsiteY5014" fmla="*/ 2820567 h 4233247"/>
              <a:gd name="connsiteX5015" fmla="*/ 1297829 w 5234091"/>
              <a:gd name="connsiteY5015" fmla="*/ 2817991 h 4233247"/>
              <a:gd name="connsiteX5016" fmla="*/ 1296278 w 5234091"/>
              <a:gd name="connsiteY5016" fmla="*/ 2816643 h 4233247"/>
              <a:gd name="connsiteX5017" fmla="*/ 1296197 w 5234091"/>
              <a:gd name="connsiteY5017" fmla="*/ 2816647 h 4233247"/>
              <a:gd name="connsiteX5018" fmla="*/ 1297240 w 5234091"/>
              <a:gd name="connsiteY5018" fmla="*/ 2816128 h 4233247"/>
              <a:gd name="connsiteX5019" fmla="*/ 1302552 w 5234091"/>
              <a:gd name="connsiteY5019" fmla="*/ 2813715 h 4233247"/>
              <a:gd name="connsiteX5020" fmla="*/ 1301696 w 5234091"/>
              <a:gd name="connsiteY5020" fmla="*/ 2813633 h 4233247"/>
              <a:gd name="connsiteX5021" fmla="*/ 1302766 w 5234091"/>
              <a:gd name="connsiteY5021" fmla="*/ 2813617 h 4233247"/>
              <a:gd name="connsiteX5022" fmla="*/ 1316735 w 5234091"/>
              <a:gd name="connsiteY5022" fmla="*/ 2807269 h 4233247"/>
              <a:gd name="connsiteX5023" fmla="*/ 1311705 w 5234091"/>
              <a:gd name="connsiteY5023" fmla="*/ 2806905 h 4233247"/>
              <a:gd name="connsiteX5024" fmla="*/ 1305628 w 5234091"/>
              <a:gd name="connsiteY5024" fmla="*/ 2809668 h 4233247"/>
              <a:gd name="connsiteX5025" fmla="*/ 1305200 w 5234091"/>
              <a:gd name="connsiteY5025" fmla="*/ 2812192 h 4233247"/>
              <a:gd name="connsiteX5026" fmla="*/ 1301839 w 5234091"/>
              <a:gd name="connsiteY5026" fmla="*/ 2811391 h 4233247"/>
              <a:gd name="connsiteX5027" fmla="*/ 1297701 w 5234091"/>
              <a:gd name="connsiteY5027" fmla="*/ 2813271 h 4233247"/>
              <a:gd name="connsiteX5028" fmla="*/ 1299399 w 5234091"/>
              <a:gd name="connsiteY5028" fmla="*/ 2814537 h 4233247"/>
              <a:gd name="connsiteX5029" fmla="*/ 1295220 w 5234091"/>
              <a:gd name="connsiteY5029" fmla="*/ 2814592 h 4233247"/>
              <a:gd name="connsiteX5030" fmla="*/ 1295638 w 5234091"/>
              <a:gd name="connsiteY5030" fmla="*/ 2814209 h 4233247"/>
              <a:gd name="connsiteX5031" fmla="*/ 1289525 w 5234091"/>
              <a:gd name="connsiteY5031" fmla="*/ 2816988 h 4233247"/>
              <a:gd name="connsiteX5032" fmla="*/ 1286456 w 5234091"/>
              <a:gd name="connsiteY5032" fmla="*/ 2817145 h 4233247"/>
              <a:gd name="connsiteX5033" fmla="*/ 1281033 w 5234091"/>
              <a:gd name="connsiteY5033" fmla="*/ 2815965 h 4233247"/>
              <a:gd name="connsiteX5034" fmla="*/ 1287964 w 5234091"/>
              <a:gd name="connsiteY5034" fmla="*/ 2812576 h 4233247"/>
              <a:gd name="connsiteX5035" fmla="*/ 1296494 w 5234091"/>
              <a:gd name="connsiteY5035" fmla="*/ 2810115 h 4233247"/>
              <a:gd name="connsiteX5036" fmla="*/ 1293430 w 5234091"/>
              <a:gd name="connsiteY5036" fmla="*/ 2809384 h 4233247"/>
              <a:gd name="connsiteX5037" fmla="*/ 1294211 w 5234091"/>
              <a:gd name="connsiteY5037" fmla="*/ 2806516 h 4233247"/>
              <a:gd name="connsiteX5038" fmla="*/ 1301908 w 5234091"/>
              <a:gd name="connsiteY5038" fmla="*/ 2803683 h 4233247"/>
              <a:gd name="connsiteX5039" fmla="*/ 1293301 w 5234091"/>
              <a:gd name="connsiteY5039" fmla="*/ 2804943 h 4233247"/>
              <a:gd name="connsiteX5040" fmla="*/ 1274868 w 5234091"/>
              <a:gd name="connsiteY5040" fmla="*/ 2805355 h 4233247"/>
              <a:gd name="connsiteX5041" fmla="*/ 1278474 w 5234091"/>
              <a:gd name="connsiteY5041" fmla="*/ 2794741 h 4233247"/>
              <a:gd name="connsiteX5042" fmla="*/ 1278993 w 5234091"/>
              <a:gd name="connsiteY5042" fmla="*/ 2794420 h 4233247"/>
              <a:gd name="connsiteX5043" fmla="*/ 1277621 w 5234091"/>
              <a:gd name="connsiteY5043" fmla="*/ 2792776 h 4233247"/>
              <a:gd name="connsiteX5044" fmla="*/ 1268440 w 5234091"/>
              <a:gd name="connsiteY5044" fmla="*/ 2793482 h 4233247"/>
              <a:gd name="connsiteX5045" fmla="*/ 1271456 w 5234091"/>
              <a:gd name="connsiteY5045" fmla="*/ 2790696 h 4233247"/>
              <a:gd name="connsiteX5046" fmla="*/ 1254229 w 5234091"/>
              <a:gd name="connsiteY5046" fmla="*/ 2792961 h 4233247"/>
              <a:gd name="connsiteX5047" fmla="*/ 1251983 w 5234091"/>
              <a:gd name="connsiteY5047" fmla="*/ 2793388 h 4233247"/>
              <a:gd name="connsiteX5048" fmla="*/ 1272931 w 5234091"/>
              <a:gd name="connsiteY5048" fmla="*/ 2783517 h 4233247"/>
              <a:gd name="connsiteX5049" fmla="*/ 1269144 w 5234091"/>
              <a:gd name="connsiteY5049" fmla="*/ 2781676 h 4233247"/>
              <a:gd name="connsiteX5050" fmla="*/ 1267787 w 5234091"/>
              <a:gd name="connsiteY5050" fmla="*/ 2780250 h 4233247"/>
              <a:gd name="connsiteX5051" fmla="*/ 1262254 w 5234091"/>
              <a:gd name="connsiteY5051" fmla="*/ 2782548 h 4233247"/>
              <a:gd name="connsiteX5052" fmla="*/ 1279859 w 5234091"/>
              <a:gd name="connsiteY5052" fmla="*/ 2772273 h 4233247"/>
              <a:gd name="connsiteX5053" fmla="*/ 1293474 w 5234091"/>
              <a:gd name="connsiteY5053" fmla="*/ 2765850 h 4233247"/>
              <a:gd name="connsiteX5054" fmla="*/ 1295902 w 5234091"/>
              <a:gd name="connsiteY5054" fmla="*/ 2765188 h 4233247"/>
              <a:gd name="connsiteX5055" fmla="*/ 1305893 w 5234091"/>
              <a:gd name="connsiteY5055" fmla="*/ 2761521 h 4233247"/>
              <a:gd name="connsiteX5056" fmla="*/ 1304407 w 5234091"/>
              <a:gd name="connsiteY5056" fmla="*/ 2760710 h 4233247"/>
              <a:gd name="connsiteX5057" fmla="*/ 1306252 w 5234091"/>
              <a:gd name="connsiteY5057" fmla="*/ 2759845 h 4233247"/>
              <a:gd name="connsiteX5058" fmla="*/ 1305354 w 5234091"/>
              <a:gd name="connsiteY5058" fmla="*/ 2759292 h 4233247"/>
              <a:gd name="connsiteX5059" fmla="*/ 1302785 w 5234091"/>
              <a:gd name="connsiteY5059" fmla="*/ 2758088 h 4233247"/>
              <a:gd name="connsiteX5060" fmla="*/ 1298187 w 5234091"/>
              <a:gd name="connsiteY5060" fmla="*/ 2760022 h 4233247"/>
              <a:gd name="connsiteX5061" fmla="*/ 1296208 w 5234091"/>
              <a:gd name="connsiteY5061" fmla="*/ 2759953 h 4233247"/>
              <a:gd name="connsiteX5062" fmla="*/ 1291591 w 5234091"/>
              <a:gd name="connsiteY5062" fmla="*/ 2759468 h 4233247"/>
              <a:gd name="connsiteX5063" fmla="*/ 1295132 w 5234091"/>
              <a:gd name="connsiteY5063" fmla="*/ 2757740 h 4233247"/>
              <a:gd name="connsiteX5064" fmla="*/ 1299378 w 5234091"/>
              <a:gd name="connsiteY5064" fmla="*/ 2756491 h 4233247"/>
              <a:gd name="connsiteX5065" fmla="*/ 1295712 w 5234091"/>
              <a:gd name="connsiteY5065" fmla="*/ 2754772 h 4233247"/>
              <a:gd name="connsiteX5066" fmla="*/ 1302555 w 5234091"/>
              <a:gd name="connsiteY5066" fmla="*/ 2753747 h 4233247"/>
              <a:gd name="connsiteX5067" fmla="*/ 1305170 w 5234091"/>
              <a:gd name="connsiteY5067" fmla="*/ 2754753 h 4233247"/>
              <a:gd name="connsiteX5068" fmla="*/ 1313521 w 5234091"/>
              <a:gd name="connsiteY5068" fmla="*/ 2751964 h 4233247"/>
              <a:gd name="connsiteX5069" fmla="*/ 1310681 w 5234091"/>
              <a:gd name="connsiteY5069" fmla="*/ 2750929 h 4233247"/>
              <a:gd name="connsiteX5070" fmla="*/ 1310248 w 5234091"/>
              <a:gd name="connsiteY5070" fmla="*/ 2750996 h 4233247"/>
              <a:gd name="connsiteX5071" fmla="*/ 1297015 w 5234091"/>
              <a:gd name="connsiteY5071" fmla="*/ 2754103 h 4233247"/>
              <a:gd name="connsiteX5072" fmla="*/ 1272294 w 5234091"/>
              <a:gd name="connsiteY5072" fmla="*/ 2758987 h 4233247"/>
              <a:gd name="connsiteX5073" fmla="*/ 1286677 w 5234091"/>
              <a:gd name="connsiteY5073" fmla="*/ 2748086 h 4233247"/>
              <a:gd name="connsiteX5074" fmla="*/ 1250154 w 5234091"/>
              <a:gd name="connsiteY5074" fmla="*/ 2749869 h 4233247"/>
              <a:gd name="connsiteX5075" fmla="*/ 1296317 w 5234091"/>
              <a:gd name="connsiteY5075" fmla="*/ 2735754 h 4233247"/>
              <a:gd name="connsiteX5076" fmla="*/ 1311279 w 5234091"/>
              <a:gd name="connsiteY5076" fmla="*/ 2732458 h 4233247"/>
              <a:gd name="connsiteX5077" fmla="*/ 1324649 w 5234091"/>
              <a:gd name="connsiteY5077" fmla="*/ 2728164 h 4233247"/>
              <a:gd name="connsiteX5078" fmla="*/ 1321512 w 5234091"/>
              <a:gd name="connsiteY5078" fmla="*/ 2726842 h 4233247"/>
              <a:gd name="connsiteX5079" fmla="*/ 1318501 w 5234091"/>
              <a:gd name="connsiteY5079" fmla="*/ 2726328 h 4233247"/>
              <a:gd name="connsiteX5080" fmla="*/ 1289292 w 5234091"/>
              <a:gd name="connsiteY5080" fmla="*/ 2733725 h 4233247"/>
              <a:gd name="connsiteX5081" fmla="*/ 1287861 w 5234091"/>
              <a:gd name="connsiteY5081" fmla="*/ 2732986 h 4233247"/>
              <a:gd name="connsiteX5082" fmla="*/ 1286632 w 5234091"/>
              <a:gd name="connsiteY5082" fmla="*/ 2731055 h 4233247"/>
              <a:gd name="connsiteX5083" fmla="*/ 1279144 w 5234091"/>
              <a:gd name="connsiteY5083" fmla="*/ 2734405 h 4233247"/>
              <a:gd name="connsiteX5084" fmla="*/ 1290875 w 5234091"/>
              <a:gd name="connsiteY5084" fmla="*/ 2737191 h 4233247"/>
              <a:gd name="connsiteX5085" fmla="*/ 1275192 w 5234091"/>
              <a:gd name="connsiteY5085" fmla="*/ 2736173 h 4233247"/>
              <a:gd name="connsiteX5086" fmla="*/ 1258930 w 5234091"/>
              <a:gd name="connsiteY5086" fmla="*/ 2743447 h 4233247"/>
              <a:gd name="connsiteX5087" fmla="*/ 1260813 w 5234091"/>
              <a:gd name="connsiteY5087" fmla="*/ 2739170 h 4233247"/>
              <a:gd name="connsiteX5088" fmla="*/ 1268602 w 5234091"/>
              <a:gd name="connsiteY5088" fmla="*/ 2734929 h 4233247"/>
              <a:gd name="connsiteX5089" fmla="*/ 1261014 w 5234091"/>
              <a:gd name="connsiteY5089" fmla="*/ 2732326 h 4233247"/>
              <a:gd name="connsiteX5090" fmla="*/ 1256690 w 5234091"/>
              <a:gd name="connsiteY5090" fmla="*/ 2733420 h 4233247"/>
              <a:gd name="connsiteX5091" fmla="*/ 1248630 w 5234091"/>
              <a:gd name="connsiteY5091" fmla="*/ 2730018 h 4233247"/>
              <a:gd name="connsiteX5092" fmla="*/ 1218961 w 5234091"/>
              <a:gd name="connsiteY5092" fmla="*/ 2733602 h 4233247"/>
              <a:gd name="connsiteX5093" fmla="*/ 1157460 w 5234091"/>
              <a:gd name="connsiteY5093" fmla="*/ 2744791 h 4233247"/>
              <a:gd name="connsiteX5094" fmla="*/ 1219816 w 5234091"/>
              <a:gd name="connsiteY5094" fmla="*/ 2727038 h 4233247"/>
              <a:gd name="connsiteX5095" fmla="*/ 1232272 w 5234091"/>
              <a:gd name="connsiteY5095" fmla="*/ 2723153 h 4233247"/>
              <a:gd name="connsiteX5096" fmla="*/ 1234591 w 5234091"/>
              <a:gd name="connsiteY5096" fmla="*/ 2722728 h 4233247"/>
              <a:gd name="connsiteX5097" fmla="*/ 1229440 w 5234091"/>
              <a:gd name="connsiteY5097" fmla="*/ 2720634 h 4233247"/>
              <a:gd name="connsiteX5098" fmla="*/ 1231422 w 5234091"/>
              <a:gd name="connsiteY5098" fmla="*/ 2719997 h 4233247"/>
              <a:gd name="connsiteX5099" fmla="*/ 1232437 w 5234091"/>
              <a:gd name="connsiteY5099" fmla="*/ 2719875 h 4233247"/>
              <a:gd name="connsiteX5100" fmla="*/ 1239939 w 5234091"/>
              <a:gd name="connsiteY5100" fmla="*/ 2721749 h 4233247"/>
              <a:gd name="connsiteX5101" fmla="*/ 1252028 w 5234091"/>
              <a:gd name="connsiteY5101" fmla="*/ 2719534 h 4233247"/>
              <a:gd name="connsiteX5102" fmla="*/ 1274722 w 5234091"/>
              <a:gd name="connsiteY5102" fmla="*/ 2709530 h 4233247"/>
              <a:gd name="connsiteX5103" fmla="*/ 1243975 w 5234091"/>
              <a:gd name="connsiteY5103" fmla="*/ 2714116 h 4233247"/>
              <a:gd name="connsiteX5104" fmla="*/ 1239448 w 5234091"/>
              <a:gd name="connsiteY5104" fmla="*/ 2710542 h 4233247"/>
              <a:gd name="connsiteX5105" fmla="*/ 1213479 w 5234091"/>
              <a:gd name="connsiteY5105" fmla="*/ 2716199 h 4233247"/>
              <a:gd name="connsiteX5106" fmla="*/ 1187725 w 5234091"/>
              <a:gd name="connsiteY5106" fmla="*/ 2719711 h 4233247"/>
              <a:gd name="connsiteX5107" fmla="*/ 1192933 w 5234091"/>
              <a:gd name="connsiteY5107" fmla="*/ 2716491 h 4233247"/>
              <a:gd name="connsiteX5108" fmla="*/ 1187373 w 5234091"/>
              <a:gd name="connsiteY5108" fmla="*/ 2711544 h 4233247"/>
              <a:gd name="connsiteX5109" fmla="*/ 1235993 w 5234091"/>
              <a:gd name="connsiteY5109" fmla="*/ 2698258 h 4233247"/>
              <a:gd name="connsiteX5110" fmla="*/ 1200908 w 5234091"/>
              <a:gd name="connsiteY5110" fmla="*/ 2701506 h 4233247"/>
              <a:gd name="connsiteX5111" fmla="*/ 1199413 w 5234091"/>
              <a:gd name="connsiteY5111" fmla="*/ 2701699 h 4233247"/>
              <a:gd name="connsiteX5112" fmla="*/ 1219996 w 5234091"/>
              <a:gd name="connsiteY5112" fmla="*/ 2690408 h 4233247"/>
              <a:gd name="connsiteX5113" fmla="*/ 1191347 w 5234091"/>
              <a:gd name="connsiteY5113" fmla="*/ 2702544 h 4233247"/>
              <a:gd name="connsiteX5114" fmla="*/ 1185713 w 5234091"/>
              <a:gd name="connsiteY5114" fmla="*/ 2701504 h 4233247"/>
              <a:gd name="connsiteX5115" fmla="*/ 1197401 w 5234091"/>
              <a:gd name="connsiteY5115" fmla="*/ 2697296 h 4233247"/>
              <a:gd name="connsiteX5116" fmla="*/ 1097531 w 5234091"/>
              <a:gd name="connsiteY5116" fmla="*/ 2713086 h 4233247"/>
              <a:gd name="connsiteX5117" fmla="*/ 1091745 w 5234091"/>
              <a:gd name="connsiteY5117" fmla="*/ 2713743 h 4233247"/>
              <a:gd name="connsiteX5118" fmla="*/ 1092033 w 5234091"/>
              <a:gd name="connsiteY5118" fmla="*/ 2713565 h 4233247"/>
              <a:gd name="connsiteX5119" fmla="*/ 1119342 w 5234091"/>
              <a:gd name="connsiteY5119" fmla="*/ 2700034 h 4233247"/>
              <a:gd name="connsiteX5120" fmla="*/ 1102536 w 5234091"/>
              <a:gd name="connsiteY5120" fmla="*/ 2705747 h 4233247"/>
              <a:gd name="connsiteX5121" fmla="*/ 1089382 w 5234091"/>
              <a:gd name="connsiteY5121" fmla="*/ 2712129 h 4233247"/>
              <a:gd name="connsiteX5122" fmla="*/ 1083519 w 5234091"/>
              <a:gd name="connsiteY5122" fmla="*/ 2714677 h 4233247"/>
              <a:gd name="connsiteX5123" fmla="*/ 1062295 w 5234091"/>
              <a:gd name="connsiteY5123" fmla="*/ 2717089 h 4233247"/>
              <a:gd name="connsiteX5124" fmla="*/ 1062355 w 5234091"/>
              <a:gd name="connsiteY5124" fmla="*/ 2715382 h 4233247"/>
              <a:gd name="connsiteX5125" fmla="*/ 1060255 w 5234091"/>
              <a:gd name="connsiteY5125" fmla="*/ 2716543 h 4233247"/>
              <a:gd name="connsiteX5126" fmla="*/ 1055459 w 5234091"/>
              <a:gd name="connsiteY5126" fmla="*/ 2717866 h 4233247"/>
              <a:gd name="connsiteX5127" fmla="*/ 1039595 w 5234091"/>
              <a:gd name="connsiteY5127" fmla="*/ 2719667 h 4233247"/>
              <a:gd name="connsiteX5128" fmla="*/ 1044697 w 5234091"/>
              <a:gd name="connsiteY5128" fmla="*/ 2717138 h 4233247"/>
              <a:gd name="connsiteX5129" fmla="*/ 1046425 w 5234091"/>
              <a:gd name="connsiteY5129" fmla="*/ 2715098 h 4233247"/>
              <a:gd name="connsiteX5130" fmla="*/ 1044697 w 5234091"/>
              <a:gd name="connsiteY5130" fmla="*/ 2717138 h 4233247"/>
              <a:gd name="connsiteX5131" fmla="*/ 1043018 w 5234091"/>
              <a:gd name="connsiteY5131" fmla="*/ 2713535 h 4233247"/>
              <a:gd name="connsiteX5132" fmla="*/ 1058983 w 5234091"/>
              <a:gd name="connsiteY5132" fmla="*/ 2709751 h 4233247"/>
              <a:gd name="connsiteX5133" fmla="*/ 1042052 w 5234091"/>
              <a:gd name="connsiteY5133" fmla="*/ 2711182 h 4233247"/>
              <a:gd name="connsiteX5134" fmla="*/ 1049699 w 5234091"/>
              <a:gd name="connsiteY5134" fmla="*/ 2706650 h 4233247"/>
              <a:gd name="connsiteX5135" fmla="*/ 1052842 w 5234091"/>
              <a:gd name="connsiteY5135" fmla="*/ 2704525 h 4233247"/>
              <a:gd name="connsiteX5136" fmla="*/ 1106023 w 5234091"/>
              <a:gd name="connsiteY5136" fmla="*/ 2696393 h 4233247"/>
              <a:gd name="connsiteX5137" fmla="*/ 1209189 w 5234091"/>
              <a:gd name="connsiteY5137" fmla="*/ 2675253 h 4233247"/>
              <a:gd name="connsiteX5138" fmla="*/ 1214925 w 5234091"/>
              <a:gd name="connsiteY5138" fmla="*/ 2674189 h 4233247"/>
              <a:gd name="connsiteX5139" fmla="*/ 1213271 w 5234091"/>
              <a:gd name="connsiteY5139" fmla="*/ 2673669 h 4233247"/>
              <a:gd name="connsiteX5140" fmla="*/ 1210305 w 5234091"/>
              <a:gd name="connsiteY5140" fmla="*/ 2672635 h 4233247"/>
              <a:gd name="connsiteX5141" fmla="*/ 1203624 w 5234091"/>
              <a:gd name="connsiteY5141" fmla="*/ 2675062 h 4233247"/>
              <a:gd name="connsiteX5142" fmla="*/ 1194076 w 5234091"/>
              <a:gd name="connsiteY5142" fmla="*/ 2677219 h 4233247"/>
              <a:gd name="connsiteX5143" fmla="*/ 1197125 w 5234091"/>
              <a:gd name="connsiteY5143" fmla="*/ 2675623 h 4233247"/>
              <a:gd name="connsiteX5144" fmla="*/ 1198491 w 5234091"/>
              <a:gd name="connsiteY5144" fmla="*/ 2674232 h 4233247"/>
              <a:gd name="connsiteX5145" fmla="*/ 1191903 w 5234091"/>
              <a:gd name="connsiteY5145" fmla="*/ 2675412 h 4233247"/>
              <a:gd name="connsiteX5146" fmla="*/ 1160181 w 5234091"/>
              <a:gd name="connsiteY5146" fmla="*/ 2680731 h 4233247"/>
              <a:gd name="connsiteX5147" fmla="*/ 1154405 w 5234091"/>
              <a:gd name="connsiteY5147" fmla="*/ 2677930 h 4233247"/>
              <a:gd name="connsiteX5148" fmla="*/ 1118874 w 5234091"/>
              <a:gd name="connsiteY5148" fmla="*/ 2683461 h 4233247"/>
              <a:gd name="connsiteX5149" fmla="*/ 1111855 w 5234091"/>
              <a:gd name="connsiteY5149" fmla="*/ 2679415 h 4233247"/>
              <a:gd name="connsiteX5150" fmla="*/ 1109663 w 5234091"/>
              <a:gd name="connsiteY5150" fmla="*/ 2679597 h 4233247"/>
              <a:gd name="connsiteX5151" fmla="*/ 1107806 w 5234091"/>
              <a:gd name="connsiteY5151" fmla="*/ 2680228 h 4233247"/>
              <a:gd name="connsiteX5152" fmla="*/ 1104794 w 5234091"/>
              <a:gd name="connsiteY5152" fmla="*/ 2680361 h 4233247"/>
              <a:gd name="connsiteX5153" fmla="*/ 1104378 w 5234091"/>
              <a:gd name="connsiteY5153" fmla="*/ 2679928 h 4233247"/>
              <a:gd name="connsiteX5154" fmla="*/ 1103156 w 5234091"/>
              <a:gd name="connsiteY5154" fmla="*/ 2680434 h 4233247"/>
              <a:gd name="connsiteX5155" fmla="*/ 1104794 w 5234091"/>
              <a:gd name="connsiteY5155" fmla="*/ 2680361 h 4233247"/>
              <a:gd name="connsiteX5156" fmla="*/ 1105440 w 5234091"/>
              <a:gd name="connsiteY5156" fmla="*/ 2681033 h 4233247"/>
              <a:gd name="connsiteX5157" fmla="*/ 1095052 w 5234091"/>
              <a:gd name="connsiteY5157" fmla="*/ 2679406 h 4233247"/>
              <a:gd name="connsiteX5158" fmla="*/ 1131833 w 5234091"/>
              <a:gd name="connsiteY5158" fmla="*/ 2673102 h 4233247"/>
              <a:gd name="connsiteX5159" fmla="*/ 1137257 w 5234091"/>
              <a:gd name="connsiteY5159" fmla="*/ 2667737 h 4233247"/>
              <a:gd name="connsiteX5160" fmla="*/ 1169256 w 5234091"/>
              <a:gd name="connsiteY5160" fmla="*/ 2658216 h 4233247"/>
              <a:gd name="connsiteX5161" fmla="*/ 1157528 w 5234091"/>
              <a:gd name="connsiteY5161" fmla="*/ 2653568 h 4233247"/>
              <a:gd name="connsiteX5162" fmla="*/ 1161846 w 5234091"/>
              <a:gd name="connsiteY5162" fmla="*/ 2653349 h 4233247"/>
              <a:gd name="connsiteX5163" fmla="*/ 1165495 w 5234091"/>
              <a:gd name="connsiteY5163" fmla="*/ 2653423 h 4233247"/>
              <a:gd name="connsiteX5164" fmla="*/ 1176173 w 5234091"/>
              <a:gd name="connsiteY5164" fmla="*/ 2656888 h 4233247"/>
              <a:gd name="connsiteX5165" fmla="*/ 1179145 w 5234091"/>
              <a:gd name="connsiteY5165" fmla="*/ 2656338 h 4233247"/>
              <a:gd name="connsiteX5166" fmla="*/ 1195183 w 5234091"/>
              <a:gd name="connsiteY5166" fmla="*/ 2653477 h 4233247"/>
              <a:gd name="connsiteX5167" fmla="*/ 1195219 w 5234091"/>
              <a:gd name="connsiteY5167" fmla="*/ 2653470 h 4233247"/>
              <a:gd name="connsiteX5168" fmla="*/ 1200293 w 5234091"/>
              <a:gd name="connsiteY5168" fmla="*/ 2650168 h 4233247"/>
              <a:gd name="connsiteX5169" fmla="*/ 1211366 w 5234091"/>
              <a:gd name="connsiteY5169" fmla="*/ 2644413 h 4233247"/>
              <a:gd name="connsiteX5170" fmla="*/ 1210235 w 5234091"/>
              <a:gd name="connsiteY5170" fmla="*/ 2643911 h 4233247"/>
              <a:gd name="connsiteX5171" fmla="*/ 1207536 w 5234091"/>
              <a:gd name="connsiteY5171" fmla="*/ 2643074 h 4233247"/>
              <a:gd name="connsiteX5172" fmla="*/ 1193018 w 5234091"/>
              <a:gd name="connsiteY5172" fmla="*/ 2643665 h 4233247"/>
              <a:gd name="connsiteX5173" fmla="*/ 1169764 w 5234091"/>
              <a:gd name="connsiteY5173" fmla="*/ 2645631 h 4233247"/>
              <a:gd name="connsiteX5174" fmla="*/ 1139225 w 5234091"/>
              <a:gd name="connsiteY5174" fmla="*/ 2650088 h 4233247"/>
              <a:gd name="connsiteX5175" fmla="*/ 1061082 w 5234091"/>
              <a:gd name="connsiteY5175" fmla="*/ 2661125 h 4233247"/>
              <a:gd name="connsiteX5176" fmla="*/ 1055873 w 5234091"/>
              <a:gd name="connsiteY5176" fmla="*/ 2661854 h 4233247"/>
              <a:gd name="connsiteX5177" fmla="*/ 1060426 w 5234091"/>
              <a:gd name="connsiteY5177" fmla="*/ 2658483 h 4233247"/>
              <a:gd name="connsiteX5178" fmla="*/ 1061893 w 5234091"/>
              <a:gd name="connsiteY5178" fmla="*/ 2657172 h 4233247"/>
              <a:gd name="connsiteX5179" fmla="*/ 1078025 w 5234091"/>
              <a:gd name="connsiteY5179" fmla="*/ 2654383 h 4233247"/>
              <a:gd name="connsiteX5180" fmla="*/ 1119973 w 5234091"/>
              <a:gd name="connsiteY5180" fmla="*/ 2647233 h 4233247"/>
              <a:gd name="connsiteX5181" fmla="*/ 1122120 w 5234091"/>
              <a:gd name="connsiteY5181" fmla="*/ 2637521 h 4233247"/>
              <a:gd name="connsiteX5182" fmla="*/ 1140812 w 5234091"/>
              <a:gd name="connsiteY5182" fmla="*/ 2632339 h 4233247"/>
              <a:gd name="connsiteX5183" fmla="*/ 1158506 w 5234091"/>
              <a:gd name="connsiteY5183" fmla="*/ 2625426 h 4233247"/>
              <a:gd name="connsiteX5184" fmla="*/ 1164364 w 5234091"/>
              <a:gd name="connsiteY5184" fmla="*/ 2624228 h 4233247"/>
              <a:gd name="connsiteX5185" fmla="*/ 1164095 w 5234091"/>
              <a:gd name="connsiteY5185" fmla="*/ 2624192 h 4233247"/>
              <a:gd name="connsiteX5186" fmla="*/ 1163415 w 5234091"/>
              <a:gd name="connsiteY5186" fmla="*/ 2623584 h 4233247"/>
              <a:gd name="connsiteX5187" fmla="*/ 1167115 w 5234091"/>
              <a:gd name="connsiteY5187" fmla="*/ 2621286 h 4233247"/>
              <a:gd name="connsiteX5188" fmla="*/ 1171318 w 5234091"/>
              <a:gd name="connsiteY5188" fmla="*/ 2619874 h 4233247"/>
              <a:gd name="connsiteX5189" fmla="*/ 1168956 w 5234091"/>
              <a:gd name="connsiteY5189" fmla="*/ 2619133 h 4233247"/>
              <a:gd name="connsiteX5190" fmla="*/ 1165395 w 5234091"/>
              <a:gd name="connsiteY5190" fmla="*/ 2617142 h 4233247"/>
              <a:gd name="connsiteX5191" fmla="*/ 1146918 w 5234091"/>
              <a:gd name="connsiteY5191" fmla="*/ 2620179 h 4233247"/>
              <a:gd name="connsiteX5192" fmla="*/ 1132407 w 5234091"/>
              <a:gd name="connsiteY5192" fmla="*/ 2618754 h 4233247"/>
              <a:gd name="connsiteX5193" fmla="*/ 1159411 w 5234091"/>
              <a:gd name="connsiteY5193" fmla="*/ 2614470 h 4233247"/>
              <a:gd name="connsiteX5194" fmla="*/ 1168577 w 5234091"/>
              <a:gd name="connsiteY5194" fmla="*/ 2608803 h 4233247"/>
              <a:gd name="connsiteX5195" fmla="*/ 1179562 w 5234091"/>
              <a:gd name="connsiteY5195" fmla="*/ 2608385 h 4233247"/>
              <a:gd name="connsiteX5196" fmla="*/ 1180050 w 5234091"/>
              <a:gd name="connsiteY5196" fmla="*/ 2608083 h 4233247"/>
              <a:gd name="connsiteX5197" fmla="*/ 1177736 w 5234091"/>
              <a:gd name="connsiteY5197" fmla="*/ 2608379 h 4233247"/>
              <a:gd name="connsiteX5198" fmla="*/ 1176195 w 5234091"/>
              <a:gd name="connsiteY5198" fmla="*/ 2605287 h 4233247"/>
              <a:gd name="connsiteX5199" fmla="*/ 1199708 w 5234091"/>
              <a:gd name="connsiteY5199" fmla="*/ 2598802 h 4233247"/>
              <a:gd name="connsiteX5200" fmla="*/ 1199223 w 5234091"/>
              <a:gd name="connsiteY5200" fmla="*/ 2596586 h 4233247"/>
              <a:gd name="connsiteX5201" fmla="*/ 1199093 w 5234091"/>
              <a:gd name="connsiteY5201" fmla="*/ 2595910 h 4233247"/>
              <a:gd name="connsiteX5202" fmla="*/ 1188520 w 5234091"/>
              <a:gd name="connsiteY5202" fmla="*/ 2598405 h 4233247"/>
              <a:gd name="connsiteX5203" fmla="*/ 1174217 w 5234091"/>
              <a:gd name="connsiteY5203" fmla="*/ 2601293 h 4233247"/>
              <a:gd name="connsiteX5204" fmla="*/ 1148785 w 5234091"/>
              <a:gd name="connsiteY5204" fmla="*/ 2605234 h 4233247"/>
              <a:gd name="connsiteX5205" fmla="*/ 1142313 w 5234091"/>
              <a:gd name="connsiteY5205" fmla="*/ 2605998 h 4233247"/>
              <a:gd name="connsiteX5206" fmla="*/ 1143538 w 5234091"/>
              <a:gd name="connsiteY5206" fmla="*/ 2605421 h 4233247"/>
              <a:gd name="connsiteX5207" fmla="*/ 1153689 w 5234091"/>
              <a:gd name="connsiteY5207" fmla="*/ 2600592 h 4233247"/>
              <a:gd name="connsiteX5208" fmla="*/ 1169690 w 5234091"/>
              <a:gd name="connsiteY5208" fmla="*/ 2597719 h 4233247"/>
              <a:gd name="connsiteX5209" fmla="*/ 1185063 w 5234091"/>
              <a:gd name="connsiteY5209" fmla="*/ 2590564 h 4233247"/>
              <a:gd name="connsiteX5210" fmla="*/ 1173774 w 5234091"/>
              <a:gd name="connsiteY5210" fmla="*/ 2591170 h 4233247"/>
              <a:gd name="connsiteX5211" fmla="*/ 1181772 w 5234091"/>
              <a:gd name="connsiteY5211" fmla="*/ 2587578 h 4233247"/>
              <a:gd name="connsiteX5212" fmla="*/ 1179608 w 5234091"/>
              <a:gd name="connsiteY5212" fmla="*/ 2587567 h 4233247"/>
              <a:gd name="connsiteX5213" fmla="*/ 1176741 w 5234091"/>
              <a:gd name="connsiteY5213" fmla="*/ 2588182 h 4233247"/>
              <a:gd name="connsiteX5214" fmla="*/ 1189109 w 5234091"/>
              <a:gd name="connsiteY5214" fmla="*/ 2583224 h 4233247"/>
              <a:gd name="connsiteX5215" fmla="*/ 1192437 w 5234091"/>
              <a:gd name="connsiteY5215" fmla="*/ 2582786 h 4233247"/>
              <a:gd name="connsiteX5216" fmla="*/ 1196338 w 5234091"/>
              <a:gd name="connsiteY5216" fmla="*/ 2581033 h 4233247"/>
              <a:gd name="connsiteX5217" fmla="*/ 1211590 w 5234091"/>
              <a:gd name="connsiteY5217" fmla="*/ 2574168 h 4233247"/>
              <a:gd name="connsiteX5218" fmla="*/ 1202702 w 5234091"/>
              <a:gd name="connsiteY5218" fmla="*/ 2575320 h 4233247"/>
              <a:gd name="connsiteX5219" fmla="*/ 1195970 w 5234091"/>
              <a:gd name="connsiteY5219" fmla="*/ 2576460 h 4233247"/>
              <a:gd name="connsiteX5220" fmla="*/ 1171912 w 5234091"/>
              <a:gd name="connsiteY5220" fmla="*/ 2586053 h 4233247"/>
              <a:gd name="connsiteX5221" fmla="*/ 1171862 w 5234091"/>
              <a:gd name="connsiteY5221" fmla="*/ 2582032 h 4233247"/>
              <a:gd name="connsiteX5222" fmla="*/ 1176366 w 5234091"/>
              <a:gd name="connsiteY5222" fmla="*/ 2579459 h 4233247"/>
              <a:gd name="connsiteX5223" fmla="*/ 1171367 w 5234091"/>
              <a:gd name="connsiteY5223" fmla="*/ 2580138 h 4233247"/>
              <a:gd name="connsiteX5224" fmla="*/ 1158765 w 5234091"/>
              <a:gd name="connsiteY5224" fmla="*/ 2581624 h 4233247"/>
              <a:gd name="connsiteX5225" fmla="*/ 1162176 w 5234091"/>
              <a:gd name="connsiteY5225" fmla="*/ 2580103 h 4233247"/>
              <a:gd name="connsiteX5226" fmla="*/ 1186329 w 5234091"/>
              <a:gd name="connsiteY5226" fmla="*/ 2568088 h 4233247"/>
              <a:gd name="connsiteX5227" fmla="*/ 1199728 w 5234091"/>
              <a:gd name="connsiteY5227" fmla="*/ 2563576 h 4233247"/>
              <a:gd name="connsiteX5228" fmla="*/ 1198179 w 5234091"/>
              <a:gd name="connsiteY5228" fmla="*/ 2562228 h 4233247"/>
              <a:gd name="connsiteX5229" fmla="*/ 1198098 w 5234091"/>
              <a:gd name="connsiteY5229" fmla="*/ 2562232 h 4233247"/>
              <a:gd name="connsiteX5230" fmla="*/ 1199141 w 5234091"/>
              <a:gd name="connsiteY5230" fmla="*/ 2561713 h 4233247"/>
              <a:gd name="connsiteX5231" fmla="*/ 1206050 w 5234091"/>
              <a:gd name="connsiteY5231" fmla="*/ 2558573 h 4233247"/>
              <a:gd name="connsiteX5232" fmla="*/ 1205275 w 5234091"/>
              <a:gd name="connsiteY5232" fmla="*/ 2558313 h 4233247"/>
              <a:gd name="connsiteX5233" fmla="*/ 1180698 w 5234091"/>
              <a:gd name="connsiteY5233" fmla="*/ 2568426 h 4233247"/>
              <a:gd name="connsiteX5234" fmla="*/ 1194209 w 5234091"/>
              <a:gd name="connsiteY5234" fmla="*/ 2561308 h 4233247"/>
              <a:gd name="connsiteX5235" fmla="*/ 1191425 w 5234091"/>
              <a:gd name="connsiteY5235" fmla="*/ 2562574 h 4233247"/>
              <a:gd name="connsiteX5236" fmla="*/ 1188356 w 5234091"/>
              <a:gd name="connsiteY5236" fmla="*/ 2562730 h 4233247"/>
              <a:gd name="connsiteX5237" fmla="*/ 1187187 w 5234091"/>
              <a:gd name="connsiteY5237" fmla="*/ 2562476 h 4233247"/>
              <a:gd name="connsiteX5238" fmla="*/ 1176576 w 5234091"/>
              <a:gd name="connsiteY5238" fmla="*/ 2567745 h 4233247"/>
              <a:gd name="connsiteX5239" fmla="*/ 1166621 w 5234091"/>
              <a:gd name="connsiteY5239" fmla="*/ 2572645 h 4233247"/>
              <a:gd name="connsiteX5240" fmla="*/ 1158241 w 5234091"/>
              <a:gd name="connsiteY5240" fmla="*/ 2571458 h 4233247"/>
              <a:gd name="connsiteX5241" fmla="*/ 1158208 w 5234091"/>
              <a:gd name="connsiteY5241" fmla="*/ 2569843 h 4233247"/>
              <a:gd name="connsiteX5242" fmla="*/ 1176472 w 5234091"/>
              <a:gd name="connsiteY5242" fmla="*/ 2559650 h 4233247"/>
              <a:gd name="connsiteX5243" fmla="*/ 1174198 w 5234091"/>
              <a:gd name="connsiteY5243" fmla="*/ 2559684 h 4233247"/>
              <a:gd name="connsiteX5244" fmla="*/ 1177314 w 5234091"/>
              <a:gd name="connsiteY5244" fmla="*/ 2557438 h 4233247"/>
              <a:gd name="connsiteX5245" fmla="*/ 1180579 w 5234091"/>
              <a:gd name="connsiteY5245" fmla="*/ 2556733 h 4233247"/>
              <a:gd name="connsiteX5246" fmla="*/ 1179096 w 5234091"/>
              <a:gd name="connsiteY5246" fmla="*/ 2558194 h 4233247"/>
              <a:gd name="connsiteX5247" fmla="*/ 1183671 w 5234091"/>
              <a:gd name="connsiteY5247" fmla="*/ 2555659 h 4233247"/>
              <a:gd name="connsiteX5248" fmla="*/ 1180579 w 5234091"/>
              <a:gd name="connsiteY5248" fmla="*/ 2556733 h 4233247"/>
              <a:gd name="connsiteX5249" fmla="*/ 1186835 w 5234091"/>
              <a:gd name="connsiteY5249" fmla="*/ 2553004 h 4233247"/>
              <a:gd name="connsiteX5250" fmla="*/ 1189276 w 5234091"/>
              <a:gd name="connsiteY5250" fmla="*/ 2551701 h 4233247"/>
              <a:gd name="connsiteX5251" fmla="*/ 1187661 w 5234091"/>
              <a:gd name="connsiteY5251" fmla="*/ 2551567 h 4233247"/>
              <a:gd name="connsiteX5252" fmla="*/ 1187177 w 5234091"/>
              <a:gd name="connsiteY5252" fmla="*/ 2551374 h 4233247"/>
              <a:gd name="connsiteX5253" fmla="*/ 1183464 w 5234091"/>
              <a:gd name="connsiteY5253" fmla="*/ 2551642 h 4233247"/>
              <a:gd name="connsiteX5254" fmla="*/ 1171575 w 5234091"/>
              <a:gd name="connsiteY5254" fmla="*/ 2557387 h 4233247"/>
              <a:gd name="connsiteX5255" fmla="*/ 1110231 w 5234091"/>
              <a:gd name="connsiteY5255" fmla="*/ 2585562 h 4233247"/>
              <a:gd name="connsiteX5256" fmla="*/ 1109577 w 5234091"/>
              <a:gd name="connsiteY5256" fmla="*/ 2586009 h 4233247"/>
              <a:gd name="connsiteX5257" fmla="*/ 1109401 w 5234091"/>
              <a:gd name="connsiteY5257" fmla="*/ 2586124 h 4233247"/>
              <a:gd name="connsiteX5258" fmla="*/ 1112712 w 5234091"/>
              <a:gd name="connsiteY5258" fmla="*/ 2585285 h 4233247"/>
              <a:gd name="connsiteX5259" fmla="*/ 1140907 w 5234091"/>
              <a:gd name="connsiteY5259" fmla="*/ 2581156 h 4233247"/>
              <a:gd name="connsiteX5260" fmla="*/ 1164163 w 5234091"/>
              <a:gd name="connsiteY5260" fmla="*/ 2574981 h 4233247"/>
              <a:gd name="connsiteX5261" fmla="*/ 1146181 w 5234091"/>
              <a:gd name="connsiteY5261" fmla="*/ 2583181 h 4233247"/>
              <a:gd name="connsiteX5262" fmla="*/ 1143593 w 5234091"/>
              <a:gd name="connsiteY5262" fmla="*/ 2583505 h 4233247"/>
              <a:gd name="connsiteX5263" fmla="*/ 1125922 w 5234091"/>
              <a:gd name="connsiteY5263" fmla="*/ 2586395 h 4233247"/>
              <a:gd name="connsiteX5264" fmla="*/ 1107094 w 5234091"/>
              <a:gd name="connsiteY5264" fmla="*/ 2589187 h 4233247"/>
              <a:gd name="connsiteX5265" fmla="*/ 1103983 w 5234091"/>
              <a:gd name="connsiteY5265" fmla="*/ 2589357 h 4233247"/>
              <a:gd name="connsiteX5266" fmla="*/ 1102411 w 5234091"/>
              <a:gd name="connsiteY5266" fmla="*/ 2590260 h 4233247"/>
              <a:gd name="connsiteX5267" fmla="*/ 1093103 w 5234091"/>
              <a:gd name="connsiteY5267" fmla="*/ 2591272 h 4233247"/>
              <a:gd name="connsiteX5268" fmla="*/ 1120733 w 5234091"/>
              <a:gd name="connsiteY5268" fmla="*/ 2577745 h 4233247"/>
              <a:gd name="connsiteX5269" fmla="*/ 1157009 w 5234091"/>
              <a:gd name="connsiteY5269" fmla="*/ 2559882 h 4233247"/>
              <a:gd name="connsiteX5270" fmla="*/ 1176878 w 5234091"/>
              <a:gd name="connsiteY5270" fmla="*/ 2549774 h 4233247"/>
              <a:gd name="connsiteX5271" fmla="*/ 1176999 w 5234091"/>
              <a:gd name="connsiteY5271" fmla="*/ 2548497 h 4233247"/>
              <a:gd name="connsiteX5272" fmla="*/ 1177428 w 5234091"/>
              <a:gd name="connsiteY5272" fmla="*/ 2547483 h 4233247"/>
              <a:gd name="connsiteX5273" fmla="*/ 1174638 w 5234091"/>
              <a:gd name="connsiteY5273" fmla="*/ 2546371 h 4233247"/>
              <a:gd name="connsiteX5274" fmla="*/ 1174016 w 5234091"/>
              <a:gd name="connsiteY5274" fmla="*/ 2546672 h 4233247"/>
              <a:gd name="connsiteX5275" fmla="*/ 1162057 w 5234091"/>
              <a:gd name="connsiteY5275" fmla="*/ 2552635 h 4233247"/>
              <a:gd name="connsiteX5276" fmla="*/ 1072576 w 5234091"/>
              <a:gd name="connsiteY5276" fmla="*/ 2596798 h 4233247"/>
              <a:gd name="connsiteX5277" fmla="*/ 1056435 w 5234091"/>
              <a:gd name="connsiteY5277" fmla="*/ 2601725 h 4233247"/>
              <a:gd name="connsiteX5278" fmla="*/ 1061050 w 5234091"/>
              <a:gd name="connsiteY5278" fmla="*/ 2599202 h 4233247"/>
              <a:gd name="connsiteX5279" fmla="*/ 1068469 w 5234091"/>
              <a:gd name="connsiteY5279" fmla="*/ 2597535 h 4233247"/>
              <a:gd name="connsiteX5280" fmla="*/ 1074409 w 5234091"/>
              <a:gd name="connsiteY5280" fmla="*/ 2595387 h 4233247"/>
              <a:gd name="connsiteX5281" fmla="*/ 1072131 w 5234091"/>
              <a:gd name="connsiteY5281" fmla="*/ 2593803 h 4233247"/>
              <a:gd name="connsiteX5282" fmla="*/ 1073839 w 5234091"/>
              <a:gd name="connsiteY5282" fmla="*/ 2593015 h 4233247"/>
              <a:gd name="connsiteX5283" fmla="*/ 1088662 w 5234091"/>
              <a:gd name="connsiteY5283" fmla="*/ 2582388 h 4233247"/>
              <a:gd name="connsiteX5284" fmla="*/ 1065009 w 5234091"/>
              <a:gd name="connsiteY5284" fmla="*/ 2593892 h 4233247"/>
              <a:gd name="connsiteX5285" fmla="*/ 1063507 w 5234091"/>
              <a:gd name="connsiteY5285" fmla="*/ 2594572 h 4233247"/>
              <a:gd name="connsiteX5286" fmla="*/ 1063272 w 5234091"/>
              <a:gd name="connsiteY5286" fmla="*/ 2594595 h 4233247"/>
              <a:gd name="connsiteX5287" fmla="*/ 1058017 w 5234091"/>
              <a:gd name="connsiteY5287" fmla="*/ 2595668 h 4233247"/>
              <a:gd name="connsiteX5288" fmla="*/ 1090957 w 5234091"/>
              <a:gd name="connsiteY5288" fmla="*/ 2577963 h 4233247"/>
              <a:gd name="connsiteX5289" fmla="*/ 1142937 w 5234091"/>
              <a:gd name="connsiteY5289" fmla="*/ 2551534 h 4233247"/>
              <a:gd name="connsiteX5290" fmla="*/ 1149507 w 5234091"/>
              <a:gd name="connsiteY5290" fmla="*/ 2548743 h 4233247"/>
              <a:gd name="connsiteX5291" fmla="*/ 1141807 w 5234091"/>
              <a:gd name="connsiteY5291" fmla="*/ 2550577 h 4233247"/>
              <a:gd name="connsiteX5292" fmla="*/ 1046222 w 5234091"/>
              <a:gd name="connsiteY5292" fmla="*/ 2594691 h 4233247"/>
              <a:gd name="connsiteX5293" fmla="*/ 1147658 w 5234091"/>
              <a:gd name="connsiteY5293" fmla="*/ 2543671 h 4233247"/>
              <a:gd name="connsiteX5294" fmla="*/ 1155647 w 5234091"/>
              <a:gd name="connsiteY5294" fmla="*/ 2539252 h 4233247"/>
              <a:gd name="connsiteX5295" fmla="*/ 1156020 w 5234091"/>
              <a:gd name="connsiteY5295" fmla="*/ 2538941 h 4233247"/>
              <a:gd name="connsiteX5296" fmla="*/ 1155383 w 5234091"/>
              <a:gd name="connsiteY5296" fmla="*/ 2538687 h 4233247"/>
              <a:gd name="connsiteX5297" fmla="*/ 1153884 w 5234091"/>
              <a:gd name="connsiteY5297" fmla="*/ 2538972 h 4233247"/>
              <a:gd name="connsiteX5298" fmla="*/ 1154899 w 5234091"/>
              <a:gd name="connsiteY5298" fmla="*/ 2538494 h 4233247"/>
              <a:gd name="connsiteX5299" fmla="*/ 1151919 w 5234091"/>
              <a:gd name="connsiteY5299" fmla="*/ 2537306 h 4233247"/>
              <a:gd name="connsiteX5300" fmla="*/ 1144080 w 5234091"/>
              <a:gd name="connsiteY5300" fmla="*/ 2540641 h 4233247"/>
              <a:gd name="connsiteX5301" fmla="*/ 1098104 w 5234091"/>
              <a:gd name="connsiteY5301" fmla="*/ 2562081 h 4233247"/>
              <a:gd name="connsiteX5302" fmla="*/ 1136520 w 5234091"/>
              <a:gd name="connsiteY5302" fmla="*/ 2542121 h 4233247"/>
              <a:gd name="connsiteX5303" fmla="*/ 1148812 w 5234091"/>
              <a:gd name="connsiteY5303" fmla="*/ 2536065 h 4233247"/>
              <a:gd name="connsiteX5304" fmla="*/ 1146604 w 5234091"/>
              <a:gd name="connsiteY5304" fmla="*/ 2535184 h 4233247"/>
              <a:gd name="connsiteX5305" fmla="*/ 1150354 w 5234091"/>
              <a:gd name="connsiteY5305" fmla="*/ 2535306 h 4233247"/>
              <a:gd name="connsiteX5306" fmla="*/ 1152354 w 5234091"/>
              <a:gd name="connsiteY5306" fmla="*/ 2534321 h 4233247"/>
              <a:gd name="connsiteX5307" fmla="*/ 1152519 w 5234091"/>
              <a:gd name="connsiteY5307" fmla="*/ 2531400 h 4233247"/>
              <a:gd name="connsiteX5308" fmla="*/ 1156261 w 5234091"/>
              <a:gd name="connsiteY5308" fmla="*/ 2532397 h 4233247"/>
              <a:gd name="connsiteX5309" fmla="*/ 1158443 w 5234091"/>
              <a:gd name="connsiteY5309" fmla="*/ 2531322 h 4233247"/>
              <a:gd name="connsiteX5310" fmla="*/ 1152782 w 5234091"/>
              <a:gd name="connsiteY5310" fmla="*/ 2528872 h 4233247"/>
              <a:gd name="connsiteX5311" fmla="*/ 1161663 w 5234091"/>
              <a:gd name="connsiteY5311" fmla="*/ 2528496 h 4233247"/>
              <a:gd name="connsiteX5312" fmla="*/ 1164839 w 5234091"/>
              <a:gd name="connsiteY5312" fmla="*/ 2528171 h 4233247"/>
              <a:gd name="connsiteX5313" fmla="*/ 1166728 w 5234091"/>
              <a:gd name="connsiteY5313" fmla="*/ 2527240 h 4233247"/>
              <a:gd name="connsiteX5314" fmla="*/ 1164154 w 5234091"/>
              <a:gd name="connsiteY5314" fmla="*/ 2528134 h 4233247"/>
              <a:gd name="connsiteX5315" fmla="*/ 1176466 w 5234091"/>
              <a:gd name="connsiteY5315" fmla="*/ 2520948 h 4233247"/>
              <a:gd name="connsiteX5316" fmla="*/ 1165933 w 5234091"/>
              <a:gd name="connsiteY5316" fmla="*/ 2522393 h 4233247"/>
              <a:gd name="connsiteX5317" fmla="*/ 1153222 w 5234091"/>
              <a:gd name="connsiteY5317" fmla="*/ 2525319 h 4233247"/>
              <a:gd name="connsiteX5318" fmla="*/ 1149855 w 5234091"/>
              <a:gd name="connsiteY5318" fmla="*/ 2526734 h 4233247"/>
              <a:gd name="connsiteX5319" fmla="*/ 1148626 w 5234091"/>
              <a:gd name="connsiteY5319" fmla="*/ 2526672 h 4233247"/>
              <a:gd name="connsiteX5320" fmla="*/ 1146473 w 5234091"/>
              <a:gd name="connsiteY5320" fmla="*/ 2525734 h 4233247"/>
              <a:gd name="connsiteX5321" fmla="*/ 1153545 w 5234091"/>
              <a:gd name="connsiteY5321" fmla="*/ 2522567 h 4233247"/>
              <a:gd name="connsiteX5322" fmla="*/ 1157211 w 5234091"/>
              <a:gd name="connsiteY5322" fmla="*/ 2520439 h 4233247"/>
              <a:gd name="connsiteX5323" fmla="*/ 1170694 w 5234091"/>
              <a:gd name="connsiteY5323" fmla="*/ 2513433 h 4233247"/>
              <a:gd name="connsiteX5324" fmla="*/ 1193067 w 5234091"/>
              <a:gd name="connsiteY5324" fmla="*/ 2501421 h 4233247"/>
              <a:gd name="connsiteX5325" fmla="*/ 1194078 w 5234091"/>
              <a:gd name="connsiteY5325" fmla="*/ 2500915 h 4233247"/>
              <a:gd name="connsiteX5326" fmla="*/ 1186944 w 5234091"/>
              <a:gd name="connsiteY5326" fmla="*/ 2502645 h 4233247"/>
              <a:gd name="connsiteX5327" fmla="*/ 1174196 w 5234091"/>
              <a:gd name="connsiteY5327" fmla="*/ 2504573 h 4233247"/>
              <a:gd name="connsiteX5328" fmla="*/ 1188577 w 5234091"/>
              <a:gd name="connsiteY5328" fmla="*/ 2493670 h 4233247"/>
              <a:gd name="connsiteX5329" fmla="*/ 1152055 w 5234091"/>
              <a:gd name="connsiteY5329" fmla="*/ 2495455 h 4233247"/>
              <a:gd name="connsiteX5330" fmla="*/ 1168314 w 5234091"/>
              <a:gd name="connsiteY5330" fmla="*/ 2491637 h 4233247"/>
              <a:gd name="connsiteX5331" fmla="*/ 1175808 w 5234091"/>
              <a:gd name="connsiteY5331" fmla="*/ 2487285 h 4233247"/>
              <a:gd name="connsiteX5332" fmla="*/ 1186566 w 5234091"/>
              <a:gd name="connsiteY5332" fmla="*/ 2481215 h 4233247"/>
              <a:gd name="connsiteX5333" fmla="*/ 1169145 w 5234091"/>
              <a:gd name="connsiteY5333" fmla="*/ 2487770 h 4233247"/>
              <a:gd name="connsiteX5334" fmla="*/ 1169804 w 5234091"/>
              <a:gd name="connsiteY5334" fmla="*/ 2486957 h 4233247"/>
              <a:gd name="connsiteX5335" fmla="*/ 1182005 w 5234091"/>
              <a:gd name="connsiteY5335" fmla="*/ 2477631 h 4233247"/>
              <a:gd name="connsiteX5336" fmla="*/ 1187866 w 5234091"/>
              <a:gd name="connsiteY5336" fmla="*/ 2475333 h 4233247"/>
              <a:gd name="connsiteX5337" fmla="*/ 1187004 w 5234091"/>
              <a:gd name="connsiteY5337" fmla="*/ 2473126 h 4233247"/>
              <a:gd name="connsiteX5338" fmla="*/ 1187097 w 5234091"/>
              <a:gd name="connsiteY5338" fmla="*/ 2471446 h 4233247"/>
              <a:gd name="connsiteX5339" fmla="*/ 1158591 w 5234091"/>
              <a:gd name="connsiteY5339" fmla="*/ 2479005 h 4233247"/>
              <a:gd name="connsiteX5340" fmla="*/ 1150531 w 5234091"/>
              <a:gd name="connsiteY5340" fmla="*/ 2475604 h 4233247"/>
              <a:gd name="connsiteX5341" fmla="*/ 1120862 w 5234091"/>
              <a:gd name="connsiteY5341" fmla="*/ 2479188 h 4233247"/>
              <a:gd name="connsiteX5342" fmla="*/ 1059361 w 5234091"/>
              <a:gd name="connsiteY5342" fmla="*/ 2490376 h 4233247"/>
              <a:gd name="connsiteX5343" fmla="*/ 1121716 w 5234091"/>
              <a:gd name="connsiteY5343" fmla="*/ 2472623 h 4233247"/>
              <a:gd name="connsiteX5344" fmla="*/ 1153929 w 5234091"/>
              <a:gd name="connsiteY5344" fmla="*/ 2465119 h 4233247"/>
              <a:gd name="connsiteX5345" fmla="*/ 1164397 w 5234091"/>
              <a:gd name="connsiteY5345" fmla="*/ 2462484 h 4233247"/>
              <a:gd name="connsiteX5346" fmla="*/ 1168050 w 5234091"/>
              <a:gd name="connsiteY5346" fmla="*/ 2461616 h 4233247"/>
              <a:gd name="connsiteX5347" fmla="*/ 1164798 w 5234091"/>
              <a:gd name="connsiteY5347" fmla="*/ 2457043 h 4233247"/>
              <a:gd name="connsiteX5348" fmla="*/ 1160780 w 5234091"/>
              <a:gd name="connsiteY5348" fmla="*/ 2457698 h 4233247"/>
              <a:gd name="connsiteX5349" fmla="*/ 1145876 w 5234091"/>
              <a:gd name="connsiteY5349" fmla="*/ 2459701 h 4233247"/>
              <a:gd name="connsiteX5350" fmla="*/ 1142756 w 5234091"/>
              <a:gd name="connsiteY5350" fmla="*/ 2457689 h 4233247"/>
              <a:gd name="connsiteX5351" fmla="*/ 1142647 w 5234091"/>
              <a:gd name="connsiteY5351" fmla="*/ 2457568 h 4233247"/>
              <a:gd name="connsiteX5352" fmla="*/ 1133408 w 5234091"/>
              <a:gd name="connsiteY5352" fmla="*/ 2462261 h 4233247"/>
              <a:gd name="connsiteX5353" fmla="*/ 1126793 w 5234091"/>
              <a:gd name="connsiteY5353" fmla="*/ 2464273 h 4233247"/>
              <a:gd name="connsiteX5354" fmla="*/ 1123105 w 5234091"/>
              <a:gd name="connsiteY5354" fmla="*/ 2460323 h 4233247"/>
              <a:gd name="connsiteX5355" fmla="*/ 1122432 w 5234091"/>
              <a:gd name="connsiteY5355" fmla="*/ 2459616 h 4233247"/>
              <a:gd name="connsiteX5356" fmla="*/ 1115380 w 5234091"/>
              <a:gd name="connsiteY5356" fmla="*/ 2461784 h 4233247"/>
              <a:gd name="connsiteX5357" fmla="*/ 1089626 w 5234091"/>
              <a:gd name="connsiteY5357" fmla="*/ 2465295 h 4233247"/>
              <a:gd name="connsiteX5358" fmla="*/ 1094834 w 5234091"/>
              <a:gd name="connsiteY5358" fmla="*/ 2462076 h 4233247"/>
              <a:gd name="connsiteX5359" fmla="*/ 1089275 w 5234091"/>
              <a:gd name="connsiteY5359" fmla="*/ 2457129 h 4233247"/>
              <a:gd name="connsiteX5360" fmla="*/ 1113021 w 5234091"/>
              <a:gd name="connsiteY5360" fmla="*/ 2451714 h 4233247"/>
              <a:gd name="connsiteX5361" fmla="*/ 1114480 w 5234091"/>
              <a:gd name="connsiteY5361" fmla="*/ 2451252 h 4233247"/>
              <a:gd name="connsiteX5362" fmla="*/ 1113190 w 5234091"/>
              <a:gd name="connsiteY5362" fmla="*/ 2449895 h 4233247"/>
              <a:gd name="connsiteX5363" fmla="*/ 1109456 w 5234091"/>
              <a:gd name="connsiteY5363" fmla="*/ 2446151 h 4233247"/>
              <a:gd name="connsiteX5364" fmla="*/ 1102809 w 5234091"/>
              <a:gd name="connsiteY5364" fmla="*/ 2447091 h 4233247"/>
              <a:gd name="connsiteX5365" fmla="*/ 1101314 w 5234091"/>
              <a:gd name="connsiteY5365" fmla="*/ 2447284 h 4233247"/>
              <a:gd name="connsiteX5366" fmla="*/ 1107307 w 5234091"/>
              <a:gd name="connsiteY5366" fmla="*/ 2443997 h 4233247"/>
              <a:gd name="connsiteX5367" fmla="*/ 1106029 w 5234091"/>
              <a:gd name="connsiteY5367" fmla="*/ 2442716 h 4233247"/>
              <a:gd name="connsiteX5368" fmla="*/ 1093248 w 5234091"/>
              <a:gd name="connsiteY5368" fmla="*/ 2448130 h 4233247"/>
              <a:gd name="connsiteX5369" fmla="*/ 1087613 w 5234091"/>
              <a:gd name="connsiteY5369" fmla="*/ 2447088 h 4233247"/>
              <a:gd name="connsiteX5370" fmla="*/ 1099302 w 5234091"/>
              <a:gd name="connsiteY5370" fmla="*/ 2442881 h 4233247"/>
              <a:gd name="connsiteX5371" fmla="*/ 999431 w 5234091"/>
              <a:gd name="connsiteY5371" fmla="*/ 2458671 h 4233247"/>
              <a:gd name="connsiteX5372" fmla="*/ 993646 w 5234091"/>
              <a:gd name="connsiteY5372" fmla="*/ 2459329 h 4233247"/>
              <a:gd name="connsiteX5373" fmla="*/ 993933 w 5234091"/>
              <a:gd name="connsiteY5373" fmla="*/ 2459149 h 4233247"/>
              <a:gd name="connsiteX5374" fmla="*/ 1021242 w 5234091"/>
              <a:gd name="connsiteY5374" fmla="*/ 2445620 h 4233247"/>
              <a:gd name="connsiteX5375" fmla="*/ 1004436 w 5234091"/>
              <a:gd name="connsiteY5375" fmla="*/ 2451333 h 4233247"/>
              <a:gd name="connsiteX5376" fmla="*/ 991283 w 5234091"/>
              <a:gd name="connsiteY5376" fmla="*/ 2457713 h 4233247"/>
              <a:gd name="connsiteX5377" fmla="*/ 985420 w 5234091"/>
              <a:gd name="connsiteY5377" fmla="*/ 2460264 h 4233247"/>
              <a:gd name="connsiteX5378" fmla="*/ 964195 w 5234091"/>
              <a:gd name="connsiteY5378" fmla="*/ 2462674 h 4233247"/>
              <a:gd name="connsiteX5379" fmla="*/ 964256 w 5234091"/>
              <a:gd name="connsiteY5379" fmla="*/ 2460967 h 4233247"/>
              <a:gd name="connsiteX5380" fmla="*/ 962156 w 5234091"/>
              <a:gd name="connsiteY5380" fmla="*/ 2462128 h 4233247"/>
              <a:gd name="connsiteX5381" fmla="*/ 957360 w 5234091"/>
              <a:gd name="connsiteY5381" fmla="*/ 2463451 h 4233247"/>
              <a:gd name="connsiteX5382" fmla="*/ 941496 w 5234091"/>
              <a:gd name="connsiteY5382" fmla="*/ 2465252 h 4233247"/>
              <a:gd name="connsiteX5383" fmla="*/ 946598 w 5234091"/>
              <a:gd name="connsiteY5383" fmla="*/ 2462722 h 4233247"/>
              <a:gd name="connsiteX5384" fmla="*/ 948325 w 5234091"/>
              <a:gd name="connsiteY5384" fmla="*/ 2460683 h 4233247"/>
              <a:gd name="connsiteX5385" fmla="*/ 946598 w 5234091"/>
              <a:gd name="connsiteY5385" fmla="*/ 2462722 h 4233247"/>
              <a:gd name="connsiteX5386" fmla="*/ 944918 w 5234091"/>
              <a:gd name="connsiteY5386" fmla="*/ 2459119 h 4233247"/>
              <a:gd name="connsiteX5387" fmla="*/ 960883 w 5234091"/>
              <a:gd name="connsiteY5387" fmla="*/ 2455335 h 4233247"/>
              <a:gd name="connsiteX5388" fmla="*/ 943954 w 5234091"/>
              <a:gd name="connsiteY5388" fmla="*/ 2456767 h 4233247"/>
              <a:gd name="connsiteX5389" fmla="*/ 951601 w 5234091"/>
              <a:gd name="connsiteY5389" fmla="*/ 2452235 h 4233247"/>
              <a:gd name="connsiteX5390" fmla="*/ 954742 w 5234091"/>
              <a:gd name="connsiteY5390" fmla="*/ 2450110 h 4233247"/>
              <a:gd name="connsiteX5391" fmla="*/ 1007922 w 5234091"/>
              <a:gd name="connsiteY5391" fmla="*/ 2441979 h 4233247"/>
              <a:gd name="connsiteX5392" fmla="*/ 1111090 w 5234091"/>
              <a:gd name="connsiteY5392" fmla="*/ 2420838 h 4233247"/>
              <a:gd name="connsiteX5393" fmla="*/ 1132661 w 5234091"/>
              <a:gd name="connsiteY5393" fmla="*/ 2417146 h 4233247"/>
              <a:gd name="connsiteX5394" fmla="*/ 1136605 w 5234091"/>
              <a:gd name="connsiteY5394" fmla="*/ 2416261 h 4233247"/>
              <a:gd name="connsiteX5395" fmla="*/ 1147057 w 5234091"/>
              <a:gd name="connsiteY5395" fmla="*/ 2411335 h 4233247"/>
              <a:gd name="connsiteX5396" fmla="*/ 1149010 w 5234091"/>
              <a:gd name="connsiteY5396" fmla="*/ 2410430 h 4233247"/>
              <a:gd name="connsiteX5397" fmla="*/ 1146018 w 5234091"/>
              <a:gd name="connsiteY5397" fmla="*/ 2409644 h 4233247"/>
              <a:gd name="connsiteX5398" fmla="*/ 1104028 w 5234091"/>
              <a:gd name="connsiteY5398" fmla="*/ 2419167 h 4233247"/>
              <a:gd name="connsiteX5399" fmla="*/ 1062082 w 5234091"/>
              <a:gd name="connsiteY5399" fmla="*/ 2426317 h 4233247"/>
              <a:gd name="connsiteX5400" fmla="*/ 1056306 w 5234091"/>
              <a:gd name="connsiteY5400" fmla="*/ 2423515 h 4233247"/>
              <a:gd name="connsiteX5401" fmla="*/ 1020774 w 5234091"/>
              <a:gd name="connsiteY5401" fmla="*/ 2429046 h 4233247"/>
              <a:gd name="connsiteX5402" fmla="*/ 1013755 w 5234091"/>
              <a:gd name="connsiteY5402" fmla="*/ 2425000 h 4233247"/>
              <a:gd name="connsiteX5403" fmla="*/ 1011564 w 5234091"/>
              <a:gd name="connsiteY5403" fmla="*/ 2425182 h 4233247"/>
              <a:gd name="connsiteX5404" fmla="*/ 1009707 w 5234091"/>
              <a:gd name="connsiteY5404" fmla="*/ 2425813 h 4233247"/>
              <a:gd name="connsiteX5405" fmla="*/ 1006694 w 5234091"/>
              <a:gd name="connsiteY5405" fmla="*/ 2425946 h 4233247"/>
              <a:gd name="connsiteX5406" fmla="*/ 1006279 w 5234091"/>
              <a:gd name="connsiteY5406" fmla="*/ 2425514 h 4233247"/>
              <a:gd name="connsiteX5407" fmla="*/ 1005056 w 5234091"/>
              <a:gd name="connsiteY5407" fmla="*/ 2426018 h 4233247"/>
              <a:gd name="connsiteX5408" fmla="*/ 1006694 w 5234091"/>
              <a:gd name="connsiteY5408" fmla="*/ 2425946 h 4233247"/>
              <a:gd name="connsiteX5409" fmla="*/ 1007340 w 5234091"/>
              <a:gd name="connsiteY5409" fmla="*/ 2426618 h 4233247"/>
              <a:gd name="connsiteX5410" fmla="*/ 996952 w 5234091"/>
              <a:gd name="connsiteY5410" fmla="*/ 2424991 h 4233247"/>
              <a:gd name="connsiteX5411" fmla="*/ 1033734 w 5234091"/>
              <a:gd name="connsiteY5411" fmla="*/ 2418687 h 4233247"/>
              <a:gd name="connsiteX5412" fmla="*/ 1039158 w 5234091"/>
              <a:gd name="connsiteY5412" fmla="*/ 2413322 h 4233247"/>
              <a:gd name="connsiteX5413" fmla="*/ 1071585 w 5234091"/>
              <a:gd name="connsiteY5413" fmla="*/ 2403673 h 4233247"/>
              <a:gd name="connsiteX5414" fmla="*/ 1119775 w 5234091"/>
              <a:gd name="connsiteY5414" fmla="*/ 2394677 h 4233247"/>
              <a:gd name="connsiteX5415" fmla="*/ 1115621 w 5234091"/>
              <a:gd name="connsiteY5415" fmla="*/ 2391040 h 4233247"/>
              <a:gd name="connsiteX5416" fmla="*/ 1111605 w 5234091"/>
              <a:gd name="connsiteY5416" fmla="*/ 2389493 h 4233247"/>
              <a:gd name="connsiteX5417" fmla="*/ 1102365 w 5234091"/>
              <a:gd name="connsiteY5417" fmla="*/ 2391657 h 4233247"/>
              <a:gd name="connsiteX5418" fmla="*/ 1071313 w 5234091"/>
              <a:gd name="connsiteY5418" fmla="*/ 2399391 h 4233247"/>
              <a:gd name="connsiteX5419" fmla="*/ 1074744 w 5234091"/>
              <a:gd name="connsiteY5419" fmla="*/ 2392920 h 4233247"/>
              <a:gd name="connsiteX5420" fmla="*/ 1079264 w 5234091"/>
              <a:gd name="connsiteY5420" fmla="*/ 2389794 h 4233247"/>
              <a:gd name="connsiteX5421" fmla="*/ 1071664 w 5234091"/>
              <a:gd name="connsiteY5421" fmla="*/ 2391215 h 4233247"/>
              <a:gd name="connsiteX5422" fmla="*/ 1041125 w 5234091"/>
              <a:gd name="connsiteY5422" fmla="*/ 2395673 h 4233247"/>
              <a:gd name="connsiteX5423" fmla="*/ 962982 w 5234091"/>
              <a:gd name="connsiteY5423" fmla="*/ 2406711 h 4233247"/>
              <a:gd name="connsiteX5424" fmla="*/ 957774 w 5234091"/>
              <a:gd name="connsiteY5424" fmla="*/ 2407440 h 4233247"/>
              <a:gd name="connsiteX5425" fmla="*/ 962326 w 5234091"/>
              <a:gd name="connsiteY5425" fmla="*/ 2404068 h 4233247"/>
              <a:gd name="connsiteX5426" fmla="*/ 963794 w 5234091"/>
              <a:gd name="connsiteY5426" fmla="*/ 2402757 h 4233247"/>
              <a:gd name="connsiteX5427" fmla="*/ 979926 w 5234091"/>
              <a:gd name="connsiteY5427" fmla="*/ 2399967 h 4233247"/>
              <a:gd name="connsiteX5428" fmla="*/ 1021872 w 5234091"/>
              <a:gd name="connsiteY5428" fmla="*/ 2392818 h 4233247"/>
              <a:gd name="connsiteX5429" fmla="*/ 1024021 w 5234091"/>
              <a:gd name="connsiteY5429" fmla="*/ 2383106 h 4233247"/>
              <a:gd name="connsiteX5430" fmla="*/ 1042713 w 5234091"/>
              <a:gd name="connsiteY5430" fmla="*/ 2377923 h 4233247"/>
              <a:gd name="connsiteX5431" fmla="*/ 1060406 w 5234091"/>
              <a:gd name="connsiteY5431" fmla="*/ 2371010 h 4233247"/>
              <a:gd name="connsiteX5432" fmla="*/ 1105919 w 5234091"/>
              <a:gd name="connsiteY5432" fmla="*/ 2361373 h 4233247"/>
              <a:gd name="connsiteX5433" fmla="*/ 1109431 w 5234091"/>
              <a:gd name="connsiteY5433" fmla="*/ 2359642 h 4233247"/>
              <a:gd name="connsiteX5434" fmla="*/ 1099474 w 5234091"/>
              <a:gd name="connsiteY5434" fmla="*/ 2362371 h 4233247"/>
              <a:gd name="connsiteX5435" fmla="*/ 1075355 w 5234091"/>
              <a:gd name="connsiteY5435" fmla="*/ 2366129 h 4233247"/>
              <a:gd name="connsiteX5436" fmla="*/ 1067296 w 5234091"/>
              <a:gd name="connsiteY5436" fmla="*/ 2362727 h 4233247"/>
              <a:gd name="connsiteX5437" fmla="*/ 1048818 w 5234091"/>
              <a:gd name="connsiteY5437" fmla="*/ 2365765 h 4233247"/>
              <a:gd name="connsiteX5438" fmla="*/ 1034307 w 5234091"/>
              <a:gd name="connsiteY5438" fmla="*/ 2364339 h 4233247"/>
              <a:gd name="connsiteX5439" fmla="*/ 1061312 w 5234091"/>
              <a:gd name="connsiteY5439" fmla="*/ 2360055 h 4233247"/>
              <a:gd name="connsiteX5440" fmla="*/ 1070478 w 5234091"/>
              <a:gd name="connsiteY5440" fmla="*/ 2354388 h 4233247"/>
              <a:gd name="connsiteX5441" fmla="*/ 1081462 w 5234091"/>
              <a:gd name="connsiteY5441" fmla="*/ 2353971 h 4233247"/>
              <a:gd name="connsiteX5442" fmla="*/ 1090420 w 5234091"/>
              <a:gd name="connsiteY5442" fmla="*/ 2348433 h 4233247"/>
              <a:gd name="connsiteX5443" fmla="*/ 1117849 w 5234091"/>
              <a:gd name="connsiteY5443" fmla="*/ 2341874 h 4233247"/>
              <a:gd name="connsiteX5444" fmla="*/ 1135334 w 5234091"/>
              <a:gd name="connsiteY5444" fmla="*/ 2335090 h 4233247"/>
              <a:gd name="connsiteX5445" fmla="*/ 1117027 w 5234091"/>
              <a:gd name="connsiteY5445" fmla="*/ 2338373 h 4233247"/>
              <a:gd name="connsiteX5446" fmla="*/ 1105337 w 5234091"/>
              <a:gd name="connsiteY5446" fmla="*/ 2340470 h 4233247"/>
              <a:gd name="connsiteX5447" fmla="*/ 1076117 w 5234091"/>
              <a:gd name="connsiteY5447" fmla="*/ 2346878 h 4233247"/>
              <a:gd name="connsiteX5448" fmla="*/ 1050686 w 5234091"/>
              <a:gd name="connsiteY5448" fmla="*/ 2350819 h 4233247"/>
              <a:gd name="connsiteX5449" fmla="*/ 1044213 w 5234091"/>
              <a:gd name="connsiteY5449" fmla="*/ 2351584 h 4233247"/>
              <a:gd name="connsiteX5450" fmla="*/ 1045439 w 5234091"/>
              <a:gd name="connsiteY5450" fmla="*/ 2351006 h 4233247"/>
              <a:gd name="connsiteX5451" fmla="*/ 1055588 w 5234091"/>
              <a:gd name="connsiteY5451" fmla="*/ 2346177 h 4233247"/>
              <a:gd name="connsiteX5452" fmla="*/ 1071591 w 5234091"/>
              <a:gd name="connsiteY5452" fmla="*/ 2343304 h 4233247"/>
              <a:gd name="connsiteX5453" fmla="*/ 1086964 w 5234091"/>
              <a:gd name="connsiteY5453" fmla="*/ 2336149 h 4233247"/>
              <a:gd name="connsiteX5454" fmla="*/ 1075675 w 5234091"/>
              <a:gd name="connsiteY5454" fmla="*/ 2336755 h 4233247"/>
              <a:gd name="connsiteX5455" fmla="*/ 1098238 w 5234091"/>
              <a:gd name="connsiteY5455" fmla="*/ 2326619 h 4233247"/>
              <a:gd name="connsiteX5456" fmla="*/ 1153921 w 5234091"/>
              <a:gd name="connsiteY5456" fmla="*/ 2300832 h 4233247"/>
              <a:gd name="connsiteX5457" fmla="*/ 1141435 w 5234091"/>
              <a:gd name="connsiteY5457" fmla="*/ 2303735 h 4233247"/>
              <a:gd name="connsiteX5458" fmla="*/ 1073812 w 5234091"/>
              <a:gd name="connsiteY5458" fmla="*/ 2331639 h 4233247"/>
              <a:gd name="connsiteX5459" fmla="*/ 1067673 w 5234091"/>
              <a:gd name="connsiteY5459" fmla="*/ 2331728 h 4233247"/>
              <a:gd name="connsiteX5460" fmla="*/ 1072515 w 5234091"/>
              <a:gd name="connsiteY5460" fmla="*/ 2328722 h 4233247"/>
              <a:gd name="connsiteX5461" fmla="*/ 1069330 w 5234091"/>
              <a:gd name="connsiteY5461" fmla="*/ 2330473 h 4233247"/>
              <a:gd name="connsiteX5462" fmla="*/ 1051059 w 5234091"/>
              <a:gd name="connsiteY5462" fmla="*/ 2337990 h 4233247"/>
              <a:gd name="connsiteX5463" fmla="*/ 1053138 w 5234091"/>
              <a:gd name="connsiteY5463" fmla="*/ 2334756 h 4233247"/>
              <a:gd name="connsiteX5464" fmla="*/ 1066742 w 5234091"/>
              <a:gd name="connsiteY5464" fmla="*/ 2328356 h 4233247"/>
              <a:gd name="connsiteX5465" fmla="*/ 1120661 w 5234091"/>
              <a:gd name="connsiteY5465" fmla="*/ 2303273 h 4233247"/>
              <a:gd name="connsiteX5466" fmla="*/ 1158289 w 5234091"/>
              <a:gd name="connsiteY5466" fmla="*/ 2283355 h 4233247"/>
              <a:gd name="connsiteX5467" fmla="*/ 1153613 w 5234091"/>
              <a:gd name="connsiteY5467" fmla="*/ 2282819 h 4233247"/>
              <a:gd name="connsiteX5468" fmla="*/ 1145498 w 5234091"/>
              <a:gd name="connsiteY5468" fmla="*/ 2285826 h 4233247"/>
              <a:gd name="connsiteX5469" fmla="*/ 1082600 w 5234091"/>
              <a:gd name="connsiteY5469" fmla="*/ 2314011 h 4233247"/>
              <a:gd name="connsiteX5470" fmla="*/ 1131066 w 5234091"/>
              <a:gd name="connsiteY5470" fmla="*/ 2289727 h 4233247"/>
              <a:gd name="connsiteX5471" fmla="*/ 1148062 w 5234091"/>
              <a:gd name="connsiteY5471" fmla="*/ 2282183 h 4233247"/>
              <a:gd name="connsiteX5472" fmla="*/ 1147325 w 5234091"/>
              <a:gd name="connsiteY5472" fmla="*/ 2282099 h 4233247"/>
              <a:gd name="connsiteX5473" fmla="*/ 1083653 w 5234091"/>
              <a:gd name="connsiteY5473" fmla="*/ 2305306 h 4233247"/>
              <a:gd name="connsiteX5474" fmla="*/ 1041593 w 5234091"/>
              <a:gd name="connsiteY5474" fmla="*/ 2323558 h 4233247"/>
              <a:gd name="connsiteX5475" fmla="*/ 1035466 w 5234091"/>
              <a:gd name="connsiteY5475" fmla="*/ 2324624 h 4233247"/>
              <a:gd name="connsiteX5476" fmla="*/ 1032207 w 5234091"/>
              <a:gd name="connsiteY5476" fmla="*/ 2322508 h 4233247"/>
              <a:gd name="connsiteX5477" fmla="*/ 1033255 w 5234091"/>
              <a:gd name="connsiteY5477" fmla="*/ 2321486 h 4233247"/>
              <a:gd name="connsiteX5478" fmla="*/ 1012131 w 5234091"/>
              <a:gd name="connsiteY5478" fmla="*/ 2331146 h 4233247"/>
              <a:gd name="connsiteX5479" fmla="*/ 995004 w 5234091"/>
              <a:gd name="connsiteY5479" fmla="*/ 2336858 h 4233247"/>
              <a:gd name="connsiteX5480" fmla="*/ 1022634 w 5234091"/>
              <a:gd name="connsiteY5480" fmla="*/ 2323330 h 4233247"/>
              <a:gd name="connsiteX5481" fmla="*/ 1058909 w 5234091"/>
              <a:gd name="connsiteY5481" fmla="*/ 2305468 h 4233247"/>
              <a:gd name="connsiteX5482" fmla="*/ 1087348 w 5234091"/>
              <a:gd name="connsiteY5482" fmla="*/ 2290999 h 4233247"/>
              <a:gd name="connsiteX5483" fmla="*/ 1085932 w 5234091"/>
              <a:gd name="connsiteY5483" fmla="*/ 2288202 h 4233247"/>
              <a:gd name="connsiteX5484" fmla="*/ 1084838 w 5234091"/>
              <a:gd name="connsiteY5484" fmla="*/ 2288121 h 4233247"/>
              <a:gd name="connsiteX5485" fmla="*/ 1082101 w 5234091"/>
              <a:gd name="connsiteY5485" fmla="*/ 2289259 h 4233247"/>
              <a:gd name="connsiteX5486" fmla="*/ 1063958 w 5234091"/>
              <a:gd name="connsiteY5486" fmla="*/ 2298220 h 4233247"/>
              <a:gd name="connsiteX5487" fmla="*/ 974476 w 5234091"/>
              <a:gd name="connsiteY5487" fmla="*/ 2342382 h 4233247"/>
              <a:gd name="connsiteX5488" fmla="*/ 958334 w 5234091"/>
              <a:gd name="connsiteY5488" fmla="*/ 2347310 h 4233247"/>
              <a:gd name="connsiteX5489" fmla="*/ 962951 w 5234091"/>
              <a:gd name="connsiteY5489" fmla="*/ 2344787 h 4233247"/>
              <a:gd name="connsiteX5490" fmla="*/ 970369 w 5234091"/>
              <a:gd name="connsiteY5490" fmla="*/ 2343119 h 4233247"/>
              <a:gd name="connsiteX5491" fmla="*/ 976310 w 5234091"/>
              <a:gd name="connsiteY5491" fmla="*/ 2340972 h 4233247"/>
              <a:gd name="connsiteX5492" fmla="*/ 974032 w 5234091"/>
              <a:gd name="connsiteY5492" fmla="*/ 2339388 h 4233247"/>
              <a:gd name="connsiteX5493" fmla="*/ 975740 w 5234091"/>
              <a:gd name="connsiteY5493" fmla="*/ 2338600 h 4233247"/>
              <a:gd name="connsiteX5494" fmla="*/ 990563 w 5234091"/>
              <a:gd name="connsiteY5494" fmla="*/ 2327973 h 4233247"/>
              <a:gd name="connsiteX5495" fmla="*/ 966911 w 5234091"/>
              <a:gd name="connsiteY5495" fmla="*/ 2339478 h 4233247"/>
              <a:gd name="connsiteX5496" fmla="*/ 965407 w 5234091"/>
              <a:gd name="connsiteY5496" fmla="*/ 2340157 h 4233247"/>
              <a:gd name="connsiteX5497" fmla="*/ 965172 w 5234091"/>
              <a:gd name="connsiteY5497" fmla="*/ 2340179 h 4233247"/>
              <a:gd name="connsiteX5498" fmla="*/ 959919 w 5234091"/>
              <a:gd name="connsiteY5498" fmla="*/ 2341253 h 4233247"/>
              <a:gd name="connsiteX5499" fmla="*/ 992857 w 5234091"/>
              <a:gd name="connsiteY5499" fmla="*/ 2323547 h 4233247"/>
              <a:gd name="connsiteX5500" fmla="*/ 1044838 w 5234091"/>
              <a:gd name="connsiteY5500" fmla="*/ 2297119 h 4233247"/>
              <a:gd name="connsiteX5501" fmla="*/ 1051407 w 5234091"/>
              <a:gd name="connsiteY5501" fmla="*/ 2294327 h 4233247"/>
              <a:gd name="connsiteX5502" fmla="*/ 1043708 w 5234091"/>
              <a:gd name="connsiteY5502" fmla="*/ 2296162 h 4233247"/>
              <a:gd name="connsiteX5503" fmla="*/ 948122 w 5234091"/>
              <a:gd name="connsiteY5503" fmla="*/ 2340277 h 4233247"/>
              <a:gd name="connsiteX5504" fmla="*/ 1049558 w 5234091"/>
              <a:gd name="connsiteY5504" fmla="*/ 2289257 h 4233247"/>
              <a:gd name="connsiteX5505" fmla="*/ 1057548 w 5234091"/>
              <a:gd name="connsiteY5505" fmla="*/ 2284837 h 4233247"/>
              <a:gd name="connsiteX5506" fmla="*/ 1061486 w 5234091"/>
              <a:gd name="connsiteY5506" fmla="*/ 2279774 h 4233247"/>
              <a:gd name="connsiteX5507" fmla="*/ 1061512 w 5234091"/>
              <a:gd name="connsiteY5507" fmla="*/ 2279618 h 4233247"/>
              <a:gd name="connsiteX5508" fmla="*/ 1045980 w 5234091"/>
              <a:gd name="connsiteY5508" fmla="*/ 2286226 h 4233247"/>
              <a:gd name="connsiteX5509" fmla="*/ 1000005 w 5234091"/>
              <a:gd name="connsiteY5509" fmla="*/ 2307666 h 4233247"/>
              <a:gd name="connsiteX5510" fmla="*/ 1038420 w 5234091"/>
              <a:gd name="connsiteY5510" fmla="*/ 2287706 h 4233247"/>
              <a:gd name="connsiteX5511" fmla="*/ 1067300 w 5234091"/>
              <a:gd name="connsiteY5511" fmla="*/ 2273480 h 4233247"/>
              <a:gd name="connsiteX5512" fmla="*/ 1070208 w 5234091"/>
              <a:gd name="connsiteY5512" fmla="*/ 2270934 h 4233247"/>
              <a:gd name="connsiteX5513" fmla="*/ 1088631 w 5234091"/>
              <a:gd name="connsiteY5513" fmla="*/ 2260363 h 4233247"/>
              <a:gd name="connsiteX5514" fmla="*/ 1002280 w 5234091"/>
              <a:gd name="connsiteY5514" fmla="*/ 2271651 h 4233247"/>
              <a:gd name="connsiteX5515" fmla="*/ 963304 w 5234091"/>
              <a:gd name="connsiteY5515" fmla="*/ 2275866 h 4233247"/>
              <a:gd name="connsiteX5516" fmla="*/ 939613 w 5234091"/>
              <a:gd name="connsiteY5516" fmla="*/ 2272259 h 4233247"/>
              <a:gd name="connsiteX5517" fmla="*/ 991154 w 5234091"/>
              <a:gd name="connsiteY5517" fmla="*/ 2255858 h 4233247"/>
              <a:gd name="connsiteX5518" fmla="*/ 1044134 w 5234091"/>
              <a:gd name="connsiteY5518" fmla="*/ 2244783 h 4233247"/>
              <a:gd name="connsiteX5519" fmla="*/ 1053926 w 5234091"/>
              <a:gd name="connsiteY5519" fmla="*/ 2240256 h 4233247"/>
              <a:gd name="connsiteX5520" fmla="*/ 1059898 w 5234091"/>
              <a:gd name="connsiteY5520" fmla="*/ 2231803 h 4233247"/>
              <a:gd name="connsiteX5521" fmla="*/ 861833 w 5234091"/>
              <a:gd name="connsiteY5521" fmla="*/ 2253648 h 4233247"/>
              <a:gd name="connsiteX5522" fmla="*/ 803478 w 5234091"/>
              <a:gd name="connsiteY5522" fmla="*/ 2248146 h 4233247"/>
              <a:gd name="connsiteX5523" fmla="*/ 839735 w 5234091"/>
              <a:gd name="connsiteY5523" fmla="*/ 2239570 h 4233247"/>
              <a:gd name="connsiteX5524" fmla="*/ 805073 w 5234091"/>
              <a:gd name="connsiteY5524" fmla="*/ 2237674 h 4233247"/>
              <a:gd name="connsiteX5525" fmla="*/ 849957 w 5234091"/>
              <a:gd name="connsiteY5525" fmla="*/ 2216877 h 4233247"/>
              <a:gd name="connsiteX5526" fmla="*/ 850543 w 5234091"/>
              <a:gd name="connsiteY5526" fmla="*/ 2213019 h 4233247"/>
              <a:gd name="connsiteX5527" fmla="*/ 884502 w 5234091"/>
              <a:gd name="connsiteY5527" fmla="*/ 2197325 h 4233247"/>
              <a:gd name="connsiteX5528" fmla="*/ 938343 w 5234091"/>
              <a:gd name="connsiteY5528" fmla="*/ 2188041 h 4233247"/>
              <a:gd name="connsiteX5529" fmla="*/ 932740 w 5234091"/>
              <a:gd name="connsiteY5529" fmla="*/ 2180422 h 4233247"/>
              <a:gd name="connsiteX5530" fmla="*/ 958024 w 5234091"/>
              <a:gd name="connsiteY5530" fmla="*/ 2173558 h 4233247"/>
              <a:gd name="connsiteX5531" fmla="*/ 1004163 w 5234091"/>
              <a:gd name="connsiteY5531" fmla="*/ 2170432 h 4233247"/>
              <a:gd name="connsiteX5532" fmla="*/ 1016681 w 5234091"/>
              <a:gd name="connsiteY5532" fmla="*/ 2154858 h 4233247"/>
              <a:gd name="connsiteX5533" fmla="*/ 1019944 w 5234091"/>
              <a:gd name="connsiteY5533" fmla="*/ 2154214 h 4233247"/>
              <a:gd name="connsiteX5534" fmla="*/ 1021056 w 5234091"/>
              <a:gd name="connsiteY5534" fmla="*/ 2152796 h 4233247"/>
              <a:gd name="connsiteX5535" fmla="*/ 1027637 w 5234091"/>
              <a:gd name="connsiteY5535" fmla="*/ 2148774 h 4233247"/>
              <a:gd name="connsiteX5536" fmla="*/ 1007298 w 5234091"/>
              <a:gd name="connsiteY5536" fmla="*/ 2148917 h 4233247"/>
              <a:gd name="connsiteX5537" fmla="*/ 950661 w 5234091"/>
              <a:gd name="connsiteY5537" fmla="*/ 2151571 h 4233247"/>
              <a:gd name="connsiteX5538" fmla="*/ 951682 w 5234091"/>
              <a:gd name="connsiteY5538" fmla="*/ 2151308 h 4233247"/>
              <a:gd name="connsiteX5539" fmla="*/ 997985 w 5234091"/>
              <a:gd name="connsiteY5539" fmla="*/ 2145119 h 4233247"/>
              <a:gd name="connsiteX5540" fmla="*/ 1064669 w 5234091"/>
              <a:gd name="connsiteY5540" fmla="*/ 2131875 h 4233247"/>
              <a:gd name="connsiteX5541" fmla="*/ 1065531 w 5234091"/>
              <a:gd name="connsiteY5541" fmla="*/ 2131487 h 4233247"/>
              <a:gd name="connsiteX5542" fmla="*/ 1000221 w 5234091"/>
              <a:gd name="connsiteY5542" fmla="*/ 2136187 h 4233247"/>
              <a:gd name="connsiteX5543" fmla="*/ 999695 w 5234091"/>
              <a:gd name="connsiteY5543" fmla="*/ 2136256 h 4233247"/>
              <a:gd name="connsiteX5544" fmla="*/ 998897 w 5234091"/>
              <a:gd name="connsiteY5544" fmla="*/ 2134667 h 4233247"/>
              <a:gd name="connsiteX5545" fmla="*/ 1068843 w 5234091"/>
              <a:gd name="connsiteY5545" fmla="*/ 2123749 h 4233247"/>
              <a:gd name="connsiteX5546" fmla="*/ 1087988 w 5234091"/>
              <a:gd name="connsiteY5546" fmla="*/ 2121270 h 4233247"/>
              <a:gd name="connsiteX5547" fmla="*/ 1126077 w 5234091"/>
              <a:gd name="connsiteY5547" fmla="*/ 2103676 h 4233247"/>
              <a:gd name="connsiteX5548" fmla="*/ 1127071 w 5234091"/>
              <a:gd name="connsiteY5548" fmla="*/ 2103120 h 4233247"/>
              <a:gd name="connsiteX5549" fmla="*/ 1099360 w 5234091"/>
              <a:gd name="connsiteY5549" fmla="*/ 2104918 h 4233247"/>
              <a:gd name="connsiteX5550" fmla="*/ 971933 w 5234091"/>
              <a:gd name="connsiteY5550" fmla="*/ 2126175 h 4233247"/>
              <a:gd name="connsiteX5551" fmla="*/ 953978 w 5234091"/>
              <a:gd name="connsiteY5551" fmla="*/ 2127529 h 4233247"/>
              <a:gd name="connsiteX5552" fmla="*/ 958716 w 5234091"/>
              <a:gd name="connsiteY5552" fmla="*/ 2122491 h 4233247"/>
              <a:gd name="connsiteX5553" fmla="*/ 999941 w 5234091"/>
              <a:gd name="connsiteY5553" fmla="*/ 2115481 h 4233247"/>
              <a:gd name="connsiteX5554" fmla="*/ 1051200 w 5234091"/>
              <a:gd name="connsiteY5554" fmla="*/ 2108126 h 4233247"/>
              <a:gd name="connsiteX5555" fmla="*/ 1007302 w 5234091"/>
              <a:gd name="connsiteY5555" fmla="*/ 2107801 h 4233247"/>
              <a:gd name="connsiteX5556" fmla="*/ 887041 w 5234091"/>
              <a:gd name="connsiteY5556" fmla="*/ 2125134 h 4233247"/>
              <a:gd name="connsiteX5557" fmla="*/ 883020 w 5234091"/>
              <a:gd name="connsiteY5557" fmla="*/ 2124213 h 4233247"/>
              <a:gd name="connsiteX5558" fmla="*/ 889807 w 5234091"/>
              <a:gd name="connsiteY5558" fmla="*/ 2118057 h 4233247"/>
              <a:gd name="connsiteX5559" fmla="*/ 907524 w 5234091"/>
              <a:gd name="connsiteY5559" fmla="*/ 2113706 h 4233247"/>
              <a:gd name="connsiteX5560" fmla="*/ 909329 w 5234091"/>
              <a:gd name="connsiteY5560" fmla="*/ 2113151 h 4233247"/>
              <a:gd name="connsiteX5561" fmla="*/ 911101 w 5234091"/>
              <a:gd name="connsiteY5561" fmla="*/ 2113003 h 4233247"/>
              <a:gd name="connsiteX5562" fmla="*/ 952330 w 5234091"/>
              <a:gd name="connsiteY5562" fmla="*/ 2105703 h 4233247"/>
              <a:gd name="connsiteX5563" fmla="*/ 905194 w 5234091"/>
              <a:gd name="connsiteY5563" fmla="*/ 2106451 h 4233247"/>
              <a:gd name="connsiteX5564" fmla="*/ 878601 w 5234091"/>
              <a:gd name="connsiteY5564" fmla="*/ 2109477 h 4233247"/>
              <a:gd name="connsiteX5565" fmla="*/ 873116 w 5234091"/>
              <a:gd name="connsiteY5565" fmla="*/ 2109664 h 4233247"/>
              <a:gd name="connsiteX5566" fmla="*/ 853938 w 5234091"/>
              <a:gd name="connsiteY5566" fmla="*/ 2101880 h 4233247"/>
              <a:gd name="connsiteX5567" fmla="*/ 930261 w 5234091"/>
              <a:gd name="connsiteY5567" fmla="*/ 2081924 h 4233247"/>
              <a:gd name="connsiteX5568" fmla="*/ 938028 w 5234091"/>
              <a:gd name="connsiteY5568" fmla="*/ 2080941 h 4233247"/>
              <a:gd name="connsiteX5569" fmla="*/ 938780 w 5234091"/>
              <a:gd name="connsiteY5569" fmla="*/ 2080868 h 4233247"/>
              <a:gd name="connsiteX5570" fmla="*/ 938669 w 5234091"/>
              <a:gd name="connsiteY5570" fmla="*/ 2080861 h 4233247"/>
              <a:gd name="connsiteX5571" fmla="*/ 938028 w 5234091"/>
              <a:gd name="connsiteY5571" fmla="*/ 2080941 h 4233247"/>
              <a:gd name="connsiteX5572" fmla="*/ 933062 w 5234091"/>
              <a:gd name="connsiteY5572" fmla="*/ 2081428 h 4233247"/>
              <a:gd name="connsiteX5573" fmla="*/ 903217 w 5234091"/>
              <a:gd name="connsiteY5573" fmla="*/ 2074421 h 4233247"/>
              <a:gd name="connsiteX5574" fmla="*/ 908279 w 5234091"/>
              <a:gd name="connsiteY5574" fmla="*/ 2072827 h 4233247"/>
              <a:gd name="connsiteX5575" fmla="*/ 909655 w 5234091"/>
              <a:gd name="connsiteY5575" fmla="*/ 2072863 h 4233247"/>
              <a:gd name="connsiteX5576" fmla="*/ 914259 w 5234091"/>
              <a:gd name="connsiteY5576" fmla="*/ 2072309 h 4233247"/>
              <a:gd name="connsiteX5577" fmla="*/ 923123 w 5234091"/>
              <a:gd name="connsiteY5577" fmla="*/ 2072800 h 4233247"/>
              <a:gd name="connsiteX5578" fmla="*/ 945546 w 5234091"/>
              <a:gd name="connsiteY5578" fmla="*/ 2074100 h 4233247"/>
              <a:gd name="connsiteX5579" fmla="*/ 985109 w 5234091"/>
              <a:gd name="connsiteY5579" fmla="*/ 2066027 h 4233247"/>
              <a:gd name="connsiteX5580" fmla="*/ 935581 w 5234091"/>
              <a:gd name="connsiteY5580" fmla="*/ 2069199 h 4233247"/>
              <a:gd name="connsiteX5581" fmla="*/ 921284 w 5234091"/>
              <a:gd name="connsiteY5581" fmla="*/ 2071463 h 4233247"/>
              <a:gd name="connsiteX5582" fmla="*/ 914259 w 5234091"/>
              <a:gd name="connsiteY5582" fmla="*/ 2072309 h 4233247"/>
              <a:gd name="connsiteX5583" fmla="*/ 910572 w 5234091"/>
              <a:gd name="connsiteY5583" fmla="*/ 2072105 h 4233247"/>
              <a:gd name="connsiteX5584" fmla="*/ 908279 w 5234091"/>
              <a:gd name="connsiteY5584" fmla="*/ 2072827 h 4233247"/>
              <a:gd name="connsiteX5585" fmla="*/ 889443 w 5234091"/>
              <a:gd name="connsiteY5585" fmla="*/ 2072323 h 4233247"/>
              <a:gd name="connsiteX5586" fmla="*/ 990514 w 5234091"/>
              <a:gd name="connsiteY5586" fmla="*/ 2052751 h 4233247"/>
              <a:gd name="connsiteX5587" fmla="*/ 1003079 w 5234091"/>
              <a:gd name="connsiteY5587" fmla="*/ 2040566 h 4233247"/>
              <a:gd name="connsiteX5588" fmla="*/ 1056872 w 5234091"/>
              <a:gd name="connsiteY5588" fmla="*/ 2027893 h 4233247"/>
              <a:gd name="connsiteX5589" fmla="*/ 986960 w 5234091"/>
              <a:gd name="connsiteY5589" fmla="*/ 2027962 h 4233247"/>
              <a:gd name="connsiteX5590" fmla="*/ 1211819 w 5234091"/>
              <a:gd name="connsiteY5590" fmla="*/ 1984054 h 4233247"/>
              <a:gd name="connsiteX5591" fmla="*/ 1344852 w 5234091"/>
              <a:gd name="connsiteY5591" fmla="*/ 1966522 h 4233247"/>
              <a:gd name="connsiteX5592" fmla="*/ 1344698 w 5234091"/>
              <a:gd name="connsiteY5592" fmla="*/ 1962513 h 4233247"/>
              <a:gd name="connsiteX5593" fmla="*/ 1358643 w 5234091"/>
              <a:gd name="connsiteY5593" fmla="*/ 1962330 h 4233247"/>
              <a:gd name="connsiteX5594" fmla="*/ 1358490 w 5234091"/>
              <a:gd name="connsiteY5594" fmla="*/ 1959871 h 4233247"/>
              <a:gd name="connsiteX5595" fmla="*/ 1356805 w 5234091"/>
              <a:gd name="connsiteY5595" fmla="*/ 1959577 h 4233247"/>
              <a:gd name="connsiteX5596" fmla="*/ 1343701 w 5234091"/>
              <a:gd name="connsiteY5596" fmla="*/ 1961267 h 4233247"/>
              <a:gd name="connsiteX5597" fmla="*/ 1344698 w 5234091"/>
              <a:gd name="connsiteY5597" fmla="*/ 1962513 h 4233247"/>
              <a:gd name="connsiteX5598" fmla="*/ 1341671 w 5234091"/>
              <a:gd name="connsiteY5598" fmla="*/ 1963805 h 4233247"/>
              <a:gd name="connsiteX5599" fmla="*/ 1342930 w 5234091"/>
              <a:gd name="connsiteY5599" fmla="*/ 1961367 h 4233247"/>
              <a:gd name="connsiteX5600" fmla="*/ 1221449 w 5234091"/>
              <a:gd name="connsiteY5600" fmla="*/ 1977037 h 4233247"/>
              <a:gd name="connsiteX5601" fmla="*/ 1067379 w 5234091"/>
              <a:gd name="connsiteY5601" fmla="*/ 1991579 h 4233247"/>
              <a:gd name="connsiteX5602" fmla="*/ 1086020 w 5234091"/>
              <a:gd name="connsiteY5602" fmla="*/ 1987752 h 4233247"/>
              <a:gd name="connsiteX5603" fmla="*/ 1107350 w 5234091"/>
              <a:gd name="connsiteY5603" fmla="*/ 1976516 h 4233247"/>
              <a:gd name="connsiteX5604" fmla="*/ 1157043 w 5234091"/>
              <a:gd name="connsiteY5604" fmla="*/ 1966184 h 4233247"/>
              <a:gd name="connsiteX5605" fmla="*/ 1204410 w 5234091"/>
              <a:gd name="connsiteY5605" fmla="*/ 1952642 h 4233247"/>
              <a:gd name="connsiteX5606" fmla="*/ 1152078 w 5234091"/>
              <a:gd name="connsiteY5606" fmla="*/ 1956759 h 4233247"/>
              <a:gd name="connsiteX5607" fmla="*/ 1179806 w 5234091"/>
              <a:gd name="connsiteY5607" fmla="*/ 1941595 h 4233247"/>
              <a:gd name="connsiteX5608" fmla="*/ 1190080 w 5234091"/>
              <a:gd name="connsiteY5608" fmla="*/ 1939419 h 4233247"/>
              <a:gd name="connsiteX5609" fmla="*/ 1214571 w 5234091"/>
              <a:gd name="connsiteY5609" fmla="*/ 1936304 h 4233247"/>
              <a:gd name="connsiteX5610" fmla="*/ 1154576 w 5234091"/>
              <a:gd name="connsiteY5610" fmla="*/ 1937882 h 4233247"/>
              <a:gd name="connsiteX5611" fmla="*/ 1118689 w 5234091"/>
              <a:gd name="connsiteY5611" fmla="*/ 1942638 h 4233247"/>
              <a:gd name="connsiteX5612" fmla="*/ 1096436 w 5234091"/>
              <a:gd name="connsiteY5612" fmla="*/ 1943464 h 4233247"/>
              <a:gd name="connsiteX5613" fmla="*/ 1097089 w 5234091"/>
              <a:gd name="connsiteY5613" fmla="*/ 1943292 h 4233247"/>
              <a:gd name="connsiteX5614" fmla="*/ 1131257 w 5234091"/>
              <a:gd name="connsiteY5614" fmla="*/ 1932870 h 4233247"/>
              <a:gd name="connsiteX5615" fmla="*/ 1216409 w 5234091"/>
              <a:gd name="connsiteY5615" fmla="*/ 1915266 h 4233247"/>
              <a:gd name="connsiteX5616" fmla="*/ 1176881 w 5234091"/>
              <a:gd name="connsiteY5616" fmla="*/ 1917374 h 4233247"/>
              <a:gd name="connsiteX5617" fmla="*/ 1173119 w 5234091"/>
              <a:gd name="connsiteY5617" fmla="*/ 1918692 h 4233247"/>
              <a:gd name="connsiteX5618" fmla="*/ 1173088 w 5234091"/>
              <a:gd name="connsiteY5618" fmla="*/ 1918568 h 4233247"/>
              <a:gd name="connsiteX5619" fmla="*/ 1168652 w 5234091"/>
              <a:gd name="connsiteY5619" fmla="*/ 1915777 h 4233247"/>
              <a:gd name="connsiteX5620" fmla="*/ 1208377 w 5234091"/>
              <a:gd name="connsiteY5620" fmla="*/ 1909420 h 4233247"/>
              <a:gd name="connsiteX5621" fmla="*/ 1245499 w 5234091"/>
              <a:gd name="connsiteY5621" fmla="*/ 1904160 h 4233247"/>
              <a:gd name="connsiteX5622" fmla="*/ 1214789 w 5234091"/>
              <a:gd name="connsiteY5622" fmla="*/ 1905319 h 4233247"/>
              <a:gd name="connsiteX5623" fmla="*/ 1208933 w 5234091"/>
              <a:gd name="connsiteY5623" fmla="*/ 1905360 h 4233247"/>
              <a:gd name="connsiteX5624" fmla="*/ 1212408 w 5234091"/>
              <a:gd name="connsiteY5624" fmla="*/ 1904016 h 4233247"/>
              <a:gd name="connsiteX5625" fmla="*/ 1221638 w 5234091"/>
              <a:gd name="connsiteY5625" fmla="*/ 1900253 h 4233247"/>
              <a:gd name="connsiteX5626" fmla="*/ 1221290 w 5234091"/>
              <a:gd name="connsiteY5626" fmla="*/ 1899968 h 4233247"/>
              <a:gd name="connsiteX5627" fmla="*/ 1239788 w 5234091"/>
              <a:gd name="connsiteY5627" fmla="*/ 1899014 h 4233247"/>
              <a:gd name="connsiteX5628" fmla="*/ 1277197 w 5234091"/>
              <a:gd name="connsiteY5628" fmla="*/ 1893863 h 4233247"/>
              <a:gd name="connsiteX5629" fmla="*/ 1285310 w 5234091"/>
              <a:gd name="connsiteY5629" fmla="*/ 1893779 h 4233247"/>
              <a:gd name="connsiteX5630" fmla="*/ 1266582 w 5234091"/>
              <a:gd name="connsiteY5630" fmla="*/ 1898936 h 4233247"/>
              <a:gd name="connsiteX5631" fmla="*/ 1255919 w 5234091"/>
              <a:gd name="connsiteY5631" fmla="*/ 1902804 h 4233247"/>
              <a:gd name="connsiteX5632" fmla="*/ 1301138 w 5234091"/>
              <a:gd name="connsiteY5632" fmla="*/ 1897409 h 4233247"/>
              <a:gd name="connsiteX5633" fmla="*/ 1336284 w 5234091"/>
              <a:gd name="connsiteY5633" fmla="*/ 1893216 h 4233247"/>
              <a:gd name="connsiteX5634" fmla="*/ 1367802 w 5234091"/>
              <a:gd name="connsiteY5634" fmla="*/ 1883802 h 4233247"/>
              <a:gd name="connsiteX5635" fmla="*/ 1369510 w 5234091"/>
              <a:gd name="connsiteY5635" fmla="*/ 1879940 h 4233247"/>
              <a:gd name="connsiteX5636" fmla="*/ 1319639 w 5234091"/>
              <a:gd name="connsiteY5636" fmla="*/ 1892332 h 4233247"/>
              <a:gd name="connsiteX5637" fmla="*/ 1339221 w 5234091"/>
              <a:gd name="connsiteY5637" fmla="*/ 1884551 h 4233247"/>
              <a:gd name="connsiteX5638" fmla="*/ 1354130 w 5234091"/>
              <a:gd name="connsiteY5638" fmla="*/ 1880092 h 4233247"/>
              <a:gd name="connsiteX5639" fmla="*/ 1356712 w 5234091"/>
              <a:gd name="connsiteY5639" fmla="*/ 1879791 h 4233247"/>
              <a:gd name="connsiteX5640" fmla="*/ 1361558 w 5234091"/>
              <a:gd name="connsiteY5640" fmla="*/ 1878801 h 4233247"/>
              <a:gd name="connsiteX5641" fmla="*/ 1330469 w 5234091"/>
              <a:gd name="connsiteY5641" fmla="*/ 1882068 h 4233247"/>
              <a:gd name="connsiteX5642" fmla="*/ 1331648 w 5234091"/>
              <a:gd name="connsiteY5642" fmla="*/ 1882004 h 4233247"/>
              <a:gd name="connsiteX5643" fmla="*/ 1305239 w 5234091"/>
              <a:gd name="connsiteY5643" fmla="*/ 1888692 h 4233247"/>
              <a:gd name="connsiteX5644" fmla="*/ 1303994 w 5234091"/>
              <a:gd name="connsiteY5644" fmla="*/ 1888438 h 4233247"/>
              <a:gd name="connsiteX5645" fmla="*/ 1301939 w 5234091"/>
              <a:gd name="connsiteY5645" fmla="*/ 1887146 h 4233247"/>
              <a:gd name="connsiteX5646" fmla="*/ 1313989 w 5234091"/>
              <a:gd name="connsiteY5646" fmla="*/ 1883800 h 4233247"/>
              <a:gd name="connsiteX5647" fmla="*/ 1281233 w 5234091"/>
              <a:gd name="connsiteY5647" fmla="*/ 1887242 h 4233247"/>
              <a:gd name="connsiteX5648" fmla="*/ 1246108 w 5234091"/>
              <a:gd name="connsiteY5648" fmla="*/ 1891566 h 4233247"/>
              <a:gd name="connsiteX5649" fmla="*/ 1249722 w 5234091"/>
              <a:gd name="connsiteY5649" fmla="*/ 1889481 h 4233247"/>
              <a:gd name="connsiteX5650" fmla="*/ 1215063 w 5234091"/>
              <a:gd name="connsiteY5650" fmla="*/ 1893161 h 4233247"/>
              <a:gd name="connsiteX5651" fmla="*/ 1197500 w 5234091"/>
              <a:gd name="connsiteY5651" fmla="*/ 1896573 h 4233247"/>
              <a:gd name="connsiteX5652" fmla="*/ 1183955 w 5234091"/>
              <a:gd name="connsiteY5652" fmla="*/ 1897352 h 4233247"/>
              <a:gd name="connsiteX5653" fmla="*/ 1181618 w 5234091"/>
              <a:gd name="connsiteY5653" fmla="*/ 1891074 h 4233247"/>
              <a:gd name="connsiteX5654" fmla="*/ 1192749 w 5234091"/>
              <a:gd name="connsiteY5654" fmla="*/ 1889303 h 4233247"/>
              <a:gd name="connsiteX5655" fmla="*/ 1222292 w 5234091"/>
              <a:gd name="connsiteY5655" fmla="*/ 1885599 h 4233247"/>
              <a:gd name="connsiteX5656" fmla="*/ 1268467 w 5234091"/>
              <a:gd name="connsiteY5656" fmla="*/ 1878532 h 4233247"/>
              <a:gd name="connsiteX5657" fmla="*/ 1346912 w 5234091"/>
              <a:gd name="connsiteY5657" fmla="*/ 1862527 h 4233247"/>
              <a:gd name="connsiteX5658" fmla="*/ 1349929 w 5234091"/>
              <a:gd name="connsiteY5658" fmla="*/ 1860885 h 4233247"/>
              <a:gd name="connsiteX5659" fmla="*/ 1312323 w 5234091"/>
              <a:gd name="connsiteY5659" fmla="*/ 1857061 h 4233247"/>
              <a:gd name="connsiteX5660" fmla="*/ 1333266 w 5234091"/>
              <a:gd name="connsiteY5660" fmla="*/ 1855372 h 4233247"/>
              <a:gd name="connsiteX5661" fmla="*/ 1332440 w 5234091"/>
              <a:gd name="connsiteY5661" fmla="*/ 1855002 h 4233247"/>
              <a:gd name="connsiteX5662" fmla="*/ 1332072 w 5234091"/>
              <a:gd name="connsiteY5662" fmla="*/ 1853255 h 4233247"/>
              <a:gd name="connsiteX5663" fmla="*/ 1333309 w 5234091"/>
              <a:gd name="connsiteY5663" fmla="*/ 1852069 h 4233247"/>
              <a:gd name="connsiteX5664" fmla="*/ 1336601 w 5234091"/>
              <a:gd name="connsiteY5664" fmla="*/ 1853878 h 4233247"/>
              <a:gd name="connsiteX5665" fmla="*/ 1337108 w 5234091"/>
              <a:gd name="connsiteY5665" fmla="*/ 1855061 h 4233247"/>
              <a:gd name="connsiteX5666" fmla="*/ 1338481 w 5234091"/>
              <a:gd name="connsiteY5666" fmla="*/ 1854951 h 4233247"/>
              <a:gd name="connsiteX5667" fmla="*/ 1361689 w 5234091"/>
              <a:gd name="connsiteY5667" fmla="*/ 1849771 h 4233247"/>
              <a:gd name="connsiteX5668" fmla="*/ 1393530 w 5234091"/>
              <a:gd name="connsiteY5668" fmla="*/ 1846115 h 4233247"/>
              <a:gd name="connsiteX5669" fmla="*/ 1393787 w 5234091"/>
              <a:gd name="connsiteY5669" fmla="*/ 1846591 h 4233247"/>
              <a:gd name="connsiteX5670" fmla="*/ 1394109 w 5234091"/>
              <a:gd name="connsiteY5670" fmla="*/ 1847187 h 4233247"/>
              <a:gd name="connsiteX5671" fmla="*/ 1394216 w 5234091"/>
              <a:gd name="connsiteY5671" fmla="*/ 1847386 h 4233247"/>
              <a:gd name="connsiteX5672" fmla="*/ 1394303 w 5234091"/>
              <a:gd name="connsiteY5672" fmla="*/ 1847544 h 4233247"/>
              <a:gd name="connsiteX5673" fmla="*/ 1394109 w 5234091"/>
              <a:gd name="connsiteY5673" fmla="*/ 1847187 h 4233247"/>
              <a:gd name="connsiteX5674" fmla="*/ 1393530 w 5234091"/>
              <a:gd name="connsiteY5674" fmla="*/ 1846115 h 4233247"/>
              <a:gd name="connsiteX5675" fmla="*/ 1354822 w 5234091"/>
              <a:gd name="connsiteY5675" fmla="*/ 1846612 h 4233247"/>
              <a:gd name="connsiteX5676" fmla="*/ 1351852 w 5234091"/>
              <a:gd name="connsiteY5676" fmla="*/ 1837941 h 4233247"/>
              <a:gd name="connsiteX5677" fmla="*/ 1321547 w 5234091"/>
              <a:gd name="connsiteY5677" fmla="*/ 1841260 h 4233247"/>
              <a:gd name="connsiteX5678" fmla="*/ 1314306 w 5234091"/>
              <a:gd name="connsiteY5678" fmla="*/ 1836825 h 4233247"/>
              <a:gd name="connsiteX5679" fmla="*/ 1202219 w 5234091"/>
              <a:gd name="connsiteY5679" fmla="*/ 1846272 h 4233247"/>
              <a:gd name="connsiteX5680" fmla="*/ 1191197 w 5234091"/>
              <a:gd name="connsiteY5680" fmla="*/ 1845447 h 4233247"/>
              <a:gd name="connsiteX5681" fmla="*/ 1168544 w 5234091"/>
              <a:gd name="connsiteY5681" fmla="*/ 1846052 h 4233247"/>
              <a:gd name="connsiteX5682" fmla="*/ 1213195 w 5234091"/>
              <a:gd name="connsiteY5682" fmla="*/ 1834573 h 4233247"/>
              <a:gd name="connsiteX5683" fmla="*/ 1251969 w 5234091"/>
              <a:gd name="connsiteY5683" fmla="*/ 1817952 h 4233247"/>
              <a:gd name="connsiteX5684" fmla="*/ 1203686 w 5234091"/>
              <a:gd name="connsiteY5684" fmla="*/ 1823739 h 4233247"/>
              <a:gd name="connsiteX5685" fmla="*/ 1160804 w 5234091"/>
              <a:gd name="connsiteY5685" fmla="*/ 1828651 h 4233247"/>
              <a:gd name="connsiteX5686" fmla="*/ 1144649 w 5234091"/>
              <a:gd name="connsiteY5686" fmla="*/ 1830085 h 4233247"/>
              <a:gd name="connsiteX5687" fmla="*/ 1170163 w 5234091"/>
              <a:gd name="connsiteY5687" fmla="*/ 1825666 h 4233247"/>
              <a:gd name="connsiteX5688" fmla="*/ 1254585 w 5234091"/>
              <a:gd name="connsiteY5688" fmla="*/ 1814127 h 4233247"/>
              <a:gd name="connsiteX5689" fmla="*/ 1257350 w 5234091"/>
              <a:gd name="connsiteY5689" fmla="*/ 1813713 h 4233247"/>
              <a:gd name="connsiteX5690" fmla="*/ 1242757 w 5234091"/>
              <a:gd name="connsiteY5690" fmla="*/ 1810294 h 4233247"/>
              <a:gd name="connsiteX5691" fmla="*/ 1254081 w 5234091"/>
              <a:gd name="connsiteY5691" fmla="*/ 1808184 h 4233247"/>
              <a:gd name="connsiteX5692" fmla="*/ 1305829 w 5234091"/>
              <a:gd name="connsiteY5692" fmla="*/ 1802121 h 4233247"/>
              <a:gd name="connsiteX5693" fmla="*/ 1269468 w 5234091"/>
              <a:gd name="connsiteY5693" fmla="*/ 1800017 h 4233247"/>
              <a:gd name="connsiteX5694" fmla="*/ 1267910 w 5234091"/>
              <a:gd name="connsiteY5694" fmla="*/ 1799983 h 4233247"/>
              <a:gd name="connsiteX5695" fmla="*/ 1284028 w 5234091"/>
              <a:gd name="connsiteY5695" fmla="*/ 1794070 h 4233247"/>
              <a:gd name="connsiteX5696" fmla="*/ 1277003 w 5234091"/>
              <a:gd name="connsiteY5696" fmla="*/ 1795129 h 4233247"/>
              <a:gd name="connsiteX5697" fmla="*/ 1259536 w 5234091"/>
              <a:gd name="connsiteY5697" fmla="*/ 1799601 h 4233247"/>
              <a:gd name="connsiteX5698" fmla="*/ 1255836 w 5234091"/>
              <a:gd name="connsiteY5698" fmla="*/ 1798321 h 4233247"/>
              <a:gd name="connsiteX5699" fmla="*/ 1250108 w 5234091"/>
              <a:gd name="connsiteY5699" fmla="*/ 1799185 h 4233247"/>
              <a:gd name="connsiteX5700" fmla="*/ 1184765 w 5234091"/>
              <a:gd name="connsiteY5700" fmla="*/ 1809959 h 4233247"/>
              <a:gd name="connsiteX5701" fmla="*/ 1173988 w 5234091"/>
              <a:gd name="connsiteY5701" fmla="*/ 1810826 h 4233247"/>
              <a:gd name="connsiteX5702" fmla="*/ 1227910 w 5234091"/>
              <a:gd name="connsiteY5702" fmla="*/ 1795135 h 4233247"/>
              <a:gd name="connsiteX5703" fmla="*/ 1231970 w 5234091"/>
              <a:gd name="connsiteY5703" fmla="*/ 1794160 h 4233247"/>
              <a:gd name="connsiteX5704" fmla="*/ 1213959 w 5234091"/>
              <a:gd name="connsiteY5704" fmla="*/ 1794936 h 4233247"/>
              <a:gd name="connsiteX5705" fmla="*/ 1162019 w 5234091"/>
              <a:gd name="connsiteY5705" fmla="*/ 1795872 h 4233247"/>
              <a:gd name="connsiteX5706" fmla="*/ 1156003 w 5234091"/>
              <a:gd name="connsiteY5706" fmla="*/ 1795649 h 4233247"/>
              <a:gd name="connsiteX5707" fmla="*/ 1156324 w 5234091"/>
              <a:gd name="connsiteY5707" fmla="*/ 1795509 h 4233247"/>
              <a:gd name="connsiteX5708" fmla="*/ 1186328 w 5234091"/>
              <a:gd name="connsiteY5708" fmla="*/ 1785903 h 4233247"/>
              <a:gd name="connsiteX5709" fmla="*/ 1168268 w 5234091"/>
              <a:gd name="connsiteY5709" fmla="*/ 1789144 h 4233247"/>
              <a:gd name="connsiteX5710" fmla="*/ 1153839 w 5234091"/>
              <a:gd name="connsiteY5710" fmla="*/ 1793632 h 4233247"/>
              <a:gd name="connsiteX5711" fmla="*/ 1147451 w 5234091"/>
              <a:gd name="connsiteY5711" fmla="*/ 1795331 h 4233247"/>
              <a:gd name="connsiteX5712" fmla="*/ 1125385 w 5234091"/>
              <a:gd name="connsiteY5712" fmla="*/ 1794514 h 4233247"/>
              <a:gd name="connsiteX5713" fmla="*/ 1125711 w 5234091"/>
              <a:gd name="connsiteY5713" fmla="*/ 1792780 h 4233247"/>
              <a:gd name="connsiteX5714" fmla="*/ 1123384 w 5234091"/>
              <a:gd name="connsiteY5714" fmla="*/ 1793641 h 4233247"/>
              <a:gd name="connsiteX5715" fmla="*/ 1118278 w 5234091"/>
              <a:gd name="connsiteY5715" fmla="*/ 1794251 h 4233247"/>
              <a:gd name="connsiteX5716" fmla="*/ 1101787 w 5234091"/>
              <a:gd name="connsiteY5716" fmla="*/ 1793640 h 4233247"/>
              <a:gd name="connsiteX5717" fmla="*/ 1107392 w 5234091"/>
              <a:gd name="connsiteY5717" fmla="*/ 1791844 h 4233247"/>
              <a:gd name="connsiteX5718" fmla="*/ 1109473 w 5234091"/>
              <a:gd name="connsiteY5718" fmla="*/ 1790026 h 4233247"/>
              <a:gd name="connsiteX5719" fmla="*/ 1107392 w 5234091"/>
              <a:gd name="connsiteY5719" fmla="*/ 1791844 h 4233247"/>
              <a:gd name="connsiteX5720" fmla="*/ 1106233 w 5234091"/>
              <a:gd name="connsiteY5720" fmla="*/ 1787901 h 4233247"/>
              <a:gd name="connsiteX5721" fmla="*/ 1123134 w 5234091"/>
              <a:gd name="connsiteY5721" fmla="*/ 1786502 h 4233247"/>
              <a:gd name="connsiteX5722" fmla="*/ 1105610 w 5234091"/>
              <a:gd name="connsiteY5722" fmla="*/ 1785348 h 4233247"/>
              <a:gd name="connsiteX5723" fmla="*/ 1114126 w 5234091"/>
              <a:gd name="connsiteY5723" fmla="*/ 1781898 h 4233247"/>
              <a:gd name="connsiteX5724" fmla="*/ 1117666 w 5234091"/>
              <a:gd name="connsiteY5724" fmla="*/ 1780212 h 4233247"/>
              <a:gd name="connsiteX5725" fmla="*/ 1173278 w 5234091"/>
              <a:gd name="connsiteY5725" fmla="*/ 1780122 h 4233247"/>
              <a:gd name="connsiteX5726" fmla="*/ 1234139 w 5234091"/>
              <a:gd name="connsiteY5726" fmla="*/ 1776956 h 4233247"/>
              <a:gd name="connsiteX5727" fmla="*/ 1245242 w 5234091"/>
              <a:gd name="connsiteY5727" fmla="*/ 1774202 h 4233247"/>
              <a:gd name="connsiteX5728" fmla="*/ 1249116 w 5234091"/>
              <a:gd name="connsiteY5728" fmla="*/ 1773208 h 4233247"/>
              <a:gd name="connsiteX5729" fmla="*/ 1246280 w 5234091"/>
              <a:gd name="connsiteY5729" fmla="*/ 1773442 h 4233247"/>
              <a:gd name="connsiteX5730" fmla="*/ 1231053 w 5234091"/>
              <a:gd name="connsiteY5730" fmla="*/ 1772488 h 4233247"/>
              <a:gd name="connsiteX5731" fmla="*/ 1225583 w 5234091"/>
              <a:gd name="connsiteY5731" fmla="*/ 1768731 h 4233247"/>
              <a:gd name="connsiteX5732" fmla="*/ 1188412 w 5234091"/>
              <a:gd name="connsiteY5732" fmla="*/ 1768891 h 4233247"/>
              <a:gd name="connsiteX5733" fmla="*/ 1181865 w 5234091"/>
              <a:gd name="connsiteY5733" fmla="*/ 1763671 h 4233247"/>
              <a:gd name="connsiteX5734" fmla="*/ 1179596 w 5234091"/>
              <a:gd name="connsiteY5734" fmla="*/ 1763517 h 4233247"/>
              <a:gd name="connsiteX5735" fmla="*/ 1177600 w 5234091"/>
              <a:gd name="connsiteY5735" fmla="*/ 1763876 h 4233247"/>
              <a:gd name="connsiteX5736" fmla="*/ 1174501 w 5234091"/>
              <a:gd name="connsiteY5736" fmla="*/ 1763546 h 4233247"/>
              <a:gd name="connsiteX5737" fmla="*/ 1174142 w 5234091"/>
              <a:gd name="connsiteY5737" fmla="*/ 1763040 h 4233247"/>
              <a:gd name="connsiteX5738" fmla="*/ 1172816 w 5234091"/>
              <a:gd name="connsiteY5738" fmla="*/ 1763366 h 4233247"/>
              <a:gd name="connsiteX5739" fmla="*/ 1174501 w 5234091"/>
              <a:gd name="connsiteY5739" fmla="*/ 1763546 h 4233247"/>
              <a:gd name="connsiteX5740" fmla="*/ 1175057 w 5234091"/>
              <a:gd name="connsiteY5740" fmla="*/ 1764333 h 4233247"/>
              <a:gd name="connsiteX5741" fmla="*/ 1164691 w 5234091"/>
              <a:gd name="connsiteY5741" fmla="*/ 1761064 h 4233247"/>
              <a:gd name="connsiteX5742" fmla="*/ 1178289 w 5234091"/>
              <a:gd name="connsiteY5742" fmla="*/ 1760107 h 4233247"/>
              <a:gd name="connsiteX5743" fmla="*/ 1187263 w 5234091"/>
              <a:gd name="connsiteY5743" fmla="*/ 1760961 h 4233247"/>
              <a:gd name="connsiteX5744" fmla="*/ 1191766 w 5234091"/>
              <a:gd name="connsiteY5744" fmla="*/ 1753889 h 4233247"/>
              <a:gd name="connsiteX5745" fmla="*/ 1197493 w 5234091"/>
              <a:gd name="connsiteY5745" fmla="*/ 1744613 h 4233247"/>
              <a:gd name="connsiteX5746" fmla="*/ 1206424 w 5234091"/>
              <a:gd name="connsiteY5746" fmla="*/ 1739910 h 4233247"/>
              <a:gd name="connsiteX5747" fmla="*/ 1170538 w 5234091"/>
              <a:gd name="connsiteY5747" fmla="*/ 1740810 h 4233247"/>
              <a:gd name="connsiteX5748" fmla="*/ 1179207 w 5234091"/>
              <a:gd name="connsiteY5748" fmla="*/ 1737582 h 4233247"/>
              <a:gd name="connsiteX5749" fmla="*/ 1158949 w 5234091"/>
              <a:gd name="connsiteY5749" fmla="*/ 1737384 h 4233247"/>
              <a:gd name="connsiteX5750" fmla="*/ 1147224 w 5234091"/>
              <a:gd name="connsiteY5750" fmla="*/ 1739406 h 4233247"/>
              <a:gd name="connsiteX5751" fmla="*/ 1036548 w 5234091"/>
              <a:gd name="connsiteY5751" fmla="*/ 1756836 h 4233247"/>
              <a:gd name="connsiteX5752" fmla="*/ 1046718 w 5234091"/>
              <a:gd name="connsiteY5752" fmla="*/ 1753975 h 4233247"/>
              <a:gd name="connsiteX5753" fmla="*/ 1076318 w 5234091"/>
              <a:gd name="connsiteY5753" fmla="*/ 1741002 h 4233247"/>
              <a:gd name="connsiteX5754" fmla="*/ 1098802 w 5234091"/>
              <a:gd name="connsiteY5754" fmla="*/ 1730327 h 4233247"/>
              <a:gd name="connsiteX5755" fmla="*/ 1086842 w 5234091"/>
              <a:gd name="connsiteY5755" fmla="*/ 1730692 h 4233247"/>
              <a:gd name="connsiteX5756" fmla="*/ 1099573 w 5234091"/>
              <a:gd name="connsiteY5756" fmla="*/ 1729027 h 4233247"/>
              <a:gd name="connsiteX5757" fmla="*/ 1176487 w 5234091"/>
              <a:gd name="connsiteY5757" fmla="*/ 1711950 h 4233247"/>
              <a:gd name="connsiteX5758" fmla="*/ 1132589 w 5234091"/>
              <a:gd name="connsiteY5758" fmla="*/ 1711625 h 4233247"/>
              <a:gd name="connsiteX5759" fmla="*/ 1247352 w 5234091"/>
              <a:gd name="connsiteY5759" fmla="*/ 1682862 h 4233247"/>
              <a:gd name="connsiteX5760" fmla="*/ 1263111 w 5234091"/>
              <a:gd name="connsiteY5760" fmla="*/ 1678584 h 4233247"/>
              <a:gd name="connsiteX5761" fmla="*/ 1265368 w 5234091"/>
              <a:gd name="connsiteY5761" fmla="*/ 1677630 h 4233247"/>
              <a:gd name="connsiteX5762" fmla="*/ 1265773 w 5234091"/>
              <a:gd name="connsiteY5762" fmla="*/ 1677259 h 4233247"/>
              <a:gd name="connsiteX5763" fmla="*/ 1266241 w 5234091"/>
              <a:gd name="connsiteY5763" fmla="*/ 1677260 h 4233247"/>
              <a:gd name="connsiteX5764" fmla="*/ 1270026 w 5234091"/>
              <a:gd name="connsiteY5764" fmla="*/ 1675661 h 4233247"/>
              <a:gd name="connsiteX5765" fmla="*/ 1268888 w 5234091"/>
              <a:gd name="connsiteY5765" fmla="*/ 1674917 h 4233247"/>
              <a:gd name="connsiteX5766" fmla="*/ 1257680 w 5234091"/>
              <a:gd name="connsiteY5766" fmla="*/ 1677533 h 4233247"/>
              <a:gd name="connsiteX5767" fmla="*/ 1258252 w 5234091"/>
              <a:gd name="connsiteY5767" fmla="*/ 1673414 h 4233247"/>
              <a:gd name="connsiteX5768" fmla="*/ 1260810 w 5234091"/>
              <a:gd name="connsiteY5768" fmla="*/ 1672426 h 4233247"/>
              <a:gd name="connsiteX5769" fmla="*/ 1250325 w 5234091"/>
              <a:gd name="connsiteY5769" fmla="*/ 1671759 h 4233247"/>
              <a:gd name="connsiteX5770" fmla="*/ 1240817 w 5234091"/>
              <a:gd name="connsiteY5770" fmla="*/ 1670460 h 4233247"/>
              <a:gd name="connsiteX5771" fmla="*/ 1249045 w 5234091"/>
              <a:gd name="connsiteY5771" fmla="*/ 1666998 h 4233247"/>
              <a:gd name="connsiteX5772" fmla="*/ 1258791 w 5234091"/>
              <a:gd name="connsiteY5772" fmla="*/ 1664530 h 4233247"/>
              <a:gd name="connsiteX5773" fmla="*/ 1269602 w 5234091"/>
              <a:gd name="connsiteY5773" fmla="*/ 1661793 h 4233247"/>
              <a:gd name="connsiteX5774" fmla="*/ 1291090 w 5234091"/>
              <a:gd name="connsiteY5774" fmla="*/ 1656350 h 4233247"/>
              <a:gd name="connsiteX5775" fmla="*/ 1293697 w 5234091"/>
              <a:gd name="connsiteY5775" fmla="*/ 1655611 h 4233247"/>
              <a:gd name="connsiteX5776" fmla="*/ 1301011 w 5234091"/>
              <a:gd name="connsiteY5776" fmla="*/ 1653127 h 4233247"/>
              <a:gd name="connsiteX5777" fmla="*/ 1269387 w 5234091"/>
              <a:gd name="connsiteY5777" fmla="*/ 1660875 h 4233247"/>
              <a:gd name="connsiteX5778" fmla="*/ 1284295 w 5234091"/>
              <a:gd name="connsiteY5778" fmla="*/ 1655688 h 4233247"/>
              <a:gd name="connsiteX5779" fmla="*/ 1281255 w 5234091"/>
              <a:gd name="connsiteY5779" fmla="*/ 1656551 h 4233247"/>
              <a:gd name="connsiteX5780" fmla="*/ 1278093 w 5234091"/>
              <a:gd name="connsiteY5780" fmla="*/ 1656237 h 4233247"/>
              <a:gd name="connsiteX5781" fmla="*/ 1275464 w 5234091"/>
              <a:gd name="connsiteY5781" fmla="*/ 1655234 h 4233247"/>
              <a:gd name="connsiteX5782" fmla="*/ 1254629 w 5234091"/>
              <a:gd name="connsiteY5782" fmla="*/ 1659382 h 4233247"/>
              <a:gd name="connsiteX5783" fmla="*/ 1228099 w 5234091"/>
              <a:gd name="connsiteY5783" fmla="*/ 1664960 h 4233247"/>
              <a:gd name="connsiteX5784" fmla="*/ 1211925 w 5234091"/>
              <a:gd name="connsiteY5784" fmla="*/ 1667753 h 4233247"/>
              <a:gd name="connsiteX5785" fmla="*/ 1214213 w 5234091"/>
              <a:gd name="connsiteY5785" fmla="*/ 1667777 h 4233247"/>
              <a:gd name="connsiteX5786" fmla="*/ 1226749 w 5234091"/>
              <a:gd name="connsiteY5786" fmla="*/ 1667734 h 4233247"/>
              <a:gd name="connsiteX5787" fmla="*/ 1251472 w 5234091"/>
              <a:gd name="connsiteY5787" fmla="*/ 1665017 h 4233247"/>
              <a:gd name="connsiteX5788" fmla="*/ 1231826 w 5234091"/>
              <a:gd name="connsiteY5788" fmla="*/ 1670620 h 4233247"/>
              <a:gd name="connsiteX5789" fmla="*/ 1229131 w 5234091"/>
              <a:gd name="connsiteY5789" fmla="*/ 1670550 h 4233247"/>
              <a:gd name="connsiteX5790" fmla="*/ 1210622 w 5234091"/>
              <a:gd name="connsiteY5790" fmla="*/ 1670772 h 4233247"/>
              <a:gd name="connsiteX5791" fmla="*/ 1190948 w 5234091"/>
              <a:gd name="connsiteY5791" fmla="*/ 1670715 h 4233247"/>
              <a:gd name="connsiteX5792" fmla="*/ 1187740 w 5234091"/>
              <a:gd name="connsiteY5792" fmla="*/ 1670408 h 4233247"/>
              <a:gd name="connsiteX5793" fmla="*/ 1185994 w 5234091"/>
              <a:gd name="connsiteY5793" fmla="*/ 1671088 h 4233247"/>
              <a:gd name="connsiteX5794" fmla="*/ 1176325 w 5234091"/>
              <a:gd name="connsiteY5794" fmla="*/ 1670684 h 4233247"/>
              <a:gd name="connsiteX5795" fmla="*/ 1206657 w 5234091"/>
              <a:gd name="connsiteY5795" fmla="*/ 1661129 h 4233247"/>
              <a:gd name="connsiteX5796" fmla="*/ 1216730 w 5234091"/>
              <a:gd name="connsiteY5796" fmla="*/ 1657932 h 4233247"/>
              <a:gd name="connsiteX5797" fmla="*/ 1221163 w 5234091"/>
              <a:gd name="connsiteY5797" fmla="*/ 1655116 h 4233247"/>
              <a:gd name="connsiteX5798" fmla="*/ 1229042 w 5234091"/>
              <a:gd name="connsiteY5798" fmla="*/ 1654022 h 4233247"/>
              <a:gd name="connsiteX5799" fmla="*/ 1246495 w 5234091"/>
              <a:gd name="connsiteY5799" fmla="*/ 1648481 h 4233247"/>
              <a:gd name="connsiteX5800" fmla="*/ 1268366 w 5234091"/>
              <a:gd name="connsiteY5800" fmla="*/ 1641220 h 4233247"/>
              <a:gd name="connsiteX5801" fmla="*/ 1268685 w 5234091"/>
              <a:gd name="connsiteY5801" fmla="*/ 1639934 h 4233247"/>
              <a:gd name="connsiteX5802" fmla="*/ 1270890 w 5234091"/>
              <a:gd name="connsiteY5802" fmla="*/ 1636342 h 4233247"/>
              <a:gd name="connsiteX5803" fmla="*/ 1271131 w 5234091"/>
              <a:gd name="connsiteY5803" fmla="*/ 1635988 h 4233247"/>
              <a:gd name="connsiteX5804" fmla="*/ 1265919 w 5234091"/>
              <a:gd name="connsiteY5804" fmla="*/ 1637608 h 4233247"/>
              <a:gd name="connsiteX5805" fmla="*/ 1252776 w 5234091"/>
              <a:gd name="connsiteY5805" fmla="*/ 1641854 h 4233247"/>
              <a:gd name="connsiteX5806" fmla="*/ 1154490 w 5234091"/>
              <a:gd name="connsiteY5806" fmla="*/ 1673157 h 4233247"/>
              <a:gd name="connsiteX5807" fmla="*/ 1137231 w 5234091"/>
              <a:gd name="connsiteY5807" fmla="*/ 1675698 h 4233247"/>
              <a:gd name="connsiteX5808" fmla="*/ 1142340 w 5234091"/>
              <a:gd name="connsiteY5808" fmla="*/ 1673832 h 4233247"/>
              <a:gd name="connsiteX5809" fmla="*/ 1150179 w 5234091"/>
              <a:gd name="connsiteY5809" fmla="*/ 1673275 h 4233247"/>
              <a:gd name="connsiteX5810" fmla="*/ 1156582 w 5234091"/>
              <a:gd name="connsiteY5810" fmla="*/ 1671999 h 4233247"/>
              <a:gd name="connsiteX5811" fmla="*/ 1154499 w 5234091"/>
              <a:gd name="connsiteY5811" fmla="*/ 1670028 h 4233247"/>
              <a:gd name="connsiteX5812" fmla="*/ 1156366 w 5234091"/>
              <a:gd name="connsiteY5812" fmla="*/ 1669487 h 4233247"/>
              <a:gd name="connsiteX5813" fmla="*/ 1173160 w 5234091"/>
              <a:gd name="connsiteY5813" fmla="*/ 1660916 h 4233247"/>
              <a:gd name="connsiteX5814" fmla="*/ 1147207 w 5234091"/>
              <a:gd name="connsiteY5814" fmla="*/ 1669018 h 4233247"/>
              <a:gd name="connsiteX5815" fmla="*/ 1145565 w 5234091"/>
              <a:gd name="connsiteY5815" fmla="*/ 1669479 h 4233247"/>
              <a:gd name="connsiteX5816" fmla="*/ 1145321 w 5234091"/>
              <a:gd name="connsiteY5816" fmla="*/ 1669467 h 4233247"/>
              <a:gd name="connsiteX5817" fmla="*/ 1139785 w 5234091"/>
              <a:gd name="connsiteY5817" fmla="*/ 1669752 h 4233247"/>
              <a:gd name="connsiteX5818" fmla="*/ 1176189 w 5234091"/>
              <a:gd name="connsiteY5818" fmla="*/ 1656748 h 4233247"/>
              <a:gd name="connsiteX5819" fmla="*/ 1233403 w 5234091"/>
              <a:gd name="connsiteY5819" fmla="*/ 1637772 h 4233247"/>
              <a:gd name="connsiteX5820" fmla="*/ 1240549 w 5234091"/>
              <a:gd name="connsiteY5820" fmla="*/ 1635934 h 4233247"/>
              <a:gd name="connsiteX5821" fmla="*/ 1232397 w 5234091"/>
              <a:gd name="connsiteY5821" fmla="*/ 1636620 h 4233247"/>
              <a:gd name="connsiteX5822" fmla="*/ 1127880 w 5234091"/>
              <a:gd name="connsiteY5822" fmla="*/ 1666930 h 4233247"/>
              <a:gd name="connsiteX5823" fmla="*/ 1239443 w 5234091"/>
              <a:gd name="connsiteY5823" fmla="*/ 1630466 h 4233247"/>
              <a:gd name="connsiteX5824" fmla="*/ 1248292 w 5234091"/>
              <a:gd name="connsiteY5824" fmla="*/ 1627184 h 4233247"/>
              <a:gd name="connsiteX5825" fmla="*/ 1249410 w 5234091"/>
              <a:gd name="connsiteY5825" fmla="*/ 1626509 h 4233247"/>
              <a:gd name="connsiteX5826" fmla="*/ 1248894 w 5234091"/>
              <a:gd name="connsiteY5826" fmla="*/ 1626536 h 4233247"/>
              <a:gd name="connsiteX5827" fmla="*/ 1246532 w 5234091"/>
              <a:gd name="connsiteY5827" fmla="*/ 1626626 h 4233247"/>
              <a:gd name="connsiteX5828" fmla="*/ 1251842 w 5234091"/>
              <a:gd name="connsiteY5828" fmla="*/ 1625040 h 4233247"/>
              <a:gd name="connsiteX5829" fmla="*/ 1252474 w 5234091"/>
              <a:gd name="connsiteY5829" fmla="*/ 1624659 h 4233247"/>
              <a:gd name="connsiteX5830" fmla="*/ 1253308 w 5234091"/>
              <a:gd name="connsiteY5830" fmla="*/ 1622421 h 4233247"/>
              <a:gd name="connsiteX5831" fmla="*/ 1236255 w 5234091"/>
              <a:gd name="connsiteY5831" fmla="*/ 1626816 h 4233247"/>
              <a:gd name="connsiteX5832" fmla="*/ 1185949 w 5234091"/>
              <a:gd name="connsiteY5832" fmla="*/ 1641620 h 4233247"/>
              <a:gd name="connsiteX5833" fmla="*/ 1228298 w 5234091"/>
              <a:gd name="connsiteY5833" fmla="*/ 1627159 h 4233247"/>
              <a:gd name="connsiteX5834" fmla="*/ 1261475 w 5234091"/>
              <a:gd name="connsiteY5834" fmla="*/ 1616621 h 4233247"/>
              <a:gd name="connsiteX5835" fmla="*/ 1258706 w 5234091"/>
              <a:gd name="connsiteY5835" fmla="*/ 1617136 h 4233247"/>
              <a:gd name="connsiteX5836" fmla="*/ 1271839 w 5234091"/>
              <a:gd name="connsiteY5836" fmla="*/ 1611917 h 4233247"/>
              <a:gd name="connsiteX5837" fmla="*/ 1245504 w 5234091"/>
              <a:gd name="connsiteY5837" fmla="*/ 1614453 h 4233247"/>
              <a:gd name="connsiteX5838" fmla="*/ 1244747 w 5234091"/>
              <a:gd name="connsiteY5838" fmla="*/ 1613986 h 4233247"/>
              <a:gd name="connsiteX5839" fmla="*/ 1244555 w 5234091"/>
              <a:gd name="connsiteY5839" fmla="*/ 1613432 h 4233247"/>
              <a:gd name="connsiteX5840" fmla="*/ 1244306 w 5234091"/>
              <a:gd name="connsiteY5840" fmla="*/ 1613495 h 4233247"/>
              <a:gd name="connsiteX5841" fmla="*/ 1243062 w 5234091"/>
              <a:gd name="connsiteY5841" fmla="*/ 1613241 h 4233247"/>
              <a:gd name="connsiteX5842" fmla="*/ 1241005 w 5234091"/>
              <a:gd name="connsiteY5842" fmla="*/ 1611949 h 4233247"/>
              <a:gd name="connsiteX5843" fmla="*/ 1243772 w 5234091"/>
              <a:gd name="connsiteY5843" fmla="*/ 1611181 h 4233247"/>
              <a:gd name="connsiteX5844" fmla="*/ 1241705 w 5234091"/>
              <a:gd name="connsiteY5844" fmla="*/ 1605229 h 4233247"/>
              <a:gd name="connsiteX5845" fmla="*/ 1242308 w 5234091"/>
              <a:gd name="connsiteY5845" fmla="*/ 1598695 h 4233247"/>
              <a:gd name="connsiteX5846" fmla="*/ 1178907 w 5234091"/>
              <a:gd name="connsiteY5846" fmla="*/ 1613079 h 4233247"/>
              <a:gd name="connsiteX5847" fmla="*/ 1163444 w 5234091"/>
              <a:gd name="connsiteY5847" fmla="*/ 1605381 h 4233247"/>
              <a:gd name="connsiteX5848" fmla="*/ 1099362 w 5234091"/>
              <a:gd name="connsiteY5848" fmla="*/ 1611251 h 4233247"/>
              <a:gd name="connsiteX5849" fmla="*/ 1092997 w 5234091"/>
              <a:gd name="connsiteY5849" fmla="*/ 1612357 h 4233247"/>
              <a:gd name="connsiteX5850" fmla="*/ 1075045 w 5234091"/>
              <a:gd name="connsiteY5850" fmla="*/ 1610234 h 4233247"/>
              <a:gd name="connsiteX5851" fmla="*/ 1069032 w 5234091"/>
              <a:gd name="connsiteY5851" fmla="*/ 1606501 h 4233247"/>
              <a:gd name="connsiteX5852" fmla="*/ 1091116 w 5234091"/>
              <a:gd name="connsiteY5852" fmla="*/ 1600739 h 4233247"/>
              <a:gd name="connsiteX5853" fmla="*/ 1096570 w 5234091"/>
              <a:gd name="connsiteY5853" fmla="*/ 1600243 h 4233247"/>
              <a:gd name="connsiteX5854" fmla="*/ 1104833 w 5234091"/>
              <a:gd name="connsiteY5854" fmla="*/ 1598161 h 4233247"/>
              <a:gd name="connsiteX5855" fmla="*/ 1105018 w 5234091"/>
              <a:gd name="connsiteY5855" fmla="*/ 1597105 h 4233247"/>
              <a:gd name="connsiteX5856" fmla="*/ 1132046 w 5234091"/>
              <a:gd name="connsiteY5856" fmla="*/ 1589836 h 4233247"/>
              <a:gd name="connsiteX5857" fmla="*/ 1175266 w 5234091"/>
              <a:gd name="connsiteY5857" fmla="*/ 1583310 h 4233247"/>
              <a:gd name="connsiteX5858" fmla="*/ 1227515 w 5234091"/>
              <a:gd name="connsiteY5858" fmla="*/ 1563393 h 4233247"/>
              <a:gd name="connsiteX5859" fmla="*/ 1172990 w 5234091"/>
              <a:gd name="connsiteY5859" fmla="*/ 1570190 h 4233247"/>
              <a:gd name="connsiteX5860" fmla="*/ 1166690 w 5234091"/>
              <a:gd name="connsiteY5860" fmla="*/ 1570774 h 4233247"/>
              <a:gd name="connsiteX5861" fmla="*/ 1169446 w 5234091"/>
              <a:gd name="connsiteY5861" fmla="*/ 1566270 h 4233247"/>
              <a:gd name="connsiteX5862" fmla="*/ 1165140 w 5234091"/>
              <a:gd name="connsiteY5862" fmla="*/ 1568047 h 4233247"/>
              <a:gd name="connsiteX5863" fmla="*/ 1156490 w 5234091"/>
              <a:gd name="connsiteY5863" fmla="*/ 1568008 h 4233247"/>
              <a:gd name="connsiteX5864" fmla="*/ 1155042 w 5234091"/>
              <a:gd name="connsiteY5864" fmla="*/ 1566870 h 4233247"/>
              <a:gd name="connsiteX5865" fmla="*/ 1152776 w 5234091"/>
              <a:gd name="connsiteY5865" fmla="*/ 1563470 h 4233247"/>
              <a:gd name="connsiteX5866" fmla="*/ 1136825 w 5234091"/>
              <a:gd name="connsiteY5866" fmla="*/ 1565188 h 4233247"/>
              <a:gd name="connsiteX5867" fmla="*/ 1134782 w 5234091"/>
              <a:gd name="connsiteY5867" fmla="*/ 1564376 h 4233247"/>
              <a:gd name="connsiteX5868" fmla="*/ 1144807 w 5234091"/>
              <a:gd name="connsiteY5868" fmla="*/ 1561875 h 4233247"/>
              <a:gd name="connsiteX5869" fmla="*/ 1145549 w 5234091"/>
              <a:gd name="connsiteY5869" fmla="*/ 1561858 h 4233247"/>
              <a:gd name="connsiteX5870" fmla="*/ 1145443 w 5234091"/>
              <a:gd name="connsiteY5870" fmla="*/ 1561782 h 4233247"/>
              <a:gd name="connsiteX5871" fmla="*/ 1148119 w 5234091"/>
              <a:gd name="connsiteY5871" fmla="*/ 1560911 h 4233247"/>
              <a:gd name="connsiteX5872" fmla="*/ 1153121 w 5234091"/>
              <a:gd name="connsiteY5872" fmla="*/ 1561680 h 4233247"/>
              <a:gd name="connsiteX5873" fmla="*/ 1160799 w 5234091"/>
              <a:gd name="connsiteY5873" fmla="*/ 1561499 h 4233247"/>
              <a:gd name="connsiteX5874" fmla="*/ 1166604 w 5234091"/>
              <a:gd name="connsiteY5874" fmla="*/ 1561142 h 4233247"/>
              <a:gd name="connsiteX5875" fmla="*/ 1190622 w 5234091"/>
              <a:gd name="connsiteY5875" fmla="*/ 1557994 h 4233247"/>
              <a:gd name="connsiteX5876" fmla="*/ 1212509 w 5234091"/>
              <a:gd name="connsiteY5876" fmla="*/ 1555262 h 4233247"/>
              <a:gd name="connsiteX5877" fmla="*/ 1221251 w 5234091"/>
              <a:gd name="connsiteY5877" fmla="*/ 1553223 h 4233247"/>
              <a:gd name="connsiteX5878" fmla="*/ 1242463 w 5234091"/>
              <a:gd name="connsiteY5878" fmla="*/ 1545809 h 4233247"/>
              <a:gd name="connsiteX5879" fmla="*/ 1250075 w 5234091"/>
              <a:gd name="connsiteY5879" fmla="*/ 1543901 h 4233247"/>
              <a:gd name="connsiteX5880" fmla="*/ 1247725 w 5234091"/>
              <a:gd name="connsiteY5880" fmla="*/ 1541827 h 4233247"/>
              <a:gd name="connsiteX5881" fmla="*/ 1246530 w 5234091"/>
              <a:gd name="connsiteY5881" fmla="*/ 1540013 h 4233247"/>
              <a:gd name="connsiteX5882" fmla="*/ 1219112 w 5234091"/>
              <a:gd name="connsiteY5882" fmla="*/ 1541780 h 4233247"/>
              <a:gd name="connsiteX5883" fmla="*/ 1192247 w 5234091"/>
              <a:gd name="connsiteY5883" fmla="*/ 1541387 h 4233247"/>
              <a:gd name="connsiteX5884" fmla="*/ 1198068 w 5234091"/>
              <a:gd name="connsiteY5884" fmla="*/ 1538903 h 4233247"/>
              <a:gd name="connsiteX5885" fmla="*/ 1184434 w 5234091"/>
              <a:gd name="connsiteY5885" fmla="*/ 1535708 h 4233247"/>
              <a:gd name="connsiteX5886" fmla="*/ 1176477 w 5234091"/>
              <a:gd name="connsiteY5886" fmla="*/ 1536089 h 4233247"/>
              <a:gd name="connsiteX5887" fmla="*/ 1162410 w 5234091"/>
              <a:gd name="connsiteY5887" fmla="*/ 1538980 h 4233247"/>
              <a:gd name="connsiteX5888" fmla="*/ 812227 w 5234091"/>
              <a:gd name="connsiteY5888" fmla="*/ 1633933 h 4233247"/>
              <a:gd name="connsiteX5889" fmla="*/ 653633 w 5234091"/>
              <a:gd name="connsiteY5889" fmla="*/ 1683532 h 4233247"/>
              <a:gd name="connsiteX5890" fmla="*/ 696707 w 5234091"/>
              <a:gd name="connsiteY5890" fmla="*/ 1638135 h 4233247"/>
              <a:gd name="connsiteX5891" fmla="*/ 770641 w 5234091"/>
              <a:gd name="connsiteY5891" fmla="*/ 1607334 h 4233247"/>
              <a:gd name="connsiteX5892" fmla="*/ 1033660 w 5234091"/>
              <a:gd name="connsiteY5892" fmla="*/ 1524247 h 4233247"/>
              <a:gd name="connsiteX5893" fmla="*/ 1053951 w 5234091"/>
              <a:gd name="connsiteY5893" fmla="*/ 1518928 h 4233247"/>
              <a:gd name="connsiteX5894" fmla="*/ 1040855 w 5234091"/>
              <a:gd name="connsiteY5894" fmla="*/ 1518442 h 4233247"/>
              <a:gd name="connsiteX5895" fmla="*/ 1046460 w 5234091"/>
              <a:gd name="connsiteY5895" fmla="*/ 1516646 h 4233247"/>
              <a:gd name="connsiteX5896" fmla="*/ 1048541 w 5234091"/>
              <a:gd name="connsiteY5896" fmla="*/ 1514829 h 4233247"/>
              <a:gd name="connsiteX5897" fmla="*/ 1046460 w 5234091"/>
              <a:gd name="connsiteY5897" fmla="*/ 1516646 h 4233247"/>
              <a:gd name="connsiteX5898" fmla="*/ 1045301 w 5234091"/>
              <a:gd name="connsiteY5898" fmla="*/ 1512704 h 4233247"/>
              <a:gd name="connsiteX5899" fmla="*/ 1062202 w 5234091"/>
              <a:gd name="connsiteY5899" fmla="*/ 1511305 h 4233247"/>
              <a:gd name="connsiteX5900" fmla="*/ 1045378 w 5234091"/>
              <a:gd name="connsiteY5900" fmla="*/ 1510197 h 4233247"/>
              <a:gd name="connsiteX5901" fmla="*/ 808322 w 5234091"/>
              <a:gd name="connsiteY5901" fmla="*/ 1576207 h 4233247"/>
              <a:gd name="connsiteX5902" fmla="*/ 639847 w 5234091"/>
              <a:gd name="connsiteY5902" fmla="*/ 1623742 h 4233247"/>
              <a:gd name="connsiteX5903" fmla="*/ 616648 w 5234091"/>
              <a:gd name="connsiteY5903" fmla="*/ 1620407 h 4233247"/>
              <a:gd name="connsiteX5904" fmla="*/ 595511 w 5234091"/>
              <a:gd name="connsiteY5904" fmla="*/ 1607186 h 4233247"/>
              <a:gd name="connsiteX5905" fmla="*/ 619029 w 5234091"/>
              <a:gd name="connsiteY5905" fmla="*/ 1593078 h 4233247"/>
              <a:gd name="connsiteX5906" fmla="*/ 636365 w 5234091"/>
              <a:gd name="connsiteY5906" fmla="*/ 1570987 h 4233247"/>
              <a:gd name="connsiteX5907" fmla="*/ 602701 w 5234091"/>
              <a:gd name="connsiteY5907" fmla="*/ 1578749 h 4233247"/>
              <a:gd name="connsiteX5908" fmla="*/ 614990 w 5234091"/>
              <a:gd name="connsiteY5908" fmla="*/ 1572673 h 4233247"/>
              <a:gd name="connsiteX5909" fmla="*/ 596813 w 5234091"/>
              <a:gd name="connsiteY5909" fmla="*/ 1580106 h 4233247"/>
              <a:gd name="connsiteX5910" fmla="*/ 602701 w 5234091"/>
              <a:gd name="connsiteY5910" fmla="*/ 1578749 h 4233247"/>
              <a:gd name="connsiteX5911" fmla="*/ 583880 w 5234091"/>
              <a:gd name="connsiteY5911" fmla="*/ 1588517 h 4233247"/>
              <a:gd name="connsiteX5912" fmla="*/ 578799 w 5234091"/>
              <a:gd name="connsiteY5912" fmla="*/ 1589162 h 4233247"/>
              <a:gd name="connsiteX5913" fmla="*/ 570170 w 5234091"/>
              <a:gd name="connsiteY5913" fmla="*/ 1593887 h 4233247"/>
              <a:gd name="connsiteX5914" fmla="*/ 549972 w 5234091"/>
              <a:gd name="connsiteY5914" fmla="*/ 1603596 h 4233247"/>
              <a:gd name="connsiteX5915" fmla="*/ 538009 w 5234091"/>
              <a:gd name="connsiteY5915" fmla="*/ 1606713 h 4233247"/>
              <a:gd name="connsiteX5916" fmla="*/ 538367 w 5234091"/>
              <a:gd name="connsiteY5916" fmla="*/ 1604357 h 4233247"/>
              <a:gd name="connsiteX5917" fmla="*/ 552687 w 5234091"/>
              <a:gd name="connsiteY5917" fmla="*/ 1596244 h 4233247"/>
              <a:gd name="connsiteX5918" fmla="*/ 537894 w 5234091"/>
              <a:gd name="connsiteY5918" fmla="*/ 1601665 h 4233247"/>
              <a:gd name="connsiteX5919" fmla="*/ 537892 w 5234091"/>
              <a:gd name="connsiteY5919" fmla="*/ 1601655 h 4233247"/>
              <a:gd name="connsiteX5920" fmla="*/ 537780 w 5234091"/>
              <a:gd name="connsiteY5920" fmla="*/ 1601708 h 4233247"/>
              <a:gd name="connsiteX5921" fmla="*/ 508484 w 5234091"/>
              <a:gd name="connsiteY5921" fmla="*/ 1612446 h 4233247"/>
              <a:gd name="connsiteX5922" fmla="*/ 526377 w 5234091"/>
              <a:gd name="connsiteY5922" fmla="*/ 1607159 h 4233247"/>
              <a:gd name="connsiteX5923" fmla="*/ 537780 w 5234091"/>
              <a:gd name="connsiteY5923" fmla="*/ 1601708 h 4233247"/>
              <a:gd name="connsiteX5924" fmla="*/ 537894 w 5234091"/>
              <a:gd name="connsiteY5924" fmla="*/ 1601665 h 4233247"/>
              <a:gd name="connsiteX5925" fmla="*/ 538367 w 5234091"/>
              <a:gd name="connsiteY5925" fmla="*/ 1604357 h 4233247"/>
              <a:gd name="connsiteX5926" fmla="*/ 499397 w 5234091"/>
              <a:gd name="connsiteY5926" fmla="*/ 1616648 h 4233247"/>
              <a:gd name="connsiteX5927" fmla="*/ 506876 w 5234091"/>
              <a:gd name="connsiteY5927" fmla="*/ 1611082 h 4233247"/>
              <a:gd name="connsiteX5928" fmla="*/ 508391 w 5234091"/>
              <a:gd name="connsiteY5928" fmla="*/ 1602768 h 4233247"/>
              <a:gd name="connsiteX5929" fmla="*/ 538194 w 5234091"/>
              <a:gd name="connsiteY5929" fmla="*/ 1587704 h 4233247"/>
              <a:gd name="connsiteX5930" fmla="*/ 637642 w 5234091"/>
              <a:gd name="connsiteY5930" fmla="*/ 1540651 h 4233247"/>
              <a:gd name="connsiteX5931" fmla="*/ 642883 w 5234091"/>
              <a:gd name="connsiteY5931" fmla="*/ 1538493 h 4233247"/>
              <a:gd name="connsiteX5932" fmla="*/ 643054 w 5234091"/>
              <a:gd name="connsiteY5932" fmla="*/ 1538367 h 4233247"/>
              <a:gd name="connsiteX5933" fmla="*/ 662792 w 5234091"/>
              <a:gd name="connsiteY5933" fmla="*/ 1528704 h 4233247"/>
              <a:gd name="connsiteX5934" fmla="*/ 673437 w 5234091"/>
              <a:gd name="connsiteY5934" fmla="*/ 1525917 h 4233247"/>
              <a:gd name="connsiteX5935" fmla="*/ 718501 w 5234091"/>
              <a:gd name="connsiteY5935" fmla="*/ 1507369 h 4233247"/>
              <a:gd name="connsiteX5936" fmla="*/ 689981 w 5234091"/>
              <a:gd name="connsiteY5936" fmla="*/ 1514835 h 4233247"/>
              <a:gd name="connsiteX5937" fmla="*/ 662792 w 5234091"/>
              <a:gd name="connsiteY5937" fmla="*/ 1528704 h 4233247"/>
              <a:gd name="connsiteX5938" fmla="*/ 650580 w 5234091"/>
              <a:gd name="connsiteY5938" fmla="*/ 1530134 h 4233247"/>
              <a:gd name="connsiteX5939" fmla="*/ 623849 w 5234091"/>
              <a:gd name="connsiteY5939" fmla="*/ 1541300 h 4233247"/>
              <a:gd name="connsiteX5940" fmla="*/ 521266 w 5234091"/>
              <a:gd name="connsiteY5940" fmla="*/ 1587568 h 4233247"/>
              <a:gd name="connsiteX5941" fmla="*/ 461867 w 5234091"/>
              <a:gd name="connsiteY5941" fmla="*/ 1613649 h 4233247"/>
              <a:gd name="connsiteX5942" fmla="*/ 469063 w 5234091"/>
              <a:gd name="connsiteY5942" fmla="*/ 1605155 h 4233247"/>
              <a:gd name="connsiteX5943" fmla="*/ 484572 w 5234091"/>
              <a:gd name="connsiteY5943" fmla="*/ 1597178 h 4233247"/>
              <a:gd name="connsiteX5944" fmla="*/ 540864 w 5234091"/>
              <a:gd name="connsiteY5944" fmla="*/ 1561173 h 4233247"/>
              <a:gd name="connsiteX5945" fmla="*/ 624486 w 5234091"/>
              <a:gd name="connsiteY5945" fmla="*/ 1521672 h 4233247"/>
              <a:gd name="connsiteX5946" fmla="*/ 628120 w 5234091"/>
              <a:gd name="connsiteY5946" fmla="*/ 1520201 h 4233247"/>
              <a:gd name="connsiteX5947" fmla="*/ 628760 w 5234091"/>
              <a:gd name="connsiteY5947" fmla="*/ 1519181 h 4233247"/>
              <a:gd name="connsiteX5948" fmla="*/ 635006 w 5234091"/>
              <a:gd name="connsiteY5948" fmla="*/ 1512283 h 4233247"/>
              <a:gd name="connsiteX5949" fmla="*/ 624361 w 5234091"/>
              <a:gd name="connsiteY5949" fmla="*/ 1516637 h 4233247"/>
              <a:gd name="connsiteX5950" fmla="*/ 521871 w 5234091"/>
              <a:gd name="connsiteY5950" fmla="*/ 1559672 h 4233247"/>
              <a:gd name="connsiteX5951" fmla="*/ 604816 w 5234091"/>
              <a:gd name="connsiteY5951" fmla="*/ 1513611 h 4233247"/>
              <a:gd name="connsiteX5952" fmla="*/ 630203 w 5234091"/>
              <a:gd name="connsiteY5952" fmla="*/ 1501985 h 4233247"/>
              <a:gd name="connsiteX5953" fmla="*/ 624798 w 5234091"/>
              <a:gd name="connsiteY5953" fmla="*/ 1502000 h 4233247"/>
              <a:gd name="connsiteX5954" fmla="*/ 624449 w 5234091"/>
              <a:gd name="connsiteY5954" fmla="*/ 1501901 h 4233247"/>
              <a:gd name="connsiteX5955" fmla="*/ 588474 w 5234091"/>
              <a:gd name="connsiteY5955" fmla="*/ 1518292 h 4233247"/>
              <a:gd name="connsiteX5956" fmla="*/ 522547 w 5234091"/>
              <a:gd name="connsiteY5956" fmla="*/ 1547775 h 4233247"/>
              <a:gd name="connsiteX5957" fmla="*/ 522709 w 5234091"/>
              <a:gd name="connsiteY5957" fmla="*/ 1547810 h 4233247"/>
              <a:gd name="connsiteX5958" fmla="*/ 508638 w 5234091"/>
              <a:gd name="connsiteY5958" fmla="*/ 1559909 h 4233247"/>
              <a:gd name="connsiteX5959" fmla="*/ 507687 w 5234091"/>
              <a:gd name="connsiteY5959" fmla="*/ 1555785 h 4233247"/>
              <a:gd name="connsiteX5960" fmla="*/ 516003 w 5234091"/>
              <a:gd name="connsiteY5960" fmla="*/ 1546404 h 4233247"/>
              <a:gd name="connsiteX5961" fmla="*/ 521717 w 5234091"/>
              <a:gd name="connsiteY5961" fmla="*/ 1547601 h 4233247"/>
              <a:gd name="connsiteX5962" fmla="*/ 584992 w 5234091"/>
              <a:gd name="connsiteY5962" fmla="*/ 1514382 h 4233247"/>
              <a:gd name="connsiteX5963" fmla="*/ 616616 w 5234091"/>
              <a:gd name="connsiteY5963" fmla="*/ 1499680 h 4233247"/>
              <a:gd name="connsiteX5964" fmla="*/ 613186 w 5234091"/>
              <a:gd name="connsiteY5964" fmla="*/ 1498707 h 4233247"/>
              <a:gd name="connsiteX5965" fmla="*/ 614653 w 5234091"/>
              <a:gd name="connsiteY5965" fmla="*/ 1495655 h 4233247"/>
              <a:gd name="connsiteX5966" fmla="*/ 540560 w 5234091"/>
              <a:gd name="connsiteY5966" fmla="*/ 1525768 h 4233247"/>
              <a:gd name="connsiteX5967" fmla="*/ 540689 w 5234091"/>
              <a:gd name="connsiteY5967" fmla="*/ 1522292 h 4233247"/>
              <a:gd name="connsiteX5968" fmla="*/ 515848 w 5234091"/>
              <a:gd name="connsiteY5968" fmla="*/ 1533071 h 4233247"/>
              <a:gd name="connsiteX5969" fmla="*/ 513166 w 5234091"/>
              <a:gd name="connsiteY5969" fmla="*/ 1534488 h 4233247"/>
              <a:gd name="connsiteX5970" fmla="*/ 511689 w 5234091"/>
              <a:gd name="connsiteY5970" fmla="*/ 1534229 h 4233247"/>
              <a:gd name="connsiteX5971" fmla="*/ 501526 w 5234091"/>
              <a:gd name="connsiteY5971" fmla="*/ 1535285 h 4233247"/>
              <a:gd name="connsiteX5972" fmla="*/ 503275 w 5234091"/>
              <a:gd name="connsiteY5972" fmla="*/ 1534320 h 4233247"/>
              <a:gd name="connsiteX5973" fmla="*/ 546853 w 5234091"/>
              <a:gd name="connsiteY5973" fmla="*/ 1513290 h 4233247"/>
              <a:gd name="connsiteX5974" fmla="*/ 550953 w 5234091"/>
              <a:gd name="connsiteY5974" fmla="*/ 1509552 h 4233247"/>
              <a:gd name="connsiteX5975" fmla="*/ 603524 w 5234091"/>
              <a:gd name="connsiteY5975" fmla="*/ 1478476 h 4233247"/>
              <a:gd name="connsiteX5976" fmla="*/ 601059 w 5234091"/>
              <a:gd name="connsiteY5976" fmla="*/ 1478841 h 4233247"/>
              <a:gd name="connsiteX5977" fmla="*/ 510636 w 5234091"/>
              <a:gd name="connsiteY5977" fmla="*/ 1520738 h 4233247"/>
              <a:gd name="connsiteX5978" fmla="*/ 510202 w 5234091"/>
              <a:gd name="connsiteY5978" fmla="*/ 1520942 h 4233247"/>
              <a:gd name="connsiteX5979" fmla="*/ 498368 w 5234091"/>
              <a:gd name="connsiteY5979" fmla="*/ 1523658 h 4233247"/>
              <a:gd name="connsiteX5980" fmla="*/ 493382 w 5234091"/>
              <a:gd name="connsiteY5980" fmla="*/ 1525591 h 4233247"/>
              <a:gd name="connsiteX5981" fmla="*/ 494600 w 5234091"/>
              <a:gd name="connsiteY5981" fmla="*/ 1516241 h 4233247"/>
              <a:gd name="connsiteX5982" fmla="*/ 481914 w 5234091"/>
              <a:gd name="connsiteY5982" fmla="*/ 1517875 h 4233247"/>
              <a:gd name="connsiteX5983" fmla="*/ 473934 w 5234091"/>
              <a:gd name="connsiteY5983" fmla="*/ 1514212 h 4233247"/>
              <a:gd name="connsiteX5984" fmla="*/ 507418 w 5234091"/>
              <a:gd name="connsiteY5984" fmla="*/ 1504976 h 4233247"/>
              <a:gd name="connsiteX5985" fmla="*/ 505383 w 5234091"/>
              <a:gd name="connsiteY5985" fmla="*/ 1494771 h 4233247"/>
              <a:gd name="connsiteX5986" fmla="*/ 524339 w 5234091"/>
              <a:gd name="connsiteY5986" fmla="*/ 1491650 h 4233247"/>
              <a:gd name="connsiteX5987" fmla="*/ 512502 w 5234091"/>
              <a:gd name="connsiteY5987" fmla="*/ 1490371 h 4233247"/>
              <a:gd name="connsiteX5988" fmla="*/ 506599 w 5234091"/>
              <a:gd name="connsiteY5988" fmla="*/ 1490020 h 4233247"/>
              <a:gd name="connsiteX5989" fmla="*/ 497551 w 5234091"/>
              <a:gd name="connsiteY5989" fmla="*/ 1493113 h 4233247"/>
              <a:gd name="connsiteX5990" fmla="*/ 501065 w 5234091"/>
              <a:gd name="connsiteY5990" fmla="*/ 1489692 h 4233247"/>
              <a:gd name="connsiteX5991" fmla="*/ 489854 w 5234091"/>
              <a:gd name="connsiteY5991" fmla="*/ 1489028 h 4233247"/>
              <a:gd name="connsiteX5992" fmla="*/ 474711 w 5234091"/>
              <a:gd name="connsiteY5992" fmla="*/ 1489852 h 4233247"/>
              <a:gd name="connsiteX5993" fmla="*/ 503110 w 5234091"/>
              <a:gd name="connsiteY5993" fmla="*/ 1481371 h 4233247"/>
              <a:gd name="connsiteX5994" fmla="*/ 512149 w 5234091"/>
              <a:gd name="connsiteY5994" fmla="*/ 1478906 h 4233247"/>
              <a:gd name="connsiteX5995" fmla="*/ 512345 w 5234091"/>
              <a:gd name="connsiteY5995" fmla="*/ 1478714 h 4233247"/>
              <a:gd name="connsiteX5996" fmla="*/ 529290 w 5234091"/>
              <a:gd name="connsiteY5996" fmla="*/ 1471301 h 4233247"/>
              <a:gd name="connsiteX5997" fmla="*/ 532449 w 5234091"/>
              <a:gd name="connsiteY5997" fmla="*/ 1470659 h 4233247"/>
              <a:gd name="connsiteX5998" fmla="*/ 526835 w 5234091"/>
              <a:gd name="connsiteY5998" fmla="*/ 1469571 h 4233247"/>
              <a:gd name="connsiteX5999" fmla="*/ 495192 w 5234091"/>
              <a:gd name="connsiteY5999" fmla="*/ 1474326 h 4233247"/>
              <a:gd name="connsiteX6000" fmla="*/ 467056 w 5234091"/>
              <a:gd name="connsiteY6000" fmla="*/ 1478397 h 4233247"/>
              <a:gd name="connsiteX6001" fmla="*/ 449112 w 5234091"/>
              <a:gd name="connsiteY6001" fmla="*/ 1480513 h 4233247"/>
              <a:gd name="connsiteX6002" fmla="*/ 453969 w 5234091"/>
              <a:gd name="connsiteY6002" fmla="*/ 1478348 h 4233247"/>
              <a:gd name="connsiteX6003" fmla="*/ 488364 w 5234091"/>
              <a:gd name="connsiteY6003" fmla="*/ 1461236 h 4233247"/>
              <a:gd name="connsiteX6004" fmla="*/ 507448 w 5234091"/>
              <a:gd name="connsiteY6004" fmla="*/ 1454811 h 4233247"/>
              <a:gd name="connsiteX6005" fmla="*/ 505240 w 5234091"/>
              <a:gd name="connsiteY6005" fmla="*/ 1452891 h 4233247"/>
              <a:gd name="connsiteX6006" fmla="*/ 505124 w 5234091"/>
              <a:gd name="connsiteY6006" fmla="*/ 1452897 h 4233247"/>
              <a:gd name="connsiteX6007" fmla="*/ 506610 w 5234091"/>
              <a:gd name="connsiteY6007" fmla="*/ 1452158 h 4233247"/>
              <a:gd name="connsiteX6008" fmla="*/ 563428 w 5234091"/>
              <a:gd name="connsiteY6008" fmla="*/ 1426339 h 4233247"/>
              <a:gd name="connsiteX6009" fmla="*/ 582723 w 5234091"/>
              <a:gd name="connsiteY6009" fmla="*/ 1413891 h 4233247"/>
              <a:gd name="connsiteX6010" fmla="*/ 549908 w 5234091"/>
              <a:gd name="connsiteY6010" fmla="*/ 1428707 h 4233247"/>
              <a:gd name="connsiteX6011" fmla="*/ 495623 w 5234091"/>
              <a:gd name="connsiteY6011" fmla="*/ 1453383 h 4233247"/>
              <a:gd name="connsiteX6012" fmla="*/ 491251 w 5234091"/>
              <a:gd name="connsiteY6012" fmla="*/ 1453607 h 4233247"/>
              <a:gd name="connsiteX6013" fmla="*/ 483528 w 5234091"/>
              <a:gd name="connsiteY6013" fmla="*/ 1451925 h 4233247"/>
              <a:gd name="connsiteX6014" fmla="*/ 530374 w 5234091"/>
              <a:gd name="connsiteY6014" fmla="*/ 1431564 h 4233247"/>
              <a:gd name="connsiteX6015" fmla="*/ 474750 w 5234091"/>
              <a:gd name="connsiteY6015" fmla="*/ 1436815 h 4233247"/>
              <a:gd name="connsiteX6016" fmla="*/ 479885 w 5234091"/>
              <a:gd name="connsiteY6016" fmla="*/ 1421701 h 4233247"/>
              <a:gd name="connsiteX6017" fmla="*/ 485226 w 5234091"/>
              <a:gd name="connsiteY6017" fmla="*/ 1418400 h 4233247"/>
              <a:gd name="connsiteX6018" fmla="*/ 469891 w 5234091"/>
              <a:gd name="connsiteY6018" fmla="*/ 1415940 h 4233247"/>
              <a:gd name="connsiteX6019" fmla="*/ 445358 w 5234091"/>
              <a:gd name="connsiteY6019" fmla="*/ 1419165 h 4233247"/>
              <a:gd name="connsiteX6020" fmla="*/ 442160 w 5234091"/>
              <a:gd name="connsiteY6020" fmla="*/ 1419774 h 4233247"/>
              <a:gd name="connsiteX6021" fmla="*/ 520635 w 5234091"/>
              <a:gd name="connsiteY6021" fmla="*/ 1382795 h 4233247"/>
              <a:gd name="connsiteX6022" fmla="*/ 522166 w 5234091"/>
              <a:gd name="connsiteY6022" fmla="*/ 1377182 h 4233247"/>
              <a:gd name="connsiteX6023" fmla="*/ 456787 w 5234091"/>
              <a:gd name="connsiteY6023" fmla="*/ 1404339 h 4233247"/>
              <a:gd name="connsiteX6024" fmla="*/ 481857 w 5234091"/>
              <a:gd name="connsiteY6024" fmla="*/ 1389705 h 4233247"/>
              <a:gd name="connsiteX6025" fmla="*/ 501247 w 5234091"/>
              <a:gd name="connsiteY6025" fmla="*/ 1380558 h 4233247"/>
              <a:gd name="connsiteX6026" fmla="*/ 504704 w 5234091"/>
              <a:gd name="connsiteY6026" fmla="*/ 1379615 h 4233247"/>
              <a:gd name="connsiteX6027" fmla="*/ 518932 w 5234091"/>
              <a:gd name="connsiteY6027" fmla="*/ 1374393 h 4233247"/>
              <a:gd name="connsiteX6028" fmla="*/ 516816 w 5234091"/>
              <a:gd name="connsiteY6028" fmla="*/ 1373238 h 4233247"/>
              <a:gd name="connsiteX6029" fmla="*/ 533469 w 5234091"/>
              <a:gd name="connsiteY6029" fmla="*/ 1365427 h 4233247"/>
              <a:gd name="connsiteX6030" fmla="*/ 558692 w 5234091"/>
              <a:gd name="connsiteY6030" fmla="*/ 1350921 h 4233247"/>
              <a:gd name="connsiteX6031" fmla="*/ 542225 w 5234091"/>
              <a:gd name="connsiteY6031" fmla="*/ 1357846 h 4233247"/>
              <a:gd name="connsiteX6032" fmla="*/ 507959 w 5234091"/>
              <a:gd name="connsiteY6032" fmla="*/ 1372257 h 4233247"/>
              <a:gd name="connsiteX6033" fmla="*/ 505139 w 5234091"/>
              <a:gd name="connsiteY6033" fmla="*/ 1372159 h 4233247"/>
              <a:gd name="connsiteX6034" fmla="*/ 498565 w 5234091"/>
              <a:gd name="connsiteY6034" fmla="*/ 1371470 h 4233247"/>
              <a:gd name="connsiteX6035" fmla="*/ 541491 w 5234091"/>
              <a:gd name="connsiteY6035" fmla="*/ 1356875 h 4233247"/>
              <a:gd name="connsiteX6036" fmla="*/ 506289 w 5234091"/>
              <a:gd name="connsiteY6036" fmla="*/ 1363830 h 4233247"/>
              <a:gd name="connsiteX6037" fmla="*/ 471086 w 5234091"/>
              <a:gd name="connsiteY6037" fmla="*/ 1370785 h 4233247"/>
              <a:gd name="connsiteX6038" fmla="*/ 491566 w 5234091"/>
              <a:gd name="connsiteY6038" fmla="*/ 1355260 h 4233247"/>
              <a:gd name="connsiteX6039" fmla="*/ 439556 w 5234091"/>
              <a:gd name="connsiteY6039" fmla="*/ 1357801 h 4233247"/>
              <a:gd name="connsiteX6040" fmla="*/ 505296 w 5234091"/>
              <a:gd name="connsiteY6040" fmla="*/ 1337699 h 4233247"/>
              <a:gd name="connsiteX6041" fmla="*/ 547915 w 5234091"/>
              <a:gd name="connsiteY6041" fmla="*/ 1326159 h 4233247"/>
              <a:gd name="connsiteX6042" fmla="*/ 548926 w 5234091"/>
              <a:gd name="connsiteY6042" fmla="*/ 1327498 h 4233247"/>
              <a:gd name="connsiteX6043" fmla="*/ 549263 w 5234091"/>
              <a:gd name="connsiteY6043" fmla="*/ 1327945 h 4233247"/>
              <a:gd name="connsiteX6044" fmla="*/ 549113 w 5234091"/>
              <a:gd name="connsiteY6044" fmla="*/ 1327746 h 4233247"/>
              <a:gd name="connsiteX6045" fmla="*/ 548926 w 5234091"/>
              <a:gd name="connsiteY6045" fmla="*/ 1327498 h 4233247"/>
              <a:gd name="connsiteX6046" fmla="*/ 548365 w 5234091"/>
              <a:gd name="connsiteY6046" fmla="*/ 1326754 h 4233247"/>
              <a:gd name="connsiteX6047" fmla="*/ 547915 w 5234091"/>
              <a:gd name="connsiteY6047" fmla="*/ 1326159 h 4233247"/>
              <a:gd name="connsiteX6048" fmla="*/ 495290 w 5234091"/>
              <a:gd name="connsiteY6048" fmla="*/ 1334809 h 4233247"/>
              <a:gd name="connsiteX6049" fmla="*/ 493252 w 5234091"/>
              <a:gd name="connsiteY6049" fmla="*/ 1333756 h 4233247"/>
              <a:gd name="connsiteX6050" fmla="*/ 491504 w 5234091"/>
              <a:gd name="connsiteY6050" fmla="*/ 1331006 h 4233247"/>
              <a:gd name="connsiteX6051" fmla="*/ 452054 w 5234091"/>
              <a:gd name="connsiteY6051" fmla="*/ 1348655 h 4233247"/>
              <a:gd name="connsiteX6052" fmla="*/ 454733 w 5234091"/>
              <a:gd name="connsiteY6052" fmla="*/ 1342564 h 4233247"/>
              <a:gd name="connsiteX6053" fmla="*/ 485593 w 5234091"/>
              <a:gd name="connsiteY6053" fmla="*/ 1325764 h 4233247"/>
              <a:gd name="connsiteX6054" fmla="*/ 487380 w 5234091"/>
              <a:gd name="connsiteY6054" fmla="*/ 1324942 h 4233247"/>
              <a:gd name="connsiteX6055" fmla="*/ 489450 w 5234091"/>
              <a:gd name="connsiteY6055" fmla="*/ 1323778 h 4233247"/>
              <a:gd name="connsiteX6056" fmla="*/ 489458 w 5234091"/>
              <a:gd name="connsiteY6056" fmla="*/ 1323610 h 4233247"/>
              <a:gd name="connsiteX6057" fmla="*/ 448865 w 5234091"/>
              <a:gd name="connsiteY6057" fmla="*/ 1334375 h 4233247"/>
              <a:gd name="connsiteX6058" fmla="*/ 437385 w 5234091"/>
              <a:gd name="connsiteY6058" fmla="*/ 1329530 h 4233247"/>
              <a:gd name="connsiteX6059" fmla="*/ 395133 w 5234091"/>
              <a:gd name="connsiteY6059" fmla="*/ 1334635 h 4233247"/>
              <a:gd name="connsiteX6060" fmla="*/ 307551 w 5234091"/>
              <a:gd name="connsiteY6060" fmla="*/ 1350568 h 4233247"/>
              <a:gd name="connsiteX6061" fmla="*/ 396351 w 5234091"/>
              <a:gd name="connsiteY6061" fmla="*/ 1325286 h 4233247"/>
              <a:gd name="connsiteX6062" fmla="*/ 442225 w 5234091"/>
              <a:gd name="connsiteY6062" fmla="*/ 1314600 h 4233247"/>
              <a:gd name="connsiteX6063" fmla="*/ 474542 w 5234091"/>
              <a:gd name="connsiteY6063" fmla="*/ 1300354 h 4233247"/>
              <a:gd name="connsiteX6064" fmla="*/ 430756 w 5234091"/>
              <a:gd name="connsiteY6064" fmla="*/ 1306885 h 4233247"/>
              <a:gd name="connsiteX6065" fmla="*/ 424310 w 5234091"/>
              <a:gd name="connsiteY6065" fmla="*/ 1301795 h 4233247"/>
              <a:gd name="connsiteX6066" fmla="*/ 387327 w 5234091"/>
              <a:gd name="connsiteY6066" fmla="*/ 1309851 h 4233247"/>
              <a:gd name="connsiteX6067" fmla="*/ 350652 w 5234091"/>
              <a:gd name="connsiteY6067" fmla="*/ 1314852 h 4233247"/>
              <a:gd name="connsiteX6068" fmla="*/ 358068 w 5234091"/>
              <a:gd name="connsiteY6068" fmla="*/ 1310267 h 4233247"/>
              <a:gd name="connsiteX6069" fmla="*/ 350150 w 5234091"/>
              <a:gd name="connsiteY6069" fmla="*/ 1303222 h 4233247"/>
              <a:gd name="connsiteX6070" fmla="*/ 419389 w 5234091"/>
              <a:gd name="connsiteY6070" fmla="*/ 1284301 h 4233247"/>
              <a:gd name="connsiteX6071" fmla="*/ 369424 w 5234091"/>
              <a:gd name="connsiteY6071" fmla="*/ 1288927 h 4233247"/>
              <a:gd name="connsiteX6072" fmla="*/ 367296 w 5234091"/>
              <a:gd name="connsiteY6072" fmla="*/ 1289202 h 4233247"/>
              <a:gd name="connsiteX6073" fmla="*/ 396607 w 5234091"/>
              <a:gd name="connsiteY6073" fmla="*/ 1273121 h 4233247"/>
              <a:gd name="connsiteX6074" fmla="*/ 355810 w 5234091"/>
              <a:gd name="connsiteY6074" fmla="*/ 1290406 h 4233247"/>
              <a:gd name="connsiteX6075" fmla="*/ 347786 w 5234091"/>
              <a:gd name="connsiteY6075" fmla="*/ 1288923 h 4233247"/>
              <a:gd name="connsiteX6076" fmla="*/ 364430 w 5234091"/>
              <a:gd name="connsiteY6076" fmla="*/ 1282932 h 4233247"/>
              <a:gd name="connsiteX6077" fmla="*/ 222207 w 5234091"/>
              <a:gd name="connsiteY6077" fmla="*/ 1305419 h 4233247"/>
              <a:gd name="connsiteX6078" fmla="*/ 213968 w 5234091"/>
              <a:gd name="connsiteY6078" fmla="*/ 1306355 h 4233247"/>
              <a:gd name="connsiteX6079" fmla="*/ 214377 w 5234091"/>
              <a:gd name="connsiteY6079" fmla="*/ 1306099 h 4233247"/>
              <a:gd name="connsiteX6080" fmla="*/ 253267 w 5234091"/>
              <a:gd name="connsiteY6080" fmla="*/ 1286830 h 4233247"/>
              <a:gd name="connsiteX6081" fmla="*/ 229334 w 5234091"/>
              <a:gd name="connsiteY6081" fmla="*/ 1294967 h 4233247"/>
              <a:gd name="connsiteX6082" fmla="*/ 210604 w 5234091"/>
              <a:gd name="connsiteY6082" fmla="*/ 1304054 h 4233247"/>
              <a:gd name="connsiteX6083" fmla="*/ 202253 w 5234091"/>
              <a:gd name="connsiteY6083" fmla="*/ 1307685 h 4233247"/>
              <a:gd name="connsiteX6084" fmla="*/ 172028 w 5234091"/>
              <a:gd name="connsiteY6084" fmla="*/ 1311118 h 4233247"/>
              <a:gd name="connsiteX6085" fmla="*/ 172114 w 5234091"/>
              <a:gd name="connsiteY6085" fmla="*/ 1308687 h 4233247"/>
              <a:gd name="connsiteX6086" fmla="*/ 169124 w 5234091"/>
              <a:gd name="connsiteY6086" fmla="*/ 1310340 h 4233247"/>
              <a:gd name="connsiteX6087" fmla="*/ 162292 w 5234091"/>
              <a:gd name="connsiteY6087" fmla="*/ 1312223 h 4233247"/>
              <a:gd name="connsiteX6088" fmla="*/ 139702 w 5234091"/>
              <a:gd name="connsiteY6088" fmla="*/ 1314789 h 4233247"/>
              <a:gd name="connsiteX6089" fmla="*/ 146968 w 5234091"/>
              <a:gd name="connsiteY6089" fmla="*/ 1311188 h 4233247"/>
              <a:gd name="connsiteX6090" fmla="*/ 149428 w 5234091"/>
              <a:gd name="connsiteY6090" fmla="*/ 1308283 h 4233247"/>
              <a:gd name="connsiteX6091" fmla="*/ 146968 w 5234091"/>
              <a:gd name="connsiteY6091" fmla="*/ 1311188 h 4233247"/>
              <a:gd name="connsiteX6092" fmla="*/ 144576 w 5234091"/>
              <a:gd name="connsiteY6092" fmla="*/ 1306057 h 4233247"/>
              <a:gd name="connsiteX6093" fmla="*/ 167311 w 5234091"/>
              <a:gd name="connsiteY6093" fmla="*/ 1300668 h 4233247"/>
              <a:gd name="connsiteX6094" fmla="*/ 143202 w 5234091"/>
              <a:gd name="connsiteY6094" fmla="*/ 1302707 h 4233247"/>
              <a:gd name="connsiteX6095" fmla="*/ 154091 w 5234091"/>
              <a:gd name="connsiteY6095" fmla="*/ 1296253 h 4233247"/>
              <a:gd name="connsiteX6096" fmla="*/ 158566 w 5234091"/>
              <a:gd name="connsiteY6096" fmla="*/ 1293226 h 4233247"/>
              <a:gd name="connsiteX6097" fmla="*/ 234299 w 5234091"/>
              <a:gd name="connsiteY6097" fmla="*/ 1281646 h 4233247"/>
              <a:gd name="connsiteX6098" fmla="*/ 381219 w 5234091"/>
              <a:gd name="connsiteY6098" fmla="*/ 1251541 h 4233247"/>
              <a:gd name="connsiteX6099" fmla="*/ 411938 w 5234091"/>
              <a:gd name="connsiteY6099" fmla="*/ 1246282 h 4233247"/>
              <a:gd name="connsiteX6100" fmla="*/ 413543 w 5234091"/>
              <a:gd name="connsiteY6100" fmla="*/ 1245921 h 4233247"/>
              <a:gd name="connsiteX6101" fmla="*/ 428898 w 5234091"/>
              <a:gd name="connsiteY6101" fmla="*/ 1235934 h 4233247"/>
              <a:gd name="connsiteX6102" fmla="*/ 417573 w 5234091"/>
              <a:gd name="connsiteY6102" fmla="*/ 1237776 h 4233247"/>
              <a:gd name="connsiteX6103" fmla="*/ 410269 w 5234091"/>
              <a:gd name="connsiteY6103" fmla="*/ 1241286 h 4233247"/>
              <a:gd name="connsiteX6104" fmla="*/ 398307 w 5234091"/>
              <a:gd name="connsiteY6104" fmla="*/ 1244405 h 4233247"/>
              <a:gd name="connsiteX6105" fmla="*/ 398664 w 5234091"/>
              <a:gd name="connsiteY6105" fmla="*/ 1242048 h 4233247"/>
              <a:gd name="connsiteX6106" fmla="*/ 399966 w 5234091"/>
              <a:gd name="connsiteY6106" fmla="*/ 1241509 h 4233247"/>
              <a:gd name="connsiteX6107" fmla="*/ 398830 w 5234091"/>
              <a:gd name="connsiteY6107" fmla="*/ 1241767 h 4233247"/>
              <a:gd name="connsiteX6108" fmla="*/ 398664 w 5234091"/>
              <a:gd name="connsiteY6108" fmla="*/ 1242048 h 4233247"/>
              <a:gd name="connsiteX6109" fmla="*/ 359696 w 5234091"/>
              <a:gd name="connsiteY6109" fmla="*/ 1254340 h 4233247"/>
              <a:gd name="connsiteX6110" fmla="*/ 364037 w 5234091"/>
              <a:gd name="connsiteY6110" fmla="*/ 1252066 h 4233247"/>
              <a:gd name="connsiteX6111" fmla="*/ 365983 w 5234091"/>
              <a:gd name="connsiteY6111" fmla="*/ 1250088 h 4233247"/>
              <a:gd name="connsiteX6112" fmla="*/ 356601 w 5234091"/>
              <a:gd name="connsiteY6112" fmla="*/ 1251767 h 4233247"/>
              <a:gd name="connsiteX6113" fmla="*/ 311427 w 5234091"/>
              <a:gd name="connsiteY6113" fmla="*/ 1259341 h 4233247"/>
              <a:gd name="connsiteX6114" fmla="*/ 303201 w 5234091"/>
              <a:gd name="connsiteY6114" fmla="*/ 1255352 h 4233247"/>
              <a:gd name="connsiteX6115" fmla="*/ 252602 w 5234091"/>
              <a:gd name="connsiteY6115" fmla="*/ 1263229 h 4233247"/>
              <a:gd name="connsiteX6116" fmla="*/ 242606 w 5234091"/>
              <a:gd name="connsiteY6116" fmla="*/ 1257468 h 4233247"/>
              <a:gd name="connsiteX6117" fmla="*/ 239484 w 5234091"/>
              <a:gd name="connsiteY6117" fmla="*/ 1257726 h 4233247"/>
              <a:gd name="connsiteX6118" fmla="*/ 236840 w 5234091"/>
              <a:gd name="connsiteY6118" fmla="*/ 1258626 h 4233247"/>
              <a:gd name="connsiteX6119" fmla="*/ 232550 w 5234091"/>
              <a:gd name="connsiteY6119" fmla="*/ 1258813 h 4233247"/>
              <a:gd name="connsiteX6120" fmla="*/ 231958 w 5234091"/>
              <a:gd name="connsiteY6120" fmla="*/ 1258200 h 4233247"/>
              <a:gd name="connsiteX6121" fmla="*/ 230218 w 5234091"/>
              <a:gd name="connsiteY6121" fmla="*/ 1258917 h 4233247"/>
              <a:gd name="connsiteX6122" fmla="*/ 232550 w 5234091"/>
              <a:gd name="connsiteY6122" fmla="*/ 1258813 h 4233247"/>
              <a:gd name="connsiteX6123" fmla="*/ 233471 w 5234091"/>
              <a:gd name="connsiteY6123" fmla="*/ 1259771 h 4233247"/>
              <a:gd name="connsiteX6124" fmla="*/ 218677 w 5234091"/>
              <a:gd name="connsiteY6124" fmla="*/ 1257455 h 4233247"/>
              <a:gd name="connsiteX6125" fmla="*/ 271057 w 5234091"/>
              <a:gd name="connsiteY6125" fmla="*/ 1248478 h 4233247"/>
              <a:gd name="connsiteX6126" fmla="*/ 278781 w 5234091"/>
              <a:gd name="connsiteY6126" fmla="*/ 1240837 h 4233247"/>
              <a:gd name="connsiteX6127" fmla="*/ 324959 w 5234091"/>
              <a:gd name="connsiteY6127" fmla="*/ 1227096 h 4233247"/>
              <a:gd name="connsiteX6128" fmla="*/ 361272 w 5234091"/>
              <a:gd name="connsiteY6128" fmla="*/ 1220529 h 4233247"/>
              <a:gd name="connsiteX6129" fmla="*/ 361323 w 5234091"/>
              <a:gd name="connsiteY6129" fmla="*/ 1220520 h 4233247"/>
              <a:gd name="connsiteX6130" fmla="*/ 368550 w 5234091"/>
              <a:gd name="connsiteY6130" fmla="*/ 1215819 h 4233247"/>
              <a:gd name="connsiteX6131" fmla="*/ 384317 w 5234091"/>
              <a:gd name="connsiteY6131" fmla="*/ 1207621 h 4233247"/>
              <a:gd name="connsiteX6132" fmla="*/ 382706 w 5234091"/>
              <a:gd name="connsiteY6132" fmla="*/ 1206907 h 4233247"/>
              <a:gd name="connsiteX6133" fmla="*/ 378864 w 5234091"/>
              <a:gd name="connsiteY6133" fmla="*/ 1205715 h 4233247"/>
              <a:gd name="connsiteX6134" fmla="*/ 358188 w 5234091"/>
              <a:gd name="connsiteY6134" fmla="*/ 1206555 h 4233247"/>
              <a:gd name="connsiteX6135" fmla="*/ 325073 w 5234091"/>
              <a:gd name="connsiteY6135" fmla="*/ 1209356 h 4233247"/>
              <a:gd name="connsiteX6136" fmla="*/ 281583 w 5234091"/>
              <a:gd name="connsiteY6136" fmla="*/ 1215702 h 4233247"/>
              <a:gd name="connsiteX6137" fmla="*/ 170300 w 5234091"/>
              <a:gd name="connsiteY6137" fmla="*/ 1231421 h 4233247"/>
              <a:gd name="connsiteX6138" fmla="*/ 162883 w 5234091"/>
              <a:gd name="connsiteY6138" fmla="*/ 1232459 h 4233247"/>
              <a:gd name="connsiteX6139" fmla="*/ 169366 w 5234091"/>
              <a:gd name="connsiteY6139" fmla="*/ 1227658 h 4233247"/>
              <a:gd name="connsiteX6140" fmla="*/ 171456 w 5234091"/>
              <a:gd name="connsiteY6140" fmla="*/ 1225792 h 4233247"/>
              <a:gd name="connsiteX6141" fmla="*/ 194429 w 5234091"/>
              <a:gd name="connsiteY6141" fmla="*/ 1221818 h 4233247"/>
              <a:gd name="connsiteX6142" fmla="*/ 254165 w 5234091"/>
              <a:gd name="connsiteY6142" fmla="*/ 1211637 h 4233247"/>
              <a:gd name="connsiteX6143" fmla="*/ 257223 w 5234091"/>
              <a:gd name="connsiteY6143" fmla="*/ 1197806 h 4233247"/>
              <a:gd name="connsiteX6144" fmla="*/ 283844 w 5234091"/>
              <a:gd name="connsiteY6144" fmla="*/ 1190426 h 4233247"/>
              <a:gd name="connsiteX6145" fmla="*/ 309041 w 5234091"/>
              <a:gd name="connsiteY6145" fmla="*/ 1180582 h 4233247"/>
              <a:gd name="connsiteX6146" fmla="*/ 317383 w 5234091"/>
              <a:gd name="connsiteY6146" fmla="*/ 1178876 h 4233247"/>
              <a:gd name="connsiteX6147" fmla="*/ 316999 w 5234091"/>
              <a:gd name="connsiteY6147" fmla="*/ 1178825 h 4233247"/>
              <a:gd name="connsiteX6148" fmla="*/ 316033 w 5234091"/>
              <a:gd name="connsiteY6148" fmla="*/ 1177958 h 4233247"/>
              <a:gd name="connsiteX6149" fmla="*/ 321300 w 5234091"/>
              <a:gd name="connsiteY6149" fmla="*/ 1174687 h 4233247"/>
              <a:gd name="connsiteX6150" fmla="*/ 327287 w 5234091"/>
              <a:gd name="connsiteY6150" fmla="*/ 1172676 h 4233247"/>
              <a:gd name="connsiteX6151" fmla="*/ 323923 w 5234091"/>
              <a:gd name="connsiteY6151" fmla="*/ 1171621 h 4233247"/>
              <a:gd name="connsiteX6152" fmla="*/ 318852 w 5234091"/>
              <a:gd name="connsiteY6152" fmla="*/ 1168787 h 4233247"/>
              <a:gd name="connsiteX6153" fmla="*/ 292539 w 5234091"/>
              <a:gd name="connsiteY6153" fmla="*/ 1173111 h 4233247"/>
              <a:gd name="connsiteX6154" fmla="*/ 271873 w 5234091"/>
              <a:gd name="connsiteY6154" fmla="*/ 1171081 h 4233247"/>
              <a:gd name="connsiteX6155" fmla="*/ 310329 w 5234091"/>
              <a:gd name="connsiteY6155" fmla="*/ 1164980 h 4233247"/>
              <a:gd name="connsiteX6156" fmla="*/ 323383 w 5234091"/>
              <a:gd name="connsiteY6156" fmla="*/ 1156910 h 4233247"/>
              <a:gd name="connsiteX6157" fmla="*/ 339026 w 5234091"/>
              <a:gd name="connsiteY6157" fmla="*/ 1156315 h 4233247"/>
              <a:gd name="connsiteX6158" fmla="*/ 339722 w 5234091"/>
              <a:gd name="connsiteY6158" fmla="*/ 1155885 h 4233247"/>
              <a:gd name="connsiteX6159" fmla="*/ 336427 w 5234091"/>
              <a:gd name="connsiteY6159" fmla="*/ 1156305 h 4233247"/>
              <a:gd name="connsiteX6160" fmla="*/ 334232 w 5234091"/>
              <a:gd name="connsiteY6160" fmla="*/ 1151903 h 4233247"/>
              <a:gd name="connsiteX6161" fmla="*/ 367716 w 5234091"/>
              <a:gd name="connsiteY6161" fmla="*/ 1142668 h 4233247"/>
              <a:gd name="connsiteX6162" fmla="*/ 367025 w 5234091"/>
              <a:gd name="connsiteY6162" fmla="*/ 1139512 h 4233247"/>
              <a:gd name="connsiteX6163" fmla="*/ 366841 w 5234091"/>
              <a:gd name="connsiteY6163" fmla="*/ 1138548 h 4233247"/>
              <a:gd name="connsiteX6164" fmla="*/ 351783 w 5234091"/>
              <a:gd name="connsiteY6164" fmla="*/ 1142101 h 4233247"/>
              <a:gd name="connsiteX6165" fmla="*/ 331414 w 5234091"/>
              <a:gd name="connsiteY6165" fmla="*/ 1146215 h 4233247"/>
              <a:gd name="connsiteX6166" fmla="*/ 295198 w 5234091"/>
              <a:gd name="connsiteY6166" fmla="*/ 1151826 h 4233247"/>
              <a:gd name="connsiteX6167" fmla="*/ 285980 w 5234091"/>
              <a:gd name="connsiteY6167" fmla="*/ 1152916 h 4233247"/>
              <a:gd name="connsiteX6168" fmla="*/ 287726 w 5234091"/>
              <a:gd name="connsiteY6168" fmla="*/ 1152093 h 4233247"/>
              <a:gd name="connsiteX6169" fmla="*/ 302180 w 5234091"/>
              <a:gd name="connsiteY6169" fmla="*/ 1145216 h 4233247"/>
              <a:gd name="connsiteX6170" fmla="*/ 324968 w 5234091"/>
              <a:gd name="connsiteY6170" fmla="*/ 1141125 h 4233247"/>
              <a:gd name="connsiteX6171" fmla="*/ 346861 w 5234091"/>
              <a:gd name="connsiteY6171" fmla="*/ 1130936 h 4233247"/>
              <a:gd name="connsiteX6172" fmla="*/ 330784 w 5234091"/>
              <a:gd name="connsiteY6172" fmla="*/ 1131799 h 4233247"/>
              <a:gd name="connsiteX6173" fmla="*/ 342173 w 5234091"/>
              <a:gd name="connsiteY6173" fmla="*/ 1126682 h 4233247"/>
              <a:gd name="connsiteX6174" fmla="*/ 339092 w 5234091"/>
              <a:gd name="connsiteY6174" fmla="*/ 1126668 h 4233247"/>
              <a:gd name="connsiteX6175" fmla="*/ 335010 w 5234091"/>
              <a:gd name="connsiteY6175" fmla="*/ 1127543 h 4233247"/>
              <a:gd name="connsiteX6176" fmla="*/ 352622 w 5234091"/>
              <a:gd name="connsiteY6176" fmla="*/ 1120484 h 4233247"/>
              <a:gd name="connsiteX6177" fmla="*/ 357362 w 5234091"/>
              <a:gd name="connsiteY6177" fmla="*/ 1119860 h 4233247"/>
              <a:gd name="connsiteX6178" fmla="*/ 362917 w 5234091"/>
              <a:gd name="connsiteY6178" fmla="*/ 1117364 h 4233247"/>
              <a:gd name="connsiteX6179" fmla="*/ 384637 w 5234091"/>
              <a:gd name="connsiteY6179" fmla="*/ 1107586 h 4233247"/>
              <a:gd name="connsiteX6180" fmla="*/ 371979 w 5234091"/>
              <a:gd name="connsiteY6180" fmla="*/ 1109226 h 4233247"/>
              <a:gd name="connsiteX6181" fmla="*/ 362393 w 5234091"/>
              <a:gd name="connsiteY6181" fmla="*/ 1110850 h 4233247"/>
              <a:gd name="connsiteX6182" fmla="*/ 328131 w 5234091"/>
              <a:gd name="connsiteY6182" fmla="*/ 1124513 h 4233247"/>
              <a:gd name="connsiteX6183" fmla="*/ 328061 w 5234091"/>
              <a:gd name="connsiteY6183" fmla="*/ 1118785 h 4233247"/>
              <a:gd name="connsiteX6184" fmla="*/ 334474 w 5234091"/>
              <a:gd name="connsiteY6184" fmla="*/ 1115121 h 4233247"/>
              <a:gd name="connsiteX6185" fmla="*/ 327355 w 5234091"/>
              <a:gd name="connsiteY6185" fmla="*/ 1116089 h 4233247"/>
              <a:gd name="connsiteX6186" fmla="*/ 309409 w 5234091"/>
              <a:gd name="connsiteY6186" fmla="*/ 1118203 h 4233247"/>
              <a:gd name="connsiteX6187" fmla="*/ 314266 w 5234091"/>
              <a:gd name="connsiteY6187" fmla="*/ 1116039 h 4233247"/>
              <a:gd name="connsiteX6188" fmla="*/ 348663 w 5234091"/>
              <a:gd name="connsiteY6188" fmla="*/ 1098928 h 4233247"/>
              <a:gd name="connsiteX6189" fmla="*/ 367745 w 5234091"/>
              <a:gd name="connsiteY6189" fmla="*/ 1092502 h 4233247"/>
              <a:gd name="connsiteX6190" fmla="*/ 365539 w 5234091"/>
              <a:gd name="connsiteY6190" fmla="*/ 1090583 h 4233247"/>
              <a:gd name="connsiteX6191" fmla="*/ 365423 w 5234091"/>
              <a:gd name="connsiteY6191" fmla="*/ 1090588 h 4233247"/>
              <a:gd name="connsiteX6192" fmla="*/ 366908 w 5234091"/>
              <a:gd name="connsiteY6192" fmla="*/ 1089849 h 4233247"/>
              <a:gd name="connsiteX6193" fmla="*/ 423725 w 5234091"/>
              <a:gd name="connsiteY6193" fmla="*/ 1064031 h 4233247"/>
              <a:gd name="connsiteX6194" fmla="*/ 435077 w 5234091"/>
              <a:gd name="connsiteY6194" fmla="*/ 1058243 h 4233247"/>
              <a:gd name="connsiteX6195" fmla="*/ 438682 w 5234091"/>
              <a:gd name="connsiteY6195" fmla="*/ 1056136 h 4233247"/>
              <a:gd name="connsiteX6196" fmla="*/ 430219 w 5234091"/>
              <a:gd name="connsiteY6196" fmla="*/ 1059271 h 4233247"/>
              <a:gd name="connsiteX6197" fmla="*/ 340645 w 5234091"/>
              <a:gd name="connsiteY6197" fmla="*/ 1099410 h 4233247"/>
              <a:gd name="connsiteX6198" fmla="*/ 359885 w 5234091"/>
              <a:gd name="connsiteY6198" fmla="*/ 1089272 h 4233247"/>
              <a:gd name="connsiteX6199" fmla="*/ 355921 w 5234091"/>
              <a:gd name="connsiteY6199" fmla="*/ 1091074 h 4233247"/>
              <a:gd name="connsiteX6200" fmla="*/ 351549 w 5234091"/>
              <a:gd name="connsiteY6200" fmla="*/ 1091298 h 4233247"/>
              <a:gd name="connsiteX6201" fmla="*/ 349884 w 5234091"/>
              <a:gd name="connsiteY6201" fmla="*/ 1090935 h 4233247"/>
              <a:gd name="connsiteX6202" fmla="*/ 334775 w 5234091"/>
              <a:gd name="connsiteY6202" fmla="*/ 1098440 h 4233247"/>
              <a:gd name="connsiteX6203" fmla="*/ 320598 w 5234091"/>
              <a:gd name="connsiteY6203" fmla="*/ 1105417 h 4233247"/>
              <a:gd name="connsiteX6204" fmla="*/ 308664 w 5234091"/>
              <a:gd name="connsiteY6204" fmla="*/ 1103727 h 4233247"/>
              <a:gd name="connsiteX6205" fmla="*/ 308617 w 5234091"/>
              <a:gd name="connsiteY6205" fmla="*/ 1101427 h 4233247"/>
              <a:gd name="connsiteX6206" fmla="*/ 334626 w 5234091"/>
              <a:gd name="connsiteY6206" fmla="*/ 1086911 h 4233247"/>
              <a:gd name="connsiteX6207" fmla="*/ 331387 w 5234091"/>
              <a:gd name="connsiteY6207" fmla="*/ 1086960 h 4233247"/>
              <a:gd name="connsiteX6208" fmla="*/ 335824 w 5234091"/>
              <a:gd name="connsiteY6208" fmla="*/ 1083761 h 4233247"/>
              <a:gd name="connsiteX6209" fmla="*/ 340475 w 5234091"/>
              <a:gd name="connsiteY6209" fmla="*/ 1082757 h 4233247"/>
              <a:gd name="connsiteX6210" fmla="*/ 338363 w 5234091"/>
              <a:gd name="connsiteY6210" fmla="*/ 1084839 h 4233247"/>
              <a:gd name="connsiteX6211" fmla="*/ 344878 w 5234091"/>
              <a:gd name="connsiteY6211" fmla="*/ 1081228 h 4233247"/>
              <a:gd name="connsiteX6212" fmla="*/ 340475 w 5234091"/>
              <a:gd name="connsiteY6212" fmla="*/ 1082757 h 4233247"/>
              <a:gd name="connsiteX6213" fmla="*/ 349384 w 5234091"/>
              <a:gd name="connsiteY6213" fmla="*/ 1077449 h 4233247"/>
              <a:gd name="connsiteX6214" fmla="*/ 354557 w 5234091"/>
              <a:gd name="connsiteY6214" fmla="*/ 1074684 h 4233247"/>
              <a:gd name="connsiteX6215" fmla="*/ 352068 w 5234091"/>
              <a:gd name="connsiteY6215" fmla="*/ 1074967 h 4233247"/>
              <a:gd name="connsiteX6216" fmla="*/ 344583 w 5234091"/>
              <a:gd name="connsiteY6216" fmla="*/ 1075507 h 4233247"/>
              <a:gd name="connsiteX6217" fmla="*/ 327652 w 5234091"/>
              <a:gd name="connsiteY6217" fmla="*/ 1083689 h 4233247"/>
              <a:gd name="connsiteX6218" fmla="*/ 240293 w 5234091"/>
              <a:gd name="connsiteY6218" fmla="*/ 1123812 h 4233247"/>
              <a:gd name="connsiteX6219" fmla="*/ 239361 w 5234091"/>
              <a:gd name="connsiteY6219" fmla="*/ 1124449 h 4233247"/>
              <a:gd name="connsiteX6220" fmla="*/ 239110 w 5234091"/>
              <a:gd name="connsiteY6220" fmla="*/ 1124612 h 4233247"/>
              <a:gd name="connsiteX6221" fmla="*/ 243826 w 5234091"/>
              <a:gd name="connsiteY6221" fmla="*/ 1123418 h 4233247"/>
              <a:gd name="connsiteX6222" fmla="*/ 283978 w 5234091"/>
              <a:gd name="connsiteY6222" fmla="*/ 1117538 h 4233247"/>
              <a:gd name="connsiteX6223" fmla="*/ 317096 w 5234091"/>
              <a:gd name="connsiteY6223" fmla="*/ 1108744 h 4233247"/>
              <a:gd name="connsiteX6224" fmla="*/ 291489 w 5234091"/>
              <a:gd name="connsiteY6224" fmla="*/ 1120422 h 4233247"/>
              <a:gd name="connsiteX6225" fmla="*/ 287804 w 5234091"/>
              <a:gd name="connsiteY6225" fmla="*/ 1120882 h 4233247"/>
              <a:gd name="connsiteX6226" fmla="*/ 262639 w 5234091"/>
              <a:gd name="connsiteY6226" fmla="*/ 1124998 h 4233247"/>
              <a:gd name="connsiteX6227" fmla="*/ 235827 w 5234091"/>
              <a:gd name="connsiteY6227" fmla="*/ 1128974 h 4233247"/>
              <a:gd name="connsiteX6228" fmla="*/ 231395 w 5234091"/>
              <a:gd name="connsiteY6228" fmla="*/ 1129217 h 4233247"/>
              <a:gd name="connsiteX6229" fmla="*/ 229155 w 5234091"/>
              <a:gd name="connsiteY6229" fmla="*/ 1130503 h 4233247"/>
              <a:gd name="connsiteX6230" fmla="*/ 215903 w 5234091"/>
              <a:gd name="connsiteY6230" fmla="*/ 1131945 h 4233247"/>
              <a:gd name="connsiteX6231" fmla="*/ 255250 w 5234091"/>
              <a:gd name="connsiteY6231" fmla="*/ 1112681 h 4233247"/>
              <a:gd name="connsiteX6232" fmla="*/ 306909 w 5234091"/>
              <a:gd name="connsiteY6232" fmla="*/ 1087242 h 4233247"/>
              <a:gd name="connsiteX6233" fmla="*/ 335204 w 5234091"/>
              <a:gd name="connsiteY6233" fmla="*/ 1072847 h 4233247"/>
              <a:gd name="connsiteX6234" fmla="*/ 335376 w 5234091"/>
              <a:gd name="connsiteY6234" fmla="*/ 1071028 h 4233247"/>
              <a:gd name="connsiteX6235" fmla="*/ 337639 w 5234091"/>
              <a:gd name="connsiteY6235" fmla="*/ 1065682 h 4233247"/>
              <a:gd name="connsiteX6236" fmla="*/ 337893 w 5234091"/>
              <a:gd name="connsiteY6236" fmla="*/ 1065150 h 4233247"/>
              <a:gd name="connsiteX6237" fmla="*/ 331129 w 5234091"/>
              <a:gd name="connsiteY6237" fmla="*/ 1068430 h 4233247"/>
              <a:gd name="connsiteX6238" fmla="*/ 314098 w 5234091"/>
              <a:gd name="connsiteY6238" fmla="*/ 1076921 h 4233247"/>
              <a:gd name="connsiteX6239" fmla="*/ 186669 w 5234091"/>
              <a:gd name="connsiteY6239" fmla="*/ 1139813 h 4233247"/>
              <a:gd name="connsiteX6240" fmla="*/ 163682 w 5234091"/>
              <a:gd name="connsiteY6240" fmla="*/ 1146831 h 4233247"/>
              <a:gd name="connsiteX6241" fmla="*/ 170256 w 5234091"/>
              <a:gd name="connsiteY6241" fmla="*/ 1143237 h 4233247"/>
              <a:gd name="connsiteX6242" fmla="*/ 180820 w 5234091"/>
              <a:gd name="connsiteY6242" fmla="*/ 1140862 h 4233247"/>
              <a:gd name="connsiteX6243" fmla="*/ 189280 w 5234091"/>
              <a:gd name="connsiteY6243" fmla="*/ 1137804 h 4233247"/>
              <a:gd name="connsiteX6244" fmla="*/ 186036 w 5234091"/>
              <a:gd name="connsiteY6244" fmla="*/ 1135549 h 4233247"/>
              <a:gd name="connsiteX6245" fmla="*/ 188468 w 5234091"/>
              <a:gd name="connsiteY6245" fmla="*/ 1134426 h 4233247"/>
              <a:gd name="connsiteX6246" fmla="*/ 209578 w 5234091"/>
              <a:gd name="connsiteY6246" fmla="*/ 1119294 h 4233247"/>
              <a:gd name="connsiteX6247" fmla="*/ 175894 w 5234091"/>
              <a:gd name="connsiteY6247" fmla="*/ 1135676 h 4233247"/>
              <a:gd name="connsiteX6248" fmla="*/ 173755 w 5234091"/>
              <a:gd name="connsiteY6248" fmla="*/ 1136643 h 4233247"/>
              <a:gd name="connsiteX6249" fmla="*/ 173420 w 5234091"/>
              <a:gd name="connsiteY6249" fmla="*/ 1136676 h 4233247"/>
              <a:gd name="connsiteX6250" fmla="*/ 165937 w 5234091"/>
              <a:gd name="connsiteY6250" fmla="*/ 1138204 h 4233247"/>
              <a:gd name="connsiteX6251" fmla="*/ 212845 w 5234091"/>
              <a:gd name="connsiteY6251" fmla="*/ 1112991 h 4233247"/>
              <a:gd name="connsiteX6252" fmla="*/ 286870 w 5234091"/>
              <a:gd name="connsiteY6252" fmla="*/ 1075354 h 4233247"/>
              <a:gd name="connsiteX6253" fmla="*/ 296226 w 5234091"/>
              <a:gd name="connsiteY6253" fmla="*/ 1071378 h 4233247"/>
              <a:gd name="connsiteX6254" fmla="*/ 285261 w 5234091"/>
              <a:gd name="connsiteY6254" fmla="*/ 1073991 h 4233247"/>
              <a:gd name="connsiteX6255" fmla="*/ 149139 w 5234091"/>
              <a:gd name="connsiteY6255" fmla="*/ 1136814 h 4233247"/>
              <a:gd name="connsiteX6256" fmla="*/ 293592 w 5234091"/>
              <a:gd name="connsiteY6256" fmla="*/ 1064157 h 4233247"/>
              <a:gd name="connsiteX6257" fmla="*/ 304969 w 5234091"/>
              <a:gd name="connsiteY6257" fmla="*/ 1057863 h 4233247"/>
              <a:gd name="connsiteX6258" fmla="*/ 306352 w 5234091"/>
              <a:gd name="connsiteY6258" fmla="*/ 1056713 h 4233247"/>
              <a:gd name="connsiteX6259" fmla="*/ 305656 w 5234091"/>
              <a:gd name="connsiteY6259" fmla="*/ 1056856 h 4233247"/>
              <a:gd name="connsiteX6260" fmla="*/ 302458 w 5234091"/>
              <a:gd name="connsiteY6260" fmla="*/ 1057465 h 4233247"/>
              <a:gd name="connsiteX6261" fmla="*/ 309364 w 5234091"/>
              <a:gd name="connsiteY6261" fmla="*/ 1054211 h 4233247"/>
              <a:gd name="connsiteX6262" fmla="*/ 310145 w 5234091"/>
              <a:gd name="connsiteY6262" fmla="*/ 1053562 h 4233247"/>
              <a:gd name="connsiteX6263" fmla="*/ 310821 w 5234091"/>
              <a:gd name="connsiteY6263" fmla="*/ 1050342 h 4233247"/>
              <a:gd name="connsiteX6264" fmla="*/ 288498 w 5234091"/>
              <a:gd name="connsiteY6264" fmla="*/ 1059840 h 4233247"/>
              <a:gd name="connsiteX6265" fmla="*/ 223023 w 5234091"/>
              <a:gd name="connsiteY6265" fmla="*/ 1090372 h 4233247"/>
              <a:gd name="connsiteX6266" fmla="*/ 277730 w 5234091"/>
              <a:gd name="connsiteY6266" fmla="*/ 1061949 h 4233247"/>
              <a:gd name="connsiteX6267" fmla="*/ 320750 w 5234091"/>
              <a:gd name="connsiteY6267" fmla="*/ 1040757 h 4233247"/>
              <a:gd name="connsiteX6268" fmla="*/ 317085 w 5234091"/>
              <a:gd name="connsiteY6268" fmla="*/ 1042029 h 4233247"/>
              <a:gd name="connsiteX6269" fmla="*/ 334616 w 5234091"/>
              <a:gd name="connsiteY6269" fmla="*/ 1031797 h 4233247"/>
              <a:gd name="connsiteX6270" fmla="*/ 319617 w 5234091"/>
              <a:gd name="connsiteY6270" fmla="*/ 1033854 h 4233247"/>
              <a:gd name="connsiteX6271" fmla="*/ 301516 w 5234091"/>
              <a:gd name="connsiteY6271" fmla="*/ 1038021 h 4233247"/>
              <a:gd name="connsiteX6272" fmla="*/ 296720 w 5234091"/>
              <a:gd name="connsiteY6272" fmla="*/ 1040037 h 4233247"/>
              <a:gd name="connsiteX6273" fmla="*/ 294971 w 5234091"/>
              <a:gd name="connsiteY6273" fmla="*/ 1039947 h 4233247"/>
              <a:gd name="connsiteX6274" fmla="*/ 291905 w 5234091"/>
              <a:gd name="connsiteY6274" fmla="*/ 1038612 h 4233247"/>
              <a:gd name="connsiteX6275" fmla="*/ 301975 w 5234091"/>
              <a:gd name="connsiteY6275" fmla="*/ 1034102 h 4233247"/>
              <a:gd name="connsiteX6276" fmla="*/ 307197 w 5234091"/>
              <a:gd name="connsiteY6276" fmla="*/ 1031073 h 4233247"/>
              <a:gd name="connsiteX6277" fmla="*/ 326396 w 5234091"/>
              <a:gd name="connsiteY6277" fmla="*/ 1021095 h 4233247"/>
              <a:gd name="connsiteX6278" fmla="*/ 358259 w 5234091"/>
              <a:gd name="connsiteY6278" fmla="*/ 1003989 h 4233247"/>
              <a:gd name="connsiteX6279" fmla="*/ 359699 w 5234091"/>
              <a:gd name="connsiteY6279" fmla="*/ 1003269 h 4233247"/>
              <a:gd name="connsiteX6280" fmla="*/ 349538 w 5234091"/>
              <a:gd name="connsiteY6280" fmla="*/ 1005731 h 4233247"/>
              <a:gd name="connsiteX6281" fmla="*/ 331384 w 5234091"/>
              <a:gd name="connsiteY6281" fmla="*/ 1008477 h 4233247"/>
              <a:gd name="connsiteX6282" fmla="*/ 351866 w 5234091"/>
              <a:gd name="connsiteY6282" fmla="*/ 992950 h 4233247"/>
              <a:gd name="connsiteX6283" fmla="*/ 299854 w 5234091"/>
              <a:gd name="connsiteY6283" fmla="*/ 995491 h 4233247"/>
              <a:gd name="connsiteX6284" fmla="*/ 323008 w 5234091"/>
              <a:gd name="connsiteY6284" fmla="*/ 990055 h 4233247"/>
              <a:gd name="connsiteX6285" fmla="*/ 333681 w 5234091"/>
              <a:gd name="connsiteY6285" fmla="*/ 983858 h 4233247"/>
              <a:gd name="connsiteX6286" fmla="*/ 349002 w 5234091"/>
              <a:gd name="connsiteY6286" fmla="*/ 975212 h 4233247"/>
              <a:gd name="connsiteX6287" fmla="*/ 324192 w 5234091"/>
              <a:gd name="connsiteY6287" fmla="*/ 984548 h 4233247"/>
              <a:gd name="connsiteX6288" fmla="*/ 325131 w 5234091"/>
              <a:gd name="connsiteY6288" fmla="*/ 983391 h 4233247"/>
              <a:gd name="connsiteX6289" fmla="*/ 342506 w 5234091"/>
              <a:gd name="connsiteY6289" fmla="*/ 970109 h 4233247"/>
              <a:gd name="connsiteX6290" fmla="*/ 350853 w 5234091"/>
              <a:gd name="connsiteY6290" fmla="*/ 966836 h 4233247"/>
              <a:gd name="connsiteX6291" fmla="*/ 349625 w 5234091"/>
              <a:gd name="connsiteY6291" fmla="*/ 963695 h 4233247"/>
              <a:gd name="connsiteX6292" fmla="*/ 349757 w 5234091"/>
              <a:gd name="connsiteY6292" fmla="*/ 961301 h 4233247"/>
              <a:gd name="connsiteX6293" fmla="*/ 309162 w 5234091"/>
              <a:gd name="connsiteY6293" fmla="*/ 972067 h 4233247"/>
              <a:gd name="connsiteX6294" fmla="*/ 297684 w 5234091"/>
              <a:gd name="connsiteY6294" fmla="*/ 967222 h 4233247"/>
              <a:gd name="connsiteX6295" fmla="*/ 255433 w 5234091"/>
              <a:gd name="connsiteY6295" fmla="*/ 972326 h 4233247"/>
              <a:gd name="connsiteX6296" fmla="*/ 167850 w 5234091"/>
              <a:gd name="connsiteY6296" fmla="*/ 988259 h 4233247"/>
              <a:gd name="connsiteX6297" fmla="*/ 256649 w 5234091"/>
              <a:gd name="connsiteY6297" fmla="*/ 962977 h 4233247"/>
              <a:gd name="connsiteX6298" fmla="*/ 302522 w 5234091"/>
              <a:gd name="connsiteY6298" fmla="*/ 952292 h 4233247"/>
              <a:gd name="connsiteX6299" fmla="*/ 317430 w 5234091"/>
              <a:gd name="connsiteY6299" fmla="*/ 948539 h 4233247"/>
              <a:gd name="connsiteX6300" fmla="*/ 322632 w 5234091"/>
              <a:gd name="connsiteY6300" fmla="*/ 947302 h 4233247"/>
              <a:gd name="connsiteX6301" fmla="*/ 318000 w 5234091"/>
              <a:gd name="connsiteY6301" fmla="*/ 940790 h 4233247"/>
              <a:gd name="connsiteX6302" fmla="*/ 312280 w 5234091"/>
              <a:gd name="connsiteY6302" fmla="*/ 941723 h 4233247"/>
              <a:gd name="connsiteX6303" fmla="*/ 291054 w 5234091"/>
              <a:gd name="connsiteY6303" fmla="*/ 944576 h 4233247"/>
              <a:gd name="connsiteX6304" fmla="*/ 286611 w 5234091"/>
              <a:gd name="connsiteY6304" fmla="*/ 941710 h 4233247"/>
              <a:gd name="connsiteX6305" fmla="*/ 286456 w 5234091"/>
              <a:gd name="connsiteY6305" fmla="*/ 941539 h 4233247"/>
              <a:gd name="connsiteX6306" fmla="*/ 273300 w 5234091"/>
              <a:gd name="connsiteY6306" fmla="*/ 948220 h 4233247"/>
              <a:gd name="connsiteX6307" fmla="*/ 263878 w 5234091"/>
              <a:gd name="connsiteY6307" fmla="*/ 951086 h 4233247"/>
              <a:gd name="connsiteX6308" fmla="*/ 258626 w 5234091"/>
              <a:gd name="connsiteY6308" fmla="*/ 945461 h 4233247"/>
              <a:gd name="connsiteX6309" fmla="*/ 257669 w 5234091"/>
              <a:gd name="connsiteY6309" fmla="*/ 944455 h 4233247"/>
              <a:gd name="connsiteX6310" fmla="*/ 247625 w 5234091"/>
              <a:gd name="connsiteY6310" fmla="*/ 947541 h 4233247"/>
              <a:gd name="connsiteX6311" fmla="*/ 210950 w 5234091"/>
              <a:gd name="connsiteY6311" fmla="*/ 952542 h 4233247"/>
              <a:gd name="connsiteX6312" fmla="*/ 218367 w 5234091"/>
              <a:gd name="connsiteY6312" fmla="*/ 947958 h 4233247"/>
              <a:gd name="connsiteX6313" fmla="*/ 210449 w 5234091"/>
              <a:gd name="connsiteY6313" fmla="*/ 940912 h 4233247"/>
              <a:gd name="connsiteX6314" fmla="*/ 244266 w 5234091"/>
              <a:gd name="connsiteY6314" fmla="*/ 933202 h 4233247"/>
              <a:gd name="connsiteX6315" fmla="*/ 246343 w 5234091"/>
              <a:gd name="connsiteY6315" fmla="*/ 932543 h 4233247"/>
              <a:gd name="connsiteX6316" fmla="*/ 244508 w 5234091"/>
              <a:gd name="connsiteY6316" fmla="*/ 930612 h 4233247"/>
              <a:gd name="connsiteX6317" fmla="*/ 239188 w 5234091"/>
              <a:gd name="connsiteY6317" fmla="*/ 925278 h 4233247"/>
              <a:gd name="connsiteX6318" fmla="*/ 229723 w 5234091"/>
              <a:gd name="connsiteY6318" fmla="*/ 926617 h 4233247"/>
              <a:gd name="connsiteX6319" fmla="*/ 227594 w 5234091"/>
              <a:gd name="connsiteY6319" fmla="*/ 926893 h 4233247"/>
              <a:gd name="connsiteX6320" fmla="*/ 236129 w 5234091"/>
              <a:gd name="connsiteY6320" fmla="*/ 922212 h 4233247"/>
              <a:gd name="connsiteX6321" fmla="*/ 234309 w 5234091"/>
              <a:gd name="connsiteY6321" fmla="*/ 920387 h 4233247"/>
              <a:gd name="connsiteX6322" fmla="*/ 216108 w 5234091"/>
              <a:gd name="connsiteY6322" fmla="*/ 928097 h 4233247"/>
              <a:gd name="connsiteX6323" fmla="*/ 208085 w 5234091"/>
              <a:gd name="connsiteY6323" fmla="*/ 926614 h 4233247"/>
              <a:gd name="connsiteX6324" fmla="*/ 224729 w 5234091"/>
              <a:gd name="connsiteY6324" fmla="*/ 920623 h 4233247"/>
              <a:gd name="connsiteX6325" fmla="*/ 82505 w 5234091"/>
              <a:gd name="connsiteY6325" fmla="*/ 943109 h 4233247"/>
              <a:gd name="connsiteX6326" fmla="*/ 74265 w 5234091"/>
              <a:gd name="connsiteY6326" fmla="*/ 944046 h 4233247"/>
              <a:gd name="connsiteX6327" fmla="*/ 74675 w 5234091"/>
              <a:gd name="connsiteY6327" fmla="*/ 943790 h 4233247"/>
              <a:gd name="connsiteX6328" fmla="*/ 113566 w 5234091"/>
              <a:gd name="connsiteY6328" fmla="*/ 924522 h 4233247"/>
              <a:gd name="connsiteX6329" fmla="*/ 89632 w 5234091"/>
              <a:gd name="connsiteY6329" fmla="*/ 932659 h 4233247"/>
              <a:gd name="connsiteX6330" fmla="*/ 70901 w 5234091"/>
              <a:gd name="connsiteY6330" fmla="*/ 941745 h 4233247"/>
              <a:gd name="connsiteX6331" fmla="*/ 62553 w 5234091"/>
              <a:gd name="connsiteY6331" fmla="*/ 945376 h 4233247"/>
              <a:gd name="connsiteX6332" fmla="*/ 32325 w 5234091"/>
              <a:gd name="connsiteY6332" fmla="*/ 948810 h 4233247"/>
              <a:gd name="connsiteX6333" fmla="*/ 32411 w 5234091"/>
              <a:gd name="connsiteY6333" fmla="*/ 946379 h 4233247"/>
              <a:gd name="connsiteX6334" fmla="*/ 29421 w 5234091"/>
              <a:gd name="connsiteY6334" fmla="*/ 948032 h 4233247"/>
              <a:gd name="connsiteX6335" fmla="*/ 22591 w 5234091"/>
              <a:gd name="connsiteY6335" fmla="*/ 949915 h 4233247"/>
              <a:gd name="connsiteX6336" fmla="*/ 0 w 5234091"/>
              <a:gd name="connsiteY6336" fmla="*/ 952481 h 4233247"/>
              <a:gd name="connsiteX6337" fmla="*/ 7265 w 5234091"/>
              <a:gd name="connsiteY6337" fmla="*/ 948878 h 4233247"/>
              <a:gd name="connsiteX6338" fmla="*/ 9727 w 5234091"/>
              <a:gd name="connsiteY6338" fmla="*/ 945974 h 4233247"/>
              <a:gd name="connsiteX6339" fmla="*/ 7265 w 5234091"/>
              <a:gd name="connsiteY6339" fmla="*/ 948878 h 4233247"/>
              <a:gd name="connsiteX6340" fmla="*/ 4873 w 5234091"/>
              <a:gd name="connsiteY6340" fmla="*/ 943748 h 4233247"/>
              <a:gd name="connsiteX6341" fmla="*/ 27608 w 5234091"/>
              <a:gd name="connsiteY6341" fmla="*/ 938360 h 4233247"/>
              <a:gd name="connsiteX6342" fmla="*/ 3499 w 5234091"/>
              <a:gd name="connsiteY6342" fmla="*/ 940398 h 4233247"/>
              <a:gd name="connsiteX6343" fmla="*/ 14390 w 5234091"/>
              <a:gd name="connsiteY6343" fmla="*/ 933944 h 4233247"/>
              <a:gd name="connsiteX6344" fmla="*/ 18864 w 5234091"/>
              <a:gd name="connsiteY6344" fmla="*/ 930917 h 4233247"/>
              <a:gd name="connsiteX6345" fmla="*/ 94597 w 5234091"/>
              <a:gd name="connsiteY6345" fmla="*/ 919337 h 4233247"/>
              <a:gd name="connsiteX6346" fmla="*/ 241517 w 5234091"/>
              <a:gd name="connsiteY6346" fmla="*/ 889232 h 4233247"/>
              <a:gd name="connsiteX6347" fmla="*/ 272235 w 5234091"/>
              <a:gd name="connsiteY6347" fmla="*/ 883973 h 4233247"/>
              <a:gd name="connsiteX6348" fmla="*/ 277853 w 5234091"/>
              <a:gd name="connsiteY6348" fmla="*/ 882713 h 4233247"/>
              <a:gd name="connsiteX6349" fmla="*/ 292737 w 5234091"/>
              <a:gd name="connsiteY6349" fmla="*/ 875699 h 4233247"/>
              <a:gd name="connsiteX6350" fmla="*/ 295517 w 5234091"/>
              <a:gd name="connsiteY6350" fmla="*/ 874409 h 4233247"/>
              <a:gd name="connsiteX6351" fmla="*/ 291257 w 5234091"/>
              <a:gd name="connsiteY6351" fmla="*/ 873290 h 4233247"/>
              <a:gd name="connsiteX6352" fmla="*/ 231460 w 5234091"/>
              <a:gd name="connsiteY6352" fmla="*/ 886851 h 4233247"/>
              <a:gd name="connsiteX6353" fmla="*/ 171725 w 5234091"/>
              <a:gd name="connsiteY6353" fmla="*/ 897033 h 4233247"/>
              <a:gd name="connsiteX6354" fmla="*/ 163498 w 5234091"/>
              <a:gd name="connsiteY6354" fmla="*/ 893043 h 4233247"/>
              <a:gd name="connsiteX6355" fmla="*/ 112899 w 5234091"/>
              <a:gd name="connsiteY6355" fmla="*/ 900919 h 4233247"/>
              <a:gd name="connsiteX6356" fmla="*/ 102904 w 5234091"/>
              <a:gd name="connsiteY6356" fmla="*/ 895159 h 4233247"/>
              <a:gd name="connsiteX6357" fmla="*/ 99781 w 5234091"/>
              <a:gd name="connsiteY6357" fmla="*/ 895416 h 4233247"/>
              <a:gd name="connsiteX6358" fmla="*/ 97137 w 5234091"/>
              <a:gd name="connsiteY6358" fmla="*/ 896317 h 4233247"/>
              <a:gd name="connsiteX6359" fmla="*/ 92848 w 5234091"/>
              <a:gd name="connsiteY6359" fmla="*/ 896505 h 4233247"/>
              <a:gd name="connsiteX6360" fmla="*/ 92256 w 5234091"/>
              <a:gd name="connsiteY6360" fmla="*/ 895890 h 4233247"/>
              <a:gd name="connsiteX6361" fmla="*/ 90515 w 5234091"/>
              <a:gd name="connsiteY6361" fmla="*/ 896608 h 4233247"/>
              <a:gd name="connsiteX6362" fmla="*/ 92848 w 5234091"/>
              <a:gd name="connsiteY6362" fmla="*/ 896505 h 4233247"/>
              <a:gd name="connsiteX6363" fmla="*/ 93768 w 5234091"/>
              <a:gd name="connsiteY6363" fmla="*/ 897463 h 4233247"/>
              <a:gd name="connsiteX6364" fmla="*/ 78974 w 5234091"/>
              <a:gd name="connsiteY6364" fmla="*/ 895145 h 4233247"/>
              <a:gd name="connsiteX6365" fmla="*/ 131354 w 5234091"/>
              <a:gd name="connsiteY6365" fmla="*/ 886168 h 4233247"/>
              <a:gd name="connsiteX6366" fmla="*/ 139078 w 5234091"/>
              <a:gd name="connsiteY6366" fmla="*/ 878528 h 4233247"/>
              <a:gd name="connsiteX6367" fmla="*/ 185258 w 5234091"/>
              <a:gd name="connsiteY6367" fmla="*/ 864788 h 4233247"/>
              <a:gd name="connsiteX6368" fmla="*/ 253884 w 5234091"/>
              <a:gd name="connsiteY6368" fmla="*/ 851976 h 4233247"/>
              <a:gd name="connsiteX6369" fmla="*/ 247969 w 5234091"/>
              <a:gd name="connsiteY6369" fmla="*/ 846797 h 4233247"/>
              <a:gd name="connsiteX6370" fmla="*/ 242250 w 5234091"/>
              <a:gd name="connsiteY6370" fmla="*/ 844594 h 4233247"/>
              <a:gd name="connsiteX6371" fmla="*/ 229091 w 5234091"/>
              <a:gd name="connsiteY6371" fmla="*/ 847676 h 4233247"/>
              <a:gd name="connsiteX6372" fmla="*/ 184871 w 5234091"/>
              <a:gd name="connsiteY6372" fmla="*/ 858688 h 4233247"/>
              <a:gd name="connsiteX6373" fmla="*/ 189756 w 5234091"/>
              <a:gd name="connsiteY6373" fmla="*/ 849474 h 4233247"/>
              <a:gd name="connsiteX6374" fmla="*/ 196193 w 5234091"/>
              <a:gd name="connsiteY6374" fmla="*/ 845023 h 4233247"/>
              <a:gd name="connsiteX6375" fmla="*/ 185371 w 5234091"/>
              <a:gd name="connsiteY6375" fmla="*/ 847047 h 4233247"/>
              <a:gd name="connsiteX6376" fmla="*/ 141881 w 5234091"/>
              <a:gd name="connsiteY6376" fmla="*/ 853394 h 4233247"/>
              <a:gd name="connsiteX6377" fmla="*/ 30598 w 5234091"/>
              <a:gd name="connsiteY6377" fmla="*/ 869113 h 4233247"/>
              <a:gd name="connsiteX6378" fmla="*/ 23181 w 5234091"/>
              <a:gd name="connsiteY6378" fmla="*/ 870151 h 4233247"/>
              <a:gd name="connsiteX6379" fmla="*/ 29663 w 5234091"/>
              <a:gd name="connsiteY6379" fmla="*/ 865350 h 4233247"/>
              <a:gd name="connsiteX6380" fmla="*/ 31754 w 5234091"/>
              <a:gd name="connsiteY6380" fmla="*/ 863483 h 4233247"/>
              <a:gd name="connsiteX6381" fmla="*/ 54727 w 5234091"/>
              <a:gd name="connsiteY6381" fmla="*/ 859509 h 4233247"/>
              <a:gd name="connsiteX6382" fmla="*/ 114463 w 5234091"/>
              <a:gd name="connsiteY6382" fmla="*/ 849328 h 4233247"/>
              <a:gd name="connsiteX6383" fmla="*/ 117522 w 5234091"/>
              <a:gd name="connsiteY6383" fmla="*/ 835499 h 4233247"/>
              <a:gd name="connsiteX6384" fmla="*/ 144141 w 5234091"/>
              <a:gd name="connsiteY6384" fmla="*/ 828117 h 4233247"/>
              <a:gd name="connsiteX6385" fmla="*/ 169338 w 5234091"/>
              <a:gd name="connsiteY6385" fmla="*/ 818272 h 4233247"/>
              <a:gd name="connsiteX6386" fmla="*/ 234152 w 5234091"/>
              <a:gd name="connsiteY6386" fmla="*/ 804549 h 4233247"/>
              <a:gd name="connsiteX6387" fmla="*/ 239154 w 5234091"/>
              <a:gd name="connsiteY6387" fmla="*/ 802083 h 4233247"/>
              <a:gd name="connsiteX6388" fmla="*/ 224974 w 5234091"/>
              <a:gd name="connsiteY6388" fmla="*/ 805970 h 4233247"/>
              <a:gd name="connsiteX6389" fmla="*/ 190628 w 5234091"/>
              <a:gd name="connsiteY6389" fmla="*/ 811321 h 4233247"/>
              <a:gd name="connsiteX6390" fmla="*/ 179149 w 5234091"/>
              <a:gd name="connsiteY6390" fmla="*/ 806477 h 4233247"/>
              <a:gd name="connsiteX6391" fmla="*/ 152836 w 5234091"/>
              <a:gd name="connsiteY6391" fmla="*/ 810802 h 4233247"/>
              <a:gd name="connsiteX6392" fmla="*/ 132171 w 5234091"/>
              <a:gd name="connsiteY6392" fmla="*/ 808772 h 4233247"/>
              <a:gd name="connsiteX6393" fmla="*/ 170627 w 5234091"/>
              <a:gd name="connsiteY6393" fmla="*/ 802671 h 4233247"/>
              <a:gd name="connsiteX6394" fmla="*/ 183681 w 5234091"/>
              <a:gd name="connsiteY6394" fmla="*/ 794601 h 4233247"/>
              <a:gd name="connsiteX6395" fmla="*/ 199323 w 5234091"/>
              <a:gd name="connsiteY6395" fmla="*/ 794006 h 4233247"/>
              <a:gd name="connsiteX6396" fmla="*/ 212081 w 5234091"/>
              <a:gd name="connsiteY6396" fmla="*/ 786119 h 4233247"/>
              <a:gd name="connsiteX6397" fmla="*/ 251141 w 5234091"/>
              <a:gd name="connsiteY6397" fmla="*/ 776780 h 4233247"/>
              <a:gd name="connsiteX6398" fmla="*/ 276040 w 5234091"/>
              <a:gd name="connsiteY6398" fmla="*/ 767118 h 4233247"/>
              <a:gd name="connsiteX6399" fmla="*/ 249971 w 5234091"/>
              <a:gd name="connsiteY6399" fmla="*/ 771794 h 4233247"/>
              <a:gd name="connsiteX6400" fmla="*/ 233324 w 5234091"/>
              <a:gd name="connsiteY6400" fmla="*/ 774780 h 4233247"/>
              <a:gd name="connsiteX6401" fmla="*/ 191711 w 5234091"/>
              <a:gd name="connsiteY6401" fmla="*/ 783906 h 4233247"/>
              <a:gd name="connsiteX6402" fmla="*/ 155495 w 5234091"/>
              <a:gd name="connsiteY6402" fmla="*/ 789518 h 4233247"/>
              <a:gd name="connsiteX6403" fmla="*/ 146278 w 5234091"/>
              <a:gd name="connsiteY6403" fmla="*/ 790608 h 4233247"/>
              <a:gd name="connsiteX6404" fmla="*/ 148024 w 5234091"/>
              <a:gd name="connsiteY6404" fmla="*/ 789784 h 4233247"/>
              <a:gd name="connsiteX6405" fmla="*/ 162477 w 5234091"/>
              <a:gd name="connsiteY6405" fmla="*/ 782907 h 4233247"/>
              <a:gd name="connsiteX6406" fmla="*/ 185267 w 5234091"/>
              <a:gd name="connsiteY6406" fmla="*/ 778816 h 4233247"/>
              <a:gd name="connsiteX6407" fmla="*/ 207160 w 5234091"/>
              <a:gd name="connsiteY6407" fmla="*/ 768626 h 4233247"/>
              <a:gd name="connsiteX6408" fmla="*/ 191083 w 5234091"/>
              <a:gd name="connsiteY6408" fmla="*/ 769490 h 4233247"/>
              <a:gd name="connsiteX6409" fmla="*/ 223214 w 5234091"/>
              <a:gd name="connsiteY6409" fmla="*/ 755055 h 4233247"/>
              <a:gd name="connsiteX6410" fmla="*/ 302511 w 5234091"/>
              <a:gd name="connsiteY6410" fmla="*/ 718333 h 4233247"/>
              <a:gd name="connsiteX6411" fmla="*/ 284730 w 5234091"/>
              <a:gd name="connsiteY6411" fmla="*/ 722467 h 4233247"/>
              <a:gd name="connsiteX6412" fmla="*/ 188430 w 5234091"/>
              <a:gd name="connsiteY6412" fmla="*/ 762204 h 4233247"/>
              <a:gd name="connsiteX6413" fmla="*/ 179686 w 5234091"/>
              <a:gd name="connsiteY6413" fmla="*/ 762331 h 4233247"/>
              <a:gd name="connsiteX6414" fmla="*/ 186582 w 5234091"/>
              <a:gd name="connsiteY6414" fmla="*/ 758050 h 4233247"/>
              <a:gd name="connsiteX6415" fmla="*/ 182048 w 5234091"/>
              <a:gd name="connsiteY6415" fmla="*/ 760544 h 4233247"/>
              <a:gd name="connsiteX6416" fmla="*/ 156026 w 5234091"/>
              <a:gd name="connsiteY6416" fmla="*/ 771248 h 4233247"/>
              <a:gd name="connsiteX6417" fmla="*/ 158989 w 5234091"/>
              <a:gd name="connsiteY6417" fmla="*/ 766643 h 4233247"/>
              <a:gd name="connsiteX6418" fmla="*/ 178361 w 5234091"/>
              <a:gd name="connsiteY6418" fmla="*/ 757528 h 4233247"/>
              <a:gd name="connsiteX6419" fmla="*/ 255145 w 5234091"/>
              <a:gd name="connsiteY6419" fmla="*/ 721808 h 4233247"/>
              <a:gd name="connsiteX6420" fmla="*/ 308733 w 5234091"/>
              <a:gd name="connsiteY6420" fmla="*/ 693444 h 4233247"/>
              <a:gd name="connsiteX6421" fmla="*/ 302073 w 5234091"/>
              <a:gd name="connsiteY6421" fmla="*/ 692680 h 4233247"/>
              <a:gd name="connsiteX6422" fmla="*/ 290517 w 5234091"/>
              <a:gd name="connsiteY6422" fmla="*/ 696963 h 4233247"/>
              <a:gd name="connsiteX6423" fmla="*/ 200944 w 5234091"/>
              <a:gd name="connsiteY6423" fmla="*/ 737101 h 4233247"/>
              <a:gd name="connsiteX6424" fmla="*/ 269963 w 5234091"/>
              <a:gd name="connsiteY6424" fmla="*/ 702520 h 4233247"/>
              <a:gd name="connsiteX6425" fmla="*/ 294167 w 5234091"/>
              <a:gd name="connsiteY6425" fmla="*/ 691774 h 4233247"/>
              <a:gd name="connsiteX6426" fmla="*/ 293118 w 5234091"/>
              <a:gd name="connsiteY6426" fmla="*/ 691654 h 4233247"/>
              <a:gd name="connsiteX6427" fmla="*/ 202445 w 5234091"/>
              <a:gd name="connsiteY6427" fmla="*/ 724703 h 4233247"/>
              <a:gd name="connsiteX6428" fmla="*/ 142546 w 5234091"/>
              <a:gd name="connsiteY6428" fmla="*/ 750696 h 4233247"/>
              <a:gd name="connsiteX6429" fmla="*/ 133820 w 5234091"/>
              <a:gd name="connsiteY6429" fmla="*/ 752214 h 4233247"/>
              <a:gd name="connsiteX6430" fmla="*/ 129180 w 5234091"/>
              <a:gd name="connsiteY6430" fmla="*/ 749201 h 4233247"/>
              <a:gd name="connsiteX6431" fmla="*/ 130672 w 5234091"/>
              <a:gd name="connsiteY6431" fmla="*/ 747745 h 4233247"/>
              <a:gd name="connsiteX6432" fmla="*/ 100591 w 5234091"/>
              <a:gd name="connsiteY6432" fmla="*/ 761503 h 4233247"/>
              <a:gd name="connsiteX6433" fmla="*/ 76200 w 5234091"/>
              <a:gd name="connsiteY6433" fmla="*/ 769635 h 4233247"/>
              <a:gd name="connsiteX6434" fmla="*/ 115548 w 5234091"/>
              <a:gd name="connsiteY6434" fmla="*/ 750372 h 4233247"/>
              <a:gd name="connsiteX6435" fmla="*/ 167207 w 5234091"/>
              <a:gd name="connsiteY6435" fmla="*/ 724934 h 4233247"/>
              <a:gd name="connsiteX6436" fmla="*/ 207706 w 5234091"/>
              <a:gd name="connsiteY6436" fmla="*/ 704329 h 4233247"/>
              <a:gd name="connsiteX6437" fmla="*/ 205689 w 5234091"/>
              <a:gd name="connsiteY6437" fmla="*/ 700346 h 4233247"/>
              <a:gd name="connsiteX6438" fmla="*/ 204133 w 5234091"/>
              <a:gd name="connsiteY6438" fmla="*/ 700231 h 4233247"/>
              <a:gd name="connsiteX6439" fmla="*/ 200233 w 5234091"/>
              <a:gd name="connsiteY6439" fmla="*/ 701851 h 4233247"/>
              <a:gd name="connsiteX6440" fmla="*/ 174396 w 5234091"/>
              <a:gd name="connsiteY6440" fmla="*/ 714613 h 4233247"/>
              <a:gd name="connsiteX6441" fmla="*/ 46967 w 5234091"/>
              <a:gd name="connsiteY6441" fmla="*/ 777504 h 4233247"/>
              <a:gd name="connsiteX6442" fmla="*/ 23979 w 5234091"/>
              <a:gd name="connsiteY6442" fmla="*/ 784521 h 4233247"/>
              <a:gd name="connsiteX6443" fmla="*/ 30554 w 5234091"/>
              <a:gd name="connsiteY6443" fmla="*/ 780928 h 4233247"/>
              <a:gd name="connsiteX6444" fmla="*/ 41118 w 5234091"/>
              <a:gd name="connsiteY6444" fmla="*/ 778553 h 4233247"/>
              <a:gd name="connsiteX6445" fmla="*/ 49578 w 5234091"/>
              <a:gd name="connsiteY6445" fmla="*/ 775495 h 4233247"/>
              <a:gd name="connsiteX6446" fmla="*/ 46333 w 5234091"/>
              <a:gd name="connsiteY6446" fmla="*/ 773239 h 4233247"/>
              <a:gd name="connsiteX6447" fmla="*/ 48766 w 5234091"/>
              <a:gd name="connsiteY6447" fmla="*/ 772118 h 4233247"/>
              <a:gd name="connsiteX6448" fmla="*/ 69875 w 5234091"/>
              <a:gd name="connsiteY6448" fmla="*/ 756984 h 4233247"/>
              <a:gd name="connsiteX6449" fmla="*/ 36192 w 5234091"/>
              <a:gd name="connsiteY6449" fmla="*/ 773368 h 4233247"/>
              <a:gd name="connsiteX6450" fmla="*/ 34052 w 5234091"/>
              <a:gd name="connsiteY6450" fmla="*/ 774335 h 4233247"/>
              <a:gd name="connsiteX6451" fmla="*/ 33717 w 5234091"/>
              <a:gd name="connsiteY6451" fmla="*/ 774367 h 4233247"/>
              <a:gd name="connsiteX6452" fmla="*/ 26235 w 5234091"/>
              <a:gd name="connsiteY6452" fmla="*/ 775896 h 4233247"/>
              <a:gd name="connsiteX6453" fmla="*/ 73142 w 5234091"/>
              <a:gd name="connsiteY6453" fmla="*/ 750681 h 4233247"/>
              <a:gd name="connsiteX6454" fmla="*/ 147168 w 5234091"/>
              <a:gd name="connsiteY6454" fmla="*/ 713045 h 4233247"/>
              <a:gd name="connsiteX6455" fmla="*/ 156524 w 5234091"/>
              <a:gd name="connsiteY6455" fmla="*/ 709070 h 4233247"/>
              <a:gd name="connsiteX6456" fmla="*/ 145558 w 5234091"/>
              <a:gd name="connsiteY6456" fmla="*/ 711682 h 4233247"/>
              <a:gd name="connsiteX6457" fmla="*/ 9436 w 5234091"/>
              <a:gd name="connsiteY6457" fmla="*/ 774505 h 4233247"/>
              <a:gd name="connsiteX6458" fmla="*/ 153890 w 5234091"/>
              <a:gd name="connsiteY6458" fmla="*/ 701847 h 4233247"/>
              <a:gd name="connsiteX6459" fmla="*/ 165268 w 5234091"/>
              <a:gd name="connsiteY6459" fmla="*/ 695553 h 4233247"/>
              <a:gd name="connsiteX6460" fmla="*/ 170877 w 5234091"/>
              <a:gd name="connsiteY6460" fmla="*/ 688344 h 4233247"/>
              <a:gd name="connsiteX6461" fmla="*/ 170912 w 5234091"/>
              <a:gd name="connsiteY6461" fmla="*/ 688121 h 4233247"/>
              <a:gd name="connsiteX6462" fmla="*/ 148795 w 5234091"/>
              <a:gd name="connsiteY6462" fmla="*/ 697532 h 4233247"/>
              <a:gd name="connsiteX6463" fmla="*/ 83321 w 5234091"/>
              <a:gd name="connsiteY6463" fmla="*/ 728064 h 4233247"/>
              <a:gd name="connsiteX6464" fmla="*/ 138028 w 5234091"/>
              <a:gd name="connsiteY6464" fmla="*/ 699640 h 4233247"/>
              <a:gd name="connsiteX6465" fmla="*/ 179155 w 5234091"/>
              <a:gd name="connsiteY6465" fmla="*/ 679381 h 4233247"/>
              <a:gd name="connsiteX6466" fmla="*/ 183297 w 5234091"/>
              <a:gd name="connsiteY6466" fmla="*/ 675756 h 4233247"/>
              <a:gd name="connsiteX6467" fmla="*/ 222834 w 5234091"/>
              <a:gd name="connsiteY6467" fmla="*/ 653068 h 4233247"/>
              <a:gd name="connsiteX6468" fmla="*/ 380815 w 5234091"/>
              <a:gd name="connsiteY6468" fmla="*/ 581989 h 4233247"/>
              <a:gd name="connsiteX6469" fmla="*/ 388859 w 5234091"/>
              <a:gd name="connsiteY6469" fmla="*/ 579297 h 4233247"/>
              <a:gd name="connsiteX6470" fmla="*/ 423446 w 5234091"/>
              <a:gd name="connsiteY6470" fmla="*/ 564166 h 4233247"/>
              <a:gd name="connsiteX6471" fmla="*/ 477634 w 5234091"/>
              <a:gd name="connsiteY6471" fmla="*/ 542531 h 4233247"/>
              <a:gd name="connsiteX6472" fmla="*/ 599555 w 5234091"/>
              <a:gd name="connsiteY6472" fmla="*/ 502998 h 4233247"/>
              <a:gd name="connsiteX6473" fmla="*/ 643005 w 5234091"/>
              <a:gd name="connsiteY6473" fmla="*/ 489561 h 4233247"/>
              <a:gd name="connsiteX6474" fmla="*/ 643065 w 5234091"/>
              <a:gd name="connsiteY6474" fmla="*/ 489547 h 4233247"/>
              <a:gd name="connsiteX6475" fmla="*/ 599810 w 5234091"/>
              <a:gd name="connsiteY6475" fmla="*/ 499576 h 4233247"/>
              <a:gd name="connsiteX6476" fmla="*/ 444266 w 5234091"/>
              <a:gd name="connsiteY6476" fmla="*/ 543381 h 4233247"/>
              <a:gd name="connsiteX6477" fmla="*/ 285832 w 5234091"/>
              <a:gd name="connsiteY6477" fmla="*/ 593668 h 4233247"/>
              <a:gd name="connsiteX6478" fmla="*/ 149909 w 5234091"/>
              <a:gd name="connsiteY6478" fmla="*/ 647447 h 4233247"/>
              <a:gd name="connsiteX6479" fmla="*/ 160109 w 5234091"/>
              <a:gd name="connsiteY6479" fmla="*/ 632067 h 4233247"/>
              <a:gd name="connsiteX6480" fmla="*/ 184579 w 5234091"/>
              <a:gd name="connsiteY6480" fmla="*/ 603264 h 4233247"/>
              <a:gd name="connsiteX6481" fmla="*/ 363097 w 5234091"/>
              <a:gd name="connsiteY6481" fmla="*/ 539663 h 4233247"/>
              <a:gd name="connsiteX6482" fmla="*/ 492149 w 5234091"/>
              <a:gd name="connsiteY6482" fmla="*/ 496877 h 4233247"/>
              <a:gd name="connsiteX6483" fmla="*/ 748224 w 5234091"/>
              <a:gd name="connsiteY6483" fmla="*/ 430398 h 4233247"/>
              <a:gd name="connsiteX6484" fmla="*/ 1474670 w 5234091"/>
              <a:gd name="connsiteY6484" fmla="*/ 283343 h 4233247"/>
              <a:gd name="connsiteX6485" fmla="*/ 1877198 w 5234091"/>
              <a:gd name="connsiteY6485" fmla="*/ 240463 h 4233247"/>
              <a:gd name="connsiteX6486" fmla="*/ 2275285 w 5234091"/>
              <a:gd name="connsiteY6486" fmla="*/ 197161 h 4233247"/>
              <a:gd name="connsiteX6487" fmla="*/ 2673531 w 5234091"/>
              <a:gd name="connsiteY6487" fmla="*/ 154544 h 4233247"/>
              <a:gd name="connsiteX6488" fmla="*/ 2867426 w 5234091"/>
              <a:gd name="connsiteY6488" fmla="*/ 153491 h 4233247"/>
              <a:gd name="connsiteX6489" fmla="*/ 2867672 w 5234091"/>
              <a:gd name="connsiteY6489" fmla="*/ 139524 h 4233247"/>
              <a:gd name="connsiteX6490" fmla="*/ 2869356 w 5234091"/>
              <a:gd name="connsiteY6490" fmla="*/ 139808 h 4233247"/>
              <a:gd name="connsiteX6491" fmla="*/ 2868479 w 5234091"/>
              <a:gd name="connsiteY6491" fmla="*/ 137574 h 4233247"/>
              <a:gd name="connsiteX6492" fmla="*/ 2867793 w 5234091"/>
              <a:gd name="connsiteY6492" fmla="*/ 132646 h 4233247"/>
              <a:gd name="connsiteX6493" fmla="*/ 2867902 w 5234091"/>
              <a:gd name="connsiteY6493" fmla="*/ 126485 h 4233247"/>
              <a:gd name="connsiteX6494" fmla="*/ 2697081 w 5234091"/>
              <a:gd name="connsiteY6494" fmla="*/ 130771 h 4233247"/>
              <a:gd name="connsiteX6495" fmla="*/ 1872445 w 5234091"/>
              <a:gd name="connsiteY6495" fmla="*/ 201029 h 4233247"/>
              <a:gd name="connsiteX6496" fmla="*/ 1493275 w 5234091"/>
              <a:gd name="connsiteY6496" fmla="*/ 247932 h 4233247"/>
              <a:gd name="connsiteX6497" fmla="*/ 1221804 w 5234091"/>
              <a:gd name="connsiteY6497" fmla="*/ 297503 h 4233247"/>
              <a:gd name="connsiteX6498" fmla="*/ 999796 w 5234091"/>
              <a:gd name="connsiteY6498" fmla="*/ 346252 h 4233247"/>
              <a:gd name="connsiteX6499" fmla="*/ 936672 w 5234091"/>
              <a:gd name="connsiteY6499" fmla="*/ 364405 h 4233247"/>
              <a:gd name="connsiteX6500" fmla="*/ 937830 w 5234091"/>
              <a:gd name="connsiteY6500" fmla="*/ 365195 h 4233247"/>
              <a:gd name="connsiteX6501" fmla="*/ 936782 w 5234091"/>
              <a:gd name="connsiteY6501" fmla="*/ 367521 h 4233247"/>
              <a:gd name="connsiteX6502" fmla="*/ 935457 w 5234091"/>
              <a:gd name="connsiteY6502" fmla="*/ 364754 h 4233247"/>
              <a:gd name="connsiteX6503" fmla="*/ 894399 w 5234091"/>
              <a:gd name="connsiteY6503" fmla="*/ 376561 h 4233247"/>
              <a:gd name="connsiteX6504" fmla="*/ 793641 w 5234091"/>
              <a:gd name="connsiteY6504" fmla="*/ 404918 h 4233247"/>
              <a:gd name="connsiteX6505" fmla="*/ 525709 w 5234091"/>
              <a:gd name="connsiteY6505" fmla="*/ 466701 h 4233247"/>
              <a:gd name="connsiteX6506" fmla="*/ 387725 w 5234091"/>
              <a:gd name="connsiteY6506" fmla="*/ 511547 h 4233247"/>
              <a:gd name="connsiteX6507" fmla="*/ 300474 w 5234091"/>
              <a:gd name="connsiteY6507" fmla="*/ 541075 h 4233247"/>
              <a:gd name="connsiteX6508" fmla="*/ 258993 w 5234091"/>
              <a:gd name="connsiteY6508" fmla="*/ 536889 h 4233247"/>
              <a:gd name="connsiteX6509" fmla="*/ 213227 w 5234091"/>
              <a:gd name="connsiteY6509" fmla="*/ 551785 h 4233247"/>
              <a:gd name="connsiteX6510" fmla="*/ 225968 w 5234091"/>
              <a:gd name="connsiteY6510" fmla="*/ 490944 h 4233247"/>
              <a:gd name="connsiteX6511" fmla="*/ 168100 w 5234091"/>
              <a:gd name="connsiteY6511" fmla="*/ 512974 h 4233247"/>
              <a:gd name="connsiteX6512" fmla="*/ 111342 w 5234091"/>
              <a:gd name="connsiteY6512" fmla="*/ 539813 h 4233247"/>
              <a:gd name="connsiteX6513" fmla="*/ 123604 w 5234091"/>
              <a:gd name="connsiteY6513" fmla="*/ 514549 h 4233247"/>
              <a:gd name="connsiteX6514" fmla="*/ 113300 w 5234091"/>
              <a:gd name="connsiteY6514" fmla="*/ 507516 h 4233247"/>
              <a:gd name="connsiteX6515" fmla="*/ 124715 w 5234091"/>
              <a:gd name="connsiteY6515" fmla="*/ 500541 h 4233247"/>
              <a:gd name="connsiteX6516" fmla="*/ 262859 w 5234091"/>
              <a:gd name="connsiteY6516" fmla="*/ 437564 h 4233247"/>
              <a:gd name="connsiteX6517" fmla="*/ 310423 w 5234091"/>
              <a:gd name="connsiteY6517" fmla="*/ 408503 h 4233247"/>
              <a:gd name="connsiteX6518" fmla="*/ 620158 w 5234091"/>
              <a:gd name="connsiteY6518" fmla="*/ 314644 h 4233247"/>
              <a:gd name="connsiteX6519" fmla="*/ 898022 w 5234091"/>
              <a:gd name="connsiteY6519" fmla="*/ 246283 h 4233247"/>
              <a:gd name="connsiteX6520" fmla="*/ 1147948 w 5234091"/>
              <a:gd name="connsiteY6520" fmla="*/ 195826 h 4233247"/>
              <a:gd name="connsiteX6521" fmla="*/ 1378390 w 5234091"/>
              <a:gd name="connsiteY6521" fmla="*/ 157024 h 4233247"/>
              <a:gd name="connsiteX6522" fmla="*/ 1395123 w 5234091"/>
              <a:gd name="connsiteY6522" fmla="*/ 155914 h 4233247"/>
              <a:gd name="connsiteX6523" fmla="*/ 1605207 w 5234091"/>
              <a:gd name="connsiteY6523" fmla="*/ 140270 h 4233247"/>
              <a:gd name="connsiteX6524" fmla="*/ 2030949 w 5234091"/>
              <a:gd name="connsiteY6524" fmla="*/ 112837 h 4233247"/>
              <a:gd name="connsiteX6525" fmla="*/ 2412911 w 5234091"/>
              <a:gd name="connsiteY6525" fmla="*/ 101880 h 4233247"/>
              <a:gd name="connsiteX6526" fmla="*/ 2426506 w 5234091"/>
              <a:gd name="connsiteY6526" fmla="*/ 94765 h 4233247"/>
              <a:gd name="connsiteX6527" fmla="*/ 2329927 w 5234091"/>
              <a:gd name="connsiteY6527" fmla="*/ 96908 h 4233247"/>
              <a:gd name="connsiteX6528" fmla="*/ 2196729 w 5234091"/>
              <a:gd name="connsiteY6528" fmla="*/ 93571 h 4233247"/>
              <a:gd name="connsiteX6529" fmla="*/ 1942189 w 5234091"/>
              <a:gd name="connsiteY6529" fmla="*/ 109557 h 4233247"/>
              <a:gd name="connsiteX6530" fmla="*/ 1654194 w 5234091"/>
              <a:gd name="connsiteY6530" fmla="*/ 121185 h 4233247"/>
              <a:gd name="connsiteX6531" fmla="*/ 1613297 w 5234091"/>
              <a:gd name="connsiteY6531" fmla="*/ 123338 h 4233247"/>
              <a:gd name="connsiteX6532" fmla="*/ 1654463 w 5234091"/>
              <a:gd name="connsiteY6532" fmla="*/ 117544 h 4233247"/>
              <a:gd name="connsiteX6533" fmla="*/ 1779365 w 5234091"/>
              <a:gd name="connsiteY6533" fmla="*/ 102816 h 4233247"/>
              <a:gd name="connsiteX6534" fmla="*/ 1966949 w 5234091"/>
              <a:gd name="connsiteY6534" fmla="*/ 92377 h 4233247"/>
              <a:gd name="connsiteX6535" fmla="*/ 2511603 w 5234091"/>
              <a:gd name="connsiteY6535" fmla="*/ 85529 h 4233247"/>
              <a:gd name="connsiteX6536" fmla="*/ 2783741 w 5234091"/>
              <a:gd name="connsiteY6536" fmla="*/ 74322 h 4233247"/>
              <a:gd name="connsiteX6537" fmla="*/ 2894644 w 5234091"/>
              <a:gd name="connsiteY6537" fmla="*/ 60408 h 4233247"/>
              <a:gd name="connsiteX6538" fmla="*/ 2900033 w 5234091"/>
              <a:gd name="connsiteY6538" fmla="*/ 62750 h 4233247"/>
              <a:gd name="connsiteX6539" fmla="*/ 2890522 w 5234091"/>
              <a:gd name="connsiteY6539" fmla="*/ 62398 h 4233247"/>
              <a:gd name="connsiteX6540" fmla="*/ 2894644 w 5234091"/>
              <a:gd name="connsiteY6540" fmla="*/ 60408 h 4233247"/>
              <a:gd name="connsiteX6541" fmla="*/ 2862946 w 5234091"/>
              <a:gd name="connsiteY6541" fmla="*/ 59392 h 4233247"/>
              <a:gd name="connsiteX6542" fmla="*/ 2890522 w 5234091"/>
              <a:gd name="connsiteY6542" fmla="*/ 62398 h 4233247"/>
              <a:gd name="connsiteX6543" fmla="*/ 2819362 w 5234091"/>
              <a:gd name="connsiteY6543" fmla="*/ 63894 h 4233247"/>
              <a:gd name="connsiteX6544" fmla="*/ 2835725 w 5234091"/>
              <a:gd name="connsiteY6544" fmla="*/ 59480 h 4233247"/>
              <a:gd name="connsiteX6545" fmla="*/ 2862946 w 5234091"/>
              <a:gd name="connsiteY6545" fmla="*/ 59392 h 4233247"/>
              <a:gd name="connsiteX6546" fmla="*/ 2918325 w 5234091"/>
              <a:gd name="connsiteY6546" fmla="*/ 57394 h 4233247"/>
              <a:gd name="connsiteX6547" fmla="*/ 2913900 w 5234091"/>
              <a:gd name="connsiteY6547" fmla="*/ 65484 h 4233247"/>
              <a:gd name="connsiteX6548" fmla="*/ 2918325 w 5234091"/>
              <a:gd name="connsiteY6548" fmla="*/ 57394 h 4233247"/>
              <a:gd name="connsiteX6549" fmla="*/ 3161365 w 5234091"/>
              <a:gd name="connsiteY6549" fmla="*/ 31652 h 4233247"/>
              <a:gd name="connsiteX6550" fmla="*/ 3246194 w 5234091"/>
              <a:gd name="connsiteY6550" fmla="*/ 38789 h 4233247"/>
              <a:gd name="connsiteX6551" fmla="*/ 3638479 w 5234091"/>
              <a:gd name="connsiteY6551" fmla="*/ 85922 h 4233247"/>
              <a:gd name="connsiteX6552" fmla="*/ 3789888 w 5234091"/>
              <a:gd name="connsiteY6552" fmla="*/ 103265 h 4233247"/>
              <a:gd name="connsiteX6553" fmla="*/ 3766242 w 5234091"/>
              <a:gd name="connsiteY6553" fmla="*/ 90328 h 4233247"/>
              <a:gd name="connsiteX6554" fmla="*/ 3725548 w 5234091"/>
              <a:gd name="connsiteY6554" fmla="*/ 83428 h 4233247"/>
              <a:gd name="connsiteX6555" fmla="*/ 3570827 w 5234091"/>
              <a:gd name="connsiteY6555" fmla="*/ 44059 h 4233247"/>
              <a:gd name="connsiteX6556" fmla="*/ 3567160 w 5234091"/>
              <a:gd name="connsiteY6556" fmla="*/ 43547 h 4233247"/>
              <a:gd name="connsiteX6557" fmla="*/ 3917706 w 5234091"/>
              <a:gd name="connsiteY6557" fmla="*/ 54381 h 4233247"/>
              <a:gd name="connsiteX6558" fmla="*/ 4656451 w 5234091"/>
              <a:gd name="connsiteY6558" fmla="*/ 96820 h 4233247"/>
              <a:gd name="connsiteX6559" fmla="*/ 4607676 w 5234091"/>
              <a:gd name="connsiteY6559" fmla="*/ 98658 h 4233247"/>
              <a:gd name="connsiteX6560" fmla="*/ 4572374 w 5234091"/>
              <a:gd name="connsiteY6560" fmla="*/ 102456 h 4233247"/>
              <a:gd name="connsiteX6561" fmla="*/ 4681391 w 5234091"/>
              <a:gd name="connsiteY6561" fmla="*/ 126535 h 4233247"/>
              <a:gd name="connsiteX6562" fmla="*/ 4443639 w 5234091"/>
              <a:gd name="connsiteY6562" fmla="*/ 127799 h 4233247"/>
              <a:gd name="connsiteX6563" fmla="*/ 4443639 w 5234091"/>
              <a:gd name="connsiteY6563" fmla="*/ 127799 h 4233247"/>
              <a:gd name="connsiteX6564" fmla="*/ 4387994 w 5234091"/>
              <a:gd name="connsiteY6564" fmla="*/ 140631 h 4233247"/>
              <a:gd name="connsiteX6565" fmla="*/ 4362673 w 5234091"/>
              <a:gd name="connsiteY6565" fmla="*/ 148098 h 4233247"/>
              <a:gd name="connsiteX6566" fmla="*/ 4345736 w 5234091"/>
              <a:gd name="connsiteY6566" fmla="*/ 151072 h 4233247"/>
              <a:gd name="connsiteX6567" fmla="*/ 4353299 w 5234091"/>
              <a:gd name="connsiteY6567" fmla="*/ 151908 h 4233247"/>
              <a:gd name="connsiteX6568" fmla="*/ 4406242 w 5234091"/>
              <a:gd name="connsiteY6568" fmla="*/ 160138 h 4233247"/>
              <a:gd name="connsiteX6569" fmla="*/ 4443447 w 5234091"/>
              <a:gd name="connsiteY6569" fmla="*/ 167168 h 4233247"/>
              <a:gd name="connsiteX6570" fmla="*/ 4439858 w 5234091"/>
              <a:gd name="connsiteY6570" fmla="*/ 167205 h 4233247"/>
              <a:gd name="connsiteX6571" fmla="*/ 4411183 w 5234091"/>
              <a:gd name="connsiteY6571" fmla="*/ 165174 h 4233247"/>
              <a:gd name="connsiteX6572" fmla="*/ 4408391 w 5234091"/>
              <a:gd name="connsiteY6572" fmla="*/ 165174 h 4233247"/>
              <a:gd name="connsiteX6573" fmla="*/ 4393345 w 5234091"/>
              <a:gd name="connsiteY6573" fmla="*/ 162341 h 4233247"/>
              <a:gd name="connsiteX6574" fmla="*/ 4344374 w 5234091"/>
              <a:gd name="connsiteY6574" fmla="*/ 155307 h 4233247"/>
              <a:gd name="connsiteX6575" fmla="*/ 4327788 w 5234091"/>
              <a:gd name="connsiteY6575" fmla="*/ 153603 h 4233247"/>
              <a:gd name="connsiteX6576" fmla="*/ 4293220 w 5234091"/>
              <a:gd name="connsiteY6576" fmla="*/ 155574 h 4233247"/>
              <a:gd name="connsiteX6577" fmla="*/ 4165883 w 5234091"/>
              <a:gd name="connsiteY6577" fmla="*/ 146973 h 4233247"/>
              <a:gd name="connsiteX6578" fmla="*/ 3710284 w 5234091"/>
              <a:gd name="connsiteY6578" fmla="*/ 132503 h 4233247"/>
              <a:gd name="connsiteX6579" fmla="*/ 3713599 w 5234091"/>
              <a:gd name="connsiteY6579" fmla="*/ 131872 h 4233247"/>
              <a:gd name="connsiteX6580" fmla="*/ 3692266 w 5234091"/>
              <a:gd name="connsiteY6580" fmla="*/ 125051 h 4233247"/>
              <a:gd name="connsiteX6581" fmla="*/ 3680795 w 5234091"/>
              <a:gd name="connsiteY6581" fmla="*/ 109072 h 4233247"/>
              <a:gd name="connsiteX6582" fmla="*/ 3602859 w 5234091"/>
              <a:gd name="connsiteY6582" fmla="*/ 96351 h 4233247"/>
              <a:gd name="connsiteX6583" fmla="*/ 3089880 w 5234091"/>
              <a:gd name="connsiteY6583" fmla="*/ 36437 h 4233247"/>
              <a:gd name="connsiteX6584" fmla="*/ 3065457 w 5234091"/>
              <a:gd name="connsiteY6584" fmla="*/ 35527 h 4233247"/>
              <a:gd name="connsiteX6585" fmla="*/ 3625656 w 5234091"/>
              <a:gd name="connsiteY6585" fmla="*/ 31049 h 4233247"/>
              <a:gd name="connsiteX6586" fmla="*/ 3753107 w 5234091"/>
              <a:gd name="connsiteY6586" fmla="*/ 36516 h 4233247"/>
              <a:gd name="connsiteX6587" fmla="*/ 4237445 w 5234091"/>
              <a:gd name="connsiteY6587" fmla="*/ 49410 h 4233247"/>
              <a:gd name="connsiteX6588" fmla="*/ 4203095 w 5234091"/>
              <a:gd name="connsiteY6588" fmla="*/ 57331 h 4233247"/>
              <a:gd name="connsiteX6589" fmla="*/ 3685616 w 5234091"/>
              <a:gd name="connsiteY6589" fmla="*/ 39412 h 4233247"/>
              <a:gd name="connsiteX6590" fmla="*/ 3626888 w 5234091"/>
              <a:gd name="connsiteY6590" fmla="*/ 37849 h 4233247"/>
              <a:gd name="connsiteX6591" fmla="*/ 3630787 w 5234091"/>
              <a:gd name="connsiteY6591" fmla="*/ 36435 h 4233247"/>
              <a:gd name="connsiteX6592" fmla="*/ 3630787 w 5234091"/>
              <a:gd name="connsiteY6592" fmla="*/ 36435 h 4233247"/>
              <a:gd name="connsiteX6593" fmla="*/ 3613635 w 5234091"/>
              <a:gd name="connsiteY6593" fmla="*/ 30533 h 4233247"/>
              <a:gd name="connsiteX6594" fmla="*/ 3622944 w 5234091"/>
              <a:gd name="connsiteY6594" fmla="*/ 30932 h 4233247"/>
              <a:gd name="connsiteX6595" fmla="*/ 3616923 w 5234091"/>
              <a:gd name="connsiteY6595" fmla="*/ 33700 h 4233247"/>
              <a:gd name="connsiteX6596" fmla="*/ 3522029 w 5234091"/>
              <a:gd name="connsiteY6596" fmla="*/ 21856 h 4233247"/>
              <a:gd name="connsiteX6597" fmla="*/ 3519807 w 5234091"/>
              <a:gd name="connsiteY6597" fmla="*/ 31054 h 4233247"/>
              <a:gd name="connsiteX6598" fmla="*/ 3548211 w 5234091"/>
              <a:gd name="connsiteY6598" fmla="*/ 25827 h 4233247"/>
              <a:gd name="connsiteX6599" fmla="*/ 3552437 w 5234091"/>
              <a:gd name="connsiteY6599" fmla="*/ 23912 h 4233247"/>
              <a:gd name="connsiteX6600" fmla="*/ 3554958 w 5234091"/>
              <a:gd name="connsiteY6600" fmla="*/ 24165 h 4233247"/>
              <a:gd name="connsiteX6601" fmla="*/ 3557250 w 5234091"/>
              <a:gd name="connsiteY6601" fmla="*/ 27125 h 4233247"/>
              <a:gd name="connsiteX6602" fmla="*/ 3560341 w 5234091"/>
              <a:gd name="connsiteY6602" fmla="*/ 31116 h 4233247"/>
              <a:gd name="connsiteX6603" fmla="*/ 3566503 w 5234091"/>
              <a:gd name="connsiteY6603" fmla="*/ 25319 h 4233247"/>
              <a:gd name="connsiteX6604" fmla="*/ 3573419 w 5234091"/>
              <a:gd name="connsiteY6604" fmla="*/ 26010 h 4233247"/>
              <a:gd name="connsiteX6605" fmla="*/ 3577410 w 5234091"/>
              <a:gd name="connsiteY6605" fmla="*/ 27089 h 4233247"/>
              <a:gd name="connsiteX6606" fmla="*/ 3586711 w 5234091"/>
              <a:gd name="connsiteY6606" fmla="*/ 29378 h 4233247"/>
              <a:gd name="connsiteX6607" fmla="*/ 3610256 w 5234091"/>
              <a:gd name="connsiteY6607" fmla="*/ 30388 h 4233247"/>
              <a:gd name="connsiteX6608" fmla="*/ 3613823 w 5234091"/>
              <a:gd name="connsiteY6608" fmla="*/ 33824 h 4233247"/>
              <a:gd name="connsiteX6609" fmla="*/ 3616923 w 5234091"/>
              <a:gd name="connsiteY6609" fmla="*/ 33700 h 4233247"/>
              <a:gd name="connsiteX6610" fmla="*/ 3625466 w 5234091"/>
              <a:gd name="connsiteY6610" fmla="*/ 37811 h 4233247"/>
              <a:gd name="connsiteX6611" fmla="*/ 3502478 w 5234091"/>
              <a:gd name="connsiteY6611" fmla="*/ 34539 h 4233247"/>
              <a:gd name="connsiteX6612" fmla="*/ 3462582 w 5234091"/>
              <a:gd name="connsiteY6612" fmla="*/ 28982 h 4233247"/>
              <a:gd name="connsiteX6613" fmla="*/ 3473609 w 5234091"/>
              <a:gd name="connsiteY6613" fmla="*/ 29946 h 4233247"/>
              <a:gd name="connsiteX6614" fmla="*/ 3501682 w 5234091"/>
              <a:gd name="connsiteY6614" fmla="*/ 30891 h 4233247"/>
              <a:gd name="connsiteX6615" fmla="*/ 3522029 w 5234091"/>
              <a:gd name="connsiteY6615" fmla="*/ 21856 h 4233247"/>
              <a:gd name="connsiteX6616" fmla="*/ 2733520 w 5234091"/>
              <a:gd name="connsiteY6616" fmla="*/ 19254 h 4233247"/>
              <a:gd name="connsiteX6617" fmla="*/ 2765264 w 5234091"/>
              <a:gd name="connsiteY6617" fmla="*/ 19631 h 4233247"/>
              <a:gd name="connsiteX6618" fmla="*/ 2813361 w 5234091"/>
              <a:gd name="connsiteY6618" fmla="*/ 20183 h 4233247"/>
              <a:gd name="connsiteX6619" fmla="*/ 3110214 w 5234091"/>
              <a:gd name="connsiteY6619" fmla="*/ 27348 h 4233247"/>
              <a:gd name="connsiteX6620" fmla="*/ 3156931 w 5234091"/>
              <a:gd name="connsiteY6620" fmla="*/ 31278 h 4233247"/>
              <a:gd name="connsiteX6621" fmla="*/ 3027568 w 5234091"/>
              <a:gd name="connsiteY6621" fmla="*/ 31199 h 4233247"/>
              <a:gd name="connsiteX6622" fmla="*/ 2985902 w 5234091"/>
              <a:gd name="connsiteY6622" fmla="*/ 32562 h 4233247"/>
              <a:gd name="connsiteX6623" fmla="*/ 2956835 w 5234091"/>
              <a:gd name="connsiteY6623" fmla="*/ 31479 h 4233247"/>
              <a:gd name="connsiteX6624" fmla="*/ 2876275 w 5234091"/>
              <a:gd name="connsiteY6624" fmla="*/ 32385 h 4233247"/>
              <a:gd name="connsiteX6625" fmla="*/ 2876137 w 5234091"/>
              <a:gd name="connsiteY6625" fmla="*/ 32248 h 4233247"/>
              <a:gd name="connsiteX6626" fmla="*/ 2873812 w 5234091"/>
              <a:gd name="connsiteY6626" fmla="*/ 32413 h 4233247"/>
              <a:gd name="connsiteX6627" fmla="*/ 2835985 w 5234091"/>
              <a:gd name="connsiteY6627" fmla="*/ 32839 h 4233247"/>
              <a:gd name="connsiteX6628" fmla="*/ 2835609 w 5234091"/>
              <a:gd name="connsiteY6628" fmla="*/ 32490 h 4233247"/>
              <a:gd name="connsiteX6629" fmla="*/ 2830199 w 5234091"/>
              <a:gd name="connsiteY6629" fmla="*/ 32903 h 4233247"/>
              <a:gd name="connsiteX6630" fmla="*/ 2824354 w 5234091"/>
              <a:gd name="connsiteY6630" fmla="*/ 32970 h 4233247"/>
              <a:gd name="connsiteX6631" fmla="*/ 2556780 w 5234091"/>
              <a:gd name="connsiteY6631" fmla="*/ 39903 h 4233247"/>
              <a:gd name="connsiteX6632" fmla="*/ 2529081 w 5234091"/>
              <a:gd name="connsiteY6632" fmla="*/ 35665 h 4233247"/>
              <a:gd name="connsiteX6633" fmla="*/ 2525853 w 5234091"/>
              <a:gd name="connsiteY6633" fmla="*/ 33524 h 4233247"/>
              <a:gd name="connsiteX6634" fmla="*/ 2610650 w 5234091"/>
              <a:gd name="connsiteY6634" fmla="*/ 27320 h 4233247"/>
              <a:gd name="connsiteX6635" fmla="*/ 3253524 w 5234091"/>
              <a:gd name="connsiteY6635" fmla="*/ 2709 h 4233247"/>
              <a:gd name="connsiteX6636" fmla="*/ 3247889 w 5234091"/>
              <a:gd name="connsiteY6636" fmla="*/ 4509 h 4233247"/>
              <a:gd name="connsiteX6637" fmla="*/ 3234977 w 5234091"/>
              <a:gd name="connsiteY6637" fmla="*/ 3365 h 4233247"/>
              <a:gd name="connsiteX6638" fmla="*/ 3224948 w 5234091"/>
              <a:gd name="connsiteY6638" fmla="*/ 1156 h 4233247"/>
              <a:gd name="connsiteX6639" fmla="*/ 3229645 w 5234091"/>
              <a:gd name="connsiteY6639" fmla="*/ 2894 h 4233247"/>
              <a:gd name="connsiteX6640" fmla="*/ 3220108 w 5234091"/>
              <a:gd name="connsiteY6640" fmla="*/ 2049 h 4233247"/>
              <a:gd name="connsiteX6641" fmla="*/ 3320426 w 5234091"/>
              <a:gd name="connsiteY6641" fmla="*/ 1033 h 4233247"/>
              <a:gd name="connsiteX6642" fmla="*/ 3312445 w 5234091"/>
              <a:gd name="connsiteY6642" fmla="*/ 7216 h 4233247"/>
              <a:gd name="connsiteX6643" fmla="*/ 3274577 w 5234091"/>
              <a:gd name="connsiteY6643" fmla="*/ 659 h 4233247"/>
              <a:gd name="connsiteX6644" fmla="*/ 3293368 w 5234091"/>
              <a:gd name="connsiteY6644" fmla="*/ 2930 h 4233247"/>
              <a:gd name="connsiteX6645" fmla="*/ 3272362 w 5234091"/>
              <a:gd name="connsiteY6645" fmla="*/ 6675 h 4233247"/>
              <a:gd name="connsiteX6646" fmla="*/ 3268308 w 5234091"/>
              <a:gd name="connsiteY6646" fmla="*/ 6317 h 4233247"/>
              <a:gd name="connsiteX6647" fmla="*/ 3253524 w 5234091"/>
              <a:gd name="connsiteY6647" fmla="*/ 2709 h 4233247"/>
              <a:gd name="connsiteX6648" fmla="*/ 3274577 w 5234091"/>
              <a:gd name="connsiteY6648" fmla="*/ 659 h 4233247"/>
              <a:gd name="connsiteX6649" fmla="*/ 3210097 w 5234091"/>
              <a:gd name="connsiteY6649" fmla="*/ 0 h 4233247"/>
              <a:gd name="connsiteX6650" fmla="*/ 3211255 w 5234091"/>
              <a:gd name="connsiteY6650" fmla="*/ 1265 h 4233247"/>
              <a:gd name="connsiteX6651" fmla="*/ 3206381 w 5234091"/>
              <a:gd name="connsiteY6651" fmla="*/ 835 h 4233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Lst>
            <a:rect l="l" t="t" r="r" b="b"/>
            <a:pathLst>
              <a:path w="5234091" h="4233247">
                <a:moveTo>
                  <a:pt x="4224801" y="4133528"/>
                </a:moveTo>
                <a:cubicBezTo>
                  <a:pt x="4224020" y="4136395"/>
                  <a:pt x="4216898" y="4138048"/>
                  <a:pt x="4217809" y="4134702"/>
                </a:cubicBezTo>
                <a:cubicBezTo>
                  <a:pt x="4214944" y="4133921"/>
                  <a:pt x="4221934" y="4132747"/>
                  <a:pt x="4224801" y="4133528"/>
                </a:cubicBezTo>
                <a:close/>
                <a:moveTo>
                  <a:pt x="4248617" y="4120294"/>
                </a:moveTo>
                <a:lnTo>
                  <a:pt x="4252123" y="4122413"/>
                </a:lnTo>
                <a:lnTo>
                  <a:pt x="4251634" y="4122620"/>
                </a:lnTo>
                <a:cubicBezTo>
                  <a:pt x="4249170" y="4122718"/>
                  <a:pt x="4246902" y="4122101"/>
                  <a:pt x="4247293" y="4120666"/>
                </a:cubicBezTo>
                <a:close/>
                <a:moveTo>
                  <a:pt x="4237997" y="4113876"/>
                </a:moveTo>
                <a:lnTo>
                  <a:pt x="4241455" y="4115966"/>
                </a:lnTo>
                <a:lnTo>
                  <a:pt x="4240492" y="4116439"/>
                </a:lnTo>
                <a:cubicBezTo>
                  <a:pt x="4238011" y="4116597"/>
                  <a:pt x="4235742" y="4115979"/>
                  <a:pt x="4236133" y="4114545"/>
                </a:cubicBezTo>
                <a:close/>
                <a:moveTo>
                  <a:pt x="4227274" y="4107335"/>
                </a:moveTo>
                <a:lnTo>
                  <a:pt x="4230748" y="4109465"/>
                </a:lnTo>
                <a:lnTo>
                  <a:pt x="4229397" y="4110078"/>
                </a:lnTo>
                <a:cubicBezTo>
                  <a:pt x="4226916" y="4110236"/>
                  <a:pt x="4224647" y="4109618"/>
                  <a:pt x="4225103" y="4107946"/>
                </a:cubicBezTo>
                <a:close/>
                <a:moveTo>
                  <a:pt x="4290854" y="4101101"/>
                </a:moveTo>
                <a:cubicBezTo>
                  <a:pt x="4292504" y="4101165"/>
                  <a:pt x="4294057" y="4101589"/>
                  <a:pt x="4294057" y="4101589"/>
                </a:cubicBezTo>
                <a:cubicBezTo>
                  <a:pt x="4296923" y="4102371"/>
                  <a:pt x="4289932" y="4103544"/>
                  <a:pt x="4287067" y="4102764"/>
                </a:cubicBezTo>
                <a:cubicBezTo>
                  <a:pt x="4287457" y="4101330"/>
                  <a:pt x="4289204" y="4101036"/>
                  <a:pt x="4290854" y="4101101"/>
                </a:cubicBezTo>
                <a:close/>
                <a:moveTo>
                  <a:pt x="4184639" y="4070080"/>
                </a:moveTo>
                <a:cubicBezTo>
                  <a:pt x="4186029" y="4070218"/>
                  <a:pt x="4187813" y="4071089"/>
                  <a:pt x="4190407" y="4073336"/>
                </a:cubicBezTo>
                <a:cubicBezTo>
                  <a:pt x="4189766" y="4072392"/>
                  <a:pt x="4188854" y="4072559"/>
                  <a:pt x="4188015" y="4073286"/>
                </a:cubicBezTo>
                <a:lnTo>
                  <a:pt x="4187565" y="4074044"/>
                </a:lnTo>
                <a:lnTo>
                  <a:pt x="4182338" y="4070851"/>
                </a:lnTo>
                <a:close/>
                <a:moveTo>
                  <a:pt x="4313204" y="4065231"/>
                </a:moveTo>
                <a:cubicBezTo>
                  <a:pt x="4315289" y="4068878"/>
                  <a:pt x="4305780" y="4069879"/>
                  <a:pt x="4303824" y="4065754"/>
                </a:cubicBezTo>
                <a:close/>
                <a:moveTo>
                  <a:pt x="4292481" y="4056227"/>
                </a:moveTo>
                <a:lnTo>
                  <a:pt x="4299576" y="4057136"/>
                </a:lnTo>
                <a:cubicBezTo>
                  <a:pt x="4301076" y="4057329"/>
                  <a:pt x="4298826" y="4057040"/>
                  <a:pt x="4296203" y="4056704"/>
                </a:cubicBezTo>
                <a:close/>
                <a:moveTo>
                  <a:pt x="4290581" y="4055983"/>
                </a:moveTo>
                <a:lnTo>
                  <a:pt x="4292481" y="4056227"/>
                </a:lnTo>
                <a:lnTo>
                  <a:pt x="4292408" y="4056218"/>
                </a:lnTo>
                <a:cubicBezTo>
                  <a:pt x="4291331" y="4056079"/>
                  <a:pt x="4290581" y="4055983"/>
                  <a:pt x="4290581" y="4055983"/>
                </a:cubicBezTo>
                <a:close/>
                <a:moveTo>
                  <a:pt x="4094743" y="4033610"/>
                </a:moveTo>
                <a:cubicBezTo>
                  <a:pt x="4094768" y="4034049"/>
                  <a:pt x="4094833" y="4035222"/>
                  <a:pt x="4094963" y="4037567"/>
                </a:cubicBezTo>
                <a:cubicBezTo>
                  <a:pt x="4094963" y="4037567"/>
                  <a:pt x="4094670" y="4032290"/>
                  <a:pt x="4094743" y="4033610"/>
                </a:cubicBezTo>
                <a:close/>
                <a:moveTo>
                  <a:pt x="4227354" y="3984853"/>
                </a:moveTo>
                <a:cubicBezTo>
                  <a:pt x="4232001" y="3985221"/>
                  <a:pt x="4234323" y="3985404"/>
                  <a:pt x="4235194" y="3985474"/>
                </a:cubicBezTo>
                <a:cubicBezTo>
                  <a:pt x="4237807" y="3985681"/>
                  <a:pt x="4227354" y="3984853"/>
                  <a:pt x="4227354" y="3984853"/>
                </a:cubicBezTo>
                <a:close/>
                <a:moveTo>
                  <a:pt x="3859311" y="3983026"/>
                </a:moveTo>
                <a:cubicBezTo>
                  <a:pt x="3857775" y="3983437"/>
                  <a:pt x="3856876" y="3984347"/>
                  <a:pt x="3857658" y="3985715"/>
                </a:cubicBezTo>
                <a:lnTo>
                  <a:pt x="3867515" y="3985323"/>
                </a:lnTo>
                <a:cubicBezTo>
                  <a:pt x="3866994" y="3984411"/>
                  <a:pt x="3865986" y="3983752"/>
                  <a:pt x="3864802" y="3983331"/>
                </a:cubicBezTo>
                <a:cubicBezTo>
                  <a:pt x="3863025" y="3982703"/>
                  <a:pt x="3860848" y="3982615"/>
                  <a:pt x="3859311" y="3983026"/>
                </a:cubicBezTo>
                <a:close/>
                <a:moveTo>
                  <a:pt x="3844249" y="3971787"/>
                </a:moveTo>
                <a:cubicBezTo>
                  <a:pt x="3844267" y="3972249"/>
                  <a:pt x="3844316" y="3973481"/>
                  <a:pt x="3844414" y="3975946"/>
                </a:cubicBezTo>
                <a:cubicBezTo>
                  <a:pt x="3844414" y="3975946"/>
                  <a:pt x="3844194" y="3970400"/>
                  <a:pt x="3844249" y="3971787"/>
                </a:cubicBezTo>
                <a:close/>
                <a:moveTo>
                  <a:pt x="3817477" y="3954519"/>
                </a:moveTo>
                <a:cubicBezTo>
                  <a:pt x="3815939" y="3953810"/>
                  <a:pt x="3812128" y="3955082"/>
                  <a:pt x="3811542" y="3957232"/>
                </a:cubicBezTo>
                <a:cubicBezTo>
                  <a:pt x="3811542" y="3957232"/>
                  <a:pt x="3821400" y="3956840"/>
                  <a:pt x="3818056" y="3955928"/>
                </a:cubicBezTo>
                <a:cubicBezTo>
                  <a:pt x="3818252" y="3955212"/>
                  <a:pt x="3817990" y="3954755"/>
                  <a:pt x="3817477" y="3954519"/>
                </a:cubicBezTo>
                <a:close/>
                <a:moveTo>
                  <a:pt x="3785860" y="3936147"/>
                </a:moveTo>
                <a:cubicBezTo>
                  <a:pt x="3783246" y="3935147"/>
                  <a:pt x="3779973" y="3936565"/>
                  <a:pt x="3781536" y="3939300"/>
                </a:cubicBezTo>
                <a:lnTo>
                  <a:pt x="3788051" y="3937996"/>
                </a:lnTo>
                <a:cubicBezTo>
                  <a:pt x="3787529" y="3937084"/>
                  <a:pt x="3786731" y="3936482"/>
                  <a:pt x="3785860" y="3936147"/>
                </a:cubicBezTo>
                <a:close/>
                <a:moveTo>
                  <a:pt x="4157878" y="3880722"/>
                </a:moveTo>
                <a:lnTo>
                  <a:pt x="4179238" y="3892175"/>
                </a:lnTo>
                <a:lnTo>
                  <a:pt x="4191335" y="3901786"/>
                </a:lnTo>
                <a:lnTo>
                  <a:pt x="4181411" y="3896899"/>
                </a:lnTo>
                <a:close/>
                <a:moveTo>
                  <a:pt x="4117319" y="3854347"/>
                </a:moveTo>
                <a:lnTo>
                  <a:pt x="4124827" y="3858351"/>
                </a:lnTo>
                <a:lnTo>
                  <a:pt x="4126333" y="3859981"/>
                </a:lnTo>
                <a:close/>
                <a:moveTo>
                  <a:pt x="4096817" y="3841367"/>
                </a:moveTo>
                <a:lnTo>
                  <a:pt x="4104300" y="3845890"/>
                </a:lnTo>
                <a:lnTo>
                  <a:pt x="4115630" y="3853290"/>
                </a:lnTo>
                <a:lnTo>
                  <a:pt x="4099741" y="3843358"/>
                </a:lnTo>
                <a:close/>
                <a:moveTo>
                  <a:pt x="4059592" y="3813653"/>
                </a:moveTo>
                <a:cubicBezTo>
                  <a:pt x="4058053" y="3812945"/>
                  <a:pt x="4054242" y="3814216"/>
                  <a:pt x="4053656" y="3816366"/>
                </a:cubicBezTo>
                <a:cubicBezTo>
                  <a:pt x="4053656" y="3816366"/>
                  <a:pt x="4063035" y="3815842"/>
                  <a:pt x="4060170" y="3815062"/>
                </a:cubicBezTo>
                <a:cubicBezTo>
                  <a:pt x="4060365" y="3814345"/>
                  <a:pt x="4060105" y="3813889"/>
                  <a:pt x="4059592" y="3813653"/>
                </a:cubicBezTo>
                <a:close/>
                <a:moveTo>
                  <a:pt x="4105523" y="3807754"/>
                </a:moveTo>
                <a:lnTo>
                  <a:pt x="4131086" y="3819979"/>
                </a:lnTo>
                <a:lnTo>
                  <a:pt x="4133562" y="3822238"/>
                </a:lnTo>
                <a:lnTo>
                  <a:pt x="4136298" y="3825114"/>
                </a:lnTo>
                <a:lnTo>
                  <a:pt x="4123556" y="3819987"/>
                </a:lnTo>
                <a:lnTo>
                  <a:pt x="4111604" y="3814589"/>
                </a:lnTo>
                <a:lnTo>
                  <a:pt x="4107515" y="3809779"/>
                </a:lnTo>
                <a:close/>
                <a:moveTo>
                  <a:pt x="4030945" y="3794263"/>
                </a:moveTo>
                <a:cubicBezTo>
                  <a:pt x="4028079" y="3793482"/>
                  <a:pt x="4021088" y="3794656"/>
                  <a:pt x="4024432" y="3795567"/>
                </a:cubicBezTo>
                <a:cubicBezTo>
                  <a:pt x="4023521" y="3798911"/>
                  <a:pt x="4030164" y="3797130"/>
                  <a:pt x="4030945" y="3794263"/>
                </a:cubicBezTo>
                <a:close/>
                <a:moveTo>
                  <a:pt x="4022652" y="3788922"/>
                </a:moveTo>
                <a:cubicBezTo>
                  <a:pt x="4019784" y="3788141"/>
                  <a:pt x="4013273" y="3789445"/>
                  <a:pt x="4016138" y="3790226"/>
                </a:cubicBezTo>
                <a:cubicBezTo>
                  <a:pt x="4015356" y="3793094"/>
                  <a:pt x="4021870" y="3791789"/>
                  <a:pt x="4022652" y="3788922"/>
                </a:cubicBezTo>
                <a:close/>
                <a:moveTo>
                  <a:pt x="3959814" y="3719083"/>
                </a:moveTo>
                <a:lnTo>
                  <a:pt x="3959124" y="3720306"/>
                </a:lnTo>
                <a:cubicBezTo>
                  <a:pt x="3959603" y="3721334"/>
                  <a:pt x="3960836" y="3720760"/>
                  <a:pt x="3961314" y="3721786"/>
                </a:cubicBezTo>
                <a:cubicBezTo>
                  <a:pt x="3963448" y="3722746"/>
                  <a:pt x="3963567" y="3722096"/>
                  <a:pt x="3962922" y="3721163"/>
                </a:cubicBezTo>
                <a:lnTo>
                  <a:pt x="3962297" y="3720511"/>
                </a:lnTo>
                <a:close/>
                <a:moveTo>
                  <a:pt x="4165272" y="3701103"/>
                </a:moveTo>
                <a:cubicBezTo>
                  <a:pt x="4165205" y="3701031"/>
                  <a:pt x="4165580" y="3701121"/>
                  <a:pt x="4166584" y="3701430"/>
                </a:cubicBezTo>
                <a:lnTo>
                  <a:pt x="4167594" y="3701755"/>
                </a:lnTo>
                <a:lnTo>
                  <a:pt x="4169494" y="3703041"/>
                </a:lnTo>
                <a:cubicBezTo>
                  <a:pt x="4167310" y="3702040"/>
                  <a:pt x="4165406" y="3701246"/>
                  <a:pt x="4165272" y="3701103"/>
                </a:cubicBezTo>
                <a:close/>
                <a:moveTo>
                  <a:pt x="2289926" y="3675446"/>
                </a:moveTo>
                <a:lnTo>
                  <a:pt x="2293737" y="3684033"/>
                </a:lnTo>
                <a:cubicBezTo>
                  <a:pt x="2291065" y="3687274"/>
                  <a:pt x="2286761" y="3678737"/>
                  <a:pt x="2289926" y="3675446"/>
                </a:cubicBezTo>
                <a:close/>
                <a:moveTo>
                  <a:pt x="2249381" y="3672883"/>
                </a:moveTo>
                <a:cubicBezTo>
                  <a:pt x="2252338" y="3672597"/>
                  <a:pt x="2252955" y="3679004"/>
                  <a:pt x="2252955" y="3679004"/>
                </a:cubicBezTo>
                <a:cubicBezTo>
                  <a:pt x="2253239" y="3681962"/>
                  <a:pt x="2249665" y="3675839"/>
                  <a:pt x="2249381" y="3672883"/>
                </a:cubicBezTo>
                <a:close/>
                <a:moveTo>
                  <a:pt x="4164820" y="3669343"/>
                </a:moveTo>
                <a:lnTo>
                  <a:pt x="4164815" y="3669581"/>
                </a:lnTo>
                <a:lnTo>
                  <a:pt x="4170019" y="3672339"/>
                </a:lnTo>
                <a:lnTo>
                  <a:pt x="4169101" y="3671740"/>
                </a:lnTo>
                <a:close/>
                <a:moveTo>
                  <a:pt x="3733947" y="3666166"/>
                </a:moveTo>
                <a:cubicBezTo>
                  <a:pt x="3763459" y="3687273"/>
                  <a:pt x="3793775" y="3704372"/>
                  <a:pt x="3824734" y="3724134"/>
                </a:cubicBezTo>
                <a:lnTo>
                  <a:pt x="3841674" y="3735491"/>
                </a:lnTo>
                <a:lnTo>
                  <a:pt x="3881344" y="3758809"/>
                </a:lnTo>
                <a:lnTo>
                  <a:pt x="3882712" y="3759645"/>
                </a:lnTo>
                <a:lnTo>
                  <a:pt x="3852366" y="3736229"/>
                </a:lnTo>
                <a:lnTo>
                  <a:pt x="3839712" y="3727377"/>
                </a:lnTo>
                <a:lnTo>
                  <a:pt x="3790292" y="3696849"/>
                </a:lnTo>
                <a:lnTo>
                  <a:pt x="3761559" y="3679574"/>
                </a:lnTo>
                <a:close/>
                <a:moveTo>
                  <a:pt x="2294817" y="3661464"/>
                </a:moveTo>
                <a:lnTo>
                  <a:pt x="2295690" y="3665114"/>
                </a:lnTo>
                <a:cubicBezTo>
                  <a:pt x="2296304" y="3667687"/>
                  <a:pt x="2296831" y="3669891"/>
                  <a:pt x="2296480" y="3668421"/>
                </a:cubicBezTo>
                <a:close/>
                <a:moveTo>
                  <a:pt x="2294373" y="3659601"/>
                </a:moveTo>
                <a:lnTo>
                  <a:pt x="2294817" y="3661464"/>
                </a:lnTo>
                <a:lnTo>
                  <a:pt x="2294800" y="3661393"/>
                </a:lnTo>
                <a:cubicBezTo>
                  <a:pt x="2294548" y="3660337"/>
                  <a:pt x="2294373" y="3659601"/>
                  <a:pt x="2294373" y="3659601"/>
                </a:cubicBezTo>
                <a:close/>
                <a:moveTo>
                  <a:pt x="4240291" y="3647132"/>
                </a:moveTo>
                <a:lnTo>
                  <a:pt x="4241294" y="3647588"/>
                </a:lnTo>
                <a:lnTo>
                  <a:pt x="4244311" y="3650457"/>
                </a:lnTo>
                <a:close/>
                <a:moveTo>
                  <a:pt x="2218550" y="3642029"/>
                </a:moveTo>
                <a:lnTo>
                  <a:pt x="2219368" y="3643136"/>
                </a:lnTo>
                <a:lnTo>
                  <a:pt x="2218628" y="3647165"/>
                </a:lnTo>
                <a:lnTo>
                  <a:pt x="2218262" y="3646781"/>
                </a:lnTo>
                <a:cubicBezTo>
                  <a:pt x="2217296" y="3644512"/>
                  <a:pt x="2217071" y="3642171"/>
                  <a:pt x="2218550" y="3642029"/>
                </a:cubicBezTo>
                <a:close/>
                <a:moveTo>
                  <a:pt x="2220322" y="3629424"/>
                </a:moveTo>
                <a:lnTo>
                  <a:pt x="2221608" y="3630930"/>
                </a:lnTo>
                <a:lnTo>
                  <a:pt x="2220879" y="3634904"/>
                </a:lnTo>
                <a:lnTo>
                  <a:pt x="2220095" y="3634171"/>
                </a:lnTo>
                <a:cubicBezTo>
                  <a:pt x="2219069" y="3631907"/>
                  <a:pt x="2218843" y="3629567"/>
                  <a:pt x="2220322" y="3629424"/>
                </a:cubicBezTo>
                <a:close/>
                <a:moveTo>
                  <a:pt x="3847269" y="3627545"/>
                </a:moveTo>
                <a:lnTo>
                  <a:pt x="3847084" y="3627574"/>
                </a:lnTo>
                <a:lnTo>
                  <a:pt x="3865825" y="3638316"/>
                </a:lnTo>
                <a:lnTo>
                  <a:pt x="3867551" y="3639384"/>
                </a:lnTo>
                <a:lnTo>
                  <a:pt x="3866364" y="3638494"/>
                </a:lnTo>
                <a:cubicBezTo>
                  <a:pt x="3860266" y="3634265"/>
                  <a:pt x="3852085" y="3629186"/>
                  <a:pt x="3847269" y="3627545"/>
                </a:cubicBezTo>
                <a:close/>
                <a:moveTo>
                  <a:pt x="2194981" y="3619427"/>
                </a:moveTo>
                <a:cubicBezTo>
                  <a:pt x="2194697" y="3616471"/>
                  <a:pt x="2198272" y="3622592"/>
                  <a:pt x="2198556" y="3625550"/>
                </a:cubicBezTo>
                <a:cubicBezTo>
                  <a:pt x="2195599" y="3625835"/>
                  <a:pt x="2191530" y="3619759"/>
                  <a:pt x="2194981" y="3619427"/>
                </a:cubicBezTo>
                <a:close/>
                <a:moveTo>
                  <a:pt x="2222587" y="3616772"/>
                </a:moveTo>
                <a:lnTo>
                  <a:pt x="2223928" y="3618585"/>
                </a:lnTo>
                <a:lnTo>
                  <a:pt x="2223165" y="3622589"/>
                </a:lnTo>
                <a:lnTo>
                  <a:pt x="2222114" y="3621542"/>
                </a:lnTo>
                <a:cubicBezTo>
                  <a:pt x="2221087" y="3619279"/>
                  <a:pt x="2220862" y="3616937"/>
                  <a:pt x="2222587" y="3616772"/>
                </a:cubicBezTo>
                <a:close/>
                <a:moveTo>
                  <a:pt x="4179399" y="3609799"/>
                </a:moveTo>
                <a:lnTo>
                  <a:pt x="4182876" y="3615016"/>
                </a:lnTo>
                <a:lnTo>
                  <a:pt x="4186259" y="3616473"/>
                </a:lnTo>
                <a:lnTo>
                  <a:pt x="4188989" y="3618018"/>
                </a:lnTo>
                <a:lnTo>
                  <a:pt x="4188861" y="3617874"/>
                </a:lnTo>
                <a:cubicBezTo>
                  <a:pt x="4188560" y="3617524"/>
                  <a:pt x="4188390" y="3617319"/>
                  <a:pt x="4188390" y="3617319"/>
                </a:cubicBezTo>
                <a:close/>
                <a:moveTo>
                  <a:pt x="4215378" y="3608714"/>
                </a:moveTo>
                <a:cubicBezTo>
                  <a:pt x="4215995" y="3608427"/>
                  <a:pt x="4216423" y="3608540"/>
                  <a:pt x="4216827" y="3609004"/>
                </a:cubicBezTo>
                <a:cubicBezTo>
                  <a:pt x="4217230" y="3609467"/>
                  <a:pt x="4217608" y="3610280"/>
                  <a:pt x="4218126" y="3611394"/>
                </a:cubicBezTo>
                <a:cubicBezTo>
                  <a:pt x="4215661" y="3612541"/>
                  <a:pt x="4215857" y="3609741"/>
                  <a:pt x="4215378" y="3608714"/>
                </a:cubicBezTo>
                <a:close/>
                <a:moveTo>
                  <a:pt x="4254073" y="3606192"/>
                </a:moveTo>
                <a:lnTo>
                  <a:pt x="4279635" y="3618418"/>
                </a:lnTo>
                <a:lnTo>
                  <a:pt x="4282111" y="3620676"/>
                </a:lnTo>
                <a:lnTo>
                  <a:pt x="4284846" y="3623553"/>
                </a:lnTo>
                <a:lnTo>
                  <a:pt x="4272106" y="3618426"/>
                </a:lnTo>
                <a:lnTo>
                  <a:pt x="4260154" y="3613027"/>
                </a:lnTo>
                <a:lnTo>
                  <a:pt x="4256064" y="3608217"/>
                </a:lnTo>
                <a:close/>
                <a:moveTo>
                  <a:pt x="4212631" y="3606034"/>
                </a:moveTo>
                <a:cubicBezTo>
                  <a:pt x="4213248" y="3605747"/>
                  <a:pt x="4213676" y="3605861"/>
                  <a:pt x="4214079" y="3606324"/>
                </a:cubicBezTo>
                <a:cubicBezTo>
                  <a:pt x="4214482" y="3606788"/>
                  <a:pt x="4214860" y="3607601"/>
                  <a:pt x="4215378" y="3608714"/>
                </a:cubicBezTo>
                <a:cubicBezTo>
                  <a:pt x="4212914" y="3609861"/>
                  <a:pt x="4213110" y="3607061"/>
                  <a:pt x="4212631" y="3606034"/>
                </a:cubicBezTo>
                <a:close/>
                <a:moveTo>
                  <a:pt x="4153981" y="3605222"/>
                </a:moveTo>
                <a:cubicBezTo>
                  <a:pt x="4154618" y="3605233"/>
                  <a:pt x="4155876" y="3605973"/>
                  <a:pt x="4156904" y="3606860"/>
                </a:cubicBezTo>
                <a:cubicBezTo>
                  <a:pt x="4157933" y="3607748"/>
                  <a:pt x="4158731" y="3608782"/>
                  <a:pt x="4158447" y="3609382"/>
                </a:cubicBezTo>
                <a:cubicBezTo>
                  <a:pt x="4158447" y="3609382"/>
                  <a:pt x="4154741" y="3608400"/>
                  <a:pt x="4153785" y="3606345"/>
                </a:cubicBezTo>
                <a:cubicBezTo>
                  <a:pt x="4153406" y="3605533"/>
                  <a:pt x="4153555" y="3605215"/>
                  <a:pt x="4153981" y="3605222"/>
                </a:cubicBezTo>
                <a:close/>
                <a:moveTo>
                  <a:pt x="4204823" y="3599461"/>
                </a:moveTo>
                <a:cubicBezTo>
                  <a:pt x="4206636" y="3599867"/>
                  <a:pt x="4207781" y="3600583"/>
                  <a:pt x="4208877" y="3601662"/>
                </a:cubicBezTo>
                <a:cubicBezTo>
                  <a:pt x="4209973" y="3602741"/>
                  <a:pt x="4211019" y="3604181"/>
                  <a:pt x="4212631" y="3606034"/>
                </a:cubicBezTo>
                <a:cubicBezTo>
                  <a:pt x="4209210" y="3605127"/>
                  <a:pt x="4206257" y="3602543"/>
                  <a:pt x="4204823" y="3599461"/>
                </a:cubicBezTo>
                <a:close/>
                <a:moveTo>
                  <a:pt x="4158119" y="3591980"/>
                </a:moveTo>
                <a:lnTo>
                  <a:pt x="4156227" y="3592698"/>
                </a:lnTo>
                <a:cubicBezTo>
                  <a:pt x="4155793" y="3592864"/>
                  <a:pt x="4156083" y="3592753"/>
                  <a:pt x="4156663" y="3592534"/>
                </a:cubicBezTo>
                <a:close/>
                <a:moveTo>
                  <a:pt x="2338499" y="3575279"/>
                </a:moveTo>
                <a:cubicBezTo>
                  <a:pt x="2338499" y="3575279"/>
                  <a:pt x="2341427" y="3585348"/>
                  <a:pt x="2340695" y="3582832"/>
                </a:cubicBezTo>
                <a:cubicBezTo>
                  <a:pt x="2340451" y="3581993"/>
                  <a:pt x="2339800" y="3579754"/>
                  <a:pt x="2338499" y="3575279"/>
                </a:cubicBezTo>
                <a:close/>
                <a:moveTo>
                  <a:pt x="4125684" y="3567319"/>
                </a:moveTo>
                <a:lnTo>
                  <a:pt x="4128431" y="3569917"/>
                </a:lnTo>
                <a:lnTo>
                  <a:pt x="4131386" y="3572988"/>
                </a:lnTo>
                <a:lnTo>
                  <a:pt x="4136247" y="3575962"/>
                </a:lnTo>
                <a:lnTo>
                  <a:pt x="4146982" y="3582621"/>
                </a:lnTo>
                <a:lnTo>
                  <a:pt x="4140885" y="3577497"/>
                </a:lnTo>
                <a:lnTo>
                  <a:pt x="4131747" y="3569527"/>
                </a:lnTo>
                <a:lnTo>
                  <a:pt x="4127184" y="3567917"/>
                </a:lnTo>
                <a:close/>
                <a:moveTo>
                  <a:pt x="4181907" y="3566917"/>
                </a:moveTo>
                <a:lnTo>
                  <a:pt x="4188466" y="3569906"/>
                </a:lnTo>
                <a:cubicBezTo>
                  <a:pt x="4197572" y="3576029"/>
                  <a:pt x="4206990" y="3581912"/>
                  <a:pt x="4216992" y="3587556"/>
                </a:cubicBezTo>
                <a:lnTo>
                  <a:pt x="4231671" y="3594990"/>
                </a:lnTo>
                <a:lnTo>
                  <a:pt x="4231286" y="3595095"/>
                </a:lnTo>
                <a:cubicBezTo>
                  <a:pt x="4231985" y="3596027"/>
                  <a:pt x="4233862" y="3597979"/>
                  <a:pt x="4237427" y="3601475"/>
                </a:cubicBezTo>
                <a:lnTo>
                  <a:pt x="4239766" y="3603818"/>
                </a:lnTo>
                <a:lnTo>
                  <a:pt x="4235025" y="3601675"/>
                </a:lnTo>
                <a:lnTo>
                  <a:pt x="4204549" y="3586769"/>
                </a:lnTo>
                <a:lnTo>
                  <a:pt x="4195259" y="3577847"/>
                </a:lnTo>
                <a:close/>
                <a:moveTo>
                  <a:pt x="2242131" y="3563641"/>
                </a:moveTo>
                <a:lnTo>
                  <a:pt x="2243667" y="3565521"/>
                </a:lnTo>
                <a:cubicBezTo>
                  <a:pt x="2244030" y="3566868"/>
                  <a:pt x="2243848" y="3568845"/>
                  <a:pt x="2242665" y="3572066"/>
                </a:cubicBezTo>
                <a:cubicBezTo>
                  <a:pt x="2243321" y="3571133"/>
                  <a:pt x="2242841" y="3570340"/>
                  <a:pt x="2241865" y="3569812"/>
                </a:cubicBezTo>
                <a:lnTo>
                  <a:pt x="2240997" y="3569659"/>
                </a:lnTo>
                <a:close/>
                <a:moveTo>
                  <a:pt x="4114078" y="3562395"/>
                </a:moveTo>
                <a:lnTo>
                  <a:pt x="4124029" y="3568484"/>
                </a:lnTo>
                <a:lnTo>
                  <a:pt x="4120042" y="3565005"/>
                </a:lnTo>
                <a:close/>
                <a:moveTo>
                  <a:pt x="4148190" y="3552551"/>
                </a:moveTo>
                <a:cubicBezTo>
                  <a:pt x="4147725" y="3552455"/>
                  <a:pt x="4147549" y="3552680"/>
                  <a:pt x="4147907" y="3553450"/>
                </a:cubicBezTo>
                <a:lnTo>
                  <a:pt x="4149572" y="3555687"/>
                </a:lnTo>
                <a:lnTo>
                  <a:pt x="4150144" y="3556176"/>
                </a:lnTo>
                <a:lnTo>
                  <a:pt x="4151888" y="3557171"/>
                </a:lnTo>
                <a:cubicBezTo>
                  <a:pt x="4153192" y="3557554"/>
                  <a:pt x="4154116" y="3557124"/>
                  <a:pt x="4153598" y="3556011"/>
                </a:cubicBezTo>
                <a:cubicBezTo>
                  <a:pt x="4153598" y="3556011"/>
                  <a:pt x="4149589" y="3552837"/>
                  <a:pt x="4148190" y="3552551"/>
                </a:cubicBezTo>
                <a:close/>
                <a:moveTo>
                  <a:pt x="4325483" y="3540486"/>
                </a:moveTo>
                <a:lnTo>
                  <a:pt x="4325898" y="3540498"/>
                </a:lnTo>
                <a:cubicBezTo>
                  <a:pt x="4325784" y="3540918"/>
                  <a:pt x="4325672" y="3540975"/>
                  <a:pt x="4325553" y="3540746"/>
                </a:cubicBezTo>
                <a:close/>
                <a:moveTo>
                  <a:pt x="4077007" y="3538674"/>
                </a:moveTo>
                <a:lnTo>
                  <a:pt x="4082052" y="3542795"/>
                </a:lnTo>
                <a:lnTo>
                  <a:pt x="4082383" y="3542997"/>
                </a:lnTo>
                <a:lnTo>
                  <a:pt x="4078113" y="3539343"/>
                </a:lnTo>
                <a:close/>
                <a:moveTo>
                  <a:pt x="2900019" y="3535292"/>
                </a:moveTo>
                <a:lnTo>
                  <a:pt x="2899947" y="3536393"/>
                </a:lnTo>
                <a:lnTo>
                  <a:pt x="2898332" y="3540230"/>
                </a:lnTo>
                <a:close/>
                <a:moveTo>
                  <a:pt x="4108316" y="3518157"/>
                </a:moveTo>
                <a:lnTo>
                  <a:pt x="4107722" y="3518195"/>
                </a:lnTo>
                <a:lnTo>
                  <a:pt x="4107674" y="3518743"/>
                </a:lnTo>
                <a:cubicBezTo>
                  <a:pt x="4108153" y="3519772"/>
                  <a:pt x="4109385" y="3519198"/>
                  <a:pt x="4109863" y="3520225"/>
                </a:cubicBezTo>
                <a:lnTo>
                  <a:pt x="4110459" y="3520353"/>
                </a:lnTo>
                <a:lnTo>
                  <a:pt x="4110373" y="3520015"/>
                </a:lnTo>
                <a:close/>
                <a:moveTo>
                  <a:pt x="2788814" y="3509661"/>
                </a:moveTo>
                <a:lnTo>
                  <a:pt x="2788950" y="3510053"/>
                </a:lnTo>
                <a:cubicBezTo>
                  <a:pt x="2788518" y="3510094"/>
                  <a:pt x="2788425" y="3510010"/>
                  <a:pt x="2788596" y="3509818"/>
                </a:cubicBezTo>
                <a:close/>
                <a:moveTo>
                  <a:pt x="4313821" y="3499542"/>
                </a:moveTo>
                <a:cubicBezTo>
                  <a:pt x="4313755" y="3499470"/>
                  <a:pt x="4314129" y="3499560"/>
                  <a:pt x="4315132" y="3499868"/>
                </a:cubicBezTo>
                <a:lnTo>
                  <a:pt x="4316143" y="3500193"/>
                </a:lnTo>
                <a:lnTo>
                  <a:pt x="4318044" y="3501479"/>
                </a:lnTo>
                <a:cubicBezTo>
                  <a:pt x="4315859" y="3500479"/>
                  <a:pt x="4313955" y="3499685"/>
                  <a:pt x="4313821" y="3499542"/>
                </a:cubicBezTo>
                <a:close/>
                <a:moveTo>
                  <a:pt x="2927122" y="3498388"/>
                </a:moveTo>
                <a:cubicBezTo>
                  <a:pt x="2927609" y="3498863"/>
                  <a:pt x="2927654" y="3499304"/>
                  <a:pt x="2927364" y="3499844"/>
                </a:cubicBezTo>
                <a:cubicBezTo>
                  <a:pt x="2927073" y="3500386"/>
                  <a:pt x="2926447" y="3501028"/>
                  <a:pt x="2925589" y="3501907"/>
                </a:cubicBezTo>
                <a:cubicBezTo>
                  <a:pt x="2923642" y="3500008"/>
                  <a:pt x="2926331" y="3499199"/>
                  <a:pt x="2927122" y="3498388"/>
                </a:cubicBezTo>
                <a:close/>
                <a:moveTo>
                  <a:pt x="2928656" y="3494870"/>
                </a:moveTo>
                <a:cubicBezTo>
                  <a:pt x="2929142" y="3495345"/>
                  <a:pt x="2929187" y="3495786"/>
                  <a:pt x="2928896" y="3496326"/>
                </a:cubicBezTo>
                <a:cubicBezTo>
                  <a:pt x="2928606" y="3496867"/>
                  <a:pt x="2927980" y="3497509"/>
                  <a:pt x="2927122" y="3498388"/>
                </a:cubicBezTo>
                <a:cubicBezTo>
                  <a:pt x="2925176" y="3496490"/>
                  <a:pt x="2927864" y="3495682"/>
                  <a:pt x="2928656" y="3494870"/>
                </a:cubicBezTo>
                <a:close/>
                <a:moveTo>
                  <a:pt x="2822976" y="3484253"/>
                </a:moveTo>
                <a:cubicBezTo>
                  <a:pt x="2823019" y="3484164"/>
                  <a:pt x="2823067" y="3484547"/>
                  <a:pt x="2823135" y="3485595"/>
                </a:cubicBezTo>
                <a:lnTo>
                  <a:pt x="2823188" y="3486655"/>
                </a:lnTo>
                <a:lnTo>
                  <a:pt x="2822658" y="3488887"/>
                </a:lnTo>
                <a:cubicBezTo>
                  <a:pt x="2822820" y="3486490"/>
                  <a:pt x="2822888" y="3484429"/>
                  <a:pt x="2822976" y="3484253"/>
                </a:cubicBezTo>
                <a:close/>
                <a:moveTo>
                  <a:pt x="2866562" y="3484182"/>
                </a:moveTo>
                <a:cubicBezTo>
                  <a:pt x="2866277" y="3481226"/>
                  <a:pt x="2870089" y="3489812"/>
                  <a:pt x="2870089" y="3489812"/>
                </a:cubicBezTo>
                <a:cubicBezTo>
                  <a:pt x="2867131" y="3490096"/>
                  <a:pt x="2866562" y="3484182"/>
                  <a:pt x="2866562" y="3484182"/>
                </a:cubicBezTo>
                <a:close/>
                <a:moveTo>
                  <a:pt x="2851137" y="3481834"/>
                </a:moveTo>
                <a:lnTo>
                  <a:pt x="2850849" y="3484118"/>
                </a:lnTo>
                <a:lnTo>
                  <a:pt x="2851280" y="3485652"/>
                </a:lnTo>
                <a:close/>
                <a:moveTo>
                  <a:pt x="2411271" y="3473426"/>
                </a:moveTo>
                <a:lnTo>
                  <a:pt x="2408126" y="3497457"/>
                </a:lnTo>
                <a:lnTo>
                  <a:pt x="2403423" y="3512173"/>
                </a:lnTo>
                <a:lnTo>
                  <a:pt x="2404478" y="3501163"/>
                </a:lnTo>
                <a:close/>
                <a:moveTo>
                  <a:pt x="4321534" y="3472348"/>
                </a:moveTo>
                <a:lnTo>
                  <a:pt x="4323568" y="3473427"/>
                </a:lnTo>
                <a:lnTo>
                  <a:pt x="4325156" y="3473566"/>
                </a:lnTo>
                <a:close/>
                <a:moveTo>
                  <a:pt x="2658909" y="3467762"/>
                </a:moveTo>
                <a:lnTo>
                  <a:pt x="2658838" y="3468863"/>
                </a:lnTo>
                <a:lnTo>
                  <a:pt x="2657222" y="3472701"/>
                </a:lnTo>
                <a:close/>
                <a:moveTo>
                  <a:pt x="2702076" y="3466151"/>
                </a:moveTo>
                <a:lnTo>
                  <a:pt x="2699696" y="3494386"/>
                </a:lnTo>
                <a:lnTo>
                  <a:pt x="2698461" y="3497502"/>
                </a:lnTo>
                <a:lnTo>
                  <a:pt x="2696741" y="3501079"/>
                </a:lnTo>
                <a:lnTo>
                  <a:pt x="2697022" y="3487348"/>
                </a:lnTo>
                <a:lnTo>
                  <a:pt x="2697838" y="3474259"/>
                </a:lnTo>
                <a:lnTo>
                  <a:pt x="2700887" y="3468730"/>
                </a:lnTo>
                <a:close/>
                <a:moveTo>
                  <a:pt x="4335707" y="3457451"/>
                </a:moveTo>
                <a:cubicBezTo>
                  <a:pt x="4334925" y="3460318"/>
                  <a:pt x="4329192" y="3458754"/>
                  <a:pt x="4329192" y="3458754"/>
                </a:cubicBezTo>
                <a:cubicBezTo>
                  <a:pt x="4326327" y="3457974"/>
                  <a:pt x="4335707" y="3457451"/>
                  <a:pt x="4335707" y="3457451"/>
                </a:cubicBezTo>
                <a:close/>
                <a:moveTo>
                  <a:pt x="4388840" y="3445570"/>
                </a:moveTo>
                <a:lnTo>
                  <a:pt x="4389844" y="3446027"/>
                </a:lnTo>
                <a:lnTo>
                  <a:pt x="4392861" y="3448896"/>
                </a:lnTo>
                <a:close/>
                <a:moveTo>
                  <a:pt x="2686013" y="3430858"/>
                </a:moveTo>
                <a:cubicBezTo>
                  <a:pt x="2686499" y="3431333"/>
                  <a:pt x="2686545" y="3431773"/>
                  <a:pt x="2686254" y="3432315"/>
                </a:cubicBezTo>
                <a:cubicBezTo>
                  <a:pt x="2685964" y="3432856"/>
                  <a:pt x="2685338" y="3433498"/>
                  <a:pt x="2684480" y="3434377"/>
                </a:cubicBezTo>
                <a:cubicBezTo>
                  <a:pt x="2682534" y="3432478"/>
                  <a:pt x="2685222" y="3431669"/>
                  <a:pt x="2686013" y="3430858"/>
                </a:cubicBezTo>
                <a:close/>
                <a:moveTo>
                  <a:pt x="2687546" y="3427340"/>
                </a:moveTo>
                <a:cubicBezTo>
                  <a:pt x="2688032" y="3427815"/>
                  <a:pt x="2688077" y="3428255"/>
                  <a:pt x="2687787" y="3428796"/>
                </a:cubicBezTo>
                <a:cubicBezTo>
                  <a:pt x="2687497" y="3429337"/>
                  <a:pt x="2686870" y="3429980"/>
                  <a:pt x="2686013" y="3430858"/>
                </a:cubicBezTo>
                <a:cubicBezTo>
                  <a:pt x="2684067" y="3428960"/>
                  <a:pt x="2686754" y="3428151"/>
                  <a:pt x="2687546" y="3427340"/>
                </a:cubicBezTo>
                <a:close/>
                <a:moveTo>
                  <a:pt x="2421572" y="3426155"/>
                </a:moveTo>
                <a:lnTo>
                  <a:pt x="2420486" y="3434594"/>
                </a:lnTo>
                <a:lnTo>
                  <a:pt x="2419496" y="3436580"/>
                </a:lnTo>
                <a:close/>
                <a:moveTo>
                  <a:pt x="2690927" y="3417709"/>
                </a:moveTo>
                <a:cubicBezTo>
                  <a:pt x="2691190" y="3419549"/>
                  <a:pt x="2690926" y="3420873"/>
                  <a:pt x="2690305" y="3422281"/>
                </a:cubicBezTo>
                <a:cubicBezTo>
                  <a:pt x="2689685" y="3423688"/>
                  <a:pt x="2688708" y="3425176"/>
                  <a:pt x="2687546" y="3427340"/>
                </a:cubicBezTo>
                <a:cubicBezTo>
                  <a:pt x="2687182" y="3423819"/>
                  <a:pt x="2688553" y="3420143"/>
                  <a:pt x="2690927" y="3417709"/>
                </a:cubicBezTo>
                <a:close/>
                <a:moveTo>
                  <a:pt x="2581866" y="3416722"/>
                </a:moveTo>
                <a:cubicBezTo>
                  <a:pt x="2581910" y="3416634"/>
                  <a:pt x="2581958" y="3417018"/>
                  <a:pt x="2582025" y="3418064"/>
                </a:cubicBezTo>
                <a:lnTo>
                  <a:pt x="2582078" y="3419125"/>
                </a:lnTo>
                <a:lnTo>
                  <a:pt x="2581549" y="3421358"/>
                </a:lnTo>
                <a:cubicBezTo>
                  <a:pt x="2581711" y="3418960"/>
                  <a:pt x="2581779" y="3416899"/>
                  <a:pt x="2581866" y="3416722"/>
                </a:cubicBezTo>
                <a:close/>
                <a:moveTo>
                  <a:pt x="3019906" y="3409965"/>
                </a:moveTo>
                <a:lnTo>
                  <a:pt x="3019058" y="3410135"/>
                </a:lnTo>
                <a:lnTo>
                  <a:pt x="3019839" y="3410500"/>
                </a:lnTo>
                <a:close/>
                <a:moveTo>
                  <a:pt x="4363928" y="3407152"/>
                </a:moveTo>
                <a:cubicBezTo>
                  <a:pt x="4364544" y="3406866"/>
                  <a:pt x="4364972" y="3406979"/>
                  <a:pt x="4365375" y="3407442"/>
                </a:cubicBezTo>
                <a:cubicBezTo>
                  <a:pt x="4365779" y="3407906"/>
                  <a:pt x="4366158" y="3408719"/>
                  <a:pt x="4366675" y="3409832"/>
                </a:cubicBezTo>
                <a:cubicBezTo>
                  <a:pt x="4364210" y="3410980"/>
                  <a:pt x="4364406" y="3408179"/>
                  <a:pt x="4363928" y="3407152"/>
                </a:cubicBezTo>
                <a:close/>
                <a:moveTo>
                  <a:pt x="2611407" y="3405051"/>
                </a:moveTo>
                <a:lnTo>
                  <a:pt x="2611182" y="3405131"/>
                </a:lnTo>
                <a:lnTo>
                  <a:pt x="2610447" y="3410975"/>
                </a:lnTo>
                <a:lnTo>
                  <a:pt x="2610682" y="3409903"/>
                </a:lnTo>
                <a:close/>
                <a:moveTo>
                  <a:pt x="4361181" y="3404472"/>
                </a:moveTo>
                <a:cubicBezTo>
                  <a:pt x="4361798" y="3404185"/>
                  <a:pt x="4362226" y="3404299"/>
                  <a:pt x="4362629" y="3404762"/>
                </a:cubicBezTo>
                <a:cubicBezTo>
                  <a:pt x="4363031" y="3405226"/>
                  <a:pt x="4363410" y="3406039"/>
                  <a:pt x="4363928" y="3407152"/>
                </a:cubicBezTo>
                <a:cubicBezTo>
                  <a:pt x="4361463" y="3408300"/>
                  <a:pt x="4361659" y="3405500"/>
                  <a:pt x="4361181" y="3404472"/>
                </a:cubicBezTo>
                <a:close/>
                <a:moveTo>
                  <a:pt x="4302530" y="3403660"/>
                </a:moveTo>
                <a:cubicBezTo>
                  <a:pt x="4303168" y="3403671"/>
                  <a:pt x="4304426" y="3404411"/>
                  <a:pt x="4305454" y="3405298"/>
                </a:cubicBezTo>
                <a:cubicBezTo>
                  <a:pt x="4306483" y="3406185"/>
                  <a:pt x="4307281" y="3407221"/>
                  <a:pt x="4306997" y="3407821"/>
                </a:cubicBezTo>
                <a:cubicBezTo>
                  <a:pt x="4306997" y="3407821"/>
                  <a:pt x="4303290" y="3406839"/>
                  <a:pt x="4302334" y="3404783"/>
                </a:cubicBezTo>
                <a:cubicBezTo>
                  <a:pt x="4301955" y="3403970"/>
                  <a:pt x="4302104" y="3403653"/>
                  <a:pt x="4302530" y="3403660"/>
                </a:cubicBezTo>
                <a:close/>
                <a:moveTo>
                  <a:pt x="2426448" y="3402384"/>
                </a:moveTo>
                <a:lnTo>
                  <a:pt x="2424869" y="3410984"/>
                </a:lnTo>
                <a:lnTo>
                  <a:pt x="2421961" y="3424200"/>
                </a:lnTo>
                <a:lnTo>
                  <a:pt x="2425622" y="3405824"/>
                </a:lnTo>
                <a:close/>
                <a:moveTo>
                  <a:pt x="2460966" y="3398620"/>
                </a:moveTo>
                <a:lnTo>
                  <a:pt x="2458587" y="3426856"/>
                </a:lnTo>
                <a:lnTo>
                  <a:pt x="2457352" y="3429973"/>
                </a:lnTo>
                <a:lnTo>
                  <a:pt x="2455631" y="3433549"/>
                </a:lnTo>
                <a:lnTo>
                  <a:pt x="2455913" y="3419818"/>
                </a:lnTo>
                <a:lnTo>
                  <a:pt x="2456728" y="3406729"/>
                </a:lnTo>
                <a:lnTo>
                  <a:pt x="2459778" y="3401200"/>
                </a:lnTo>
                <a:close/>
                <a:moveTo>
                  <a:pt x="4353372" y="3397900"/>
                </a:moveTo>
                <a:cubicBezTo>
                  <a:pt x="4355185" y="3398305"/>
                  <a:pt x="4356330" y="3399022"/>
                  <a:pt x="4357427" y="3400100"/>
                </a:cubicBezTo>
                <a:cubicBezTo>
                  <a:pt x="4358522" y="3401178"/>
                  <a:pt x="4359568" y="3402619"/>
                  <a:pt x="4361181" y="3404472"/>
                </a:cubicBezTo>
                <a:cubicBezTo>
                  <a:pt x="4357759" y="3403565"/>
                  <a:pt x="4354806" y="3400981"/>
                  <a:pt x="4353372" y="3397900"/>
                </a:cubicBezTo>
                <a:close/>
                <a:moveTo>
                  <a:pt x="2672255" y="3397595"/>
                </a:moveTo>
                <a:lnTo>
                  <a:pt x="2668607" y="3402695"/>
                </a:lnTo>
                <a:lnTo>
                  <a:pt x="2668443" y="3406375"/>
                </a:lnTo>
                <a:lnTo>
                  <a:pt x="2667965" y="3409475"/>
                </a:lnTo>
                <a:lnTo>
                  <a:pt x="2668053" y="3409304"/>
                </a:lnTo>
                <a:cubicBezTo>
                  <a:pt x="2668274" y="3408898"/>
                  <a:pt x="2668406" y="3408668"/>
                  <a:pt x="2668406" y="3408668"/>
                </a:cubicBezTo>
                <a:close/>
                <a:moveTo>
                  <a:pt x="2975044" y="3387358"/>
                </a:moveTo>
                <a:cubicBezTo>
                  <a:pt x="2971922" y="3387277"/>
                  <a:pt x="2969578" y="3387408"/>
                  <a:pt x="2971249" y="3387864"/>
                </a:cubicBezTo>
                <a:cubicBezTo>
                  <a:pt x="2973335" y="3391512"/>
                  <a:pt x="2986057" y="3391901"/>
                  <a:pt x="2983495" y="3388121"/>
                </a:cubicBezTo>
                <a:cubicBezTo>
                  <a:pt x="2982062" y="3387731"/>
                  <a:pt x="2978164" y="3387439"/>
                  <a:pt x="2975044" y="3387358"/>
                </a:cubicBezTo>
                <a:close/>
                <a:moveTo>
                  <a:pt x="4281618" y="3373173"/>
                </a:moveTo>
                <a:cubicBezTo>
                  <a:pt x="4282474" y="3373400"/>
                  <a:pt x="4283449" y="3373884"/>
                  <a:pt x="4284339" y="3374589"/>
                </a:cubicBezTo>
                <a:cubicBezTo>
                  <a:pt x="4285231" y="3375294"/>
                  <a:pt x="4286038" y="3376221"/>
                  <a:pt x="4286556" y="3377334"/>
                </a:cubicBezTo>
                <a:cubicBezTo>
                  <a:pt x="4283612" y="3377455"/>
                  <a:pt x="4283053" y="3376256"/>
                  <a:pt x="4281618" y="3373173"/>
                </a:cubicBezTo>
                <a:close/>
                <a:moveTo>
                  <a:pt x="2667532" y="3372204"/>
                </a:moveTo>
                <a:cubicBezTo>
                  <a:pt x="2667748" y="3372804"/>
                  <a:pt x="2667502" y="3374242"/>
                  <a:pt x="2667036" y="3375519"/>
                </a:cubicBezTo>
                <a:cubicBezTo>
                  <a:pt x="2666570" y="3376795"/>
                  <a:pt x="2665885" y="3377908"/>
                  <a:pt x="2665223" y="3377855"/>
                </a:cubicBezTo>
                <a:cubicBezTo>
                  <a:pt x="2665223" y="3377855"/>
                  <a:pt x="2664830" y="3374041"/>
                  <a:pt x="2666413" y="3372418"/>
                </a:cubicBezTo>
                <a:cubicBezTo>
                  <a:pt x="2667039" y="3371776"/>
                  <a:pt x="2667388" y="3371802"/>
                  <a:pt x="2667532" y="3372204"/>
                </a:cubicBezTo>
                <a:close/>
                <a:moveTo>
                  <a:pt x="2943986" y="3371308"/>
                </a:moveTo>
                <a:lnTo>
                  <a:pt x="2943051" y="3374198"/>
                </a:lnTo>
                <a:lnTo>
                  <a:pt x="2945354" y="3375094"/>
                </a:lnTo>
                <a:lnTo>
                  <a:pt x="2945361" y="3375092"/>
                </a:lnTo>
                <a:lnTo>
                  <a:pt x="2946551" y="3371321"/>
                </a:lnTo>
                <a:close/>
                <a:moveTo>
                  <a:pt x="2941502" y="3371296"/>
                </a:moveTo>
                <a:cubicBezTo>
                  <a:pt x="2939018" y="3371539"/>
                  <a:pt x="2937119" y="3371888"/>
                  <a:pt x="2937119" y="3371888"/>
                </a:cubicBezTo>
                <a:lnTo>
                  <a:pt x="2941550" y="3373613"/>
                </a:lnTo>
                <a:lnTo>
                  <a:pt x="2942313" y="3371301"/>
                </a:lnTo>
                <a:close/>
                <a:moveTo>
                  <a:pt x="2671284" y="3371089"/>
                </a:moveTo>
                <a:lnTo>
                  <a:pt x="2669763" y="3380241"/>
                </a:lnTo>
                <a:cubicBezTo>
                  <a:pt x="2669372" y="3382366"/>
                  <a:pt x="2669242" y="3386538"/>
                  <a:pt x="2669111" y="3391358"/>
                </a:cubicBezTo>
                <a:lnTo>
                  <a:pt x="2669021" y="3393389"/>
                </a:lnTo>
                <a:lnTo>
                  <a:pt x="2672290" y="3379179"/>
                </a:lnTo>
                <a:lnTo>
                  <a:pt x="2674107" y="3372304"/>
                </a:lnTo>
                <a:close/>
                <a:moveTo>
                  <a:pt x="2434542" y="3353166"/>
                </a:moveTo>
                <a:cubicBezTo>
                  <a:pt x="2434542" y="3353166"/>
                  <a:pt x="2438354" y="3361752"/>
                  <a:pt x="2438069" y="3358796"/>
                </a:cubicBezTo>
                <a:cubicBezTo>
                  <a:pt x="2438808" y="3358725"/>
                  <a:pt x="2439143" y="3358320"/>
                  <a:pt x="2439181" y="3357756"/>
                </a:cubicBezTo>
                <a:cubicBezTo>
                  <a:pt x="2439299" y="3356066"/>
                  <a:pt x="2436761" y="3352953"/>
                  <a:pt x="2434542" y="3353166"/>
                </a:cubicBezTo>
                <a:close/>
                <a:moveTo>
                  <a:pt x="4296740" y="3350989"/>
                </a:moveTo>
                <a:cubicBezTo>
                  <a:pt x="4296275" y="3350893"/>
                  <a:pt x="4296097" y="3351118"/>
                  <a:pt x="4296455" y="3351890"/>
                </a:cubicBezTo>
                <a:cubicBezTo>
                  <a:pt x="4298449" y="3356170"/>
                  <a:pt x="4303184" y="3356675"/>
                  <a:pt x="4302147" y="3354449"/>
                </a:cubicBezTo>
                <a:cubicBezTo>
                  <a:pt x="4302147" y="3354449"/>
                  <a:pt x="4298139" y="3351275"/>
                  <a:pt x="4296740" y="3350989"/>
                </a:cubicBezTo>
                <a:close/>
                <a:moveTo>
                  <a:pt x="4213783" y="3349378"/>
                </a:moveTo>
                <a:lnTo>
                  <a:pt x="4215595" y="3351280"/>
                </a:lnTo>
                <a:lnTo>
                  <a:pt x="4217331" y="3352471"/>
                </a:lnTo>
                <a:lnTo>
                  <a:pt x="4226491" y="3358221"/>
                </a:lnTo>
                <a:lnTo>
                  <a:pt x="4216783" y="3350957"/>
                </a:lnTo>
                <a:cubicBezTo>
                  <a:pt x="4214949" y="3349701"/>
                  <a:pt x="4213706" y="3348978"/>
                  <a:pt x="4213783" y="3349378"/>
                </a:cubicBezTo>
                <a:close/>
                <a:moveTo>
                  <a:pt x="2443642" y="3318471"/>
                </a:moveTo>
                <a:cubicBezTo>
                  <a:pt x="2440191" y="3318803"/>
                  <a:pt x="2444211" y="3324385"/>
                  <a:pt x="2447169" y="3324099"/>
                </a:cubicBezTo>
                <a:cubicBezTo>
                  <a:pt x="2446884" y="3321142"/>
                  <a:pt x="2443310" y="3315020"/>
                  <a:pt x="2443642" y="3318471"/>
                </a:cubicBezTo>
                <a:close/>
                <a:moveTo>
                  <a:pt x="4240826" y="3312793"/>
                </a:moveTo>
                <a:lnTo>
                  <a:pt x="4257218" y="3324457"/>
                </a:lnTo>
                <a:cubicBezTo>
                  <a:pt x="4255165" y="3323536"/>
                  <a:pt x="4250743" y="3320751"/>
                  <a:pt x="4246988" y="3318123"/>
                </a:cubicBezTo>
                <a:close/>
                <a:moveTo>
                  <a:pt x="4240764" y="3312739"/>
                </a:moveTo>
                <a:lnTo>
                  <a:pt x="4240826" y="3312793"/>
                </a:lnTo>
                <a:lnTo>
                  <a:pt x="4240759" y="3312746"/>
                </a:lnTo>
                <a:close/>
                <a:moveTo>
                  <a:pt x="2445698" y="3308821"/>
                </a:moveTo>
                <a:cubicBezTo>
                  <a:pt x="2442741" y="3309106"/>
                  <a:pt x="2446268" y="3314736"/>
                  <a:pt x="2449225" y="3314451"/>
                </a:cubicBezTo>
                <a:cubicBezTo>
                  <a:pt x="2448941" y="3311494"/>
                  <a:pt x="2445414" y="3305866"/>
                  <a:pt x="2445698" y="3308821"/>
                </a:cubicBezTo>
                <a:close/>
                <a:moveTo>
                  <a:pt x="4224835" y="3301950"/>
                </a:moveTo>
                <a:cubicBezTo>
                  <a:pt x="4225115" y="3301911"/>
                  <a:pt x="4227375" y="3303327"/>
                  <a:pt x="4232483" y="3306857"/>
                </a:cubicBezTo>
                <a:lnTo>
                  <a:pt x="4240759" y="3312746"/>
                </a:lnTo>
                <a:lnTo>
                  <a:pt x="4240009" y="3314340"/>
                </a:lnTo>
                <a:cubicBezTo>
                  <a:pt x="4231647" y="3307920"/>
                  <a:pt x="4224278" y="3302027"/>
                  <a:pt x="4224835" y="3301950"/>
                </a:cubicBezTo>
                <a:close/>
                <a:moveTo>
                  <a:pt x="3292481" y="3293715"/>
                </a:moveTo>
                <a:cubicBezTo>
                  <a:pt x="3291570" y="3297059"/>
                  <a:pt x="3285056" y="3298364"/>
                  <a:pt x="3285837" y="3295497"/>
                </a:cubicBezTo>
                <a:cubicBezTo>
                  <a:pt x="3282972" y="3294716"/>
                  <a:pt x="3292481" y="3293715"/>
                  <a:pt x="3292481" y="3293715"/>
                </a:cubicBezTo>
                <a:close/>
                <a:moveTo>
                  <a:pt x="3066066" y="3287527"/>
                </a:moveTo>
                <a:lnTo>
                  <a:pt x="3064746" y="3294462"/>
                </a:lnTo>
                <a:lnTo>
                  <a:pt x="3176018" y="3347475"/>
                </a:lnTo>
                <a:lnTo>
                  <a:pt x="3235843" y="3379321"/>
                </a:lnTo>
                <a:lnTo>
                  <a:pt x="3238243" y="3376616"/>
                </a:lnTo>
                <a:lnTo>
                  <a:pt x="3180578" y="3345037"/>
                </a:lnTo>
                <a:close/>
                <a:moveTo>
                  <a:pt x="3273568" y="3286699"/>
                </a:moveTo>
                <a:lnTo>
                  <a:pt x="3273078" y="3287127"/>
                </a:lnTo>
                <a:cubicBezTo>
                  <a:pt x="3272447" y="3287676"/>
                  <a:pt x="3271942" y="3288116"/>
                  <a:pt x="3271942" y="3288116"/>
                </a:cubicBezTo>
                <a:close/>
                <a:moveTo>
                  <a:pt x="3275349" y="3285147"/>
                </a:moveTo>
                <a:cubicBezTo>
                  <a:pt x="3275160" y="3285312"/>
                  <a:pt x="3274813" y="3285615"/>
                  <a:pt x="3274261" y="3286096"/>
                </a:cubicBezTo>
                <a:lnTo>
                  <a:pt x="3273568" y="3286699"/>
                </a:lnTo>
                <a:lnTo>
                  <a:pt x="3274970" y="3285477"/>
                </a:lnTo>
                <a:cubicBezTo>
                  <a:pt x="3275476" y="3285037"/>
                  <a:pt x="3275728" y="3284817"/>
                  <a:pt x="3275349" y="3285147"/>
                </a:cubicBezTo>
                <a:close/>
                <a:moveTo>
                  <a:pt x="4350527" y="3282236"/>
                </a:moveTo>
                <a:lnTo>
                  <a:pt x="4352185" y="3282309"/>
                </a:lnTo>
                <a:cubicBezTo>
                  <a:pt x="4352923" y="3282343"/>
                  <a:pt x="4352431" y="3282320"/>
                  <a:pt x="4351449" y="3282277"/>
                </a:cubicBezTo>
                <a:close/>
                <a:moveTo>
                  <a:pt x="4345554" y="3282018"/>
                </a:moveTo>
                <a:lnTo>
                  <a:pt x="4350527" y="3282236"/>
                </a:lnTo>
                <a:lnTo>
                  <a:pt x="4347765" y="3282115"/>
                </a:lnTo>
                <a:cubicBezTo>
                  <a:pt x="4346537" y="3282062"/>
                  <a:pt x="4345554" y="3282018"/>
                  <a:pt x="4345554" y="3282018"/>
                </a:cubicBezTo>
                <a:close/>
                <a:moveTo>
                  <a:pt x="3262965" y="3281049"/>
                </a:moveTo>
                <a:cubicBezTo>
                  <a:pt x="3265667" y="3281016"/>
                  <a:pt x="3268729" y="3281081"/>
                  <a:pt x="3270162" y="3281471"/>
                </a:cubicBezTo>
                <a:cubicBezTo>
                  <a:pt x="3269771" y="3282904"/>
                  <a:pt x="3267231" y="3283752"/>
                  <a:pt x="3264528" y="3283786"/>
                </a:cubicBezTo>
                <a:lnTo>
                  <a:pt x="3261857" y="3283385"/>
                </a:lnTo>
                <a:lnTo>
                  <a:pt x="3259112" y="3282097"/>
                </a:lnTo>
                <a:lnTo>
                  <a:pt x="3257916" y="3281214"/>
                </a:lnTo>
                <a:cubicBezTo>
                  <a:pt x="3257916" y="3281214"/>
                  <a:pt x="3260261" y="3281083"/>
                  <a:pt x="3262965" y="3281049"/>
                </a:cubicBezTo>
                <a:close/>
                <a:moveTo>
                  <a:pt x="3037185" y="3277710"/>
                </a:moveTo>
                <a:cubicBezTo>
                  <a:pt x="3036323" y="3276830"/>
                  <a:pt x="3035324" y="3276630"/>
                  <a:pt x="3034836" y="3277772"/>
                </a:cubicBezTo>
                <a:lnTo>
                  <a:pt x="3035059" y="3280319"/>
                </a:lnTo>
                <a:lnTo>
                  <a:pt x="3036522" y="3281016"/>
                </a:lnTo>
                <a:close/>
                <a:moveTo>
                  <a:pt x="3256614" y="3274698"/>
                </a:moveTo>
                <a:cubicBezTo>
                  <a:pt x="3258698" y="3278347"/>
                  <a:pt x="3248842" y="3278740"/>
                  <a:pt x="3246756" y="3275092"/>
                </a:cubicBezTo>
                <a:close/>
                <a:moveTo>
                  <a:pt x="3245454" y="3268577"/>
                </a:moveTo>
                <a:cubicBezTo>
                  <a:pt x="3247539" y="3272225"/>
                  <a:pt x="3237682" y="3272618"/>
                  <a:pt x="3235597" y="3268970"/>
                </a:cubicBezTo>
                <a:close/>
                <a:moveTo>
                  <a:pt x="3014839" y="3261801"/>
                </a:moveTo>
                <a:lnTo>
                  <a:pt x="3012316" y="3269483"/>
                </a:lnTo>
                <a:lnTo>
                  <a:pt x="3027755" y="3276839"/>
                </a:lnTo>
                <a:lnTo>
                  <a:pt x="3027018" y="3268990"/>
                </a:lnTo>
                <a:lnTo>
                  <a:pt x="3027215" y="3268017"/>
                </a:lnTo>
                <a:close/>
                <a:moveTo>
                  <a:pt x="3231558" y="3261196"/>
                </a:moveTo>
                <a:cubicBezTo>
                  <a:pt x="3233513" y="3265322"/>
                  <a:pt x="3223656" y="3265715"/>
                  <a:pt x="3224437" y="3262848"/>
                </a:cubicBezTo>
                <a:close/>
                <a:moveTo>
                  <a:pt x="2999148" y="3253922"/>
                </a:moveTo>
                <a:lnTo>
                  <a:pt x="2996697" y="3262043"/>
                </a:lnTo>
                <a:lnTo>
                  <a:pt x="3010690" y="3268709"/>
                </a:lnTo>
                <a:lnTo>
                  <a:pt x="3012357" y="3260554"/>
                </a:lnTo>
                <a:close/>
                <a:moveTo>
                  <a:pt x="3206557" y="3247234"/>
                </a:moveTo>
                <a:lnTo>
                  <a:pt x="3207561" y="3247340"/>
                </a:lnTo>
                <a:cubicBezTo>
                  <a:pt x="3208714" y="3247463"/>
                  <a:pt x="3209291" y="3247523"/>
                  <a:pt x="3208426" y="3247432"/>
                </a:cubicBezTo>
                <a:close/>
                <a:moveTo>
                  <a:pt x="3203901" y="3246953"/>
                </a:moveTo>
                <a:lnTo>
                  <a:pt x="3205939" y="3247168"/>
                </a:lnTo>
                <a:lnTo>
                  <a:pt x="3206557" y="3247234"/>
                </a:lnTo>
                <a:close/>
                <a:moveTo>
                  <a:pt x="3200641" y="3246609"/>
                </a:moveTo>
                <a:lnTo>
                  <a:pt x="3203901" y="3246953"/>
                </a:lnTo>
                <a:lnTo>
                  <a:pt x="3203237" y="3246883"/>
                </a:lnTo>
                <a:cubicBezTo>
                  <a:pt x="3201794" y="3246730"/>
                  <a:pt x="3200641" y="3246609"/>
                  <a:pt x="3200641" y="3246609"/>
                </a:cubicBezTo>
                <a:close/>
                <a:moveTo>
                  <a:pt x="3186615" y="3239706"/>
                </a:moveTo>
                <a:cubicBezTo>
                  <a:pt x="3188700" y="3243355"/>
                  <a:pt x="3202204" y="3240875"/>
                  <a:pt x="3200641" y="3246609"/>
                </a:cubicBezTo>
                <a:cubicBezTo>
                  <a:pt x="3194431" y="3244917"/>
                  <a:pt x="3181708" y="3244528"/>
                  <a:pt x="3186615" y="3239706"/>
                </a:cubicBezTo>
                <a:close/>
                <a:moveTo>
                  <a:pt x="2206752" y="3229854"/>
                </a:moveTo>
                <a:lnTo>
                  <a:pt x="2210611" y="3238933"/>
                </a:lnTo>
                <a:cubicBezTo>
                  <a:pt x="2211278" y="3238123"/>
                  <a:pt x="2211538" y="3236947"/>
                  <a:pt x="2211511" y="3235690"/>
                </a:cubicBezTo>
                <a:cubicBezTo>
                  <a:pt x="2211428" y="3231922"/>
                  <a:pt x="2208756" y="3227423"/>
                  <a:pt x="2206752" y="3229854"/>
                </a:cubicBezTo>
                <a:close/>
                <a:moveTo>
                  <a:pt x="3079752" y="3215622"/>
                </a:moveTo>
                <a:lnTo>
                  <a:pt x="3078448" y="3222470"/>
                </a:lnTo>
                <a:lnTo>
                  <a:pt x="3215754" y="3294231"/>
                </a:lnTo>
                <a:lnTo>
                  <a:pt x="3273414" y="3325307"/>
                </a:lnTo>
                <a:lnTo>
                  <a:pt x="3277540" y="3323316"/>
                </a:lnTo>
                <a:lnTo>
                  <a:pt x="3235984" y="3299553"/>
                </a:lnTo>
                <a:cubicBezTo>
                  <a:pt x="3206692" y="3283003"/>
                  <a:pt x="3176835" y="3266411"/>
                  <a:pt x="3147116" y="3250426"/>
                </a:cubicBezTo>
                <a:close/>
                <a:moveTo>
                  <a:pt x="3133508" y="3212397"/>
                </a:moveTo>
                <a:cubicBezTo>
                  <a:pt x="3151181" y="3217214"/>
                  <a:pt x="3165207" y="3224118"/>
                  <a:pt x="3172589" y="3232803"/>
                </a:cubicBezTo>
                <a:cubicBezTo>
                  <a:pt x="3169245" y="3231892"/>
                  <a:pt x="3163514" y="3230330"/>
                  <a:pt x="3157304" y="3228637"/>
                </a:cubicBezTo>
                <a:cubicBezTo>
                  <a:pt x="3158998" y="3222425"/>
                  <a:pt x="3148707" y="3226293"/>
                  <a:pt x="3143757" y="3221864"/>
                </a:cubicBezTo>
                <a:cubicBezTo>
                  <a:pt x="3144667" y="3218519"/>
                  <a:pt x="3138459" y="3216826"/>
                  <a:pt x="3132727" y="3215264"/>
                </a:cubicBezTo>
                <a:close/>
                <a:moveTo>
                  <a:pt x="3119482" y="3205494"/>
                </a:moveTo>
                <a:cubicBezTo>
                  <a:pt x="3121567" y="3209142"/>
                  <a:pt x="3135070" y="3206664"/>
                  <a:pt x="3133508" y="3212397"/>
                </a:cubicBezTo>
                <a:cubicBezTo>
                  <a:pt x="3127299" y="3210705"/>
                  <a:pt x="3124433" y="3209923"/>
                  <a:pt x="3118701" y="3208361"/>
                </a:cubicBezTo>
                <a:close/>
                <a:moveTo>
                  <a:pt x="3094296" y="3195354"/>
                </a:moveTo>
                <a:cubicBezTo>
                  <a:pt x="3092801" y="3195839"/>
                  <a:pt x="3091953" y="3196835"/>
                  <a:pt x="3092734" y="3198203"/>
                </a:cubicBezTo>
                <a:lnTo>
                  <a:pt x="3102590" y="3197810"/>
                </a:lnTo>
                <a:cubicBezTo>
                  <a:pt x="3101983" y="3196747"/>
                  <a:pt x="3100933" y="3196010"/>
                  <a:pt x="3099732" y="3195563"/>
                </a:cubicBezTo>
                <a:cubicBezTo>
                  <a:pt x="3097931" y="3194892"/>
                  <a:pt x="3095790" y="3194868"/>
                  <a:pt x="3094296" y="3195354"/>
                </a:cubicBezTo>
                <a:close/>
                <a:moveTo>
                  <a:pt x="4088096" y="3194213"/>
                </a:moveTo>
                <a:cubicBezTo>
                  <a:pt x="4089052" y="3196268"/>
                  <a:pt x="4085904" y="3196484"/>
                  <a:pt x="4085425" y="3195456"/>
                </a:cubicBezTo>
                <a:cubicBezTo>
                  <a:pt x="4085186" y="3194942"/>
                  <a:pt x="4085854" y="3194632"/>
                  <a:pt x="4086582" y="3194449"/>
                </a:cubicBezTo>
                <a:cubicBezTo>
                  <a:pt x="4087309" y="3194267"/>
                  <a:pt x="4088096" y="3194213"/>
                  <a:pt x="4088096" y="3194213"/>
                </a:cubicBezTo>
                <a:close/>
                <a:moveTo>
                  <a:pt x="3016964" y="3186811"/>
                </a:moveTo>
                <a:lnTo>
                  <a:pt x="3016401" y="3189261"/>
                </a:lnTo>
                <a:lnTo>
                  <a:pt x="3028661" y="3196401"/>
                </a:lnTo>
                <a:lnTo>
                  <a:pt x="3029037" y="3191309"/>
                </a:lnTo>
                <a:close/>
                <a:moveTo>
                  <a:pt x="3087852" y="3173066"/>
                </a:moveTo>
                <a:lnTo>
                  <a:pt x="3085103" y="3187509"/>
                </a:lnTo>
                <a:lnTo>
                  <a:pt x="3101001" y="3194232"/>
                </a:lnTo>
                <a:cubicBezTo>
                  <a:pt x="3108095" y="3197386"/>
                  <a:pt x="3114359" y="3200761"/>
                  <a:pt x="3119482" y="3205494"/>
                </a:cubicBezTo>
                <a:cubicBezTo>
                  <a:pt x="3102590" y="3197810"/>
                  <a:pt x="3100247" y="3206410"/>
                  <a:pt x="3118701" y="3208361"/>
                </a:cubicBezTo>
                <a:cubicBezTo>
                  <a:pt x="3117008" y="3214573"/>
                  <a:pt x="3130643" y="3211616"/>
                  <a:pt x="3132727" y="3215264"/>
                </a:cubicBezTo>
                <a:cubicBezTo>
                  <a:pt x="3131815" y="3218610"/>
                  <a:pt x="3140413" y="3220953"/>
                  <a:pt x="3143757" y="3221864"/>
                </a:cubicBezTo>
                <a:cubicBezTo>
                  <a:pt x="3142194" y="3227598"/>
                  <a:pt x="3154438" y="3227856"/>
                  <a:pt x="3157304" y="3228637"/>
                </a:cubicBezTo>
                <a:cubicBezTo>
                  <a:pt x="3175086" y="3239644"/>
                  <a:pt x="3193031" y="3250053"/>
                  <a:pt x="3211888" y="3259940"/>
                </a:cubicBezTo>
                <a:lnTo>
                  <a:pt x="3259112" y="3282097"/>
                </a:lnTo>
                <a:lnTo>
                  <a:pt x="3260600" y="3283196"/>
                </a:lnTo>
                <a:lnTo>
                  <a:pt x="3261857" y="3283385"/>
                </a:lnTo>
                <a:lnTo>
                  <a:pt x="3271942" y="3288116"/>
                </a:lnTo>
                <a:lnTo>
                  <a:pt x="3293224" y="3303923"/>
                </a:lnTo>
                <a:lnTo>
                  <a:pt x="3295760" y="3300528"/>
                </a:lnTo>
                <a:cubicBezTo>
                  <a:pt x="3299185" y="3297685"/>
                  <a:pt x="3299657" y="3292255"/>
                  <a:pt x="3301849" y="3289985"/>
                </a:cubicBezTo>
                <a:lnTo>
                  <a:pt x="3306409" y="3286415"/>
                </a:lnTo>
                <a:lnTo>
                  <a:pt x="3127401" y="3191740"/>
                </a:lnTo>
                <a:close/>
                <a:moveTo>
                  <a:pt x="3026454" y="3162961"/>
                </a:moveTo>
                <a:cubicBezTo>
                  <a:pt x="3026850" y="3162555"/>
                  <a:pt x="3027378" y="3163070"/>
                  <a:pt x="3027805" y="3163685"/>
                </a:cubicBezTo>
                <a:cubicBezTo>
                  <a:pt x="3028234" y="3164302"/>
                  <a:pt x="3028563" y="3165018"/>
                  <a:pt x="3028563" y="3165018"/>
                </a:cubicBezTo>
                <a:cubicBezTo>
                  <a:pt x="3026981" y="3166640"/>
                  <a:pt x="3025662" y="3163773"/>
                  <a:pt x="3026454" y="3162961"/>
                </a:cubicBezTo>
                <a:close/>
                <a:moveTo>
                  <a:pt x="3023584" y="3157958"/>
                </a:moveTo>
                <a:lnTo>
                  <a:pt x="3021970" y="3164997"/>
                </a:lnTo>
                <a:lnTo>
                  <a:pt x="3027687" y="3167640"/>
                </a:lnTo>
                <a:lnTo>
                  <a:pt x="3031803" y="3169514"/>
                </a:lnTo>
                <a:lnTo>
                  <a:pt x="3033206" y="3162529"/>
                </a:lnTo>
                <a:close/>
                <a:moveTo>
                  <a:pt x="3026739" y="3144210"/>
                </a:moveTo>
                <a:lnTo>
                  <a:pt x="3023935" y="3156431"/>
                </a:lnTo>
                <a:lnTo>
                  <a:pt x="3033265" y="3162235"/>
                </a:lnTo>
                <a:lnTo>
                  <a:pt x="3036005" y="3148584"/>
                </a:lnTo>
                <a:close/>
                <a:moveTo>
                  <a:pt x="3110629" y="3140211"/>
                </a:moveTo>
                <a:lnTo>
                  <a:pt x="3108993" y="3149505"/>
                </a:lnTo>
                <a:lnTo>
                  <a:pt x="3108988" y="3149526"/>
                </a:lnTo>
                <a:lnTo>
                  <a:pt x="3254389" y="3222428"/>
                </a:lnTo>
                <a:lnTo>
                  <a:pt x="3324591" y="3260776"/>
                </a:lnTo>
                <a:lnTo>
                  <a:pt x="3325800" y="3258207"/>
                </a:lnTo>
                <a:cubicBezTo>
                  <a:pt x="3327033" y="3257633"/>
                  <a:pt x="3329976" y="3257514"/>
                  <a:pt x="3330936" y="3255816"/>
                </a:cubicBezTo>
                <a:lnTo>
                  <a:pt x="3331148" y="3255518"/>
                </a:lnTo>
                <a:lnTo>
                  <a:pt x="3289956" y="3234533"/>
                </a:lnTo>
                <a:cubicBezTo>
                  <a:pt x="3269100" y="3223948"/>
                  <a:pt x="3249229" y="3213784"/>
                  <a:pt x="3231208" y="3204123"/>
                </a:cubicBezTo>
                <a:close/>
                <a:moveTo>
                  <a:pt x="3095620" y="3132257"/>
                </a:moveTo>
                <a:lnTo>
                  <a:pt x="3093784" y="3141903"/>
                </a:lnTo>
                <a:lnTo>
                  <a:pt x="3103023" y="3146536"/>
                </a:lnTo>
                <a:lnTo>
                  <a:pt x="3103380" y="3142072"/>
                </a:lnTo>
                <a:lnTo>
                  <a:pt x="3104357" y="3136887"/>
                </a:lnTo>
                <a:close/>
                <a:moveTo>
                  <a:pt x="3034309" y="3103025"/>
                </a:moveTo>
                <a:lnTo>
                  <a:pt x="3032914" y="3112404"/>
                </a:lnTo>
                <a:lnTo>
                  <a:pt x="3042395" y="3116764"/>
                </a:lnTo>
                <a:lnTo>
                  <a:pt x="3044209" y="3107725"/>
                </a:lnTo>
                <a:close/>
                <a:moveTo>
                  <a:pt x="2108019" y="3030309"/>
                </a:moveTo>
                <a:lnTo>
                  <a:pt x="2108457" y="3030581"/>
                </a:lnTo>
                <a:cubicBezTo>
                  <a:pt x="2114010" y="3032095"/>
                  <a:pt x="2121701" y="3031881"/>
                  <a:pt x="2126212" y="3031571"/>
                </a:cubicBezTo>
                <a:lnTo>
                  <a:pt x="2127668" y="3031440"/>
                </a:lnTo>
                <a:close/>
                <a:moveTo>
                  <a:pt x="3780745" y="3026555"/>
                </a:moveTo>
                <a:lnTo>
                  <a:pt x="3858873" y="3072848"/>
                </a:lnTo>
                <a:lnTo>
                  <a:pt x="3866154" y="3076685"/>
                </a:lnTo>
                <a:cubicBezTo>
                  <a:pt x="3896384" y="3094906"/>
                  <a:pt x="3925578" y="3110902"/>
                  <a:pt x="3959104" y="3130296"/>
                </a:cubicBezTo>
                <a:cubicBezTo>
                  <a:pt x="3963562" y="3133430"/>
                  <a:pt x="3979734" y="3141319"/>
                  <a:pt x="3963758" y="3130630"/>
                </a:cubicBezTo>
                <a:cubicBezTo>
                  <a:pt x="3955878" y="3126589"/>
                  <a:pt x="3947314" y="3121617"/>
                  <a:pt x="3940381" y="3116927"/>
                </a:cubicBezTo>
                <a:cubicBezTo>
                  <a:pt x="3927360" y="3108822"/>
                  <a:pt x="3920917" y="3104112"/>
                  <a:pt x="3909401" y="3096555"/>
                </a:cubicBezTo>
                <a:cubicBezTo>
                  <a:pt x="3890209" y="3084863"/>
                  <a:pt x="3865118" y="3074459"/>
                  <a:pt x="3845721" y="3062863"/>
                </a:cubicBezTo>
                <a:cubicBezTo>
                  <a:pt x="3829990" y="3054039"/>
                  <a:pt x="3814706" y="3045372"/>
                  <a:pt x="3798984" y="3036569"/>
                </a:cubicBezTo>
                <a:close/>
                <a:moveTo>
                  <a:pt x="2457685" y="3020513"/>
                </a:moveTo>
                <a:lnTo>
                  <a:pt x="2457326" y="3022232"/>
                </a:lnTo>
                <a:lnTo>
                  <a:pt x="2459761" y="3023249"/>
                </a:lnTo>
                <a:lnTo>
                  <a:pt x="2459925" y="3021422"/>
                </a:lnTo>
                <a:close/>
                <a:moveTo>
                  <a:pt x="3053513" y="2953824"/>
                </a:moveTo>
                <a:lnTo>
                  <a:pt x="3053254" y="2955377"/>
                </a:lnTo>
                <a:lnTo>
                  <a:pt x="3054005" y="2955614"/>
                </a:lnTo>
                <a:cubicBezTo>
                  <a:pt x="3056114" y="2956091"/>
                  <a:pt x="3056584" y="2955878"/>
                  <a:pt x="3055828" y="2955151"/>
                </a:cubicBezTo>
                <a:close/>
                <a:moveTo>
                  <a:pt x="1542664" y="2934584"/>
                </a:moveTo>
                <a:lnTo>
                  <a:pt x="1525871" y="2939591"/>
                </a:lnTo>
                <a:lnTo>
                  <a:pt x="1533237" y="2940773"/>
                </a:lnTo>
                <a:cubicBezTo>
                  <a:pt x="1566379" y="2947434"/>
                  <a:pt x="1600085" y="2955081"/>
                  <a:pt x="1630091" y="2961721"/>
                </a:cubicBezTo>
                <a:cubicBezTo>
                  <a:pt x="1804520" y="2999514"/>
                  <a:pt x="1943907" y="3047260"/>
                  <a:pt x="2083772" y="3095138"/>
                </a:cubicBezTo>
                <a:cubicBezTo>
                  <a:pt x="2099177" y="3099337"/>
                  <a:pt x="2171834" y="3124340"/>
                  <a:pt x="2197454" y="3132622"/>
                </a:cubicBezTo>
                <a:lnTo>
                  <a:pt x="2200205" y="3133464"/>
                </a:lnTo>
                <a:lnTo>
                  <a:pt x="2200394" y="3132403"/>
                </a:lnTo>
                <a:lnTo>
                  <a:pt x="2195357" y="3129932"/>
                </a:lnTo>
                <a:cubicBezTo>
                  <a:pt x="2190761" y="3127381"/>
                  <a:pt x="2194164" y="3128309"/>
                  <a:pt x="2180909" y="3124696"/>
                </a:cubicBezTo>
                <a:cubicBezTo>
                  <a:pt x="2025661" y="3063129"/>
                  <a:pt x="1829037" y="3002988"/>
                  <a:pt x="1647642" y="2958188"/>
                </a:cubicBezTo>
                <a:close/>
                <a:moveTo>
                  <a:pt x="3651548" y="2929386"/>
                </a:moveTo>
                <a:cubicBezTo>
                  <a:pt x="3652777" y="2929106"/>
                  <a:pt x="3675123" y="2942190"/>
                  <a:pt x="3737160" y="2980836"/>
                </a:cubicBezTo>
                <a:cubicBezTo>
                  <a:pt x="3726842" y="2976859"/>
                  <a:pt x="3691007" y="2955619"/>
                  <a:pt x="3693511" y="2953989"/>
                </a:cubicBezTo>
                <a:lnTo>
                  <a:pt x="3692742" y="2957637"/>
                </a:lnTo>
                <a:lnTo>
                  <a:pt x="3686415" y="2953976"/>
                </a:lnTo>
                <a:lnTo>
                  <a:pt x="3676583" y="2947425"/>
                </a:lnTo>
                <a:cubicBezTo>
                  <a:pt x="3661583" y="2937324"/>
                  <a:pt x="3650626" y="2929597"/>
                  <a:pt x="3651548" y="2929386"/>
                </a:cubicBezTo>
                <a:close/>
                <a:moveTo>
                  <a:pt x="2226174" y="2928103"/>
                </a:moveTo>
                <a:lnTo>
                  <a:pt x="2236271" y="2932384"/>
                </a:lnTo>
                <a:lnTo>
                  <a:pt x="2236733" y="2929812"/>
                </a:lnTo>
                <a:lnTo>
                  <a:pt x="2230834" y="2928362"/>
                </a:lnTo>
                <a:cubicBezTo>
                  <a:pt x="2224267" y="2926571"/>
                  <a:pt x="2223482" y="2926743"/>
                  <a:pt x="2226174" y="2928103"/>
                </a:cubicBezTo>
                <a:close/>
                <a:moveTo>
                  <a:pt x="1319288" y="2924658"/>
                </a:moveTo>
                <a:lnTo>
                  <a:pt x="1319222" y="2925094"/>
                </a:lnTo>
                <a:cubicBezTo>
                  <a:pt x="1318890" y="2925487"/>
                  <a:pt x="1318375" y="2925521"/>
                  <a:pt x="1317811" y="2925044"/>
                </a:cubicBezTo>
                <a:close/>
                <a:moveTo>
                  <a:pt x="1469807" y="2918577"/>
                </a:moveTo>
                <a:lnTo>
                  <a:pt x="1448022" y="2927082"/>
                </a:lnTo>
                <a:lnTo>
                  <a:pt x="1468885" y="2930435"/>
                </a:lnTo>
                <a:lnTo>
                  <a:pt x="1482644" y="2925094"/>
                </a:lnTo>
                <a:lnTo>
                  <a:pt x="1489655" y="2922666"/>
                </a:lnTo>
                <a:lnTo>
                  <a:pt x="1473421" y="2919015"/>
                </a:lnTo>
                <a:close/>
                <a:moveTo>
                  <a:pt x="3729681" y="2898922"/>
                </a:moveTo>
                <a:lnTo>
                  <a:pt x="3806715" y="2944641"/>
                </a:lnTo>
                <a:cubicBezTo>
                  <a:pt x="3907720" y="3001623"/>
                  <a:pt x="4009064" y="3052346"/>
                  <a:pt x="4102077" y="3113503"/>
                </a:cubicBezTo>
                <a:cubicBezTo>
                  <a:pt x="4142461" y="3140423"/>
                  <a:pt x="4091308" y="3117241"/>
                  <a:pt x="4078193" y="3106993"/>
                </a:cubicBezTo>
                <a:cubicBezTo>
                  <a:pt x="3972349" y="3046317"/>
                  <a:pt x="3868328" y="2984597"/>
                  <a:pt x="3763998" y="2924014"/>
                </a:cubicBezTo>
                <a:lnTo>
                  <a:pt x="3728184" y="2903539"/>
                </a:lnTo>
                <a:lnTo>
                  <a:pt x="3731065" y="2903958"/>
                </a:lnTo>
                <a:close/>
                <a:moveTo>
                  <a:pt x="3722414" y="2894610"/>
                </a:moveTo>
                <a:lnTo>
                  <a:pt x="3728041" y="2897949"/>
                </a:lnTo>
                <a:lnTo>
                  <a:pt x="3723396" y="2897661"/>
                </a:lnTo>
                <a:close/>
                <a:moveTo>
                  <a:pt x="1303752" y="2893119"/>
                </a:moveTo>
                <a:lnTo>
                  <a:pt x="1306361" y="2893508"/>
                </a:lnTo>
                <a:cubicBezTo>
                  <a:pt x="1304633" y="2895549"/>
                  <a:pt x="1303834" y="2896490"/>
                  <a:pt x="1302705" y="2895533"/>
                </a:cubicBezTo>
                <a:lnTo>
                  <a:pt x="1303420" y="2893492"/>
                </a:lnTo>
                <a:lnTo>
                  <a:pt x="1303983" y="2893296"/>
                </a:lnTo>
                <a:close/>
                <a:moveTo>
                  <a:pt x="1307956" y="2891624"/>
                </a:moveTo>
                <a:cubicBezTo>
                  <a:pt x="1308288" y="2893523"/>
                  <a:pt x="1306361" y="2893508"/>
                  <a:pt x="1306361" y="2893508"/>
                </a:cubicBezTo>
                <a:cubicBezTo>
                  <a:pt x="1306194" y="2892558"/>
                  <a:pt x="1306594" y="2892087"/>
                  <a:pt x="1307034" y="2891854"/>
                </a:cubicBezTo>
                <a:cubicBezTo>
                  <a:pt x="1307475" y="2891621"/>
                  <a:pt x="1307956" y="2891624"/>
                  <a:pt x="1307956" y="2891624"/>
                </a:cubicBezTo>
                <a:close/>
                <a:moveTo>
                  <a:pt x="1295180" y="2877711"/>
                </a:moveTo>
                <a:lnTo>
                  <a:pt x="1293230" y="2878846"/>
                </a:lnTo>
                <a:cubicBezTo>
                  <a:pt x="1288364" y="2881632"/>
                  <a:pt x="1282899" y="2884551"/>
                  <a:pt x="1279144" y="2885548"/>
                </a:cubicBezTo>
                <a:cubicBezTo>
                  <a:pt x="1274729" y="2885987"/>
                  <a:pt x="1276873" y="2884030"/>
                  <a:pt x="1281018" y="2881475"/>
                </a:cubicBezTo>
                <a:lnTo>
                  <a:pt x="1284676" y="2879458"/>
                </a:lnTo>
                <a:lnTo>
                  <a:pt x="1289186" y="2878752"/>
                </a:lnTo>
                <a:close/>
                <a:moveTo>
                  <a:pt x="1289600" y="2869200"/>
                </a:moveTo>
                <a:lnTo>
                  <a:pt x="1269462" y="2878653"/>
                </a:lnTo>
                <a:lnTo>
                  <a:pt x="1264160" y="2878868"/>
                </a:lnTo>
                <a:cubicBezTo>
                  <a:pt x="1262497" y="2878795"/>
                  <a:pt x="1261462" y="2878535"/>
                  <a:pt x="1261516" y="2877999"/>
                </a:cubicBezTo>
                <a:cubicBezTo>
                  <a:pt x="1261547" y="2877686"/>
                  <a:pt x="1261921" y="2877328"/>
                  <a:pt x="1262563" y="2876940"/>
                </a:cubicBezTo>
                <a:cubicBezTo>
                  <a:pt x="1263205" y="2876553"/>
                  <a:pt x="1264114" y="2876136"/>
                  <a:pt x="1265214" y="2875701"/>
                </a:cubicBezTo>
                <a:cubicBezTo>
                  <a:pt x="1268513" y="2874400"/>
                  <a:pt x="1273531" y="2872957"/>
                  <a:pt x="1278208" y="2871760"/>
                </a:cubicBezTo>
                <a:cubicBezTo>
                  <a:pt x="1282885" y="2870562"/>
                  <a:pt x="1287221" y="2869611"/>
                  <a:pt x="1289159" y="2869295"/>
                </a:cubicBezTo>
                <a:close/>
                <a:moveTo>
                  <a:pt x="1369225" y="2855961"/>
                </a:moveTo>
                <a:lnTo>
                  <a:pt x="1354725" y="2862568"/>
                </a:lnTo>
                <a:lnTo>
                  <a:pt x="1346575" y="2866212"/>
                </a:lnTo>
                <a:lnTo>
                  <a:pt x="1350707" y="2866573"/>
                </a:lnTo>
                <a:lnTo>
                  <a:pt x="1355691" y="2865118"/>
                </a:lnTo>
                <a:lnTo>
                  <a:pt x="1366201" y="2859281"/>
                </a:lnTo>
                <a:lnTo>
                  <a:pt x="1372386" y="2856448"/>
                </a:lnTo>
                <a:close/>
                <a:moveTo>
                  <a:pt x="1459286" y="2848385"/>
                </a:moveTo>
                <a:lnTo>
                  <a:pt x="1458902" y="2848618"/>
                </a:lnTo>
                <a:lnTo>
                  <a:pt x="1460263" y="2848845"/>
                </a:lnTo>
                <a:close/>
                <a:moveTo>
                  <a:pt x="1294569" y="2847737"/>
                </a:moveTo>
                <a:lnTo>
                  <a:pt x="1296054" y="2848097"/>
                </a:lnTo>
                <a:lnTo>
                  <a:pt x="1295789" y="2848450"/>
                </a:lnTo>
                <a:cubicBezTo>
                  <a:pt x="1295310" y="2848638"/>
                  <a:pt x="1294839" y="2848426"/>
                  <a:pt x="1294569" y="2847737"/>
                </a:cubicBezTo>
                <a:close/>
                <a:moveTo>
                  <a:pt x="1292771" y="2844240"/>
                </a:moveTo>
                <a:lnTo>
                  <a:pt x="1291590" y="2844643"/>
                </a:lnTo>
                <a:lnTo>
                  <a:pt x="1294664" y="2844788"/>
                </a:lnTo>
                <a:lnTo>
                  <a:pt x="1294746" y="2844545"/>
                </a:lnTo>
                <a:lnTo>
                  <a:pt x="1295027" y="2844805"/>
                </a:lnTo>
                <a:lnTo>
                  <a:pt x="1297575" y="2844924"/>
                </a:lnTo>
                <a:lnTo>
                  <a:pt x="1297660" y="2844936"/>
                </a:lnTo>
                <a:lnTo>
                  <a:pt x="1297345" y="2845885"/>
                </a:lnTo>
                <a:lnTo>
                  <a:pt x="1300512" y="2845342"/>
                </a:lnTo>
                <a:lnTo>
                  <a:pt x="1297660" y="2844936"/>
                </a:lnTo>
                <a:lnTo>
                  <a:pt x="1297662" y="2844928"/>
                </a:lnTo>
                <a:lnTo>
                  <a:pt x="1297575" y="2844924"/>
                </a:lnTo>
                <a:close/>
                <a:moveTo>
                  <a:pt x="3629478" y="2843474"/>
                </a:moveTo>
                <a:lnTo>
                  <a:pt x="3635979" y="2847734"/>
                </a:lnTo>
                <a:cubicBezTo>
                  <a:pt x="3643383" y="2852575"/>
                  <a:pt x="3650168" y="2856863"/>
                  <a:pt x="3653034" y="2857643"/>
                </a:cubicBezTo>
                <a:cubicBezTo>
                  <a:pt x="3659244" y="2859337"/>
                  <a:pt x="3665757" y="2858031"/>
                  <a:pt x="3668623" y="2858812"/>
                </a:cubicBezTo>
                <a:cubicBezTo>
                  <a:pt x="3671489" y="2859593"/>
                  <a:pt x="3664195" y="2863765"/>
                  <a:pt x="3664195" y="2863765"/>
                </a:cubicBezTo>
                <a:cubicBezTo>
                  <a:pt x="3667223" y="2869595"/>
                  <a:pt x="3677262" y="2869829"/>
                  <a:pt x="3683502" y="2869967"/>
                </a:cubicBezTo>
                <a:lnTo>
                  <a:pt x="3686752" y="2870185"/>
                </a:lnTo>
                <a:lnTo>
                  <a:pt x="3688229" y="2871179"/>
                </a:lnTo>
                <a:lnTo>
                  <a:pt x="3688663" y="2873772"/>
                </a:lnTo>
                <a:cubicBezTo>
                  <a:pt x="3688241" y="2875324"/>
                  <a:pt x="3687817" y="2876877"/>
                  <a:pt x="3689249" y="2877268"/>
                </a:cubicBezTo>
                <a:lnTo>
                  <a:pt x="3694989" y="2875728"/>
                </a:lnTo>
                <a:lnTo>
                  <a:pt x="3699037" y="2878454"/>
                </a:lnTo>
                <a:lnTo>
                  <a:pt x="3701148" y="2880447"/>
                </a:lnTo>
                <a:cubicBezTo>
                  <a:pt x="3702429" y="2881630"/>
                  <a:pt x="3703665" y="2882737"/>
                  <a:pt x="3706141" y="2884952"/>
                </a:cubicBezTo>
                <a:lnTo>
                  <a:pt x="3720373" y="2893398"/>
                </a:lnTo>
                <a:lnTo>
                  <a:pt x="3721437" y="2896708"/>
                </a:lnTo>
                <a:cubicBezTo>
                  <a:pt x="3722363" y="2897443"/>
                  <a:pt x="3723396" y="2897661"/>
                  <a:pt x="3723396" y="2897661"/>
                </a:cubicBezTo>
                <a:lnTo>
                  <a:pt x="3727316" y="2903043"/>
                </a:lnTo>
                <a:lnTo>
                  <a:pt x="3652315" y="2860165"/>
                </a:lnTo>
                <a:close/>
                <a:moveTo>
                  <a:pt x="1279464" y="2842345"/>
                </a:moveTo>
                <a:lnTo>
                  <a:pt x="1278564" y="2842394"/>
                </a:lnTo>
                <a:lnTo>
                  <a:pt x="1288709" y="2844509"/>
                </a:lnTo>
                <a:lnTo>
                  <a:pt x="1291150" y="2844623"/>
                </a:lnTo>
                <a:lnTo>
                  <a:pt x="1291700" y="2844088"/>
                </a:lnTo>
                <a:close/>
                <a:moveTo>
                  <a:pt x="1362116" y="2835535"/>
                </a:moveTo>
                <a:lnTo>
                  <a:pt x="1354541" y="2839045"/>
                </a:lnTo>
                <a:lnTo>
                  <a:pt x="1357333" y="2839186"/>
                </a:lnTo>
                <a:lnTo>
                  <a:pt x="1363514" y="2835631"/>
                </a:lnTo>
                <a:close/>
                <a:moveTo>
                  <a:pt x="1262262" y="2829395"/>
                </a:moveTo>
                <a:lnTo>
                  <a:pt x="1244281" y="2837596"/>
                </a:lnTo>
                <a:lnTo>
                  <a:pt x="1241693" y="2837919"/>
                </a:lnTo>
                <a:cubicBezTo>
                  <a:pt x="1236759" y="2838616"/>
                  <a:pt x="1231137" y="2839513"/>
                  <a:pt x="1224021" y="2840809"/>
                </a:cubicBezTo>
                <a:cubicBezTo>
                  <a:pt x="1221370" y="2840939"/>
                  <a:pt x="1203994" y="2844324"/>
                  <a:pt x="1200304" y="2843869"/>
                </a:cubicBezTo>
                <a:lnTo>
                  <a:pt x="1201748" y="2842370"/>
                </a:lnTo>
                <a:lnTo>
                  <a:pt x="1202586" y="2841783"/>
                </a:lnTo>
                <a:lnTo>
                  <a:pt x="1210811" y="2839700"/>
                </a:lnTo>
                <a:cubicBezTo>
                  <a:pt x="1220972" y="2837853"/>
                  <a:pt x="1234481" y="2836860"/>
                  <a:pt x="1239006" y="2835571"/>
                </a:cubicBezTo>
                <a:close/>
                <a:moveTo>
                  <a:pt x="2220607" y="2820105"/>
                </a:moveTo>
                <a:lnTo>
                  <a:pt x="2219883" y="2822290"/>
                </a:lnTo>
                <a:lnTo>
                  <a:pt x="2253804" y="2834641"/>
                </a:lnTo>
                <a:lnTo>
                  <a:pt x="2254214" y="2832347"/>
                </a:lnTo>
                <a:close/>
                <a:moveTo>
                  <a:pt x="1300774" y="2813399"/>
                </a:moveTo>
                <a:cubicBezTo>
                  <a:pt x="1301273" y="2813402"/>
                  <a:pt x="1301696" y="2813633"/>
                  <a:pt x="1301696" y="2813633"/>
                </a:cubicBezTo>
                <a:cubicBezTo>
                  <a:pt x="1301089" y="2815462"/>
                  <a:pt x="1299399" y="2814537"/>
                  <a:pt x="1299399" y="2814537"/>
                </a:cubicBezTo>
                <a:cubicBezTo>
                  <a:pt x="1299702" y="2813622"/>
                  <a:pt x="1300276" y="2813396"/>
                  <a:pt x="1300774" y="2813399"/>
                </a:cubicBezTo>
                <a:close/>
                <a:moveTo>
                  <a:pt x="1142537" y="2809409"/>
                </a:moveTo>
                <a:lnTo>
                  <a:pt x="1139863" y="2810964"/>
                </a:lnTo>
                <a:lnTo>
                  <a:pt x="1134184" y="2814841"/>
                </a:lnTo>
                <a:lnTo>
                  <a:pt x="1120079" y="2817077"/>
                </a:lnTo>
                <a:lnTo>
                  <a:pt x="1105222" y="2818800"/>
                </a:lnTo>
                <a:lnTo>
                  <a:pt x="1108921" y="2816565"/>
                </a:lnTo>
                <a:lnTo>
                  <a:pt x="1112172" y="2814904"/>
                </a:lnTo>
                <a:close/>
                <a:moveTo>
                  <a:pt x="2220572" y="2806844"/>
                </a:moveTo>
                <a:lnTo>
                  <a:pt x="2220370" y="2808243"/>
                </a:lnTo>
                <a:lnTo>
                  <a:pt x="2220865" y="2809499"/>
                </a:lnTo>
                <a:lnTo>
                  <a:pt x="2256038" y="2822182"/>
                </a:lnTo>
                <a:lnTo>
                  <a:pt x="2256579" y="2819167"/>
                </a:lnTo>
                <a:close/>
                <a:moveTo>
                  <a:pt x="1306066" y="2806497"/>
                </a:moveTo>
                <a:lnTo>
                  <a:pt x="1306154" y="2806572"/>
                </a:lnTo>
                <a:lnTo>
                  <a:pt x="1306034" y="2807279"/>
                </a:lnTo>
                <a:lnTo>
                  <a:pt x="1307990" y="2806637"/>
                </a:lnTo>
                <a:close/>
                <a:moveTo>
                  <a:pt x="1313927" y="2801667"/>
                </a:moveTo>
                <a:cubicBezTo>
                  <a:pt x="1312679" y="2801936"/>
                  <a:pt x="1309743" y="2802472"/>
                  <a:pt x="1306009" y="2803083"/>
                </a:cubicBezTo>
                <a:lnTo>
                  <a:pt x="1302600" y="2803581"/>
                </a:lnTo>
                <a:lnTo>
                  <a:pt x="1305610" y="2806114"/>
                </a:lnTo>
                <a:lnTo>
                  <a:pt x="1309473" y="2806150"/>
                </a:lnTo>
                <a:lnTo>
                  <a:pt x="1316686" y="2803781"/>
                </a:lnTo>
                <a:cubicBezTo>
                  <a:pt x="1319032" y="2802641"/>
                  <a:pt x="1318794" y="2801844"/>
                  <a:pt x="1313927" y="2801667"/>
                </a:cubicBezTo>
                <a:close/>
                <a:moveTo>
                  <a:pt x="1327284" y="2799825"/>
                </a:moveTo>
                <a:lnTo>
                  <a:pt x="1313290" y="2806185"/>
                </a:lnTo>
                <a:lnTo>
                  <a:pt x="1319004" y="2806238"/>
                </a:lnTo>
                <a:lnTo>
                  <a:pt x="1330593" y="2800972"/>
                </a:lnTo>
                <a:close/>
                <a:moveTo>
                  <a:pt x="1350687" y="2789257"/>
                </a:moveTo>
                <a:lnTo>
                  <a:pt x="1342751" y="2791975"/>
                </a:lnTo>
                <a:lnTo>
                  <a:pt x="1347734" y="2791734"/>
                </a:lnTo>
                <a:close/>
                <a:moveTo>
                  <a:pt x="1229628" y="2788899"/>
                </a:moveTo>
                <a:lnTo>
                  <a:pt x="1212460" y="2796541"/>
                </a:lnTo>
                <a:lnTo>
                  <a:pt x="1200137" y="2803242"/>
                </a:lnTo>
                <a:lnTo>
                  <a:pt x="1163842" y="2810141"/>
                </a:lnTo>
                <a:lnTo>
                  <a:pt x="1158247" y="2811027"/>
                </a:lnTo>
                <a:lnTo>
                  <a:pt x="1161377" y="2809239"/>
                </a:lnTo>
                <a:cubicBezTo>
                  <a:pt x="1166126" y="2806591"/>
                  <a:pt x="1168659" y="2805080"/>
                  <a:pt x="1169661" y="2804303"/>
                </a:cubicBezTo>
                <a:lnTo>
                  <a:pt x="1169288" y="2804082"/>
                </a:lnTo>
                <a:lnTo>
                  <a:pt x="1186842" y="2800493"/>
                </a:lnTo>
                <a:cubicBezTo>
                  <a:pt x="1198970" y="2797440"/>
                  <a:pt x="1210554" y="2793968"/>
                  <a:pt x="1221880" y="2790153"/>
                </a:cubicBezTo>
                <a:close/>
                <a:moveTo>
                  <a:pt x="3550815" y="2778963"/>
                </a:moveTo>
                <a:cubicBezTo>
                  <a:pt x="3552899" y="2782611"/>
                  <a:pt x="3543043" y="2783004"/>
                  <a:pt x="3543824" y="2780137"/>
                </a:cubicBezTo>
                <a:close/>
                <a:moveTo>
                  <a:pt x="1287141" y="2772212"/>
                </a:moveTo>
                <a:lnTo>
                  <a:pt x="1270072" y="2779302"/>
                </a:lnTo>
                <a:lnTo>
                  <a:pt x="1271571" y="2779385"/>
                </a:lnTo>
                <a:lnTo>
                  <a:pt x="1278673" y="2780811"/>
                </a:lnTo>
                <a:lnTo>
                  <a:pt x="1291776" y="2774637"/>
                </a:lnTo>
                <a:lnTo>
                  <a:pt x="1290859" y="2774501"/>
                </a:lnTo>
                <a:close/>
                <a:moveTo>
                  <a:pt x="1272248" y="2770933"/>
                </a:moveTo>
                <a:lnTo>
                  <a:pt x="1247954" y="2781150"/>
                </a:lnTo>
                <a:lnTo>
                  <a:pt x="1246726" y="2781087"/>
                </a:lnTo>
                <a:cubicBezTo>
                  <a:pt x="1244917" y="2780858"/>
                  <a:pt x="1243948" y="2780535"/>
                  <a:pt x="1244573" y="2780148"/>
                </a:cubicBezTo>
                <a:cubicBezTo>
                  <a:pt x="1251761" y="2775706"/>
                  <a:pt x="1260490" y="2773411"/>
                  <a:pt x="1269475" y="2771504"/>
                </a:cubicBezTo>
                <a:close/>
                <a:moveTo>
                  <a:pt x="1311307" y="2762958"/>
                </a:moveTo>
                <a:lnTo>
                  <a:pt x="1308164" y="2763479"/>
                </a:lnTo>
                <a:lnTo>
                  <a:pt x="1291401" y="2770442"/>
                </a:lnTo>
                <a:lnTo>
                  <a:pt x="1297904" y="2771750"/>
                </a:lnTo>
                <a:lnTo>
                  <a:pt x="1307088" y="2767422"/>
                </a:lnTo>
                <a:lnTo>
                  <a:pt x="1310833" y="2764718"/>
                </a:lnTo>
                <a:lnTo>
                  <a:pt x="1308759" y="2764376"/>
                </a:lnTo>
                <a:lnTo>
                  <a:pt x="1312069" y="2763428"/>
                </a:lnTo>
                <a:close/>
                <a:moveTo>
                  <a:pt x="1321002" y="2757869"/>
                </a:moveTo>
                <a:cubicBezTo>
                  <a:pt x="1320495" y="2757824"/>
                  <a:pt x="1319784" y="2758019"/>
                  <a:pt x="1319080" y="2758324"/>
                </a:cubicBezTo>
                <a:lnTo>
                  <a:pt x="1317487" y="2759279"/>
                </a:lnTo>
                <a:lnTo>
                  <a:pt x="1320471" y="2759966"/>
                </a:lnTo>
                <a:lnTo>
                  <a:pt x="1321447" y="2759634"/>
                </a:lnTo>
                <a:cubicBezTo>
                  <a:pt x="1321995" y="2758414"/>
                  <a:pt x="1321680" y="2757928"/>
                  <a:pt x="1321002" y="2757869"/>
                </a:cubicBezTo>
                <a:close/>
                <a:moveTo>
                  <a:pt x="3508868" y="2757776"/>
                </a:moveTo>
                <a:cubicBezTo>
                  <a:pt x="3517466" y="2760120"/>
                  <a:pt x="3528625" y="2766242"/>
                  <a:pt x="3533445" y="2771148"/>
                </a:cubicBezTo>
                <a:lnTo>
                  <a:pt x="3519205" y="2766487"/>
                </a:lnTo>
                <a:lnTo>
                  <a:pt x="3516816" y="2764920"/>
                </a:lnTo>
                <a:close/>
                <a:moveTo>
                  <a:pt x="1315589" y="2752702"/>
                </a:moveTo>
                <a:lnTo>
                  <a:pt x="1308064" y="2755867"/>
                </a:lnTo>
                <a:lnTo>
                  <a:pt x="1311727" y="2757277"/>
                </a:lnTo>
                <a:lnTo>
                  <a:pt x="1316101" y="2755225"/>
                </a:lnTo>
                <a:lnTo>
                  <a:pt x="1318608" y="2753782"/>
                </a:lnTo>
                <a:close/>
                <a:moveTo>
                  <a:pt x="3497175" y="2752022"/>
                </a:moveTo>
                <a:lnTo>
                  <a:pt x="3508868" y="2757776"/>
                </a:lnTo>
                <a:lnTo>
                  <a:pt x="3504784" y="2757018"/>
                </a:lnTo>
                <a:close/>
                <a:moveTo>
                  <a:pt x="1287496" y="2751603"/>
                </a:moveTo>
                <a:cubicBezTo>
                  <a:pt x="1287496" y="2751603"/>
                  <a:pt x="1288132" y="2752106"/>
                  <a:pt x="1288689" y="2752545"/>
                </a:cubicBezTo>
                <a:lnTo>
                  <a:pt x="1288779" y="2752616"/>
                </a:lnTo>
                <a:lnTo>
                  <a:pt x="1289406" y="2753112"/>
                </a:lnTo>
                <a:cubicBezTo>
                  <a:pt x="1289564" y="2753237"/>
                  <a:pt x="1289525" y="2753206"/>
                  <a:pt x="1289376" y="2753088"/>
                </a:cubicBezTo>
                <a:lnTo>
                  <a:pt x="1288779" y="2752616"/>
                </a:lnTo>
                <a:close/>
                <a:moveTo>
                  <a:pt x="3488414" y="2746268"/>
                </a:moveTo>
                <a:lnTo>
                  <a:pt x="3491705" y="2747323"/>
                </a:lnTo>
                <a:lnTo>
                  <a:pt x="3494034" y="2749959"/>
                </a:lnTo>
                <a:close/>
                <a:moveTo>
                  <a:pt x="1148339" y="2744770"/>
                </a:moveTo>
                <a:cubicBezTo>
                  <a:pt x="1150226" y="2744359"/>
                  <a:pt x="1153218" y="2744228"/>
                  <a:pt x="1157460" y="2744791"/>
                </a:cubicBezTo>
                <a:cubicBezTo>
                  <a:pt x="1149612" y="2748510"/>
                  <a:pt x="1145224" y="2747332"/>
                  <a:pt x="1145907" y="2745990"/>
                </a:cubicBezTo>
                <a:cubicBezTo>
                  <a:pt x="1146135" y="2745543"/>
                  <a:pt x="1146926" y="2745078"/>
                  <a:pt x="1148339" y="2744770"/>
                </a:cubicBezTo>
                <a:close/>
                <a:moveTo>
                  <a:pt x="3480325" y="2740957"/>
                </a:moveTo>
                <a:lnTo>
                  <a:pt x="3482901" y="2741675"/>
                </a:lnTo>
                <a:lnTo>
                  <a:pt x="3483197" y="2742843"/>
                </a:lnTo>
                <a:close/>
                <a:moveTo>
                  <a:pt x="1285197" y="2725860"/>
                </a:moveTo>
                <a:cubicBezTo>
                  <a:pt x="1279790" y="2726184"/>
                  <a:pt x="1275055" y="2728105"/>
                  <a:pt x="1270475" y="2729931"/>
                </a:cubicBezTo>
                <a:lnTo>
                  <a:pt x="1265917" y="2731085"/>
                </a:lnTo>
                <a:lnTo>
                  <a:pt x="1267464" y="2731630"/>
                </a:lnTo>
                <a:lnTo>
                  <a:pt x="1272475" y="2732821"/>
                </a:lnTo>
                <a:lnTo>
                  <a:pt x="1282481" y="2727373"/>
                </a:lnTo>
                <a:lnTo>
                  <a:pt x="1283737" y="2726797"/>
                </a:lnTo>
                <a:lnTo>
                  <a:pt x="1285190" y="2725979"/>
                </a:lnTo>
                <a:close/>
                <a:moveTo>
                  <a:pt x="3381616" y="2715609"/>
                </a:moveTo>
                <a:lnTo>
                  <a:pt x="3442238" y="2745069"/>
                </a:lnTo>
                <a:lnTo>
                  <a:pt x="3492348" y="2777662"/>
                </a:lnTo>
                <a:cubicBezTo>
                  <a:pt x="3569477" y="2829707"/>
                  <a:pt x="3639050" y="2881575"/>
                  <a:pt x="3719386" y="2937131"/>
                </a:cubicBezTo>
                <a:cubicBezTo>
                  <a:pt x="3750212" y="2961632"/>
                  <a:pt x="3769833" y="2974412"/>
                  <a:pt x="3807298" y="2998154"/>
                </a:cubicBezTo>
                <a:cubicBezTo>
                  <a:pt x="3829423" y="3009301"/>
                  <a:pt x="3816441" y="2995764"/>
                  <a:pt x="3796966" y="2982296"/>
                </a:cubicBezTo>
                <a:cubicBezTo>
                  <a:pt x="3789568" y="2976415"/>
                  <a:pt x="3786646" y="2978319"/>
                  <a:pt x="3774081" y="2964509"/>
                </a:cubicBezTo>
                <a:cubicBezTo>
                  <a:pt x="3761360" y="2939508"/>
                  <a:pt x="3722263" y="2913260"/>
                  <a:pt x="3691438" y="2888759"/>
                </a:cubicBezTo>
                <a:lnTo>
                  <a:pt x="3689339" y="2887224"/>
                </a:lnTo>
                <a:lnTo>
                  <a:pt x="3902612" y="3010368"/>
                </a:lnTo>
                <a:cubicBezTo>
                  <a:pt x="4053476" y="3098844"/>
                  <a:pt x="4202386" y="3188839"/>
                  <a:pt x="4345554" y="3282018"/>
                </a:cubicBezTo>
                <a:cubicBezTo>
                  <a:pt x="4333613" y="3278763"/>
                  <a:pt x="4325449" y="3272944"/>
                  <a:pt x="4314767" y="3266953"/>
                </a:cubicBezTo>
                <a:cubicBezTo>
                  <a:pt x="4305692" y="3264479"/>
                  <a:pt x="4276337" y="3244158"/>
                  <a:pt x="4291665" y="3257575"/>
                </a:cubicBezTo>
                <a:cubicBezTo>
                  <a:pt x="4309427" y="3275250"/>
                  <a:pt x="4353847" y="3287358"/>
                  <a:pt x="4351113" y="3308685"/>
                </a:cubicBezTo>
                <a:cubicBezTo>
                  <a:pt x="4300742" y="3282635"/>
                  <a:pt x="4250978" y="3256238"/>
                  <a:pt x="4203603" y="3230493"/>
                </a:cubicBezTo>
                <a:cubicBezTo>
                  <a:pt x="4203213" y="3220634"/>
                  <a:pt x="4185150" y="3228542"/>
                  <a:pt x="4203603" y="3230493"/>
                </a:cubicBezTo>
                <a:cubicBezTo>
                  <a:pt x="4193836" y="3243742"/>
                  <a:pt x="4176074" y="3226068"/>
                  <a:pt x="4164914" y="3219946"/>
                </a:cubicBezTo>
                <a:cubicBezTo>
                  <a:pt x="4159182" y="3218384"/>
                  <a:pt x="4153135" y="3217506"/>
                  <a:pt x="4146768" y="3216155"/>
                </a:cubicBezTo>
                <a:lnTo>
                  <a:pt x="4135303" y="3212370"/>
                </a:lnTo>
                <a:lnTo>
                  <a:pt x="4139704" y="3215399"/>
                </a:lnTo>
                <a:cubicBezTo>
                  <a:pt x="4150260" y="3223039"/>
                  <a:pt x="4160173" y="3230573"/>
                  <a:pt x="4169724" y="3238078"/>
                </a:cubicBezTo>
                <a:lnTo>
                  <a:pt x="4190407" y="3254784"/>
                </a:lnTo>
                <a:lnTo>
                  <a:pt x="4188174" y="3253614"/>
                </a:lnTo>
                <a:cubicBezTo>
                  <a:pt x="4183073" y="3250546"/>
                  <a:pt x="4176899" y="3246310"/>
                  <a:pt x="4171109" y="3242834"/>
                </a:cubicBezTo>
                <a:lnTo>
                  <a:pt x="4169381" y="3241906"/>
                </a:lnTo>
                <a:lnTo>
                  <a:pt x="4161014" y="3235156"/>
                </a:lnTo>
                <a:cubicBezTo>
                  <a:pt x="4151634" y="3227868"/>
                  <a:pt x="4142275" y="3220922"/>
                  <a:pt x="4133054" y="3214537"/>
                </a:cubicBezTo>
                <a:lnTo>
                  <a:pt x="4123359" y="3207973"/>
                </a:lnTo>
                <a:lnTo>
                  <a:pt x="4101317" y="3197710"/>
                </a:lnTo>
                <a:cubicBezTo>
                  <a:pt x="4076339" y="3183804"/>
                  <a:pt x="4052198" y="3164712"/>
                  <a:pt x="4025395" y="3150091"/>
                </a:cubicBezTo>
                <a:lnTo>
                  <a:pt x="3748336" y="2989801"/>
                </a:lnTo>
                <a:lnTo>
                  <a:pt x="3750598" y="2990511"/>
                </a:lnTo>
                <a:cubicBezTo>
                  <a:pt x="3748093" y="2992142"/>
                  <a:pt x="3739665" y="2979205"/>
                  <a:pt x="3739665" y="2979205"/>
                </a:cubicBezTo>
                <a:cubicBezTo>
                  <a:pt x="3734771" y="2971692"/>
                  <a:pt x="3744673" y="2975942"/>
                  <a:pt x="3737875" y="2965509"/>
                </a:cubicBezTo>
                <a:cubicBezTo>
                  <a:pt x="3730477" y="2959628"/>
                  <a:pt x="3708953" y="2943929"/>
                  <a:pt x="3693885" y="2931750"/>
                </a:cubicBezTo>
                <a:cubicBezTo>
                  <a:pt x="3601079" y="2863214"/>
                  <a:pt x="3493895" y="2782645"/>
                  <a:pt x="3396423" y="2724285"/>
                </a:cubicBezTo>
                <a:close/>
                <a:moveTo>
                  <a:pt x="4164101" y="2712763"/>
                </a:moveTo>
                <a:cubicBezTo>
                  <a:pt x="4160048" y="2713055"/>
                  <a:pt x="4157508" y="2720215"/>
                  <a:pt x="4168224" y="2715458"/>
                </a:cubicBezTo>
                <a:cubicBezTo>
                  <a:pt x="4166971" y="2713332"/>
                  <a:pt x="4165452" y="2712667"/>
                  <a:pt x="4164101" y="2712763"/>
                </a:cubicBezTo>
                <a:close/>
                <a:moveTo>
                  <a:pt x="4119471" y="2709705"/>
                </a:moveTo>
                <a:cubicBezTo>
                  <a:pt x="4115746" y="2710279"/>
                  <a:pt x="4111634" y="2713514"/>
                  <a:pt x="4114305" y="2715185"/>
                </a:cubicBezTo>
                <a:lnTo>
                  <a:pt x="4122803" y="2710176"/>
                </a:lnTo>
                <a:cubicBezTo>
                  <a:pt x="4121912" y="2709620"/>
                  <a:pt x="4120714" y="2709515"/>
                  <a:pt x="4119471" y="2709705"/>
                </a:cubicBezTo>
                <a:close/>
                <a:moveTo>
                  <a:pt x="4095902" y="2709256"/>
                </a:moveTo>
                <a:cubicBezTo>
                  <a:pt x="4095197" y="2708061"/>
                  <a:pt x="4098015" y="2712843"/>
                  <a:pt x="4098015" y="2712843"/>
                </a:cubicBezTo>
                <a:cubicBezTo>
                  <a:pt x="4096763" y="2710717"/>
                  <a:pt x="4096137" y="2709655"/>
                  <a:pt x="4095902" y="2709256"/>
                </a:cubicBezTo>
                <a:close/>
                <a:moveTo>
                  <a:pt x="4064147" y="2706708"/>
                </a:moveTo>
                <a:cubicBezTo>
                  <a:pt x="4062456" y="2706811"/>
                  <a:pt x="4059701" y="2709734"/>
                  <a:pt x="4060201" y="2711905"/>
                </a:cubicBezTo>
                <a:cubicBezTo>
                  <a:pt x="4060201" y="2711905"/>
                  <a:pt x="4068699" y="2706896"/>
                  <a:pt x="4065322" y="2707676"/>
                </a:cubicBezTo>
                <a:cubicBezTo>
                  <a:pt x="4065157" y="2706951"/>
                  <a:pt x="4064711" y="2706673"/>
                  <a:pt x="4064147" y="2706708"/>
                </a:cubicBezTo>
                <a:close/>
                <a:moveTo>
                  <a:pt x="4027601" y="2705479"/>
                </a:moveTo>
                <a:cubicBezTo>
                  <a:pt x="4024824" y="2705833"/>
                  <a:pt x="4022611" y="2708630"/>
                  <a:pt x="4025282" y="2710301"/>
                </a:cubicBezTo>
                <a:lnTo>
                  <a:pt x="4030404" y="2706070"/>
                </a:lnTo>
                <a:cubicBezTo>
                  <a:pt x="4029513" y="2705513"/>
                  <a:pt x="4028526" y="2705360"/>
                  <a:pt x="4027601" y="2705479"/>
                </a:cubicBezTo>
                <a:close/>
                <a:moveTo>
                  <a:pt x="1108961" y="2680177"/>
                </a:moveTo>
                <a:cubicBezTo>
                  <a:pt x="1110103" y="2680142"/>
                  <a:pt x="1110523" y="2680155"/>
                  <a:pt x="1110432" y="2680211"/>
                </a:cubicBezTo>
                <a:cubicBezTo>
                  <a:pt x="1110250" y="2680323"/>
                  <a:pt x="1108022" y="2680610"/>
                  <a:pt x="1105440" y="2681033"/>
                </a:cubicBezTo>
                <a:lnTo>
                  <a:pt x="1107806" y="2680228"/>
                </a:lnTo>
                <a:close/>
                <a:moveTo>
                  <a:pt x="1208282" y="2671930"/>
                </a:moveTo>
                <a:lnTo>
                  <a:pt x="1202733" y="2673419"/>
                </a:lnTo>
                <a:lnTo>
                  <a:pt x="1200458" y="2674268"/>
                </a:lnTo>
                <a:cubicBezTo>
                  <a:pt x="1201667" y="2674079"/>
                  <a:pt x="1203633" y="2673571"/>
                  <a:pt x="1205885" y="2672901"/>
                </a:cubicBezTo>
                <a:lnTo>
                  <a:pt x="1208553" y="2672024"/>
                </a:lnTo>
                <a:close/>
                <a:moveTo>
                  <a:pt x="4507694" y="2671738"/>
                </a:moveTo>
                <a:cubicBezTo>
                  <a:pt x="4508361" y="2674634"/>
                  <a:pt x="4502868" y="2679459"/>
                  <a:pt x="4502089" y="2676080"/>
                </a:cubicBezTo>
                <a:cubicBezTo>
                  <a:pt x="4499196" y="2676747"/>
                  <a:pt x="4504798" y="2672406"/>
                  <a:pt x="4507694" y="2671738"/>
                </a:cubicBezTo>
                <a:close/>
                <a:moveTo>
                  <a:pt x="1211341" y="2671109"/>
                </a:moveTo>
                <a:lnTo>
                  <a:pt x="1208839" y="2671779"/>
                </a:lnTo>
                <a:lnTo>
                  <a:pt x="1209336" y="2671767"/>
                </a:lnTo>
                <a:close/>
                <a:moveTo>
                  <a:pt x="1221189" y="2670243"/>
                </a:moveTo>
                <a:lnTo>
                  <a:pt x="1221123" y="2670679"/>
                </a:lnTo>
                <a:cubicBezTo>
                  <a:pt x="1220791" y="2671071"/>
                  <a:pt x="1220276" y="2671106"/>
                  <a:pt x="1219711" y="2670628"/>
                </a:cubicBezTo>
                <a:close/>
                <a:moveTo>
                  <a:pt x="1247253" y="2664882"/>
                </a:moveTo>
                <a:lnTo>
                  <a:pt x="1235465" y="2670506"/>
                </a:lnTo>
                <a:lnTo>
                  <a:pt x="1242916" y="2668835"/>
                </a:lnTo>
                <a:cubicBezTo>
                  <a:pt x="1246256" y="2667809"/>
                  <a:pt x="1248594" y="2666657"/>
                  <a:pt x="1249067" y="2665359"/>
                </a:cubicBezTo>
                <a:close/>
                <a:moveTo>
                  <a:pt x="1242670" y="2664295"/>
                </a:moveTo>
                <a:lnTo>
                  <a:pt x="1234718" y="2665588"/>
                </a:lnTo>
                <a:lnTo>
                  <a:pt x="1229589" y="2668052"/>
                </a:lnTo>
                <a:lnTo>
                  <a:pt x="1221189" y="2670243"/>
                </a:lnTo>
                <a:lnTo>
                  <a:pt x="1221439" y="2668588"/>
                </a:lnTo>
                <a:lnTo>
                  <a:pt x="1222354" y="2668210"/>
                </a:lnTo>
                <a:lnTo>
                  <a:pt x="1221557" y="2668390"/>
                </a:lnTo>
                <a:lnTo>
                  <a:pt x="1221439" y="2668588"/>
                </a:lnTo>
                <a:lnTo>
                  <a:pt x="1213037" y="2671641"/>
                </a:lnTo>
                <a:lnTo>
                  <a:pt x="1221159" y="2671279"/>
                </a:lnTo>
                <a:lnTo>
                  <a:pt x="1220935" y="2670907"/>
                </a:lnTo>
                <a:lnTo>
                  <a:pt x="1225797" y="2672364"/>
                </a:lnTo>
                <a:lnTo>
                  <a:pt x="1230760" y="2671561"/>
                </a:lnTo>
                <a:lnTo>
                  <a:pt x="1231888" y="2671307"/>
                </a:lnTo>
                <a:close/>
                <a:moveTo>
                  <a:pt x="4522417" y="2648813"/>
                </a:moveTo>
                <a:lnTo>
                  <a:pt x="4526508" y="2649021"/>
                </a:lnTo>
                <a:lnTo>
                  <a:pt x="4526175" y="2649434"/>
                </a:lnTo>
                <a:cubicBezTo>
                  <a:pt x="4524051" y="2650686"/>
                  <a:pt x="4521760" y="2651215"/>
                  <a:pt x="4521426" y="2649767"/>
                </a:cubicBezTo>
                <a:close/>
                <a:moveTo>
                  <a:pt x="4510023" y="2648182"/>
                </a:moveTo>
                <a:lnTo>
                  <a:pt x="4514058" y="2648387"/>
                </a:lnTo>
                <a:lnTo>
                  <a:pt x="4513433" y="2649260"/>
                </a:lnTo>
                <a:cubicBezTo>
                  <a:pt x="4511323" y="2650572"/>
                  <a:pt x="4509032" y="2651100"/>
                  <a:pt x="4508697" y="2649653"/>
                </a:cubicBezTo>
                <a:close/>
                <a:moveTo>
                  <a:pt x="4497482" y="2647491"/>
                </a:moveTo>
                <a:lnTo>
                  <a:pt x="4501550" y="2647724"/>
                </a:lnTo>
                <a:lnTo>
                  <a:pt x="4500650" y="2648903"/>
                </a:lnTo>
                <a:cubicBezTo>
                  <a:pt x="4498538" y="2650217"/>
                  <a:pt x="4496248" y="2650745"/>
                  <a:pt x="4495858" y="2649057"/>
                </a:cubicBezTo>
                <a:close/>
                <a:moveTo>
                  <a:pt x="4345842" y="2645229"/>
                </a:moveTo>
                <a:cubicBezTo>
                  <a:pt x="4346071" y="2645606"/>
                  <a:pt x="4346684" y="2646607"/>
                  <a:pt x="4347907" y="2648612"/>
                </a:cubicBezTo>
                <a:cubicBezTo>
                  <a:pt x="4347907" y="2648612"/>
                  <a:pt x="4345154" y="2644101"/>
                  <a:pt x="4345842" y="2645229"/>
                </a:cubicBezTo>
                <a:close/>
                <a:moveTo>
                  <a:pt x="4442296" y="2634836"/>
                </a:moveTo>
                <a:cubicBezTo>
                  <a:pt x="4443586" y="2634301"/>
                  <a:pt x="4445569" y="2634224"/>
                  <a:pt x="4448917" y="2634977"/>
                </a:cubicBezTo>
                <a:cubicBezTo>
                  <a:pt x="4447907" y="2634447"/>
                  <a:pt x="4447182" y="2635027"/>
                  <a:pt x="4446787" y="2636064"/>
                </a:cubicBezTo>
                <a:lnTo>
                  <a:pt x="4446748" y="2636944"/>
                </a:lnTo>
                <a:lnTo>
                  <a:pt x="4440633" y="2636604"/>
                </a:lnTo>
                <a:close/>
                <a:moveTo>
                  <a:pt x="1208358" y="2613829"/>
                </a:moveTo>
                <a:lnTo>
                  <a:pt x="1197574" y="2616786"/>
                </a:lnTo>
                <a:cubicBezTo>
                  <a:pt x="1192753" y="2618089"/>
                  <a:pt x="1188096" y="2619229"/>
                  <a:pt x="1183957" y="2619942"/>
                </a:cubicBezTo>
                <a:lnTo>
                  <a:pt x="1179272" y="2620526"/>
                </a:lnTo>
                <a:lnTo>
                  <a:pt x="1176801" y="2621686"/>
                </a:lnTo>
                <a:lnTo>
                  <a:pt x="1188903" y="2619212"/>
                </a:lnTo>
                <a:lnTo>
                  <a:pt x="1203461" y="2616192"/>
                </a:lnTo>
                <a:close/>
                <a:moveTo>
                  <a:pt x="4553602" y="2610837"/>
                </a:moveTo>
                <a:cubicBezTo>
                  <a:pt x="4556497" y="2610170"/>
                  <a:pt x="4550893" y="2614511"/>
                  <a:pt x="4547999" y="2615179"/>
                </a:cubicBezTo>
                <a:cubicBezTo>
                  <a:pt x="4547330" y="2612283"/>
                  <a:pt x="4553602" y="2610837"/>
                  <a:pt x="4553602" y="2610837"/>
                </a:cubicBezTo>
                <a:close/>
                <a:moveTo>
                  <a:pt x="1228601" y="2608988"/>
                </a:moveTo>
                <a:lnTo>
                  <a:pt x="1220587" y="2612316"/>
                </a:lnTo>
                <a:lnTo>
                  <a:pt x="1221277" y="2612301"/>
                </a:lnTo>
                <a:cubicBezTo>
                  <a:pt x="1223237" y="2612250"/>
                  <a:pt x="1228127" y="2612072"/>
                  <a:pt x="1232438" y="2611522"/>
                </a:cubicBezTo>
                <a:lnTo>
                  <a:pt x="1233633" y="2611053"/>
                </a:lnTo>
                <a:close/>
                <a:moveTo>
                  <a:pt x="1236560" y="2607799"/>
                </a:moveTo>
                <a:lnTo>
                  <a:pt x="1229828" y="2608478"/>
                </a:lnTo>
                <a:lnTo>
                  <a:pt x="1229278" y="2608707"/>
                </a:lnTo>
                <a:lnTo>
                  <a:pt x="1230536" y="2608742"/>
                </a:lnTo>
                <a:lnTo>
                  <a:pt x="1234318" y="2610785"/>
                </a:lnTo>
                <a:lnTo>
                  <a:pt x="1240122" y="2608511"/>
                </a:lnTo>
                <a:cubicBezTo>
                  <a:pt x="1240185" y="2607885"/>
                  <a:pt x="1238687" y="2607720"/>
                  <a:pt x="1236560" y="2607799"/>
                </a:cubicBezTo>
                <a:close/>
                <a:moveTo>
                  <a:pt x="1047147" y="2601957"/>
                </a:moveTo>
                <a:lnTo>
                  <a:pt x="1041967" y="2604297"/>
                </a:lnTo>
                <a:lnTo>
                  <a:pt x="1045961" y="2602149"/>
                </a:lnTo>
                <a:close/>
                <a:moveTo>
                  <a:pt x="1248299" y="2588314"/>
                </a:moveTo>
                <a:lnTo>
                  <a:pt x="1248298" y="2588315"/>
                </a:lnTo>
                <a:lnTo>
                  <a:pt x="1248933" y="2588803"/>
                </a:lnTo>
                <a:cubicBezTo>
                  <a:pt x="1249077" y="2588912"/>
                  <a:pt x="1249115" y="2588942"/>
                  <a:pt x="1248962" y="2588824"/>
                </a:cubicBezTo>
                <a:close/>
                <a:moveTo>
                  <a:pt x="1149852" y="2582745"/>
                </a:moveTo>
                <a:cubicBezTo>
                  <a:pt x="1150300" y="2582860"/>
                  <a:pt x="1150366" y="2583236"/>
                  <a:pt x="1149734" y="2583981"/>
                </a:cubicBezTo>
                <a:cubicBezTo>
                  <a:pt x="1148139" y="2585865"/>
                  <a:pt x="1143963" y="2585831"/>
                  <a:pt x="1143963" y="2585831"/>
                </a:cubicBezTo>
                <a:cubicBezTo>
                  <a:pt x="1143838" y="2585118"/>
                  <a:pt x="1144974" y="2584262"/>
                  <a:pt x="1146309" y="2583625"/>
                </a:cubicBezTo>
                <a:cubicBezTo>
                  <a:pt x="1147644" y="2582989"/>
                  <a:pt x="1149178" y="2582573"/>
                  <a:pt x="1149852" y="2582745"/>
                </a:cubicBezTo>
                <a:close/>
                <a:moveTo>
                  <a:pt x="4530755" y="2571617"/>
                </a:moveTo>
                <a:lnTo>
                  <a:pt x="4528966" y="2572301"/>
                </a:lnTo>
                <a:cubicBezTo>
                  <a:pt x="4528966" y="2572301"/>
                  <a:pt x="4529672" y="2572031"/>
                  <a:pt x="4530686" y="2571643"/>
                </a:cubicBezTo>
                <a:close/>
                <a:moveTo>
                  <a:pt x="4553272" y="2569746"/>
                </a:moveTo>
                <a:cubicBezTo>
                  <a:pt x="4556835" y="2571974"/>
                  <a:pt x="4548930" y="2577355"/>
                  <a:pt x="4545256" y="2574644"/>
                </a:cubicBezTo>
                <a:close/>
                <a:moveTo>
                  <a:pt x="4537436" y="2569062"/>
                </a:moveTo>
                <a:cubicBezTo>
                  <a:pt x="4538849" y="2568522"/>
                  <a:pt x="4536731" y="2569333"/>
                  <a:pt x="4534260" y="2570277"/>
                </a:cubicBezTo>
                <a:lnTo>
                  <a:pt x="4530755" y="2571617"/>
                </a:lnTo>
                <a:close/>
                <a:moveTo>
                  <a:pt x="1082752" y="2568653"/>
                </a:moveTo>
                <a:cubicBezTo>
                  <a:pt x="1083309" y="2568283"/>
                  <a:pt x="1083790" y="2568286"/>
                  <a:pt x="1084356" y="2568765"/>
                </a:cubicBezTo>
                <a:cubicBezTo>
                  <a:pt x="1083558" y="2569707"/>
                  <a:pt x="1082959" y="2572704"/>
                  <a:pt x="1080700" y="2570790"/>
                </a:cubicBezTo>
                <a:cubicBezTo>
                  <a:pt x="1081564" y="2569770"/>
                  <a:pt x="1082195" y="2569025"/>
                  <a:pt x="1082752" y="2568653"/>
                </a:cubicBezTo>
                <a:close/>
                <a:moveTo>
                  <a:pt x="1086407" y="2566629"/>
                </a:moveTo>
                <a:cubicBezTo>
                  <a:pt x="1086965" y="2566258"/>
                  <a:pt x="1087446" y="2566262"/>
                  <a:pt x="1088011" y="2566740"/>
                </a:cubicBezTo>
                <a:cubicBezTo>
                  <a:pt x="1087213" y="2567682"/>
                  <a:pt x="1086615" y="2570679"/>
                  <a:pt x="1084356" y="2568765"/>
                </a:cubicBezTo>
                <a:cubicBezTo>
                  <a:pt x="1085221" y="2567745"/>
                  <a:pt x="1085852" y="2566999"/>
                  <a:pt x="1086407" y="2566629"/>
                </a:cubicBezTo>
                <a:close/>
                <a:moveTo>
                  <a:pt x="1098104" y="2562081"/>
                </a:moveTo>
                <a:cubicBezTo>
                  <a:pt x="1095711" y="2564906"/>
                  <a:pt x="1091867" y="2566770"/>
                  <a:pt x="1088011" y="2566740"/>
                </a:cubicBezTo>
                <a:cubicBezTo>
                  <a:pt x="1090238" y="2565257"/>
                  <a:pt x="1091751" y="2564044"/>
                  <a:pt x="1093211" y="2563226"/>
                </a:cubicBezTo>
                <a:cubicBezTo>
                  <a:pt x="1094673" y="2562408"/>
                  <a:pt x="1096082" y="2561985"/>
                  <a:pt x="1098104" y="2562081"/>
                </a:cubicBezTo>
                <a:close/>
                <a:moveTo>
                  <a:pt x="1044438" y="2554994"/>
                </a:moveTo>
                <a:lnTo>
                  <a:pt x="1041764" y="2556550"/>
                </a:lnTo>
                <a:lnTo>
                  <a:pt x="1036085" y="2560426"/>
                </a:lnTo>
                <a:lnTo>
                  <a:pt x="1021979" y="2562661"/>
                </a:lnTo>
                <a:lnTo>
                  <a:pt x="1007122" y="2564385"/>
                </a:lnTo>
                <a:lnTo>
                  <a:pt x="1010822" y="2562149"/>
                </a:lnTo>
                <a:lnTo>
                  <a:pt x="1014073" y="2560488"/>
                </a:lnTo>
                <a:close/>
                <a:moveTo>
                  <a:pt x="1217148" y="2553157"/>
                </a:moveTo>
                <a:lnTo>
                  <a:pt x="1213639" y="2554870"/>
                </a:lnTo>
                <a:lnTo>
                  <a:pt x="1212116" y="2555497"/>
                </a:lnTo>
                <a:lnTo>
                  <a:pt x="1212808" y="2555503"/>
                </a:lnTo>
                <a:lnTo>
                  <a:pt x="1217883" y="2553196"/>
                </a:lnTo>
                <a:close/>
                <a:moveTo>
                  <a:pt x="1207014" y="2552628"/>
                </a:moveTo>
                <a:lnTo>
                  <a:pt x="1204515" y="2553869"/>
                </a:lnTo>
                <a:lnTo>
                  <a:pt x="1208583" y="2552693"/>
                </a:lnTo>
                <a:close/>
                <a:moveTo>
                  <a:pt x="1238542" y="2542710"/>
                </a:moveTo>
                <a:lnTo>
                  <a:pt x="1225723" y="2548970"/>
                </a:lnTo>
                <a:lnTo>
                  <a:pt x="1226604" y="2549233"/>
                </a:lnTo>
                <a:lnTo>
                  <a:pt x="1239038" y="2543583"/>
                </a:lnTo>
                <a:lnTo>
                  <a:pt x="1239798" y="2543196"/>
                </a:lnTo>
                <a:close/>
                <a:moveTo>
                  <a:pt x="1153472" y="2536645"/>
                </a:moveTo>
                <a:lnTo>
                  <a:pt x="1153164" y="2536775"/>
                </a:lnTo>
                <a:lnTo>
                  <a:pt x="1153283" y="2536968"/>
                </a:lnTo>
                <a:close/>
                <a:moveTo>
                  <a:pt x="4446814" y="2536380"/>
                </a:moveTo>
                <a:cubicBezTo>
                  <a:pt x="4446014" y="2536731"/>
                  <a:pt x="4443881" y="2537668"/>
                  <a:pt x="4439613" y="2539542"/>
                </a:cubicBezTo>
                <a:cubicBezTo>
                  <a:pt x="4439613" y="2539542"/>
                  <a:pt x="4449214" y="2535326"/>
                  <a:pt x="4446814" y="2536380"/>
                </a:cubicBezTo>
                <a:close/>
                <a:moveTo>
                  <a:pt x="1249831" y="2534968"/>
                </a:moveTo>
                <a:lnTo>
                  <a:pt x="1248477" y="2535352"/>
                </a:lnTo>
                <a:lnTo>
                  <a:pt x="1246184" y="2536435"/>
                </a:lnTo>
                <a:lnTo>
                  <a:pt x="1246373" y="2536503"/>
                </a:lnTo>
                <a:close/>
                <a:moveTo>
                  <a:pt x="1131529" y="2534484"/>
                </a:moveTo>
                <a:lnTo>
                  <a:pt x="1114360" y="2542127"/>
                </a:lnTo>
                <a:lnTo>
                  <a:pt x="1102039" y="2548826"/>
                </a:lnTo>
                <a:lnTo>
                  <a:pt x="1065742" y="2555725"/>
                </a:lnTo>
                <a:lnTo>
                  <a:pt x="1060148" y="2556612"/>
                </a:lnTo>
                <a:lnTo>
                  <a:pt x="1063277" y="2554824"/>
                </a:lnTo>
                <a:cubicBezTo>
                  <a:pt x="1068027" y="2552175"/>
                  <a:pt x="1070559" y="2550666"/>
                  <a:pt x="1071561" y="2549888"/>
                </a:cubicBezTo>
                <a:lnTo>
                  <a:pt x="1071188" y="2549667"/>
                </a:lnTo>
                <a:lnTo>
                  <a:pt x="1088742" y="2546077"/>
                </a:lnTo>
                <a:cubicBezTo>
                  <a:pt x="1100871" y="2543024"/>
                  <a:pt x="1112454" y="2539552"/>
                  <a:pt x="1123780" y="2535737"/>
                </a:cubicBezTo>
                <a:close/>
                <a:moveTo>
                  <a:pt x="1171071" y="2529084"/>
                </a:moveTo>
                <a:lnTo>
                  <a:pt x="1169534" y="2529564"/>
                </a:lnTo>
                <a:lnTo>
                  <a:pt x="1171101" y="2530120"/>
                </a:lnTo>
                <a:lnTo>
                  <a:pt x="1171112" y="2530111"/>
                </a:lnTo>
                <a:cubicBezTo>
                  <a:pt x="1171709" y="2529405"/>
                  <a:pt x="1171589" y="2529118"/>
                  <a:pt x="1171071" y="2529084"/>
                </a:cubicBezTo>
                <a:close/>
                <a:moveTo>
                  <a:pt x="1189397" y="2497188"/>
                </a:moveTo>
                <a:lnTo>
                  <a:pt x="1191095" y="2498529"/>
                </a:lnTo>
                <a:lnTo>
                  <a:pt x="1191306" y="2498696"/>
                </a:lnTo>
                <a:cubicBezTo>
                  <a:pt x="1191465" y="2498822"/>
                  <a:pt x="1191426" y="2498790"/>
                  <a:pt x="1191277" y="2498673"/>
                </a:cubicBezTo>
                <a:lnTo>
                  <a:pt x="1191095" y="2498529"/>
                </a:lnTo>
                <a:lnTo>
                  <a:pt x="1190591" y="2498130"/>
                </a:lnTo>
                <a:cubicBezTo>
                  <a:pt x="1190033" y="2497691"/>
                  <a:pt x="1189397" y="2497188"/>
                  <a:pt x="1189397" y="2497188"/>
                </a:cubicBezTo>
                <a:close/>
                <a:moveTo>
                  <a:pt x="1225122" y="2495077"/>
                </a:moveTo>
                <a:lnTo>
                  <a:pt x="1223369" y="2496790"/>
                </a:lnTo>
                <a:lnTo>
                  <a:pt x="1225123" y="2495077"/>
                </a:lnTo>
                <a:close/>
                <a:moveTo>
                  <a:pt x="3884819" y="2490923"/>
                </a:moveTo>
                <a:lnTo>
                  <a:pt x="3854149" y="2492171"/>
                </a:lnTo>
                <a:cubicBezTo>
                  <a:pt x="3890135" y="2496806"/>
                  <a:pt x="3924934" y="2497531"/>
                  <a:pt x="3961558" y="2500296"/>
                </a:cubicBezTo>
                <a:lnTo>
                  <a:pt x="3981855" y="2502289"/>
                </a:lnTo>
                <a:lnTo>
                  <a:pt x="4027835" y="2504068"/>
                </a:lnTo>
                <a:lnTo>
                  <a:pt x="4029436" y="2504157"/>
                </a:lnTo>
                <a:lnTo>
                  <a:pt x="3991624" y="2497881"/>
                </a:lnTo>
                <a:lnTo>
                  <a:pt x="3976289" y="2496068"/>
                </a:lnTo>
                <a:lnTo>
                  <a:pt x="3918305" y="2492550"/>
                </a:lnTo>
                <a:close/>
                <a:moveTo>
                  <a:pt x="1050240" y="2490354"/>
                </a:moveTo>
                <a:cubicBezTo>
                  <a:pt x="1052126" y="2489943"/>
                  <a:pt x="1055119" y="2489812"/>
                  <a:pt x="1059361" y="2490376"/>
                </a:cubicBezTo>
                <a:cubicBezTo>
                  <a:pt x="1051513" y="2494094"/>
                  <a:pt x="1047125" y="2492917"/>
                  <a:pt x="1047808" y="2491575"/>
                </a:cubicBezTo>
                <a:cubicBezTo>
                  <a:pt x="1048035" y="2491128"/>
                  <a:pt x="1048826" y="2490662"/>
                  <a:pt x="1050240" y="2490354"/>
                </a:cubicBezTo>
                <a:close/>
                <a:moveTo>
                  <a:pt x="4353379" y="2480650"/>
                </a:moveTo>
                <a:lnTo>
                  <a:pt x="4368583" y="2483395"/>
                </a:lnTo>
                <a:lnTo>
                  <a:pt x="4357529" y="2483784"/>
                </a:lnTo>
                <a:lnTo>
                  <a:pt x="4329144" y="2480664"/>
                </a:lnTo>
                <a:close/>
                <a:moveTo>
                  <a:pt x="4289441" y="2476589"/>
                </a:moveTo>
                <a:lnTo>
                  <a:pt x="4291540" y="2477312"/>
                </a:lnTo>
                <a:lnTo>
                  <a:pt x="4280933" y="2476612"/>
                </a:lnTo>
                <a:close/>
                <a:moveTo>
                  <a:pt x="4256729" y="2474876"/>
                </a:moveTo>
                <a:lnTo>
                  <a:pt x="4265462" y="2475320"/>
                </a:lnTo>
                <a:lnTo>
                  <a:pt x="4278944" y="2476481"/>
                </a:lnTo>
                <a:lnTo>
                  <a:pt x="4260247" y="2475247"/>
                </a:lnTo>
                <a:close/>
                <a:moveTo>
                  <a:pt x="1228029" y="2473216"/>
                </a:moveTo>
                <a:lnTo>
                  <a:pt x="1218360" y="2477007"/>
                </a:lnTo>
                <a:lnTo>
                  <a:pt x="1220598" y="2476560"/>
                </a:lnTo>
                <a:cubicBezTo>
                  <a:pt x="1223085" y="2475839"/>
                  <a:pt x="1225595" y="2474813"/>
                  <a:pt x="1228146" y="2473235"/>
                </a:cubicBezTo>
                <a:cubicBezTo>
                  <a:pt x="1228146" y="2473235"/>
                  <a:pt x="1228286" y="2473421"/>
                  <a:pt x="1228461" y="2473654"/>
                </a:cubicBezTo>
                <a:lnTo>
                  <a:pt x="1228855" y="2474176"/>
                </a:lnTo>
                <a:lnTo>
                  <a:pt x="1229091" y="2474490"/>
                </a:lnTo>
                <a:cubicBezTo>
                  <a:pt x="1229197" y="2474630"/>
                  <a:pt x="1229127" y="2474536"/>
                  <a:pt x="1228987" y="2474351"/>
                </a:cubicBezTo>
                <a:lnTo>
                  <a:pt x="1228855" y="2474176"/>
                </a:lnTo>
                <a:lnTo>
                  <a:pt x="1228146" y="2473235"/>
                </a:lnTo>
                <a:close/>
                <a:moveTo>
                  <a:pt x="3145468" y="2472906"/>
                </a:moveTo>
                <a:lnTo>
                  <a:pt x="3134339" y="2473210"/>
                </a:lnTo>
                <a:lnTo>
                  <a:pt x="3133608" y="2477905"/>
                </a:lnTo>
                <a:lnTo>
                  <a:pt x="3144786" y="2477535"/>
                </a:lnTo>
                <a:close/>
                <a:moveTo>
                  <a:pt x="3195746" y="2471531"/>
                </a:moveTo>
                <a:lnTo>
                  <a:pt x="3163781" y="2472405"/>
                </a:lnTo>
                <a:lnTo>
                  <a:pt x="3162756" y="2476941"/>
                </a:lnTo>
                <a:lnTo>
                  <a:pt x="3194754" y="2475883"/>
                </a:lnTo>
                <a:close/>
                <a:moveTo>
                  <a:pt x="3231474" y="2471152"/>
                </a:moveTo>
                <a:lnTo>
                  <a:pt x="3231337" y="2475249"/>
                </a:lnTo>
                <a:lnTo>
                  <a:pt x="3279610" y="2475076"/>
                </a:lnTo>
                <a:lnTo>
                  <a:pt x="3280445" y="2471557"/>
                </a:lnTo>
                <a:close/>
                <a:moveTo>
                  <a:pt x="3214701" y="2471012"/>
                </a:moveTo>
                <a:lnTo>
                  <a:pt x="3204342" y="2471296"/>
                </a:lnTo>
                <a:lnTo>
                  <a:pt x="3203255" y="2475603"/>
                </a:lnTo>
                <a:lnTo>
                  <a:pt x="3211836" y="2475318"/>
                </a:lnTo>
                <a:lnTo>
                  <a:pt x="3229034" y="2475257"/>
                </a:lnTo>
                <a:lnTo>
                  <a:pt x="3230629" y="2471144"/>
                </a:lnTo>
                <a:close/>
                <a:moveTo>
                  <a:pt x="4210823" y="2468068"/>
                </a:moveTo>
                <a:cubicBezTo>
                  <a:pt x="4209132" y="2468171"/>
                  <a:pt x="4206376" y="2471093"/>
                  <a:pt x="4206877" y="2473265"/>
                </a:cubicBezTo>
                <a:cubicBezTo>
                  <a:pt x="4206877" y="2473265"/>
                  <a:pt x="4214892" y="2468367"/>
                  <a:pt x="4211999" y="2469035"/>
                </a:cubicBezTo>
                <a:cubicBezTo>
                  <a:pt x="4211832" y="2468312"/>
                  <a:pt x="4211386" y="2468033"/>
                  <a:pt x="4210823" y="2468068"/>
                </a:cubicBezTo>
                <a:close/>
                <a:moveTo>
                  <a:pt x="4176412" y="2464536"/>
                </a:moveTo>
                <a:cubicBezTo>
                  <a:pt x="4173518" y="2465203"/>
                  <a:pt x="4167913" y="2469544"/>
                  <a:pt x="4171291" y="2468765"/>
                </a:cubicBezTo>
                <a:cubicBezTo>
                  <a:pt x="4172069" y="2472142"/>
                  <a:pt x="4177080" y="2467430"/>
                  <a:pt x="4176412" y="2464536"/>
                </a:cubicBezTo>
                <a:close/>
                <a:moveTo>
                  <a:pt x="4166579" y="2463753"/>
                </a:moveTo>
                <a:cubicBezTo>
                  <a:pt x="4163683" y="2464421"/>
                  <a:pt x="4158562" y="2468651"/>
                  <a:pt x="4161456" y="2467983"/>
                </a:cubicBezTo>
                <a:cubicBezTo>
                  <a:pt x="4162123" y="2470879"/>
                  <a:pt x="4167245" y="2466649"/>
                  <a:pt x="4166579" y="2463753"/>
                </a:cubicBezTo>
                <a:close/>
                <a:moveTo>
                  <a:pt x="4276804" y="2439821"/>
                </a:moveTo>
                <a:lnTo>
                  <a:pt x="4280054" y="2440640"/>
                </a:lnTo>
                <a:lnTo>
                  <a:pt x="4283825" y="2441881"/>
                </a:lnTo>
                <a:lnTo>
                  <a:pt x="4270174" y="2443390"/>
                </a:lnTo>
                <a:lnTo>
                  <a:pt x="4257090" y="2444288"/>
                </a:lnTo>
                <a:lnTo>
                  <a:pt x="4251212" y="2441985"/>
                </a:lnTo>
                <a:lnTo>
                  <a:pt x="4248499" y="2441142"/>
                </a:lnTo>
                <a:close/>
                <a:moveTo>
                  <a:pt x="4078180" y="2431947"/>
                </a:moveTo>
                <a:lnTo>
                  <a:pt x="4078150" y="2433351"/>
                </a:lnTo>
                <a:cubicBezTo>
                  <a:pt x="4079057" y="2434030"/>
                  <a:pt x="4079871" y="2432941"/>
                  <a:pt x="4080779" y="2433620"/>
                </a:cubicBezTo>
                <a:cubicBezTo>
                  <a:pt x="4083113" y="2433456"/>
                  <a:pt x="4082910" y="2432827"/>
                  <a:pt x="4081900" y="2432309"/>
                </a:cubicBezTo>
                <a:lnTo>
                  <a:pt x="4081042" y="2432031"/>
                </a:lnTo>
                <a:close/>
                <a:moveTo>
                  <a:pt x="1010861" y="2425762"/>
                </a:moveTo>
                <a:cubicBezTo>
                  <a:pt x="1012004" y="2425727"/>
                  <a:pt x="1012423" y="2425740"/>
                  <a:pt x="1012332" y="2425796"/>
                </a:cubicBezTo>
                <a:cubicBezTo>
                  <a:pt x="1012150" y="2425908"/>
                  <a:pt x="1009923" y="2426195"/>
                  <a:pt x="1007340" y="2426618"/>
                </a:cubicBezTo>
                <a:lnTo>
                  <a:pt x="1009707" y="2425813"/>
                </a:lnTo>
                <a:close/>
                <a:moveTo>
                  <a:pt x="3154340" y="2404874"/>
                </a:moveTo>
                <a:lnTo>
                  <a:pt x="3141943" y="2404894"/>
                </a:lnTo>
                <a:lnTo>
                  <a:pt x="3141424" y="2410506"/>
                </a:lnTo>
                <a:lnTo>
                  <a:pt x="3153631" y="2410370"/>
                </a:lnTo>
                <a:close/>
                <a:moveTo>
                  <a:pt x="3210960" y="2404781"/>
                </a:moveTo>
                <a:lnTo>
                  <a:pt x="3179042" y="2404834"/>
                </a:lnTo>
                <a:lnTo>
                  <a:pt x="3177853" y="2410100"/>
                </a:lnTo>
                <a:lnTo>
                  <a:pt x="3209829" y="2409743"/>
                </a:lnTo>
                <a:close/>
                <a:moveTo>
                  <a:pt x="3242000" y="2404731"/>
                </a:moveTo>
                <a:lnTo>
                  <a:pt x="3219225" y="2404768"/>
                </a:lnTo>
                <a:lnTo>
                  <a:pt x="3218161" y="2409650"/>
                </a:lnTo>
                <a:lnTo>
                  <a:pt x="3221659" y="2409611"/>
                </a:lnTo>
                <a:lnTo>
                  <a:pt x="3287160" y="2409715"/>
                </a:lnTo>
                <a:lnTo>
                  <a:pt x="3289852" y="2406009"/>
                </a:lnTo>
                <a:close/>
                <a:moveTo>
                  <a:pt x="3935721" y="2404538"/>
                </a:moveTo>
                <a:lnTo>
                  <a:pt x="3935572" y="2404652"/>
                </a:lnTo>
                <a:lnTo>
                  <a:pt x="3957163" y="2405250"/>
                </a:lnTo>
                <a:lnTo>
                  <a:pt x="3959190" y="2405374"/>
                </a:lnTo>
                <a:lnTo>
                  <a:pt x="3957724" y="2405152"/>
                </a:lnTo>
                <a:cubicBezTo>
                  <a:pt x="3950350" y="2404310"/>
                  <a:pt x="3940740" y="2403706"/>
                  <a:pt x="3935721" y="2404538"/>
                </a:cubicBezTo>
                <a:close/>
                <a:moveTo>
                  <a:pt x="3269033" y="2375627"/>
                </a:moveTo>
                <a:lnTo>
                  <a:pt x="3268803" y="2376236"/>
                </a:lnTo>
                <a:cubicBezTo>
                  <a:pt x="3268507" y="2377018"/>
                  <a:pt x="3268270" y="2377645"/>
                  <a:pt x="3268270" y="2377645"/>
                </a:cubicBezTo>
                <a:close/>
                <a:moveTo>
                  <a:pt x="3269426" y="2374584"/>
                </a:moveTo>
                <a:lnTo>
                  <a:pt x="3269357" y="2374768"/>
                </a:lnTo>
                <a:lnTo>
                  <a:pt x="3269033" y="2375627"/>
                </a:lnTo>
                <a:close/>
                <a:moveTo>
                  <a:pt x="3188852" y="2373565"/>
                </a:moveTo>
                <a:lnTo>
                  <a:pt x="3188233" y="2373818"/>
                </a:lnTo>
                <a:cubicBezTo>
                  <a:pt x="3186890" y="2374366"/>
                  <a:pt x="3185816" y="2374804"/>
                  <a:pt x="3185816" y="2374804"/>
                </a:cubicBezTo>
                <a:close/>
                <a:moveTo>
                  <a:pt x="3269867" y="2373417"/>
                </a:moveTo>
                <a:cubicBezTo>
                  <a:pt x="3270045" y="2372947"/>
                  <a:pt x="3269927" y="2373260"/>
                  <a:pt x="3269690" y="2373887"/>
                </a:cubicBezTo>
                <a:lnTo>
                  <a:pt x="3269426" y="2374584"/>
                </a:lnTo>
                <a:close/>
                <a:moveTo>
                  <a:pt x="3248418" y="2373074"/>
                </a:moveTo>
                <a:cubicBezTo>
                  <a:pt x="3251980" y="2375302"/>
                  <a:pt x="3243482" y="2380311"/>
                  <a:pt x="3239919" y="2378083"/>
                </a:cubicBezTo>
                <a:close/>
                <a:moveTo>
                  <a:pt x="3235690" y="2372960"/>
                </a:moveTo>
                <a:cubicBezTo>
                  <a:pt x="3239252" y="2375187"/>
                  <a:pt x="3230754" y="2380196"/>
                  <a:pt x="3227192" y="2377969"/>
                </a:cubicBezTo>
                <a:close/>
                <a:moveTo>
                  <a:pt x="3289015" y="2372861"/>
                </a:moveTo>
                <a:cubicBezTo>
                  <a:pt x="3289794" y="2376239"/>
                  <a:pt x="3284672" y="2380470"/>
                  <a:pt x="3284005" y="2377574"/>
                </a:cubicBezTo>
                <a:cubicBezTo>
                  <a:pt x="3281110" y="2378241"/>
                  <a:pt x="3289015" y="2372861"/>
                  <a:pt x="3289015" y="2372861"/>
                </a:cubicBezTo>
                <a:close/>
                <a:moveTo>
                  <a:pt x="3263558" y="2372632"/>
                </a:moveTo>
                <a:cubicBezTo>
                  <a:pt x="3263892" y="2374080"/>
                  <a:pt x="3262056" y="2376028"/>
                  <a:pt x="3259690" y="2377337"/>
                </a:cubicBezTo>
                <a:lnTo>
                  <a:pt x="3257146" y="2378247"/>
                </a:lnTo>
                <a:lnTo>
                  <a:pt x="3254120" y="2378411"/>
                </a:lnTo>
                <a:lnTo>
                  <a:pt x="3252648" y="2378198"/>
                </a:lnTo>
                <a:cubicBezTo>
                  <a:pt x="3252648" y="2378198"/>
                  <a:pt x="3260664" y="2373300"/>
                  <a:pt x="3263558" y="2372632"/>
                </a:cubicBezTo>
                <a:close/>
                <a:moveTo>
                  <a:pt x="3192150" y="2372219"/>
                </a:moveTo>
                <a:lnTo>
                  <a:pt x="3188852" y="2373565"/>
                </a:lnTo>
                <a:lnTo>
                  <a:pt x="3190749" y="2372790"/>
                </a:lnTo>
                <a:close/>
                <a:moveTo>
                  <a:pt x="3193066" y="2371846"/>
                </a:moveTo>
                <a:lnTo>
                  <a:pt x="3192150" y="2372219"/>
                </a:lnTo>
                <a:lnTo>
                  <a:pt x="3192259" y="2372174"/>
                </a:lnTo>
                <a:cubicBezTo>
                  <a:pt x="3193334" y="2371737"/>
                  <a:pt x="3193870" y="2371517"/>
                  <a:pt x="3193066" y="2371846"/>
                </a:cubicBezTo>
                <a:close/>
                <a:moveTo>
                  <a:pt x="3160037" y="2360703"/>
                </a:moveTo>
                <a:lnTo>
                  <a:pt x="3145667" y="2360793"/>
                </a:lnTo>
                <a:lnTo>
                  <a:pt x="3144456" y="2376027"/>
                </a:lnTo>
                <a:lnTo>
                  <a:pt x="3154572" y="2375910"/>
                </a:lnTo>
                <a:lnTo>
                  <a:pt x="3144276" y="2378284"/>
                </a:lnTo>
                <a:lnTo>
                  <a:pt x="3144170" y="2379611"/>
                </a:lnTo>
                <a:lnTo>
                  <a:pt x="3157550" y="2379985"/>
                </a:lnTo>
                <a:lnTo>
                  <a:pt x="3158092" y="2375786"/>
                </a:lnTo>
                <a:close/>
                <a:moveTo>
                  <a:pt x="3221095" y="2360322"/>
                </a:moveTo>
                <a:lnTo>
                  <a:pt x="3188049" y="2360528"/>
                </a:lnTo>
                <a:lnTo>
                  <a:pt x="3185731" y="2374791"/>
                </a:lnTo>
                <a:lnTo>
                  <a:pt x="3185816" y="2374804"/>
                </a:lnTo>
                <a:lnTo>
                  <a:pt x="3185723" y="2374831"/>
                </a:lnTo>
                <a:lnTo>
                  <a:pt x="3185480" y="2376331"/>
                </a:lnTo>
                <a:lnTo>
                  <a:pt x="3184484" y="2380739"/>
                </a:lnTo>
                <a:lnTo>
                  <a:pt x="3202033" y="2381230"/>
                </a:lnTo>
                <a:lnTo>
                  <a:pt x="3216508" y="2380446"/>
                </a:lnTo>
                <a:lnTo>
                  <a:pt x="3217141" y="2377665"/>
                </a:lnTo>
                <a:lnTo>
                  <a:pt x="3214464" y="2377854"/>
                </a:lnTo>
                <a:lnTo>
                  <a:pt x="3217757" y="2374962"/>
                </a:lnTo>
                <a:close/>
                <a:moveTo>
                  <a:pt x="3225604" y="2360293"/>
                </a:moveTo>
                <a:lnTo>
                  <a:pt x="3223610" y="2360306"/>
                </a:lnTo>
                <a:lnTo>
                  <a:pt x="3221813" y="2380159"/>
                </a:lnTo>
                <a:lnTo>
                  <a:pt x="3222988" y="2380096"/>
                </a:lnTo>
                <a:close/>
                <a:moveTo>
                  <a:pt x="3297833" y="2359841"/>
                </a:moveTo>
                <a:lnTo>
                  <a:pt x="3228658" y="2360274"/>
                </a:lnTo>
                <a:lnTo>
                  <a:pt x="3227517" y="2366730"/>
                </a:lnTo>
                <a:lnTo>
                  <a:pt x="3224623" y="2380007"/>
                </a:lnTo>
                <a:lnTo>
                  <a:pt x="3254120" y="2378411"/>
                </a:lnTo>
                <a:lnTo>
                  <a:pt x="3255950" y="2378675"/>
                </a:lnTo>
                <a:lnTo>
                  <a:pt x="3257146" y="2378247"/>
                </a:lnTo>
                <a:lnTo>
                  <a:pt x="3268270" y="2377645"/>
                </a:lnTo>
                <a:lnTo>
                  <a:pt x="3294497" y="2381503"/>
                </a:lnTo>
                <a:lnTo>
                  <a:pt x="3295126" y="2377313"/>
                </a:lnTo>
                <a:cubicBezTo>
                  <a:pt x="3296798" y="2373187"/>
                  <a:pt x="3294647" y="2368181"/>
                  <a:pt x="3295504" y="2365143"/>
                </a:cubicBezTo>
                <a:close/>
                <a:moveTo>
                  <a:pt x="949047" y="2347543"/>
                </a:moveTo>
                <a:lnTo>
                  <a:pt x="943867" y="2349881"/>
                </a:lnTo>
                <a:lnTo>
                  <a:pt x="947861" y="2347734"/>
                </a:lnTo>
                <a:close/>
                <a:moveTo>
                  <a:pt x="1117027" y="2338373"/>
                </a:moveTo>
                <a:lnTo>
                  <a:pt x="1116875" y="2338632"/>
                </a:lnTo>
                <a:cubicBezTo>
                  <a:pt x="1116566" y="2339156"/>
                  <a:pt x="1116374" y="2339483"/>
                  <a:pt x="1116427" y="2339393"/>
                </a:cubicBezTo>
                <a:close/>
                <a:moveTo>
                  <a:pt x="1051752" y="2328329"/>
                </a:moveTo>
                <a:cubicBezTo>
                  <a:pt x="1052200" y="2328444"/>
                  <a:pt x="1052266" y="2328820"/>
                  <a:pt x="1051635" y="2329566"/>
                </a:cubicBezTo>
                <a:cubicBezTo>
                  <a:pt x="1050040" y="2331449"/>
                  <a:pt x="1045863" y="2331416"/>
                  <a:pt x="1045863" y="2331416"/>
                </a:cubicBezTo>
                <a:cubicBezTo>
                  <a:pt x="1045739" y="2330704"/>
                  <a:pt x="1046874" y="2329846"/>
                  <a:pt x="1048209" y="2329210"/>
                </a:cubicBezTo>
                <a:cubicBezTo>
                  <a:pt x="1049544" y="2328574"/>
                  <a:pt x="1051079" y="2328157"/>
                  <a:pt x="1051752" y="2328329"/>
                </a:cubicBezTo>
                <a:close/>
                <a:moveTo>
                  <a:pt x="3164278" y="2327821"/>
                </a:moveTo>
                <a:lnTo>
                  <a:pt x="3161065" y="2329773"/>
                </a:lnTo>
                <a:lnTo>
                  <a:pt x="3164037" y="2329690"/>
                </a:lnTo>
                <a:close/>
                <a:moveTo>
                  <a:pt x="3230617" y="2322340"/>
                </a:moveTo>
                <a:lnTo>
                  <a:pt x="3194168" y="2322890"/>
                </a:lnTo>
                <a:lnTo>
                  <a:pt x="3193195" y="2328873"/>
                </a:lnTo>
                <a:lnTo>
                  <a:pt x="3221731" y="2328074"/>
                </a:lnTo>
                <a:lnTo>
                  <a:pt x="3229851" y="2328133"/>
                </a:lnTo>
                <a:close/>
                <a:moveTo>
                  <a:pt x="3305012" y="2320917"/>
                </a:moveTo>
                <a:lnTo>
                  <a:pt x="3258794" y="2321915"/>
                </a:lnTo>
                <a:lnTo>
                  <a:pt x="3235375" y="2322269"/>
                </a:lnTo>
                <a:lnTo>
                  <a:pt x="3234333" y="2328165"/>
                </a:lnTo>
                <a:lnTo>
                  <a:pt x="3301723" y="2328651"/>
                </a:lnTo>
                <a:lnTo>
                  <a:pt x="3301573" y="2325816"/>
                </a:lnTo>
                <a:cubicBezTo>
                  <a:pt x="3302388" y="2324727"/>
                  <a:pt x="3304924" y="2323229"/>
                  <a:pt x="3304966" y="2321281"/>
                </a:cubicBezTo>
                <a:close/>
                <a:moveTo>
                  <a:pt x="4253044" y="2318391"/>
                </a:moveTo>
                <a:lnTo>
                  <a:pt x="4255326" y="2318625"/>
                </a:lnTo>
                <a:cubicBezTo>
                  <a:pt x="4252928" y="2318777"/>
                  <a:pt x="4250876" y="2318978"/>
                  <a:pt x="4250690" y="2318915"/>
                </a:cubicBezTo>
                <a:cubicBezTo>
                  <a:pt x="4250596" y="2318884"/>
                  <a:pt x="4250970" y="2318786"/>
                  <a:pt x="4251999" y="2318583"/>
                </a:cubicBezTo>
                <a:close/>
                <a:moveTo>
                  <a:pt x="984653" y="2314238"/>
                </a:moveTo>
                <a:cubicBezTo>
                  <a:pt x="985210" y="2313868"/>
                  <a:pt x="985691" y="2313872"/>
                  <a:pt x="986257" y="2314350"/>
                </a:cubicBezTo>
                <a:cubicBezTo>
                  <a:pt x="985458" y="2315292"/>
                  <a:pt x="984860" y="2318289"/>
                  <a:pt x="982600" y="2316375"/>
                </a:cubicBezTo>
                <a:cubicBezTo>
                  <a:pt x="983464" y="2315355"/>
                  <a:pt x="984096" y="2314609"/>
                  <a:pt x="984653" y="2314238"/>
                </a:cubicBezTo>
                <a:close/>
                <a:moveTo>
                  <a:pt x="988309" y="2312214"/>
                </a:moveTo>
                <a:cubicBezTo>
                  <a:pt x="988865" y="2311843"/>
                  <a:pt x="989347" y="2311847"/>
                  <a:pt x="989912" y="2312325"/>
                </a:cubicBezTo>
                <a:cubicBezTo>
                  <a:pt x="989114" y="2313267"/>
                  <a:pt x="988516" y="2316265"/>
                  <a:pt x="986257" y="2314350"/>
                </a:cubicBezTo>
                <a:cubicBezTo>
                  <a:pt x="987120" y="2313330"/>
                  <a:pt x="987752" y="2312584"/>
                  <a:pt x="988309" y="2312214"/>
                </a:cubicBezTo>
                <a:close/>
                <a:moveTo>
                  <a:pt x="1000005" y="2307666"/>
                </a:moveTo>
                <a:cubicBezTo>
                  <a:pt x="997611" y="2310490"/>
                  <a:pt x="993768" y="2312356"/>
                  <a:pt x="989912" y="2312325"/>
                </a:cubicBezTo>
                <a:cubicBezTo>
                  <a:pt x="992139" y="2310842"/>
                  <a:pt x="993652" y="2309629"/>
                  <a:pt x="995112" y="2308812"/>
                </a:cubicBezTo>
                <a:cubicBezTo>
                  <a:pt x="996573" y="2307993"/>
                  <a:pt x="997983" y="2307570"/>
                  <a:pt x="1000005" y="2307666"/>
                </a:cubicBezTo>
                <a:close/>
                <a:moveTo>
                  <a:pt x="4235268" y="2291148"/>
                </a:moveTo>
                <a:lnTo>
                  <a:pt x="4235376" y="2291359"/>
                </a:lnTo>
                <a:lnTo>
                  <a:pt x="4241266" y="2291328"/>
                </a:lnTo>
                <a:lnTo>
                  <a:pt x="4240172" y="2291234"/>
                </a:lnTo>
                <a:close/>
                <a:moveTo>
                  <a:pt x="2094543" y="2261140"/>
                </a:moveTo>
                <a:lnTo>
                  <a:pt x="2073117" y="2264161"/>
                </a:lnTo>
                <a:lnTo>
                  <a:pt x="2073655" y="2264317"/>
                </a:lnTo>
                <a:lnTo>
                  <a:pt x="2082679" y="2267164"/>
                </a:lnTo>
                <a:lnTo>
                  <a:pt x="2099340" y="2265098"/>
                </a:lnTo>
                <a:close/>
                <a:moveTo>
                  <a:pt x="4195386" y="2239782"/>
                </a:moveTo>
                <a:cubicBezTo>
                  <a:pt x="4195953" y="2239490"/>
                  <a:pt x="4197411" y="2239546"/>
                  <a:pt x="4198736" y="2239842"/>
                </a:cubicBezTo>
                <a:cubicBezTo>
                  <a:pt x="4200062" y="2240138"/>
                  <a:pt x="4201255" y="2240672"/>
                  <a:pt x="4201289" y="2241335"/>
                </a:cubicBezTo>
                <a:cubicBezTo>
                  <a:pt x="4201289" y="2241335"/>
                  <a:pt x="4197558" y="2242222"/>
                  <a:pt x="4195744" y="2240864"/>
                </a:cubicBezTo>
                <a:cubicBezTo>
                  <a:pt x="4195025" y="2240327"/>
                  <a:pt x="4195007" y="2239977"/>
                  <a:pt x="4195386" y="2239782"/>
                </a:cubicBezTo>
                <a:close/>
                <a:moveTo>
                  <a:pt x="4292353" y="2235804"/>
                </a:moveTo>
                <a:lnTo>
                  <a:pt x="4296369" y="2236905"/>
                </a:lnTo>
                <a:lnTo>
                  <a:pt x="4291253" y="2235877"/>
                </a:lnTo>
                <a:close/>
                <a:moveTo>
                  <a:pt x="4219944" y="2231790"/>
                </a:moveTo>
                <a:lnTo>
                  <a:pt x="4225477" y="2234743"/>
                </a:lnTo>
                <a:lnTo>
                  <a:pt x="4229146" y="2234426"/>
                </a:lnTo>
                <a:lnTo>
                  <a:pt x="4232282" y="2234496"/>
                </a:lnTo>
                <a:lnTo>
                  <a:pt x="4232102" y="2234429"/>
                </a:lnTo>
                <a:cubicBezTo>
                  <a:pt x="4231670" y="2234263"/>
                  <a:pt x="4231425" y="2234164"/>
                  <a:pt x="4231425" y="2234164"/>
                </a:cubicBezTo>
                <a:close/>
                <a:moveTo>
                  <a:pt x="4192768" y="2226157"/>
                </a:moveTo>
                <a:lnTo>
                  <a:pt x="4191745" y="2227334"/>
                </a:lnTo>
                <a:cubicBezTo>
                  <a:pt x="4191339" y="2227802"/>
                  <a:pt x="4191135" y="2228037"/>
                  <a:pt x="4191440" y="2227686"/>
                </a:cubicBezTo>
                <a:close/>
                <a:moveTo>
                  <a:pt x="4146460" y="2220403"/>
                </a:moveTo>
                <a:lnTo>
                  <a:pt x="4139971" y="2220925"/>
                </a:lnTo>
                <a:lnTo>
                  <a:pt x="4151618" y="2221583"/>
                </a:lnTo>
                <a:close/>
                <a:moveTo>
                  <a:pt x="4158912" y="2218851"/>
                </a:moveTo>
                <a:lnTo>
                  <a:pt x="4154129" y="2219590"/>
                </a:lnTo>
                <a:lnTo>
                  <a:pt x="4152526" y="2219772"/>
                </a:lnTo>
                <a:lnTo>
                  <a:pt x="4156175" y="2220763"/>
                </a:lnTo>
                <a:lnTo>
                  <a:pt x="4160230" y="2222069"/>
                </a:lnTo>
                <a:lnTo>
                  <a:pt x="4165920" y="2222391"/>
                </a:lnTo>
                <a:lnTo>
                  <a:pt x="4178528" y="2223180"/>
                </a:lnTo>
                <a:lnTo>
                  <a:pt x="4170732" y="2221550"/>
                </a:lnTo>
                <a:close/>
                <a:moveTo>
                  <a:pt x="4096088" y="2217563"/>
                </a:moveTo>
                <a:lnTo>
                  <a:pt x="4102482" y="2218806"/>
                </a:lnTo>
                <a:lnTo>
                  <a:pt x="4102870" y="2218829"/>
                </a:lnTo>
                <a:lnTo>
                  <a:pt x="4097379" y="2217628"/>
                </a:lnTo>
                <a:close/>
                <a:moveTo>
                  <a:pt x="1182052" y="2217174"/>
                </a:moveTo>
                <a:lnTo>
                  <a:pt x="1111780" y="2225778"/>
                </a:lnTo>
                <a:lnTo>
                  <a:pt x="1091549" y="2235139"/>
                </a:lnTo>
                <a:lnTo>
                  <a:pt x="1084993" y="2237984"/>
                </a:lnTo>
                <a:lnTo>
                  <a:pt x="1145011" y="2230226"/>
                </a:lnTo>
                <a:lnTo>
                  <a:pt x="1158031" y="2227982"/>
                </a:lnTo>
                <a:close/>
                <a:moveTo>
                  <a:pt x="4522212" y="2195239"/>
                </a:moveTo>
                <a:lnTo>
                  <a:pt x="4523903" y="2195547"/>
                </a:lnTo>
                <a:cubicBezTo>
                  <a:pt x="4523310" y="2196132"/>
                  <a:pt x="4522730" y="2196135"/>
                  <a:pt x="4522323" y="2195723"/>
                </a:cubicBezTo>
                <a:close/>
                <a:moveTo>
                  <a:pt x="4312334" y="2191967"/>
                </a:moveTo>
                <a:lnTo>
                  <a:pt x="4315584" y="2192786"/>
                </a:lnTo>
                <a:lnTo>
                  <a:pt x="4319355" y="2194026"/>
                </a:lnTo>
                <a:lnTo>
                  <a:pt x="4305703" y="2195536"/>
                </a:lnTo>
                <a:lnTo>
                  <a:pt x="4292621" y="2196433"/>
                </a:lnTo>
                <a:lnTo>
                  <a:pt x="4286742" y="2194131"/>
                </a:lnTo>
                <a:lnTo>
                  <a:pt x="4284029" y="2193289"/>
                </a:lnTo>
                <a:close/>
                <a:moveTo>
                  <a:pt x="921767" y="2182133"/>
                </a:moveTo>
                <a:cubicBezTo>
                  <a:pt x="925073" y="2182638"/>
                  <a:pt x="931732" y="2187035"/>
                  <a:pt x="928427" y="2186532"/>
                </a:cubicBezTo>
                <a:cubicBezTo>
                  <a:pt x="927839" y="2190390"/>
                  <a:pt x="921262" y="2185441"/>
                  <a:pt x="921767" y="2182133"/>
                </a:cubicBezTo>
                <a:close/>
                <a:moveTo>
                  <a:pt x="4536972" y="2158517"/>
                </a:moveTo>
                <a:lnTo>
                  <a:pt x="4536728" y="2158735"/>
                </a:lnTo>
                <a:lnTo>
                  <a:pt x="4537377" y="2158908"/>
                </a:lnTo>
                <a:lnTo>
                  <a:pt x="4538353" y="2161138"/>
                </a:lnTo>
                <a:cubicBezTo>
                  <a:pt x="4537166" y="2162309"/>
                  <a:pt x="4536190" y="2161319"/>
                  <a:pt x="4534078" y="2159175"/>
                </a:cubicBezTo>
                <a:close/>
                <a:moveTo>
                  <a:pt x="903294" y="2157650"/>
                </a:moveTo>
                <a:lnTo>
                  <a:pt x="904487" y="2158638"/>
                </a:lnTo>
                <a:cubicBezTo>
                  <a:pt x="904235" y="2160291"/>
                  <a:pt x="901618" y="2159893"/>
                  <a:pt x="899127" y="2158668"/>
                </a:cubicBezTo>
                <a:lnTo>
                  <a:pt x="898718" y="2158231"/>
                </a:lnTo>
                <a:close/>
                <a:moveTo>
                  <a:pt x="4532127" y="2157197"/>
                </a:moveTo>
                <a:cubicBezTo>
                  <a:pt x="4532127" y="2157197"/>
                  <a:pt x="4532667" y="2157152"/>
                  <a:pt x="4533181" y="2157377"/>
                </a:cubicBezTo>
                <a:cubicBezTo>
                  <a:pt x="4533695" y="2157601"/>
                  <a:pt x="4534182" y="2158096"/>
                  <a:pt x="4534078" y="2159175"/>
                </a:cubicBezTo>
                <a:cubicBezTo>
                  <a:pt x="4534078" y="2159175"/>
                  <a:pt x="4531915" y="2159357"/>
                  <a:pt x="4532127" y="2157197"/>
                </a:cubicBezTo>
                <a:close/>
                <a:moveTo>
                  <a:pt x="917151" y="2155890"/>
                </a:moveTo>
                <a:lnTo>
                  <a:pt x="918764" y="2157429"/>
                </a:lnTo>
                <a:cubicBezTo>
                  <a:pt x="918512" y="2159082"/>
                  <a:pt x="915895" y="2158684"/>
                  <a:pt x="913414" y="2157389"/>
                </a:cubicBezTo>
                <a:lnTo>
                  <a:pt x="912639" y="2156463"/>
                </a:lnTo>
                <a:close/>
                <a:moveTo>
                  <a:pt x="931170" y="2154049"/>
                </a:moveTo>
                <a:lnTo>
                  <a:pt x="933125" y="2155669"/>
                </a:lnTo>
                <a:cubicBezTo>
                  <a:pt x="932832" y="2157598"/>
                  <a:pt x="930215" y="2157199"/>
                  <a:pt x="927734" y="2155904"/>
                </a:cubicBezTo>
                <a:lnTo>
                  <a:pt x="926623" y="2154657"/>
                </a:lnTo>
                <a:close/>
                <a:moveTo>
                  <a:pt x="4545287" y="2140494"/>
                </a:moveTo>
                <a:lnTo>
                  <a:pt x="4552103" y="2141154"/>
                </a:lnTo>
                <a:lnTo>
                  <a:pt x="4557225" y="2141563"/>
                </a:lnTo>
                <a:lnTo>
                  <a:pt x="4561503" y="2143517"/>
                </a:lnTo>
                <a:cubicBezTo>
                  <a:pt x="4566373" y="2146031"/>
                  <a:pt x="4568945" y="2148047"/>
                  <a:pt x="4563952" y="2147930"/>
                </a:cubicBezTo>
                <a:cubicBezTo>
                  <a:pt x="4559652" y="2147129"/>
                  <a:pt x="4553270" y="2144316"/>
                  <a:pt x="4547571" y="2141603"/>
                </a:cubicBezTo>
                <a:close/>
                <a:moveTo>
                  <a:pt x="992040" y="2135157"/>
                </a:moveTo>
                <a:lnTo>
                  <a:pt x="994058" y="2137000"/>
                </a:lnTo>
                <a:lnTo>
                  <a:pt x="987222" y="2137902"/>
                </a:lnTo>
                <a:lnTo>
                  <a:pt x="987104" y="2136916"/>
                </a:lnTo>
                <a:cubicBezTo>
                  <a:pt x="986572" y="2135787"/>
                  <a:pt x="985710" y="2135197"/>
                  <a:pt x="984620" y="2135878"/>
                </a:cubicBezTo>
                <a:cubicBezTo>
                  <a:pt x="988315" y="2134749"/>
                  <a:pt x="990548" y="2134665"/>
                  <a:pt x="992040" y="2135157"/>
                </a:cubicBezTo>
                <a:close/>
                <a:moveTo>
                  <a:pt x="4550827" y="2130465"/>
                </a:moveTo>
                <a:lnTo>
                  <a:pt x="4551331" y="2130536"/>
                </a:lnTo>
                <a:cubicBezTo>
                  <a:pt x="4553531" y="2130726"/>
                  <a:pt x="4558480" y="2131426"/>
                  <a:pt x="4563832" y="2132373"/>
                </a:cubicBezTo>
                <a:cubicBezTo>
                  <a:pt x="4569183" y="2133319"/>
                  <a:pt x="4574937" y="2134513"/>
                  <a:pt x="4578752" y="2135693"/>
                </a:cubicBezTo>
                <a:cubicBezTo>
                  <a:pt x="4580023" y="2136087"/>
                  <a:pt x="4581079" y="2136479"/>
                  <a:pt x="4581833" y="2136859"/>
                </a:cubicBezTo>
                <a:cubicBezTo>
                  <a:pt x="4582587" y="2137239"/>
                  <a:pt x="4583037" y="2137609"/>
                  <a:pt x="4583099" y="2137957"/>
                </a:cubicBezTo>
                <a:cubicBezTo>
                  <a:pt x="4583205" y="2138555"/>
                  <a:pt x="4582064" y="2138935"/>
                  <a:pt x="4580204" y="2139158"/>
                </a:cubicBezTo>
                <a:lnTo>
                  <a:pt x="4574234" y="2139368"/>
                </a:lnTo>
                <a:close/>
                <a:moveTo>
                  <a:pt x="4357564" y="2120995"/>
                </a:moveTo>
                <a:lnTo>
                  <a:pt x="4352877" y="2121102"/>
                </a:lnTo>
                <a:lnTo>
                  <a:pt x="4357191" y="2122216"/>
                </a:lnTo>
                <a:lnTo>
                  <a:pt x="4364975" y="2124751"/>
                </a:lnTo>
                <a:close/>
                <a:moveTo>
                  <a:pt x="865063" y="2117672"/>
                </a:moveTo>
                <a:cubicBezTo>
                  <a:pt x="865063" y="2117672"/>
                  <a:pt x="872225" y="2118763"/>
                  <a:pt x="871720" y="2122070"/>
                </a:cubicBezTo>
                <a:cubicBezTo>
                  <a:pt x="868416" y="2121566"/>
                  <a:pt x="861756" y="2117169"/>
                  <a:pt x="865063" y="2117672"/>
                </a:cubicBezTo>
                <a:close/>
                <a:moveTo>
                  <a:pt x="4323920" y="2111537"/>
                </a:moveTo>
                <a:cubicBezTo>
                  <a:pt x="4322919" y="2111517"/>
                  <a:pt x="4322192" y="2111899"/>
                  <a:pt x="4322045" y="2112864"/>
                </a:cubicBezTo>
                <a:lnTo>
                  <a:pt x="4322543" y="2113277"/>
                </a:lnTo>
                <a:lnTo>
                  <a:pt x="4330289" y="2115275"/>
                </a:lnTo>
                <a:lnTo>
                  <a:pt x="4329232" y="2113744"/>
                </a:lnTo>
                <a:cubicBezTo>
                  <a:pt x="4327539" y="2112505"/>
                  <a:pt x="4325422" y="2111568"/>
                  <a:pt x="4323920" y="2111537"/>
                </a:cubicBezTo>
                <a:close/>
                <a:moveTo>
                  <a:pt x="4542956" y="2103229"/>
                </a:moveTo>
                <a:cubicBezTo>
                  <a:pt x="4543484" y="2103231"/>
                  <a:pt x="4543974" y="2104119"/>
                  <a:pt x="4544435" y="2106707"/>
                </a:cubicBezTo>
                <a:cubicBezTo>
                  <a:pt x="4544435" y="2106707"/>
                  <a:pt x="4542967" y="2105946"/>
                  <a:pt x="4541253" y="2105058"/>
                </a:cubicBezTo>
                <a:cubicBezTo>
                  <a:pt x="4541863" y="2104108"/>
                  <a:pt x="4542428" y="2103226"/>
                  <a:pt x="4542956" y="2103229"/>
                </a:cubicBezTo>
                <a:close/>
                <a:moveTo>
                  <a:pt x="4578133" y="2083464"/>
                </a:moveTo>
                <a:lnTo>
                  <a:pt x="4604761" y="2088420"/>
                </a:lnTo>
                <a:cubicBezTo>
                  <a:pt x="4609950" y="2089483"/>
                  <a:pt x="4625199" y="2089451"/>
                  <a:pt x="4636760" y="2090662"/>
                </a:cubicBezTo>
                <a:lnTo>
                  <a:pt x="4646171" y="2092301"/>
                </a:lnTo>
                <a:lnTo>
                  <a:pt x="4647161" y="2092889"/>
                </a:lnTo>
                <a:lnTo>
                  <a:pt x="4648910" y="2094450"/>
                </a:lnTo>
                <a:cubicBezTo>
                  <a:pt x="4644806" y="2095273"/>
                  <a:pt x="4625014" y="2092950"/>
                  <a:pt x="4622027" y="2093029"/>
                </a:cubicBezTo>
                <a:cubicBezTo>
                  <a:pt x="4613930" y="2092178"/>
                  <a:pt x="4607543" y="2091649"/>
                  <a:pt x="4601946" y="2091285"/>
                </a:cubicBezTo>
                <a:lnTo>
                  <a:pt x="4599013" y="2091143"/>
                </a:lnTo>
                <a:close/>
                <a:moveTo>
                  <a:pt x="887377" y="2071708"/>
                </a:moveTo>
                <a:lnTo>
                  <a:pt x="887456" y="2071731"/>
                </a:lnTo>
                <a:cubicBezTo>
                  <a:pt x="888627" y="2072080"/>
                  <a:pt x="889443" y="2072323"/>
                  <a:pt x="889443" y="2072323"/>
                </a:cubicBezTo>
                <a:close/>
                <a:moveTo>
                  <a:pt x="861942" y="2071520"/>
                </a:moveTo>
                <a:lnTo>
                  <a:pt x="871357" y="2076337"/>
                </a:lnTo>
                <a:cubicBezTo>
                  <a:pt x="867463" y="2079691"/>
                  <a:pt x="858133" y="2074323"/>
                  <a:pt x="861942" y="2071520"/>
                </a:cubicBezTo>
                <a:close/>
                <a:moveTo>
                  <a:pt x="879660" y="2069407"/>
                </a:moveTo>
                <a:cubicBezTo>
                  <a:pt x="878029" y="2068921"/>
                  <a:pt x="880475" y="2069650"/>
                  <a:pt x="883328" y="2070500"/>
                </a:cubicBezTo>
                <a:lnTo>
                  <a:pt x="887377" y="2071708"/>
                </a:lnTo>
                <a:close/>
                <a:moveTo>
                  <a:pt x="4710826" y="2050862"/>
                </a:moveTo>
                <a:lnTo>
                  <a:pt x="4745376" y="2054449"/>
                </a:lnTo>
                <a:lnTo>
                  <a:pt x="4749166" y="2056038"/>
                </a:lnTo>
                <a:lnTo>
                  <a:pt x="4753510" y="2058233"/>
                </a:lnTo>
                <a:lnTo>
                  <a:pt x="4736686" y="2057560"/>
                </a:lnTo>
                <a:lnTo>
                  <a:pt x="4720664" y="2056249"/>
                </a:lnTo>
                <a:lnTo>
                  <a:pt x="4713959" y="2052380"/>
                </a:lnTo>
                <a:close/>
                <a:moveTo>
                  <a:pt x="4611325" y="2035236"/>
                </a:moveTo>
                <a:lnTo>
                  <a:pt x="4620128" y="2035985"/>
                </a:lnTo>
                <a:cubicBezTo>
                  <a:pt x="4633166" y="2039305"/>
                  <a:pt x="4646463" y="2042219"/>
                  <a:pt x="4660336" y="2044616"/>
                </a:cubicBezTo>
                <a:lnTo>
                  <a:pt x="4680346" y="2047153"/>
                </a:lnTo>
                <a:lnTo>
                  <a:pt x="4679945" y="2047434"/>
                </a:lnTo>
                <a:cubicBezTo>
                  <a:pt x="4681137" y="2048222"/>
                  <a:pt x="4684107" y="2049702"/>
                  <a:pt x="4689665" y="2052271"/>
                </a:cubicBezTo>
                <a:lnTo>
                  <a:pt x="4693330" y="2054012"/>
                </a:lnTo>
                <a:lnTo>
                  <a:pt x="4686974" y="2053492"/>
                </a:lnTo>
                <a:lnTo>
                  <a:pt x="4645645" y="2048831"/>
                </a:lnTo>
                <a:lnTo>
                  <a:pt x="4631245" y="2042356"/>
                </a:lnTo>
                <a:close/>
                <a:moveTo>
                  <a:pt x="4416102" y="2028978"/>
                </a:moveTo>
                <a:lnTo>
                  <a:pt x="4421742" y="2030604"/>
                </a:lnTo>
                <a:lnTo>
                  <a:pt x="4422809" y="2030774"/>
                </a:lnTo>
                <a:lnTo>
                  <a:pt x="4416772" y="2028981"/>
                </a:lnTo>
                <a:close/>
                <a:moveTo>
                  <a:pt x="978607" y="2025024"/>
                </a:moveTo>
                <a:cubicBezTo>
                  <a:pt x="975824" y="2024045"/>
                  <a:pt x="986960" y="2027962"/>
                  <a:pt x="986960" y="2027962"/>
                </a:cubicBezTo>
                <a:cubicBezTo>
                  <a:pt x="982009" y="2026221"/>
                  <a:pt x="979535" y="2025351"/>
                  <a:pt x="978607" y="2025024"/>
                </a:cubicBezTo>
                <a:close/>
                <a:moveTo>
                  <a:pt x="4561959" y="2018689"/>
                </a:moveTo>
                <a:lnTo>
                  <a:pt x="4565119" y="2019095"/>
                </a:lnTo>
                <a:cubicBezTo>
                  <a:pt x="4575366" y="2020472"/>
                  <a:pt x="4585360" y="2022306"/>
                  <a:pt x="4593807" y="2026683"/>
                </a:cubicBezTo>
                <a:cubicBezTo>
                  <a:pt x="4594540" y="2027064"/>
                  <a:pt x="4593481" y="2027508"/>
                  <a:pt x="4591470" y="2027919"/>
                </a:cubicBezTo>
                <a:lnTo>
                  <a:pt x="4590096" y="2028094"/>
                </a:lnTo>
                <a:close/>
                <a:moveTo>
                  <a:pt x="4506122" y="2008165"/>
                </a:moveTo>
                <a:cubicBezTo>
                  <a:pt x="4505367" y="2008289"/>
                  <a:pt x="4505054" y="2008862"/>
                  <a:pt x="4505773" y="2010184"/>
                </a:cubicBezTo>
                <a:cubicBezTo>
                  <a:pt x="4506748" y="2011175"/>
                  <a:pt x="4507937" y="2010004"/>
                  <a:pt x="4508911" y="2010994"/>
                </a:cubicBezTo>
                <a:cubicBezTo>
                  <a:pt x="4511771" y="2011222"/>
                  <a:pt x="4511640" y="2010421"/>
                  <a:pt x="4510511" y="2009611"/>
                </a:cubicBezTo>
                <a:cubicBezTo>
                  <a:pt x="4509947" y="2009205"/>
                  <a:pt x="4509133" y="2008797"/>
                  <a:pt x="4508318" y="2008513"/>
                </a:cubicBezTo>
                <a:cubicBezTo>
                  <a:pt x="4507503" y="2008230"/>
                  <a:pt x="4506689" y="2008071"/>
                  <a:pt x="4506122" y="2008165"/>
                </a:cubicBezTo>
                <a:close/>
                <a:moveTo>
                  <a:pt x="4543201" y="1998286"/>
                </a:moveTo>
                <a:lnTo>
                  <a:pt x="4541847" y="1999532"/>
                </a:lnTo>
                <a:lnTo>
                  <a:pt x="4541217" y="2000112"/>
                </a:lnTo>
                <a:cubicBezTo>
                  <a:pt x="4541059" y="2000258"/>
                  <a:pt x="4541017" y="2000297"/>
                  <a:pt x="4541185" y="2000142"/>
                </a:cubicBezTo>
                <a:lnTo>
                  <a:pt x="4541847" y="1999532"/>
                </a:lnTo>
                <a:lnTo>
                  <a:pt x="4541942" y="1999445"/>
                </a:lnTo>
                <a:cubicBezTo>
                  <a:pt x="4542529" y="1998905"/>
                  <a:pt x="4543201" y="1998286"/>
                  <a:pt x="4543201" y="1998286"/>
                </a:cubicBezTo>
                <a:close/>
                <a:moveTo>
                  <a:pt x="4469403" y="1985563"/>
                </a:moveTo>
                <a:cubicBezTo>
                  <a:pt x="4468915" y="1985067"/>
                  <a:pt x="4468028" y="1985454"/>
                  <a:pt x="4467385" y="1986088"/>
                </a:cubicBezTo>
                <a:cubicBezTo>
                  <a:pt x="4466743" y="1986723"/>
                  <a:pt x="4466343" y="1987603"/>
                  <a:pt x="4466831" y="1988098"/>
                </a:cubicBezTo>
                <a:cubicBezTo>
                  <a:pt x="4466831" y="1988098"/>
                  <a:pt x="4471565" y="1985381"/>
                  <a:pt x="4469403" y="1985563"/>
                </a:cubicBezTo>
                <a:close/>
                <a:moveTo>
                  <a:pt x="4698823" y="1978797"/>
                </a:moveTo>
                <a:cubicBezTo>
                  <a:pt x="4700436" y="1979022"/>
                  <a:pt x="4701363" y="1979478"/>
                  <a:pt x="4701656" y="1979961"/>
                </a:cubicBezTo>
                <a:cubicBezTo>
                  <a:pt x="4702537" y="1981408"/>
                  <a:pt x="4697711" y="1983104"/>
                  <a:pt x="4688586" y="1979596"/>
                </a:cubicBezTo>
                <a:cubicBezTo>
                  <a:pt x="4693300" y="1978602"/>
                  <a:pt x="4696671" y="1978496"/>
                  <a:pt x="4698823" y="1978797"/>
                </a:cubicBezTo>
                <a:close/>
                <a:moveTo>
                  <a:pt x="4402378" y="1973131"/>
                </a:moveTo>
                <a:lnTo>
                  <a:pt x="4398794" y="1974737"/>
                </a:lnTo>
                <a:lnTo>
                  <a:pt x="4399116" y="1975014"/>
                </a:lnTo>
                <a:lnTo>
                  <a:pt x="4402601" y="1975580"/>
                </a:lnTo>
                <a:cubicBezTo>
                  <a:pt x="4404386" y="1975608"/>
                  <a:pt x="4406049" y="1975514"/>
                  <a:pt x="4406049" y="1975514"/>
                </a:cubicBezTo>
                <a:cubicBezTo>
                  <a:pt x="4411528" y="1976126"/>
                  <a:pt x="4413612" y="1976063"/>
                  <a:pt x="4413700" y="1975708"/>
                </a:cubicBezTo>
                <a:cubicBezTo>
                  <a:pt x="4413766" y="1975441"/>
                  <a:pt x="4412709" y="1975008"/>
                  <a:pt x="4411121" y="1974573"/>
                </a:cubicBezTo>
                <a:cubicBezTo>
                  <a:pt x="4408739" y="1973920"/>
                  <a:pt x="4405159" y="1973258"/>
                  <a:pt x="4402378" y="1973131"/>
                </a:cubicBezTo>
                <a:close/>
                <a:moveTo>
                  <a:pt x="4431367" y="1971759"/>
                </a:moveTo>
                <a:lnTo>
                  <a:pt x="4431861" y="1974781"/>
                </a:lnTo>
                <a:lnTo>
                  <a:pt x="4443316" y="1978888"/>
                </a:lnTo>
                <a:cubicBezTo>
                  <a:pt x="4447335" y="1980493"/>
                  <a:pt x="4450849" y="1981582"/>
                  <a:pt x="4455353" y="1981205"/>
                </a:cubicBezTo>
                <a:cubicBezTo>
                  <a:pt x="4448922" y="1978441"/>
                  <a:pt x="4441462" y="1975228"/>
                  <a:pt x="4433436" y="1972329"/>
                </a:cubicBezTo>
                <a:close/>
                <a:moveTo>
                  <a:pt x="4424236" y="1969792"/>
                </a:moveTo>
                <a:lnTo>
                  <a:pt x="4426355" y="1970572"/>
                </a:lnTo>
                <a:lnTo>
                  <a:pt x="4425853" y="1973139"/>
                </a:lnTo>
                <a:lnTo>
                  <a:pt x="4428230" y="1973480"/>
                </a:lnTo>
                <a:lnTo>
                  <a:pt x="4431006" y="1974474"/>
                </a:lnTo>
                <a:lnTo>
                  <a:pt x="4426355" y="1970572"/>
                </a:lnTo>
                <a:lnTo>
                  <a:pt x="4426541" y="1970428"/>
                </a:lnTo>
                <a:close/>
                <a:moveTo>
                  <a:pt x="1105959" y="1952490"/>
                </a:moveTo>
                <a:lnTo>
                  <a:pt x="1074362" y="1958403"/>
                </a:lnTo>
                <a:lnTo>
                  <a:pt x="1061921" y="1958906"/>
                </a:lnTo>
                <a:lnTo>
                  <a:pt x="1078754" y="1954533"/>
                </a:lnTo>
                <a:close/>
                <a:moveTo>
                  <a:pt x="1159732" y="1943848"/>
                </a:moveTo>
                <a:lnTo>
                  <a:pt x="1147885" y="1945533"/>
                </a:lnTo>
                <a:lnTo>
                  <a:pt x="1150179" y="1944544"/>
                </a:lnTo>
                <a:close/>
                <a:moveTo>
                  <a:pt x="1186752" y="1939843"/>
                </a:moveTo>
                <a:lnTo>
                  <a:pt x="1182835" y="1940557"/>
                </a:lnTo>
                <a:lnTo>
                  <a:pt x="1161953" y="1943531"/>
                </a:lnTo>
                <a:lnTo>
                  <a:pt x="1176988" y="1941084"/>
                </a:lnTo>
                <a:close/>
                <a:moveTo>
                  <a:pt x="1237704" y="1928301"/>
                </a:moveTo>
                <a:cubicBezTo>
                  <a:pt x="1237069" y="1928310"/>
                  <a:pt x="1236593" y="1928661"/>
                  <a:pt x="1236467" y="1929487"/>
                </a:cubicBezTo>
                <a:cubicBezTo>
                  <a:pt x="1233161" y="1928983"/>
                  <a:pt x="1242575" y="1933800"/>
                  <a:pt x="1242575" y="1933800"/>
                </a:cubicBezTo>
                <a:cubicBezTo>
                  <a:pt x="1242953" y="1931320"/>
                  <a:pt x="1239612" y="1928274"/>
                  <a:pt x="1237704" y="1928301"/>
                </a:cubicBezTo>
                <a:close/>
                <a:moveTo>
                  <a:pt x="1640115" y="1925064"/>
                </a:moveTo>
                <a:lnTo>
                  <a:pt x="1605583" y="1926268"/>
                </a:lnTo>
                <a:lnTo>
                  <a:pt x="1568132" y="1930938"/>
                </a:lnTo>
                <a:lnTo>
                  <a:pt x="1503346" y="1939813"/>
                </a:lnTo>
                <a:lnTo>
                  <a:pt x="1486286" y="1943150"/>
                </a:lnTo>
                <a:lnTo>
                  <a:pt x="1444374" y="1953406"/>
                </a:lnTo>
                <a:lnTo>
                  <a:pt x="1446164" y="1953171"/>
                </a:lnTo>
                <a:lnTo>
                  <a:pt x="1497626" y="1947268"/>
                </a:lnTo>
                <a:lnTo>
                  <a:pt x="1520241" y="1943307"/>
                </a:lnTo>
                <a:cubicBezTo>
                  <a:pt x="1561115" y="1937093"/>
                  <a:pt x="1600115" y="1933325"/>
                  <a:pt x="1640115" y="1925064"/>
                </a:cubicBezTo>
                <a:close/>
                <a:moveTo>
                  <a:pt x="1276030" y="1921414"/>
                </a:moveTo>
                <a:cubicBezTo>
                  <a:pt x="1275526" y="1924721"/>
                  <a:pt x="1281551" y="1929584"/>
                  <a:pt x="1282138" y="1925727"/>
                </a:cubicBezTo>
                <a:cubicBezTo>
                  <a:pt x="1285995" y="1926314"/>
                  <a:pt x="1279336" y="1921917"/>
                  <a:pt x="1276030" y="1921414"/>
                </a:cubicBezTo>
                <a:close/>
                <a:moveTo>
                  <a:pt x="1287002" y="1919701"/>
                </a:moveTo>
                <a:cubicBezTo>
                  <a:pt x="1286499" y="1923007"/>
                  <a:pt x="1292608" y="1927322"/>
                  <a:pt x="1293111" y="1924015"/>
                </a:cubicBezTo>
                <a:cubicBezTo>
                  <a:pt x="1296416" y="1924518"/>
                  <a:pt x="1290309" y="1920204"/>
                  <a:pt x="1287002" y="1919701"/>
                </a:cubicBezTo>
                <a:close/>
                <a:moveTo>
                  <a:pt x="4738840" y="1902907"/>
                </a:moveTo>
                <a:lnTo>
                  <a:pt x="4741564" y="1903610"/>
                </a:lnTo>
                <a:cubicBezTo>
                  <a:pt x="4738630" y="1903354"/>
                  <a:pt x="4736105" y="1903222"/>
                  <a:pt x="4735891" y="1903110"/>
                </a:cubicBezTo>
                <a:cubicBezTo>
                  <a:pt x="4735784" y="1903055"/>
                  <a:pt x="4736254" y="1903005"/>
                  <a:pt x="4737539" y="1902949"/>
                </a:cubicBezTo>
                <a:close/>
                <a:moveTo>
                  <a:pt x="4621848" y="1901463"/>
                </a:moveTo>
                <a:lnTo>
                  <a:pt x="4628124" y="1903012"/>
                </a:lnTo>
                <a:cubicBezTo>
                  <a:pt x="4630708" y="1903574"/>
                  <a:pt x="4632959" y="1903977"/>
                  <a:pt x="4634333" y="1904085"/>
                </a:cubicBezTo>
                <a:lnTo>
                  <a:pt x="4631707" y="1903327"/>
                </a:lnTo>
                <a:close/>
                <a:moveTo>
                  <a:pt x="4610720" y="1901328"/>
                </a:moveTo>
                <a:lnTo>
                  <a:pt x="4612412" y="1901635"/>
                </a:lnTo>
                <a:cubicBezTo>
                  <a:pt x="4611818" y="1902221"/>
                  <a:pt x="4611238" y="1902225"/>
                  <a:pt x="4610831" y="1901812"/>
                </a:cubicBezTo>
                <a:close/>
                <a:moveTo>
                  <a:pt x="1193126" y="1901278"/>
                </a:moveTo>
                <a:lnTo>
                  <a:pt x="1190153" y="1902454"/>
                </a:lnTo>
                <a:lnTo>
                  <a:pt x="1183749" y="1905538"/>
                </a:lnTo>
                <a:lnTo>
                  <a:pt x="1168987" y="1905642"/>
                </a:lnTo>
                <a:lnTo>
                  <a:pt x="1153536" y="1905107"/>
                </a:lnTo>
                <a:lnTo>
                  <a:pt x="1157663" y="1903394"/>
                </a:lnTo>
                <a:lnTo>
                  <a:pt x="1161242" y="1902198"/>
                </a:lnTo>
                <a:close/>
                <a:moveTo>
                  <a:pt x="4581008" y="1897525"/>
                </a:moveTo>
                <a:lnTo>
                  <a:pt x="4579012" y="1898213"/>
                </a:lnTo>
                <a:cubicBezTo>
                  <a:pt x="4579652" y="1899631"/>
                  <a:pt x="4582375" y="1900725"/>
                  <a:pt x="4586211" y="1901594"/>
                </a:cubicBezTo>
                <a:lnTo>
                  <a:pt x="4594718" y="1902836"/>
                </a:lnTo>
                <a:close/>
                <a:moveTo>
                  <a:pt x="1383528" y="1876491"/>
                </a:moveTo>
                <a:lnTo>
                  <a:pt x="1380322" y="1876828"/>
                </a:lnTo>
                <a:lnTo>
                  <a:pt x="1379382" y="1877214"/>
                </a:lnTo>
                <a:cubicBezTo>
                  <a:pt x="1378293" y="1877879"/>
                  <a:pt x="1378118" y="1878603"/>
                  <a:pt x="1380752" y="1878589"/>
                </a:cubicBezTo>
                <a:cubicBezTo>
                  <a:pt x="1381713" y="1877750"/>
                  <a:pt x="1382719" y="1878904"/>
                  <a:pt x="1383680" y="1878064"/>
                </a:cubicBezTo>
                <a:close/>
                <a:moveTo>
                  <a:pt x="4620331" y="1836915"/>
                </a:moveTo>
                <a:lnTo>
                  <a:pt x="4626029" y="1839152"/>
                </a:lnTo>
                <a:lnTo>
                  <a:pt x="4642627" y="1841304"/>
                </a:lnTo>
                <a:lnTo>
                  <a:pt x="4656421" y="1843054"/>
                </a:lnTo>
                <a:lnTo>
                  <a:pt x="4653548" y="1841960"/>
                </a:lnTo>
                <a:lnTo>
                  <a:pt x="4648240" y="1841703"/>
                </a:lnTo>
                <a:cubicBezTo>
                  <a:pt x="4643534" y="1841254"/>
                  <a:pt x="4638210" y="1840371"/>
                  <a:pt x="4632688" y="1839318"/>
                </a:cubicBezTo>
                <a:close/>
                <a:moveTo>
                  <a:pt x="1541108" y="1833624"/>
                </a:moveTo>
                <a:cubicBezTo>
                  <a:pt x="1535404" y="1833118"/>
                  <a:pt x="1524668" y="1834612"/>
                  <a:pt x="1516463" y="1836183"/>
                </a:cubicBezTo>
                <a:lnTo>
                  <a:pt x="1514835" y="1836557"/>
                </a:lnTo>
                <a:lnTo>
                  <a:pt x="1517100" y="1836245"/>
                </a:lnTo>
                <a:lnTo>
                  <a:pt x="1541285" y="1833740"/>
                </a:lnTo>
                <a:close/>
                <a:moveTo>
                  <a:pt x="4588163" y="1832541"/>
                </a:moveTo>
                <a:cubicBezTo>
                  <a:pt x="4585769" y="1832634"/>
                  <a:pt x="4584102" y="1832946"/>
                  <a:pt x="4584225" y="1833643"/>
                </a:cubicBezTo>
                <a:cubicBezTo>
                  <a:pt x="4583682" y="1837159"/>
                  <a:pt x="4601291" y="1836514"/>
                  <a:pt x="4605701" y="1836297"/>
                </a:cubicBezTo>
                <a:lnTo>
                  <a:pt x="4606476" y="1836255"/>
                </a:lnTo>
                <a:lnTo>
                  <a:pt x="4595777" y="1832732"/>
                </a:lnTo>
                <a:close/>
                <a:moveTo>
                  <a:pt x="4572928" y="1812029"/>
                </a:moveTo>
                <a:lnTo>
                  <a:pt x="4572661" y="1812268"/>
                </a:lnTo>
                <a:cubicBezTo>
                  <a:pt x="4572508" y="1812405"/>
                  <a:pt x="4572469" y="1812440"/>
                  <a:pt x="4572630" y="1812296"/>
                </a:cubicBezTo>
                <a:close/>
                <a:moveTo>
                  <a:pt x="4800282" y="1809896"/>
                </a:moveTo>
                <a:lnTo>
                  <a:pt x="4801629" y="1810012"/>
                </a:lnTo>
                <a:lnTo>
                  <a:pt x="4806294" y="1812082"/>
                </a:lnTo>
                <a:close/>
                <a:moveTo>
                  <a:pt x="4683365" y="1797053"/>
                </a:moveTo>
                <a:cubicBezTo>
                  <a:pt x="4684105" y="1796804"/>
                  <a:pt x="4685863" y="1797140"/>
                  <a:pt x="4687416" y="1797741"/>
                </a:cubicBezTo>
                <a:cubicBezTo>
                  <a:pt x="4688969" y="1798342"/>
                  <a:pt x="4690316" y="1799208"/>
                  <a:pt x="4690237" y="1800018"/>
                </a:cubicBezTo>
                <a:cubicBezTo>
                  <a:pt x="4690237" y="1800018"/>
                  <a:pt x="4685552" y="1800410"/>
                  <a:pt x="4683602" y="1798431"/>
                </a:cubicBezTo>
                <a:cubicBezTo>
                  <a:pt x="4682829" y="1797648"/>
                  <a:pt x="4682870" y="1797221"/>
                  <a:pt x="4683365" y="1797053"/>
                </a:cubicBezTo>
                <a:close/>
                <a:moveTo>
                  <a:pt x="4757486" y="1775538"/>
                </a:moveTo>
                <a:cubicBezTo>
                  <a:pt x="4758143" y="1775907"/>
                  <a:pt x="4758915" y="1776690"/>
                  <a:pt x="4759971" y="1777762"/>
                </a:cubicBezTo>
                <a:cubicBezTo>
                  <a:pt x="4757598" y="1780102"/>
                  <a:pt x="4756672" y="1776788"/>
                  <a:pt x="4755696" y="1775799"/>
                </a:cubicBezTo>
                <a:cubicBezTo>
                  <a:pt x="4756289" y="1775214"/>
                  <a:pt x="4756830" y="1775168"/>
                  <a:pt x="4757486" y="1775538"/>
                </a:cubicBezTo>
                <a:close/>
                <a:moveTo>
                  <a:pt x="4753211" y="1773575"/>
                </a:moveTo>
                <a:cubicBezTo>
                  <a:pt x="4753867" y="1773944"/>
                  <a:pt x="4754639" y="1774727"/>
                  <a:pt x="4755696" y="1775799"/>
                </a:cubicBezTo>
                <a:cubicBezTo>
                  <a:pt x="4753322" y="1778139"/>
                  <a:pt x="4752396" y="1774825"/>
                  <a:pt x="4751420" y="1773837"/>
                </a:cubicBezTo>
                <a:cubicBezTo>
                  <a:pt x="4752014" y="1773251"/>
                  <a:pt x="4752554" y="1773206"/>
                  <a:pt x="4753211" y="1773575"/>
                </a:cubicBezTo>
                <a:close/>
                <a:moveTo>
                  <a:pt x="4739696" y="1769463"/>
                </a:moveTo>
                <a:cubicBezTo>
                  <a:pt x="4741958" y="1769184"/>
                  <a:pt x="4743575" y="1769540"/>
                  <a:pt x="4745284" y="1770334"/>
                </a:cubicBezTo>
                <a:cubicBezTo>
                  <a:pt x="4746993" y="1771128"/>
                  <a:pt x="4748795" y="1772360"/>
                  <a:pt x="4751420" y="1773837"/>
                </a:cubicBezTo>
                <a:cubicBezTo>
                  <a:pt x="4747095" y="1774199"/>
                  <a:pt x="4742622" y="1772431"/>
                  <a:pt x="4739696" y="1769463"/>
                </a:cubicBezTo>
                <a:close/>
                <a:moveTo>
                  <a:pt x="1177600" y="1763876"/>
                </a:moveTo>
                <a:lnTo>
                  <a:pt x="1178788" y="1764002"/>
                </a:lnTo>
                <a:cubicBezTo>
                  <a:pt x="1179961" y="1764143"/>
                  <a:pt x="1180388" y="1764221"/>
                  <a:pt x="1180286" y="1764264"/>
                </a:cubicBezTo>
                <a:cubicBezTo>
                  <a:pt x="1180082" y="1764350"/>
                  <a:pt x="1177762" y="1764300"/>
                  <a:pt x="1175057" y="1764333"/>
                </a:cubicBezTo>
                <a:close/>
                <a:moveTo>
                  <a:pt x="4604634" y="1763230"/>
                </a:moveTo>
                <a:lnTo>
                  <a:pt x="4601767" y="1763945"/>
                </a:lnTo>
                <a:lnTo>
                  <a:pt x="4602997" y="1765076"/>
                </a:lnTo>
                <a:lnTo>
                  <a:pt x="4605433" y="1766018"/>
                </a:lnTo>
                <a:lnTo>
                  <a:pt x="4609380" y="1767157"/>
                </a:lnTo>
                <a:lnTo>
                  <a:pt x="4619553" y="1769283"/>
                </a:lnTo>
                <a:close/>
                <a:moveTo>
                  <a:pt x="4799334" y="1756951"/>
                </a:moveTo>
                <a:lnTo>
                  <a:pt x="4833884" y="1760539"/>
                </a:lnTo>
                <a:lnTo>
                  <a:pt x="4837675" y="1762127"/>
                </a:lnTo>
                <a:lnTo>
                  <a:pt x="4842018" y="1764322"/>
                </a:lnTo>
                <a:lnTo>
                  <a:pt x="4825194" y="1763649"/>
                </a:lnTo>
                <a:lnTo>
                  <a:pt x="4809172" y="1762339"/>
                </a:lnTo>
                <a:lnTo>
                  <a:pt x="4802468" y="1758469"/>
                </a:lnTo>
                <a:close/>
                <a:moveTo>
                  <a:pt x="4567081" y="1751916"/>
                </a:moveTo>
                <a:lnTo>
                  <a:pt x="4576947" y="1755432"/>
                </a:lnTo>
                <a:lnTo>
                  <a:pt x="4576698" y="1755317"/>
                </a:lnTo>
                <a:cubicBezTo>
                  <a:pt x="4573784" y="1754044"/>
                  <a:pt x="4570926" y="1752900"/>
                  <a:pt x="4568633" y="1752233"/>
                </a:cubicBezTo>
                <a:close/>
                <a:moveTo>
                  <a:pt x="3577036" y="1744245"/>
                </a:moveTo>
                <a:lnTo>
                  <a:pt x="3576247" y="1746787"/>
                </a:lnTo>
                <a:lnTo>
                  <a:pt x="3583239" y="1747263"/>
                </a:lnTo>
                <a:lnTo>
                  <a:pt x="3583490" y="1744684"/>
                </a:lnTo>
                <a:close/>
                <a:moveTo>
                  <a:pt x="4699834" y="1741324"/>
                </a:moveTo>
                <a:lnTo>
                  <a:pt x="4708637" y="1742073"/>
                </a:lnTo>
                <a:cubicBezTo>
                  <a:pt x="4721674" y="1745394"/>
                  <a:pt x="4734972" y="1748307"/>
                  <a:pt x="4748844" y="1750705"/>
                </a:cubicBezTo>
                <a:lnTo>
                  <a:pt x="4768854" y="1753242"/>
                </a:lnTo>
                <a:lnTo>
                  <a:pt x="4768453" y="1753523"/>
                </a:lnTo>
                <a:cubicBezTo>
                  <a:pt x="4769645" y="1754310"/>
                  <a:pt x="4772616" y="1755791"/>
                  <a:pt x="4778173" y="1758360"/>
                </a:cubicBezTo>
                <a:lnTo>
                  <a:pt x="4781838" y="1760101"/>
                </a:lnTo>
                <a:lnTo>
                  <a:pt x="4775482" y="1759581"/>
                </a:lnTo>
                <a:lnTo>
                  <a:pt x="4734153" y="1754919"/>
                </a:lnTo>
                <a:lnTo>
                  <a:pt x="4719753" y="1748445"/>
                </a:lnTo>
                <a:close/>
                <a:moveTo>
                  <a:pt x="4654988" y="1738622"/>
                </a:moveTo>
                <a:cubicBezTo>
                  <a:pt x="4654410" y="1738703"/>
                  <a:pt x="4654298" y="1739036"/>
                  <a:pt x="4655031" y="1739778"/>
                </a:cubicBezTo>
                <a:lnTo>
                  <a:pt x="4657874" y="1741674"/>
                </a:lnTo>
                <a:lnTo>
                  <a:pt x="4658735" y="1742003"/>
                </a:lnTo>
                <a:lnTo>
                  <a:pt x="4661159" y="1742434"/>
                </a:lnTo>
                <a:cubicBezTo>
                  <a:pt x="4662822" y="1742339"/>
                  <a:pt x="4663712" y="1741462"/>
                  <a:pt x="4662655" y="1740390"/>
                </a:cubicBezTo>
                <a:cubicBezTo>
                  <a:pt x="4662655" y="1740390"/>
                  <a:pt x="4656720" y="1738376"/>
                  <a:pt x="4654988" y="1738622"/>
                </a:cubicBezTo>
                <a:close/>
                <a:moveTo>
                  <a:pt x="1195238" y="1731786"/>
                </a:moveTo>
                <a:lnTo>
                  <a:pt x="1189741" y="1732300"/>
                </a:lnTo>
                <a:lnTo>
                  <a:pt x="1188521" y="1732497"/>
                </a:lnTo>
                <a:lnTo>
                  <a:pt x="1195136" y="1732034"/>
                </a:lnTo>
                <a:close/>
                <a:moveTo>
                  <a:pt x="3581355" y="1730332"/>
                </a:moveTo>
                <a:lnTo>
                  <a:pt x="3580492" y="1733112"/>
                </a:lnTo>
                <a:lnTo>
                  <a:pt x="3588062" y="1733651"/>
                </a:lnTo>
                <a:lnTo>
                  <a:pt x="3589143" y="1732585"/>
                </a:lnTo>
                <a:lnTo>
                  <a:pt x="3589575" y="1731053"/>
                </a:lnTo>
                <a:close/>
                <a:moveTo>
                  <a:pt x="4591427" y="1705039"/>
                </a:moveTo>
                <a:lnTo>
                  <a:pt x="4591427" y="1705040"/>
                </a:lnTo>
                <a:lnTo>
                  <a:pt x="4593541" y="1706814"/>
                </a:lnTo>
                <a:close/>
                <a:moveTo>
                  <a:pt x="4631709" y="1704375"/>
                </a:moveTo>
                <a:cubicBezTo>
                  <a:pt x="4631709" y="1704375"/>
                  <a:pt x="4631037" y="1704994"/>
                  <a:pt x="4630450" y="1705534"/>
                </a:cubicBezTo>
                <a:lnTo>
                  <a:pt x="4629917" y="1706025"/>
                </a:lnTo>
                <a:lnTo>
                  <a:pt x="4629693" y="1706230"/>
                </a:lnTo>
                <a:cubicBezTo>
                  <a:pt x="4629526" y="1706385"/>
                  <a:pt x="4629567" y="1706346"/>
                  <a:pt x="4629725" y="1706202"/>
                </a:cubicBezTo>
                <a:lnTo>
                  <a:pt x="4629917" y="1706025"/>
                </a:lnTo>
                <a:close/>
                <a:moveTo>
                  <a:pt x="3587892" y="1688693"/>
                </a:moveTo>
                <a:lnTo>
                  <a:pt x="3587728" y="1689767"/>
                </a:lnTo>
                <a:lnTo>
                  <a:pt x="3589865" y="1690092"/>
                </a:lnTo>
                <a:close/>
                <a:moveTo>
                  <a:pt x="4787331" y="1684886"/>
                </a:moveTo>
                <a:cubicBezTo>
                  <a:pt x="4788944" y="1685112"/>
                  <a:pt x="4789871" y="1685567"/>
                  <a:pt x="4790164" y="1686050"/>
                </a:cubicBezTo>
                <a:cubicBezTo>
                  <a:pt x="4791045" y="1687497"/>
                  <a:pt x="4786220" y="1689192"/>
                  <a:pt x="4777095" y="1685685"/>
                </a:cubicBezTo>
                <a:cubicBezTo>
                  <a:pt x="4781809" y="1684692"/>
                  <a:pt x="4785180" y="1684585"/>
                  <a:pt x="4787331" y="1684886"/>
                </a:cubicBezTo>
                <a:close/>
                <a:moveTo>
                  <a:pt x="4586309" y="1680747"/>
                </a:moveTo>
                <a:lnTo>
                  <a:pt x="4586179" y="1680780"/>
                </a:lnTo>
                <a:cubicBezTo>
                  <a:pt x="4586179" y="1680780"/>
                  <a:pt x="4586038" y="1681000"/>
                  <a:pt x="4585860" y="1681275"/>
                </a:cubicBezTo>
                <a:lnTo>
                  <a:pt x="4585463" y="1681896"/>
                </a:lnTo>
                <a:lnTo>
                  <a:pt x="4585224" y="1682268"/>
                </a:lnTo>
                <a:cubicBezTo>
                  <a:pt x="4585117" y="1682434"/>
                  <a:pt x="4585188" y="1682324"/>
                  <a:pt x="4585330" y="1682104"/>
                </a:cubicBezTo>
                <a:lnTo>
                  <a:pt x="4585463" y="1681896"/>
                </a:lnTo>
                <a:lnTo>
                  <a:pt x="4586179" y="1680780"/>
                </a:lnTo>
                <a:cubicBezTo>
                  <a:pt x="4589177" y="1682333"/>
                  <a:pt x="4592081" y="1683273"/>
                  <a:pt x="4594934" y="1683870"/>
                </a:cubicBezTo>
                <a:lnTo>
                  <a:pt x="4597484" y="1684182"/>
                </a:lnTo>
                <a:close/>
                <a:moveTo>
                  <a:pt x="1127701" y="1674500"/>
                </a:moveTo>
                <a:lnTo>
                  <a:pt x="1122047" y="1676088"/>
                </a:lnTo>
                <a:lnTo>
                  <a:pt x="1126460" y="1674512"/>
                </a:lnTo>
                <a:close/>
                <a:moveTo>
                  <a:pt x="1235644" y="1670740"/>
                </a:moveTo>
                <a:cubicBezTo>
                  <a:pt x="1236086" y="1670928"/>
                  <a:pt x="1236095" y="1671322"/>
                  <a:pt x="1235333" y="1671986"/>
                </a:cubicBezTo>
                <a:cubicBezTo>
                  <a:pt x="1233412" y="1673664"/>
                  <a:pt x="1229149" y="1672986"/>
                  <a:pt x="1229149" y="1672986"/>
                </a:cubicBezTo>
                <a:cubicBezTo>
                  <a:pt x="1229131" y="1672238"/>
                  <a:pt x="1230424" y="1671537"/>
                  <a:pt x="1231887" y="1671093"/>
                </a:cubicBezTo>
                <a:cubicBezTo>
                  <a:pt x="1233350" y="1670648"/>
                  <a:pt x="1234983" y="1670461"/>
                  <a:pt x="1235644" y="1670740"/>
                </a:cubicBezTo>
                <a:close/>
                <a:moveTo>
                  <a:pt x="1207398" y="1663856"/>
                </a:moveTo>
                <a:lnTo>
                  <a:pt x="1194714" y="1667496"/>
                </a:lnTo>
                <a:cubicBezTo>
                  <a:pt x="1194714" y="1667496"/>
                  <a:pt x="1194446" y="1667629"/>
                  <a:pt x="1193976" y="1667851"/>
                </a:cubicBezTo>
                <a:lnTo>
                  <a:pt x="1193779" y="1667940"/>
                </a:lnTo>
                <a:lnTo>
                  <a:pt x="1197293" y="1667595"/>
                </a:lnTo>
                <a:lnTo>
                  <a:pt x="1201439" y="1667640"/>
                </a:lnTo>
                <a:close/>
                <a:moveTo>
                  <a:pt x="1237425" y="1655226"/>
                </a:moveTo>
                <a:lnTo>
                  <a:pt x="1239045" y="1656828"/>
                </a:lnTo>
                <a:cubicBezTo>
                  <a:pt x="1239416" y="1657196"/>
                  <a:pt x="1239169" y="1656950"/>
                  <a:pt x="1238672" y="1656459"/>
                </a:cubicBezTo>
                <a:close/>
                <a:moveTo>
                  <a:pt x="1169243" y="1645965"/>
                </a:moveTo>
                <a:cubicBezTo>
                  <a:pt x="1169870" y="1645672"/>
                  <a:pt x="1170361" y="1645750"/>
                  <a:pt x="1170864" y="1646327"/>
                </a:cubicBezTo>
                <a:cubicBezTo>
                  <a:pt x="1169903" y="1647166"/>
                  <a:pt x="1168828" y="1650137"/>
                  <a:pt x="1166814" y="1647831"/>
                </a:cubicBezTo>
                <a:cubicBezTo>
                  <a:pt x="1167855" y="1646922"/>
                  <a:pt x="1168617" y="1646258"/>
                  <a:pt x="1169243" y="1645965"/>
                </a:cubicBezTo>
                <a:close/>
                <a:moveTo>
                  <a:pt x="1288917" y="1644833"/>
                </a:moveTo>
                <a:lnTo>
                  <a:pt x="1283227" y="1646596"/>
                </a:lnTo>
                <a:lnTo>
                  <a:pt x="1296244" y="1644868"/>
                </a:lnTo>
                <a:close/>
                <a:moveTo>
                  <a:pt x="1173291" y="1644460"/>
                </a:moveTo>
                <a:cubicBezTo>
                  <a:pt x="1173919" y="1644167"/>
                  <a:pt x="1174410" y="1644246"/>
                  <a:pt x="1174914" y="1644822"/>
                </a:cubicBezTo>
                <a:cubicBezTo>
                  <a:pt x="1173953" y="1645662"/>
                  <a:pt x="1172878" y="1648632"/>
                  <a:pt x="1170864" y="1646327"/>
                </a:cubicBezTo>
                <a:cubicBezTo>
                  <a:pt x="1171904" y="1645418"/>
                  <a:pt x="1172666" y="1644754"/>
                  <a:pt x="1173291" y="1644460"/>
                </a:cubicBezTo>
                <a:close/>
                <a:moveTo>
                  <a:pt x="1274808" y="1644148"/>
                </a:moveTo>
                <a:lnTo>
                  <a:pt x="1261769" y="1648182"/>
                </a:lnTo>
                <a:lnTo>
                  <a:pt x="1253157" y="1650674"/>
                </a:lnTo>
                <a:lnTo>
                  <a:pt x="1267241" y="1648717"/>
                </a:lnTo>
                <a:lnTo>
                  <a:pt x="1273601" y="1647873"/>
                </a:lnTo>
                <a:lnTo>
                  <a:pt x="1278042" y="1646062"/>
                </a:lnTo>
                <a:lnTo>
                  <a:pt x="1282054" y="1644640"/>
                </a:lnTo>
                <a:lnTo>
                  <a:pt x="1280238" y="1644573"/>
                </a:lnTo>
                <a:close/>
                <a:moveTo>
                  <a:pt x="1185949" y="1641620"/>
                </a:moveTo>
                <a:cubicBezTo>
                  <a:pt x="1183067" y="1644137"/>
                  <a:pt x="1178849" y="1645450"/>
                  <a:pt x="1174914" y="1644822"/>
                </a:cubicBezTo>
                <a:cubicBezTo>
                  <a:pt x="1177419" y="1643650"/>
                  <a:pt x="1179152" y="1642645"/>
                  <a:pt x="1180772" y="1642035"/>
                </a:cubicBezTo>
                <a:cubicBezTo>
                  <a:pt x="1182392" y="1641424"/>
                  <a:pt x="1183898" y="1641210"/>
                  <a:pt x="1185949" y="1641620"/>
                </a:cubicBezTo>
                <a:close/>
                <a:moveTo>
                  <a:pt x="1345218" y="1637367"/>
                </a:moveTo>
                <a:lnTo>
                  <a:pt x="1343774" y="1637551"/>
                </a:lnTo>
                <a:lnTo>
                  <a:pt x="1337712" y="1639364"/>
                </a:lnTo>
                <a:lnTo>
                  <a:pt x="1338146" y="1639306"/>
                </a:lnTo>
                <a:close/>
                <a:moveTo>
                  <a:pt x="1132194" y="1626081"/>
                </a:moveTo>
                <a:lnTo>
                  <a:pt x="1129221" y="1627257"/>
                </a:lnTo>
                <a:lnTo>
                  <a:pt x="1122817" y="1630341"/>
                </a:lnTo>
                <a:lnTo>
                  <a:pt x="1108054" y="1630445"/>
                </a:lnTo>
                <a:lnTo>
                  <a:pt x="1092603" y="1629909"/>
                </a:lnTo>
                <a:lnTo>
                  <a:pt x="1096730" y="1628196"/>
                </a:lnTo>
                <a:lnTo>
                  <a:pt x="1100309" y="1627002"/>
                </a:lnTo>
                <a:close/>
                <a:moveTo>
                  <a:pt x="1265629" y="1619176"/>
                </a:moveTo>
                <a:cubicBezTo>
                  <a:pt x="1264060" y="1618833"/>
                  <a:pt x="1258486" y="1620271"/>
                  <a:pt x="1258486" y="1620271"/>
                </a:cubicBezTo>
                <a:cubicBezTo>
                  <a:pt x="1257446" y="1621180"/>
                  <a:pt x="1258200" y="1622045"/>
                  <a:pt x="1259716" y="1622244"/>
                </a:cubicBezTo>
                <a:lnTo>
                  <a:pt x="1261966" y="1622016"/>
                </a:lnTo>
                <a:lnTo>
                  <a:pt x="1262777" y="1621774"/>
                </a:lnTo>
                <a:lnTo>
                  <a:pt x="1265511" y="1620232"/>
                </a:lnTo>
                <a:cubicBezTo>
                  <a:pt x="1266231" y="1619603"/>
                  <a:pt x="1266152" y="1619291"/>
                  <a:pt x="1265629" y="1619176"/>
                </a:cubicBezTo>
                <a:close/>
                <a:moveTo>
                  <a:pt x="1224378" y="1618582"/>
                </a:moveTo>
                <a:lnTo>
                  <a:pt x="1205650" y="1623739"/>
                </a:lnTo>
                <a:lnTo>
                  <a:pt x="1192020" y="1628683"/>
                </a:lnTo>
                <a:lnTo>
                  <a:pt x="1153856" y="1630122"/>
                </a:lnTo>
                <a:lnTo>
                  <a:pt x="1148001" y="1630163"/>
                </a:lnTo>
                <a:lnTo>
                  <a:pt x="1151475" y="1628819"/>
                </a:lnTo>
                <a:cubicBezTo>
                  <a:pt x="1156740" y="1626847"/>
                  <a:pt x="1159561" y="1625695"/>
                  <a:pt x="1160706" y="1625056"/>
                </a:cubicBezTo>
                <a:lnTo>
                  <a:pt x="1160359" y="1624771"/>
                </a:lnTo>
                <a:lnTo>
                  <a:pt x="1178856" y="1623817"/>
                </a:lnTo>
                <a:cubicBezTo>
                  <a:pt x="1191724" y="1622571"/>
                  <a:pt x="1204099" y="1620813"/>
                  <a:pt x="1216265" y="1618665"/>
                </a:cubicBezTo>
                <a:close/>
                <a:moveTo>
                  <a:pt x="4827348" y="1608996"/>
                </a:moveTo>
                <a:lnTo>
                  <a:pt x="4830073" y="1609699"/>
                </a:lnTo>
                <a:cubicBezTo>
                  <a:pt x="4827138" y="1609444"/>
                  <a:pt x="4824613" y="1609311"/>
                  <a:pt x="4824399" y="1609200"/>
                </a:cubicBezTo>
                <a:cubicBezTo>
                  <a:pt x="4824293" y="1609145"/>
                  <a:pt x="4824762" y="1609094"/>
                  <a:pt x="4826048" y="1609037"/>
                </a:cubicBezTo>
                <a:close/>
                <a:moveTo>
                  <a:pt x="538009" y="1606713"/>
                </a:moveTo>
                <a:lnTo>
                  <a:pt x="537916" y="1607334"/>
                </a:lnTo>
                <a:cubicBezTo>
                  <a:pt x="537441" y="1607894"/>
                  <a:pt x="536708" y="1607945"/>
                  <a:pt x="535904" y="1607264"/>
                </a:cubicBezTo>
                <a:close/>
                <a:moveTo>
                  <a:pt x="1322356" y="1601968"/>
                </a:moveTo>
                <a:lnTo>
                  <a:pt x="1319390" y="1602944"/>
                </a:lnTo>
                <a:lnTo>
                  <a:pt x="1319148" y="1603253"/>
                </a:lnTo>
                <a:lnTo>
                  <a:pt x="1319820" y="1603392"/>
                </a:lnTo>
                <a:cubicBezTo>
                  <a:pt x="1320780" y="1602554"/>
                  <a:pt x="1321787" y="1603707"/>
                  <a:pt x="1322748" y="1602866"/>
                </a:cubicBezTo>
                <a:lnTo>
                  <a:pt x="1322948" y="1602279"/>
                </a:lnTo>
                <a:close/>
                <a:moveTo>
                  <a:pt x="515883" y="1561800"/>
                </a:moveTo>
                <a:lnTo>
                  <a:pt x="519598" y="1562353"/>
                </a:lnTo>
                <a:cubicBezTo>
                  <a:pt x="517137" y="1565259"/>
                  <a:pt x="516001" y="1566600"/>
                  <a:pt x="514392" y="1565237"/>
                </a:cubicBezTo>
                <a:lnTo>
                  <a:pt x="515410" y="1562331"/>
                </a:lnTo>
                <a:lnTo>
                  <a:pt x="516212" y="1562051"/>
                </a:lnTo>
                <a:close/>
                <a:moveTo>
                  <a:pt x="521871" y="1559672"/>
                </a:moveTo>
                <a:cubicBezTo>
                  <a:pt x="522343" y="1562375"/>
                  <a:pt x="519598" y="1562353"/>
                  <a:pt x="519598" y="1562353"/>
                </a:cubicBezTo>
                <a:cubicBezTo>
                  <a:pt x="519362" y="1561001"/>
                  <a:pt x="519930" y="1560331"/>
                  <a:pt x="520557" y="1559999"/>
                </a:cubicBezTo>
                <a:cubicBezTo>
                  <a:pt x="521185" y="1559666"/>
                  <a:pt x="521871" y="1559672"/>
                  <a:pt x="521871" y="1559672"/>
                </a:cubicBezTo>
                <a:close/>
                <a:moveTo>
                  <a:pt x="503676" y="1539858"/>
                </a:moveTo>
                <a:lnTo>
                  <a:pt x="500899" y="1541474"/>
                </a:lnTo>
                <a:cubicBezTo>
                  <a:pt x="493970" y="1545441"/>
                  <a:pt x="486187" y="1549598"/>
                  <a:pt x="480840" y="1551019"/>
                </a:cubicBezTo>
                <a:cubicBezTo>
                  <a:pt x="474552" y="1551644"/>
                  <a:pt x="477605" y="1548856"/>
                  <a:pt x="483508" y="1545218"/>
                </a:cubicBezTo>
                <a:lnTo>
                  <a:pt x="488717" y="1542346"/>
                </a:lnTo>
                <a:lnTo>
                  <a:pt x="495140" y="1541340"/>
                </a:lnTo>
                <a:close/>
                <a:moveTo>
                  <a:pt x="495730" y="1527736"/>
                </a:moveTo>
                <a:lnTo>
                  <a:pt x="467051" y="1541200"/>
                </a:lnTo>
                <a:lnTo>
                  <a:pt x="459501" y="1541505"/>
                </a:lnTo>
                <a:cubicBezTo>
                  <a:pt x="457134" y="1541402"/>
                  <a:pt x="455658" y="1541031"/>
                  <a:pt x="455735" y="1540267"/>
                </a:cubicBezTo>
                <a:cubicBezTo>
                  <a:pt x="455779" y="1539822"/>
                  <a:pt x="456313" y="1539313"/>
                  <a:pt x="457227" y="1538760"/>
                </a:cubicBezTo>
                <a:cubicBezTo>
                  <a:pt x="458141" y="1538209"/>
                  <a:pt x="459436" y="1537614"/>
                  <a:pt x="461003" y="1536996"/>
                </a:cubicBezTo>
                <a:cubicBezTo>
                  <a:pt x="465701" y="1535142"/>
                  <a:pt x="472846" y="1533088"/>
                  <a:pt x="479506" y="1531382"/>
                </a:cubicBezTo>
                <a:cubicBezTo>
                  <a:pt x="486167" y="1529678"/>
                  <a:pt x="492343" y="1528323"/>
                  <a:pt x="495102" y="1527872"/>
                </a:cubicBezTo>
                <a:close/>
                <a:moveTo>
                  <a:pt x="4699455" y="1519960"/>
                </a:moveTo>
                <a:lnTo>
                  <a:pt x="4700215" y="1521054"/>
                </a:lnTo>
                <a:cubicBezTo>
                  <a:pt x="4700282" y="1521151"/>
                  <a:pt x="4700038" y="1520800"/>
                  <a:pt x="4699648" y="1520238"/>
                </a:cubicBezTo>
                <a:close/>
                <a:moveTo>
                  <a:pt x="3599244" y="1516521"/>
                </a:moveTo>
                <a:lnTo>
                  <a:pt x="3599499" y="1521565"/>
                </a:lnTo>
                <a:lnTo>
                  <a:pt x="3650370" y="1524001"/>
                </a:lnTo>
                <a:lnTo>
                  <a:pt x="3651290" y="1519886"/>
                </a:lnTo>
                <a:close/>
                <a:moveTo>
                  <a:pt x="4888790" y="1515986"/>
                </a:moveTo>
                <a:lnTo>
                  <a:pt x="4890138" y="1516101"/>
                </a:lnTo>
                <a:lnTo>
                  <a:pt x="4894803" y="1518171"/>
                </a:lnTo>
                <a:close/>
                <a:moveTo>
                  <a:pt x="4771873" y="1503143"/>
                </a:moveTo>
                <a:cubicBezTo>
                  <a:pt x="4772614" y="1502892"/>
                  <a:pt x="4774371" y="1503229"/>
                  <a:pt x="4775924" y="1503830"/>
                </a:cubicBezTo>
                <a:cubicBezTo>
                  <a:pt x="4777476" y="1504431"/>
                  <a:pt x="4778824" y="1505298"/>
                  <a:pt x="4778745" y="1506106"/>
                </a:cubicBezTo>
                <a:cubicBezTo>
                  <a:pt x="4778745" y="1506106"/>
                  <a:pt x="4774060" y="1506499"/>
                  <a:pt x="4772110" y="1504521"/>
                </a:cubicBezTo>
                <a:cubicBezTo>
                  <a:pt x="4771336" y="1503737"/>
                  <a:pt x="4771379" y="1503309"/>
                  <a:pt x="4771873" y="1503143"/>
                </a:cubicBezTo>
                <a:close/>
                <a:moveTo>
                  <a:pt x="744542" y="1497031"/>
                </a:moveTo>
                <a:lnTo>
                  <a:pt x="738619" y="1497344"/>
                </a:lnTo>
                <a:lnTo>
                  <a:pt x="729629" y="1502789"/>
                </a:lnTo>
                <a:lnTo>
                  <a:pt x="739205" y="1498847"/>
                </a:lnTo>
                <a:close/>
                <a:moveTo>
                  <a:pt x="503058" y="1492627"/>
                </a:moveTo>
                <a:cubicBezTo>
                  <a:pt x="503725" y="1492572"/>
                  <a:pt x="504522" y="1493631"/>
                  <a:pt x="505383" y="1494771"/>
                </a:cubicBezTo>
                <a:cubicBezTo>
                  <a:pt x="503305" y="1496056"/>
                  <a:pt x="501525" y="1497156"/>
                  <a:pt x="501525" y="1497156"/>
                </a:cubicBezTo>
                <a:cubicBezTo>
                  <a:pt x="501858" y="1493846"/>
                  <a:pt x="502392" y="1492680"/>
                  <a:pt x="503058" y="1492627"/>
                </a:cubicBezTo>
                <a:close/>
                <a:moveTo>
                  <a:pt x="1124431" y="1491264"/>
                </a:moveTo>
                <a:lnTo>
                  <a:pt x="1066023" y="1504999"/>
                </a:lnTo>
                <a:lnTo>
                  <a:pt x="1107329" y="1504932"/>
                </a:lnTo>
                <a:lnTo>
                  <a:pt x="1148570" y="1494120"/>
                </a:lnTo>
                <a:lnTo>
                  <a:pt x="1146382" y="1494199"/>
                </a:lnTo>
                <a:cubicBezTo>
                  <a:pt x="1139073" y="1494595"/>
                  <a:pt x="1131658" y="1494796"/>
                  <a:pt x="1127480" y="1493693"/>
                </a:cubicBezTo>
                <a:close/>
                <a:moveTo>
                  <a:pt x="780156" y="1482202"/>
                </a:moveTo>
                <a:cubicBezTo>
                  <a:pt x="778265" y="1482383"/>
                  <a:pt x="775684" y="1483767"/>
                  <a:pt x="773666" y="1485491"/>
                </a:cubicBezTo>
                <a:lnTo>
                  <a:pt x="772478" y="1487525"/>
                </a:lnTo>
                <a:lnTo>
                  <a:pt x="782059" y="1484264"/>
                </a:lnTo>
                <a:lnTo>
                  <a:pt x="782648" y="1483696"/>
                </a:lnTo>
                <a:cubicBezTo>
                  <a:pt x="782372" y="1482493"/>
                  <a:pt x="781418" y="1482080"/>
                  <a:pt x="780156" y="1482202"/>
                </a:cubicBezTo>
                <a:close/>
                <a:moveTo>
                  <a:pt x="4845995" y="1481626"/>
                </a:moveTo>
                <a:cubicBezTo>
                  <a:pt x="4846651" y="1481995"/>
                  <a:pt x="4847423" y="1482779"/>
                  <a:pt x="4848480" y="1483851"/>
                </a:cubicBezTo>
                <a:cubicBezTo>
                  <a:pt x="4846107" y="1486192"/>
                  <a:pt x="4845180" y="1482877"/>
                  <a:pt x="4844204" y="1481888"/>
                </a:cubicBezTo>
                <a:cubicBezTo>
                  <a:pt x="4844797" y="1481303"/>
                  <a:pt x="4845338" y="1481258"/>
                  <a:pt x="4845995" y="1481626"/>
                </a:cubicBezTo>
                <a:close/>
                <a:moveTo>
                  <a:pt x="4841719" y="1479664"/>
                </a:moveTo>
                <a:cubicBezTo>
                  <a:pt x="4842375" y="1480032"/>
                  <a:pt x="4843147" y="1480816"/>
                  <a:pt x="4844204" y="1481888"/>
                </a:cubicBezTo>
                <a:cubicBezTo>
                  <a:pt x="4841830" y="1484228"/>
                  <a:pt x="4840904" y="1480915"/>
                  <a:pt x="4839928" y="1479925"/>
                </a:cubicBezTo>
                <a:cubicBezTo>
                  <a:pt x="4840522" y="1479340"/>
                  <a:pt x="4841063" y="1479295"/>
                  <a:pt x="4841719" y="1479664"/>
                </a:cubicBezTo>
                <a:close/>
                <a:moveTo>
                  <a:pt x="4828204" y="1475552"/>
                </a:moveTo>
                <a:cubicBezTo>
                  <a:pt x="4830466" y="1475273"/>
                  <a:pt x="4832084" y="1475628"/>
                  <a:pt x="4833792" y="1476423"/>
                </a:cubicBezTo>
                <a:cubicBezTo>
                  <a:pt x="4835502" y="1477217"/>
                  <a:pt x="4837303" y="1478450"/>
                  <a:pt x="4839928" y="1479925"/>
                </a:cubicBezTo>
                <a:cubicBezTo>
                  <a:pt x="4835603" y="1480288"/>
                  <a:pt x="4831130" y="1478520"/>
                  <a:pt x="4828204" y="1475552"/>
                </a:cubicBezTo>
                <a:close/>
                <a:moveTo>
                  <a:pt x="456799" y="1471051"/>
                </a:moveTo>
                <a:lnTo>
                  <a:pt x="431192" y="1482731"/>
                </a:lnTo>
                <a:lnTo>
                  <a:pt x="427505" y="1483190"/>
                </a:lnTo>
                <a:cubicBezTo>
                  <a:pt x="420480" y="1484182"/>
                  <a:pt x="412474" y="1485461"/>
                  <a:pt x="402339" y="1487307"/>
                </a:cubicBezTo>
                <a:cubicBezTo>
                  <a:pt x="398565" y="1487491"/>
                  <a:pt x="373819" y="1492311"/>
                  <a:pt x="368564" y="1491664"/>
                </a:cubicBezTo>
                <a:lnTo>
                  <a:pt x="370621" y="1489529"/>
                </a:lnTo>
                <a:lnTo>
                  <a:pt x="371814" y="1488693"/>
                </a:lnTo>
                <a:lnTo>
                  <a:pt x="383529" y="1485727"/>
                </a:lnTo>
                <a:cubicBezTo>
                  <a:pt x="397998" y="1483096"/>
                  <a:pt x="417236" y="1481681"/>
                  <a:pt x="423681" y="1479846"/>
                </a:cubicBezTo>
                <a:close/>
                <a:moveTo>
                  <a:pt x="1226389" y="1467287"/>
                </a:moveTo>
                <a:lnTo>
                  <a:pt x="1192207" y="1475325"/>
                </a:lnTo>
                <a:lnTo>
                  <a:pt x="1193275" y="1475290"/>
                </a:lnTo>
                <a:cubicBezTo>
                  <a:pt x="1203046" y="1475025"/>
                  <a:pt x="1217414" y="1474682"/>
                  <a:pt x="1226218" y="1474351"/>
                </a:cubicBezTo>
                <a:lnTo>
                  <a:pt x="1226932" y="1474306"/>
                </a:lnTo>
                <a:lnTo>
                  <a:pt x="1233195" y="1472943"/>
                </a:lnTo>
                <a:lnTo>
                  <a:pt x="1230297" y="1469512"/>
                </a:lnTo>
                <a:close/>
                <a:moveTo>
                  <a:pt x="286300" y="1442591"/>
                </a:moveTo>
                <a:lnTo>
                  <a:pt x="282492" y="1444804"/>
                </a:lnTo>
                <a:lnTo>
                  <a:pt x="274404" y="1450325"/>
                </a:lnTo>
                <a:lnTo>
                  <a:pt x="254317" y="1453509"/>
                </a:lnTo>
                <a:lnTo>
                  <a:pt x="233160" y="1455963"/>
                </a:lnTo>
                <a:lnTo>
                  <a:pt x="238429" y="1452779"/>
                </a:lnTo>
                <a:lnTo>
                  <a:pt x="243057" y="1450413"/>
                </a:lnTo>
                <a:close/>
                <a:moveTo>
                  <a:pt x="410323" y="1413382"/>
                </a:moveTo>
                <a:lnTo>
                  <a:pt x="385876" y="1424265"/>
                </a:lnTo>
                <a:lnTo>
                  <a:pt x="368328" y="1433807"/>
                </a:lnTo>
                <a:lnTo>
                  <a:pt x="316641" y="1443631"/>
                </a:lnTo>
                <a:lnTo>
                  <a:pt x="308672" y="1444894"/>
                </a:lnTo>
                <a:lnTo>
                  <a:pt x="313129" y="1442348"/>
                </a:lnTo>
                <a:cubicBezTo>
                  <a:pt x="319893" y="1438576"/>
                  <a:pt x="323499" y="1436426"/>
                  <a:pt x="324927" y="1435319"/>
                </a:cubicBezTo>
                <a:lnTo>
                  <a:pt x="324395" y="1435002"/>
                </a:lnTo>
                <a:lnTo>
                  <a:pt x="349393" y="1429892"/>
                </a:lnTo>
                <a:cubicBezTo>
                  <a:pt x="366664" y="1425544"/>
                  <a:pt x="383161" y="1420600"/>
                  <a:pt x="399290" y="1415167"/>
                </a:cubicBezTo>
                <a:close/>
                <a:moveTo>
                  <a:pt x="471017" y="1387796"/>
                </a:moveTo>
                <a:lnTo>
                  <a:pt x="436423" y="1402346"/>
                </a:lnTo>
                <a:lnTo>
                  <a:pt x="434673" y="1402256"/>
                </a:lnTo>
                <a:cubicBezTo>
                  <a:pt x="432097" y="1401930"/>
                  <a:pt x="430717" y="1401471"/>
                  <a:pt x="431608" y="1400920"/>
                </a:cubicBezTo>
                <a:cubicBezTo>
                  <a:pt x="441843" y="1394593"/>
                  <a:pt x="454275" y="1391325"/>
                  <a:pt x="467071" y="1388610"/>
                </a:cubicBezTo>
                <a:close/>
                <a:moveTo>
                  <a:pt x="655991" y="1386855"/>
                </a:moveTo>
                <a:lnTo>
                  <a:pt x="655149" y="1386923"/>
                </a:lnTo>
                <a:lnTo>
                  <a:pt x="647704" y="1389760"/>
                </a:lnTo>
                <a:lnTo>
                  <a:pt x="649033" y="1389443"/>
                </a:lnTo>
                <a:close/>
                <a:moveTo>
                  <a:pt x="540449" y="1369191"/>
                </a:moveTo>
                <a:cubicBezTo>
                  <a:pt x="539726" y="1369128"/>
                  <a:pt x="538714" y="1369405"/>
                  <a:pt x="537713" y="1369840"/>
                </a:cubicBezTo>
                <a:cubicBezTo>
                  <a:pt x="536712" y="1370276"/>
                  <a:pt x="535724" y="1370870"/>
                  <a:pt x="535052" y="1371435"/>
                </a:cubicBezTo>
                <a:cubicBezTo>
                  <a:pt x="533704" y="1372565"/>
                  <a:pt x="533616" y="1373588"/>
                  <a:pt x="537201" y="1373026"/>
                </a:cubicBezTo>
                <a:cubicBezTo>
                  <a:pt x="538337" y="1371685"/>
                  <a:pt x="539946" y="1373048"/>
                  <a:pt x="541083" y="1371707"/>
                </a:cubicBezTo>
                <a:cubicBezTo>
                  <a:pt x="541863" y="1369969"/>
                  <a:pt x="541413" y="1369276"/>
                  <a:pt x="540449" y="1369191"/>
                </a:cubicBezTo>
                <a:close/>
                <a:moveTo>
                  <a:pt x="492734" y="1360269"/>
                </a:moveTo>
                <a:lnTo>
                  <a:pt x="494560" y="1361712"/>
                </a:lnTo>
                <a:lnTo>
                  <a:pt x="495411" y="1362384"/>
                </a:lnTo>
                <a:cubicBezTo>
                  <a:pt x="495623" y="1362551"/>
                  <a:pt x="495680" y="1362596"/>
                  <a:pt x="495453" y="1362416"/>
                </a:cubicBezTo>
                <a:lnTo>
                  <a:pt x="494560" y="1361712"/>
                </a:lnTo>
                <a:lnTo>
                  <a:pt x="494433" y="1361611"/>
                </a:lnTo>
                <a:cubicBezTo>
                  <a:pt x="493640" y="1360985"/>
                  <a:pt x="492734" y="1360269"/>
                  <a:pt x="492734" y="1360269"/>
                </a:cubicBezTo>
                <a:close/>
                <a:moveTo>
                  <a:pt x="294563" y="1350538"/>
                </a:moveTo>
                <a:cubicBezTo>
                  <a:pt x="297248" y="1349952"/>
                  <a:pt x="301511" y="1349766"/>
                  <a:pt x="307551" y="1350568"/>
                </a:cubicBezTo>
                <a:cubicBezTo>
                  <a:pt x="296376" y="1355864"/>
                  <a:pt x="290127" y="1354186"/>
                  <a:pt x="291099" y="1352276"/>
                </a:cubicBezTo>
                <a:cubicBezTo>
                  <a:pt x="291423" y="1351639"/>
                  <a:pt x="292550" y="1350977"/>
                  <a:pt x="294563" y="1350538"/>
                </a:cubicBezTo>
                <a:close/>
                <a:moveTo>
                  <a:pt x="584612" y="1337175"/>
                </a:moveTo>
                <a:cubicBezTo>
                  <a:pt x="581867" y="1337152"/>
                  <a:pt x="588099" y="1340129"/>
                  <a:pt x="588099" y="1340129"/>
                </a:cubicBezTo>
                <a:cubicBezTo>
                  <a:pt x="588667" y="1339458"/>
                  <a:pt x="588079" y="1338384"/>
                  <a:pt x="587207" y="1337645"/>
                </a:cubicBezTo>
                <a:cubicBezTo>
                  <a:pt x="586336" y="1336907"/>
                  <a:pt x="585180" y="1336504"/>
                  <a:pt x="584612" y="1337175"/>
                </a:cubicBezTo>
                <a:close/>
                <a:moveTo>
                  <a:pt x="4380266" y="1335016"/>
                </a:moveTo>
                <a:lnTo>
                  <a:pt x="4425809" y="1342566"/>
                </a:lnTo>
                <a:cubicBezTo>
                  <a:pt x="4457226" y="1348196"/>
                  <a:pt x="4485613" y="1353822"/>
                  <a:pt x="4511851" y="1359677"/>
                </a:cubicBezTo>
                <a:lnTo>
                  <a:pt x="4532714" y="1364947"/>
                </a:lnTo>
                <a:lnTo>
                  <a:pt x="4498299" y="1354572"/>
                </a:lnTo>
                <a:lnTo>
                  <a:pt x="4421905" y="1337015"/>
                </a:lnTo>
                <a:close/>
                <a:moveTo>
                  <a:pt x="631276" y="1316132"/>
                </a:moveTo>
                <a:lnTo>
                  <a:pt x="628720" y="1317049"/>
                </a:lnTo>
                <a:cubicBezTo>
                  <a:pt x="618872" y="1321472"/>
                  <a:pt x="609768" y="1326237"/>
                  <a:pt x="601920" y="1330338"/>
                </a:cubicBezTo>
                <a:cubicBezTo>
                  <a:pt x="607639" y="1330383"/>
                  <a:pt x="611965" y="1328673"/>
                  <a:pt x="616883" y="1326265"/>
                </a:cubicBezTo>
                <a:lnTo>
                  <a:pt x="630940" y="1319992"/>
                </a:lnTo>
                <a:close/>
                <a:moveTo>
                  <a:pt x="667976" y="1315097"/>
                </a:moveTo>
                <a:cubicBezTo>
                  <a:pt x="664478" y="1315521"/>
                  <a:pt x="660027" y="1316698"/>
                  <a:pt x="657083" y="1317749"/>
                </a:cubicBezTo>
                <a:cubicBezTo>
                  <a:pt x="655122" y="1318450"/>
                  <a:pt x="653830" y="1319096"/>
                  <a:pt x="653938" y="1319427"/>
                </a:cubicBezTo>
                <a:cubicBezTo>
                  <a:pt x="654084" y="1319868"/>
                  <a:pt x="656717" y="1319747"/>
                  <a:pt x="663572" y="1318452"/>
                </a:cubicBezTo>
                <a:cubicBezTo>
                  <a:pt x="663572" y="1318452"/>
                  <a:pt x="665679" y="1318413"/>
                  <a:pt x="667926" y="1318206"/>
                </a:cubicBezTo>
                <a:lnTo>
                  <a:pt x="672269" y="1317161"/>
                </a:lnTo>
                <a:lnTo>
                  <a:pt x="672650" y="1316779"/>
                </a:lnTo>
                <a:close/>
                <a:moveTo>
                  <a:pt x="4732501" y="1314631"/>
                </a:moveTo>
                <a:lnTo>
                  <a:pt x="4741656" y="1324309"/>
                </a:lnTo>
                <a:lnTo>
                  <a:pt x="4792136" y="1327849"/>
                </a:lnTo>
                <a:lnTo>
                  <a:pt x="4775251" y="1321762"/>
                </a:lnTo>
                <a:lnTo>
                  <a:pt x="4760626" y="1315906"/>
                </a:lnTo>
                <a:lnTo>
                  <a:pt x="4735507" y="1314742"/>
                </a:lnTo>
                <a:close/>
                <a:moveTo>
                  <a:pt x="640082" y="1312970"/>
                </a:moveTo>
                <a:lnTo>
                  <a:pt x="637236" y="1313992"/>
                </a:lnTo>
                <a:lnTo>
                  <a:pt x="637485" y="1314156"/>
                </a:lnTo>
                <a:lnTo>
                  <a:pt x="631990" y="1319523"/>
                </a:lnTo>
                <a:lnTo>
                  <a:pt x="635398" y="1318003"/>
                </a:lnTo>
                <a:lnTo>
                  <a:pt x="638363" y="1317347"/>
                </a:lnTo>
                <a:lnTo>
                  <a:pt x="637485" y="1314156"/>
                </a:lnTo>
                <a:close/>
                <a:moveTo>
                  <a:pt x="4446925" y="1296334"/>
                </a:moveTo>
                <a:cubicBezTo>
                  <a:pt x="4444517" y="1296481"/>
                  <a:pt x="4440593" y="1300644"/>
                  <a:pt x="4441306" y="1303736"/>
                </a:cubicBezTo>
                <a:cubicBezTo>
                  <a:pt x="4441306" y="1303736"/>
                  <a:pt x="4453409" y="1296603"/>
                  <a:pt x="4448600" y="1297712"/>
                </a:cubicBezTo>
                <a:cubicBezTo>
                  <a:pt x="4448362" y="1296681"/>
                  <a:pt x="4447728" y="1296284"/>
                  <a:pt x="4446925" y="1296334"/>
                </a:cubicBezTo>
                <a:close/>
                <a:moveTo>
                  <a:pt x="4394878" y="1294583"/>
                </a:moveTo>
                <a:lnTo>
                  <a:pt x="4392413" y="1299712"/>
                </a:lnTo>
                <a:lnTo>
                  <a:pt x="4393456" y="1299900"/>
                </a:lnTo>
                <a:lnTo>
                  <a:pt x="4398873" y="1295426"/>
                </a:lnTo>
                <a:cubicBezTo>
                  <a:pt x="4397604" y="1294634"/>
                  <a:pt x="4396197" y="1294414"/>
                  <a:pt x="4394878" y="1294583"/>
                </a:cubicBezTo>
                <a:close/>
                <a:moveTo>
                  <a:pt x="4414554" y="1293269"/>
                </a:moveTo>
                <a:cubicBezTo>
                  <a:pt x="4414318" y="1292792"/>
                  <a:pt x="4415076" y="1294314"/>
                  <a:pt x="4418107" y="1300401"/>
                </a:cubicBezTo>
                <a:cubicBezTo>
                  <a:pt x="4418107" y="1300401"/>
                  <a:pt x="4414949" y="1294061"/>
                  <a:pt x="4414554" y="1293269"/>
                </a:cubicBezTo>
                <a:close/>
                <a:moveTo>
                  <a:pt x="238484" y="1258553"/>
                </a:moveTo>
                <a:cubicBezTo>
                  <a:pt x="240109" y="1258503"/>
                  <a:pt x="240709" y="1258521"/>
                  <a:pt x="240579" y="1258601"/>
                </a:cubicBezTo>
                <a:cubicBezTo>
                  <a:pt x="240320" y="1258761"/>
                  <a:pt x="237147" y="1259169"/>
                  <a:pt x="233471" y="1259771"/>
                </a:cubicBezTo>
                <a:lnTo>
                  <a:pt x="236840" y="1258626"/>
                </a:lnTo>
                <a:close/>
                <a:moveTo>
                  <a:pt x="5078574" y="1246534"/>
                </a:moveTo>
                <a:cubicBezTo>
                  <a:pt x="5079524" y="1250659"/>
                  <a:pt x="5071701" y="1257529"/>
                  <a:pt x="5070592" y="1252719"/>
                </a:cubicBezTo>
                <a:cubicBezTo>
                  <a:pt x="5066470" y="1253669"/>
                  <a:pt x="5074450" y="1247486"/>
                  <a:pt x="5078574" y="1246534"/>
                </a:cubicBezTo>
                <a:close/>
                <a:moveTo>
                  <a:pt x="384282" y="1245637"/>
                </a:moveTo>
                <a:lnTo>
                  <a:pt x="372024" y="1248929"/>
                </a:lnTo>
                <a:lnTo>
                  <a:pt x="368783" y="1250137"/>
                </a:lnTo>
                <a:cubicBezTo>
                  <a:pt x="370506" y="1249869"/>
                  <a:pt x="373306" y="1249146"/>
                  <a:pt x="376513" y="1248190"/>
                </a:cubicBezTo>
                <a:close/>
                <a:moveTo>
                  <a:pt x="398307" y="1244405"/>
                </a:moveTo>
                <a:lnTo>
                  <a:pt x="398213" y="1245026"/>
                </a:lnTo>
                <a:cubicBezTo>
                  <a:pt x="397740" y="1245585"/>
                  <a:pt x="397006" y="1245635"/>
                  <a:pt x="396202" y="1244954"/>
                </a:cubicBezTo>
                <a:close/>
                <a:moveTo>
                  <a:pt x="435425" y="1236772"/>
                </a:moveTo>
                <a:lnTo>
                  <a:pt x="418637" y="1244780"/>
                </a:lnTo>
                <a:lnTo>
                  <a:pt x="429248" y="1242401"/>
                </a:lnTo>
                <a:cubicBezTo>
                  <a:pt x="434004" y="1240939"/>
                  <a:pt x="437334" y="1239299"/>
                  <a:pt x="438008" y="1237450"/>
                </a:cubicBezTo>
                <a:close/>
                <a:moveTo>
                  <a:pt x="5099540" y="1213886"/>
                </a:moveTo>
                <a:lnTo>
                  <a:pt x="5105366" y="1214183"/>
                </a:lnTo>
                <a:lnTo>
                  <a:pt x="5104893" y="1214772"/>
                </a:lnTo>
                <a:cubicBezTo>
                  <a:pt x="5101867" y="1216555"/>
                  <a:pt x="5098605" y="1217307"/>
                  <a:pt x="5098129" y="1215246"/>
                </a:cubicBezTo>
                <a:close/>
                <a:moveTo>
                  <a:pt x="5081891" y="1212988"/>
                </a:moveTo>
                <a:lnTo>
                  <a:pt x="5087638" y="1213281"/>
                </a:lnTo>
                <a:lnTo>
                  <a:pt x="5086748" y="1214523"/>
                </a:lnTo>
                <a:cubicBezTo>
                  <a:pt x="5083743" y="1216392"/>
                  <a:pt x="5080479" y="1217145"/>
                  <a:pt x="5080004" y="1215084"/>
                </a:cubicBezTo>
                <a:close/>
                <a:moveTo>
                  <a:pt x="5064032" y="1212005"/>
                </a:moveTo>
                <a:lnTo>
                  <a:pt x="5069825" y="1212337"/>
                </a:lnTo>
                <a:lnTo>
                  <a:pt x="5068542" y="1214016"/>
                </a:lnTo>
                <a:cubicBezTo>
                  <a:pt x="5065537" y="1215887"/>
                  <a:pt x="5062274" y="1216639"/>
                  <a:pt x="5061719" y="1214234"/>
                </a:cubicBezTo>
                <a:close/>
                <a:moveTo>
                  <a:pt x="4848082" y="1208784"/>
                </a:moveTo>
                <a:cubicBezTo>
                  <a:pt x="4848410" y="1209320"/>
                  <a:pt x="4849281" y="1210747"/>
                  <a:pt x="4851024" y="1213602"/>
                </a:cubicBezTo>
                <a:cubicBezTo>
                  <a:pt x="4851024" y="1213602"/>
                  <a:pt x="4847102" y="1207178"/>
                  <a:pt x="4848082" y="1208784"/>
                </a:cubicBezTo>
                <a:close/>
                <a:moveTo>
                  <a:pt x="4985442" y="1193984"/>
                </a:moveTo>
                <a:cubicBezTo>
                  <a:pt x="4987279" y="1193220"/>
                  <a:pt x="4990103" y="1193111"/>
                  <a:pt x="4994871" y="1194182"/>
                </a:cubicBezTo>
                <a:cubicBezTo>
                  <a:pt x="4993431" y="1193430"/>
                  <a:pt x="4992401" y="1194255"/>
                  <a:pt x="4991837" y="1195730"/>
                </a:cubicBezTo>
                <a:lnTo>
                  <a:pt x="4991782" y="1196985"/>
                </a:lnTo>
                <a:lnTo>
                  <a:pt x="4983074" y="1196500"/>
                </a:lnTo>
                <a:close/>
                <a:moveTo>
                  <a:pt x="380035" y="1164068"/>
                </a:moveTo>
                <a:lnTo>
                  <a:pt x="364677" y="1168278"/>
                </a:lnTo>
                <a:cubicBezTo>
                  <a:pt x="357812" y="1170134"/>
                  <a:pt x="351180" y="1171757"/>
                  <a:pt x="345285" y="1172772"/>
                </a:cubicBezTo>
                <a:lnTo>
                  <a:pt x="338614" y="1173603"/>
                </a:lnTo>
                <a:lnTo>
                  <a:pt x="335095" y="1175256"/>
                </a:lnTo>
                <a:lnTo>
                  <a:pt x="352330" y="1171732"/>
                </a:lnTo>
                <a:lnTo>
                  <a:pt x="373060" y="1167434"/>
                </a:lnTo>
                <a:close/>
                <a:moveTo>
                  <a:pt x="5143951" y="1159806"/>
                </a:moveTo>
                <a:cubicBezTo>
                  <a:pt x="5148074" y="1158855"/>
                  <a:pt x="5140093" y="1165039"/>
                  <a:pt x="5135970" y="1165989"/>
                </a:cubicBezTo>
                <a:cubicBezTo>
                  <a:pt x="5135020" y="1161866"/>
                  <a:pt x="5143951" y="1159806"/>
                  <a:pt x="5143951" y="1159806"/>
                </a:cubicBezTo>
                <a:close/>
                <a:moveTo>
                  <a:pt x="420196" y="1155480"/>
                </a:moveTo>
                <a:lnTo>
                  <a:pt x="410609" y="1156447"/>
                </a:lnTo>
                <a:lnTo>
                  <a:pt x="397450" y="1161913"/>
                </a:lnTo>
                <a:lnTo>
                  <a:pt x="398431" y="1161891"/>
                </a:lnTo>
                <a:cubicBezTo>
                  <a:pt x="404015" y="1161744"/>
                  <a:pt x="426288" y="1160877"/>
                  <a:pt x="425268" y="1156494"/>
                </a:cubicBezTo>
                <a:cubicBezTo>
                  <a:pt x="425358" y="1155602"/>
                  <a:pt x="423225" y="1155368"/>
                  <a:pt x="420196" y="1155480"/>
                </a:cubicBezTo>
                <a:close/>
                <a:moveTo>
                  <a:pt x="150456" y="1147161"/>
                </a:moveTo>
                <a:lnTo>
                  <a:pt x="143079" y="1150492"/>
                </a:lnTo>
                <a:lnTo>
                  <a:pt x="148767" y="1147434"/>
                </a:lnTo>
                <a:close/>
                <a:moveTo>
                  <a:pt x="436913" y="1127732"/>
                </a:moveTo>
                <a:lnTo>
                  <a:pt x="437816" y="1128427"/>
                </a:lnTo>
                <a:cubicBezTo>
                  <a:pt x="438021" y="1128583"/>
                  <a:pt x="438075" y="1128626"/>
                  <a:pt x="437858" y="1128457"/>
                </a:cubicBezTo>
                <a:lnTo>
                  <a:pt x="436914" y="1127732"/>
                </a:lnTo>
                <a:close/>
                <a:moveTo>
                  <a:pt x="296715" y="1119800"/>
                </a:moveTo>
                <a:cubicBezTo>
                  <a:pt x="297355" y="1119964"/>
                  <a:pt x="297449" y="1120499"/>
                  <a:pt x="296549" y="1121562"/>
                </a:cubicBezTo>
                <a:cubicBezTo>
                  <a:pt x="294278" y="1124244"/>
                  <a:pt x="288330" y="1124196"/>
                  <a:pt x="288330" y="1124196"/>
                </a:cubicBezTo>
                <a:cubicBezTo>
                  <a:pt x="288152" y="1123182"/>
                  <a:pt x="289769" y="1121961"/>
                  <a:pt x="291671" y="1121054"/>
                </a:cubicBezTo>
                <a:cubicBezTo>
                  <a:pt x="293572" y="1120148"/>
                  <a:pt x="295757" y="1119555"/>
                  <a:pt x="296715" y="1119800"/>
                </a:cubicBezTo>
                <a:close/>
                <a:moveTo>
                  <a:pt x="5111415" y="1103954"/>
                </a:moveTo>
                <a:lnTo>
                  <a:pt x="5108868" y="1104928"/>
                </a:lnTo>
                <a:cubicBezTo>
                  <a:pt x="5108868" y="1104928"/>
                  <a:pt x="5109873" y="1104544"/>
                  <a:pt x="5111318" y="1103991"/>
                </a:cubicBezTo>
                <a:close/>
                <a:moveTo>
                  <a:pt x="5143482" y="1101290"/>
                </a:moveTo>
                <a:cubicBezTo>
                  <a:pt x="5148554" y="1104462"/>
                  <a:pt x="5137298" y="1112123"/>
                  <a:pt x="5132066" y="1108265"/>
                </a:cubicBezTo>
                <a:close/>
                <a:moveTo>
                  <a:pt x="5120930" y="1100315"/>
                </a:moveTo>
                <a:lnTo>
                  <a:pt x="5111415" y="1103954"/>
                </a:lnTo>
                <a:lnTo>
                  <a:pt x="5116406" y="1102045"/>
                </a:lnTo>
                <a:cubicBezTo>
                  <a:pt x="5119925" y="1100700"/>
                  <a:pt x="5122941" y="1099547"/>
                  <a:pt x="5120930" y="1100315"/>
                </a:cubicBezTo>
                <a:close/>
                <a:moveTo>
                  <a:pt x="201162" y="1099733"/>
                </a:moveTo>
                <a:cubicBezTo>
                  <a:pt x="201954" y="1099206"/>
                  <a:pt x="202639" y="1099211"/>
                  <a:pt x="203444" y="1099892"/>
                </a:cubicBezTo>
                <a:cubicBezTo>
                  <a:pt x="202308" y="1101234"/>
                  <a:pt x="201455" y="1105502"/>
                  <a:pt x="198238" y="1102777"/>
                </a:cubicBezTo>
                <a:cubicBezTo>
                  <a:pt x="199468" y="1101324"/>
                  <a:pt x="200369" y="1100262"/>
                  <a:pt x="201162" y="1099733"/>
                </a:cubicBezTo>
                <a:close/>
                <a:moveTo>
                  <a:pt x="206367" y="1096850"/>
                </a:moveTo>
                <a:cubicBezTo>
                  <a:pt x="207160" y="1096321"/>
                  <a:pt x="207846" y="1096327"/>
                  <a:pt x="208650" y="1097008"/>
                </a:cubicBezTo>
                <a:cubicBezTo>
                  <a:pt x="207514" y="1098349"/>
                  <a:pt x="206662" y="1102618"/>
                  <a:pt x="203444" y="1099892"/>
                </a:cubicBezTo>
                <a:cubicBezTo>
                  <a:pt x="204675" y="1098439"/>
                  <a:pt x="205574" y="1097377"/>
                  <a:pt x="206367" y="1096850"/>
                </a:cubicBezTo>
                <a:close/>
                <a:moveTo>
                  <a:pt x="223023" y="1090372"/>
                </a:moveTo>
                <a:cubicBezTo>
                  <a:pt x="219616" y="1094396"/>
                  <a:pt x="214141" y="1097053"/>
                  <a:pt x="208650" y="1097008"/>
                </a:cubicBezTo>
                <a:cubicBezTo>
                  <a:pt x="211822" y="1094896"/>
                  <a:pt x="213976" y="1093169"/>
                  <a:pt x="216056" y="1092005"/>
                </a:cubicBezTo>
                <a:cubicBezTo>
                  <a:pt x="218136" y="1090839"/>
                  <a:pt x="220144" y="1090237"/>
                  <a:pt x="223023" y="1090372"/>
                </a:cubicBezTo>
                <a:close/>
                <a:moveTo>
                  <a:pt x="146597" y="1080281"/>
                </a:moveTo>
                <a:lnTo>
                  <a:pt x="142790" y="1082495"/>
                </a:lnTo>
                <a:lnTo>
                  <a:pt x="134703" y="1088016"/>
                </a:lnTo>
                <a:lnTo>
                  <a:pt x="114615" y="1091199"/>
                </a:lnTo>
                <a:lnTo>
                  <a:pt x="93457" y="1093654"/>
                </a:lnTo>
                <a:lnTo>
                  <a:pt x="98727" y="1090470"/>
                </a:lnTo>
                <a:lnTo>
                  <a:pt x="103356" y="1088105"/>
                </a:lnTo>
                <a:close/>
                <a:moveTo>
                  <a:pt x="392802" y="1069619"/>
                </a:moveTo>
                <a:lnTo>
                  <a:pt x="374561" y="1078678"/>
                </a:lnTo>
                <a:lnTo>
                  <a:pt x="387191" y="1075025"/>
                </a:lnTo>
                <a:lnTo>
                  <a:pt x="392062" y="1073212"/>
                </a:lnTo>
                <a:lnTo>
                  <a:pt x="395043" y="1071791"/>
                </a:lnTo>
                <a:lnTo>
                  <a:pt x="396488" y="1070246"/>
                </a:lnTo>
                <a:close/>
                <a:moveTo>
                  <a:pt x="1882427" y="1064989"/>
                </a:moveTo>
                <a:lnTo>
                  <a:pt x="1870141" y="1066464"/>
                </a:lnTo>
                <a:cubicBezTo>
                  <a:pt x="1850363" y="1067766"/>
                  <a:pt x="1819766" y="1066272"/>
                  <a:pt x="1791679" y="1070815"/>
                </a:cubicBezTo>
                <a:cubicBezTo>
                  <a:pt x="1782318" y="1072329"/>
                  <a:pt x="1773235" y="1074515"/>
                  <a:pt x="1764925" y="1077697"/>
                </a:cubicBezTo>
                <a:cubicBezTo>
                  <a:pt x="1727139" y="1086410"/>
                  <a:pt x="1826596" y="1072161"/>
                  <a:pt x="1844722" y="1072325"/>
                </a:cubicBezTo>
                <a:cubicBezTo>
                  <a:pt x="1848844" y="1071374"/>
                  <a:pt x="1861897" y="1068365"/>
                  <a:pt x="1870141" y="1066464"/>
                </a:cubicBezTo>
                <a:lnTo>
                  <a:pt x="1882335" y="1065159"/>
                </a:lnTo>
                <a:close/>
                <a:moveTo>
                  <a:pt x="4991876" y="1053772"/>
                </a:moveTo>
                <a:cubicBezTo>
                  <a:pt x="4995293" y="1052272"/>
                  <a:pt x="4981620" y="1058275"/>
                  <a:pt x="4981620" y="1058275"/>
                </a:cubicBezTo>
                <a:cubicBezTo>
                  <a:pt x="4987698" y="1055607"/>
                  <a:pt x="4990736" y="1054272"/>
                  <a:pt x="4991876" y="1053772"/>
                </a:cubicBezTo>
                <a:close/>
                <a:moveTo>
                  <a:pt x="439095" y="1051763"/>
                </a:moveTo>
                <a:lnTo>
                  <a:pt x="437167" y="1052310"/>
                </a:lnTo>
                <a:cubicBezTo>
                  <a:pt x="434340" y="1053370"/>
                  <a:pt x="430843" y="1055087"/>
                  <a:pt x="427288" y="1056972"/>
                </a:cubicBezTo>
                <a:lnTo>
                  <a:pt x="426985" y="1057140"/>
                </a:lnTo>
                <a:close/>
                <a:moveTo>
                  <a:pt x="270623" y="1051072"/>
                </a:moveTo>
                <a:lnTo>
                  <a:pt x="246173" y="1061956"/>
                </a:lnTo>
                <a:lnTo>
                  <a:pt x="228627" y="1071498"/>
                </a:lnTo>
                <a:lnTo>
                  <a:pt x="176938" y="1081322"/>
                </a:lnTo>
                <a:lnTo>
                  <a:pt x="168969" y="1082585"/>
                </a:lnTo>
                <a:lnTo>
                  <a:pt x="173426" y="1080039"/>
                </a:lnTo>
                <a:cubicBezTo>
                  <a:pt x="180190" y="1076268"/>
                  <a:pt x="183797" y="1074117"/>
                  <a:pt x="185225" y="1073010"/>
                </a:cubicBezTo>
                <a:lnTo>
                  <a:pt x="184692" y="1072694"/>
                </a:lnTo>
                <a:lnTo>
                  <a:pt x="209691" y="1067583"/>
                </a:lnTo>
                <a:cubicBezTo>
                  <a:pt x="226963" y="1063234"/>
                  <a:pt x="243460" y="1058290"/>
                  <a:pt x="259588" y="1052858"/>
                </a:cubicBezTo>
                <a:close/>
                <a:moveTo>
                  <a:pt x="326936" y="1043383"/>
                </a:moveTo>
                <a:cubicBezTo>
                  <a:pt x="324726" y="1043239"/>
                  <a:pt x="317432" y="1046345"/>
                  <a:pt x="317432" y="1046345"/>
                </a:cubicBezTo>
                <a:cubicBezTo>
                  <a:pt x="316201" y="1047797"/>
                  <a:pt x="317407" y="1048819"/>
                  <a:pt x="319514" y="1048780"/>
                </a:cubicBezTo>
                <a:lnTo>
                  <a:pt x="322530" y="1048006"/>
                </a:lnTo>
                <a:lnTo>
                  <a:pt x="323587" y="1047509"/>
                </a:lnTo>
                <a:lnTo>
                  <a:pt x="326993" y="1044845"/>
                </a:lnTo>
                <a:cubicBezTo>
                  <a:pt x="327844" y="1043839"/>
                  <a:pt x="327672" y="1043430"/>
                  <a:pt x="326936" y="1043383"/>
                </a:cubicBezTo>
                <a:close/>
                <a:moveTo>
                  <a:pt x="353031" y="997960"/>
                </a:moveTo>
                <a:lnTo>
                  <a:pt x="355450" y="999870"/>
                </a:lnTo>
                <a:lnTo>
                  <a:pt x="355709" y="1000075"/>
                </a:lnTo>
                <a:cubicBezTo>
                  <a:pt x="355921" y="1000242"/>
                  <a:pt x="355977" y="1000287"/>
                  <a:pt x="355751" y="1000107"/>
                </a:cubicBezTo>
                <a:lnTo>
                  <a:pt x="355450" y="999870"/>
                </a:lnTo>
                <a:lnTo>
                  <a:pt x="354732" y="999302"/>
                </a:lnTo>
                <a:cubicBezTo>
                  <a:pt x="353938" y="998676"/>
                  <a:pt x="353031" y="997960"/>
                  <a:pt x="353031" y="997960"/>
                </a:cubicBezTo>
                <a:close/>
                <a:moveTo>
                  <a:pt x="403908" y="994954"/>
                </a:moveTo>
                <a:lnTo>
                  <a:pt x="401411" y="997394"/>
                </a:lnTo>
                <a:lnTo>
                  <a:pt x="403909" y="994954"/>
                </a:lnTo>
                <a:close/>
                <a:moveTo>
                  <a:pt x="4191546" y="989038"/>
                </a:moveTo>
                <a:lnTo>
                  <a:pt x="4147869" y="990815"/>
                </a:lnTo>
                <a:cubicBezTo>
                  <a:pt x="4199116" y="997416"/>
                  <a:pt x="4248674" y="998449"/>
                  <a:pt x="4300828" y="1002386"/>
                </a:cubicBezTo>
                <a:lnTo>
                  <a:pt x="4329733" y="1005223"/>
                </a:lnTo>
                <a:lnTo>
                  <a:pt x="4395213" y="1007758"/>
                </a:lnTo>
                <a:lnTo>
                  <a:pt x="4397494" y="1007884"/>
                </a:lnTo>
                <a:lnTo>
                  <a:pt x="4343646" y="998948"/>
                </a:lnTo>
                <a:lnTo>
                  <a:pt x="4321806" y="996366"/>
                </a:lnTo>
                <a:lnTo>
                  <a:pt x="4239234" y="991354"/>
                </a:lnTo>
                <a:close/>
                <a:moveTo>
                  <a:pt x="154861" y="988229"/>
                </a:moveTo>
                <a:cubicBezTo>
                  <a:pt x="157546" y="987644"/>
                  <a:pt x="161809" y="987457"/>
                  <a:pt x="167850" y="988259"/>
                </a:cubicBezTo>
                <a:cubicBezTo>
                  <a:pt x="156673" y="993555"/>
                  <a:pt x="150425" y="991877"/>
                  <a:pt x="151397" y="989967"/>
                </a:cubicBezTo>
                <a:cubicBezTo>
                  <a:pt x="151720" y="989330"/>
                  <a:pt x="152847" y="988668"/>
                  <a:pt x="154861" y="988229"/>
                </a:cubicBezTo>
                <a:close/>
                <a:moveTo>
                  <a:pt x="4858816" y="974409"/>
                </a:moveTo>
                <a:lnTo>
                  <a:pt x="4880469" y="978318"/>
                </a:lnTo>
                <a:lnTo>
                  <a:pt x="4864725" y="978871"/>
                </a:lnTo>
                <a:lnTo>
                  <a:pt x="4824303" y="974429"/>
                </a:lnTo>
                <a:close/>
                <a:moveTo>
                  <a:pt x="4767764" y="968626"/>
                </a:moveTo>
                <a:lnTo>
                  <a:pt x="4770752" y="969655"/>
                </a:lnTo>
                <a:lnTo>
                  <a:pt x="4755647" y="968659"/>
                </a:lnTo>
                <a:close/>
                <a:moveTo>
                  <a:pt x="4721179" y="966185"/>
                </a:moveTo>
                <a:lnTo>
                  <a:pt x="4733615" y="966819"/>
                </a:lnTo>
                <a:lnTo>
                  <a:pt x="4752814" y="968471"/>
                </a:lnTo>
                <a:lnTo>
                  <a:pt x="4726188" y="966713"/>
                </a:lnTo>
                <a:close/>
                <a:moveTo>
                  <a:pt x="408047" y="963821"/>
                </a:moveTo>
                <a:lnTo>
                  <a:pt x="394278" y="969221"/>
                </a:lnTo>
                <a:lnTo>
                  <a:pt x="397464" y="968585"/>
                </a:lnTo>
                <a:cubicBezTo>
                  <a:pt x="401006" y="967559"/>
                  <a:pt x="404580" y="966097"/>
                  <a:pt x="408214" y="963850"/>
                </a:cubicBezTo>
                <a:cubicBezTo>
                  <a:pt x="408214" y="963850"/>
                  <a:pt x="408414" y="964114"/>
                  <a:pt x="408662" y="964445"/>
                </a:cubicBezTo>
                <a:lnTo>
                  <a:pt x="409223" y="965189"/>
                </a:lnTo>
                <a:lnTo>
                  <a:pt x="409411" y="965438"/>
                </a:lnTo>
                <a:cubicBezTo>
                  <a:pt x="409611" y="965703"/>
                  <a:pt x="409711" y="965834"/>
                  <a:pt x="409560" y="965635"/>
                </a:cubicBezTo>
                <a:lnTo>
                  <a:pt x="409223" y="965189"/>
                </a:lnTo>
                <a:lnTo>
                  <a:pt x="408214" y="963850"/>
                </a:lnTo>
                <a:close/>
                <a:moveTo>
                  <a:pt x="4655803" y="956490"/>
                </a:moveTo>
                <a:cubicBezTo>
                  <a:pt x="4653396" y="956638"/>
                  <a:pt x="4649471" y="960800"/>
                  <a:pt x="4650184" y="963893"/>
                </a:cubicBezTo>
                <a:cubicBezTo>
                  <a:pt x="4650184" y="963893"/>
                  <a:pt x="4661599" y="956916"/>
                  <a:pt x="4657478" y="957868"/>
                </a:cubicBezTo>
                <a:cubicBezTo>
                  <a:pt x="4657239" y="956838"/>
                  <a:pt x="4656606" y="956440"/>
                  <a:pt x="4655803" y="956490"/>
                </a:cubicBezTo>
                <a:close/>
                <a:moveTo>
                  <a:pt x="4606800" y="951459"/>
                </a:moveTo>
                <a:cubicBezTo>
                  <a:pt x="4602677" y="952411"/>
                  <a:pt x="4594697" y="958594"/>
                  <a:pt x="4599506" y="957484"/>
                </a:cubicBezTo>
                <a:cubicBezTo>
                  <a:pt x="4600615" y="962294"/>
                  <a:pt x="4607750" y="955583"/>
                  <a:pt x="4606800" y="951459"/>
                </a:cubicBezTo>
                <a:close/>
                <a:moveTo>
                  <a:pt x="4592795" y="950346"/>
                </a:moveTo>
                <a:cubicBezTo>
                  <a:pt x="4588673" y="951297"/>
                  <a:pt x="4581380" y="957321"/>
                  <a:pt x="4585501" y="956371"/>
                </a:cubicBezTo>
                <a:cubicBezTo>
                  <a:pt x="4586451" y="960495"/>
                  <a:pt x="4593746" y="954469"/>
                  <a:pt x="4592795" y="950346"/>
                </a:cubicBezTo>
                <a:close/>
                <a:moveTo>
                  <a:pt x="4749766" y="916264"/>
                </a:moveTo>
                <a:lnTo>
                  <a:pt x="4754395" y="917431"/>
                </a:lnTo>
                <a:lnTo>
                  <a:pt x="4759766" y="919196"/>
                </a:lnTo>
                <a:lnTo>
                  <a:pt x="4740325" y="921348"/>
                </a:lnTo>
                <a:lnTo>
                  <a:pt x="4721693" y="922625"/>
                </a:lnTo>
                <a:lnTo>
                  <a:pt x="4713321" y="919345"/>
                </a:lnTo>
                <a:lnTo>
                  <a:pt x="4709458" y="918147"/>
                </a:lnTo>
                <a:close/>
                <a:moveTo>
                  <a:pt x="2002040" y="905988"/>
                </a:moveTo>
                <a:lnTo>
                  <a:pt x="1826953" y="927416"/>
                </a:lnTo>
                <a:lnTo>
                  <a:pt x="1679164" y="948760"/>
                </a:lnTo>
                <a:lnTo>
                  <a:pt x="1679728" y="951989"/>
                </a:lnTo>
                <a:lnTo>
                  <a:pt x="1749671" y="941878"/>
                </a:lnTo>
                <a:lnTo>
                  <a:pt x="1993654" y="916151"/>
                </a:lnTo>
                <a:close/>
                <a:moveTo>
                  <a:pt x="4466907" y="905052"/>
                </a:moveTo>
                <a:lnTo>
                  <a:pt x="4466866" y="907050"/>
                </a:lnTo>
                <a:cubicBezTo>
                  <a:pt x="4468157" y="908018"/>
                  <a:pt x="4469318" y="906467"/>
                  <a:pt x="4470610" y="907434"/>
                </a:cubicBezTo>
                <a:cubicBezTo>
                  <a:pt x="4473934" y="907200"/>
                  <a:pt x="4473646" y="906303"/>
                  <a:pt x="4472207" y="905568"/>
                </a:cubicBezTo>
                <a:lnTo>
                  <a:pt x="4470984" y="905170"/>
                </a:lnTo>
                <a:close/>
                <a:moveTo>
                  <a:pt x="98782" y="896243"/>
                </a:moveTo>
                <a:cubicBezTo>
                  <a:pt x="100409" y="896194"/>
                  <a:pt x="101007" y="896212"/>
                  <a:pt x="100876" y="896292"/>
                </a:cubicBezTo>
                <a:cubicBezTo>
                  <a:pt x="100617" y="896453"/>
                  <a:pt x="97445" y="896860"/>
                  <a:pt x="93768" y="897463"/>
                </a:cubicBezTo>
                <a:lnTo>
                  <a:pt x="97137" y="896317"/>
                </a:lnTo>
                <a:close/>
                <a:moveTo>
                  <a:pt x="2025248" y="880706"/>
                </a:moveTo>
                <a:lnTo>
                  <a:pt x="1998837" y="884071"/>
                </a:lnTo>
                <a:cubicBezTo>
                  <a:pt x="1909342" y="896022"/>
                  <a:pt x="1823480" y="908042"/>
                  <a:pt x="1738973" y="920833"/>
                </a:cubicBezTo>
                <a:lnTo>
                  <a:pt x="1670187" y="932147"/>
                </a:lnTo>
                <a:lnTo>
                  <a:pt x="1670877" y="934037"/>
                </a:lnTo>
                <a:lnTo>
                  <a:pt x="1672343" y="935279"/>
                </a:lnTo>
                <a:lnTo>
                  <a:pt x="1749609" y="923866"/>
                </a:lnTo>
                <a:cubicBezTo>
                  <a:pt x="1827652" y="914097"/>
                  <a:pt x="1903246" y="907055"/>
                  <a:pt x="1986117" y="900079"/>
                </a:cubicBezTo>
                <a:lnTo>
                  <a:pt x="2008425" y="898248"/>
                </a:lnTo>
                <a:lnTo>
                  <a:pt x="2017890" y="886778"/>
                </a:lnTo>
                <a:close/>
                <a:moveTo>
                  <a:pt x="1694939" y="871367"/>
                </a:moveTo>
                <a:cubicBezTo>
                  <a:pt x="1694369" y="870956"/>
                  <a:pt x="1690188" y="871649"/>
                  <a:pt x="1685121" y="872816"/>
                </a:cubicBezTo>
                <a:cubicBezTo>
                  <a:pt x="1674988" y="875154"/>
                  <a:pt x="1661314" y="879392"/>
                  <a:pt x="1665911" y="880503"/>
                </a:cubicBezTo>
                <a:cubicBezTo>
                  <a:pt x="1665911" y="880503"/>
                  <a:pt x="1678965" y="877493"/>
                  <a:pt x="1683086" y="876542"/>
                </a:cubicBezTo>
                <a:cubicBezTo>
                  <a:pt x="1692466" y="873294"/>
                  <a:pt x="1695509" y="871778"/>
                  <a:pt x="1694939" y="871367"/>
                </a:cubicBezTo>
                <a:close/>
                <a:moveTo>
                  <a:pt x="3305117" y="867067"/>
                </a:moveTo>
                <a:lnTo>
                  <a:pt x="3312729" y="873347"/>
                </a:lnTo>
                <a:lnTo>
                  <a:pt x="3340428" y="873390"/>
                </a:lnTo>
                <a:lnTo>
                  <a:pt x="3344263" y="868112"/>
                </a:lnTo>
                <a:close/>
                <a:moveTo>
                  <a:pt x="4278445" y="865562"/>
                </a:moveTo>
                <a:cubicBezTo>
                  <a:pt x="4272817" y="865345"/>
                  <a:pt x="4267609" y="865426"/>
                  <a:pt x="4264035" y="866018"/>
                </a:cubicBezTo>
                <a:lnTo>
                  <a:pt x="4263822" y="866180"/>
                </a:lnTo>
                <a:lnTo>
                  <a:pt x="4294571" y="867033"/>
                </a:lnTo>
                <a:lnTo>
                  <a:pt x="4297458" y="867210"/>
                </a:lnTo>
                <a:lnTo>
                  <a:pt x="4295369" y="866893"/>
                </a:lnTo>
                <a:cubicBezTo>
                  <a:pt x="4290119" y="866293"/>
                  <a:pt x="4284072" y="865778"/>
                  <a:pt x="4278445" y="865562"/>
                </a:cubicBezTo>
                <a:close/>
                <a:moveTo>
                  <a:pt x="1740803" y="865133"/>
                </a:moveTo>
                <a:cubicBezTo>
                  <a:pt x="1740748" y="864603"/>
                  <a:pt x="1736825" y="865237"/>
                  <a:pt x="1731758" y="866405"/>
                </a:cubicBezTo>
                <a:cubicBezTo>
                  <a:pt x="1721626" y="868742"/>
                  <a:pt x="1706920" y="873217"/>
                  <a:pt x="1709457" y="874804"/>
                </a:cubicBezTo>
                <a:lnTo>
                  <a:pt x="1726631" y="870844"/>
                </a:lnTo>
                <a:cubicBezTo>
                  <a:pt x="1737042" y="867357"/>
                  <a:pt x="1740857" y="865664"/>
                  <a:pt x="1740803" y="865133"/>
                </a:cubicBezTo>
                <a:close/>
                <a:moveTo>
                  <a:pt x="1781593" y="858171"/>
                </a:moveTo>
                <a:cubicBezTo>
                  <a:pt x="1780325" y="857377"/>
                  <a:pt x="1778161" y="857605"/>
                  <a:pt x="1775629" y="858391"/>
                </a:cubicBezTo>
                <a:cubicBezTo>
                  <a:pt x="1768034" y="860754"/>
                  <a:pt x="1757124" y="868156"/>
                  <a:pt x="1757124" y="868156"/>
                </a:cubicBezTo>
                <a:cubicBezTo>
                  <a:pt x="1768115" y="875029"/>
                  <a:pt x="1781593" y="858171"/>
                  <a:pt x="1781593" y="858171"/>
                </a:cubicBezTo>
                <a:close/>
                <a:moveTo>
                  <a:pt x="3314613" y="824848"/>
                </a:moveTo>
                <a:lnTo>
                  <a:pt x="3314286" y="825714"/>
                </a:lnTo>
                <a:cubicBezTo>
                  <a:pt x="3313865" y="826828"/>
                  <a:pt x="3313528" y="827721"/>
                  <a:pt x="3313528" y="827721"/>
                </a:cubicBezTo>
                <a:close/>
                <a:moveTo>
                  <a:pt x="3315164" y="823391"/>
                </a:moveTo>
                <a:lnTo>
                  <a:pt x="3314613" y="824848"/>
                </a:lnTo>
                <a:lnTo>
                  <a:pt x="3315076" y="823623"/>
                </a:lnTo>
                <a:close/>
                <a:moveTo>
                  <a:pt x="3315802" y="821699"/>
                </a:moveTo>
                <a:cubicBezTo>
                  <a:pt x="3316056" y="821031"/>
                  <a:pt x="3315887" y="821476"/>
                  <a:pt x="3315550" y="822369"/>
                </a:cubicBezTo>
                <a:lnTo>
                  <a:pt x="3315164" y="823391"/>
                </a:lnTo>
                <a:close/>
                <a:moveTo>
                  <a:pt x="3343069" y="820908"/>
                </a:moveTo>
                <a:cubicBezTo>
                  <a:pt x="3344178" y="825718"/>
                  <a:pt x="3336885" y="831744"/>
                  <a:pt x="3335933" y="827619"/>
                </a:cubicBezTo>
                <a:cubicBezTo>
                  <a:pt x="3331813" y="828570"/>
                  <a:pt x="3343069" y="820908"/>
                  <a:pt x="3343069" y="820908"/>
                </a:cubicBezTo>
                <a:close/>
                <a:moveTo>
                  <a:pt x="3306818" y="820582"/>
                </a:moveTo>
                <a:cubicBezTo>
                  <a:pt x="3307293" y="822644"/>
                  <a:pt x="3304677" y="825418"/>
                  <a:pt x="3301307" y="827281"/>
                </a:cubicBezTo>
                <a:lnTo>
                  <a:pt x="3297686" y="828577"/>
                </a:lnTo>
                <a:lnTo>
                  <a:pt x="3293375" y="828811"/>
                </a:lnTo>
                <a:lnTo>
                  <a:pt x="3291280" y="828508"/>
                </a:lnTo>
                <a:cubicBezTo>
                  <a:pt x="3291280" y="828508"/>
                  <a:pt x="3302695" y="821533"/>
                  <a:pt x="3306818" y="820582"/>
                </a:cubicBezTo>
                <a:close/>
                <a:moveTo>
                  <a:pt x="2099671" y="819302"/>
                </a:moveTo>
                <a:lnTo>
                  <a:pt x="1960741" y="834955"/>
                </a:lnTo>
                <a:cubicBezTo>
                  <a:pt x="1934264" y="837803"/>
                  <a:pt x="1887695" y="839992"/>
                  <a:pt x="1863165" y="845547"/>
                </a:cubicBezTo>
                <a:cubicBezTo>
                  <a:pt x="1854989" y="847398"/>
                  <a:pt x="1849262" y="849623"/>
                  <a:pt x="1847545" y="852372"/>
                </a:cubicBezTo>
                <a:cubicBezTo>
                  <a:pt x="1847545" y="852372"/>
                  <a:pt x="1931463" y="846048"/>
                  <a:pt x="1957833" y="844311"/>
                </a:cubicBezTo>
                <a:lnTo>
                  <a:pt x="2083876" y="832334"/>
                </a:lnTo>
                <a:close/>
                <a:moveTo>
                  <a:pt x="3355626" y="802367"/>
                </a:moveTo>
                <a:lnTo>
                  <a:pt x="3277145" y="802858"/>
                </a:lnTo>
                <a:lnTo>
                  <a:pt x="3277551" y="806532"/>
                </a:lnTo>
                <a:lnTo>
                  <a:pt x="3278819" y="825006"/>
                </a:lnTo>
                <a:lnTo>
                  <a:pt x="3285256" y="821211"/>
                </a:lnTo>
                <a:cubicBezTo>
                  <a:pt x="3287793" y="822798"/>
                  <a:pt x="3286035" y="825375"/>
                  <a:pt x="3283009" y="827157"/>
                </a:cubicBezTo>
                <a:lnTo>
                  <a:pt x="3279000" y="827641"/>
                </a:lnTo>
                <a:lnTo>
                  <a:pt x="3279133" y="829581"/>
                </a:lnTo>
                <a:lnTo>
                  <a:pt x="3293375" y="828811"/>
                </a:lnTo>
                <a:lnTo>
                  <a:pt x="3295982" y="829187"/>
                </a:lnTo>
                <a:lnTo>
                  <a:pt x="3297686" y="828577"/>
                </a:lnTo>
                <a:lnTo>
                  <a:pt x="3313528" y="827721"/>
                </a:lnTo>
                <a:lnTo>
                  <a:pt x="3350877" y="833215"/>
                </a:lnTo>
                <a:lnTo>
                  <a:pt x="3351773" y="827248"/>
                </a:lnTo>
                <a:cubicBezTo>
                  <a:pt x="3354154" y="821373"/>
                  <a:pt x="3351089" y="814242"/>
                  <a:pt x="3352310" y="809916"/>
                </a:cubicBezTo>
                <a:close/>
                <a:moveTo>
                  <a:pt x="10753" y="784852"/>
                </a:moveTo>
                <a:lnTo>
                  <a:pt x="3376" y="788182"/>
                </a:lnTo>
                <a:lnTo>
                  <a:pt x="9064" y="785125"/>
                </a:lnTo>
                <a:close/>
                <a:moveTo>
                  <a:pt x="249971" y="771794"/>
                </a:moveTo>
                <a:lnTo>
                  <a:pt x="249117" y="773247"/>
                </a:lnTo>
                <a:cubicBezTo>
                  <a:pt x="249042" y="773375"/>
                  <a:pt x="249315" y="772909"/>
                  <a:pt x="249754" y="772163"/>
                </a:cubicBezTo>
                <a:close/>
                <a:moveTo>
                  <a:pt x="157013" y="757492"/>
                </a:moveTo>
                <a:cubicBezTo>
                  <a:pt x="157653" y="757655"/>
                  <a:pt x="157746" y="758190"/>
                  <a:pt x="156847" y="759252"/>
                </a:cubicBezTo>
                <a:cubicBezTo>
                  <a:pt x="154575" y="761934"/>
                  <a:pt x="148627" y="761887"/>
                  <a:pt x="148627" y="761887"/>
                </a:cubicBezTo>
                <a:cubicBezTo>
                  <a:pt x="148450" y="760873"/>
                  <a:pt x="150068" y="759652"/>
                  <a:pt x="151969" y="758745"/>
                </a:cubicBezTo>
                <a:cubicBezTo>
                  <a:pt x="153869" y="757839"/>
                  <a:pt x="156055" y="757246"/>
                  <a:pt x="157013" y="757492"/>
                </a:cubicBezTo>
                <a:close/>
                <a:moveTo>
                  <a:pt x="3181081" y="749910"/>
                </a:moveTo>
                <a:lnTo>
                  <a:pt x="3168319" y="749978"/>
                </a:lnTo>
                <a:lnTo>
                  <a:pt x="3169078" y="759316"/>
                </a:lnTo>
                <a:lnTo>
                  <a:pt x="3182389" y="758943"/>
                </a:lnTo>
                <a:close/>
                <a:moveTo>
                  <a:pt x="3365851" y="746935"/>
                </a:moveTo>
                <a:lnTo>
                  <a:pt x="3300032" y="748357"/>
                </a:lnTo>
                <a:lnTo>
                  <a:pt x="3271144" y="748793"/>
                </a:lnTo>
                <a:lnTo>
                  <a:pt x="3272088" y="757307"/>
                </a:lnTo>
                <a:lnTo>
                  <a:pt x="3361165" y="757949"/>
                </a:lnTo>
                <a:lnTo>
                  <a:pt x="3360953" y="753912"/>
                </a:lnTo>
                <a:cubicBezTo>
                  <a:pt x="3362113" y="752362"/>
                  <a:pt x="3365725" y="750228"/>
                  <a:pt x="3365786" y="747453"/>
                </a:cubicBezTo>
                <a:close/>
                <a:moveTo>
                  <a:pt x="4715929" y="743338"/>
                </a:moveTo>
                <a:lnTo>
                  <a:pt x="4719180" y="743671"/>
                </a:lnTo>
                <a:cubicBezTo>
                  <a:pt x="4715765" y="743888"/>
                  <a:pt x="4712842" y="744173"/>
                  <a:pt x="4712577" y="744084"/>
                </a:cubicBezTo>
                <a:cubicBezTo>
                  <a:pt x="4712445" y="744039"/>
                  <a:pt x="4712977" y="743899"/>
                  <a:pt x="4714443" y="743611"/>
                </a:cubicBezTo>
                <a:close/>
                <a:moveTo>
                  <a:pt x="61458" y="737424"/>
                </a:moveTo>
                <a:cubicBezTo>
                  <a:pt x="62252" y="736897"/>
                  <a:pt x="62938" y="736901"/>
                  <a:pt x="63742" y="737583"/>
                </a:cubicBezTo>
                <a:cubicBezTo>
                  <a:pt x="62605" y="738924"/>
                  <a:pt x="61753" y="743193"/>
                  <a:pt x="58536" y="740467"/>
                </a:cubicBezTo>
                <a:cubicBezTo>
                  <a:pt x="59768" y="739014"/>
                  <a:pt x="60666" y="737952"/>
                  <a:pt x="61458" y="737424"/>
                </a:cubicBezTo>
                <a:close/>
                <a:moveTo>
                  <a:pt x="66666" y="734541"/>
                </a:moveTo>
                <a:cubicBezTo>
                  <a:pt x="67457" y="734013"/>
                  <a:pt x="68144" y="734017"/>
                  <a:pt x="68949" y="734699"/>
                </a:cubicBezTo>
                <a:cubicBezTo>
                  <a:pt x="67812" y="736040"/>
                  <a:pt x="66960" y="740309"/>
                  <a:pt x="63742" y="737583"/>
                </a:cubicBezTo>
                <a:cubicBezTo>
                  <a:pt x="64973" y="736131"/>
                  <a:pt x="65873" y="735069"/>
                  <a:pt x="66666" y="734541"/>
                </a:cubicBezTo>
                <a:close/>
                <a:moveTo>
                  <a:pt x="83321" y="728064"/>
                </a:moveTo>
                <a:cubicBezTo>
                  <a:pt x="79913" y="732087"/>
                  <a:pt x="74439" y="734744"/>
                  <a:pt x="68949" y="734699"/>
                </a:cubicBezTo>
                <a:cubicBezTo>
                  <a:pt x="72120" y="732587"/>
                  <a:pt x="74274" y="730861"/>
                  <a:pt x="76355" y="729696"/>
                </a:cubicBezTo>
                <a:cubicBezTo>
                  <a:pt x="78434" y="728531"/>
                  <a:pt x="80442" y="727927"/>
                  <a:pt x="83321" y="728064"/>
                </a:cubicBezTo>
                <a:close/>
                <a:moveTo>
                  <a:pt x="4690615" y="704540"/>
                </a:moveTo>
                <a:lnTo>
                  <a:pt x="4690770" y="704843"/>
                </a:lnTo>
                <a:lnTo>
                  <a:pt x="4699157" y="704796"/>
                </a:lnTo>
                <a:lnTo>
                  <a:pt x="4697600" y="704664"/>
                </a:lnTo>
                <a:close/>
                <a:moveTo>
                  <a:pt x="4633819" y="631391"/>
                </a:moveTo>
                <a:cubicBezTo>
                  <a:pt x="4634627" y="630975"/>
                  <a:pt x="4636703" y="631056"/>
                  <a:pt x="4638591" y="631477"/>
                </a:cubicBezTo>
                <a:cubicBezTo>
                  <a:pt x="4640480" y="631897"/>
                  <a:pt x="4642178" y="632658"/>
                  <a:pt x="4642227" y="633603"/>
                </a:cubicBezTo>
                <a:cubicBezTo>
                  <a:pt x="4642227" y="633603"/>
                  <a:pt x="4636914" y="634866"/>
                  <a:pt x="4634330" y="632933"/>
                </a:cubicBezTo>
                <a:cubicBezTo>
                  <a:pt x="4633306" y="632168"/>
                  <a:pt x="4633280" y="631669"/>
                  <a:pt x="4633819" y="631391"/>
                </a:cubicBezTo>
                <a:close/>
                <a:moveTo>
                  <a:pt x="1925172" y="625744"/>
                </a:moveTo>
                <a:cubicBezTo>
                  <a:pt x="1921365" y="625954"/>
                  <a:pt x="1914760" y="627704"/>
                  <a:pt x="1904586" y="632221"/>
                </a:cubicBezTo>
                <a:cubicBezTo>
                  <a:pt x="1850432" y="635842"/>
                  <a:pt x="1792625" y="641663"/>
                  <a:pt x="1732468" y="649055"/>
                </a:cubicBezTo>
                <a:lnTo>
                  <a:pt x="1572181" y="671657"/>
                </a:lnTo>
                <a:lnTo>
                  <a:pt x="1573735" y="676761"/>
                </a:lnTo>
                <a:lnTo>
                  <a:pt x="1720549" y="658554"/>
                </a:lnTo>
                <a:cubicBezTo>
                  <a:pt x="1780979" y="650772"/>
                  <a:pt x="1841806" y="642355"/>
                  <a:pt x="1904586" y="632221"/>
                </a:cubicBezTo>
                <a:cubicBezTo>
                  <a:pt x="1922817" y="638330"/>
                  <a:pt x="1936591" y="625112"/>
                  <a:pt x="1925172" y="625744"/>
                </a:cubicBezTo>
                <a:close/>
                <a:moveTo>
                  <a:pt x="4771911" y="625727"/>
                </a:moveTo>
                <a:lnTo>
                  <a:pt x="4777629" y="627295"/>
                </a:lnTo>
                <a:lnTo>
                  <a:pt x="4770343" y="625830"/>
                </a:lnTo>
                <a:close/>
                <a:moveTo>
                  <a:pt x="4668793" y="620011"/>
                </a:moveTo>
                <a:lnTo>
                  <a:pt x="4676672" y="624215"/>
                </a:lnTo>
                <a:lnTo>
                  <a:pt x="4681897" y="623764"/>
                </a:lnTo>
                <a:lnTo>
                  <a:pt x="4686364" y="623863"/>
                </a:lnTo>
                <a:lnTo>
                  <a:pt x="4686106" y="623768"/>
                </a:lnTo>
                <a:cubicBezTo>
                  <a:pt x="4685491" y="623533"/>
                  <a:pt x="4685142" y="623390"/>
                  <a:pt x="4685142" y="623390"/>
                </a:cubicBezTo>
                <a:close/>
                <a:moveTo>
                  <a:pt x="2049383" y="616926"/>
                </a:moveTo>
                <a:lnTo>
                  <a:pt x="2053530" y="618316"/>
                </a:lnTo>
                <a:lnTo>
                  <a:pt x="2057499" y="619647"/>
                </a:lnTo>
                <a:lnTo>
                  <a:pt x="2059638" y="620363"/>
                </a:lnTo>
                <a:cubicBezTo>
                  <a:pt x="2060778" y="620745"/>
                  <a:pt x="2060018" y="620490"/>
                  <a:pt x="2058499" y="619981"/>
                </a:cubicBezTo>
                <a:lnTo>
                  <a:pt x="2057499" y="619647"/>
                </a:lnTo>
                <a:lnTo>
                  <a:pt x="2056361" y="619265"/>
                </a:lnTo>
                <a:lnTo>
                  <a:pt x="2053530" y="618316"/>
                </a:lnTo>
                <a:lnTo>
                  <a:pt x="2052802" y="618072"/>
                </a:lnTo>
                <a:cubicBezTo>
                  <a:pt x="2050903" y="617435"/>
                  <a:pt x="2049383" y="616926"/>
                  <a:pt x="2049383" y="616926"/>
                </a:cubicBezTo>
                <a:close/>
                <a:moveTo>
                  <a:pt x="4630091" y="611989"/>
                </a:moveTo>
                <a:lnTo>
                  <a:pt x="4628636" y="613664"/>
                </a:lnTo>
                <a:cubicBezTo>
                  <a:pt x="4628057" y="614331"/>
                  <a:pt x="4627767" y="614665"/>
                  <a:pt x="4628201" y="614165"/>
                </a:cubicBezTo>
                <a:close/>
                <a:moveTo>
                  <a:pt x="2116364" y="608040"/>
                </a:moveTo>
                <a:cubicBezTo>
                  <a:pt x="2116290" y="607424"/>
                  <a:pt x="2112355" y="608015"/>
                  <a:pt x="2107289" y="609183"/>
                </a:cubicBezTo>
                <a:cubicBezTo>
                  <a:pt x="2097157" y="611519"/>
                  <a:pt x="2082490" y="616168"/>
                  <a:pt x="2085107" y="618098"/>
                </a:cubicBezTo>
                <a:lnTo>
                  <a:pt x="2102282" y="614137"/>
                </a:lnTo>
                <a:cubicBezTo>
                  <a:pt x="2112653" y="610479"/>
                  <a:pt x="2116438" y="608656"/>
                  <a:pt x="2116364" y="608040"/>
                </a:cubicBezTo>
                <a:close/>
                <a:moveTo>
                  <a:pt x="4564145" y="603795"/>
                </a:moveTo>
                <a:lnTo>
                  <a:pt x="4554904" y="604537"/>
                </a:lnTo>
                <a:lnTo>
                  <a:pt x="4571492" y="605474"/>
                </a:lnTo>
                <a:close/>
                <a:moveTo>
                  <a:pt x="4581878" y="601584"/>
                </a:moveTo>
                <a:lnTo>
                  <a:pt x="4575068" y="602637"/>
                </a:lnTo>
                <a:lnTo>
                  <a:pt x="4572784" y="602896"/>
                </a:lnTo>
                <a:lnTo>
                  <a:pt x="4577981" y="604307"/>
                </a:lnTo>
                <a:lnTo>
                  <a:pt x="4583755" y="606168"/>
                </a:lnTo>
                <a:lnTo>
                  <a:pt x="4591859" y="606626"/>
                </a:lnTo>
                <a:lnTo>
                  <a:pt x="4609813" y="607748"/>
                </a:lnTo>
                <a:lnTo>
                  <a:pt x="4598711" y="605427"/>
                </a:lnTo>
                <a:close/>
                <a:moveTo>
                  <a:pt x="4492412" y="599749"/>
                </a:moveTo>
                <a:lnTo>
                  <a:pt x="4501517" y="601521"/>
                </a:lnTo>
                <a:lnTo>
                  <a:pt x="4502069" y="601553"/>
                </a:lnTo>
                <a:lnTo>
                  <a:pt x="4494250" y="599843"/>
                </a:lnTo>
                <a:close/>
                <a:moveTo>
                  <a:pt x="4715217" y="593799"/>
                </a:moveTo>
                <a:cubicBezTo>
                  <a:pt x="4716035" y="594110"/>
                  <a:pt x="4717058" y="594875"/>
                  <a:pt x="4718459" y="595923"/>
                </a:cubicBezTo>
                <a:cubicBezTo>
                  <a:pt x="4716139" y="599023"/>
                  <a:pt x="4714498" y="595378"/>
                  <a:pt x="4713206" y="594411"/>
                </a:cubicBezTo>
                <a:cubicBezTo>
                  <a:pt x="4713786" y="593635"/>
                  <a:pt x="4714399" y="593490"/>
                  <a:pt x="4715217" y="593799"/>
                </a:cubicBezTo>
                <a:close/>
                <a:moveTo>
                  <a:pt x="4709965" y="592288"/>
                </a:moveTo>
                <a:cubicBezTo>
                  <a:pt x="4710783" y="592598"/>
                  <a:pt x="4711806" y="593364"/>
                  <a:pt x="4713206" y="594411"/>
                </a:cubicBezTo>
                <a:cubicBezTo>
                  <a:pt x="4710887" y="597512"/>
                  <a:pt x="4709246" y="593867"/>
                  <a:pt x="4707954" y="592900"/>
                </a:cubicBezTo>
                <a:cubicBezTo>
                  <a:pt x="4708534" y="592124"/>
                  <a:pt x="4709148" y="591979"/>
                  <a:pt x="4709965" y="592288"/>
                </a:cubicBezTo>
                <a:close/>
                <a:moveTo>
                  <a:pt x="2311975" y="590799"/>
                </a:moveTo>
                <a:lnTo>
                  <a:pt x="2285815" y="594253"/>
                </a:lnTo>
                <a:cubicBezTo>
                  <a:pt x="2241848" y="594981"/>
                  <a:pt x="2201474" y="595606"/>
                  <a:pt x="2154757" y="606378"/>
                </a:cubicBezTo>
                <a:cubicBezTo>
                  <a:pt x="2194444" y="605912"/>
                  <a:pt x="2239099" y="605025"/>
                  <a:pt x="2285815" y="594253"/>
                </a:cubicBezTo>
                <a:lnTo>
                  <a:pt x="2312551" y="593271"/>
                </a:lnTo>
                <a:close/>
                <a:moveTo>
                  <a:pt x="4693728" y="589913"/>
                </a:moveTo>
                <a:cubicBezTo>
                  <a:pt x="4696277" y="589200"/>
                  <a:pt x="4698197" y="589327"/>
                  <a:pt x="4700299" y="589942"/>
                </a:cubicBezTo>
                <a:cubicBezTo>
                  <a:pt x="4702400" y="590558"/>
                  <a:pt x="4704682" y="591660"/>
                  <a:pt x="4707954" y="592900"/>
                </a:cubicBezTo>
                <a:cubicBezTo>
                  <a:pt x="4703049" y="594067"/>
                  <a:pt x="4697604" y="592813"/>
                  <a:pt x="4693728" y="589913"/>
                </a:cubicBezTo>
                <a:close/>
                <a:moveTo>
                  <a:pt x="2350810" y="585671"/>
                </a:moveTo>
                <a:lnTo>
                  <a:pt x="2340112" y="587083"/>
                </a:lnTo>
                <a:lnTo>
                  <a:pt x="2341364" y="592213"/>
                </a:lnTo>
                <a:lnTo>
                  <a:pt x="2352323" y="591810"/>
                </a:lnTo>
                <a:close/>
                <a:moveTo>
                  <a:pt x="2421070" y="581864"/>
                </a:moveTo>
                <a:lnTo>
                  <a:pt x="2420148" y="581897"/>
                </a:lnTo>
                <a:lnTo>
                  <a:pt x="2420500" y="583663"/>
                </a:lnTo>
                <a:lnTo>
                  <a:pt x="2420934" y="583607"/>
                </a:lnTo>
                <a:close/>
                <a:moveTo>
                  <a:pt x="4591073" y="569206"/>
                </a:moveTo>
                <a:cubicBezTo>
                  <a:pt x="4590423" y="569401"/>
                  <a:pt x="4590353" y="569802"/>
                  <a:pt x="4591322" y="570528"/>
                </a:cubicBezTo>
                <a:lnTo>
                  <a:pt x="4594918" y="572211"/>
                </a:lnTo>
                <a:lnTo>
                  <a:pt x="4595965" y="572439"/>
                </a:lnTo>
                <a:lnTo>
                  <a:pt x="4598824" y="572513"/>
                </a:lnTo>
                <a:cubicBezTo>
                  <a:pt x="4600717" y="572116"/>
                  <a:pt x="4601587" y="570952"/>
                  <a:pt x="4600187" y="569905"/>
                </a:cubicBezTo>
                <a:cubicBezTo>
                  <a:pt x="4600187" y="569905"/>
                  <a:pt x="4593020" y="568624"/>
                  <a:pt x="4591073" y="569206"/>
                </a:cubicBezTo>
                <a:close/>
                <a:moveTo>
                  <a:pt x="4653294" y="563850"/>
                </a:moveTo>
                <a:cubicBezTo>
                  <a:pt x="4668846" y="565399"/>
                  <a:pt x="4684626" y="566435"/>
                  <a:pt x="4700978" y="566778"/>
                </a:cubicBezTo>
                <a:lnTo>
                  <a:pt x="4724401" y="566216"/>
                </a:lnTo>
                <a:lnTo>
                  <a:pt x="4723991" y="566608"/>
                </a:lnTo>
                <a:cubicBezTo>
                  <a:pt x="4725495" y="567306"/>
                  <a:pt x="4729164" y="568490"/>
                  <a:pt x="4735994" y="570475"/>
                </a:cubicBezTo>
                <a:lnTo>
                  <a:pt x="4740505" y="571839"/>
                </a:lnTo>
                <a:lnTo>
                  <a:pt x="4733115" y="572345"/>
                </a:lnTo>
                <a:lnTo>
                  <a:pt x="4684835" y="574172"/>
                </a:lnTo>
                <a:lnTo>
                  <a:pt x="4667169" y="569237"/>
                </a:lnTo>
                <a:lnTo>
                  <a:pt x="4643053" y="564520"/>
                </a:lnTo>
                <a:close/>
                <a:moveTo>
                  <a:pt x="4800363" y="563299"/>
                </a:moveTo>
                <a:lnTo>
                  <a:pt x="4804992" y="564464"/>
                </a:lnTo>
                <a:lnTo>
                  <a:pt x="4810363" y="566231"/>
                </a:lnTo>
                <a:lnTo>
                  <a:pt x="4790922" y="568381"/>
                </a:lnTo>
                <a:lnTo>
                  <a:pt x="4772290" y="569659"/>
                </a:lnTo>
                <a:lnTo>
                  <a:pt x="4763918" y="566380"/>
                </a:lnTo>
                <a:lnTo>
                  <a:pt x="4760055" y="565181"/>
                </a:lnTo>
                <a:close/>
                <a:moveTo>
                  <a:pt x="4517872" y="552915"/>
                </a:moveTo>
                <a:lnTo>
                  <a:pt x="4517154" y="553363"/>
                </a:lnTo>
                <a:lnTo>
                  <a:pt x="4517462" y="554084"/>
                </a:lnTo>
                <a:cubicBezTo>
                  <a:pt x="4518755" y="555052"/>
                  <a:pt x="4519915" y="553501"/>
                  <a:pt x="4521208" y="554468"/>
                </a:cubicBezTo>
                <a:lnTo>
                  <a:pt x="4522041" y="554228"/>
                </a:lnTo>
                <a:lnTo>
                  <a:pt x="4521705" y="553862"/>
                </a:lnTo>
                <a:close/>
                <a:moveTo>
                  <a:pt x="398030" y="518579"/>
                </a:moveTo>
                <a:cubicBezTo>
                  <a:pt x="403101" y="521752"/>
                  <a:pt x="391687" y="528727"/>
                  <a:pt x="390737" y="524603"/>
                </a:cubicBezTo>
                <a:close/>
                <a:moveTo>
                  <a:pt x="4805917" y="434371"/>
                </a:moveTo>
                <a:cubicBezTo>
                  <a:pt x="4806056" y="434973"/>
                  <a:pt x="4805956" y="435120"/>
                  <a:pt x="4805653" y="434914"/>
                </a:cubicBezTo>
                <a:lnTo>
                  <a:pt x="4805389" y="434635"/>
                </a:lnTo>
                <a:close/>
                <a:moveTo>
                  <a:pt x="260958" y="429318"/>
                </a:moveTo>
                <a:cubicBezTo>
                  <a:pt x="266031" y="432491"/>
                  <a:pt x="254615" y="439465"/>
                  <a:pt x="249541" y="436293"/>
                </a:cubicBezTo>
                <a:close/>
                <a:moveTo>
                  <a:pt x="4766526" y="390371"/>
                </a:moveTo>
                <a:lnTo>
                  <a:pt x="4769778" y="390705"/>
                </a:lnTo>
                <a:cubicBezTo>
                  <a:pt x="4766361" y="390921"/>
                  <a:pt x="4763440" y="391208"/>
                  <a:pt x="4763175" y="391118"/>
                </a:cubicBezTo>
                <a:cubicBezTo>
                  <a:pt x="4763042" y="391072"/>
                  <a:pt x="4763574" y="390933"/>
                  <a:pt x="4765039" y="390644"/>
                </a:cubicBezTo>
                <a:close/>
                <a:moveTo>
                  <a:pt x="1131230" y="385279"/>
                </a:moveTo>
                <a:cubicBezTo>
                  <a:pt x="1114205" y="386458"/>
                  <a:pt x="1078029" y="397242"/>
                  <a:pt x="1074937" y="397955"/>
                </a:cubicBezTo>
                <a:cubicBezTo>
                  <a:pt x="970037" y="419973"/>
                  <a:pt x="863631" y="440167"/>
                  <a:pt x="757819" y="462937"/>
                </a:cubicBezTo>
                <a:lnTo>
                  <a:pt x="711458" y="473688"/>
                </a:lnTo>
                <a:lnTo>
                  <a:pt x="716353" y="473199"/>
                </a:lnTo>
                <a:cubicBezTo>
                  <a:pt x="719319" y="473012"/>
                  <a:pt x="721435" y="473028"/>
                  <a:pt x="721836" y="473370"/>
                </a:cubicBezTo>
                <a:cubicBezTo>
                  <a:pt x="723445" y="474733"/>
                  <a:pt x="711345" y="478687"/>
                  <a:pt x="710209" y="480027"/>
                </a:cubicBezTo>
                <a:cubicBezTo>
                  <a:pt x="634735" y="501704"/>
                  <a:pt x="559451" y="516631"/>
                  <a:pt x="487936" y="543964"/>
                </a:cubicBezTo>
                <a:lnTo>
                  <a:pt x="445513" y="560336"/>
                </a:lnTo>
                <a:lnTo>
                  <a:pt x="471327" y="551697"/>
                </a:lnTo>
                <a:cubicBezTo>
                  <a:pt x="503867" y="541807"/>
                  <a:pt x="539138" y="532001"/>
                  <a:pt x="578233" y="521900"/>
                </a:cubicBezTo>
                <a:cubicBezTo>
                  <a:pt x="650104" y="500984"/>
                  <a:pt x="740364" y="484513"/>
                  <a:pt x="812500" y="467880"/>
                </a:cubicBezTo>
                <a:cubicBezTo>
                  <a:pt x="868148" y="455048"/>
                  <a:pt x="909791" y="441102"/>
                  <a:pt x="969561" y="427319"/>
                </a:cubicBezTo>
                <a:cubicBezTo>
                  <a:pt x="975915" y="425855"/>
                  <a:pt x="989302" y="423311"/>
                  <a:pt x="1005917" y="420158"/>
                </a:cubicBezTo>
                <a:lnTo>
                  <a:pt x="1031082" y="415274"/>
                </a:lnTo>
                <a:lnTo>
                  <a:pt x="1050728" y="410733"/>
                </a:lnTo>
                <a:lnTo>
                  <a:pt x="1133549" y="391425"/>
                </a:lnTo>
                <a:lnTo>
                  <a:pt x="1139937" y="388032"/>
                </a:lnTo>
                <a:cubicBezTo>
                  <a:pt x="1140453" y="385562"/>
                  <a:pt x="1136905" y="384886"/>
                  <a:pt x="1131230" y="385279"/>
                </a:cubicBezTo>
                <a:close/>
                <a:moveTo>
                  <a:pt x="1181371" y="385076"/>
                </a:moveTo>
                <a:lnTo>
                  <a:pt x="1181151" y="385138"/>
                </a:lnTo>
                <a:lnTo>
                  <a:pt x="1181211" y="385132"/>
                </a:lnTo>
                <a:close/>
                <a:moveTo>
                  <a:pt x="1228223" y="362552"/>
                </a:moveTo>
                <a:cubicBezTo>
                  <a:pt x="1215537" y="365121"/>
                  <a:pt x="1199028" y="371294"/>
                  <a:pt x="1185690" y="376824"/>
                </a:cubicBezTo>
                <a:lnTo>
                  <a:pt x="1175641" y="381195"/>
                </a:lnTo>
                <a:lnTo>
                  <a:pt x="1183923" y="379166"/>
                </a:lnTo>
                <a:cubicBezTo>
                  <a:pt x="1188891" y="378193"/>
                  <a:pt x="1198857" y="377133"/>
                  <a:pt x="1197864" y="378992"/>
                </a:cubicBezTo>
                <a:lnTo>
                  <a:pt x="1195766" y="380171"/>
                </a:lnTo>
                <a:lnTo>
                  <a:pt x="1209239" y="375581"/>
                </a:lnTo>
                <a:lnTo>
                  <a:pt x="1213512" y="373966"/>
                </a:lnTo>
                <a:lnTo>
                  <a:pt x="1214312" y="372854"/>
                </a:lnTo>
                <a:lnTo>
                  <a:pt x="1215768" y="373114"/>
                </a:lnTo>
                <a:lnTo>
                  <a:pt x="1234800" y="365921"/>
                </a:lnTo>
                <a:cubicBezTo>
                  <a:pt x="1241634" y="363496"/>
                  <a:pt x="1246146" y="362275"/>
                  <a:pt x="1246423" y="363478"/>
                </a:cubicBezTo>
                <a:cubicBezTo>
                  <a:pt x="1243438" y="360729"/>
                  <a:pt x="1236681" y="360839"/>
                  <a:pt x="1228223" y="362552"/>
                </a:cubicBezTo>
                <a:close/>
                <a:moveTo>
                  <a:pt x="1340155" y="347496"/>
                </a:moveTo>
                <a:cubicBezTo>
                  <a:pt x="1337482" y="347231"/>
                  <a:pt x="1329626" y="348364"/>
                  <a:pt x="1320507" y="350195"/>
                </a:cubicBezTo>
                <a:cubicBezTo>
                  <a:pt x="1302269" y="353858"/>
                  <a:pt x="1278976" y="360314"/>
                  <a:pt x="1281990" y="363963"/>
                </a:cubicBezTo>
                <a:cubicBezTo>
                  <a:pt x="1286797" y="362855"/>
                  <a:pt x="1328704" y="353190"/>
                  <a:pt x="1328704" y="353190"/>
                </a:cubicBezTo>
                <a:cubicBezTo>
                  <a:pt x="1340318" y="349427"/>
                  <a:pt x="1342827" y="347762"/>
                  <a:pt x="1340155" y="347496"/>
                </a:cubicBezTo>
                <a:close/>
                <a:moveTo>
                  <a:pt x="4799320" y="346146"/>
                </a:moveTo>
                <a:cubicBezTo>
                  <a:pt x="4786268" y="349155"/>
                  <a:pt x="4773214" y="352165"/>
                  <a:pt x="4759898" y="350893"/>
                </a:cubicBezTo>
                <a:lnTo>
                  <a:pt x="4754533" y="351804"/>
                </a:lnTo>
                <a:lnTo>
                  <a:pt x="4757811" y="351786"/>
                </a:lnTo>
                <a:lnTo>
                  <a:pt x="4759898" y="350893"/>
                </a:lnTo>
                <a:cubicBezTo>
                  <a:pt x="4768142" y="348993"/>
                  <a:pt x="4782146" y="350106"/>
                  <a:pt x="4799320" y="346146"/>
                </a:cubicBezTo>
                <a:close/>
                <a:moveTo>
                  <a:pt x="4762280" y="323565"/>
                </a:moveTo>
                <a:cubicBezTo>
                  <a:pt x="4763229" y="327689"/>
                  <a:pt x="4754984" y="329589"/>
                  <a:pt x="4754984" y="329589"/>
                </a:cubicBezTo>
                <a:cubicBezTo>
                  <a:pt x="4750862" y="330541"/>
                  <a:pt x="4762280" y="323565"/>
                  <a:pt x="4762280" y="323565"/>
                </a:cubicBezTo>
                <a:close/>
                <a:moveTo>
                  <a:pt x="4684416" y="278426"/>
                </a:moveTo>
                <a:cubicBezTo>
                  <a:pt x="4685224" y="278009"/>
                  <a:pt x="4687302" y="278090"/>
                  <a:pt x="4689188" y="278511"/>
                </a:cubicBezTo>
                <a:cubicBezTo>
                  <a:pt x="4691078" y="278931"/>
                  <a:pt x="4692774" y="279692"/>
                  <a:pt x="4692824" y="280636"/>
                </a:cubicBezTo>
                <a:cubicBezTo>
                  <a:pt x="4692824" y="280636"/>
                  <a:pt x="4687511" y="281900"/>
                  <a:pt x="4684926" y="279967"/>
                </a:cubicBezTo>
                <a:cubicBezTo>
                  <a:pt x="4683904" y="279201"/>
                  <a:pt x="4683877" y="278703"/>
                  <a:pt x="4684416" y="278426"/>
                </a:cubicBezTo>
                <a:close/>
                <a:moveTo>
                  <a:pt x="4822508" y="272761"/>
                </a:moveTo>
                <a:lnTo>
                  <a:pt x="4828226" y="274329"/>
                </a:lnTo>
                <a:lnTo>
                  <a:pt x="4820939" y="272864"/>
                </a:lnTo>
                <a:close/>
                <a:moveTo>
                  <a:pt x="4541329" y="270064"/>
                </a:moveTo>
                <a:cubicBezTo>
                  <a:pt x="4538180" y="269725"/>
                  <a:pt x="4536134" y="269654"/>
                  <a:pt x="4536500" y="270105"/>
                </a:cubicBezTo>
                <a:lnTo>
                  <a:pt x="4540054" y="271271"/>
                </a:lnTo>
                <a:lnTo>
                  <a:pt x="4543036" y="271594"/>
                </a:lnTo>
                <a:lnTo>
                  <a:pt x="4558402" y="272638"/>
                </a:lnTo>
                <a:close/>
                <a:moveTo>
                  <a:pt x="1976174" y="261790"/>
                </a:moveTo>
                <a:cubicBezTo>
                  <a:pt x="1972053" y="262741"/>
                  <a:pt x="1959951" y="269875"/>
                  <a:pt x="1964759" y="268765"/>
                </a:cubicBezTo>
                <a:cubicBezTo>
                  <a:pt x="1965710" y="272888"/>
                  <a:pt x="1977126" y="265914"/>
                  <a:pt x="1976174" y="261790"/>
                </a:cubicBezTo>
                <a:close/>
                <a:moveTo>
                  <a:pt x="2006667" y="259102"/>
                </a:moveTo>
                <a:lnTo>
                  <a:pt x="1987007" y="267978"/>
                </a:lnTo>
                <a:cubicBezTo>
                  <a:pt x="1997152" y="274323"/>
                  <a:pt x="2006667" y="259102"/>
                  <a:pt x="2006667" y="259102"/>
                </a:cubicBezTo>
                <a:close/>
                <a:moveTo>
                  <a:pt x="2046090" y="254354"/>
                </a:moveTo>
                <a:lnTo>
                  <a:pt x="2034675" y="261329"/>
                </a:lnTo>
                <a:cubicBezTo>
                  <a:pt x="2039747" y="264502"/>
                  <a:pt x="2051163" y="257527"/>
                  <a:pt x="2046090" y="254354"/>
                </a:cubicBezTo>
                <a:close/>
                <a:moveTo>
                  <a:pt x="4642010" y="254205"/>
                </a:moveTo>
                <a:cubicBezTo>
                  <a:pt x="4643602" y="254489"/>
                  <a:pt x="4645239" y="255108"/>
                  <a:pt x="4646639" y="256156"/>
                </a:cubicBezTo>
                <a:cubicBezTo>
                  <a:pt x="4643027" y="258290"/>
                  <a:pt x="4641518" y="257162"/>
                  <a:pt x="4637641" y="254261"/>
                </a:cubicBezTo>
                <a:cubicBezTo>
                  <a:pt x="4638867" y="253969"/>
                  <a:pt x="4640417" y="253920"/>
                  <a:pt x="4642010" y="254205"/>
                </a:cubicBezTo>
                <a:close/>
                <a:moveTo>
                  <a:pt x="2081390" y="250556"/>
                </a:moveTo>
                <a:cubicBezTo>
                  <a:pt x="2080123" y="249763"/>
                  <a:pt x="2078217" y="249932"/>
                  <a:pt x="2076136" y="250615"/>
                </a:cubicBezTo>
                <a:cubicBezTo>
                  <a:pt x="2069893" y="252665"/>
                  <a:pt x="2062075" y="259353"/>
                  <a:pt x="2065166" y="258640"/>
                </a:cubicBezTo>
                <a:cubicBezTo>
                  <a:pt x="2066276" y="263451"/>
                  <a:pt x="2082341" y="254680"/>
                  <a:pt x="2081390" y="250556"/>
                </a:cubicBezTo>
                <a:close/>
                <a:moveTo>
                  <a:pt x="2120813" y="245809"/>
                </a:moveTo>
                <a:cubicBezTo>
                  <a:pt x="2116004" y="246917"/>
                  <a:pt x="2104747" y="254579"/>
                  <a:pt x="2108870" y="253629"/>
                </a:cubicBezTo>
                <a:cubicBezTo>
                  <a:pt x="2109821" y="257752"/>
                  <a:pt x="2126044" y="249669"/>
                  <a:pt x="2120813" y="245809"/>
                </a:cubicBezTo>
                <a:close/>
                <a:moveTo>
                  <a:pt x="2177834" y="242070"/>
                </a:moveTo>
                <a:lnTo>
                  <a:pt x="2170541" y="248093"/>
                </a:lnTo>
                <a:cubicBezTo>
                  <a:pt x="2175613" y="251267"/>
                  <a:pt x="2182908" y="245242"/>
                  <a:pt x="2177834" y="242070"/>
                </a:cubicBezTo>
                <a:close/>
                <a:moveTo>
                  <a:pt x="2160394" y="241747"/>
                </a:moveTo>
                <a:lnTo>
                  <a:pt x="2140049" y="250781"/>
                </a:lnTo>
                <a:cubicBezTo>
                  <a:pt x="2150194" y="257128"/>
                  <a:pt x="2160394" y="241747"/>
                  <a:pt x="2160394" y="241747"/>
                </a:cubicBezTo>
                <a:close/>
                <a:moveTo>
                  <a:pt x="4765815" y="240833"/>
                </a:moveTo>
                <a:cubicBezTo>
                  <a:pt x="4766633" y="241144"/>
                  <a:pt x="4767656" y="241909"/>
                  <a:pt x="4769056" y="242956"/>
                </a:cubicBezTo>
                <a:cubicBezTo>
                  <a:pt x="4766736" y="246057"/>
                  <a:pt x="4765095" y="242411"/>
                  <a:pt x="4763803" y="241445"/>
                </a:cubicBezTo>
                <a:cubicBezTo>
                  <a:pt x="4764383" y="240670"/>
                  <a:pt x="4764997" y="240525"/>
                  <a:pt x="4765815" y="240833"/>
                </a:cubicBezTo>
                <a:close/>
                <a:moveTo>
                  <a:pt x="4760562" y="239322"/>
                </a:moveTo>
                <a:cubicBezTo>
                  <a:pt x="4761380" y="239632"/>
                  <a:pt x="4762404" y="240398"/>
                  <a:pt x="4763803" y="241445"/>
                </a:cubicBezTo>
                <a:cubicBezTo>
                  <a:pt x="4761483" y="244546"/>
                  <a:pt x="4759843" y="240900"/>
                  <a:pt x="4758551" y="239933"/>
                </a:cubicBezTo>
                <a:cubicBezTo>
                  <a:pt x="4759131" y="239158"/>
                  <a:pt x="4759745" y="239012"/>
                  <a:pt x="4760562" y="239322"/>
                </a:cubicBezTo>
                <a:close/>
                <a:moveTo>
                  <a:pt x="4744325" y="236947"/>
                </a:moveTo>
                <a:cubicBezTo>
                  <a:pt x="4746873" y="236234"/>
                  <a:pt x="4748795" y="236361"/>
                  <a:pt x="4750896" y="236976"/>
                </a:cubicBezTo>
                <a:cubicBezTo>
                  <a:pt x="4752997" y="237591"/>
                  <a:pt x="4755279" y="238694"/>
                  <a:pt x="4758551" y="239933"/>
                </a:cubicBezTo>
                <a:cubicBezTo>
                  <a:pt x="4753646" y="241101"/>
                  <a:pt x="4748201" y="239848"/>
                  <a:pt x="4744325" y="236947"/>
                </a:cubicBezTo>
                <a:close/>
                <a:moveTo>
                  <a:pt x="2252559" y="233523"/>
                </a:moveTo>
                <a:cubicBezTo>
                  <a:pt x="2252559" y="233523"/>
                  <a:pt x="2240456" y="240657"/>
                  <a:pt x="2244578" y="239706"/>
                </a:cubicBezTo>
                <a:cubicBezTo>
                  <a:pt x="2245687" y="244517"/>
                  <a:pt x="2253509" y="237647"/>
                  <a:pt x="2252559" y="233523"/>
                </a:cubicBezTo>
                <a:close/>
                <a:moveTo>
                  <a:pt x="4641669" y="216240"/>
                </a:moveTo>
                <a:cubicBezTo>
                  <a:pt x="4641020" y="216434"/>
                  <a:pt x="4640950" y="216837"/>
                  <a:pt x="4641920" y="217562"/>
                </a:cubicBezTo>
                <a:cubicBezTo>
                  <a:pt x="4647304" y="221589"/>
                  <a:pt x="4653585" y="219034"/>
                  <a:pt x="4650784" y="216939"/>
                </a:cubicBezTo>
                <a:cubicBezTo>
                  <a:pt x="4650784" y="216939"/>
                  <a:pt x="4643617" y="215657"/>
                  <a:pt x="4641669" y="216240"/>
                </a:cubicBezTo>
                <a:close/>
                <a:moveTo>
                  <a:pt x="2602546" y="209068"/>
                </a:moveTo>
                <a:lnTo>
                  <a:pt x="2588022" y="210451"/>
                </a:lnTo>
                <a:cubicBezTo>
                  <a:pt x="2503944" y="216087"/>
                  <a:pt x="2342819" y="217052"/>
                  <a:pt x="2274806" y="232736"/>
                </a:cubicBezTo>
                <a:lnTo>
                  <a:pt x="2266985" y="239606"/>
                </a:lnTo>
                <a:cubicBezTo>
                  <a:pt x="2273008" y="246902"/>
                  <a:pt x="2336900" y="232169"/>
                  <a:pt x="2354075" y="228208"/>
                </a:cubicBezTo>
                <a:cubicBezTo>
                  <a:pt x="2420977" y="226533"/>
                  <a:pt x="2465472" y="224958"/>
                  <a:pt x="2527145" y="219423"/>
                </a:cubicBezTo>
                <a:cubicBezTo>
                  <a:pt x="2533671" y="217917"/>
                  <a:pt x="2565338" y="214053"/>
                  <a:pt x="2587150" y="211376"/>
                </a:cubicBezTo>
                <a:lnTo>
                  <a:pt x="2602541" y="209405"/>
                </a:lnTo>
                <a:close/>
                <a:moveTo>
                  <a:pt x="4545785" y="205985"/>
                </a:moveTo>
                <a:lnTo>
                  <a:pt x="4574207" y="209575"/>
                </a:lnTo>
                <a:cubicBezTo>
                  <a:pt x="4571012" y="209805"/>
                  <a:pt x="4563588" y="209288"/>
                  <a:pt x="4557108" y="208521"/>
                </a:cubicBezTo>
                <a:close/>
                <a:moveTo>
                  <a:pt x="4545670" y="205959"/>
                </a:moveTo>
                <a:lnTo>
                  <a:pt x="4545785" y="205985"/>
                </a:lnTo>
                <a:lnTo>
                  <a:pt x="4545671" y="205970"/>
                </a:lnTo>
                <a:close/>
                <a:moveTo>
                  <a:pt x="4518417" y="203151"/>
                </a:moveTo>
                <a:cubicBezTo>
                  <a:pt x="4518742" y="202915"/>
                  <a:pt x="4522531" y="203168"/>
                  <a:pt x="4531318" y="204157"/>
                </a:cubicBezTo>
                <a:lnTo>
                  <a:pt x="4545671" y="205970"/>
                </a:lnTo>
                <a:lnTo>
                  <a:pt x="4545802" y="208476"/>
                </a:lnTo>
                <a:cubicBezTo>
                  <a:pt x="4530985" y="206055"/>
                  <a:pt x="4517769" y="203623"/>
                  <a:pt x="4518417" y="203151"/>
                </a:cubicBezTo>
                <a:close/>
                <a:moveTo>
                  <a:pt x="4274276" y="160092"/>
                </a:moveTo>
                <a:cubicBezTo>
                  <a:pt x="4276861" y="162026"/>
                  <a:pt x="4273056" y="164419"/>
                  <a:pt x="4271762" y="163452"/>
                </a:cubicBezTo>
                <a:cubicBezTo>
                  <a:pt x="4271116" y="162968"/>
                  <a:pt x="4271745" y="162129"/>
                  <a:pt x="4272535" y="161410"/>
                </a:cubicBezTo>
                <a:cubicBezTo>
                  <a:pt x="4273325" y="160690"/>
                  <a:pt x="4274276" y="160092"/>
                  <a:pt x="4274276" y="160092"/>
                </a:cubicBezTo>
                <a:close/>
                <a:moveTo>
                  <a:pt x="4248464" y="159119"/>
                </a:moveTo>
                <a:cubicBezTo>
                  <a:pt x="4253301" y="159614"/>
                  <a:pt x="4258171" y="160739"/>
                  <a:pt x="4262766" y="161557"/>
                </a:cubicBezTo>
                <a:cubicBezTo>
                  <a:pt x="4253709" y="162437"/>
                  <a:pt x="4243552" y="162093"/>
                  <a:pt x="4234361" y="160457"/>
                </a:cubicBezTo>
                <a:cubicBezTo>
                  <a:pt x="4238824" y="158757"/>
                  <a:pt x="4243628" y="158623"/>
                  <a:pt x="4248464" y="159119"/>
                </a:cubicBezTo>
                <a:close/>
                <a:moveTo>
                  <a:pt x="3775705" y="156786"/>
                </a:moveTo>
                <a:lnTo>
                  <a:pt x="3904918" y="162238"/>
                </a:lnTo>
                <a:lnTo>
                  <a:pt x="3916637" y="162147"/>
                </a:lnTo>
                <a:cubicBezTo>
                  <a:pt x="3966842" y="164644"/>
                  <a:pt x="4014245" y="165045"/>
                  <a:pt x="4069374" y="166795"/>
                </a:cubicBezTo>
                <a:cubicBezTo>
                  <a:pt x="4077079" y="167723"/>
                  <a:pt x="4102683" y="166727"/>
                  <a:pt x="4075438" y="164078"/>
                </a:cubicBezTo>
                <a:cubicBezTo>
                  <a:pt x="4062830" y="164317"/>
                  <a:pt x="4048735" y="163847"/>
                  <a:pt x="4036878" y="162633"/>
                </a:cubicBezTo>
                <a:cubicBezTo>
                  <a:pt x="4015079" y="161236"/>
                  <a:pt x="4003823" y="159667"/>
                  <a:pt x="3984283" y="157944"/>
                </a:cubicBezTo>
                <a:cubicBezTo>
                  <a:pt x="3952327" y="156203"/>
                  <a:pt x="3913838" y="160053"/>
                  <a:pt x="3881689" y="158569"/>
                </a:cubicBezTo>
                <a:cubicBezTo>
                  <a:pt x="3856007" y="158096"/>
                  <a:pt x="3830993" y="157517"/>
                  <a:pt x="3805338" y="157064"/>
                </a:cubicBezTo>
                <a:close/>
                <a:moveTo>
                  <a:pt x="2982153" y="134071"/>
                </a:moveTo>
                <a:lnTo>
                  <a:pt x="2983760" y="138310"/>
                </a:lnTo>
                <a:lnTo>
                  <a:pt x="2983795" y="139511"/>
                </a:lnTo>
                <a:close/>
                <a:moveTo>
                  <a:pt x="2875885" y="126285"/>
                </a:moveTo>
                <a:lnTo>
                  <a:pt x="2874266" y="126325"/>
                </a:lnTo>
                <a:lnTo>
                  <a:pt x="2875379" y="137196"/>
                </a:lnTo>
                <a:close/>
                <a:moveTo>
                  <a:pt x="3556311" y="121541"/>
                </a:moveTo>
                <a:cubicBezTo>
                  <a:pt x="3572115" y="121740"/>
                  <a:pt x="3612320" y="123762"/>
                  <a:pt x="3690222" y="128785"/>
                </a:cubicBezTo>
                <a:cubicBezTo>
                  <a:pt x="3674597" y="130747"/>
                  <a:pt x="3615327" y="128239"/>
                  <a:pt x="3617371" y="124504"/>
                </a:cubicBezTo>
                <a:lnTo>
                  <a:pt x="3618863" y="129601"/>
                </a:lnTo>
                <a:lnTo>
                  <a:pt x="3608459" y="129270"/>
                </a:lnTo>
                <a:lnTo>
                  <a:pt x="3591709" y="127673"/>
                </a:lnTo>
                <a:cubicBezTo>
                  <a:pt x="3566086" y="125106"/>
                  <a:pt x="3547133" y="122791"/>
                  <a:pt x="3548148" y="121905"/>
                </a:cubicBezTo>
                <a:cubicBezTo>
                  <a:pt x="3548486" y="121610"/>
                  <a:pt x="3551043" y="121475"/>
                  <a:pt x="3556311" y="121541"/>
                </a:cubicBezTo>
                <a:close/>
                <a:moveTo>
                  <a:pt x="4662839" y="93745"/>
                </a:moveTo>
                <a:lnTo>
                  <a:pt x="4656451" y="96820"/>
                </a:lnTo>
                <a:cubicBezTo>
                  <a:pt x="4656451" y="96820"/>
                  <a:pt x="4657714" y="96213"/>
                  <a:pt x="4659290" y="95452"/>
                </a:cubicBezTo>
                <a:close/>
                <a:moveTo>
                  <a:pt x="4664968" y="92720"/>
                </a:moveTo>
                <a:lnTo>
                  <a:pt x="4662839" y="93745"/>
                </a:lnTo>
                <a:lnTo>
                  <a:pt x="4664023" y="93175"/>
                </a:lnTo>
                <a:cubicBezTo>
                  <a:pt x="4665283" y="92567"/>
                  <a:pt x="4665916" y="92264"/>
                  <a:pt x="4664968" y="92720"/>
                </a:cubicBezTo>
                <a:close/>
                <a:moveTo>
                  <a:pt x="2783741" y="74322"/>
                </a:moveTo>
                <a:cubicBezTo>
                  <a:pt x="3012169" y="69117"/>
                  <a:pt x="3248711" y="93416"/>
                  <a:pt x="3486215" y="117434"/>
                </a:cubicBezTo>
                <a:lnTo>
                  <a:pt x="3539004" y="127535"/>
                </a:lnTo>
                <a:lnTo>
                  <a:pt x="3267612" y="123372"/>
                </a:lnTo>
                <a:cubicBezTo>
                  <a:pt x="3166952" y="122643"/>
                  <a:pt x="3065421" y="122804"/>
                  <a:pt x="2962440" y="124113"/>
                </a:cubicBezTo>
                <a:lnTo>
                  <a:pt x="2878727" y="126213"/>
                </a:lnTo>
                <a:lnTo>
                  <a:pt x="2879662" y="128398"/>
                </a:lnTo>
                <a:lnTo>
                  <a:pt x="2881360" y="131790"/>
                </a:lnTo>
                <a:lnTo>
                  <a:pt x="2881807" y="153021"/>
                </a:lnTo>
                <a:lnTo>
                  <a:pt x="2923373" y="151614"/>
                </a:lnTo>
                <a:lnTo>
                  <a:pt x="2923316" y="145616"/>
                </a:lnTo>
                <a:lnTo>
                  <a:pt x="2923271" y="140357"/>
                </a:lnTo>
                <a:lnTo>
                  <a:pt x="2926021" y="145310"/>
                </a:lnTo>
                <a:lnTo>
                  <a:pt x="2927130" y="146936"/>
                </a:lnTo>
                <a:lnTo>
                  <a:pt x="2927315" y="151481"/>
                </a:lnTo>
                <a:lnTo>
                  <a:pt x="2982312" y="149619"/>
                </a:lnTo>
                <a:lnTo>
                  <a:pt x="2982816" y="148750"/>
                </a:lnTo>
                <a:lnTo>
                  <a:pt x="2983141" y="149592"/>
                </a:lnTo>
                <a:lnTo>
                  <a:pt x="2993985" y="149225"/>
                </a:lnTo>
                <a:lnTo>
                  <a:pt x="2991120" y="139542"/>
                </a:lnTo>
                <a:lnTo>
                  <a:pt x="2994723" y="149200"/>
                </a:lnTo>
                <a:lnTo>
                  <a:pt x="3057453" y="147077"/>
                </a:lnTo>
                <a:cubicBezTo>
                  <a:pt x="3129006" y="143605"/>
                  <a:pt x="3186027" y="139867"/>
                  <a:pt x="3248649" y="138454"/>
                </a:cubicBezTo>
                <a:cubicBezTo>
                  <a:pt x="3387922" y="139994"/>
                  <a:pt x="3520325" y="145471"/>
                  <a:pt x="3652332" y="151581"/>
                </a:cubicBezTo>
                <a:lnTo>
                  <a:pt x="3658109" y="151825"/>
                </a:lnTo>
                <a:lnTo>
                  <a:pt x="3659117" y="151396"/>
                </a:lnTo>
                <a:lnTo>
                  <a:pt x="3659680" y="151891"/>
                </a:lnTo>
                <a:lnTo>
                  <a:pt x="3677306" y="152635"/>
                </a:lnTo>
                <a:lnTo>
                  <a:pt x="3676745" y="152193"/>
                </a:lnTo>
                <a:cubicBezTo>
                  <a:pt x="3679421" y="151423"/>
                  <a:pt x="3684514" y="150902"/>
                  <a:pt x="3687613" y="150801"/>
                </a:cubicBezTo>
                <a:cubicBezTo>
                  <a:pt x="3700416" y="150304"/>
                  <a:pt x="3716018" y="151901"/>
                  <a:pt x="3728819" y="151404"/>
                </a:cubicBezTo>
                <a:cubicBezTo>
                  <a:pt x="3787755" y="150760"/>
                  <a:pt x="3840410" y="152674"/>
                  <a:pt x="3893126" y="151811"/>
                </a:cubicBezTo>
                <a:cubicBezTo>
                  <a:pt x="3967318" y="150088"/>
                  <a:pt x="4040551" y="157724"/>
                  <a:pt x="4110101" y="162201"/>
                </a:cubicBezTo>
                <a:cubicBezTo>
                  <a:pt x="4144917" y="163262"/>
                  <a:pt x="4181971" y="163578"/>
                  <a:pt x="4219240" y="164056"/>
                </a:cubicBezTo>
                <a:cubicBezTo>
                  <a:pt x="4310456" y="167413"/>
                  <a:pt x="4402141" y="183615"/>
                  <a:pt x="4494235" y="199719"/>
                </a:cubicBezTo>
                <a:cubicBezTo>
                  <a:pt x="4508700" y="203287"/>
                  <a:pt x="4521968" y="208453"/>
                  <a:pt x="4535258" y="210179"/>
                </a:cubicBezTo>
                <a:lnTo>
                  <a:pt x="4546606" y="210512"/>
                </a:lnTo>
                <a:lnTo>
                  <a:pt x="4546817" y="211049"/>
                </a:lnTo>
                <a:cubicBezTo>
                  <a:pt x="4547356" y="211451"/>
                  <a:pt x="4548023" y="211346"/>
                  <a:pt x="4548602" y="210570"/>
                </a:cubicBezTo>
                <a:lnTo>
                  <a:pt x="4546606" y="210512"/>
                </a:lnTo>
                <a:lnTo>
                  <a:pt x="4545802" y="208476"/>
                </a:lnTo>
                <a:cubicBezTo>
                  <a:pt x="4562696" y="211040"/>
                  <a:pt x="4582043" y="213021"/>
                  <a:pt x="4583203" y="211471"/>
                </a:cubicBezTo>
                <a:cubicBezTo>
                  <a:pt x="4582043" y="213021"/>
                  <a:pt x="4575368" y="208025"/>
                  <a:pt x="4575368" y="208025"/>
                </a:cubicBezTo>
                <a:cubicBezTo>
                  <a:pt x="4571491" y="205124"/>
                  <a:pt x="4577687" y="204924"/>
                  <a:pt x="4572302" y="200896"/>
                </a:cubicBezTo>
                <a:cubicBezTo>
                  <a:pt x="4567266" y="199545"/>
                  <a:pt x="4552823" y="196398"/>
                  <a:pt x="4542534" y="193536"/>
                </a:cubicBezTo>
                <a:cubicBezTo>
                  <a:pt x="4526935" y="190027"/>
                  <a:pt x="4510718" y="186332"/>
                  <a:pt x="4494176" y="182653"/>
                </a:cubicBezTo>
                <a:lnTo>
                  <a:pt x="4452148" y="173633"/>
                </a:lnTo>
                <a:lnTo>
                  <a:pt x="4462819" y="174850"/>
                </a:lnTo>
                <a:cubicBezTo>
                  <a:pt x="4481408" y="178178"/>
                  <a:pt x="4499580" y="182403"/>
                  <a:pt x="4517186" y="186709"/>
                </a:cubicBezTo>
                <a:cubicBezTo>
                  <a:pt x="4552207" y="195581"/>
                  <a:pt x="4592193" y="200508"/>
                  <a:pt x="4630074" y="208699"/>
                </a:cubicBezTo>
                <a:cubicBezTo>
                  <a:pt x="4650102" y="213809"/>
                  <a:pt x="4670200" y="218266"/>
                  <a:pt x="4689523" y="222747"/>
                </a:cubicBezTo>
                <a:cubicBezTo>
                  <a:pt x="4708847" y="227229"/>
                  <a:pt x="4727394" y="231736"/>
                  <a:pt x="4744325" y="236947"/>
                </a:cubicBezTo>
                <a:cubicBezTo>
                  <a:pt x="4723470" y="233838"/>
                  <a:pt x="4700439" y="228699"/>
                  <a:pt x="4679453" y="223073"/>
                </a:cubicBezTo>
                <a:lnTo>
                  <a:pt x="4657522" y="219159"/>
                </a:lnTo>
                <a:cubicBezTo>
                  <a:pt x="4655009" y="222518"/>
                  <a:pt x="4672036" y="227599"/>
                  <a:pt x="4675780" y="227982"/>
                </a:cubicBezTo>
                <a:cubicBezTo>
                  <a:pt x="4722790" y="240584"/>
                  <a:pt x="4779671" y="248077"/>
                  <a:pt x="4819993" y="263332"/>
                </a:cubicBezTo>
                <a:cubicBezTo>
                  <a:pt x="4777555" y="258988"/>
                  <a:pt x="4728042" y="242096"/>
                  <a:pt x="4685257" y="235072"/>
                </a:cubicBezTo>
                <a:cubicBezTo>
                  <a:pt x="4698191" y="237092"/>
                  <a:pt x="4674968" y="232211"/>
                  <a:pt x="4674906" y="234987"/>
                </a:cubicBezTo>
                <a:cubicBezTo>
                  <a:pt x="4675172" y="240021"/>
                  <a:pt x="4684097" y="236623"/>
                  <a:pt x="4684097" y="236623"/>
                </a:cubicBezTo>
                <a:cubicBezTo>
                  <a:pt x="4709475" y="243116"/>
                  <a:pt x="4734098" y="249044"/>
                  <a:pt x="4758081" y="255099"/>
                </a:cubicBezTo>
                <a:lnTo>
                  <a:pt x="4805243" y="268028"/>
                </a:lnTo>
                <a:lnTo>
                  <a:pt x="4798233" y="268197"/>
                </a:lnTo>
                <a:lnTo>
                  <a:pt x="4797926" y="268236"/>
                </a:lnTo>
                <a:lnTo>
                  <a:pt x="4795812" y="267812"/>
                </a:lnTo>
                <a:cubicBezTo>
                  <a:pt x="4790560" y="266300"/>
                  <a:pt x="4763460" y="258518"/>
                  <a:pt x="4762299" y="260069"/>
                </a:cubicBezTo>
                <a:cubicBezTo>
                  <a:pt x="4758626" y="264979"/>
                  <a:pt x="4786887" y="271209"/>
                  <a:pt x="4784302" y="269276"/>
                </a:cubicBezTo>
                <a:lnTo>
                  <a:pt x="4786710" y="269781"/>
                </a:lnTo>
                <a:lnTo>
                  <a:pt x="4784269" y="272466"/>
                </a:lnTo>
                <a:cubicBezTo>
                  <a:pt x="4785532" y="273062"/>
                  <a:pt x="4788590" y="273351"/>
                  <a:pt x="4792469" y="273464"/>
                </a:cubicBezTo>
                <a:lnTo>
                  <a:pt x="4802411" y="273420"/>
                </a:lnTo>
                <a:lnTo>
                  <a:pt x="4809034" y="275285"/>
                </a:lnTo>
                <a:cubicBezTo>
                  <a:pt x="4811750" y="279736"/>
                  <a:pt x="4787019" y="273727"/>
                  <a:pt x="4787019" y="273727"/>
                </a:cubicBezTo>
                <a:cubicBezTo>
                  <a:pt x="4740439" y="261447"/>
                  <a:pt x="4698814" y="252874"/>
                  <a:pt x="4660050" y="243620"/>
                </a:cubicBezTo>
                <a:cubicBezTo>
                  <a:pt x="4656305" y="243237"/>
                  <a:pt x="4611962" y="230212"/>
                  <a:pt x="4609582" y="236088"/>
                </a:cubicBezTo>
                <a:cubicBezTo>
                  <a:pt x="4608554" y="240156"/>
                  <a:pt x="4639482" y="245966"/>
                  <a:pt x="4616320" y="238308"/>
                </a:cubicBezTo>
                <a:cubicBezTo>
                  <a:pt x="4652632" y="248145"/>
                  <a:pt x="4684852" y="254922"/>
                  <a:pt x="4720066" y="263534"/>
                </a:cubicBezTo>
                <a:cubicBezTo>
                  <a:pt x="4721357" y="264501"/>
                  <a:pt x="4757598" y="269046"/>
                  <a:pt x="4759239" y="272692"/>
                </a:cubicBezTo>
                <a:cubicBezTo>
                  <a:pt x="4758150" y="279534"/>
                  <a:pt x="4735738" y="270424"/>
                  <a:pt x="4735738" y="270424"/>
                </a:cubicBezTo>
                <a:cubicBezTo>
                  <a:pt x="4689076" y="260500"/>
                  <a:pt x="4663184" y="256041"/>
                  <a:pt x="4618974" y="245535"/>
                </a:cubicBezTo>
                <a:cubicBezTo>
                  <a:pt x="4615230" y="245153"/>
                  <a:pt x="4573667" y="233802"/>
                  <a:pt x="4572444" y="238128"/>
                </a:cubicBezTo>
                <a:cubicBezTo>
                  <a:pt x="4574085" y="241774"/>
                  <a:pt x="4608818" y="245191"/>
                  <a:pt x="4605073" y="244808"/>
                </a:cubicBezTo>
                <a:cubicBezTo>
                  <a:pt x="4616655" y="248635"/>
                  <a:pt x="4624360" y="249563"/>
                  <a:pt x="4637641" y="254261"/>
                </a:cubicBezTo>
                <a:cubicBezTo>
                  <a:pt x="4617135" y="253831"/>
                  <a:pt x="4598468" y="245104"/>
                  <a:pt x="4579122" y="243124"/>
                </a:cubicBezTo>
                <a:cubicBezTo>
                  <a:pt x="4574085" y="241774"/>
                  <a:pt x="4567612" y="244588"/>
                  <a:pt x="4559907" y="243662"/>
                </a:cubicBezTo>
                <a:cubicBezTo>
                  <a:pt x="4539616" y="243391"/>
                  <a:pt x="4512084" y="235287"/>
                  <a:pt x="4492738" y="233307"/>
                </a:cubicBezTo>
                <a:cubicBezTo>
                  <a:pt x="4499149" y="233268"/>
                  <a:pt x="4483548" y="231670"/>
                  <a:pt x="4482388" y="233221"/>
                </a:cubicBezTo>
                <a:cubicBezTo>
                  <a:pt x="4478714" y="238130"/>
                  <a:pt x="4498122" y="237335"/>
                  <a:pt x="4499414" y="238303"/>
                </a:cubicBezTo>
                <a:lnTo>
                  <a:pt x="4515923" y="241514"/>
                </a:lnTo>
                <a:lnTo>
                  <a:pt x="4536408" y="241141"/>
                </a:lnTo>
                <a:cubicBezTo>
                  <a:pt x="4546832" y="241338"/>
                  <a:pt x="4554340" y="242321"/>
                  <a:pt x="4556084" y="245176"/>
                </a:cubicBezTo>
                <a:lnTo>
                  <a:pt x="4546519" y="247466"/>
                </a:lnTo>
                <a:lnTo>
                  <a:pt x="4572033" y="252431"/>
                </a:lnTo>
                <a:cubicBezTo>
                  <a:pt x="4595698" y="257339"/>
                  <a:pt x="4618739" y="262689"/>
                  <a:pt x="4640910" y="269201"/>
                </a:cubicBezTo>
                <a:cubicBezTo>
                  <a:pt x="4618368" y="267449"/>
                  <a:pt x="4599551" y="262741"/>
                  <a:pt x="4580868" y="258133"/>
                </a:cubicBezTo>
                <a:lnTo>
                  <a:pt x="4528092" y="248811"/>
                </a:lnTo>
                <a:lnTo>
                  <a:pt x="4517889" y="249369"/>
                </a:lnTo>
                <a:lnTo>
                  <a:pt x="4504127" y="249824"/>
                </a:lnTo>
                <a:lnTo>
                  <a:pt x="4506511" y="251269"/>
                </a:lnTo>
                <a:cubicBezTo>
                  <a:pt x="4557133" y="261737"/>
                  <a:pt x="4600996" y="269566"/>
                  <a:pt x="4646499" y="281039"/>
                </a:cubicBezTo>
                <a:lnTo>
                  <a:pt x="4659642" y="285539"/>
                </a:lnTo>
                <a:lnTo>
                  <a:pt x="4678211" y="286425"/>
                </a:lnTo>
                <a:cubicBezTo>
                  <a:pt x="4692852" y="287649"/>
                  <a:pt x="4683705" y="289234"/>
                  <a:pt x="4666433" y="291112"/>
                </a:cubicBezTo>
                <a:lnTo>
                  <a:pt x="4642979" y="293493"/>
                </a:lnTo>
                <a:lnTo>
                  <a:pt x="4656390" y="296163"/>
                </a:lnTo>
                <a:lnTo>
                  <a:pt x="4641824" y="298693"/>
                </a:lnTo>
                <a:cubicBezTo>
                  <a:pt x="4622828" y="306809"/>
                  <a:pt x="4647570" y="305377"/>
                  <a:pt x="4663511" y="303314"/>
                </a:cubicBezTo>
                <a:lnTo>
                  <a:pt x="4684747" y="302295"/>
                </a:lnTo>
                <a:lnTo>
                  <a:pt x="4699096" y="305480"/>
                </a:lnTo>
                <a:lnTo>
                  <a:pt x="4700828" y="305858"/>
                </a:lnTo>
                <a:lnTo>
                  <a:pt x="4692355" y="306777"/>
                </a:lnTo>
                <a:cubicBezTo>
                  <a:pt x="4680949" y="308067"/>
                  <a:pt x="4669639" y="309144"/>
                  <a:pt x="4658789" y="309194"/>
                </a:cubicBezTo>
                <a:cubicBezTo>
                  <a:pt x="4646568" y="309962"/>
                  <a:pt x="4633177" y="309641"/>
                  <a:pt x="4619671" y="309575"/>
                </a:cubicBezTo>
                <a:lnTo>
                  <a:pt x="4591613" y="310930"/>
                </a:lnTo>
                <a:lnTo>
                  <a:pt x="4601803" y="314960"/>
                </a:lnTo>
                <a:lnTo>
                  <a:pt x="4604136" y="315027"/>
                </a:lnTo>
                <a:cubicBezTo>
                  <a:pt x="4619007" y="315359"/>
                  <a:pt x="4636154" y="316072"/>
                  <a:pt x="4641013" y="315360"/>
                </a:cubicBezTo>
                <a:cubicBezTo>
                  <a:pt x="4644651" y="316600"/>
                  <a:pt x="4652231" y="319179"/>
                  <a:pt x="4654050" y="319798"/>
                </a:cubicBezTo>
                <a:cubicBezTo>
                  <a:pt x="4660426" y="319603"/>
                  <a:pt x="4663465" y="318273"/>
                  <a:pt x="4668174" y="317117"/>
                </a:cubicBezTo>
                <a:cubicBezTo>
                  <a:pt x="4669992" y="317735"/>
                  <a:pt x="4674684" y="322090"/>
                  <a:pt x="4681513" y="321657"/>
                </a:cubicBezTo>
                <a:cubicBezTo>
                  <a:pt x="4687889" y="321462"/>
                  <a:pt x="4704747" y="317348"/>
                  <a:pt x="4717185" y="319217"/>
                </a:cubicBezTo>
                <a:cubicBezTo>
                  <a:pt x="4722343" y="319790"/>
                  <a:pt x="4724211" y="320451"/>
                  <a:pt x="4724005" y="321119"/>
                </a:cubicBezTo>
                <a:lnTo>
                  <a:pt x="4720935" y="322187"/>
                </a:lnTo>
                <a:lnTo>
                  <a:pt x="4738446" y="321111"/>
                </a:lnTo>
                <a:cubicBezTo>
                  <a:pt x="4743650" y="321030"/>
                  <a:pt x="4747653" y="321328"/>
                  <a:pt x="4748961" y="322294"/>
                </a:cubicBezTo>
                <a:cubicBezTo>
                  <a:pt x="4754984" y="329589"/>
                  <a:pt x="4727664" y="327205"/>
                  <a:pt x="4727664" y="327205"/>
                </a:cubicBezTo>
                <a:cubicBezTo>
                  <a:pt x="4722063" y="327229"/>
                  <a:pt x="4712359" y="327703"/>
                  <a:pt x="4701446" y="328421"/>
                </a:cubicBezTo>
                <a:lnTo>
                  <a:pt x="4669732" y="330966"/>
                </a:lnTo>
                <a:lnTo>
                  <a:pt x="4665391" y="333508"/>
                </a:lnTo>
                <a:cubicBezTo>
                  <a:pt x="4662010" y="334820"/>
                  <a:pt x="4657313" y="335513"/>
                  <a:pt x="4651830" y="335813"/>
                </a:cubicBezTo>
                <a:lnTo>
                  <a:pt x="4646913" y="335803"/>
                </a:lnTo>
                <a:lnTo>
                  <a:pt x="4648660" y="336013"/>
                </a:lnTo>
                <a:lnTo>
                  <a:pt x="4654139" y="336117"/>
                </a:lnTo>
                <a:lnTo>
                  <a:pt x="4685873" y="335356"/>
                </a:lnTo>
                <a:cubicBezTo>
                  <a:pt x="4689212" y="335310"/>
                  <a:pt x="4692776" y="335932"/>
                  <a:pt x="4696795" y="336708"/>
                </a:cubicBezTo>
                <a:lnTo>
                  <a:pt x="4697956" y="336903"/>
                </a:lnTo>
                <a:lnTo>
                  <a:pt x="4712860" y="337131"/>
                </a:lnTo>
                <a:lnTo>
                  <a:pt x="4725486" y="337716"/>
                </a:lnTo>
                <a:lnTo>
                  <a:pt x="4725514" y="337714"/>
                </a:lnTo>
                <a:lnTo>
                  <a:pt x="4725532" y="337719"/>
                </a:lnTo>
                <a:lnTo>
                  <a:pt x="4770362" y="339795"/>
                </a:lnTo>
                <a:cubicBezTo>
                  <a:pt x="4780244" y="341859"/>
                  <a:pt x="4816495" y="342185"/>
                  <a:pt x="4816495" y="342185"/>
                </a:cubicBezTo>
                <a:lnTo>
                  <a:pt x="4809858" y="348012"/>
                </a:lnTo>
                <a:lnTo>
                  <a:pt x="4818298" y="347552"/>
                </a:lnTo>
                <a:lnTo>
                  <a:pt x="4820554" y="348794"/>
                </a:lnTo>
                <a:lnTo>
                  <a:pt x="4827341" y="351759"/>
                </a:lnTo>
                <a:lnTo>
                  <a:pt x="4820490" y="352354"/>
                </a:lnTo>
                <a:cubicBezTo>
                  <a:pt x="4787682" y="354931"/>
                  <a:pt x="4754021" y="357562"/>
                  <a:pt x="4717663" y="361149"/>
                </a:cubicBezTo>
                <a:cubicBezTo>
                  <a:pt x="4714475" y="361245"/>
                  <a:pt x="4708935" y="361725"/>
                  <a:pt x="4701933" y="362346"/>
                </a:cubicBezTo>
                <a:lnTo>
                  <a:pt x="4683198" y="363919"/>
                </a:lnTo>
                <a:lnTo>
                  <a:pt x="4660158" y="367831"/>
                </a:lnTo>
                <a:lnTo>
                  <a:pt x="4649871" y="369044"/>
                </a:lnTo>
                <a:lnTo>
                  <a:pt x="4655699" y="369799"/>
                </a:lnTo>
                <a:cubicBezTo>
                  <a:pt x="4655098" y="370814"/>
                  <a:pt x="4631961" y="371584"/>
                  <a:pt x="4628544" y="372194"/>
                </a:cubicBezTo>
                <a:cubicBezTo>
                  <a:pt x="4625505" y="373525"/>
                  <a:pt x="4616227" y="380218"/>
                  <a:pt x="4617129" y="382890"/>
                </a:cubicBezTo>
                <a:cubicBezTo>
                  <a:pt x="4618948" y="383509"/>
                  <a:pt x="4674503" y="380348"/>
                  <a:pt x="4681182" y="380257"/>
                </a:cubicBezTo>
                <a:cubicBezTo>
                  <a:pt x="4697872" y="381209"/>
                  <a:pt x="4713200" y="381302"/>
                  <a:pt x="4725335" y="383067"/>
                </a:cubicBezTo>
                <a:cubicBezTo>
                  <a:pt x="4727155" y="383687"/>
                  <a:pt x="4731998" y="387699"/>
                  <a:pt x="4733818" y="388318"/>
                </a:cubicBezTo>
                <a:cubicBezTo>
                  <a:pt x="4751713" y="392045"/>
                  <a:pt x="4783626" y="378474"/>
                  <a:pt x="4782541" y="385591"/>
                </a:cubicBezTo>
                <a:cubicBezTo>
                  <a:pt x="4782541" y="385591"/>
                  <a:pt x="4775249" y="387839"/>
                  <a:pt x="4769778" y="390705"/>
                </a:cubicBezTo>
                <a:lnTo>
                  <a:pt x="4770404" y="389659"/>
                </a:lnTo>
                <a:lnTo>
                  <a:pt x="4772514" y="389272"/>
                </a:lnTo>
                <a:cubicBezTo>
                  <a:pt x="4771604" y="388963"/>
                  <a:pt x="4771150" y="388807"/>
                  <a:pt x="4770807" y="388987"/>
                </a:cubicBezTo>
                <a:lnTo>
                  <a:pt x="4770404" y="389659"/>
                </a:lnTo>
                <a:lnTo>
                  <a:pt x="4766526" y="390371"/>
                </a:lnTo>
                <a:lnTo>
                  <a:pt x="4763974" y="390110"/>
                </a:lnTo>
                <a:cubicBezTo>
                  <a:pt x="4762305" y="390231"/>
                  <a:pt x="4761128" y="390519"/>
                  <a:pt x="4761128" y="390519"/>
                </a:cubicBezTo>
                <a:cubicBezTo>
                  <a:pt x="4761128" y="390519"/>
                  <a:pt x="4758377" y="396676"/>
                  <a:pt x="4753366" y="397729"/>
                </a:cubicBezTo>
                <a:cubicBezTo>
                  <a:pt x="4748200" y="399517"/>
                  <a:pt x="4738827" y="399973"/>
                  <a:pt x="4729569" y="400172"/>
                </a:cubicBezTo>
                <a:lnTo>
                  <a:pt x="4714895" y="400746"/>
                </a:lnTo>
                <a:lnTo>
                  <a:pt x="4721256" y="405311"/>
                </a:lnTo>
                <a:cubicBezTo>
                  <a:pt x="4723689" y="407237"/>
                  <a:pt x="4726287" y="409285"/>
                  <a:pt x="4729118" y="410972"/>
                </a:cubicBezTo>
                <a:lnTo>
                  <a:pt x="4730424" y="411467"/>
                </a:lnTo>
                <a:lnTo>
                  <a:pt x="4773529" y="410452"/>
                </a:lnTo>
                <a:lnTo>
                  <a:pt x="4843689" y="405257"/>
                </a:lnTo>
                <a:lnTo>
                  <a:pt x="4848316" y="407048"/>
                </a:lnTo>
                <a:lnTo>
                  <a:pt x="4859388" y="410587"/>
                </a:lnTo>
                <a:lnTo>
                  <a:pt x="4837392" y="413715"/>
                </a:lnTo>
                <a:lnTo>
                  <a:pt x="4858847" y="413867"/>
                </a:lnTo>
                <a:lnTo>
                  <a:pt x="4857760" y="418950"/>
                </a:lnTo>
                <a:cubicBezTo>
                  <a:pt x="4856254" y="417822"/>
                  <a:pt x="4854961" y="416856"/>
                  <a:pt x="4854961" y="416856"/>
                </a:cubicBezTo>
                <a:cubicBezTo>
                  <a:pt x="4855247" y="422309"/>
                  <a:pt x="4856407" y="420758"/>
                  <a:pt x="4857760" y="418950"/>
                </a:cubicBezTo>
                <a:lnTo>
                  <a:pt x="4865003" y="420681"/>
                </a:lnTo>
                <a:lnTo>
                  <a:pt x="4844256" y="423026"/>
                </a:lnTo>
                <a:lnTo>
                  <a:pt x="4837756" y="422744"/>
                </a:lnTo>
                <a:cubicBezTo>
                  <a:pt x="4835668" y="422548"/>
                  <a:pt x="4834450" y="422266"/>
                  <a:pt x="4834740" y="421879"/>
                </a:cubicBezTo>
                <a:lnTo>
                  <a:pt x="4835317" y="424037"/>
                </a:lnTo>
                <a:lnTo>
                  <a:pt x="4807560" y="427173"/>
                </a:lnTo>
                <a:lnTo>
                  <a:pt x="4799340" y="425639"/>
                </a:lnTo>
                <a:lnTo>
                  <a:pt x="4797547" y="425227"/>
                </a:lnTo>
                <a:lnTo>
                  <a:pt x="4804177" y="433337"/>
                </a:lnTo>
                <a:lnTo>
                  <a:pt x="4805389" y="434635"/>
                </a:lnTo>
                <a:lnTo>
                  <a:pt x="4803711" y="435471"/>
                </a:lnTo>
                <a:cubicBezTo>
                  <a:pt x="4798824" y="437914"/>
                  <a:pt x="4786773" y="443983"/>
                  <a:pt x="4777299" y="449129"/>
                </a:cubicBezTo>
                <a:lnTo>
                  <a:pt x="4772232" y="452088"/>
                </a:lnTo>
                <a:lnTo>
                  <a:pt x="4751365" y="451892"/>
                </a:lnTo>
                <a:cubicBezTo>
                  <a:pt x="4740814" y="452209"/>
                  <a:pt x="4732324" y="453068"/>
                  <a:pt x="4727891" y="454818"/>
                </a:cubicBezTo>
                <a:lnTo>
                  <a:pt x="4743495" y="458472"/>
                </a:lnTo>
                <a:lnTo>
                  <a:pt x="4726721" y="457516"/>
                </a:lnTo>
                <a:lnTo>
                  <a:pt x="4724217" y="457372"/>
                </a:lnTo>
                <a:cubicBezTo>
                  <a:pt x="4715933" y="456750"/>
                  <a:pt x="4707235" y="456086"/>
                  <a:pt x="4698443" y="455807"/>
                </a:cubicBezTo>
                <a:lnTo>
                  <a:pt x="4685529" y="456166"/>
                </a:lnTo>
                <a:lnTo>
                  <a:pt x="4668637" y="461496"/>
                </a:lnTo>
                <a:cubicBezTo>
                  <a:pt x="4659972" y="466035"/>
                  <a:pt x="4680939" y="458196"/>
                  <a:pt x="4676216" y="464076"/>
                </a:cubicBezTo>
                <a:cubicBezTo>
                  <a:pt x="4671494" y="469955"/>
                  <a:pt x="4651779" y="465610"/>
                  <a:pt x="4642365" y="467136"/>
                </a:cubicBezTo>
                <a:cubicBezTo>
                  <a:pt x="4631895" y="466331"/>
                  <a:pt x="4619759" y="464565"/>
                  <a:pt x="4607610" y="467523"/>
                </a:cubicBezTo>
                <a:cubicBezTo>
                  <a:pt x="4607610" y="467523"/>
                  <a:pt x="4607112" y="468634"/>
                  <a:pt x="4606275" y="469925"/>
                </a:cubicBezTo>
                <a:lnTo>
                  <a:pt x="4603508" y="472764"/>
                </a:lnTo>
                <a:lnTo>
                  <a:pt x="4613293" y="474447"/>
                </a:lnTo>
                <a:cubicBezTo>
                  <a:pt x="4622911" y="476934"/>
                  <a:pt x="4631286" y="479526"/>
                  <a:pt x="4640758" y="481774"/>
                </a:cubicBezTo>
                <a:lnTo>
                  <a:pt x="4651982" y="483511"/>
                </a:lnTo>
                <a:lnTo>
                  <a:pt x="4679851" y="484868"/>
                </a:lnTo>
                <a:lnTo>
                  <a:pt x="4710449" y="486547"/>
                </a:lnTo>
                <a:lnTo>
                  <a:pt x="4717807" y="486445"/>
                </a:lnTo>
                <a:lnTo>
                  <a:pt x="4727510" y="485939"/>
                </a:lnTo>
                <a:lnTo>
                  <a:pt x="4733747" y="484492"/>
                </a:lnTo>
                <a:cubicBezTo>
                  <a:pt x="4735639" y="484470"/>
                  <a:pt x="4736785" y="484832"/>
                  <a:pt x="4737205" y="485336"/>
                </a:cubicBezTo>
                <a:lnTo>
                  <a:pt x="4737078" y="485441"/>
                </a:lnTo>
                <a:lnTo>
                  <a:pt x="4738015" y="485392"/>
                </a:lnTo>
                <a:cubicBezTo>
                  <a:pt x="4743799" y="485426"/>
                  <a:pt x="4748364" y="486002"/>
                  <a:pt x="4750900" y="487589"/>
                </a:cubicBezTo>
                <a:lnTo>
                  <a:pt x="4748401" y="488810"/>
                </a:lnTo>
                <a:lnTo>
                  <a:pt x="4728116" y="488164"/>
                </a:lnTo>
                <a:cubicBezTo>
                  <a:pt x="4728116" y="488164"/>
                  <a:pt x="4727200" y="490279"/>
                  <a:pt x="4725582" y="492669"/>
                </a:cubicBezTo>
                <a:lnTo>
                  <a:pt x="4723863" y="494243"/>
                </a:lnTo>
                <a:lnTo>
                  <a:pt x="4712956" y="495117"/>
                </a:lnTo>
                <a:cubicBezTo>
                  <a:pt x="4708948" y="495092"/>
                  <a:pt x="4706563" y="494556"/>
                  <a:pt x="4707355" y="493288"/>
                </a:cubicBezTo>
                <a:lnTo>
                  <a:pt x="4711261" y="498706"/>
                </a:lnTo>
                <a:lnTo>
                  <a:pt x="4703257" y="498570"/>
                </a:lnTo>
                <a:cubicBezTo>
                  <a:pt x="4681213" y="497923"/>
                  <a:pt x="4644373" y="496294"/>
                  <a:pt x="4633828" y="495200"/>
                </a:cubicBezTo>
                <a:cubicBezTo>
                  <a:pt x="4563101" y="503179"/>
                  <a:pt x="4679772" y="510491"/>
                  <a:pt x="4701639" y="515337"/>
                </a:cubicBezTo>
                <a:cubicBezTo>
                  <a:pt x="4722540" y="517059"/>
                  <a:pt x="4741257" y="518026"/>
                  <a:pt x="4756782" y="519446"/>
                </a:cubicBezTo>
                <a:lnTo>
                  <a:pt x="4791570" y="526035"/>
                </a:lnTo>
                <a:lnTo>
                  <a:pt x="4791904" y="527349"/>
                </a:lnTo>
                <a:cubicBezTo>
                  <a:pt x="4793214" y="528316"/>
                  <a:pt x="4797232" y="528881"/>
                  <a:pt x="4802525" y="529186"/>
                </a:cubicBezTo>
                <a:lnTo>
                  <a:pt x="4809454" y="529293"/>
                </a:lnTo>
                <a:lnTo>
                  <a:pt x="4837863" y="534452"/>
                </a:lnTo>
                <a:lnTo>
                  <a:pt x="4830632" y="539736"/>
                </a:lnTo>
                <a:lnTo>
                  <a:pt x="4808191" y="544127"/>
                </a:lnTo>
                <a:lnTo>
                  <a:pt x="4800056" y="543340"/>
                </a:lnTo>
                <a:cubicBezTo>
                  <a:pt x="4771657" y="541072"/>
                  <a:pt x="4741983" y="532839"/>
                  <a:pt x="4718658" y="542051"/>
                </a:cubicBezTo>
                <a:cubicBezTo>
                  <a:pt x="4711366" y="548165"/>
                  <a:pt x="4709671" y="552070"/>
                  <a:pt x="4699887" y="553238"/>
                </a:cubicBezTo>
                <a:cubicBezTo>
                  <a:pt x="4674632" y="556201"/>
                  <a:pt x="4647695" y="539876"/>
                  <a:pt x="4618536" y="541145"/>
                </a:cubicBezTo>
                <a:cubicBezTo>
                  <a:pt x="4620001" y="541780"/>
                  <a:pt x="4620326" y="545291"/>
                  <a:pt x="4619920" y="549329"/>
                </a:cubicBezTo>
                <a:lnTo>
                  <a:pt x="4617881" y="557034"/>
                </a:lnTo>
                <a:lnTo>
                  <a:pt x="4621444" y="557740"/>
                </a:lnTo>
                <a:cubicBezTo>
                  <a:pt x="4622354" y="558049"/>
                  <a:pt x="4621212" y="558745"/>
                  <a:pt x="4618974" y="559565"/>
                </a:cubicBezTo>
                <a:lnTo>
                  <a:pt x="4617428" y="560004"/>
                </a:lnTo>
                <a:lnTo>
                  <a:pt x="4617109" y="559949"/>
                </a:lnTo>
                <a:lnTo>
                  <a:pt x="4616919" y="560667"/>
                </a:lnTo>
                <a:lnTo>
                  <a:pt x="4616009" y="561329"/>
                </a:lnTo>
                <a:lnTo>
                  <a:pt x="4582546" y="560641"/>
                </a:lnTo>
                <a:lnTo>
                  <a:pt x="4599611" y="565971"/>
                </a:lnTo>
                <a:lnTo>
                  <a:pt x="4596070" y="565585"/>
                </a:lnTo>
                <a:lnTo>
                  <a:pt x="4638926" y="575714"/>
                </a:lnTo>
                <a:cubicBezTo>
                  <a:pt x="4658249" y="580196"/>
                  <a:pt x="4676797" y="584703"/>
                  <a:pt x="4693728" y="589913"/>
                </a:cubicBezTo>
                <a:cubicBezTo>
                  <a:pt x="4672874" y="586804"/>
                  <a:pt x="4649843" y="581665"/>
                  <a:pt x="4628856" y="576039"/>
                </a:cubicBezTo>
                <a:lnTo>
                  <a:pt x="4606925" y="572125"/>
                </a:lnTo>
                <a:cubicBezTo>
                  <a:pt x="4606296" y="572965"/>
                  <a:pt x="4606889" y="573912"/>
                  <a:pt x="4608191" y="574866"/>
                </a:cubicBezTo>
                <a:lnTo>
                  <a:pt x="4609024" y="575287"/>
                </a:lnTo>
                <a:lnTo>
                  <a:pt x="4615873" y="576781"/>
                </a:lnTo>
                <a:lnTo>
                  <a:pt x="4612886" y="576894"/>
                </a:lnTo>
                <a:lnTo>
                  <a:pt x="4612233" y="576907"/>
                </a:lnTo>
                <a:lnTo>
                  <a:pt x="4613708" y="577653"/>
                </a:lnTo>
                <a:cubicBezTo>
                  <a:pt x="4618118" y="579390"/>
                  <a:pt x="4623311" y="580757"/>
                  <a:pt x="4625182" y="580949"/>
                </a:cubicBezTo>
                <a:cubicBezTo>
                  <a:pt x="4672193" y="593551"/>
                  <a:pt x="4729073" y="601043"/>
                  <a:pt x="4769396" y="616299"/>
                </a:cubicBezTo>
                <a:cubicBezTo>
                  <a:pt x="4726957" y="611953"/>
                  <a:pt x="4677446" y="595062"/>
                  <a:pt x="4634660" y="588039"/>
                </a:cubicBezTo>
                <a:cubicBezTo>
                  <a:pt x="4647595" y="590059"/>
                  <a:pt x="4624370" y="585177"/>
                  <a:pt x="4624309" y="587953"/>
                </a:cubicBezTo>
                <a:cubicBezTo>
                  <a:pt x="4624575" y="592988"/>
                  <a:pt x="4633500" y="589588"/>
                  <a:pt x="4633500" y="589588"/>
                </a:cubicBezTo>
                <a:cubicBezTo>
                  <a:pt x="4658877" y="596082"/>
                  <a:pt x="4683501" y="602011"/>
                  <a:pt x="4707484" y="608064"/>
                </a:cubicBezTo>
                <a:lnTo>
                  <a:pt x="4754646" y="620994"/>
                </a:lnTo>
                <a:lnTo>
                  <a:pt x="4747636" y="621164"/>
                </a:lnTo>
                <a:lnTo>
                  <a:pt x="4747330" y="621203"/>
                </a:lnTo>
                <a:lnTo>
                  <a:pt x="4745215" y="620778"/>
                </a:lnTo>
                <a:cubicBezTo>
                  <a:pt x="4739962" y="619266"/>
                  <a:pt x="4712863" y="611485"/>
                  <a:pt x="4711703" y="613034"/>
                </a:cubicBezTo>
                <a:cubicBezTo>
                  <a:pt x="4708029" y="617945"/>
                  <a:pt x="4736290" y="624175"/>
                  <a:pt x="4733706" y="622242"/>
                </a:cubicBezTo>
                <a:lnTo>
                  <a:pt x="4736112" y="622747"/>
                </a:lnTo>
                <a:lnTo>
                  <a:pt x="4733672" y="625433"/>
                </a:lnTo>
                <a:cubicBezTo>
                  <a:pt x="4734934" y="626028"/>
                  <a:pt x="4737993" y="626317"/>
                  <a:pt x="4741872" y="626431"/>
                </a:cubicBezTo>
                <a:lnTo>
                  <a:pt x="4751814" y="626386"/>
                </a:lnTo>
                <a:lnTo>
                  <a:pt x="4758436" y="628252"/>
                </a:lnTo>
                <a:cubicBezTo>
                  <a:pt x="4761153" y="632703"/>
                  <a:pt x="4736423" y="626693"/>
                  <a:pt x="4736423" y="626693"/>
                </a:cubicBezTo>
                <a:cubicBezTo>
                  <a:pt x="4689843" y="614413"/>
                  <a:pt x="4648217" y="605840"/>
                  <a:pt x="4609452" y="596586"/>
                </a:cubicBezTo>
                <a:cubicBezTo>
                  <a:pt x="4608048" y="596442"/>
                  <a:pt x="4600935" y="594520"/>
                  <a:pt x="4592466" y="592485"/>
                </a:cubicBezTo>
                <a:lnTo>
                  <a:pt x="4585737" y="590939"/>
                </a:lnTo>
                <a:lnTo>
                  <a:pt x="4586075" y="591363"/>
                </a:lnTo>
                <a:cubicBezTo>
                  <a:pt x="4587218" y="592811"/>
                  <a:pt x="4588384" y="594354"/>
                  <a:pt x="4589198" y="595683"/>
                </a:cubicBezTo>
                <a:lnTo>
                  <a:pt x="4589725" y="597275"/>
                </a:lnTo>
                <a:lnTo>
                  <a:pt x="4618007" y="604347"/>
                </a:lnTo>
                <a:lnTo>
                  <a:pt x="4640553" y="609671"/>
                </a:lnTo>
                <a:lnTo>
                  <a:pt x="4650595" y="610299"/>
                </a:lnTo>
                <a:lnTo>
                  <a:pt x="4656456" y="613427"/>
                </a:lnTo>
                <a:lnTo>
                  <a:pt x="4669468" y="616500"/>
                </a:lnTo>
                <a:cubicBezTo>
                  <a:pt x="4670760" y="617468"/>
                  <a:pt x="4707001" y="622013"/>
                  <a:pt x="4708642" y="625657"/>
                </a:cubicBezTo>
                <a:cubicBezTo>
                  <a:pt x="4708098" y="629079"/>
                  <a:pt x="4702223" y="628512"/>
                  <a:pt x="4696484" y="627090"/>
                </a:cubicBezTo>
                <a:lnTo>
                  <a:pt x="4694216" y="626399"/>
                </a:lnTo>
                <a:lnTo>
                  <a:pt x="4690200" y="627091"/>
                </a:lnTo>
                <a:cubicBezTo>
                  <a:pt x="4681604" y="628036"/>
                  <a:pt x="4667948" y="628584"/>
                  <a:pt x="4665386" y="629042"/>
                </a:cubicBezTo>
                <a:cubicBezTo>
                  <a:pt x="4655937" y="629472"/>
                  <a:pt x="4648510" y="629973"/>
                  <a:pt x="4642017" y="630528"/>
                </a:cubicBezTo>
                <a:lnTo>
                  <a:pt x="4638624" y="630874"/>
                </a:lnTo>
                <a:lnTo>
                  <a:pt x="4613307" y="625683"/>
                </a:lnTo>
                <a:lnTo>
                  <a:pt x="4644753" y="626749"/>
                </a:lnTo>
                <a:cubicBezTo>
                  <a:pt x="4647826" y="626908"/>
                  <a:pt x="4653740" y="626316"/>
                  <a:pt x="4660571" y="625608"/>
                </a:cubicBezTo>
                <a:lnTo>
                  <a:pt x="4663455" y="625358"/>
                </a:lnTo>
                <a:lnTo>
                  <a:pt x="4642785" y="623379"/>
                </a:lnTo>
                <a:cubicBezTo>
                  <a:pt x="4625681" y="621371"/>
                  <a:pt x="4608787" y="618874"/>
                  <a:pt x="4608787" y="618874"/>
                </a:cubicBezTo>
                <a:lnTo>
                  <a:pt x="4582108" y="615631"/>
                </a:lnTo>
                <a:lnTo>
                  <a:pt x="4578888" y="617148"/>
                </a:lnTo>
                <a:lnTo>
                  <a:pt x="4574929" y="617845"/>
                </a:lnTo>
                <a:lnTo>
                  <a:pt x="4571010" y="617047"/>
                </a:lnTo>
                <a:lnTo>
                  <a:pt x="4590313" y="622167"/>
                </a:lnTo>
                <a:lnTo>
                  <a:pt x="4549681" y="615410"/>
                </a:lnTo>
                <a:lnTo>
                  <a:pt x="4559144" y="617846"/>
                </a:lnTo>
                <a:lnTo>
                  <a:pt x="4562503" y="618530"/>
                </a:lnTo>
                <a:lnTo>
                  <a:pt x="4590128" y="623345"/>
                </a:lnTo>
                <a:lnTo>
                  <a:pt x="4604026" y="625766"/>
                </a:lnTo>
                <a:lnTo>
                  <a:pt x="4616557" y="627949"/>
                </a:lnTo>
                <a:cubicBezTo>
                  <a:pt x="4623435" y="629337"/>
                  <a:pt x="4627690" y="630554"/>
                  <a:pt x="4627266" y="631531"/>
                </a:cubicBezTo>
                <a:cubicBezTo>
                  <a:pt x="4626843" y="632506"/>
                  <a:pt x="4621722" y="633282"/>
                  <a:pt x="4615397" y="634077"/>
                </a:cubicBezTo>
                <a:lnTo>
                  <a:pt x="4602234" y="635918"/>
                </a:lnTo>
                <a:lnTo>
                  <a:pt x="4605557" y="636922"/>
                </a:lnTo>
                <a:cubicBezTo>
                  <a:pt x="4615855" y="640395"/>
                  <a:pt x="4625119" y="644682"/>
                  <a:pt x="4606670" y="642063"/>
                </a:cubicBezTo>
                <a:lnTo>
                  <a:pt x="4592282" y="639832"/>
                </a:lnTo>
                <a:lnTo>
                  <a:pt x="4590917" y="640878"/>
                </a:lnTo>
                <a:lnTo>
                  <a:pt x="4595844" y="642536"/>
                </a:lnTo>
                <a:lnTo>
                  <a:pt x="4596435" y="642490"/>
                </a:lnTo>
                <a:lnTo>
                  <a:pt x="4596981" y="642919"/>
                </a:lnTo>
                <a:lnTo>
                  <a:pt x="4599919" y="643906"/>
                </a:lnTo>
                <a:cubicBezTo>
                  <a:pt x="4604656" y="645051"/>
                  <a:pt x="4611273" y="646339"/>
                  <a:pt x="4620208" y="647798"/>
                </a:cubicBezTo>
                <a:cubicBezTo>
                  <a:pt x="4668128" y="658534"/>
                  <a:pt x="4722822" y="653652"/>
                  <a:pt x="4767722" y="673128"/>
                </a:cubicBezTo>
                <a:cubicBezTo>
                  <a:pt x="4775530" y="676517"/>
                  <a:pt x="4714957" y="684261"/>
                  <a:pt x="4712376" y="677729"/>
                </a:cubicBezTo>
                <a:cubicBezTo>
                  <a:pt x="4715969" y="686827"/>
                  <a:pt x="4775541" y="690197"/>
                  <a:pt x="4811031" y="691929"/>
                </a:cubicBezTo>
                <a:lnTo>
                  <a:pt x="4827249" y="692814"/>
                </a:lnTo>
                <a:lnTo>
                  <a:pt x="4812128" y="693497"/>
                </a:lnTo>
                <a:cubicBezTo>
                  <a:pt x="4745227" y="695171"/>
                  <a:pt x="4837387" y="705766"/>
                  <a:pt x="4841508" y="704815"/>
                </a:cubicBezTo>
                <a:cubicBezTo>
                  <a:pt x="4854826" y="706087"/>
                  <a:pt x="4870732" y="715447"/>
                  <a:pt x="4880086" y="718356"/>
                </a:cubicBezTo>
                <a:lnTo>
                  <a:pt x="4893188" y="720994"/>
                </a:lnTo>
                <a:lnTo>
                  <a:pt x="4751913" y="709571"/>
                </a:lnTo>
                <a:lnTo>
                  <a:pt x="4736927" y="708139"/>
                </a:lnTo>
                <a:lnTo>
                  <a:pt x="4711392" y="710323"/>
                </a:lnTo>
                <a:lnTo>
                  <a:pt x="4722635" y="713567"/>
                </a:lnTo>
                <a:cubicBezTo>
                  <a:pt x="4725321" y="716399"/>
                  <a:pt x="4688819" y="713322"/>
                  <a:pt x="4677282" y="715856"/>
                </a:cubicBezTo>
                <a:cubicBezTo>
                  <a:pt x="4681185" y="717550"/>
                  <a:pt x="4685090" y="719242"/>
                  <a:pt x="4688994" y="720937"/>
                </a:cubicBezTo>
                <a:cubicBezTo>
                  <a:pt x="4687042" y="720090"/>
                  <a:pt x="4691954" y="725700"/>
                  <a:pt x="4697106" y="732091"/>
                </a:cubicBezTo>
                <a:lnTo>
                  <a:pt x="4703461" y="740582"/>
                </a:lnTo>
                <a:lnTo>
                  <a:pt x="4714700" y="738649"/>
                </a:lnTo>
                <a:cubicBezTo>
                  <a:pt x="4724779" y="736613"/>
                  <a:pt x="4732486" y="734999"/>
                  <a:pt x="4731943" y="738557"/>
                </a:cubicBezTo>
                <a:cubicBezTo>
                  <a:pt x="4731943" y="738557"/>
                  <a:pt x="4724653" y="740805"/>
                  <a:pt x="4719180" y="743671"/>
                </a:cubicBezTo>
                <a:lnTo>
                  <a:pt x="4719808" y="742625"/>
                </a:lnTo>
                <a:lnTo>
                  <a:pt x="4721916" y="742238"/>
                </a:lnTo>
                <a:cubicBezTo>
                  <a:pt x="4721006" y="741928"/>
                  <a:pt x="4720552" y="741774"/>
                  <a:pt x="4720210" y="741953"/>
                </a:cubicBezTo>
                <a:lnTo>
                  <a:pt x="4719808" y="742625"/>
                </a:lnTo>
                <a:lnTo>
                  <a:pt x="4715929" y="743338"/>
                </a:lnTo>
                <a:lnTo>
                  <a:pt x="4713377" y="743075"/>
                </a:lnTo>
                <a:cubicBezTo>
                  <a:pt x="4711707" y="743197"/>
                  <a:pt x="4710530" y="743486"/>
                  <a:pt x="4710530" y="743486"/>
                </a:cubicBezTo>
                <a:cubicBezTo>
                  <a:pt x="4710530" y="743486"/>
                  <a:pt x="4707780" y="749642"/>
                  <a:pt x="4702768" y="750696"/>
                </a:cubicBezTo>
                <a:cubicBezTo>
                  <a:pt x="4692438" y="754273"/>
                  <a:pt x="4665277" y="752517"/>
                  <a:pt x="4655863" y="754042"/>
                </a:cubicBezTo>
                <a:cubicBezTo>
                  <a:pt x="4654045" y="753422"/>
                  <a:pt x="4652057" y="757869"/>
                  <a:pt x="4649321" y="759302"/>
                </a:cubicBezTo>
                <a:cubicBezTo>
                  <a:pt x="4644421" y="761181"/>
                  <a:pt x="4637625" y="761805"/>
                  <a:pt x="4630204" y="761961"/>
                </a:cubicBezTo>
                <a:lnTo>
                  <a:pt x="4626606" y="761936"/>
                </a:lnTo>
                <a:lnTo>
                  <a:pt x="4631587" y="762818"/>
                </a:lnTo>
                <a:lnTo>
                  <a:pt x="4645855" y="765233"/>
                </a:lnTo>
                <a:lnTo>
                  <a:pt x="4722932" y="763418"/>
                </a:lnTo>
                <a:lnTo>
                  <a:pt x="4793092" y="758224"/>
                </a:lnTo>
                <a:lnTo>
                  <a:pt x="4797719" y="760013"/>
                </a:lnTo>
                <a:lnTo>
                  <a:pt x="4808790" y="763553"/>
                </a:lnTo>
                <a:lnTo>
                  <a:pt x="4786795" y="766682"/>
                </a:lnTo>
                <a:lnTo>
                  <a:pt x="4808249" y="766833"/>
                </a:lnTo>
                <a:lnTo>
                  <a:pt x="4807163" y="771917"/>
                </a:lnTo>
                <a:cubicBezTo>
                  <a:pt x="4805656" y="770788"/>
                  <a:pt x="4804364" y="769821"/>
                  <a:pt x="4804364" y="769821"/>
                </a:cubicBezTo>
                <a:cubicBezTo>
                  <a:pt x="4804650" y="775275"/>
                  <a:pt x="4805810" y="773724"/>
                  <a:pt x="4807163" y="771917"/>
                </a:cubicBezTo>
                <a:lnTo>
                  <a:pt x="4814406" y="773647"/>
                </a:lnTo>
                <a:lnTo>
                  <a:pt x="4793660" y="775992"/>
                </a:lnTo>
                <a:lnTo>
                  <a:pt x="4787160" y="775710"/>
                </a:lnTo>
                <a:cubicBezTo>
                  <a:pt x="4785071" y="775515"/>
                  <a:pt x="4783854" y="775233"/>
                  <a:pt x="4784144" y="774845"/>
                </a:cubicBezTo>
                <a:lnTo>
                  <a:pt x="4784720" y="777003"/>
                </a:lnTo>
                <a:lnTo>
                  <a:pt x="4756963" y="780140"/>
                </a:lnTo>
                <a:lnTo>
                  <a:pt x="4748743" y="778606"/>
                </a:lnTo>
                <a:cubicBezTo>
                  <a:pt x="4743537" y="777538"/>
                  <a:pt x="4737608" y="776201"/>
                  <a:pt x="4730113" y="774321"/>
                </a:cubicBezTo>
                <a:cubicBezTo>
                  <a:pt x="4726368" y="773938"/>
                  <a:pt x="4695092" y="765449"/>
                  <a:pt x="4707021" y="771957"/>
                </a:cubicBezTo>
                <a:cubicBezTo>
                  <a:pt x="4716150" y="776369"/>
                  <a:pt x="4739457" y="778894"/>
                  <a:pt x="4745786" y="781210"/>
                </a:cubicBezTo>
                <a:lnTo>
                  <a:pt x="4746205" y="781355"/>
                </a:lnTo>
                <a:lnTo>
                  <a:pt x="4738638" y="782211"/>
                </a:lnTo>
                <a:cubicBezTo>
                  <a:pt x="4716470" y="785700"/>
                  <a:pt x="4694806" y="785716"/>
                  <a:pt x="4673028" y="785988"/>
                </a:cubicBezTo>
                <a:lnTo>
                  <a:pt x="4650234" y="786729"/>
                </a:lnTo>
                <a:lnTo>
                  <a:pt x="4655449" y="787571"/>
                </a:lnTo>
                <a:lnTo>
                  <a:pt x="4724968" y="802218"/>
                </a:lnTo>
                <a:lnTo>
                  <a:pt x="4711289" y="802154"/>
                </a:lnTo>
                <a:cubicBezTo>
                  <a:pt x="4683889" y="799424"/>
                  <a:pt x="4655287" y="796972"/>
                  <a:pt x="4627834" y="794798"/>
                </a:cubicBezTo>
                <a:lnTo>
                  <a:pt x="4620525" y="794256"/>
                </a:lnTo>
                <a:lnTo>
                  <a:pt x="4615980" y="796223"/>
                </a:lnTo>
                <a:lnTo>
                  <a:pt x="4593519" y="792249"/>
                </a:lnTo>
                <a:lnTo>
                  <a:pt x="4584555" y="791584"/>
                </a:lnTo>
                <a:lnTo>
                  <a:pt x="4605453" y="797505"/>
                </a:lnTo>
                <a:lnTo>
                  <a:pt x="4603492" y="797696"/>
                </a:lnTo>
                <a:cubicBezTo>
                  <a:pt x="4588058" y="798890"/>
                  <a:pt x="4564321" y="800417"/>
                  <a:pt x="4557822" y="803820"/>
                </a:cubicBezTo>
                <a:cubicBezTo>
                  <a:pt x="4586036" y="808693"/>
                  <a:pt x="4598338" y="805393"/>
                  <a:pt x="4623679" y="806530"/>
                </a:cubicBezTo>
                <a:cubicBezTo>
                  <a:pt x="4641057" y="806336"/>
                  <a:pt x="4642496" y="806827"/>
                  <a:pt x="4638167" y="808111"/>
                </a:cubicBezTo>
                <a:lnTo>
                  <a:pt x="4620084" y="813817"/>
                </a:lnTo>
                <a:lnTo>
                  <a:pt x="4623612" y="814074"/>
                </a:lnTo>
                <a:cubicBezTo>
                  <a:pt x="4659175" y="816260"/>
                  <a:pt x="4693702" y="817806"/>
                  <a:pt x="4731207" y="820574"/>
                </a:cubicBezTo>
                <a:lnTo>
                  <a:pt x="4763815" y="823712"/>
                </a:lnTo>
                <a:lnTo>
                  <a:pt x="4743299" y="823446"/>
                </a:lnTo>
                <a:cubicBezTo>
                  <a:pt x="4728465" y="823111"/>
                  <a:pt x="4711038" y="822511"/>
                  <a:pt x="4688736" y="821341"/>
                </a:cubicBezTo>
                <a:cubicBezTo>
                  <a:pt x="4665178" y="820400"/>
                  <a:pt x="4646933" y="817898"/>
                  <a:pt x="4627278" y="818650"/>
                </a:cubicBezTo>
                <a:cubicBezTo>
                  <a:pt x="4582737" y="823297"/>
                  <a:pt x="4659813" y="832764"/>
                  <a:pt x="4677775" y="835918"/>
                </a:cubicBezTo>
                <a:cubicBezTo>
                  <a:pt x="4705523" y="837902"/>
                  <a:pt x="4736372" y="832728"/>
                  <a:pt x="4735196" y="846134"/>
                </a:cubicBezTo>
                <a:cubicBezTo>
                  <a:pt x="4736044" y="844183"/>
                  <a:pt x="4722370" y="845404"/>
                  <a:pt x="4706562" y="847535"/>
                </a:cubicBezTo>
                <a:lnTo>
                  <a:pt x="4692736" y="849626"/>
                </a:lnTo>
                <a:lnTo>
                  <a:pt x="4550443" y="848408"/>
                </a:lnTo>
                <a:lnTo>
                  <a:pt x="4541730" y="854694"/>
                </a:lnTo>
                <a:cubicBezTo>
                  <a:pt x="4529580" y="857651"/>
                  <a:pt x="4517156" y="851059"/>
                  <a:pt x="4503187" y="853398"/>
                </a:cubicBezTo>
                <a:cubicBezTo>
                  <a:pt x="4505005" y="854017"/>
                  <a:pt x="4502391" y="865342"/>
                  <a:pt x="4500268" y="864621"/>
                </a:cubicBezTo>
                <a:cubicBezTo>
                  <a:pt x="4493726" y="869881"/>
                  <a:pt x="4457948" y="857705"/>
                  <a:pt x="4451391" y="867689"/>
                </a:cubicBezTo>
                <a:lnTo>
                  <a:pt x="4450763" y="869096"/>
                </a:lnTo>
                <a:lnTo>
                  <a:pt x="4450554" y="869564"/>
                </a:lnTo>
                <a:cubicBezTo>
                  <a:pt x="4450461" y="869774"/>
                  <a:pt x="4450523" y="869635"/>
                  <a:pt x="4450647" y="869356"/>
                </a:cubicBezTo>
                <a:lnTo>
                  <a:pt x="4450763" y="869096"/>
                </a:lnTo>
                <a:lnTo>
                  <a:pt x="4451113" y="868314"/>
                </a:lnTo>
                <a:cubicBezTo>
                  <a:pt x="4451267" y="867966"/>
                  <a:pt x="4451391" y="867689"/>
                  <a:pt x="4451391" y="867689"/>
                </a:cubicBezTo>
                <a:cubicBezTo>
                  <a:pt x="4466249" y="872746"/>
                  <a:pt x="4477650" y="866773"/>
                  <a:pt x="4491906" y="869261"/>
                </a:cubicBezTo>
                <a:cubicBezTo>
                  <a:pt x="4501765" y="871434"/>
                  <a:pt x="4511436" y="872853"/>
                  <a:pt x="4521677" y="873580"/>
                </a:cubicBezTo>
                <a:lnTo>
                  <a:pt x="4523419" y="873589"/>
                </a:lnTo>
                <a:lnTo>
                  <a:pt x="4523946" y="872048"/>
                </a:lnTo>
                <a:cubicBezTo>
                  <a:pt x="4525138" y="870603"/>
                  <a:pt x="4526722" y="869525"/>
                  <a:pt x="4527926" y="869451"/>
                </a:cubicBezTo>
                <a:cubicBezTo>
                  <a:pt x="4528727" y="869401"/>
                  <a:pt x="4529362" y="869797"/>
                  <a:pt x="4529600" y="870828"/>
                </a:cubicBezTo>
                <a:cubicBezTo>
                  <a:pt x="4532004" y="870274"/>
                  <a:pt x="4531211" y="871542"/>
                  <a:pt x="4529303" y="873069"/>
                </a:cubicBezTo>
                <a:lnTo>
                  <a:pt x="4528295" y="873613"/>
                </a:lnTo>
                <a:lnTo>
                  <a:pt x="4554874" y="873746"/>
                </a:lnTo>
                <a:cubicBezTo>
                  <a:pt x="4595087" y="875215"/>
                  <a:pt x="4508719" y="880105"/>
                  <a:pt x="4507802" y="882158"/>
                </a:cubicBezTo>
                <a:lnTo>
                  <a:pt x="4511765" y="883942"/>
                </a:lnTo>
                <a:lnTo>
                  <a:pt x="4612247" y="896644"/>
                </a:lnTo>
                <a:cubicBezTo>
                  <a:pt x="4631325" y="900931"/>
                  <a:pt x="4647813" y="897128"/>
                  <a:pt x="4671169" y="901151"/>
                </a:cubicBezTo>
                <a:cubicBezTo>
                  <a:pt x="4680233" y="901233"/>
                  <a:pt x="4693923" y="901966"/>
                  <a:pt x="4708792" y="903004"/>
                </a:cubicBezTo>
                <a:lnTo>
                  <a:pt x="4723000" y="904175"/>
                </a:lnTo>
                <a:lnTo>
                  <a:pt x="4720653" y="912318"/>
                </a:lnTo>
                <a:lnTo>
                  <a:pt x="4703492" y="912629"/>
                </a:lnTo>
                <a:lnTo>
                  <a:pt x="4681011" y="910001"/>
                </a:lnTo>
                <a:cubicBezTo>
                  <a:pt x="4659854" y="907975"/>
                  <a:pt x="4637785" y="906715"/>
                  <a:pt x="4636938" y="908666"/>
                </a:cubicBezTo>
                <a:lnTo>
                  <a:pt x="4641695" y="910952"/>
                </a:lnTo>
                <a:lnTo>
                  <a:pt x="4596975" y="908851"/>
                </a:lnTo>
                <a:lnTo>
                  <a:pt x="4555326" y="907635"/>
                </a:lnTo>
                <a:lnTo>
                  <a:pt x="4570847" y="910705"/>
                </a:lnTo>
                <a:cubicBezTo>
                  <a:pt x="4571756" y="911015"/>
                  <a:pt x="4570616" y="911711"/>
                  <a:pt x="4568377" y="912531"/>
                </a:cubicBezTo>
                <a:lnTo>
                  <a:pt x="4566831" y="912971"/>
                </a:lnTo>
                <a:lnTo>
                  <a:pt x="4532879" y="907055"/>
                </a:lnTo>
                <a:lnTo>
                  <a:pt x="4534372" y="907023"/>
                </a:lnTo>
                <a:lnTo>
                  <a:pt x="4494842" y="905868"/>
                </a:lnTo>
                <a:lnTo>
                  <a:pt x="4501050" y="906654"/>
                </a:lnTo>
                <a:lnTo>
                  <a:pt x="4504337" y="906789"/>
                </a:lnTo>
                <a:lnTo>
                  <a:pt x="4523569" y="910990"/>
                </a:lnTo>
                <a:cubicBezTo>
                  <a:pt x="4532078" y="913118"/>
                  <a:pt x="4540564" y="915639"/>
                  <a:pt x="4549013" y="918937"/>
                </a:cubicBezTo>
                <a:cubicBezTo>
                  <a:pt x="4527215" y="917541"/>
                  <a:pt x="4506636" y="911817"/>
                  <a:pt x="4484920" y="908064"/>
                </a:cubicBezTo>
                <a:cubicBezTo>
                  <a:pt x="4468026" y="905500"/>
                  <a:pt x="4480900" y="910296"/>
                  <a:pt x="4487444" y="912773"/>
                </a:cubicBezTo>
                <a:lnTo>
                  <a:pt x="4528100" y="921640"/>
                </a:lnTo>
                <a:lnTo>
                  <a:pt x="4572835" y="923574"/>
                </a:lnTo>
                <a:lnTo>
                  <a:pt x="4630394" y="926064"/>
                </a:lnTo>
                <a:lnTo>
                  <a:pt x="4616572" y="922204"/>
                </a:lnTo>
                <a:lnTo>
                  <a:pt x="4592455" y="917486"/>
                </a:lnTo>
                <a:lnTo>
                  <a:pt x="4602698" y="916816"/>
                </a:lnTo>
                <a:cubicBezTo>
                  <a:pt x="4618249" y="918365"/>
                  <a:pt x="4634029" y="919400"/>
                  <a:pt x="4650381" y="919744"/>
                </a:cubicBezTo>
                <a:lnTo>
                  <a:pt x="4673805" y="919182"/>
                </a:lnTo>
                <a:lnTo>
                  <a:pt x="4673393" y="919574"/>
                </a:lnTo>
                <a:cubicBezTo>
                  <a:pt x="4674898" y="920271"/>
                  <a:pt x="4678568" y="921456"/>
                  <a:pt x="4685396" y="923441"/>
                </a:cubicBezTo>
                <a:lnTo>
                  <a:pt x="4689908" y="924805"/>
                </a:lnTo>
                <a:lnTo>
                  <a:pt x="4682517" y="925311"/>
                </a:lnTo>
                <a:lnTo>
                  <a:pt x="4643667" y="926781"/>
                </a:lnTo>
                <a:lnTo>
                  <a:pt x="4690996" y="929873"/>
                </a:lnTo>
                <a:cubicBezTo>
                  <a:pt x="4708476" y="930366"/>
                  <a:pt x="4725438" y="930978"/>
                  <a:pt x="4741715" y="934100"/>
                </a:cubicBezTo>
                <a:cubicBezTo>
                  <a:pt x="4741715" y="934100"/>
                  <a:pt x="4738689" y="935884"/>
                  <a:pt x="4736385" y="938044"/>
                </a:cubicBezTo>
                <a:lnTo>
                  <a:pt x="4736358" y="938204"/>
                </a:lnTo>
                <a:lnTo>
                  <a:pt x="4731486" y="936900"/>
                </a:lnTo>
                <a:cubicBezTo>
                  <a:pt x="4715751" y="935075"/>
                  <a:pt x="4679763" y="933816"/>
                  <a:pt x="4681422" y="938014"/>
                </a:cubicBezTo>
                <a:cubicBezTo>
                  <a:pt x="4685844" y="949212"/>
                  <a:pt x="4756290" y="941884"/>
                  <a:pt x="4790519" y="952093"/>
                </a:cubicBezTo>
                <a:cubicBezTo>
                  <a:pt x="4810059" y="956510"/>
                  <a:pt x="4817141" y="958568"/>
                  <a:pt x="4834614" y="961980"/>
                </a:cubicBezTo>
                <a:lnTo>
                  <a:pt x="4835454" y="962133"/>
                </a:lnTo>
                <a:lnTo>
                  <a:pt x="4807306" y="963215"/>
                </a:lnTo>
                <a:cubicBezTo>
                  <a:pt x="4792113" y="962829"/>
                  <a:pt x="4777383" y="961703"/>
                  <a:pt x="4761582" y="960642"/>
                </a:cubicBezTo>
                <a:cubicBezTo>
                  <a:pt x="4738383" y="957306"/>
                  <a:pt x="4621912" y="957383"/>
                  <a:pt x="4685748" y="964377"/>
                </a:cubicBezTo>
                <a:lnTo>
                  <a:pt x="4716941" y="965968"/>
                </a:lnTo>
                <a:lnTo>
                  <a:pt x="4730108" y="967734"/>
                </a:lnTo>
                <a:cubicBezTo>
                  <a:pt x="4763632" y="972384"/>
                  <a:pt x="4821788" y="981606"/>
                  <a:pt x="4766534" y="984215"/>
                </a:cubicBezTo>
                <a:cubicBezTo>
                  <a:pt x="4753127" y="983039"/>
                  <a:pt x="4716920" y="977384"/>
                  <a:pt x="4700127" y="984016"/>
                </a:cubicBezTo>
                <a:cubicBezTo>
                  <a:pt x="4678494" y="989323"/>
                  <a:pt x="4733706" y="993943"/>
                  <a:pt x="4761171" y="996579"/>
                </a:cubicBezTo>
                <a:cubicBezTo>
                  <a:pt x="4785012" y="996869"/>
                  <a:pt x="4812477" y="999506"/>
                  <a:pt x="4824841" y="1004868"/>
                </a:cubicBezTo>
                <a:cubicBezTo>
                  <a:pt x="4834342" y="1004352"/>
                  <a:pt x="4841109" y="1011926"/>
                  <a:pt x="4852821" y="1017007"/>
                </a:cubicBezTo>
                <a:lnTo>
                  <a:pt x="4876702" y="1020056"/>
                </a:lnTo>
                <a:lnTo>
                  <a:pt x="4680961" y="1016416"/>
                </a:lnTo>
                <a:lnTo>
                  <a:pt x="4526221" y="1008244"/>
                </a:lnTo>
                <a:lnTo>
                  <a:pt x="4528042" y="1011201"/>
                </a:lnTo>
                <a:cubicBezTo>
                  <a:pt x="4528042" y="1011201"/>
                  <a:pt x="4526223" y="1010581"/>
                  <a:pt x="4524101" y="1009859"/>
                </a:cubicBezTo>
                <a:lnTo>
                  <a:pt x="4525240" y="1008192"/>
                </a:lnTo>
                <a:lnTo>
                  <a:pt x="4508549" y="1007311"/>
                </a:lnTo>
                <a:lnTo>
                  <a:pt x="4506451" y="1007842"/>
                </a:lnTo>
                <a:cubicBezTo>
                  <a:pt x="4505665" y="1008461"/>
                  <a:pt x="4505511" y="1009442"/>
                  <a:pt x="4506492" y="1010960"/>
                </a:cubicBezTo>
                <a:cubicBezTo>
                  <a:pt x="4506492" y="1010960"/>
                  <a:pt x="4517726" y="1010054"/>
                  <a:pt x="4524101" y="1009859"/>
                </a:cubicBezTo>
                <a:lnTo>
                  <a:pt x="4524289" y="1014931"/>
                </a:lnTo>
                <a:lnTo>
                  <a:pt x="4693779" y="1024351"/>
                </a:lnTo>
                <a:cubicBezTo>
                  <a:pt x="4791938" y="1032080"/>
                  <a:pt x="4888310" y="1042699"/>
                  <a:pt x="4981620" y="1058275"/>
                </a:cubicBezTo>
                <a:cubicBezTo>
                  <a:pt x="4957416" y="1072541"/>
                  <a:pt x="4901826" y="1044829"/>
                  <a:pt x="4893422" y="1064862"/>
                </a:cubicBezTo>
                <a:cubicBezTo>
                  <a:pt x="4888612" y="1065971"/>
                  <a:pt x="4962489" y="1075714"/>
                  <a:pt x="4962489" y="1075714"/>
                </a:cubicBezTo>
                <a:cubicBezTo>
                  <a:pt x="4977601" y="1081638"/>
                  <a:pt x="4974431" y="1086713"/>
                  <a:pt x="4979503" y="1089885"/>
                </a:cubicBezTo>
                <a:cubicBezTo>
                  <a:pt x="5021937" y="1098195"/>
                  <a:pt x="5089001" y="1078388"/>
                  <a:pt x="5108868" y="1104928"/>
                </a:cubicBezTo>
                <a:lnTo>
                  <a:pt x="5085156" y="1107361"/>
                </a:lnTo>
                <a:lnTo>
                  <a:pt x="5082193" y="1106670"/>
                </a:lnTo>
                <a:lnTo>
                  <a:pt x="5077560" y="1107279"/>
                </a:lnTo>
                <a:lnTo>
                  <a:pt x="5068620" y="1106881"/>
                </a:lnTo>
                <a:cubicBezTo>
                  <a:pt x="5063197" y="1106503"/>
                  <a:pt x="5057198" y="1105987"/>
                  <a:pt x="5050368" y="1105390"/>
                </a:cubicBezTo>
                <a:cubicBezTo>
                  <a:pt x="5046246" y="1106341"/>
                  <a:pt x="4998739" y="1094858"/>
                  <a:pt x="4987587" y="1106116"/>
                </a:cubicBezTo>
                <a:cubicBezTo>
                  <a:pt x="4987587" y="1106116"/>
                  <a:pt x="5025899" y="1115375"/>
                  <a:pt x="5038265" y="1112524"/>
                </a:cubicBezTo>
                <a:cubicBezTo>
                  <a:pt x="5043206" y="1113556"/>
                  <a:pt x="5055057" y="1110822"/>
                  <a:pt x="5066427" y="1108744"/>
                </a:cubicBezTo>
                <a:lnTo>
                  <a:pt x="5077560" y="1107279"/>
                </a:lnTo>
                <a:lnTo>
                  <a:pt x="5083422" y="1107539"/>
                </a:lnTo>
                <a:lnTo>
                  <a:pt x="5085156" y="1107361"/>
                </a:lnTo>
                <a:lnTo>
                  <a:pt x="5091692" y="1108889"/>
                </a:lnTo>
                <a:cubicBezTo>
                  <a:pt x="5105497" y="1119729"/>
                  <a:pt x="5071247" y="1120728"/>
                  <a:pt x="5054713" y="1120576"/>
                </a:cubicBezTo>
                <a:lnTo>
                  <a:pt x="5048401" y="1120437"/>
                </a:lnTo>
                <a:lnTo>
                  <a:pt x="5047586" y="1120395"/>
                </a:lnTo>
                <a:cubicBezTo>
                  <a:pt x="5045954" y="1120332"/>
                  <a:pt x="5046082" y="1120362"/>
                  <a:pt x="5047445" y="1120415"/>
                </a:cubicBezTo>
                <a:lnTo>
                  <a:pt x="5048401" y="1120437"/>
                </a:lnTo>
                <a:lnTo>
                  <a:pt x="5058294" y="1120933"/>
                </a:lnTo>
                <a:cubicBezTo>
                  <a:pt x="5091531" y="1127020"/>
                  <a:pt x="5122974" y="1128454"/>
                  <a:pt x="5156477" y="1138824"/>
                </a:cubicBezTo>
                <a:cubicBezTo>
                  <a:pt x="5183112" y="1146072"/>
                  <a:pt x="5161339" y="1148920"/>
                  <a:pt x="5133027" y="1150473"/>
                </a:cubicBezTo>
                <a:lnTo>
                  <a:pt x="5126090" y="1150761"/>
                </a:lnTo>
                <a:lnTo>
                  <a:pt x="5092256" y="1149481"/>
                </a:lnTo>
                <a:cubicBezTo>
                  <a:pt x="5092256" y="1149481"/>
                  <a:pt x="5030279" y="1137287"/>
                  <a:pt x="5032724" y="1153038"/>
                </a:cubicBezTo>
                <a:cubicBezTo>
                  <a:pt x="5036107" y="1156826"/>
                  <a:pt x="5060947" y="1157936"/>
                  <a:pt x="5085430" y="1158311"/>
                </a:cubicBezTo>
                <a:lnTo>
                  <a:pt x="5087678" y="1158329"/>
                </a:lnTo>
                <a:lnTo>
                  <a:pt x="5090009" y="1158856"/>
                </a:lnTo>
                <a:cubicBezTo>
                  <a:pt x="5100104" y="1161052"/>
                  <a:pt x="5110711" y="1163129"/>
                  <a:pt x="5112772" y="1162653"/>
                </a:cubicBezTo>
                <a:cubicBezTo>
                  <a:pt x="5130898" y="1162817"/>
                  <a:pt x="5129551" y="1166384"/>
                  <a:pt x="5121921" y="1169772"/>
                </a:cubicBezTo>
                <a:lnTo>
                  <a:pt x="5116938" y="1171317"/>
                </a:lnTo>
                <a:lnTo>
                  <a:pt x="4963580" y="1160931"/>
                </a:lnTo>
                <a:cubicBezTo>
                  <a:pt x="4963580" y="1160931"/>
                  <a:pt x="4898215" y="1156545"/>
                  <a:pt x="4908235" y="1165531"/>
                </a:cubicBezTo>
                <a:cubicBezTo>
                  <a:pt x="4920599" y="1170894"/>
                  <a:pt x="4955637" y="1166764"/>
                  <a:pt x="4973598" y="1169917"/>
                </a:cubicBezTo>
                <a:cubicBezTo>
                  <a:pt x="4967742" y="1167376"/>
                  <a:pt x="5008025" y="1168758"/>
                  <a:pt x="5026270" y="1174824"/>
                </a:cubicBezTo>
                <a:lnTo>
                  <a:pt x="5032728" y="1180728"/>
                </a:lnTo>
                <a:lnTo>
                  <a:pt x="5009949" y="1180733"/>
                </a:lnTo>
                <a:cubicBezTo>
                  <a:pt x="4940138" y="1176270"/>
                  <a:pt x="4853341" y="1161679"/>
                  <a:pt x="4803996" y="1166544"/>
                </a:cubicBezTo>
                <a:cubicBezTo>
                  <a:pt x="4761139" y="1172084"/>
                  <a:pt x="4749036" y="1179217"/>
                  <a:pt x="4784602" y="1179702"/>
                </a:cubicBezTo>
                <a:cubicBezTo>
                  <a:pt x="4817839" y="1185789"/>
                  <a:pt x="4961632" y="1188097"/>
                  <a:pt x="4976746" y="1194020"/>
                </a:cubicBezTo>
                <a:lnTo>
                  <a:pt x="4975892" y="1196100"/>
                </a:lnTo>
                <a:lnTo>
                  <a:pt x="4975220" y="1196062"/>
                </a:lnTo>
                <a:cubicBezTo>
                  <a:pt x="4945739" y="1195041"/>
                  <a:pt x="4917140" y="1194909"/>
                  <a:pt x="4890217" y="1196375"/>
                </a:cubicBezTo>
                <a:cubicBezTo>
                  <a:pt x="4881232" y="1206394"/>
                  <a:pt x="4890217" y="1196375"/>
                  <a:pt x="4890217" y="1196375"/>
                </a:cubicBezTo>
                <a:cubicBezTo>
                  <a:pt x="4917880" y="1201223"/>
                  <a:pt x="4947728" y="1204602"/>
                  <a:pt x="4978894" y="1207117"/>
                </a:cubicBezTo>
                <a:lnTo>
                  <a:pt x="5037894" y="1210504"/>
                </a:lnTo>
                <a:lnTo>
                  <a:pt x="5039207" y="1210738"/>
                </a:lnTo>
                <a:cubicBezTo>
                  <a:pt x="4988951" y="1209300"/>
                  <a:pt x="4937004" y="1216212"/>
                  <a:pt x="4922999" y="1215099"/>
                </a:cubicBezTo>
                <a:cubicBezTo>
                  <a:pt x="4909683" y="1213826"/>
                  <a:pt x="4837708" y="1212329"/>
                  <a:pt x="4888385" y="1218737"/>
                </a:cubicBezTo>
                <a:cubicBezTo>
                  <a:pt x="4910634" y="1217950"/>
                  <a:pt x="4941126" y="1215261"/>
                  <a:pt x="4956239" y="1221185"/>
                </a:cubicBezTo>
                <a:cubicBezTo>
                  <a:pt x="4965434" y="1223408"/>
                  <a:pt x="4973518" y="1239638"/>
                  <a:pt x="4973518" y="1239638"/>
                </a:cubicBezTo>
                <a:cubicBezTo>
                  <a:pt x="4992594" y="1243925"/>
                  <a:pt x="5013891" y="1239014"/>
                  <a:pt x="5032018" y="1239176"/>
                </a:cubicBezTo>
                <a:cubicBezTo>
                  <a:pt x="5041212" y="1241398"/>
                  <a:pt x="5065519" y="1249544"/>
                  <a:pt x="5064569" y="1245422"/>
                </a:cubicBezTo>
                <a:cubicBezTo>
                  <a:pt x="5065519" y="1249544"/>
                  <a:pt x="5054105" y="1256519"/>
                  <a:pt x="5058226" y="1255569"/>
                </a:cubicBezTo>
                <a:cubicBezTo>
                  <a:pt x="5072653" y="1261652"/>
                  <a:pt x="5098759" y="1255632"/>
                  <a:pt x="5127031" y="1262141"/>
                </a:cubicBezTo>
                <a:cubicBezTo>
                  <a:pt x="5140347" y="1263412"/>
                  <a:pt x="5161484" y="1276633"/>
                  <a:pt x="5171366" y="1278697"/>
                </a:cubicBezTo>
                <a:cubicBezTo>
                  <a:pt x="5198845" y="1281768"/>
                  <a:pt x="5184842" y="1280656"/>
                  <a:pt x="5172475" y="1283508"/>
                </a:cubicBezTo>
                <a:cubicBezTo>
                  <a:pt x="5116828" y="1296339"/>
                  <a:pt x="5201698" y="1294139"/>
                  <a:pt x="5231079" y="1305458"/>
                </a:cubicBezTo>
                <a:cubicBezTo>
                  <a:pt x="5215964" y="1318354"/>
                  <a:pt x="5198686" y="1299900"/>
                  <a:pt x="5187534" y="1311157"/>
                </a:cubicBezTo>
                <a:lnTo>
                  <a:pt x="5234091" y="1318517"/>
                </a:lnTo>
                <a:cubicBezTo>
                  <a:pt x="5230758" y="1341721"/>
                  <a:pt x="5169247" y="1329125"/>
                  <a:pt x="5161004" y="1331026"/>
                </a:cubicBezTo>
                <a:cubicBezTo>
                  <a:pt x="5068842" y="1329841"/>
                  <a:pt x="4970193" y="1325629"/>
                  <a:pt x="4874841" y="1321199"/>
                </a:cubicBezTo>
                <a:lnTo>
                  <a:pt x="4791546" y="1317338"/>
                </a:lnTo>
                <a:lnTo>
                  <a:pt x="4794262" y="1320004"/>
                </a:lnTo>
                <a:cubicBezTo>
                  <a:pt x="4796135" y="1322052"/>
                  <a:pt x="4797595" y="1324036"/>
                  <a:pt x="4797935" y="1325621"/>
                </a:cubicBezTo>
                <a:lnTo>
                  <a:pt x="4795599" y="1328091"/>
                </a:lnTo>
                <a:lnTo>
                  <a:pt x="4801550" y="1328508"/>
                </a:lnTo>
                <a:cubicBezTo>
                  <a:pt x="4870355" y="1335080"/>
                  <a:pt x="4945342" y="1330817"/>
                  <a:pt x="4998080" y="1346158"/>
                </a:cubicBezTo>
                <a:cubicBezTo>
                  <a:pt x="5003153" y="1349332"/>
                  <a:pt x="5064663" y="1361927"/>
                  <a:pt x="5064663" y="1361927"/>
                </a:cubicBezTo>
                <a:cubicBezTo>
                  <a:pt x="5072747" y="1378156"/>
                  <a:pt x="5048439" y="1370011"/>
                  <a:pt x="5035122" y="1368738"/>
                </a:cubicBezTo>
                <a:cubicBezTo>
                  <a:pt x="5057369" y="1367951"/>
                  <a:pt x="5016997" y="1368577"/>
                  <a:pt x="4985553" y="1367141"/>
                </a:cubicBezTo>
                <a:cubicBezTo>
                  <a:pt x="4885412" y="1362729"/>
                  <a:pt x="4767040" y="1354561"/>
                  <a:pt x="4689992" y="1349889"/>
                </a:cubicBezTo>
                <a:lnTo>
                  <a:pt x="4606380" y="1345875"/>
                </a:lnTo>
                <a:lnTo>
                  <a:pt x="4678321" y="1361350"/>
                </a:lnTo>
                <a:cubicBezTo>
                  <a:pt x="4703202" y="1367324"/>
                  <a:pt x="4724875" y="1374007"/>
                  <a:pt x="4740948" y="1383222"/>
                </a:cubicBezTo>
                <a:cubicBezTo>
                  <a:pt x="4748110" y="1384312"/>
                  <a:pt x="4753126" y="1395790"/>
                  <a:pt x="4761952" y="1404465"/>
                </a:cubicBezTo>
                <a:cubicBezTo>
                  <a:pt x="4768613" y="1408863"/>
                  <a:pt x="4782890" y="1407653"/>
                  <a:pt x="4770910" y="1415980"/>
                </a:cubicBezTo>
                <a:cubicBezTo>
                  <a:pt x="4759435" y="1421000"/>
                  <a:pt x="4681502" y="1384884"/>
                  <a:pt x="4660566" y="1381696"/>
                </a:cubicBezTo>
                <a:cubicBezTo>
                  <a:pt x="4623101" y="1375991"/>
                  <a:pt x="4586643" y="1363672"/>
                  <a:pt x="4532685" y="1351510"/>
                </a:cubicBezTo>
                <a:lnTo>
                  <a:pt x="4472981" y="1339468"/>
                </a:lnTo>
                <a:lnTo>
                  <a:pt x="4450955" y="1338410"/>
                </a:lnTo>
                <a:lnTo>
                  <a:pt x="4457933" y="1339945"/>
                </a:lnTo>
                <a:cubicBezTo>
                  <a:pt x="4473637" y="1343606"/>
                  <a:pt x="4489064" y="1347580"/>
                  <a:pt x="4506333" y="1352829"/>
                </a:cubicBezTo>
                <a:cubicBezTo>
                  <a:pt x="4521667" y="1357302"/>
                  <a:pt x="4536216" y="1361919"/>
                  <a:pt x="4550335" y="1366650"/>
                </a:cubicBezTo>
                <a:lnTo>
                  <a:pt x="4578501" y="1376513"/>
                </a:lnTo>
                <a:lnTo>
                  <a:pt x="4585002" y="1378155"/>
                </a:lnTo>
                <a:cubicBezTo>
                  <a:pt x="4630645" y="1391238"/>
                  <a:pt x="4671216" y="1406156"/>
                  <a:pt x="4713765" y="1424760"/>
                </a:cubicBezTo>
                <a:cubicBezTo>
                  <a:pt x="4725106" y="1429870"/>
                  <a:pt x="4737412" y="1435128"/>
                  <a:pt x="4746281" y="1440285"/>
                </a:cubicBezTo>
                <a:lnTo>
                  <a:pt x="4749763" y="1442895"/>
                </a:lnTo>
                <a:lnTo>
                  <a:pt x="4783388" y="1456410"/>
                </a:lnTo>
                <a:cubicBezTo>
                  <a:pt x="4799258" y="1462713"/>
                  <a:pt x="4814465" y="1468937"/>
                  <a:pt x="4828204" y="1475552"/>
                </a:cubicBezTo>
                <a:cubicBezTo>
                  <a:pt x="4810855" y="1470220"/>
                  <a:pt x="4791914" y="1462881"/>
                  <a:pt x="4774775" y="1455391"/>
                </a:cubicBezTo>
                <a:lnTo>
                  <a:pt x="4756780" y="1449293"/>
                </a:lnTo>
                <a:lnTo>
                  <a:pt x="4756821" y="1449465"/>
                </a:lnTo>
                <a:lnTo>
                  <a:pt x="4761673" y="1454814"/>
                </a:lnTo>
                <a:cubicBezTo>
                  <a:pt x="4765204" y="1456861"/>
                  <a:pt x="4769448" y="1458692"/>
                  <a:pt x="4771017" y="1459097"/>
                </a:cubicBezTo>
                <a:cubicBezTo>
                  <a:pt x="4809407" y="1475874"/>
                  <a:pt x="4856856" y="1489576"/>
                  <a:pt x="4889211" y="1507752"/>
                </a:cubicBezTo>
                <a:cubicBezTo>
                  <a:pt x="4853648" y="1498590"/>
                  <a:pt x="4813683" y="1477838"/>
                  <a:pt x="4778170" y="1466352"/>
                </a:cubicBezTo>
                <a:cubicBezTo>
                  <a:pt x="4788919" y="1469736"/>
                  <a:pt x="4769780" y="1462591"/>
                  <a:pt x="4769372" y="1464946"/>
                </a:cubicBezTo>
                <a:cubicBezTo>
                  <a:pt x="4768948" y="1469265"/>
                  <a:pt x="4776983" y="1467521"/>
                  <a:pt x="4776983" y="1467521"/>
                </a:cubicBezTo>
                <a:cubicBezTo>
                  <a:pt x="4797747" y="1476316"/>
                  <a:pt x="4817942" y="1484531"/>
                  <a:pt x="4837575" y="1492773"/>
                </a:cubicBezTo>
                <a:lnTo>
                  <a:pt x="4876053" y="1509849"/>
                </a:lnTo>
                <a:lnTo>
                  <a:pt x="4870065" y="1509091"/>
                </a:lnTo>
                <a:lnTo>
                  <a:pt x="4869798" y="1509085"/>
                </a:lnTo>
                <a:lnTo>
                  <a:pt x="4868053" y="1508451"/>
                </a:lnTo>
                <a:cubicBezTo>
                  <a:pt x="4863778" y="1506488"/>
                  <a:pt x="4841714" y="1496376"/>
                  <a:pt x="4840527" y="1497546"/>
                </a:cubicBezTo>
                <a:cubicBezTo>
                  <a:pt x="4836768" y="1501251"/>
                  <a:pt x="4860020" y="1510194"/>
                  <a:pt x="4858069" y="1508215"/>
                </a:cubicBezTo>
                <a:lnTo>
                  <a:pt x="4860052" y="1508955"/>
                </a:lnTo>
                <a:lnTo>
                  <a:pt x="4857629" y="1510926"/>
                </a:lnTo>
                <a:cubicBezTo>
                  <a:pt x="4858627" y="1511596"/>
                  <a:pt x="4861193" y="1512236"/>
                  <a:pt x="4864480" y="1512832"/>
                </a:cubicBezTo>
                <a:lnTo>
                  <a:pt x="4872948" y="1514074"/>
                </a:lnTo>
                <a:lnTo>
                  <a:pt x="4878345" y="1516514"/>
                </a:lnTo>
                <a:cubicBezTo>
                  <a:pt x="4880084" y="1520652"/>
                  <a:pt x="4859808" y="1512354"/>
                  <a:pt x="4859808" y="1512354"/>
                </a:cubicBezTo>
                <a:cubicBezTo>
                  <a:pt x="4821743" y="1495905"/>
                  <a:pt x="4787418" y="1483249"/>
                  <a:pt x="4755615" y="1470381"/>
                </a:cubicBezTo>
                <a:cubicBezTo>
                  <a:pt x="4754045" y="1469976"/>
                  <a:pt x="4744245" y="1465576"/>
                  <a:pt x="4734488" y="1461864"/>
                </a:cubicBezTo>
                <a:lnTo>
                  <a:pt x="4731319" y="1460819"/>
                </a:lnTo>
                <a:lnTo>
                  <a:pt x="4730098" y="1461002"/>
                </a:lnTo>
                <a:lnTo>
                  <a:pt x="4728745" y="1464262"/>
                </a:lnTo>
                <a:lnTo>
                  <a:pt x="4761897" y="1478088"/>
                </a:lnTo>
                <a:cubicBezTo>
                  <a:pt x="4775847" y="1483681"/>
                  <a:pt x="4789702" y="1489126"/>
                  <a:pt x="4804133" y="1495058"/>
                </a:cubicBezTo>
                <a:cubicBezTo>
                  <a:pt x="4805108" y="1496047"/>
                  <a:pt x="4835369" y="1504583"/>
                  <a:pt x="4836296" y="1507895"/>
                </a:cubicBezTo>
                <a:cubicBezTo>
                  <a:pt x="4834488" y="1513579"/>
                  <a:pt x="4816586" y="1502940"/>
                  <a:pt x="4816586" y="1502940"/>
                </a:cubicBezTo>
                <a:lnTo>
                  <a:pt x="4792054" y="1493890"/>
                </a:lnTo>
                <a:lnTo>
                  <a:pt x="4793318" y="1494948"/>
                </a:lnTo>
                <a:cubicBezTo>
                  <a:pt x="4793963" y="1496552"/>
                  <a:pt x="4792521" y="1497338"/>
                  <a:pt x="4789839" y="1497600"/>
                </a:cubicBezTo>
                <a:lnTo>
                  <a:pt x="4782871" y="1496924"/>
                </a:lnTo>
                <a:lnTo>
                  <a:pt x="4734108" y="1480008"/>
                </a:lnTo>
                <a:cubicBezTo>
                  <a:pt x="4711728" y="1474403"/>
                  <a:pt x="4685567" y="1461964"/>
                  <a:pt x="4660666" y="1459365"/>
                </a:cubicBezTo>
                <a:lnTo>
                  <a:pt x="4659847" y="1459523"/>
                </a:lnTo>
                <a:lnTo>
                  <a:pt x="4679565" y="1466548"/>
                </a:lnTo>
                <a:cubicBezTo>
                  <a:pt x="4699074" y="1473774"/>
                  <a:pt x="4717998" y="1481293"/>
                  <a:pt x="4736031" y="1489690"/>
                </a:cubicBezTo>
                <a:cubicBezTo>
                  <a:pt x="4707589" y="1483101"/>
                  <a:pt x="4687137" y="1471928"/>
                  <a:pt x="4663032" y="1463395"/>
                </a:cubicBezTo>
                <a:lnTo>
                  <a:pt x="4653669" y="1460709"/>
                </a:lnTo>
                <a:lnTo>
                  <a:pt x="4648465" y="1461707"/>
                </a:lnTo>
                <a:cubicBezTo>
                  <a:pt x="4646923" y="1466040"/>
                  <a:pt x="4673407" y="1475365"/>
                  <a:pt x="4692395" y="1480869"/>
                </a:cubicBezTo>
                <a:cubicBezTo>
                  <a:pt x="4712827" y="1489231"/>
                  <a:pt x="4733781" y="1496752"/>
                  <a:pt x="4755049" y="1504444"/>
                </a:cubicBezTo>
                <a:lnTo>
                  <a:pt x="4770862" y="1510473"/>
                </a:lnTo>
                <a:lnTo>
                  <a:pt x="4773471" y="1513927"/>
                </a:lnTo>
                <a:cubicBezTo>
                  <a:pt x="4769662" y="1516731"/>
                  <a:pt x="4761647" y="1511986"/>
                  <a:pt x="4752324" y="1507042"/>
                </a:cubicBezTo>
                <a:lnTo>
                  <a:pt x="4748600" y="1505347"/>
                </a:lnTo>
                <a:lnTo>
                  <a:pt x="4754291" y="1508309"/>
                </a:lnTo>
                <a:cubicBezTo>
                  <a:pt x="4757791" y="1510672"/>
                  <a:pt x="4757636" y="1511800"/>
                  <a:pt x="4747390" y="1508730"/>
                </a:cubicBezTo>
                <a:cubicBezTo>
                  <a:pt x="4722790" y="1500794"/>
                  <a:pt x="4695667" y="1493067"/>
                  <a:pt x="4669115" y="1483152"/>
                </a:cubicBezTo>
                <a:cubicBezTo>
                  <a:pt x="4661504" y="1480576"/>
                  <a:pt x="4633602" y="1471666"/>
                  <a:pt x="4654854" y="1480955"/>
                </a:cubicBezTo>
                <a:cubicBezTo>
                  <a:pt x="4675130" y="1489254"/>
                  <a:pt x="4697618" y="1497322"/>
                  <a:pt x="4719547" y="1505170"/>
                </a:cubicBezTo>
                <a:lnTo>
                  <a:pt x="4745735" y="1514632"/>
                </a:lnTo>
                <a:lnTo>
                  <a:pt x="4733012" y="1514910"/>
                </a:lnTo>
                <a:cubicBezTo>
                  <a:pt x="4715799" y="1519372"/>
                  <a:pt x="4737041" y="1521339"/>
                  <a:pt x="4750876" y="1521636"/>
                </a:cubicBezTo>
                <a:lnTo>
                  <a:pt x="4769082" y="1523501"/>
                </a:lnTo>
                <a:lnTo>
                  <a:pt x="4780884" y="1528060"/>
                </a:lnTo>
                <a:lnTo>
                  <a:pt x="4782310" y="1528605"/>
                </a:lnTo>
                <a:lnTo>
                  <a:pt x="4774980" y="1528296"/>
                </a:lnTo>
                <a:cubicBezTo>
                  <a:pt x="4765106" y="1527926"/>
                  <a:pt x="4755341" y="1527387"/>
                  <a:pt x="4746099" y="1526033"/>
                </a:cubicBezTo>
                <a:cubicBezTo>
                  <a:pt x="4735599" y="1525113"/>
                  <a:pt x="4724242" y="1523114"/>
                  <a:pt x="4712754" y="1521321"/>
                </a:cubicBezTo>
                <a:lnTo>
                  <a:pt x="4699455" y="1519960"/>
                </a:lnTo>
                <a:lnTo>
                  <a:pt x="4678628" y="1517829"/>
                </a:lnTo>
                <a:cubicBezTo>
                  <a:pt x="4654871" y="1516730"/>
                  <a:pt x="4686216" y="1521762"/>
                  <a:pt x="4698830" y="1523960"/>
                </a:cubicBezTo>
                <a:cubicBezTo>
                  <a:pt x="4711446" y="1526158"/>
                  <a:pt x="4725948" y="1528972"/>
                  <a:pt x="4730175" y="1528993"/>
                </a:cubicBezTo>
                <a:cubicBezTo>
                  <a:pt x="4733113" y="1530515"/>
                  <a:pt x="4739233" y="1533686"/>
                  <a:pt x="4740702" y="1534448"/>
                </a:cubicBezTo>
                <a:cubicBezTo>
                  <a:pt x="4746153" y="1535102"/>
                  <a:pt x="4748910" y="1534361"/>
                  <a:pt x="4753066" y="1533983"/>
                </a:cubicBezTo>
                <a:cubicBezTo>
                  <a:pt x="4754535" y="1534745"/>
                  <a:pt x="4757967" y="1539055"/>
                  <a:pt x="4763837" y="1539566"/>
                </a:cubicBezTo>
                <a:cubicBezTo>
                  <a:pt x="4769288" y="1540220"/>
                  <a:pt x="4784166" y="1538889"/>
                  <a:pt x="4794513" y="1542082"/>
                </a:cubicBezTo>
                <a:cubicBezTo>
                  <a:pt x="4811779" y="1546689"/>
                  <a:pt x="4784040" y="1545695"/>
                  <a:pt x="4778345" y="1544914"/>
                </a:cubicBezTo>
                <a:cubicBezTo>
                  <a:pt x="4769962" y="1545272"/>
                  <a:pt x="4761574" y="1543094"/>
                  <a:pt x="4757346" y="1543074"/>
                </a:cubicBezTo>
                <a:cubicBezTo>
                  <a:pt x="4754834" y="1543941"/>
                  <a:pt x="4752570" y="1547470"/>
                  <a:pt x="4748588" y="1547577"/>
                </a:cubicBezTo>
                <a:cubicBezTo>
                  <a:pt x="4742495" y="1548940"/>
                  <a:pt x="4732239" y="1547514"/>
                  <a:pt x="4721196" y="1545407"/>
                </a:cubicBezTo>
                <a:lnTo>
                  <a:pt x="4709789" y="1543189"/>
                </a:lnTo>
                <a:lnTo>
                  <a:pt x="4713877" y="1544835"/>
                </a:lnTo>
                <a:lnTo>
                  <a:pt x="4765783" y="1551786"/>
                </a:lnTo>
                <a:cubicBezTo>
                  <a:pt x="4771479" y="1552568"/>
                  <a:pt x="4777599" y="1555740"/>
                  <a:pt x="4786231" y="1558044"/>
                </a:cubicBezTo>
                <a:cubicBezTo>
                  <a:pt x="4797378" y="1559480"/>
                  <a:pt x="4802578" y="1557474"/>
                  <a:pt x="4807654" y="1562274"/>
                </a:cubicBezTo>
                <a:cubicBezTo>
                  <a:pt x="4811087" y="1566584"/>
                  <a:pt x="4807952" y="1571471"/>
                  <a:pt x="4810889" y="1572992"/>
                </a:cubicBezTo>
                <a:cubicBezTo>
                  <a:pt x="4818478" y="1576925"/>
                  <a:pt x="4847260" y="1576290"/>
                  <a:pt x="4858582" y="1577455"/>
                </a:cubicBezTo>
                <a:lnTo>
                  <a:pt x="4876926" y="1579217"/>
                </a:lnTo>
                <a:lnTo>
                  <a:pt x="4878686" y="1580563"/>
                </a:lnTo>
                <a:lnTo>
                  <a:pt x="4884081" y="1583962"/>
                </a:lnTo>
                <a:lnTo>
                  <a:pt x="4878173" y="1583585"/>
                </a:lnTo>
                <a:cubicBezTo>
                  <a:pt x="4849917" y="1581555"/>
                  <a:pt x="4820928" y="1579461"/>
                  <a:pt x="4789521" y="1577832"/>
                </a:cubicBezTo>
                <a:cubicBezTo>
                  <a:pt x="4784070" y="1577178"/>
                  <a:pt x="4770410" y="1576609"/>
                  <a:pt x="4754863" y="1575423"/>
                </a:cubicBezTo>
                <a:lnTo>
                  <a:pt x="4746211" y="1574473"/>
                </a:lnTo>
                <a:lnTo>
                  <a:pt x="4751550" y="1577598"/>
                </a:lnTo>
                <a:cubicBezTo>
                  <a:pt x="4755588" y="1580460"/>
                  <a:pt x="4757875" y="1583029"/>
                  <a:pt x="4755950" y="1584569"/>
                </a:cubicBezTo>
                <a:cubicBezTo>
                  <a:pt x="4753518" y="1587582"/>
                  <a:pt x="4736837" y="1582363"/>
                  <a:pt x="4720439" y="1578526"/>
                </a:cubicBezTo>
                <a:lnTo>
                  <a:pt x="4709883" y="1576882"/>
                </a:lnTo>
                <a:lnTo>
                  <a:pt x="4705506" y="1578959"/>
                </a:lnTo>
                <a:cubicBezTo>
                  <a:pt x="4703024" y="1580476"/>
                  <a:pt x="4700941" y="1582199"/>
                  <a:pt x="4701153" y="1583394"/>
                </a:cubicBezTo>
                <a:cubicBezTo>
                  <a:pt x="4702621" y="1584156"/>
                  <a:pt x="4750314" y="1588618"/>
                  <a:pt x="4756009" y="1589400"/>
                </a:cubicBezTo>
                <a:cubicBezTo>
                  <a:pt x="4770093" y="1592359"/>
                  <a:pt x="4783126" y="1594412"/>
                  <a:pt x="4793229" y="1597476"/>
                </a:cubicBezTo>
                <a:cubicBezTo>
                  <a:pt x="4794698" y="1598237"/>
                  <a:pt x="4798304" y="1602277"/>
                  <a:pt x="4799773" y="1603038"/>
                </a:cubicBezTo>
                <a:cubicBezTo>
                  <a:pt x="4814525" y="1608513"/>
                  <a:pt x="4843433" y="1601070"/>
                  <a:pt x="4841595" y="1606990"/>
                </a:cubicBezTo>
                <a:cubicBezTo>
                  <a:pt x="4841595" y="1606990"/>
                  <a:pt x="4835099" y="1607964"/>
                  <a:pt x="4830073" y="1609699"/>
                </a:cubicBezTo>
                <a:lnTo>
                  <a:pt x="4830741" y="1608889"/>
                </a:lnTo>
                <a:lnTo>
                  <a:pt x="4832586" y="1608831"/>
                </a:lnTo>
                <a:cubicBezTo>
                  <a:pt x="4831851" y="1608451"/>
                  <a:pt x="4831484" y="1608261"/>
                  <a:pt x="4831170" y="1608369"/>
                </a:cubicBezTo>
                <a:lnTo>
                  <a:pt x="4830741" y="1608889"/>
                </a:lnTo>
                <a:lnTo>
                  <a:pt x="4827348" y="1608996"/>
                </a:lnTo>
                <a:lnTo>
                  <a:pt x="4825210" y="1608444"/>
                </a:lnTo>
                <a:cubicBezTo>
                  <a:pt x="4823773" y="1608333"/>
                  <a:pt x="4822734" y="1608428"/>
                  <a:pt x="4822734" y="1608428"/>
                </a:cubicBezTo>
                <a:cubicBezTo>
                  <a:pt x="4822734" y="1608428"/>
                  <a:pt x="4819600" y="1613314"/>
                  <a:pt x="4815199" y="1613565"/>
                </a:cubicBezTo>
                <a:cubicBezTo>
                  <a:pt x="4805945" y="1615279"/>
                  <a:pt x="4783055" y="1610288"/>
                  <a:pt x="4774846" y="1610374"/>
                </a:cubicBezTo>
                <a:cubicBezTo>
                  <a:pt x="4773376" y="1609612"/>
                  <a:pt x="4771113" y="1613141"/>
                  <a:pt x="4768599" y="1614009"/>
                </a:cubicBezTo>
                <a:cubicBezTo>
                  <a:pt x="4756833" y="1616591"/>
                  <a:pt x="4734742" y="1609845"/>
                  <a:pt x="4720908" y="1609547"/>
                </a:cubicBezTo>
                <a:cubicBezTo>
                  <a:pt x="4708048" y="1607223"/>
                  <a:pt x="4692250" y="1603375"/>
                  <a:pt x="4672966" y="1602423"/>
                </a:cubicBezTo>
                <a:lnTo>
                  <a:pt x="4669674" y="1603559"/>
                </a:lnTo>
                <a:lnTo>
                  <a:pt x="4671944" y="1604410"/>
                </a:lnTo>
                <a:lnTo>
                  <a:pt x="4684093" y="1609051"/>
                </a:lnTo>
                <a:lnTo>
                  <a:pt x="4688596" y="1609710"/>
                </a:lnTo>
                <a:cubicBezTo>
                  <a:pt x="4698781" y="1610738"/>
                  <a:pt x="4709541" y="1611251"/>
                  <a:pt x="4713123" y="1612022"/>
                </a:cubicBezTo>
                <a:cubicBezTo>
                  <a:pt x="4752245" y="1618915"/>
                  <a:pt x="4791335" y="1623440"/>
                  <a:pt x="4830724" y="1626990"/>
                </a:cubicBezTo>
                <a:lnTo>
                  <a:pt x="4891108" y="1631601"/>
                </a:lnTo>
                <a:lnTo>
                  <a:pt x="4894815" y="1633719"/>
                </a:lnTo>
                <a:lnTo>
                  <a:pt x="4903785" y="1638158"/>
                </a:lnTo>
                <a:lnTo>
                  <a:pt x="4884659" y="1637989"/>
                </a:lnTo>
                <a:lnTo>
                  <a:pt x="4902901" y="1640880"/>
                </a:lnTo>
                <a:lnTo>
                  <a:pt x="4901321" y="1645067"/>
                </a:lnTo>
                <a:cubicBezTo>
                  <a:pt x="4900185" y="1643913"/>
                  <a:pt x="4899209" y="1642925"/>
                  <a:pt x="4899209" y="1642925"/>
                </a:cubicBezTo>
                <a:cubicBezTo>
                  <a:pt x="4898750" y="1647603"/>
                  <a:pt x="4899937" y="1646432"/>
                  <a:pt x="4901321" y="1645067"/>
                </a:cubicBezTo>
                <a:lnTo>
                  <a:pt x="4907263" y="1647473"/>
                </a:lnTo>
                <a:lnTo>
                  <a:pt x="4889304" y="1646798"/>
                </a:lnTo>
                <a:lnTo>
                  <a:pt x="4883808" y="1645721"/>
                </a:lnTo>
                <a:cubicBezTo>
                  <a:pt x="4882055" y="1645284"/>
                  <a:pt x="4881055" y="1644889"/>
                  <a:pt x="4881352" y="1644596"/>
                </a:cubicBezTo>
                <a:lnTo>
                  <a:pt x="4881565" y="1646507"/>
                </a:lnTo>
                <a:lnTo>
                  <a:pt x="4857535" y="1645604"/>
                </a:lnTo>
                <a:lnTo>
                  <a:pt x="4850737" y="1643239"/>
                </a:lnTo>
                <a:cubicBezTo>
                  <a:pt x="4846443" y="1641660"/>
                  <a:pt x="4841569" y="1639760"/>
                  <a:pt x="4835431" y="1637194"/>
                </a:cubicBezTo>
                <a:cubicBezTo>
                  <a:pt x="4832293" y="1636387"/>
                  <a:pt x="4806765" y="1625135"/>
                  <a:pt x="4816081" y="1632209"/>
                </a:cubicBezTo>
                <a:cubicBezTo>
                  <a:pt x="4823284" y="1637140"/>
                  <a:pt x="4842796" y="1642289"/>
                  <a:pt x="4847884" y="1645076"/>
                </a:cubicBezTo>
                <a:lnTo>
                  <a:pt x="4848223" y="1645253"/>
                </a:lnTo>
                <a:lnTo>
                  <a:pt x="4841672" y="1645006"/>
                </a:lnTo>
                <a:cubicBezTo>
                  <a:pt x="4803036" y="1645238"/>
                  <a:pt x="4767907" y="1633904"/>
                  <a:pt x="4728227" y="1635765"/>
                </a:cubicBezTo>
                <a:cubicBezTo>
                  <a:pt x="4734833" y="1637289"/>
                  <a:pt x="4744167" y="1637990"/>
                  <a:pt x="4741704" y="1639494"/>
                </a:cubicBezTo>
                <a:lnTo>
                  <a:pt x="4735468" y="1641142"/>
                </a:lnTo>
                <a:lnTo>
                  <a:pt x="4720662" y="1636150"/>
                </a:lnTo>
                <a:lnTo>
                  <a:pt x="4719337" y="1637696"/>
                </a:lnTo>
                <a:lnTo>
                  <a:pt x="4726343" y="1640878"/>
                </a:lnTo>
                <a:lnTo>
                  <a:pt x="4724649" y="1640787"/>
                </a:lnTo>
                <a:lnTo>
                  <a:pt x="4717108" y="1640296"/>
                </a:lnTo>
                <a:lnTo>
                  <a:pt x="4713234" y="1644818"/>
                </a:lnTo>
                <a:lnTo>
                  <a:pt x="4711901" y="1646450"/>
                </a:lnTo>
                <a:lnTo>
                  <a:pt x="4713579" y="1646844"/>
                </a:lnTo>
                <a:cubicBezTo>
                  <a:pt x="4721903" y="1648039"/>
                  <a:pt x="4729983" y="1648791"/>
                  <a:pt x="4740693" y="1650907"/>
                </a:cubicBezTo>
                <a:cubicBezTo>
                  <a:pt x="4770325" y="1655051"/>
                  <a:pt x="4745345" y="1653316"/>
                  <a:pt x="4734873" y="1656931"/>
                </a:cubicBezTo>
                <a:cubicBezTo>
                  <a:pt x="4726914" y="1659678"/>
                  <a:pt x="4745769" y="1655706"/>
                  <a:pt x="4740992" y="1660103"/>
                </a:cubicBezTo>
                <a:cubicBezTo>
                  <a:pt x="4736216" y="1664499"/>
                  <a:pt x="4719994" y="1658262"/>
                  <a:pt x="4711785" y="1658348"/>
                </a:cubicBezTo>
                <a:lnTo>
                  <a:pt x="4703685" y="1656513"/>
                </a:lnTo>
                <a:lnTo>
                  <a:pt x="4702990" y="1657364"/>
                </a:lnTo>
                <a:lnTo>
                  <a:pt x="4699186" y="1662112"/>
                </a:lnTo>
                <a:lnTo>
                  <a:pt x="4691588" y="1660414"/>
                </a:lnTo>
                <a:lnTo>
                  <a:pt x="4680819" y="1655932"/>
                </a:lnTo>
                <a:lnTo>
                  <a:pt x="4680709" y="1656077"/>
                </a:lnTo>
                <a:cubicBezTo>
                  <a:pt x="4679828" y="1657067"/>
                  <a:pt x="4678634" y="1658167"/>
                  <a:pt x="4677377" y="1658601"/>
                </a:cubicBezTo>
                <a:cubicBezTo>
                  <a:pt x="4675264" y="1658589"/>
                  <a:pt x="4667962" y="1658151"/>
                  <a:pt x="4660477" y="1657617"/>
                </a:cubicBezTo>
                <a:lnTo>
                  <a:pt x="4655912" y="1657224"/>
                </a:lnTo>
                <a:lnTo>
                  <a:pt x="4652650" y="1662633"/>
                </a:lnTo>
                <a:lnTo>
                  <a:pt x="4656823" y="1663297"/>
                </a:lnTo>
                <a:cubicBezTo>
                  <a:pt x="4662040" y="1664078"/>
                  <a:pt x="4666639" y="1664789"/>
                  <a:pt x="4668798" y="1665366"/>
                </a:cubicBezTo>
                <a:cubicBezTo>
                  <a:pt x="4685814" y="1667312"/>
                  <a:pt x="4699473" y="1667881"/>
                  <a:pt x="4705593" y="1671053"/>
                </a:cubicBezTo>
                <a:cubicBezTo>
                  <a:pt x="4731666" y="1677694"/>
                  <a:pt x="4751196" y="1678772"/>
                  <a:pt x="4777095" y="1685685"/>
                </a:cubicBezTo>
                <a:cubicBezTo>
                  <a:pt x="4752538" y="1686341"/>
                  <a:pt x="4732091" y="1680083"/>
                  <a:pt x="4707109" y="1678350"/>
                </a:cubicBezTo>
                <a:cubicBezTo>
                  <a:pt x="4695545" y="1677057"/>
                  <a:pt x="4683974" y="1673232"/>
                  <a:pt x="4673502" y="1676846"/>
                </a:cubicBezTo>
                <a:cubicBezTo>
                  <a:pt x="4669945" y="1679342"/>
                  <a:pt x="4668899" y="1680971"/>
                  <a:pt x="4664743" y="1681349"/>
                </a:cubicBezTo>
                <a:cubicBezTo>
                  <a:pt x="4654021" y="1682302"/>
                  <a:pt x="4644294" y="1675092"/>
                  <a:pt x="4632104" y="1675284"/>
                </a:cubicBezTo>
                <a:cubicBezTo>
                  <a:pt x="4632470" y="1675474"/>
                  <a:pt x="4632515" y="1676198"/>
                  <a:pt x="4632351" y="1677164"/>
                </a:cubicBezTo>
                <a:lnTo>
                  <a:pt x="4631571" y="1679713"/>
                </a:lnTo>
                <a:lnTo>
                  <a:pt x="4638344" y="1681795"/>
                </a:lnTo>
                <a:cubicBezTo>
                  <a:pt x="4643825" y="1684047"/>
                  <a:pt x="4647982" y="1686722"/>
                  <a:pt x="4652833" y="1691228"/>
                </a:cubicBezTo>
                <a:lnTo>
                  <a:pt x="4653642" y="1692084"/>
                </a:lnTo>
                <a:lnTo>
                  <a:pt x="4633529" y="1686204"/>
                </a:lnTo>
                <a:cubicBezTo>
                  <a:pt x="4637488" y="1688246"/>
                  <a:pt x="4642017" y="1690262"/>
                  <a:pt x="4646121" y="1692105"/>
                </a:cubicBezTo>
                <a:lnTo>
                  <a:pt x="4654903" y="1696353"/>
                </a:lnTo>
                <a:lnTo>
                  <a:pt x="4673478" y="1699258"/>
                </a:lnTo>
                <a:cubicBezTo>
                  <a:pt x="4707516" y="1705686"/>
                  <a:pt x="4633374" y="1698729"/>
                  <a:pt x="4632330" y="1700357"/>
                </a:cubicBezTo>
                <a:lnTo>
                  <a:pt x="4649399" y="1711373"/>
                </a:lnTo>
                <a:cubicBezTo>
                  <a:pt x="4648877" y="1712187"/>
                  <a:pt x="4641837" y="1711342"/>
                  <a:pt x="4634926" y="1710293"/>
                </a:cubicBezTo>
                <a:lnTo>
                  <a:pt x="4626770" y="1708958"/>
                </a:lnTo>
                <a:lnTo>
                  <a:pt x="4627948" y="1709439"/>
                </a:lnTo>
                <a:cubicBezTo>
                  <a:pt x="4635922" y="1712734"/>
                  <a:pt x="4644425" y="1716394"/>
                  <a:pt x="4654083" y="1721022"/>
                </a:cubicBezTo>
                <a:cubicBezTo>
                  <a:pt x="4660796" y="1723818"/>
                  <a:pt x="4665956" y="1726022"/>
                  <a:pt x="4669811" y="1727741"/>
                </a:cubicBezTo>
                <a:lnTo>
                  <a:pt x="4674108" y="1729818"/>
                </a:lnTo>
                <a:lnTo>
                  <a:pt x="4682314" y="1732773"/>
                </a:lnTo>
                <a:cubicBezTo>
                  <a:pt x="4683049" y="1733152"/>
                  <a:pt x="4681988" y="1733597"/>
                  <a:pt x="4679977" y="1734008"/>
                </a:cubicBezTo>
                <a:lnTo>
                  <a:pt x="4678604" y="1734183"/>
                </a:lnTo>
                <a:lnTo>
                  <a:pt x="4674704" y="1732879"/>
                </a:lnTo>
                <a:lnTo>
                  <a:pt x="4660188" y="1730674"/>
                </a:lnTo>
                <a:lnTo>
                  <a:pt x="4648242" y="1729948"/>
                </a:lnTo>
                <a:lnTo>
                  <a:pt x="4662671" y="1736968"/>
                </a:lnTo>
                <a:lnTo>
                  <a:pt x="4659706" y="1736183"/>
                </a:lnTo>
                <a:lnTo>
                  <a:pt x="4694880" y="1750322"/>
                </a:lnTo>
                <a:cubicBezTo>
                  <a:pt x="4710750" y="1756624"/>
                  <a:pt x="4725957" y="1762848"/>
                  <a:pt x="4739696" y="1769463"/>
                </a:cubicBezTo>
                <a:cubicBezTo>
                  <a:pt x="4722346" y="1764132"/>
                  <a:pt x="4703405" y="1756792"/>
                  <a:pt x="4686266" y="1749302"/>
                </a:cubicBezTo>
                <a:lnTo>
                  <a:pt x="4668105" y="1743146"/>
                </a:lnTo>
                <a:cubicBezTo>
                  <a:pt x="4667461" y="1743780"/>
                  <a:pt x="4667844" y="1744663"/>
                  <a:pt x="4668829" y="1745643"/>
                </a:cubicBezTo>
                <a:lnTo>
                  <a:pt x="4669484" y="1746109"/>
                </a:lnTo>
                <a:lnTo>
                  <a:pt x="4675121" y="1748262"/>
                </a:lnTo>
                <a:lnTo>
                  <a:pt x="4672564" y="1747973"/>
                </a:lnTo>
                <a:lnTo>
                  <a:pt x="4672006" y="1747901"/>
                </a:lnTo>
                <a:lnTo>
                  <a:pt x="4673166" y="1748725"/>
                </a:lnTo>
                <a:cubicBezTo>
                  <a:pt x="4676696" y="1750772"/>
                  <a:pt x="4680939" y="1752603"/>
                  <a:pt x="4682508" y="1753008"/>
                </a:cubicBezTo>
                <a:cubicBezTo>
                  <a:pt x="4720898" y="1769786"/>
                  <a:pt x="4768347" y="1783487"/>
                  <a:pt x="4800703" y="1801662"/>
                </a:cubicBezTo>
                <a:cubicBezTo>
                  <a:pt x="4765142" y="1792500"/>
                  <a:pt x="4725175" y="1771749"/>
                  <a:pt x="4689661" y="1760263"/>
                </a:cubicBezTo>
                <a:cubicBezTo>
                  <a:pt x="4700410" y="1763647"/>
                  <a:pt x="4681272" y="1756502"/>
                  <a:pt x="4680864" y="1758857"/>
                </a:cubicBezTo>
                <a:cubicBezTo>
                  <a:pt x="4680440" y="1763176"/>
                  <a:pt x="4688475" y="1761433"/>
                  <a:pt x="4688475" y="1761433"/>
                </a:cubicBezTo>
                <a:cubicBezTo>
                  <a:pt x="4709239" y="1770226"/>
                  <a:pt x="4729434" y="1778443"/>
                  <a:pt x="4749067" y="1786683"/>
                </a:cubicBezTo>
                <a:lnTo>
                  <a:pt x="4787545" y="1803760"/>
                </a:lnTo>
                <a:lnTo>
                  <a:pt x="4781556" y="1803003"/>
                </a:lnTo>
                <a:lnTo>
                  <a:pt x="4781290" y="1802996"/>
                </a:lnTo>
                <a:lnTo>
                  <a:pt x="4779545" y="1802361"/>
                </a:lnTo>
                <a:cubicBezTo>
                  <a:pt x="4775270" y="1800399"/>
                  <a:pt x="4753205" y="1790287"/>
                  <a:pt x="4752019" y="1791457"/>
                </a:cubicBezTo>
                <a:cubicBezTo>
                  <a:pt x="4748260" y="1795162"/>
                  <a:pt x="4771512" y="1804105"/>
                  <a:pt x="4769560" y="1802127"/>
                </a:cubicBezTo>
                <a:lnTo>
                  <a:pt x="4771544" y="1802865"/>
                </a:lnTo>
                <a:lnTo>
                  <a:pt x="4769122" y="1804837"/>
                </a:lnTo>
                <a:cubicBezTo>
                  <a:pt x="4770119" y="1805507"/>
                  <a:pt x="4772685" y="1806147"/>
                  <a:pt x="4775972" y="1806743"/>
                </a:cubicBezTo>
                <a:lnTo>
                  <a:pt x="4784441" y="1807985"/>
                </a:lnTo>
                <a:lnTo>
                  <a:pt x="4789836" y="1810425"/>
                </a:lnTo>
                <a:cubicBezTo>
                  <a:pt x="4791576" y="1814563"/>
                  <a:pt x="4771300" y="1806265"/>
                  <a:pt x="4771300" y="1806265"/>
                </a:cubicBezTo>
                <a:cubicBezTo>
                  <a:pt x="4733235" y="1789815"/>
                  <a:pt x="4698909" y="1777160"/>
                  <a:pt x="4667107" y="1764292"/>
                </a:cubicBezTo>
                <a:cubicBezTo>
                  <a:pt x="4665930" y="1763989"/>
                  <a:pt x="4660123" y="1761438"/>
                  <a:pt x="4653176" y="1758614"/>
                </a:cubicBezTo>
                <a:lnTo>
                  <a:pt x="4647649" y="1756433"/>
                </a:lnTo>
                <a:lnTo>
                  <a:pt x="4647881" y="1756836"/>
                </a:lnTo>
                <a:cubicBezTo>
                  <a:pt x="4648667" y="1758216"/>
                  <a:pt x="4649462" y="1759679"/>
                  <a:pt x="4649983" y="1760916"/>
                </a:cubicBezTo>
                <a:lnTo>
                  <a:pt x="4650227" y="1762339"/>
                </a:lnTo>
                <a:lnTo>
                  <a:pt x="4673388" y="1771999"/>
                </a:lnTo>
                <a:cubicBezTo>
                  <a:pt x="4687339" y="1777592"/>
                  <a:pt x="4701194" y="1783037"/>
                  <a:pt x="4715624" y="1788969"/>
                </a:cubicBezTo>
                <a:cubicBezTo>
                  <a:pt x="4716600" y="1789958"/>
                  <a:pt x="4746861" y="1798493"/>
                  <a:pt x="4747788" y="1801805"/>
                </a:cubicBezTo>
                <a:cubicBezTo>
                  <a:pt x="4746884" y="1804649"/>
                  <a:pt x="4741957" y="1803410"/>
                  <a:pt x="4737255" y="1801460"/>
                </a:cubicBezTo>
                <a:lnTo>
                  <a:pt x="4735414" y="1800580"/>
                </a:lnTo>
                <a:lnTo>
                  <a:pt x="4731905" y="1800653"/>
                </a:lnTo>
                <a:cubicBezTo>
                  <a:pt x="4724467" y="1800350"/>
                  <a:pt x="4712775" y="1799059"/>
                  <a:pt x="4710536" y="1799118"/>
                </a:cubicBezTo>
                <a:cubicBezTo>
                  <a:pt x="4702438" y="1798267"/>
                  <a:pt x="4696051" y="1797738"/>
                  <a:pt x="4690454" y="1797375"/>
                </a:cubicBezTo>
                <a:lnTo>
                  <a:pt x="4687521" y="1797232"/>
                </a:lnTo>
                <a:lnTo>
                  <a:pt x="4666642" y="1789554"/>
                </a:lnTo>
                <a:lnTo>
                  <a:pt x="4693269" y="1794510"/>
                </a:lnTo>
                <a:cubicBezTo>
                  <a:pt x="4698458" y="1795573"/>
                  <a:pt x="4713706" y="1795540"/>
                  <a:pt x="4725269" y="1796750"/>
                </a:cubicBezTo>
                <a:lnTo>
                  <a:pt x="4729057" y="1797411"/>
                </a:lnTo>
                <a:lnTo>
                  <a:pt x="4728851" y="1797297"/>
                </a:lnTo>
                <a:cubicBezTo>
                  <a:pt x="4728357" y="1797017"/>
                  <a:pt x="4728078" y="1796851"/>
                  <a:pt x="4728078" y="1796851"/>
                </a:cubicBezTo>
                <a:cubicBezTo>
                  <a:pt x="4699249" y="1786011"/>
                  <a:pt x="4679969" y="1779291"/>
                  <a:pt x="4656826" y="1770435"/>
                </a:cubicBezTo>
                <a:lnTo>
                  <a:pt x="4642993" y="1764995"/>
                </a:lnTo>
                <a:lnTo>
                  <a:pt x="4637061" y="1765015"/>
                </a:lnTo>
                <a:lnTo>
                  <a:pt x="4635083" y="1764942"/>
                </a:lnTo>
                <a:lnTo>
                  <a:pt x="4639325" y="1766812"/>
                </a:lnTo>
                <a:cubicBezTo>
                  <a:pt x="4641580" y="1767855"/>
                  <a:pt x="4643989" y="1769038"/>
                  <a:pt x="4646664" y="1770465"/>
                </a:cubicBezTo>
                <a:lnTo>
                  <a:pt x="4643102" y="1769522"/>
                </a:lnTo>
                <a:lnTo>
                  <a:pt x="4648453" y="1771980"/>
                </a:lnTo>
                <a:lnTo>
                  <a:pt x="4646664" y="1770465"/>
                </a:lnTo>
                <a:cubicBezTo>
                  <a:pt x="4647745" y="1770375"/>
                  <a:pt x="4649070" y="1770531"/>
                  <a:pt x="4650389" y="1770978"/>
                </a:cubicBezTo>
                <a:cubicBezTo>
                  <a:pt x="4651709" y="1771426"/>
                  <a:pt x="4653020" y="1772163"/>
                  <a:pt x="4654078" y="1773236"/>
                </a:cubicBezTo>
                <a:lnTo>
                  <a:pt x="4651521" y="1773391"/>
                </a:lnTo>
                <a:lnTo>
                  <a:pt x="4672888" y="1783281"/>
                </a:lnTo>
                <a:lnTo>
                  <a:pt x="4672988" y="1785096"/>
                </a:lnTo>
                <a:lnTo>
                  <a:pt x="4663683" y="1787140"/>
                </a:lnTo>
                <a:lnTo>
                  <a:pt x="4652092" y="1782486"/>
                </a:lnTo>
                <a:lnTo>
                  <a:pt x="4639734" y="1777472"/>
                </a:lnTo>
                <a:lnTo>
                  <a:pt x="4638443" y="1777857"/>
                </a:lnTo>
                <a:lnTo>
                  <a:pt x="4634985" y="1777943"/>
                </a:lnTo>
                <a:lnTo>
                  <a:pt x="4631753" y="1776758"/>
                </a:lnTo>
                <a:lnTo>
                  <a:pt x="4647522" y="1783602"/>
                </a:lnTo>
                <a:cubicBezTo>
                  <a:pt x="4619081" y="1777012"/>
                  <a:pt x="4598628" y="1765839"/>
                  <a:pt x="4574525" y="1757305"/>
                </a:cubicBezTo>
                <a:lnTo>
                  <a:pt x="4567667" y="1755338"/>
                </a:lnTo>
                <a:lnTo>
                  <a:pt x="4570634" y="1756784"/>
                </a:lnTo>
                <a:cubicBezTo>
                  <a:pt x="4574776" y="1758513"/>
                  <a:pt x="4579358" y="1760092"/>
                  <a:pt x="4579927" y="1760670"/>
                </a:cubicBezTo>
                <a:cubicBezTo>
                  <a:pt x="4596440" y="1766339"/>
                  <a:pt x="4611618" y="1771940"/>
                  <a:pt x="4626252" y="1777632"/>
                </a:cubicBezTo>
                <a:lnTo>
                  <a:pt x="4627466" y="1778126"/>
                </a:lnTo>
                <a:lnTo>
                  <a:pt x="4627375" y="1778128"/>
                </a:lnTo>
                <a:cubicBezTo>
                  <a:pt x="4620288" y="1778117"/>
                  <a:pt x="4615773" y="1778038"/>
                  <a:pt x="4625750" y="1779773"/>
                </a:cubicBezTo>
                <a:lnTo>
                  <a:pt x="4641174" y="1783699"/>
                </a:lnTo>
                <a:lnTo>
                  <a:pt x="4669307" y="1795135"/>
                </a:lnTo>
                <a:lnTo>
                  <a:pt x="4673264" y="1796552"/>
                </a:lnTo>
                <a:lnTo>
                  <a:pt x="4658993" y="1795955"/>
                </a:lnTo>
                <a:lnTo>
                  <a:pt x="4653324" y="1795617"/>
                </a:lnTo>
                <a:lnTo>
                  <a:pt x="4658597" y="1798122"/>
                </a:lnTo>
                <a:cubicBezTo>
                  <a:pt x="4666916" y="1802405"/>
                  <a:pt x="4674249" y="1807246"/>
                  <a:pt x="4658884" y="1802641"/>
                </a:cubicBezTo>
                <a:lnTo>
                  <a:pt x="4631063" y="1793916"/>
                </a:lnTo>
                <a:lnTo>
                  <a:pt x="4623410" y="1793208"/>
                </a:lnTo>
                <a:lnTo>
                  <a:pt x="4613335" y="1792669"/>
                </a:lnTo>
                <a:lnTo>
                  <a:pt x="4631039" y="1799082"/>
                </a:lnTo>
                <a:lnTo>
                  <a:pt x="4635566" y="1800717"/>
                </a:lnTo>
                <a:lnTo>
                  <a:pt x="4639339" y="1800926"/>
                </a:lnTo>
                <a:cubicBezTo>
                  <a:pt x="4647759" y="1801170"/>
                  <a:pt x="4654893" y="1801205"/>
                  <a:pt x="4653642" y="1805440"/>
                </a:cubicBezTo>
                <a:cubicBezTo>
                  <a:pt x="4653904" y="1805033"/>
                  <a:pt x="4652592" y="1804919"/>
                  <a:pt x="4650372" y="1804994"/>
                </a:cubicBezTo>
                <a:lnTo>
                  <a:pt x="4647944" y="1805189"/>
                </a:lnTo>
                <a:lnTo>
                  <a:pt x="4657227" y="1808544"/>
                </a:lnTo>
                <a:lnTo>
                  <a:pt x="4644503" y="1808821"/>
                </a:lnTo>
                <a:cubicBezTo>
                  <a:pt x="4627291" y="1813283"/>
                  <a:pt x="4648533" y="1815250"/>
                  <a:pt x="4662368" y="1815547"/>
                </a:cubicBezTo>
                <a:lnTo>
                  <a:pt x="4680573" y="1817412"/>
                </a:lnTo>
                <a:lnTo>
                  <a:pt x="4692376" y="1821971"/>
                </a:lnTo>
                <a:lnTo>
                  <a:pt x="4693802" y="1822516"/>
                </a:lnTo>
                <a:lnTo>
                  <a:pt x="4686471" y="1822206"/>
                </a:lnTo>
                <a:cubicBezTo>
                  <a:pt x="4676598" y="1821837"/>
                  <a:pt x="4666833" y="1821297"/>
                  <a:pt x="4657591" y="1819944"/>
                </a:cubicBezTo>
                <a:cubicBezTo>
                  <a:pt x="4652341" y="1819483"/>
                  <a:pt x="4646877" y="1818754"/>
                  <a:pt x="4641289" y="1817915"/>
                </a:cubicBezTo>
                <a:lnTo>
                  <a:pt x="4629209" y="1816013"/>
                </a:lnTo>
                <a:lnTo>
                  <a:pt x="4629122" y="1816784"/>
                </a:lnTo>
                <a:cubicBezTo>
                  <a:pt x="4628920" y="1818307"/>
                  <a:pt x="4628765" y="1819313"/>
                  <a:pt x="4628765" y="1819313"/>
                </a:cubicBezTo>
                <a:cubicBezTo>
                  <a:pt x="4631702" y="1820834"/>
                  <a:pt x="4649588" y="1821423"/>
                  <a:pt x="4655708" y="1824595"/>
                </a:cubicBezTo>
                <a:cubicBezTo>
                  <a:pt x="4655708" y="1824595"/>
                  <a:pt x="4662642" y="1828188"/>
                  <a:pt x="4654241" y="1828196"/>
                </a:cubicBezTo>
                <a:lnTo>
                  <a:pt x="4651619" y="1828061"/>
                </a:lnTo>
                <a:lnTo>
                  <a:pt x="4652193" y="1828358"/>
                </a:lnTo>
                <a:cubicBezTo>
                  <a:pt x="4657643" y="1829013"/>
                  <a:pt x="4660402" y="1828272"/>
                  <a:pt x="4664558" y="1827895"/>
                </a:cubicBezTo>
                <a:cubicBezTo>
                  <a:pt x="4666027" y="1828656"/>
                  <a:pt x="4669459" y="1832966"/>
                  <a:pt x="4675329" y="1833477"/>
                </a:cubicBezTo>
                <a:cubicBezTo>
                  <a:pt x="4680779" y="1834132"/>
                  <a:pt x="4695658" y="1832800"/>
                  <a:pt x="4706005" y="1835993"/>
                </a:cubicBezTo>
                <a:cubicBezTo>
                  <a:pt x="4723270" y="1840601"/>
                  <a:pt x="4695533" y="1839608"/>
                  <a:pt x="4689837" y="1838825"/>
                </a:cubicBezTo>
                <a:cubicBezTo>
                  <a:pt x="4681453" y="1839183"/>
                  <a:pt x="4673065" y="1837006"/>
                  <a:pt x="4668838" y="1836985"/>
                </a:cubicBezTo>
                <a:cubicBezTo>
                  <a:pt x="4667581" y="1837419"/>
                  <a:pt x="4666388" y="1838517"/>
                  <a:pt x="4665010" y="1839522"/>
                </a:cubicBezTo>
                <a:lnTo>
                  <a:pt x="4662422" y="1840554"/>
                </a:lnTo>
                <a:lnTo>
                  <a:pt x="4667260" y="1841782"/>
                </a:lnTo>
                <a:cubicBezTo>
                  <a:pt x="4669803" y="1842569"/>
                  <a:pt x="4671484" y="1843349"/>
                  <a:pt x="4671608" y="1844047"/>
                </a:cubicBezTo>
                <a:cubicBezTo>
                  <a:pt x="4671660" y="1844346"/>
                  <a:pt x="4671401" y="1844590"/>
                  <a:pt x="4670897" y="1844787"/>
                </a:cubicBezTo>
                <a:lnTo>
                  <a:pt x="4670598" y="1844850"/>
                </a:lnTo>
                <a:lnTo>
                  <a:pt x="4677275" y="1845698"/>
                </a:lnTo>
                <a:cubicBezTo>
                  <a:pt x="4682970" y="1846479"/>
                  <a:pt x="4689091" y="1849650"/>
                  <a:pt x="4697722" y="1851955"/>
                </a:cubicBezTo>
                <a:cubicBezTo>
                  <a:pt x="4708870" y="1853391"/>
                  <a:pt x="4714070" y="1851385"/>
                  <a:pt x="4719146" y="1856184"/>
                </a:cubicBezTo>
                <a:cubicBezTo>
                  <a:pt x="4722578" y="1860495"/>
                  <a:pt x="4719444" y="1865382"/>
                  <a:pt x="4722381" y="1866904"/>
                </a:cubicBezTo>
                <a:cubicBezTo>
                  <a:pt x="4729969" y="1870837"/>
                  <a:pt x="4758752" y="1870201"/>
                  <a:pt x="4770074" y="1871366"/>
                </a:cubicBezTo>
                <a:lnTo>
                  <a:pt x="4788418" y="1873128"/>
                </a:lnTo>
                <a:lnTo>
                  <a:pt x="4790178" y="1874474"/>
                </a:lnTo>
                <a:lnTo>
                  <a:pt x="4795574" y="1877872"/>
                </a:lnTo>
                <a:lnTo>
                  <a:pt x="4789665" y="1877496"/>
                </a:lnTo>
                <a:cubicBezTo>
                  <a:pt x="4761409" y="1875465"/>
                  <a:pt x="4732419" y="1873373"/>
                  <a:pt x="4701012" y="1871743"/>
                </a:cubicBezTo>
                <a:cubicBezTo>
                  <a:pt x="4695561" y="1871089"/>
                  <a:pt x="4681901" y="1870519"/>
                  <a:pt x="4666354" y="1869334"/>
                </a:cubicBezTo>
                <a:cubicBezTo>
                  <a:pt x="4660659" y="1868552"/>
                  <a:pt x="4617194" y="1864111"/>
                  <a:pt x="4640084" y="1869102"/>
                </a:cubicBezTo>
                <a:cubicBezTo>
                  <a:pt x="4661578" y="1873730"/>
                  <a:pt x="4627720" y="1869565"/>
                  <a:pt x="4623738" y="1869672"/>
                </a:cubicBezTo>
                <a:cubicBezTo>
                  <a:pt x="4623047" y="1869857"/>
                  <a:pt x="4621983" y="1870277"/>
                  <a:pt x="4620781" y="1870841"/>
                </a:cubicBezTo>
                <a:lnTo>
                  <a:pt x="4619553" y="1871500"/>
                </a:lnTo>
                <a:lnTo>
                  <a:pt x="4632471" y="1877021"/>
                </a:lnTo>
                <a:lnTo>
                  <a:pt x="4638447" y="1880296"/>
                </a:lnTo>
                <a:lnTo>
                  <a:pt x="4638487" y="1880300"/>
                </a:lnTo>
                <a:cubicBezTo>
                  <a:pt x="4651306" y="1881609"/>
                  <a:pt x="4664653" y="1882920"/>
                  <a:pt x="4667501" y="1883311"/>
                </a:cubicBezTo>
                <a:cubicBezTo>
                  <a:pt x="4681585" y="1886269"/>
                  <a:pt x="4694618" y="1888322"/>
                  <a:pt x="4704720" y="1891388"/>
                </a:cubicBezTo>
                <a:cubicBezTo>
                  <a:pt x="4706189" y="1892149"/>
                  <a:pt x="4709795" y="1896188"/>
                  <a:pt x="4711264" y="1896949"/>
                </a:cubicBezTo>
                <a:cubicBezTo>
                  <a:pt x="4726017" y="1902424"/>
                  <a:pt x="4754925" y="1894982"/>
                  <a:pt x="4753086" y="1900902"/>
                </a:cubicBezTo>
                <a:cubicBezTo>
                  <a:pt x="4753086" y="1900902"/>
                  <a:pt x="4746590" y="1901875"/>
                  <a:pt x="4741564" y="1903610"/>
                </a:cubicBezTo>
                <a:lnTo>
                  <a:pt x="4742233" y="1902800"/>
                </a:lnTo>
                <a:lnTo>
                  <a:pt x="4744077" y="1902742"/>
                </a:lnTo>
                <a:cubicBezTo>
                  <a:pt x="4743343" y="1902361"/>
                  <a:pt x="4742976" y="1902171"/>
                  <a:pt x="4742662" y="1902280"/>
                </a:cubicBezTo>
                <a:lnTo>
                  <a:pt x="4742233" y="1902800"/>
                </a:lnTo>
                <a:lnTo>
                  <a:pt x="4738840" y="1902907"/>
                </a:lnTo>
                <a:lnTo>
                  <a:pt x="4736702" y="1902355"/>
                </a:lnTo>
                <a:cubicBezTo>
                  <a:pt x="4735265" y="1902244"/>
                  <a:pt x="4734226" y="1902338"/>
                  <a:pt x="4734226" y="1902338"/>
                </a:cubicBezTo>
                <a:cubicBezTo>
                  <a:pt x="4734226" y="1902338"/>
                  <a:pt x="4731092" y="1907225"/>
                  <a:pt x="4726691" y="1907476"/>
                </a:cubicBezTo>
                <a:cubicBezTo>
                  <a:pt x="4717438" y="1909189"/>
                  <a:pt x="4694546" y="1904199"/>
                  <a:pt x="4686337" y="1904285"/>
                </a:cubicBezTo>
                <a:cubicBezTo>
                  <a:pt x="4684869" y="1903523"/>
                  <a:pt x="4682605" y="1907053"/>
                  <a:pt x="4680092" y="1907920"/>
                </a:cubicBezTo>
                <a:cubicBezTo>
                  <a:pt x="4671266" y="1909856"/>
                  <a:pt x="4656634" y="1906546"/>
                  <a:pt x="4644033" y="1904644"/>
                </a:cubicBezTo>
                <a:lnTo>
                  <a:pt x="4636536" y="1903879"/>
                </a:lnTo>
                <a:lnTo>
                  <a:pt x="4638188" y="1905323"/>
                </a:lnTo>
                <a:cubicBezTo>
                  <a:pt x="4639597" y="1906456"/>
                  <a:pt x="4641154" y="1907441"/>
                  <a:pt x="4641746" y="1906856"/>
                </a:cubicBezTo>
                <a:cubicBezTo>
                  <a:pt x="4640560" y="1908027"/>
                  <a:pt x="4624348" y="1903850"/>
                  <a:pt x="4610298" y="1899492"/>
                </a:cubicBezTo>
                <a:lnTo>
                  <a:pt x="4610150" y="1899280"/>
                </a:lnTo>
                <a:lnTo>
                  <a:pt x="4609239" y="1899145"/>
                </a:lnTo>
                <a:lnTo>
                  <a:pt x="4610298" y="1899492"/>
                </a:lnTo>
                <a:lnTo>
                  <a:pt x="4610720" y="1901328"/>
                </a:lnTo>
                <a:lnTo>
                  <a:pt x="4601105" y="1899583"/>
                </a:lnTo>
                <a:lnTo>
                  <a:pt x="4595139" y="1897252"/>
                </a:lnTo>
                <a:lnTo>
                  <a:pt x="4586102" y="1896475"/>
                </a:lnTo>
                <a:lnTo>
                  <a:pt x="4598801" y="1903432"/>
                </a:lnTo>
                <a:lnTo>
                  <a:pt x="4600088" y="1903621"/>
                </a:lnTo>
                <a:cubicBezTo>
                  <a:pt x="4610272" y="1904649"/>
                  <a:pt x="4621032" y="1905162"/>
                  <a:pt x="4624615" y="1905933"/>
                </a:cubicBezTo>
                <a:cubicBezTo>
                  <a:pt x="4663736" y="1912826"/>
                  <a:pt x="4702826" y="1917351"/>
                  <a:pt x="4742215" y="1920901"/>
                </a:cubicBezTo>
                <a:lnTo>
                  <a:pt x="4802600" y="1925512"/>
                </a:lnTo>
                <a:lnTo>
                  <a:pt x="4806307" y="1927631"/>
                </a:lnTo>
                <a:lnTo>
                  <a:pt x="4815276" y="1932068"/>
                </a:lnTo>
                <a:lnTo>
                  <a:pt x="4796152" y="1931900"/>
                </a:lnTo>
                <a:lnTo>
                  <a:pt x="4814392" y="1934791"/>
                </a:lnTo>
                <a:lnTo>
                  <a:pt x="4812813" y="1938977"/>
                </a:lnTo>
                <a:cubicBezTo>
                  <a:pt x="4811675" y="1937824"/>
                  <a:pt x="4810702" y="1936835"/>
                  <a:pt x="4810702" y="1936835"/>
                </a:cubicBezTo>
                <a:cubicBezTo>
                  <a:pt x="4810242" y="1941512"/>
                  <a:pt x="4811430" y="1940342"/>
                  <a:pt x="4812813" y="1938977"/>
                </a:cubicBezTo>
                <a:lnTo>
                  <a:pt x="4818755" y="1941383"/>
                </a:lnTo>
                <a:lnTo>
                  <a:pt x="4800796" y="1940709"/>
                </a:lnTo>
                <a:lnTo>
                  <a:pt x="4795299" y="1939632"/>
                </a:lnTo>
                <a:cubicBezTo>
                  <a:pt x="4793547" y="1939196"/>
                  <a:pt x="4792547" y="1938799"/>
                  <a:pt x="4792844" y="1938506"/>
                </a:cubicBezTo>
                <a:lnTo>
                  <a:pt x="4793057" y="1940417"/>
                </a:lnTo>
                <a:lnTo>
                  <a:pt x="4769027" y="1939514"/>
                </a:lnTo>
                <a:lnTo>
                  <a:pt x="4762229" y="1937150"/>
                </a:lnTo>
                <a:cubicBezTo>
                  <a:pt x="4757935" y="1935571"/>
                  <a:pt x="4753061" y="1933670"/>
                  <a:pt x="4746923" y="1931105"/>
                </a:cubicBezTo>
                <a:cubicBezTo>
                  <a:pt x="4743786" y="1930297"/>
                  <a:pt x="4718257" y="1919046"/>
                  <a:pt x="4727573" y="1926120"/>
                </a:cubicBezTo>
                <a:cubicBezTo>
                  <a:pt x="4734776" y="1931051"/>
                  <a:pt x="4754288" y="1936200"/>
                  <a:pt x="4759376" y="1938987"/>
                </a:cubicBezTo>
                <a:lnTo>
                  <a:pt x="4759714" y="1939165"/>
                </a:lnTo>
                <a:lnTo>
                  <a:pt x="4753164" y="1938918"/>
                </a:lnTo>
                <a:cubicBezTo>
                  <a:pt x="4714529" y="1939150"/>
                  <a:pt x="4679398" y="1927815"/>
                  <a:pt x="4639719" y="1929675"/>
                </a:cubicBezTo>
                <a:cubicBezTo>
                  <a:pt x="4646325" y="1931200"/>
                  <a:pt x="4655660" y="1931900"/>
                  <a:pt x="4653197" y="1933405"/>
                </a:cubicBezTo>
                <a:lnTo>
                  <a:pt x="4646960" y="1935053"/>
                </a:lnTo>
                <a:lnTo>
                  <a:pt x="4613772" y="1923862"/>
                </a:lnTo>
                <a:lnTo>
                  <a:pt x="4637835" y="1934789"/>
                </a:lnTo>
                <a:lnTo>
                  <a:pt x="4636141" y="1934698"/>
                </a:lnTo>
                <a:cubicBezTo>
                  <a:pt x="4622850" y="1933727"/>
                  <a:pt x="4602451" y="1931971"/>
                  <a:pt x="4596481" y="1934032"/>
                </a:cubicBezTo>
                <a:cubicBezTo>
                  <a:pt x="4619867" y="1941812"/>
                  <a:pt x="4630763" y="1940587"/>
                  <a:pt x="4652186" y="1944817"/>
                </a:cubicBezTo>
                <a:cubicBezTo>
                  <a:pt x="4681817" y="1948961"/>
                  <a:pt x="4656837" y="1947227"/>
                  <a:pt x="4646365" y="1950842"/>
                </a:cubicBezTo>
                <a:cubicBezTo>
                  <a:pt x="4638406" y="1953589"/>
                  <a:pt x="4657260" y="1949617"/>
                  <a:pt x="4652484" y="1954013"/>
                </a:cubicBezTo>
                <a:cubicBezTo>
                  <a:pt x="4647707" y="1958410"/>
                  <a:pt x="4631486" y="1952173"/>
                  <a:pt x="4623277" y="1952259"/>
                </a:cubicBezTo>
                <a:cubicBezTo>
                  <a:pt x="4614470" y="1950226"/>
                  <a:pt x="4604368" y="1947161"/>
                  <a:pt x="4593646" y="1948115"/>
                </a:cubicBezTo>
                <a:cubicBezTo>
                  <a:pt x="4593646" y="1948115"/>
                  <a:pt x="4591383" y="1951644"/>
                  <a:pt x="4588869" y="1952511"/>
                </a:cubicBezTo>
                <a:cubicBezTo>
                  <a:pt x="4584642" y="1952490"/>
                  <a:pt x="4559662" y="1950757"/>
                  <a:pt x="4553967" y="1949975"/>
                </a:cubicBezTo>
                <a:cubicBezTo>
                  <a:pt x="4523965" y="1952510"/>
                  <a:pt x="4571656" y="1956973"/>
                  <a:pt x="4580290" y="1959277"/>
                </a:cubicBezTo>
                <a:cubicBezTo>
                  <a:pt x="4597305" y="1961223"/>
                  <a:pt x="4610965" y="1961792"/>
                  <a:pt x="4617085" y="1964964"/>
                </a:cubicBezTo>
                <a:cubicBezTo>
                  <a:pt x="4643158" y="1971604"/>
                  <a:pt x="4662687" y="1972684"/>
                  <a:pt x="4688586" y="1979596"/>
                </a:cubicBezTo>
                <a:cubicBezTo>
                  <a:pt x="4664031" y="1980252"/>
                  <a:pt x="4643583" y="1973994"/>
                  <a:pt x="4618602" y="1972260"/>
                </a:cubicBezTo>
                <a:cubicBezTo>
                  <a:pt x="4607037" y="1970969"/>
                  <a:pt x="4595466" y="1967142"/>
                  <a:pt x="4584994" y="1970757"/>
                </a:cubicBezTo>
                <a:cubicBezTo>
                  <a:pt x="4581437" y="1973253"/>
                  <a:pt x="4580391" y="1974882"/>
                  <a:pt x="4576235" y="1975260"/>
                </a:cubicBezTo>
                <a:cubicBezTo>
                  <a:pt x="4565513" y="1976213"/>
                  <a:pt x="4555787" y="1969003"/>
                  <a:pt x="4543596" y="1969195"/>
                </a:cubicBezTo>
                <a:lnTo>
                  <a:pt x="4543612" y="1969327"/>
                </a:lnTo>
                <a:lnTo>
                  <a:pt x="4545314" y="1970122"/>
                </a:lnTo>
                <a:lnTo>
                  <a:pt x="4546771" y="1970662"/>
                </a:lnTo>
                <a:lnTo>
                  <a:pt x="4572097" y="1982065"/>
                </a:lnTo>
                <a:lnTo>
                  <a:pt x="4574572" y="1986705"/>
                </a:lnTo>
                <a:lnTo>
                  <a:pt x="4542424" y="1975147"/>
                </a:lnTo>
                <a:lnTo>
                  <a:pt x="4541210" y="1977419"/>
                </a:lnTo>
                <a:cubicBezTo>
                  <a:pt x="4540646" y="1978178"/>
                  <a:pt x="4540095" y="1978593"/>
                  <a:pt x="4539667" y="1978372"/>
                </a:cubicBezTo>
                <a:cubicBezTo>
                  <a:pt x="4533421" y="1982006"/>
                  <a:pt x="4504538" y="1967036"/>
                  <a:pt x="4497671" y="1974691"/>
                </a:cubicBezTo>
                <a:cubicBezTo>
                  <a:pt x="4497671" y="1974691"/>
                  <a:pt x="4497529" y="1974912"/>
                  <a:pt x="4497352" y="1975186"/>
                </a:cubicBezTo>
                <a:lnTo>
                  <a:pt x="4496955" y="1975807"/>
                </a:lnTo>
                <a:lnTo>
                  <a:pt x="4496715" y="1976179"/>
                </a:lnTo>
                <a:cubicBezTo>
                  <a:pt x="4496609" y="1976344"/>
                  <a:pt x="4496681" y="1976234"/>
                  <a:pt x="4496822" y="1976014"/>
                </a:cubicBezTo>
                <a:lnTo>
                  <a:pt x="4496955" y="1975807"/>
                </a:lnTo>
                <a:lnTo>
                  <a:pt x="4497671" y="1974691"/>
                </a:lnTo>
                <a:cubicBezTo>
                  <a:pt x="4509665" y="1980907"/>
                  <a:pt x="4520138" y="1977292"/>
                  <a:pt x="4531953" y="1981245"/>
                </a:cubicBezTo>
                <a:cubicBezTo>
                  <a:pt x="4548175" y="1987481"/>
                  <a:pt x="4564146" y="1991057"/>
                  <a:pt x="4584970" y="1993168"/>
                </a:cubicBezTo>
                <a:cubicBezTo>
                  <a:pt x="4619008" y="1999597"/>
                  <a:pt x="4544865" y="1992639"/>
                  <a:pt x="4543822" y="1994269"/>
                </a:cubicBezTo>
                <a:lnTo>
                  <a:pt x="4560891" y="2005284"/>
                </a:lnTo>
                <a:cubicBezTo>
                  <a:pt x="4559847" y="2006913"/>
                  <a:pt x="4532728" y="2001901"/>
                  <a:pt x="4532728" y="2001901"/>
                </a:cubicBezTo>
                <a:cubicBezTo>
                  <a:pt x="4519069" y="2001332"/>
                  <a:pt x="4515462" y="1997293"/>
                  <a:pt x="4504567" y="1998518"/>
                </a:cubicBezTo>
                <a:cubicBezTo>
                  <a:pt x="4510685" y="2001690"/>
                  <a:pt x="4540316" y="2005834"/>
                  <a:pt x="4539272" y="2007463"/>
                </a:cubicBezTo>
                <a:cubicBezTo>
                  <a:pt x="4539011" y="2007870"/>
                  <a:pt x="4536821" y="2008136"/>
                  <a:pt x="4534131" y="2008398"/>
                </a:cubicBezTo>
                <a:lnTo>
                  <a:pt x="4531915" y="2008643"/>
                </a:lnTo>
                <a:lnTo>
                  <a:pt x="4504046" y="1999327"/>
                </a:lnTo>
                <a:lnTo>
                  <a:pt x="4490653" y="1994851"/>
                </a:lnTo>
                <a:cubicBezTo>
                  <a:pt x="4497471" y="1998698"/>
                  <a:pt x="4504407" y="2001900"/>
                  <a:pt x="4511400" y="2004780"/>
                </a:cubicBezTo>
                <a:lnTo>
                  <a:pt x="4524991" y="2009945"/>
                </a:lnTo>
                <a:lnTo>
                  <a:pt x="4523393" y="2010982"/>
                </a:lnTo>
                <a:cubicBezTo>
                  <a:pt x="4524406" y="2011761"/>
                  <a:pt x="4527773" y="2012806"/>
                  <a:pt x="4534919" y="2014249"/>
                </a:cubicBezTo>
                <a:lnTo>
                  <a:pt x="4537700" y="2014786"/>
                </a:lnTo>
                <a:lnTo>
                  <a:pt x="4553529" y="2020839"/>
                </a:lnTo>
                <a:cubicBezTo>
                  <a:pt x="4560497" y="2023744"/>
                  <a:pt x="4567396" y="2026983"/>
                  <a:pt x="4574163" y="2030878"/>
                </a:cubicBezTo>
                <a:cubicBezTo>
                  <a:pt x="4555788" y="2026884"/>
                  <a:pt x="4539010" y="2019362"/>
                  <a:pt x="4521010" y="2013373"/>
                </a:cubicBezTo>
                <a:cubicBezTo>
                  <a:pt x="4506960" y="2009015"/>
                  <a:pt x="4517300" y="2014753"/>
                  <a:pt x="4522552" y="2017706"/>
                </a:cubicBezTo>
                <a:lnTo>
                  <a:pt x="4586613" y="2042173"/>
                </a:lnTo>
                <a:lnTo>
                  <a:pt x="4584055" y="2041884"/>
                </a:lnTo>
                <a:cubicBezTo>
                  <a:pt x="4572909" y="2040448"/>
                  <a:pt x="4542859" y="2036447"/>
                  <a:pt x="4564526" y="2040805"/>
                </a:cubicBezTo>
                <a:cubicBezTo>
                  <a:pt x="4583435" y="2045903"/>
                  <a:pt x="4559255" y="2042413"/>
                  <a:pt x="4552585" y="2043658"/>
                </a:cubicBezTo>
                <a:cubicBezTo>
                  <a:pt x="4554055" y="2044420"/>
                  <a:pt x="4555523" y="2045181"/>
                  <a:pt x="4556992" y="2045942"/>
                </a:cubicBezTo>
                <a:cubicBezTo>
                  <a:pt x="4555523" y="2045181"/>
                  <a:pt x="4563160" y="2055649"/>
                  <a:pt x="4561941" y="2057549"/>
                </a:cubicBezTo>
                <a:cubicBezTo>
                  <a:pt x="4559851" y="2060806"/>
                  <a:pt x="4523480" y="2057509"/>
                  <a:pt x="4517784" y="2056727"/>
                </a:cubicBezTo>
                <a:cubicBezTo>
                  <a:pt x="4495992" y="2059177"/>
                  <a:pt x="4558187" y="2066454"/>
                  <a:pt x="4555923" y="2069983"/>
                </a:cubicBezTo>
                <a:cubicBezTo>
                  <a:pt x="4555768" y="2070987"/>
                  <a:pt x="4553275" y="2071504"/>
                  <a:pt x="4549936" y="2071769"/>
                </a:cubicBezTo>
                <a:lnTo>
                  <a:pt x="4546476" y="2071853"/>
                </a:lnTo>
                <a:lnTo>
                  <a:pt x="4502216" y="2055641"/>
                </a:lnTo>
                <a:cubicBezTo>
                  <a:pt x="4497905" y="2054038"/>
                  <a:pt x="4478039" y="2043384"/>
                  <a:pt x="4475467" y="2045920"/>
                </a:cubicBezTo>
                <a:cubicBezTo>
                  <a:pt x="4473093" y="2048261"/>
                  <a:pt x="4490280" y="2053426"/>
                  <a:pt x="4491419" y="2054580"/>
                </a:cubicBezTo>
                <a:cubicBezTo>
                  <a:pt x="4507931" y="2060250"/>
                  <a:pt x="4523110" y="2065852"/>
                  <a:pt x="4537744" y="2071543"/>
                </a:cubicBezTo>
                <a:lnTo>
                  <a:pt x="4538958" y="2072037"/>
                </a:lnTo>
                <a:lnTo>
                  <a:pt x="4538867" y="2072039"/>
                </a:lnTo>
                <a:cubicBezTo>
                  <a:pt x="4531780" y="2072028"/>
                  <a:pt x="4527265" y="2071949"/>
                  <a:pt x="4537241" y="2073684"/>
                </a:cubicBezTo>
                <a:lnTo>
                  <a:pt x="4552667" y="2077610"/>
                </a:lnTo>
                <a:lnTo>
                  <a:pt x="4580798" y="2089047"/>
                </a:lnTo>
                <a:lnTo>
                  <a:pt x="4584756" y="2090463"/>
                </a:lnTo>
                <a:lnTo>
                  <a:pt x="4570485" y="2089866"/>
                </a:lnTo>
                <a:cubicBezTo>
                  <a:pt x="4564368" y="2089550"/>
                  <a:pt x="4557201" y="2089091"/>
                  <a:pt x="4548065" y="2088335"/>
                </a:cubicBezTo>
                <a:cubicBezTo>
                  <a:pt x="4538388" y="2087660"/>
                  <a:pt x="4531050" y="2086388"/>
                  <a:pt x="4522840" y="2086474"/>
                </a:cubicBezTo>
                <a:lnTo>
                  <a:pt x="4518479" y="2087666"/>
                </a:lnTo>
                <a:lnTo>
                  <a:pt x="4521008" y="2087984"/>
                </a:lnTo>
                <a:cubicBezTo>
                  <a:pt x="4525404" y="2088848"/>
                  <a:pt x="4529983" y="2090251"/>
                  <a:pt x="4534806" y="2092817"/>
                </a:cubicBezTo>
                <a:lnTo>
                  <a:pt x="4534973" y="2092956"/>
                </a:lnTo>
                <a:lnTo>
                  <a:pt x="4542244" y="2094360"/>
                </a:lnTo>
                <a:cubicBezTo>
                  <a:pt x="4553565" y="2095525"/>
                  <a:pt x="4566800" y="2093704"/>
                  <a:pt x="4565134" y="2099351"/>
                </a:cubicBezTo>
                <a:cubicBezTo>
                  <a:pt x="4565658" y="2098537"/>
                  <a:pt x="4559885" y="2098891"/>
                  <a:pt x="4553149" y="2099605"/>
                </a:cubicBezTo>
                <a:lnTo>
                  <a:pt x="4544352" y="2100797"/>
                </a:lnTo>
                <a:lnTo>
                  <a:pt x="4547327" y="2103284"/>
                </a:lnTo>
                <a:lnTo>
                  <a:pt x="4540010" y="2101386"/>
                </a:lnTo>
                <a:lnTo>
                  <a:pt x="4535378" y="2102014"/>
                </a:lnTo>
                <a:cubicBezTo>
                  <a:pt x="4535378" y="2102014"/>
                  <a:pt x="4523563" y="2098060"/>
                  <a:pt x="4526124" y="2103728"/>
                </a:cubicBezTo>
                <a:cubicBezTo>
                  <a:pt x="4526124" y="2103728"/>
                  <a:pt x="4535802" y="2104404"/>
                  <a:pt x="4541253" y="2105058"/>
                </a:cubicBezTo>
                <a:cubicBezTo>
                  <a:pt x="4540877" y="2109204"/>
                  <a:pt x="4540256" y="2113223"/>
                  <a:pt x="4540256" y="2113223"/>
                </a:cubicBezTo>
                <a:cubicBezTo>
                  <a:pt x="4543194" y="2114745"/>
                  <a:pt x="4561080" y="2115334"/>
                  <a:pt x="4567200" y="2118505"/>
                </a:cubicBezTo>
                <a:cubicBezTo>
                  <a:pt x="4567200" y="2118505"/>
                  <a:pt x="4576256" y="2123200"/>
                  <a:pt x="4561129" y="2121869"/>
                </a:cubicBezTo>
                <a:cubicBezTo>
                  <a:pt x="4549563" y="2120577"/>
                  <a:pt x="4558991" y="2118591"/>
                  <a:pt x="4551032" y="2121338"/>
                </a:cubicBezTo>
                <a:cubicBezTo>
                  <a:pt x="4556478" y="2119459"/>
                  <a:pt x="4556107" y="2126138"/>
                  <a:pt x="4552549" y="2128635"/>
                </a:cubicBezTo>
                <a:cubicBezTo>
                  <a:pt x="4553177" y="2128418"/>
                  <a:pt x="4551456" y="2127956"/>
                  <a:pt x="4548504" y="2127410"/>
                </a:cubicBezTo>
                <a:lnTo>
                  <a:pt x="4539014" y="2125973"/>
                </a:lnTo>
                <a:lnTo>
                  <a:pt x="4538660" y="2125838"/>
                </a:lnTo>
                <a:lnTo>
                  <a:pt x="4464888" y="2098208"/>
                </a:lnTo>
                <a:lnTo>
                  <a:pt x="4462923" y="2098066"/>
                </a:lnTo>
                <a:cubicBezTo>
                  <a:pt x="4464226" y="2099921"/>
                  <a:pt x="4491109" y="2110113"/>
                  <a:pt x="4506214" y="2119427"/>
                </a:cubicBezTo>
                <a:lnTo>
                  <a:pt x="4509669" y="2122128"/>
                </a:lnTo>
                <a:lnTo>
                  <a:pt x="4545272" y="2136106"/>
                </a:lnTo>
                <a:lnTo>
                  <a:pt x="4546708" y="2136762"/>
                </a:lnTo>
                <a:lnTo>
                  <a:pt x="4538634" y="2136536"/>
                </a:lnTo>
                <a:lnTo>
                  <a:pt x="4537486" y="2136828"/>
                </a:lnTo>
                <a:lnTo>
                  <a:pt x="4535287" y="2135871"/>
                </a:lnTo>
                <a:lnTo>
                  <a:pt x="4515064" y="2128856"/>
                </a:lnTo>
                <a:lnTo>
                  <a:pt x="4515373" y="2131588"/>
                </a:lnTo>
                <a:cubicBezTo>
                  <a:pt x="4507204" y="2137111"/>
                  <a:pt x="4472844" y="2111014"/>
                  <a:pt x="4455176" y="2112271"/>
                </a:cubicBezTo>
                <a:cubicBezTo>
                  <a:pt x="4456829" y="2112523"/>
                  <a:pt x="4457530" y="2113476"/>
                  <a:pt x="4456514" y="2114590"/>
                </a:cubicBezTo>
                <a:lnTo>
                  <a:pt x="4453869" y="2115562"/>
                </a:lnTo>
                <a:lnTo>
                  <a:pt x="4479672" y="2125264"/>
                </a:lnTo>
                <a:lnTo>
                  <a:pt x="4531528" y="2147674"/>
                </a:lnTo>
                <a:lnTo>
                  <a:pt x="4535960" y="2146389"/>
                </a:lnTo>
                <a:cubicBezTo>
                  <a:pt x="4538544" y="2146712"/>
                  <a:pt x="4541245" y="2148639"/>
                  <a:pt x="4543074" y="2153287"/>
                </a:cubicBezTo>
                <a:lnTo>
                  <a:pt x="4542571" y="2156595"/>
                </a:lnTo>
                <a:cubicBezTo>
                  <a:pt x="4526771" y="2158312"/>
                  <a:pt x="4526591" y="2151167"/>
                  <a:pt x="4530758" y="2147897"/>
                </a:cubicBezTo>
                <a:lnTo>
                  <a:pt x="4530883" y="2147861"/>
                </a:lnTo>
                <a:lnTo>
                  <a:pt x="4477160" y="2128553"/>
                </a:lnTo>
                <a:lnTo>
                  <a:pt x="4447827" y="2117779"/>
                </a:lnTo>
                <a:lnTo>
                  <a:pt x="4447557" y="2117878"/>
                </a:lnTo>
                <a:lnTo>
                  <a:pt x="4443296" y="2118189"/>
                </a:lnTo>
                <a:lnTo>
                  <a:pt x="4464000" y="2125839"/>
                </a:lnTo>
                <a:cubicBezTo>
                  <a:pt x="4487657" y="2135439"/>
                  <a:pt x="4510412" y="2146252"/>
                  <a:pt x="4532127" y="2157197"/>
                </a:cubicBezTo>
                <a:cubicBezTo>
                  <a:pt x="4504208" y="2148468"/>
                  <a:pt x="4476638" y="2138904"/>
                  <a:pt x="4448775" y="2129388"/>
                </a:cubicBezTo>
                <a:lnTo>
                  <a:pt x="4440125" y="2126591"/>
                </a:lnTo>
                <a:lnTo>
                  <a:pt x="4445459" y="2131657"/>
                </a:lnTo>
                <a:lnTo>
                  <a:pt x="4446024" y="2132422"/>
                </a:lnTo>
                <a:lnTo>
                  <a:pt x="4448977" y="2133365"/>
                </a:lnTo>
                <a:cubicBezTo>
                  <a:pt x="4471937" y="2141407"/>
                  <a:pt x="4494708" y="2150110"/>
                  <a:pt x="4517245" y="2159513"/>
                </a:cubicBezTo>
                <a:cubicBezTo>
                  <a:pt x="4534384" y="2167003"/>
                  <a:pt x="4555847" y="2174132"/>
                  <a:pt x="4563763" y="2184536"/>
                </a:cubicBezTo>
                <a:cubicBezTo>
                  <a:pt x="4570966" y="2189466"/>
                  <a:pt x="4572351" y="2188101"/>
                  <a:pt x="4576463" y="2189899"/>
                </a:cubicBezTo>
                <a:cubicBezTo>
                  <a:pt x="4587178" y="2193643"/>
                  <a:pt x="4594577" y="2198378"/>
                  <a:pt x="4582642" y="2196164"/>
                </a:cubicBezTo>
                <a:cubicBezTo>
                  <a:pt x="4562155" y="2190025"/>
                  <a:pt x="4551405" y="2186641"/>
                  <a:pt x="4534267" y="2179150"/>
                </a:cubicBezTo>
                <a:cubicBezTo>
                  <a:pt x="4504803" y="2168853"/>
                  <a:pt x="4477877" y="2158657"/>
                  <a:pt x="4450649" y="2148799"/>
                </a:cubicBezTo>
                <a:lnTo>
                  <a:pt x="4428913" y="2141591"/>
                </a:lnTo>
                <a:lnTo>
                  <a:pt x="4419203" y="2141193"/>
                </a:lnTo>
                <a:cubicBezTo>
                  <a:pt x="4412820" y="2136838"/>
                  <a:pt x="4405358" y="2134009"/>
                  <a:pt x="4396944" y="2131882"/>
                </a:cubicBezTo>
                <a:lnTo>
                  <a:pt x="4374020" y="2127698"/>
                </a:lnTo>
                <a:lnTo>
                  <a:pt x="4410647" y="2139631"/>
                </a:lnTo>
                <a:lnTo>
                  <a:pt x="4419203" y="2141193"/>
                </a:lnTo>
                <a:cubicBezTo>
                  <a:pt x="4421945" y="2140764"/>
                  <a:pt x="4427916" y="2143436"/>
                  <a:pt x="4435337" y="2147631"/>
                </a:cubicBezTo>
                <a:lnTo>
                  <a:pt x="4435480" y="2147722"/>
                </a:lnTo>
                <a:lnTo>
                  <a:pt x="4439738" y="2149109"/>
                </a:lnTo>
                <a:cubicBezTo>
                  <a:pt x="4467623" y="2159337"/>
                  <a:pt x="4495281" y="2170276"/>
                  <a:pt x="4520933" y="2180266"/>
                </a:cubicBezTo>
                <a:cubicBezTo>
                  <a:pt x="4529321" y="2184027"/>
                  <a:pt x="4541208" y="2188565"/>
                  <a:pt x="4545322" y="2190363"/>
                </a:cubicBezTo>
                <a:cubicBezTo>
                  <a:pt x="4549386" y="2194485"/>
                  <a:pt x="4544085" y="2193858"/>
                  <a:pt x="4547012" y="2196825"/>
                </a:cubicBezTo>
                <a:cubicBezTo>
                  <a:pt x="4547012" y="2196825"/>
                  <a:pt x="4552052" y="2201936"/>
                  <a:pt x="4553239" y="2200766"/>
                </a:cubicBezTo>
                <a:cubicBezTo>
                  <a:pt x="4552052" y="2201936"/>
                  <a:pt x="4535840" y="2197760"/>
                  <a:pt x="4521789" y="2193403"/>
                </a:cubicBezTo>
                <a:lnTo>
                  <a:pt x="4522001" y="2191253"/>
                </a:lnTo>
                <a:lnTo>
                  <a:pt x="4522095" y="2191280"/>
                </a:lnTo>
                <a:lnTo>
                  <a:pt x="4531407" y="2194897"/>
                </a:lnTo>
                <a:cubicBezTo>
                  <a:pt x="4536824" y="2196384"/>
                  <a:pt x="4543077" y="2197781"/>
                  <a:pt x="4545825" y="2197996"/>
                </a:cubicBezTo>
                <a:lnTo>
                  <a:pt x="4522095" y="2191280"/>
                </a:lnTo>
                <a:lnTo>
                  <a:pt x="4522002" y="2191244"/>
                </a:lnTo>
                <a:lnTo>
                  <a:pt x="4522001" y="2191253"/>
                </a:lnTo>
                <a:lnTo>
                  <a:pt x="4510018" y="2187862"/>
                </a:lnTo>
                <a:cubicBezTo>
                  <a:pt x="4487962" y="2181943"/>
                  <a:pt x="4503339" y="2187450"/>
                  <a:pt x="4521789" y="2193403"/>
                </a:cubicBezTo>
                <a:lnTo>
                  <a:pt x="4522212" y="2195239"/>
                </a:lnTo>
                <a:lnTo>
                  <a:pt x="4512597" y="2193495"/>
                </a:lnTo>
                <a:cubicBezTo>
                  <a:pt x="4507051" y="2191904"/>
                  <a:pt x="4501623" y="2189583"/>
                  <a:pt x="4496098" y="2187047"/>
                </a:cubicBezTo>
                <a:lnTo>
                  <a:pt x="4489014" y="2183837"/>
                </a:lnTo>
                <a:lnTo>
                  <a:pt x="4484969" y="2183632"/>
                </a:lnTo>
                <a:cubicBezTo>
                  <a:pt x="4480343" y="2182082"/>
                  <a:pt x="4474534" y="2179505"/>
                  <a:pt x="4469552" y="2177055"/>
                </a:cubicBezTo>
                <a:lnTo>
                  <a:pt x="4474273" y="2177774"/>
                </a:lnTo>
                <a:lnTo>
                  <a:pt x="4459503" y="2172998"/>
                </a:lnTo>
                <a:lnTo>
                  <a:pt x="4469552" y="2177055"/>
                </a:lnTo>
                <a:cubicBezTo>
                  <a:pt x="4449671" y="2170644"/>
                  <a:pt x="4412709" y="2161632"/>
                  <a:pt x="4442555" y="2172943"/>
                </a:cubicBezTo>
                <a:cubicBezTo>
                  <a:pt x="4445357" y="2176754"/>
                  <a:pt x="4447572" y="2184423"/>
                  <a:pt x="4457537" y="2189323"/>
                </a:cubicBezTo>
                <a:cubicBezTo>
                  <a:pt x="4463645" y="2193637"/>
                  <a:pt x="4474617" y="2191923"/>
                  <a:pt x="4476915" y="2199041"/>
                </a:cubicBezTo>
                <a:cubicBezTo>
                  <a:pt x="4474113" y="2195231"/>
                  <a:pt x="4457738" y="2210219"/>
                  <a:pt x="4461043" y="2210722"/>
                </a:cubicBezTo>
                <a:cubicBezTo>
                  <a:pt x="4457738" y="2210219"/>
                  <a:pt x="4446766" y="2211932"/>
                  <a:pt x="4442956" y="2214735"/>
                </a:cubicBezTo>
                <a:cubicBezTo>
                  <a:pt x="4406195" y="2226619"/>
                  <a:pt x="4358062" y="2198425"/>
                  <a:pt x="4307326" y="2187315"/>
                </a:cubicBezTo>
                <a:lnTo>
                  <a:pt x="4255411" y="2177004"/>
                </a:lnTo>
                <a:lnTo>
                  <a:pt x="4254959" y="2177047"/>
                </a:lnTo>
                <a:lnTo>
                  <a:pt x="4242842" y="2184269"/>
                </a:lnTo>
                <a:lnTo>
                  <a:pt x="4338884" y="2209602"/>
                </a:lnTo>
                <a:cubicBezTo>
                  <a:pt x="4362622" y="2216600"/>
                  <a:pt x="4385809" y="2223515"/>
                  <a:pt x="4398997" y="2229470"/>
                </a:cubicBezTo>
                <a:cubicBezTo>
                  <a:pt x="4398997" y="2229470"/>
                  <a:pt x="4436662" y="2256070"/>
                  <a:pt x="4435656" y="2262684"/>
                </a:cubicBezTo>
                <a:cubicBezTo>
                  <a:pt x="4430755" y="2272653"/>
                  <a:pt x="4327573" y="2239459"/>
                  <a:pt x="4307690" y="2233048"/>
                </a:cubicBezTo>
                <a:lnTo>
                  <a:pt x="4284150" y="2227927"/>
                </a:lnTo>
                <a:lnTo>
                  <a:pt x="4243373" y="2219967"/>
                </a:lnTo>
                <a:cubicBezTo>
                  <a:pt x="4227200" y="2216004"/>
                  <a:pt x="4210997" y="2211805"/>
                  <a:pt x="4195975" y="2209340"/>
                </a:cubicBezTo>
                <a:cubicBezTo>
                  <a:pt x="4205059" y="2210758"/>
                  <a:pt x="4188750" y="2207330"/>
                  <a:pt x="4188707" y="2209279"/>
                </a:cubicBezTo>
                <a:cubicBezTo>
                  <a:pt x="4188893" y="2212815"/>
                  <a:pt x="4195161" y="2210428"/>
                  <a:pt x="4195161" y="2210428"/>
                </a:cubicBezTo>
                <a:cubicBezTo>
                  <a:pt x="4212981" y="2214987"/>
                  <a:pt x="4230272" y="2219151"/>
                  <a:pt x="4247113" y="2223403"/>
                </a:cubicBezTo>
                <a:lnTo>
                  <a:pt x="4280230" y="2232481"/>
                </a:lnTo>
                <a:lnTo>
                  <a:pt x="4275308" y="2232601"/>
                </a:lnTo>
                <a:lnTo>
                  <a:pt x="4275092" y="2232628"/>
                </a:lnTo>
                <a:lnTo>
                  <a:pt x="4273607" y="2232329"/>
                </a:lnTo>
                <a:cubicBezTo>
                  <a:pt x="4269919" y="2231268"/>
                  <a:pt x="4250890" y="2225803"/>
                  <a:pt x="4250075" y="2226892"/>
                </a:cubicBezTo>
                <a:cubicBezTo>
                  <a:pt x="4247496" y="2230340"/>
                  <a:pt x="4267340" y="2234715"/>
                  <a:pt x="4265526" y="2233357"/>
                </a:cubicBezTo>
                <a:lnTo>
                  <a:pt x="4267215" y="2233711"/>
                </a:lnTo>
                <a:lnTo>
                  <a:pt x="4265503" y="2235597"/>
                </a:lnTo>
                <a:cubicBezTo>
                  <a:pt x="4266388" y="2236016"/>
                  <a:pt x="4268536" y="2236218"/>
                  <a:pt x="4271260" y="2236299"/>
                </a:cubicBezTo>
                <a:lnTo>
                  <a:pt x="4278242" y="2236267"/>
                </a:lnTo>
                <a:lnTo>
                  <a:pt x="4282891" y="2237577"/>
                </a:lnTo>
                <a:cubicBezTo>
                  <a:pt x="4284800" y="2240703"/>
                  <a:pt x="4267433" y="2236483"/>
                  <a:pt x="4267433" y="2236483"/>
                </a:cubicBezTo>
                <a:cubicBezTo>
                  <a:pt x="4234725" y="2227859"/>
                  <a:pt x="4205495" y="2221839"/>
                  <a:pt x="4178274" y="2215342"/>
                </a:cubicBezTo>
                <a:cubicBezTo>
                  <a:pt x="4177289" y="2215241"/>
                  <a:pt x="4172294" y="2213891"/>
                  <a:pt x="4166346" y="2212462"/>
                </a:cubicBezTo>
                <a:lnTo>
                  <a:pt x="4161622" y="2211376"/>
                </a:lnTo>
                <a:lnTo>
                  <a:pt x="4161859" y="2211674"/>
                </a:lnTo>
                <a:cubicBezTo>
                  <a:pt x="4162661" y="2212690"/>
                  <a:pt x="4163481" y="2213774"/>
                  <a:pt x="4164053" y="2214707"/>
                </a:cubicBezTo>
                <a:lnTo>
                  <a:pt x="4164421" y="2215825"/>
                </a:lnTo>
                <a:lnTo>
                  <a:pt x="4184283" y="2220791"/>
                </a:lnTo>
                <a:lnTo>
                  <a:pt x="4200113" y="2224529"/>
                </a:lnTo>
                <a:lnTo>
                  <a:pt x="4207165" y="2224971"/>
                </a:lnTo>
                <a:lnTo>
                  <a:pt x="4211281" y="2227168"/>
                </a:lnTo>
                <a:lnTo>
                  <a:pt x="4220418" y="2229325"/>
                </a:lnTo>
                <a:cubicBezTo>
                  <a:pt x="4221325" y="2230004"/>
                  <a:pt x="4246774" y="2233195"/>
                  <a:pt x="4247926" y="2235755"/>
                </a:cubicBezTo>
                <a:cubicBezTo>
                  <a:pt x="4247543" y="2238158"/>
                  <a:pt x="4243418" y="2237760"/>
                  <a:pt x="4239389" y="2236762"/>
                </a:cubicBezTo>
                <a:lnTo>
                  <a:pt x="4237795" y="2236276"/>
                </a:lnTo>
                <a:lnTo>
                  <a:pt x="4234976" y="2236762"/>
                </a:lnTo>
                <a:cubicBezTo>
                  <a:pt x="4228940" y="2237426"/>
                  <a:pt x="4219350" y="2237810"/>
                  <a:pt x="4217551" y="2238132"/>
                </a:cubicBezTo>
                <a:cubicBezTo>
                  <a:pt x="4210917" y="2238434"/>
                  <a:pt x="4205701" y="2238786"/>
                  <a:pt x="4201141" y="2239175"/>
                </a:cubicBezTo>
                <a:lnTo>
                  <a:pt x="4198759" y="2239418"/>
                </a:lnTo>
                <a:lnTo>
                  <a:pt x="4180981" y="2235773"/>
                </a:lnTo>
                <a:lnTo>
                  <a:pt x="4203063" y="2236522"/>
                </a:lnTo>
                <a:cubicBezTo>
                  <a:pt x="4205221" y="2236633"/>
                  <a:pt x="4209374" y="2236218"/>
                  <a:pt x="4214171" y="2235720"/>
                </a:cubicBezTo>
                <a:lnTo>
                  <a:pt x="4216196" y="2235545"/>
                </a:lnTo>
                <a:lnTo>
                  <a:pt x="4201681" y="2234155"/>
                </a:lnTo>
                <a:cubicBezTo>
                  <a:pt x="4189670" y="2232745"/>
                  <a:pt x="4177807" y="2230993"/>
                  <a:pt x="4177807" y="2230993"/>
                </a:cubicBezTo>
                <a:lnTo>
                  <a:pt x="4159073" y="2228715"/>
                </a:lnTo>
                <a:lnTo>
                  <a:pt x="4156812" y="2229779"/>
                </a:lnTo>
                <a:lnTo>
                  <a:pt x="4154032" y="2230270"/>
                </a:lnTo>
                <a:lnTo>
                  <a:pt x="4151281" y="2229709"/>
                </a:lnTo>
                <a:lnTo>
                  <a:pt x="4164835" y="2233305"/>
                </a:lnTo>
                <a:lnTo>
                  <a:pt x="4136303" y="2228560"/>
                </a:lnTo>
                <a:lnTo>
                  <a:pt x="4142947" y="2230270"/>
                </a:lnTo>
                <a:lnTo>
                  <a:pt x="4145307" y="2230750"/>
                </a:lnTo>
                <a:lnTo>
                  <a:pt x="4164704" y="2234132"/>
                </a:lnTo>
                <a:lnTo>
                  <a:pt x="4174464" y="2235831"/>
                </a:lnTo>
                <a:lnTo>
                  <a:pt x="4183264" y="2237364"/>
                </a:lnTo>
                <a:cubicBezTo>
                  <a:pt x="4188093" y="2238339"/>
                  <a:pt x="4191082" y="2239194"/>
                  <a:pt x="4190783" y="2239880"/>
                </a:cubicBezTo>
                <a:cubicBezTo>
                  <a:pt x="4190486" y="2240565"/>
                  <a:pt x="4186891" y="2241109"/>
                  <a:pt x="4182449" y="2241668"/>
                </a:cubicBezTo>
                <a:lnTo>
                  <a:pt x="4173206" y="2242961"/>
                </a:lnTo>
                <a:lnTo>
                  <a:pt x="4175539" y="2243665"/>
                </a:lnTo>
                <a:cubicBezTo>
                  <a:pt x="4182770" y="2246104"/>
                  <a:pt x="4189277" y="2249114"/>
                  <a:pt x="4176321" y="2247275"/>
                </a:cubicBezTo>
                <a:lnTo>
                  <a:pt x="4166217" y="2245708"/>
                </a:lnTo>
                <a:lnTo>
                  <a:pt x="4165259" y="2246444"/>
                </a:lnTo>
                <a:lnTo>
                  <a:pt x="4168719" y="2247607"/>
                </a:lnTo>
                <a:lnTo>
                  <a:pt x="4169134" y="2247575"/>
                </a:lnTo>
                <a:lnTo>
                  <a:pt x="4169517" y="2247876"/>
                </a:lnTo>
                <a:lnTo>
                  <a:pt x="4171580" y="2248570"/>
                </a:lnTo>
                <a:cubicBezTo>
                  <a:pt x="4174906" y="2249374"/>
                  <a:pt x="4179553" y="2250279"/>
                  <a:pt x="4185828" y="2251303"/>
                </a:cubicBezTo>
                <a:cubicBezTo>
                  <a:pt x="4219477" y="2258841"/>
                  <a:pt x="4257883" y="2255413"/>
                  <a:pt x="4289411" y="2269090"/>
                </a:cubicBezTo>
                <a:cubicBezTo>
                  <a:pt x="4294896" y="2271469"/>
                  <a:pt x="4252360" y="2276907"/>
                  <a:pt x="4250549" y="2272321"/>
                </a:cubicBezTo>
                <a:cubicBezTo>
                  <a:pt x="4253071" y="2278709"/>
                  <a:pt x="4294903" y="2281075"/>
                  <a:pt x="4319824" y="2282292"/>
                </a:cubicBezTo>
                <a:lnTo>
                  <a:pt x="4331213" y="2282913"/>
                </a:lnTo>
                <a:lnTo>
                  <a:pt x="4320594" y="2283392"/>
                </a:lnTo>
                <a:cubicBezTo>
                  <a:pt x="4273615" y="2284568"/>
                  <a:pt x="4338331" y="2292008"/>
                  <a:pt x="4341226" y="2291340"/>
                </a:cubicBezTo>
                <a:cubicBezTo>
                  <a:pt x="4350577" y="2292233"/>
                  <a:pt x="4361746" y="2298806"/>
                  <a:pt x="4368315" y="2300849"/>
                </a:cubicBezTo>
                <a:lnTo>
                  <a:pt x="4377515" y="2302702"/>
                </a:lnTo>
                <a:lnTo>
                  <a:pt x="4278310" y="2294680"/>
                </a:lnTo>
                <a:lnTo>
                  <a:pt x="4267788" y="2293674"/>
                </a:lnTo>
                <a:lnTo>
                  <a:pt x="4249857" y="2295208"/>
                </a:lnTo>
                <a:lnTo>
                  <a:pt x="4257753" y="2297485"/>
                </a:lnTo>
                <a:cubicBezTo>
                  <a:pt x="4259638" y="2299475"/>
                  <a:pt x="4234005" y="2297314"/>
                  <a:pt x="4225904" y="2299093"/>
                </a:cubicBezTo>
                <a:cubicBezTo>
                  <a:pt x="4228646" y="2300283"/>
                  <a:pt x="4231388" y="2301472"/>
                  <a:pt x="4234129" y="2302661"/>
                </a:cubicBezTo>
                <a:cubicBezTo>
                  <a:pt x="4232759" y="2302066"/>
                  <a:pt x="4236207" y="2306006"/>
                  <a:pt x="4239826" y="2310494"/>
                </a:cubicBezTo>
                <a:lnTo>
                  <a:pt x="4244287" y="2316456"/>
                </a:lnTo>
                <a:lnTo>
                  <a:pt x="4252180" y="2315099"/>
                </a:lnTo>
                <a:cubicBezTo>
                  <a:pt x="4259258" y="2313668"/>
                  <a:pt x="4264669" y="2312535"/>
                  <a:pt x="4264289" y="2315034"/>
                </a:cubicBezTo>
                <a:cubicBezTo>
                  <a:pt x="4264289" y="2315034"/>
                  <a:pt x="4259168" y="2316612"/>
                  <a:pt x="4255326" y="2318625"/>
                </a:cubicBezTo>
                <a:lnTo>
                  <a:pt x="4255767" y="2317890"/>
                </a:lnTo>
                <a:lnTo>
                  <a:pt x="4257248" y="2317619"/>
                </a:lnTo>
                <a:cubicBezTo>
                  <a:pt x="4256609" y="2317401"/>
                  <a:pt x="4256289" y="2317293"/>
                  <a:pt x="4256049" y="2317418"/>
                </a:cubicBezTo>
                <a:lnTo>
                  <a:pt x="4255767" y="2317890"/>
                </a:lnTo>
                <a:lnTo>
                  <a:pt x="4253044" y="2318391"/>
                </a:lnTo>
                <a:lnTo>
                  <a:pt x="4251251" y="2318206"/>
                </a:lnTo>
                <a:cubicBezTo>
                  <a:pt x="4250079" y="2318292"/>
                  <a:pt x="4249251" y="2318495"/>
                  <a:pt x="4249251" y="2318495"/>
                </a:cubicBezTo>
                <a:cubicBezTo>
                  <a:pt x="4249251" y="2318495"/>
                  <a:pt x="4247320" y="2322818"/>
                  <a:pt x="4243801" y="2323558"/>
                </a:cubicBezTo>
                <a:cubicBezTo>
                  <a:pt x="4236547" y="2326069"/>
                  <a:pt x="4217476" y="2324837"/>
                  <a:pt x="4210865" y="2325908"/>
                </a:cubicBezTo>
                <a:cubicBezTo>
                  <a:pt x="4209587" y="2325472"/>
                  <a:pt x="4208192" y="2328594"/>
                  <a:pt x="4206271" y="2329602"/>
                </a:cubicBezTo>
                <a:cubicBezTo>
                  <a:pt x="4202830" y="2330921"/>
                  <a:pt x="4198058" y="2331359"/>
                  <a:pt x="4192846" y="2331468"/>
                </a:cubicBezTo>
                <a:lnTo>
                  <a:pt x="4190320" y="2331450"/>
                </a:lnTo>
                <a:lnTo>
                  <a:pt x="4193818" y="2332071"/>
                </a:lnTo>
                <a:lnTo>
                  <a:pt x="4203837" y="2333766"/>
                </a:lnTo>
                <a:lnTo>
                  <a:pt x="4257961" y="2332492"/>
                </a:lnTo>
                <a:lnTo>
                  <a:pt x="4307228" y="2328844"/>
                </a:lnTo>
                <a:lnTo>
                  <a:pt x="4310476" y="2330101"/>
                </a:lnTo>
                <a:lnTo>
                  <a:pt x="4318250" y="2332586"/>
                </a:lnTo>
                <a:lnTo>
                  <a:pt x="4302806" y="2334783"/>
                </a:lnTo>
                <a:lnTo>
                  <a:pt x="4317871" y="2334890"/>
                </a:lnTo>
                <a:lnTo>
                  <a:pt x="4317108" y="2338460"/>
                </a:lnTo>
                <a:lnTo>
                  <a:pt x="4322194" y="2339675"/>
                </a:lnTo>
                <a:lnTo>
                  <a:pt x="4307626" y="2341321"/>
                </a:lnTo>
                <a:lnTo>
                  <a:pt x="4303062" y="2341123"/>
                </a:lnTo>
                <a:cubicBezTo>
                  <a:pt x="4301595" y="2340986"/>
                  <a:pt x="4300741" y="2340788"/>
                  <a:pt x="4300944" y="2340515"/>
                </a:cubicBezTo>
                <a:lnTo>
                  <a:pt x="4301349" y="2342030"/>
                </a:lnTo>
                <a:lnTo>
                  <a:pt x="4281858" y="2344234"/>
                </a:lnTo>
                <a:lnTo>
                  <a:pt x="4276085" y="2343156"/>
                </a:lnTo>
                <a:cubicBezTo>
                  <a:pt x="4272430" y="2342407"/>
                  <a:pt x="4268266" y="2341468"/>
                  <a:pt x="4263002" y="2340147"/>
                </a:cubicBezTo>
                <a:cubicBezTo>
                  <a:pt x="4260373" y="2339879"/>
                  <a:pt x="4238411" y="2333918"/>
                  <a:pt x="4246788" y="2338488"/>
                </a:cubicBezTo>
                <a:cubicBezTo>
                  <a:pt x="4253198" y="2341586"/>
                  <a:pt x="4269565" y="2343359"/>
                  <a:pt x="4274009" y="2344985"/>
                </a:cubicBezTo>
                <a:lnTo>
                  <a:pt x="4274304" y="2345087"/>
                </a:lnTo>
                <a:lnTo>
                  <a:pt x="4268990" y="2345688"/>
                </a:lnTo>
                <a:cubicBezTo>
                  <a:pt x="4253423" y="2348138"/>
                  <a:pt x="4238210" y="2348149"/>
                  <a:pt x="4222918" y="2348340"/>
                </a:cubicBezTo>
                <a:lnTo>
                  <a:pt x="4206912" y="2348861"/>
                </a:lnTo>
                <a:lnTo>
                  <a:pt x="4210574" y="2349452"/>
                </a:lnTo>
                <a:lnTo>
                  <a:pt x="4259390" y="2359738"/>
                </a:lnTo>
                <a:lnTo>
                  <a:pt x="4249784" y="2359692"/>
                </a:lnTo>
                <a:cubicBezTo>
                  <a:pt x="4230544" y="2357776"/>
                  <a:pt x="4210459" y="2356054"/>
                  <a:pt x="4191182" y="2354527"/>
                </a:cubicBezTo>
                <a:lnTo>
                  <a:pt x="4186050" y="2354146"/>
                </a:lnTo>
                <a:lnTo>
                  <a:pt x="4182859" y="2355527"/>
                </a:lnTo>
                <a:lnTo>
                  <a:pt x="4167086" y="2352738"/>
                </a:lnTo>
                <a:lnTo>
                  <a:pt x="4160792" y="2352270"/>
                </a:lnTo>
                <a:lnTo>
                  <a:pt x="4175466" y="2356427"/>
                </a:lnTo>
                <a:lnTo>
                  <a:pt x="4174089" y="2356562"/>
                </a:lnTo>
                <a:cubicBezTo>
                  <a:pt x="4163251" y="2357400"/>
                  <a:pt x="4146583" y="2358472"/>
                  <a:pt x="4142020" y="2360862"/>
                </a:cubicBezTo>
                <a:cubicBezTo>
                  <a:pt x="4161832" y="2364285"/>
                  <a:pt x="4170470" y="2361966"/>
                  <a:pt x="4188265" y="2362765"/>
                </a:cubicBezTo>
                <a:cubicBezTo>
                  <a:pt x="4200467" y="2362629"/>
                  <a:pt x="4201478" y="2362973"/>
                  <a:pt x="4198439" y="2363876"/>
                </a:cubicBezTo>
                <a:lnTo>
                  <a:pt x="4185740" y="2367882"/>
                </a:lnTo>
                <a:lnTo>
                  <a:pt x="4188217" y="2368062"/>
                </a:lnTo>
                <a:cubicBezTo>
                  <a:pt x="4213190" y="2369597"/>
                  <a:pt x="4237435" y="2370683"/>
                  <a:pt x="4263771" y="2372626"/>
                </a:cubicBezTo>
                <a:lnTo>
                  <a:pt x="4286669" y="2374830"/>
                </a:lnTo>
                <a:lnTo>
                  <a:pt x="4272262" y="2374643"/>
                </a:lnTo>
                <a:cubicBezTo>
                  <a:pt x="4261845" y="2374409"/>
                  <a:pt x="4249609" y="2373987"/>
                  <a:pt x="4233949" y="2373166"/>
                </a:cubicBezTo>
                <a:cubicBezTo>
                  <a:pt x="4217406" y="2372505"/>
                  <a:pt x="4204593" y="2370747"/>
                  <a:pt x="4190791" y="2371275"/>
                </a:cubicBezTo>
                <a:cubicBezTo>
                  <a:pt x="4159515" y="2374539"/>
                  <a:pt x="4213638" y="2381186"/>
                  <a:pt x="4226251" y="2383400"/>
                </a:cubicBezTo>
                <a:cubicBezTo>
                  <a:pt x="4245735" y="2384794"/>
                  <a:pt x="4267398" y="2381162"/>
                  <a:pt x="4266573" y="2390576"/>
                </a:cubicBezTo>
                <a:cubicBezTo>
                  <a:pt x="4267168" y="2389205"/>
                  <a:pt x="4257566" y="2390062"/>
                  <a:pt x="4246466" y="2391559"/>
                </a:cubicBezTo>
                <a:lnTo>
                  <a:pt x="4236757" y="2393027"/>
                </a:lnTo>
                <a:lnTo>
                  <a:pt x="4136838" y="2392172"/>
                </a:lnTo>
                <a:lnTo>
                  <a:pt x="4130720" y="2396585"/>
                </a:lnTo>
                <a:cubicBezTo>
                  <a:pt x="4122188" y="2398662"/>
                  <a:pt x="4113464" y="2394034"/>
                  <a:pt x="4103654" y="2395676"/>
                </a:cubicBezTo>
                <a:cubicBezTo>
                  <a:pt x="4104931" y="2396110"/>
                  <a:pt x="4103096" y="2404063"/>
                  <a:pt x="4101605" y="2403557"/>
                </a:cubicBezTo>
                <a:cubicBezTo>
                  <a:pt x="4097011" y="2407250"/>
                  <a:pt x="4071887" y="2398700"/>
                  <a:pt x="4067284" y="2405711"/>
                </a:cubicBezTo>
                <a:cubicBezTo>
                  <a:pt x="4067284" y="2405711"/>
                  <a:pt x="4067196" y="2405906"/>
                  <a:pt x="4067087" y="2406151"/>
                </a:cubicBezTo>
                <a:lnTo>
                  <a:pt x="4066843" y="2406699"/>
                </a:lnTo>
                <a:lnTo>
                  <a:pt x="4066695" y="2407028"/>
                </a:lnTo>
                <a:cubicBezTo>
                  <a:pt x="4066630" y="2407175"/>
                  <a:pt x="4066674" y="2407077"/>
                  <a:pt x="4066761" y="2406882"/>
                </a:cubicBezTo>
                <a:lnTo>
                  <a:pt x="4066843" y="2406699"/>
                </a:lnTo>
                <a:lnTo>
                  <a:pt x="4067284" y="2405711"/>
                </a:lnTo>
                <a:cubicBezTo>
                  <a:pt x="4077717" y="2409262"/>
                  <a:pt x="4085722" y="2405068"/>
                  <a:pt x="4095734" y="2406815"/>
                </a:cubicBezTo>
                <a:cubicBezTo>
                  <a:pt x="4102656" y="2408340"/>
                  <a:pt x="4109447" y="2409338"/>
                  <a:pt x="4116638" y="2409848"/>
                </a:cubicBezTo>
                <a:lnTo>
                  <a:pt x="4117862" y="2409854"/>
                </a:lnTo>
                <a:lnTo>
                  <a:pt x="4118232" y="2408772"/>
                </a:lnTo>
                <a:cubicBezTo>
                  <a:pt x="4119069" y="2407757"/>
                  <a:pt x="4120181" y="2407000"/>
                  <a:pt x="4121027" y="2406948"/>
                </a:cubicBezTo>
                <a:cubicBezTo>
                  <a:pt x="4121590" y="2406913"/>
                  <a:pt x="4122035" y="2407191"/>
                  <a:pt x="4122202" y="2407916"/>
                </a:cubicBezTo>
                <a:cubicBezTo>
                  <a:pt x="4123891" y="2407526"/>
                  <a:pt x="4123333" y="2408417"/>
                  <a:pt x="4121994" y="2409488"/>
                </a:cubicBezTo>
                <a:lnTo>
                  <a:pt x="4121286" y="2409871"/>
                </a:lnTo>
                <a:lnTo>
                  <a:pt x="4139951" y="2409964"/>
                </a:lnTo>
                <a:cubicBezTo>
                  <a:pt x="4168187" y="2410996"/>
                  <a:pt x="4107539" y="2414430"/>
                  <a:pt x="4106895" y="2415871"/>
                </a:cubicBezTo>
                <a:lnTo>
                  <a:pt x="4109678" y="2417124"/>
                </a:lnTo>
                <a:lnTo>
                  <a:pt x="4180238" y="2426044"/>
                </a:lnTo>
                <a:cubicBezTo>
                  <a:pt x="4193633" y="2429054"/>
                  <a:pt x="4205212" y="2426383"/>
                  <a:pt x="4221612" y="2429208"/>
                </a:cubicBezTo>
                <a:cubicBezTo>
                  <a:pt x="4227977" y="2429266"/>
                  <a:pt x="4237591" y="2429781"/>
                  <a:pt x="4248031" y="2430509"/>
                </a:cubicBezTo>
                <a:lnTo>
                  <a:pt x="4258009" y="2431333"/>
                </a:lnTo>
                <a:lnTo>
                  <a:pt x="4256360" y="2437050"/>
                </a:lnTo>
                <a:lnTo>
                  <a:pt x="4244309" y="2437268"/>
                </a:lnTo>
                <a:lnTo>
                  <a:pt x="4228523" y="2435423"/>
                </a:lnTo>
                <a:cubicBezTo>
                  <a:pt x="4213667" y="2434000"/>
                  <a:pt x="4198170" y="2433115"/>
                  <a:pt x="4197575" y="2434486"/>
                </a:cubicBezTo>
                <a:lnTo>
                  <a:pt x="4200915" y="2436090"/>
                </a:lnTo>
                <a:lnTo>
                  <a:pt x="4169513" y="2434615"/>
                </a:lnTo>
                <a:lnTo>
                  <a:pt x="4140267" y="2433761"/>
                </a:lnTo>
                <a:lnTo>
                  <a:pt x="4151165" y="2435918"/>
                </a:lnTo>
                <a:cubicBezTo>
                  <a:pt x="4151804" y="2436135"/>
                  <a:pt x="4151004" y="2436623"/>
                  <a:pt x="4149432" y="2437199"/>
                </a:cubicBezTo>
                <a:lnTo>
                  <a:pt x="4148346" y="2437508"/>
                </a:lnTo>
                <a:lnTo>
                  <a:pt x="4124504" y="2433354"/>
                </a:lnTo>
                <a:lnTo>
                  <a:pt x="4125553" y="2433331"/>
                </a:lnTo>
                <a:lnTo>
                  <a:pt x="4097794" y="2432520"/>
                </a:lnTo>
                <a:lnTo>
                  <a:pt x="4102154" y="2433072"/>
                </a:lnTo>
                <a:lnTo>
                  <a:pt x="4104461" y="2433167"/>
                </a:lnTo>
                <a:lnTo>
                  <a:pt x="4117967" y="2436118"/>
                </a:lnTo>
                <a:cubicBezTo>
                  <a:pt x="4123941" y="2437611"/>
                  <a:pt x="4129901" y="2439382"/>
                  <a:pt x="4135835" y="2441698"/>
                </a:cubicBezTo>
                <a:cubicBezTo>
                  <a:pt x="4120527" y="2440717"/>
                  <a:pt x="4106076" y="2436698"/>
                  <a:pt x="4090828" y="2434063"/>
                </a:cubicBezTo>
                <a:cubicBezTo>
                  <a:pt x="4078964" y="2432262"/>
                  <a:pt x="4088004" y="2435630"/>
                  <a:pt x="4092600" y="2437369"/>
                </a:cubicBezTo>
                <a:lnTo>
                  <a:pt x="4121148" y="2443596"/>
                </a:lnTo>
                <a:lnTo>
                  <a:pt x="4152562" y="2444954"/>
                </a:lnTo>
                <a:lnTo>
                  <a:pt x="4192979" y="2446702"/>
                </a:lnTo>
                <a:lnTo>
                  <a:pt x="4183274" y="2443991"/>
                </a:lnTo>
                <a:lnTo>
                  <a:pt x="4166340" y="2440678"/>
                </a:lnTo>
                <a:lnTo>
                  <a:pt x="4173532" y="2440208"/>
                </a:lnTo>
                <a:cubicBezTo>
                  <a:pt x="4184452" y="2441296"/>
                  <a:pt x="4195532" y="2442023"/>
                  <a:pt x="4207015" y="2442264"/>
                </a:cubicBezTo>
                <a:lnTo>
                  <a:pt x="4223463" y="2441870"/>
                </a:lnTo>
                <a:lnTo>
                  <a:pt x="4223174" y="2442145"/>
                </a:lnTo>
                <a:cubicBezTo>
                  <a:pt x="4224231" y="2442634"/>
                  <a:pt x="4226808" y="2443467"/>
                  <a:pt x="4231602" y="2444861"/>
                </a:cubicBezTo>
                <a:lnTo>
                  <a:pt x="4234771" y="2445818"/>
                </a:lnTo>
                <a:lnTo>
                  <a:pt x="4229582" y="2446174"/>
                </a:lnTo>
                <a:lnTo>
                  <a:pt x="4202300" y="2447206"/>
                </a:lnTo>
                <a:lnTo>
                  <a:pt x="4235536" y="2449377"/>
                </a:lnTo>
                <a:cubicBezTo>
                  <a:pt x="4247810" y="2449724"/>
                  <a:pt x="4259721" y="2450153"/>
                  <a:pt x="4271150" y="2452346"/>
                </a:cubicBezTo>
                <a:cubicBezTo>
                  <a:pt x="4271150" y="2452346"/>
                  <a:pt x="4269026" y="2453598"/>
                  <a:pt x="4267408" y="2455115"/>
                </a:cubicBezTo>
                <a:lnTo>
                  <a:pt x="4267389" y="2455227"/>
                </a:lnTo>
                <a:lnTo>
                  <a:pt x="4263968" y="2454311"/>
                </a:lnTo>
                <a:cubicBezTo>
                  <a:pt x="4252917" y="2453030"/>
                  <a:pt x="4227647" y="2452147"/>
                  <a:pt x="4228812" y="2455094"/>
                </a:cubicBezTo>
                <a:cubicBezTo>
                  <a:pt x="4231916" y="2462957"/>
                  <a:pt x="4281384" y="2457811"/>
                  <a:pt x="4305420" y="2464980"/>
                </a:cubicBezTo>
                <a:cubicBezTo>
                  <a:pt x="4319141" y="2468081"/>
                  <a:pt x="4324114" y="2469527"/>
                  <a:pt x="4336384" y="2471923"/>
                </a:cubicBezTo>
                <a:lnTo>
                  <a:pt x="4336974" y="2472030"/>
                </a:lnTo>
                <a:lnTo>
                  <a:pt x="4317208" y="2472791"/>
                </a:lnTo>
                <a:cubicBezTo>
                  <a:pt x="4306540" y="2472519"/>
                  <a:pt x="4296197" y="2471728"/>
                  <a:pt x="4285101" y="2470982"/>
                </a:cubicBezTo>
                <a:cubicBezTo>
                  <a:pt x="4268811" y="2468641"/>
                  <a:pt x="4187024" y="2468695"/>
                  <a:pt x="4231851" y="2473606"/>
                </a:cubicBezTo>
                <a:lnTo>
                  <a:pt x="4253754" y="2474724"/>
                </a:lnTo>
                <a:lnTo>
                  <a:pt x="4263000" y="2475963"/>
                </a:lnTo>
                <a:cubicBezTo>
                  <a:pt x="4286540" y="2479229"/>
                  <a:pt x="4327378" y="2485704"/>
                  <a:pt x="4288579" y="2487536"/>
                </a:cubicBezTo>
                <a:cubicBezTo>
                  <a:pt x="4279163" y="2486710"/>
                  <a:pt x="4253739" y="2482740"/>
                  <a:pt x="4241947" y="2487396"/>
                </a:cubicBezTo>
                <a:cubicBezTo>
                  <a:pt x="4226756" y="2491123"/>
                  <a:pt x="4265525" y="2494367"/>
                  <a:pt x="4284812" y="2496218"/>
                </a:cubicBezTo>
                <a:cubicBezTo>
                  <a:pt x="4301554" y="2496422"/>
                  <a:pt x="4320839" y="2498274"/>
                  <a:pt x="4329522" y="2502039"/>
                </a:cubicBezTo>
                <a:cubicBezTo>
                  <a:pt x="4336193" y="2501677"/>
                  <a:pt x="4340945" y="2506995"/>
                  <a:pt x="4349170" y="2510563"/>
                </a:cubicBezTo>
                <a:lnTo>
                  <a:pt x="4365938" y="2512704"/>
                </a:lnTo>
                <a:lnTo>
                  <a:pt x="4228488" y="2510148"/>
                </a:lnTo>
                <a:lnTo>
                  <a:pt x="4119829" y="2504409"/>
                </a:lnTo>
                <a:lnTo>
                  <a:pt x="4121108" y="2506485"/>
                </a:lnTo>
                <a:cubicBezTo>
                  <a:pt x="4121108" y="2506485"/>
                  <a:pt x="4119831" y="2506051"/>
                  <a:pt x="4118340" y="2505542"/>
                </a:cubicBezTo>
                <a:lnTo>
                  <a:pt x="4119140" y="2504373"/>
                </a:lnTo>
                <a:lnTo>
                  <a:pt x="4107420" y="2503755"/>
                </a:lnTo>
                <a:lnTo>
                  <a:pt x="4105947" y="2504127"/>
                </a:lnTo>
                <a:cubicBezTo>
                  <a:pt x="4105395" y="2504562"/>
                  <a:pt x="4105287" y="2505251"/>
                  <a:pt x="4105976" y="2506316"/>
                </a:cubicBezTo>
                <a:cubicBezTo>
                  <a:pt x="4105976" y="2506316"/>
                  <a:pt x="4113863" y="2505680"/>
                  <a:pt x="4118340" y="2505542"/>
                </a:cubicBezTo>
                <a:lnTo>
                  <a:pt x="4118473" y="2509106"/>
                </a:lnTo>
                <a:lnTo>
                  <a:pt x="4237489" y="2515719"/>
                </a:lnTo>
                <a:cubicBezTo>
                  <a:pt x="4306417" y="2521147"/>
                  <a:pt x="4374090" y="2528603"/>
                  <a:pt x="4439613" y="2539542"/>
                </a:cubicBezTo>
                <a:cubicBezTo>
                  <a:pt x="4422616" y="2549560"/>
                  <a:pt x="4383580" y="2530100"/>
                  <a:pt x="4377679" y="2544167"/>
                </a:cubicBezTo>
                <a:cubicBezTo>
                  <a:pt x="4374302" y="2544946"/>
                  <a:pt x="4426179" y="2551787"/>
                  <a:pt x="4426179" y="2551787"/>
                </a:cubicBezTo>
                <a:cubicBezTo>
                  <a:pt x="4436790" y="2555947"/>
                  <a:pt x="4434564" y="2559510"/>
                  <a:pt x="4438125" y="2561739"/>
                </a:cubicBezTo>
                <a:cubicBezTo>
                  <a:pt x="4467924" y="2567574"/>
                  <a:pt x="4515016" y="2553664"/>
                  <a:pt x="4528966" y="2572301"/>
                </a:cubicBezTo>
                <a:lnTo>
                  <a:pt x="4512316" y="2574010"/>
                </a:lnTo>
                <a:lnTo>
                  <a:pt x="4510235" y="2573525"/>
                </a:lnTo>
                <a:lnTo>
                  <a:pt x="4506983" y="2573952"/>
                </a:lnTo>
                <a:lnTo>
                  <a:pt x="4500704" y="2573673"/>
                </a:lnTo>
                <a:cubicBezTo>
                  <a:pt x="4496896" y="2573407"/>
                  <a:pt x="4492684" y="2573045"/>
                  <a:pt x="4487888" y="2572626"/>
                </a:cubicBezTo>
                <a:cubicBezTo>
                  <a:pt x="4484992" y="2573294"/>
                  <a:pt x="4451634" y="2565230"/>
                  <a:pt x="4443803" y="2573135"/>
                </a:cubicBezTo>
                <a:cubicBezTo>
                  <a:pt x="4443803" y="2573135"/>
                  <a:pt x="4470705" y="2579637"/>
                  <a:pt x="4479389" y="2577635"/>
                </a:cubicBezTo>
                <a:cubicBezTo>
                  <a:pt x="4482859" y="2578359"/>
                  <a:pt x="4491180" y="2576441"/>
                  <a:pt x="4499164" y="2574980"/>
                </a:cubicBezTo>
                <a:lnTo>
                  <a:pt x="4506983" y="2573952"/>
                </a:lnTo>
                <a:lnTo>
                  <a:pt x="4511098" y="2574135"/>
                </a:lnTo>
                <a:lnTo>
                  <a:pt x="4512316" y="2574010"/>
                </a:lnTo>
                <a:lnTo>
                  <a:pt x="4516906" y="2575083"/>
                </a:lnTo>
                <a:cubicBezTo>
                  <a:pt x="4526600" y="2582694"/>
                  <a:pt x="4502549" y="2583395"/>
                  <a:pt x="4490939" y="2583290"/>
                </a:cubicBezTo>
                <a:lnTo>
                  <a:pt x="4486507" y="2583191"/>
                </a:lnTo>
                <a:lnTo>
                  <a:pt x="4485935" y="2583162"/>
                </a:lnTo>
                <a:cubicBezTo>
                  <a:pt x="4484788" y="2583119"/>
                  <a:pt x="4484877" y="2583139"/>
                  <a:pt x="4485836" y="2583176"/>
                </a:cubicBezTo>
                <a:lnTo>
                  <a:pt x="4486507" y="2583191"/>
                </a:lnTo>
                <a:lnTo>
                  <a:pt x="4493452" y="2583540"/>
                </a:lnTo>
                <a:cubicBezTo>
                  <a:pt x="4516793" y="2587815"/>
                  <a:pt x="4538873" y="2588822"/>
                  <a:pt x="4562398" y="2596102"/>
                </a:cubicBezTo>
                <a:cubicBezTo>
                  <a:pt x="4581101" y="2601193"/>
                  <a:pt x="4565811" y="2603193"/>
                  <a:pt x="4545931" y="2604283"/>
                </a:cubicBezTo>
                <a:lnTo>
                  <a:pt x="4541060" y="2604486"/>
                </a:lnTo>
                <a:lnTo>
                  <a:pt x="4517301" y="2603587"/>
                </a:lnTo>
                <a:cubicBezTo>
                  <a:pt x="4517301" y="2603587"/>
                  <a:pt x="4473781" y="2595025"/>
                  <a:pt x="4475497" y="2606085"/>
                </a:cubicBezTo>
                <a:cubicBezTo>
                  <a:pt x="4477873" y="2608745"/>
                  <a:pt x="4495316" y="2609524"/>
                  <a:pt x="4512508" y="2609787"/>
                </a:cubicBezTo>
                <a:lnTo>
                  <a:pt x="4514087" y="2609799"/>
                </a:lnTo>
                <a:lnTo>
                  <a:pt x="4515724" y="2610169"/>
                </a:lnTo>
                <a:cubicBezTo>
                  <a:pt x="4522812" y="2611712"/>
                  <a:pt x="4530260" y="2613170"/>
                  <a:pt x="4531708" y="2612836"/>
                </a:cubicBezTo>
                <a:cubicBezTo>
                  <a:pt x="4544436" y="2612951"/>
                  <a:pt x="4543490" y="2615456"/>
                  <a:pt x="4538132" y="2617835"/>
                </a:cubicBezTo>
                <a:lnTo>
                  <a:pt x="4534633" y="2618920"/>
                </a:lnTo>
                <a:lnTo>
                  <a:pt x="4426945" y="2611627"/>
                </a:lnTo>
                <a:cubicBezTo>
                  <a:pt x="4426945" y="2611627"/>
                  <a:pt x="4381045" y="2608548"/>
                  <a:pt x="4388080" y="2614857"/>
                </a:cubicBezTo>
                <a:cubicBezTo>
                  <a:pt x="4396764" y="2618623"/>
                  <a:pt x="4421367" y="2615722"/>
                  <a:pt x="4433980" y="2617937"/>
                </a:cubicBezTo>
                <a:cubicBezTo>
                  <a:pt x="4429867" y="2616153"/>
                  <a:pt x="4458154" y="2617123"/>
                  <a:pt x="4470967" y="2621383"/>
                </a:cubicBezTo>
                <a:lnTo>
                  <a:pt x="4475501" y="2625528"/>
                </a:lnTo>
                <a:lnTo>
                  <a:pt x="4459505" y="2625532"/>
                </a:lnTo>
                <a:cubicBezTo>
                  <a:pt x="4410484" y="2622398"/>
                  <a:pt x="4349535" y="2612153"/>
                  <a:pt x="4314885" y="2615567"/>
                </a:cubicBezTo>
                <a:cubicBezTo>
                  <a:pt x="4284790" y="2619459"/>
                  <a:pt x="4276291" y="2624467"/>
                  <a:pt x="4301265" y="2624808"/>
                </a:cubicBezTo>
                <a:cubicBezTo>
                  <a:pt x="4324605" y="2629082"/>
                  <a:pt x="4425577" y="2630702"/>
                  <a:pt x="4436190" y="2634862"/>
                </a:cubicBezTo>
                <a:lnTo>
                  <a:pt x="4435590" y="2636323"/>
                </a:lnTo>
                <a:lnTo>
                  <a:pt x="4435118" y="2636297"/>
                </a:lnTo>
                <a:cubicBezTo>
                  <a:pt x="4414417" y="2635578"/>
                  <a:pt x="4394334" y="2635486"/>
                  <a:pt x="4375428" y="2636516"/>
                </a:cubicBezTo>
                <a:cubicBezTo>
                  <a:pt x="4394854" y="2639920"/>
                  <a:pt x="4415814" y="2642293"/>
                  <a:pt x="4437698" y="2644058"/>
                </a:cubicBezTo>
                <a:lnTo>
                  <a:pt x="4479129" y="2646437"/>
                </a:lnTo>
                <a:lnTo>
                  <a:pt x="4480050" y="2646602"/>
                </a:lnTo>
                <a:cubicBezTo>
                  <a:pt x="4444760" y="2645592"/>
                  <a:pt x="4408283" y="2650445"/>
                  <a:pt x="4398448" y="2649664"/>
                </a:cubicBezTo>
                <a:cubicBezTo>
                  <a:pt x="4389098" y="2648770"/>
                  <a:pt x="4338557" y="2647719"/>
                  <a:pt x="4374143" y="2652219"/>
                </a:cubicBezTo>
                <a:cubicBezTo>
                  <a:pt x="4389766" y="2651665"/>
                  <a:pt x="4411177" y="2649778"/>
                  <a:pt x="4421790" y="2653939"/>
                </a:cubicBezTo>
                <a:cubicBezTo>
                  <a:pt x="4428247" y="2655499"/>
                  <a:pt x="4433923" y="2666896"/>
                  <a:pt x="4433923" y="2666896"/>
                </a:cubicBezTo>
                <a:cubicBezTo>
                  <a:pt x="4447319" y="2669905"/>
                  <a:pt x="4462273" y="2666457"/>
                  <a:pt x="4475002" y="2666571"/>
                </a:cubicBezTo>
                <a:cubicBezTo>
                  <a:pt x="4481458" y="2668131"/>
                  <a:pt x="4498527" y="2673851"/>
                  <a:pt x="4497860" y="2670957"/>
                </a:cubicBezTo>
                <a:cubicBezTo>
                  <a:pt x="4498527" y="2673851"/>
                  <a:pt x="4490512" y="2678749"/>
                  <a:pt x="4493406" y="2678082"/>
                </a:cubicBezTo>
                <a:cubicBezTo>
                  <a:pt x="4503535" y="2682353"/>
                  <a:pt x="4521867" y="2678126"/>
                  <a:pt x="4541720" y="2682697"/>
                </a:cubicBezTo>
                <a:cubicBezTo>
                  <a:pt x="4551072" y="2683589"/>
                  <a:pt x="4565914" y="2692873"/>
                  <a:pt x="4572854" y="2694323"/>
                </a:cubicBezTo>
                <a:cubicBezTo>
                  <a:pt x="4592150" y="2696480"/>
                  <a:pt x="4582315" y="2695698"/>
                  <a:pt x="4573631" y="2697701"/>
                </a:cubicBezTo>
                <a:cubicBezTo>
                  <a:pt x="4534556" y="2706711"/>
                  <a:pt x="4594152" y="2705167"/>
                  <a:pt x="4614784" y="2713115"/>
                </a:cubicBezTo>
                <a:cubicBezTo>
                  <a:pt x="4604169" y="2722170"/>
                  <a:pt x="4592037" y="2709212"/>
                  <a:pt x="4584207" y="2717116"/>
                </a:cubicBezTo>
                <a:lnTo>
                  <a:pt x="4616898" y="2722284"/>
                </a:lnTo>
                <a:cubicBezTo>
                  <a:pt x="4614558" y="2738579"/>
                  <a:pt x="4571365" y="2729734"/>
                  <a:pt x="4565577" y="2731068"/>
                </a:cubicBezTo>
                <a:cubicBezTo>
                  <a:pt x="4436143" y="2729405"/>
                  <a:pt x="4288491" y="2719236"/>
                  <a:pt x="4177574" y="2716351"/>
                </a:cubicBezTo>
                <a:cubicBezTo>
                  <a:pt x="4220099" y="2722300"/>
                  <a:pt x="4265520" y="2727582"/>
                  <a:pt x="4313166" y="2729300"/>
                </a:cubicBezTo>
                <a:cubicBezTo>
                  <a:pt x="4361481" y="2733915"/>
                  <a:pt x="4414138" y="2730921"/>
                  <a:pt x="4451171" y="2741695"/>
                </a:cubicBezTo>
                <a:cubicBezTo>
                  <a:pt x="4454733" y="2743922"/>
                  <a:pt x="4497926" y="2752768"/>
                  <a:pt x="4497926" y="2752768"/>
                </a:cubicBezTo>
                <a:cubicBezTo>
                  <a:pt x="4503602" y="2764164"/>
                  <a:pt x="4486533" y="2758444"/>
                  <a:pt x="4477181" y="2757550"/>
                </a:cubicBezTo>
                <a:cubicBezTo>
                  <a:pt x="4492804" y="2756998"/>
                  <a:pt x="4464454" y="2757437"/>
                  <a:pt x="4442375" y="2756429"/>
                </a:cubicBezTo>
                <a:cubicBezTo>
                  <a:pt x="4372055" y="2753331"/>
                  <a:pt x="4288934" y="2747595"/>
                  <a:pt x="4234831" y="2744315"/>
                </a:cubicBezTo>
                <a:cubicBezTo>
                  <a:pt x="3950703" y="2731692"/>
                  <a:pt x="3672608" y="2714246"/>
                  <a:pt x="3391403" y="2709954"/>
                </a:cubicBezTo>
                <a:lnTo>
                  <a:pt x="3386075" y="2709969"/>
                </a:lnTo>
                <a:lnTo>
                  <a:pt x="3412023" y="2725416"/>
                </a:lnTo>
                <a:lnTo>
                  <a:pt x="3439619" y="2743365"/>
                </a:lnTo>
                <a:lnTo>
                  <a:pt x="3377552" y="2709992"/>
                </a:lnTo>
                <a:lnTo>
                  <a:pt x="3310850" y="2710171"/>
                </a:lnTo>
                <a:lnTo>
                  <a:pt x="3406113" y="2768128"/>
                </a:lnTo>
                <a:cubicBezTo>
                  <a:pt x="3475932" y="2812331"/>
                  <a:pt x="3545239" y="2859171"/>
                  <a:pt x="3614717" y="2906048"/>
                </a:cubicBezTo>
                <a:lnTo>
                  <a:pt x="3644022" y="2929831"/>
                </a:lnTo>
                <a:lnTo>
                  <a:pt x="3477502" y="2837106"/>
                </a:lnTo>
                <a:cubicBezTo>
                  <a:pt x="3415469" y="2803219"/>
                  <a:pt x="3352603" y="2769592"/>
                  <a:pt x="3288456" y="2736194"/>
                </a:cubicBezTo>
                <a:lnTo>
                  <a:pt x="3237317" y="2710367"/>
                </a:lnTo>
                <a:lnTo>
                  <a:pt x="3196647" y="2710477"/>
                </a:lnTo>
                <a:lnTo>
                  <a:pt x="3220277" y="2723000"/>
                </a:lnTo>
                <a:cubicBezTo>
                  <a:pt x="3260211" y="2744279"/>
                  <a:pt x="3299921" y="2764728"/>
                  <a:pt x="3339609" y="2781963"/>
                </a:cubicBezTo>
                <a:cubicBezTo>
                  <a:pt x="3385030" y="2803583"/>
                  <a:pt x="3421549" y="2820211"/>
                  <a:pt x="3460761" y="2840138"/>
                </a:cubicBezTo>
                <a:cubicBezTo>
                  <a:pt x="3546413" y="2887353"/>
                  <a:pt x="3626508" y="2934723"/>
                  <a:pt x="3706147" y="2982352"/>
                </a:cubicBezTo>
                <a:lnTo>
                  <a:pt x="3709639" y="2984423"/>
                </a:lnTo>
                <a:lnTo>
                  <a:pt x="3710405" y="2984493"/>
                </a:lnTo>
                <a:lnTo>
                  <a:pt x="3710590" y="2984985"/>
                </a:lnTo>
                <a:lnTo>
                  <a:pt x="3721247" y="2991300"/>
                </a:lnTo>
                <a:lnTo>
                  <a:pt x="3721047" y="2990840"/>
                </a:lnTo>
                <a:cubicBezTo>
                  <a:pt x="3722958" y="2991254"/>
                  <a:pt x="3726283" y="2992623"/>
                  <a:pt x="3728232" y="2993590"/>
                </a:cubicBezTo>
                <a:cubicBezTo>
                  <a:pt x="3736318" y="2997535"/>
                  <a:pt x="3745440" y="3003705"/>
                  <a:pt x="3753526" y="3007650"/>
                </a:cubicBezTo>
                <a:cubicBezTo>
                  <a:pt x="3790201" y="3026829"/>
                  <a:pt x="3822142" y="3045504"/>
                  <a:pt x="3855042" y="3062482"/>
                </a:cubicBezTo>
                <a:cubicBezTo>
                  <a:pt x="3901514" y="3086059"/>
                  <a:pt x="3944285" y="3115110"/>
                  <a:pt x="3985826" y="3140983"/>
                </a:cubicBezTo>
                <a:cubicBezTo>
                  <a:pt x="4007014" y="3153205"/>
                  <a:pt x="4029832" y="3165708"/>
                  <a:pt x="4052730" y="3178384"/>
                </a:cubicBezTo>
                <a:cubicBezTo>
                  <a:pt x="4108048" y="3210760"/>
                  <a:pt x="4159389" y="3251239"/>
                  <a:pt x="4211015" y="3291793"/>
                </a:cubicBezTo>
                <a:cubicBezTo>
                  <a:pt x="4218778" y="3298806"/>
                  <a:pt x="4225271" y="3306409"/>
                  <a:pt x="4232921" y="3311891"/>
                </a:cubicBezTo>
                <a:lnTo>
                  <a:pt x="4239830" y="3315867"/>
                </a:lnTo>
                <a:lnTo>
                  <a:pt x="4239783" y="3316269"/>
                </a:lnTo>
                <a:cubicBezTo>
                  <a:pt x="4239982" y="3316698"/>
                  <a:pt x="4240430" y="3316853"/>
                  <a:pt x="4241045" y="3316567"/>
                </a:cubicBezTo>
                <a:lnTo>
                  <a:pt x="4239830" y="3315867"/>
                </a:lnTo>
                <a:lnTo>
                  <a:pt x="4240009" y="3314340"/>
                </a:lnTo>
                <a:cubicBezTo>
                  <a:pt x="4249610" y="3321539"/>
                  <a:pt x="4260920" y="3329191"/>
                  <a:pt x="4262153" y="3328617"/>
                </a:cubicBezTo>
                <a:cubicBezTo>
                  <a:pt x="4260920" y="3329191"/>
                  <a:pt x="4258450" y="3323882"/>
                  <a:pt x="4258450" y="3323882"/>
                </a:cubicBezTo>
                <a:cubicBezTo>
                  <a:pt x="4257015" y="3320800"/>
                  <a:pt x="4260915" y="3322735"/>
                  <a:pt x="4258922" y="3318454"/>
                </a:cubicBezTo>
                <a:cubicBezTo>
                  <a:pt x="4256255" y="3315945"/>
                  <a:pt x="4248365" y="3309201"/>
                  <a:pt x="4242950" y="3304012"/>
                </a:cubicBezTo>
                <a:cubicBezTo>
                  <a:pt x="4234465" y="3296660"/>
                  <a:pt x="4225659" y="3288987"/>
                  <a:pt x="4216648" y="3281216"/>
                </a:cubicBezTo>
                <a:lnTo>
                  <a:pt x="4193642" y="3261675"/>
                </a:lnTo>
                <a:lnTo>
                  <a:pt x="4199840" y="3265972"/>
                </a:lnTo>
                <a:cubicBezTo>
                  <a:pt x="4210235" y="3274206"/>
                  <a:pt x="4220074" y="3282857"/>
                  <a:pt x="4229536" y="3291369"/>
                </a:cubicBezTo>
                <a:cubicBezTo>
                  <a:pt x="4248255" y="3308490"/>
                  <a:pt x="4271357" y="3324821"/>
                  <a:pt x="4292071" y="3342471"/>
                </a:cubicBezTo>
                <a:cubicBezTo>
                  <a:pt x="4302765" y="3352286"/>
                  <a:pt x="4313718" y="3361719"/>
                  <a:pt x="4324183" y="3370910"/>
                </a:cubicBezTo>
                <a:cubicBezTo>
                  <a:pt x="4334650" y="3380101"/>
                  <a:pt x="4344628" y="3389052"/>
                  <a:pt x="4353372" y="3397900"/>
                </a:cubicBezTo>
                <a:cubicBezTo>
                  <a:pt x="4341503" y="3389049"/>
                  <a:pt x="4328961" y="3378219"/>
                  <a:pt x="4317846" y="3367766"/>
                </a:cubicBezTo>
                <a:lnTo>
                  <a:pt x="4305578" y="3358060"/>
                </a:lnTo>
                <a:cubicBezTo>
                  <a:pt x="4302907" y="3359304"/>
                  <a:pt x="4311754" y="3368103"/>
                  <a:pt x="4313942" y="3369584"/>
                </a:cubicBezTo>
                <a:cubicBezTo>
                  <a:pt x="4338841" y="3392996"/>
                  <a:pt x="4371541" y="3416525"/>
                  <a:pt x="4391420" y="3439358"/>
                </a:cubicBezTo>
                <a:cubicBezTo>
                  <a:pt x="4366608" y="3422573"/>
                  <a:pt x="4341588" y="3395676"/>
                  <a:pt x="4317451" y="3377118"/>
                </a:cubicBezTo>
                <a:cubicBezTo>
                  <a:pt x="4324781" y="3382665"/>
                  <a:pt x="4312035" y="3371930"/>
                  <a:pt x="4311075" y="3373627"/>
                </a:cubicBezTo>
                <a:cubicBezTo>
                  <a:pt x="4309567" y="3376830"/>
                  <a:pt x="4316218" y="3377692"/>
                  <a:pt x="4316218" y="3377692"/>
                </a:cubicBezTo>
                <a:cubicBezTo>
                  <a:pt x="4329761" y="3390139"/>
                  <a:pt x="4343026" y="3401986"/>
                  <a:pt x="4355853" y="3413698"/>
                </a:cubicBezTo>
                <a:lnTo>
                  <a:pt x="4380735" y="3437364"/>
                </a:lnTo>
                <a:lnTo>
                  <a:pt x="4376343" y="3435139"/>
                </a:lnTo>
                <a:lnTo>
                  <a:pt x="4376139" y="3435063"/>
                </a:lnTo>
                <a:lnTo>
                  <a:pt x="4374973" y="3434096"/>
                </a:lnTo>
                <a:cubicBezTo>
                  <a:pt x="4372225" y="3431417"/>
                  <a:pt x="4358044" y="3417601"/>
                  <a:pt x="4356812" y="3418174"/>
                </a:cubicBezTo>
                <a:cubicBezTo>
                  <a:pt x="4352908" y="3419992"/>
                  <a:pt x="4368322" y="3433234"/>
                  <a:pt x="4367366" y="3431179"/>
                </a:cubicBezTo>
                <a:lnTo>
                  <a:pt x="4368688" y="3432291"/>
                </a:lnTo>
                <a:lnTo>
                  <a:pt x="4366285" y="3433141"/>
                </a:lnTo>
                <a:cubicBezTo>
                  <a:pt x="4366869" y="3433930"/>
                  <a:pt x="4368664" y="3435125"/>
                  <a:pt x="4371026" y="3436484"/>
                </a:cubicBezTo>
                <a:lnTo>
                  <a:pt x="4377192" y="3439759"/>
                </a:lnTo>
                <a:lnTo>
                  <a:pt x="4380670" y="3443112"/>
                </a:lnTo>
                <a:cubicBezTo>
                  <a:pt x="4380872" y="3446768"/>
                  <a:pt x="4367568" y="3434836"/>
                  <a:pt x="4367568" y="3434836"/>
                </a:cubicBezTo>
                <a:cubicBezTo>
                  <a:pt x="4342830" y="3411766"/>
                  <a:pt x="4319925" y="3392635"/>
                  <a:pt x="4299016" y="3374033"/>
                </a:cubicBezTo>
                <a:cubicBezTo>
                  <a:pt x="4296827" y="3372552"/>
                  <a:pt x="4273721" y="3349765"/>
                  <a:pt x="4270295" y="3352609"/>
                </a:cubicBezTo>
                <a:cubicBezTo>
                  <a:pt x="4268309" y="3354784"/>
                  <a:pt x="4285513" y="3368652"/>
                  <a:pt x="4273726" y="3356220"/>
                </a:cubicBezTo>
                <a:cubicBezTo>
                  <a:pt x="4292924" y="3374369"/>
                  <a:pt x="4310606" y="3389264"/>
                  <a:pt x="4329531" y="3406289"/>
                </a:cubicBezTo>
                <a:cubicBezTo>
                  <a:pt x="4330009" y="3407317"/>
                  <a:pt x="4350921" y="3422167"/>
                  <a:pt x="4350726" y="3424967"/>
                </a:cubicBezTo>
                <a:cubicBezTo>
                  <a:pt x="4347779" y="3428839"/>
                  <a:pt x="4336939" y="3415758"/>
                  <a:pt x="4336939" y="3415758"/>
                </a:cubicBezTo>
                <a:cubicBezTo>
                  <a:pt x="4311367" y="3394119"/>
                  <a:pt x="4296830" y="3382760"/>
                  <a:pt x="4272969" y="3361574"/>
                </a:cubicBezTo>
                <a:cubicBezTo>
                  <a:pt x="4270779" y="3360093"/>
                  <a:pt x="4248835" y="3339266"/>
                  <a:pt x="4246642" y="3341536"/>
                </a:cubicBezTo>
                <a:cubicBezTo>
                  <a:pt x="4246446" y="3344336"/>
                  <a:pt x="4266800" y="3357988"/>
                  <a:pt x="4264610" y="3356506"/>
                </a:cubicBezTo>
                <a:cubicBezTo>
                  <a:pt x="4270504" y="3362722"/>
                  <a:pt x="4274961" y="3365855"/>
                  <a:pt x="4281618" y="3373173"/>
                </a:cubicBezTo>
                <a:cubicBezTo>
                  <a:pt x="4269074" y="3366095"/>
                  <a:pt x="4260425" y="3354496"/>
                  <a:pt x="4249114" y="3346844"/>
                </a:cubicBezTo>
                <a:cubicBezTo>
                  <a:pt x="4246446" y="3344336"/>
                  <a:pt x="4241506" y="3343927"/>
                  <a:pt x="4237048" y="3340794"/>
                </a:cubicBezTo>
                <a:cubicBezTo>
                  <a:pt x="4224583" y="3333887"/>
                  <a:pt x="4210243" y="3319728"/>
                  <a:pt x="4198932" y="3312076"/>
                </a:cubicBezTo>
                <a:cubicBezTo>
                  <a:pt x="4202911" y="3314182"/>
                  <a:pt x="4193789" y="3308010"/>
                  <a:pt x="4192557" y="3308584"/>
                </a:cubicBezTo>
                <a:cubicBezTo>
                  <a:pt x="4188654" y="3310402"/>
                  <a:pt x="4200924" y="3316357"/>
                  <a:pt x="4201403" y="3317385"/>
                </a:cubicBezTo>
                <a:lnTo>
                  <a:pt x="4210549" y="3324856"/>
                </a:lnTo>
                <a:lnTo>
                  <a:pt x="4223347" y="3331429"/>
                </a:lnTo>
                <a:cubicBezTo>
                  <a:pt x="4229731" y="3335013"/>
                  <a:pt x="4234049" y="3338115"/>
                  <a:pt x="4234179" y="3340461"/>
                </a:cubicBezTo>
                <a:lnTo>
                  <a:pt x="4227501" y="3338702"/>
                </a:lnTo>
                <a:lnTo>
                  <a:pt x="4241636" y="3350247"/>
                </a:lnTo>
                <a:cubicBezTo>
                  <a:pt x="4254647" y="3361145"/>
                  <a:pt x="4267125" y="3372108"/>
                  <a:pt x="4278678" y="3383502"/>
                </a:cubicBezTo>
                <a:cubicBezTo>
                  <a:pt x="4265313" y="3374930"/>
                  <a:pt x="4255236" y="3365767"/>
                  <a:pt x="4245208" y="3356710"/>
                </a:cubicBezTo>
                <a:lnTo>
                  <a:pt x="4215655" y="3333412"/>
                </a:lnTo>
                <a:lnTo>
                  <a:pt x="4209156" y="3330368"/>
                </a:lnTo>
                <a:lnTo>
                  <a:pt x="4200491" y="3326078"/>
                </a:lnTo>
                <a:lnTo>
                  <a:pt x="4201486" y="3327763"/>
                </a:lnTo>
                <a:cubicBezTo>
                  <a:pt x="4229328" y="3351055"/>
                  <a:pt x="4253863" y="3370469"/>
                  <a:pt x="4278203" y="3392682"/>
                </a:cubicBezTo>
                <a:lnTo>
                  <a:pt x="4284839" y="3399832"/>
                </a:lnTo>
                <a:lnTo>
                  <a:pt x="4296034" y="3406548"/>
                </a:lnTo>
                <a:cubicBezTo>
                  <a:pt x="4304685" y="3412170"/>
                  <a:pt x="4298499" y="3410110"/>
                  <a:pt x="4287191" y="3405536"/>
                </a:cubicBezTo>
                <a:lnTo>
                  <a:pt x="4271889" y="3399217"/>
                </a:lnTo>
                <a:lnTo>
                  <a:pt x="4279300" y="3405324"/>
                </a:lnTo>
                <a:lnTo>
                  <a:pt x="4269447" y="3402051"/>
                </a:lnTo>
                <a:cubicBezTo>
                  <a:pt x="4254999" y="3400762"/>
                  <a:pt x="4270781" y="3408095"/>
                  <a:pt x="4281329" y="3412114"/>
                </a:cubicBezTo>
                <a:lnTo>
                  <a:pt x="4294807" y="3418537"/>
                </a:lnTo>
                <a:lnTo>
                  <a:pt x="4302625" y="3425275"/>
                </a:lnTo>
                <a:lnTo>
                  <a:pt x="4303571" y="3426083"/>
                </a:lnTo>
                <a:lnTo>
                  <a:pt x="4298023" y="3423837"/>
                </a:lnTo>
                <a:cubicBezTo>
                  <a:pt x="4290539" y="3420847"/>
                  <a:pt x="4283184" y="3417756"/>
                  <a:pt x="4276454" y="3414182"/>
                </a:cubicBezTo>
                <a:cubicBezTo>
                  <a:pt x="4268639" y="3410599"/>
                  <a:pt x="4260461" y="3405952"/>
                  <a:pt x="4252127" y="3401425"/>
                </a:cubicBezTo>
                <a:lnTo>
                  <a:pt x="4234318" y="3392942"/>
                </a:lnTo>
                <a:lnTo>
                  <a:pt x="4239284" y="3398820"/>
                </a:lnTo>
                <a:lnTo>
                  <a:pt x="4240705" y="3399637"/>
                </a:lnTo>
                <a:cubicBezTo>
                  <a:pt x="4249795" y="3404783"/>
                  <a:pt x="4260166" y="3410919"/>
                  <a:pt x="4263409" y="3412093"/>
                </a:cubicBezTo>
                <a:cubicBezTo>
                  <a:pt x="4265248" y="3414069"/>
                  <a:pt x="4269081" y="3418183"/>
                  <a:pt x="4270000" y="3419169"/>
                </a:cubicBezTo>
                <a:cubicBezTo>
                  <a:pt x="4274009" y="3421166"/>
                  <a:pt x="4276332" y="3421353"/>
                  <a:pt x="4279628" y="3422201"/>
                </a:cubicBezTo>
                <a:cubicBezTo>
                  <a:pt x="4280548" y="3423189"/>
                  <a:pt x="4282004" y="3427442"/>
                  <a:pt x="4286374" y="3429443"/>
                </a:cubicBezTo>
                <a:cubicBezTo>
                  <a:pt x="4290382" y="3431440"/>
                  <a:pt x="4302179" y="3434493"/>
                  <a:pt x="4309253" y="3439782"/>
                </a:cubicBezTo>
                <a:cubicBezTo>
                  <a:pt x="4312253" y="3441850"/>
                  <a:pt x="4313190" y="3442878"/>
                  <a:pt x="4312840" y="3443223"/>
                </a:cubicBezTo>
                <a:lnTo>
                  <a:pt x="4310586" y="3442865"/>
                </a:lnTo>
                <a:lnTo>
                  <a:pt x="4321777" y="3448015"/>
                </a:lnTo>
                <a:cubicBezTo>
                  <a:pt x="4325024" y="3449695"/>
                  <a:pt x="4327401" y="3451208"/>
                  <a:pt x="4327890" y="3452240"/>
                </a:cubicBezTo>
                <a:cubicBezTo>
                  <a:pt x="4329192" y="3458754"/>
                  <a:pt x="4313083" y="3448205"/>
                  <a:pt x="4313083" y="3448205"/>
                </a:cubicBezTo>
                <a:cubicBezTo>
                  <a:pt x="4309609" y="3446359"/>
                  <a:pt x="4303448" y="3443428"/>
                  <a:pt x="4296458" y="3440247"/>
                </a:cubicBezTo>
                <a:lnTo>
                  <a:pt x="4275993" y="3431288"/>
                </a:lnTo>
                <a:lnTo>
                  <a:pt x="4272462" y="3431419"/>
                </a:lnTo>
                <a:cubicBezTo>
                  <a:pt x="4269935" y="3431108"/>
                  <a:pt x="4266800" y="3429975"/>
                  <a:pt x="4263307" y="3428340"/>
                </a:cubicBezTo>
                <a:lnTo>
                  <a:pt x="4260268" y="3426700"/>
                </a:lnTo>
                <a:lnTo>
                  <a:pt x="4261280" y="3427411"/>
                </a:lnTo>
                <a:lnTo>
                  <a:pt x="4264634" y="3429295"/>
                </a:lnTo>
                <a:lnTo>
                  <a:pt x="4284520" y="3439365"/>
                </a:lnTo>
                <a:cubicBezTo>
                  <a:pt x="4286601" y="3440445"/>
                  <a:pt x="4288600" y="3442014"/>
                  <a:pt x="4290828" y="3443830"/>
                </a:cubicBezTo>
                <a:lnTo>
                  <a:pt x="4291482" y="3444336"/>
                </a:lnTo>
                <a:lnTo>
                  <a:pt x="4300626" y="3449428"/>
                </a:lnTo>
                <a:lnTo>
                  <a:pt x="4308243" y="3453985"/>
                </a:lnTo>
                <a:lnTo>
                  <a:pt x="4308261" y="3453992"/>
                </a:lnTo>
                <a:lnTo>
                  <a:pt x="4308272" y="3454001"/>
                </a:lnTo>
                <a:lnTo>
                  <a:pt x="4335316" y="3470177"/>
                </a:lnTo>
                <a:cubicBezTo>
                  <a:pt x="4340744" y="3474736"/>
                  <a:pt x="4363063" y="3486980"/>
                  <a:pt x="4363063" y="3486980"/>
                </a:cubicBezTo>
                <a:lnTo>
                  <a:pt x="4357021" y="3488379"/>
                </a:lnTo>
                <a:lnTo>
                  <a:pt x="4362396" y="3490899"/>
                </a:lnTo>
                <a:lnTo>
                  <a:pt x="4363379" y="3492416"/>
                </a:lnTo>
                <a:lnTo>
                  <a:pt x="4366593" y="3496505"/>
                </a:lnTo>
                <a:lnTo>
                  <a:pt x="4362157" y="3494597"/>
                </a:lnTo>
                <a:cubicBezTo>
                  <a:pt x="4341005" y="3485294"/>
                  <a:pt x="4319305" y="3475740"/>
                  <a:pt x="4295620" y="3465882"/>
                </a:cubicBezTo>
                <a:cubicBezTo>
                  <a:pt x="4293616" y="3464884"/>
                  <a:pt x="4290029" y="3463339"/>
                  <a:pt x="4285490" y="3461397"/>
                </a:cubicBezTo>
                <a:lnTo>
                  <a:pt x="4273377" y="3456148"/>
                </a:lnTo>
                <a:lnTo>
                  <a:pt x="4257823" y="3450915"/>
                </a:lnTo>
                <a:lnTo>
                  <a:pt x="4251056" y="3448248"/>
                </a:lnTo>
                <a:lnTo>
                  <a:pt x="4254411" y="3450652"/>
                </a:lnTo>
                <a:cubicBezTo>
                  <a:pt x="4253702" y="3451079"/>
                  <a:pt x="4239133" y="3443870"/>
                  <a:pt x="4236816" y="3443113"/>
                </a:cubicBezTo>
                <a:cubicBezTo>
                  <a:pt x="4234494" y="3442927"/>
                  <a:pt x="4226530" y="3443986"/>
                  <a:pt x="4226201" y="3445938"/>
                </a:cubicBezTo>
                <a:cubicBezTo>
                  <a:pt x="4227121" y="3446925"/>
                  <a:pt x="4262541" y="3463424"/>
                  <a:pt x="4266703" y="3465586"/>
                </a:cubicBezTo>
                <a:cubicBezTo>
                  <a:pt x="4276712" y="3471718"/>
                  <a:pt x="4286164" y="3476868"/>
                  <a:pt x="4293085" y="3481991"/>
                </a:cubicBezTo>
                <a:cubicBezTo>
                  <a:pt x="4294005" y="3482978"/>
                  <a:pt x="4295669" y="3487070"/>
                  <a:pt x="4296589" y="3488057"/>
                </a:cubicBezTo>
                <a:cubicBezTo>
                  <a:pt x="4306423" y="3496307"/>
                  <a:pt x="4330674" y="3498512"/>
                  <a:pt x="4327639" y="3502555"/>
                </a:cubicBezTo>
                <a:cubicBezTo>
                  <a:pt x="4327639" y="3502555"/>
                  <a:pt x="4322381" y="3501523"/>
                  <a:pt x="4318044" y="3501479"/>
                </a:cubicBezTo>
                <a:lnTo>
                  <a:pt x="4318779" y="3501040"/>
                </a:lnTo>
                <a:lnTo>
                  <a:pt x="4320212" y="3501501"/>
                </a:lnTo>
                <a:cubicBezTo>
                  <a:pt x="4319753" y="3501009"/>
                  <a:pt x="4319523" y="3500760"/>
                  <a:pt x="4319251" y="3500758"/>
                </a:cubicBezTo>
                <a:lnTo>
                  <a:pt x="4318779" y="3501040"/>
                </a:lnTo>
                <a:lnTo>
                  <a:pt x="4316143" y="3500193"/>
                </a:lnTo>
                <a:lnTo>
                  <a:pt x="4314651" y="3499182"/>
                </a:lnTo>
                <a:cubicBezTo>
                  <a:pt x="4313578" y="3498704"/>
                  <a:pt x="4312753" y="3498491"/>
                  <a:pt x="4312753" y="3498491"/>
                </a:cubicBezTo>
                <a:cubicBezTo>
                  <a:pt x="4312753" y="3498491"/>
                  <a:pt x="4309007" y="3501386"/>
                  <a:pt x="4305557" y="3500373"/>
                </a:cubicBezTo>
                <a:cubicBezTo>
                  <a:pt x="4301767" y="3499764"/>
                  <a:pt x="4295817" y="3496932"/>
                  <a:pt x="4290023" y="3493979"/>
                </a:cubicBezTo>
                <a:lnTo>
                  <a:pt x="4280754" y="3489460"/>
                </a:lnTo>
                <a:lnTo>
                  <a:pt x="4283173" y="3494397"/>
                </a:lnTo>
                <a:cubicBezTo>
                  <a:pt x="4284039" y="3496398"/>
                  <a:pt x="4284966" y="3498527"/>
                  <a:pt x="4286156" y="3500512"/>
                </a:cubicBezTo>
                <a:lnTo>
                  <a:pt x="4286800" y="3501251"/>
                </a:lnTo>
                <a:lnTo>
                  <a:pt x="4313805" y="3514942"/>
                </a:lnTo>
                <a:lnTo>
                  <a:pt x="4358936" y="3535033"/>
                </a:lnTo>
                <a:lnTo>
                  <a:pt x="4361204" y="3537678"/>
                </a:lnTo>
                <a:lnTo>
                  <a:pt x="4366880" y="3543545"/>
                </a:lnTo>
                <a:lnTo>
                  <a:pt x="4352231" y="3538174"/>
                </a:lnTo>
                <a:lnTo>
                  <a:pt x="4365454" y="3545394"/>
                </a:lnTo>
                <a:lnTo>
                  <a:pt x="4363094" y="3548179"/>
                </a:lnTo>
                <a:lnTo>
                  <a:pt x="4366999" y="3551656"/>
                </a:lnTo>
                <a:lnTo>
                  <a:pt x="4353385" y="3546215"/>
                </a:lnTo>
                <a:lnTo>
                  <a:pt x="4349458" y="3543882"/>
                </a:lnTo>
                <a:cubicBezTo>
                  <a:pt x="4348231" y="3543066"/>
                  <a:pt x="4347571" y="3542488"/>
                  <a:pt x="4347879" y="3542345"/>
                </a:cubicBezTo>
                <a:lnTo>
                  <a:pt x="4347519" y="3543871"/>
                </a:lnTo>
                <a:lnTo>
                  <a:pt x="4329304" y="3536591"/>
                </a:lnTo>
                <a:lnTo>
                  <a:pt x="4324730" y="3532912"/>
                </a:lnTo>
                <a:lnTo>
                  <a:pt x="4323757" y="3532061"/>
                </a:lnTo>
                <a:lnTo>
                  <a:pt x="4325164" y="3539280"/>
                </a:lnTo>
                <a:lnTo>
                  <a:pt x="4325483" y="3540486"/>
                </a:lnTo>
                <a:lnTo>
                  <a:pt x="4324168" y="3540446"/>
                </a:lnTo>
                <a:cubicBezTo>
                  <a:pt x="4320332" y="3540334"/>
                  <a:pt x="4310862" y="3540086"/>
                  <a:pt x="4303290" y="3540123"/>
                </a:cubicBezTo>
                <a:lnTo>
                  <a:pt x="4299172" y="3540269"/>
                </a:lnTo>
                <a:lnTo>
                  <a:pt x="4286328" y="3533218"/>
                </a:lnTo>
                <a:cubicBezTo>
                  <a:pt x="4279695" y="3529908"/>
                  <a:pt x="4274157" y="3527620"/>
                  <a:pt x="4270834" y="3527230"/>
                </a:cubicBezTo>
                <a:lnTo>
                  <a:pt x="4279273" y="3534674"/>
                </a:lnTo>
                <a:lnTo>
                  <a:pt x="4269214" y="3528511"/>
                </a:lnTo>
                <a:lnTo>
                  <a:pt x="4267711" y="3527590"/>
                </a:lnTo>
                <a:cubicBezTo>
                  <a:pt x="4262794" y="3524454"/>
                  <a:pt x="4257632" y="3521153"/>
                  <a:pt x="4252285" y="3518060"/>
                </a:cubicBezTo>
                <a:lnTo>
                  <a:pt x="4244178" y="3513993"/>
                </a:lnTo>
                <a:lnTo>
                  <a:pt x="4231956" y="3511679"/>
                </a:lnTo>
                <a:cubicBezTo>
                  <a:pt x="4225087" y="3511608"/>
                  <a:pt x="4240664" y="3513723"/>
                  <a:pt x="4235788" y="3515792"/>
                </a:cubicBezTo>
                <a:cubicBezTo>
                  <a:pt x="4230914" y="3517861"/>
                  <a:pt x="4220160" y="3508624"/>
                  <a:pt x="4213829" y="3506440"/>
                </a:cubicBezTo>
                <a:cubicBezTo>
                  <a:pt x="4207619" y="3502465"/>
                  <a:pt x="4200698" y="3497342"/>
                  <a:pt x="4192199" y="3495136"/>
                </a:cubicBezTo>
                <a:cubicBezTo>
                  <a:pt x="4192199" y="3495136"/>
                  <a:pt x="4191522" y="3495658"/>
                  <a:pt x="4190574" y="3496178"/>
                </a:cubicBezTo>
                <a:lnTo>
                  <a:pt x="4187920" y="3497016"/>
                </a:lnTo>
                <a:lnTo>
                  <a:pt x="4193415" y="3501307"/>
                </a:lnTo>
                <a:cubicBezTo>
                  <a:pt x="4198539" y="3506040"/>
                  <a:pt x="4202860" y="3510426"/>
                  <a:pt x="4207973" y="3514964"/>
                </a:cubicBezTo>
                <a:lnTo>
                  <a:pt x="4214339" y="3519767"/>
                </a:lnTo>
                <a:lnTo>
                  <a:pt x="4231131" y="3529863"/>
                </a:lnTo>
                <a:lnTo>
                  <a:pt x="4249503" y="3541065"/>
                </a:lnTo>
                <a:lnTo>
                  <a:pt x="4254089" y="3543447"/>
                </a:lnTo>
                <a:lnTo>
                  <a:pt x="4260260" y="3546357"/>
                </a:lnTo>
                <a:lnTo>
                  <a:pt x="4264599" y="3547534"/>
                </a:lnTo>
                <a:cubicBezTo>
                  <a:pt x="4265777" y="3548149"/>
                  <a:pt x="4266365" y="3548752"/>
                  <a:pt x="4266459" y="3549204"/>
                </a:cubicBezTo>
                <a:lnTo>
                  <a:pt x="4266345" y="3549227"/>
                </a:lnTo>
                <a:lnTo>
                  <a:pt x="4266940" y="3549508"/>
                </a:lnTo>
                <a:cubicBezTo>
                  <a:pt x="4270508" y="3551451"/>
                  <a:pt x="4273140" y="3553323"/>
                  <a:pt x="4274183" y="3555147"/>
                </a:cubicBezTo>
                <a:lnTo>
                  <a:pt x="4272231" y="3555071"/>
                </a:lnTo>
                <a:lnTo>
                  <a:pt x="4259896" y="3547934"/>
                </a:lnTo>
                <a:cubicBezTo>
                  <a:pt x="4259896" y="3547934"/>
                  <a:pt x="4258626" y="3548939"/>
                  <a:pt x="4256831" y="3549880"/>
                </a:cubicBezTo>
                <a:lnTo>
                  <a:pt x="4255245" y="3550283"/>
                </a:lnTo>
                <a:lnTo>
                  <a:pt x="4248206" y="3547201"/>
                </a:lnTo>
                <a:cubicBezTo>
                  <a:pt x="4245735" y="3545854"/>
                  <a:pt x="4244437" y="3544730"/>
                  <a:pt x="4245350" y="3544208"/>
                </a:cubicBezTo>
                <a:lnTo>
                  <a:pt x="4245966" y="3548858"/>
                </a:lnTo>
                <a:lnTo>
                  <a:pt x="4241060" y="3546115"/>
                </a:lnTo>
                <a:cubicBezTo>
                  <a:pt x="4227635" y="3538392"/>
                  <a:pt x="4205386" y="3525147"/>
                  <a:pt x="4199226" y="3520968"/>
                </a:cubicBezTo>
                <a:cubicBezTo>
                  <a:pt x="4152819" y="3502410"/>
                  <a:pt x="4222570" y="3545689"/>
                  <a:pt x="4234489" y="3555951"/>
                </a:cubicBezTo>
                <a:cubicBezTo>
                  <a:pt x="4246848" y="3563959"/>
                  <a:pt x="4258106" y="3570775"/>
                  <a:pt x="4267239" y="3576810"/>
                </a:cubicBezTo>
                <a:lnTo>
                  <a:pt x="4286573" y="3592442"/>
                </a:lnTo>
                <a:lnTo>
                  <a:pt x="4286343" y="3593367"/>
                </a:lnTo>
                <a:cubicBezTo>
                  <a:pt x="4286832" y="3594399"/>
                  <a:pt x="4289130" y="3596084"/>
                  <a:pt x="4292304" y="3598031"/>
                </a:cubicBezTo>
                <a:lnTo>
                  <a:pt x="4296555" y="3600397"/>
                </a:lnTo>
                <a:lnTo>
                  <a:pt x="4312416" y="3613027"/>
                </a:lnTo>
                <a:lnTo>
                  <a:pt x="4306188" y="3613894"/>
                </a:lnTo>
                <a:lnTo>
                  <a:pt x="4290846" y="3609156"/>
                </a:lnTo>
                <a:lnTo>
                  <a:pt x="4286074" y="3605967"/>
                </a:lnTo>
                <a:cubicBezTo>
                  <a:pt x="4269259" y="3595131"/>
                  <a:pt x="4253634" y="3580180"/>
                  <a:pt x="4236144" y="3578132"/>
                </a:cubicBezTo>
                <a:cubicBezTo>
                  <a:pt x="4229602" y="3579491"/>
                  <a:pt x="4227257" y="3581344"/>
                  <a:pt x="4220815" y="3578818"/>
                </a:cubicBezTo>
                <a:cubicBezTo>
                  <a:pt x="4204207" y="3572261"/>
                  <a:pt x="4192963" y="3553214"/>
                  <a:pt x="4174503" y="3544312"/>
                </a:cubicBezTo>
                <a:cubicBezTo>
                  <a:pt x="4175199" y="3545193"/>
                  <a:pt x="4174233" y="3547473"/>
                  <a:pt x="4172640" y="3549836"/>
                </a:cubicBezTo>
                <a:lnTo>
                  <a:pt x="4168820" y="3553925"/>
                </a:lnTo>
                <a:lnTo>
                  <a:pt x="4170789" y="3555545"/>
                </a:lnTo>
                <a:cubicBezTo>
                  <a:pt x="4171250" y="3556039"/>
                  <a:pt x="4170312" y="3556090"/>
                  <a:pt x="4168655" y="3555854"/>
                </a:cubicBezTo>
                <a:lnTo>
                  <a:pt x="4167554" y="3555613"/>
                </a:lnTo>
                <a:lnTo>
                  <a:pt x="4167374" y="3555472"/>
                </a:lnTo>
                <a:lnTo>
                  <a:pt x="4167018" y="3555853"/>
                </a:lnTo>
                <a:lnTo>
                  <a:pt x="4166236" y="3555960"/>
                </a:lnTo>
                <a:lnTo>
                  <a:pt x="4145761" y="3544420"/>
                </a:lnTo>
                <a:lnTo>
                  <a:pt x="4154548" y="3553385"/>
                </a:lnTo>
                <a:lnTo>
                  <a:pt x="4152485" y="3551971"/>
                </a:lnTo>
                <a:lnTo>
                  <a:pt x="4175635" y="3572473"/>
                </a:lnTo>
                <a:cubicBezTo>
                  <a:pt x="4186101" y="3581664"/>
                  <a:pt x="4196078" y="3590613"/>
                  <a:pt x="4204823" y="3599461"/>
                </a:cubicBezTo>
                <a:cubicBezTo>
                  <a:pt x="4192953" y="3590610"/>
                  <a:pt x="4180412" y="3579781"/>
                  <a:pt x="4169297" y="3569329"/>
                </a:cubicBezTo>
                <a:lnTo>
                  <a:pt x="4157028" y="3559622"/>
                </a:lnTo>
                <a:cubicBezTo>
                  <a:pt x="4156361" y="3559932"/>
                  <a:pt x="4156414" y="3560716"/>
                  <a:pt x="4156901" y="3561739"/>
                </a:cubicBezTo>
                <a:lnTo>
                  <a:pt x="4157277" y="3562276"/>
                </a:lnTo>
                <a:lnTo>
                  <a:pt x="4161018" y="3565475"/>
                </a:lnTo>
                <a:lnTo>
                  <a:pt x="4159132" y="3564553"/>
                </a:lnTo>
                <a:lnTo>
                  <a:pt x="4158724" y="3564344"/>
                </a:lnTo>
                <a:lnTo>
                  <a:pt x="4159389" y="3565295"/>
                </a:lnTo>
                <a:cubicBezTo>
                  <a:pt x="4161540" y="3567834"/>
                  <a:pt x="4164298" y="3570406"/>
                  <a:pt x="4165394" y="3571146"/>
                </a:cubicBezTo>
                <a:cubicBezTo>
                  <a:pt x="4190291" y="3594558"/>
                  <a:pt x="4222993" y="3618087"/>
                  <a:pt x="4242871" y="3640920"/>
                </a:cubicBezTo>
                <a:cubicBezTo>
                  <a:pt x="4218059" y="3624135"/>
                  <a:pt x="4193038" y="3597238"/>
                  <a:pt x="4168901" y="3578680"/>
                </a:cubicBezTo>
                <a:cubicBezTo>
                  <a:pt x="4176233" y="3584227"/>
                  <a:pt x="4163486" y="3573492"/>
                  <a:pt x="4162527" y="3575189"/>
                </a:cubicBezTo>
                <a:cubicBezTo>
                  <a:pt x="4161018" y="3578392"/>
                  <a:pt x="4167669" y="3579254"/>
                  <a:pt x="4167669" y="3579254"/>
                </a:cubicBezTo>
                <a:cubicBezTo>
                  <a:pt x="4181212" y="3591701"/>
                  <a:pt x="4194476" y="3603549"/>
                  <a:pt x="4207303" y="3615260"/>
                </a:cubicBezTo>
                <a:lnTo>
                  <a:pt x="4232186" y="3638926"/>
                </a:lnTo>
                <a:lnTo>
                  <a:pt x="4227793" y="3636702"/>
                </a:lnTo>
                <a:lnTo>
                  <a:pt x="4227590" y="3636624"/>
                </a:lnTo>
                <a:lnTo>
                  <a:pt x="4226423" y="3635659"/>
                </a:lnTo>
                <a:cubicBezTo>
                  <a:pt x="4223676" y="3632979"/>
                  <a:pt x="4209494" y="3619163"/>
                  <a:pt x="4208262" y="3619737"/>
                </a:cubicBezTo>
                <a:cubicBezTo>
                  <a:pt x="4204359" y="3621554"/>
                  <a:pt x="4219773" y="3634796"/>
                  <a:pt x="4218816" y="3632742"/>
                </a:cubicBezTo>
                <a:lnTo>
                  <a:pt x="4220137" y="3633853"/>
                </a:lnTo>
                <a:lnTo>
                  <a:pt x="4217736" y="3634704"/>
                </a:lnTo>
                <a:cubicBezTo>
                  <a:pt x="4218319" y="3635492"/>
                  <a:pt x="4220115" y="3636687"/>
                  <a:pt x="4222477" y="3638046"/>
                </a:cubicBezTo>
                <a:lnTo>
                  <a:pt x="4228643" y="3641320"/>
                </a:lnTo>
                <a:lnTo>
                  <a:pt x="4232120" y="3644674"/>
                </a:lnTo>
                <a:cubicBezTo>
                  <a:pt x="4232323" y="3648330"/>
                  <a:pt x="4219018" y="3636398"/>
                  <a:pt x="4219018" y="3636398"/>
                </a:cubicBezTo>
                <a:cubicBezTo>
                  <a:pt x="4194281" y="3613328"/>
                  <a:pt x="4171375" y="3594198"/>
                  <a:pt x="4150467" y="3575595"/>
                </a:cubicBezTo>
                <a:cubicBezTo>
                  <a:pt x="4149646" y="3575040"/>
                  <a:pt x="4145884" y="3571488"/>
                  <a:pt x="4141320" y="3567415"/>
                </a:cubicBezTo>
                <a:lnTo>
                  <a:pt x="4137671" y="3564224"/>
                </a:lnTo>
                <a:lnTo>
                  <a:pt x="4137739" y="3564598"/>
                </a:lnTo>
                <a:cubicBezTo>
                  <a:pt x="4137965" y="3565874"/>
                  <a:pt x="4138174" y="3567215"/>
                  <a:pt x="4138236" y="3568308"/>
                </a:cubicBezTo>
                <a:lnTo>
                  <a:pt x="4138033" y="3569468"/>
                </a:lnTo>
                <a:lnTo>
                  <a:pt x="4153182" y="3583238"/>
                </a:lnTo>
                <a:lnTo>
                  <a:pt x="4165362" y="3594021"/>
                </a:lnTo>
                <a:lnTo>
                  <a:pt x="4171365" y="3597745"/>
                </a:lnTo>
                <a:lnTo>
                  <a:pt x="4173953" y="3601628"/>
                </a:lnTo>
                <a:lnTo>
                  <a:pt x="4180982" y="3607851"/>
                </a:lnTo>
                <a:cubicBezTo>
                  <a:pt x="4181461" y="3608879"/>
                  <a:pt x="4202372" y="3623729"/>
                  <a:pt x="4202175" y="3626528"/>
                </a:cubicBezTo>
                <a:cubicBezTo>
                  <a:pt x="4200702" y="3628465"/>
                  <a:pt x="4197256" y="3626162"/>
                  <a:pt x="4194178" y="3623377"/>
                </a:cubicBezTo>
                <a:lnTo>
                  <a:pt x="4193004" y="3622195"/>
                </a:lnTo>
                <a:lnTo>
                  <a:pt x="4190290" y="3621290"/>
                </a:lnTo>
                <a:cubicBezTo>
                  <a:pt x="4184658" y="3619019"/>
                  <a:pt x="4176028" y="3614822"/>
                  <a:pt x="4174290" y="3614254"/>
                </a:cubicBezTo>
                <a:cubicBezTo>
                  <a:pt x="4168302" y="3611381"/>
                  <a:pt x="4163540" y="3609224"/>
                  <a:pt x="4159339" y="3607410"/>
                </a:cubicBezTo>
                <a:lnTo>
                  <a:pt x="4157125" y="3606498"/>
                </a:lnTo>
                <a:lnTo>
                  <a:pt x="4143186" y="3594877"/>
                </a:lnTo>
                <a:lnTo>
                  <a:pt x="4162287" y="3605982"/>
                </a:lnTo>
                <a:cubicBezTo>
                  <a:pt x="4164135" y="3607101"/>
                  <a:pt x="4167990" y="3608699"/>
                  <a:pt x="4172453" y="3610530"/>
                </a:cubicBezTo>
                <a:lnTo>
                  <a:pt x="4174320" y="3611334"/>
                </a:lnTo>
                <a:lnTo>
                  <a:pt x="4162189" y="3603242"/>
                </a:lnTo>
                <a:cubicBezTo>
                  <a:pt x="4152274" y="3596319"/>
                  <a:pt x="4142651" y="3589163"/>
                  <a:pt x="4142651" y="3589163"/>
                </a:cubicBezTo>
                <a:lnTo>
                  <a:pt x="4127223" y="3578295"/>
                </a:lnTo>
                <a:lnTo>
                  <a:pt x="4124728" y="3578163"/>
                </a:lnTo>
                <a:lnTo>
                  <a:pt x="4122047" y="3577279"/>
                </a:lnTo>
                <a:lnTo>
                  <a:pt x="4119888" y="3575484"/>
                </a:lnTo>
                <a:lnTo>
                  <a:pt x="4130128" y="3585063"/>
                </a:lnTo>
                <a:lnTo>
                  <a:pt x="4107235" y="3567387"/>
                </a:lnTo>
                <a:lnTo>
                  <a:pt x="4112281" y="3572036"/>
                </a:lnTo>
                <a:lnTo>
                  <a:pt x="4114132" y="3573576"/>
                </a:lnTo>
                <a:lnTo>
                  <a:pt x="4129622" y="3585730"/>
                </a:lnTo>
                <a:lnTo>
                  <a:pt x="4137417" y="3591846"/>
                </a:lnTo>
                <a:lnTo>
                  <a:pt x="4144445" y="3597358"/>
                </a:lnTo>
                <a:cubicBezTo>
                  <a:pt x="4148238" y="3600501"/>
                  <a:pt x="4150467" y="3602668"/>
                  <a:pt x="4149881" y="3603132"/>
                </a:cubicBezTo>
                <a:cubicBezTo>
                  <a:pt x="4149294" y="3603594"/>
                  <a:pt x="4145869" y="3602374"/>
                  <a:pt x="4141691" y="3600764"/>
                </a:cubicBezTo>
                <a:lnTo>
                  <a:pt x="4132936" y="3597531"/>
                </a:lnTo>
                <a:lnTo>
                  <a:pt x="4134658" y="3599255"/>
                </a:lnTo>
                <a:cubicBezTo>
                  <a:pt x="4139875" y="3604825"/>
                  <a:pt x="4144184" y="3610554"/>
                  <a:pt x="4133639" y="3602805"/>
                </a:cubicBezTo>
                <a:lnTo>
                  <a:pt x="4125478" y="3596646"/>
                </a:lnTo>
                <a:lnTo>
                  <a:pt x="4124288" y="3596841"/>
                </a:lnTo>
                <a:lnTo>
                  <a:pt x="4126784" y="3599503"/>
                </a:lnTo>
                <a:lnTo>
                  <a:pt x="4127166" y="3599670"/>
                </a:lnTo>
                <a:lnTo>
                  <a:pt x="4127361" y="3600117"/>
                </a:lnTo>
                <a:lnTo>
                  <a:pt x="4128850" y="3601704"/>
                </a:lnTo>
                <a:cubicBezTo>
                  <a:pt x="4131401" y="3603986"/>
                  <a:pt x="4135066" y="3606981"/>
                  <a:pt x="4140110" y="3610851"/>
                </a:cubicBezTo>
                <a:cubicBezTo>
                  <a:pt x="4166191" y="3633411"/>
                  <a:pt x="4201650" y="3648558"/>
                  <a:pt x="4222957" y="3675522"/>
                </a:cubicBezTo>
                <a:cubicBezTo>
                  <a:pt x="4226663" y="3680212"/>
                  <a:pt x="4186616" y="3664882"/>
                  <a:pt x="4187189" y="3659984"/>
                </a:cubicBezTo>
                <a:cubicBezTo>
                  <a:pt x="4186390" y="3666806"/>
                  <a:pt x="4222126" y="3688680"/>
                  <a:pt x="4243507" y="3701540"/>
                </a:cubicBezTo>
                <a:lnTo>
                  <a:pt x="4253246" y="3707476"/>
                </a:lnTo>
                <a:lnTo>
                  <a:pt x="4243665" y="3702874"/>
                </a:lnTo>
                <a:cubicBezTo>
                  <a:pt x="4201718" y="3681688"/>
                  <a:pt x="4255216" y="3718856"/>
                  <a:pt x="4258083" y="3719636"/>
                </a:cubicBezTo>
                <a:cubicBezTo>
                  <a:pt x="4265898" y="3724847"/>
                  <a:pt x="4272630" y="3735921"/>
                  <a:pt x="4277451" y="3740828"/>
                </a:cubicBezTo>
                <a:lnTo>
                  <a:pt x="4284680" y="3746812"/>
                </a:lnTo>
                <a:lnTo>
                  <a:pt x="4201072" y="3692817"/>
                </a:lnTo>
                <a:lnTo>
                  <a:pt x="4192276" y="3686953"/>
                </a:lnTo>
                <a:lnTo>
                  <a:pt x="4175754" y="3679822"/>
                </a:lnTo>
                <a:lnTo>
                  <a:pt x="4181632" y="3685564"/>
                </a:lnTo>
                <a:cubicBezTo>
                  <a:pt x="4182352" y="3688208"/>
                  <a:pt x="4160792" y="3674179"/>
                  <a:pt x="4152813" y="3671915"/>
                </a:cubicBezTo>
                <a:cubicBezTo>
                  <a:pt x="4154665" y="3674259"/>
                  <a:pt x="4156519" y="3676603"/>
                  <a:pt x="4158371" y="3678950"/>
                </a:cubicBezTo>
                <a:cubicBezTo>
                  <a:pt x="4157445" y="3677776"/>
                  <a:pt x="4158620" y="3682878"/>
                  <a:pt x="4159684" y="3688544"/>
                </a:cubicBezTo>
                <a:lnTo>
                  <a:pt x="4160795" y="3695908"/>
                </a:lnTo>
                <a:lnTo>
                  <a:pt x="4168390" y="3698445"/>
                </a:lnTo>
                <a:cubicBezTo>
                  <a:pt x="4175304" y="3700534"/>
                  <a:pt x="4180606" y="3702095"/>
                  <a:pt x="4179089" y="3704117"/>
                </a:cubicBezTo>
                <a:cubicBezTo>
                  <a:pt x="4179089" y="3704117"/>
                  <a:pt x="4173832" y="3703085"/>
                  <a:pt x="4169494" y="3703041"/>
                </a:cubicBezTo>
                <a:lnTo>
                  <a:pt x="4170229" y="3702602"/>
                </a:lnTo>
                <a:lnTo>
                  <a:pt x="4171663" y="3703063"/>
                </a:lnTo>
                <a:cubicBezTo>
                  <a:pt x="4171203" y="3702569"/>
                  <a:pt x="4170973" y="3702322"/>
                  <a:pt x="4170703" y="3702320"/>
                </a:cubicBezTo>
                <a:lnTo>
                  <a:pt x="4170229" y="3702602"/>
                </a:lnTo>
                <a:lnTo>
                  <a:pt x="4167594" y="3701755"/>
                </a:lnTo>
                <a:lnTo>
                  <a:pt x="4166102" y="3700745"/>
                </a:lnTo>
                <a:cubicBezTo>
                  <a:pt x="4165029" y="3700265"/>
                  <a:pt x="4164204" y="3700053"/>
                  <a:pt x="4164204" y="3700053"/>
                </a:cubicBezTo>
                <a:cubicBezTo>
                  <a:pt x="4164204" y="3700053"/>
                  <a:pt x="4160457" y="3702948"/>
                  <a:pt x="4157007" y="3701935"/>
                </a:cubicBezTo>
                <a:cubicBezTo>
                  <a:pt x="4149428" y="3700716"/>
                  <a:pt x="4133208" y="3690608"/>
                  <a:pt x="4126878" y="3688424"/>
                </a:cubicBezTo>
                <a:cubicBezTo>
                  <a:pt x="4125958" y="3687437"/>
                  <a:pt x="4123252" y="3689528"/>
                  <a:pt x="4121083" y="3689506"/>
                </a:cubicBezTo>
                <a:cubicBezTo>
                  <a:pt x="4117426" y="3689040"/>
                  <a:pt x="4113015" y="3687169"/>
                  <a:pt x="4108373" y="3684800"/>
                </a:cubicBezTo>
                <a:lnTo>
                  <a:pt x="4106155" y="3683589"/>
                </a:lnTo>
                <a:lnTo>
                  <a:pt x="4108943" y="3685790"/>
                </a:lnTo>
                <a:lnTo>
                  <a:pt x="4116968" y="3692024"/>
                </a:lnTo>
                <a:lnTo>
                  <a:pt x="4165256" y="3716504"/>
                </a:lnTo>
                <a:lnTo>
                  <a:pt x="4210387" y="3736596"/>
                </a:lnTo>
                <a:lnTo>
                  <a:pt x="4212654" y="3739239"/>
                </a:lnTo>
                <a:lnTo>
                  <a:pt x="4218329" y="3745107"/>
                </a:lnTo>
                <a:lnTo>
                  <a:pt x="4203682" y="3739736"/>
                </a:lnTo>
                <a:lnTo>
                  <a:pt x="4216905" y="3746957"/>
                </a:lnTo>
                <a:lnTo>
                  <a:pt x="4214544" y="3749741"/>
                </a:lnTo>
                <a:lnTo>
                  <a:pt x="4218450" y="3753217"/>
                </a:lnTo>
                <a:lnTo>
                  <a:pt x="4204836" y="3747776"/>
                </a:lnTo>
                <a:lnTo>
                  <a:pt x="4200909" y="3745444"/>
                </a:lnTo>
                <a:cubicBezTo>
                  <a:pt x="4199681" y="3744629"/>
                  <a:pt x="4199022" y="3744050"/>
                  <a:pt x="4199330" y="3743906"/>
                </a:cubicBezTo>
                <a:lnTo>
                  <a:pt x="4198970" y="3745433"/>
                </a:lnTo>
                <a:lnTo>
                  <a:pt x="4180755" y="3738153"/>
                </a:lnTo>
                <a:lnTo>
                  <a:pt x="4176179" y="3734474"/>
                </a:lnTo>
                <a:cubicBezTo>
                  <a:pt x="4173314" y="3732084"/>
                  <a:pt x="4170090" y="3729287"/>
                  <a:pt x="4166077" y="3725634"/>
                </a:cubicBezTo>
                <a:cubicBezTo>
                  <a:pt x="4163887" y="3724153"/>
                  <a:pt x="4147357" y="3708513"/>
                  <a:pt x="4152576" y="3716501"/>
                </a:cubicBezTo>
                <a:cubicBezTo>
                  <a:pt x="4156758" y="3722264"/>
                  <a:pt x="4170338" y="3731567"/>
                  <a:pt x="4173485" y="3735104"/>
                </a:cubicBezTo>
                <a:lnTo>
                  <a:pt x="4173696" y="3735332"/>
                </a:lnTo>
                <a:lnTo>
                  <a:pt x="4168730" y="3733347"/>
                </a:lnTo>
                <a:cubicBezTo>
                  <a:pt x="4153857" y="3728142"/>
                  <a:pt x="4140449" y="3720956"/>
                  <a:pt x="4126884" y="3713891"/>
                </a:cubicBezTo>
                <a:lnTo>
                  <a:pt x="4112537" y="3706777"/>
                </a:lnTo>
                <a:lnTo>
                  <a:pt x="4115483" y="3709030"/>
                </a:lnTo>
                <a:lnTo>
                  <a:pt x="4153627" y="3741185"/>
                </a:lnTo>
                <a:lnTo>
                  <a:pt x="4145185" y="3736601"/>
                </a:lnTo>
                <a:cubicBezTo>
                  <a:pt x="4129141" y="3725810"/>
                  <a:pt x="4112260" y="3714793"/>
                  <a:pt x="4095997" y="3704328"/>
                </a:cubicBezTo>
                <a:lnTo>
                  <a:pt x="4091656" y="3701565"/>
                </a:lnTo>
                <a:lnTo>
                  <a:pt x="4088192" y="3701273"/>
                </a:lnTo>
                <a:lnTo>
                  <a:pt x="4075615" y="3691353"/>
                </a:lnTo>
                <a:lnTo>
                  <a:pt x="4070291" y="3687964"/>
                </a:lnTo>
                <a:lnTo>
                  <a:pt x="4081252" y="3698568"/>
                </a:lnTo>
                <a:lnTo>
                  <a:pt x="4079975" y="3698035"/>
                </a:lnTo>
                <a:cubicBezTo>
                  <a:pt x="4070031" y="3693648"/>
                  <a:pt x="4054839" y="3686707"/>
                  <a:pt x="4049687" y="3686654"/>
                </a:cubicBezTo>
                <a:cubicBezTo>
                  <a:pt x="4065523" y="3699041"/>
                  <a:pt x="4074231" y="3701085"/>
                  <a:pt x="4089530" y="3710207"/>
                </a:cubicBezTo>
                <a:cubicBezTo>
                  <a:pt x="4100346" y="3715859"/>
                  <a:pt x="4101074" y="3716640"/>
                  <a:pt x="4097969" y="3715997"/>
                </a:cubicBezTo>
                <a:lnTo>
                  <a:pt x="4084886" y="3713521"/>
                </a:lnTo>
                <a:lnTo>
                  <a:pt x="4086982" y="3714852"/>
                </a:lnTo>
                <a:cubicBezTo>
                  <a:pt x="4108259" y="3728017"/>
                  <a:pt x="4129106" y="3740442"/>
                  <a:pt x="4151390" y="3754613"/>
                </a:cubicBezTo>
                <a:lnTo>
                  <a:pt x="4170520" y="3767386"/>
                </a:lnTo>
                <a:lnTo>
                  <a:pt x="4157917" y="3760407"/>
                </a:lnTo>
                <a:cubicBezTo>
                  <a:pt x="4148850" y="3755272"/>
                  <a:pt x="4138268" y="3749112"/>
                  <a:pt x="4124860" y="3740980"/>
                </a:cubicBezTo>
                <a:cubicBezTo>
                  <a:pt x="4110596" y="3732572"/>
                  <a:pt x="4100140" y="3724964"/>
                  <a:pt x="4087730" y="3718900"/>
                </a:cubicBezTo>
                <a:cubicBezTo>
                  <a:pt x="4058631" y="3706980"/>
                  <a:pt x="4103171" y="3738439"/>
                  <a:pt x="4113236" y="3746356"/>
                </a:cubicBezTo>
                <a:cubicBezTo>
                  <a:pt x="4129743" y="3756802"/>
                  <a:pt x="4150549" y="3763848"/>
                  <a:pt x="4145367" y="3771753"/>
                </a:cubicBezTo>
                <a:cubicBezTo>
                  <a:pt x="4146540" y="3770826"/>
                  <a:pt x="4137675" y="3767039"/>
                  <a:pt x="4127187" y="3763107"/>
                </a:cubicBezTo>
                <a:lnTo>
                  <a:pt x="4117939" y="3759808"/>
                </a:lnTo>
                <a:lnTo>
                  <a:pt x="4030310" y="3711788"/>
                </a:lnTo>
                <a:lnTo>
                  <a:pt x="4022832" y="3712783"/>
                </a:lnTo>
                <a:cubicBezTo>
                  <a:pt x="4014333" y="3710575"/>
                  <a:pt x="4008836" y="3702371"/>
                  <a:pt x="3999417" y="3699178"/>
                </a:cubicBezTo>
                <a:cubicBezTo>
                  <a:pt x="4000337" y="3700165"/>
                  <a:pt x="3994958" y="3706303"/>
                  <a:pt x="3993884" y="3705152"/>
                </a:cubicBezTo>
                <a:cubicBezTo>
                  <a:pt x="3988089" y="3706232"/>
                  <a:pt x="3969999" y="3686815"/>
                  <a:pt x="3962626" y="3690814"/>
                </a:cubicBezTo>
                <a:lnTo>
                  <a:pt x="3961770" y="3691475"/>
                </a:lnTo>
                <a:lnTo>
                  <a:pt x="3961484" y="3691697"/>
                </a:lnTo>
                <a:cubicBezTo>
                  <a:pt x="3961358" y="3691794"/>
                  <a:pt x="3961443" y="3691729"/>
                  <a:pt x="3961612" y="3691599"/>
                </a:cubicBezTo>
                <a:lnTo>
                  <a:pt x="3961770" y="3691475"/>
                </a:lnTo>
                <a:lnTo>
                  <a:pt x="3962246" y="3691108"/>
                </a:lnTo>
                <a:cubicBezTo>
                  <a:pt x="3962457" y="3690944"/>
                  <a:pt x="3962626" y="3690814"/>
                  <a:pt x="3962626" y="3690814"/>
                </a:cubicBezTo>
                <a:cubicBezTo>
                  <a:pt x="3970139" y="3698877"/>
                  <a:pt x="3979175" y="3698970"/>
                  <a:pt x="3987169" y="3705245"/>
                </a:cubicBezTo>
                <a:cubicBezTo>
                  <a:pt x="3992547" y="3709863"/>
                  <a:pt x="3998058" y="3713954"/>
                  <a:pt x="4004152" y="3717806"/>
                </a:cubicBezTo>
                <a:lnTo>
                  <a:pt x="4005227" y="3718390"/>
                </a:lnTo>
                <a:lnTo>
                  <a:pt x="4006065" y="3717611"/>
                </a:lnTo>
                <a:cubicBezTo>
                  <a:pt x="4007283" y="3717113"/>
                  <a:pt x="4008621" y="3716972"/>
                  <a:pt x="4009391" y="3717327"/>
                </a:cubicBezTo>
                <a:cubicBezTo>
                  <a:pt x="4009902" y="3717563"/>
                  <a:pt x="4010164" y="3718018"/>
                  <a:pt x="4009968" y="3718735"/>
                </a:cubicBezTo>
                <a:cubicBezTo>
                  <a:pt x="4011640" y="3719191"/>
                  <a:pt x="4010728" y="3719713"/>
                  <a:pt x="4009040" y="3720022"/>
                </a:cubicBezTo>
                <a:lnTo>
                  <a:pt x="4008236" y="3720024"/>
                </a:lnTo>
                <a:lnTo>
                  <a:pt x="4024636" y="3728936"/>
                </a:lnTo>
                <a:cubicBezTo>
                  <a:pt x="4049026" y="3743203"/>
                  <a:pt x="3993968" y="3717538"/>
                  <a:pt x="3992719" y="3718503"/>
                </a:cubicBezTo>
                <a:lnTo>
                  <a:pt x="3994579" y="3720923"/>
                </a:lnTo>
                <a:lnTo>
                  <a:pt x="4052524" y="3762160"/>
                </a:lnTo>
                <a:cubicBezTo>
                  <a:pt x="4062903" y="3771149"/>
                  <a:pt x="4074367" y="3774273"/>
                  <a:pt x="4087481" y="3784521"/>
                </a:cubicBezTo>
                <a:cubicBezTo>
                  <a:pt x="4093061" y="3787582"/>
                  <a:pt x="4101287" y="3792584"/>
                  <a:pt x="4110141" y="3798165"/>
                </a:cubicBezTo>
                <a:lnTo>
                  <a:pt x="4118542" y="3803609"/>
                </a:lnTo>
                <a:lnTo>
                  <a:pt x="4114385" y="3807867"/>
                </a:lnTo>
                <a:lnTo>
                  <a:pt x="4103665" y="3802358"/>
                </a:lnTo>
                <a:lnTo>
                  <a:pt x="4090629" y="3793265"/>
                </a:lnTo>
                <a:cubicBezTo>
                  <a:pt x="4078213" y="3784984"/>
                  <a:pt x="4064978" y="3776873"/>
                  <a:pt x="4063806" y="3777800"/>
                </a:cubicBezTo>
                <a:lnTo>
                  <a:pt x="4065990" y="3780794"/>
                </a:lnTo>
                <a:lnTo>
                  <a:pt x="4039021" y="3764639"/>
                </a:lnTo>
                <a:lnTo>
                  <a:pt x="4013658" y="3750052"/>
                </a:lnTo>
                <a:lnTo>
                  <a:pt x="4022241" y="3757107"/>
                </a:lnTo>
                <a:cubicBezTo>
                  <a:pt x="4022700" y="3757600"/>
                  <a:pt x="4021764" y="3757652"/>
                  <a:pt x="4020106" y="3757416"/>
                </a:cubicBezTo>
                <a:lnTo>
                  <a:pt x="4019004" y="3757175"/>
                </a:lnTo>
                <a:lnTo>
                  <a:pt x="3999963" y="3742237"/>
                </a:lnTo>
                <a:lnTo>
                  <a:pt x="4000898" y="3742712"/>
                </a:lnTo>
                <a:lnTo>
                  <a:pt x="3976824" y="3728867"/>
                </a:lnTo>
                <a:lnTo>
                  <a:pt x="3980404" y="3731415"/>
                </a:lnTo>
                <a:lnTo>
                  <a:pt x="3982393" y="3732591"/>
                </a:lnTo>
                <a:lnTo>
                  <a:pt x="3992896" y="3741579"/>
                </a:lnTo>
                <a:cubicBezTo>
                  <a:pt x="3997454" y="3745721"/>
                  <a:pt x="4001866" y="3750100"/>
                  <a:pt x="4005998" y="3754947"/>
                </a:cubicBezTo>
                <a:cubicBezTo>
                  <a:pt x="3992975" y="3746842"/>
                  <a:pt x="3982146" y="3736466"/>
                  <a:pt x="3969957" y="3726930"/>
                </a:cubicBezTo>
                <a:cubicBezTo>
                  <a:pt x="3960358" y="3719732"/>
                  <a:pt x="3966728" y="3726975"/>
                  <a:pt x="3969954" y="3730682"/>
                </a:cubicBezTo>
                <a:lnTo>
                  <a:pt x="3992162" y="3749672"/>
                </a:lnTo>
                <a:lnTo>
                  <a:pt x="4019196" y="3765730"/>
                </a:lnTo>
                <a:lnTo>
                  <a:pt x="4053978" y="3786389"/>
                </a:lnTo>
                <a:lnTo>
                  <a:pt x="4046709" y="3779409"/>
                </a:lnTo>
                <a:lnTo>
                  <a:pt x="4033356" y="3768479"/>
                </a:lnTo>
                <a:lnTo>
                  <a:pt x="4039916" y="3771467"/>
                </a:lnTo>
                <a:cubicBezTo>
                  <a:pt x="4049022" y="3777591"/>
                  <a:pt x="4058441" y="3783474"/>
                  <a:pt x="4068443" y="3789118"/>
                </a:cubicBezTo>
                <a:lnTo>
                  <a:pt x="4083121" y="3796551"/>
                </a:lnTo>
                <a:lnTo>
                  <a:pt x="4082736" y="3796658"/>
                </a:lnTo>
                <a:cubicBezTo>
                  <a:pt x="4083436" y="3797589"/>
                  <a:pt x="4085313" y="3799540"/>
                  <a:pt x="4088878" y="3803037"/>
                </a:cubicBezTo>
                <a:lnTo>
                  <a:pt x="4091217" y="3805380"/>
                </a:lnTo>
                <a:lnTo>
                  <a:pt x="4086476" y="3803238"/>
                </a:lnTo>
                <a:lnTo>
                  <a:pt x="4061951" y="3791242"/>
                </a:lnTo>
                <a:lnTo>
                  <a:pt x="4090207" y="3808876"/>
                </a:lnTo>
                <a:cubicBezTo>
                  <a:pt x="4100856" y="3814988"/>
                  <a:pt x="4111147" y="3821001"/>
                  <a:pt x="4120180" y="3828339"/>
                </a:cubicBezTo>
                <a:cubicBezTo>
                  <a:pt x="4120180" y="3828339"/>
                  <a:pt x="4117716" y="3828437"/>
                  <a:pt x="4115573" y="3829008"/>
                </a:cubicBezTo>
                <a:lnTo>
                  <a:pt x="4115503" y="3829099"/>
                </a:lnTo>
                <a:lnTo>
                  <a:pt x="4112923" y="3826673"/>
                </a:lnTo>
                <a:cubicBezTo>
                  <a:pt x="4103792" y="3820318"/>
                  <a:pt x="4081947" y="3807585"/>
                  <a:pt x="4081578" y="3810733"/>
                </a:cubicBezTo>
                <a:cubicBezTo>
                  <a:pt x="4080594" y="3819129"/>
                  <a:pt x="4126612" y="3837995"/>
                  <a:pt x="4144396" y="3855682"/>
                </a:cubicBezTo>
                <a:cubicBezTo>
                  <a:pt x="4155017" y="3864905"/>
                  <a:pt x="4158715" y="3868531"/>
                  <a:pt x="4168392" y="3876446"/>
                </a:cubicBezTo>
                <a:lnTo>
                  <a:pt x="4168861" y="3876820"/>
                </a:lnTo>
                <a:lnTo>
                  <a:pt x="4151087" y="3868140"/>
                </a:lnTo>
                <a:cubicBezTo>
                  <a:pt x="4141817" y="3862854"/>
                  <a:pt x="4133078" y="3857264"/>
                  <a:pt x="4123655" y="3851358"/>
                </a:cubicBezTo>
                <a:cubicBezTo>
                  <a:pt x="4110411" y="3841590"/>
                  <a:pt x="4038327" y="3802948"/>
                  <a:pt x="4075498" y="3828479"/>
                </a:cubicBezTo>
                <a:lnTo>
                  <a:pt x="4094267" y="3839825"/>
                </a:lnTo>
                <a:lnTo>
                  <a:pt x="4101828" y="3845292"/>
                </a:lnTo>
                <a:cubicBezTo>
                  <a:pt x="4121021" y="3859304"/>
                  <a:pt x="4153939" y="3884327"/>
                  <a:pt x="4118888" y="3867587"/>
                </a:cubicBezTo>
                <a:cubicBezTo>
                  <a:pt x="4110984" y="3862407"/>
                  <a:pt x="4090462" y="3846880"/>
                  <a:pt x="4077870" y="3845406"/>
                </a:cubicBezTo>
                <a:cubicBezTo>
                  <a:pt x="4062724" y="3841503"/>
                  <a:pt x="4095346" y="3862701"/>
                  <a:pt x="4111462" y="3873455"/>
                </a:cubicBezTo>
                <a:cubicBezTo>
                  <a:pt x="4126116" y="3881555"/>
                  <a:pt x="4142232" y="3892309"/>
                  <a:pt x="4148100" y="3899733"/>
                </a:cubicBezTo>
                <a:cubicBezTo>
                  <a:pt x="4154150" y="3902570"/>
                  <a:pt x="4155821" y="3909503"/>
                  <a:pt x="4161378" y="3916537"/>
                </a:cubicBezTo>
                <a:lnTo>
                  <a:pt x="4175139" y="3926356"/>
                </a:lnTo>
                <a:lnTo>
                  <a:pt x="4055250" y="3859084"/>
                </a:lnTo>
                <a:lnTo>
                  <a:pt x="3962232" y="3802628"/>
                </a:lnTo>
                <a:lnTo>
                  <a:pt x="3962376" y="3805062"/>
                </a:lnTo>
                <a:cubicBezTo>
                  <a:pt x="3962376" y="3805062"/>
                  <a:pt x="3961457" y="3804074"/>
                  <a:pt x="3960384" y="3802921"/>
                </a:cubicBezTo>
                <a:lnTo>
                  <a:pt x="3961642" y="3802268"/>
                </a:lnTo>
                <a:lnTo>
                  <a:pt x="3951609" y="3796179"/>
                </a:lnTo>
                <a:lnTo>
                  <a:pt x="3950135" y="3795811"/>
                </a:lnTo>
                <a:cubicBezTo>
                  <a:pt x="3949443" y="3795934"/>
                  <a:pt x="3949022" y="3796490"/>
                  <a:pt x="3949125" y="3797755"/>
                </a:cubicBezTo>
                <a:cubicBezTo>
                  <a:pt x="3949125" y="3797755"/>
                  <a:pt x="3956374" y="3800925"/>
                  <a:pt x="3960384" y="3802921"/>
                </a:cubicBezTo>
                <a:lnTo>
                  <a:pt x="3958815" y="3806123"/>
                </a:lnTo>
                <a:lnTo>
                  <a:pt x="4060544" y="3868251"/>
                </a:lnTo>
                <a:cubicBezTo>
                  <a:pt x="4118705" y="3905639"/>
                  <a:pt x="4174799" y="3944220"/>
                  <a:pt x="4227354" y="3984853"/>
                </a:cubicBezTo>
                <a:cubicBezTo>
                  <a:pt x="4207640" y="3985639"/>
                  <a:pt x="4182453" y="3950028"/>
                  <a:pt x="4170600" y="3959630"/>
                </a:cubicBezTo>
                <a:cubicBezTo>
                  <a:pt x="4167256" y="3958718"/>
                  <a:pt x="4209726" y="3989286"/>
                  <a:pt x="4209726" y="3989286"/>
                </a:cubicBezTo>
                <a:cubicBezTo>
                  <a:pt x="4217106" y="3997971"/>
                  <a:pt x="4213460" y="4000058"/>
                  <a:pt x="4215544" y="4003706"/>
                </a:cubicBezTo>
                <a:cubicBezTo>
                  <a:pt x="4239037" y="4022942"/>
                  <a:pt x="4287106" y="4032966"/>
                  <a:pt x="4290581" y="4055983"/>
                </a:cubicBezTo>
                <a:lnTo>
                  <a:pt x="4275102" y="4049613"/>
                </a:lnTo>
                <a:lnTo>
                  <a:pt x="4273500" y="4048201"/>
                </a:lnTo>
                <a:lnTo>
                  <a:pt x="4270432" y="4047038"/>
                </a:lnTo>
                <a:lnTo>
                  <a:pt x="4265032" y="4043823"/>
                </a:lnTo>
                <a:cubicBezTo>
                  <a:pt x="4261802" y="4041787"/>
                  <a:pt x="4258263" y="4039475"/>
                  <a:pt x="4254236" y="4036838"/>
                </a:cubicBezTo>
                <a:cubicBezTo>
                  <a:pt x="4251370" y="4036056"/>
                  <a:pt x="4225794" y="4013172"/>
                  <a:pt x="4215154" y="4016432"/>
                </a:cubicBezTo>
                <a:cubicBezTo>
                  <a:pt x="4215154" y="4016432"/>
                  <a:pt x="4235780" y="4034886"/>
                  <a:pt x="4244378" y="4037230"/>
                </a:cubicBezTo>
                <a:cubicBezTo>
                  <a:pt x="4247093" y="4039510"/>
                  <a:pt x="4255332" y="4041756"/>
                  <a:pt x="4263057" y="4044246"/>
                </a:cubicBezTo>
                <a:lnTo>
                  <a:pt x="4270432" y="4047038"/>
                </a:lnTo>
                <a:lnTo>
                  <a:pt x="4273971" y="4049147"/>
                </a:lnTo>
                <a:lnTo>
                  <a:pt x="4275102" y="4049613"/>
                </a:lnTo>
                <a:lnTo>
                  <a:pt x="4278640" y="4052729"/>
                </a:lnTo>
                <a:cubicBezTo>
                  <a:pt x="4283580" y="4064020"/>
                  <a:pt x="4262058" y="4053262"/>
                  <a:pt x="4251879" y="4047676"/>
                </a:cubicBezTo>
                <a:lnTo>
                  <a:pt x="4248020" y="4045493"/>
                </a:lnTo>
                <a:lnTo>
                  <a:pt x="4247530" y="4045196"/>
                </a:lnTo>
                <a:cubicBezTo>
                  <a:pt x="4246541" y="4044615"/>
                  <a:pt x="4246610" y="4044676"/>
                  <a:pt x="4247436" y="4045162"/>
                </a:cubicBezTo>
                <a:lnTo>
                  <a:pt x="4248020" y="4045493"/>
                </a:lnTo>
                <a:lnTo>
                  <a:pt x="4253976" y="4049086"/>
                </a:lnTo>
                <a:cubicBezTo>
                  <a:pt x="4272517" y="4063893"/>
                  <a:pt x="4291493" y="4075225"/>
                  <a:pt x="4308777" y="4092768"/>
                </a:cubicBezTo>
                <a:cubicBezTo>
                  <a:pt x="4322846" y="4106101"/>
                  <a:pt x="4308430" y="4100631"/>
                  <a:pt x="4290399" y="4092186"/>
                </a:cubicBezTo>
                <a:lnTo>
                  <a:pt x="4286011" y="4090060"/>
                </a:lnTo>
                <a:lnTo>
                  <a:pt x="4265504" y="4078029"/>
                </a:lnTo>
                <a:cubicBezTo>
                  <a:pt x="4265504" y="4078029"/>
                  <a:pt x="4231211" y="4049898"/>
                  <a:pt x="4227492" y="4060455"/>
                </a:cubicBezTo>
                <a:cubicBezTo>
                  <a:pt x="4228327" y="4063922"/>
                  <a:pt x="4243326" y="4072860"/>
                  <a:pt x="4258348" y="4081224"/>
                </a:cubicBezTo>
                <a:lnTo>
                  <a:pt x="4259733" y="4081982"/>
                </a:lnTo>
                <a:lnTo>
                  <a:pt x="4261000" y="4083082"/>
                </a:lnTo>
                <a:cubicBezTo>
                  <a:pt x="4266516" y="4087795"/>
                  <a:pt x="4272388" y="4092603"/>
                  <a:pt x="4273822" y="4092994"/>
                </a:cubicBezTo>
                <a:cubicBezTo>
                  <a:pt x="4284981" y="4099116"/>
                  <a:pt x="4282963" y="4100875"/>
                  <a:pt x="4277118" y="4100437"/>
                </a:cubicBezTo>
                <a:lnTo>
                  <a:pt x="4273521" y="4099737"/>
                </a:lnTo>
                <a:lnTo>
                  <a:pt x="4182093" y="4042370"/>
                </a:lnTo>
                <a:cubicBezTo>
                  <a:pt x="4182093" y="4042370"/>
                  <a:pt x="4143111" y="4017944"/>
                  <a:pt x="4146325" y="4026832"/>
                </a:cubicBezTo>
                <a:cubicBezTo>
                  <a:pt x="4152193" y="4034257"/>
                  <a:pt x="4175242" y="4043340"/>
                  <a:pt x="4185307" y="4051256"/>
                </a:cubicBezTo>
                <a:cubicBezTo>
                  <a:pt x="4182527" y="4047740"/>
                  <a:pt x="4206990" y="4061976"/>
                  <a:pt x="4216263" y="4071789"/>
                </a:cubicBezTo>
                <a:lnTo>
                  <a:pt x="4218297" y="4077587"/>
                </a:lnTo>
                <a:lnTo>
                  <a:pt x="4204202" y="4070023"/>
                </a:lnTo>
                <a:cubicBezTo>
                  <a:pt x="4162495" y="4044073"/>
                  <a:pt x="4113644" y="4006215"/>
                  <a:pt x="4081500" y="3992833"/>
                </a:cubicBezTo>
                <a:cubicBezTo>
                  <a:pt x="4053144" y="3982025"/>
                  <a:pt x="4043288" y="3982416"/>
                  <a:pt x="4065130" y="3994531"/>
                </a:cubicBezTo>
                <a:cubicBezTo>
                  <a:pt x="4083671" y="4009337"/>
                  <a:pt x="4171865" y="4058529"/>
                  <a:pt x="4179247" y="4067214"/>
                </a:cubicBezTo>
                <a:lnTo>
                  <a:pt x="4178028" y="4068217"/>
                </a:lnTo>
                <a:lnTo>
                  <a:pt x="4177624" y="4067971"/>
                </a:lnTo>
                <a:cubicBezTo>
                  <a:pt x="4159725" y="4057546"/>
                  <a:pt x="4142076" y="4047965"/>
                  <a:pt x="4124932" y="4039928"/>
                </a:cubicBezTo>
                <a:cubicBezTo>
                  <a:pt x="4140436" y="4052117"/>
                  <a:pt x="4157780" y="4064123"/>
                  <a:pt x="4176226" y="4076030"/>
                </a:cubicBezTo>
                <a:lnTo>
                  <a:pt x="4211602" y="4097724"/>
                </a:lnTo>
                <a:lnTo>
                  <a:pt x="4212336" y="4098305"/>
                </a:lnTo>
                <a:cubicBezTo>
                  <a:pt x="4181723" y="4080722"/>
                  <a:pt x="4147289" y="4067742"/>
                  <a:pt x="4138994" y="4062402"/>
                </a:cubicBezTo>
                <a:cubicBezTo>
                  <a:pt x="4131178" y="4057192"/>
                  <a:pt x="4087147" y="4032356"/>
                  <a:pt x="4116371" y="4053155"/>
                </a:cubicBezTo>
                <a:cubicBezTo>
                  <a:pt x="4130396" y="4060058"/>
                  <a:pt x="4150155" y="4068524"/>
                  <a:pt x="4157536" y="4077209"/>
                </a:cubicBezTo>
                <a:cubicBezTo>
                  <a:pt x="4162487" y="4081639"/>
                  <a:pt x="4162097" y="4094364"/>
                  <a:pt x="4162097" y="4094364"/>
                </a:cubicBezTo>
                <a:cubicBezTo>
                  <a:pt x="4172475" y="4103353"/>
                  <a:pt x="4187282" y="4107389"/>
                  <a:pt x="4198442" y="4113512"/>
                </a:cubicBezTo>
                <a:cubicBezTo>
                  <a:pt x="4203393" y="4117940"/>
                  <a:pt x="4215725" y="4131054"/>
                  <a:pt x="4216506" y="4128188"/>
                </a:cubicBezTo>
                <a:cubicBezTo>
                  <a:pt x="4215725" y="4131054"/>
                  <a:pt x="4206347" y="4131578"/>
                  <a:pt x="4209212" y="4132359"/>
                </a:cubicBezTo>
                <a:cubicBezTo>
                  <a:pt x="4216116" y="4140914"/>
                  <a:pt x="4234267" y="4145861"/>
                  <a:pt x="4249595" y="4159279"/>
                </a:cubicBezTo>
                <a:cubicBezTo>
                  <a:pt x="4257412" y="4164490"/>
                  <a:pt x="4266098" y="4179690"/>
                  <a:pt x="4271525" y="4184249"/>
                </a:cubicBezTo>
                <a:cubicBezTo>
                  <a:pt x="4287505" y="4195278"/>
                  <a:pt x="4279211" y="4189938"/>
                  <a:pt x="4270613" y="4187594"/>
                </a:cubicBezTo>
                <a:cubicBezTo>
                  <a:pt x="4231924" y="4177048"/>
                  <a:pt x="4285161" y="4203879"/>
                  <a:pt x="4299578" y="4220641"/>
                </a:cubicBezTo>
                <a:cubicBezTo>
                  <a:pt x="4285944" y="4223597"/>
                  <a:pt x="4281383" y="4206442"/>
                  <a:pt x="4270745" y="4209702"/>
                </a:cubicBezTo>
                <a:lnTo>
                  <a:pt x="4297104" y="4229720"/>
                </a:lnTo>
                <a:cubicBezTo>
                  <a:pt x="4287334" y="4242969"/>
                  <a:pt x="4253463" y="4214743"/>
                  <a:pt x="4247732" y="4213181"/>
                </a:cubicBezTo>
                <a:cubicBezTo>
                  <a:pt x="4134483" y="4150487"/>
                  <a:pt x="4009207" y="4071682"/>
                  <a:pt x="3912850" y="4016672"/>
                </a:cubicBezTo>
                <a:cubicBezTo>
                  <a:pt x="3947501" y="4042030"/>
                  <a:pt x="3985020" y="4068169"/>
                  <a:pt x="4026185" y="4092222"/>
                </a:cubicBezTo>
                <a:cubicBezTo>
                  <a:pt x="4066569" y="4119143"/>
                  <a:pt x="4114378" y="4141414"/>
                  <a:pt x="4141910" y="4168425"/>
                </a:cubicBezTo>
                <a:cubicBezTo>
                  <a:pt x="4143994" y="4172072"/>
                  <a:pt x="4177864" y="4200297"/>
                  <a:pt x="4177864" y="4200297"/>
                </a:cubicBezTo>
                <a:cubicBezTo>
                  <a:pt x="4177474" y="4213023"/>
                  <a:pt x="4165141" y="4199909"/>
                  <a:pt x="4157326" y="4194698"/>
                </a:cubicBezTo>
                <a:cubicBezTo>
                  <a:pt x="4171351" y="4201602"/>
                  <a:pt x="4146166" y="4188578"/>
                  <a:pt x="4127189" y="4177245"/>
                </a:cubicBezTo>
                <a:cubicBezTo>
                  <a:pt x="4066701" y="4141250"/>
                  <a:pt x="3996181" y="4096877"/>
                  <a:pt x="3950066" y="4068394"/>
                </a:cubicBezTo>
                <a:cubicBezTo>
                  <a:pt x="3624258" y="3874357"/>
                  <a:pt x="3311956" y="3677843"/>
                  <a:pt x="2973905" y="3506135"/>
                </a:cubicBezTo>
                <a:lnTo>
                  <a:pt x="2931818" y="3486843"/>
                </a:lnTo>
                <a:lnTo>
                  <a:pt x="2931415" y="3489811"/>
                </a:lnTo>
                <a:cubicBezTo>
                  <a:pt x="2930794" y="3491218"/>
                  <a:pt x="2929817" y="3492706"/>
                  <a:pt x="2928656" y="3494870"/>
                </a:cubicBezTo>
                <a:lnTo>
                  <a:pt x="2931521" y="3486706"/>
                </a:lnTo>
                <a:lnTo>
                  <a:pt x="2927529" y="3484877"/>
                </a:lnTo>
                <a:lnTo>
                  <a:pt x="2926110" y="3488759"/>
                </a:lnTo>
                <a:cubicBezTo>
                  <a:pt x="2920081" y="3505769"/>
                  <a:pt x="2913897" y="3522167"/>
                  <a:pt x="2906742" y="3535505"/>
                </a:cubicBezTo>
                <a:cubicBezTo>
                  <a:pt x="2910196" y="3520931"/>
                  <a:pt x="2915996" y="3505412"/>
                  <a:pt x="2922033" y="3489895"/>
                </a:cubicBezTo>
                <a:lnTo>
                  <a:pt x="2924399" y="3483442"/>
                </a:lnTo>
                <a:lnTo>
                  <a:pt x="2922339" y="3482498"/>
                </a:lnTo>
                <a:lnTo>
                  <a:pt x="2918139" y="3493155"/>
                </a:lnTo>
                <a:lnTo>
                  <a:pt x="2904822" y="3524807"/>
                </a:lnTo>
                <a:lnTo>
                  <a:pt x="2905346" y="3519910"/>
                </a:lnTo>
                <a:lnTo>
                  <a:pt x="2905346" y="3519694"/>
                </a:lnTo>
                <a:lnTo>
                  <a:pt x="2905836" y="3518261"/>
                </a:lnTo>
                <a:cubicBezTo>
                  <a:pt x="2907369" y="3514742"/>
                  <a:pt x="2915267" y="3496587"/>
                  <a:pt x="2914294" y="3495638"/>
                </a:cubicBezTo>
                <a:cubicBezTo>
                  <a:pt x="2911212" y="3492631"/>
                  <a:pt x="2904287" y="3511735"/>
                  <a:pt x="2905870" y="3510113"/>
                </a:cubicBezTo>
                <a:lnTo>
                  <a:pt x="2905298" y="3511743"/>
                </a:lnTo>
                <a:lnTo>
                  <a:pt x="2903652" y="3509798"/>
                </a:lnTo>
                <a:cubicBezTo>
                  <a:pt x="2903122" y="3510623"/>
                  <a:pt x="2902639" y="3512725"/>
                  <a:pt x="2902206" y="3515416"/>
                </a:cubicBezTo>
                <a:lnTo>
                  <a:pt x="2901327" y="3522341"/>
                </a:lnTo>
                <a:lnTo>
                  <a:pt x="2899424" y="3526782"/>
                </a:lnTo>
                <a:cubicBezTo>
                  <a:pt x="2896076" y="3528266"/>
                  <a:pt x="2902522" y="3511598"/>
                  <a:pt x="2902522" y="3511598"/>
                </a:cubicBezTo>
                <a:lnTo>
                  <a:pt x="2914892" y="3479084"/>
                </a:lnTo>
                <a:lnTo>
                  <a:pt x="2911917" y="3477721"/>
                </a:lnTo>
                <a:lnTo>
                  <a:pt x="2911478" y="3479135"/>
                </a:lnTo>
                <a:cubicBezTo>
                  <a:pt x="2909422" y="3485541"/>
                  <a:pt x="2907130" y="3491946"/>
                  <a:pt x="2905786" y="3492351"/>
                </a:cubicBezTo>
                <a:cubicBezTo>
                  <a:pt x="2903454" y="3491659"/>
                  <a:pt x="2904385" y="3487621"/>
                  <a:pt x="2905901" y="3483756"/>
                </a:cubicBezTo>
                <a:lnTo>
                  <a:pt x="2909350" y="3476543"/>
                </a:lnTo>
                <a:lnTo>
                  <a:pt x="2876169" y="3461334"/>
                </a:lnTo>
                <a:lnTo>
                  <a:pt x="2875295" y="3463388"/>
                </a:lnTo>
                <a:lnTo>
                  <a:pt x="2874831" y="3461153"/>
                </a:lnTo>
                <a:lnTo>
                  <a:pt x="2873979" y="3473443"/>
                </a:lnTo>
                <a:cubicBezTo>
                  <a:pt x="2873559" y="3477075"/>
                  <a:pt x="2872985" y="3479834"/>
                  <a:pt x="2872193" y="3480656"/>
                </a:cubicBezTo>
                <a:cubicBezTo>
                  <a:pt x="2866562" y="3484182"/>
                  <a:pt x="2870723" y="3465379"/>
                  <a:pt x="2870723" y="3465379"/>
                </a:cubicBezTo>
                <a:lnTo>
                  <a:pt x="2871255" y="3459081"/>
                </a:lnTo>
                <a:lnTo>
                  <a:pt x="2864815" y="3456129"/>
                </a:lnTo>
                <a:lnTo>
                  <a:pt x="2863603" y="3462901"/>
                </a:lnTo>
                <a:lnTo>
                  <a:pt x="2863602" y="3462920"/>
                </a:lnTo>
                <a:lnTo>
                  <a:pt x="2863598" y="3462933"/>
                </a:lnTo>
                <a:lnTo>
                  <a:pt x="2858050" y="3493954"/>
                </a:lnTo>
                <a:cubicBezTo>
                  <a:pt x="2855708" y="3500645"/>
                  <a:pt x="2852162" y="3525854"/>
                  <a:pt x="2852162" y="3525854"/>
                </a:cubicBezTo>
                <a:lnTo>
                  <a:pt x="2848714" y="3520699"/>
                </a:lnTo>
                <a:lnTo>
                  <a:pt x="2848261" y="3526618"/>
                </a:lnTo>
                <a:lnTo>
                  <a:pt x="2847191" y="3528074"/>
                </a:lnTo>
                <a:lnTo>
                  <a:pt x="2844505" y="3532529"/>
                </a:lnTo>
                <a:lnTo>
                  <a:pt x="2844718" y="3527704"/>
                </a:lnTo>
                <a:cubicBezTo>
                  <a:pt x="2845926" y="3504627"/>
                  <a:pt x="2847176" y="3480951"/>
                  <a:pt x="2848006" y="3455310"/>
                </a:cubicBezTo>
                <a:lnTo>
                  <a:pt x="2848374" y="3448593"/>
                </a:lnTo>
                <a:lnTo>
                  <a:pt x="2839228" y="3444401"/>
                </a:lnTo>
                <a:lnTo>
                  <a:pt x="2835193" y="3442634"/>
                </a:lnTo>
                <a:lnTo>
                  <a:pt x="2832043" y="3458645"/>
                </a:lnTo>
                <a:cubicBezTo>
                  <a:pt x="2831446" y="3459854"/>
                  <a:pt x="2828208" y="3462860"/>
                  <a:pt x="2827611" y="3464070"/>
                </a:cubicBezTo>
                <a:cubicBezTo>
                  <a:pt x="2823379" y="3476188"/>
                  <a:pt x="2829907" y="3499648"/>
                  <a:pt x="2825051" y="3498242"/>
                </a:cubicBezTo>
                <a:cubicBezTo>
                  <a:pt x="2825051" y="3498242"/>
                  <a:pt x="2824153" y="3492960"/>
                  <a:pt x="2822658" y="3488887"/>
                </a:cubicBezTo>
                <a:lnTo>
                  <a:pt x="2823330" y="3489420"/>
                </a:lnTo>
                <a:lnTo>
                  <a:pt x="2823406" y="3490923"/>
                </a:lnTo>
                <a:cubicBezTo>
                  <a:pt x="2823705" y="3490319"/>
                  <a:pt x="2823855" y="3490017"/>
                  <a:pt x="2823761" y="3489762"/>
                </a:cubicBezTo>
                <a:lnTo>
                  <a:pt x="2823330" y="3489420"/>
                </a:lnTo>
                <a:lnTo>
                  <a:pt x="2823188" y="3486655"/>
                </a:lnTo>
                <a:lnTo>
                  <a:pt x="2823605" y="3484901"/>
                </a:lnTo>
                <a:cubicBezTo>
                  <a:pt x="2823673" y="3483729"/>
                  <a:pt x="2823579" y="3482883"/>
                  <a:pt x="2823579" y="3482883"/>
                </a:cubicBezTo>
                <a:cubicBezTo>
                  <a:pt x="2823579" y="3482883"/>
                  <a:pt x="2819544" y="3480404"/>
                  <a:pt x="2819270" y="3476818"/>
                </a:cubicBezTo>
                <a:cubicBezTo>
                  <a:pt x="2818498" y="3473058"/>
                  <a:pt x="2819039" y="3466490"/>
                  <a:pt x="2819747" y="3460027"/>
                </a:cubicBezTo>
                <a:lnTo>
                  <a:pt x="2820690" y="3449758"/>
                </a:lnTo>
                <a:lnTo>
                  <a:pt x="2816930" y="3453769"/>
                </a:lnTo>
                <a:cubicBezTo>
                  <a:pt x="2815367" y="3455288"/>
                  <a:pt x="2813704" y="3456909"/>
                  <a:pt x="2812269" y="3458725"/>
                </a:cubicBezTo>
                <a:lnTo>
                  <a:pt x="2811805" y="3459589"/>
                </a:lnTo>
                <a:lnTo>
                  <a:pt x="2808567" y="3489693"/>
                </a:lnTo>
                <a:lnTo>
                  <a:pt x="2805763" y="3539015"/>
                </a:lnTo>
                <a:lnTo>
                  <a:pt x="2804093" y="3542071"/>
                </a:lnTo>
                <a:lnTo>
                  <a:pt x="2800616" y="3549456"/>
                </a:lnTo>
                <a:lnTo>
                  <a:pt x="2800450" y="3533856"/>
                </a:lnTo>
                <a:lnTo>
                  <a:pt x="2798381" y="3548779"/>
                </a:lnTo>
                <a:lnTo>
                  <a:pt x="2794942" y="3547557"/>
                </a:lnTo>
                <a:lnTo>
                  <a:pt x="2793074" y="3552441"/>
                </a:lnTo>
                <a:lnTo>
                  <a:pt x="2793340" y="3537783"/>
                </a:lnTo>
                <a:lnTo>
                  <a:pt x="2794131" y="3533284"/>
                </a:lnTo>
                <a:cubicBezTo>
                  <a:pt x="2794459" y="3531847"/>
                  <a:pt x="2794766" y="3531026"/>
                  <a:pt x="2795009" y="3531263"/>
                </a:cubicBezTo>
                <a:lnTo>
                  <a:pt x="2793454" y="3531467"/>
                </a:lnTo>
                <a:lnTo>
                  <a:pt x="2793811" y="3511855"/>
                </a:lnTo>
                <a:lnTo>
                  <a:pt x="2795630" y="3506272"/>
                </a:lnTo>
                <a:lnTo>
                  <a:pt x="2796082" y="3505060"/>
                </a:lnTo>
                <a:lnTo>
                  <a:pt x="2789829" y="3508935"/>
                </a:lnTo>
                <a:lnTo>
                  <a:pt x="2788814" y="3509661"/>
                </a:lnTo>
                <a:lnTo>
                  <a:pt x="2788386" y="3508416"/>
                </a:lnTo>
                <a:cubicBezTo>
                  <a:pt x="2787133" y="3504790"/>
                  <a:pt x="2784010" y="3495844"/>
                  <a:pt x="2781294" y="3488777"/>
                </a:cubicBezTo>
                <a:lnTo>
                  <a:pt x="2779699" y="3484978"/>
                </a:lnTo>
                <a:lnTo>
                  <a:pt x="2781744" y="3470469"/>
                </a:lnTo>
                <a:cubicBezTo>
                  <a:pt x="2782490" y="3463094"/>
                  <a:pt x="2782669" y="3457104"/>
                  <a:pt x="2781856" y="3453858"/>
                </a:cubicBezTo>
                <a:lnTo>
                  <a:pt x="2777884" y="3464387"/>
                </a:lnTo>
                <a:lnTo>
                  <a:pt x="2780084" y="3452797"/>
                </a:lnTo>
                <a:lnTo>
                  <a:pt x="2780414" y="3451066"/>
                </a:lnTo>
                <a:cubicBezTo>
                  <a:pt x="2781606" y="3445357"/>
                  <a:pt x="2782863" y="3439361"/>
                  <a:pt x="2783862" y="3433265"/>
                </a:cubicBezTo>
                <a:lnTo>
                  <a:pt x="2784794" y="3424241"/>
                </a:lnTo>
                <a:lnTo>
                  <a:pt x="2784089" y="3420257"/>
                </a:lnTo>
                <a:lnTo>
                  <a:pt x="2766274" y="3412456"/>
                </a:lnTo>
                <a:lnTo>
                  <a:pt x="2765331" y="3417662"/>
                </a:lnTo>
                <a:lnTo>
                  <a:pt x="2761362" y="3438810"/>
                </a:lnTo>
                <a:lnTo>
                  <a:pt x="2760759" y="3443943"/>
                </a:lnTo>
                <a:lnTo>
                  <a:pt x="2760223" y="3450745"/>
                </a:lnTo>
                <a:lnTo>
                  <a:pt x="2760660" y="3455219"/>
                </a:lnTo>
                <a:cubicBezTo>
                  <a:pt x="2760501" y="3456538"/>
                  <a:pt x="2760145" y="3457303"/>
                  <a:pt x="2759757" y="3457550"/>
                </a:cubicBezTo>
                <a:lnTo>
                  <a:pt x="2759694" y="3457452"/>
                </a:lnTo>
                <a:lnTo>
                  <a:pt x="2759643" y="3458108"/>
                </a:lnTo>
                <a:cubicBezTo>
                  <a:pt x="2759090" y="3462133"/>
                  <a:pt x="2758271" y="3465257"/>
                  <a:pt x="2756934" y="3466878"/>
                </a:cubicBezTo>
                <a:lnTo>
                  <a:pt x="2756313" y="3465026"/>
                </a:lnTo>
                <a:lnTo>
                  <a:pt x="2758619" y="3450962"/>
                </a:lnTo>
                <a:cubicBezTo>
                  <a:pt x="2758619" y="3450962"/>
                  <a:pt x="2757231" y="3450132"/>
                  <a:pt x="2755714" y="3448786"/>
                </a:cubicBezTo>
                <a:lnTo>
                  <a:pt x="2754776" y="3447446"/>
                </a:lnTo>
                <a:lnTo>
                  <a:pt x="2755166" y="3439771"/>
                </a:lnTo>
                <a:cubicBezTo>
                  <a:pt x="2755549" y="3436984"/>
                  <a:pt x="2756141" y="3435372"/>
                  <a:pt x="2756952" y="3436040"/>
                </a:cubicBezTo>
                <a:lnTo>
                  <a:pt x="2752822" y="3438263"/>
                </a:lnTo>
                <a:lnTo>
                  <a:pt x="2753649" y="3432703"/>
                </a:lnTo>
                <a:lnTo>
                  <a:pt x="2757754" y="3408725"/>
                </a:lnTo>
                <a:lnTo>
                  <a:pt x="2748935" y="3404864"/>
                </a:lnTo>
                <a:lnTo>
                  <a:pt x="2747681" y="3409691"/>
                </a:lnTo>
                <a:cubicBezTo>
                  <a:pt x="2745461" y="3418541"/>
                  <a:pt x="2743468" y="3426347"/>
                  <a:pt x="2742124" y="3430042"/>
                </a:cubicBezTo>
                <a:cubicBezTo>
                  <a:pt x="2739012" y="3444437"/>
                  <a:pt x="2736626" y="3457379"/>
                  <a:pt x="2734217" y="3468058"/>
                </a:cubicBezTo>
                <a:lnTo>
                  <a:pt x="2726445" y="3491675"/>
                </a:lnTo>
                <a:lnTo>
                  <a:pt x="2725499" y="3491787"/>
                </a:lnTo>
                <a:cubicBezTo>
                  <a:pt x="2724707" y="3492610"/>
                  <a:pt x="2723946" y="3495356"/>
                  <a:pt x="2723248" y="3499013"/>
                </a:cubicBezTo>
                <a:lnTo>
                  <a:pt x="2722541" y="3503828"/>
                </a:lnTo>
                <a:lnTo>
                  <a:pt x="2716348" y="3523134"/>
                </a:lnTo>
                <a:lnTo>
                  <a:pt x="2713331" y="3517616"/>
                </a:lnTo>
                <a:lnTo>
                  <a:pt x="2712328" y="3501590"/>
                </a:lnTo>
                <a:lnTo>
                  <a:pt x="2713621" y="3495999"/>
                </a:lnTo>
                <a:cubicBezTo>
                  <a:pt x="2717799" y="3476434"/>
                  <a:pt x="2726246" y="3456528"/>
                  <a:pt x="2721968" y="3439446"/>
                </a:cubicBezTo>
                <a:cubicBezTo>
                  <a:pt x="2718378" y="3433809"/>
                  <a:pt x="2715815" y="3432273"/>
                  <a:pt x="2715897" y="3425353"/>
                </a:cubicBezTo>
                <a:cubicBezTo>
                  <a:pt x="2716022" y="3416426"/>
                  <a:pt x="2719541" y="3407648"/>
                  <a:pt x="2723253" y="3398549"/>
                </a:cubicBezTo>
                <a:lnTo>
                  <a:pt x="2724545" y="3394184"/>
                </a:lnTo>
                <a:lnTo>
                  <a:pt x="2712959" y="3389110"/>
                </a:lnTo>
                <a:lnTo>
                  <a:pt x="2712772" y="3391944"/>
                </a:lnTo>
                <a:cubicBezTo>
                  <a:pt x="2710272" y="3402629"/>
                  <a:pt x="2708106" y="3413521"/>
                  <a:pt x="2706370" y="3424873"/>
                </a:cubicBezTo>
                <a:lnTo>
                  <a:pt x="2704618" y="3441233"/>
                </a:lnTo>
                <a:lnTo>
                  <a:pt x="2704382" y="3440911"/>
                </a:lnTo>
                <a:cubicBezTo>
                  <a:pt x="2703759" y="3441894"/>
                  <a:pt x="2702598" y="3444341"/>
                  <a:pt x="2700592" y="3448914"/>
                </a:cubicBezTo>
                <a:lnTo>
                  <a:pt x="2699230" y="3451930"/>
                </a:lnTo>
                <a:lnTo>
                  <a:pt x="2699553" y="3446738"/>
                </a:lnTo>
                <a:lnTo>
                  <a:pt x="2702700" y="3412958"/>
                </a:lnTo>
                <a:lnTo>
                  <a:pt x="2707752" y="3401111"/>
                </a:lnTo>
                <a:lnTo>
                  <a:pt x="2711932" y="3388662"/>
                </a:lnTo>
                <a:lnTo>
                  <a:pt x="2704065" y="3385217"/>
                </a:lnTo>
                <a:lnTo>
                  <a:pt x="2690927" y="3417709"/>
                </a:lnTo>
                <a:lnTo>
                  <a:pt x="2702687" y="3384613"/>
                </a:lnTo>
                <a:lnTo>
                  <a:pt x="2701816" y="3384231"/>
                </a:lnTo>
                <a:lnTo>
                  <a:pt x="2698979" y="3383010"/>
                </a:lnTo>
                <a:lnTo>
                  <a:pt x="2685000" y="3421228"/>
                </a:lnTo>
                <a:cubicBezTo>
                  <a:pt x="2678971" y="3438238"/>
                  <a:pt x="2672787" y="3454637"/>
                  <a:pt x="2665632" y="3467975"/>
                </a:cubicBezTo>
                <a:cubicBezTo>
                  <a:pt x="2669087" y="3453401"/>
                  <a:pt x="2674887" y="3437882"/>
                  <a:pt x="2680924" y="3422365"/>
                </a:cubicBezTo>
                <a:lnTo>
                  <a:pt x="2695840" y="3381659"/>
                </a:lnTo>
                <a:lnTo>
                  <a:pt x="2694573" y="3381114"/>
                </a:lnTo>
                <a:lnTo>
                  <a:pt x="2677031" y="3425625"/>
                </a:lnTo>
                <a:lnTo>
                  <a:pt x="2663713" y="3457276"/>
                </a:lnTo>
                <a:lnTo>
                  <a:pt x="2664235" y="3452381"/>
                </a:lnTo>
                <a:lnTo>
                  <a:pt x="2664237" y="3452164"/>
                </a:lnTo>
                <a:lnTo>
                  <a:pt x="2664726" y="3450730"/>
                </a:lnTo>
                <a:cubicBezTo>
                  <a:pt x="2666259" y="3447212"/>
                  <a:pt x="2674158" y="3429057"/>
                  <a:pt x="2673185" y="3428108"/>
                </a:cubicBezTo>
                <a:cubicBezTo>
                  <a:pt x="2670101" y="3425101"/>
                  <a:pt x="2663177" y="3444206"/>
                  <a:pt x="2664760" y="3442583"/>
                </a:cubicBezTo>
                <a:lnTo>
                  <a:pt x="2664189" y="3444213"/>
                </a:lnTo>
                <a:lnTo>
                  <a:pt x="2662542" y="3442269"/>
                </a:lnTo>
                <a:cubicBezTo>
                  <a:pt x="2662012" y="3443093"/>
                  <a:pt x="2661531" y="3445195"/>
                  <a:pt x="2661096" y="3447885"/>
                </a:cubicBezTo>
                <a:lnTo>
                  <a:pt x="2660218" y="3454811"/>
                </a:lnTo>
                <a:lnTo>
                  <a:pt x="2658313" y="3459251"/>
                </a:lnTo>
                <a:cubicBezTo>
                  <a:pt x="2654966" y="3460735"/>
                  <a:pt x="2661413" y="3444067"/>
                  <a:pt x="2661413" y="3444067"/>
                </a:cubicBezTo>
                <a:lnTo>
                  <a:pt x="2686659" y="3377707"/>
                </a:lnTo>
                <a:lnTo>
                  <a:pt x="2683069" y="3376161"/>
                </a:lnTo>
                <a:lnTo>
                  <a:pt x="2682038" y="3378880"/>
                </a:lnTo>
                <a:lnTo>
                  <a:pt x="2680682" y="3385814"/>
                </a:lnTo>
                <a:lnTo>
                  <a:pt x="2677967" y="3389608"/>
                </a:lnTo>
                <a:lnTo>
                  <a:pt x="2674637" y="3398386"/>
                </a:lnTo>
                <a:cubicBezTo>
                  <a:pt x="2673846" y="3399197"/>
                  <a:pt x="2667364" y="3424012"/>
                  <a:pt x="2664677" y="3424821"/>
                </a:cubicBezTo>
                <a:cubicBezTo>
                  <a:pt x="2662344" y="3424129"/>
                  <a:pt x="2663277" y="3420090"/>
                  <a:pt x="2664792" y="3416224"/>
                </a:cubicBezTo>
                <a:lnTo>
                  <a:pt x="2665481" y="3414709"/>
                </a:lnTo>
                <a:lnTo>
                  <a:pt x="2665366" y="3411850"/>
                </a:lnTo>
                <a:cubicBezTo>
                  <a:pt x="2665495" y="3405779"/>
                  <a:pt x="2666363" y="3396222"/>
                  <a:pt x="2666279" y="3394396"/>
                </a:cubicBezTo>
                <a:cubicBezTo>
                  <a:pt x="2666845" y="3387778"/>
                  <a:pt x="2667175" y="3382562"/>
                  <a:pt x="2667383" y="3377990"/>
                </a:cubicBezTo>
                <a:lnTo>
                  <a:pt x="2667452" y="3375596"/>
                </a:lnTo>
                <a:lnTo>
                  <a:pt x="2669306" y="3370237"/>
                </a:lnTo>
                <a:lnTo>
                  <a:pt x="2656448" y="3364701"/>
                </a:lnTo>
                <a:lnTo>
                  <a:pt x="2643966" y="3412505"/>
                </a:lnTo>
                <a:cubicBezTo>
                  <a:pt x="2639873" y="3429869"/>
                  <a:pt x="2635054" y="3446870"/>
                  <a:pt x="2626220" y="3461609"/>
                </a:cubicBezTo>
                <a:cubicBezTo>
                  <a:pt x="2623146" y="3466735"/>
                  <a:pt x="2623298" y="3423854"/>
                  <a:pt x="2628081" y="3422656"/>
                </a:cubicBezTo>
                <a:cubicBezTo>
                  <a:pt x="2621419" y="3424324"/>
                  <a:pt x="2613620" y="3465490"/>
                  <a:pt x="2609166" y="3490041"/>
                </a:cubicBezTo>
                <a:lnTo>
                  <a:pt x="2607066" y="3501251"/>
                </a:lnTo>
                <a:lnTo>
                  <a:pt x="2607975" y="3490661"/>
                </a:lnTo>
                <a:cubicBezTo>
                  <a:pt x="2612932" y="3443930"/>
                  <a:pt x="2597121" y="3507123"/>
                  <a:pt x="2597405" y="3510080"/>
                </a:cubicBezTo>
                <a:cubicBezTo>
                  <a:pt x="2595301" y="3519236"/>
                  <a:pt x="2587329" y="3529453"/>
                  <a:pt x="2584448" y="3535699"/>
                </a:cubicBezTo>
                <a:lnTo>
                  <a:pt x="2581412" y="3544580"/>
                </a:lnTo>
                <a:lnTo>
                  <a:pt x="2602295" y="3447268"/>
                </a:lnTo>
                <a:lnTo>
                  <a:pt x="2604662" y="3436965"/>
                </a:lnTo>
                <a:lnTo>
                  <a:pt x="2605480" y="3418987"/>
                </a:lnTo>
                <a:lnTo>
                  <a:pt x="2602192" y="3426517"/>
                </a:lnTo>
                <a:cubicBezTo>
                  <a:pt x="2599974" y="3428129"/>
                  <a:pt x="2605457" y="3402997"/>
                  <a:pt x="2604749" y="3394733"/>
                </a:cubicBezTo>
                <a:cubicBezTo>
                  <a:pt x="2603213" y="3397295"/>
                  <a:pt x="2601676" y="3399859"/>
                  <a:pt x="2600139" y="3402422"/>
                </a:cubicBezTo>
                <a:cubicBezTo>
                  <a:pt x="2600908" y="3401140"/>
                  <a:pt x="2596552" y="3404047"/>
                  <a:pt x="2591631" y="3407049"/>
                </a:cubicBezTo>
                <a:lnTo>
                  <a:pt x="2585138" y="3410696"/>
                </a:lnTo>
                <a:lnTo>
                  <a:pt x="2585456" y="3418698"/>
                </a:lnTo>
                <a:cubicBezTo>
                  <a:pt x="2585951" y="3425901"/>
                  <a:pt x="2586369" y="3431415"/>
                  <a:pt x="2583941" y="3430712"/>
                </a:cubicBezTo>
                <a:cubicBezTo>
                  <a:pt x="2583941" y="3430712"/>
                  <a:pt x="2583043" y="3425429"/>
                  <a:pt x="2581549" y="3421358"/>
                </a:cubicBezTo>
                <a:lnTo>
                  <a:pt x="2582220" y="3421890"/>
                </a:lnTo>
                <a:lnTo>
                  <a:pt x="2582297" y="3423393"/>
                </a:lnTo>
                <a:cubicBezTo>
                  <a:pt x="2582595" y="3422789"/>
                  <a:pt x="2582744" y="3422486"/>
                  <a:pt x="2582651" y="3422232"/>
                </a:cubicBezTo>
                <a:lnTo>
                  <a:pt x="2582220" y="3421890"/>
                </a:lnTo>
                <a:lnTo>
                  <a:pt x="2582078" y="3419125"/>
                </a:lnTo>
                <a:lnTo>
                  <a:pt x="2582495" y="3417372"/>
                </a:lnTo>
                <a:cubicBezTo>
                  <a:pt x="2582563" y="3416198"/>
                  <a:pt x="2582470" y="3415352"/>
                  <a:pt x="2582470" y="3415352"/>
                </a:cubicBezTo>
                <a:cubicBezTo>
                  <a:pt x="2582470" y="3415352"/>
                  <a:pt x="2578435" y="3412874"/>
                  <a:pt x="2578161" y="3409289"/>
                </a:cubicBezTo>
                <a:cubicBezTo>
                  <a:pt x="2576616" y="3401769"/>
                  <a:pt x="2580323" y="3383020"/>
                  <a:pt x="2580124" y="3376326"/>
                </a:cubicBezTo>
                <a:cubicBezTo>
                  <a:pt x="2580721" y="3375117"/>
                  <a:pt x="2577808" y="3373326"/>
                  <a:pt x="2577060" y="3371290"/>
                </a:cubicBezTo>
                <a:cubicBezTo>
                  <a:pt x="2576200" y="3367706"/>
                  <a:pt x="2576388" y="3362919"/>
                  <a:pt x="2576958" y="3357737"/>
                </a:cubicBezTo>
                <a:lnTo>
                  <a:pt x="2577306" y="3355234"/>
                </a:lnTo>
                <a:lnTo>
                  <a:pt x="2576234" y="3358622"/>
                </a:lnTo>
                <a:lnTo>
                  <a:pt x="2573248" y="3368334"/>
                </a:lnTo>
                <a:lnTo>
                  <a:pt x="2567457" y="3422162"/>
                </a:lnTo>
                <a:lnTo>
                  <a:pt x="2564653" y="3471484"/>
                </a:lnTo>
                <a:lnTo>
                  <a:pt x="2562983" y="3474541"/>
                </a:lnTo>
                <a:lnTo>
                  <a:pt x="2559506" y="3481926"/>
                </a:lnTo>
                <a:lnTo>
                  <a:pt x="2559341" y="3466326"/>
                </a:lnTo>
                <a:lnTo>
                  <a:pt x="2557272" y="3481248"/>
                </a:lnTo>
                <a:lnTo>
                  <a:pt x="2553833" y="3480027"/>
                </a:lnTo>
                <a:lnTo>
                  <a:pt x="2551964" y="3484912"/>
                </a:lnTo>
                <a:lnTo>
                  <a:pt x="2552231" y="3470253"/>
                </a:lnTo>
                <a:lnTo>
                  <a:pt x="2553022" y="3465753"/>
                </a:lnTo>
                <a:cubicBezTo>
                  <a:pt x="2553349" y="3464317"/>
                  <a:pt x="2553657" y="3463495"/>
                  <a:pt x="2553899" y="3463733"/>
                </a:cubicBezTo>
                <a:lnTo>
                  <a:pt x="2552345" y="3463937"/>
                </a:lnTo>
                <a:lnTo>
                  <a:pt x="2552701" y="3444324"/>
                </a:lnTo>
                <a:lnTo>
                  <a:pt x="2554521" y="3438743"/>
                </a:lnTo>
                <a:cubicBezTo>
                  <a:pt x="2555742" y="3435216"/>
                  <a:pt x="2557215" y="3431210"/>
                  <a:pt x="2559210" y="3426164"/>
                </a:cubicBezTo>
                <a:cubicBezTo>
                  <a:pt x="2559819" y="3423591"/>
                  <a:pt x="2568591" y="3402594"/>
                  <a:pt x="2562969" y="3410303"/>
                </a:cubicBezTo>
                <a:cubicBezTo>
                  <a:pt x="2559061" y="3416256"/>
                  <a:pt x="2555171" y="3432251"/>
                  <a:pt x="2552978" y="3436445"/>
                </a:cubicBezTo>
                <a:lnTo>
                  <a:pt x="2552839" y="3436723"/>
                </a:lnTo>
                <a:lnTo>
                  <a:pt x="2552936" y="3431377"/>
                </a:lnTo>
                <a:cubicBezTo>
                  <a:pt x="2552536" y="3415624"/>
                  <a:pt x="2554508" y="3400540"/>
                  <a:pt x="2556311" y="3385352"/>
                </a:cubicBezTo>
                <a:lnTo>
                  <a:pt x="2557881" y="3369416"/>
                </a:lnTo>
                <a:lnTo>
                  <a:pt x="2556818" y="3372969"/>
                </a:lnTo>
                <a:lnTo>
                  <a:pt x="2540258" y="3420028"/>
                </a:lnTo>
                <a:lnTo>
                  <a:pt x="2541556" y="3410511"/>
                </a:lnTo>
                <a:cubicBezTo>
                  <a:pt x="2545963" y="3391685"/>
                  <a:pt x="2550288" y="3371995"/>
                  <a:pt x="2554314" y="3353081"/>
                </a:cubicBezTo>
                <a:lnTo>
                  <a:pt x="2555360" y="3348042"/>
                </a:lnTo>
                <a:lnTo>
                  <a:pt x="2554406" y="3344698"/>
                </a:lnTo>
                <a:lnTo>
                  <a:pt x="2559229" y="3329424"/>
                </a:lnTo>
                <a:lnTo>
                  <a:pt x="2560482" y="3323391"/>
                </a:lnTo>
                <a:lnTo>
                  <a:pt x="2560454" y="3323379"/>
                </a:lnTo>
                <a:lnTo>
                  <a:pt x="2554477" y="3337251"/>
                </a:lnTo>
                <a:lnTo>
                  <a:pt x="2554524" y="3335869"/>
                </a:lnTo>
                <a:lnTo>
                  <a:pt x="2555197" y="3321116"/>
                </a:lnTo>
                <a:lnTo>
                  <a:pt x="2551043" y="3319328"/>
                </a:lnTo>
                <a:lnTo>
                  <a:pt x="2549408" y="3326936"/>
                </a:lnTo>
                <a:cubicBezTo>
                  <a:pt x="2548566" y="3333745"/>
                  <a:pt x="2548081" y="3340347"/>
                  <a:pt x="2546526" y="3349115"/>
                </a:cubicBezTo>
                <a:cubicBezTo>
                  <a:pt x="2545071" y="3361231"/>
                  <a:pt x="2544598" y="3362189"/>
                  <a:pt x="2544099" y="3359058"/>
                </a:cubicBezTo>
                <a:lnTo>
                  <a:pt x="2541782" y="3345946"/>
                </a:lnTo>
                <a:lnTo>
                  <a:pt x="2541280" y="3348378"/>
                </a:lnTo>
                <a:cubicBezTo>
                  <a:pt x="2536504" y="3372938"/>
                  <a:pt x="2532267" y="3396835"/>
                  <a:pt x="2526907" y="3422693"/>
                </a:cubicBezTo>
                <a:lnTo>
                  <a:pt x="2521738" y="3445108"/>
                </a:lnTo>
                <a:lnTo>
                  <a:pt x="2523801" y="3430848"/>
                </a:lnTo>
                <a:cubicBezTo>
                  <a:pt x="2525392" y="3420551"/>
                  <a:pt x="2527405" y="3408473"/>
                  <a:pt x="2530260" y="3393054"/>
                </a:cubicBezTo>
                <a:cubicBezTo>
                  <a:pt x="2533071" y="3376737"/>
                  <a:pt x="2536483" y="3364264"/>
                  <a:pt x="2537758" y="3350511"/>
                </a:cubicBezTo>
                <a:cubicBezTo>
                  <a:pt x="2538599" y="3319076"/>
                  <a:pt x="2524954" y="3371871"/>
                  <a:pt x="2521116" y="3384088"/>
                </a:cubicBezTo>
                <a:cubicBezTo>
                  <a:pt x="2517194" y="3403224"/>
                  <a:pt x="2517973" y="3425177"/>
                  <a:pt x="2508747" y="3423131"/>
                </a:cubicBezTo>
                <a:cubicBezTo>
                  <a:pt x="2510028" y="3423899"/>
                  <a:pt x="2510430" y="3414268"/>
                  <a:pt x="2510392" y="3403066"/>
                </a:cubicBezTo>
                <a:lnTo>
                  <a:pt x="2510201" y="3393250"/>
                </a:lnTo>
                <a:lnTo>
                  <a:pt x="2522298" y="3306955"/>
                </a:lnTo>
                <a:lnTo>
                  <a:pt x="2505099" y="3299551"/>
                </a:lnTo>
                <a:lnTo>
                  <a:pt x="2504665" y="3301653"/>
                </a:lnTo>
                <a:cubicBezTo>
                  <a:pt x="2504335" y="3302662"/>
                  <a:pt x="2504120" y="3302577"/>
                  <a:pt x="2503989" y="3301690"/>
                </a:cubicBezTo>
                <a:lnTo>
                  <a:pt x="2503990" y="3299074"/>
                </a:lnTo>
                <a:lnTo>
                  <a:pt x="2494749" y="3295095"/>
                </a:lnTo>
                <a:lnTo>
                  <a:pt x="2484833" y="3332909"/>
                </a:lnTo>
                <a:cubicBezTo>
                  <a:pt x="2480103" y="3345798"/>
                  <a:pt x="2481241" y="3357626"/>
                  <a:pt x="2476302" y="3373519"/>
                </a:cubicBezTo>
                <a:cubicBezTo>
                  <a:pt x="2475416" y="3379822"/>
                  <a:pt x="2473653" y="3389286"/>
                  <a:pt x="2471570" y="3399542"/>
                </a:cubicBezTo>
                <a:lnTo>
                  <a:pt x="2469453" y="3409327"/>
                </a:lnTo>
                <a:lnTo>
                  <a:pt x="2464000" y="3406948"/>
                </a:lnTo>
                <a:lnTo>
                  <a:pt x="2465354" y="3394972"/>
                </a:lnTo>
                <a:lnTo>
                  <a:pt x="2469241" y="3379560"/>
                </a:lnTo>
                <a:cubicBezTo>
                  <a:pt x="2472587" y="3365016"/>
                  <a:pt x="2475484" y="3349766"/>
                  <a:pt x="2474204" y="3348999"/>
                </a:cubicBezTo>
                <a:lnTo>
                  <a:pt x="2472177" y="3352101"/>
                </a:lnTo>
                <a:lnTo>
                  <a:pt x="2477733" y="3321159"/>
                </a:lnTo>
                <a:lnTo>
                  <a:pt x="2482392" y="3292274"/>
                </a:lnTo>
                <a:lnTo>
                  <a:pt x="2478832" y="3302799"/>
                </a:lnTo>
                <a:cubicBezTo>
                  <a:pt x="2478534" y="3303403"/>
                  <a:pt x="2478155" y="3302545"/>
                  <a:pt x="2477788" y="3300912"/>
                </a:cubicBezTo>
                <a:lnTo>
                  <a:pt x="2477623" y="3299795"/>
                </a:lnTo>
                <a:lnTo>
                  <a:pt x="2480951" y="3289156"/>
                </a:lnTo>
                <a:lnTo>
                  <a:pt x="2475180" y="3286672"/>
                </a:lnTo>
                <a:lnTo>
                  <a:pt x="2475100" y="3286844"/>
                </a:lnTo>
                <a:lnTo>
                  <a:pt x="2475156" y="3286661"/>
                </a:lnTo>
                <a:lnTo>
                  <a:pt x="2472745" y="3285623"/>
                </a:lnTo>
                <a:lnTo>
                  <a:pt x="2469691" y="3303006"/>
                </a:lnTo>
                <a:lnTo>
                  <a:pt x="2462690" y="3342850"/>
                </a:lnTo>
                <a:lnTo>
                  <a:pt x="2466644" y="3333581"/>
                </a:lnTo>
                <a:lnTo>
                  <a:pt x="2472135" y="3317222"/>
                </a:lnTo>
                <a:lnTo>
                  <a:pt x="2471664" y="3324415"/>
                </a:lnTo>
                <a:cubicBezTo>
                  <a:pt x="2469162" y="3335100"/>
                  <a:pt x="2466996" y="3345991"/>
                  <a:pt x="2465261" y="3357344"/>
                </a:cubicBezTo>
                <a:lnTo>
                  <a:pt x="2463508" y="3373703"/>
                </a:lnTo>
                <a:lnTo>
                  <a:pt x="2463272" y="3373381"/>
                </a:lnTo>
                <a:cubicBezTo>
                  <a:pt x="2462649" y="3374365"/>
                  <a:pt x="2461490" y="3376811"/>
                  <a:pt x="2459483" y="3381384"/>
                </a:cubicBezTo>
                <a:lnTo>
                  <a:pt x="2458120" y="3384401"/>
                </a:lnTo>
                <a:lnTo>
                  <a:pt x="2458444" y="3379208"/>
                </a:lnTo>
                <a:lnTo>
                  <a:pt x="2460976" y="3352025"/>
                </a:lnTo>
                <a:lnTo>
                  <a:pt x="2454492" y="3384695"/>
                </a:lnTo>
                <a:cubicBezTo>
                  <a:pt x="2452549" y="3396819"/>
                  <a:pt x="2450570" y="3408573"/>
                  <a:pt x="2446907" y="3419619"/>
                </a:cubicBezTo>
                <a:cubicBezTo>
                  <a:pt x="2446907" y="3419619"/>
                  <a:pt x="2445942" y="3417349"/>
                  <a:pt x="2444649" y="3415547"/>
                </a:cubicBezTo>
                <a:lnTo>
                  <a:pt x="2444540" y="3415513"/>
                </a:lnTo>
                <a:lnTo>
                  <a:pt x="2445894" y="3412241"/>
                </a:lnTo>
                <a:cubicBezTo>
                  <a:pt x="2448605" y="3401453"/>
                  <a:pt x="2452775" y="3376513"/>
                  <a:pt x="2449700" y="3377283"/>
                </a:cubicBezTo>
                <a:cubicBezTo>
                  <a:pt x="2441500" y="3379336"/>
                  <a:pt x="2440154" y="3429053"/>
                  <a:pt x="2429914" y="3451949"/>
                </a:cubicBezTo>
                <a:cubicBezTo>
                  <a:pt x="2425050" y="3465149"/>
                  <a:pt x="2422969" y="3469892"/>
                  <a:pt x="2418995" y="3481744"/>
                </a:cubicBezTo>
                <a:lnTo>
                  <a:pt x="2418812" y="3482316"/>
                </a:lnTo>
                <a:lnTo>
                  <a:pt x="2420634" y="3462619"/>
                </a:lnTo>
                <a:cubicBezTo>
                  <a:pt x="2422293" y="3452077"/>
                  <a:pt x="2424426" y="3441925"/>
                  <a:pt x="2426611" y="3431021"/>
                </a:cubicBezTo>
                <a:cubicBezTo>
                  <a:pt x="2431056" y="3415176"/>
                  <a:pt x="2441662" y="3334079"/>
                  <a:pt x="2430951" y="3377883"/>
                </a:cubicBezTo>
                <a:lnTo>
                  <a:pt x="2426987" y="3399453"/>
                </a:lnTo>
                <a:lnTo>
                  <a:pt x="2424553" y="3408459"/>
                </a:lnTo>
                <a:cubicBezTo>
                  <a:pt x="2418247" y="3431373"/>
                  <a:pt x="2406505" y="3471019"/>
                  <a:pt x="2409745" y="3432312"/>
                </a:cubicBezTo>
                <a:cubicBezTo>
                  <a:pt x="2411791" y="3423085"/>
                  <a:pt x="2419042" y="3398394"/>
                  <a:pt x="2415961" y="3386096"/>
                </a:cubicBezTo>
                <a:cubicBezTo>
                  <a:pt x="2414246" y="3370549"/>
                  <a:pt x="2405977" y="3408565"/>
                  <a:pt x="2401628" y="3427445"/>
                </a:cubicBezTo>
                <a:cubicBezTo>
                  <a:pt x="2399244" y="3444018"/>
                  <a:pt x="2394895" y="3462898"/>
                  <a:pt x="2390030" y="3471015"/>
                </a:cubicBezTo>
                <a:cubicBezTo>
                  <a:pt x="2389519" y="3477677"/>
                  <a:pt x="2383627" y="3481695"/>
                  <a:pt x="2379017" y="3489385"/>
                </a:cubicBezTo>
                <a:lnTo>
                  <a:pt x="2374710" y="3505732"/>
                </a:lnTo>
                <a:lnTo>
                  <a:pt x="2395157" y="3369787"/>
                </a:lnTo>
                <a:lnTo>
                  <a:pt x="2415009" y="3262803"/>
                </a:lnTo>
                <a:lnTo>
                  <a:pt x="2412785" y="3263800"/>
                </a:lnTo>
                <a:cubicBezTo>
                  <a:pt x="2412785" y="3263800"/>
                  <a:pt x="2413382" y="3262590"/>
                  <a:pt x="2414079" y="3261179"/>
                </a:cubicBezTo>
                <a:lnTo>
                  <a:pt x="2415135" y="3262123"/>
                </a:lnTo>
                <a:lnTo>
                  <a:pt x="2415358" y="3260921"/>
                </a:lnTo>
                <a:lnTo>
                  <a:pt x="2414138" y="3260395"/>
                </a:lnTo>
                <a:lnTo>
                  <a:pt x="2414079" y="3261179"/>
                </a:lnTo>
                <a:lnTo>
                  <a:pt x="2410530" y="3260845"/>
                </a:lnTo>
                <a:lnTo>
                  <a:pt x="2388461" y="3377984"/>
                </a:lnTo>
                <a:cubicBezTo>
                  <a:pt x="2374096" y="3445617"/>
                  <a:pt x="2357883" y="3511741"/>
                  <a:pt x="2338499" y="3575279"/>
                </a:cubicBezTo>
                <a:cubicBezTo>
                  <a:pt x="2330781" y="3557122"/>
                  <a:pt x="2355163" y="3520955"/>
                  <a:pt x="2341985" y="3513271"/>
                </a:cubicBezTo>
                <a:cubicBezTo>
                  <a:pt x="2341653" y="3509821"/>
                  <a:pt x="2328109" y="3560364"/>
                  <a:pt x="2328109" y="3560364"/>
                </a:cubicBezTo>
                <a:cubicBezTo>
                  <a:pt x="2322601" y="3570343"/>
                  <a:pt x="2319358" y="3567671"/>
                  <a:pt x="2316685" y="3570912"/>
                </a:cubicBezTo>
                <a:cubicBezTo>
                  <a:pt x="2307016" y="3599696"/>
                  <a:pt x="2314668" y="3648199"/>
                  <a:pt x="2294373" y="3659601"/>
                </a:cubicBezTo>
                <a:lnTo>
                  <a:pt x="2294849" y="3642870"/>
                </a:lnTo>
                <a:lnTo>
                  <a:pt x="2295601" y="3640870"/>
                </a:lnTo>
                <a:lnTo>
                  <a:pt x="2295601" y="3637590"/>
                </a:lnTo>
                <a:lnTo>
                  <a:pt x="2296696" y="3631401"/>
                </a:lnTo>
                <a:cubicBezTo>
                  <a:pt x="2297456" y="3627660"/>
                  <a:pt x="2298364" y="3623531"/>
                  <a:pt x="2299405" y="3618831"/>
                </a:cubicBezTo>
                <a:cubicBezTo>
                  <a:pt x="2299120" y="3615873"/>
                  <a:pt x="2311462" y="3583850"/>
                  <a:pt x="2304645" y="3575056"/>
                </a:cubicBezTo>
                <a:cubicBezTo>
                  <a:pt x="2304645" y="3575056"/>
                  <a:pt x="2294693" y="3600881"/>
                  <a:pt x="2295546" y="3609752"/>
                </a:cubicBezTo>
                <a:cubicBezTo>
                  <a:pt x="2294375" y="3613097"/>
                  <a:pt x="2295193" y="3621598"/>
                  <a:pt x="2295600" y="3629704"/>
                </a:cubicBezTo>
                <a:lnTo>
                  <a:pt x="2295601" y="3637590"/>
                </a:lnTo>
                <a:lnTo>
                  <a:pt x="2294883" y="3641646"/>
                </a:lnTo>
                <a:lnTo>
                  <a:pt x="2294849" y="3642870"/>
                </a:lnTo>
                <a:lnTo>
                  <a:pt x="2293187" y="3647282"/>
                </a:lnTo>
                <a:cubicBezTo>
                  <a:pt x="2284377" y="3655900"/>
                  <a:pt x="2286815" y="3631963"/>
                  <a:pt x="2288434" y="3620465"/>
                </a:cubicBezTo>
                <a:lnTo>
                  <a:pt x="2289109" y="3616085"/>
                </a:lnTo>
                <a:lnTo>
                  <a:pt x="2289212" y="3615520"/>
                </a:lnTo>
                <a:cubicBezTo>
                  <a:pt x="2289405" y="3614389"/>
                  <a:pt x="2289374" y="3614476"/>
                  <a:pt x="2289212" y="3615421"/>
                </a:cubicBezTo>
                <a:lnTo>
                  <a:pt x="2289109" y="3616085"/>
                </a:lnTo>
                <a:lnTo>
                  <a:pt x="2287858" y="3622926"/>
                </a:lnTo>
                <a:cubicBezTo>
                  <a:pt x="2280578" y="3645509"/>
                  <a:pt x="2276702" y="3667270"/>
                  <a:pt x="2266417" y="3689646"/>
                </a:cubicBezTo>
                <a:cubicBezTo>
                  <a:pt x="2258932" y="3707526"/>
                  <a:pt x="2258941" y="3692106"/>
                  <a:pt x="2260452" y="3672254"/>
                </a:cubicBezTo>
                <a:lnTo>
                  <a:pt x="2260887" y="3667397"/>
                </a:lnTo>
                <a:lnTo>
                  <a:pt x="2264874" y="3643958"/>
                </a:lnTo>
                <a:cubicBezTo>
                  <a:pt x="2264874" y="3643958"/>
                  <a:pt x="2279036" y="3601925"/>
                  <a:pt x="2267846" y="3602185"/>
                </a:cubicBezTo>
                <a:cubicBezTo>
                  <a:pt x="2264900" y="3604195"/>
                  <a:pt x="2261854" y="3621386"/>
                  <a:pt x="2259352" y="3638397"/>
                </a:cubicBezTo>
                <a:lnTo>
                  <a:pt x="2259133" y="3639961"/>
                </a:lnTo>
                <a:lnTo>
                  <a:pt x="2258554" y="3641536"/>
                </a:lnTo>
                <a:cubicBezTo>
                  <a:pt x="2256100" y="3648363"/>
                  <a:pt x="2253684" y="3655558"/>
                  <a:pt x="2253826" y="3657037"/>
                </a:cubicBezTo>
                <a:cubicBezTo>
                  <a:pt x="2252053" y="3669641"/>
                  <a:pt x="2249693" y="3668377"/>
                  <a:pt x="2248032" y="3662755"/>
                </a:cubicBezTo>
                <a:lnTo>
                  <a:pt x="2247412" y="3659144"/>
                </a:lnTo>
                <a:lnTo>
                  <a:pt x="2268679" y="3553325"/>
                </a:lnTo>
                <a:cubicBezTo>
                  <a:pt x="2268679" y="3553325"/>
                  <a:pt x="2277715" y="3508218"/>
                  <a:pt x="2270542" y="3514371"/>
                </a:cubicBezTo>
                <a:cubicBezTo>
                  <a:pt x="2265676" y="3522488"/>
                  <a:pt x="2265346" y="3547260"/>
                  <a:pt x="2261506" y="3559477"/>
                </a:cubicBezTo>
                <a:cubicBezTo>
                  <a:pt x="2263811" y="3555632"/>
                  <a:pt x="2259163" y="3583551"/>
                  <a:pt x="2253269" y="3595700"/>
                </a:cubicBezTo>
                <a:lnTo>
                  <a:pt x="2248568" y="3599654"/>
                </a:lnTo>
                <a:lnTo>
                  <a:pt x="2250649" y="3583794"/>
                </a:lnTo>
                <a:cubicBezTo>
                  <a:pt x="2260145" y="3535600"/>
                  <a:pt x="2278247" y="3476506"/>
                  <a:pt x="2279377" y="3441707"/>
                </a:cubicBezTo>
                <a:cubicBezTo>
                  <a:pt x="2279441" y="3411361"/>
                  <a:pt x="2275584" y="3402282"/>
                  <a:pt x="2271991" y="3426998"/>
                </a:cubicBezTo>
                <a:cubicBezTo>
                  <a:pt x="2264711" y="3449583"/>
                  <a:pt x="2249944" y="3549482"/>
                  <a:pt x="2244437" y="3559462"/>
                </a:cubicBezTo>
                <a:lnTo>
                  <a:pt x="2243067" y="3558677"/>
                </a:lnTo>
                <a:lnTo>
                  <a:pt x="2243155" y="3558214"/>
                </a:lnTo>
                <a:cubicBezTo>
                  <a:pt x="2246565" y="3537782"/>
                  <a:pt x="2249273" y="3517882"/>
                  <a:pt x="2250717" y="3499004"/>
                </a:cubicBezTo>
                <a:cubicBezTo>
                  <a:pt x="2244810" y="3517820"/>
                  <a:pt x="2239726" y="3538291"/>
                  <a:pt x="2235124" y="3559760"/>
                </a:cubicBezTo>
                <a:lnTo>
                  <a:pt x="2227364" y="3600526"/>
                </a:lnTo>
                <a:lnTo>
                  <a:pt x="2227081" y="3601418"/>
                </a:lnTo>
                <a:cubicBezTo>
                  <a:pt x="2232682" y="3566562"/>
                  <a:pt x="2232624" y="3529763"/>
                  <a:pt x="2234681" y="3520114"/>
                </a:cubicBezTo>
                <a:cubicBezTo>
                  <a:pt x="2236785" y="3510960"/>
                  <a:pt x="2244415" y="3460987"/>
                  <a:pt x="2235315" y="3495682"/>
                </a:cubicBezTo>
                <a:cubicBezTo>
                  <a:pt x="2233827" y="3511244"/>
                  <a:pt x="2232908" y="3532720"/>
                  <a:pt x="2227401" y="3542699"/>
                </a:cubicBezTo>
                <a:cubicBezTo>
                  <a:pt x="2225012" y="3548897"/>
                  <a:pt x="2212973" y="3553040"/>
                  <a:pt x="2212973" y="3553040"/>
                </a:cubicBezTo>
                <a:cubicBezTo>
                  <a:pt x="2208242" y="3565929"/>
                  <a:pt x="2209712" y="3581205"/>
                  <a:pt x="2207940" y="3593810"/>
                </a:cubicBezTo>
                <a:cubicBezTo>
                  <a:pt x="2205551" y="3600009"/>
                  <a:pt x="2197655" y="3616186"/>
                  <a:pt x="2200613" y="3615901"/>
                </a:cubicBezTo>
                <a:cubicBezTo>
                  <a:pt x="2197655" y="3616186"/>
                  <a:pt x="2193844" y="3607601"/>
                  <a:pt x="2194129" y="3610557"/>
                </a:cubicBezTo>
                <a:cubicBezTo>
                  <a:pt x="2188573" y="3620044"/>
                  <a:pt x="2190376" y="3638771"/>
                  <a:pt x="2183256" y="3657859"/>
                </a:cubicBezTo>
                <a:cubicBezTo>
                  <a:pt x="2181153" y="3667013"/>
                  <a:pt x="2170013" y="3680519"/>
                  <a:pt x="2167672" y="3687210"/>
                </a:cubicBezTo>
                <a:cubicBezTo>
                  <a:pt x="2163018" y="3706061"/>
                  <a:pt x="2165075" y="3696413"/>
                  <a:pt x="2164222" y="3687542"/>
                </a:cubicBezTo>
                <a:cubicBezTo>
                  <a:pt x="2160381" y="3647626"/>
                  <a:pt x="2154145" y="3706914"/>
                  <a:pt x="2143575" y="3726334"/>
                </a:cubicBezTo>
                <a:cubicBezTo>
                  <a:pt x="2135981" y="3714631"/>
                  <a:pt x="2150410" y="3704289"/>
                  <a:pt x="2143593" y="3695496"/>
                </a:cubicBezTo>
                <a:lnTo>
                  <a:pt x="2134209" y="3727236"/>
                </a:lnTo>
                <a:cubicBezTo>
                  <a:pt x="2118358" y="3722792"/>
                  <a:pt x="2132758" y="3681120"/>
                  <a:pt x="2132189" y="3675207"/>
                </a:cubicBezTo>
                <a:cubicBezTo>
                  <a:pt x="2150707" y="3547094"/>
                  <a:pt x="2180033" y="3402027"/>
                  <a:pt x="2197350" y="3292432"/>
                </a:cubicBezTo>
                <a:cubicBezTo>
                  <a:pt x="2200307" y="3292148"/>
                  <a:pt x="2199738" y="3286234"/>
                  <a:pt x="2199454" y="3283277"/>
                </a:cubicBezTo>
                <a:cubicBezTo>
                  <a:pt x="2208536" y="3279419"/>
                  <a:pt x="2195027" y="3268285"/>
                  <a:pt x="2199454" y="3283277"/>
                </a:cubicBezTo>
                <a:cubicBezTo>
                  <a:pt x="2196496" y="3283562"/>
                  <a:pt x="2197066" y="3289475"/>
                  <a:pt x="2197350" y="3292432"/>
                </a:cubicBezTo>
                <a:cubicBezTo>
                  <a:pt x="2185909" y="3333819"/>
                  <a:pt x="2174753" y="3378164"/>
                  <a:pt x="2166839" y="3425179"/>
                </a:cubicBezTo>
                <a:cubicBezTo>
                  <a:pt x="2155966" y="3472481"/>
                  <a:pt x="2152072" y="3525079"/>
                  <a:pt x="2136564" y="3560391"/>
                </a:cubicBezTo>
                <a:cubicBezTo>
                  <a:pt x="2133890" y="3563633"/>
                  <a:pt x="2119492" y="3605305"/>
                  <a:pt x="2119492" y="3605305"/>
                </a:cubicBezTo>
                <a:cubicBezTo>
                  <a:pt x="2107452" y="3609448"/>
                  <a:pt x="2115348" y="3593269"/>
                  <a:pt x="2117453" y="3584115"/>
                </a:cubicBezTo>
                <a:cubicBezTo>
                  <a:pt x="2115965" y="3599676"/>
                  <a:pt x="2119224" y="3571510"/>
                  <a:pt x="2123102" y="3549750"/>
                </a:cubicBezTo>
                <a:cubicBezTo>
                  <a:pt x="2135338" y="3480434"/>
                  <a:pt x="2151859" y="3398770"/>
                  <a:pt x="2162162" y="3345554"/>
                </a:cubicBezTo>
                <a:lnTo>
                  <a:pt x="2192765" y="3174937"/>
                </a:lnTo>
                <a:lnTo>
                  <a:pt x="1955287" y="3088347"/>
                </a:lnTo>
                <a:cubicBezTo>
                  <a:pt x="1834299" y="3050748"/>
                  <a:pt x="1703371" y="3010441"/>
                  <a:pt x="1578678" y="2981143"/>
                </a:cubicBezTo>
                <a:lnTo>
                  <a:pt x="1472269" y="2959238"/>
                </a:lnTo>
                <a:lnTo>
                  <a:pt x="1451599" y="2967003"/>
                </a:lnTo>
                <a:cubicBezTo>
                  <a:pt x="1426532" y="2975896"/>
                  <a:pt x="1402985" y="2982850"/>
                  <a:pt x="1400481" y="2978600"/>
                </a:cubicBezTo>
                <a:cubicBezTo>
                  <a:pt x="1399813" y="2975704"/>
                  <a:pt x="1407374" y="2967734"/>
                  <a:pt x="1415104" y="2960489"/>
                </a:cubicBezTo>
                <a:lnTo>
                  <a:pt x="1424295" y="2952249"/>
                </a:lnTo>
                <a:lnTo>
                  <a:pt x="1392592" y="2947994"/>
                </a:lnTo>
                <a:cubicBezTo>
                  <a:pt x="1366301" y="2943970"/>
                  <a:pt x="1342265" y="2938959"/>
                  <a:pt x="1342070" y="2934029"/>
                </a:cubicBezTo>
                <a:cubicBezTo>
                  <a:pt x="1342460" y="2932595"/>
                  <a:pt x="1345264" y="2931018"/>
                  <a:pt x="1349249" y="2929457"/>
                </a:cubicBezTo>
                <a:lnTo>
                  <a:pt x="1361552" y="2925606"/>
                </a:lnTo>
                <a:lnTo>
                  <a:pt x="1359667" y="2924989"/>
                </a:lnTo>
                <a:cubicBezTo>
                  <a:pt x="1361226" y="2918531"/>
                  <a:pt x="1371060" y="2919314"/>
                  <a:pt x="1376181" y="2915083"/>
                </a:cubicBezTo>
                <a:cubicBezTo>
                  <a:pt x="1380431" y="2912579"/>
                  <a:pt x="1382917" y="2909591"/>
                  <a:pt x="1384620" y="2906784"/>
                </a:cubicBezTo>
                <a:lnTo>
                  <a:pt x="1384720" y="2906590"/>
                </a:lnTo>
                <a:lnTo>
                  <a:pt x="1376588" y="2904964"/>
                </a:lnTo>
                <a:lnTo>
                  <a:pt x="1371949" y="2902463"/>
                </a:lnTo>
                <a:lnTo>
                  <a:pt x="1364715" y="2905020"/>
                </a:lnTo>
                <a:lnTo>
                  <a:pt x="1370963" y="2901931"/>
                </a:lnTo>
                <a:lnTo>
                  <a:pt x="1370749" y="2901816"/>
                </a:lnTo>
                <a:lnTo>
                  <a:pt x="1360581" y="2905974"/>
                </a:lnTo>
                <a:lnTo>
                  <a:pt x="1364715" y="2905020"/>
                </a:lnTo>
                <a:cubicBezTo>
                  <a:pt x="1360467" y="2907525"/>
                  <a:pt x="1355494" y="2910197"/>
                  <a:pt x="1351500" y="2911880"/>
                </a:cubicBezTo>
                <a:lnTo>
                  <a:pt x="1347931" y="2912333"/>
                </a:lnTo>
                <a:lnTo>
                  <a:pt x="1341872" y="2915650"/>
                </a:lnTo>
                <a:cubicBezTo>
                  <a:pt x="1337148" y="2918267"/>
                  <a:pt x="1332494" y="2920687"/>
                  <a:pt x="1327689" y="2922468"/>
                </a:cubicBezTo>
                <a:lnTo>
                  <a:pt x="1319288" y="2924658"/>
                </a:lnTo>
                <a:lnTo>
                  <a:pt x="1319539" y="2923003"/>
                </a:lnTo>
                <a:cubicBezTo>
                  <a:pt x="1335484" y="2916493"/>
                  <a:pt x="1348737" y="2910584"/>
                  <a:pt x="1329595" y="2917306"/>
                </a:cubicBezTo>
                <a:lnTo>
                  <a:pt x="1319208" y="2921113"/>
                </a:lnTo>
                <a:lnTo>
                  <a:pt x="1319206" y="2921105"/>
                </a:lnTo>
                <a:lnTo>
                  <a:pt x="1319127" y="2921143"/>
                </a:lnTo>
                <a:lnTo>
                  <a:pt x="1298557" y="2928683"/>
                </a:lnTo>
                <a:cubicBezTo>
                  <a:pt x="1300977" y="2928307"/>
                  <a:pt x="1306421" y="2926651"/>
                  <a:pt x="1311121" y="2924970"/>
                </a:cubicBezTo>
                <a:lnTo>
                  <a:pt x="1319127" y="2921143"/>
                </a:lnTo>
                <a:lnTo>
                  <a:pt x="1319208" y="2921113"/>
                </a:lnTo>
                <a:lnTo>
                  <a:pt x="1319539" y="2923003"/>
                </a:lnTo>
                <a:cubicBezTo>
                  <a:pt x="1307385" y="2927804"/>
                  <a:pt x="1293305" y="2932590"/>
                  <a:pt x="1292175" y="2931634"/>
                </a:cubicBezTo>
                <a:cubicBezTo>
                  <a:pt x="1293305" y="2932590"/>
                  <a:pt x="1297426" y="2927725"/>
                  <a:pt x="1297426" y="2927725"/>
                </a:cubicBezTo>
                <a:cubicBezTo>
                  <a:pt x="1299820" y="2924900"/>
                  <a:pt x="1295166" y="2925811"/>
                  <a:pt x="1298491" y="2921888"/>
                </a:cubicBezTo>
                <a:cubicBezTo>
                  <a:pt x="1302014" y="2920019"/>
                  <a:pt x="1312240" y="2915203"/>
                  <a:pt x="1319418" y="2911309"/>
                </a:cubicBezTo>
                <a:lnTo>
                  <a:pt x="1356137" y="2893935"/>
                </a:lnTo>
                <a:lnTo>
                  <a:pt x="1353401" y="2892461"/>
                </a:lnTo>
                <a:lnTo>
                  <a:pt x="1352012" y="2891152"/>
                </a:lnTo>
                <a:lnTo>
                  <a:pt x="1307532" y="2911214"/>
                </a:lnTo>
                <a:cubicBezTo>
                  <a:pt x="1292852" y="2918998"/>
                  <a:pt x="1283558" y="2922716"/>
                  <a:pt x="1265822" y="2929528"/>
                </a:cubicBezTo>
                <a:cubicBezTo>
                  <a:pt x="1255397" y="2932289"/>
                  <a:pt x="1261634" y="2927598"/>
                  <a:pt x="1270874" y="2923563"/>
                </a:cubicBezTo>
                <a:cubicBezTo>
                  <a:pt x="1274396" y="2921695"/>
                  <a:pt x="1275715" y="2922811"/>
                  <a:pt x="1281765" y="2917962"/>
                </a:cubicBezTo>
                <a:cubicBezTo>
                  <a:pt x="1288080" y="2908215"/>
                  <a:pt x="1306615" y="2900462"/>
                  <a:pt x="1321294" y="2892679"/>
                </a:cubicBezTo>
                <a:lnTo>
                  <a:pt x="1341210" y="2883271"/>
                </a:lnTo>
                <a:lnTo>
                  <a:pt x="1340157" y="2882690"/>
                </a:lnTo>
                <a:lnTo>
                  <a:pt x="1339176" y="2878516"/>
                </a:lnTo>
                <a:lnTo>
                  <a:pt x="1307956" y="2891624"/>
                </a:lnTo>
                <a:lnTo>
                  <a:pt x="1338297" y="2874776"/>
                </a:lnTo>
                <a:lnTo>
                  <a:pt x="1338257" y="2874601"/>
                </a:lnTo>
                <a:lnTo>
                  <a:pt x="1335953" y="2870962"/>
                </a:lnTo>
                <a:lnTo>
                  <a:pt x="1308432" y="2883271"/>
                </a:lnTo>
                <a:lnTo>
                  <a:pt x="1308544" y="2883295"/>
                </a:lnTo>
                <a:cubicBezTo>
                  <a:pt x="1312456" y="2885913"/>
                  <a:pt x="1312775" y="2892253"/>
                  <a:pt x="1298664" y="2891791"/>
                </a:cubicBezTo>
                <a:lnTo>
                  <a:pt x="1297997" y="2888895"/>
                </a:lnTo>
                <a:cubicBezTo>
                  <a:pt x="1299305" y="2884655"/>
                  <a:pt x="1301570" y="2882767"/>
                  <a:pt x="1303837" y="2882308"/>
                </a:cubicBezTo>
                <a:lnTo>
                  <a:pt x="1307848" y="2883149"/>
                </a:lnTo>
                <a:lnTo>
                  <a:pt x="1334691" y="2869057"/>
                </a:lnTo>
                <a:lnTo>
                  <a:pt x="1331471" y="2867490"/>
                </a:lnTo>
                <a:cubicBezTo>
                  <a:pt x="1333686" y="2865014"/>
                  <a:pt x="1336866" y="2865111"/>
                  <a:pt x="1340308" y="2865664"/>
                </a:cubicBezTo>
                <a:lnTo>
                  <a:pt x="1341032" y="2865727"/>
                </a:lnTo>
                <a:lnTo>
                  <a:pt x="1352281" y="2859822"/>
                </a:lnTo>
                <a:lnTo>
                  <a:pt x="1362735" y="2854961"/>
                </a:lnTo>
                <a:lnTo>
                  <a:pt x="1353882" y="2853597"/>
                </a:lnTo>
                <a:lnTo>
                  <a:pt x="1344046" y="2858900"/>
                </a:lnTo>
                <a:cubicBezTo>
                  <a:pt x="1333957" y="2864721"/>
                  <a:pt x="1324883" y="2869990"/>
                  <a:pt x="1321080" y="2867818"/>
                </a:cubicBezTo>
                <a:lnTo>
                  <a:pt x="1321171" y="2865376"/>
                </a:lnTo>
                <a:lnTo>
                  <a:pt x="1303727" y="2872945"/>
                </a:lnTo>
                <a:lnTo>
                  <a:pt x="1301844" y="2873940"/>
                </a:lnTo>
                <a:lnTo>
                  <a:pt x="1300806" y="2873759"/>
                </a:lnTo>
                <a:lnTo>
                  <a:pt x="1293670" y="2874500"/>
                </a:lnTo>
                <a:lnTo>
                  <a:pt x="1294898" y="2873823"/>
                </a:lnTo>
                <a:lnTo>
                  <a:pt x="1325499" y="2859055"/>
                </a:lnTo>
                <a:lnTo>
                  <a:pt x="1328378" y="2856431"/>
                </a:lnTo>
                <a:lnTo>
                  <a:pt x="1335505" y="2852148"/>
                </a:lnTo>
                <a:lnTo>
                  <a:pt x="1330478" y="2852077"/>
                </a:lnTo>
                <a:lnTo>
                  <a:pt x="1328256" y="2851224"/>
                </a:lnTo>
                <a:lnTo>
                  <a:pt x="1300067" y="2864285"/>
                </a:lnTo>
                <a:lnTo>
                  <a:pt x="1299762" y="2864428"/>
                </a:lnTo>
                <a:lnTo>
                  <a:pt x="1291452" y="2866336"/>
                </a:lnTo>
                <a:cubicBezTo>
                  <a:pt x="1288874" y="2867018"/>
                  <a:pt x="1287381" y="2867543"/>
                  <a:pt x="1287951" y="2867693"/>
                </a:cubicBezTo>
                <a:cubicBezTo>
                  <a:pt x="1284633" y="2865720"/>
                  <a:pt x="1283857" y="2859828"/>
                  <a:pt x="1288807" y="2861127"/>
                </a:cubicBezTo>
                <a:cubicBezTo>
                  <a:pt x="1281572" y="2859229"/>
                  <a:pt x="1290056" y="2860356"/>
                  <a:pt x="1279899" y="2862275"/>
                </a:cubicBezTo>
                <a:cubicBezTo>
                  <a:pt x="1266587" y="2864467"/>
                  <a:pt x="1274295" y="2859703"/>
                  <a:pt x="1274295" y="2859703"/>
                </a:cubicBezTo>
                <a:cubicBezTo>
                  <a:pt x="1279504" y="2856483"/>
                  <a:pt x="1295307" y="2854762"/>
                  <a:pt x="1297808" y="2853217"/>
                </a:cubicBezTo>
                <a:lnTo>
                  <a:pt x="1296823" y="2848283"/>
                </a:lnTo>
                <a:lnTo>
                  <a:pt x="1296054" y="2848097"/>
                </a:lnTo>
                <a:lnTo>
                  <a:pt x="1296632" y="2847325"/>
                </a:lnTo>
                <a:lnTo>
                  <a:pt x="1296502" y="2846677"/>
                </a:lnTo>
                <a:lnTo>
                  <a:pt x="1295581" y="2846543"/>
                </a:lnTo>
                <a:lnTo>
                  <a:pt x="1293670" y="2847725"/>
                </a:lnTo>
                <a:lnTo>
                  <a:pt x="1294141" y="2846334"/>
                </a:lnTo>
                <a:lnTo>
                  <a:pt x="1278298" y="2844034"/>
                </a:lnTo>
                <a:cubicBezTo>
                  <a:pt x="1272940" y="2843061"/>
                  <a:pt x="1269137" y="2842106"/>
                  <a:pt x="1268865" y="2841417"/>
                </a:cubicBezTo>
                <a:cubicBezTo>
                  <a:pt x="1269409" y="2842794"/>
                  <a:pt x="1275341" y="2840457"/>
                  <a:pt x="1275341" y="2840457"/>
                </a:cubicBezTo>
                <a:cubicBezTo>
                  <a:pt x="1278786" y="2839101"/>
                  <a:pt x="1274256" y="2837703"/>
                  <a:pt x="1279040" y="2835818"/>
                </a:cubicBezTo>
                <a:cubicBezTo>
                  <a:pt x="1281035" y="2835828"/>
                  <a:pt x="1284853" y="2835982"/>
                  <a:pt x="1289194" y="2836128"/>
                </a:cubicBezTo>
                <a:lnTo>
                  <a:pt x="1296149" y="2836269"/>
                </a:lnTo>
                <a:lnTo>
                  <a:pt x="1301129" y="2834910"/>
                </a:lnTo>
                <a:lnTo>
                  <a:pt x="1301268" y="2834776"/>
                </a:lnTo>
                <a:lnTo>
                  <a:pt x="1308074" y="2831799"/>
                </a:lnTo>
                <a:lnTo>
                  <a:pt x="1294687" y="2830873"/>
                </a:lnTo>
                <a:lnTo>
                  <a:pt x="1289222" y="2831694"/>
                </a:lnTo>
                <a:cubicBezTo>
                  <a:pt x="1281180" y="2832977"/>
                  <a:pt x="1274863" y="2833864"/>
                  <a:pt x="1269465" y="2834553"/>
                </a:cubicBezTo>
                <a:lnTo>
                  <a:pt x="1256865" y="2836039"/>
                </a:lnTo>
                <a:lnTo>
                  <a:pt x="1260275" y="2834519"/>
                </a:lnTo>
                <a:lnTo>
                  <a:pt x="1269911" y="2829725"/>
                </a:lnTo>
                <a:lnTo>
                  <a:pt x="1246644" y="2827095"/>
                </a:lnTo>
                <a:cubicBezTo>
                  <a:pt x="1236153" y="2824596"/>
                  <a:pt x="1243866" y="2823415"/>
                  <a:pt x="1253916" y="2824230"/>
                </a:cubicBezTo>
                <a:cubicBezTo>
                  <a:pt x="1257903" y="2824252"/>
                  <a:pt x="1258536" y="2825858"/>
                  <a:pt x="1266161" y="2824447"/>
                </a:cubicBezTo>
                <a:cubicBezTo>
                  <a:pt x="1271248" y="2821647"/>
                  <a:pt x="1278791" y="2820731"/>
                  <a:pt x="1287139" y="2820526"/>
                </a:cubicBezTo>
                <a:lnTo>
                  <a:pt x="1290177" y="2820567"/>
                </a:lnTo>
                <a:lnTo>
                  <a:pt x="1297829" y="2817991"/>
                </a:lnTo>
                <a:cubicBezTo>
                  <a:pt x="1306550" y="2815786"/>
                  <a:pt x="1302555" y="2816159"/>
                  <a:pt x="1296278" y="2816643"/>
                </a:cubicBezTo>
                <a:lnTo>
                  <a:pt x="1296197" y="2816647"/>
                </a:lnTo>
                <a:lnTo>
                  <a:pt x="1297240" y="2816128"/>
                </a:lnTo>
                <a:lnTo>
                  <a:pt x="1302552" y="2813715"/>
                </a:lnTo>
                <a:lnTo>
                  <a:pt x="1301696" y="2813633"/>
                </a:lnTo>
                <a:lnTo>
                  <a:pt x="1302766" y="2813617"/>
                </a:lnTo>
                <a:lnTo>
                  <a:pt x="1316735" y="2807269"/>
                </a:lnTo>
                <a:lnTo>
                  <a:pt x="1311705" y="2806905"/>
                </a:lnTo>
                <a:lnTo>
                  <a:pt x="1305628" y="2809668"/>
                </a:lnTo>
                <a:lnTo>
                  <a:pt x="1305200" y="2812192"/>
                </a:lnTo>
                <a:lnTo>
                  <a:pt x="1301839" y="2811391"/>
                </a:lnTo>
                <a:lnTo>
                  <a:pt x="1297701" y="2813271"/>
                </a:lnTo>
                <a:lnTo>
                  <a:pt x="1299399" y="2814537"/>
                </a:lnTo>
                <a:cubicBezTo>
                  <a:pt x="1296911" y="2815517"/>
                  <a:pt x="1295763" y="2815970"/>
                  <a:pt x="1295220" y="2814592"/>
                </a:cubicBezTo>
                <a:lnTo>
                  <a:pt x="1295638" y="2814209"/>
                </a:lnTo>
                <a:lnTo>
                  <a:pt x="1289525" y="2816988"/>
                </a:lnTo>
                <a:lnTo>
                  <a:pt x="1286456" y="2817145"/>
                </a:lnTo>
                <a:cubicBezTo>
                  <a:pt x="1283480" y="2817135"/>
                  <a:pt x="1281237" y="2816844"/>
                  <a:pt x="1281033" y="2815965"/>
                </a:cubicBezTo>
                <a:cubicBezTo>
                  <a:pt x="1280472" y="2815221"/>
                  <a:pt x="1283465" y="2814000"/>
                  <a:pt x="1287964" y="2812576"/>
                </a:cubicBezTo>
                <a:lnTo>
                  <a:pt x="1296494" y="2810115"/>
                </a:lnTo>
                <a:lnTo>
                  <a:pt x="1293430" y="2809384"/>
                </a:lnTo>
                <a:lnTo>
                  <a:pt x="1294211" y="2806516"/>
                </a:lnTo>
                <a:lnTo>
                  <a:pt x="1301908" y="2803683"/>
                </a:lnTo>
                <a:lnTo>
                  <a:pt x="1293301" y="2804943"/>
                </a:lnTo>
                <a:cubicBezTo>
                  <a:pt x="1284419" y="2806074"/>
                  <a:pt x="1275903" y="2806727"/>
                  <a:pt x="1274868" y="2805355"/>
                </a:cubicBezTo>
                <a:cubicBezTo>
                  <a:pt x="1273661" y="2803752"/>
                  <a:pt x="1279725" y="2793968"/>
                  <a:pt x="1278474" y="2794741"/>
                </a:cubicBezTo>
                <a:lnTo>
                  <a:pt x="1278993" y="2794420"/>
                </a:lnTo>
                <a:lnTo>
                  <a:pt x="1277621" y="2792776"/>
                </a:lnTo>
                <a:lnTo>
                  <a:pt x="1268440" y="2793482"/>
                </a:lnTo>
                <a:cubicBezTo>
                  <a:pt x="1264446" y="2793855"/>
                  <a:pt x="1263252" y="2793587"/>
                  <a:pt x="1271456" y="2790696"/>
                </a:cubicBezTo>
                <a:cubicBezTo>
                  <a:pt x="1290356" y="2785383"/>
                  <a:pt x="1264006" y="2790941"/>
                  <a:pt x="1254229" y="2792961"/>
                </a:cubicBezTo>
                <a:lnTo>
                  <a:pt x="1251983" y="2793388"/>
                </a:lnTo>
                <a:lnTo>
                  <a:pt x="1272931" y="2783517"/>
                </a:lnTo>
                <a:lnTo>
                  <a:pt x="1269144" y="2781676"/>
                </a:lnTo>
                <a:lnTo>
                  <a:pt x="1267787" y="2780250"/>
                </a:lnTo>
                <a:lnTo>
                  <a:pt x="1262254" y="2782548"/>
                </a:lnTo>
                <a:cubicBezTo>
                  <a:pt x="1267987" y="2778645"/>
                  <a:pt x="1273881" y="2775314"/>
                  <a:pt x="1279859" y="2772273"/>
                </a:cubicBezTo>
                <a:lnTo>
                  <a:pt x="1293474" y="2765850"/>
                </a:lnTo>
                <a:lnTo>
                  <a:pt x="1295902" y="2765188"/>
                </a:lnTo>
                <a:cubicBezTo>
                  <a:pt x="1302136" y="2763431"/>
                  <a:pt x="1305048" y="2762280"/>
                  <a:pt x="1305893" y="2761521"/>
                </a:cubicBezTo>
                <a:lnTo>
                  <a:pt x="1304407" y="2760710"/>
                </a:lnTo>
                <a:lnTo>
                  <a:pt x="1306252" y="2759845"/>
                </a:lnTo>
                <a:lnTo>
                  <a:pt x="1305354" y="2759292"/>
                </a:lnTo>
                <a:lnTo>
                  <a:pt x="1302785" y="2758088"/>
                </a:lnTo>
                <a:lnTo>
                  <a:pt x="1298187" y="2760022"/>
                </a:lnTo>
                <a:lnTo>
                  <a:pt x="1296208" y="2759953"/>
                </a:lnTo>
                <a:cubicBezTo>
                  <a:pt x="1293808" y="2759901"/>
                  <a:pt x="1291850" y="2759811"/>
                  <a:pt x="1291591" y="2759468"/>
                </a:cubicBezTo>
                <a:cubicBezTo>
                  <a:pt x="1291332" y="2759125"/>
                  <a:pt x="1292762" y="2758515"/>
                  <a:pt x="1295132" y="2757740"/>
                </a:cubicBezTo>
                <a:lnTo>
                  <a:pt x="1299378" y="2756491"/>
                </a:lnTo>
                <a:lnTo>
                  <a:pt x="1295712" y="2754772"/>
                </a:lnTo>
                <a:cubicBezTo>
                  <a:pt x="1296051" y="2752179"/>
                  <a:pt x="1298745" y="2752443"/>
                  <a:pt x="1302555" y="2753747"/>
                </a:cubicBezTo>
                <a:lnTo>
                  <a:pt x="1305170" y="2754753"/>
                </a:lnTo>
                <a:lnTo>
                  <a:pt x="1313521" y="2751964"/>
                </a:lnTo>
                <a:lnTo>
                  <a:pt x="1310681" y="2750929"/>
                </a:lnTo>
                <a:lnTo>
                  <a:pt x="1310248" y="2750996"/>
                </a:lnTo>
                <a:cubicBezTo>
                  <a:pt x="1306792" y="2752083"/>
                  <a:pt x="1303045" y="2753393"/>
                  <a:pt x="1297015" y="2754103"/>
                </a:cubicBezTo>
                <a:cubicBezTo>
                  <a:pt x="1297015" y="2754103"/>
                  <a:pt x="1273330" y="2760361"/>
                  <a:pt x="1272294" y="2758987"/>
                </a:cubicBezTo>
                <a:lnTo>
                  <a:pt x="1286677" y="2748086"/>
                </a:lnTo>
                <a:cubicBezTo>
                  <a:pt x="1285643" y="2746712"/>
                  <a:pt x="1220435" y="2757844"/>
                  <a:pt x="1250154" y="2749869"/>
                </a:cubicBezTo>
                <a:cubicBezTo>
                  <a:pt x="1268458" y="2746603"/>
                  <a:pt x="1282366" y="2742366"/>
                  <a:pt x="1296317" y="2735754"/>
                </a:cubicBezTo>
                <a:cubicBezTo>
                  <a:pt x="1301418" y="2733607"/>
                  <a:pt x="1306348" y="2733159"/>
                  <a:pt x="1311279" y="2732458"/>
                </a:cubicBezTo>
                <a:lnTo>
                  <a:pt x="1324649" y="2728164"/>
                </a:lnTo>
                <a:lnTo>
                  <a:pt x="1321512" y="2726842"/>
                </a:lnTo>
                <a:lnTo>
                  <a:pt x="1318501" y="2726328"/>
                </a:lnTo>
                <a:cubicBezTo>
                  <a:pt x="1308534" y="2727804"/>
                  <a:pt x="1293623" y="2735826"/>
                  <a:pt x="1289292" y="2733725"/>
                </a:cubicBezTo>
                <a:cubicBezTo>
                  <a:pt x="1288927" y="2733951"/>
                  <a:pt x="1288411" y="2733620"/>
                  <a:pt x="1287861" y="2732986"/>
                </a:cubicBezTo>
                <a:lnTo>
                  <a:pt x="1286632" y="2731055"/>
                </a:lnTo>
                <a:lnTo>
                  <a:pt x="1279144" y="2734405"/>
                </a:lnTo>
                <a:lnTo>
                  <a:pt x="1290875" y="2737191"/>
                </a:lnTo>
                <a:lnTo>
                  <a:pt x="1275192" y="2736173"/>
                </a:lnTo>
                <a:lnTo>
                  <a:pt x="1258930" y="2743447"/>
                </a:lnTo>
                <a:lnTo>
                  <a:pt x="1260813" y="2739170"/>
                </a:lnTo>
                <a:lnTo>
                  <a:pt x="1268602" y="2734929"/>
                </a:lnTo>
                <a:lnTo>
                  <a:pt x="1261014" y="2732326"/>
                </a:lnTo>
                <a:lnTo>
                  <a:pt x="1256690" y="2733420"/>
                </a:lnTo>
                <a:cubicBezTo>
                  <a:pt x="1252984" y="2733364"/>
                  <a:pt x="1251949" y="2731991"/>
                  <a:pt x="1248630" y="2730018"/>
                </a:cubicBezTo>
                <a:cubicBezTo>
                  <a:pt x="1239112" y="2727519"/>
                  <a:pt x="1229119" y="2731684"/>
                  <a:pt x="1218961" y="2733602"/>
                </a:cubicBezTo>
                <a:cubicBezTo>
                  <a:pt x="1196950" y="2736813"/>
                  <a:pt x="1179256" y="2743726"/>
                  <a:pt x="1157460" y="2744791"/>
                </a:cubicBezTo>
                <a:cubicBezTo>
                  <a:pt x="1179938" y="2736932"/>
                  <a:pt x="1197166" y="2734668"/>
                  <a:pt x="1219816" y="2727038"/>
                </a:cubicBezTo>
                <a:cubicBezTo>
                  <a:pt x="1222420" y="2725429"/>
                  <a:pt x="1226738" y="2724268"/>
                  <a:pt x="1232272" y="2723153"/>
                </a:cubicBezTo>
                <a:lnTo>
                  <a:pt x="1234591" y="2722728"/>
                </a:lnTo>
                <a:lnTo>
                  <a:pt x="1229440" y="2720634"/>
                </a:lnTo>
                <a:lnTo>
                  <a:pt x="1231422" y="2719997"/>
                </a:lnTo>
                <a:lnTo>
                  <a:pt x="1232437" y="2719875"/>
                </a:lnTo>
                <a:lnTo>
                  <a:pt x="1239939" y="2721749"/>
                </a:lnTo>
                <a:lnTo>
                  <a:pt x="1252028" y="2719534"/>
                </a:lnTo>
                <a:cubicBezTo>
                  <a:pt x="1259521" y="2716914"/>
                  <a:pt x="1301467" y="2709766"/>
                  <a:pt x="1274722" y="2709530"/>
                </a:cubicBezTo>
                <a:cubicBezTo>
                  <a:pt x="1269729" y="2710604"/>
                  <a:pt x="1247717" y="2713814"/>
                  <a:pt x="1243975" y="2714116"/>
                </a:cubicBezTo>
                <a:cubicBezTo>
                  <a:pt x="1241691" y="2713516"/>
                  <a:pt x="1239448" y="2710542"/>
                  <a:pt x="1239448" y="2710542"/>
                </a:cubicBezTo>
                <a:cubicBezTo>
                  <a:pt x="1229887" y="2710415"/>
                  <a:pt x="1221144" y="2713808"/>
                  <a:pt x="1213479" y="2716199"/>
                </a:cubicBezTo>
                <a:cubicBezTo>
                  <a:pt x="1206202" y="2716673"/>
                  <a:pt x="1192251" y="2723285"/>
                  <a:pt x="1187725" y="2719711"/>
                </a:cubicBezTo>
                <a:cubicBezTo>
                  <a:pt x="1183199" y="2716136"/>
                  <a:pt x="1200167" y="2718391"/>
                  <a:pt x="1192933" y="2716491"/>
                </a:cubicBezTo>
                <a:cubicBezTo>
                  <a:pt x="1183415" y="2713991"/>
                  <a:pt x="1161403" y="2717201"/>
                  <a:pt x="1187373" y="2711544"/>
                </a:cubicBezTo>
                <a:cubicBezTo>
                  <a:pt x="1206065" y="2706361"/>
                  <a:pt x="1215800" y="2706716"/>
                  <a:pt x="1235993" y="2698258"/>
                </a:cubicBezTo>
                <a:cubicBezTo>
                  <a:pt x="1230568" y="2696832"/>
                  <a:pt x="1212615" y="2699755"/>
                  <a:pt x="1200908" y="2701506"/>
                </a:cubicBezTo>
                <a:lnTo>
                  <a:pt x="1199413" y="2701699"/>
                </a:lnTo>
                <a:lnTo>
                  <a:pt x="1219996" y="2690408"/>
                </a:lnTo>
                <a:lnTo>
                  <a:pt x="1191347" y="2702544"/>
                </a:lnTo>
                <a:lnTo>
                  <a:pt x="1185713" y="2701504"/>
                </a:lnTo>
                <a:cubicBezTo>
                  <a:pt x="1183430" y="2700336"/>
                  <a:pt x="1191653" y="2699090"/>
                  <a:pt x="1197401" y="2697296"/>
                </a:cubicBezTo>
                <a:cubicBezTo>
                  <a:pt x="1162128" y="2698308"/>
                  <a:pt x="1131770" y="2710702"/>
                  <a:pt x="1097531" y="2713086"/>
                </a:cubicBezTo>
                <a:lnTo>
                  <a:pt x="1091745" y="2713743"/>
                </a:lnTo>
                <a:lnTo>
                  <a:pt x="1092033" y="2713565"/>
                </a:lnTo>
                <a:cubicBezTo>
                  <a:pt x="1096354" y="2710754"/>
                  <a:pt x="1113292" y="2704885"/>
                  <a:pt x="1119342" y="2700034"/>
                </a:cubicBezTo>
                <a:cubicBezTo>
                  <a:pt x="1127119" y="2693144"/>
                  <a:pt x="1105261" y="2704821"/>
                  <a:pt x="1102536" y="2705747"/>
                </a:cubicBezTo>
                <a:cubicBezTo>
                  <a:pt x="1097271" y="2708432"/>
                  <a:pt x="1093080" y="2710441"/>
                  <a:pt x="1089382" y="2712129"/>
                </a:cubicBezTo>
                <a:lnTo>
                  <a:pt x="1083519" y="2714677"/>
                </a:lnTo>
                <a:lnTo>
                  <a:pt x="1062295" y="2717089"/>
                </a:lnTo>
                <a:lnTo>
                  <a:pt x="1062355" y="2715382"/>
                </a:lnTo>
                <a:cubicBezTo>
                  <a:pt x="1062638" y="2715622"/>
                  <a:pt x="1061778" y="2716039"/>
                  <a:pt x="1060255" y="2716543"/>
                </a:cubicBezTo>
                <a:lnTo>
                  <a:pt x="1055459" y="2717866"/>
                </a:lnTo>
                <a:lnTo>
                  <a:pt x="1039595" y="2719667"/>
                </a:lnTo>
                <a:lnTo>
                  <a:pt x="1044697" y="2717138"/>
                </a:lnTo>
                <a:cubicBezTo>
                  <a:pt x="1046014" y="2718254"/>
                  <a:pt x="1047145" y="2719212"/>
                  <a:pt x="1046425" y="2715098"/>
                </a:cubicBezTo>
                <a:cubicBezTo>
                  <a:pt x="1046425" y="2715098"/>
                  <a:pt x="1045628" y="2716040"/>
                  <a:pt x="1044697" y="2717138"/>
                </a:cubicBezTo>
                <a:lnTo>
                  <a:pt x="1043018" y="2713535"/>
                </a:lnTo>
                <a:lnTo>
                  <a:pt x="1058983" y="2709751"/>
                </a:lnTo>
                <a:lnTo>
                  <a:pt x="1042052" y="2711182"/>
                </a:lnTo>
                <a:lnTo>
                  <a:pt x="1049699" y="2706650"/>
                </a:lnTo>
                <a:lnTo>
                  <a:pt x="1052842" y="2704525"/>
                </a:lnTo>
                <a:lnTo>
                  <a:pt x="1106023" y="2696393"/>
                </a:lnTo>
                <a:cubicBezTo>
                  <a:pt x="1140675" y="2690608"/>
                  <a:pt x="1174998" y="2683980"/>
                  <a:pt x="1209189" y="2675253"/>
                </a:cubicBezTo>
                <a:lnTo>
                  <a:pt x="1214925" y="2674189"/>
                </a:lnTo>
                <a:lnTo>
                  <a:pt x="1213271" y="2673669"/>
                </a:lnTo>
                <a:lnTo>
                  <a:pt x="1210305" y="2672635"/>
                </a:lnTo>
                <a:lnTo>
                  <a:pt x="1203624" y="2675062"/>
                </a:lnTo>
                <a:cubicBezTo>
                  <a:pt x="1198444" y="2676740"/>
                  <a:pt x="1194641" y="2677697"/>
                  <a:pt x="1194076" y="2677219"/>
                </a:cubicBezTo>
                <a:cubicBezTo>
                  <a:pt x="1194641" y="2677697"/>
                  <a:pt x="1195953" y="2676720"/>
                  <a:pt x="1197125" y="2675623"/>
                </a:cubicBezTo>
                <a:lnTo>
                  <a:pt x="1198491" y="2674232"/>
                </a:lnTo>
                <a:lnTo>
                  <a:pt x="1191903" y="2675412"/>
                </a:lnTo>
                <a:cubicBezTo>
                  <a:pt x="1180867" y="2677942"/>
                  <a:pt x="1168128" y="2681855"/>
                  <a:pt x="1160181" y="2680731"/>
                </a:cubicBezTo>
                <a:cubicBezTo>
                  <a:pt x="1157897" y="2680131"/>
                  <a:pt x="1155655" y="2677156"/>
                  <a:pt x="1154405" y="2677930"/>
                </a:cubicBezTo>
                <a:cubicBezTo>
                  <a:pt x="1147127" y="2678404"/>
                  <a:pt x="1127185" y="2684359"/>
                  <a:pt x="1118874" y="2683461"/>
                </a:cubicBezTo>
                <a:cubicBezTo>
                  <a:pt x="1114959" y="2683533"/>
                  <a:pt x="1111855" y="2679415"/>
                  <a:pt x="1111855" y="2679415"/>
                </a:cubicBezTo>
                <a:cubicBezTo>
                  <a:pt x="1111855" y="2679415"/>
                  <a:pt x="1110928" y="2679401"/>
                  <a:pt x="1109663" y="2679597"/>
                </a:cubicBezTo>
                <a:lnTo>
                  <a:pt x="1107806" y="2680228"/>
                </a:lnTo>
                <a:lnTo>
                  <a:pt x="1104794" y="2680361"/>
                </a:lnTo>
                <a:lnTo>
                  <a:pt x="1104378" y="2679928"/>
                </a:lnTo>
                <a:cubicBezTo>
                  <a:pt x="1104093" y="2679854"/>
                  <a:pt x="1103780" y="2680047"/>
                  <a:pt x="1103156" y="2680434"/>
                </a:cubicBezTo>
                <a:lnTo>
                  <a:pt x="1104794" y="2680361"/>
                </a:lnTo>
                <a:lnTo>
                  <a:pt x="1105440" y="2681033"/>
                </a:lnTo>
                <a:cubicBezTo>
                  <a:pt x="1100871" y="2679833"/>
                  <a:pt x="1095052" y="2679406"/>
                  <a:pt x="1095052" y="2679406"/>
                </a:cubicBezTo>
                <a:cubicBezTo>
                  <a:pt x="1093026" y="2674286"/>
                  <a:pt x="1119132" y="2678941"/>
                  <a:pt x="1131833" y="2673102"/>
                </a:cubicBezTo>
                <a:cubicBezTo>
                  <a:pt x="1133084" y="2672330"/>
                  <a:pt x="1136007" y="2668509"/>
                  <a:pt x="1137257" y="2667737"/>
                </a:cubicBezTo>
                <a:lnTo>
                  <a:pt x="1169256" y="2658216"/>
                </a:lnTo>
                <a:lnTo>
                  <a:pt x="1157528" y="2653568"/>
                </a:lnTo>
                <a:lnTo>
                  <a:pt x="1161846" y="2653349"/>
                </a:lnTo>
                <a:lnTo>
                  <a:pt x="1165495" y="2653423"/>
                </a:lnTo>
                <a:lnTo>
                  <a:pt x="1176173" y="2656888"/>
                </a:lnTo>
                <a:lnTo>
                  <a:pt x="1179145" y="2656338"/>
                </a:lnTo>
                <a:cubicBezTo>
                  <a:pt x="1183799" y="2655505"/>
                  <a:pt x="1189549" y="2654486"/>
                  <a:pt x="1195183" y="2653477"/>
                </a:cubicBezTo>
                <a:lnTo>
                  <a:pt x="1195219" y="2653470"/>
                </a:lnTo>
                <a:lnTo>
                  <a:pt x="1200293" y="2650168"/>
                </a:lnTo>
                <a:lnTo>
                  <a:pt x="1211366" y="2644413"/>
                </a:lnTo>
                <a:lnTo>
                  <a:pt x="1210235" y="2643911"/>
                </a:lnTo>
                <a:cubicBezTo>
                  <a:pt x="1209131" y="2643493"/>
                  <a:pt x="1208159" y="2643192"/>
                  <a:pt x="1207536" y="2643074"/>
                </a:cubicBezTo>
                <a:cubicBezTo>
                  <a:pt x="1204002" y="2643246"/>
                  <a:pt x="1174289" y="2649205"/>
                  <a:pt x="1193018" y="2643665"/>
                </a:cubicBezTo>
                <a:cubicBezTo>
                  <a:pt x="1212960" y="2637709"/>
                  <a:pt x="1174757" y="2644557"/>
                  <a:pt x="1169764" y="2645631"/>
                </a:cubicBezTo>
                <a:cubicBezTo>
                  <a:pt x="1156071" y="2647723"/>
                  <a:pt x="1144009" y="2649143"/>
                  <a:pt x="1139225" y="2650088"/>
                </a:cubicBezTo>
                <a:cubicBezTo>
                  <a:pt x="1111513" y="2653636"/>
                  <a:pt x="1085975" y="2657433"/>
                  <a:pt x="1061082" y="2661125"/>
                </a:cubicBezTo>
                <a:lnTo>
                  <a:pt x="1055873" y="2661854"/>
                </a:lnTo>
                <a:lnTo>
                  <a:pt x="1060426" y="2658483"/>
                </a:lnTo>
                <a:lnTo>
                  <a:pt x="1061893" y="2657172"/>
                </a:lnTo>
                <a:lnTo>
                  <a:pt x="1078025" y="2654383"/>
                </a:lnTo>
                <a:cubicBezTo>
                  <a:pt x="1087975" y="2652592"/>
                  <a:pt x="1113513" y="2651225"/>
                  <a:pt x="1119973" y="2647233"/>
                </a:cubicBezTo>
                <a:cubicBezTo>
                  <a:pt x="1122472" y="2645688"/>
                  <a:pt x="1119368" y="2641569"/>
                  <a:pt x="1122120" y="2637521"/>
                </a:cubicBezTo>
                <a:cubicBezTo>
                  <a:pt x="1126294" y="2632929"/>
                  <a:pt x="1131035" y="2634358"/>
                  <a:pt x="1140812" y="2632339"/>
                </a:cubicBezTo>
                <a:cubicBezTo>
                  <a:pt x="1148304" y="2629719"/>
                  <a:pt x="1153513" y="2626499"/>
                  <a:pt x="1158506" y="2625426"/>
                </a:cubicBezTo>
                <a:lnTo>
                  <a:pt x="1164364" y="2624228"/>
                </a:lnTo>
                <a:lnTo>
                  <a:pt x="1164095" y="2624192"/>
                </a:lnTo>
                <a:cubicBezTo>
                  <a:pt x="1163635" y="2624050"/>
                  <a:pt x="1163389" y="2623851"/>
                  <a:pt x="1163415" y="2623584"/>
                </a:cubicBezTo>
                <a:cubicBezTo>
                  <a:pt x="1163478" y="2622958"/>
                  <a:pt x="1164915" y="2622153"/>
                  <a:pt x="1167115" y="2621286"/>
                </a:cubicBezTo>
                <a:lnTo>
                  <a:pt x="1171318" y="2619874"/>
                </a:lnTo>
                <a:lnTo>
                  <a:pt x="1168956" y="2619133"/>
                </a:lnTo>
                <a:cubicBezTo>
                  <a:pt x="1167668" y="2618336"/>
                  <a:pt x="1166537" y="2617442"/>
                  <a:pt x="1165395" y="2617142"/>
                </a:cubicBezTo>
                <a:cubicBezTo>
                  <a:pt x="1161653" y="2617444"/>
                  <a:pt x="1154368" y="2619935"/>
                  <a:pt x="1146918" y="2620179"/>
                </a:cubicBezTo>
                <a:cubicBezTo>
                  <a:pt x="1141925" y="2621255"/>
                  <a:pt x="1117421" y="2623994"/>
                  <a:pt x="1132407" y="2618754"/>
                </a:cubicBezTo>
                <a:cubicBezTo>
                  <a:pt x="1141358" y="2615233"/>
                  <a:pt x="1154626" y="2615416"/>
                  <a:pt x="1159411" y="2614470"/>
                </a:cubicBezTo>
                <a:cubicBezTo>
                  <a:pt x="1164576" y="2613624"/>
                  <a:pt x="1167327" y="2609576"/>
                  <a:pt x="1168577" y="2608803"/>
                </a:cubicBezTo>
                <a:cubicBezTo>
                  <a:pt x="1172284" y="2608859"/>
                  <a:pt x="1174777" y="2609330"/>
                  <a:pt x="1179562" y="2608385"/>
                </a:cubicBezTo>
                <a:lnTo>
                  <a:pt x="1180050" y="2608083"/>
                </a:lnTo>
                <a:lnTo>
                  <a:pt x="1177736" y="2608379"/>
                </a:lnTo>
                <a:cubicBezTo>
                  <a:pt x="1170295" y="2608935"/>
                  <a:pt x="1176195" y="2605287"/>
                  <a:pt x="1176195" y="2605287"/>
                </a:cubicBezTo>
                <a:cubicBezTo>
                  <a:pt x="1181403" y="2602068"/>
                  <a:pt x="1197208" y="2600347"/>
                  <a:pt x="1199708" y="2598802"/>
                </a:cubicBezTo>
                <a:cubicBezTo>
                  <a:pt x="1199708" y="2598802"/>
                  <a:pt x="1199504" y="2597922"/>
                  <a:pt x="1199223" y="2596586"/>
                </a:cubicBezTo>
                <a:lnTo>
                  <a:pt x="1199093" y="2595910"/>
                </a:lnTo>
                <a:lnTo>
                  <a:pt x="1188520" y="2598405"/>
                </a:lnTo>
                <a:cubicBezTo>
                  <a:pt x="1183626" y="2599522"/>
                  <a:pt x="1178835" y="2600533"/>
                  <a:pt x="1174217" y="2601293"/>
                </a:cubicBezTo>
                <a:cubicBezTo>
                  <a:pt x="1166120" y="2603112"/>
                  <a:pt x="1157507" y="2604244"/>
                  <a:pt x="1148785" y="2605234"/>
                </a:cubicBezTo>
                <a:lnTo>
                  <a:pt x="1142313" y="2605998"/>
                </a:lnTo>
                <a:lnTo>
                  <a:pt x="1143538" y="2605421"/>
                </a:lnTo>
                <a:lnTo>
                  <a:pt x="1153689" y="2600592"/>
                </a:lnTo>
                <a:lnTo>
                  <a:pt x="1169690" y="2597719"/>
                </a:lnTo>
                <a:cubicBezTo>
                  <a:pt x="1181925" y="2596529"/>
                  <a:pt x="1200610" y="2593362"/>
                  <a:pt x="1185063" y="2590564"/>
                </a:cubicBezTo>
                <a:lnTo>
                  <a:pt x="1173774" y="2591170"/>
                </a:lnTo>
                <a:lnTo>
                  <a:pt x="1181772" y="2587578"/>
                </a:lnTo>
                <a:lnTo>
                  <a:pt x="1179608" y="2587567"/>
                </a:lnTo>
                <a:cubicBezTo>
                  <a:pt x="1177637" y="2587649"/>
                  <a:pt x="1176483" y="2587838"/>
                  <a:pt x="1176741" y="2588182"/>
                </a:cubicBezTo>
                <a:cubicBezTo>
                  <a:pt x="1175350" y="2584514"/>
                  <a:pt x="1181667" y="2584005"/>
                  <a:pt x="1189109" y="2583224"/>
                </a:cubicBezTo>
                <a:lnTo>
                  <a:pt x="1192437" y="2582786"/>
                </a:lnTo>
                <a:lnTo>
                  <a:pt x="1196338" y="2581033"/>
                </a:lnTo>
                <a:lnTo>
                  <a:pt x="1211590" y="2574168"/>
                </a:lnTo>
                <a:lnTo>
                  <a:pt x="1202702" y="2575320"/>
                </a:lnTo>
                <a:lnTo>
                  <a:pt x="1195970" y="2576460"/>
                </a:lnTo>
                <a:lnTo>
                  <a:pt x="1171912" y="2586053"/>
                </a:lnTo>
                <a:cubicBezTo>
                  <a:pt x="1158609" y="2591162"/>
                  <a:pt x="1164781" y="2586382"/>
                  <a:pt x="1171862" y="2582032"/>
                </a:cubicBezTo>
                <a:lnTo>
                  <a:pt x="1176366" y="2579459"/>
                </a:lnTo>
                <a:lnTo>
                  <a:pt x="1171367" y="2580138"/>
                </a:lnTo>
                <a:lnTo>
                  <a:pt x="1158765" y="2581624"/>
                </a:lnTo>
                <a:lnTo>
                  <a:pt x="1162176" y="2580103"/>
                </a:lnTo>
                <a:lnTo>
                  <a:pt x="1186329" y="2568088"/>
                </a:lnTo>
                <a:lnTo>
                  <a:pt x="1199728" y="2563576"/>
                </a:lnTo>
                <a:cubicBezTo>
                  <a:pt x="1208450" y="2561370"/>
                  <a:pt x="1204456" y="2561743"/>
                  <a:pt x="1198179" y="2562228"/>
                </a:cubicBezTo>
                <a:lnTo>
                  <a:pt x="1198098" y="2562232"/>
                </a:lnTo>
                <a:lnTo>
                  <a:pt x="1199141" y="2561713"/>
                </a:lnTo>
                <a:lnTo>
                  <a:pt x="1206050" y="2558573"/>
                </a:lnTo>
                <a:lnTo>
                  <a:pt x="1205275" y="2558313"/>
                </a:lnTo>
                <a:lnTo>
                  <a:pt x="1180698" y="2568426"/>
                </a:lnTo>
                <a:lnTo>
                  <a:pt x="1194209" y="2561308"/>
                </a:lnTo>
                <a:lnTo>
                  <a:pt x="1191425" y="2562574"/>
                </a:lnTo>
                <a:lnTo>
                  <a:pt x="1188356" y="2562730"/>
                </a:lnTo>
                <a:lnTo>
                  <a:pt x="1187187" y="2562476"/>
                </a:lnTo>
                <a:lnTo>
                  <a:pt x="1176576" y="2567745"/>
                </a:lnTo>
                <a:lnTo>
                  <a:pt x="1166621" y="2572645"/>
                </a:lnTo>
                <a:lnTo>
                  <a:pt x="1158241" y="2571458"/>
                </a:lnTo>
                <a:lnTo>
                  <a:pt x="1158208" y="2569843"/>
                </a:lnTo>
                <a:lnTo>
                  <a:pt x="1176472" y="2559650"/>
                </a:lnTo>
                <a:lnTo>
                  <a:pt x="1174198" y="2559684"/>
                </a:lnTo>
                <a:cubicBezTo>
                  <a:pt x="1175062" y="2558664"/>
                  <a:pt x="1176175" y="2557922"/>
                  <a:pt x="1177314" y="2557438"/>
                </a:cubicBezTo>
                <a:cubicBezTo>
                  <a:pt x="1178452" y="2556953"/>
                  <a:pt x="1179615" y="2556725"/>
                  <a:pt x="1180579" y="2556733"/>
                </a:cubicBezTo>
                <a:lnTo>
                  <a:pt x="1179096" y="2558194"/>
                </a:lnTo>
                <a:lnTo>
                  <a:pt x="1183671" y="2555659"/>
                </a:lnTo>
                <a:lnTo>
                  <a:pt x="1180579" y="2556733"/>
                </a:lnTo>
                <a:cubicBezTo>
                  <a:pt x="1182853" y="2555289"/>
                  <a:pt x="1184908" y="2554080"/>
                  <a:pt x="1186835" y="2553004"/>
                </a:cubicBezTo>
                <a:lnTo>
                  <a:pt x="1189276" y="2551701"/>
                </a:lnTo>
                <a:lnTo>
                  <a:pt x="1187661" y="2551567"/>
                </a:lnTo>
                <a:lnTo>
                  <a:pt x="1187177" y="2551374"/>
                </a:lnTo>
                <a:lnTo>
                  <a:pt x="1183464" y="2551642"/>
                </a:lnTo>
                <a:lnTo>
                  <a:pt x="1171575" y="2557387"/>
                </a:lnTo>
                <a:cubicBezTo>
                  <a:pt x="1151669" y="2566782"/>
                  <a:pt x="1135041" y="2574028"/>
                  <a:pt x="1110231" y="2585562"/>
                </a:cubicBezTo>
                <a:cubicBezTo>
                  <a:pt x="1110231" y="2585562"/>
                  <a:pt x="1109995" y="2585728"/>
                  <a:pt x="1109577" y="2586009"/>
                </a:cubicBezTo>
                <a:lnTo>
                  <a:pt x="1109401" y="2586124"/>
                </a:lnTo>
                <a:lnTo>
                  <a:pt x="1112712" y="2585285"/>
                </a:lnTo>
                <a:cubicBezTo>
                  <a:pt x="1122873" y="2583438"/>
                  <a:pt x="1136381" y="2582444"/>
                  <a:pt x="1140907" y="2581156"/>
                </a:cubicBezTo>
                <a:lnTo>
                  <a:pt x="1164163" y="2574981"/>
                </a:lnTo>
                <a:lnTo>
                  <a:pt x="1146181" y="2583181"/>
                </a:lnTo>
                <a:lnTo>
                  <a:pt x="1143593" y="2583505"/>
                </a:lnTo>
                <a:cubicBezTo>
                  <a:pt x="1138659" y="2584201"/>
                  <a:pt x="1133037" y="2585098"/>
                  <a:pt x="1125922" y="2586395"/>
                </a:cubicBezTo>
                <a:cubicBezTo>
                  <a:pt x="1123934" y="2586492"/>
                  <a:pt x="1113663" y="2588420"/>
                  <a:pt x="1107094" y="2589187"/>
                </a:cubicBezTo>
                <a:lnTo>
                  <a:pt x="1103983" y="2589357"/>
                </a:lnTo>
                <a:lnTo>
                  <a:pt x="1102411" y="2590260"/>
                </a:lnTo>
                <a:cubicBezTo>
                  <a:pt x="1098376" y="2592302"/>
                  <a:pt x="1094095" y="2593729"/>
                  <a:pt x="1093103" y="2591272"/>
                </a:cubicBezTo>
                <a:cubicBezTo>
                  <a:pt x="1093703" y="2588275"/>
                  <a:pt x="1119936" y="2578687"/>
                  <a:pt x="1120733" y="2577745"/>
                </a:cubicBezTo>
                <a:cubicBezTo>
                  <a:pt x="1133119" y="2571523"/>
                  <a:pt x="1145025" y="2565772"/>
                  <a:pt x="1157009" y="2559882"/>
                </a:cubicBezTo>
                <a:lnTo>
                  <a:pt x="1176878" y="2549774"/>
                </a:lnTo>
                <a:lnTo>
                  <a:pt x="1176999" y="2548497"/>
                </a:lnTo>
                <a:lnTo>
                  <a:pt x="1177428" y="2547483"/>
                </a:lnTo>
                <a:lnTo>
                  <a:pt x="1174638" y="2546371"/>
                </a:lnTo>
                <a:lnTo>
                  <a:pt x="1174016" y="2546672"/>
                </a:lnTo>
                <a:cubicBezTo>
                  <a:pt x="1168052" y="2549639"/>
                  <a:pt x="1163079" y="2552287"/>
                  <a:pt x="1162057" y="2552635"/>
                </a:cubicBezTo>
                <a:cubicBezTo>
                  <a:pt x="1134749" y="2566164"/>
                  <a:pt x="1105191" y="2579676"/>
                  <a:pt x="1072576" y="2596798"/>
                </a:cubicBezTo>
                <a:cubicBezTo>
                  <a:pt x="1072576" y="2596798"/>
                  <a:pt x="1055171" y="2605508"/>
                  <a:pt x="1056435" y="2601725"/>
                </a:cubicBezTo>
                <a:lnTo>
                  <a:pt x="1061050" y="2599202"/>
                </a:lnTo>
                <a:lnTo>
                  <a:pt x="1068469" y="2597535"/>
                </a:lnTo>
                <a:cubicBezTo>
                  <a:pt x="1071341" y="2596786"/>
                  <a:pt x="1073570" y="2596047"/>
                  <a:pt x="1074409" y="2595387"/>
                </a:cubicBezTo>
                <a:lnTo>
                  <a:pt x="1072131" y="2593803"/>
                </a:lnTo>
                <a:lnTo>
                  <a:pt x="1073839" y="2593015"/>
                </a:lnTo>
                <a:cubicBezTo>
                  <a:pt x="1072244" y="2594898"/>
                  <a:pt x="1092240" y="2585419"/>
                  <a:pt x="1088662" y="2582388"/>
                </a:cubicBezTo>
                <a:cubicBezTo>
                  <a:pt x="1087532" y="2581431"/>
                  <a:pt x="1068666" y="2591867"/>
                  <a:pt x="1065009" y="2593892"/>
                </a:cubicBezTo>
                <a:lnTo>
                  <a:pt x="1063507" y="2594572"/>
                </a:lnTo>
                <a:lnTo>
                  <a:pt x="1063272" y="2594595"/>
                </a:lnTo>
                <a:lnTo>
                  <a:pt x="1058017" y="2595668"/>
                </a:lnTo>
                <a:lnTo>
                  <a:pt x="1090957" y="2577963"/>
                </a:lnTo>
                <a:cubicBezTo>
                  <a:pt x="1107796" y="2569347"/>
                  <a:pt x="1125134" y="2560716"/>
                  <a:pt x="1142937" y="2551534"/>
                </a:cubicBezTo>
                <a:cubicBezTo>
                  <a:pt x="1142937" y="2551534"/>
                  <a:pt x="1150171" y="2552540"/>
                  <a:pt x="1149507" y="2548743"/>
                </a:cubicBezTo>
                <a:cubicBezTo>
                  <a:pt x="1148987" y="2546684"/>
                  <a:pt x="1132513" y="2554296"/>
                  <a:pt x="1141807" y="2550577"/>
                </a:cubicBezTo>
                <a:cubicBezTo>
                  <a:pt x="1111120" y="2563132"/>
                  <a:pt x="1077108" y="2584193"/>
                  <a:pt x="1046222" y="2594691"/>
                </a:cubicBezTo>
                <a:cubicBezTo>
                  <a:pt x="1073665" y="2576423"/>
                  <a:pt x="1114776" y="2561107"/>
                  <a:pt x="1147658" y="2543671"/>
                </a:cubicBezTo>
                <a:cubicBezTo>
                  <a:pt x="1149021" y="2543208"/>
                  <a:pt x="1152657" y="2541301"/>
                  <a:pt x="1155647" y="2539252"/>
                </a:cubicBezTo>
                <a:lnTo>
                  <a:pt x="1156020" y="2538941"/>
                </a:lnTo>
                <a:lnTo>
                  <a:pt x="1155383" y="2538687"/>
                </a:lnTo>
                <a:lnTo>
                  <a:pt x="1153884" y="2538972"/>
                </a:lnTo>
                <a:lnTo>
                  <a:pt x="1154899" y="2538494"/>
                </a:lnTo>
                <a:lnTo>
                  <a:pt x="1151919" y="2537306"/>
                </a:lnTo>
                <a:lnTo>
                  <a:pt x="1144080" y="2540641"/>
                </a:lnTo>
                <a:cubicBezTo>
                  <a:pt x="1129401" y="2548425"/>
                  <a:pt x="1113115" y="2556195"/>
                  <a:pt x="1098104" y="2562081"/>
                </a:cubicBezTo>
                <a:cubicBezTo>
                  <a:pt x="1109831" y="2555300"/>
                  <a:pt x="1122884" y="2548768"/>
                  <a:pt x="1136520" y="2542121"/>
                </a:cubicBezTo>
                <a:lnTo>
                  <a:pt x="1148812" y="2536065"/>
                </a:lnTo>
                <a:lnTo>
                  <a:pt x="1146604" y="2535184"/>
                </a:lnTo>
                <a:lnTo>
                  <a:pt x="1150354" y="2535306"/>
                </a:lnTo>
                <a:lnTo>
                  <a:pt x="1152354" y="2534321"/>
                </a:lnTo>
                <a:lnTo>
                  <a:pt x="1152519" y="2531400"/>
                </a:lnTo>
                <a:lnTo>
                  <a:pt x="1156261" y="2532397"/>
                </a:lnTo>
                <a:lnTo>
                  <a:pt x="1158443" y="2531322"/>
                </a:lnTo>
                <a:lnTo>
                  <a:pt x="1152782" y="2528872"/>
                </a:lnTo>
                <a:lnTo>
                  <a:pt x="1161663" y="2528496"/>
                </a:lnTo>
                <a:lnTo>
                  <a:pt x="1164839" y="2528171"/>
                </a:lnTo>
                <a:lnTo>
                  <a:pt x="1166728" y="2527240"/>
                </a:lnTo>
                <a:lnTo>
                  <a:pt x="1164154" y="2528134"/>
                </a:lnTo>
                <a:lnTo>
                  <a:pt x="1176466" y="2520948"/>
                </a:lnTo>
                <a:lnTo>
                  <a:pt x="1165933" y="2522393"/>
                </a:lnTo>
                <a:lnTo>
                  <a:pt x="1153222" y="2525319"/>
                </a:lnTo>
                <a:lnTo>
                  <a:pt x="1149855" y="2526734"/>
                </a:lnTo>
                <a:lnTo>
                  <a:pt x="1148626" y="2526672"/>
                </a:lnTo>
                <a:cubicBezTo>
                  <a:pt x="1146818" y="2526443"/>
                  <a:pt x="1145849" y="2526120"/>
                  <a:pt x="1146473" y="2525734"/>
                </a:cubicBezTo>
                <a:lnTo>
                  <a:pt x="1153545" y="2522567"/>
                </a:lnTo>
                <a:lnTo>
                  <a:pt x="1157211" y="2520439"/>
                </a:lnTo>
                <a:cubicBezTo>
                  <a:pt x="1160511" y="2518658"/>
                  <a:pt x="1164935" y="2516360"/>
                  <a:pt x="1170694" y="2513433"/>
                </a:cubicBezTo>
                <a:cubicBezTo>
                  <a:pt x="1178938" y="2508686"/>
                  <a:pt x="1186224" y="2504876"/>
                  <a:pt x="1193067" y="2501421"/>
                </a:cubicBezTo>
                <a:lnTo>
                  <a:pt x="1194078" y="2500915"/>
                </a:lnTo>
                <a:lnTo>
                  <a:pt x="1186944" y="2502645"/>
                </a:lnTo>
                <a:cubicBezTo>
                  <a:pt x="1180892" y="2504038"/>
                  <a:pt x="1174713" y="2505259"/>
                  <a:pt x="1174196" y="2504573"/>
                </a:cubicBezTo>
                <a:lnTo>
                  <a:pt x="1188577" y="2493670"/>
                </a:lnTo>
                <a:cubicBezTo>
                  <a:pt x="1187543" y="2492298"/>
                  <a:pt x="1122335" y="2503430"/>
                  <a:pt x="1152055" y="2495455"/>
                </a:cubicBezTo>
                <a:lnTo>
                  <a:pt x="1168314" y="2491637"/>
                </a:lnTo>
                <a:lnTo>
                  <a:pt x="1175808" y="2487285"/>
                </a:lnTo>
                <a:cubicBezTo>
                  <a:pt x="1179320" y="2485377"/>
                  <a:pt x="1183197" y="2483288"/>
                  <a:pt x="1186566" y="2481215"/>
                </a:cubicBezTo>
                <a:lnTo>
                  <a:pt x="1169145" y="2487770"/>
                </a:lnTo>
                <a:lnTo>
                  <a:pt x="1169804" y="2486957"/>
                </a:lnTo>
                <a:cubicBezTo>
                  <a:pt x="1173799" y="2482641"/>
                  <a:pt x="1177302" y="2479993"/>
                  <a:pt x="1182005" y="2477631"/>
                </a:cubicBezTo>
                <a:lnTo>
                  <a:pt x="1187866" y="2475333"/>
                </a:lnTo>
                <a:lnTo>
                  <a:pt x="1187004" y="2473126"/>
                </a:lnTo>
                <a:cubicBezTo>
                  <a:pt x="1186793" y="2472283"/>
                  <a:pt x="1186785" y="2471638"/>
                  <a:pt x="1187097" y="2471446"/>
                </a:cubicBezTo>
                <a:cubicBezTo>
                  <a:pt x="1176286" y="2472092"/>
                  <a:pt x="1168153" y="2479131"/>
                  <a:pt x="1158591" y="2479005"/>
                </a:cubicBezTo>
                <a:cubicBezTo>
                  <a:pt x="1154884" y="2478949"/>
                  <a:pt x="1153850" y="2477576"/>
                  <a:pt x="1150531" y="2475604"/>
                </a:cubicBezTo>
                <a:cubicBezTo>
                  <a:pt x="1141013" y="2473104"/>
                  <a:pt x="1131019" y="2477269"/>
                  <a:pt x="1120862" y="2479188"/>
                </a:cubicBezTo>
                <a:cubicBezTo>
                  <a:pt x="1098850" y="2482398"/>
                  <a:pt x="1081157" y="2489312"/>
                  <a:pt x="1059361" y="2490376"/>
                </a:cubicBezTo>
                <a:cubicBezTo>
                  <a:pt x="1081839" y="2482517"/>
                  <a:pt x="1099066" y="2480252"/>
                  <a:pt x="1121716" y="2472623"/>
                </a:cubicBezTo>
                <a:cubicBezTo>
                  <a:pt x="1126925" y="2469403"/>
                  <a:pt x="1138986" y="2467983"/>
                  <a:pt x="1153929" y="2465119"/>
                </a:cubicBezTo>
                <a:cubicBezTo>
                  <a:pt x="1155802" y="2464464"/>
                  <a:pt x="1159829" y="2463526"/>
                  <a:pt x="1164397" y="2462484"/>
                </a:cubicBezTo>
                <a:lnTo>
                  <a:pt x="1168050" y="2461616"/>
                </a:lnTo>
                <a:lnTo>
                  <a:pt x="1164798" y="2457043"/>
                </a:lnTo>
                <a:lnTo>
                  <a:pt x="1160780" y="2457698"/>
                </a:lnTo>
                <a:cubicBezTo>
                  <a:pt x="1154186" y="2458673"/>
                  <a:pt x="1147747" y="2459550"/>
                  <a:pt x="1145876" y="2459701"/>
                </a:cubicBezTo>
                <a:cubicBezTo>
                  <a:pt x="1144734" y="2459401"/>
                  <a:pt x="1143602" y="2458508"/>
                  <a:pt x="1142756" y="2457689"/>
                </a:cubicBezTo>
                <a:lnTo>
                  <a:pt x="1142647" y="2457568"/>
                </a:lnTo>
                <a:lnTo>
                  <a:pt x="1133408" y="2462261"/>
                </a:lnTo>
                <a:lnTo>
                  <a:pt x="1126793" y="2464273"/>
                </a:lnTo>
                <a:lnTo>
                  <a:pt x="1123105" y="2460323"/>
                </a:lnTo>
                <a:lnTo>
                  <a:pt x="1122432" y="2459616"/>
                </a:lnTo>
                <a:lnTo>
                  <a:pt x="1115380" y="2461784"/>
                </a:lnTo>
                <a:cubicBezTo>
                  <a:pt x="1108103" y="2462258"/>
                  <a:pt x="1094152" y="2468870"/>
                  <a:pt x="1089626" y="2465295"/>
                </a:cubicBezTo>
                <a:cubicBezTo>
                  <a:pt x="1085100" y="2461721"/>
                  <a:pt x="1102068" y="2463976"/>
                  <a:pt x="1094834" y="2462076"/>
                </a:cubicBezTo>
                <a:cubicBezTo>
                  <a:pt x="1085315" y="2459575"/>
                  <a:pt x="1063304" y="2462786"/>
                  <a:pt x="1089275" y="2457129"/>
                </a:cubicBezTo>
                <a:cubicBezTo>
                  <a:pt x="1098620" y="2454538"/>
                  <a:pt x="1105726" y="2453330"/>
                  <a:pt x="1113021" y="2451714"/>
                </a:cubicBezTo>
                <a:lnTo>
                  <a:pt x="1114480" y="2451252"/>
                </a:lnTo>
                <a:lnTo>
                  <a:pt x="1113190" y="2449895"/>
                </a:lnTo>
                <a:lnTo>
                  <a:pt x="1109456" y="2446151"/>
                </a:lnTo>
                <a:lnTo>
                  <a:pt x="1102809" y="2447091"/>
                </a:lnTo>
                <a:lnTo>
                  <a:pt x="1101314" y="2447284"/>
                </a:lnTo>
                <a:lnTo>
                  <a:pt x="1107307" y="2443997"/>
                </a:lnTo>
                <a:lnTo>
                  <a:pt x="1106029" y="2442716"/>
                </a:lnTo>
                <a:lnTo>
                  <a:pt x="1093248" y="2448130"/>
                </a:lnTo>
                <a:lnTo>
                  <a:pt x="1087613" y="2447088"/>
                </a:lnTo>
                <a:cubicBezTo>
                  <a:pt x="1085332" y="2445921"/>
                  <a:pt x="1093553" y="2444674"/>
                  <a:pt x="1099302" y="2442881"/>
                </a:cubicBezTo>
                <a:cubicBezTo>
                  <a:pt x="1064029" y="2443892"/>
                  <a:pt x="1033671" y="2456287"/>
                  <a:pt x="999431" y="2458671"/>
                </a:cubicBezTo>
                <a:lnTo>
                  <a:pt x="993646" y="2459329"/>
                </a:lnTo>
                <a:lnTo>
                  <a:pt x="993933" y="2459149"/>
                </a:lnTo>
                <a:cubicBezTo>
                  <a:pt x="998254" y="2456340"/>
                  <a:pt x="1015193" y="2450470"/>
                  <a:pt x="1021242" y="2445620"/>
                </a:cubicBezTo>
                <a:cubicBezTo>
                  <a:pt x="1029021" y="2438729"/>
                  <a:pt x="1007162" y="2450407"/>
                  <a:pt x="1004436" y="2451333"/>
                </a:cubicBezTo>
                <a:cubicBezTo>
                  <a:pt x="999171" y="2454017"/>
                  <a:pt x="994981" y="2456027"/>
                  <a:pt x="991283" y="2457713"/>
                </a:cubicBezTo>
                <a:lnTo>
                  <a:pt x="985420" y="2460264"/>
                </a:lnTo>
                <a:lnTo>
                  <a:pt x="964195" y="2462674"/>
                </a:lnTo>
                <a:lnTo>
                  <a:pt x="964256" y="2460967"/>
                </a:lnTo>
                <a:cubicBezTo>
                  <a:pt x="964538" y="2461206"/>
                  <a:pt x="963679" y="2461624"/>
                  <a:pt x="962156" y="2462128"/>
                </a:cubicBezTo>
                <a:lnTo>
                  <a:pt x="957360" y="2463451"/>
                </a:lnTo>
                <a:lnTo>
                  <a:pt x="941496" y="2465252"/>
                </a:lnTo>
                <a:lnTo>
                  <a:pt x="946598" y="2462722"/>
                </a:lnTo>
                <a:cubicBezTo>
                  <a:pt x="947915" y="2463839"/>
                  <a:pt x="949045" y="2464796"/>
                  <a:pt x="948325" y="2460683"/>
                </a:cubicBezTo>
                <a:cubicBezTo>
                  <a:pt x="948325" y="2460683"/>
                  <a:pt x="947528" y="2461624"/>
                  <a:pt x="946598" y="2462722"/>
                </a:cubicBezTo>
                <a:lnTo>
                  <a:pt x="944918" y="2459119"/>
                </a:lnTo>
                <a:lnTo>
                  <a:pt x="960883" y="2455335"/>
                </a:lnTo>
                <a:lnTo>
                  <a:pt x="943954" y="2456767"/>
                </a:lnTo>
                <a:lnTo>
                  <a:pt x="951601" y="2452235"/>
                </a:lnTo>
                <a:lnTo>
                  <a:pt x="954742" y="2450110"/>
                </a:lnTo>
                <a:lnTo>
                  <a:pt x="1007922" y="2441979"/>
                </a:lnTo>
                <a:cubicBezTo>
                  <a:pt x="1042576" y="2436194"/>
                  <a:pt x="1076898" y="2429565"/>
                  <a:pt x="1111090" y="2420838"/>
                </a:cubicBezTo>
                <a:cubicBezTo>
                  <a:pt x="1114211" y="2419915"/>
                  <a:pt x="1123708" y="2418739"/>
                  <a:pt x="1132661" y="2417146"/>
                </a:cubicBezTo>
                <a:lnTo>
                  <a:pt x="1136605" y="2416261"/>
                </a:lnTo>
                <a:lnTo>
                  <a:pt x="1147057" y="2411335"/>
                </a:lnTo>
                <a:lnTo>
                  <a:pt x="1149010" y="2410430"/>
                </a:lnTo>
                <a:lnTo>
                  <a:pt x="1146018" y="2409644"/>
                </a:lnTo>
                <a:cubicBezTo>
                  <a:pt x="1129000" y="2411780"/>
                  <a:pt x="1115264" y="2416246"/>
                  <a:pt x="1104028" y="2419167"/>
                </a:cubicBezTo>
                <a:cubicBezTo>
                  <a:pt x="1091794" y="2420358"/>
                  <a:pt x="1072678" y="2427815"/>
                  <a:pt x="1062082" y="2426317"/>
                </a:cubicBezTo>
                <a:cubicBezTo>
                  <a:pt x="1059797" y="2425716"/>
                  <a:pt x="1057556" y="2422741"/>
                  <a:pt x="1056306" y="2423515"/>
                </a:cubicBezTo>
                <a:cubicBezTo>
                  <a:pt x="1049029" y="2423989"/>
                  <a:pt x="1029086" y="2429944"/>
                  <a:pt x="1020774" y="2429046"/>
                </a:cubicBezTo>
                <a:cubicBezTo>
                  <a:pt x="1016859" y="2429118"/>
                  <a:pt x="1013755" y="2425000"/>
                  <a:pt x="1013755" y="2425000"/>
                </a:cubicBezTo>
                <a:cubicBezTo>
                  <a:pt x="1013755" y="2425000"/>
                  <a:pt x="1012829" y="2424986"/>
                  <a:pt x="1011564" y="2425182"/>
                </a:cubicBezTo>
                <a:lnTo>
                  <a:pt x="1009707" y="2425813"/>
                </a:lnTo>
                <a:lnTo>
                  <a:pt x="1006694" y="2425946"/>
                </a:lnTo>
                <a:lnTo>
                  <a:pt x="1006279" y="2425514"/>
                </a:lnTo>
                <a:cubicBezTo>
                  <a:pt x="1005993" y="2425439"/>
                  <a:pt x="1005681" y="2425633"/>
                  <a:pt x="1005056" y="2426018"/>
                </a:cubicBezTo>
                <a:lnTo>
                  <a:pt x="1006694" y="2425946"/>
                </a:lnTo>
                <a:lnTo>
                  <a:pt x="1007340" y="2426618"/>
                </a:lnTo>
                <a:cubicBezTo>
                  <a:pt x="1002772" y="2425418"/>
                  <a:pt x="996952" y="2424991"/>
                  <a:pt x="996952" y="2424991"/>
                </a:cubicBezTo>
                <a:cubicBezTo>
                  <a:pt x="994927" y="2419871"/>
                  <a:pt x="1021033" y="2424526"/>
                  <a:pt x="1033734" y="2418687"/>
                </a:cubicBezTo>
                <a:cubicBezTo>
                  <a:pt x="1034983" y="2417915"/>
                  <a:pt x="1037908" y="2414095"/>
                  <a:pt x="1039158" y="2413322"/>
                </a:cubicBezTo>
                <a:cubicBezTo>
                  <a:pt x="1047900" y="2409930"/>
                  <a:pt x="1059308" y="2407239"/>
                  <a:pt x="1071585" y="2403673"/>
                </a:cubicBezTo>
                <a:cubicBezTo>
                  <a:pt x="1076578" y="2402599"/>
                  <a:pt x="1118525" y="2395450"/>
                  <a:pt x="1119775" y="2394677"/>
                </a:cubicBezTo>
                <a:cubicBezTo>
                  <a:pt x="1119882" y="2393605"/>
                  <a:pt x="1117921" y="2392218"/>
                  <a:pt x="1115621" y="2391040"/>
                </a:cubicBezTo>
                <a:lnTo>
                  <a:pt x="1111605" y="2389493"/>
                </a:lnTo>
                <a:lnTo>
                  <a:pt x="1102365" y="2391657"/>
                </a:lnTo>
                <a:cubicBezTo>
                  <a:pt x="1088095" y="2396155"/>
                  <a:pt x="1073669" y="2401896"/>
                  <a:pt x="1071313" y="2399391"/>
                </a:cubicBezTo>
                <a:cubicBezTo>
                  <a:pt x="1069505" y="2398156"/>
                  <a:pt x="1071359" y="2395727"/>
                  <a:pt x="1074744" y="2392920"/>
                </a:cubicBezTo>
                <a:lnTo>
                  <a:pt x="1079264" y="2389794"/>
                </a:lnTo>
                <a:lnTo>
                  <a:pt x="1071664" y="2391215"/>
                </a:lnTo>
                <a:cubicBezTo>
                  <a:pt x="1057972" y="2393308"/>
                  <a:pt x="1045910" y="2394728"/>
                  <a:pt x="1041125" y="2395673"/>
                </a:cubicBezTo>
                <a:cubicBezTo>
                  <a:pt x="1013413" y="2399221"/>
                  <a:pt x="987875" y="2403018"/>
                  <a:pt x="962982" y="2406711"/>
                </a:cubicBezTo>
                <a:lnTo>
                  <a:pt x="957774" y="2407440"/>
                </a:lnTo>
                <a:lnTo>
                  <a:pt x="962326" y="2404068"/>
                </a:lnTo>
                <a:lnTo>
                  <a:pt x="963794" y="2402757"/>
                </a:lnTo>
                <a:lnTo>
                  <a:pt x="979926" y="2399967"/>
                </a:lnTo>
                <a:cubicBezTo>
                  <a:pt x="989876" y="2398177"/>
                  <a:pt x="1015414" y="2396810"/>
                  <a:pt x="1021872" y="2392818"/>
                </a:cubicBezTo>
                <a:cubicBezTo>
                  <a:pt x="1024372" y="2391273"/>
                  <a:pt x="1021268" y="2387155"/>
                  <a:pt x="1024021" y="2383106"/>
                </a:cubicBezTo>
                <a:cubicBezTo>
                  <a:pt x="1028194" y="2378514"/>
                  <a:pt x="1032936" y="2379943"/>
                  <a:pt x="1042713" y="2377923"/>
                </a:cubicBezTo>
                <a:cubicBezTo>
                  <a:pt x="1050205" y="2375304"/>
                  <a:pt x="1055414" y="2372084"/>
                  <a:pt x="1060406" y="2371010"/>
                </a:cubicBezTo>
                <a:lnTo>
                  <a:pt x="1105919" y="2361373"/>
                </a:lnTo>
                <a:lnTo>
                  <a:pt x="1109431" y="2359642"/>
                </a:lnTo>
                <a:lnTo>
                  <a:pt x="1099474" y="2362371"/>
                </a:lnTo>
                <a:cubicBezTo>
                  <a:pt x="1089833" y="2364978"/>
                  <a:pt x="1080844" y="2366928"/>
                  <a:pt x="1075355" y="2366129"/>
                </a:cubicBezTo>
                <a:cubicBezTo>
                  <a:pt x="1071822" y="2366301"/>
                  <a:pt x="1069580" y="2363328"/>
                  <a:pt x="1067296" y="2362727"/>
                </a:cubicBezTo>
                <a:cubicBezTo>
                  <a:pt x="1063553" y="2363029"/>
                  <a:pt x="1056268" y="2365520"/>
                  <a:pt x="1048818" y="2365765"/>
                </a:cubicBezTo>
                <a:cubicBezTo>
                  <a:pt x="1043825" y="2366839"/>
                  <a:pt x="1019321" y="2369578"/>
                  <a:pt x="1034307" y="2364339"/>
                </a:cubicBezTo>
                <a:cubicBezTo>
                  <a:pt x="1043257" y="2360818"/>
                  <a:pt x="1056527" y="2361000"/>
                  <a:pt x="1061312" y="2360055"/>
                </a:cubicBezTo>
                <a:cubicBezTo>
                  <a:pt x="1066477" y="2359209"/>
                  <a:pt x="1069228" y="2355161"/>
                  <a:pt x="1070478" y="2354388"/>
                </a:cubicBezTo>
                <a:cubicBezTo>
                  <a:pt x="1074184" y="2354444"/>
                  <a:pt x="1076677" y="2354916"/>
                  <a:pt x="1081462" y="2353971"/>
                </a:cubicBezTo>
                <a:cubicBezTo>
                  <a:pt x="1082712" y="2353198"/>
                  <a:pt x="1087920" y="2349979"/>
                  <a:pt x="1090420" y="2348433"/>
                </a:cubicBezTo>
                <a:cubicBezTo>
                  <a:pt x="1094163" y="2348131"/>
                  <a:pt x="1106821" y="2344666"/>
                  <a:pt x="1117849" y="2341874"/>
                </a:cubicBezTo>
                <a:cubicBezTo>
                  <a:pt x="1128876" y="2339082"/>
                  <a:pt x="1156303" y="2332524"/>
                  <a:pt x="1135334" y="2335090"/>
                </a:cubicBezTo>
                <a:lnTo>
                  <a:pt x="1117027" y="2338373"/>
                </a:lnTo>
                <a:lnTo>
                  <a:pt x="1105337" y="2340470"/>
                </a:lnTo>
                <a:cubicBezTo>
                  <a:pt x="1095282" y="2342828"/>
                  <a:pt x="1085355" y="2345359"/>
                  <a:pt x="1076117" y="2346878"/>
                </a:cubicBezTo>
                <a:cubicBezTo>
                  <a:pt x="1068021" y="2348697"/>
                  <a:pt x="1059407" y="2349829"/>
                  <a:pt x="1050686" y="2350819"/>
                </a:cubicBezTo>
                <a:lnTo>
                  <a:pt x="1044213" y="2351584"/>
                </a:lnTo>
                <a:lnTo>
                  <a:pt x="1045439" y="2351006"/>
                </a:lnTo>
                <a:lnTo>
                  <a:pt x="1055588" y="2346177"/>
                </a:lnTo>
                <a:lnTo>
                  <a:pt x="1071591" y="2343304"/>
                </a:lnTo>
                <a:cubicBezTo>
                  <a:pt x="1083826" y="2342114"/>
                  <a:pt x="1102510" y="2338947"/>
                  <a:pt x="1086964" y="2336149"/>
                </a:cubicBezTo>
                <a:lnTo>
                  <a:pt x="1075675" y="2336755"/>
                </a:lnTo>
                <a:lnTo>
                  <a:pt x="1098238" y="2326619"/>
                </a:lnTo>
                <a:cubicBezTo>
                  <a:pt x="1117136" y="2318197"/>
                  <a:pt x="1136516" y="2309543"/>
                  <a:pt x="1153921" y="2300832"/>
                </a:cubicBezTo>
                <a:cubicBezTo>
                  <a:pt x="1172122" y="2291180"/>
                  <a:pt x="1148005" y="2300944"/>
                  <a:pt x="1141435" y="2303735"/>
                </a:cubicBezTo>
                <a:cubicBezTo>
                  <a:pt x="1118580" y="2314297"/>
                  <a:pt x="1095072" y="2322959"/>
                  <a:pt x="1073812" y="2331639"/>
                </a:cubicBezTo>
                <a:cubicBezTo>
                  <a:pt x="1064944" y="2335044"/>
                  <a:pt x="1064731" y="2334055"/>
                  <a:pt x="1067673" y="2331728"/>
                </a:cubicBezTo>
                <a:lnTo>
                  <a:pt x="1072515" y="2328722"/>
                </a:lnTo>
                <a:lnTo>
                  <a:pt x="1069330" y="2330473"/>
                </a:lnTo>
                <a:cubicBezTo>
                  <a:pt x="1061403" y="2335478"/>
                  <a:pt x="1054621" y="2340217"/>
                  <a:pt x="1051059" y="2337990"/>
                </a:cubicBezTo>
                <a:lnTo>
                  <a:pt x="1053138" y="2334756"/>
                </a:lnTo>
                <a:lnTo>
                  <a:pt x="1066742" y="2328356"/>
                </a:lnTo>
                <a:cubicBezTo>
                  <a:pt x="1085065" y="2320116"/>
                  <a:pt x="1103123" y="2312049"/>
                  <a:pt x="1120661" y="2303273"/>
                </a:cubicBezTo>
                <a:cubicBezTo>
                  <a:pt x="1137111" y="2297125"/>
                  <a:pt x="1159947" y="2287090"/>
                  <a:pt x="1158289" y="2283355"/>
                </a:cubicBezTo>
                <a:lnTo>
                  <a:pt x="1153613" y="2282819"/>
                </a:lnTo>
                <a:lnTo>
                  <a:pt x="1145498" y="2285826"/>
                </a:lnTo>
                <a:cubicBezTo>
                  <a:pt x="1124719" y="2295000"/>
                  <a:pt x="1107351" y="2306268"/>
                  <a:pt x="1082600" y="2314011"/>
                </a:cubicBezTo>
                <a:cubicBezTo>
                  <a:pt x="1098011" y="2305365"/>
                  <a:pt x="1114268" y="2297436"/>
                  <a:pt x="1131066" y="2289727"/>
                </a:cubicBezTo>
                <a:lnTo>
                  <a:pt x="1148062" y="2282183"/>
                </a:lnTo>
                <a:lnTo>
                  <a:pt x="1147325" y="2282099"/>
                </a:lnTo>
                <a:cubicBezTo>
                  <a:pt x="1125441" y="2286070"/>
                  <a:pt x="1103101" y="2298840"/>
                  <a:pt x="1083653" y="2305306"/>
                </a:cubicBezTo>
                <a:lnTo>
                  <a:pt x="1041593" y="2323558"/>
                </a:lnTo>
                <a:lnTo>
                  <a:pt x="1035466" y="2324624"/>
                </a:lnTo>
                <a:cubicBezTo>
                  <a:pt x="1033072" y="2324572"/>
                  <a:pt x="1031743" y="2323972"/>
                  <a:pt x="1032207" y="2322508"/>
                </a:cubicBezTo>
                <a:lnTo>
                  <a:pt x="1033255" y="2321486"/>
                </a:lnTo>
                <a:lnTo>
                  <a:pt x="1012131" y="2331146"/>
                </a:lnTo>
                <a:cubicBezTo>
                  <a:pt x="1012131" y="2331146"/>
                  <a:pt x="996987" y="2341771"/>
                  <a:pt x="995004" y="2336858"/>
                </a:cubicBezTo>
                <a:cubicBezTo>
                  <a:pt x="995603" y="2333861"/>
                  <a:pt x="1021836" y="2324272"/>
                  <a:pt x="1022634" y="2323330"/>
                </a:cubicBezTo>
                <a:cubicBezTo>
                  <a:pt x="1035020" y="2317108"/>
                  <a:pt x="1046927" y="2311357"/>
                  <a:pt x="1058909" y="2305468"/>
                </a:cubicBezTo>
                <a:lnTo>
                  <a:pt x="1087348" y="2290999"/>
                </a:lnTo>
                <a:lnTo>
                  <a:pt x="1085932" y="2288202"/>
                </a:lnTo>
                <a:lnTo>
                  <a:pt x="1084838" y="2288121"/>
                </a:lnTo>
                <a:lnTo>
                  <a:pt x="1082101" y="2289259"/>
                </a:lnTo>
                <a:cubicBezTo>
                  <a:pt x="1073707" y="2293202"/>
                  <a:pt x="1065321" y="2297757"/>
                  <a:pt x="1063958" y="2298220"/>
                </a:cubicBezTo>
                <a:cubicBezTo>
                  <a:pt x="1036649" y="2311750"/>
                  <a:pt x="1007091" y="2325261"/>
                  <a:pt x="974476" y="2342382"/>
                </a:cubicBezTo>
                <a:cubicBezTo>
                  <a:pt x="974476" y="2342382"/>
                  <a:pt x="957071" y="2351092"/>
                  <a:pt x="958334" y="2347310"/>
                </a:cubicBezTo>
                <a:lnTo>
                  <a:pt x="962951" y="2344787"/>
                </a:lnTo>
                <a:lnTo>
                  <a:pt x="970369" y="2343119"/>
                </a:lnTo>
                <a:cubicBezTo>
                  <a:pt x="973242" y="2342371"/>
                  <a:pt x="975472" y="2341633"/>
                  <a:pt x="976310" y="2340972"/>
                </a:cubicBezTo>
                <a:lnTo>
                  <a:pt x="974032" y="2339388"/>
                </a:lnTo>
                <a:lnTo>
                  <a:pt x="975740" y="2338600"/>
                </a:lnTo>
                <a:cubicBezTo>
                  <a:pt x="974143" y="2340484"/>
                  <a:pt x="994141" y="2331004"/>
                  <a:pt x="990563" y="2327973"/>
                </a:cubicBezTo>
                <a:cubicBezTo>
                  <a:pt x="989433" y="2327017"/>
                  <a:pt x="970566" y="2337453"/>
                  <a:pt x="966911" y="2339478"/>
                </a:cubicBezTo>
                <a:lnTo>
                  <a:pt x="965407" y="2340157"/>
                </a:lnTo>
                <a:lnTo>
                  <a:pt x="965172" y="2340179"/>
                </a:lnTo>
                <a:lnTo>
                  <a:pt x="959919" y="2341253"/>
                </a:lnTo>
                <a:lnTo>
                  <a:pt x="992857" y="2323547"/>
                </a:lnTo>
                <a:cubicBezTo>
                  <a:pt x="1009696" y="2314931"/>
                  <a:pt x="1027034" y="2306301"/>
                  <a:pt x="1044838" y="2297119"/>
                </a:cubicBezTo>
                <a:cubicBezTo>
                  <a:pt x="1044838" y="2297119"/>
                  <a:pt x="1052072" y="2298125"/>
                  <a:pt x="1051407" y="2294327"/>
                </a:cubicBezTo>
                <a:cubicBezTo>
                  <a:pt x="1050888" y="2292269"/>
                  <a:pt x="1034414" y="2299880"/>
                  <a:pt x="1043708" y="2296162"/>
                </a:cubicBezTo>
                <a:cubicBezTo>
                  <a:pt x="1013021" y="2308717"/>
                  <a:pt x="979009" y="2329778"/>
                  <a:pt x="948122" y="2340277"/>
                </a:cubicBezTo>
                <a:cubicBezTo>
                  <a:pt x="975565" y="2322007"/>
                  <a:pt x="1016677" y="2306692"/>
                  <a:pt x="1049558" y="2289257"/>
                </a:cubicBezTo>
                <a:cubicBezTo>
                  <a:pt x="1050920" y="2288793"/>
                  <a:pt x="1054557" y="2286887"/>
                  <a:pt x="1057548" y="2284837"/>
                </a:cubicBezTo>
                <a:lnTo>
                  <a:pt x="1061486" y="2279774"/>
                </a:lnTo>
                <a:lnTo>
                  <a:pt x="1061512" y="2279618"/>
                </a:lnTo>
                <a:lnTo>
                  <a:pt x="1045980" y="2286226"/>
                </a:lnTo>
                <a:cubicBezTo>
                  <a:pt x="1031301" y="2294009"/>
                  <a:pt x="1015016" y="2301780"/>
                  <a:pt x="1000005" y="2307666"/>
                </a:cubicBezTo>
                <a:cubicBezTo>
                  <a:pt x="1011731" y="2300885"/>
                  <a:pt x="1024784" y="2294353"/>
                  <a:pt x="1038420" y="2287706"/>
                </a:cubicBezTo>
                <a:lnTo>
                  <a:pt x="1067300" y="2273480"/>
                </a:lnTo>
                <a:lnTo>
                  <a:pt x="1070208" y="2270934"/>
                </a:lnTo>
                <a:lnTo>
                  <a:pt x="1088631" y="2260363"/>
                </a:lnTo>
                <a:lnTo>
                  <a:pt x="1002280" y="2271651"/>
                </a:lnTo>
                <a:cubicBezTo>
                  <a:pt x="977581" y="2274657"/>
                  <a:pt x="945721" y="2276573"/>
                  <a:pt x="963304" y="2275866"/>
                </a:cubicBezTo>
                <a:cubicBezTo>
                  <a:pt x="952883" y="2277663"/>
                  <a:pt x="934209" y="2285534"/>
                  <a:pt x="939613" y="2272259"/>
                </a:cubicBezTo>
                <a:cubicBezTo>
                  <a:pt x="939613" y="2272259"/>
                  <a:pt x="987346" y="2258662"/>
                  <a:pt x="991154" y="2255858"/>
                </a:cubicBezTo>
                <a:lnTo>
                  <a:pt x="1044134" y="2244783"/>
                </a:lnTo>
                <a:lnTo>
                  <a:pt x="1053926" y="2240256"/>
                </a:lnTo>
                <a:lnTo>
                  <a:pt x="1059898" y="2231803"/>
                </a:lnTo>
                <a:lnTo>
                  <a:pt x="861833" y="2253648"/>
                </a:lnTo>
                <a:cubicBezTo>
                  <a:pt x="855222" y="2252641"/>
                  <a:pt x="807489" y="2266238"/>
                  <a:pt x="803478" y="2248146"/>
                </a:cubicBezTo>
                <a:lnTo>
                  <a:pt x="839735" y="2239570"/>
                </a:lnTo>
                <a:cubicBezTo>
                  <a:pt x="830274" y="2231361"/>
                  <a:pt x="817756" y="2246937"/>
                  <a:pt x="805073" y="2237674"/>
                </a:cubicBezTo>
                <a:cubicBezTo>
                  <a:pt x="827557" y="2227000"/>
                  <a:pt x="894584" y="2223672"/>
                  <a:pt x="849957" y="2216877"/>
                </a:cubicBezTo>
                <a:cubicBezTo>
                  <a:pt x="840039" y="2215367"/>
                  <a:pt x="829068" y="2217079"/>
                  <a:pt x="850543" y="2213019"/>
                </a:cubicBezTo>
                <a:cubicBezTo>
                  <a:pt x="858210" y="2210803"/>
                  <a:pt x="874081" y="2199121"/>
                  <a:pt x="884502" y="2197325"/>
                </a:cubicBezTo>
                <a:cubicBezTo>
                  <a:pt x="906398" y="2190509"/>
                  <a:pt x="927336" y="2193697"/>
                  <a:pt x="938343" y="2188041"/>
                </a:cubicBezTo>
                <a:cubicBezTo>
                  <a:pt x="941648" y="2188545"/>
                  <a:pt x="932235" y="2183728"/>
                  <a:pt x="932740" y="2180422"/>
                </a:cubicBezTo>
                <a:cubicBezTo>
                  <a:pt x="932235" y="2183728"/>
                  <a:pt x="950909" y="2175857"/>
                  <a:pt x="958024" y="2173558"/>
                </a:cubicBezTo>
                <a:cubicBezTo>
                  <a:pt x="972302" y="2172348"/>
                  <a:pt x="989381" y="2174949"/>
                  <a:pt x="1004163" y="2170432"/>
                </a:cubicBezTo>
                <a:cubicBezTo>
                  <a:pt x="1004163" y="2170432"/>
                  <a:pt x="1009566" y="2157158"/>
                  <a:pt x="1016681" y="2154858"/>
                </a:cubicBezTo>
                <a:lnTo>
                  <a:pt x="1019944" y="2154214"/>
                </a:lnTo>
                <a:lnTo>
                  <a:pt x="1021056" y="2152796"/>
                </a:lnTo>
                <a:lnTo>
                  <a:pt x="1027637" y="2148774"/>
                </a:lnTo>
                <a:lnTo>
                  <a:pt x="1007298" y="2148917"/>
                </a:lnTo>
                <a:cubicBezTo>
                  <a:pt x="990646" y="2149060"/>
                  <a:pt x="970425" y="2149505"/>
                  <a:pt x="950661" y="2151571"/>
                </a:cubicBezTo>
                <a:lnTo>
                  <a:pt x="951682" y="2151308"/>
                </a:lnTo>
                <a:lnTo>
                  <a:pt x="997985" y="2145119"/>
                </a:lnTo>
                <a:lnTo>
                  <a:pt x="1064669" y="2131875"/>
                </a:lnTo>
                <a:lnTo>
                  <a:pt x="1065531" y="2131487"/>
                </a:lnTo>
                <a:lnTo>
                  <a:pt x="1000221" y="2136187"/>
                </a:lnTo>
                <a:lnTo>
                  <a:pt x="999695" y="2136256"/>
                </a:lnTo>
                <a:lnTo>
                  <a:pt x="998897" y="2134667"/>
                </a:lnTo>
                <a:cubicBezTo>
                  <a:pt x="1004677" y="2131882"/>
                  <a:pt x="1035868" y="2127891"/>
                  <a:pt x="1068843" y="2123749"/>
                </a:cubicBezTo>
                <a:lnTo>
                  <a:pt x="1087988" y="2121270"/>
                </a:lnTo>
                <a:lnTo>
                  <a:pt x="1126077" y="2103676"/>
                </a:lnTo>
                <a:lnTo>
                  <a:pt x="1127071" y="2103120"/>
                </a:lnTo>
                <a:lnTo>
                  <a:pt x="1099360" y="2104918"/>
                </a:lnTo>
                <a:cubicBezTo>
                  <a:pt x="1061266" y="2109593"/>
                  <a:pt x="1013003" y="2120414"/>
                  <a:pt x="971933" y="2126175"/>
                </a:cubicBezTo>
                <a:lnTo>
                  <a:pt x="953978" y="2127529"/>
                </a:lnTo>
                <a:lnTo>
                  <a:pt x="958716" y="2122491"/>
                </a:lnTo>
                <a:cubicBezTo>
                  <a:pt x="972736" y="2116621"/>
                  <a:pt x="1004406" y="2113130"/>
                  <a:pt x="999941" y="2115481"/>
                </a:cubicBezTo>
                <a:cubicBezTo>
                  <a:pt x="1013910" y="2111925"/>
                  <a:pt x="1041774" y="2113091"/>
                  <a:pt x="1051200" y="2108126"/>
                </a:cubicBezTo>
                <a:cubicBezTo>
                  <a:pt x="1058562" y="2100446"/>
                  <a:pt x="1007302" y="2107801"/>
                  <a:pt x="1007302" y="2107801"/>
                </a:cubicBezTo>
                <a:lnTo>
                  <a:pt x="887041" y="2125134"/>
                </a:lnTo>
                <a:lnTo>
                  <a:pt x="883020" y="2124213"/>
                </a:lnTo>
                <a:cubicBezTo>
                  <a:pt x="876805" y="2121998"/>
                  <a:pt x="875530" y="2119266"/>
                  <a:pt x="889807" y="2118057"/>
                </a:cubicBezTo>
                <a:cubicBezTo>
                  <a:pt x="891460" y="2118308"/>
                  <a:pt x="899698" y="2116038"/>
                  <a:pt x="907524" y="2113706"/>
                </a:cubicBezTo>
                <a:lnTo>
                  <a:pt x="909329" y="2113151"/>
                </a:lnTo>
                <a:lnTo>
                  <a:pt x="911101" y="2113003"/>
                </a:lnTo>
                <a:cubicBezTo>
                  <a:pt x="930376" y="2111248"/>
                  <a:pt x="949890" y="2108891"/>
                  <a:pt x="952330" y="2105703"/>
                </a:cubicBezTo>
                <a:cubicBezTo>
                  <a:pt x="953319" y="2093143"/>
                  <a:pt x="905194" y="2106451"/>
                  <a:pt x="905194" y="2106451"/>
                </a:cubicBezTo>
                <a:lnTo>
                  <a:pt x="878601" y="2109477"/>
                </a:lnTo>
                <a:lnTo>
                  <a:pt x="873116" y="2109664"/>
                </a:lnTo>
                <a:cubicBezTo>
                  <a:pt x="850708" y="2110129"/>
                  <a:pt x="833377" y="2109182"/>
                  <a:pt x="853938" y="2101880"/>
                </a:cubicBezTo>
                <a:cubicBezTo>
                  <a:pt x="879726" y="2091709"/>
                  <a:pt x="904426" y="2088703"/>
                  <a:pt x="930261" y="2081924"/>
                </a:cubicBezTo>
                <a:lnTo>
                  <a:pt x="938028" y="2080941"/>
                </a:lnTo>
                <a:lnTo>
                  <a:pt x="938780" y="2080868"/>
                </a:lnTo>
                <a:cubicBezTo>
                  <a:pt x="939853" y="2080745"/>
                  <a:pt x="939952" y="2080714"/>
                  <a:pt x="938669" y="2080861"/>
                </a:cubicBezTo>
                <a:lnTo>
                  <a:pt x="938028" y="2080941"/>
                </a:lnTo>
                <a:lnTo>
                  <a:pt x="933062" y="2081428"/>
                </a:lnTo>
                <a:cubicBezTo>
                  <a:pt x="920039" y="2082534"/>
                  <a:pt x="892982" y="2083788"/>
                  <a:pt x="903217" y="2074421"/>
                </a:cubicBezTo>
                <a:lnTo>
                  <a:pt x="908279" y="2072827"/>
                </a:lnTo>
                <a:lnTo>
                  <a:pt x="909655" y="2072863"/>
                </a:lnTo>
                <a:lnTo>
                  <a:pt x="914259" y="2072309"/>
                </a:lnTo>
                <a:lnTo>
                  <a:pt x="923123" y="2072800"/>
                </a:lnTo>
                <a:cubicBezTo>
                  <a:pt x="932209" y="2073761"/>
                  <a:pt x="941712" y="2075208"/>
                  <a:pt x="945546" y="2074100"/>
                </a:cubicBezTo>
                <a:cubicBezTo>
                  <a:pt x="955464" y="2075610"/>
                  <a:pt x="985109" y="2066027"/>
                  <a:pt x="985109" y="2066027"/>
                </a:cubicBezTo>
                <a:cubicBezTo>
                  <a:pt x="975648" y="2057818"/>
                  <a:pt x="938887" y="2069702"/>
                  <a:pt x="935581" y="2069199"/>
                </a:cubicBezTo>
                <a:cubicBezTo>
                  <a:pt x="930233" y="2070077"/>
                  <a:pt x="925536" y="2070841"/>
                  <a:pt x="921284" y="2071463"/>
                </a:cubicBezTo>
                <a:lnTo>
                  <a:pt x="914259" y="2072309"/>
                </a:lnTo>
                <a:lnTo>
                  <a:pt x="910572" y="2072105"/>
                </a:lnTo>
                <a:lnTo>
                  <a:pt x="908279" y="2072827"/>
                </a:lnTo>
                <a:lnTo>
                  <a:pt x="889443" y="2072323"/>
                </a:lnTo>
                <a:cubicBezTo>
                  <a:pt x="903520" y="2050219"/>
                  <a:pt x="957561" y="2061832"/>
                  <a:pt x="990514" y="2052751"/>
                </a:cubicBezTo>
                <a:cubicBezTo>
                  <a:pt x="994322" y="2049947"/>
                  <a:pt x="991521" y="2046137"/>
                  <a:pt x="1003079" y="2040566"/>
                </a:cubicBezTo>
                <a:cubicBezTo>
                  <a:pt x="1003079" y="2040566"/>
                  <a:pt x="1060729" y="2028481"/>
                  <a:pt x="1056872" y="2027893"/>
                </a:cubicBezTo>
                <a:cubicBezTo>
                  <a:pt x="1049054" y="2012604"/>
                  <a:pt x="1006889" y="2037763"/>
                  <a:pt x="986960" y="2027962"/>
                </a:cubicBezTo>
                <a:cubicBezTo>
                  <a:pt x="1059579" y="2010119"/>
                  <a:pt x="1134909" y="1996002"/>
                  <a:pt x="1211819" y="1984054"/>
                </a:cubicBezTo>
                <a:lnTo>
                  <a:pt x="1344852" y="1966522"/>
                </a:lnTo>
                <a:lnTo>
                  <a:pt x="1344698" y="1962513"/>
                </a:lnTo>
                <a:cubicBezTo>
                  <a:pt x="1349735" y="1962286"/>
                  <a:pt x="1358643" y="1962330"/>
                  <a:pt x="1358643" y="1962330"/>
                </a:cubicBezTo>
                <a:cubicBezTo>
                  <a:pt x="1359325" y="1961077"/>
                  <a:pt x="1359146" y="1960312"/>
                  <a:pt x="1358490" y="1959871"/>
                </a:cubicBezTo>
                <a:lnTo>
                  <a:pt x="1356805" y="1959577"/>
                </a:lnTo>
                <a:lnTo>
                  <a:pt x="1343701" y="1961267"/>
                </a:lnTo>
                <a:lnTo>
                  <a:pt x="1344698" y="1962513"/>
                </a:lnTo>
                <a:cubicBezTo>
                  <a:pt x="1343068" y="1963209"/>
                  <a:pt x="1341671" y="1963805"/>
                  <a:pt x="1341671" y="1963805"/>
                </a:cubicBezTo>
                <a:lnTo>
                  <a:pt x="1342930" y="1961367"/>
                </a:lnTo>
                <a:lnTo>
                  <a:pt x="1221449" y="1977037"/>
                </a:lnTo>
                <a:lnTo>
                  <a:pt x="1067379" y="1991579"/>
                </a:lnTo>
                <a:lnTo>
                  <a:pt x="1086020" y="1987752"/>
                </a:lnTo>
                <a:cubicBezTo>
                  <a:pt x="1094949" y="1983048"/>
                  <a:pt x="1099831" y="1976675"/>
                  <a:pt x="1107350" y="1976516"/>
                </a:cubicBezTo>
                <a:cubicBezTo>
                  <a:pt x="1116776" y="1971551"/>
                  <a:pt x="1138268" y="1967835"/>
                  <a:pt x="1157043" y="1966184"/>
                </a:cubicBezTo>
                <a:cubicBezTo>
                  <a:pt x="1178533" y="1962469"/>
                  <a:pt x="1221777" y="1955534"/>
                  <a:pt x="1204410" y="1952642"/>
                </a:cubicBezTo>
                <a:cubicBezTo>
                  <a:pt x="1190777" y="1948415"/>
                  <a:pt x="1162575" y="1955032"/>
                  <a:pt x="1152078" y="1956759"/>
                </a:cubicBezTo>
                <a:cubicBezTo>
                  <a:pt x="1108370" y="1957997"/>
                  <a:pt x="1153660" y="1947260"/>
                  <a:pt x="1179806" y="1941595"/>
                </a:cubicBezTo>
                <a:lnTo>
                  <a:pt x="1190080" y="1939419"/>
                </a:lnTo>
                <a:lnTo>
                  <a:pt x="1214571" y="1936304"/>
                </a:lnTo>
                <a:cubicBezTo>
                  <a:pt x="1264471" y="1926984"/>
                  <a:pt x="1172661" y="1933869"/>
                  <a:pt x="1154576" y="1937882"/>
                </a:cubicBezTo>
                <a:cubicBezTo>
                  <a:pt x="1142183" y="1939661"/>
                  <a:pt x="1130640" y="1941427"/>
                  <a:pt x="1118689" y="1942638"/>
                </a:cubicBezTo>
                <a:lnTo>
                  <a:pt x="1096436" y="1943464"/>
                </a:lnTo>
                <a:lnTo>
                  <a:pt x="1097089" y="1943292"/>
                </a:lnTo>
                <a:cubicBezTo>
                  <a:pt x="1110659" y="1939562"/>
                  <a:pt x="1116119" y="1937517"/>
                  <a:pt x="1131257" y="1932870"/>
                </a:cubicBezTo>
                <a:cubicBezTo>
                  <a:pt x="1157628" y="1922782"/>
                  <a:pt x="1213593" y="1924356"/>
                  <a:pt x="1216409" y="1915266"/>
                </a:cubicBezTo>
                <a:cubicBezTo>
                  <a:pt x="1217466" y="1911858"/>
                  <a:pt x="1189175" y="1914997"/>
                  <a:pt x="1176881" y="1917374"/>
                </a:cubicBezTo>
                <a:lnTo>
                  <a:pt x="1173119" y="1918692"/>
                </a:lnTo>
                <a:lnTo>
                  <a:pt x="1173088" y="1918568"/>
                </a:lnTo>
                <a:cubicBezTo>
                  <a:pt x="1171144" y="1917003"/>
                  <a:pt x="1168652" y="1915777"/>
                  <a:pt x="1168652" y="1915777"/>
                </a:cubicBezTo>
                <a:cubicBezTo>
                  <a:pt x="1181295" y="1912346"/>
                  <a:pt x="1194629" y="1910851"/>
                  <a:pt x="1208377" y="1909420"/>
                </a:cubicBezTo>
                <a:lnTo>
                  <a:pt x="1245499" y="1904160"/>
                </a:lnTo>
                <a:lnTo>
                  <a:pt x="1214789" y="1905319"/>
                </a:lnTo>
                <a:lnTo>
                  <a:pt x="1208933" y="1905360"/>
                </a:lnTo>
                <a:lnTo>
                  <a:pt x="1212408" y="1904016"/>
                </a:lnTo>
                <a:cubicBezTo>
                  <a:pt x="1217672" y="1902045"/>
                  <a:pt x="1220494" y="1900892"/>
                  <a:pt x="1221638" y="1900253"/>
                </a:cubicBezTo>
                <a:lnTo>
                  <a:pt x="1221290" y="1899968"/>
                </a:lnTo>
                <a:lnTo>
                  <a:pt x="1239788" y="1899014"/>
                </a:lnTo>
                <a:cubicBezTo>
                  <a:pt x="1252656" y="1897768"/>
                  <a:pt x="1265031" y="1896011"/>
                  <a:pt x="1277197" y="1893863"/>
                </a:cubicBezTo>
                <a:lnTo>
                  <a:pt x="1285310" y="1893779"/>
                </a:lnTo>
                <a:lnTo>
                  <a:pt x="1266582" y="1898936"/>
                </a:lnTo>
                <a:lnTo>
                  <a:pt x="1255919" y="1902804"/>
                </a:lnTo>
                <a:lnTo>
                  <a:pt x="1301138" y="1897409"/>
                </a:lnTo>
                <a:lnTo>
                  <a:pt x="1336284" y="1893216"/>
                </a:lnTo>
                <a:lnTo>
                  <a:pt x="1367802" y="1883802"/>
                </a:lnTo>
                <a:cubicBezTo>
                  <a:pt x="1372812" y="1881459"/>
                  <a:pt x="1382674" y="1876911"/>
                  <a:pt x="1369510" y="1879940"/>
                </a:cubicBezTo>
                <a:cubicBezTo>
                  <a:pt x="1352616" y="1884193"/>
                  <a:pt x="1336738" y="1889932"/>
                  <a:pt x="1319639" y="1892332"/>
                </a:cubicBezTo>
                <a:cubicBezTo>
                  <a:pt x="1326102" y="1889229"/>
                  <a:pt x="1332641" y="1886735"/>
                  <a:pt x="1339221" y="1884551"/>
                </a:cubicBezTo>
                <a:lnTo>
                  <a:pt x="1354130" y="1880092"/>
                </a:lnTo>
                <a:lnTo>
                  <a:pt x="1356712" y="1879791"/>
                </a:lnTo>
                <a:lnTo>
                  <a:pt x="1361558" y="1878801"/>
                </a:lnTo>
                <a:lnTo>
                  <a:pt x="1330469" y="1882068"/>
                </a:lnTo>
                <a:lnTo>
                  <a:pt x="1331648" y="1882004"/>
                </a:lnTo>
                <a:lnTo>
                  <a:pt x="1305239" y="1888692"/>
                </a:lnTo>
                <a:lnTo>
                  <a:pt x="1303994" y="1888438"/>
                </a:lnTo>
                <a:cubicBezTo>
                  <a:pt x="1302180" y="1887925"/>
                  <a:pt x="1301240" y="1887445"/>
                  <a:pt x="1301939" y="1887146"/>
                </a:cubicBezTo>
                <a:lnTo>
                  <a:pt x="1313989" y="1883800"/>
                </a:lnTo>
                <a:lnTo>
                  <a:pt x="1281233" y="1887242"/>
                </a:lnTo>
                <a:lnTo>
                  <a:pt x="1246108" y="1891566"/>
                </a:lnTo>
                <a:lnTo>
                  <a:pt x="1249722" y="1889481"/>
                </a:lnTo>
                <a:cubicBezTo>
                  <a:pt x="1248939" y="1887993"/>
                  <a:pt x="1231619" y="1890303"/>
                  <a:pt x="1215063" y="1893161"/>
                </a:cubicBezTo>
                <a:lnTo>
                  <a:pt x="1197500" y="1896573"/>
                </a:lnTo>
                <a:lnTo>
                  <a:pt x="1183955" y="1897352"/>
                </a:lnTo>
                <a:lnTo>
                  <a:pt x="1181618" y="1891074"/>
                </a:lnTo>
                <a:lnTo>
                  <a:pt x="1192749" y="1889303"/>
                </a:lnTo>
                <a:cubicBezTo>
                  <a:pt x="1204406" y="1887598"/>
                  <a:pt x="1215153" y="1886204"/>
                  <a:pt x="1222292" y="1885599"/>
                </a:cubicBezTo>
                <a:cubicBezTo>
                  <a:pt x="1240463" y="1881035"/>
                  <a:pt x="1253685" y="1883049"/>
                  <a:pt x="1268467" y="1878532"/>
                </a:cubicBezTo>
                <a:lnTo>
                  <a:pt x="1346912" y="1862527"/>
                </a:lnTo>
                <a:lnTo>
                  <a:pt x="1349929" y="1860885"/>
                </a:lnTo>
                <a:cubicBezTo>
                  <a:pt x="1349084" y="1859321"/>
                  <a:pt x="1280715" y="1860618"/>
                  <a:pt x="1312323" y="1857061"/>
                </a:cubicBezTo>
                <a:lnTo>
                  <a:pt x="1333266" y="1855372"/>
                </a:lnTo>
                <a:lnTo>
                  <a:pt x="1332440" y="1855002"/>
                </a:lnTo>
                <a:cubicBezTo>
                  <a:pt x="1330844" y="1853913"/>
                  <a:pt x="1330143" y="1852961"/>
                  <a:pt x="1332072" y="1853255"/>
                </a:cubicBezTo>
                <a:cubicBezTo>
                  <a:pt x="1332197" y="1852428"/>
                  <a:pt x="1332674" y="1852077"/>
                  <a:pt x="1333309" y="1852069"/>
                </a:cubicBezTo>
                <a:cubicBezTo>
                  <a:pt x="1334262" y="1852055"/>
                  <a:pt x="1335575" y="1852810"/>
                  <a:pt x="1336601" y="1853878"/>
                </a:cubicBezTo>
                <a:lnTo>
                  <a:pt x="1337108" y="1855061"/>
                </a:lnTo>
                <a:lnTo>
                  <a:pt x="1338481" y="1854951"/>
                </a:lnTo>
                <a:cubicBezTo>
                  <a:pt x="1346510" y="1853767"/>
                  <a:pt x="1354048" y="1852071"/>
                  <a:pt x="1361689" y="1849771"/>
                </a:cubicBezTo>
                <a:cubicBezTo>
                  <a:pt x="1372778" y="1846960"/>
                  <a:pt x="1382120" y="1850988"/>
                  <a:pt x="1393530" y="1846115"/>
                </a:cubicBezTo>
                <a:cubicBezTo>
                  <a:pt x="1393530" y="1846115"/>
                  <a:pt x="1393644" y="1846327"/>
                  <a:pt x="1393787" y="1846591"/>
                </a:cubicBezTo>
                <a:lnTo>
                  <a:pt x="1394109" y="1847187"/>
                </a:lnTo>
                <a:lnTo>
                  <a:pt x="1394216" y="1847386"/>
                </a:lnTo>
                <a:cubicBezTo>
                  <a:pt x="1394330" y="1847597"/>
                  <a:pt x="1394388" y="1847703"/>
                  <a:pt x="1394303" y="1847544"/>
                </a:cubicBezTo>
                <a:lnTo>
                  <a:pt x="1394109" y="1847187"/>
                </a:lnTo>
                <a:lnTo>
                  <a:pt x="1393530" y="1846115"/>
                </a:lnTo>
                <a:cubicBezTo>
                  <a:pt x="1387767" y="1838637"/>
                  <a:pt x="1360291" y="1850368"/>
                  <a:pt x="1354822" y="1846612"/>
                </a:cubicBezTo>
                <a:cubicBezTo>
                  <a:pt x="1353191" y="1847308"/>
                  <a:pt x="1350455" y="1838536"/>
                  <a:pt x="1351852" y="1837941"/>
                </a:cubicBezTo>
                <a:cubicBezTo>
                  <a:pt x="1340701" y="1836929"/>
                  <a:pt x="1331301" y="1842867"/>
                  <a:pt x="1321547" y="1841260"/>
                </a:cubicBezTo>
                <a:lnTo>
                  <a:pt x="1314306" y="1836825"/>
                </a:lnTo>
                <a:lnTo>
                  <a:pt x="1202219" y="1846272"/>
                </a:lnTo>
                <a:lnTo>
                  <a:pt x="1191197" y="1845447"/>
                </a:lnTo>
                <a:cubicBezTo>
                  <a:pt x="1178610" y="1844711"/>
                  <a:pt x="1167759" y="1844565"/>
                  <a:pt x="1168544" y="1846052"/>
                </a:cubicBezTo>
                <a:cubicBezTo>
                  <a:pt x="1166817" y="1835555"/>
                  <a:pt x="1191443" y="1837792"/>
                  <a:pt x="1213195" y="1834573"/>
                </a:cubicBezTo>
                <a:cubicBezTo>
                  <a:pt x="1227165" y="1831017"/>
                  <a:pt x="1287354" y="1818959"/>
                  <a:pt x="1251969" y="1817952"/>
                </a:cubicBezTo>
                <a:cubicBezTo>
                  <a:pt x="1236431" y="1818531"/>
                  <a:pt x="1222199" y="1821592"/>
                  <a:pt x="1203686" y="1823739"/>
                </a:cubicBezTo>
                <a:cubicBezTo>
                  <a:pt x="1186176" y="1825990"/>
                  <a:pt x="1172476" y="1827503"/>
                  <a:pt x="1160804" y="1828651"/>
                </a:cubicBezTo>
                <a:lnTo>
                  <a:pt x="1144649" y="1830085"/>
                </a:lnTo>
                <a:lnTo>
                  <a:pt x="1170163" y="1825666"/>
                </a:lnTo>
                <a:cubicBezTo>
                  <a:pt x="1199561" y="1821248"/>
                  <a:pt x="1226684" y="1817970"/>
                  <a:pt x="1254585" y="1814127"/>
                </a:cubicBezTo>
                <a:lnTo>
                  <a:pt x="1257350" y="1813713"/>
                </a:lnTo>
                <a:lnTo>
                  <a:pt x="1242757" y="1810294"/>
                </a:lnTo>
                <a:cubicBezTo>
                  <a:pt x="1239267" y="1809539"/>
                  <a:pt x="1240373" y="1809067"/>
                  <a:pt x="1254081" y="1808184"/>
                </a:cubicBezTo>
                <a:cubicBezTo>
                  <a:pt x="1273988" y="1805777"/>
                  <a:pt x="1283882" y="1807645"/>
                  <a:pt x="1305829" y="1802121"/>
                </a:cubicBezTo>
                <a:cubicBezTo>
                  <a:pt x="1300505" y="1799825"/>
                  <a:pt x="1281703" y="1800037"/>
                  <a:pt x="1269468" y="1800017"/>
                </a:cubicBezTo>
                <a:lnTo>
                  <a:pt x="1267910" y="1799983"/>
                </a:lnTo>
                <a:lnTo>
                  <a:pt x="1284028" y="1794070"/>
                </a:lnTo>
                <a:lnTo>
                  <a:pt x="1277003" y="1795129"/>
                </a:lnTo>
                <a:lnTo>
                  <a:pt x="1259536" y="1799601"/>
                </a:lnTo>
                <a:lnTo>
                  <a:pt x="1255836" y="1798321"/>
                </a:lnTo>
                <a:lnTo>
                  <a:pt x="1250108" y="1799185"/>
                </a:lnTo>
                <a:cubicBezTo>
                  <a:pt x="1228598" y="1802535"/>
                  <a:pt x="1206199" y="1806174"/>
                  <a:pt x="1184765" y="1809959"/>
                </a:cubicBezTo>
                <a:lnTo>
                  <a:pt x="1173988" y="1810826"/>
                </a:lnTo>
                <a:lnTo>
                  <a:pt x="1227910" y="1795135"/>
                </a:lnTo>
                <a:lnTo>
                  <a:pt x="1231970" y="1794160"/>
                </a:lnTo>
                <a:lnTo>
                  <a:pt x="1213959" y="1794936"/>
                </a:lnTo>
                <a:cubicBezTo>
                  <a:pt x="1196777" y="1796020"/>
                  <a:pt x="1179700" y="1797300"/>
                  <a:pt x="1162019" y="1795872"/>
                </a:cubicBezTo>
                <a:lnTo>
                  <a:pt x="1156003" y="1795649"/>
                </a:lnTo>
                <a:lnTo>
                  <a:pt x="1156324" y="1795509"/>
                </a:lnTo>
                <a:cubicBezTo>
                  <a:pt x="1161175" y="1793305"/>
                  <a:pt x="1179396" y="1789926"/>
                  <a:pt x="1186328" y="1785903"/>
                </a:cubicBezTo>
                <a:cubicBezTo>
                  <a:pt x="1195343" y="1780062"/>
                  <a:pt x="1171196" y="1788618"/>
                  <a:pt x="1168268" y="1789144"/>
                </a:cubicBezTo>
                <a:cubicBezTo>
                  <a:pt x="1162472" y="1791072"/>
                  <a:pt x="1157878" y="1792481"/>
                  <a:pt x="1153839" y="1793632"/>
                </a:cubicBezTo>
                <a:lnTo>
                  <a:pt x="1147451" y="1795331"/>
                </a:lnTo>
                <a:lnTo>
                  <a:pt x="1125385" y="1794514"/>
                </a:lnTo>
                <a:lnTo>
                  <a:pt x="1125711" y="1792780"/>
                </a:lnTo>
                <a:cubicBezTo>
                  <a:pt x="1125963" y="1793067"/>
                  <a:pt x="1125020" y="1793362"/>
                  <a:pt x="1123384" y="1793641"/>
                </a:cubicBezTo>
                <a:lnTo>
                  <a:pt x="1118278" y="1794251"/>
                </a:lnTo>
                <a:lnTo>
                  <a:pt x="1101787" y="1793640"/>
                </a:lnTo>
                <a:lnTo>
                  <a:pt x="1107392" y="1791844"/>
                </a:lnTo>
                <a:cubicBezTo>
                  <a:pt x="1108566" y="1793188"/>
                  <a:pt x="1109573" y="1794341"/>
                  <a:pt x="1109473" y="1790026"/>
                </a:cubicBezTo>
                <a:cubicBezTo>
                  <a:pt x="1109473" y="1790026"/>
                  <a:pt x="1108512" y="1790865"/>
                  <a:pt x="1107392" y="1791844"/>
                </a:cubicBezTo>
                <a:lnTo>
                  <a:pt x="1106233" y="1787901"/>
                </a:lnTo>
                <a:lnTo>
                  <a:pt x="1123134" y="1786502"/>
                </a:lnTo>
                <a:lnTo>
                  <a:pt x="1105610" y="1785348"/>
                </a:lnTo>
                <a:lnTo>
                  <a:pt x="1114126" y="1781898"/>
                </a:lnTo>
                <a:lnTo>
                  <a:pt x="1117666" y="1780212"/>
                </a:lnTo>
                <a:lnTo>
                  <a:pt x="1173278" y="1780122"/>
                </a:lnTo>
                <a:lnTo>
                  <a:pt x="1234139" y="1776956"/>
                </a:lnTo>
                <a:lnTo>
                  <a:pt x="1245242" y="1774202"/>
                </a:lnTo>
                <a:lnTo>
                  <a:pt x="1249116" y="1773208"/>
                </a:lnTo>
                <a:lnTo>
                  <a:pt x="1246280" y="1773442"/>
                </a:lnTo>
                <a:cubicBezTo>
                  <a:pt x="1240422" y="1773762"/>
                  <a:pt x="1235028" y="1773676"/>
                  <a:pt x="1231053" y="1772488"/>
                </a:cubicBezTo>
                <a:cubicBezTo>
                  <a:pt x="1228812" y="1771521"/>
                  <a:pt x="1226980" y="1768134"/>
                  <a:pt x="1225583" y="1768731"/>
                </a:cubicBezTo>
                <a:cubicBezTo>
                  <a:pt x="1218071" y="1768091"/>
                  <a:pt x="1196768" y="1771094"/>
                  <a:pt x="1188412" y="1768891"/>
                </a:cubicBezTo>
                <a:cubicBezTo>
                  <a:pt x="1184400" y="1768360"/>
                  <a:pt x="1181865" y="1763671"/>
                  <a:pt x="1181865" y="1763671"/>
                </a:cubicBezTo>
                <a:cubicBezTo>
                  <a:pt x="1181865" y="1763671"/>
                  <a:pt x="1180919" y="1763513"/>
                  <a:pt x="1179596" y="1763517"/>
                </a:cubicBezTo>
                <a:lnTo>
                  <a:pt x="1177600" y="1763876"/>
                </a:lnTo>
                <a:lnTo>
                  <a:pt x="1174501" y="1763546"/>
                </a:lnTo>
                <a:lnTo>
                  <a:pt x="1174142" y="1763040"/>
                </a:lnTo>
                <a:cubicBezTo>
                  <a:pt x="1173862" y="1762919"/>
                  <a:pt x="1173514" y="1763068"/>
                  <a:pt x="1172816" y="1763366"/>
                </a:cubicBezTo>
                <a:lnTo>
                  <a:pt x="1174501" y="1763546"/>
                </a:lnTo>
                <a:lnTo>
                  <a:pt x="1175057" y="1764333"/>
                </a:lnTo>
                <a:cubicBezTo>
                  <a:pt x="1170573" y="1762400"/>
                  <a:pt x="1164691" y="1761064"/>
                  <a:pt x="1164691" y="1761064"/>
                </a:cubicBezTo>
                <a:cubicBezTo>
                  <a:pt x="1164052" y="1758291"/>
                  <a:pt x="1170223" y="1759103"/>
                  <a:pt x="1178289" y="1760107"/>
                </a:cubicBezTo>
                <a:lnTo>
                  <a:pt x="1187263" y="1760961"/>
                </a:lnTo>
                <a:lnTo>
                  <a:pt x="1191766" y="1753889"/>
                </a:lnTo>
                <a:cubicBezTo>
                  <a:pt x="1195446" y="1748544"/>
                  <a:pt x="1198982" y="1743829"/>
                  <a:pt x="1197493" y="1744613"/>
                </a:cubicBezTo>
                <a:cubicBezTo>
                  <a:pt x="1200471" y="1743045"/>
                  <a:pt x="1203448" y="1741477"/>
                  <a:pt x="1206424" y="1739910"/>
                </a:cubicBezTo>
                <a:cubicBezTo>
                  <a:pt x="1197179" y="1738601"/>
                  <a:pt x="1168590" y="1743203"/>
                  <a:pt x="1170538" y="1740810"/>
                </a:cubicBezTo>
                <a:lnTo>
                  <a:pt x="1179207" y="1737582"/>
                </a:lnTo>
                <a:lnTo>
                  <a:pt x="1158949" y="1737384"/>
                </a:lnTo>
                <a:lnTo>
                  <a:pt x="1147224" y="1739406"/>
                </a:lnTo>
                <a:lnTo>
                  <a:pt x="1036548" y="1756836"/>
                </a:lnTo>
                <a:lnTo>
                  <a:pt x="1046718" y="1753975"/>
                </a:lnTo>
                <a:cubicBezTo>
                  <a:pt x="1053918" y="1751125"/>
                  <a:pt x="1065897" y="1742798"/>
                  <a:pt x="1076318" y="1741002"/>
                </a:cubicBezTo>
                <a:cubicBezTo>
                  <a:pt x="1079624" y="1741505"/>
                  <a:pt x="1151635" y="1727657"/>
                  <a:pt x="1098802" y="1730327"/>
                </a:cubicBezTo>
                <a:lnTo>
                  <a:pt x="1086842" y="1730692"/>
                </a:lnTo>
                <a:lnTo>
                  <a:pt x="1099573" y="1729027"/>
                </a:lnTo>
                <a:cubicBezTo>
                  <a:pt x="1127443" y="1725545"/>
                  <a:pt x="1174198" y="1719335"/>
                  <a:pt x="1176487" y="1711950"/>
                </a:cubicBezTo>
                <a:cubicBezTo>
                  <a:pt x="1174844" y="1717253"/>
                  <a:pt x="1126636" y="1714762"/>
                  <a:pt x="1132589" y="1711625"/>
                </a:cubicBezTo>
                <a:cubicBezTo>
                  <a:pt x="1166819" y="1693595"/>
                  <a:pt x="1210220" y="1694181"/>
                  <a:pt x="1247352" y="1682862"/>
                </a:cubicBezTo>
                <a:cubicBezTo>
                  <a:pt x="1254307" y="1681178"/>
                  <a:pt x="1259446" y="1679768"/>
                  <a:pt x="1263111" y="1678584"/>
                </a:cubicBezTo>
                <a:lnTo>
                  <a:pt x="1265368" y="1677630"/>
                </a:lnTo>
                <a:lnTo>
                  <a:pt x="1265773" y="1677259"/>
                </a:lnTo>
                <a:lnTo>
                  <a:pt x="1266241" y="1677260"/>
                </a:lnTo>
                <a:lnTo>
                  <a:pt x="1270026" y="1675661"/>
                </a:lnTo>
                <a:lnTo>
                  <a:pt x="1268888" y="1674917"/>
                </a:lnTo>
                <a:lnTo>
                  <a:pt x="1257680" y="1677533"/>
                </a:lnTo>
                <a:cubicBezTo>
                  <a:pt x="1243294" y="1680698"/>
                  <a:pt x="1250341" y="1676766"/>
                  <a:pt x="1258252" y="1673414"/>
                </a:cubicBezTo>
                <a:lnTo>
                  <a:pt x="1260810" y="1672426"/>
                </a:lnTo>
                <a:lnTo>
                  <a:pt x="1250325" y="1671759"/>
                </a:lnTo>
                <a:cubicBezTo>
                  <a:pt x="1245292" y="1671509"/>
                  <a:pt x="1241210" y="1671204"/>
                  <a:pt x="1240817" y="1670460"/>
                </a:cubicBezTo>
                <a:cubicBezTo>
                  <a:pt x="1240425" y="1669716"/>
                  <a:pt x="1243708" y="1668502"/>
                  <a:pt x="1249045" y="1666998"/>
                </a:cubicBezTo>
                <a:lnTo>
                  <a:pt x="1258791" y="1664530"/>
                </a:lnTo>
                <a:lnTo>
                  <a:pt x="1269602" y="1661793"/>
                </a:lnTo>
                <a:lnTo>
                  <a:pt x="1291090" y="1656350"/>
                </a:lnTo>
                <a:lnTo>
                  <a:pt x="1293697" y="1655611"/>
                </a:lnTo>
                <a:lnTo>
                  <a:pt x="1301011" y="1653127"/>
                </a:lnTo>
                <a:lnTo>
                  <a:pt x="1269387" y="1660875"/>
                </a:lnTo>
                <a:lnTo>
                  <a:pt x="1284295" y="1655688"/>
                </a:lnTo>
                <a:lnTo>
                  <a:pt x="1281255" y="1656551"/>
                </a:lnTo>
                <a:lnTo>
                  <a:pt x="1278093" y="1656237"/>
                </a:lnTo>
                <a:lnTo>
                  <a:pt x="1275464" y="1655234"/>
                </a:lnTo>
                <a:lnTo>
                  <a:pt x="1254629" y="1659382"/>
                </a:lnTo>
                <a:cubicBezTo>
                  <a:pt x="1254629" y="1659382"/>
                  <a:pt x="1241462" y="1662357"/>
                  <a:pt x="1228099" y="1664960"/>
                </a:cubicBezTo>
                <a:lnTo>
                  <a:pt x="1211925" y="1667753"/>
                </a:lnTo>
                <a:lnTo>
                  <a:pt x="1214213" y="1667777"/>
                </a:lnTo>
                <a:cubicBezTo>
                  <a:pt x="1219640" y="1667929"/>
                  <a:pt x="1224336" y="1668043"/>
                  <a:pt x="1226749" y="1667734"/>
                </a:cubicBezTo>
                <a:lnTo>
                  <a:pt x="1251472" y="1665017"/>
                </a:lnTo>
                <a:lnTo>
                  <a:pt x="1231826" y="1670620"/>
                </a:lnTo>
                <a:lnTo>
                  <a:pt x="1229131" y="1670550"/>
                </a:lnTo>
                <a:cubicBezTo>
                  <a:pt x="1223981" y="1670499"/>
                  <a:pt x="1218096" y="1670547"/>
                  <a:pt x="1210622" y="1670772"/>
                </a:cubicBezTo>
                <a:cubicBezTo>
                  <a:pt x="1208575" y="1670563"/>
                  <a:pt x="1197780" y="1670946"/>
                  <a:pt x="1190948" y="1670715"/>
                </a:cubicBezTo>
                <a:lnTo>
                  <a:pt x="1187740" y="1670408"/>
                </a:lnTo>
                <a:lnTo>
                  <a:pt x="1185994" y="1671088"/>
                </a:lnTo>
                <a:cubicBezTo>
                  <a:pt x="1181555" y="1672551"/>
                  <a:pt x="1176959" y="1673348"/>
                  <a:pt x="1176325" y="1670684"/>
                </a:cubicBezTo>
                <a:cubicBezTo>
                  <a:pt x="1177401" y="1667713"/>
                  <a:pt x="1205696" y="1661969"/>
                  <a:pt x="1206657" y="1661129"/>
                </a:cubicBezTo>
                <a:lnTo>
                  <a:pt x="1216730" y="1657932"/>
                </a:lnTo>
                <a:lnTo>
                  <a:pt x="1221163" y="1655116"/>
                </a:lnTo>
                <a:lnTo>
                  <a:pt x="1229042" y="1654022"/>
                </a:lnTo>
                <a:lnTo>
                  <a:pt x="1246495" y="1648481"/>
                </a:lnTo>
                <a:lnTo>
                  <a:pt x="1268366" y="1641220"/>
                </a:lnTo>
                <a:lnTo>
                  <a:pt x="1268685" y="1639934"/>
                </a:lnTo>
                <a:cubicBezTo>
                  <a:pt x="1269248" y="1638837"/>
                  <a:pt x="1270076" y="1637552"/>
                  <a:pt x="1270890" y="1636342"/>
                </a:cubicBezTo>
                <a:lnTo>
                  <a:pt x="1271131" y="1635988"/>
                </a:lnTo>
                <a:lnTo>
                  <a:pt x="1265919" y="1637608"/>
                </a:lnTo>
                <a:cubicBezTo>
                  <a:pt x="1259366" y="1639717"/>
                  <a:pt x="1253872" y="1641656"/>
                  <a:pt x="1252776" y="1641854"/>
                </a:cubicBezTo>
                <a:cubicBezTo>
                  <a:pt x="1222772" y="1651459"/>
                  <a:pt x="1190472" y="1660699"/>
                  <a:pt x="1154490" y="1673157"/>
                </a:cubicBezTo>
                <a:cubicBezTo>
                  <a:pt x="1154490" y="1673157"/>
                  <a:pt x="1135355" y="1679368"/>
                  <a:pt x="1137231" y="1675698"/>
                </a:cubicBezTo>
                <a:lnTo>
                  <a:pt x="1142340" y="1673832"/>
                </a:lnTo>
                <a:lnTo>
                  <a:pt x="1150179" y="1673275"/>
                </a:lnTo>
                <a:cubicBezTo>
                  <a:pt x="1153230" y="1672954"/>
                  <a:pt x="1155624" y="1672544"/>
                  <a:pt x="1156582" y="1671999"/>
                </a:cubicBezTo>
                <a:lnTo>
                  <a:pt x="1154499" y="1670028"/>
                </a:lnTo>
                <a:lnTo>
                  <a:pt x="1156366" y="1669487"/>
                </a:lnTo>
                <a:cubicBezTo>
                  <a:pt x="1154445" y="1671164"/>
                  <a:pt x="1176348" y="1664567"/>
                  <a:pt x="1173160" y="1660916"/>
                </a:cubicBezTo>
                <a:cubicBezTo>
                  <a:pt x="1172153" y="1659764"/>
                  <a:pt x="1151256" y="1667514"/>
                  <a:pt x="1147207" y="1669018"/>
                </a:cubicBezTo>
                <a:lnTo>
                  <a:pt x="1145565" y="1669479"/>
                </a:lnTo>
                <a:lnTo>
                  <a:pt x="1145321" y="1669467"/>
                </a:lnTo>
                <a:lnTo>
                  <a:pt x="1139785" y="1669752"/>
                </a:lnTo>
                <a:lnTo>
                  <a:pt x="1176189" y="1656748"/>
                </a:lnTo>
                <a:cubicBezTo>
                  <a:pt x="1194731" y="1650546"/>
                  <a:pt x="1213787" y="1644404"/>
                  <a:pt x="1233403" y="1637772"/>
                </a:cubicBezTo>
                <a:cubicBezTo>
                  <a:pt x="1233403" y="1637772"/>
                  <a:pt x="1240641" y="1639919"/>
                  <a:pt x="1240549" y="1635934"/>
                </a:cubicBezTo>
                <a:cubicBezTo>
                  <a:pt x="1240336" y="1633751"/>
                  <a:pt x="1222321" y="1638983"/>
                  <a:pt x="1232397" y="1636620"/>
                </a:cubicBezTo>
                <a:cubicBezTo>
                  <a:pt x="1199090" y="1644707"/>
                  <a:pt x="1161072" y="1660974"/>
                  <a:pt x="1127880" y="1666930"/>
                </a:cubicBezTo>
                <a:cubicBezTo>
                  <a:pt x="1158753" y="1652501"/>
                  <a:pt x="1203140" y="1643203"/>
                  <a:pt x="1239443" y="1630466"/>
                </a:cubicBezTo>
                <a:cubicBezTo>
                  <a:pt x="1240907" y="1630203"/>
                  <a:pt x="1244919" y="1628817"/>
                  <a:pt x="1248292" y="1627184"/>
                </a:cubicBezTo>
                <a:lnTo>
                  <a:pt x="1249410" y="1626509"/>
                </a:lnTo>
                <a:lnTo>
                  <a:pt x="1248894" y="1626536"/>
                </a:lnTo>
                <a:lnTo>
                  <a:pt x="1246532" y="1626626"/>
                </a:lnTo>
                <a:lnTo>
                  <a:pt x="1251842" y="1625040"/>
                </a:lnTo>
                <a:lnTo>
                  <a:pt x="1252474" y="1624659"/>
                </a:lnTo>
                <a:cubicBezTo>
                  <a:pt x="1253443" y="1623828"/>
                  <a:pt x="1253854" y="1623046"/>
                  <a:pt x="1253308" y="1622421"/>
                </a:cubicBezTo>
                <a:lnTo>
                  <a:pt x="1236255" y="1626816"/>
                </a:lnTo>
                <a:cubicBezTo>
                  <a:pt x="1220048" y="1632501"/>
                  <a:pt x="1202202" y="1637926"/>
                  <a:pt x="1185949" y="1641620"/>
                </a:cubicBezTo>
                <a:cubicBezTo>
                  <a:pt x="1198984" y="1636503"/>
                  <a:pt x="1213335" y="1631845"/>
                  <a:pt x="1228298" y="1627159"/>
                </a:cubicBezTo>
                <a:lnTo>
                  <a:pt x="1261475" y="1616621"/>
                </a:lnTo>
                <a:lnTo>
                  <a:pt x="1258706" y="1617136"/>
                </a:lnTo>
                <a:lnTo>
                  <a:pt x="1271839" y="1611917"/>
                </a:lnTo>
                <a:lnTo>
                  <a:pt x="1245504" y="1614453"/>
                </a:lnTo>
                <a:lnTo>
                  <a:pt x="1244747" y="1613986"/>
                </a:lnTo>
                <a:lnTo>
                  <a:pt x="1244555" y="1613432"/>
                </a:lnTo>
                <a:lnTo>
                  <a:pt x="1244306" y="1613495"/>
                </a:lnTo>
                <a:lnTo>
                  <a:pt x="1243062" y="1613241"/>
                </a:lnTo>
                <a:cubicBezTo>
                  <a:pt x="1241248" y="1612728"/>
                  <a:pt x="1240307" y="1612247"/>
                  <a:pt x="1241005" y="1611949"/>
                </a:cubicBezTo>
                <a:lnTo>
                  <a:pt x="1243772" y="1611181"/>
                </a:lnTo>
                <a:lnTo>
                  <a:pt x="1241705" y="1605229"/>
                </a:lnTo>
                <a:cubicBezTo>
                  <a:pt x="1241144" y="1602070"/>
                  <a:pt x="1241191" y="1599283"/>
                  <a:pt x="1242308" y="1598695"/>
                </a:cubicBezTo>
                <a:cubicBezTo>
                  <a:pt x="1219249" y="1599435"/>
                  <a:pt x="1198990" y="1613909"/>
                  <a:pt x="1178907" y="1613079"/>
                </a:cubicBezTo>
                <a:cubicBezTo>
                  <a:pt x="1171125" y="1612742"/>
                  <a:pt x="1169557" y="1609765"/>
                  <a:pt x="1163444" y="1605381"/>
                </a:cubicBezTo>
                <a:cubicBezTo>
                  <a:pt x="1144510" y="1599512"/>
                  <a:pt x="1121611" y="1607770"/>
                  <a:pt x="1099362" y="1611251"/>
                </a:cubicBezTo>
                <a:lnTo>
                  <a:pt x="1092997" y="1612357"/>
                </a:lnTo>
                <a:lnTo>
                  <a:pt x="1075045" y="1610234"/>
                </a:lnTo>
                <a:lnTo>
                  <a:pt x="1069032" y="1606501"/>
                </a:lnTo>
                <a:lnTo>
                  <a:pt x="1091116" y="1600739"/>
                </a:lnTo>
                <a:lnTo>
                  <a:pt x="1096570" y="1600243"/>
                </a:lnTo>
                <a:cubicBezTo>
                  <a:pt x="1100725" y="1599686"/>
                  <a:pt x="1103859" y="1599001"/>
                  <a:pt x="1104833" y="1598161"/>
                </a:cubicBezTo>
                <a:lnTo>
                  <a:pt x="1105018" y="1597105"/>
                </a:lnTo>
                <a:lnTo>
                  <a:pt x="1132046" y="1589836"/>
                </a:lnTo>
                <a:cubicBezTo>
                  <a:pt x="1144199" y="1587792"/>
                  <a:pt x="1158893" y="1585913"/>
                  <a:pt x="1175266" y="1583310"/>
                </a:cubicBezTo>
                <a:cubicBezTo>
                  <a:pt x="1192213" y="1578185"/>
                  <a:pt x="1283739" y="1565464"/>
                  <a:pt x="1227515" y="1563393"/>
                </a:cubicBezTo>
                <a:cubicBezTo>
                  <a:pt x="1219268" y="1564885"/>
                  <a:pt x="1190328" y="1568365"/>
                  <a:pt x="1172990" y="1570190"/>
                </a:cubicBezTo>
                <a:lnTo>
                  <a:pt x="1166690" y="1570774"/>
                </a:lnTo>
                <a:lnTo>
                  <a:pt x="1169446" y="1566270"/>
                </a:lnTo>
                <a:cubicBezTo>
                  <a:pt x="1170146" y="1567223"/>
                  <a:pt x="1168297" y="1567788"/>
                  <a:pt x="1165140" y="1568047"/>
                </a:cubicBezTo>
                <a:lnTo>
                  <a:pt x="1156490" y="1568008"/>
                </a:lnTo>
                <a:lnTo>
                  <a:pt x="1155042" y="1566870"/>
                </a:lnTo>
                <a:cubicBezTo>
                  <a:pt x="1153624" y="1565082"/>
                  <a:pt x="1152776" y="1563470"/>
                  <a:pt x="1152776" y="1563470"/>
                </a:cubicBezTo>
                <a:lnTo>
                  <a:pt x="1136825" y="1565188"/>
                </a:lnTo>
                <a:lnTo>
                  <a:pt x="1134782" y="1564376"/>
                </a:lnTo>
                <a:cubicBezTo>
                  <a:pt x="1136687" y="1562973"/>
                  <a:pt x="1140250" y="1562248"/>
                  <a:pt x="1144807" y="1561875"/>
                </a:cubicBezTo>
                <a:lnTo>
                  <a:pt x="1145549" y="1561858"/>
                </a:lnTo>
                <a:lnTo>
                  <a:pt x="1145443" y="1561782"/>
                </a:lnTo>
                <a:cubicBezTo>
                  <a:pt x="1145744" y="1561361"/>
                  <a:pt x="1146625" y="1561008"/>
                  <a:pt x="1148119" y="1560911"/>
                </a:cubicBezTo>
                <a:lnTo>
                  <a:pt x="1153121" y="1561680"/>
                </a:lnTo>
                <a:lnTo>
                  <a:pt x="1160799" y="1561499"/>
                </a:lnTo>
                <a:lnTo>
                  <a:pt x="1166604" y="1561142"/>
                </a:lnTo>
                <a:lnTo>
                  <a:pt x="1190622" y="1557994"/>
                </a:lnTo>
                <a:lnTo>
                  <a:pt x="1212509" y="1555262"/>
                </a:lnTo>
                <a:lnTo>
                  <a:pt x="1221251" y="1553223"/>
                </a:lnTo>
                <a:cubicBezTo>
                  <a:pt x="1228583" y="1550886"/>
                  <a:pt x="1235031" y="1548344"/>
                  <a:pt x="1242463" y="1545809"/>
                </a:cubicBezTo>
                <a:lnTo>
                  <a:pt x="1250075" y="1543901"/>
                </a:lnTo>
                <a:lnTo>
                  <a:pt x="1247725" y="1541827"/>
                </a:lnTo>
                <a:cubicBezTo>
                  <a:pt x="1246988" y="1540859"/>
                  <a:pt x="1246530" y="1540013"/>
                  <a:pt x="1246530" y="1540013"/>
                </a:cubicBezTo>
                <a:cubicBezTo>
                  <a:pt x="1236776" y="1538406"/>
                  <a:pt x="1227317" y="1540522"/>
                  <a:pt x="1219112" y="1541780"/>
                </a:cubicBezTo>
                <a:cubicBezTo>
                  <a:pt x="1211601" y="1541140"/>
                  <a:pt x="1196320" y="1545740"/>
                  <a:pt x="1192247" y="1541387"/>
                </a:cubicBezTo>
                <a:cubicBezTo>
                  <a:pt x="1188174" y="1537035"/>
                  <a:pt x="1205169" y="1541963"/>
                  <a:pt x="1198068" y="1538903"/>
                </a:cubicBezTo>
                <a:lnTo>
                  <a:pt x="1184434" y="1535708"/>
                </a:lnTo>
                <a:lnTo>
                  <a:pt x="1176477" y="1536089"/>
                </a:lnTo>
                <a:lnTo>
                  <a:pt x="1162410" y="1538980"/>
                </a:lnTo>
                <a:cubicBezTo>
                  <a:pt x="1040367" y="1566670"/>
                  <a:pt x="920722" y="1597697"/>
                  <a:pt x="812227" y="1633933"/>
                </a:cubicBezTo>
                <a:cubicBezTo>
                  <a:pt x="787760" y="1643918"/>
                  <a:pt x="660767" y="1695638"/>
                  <a:pt x="653633" y="1683532"/>
                </a:cubicBezTo>
                <a:cubicBezTo>
                  <a:pt x="651732" y="1675284"/>
                  <a:pt x="696707" y="1638135"/>
                  <a:pt x="696707" y="1638135"/>
                </a:cubicBezTo>
                <a:cubicBezTo>
                  <a:pt x="712774" y="1629363"/>
                  <a:pt x="741363" y="1618428"/>
                  <a:pt x="770641" y="1607334"/>
                </a:cubicBezTo>
                <a:cubicBezTo>
                  <a:pt x="843887" y="1576692"/>
                  <a:pt x="949422" y="1548014"/>
                  <a:pt x="1033660" y="1524247"/>
                </a:cubicBezTo>
                <a:lnTo>
                  <a:pt x="1053951" y="1518928"/>
                </a:lnTo>
                <a:lnTo>
                  <a:pt x="1040855" y="1518442"/>
                </a:lnTo>
                <a:lnTo>
                  <a:pt x="1046460" y="1516646"/>
                </a:lnTo>
                <a:cubicBezTo>
                  <a:pt x="1047634" y="1517991"/>
                  <a:pt x="1048641" y="1519144"/>
                  <a:pt x="1048541" y="1514829"/>
                </a:cubicBezTo>
                <a:cubicBezTo>
                  <a:pt x="1048541" y="1514829"/>
                  <a:pt x="1047580" y="1515667"/>
                  <a:pt x="1046460" y="1516646"/>
                </a:cubicBezTo>
                <a:lnTo>
                  <a:pt x="1045301" y="1512704"/>
                </a:lnTo>
                <a:lnTo>
                  <a:pt x="1062202" y="1511305"/>
                </a:lnTo>
                <a:lnTo>
                  <a:pt x="1045378" y="1510197"/>
                </a:lnTo>
                <a:lnTo>
                  <a:pt x="808322" y="1576207"/>
                </a:lnTo>
                <a:cubicBezTo>
                  <a:pt x="745381" y="1595065"/>
                  <a:pt x="687354" y="1635224"/>
                  <a:pt x="639847" y="1623742"/>
                </a:cubicBezTo>
                <a:cubicBezTo>
                  <a:pt x="634773" y="1620570"/>
                  <a:pt x="620770" y="1619456"/>
                  <a:pt x="616648" y="1620407"/>
                </a:cubicBezTo>
                <a:cubicBezTo>
                  <a:pt x="620770" y="1619456"/>
                  <a:pt x="598683" y="1602113"/>
                  <a:pt x="595511" y="1607186"/>
                </a:cubicBezTo>
                <a:cubicBezTo>
                  <a:pt x="597732" y="1597989"/>
                  <a:pt x="611736" y="1599103"/>
                  <a:pt x="619029" y="1593078"/>
                </a:cubicBezTo>
                <a:cubicBezTo>
                  <a:pt x="631131" y="1585945"/>
                  <a:pt x="633194" y="1576060"/>
                  <a:pt x="636365" y="1570987"/>
                </a:cubicBezTo>
                <a:cubicBezTo>
                  <a:pt x="672935" y="1553869"/>
                  <a:pt x="627170" y="1568764"/>
                  <a:pt x="602701" y="1578749"/>
                </a:cubicBezTo>
                <a:lnTo>
                  <a:pt x="614990" y="1572673"/>
                </a:lnTo>
                <a:lnTo>
                  <a:pt x="596813" y="1580106"/>
                </a:lnTo>
                <a:lnTo>
                  <a:pt x="602701" y="1578749"/>
                </a:lnTo>
                <a:cubicBezTo>
                  <a:pt x="596650" y="1582316"/>
                  <a:pt x="589569" y="1586120"/>
                  <a:pt x="583880" y="1588517"/>
                </a:cubicBezTo>
                <a:lnTo>
                  <a:pt x="578799" y="1589162"/>
                </a:lnTo>
                <a:lnTo>
                  <a:pt x="570170" y="1593887"/>
                </a:lnTo>
                <a:cubicBezTo>
                  <a:pt x="563442" y="1597613"/>
                  <a:pt x="556814" y="1601059"/>
                  <a:pt x="549972" y="1603596"/>
                </a:cubicBezTo>
                <a:lnTo>
                  <a:pt x="538009" y="1606713"/>
                </a:lnTo>
                <a:lnTo>
                  <a:pt x="538367" y="1604357"/>
                </a:lnTo>
                <a:cubicBezTo>
                  <a:pt x="561072" y="1595087"/>
                  <a:pt x="579945" y="1586673"/>
                  <a:pt x="552687" y="1596244"/>
                </a:cubicBezTo>
                <a:lnTo>
                  <a:pt x="537894" y="1601665"/>
                </a:lnTo>
                <a:lnTo>
                  <a:pt x="537892" y="1601655"/>
                </a:lnTo>
                <a:lnTo>
                  <a:pt x="537780" y="1601708"/>
                </a:lnTo>
                <a:lnTo>
                  <a:pt x="508484" y="1612446"/>
                </a:lnTo>
                <a:cubicBezTo>
                  <a:pt x="511932" y="1611910"/>
                  <a:pt x="519686" y="1609553"/>
                  <a:pt x="526377" y="1607159"/>
                </a:cubicBezTo>
                <a:lnTo>
                  <a:pt x="537780" y="1601708"/>
                </a:lnTo>
                <a:lnTo>
                  <a:pt x="537894" y="1601665"/>
                </a:lnTo>
                <a:lnTo>
                  <a:pt x="538367" y="1604357"/>
                </a:lnTo>
                <a:cubicBezTo>
                  <a:pt x="521058" y="1611195"/>
                  <a:pt x="501006" y="1618010"/>
                  <a:pt x="499397" y="1616648"/>
                </a:cubicBezTo>
                <a:cubicBezTo>
                  <a:pt x="501006" y="1618010"/>
                  <a:pt x="506876" y="1611082"/>
                  <a:pt x="506876" y="1611082"/>
                </a:cubicBezTo>
                <a:cubicBezTo>
                  <a:pt x="510284" y="1607058"/>
                  <a:pt x="503658" y="1608356"/>
                  <a:pt x="508391" y="1602768"/>
                </a:cubicBezTo>
                <a:cubicBezTo>
                  <a:pt x="513409" y="1600108"/>
                  <a:pt x="527970" y="1593248"/>
                  <a:pt x="538194" y="1587704"/>
                </a:cubicBezTo>
                <a:cubicBezTo>
                  <a:pt x="569598" y="1572652"/>
                  <a:pt x="603444" y="1556214"/>
                  <a:pt x="637642" y="1540651"/>
                </a:cubicBezTo>
                <a:lnTo>
                  <a:pt x="642883" y="1538493"/>
                </a:lnTo>
                <a:lnTo>
                  <a:pt x="643054" y="1538367"/>
                </a:lnTo>
                <a:cubicBezTo>
                  <a:pt x="652014" y="1532365"/>
                  <a:pt x="659290" y="1528426"/>
                  <a:pt x="662792" y="1528704"/>
                </a:cubicBezTo>
                <a:lnTo>
                  <a:pt x="673437" y="1525917"/>
                </a:lnTo>
                <a:lnTo>
                  <a:pt x="718501" y="1507369"/>
                </a:lnTo>
                <a:lnTo>
                  <a:pt x="689981" y="1514835"/>
                </a:lnTo>
                <a:cubicBezTo>
                  <a:pt x="679570" y="1518321"/>
                  <a:pt x="670428" y="1522601"/>
                  <a:pt x="662792" y="1528704"/>
                </a:cubicBezTo>
                <a:lnTo>
                  <a:pt x="650580" y="1530134"/>
                </a:lnTo>
                <a:lnTo>
                  <a:pt x="623849" y="1541300"/>
                </a:lnTo>
                <a:cubicBezTo>
                  <a:pt x="590444" y="1556337"/>
                  <a:pt x="557452" y="1571768"/>
                  <a:pt x="521266" y="1587568"/>
                </a:cubicBezTo>
                <a:cubicBezTo>
                  <a:pt x="500362" y="1598654"/>
                  <a:pt x="487126" y="1603949"/>
                  <a:pt x="461867" y="1613649"/>
                </a:cubicBezTo>
                <a:cubicBezTo>
                  <a:pt x="447021" y="1617581"/>
                  <a:pt x="455904" y="1610901"/>
                  <a:pt x="469063" y="1605155"/>
                </a:cubicBezTo>
                <a:cubicBezTo>
                  <a:pt x="474081" y="1602496"/>
                  <a:pt x="475956" y="1604085"/>
                  <a:pt x="484572" y="1597178"/>
                </a:cubicBezTo>
                <a:cubicBezTo>
                  <a:pt x="493565" y="1583299"/>
                  <a:pt x="519959" y="1572257"/>
                  <a:pt x="540864" y="1561173"/>
                </a:cubicBezTo>
                <a:cubicBezTo>
                  <a:pt x="568395" y="1547159"/>
                  <a:pt x="596290" y="1534007"/>
                  <a:pt x="624486" y="1521672"/>
                </a:cubicBezTo>
                <a:lnTo>
                  <a:pt x="628120" y="1520201"/>
                </a:lnTo>
                <a:lnTo>
                  <a:pt x="628760" y="1519181"/>
                </a:lnTo>
                <a:lnTo>
                  <a:pt x="635006" y="1512283"/>
                </a:lnTo>
                <a:lnTo>
                  <a:pt x="624361" y="1516637"/>
                </a:lnTo>
                <a:cubicBezTo>
                  <a:pt x="590121" y="1531299"/>
                  <a:pt x="556256" y="1545994"/>
                  <a:pt x="521871" y="1559672"/>
                </a:cubicBezTo>
                <a:cubicBezTo>
                  <a:pt x="548219" y="1543792"/>
                  <a:pt x="575891" y="1527980"/>
                  <a:pt x="604816" y="1513611"/>
                </a:cubicBezTo>
                <a:lnTo>
                  <a:pt x="630203" y="1501985"/>
                </a:lnTo>
                <a:lnTo>
                  <a:pt x="624798" y="1502000"/>
                </a:lnTo>
                <a:lnTo>
                  <a:pt x="624449" y="1501901"/>
                </a:lnTo>
                <a:lnTo>
                  <a:pt x="588474" y="1518292"/>
                </a:lnTo>
                <a:lnTo>
                  <a:pt x="522547" y="1547775"/>
                </a:lnTo>
                <a:lnTo>
                  <a:pt x="522709" y="1547810"/>
                </a:lnTo>
                <a:cubicBezTo>
                  <a:pt x="528278" y="1551537"/>
                  <a:pt x="528733" y="1560567"/>
                  <a:pt x="508638" y="1559909"/>
                </a:cubicBezTo>
                <a:lnTo>
                  <a:pt x="507687" y="1555785"/>
                </a:lnTo>
                <a:cubicBezTo>
                  <a:pt x="509552" y="1549746"/>
                  <a:pt x="512775" y="1547058"/>
                  <a:pt x="516003" y="1546404"/>
                </a:cubicBezTo>
                <a:lnTo>
                  <a:pt x="521717" y="1547601"/>
                </a:lnTo>
                <a:lnTo>
                  <a:pt x="584992" y="1514382"/>
                </a:lnTo>
                <a:lnTo>
                  <a:pt x="616616" y="1499680"/>
                </a:lnTo>
                <a:lnTo>
                  <a:pt x="613186" y="1498707"/>
                </a:lnTo>
                <a:cubicBezTo>
                  <a:pt x="611799" y="1497398"/>
                  <a:pt x="612592" y="1496130"/>
                  <a:pt x="614653" y="1495655"/>
                </a:cubicBezTo>
                <a:cubicBezTo>
                  <a:pt x="592245" y="1495756"/>
                  <a:pt x="551392" y="1531955"/>
                  <a:pt x="540560" y="1525768"/>
                </a:cubicBezTo>
                <a:lnTo>
                  <a:pt x="540689" y="1522292"/>
                </a:lnTo>
                <a:lnTo>
                  <a:pt x="515848" y="1533071"/>
                </a:lnTo>
                <a:lnTo>
                  <a:pt x="513166" y="1534488"/>
                </a:lnTo>
                <a:lnTo>
                  <a:pt x="511689" y="1534229"/>
                </a:lnTo>
                <a:lnTo>
                  <a:pt x="501526" y="1535285"/>
                </a:lnTo>
                <a:lnTo>
                  <a:pt x="503275" y="1534320"/>
                </a:lnTo>
                <a:lnTo>
                  <a:pt x="546853" y="1513290"/>
                </a:lnTo>
                <a:lnTo>
                  <a:pt x="550953" y="1509552"/>
                </a:lnTo>
                <a:cubicBezTo>
                  <a:pt x="569119" y="1496361"/>
                  <a:pt x="602057" y="1480940"/>
                  <a:pt x="603524" y="1478476"/>
                </a:cubicBezTo>
                <a:lnTo>
                  <a:pt x="601059" y="1478841"/>
                </a:lnTo>
                <a:lnTo>
                  <a:pt x="510636" y="1520738"/>
                </a:lnTo>
                <a:lnTo>
                  <a:pt x="510202" y="1520942"/>
                </a:lnTo>
                <a:lnTo>
                  <a:pt x="498368" y="1523658"/>
                </a:lnTo>
                <a:cubicBezTo>
                  <a:pt x="494696" y="1524630"/>
                  <a:pt x="492569" y="1525378"/>
                  <a:pt x="493382" y="1525591"/>
                </a:cubicBezTo>
                <a:cubicBezTo>
                  <a:pt x="488655" y="1522782"/>
                  <a:pt x="487551" y="1514391"/>
                  <a:pt x="494600" y="1516241"/>
                </a:cubicBezTo>
                <a:cubicBezTo>
                  <a:pt x="484297" y="1513537"/>
                  <a:pt x="496379" y="1515142"/>
                  <a:pt x="481914" y="1517875"/>
                </a:cubicBezTo>
                <a:cubicBezTo>
                  <a:pt x="462957" y="1520997"/>
                  <a:pt x="473934" y="1514212"/>
                  <a:pt x="473934" y="1514212"/>
                </a:cubicBezTo>
                <a:cubicBezTo>
                  <a:pt x="481351" y="1509626"/>
                  <a:pt x="503858" y="1507176"/>
                  <a:pt x="507418" y="1504976"/>
                </a:cubicBezTo>
                <a:cubicBezTo>
                  <a:pt x="507418" y="1504976"/>
                  <a:pt x="506251" y="1499966"/>
                  <a:pt x="505383" y="1494771"/>
                </a:cubicBezTo>
                <a:cubicBezTo>
                  <a:pt x="512196" y="1493425"/>
                  <a:pt x="524339" y="1491650"/>
                  <a:pt x="524339" y="1491650"/>
                </a:cubicBezTo>
                <a:cubicBezTo>
                  <a:pt x="527029" y="1484257"/>
                  <a:pt x="512502" y="1490371"/>
                  <a:pt x="512502" y="1490371"/>
                </a:cubicBezTo>
                <a:lnTo>
                  <a:pt x="506599" y="1490020"/>
                </a:lnTo>
                <a:lnTo>
                  <a:pt x="497551" y="1493113"/>
                </a:lnTo>
                <a:lnTo>
                  <a:pt x="501065" y="1489692"/>
                </a:lnTo>
                <a:lnTo>
                  <a:pt x="489854" y="1489028"/>
                </a:lnTo>
                <a:cubicBezTo>
                  <a:pt x="481289" y="1488770"/>
                  <a:pt x="473974" y="1488875"/>
                  <a:pt x="474711" y="1489852"/>
                </a:cubicBezTo>
                <a:cubicBezTo>
                  <a:pt x="472071" y="1482887"/>
                  <a:pt x="488941" y="1483921"/>
                  <a:pt x="503110" y="1481371"/>
                </a:cubicBezTo>
                <a:lnTo>
                  <a:pt x="512149" y="1478906"/>
                </a:lnTo>
                <a:lnTo>
                  <a:pt x="512345" y="1478714"/>
                </a:lnTo>
                <a:cubicBezTo>
                  <a:pt x="518185" y="1475017"/>
                  <a:pt x="523827" y="1472811"/>
                  <a:pt x="529290" y="1471301"/>
                </a:cubicBezTo>
                <a:lnTo>
                  <a:pt x="532449" y="1470659"/>
                </a:lnTo>
                <a:lnTo>
                  <a:pt x="526835" y="1469571"/>
                </a:lnTo>
                <a:cubicBezTo>
                  <a:pt x="516472" y="1470246"/>
                  <a:pt x="507335" y="1472550"/>
                  <a:pt x="495192" y="1474326"/>
                </a:cubicBezTo>
                <a:cubicBezTo>
                  <a:pt x="483738" y="1476152"/>
                  <a:pt x="474743" y="1477415"/>
                  <a:pt x="467056" y="1478397"/>
                </a:cubicBezTo>
                <a:lnTo>
                  <a:pt x="449112" y="1480513"/>
                </a:lnTo>
                <a:lnTo>
                  <a:pt x="453969" y="1478348"/>
                </a:lnTo>
                <a:lnTo>
                  <a:pt x="488364" y="1461236"/>
                </a:lnTo>
                <a:lnTo>
                  <a:pt x="507448" y="1454811"/>
                </a:lnTo>
                <a:cubicBezTo>
                  <a:pt x="519867" y="1451671"/>
                  <a:pt x="514179" y="1452201"/>
                  <a:pt x="505240" y="1452891"/>
                </a:cubicBezTo>
                <a:lnTo>
                  <a:pt x="505124" y="1452897"/>
                </a:lnTo>
                <a:lnTo>
                  <a:pt x="506610" y="1452158"/>
                </a:lnTo>
                <a:cubicBezTo>
                  <a:pt x="524526" y="1443583"/>
                  <a:pt x="543139" y="1435067"/>
                  <a:pt x="563428" y="1426339"/>
                </a:cubicBezTo>
                <a:cubicBezTo>
                  <a:pt x="564754" y="1424775"/>
                  <a:pt x="585942" y="1416618"/>
                  <a:pt x="582723" y="1413891"/>
                </a:cubicBezTo>
                <a:cubicBezTo>
                  <a:pt x="579237" y="1410938"/>
                  <a:pt x="555193" y="1426274"/>
                  <a:pt x="549908" y="1428707"/>
                </a:cubicBezTo>
                <a:lnTo>
                  <a:pt x="495623" y="1453383"/>
                </a:lnTo>
                <a:lnTo>
                  <a:pt x="491251" y="1453607"/>
                </a:lnTo>
                <a:cubicBezTo>
                  <a:pt x="487014" y="1453592"/>
                  <a:pt x="483820" y="1453177"/>
                  <a:pt x="483528" y="1451925"/>
                </a:cubicBezTo>
                <a:cubicBezTo>
                  <a:pt x="480336" y="1447690"/>
                  <a:pt x="558098" y="1432574"/>
                  <a:pt x="530374" y="1431564"/>
                </a:cubicBezTo>
                <a:cubicBezTo>
                  <a:pt x="523264" y="1433094"/>
                  <a:pt x="477697" y="1440725"/>
                  <a:pt x="474750" y="1436815"/>
                </a:cubicBezTo>
                <a:cubicBezTo>
                  <a:pt x="473031" y="1434535"/>
                  <a:pt x="481665" y="1420601"/>
                  <a:pt x="479885" y="1421701"/>
                </a:cubicBezTo>
                <a:cubicBezTo>
                  <a:pt x="481665" y="1420601"/>
                  <a:pt x="483446" y="1419500"/>
                  <a:pt x="485226" y="1418400"/>
                </a:cubicBezTo>
                <a:cubicBezTo>
                  <a:pt x="476694" y="1417466"/>
                  <a:pt x="446523" y="1424176"/>
                  <a:pt x="469891" y="1415940"/>
                </a:cubicBezTo>
                <a:cubicBezTo>
                  <a:pt x="496807" y="1408376"/>
                  <a:pt x="459281" y="1416289"/>
                  <a:pt x="445358" y="1419165"/>
                </a:cubicBezTo>
                <a:lnTo>
                  <a:pt x="442160" y="1419774"/>
                </a:lnTo>
                <a:lnTo>
                  <a:pt x="520635" y="1382795"/>
                </a:lnTo>
                <a:cubicBezTo>
                  <a:pt x="526978" y="1378571"/>
                  <a:pt x="539473" y="1370343"/>
                  <a:pt x="522166" y="1377182"/>
                </a:cubicBezTo>
                <a:cubicBezTo>
                  <a:pt x="500031" y="1386455"/>
                  <a:pt x="479584" y="1397545"/>
                  <a:pt x="456787" y="1404339"/>
                </a:cubicBezTo>
                <a:cubicBezTo>
                  <a:pt x="464951" y="1398778"/>
                  <a:pt x="473345" y="1394034"/>
                  <a:pt x="481857" y="1389705"/>
                </a:cubicBezTo>
                <a:lnTo>
                  <a:pt x="501247" y="1380558"/>
                </a:lnTo>
                <a:lnTo>
                  <a:pt x="504704" y="1379615"/>
                </a:lnTo>
                <a:cubicBezTo>
                  <a:pt x="513582" y="1377113"/>
                  <a:pt x="517728" y="1375475"/>
                  <a:pt x="518932" y="1374393"/>
                </a:cubicBezTo>
                <a:lnTo>
                  <a:pt x="516816" y="1373238"/>
                </a:lnTo>
                <a:lnTo>
                  <a:pt x="533469" y="1365427"/>
                </a:lnTo>
                <a:cubicBezTo>
                  <a:pt x="542016" y="1361124"/>
                  <a:pt x="550459" y="1356424"/>
                  <a:pt x="558692" y="1350921"/>
                </a:cubicBezTo>
                <a:lnTo>
                  <a:pt x="542225" y="1357846"/>
                </a:lnTo>
                <a:lnTo>
                  <a:pt x="507959" y="1372257"/>
                </a:lnTo>
                <a:lnTo>
                  <a:pt x="505139" y="1372159"/>
                </a:lnTo>
                <a:cubicBezTo>
                  <a:pt x="501721" y="1372086"/>
                  <a:pt x="498933" y="1371958"/>
                  <a:pt x="498565" y="1371470"/>
                </a:cubicBezTo>
                <a:cubicBezTo>
                  <a:pt x="497092" y="1369515"/>
                  <a:pt x="534076" y="1361459"/>
                  <a:pt x="541491" y="1356875"/>
                </a:cubicBezTo>
                <a:cubicBezTo>
                  <a:pt x="527630" y="1356369"/>
                  <a:pt x="523466" y="1361808"/>
                  <a:pt x="506289" y="1363830"/>
                </a:cubicBezTo>
                <a:cubicBezTo>
                  <a:pt x="506289" y="1363830"/>
                  <a:pt x="472559" y="1372740"/>
                  <a:pt x="471086" y="1370785"/>
                </a:cubicBezTo>
                <a:lnTo>
                  <a:pt x="491566" y="1355260"/>
                </a:lnTo>
                <a:cubicBezTo>
                  <a:pt x="490094" y="1353304"/>
                  <a:pt x="397232" y="1369158"/>
                  <a:pt x="439556" y="1357801"/>
                </a:cubicBezTo>
                <a:cubicBezTo>
                  <a:pt x="465621" y="1353148"/>
                  <a:pt x="485429" y="1347114"/>
                  <a:pt x="505296" y="1337699"/>
                </a:cubicBezTo>
                <a:cubicBezTo>
                  <a:pt x="519823" y="1331585"/>
                  <a:pt x="533379" y="1335145"/>
                  <a:pt x="547915" y="1326159"/>
                </a:cubicBezTo>
                <a:lnTo>
                  <a:pt x="548926" y="1327498"/>
                </a:lnTo>
                <a:lnTo>
                  <a:pt x="549263" y="1327945"/>
                </a:lnTo>
                <a:cubicBezTo>
                  <a:pt x="549412" y="1328144"/>
                  <a:pt x="549312" y="1328011"/>
                  <a:pt x="549113" y="1327746"/>
                </a:cubicBezTo>
                <a:lnTo>
                  <a:pt x="548926" y="1327498"/>
                </a:lnTo>
                <a:lnTo>
                  <a:pt x="548365" y="1326754"/>
                </a:lnTo>
                <a:cubicBezTo>
                  <a:pt x="548115" y="1326424"/>
                  <a:pt x="547915" y="1326159"/>
                  <a:pt x="547915" y="1326159"/>
                </a:cubicBezTo>
                <a:cubicBezTo>
                  <a:pt x="538523" y="1317159"/>
                  <a:pt x="503516" y="1338799"/>
                  <a:pt x="495290" y="1334809"/>
                </a:cubicBezTo>
                <a:cubicBezTo>
                  <a:pt x="494771" y="1335130"/>
                  <a:pt x="494036" y="1334660"/>
                  <a:pt x="493252" y="1333756"/>
                </a:cubicBezTo>
                <a:lnTo>
                  <a:pt x="491504" y="1331006"/>
                </a:lnTo>
                <a:lnTo>
                  <a:pt x="452054" y="1348655"/>
                </a:lnTo>
                <a:lnTo>
                  <a:pt x="454733" y="1342564"/>
                </a:lnTo>
                <a:lnTo>
                  <a:pt x="485593" y="1325764"/>
                </a:lnTo>
                <a:lnTo>
                  <a:pt x="487380" y="1324942"/>
                </a:lnTo>
                <a:lnTo>
                  <a:pt x="489450" y="1323778"/>
                </a:lnTo>
                <a:lnTo>
                  <a:pt x="489458" y="1323610"/>
                </a:lnTo>
                <a:cubicBezTo>
                  <a:pt x="474061" y="1324531"/>
                  <a:pt x="462482" y="1334554"/>
                  <a:pt x="448865" y="1334375"/>
                </a:cubicBezTo>
                <a:cubicBezTo>
                  <a:pt x="443586" y="1334296"/>
                  <a:pt x="442112" y="1332341"/>
                  <a:pt x="437385" y="1329530"/>
                </a:cubicBezTo>
                <a:cubicBezTo>
                  <a:pt x="423830" y="1325970"/>
                  <a:pt x="409600" y="1331902"/>
                  <a:pt x="395133" y="1334635"/>
                </a:cubicBezTo>
                <a:cubicBezTo>
                  <a:pt x="363788" y="1339207"/>
                  <a:pt x="338591" y="1349052"/>
                  <a:pt x="307551" y="1350568"/>
                </a:cubicBezTo>
                <a:cubicBezTo>
                  <a:pt x="339562" y="1339377"/>
                  <a:pt x="364095" y="1336151"/>
                  <a:pt x="396351" y="1325286"/>
                </a:cubicBezTo>
                <a:cubicBezTo>
                  <a:pt x="403768" y="1320702"/>
                  <a:pt x="420946" y="1318679"/>
                  <a:pt x="442225" y="1314600"/>
                </a:cubicBezTo>
                <a:cubicBezTo>
                  <a:pt x="452896" y="1310870"/>
                  <a:pt x="512629" y="1300690"/>
                  <a:pt x="474542" y="1300354"/>
                </a:cubicBezTo>
                <a:cubicBezTo>
                  <a:pt x="467432" y="1301884"/>
                  <a:pt x="436085" y="1306455"/>
                  <a:pt x="430756" y="1306885"/>
                </a:cubicBezTo>
                <a:cubicBezTo>
                  <a:pt x="427503" y="1306030"/>
                  <a:pt x="424310" y="1301795"/>
                  <a:pt x="424310" y="1301795"/>
                </a:cubicBezTo>
                <a:cubicBezTo>
                  <a:pt x="410694" y="1301615"/>
                  <a:pt x="398243" y="1306446"/>
                  <a:pt x="387327" y="1309851"/>
                </a:cubicBezTo>
                <a:cubicBezTo>
                  <a:pt x="376964" y="1310526"/>
                  <a:pt x="357097" y="1319941"/>
                  <a:pt x="350652" y="1314852"/>
                </a:cubicBezTo>
                <a:cubicBezTo>
                  <a:pt x="344207" y="1309761"/>
                  <a:pt x="368371" y="1312972"/>
                  <a:pt x="358068" y="1310267"/>
                </a:cubicBezTo>
                <a:cubicBezTo>
                  <a:pt x="344513" y="1306707"/>
                  <a:pt x="313167" y="1311277"/>
                  <a:pt x="350150" y="1303222"/>
                </a:cubicBezTo>
                <a:cubicBezTo>
                  <a:pt x="376769" y="1295840"/>
                  <a:pt x="390632" y="1296346"/>
                  <a:pt x="419389" y="1284301"/>
                </a:cubicBezTo>
                <a:cubicBezTo>
                  <a:pt x="411663" y="1282271"/>
                  <a:pt x="386097" y="1286433"/>
                  <a:pt x="369424" y="1288927"/>
                </a:cubicBezTo>
                <a:lnTo>
                  <a:pt x="367296" y="1289202"/>
                </a:lnTo>
                <a:lnTo>
                  <a:pt x="396607" y="1273121"/>
                </a:lnTo>
                <a:lnTo>
                  <a:pt x="355810" y="1290406"/>
                </a:lnTo>
                <a:lnTo>
                  <a:pt x="347786" y="1288923"/>
                </a:lnTo>
                <a:cubicBezTo>
                  <a:pt x="344535" y="1287260"/>
                  <a:pt x="356245" y="1285486"/>
                  <a:pt x="364430" y="1282932"/>
                </a:cubicBezTo>
                <a:cubicBezTo>
                  <a:pt x="314199" y="1284372"/>
                  <a:pt x="270966" y="1302023"/>
                  <a:pt x="222207" y="1305419"/>
                </a:cubicBezTo>
                <a:lnTo>
                  <a:pt x="213968" y="1306355"/>
                </a:lnTo>
                <a:lnTo>
                  <a:pt x="214377" y="1306099"/>
                </a:lnTo>
                <a:cubicBezTo>
                  <a:pt x="220530" y="1302097"/>
                  <a:pt x="244652" y="1293740"/>
                  <a:pt x="253267" y="1286830"/>
                </a:cubicBezTo>
                <a:cubicBezTo>
                  <a:pt x="264344" y="1277019"/>
                  <a:pt x="233215" y="1293648"/>
                  <a:pt x="229334" y="1294967"/>
                </a:cubicBezTo>
                <a:cubicBezTo>
                  <a:pt x="221836" y="1298789"/>
                  <a:pt x="215869" y="1301652"/>
                  <a:pt x="210604" y="1304054"/>
                </a:cubicBezTo>
                <a:lnTo>
                  <a:pt x="202253" y="1307685"/>
                </a:lnTo>
                <a:lnTo>
                  <a:pt x="172028" y="1311118"/>
                </a:lnTo>
                <a:lnTo>
                  <a:pt x="172114" y="1308687"/>
                </a:lnTo>
                <a:cubicBezTo>
                  <a:pt x="172516" y="1309028"/>
                  <a:pt x="171293" y="1309623"/>
                  <a:pt x="169124" y="1310340"/>
                </a:cubicBezTo>
                <a:lnTo>
                  <a:pt x="162292" y="1312223"/>
                </a:lnTo>
                <a:lnTo>
                  <a:pt x="139702" y="1314789"/>
                </a:lnTo>
                <a:lnTo>
                  <a:pt x="146968" y="1311188"/>
                </a:lnTo>
                <a:cubicBezTo>
                  <a:pt x="148843" y="1312777"/>
                  <a:pt x="150453" y="1314140"/>
                  <a:pt x="149428" y="1308283"/>
                </a:cubicBezTo>
                <a:cubicBezTo>
                  <a:pt x="149428" y="1308283"/>
                  <a:pt x="148293" y="1309623"/>
                  <a:pt x="146968" y="1311188"/>
                </a:cubicBezTo>
                <a:lnTo>
                  <a:pt x="144576" y="1306057"/>
                </a:lnTo>
                <a:lnTo>
                  <a:pt x="167311" y="1300668"/>
                </a:lnTo>
                <a:lnTo>
                  <a:pt x="143202" y="1302707"/>
                </a:lnTo>
                <a:lnTo>
                  <a:pt x="154091" y="1296253"/>
                </a:lnTo>
                <a:lnTo>
                  <a:pt x="158566" y="1293226"/>
                </a:lnTo>
                <a:lnTo>
                  <a:pt x="234299" y="1281646"/>
                </a:lnTo>
                <a:cubicBezTo>
                  <a:pt x="283649" y="1273408"/>
                  <a:pt x="332527" y="1263969"/>
                  <a:pt x="381219" y="1251541"/>
                </a:cubicBezTo>
                <a:cubicBezTo>
                  <a:pt x="385664" y="1250225"/>
                  <a:pt x="399188" y="1248552"/>
                  <a:pt x="411938" y="1246282"/>
                </a:cubicBezTo>
                <a:lnTo>
                  <a:pt x="413543" y="1245921"/>
                </a:lnTo>
                <a:lnTo>
                  <a:pt x="428898" y="1235934"/>
                </a:lnTo>
                <a:lnTo>
                  <a:pt x="417573" y="1237776"/>
                </a:lnTo>
                <a:lnTo>
                  <a:pt x="410269" y="1241286"/>
                </a:lnTo>
                <a:lnTo>
                  <a:pt x="398307" y="1244405"/>
                </a:lnTo>
                <a:lnTo>
                  <a:pt x="398664" y="1242048"/>
                </a:lnTo>
                <a:lnTo>
                  <a:pt x="399966" y="1241509"/>
                </a:lnTo>
                <a:lnTo>
                  <a:pt x="398830" y="1241767"/>
                </a:lnTo>
                <a:lnTo>
                  <a:pt x="398664" y="1242048"/>
                </a:lnTo>
                <a:cubicBezTo>
                  <a:pt x="381355" y="1248886"/>
                  <a:pt x="361305" y="1255702"/>
                  <a:pt x="359696" y="1254340"/>
                </a:cubicBezTo>
                <a:cubicBezTo>
                  <a:pt x="360500" y="1255021"/>
                  <a:pt x="362369" y="1253629"/>
                  <a:pt x="364037" y="1252066"/>
                </a:cubicBezTo>
                <a:lnTo>
                  <a:pt x="365983" y="1250088"/>
                </a:lnTo>
                <a:lnTo>
                  <a:pt x="356601" y="1251767"/>
                </a:lnTo>
                <a:cubicBezTo>
                  <a:pt x="340886" y="1255369"/>
                  <a:pt x="322744" y="1260941"/>
                  <a:pt x="311427" y="1259341"/>
                </a:cubicBezTo>
                <a:cubicBezTo>
                  <a:pt x="308173" y="1258487"/>
                  <a:pt x="304981" y="1254252"/>
                  <a:pt x="303201" y="1255352"/>
                </a:cubicBezTo>
                <a:cubicBezTo>
                  <a:pt x="292838" y="1256027"/>
                  <a:pt x="264437" y="1264508"/>
                  <a:pt x="252602" y="1263229"/>
                </a:cubicBezTo>
                <a:cubicBezTo>
                  <a:pt x="247026" y="1263331"/>
                  <a:pt x="242606" y="1257468"/>
                  <a:pt x="242606" y="1257468"/>
                </a:cubicBezTo>
                <a:cubicBezTo>
                  <a:pt x="242606" y="1257468"/>
                  <a:pt x="241286" y="1257448"/>
                  <a:pt x="239484" y="1257726"/>
                </a:cubicBezTo>
                <a:lnTo>
                  <a:pt x="236840" y="1258626"/>
                </a:lnTo>
                <a:lnTo>
                  <a:pt x="232550" y="1258813"/>
                </a:lnTo>
                <a:lnTo>
                  <a:pt x="231958" y="1258200"/>
                </a:lnTo>
                <a:cubicBezTo>
                  <a:pt x="231553" y="1258092"/>
                  <a:pt x="231107" y="1258367"/>
                  <a:pt x="230218" y="1258917"/>
                </a:cubicBezTo>
                <a:lnTo>
                  <a:pt x="232550" y="1258813"/>
                </a:lnTo>
                <a:lnTo>
                  <a:pt x="233471" y="1259771"/>
                </a:lnTo>
                <a:cubicBezTo>
                  <a:pt x="226963" y="1258063"/>
                  <a:pt x="218677" y="1257455"/>
                  <a:pt x="218677" y="1257455"/>
                </a:cubicBezTo>
                <a:cubicBezTo>
                  <a:pt x="215792" y="1250163"/>
                  <a:pt x="252969" y="1256792"/>
                  <a:pt x="271057" y="1248478"/>
                </a:cubicBezTo>
                <a:cubicBezTo>
                  <a:pt x="272837" y="1247377"/>
                  <a:pt x="277000" y="1241937"/>
                  <a:pt x="278781" y="1240837"/>
                </a:cubicBezTo>
                <a:cubicBezTo>
                  <a:pt x="291231" y="1236006"/>
                  <a:pt x="307477" y="1232172"/>
                  <a:pt x="324959" y="1227096"/>
                </a:cubicBezTo>
                <a:cubicBezTo>
                  <a:pt x="328516" y="1226331"/>
                  <a:pt x="345227" y="1223404"/>
                  <a:pt x="361272" y="1220529"/>
                </a:cubicBezTo>
                <a:lnTo>
                  <a:pt x="361323" y="1220520"/>
                </a:lnTo>
                <a:lnTo>
                  <a:pt x="368550" y="1215819"/>
                </a:lnTo>
                <a:lnTo>
                  <a:pt x="384317" y="1207621"/>
                </a:lnTo>
                <a:lnTo>
                  <a:pt x="382706" y="1206907"/>
                </a:lnTo>
                <a:cubicBezTo>
                  <a:pt x="381135" y="1206311"/>
                  <a:pt x="379752" y="1205882"/>
                  <a:pt x="378864" y="1205715"/>
                </a:cubicBezTo>
                <a:cubicBezTo>
                  <a:pt x="373830" y="1205960"/>
                  <a:pt x="331518" y="1214446"/>
                  <a:pt x="358188" y="1206555"/>
                </a:cubicBezTo>
                <a:cubicBezTo>
                  <a:pt x="386588" y="1198075"/>
                  <a:pt x="332183" y="1207826"/>
                  <a:pt x="325073" y="1209356"/>
                </a:cubicBezTo>
                <a:cubicBezTo>
                  <a:pt x="305573" y="1212335"/>
                  <a:pt x="288398" y="1214357"/>
                  <a:pt x="281583" y="1215702"/>
                </a:cubicBezTo>
                <a:cubicBezTo>
                  <a:pt x="242119" y="1220756"/>
                  <a:pt x="205750" y="1226163"/>
                  <a:pt x="170300" y="1231421"/>
                </a:cubicBezTo>
                <a:lnTo>
                  <a:pt x="162883" y="1232459"/>
                </a:lnTo>
                <a:lnTo>
                  <a:pt x="169366" y="1227658"/>
                </a:lnTo>
                <a:lnTo>
                  <a:pt x="171456" y="1225792"/>
                </a:lnTo>
                <a:lnTo>
                  <a:pt x="194429" y="1221818"/>
                </a:lnTo>
                <a:cubicBezTo>
                  <a:pt x="208599" y="1219269"/>
                  <a:pt x="244968" y="1217322"/>
                  <a:pt x="254165" y="1211637"/>
                </a:cubicBezTo>
                <a:cubicBezTo>
                  <a:pt x="257725" y="1209437"/>
                  <a:pt x="253306" y="1203572"/>
                  <a:pt x="257223" y="1197806"/>
                </a:cubicBezTo>
                <a:cubicBezTo>
                  <a:pt x="263168" y="1191267"/>
                  <a:pt x="269919" y="1193302"/>
                  <a:pt x="283844" y="1190426"/>
                </a:cubicBezTo>
                <a:cubicBezTo>
                  <a:pt x="294513" y="1186696"/>
                  <a:pt x="301931" y="1182110"/>
                  <a:pt x="309041" y="1180582"/>
                </a:cubicBezTo>
                <a:lnTo>
                  <a:pt x="317383" y="1178876"/>
                </a:lnTo>
                <a:lnTo>
                  <a:pt x="316999" y="1178825"/>
                </a:lnTo>
                <a:cubicBezTo>
                  <a:pt x="316345" y="1178624"/>
                  <a:pt x="315994" y="1178340"/>
                  <a:pt x="316033" y="1177958"/>
                </a:cubicBezTo>
                <a:cubicBezTo>
                  <a:pt x="316123" y="1177067"/>
                  <a:pt x="318168" y="1175922"/>
                  <a:pt x="321300" y="1174687"/>
                </a:cubicBezTo>
                <a:lnTo>
                  <a:pt x="327287" y="1172676"/>
                </a:lnTo>
                <a:lnTo>
                  <a:pt x="323923" y="1171621"/>
                </a:lnTo>
                <a:cubicBezTo>
                  <a:pt x="322090" y="1170486"/>
                  <a:pt x="320479" y="1169213"/>
                  <a:pt x="318852" y="1168787"/>
                </a:cubicBezTo>
                <a:cubicBezTo>
                  <a:pt x="313522" y="1169215"/>
                  <a:pt x="303148" y="1172763"/>
                  <a:pt x="292539" y="1173111"/>
                </a:cubicBezTo>
                <a:cubicBezTo>
                  <a:pt x="285428" y="1174641"/>
                  <a:pt x="250533" y="1178542"/>
                  <a:pt x="271873" y="1171081"/>
                </a:cubicBezTo>
                <a:cubicBezTo>
                  <a:pt x="284620" y="1166067"/>
                  <a:pt x="303516" y="1166326"/>
                  <a:pt x="310329" y="1164980"/>
                </a:cubicBezTo>
                <a:cubicBezTo>
                  <a:pt x="317685" y="1163776"/>
                  <a:pt x="321603" y="1158010"/>
                  <a:pt x="323383" y="1156910"/>
                </a:cubicBezTo>
                <a:cubicBezTo>
                  <a:pt x="328662" y="1156990"/>
                  <a:pt x="332212" y="1157661"/>
                  <a:pt x="339026" y="1156315"/>
                </a:cubicBezTo>
                <a:lnTo>
                  <a:pt x="339722" y="1155885"/>
                </a:lnTo>
                <a:lnTo>
                  <a:pt x="336427" y="1156305"/>
                </a:lnTo>
                <a:cubicBezTo>
                  <a:pt x="325828" y="1157098"/>
                  <a:pt x="334232" y="1151903"/>
                  <a:pt x="334232" y="1151903"/>
                </a:cubicBezTo>
                <a:cubicBezTo>
                  <a:pt x="341649" y="1147318"/>
                  <a:pt x="364156" y="1144867"/>
                  <a:pt x="367716" y="1142668"/>
                </a:cubicBezTo>
                <a:cubicBezTo>
                  <a:pt x="367716" y="1142668"/>
                  <a:pt x="367424" y="1141414"/>
                  <a:pt x="367025" y="1139512"/>
                </a:cubicBezTo>
                <a:lnTo>
                  <a:pt x="366841" y="1138548"/>
                </a:lnTo>
                <a:lnTo>
                  <a:pt x="351783" y="1142101"/>
                </a:lnTo>
                <a:cubicBezTo>
                  <a:pt x="344815" y="1143692"/>
                  <a:pt x="337991" y="1145134"/>
                  <a:pt x="331414" y="1146215"/>
                </a:cubicBezTo>
                <a:cubicBezTo>
                  <a:pt x="319884" y="1148804"/>
                  <a:pt x="307618" y="1150418"/>
                  <a:pt x="295198" y="1151826"/>
                </a:cubicBezTo>
                <a:lnTo>
                  <a:pt x="285980" y="1152916"/>
                </a:lnTo>
                <a:lnTo>
                  <a:pt x="287726" y="1152093"/>
                </a:lnTo>
                <a:lnTo>
                  <a:pt x="302180" y="1145216"/>
                </a:lnTo>
                <a:lnTo>
                  <a:pt x="324968" y="1141125"/>
                </a:lnTo>
                <a:cubicBezTo>
                  <a:pt x="342391" y="1139429"/>
                  <a:pt x="369000" y="1134920"/>
                  <a:pt x="346861" y="1130936"/>
                </a:cubicBezTo>
                <a:lnTo>
                  <a:pt x="330784" y="1131799"/>
                </a:lnTo>
                <a:lnTo>
                  <a:pt x="342173" y="1126682"/>
                </a:lnTo>
                <a:lnTo>
                  <a:pt x="339092" y="1126668"/>
                </a:lnTo>
                <a:cubicBezTo>
                  <a:pt x="336285" y="1126784"/>
                  <a:pt x="334641" y="1127055"/>
                  <a:pt x="335010" y="1127543"/>
                </a:cubicBezTo>
                <a:cubicBezTo>
                  <a:pt x="333030" y="1122319"/>
                  <a:pt x="342023" y="1121596"/>
                  <a:pt x="352622" y="1120484"/>
                </a:cubicBezTo>
                <a:lnTo>
                  <a:pt x="357362" y="1119860"/>
                </a:lnTo>
                <a:lnTo>
                  <a:pt x="362917" y="1117364"/>
                </a:lnTo>
                <a:lnTo>
                  <a:pt x="384637" y="1107586"/>
                </a:lnTo>
                <a:lnTo>
                  <a:pt x="371979" y="1109226"/>
                </a:lnTo>
                <a:lnTo>
                  <a:pt x="362393" y="1110850"/>
                </a:lnTo>
                <a:lnTo>
                  <a:pt x="328131" y="1124513"/>
                </a:lnTo>
                <a:cubicBezTo>
                  <a:pt x="309189" y="1131787"/>
                  <a:pt x="317977" y="1124980"/>
                  <a:pt x="328061" y="1118785"/>
                </a:cubicBezTo>
                <a:lnTo>
                  <a:pt x="334474" y="1115121"/>
                </a:lnTo>
                <a:lnTo>
                  <a:pt x="327355" y="1116089"/>
                </a:lnTo>
                <a:lnTo>
                  <a:pt x="309409" y="1118203"/>
                </a:lnTo>
                <a:lnTo>
                  <a:pt x="314266" y="1116039"/>
                </a:lnTo>
                <a:lnTo>
                  <a:pt x="348663" y="1098928"/>
                </a:lnTo>
                <a:lnTo>
                  <a:pt x="367745" y="1092502"/>
                </a:lnTo>
                <a:cubicBezTo>
                  <a:pt x="380165" y="1089362"/>
                  <a:pt x="374477" y="1089892"/>
                  <a:pt x="365539" y="1090583"/>
                </a:cubicBezTo>
                <a:lnTo>
                  <a:pt x="365423" y="1090588"/>
                </a:lnTo>
                <a:lnTo>
                  <a:pt x="366908" y="1089849"/>
                </a:lnTo>
                <a:cubicBezTo>
                  <a:pt x="384825" y="1081273"/>
                  <a:pt x="403436" y="1072758"/>
                  <a:pt x="423725" y="1064031"/>
                </a:cubicBezTo>
                <a:cubicBezTo>
                  <a:pt x="424388" y="1063248"/>
                  <a:pt x="430017" y="1060818"/>
                  <a:pt x="435077" y="1058243"/>
                </a:cubicBezTo>
                <a:lnTo>
                  <a:pt x="438682" y="1056136"/>
                </a:lnTo>
                <a:lnTo>
                  <a:pt x="430219" y="1059271"/>
                </a:lnTo>
                <a:cubicBezTo>
                  <a:pt x="400629" y="1072336"/>
                  <a:pt x="375894" y="1088383"/>
                  <a:pt x="340645" y="1099410"/>
                </a:cubicBezTo>
                <a:lnTo>
                  <a:pt x="359885" y="1089272"/>
                </a:lnTo>
                <a:lnTo>
                  <a:pt x="355921" y="1091074"/>
                </a:lnTo>
                <a:lnTo>
                  <a:pt x="351549" y="1091298"/>
                </a:lnTo>
                <a:lnTo>
                  <a:pt x="349884" y="1090935"/>
                </a:lnTo>
                <a:lnTo>
                  <a:pt x="334775" y="1098440"/>
                </a:lnTo>
                <a:lnTo>
                  <a:pt x="320598" y="1105417"/>
                </a:lnTo>
                <a:lnTo>
                  <a:pt x="308664" y="1103727"/>
                </a:lnTo>
                <a:lnTo>
                  <a:pt x="308617" y="1101427"/>
                </a:lnTo>
                <a:lnTo>
                  <a:pt x="334626" y="1086911"/>
                </a:lnTo>
                <a:lnTo>
                  <a:pt x="331387" y="1086960"/>
                </a:lnTo>
                <a:cubicBezTo>
                  <a:pt x="332618" y="1085507"/>
                  <a:pt x="334203" y="1084450"/>
                  <a:pt x="335824" y="1083761"/>
                </a:cubicBezTo>
                <a:cubicBezTo>
                  <a:pt x="337445" y="1083070"/>
                  <a:pt x="339102" y="1082746"/>
                  <a:pt x="340475" y="1082757"/>
                </a:cubicBezTo>
                <a:lnTo>
                  <a:pt x="338363" y="1084839"/>
                </a:lnTo>
                <a:lnTo>
                  <a:pt x="344878" y="1081228"/>
                </a:lnTo>
                <a:lnTo>
                  <a:pt x="340475" y="1082757"/>
                </a:lnTo>
                <a:cubicBezTo>
                  <a:pt x="343713" y="1080701"/>
                  <a:pt x="346639" y="1078980"/>
                  <a:pt x="349384" y="1077449"/>
                </a:cubicBezTo>
                <a:lnTo>
                  <a:pt x="354557" y="1074684"/>
                </a:lnTo>
                <a:lnTo>
                  <a:pt x="352068" y="1074967"/>
                </a:lnTo>
                <a:lnTo>
                  <a:pt x="344583" y="1075507"/>
                </a:lnTo>
                <a:lnTo>
                  <a:pt x="327652" y="1083689"/>
                </a:lnTo>
                <a:cubicBezTo>
                  <a:pt x="299304" y="1097070"/>
                  <a:pt x="275624" y="1107387"/>
                  <a:pt x="240293" y="1123812"/>
                </a:cubicBezTo>
                <a:cubicBezTo>
                  <a:pt x="240293" y="1123812"/>
                  <a:pt x="239956" y="1124049"/>
                  <a:pt x="239361" y="1124449"/>
                </a:cubicBezTo>
                <a:lnTo>
                  <a:pt x="239110" y="1124612"/>
                </a:lnTo>
                <a:lnTo>
                  <a:pt x="243826" y="1123418"/>
                </a:lnTo>
                <a:cubicBezTo>
                  <a:pt x="258296" y="1120787"/>
                  <a:pt x="277534" y="1119372"/>
                  <a:pt x="283978" y="1117538"/>
                </a:cubicBezTo>
                <a:lnTo>
                  <a:pt x="317096" y="1108744"/>
                </a:lnTo>
                <a:lnTo>
                  <a:pt x="291489" y="1120422"/>
                </a:lnTo>
                <a:lnTo>
                  <a:pt x="287804" y="1120882"/>
                </a:lnTo>
                <a:cubicBezTo>
                  <a:pt x="280778" y="1121874"/>
                  <a:pt x="272772" y="1123152"/>
                  <a:pt x="262639" y="1124998"/>
                </a:cubicBezTo>
                <a:cubicBezTo>
                  <a:pt x="259807" y="1125137"/>
                  <a:pt x="245180" y="1127882"/>
                  <a:pt x="235827" y="1128974"/>
                </a:cubicBezTo>
                <a:lnTo>
                  <a:pt x="231395" y="1129217"/>
                </a:lnTo>
                <a:lnTo>
                  <a:pt x="229155" y="1130503"/>
                </a:lnTo>
                <a:cubicBezTo>
                  <a:pt x="223411" y="1133411"/>
                  <a:pt x="217314" y="1135444"/>
                  <a:pt x="215903" y="1131945"/>
                </a:cubicBezTo>
                <a:cubicBezTo>
                  <a:pt x="216755" y="1127676"/>
                  <a:pt x="254113" y="1114022"/>
                  <a:pt x="255250" y="1112681"/>
                </a:cubicBezTo>
                <a:cubicBezTo>
                  <a:pt x="272888" y="1103821"/>
                  <a:pt x="289844" y="1095629"/>
                  <a:pt x="306909" y="1087242"/>
                </a:cubicBezTo>
                <a:lnTo>
                  <a:pt x="335204" y="1072847"/>
                </a:lnTo>
                <a:lnTo>
                  <a:pt x="335376" y="1071028"/>
                </a:lnTo>
                <a:cubicBezTo>
                  <a:pt x="335916" y="1069418"/>
                  <a:pt x="336779" y="1067497"/>
                  <a:pt x="337639" y="1065682"/>
                </a:cubicBezTo>
                <a:lnTo>
                  <a:pt x="337893" y="1065150"/>
                </a:lnTo>
                <a:lnTo>
                  <a:pt x="331129" y="1068430"/>
                </a:lnTo>
                <a:cubicBezTo>
                  <a:pt x="322635" y="1072654"/>
                  <a:pt x="315553" y="1076427"/>
                  <a:pt x="314098" y="1076921"/>
                </a:cubicBezTo>
                <a:cubicBezTo>
                  <a:pt x="275209" y="1096189"/>
                  <a:pt x="233116" y="1115430"/>
                  <a:pt x="186669" y="1139813"/>
                </a:cubicBezTo>
                <a:cubicBezTo>
                  <a:pt x="186669" y="1139813"/>
                  <a:pt x="161883" y="1152217"/>
                  <a:pt x="163682" y="1146831"/>
                </a:cubicBezTo>
                <a:lnTo>
                  <a:pt x="170256" y="1143237"/>
                </a:lnTo>
                <a:lnTo>
                  <a:pt x="180820" y="1140862"/>
                </a:lnTo>
                <a:cubicBezTo>
                  <a:pt x="184910" y="1139797"/>
                  <a:pt x="188085" y="1138744"/>
                  <a:pt x="189280" y="1137804"/>
                </a:cubicBezTo>
                <a:lnTo>
                  <a:pt x="186036" y="1135549"/>
                </a:lnTo>
                <a:lnTo>
                  <a:pt x="188468" y="1134426"/>
                </a:lnTo>
                <a:cubicBezTo>
                  <a:pt x="186195" y="1137108"/>
                  <a:pt x="214672" y="1123609"/>
                  <a:pt x="209578" y="1119294"/>
                </a:cubicBezTo>
                <a:cubicBezTo>
                  <a:pt x="207969" y="1117930"/>
                  <a:pt x="181101" y="1132792"/>
                  <a:pt x="175894" y="1135676"/>
                </a:cubicBezTo>
                <a:lnTo>
                  <a:pt x="173755" y="1136643"/>
                </a:lnTo>
                <a:lnTo>
                  <a:pt x="173420" y="1136676"/>
                </a:lnTo>
                <a:lnTo>
                  <a:pt x="165937" y="1138204"/>
                </a:lnTo>
                <a:lnTo>
                  <a:pt x="212845" y="1112991"/>
                </a:lnTo>
                <a:cubicBezTo>
                  <a:pt x="236825" y="1100721"/>
                  <a:pt x="261516" y="1088428"/>
                  <a:pt x="286870" y="1075354"/>
                </a:cubicBezTo>
                <a:cubicBezTo>
                  <a:pt x="286870" y="1075354"/>
                  <a:pt x="297171" y="1076786"/>
                  <a:pt x="296226" y="1071378"/>
                </a:cubicBezTo>
                <a:cubicBezTo>
                  <a:pt x="295485" y="1068446"/>
                  <a:pt x="272025" y="1079286"/>
                  <a:pt x="285261" y="1073991"/>
                </a:cubicBezTo>
                <a:cubicBezTo>
                  <a:pt x="241560" y="1091870"/>
                  <a:pt x="193124" y="1121862"/>
                  <a:pt x="149139" y="1136814"/>
                </a:cubicBezTo>
                <a:cubicBezTo>
                  <a:pt x="188220" y="1110797"/>
                  <a:pt x="246766" y="1088986"/>
                  <a:pt x="293592" y="1064157"/>
                </a:cubicBezTo>
                <a:cubicBezTo>
                  <a:pt x="295532" y="1063497"/>
                  <a:pt x="300711" y="1060781"/>
                  <a:pt x="304969" y="1057863"/>
                </a:cubicBezTo>
                <a:lnTo>
                  <a:pt x="306352" y="1056713"/>
                </a:lnTo>
                <a:lnTo>
                  <a:pt x="305656" y="1056856"/>
                </a:lnTo>
                <a:lnTo>
                  <a:pt x="302458" y="1057465"/>
                </a:lnTo>
                <a:lnTo>
                  <a:pt x="309364" y="1054211"/>
                </a:lnTo>
                <a:lnTo>
                  <a:pt x="310145" y="1053562"/>
                </a:lnTo>
                <a:cubicBezTo>
                  <a:pt x="311294" y="1052230"/>
                  <a:pt x="311693" y="1051081"/>
                  <a:pt x="310821" y="1050342"/>
                </a:cubicBezTo>
                <a:lnTo>
                  <a:pt x="288498" y="1059840"/>
                </a:lnTo>
                <a:cubicBezTo>
                  <a:pt x="267592" y="1070925"/>
                  <a:pt x="244401" y="1081991"/>
                  <a:pt x="223023" y="1090372"/>
                </a:cubicBezTo>
                <a:cubicBezTo>
                  <a:pt x="239723" y="1080717"/>
                  <a:pt x="258312" y="1071413"/>
                  <a:pt x="277730" y="1061949"/>
                </a:cubicBezTo>
                <a:lnTo>
                  <a:pt x="320750" y="1040757"/>
                </a:lnTo>
                <a:lnTo>
                  <a:pt x="317085" y="1042029"/>
                </a:lnTo>
                <a:lnTo>
                  <a:pt x="334616" y="1031797"/>
                </a:lnTo>
                <a:lnTo>
                  <a:pt x="319617" y="1033854"/>
                </a:lnTo>
                <a:lnTo>
                  <a:pt x="301516" y="1038021"/>
                </a:lnTo>
                <a:lnTo>
                  <a:pt x="296720" y="1040037"/>
                </a:lnTo>
                <a:lnTo>
                  <a:pt x="294971" y="1039947"/>
                </a:lnTo>
                <a:cubicBezTo>
                  <a:pt x="292396" y="1039621"/>
                  <a:pt x="291016" y="1039162"/>
                  <a:pt x="291905" y="1038612"/>
                </a:cubicBezTo>
                <a:lnTo>
                  <a:pt x="301975" y="1034102"/>
                </a:lnTo>
                <a:lnTo>
                  <a:pt x="307197" y="1031073"/>
                </a:lnTo>
                <a:cubicBezTo>
                  <a:pt x="311896" y="1028536"/>
                  <a:pt x="318196" y="1025263"/>
                  <a:pt x="326396" y="1021095"/>
                </a:cubicBezTo>
                <a:cubicBezTo>
                  <a:pt x="338137" y="1014334"/>
                  <a:pt x="348514" y="1008907"/>
                  <a:pt x="358259" y="1003989"/>
                </a:cubicBezTo>
                <a:lnTo>
                  <a:pt x="359699" y="1003269"/>
                </a:lnTo>
                <a:lnTo>
                  <a:pt x="349538" y="1005731"/>
                </a:lnTo>
                <a:cubicBezTo>
                  <a:pt x="340921" y="1007715"/>
                  <a:pt x="332121" y="1009454"/>
                  <a:pt x="331384" y="1008477"/>
                </a:cubicBezTo>
                <a:lnTo>
                  <a:pt x="351866" y="992950"/>
                </a:lnTo>
                <a:cubicBezTo>
                  <a:pt x="350392" y="990996"/>
                  <a:pt x="257530" y="1006849"/>
                  <a:pt x="299854" y="995491"/>
                </a:cubicBezTo>
                <a:lnTo>
                  <a:pt x="323008" y="990055"/>
                </a:lnTo>
                <a:lnTo>
                  <a:pt x="333681" y="983858"/>
                </a:lnTo>
                <a:cubicBezTo>
                  <a:pt x="338682" y="981142"/>
                  <a:pt x="344202" y="978165"/>
                  <a:pt x="349002" y="975212"/>
                </a:cubicBezTo>
                <a:lnTo>
                  <a:pt x="324192" y="984548"/>
                </a:lnTo>
                <a:lnTo>
                  <a:pt x="325131" y="983391"/>
                </a:lnTo>
                <a:cubicBezTo>
                  <a:pt x="330819" y="977244"/>
                  <a:pt x="335808" y="973474"/>
                  <a:pt x="342506" y="970109"/>
                </a:cubicBezTo>
                <a:lnTo>
                  <a:pt x="350853" y="966836"/>
                </a:lnTo>
                <a:lnTo>
                  <a:pt x="349625" y="963695"/>
                </a:lnTo>
                <a:cubicBezTo>
                  <a:pt x="349324" y="962493"/>
                  <a:pt x="349312" y="961575"/>
                  <a:pt x="349757" y="961301"/>
                </a:cubicBezTo>
                <a:cubicBezTo>
                  <a:pt x="334360" y="962221"/>
                  <a:pt x="322779" y="972246"/>
                  <a:pt x="309162" y="972067"/>
                </a:cubicBezTo>
                <a:cubicBezTo>
                  <a:pt x="303884" y="971986"/>
                  <a:pt x="302411" y="970032"/>
                  <a:pt x="297684" y="967222"/>
                </a:cubicBezTo>
                <a:cubicBezTo>
                  <a:pt x="284128" y="963661"/>
                  <a:pt x="269898" y="969593"/>
                  <a:pt x="255433" y="972326"/>
                </a:cubicBezTo>
                <a:cubicBezTo>
                  <a:pt x="224086" y="976898"/>
                  <a:pt x="198889" y="986743"/>
                  <a:pt x="167850" y="988259"/>
                </a:cubicBezTo>
                <a:cubicBezTo>
                  <a:pt x="199860" y="977068"/>
                  <a:pt x="224394" y="973842"/>
                  <a:pt x="256649" y="962977"/>
                </a:cubicBezTo>
                <a:cubicBezTo>
                  <a:pt x="264066" y="958393"/>
                  <a:pt x="281243" y="956371"/>
                  <a:pt x="302522" y="952292"/>
                </a:cubicBezTo>
                <a:cubicBezTo>
                  <a:pt x="305190" y="951359"/>
                  <a:pt x="310924" y="950023"/>
                  <a:pt x="317430" y="948539"/>
                </a:cubicBezTo>
                <a:lnTo>
                  <a:pt x="322632" y="947302"/>
                </a:lnTo>
                <a:lnTo>
                  <a:pt x="318000" y="940790"/>
                </a:lnTo>
                <a:lnTo>
                  <a:pt x="312280" y="941723"/>
                </a:lnTo>
                <a:cubicBezTo>
                  <a:pt x="302888" y="943111"/>
                  <a:pt x="293719" y="944360"/>
                  <a:pt x="291054" y="944576"/>
                </a:cubicBezTo>
                <a:cubicBezTo>
                  <a:pt x="289428" y="944148"/>
                  <a:pt x="287816" y="942876"/>
                  <a:pt x="286611" y="941710"/>
                </a:cubicBezTo>
                <a:lnTo>
                  <a:pt x="286456" y="941539"/>
                </a:lnTo>
                <a:lnTo>
                  <a:pt x="273300" y="948220"/>
                </a:lnTo>
                <a:lnTo>
                  <a:pt x="263878" y="951086"/>
                </a:lnTo>
                <a:lnTo>
                  <a:pt x="258626" y="945461"/>
                </a:lnTo>
                <a:lnTo>
                  <a:pt x="257669" y="944455"/>
                </a:lnTo>
                <a:lnTo>
                  <a:pt x="247625" y="947541"/>
                </a:lnTo>
                <a:cubicBezTo>
                  <a:pt x="237263" y="948217"/>
                  <a:pt x="217395" y="957633"/>
                  <a:pt x="210950" y="952542"/>
                </a:cubicBezTo>
                <a:cubicBezTo>
                  <a:pt x="204504" y="947452"/>
                  <a:pt x="228669" y="950663"/>
                  <a:pt x="218367" y="947958"/>
                </a:cubicBezTo>
                <a:cubicBezTo>
                  <a:pt x="204811" y="944397"/>
                  <a:pt x="173465" y="948968"/>
                  <a:pt x="210449" y="940912"/>
                </a:cubicBezTo>
                <a:cubicBezTo>
                  <a:pt x="223758" y="937223"/>
                  <a:pt x="233878" y="935503"/>
                  <a:pt x="244266" y="933202"/>
                </a:cubicBezTo>
                <a:lnTo>
                  <a:pt x="246343" y="932543"/>
                </a:lnTo>
                <a:lnTo>
                  <a:pt x="244508" y="930612"/>
                </a:lnTo>
                <a:lnTo>
                  <a:pt x="239188" y="925278"/>
                </a:lnTo>
                <a:lnTo>
                  <a:pt x="229723" y="926617"/>
                </a:lnTo>
                <a:lnTo>
                  <a:pt x="227594" y="926893"/>
                </a:lnTo>
                <a:lnTo>
                  <a:pt x="236129" y="922212"/>
                </a:lnTo>
                <a:lnTo>
                  <a:pt x="234309" y="920387"/>
                </a:lnTo>
                <a:lnTo>
                  <a:pt x="216108" y="928097"/>
                </a:lnTo>
                <a:lnTo>
                  <a:pt x="208085" y="926614"/>
                </a:lnTo>
                <a:cubicBezTo>
                  <a:pt x="204835" y="924951"/>
                  <a:pt x="216542" y="923176"/>
                  <a:pt x="224729" y="920623"/>
                </a:cubicBezTo>
                <a:cubicBezTo>
                  <a:pt x="174497" y="922062"/>
                  <a:pt x="131264" y="939713"/>
                  <a:pt x="82505" y="943109"/>
                </a:cubicBezTo>
                <a:lnTo>
                  <a:pt x="74265" y="944046"/>
                </a:lnTo>
                <a:lnTo>
                  <a:pt x="74675" y="943790"/>
                </a:lnTo>
                <a:cubicBezTo>
                  <a:pt x="80828" y="939788"/>
                  <a:pt x="104950" y="931430"/>
                  <a:pt x="113566" y="924522"/>
                </a:cubicBezTo>
                <a:cubicBezTo>
                  <a:pt x="124642" y="914710"/>
                  <a:pt x="93513" y="931340"/>
                  <a:pt x="89632" y="932659"/>
                </a:cubicBezTo>
                <a:cubicBezTo>
                  <a:pt x="82134" y="936479"/>
                  <a:pt x="76167" y="939344"/>
                  <a:pt x="70901" y="941745"/>
                </a:cubicBezTo>
                <a:lnTo>
                  <a:pt x="62553" y="945376"/>
                </a:lnTo>
                <a:lnTo>
                  <a:pt x="32325" y="948810"/>
                </a:lnTo>
                <a:lnTo>
                  <a:pt x="32411" y="946379"/>
                </a:lnTo>
                <a:cubicBezTo>
                  <a:pt x="32815" y="946718"/>
                  <a:pt x="31591" y="947315"/>
                  <a:pt x="29421" y="948032"/>
                </a:cubicBezTo>
                <a:lnTo>
                  <a:pt x="22591" y="949915"/>
                </a:lnTo>
                <a:lnTo>
                  <a:pt x="0" y="952481"/>
                </a:lnTo>
                <a:lnTo>
                  <a:pt x="7265" y="948878"/>
                </a:lnTo>
                <a:cubicBezTo>
                  <a:pt x="9143" y="950468"/>
                  <a:pt x="10751" y="951832"/>
                  <a:pt x="9727" y="945974"/>
                </a:cubicBezTo>
                <a:cubicBezTo>
                  <a:pt x="9727" y="945974"/>
                  <a:pt x="8590" y="947315"/>
                  <a:pt x="7265" y="948878"/>
                </a:cubicBezTo>
                <a:lnTo>
                  <a:pt x="4873" y="943748"/>
                </a:lnTo>
                <a:lnTo>
                  <a:pt x="27608" y="938360"/>
                </a:lnTo>
                <a:lnTo>
                  <a:pt x="3499" y="940398"/>
                </a:lnTo>
                <a:lnTo>
                  <a:pt x="14390" y="933944"/>
                </a:lnTo>
                <a:lnTo>
                  <a:pt x="18864" y="930917"/>
                </a:lnTo>
                <a:lnTo>
                  <a:pt x="94597" y="919337"/>
                </a:lnTo>
                <a:cubicBezTo>
                  <a:pt x="143946" y="911099"/>
                  <a:pt x="192825" y="901659"/>
                  <a:pt x="241517" y="889232"/>
                </a:cubicBezTo>
                <a:cubicBezTo>
                  <a:pt x="245961" y="887916"/>
                  <a:pt x="259486" y="886242"/>
                  <a:pt x="272235" y="883973"/>
                </a:cubicBezTo>
                <a:lnTo>
                  <a:pt x="277853" y="882713"/>
                </a:lnTo>
                <a:lnTo>
                  <a:pt x="292737" y="875699"/>
                </a:lnTo>
                <a:lnTo>
                  <a:pt x="295517" y="874409"/>
                </a:lnTo>
                <a:lnTo>
                  <a:pt x="291257" y="873290"/>
                </a:lnTo>
                <a:cubicBezTo>
                  <a:pt x="267021" y="876331"/>
                  <a:pt x="247460" y="882693"/>
                  <a:pt x="231460" y="886851"/>
                </a:cubicBezTo>
                <a:cubicBezTo>
                  <a:pt x="214038" y="888548"/>
                  <a:pt x="186814" y="899166"/>
                  <a:pt x="171725" y="897033"/>
                </a:cubicBezTo>
                <a:cubicBezTo>
                  <a:pt x="168471" y="896178"/>
                  <a:pt x="165280" y="891942"/>
                  <a:pt x="163498" y="893043"/>
                </a:cubicBezTo>
                <a:cubicBezTo>
                  <a:pt x="153136" y="893717"/>
                  <a:pt x="124735" y="902199"/>
                  <a:pt x="112899" y="900919"/>
                </a:cubicBezTo>
                <a:cubicBezTo>
                  <a:pt x="107323" y="901022"/>
                  <a:pt x="102904" y="895159"/>
                  <a:pt x="102904" y="895159"/>
                </a:cubicBezTo>
                <a:cubicBezTo>
                  <a:pt x="102904" y="895159"/>
                  <a:pt x="101585" y="895139"/>
                  <a:pt x="99781" y="895416"/>
                </a:cubicBezTo>
                <a:lnTo>
                  <a:pt x="97137" y="896317"/>
                </a:lnTo>
                <a:lnTo>
                  <a:pt x="92848" y="896505"/>
                </a:lnTo>
                <a:lnTo>
                  <a:pt x="92256" y="895890"/>
                </a:lnTo>
                <a:cubicBezTo>
                  <a:pt x="91850" y="895782"/>
                  <a:pt x="91405" y="896058"/>
                  <a:pt x="90515" y="896608"/>
                </a:cubicBezTo>
                <a:lnTo>
                  <a:pt x="92848" y="896505"/>
                </a:lnTo>
                <a:lnTo>
                  <a:pt x="93768" y="897463"/>
                </a:lnTo>
                <a:cubicBezTo>
                  <a:pt x="87262" y="895754"/>
                  <a:pt x="78974" y="895145"/>
                  <a:pt x="78974" y="895145"/>
                </a:cubicBezTo>
                <a:cubicBezTo>
                  <a:pt x="76090" y="887854"/>
                  <a:pt x="113268" y="894484"/>
                  <a:pt x="131354" y="886168"/>
                </a:cubicBezTo>
                <a:cubicBezTo>
                  <a:pt x="133134" y="885068"/>
                  <a:pt x="137298" y="879629"/>
                  <a:pt x="139078" y="878528"/>
                </a:cubicBezTo>
                <a:cubicBezTo>
                  <a:pt x="151528" y="873697"/>
                  <a:pt x="167775" y="869864"/>
                  <a:pt x="185258" y="864788"/>
                </a:cubicBezTo>
                <a:cubicBezTo>
                  <a:pt x="192368" y="863257"/>
                  <a:pt x="252105" y="853077"/>
                  <a:pt x="253884" y="851976"/>
                </a:cubicBezTo>
                <a:cubicBezTo>
                  <a:pt x="254037" y="850448"/>
                  <a:pt x="251244" y="848474"/>
                  <a:pt x="247969" y="846797"/>
                </a:cubicBezTo>
                <a:lnTo>
                  <a:pt x="242250" y="844594"/>
                </a:lnTo>
                <a:lnTo>
                  <a:pt x="229091" y="847676"/>
                </a:lnTo>
                <a:cubicBezTo>
                  <a:pt x="208771" y="854080"/>
                  <a:pt x="188227" y="862256"/>
                  <a:pt x="184871" y="858688"/>
                </a:cubicBezTo>
                <a:cubicBezTo>
                  <a:pt x="182296" y="856929"/>
                  <a:pt x="184935" y="853470"/>
                  <a:pt x="189756" y="849474"/>
                </a:cubicBezTo>
                <a:lnTo>
                  <a:pt x="196193" y="845023"/>
                </a:lnTo>
                <a:lnTo>
                  <a:pt x="185371" y="847047"/>
                </a:lnTo>
                <a:cubicBezTo>
                  <a:pt x="165871" y="850027"/>
                  <a:pt x="148694" y="852048"/>
                  <a:pt x="141881" y="853394"/>
                </a:cubicBezTo>
                <a:cubicBezTo>
                  <a:pt x="102416" y="858446"/>
                  <a:pt x="66048" y="863855"/>
                  <a:pt x="30598" y="869113"/>
                </a:cubicBezTo>
                <a:lnTo>
                  <a:pt x="23181" y="870151"/>
                </a:lnTo>
                <a:lnTo>
                  <a:pt x="29663" y="865350"/>
                </a:lnTo>
                <a:lnTo>
                  <a:pt x="31754" y="863483"/>
                </a:lnTo>
                <a:lnTo>
                  <a:pt x="54727" y="859509"/>
                </a:lnTo>
                <a:cubicBezTo>
                  <a:pt x="68897" y="856959"/>
                  <a:pt x="105266" y="855014"/>
                  <a:pt x="114463" y="849328"/>
                </a:cubicBezTo>
                <a:cubicBezTo>
                  <a:pt x="118023" y="847128"/>
                  <a:pt x="113603" y="841263"/>
                  <a:pt x="117522" y="835499"/>
                </a:cubicBezTo>
                <a:cubicBezTo>
                  <a:pt x="123465" y="828958"/>
                  <a:pt x="130218" y="830993"/>
                  <a:pt x="144141" y="828117"/>
                </a:cubicBezTo>
                <a:cubicBezTo>
                  <a:pt x="154811" y="824387"/>
                  <a:pt x="162228" y="819802"/>
                  <a:pt x="169338" y="818272"/>
                </a:cubicBezTo>
                <a:lnTo>
                  <a:pt x="234152" y="804549"/>
                </a:lnTo>
                <a:lnTo>
                  <a:pt x="239154" y="802083"/>
                </a:lnTo>
                <a:lnTo>
                  <a:pt x="224974" y="805970"/>
                </a:lnTo>
                <a:cubicBezTo>
                  <a:pt x="211245" y="809681"/>
                  <a:pt x="198444" y="812458"/>
                  <a:pt x="190628" y="811321"/>
                </a:cubicBezTo>
                <a:cubicBezTo>
                  <a:pt x="185594" y="811567"/>
                  <a:pt x="182403" y="807331"/>
                  <a:pt x="179149" y="806477"/>
                </a:cubicBezTo>
                <a:cubicBezTo>
                  <a:pt x="173820" y="806906"/>
                  <a:pt x="163445" y="810453"/>
                  <a:pt x="152836" y="810802"/>
                </a:cubicBezTo>
                <a:cubicBezTo>
                  <a:pt x="145726" y="812332"/>
                  <a:pt x="110830" y="816233"/>
                  <a:pt x="132171" y="808772"/>
                </a:cubicBezTo>
                <a:cubicBezTo>
                  <a:pt x="144918" y="803757"/>
                  <a:pt x="163813" y="804017"/>
                  <a:pt x="170627" y="802671"/>
                </a:cubicBezTo>
                <a:cubicBezTo>
                  <a:pt x="177983" y="801467"/>
                  <a:pt x="181901" y="795702"/>
                  <a:pt x="183681" y="794601"/>
                </a:cubicBezTo>
                <a:cubicBezTo>
                  <a:pt x="188960" y="794681"/>
                  <a:pt x="192510" y="795353"/>
                  <a:pt x="199323" y="794006"/>
                </a:cubicBezTo>
                <a:cubicBezTo>
                  <a:pt x="201104" y="792906"/>
                  <a:pt x="208520" y="788322"/>
                  <a:pt x="212081" y="786119"/>
                </a:cubicBezTo>
                <a:cubicBezTo>
                  <a:pt x="217411" y="785691"/>
                  <a:pt x="235437" y="780756"/>
                  <a:pt x="251141" y="776780"/>
                </a:cubicBezTo>
                <a:cubicBezTo>
                  <a:pt x="266844" y="772804"/>
                  <a:pt x="305904" y="763465"/>
                  <a:pt x="276040" y="767118"/>
                </a:cubicBezTo>
                <a:lnTo>
                  <a:pt x="249971" y="771794"/>
                </a:lnTo>
                <a:lnTo>
                  <a:pt x="233324" y="774780"/>
                </a:lnTo>
                <a:cubicBezTo>
                  <a:pt x="219004" y="778139"/>
                  <a:pt x="204868" y="781743"/>
                  <a:pt x="191711" y="783906"/>
                </a:cubicBezTo>
                <a:cubicBezTo>
                  <a:pt x="180183" y="786496"/>
                  <a:pt x="167916" y="788108"/>
                  <a:pt x="155495" y="789518"/>
                </a:cubicBezTo>
                <a:lnTo>
                  <a:pt x="146278" y="790608"/>
                </a:lnTo>
                <a:lnTo>
                  <a:pt x="148024" y="789784"/>
                </a:lnTo>
                <a:lnTo>
                  <a:pt x="162477" y="782907"/>
                </a:lnTo>
                <a:lnTo>
                  <a:pt x="185267" y="778816"/>
                </a:lnTo>
                <a:cubicBezTo>
                  <a:pt x="202689" y="777121"/>
                  <a:pt x="229298" y="772611"/>
                  <a:pt x="207160" y="768626"/>
                </a:cubicBezTo>
                <a:lnTo>
                  <a:pt x="191083" y="769490"/>
                </a:lnTo>
                <a:lnTo>
                  <a:pt x="223214" y="755055"/>
                </a:lnTo>
                <a:cubicBezTo>
                  <a:pt x="250128" y="743062"/>
                  <a:pt x="277725" y="730736"/>
                  <a:pt x="302511" y="718333"/>
                </a:cubicBezTo>
                <a:cubicBezTo>
                  <a:pt x="328431" y="704588"/>
                  <a:pt x="294086" y="718491"/>
                  <a:pt x="284730" y="722467"/>
                </a:cubicBezTo>
                <a:cubicBezTo>
                  <a:pt x="252183" y="737509"/>
                  <a:pt x="218705" y="749844"/>
                  <a:pt x="188430" y="762204"/>
                </a:cubicBezTo>
                <a:cubicBezTo>
                  <a:pt x="175800" y="767054"/>
                  <a:pt x="175497" y="765644"/>
                  <a:pt x="179686" y="762331"/>
                </a:cubicBezTo>
                <a:lnTo>
                  <a:pt x="186582" y="758050"/>
                </a:lnTo>
                <a:lnTo>
                  <a:pt x="182048" y="760544"/>
                </a:lnTo>
                <a:cubicBezTo>
                  <a:pt x="170758" y="767670"/>
                  <a:pt x="161099" y="774421"/>
                  <a:pt x="156026" y="771248"/>
                </a:cubicBezTo>
                <a:lnTo>
                  <a:pt x="158989" y="766643"/>
                </a:lnTo>
                <a:lnTo>
                  <a:pt x="178361" y="757528"/>
                </a:lnTo>
                <a:cubicBezTo>
                  <a:pt x="204456" y="745794"/>
                  <a:pt x="230171" y="734306"/>
                  <a:pt x="255145" y="721808"/>
                </a:cubicBezTo>
                <a:cubicBezTo>
                  <a:pt x="278574" y="713053"/>
                  <a:pt x="311093" y="698762"/>
                  <a:pt x="308733" y="693444"/>
                </a:cubicBezTo>
                <a:lnTo>
                  <a:pt x="302073" y="692680"/>
                </a:lnTo>
                <a:lnTo>
                  <a:pt x="290517" y="696963"/>
                </a:lnTo>
                <a:cubicBezTo>
                  <a:pt x="260926" y="710028"/>
                  <a:pt x="236192" y="726075"/>
                  <a:pt x="200944" y="737101"/>
                </a:cubicBezTo>
                <a:cubicBezTo>
                  <a:pt x="222890" y="724787"/>
                  <a:pt x="246042" y="713496"/>
                  <a:pt x="269963" y="702520"/>
                </a:cubicBezTo>
                <a:lnTo>
                  <a:pt x="294167" y="691774"/>
                </a:lnTo>
                <a:lnTo>
                  <a:pt x="293118" y="691654"/>
                </a:lnTo>
                <a:cubicBezTo>
                  <a:pt x="261953" y="697309"/>
                  <a:pt x="230140" y="715497"/>
                  <a:pt x="202445" y="724703"/>
                </a:cubicBezTo>
                <a:lnTo>
                  <a:pt x="142546" y="750696"/>
                </a:lnTo>
                <a:lnTo>
                  <a:pt x="133820" y="752214"/>
                </a:lnTo>
                <a:cubicBezTo>
                  <a:pt x="130412" y="752140"/>
                  <a:pt x="128520" y="751287"/>
                  <a:pt x="129180" y="749201"/>
                </a:cubicBezTo>
                <a:lnTo>
                  <a:pt x="130672" y="747745"/>
                </a:lnTo>
                <a:lnTo>
                  <a:pt x="100591" y="761503"/>
                </a:lnTo>
                <a:cubicBezTo>
                  <a:pt x="100591" y="761503"/>
                  <a:pt x="79023" y="776634"/>
                  <a:pt x="76200" y="769635"/>
                </a:cubicBezTo>
                <a:cubicBezTo>
                  <a:pt x="77053" y="765368"/>
                  <a:pt x="114411" y="751714"/>
                  <a:pt x="115548" y="750372"/>
                </a:cubicBezTo>
                <a:cubicBezTo>
                  <a:pt x="133187" y="741511"/>
                  <a:pt x="150142" y="733321"/>
                  <a:pt x="167207" y="724934"/>
                </a:cubicBezTo>
                <a:lnTo>
                  <a:pt x="207706" y="704329"/>
                </a:lnTo>
                <a:lnTo>
                  <a:pt x="205689" y="700346"/>
                </a:lnTo>
                <a:lnTo>
                  <a:pt x="204133" y="700231"/>
                </a:lnTo>
                <a:lnTo>
                  <a:pt x="200233" y="701851"/>
                </a:lnTo>
                <a:cubicBezTo>
                  <a:pt x="188280" y="707466"/>
                  <a:pt x="176337" y="713953"/>
                  <a:pt x="174396" y="714613"/>
                </a:cubicBezTo>
                <a:cubicBezTo>
                  <a:pt x="135506" y="733880"/>
                  <a:pt x="93414" y="753121"/>
                  <a:pt x="46967" y="777504"/>
                </a:cubicBezTo>
                <a:cubicBezTo>
                  <a:pt x="46967" y="777504"/>
                  <a:pt x="22181" y="789907"/>
                  <a:pt x="23979" y="784521"/>
                </a:cubicBezTo>
                <a:lnTo>
                  <a:pt x="30554" y="780928"/>
                </a:lnTo>
                <a:lnTo>
                  <a:pt x="41118" y="778553"/>
                </a:lnTo>
                <a:cubicBezTo>
                  <a:pt x="45209" y="777488"/>
                  <a:pt x="48384" y="776435"/>
                  <a:pt x="49578" y="775495"/>
                </a:cubicBezTo>
                <a:lnTo>
                  <a:pt x="46333" y="773239"/>
                </a:lnTo>
                <a:lnTo>
                  <a:pt x="48766" y="772118"/>
                </a:lnTo>
                <a:cubicBezTo>
                  <a:pt x="46494" y="774800"/>
                  <a:pt x="74971" y="761299"/>
                  <a:pt x="69875" y="756984"/>
                </a:cubicBezTo>
                <a:cubicBezTo>
                  <a:pt x="68266" y="755622"/>
                  <a:pt x="41399" y="770484"/>
                  <a:pt x="36192" y="773368"/>
                </a:cubicBezTo>
                <a:lnTo>
                  <a:pt x="34052" y="774335"/>
                </a:lnTo>
                <a:lnTo>
                  <a:pt x="33717" y="774367"/>
                </a:lnTo>
                <a:lnTo>
                  <a:pt x="26235" y="775896"/>
                </a:lnTo>
                <a:lnTo>
                  <a:pt x="73142" y="750681"/>
                </a:lnTo>
                <a:cubicBezTo>
                  <a:pt x="97123" y="738411"/>
                  <a:pt x="121813" y="726120"/>
                  <a:pt x="147168" y="713045"/>
                </a:cubicBezTo>
                <a:cubicBezTo>
                  <a:pt x="147168" y="713045"/>
                  <a:pt x="157469" y="714478"/>
                  <a:pt x="156524" y="709070"/>
                </a:cubicBezTo>
                <a:cubicBezTo>
                  <a:pt x="155783" y="706138"/>
                  <a:pt x="132323" y="716977"/>
                  <a:pt x="145558" y="711682"/>
                </a:cubicBezTo>
                <a:cubicBezTo>
                  <a:pt x="101857" y="729561"/>
                  <a:pt x="53422" y="759553"/>
                  <a:pt x="9436" y="774505"/>
                </a:cubicBezTo>
                <a:cubicBezTo>
                  <a:pt x="48517" y="748487"/>
                  <a:pt x="107064" y="726676"/>
                  <a:pt x="153890" y="701847"/>
                </a:cubicBezTo>
                <a:cubicBezTo>
                  <a:pt x="155831" y="701188"/>
                  <a:pt x="161008" y="698473"/>
                  <a:pt x="165268" y="695553"/>
                </a:cubicBezTo>
                <a:lnTo>
                  <a:pt x="170877" y="688344"/>
                </a:lnTo>
                <a:lnTo>
                  <a:pt x="170912" y="688121"/>
                </a:lnTo>
                <a:lnTo>
                  <a:pt x="148795" y="697532"/>
                </a:lnTo>
                <a:cubicBezTo>
                  <a:pt x="127890" y="708615"/>
                  <a:pt x="104698" y="719683"/>
                  <a:pt x="83321" y="728064"/>
                </a:cubicBezTo>
                <a:cubicBezTo>
                  <a:pt x="100021" y="718408"/>
                  <a:pt x="118610" y="709105"/>
                  <a:pt x="138028" y="699640"/>
                </a:cubicBezTo>
                <a:lnTo>
                  <a:pt x="179155" y="679381"/>
                </a:lnTo>
                <a:lnTo>
                  <a:pt x="183297" y="675756"/>
                </a:lnTo>
                <a:cubicBezTo>
                  <a:pt x="193993" y="668403"/>
                  <a:pt x="209014" y="660597"/>
                  <a:pt x="222834" y="653068"/>
                </a:cubicBezTo>
                <a:cubicBezTo>
                  <a:pt x="274731" y="625540"/>
                  <a:pt x="324486" y="602848"/>
                  <a:pt x="380815" y="581989"/>
                </a:cubicBezTo>
                <a:lnTo>
                  <a:pt x="388859" y="579297"/>
                </a:lnTo>
                <a:lnTo>
                  <a:pt x="423446" y="564166"/>
                </a:lnTo>
                <a:cubicBezTo>
                  <a:pt x="440805" y="556851"/>
                  <a:pt x="458717" y="549638"/>
                  <a:pt x="477634" y="542531"/>
                </a:cubicBezTo>
                <a:cubicBezTo>
                  <a:pt x="520200" y="525995"/>
                  <a:pt x="553962" y="516587"/>
                  <a:pt x="599555" y="502998"/>
                </a:cubicBezTo>
                <a:cubicBezTo>
                  <a:pt x="610954" y="499602"/>
                  <a:pt x="626678" y="494496"/>
                  <a:pt x="643005" y="489561"/>
                </a:cubicBezTo>
                <a:lnTo>
                  <a:pt x="643065" y="489547"/>
                </a:lnTo>
                <a:lnTo>
                  <a:pt x="599810" y="499576"/>
                </a:lnTo>
                <a:cubicBezTo>
                  <a:pt x="547463" y="512800"/>
                  <a:pt x="495528" y="527219"/>
                  <a:pt x="444266" y="543381"/>
                </a:cubicBezTo>
                <a:cubicBezTo>
                  <a:pt x="377362" y="563876"/>
                  <a:pt x="332548" y="582895"/>
                  <a:pt x="285832" y="593668"/>
                </a:cubicBezTo>
                <a:cubicBezTo>
                  <a:pt x="259726" y="599688"/>
                  <a:pt x="164863" y="652684"/>
                  <a:pt x="149909" y="647447"/>
                </a:cubicBezTo>
                <a:cubicBezTo>
                  <a:pt x="134002" y="638087"/>
                  <a:pt x="152129" y="638250"/>
                  <a:pt x="160109" y="632067"/>
                </a:cubicBezTo>
                <a:cubicBezTo>
                  <a:pt x="170415" y="620282"/>
                  <a:pt x="175648" y="605324"/>
                  <a:pt x="184579" y="603264"/>
                </a:cubicBezTo>
                <a:cubicBezTo>
                  <a:pt x="223370" y="576949"/>
                  <a:pt x="291383" y="561266"/>
                  <a:pt x="363097" y="539663"/>
                </a:cubicBezTo>
                <a:cubicBezTo>
                  <a:pt x="405004" y="530000"/>
                  <a:pt x="450505" y="510822"/>
                  <a:pt x="492149" y="496877"/>
                </a:cubicBezTo>
                <a:cubicBezTo>
                  <a:pt x="578408" y="472463"/>
                  <a:pt x="663832" y="450502"/>
                  <a:pt x="748224" y="430398"/>
                </a:cubicBezTo>
                <a:cubicBezTo>
                  <a:pt x="1001402" y="370083"/>
                  <a:pt x="1245304" y="326463"/>
                  <a:pt x="1474670" y="283343"/>
                </a:cubicBezTo>
                <a:cubicBezTo>
                  <a:pt x="1608635" y="261860"/>
                  <a:pt x="1745453" y="252749"/>
                  <a:pt x="1877198" y="240463"/>
                </a:cubicBezTo>
                <a:cubicBezTo>
                  <a:pt x="2011956" y="222418"/>
                  <a:pt x="2143699" y="210134"/>
                  <a:pt x="2275285" y="197161"/>
                </a:cubicBezTo>
                <a:cubicBezTo>
                  <a:pt x="2403858" y="189950"/>
                  <a:pt x="2536714" y="163657"/>
                  <a:pt x="2673531" y="154544"/>
                </a:cubicBezTo>
                <a:lnTo>
                  <a:pt x="2867426" y="153491"/>
                </a:lnTo>
                <a:lnTo>
                  <a:pt x="2867672" y="139524"/>
                </a:lnTo>
                <a:lnTo>
                  <a:pt x="2869356" y="139808"/>
                </a:lnTo>
                <a:cubicBezTo>
                  <a:pt x="2869082" y="140056"/>
                  <a:pt x="2868780" y="139151"/>
                  <a:pt x="2868479" y="137574"/>
                </a:cubicBezTo>
                <a:lnTo>
                  <a:pt x="2867793" y="132646"/>
                </a:lnTo>
                <a:lnTo>
                  <a:pt x="2867902" y="126485"/>
                </a:lnTo>
                <a:lnTo>
                  <a:pt x="2697081" y="130771"/>
                </a:lnTo>
                <a:cubicBezTo>
                  <a:pt x="2428742" y="143725"/>
                  <a:pt x="2152065" y="173463"/>
                  <a:pt x="1872445" y="201029"/>
                </a:cubicBezTo>
                <a:cubicBezTo>
                  <a:pt x="1749895" y="215535"/>
                  <a:pt x="1618837" y="227662"/>
                  <a:pt x="1493275" y="247932"/>
                </a:cubicBezTo>
                <a:cubicBezTo>
                  <a:pt x="1403015" y="264402"/>
                  <a:pt x="1308895" y="286105"/>
                  <a:pt x="1221804" y="297503"/>
                </a:cubicBezTo>
                <a:cubicBezTo>
                  <a:pt x="1145759" y="308162"/>
                  <a:pt x="1071456" y="326381"/>
                  <a:pt x="999796" y="346252"/>
                </a:cubicBezTo>
                <a:lnTo>
                  <a:pt x="936672" y="364405"/>
                </a:lnTo>
                <a:lnTo>
                  <a:pt x="937830" y="365195"/>
                </a:lnTo>
                <a:cubicBezTo>
                  <a:pt x="938395" y="366297"/>
                  <a:pt x="938248" y="367421"/>
                  <a:pt x="936782" y="367521"/>
                </a:cubicBezTo>
                <a:lnTo>
                  <a:pt x="935457" y="364754"/>
                </a:lnTo>
                <a:lnTo>
                  <a:pt x="894399" y="376561"/>
                </a:lnTo>
                <a:cubicBezTo>
                  <a:pt x="860003" y="386584"/>
                  <a:pt x="826379" y="396284"/>
                  <a:pt x="793641" y="404918"/>
                </a:cubicBezTo>
                <a:cubicBezTo>
                  <a:pt x="701159" y="430586"/>
                  <a:pt x="605137" y="444043"/>
                  <a:pt x="525709" y="466701"/>
                </a:cubicBezTo>
                <a:cubicBezTo>
                  <a:pt x="483378" y="480805"/>
                  <a:pt x="437613" y="495700"/>
                  <a:pt x="387725" y="511547"/>
                </a:cubicBezTo>
                <a:cubicBezTo>
                  <a:pt x="354485" y="524278"/>
                  <a:pt x="322722" y="540287"/>
                  <a:pt x="300474" y="541075"/>
                </a:cubicBezTo>
                <a:cubicBezTo>
                  <a:pt x="287422" y="544085"/>
                  <a:pt x="281240" y="536101"/>
                  <a:pt x="258993" y="536889"/>
                </a:cubicBezTo>
                <a:cubicBezTo>
                  <a:pt x="241817" y="540850"/>
                  <a:pt x="226702" y="553744"/>
                  <a:pt x="213227" y="551785"/>
                </a:cubicBezTo>
                <a:cubicBezTo>
                  <a:pt x="147433" y="558271"/>
                  <a:pt x="180203" y="505840"/>
                  <a:pt x="225968" y="490944"/>
                </a:cubicBezTo>
                <a:cubicBezTo>
                  <a:pt x="204671" y="495856"/>
                  <a:pt x="188446" y="503940"/>
                  <a:pt x="168100" y="512974"/>
                </a:cubicBezTo>
                <a:cubicBezTo>
                  <a:pt x="151876" y="521058"/>
                  <a:pt x="116151" y="538705"/>
                  <a:pt x="111342" y="539813"/>
                </a:cubicBezTo>
                <a:cubicBezTo>
                  <a:pt x="98025" y="538542"/>
                  <a:pt x="120433" y="519623"/>
                  <a:pt x="123604" y="514549"/>
                </a:cubicBezTo>
                <a:cubicBezTo>
                  <a:pt x="133646" y="498482"/>
                  <a:pt x="98185" y="520410"/>
                  <a:pt x="113300" y="507516"/>
                </a:cubicBezTo>
                <a:cubicBezTo>
                  <a:pt x="116471" y="502442"/>
                  <a:pt x="124715" y="500541"/>
                  <a:pt x="124715" y="500541"/>
                </a:cubicBezTo>
                <a:cubicBezTo>
                  <a:pt x="173389" y="476290"/>
                  <a:pt x="218995" y="460706"/>
                  <a:pt x="262859" y="437564"/>
                </a:cubicBezTo>
                <a:cubicBezTo>
                  <a:pt x="280035" y="433603"/>
                  <a:pt x="290076" y="417537"/>
                  <a:pt x="310423" y="408503"/>
                </a:cubicBezTo>
                <a:cubicBezTo>
                  <a:pt x="398944" y="365654"/>
                  <a:pt x="510502" y="344272"/>
                  <a:pt x="620158" y="314644"/>
                </a:cubicBezTo>
                <a:cubicBezTo>
                  <a:pt x="710936" y="289821"/>
                  <a:pt x="803805" y="267106"/>
                  <a:pt x="898022" y="246283"/>
                </a:cubicBezTo>
                <a:cubicBezTo>
                  <a:pt x="980463" y="228062"/>
                  <a:pt x="1063937" y="211292"/>
                  <a:pt x="1147948" y="195826"/>
                </a:cubicBezTo>
                <a:lnTo>
                  <a:pt x="1378390" y="157024"/>
                </a:lnTo>
                <a:lnTo>
                  <a:pt x="1395123" y="155914"/>
                </a:lnTo>
                <a:cubicBezTo>
                  <a:pt x="1464307" y="149901"/>
                  <a:pt x="1533026" y="143633"/>
                  <a:pt x="1605207" y="140270"/>
                </a:cubicBezTo>
                <a:cubicBezTo>
                  <a:pt x="1741142" y="129740"/>
                  <a:pt x="1880809" y="121254"/>
                  <a:pt x="2030949" y="112837"/>
                </a:cubicBezTo>
                <a:cubicBezTo>
                  <a:pt x="2157022" y="111467"/>
                  <a:pt x="2275004" y="105670"/>
                  <a:pt x="2412911" y="101880"/>
                </a:cubicBezTo>
                <a:cubicBezTo>
                  <a:pt x="2432554" y="102924"/>
                  <a:pt x="2495625" y="97002"/>
                  <a:pt x="2426506" y="94765"/>
                </a:cubicBezTo>
                <a:cubicBezTo>
                  <a:pt x="2395312" y="97103"/>
                  <a:pt x="2360042" y="98021"/>
                  <a:pt x="2329927" y="96908"/>
                </a:cubicBezTo>
                <a:cubicBezTo>
                  <a:pt x="2275016" y="96783"/>
                  <a:pt x="2246203" y="94765"/>
                  <a:pt x="2196729" y="93571"/>
                </a:cubicBezTo>
                <a:cubicBezTo>
                  <a:pt x="2116399" y="94093"/>
                  <a:pt x="2022861" y="108411"/>
                  <a:pt x="1942189" y="109557"/>
                </a:cubicBezTo>
                <a:cubicBezTo>
                  <a:pt x="1846104" y="113385"/>
                  <a:pt x="1753617" y="116453"/>
                  <a:pt x="1654194" y="121185"/>
                </a:cubicBezTo>
                <a:lnTo>
                  <a:pt x="1613297" y="123338"/>
                </a:lnTo>
                <a:lnTo>
                  <a:pt x="1654463" y="117544"/>
                </a:lnTo>
                <a:lnTo>
                  <a:pt x="1779365" y="102816"/>
                </a:lnTo>
                <a:lnTo>
                  <a:pt x="1966949" y="92377"/>
                </a:lnTo>
                <a:cubicBezTo>
                  <a:pt x="2150329" y="77888"/>
                  <a:pt x="2336396" y="85084"/>
                  <a:pt x="2511603" y="85529"/>
                </a:cubicBezTo>
                <a:cubicBezTo>
                  <a:pt x="2598673" y="83036"/>
                  <a:pt x="2690896" y="78509"/>
                  <a:pt x="2783741" y="74322"/>
                </a:cubicBezTo>
                <a:close/>
                <a:moveTo>
                  <a:pt x="2894644" y="60408"/>
                </a:moveTo>
                <a:cubicBezTo>
                  <a:pt x="2896300" y="60707"/>
                  <a:pt x="2898167" y="61728"/>
                  <a:pt x="2900033" y="62750"/>
                </a:cubicBezTo>
                <a:cubicBezTo>
                  <a:pt x="2897990" y="66484"/>
                  <a:pt x="2894256" y="64441"/>
                  <a:pt x="2890522" y="62398"/>
                </a:cubicBezTo>
                <a:cubicBezTo>
                  <a:pt x="2891544" y="60531"/>
                  <a:pt x="2892988" y="60108"/>
                  <a:pt x="2894644" y="60408"/>
                </a:cubicBezTo>
                <a:close/>
                <a:moveTo>
                  <a:pt x="2862946" y="59392"/>
                </a:moveTo>
                <a:cubicBezTo>
                  <a:pt x="2872258" y="60175"/>
                  <a:pt x="2881629" y="61474"/>
                  <a:pt x="2890522" y="62398"/>
                </a:cubicBezTo>
                <a:cubicBezTo>
                  <a:pt x="2868497" y="65711"/>
                  <a:pt x="2843079" y="66359"/>
                  <a:pt x="2819362" y="63894"/>
                </a:cubicBezTo>
                <a:cubicBezTo>
                  <a:pt x="2824446" y="61621"/>
                  <a:pt x="2829953" y="60239"/>
                  <a:pt x="2835725" y="59480"/>
                </a:cubicBezTo>
                <a:cubicBezTo>
                  <a:pt x="2844383" y="58342"/>
                  <a:pt x="2853635" y="58609"/>
                  <a:pt x="2862946" y="59392"/>
                </a:cubicBezTo>
                <a:close/>
                <a:moveTo>
                  <a:pt x="2918325" y="57394"/>
                </a:moveTo>
                <a:cubicBezTo>
                  <a:pt x="2925792" y="61479"/>
                  <a:pt x="2917632" y="67527"/>
                  <a:pt x="2913900" y="65484"/>
                </a:cubicBezTo>
                <a:cubicBezTo>
                  <a:pt x="2910165" y="63442"/>
                  <a:pt x="2918325" y="57394"/>
                  <a:pt x="2918325" y="57394"/>
                </a:cubicBezTo>
                <a:close/>
                <a:moveTo>
                  <a:pt x="3161365" y="31652"/>
                </a:moveTo>
                <a:lnTo>
                  <a:pt x="3246194" y="38789"/>
                </a:lnTo>
                <a:cubicBezTo>
                  <a:pt x="3378025" y="52129"/>
                  <a:pt x="3500259" y="70338"/>
                  <a:pt x="3638479" y="85922"/>
                </a:cubicBezTo>
                <a:cubicBezTo>
                  <a:pt x="3693661" y="95899"/>
                  <a:pt x="3726888" y="98713"/>
                  <a:pt x="3789888" y="103265"/>
                </a:cubicBezTo>
                <a:cubicBezTo>
                  <a:pt x="3825158" y="102347"/>
                  <a:pt x="3799750" y="94107"/>
                  <a:pt x="3766242" y="90328"/>
                </a:cubicBezTo>
                <a:cubicBezTo>
                  <a:pt x="3752999" y="87934"/>
                  <a:pt x="3750616" y="92291"/>
                  <a:pt x="3725548" y="83428"/>
                </a:cubicBezTo>
                <a:cubicBezTo>
                  <a:pt x="3692743" y="60629"/>
                  <a:pt x="3626009" y="54034"/>
                  <a:pt x="3570827" y="44059"/>
                </a:cubicBezTo>
                <a:lnTo>
                  <a:pt x="3567160" y="43547"/>
                </a:lnTo>
                <a:lnTo>
                  <a:pt x="3917706" y="54381"/>
                </a:lnTo>
                <a:cubicBezTo>
                  <a:pt x="4166593" y="63757"/>
                  <a:pt x="4414052" y="76358"/>
                  <a:pt x="4656451" y="96820"/>
                </a:cubicBezTo>
                <a:cubicBezTo>
                  <a:pt x="4639277" y="100780"/>
                  <a:pt x="4625114" y="98980"/>
                  <a:pt x="4607676" y="98658"/>
                </a:cubicBezTo>
                <a:cubicBezTo>
                  <a:pt x="4594622" y="101668"/>
                  <a:pt x="4544103" y="95948"/>
                  <a:pt x="4572374" y="102456"/>
                </a:cubicBezTo>
                <a:cubicBezTo>
                  <a:pt x="4606564" y="112666"/>
                  <a:pt x="4670455" y="97934"/>
                  <a:pt x="4681391" y="126535"/>
                </a:cubicBezTo>
                <a:cubicBezTo>
                  <a:pt x="4600644" y="127784"/>
                  <a:pt x="4520425" y="128187"/>
                  <a:pt x="4443639" y="127799"/>
                </a:cubicBezTo>
                <a:cubicBezTo>
                  <a:pt x="4436508" y="115692"/>
                  <a:pt x="4419173" y="137782"/>
                  <a:pt x="4443639" y="127799"/>
                </a:cubicBezTo>
                <a:cubicBezTo>
                  <a:pt x="4440310" y="151004"/>
                  <a:pt x="4406119" y="140793"/>
                  <a:pt x="4387994" y="140631"/>
                </a:cubicBezTo>
                <a:cubicBezTo>
                  <a:pt x="4379749" y="142532"/>
                  <a:pt x="4371571" y="145503"/>
                  <a:pt x="4362673" y="148098"/>
                </a:cubicBezTo>
                <a:lnTo>
                  <a:pt x="4345736" y="151072"/>
                </a:lnTo>
                <a:lnTo>
                  <a:pt x="4353299" y="151908"/>
                </a:lnTo>
                <a:cubicBezTo>
                  <a:pt x="4371689" y="154382"/>
                  <a:pt x="4389203" y="157157"/>
                  <a:pt x="4406242" y="160138"/>
                </a:cubicBezTo>
                <a:lnTo>
                  <a:pt x="4443447" y="167168"/>
                </a:lnTo>
                <a:lnTo>
                  <a:pt x="4439858" y="167205"/>
                </a:lnTo>
                <a:cubicBezTo>
                  <a:pt x="4431391" y="166790"/>
                  <a:pt x="4420791" y="165635"/>
                  <a:pt x="4411183" y="165174"/>
                </a:cubicBezTo>
                <a:lnTo>
                  <a:pt x="4408391" y="165174"/>
                </a:lnTo>
                <a:lnTo>
                  <a:pt x="4393345" y="162341"/>
                </a:lnTo>
                <a:cubicBezTo>
                  <a:pt x="4376666" y="159518"/>
                  <a:pt x="4360245" y="157106"/>
                  <a:pt x="4344374" y="155307"/>
                </a:cubicBezTo>
                <a:lnTo>
                  <a:pt x="4327788" y="153603"/>
                </a:lnTo>
                <a:lnTo>
                  <a:pt x="4293220" y="155574"/>
                </a:lnTo>
                <a:cubicBezTo>
                  <a:pt x="4252514" y="154953"/>
                  <a:pt x="4209362" y="147261"/>
                  <a:pt x="4165883" y="146973"/>
                </a:cubicBezTo>
                <a:lnTo>
                  <a:pt x="3710284" y="132503"/>
                </a:lnTo>
                <a:lnTo>
                  <a:pt x="3713599" y="131872"/>
                </a:lnTo>
                <a:cubicBezTo>
                  <a:pt x="3711556" y="135605"/>
                  <a:pt x="3692266" y="125051"/>
                  <a:pt x="3692266" y="125051"/>
                </a:cubicBezTo>
                <a:cubicBezTo>
                  <a:pt x="3681065" y="118923"/>
                  <a:pt x="3696350" y="117584"/>
                  <a:pt x="3680795" y="109072"/>
                </a:cubicBezTo>
                <a:cubicBezTo>
                  <a:pt x="3667550" y="106679"/>
                  <a:pt x="3629968" y="101480"/>
                  <a:pt x="3602859" y="96351"/>
                </a:cubicBezTo>
                <a:cubicBezTo>
                  <a:pt x="3440248" y="72881"/>
                  <a:pt x="3251492" y="43999"/>
                  <a:pt x="3089880" y="36437"/>
                </a:cubicBezTo>
                <a:lnTo>
                  <a:pt x="3065457" y="35527"/>
                </a:lnTo>
                <a:close/>
                <a:moveTo>
                  <a:pt x="3625656" y="31049"/>
                </a:moveTo>
                <a:lnTo>
                  <a:pt x="3753107" y="36516"/>
                </a:lnTo>
                <a:cubicBezTo>
                  <a:pt x="3918224" y="39967"/>
                  <a:pt x="4079545" y="35336"/>
                  <a:pt x="4237445" y="49410"/>
                </a:cubicBezTo>
                <a:cubicBezTo>
                  <a:pt x="4306250" y="55980"/>
                  <a:pt x="4226453" y="61353"/>
                  <a:pt x="4203095" y="57331"/>
                </a:cubicBezTo>
                <a:cubicBezTo>
                  <a:pt x="4029420" y="52504"/>
                  <a:pt x="3857330" y="45143"/>
                  <a:pt x="3685616" y="39412"/>
                </a:cubicBezTo>
                <a:lnTo>
                  <a:pt x="3626888" y="37849"/>
                </a:lnTo>
                <a:lnTo>
                  <a:pt x="3630787" y="36435"/>
                </a:lnTo>
                <a:cubicBezTo>
                  <a:pt x="3630787" y="36435"/>
                  <a:pt x="3637256" y="24612"/>
                  <a:pt x="3630787" y="36435"/>
                </a:cubicBezTo>
                <a:close/>
                <a:moveTo>
                  <a:pt x="3613635" y="30533"/>
                </a:moveTo>
                <a:lnTo>
                  <a:pt x="3622944" y="30932"/>
                </a:lnTo>
                <a:lnTo>
                  <a:pt x="3616923" y="33700"/>
                </a:lnTo>
                <a:close/>
                <a:moveTo>
                  <a:pt x="3522029" y="21856"/>
                </a:moveTo>
                <a:cubicBezTo>
                  <a:pt x="3526150" y="20905"/>
                  <a:pt x="3519807" y="31054"/>
                  <a:pt x="3519807" y="31054"/>
                </a:cubicBezTo>
                <a:cubicBezTo>
                  <a:pt x="3527537" y="36328"/>
                  <a:pt x="3540289" y="29859"/>
                  <a:pt x="3548211" y="25827"/>
                </a:cubicBezTo>
                <a:lnTo>
                  <a:pt x="3552437" y="23912"/>
                </a:lnTo>
                <a:lnTo>
                  <a:pt x="3554958" y="24165"/>
                </a:lnTo>
                <a:lnTo>
                  <a:pt x="3557250" y="27125"/>
                </a:lnTo>
                <a:cubicBezTo>
                  <a:pt x="3557764" y="29358"/>
                  <a:pt x="3558279" y="31591"/>
                  <a:pt x="3560341" y="31116"/>
                </a:cubicBezTo>
                <a:lnTo>
                  <a:pt x="3566503" y="25319"/>
                </a:lnTo>
                <a:lnTo>
                  <a:pt x="3573419" y="26010"/>
                </a:lnTo>
                <a:lnTo>
                  <a:pt x="3577410" y="27089"/>
                </a:lnTo>
                <a:cubicBezTo>
                  <a:pt x="3579814" y="27711"/>
                  <a:pt x="3582113" y="28266"/>
                  <a:pt x="3586711" y="29378"/>
                </a:cubicBezTo>
                <a:lnTo>
                  <a:pt x="3610256" y="30388"/>
                </a:lnTo>
                <a:lnTo>
                  <a:pt x="3613823" y="33824"/>
                </a:lnTo>
                <a:cubicBezTo>
                  <a:pt x="3615477" y="34123"/>
                  <a:pt x="3616923" y="33700"/>
                  <a:pt x="3616923" y="33700"/>
                </a:cubicBezTo>
                <a:lnTo>
                  <a:pt x="3625466" y="37811"/>
                </a:lnTo>
                <a:lnTo>
                  <a:pt x="3502478" y="34539"/>
                </a:lnTo>
                <a:lnTo>
                  <a:pt x="3462582" y="28982"/>
                </a:lnTo>
                <a:lnTo>
                  <a:pt x="3473609" y="29946"/>
                </a:lnTo>
                <a:cubicBezTo>
                  <a:pt x="3486159" y="31033"/>
                  <a:pt x="3497561" y="31841"/>
                  <a:pt x="3501682" y="30891"/>
                </a:cubicBezTo>
                <a:cubicBezTo>
                  <a:pt x="3510614" y="28831"/>
                  <a:pt x="3517906" y="22806"/>
                  <a:pt x="3522029" y="21856"/>
                </a:cubicBezTo>
                <a:close/>
                <a:moveTo>
                  <a:pt x="2733520" y="19254"/>
                </a:moveTo>
                <a:lnTo>
                  <a:pt x="2765264" y="19631"/>
                </a:lnTo>
                <a:cubicBezTo>
                  <a:pt x="2783196" y="19901"/>
                  <a:pt x="2799633" y="20151"/>
                  <a:pt x="2813361" y="20183"/>
                </a:cubicBezTo>
                <a:cubicBezTo>
                  <a:pt x="2923184" y="20433"/>
                  <a:pt x="3003855" y="19289"/>
                  <a:pt x="3110214" y="27348"/>
                </a:cubicBezTo>
                <a:lnTo>
                  <a:pt x="3156931" y="31278"/>
                </a:lnTo>
                <a:lnTo>
                  <a:pt x="3027568" y="31199"/>
                </a:lnTo>
                <a:lnTo>
                  <a:pt x="2985902" y="32562"/>
                </a:lnTo>
                <a:lnTo>
                  <a:pt x="2956835" y="31479"/>
                </a:lnTo>
                <a:lnTo>
                  <a:pt x="2876275" y="32385"/>
                </a:lnTo>
                <a:lnTo>
                  <a:pt x="2876137" y="32248"/>
                </a:lnTo>
                <a:lnTo>
                  <a:pt x="2873812" y="32413"/>
                </a:lnTo>
                <a:lnTo>
                  <a:pt x="2835985" y="32839"/>
                </a:lnTo>
                <a:lnTo>
                  <a:pt x="2835609" y="32490"/>
                </a:lnTo>
                <a:lnTo>
                  <a:pt x="2830199" y="32903"/>
                </a:lnTo>
                <a:lnTo>
                  <a:pt x="2824354" y="32970"/>
                </a:lnTo>
                <a:cubicBezTo>
                  <a:pt x="2735985" y="35258"/>
                  <a:pt x="2647271" y="39280"/>
                  <a:pt x="2556780" y="39903"/>
                </a:cubicBezTo>
                <a:cubicBezTo>
                  <a:pt x="2553979" y="38370"/>
                  <a:pt x="2536689" y="37553"/>
                  <a:pt x="2529081" y="35665"/>
                </a:cubicBezTo>
                <a:lnTo>
                  <a:pt x="2525853" y="33524"/>
                </a:lnTo>
                <a:lnTo>
                  <a:pt x="2610650" y="27320"/>
                </a:lnTo>
                <a:close/>
                <a:moveTo>
                  <a:pt x="3253524" y="2709"/>
                </a:moveTo>
                <a:lnTo>
                  <a:pt x="3247889" y="4509"/>
                </a:lnTo>
                <a:lnTo>
                  <a:pt x="3234977" y="3365"/>
                </a:lnTo>
                <a:close/>
                <a:moveTo>
                  <a:pt x="3224948" y="1156"/>
                </a:moveTo>
                <a:lnTo>
                  <a:pt x="3229645" y="2894"/>
                </a:lnTo>
                <a:lnTo>
                  <a:pt x="3220108" y="2049"/>
                </a:lnTo>
                <a:close/>
                <a:moveTo>
                  <a:pt x="3320426" y="1033"/>
                </a:moveTo>
                <a:cubicBezTo>
                  <a:pt x="3325499" y="4207"/>
                  <a:pt x="3313396" y="11340"/>
                  <a:pt x="3312445" y="7216"/>
                </a:cubicBezTo>
                <a:close/>
                <a:moveTo>
                  <a:pt x="3274577" y="659"/>
                </a:moveTo>
                <a:cubicBezTo>
                  <a:pt x="3281822" y="707"/>
                  <a:pt x="3288692" y="1475"/>
                  <a:pt x="3293368" y="2930"/>
                </a:cubicBezTo>
                <a:lnTo>
                  <a:pt x="3272362" y="6675"/>
                </a:lnTo>
                <a:lnTo>
                  <a:pt x="3268308" y="6317"/>
                </a:lnTo>
                <a:lnTo>
                  <a:pt x="3253524" y="2709"/>
                </a:lnTo>
                <a:cubicBezTo>
                  <a:pt x="3259706" y="1283"/>
                  <a:pt x="3267330" y="611"/>
                  <a:pt x="3274577" y="659"/>
                </a:cubicBezTo>
                <a:close/>
                <a:moveTo>
                  <a:pt x="3210097" y="0"/>
                </a:moveTo>
                <a:lnTo>
                  <a:pt x="3211255" y="1265"/>
                </a:lnTo>
                <a:lnTo>
                  <a:pt x="3206381" y="835"/>
                </a:lnTo>
                <a:close/>
              </a:path>
            </a:pathLst>
          </a:custGeom>
          <a:noFill/>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329364058"/>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312_Custom Layout">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5848742" cy="6858002"/>
          </a:xfrm>
          <a:custGeom>
            <a:avLst/>
            <a:gdLst>
              <a:gd name="connsiteX0" fmla="*/ 2168326 w 5848742"/>
              <a:gd name="connsiteY0" fmla="*/ 6850666 h 6858002"/>
              <a:gd name="connsiteX1" fmla="*/ 2178485 w 5848742"/>
              <a:gd name="connsiteY1" fmla="*/ 6852009 h 6858002"/>
              <a:gd name="connsiteX2" fmla="*/ 2168326 w 5848742"/>
              <a:gd name="connsiteY2" fmla="*/ 6850666 h 6858002"/>
              <a:gd name="connsiteX3" fmla="*/ 2654949 w 5848742"/>
              <a:gd name="connsiteY3" fmla="*/ 6733253 h 6858002"/>
              <a:gd name="connsiteX4" fmla="*/ 2667067 w 5848742"/>
              <a:gd name="connsiteY4" fmla="*/ 6735187 h 6858002"/>
              <a:gd name="connsiteX5" fmla="*/ 2694241 w 5848742"/>
              <a:gd name="connsiteY5" fmla="*/ 6737530 h 6858002"/>
              <a:gd name="connsiteX6" fmla="*/ 2743182 w 5848742"/>
              <a:gd name="connsiteY6" fmla="*/ 6766059 h 6858002"/>
              <a:gd name="connsiteX7" fmla="*/ 2793148 w 5848742"/>
              <a:gd name="connsiteY7" fmla="*/ 6798052 h 6858002"/>
              <a:gd name="connsiteX8" fmla="*/ 2776170 w 5848742"/>
              <a:gd name="connsiteY8" fmla="*/ 6795631 h 6858002"/>
              <a:gd name="connsiteX9" fmla="*/ 2762015 w 5848742"/>
              <a:gd name="connsiteY9" fmla="*/ 6792578 h 6858002"/>
              <a:gd name="connsiteX10" fmla="*/ 2749089 w 5848742"/>
              <a:gd name="connsiteY10" fmla="*/ 6606826 h 6858002"/>
              <a:gd name="connsiteX11" fmla="*/ 2752474 w 5848742"/>
              <a:gd name="connsiteY11" fmla="*/ 6613759 h 6858002"/>
              <a:gd name="connsiteX12" fmla="*/ 2749089 w 5848742"/>
              <a:gd name="connsiteY12" fmla="*/ 6606826 h 6858002"/>
              <a:gd name="connsiteX13" fmla="*/ 2786265 w 5848742"/>
              <a:gd name="connsiteY13" fmla="*/ 6587999 h 6858002"/>
              <a:gd name="connsiteX14" fmla="*/ 2789987 w 5848742"/>
              <a:gd name="connsiteY14" fmla="*/ 6594870 h 6858002"/>
              <a:gd name="connsiteX15" fmla="*/ 2786265 w 5848742"/>
              <a:gd name="connsiteY15" fmla="*/ 6587999 h 6858002"/>
              <a:gd name="connsiteX16" fmla="*/ 2576040 w 5848742"/>
              <a:gd name="connsiteY16" fmla="*/ 6587584 h 6858002"/>
              <a:gd name="connsiteX17" fmla="*/ 2583192 w 5848742"/>
              <a:gd name="connsiteY17" fmla="*/ 6593725 h 6858002"/>
              <a:gd name="connsiteX18" fmla="*/ 2571525 w 5848742"/>
              <a:gd name="connsiteY18" fmla="*/ 6595139 h 6858002"/>
              <a:gd name="connsiteX19" fmla="*/ 2566881 w 5848742"/>
              <a:gd name="connsiteY19" fmla="*/ 6590772 h 6858002"/>
              <a:gd name="connsiteX20" fmla="*/ 2576040 w 5848742"/>
              <a:gd name="connsiteY20" fmla="*/ 6587584 h 6858002"/>
              <a:gd name="connsiteX21" fmla="*/ 2559727 w 5848742"/>
              <a:gd name="connsiteY21" fmla="*/ 6584630 h 6858002"/>
              <a:gd name="connsiteX22" fmla="*/ 2566881 w 5848742"/>
              <a:gd name="connsiteY22" fmla="*/ 6590772 h 6858002"/>
              <a:gd name="connsiteX23" fmla="*/ 2555214 w 5848742"/>
              <a:gd name="connsiteY23" fmla="*/ 6592187 h 6858002"/>
              <a:gd name="connsiteX24" fmla="*/ 2550567 w 5848742"/>
              <a:gd name="connsiteY24" fmla="*/ 6587818 h 6858002"/>
              <a:gd name="connsiteX25" fmla="*/ 2559727 w 5848742"/>
              <a:gd name="connsiteY25" fmla="*/ 6584630 h 6858002"/>
              <a:gd name="connsiteX26" fmla="*/ 2764486 w 5848742"/>
              <a:gd name="connsiteY26" fmla="*/ 6582184 h 6858002"/>
              <a:gd name="connsiteX27" fmla="*/ 2786265 w 5848742"/>
              <a:gd name="connsiteY27" fmla="*/ 6587999 h 6858002"/>
              <a:gd name="connsiteX28" fmla="*/ 2768610 w 5848742"/>
              <a:gd name="connsiteY28" fmla="*/ 6584572 h 6858002"/>
              <a:gd name="connsiteX29" fmla="*/ 2335935 w 5848742"/>
              <a:gd name="connsiteY29" fmla="*/ 6577702 h 6858002"/>
              <a:gd name="connsiteX30" fmla="*/ 2407853 w 5848742"/>
              <a:gd name="connsiteY30" fmla="*/ 6597308 h 6858002"/>
              <a:gd name="connsiteX31" fmla="*/ 2462519 w 5848742"/>
              <a:gd name="connsiteY31" fmla="*/ 6607646 h 6858002"/>
              <a:gd name="connsiteX32" fmla="*/ 2591334 w 5848742"/>
              <a:gd name="connsiteY32" fmla="*/ 6677541 h 6858002"/>
              <a:gd name="connsiteX33" fmla="*/ 2610749 w 5848742"/>
              <a:gd name="connsiteY33" fmla="*/ 6688858 h 6858002"/>
              <a:gd name="connsiteX34" fmla="*/ 2596649 w 5848742"/>
              <a:gd name="connsiteY34" fmla="*/ 6686498 h 6858002"/>
              <a:gd name="connsiteX35" fmla="*/ 2558811 w 5848742"/>
              <a:gd name="connsiteY35" fmla="*/ 6680870 h 6858002"/>
              <a:gd name="connsiteX36" fmla="*/ 2559401 w 5848742"/>
              <a:gd name="connsiteY36" fmla="*/ 6682488 h 6858002"/>
              <a:gd name="connsiteX37" fmla="*/ 2496466 w 5848742"/>
              <a:gd name="connsiteY37" fmla="*/ 6649460 h 6858002"/>
              <a:gd name="connsiteX38" fmla="*/ 2362884 w 5848742"/>
              <a:gd name="connsiteY38" fmla="*/ 6593296 h 6858002"/>
              <a:gd name="connsiteX39" fmla="*/ 2507869 w 5848742"/>
              <a:gd name="connsiteY39" fmla="*/ 6576805 h 6858002"/>
              <a:gd name="connsiteX40" fmla="*/ 2550567 w 5848742"/>
              <a:gd name="connsiteY40" fmla="*/ 6587818 h 6858002"/>
              <a:gd name="connsiteX41" fmla="*/ 2525774 w 5848742"/>
              <a:gd name="connsiteY41" fmla="*/ 6585564 h 6858002"/>
              <a:gd name="connsiteX42" fmla="*/ 2507869 w 5848742"/>
              <a:gd name="connsiteY42" fmla="*/ 6576805 h 6858002"/>
              <a:gd name="connsiteX43" fmla="*/ 2062486 w 5848742"/>
              <a:gd name="connsiteY43" fmla="*/ 6537625 h 6858002"/>
              <a:gd name="connsiteX44" fmla="*/ 2062716 w 5848742"/>
              <a:gd name="connsiteY44" fmla="*/ 6538669 h 6858002"/>
              <a:gd name="connsiteX45" fmla="*/ 2064567 w 5848742"/>
              <a:gd name="connsiteY45" fmla="*/ 6547050 h 6858002"/>
              <a:gd name="connsiteX46" fmla="*/ 2063268 w 5848742"/>
              <a:gd name="connsiteY46" fmla="*/ 6541161 h 6858002"/>
              <a:gd name="connsiteX47" fmla="*/ 2062716 w 5848742"/>
              <a:gd name="connsiteY47" fmla="*/ 6538669 h 6858002"/>
              <a:gd name="connsiteX48" fmla="*/ 2062519 w 5848742"/>
              <a:gd name="connsiteY48" fmla="*/ 6537773 h 6858002"/>
              <a:gd name="connsiteX49" fmla="*/ 2062486 w 5848742"/>
              <a:gd name="connsiteY49" fmla="*/ 6537625 h 6858002"/>
              <a:gd name="connsiteX50" fmla="*/ 2290458 w 5848742"/>
              <a:gd name="connsiteY50" fmla="*/ 6534104 h 6858002"/>
              <a:gd name="connsiteX51" fmla="*/ 2293842 w 5848742"/>
              <a:gd name="connsiteY51" fmla="*/ 6541039 h 6858002"/>
              <a:gd name="connsiteX52" fmla="*/ 2290458 w 5848742"/>
              <a:gd name="connsiteY52" fmla="*/ 6534104 h 6858002"/>
              <a:gd name="connsiteX53" fmla="*/ 2263269 w 5848742"/>
              <a:gd name="connsiteY53" fmla="*/ 6526194 h 6858002"/>
              <a:gd name="connsiteX54" fmla="*/ 2266730 w 5848742"/>
              <a:gd name="connsiteY54" fmla="*/ 6533534 h 6858002"/>
              <a:gd name="connsiteX55" fmla="*/ 2263269 w 5848742"/>
              <a:gd name="connsiteY55" fmla="*/ 6526194 h 6858002"/>
              <a:gd name="connsiteX56" fmla="*/ 2159921 w 5848742"/>
              <a:gd name="connsiteY56" fmla="*/ 6525941 h 6858002"/>
              <a:gd name="connsiteX57" fmla="*/ 2260190 w 5848742"/>
              <a:gd name="connsiteY57" fmla="*/ 6555517 h 6858002"/>
              <a:gd name="connsiteX58" fmla="*/ 2263804 w 5848742"/>
              <a:gd name="connsiteY58" fmla="*/ 6558791 h 6858002"/>
              <a:gd name="connsiteX59" fmla="*/ 2268062 w 5848742"/>
              <a:gd name="connsiteY59" fmla="*/ 6567076 h 6858002"/>
              <a:gd name="connsiteX60" fmla="*/ 2169872 w 5848742"/>
              <a:gd name="connsiteY60" fmla="*/ 6531139 h 6858002"/>
              <a:gd name="connsiteX61" fmla="*/ 2203362 w 5848742"/>
              <a:gd name="connsiteY61" fmla="*/ 6491798 h 6858002"/>
              <a:gd name="connsiteX62" fmla="*/ 2200907 w 5848742"/>
              <a:gd name="connsiteY62" fmla="*/ 6495055 h 6858002"/>
              <a:gd name="connsiteX63" fmla="*/ 2226629 w 5848742"/>
              <a:gd name="connsiteY63" fmla="*/ 6505411 h 6858002"/>
              <a:gd name="connsiteX64" fmla="*/ 2226428 w 5848742"/>
              <a:gd name="connsiteY64" fmla="*/ 6496490 h 6858002"/>
              <a:gd name="connsiteX65" fmla="*/ 2218558 w 5848742"/>
              <a:gd name="connsiteY65" fmla="*/ 6492843 h 6858002"/>
              <a:gd name="connsiteX66" fmla="*/ 2215401 w 5848742"/>
              <a:gd name="connsiteY66" fmla="*/ 6492057 h 6858002"/>
              <a:gd name="connsiteX67" fmla="*/ 1980424 w 5848742"/>
              <a:gd name="connsiteY67" fmla="*/ 6437177 h 6858002"/>
              <a:gd name="connsiteX68" fmla="*/ 1976862 w 5848742"/>
              <a:gd name="connsiteY68" fmla="*/ 6440224 h 6858002"/>
              <a:gd name="connsiteX69" fmla="*/ 1991661 w 5848742"/>
              <a:gd name="connsiteY69" fmla="*/ 6443488 h 6858002"/>
              <a:gd name="connsiteX70" fmla="*/ 1993066 w 5848742"/>
              <a:gd name="connsiteY70" fmla="*/ 6442943 h 6858002"/>
              <a:gd name="connsiteX71" fmla="*/ 1991124 w 5848742"/>
              <a:gd name="connsiteY71" fmla="*/ 6441170 h 6858002"/>
              <a:gd name="connsiteX72" fmla="*/ 1980424 w 5848742"/>
              <a:gd name="connsiteY72" fmla="*/ 6437177 h 6858002"/>
              <a:gd name="connsiteX73" fmla="*/ 1823356 w 5848742"/>
              <a:gd name="connsiteY73" fmla="*/ 6422443 h 6858002"/>
              <a:gd name="connsiteX74" fmla="*/ 1820902 w 5848742"/>
              <a:gd name="connsiteY74" fmla="*/ 6429368 h 6858002"/>
              <a:gd name="connsiteX75" fmla="*/ 1825673 w 5848742"/>
              <a:gd name="connsiteY75" fmla="*/ 6434957 h 6858002"/>
              <a:gd name="connsiteX76" fmla="*/ 1823356 w 5848742"/>
              <a:gd name="connsiteY76" fmla="*/ 6422443 h 6858002"/>
              <a:gd name="connsiteX77" fmla="*/ 2257399 w 5848742"/>
              <a:gd name="connsiteY77" fmla="*/ 6384731 h 6858002"/>
              <a:gd name="connsiteX78" fmla="*/ 2268097 w 5848742"/>
              <a:gd name="connsiteY78" fmla="*/ 6393207 h 6858002"/>
              <a:gd name="connsiteX79" fmla="*/ 2252887 w 5848742"/>
              <a:gd name="connsiteY79" fmla="*/ 6392288 h 6858002"/>
              <a:gd name="connsiteX80" fmla="*/ 2241085 w 5848742"/>
              <a:gd name="connsiteY80" fmla="*/ 6386259 h 6858002"/>
              <a:gd name="connsiteX81" fmla="*/ 2257399 w 5848742"/>
              <a:gd name="connsiteY81" fmla="*/ 6384731 h 6858002"/>
              <a:gd name="connsiteX82" fmla="*/ 2404220 w 5848742"/>
              <a:gd name="connsiteY82" fmla="*/ 6379956 h 6858002"/>
              <a:gd name="connsiteX83" fmla="*/ 2426596 w 5848742"/>
              <a:gd name="connsiteY83" fmla="*/ 6388758 h 6858002"/>
              <a:gd name="connsiteX84" fmla="*/ 2413850 w 5848742"/>
              <a:gd name="connsiteY84" fmla="*/ 6389647 h 6858002"/>
              <a:gd name="connsiteX85" fmla="*/ 2400760 w 5848742"/>
              <a:gd name="connsiteY85" fmla="*/ 6383462 h 6858002"/>
              <a:gd name="connsiteX86" fmla="*/ 2404220 w 5848742"/>
              <a:gd name="connsiteY86" fmla="*/ 6379956 h 6858002"/>
              <a:gd name="connsiteX87" fmla="*/ 1607837 w 5848742"/>
              <a:gd name="connsiteY87" fmla="*/ 6353150 h 6858002"/>
              <a:gd name="connsiteX88" fmla="*/ 1589359 w 5848742"/>
              <a:gd name="connsiteY88" fmla="*/ 6355248 h 6858002"/>
              <a:gd name="connsiteX89" fmla="*/ 1592694 w 5848742"/>
              <a:gd name="connsiteY89" fmla="*/ 6359950 h 6858002"/>
              <a:gd name="connsiteX90" fmla="*/ 1593946 w 5848742"/>
              <a:gd name="connsiteY90" fmla="*/ 6360889 h 6858002"/>
              <a:gd name="connsiteX91" fmla="*/ 1595947 w 5848742"/>
              <a:gd name="connsiteY91" fmla="*/ 6361906 h 6858002"/>
              <a:gd name="connsiteX92" fmla="*/ 1594917 w 5848742"/>
              <a:gd name="connsiteY92" fmla="*/ 6361617 h 6858002"/>
              <a:gd name="connsiteX93" fmla="*/ 1598987 w 5848742"/>
              <a:gd name="connsiteY93" fmla="*/ 6364667 h 6858002"/>
              <a:gd name="connsiteX94" fmla="*/ 1607811 w 5848742"/>
              <a:gd name="connsiteY94" fmla="*/ 6369753 h 6858002"/>
              <a:gd name="connsiteX95" fmla="*/ 1776287 w 5848742"/>
              <a:gd name="connsiteY95" fmla="*/ 6419208 h 6858002"/>
              <a:gd name="connsiteX96" fmla="*/ 1682335 w 5848742"/>
              <a:gd name="connsiteY96" fmla="*/ 6386821 h 6858002"/>
              <a:gd name="connsiteX97" fmla="*/ 1607837 w 5848742"/>
              <a:gd name="connsiteY97" fmla="*/ 6353150 h 6858002"/>
              <a:gd name="connsiteX98" fmla="*/ 1562100 w 5848742"/>
              <a:gd name="connsiteY98" fmla="*/ 6352443 h 6858002"/>
              <a:gd name="connsiteX99" fmla="*/ 1562098 w 5848742"/>
              <a:gd name="connsiteY99" fmla="*/ 6354049 h 6858002"/>
              <a:gd name="connsiteX100" fmla="*/ 1566823 w 5848742"/>
              <a:gd name="connsiteY100" fmla="*/ 6355935 h 6858002"/>
              <a:gd name="connsiteX101" fmla="*/ 1575372 w 5848742"/>
              <a:gd name="connsiteY101" fmla="*/ 6357915 h 6858002"/>
              <a:gd name="connsiteX102" fmla="*/ 1579023 w 5848742"/>
              <a:gd name="connsiteY102" fmla="*/ 6357174 h 6858002"/>
              <a:gd name="connsiteX103" fmla="*/ 2305150 w 5848742"/>
              <a:gd name="connsiteY103" fmla="*/ 6351381 h 6858002"/>
              <a:gd name="connsiteX104" fmla="*/ 2313386 w 5848742"/>
              <a:gd name="connsiteY104" fmla="*/ 6359934 h 6858002"/>
              <a:gd name="connsiteX105" fmla="*/ 2305150 w 5848742"/>
              <a:gd name="connsiteY105" fmla="*/ 6351381 h 6858002"/>
              <a:gd name="connsiteX106" fmla="*/ 1562098 w 5848742"/>
              <a:gd name="connsiteY106" fmla="*/ 6341857 h 6858002"/>
              <a:gd name="connsiteX107" fmla="*/ 1562099 w 5848742"/>
              <a:gd name="connsiteY107" fmla="*/ 6347119 h 6858002"/>
              <a:gd name="connsiteX108" fmla="*/ 1578650 w 5848742"/>
              <a:gd name="connsiteY108" fmla="*/ 6353878 h 6858002"/>
              <a:gd name="connsiteX109" fmla="*/ 1578479 w 5848742"/>
              <a:gd name="connsiteY109" fmla="*/ 6353379 h 6858002"/>
              <a:gd name="connsiteX110" fmla="*/ 1566701 w 5848742"/>
              <a:gd name="connsiteY110" fmla="*/ 6344377 h 6858002"/>
              <a:gd name="connsiteX111" fmla="*/ 1599082 w 5848742"/>
              <a:gd name="connsiteY111" fmla="*/ 6322587 h 6858002"/>
              <a:gd name="connsiteX112" fmla="*/ 1635107 w 5848742"/>
              <a:gd name="connsiteY112" fmla="*/ 6349151 h 6858002"/>
              <a:gd name="connsiteX113" fmla="*/ 1644846 w 5848742"/>
              <a:gd name="connsiteY113" fmla="*/ 6351077 h 6858002"/>
              <a:gd name="connsiteX114" fmla="*/ 1622347 w 5848742"/>
              <a:gd name="connsiteY114" fmla="*/ 6336200 h 6858002"/>
              <a:gd name="connsiteX115" fmla="*/ 1599082 w 5848742"/>
              <a:gd name="connsiteY115" fmla="*/ 6322587 h 6858002"/>
              <a:gd name="connsiteX116" fmla="*/ 3330603 w 5848742"/>
              <a:gd name="connsiteY116" fmla="*/ 6297027 h 6858002"/>
              <a:gd name="connsiteX117" fmla="*/ 3337816 w 5848742"/>
              <a:gd name="connsiteY117" fmla="*/ 6298180 h 6858002"/>
              <a:gd name="connsiteX118" fmla="*/ 3331120 w 5848742"/>
              <a:gd name="connsiteY118" fmla="*/ 6299072 h 6858002"/>
              <a:gd name="connsiteX119" fmla="*/ 1973724 w 5848742"/>
              <a:gd name="connsiteY119" fmla="*/ 6279325 h 6858002"/>
              <a:gd name="connsiteX120" fmla="*/ 1978849 w 5848742"/>
              <a:gd name="connsiteY120" fmla="*/ 6281544 h 6858002"/>
              <a:gd name="connsiteX121" fmla="*/ 2008371 w 5848742"/>
              <a:gd name="connsiteY121" fmla="*/ 6288897 h 6858002"/>
              <a:gd name="connsiteX122" fmla="*/ 2009323 w 5848742"/>
              <a:gd name="connsiteY122" fmla="*/ 6289070 h 6858002"/>
              <a:gd name="connsiteX123" fmla="*/ 2766456 w 5848742"/>
              <a:gd name="connsiteY123" fmla="*/ 6182971 h 6858002"/>
              <a:gd name="connsiteX124" fmla="*/ 2783854 w 5848742"/>
              <a:gd name="connsiteY124" fmla="*/ 6192974 h 6858002"/>
              <a:gd name="connsiteX125" fmla="*/ 2774564 w 5848742"/>
              <a:gd name="connsiteY125" fmla="*/ 6189507 h 6858002"/>
              <a:gd name="connsiteX126" fmla="*/ 2770888 w 5848742"/>
              <a:gd name="connsiteY126" fmla="*/ 6186766 h 6858002"/>
              <a:gd name="connsiteX127" fmla="*/ 2766456 w 5848742"/>
              <a:gd name="connsiteY127" fmla="*/ 6182971 h 6858002"/>
              <a:gd name="connsiteX128" fmla="*/ 2919945 w 5848742"/>
              <a:gd name="connsiteY128" fmla="*/ 6165753 h 6858002"/>
              <a:gd name="connsiteX129" fmla="*/ 2922045 w 5848742"/>
              <a:gd name="connsiteY129" fmla="*/ 6174698 h 6858002"/>
              <a:gd name="connsiteX130" fmla="*/ 2919945 w 5848742"/>
              <a:gd name="connsiteY130" fmla="*/ 6165753 h 6858002"/>
              <a:gd name="connsiteX131" fmla="*/ 2888074 w 5848742"/>
              <a:gd name="connsiteY131" fmla="*/ 6163364 h 6858002"/>
              <a:gd name="connsiteX132" fmla="*/ 2898234 w 5848742"/>
              <a:gd name="connsiteY132" fmla="*/ 6164706 h 6858002"/>
              <a:gd name="connsiteX133" fmla="*/ 2888074 w 5848742"/>
              <a:gd name="connsiteY133" fmla="*/ 6163364 h 6858002"/>
              <a:gd name="connsiteX134" fmla="*/ 2299034 w 5848742"/>
              <a:gd name="connsiteY134" fmla="*/ 6141142 h 6858002"/>
              <a:gd name="connsiteX135" fmla="*/ 2339586 w 5848742"/>
              <a:gd name="connsiteY135" fmla="*/ 6159124 h 6858002"/>
              <a:gd name="connsiteX136" fmla="*/ 2389336 w 5848742"/>
              <a:gd name="connsiteY136" fmla="*/ 6183601 h 6858002"/>
              <a:gd name="connsiteX137" fmla="*/ 2405191 w 5848742"/>
              <a:gd name="connsiteY137" fmla="*/ 6193566 h 6858002"/>
              <a:gd name="connsiteX138" fmla="*/ 2415696 w 5848742"/>
              <a:gd name="connsiteY138" fmla="*/ 6196205 h 6858002"/>
              <a:gd name="connsiteX139" fmla="*/ 2372306 w 5848742"/>
              <a:gd name="connsiteY139" fmla="*/ 6173433 h 6858002"/>
              <a:gd name="connsiteX140" fmla="*/ 2320012 w 5848742"/>
              <a:gd name="connsiteY140" fmla="*/ 6146172 h 6858002"/>
              <a:gd name="connsiteX141" fmla="*/ 3390014 w 5848742"/>
              <a:gd name="connsiteY141" fmla="*/ 6139729 h 6858002"/>
              <a:gd name="connsiteX142" fmla="*/ 3388998 w 5848742"/>
              <a:gd name="connsiteY142" fmla="*/ 6140674 h 6858002"/>
              <a:gd name="connsiteX143" fmla="*/ 3391769 w 5848742"/>
              <a:gd name="connsiteY143" fmla="*/ 6141352 h 6858002"/>
              <a:gd name="connsiteX144" fmla="*/ 3396115 w 5848742"/>
              <a:gd name="connsiteY144" fmla="*/ 6150736 h 6858002"/>
              <a:gd name="connsiteX145" fmla="*/ 3377775 w 5848742"/>
              <a:gd name="connsiteY145" fmla="*/ 6142781 h 6858002"/>
              <a:gd name="connsiteX146" fmla="*/ 3369312 w 5848742"/>
              <a:gd name="connsiteY146" fmla="*/ 6134553 h 6858002"/>
              <a:gd name="connsiteX147" fmla="*/ 3373810 w 5848742"/>
              <a:gd name="connsiteY147" fmla="*/ 6135221 h 6858002"/>
              <a:gd name="connsiteX148" fmla="*/ 3377775 w 5848742"/>
              <a:gd name="connsiteY148" fmla="*/ 6142781 h 6858002"/>
              <a:gd name="connsiteX149" fmla="*/ 3369312 w 5848742"/>
              <a:gd name="connsiteY149" fmla="*/ 6134553 h 6858002"/>
              <a:gd name="connsiteX150" fmla="*/ 2111548 w 5848742"/>
              <a:gd name="connsiteY150" fmla="*/ 6116061 h 6858002"/>
              <a:gd name="connsiteX151" fmla="*/ 2112307 w 5848742"/>
              <a:gd name="connsiteY151" fmla="*/ 6119291 h 6858002"/>
              <a:gd name="connsiteX152" fmla="*/ 2112307 w 5848742"/>
              <a:gd name="connsiteY152" fmla="*/ 6119291 h 6858002"/>
              <a:gd name="connsiteX153" fmla="*/ 2111582 w 5848742"/>
              <a:gd name="connsiteY153" fmla="*/ 6116200 h 6858002"/>
              <a:gd name="connsiteX154" fmla="*/ 2111548 w 5848742"/>
              <a:gd name="connsiteY154" fmla="*/ 6116061 h 6858002"/>
              <a:gd name="connsiteX155" fmla="*/ 2199243 w 5848742"/>
              <a:gd name="connsiteY155" fmla="*/ 6077254 h 6858002"/>
              <a:gd name="connsiteX156" fmla="*/ 2188111 w 5848742"/>
              <a:gd name="connsiteY156" fmla="*/ 6077772 h 6858002"/>
              <a:gd name="connsiteX157" fmla="*/ 2197266 w 5848742"/>
              <a:gd name="connsiteY157" fmla="*/ 6088896 h 6858002"/>
              <a:gd name="connsiteX158" fmla="*/ 2219651 w 5848742"/>
              <a:gd name="connsiteY158" fmla="*/ 6103704 h 6858002"/>
              <a:gd name="connsiteX159" fmla="*/ 2257673 w 5848742"/>
              <a:gd name="connsiteY159" fmla="*/ 6115103 h 6858002"/>
              <a:gd name="connsiteX160" fmla="*/ 2255518 w 5848742"/>
              <a:gd name="connsiteY160" fmla="*/ 6113420 h 6858002"/>
              <a:gd name="connsiteX161" fmla="*/ 2199243 w 5848742"/>
              <a:gd name="connsiteY161" fmla="*/ 6077254 h 6858002"/>
              <a:gd name="connsiteX162" fmla="*/ 3423716 w 5848742"/>
              <a:gd name="connsiteY162" fmla="*/ 6062429 h 6858002"/>
              <a:gd name="connsiteX163" fmla="*/ 3452727 w 5848742"/>
              <a:gd name="connsiteY163" fmla="*/ 6064617 h 6858002"/>
              <a:gd name="connsiteX164" fmla="*/ 3474523 w 5848742"/>
              <a:gd name="connsiteY164" fmla="*/ 6065901 h 6858002"/>
              <a:gd name="connsiteX165" fmla="*/ 3492865 w 5848742"/>
              <a:gd name="connsiteY165" fmla="*/ 6073814 h 6858002"/>
              <a:gd name="connsiteX166" fmla="*/ 3503665 w 5848742"/>
              <a:gd name="connsiteY166" fmla="*/ 6092340 h 6858002"/>
              <a:gd name="connsiteX167" fmla="*/ 3433520 w 5848742"/>
              <a:gd name="connsiteY167" fmla="*/ 6066934 h 6858002"/>
              <a:gd name="connsiteX168" fmla="*/ 3446350 w 5848742"/>
              <a:gd name="connsiteY168" fmla="*/ 6019336 h 6858002"/>
              <a:gd name="connsiteX169" fmla="*/ 3448494 w 5848742"/>
              <a:gd name="connsiteY169" fmla="*/ 6019585 h 6858002"/>
              <a:gd name="connsiteX170" fmla="*/ 3565431 w 5848742"/>
              <a:gd name="connsiteY170" fmla="*/ 6039039 h 6858002"/>
              <a:gd name="connsiteX171" fmla="*/ 3578621 w 5848742"/>
              <a:gd name="connsiteY171" fmla="*/ 6043716 h 6858002"/>
              <a:gd name="connsiteX172" fmla="*/ 3584101 w 5848742"/>
              <a:gd name="connsiteY172" fmla="*/ 6048269 h 6858002"/>
              <a:gd name="connsiteX173" fmla="*/ 3571909 w 5848742"/>
              <a:gd name="connsiteY173" fmla="*/ 6053628 h 6858002"/>
              <a:gd name="connsiteX174" fmla="*/ 3546574 w 5848742"/>
              <a:gd name="connsiteY174" fmla="*/ 6055053 h 6858002"/>
              <a:gd name="connsiteX175" fmla="*/ 4524498 w 5848742"/>
              <a:gd name="connsiteY175" fmla="*/ 5959056 h 6858002"/>
              <a:gd name="connsiteX176" fmla="*/ 4528085 w 5848742"/>
              <a:gd name="connsiteY176" fmla="*/ 5964020 h 6858002"/>
              <a:gd name="connsiteX177" fmla="*/ 4516780 w 5848742"/>
              <a:gd name="connsiteY177" fmla="*/ 5967226 h 6858002"/>
              <a:gd name="connsiteX178" fmla="*/ 4511512 w 5848742"/>
              <a:gd name="connsiteY178" fmla="*/ 5963635 h 6858002"/>
              <a:gd name="connsiteX179" fmla="*/ 4520067 w 5848742"/>
              <a:gd name="connsiteY179" fmla="*/ 5959061 h 6858002"/>
              <a:gd name="connsiteX180" fmla="*/ 4524498 w 5848742"/>
              <a:gd name="connsiteY180" fmla="*/ 5959056 h 6858002"/>
              <a:gd name="connsiteX181" fmla="*/ 4507925 w 5848742"/>
              <a:gd name="connsiteY181" fmla="*/ 5958673 h 6858002"/>
              <a:gd name="connsiteX182" fmla="*/ 4511512 w 5848742"/>
              <a:gd name="connsiteY182" fmla="*/ 5963635 h 6858002"/>
              <a:gd name="connsiteX183" fmla="*/ 4500205 w 5848742"/>
              <a:gd name="connsiteY183" fmla="*/ 5966842 h 6858002"/>
              <a:gd name="connsiteX184" fmla="*/ 4494937 w 5848742"/>
              <a:gd name="connsiteY184" fmla="*/ 5963249 h 6858002"/>
              <a:gd name="connsiteX185" fmla="*/ 4503493 w 5848742"/>
              <a:gd name="connsiteY185" fmla="*/ 5958677 h 6858002"/>
              <a:gd name="connsiteX186" fmla="*/ 4507925 w 5848742"/>
              <a:gd name="connsiteY186" fmla="*/ 5958673 h 6858002"/>
              <a:gd name="connsiteX187" fmla="*/ 4473260 w 5848742"/>
              <a:gd name="connsiteY187" fmla="*/ 5956361 h 6858002"/>
              <a:gd name="connsiteX188" fmla="*/ 4494937 w 5848742"/>
              <a:gd name="connsiteY188" fmla="*/ 5963249 h 6858002"/>
              <a:gd name="connsiteX189" fmla="*/ 4470096 w 5848742"/>
              <a:gd name="connsiteY189" fmla="*/ 5964872 h 6858002"/>
              <a:gd name="connsiteX190" fmla="*/ 4451049 w 5848742"/>
              <a:gd name="connsiteY190" fmla="*/ 5959001 h 6858002"/>
              <a:gd name="connsiteX191" fmla="*/ 4473260 w 5848742"/>
              <a:gd name="connsiteY191" fmla="*/ 5956361 h 6858002"/>
              <a:gd name="connsiteX192" fmla="*/ 4694007 w 5848742"/>
              <a:gd name="connsiteY192" fmla="*/ 5951197 h 6858002"/>
              <a:gd name="connsiteX193" fmla="*/ 4698425 w 5848742"/>
              <a:gd name="connsiteY193" fmla="*/ 5957521 h 6858002"/>
              <a:gd name="connsiteX194" fmla="*/ 4694007 w 5848742"/>
              <a:gd name="connsiteY194" fmla="*/ 5951197 h 6858002"/>
              <a:gd name="connsiteX195" fmla="*/ 2402488 w 5848742"/>
              <a:gd name="connsiteY195" fmla="*/ 5934467 h 6858002"/>
              <a:gd name="connsiteX196" fmla="*/ 2406698 w 5848742"/>
              <a:gd name="connsiteY196" fmla="*/ 5938165 h 6858002"/>
              <a:gd name="connsiteX197" fmla="*/ 2401191 w 5848742"/>
              <a:gd name="connsiteY197" fmla="*/ 5935641 h 6858002"/>
              <a:gd name="connsiteX198" fmla="*/ 2391626 w 5848742"/>
              <a:gd name="connsiteY198" fmla="*/ 5931255 h 6858002"/>
              <a:gd name="connsiteX199" fmla="*/ 2401191 w 5848742"/>
              <a:gd name="connsiteY199" fmla="*/ 5935641 h 6858002"/>
              <a:gd name="connsiteX200" fmla="*/ 2396271 w 5848742"/>
              <a:gd name="connsiteY200" fmla="*/ 5940098 h 6858002"/>
              <a:gd name="connsiteX201" fmla="*/ 2392508 w 5848742"/>
              <a:gd name="connsiteY201" fmla="*/ 5938964 h 6858002"/>
              <a:gd name="connsiteX202" fmla="*/ 2395414 w 5848742"/>
              <a:gd name="connsiteY202" fmla="*/ 5940412 h 6858002"/>
              <a:gd name="connsiteX203" fmla="*/ 2396271 w 5848742"/>
              <a:gd name="connsiteY203" fmla="*/ 5940098 h 6858002"/>
              <a:gd name="connsiteX204" fmla="*/ 2433471 w 5848742"/>
              <a:gd name="connsiteY204" fmla="*/ 5952516 h 6858002"/>
              <a:gd name="connsiteX205" fmla="*/ 2467090 w 5848742"/>
              <a:gd name="connsiteY205" fmla="*/ 5964858 h 6858002"/>
              <a:gd name="connsiteX206" fmla="*/ 2491161 w 5848742"/>
              <a:gd name="connsiteY206" fmla="*/ 5970530 h 6858002"/>
              <a:gd name="connsiteX207" fmla="*/ 2450628 w 5848742"/>
              <a:gd name="connsiteY207" fmla="*/ 5950362 h 6858002"/>
              <a:gd name="connsiteX208" fmla="*/ 2438234 w 5848742"/>
              <a:gd name="connsiteY208" fmla="*/ 5944040 h 6858002"/>
              <a:gd name="connsiteX209" fmla="*/ 2429167 w 5848742"/>
              <a:gd name="connsiteY209" fmla="*/ 5938829 h 6858002"/>
              <a:gd name="connsiteX210" fmla="*/ 4727806 w 5848742"/>
              <a:gd name="connsiteY210" fmla="*/ 5926826 h 6858002"/>
              <a:gd name="connsiteX211" fmla="*/ 4732550 w 5848742"/>
              <a:gd name="connsiteY211" fmla="*/ 5933036 h 6858002"/>
              <a:gd name="connsiteX212" fmla="*/ 4727806 w 5848742"/>
              <a:gd name="connsiteY212" fmla="*/ 5926826 h 6858002"/>
              <a:gd name="connsiteX213" fmla="*/ 4705387 w 5848742"/>
              <a:gd name="connsiteY213" fmla="*/ 5924464 h 6858002"/>
              <a:gd name="connsiteX214" fmla="*/ 4727806 w 5848742"/>
              <a:gd name="connsiteY214" fmla="*/ 5926826 h 6858002"/>
              <a:gd name="connsiteX215" fmla="*/ 4709831 w 5848742"/>
              <a:gd name="connsiteY215" fmla="*/ 5926184 h 6858002"/>
              <a:gd name="connsiteX216" fmla="*/ 4137036 w 5848742"/>
              <a:gd name="connsiteY216" fmla="*/ 5922311 h 6858002"/>
              <a:gd name="connsiteX217" fmla="*/ 4135116 w 5848742"/>
              <a:gd name="connsiteY217" fmla="*/ 5925908 h 6858002"/>
              <a:gd name="connsiteX218" fmla="*/ 4162131 w 5848742"/>
              <a:gd name="connsiteY218" fmla="*/ 5932146 h 6858002"/>
              <a:gd name="connsiteX219" fmla="*/ 4137036 w 5848742"/>
              <a:gd name="connsiteY219" fmla="*/ 5922311 h 6858002"/>
              <a:gd name="connsiteX220" fmla="*/ 3410481 w 5848742"/>
              <a:gd name="connsiteY220" fmla="*/ 5904349 h 6858002"/>
              <a:gd name="connsiteX221" fmla="*/ 3417073 w 5848742"/>
              <a:gd name="connsiteY221" fmla="*/ 5918993 h 6858002"/>
              <a:gd name="connsiteX222" fmla="*/ 3403409 w 5848742"/>
              <a:gd name="connsiteY222" fmla="*/ 5912272 h 6858002"/>
              <a:gd name="connsiteX223" fmla="*/ 3410481 w 5848742"/>
              <a:gd name="connsiteY223" fmla="*/ 5904349 h 6858002"/>
              <a:gd name="connsiteX224" fmla="*/ 2602021 w 5848742"/>
              <a:gd name="connsiteY224" fmla="*/ 5859941 h 6858002"/>
              <a:gd name="connsiteX225" fmla="*/ 2604054 w 5848742"/>
              <a:gd name="connsiteY225" fmla="*/ 5864475 h 6858002"/>
              <a:gd name="connsiteX226" fmla="*/ 2620736 w 5848742"/>
              <a:gd name="connsiteY226" fmla="*/ 5881835 h 6858002"/>
              <a:gd name="connsiteX227" fmla="*/ 2637433 w 5848742"/>
              <a:gd name="connsiteY227" fmla="*/ 5885355 h 6858002"/>
              <a:gd name="connsiteX228" fmla="*/ 2664579 w 5848742"/>
              <a:gd name="connsiteY228" fmla="*/ 5877905 h 6858002"/>
              <a:gd name="connsiteX229" fmla="*/ 2647457 w 5848742"/>
              <a:gd name="connsiteY229" fmla="*/ 5872182 h 6858002"/>
              <a:gd name="connsiteX230" fmla="*/ 2627432 w 5848742"/>
              <a:gd name="connsiteY230" fmla="*/ 5866787 h 6858002"/>
              <a:gd name="connsiteX231" fmla="*/ 2628134 w 5848742"/>
              <a:gd name="connsiteY231" fmla="*/ 5867655 h 6858002"/>
              <a:gd name="connsiteX232" fmla="*/ 2611398 w 5848742"/>
              <a:gd name="connsiteY232" fmla="*/ 5865445 h 6858002"/>
              <a:gd name="connsiteX233" fmla="*/ 2604892 w 5848742"/>
              <a:gd name="connsiteY233" fmla="*/ 5860715 h 6858002"/>
              <a:gd name="connsiteX234" fmla="*/ 3859203 w 5848742"/>
              <a:gd name="connsiteY234" fmla="*/ 5857113 h 6858002"/>
              <a:gd name="connsiteX235" fmla="*/ 3859742 w 5848742"/>
              <a:gd name="connsiteY235" fmla="*/ 5857574 h 6858002"/>
              <a:gd name="connsiteX236" fmla="*/ 3859218 w 5848742"/>
              <a:gd name="connsiteY236" fmla="*/ 5857597 h 6858002"/>
              <a:gd name="connsiteX237" fmla="*/ 3860560 w 5848742"/>
              <a:gd name="connsiteY237" fmla="*/ 5857973 h 6858002"/>
              <a:gd name="connsiteX238" fmla="*/ 2442697 w 5848742"/>
              <a:gd name="connsiteY238" fmla="*/ 5827670 h 6858002"/>
              <a:gd name="connsiteX239" fmla="*/ 2443980 w 5848742"/>
              <a:gd name="connsiteY239" fmla="*/ 5828843 h 6858002"/>
              <a:gd name="connsiteX240" fmla="*/ 2454248 w 5848742"/>
              <a:gd name="connsiteY240" fmla="*/ 5835865 h 6858002"/>
              <a:gd name="connsiteX241" fmla="*/ 2511768 w 5848742"/>
              <a:gd name="connsiteY241" fmla="*/ 5855269 h 6858002"/>
              <a:gd name="connsiteX242" fmla="*/ 2548642 w 5848742"/>
              <a:gd name="connsiteY242" fmla="*/ 5864346 h 6858002"/>
              <a:gd name="connsiteX243" fmla="*/ 2522183 w 5848742"/>
              <a:gd name="connsiteY243" fmla="*/ 5850667 h 6858002"/>
              <a:gd name="connsiteX244" fmla="*/ 2487046 w 5848742"/>
              <a:gd name="connsiteY244" fmla="*/ 5834512 h 6858002"/>
              <a:gd name="connsiteX245" fmla="*/ 2477200 w 5848742"/>
              <a:gd name="connsiteY245" fmla="*/ 5832563 h 6858002"/>
              <a:gd name="connsiteX246" fmla="*/ 4173791 w 5848742"/>
              <a:gd name="connsiteY246" fmla="*/ 5808152 h 6858002"/>
              <a:gd name="connsiteX247" fmla="*/ 4185674 w 5848742"/>
              <a:gd name="connsiteY247" fmla="*/ 5814862 h 6858002"/>
              <a:gd name="connsiteX248" fmla="*/ 4170505 w 5848742"/>
              <a:gd name="connsiteY248" fmla="*/ 5816318 h 6858002"/>
              <a:gd name="connsiteX249" fmla="*/ 4157912 w 5848742"/>
              <a:gd name="connsiteY249" fmla="*/ 5812193 h 6858002"/>
              <a:gd name="connsiteX250" fmla="*/ 4173791 w 5848742"/>
              <a:gd name="connsiteY250" fmla="*/ 5808152 h 6858002"/>
              <a:gd name="connsiteX251" fmla="*/ 4187694 w 5848742"/>
              <a:gd name="connsiteY251" fmla="*/ 5793158 h 6858002"/>
              <a:gd name="connsiteX252" fmla="*/ 4194906 w 5848742"/>
              <a:gd name="connsiteY252" fmla="*/ 5794310 h 6858002"/>
              <a:gd name="connsiteX253" fmla="*/ 4188211 w 5848742"/>
              <a:gd name="connsiteY253" fmla="*/ 5795203 h 6858002"/>
              <a:gd name="connsiteX254" fmla="*/ 4318090 w 5848742"/>
              <a:gd name="connsiteY254" fmla="*/ 5780636 h 6858002"/>
              <a:gd name="connsiteX255" fmla="*/ 4341560 w 5848742"/>
              <a:gd name="connsiteY255" fmla="*/ 5785855 h 6858002"/>
              <a:gd name="connsiteX256" fmla="*/ 4329108 w 5848742"/>
              <a:gd name="connsiteY256" fmla="*/ 5788713 h 6858002"/>
              <a:gd name="connsiteX257" fmla="*/ 4315214 w 5848742"/>
              <a:gd name="connsiteY257" fmla="*/ 5784634 h 6858002"/>
              <a:gd name="connsiteX258" fmla="*/ 4318090 w 5848742"/>
              <a:gd name="connsiteY258" fmla="*/ 5780636 h 6858002"/>
              <a:gd name="connsiteX259" fmla="*/ 4088926 w 5848742"/>
              <a:gd name="connsiteY259" fmla="*/ 5753195 h 6858002"/>
              <a:gd name="connsiteX260" fmla="*/ 4095571 w 5848742"/>
              <a:gd name="connsiteY260" fmla="*/ 5756605 h 6858002"/>
              <a:gd name="connsiteX261" fmla="*/ 4102724 w 5848742"/>
              <a:gd name="connsiteY261" fmla="*/ 5759087 h 6858002"/>
              <a:gd name="connsiteX262" fmla="*/ 4152628 w 5848742"/>
              <a:gd name="connsiteY262" fmla="*/ 5767270 h 6858002"/>
              <a:gd name="connsiteX263" fmla="*/ 4135242 w 5848742"/>
              <a:gd name="connsiteY263" fmla="*/ 5762914 h 6858002"/>
              <a:gd name="connsiteX264" fmla="*/ 4088926 w 5848742"/>
              <a:gd name="connsiteY264" fmla="*/ 5753195 h 6858002"/>
              <a:gd name="connsiteX265" fmla="*/ 2374576 w 5848742"/>
              <a:gd name="connsiteY265" fmla="*/ 5703060 h 6858002"/>
              <a:gd name="connsiteX266" fmla="*/ 2390482 w 5848742"/>
              <a:gd name="connsiteY266" fmla="*/ 5712429 h 6858002"/>
              <a:gd name="connsiteX267" fmla="*/ 2441296 w 5848742"/>
              <a:gd name="connsiteY267" fmla="*/ 5743680 h 6858002"/>
              <a:gd name="connsiteX268" fmla="*/ 2443362 w 5848742"/>
              <a:gd name="connsiteY268" fmla="*/ 5750064 h 6858002"/>
              <a:gd name="connsiteX269" fmla="*/ 2574985 w 5848742"/>
              <a:gd name="connsiteY269" fmla="*/ 5775756 h 6858002"/>
              <a:gd name="connsiteX270" fmla="*/ 2547942 w 5848742"/>
              <a:gd name="connsiteY270" fmla="*/ 5764612 h 6858002"/>
              <a:gd name="connsiteX271" fmla="*/ 2499927 w 5848742"/>
              <a:gd name="connsiteY271" fmla="*/ 5745288 h 6858002"/>
              <a:gd name="connsiteX272" fmla="*/ 2446666 w 5848742"/>
              <a:gd name="connsiteY272" fmla="*/ 5715927 h 6858002"/>
              <a:gd name="connsiteX273" fmla="*/ 3775598 w 5848742"/>
              <a:gd name="connsiteY273" fmla="*/ 5702013 h 6858002"/>
              <a:gd name="connsiteX274" fmla="*/ 3816113 w 5848742"/>
              <a:gd name="connsiteY274" fmla="*/ 5726135 h 6858002"/>
              <a:gd name="connsiteX275" fmla="*/ 3997071 w 5848742"/>
              <a:gd name="connsiteY275" fmla="*/ 5749530 h 6858002"/>
              <a:gd name="connsiteX276" fmla="*/ 4061432 w 5848742"/>
              <a:gd name="connsiteY276" fmla="*/ 5754447 h 6858002"/>
              <a:gd name="connsiteX277" fmla="*/ 4002837 w 5848742"/>
              <a:gd name="connsiteY277" fmla="*/ 5729366 h 6858002"/>
              <a:gd name="connsiteX278" fmla="*/ 3984597 w 5848742"/>
              <a:gd name="connsiteY278" fmla="*/ 5723891 h 6858002"/>
              <a:gd name="connsiteX279" fmla="*/ 3888971 w 5848742"/>
              <a:gd name="connsiteY279" fmla="*/ 5713813 h 6858002"/>
              <a:gd name="connsiteX280" fmla="*/ 3775598 w 5848742"/>
              <a:gd name="connsiteY280" fmla="*/ 5702013 h 6858002"/>
              <a:gd name="connsiteX281" fmla="*/ 4068071 w 5848742"/>
              <a:gd name="connsiteY281" fmla="*/ 5688425 h 6858002"/>
              <a:gd name="connsiteX282" fmla="*/ 4132559 w 5848742"/>
              <a:gd name="connsiteY282" fmla="*/ 5711996 h 6858002"/>
              <a:gd name="connsiteX283" fmla="*/ 4246295 w 5848742"/>
              <a:gd name="connsiteY283" fmla="*/ 5729137 h 6858002"/>
              <a:gd name="connsiteX284" fmla="*/ 4256237 w 5848742"/>
              <a:gd name="connsiteY284" fmla="*/ 5731096 h 6858002"/>
              <a:gd name="connsiteX285" fmla="*/ 4237457 w 5848742"/>
              <a:gd name="connsiteY285" fmla="*/ 5723741 h 6858002"/>
              <a:gd name="connsiteX286" fmla="*/ 4162223 w 5848742"/>
              <a:gd name="connsiteY286" fmla="*/ 5698457 h 6858002"/>
              <a:gd name="connsiteX287" fmla="*/ 4152601 w 5848742"/>
              <a:gd name="connsiteY287" fmla="*/ 5697424 h 6858002"/>
              <a:gd name="connsiteX288" fmla="*/ 3987988 w 5848742"/>
              <a:gd name="connsiteY288" fmla="*/ 5565389 h 6858002"/>
              <a:gd name="connsiteX289" fmla="*/ 3991452 w 5848742"/>
              <a:gd name="connsiteY289" fmla="*/ 5573898 h 6858002"/>
              <a:gd name="connsiteX290" fmla="*/ 3993652 w 5848742"/>
              <a:gd name="connsiteY290" fmla="*/ 5579515 h 6858002"/>
              <a:gd name="connsiteX291" fmla="*/ 3994286 w 5848742"/>
              <a:gd name="connsiteY291" fmla="*/ 5581134 h 6858002"/>
              <a:gd name="connsiteX292" fmla="*/ 3994288 w 5848742"/>
              <a:gd name="connsiteY292" fmla="*/ 5581135 h 6858002"/>
              <a:gd name="connsiteX293" fmla="*/ 3991452 w 5848742"/>
              <a:gd name="connsiteY293" fmla="*/ 5573898 h 6858002"/>
              <a:gd name="connsiteX294" fmla="*/ 3987988 w 5848742"/>
              <a:gd name="connsiteY294" fmla="*/ 5565389 h 6858002"/>
              <a:gd name="connsiteX295" fmla="*/ 4645339 w 5848742"/>
              <a:gd name="connsiteY295" fmla="*/ 5529790 h 6858002"/>
              <a:gd name="connsiteX296" fmla="*/ 4664081 w 5848742"/>
              <a:gd name="connsiteY296" fmla="*/ 5536966 h 6858002"/>
              <a:gd name="connsiteX297" fmla="*/ 4654368 w 5848742"/>
              <a:gd name="connsiteY297" fmla="*/ 5534987 h 6858002"/>
              <a:gd name="connsiteX298" fmla="*/ 4650310 w 5848742"/>
              <a:gd name="connsiteY298" fmla="*/ 5532849 h 6858002"/>
              <a:gd name="connsiteX299" fmla="*/ 4645339 w 5848742"/>
              <a:gd name="connsiteY299" fmla="*/ 5529790 h 6858002"/>
              <a:gd name="connsiteX300" fmla="*/ 4826068 w 5848742"/>
              <a:gd name="connsiteY300" fmla="*/ 5502400 h 6858002"/>
              <a:gd name="connsiteX301" fmla="*/ 4828415 w 5848742"/>
              <a:gd name="connsiteY301" fmla="*/ 5508391 h 6858002"/>
              <a:gd name="connsiteX302" fmla="*/ 4826068 w 5848742"/>
              <a:gd name="connsiteY302" fmla="*/ 5502400 h 6858002"/>
              <a:gd name="connsiteX303" fmla="*/ 4772683 w 5848742"/>
              <a:gd name="connsiteY303" fmla="*/ 5491282 h 6858002"/>
              <a:gd name="connsiteX304" fmla="*/ 4762440 w 5848742"/>
              <a:gd name="connsiteY304" fmla="*/ 5491534 h 6858002"/>
              <a:gd name="connsiteX305" fmla="*/ 4772683 w 5848742"/>
              <a:gd name="connsiteY305" fmla="*/ 5491282 h 6858002"/>
              <a:gd name="connsiteX306" fmla="*/ 4794297 w 5848742"/>
              <a:gd name="connsiteY306" fmla="*/ 5488945 h 6858002"/>
              <a:gd name="connsiteX307" fmla="*/ 4797758 w 5848742"/>
              <a:gd name="connsiteY307" fmla="*/ 5497457 h 6858002"/>
              <a:gd name="connsiteX308" fmla="*/ 4794297 w 5848742"/>
              <a:gd name="connsiteY308" fmla="*/ 5488945 h 6858002"/>
              <a:gd name="connsiteX309" fmla="*/ 4257882 w 5848742"/>
              <a:gd name="connsiteY309" fmla="*/ 5435794 h 6858002"/>
              <a:gd name="connsiteX310" fmla="*/ 4256998 w 5848742"/>
              <a:gd name="connsiteY310" fmla="*/ 5443172 h 6858002"/>
              <a:gd name="connsiteX311" fmla="*/ 4276579 w 5848742"/>
              <a:gd name="connsiteY311" fmla="*/ 5447100 h 6858002"/>
              <a:gd name="connsiteX312" fmla="*/ 4294368 w 5848742"/>
              <a:gd name="connsiteY312" fmla="*/ 5449037 h 6858002"/>
              <a:gd name="connsiteX313" fmla="*/ 4613589 w 5848742"/>
              <a:gd name="connsiteY313" fmla="*/ 5214484 h 6858002"/>
              <a:gd name="connsiteX314" fmla="*/ 4655552 w 5848742"/>
              <a:gd name="connsiteY314" fmla="*/ 5233506 h 6858002"/>
              <a:gd name="connsiteX315" fmla="*/ 4644778 w 5848742"/>
              <a:gd name="connsiteY315" fmla="*/ 5232815 h 6858002"/>
              <a:gd name="connsiteX316" fmla="*/ 4613589 w 5848742"/>
              <a:gd name="connsiteY316" fmla="*/ 5214484 h 6858002"/>
              <a:gd name="connsiteX317" fmla="*/ 4341817 w 5848742"/>
              <a:gd name="connsiteY317" fmla="*/ 5214383 h 6858002"/>
              <a:gd name="connsiteX318" fmla="*/ 4331574 w 5848742"/>
              <a:gd name="connsiteY318" fmla="*/ 5214635 h 6858002"/>
              <a:gd name="connsiteX319" fmla="*/ 4341817 w 5848742"/>
              <a:gd name="connsiteY319" fmla="*/ 5214383 h 6858002"/>
              <a:gd name="connsiteX320" fmla="*/ 4975921 w 5848742"/>
              <a:gd name="connsiteY320" fmla="*/ 5163020 h 6858002"/>
              <a:gd name="connsiteX321" fmla="*/ 5122997 w 5848742"/>
              <a:gd name="connsiteY321" fmla="*/ 5175166 h 6858002"/>
              <a:gd name="connsiteX322" fmla="*/ 5139237 w 5848742"/>
              <a:gd name="connsiteY322" fmla="*/ 5181574 h 6858002"/>
              <a:gd name="connsiteX323" fmla="*/ 5157882 w 5848742"/>
              <a:gd name="connsiteY323" fmla="*/ 5190509 h 6858002"/>
              <a:gd name="connsiteX324" fmla="*/ 5086363 w 5848742"/>
              <a:gd name="connsiteY324" fmla="*/ 5189158 h 6858002"/>
              <a:gd name="connsiteX325" fmla="*/ 5018188 w 5848742"/>
              <a:gd name="connsiteY325" fmla="*/ 5185023 h 6858002"/>
              <a:gd name="connsiteX326" fmla="*/ 4989365 w 5848742"/>
              <a:gd name="connsiteY326" fmla="*/ 5169190 h 6858002"/>
              <a:gd name="connsiteX327" fmla="*/ 4362138 w 5848742"/>
              <a:gd name="connsiteY327" fmla="*/ 5149889 h 6858002"/>
              <a:gd name="connsiteX328" fmla="*/ 4354488 w 5848742"/>
              <a:gd name="connsiteY328" fmla="*/ 5157041 h 6858002"/>
              <a:gd name="connsiteX329" fmla="*/ 4357522 w 5848742"/>
              <a:gd name="connsiteY329" fmla="*/ 5154205 h 6858002"/>
              <a:gd name="connsiteX330" fmla="*/ 4485136 w 5848742"/>
              <a:gd name="connsiteY330" fmla="*/ 5114158 h 6858002"/>
              <a:gd name="connsiteX331" fmla="*/ 4477101 w 5848742"/>
              <a:gd name="connsiteY331" fmla="*/ 5118849 h 6858002"/>
              <a:gd name="connsiteX332" fmla="*/ 4485136 w 5848742"/>
              <a:gd name="connsiteY332" fmla="*/ 5114158 h 6858002"/>
              <a:gd name="connsiteX333" fmla="*/ 4551886 w 5848742"/>
              <a:gd name="connsiteY333" fmla="*/ 5105555 h 6858002"/>
              <a:gd name="connsiteX334" fmla="*/ 4589348 w 5848742"/>
              <a:gd name="connsiteY334" fmla="*/ 5107948 h 6858002"/>
              <a:gd name="connsiteX335" fmla="*/ 4760905 w 5848742"/>
              <a:gd name="connsiteY335" fmla="*/ 5141009 h 6858002"/>
              <a:gd name="connsiteX336" fmla="*/ 4846122 w 5848742"/>
              <a:gd name="connsiteY336" fmla="*/ 5149996 h 6858002"/>
              <a:gd name="connsiteX337" fmla="*/ 4844448 w 5848742"/>
              <a:gd name="connsiteY337" fmla="*/ 5151224 h 6858002"/>
              <a:gd name="connsiteX338" fmla="*/ 4886162 w 5848742"/>
              <a:gd name="connsiteY338" fmla="*/ 5170900 h 6858002"/>
              <a:gd name="connsiteX339" fmla="*/ 4901883 w 5848742"/>
              <a:gd name="connsiteY339" fmla="*/ 5177968 h 6858002"/>
              <a:gd name="connsiteX340" fmla="*/ 4874841 w 5848742"/>
              <a:gd name="connsiteY340" fmla="*/ 5176328 h 6858002"/>
              <a:gd name="connsiteX341" fmla="*/ 4698879 w 5848742"/>
              <a:gd name="connsiteY341" fmla="*/ 5160228 h 6858002"/>
              <a:gd name="connsiteX342" fmla="*/ 4637133 w 5848742"/>
              <a:gd name="connsiteY342" fmla="*/ 5134016 h 6858002"/>
              <a:gd name="connsiteX343" fmla="*/ 4452922 w 5848742"/>
              <a:gd name="connsiteY343" fmla="*/ 5103543 h 6858002"/>
              <a:gd name="connsiteX344" fmla="*/ 4444541 w 5848742"/>
              <a:gd name="connsiteY344" fmla="*/ 5108588 h 6858002"/>
              <a:gd name="connsiteX345" fmla="*/ 4452922 w 5848742"/>
              <a:gd name="connsiteY345" fmla="*/ 5103543 h 6858002"/>
              <a:gd name="connsiteX346" fmla="*/ 4340720 w 5848742"/>
              <a:gd name="connsiteY346" fmla="*/ 5039686 h 6858002"/>
              <a:gd name="connsiteX347" fmla="*/ 4354180 w 5848742"/>
              <a:gd name="connsiteY347" fmla="*/ 5041131 h 6858002"/>
              <a:gd name="connsiteX348" fmla="*/ 4476706 w 5848742"/>
              <a:gd name="connsiteY348" fmla="*/ 5070794 h 6858002"/>
              <a:gd name="connsiteX349" fmla="*/ 4466891 w 5848742"/>
              <a:gd name="connsiteY349" fmla="*/ 5076253 h 6858002"/>
              <a:gd name="connsiteX350" fmla="*/ 4461075 w 5848742"/>
              <a:gd name="connsiteY350" fmla="*/ 5077120 h 6858002"/>
              <a:gd name="connsiteX351" fmla="*/ 4833540 w 5848742"/>
              <a:gd name="connsiteY351" fmla="*/ 5021204 h 6858002"/>
              <a:gd name="connsiteX352" fmla="*/ 4886317 w 5848742"/>
              <a:gd name="connsiteY352" fmla="*/ 5041787 h 6858002"/>
              <a:gd name="connsiteX353" fmla="*/ 4940646 w 5848742"/>
              <a:gd name="connsiteY353" fmla="*/ 5065632 h 6858002"/>
              <a:gd name="connsiteX354" fmla="*/ 4923499 w 5848742"/>
              <a:gd name="connsiteY354" fmla="*/ 5065878 h 6858002"/>
              <a:gd name="connsiteX355" fmla="*/ 4909042 w 5848742"/>
              <a:gd name="connsiteY355" fmla="*/ 5065059 h 6858002"/>
              <a:gd name="connsiteX356" fmla="*/ 4794062 w 5848742"/>
              <a:gd name="connsiteY356" fmla="*/ 5023080 h 6858002"/>
              <a:gd name="connsiteX357" fmla="*/ 4806332 w 5848742"/>
              <a:gd name="connsiteY357" fmla="*/ 5023108 h 6858002"/>
              <a:gd name="connsiteX358" fmla="*/ 4142391 w 5848742"/>
              <a:gd name="connsiteY358" fmla="*/ 5015189 h 6858002"/>
              <a:gd name="connsiteX359" fmla="*/ 4141948 w 5848742"/>
              <a:gd name="connsiteY359" fmla="*/ 5017980 h 6858002"/>
              <a:gd name="connsiteX360" fmla="*/ 4162392 w 5848742"/>
              <a:gd name="connsiteY360" fmla="*/ 5020830 h 6858002"/>
              <a:gd name="connsiteX361" fmla="*/ 4165957 w 5848742"/>
              <a:gd name="connsiteY361" fmla="*/ 5020682 h 6858002"/>
              <a:gd name="connsiteX362" fmla="*/ 4148437 w 5848742"/>
              <a:gd name="connsiteY362" fmla="*/ 5016111 h 6858002"/>
              <a:gd name="connsiteX363" fmla="*/ 4104668 w 5848742"/>
              <a:gd name="connsiteY363" fmla="*/ 4962483 h 6858002"/>
              <a:gd name="connsiteX364" fmla="*/ 4109221 w 5848742"/>
              <a:gd name="connsiteY364" fmla="*/ 4964073 h 6858002"/>
              <a:gd name="connsiteX365" fmla="*/ 4110693 w 5848742"/>
              <a:gd name="connsiteY365" fmla="*/ 4964428 h 6858002"/>
              <a:gd name="connsiteX366" fmla="*/ 4259214 w 5848742"/>
              <a:gd name="connsiteY366" fmla="*/ 4954708 h 6858002"/>
              <a:gd name="connsiteX367" fmla="*/ 4253968 w 5848742"/>
              <a:gd name="connsiteY367" fmla="*/ 4959746 h 6858002"/>
              <a:gd name="connsiteX368" fmla="*/ 4253578 w 5848742"/>
              <a:gd name="connsiteY368" fmla="*/ 4960122 h 6858002"/>
              <a:gd name="connsiteX369" fmla="*/ 4250821 w 5848742"/>
              <a:gd name="connsiteY369" fmla="*/ 4962768 h 6858002"/>
              <a:gd name="connsiteX370" fmla="*/ 4250953 w 5848742"/>
              <a:gd name="connsiteY370" fmla="*/ 4962641 h 6858002"/>
              <a:gd name="connsiteX371" fmla="*/ 4253578 w 5848742"/>
              <a:gd name="connsiteY371" fmla="*/ 4960122 h 6858002"/>
              <a:gd name="connsiteX372" fmla="*/ 4454761 w 5848742"/>
              <a:gd name="connsiteY372" fmla="*/ 4918954 h 6858002"/>
              <a:gd name="connsiteX373" fmla="*/ 4528851 w 5848742"/>
              <a:gd name="connsiteY373" fmla="*/ 4927154 h 6858002"/>
              <a:gd name="connsiteX374" fmla="*/ 4584463 w 5848742"/>
              <a:gd name="connsiteY374" fmla="*/ 4928880 h 6858002"/>
              <a:gd name="connsiteX375" fmla="*/ 4722568 w 5848742"/>
              <a:gd name="connsiteY375" fmla="*/ 4977922 h 6858002"/>
              <a:gd name="connsiteX376" fmla="*/ 4743503 w 5848742"/>
              <a:gd name="connsiteY376" fmla="*/ 4986086 h 6858002"/>
              <a:gd name="connsiteX377" fmla="*/ 4729208 w 5848742"/>
              <a:gd name="connsiteY377" fmla="*/ 4985945 h 6858002"/>
              <a:gd name="connsiteX378" fmla="*/ 4690954 w 5848742"/>
              <a:gd name="connsiteY378" fmla="*/ 4986260 h 6858002"/>
              <a:gd name="connsiteX379" fmla="*/ 4691788 w 5848742"/>
              <a:gd name="connsiteY379" fmla="*/ 4987768 h 6858002"/>
              <a:gd name="connsiteX380" fmla="*/ 4624489 w 5848742"/>
              <a:gd name="connsiteY380" fmla="*/ 4964913 h 6858002"/>
              <a:gd name="connsiteX381" fmla="*/ 4483805 w 5848742"/>
              <a:gd name="connsiteY381" fmla="*/ 4930175 h 6858002"/>
              <a:gd name="connsiteX382" fmla="*/ 4690063 w 5848742"/>
              <a:gd name="connsiteY382" fmla="*/ 4893264 h 6858002"/>
              <a:gd name="connsiteX383" fmla="*/ 4700435 w 5848742"/>
              <a:gd name="connsiteY383" fmla="*/ 4894901 h 6858002"/>
              <a:gd name="connsiteX384" fmla="*/ 4701508 w 5848742"/>
              <a:gd name="connsiteY384" fmla="*/ 4896387 h 6858002"/>
              <a:gd name="connsiteX385" fmla="*/ 4690202 w 5848742"/>
              <a:gd name="connsiteY385" fmla="*/ 4899596 h 6858002"/>
              <a:gd name="connsiteX386" fmla="*/ 4684936 w 5848742"/>
              <a:gd name="connsiteY386" fmla="*/ 4896004 h 6858002"/>
              <a:gd name="connsiteX387" fmla="*/ 4676713 w 5848742"/>
              <a:gd name="connsiteY387" fmla="*/ 4891155 h 6858002"/>
              <a:gd name="connsiteX388" fmla="*/ 4682038 w 5848742"/>
              <a:gd name="connsiteY388" fmla="*/ 4891996 h 6858002"/>
              <a:gd name="connsiteX389" fmla="*/ 4684936 w 5848742"/>
              <a:gd name="connsiteY389" fmla="*/ 4896004 h 6858002"/>
              <a:gd name="connsiteX390" fmla="*/ 4673631 w 5848742"/>
              <a:gd name="connsiteY390" fmla="*/ 4899211 h 6858002"/>
              <a:gd name="connsiteX391" fmla="*/ 4668361 w 5848742"/>
              <a:gd name="connsiteY391" fmla="*/ 4895618 h 6858002"/>
              <a:gd name="connsiteX392" fmla="*/ 4646684 w 5848742"/>
              <a:gd name="connsiteY392" fmla="*/ 4888730 h 6858002"/>
              <a:gd name="connsiteX393" fmla="*/ 4668361 w 5848742"/>
              <a:gd name="connsiteY393" fmla="*/ 4895618 h 6858002"/>
              <a:gd name="connsiteX394" fmla="*/ 4643518 w 5848742"/>
              <a:gd name="connsiteY394" fmla="*/ 4897241 h 6858002"/>
              <a:gd name="connsiteX395" fmla="*/ 4624471 w 5848742"/>
              <a:gd name="connsiteY395" fmla="*/ 4891370 h 6858002"/>
              <a:gd name="connsiteX396" fmla="*/ 4646684 w 5848742"/>
              <a:gd name="connsiteY396" fmla="*/ 4888730 h 6858002"/>
              <a:gd name="connsiteX397" fmla="*/ 4403066 w 5848742"/>
              <a:gd name="connsiteY397" fmla="*/ 4882947 h 6858002"/>
              <a:gd name="connsiteX398" fmla="*/ 4407486 w 5848742"/>
              <a:gd name="connsiteY398" fmla="*/ 4889273 h 6858002"/>
              <a:gd name="connsiteX399" fmla="*/ 4403066 w 5848742"/>
              <a:gd name="connsiteY399" fmla="*/ 4882947 h 6858002"/>
              <a:gd name="connsiteX400" fmla="*/ 4374979 w 5848742"/>
              <a:gd name="connsiteY400" fmla="*/ 4879355 h 6858002"/>
              <a:gd name="connsiteX401" fmla="*/ 4379537 w 5848742"/>
              <a:gd name="connsiteY401" fmla="*/ 4886068 h 6858002"/>
              <a:gd name="connsiteX402" fmla="*/ 4374979 w 5848742"/>
              <a:gd name="connsiteY402" fmla="*/ 4879355 h 6858002"/>
              <a:gd name="connsiteX403" fmla="*/ 4668588 w 5848742"/>
              <a:gd name="connsiteY403" fmla="*/ 4862280 h 6858002"/>
              <a:gd name="connsiteX404" fmla="*/ 4687587 w 5848742"/>
              <a:gd name="connsiteY404" fmla="*/ 4868982 h 6858002"/>
              <a:gd name="connsiteX405" fmla="*/ 4689736 w 5848742"/>
              <a:gd name="connsiteY405" fmla="*/ 4874294 h 6858002"/>
              <a:gd name="connsiteX406" fmla="*/ 4649868 w 5848742"/>
              <a:gd name="connsiteY406" fmla="*/ 4873731 h 6858002"/>
              <a:gd name="connsiteX407" fmla="*/ 4653636 w 5848742"/>
              <a:gd name="connsiteY407" fmla="*/ 4862784 h 6858002"/>
              <a:gd name="connsiteX408" fmla="*/ 4668588 w 5848742"/>
              <a:gd name="connsiteY408" fmla="*/ 4862280 h 6858002"/>
              <a:gd name="connsiteX409" fmla="*/ 4322391 w 5848742"/>
              <a:gd name="connsiteY409" fmla="*/ 4853065 h 6858002"/>
              <a:gd name="connsiteX410" fmla="*/ 4310458 w 5848742"/>
              <a:gd name="connsiteY410" fmla="*/ 4854679 h 6858002"/>
              <a:gd name="connsiteX411" fmla="*/ 4308537 w 5848742"/>
              <a:gd name="connsiteY411" fmla="*/ 4858277 h 6858002"/>
              <a:gd name="connsiteX412" fmla="*/ 4335556 w 5848742"/>
              <a:gd name="connsiteY412" fmla="*/ 4864514 h 6858002"/>
              <a:gd name="connsiteX413" fmla="*/ 4333973 w 5848742"/>
              <a:gd name="connsiteY413" fmla="*/ 4855732 h 6858002"/>
              <a:gd name="connsiteX414" fmla="*/ 4325629 w 5848742"/>
              <a:gd name="connsiteY414" fmla="*/ 4853351 h 6858002"/>
              <a:gd name="connsiteX415" fmla="*/ 4656013 w 5848742"/>
              <a:gd name="connsiteY415" fmla="*/ 4709077 h 6858002"/>
              <a:gd name="connsiteX416" fmla="*/ 4717349 w 5848742"/>
              <a:gd name="connsiteY416" fmla="*/ 4717836 h 6858002"/>
              <a:gd name="connsiteX417" fmla="*/ 4773035 w 5848742"/>
              <a:gd name="connsiteY417" fmla="*/ 4725933 h 6858002"/>
              <a:gd name="connsiteX418" fmla="*/ 4773433 w 5848742"/>
              <a:gd name="connsiteY418" fmla="*/ 4726190 h 6858002"/>
              <a:gd name="connsiteX419" fmla="*/ 4742677 w 5848742"/>
              <a:gd name="connsiteY419" fmla="*/ 4721537 h 6858002"/>
              <a:gd name="connsiteX420" fmla="*/ 4676346 w 5848742"/>
              <a:gd name="connsiteY420" fmla="*/ 4718622 h 6858002"/>
              <a:gd name="connsiteX421" fmla="*/ 3838320 w 5848742"/>
              <a:gd name="connsiteY421" fmla="*/ 4684649 h 6858002"/>
              <a:gd name="connsiteX422" fmla="*/ 3830449 w 5848742"/>
              <a:gd name="connsiteY422" fmla="*/ 4691221 h 6858002"/>
              <a:gd name="connsiteX423" fmla="*/ 3838320 w 5848742"/>
              <a:gd name="connsiteY423" fmla="*/ 4684649 h 6858002"/>
              <a:gd name="connsiteX424" fmla="*/ 3864245 w 5848742"/>
              <a:gd name="connsiteY424" fmla="*/ 4689597 h 6858002"/>
              <a:gd name="connsiteX425" fmla="*/ 3870922 w 5848742"/>
              <a:gd name="connsiteY425" fmla="*/ 4688786 h 6858002"/>
              <a:gd name="connsiteX426" fmla="*/ 4429596 w 5848742"/>
              <a:gd name="connsiteY426" fmla="*/ 4622801 h 6858002"/>
              <a:gd name="connsiteX427" fmla="*/ 4417064 w 5848742"/>
              <a:gd name="connsiteY427" fmla="*/ 4625136 h 6858002"/>
              <a:gd name="connsiteX428" fmla="*/ 4434462 w 5848742"/>
              <a:gd name="connsiteY428" fmla="*/ 4632871 h 6858002"/>
              <a:gd name="connsiteX429" fmla="*/ 4455108 w 5848742"/>
              <a:gd name="connsiteY429" fmla="*/ 4632025 h 6858002"/>
              <a:gd name="connsiteX430" fmla="*/ 4451661 w 5848742"/>
              <a:gd name="connsiteY430" fmla="*/ 4625883 h 6858002"/>
              <a:gd name="connsiteX431" fmla="*/ 4429596 w 5848742"/>
              <a:gd name="connsiteY431" fmla="*/ 4622801 h 6858002"/>
              <a:gd name="connsiteX432" fmla="*/ 4489459 w 5848742"/>
              <a:gd name="connsiteY432" fmla="*/ 4546878 h 6858002"/>
              <a:gd name="connsiteX433" fmla="*/ 4489743 w 5848742"/>
              <a:gd name="connsiteY433" fmla="*/ 4547190 h 6858002"/>
              <a:gd name="connsiteX434" fmla="*/ 4492371 w 5848742"/>
              <a:gd name="connsiteY434" fmla="*/ 4547518 h 6858002"/>
              <a:gd name="connsiteX435" fmla="*/ 4492606 w 5848742"/>
              <a:gd name="connsiteY435" fmla="*/ 4547532 h 6858002"/>
              <a:gd name="connsiteX436" fmla="*/ 4521994 w 5848742"/>
              <a:gd name="connsiteY436" fmla="*/ 4545892 h 6858002"/>
              <a:gd name="connsiteX437" fmla="*/ 4522845 w 5848742"/>
              <a:gd name="connsiteY437" fmla="*/ 4546554 h 6858002"/>
              <a:gd name="connsiteX438" fmla="*/ 4523795 w 5848742"/>
              <a:gd name="connsiteY438" fmla="*/ 4549522 h 6858002"/>
              <a:gd name="connsiteX439" fmla="*/ 4534741 w 5848742"/>
              <a:gd name="connsiteY439" fmla="*/ 4550221 h 6858002"/>
              <a:gd name="connsiteX440" fmla="*/ 4962409 w 5848742"/>
              <a:gd name="connsiteY440" fmla="*/ 4451404 h 6858002"/>
              <a:gd name="connsiteX441" fmla="*/ 4961245 w 5848742"/>
              <a:gd name="connsiteY441" fmla="*/ 4453214 h 6858002"/>
              <a:gd name="connsiteX442" fmla="*/ 4961244 w 5848742"/>
              <a:gd name="connsiteY442" fmla="*/ 4453213 h 6858002"/>
              <a:gd name="connsiteX443" fmla="*/ 4788978 w 5848742"/>
              <a:gd name="connsiteY443" fmla="*/ 4383453 h 6858002"/>
              <a:gd name="connsiteX444" fmla="*/ 4782399 w 5848742"/>
              <a:gd name="connsiteY444" fmla="*/ 4384271 h 6858002"/>
              <a:gd name="connsiteX445" fmla="*/ 4780499 w 5848742"/>
              <a:gd name="connsiteY445" fmla="*/ 4384385 h 6858002"/>
              <a:gd name="connsiteX446" fmla="*/ 4793071 w 5848742"/>
              <a:gd name="connsiteY446" fmla="*/ 4383003 h 6858002"/>
              <a:gd name="connsiteX447" fmla="*/ 4788978 w 5848742"/>
              <a:gd name="connsiteY447" fmla="*/ 4383453 h 6858002"/>
              <a:gd name="connsiteX448" fmla="*/ 4792497 w 5848742"/>
              <a:gd name="connsiteY448" fmla="*/ 4383014 h 6858002"/>
              <a:gd name="connsiteX449" fmla="*/ 3994347 w 5848742"/>
              <a:gd name="connsiteY449" fmla="*/ 4201047 h 6858002"/>
              <a:gd name="connsiteX450" fmla="*/ 3993152 w 5848742"/>
              <a:gd name="connsiteY450" fmla="*/ 4203883 h 6858002"/>
              <a:gd name="connsiteX451" fmla="*/ 3985565 w 5848742"/>
              <a:gd name="connsiteY451" fmla="*/ 4203148 h 6858002"/>
              <a:gd name="connsiteX452" fmla="*/ 3996204 w 5848742"/>
              <a:gd name="connsiteY452" fmla="*/ 4196634 h 6858002"/>
              <a:gd name="connsiteX453" fmla="*/ 4010492 w 5848742"/>
              <a:gd name="connsiteY453" fmla="*/ 4197179 h 6858002"/>
              <a:gd name="connsiteX454" fmla="*/ 3994347 w 5848742"/>
              <a:gd name="connsiteY454" fmla="*/ 4201047 h 6858002"/>
              <a:gd name="connsiteX455" fmla="*/ 3723175 w 5848742"/>
              <a:gd name="connsiteY455" fmla="*/ 4107215 h 6858002"/>
              <a:gd name="connsiteX456" fmla="*/ 3762845 w 5848742"/>
              <a:gd name="connsiteY456" fmla="*/ 4109974 h 6858002"/>
              <a:gd name="connsiteX457" fmla="*/ 3686039 w 5848742"/>
              <a:gd name="connsiteY457" fmla="*/ 4119941 h 6858002"/>
              <a:gd name="connsiteX458" fmla="*/ 3723175 w 5848742"/>
              <a:gd name="connsiteY458" fmla="*/ 4107215 h 6858002"/>
              <a:gd name="connsiteX459" fmla="*/ 3766542 w 5848742"/>
              <a:gd name="connsiteY459" fmla="*/ 4104031 h 6858002"/>
              <a:gd name="connsiteX460" fmla="*/ 3765041 w 5848742"/>
              <a:gd name="connsiteY460" fmla="*/ 4106446 h 6858002"/>
              <a:gd name="connsiteX461" fmla="*/ 3762845 w 5848742"/>
              <a:gd name="connsiteY461" fmla="*/ 4109974 h 6858002"/>
              <a:gd name="connsiteX462" fmla="*/ 3847999 w 5848742"/>
              <a:gd name="connsiteY462" fmla="*/ 4102073 h 6858002"/>
              <a:gd name="connsiteX463" fmla="*/ 3862667 w 5848742"/>
              <a:gd name="connsiteY463" fmla="*/ 4105701 h 6858002"/>
              <a:gd name="connsiteX464" fmla="*/ 3847999 w 5848742"/>
              <a:gd name="connsiteY464" fmla="*/ 4102073 h 6858002"/>
              <a:gd name="connsiteX465" fmla="*/ 3769431 w 5848742"/>
              <a:gd name="connsiteY465" fmla="*/ 4099386 h 6858002"/>
              <a:gd name="connsiteX466" fmla="*/ 3768699 w 5848742"/>
              <a:gd name="connsiteY466" fmla="*/ 4100563 h 6858002"/>
              <a:gd name="connsiteX467" fmla="*/ 3766542 w 5848742"/>
              <a:gd name="connsiteY467" fmla="*/ 4104031 h 6858002"/>
              <a:gd name="connsiteX468" fmla="*/ 3600380 w 5848742"/>
              <a:gd name="connsiteY468" fmla="*/ 4096471 h 6858002"/>
              <a:gd name="connsiteX469" fmla="*/ 3607741 w 5848742"/>
              <a:gd name="connsiteY469" fmla="*/ 4111559 h 6858002"/>
              <a:gd name="connsiteX470" fmla="*/ 3593977 w 5848742"/>
              <a:gd name="connsiteY470" fmla="*/ 4103739 h 6858002"/>
              <a:gd name="connsiteX471" fmla="*/ 3600380 w 5848742"/>
              <a:gd name="connsiteY471" fmla="*/ 4096471 h 6858002"/>
              <a:gd name="connsiteX472" fmla="*/ 3817354 w 5848742"/>
              <a:gd name="connsiteY472" fmla="*/ 4092065 h 6858002"/>
              <a:gd name="connsiteX473" fmla="*/ 3810931 w 5848742"/>
              <a:gd name="connsiteY473" fmla="*/ 4102052 h 6858002"/>
              <a:gd name="connsiteX474" fmla="*/ 3817354 w 5848742"/>
              <a:gd name="connsiteY474" fmla="*/ 4092065 h 6858002"/>
              <a:gd name="connsiteX475" fmla="*/ 4764849 w 5848742"/>
              <a:gd name="connsiteY475" fmla="*/ 4057053 h 6858002"/>
              <a:gd name="connsiteX476" fmla="*/ 4786779 w 5848742"/>
              <a:gd name="connsiteY476" fmla="*/ 4060659 h 6858002"/>
              <a:gd name="connsiteX477" fmla="*/ 4783516 w 5848742"/>
              <a:gd name="connsiteY477" fmla="*/ 4063475 h 6858002"/>
              <a:gd name="connsiteX478" fmla="*/ 4733184 w 5848742"/>
              <a:gd name="connsiteY478" fmla="*/ 4052542 h 6858002"/>
              <a:gd name="connsiteX479" fmla="*/ 4719200 w 5848742"/>
              <a:gd name="connsiteY479" fmla="*/ 4055610 h 6858002"/>
              <a:gd name="connsiteX480" fmla="*/ 4733184 w 5848742"/>
              <a:gd name="connsiteY480" fmla="*/ 4052542 h 6858002"/>
              <a:gd name="connsiteX481" fmla="*/ 4513962 w 5848742"/>
              <a:gd name="connsiteY481" fmla="*/ 3879621 h 6858002"/>
              <a:gd name="connsiteX482" fmla="*/ 4528632 w 5848742"/>
              <a:gd name="connsiteY482" fmla="*/ 3883250 h 6858002"/>
              <a:gd name="connsiteX483" fmla="*/ 4513962 w 5848742"/>
              <a:gd name="connsiteY483" fmla="*/ 3879621 h 6858002"/>
              <a:gd name="connsiteX484" fmla="*/ 5052149 w 5848742"/>
              <a:gd name="connsiteY484" fmla="*/ 3619307 h 6858002"/>
              <a:gd name="connsiteX485" fmla="*/ 5050576 w 5848742"/>
              <a:gd name="connsiteY485" fmla="*/ 3625185 h 6858002"/>
              <a:gd name="connsiteX486" fmla="*/ 5051275 w 5848742"/>
              <a:gd name="connsiteY486" fmla="*/ 3622572 h 6858002"/>
              <a:gd name="connsiteX487" fmla="*/ 5052672 w 5848742"/>
              <a:gd name="connsiteY487" fmla="*/ 3617347 h 6858002"/>
              <a:gd name="connsiteX488" fmla="*/ 5052149 w 5848742"/>
              <a:gd name="connsiteY488" fmla="*/ 3619307 h 6858002"/>
              <a:gd name="connsiteX489" fmla="*/ 5052440 w 5848742"/>
              <a:gd name="connsiteY489" fmla="*/ 3618216 h 6858002"/>
              <a:gd name="connsiteX490" fmla="*/ 5052672 w 5848742"/>
              <a:gd name="connsiteY490" fmla="*/ 3617347 h 6858002"/>
              <a:gd name="connsiteX491" fmla="*/ 5543320 w 5848742"/>
              <a:gd name="connsiteY491" fmla="*/ 3578966 h 6858002"/>
              <a:gd name="connsiteX492" fmla="*/ 5543893 w 5848742"/>
              <a:gd name="connsiteY492" fmla="*/ 3579032 h 6858002"/>
              <a:gd name="connsiteX493" fmla="*/ 5543056 w 5848742"/>
              <a:gd name="connsiteY493" fmla="*/ 3579328 h 6858002"/>
              <a:gd name="connsiteX494" fmla="*/ 5542829 w 5848742"/>
              <a:gd name="connsiteY494" fmla="*/ 3579196 h 6858002"/>
              <a:gd name="connsiteX495" fmla="*/ 5569127 w 5848742"/>
              <a:gd name="connsiteY495" fmla="*/ 3568937 h 6858002"/>
              <a:gd name="connsiteX496" fmla="*/ 5559301 w 5848742"/>
              <a:gd name="connsiteY496" fmla="*/ 3573580 h 6858002"/>
              <a:gd name="connsiteX497" fmla="*/ 5555134 w 5848742"/>
              <a:gd name="connsiteY497" fmla="*/ 3575055 h 6858002"/>
              <a:gd name="connsiteX498" fmla="*/ 5551740 w 5848742"/>
              <a:gd name="connsiteY498" fmla="*/ 3575023 h 6858002"/>
              <a:gd name="connsiteX499" fmla="*/ 5562989 w 5848742"/>
              <a:gd name="connsiteY499" fmla="*/ 3569754 h 6858002"/>
              <a:gd name="connsiteX500" fmla="*/ 5564384 w 5848742"/>
              <a:gd name="connsiteY500" fmla="*/ 3569402 h 6858002"/>
              <a:gd name="connsiteX501" fmla="*/ 4797728 w 5848742"/>
              <a:gd name="connsiteY501" fmla="*/ 3551802 h 6858002"/>
              <a:gd name="connsiteX502" fmla="*/ 4791872 w 5848742"/>
              <a:gd name="connsiteY502" fmla="*/ 3561218 h 6858002"/>
              <a:gd name="connsiteX503" fmla="*/ 4795987 w 5848742"/>
              <a:gd name="connsiteY503" fmla="*/ 3554599 h 6858002"/>
              <a:gd name="connsiteX504" fmla="*/ 4798458 w 5848742"/>
              <a:gd name="connsiteY504" fmla="*/ 3550629 h 6858002"/>
              <a:gd name="connsiteX505" fmla="*/ 4797728 w 5848742"/>
              <a:gd name="connsiteY505" fmla="*/ 3551802 h 6858002"/>
              <a:gd name="connsiteX506" fmla="*/ 4798354 w 5848742"/>
              <a:gd name="connsiteY506" fmla="*/ 3550795 h 6858002"/>
              <a:gd name="connsiteX507" fmla="*/ 4798458 w 5848742"/>
              <a:gd name="connsiteY507" fmla="*/ 3550629 h 6858002"/>
              <a:gd name="connsiteX508" fmla="*/ 5273818 w 5848742"/>
              <a:gd name="connsiteY508" fmla="*/ 3548727 h 6858002"/>
              <a:gd name="connsiteX509" fmla="*/ 5386774 w 5848742"/>
              <a:gd name="connsiteY509" fmla="*/ 3561769 h 6858002"/>
              <a:gd name="connsiteX510" fmla="*/ 5459347 w 5848742"/>
              <a:gd name="connsiteY510" fmla="*/ 3557008 h 6858002"/>
              <a:gd name="connsiteX511" fmla="*/ 5502492 w 5848742"/>
              <a:gd name="connsiteY511" fmla="*/ 3558803 h 6858002"/>
              <a:gd name="connsiteX512" fmla="*/ 5453644 w 5848742"/>
              <a:gd name="connsiteY512" fmla="*/ 3578838 h 6858002"/>
              <a:gd name="connsiteX513" fmla="*/ 5430097 w 5848742"/>
              <a:gd name="connsiteY513" fmla="*/ 3578520 h 6858002"/>
              <a:gd name="connsiteX514" fmla="*/ 5243284 w 5848742"/>
              <a:gd name="connsiteY514" fmla="*/ 3552968 h 6858002"/>
              <a:gd name="connsiteX515" fmla="*/ 5273818 w 5848742"/>
              <a:gd name="connsiteY515" fmla="*/ 3548727 h 6858002"/>
              <a:gd name="connsiteX516" fmla="*/ 5176479 w 5848742"/>
              <a:gd name="connsiteY516" fmla="*/ 3532469 h 6858002"/>
              <a:gd name="connsiteX517" fmla="*/ 5177187 w 5848742"/>
              <a:gd name="connsiteY517" fmla="*/ 3542323 h 6858002"/>
              <a:gd name="connsiteX518" fmla="*/ 5168358 w 5848742"/>
              <a:gd name="connsiteY518" fmla="*/ 3546762 h 6858002"/>
              <a:gd name="connsiteX519" fmla="*/ 5176479 w 5848742"/>
              <a:gd name="connsiteY519" fmla="*/ 3532469 h 6858002"/>
              <a:gd name="connsiteX520" fmla="*/ 5519246 w 5848742"/>
              <a:gd name="connsiteY520" fmla="*/ 3524774 h 6858002"/>
              <a:gd name="connsiteX521" fmla="*/ 5527820 w 5848742"/>
              <a:gd name="connsiteY521" fmla="*/ 3525555 h 6858002"/>
              <a:gd name="connsiteX522" fmla="*/ 5467269 w 5848742"/>
              <a:gd name="connsiteY522" fmla="*/ 3539701 h 6858002"/>
              <a:gd name="connsiteX523" fmla="*/ 5452954 w 5848742"/>
              <a:gd name="connsiteY523" fmla="*/ 3537014 h 6858002"/>
              <a:gd name="connsiteX524" fmla="*/ 5461188 w 5848742"/>
              <a:gd name="connsiteY524" fmla="*/ 3533988 h 6858002"/>
              <a:gd name="connsiteX525" fmla="*/ 5490102 w 5848742"/>
              <a:gd name="connsiteY525" fmla="*/ 3530305 h 6858002"/>
              <a:gd name="connsiteX526" fmla="*/ 5519246 w 5848742"/>
              <a:gd name="connsiteY526" fmla="*/ 3524774 h 6858002"/>
              <a:gd name="connsiteX527" fmla="*/ 5058706 w 5848742"/>
              <a:gd name="connsiteY527" fmla="*/ 3519122 h 6858002"/>
              <a:gd name="connsiteX528" fmla="*/ 5050502 w 5848742"/>
              <a:gd name="connsiteY528" fmla="*/ 3524891 h 6858002"/>
              <a:gd name="connsiteX529" fmla="*/ 5058706 w 5848742"/>
              <a:gd name="connsiteY529" fmla="*/ 3519122 h 6858002"/>
              <a:gd name="connsiteX530" fmla="*/ 4516174 w 5848742"/>
              <a:gd name="connsiteY530" fmla="*/ 3469854 h 6858002"/>
              <a:gd name="connsiteX531" fmla="*/ 4509862 w 5848742"/>
              <a:gd name="connsiteY531" fmla="*/ 3472029 h 6858002"/>
              <a:gd name="connsiteX532" fmla="*/ 4500691 w 5848742"/>
              <a:gd name="connsiteY532" fmla="*/ 3480073 h 6858002"/>
              <a:gd name="connsiteX533" fmla="*/ 4651471 w 5848742"/>
              <a:gd name="connsiteY533" fmla="*/ 3486684 h 6858002"/>
              <a:gd name="connsiteX534" fmla="*/ 4667362 w 5848742"/>
              <a:gd name="connsiteY534" fmla="*/ 3485427 h 6858002"/>
              <a:gd name="connsiteX535" fmla="*/ 3840602 w 5848742"/>
              <a:gd name="connsiteY535" fmla="*/ 3469306 h 6858002"/>
              <a:gd name="connsiteX536" fmla="*/ 3761297 w 5848742"/>
              <a:gd name="connsiteY536" fmla="*/ 3479162 h 6858002"/>
              <a:gd name="connsiteX537" fmla="*/ 3679210 w 5848742"/>
              <a:gd name="connsiteY537" fmla="*/ 3492771 h 6858002"/>
              <a:gd name="connsiteX538" fmla="*/ 3703795 w 5848742"/>
              <a:gd name="connsiteY538" fmla="*/ 3498615 h 6858002"/>
              <a:gd name="connsiteX539" fmla="*/ 3724697 w 5848742"/>
              <a:gd name="connsiteY539" fmla="*/ 3502202 h 6858002"/>
              <a:gd name="connsiteX540" fmla="*/ 3896983 w 5848742"/>
              <a:gd name="connsiteY540" fmla="*/ 3484464 h 6858002"/>
              <a:gd name="connsiteX541" fmla="*/ 3879358 w 5848742"/>
              <a:gd name="connsiteY541" fmla="*/ 3480552 h 6858002"/>
              <a:gd name="connsiteX542" fmla="*/ 4935553 w 5848742"/>
              <a:gd name="connsiteY542" fmla="*/ 3468315 h 6858002"/>
              <a:gd name="connsiteX543" fmla="*/ 4952013 w 5848742"/>
              <a:gd name="connsiteY543" fmla="*/ 3468938 h 6858002"/>
              <a:gd name="connsiteX544" fmla="*/ 4955779 w 5848742"/>
              <a:gd name="connsiteY544" fmla="*/ 3474569 h 6858002"/>
              <a:gd name="connsiteX545" fmla="*/ 4933898 w 5848742"/>
              <a:gd name="connsiteY545" fmla="*/ 3470908 h 6858002"/>
              <a:gd name="connsiteX546" fmla="*/ 4932154 w 5848742"/>
              <a:gd name="connsiteY546" fmla="*/ 3469501 h 6858002"/>
              <a:gd name="connsiteX547" fmla="*/ 4523357 w 5848742"/>
              <a:gd name="connsiteY547" fmla="*/ 3431933 h 6858002"/>
              <a:gd name="connsiteX548" fmla="*/ 4515669 w 5848742"/>
              <a:gd name="connsiteY548" fmla="*/ 3439221 h 6858002"/>
              <a:gd name="connsiteX549" fmla="*/ 4523357 w 5848742"/>
              <a:gd name="connsiteY549" fmla="*/ 3431933 h 6858002"/>
              <a:gd name="connsiteX550" fmla="*/ 4214057 w 5848742"/>
              <a:gd name="connsiteY550" fmla="*/ 3429080 h 6858002"/>
              <a:gd name="connsiteX551" fmla="*/ 4007356 w 5848742"/>
              <a:gd name="connsiteY551" fmla="*/ 3448581 h 6858002"/>
              <a:gd name="connsiteX552" fmla="*/ 3975896 w 5848742"/>
              <a:gd name="connsiteY552" fmla="*/ 3452490 h 6858002"/>
              <a:gd name="connsiteX553" fmla="*/ 3996452 w 5848742"/>
              <a:gd name="connsiteY553" fmla="*/ 3456909 h 6858002"/>
              <a:gd name="connsiteX554" fmla="*/ 4051340 w 5848742"/>
              <a:gd name="connsiteY554" fmla="*/ 3469638 h 6858002"/>
              <a:gd name="connsiteX555" fmla="*/ 4049885 w 5848742"/>
              <a:gd name="connsiteY555" fmla="*/ 3471337 h 6858002"/>
              <a:gd name="connsiteX556" fmla="*/ 4150433 w 5848742"/>
              <a:gd name="connsiteY556" fmla="*/ 3463193 h 6858002"/>
              <a:gd name="connsiteX557" fmla="*/ 4358406 w 5848742"/>
              <a:gd name="connsiteY557" fmla="*/ 3463180 h 6858002"/>
              <a:gd name="connsiteX558" fmla="*/ 4402030 w 5848742"/>
              <a:gd name="connsiteY558" fmla="*/ 3457896 h 6858002"/>
              <a:gd name="connsiteX559" fmla="*/ 4294220 w 5848742"/>
              <a:gd name="connsiteY559" fmla="*/ 3444737 h 6858002"/>
              <a:gd name="connsiteX560" fmla="*/ 4482407 w 5848742"/>
              <a:gd name="connsiteY560" fmla="*/ 3427574 h 6858002"/>
              <a:gd name="connsiteX561" fmla="*/ 4474982 w 5848742"/>
              <a:gd name="connsiteY561" fmla="*/ 3434402 h 6858002"/>
              <a:gd name="connsiteX562" fmla="*/ 4482407 w 5848742"/>
              <a:gd name="connsiteY562" fmla="*/ 3427574 h 6858002"/>
              <a:gd name="connsiteX563" fmla="*/ 4598664 w 5848742"/>
              <a:gd name="connsiteY563" fmla="*/ 3413904 h 6858002"/>
              <a:gd name="connsiteX564" fmla="*/ 4603363 w 5848742"/>
              <a:gd name="connsiteY564" fmla="*/ 3414572 h 6858002"/>
              <a:gd name="connsiteX565" fmla="*/ 4620228 w 5848742"/>
              <a:gd name="connsiteY565" fmla="*/ 3420521 h 6858002"/>
              <a:gd name="connsiteX566" fmla="*/ 4622375 w 5848742"/>
              <a:gd name="connsiteY566" fmla="*/ 3425832 h 6858002"/>
              <a:gd name="connsiteX567" fmla="*/ 4582507 w 5848742"/>
              <a:gd name="connsiteY567" fmla="*/ 3425270 h 6858002"/>
              <a:gd name="connsiteX568" fmla="*/ 4586276 w 5848742"/>
              <a:gd name="connsiteY568" fmla="*/ 3414323 h 6858002"/>
              <a:gd name="connsiteX569" fmla="*/ 4969710 w 5848742"/>
              <a:gd name="connsiteY569" fmla="*/ 3270451 h 6858002"/>
              <a:gd name="connsiteX570" fmla="*/ 4990681 w 5848742"/>
              <a:gd name="connsiteY570" fmla="*/ 3272991 h 6858002"/>
              <a:gd name="connsiteX571" fmla="*/ 4989742 w 5848742"/>
              <a:gd name="connsiteY571" fmla="*/ 3273387 h 6858002"/>
              <a:gd name="connsiteX572" fmla="*/ 4971103 w 5848742"/>
              <a:gd name="connsiteY572" fmla="*/ 3270734 h 6858002"/>
              <a:gd name="connsiteX573" fmla="*/ 4999936 w 5848742"/>
              <a:gd name="connsiteY573" fmla="*/ 3258391 h 6858002"/>
              <a:gd name="connsiteX574" fmla="*/ 5014519 w 5848742"/>
              <a:gd name="connsiteY574" fmla="*/ 3261661 h 6858002"/>
              <a:gd name="connsiteX575" fmla="*/ 4992700 w 5848742"/>
              <a:gd name="connsiteY575" fmla="*/ 3260284 h 6858002"/>
              <a:gd name="connsiteX576" fmla="*/ 3770959 w 5848742"/>
              <a:gd name="connsiteY576" fmla="*/ 3236188 h 6858002"/>
              <a:gd name="connsiteX577" fmla="*/ 3763088 w 5848742"/>
              <a:gd name="connsiteY577" fmla="*/ 3242761 h 6858002"/>
              <a:gd name="connsiteX578" fmla="*/ 3770959 w 5848742"/>
              <a:gd name="connsiteY578" fmla="*/ 3236188 h 6858002"/>
              <a:gd name="connsiteX579" fmla="*/ 3796885 w 5848742"/>
              <a:gd name="connsiteY579" fmla="*/ 3241136 h 6858002"/>
              <a:gd name="connsiteX580" fmla="*/ 3803562 w 5848742"/>
              <a:gd name="connsiteY580" fmla="*/ 3240326 h 6858002"/>
              <a:gd name="connsiteX581" fmla="*/ 4533424 w 5848742"/>
              <a:gd name="connsiteY581" fmla="*/ 3193608 h 6858002"/>
              <a:gd name="connsiteX582" fmla="*/ 4518612 w 5848742"/>
              <a:gd name="connsiteY582" fmla="*/ 3199915 h 6858002"/>
              <a:gd name="connsiteX583" fmla="*/ 4533424 w 5848742"/>
              <a:gd name="connsiteY583" fmla="*/ 3193608 h 6858002"/>
              <a:gd name="connsiteX584" fmla="*/ 4362236 w 5848742"/>
              <a:gd name="connsiteY584" fmla="*/ 3174342 h 6858002"/>
              <a:gd name="connsiteX585" fmla="*/ 4349705 w 5848742"/>
              <a:gd name="connsiteY585" fmla="*/ 3176675 h 6858002"/>
              <a:gd name="connsiteX586" fmla="*/ 4367101 w 5848742"/>
              <a:gd name="connsiteY586" fmla="*/ 3184411 h 6858002"/>
              <a:gd name="connsiteX587" fmla="*/ 4387749 w 5848742"/>
              <a:gd name="connsiteY587" fmla="*/ 3183564 h 6858002"/>
              <a:gd name="connsiteX588" fmla="*/ 4384299 w 5848742"/>
              <a:gd name="connsiteY588" fmla="*/ 3177424 h 6858002"/>
              <a:gd name="connsiteX589" fmla="*/ 4362236 w 5848742"/>
              <a:gd name="connsiteY589" fmla="*/ 3174342 h 6858002"/>
              <a:gd name="connsiteX590" fmla="*/ 4895048 w 5848742"/>
              <a:gd name="connsiteY590" fmla="*/ 3002944 h 6858002"/>
              <a:gd name="connsiteX591" fmla="*/ 4892728 w 5848742"/>
              <a:gd name="connsiteY591" fmla="*/ 3006550 h 6858002"/>
              <a:gd name="connsiteX592" fmla="*/ 4892726 w 5848742"/>
              <a:gd name="connsiteY592" fmla="*/ 3006550 h 6858002"/>
              <a:gd name="connsiteX593" fmla="*/ 4894946 w 5848742"/>
              <a:gd name="connsiteY593" fmla="*/ 3003099 h 6858002"/>
              <a:gd name="connsiteX594" fmla="*/ 4895048 w 5848742"/>
              <a:gd name="connsiteY594" fmla="*/ 3002944 h 6858002"/>
              <a:gd name="connsiteX595" fmla="*/ 4593005 w 5848742"/>
              <a:gd name="connsiteY595" fmla="*/ 2931704 h 6858002"/>
              <a:gd name="connsiteX596" fmla="*/ 4624182 w 5848742"/>
              <a:gd name="connsiteY596" fmla="*/ 2936397 h 6858002"/>
              <a:gd name="connsiteX597" fmla="*/ 4560682 w 5848742"/>
              <a:gd name="connsiteY597" fmla="*/ 2937556 h 6858002"/>
              <a:gd name="connsiteX598" fmla="*/ 4481838 w 5848742"/>
              <a:gd name="connsiteY598" fmla="*/ 2941970 h 6858002"/>
              <a:gd name="connsiteX599" fmla="*/ 4455862 w 5848742"/>
              <a:gd name="connsiteY599" fmla="*/ 2946058 h 6858002"/>
              <a:gd name="connsiteX600" fmla="*/ 4440202 w 5848742"/>
              <a:gd name="connsiteY600" fmla="*/ 2943857 h 6858002"/>
              <a:gd name="connsiteX601" fmla="*/ 4509524 w 5848742"/>
              <a:gd name="connsiteY601" fmla="*/ 2938241 h 6858002"/>
              <a:gd name="connsiteX602" fmla="*/ 4788123 w 5848742"/>
              <a:gd name="connsiteY602" fmla="*/ 2909220 h 6858002"/>
              <a:gd name="connsiteX603" fmla="*/ 4803420 w 5848742"/>
              <a:gd name="connsiteY603" fmla="*/ 2915658 h 6858002"/>
              <a:gd name="connsiteX604" fmla="*/ 4786323 w 5848742"/>
              <a:gd name="connsiteY604" fmla="*/ 2924669 h 6858002"/>
              <a:gd name="connsiteX605" fmla="*/ 4749359 w 5848742"/>
              <a:gd name="connsiteY605" fmla="*/ 2931355 h 6858002"/>
              <a:gd name="connsiteX606" fmla="*/ 4691959 w 5848742"/>
              <a:gd name="connsiteY606" fmla="*/ 2925679 h 6858002"/>
              <a:gd name="connsiteX607" fmla="*/ 4695619 w 5848742"/>
              <a:gd name="connsiteY607" fmla="*/ 2924714 h 6858002"/>
              <a:gd name="connsiteX608" fmla="*/ 4788123 w 5848742"/>
              <a:gd name="connsiteY608" fmla="*/ 2909220 h 6858002"/>
              <a:gd name="connsiteX609" fmla="*/ 3926987 w 5848742"/>
              <a:gd name="connsiteY609" fmla="*/ 2752585 h 6858002"/>
              <a:gd name="connsiteX610" fmla="*/ 3925793 w 5848742"/>
              <a:gd name="connsiteY610" fmla="*/ 2755421 h 6858002"/>
              <a:gd name="connsiteX611" fmla="*/ 3918204 w 5848742"/>
              <a:gd name="connsiteY611" fmla="*/ 2754688 h 6858002"/>
              <a:gd name="connsiteX612" fmla="*/ 3928844 w 5848742"/>
              <a:gd name="connsiteY612" fmla="*/ 2748174 h 6858002"/>
              <a:gd name="connsiteX613" fmla="*/ 3943132 w 5848742"/>
              <a:gd name="connsiteY613" fmla="*/ 2748718 h 6858002"/>
              <a:gd name="connsiteX614" fmla="*/ 3926987 w 5848742"/>
              <a:gd name="connsiteY614" fmla="*/ 2752585 h 6858002"/>
              <a:gd name="connsiteX615" fmla="*/ 3655814 w 5848742"/>
              <a:gd name="connsiteY615" fmla="*/ 2658755 h 6858002"/>
              <a:gd name="connsiteX616" fmla="*/ 3695484 w 5848742"/>
              <a:gd name="connsiteY616" fmla="*/ 2661514 h 6858002"/>
              <a:gd name="connsiteX617" fmla="*/ 3618677 w 5848742"/>
              <a:gd name="connsiteY617" fmla="*/ 2671480 h 6858002"/>
              <a:gd name="connsiteX618" fmla="*/ 3655814 w 5848742"/>
              <a:gd name="connsiteY618" fmla="*/ 2658755 h 6858002"/>
              <a:gd name="connsiteX619" fmla="*/ 3780637 w 5848742"/>
              <a:gd name="connsiteY619" fmla="*/ 2653611 h 6858002"/>
              <a:gd name="connsiteX620" fmla="*/ 3795307 w 5848742"/>
              <a:gd name="connsiteY620" fmla="*/ 2657239 h 6858002"/>
              <a:gd name="connsiteX621" fmla="*/ 3780637 w 5848742"/>
              <a:gd name="connsiteY621" fmla="*/ 2653611 h 6858002"/>
              <a:gd name="connsiteX622" fmla="*/ 3700423 w 5848742"/>
              <a:gd name="connsiteY622" fmla="*/ 2653574 h 6858002"/>
              <a:gd name="connsiteX623" fmla="*/ 3695484 w 5848742"/>
              <a:gd name="connsiteY623" fmla="*/ 2661514 h 6858002"/>
              <a:gd name="connsiteX624" fmla="*/ 3697680 w 5848742"/>
              <a:gd name="connsiteY624" fmla="*/ 2657984 h 6858002"/>
              <a:gd name="connsiteX625" fmla="*/ 3702070 w 5848742"/>
              <a:gd name="connsiteY625" fmla="*/ 2650926 h 6858002"/>
              <a:gd name="connsiteX626" fmla="*/ 3701338 w 5848742"/>
              <a:gd name="connsiteY626" fmla="*/ 2652103 h 6858002"/>
              <a:gd name="connsiteX627" fmla="*/ 3700423 w 5848742"/>
              <a:gd name="connsiteY627" fmla="*/ 2653574 h 6858002"/>
              <a:gd name="connsiteX628" fmla="*/ 3533020 w 5848742"/>
              <a:gd name="connsiteY628" fmla="*/ 2648010 h 6858002"/>
              <a:gd name="connsiteX629" fmla="*/ 3540380 w 5848742"/>
              <a:gd name="connsiteY629" fmla="*/ 2663098 h 6858002"/>
              <a:gd name="connsiteX630" fmla="*/ 3526616 w 5848742"/>
              <a:gd name="connsiteY630" fmla="*/ 2655279 h 6858002"/>
              <a:gd name="connsiteX631" fmla="*/ 3533020 w 5848742"/>
              <a:gd name="connsiteY631" fmla="*/ 2648010 h 6858002"/>
              <a:gd name="connsiteX632" fmla="*/ 3749993 w 5848742"/>
              <a:gd name="connsiteY632" fmla="*/ 2643607 h 6858002"/>
              <a:gd name="connsiteX633" fmla="*/ 3743572 w 5848742"/>
              <a:gd name="connsiteY633" fmla="*/ 2653591 h 6858002"/>
              <a:gd name="connsiteX634" fmla="*/ 3749993 w 5848742"/>
              <a:gd name="connsiteY634" fmla="*/ 2643607 h 6858002"/>
              <a:gd name="connsiteX635" fmla="*/ 4475742 w 5848742"/>
              <a:gd name="connsiteY635" fmla="*/ 2638186 h 6858002"/>
              <a:gd name="connsiteX636" fmla="*/ 4508546 w 5848742"/>
              <a:gd name="connsiteY636" fmla="*/ 2639117 h 6858002"/>
              <a:gd name="connsiteX637" fmla="*/ 4457978 w 5848742"/>
              <a:gd name="connsiteY637" fmla="*/ 2640289 h 6858002"/>
              <a:gd name="connsiteX638" fmla="*/ 4444063 w 5848742"/>
              <a:gd name="connsiteY638" fmla="*/ 2639391 h 6858002"/>
              <a:gd name="connsiteX639" fmla="*/ 4475742 w 5848742"/>
              <a:gd name="connsiteY639" fmla="*/ 2638186 h 6858002"/>
              <a:gd name="connsiteX640" fmla="*/ 4567435 w 5848742"/>
              <a:gd name="connsiteY640" fmla="*/ 2636761 h 6858002"/>
              <a:gd name="connsiteX641" fmla="*/ 4573114 w 5848742"/>
              <a:gd name="connsiteY641" fmla="*/ 2637316 h 6858002"/>
              <a:gd name="connsiteX642" fmla="*/ 4568503 w 5848742"/>
              <a:gd name="connsiteY642" fmla="*/ 2637596 h 6858002"/>
              <a:gd name="connsiteX643" fmla="*/ 4446601 w 5848742"/>
              <a:gd name="connsiteY643" fmla="*/ 2431161 h 6858002"/>
              <a:gd name="connsiteX644" fmla="*/ 4461271 w 5848742"/>
              <a:gd name="connsiteY644" fmla="*/ 2434789 h 6858002"/>
              <a:gd name="connsiteX645" fmla="*/ 4446601 w 5848742"/>
              <a:gd name="connsiteY645" fmla="*/ 2431161 h 6858002"/>
              <a:gd name="connsiteX646" fmla="*/ 4975489 w 5848742"/>
              <a:gd name="connsiteY646" fmla="*/ 2175811 h 6858002"/>
              <a:gd name="connsiteX647" fmla="*/ 4983214 w 5848742"/>
              <a:gd name="connsiteY647" fmla="*/ 2176726 h 6858002"/>
              <a:gd name="connsiteX648" fmla="*/ 4945521 w 5848742"/>
              <a:gd name="connsiteY648" fmla="*/ 2195172 h 6858002"/>
              <a:gd name="connsiteX649" fmla="*/ 4896182 w 5848742"/>
              <a:gd name="connsiteY649" fmla="*/ 2196018 h 6858002"/>
              <a:gd name="connsiteX650" fmla="*/ 4947281 w 5848742"/>
              <a:gd name="connsiteY650" fmla="*/ 2182615 h 6858002"/>
              <a:gd name="connsiteX651" fmla="*/ 4984010 w 5848742"/>
              <a:gd name="connsiteY651" fmla="*/ 2173756 h 6858002"/>
              <a:gd name="connsiteX652" fmla="*/ 4983915 w 5848742"/>
              <a:gd name="connsiteY652" fmla="*/ 2174113 h 6858002"/>
              <a:gd name="connsiteX653" fmla="*/ 4983214 w 5848742"/>
              <a:gd name="connsiteY653" fmla="*/ 2176726 h 6858002"/>
              <a:gd name="connsiteX654" fmla="*/ 4984009 w 5848742"/>
              <a:gd name="connsiteY654" fmla="*/ 2173757 h 6858002"/>
              <a:gd name="connsiteX655" fmla="*/ 5693491 w 5848742"/>
              <a:gd name="connsiteY655" fmla="*/ 2128803 h 6858002"/>
              <a:gd name="connsiteX656" fmla="*/ 5702256 w 5848742"/>
              <a:gd name="connsiteY656" fmla="*/ 2128861 h 6858002"/>
              <a:gd name="connsiteX657" fmla="*/ 5699154 w 5848742"/>
              <a:gd name="connsiteY657" fmla="*/ 2129994 h 6858002"/>
              <a:gd name="connsiteX658" fmla="*/ 5688605 w 5848742"/>
              <a:gd name="connsiteY658" fmla="*/ 2130088 h 6858002"/>
              <a:gd name="connsiteX659" fmla="*/ 5623030 w 5848742"/>
              <a:gd name="connsiteY659" fmla="*/ 2124327 h 6858002"/>
              <a:gd name="connsiteX660" fmla="*/ 5638062 w 5848742"/>
              <a:gd name="connsiteY660" fmla="*/ 2126566 h 6858002"/>
              <a:gd name="connsiteX661" fmla="*/ 5647471 w 5848742"/>
              <a:gd name="connsiteY661" fmla="*/ 2127146 h 6858002"/>
              <a:gd name="connsiteX662" fmla="*/ 5641165 w 5848742"/>
              <a:gd name="connsiteY662" fmla="*/ 2130129 h 6858002"/>
              <a:gd name="connsiteX663" fmla="*/ 5634513 w 5848742"/>
              <a:gd name="connsiteY663" fmla="*/ 2137983 h 6858002"/>
              <a:gd name="connsiteX664" fmla="*/ 5644074 w 5848742"/>
              <a:gd name="connsiteY664" fmla="*/ 2139872 h 6858002"/>
              <a:gd name="connsiteX665" fmla="*/ 5646720 w 5848742"/>
              <a:gd name="connsiteY665" fmla="*/ 2139386 h 6858002"/>
              <a:gd name="connsiteX666" fmla="*/ 5644977 w 5848742"/>
              <a:gd name="connsiteY666" fmla="*/ 2140197 h 6858002"/>
              <a:gd name="connsiteX667" fmla="*/ 5625142 w 5848742"/>
              <a:gd name="connsiteY667" fmla="*/ 2138921 h 6858002"/>
              <a:gd name="connsiteX668" fmla="*/ 5602764 w 5848742"/>
              <a:gd name="connsiteY668" fmla="*/ 2136500 h 6858002"/>
              <a:gd name="connsiteX669" fmla="*/ 5593550 w 5848742"/>
              <a:gd name="connsiteY669" fmla="*/ 2133796 h 6858002"/>
              <a:gd name="connsiteX670" fmla="*/ 5604385 w 5848742"/>
              <a:gd name="connsiteY670" fmla="*/ 2126362 h 6858002"/>
              <a:gd name="connsiteX671" fmla="*/ 5555947 w 5848742"/>
              <a:gd name="connsiteY671" fmla="*/ 2117469 h 6858002"/>
              <a:gd name="connsiteX672" fmla="*/ 5567073 w 5848742"/>
              <a:gd name="connsiteY672" fmla="*/ 2118755 h 6858002"/>
              <a:gd name="connsiteX673" fmla="*/ 5492332 w 5848742"/>
              <a:gd name="connsiteY673" fmla="*/ 2135195 h 6858002"/>
              <a:gd name="connsiteX674" fmla="*/ 5489896 w 5848742"/>
              <a:gd name="connsiteY674" fmla="*/ 2134812 h 6858002"/>
              <a:gd name="connsiteX675" fmla="*/ 5489708 w 5848742"/>
              <a:gd name="connsiteY675" fmla="*/ 2134565 h 6858002"/>
              <a:gd name="connsiteX676" fmla="*/ 5489248 w 5848742"/>
              <a:gd name="connsiteY676" fmla="*/ 2134710 h 6858002"/>
              <a:gd name="connsiteX677" fmla="*/ 5479654 w 5848742"/>
              <a:gd name="connsiteY677" fmla="*/ 2133197 h 6858002"/>
              <a:gd name="connsiteX678" fmla="*/ 5473929 w 5848742"/>
              <a:gd name="connsiteY678" fmla="*/ 2129831 h 6858002"/>
              <a:gd name="connsiteX679" fmla="*/ 5486753 w 5848742"/>
              <a:gd name="connsiteY679" fmla="*/ 2122823 h 6858002"/>
              <a:gd name="connsiteX680" fmla="*/ 5555947 w 5848742"/>
              <a:gd name="connsiteY680" fmla="*/ 2117469 h 6858002"/>
              <a:gd name="connsiteX681" fmla="*/ 4728935 w 5848742"/>
              <a:gd name="connsiteY681" fmla="*/ 2105646 h 6858002"/>
              <a:gd name="connsiteX682" fmla="*/ 4724511 w 5848742"/>
              <a:gd name="connsiteY682" fmla="*/ 2112758 h 6858002"/>
              <a:gd name="connsiteX683" fmla="*/ 4728627 w 5848742"/>
              <a:gd name="connsiteY683" fmla="*/ 2106140 h 6858002"/>
              <a:gd name="connsiteX684" fmla="*/ 4731097 w 5848742"/>
              <a:gd name="connsiteY684" fmla="*/ 2102167 h 6858002"/>
              <a:gd name="connsiteX685" fmla="*/ 4730995 w 5848742"/>
              <a:gd name="connsiteY685" fmla="*/ 2102334 h 6858002"/>
              <a:gd name="connsiteX686" fmla="*/ 4728935 w 5848742"/>
              <a:gd name="connsiteY686" fmla="*/ 2105646 h 6858002"/>
              <a:gd name="connsiteX687" fmla="*/ 5206457 w 5848742"/>
              <a:gd name="connsiteY687" fmla="*/ 2100267 h 6858002"/>
              <a:gd name="connsiteX688" fmla="*/ 5319412 w 5848742"/>
              <a:gd name="connsiteY688" fmla="*/ 2113308 h 6858002"/>
              <a:gd name="connsiteX689" fmla="*/ 5461221 w 5848742"/>
              <a:gd name="connsiteY689" fmla="*/ 2122611 h 6858002"/>
              <a:gd name="connsiteX690" fmla="*/ 5429855 w 5848742"/>
              <a:gd name="connsiteY690" fmla="*/ 2130969 h 6858002"/>
              <a:gd name="connsiteX691" fmla="*/ 5175922 w 5848742"/>
              <a:gd name="connsiteY691" fmla="*/ 2104507 h 6858002"/>
              <a:gd name="connsiteX692" fmla="*/ 5206457 w 5848742"/>
              <a:gd name="connsiteY692" fmla="*/ 2100267 h 6858002"/>
              <a:gd name="connsiteX693" fmla="*/ 5620255 w 5848742"/>
              <a:gd name="connsiteY693" fmla="*/ 2090796 h 6858002"/>
              <a:gd name="connsiteX694" fmla="*/ 5625293 w 5848742"/>
              <a:gd name="connsiteY694" fmla="*/ 2092079 h 6858002"/>
              <a:gd name="connsiteX695" fmla="*/ 5617574 w 5848742"/>
              <a:gd name="connsiteY695" fmla="*/ 2095069 h 6858002"/>
              <a:gd name="connsiteX696" fmla="*/ 5616659 w 5848742"/>
              <a:gd name="connsiteY696" fmla="*/ 2093118 h 6858002"/>
              <a:gd name="connsiteX697" fmla="*/ 5620255 w 5848742"/>
              <a:gd name="connsiteY697" fmla="*/ 2090796 h 6858002"/>
              <a:gd name="connsiteX698" fmla="*/ 5109119 w 5848742"/>
              <a:gd name="connsiteY698" fmla="*/ 2084010 h 6858002"/>
              <a:gd name="connsiteX699" fmla="*/ 5109825 w 5848742"/>
              <a:gd name="connsiteY699" fmla="*/ 2093863 h 6858002"/>
              <a:gd name="connsiteX700" fmla="*/ 5101000 w 5848742"/>
              <a:gd name="connsiteY700" fmla="*/ 2098301 h 6858002"/>
              <a:gd name="connsiteX701" fmla="*/ 5109119 w 5848742"/>
              <a:gd name="connsiteY701" fmla="*/ 2084010 h 6858002"/>
              <a:gd name="connsiteX702" fmla="*/ 5745691 w 5848742"/>
              <a:gd name="connsiteY702" fmla="*/ 2081542 h 6858002"/>
              <a:gd name="connsiteX703" fmla="*/ 5762418 w 5848742"/>
              <a:gd name="connsiteY703" fmla="*/ 2084089 h 6858002"/>
              <a:gd name="connsiteX704" fmla="*/ 5779624 w 5848742"/>
              <a:gd name="connsiteY704" fmla="*/ 2085642 h 6858002"/>
              <a:gd name="connsiteX705" fmla="*/ 5768838 w 5848742"/>
              <a:gd name="connsiteY705" fmla="*/ 2090014 h 6858002"/>
              <a:gd name="connsiteX706" fmla="*/ 5725984 w 5848742"/>
              <a:gd name="connsiteY706" fmla="*/ 2102170 h 6858002"/>
              <a:gd name="connsiteX707" fmla="*/ 5724455 w 5848742"/>
              <a:gd name="connsiteY707" fmla="*/ 2102183 h 6858002"/>
              <a:gd name="connsiteX708" fmla="*/ 5651051 w 5848742"/>
              <a:gd name="connsiteY708" fmla="*/ 2095807 h 6858002"/>
              <a:gd name="connsiteX709" fmla="*/ 5676766 w 5848742"/>
              <a:gd name="connsiteY709" fmla="*/ 2089742 h 6858002"/>
              <a:gd name="connsiteX710" fmla="*/ 5684141 w 5848742"/>
              <a:gd name="connsiteY710" fmla="*/ 2097594 h 6858002"/>
              <a:gd name="connsiteX711" fmla="*/ 5711933 w 5848742"/>
              <a:gd name="connsiteY711" fmla="*/ 2094260 h 6858002"/>
              <a:gd name="connsiteX712" fmla="*/ 5451886 w 5848742"/>
              <a:gd name="connsiteY712" fmla="*/ 2076314 h 6858002"/>
              <a:gd name="connsiteX713" fmla="*/ 5460461 w 5848742"/>
              <a:gd name="connsiteY713" fmla="*/ 2077094 h 6858002"/>
              <a:gd name="connsiteX714" fmla="*/ 5399908 w 5848742"/>
              <a:gd name="connsiteY714" fmla="*/ 2091241 h 6858002"/>
              <a:gd name="connsiteX715" fmla="*/ 5385592 w 5848742"/>
              <a:gd name="connsiteY715" fmla="*/ 2088556 h 6858002"/>
              <a:gd name="connsiteX716" fmla="*/ 5393827 w 5848742"/>
              <a:gd name="connsiteY716" fmla="*/ 2085529 h 6858002"/>
              <a:gd name="connsiteX717" fmla="*/ 5422741 w 5848742"/>
              <a:gd name="connsiteY717" fmla="*/ 2081844 h 6858002"/>
              <a:gd name="connsiteX718" fmla="*/ 5451886 w 5848742"/>
              <a:gd name="connsiteY718" fmla="*/ 2076314 h 6858002"/>
              <a:gd name="connsiteX719" fmla="*/ 4991346 w 5848742"/>
              <a:gd name="connsiteY719" fmla="*/ 2070661 h 6858002"/>
              <a:gd name="connsiteX720" fmla="*/ 4983142 w 5848742"/>
              <a:gd name="connsiteY720" fmla="*/ 2076431 h 6858002"/>
              <a:gd name="connsiteX721" fmla="*/ 4991346 w 5848742"/>
              <a:gd name="connsiteY721" fmla="*/ 2070661 h 6858002"/>
              <a:gd name="connsiteX722" fmla="*/ 4912859 w 5848742"/>
              <a:gd name="connsiteY722" fmla="*/ 2061139 h 6858002"/>
              <a:gd name="connsiteX723" fmla="*/ 4983142 w 5848742"/>
              <a:gd name="connsiteY723" fmla="*/ 2076431 h 6858002"/>
              <a:gd name="connsiteX724" fmla="*/ 4911184 w 5848742"/>
              <a:gd name="connsiteY724" fmla="*/ 2069021 h 6858002"/>
              <a:gd name="connsiteX725" fmla="*/ 4894070 w 5848742"/>
              <a:gd name="connsiteY725" fmla="*/ 2067258 h 6858002"/>
              <a:gd name="connsiteX726" fmla="*/ 4448813 w 5848742"/>
              <a:gd name="connsiteY726" fmla="*/ 2021394 h 6858002"/>
              <a:gd name="connsiteX727" fmla="*/ 4442500 w 5848742"/>
              <a:gd name="connsiteY727" fmla="*/ 2023569 h 6858002"/>
              <a:gd name="connsiteX728" fmla="*/ 4433330 w 5848742"/>
              <a:gd name="connsiteY728" fmla="*/ 2031612 h 6858002"/>
              <a:gd name="connsiteX729" fmla="*/ 4584111 w 5848742"/>
              <a:gd name="connsiteY729" fmla="*/ 2038224 h 6858002"/>
              <a:gd name="connsiteX730" fmla="*/ 4600002 w 5848742"/>
              <a:gd name="connsiteY730" fmla="*/ 2036966 h 6858002"/>
              <a:gd name="connsiteX731" fmla="*/ 3773242 w 5848742"/>
              <a:gd name="connsiteY731" fmla="*/ 2020846 h 6858002"/>
              <a:gd name="connsiteX732" fmla="*/ 3693936 w 5848742"/>
              <a:gd name="connsiteY732" fmla="*/ 2030702 h 6858002"/>
              <a:gd name="connsiteX733" fmla="*/ 3611849 w 5848742"/>
              <a:gd name="connsiteY733" fmla="*/ 2044311 h 6858002"/>
              <a:gd name="connsiteX734" fmla="*/ 3636434 w 5848742"/>
              <a:gd name="connsiteY734" fmla="*/ 2050154 h 6858002"/>
              <a:gd name="connsiteX735" fmla="*/ 3657337 w 5848742"/>
              <a:gd name="connsiteY735" fmla="*/ 2053741 h 6858002"/>
              <a:gd name="connsiteX736" fmla="*/ 3829622 w 5848742"/>
              <a:gd name="connsiteY736" fmla="*/ 2036005 h 6858002"/>
              <a:gd name="connsiteX737" fmla="*/ 3811997 w 5848742"/>
              <a:gd name="connsiteY737" fmla="*/ 2032091 h 6858002"/>
              <a:gd name="connsiteX738" fmla="*/ 4868192 w 5848742"/>
              <a:gd name="connsiteY738" fmla="*/ 2019855 h 6858002"/>
              <a:gd name="connsiteX739" fmla="*/ 4884652 w 5848742"/>
              <a:gd name="connsiteY739" fmla="*/ 2020480 h 6858002"/>
              <a:gd name="connsiteX740" fmla="*/ 4888921 w 5848742"/>
              <a:gd name="connsiteY740" fmla="*/ 2026859 h 6858002"/>
              <a:gd name="connsiteX741" fmla="*/ 4886362 w 5848742"/>
              <a:gd name="connsiteY741" fmla="*/ 2030177 h 6858002"/>
              <a:gd name="connsiteX742" fmla="*/ 4875212 w 5848742"/>
              <a:gd name="connsiteY742" fmla="*/ 2030745 h 6858002"/>
              <a:gd name="connsiteX743" fmla="*/ 4862817 w 5848742"/>
              <a:gd name="connsiteY743" fmla="*/ 2027846 h 6858002"/>
              <a:gd name="connsiteX744" fmla="*/ 4868192 w 5848742"/>
              <a:gd name="connsiteY744" fmla="*/ 2019855 h 6858002"/>
              <a:gd name="connsiteX745" fmla="*/ 4455996 w 5848742"/>
              <a:gd name="connsiteY745" fmla="*/ 1983473 h 6858002"/>
              <a:gd name="connsiteX746" fmla="*/ 4448307 w 5848742"/>
              <a:gd name="connsiteY746" fmla="*/ 1990761 h 6858002"/>
              <a:gd name="connsiteX747" fmla="*/ 4455996 w 5848742"/>
              <a:gd name="connsiteY747" fmla="*/ 1983473 h 6858002"/>
              <a:gd name="connsiteX748" fmla="*/ 4146697 w 5848742"/>
              <a:gd name="connsiteY748" fmla="*/ 1980620 h 6858002"/>
              <a:gd name="connsiteX749" fmla="*/ 3939994 w 5848742"/>
              <a:gd name="connsiteY749" fmla="*/ 2000121 h 6858002"/>
              <a:gd name="connsiteX750" fmla="*/ 3908536 w 5848742"/>
              <a:gd name="connsiteY750" fmla="*/ 2004031 h 6858002"/>
              <a:gd name="connsiteX751" fmla="*/ 3929093 w 5848742"/>
              <a:gd name="connsiteY751" fmla="*/ 2008449 h 6858002"/>
              <a:gd name="connsiteX752" fmla="*/ 3983979 w 5848742"/>
              <a:gd name="connsiteY752" fmla="*/ 2021177 h 6858002"/>
              <a:gd name="connsiteX753" fmla="*/ 3982524 w 5848742"/>
              <a:gd name="connsiteY753" fmla="*/ 2022876 h 6858002"/>
              <a:gd name="connsiteX754" fmla="*/ 4083073 w 5848742"/>
              <a:gd name="connsiteY754" fmla="*/ 2014733 h 6858002"/>
              <a:gd name="connsiteX755" fmla="*/ 4291046 w 5848742"/>
              <a:gd name="connsiteY755" fmla="*/ 2014720 h 6858002"/>
              <a:gd name="connsiteX756" fmla="*/ 4334669 w 5848742"/>
              <a:gd name="connsiteY756" fmla="*/ 2009436 h 6858002"/>
              <a:gd name="connsiteX757" fmla="*/ 4226862 w 5848742"/>
              <a:gd name="connsiteY757" fmla="*/ 1996276 h 6858002"/>
              <a:gd name="connsiteX758" fmla="*/ 4415047 w 5848742"/>
              <a:gd name="connsiteY758" fmla="*/ 1979113 h 6858002"/>
              <a:gd name="connsiteX759" fmla="*/ 4407621 w 5848742"/>
              <a:gd name="connsiteY759" fmla="*/ 1985942 h 6858002"/>
              <a:gd name="connsiteX760" fmla="*/ 4415047 w 5848742"/>
              <a:gd name="connsiteY760" fmla="*/ 1979113 h 6858002"/>
              <a:gd name="connsiteX761" fmla="*/ 5848742 w 5848742"/>
              <a:gd name="connsiteY761" fmla="*/ 1856877 h 6858002"/>
              <a:gd name="connsiteX762" fmla="*/ 5830135 w 5848742"/>
              <a:gd name="connsiteY762" fmla="*/ 1863061 h 6858002"/>
              <a:gd name="connsiteX763" fmla="*/ 5823315 w 5848742"/>
              <a:gd name="connsiteY763" fmla="*/ 1865535 h 6858002"/>
              <a:gd name="connsiteX764" fmla="*/ 5808483 w 5848742"/>
              <a:gd name="connsiteY764" fmla="*/ 1867116 h 6858002"/>
              <a:gd name="connsiteX765" fmla="*/ 5811871 w 5848742"/>
              <a:gd name="connsiteY765" fmla="*/ 1865428 h 6858002"/>
              <a:gd name="connsiteX766" fmla="*/ 5828050 w 5848742"/>
              <a:gd name="connsiteY766" fmla="*/ 1857700 h 6858002"/>
              <a:gd name="connsiteX767" fmla="*/ 5829446 w 5848742"/>
              <a:gd name="connsiteY767" fmla="*/ 1857082 h 6858002"/>
              <a:gd name="connsiteX768" fmla="*/ 5254758 w 5848742"/>
              <a:gd name="connsiteY768" fmla="*/ 1842440 h 6858002"/>
              <a:gd name="connsiteX769" fmla="*/ 5429729 w 5848742"/>
              <a:gd name="connsiteY769" fmla="*/ 1853663 h 6858002"/>
              <a:gd name="connsiteX770" fmla="*/ 5396628 w 5848742"/>
              <a:gd name="connsiteY770" fmla="*/ 1865494 h 6858002"/>
              <a:gd name="connsiteX771" fmla="*/ 5217472 w 5848742"/>
              <a:gd name="connsiteY771" fmla="*/ 1848891 h 6858002"/>
              <a:gd name="connsiteX772" fmla="*/ 5190900 w 5848742"/>
              <a:gd name="connsiteY772" fmla="*/ 1846656 h 6858002"/>
              <a:gd name="connsiteX773" fmla="*/ 5254758 w 5848742"/>
              <a:gd name="connsiteY773" fmla="*/ 1842440 h 6858002"/>
              <a:gd name="connsiteX774" fmla="*/ 4617294 w 5848742"/>
              <a:gd name="connsiteY774" fmla="*/ 1830928 h 6858002"/>
              <a:gd name="connsiteX775" fmla="*/ 4621224 w 5848742"/>
              <a:gd name="connsiteY775" fmla="*/ 1833516 h 6858002"/>
              <a:gd name="connsiteX776" fmla="*/ 4615174 w 5848742"/>
              <a:gd name="connsiteY776" fmla="*/ 1834652 h 6858002"/>
              <a:gd name="connsiteX777" fmla="*/ 4753644 w 5848742"/>
              <a:gd name="connsiteY777" fmla="*/ 1814579 h 6858002"/>
              <a:gd name="connsiteX778" fmla="*/ 4748740 w 5848742"/>
              <a:gd name="connsiteY778" fmla="*/ 1816976 h 6858002"/>
              <a:gd name="connsiteX779" fmla="*/ 4737025 w 5848742"/>
              <a:gd name="connsiteY779" fmla="*/ 1818067 h 6858002"/>
              <a:gd name="connsiteX780" fmla="*/ 4739708 w 5848742"/>
              <a:gd name="connsiteY780" fmla="*/ 1816477 h 6858002"/>
              <a:gd name="connsiteX781" fmla="*/ 4898872 w 5848742"/>
              <a:gd name="connsiteY781" fmla="*/ 1804600 h 6858002"/>
              <a:gd name="connsiteX782" fmla="*/ 4930460 w 5848742"/>
              <a:gd name="connsiteY782" fmla="*/ 1809456 h 6858002"/>
              <a:gd name="connsiteX783" fmla="*/ 4970519 w 5848742"/>
              <a:gd name="connsiteY783" fmla="*/ 1824942 h 6858002"/>
              <a:gd name="connsiteX784" fmla="*/ 4903741 w 5848742"/>
              <a:gd name="connsiteY784" fmla="*/ 1822274 h 6858002"/>
              <a:gd name="connsiteX785" fmla="*/ 4868544 w 5848742"/>
              <a:gd name="connsiteY785" fmla="*/ 1815114 h 6858002"/>
              <a:gd name="connsiteX786" fmla="*/ 4783404 w 5848742"/>
              <a:gd name="connsiteY786" fmla="*/ 1799405 h 6858002"/>
              <a:gd name="connsiteX787" fmla="*/ 4782813 w 5848742"/>
              <a:gd name="connsiteY787" fmla="*/ 1801018 h 6858002"/>
              <a:gd name="connsiteX788" fmla="*/ 4782927 w 5848742"/>
              <a:gd name="connsiteY788" fmla="*/ 1800705 h 6858002"/>
              <a:gd name="connsiteX789" fmla="*/ 4783404 w 5848742"/>
              <a:gd name="connsiteY789" fmla="*/ 1799405 h 6858002"/>
              <a:gd name="connsiteX790" fmla="*/ 5570628 w 5848742"/>
              <a:gd name="connsiteY790" fmla="*/ 1623840 h 6858002"/>
              <a:gd name="connsiteX791" fmla="*/ 5556573 w 5848742"/>
              <a:gd name="connsiteY791" fmla="*/ 1627101 h 6858002"/>
              <a:gd name="connsiteX792" fmla="*/ 5553298 w 5848742"/>
              <a:gd name="connsiteY792" fmla="*/ 1626929 h 6858002"/>
              <a:gd name="connsiteX793" fmla="*/ 5633481 w 5848742"/>
              <a:gd name="connsiteY793" fmla="*/ 1608946 h 6858002"/>
              <a:gd name="connsiteX794" fmla="*/ 5629023 w 5848742"/>
              <a:gd name="connsiteY794" fmla="*/ 1610158 h 6858002"/>
              <a:gd name="connsiteX795" fmla="*/ 5627807 w 5848742"/>
              <a:gd name="connsiteY795" fmla="*/ 1609557 h 6858002"/>
              <a:gd name="connsiteX796" fmla="*/ 4629722 w 5848742"/>
              <a:gd name="connsiteY796" fmla="*/ 1607703 h 6858002"/>
              <a:gd name="connsiteX797" fmla="*/ 4588068 w 5848742"/>
              <a:gd name="connsiteY797" fmla="*/ 1624838 h 6858002"/>
              <a:gd name="connsiteX798" fmla="*/ 4506593 w 5848742"/>
              <a:gd name="connsiteY798" fmla="*/ 1653653 h 6858002"/>
              <a:gd name="connsiteX799" fmla="*/ 4492760 w 5848742"/>
              <a:gd name="connsiteY799" fmla="*/ 1657691 h 6858002"/>
              <a:gd name="connsiteX800" fmla="*/ 4580034 w 5848742"/>
              <a:gd name="connsiteY800" fmla="*/ 1613753 h 6858002"/>
              <a:gd name="connsiteX801" fmla="*/ 4602453 w 5848742"/>
              <a:gd name="connsiteY801" fmla="*/ 1611249 h 6858002"/>
              <a:gd name="connsiteX802" fmla="*/ 4629722 w 5848742"/>
              <a:gd name="connsiteY802" fmla="*/ 1607703 h 6858002"/>
              <a:gd name="connsiteX803" fmla="*/ 5606849 w 5848742"/>
              <a:gd name="connsiteY803" fmla="*/ 1591333 h 6858002"/>
              <a:gd name="connsiteX804" fmla="*/ 5668045 w 5848742"/>
              <a:gd name="connsiteY804" fmla="*/ 1591466 h 6858002"/>
              <a:gd name="connsiteX805" fmla="*/ 5621159 w 5848742"/>
              <a:gd name="connsiteY805" fmla="*/ 1602685 h 6858002"/>
              <a:gd name="connsiteX806" fmla="*/ 5619409 w 5848742"/>
              <a:gd name="connsiteY806" fmla="*/ 1600874 h 6858002"/>
              <a:gd name="connsiteX807" fmla="*/ 5612736 w 5848742"/>
              <a:gd name="connsiteY807" fmla="*/ 1604700 h 6858002"/>
              <a:gd name="connsiteX808" fmla="*/ 5621159 w 5848742"/>
              <a:gd name="connsiteY808" fmla="*/ 1602685 h 6858002"/>
              <a:gd name="connsiteX809" fmla="*/ 5627807 w 5848742"/>
              <a:gd name="connsiteY809" fmla="*/ 1609557 h 6858002"/>
              <a:gd name="connsiteX810" fmla="*/ 5571521 w 5848742"/>
              <a:gd name="connsiteY810" fmla="*/ 1617177 h 6858002"/>
              <a:gd name="connsiteX811" fmla="*/ 5521879 w 5848742"/>
              <a:gd name="connsiteY811" fmla="*/ 1625284 h 6858002"/>
              <a:gd name="connsiteX812" fmla="*/ 5496943 w 5848742"/>
              <a:gd name="connsiteY812" fmla="*/ 1623978 h 6858002"/>
              <a:gd name="connsiteX813" fmla="*/ 5546597 w 5848742"/>
              <a:gd name="connsiteY813" fmla="*/ 1610505 h 6858002"/>
              <a:gd name="connsiteX814" fmla="*/ 5593474 w 5848742"/>
              <a:gd name="connsiteY814" fmla="*/ 1595845 h 6858002"/>
              <a:gd name="connsiteX815" fmla="*/ 5756468 w 5848742"/>
              <a:gd name="connsiteY815" fmla="*/ 1550594 h 6858002"/>
              <a:gd name="connsiteX816" fmla="*/ 5772195 w 5848742"/>
              <a:gd name="connsiteY816" fmla="*/ 1553852 h 6858002"/>
              <a:gd name="connsiteX817" fmla="*/ 5762127 w 5848742"/>
              <a:gd name="connsiteY817" fmla="*/ 1566983 h 6858002"/>
              <a:gd name="connsiteX818" fmla="*/ 5753298 w 5848742"/>
              <a:gd name="connsiteY818" fmla="*/ 1571910 h 6858002"/>
              <a:gd name="connsiteX819" fmla="*/ 5662535 w 5848742"/>
              <a:gd name="connsiteY819" fmla="*/ 1572546 h 6858002"/>
              <a:gd name="connsiteX820" fmla="*/ 5663182 w 5848742"/>
              <a:gd name="connsiteY820" fmla="*/ 1572327 h 6858002"/>
              <a:gd name="connsiteX821" fmla="*/ 5756468 w 5848742"/>
              <a:gd name="connsiteY821" fmla="*/ 1550594 h 6858002"/>
              <a:gd name="connsiteX822" fmla="*/ 4982434 w 5848742"/>
              <a:gd name="connsiteY822" fmla="*/ 1548479 h 6858002"/>
              <a:gd name="connsiteX823" fmla="*/ 5155856 w 5848742"/>
              <a:gd name="connsiteY823" fmla="*/ 1568067 h 6858002"/>
              <a:gd name="connsiteX824" fmla="*/ 5154463 w 5848742"/>
              <a:gd name="connsiteY824" fmla="*/ 1572481 h 6858002"/>
              <a:gd name="connsiteX825" fmla="*/ 5153251 w 5848742"/>
              <a:gd name="connsiteY825" fmla="*/ 1576320 h 6858002"/>
              <a:gd name="connsiteX826" fmla="*/ 5155856 w 5848742"/>
              <a:gd name="connsiteY826" fmla="*/ 1568067 h 6858002"/>
              <a:gd name="connsiteX827" fmla="*/ 5289953 w 5848742"/>
              <a:gd name="connsiteY827" fmla="*/ 1583212 h 6858002"/>
              <a:gd name="connsiteX828" fmla="*/ 5309980 w 5848742"/>
              <a:gd name="connsiteY828" fmla="*/ 1583894 h 6858002"/>
              <a:gd name="connsiteX829" fmla="*/ 5284409 w 5848742"/>
              <a:gd name="connsiteY829" fmla="*/ 1594254 h 6858002"/>
              <a:gd name="connsiteX830" fmla="*/ 5243917 w 5848742"/>
              <a:gd name="connsiteY830" fmla="*/ 1606502 h 6858002"/>
              <a:gd name="connsiteX831" fmla="*/ 5043838 w 5848742"/>
              <a:gd name="connsiteY831" fmla="*/ 1587373 h 6858002"/>
              <a:gd name="connsiteX832" fmla="*/ 4908682 w 5848742"/>
              <a:gd name="connsiteY832" fmla="*/ 1569257 h 6858002"/>
              <a:gd name="connsiteX833" fmla="*/ 4457405 w 5848742"/>
              <a:gd name="connsiteY833" fmla="*/ 1543083 h 6858002"/>
              <a:gd name="connsiteX834" fmla="*/ 4457037 w 5848742"/>
              <a:gd name="connsiteY834" fmla="*/ 1545762 h 6858002"/>
              <a:gd name="connsiteX835" fmla="*/ 4480305 w 5848742"/>
              <a:gd name="connsiteY835" fmla="*/ 1550944 h 6858002"/>
              <a:gd name="connsiteX836" fmla="*/ 4430825 w 5848742"/>
              <a:gd name="connsiteY836" fmla="*/ 1558522 h 6858002"/>
              <a:gd name="connsiteX837" fmla="*/ 4429696 w 5848742"/>
              <a:gd name="connsiteY837" fmla="*/ 1558696 h 6858002"/>
              <a:gd name="connsiteX838" fmla="*/ 4759053 w 5848742"/>
              <a:gd name="connsiteY838" fmla="*/ 1518371 h 6858002"/>
              <a:gd name="connsiteX839" fmla="*/ 4881871 w 5848742"/>
              <a:gd name="connsiteY839" fmla="*/ 1536854 h 6858002"/>
              <a:gd name="connsiteX840" fmla="*/ 4861465 w 5848742"/>
              <a:gd name="connsiteY840" fmla="*/ 1549581 h 6858002"/>
              <a:gd name="connsiteX841" fmla="*/ 4841270 w 5848742"/>
              <a:gd name="connsiteY841" fmla="*/ 1560222 h 6858002"/>
              <a:gd name="connsiteX842" fmla="*/ 4791402 w 5848742"/>
              <a:gd name="connsiteY842" fmla="*/ 1553537 h 6858002"/>
              <a:gd name="connsiteX843" fmla="*/ 4714909 w 5848742"/>
              <a:gd name="connsiteY843" fmla="*/ 1542993 h 6858002"/>
              <a:gd name="connsiteX844" fmla="*/ 5376994 w 5848742"/>
              <a:gd name="connsiteY844" fmla="*/ 1505116 h 6858002"/>
              <a:gd name="connsiteX845" fmla="*/ 5377120 w 5848742"/>
              <a:gd name="connsiteY845" fmla="*/ 1506212 h 6858002"/>
              <a:gd name="connsiteX846" fmla="*/ 5366733 w 5848742"/>
              <a:gd name="connsiteY846" fmla="*/ 1509229 h 6858002"/>
              <a:gd name="connsiteX847" fmla="*/ 5361826 w 5848742"/>
              <a:gd name="connsiteY847" fmla="*/ 1509174 h 6858002"/>
              <a:gd name="connsiteX848" fmla="*/ 5145411 w 5848742"/>
              <a:gd name="connsiteY848" fmla="*/ 1502561 h 6858002"/>
              <a:gd name="connsiteX849" fmla="*/ 5158625 w 5848742"/>
              <a:gd name="connsiteY849" fmla="*/ 1508608 h 6858002"/>
              <a:gd name="connsiteX850" fmla="*/ 5311079 w 5848742"/>
              <a:gd name="connsiteY850" fmla="*/ 1531228 h 6858002"/>
              <a:gd name="connsiteX851" fmla="*/ 5367218 w 5848742"/>
              <a:gd name="connsiteY851" fmla="*/ 1534764 h 6858002"/>
              <a:gd name="connsiteX852" fmla="*/ 5346705 w 5848742"/>
              <a:gd name="connsiteY852" fmla="*/ 1551161 h 6858002"/>
              <a:gd name="connsiteX853" fmla="*/ 5417119 w 5848742"/>
              <a:gd name="connsiteY853" fmla="*/ 1540487 h 6858002"/>
              <a:gd name="connsiteX854" fmla="*/ 5362838 w 5848742"/>
              <a:gd name="connsiteY854" fmla="*/ 1562479 h 6858002"/>
              <a:gd name="connsiteX855" fmla="*/ 5311920 w 5848742"/>
              <a:gd name="connsiteY855" fmla="*/ 1559337 h 6858002"/>
              <a:gd name="connsiteX856" fmla="*/ 5097842 w 5848742"/>
              <a:gd name="connsiteY856" fmla="*/ 1535659 h 6858002"/>
              <a:gd name="connsiteX857" fmla="*/ 5050137 w 5848742"/>
              <a:gd name="connsiteY857" fmla="*/ 1529404 h 6858002"/>
              <a:gd name="connsiteX858" fmla="*/ 5365469 w 5848742"/>
              <a:gd name="connsiteY858" fmla="*/ 1490473 h 6858002"/>
              <a:gd name="connsiteX859" fmla="*/ 5376135 w 5848742"/>
              <a:gd name="connsiteY859" fmla="*/ 1497631 h 6858002"/>
              <a:gd name="connsiteX860" fmla="*/ 5376756 w 5848742"/>
              <a:gd name="connsiteY860" fmla="*/ 1503037 h 6858002"/>
              <a:gd name="connsiteX861" fmla="*/ 5359920 w 5848742"/>
              <a:gd name="connsiteY861" fmla="*/ 1509152 h 6858002"/>
              <a:gd name="connsiteX862" fmla="*/ 5343730 w 5848742"/>
              <a:gd name="connsiteY862" fmla="*/ 1508967 h 6858002"/>
              <a:gd name="connsiteX863" fmla="*/ 5307224 w 5848742"/>
              <a:gd name="connsiteY863" fmla="*/ 1505298 h 6858002"/>
              <a:gd name="connsiteX864" fmla="*/ 5321768 w 5848742"/>
              <a:gd name="connsiteY864" fmla="*/ 1501363 h 6858002"/>
              <a:gd name="connsiteX865" fmla="*/ 4561191 w 5848742"/>
              <a:gd name="connsiteY865" fmla="*/ 1488594 h 6858002"/>
              <a:gd name="connsiteX866" fmla="*/ 4684927 w 5848742"/>
              <a:gd name="connsiteY866" fmla="*/ 1507216 h 6858002"/>
              <a:gd name="connsiteX867" fmla="*/ 4678465 w 5848742"/>
              <a:gd name="connsiteY867" fmla="*/ 1510598 h 6858002"/>
              <a:gd name="connsiteX868" fmla="*/ 4647344 w 5848742"/>
              <a:gd name="connsiteY868" fmla="*/ 1528885 h 6858002"/>
              <a:gd name="connsiteX869" fmla="*/ 4644687 w 5848742"/>
              <a:gd name="connsiteY869" fmla="*/ 1533312 h 6858002"/>
              <a:gd name="connsiteX870" fmla="*/ 4532288 w 5848742"/>
              <a:gd name="connsiteY870" fmla="*/ 1517818 h 6858002"/>
              <a:gd name="connsiteX871" fmla="*/ 4530356 w 5848742"/>
              <a:gd name="connsiteY871" fmla="*/ 1517545 h 6858002"/>
              <a:gd name="connsiteX872" fmla="*/ 4499614 w 5848742"/>
              <a:gd name="connsiteY872" fmla="*/ 1519327 h 6858002"/>
              <a:gd name="connsiteX873" fmla="*/ 4515834 w 5848742"/>
              <a:gd name="connsiteY873" fmla="*/ 1510240 h 6858002"/>
              <a:gd name="connsiteX874" fmla="*/ 4530590 w 5848742"/>
              <a:gd name="connsiteY874" fmla="*/ 1502180 h 6858002"/>
              <a:gd name="connsiteX875" fmla="*/ 5422685 w 5848742"/>
              <a:gd name="connsiteY875" fmla="*/ 1486354 h 6858002"/>
              <a:gd name="connsiteX876" fmla="*/ 5401447 w 5848742"/>
              <a:gd name="connsiteY876" fmla="*/ 1494068 h 6858002"/>
              <a:gd name="connsiteX877" fmla="*/ 5398887 w 5848742"/>
              <a:gd name="connsiteY877" fmla="*/ 1492831 h 6858002"/>
              <a:gd name="connsiteX878" fmla="*/ 5411918 w 5848742"/>
              <a:gd name="connsiteY878" fmla="*/ 1487648 h 6858002"/>
              <a:gd name="connsiteX879" fmla="*/ 5453338 w 5848742"/>
              <a:gd name="connsiteY879" fmla="*/ 1484700 h 6858002"/>
              <a:gd name="connsiteX880" fmla="*/ 5467659 w 5848742"/>
              <a:gd name="connsiteY880" fmla="*/ 1484932 h 6858002"/>
              <a:gd name="connsiteX881" fmla="*/ 5494551 w 5848742"/>
              <a:gd name="connsiteY881" fmla="*/ 1486206 h 6858002"/>
              <a:gd name="connsiteX882" fmla="*/ 5449381 w 5848742"/>
              <a:gd name="connsiteY882" fmla="*/ 1502166 h 6858002"/>
              <a:gd name="connsiteX883" fmla="*/ 5431922 w 5848742"/>
              <a:gd name="connsiteY883" fmla="*/ 1500987 h 6858002"/>
              <a:gd name="connsiteX884" fmla="*/ 5410268 w 5848742"/>
              <a:gd name="connsiteY884" fmla="*/ 1498336 h 6858002"/>
              <a:gd name="connsiteX885" fmla="*/ 5407448 w 5848742"/>
              <a:gd name="connsiteY885" fmla="*/ 1496972 h 6858002"/>
              <a:gd name="connsiteX886" fmla="*/ 4948195 w 5848742"/>
              <a:gd name="connsiteY886" fmla="*/ 1479825 h 6858002"/>
              <a:gd name="connsiteX887" fmla="*/ 4968623 w 5848742"/>
              <a:gd name="connsiteY887" fmla="*/ 1482626 h 6858002"/>
              <a:gd name="connsiteX888" fmla="*/ 4964167 w 5848742"/>
              <a:gd name="connsiteY888" fmla="*/ 1485523 h 6858002"/>
              <a:gd name="connsiteX889" fmla="*/ 4920967 w 5848742"/>
              <a:gd name="connsiteY889" fmla="*/ 1512469 h 6858002"/>
              <a:gd name="connsiteX890" fmla="*/ 4904296 w 5848742"/>
              <a:gd name="connsiteY890" fmla="*/ 1510282 h 6858002"/>
              <a:gd name="connsiteX891" fmla="*/ 4848309 w 5848742"/>
              <a:gd name="connsiteY891" fmla="*/ 1503110 h 6858002"/>
              <a:gd name="connsiteX892" fmla="*/ 4878354 w 5848742"/>
              <a:gd name="connsiteY892" fmla="*/ 1498730 h 6858002"/>
              <a:gd name="connsiteX893" fmla="*/ 4919664 w 5848742"/>
              <a:gd name="connsiteY893" fmla="*/ 1487998 h 6858002"/>
              <a:gd name="connsiteX894" fmla="*/ 5230785 w 5848742"/>
              <a:gd name="connsiteY894" fmla="*/ 1478508 h 6858002"/>
              <a:gd name="connsiteX895" fmla="*/ 5285824 w 5848742"/>
              <a:gd name="connsiteY895" fmla="*/ 1481978 h 6858002"/>
              <a:gd name="connsiteX896" fmla="*/ 5308133 w 5848742"/>
              <a:gd name="connsiteY896" fmla="*/ 1481682 h 6858002"/>
              <a:gd name="connsiteX897" fmla="*/ 5294499 w 5848742"/>
              <a:gd name="connsiteY897" fmla="*/ 1491176 h 6858002"/>
              <a:gd name="connsiteX898" fmla="*/ 5275377 w 5848742"/>
              <a:gd name="connsiteY898" fmla="*/ 1502096 h 6858002"/>
              <a:gd name="connsiteX899" fmla="*/ 5275111 w 5848742"/>
              <a:gd name="connsiteY899" fmla="*/ 1502070 h 6858002"/>
              <a:gd name="connsiteX900" fmla="*/ 5201726 w 5848742"/>
              <a:gd name="connsiteY900" fmla="*/ 1492465 h 6858002"/>
              <a:gd name="connsiteX901" fmla="*/ 5187575 w 5848742"/>
              <a:gd name="connsiteY901" fmla="*/ 1490683 h 6858002"/>
              <a:gd name="connsiteX902" fmla="*/ 4851851 w 5848742"/>
              <a:gd name="connsiteY902" fmla="*/ 1466611 h 6858002"/>
              <a:gd name="connsiteX903" fmla="*/ 4916495 w 5848742"/>
              <a:gd name="connsiteY903" fmla="*/ 1475477 h 6858002"/>
              <a:gd name="connsiteX904" fmla="*/ 4898551 w 5848742"/>
              <a:gd name="connsiteY904" fmla="*/ 1480183 h 6858002"/>
              <a:gd name="connsiteX905" fmla="*/ 4833622 w 5848742"/>
              <a:gd name="connsiteY905" fmla="*/ 1498988 h 6858002"/>
              <a:gd name="connsiteX906" fmla="*/ 4832928 w 5848742"/>
              <a:gd name="connsiteY906" fmla="*/ 1501139 h 6858002"/>
              <a:gd name="connsiteX907" fmla="*/ 4797977 w 5848742"/>
              <a:gd name="connsiteY907" fmla="*/ 1496660 h 6858002"/>
              <a:gd name="connsiteX908" fmla="*/ 4032260 w 5848742"/>
              <a:gd name="connsiteY908" fmla="*/ 1465710 h 6858002"/>
              <a:gd name="connsiteX909" fmla="*/ 4030575 w 5848742"/>
              <a:gd name="connsiteY909" fmla="*/ 1473521 h 6858002"/>
              <a:gd name="connsiteX910" fmla="*/ 4031340 w 5848742"/>
              <a:gd name="connsiteY910" fmla="*/ 1469978 h 6858002"/>
              <a:gd name="connsiteX911" fmla="*/ 4032260 w 5848742"/>
              <a:gd name="connsiteY911" fmla="*/ 1465710 h 6858002"/>
              <a:gd name="connsiteX912" fmla="*/ 5282551 w 5848742"/>
              <a:gd name="connsiteY912" fmla="*/ 1463925 h 6858002"/>
              <a:gd name="connsiteX913" fmla="*/ 5296542 w 5848742"/>
              <a:gd name="connsiteY913" fmla="*/ 1467170 h 6858002"/>
              <a:gd name="connsiteX914" fmla="*/ 5296450 w 5848742"/>
              <a:gd name="connsiteY914" fmla="*/ 1470319 h 6858002"/>
              <a:gd name="connsiteX915" fmla="*/ 5302001 w 5848742"/>
              <a:gd name="connsiteY915" fmla="*/ 1471518 h 6858002"/>
              <a:gd name="connsiteX916" fmla="*/ 5307139 w 5848742"/>
              <a:gd name="connsiteY916" fmla="*/ 1469630 h 6858002"/>
              <a:gd name="connsiteX917" fmla="*/ 5308060 w 5848742"/>
              <a:gd name="connsiteY917" fmla="*/ 1469843 h 6858002"/>
              <a:gd name="connsiteX918" fmla="*/ 5319506 w 5848742"/>
              <a:gd name="connsiteY918" fmla="*/ 1473762 h 6858002"/>
              <a:gd name="connsiteX919" fmla="*/ 5309541 w 5848742"/>
              <a:gd name="connsiteY919" fmla="*/ 1480702 h 6858002"/>
              <a:gd name="connsiteX920" fmla="*/ 5258657 w 5848742"/>
              <a:gd name="connsiteY920" fmla="*/ 1470656 h 6858002"/>
              <a:gd name="connsiteX921" fmla="*/ 5580588 w 5848742"/>
              <a:gd name="connsiteY921" fmla="*/ 1450001 h 6858002"/>
              <a:gd name="connsiteX922" fmla="*/ 5572300 w 5848742"/>
              <a:gd name="connsiteY922" fmla="*/ 1454979 h 6858002"/>
              <a:gd name="connsiteX923" fmla="*/ 5558073 w 5848742"/>
              <a:gd name="connsiteY923" fmla="*/ 1460737 h 6858002"/>
              <a:gd name="connsiteX924" fmla="*/ 5544069 w 5848742"/>
              <a:gd name="connsiteY924" fmla="*/ 1460162 h 6858002"/>
              <a:gd name="connsiteX925" fmla="*/ 5529473 w 5848742"/>
              <a:gd name="connsiteY925" fmla="*/ 1448388 h 6858002"/>
              <a:gd name="connsiteX926" fmla="*/ 5515241 w 5848742"/>
              <a:gd name="connsiteY926" fmla="*/ 1452738 h 6858002"/>
              <a:gd name="connsiteX927" fmla="*/ 5499807 w 5848742"/>
              <a:gd name="connsiteY927" fmla="*/ 1458344 h 6858002"/>
              <a:gd name="connsiteX928" fmla="*/ 5488046 w 5848742"/>
              <a:gd name="connsiteY928" fmla="*/ 1457860 h 6858002"/>
              <a:gd name="connsiteX929" fmla="*/ 5519385 w 5848742"/>
              <a:gd name="connsiteY929" fmla="*/ 1449879 h 6858002"/>
              <a:gd name="connsiteX930" fmla="*/ 4892228 w 5848742"/>
              <a:gd name="connsiteY930" fmla="*/ 1443695 h 6858002"/>
              <a:gd name="connsiteX931" fmla="*/ 4992340 w 5848742"/>
              <a:gd name="connsiteY931" fmla="*/ 1456898 h 6858002"/>
              <a:gd name="connsiteX932" fmla="*/ 4991313 w 5848742"/>
              <a:gd name="connsiteY932" fmla="*/ 1457192 h 6858002"/>
              <a:gd name="connsiteX933" fmla="*/ 4968983 w 5848742"/>
              <a:gd name="connsiteY933" fmla="*/ 1462609 h 6858002"/>
              <a:gd name="connsiteX934" fmla="*/ 4879446 w 5848742"/>
              <a:gd name="connsiteY934" fmla="*/ 1451220 h 6858002"/>
              <a:gd name="connsiteX935" fmla="*/ 4882041 w 5848742"/>
              <a:gd name="connsiteY935" fmla="*/ 1449773 h 6858002"/>
              <a:gd name="connsiteX936" fmla="*/ 4373499 w 5848742"/>
              <a:gd name="connsiteY936" fmla="*/ 1440700 h 6858002"/>
              <a:gd name="connsiteX937" fmla="*/ 4362389 w 5848742"/>
              <a:gd name="connsiteY937" fmla="*/ 1444419 h 6858002"/>
              <a:gd name="connsiteX938" fmla="*/ 4392696 w 5848742"/>
              <a:gd name="connsiteY938" fmla="*/ 1458694 h 6858002"/>
              <a:gd name="connsiteX939" fmla="*/ 4416556 w 5848742"/>
              <a:gd name="connsiteY939" fmla="*/ 1463483 h 6858002"/>
              <a:gd name="connsiteX940" fmla="*/ 4441893 w 5848742"/>
              <a:gd name="connsiteY940" fmla="*/ 1460289 h 6858002"/>
              <a:gd name="connsiteX941" fmla="*/ 4475803 w 5848742"/>
              <a:gd name="connsiteY941" fmla="*/ 1456564 h 6858002"/>
              <a:gd name="connsiteX942" fmla="*/ 4462946 w 5848742"/>
              <a:gd name="connsiteY942" fmla="*/ 1453702 h 6858002"/>
              <a:gd name="connsiteX943" fmla="*/ 4373499 w 5848742"/>
              <a:gd name="connsiteY943" fmla="*/ 1440700 h 6858002"/>
              <a:gd name="connsiteX944" fmla="*/ 4677185 w 5848742"/>
              <a:gd name="connsiteY944" fmla="*/ 1440061 h 6858002"/>
              <a:gd name="connsiteX945" fmla="*/ 4775994 w 5848742"/>
              <a:gd name="connsiteY945" fmla="*/ 1455445 h 6858002"/>
              <a:gd name="connsiteX946" fmla="*/ 4764349 w 5848742"/>
              <a:gd name="connsiteY946" fmla="*/ 1464073 h 6858002"/>
              <a:gd name="connsiteX947" fmla="*/ 4723258 w 5848742"/>
              <a:gd name="connsiteY947" fmla="*/ 1487087 h 6858002"/>
              <a:gd name="connsiteX948" fmla="*/ 4719502 w 5848742"/>
              <a:gd name="connsiteY948" fmla="*/ 1486607 h 6858002"/>
              <a:gd name="connsiteX949" fmla="*/ 4593698 w 5848742"/>
              <a:gd name="connsiteY949" fmla="*/ 1474162 h 6858002"/>
              <a:gd name="connsiteX950" fmla="*/ 4610180 w 5848742"/>
              <a:gd name="connsiteY950" fmla="*/ 1466844 h 6858002"/>
              <a:gd name="connsiteX951" fmla="*/ 4762323 w 5848742"/>
              <a:gd name="connsiteY951" fmla="*/ 1419713 h 6858002"/>
              <a:gd name="connsiteX952" fmla="*/ 4802887 w 5848742"/>
              <a:gd name="connsiteY952" fmla="*/ 1427212 h 6858002"/>
              <a:gd name="connsiteX953" fmla="*/ 4795557 w 5848742"/>
              <a:gd name="connsiteY953" fmla="*/ 1440637 h 6858002"/>
              <a:gd name="connsiteX954" fmla="*/ 4734905 w 5848742"/>
              <a:gd name="connsiteY954" fmla="*/ 1433113 h 6858002"/>
              <a:gd name="connsiteX955" fmla="*/ 4972554 w 5848742"/>
              <a:gd name="connsiteY955" fmla="*/ 1395768 h 6858002"/>
              <a:gd name="connsiteX956" fmla="*/ 5086324 w 5848742"/>
              <a:gd name="connsiteY956" fmla="*/ 1406084 h 6858002"/>
              <a:gd name="connsiteX957" fmla="*/ 5060842 w 5848742"/>
              <a:gd name="connsiteY957" fmla="*/ 1422654 h 6858002"/>
              <a:gd name="connsiteX958" fmla="*/ 5003224 w 5848742"/>
              <a:gd name="connsiteY958" fmla="*/ 1416657 h 6858002"/>
              <a:gd name="connsiteX959" fmla="*/ 5004162 w 5848742"/>
              <a:gd name="connsiteY959" fmla="*/ 1412575 h 6858002"/>
              <a:gd name="connsiteX960" fmla="*/ 5003224 w 5848742"/>
              <a:gd name="connsiteY960" fmla="*/ 1416657 h 6858002"/>
              <a:gd name="connsiteX961" fmla="*/ 4958879 w 5848742"/>
              <a:gd name="connsiteY961" fmla="*/ 1412041 h 6858002"/>
              <a:gd name="connsiteX962" fmla="*/ 4947273 w 5848742"/>
              <a:gd name="connsiteY962" fmla="*/ 1410853 h 6858002"/>
              <a:gd name="connsiteX963" fmla="*/ 4837445 w 5848742"/>
              <a:gd name="connsiteY963" fmla="*/ 1391329 h 6858002"/>
              <a:gd name="connsiteX964" fmla="*/ 4825560 w 5848742"/>
              <a:gd name="connsiteY964" fmla="*/ 1398383 h 6858002"/>
              <a:gd name="connsiteX965" fmla="*/ 4822883 w 5848742"/>
              <a:gd name="connsiteY965" fmla="*/ 1398109 h 6858002"/>
              <a:gd name="connsiteX966" fmla="*/ 4826267 w 5848742"/>
              <a:gd name="connsiteY966" fmla="*/ 1395560 h 6858002"/>
              <a:gd name="connsiteX967" fmla="*/ 4823615 w 5848742"/>
              <a:gd name="connsiteY967" fmla="*/ 1375610 h 6858002"/>
              <a:gd name="connsiteX968" fmla="*/ 4847781 w 5848742"/>
              <a:gd name="connsiteY968" fmla="*/ 1379061 h 6858002"/>
              <a:gd name="connsiteX969" fmla="*/ 4837445 w 5848742"/>
              <a:gd name="connsiteY969" fmla="*/ 1391329 h 6858002"/>
              <a:gd name="connsiteX970" fmla="*/ 4837784 w 5848742"/>
              <a:gd name="connsiteY970" fmla="*/ 1386882 h 6858002"/>
              <a:gd name="connsiteX971" fmla="*/ 4844047 w 5848742"/>
              <a:gd name="connsiteY971" fmla="*/ 1382164 h 6858002"/>
              <a:gd name="connsiteX972" fmla="*/ 4838001 w 5848742"/>
              <a:gd name="connsiteY972" fmla="*/ 1384023 h 6858002"/>
              <a:gd name="connsiteX973" fmla="*/ 4837784 w 5848742"/>
              <a:gd name="connsiteY973" fmla="*/ 1386882 h 6858002"/>
              <a:gd name="connsiteX974" fmla="*/ 4826267 w 5848742"/>
              <a:gd name="connsiteY974" fmla="*/ 1395560 h 6858002"/>
              <a:gd name="connsiteX975" fmla="*/ 4820243 w 5848742"/>
              <a:gd name="connsiteY975" fmla="*/ 1397839 h 6858002"/>
              <a:gd name="connsiteX976" fmla="*/ 4796655 w 5848742"/>
              <a:gd name="connsiteY976" fmla="*/ 1395422 h 6858002"/>
              <a:gd name="connsiteX977" fmla="*/ 4814572 w 5848742"/>
              <a:gd name="connsiteY977" fmla="*/ 1382239 h 6858002"/>
              <a:gd name="connsiteX978" fmla="*/ 3924263 w 5848742"/>
              <a:gd name="connsiteY978" fmla="*/ 1370706 h 6858002"/>
              <a:gd name="connsiteX979" fmla="*/ 3879584 w 5848742"/>
              <a:gd name="connsiteY979" fmla="*/ 1376470 h 6858002"/>
              <a:gd name="connsiteX980" fmla="*/ 3877113 w 5848742"/>
              <a:gd name="connsiteY980" fmla="*/ 1378751 h 6858002"/>
              <a:gd name="connsiteX981" fmla="*/ 3913861 w 5848742"/>
              <a:gd name="connsiteY981" fmla="*/ 1373306 h 6858002"/>
              <a:gd name="connsiteX982" fmla="*/ 5144741 w 5848742"/>
              <a:gd name="connsiteY982" fmla="*/ 1332061 h 6858002"/>
              <a:gd name="connsiteX983" fmla="*/ 5170210 w 5848742"/>
              <a:gd name="connsiteY983" fmla="*/ 1335005 h 6858002"/>
              <a:gd name="connsiteX984" fmla="*/ 5171423 w 5848742"/>
              <a:gd name="connsiteY984" fmla="*/ 1339688 h 6858002"/>
              <a:gd name="connsiteX985" fmla="*/ 5158840 w 5848742"/>
              <a:gd name="connsiteY985" fmla="*/ 1337419 h 6858002"/>
              <a:gd name="connsiteX986" fmla="*/ 5171423 w 5848742"/>
              <a:gd name="connsiteY986" fmla="*/ 1339688 h 6858002"/>
              <a:gd name="connsiteX987" fmla="*/ 5184439 w 5848742"/>
              <a:gd name="connsiteY987" fmla="*/ 1336650 h 6858002"/>
              <a:gd name="connsiteX988" fmla="*/ 5191787 w 5848742"/>
              <a:gd name="connsiteY988" fmla="*/ 1337499 h 6858002"/>
              <a:gd name="connsiteX989" fmla="*/ 5168824 w 5848742"/>
              <a:gd name="connsiteY989" fmla="*/ 1352431 h 6858002"/>
              <a:gd name="connsiteX990" fmla="*/ 5140956 w 5848742"/>
              <a:gd name="connsiteY990" fmla="*/ 1350031 h 6858002"/>
              <a:gd name="connsiteX991" fmla="*/ 5114452 w 5848742"/>
              <a:gd name="connsiteY991" fmla="*/ 1346954 h 6858002"/>
              <a:gd name="connsiteX992" fmla="*/ 5089944 w 5848742"/>
              <a:gd name="connsiteY992" fmla="*/ 1325726 h 6858002"/>
              <a:gd name="connsiteX993" fmla="*/ 5132712 w 5848742"/>
              <a:gd name="connsiteY993" fmla="*/ 1330670 h 6858002"/>
              <a:gd name="connsiteX994" fmla="*/ 5109937 w 5848742"/>
              <a:gd name="connsiteY994" fmla="*/ 1346429 h 6858002"/>
              <a:gd name="connsiteX995" fmla="*/ 5064157 w 5848742"/>
              <a:gd name="connsiteY995" fmla="*/ 1341113 h 6858002"/>
              <a:gd name="connsiteX996" fmla="*/ 4643494 w 5848742"/>
              <a:gd name="connsiteY996" fmla="*/ 1281551 h 6858002"/>
              <a:gd name="connsiteX997" fmla="*/ 4654197 w 5848742"/>
              <a:gd name="connsiteY997" fmla="*/ 1290245 h 6858002"/>
              <a:gd name="connsiteX998" fmla="*/ 4616855 w 5848742"/>
              <a:gd name="connsiteY998" fmla="*/ 1285618 h 6858002"/>
              <a:gd name="connsiteX999" fmla="*/ 4623799 w 5848742"/>
              <a:gd name="connsiteY999" fmla="*/ 1282526 h 6858002"/>
              <a:gd name="connsiteX1000" fmla="*/ 4643494 w 5848742"/>
              <a:gd name="connsiteY1000" fmla="*/ 1281551 h 6858002"/>
              <a:gd name="connsiteX1001" fmla="*/ 4744399 w 5848742"/>
              <a:gd name="connsiteY1001" fmla="*/ 1280551 h 6858002"/>
              <a:gd name="connsiteX1002" fmla="*/ 4772835 w 5848742"/>
              <a:gd name="connsiteY1002" fmla="*/ 1284499 h 6858002"/>
              <a:gd name="connsiteX1003" fmla="*/ 4744949 w 5848742"/>
              <a:gd name="connsiteY1003" fmla="*/ 1301764 h 6858002"/>
              <a:gd name="connsiteX1004" fmla="*/ 4714037 w 5848742"/>
              <a:gd name="connsiteY1004" fmla="*/ 1297764 h 6858002"/>
              <a:gd name="connsiteX1005" fmla="*/ 4717801 w 5848742"/>
              <a:gd name="connsiteY1005" fmla="*/ 1296275 h 6858002"/>
              <a:gd name="connsiteX1006" fmla="*/ 4535109 w 5848742"/>
              <a:gd name="connsiteY1006" fmla="*/ 1249567 h 6858002"/>
              <a:gd name="connsiteX1007" fmla="*/ 4559699 w 5848742"/>
              <a:gd name="connsiteY1007" fmla="*/ 1253208 h 6858002"/>
              <a:gd name="connsiteX1008" fmla="*/ 4558675 w 5848742"/>
              <a:gd name="connsiteY1008" fmla="*/ 1254261 h 6858002"/>
              <a:gd name="connsiteX1009" fmla="*/ 4529152 w 5848742"/>
              <a:gd name="connsiteY1009" fmla="*/ 1274751 h 6858002"/>
              <a:gd name="connsiteX1010" fmla="*/ 4495474 w 5848742"/>
              <a:gd name="connsiteY1010" fmla="*/ 1270578 h 6858002"/>
              <a:gd name="connsiteX1011" fmla="*/ 4515260 w 5848742"/>
              <a:gd name="connsiteY1011" fmla="*/ 1258438 h 6858002"/>
              <a:gd name="connsiteX1012" fmla="*/ 4443477 w 5848742"/>
              <a:gd name="connsiteY1012" fmla="*/ 1234140 h 6858002"/>
              <a:gd name="connsiteX1013" fmla="*/ 4450144 w 5848742"/>
              <a:gd name="connsiteY1013" fmla="*/ 1235196 h 6858002"/>
              <a:gd name="connsiteX1014" fmla="*/ 4457822 w 5848742"/>
              <a:gd name="connsiteY1014" fmla="*/ 1236513 h 6858002"/>
              <a:gd name="connsiteX1015" fmla="*/ 4446855 w 5848742"/>
              <a:gd name="connsiteY1015" fmla="*/ 1243574 h 6858002"/>
              <a:gd name="connsiteX1016" fmla="*/ 4420377 w 5848742"/>
              <a:gd name="connsiteY1016" fmla="*/ 1259302 h 6858002"/>
              <a:gd name="connsiteX1017" fmla="*/ 4398336 w 5848742"/>
              <a:gd name="connsiteY1017" fmla="*/ 1255573 h 6858002"/>
              <a:gd name="connsiteX1018" fmla="*/ 4391061 w 5848742"/>
              <a:gd name="connsiteY1018" fmla="*/ 1254622 h 6858002"/>
              <a:gd name="connsiteX1019" fmla="*/ 4414640 w 5848742"/>
              <a:gd name="connsiteY1019" fmla="*/ 1241367 h 6858002"/>
              <a:gd name="connsiteX1020" fmla="*/ 4326091 w 5848742"/>
              <a:gd name="connsiteY1020" fmla="*/ 1224831 h 6858002"/>
              <a:gd name="connsiteX1021" fmla="*/ 4303163 w 5848742"/>
              <a:gd name="connsiteY1021" fmla="*/ 1243186 h 6858002"/>
              <a:gd name="connsiteX1022" fmla="*/ 4300414 w 5848742"/>
              <a:gd name="connsiteY1022" fmla="*/ 1244068 h 6858002"/>
              <a:gd name="connsiteX1023" fmla="*/ 4276017 w 5848742"/>
              <a:gd name="connsiteY1023" fmla="*/ 1241712 h 6858002"/>
              <a:gd name="connsiteX1024" fmla="*/ 4237603 w 5848742"/>
              <a:gd name="connsiteY1024" fmla="*/ 1238723 h 6858002"/>
              <a:gd name="connsiteX1025" fmla="*/ 4254755 w 5848742"/>
              <a:gd name="connsiteY1025" fmla="*/ 1234463 h 6858002"/>
              <a:gd name="connsiteX1026" fmla="*/ 4326091 w 5848742"/>
              <a:gd name="connsiteY1026" fmla="*/ 1224831 h 6858002"/>
              <a:gd name="connsiteX1027" fmla="*/ 4961959 w 5848742"/>
              <a:gd name="connsiteY1027" fmla="*/ 1169734 h 6858002"/>
              <a:gd name="connsiteX1028" fmla="*/ 4940523 w 5848742"/>
              <a:gd name="connsiteY1028" fmla="*/ 1182891 h 6858002"/>
              <a:gd name="connsiteX1029" fmla="*/ 4870417 w 5848742"/>
              <a:gd name="connsiteY1029" fmla="*/ 1225309 h 6858002"/>
              <a:gd name="connsiteX1030" fmla="*/ 4837581 w 5848742"/>
              <a:gd name="connsiteY1030" fmla="*/ 1221981 h 6858002"/>
              <a:gd name="connsiteX1031" fmla="*/ 4857488 w 5848742"/>
              <a:gd name="connsiteY1031" fmla="*/ 1209576 h 6858002"/>
              <a:gd name="connsiteX1032" fmla="*/ 4925497 w 5848742"/>
              <a:gd name="connsiteY1032" fmla="*/ 1170777 h 6858002"/>
              <a:gd name="connsiteX1033" fmla="*/ 4934904 w 5848742"/>
              <a:gd name="connsiteY1033" fmla="*/ 1171145 h 6858002"/>
              <a:gd name="connsiteX1034" fmla="*/ 4292541 w 5848742"/>
              <a:gd name="connsiteY1034" fmla="*/ 1168055 h 6858002"/>
              <a:gd name="connsiteX1035" fmla="*/ 4302784 w 5848742"/>
              <a:gd name="connsiteY1035" fmla="*/ 1168306 h 6858002"/>
              <a:gd name="connsiteX1036" fmla="*/ 4292541 w 5848742"/>
              <a:gd name="connsiteY1036" fmla="*/ 1168055 h 6858002"/>
              <a:gd name="connsiteX1037" fmla="*/ 3819242 w 5848742"/>
              <a:gd name="connsiteY1037" fmla="*/ 1164238 h 6858002"/>
              <a:gd name="connsiteX1038" fmla="*/ 3812617 w 5848742"/>
              <a:gd name="connsiteY1038" fmla="*/ 1167313 h 6858002"/>
              <a:gd name="connsiteX1039" fmla="*/ 3810588 w 5848742"/>
              <a:gd name="connsiteY1039" fmla="*/ 1165496 h 6858002"/>
              <a:gd name="connsiteX1040" fmla="*/ 3805577 w 5848742"/>
              <a:gd name="connsiteY1040" fmla="*/ 1167641 h 6858002"/>
              <a:gd name="connsiteX1041" fmla="*/ 3795971 w 5848742"/>
              <a:gd name="connsiteY1041" fmla="*/ 1172898 h 6858002"/>
              <a:gd name="connsiteX1042" fmla="*/ 3798499 w 5848742"/>
              <a:gd name="connsiteY1042" fmla="*/ 1173868 h 6858002"/>
              <a:gd name="connsiteX1043" fmla="*/ 3812617 w 5848742"/>
              <a:gd name="connsiteY1043" fmla="*/ 1167313 h 6858002"/>
              <a:gd name="connsiteX1044" fmla="*/ 3814185 w 5848742"/>
              <a:gd name="connsiteY1044" fmla="*/ 1168721 h 6858002"/>
              <a:gd name="connsiteX1045" fmla="*/ 3819242 w 5848742"/>
              <a:gd name="connsiteY1045" fmla="*/ 1164238 h 6858002"/>
              <a:gd name="connsiteX1046" fmla="*/ 4327859 w 5848742"/>
              <a:gd name="connsiteY1046" fmla="*/ 1162133 h 6858002"/>
              <a:gd name="connsiteX1047" fmla="*/ 4324396 w 5848742"/>
              <a:gd name="connsiteY1047" fmla="*/ 1170643 h 6858002"/>
              <a:gd name="connsiteX1048" fmla="*/ 4327859 w 5848742"/>
              <a:gd name="connsiteY1048" fmla="*/ 1162133 h 6858002"/>
              <a:gd name="connsiteX1049" fmla="*/ 4214486 w 5848742"/>
              <a:gd name="connsiteY1049" fmla="*/ 1152850 h 6858002"/>
              <a:gd name="connsiteX1050" fmla="*/ 4181961 w 5848742"/>
              <a:gd name="connsiteY1050" fmla="*/ 1161383 h 6858002"/>
              <a:gd name="connsiteX1051" fmla="*/ 4196153 w 5848742"/>
              <a:gd name="connsiteY1051" fmla="*/ 1154045 h 6858002"/>
              <a:gd name="connsiteX1052" fmla="*/ 4214486 w 5848742"/>
              <a:gd name="connsiteY1052" fmla="*/ 1152850 h 6858002"/>
              <a:gd name="connsiteX1053" fmla="*/ 4200802 w 5848742"/>
              <a:gd name="connsiteY1053" fmla="*/ 1115994 h 6858002"/>
              <a:gd name="connsiteX1054" fmla="*/ 4195605 w 5848742"/>
              <a:gd name="connsiteY1054" fmla="*/ 1116713 h 6858002"/>
              <a:gd name="connsiteX1055" fmla="*/ 4195047 w 5848742"/>
              <a:gd name="connsiteY1055" fmla="*/ 1119025 h 6858002"/>
              <a:gd name="connsiteX1056" fmla="*/ 4192312 w 5848742"/>
              <a:gd name="connsiteY1056" fmla="*/ 1120468 h 6858002"/>
              <a:gd name="connsiteX1057" fmla="*/ 4194835 w 5848742"/>
              <a:gd name="connsiteY1057" fmla="*/ 1119905 h 6858002"/>
              <a:gd name="connsiteX1058" fmla="*/ 4195047 w 5848742"/>
              <a:gd name="connsiteY1058" fmla="*/ 1119025 h 6858002"/>
              <a:gd name="connsiteX1059" fmla="*/ 4205152 w 5848742"/>
              <a:gd name="connsiteY1059" fmla="*/ 1097601 h 6858002"/>
              <a:gd name="connsiteX1060" fmla="*/ 4204419 w 5848742"/>
              <a:gd name="connsiteY1060" fmla="*/ 1097765 h 6858002"/>
              <a:gd name="connsiteX1061" fmla="*/ 4067010 w 5848742"/>
              <a:gd name="connsiteY1061" fmla="*/ 1138950 h 6858002"/>
              <a:gd name="connsiteX1062" fmla="*/ 4064539 w 5848742"/>
              <a:gd name="connsiteY1062" fmla="*/ 1142312 h 6858002"/>
              <a:gd name="connsiteX1063" fmla="*/ 4073262 w 5848742"/>
              <a:gd name="connsiteY1063" fmla="*/ 1144547 h 6858002"/>
              <a:gd name="connsiteX1064" fmla="*/ 4087918 w 5848742"/>
              <a:gd name="connsiteY1064" fmla="*/ 1148302 h 6858002"/>
              <a:gd name="connsiteX1065" fmla="*/ 4111357 w 5848742"/>
              <a:gd name="connsiteY1065" fmla="*/ 1141208 h 6858002"/>
              <a:gd name="connsiteX1066" fmla="*/ 4110492 w 5848742"/>
              <a:gd name="connsiteY1066" fmla="*/ 1141191 h 6858002"/>
              <a:gd name="connsiteX1067" fmla="*/ 4086111 w 5848742"/>
              <a:gd name="connsiteY1067" fmla="*/ 1144109 h 6858002"/>
              <a:gd name="connsiteX1068" fmla="*/ 4135953 w 5848742"/>
              <a:gd name="connsiteY1068" fmla="*/ 1133015 h 6858002"/>
              <a:gd name="connsiteX1069" fmla="*/ 4176658 w 5848742"/>
              <a:gd name="connsiteY1069" fmla="*/ 1112144 h 6858002"/>
              <a:gd name="connsiteX1070" fmla="*/ 3525073 w 5848742"/>
              <a:gd name="connsiteY1070" fmla="*/ 1076701 h 6858002"/>
              <a:gd name="connsiteX1071" fmla="*/ 3521553 w 5848742"/>
              <a:gd name="connsiteY1071" fmla="*/ 1085689 h 6858002"/>
              <a:gd name="connsiteX1072" fmla="*/ 3518088 w 5848742"/>
              <a:gd name="connsiteY1072" fmla="*/ 1094200 h 6858002"/>
              <a:gd name="connsiteX1073" fmla="*/ 3521553 w 5848742"/>
              <a:gd name="connsiteY1073" fmla="*/ 1085689 h 6858002"/>
              <a:gd name="connsiteX1074" fmla="*/ 3525073 w 5848742"/>
              <a:gd name="connsiteY1074" fmla="*/ 1076701 h 6858002"/>
              <a:gd name="connsiteX1075" fmla="*/ 4167731 w 5848742"/>
              <a:gd name="connsiteY1075" fmla="*/ 1021519 h 6858002"/>
              <a:gd name="connsiteX1076" fmla="*/ 4164888 w 5848742"/>
              <a:gd name="connsiteY1076" fmla="*/ 1022663 h 6858002"/>
              <a:gd name="connsiteX1077" fmla="*/ 4136810 w 5848742"/>
              <a:gd name="connsiteY1077" fmla="*/ 1034328 h 6858002"/>
              <a:gd name="connsiteX1078" fmla="*/ 4152231 w 5848742"/>
              <a:gd name="connsiteY1078" fmla="*/ 1033927 h 6858002"/>
              <a:gd name="connsiteX1079" fmla="*/ 4168195 w 5848742"/>
              <a:gd name="connsiteY1079" fmla="*/ 1021963 h 6858002"/>
              <a:gd name="connsiteX1080" fmla="*/ 4553939 w 5848742"/>
              <a:gd name="connsiteY1080" fmla="*/ 916611 h 6858002"/>
              <a:gd name="connsiteX1081" fmla="*/ 4502524 w 5848742"/>
              <a:gd name="connsiteY1081" fmla="*/ 930131 h 6858002"/>
              <a:gd name="connsiteX1082" fmla="*/ 4524061 w 5848742"/>
              <a:gd name="connsiteY1082" fmla="*/ 919472 h 6858002"/>
              <a:gd name="connsiteX1083" fmla="*/ 4553939 w 5848742"/>
              <a:gd name="connsiteY1083" fmla="*/ 916611 h 6858002"/>
              <a:gd name="connsiteX1084" fmla="*/ 4838108 w 5848742"/>
              <a:gd name="connsiteY1084" fmla="*/ 915053 h 6858002"/>
              <a:gd name="connsiteX1085" fmla="*/ 4811882 w 5848742"/>
              <a:gd name="connsiteY1085" fmla="*/ 922188 h 6858002"/>
              <a:gd name="connsiteX1086" fmla="*/ 4816840 w 5848742"/>
              <a:gd name="connsiteY1086" fmla="*/ 919285 h 6858002"/>
              <a:gd name="connsiteX1087" fmla="*/ 4559515 w 5848742"/>
              <a:gd name="connsiteY1087" fmla="*/ 911319 h 6858002"/>
              <a:gd name="connsiteX1088" fmla="*/ 4573589 w 5848742"/>
              <a:gd name="connsiteY1088" fmla="*/ 912956 h 6858002"/>
              <a:gd name="connsiteX1089" fmla="*/ 4553939 w 5848742"/>
              <a:gd name="connsiteY1089" fmla="*/ 916611 h 6858002"/>
              <a:gd name="connsiteX1090" fmla="*/ 4559515 w 5848742"/>
              <a:gd name="connsiteY1090" fmla="*/ 911319 h 6858002"/>
              <a:gd name="connsiteX1091" fmla="*/ 4579167 w 5848742"/>
              <a:gd name="connsiteY1091" fmla="*/ 907666 h 6858002"/>
              <a:gd name="connsiteX1092" fmla="*/ 4593242 w 5848742"/>
              <a:gd name="connsiteY1092" fmla="*/ 909303 h 6858002"/>
              <a:gd name="connsiteX1093" fmla="*/ 4573589 w 5848742"/>
              <a:gd name="connsiteY1093" fmla="*/ 912956 h 6858002"/>
              <a:gd name="connsiteX1094" fmla="*/ 4579167 w 5848742"/>
              <a:gd name="connsiteY1094" fmla="*/ 907666 h 6858002"/>
              <a:gd name="connsiteX1095" fmla="*/ 4842555 w 5848742"/>
              <a:gd name="connsiteY1095" fmla="*/ 906748 h 6858002"/>
              <a:gd name="connsiteX1096" fmla="*/ 4838108 w 5848742"/>
              <a:gd name="connsiteY1096" fmla="*/ 915053 h 6858002"/>
              <a:gd name="connsiteX1097" fmla="*/ 4842555 w 5848742"/>
              <a:gd name="connsiteY1097" fmla="*/ 906748 h 6858002"/>
              <a:gd name="connsiteX1098" fmla="*/ 3755347 w 5848742"/>
              <a:gd name="connsiteY1098" fmla="*/ 884627 h 6858002"/>
              <a:gd name="connsiteX1099" fmla="*/ 3745882 w 5848742"/>
              <a:gd name="connsiteY1099" fmla="*/ 891798 h 6858002"/>
              <a:gd name="connsiteX1100" fmla="*/ 3755347 w 5848742"/>
              <a:gd name="connsiteY1100" fmla="*/ 884627 h 6858002"/>
              <a:gd name="connsiteX1101" fmla="*/ 4797221 w 5848742"/>
              <a:gd name="connsiteY1101" fmla="*/ 884187 h 6858002"/>
              <a:gd name="connsiteX1102" fmla="*/ 4793181 w 5848742"/>
              <a:gd name="connsiteY1102" fmla="*/ 892566 h 6858002"/>
              <a:gd name="connsiteX1103" fmla="*/ 4797221 w 5848742"/>
              <a:gd name="connsiteY1103" fmla="*/ 884187 h 6858002"/>
              <a:gd name="connsiteX1104" fmla="*/ 3859208 w 5848742"/>
              <a:gd name="connsiteY1104" fmla="*/ 870874 h 6858002"/>
              <a:gd name="connsiteX1105" fmla="*/ 3871659 w 5848742"/>
              <a:gd name="connsiteY1105" fmla="*/ 873732 h 6858002"/>
              <a:gd name="connsiteX1106" fmla="*/ 3848190 w 5848742"/>
              <a:gd name="connsiteY1106" fmla="*/ 878952 h 6858002"/>
              <a:gd name="connsiteX1107" fmla="*/ 3845315 w 5848742"/>
              <a:gd name="connsiteY1107" fmla="*/ 874954 h 6858002"/>
              <a:gd name="connsiteX1108" fmla="*/ 3859208 w 5848742"/>
              <a:gd name="connsiteY1108" fmla="*/ 870874 h 6858002"/>
              <a:gd name="connsiteX1109" fmla="*/ 3700604 w 5848742"/>
              <a:gd name="connsiteY1109" fmla="*/ 843270 h 6858002"/>
              <a:gd name="connsiteX1110" fmla="*/ 3715775 w 5848742"/>
              <a:gd name="connsiteY1110" fmla="*/ 844726 h 6858002"/>
              <a:gd name="connsiteX1111" fmla="*/ 3688012 w 5848742"/>
              <a:gd name="connsiteY1111" fmla="*/ 847395 h 6858002"/>
              <a:gd name="connsiteX1112" fmla="*/ 3700604 w 5848742"/>
              <a:gd name="connsiteY1112" fmla="*/ 843270 h 6858002"/>
              <a:gd name="connsiteX1113" fmla="*/ 3463881 w 5848742"/>
              <a:gd name="connsiteY1113" fmla="*/ 775529 h 6858002"/>
              <a:gd name="connsiteX1114" fmla="*/ 3377994 w 5848742"/>
              <a:gd name="connsiteY1114" fmla="*/ 790921 h 6858002"/>
              <a:gd name="connsiteX1115" fmla="*/ 3380656 w 5848742"/>
              <a:gd name="connsiteY1115" fmla="*/ 798088 h 6858002"/>
              <a:gd name="connsiteX1116" fmla="*/ 3463881 w 5848742"/>
              <a:gd name="connsiteY1116" fmla="*/ 775529 h 6858002"/>
              <a:gd name="connsiteX1117" fmla="*/ 3450499 w 5848742"/>
              <a:gd name="connsiteY1117" fmla="*/ 752127 h 6858002"/>
              <a:gd name="connsiteX1118" fmla="*/ 3357657 w 5848742"/>
              <a:gd name="connsiteY1118" fmla="*/ 757802 h 6858002"/>
              <a:gd name="connsiteX1119" fmla="*/ 3240293 w 5848742"/>
              <a:gd name="connsiteY1119" fmla="*/ 767451 h 6858002"/>
              <a:gd name="connsiteX1120" fmla="*/ 3144600 w 5848742"/>
              <a:gd name="connsiteY1120" fmla="*/ 817871 h 6858002"/>
              <a:gd name="connsiteX1121" fmla="*/ 3112664 w 5848742"/>
              <a:gd name="connsiteY1121" fmla="*/ 835175 h 6858002"/>
              <a:gd name="connsiteX1122" fmla="*/ 3223443 w 5848742"/>
              <a:gd name="connsiteY1122" fmla="*/ 819473 h 6858002"/>
              <a:gd name="connsiteX1123" fmla="*/ 3351679 w 5848742"/>
              <a:gd name="connsiteY1123" fmla="*/ 812573 h 6858002"/>
              <a:gd name="connsiteX1124" fmla="*/ 3384827 w 5848742"/>
              <a:gd name="connsiteY1124" fmla="*/ 803253 h 6858002"/>
              <a:gd name="connsiteX1125" fmla="*/ 3385926 w 5848742"/>
              <a:gd name="connsiteY1125" fmla="*/ 804614 h 6858002"/>
              <a:gd name="connsiteX1126" fmla="*/ 3390660 w 5848742"/>
              <a:gd name="connsiteY1126" fmla="*/ 801614 h 6858002"/>
              <a:gd name="connsiteX1127" fmla="*/ 3384827 w 5848742"/>
              <a:gd name="connsiteY1127" fmla="*/ 803253 h 6858002"/>
              <a:gd name="connsiteX1128" fmla="*/ 3380656 w 5848742"/>
              <a:gd name="connsiteY1128" fmla="*/ 798088 h 6858002"/>
              <a:gd name="connsiteX1129" fmla="*/ 3491641 w 5848742"/>
              <a:gd name="connsiteY1129" fmla="*/ 772858 h 6858002"/>
              <a:gd name="connsiteX1130" fmla="*/ 3465834 w 5848742"/>
              <a:gd name="connsiteY1130" fmla="*/ 769988 h 6858002"/>
              <a:gd name="connsiteX1131" fmla="*/ 3450499 w 5848742"/>
              <a:gd name="connsiteY1131" fmla="*/ 752127 h 6858002"/>
              <a:gd name="connsiteX1132" fmla="*/ 4257906 w 5848742"/>
              <a:gd name="connsiteY1132" fmla="*/ 732762 h 6858002"/>
              <a:gd name="connsiteX1133" fmla="*/ 4235486 w 5848742"/>
              <a:gd name="connsiteY1133" fmla="*/ 735124 h 6858002"/>
              <a:gd name="connsiteX1134" fmla="*/ 4239931 w 5848742"/>
              <a:gd name="connsiteY1134" fmla="*/ 733404 h 6858002"/>
              <a:gd name="connsiteX1135" fmla="*/ 3692233 w 5848742"/>
              <a:gd name="connsiteY1135" fmla="*/ 727442 h 6858002"/>
              <a:gd name="connsiteX1136" fmla="*/ 3665214 w 5848742"/>
              <a:gd name="connsiteY1136" fmla="*/ 733681 h 6858002"/>
              <a:gd name="connsiteX1137" fmla="*/ 3667134 w 5848742"/>
              <a:gd name="connsiteY1137" fmla="*/ 737277 h 6858002"/>
              <a:gd name="connsiteX1138" fmla="*/ 3692233 w 5848742"/>
              <a:gd name="connsiteY1138" fmla="*/ 727442 h 6858002"/>
              <a:gd name="connsiteX1139" fmla="*/ 4262649 w 5848742"/>
              <a:gd name="connsiteY1139" fmla="*/ 726551 h 6858002"/>
              <a:gd name="connsiteX1140" fmla="*/ 4257906 w 5848742"/>
              <a:gd name="connsiteY1140" fmla="*/ 732762 h 6858002"/>
              <a:gd name="connsiteX1141" fmla="*/ 4262649 w 5848742"/>
              <a:gd name="connsiteY1141" fmla="*/ 726551 h 6858002"/>
              <a:gd name="connsiteX1142" fmla="*/ 4228526 w 5848742"/>
              <a:gd name="connsiteY1142" fmla="*/ 702065 h 6858002"/>
              <a:gd name="connsiteX1143" fmla="*/ 4224107 w 5848742"/>
              <a:gd name="connsiteY1143" fmla="*/ 708391 h 6858002"/>
              <a:gd name="connsiteX1144" fmla="*/ 4228526 w 5848742"/>
              <a:gd name="connsiteY1144" fmla="*/ 702065 h 6858002"/>
              <a:gd name="connsiteX1145" fmla="*/ 4000196 w 5848742"/>
              <a:gd name="connsiteY1145" fmla="*/ 694716 h 6858002"/>
              <a:gd name="connsiteX1146" fmla="*/ 4025037 w 5848742"/>
              <a:gd name="connsiteY1146" fmla="*/ 696338 h 6858002"/>
              <a:gd name="connsiteX1147" fmla="*/ 3981149 w 5848742"/>
              <a:gd name="connsiteY1147" fmla="*/ 700587 h 6858002"/>
              <a:gd name="connsiteX1148" fmla="*/ 4000196 w 5848742"/>
              <a:gd name="connsiteY1148" fmla="*/ 694716 h 6858002"/>
              <a:gd name="connsiteX1149" fmla="*/ 4030306 w 5848742"/>
              <a:gd name="connsiteY1149" fmla="*/ 692746 h 6858002"/>
              <a:gd name="connsiteX1150" fmla="*/ 4041612 w 5848742"/>
              <a:gd name="connsiteY1150" fmla="*/ 695953 h 6858002"/>
              <a:gd name="connsiteX1151" fmla="*/ 4025037 w 5848742"/>
              <a:gd name="connsiteY1151" fmla="*/ 696338 h 6858002"/>
              <a:gd name="connsiteX1152" fmla="*/ 4030306 w 5848742"/>
              <a:gd name="connsiteY1152" fmla="*/ 692746 h 6858002"/>
              <a:gd name="connsiteX1153" fmla="*/ 4046880 w 5848742"/>
              <a:gd name="connsiteY1153" fmla="*/ 692361 h 6858002"/>
              <a:gd name="connsiteX1154" fmla="*/ 4058187 w 5848742"/>
              <a:gd name="connsiteY1154" fmla="*/ 695569 h 6858002"/>
              <a:gd name="connsiteX1155" fmla="*/ 4041612 w 5848742"/>
              <a:gd name="connsiteY1155" fmla="*/ 695953 h 6858002"/>
              <a:gd name="connsiteX1156" fmla="*/ 4046880 w 5848742"/>
              <a:gd name="connsiteY1156" fmla="*/ 692361 h 6858002"/>
              <a:gd name="connsiteX1157" fmla="*/ 2619640 w 5848742"/>
              <a:gd name="connsiteY1157" fmla="*/ 679239 h 6858002"/>
              <a:gd name="connsiteX1158" fmla="*/ 2564481 w 5848742"/>
              <a:gd name="connsiteY1158" fmla="*/ 704010 h 6858002"/>
              <a:gd name="connsiteX1159" fmla="*/ 2567091 w 5848742"/>
              <a:gd name="connsiteY1159" fmla="*/ 702470 h 6858002"/>
              <a:gd name="connsiteX1160" fmla="*/ 2573413 w 5848742"/>
              <a:gd name="connsiteY1160" fmla="*/ 698869 h 6858002"/>
              <a:gd name="connsiteX1161" fmla="*/ 2571972 w 5848742"/>
              <a:gd name="connsiteY1161" fmla="*/ 699594 h 6858002"/>
              <a:gd name="connsiteX1162" fmla="*/ 2567091 w 5848742"/>
              <a:gd name="connsiteY1162" fmla="*/ 702470 h 6858002"/>
              <a:gd name="connsiteX1163" fmla="*/ 2564038 w 5848742"/>
              <a:gd name="connsiteY1163" fmla="*/ 704209 h 6858002"/>
              <a:gd name="connsiteX1164" fmla="*/ 2564481 w 5848742"/>
              <a:gd name="connsiteY1164" fmla="*/ 704010 h 6858002"/>
              <a:gd name="connsiteX1165" fmla="*/ 2548962 w 5848742"/>
              <a:gd name="connsiteY1165" fmla="*/ 713156 h 6858002"/>
              <a:gd name="connsiteX1166" fmla="*/ 2519649 w 5848742"/>
              <a:gd name="connsiteY1166" fmla="*/ 732746 h 6858002"/>
              <a:gd name="connsiteX1167" fmla="*/ 2516847 w 5848742"/>
              <a:gd name="connsiteY1167" fmla="*/ 735230 h 6858002"/>
              <a:gd name="connsiteX1168" fmla="*/ 2536999 w 5848742"/>
              <a:gd name="connsiteY1168" fmla="*/ 728310 h 6858002"/>
              <a:gd name="connsiteX1169" fmla="*/ 2560363 w 5848742"/>
              <a:gd name="connsiteY1169" fmla="*/ 722758 h 6858002"/>
              <a:gd name="connsiteX1170" fmla="*/ 2560480 w 5848742"/>
              <a:gd name="connsiteY1170" fmla="*/ 722673 h 6858002"/>
              <a:gd name="connsiteX1171" fmla="*/ 2612559 w 5848742"/>
              <a:gd name="connsiteY1171" fmla="*/ 684414 h 6858002"/>
              <a:gd name="connsiteX1172" fmla="*/ 3364338 w 5848742"/>
              <a:gd name="connsiteY1172" fmla="*/ 637359 h 6858002"/>
              <a:gd name="connsiteX1173" fmla="*/ 3352099 w 5848742"/>
              <a:gd name="connsiteY1173" fmla="*/ 639033 h 6858002"/>
              <a:gd name="connsiteX1174" fmla="*/ 3364338 w 5848742"/>
              <a:gd name="connsiteY1174" fmla="*/ 637359 h 6858002"/>
              <a:gd name="connsiteX1175" fmla="*/ 3392991 w 5848742"/>
              <a:gd name="connsiteY1175" fmla="*/ 625174 h 6858002"/>
              <a:gd name="connsiteX1176" fmla="*/ 3390510 w 5848742"/>
              <a:gd name="connsiteY1176" fmla="*/ 635971 h 6858002"/>
              <a:gd name="connsiteX1177" fmla="*/ 3392991 w 5848742"/>
              <a:gd name="connsiteY1177" fmla="*/ 625174 h 6858002"/>
              <a:gd name="connsiteX1178" fmla="*/ 3427367 w 5848742"/>
              <a:gd name="connsiteY1178" fmla="*/ 606248 h 6858002"/>
              <a:gd name="connsiteX1179" fmla="*/ 3425730 w 5848742"/>
              <a:gd name="connsiteY1179" fmla="*/ 613830 h 6858002"/>
              <a:gd name="connsiteX1180" fmla="*/ 3427367 w 5848742"/>
              <a:gd name="connsiteY1180" fmla="*/ 606248 h 6858002"/>
              <a:gd name="connsiteX1181" fmla="*/ 3226275 w 5848742"/>
              <a:gd name="connsiteY1181" fmla="*/ 603929 h 6858002"/>
              <a:gd name="connsiteX1182" fmla="*/ 3205356 w 5848742"/>
              <a:gd name="connsiteY1182" fmla="*/ 616087 h 6858002"/>
              <a:gd name="connsiteX1183" fmla="*/ 3210681 w 5848742"/>
              <a:gd name="connsiteY1183" fmla="*/ 611485 h 6858002"/>
              <a:gd name="connsiteX1184" fmla="*/ 3215096 w 5848742"/>
              <a:gd name="connsiteY1184" fmla="*/ 608160 h 6858002"/>
              <a:gd name="connsiteX1185" fmla="*/ 2104615 w 5848742"/>
              <a:gd name="connsiteY1185" fmla="*/ 541498 h 6858002"/>
              <a:gd name="connsiteX1186" fmla="*/ 2103693 w 5848742"/>
              <a:gd name="connsiteY1186" fmla="*/ 541788 h 6858002"/>
              <a:gd name="connsiteX1187" fmla="*/ 2075320 w 5848742"/>
              <a:gd name="connsiteY1187" fmla="*/ 552768 h 6858002"/>
              <a:gd name="connsiteX1188" fmla="*/ 2070512 w 5848742"/>
              <a:gd name="connsiteY1188" fmla="*/ 555609 h 6858002"/>
              <a:gd name="connsiteX1189" fmla="*/ 2885083 w 5848742"/>
              <a:gd name="connsiteY1189" fmla="*/ 540166 h 6858002"/>
              <a:gd name="connsiteX1190" fmla="*/ 2869068 w 5848742"/>
              <a:gd name="connsiteY1190" fmla="*/ 552261 h 6858002"/>
              <a:gd name="connsiteX1191" fmla="*/ 2872995 w 5848742"/>
              <a:gd name="connsiteY1191" fmla="*/ 547942 h 6858002"/>
              <a:gd name="connsiteX1192" fmla="*/ 2876298 w 5848742"/>
              <a:gd name="connsiteY1192" fmla="*/ 544764 h 6858002"/>
              <a:gd name="connsiteX1193" fmla="*/ 1669221 w 5848742"/>
              <a:gd name="connsiteY1193" fmla="*/ 530952 h 6858002"/>
              <a:gd name="connsiteX1194" fmla="*/ 1644976 w 5848742"/>
              <a:gd name="connsiteY1194" fmla="*/ 544606 h 6858002"/>
              <a:gd name="connsiteX1195" fmla="*/ 1660757 w 5848742"/>
              <a:gd name="connsiteY1195" fmla="*/ 539698 h 6858002"/>
              <a:gd name="connsiteX1196" fmla="*/ 1669114 w 5848742"/>
              <a:gd name="connsiteY1196" fmla="*/ 531468 h 6858002"/>
              <a:gd name="connsiteX1197" fmla="*/ 1665465 w 5848742"/>
              <a:gd name="connsiteY1197" fmla="*/ 527355 h 6858002"/>
              <a:gd name="connsiteX1198" fmla="*/ 1657231 w 5848742"/>
              <a:gd name="connsiteY1198" fmla="*/ 530386 h 6858002"/>
              <a:gd name="connsiteX1199" fmla="*/ 1641230 w 5848742"/>
              <a:gd name="connsiteY1199" fmla="*/ 539234 h 6858002"/>
              <a:gd name="connsiteX1200" fmla="*/ 1640749 w 5848742"/>
              <a:gd name="connsiteY1200" fmla="*/ 539581 h 6858002"/>
              <a:gd name="connsiteX1201" fmla="*/ 1669180 w 5848742"/>
              <a:gd name="connsiteY1201" fmla="*/ 527635 h 6858002"/>
              <a:gd name="connsiteX1202" fmla="*/ 3107195 w 5848742"/>
              <a:gd name="connsiteY1202" fmla="*/ 508541 h 6858002"/>
              <a:gd name="connsiteX1203" fmla="*/ 3101604 w 5848742"/>
              <a:gd name="connsiteY1203" fmla="*/ 510302 h 6858002"/>
              <a:gd name="connsiteX1204" fmla="*/ 3102043 w 5848742"/>
              <a:gd name="connsiteY1204" fmla="*/ 510691 h 6858002"/>
              <a:gd name="connsiteX1205" fmla="*/ 3106631 w 5848742"/>
              <a:gd name="connsiteY1205" fmla="*/ 508876 h 6858002"/>
              <a:gd name="connsiteX1206" fmla="*/ 2212614 w 5848742"/>
              <a:gd name="connsiteY1206" fmla="*/ 497752 h 6858002"/>
              <a:gd name="connsiteX1207" fmla="*/ 2190054 w 5848742"/>
              <a:gd name="connsiteY1207" fmla="*/ 504502 h 6858002"/>
              <a:gd name="connsiteX1208" fmla="*/ 2189627 w 5848742"/>
              <a:gd name="connsiteY1208" fmla="*/ 505135 h 6858002"/>
              <a:gd name="connsiteX1209" fmla="*/ 2195517 w 5848742"/>
              <a:gd name="connsiteY1209" fmla="*/ 505189 h 6858002"/>
              <a:gd name="connsiteX1210" fmla="*/ 2204113 w 5848742"/>
              <a:gd name="connsiteY1210" fmla="*/ 501899 h 6858002"/>
              <a:gd name="connsiteX1211" fmla="*/ 2566549 w 5848742"/>
              <a:gd name="connsiteY1211" fmla="*/ 495999 h 6858002"/>
              <a:gd name="connsiteX1212" fmla="*/ 2529148 w 5848742"/>
              <a:gd name="connsiteY1212" fmla="*/ 507989 h 6858002"/>
              <a:gd name="connsiteX1213" fmla="*/ 2452185 w 5848742"/>
              <a:gd name="connsiteY1213" fmla="*/ 530703 h 6858002"/>
              <a:gd name="connsiteX1214" fmla="*/ 2420455 w 5848742"/>
              <a:gd name="connsiteY1214" fmla="*/ 552918 h 6858002"/>
              <a:gd name="connsiteX1215" fmla="*/ 2411648 w 5848742"/>
              <a:gd name="connsiteY1215" fmla="*/ 558668 h 6858002"/>
              <a:gd name="connsiteX1216" fmla="*/ 2442909 w 5848742"/>
              <a:gd name="connsiteY1216" fmla="*/ 550855 h 6858002"/>
              <a:gd name="connsiteX1217" fmla="*/ 2447648 w 5848742"/>
              <a:gd name="connsiteY1217" fmla="*/ 549560 h 6858002"/>
              <a:gd name="connsiteX1218" fmla="*/ 2452652 w 5848742"/>
              <a:gd name="connsiteY1218" fmla="*/ 546297 h 6858002"/>
              <a:gd name="connsiteX1219" fmla="*/ 2473937 w 5848742"/>
              <a:gd name="connsiteY1219" fmla="*/ 536328 h 6858002"/>
              <a:gd name="connsiteX1220" fmla="*/ 2484504 w 5848742"/>
              <a:gd name="connsiteY1220" fmla="*/ 535321 h 6858002"/>
              <a:gd name="connsiteX1221" fmla="*/ 2487108 w 5848742"/>
              <a:gd name="connsiteY1221" fmla="*/ 538778 h 6858002"/>
              <a:gd name="connsiteX1222" fmla="*/ 2493245 w 5848742"/>
              <a:gd name="connsiteY1222" fmla="*/ 537102 h 6858002"/>
              <a:gd name="connsiteX1223" fmla="*/ 2504874 w 5848742"/>
              <a:gd name="connsiteY1223" fmla="*/ 524055 h 6858002"/>
              <a:gd name="connsiteX1224" fmla="*/ 2546223 w 5848742"/>
              <a:gd name="connsiteY1224" fmla="*/ 513212 h 6858002"/>
              <a:gd name="connsiteX1225" fmla="*/ 2561487 w 5848742"/>
              <a:gd name="connsiteY1225" fmla="*/ 500472 h 6858002"/>
              <a:gd name="connsiteX1226" fmla="*/ 1857157 w 5848742"/>
              <a:gd name="connsiteY1226" fmla="*/ 441464 h 6858002"/>
              <a:gd name="connsiteX1227" fmla="*/ 1696173 w 5848742"/>
              <a:gd name="connsiteY1227" fmla="*/ 511561 h 6858002"/>
              <a:gd name="connsiteX1228" fmla="*/ 1688052 w 5848742"/>
              <a:gd name="connsiteY1228" fmla="*/ 517710 h 6858002"/>
              <a:gd name="connsiteX1229" fmla="*/ 1684395 w 5848742"/>
              <a:gd name="connsiteY1229" fmla="*/ 521244 h 6858002"/>
              <a:gd name="connsiteX1230" fmla="*/ 1685381 w 5848742"/>
              <a:gd name="connsiteY1230" fmla="*/ 520829 h 6858002"/>
              <a:gd name="connsiteX1231" fmla="*/ 1683522 w 5848742"/>
              <a:gd name="connsiteY1231" fmla="*/ 522086 h 6858002"/>
              <a:gd name="connsiteX1232" fmla="*/ 1682397 w 5848742"/>
              <a:gd name="connsiteY1232" fmla="*/ 523175 h 6858002"/>
              <a:gd name="connsiteX1233" fmla="*/ 1679676 w 5848742"/>
              <a:gd name="connsiteY1233" fmla="*/ 528256 h 6858002"/>
              <a:gd name="connsiteX1234" fmla="*/ 1767981 w 5848742"/>
              <a:gd name="connsiteY1234" fmla="*/ 485325 h 6858002"/>
              <a:gd name="connsiteX1235" fmla="*/ 1857157 w 5848742"/>
              <a:gd name="connsiteY1235" fmla="*/ 441464 h 6858002"/>
              <a:gd name="connsiteX1236" fmla="*/ 2397454 w 5848742"/>
              <a:gd name="connsiteY1236" fmla="*/ 433234 h 6858002"/>
              <a:gd name="connsiteX1237" fmla="*/ 2390351 w 5848742"/>
              <a:gd name="connsiteY1237" fmla="*/ 442749 h 6858002"/>
              <a:gd name="connsiteX1238" fmla="*/ 2397454 w 5848742"/>
              <a:gd name="connsiteY1238" fmla="*/ 433234 h 6858002"/>
              <a:gd name="connsiteX1239" fmla="*/ 1906281 w 5848742"/>
              <a:gd name="connsiteY1239" fmla="*/ 419304 h 6858002"/>
              <a:gd name="connsiteX1240" fmla="*/ 1904192 w 5848742"/>
              <a:gd name="connsiteY1240" fmla="*/ 419674 h 6858002"/>
              <a:gd name="connsiteX1241" fmla="*/ 1900156 w 5848742"/>
              <a:gd name="connsiteY1241" fmla="*/ 425814 h 6858002"/>
              <a:gd name="connsiteX1242" fmla="*/ 1903455 w 5848742"/>
              <a:gd name="connsiteY1242" fmla="*/ 432379 h 6858002"/>
              <a:gd name="connsiteX1243" fmla="*/ 1906281 w 5848742"/>
              <a:gd name="connsiteY1243" fmla="*/ 419304 h 6858002"/>
              <a:gd name="connsiteX1244" fmla="*/ 2658108 w 5848742"/>
              <a:gd name="connsiteY1244" fmla="*/ 405307 h 6858002"/>
              <a:gd name="connsiteX1245" fmla="*/ 2648227 w 5848742"/>
              <a:gd name="connsiteY1245" fmla="*/ 415667 h 6858002"/>
              <a:gd name="connsiteX1246" fmla="*/ 2658108 w 5848742"/>
              <a:gd name="connsiteY1246" fmla="*/ 405307 h 6858002"/>
              <a:gd name="connsiteX1247" fmla="*/ 2067817 w 5848742"/>
              <a:gd name="connsiteY1247" fmla="*/ 390491 h 6858002"/>
              <a:gd name="connsiteX1248" fmla="*/ 2053541 w 5848742"/>
              <a:gd name="connsiteY1248" fmla="*/ 395576 h 6858002"/>
              <a:gd name="connsiteX1249" fmla="*/ 2057456 w 5848742"/>
              <a:gd name="connsiteY1249" fmla="*/ 398155 h 6858002"/>
              <a:gd name="connsiteX1250" fmla="*/ 2067574 w 5848742"/>
              <a:gd name="connsiteY1250" fmla="*/ 392858 h 6858002"/>
              <a:gd name="connsiteX1251" fmla="*/ 2069279 w 5848742"/>
              <a:gd name="connsiteY1251" fmla="*/ 390856 h 6858002"/>
              <a:gd name="connsiteX1252" fmla="*/ 2484927 w 5848742"/>
              <a:gd name="connsiteY1252" fmla="*/ 378870 h 6858002"/>
              <a:gd name="connsiteX1253" fmla="*/ 2484574 w 5848742"/>
              <a:gd name="connsiteY1253" fmla="*/ 378966 h 6858002"/>
              <a:gd name="connsiteX1254" fmla="*/ 2331158 w 5848742"/>
              <a:gd name="connsiteY1254" fmla="*/ 427936 h 6858002"/>
              <a:gd name="connsiteX1255" fmla="*/ 2448801 w 5848742"/>
              <a:gd name="connsiteY1255" fmla="*/ 396372 h 6858002"/>
              <a:gd name="connsiteX1256" fmla="*/ 2459886 w 5848742"/>
              <a:gd name="connsiteY1256" fmla="*/ 394242 h 6858002"/>
              <a:gd name="connsiteX1257" fmla="*/ 2788685 w 5848742"/>
              <a:gd name="connsiteY1257" fmla="*/ 367642 h 6858002"/>
              <a:gd name="connsiteX1258" fmla="*/ 2794434 w 5848742"/>
              <a:gd name="connsiteY1258" fmla="*/ 369912 h 6858002"/>
              <a:gd name="connsiteX1259" fmla="*/ 2767510 w 5848742"/>
              <a:gd name="connsiteY1259" fmla="*/ 380650 h 6858002"/>
              <a:gd name="connsiteX1260" fmla="*/ 2763316 w 5848742"/>
              <a:gd name="connsiteY1260" fmla="*/ 376446 h 6858002"/>
              <a:gd name="connsiteX1261" fmla="*/ 2779065 w 5848742"/>
              <a:gd name="connsiteY1261" fmla="*/ 368913 h 6858002"/>
              <a:gd name="connsiteX1262" fmla="*/ 2788685 w 5848742"/>
              <a:gd name="connsiteY1262" fmla="*/ 367642 h 6858002"/>
              <a:gd name="connsiteX1263" fmla="*/ 2603316 w 5848742"/>
              <a:gd name="connsiteY1263" fmla="*/ 365451 h 6858002"/>
              <a:gd name="connsiteX1264" fmla="*/ 2570790 w 5848742"/>
              <a:gd name="connsiteY1264" fmla="*/ 373982 h 6858002"/>
              <a:gd name="connsiteX1265" fmla="*/ 2584982 w 5848742"/>
              <a:gd name="connsiteY1265" fmla="*/ 366644 h 6858002"/>
              <a:gd name="connsiteX1266" fmla="*/ 2603316 w 5848742"/>
              <a:gd name="connsiteY1266" fmla="*/ 365451 h 6858002"/>
              <a:gd name="connsiteX1267" fmla="*/ 2055224 w 5848742"/>
              <a:gd name="connsiteY1267" fmla="*/ 357081 h 6858002"/>
              <a:gd name="connsiteX1268" fmla="*/ 2036197 w 5848742"/>
              <a:gd name="connsiteY1268" fmla="*/ 361791 h 6858002"/>
              <a:gd name="connsiteX1269" fmla="*/ 2026743 w 5848742"/>
              <a:gd name="connsiteY1269" fmla="*/ 370498 h 6858002"/>
              <a:gd name="connsiteX1270" fmla="*/ 2053979 w 5848742"/>
              <a:gd name="connsiteY1270" fmla="*/ 357800 h 6858002"/>
              <a:gd name="connsiteX1271" fmla="*/ 2162858 w 5848742"/>
              <a:gd name="connsiteY1271" fmla="*/ 330504 h 6858002"/>
              <a:gd name="connsiteX1272" fmla="*/ 2160344 w 5848742"/>
              <a:gd name="connsiteY1272" fmla="*/ 331058 h 6858002"/>
              <a:gd name="connsiteX1273" fmla="*/ 2079281 w 5848742"/>
              <a:gd name="connsiteY1273" fmla="*/ 351126 h 6858002"/>
              <a:gd name="connsiteX1274" fmla="*/ 2027295 w 5848742"/>
              <a:gd name="connsiteY1274" fmla="*/ 373842 h 6858002"/>
              <a:gd name="connsiteX1275" fmla="*/ 1981702 w 5848742"/>
              <a:gd name="connsiteY1275" fmla="*/ 393768 h 6858002"/>
              <a:gd name="connsiteX1276" fmla="*/ 1981702 w 5848742"/>
              <a:gd name="connsiteY1276" fmla="*/ 393768 h 6858002"/>
              <a:gd name="connsiteX1277" fmla="*/ 2059405 w 5848742"/>
              <a:gd name="connsiteY1277" fmla="*/ 370736 h 6858002"/>
              <a:gd name="connsiteX1278" fmla="*/ 2107146 w 5848742"/>
              <a:gd name="connsiteY1278" fmla="*/ 352137 h 6858002"/>
              <a:gd name="connsiteX1279" fmla="*/ 2105416 w 5848742"/>
              <a:gd name="connsiteY1279" fmla="*/ 358625 h 6858002"/>
              <a:gd name="connsiteX1280" fmla="*/ 2143274 w 5848742"/>
              <a:gd name="connsiteY1280" fmla="*/ 339941 h 6858002"/>
              <a:gd name="connsiteX1281" fmla="*/ 2151814 w 5848742"/>
              <a:gd name="connsiteY1281" fmla="*/ 334779 h 6858002"/>
              <a:gd name="connsiteX1282" fmla="*/ 2568775 w 5848742"/>
              <a:gd name="connsiteY1282" fmla="*/ 316115 h 6858002"/>
              <a:gd name="connsiteX1283" fmla="*/ 2532449 w 5848742"/>
              <a:gd name="connsiteY1283" fmla="*/ 324649 h 6858002"/>
              <a:gd name="connsiteX1284" fmla="*/ 2449273 w 5848742"/>
              <a:gd name="connsiteY1284" fmla="*/ 360479 h 6858002"/>
              <a:gd name="connsiteX1285" fmla="*/ 2474941 w 5848742"/>
              <a:gd name="connsiteY1285" fmla="*/ 356709 h 6858002"/>
              <a:gd name="connsiteX1286" fmla="*/ 2534389 w 5848742"/>
              <a:gd name="connsiteY1286" fmla="*/ 343475 h 6858002"/>
              <a:gd name="connsiteX1287" fmla="*/ 2539206 w 5848742"/>
              <a:gd name="connsiteY1287" fmla="*/ 339577 h 6858002"/>
              <a:gd name="connsiteX1288" fmla="*/ 2276028 w 5848742"/>
              <a:gd name="connsiteY1288" fmla="*/ 308800 h 6858002"/>
              <a:gd name="connsiteX1289" fmla="*/ 2268988 w 5848742"/>
              <a:gd name="connsiteY1289" fmla="*/ 313211 h 6858002"/>
              <a:gd name="connsiteX1290" fmla="*/ 2271831 w 5848742"/>
              <a:gd name="connsiteY1290" fmla="*/ 316134 h 6858002"/>
              <a:gd name="connsiteX1291" fmla="*/ 2282527 w 5848742"/>
              <a:gd name="connsiteY1291" fmla="*/ 314557 h 6858002"/>
              <a:gd name="connsiteX1292" fmla="*/ 2280898 w 5848742"/>
              <a:gd name="connsiteY1292" fmla="*/ 310659 h 6858002"/>
              <a:gd name="connsiteX1293" fmla="*/ 2127226 w 5848742"/>
              <a:gd name="connsiteY1293" fmla="*/ 278639 h 6858002"/>
              <a:gd name="connsiteX1294" fmla="*/ 2126671 w 5848742"/>
              <a:gd name="connsiteY1294" fmla="*/ 284646 h 6858002"/>
              <a:gd name="connsiteX1295" fmla="*/ 2126436 w 5848742"/>
              <a:gd name="connsiteY1295" fmla="*/ 287184 h 6858002"/>
              <a:gd name="connsiteX1296" fmla="*/ 2126336 w 5848742"/>
              <a:gd name="connsiteY1296" fmla="*/ 288250 h 6858002"/>
              <a:gd name="connsiteX1297" fmla="*/ 2126351 w 5848742"/>
              <a:gd name="connsiteY1297" fmla="*/ 288099 h 6858002"/>
              <a:gd name="connsiteX1298" fmla="*/ 2126436 w 5848742"/>
              <a:gd name="connsiteY1298" fmla="*/ 287184 h 6858002"/>
              <a:gd name="connsiteX1299" fmla="*/ 2329494 w 5848742"/>
              <a:gd name="connsiteY1299" fmla="*/ 266816 h 6858002"/>
              <a:gd name="connsiteX1300" fmla="*/ 2326977 w 5848742"/>
              <a:gd name="connsiteY1300" fmla="*/ 274531 h 6858002"/>
              <a:gd name="connsiteX1301" fmla="*/ 2329494 w 5848742"/>
              <a:gd name="connsiteY1301" fmla="*/ 266816 h 6858002"/>
              <a:gd name="connsiteX1302" fmla="*/ 2355457 w 5848742"/>
              <a:gd name="connsiteY1302" fmla="*/ 255985 h 6858002"/>
              <a:gd name="connsiteX1303" fmla="*/ 2352965 w 5848742"/>
              <a:gd name="connsiteY1303" fmla="*/ 263288 h 6858002"/>
              <a:gd name="connsiteX1304" fmla="*/ 2355457 w 5848742"/>
              <a:gd name="connsiteY1304" fmla="*/ 255985 h 6858002"/>
              <a:gd name="connsiteX1305" fmla="*/ 2326630 w 5848742"/>
              <a:gd name="connsiteY1305" fmla="*/ 233369 h 6858002"/>
              <a:gd name="connsiteX1306" fmla="*/ 2323439 w 5848742"/>
              <a:gd name="connsiteY1306" fmla="*/ 242121 h 6858002"/>
              <a:gd name="connsiteX1307" fmla="*/ 2320262 w 5848742"/>
              <a:gd name="connsiteY1307" fmla="*/ 245821 h 6858002"/>
              <a:gd name="connsiteX1308" fmla="*/ 2224467 w 5848742"/>
              <a:gd name="connsiteY1308" fmla="*/ 287683 h 6858002"/>
              <a:gd name="connsiteX1309" fmla="*/ 2233692 w 5848742"/>
              <a:gd name="connsiteY1309" fmla="*/ 281282 h 6858002"/>
              <a:gd name="connsiteX1310" fmla="*/ 2326630 w 5848742"/>
              <a:gd name="connsiteY1310" fmla="*/ 233369 h 6858002"/>
              <a:gd name="connsiteX1311" fmla="*/ 2554445 w 5848742"/>
              <a:gd name="connsiteY1311" fmla="*/ 232094 h 6858002"/>
              <a:gd name="connsiteX1312" fmla="*/ 2522228 w 5848742"/>
              <a:gd name="connsiteY1312" fmla="*/ 243696 h 6858002"/>
              <a:gd name="connsiteX1313" fmla="*/ 2524709 w 5848742"/>
              <a:gd name="connsiteY1313" fmla="*/ 246952 h 6858002"/>
              <a:gd name="connsiteX1314" fmla="*/ 2557024 w 5848742"/>
              <a:gd name="connsiteY1314" fmla="*/ 234562 h 6858002"/>
              <a:gd name="connsiteX1315" fmla="*/ 2697005 w 5848742"/>
              <a:gd name="connsiteY1315" fmla="*/ 194222 h 6858002"/>
              <a:gd name="connsiteX1316" fmla="*/ 2656481 w 5848742"/>
              <a:gd name="connsiteY1316" fmla="*/ 203542 h 6858002"/>
              <a:gd name="connsiteX1317" fmla="*/ 2578349 w 5848742"/>
              <a:gd name="connsiteY1317" fmla="*/ 226637 h 6858002"/>
              <a:gd name="connsiteX1318" fmla="*/ 2585098 w 5848742"/>
              <a:gd name="connsiteY1318" fmla="*/ 232030 h 6858002"/>
              <a:gd name="connsiteX1319" fmla="*/ 2628528 w 5848742"/>
              <a:gd name="connsiteY1319" fmla="*/ 216680 h 6858002"/>
              <a:gd name="connsiteX1320" fmla="*/ 2604335 w 5848742"/>
              <a:gd name="connsiteY1320" fmla="*/ 177527 h 6858002"/>
              <a:gd name="connsiteX1321" fmla="*/ 2563346 w 5848742"/>
              <a:gd name="connsiteY1321" fmla="*/ 193782 h 6858002"/>
              <a:gd name="connsiteX1322" fmla="*/ 2580017 w 5848742"/>
              <a:gd name="connsiteY1322" fmla="*/ 182858 h 6858002"/>
              <a:gd name="connsiteX1323" fmla="*/ 2604335 w 5848742"/>
              <a:gd name="connsiteY1323" fmla="*/ 177527 h 6858002"/>
              <a:gd name="connsiteX1324" fmla="*/ 2620152 w 5848742"/>
              <a:gd name="connsiteY1324" fmla="*/ 172560 h 6858002"/>
              <a:gd name="connsiteX1325" fmla="*/ 2604335 w 5848742"/>
              <a:gd name="connsiteY1325" fmla="*/ 177527 h 6858002"/>
              <a:gd name="connsiteX1326" fmla="*/ 2608400 w 5848742"/>
              <a:gd name="connsiteY1326" fmla="*/ 172612 h 6858002"/>
              <a:gd name="connsiteX1327" fmla="*/ 2620152 w 5848742"/>
              <a:gd name="connsiteY1327" fmla="*/ 172560 h 6858002"/>
              <a:gd name="connsiteX1328" fmla="*/ 2635969 w 5848742"/>
              <a:gd name="connsiteY1328" fmla="*/ 167593 h 6858002"/>
              <a:gd name="connsiteX1329" fmla="*/ 2620152 w 5848742"/>
              <a:gd name="connsiteY1329" fmla="*/ 172560 h 6858002"/>
              <a:gd name="connsiteX1330" fmla="*/ 2624216 w 5848742"/>
              <a:gd name="connsiteY1330" fmla="*/ 167648 h 6858002"/>
              <a:gd name="connsiteX1331" fmla="*/ 2635969 w 5848742"/>
              <a:gd name="connsiteY1331" fmla="*/ 167593 h 6858002"/>
              <a:gd name="connsiteX1332" fmla="*/ 2838168 w 5848742"/>
              <a:gd name="connsiteY1332" fmla="*/ 147928 h 6858002"/>
              <a:gd name="connsiteX1333" fmla="*/ 2817285 w 5848742"/>
              <a:gd name="connsiteY1333" fmla="*/ 156417 h 6858002"/>
              <a:gd name="connsiteX1334" fmla="*/ 2821078 w 5848742"/>
              <a:gd name="connsiteY1334" fmla="*/ 153532 h 6858002"/>
              <a:gd name="connsiteX1335" fmla="*/ 2841003 w 5848742"/>
              <a:gd name="connsiteY1335" fmla="*/ 140645 h 6858002"/>
              <a:gd name="connsiteX1336" fmla="*/ 2838168 w 5848742"/>
              <a:gd name="connsiteY1336" fmla="*/ 147928 h 6858002"/>
              <a:gd name="connsiteX1337" fmla="*/ 2841003 w 5848742"/>
              <a:gd name="connsiteY1337" fmla="*/ 140645 h 6858002"/>
              <a:gd name="connsiteX1338" fmla="*/ 2942767 w 5848742"/>
              <a:gd name="connsiteY1338" fmla="*/ 129210 h 6858002"/>
              <a:gd name="connsiteX1339" fmla="*/ 2891354 w 5848742"/>
              <a:gd name="connsiteY1339" fmla="*/ 142730 h 6858002"/>
              <a:gd name="connsiteX1340" fmla="*/ 2912890 w 5848742"/>
              <a:gd name="connsiteY1340" fmla="*/ 132071 h 6858002"/>
              <a:gd name="connsiteX1341" fmla="*/ 2942767 w 5848742"/>
              <a:gd name="connsiteY1341" fmla="*/ 129210 h 6858002"/>
              <a:gd name="connsiteX1342" fmla="*/ 3226937 w 5848742"/>
              <a:gd name="connsiteY1342" fmla="*/ 127652 h 6858002"/>
              <a:gd name="connsiteX1343" fmla="*/ 3200712 w 5848742"/>
              <a:gd name="connsiteY1343" fmla="*/ 134788 h 6858002"/>
              <a:gd name="connsiteX1344" fmla="*/ 3205670 w 5848742"/>
              <a:gd name="connsiteY1344" fmla="*/ 131886 h 6858002"/>
              <a:gd name="connsiteX1345" fmla="*/ 2801427 w 5848742"/>
              <a:gd name="connsiteY1345" fmla="*/ 126586 h 6858002"/>
              <a:gd name="connsiteX1346" fmla="*/ 2798934 w 5848742"/>
              <a:gd name="connsiteY1346" fmla="*/ 133888 h 6858002"/>
              <a:gd name="connsiteX1347" fmla="*/ 2801427 w 5848742"/>
              <a:gd name="connsiteY1347" fmla="*/ 126586 h 6858002"/>
              <a:gd name="connsiteX1348" fmla="*/ 2948345 w 5848742"/>
              <a:gd name="connsiteY1348" fmla="*/ 123919 h 6858002"/>
              <a:gd name="connsiteX1349" fmla="*/ 2962420 w 5848742"/>
              <a:gd name="connsiteY1349" fmla="*/ 125557 h 6858002"/>
              <a:gd name="connsiteX1350" fmla="*/ 2942767 w 5848742"/>
              <a:gd name="connsiteY1350" fmla="*/ 129210 h 6858002"/>
              <a:gd name="connsiteX1351" fmla="*/ 2948345 w 5848742"/>
              <a:gd name="connsiteY1351" fmla="*/ 123919 h 6858002"/>
              <a:gd name="connsiteX1352" fmla="*/ 2967996 w 5848742"/>
              <a:gd name="connsiteY1352" fmla="*/ 120265 h 6858002"/>
              <a:gd name="connsiteX1353" fmla="*/ 2982071 w 5848742"/>
              <a:gd name="connsiteY1353" fmla="*/ 121903 h 6858002"/>
              <a:gd name="connsiteX1354" fmla="*/ 2962420 w 5848742"/>
              <a:gd name="connsiteY1354" fmla="*/ 125557 h 6858002"/>
              <a:gd name="connsiteX1355" fmla="*/ 2967996 w 5848742"/>
              <a:gd name="connsiteY1355" fmla="*/ 120265 h 6858002"/>
              <a:gd name="connsiteX1356" fmla="*/ 3231386 w 5848742"/>
              <a:gd name="connsiteY1356" fmla="*/ 119348 h 6858002"/>
              <a:gd name="connsiteX1357" fmla="*/ 3226937 w 5848742"/>
              <a:gd name="connsiteY1357" fmla="*/ 127652 h 6858002"/>
              <a:gd name="connsiteX1358" fmla="*/ 3231386 w 5848742"/>
              <a:gd name="connsiteY1358" fmla="*/ 119348 h 6858002"/>
              <a:gd name="connsiteX1359" fmla="*/ 3186051 w 5848742"/>
              <a:gd name="connsiteY1359" fmla="*/ 96787 h 6858002"/>
              <a:gd name="connsiteX1360" fmla="*/ 3182011 w 5848742"/>
              <a:gd name="connsiteY1360" fmla="*/ 105166 h 6858002"/>
              <a:gd name="connsiteX1361" fmla="*/ 3186051 w 5848742"/>
              <a:gd name="connsiteY1361" fmla="*/ 96787 h 6858002"/>
              <a:gd name="connsiteX1362" fmla="*/ 2651435 w 5848742"/>
              <a:gd name="connsiteY1362" fmla="*/ 69766 h 6858002"/>
              <a:gd name="connsiteX1363" fmla="*/ 2633585 w 5848742"/>
              <a:gd name="connsiteY1363" fmla="*/ 83418 h 6858002"/>
              <a:gd name="connsiteX1364" fmla="*/ 2514503 w 5848742"/>
              <a:gd name="connsiteY1364" fmla="*/ 168843 h 6858002"/>
              <a:gd name="connsiteX1365" fmla="*/ 2461554 w 5848742"/>
              <a:gd name="connsiteY1365" fmla="*/ 185926 h 6858002"/>
              <a:gd name="connsiteX1366" fmla="*/ 2392645 w 5848742"/>
              <a:gd name="connsiteY1366" fmla="*/ 214356 h 6858002"/>
              <a:gd name="connsiteX1367" fmla="*/ 2417437 w 5848742"/>
              <a:gd name="connsiteY1367" fmla="*/ 195519 h 6858002"/>
              <a:gd name="connsiteX1368" fmla="*/ 2542965 w 5848742"/>
              <a:gd name="connsiteY1368" fmla="*/ 123120 h 6858002"/>
              <a:gd name="connsiteX1369" fmla="*/ 2601283 w 5848742"/>
              <a:gd name="connsiteY1369" fmla="*/ 82495 h 6858002"/>
              <a:gd name="connsiteX1370" fmla="*/ 2600900 w 5848742"/>
              <a:gd name="connsiteY1370" fmla="*/ 84175 h 6858002"/>
              <a:gd name="connsiteX1371" fmla="*/ 2637740 w 5848742"/>
              <a:gd name="connsiteY1371" fmla="*/ 73867 h 6858002"/>
              <a:gd name="connsiteX1372" fmla="*/ 375352 w 5848742"/>
              <a:gd name="connsiteY1372" fmla="*/ 1 h 6858002"/>
              <a:gd name="connsiteX1373" fmla="*/ 2176098 w 5848742"/>
              <a:gd name="connsiteY1373" fmla="*/ 1 h 6858002"/>
              <a:gd name="connsiteX1374" fmla="*/ 2140638 w 5848742"/>
              <a:gd name="connsiteY1374" fmla="*/ 28289 h 6858002"/>
              <a:gd name="connsiteX1375" fmla="*/ 2138528 w 5848742"/>
              <a:gd name="connsiteY1375" fmla="*/ 51069 h 6858002"/>
              <a:gd name="connsiteX1376" fmla="*/ 2041269 w 5848742"/>
              <a:gd name="connsiteY1376" fmla="*/ 126875 h 6858002"/>
              <a:gd name="connsiteX1377" fmla="*/ 2132074 w 5848742"/>
              <a:gd name="connsiteY1377" fmla="*/ 89026 h 6858002"/>
              <a:gd name="connsiteX1378" fmla="*/ 2241728 w 5848742"/>
              <a:gd name="connsiteY1378" fmla="*/ 16989 h 6858002"/>
              <a:gd name="connsiteX1379" fmla="*/ 2271674 w 5848742"/>
              <a:gd name="connsiteY1379" fmla="*/ 1 h 6858002"/>
              <a:gd name="connsiteX1380" fmla="*/ 2307886 w 5848742"/>
              <a:gd name="connsiteY1380" fmla="*/ 1 h 6858002"/>
              <a:gd name="connsiteX1381" fmla="*/ 2262928 w 5848742"/>
              <a:gd name="connsiteY1381" fmla="*/ 32486 h 6858002"/>
              <a:gd name="connsiteX1382" fmla="*/ 2171490 w 5848742"/>
              <a:gd name="connsiteY1382" fmla="*/ 107935 h 6858002"/>
              <a:gd name="connsiteX1383" fmla="*/ 2159223 w 5848742"/>
              <a:gd name="connsiteY1383" fmla="*/ 140399 h 6858002"/>
              <a:gd name="connsiteX1384" fmla="*/ 2059546 w 5848742"/>
              <a:gd name="connsiteY1384" fmla="*/ 201632 h 6858002"/>
              <a:gd name="connsiteX1385" fmla="*/ 2070945 w 5848742"/>
              <a:gd name="connsiteY1385" fmla="*/ 234907 h 6858002"/>
              <a:gd name="connsiteX1386" fmla="*/ 1952432 w 5848742"/>
              <a:gd name="connsiteY1386" fmla="*/ 324475 h 6858002"/>
              <a:gd name="connsiteX1387" fmla="*/ 1952770 w 5848742"/>
              <a:gd name="connsiteY1387" fmla="*/ 326525 h 6858002"/>
              <a:gd name="connsiteX1388" fmla="*/ 1953196 w 5848742"/>
              <a:gd name="connsiteY1388" fmla="*/ 329087 h 6858002"/>
              <a:gd name="connsiteX1389" fmla="*/ 1953337 w 5848742"/>
              <a:gd name="connsiteY1389" fmla="*/ 329941 h 6858002"/>
              <a:gd name="connsiteX1390" fmla="*/ 1953450 w 5848742"/>
              <a:gd name="connsiteY1390" fmla="*/ 330623 h 6858002"/>
              <a:gd name="connsiteX1391" fmla="*/ 1953196 w 5848742"/>
              <a:gd name="connsiteY1391" fmla="*/ 329087 h 6858002"/>
              <a:gd name="connsiteX1392" fmla="*/ 1952432 w 5848742"/>
              <a:gd name="connsiteY1392" fmla="*/ 324475 h 6858002"/>
              <a:gd name="connsiteX1393" fmla="*/ 2057560 w 5848742"/>
              <a:gd name="connsiteY1393" fmla="*/ 260643 h 6858002"/>
              <a:gd name="connsiteX1394" fmla="*/ 2224365 w 5848742"/>
              <a:gd name="connsiteY1394" fmla="*/ 166599 h 6858002"/>
              <a:gd name="connsiteX1395" fmla="*/ 2119358 w 5848742"/>
              <a:gd name="connsiteY1395" fmla="*/ 266664 h 6858002"/>
              <a:gd name="connsiteX1396" fmla="*/ 2190015 w 5848742"/>
              <a:gd name="connsiteY1396" fmla="*/ 255155 h 6858002"/>
              <a:gd name="connsiteX1397" fmla="*/ 2108377 w 5848742"/>
              <a:gd name="connsiteY1397" fmla="*/ 312827 h 6858002"/>
              <a:gd name="connsiteX1398" fmla="*/ 2045085 w 5848742"/>
              <a:gd name="connsiteY1398" fmla="*/ 353606 h 6858002"/>
              <a:gd name="connsiteX1399" fmla="*/ 2042068 w 5848742"/>
              <a:gd name="connsiteY1399" fmla="*/ 356385 h 6858002"/>
              <a:gd name="connsiteX1400" fmla="*/ 2066271 w 5848742"/>
              <a:gd name="connsiteY1400" fmla="*/ 350223 h 6858002"/>
              <a:gd name="connsiteX1401" fmla="*/ 2067821 w 5848742"/>
              <a:gd name="connsiteY1401" fmla="*/ 349805 h 6858002"/>
              <a:gd name="connsiteX1402" fmla="*/ 2091076 w 5848742"/>
              <a:gd name="connsiteY1402" fmla="*/ 336374 h 6858002"/>
              <a:gd name="connsiteX1403" fmla="*/ 2138625 w 5848742"/>
              <a:gd name="connsiteY1403" fmla="*/ 311916 h 6858002"/>
              <a:gd name="connsiteX1404" fmla="*/ 2127393 w 5848742"/>
              <a:gd name="connsiteY1404" fmla="*/ 326504 h 6858002"/>
              <a:gd name="connsiteX1405" fmla="*/ 2122178 w 5848742"/>
              <a:gd name="connsiteY1405" fmla="*/ 332381 h 6858002"/>
              <a:gd name="connsiteX1406" fmla="*/ 2105692 w 5848742"/>
              <a:gd name="connsiteY1406" fmla="*/ 339584 h 6858002"/>
              <a:gd name="connsiteX1407" fmla="*/ 2264308 w 5848742"/>
              <a:gd name="connsiteY1407" fmla="*/ 296777 h 6858002"/>
              <a:gd name="connsiteX1408" fmla="*/ 2285174 w 5848742"/>
              <a:gd name="connsiteY1408" fmla="*/ 290737 h 6858002"/>
              <a:gd name="connsiteX1409" fmla="*/ 2284837 w 5848742"/>
              <a:gd name="connsiteY1409" fmla="*/ 290910 h 6858002"/>
              <a:gd name="connsiteX1410" fmla="*/ 2301789 w 5848742"/>
              <a:gd name="connsiteY1410" fmla="*/ 286046 h 6858002"/>
              <a:gd name="connsiteX1411" fmla="*/ 2400941 w 5848742"/>
              <a:gd name="connsiteY1411" fmla="*/ 249582 h 6858002"/>
              <a:gd name="connsiteX1412" fmla="*/ 2563346 w 5848742"/>
              <a:gd name="connsiteY1412" fmla="*/ 193782 h 6858002"/>
              <a:gd name="connsiteX1413" fmla="*/ 2471385 w 5848742"/>
              <a:gd name="connsiteY1413" fmla="*/ 232826 h 6858002"/>
              <a:gd name="connsiteX1414" fmla="*/ 2409906 w 5848742"/>
              <a:gd name="connsiteY1414" fmla="*/ 255020 h 6858002"/>
              <a:gd name="connsiteX1415" fmla="*/ 2471459 w 5848742"/>
              <a:gd name="connsiteY1415" fmla="*/ 237357 h 6858002"/>
              <a:gd name="connsiteX1416" fmla="*/ 2555089 w 5848742"/>
              <a:gd name="connsiteY1416" fmla="*/ 217601 h 6858002"/>
              <a:gd name="connsiteX1417" fmla="*/ 2591614 w 5848742"/>
              <a:gd name="connsiteY1417" fmla="*/ 203143 h 6858002"/>
              <a:gd name="connsiteX1418" fmla="*/ 2798934 w 5848742"/>
              <a:gd name="connsiteY1418" fmla="*/ 133888 h 6858002"/>
              <a:gd name="connsiteX1419" fmla="*/ 2706797 w 5848742"/>
              <a:gd name="connsiteY1419" fmla="*/ 175710 h 6858002"/>
              <a:gd name="connsiteX1420" fmla="*/ 2663288 w 5848742"/>
              <a:gd name="connsiteY1420" fmla="*/ 192041 h 6858002"/>
              <a:gd name="connsiteX1421" fmla="*/ 2688882 w 5848742"/>
              <a:gd name="connsiteY1421" fmla="*/ 185995 h 6858002"/>
              <a:gd name="connsiteX1422" fmla="*/ 2891354 w 5848742"/>
              <a:gd name="connsiteY1422" fmla="*/ 142730 h 6858002"/>
              <a:gd name="connsiteX1423" fmla="*/ 2775626 w 5848742"/>
              <a:gd name="connsiteY1423" fmla="*/ 176142 h 6858002"/>
              <a:gd name="connsiteX1424" fmla="*/ 2754276 w 5848742"/>
              <a:gd name="connsiteY1424" fmla="*/ 181052 h 6858002"/>
              <a:gd name="connsiteX1425" fmla="*/ 2752031 w 5848742"/>
              <a:gd name="connsiteY1425" fmla="*/ 182617 h 6858002"/>
              <a:gd name="connsiteX1426" fmla="*/ 2751320 w 5848742"/>
              <a:gd name="connsiteY1426" fmla="*/ 183228 h 6858002"/>
              <a:gd name="connsiteX1427" fmla="*/ 2745259 w 5848742"/>
              <a:gd name="connsiteY1427" fmla="*/ 185690 h 6858002"/>
              <a:gd name="connsiteX1428" fmla="*/ 2647519 w 5848742"/>
              <a:gd name="connsiteY1428" fmla="*/ 222191 h 6858002"/>
              <a:gd name="connsiteX1429" fmla="*/ 2650157 w 5848742"/>
              <a:gd name="connsiteY1429" fmla="*/ 226195 h 6858002"/>
              <a:gd name="connsiteX1430" fmla="*/ 2652505 w 5848742"/>
              <a:gd name="connsiteY1430" fmla="*/ 225609 h 6858002"/>
              <a:gd name="connsiteX1431" fmla="*/ 2718312 w 5848742"/>
              <a:gd name="connsiteY1431" fmla="*/ 210104 h 6858002"/>
              <a:gd name="connsiteX1432" fmla="*/ 2718591 w 5848742"/>
              <a:gd name="connsiteY1432" fmla="*/ 208660 h 6858002"/>
              <a:gd name="connsiteX1433" fmla="*/ 2725527 w 5848742"/>
              <a:gd name="connsiteY1433" fmla="*/ 205906 h 6858002"/>
              <a:gd name="connsiteX1434" fmla="*/ 2725129 w 5848742"/>
              <a:gd name="connsiteY1434" fmla="*/ 208499 h 6858002"/>
              <a:gd name="connsiteX1435" fmla="*/ 2751046 w 5848742"/>
              <a:gd name="connsiteY1435" fmla="*/ 202391 h 6858002"/>
              <a:gd name="connsiteX1436" fmla="*/ 2771341 w 5848742"/>
              <a:gd name="connsiteY1436" fmla="*/ 188833 h 6858002"/>
              <a:gd name="connsiteX1437" fmla="*/ 2791215 w 5848742"/>
              <a:gd name="connsiteY1437" fmla="*/ 182469 h 6858002"/>
              <a:gd name="connsiteX1438" fmla="*/ 2788149 w 5848742"/>
              <a:gd name="connsiteY1438" fmla="*/ 190442 h 6858002"/>
              <a:gd name="connsiteX1439" fmla="*/ 2777287 w 5848742"/>
              <a:gd name="connsiteY1439" fmla="*/ 196209 h 6858002"/>
              <a:gd name="connsiteX1440" fmla="*/ 2786748 w 5848742"/>
              <a:gd name="connsiteY1440" fmla="*/ 193980 h 6858002"/>
              <a:gd name="connsiteX1441" fmla="*/ 3182011 w 5848742"/>
              <a:gd name="connsiteY1441" fmla="*/ 105166 h 6858002"/>
              <a:gd name="connsiteX1442" fmla="*/ 2695104 w 5848742"/>
              <a:gd name="connsiteY1442" fmla="*/ 233286 h 6858002"/>
              <a:gd name="connsiteX1443" fmla="*/ 2661115 w 5848742"/>
              <a:gd name="connsiteY1443" fmla="*/ 249948 h 6858002"/>
              <a:gd name="connsiteX1444" fmla="*/ 2693849 w 5848742"/>
              <a:gd name="connsiteY1444" fmla="*/ 240255 h 6858002"/>
              <a:gd name="connsiteX1445" fmla="*/ 2966054 w 5848742"/>
              <a:gd name="connsiteY1445" fmla="*/ 179577 h 6858002"/>
              <a:gd name="connsiteX1446" fmla="*/ 3141461 w 5848742"/>
              <a:gd name="connsiteY1446" fmla="*/ 144664 h 6858002"/>
              <a:gd name="connsiteX1447" fmla="*/ 3118811 w 5848742"/>
              <a:gd name="connsiteY1447" fmla="*/ 156696 h 6858002"/>
              <a:gd name="connsiteX1448" fmla="*/ 3117872 w 5848742"/>
              <a:gd name="connsiteY1448" fmla="*/ 157324 h 6858002"/>
              <a:gd name="connsiteX1449" fmla="*/ 3110261 w 5848742"/>
              <a:gd name="connsiteY1449" fmla="*/ 159393 h 6858002"/>
              <a:gd name="connsiteX1450" fmla="*/ 2987987 w 5848742"/>
              <a:gd name="connsiteY1450" fmla="*/ 188926 h 6858002"/>
              <a:gd name="connsiteX1451" fmla="*/ 3075016 w 5848742"/>
              <a:gd name="connsiteY1451" fmla="*/ 183024 h 6858002"/>
              <a:gd name="connsiteX1452" fmla="*/ 3083716 w 5848742"/>
              <a:gd name="connsiteY1452" fmla="*/ 180734 h 6858002"/>
              <a:gd name="connsiteX1453" fmla="*/ 3080130 w 5848742"/>
              <a:gd name="connsiteY1453" fmla="*/ 193511 h 6858002"/>
              <a:gd name="connsiteX1454" fmla="*/ 3108580 w 5848742"/>
              <a:gd name="connsiteY1454" fmla="*/ 183355 h 6858002"/>
              <a:gd name="connsiteX1455" fmla="*/ 3141024 w 5848742"/>
              <a:gd name="connsiteY1455" fmla="*/ 166935 h 6858002"/>
              <a:gd name="connsiteX1456" fmla="*/ 3165736 w 5848742"/>
              <a:gd name="connsiteY1456" fmla="*/ 162195 h 6858002"/>
              <a:gd name="connsiteX1457" fmla="*/ 3091188 w 5848742"/>
              <a:gd name="connsiteY1457" fmla="*/ 193134 h 6858002"/>
              <a:gd name="connsiteX1458" fmla="*/ 2626654 w 5848742"/>
              <a:gd name="connsiteY1458" fmla="*/ 302500 h 6858002"/>
              <a:gd name="connsiteX1459" fmla="*/ 2615261 w 5848742"/>
              <a:gd name="connsiteY1459" fmla="*/ 305443 h 6858002"/>
              <a:gd name="connsiteX1460" fmla="*/ 2596221 w 5848742"/>
              <a:gd name="connsiteY1460" fmla="*/ 309700 h 6858002"/>
              <a:gd name="connsiteX1461" fmla="*/ 2581473 w 5848742"/>
              <a:gd name="connsiteY1461" fmla="*/ 321224 h 6858002"/>
              <a:gd name="connsiteX1462" fmla="*/ 2566010 w 5848742"/>
              <a:gd name="connsiteY1462" fmla="*/ 333009 h 6858002"/>
              <a:gd name="connsiteX1463" fmla="*/ 2560190 w 5848742"/>
              <a:gd name="connsiteY1463" fmla="*/ 337731 h 6858002"/>
              <a:gd name="connsiteX1464" fmla="*/ 2667337 w 5848742"/>
              <a:gd name="connsiteY1464" fmla="*/ 313878 h 6858002"/>
              <a:gd name="connsiteX1465" fmla="*/ 2855531 w 5848742"/>
              <a:gd name="connsiteY1465" fmla="*/ 269391 h 6858002"/>
              <a:gd name="connsiteX1466" fmla="*/ 2998638 w 5848742"/>
              <a:gd name="connsiteY1466" fmla="*/ 235217 h 6858002"/>
              <a:gd name="connsiteX1467" fmla="*/ 2918069 w 5848742"/>
              <a:gd name="connsiteY1467" fmla="*/ 266270 h 6858002"/>
              <a:gd name="connsiteX1468" fmla="*/ 2605998 w 5848742"/>
              <a:gd name="connsiteY1468" fmla="*/ 348996 h 6858002"/>
              <a:gd name="connsiteX1469" fmla="*/ 2516185 w 5848742"/>
              <a:gd name="connsiteY1469" fmla="*/ 370933 h 6858002"/>
              <a:gd name="connsiteX1470" fmla="*/ 2500504 w 5848742"/>
              <a:gd name="connsiteY1470" fmla="*/ 383079 h 6858002"/>
              <a:gd name="connsiteX1471" fmla="*/ 2495147 w 5848742"/>
              <a:gd name="connsiteY1471" fmla="*/ 387465 h 6858002"/>
              <a:gd name="connsiteX1472" fmla="*/ 2507176 w 5848742"/>
              <a:gd name="connsiteY1472" fmla="*/ 385154 h 6858002"/>
              <a:gd name="connsiteX1473" fmla="*/ 2570790 w 5848742"/>
              <a:gd name="connsiteY1473" fmla="*/ 373982 h 6858002"/>
              <a:gd name="connsiteX1474" fmla="*/ 2518799 w 5848742"/>
              <a:gd name="connsiteY1474" fmla="*/ 393282 h 6858002"/>
              <a:gd name="connsiteX1475" fmla="*/ 2488656 w 5848742"/>
              <a:gd name="connsiteY1475" fmla="*/ 400633 h 6858002"/>
              <a:gd name="connsiteX1476" fmla="*/ 2485080 w 5848742"/>
              <a:gd name="connsiteY1476" fmla="*/ 402030 h 6858002"/>
              <a:gd name="connsiteX1477" fmla="*/ 2484572 w 5848742"/>
              <a:gd name="connsiteY1477" fmla="*/ 401630 h 6858002"/>
              <a:gd name="connsiteX1478" fmla="*/ 2465509 w 5848742"/>
              <a:gd name="connsiteY1478" fmla="*/ 406278 h 6858002"/>
              <a:gd name="connsiteX1479" fmla="*/ 2433619 w 5848742"/>
              <a:gd name="connsiteY1479" fmla="*/ 413303 h 6858002"/>
              <a:gd name="connsiteX1480" fmla="*/ 2419761 w 5848742"/>
              <a:gd name="connsiteY1480" fmla="*/ 418874 h 6858002"/>
              <a:gd name="connsiteX1481" fmla="*/ 2426158 w 5848742"/>
              <a:gd name="connsiteY1481" fmla="*/ 414946 h 6858002"/>
              <a:gd name="connsiteX1482" fmla="*/ 2412455 w 5848742"/>
              <a:gd name="connsiteY1482" fmla="*/ 417965 h 6858002"/>
              <a:gd name="connsiteX1483" fmla="*/ 2361172 w 5848742"/>
              <a:gd name="connsiteY1483" fmla="*/ 433345 h 6858002"/>
              <a:gd name="connsiteX1484" fmla="*/ 2333202 w 5848742"/>
              <a:gd name="connsiteY1484" fmla="*/ 447793 h 6858002"/>
              <a:gd name="connsiteX1485" fmla="*/ 2315689 w 5848742"/>
              <a:gd name="connsiteY1485" fmla="*/ 457458 h 6858002"/>
              <a:gd name="connsiteX1486" fmla="*/ 2309554 w 5848742"/>
              <a:gd name="connsiteY1486" fmla="*/ 463279 h 6858002"/>
              <a:gd name="connsiteX1487" fmla="*/ 2298304 w 5848742"/>
              <a:gd name="connsiteY1487" fmla="*/ 467819 h 6858002"/>
              <a:gd name="connsiteX1488" fmla="*/ 2355706 w 5848742"/>
              <a:gd name="connsiteY1488" fmla="*/ 448464 h 6858002"/>
              <a:gd name="connsiteX1489" fmla="*/ 2226675 w 5848742"/>
              <a:gd name="connsiteY1489" fmla="*/ 506039 h 6858002"/>
              <a:gd name="connsiteX1490" fmla="*/ 2176874 w 5848742"/>
              <a:gd name="connsiteY1490" fmla="*/ 524551 h 6858002"/>
              <a:gd name="connsiteX1491" fmla="*/ 2197556 w 5848742"/>
              <a:gd name="connsiteY1491" fmla="*/ 518784 h 6858002"/>
              <a:gd name="connsiteX1492" fmla="*/ 2285985 w 5848742"/>
              <a:gd name="connsiteY1492" fmla="*/ 483096 h 6858002"/>
              <a:gd name="connsiteX1493" fmla="*/ 2290327 w 5848742"/>
              <a:gd name="connsiteY1493" fmla="*/ 481518 h 6858002"/>
              <a:gd name="connsiteX1494" fmla="*/ 2290093 w 5848742"/>
              <a:gd name="connsiteY1494" fmla="*/ 481740 h 6858002"/>
              <a:gd name="connsiteX1495" fmla="*/ 2277962 w 5848742"/>
              <a:gd name="connsiteY1495" fmla="*/ 492737 h 6858002"/>
              <a:gd name="connsiteX1496" fmla="*/ 2273081 w 5848742"/>
              <a:gd name="connsiteY1496" fmla="*/ 497728 h 6858002"/>
              <a:gd name="connsiteX1497" fmla="*/ 2279602 w 5848742"/>
              <a:gd name="connsiteY1497" fmla="*/ 495910 h 6858002"/>
              <a:gd name="connsiteX1498" fmla="*/ 2289727 w 5848742"/>
              <a:gd name="connsiteY1498" fmla="*/ 489879 h 6858002"/>
              <a:gd name="connsiteX1499" fmla="*/ 2339339 w 5848742"/>
              <a:gd name="connsiteY1499" fmla="*/ 463714 h 6858002"/>
              <a:gd name="connsiteX1500" fmla="*/ 2439917 w 5848742"/>
              <a:gd name="connsiteY1500" fmla="*/ 427173 h 6858002"/>
              <a:gd name="connsiteX1501" fmla="*/ 2453612 w 5848742"/>
              <a:gd name="connsiteY1501" fmla="*/ 421533 h 6858002"/>
              <a:gd name="connsiteX1502" fmla="*/ 2414882 w 5848742"/>
              <a:gd name="connsiteY1502" fmla="*/ 453677 h 6858002"/>
              <a:gd name="connsiteX1503" fmla="*/ 2401615 w 5848742"/>
              <a:gd name="connsiteY1503" fmla="*/ 464299 h 6858002"/>
              <a:gd name="connsiteX1504" fmla="*/ 2418347 w 5848742"/>
              <a:gd name="connsiteY1504" fmla="*/ 460465 h 6858002"/>
              <a:gd name="connsiteX1505" fmla="*/ 2418963 w 5848742"/>
              <a:gd name="connsiteY1505" fmla="*/ 460281 h 6858002"/>
              <a:gd name="connsiteX1506" fmla="*/ 2441373 w 5848742"/>
              <a:gd name="connsiteY1506" fmla="*/ 455045 h 6858002"/>
              <a:gd name="connsiteX1507" fmla="*/ 2442502 w 5848742"/>
              <a:gd name="connsiteY1507" fmla="*/ 454931 h 6858002"/>
              <a:gd name="connsiteX1508" fmla="*/ 2605933 w 5848742"/>
              <a:gd name="connsiteY1508" fmla="*/ 417490 h 6858002"/>
              <a:gd name="connsiteX1509" fmla="*/ 2495713 w 5848742"/>
              <a:gd name="connsiteY1509" fmla="*/ 454405 h 6858002"/>
              <a:gd name="connsiteX1510" fmla="*/ 2435142 w 5848742"/>
              <a:gd name="connsiteY1510" fmla="*/ 469029 h 6858002"/>
              <a:gd name="connsiteX1511" fmla="*/ 2430386 w 5848742"/>
              <a:gd name="connsiteY1511" fmla="*/ 471421 h 6858002"/>
              <a:gd name="connsiteX1512" fmla="*/ 2337026 w 5848742"/>
              <a:gd name="connsiteY1512" fmla="*/ 514312 h 6858002"/>
              <a:gd name="connsiteX1513" fmla="*/ 2315406 w 5848742"/>
              <a:gd name="connsiteY1513" fmla="*/ 530492 h 6858002"/>
              <a:gd name="connsiteX1514" fmla="*/ 2373140 w 5848742"/>
              <a:gd name="connsiteY1514" fmla="*/ 514785 h 6858002"/>
              <a:gd name="connsiteX1515" fmla="*/ 2375228 w 5848742"/>
              <a:gd name="connsiteY1515" fmla="*/ 513100 h 6858002"/>
              <a:gd name="connsiteX1516" fmla="*/ 2423296 w 5848742"/>
              <a:gd name="connsiteY1516" fmla="*/ 491118 h 6858002"/>
              <a:gd name="connsiteX1517" fmla="*/ 2413687 w 5848742"/>
              <a:gd name="connsiteY1517" fmla="*/ 497676 h 6858002"/>
              <a:gd name="connsiteX1518" fmla="*/ 2407799 w 5848742"/>
              <a:gd name="connsiteY1518" fmla="*/ 503921 h 6858002"/>
              <a:gd name="connsiteX1519" fmla="*/ 2439995 w 5848742"/>
              <a:gd name="connsiteY1519" fmla="*/ 490767 h 6858002"/>
              <a:gd name="connsiteX1520" fmla="*/ 2430112 w 5848742"/>
              <a:gd name="connsiteY1520" fmla="*/ 500092 h 6858002"/>
              <a:gd name="connsiteX1521" fmla="*/ 2483912 w 5848742"/>
              <a:gd name="connsiteY1521" fmla="*/ 486728 h 6858002"/>
              <a:gd name="connsiteX1522" fmla="*/ 2521996 w 5848742"/>
              <a:gd name="connsiteY1522" fmla="*/ 458816 h 6858002"/>
              <a:gd name="connsiteX1523" fmla="*/ 2563630 w 5848742"/>
              <a:gd name="connsiteY1523" fmla="*/ 442859 h 6858002"/>
              <a:gd name="connsiteX1524" fmla="*/ 2568643 w 5848742"/>
              <a:gd name="connsiteY1524" fmla="*/ 440916 h 6858002"/>
              <a:gd name="connsiteX1525" fmla="*/ 2548743 w 5848742"/>
              <a:gd name="connsiteY1525" fmla="*/ 457423 h 6858002"/>
              <a:gd name="connsiteX1526" fmla="*/ 2523451 w 5848742"/>
              <a:gd name="connsiteY1526" fmla="*/ 476905 h 6858002"/>
              <a:gd name="connsiteX1527" fmla="*/ 2625253 w 5848742"/>
              <a:gd name="connsiteY1527" fmla="*/ 451617 h 6858002"/>
              <a:gd name="connsiteX1528" fmla="*/ 2632384 w 5848742"/>
              <a:gd name="connsiteY1528" fmla="*/ 447335 h 6858002"/>
              <a:gd name="connsiteX1529" fmla="*/ 2652818 w 5848742"/>
              <a:gd name="connsiteY1529" fmla="*/ 440734 h 6858002"/>
              <a:gd name="connsiteX1530" fmla="*/ 2650269 w 5848742"/>
              <a:gd name="connsiteY1530" fmla="*/ 445910 h 6858002"/>
              <a:gd name="connsiteX1531" fmla="*/ 2679936 w 5848742"/>
              <a:gd name="connsiteY1531" fmla="*/ 440796 h 6858002"/>
              <a:gd name="connsiteX1532" fmla="*/ 2691994 w 5848742"/>
              <a:gd name="connsiteY1532" fmla="*/ 455786 h 6858002"/>
              <a:gd name="connsiteX1533" fmla="*/ 2611245 w 5848742"/>
              <a:gd name="connsiteY1533" fmla="*/ 481672 h 6858002"/>
              <a:gd name="connsiteX1534" fmla="*/ 2596795 w 5848742"/>
              <a:gd name="connsiteY1534" fmla="*/ 492932 h 6858002"/>
              <a:gd name="connsiteX1535" fmla="*/ 2566216 w 5848742"/>
              <a:gd name="connsiteY1535" fmla="*/ 517166 h 6858002"/>
              <a:gd name="connsiteX1536" fmla="*/ 2586601 w 5848742"/>
              <a:gd name="connsiteY1536" fmla="*/ 511596 h 6858002"/>
              <a:gd name="connsiteX1537" fmla="*/ 2676022 w 5848742"/>
              <a:gd name="connsiteY1537" fmla="*/ 487092 h 6858002"/>
              <a:gd name="connsiteX1538" fmla="*/ 2684410 w 5848742"/>
              <a:gd name="connsiteY1538" fmla="*/ 480193 h 6858002"/>
              <a:gd name="connsiteX1539" fmla="*/ 2714441 w 5848742"/>
              <a:gd name="connsiteY1539" fmla="*/ 469100 h 6858002"/>
              <a:gd name="connsiteX1540" fmla="*/ 2740878 w 5848742"/>
              <a:gd name="connsiteY1540" fmla="*/ 487995 h 6858002"/>
              <a:gd name="connsiteX1541" fmla="*/ 2742384 w 5848742"/>
              <a:gd name="connsiteY1541" fmla="*/ 488301 h 6858002"/>
              <a:gd name="connsiteX1542" fmla="*/ 2801610 w 5848742"/>
              <a:gd name="connsiteY1542" fmla="*/ 455013 h 6858002"/>
              <a:gd name="connsiteX1543" fmla="*/ 2814639 w 5848742"/>
              <a:gd name="connsiteY1543" fmla="*/ 445019 h 6858002"/>
              <a:gd name="connsiteX1544" fmla="*/ 2883474 w 5848742"/>
              <a:gd name="connsiteY1544" fmla="*/ 388511 h 6858002"/>
              <a:gd name="connsiteX1545" fmla="*/ 2935609 w 5848742"/>
              <a:gd name="connsiteY1545" fmla="*/ 349788 h 6858002"/>
              <a:gd name="connsiteX1546" fmla="*/ 2943390 w 5848742"/>
              <a:gd name="connsiteY1546" fmla="*/ 349153 h 6858002"/>
              <a:gd name="connsiteX1547" fmla="*/ 2965527 w 5848742"/>
              <a:gd name="connsiteY1547" fmla="*/ 345296 h 6858002"/>
              <a:gd name="connsiteX1548" fmla="*/ 2949188 w 5848742"/>
              <a:gd name="connsiteY1548" fmla="*/ 358264 h 6858002"/>
              <a:gd name="connsiteX1549" fmla="*/ 2838112 w 5848742"/>
              <a:gd name="connsiteY1549" fmla="*/ 445285 h 6858002"/>
              <a:gd name="connsiteX1550" fmla="*/ 2855616 w 5848742"/>
              <a:gd name="connsiteY1550" fmla="*/ 440899 h 6858002"/>
              <a:gd name="connsiteX1551" fmla="*/ 2861896 w 5848742"/>
              <a:gd name="connsiteY1551" fmla="*/ 439299 h 6858002"/>
              <a:gd name="connsiteX1552" fmla="*/ 2835686 w 5848742"/>
              <a:gd name="connsiteY1552" fmla="*/ 456174 h 6858002"/>
              <a:gd name="connsiteX1553" fmla="*/ 2791551 w 5848742"/>
              <a:gd name="connsiteY1553" fmla="*/ 482387 h 6858002"/>
              <a:gd name="connsiteX1554" fmla="*/ 2703772 w 5848742"/>
              <a:gd name="connsiteY1554" fmla="*/ 552616 h 6858002"/>
              <a:gd name="connsiteX1555" fmla="*/ 2688166 w 5848742"/>
              <a:gd name="connsiteY1555" fmla="*/ 564404 h 6858002"/>
              <a:gd name="connsiteX1556" fmla="*/ 2683564 w 5848742"/>
              <a:gd name="connsiteY1556" fmla="*/ 568049 h 6858002"/>
              <a:gd name="connsiteX1557" fmla="*/ 2709389 w 5848742"/>
              <a:gd name="connsiteY1557" fmla="*/ 564515 h 6858002"/>
              <a:gd name="connsiteX1558" fmla="*/ 2731729 w 5848742"/>
              <a:gd name="connsiteY1558" fmla="*/ 561456 h 6858002"/>
              <a:gd name="connsiteX1559" fmla="*/ 2773528 w 5848742"/>
              <a:gd name="connsiteY1559" fmla="*/ 529573 h 6858002"/>
              <a:gd name="connsiteX1560" fmla="*/ 2824590 w 5848742"/>
              <a:gd name="connsiteY1560" fmla="*/ 522585 h 6858002"/>
              <a:gd name="connsiteX1561" fmla="*/ 2937260 w 5848742"/>
              <a:gd name="connsiteY1561" fmla="*/ 456213 h 6858002"/>
              <a:gd name="connsiteX1562" fmla="*/ 2888058 w 5848742"/>
              <a:gd name="connsiteY1562" fmla="*/ 505635 h 6858002"/>
              <a:gd name="connsiteX1563" fmla="*/ 2810645 w 5848742"/>
              <a:gd name="connsiteY1563" fmla="*/ 550657 h 6858002"/>
              <a:gd name="connsiteX1564" fmla="*/ 2791258 w 5848742"/>
              <a:gd name="connsiteY1564" fmla="*/ 587734 h 6858002"/>
              <a:gd name="connsiteX1565" fmla="*/ 2783436 w 5848742"/>
              <a:gd name="connsiteY1565" fmla="*/ 594516 h 6858002"/>
              <a:gd name="connsiteX1566" fmla="*/ 2790113 w 5848742"/>
              <a:gd name="connsiteY1566" fmla="*/ 594315 h 6858002"/>
              <a:gd name="connsiteX1567" fmla="*/ 2908814 w 5848742"/>
              <a:gd name="connsiteY1567" fmla="*/ 505868 h 6858002"/>
              <a:gd name="connsiteX1568" fmla="*/ 2885083 w 5848742"/>
              <a:gd name="connsiteY1568" fmla="*/ 540166 h 6858002"/>
              <a:gd name="connsiteX1569" fmla="*/ 2884918 w 5848742"/>
              <a:gd name="connsiteY1569" fmla="*/ 536471 h 6858002"/>
              <a:gd name="connsiteX1570" fmla="*/ 2889606 w 5848742"/>
              <a:gd name="connsiteY1570" fmla="*/ 531961 h 6858002"/>
              <a:gd name="connsiteX1571" fmla="*/ 2884811 w 5848742"/>
              <a:gd name="connsiteY1571" fmla="*/ 534095 h 6858002"/>
              <a:gd name="connsiteX1572" fmla="*/ 2884918 w 5848742"/>
              <a:gd name="connsiteY1572" fmla="*/ 536471 h 6858002"/>
              <a:gd name="connsiteX1573" fmla="*/ 2876298 w 5848742"/>
              <a:gd name="connsiteY1573" fmla="*/ 544764 h 6858002"/>
              <a:gd name="connsiteX1574" fmla="*/ 2869404 w 5848742"/>
              <a:gd name="connsiteY1574" fmla="*/ 548371 h 6858002"/>
              <a:gd name="connsiteX1575" fmla="*/ 2862888 w 5848742"/>
              <a:gd name="connsiteY1575" fmla="*/ 554175 h 6858002"/>
              <a:gd name="connsiteX1576" fmla="*/ 2863035 w 5848742"/>
              <a:gd name="connsiteY1576" fmla="*/ 559625 h 6858002"/>
              <a:gd name="connsiteX1577" fmla="*/ 2899205 w 5848742"/>
              <a:gd name="connsiteY1577" fmla="*/ 546796 h 6858002"/>
              <a:gd name="connsiteX1578" fmla="*/ 2947587 w 5848742"/>
              <a:gd name="connsiteY1578" fmla="*/ 531913 h 6858002"/>
              <a:gd name="connsiteX1579" fmla="*/ 3032324 w 5848742"/>
              <a:gd name="connsiteY1579" fmla="*/ 494150 h 6858002"/>
              <a:gd name="connsiteX1580" fmla="*/ 3038808 w 5848742"/>
              <a:gd name="connsiteY1580" fmla="*/ 497842 h 6858002"/>
              <a:gd name="connsiteX1581" fmla="*/ 3096425 w 5848742"/>
              <a:gd name="connsiteY1581" fmla="*/ 453275 h 6858002"/>
              <a:gd name="connsiteX1582" fmla="*/ 3111123 w 5848742"/>
              <a:gd name="connsiteY1582" fmla="*/ 450061 h 6858002"/>
              <a:gd name="connsiteX1583" fmla="*/ 3145058 w 5848742"/>
              <a:gd name="connsiteY1583" fmla="*/ 440481 h 6858002"/>
              <a:gd name="connsiteX1584" fmla="*/ 3094647 w 5848742"/>
              <a:gd name="connsiteY1584" fmla="*/ 485212 h 6858002"/>
              <a:gd name="connsiteX1585" fmla="*/ 3065388 w 5848742"/>
              <a:gd name="connsiteY1585" fmla="*/ 498734 h 6858002"/>
              <a:gd name="connsiteX1586" fmla="*/ 3055210 w 5848742"/>
              <a:gd name="connsiteY1586" fmla="*/ 513145 h 6858002"/>
              <a:gd name="connsiteX1587" fmla="*/ 3057396 w 5848742"/>
              <a:gd name="connsiteY1587" fmla="*/ 515851 h 6858002"/>
              <a:gd name="connsiteX1588" fmla="*/ 3075940 w 5848742"/>
              <a:gd name="connsiteY1588" fmla="*/ 506934 h 6858002"/>
              <a:gd name="connsiteX1589" fmla="*/ 3094647 w 5848742"/>
              <a:gd name="connsiteY1589" fmla="*/ 485212 h 6858002"/>
              <a:gd name="connsiteX1590" fmla="*/ 3149178 w 5848742"/>
              <a:gd name="connsiteY1590" fmla="*/ 449688 h 6858002"/>
              <a:gd name="connsiteX1591" fmla="*/ 3154938 w 5848742"/>
              <a:gd name="connsiteY1591" fmla="*/ 464366 h 6858002"/>
              <a:gd name="connsiteX1592" fmla="*/ 3144351 w 5848742"/>
              <a:gd name="connsiteY1592" fmla="*/ 463751 h 6858002"/>
              <a:gd name="connsiteX1593" fmla="*/ 3154938 w 5848742"/>
              <a:gd name="connsiteY1593" fmla="*/ 464366 h 6858002"/>
              <a:gd name="connsiteX1594" fmla="*/ 3176157 w 5848742"/>
              <a:gd name="connsiteY1594" fmla="*/ 456624 h 6858002"/>
              <a:gd name="connsiteX1595" fmla="*/ 3130839 w 5848742"/>
              <a:gd name="connsiteY1595" fmla="*/ 494564 h 6858002"/>
              <a:gd name="connsiteX1596" fmla="*/ 3155740 w 5848742"/>
              <a:gd name="connsiteY1596" fmla="*/ 479842 h 6858002"/>
              <a:gd name="connsiteX1597" fmla="*/ 3246317 w 5848742"/>
              <a:gd name="connsiteY1597" fmla="*/ 422176 h 6858002"/>
              <a:gd name="connsiteX1598" fmla="*/ 3314327 w 5848742"/>
              <a:gd name="connsiteY1598" fmla="*/ 383378 h 6858002"/>
              <a:gd name="connsiteX1599" fmla="*/ 3323733 w 5848742"/>
              <a:gd name="connsiteY1599" fmla="*/ 383744 h 6858002"/>
              <a:gd name="connsiteX1600" fmla="*/ 3350789 w 5848742"/>
              <a:gd name="connsiteY1600" fmla="*/ 382335 h 6858002"/>
              <a:gd name="connsiteX1601" fmla="*/ 3329352 w 5848742"/>
              <a:gd name="connsiteY1601" fmla="*/ 395491 h 6858002"/>
              <a:gd name="connsiteX1602" fmla="*/ 3007456 w 5848742"/>
              <a:gd name="connsiteY1602" fmla="*/ 592569 h 6858002"/>
              <a:gd name="connsiteX1603" fmla="*/ 3003619 w 5848742"/>
              <a:gd name="connsiteY1603" fmla="*/ 594799 h 6858002"/>
              <a:gd name="connsiteX1604" fmla="*/ 3015221 w 5848742"/>
              <a:gd name="connsiteY1604" fmla="*/ 590605 h 6858002"/>
              <a:gd name="connsiteX1605" fmla="*/ 3016523 w 5848742"/>
              <a:gd name="connsiteY1605" fmla="*/ 590271 h 6858002"/>
              <a:gd name="connsiteX1606" fmla="*/ 2998812 w 5848742"/>
              <a:gd name="connsiteY1606" fmla="*/ 605100 h 6858002"/>
              <a:gd name="connsiteX1607" fmla="*/ 2757876 w 5848742"/>
              <a:gd name="connsiteY1607" fmla="*/ 782117 h 6858002"/>
              <a:gd name="connsiteX1608" fmla="*/ 2715023 w 5848742"/>
              <a:gd name="connsiteY1608" fmla="*/ 819007 h 6858002"/>
              <a:gd name="connsiteX1609" fmla="*/ 2741336 w 5848742"/>
              <a:gd name="connsiteY1609" fmla="*/ 814304 h 6858002"/>
              <a:gd name="connsiteX1610" fmla="*/ 2746197 w 5848742"/>
              <a:gd name="connsiteY1610" fmla="*/ 811684 h 6858002"/>
              <a:gd name="connsiteX1611" fmla="*/ 2919420 w 5848742"/>
              <a:gd name="connsiteY1611" fmla="*/ 714780 h 6858002"/>
              <a:gd name="connsiteX1612" fmla="*/ 3068426 w 5848742"/>
              <a:gd name="connsiteY1612" fmla="*/ 651697 h 6858002"/>
              <a:gd name="connsiteX1613" fmla="*/ 3104761 w 5848742"/>
              <a:gd name="connsiteY1613" fmla="*/ 654984 h 6858002"/>
              <a:gd name="connsiteX1614" fmla="*/ 3259648 w 5848742"/>
              <a:gd name="connsiteY1614" fmla="*/ 566313 h 6858002"/>
              <a:gd name="connsiteX1615" fmla="*/ 3226275 w 5848742"/>
              <a:gd name="connsiteY1615" fmla="*/ 603929 h 6858002"/>
              <a:gd name="connsiteX1616" fmla="*/ 3226612 w 5848742"/>
              <a:gd name="connsiteY1616" fmla="*/ 599482 h 6858002"/>
              <a:gd name="connsiteX1617" fmla="*/ 3232877 w 5848742"/>
              <a:gd name="connsiteY1617" fmla="*/ 594764 h 6858002"/>
              <a:gd name="connsiteX1618" fmla="*/ 3226830 w 5848742"/>
              <a:gd name="connsiteY1618" fmla="*/ 596623 h 6858002"/>
              <a:gd name="connsiteX1619" fmla="*/ 3226612 w 5848742"/>
              <a:gd name="connsiteY1619" fmla="*/ 599482 h 6858002"/>
              <a:gd name="connsiteX1620" fmla="*/ 3215096 w 5848742"/>
              <a:gd name="connsiteY1620" fmla="*/ 608160 h 6858002"/>
              <a:gd name="connsiteX1621" fmla="*/ 3206321 w 5848742"/>
              <a:gd name="connsiteY1621" fmla="*/ 611479 h 6858002"/>
              <a:gd name="connsiteX1622" fmla="*/ 3197682 w 5848742"/>
              <a:gd name="connsiteY1622" fmla="*/ 617482 h 6858002"/>
              <a:gd name="connsiteX1623" fmla="*/ 3184097 w 5848742"/>
              <a:gd name="connsiteY1623" fmla="*/ 653766 h 6858002"/>
              <a:gd name="connsiteX1624" fmla="*/ 3036174 w 5848742"/>
              <a:gd name="connsiteY1624" fmla="*/ 741485 h 6858002"/>
              <a:gd name="connsiteX1625" fmla="*/ 3023390 w 5848742"/>
              <a:gd name="connsiteY1625" fmla="*/ 769399 h 6858002"/>
              <a:gd name="connsiteX1626" fmla="*/ 3016286 w 5848742"/>
              <a:gd name="connsiteY1626" fmla="*/ 774862 h 6858002"/>
              <a:gd name="connsiteX1627" fmla="*/ 3046917 w 5848742"/>
              <a:gd name="connsiteY1627" fmla="*/ 771271 h 6858002"/>
              <a:gd name="connsiteX1628" fmla="*/ 3036559 w 5848742"/>
              <a:gd name="connsiteY1628" fmla="*/ 774631 h 6858002"/>
              <a:gd name="connsiteX1629" fmla="*/ 3007739 w 5848742"/>
              <a:gd name="connsiteY1629" fmla="*/ 781435 h 6858002"/>
              <a:gd name="connsiteX1630" fmla="*/ 2988096 w 5848742"/>
              <a:gd name="connsiteY1630" fmla="*/ 796541 h 6858002"/>
              <a:gd name="connsiteX1631" fmla="*/ 2846872 w 5848742"/>
              <a:gd name="connsiteY1631" fmla="*/ 870670 h 6858002"/>
              <a:gd name="connsiteX1632" fmla="*/ 2839933 w 5848742"/>
              <a:gd name="connsiteY1632" fmla="*/ 873830 h 6858002"/>
              <a:gd name="connsiteX1633" fmla="*/ 2888124 w 5848742"/>
              <a:gd name="connsiteY1633" fmla="*/ 867000 h 6858002"/>
              <a:gd name="connsiteX1634" fmla="*/ 3051105 w 5848742"/>
              <a:gd name="connsiteY1634" fmla="*/ 784947 h 6858002"/>
              <a:gd name="connsiteX1635" fmla="*/ 3270870 w 5848742"/>
              <a:gd name="connsiteY1635" fmla="*/ 662372 h 6858002"/>
              <a:gd name="connsiteX1636" fmla="*/ 3491822 w 5848742"/>
              <a:gd name="connsiteY1636" fmla="*/ 530540 h 6858002"/>
              <a:gd name="connsiteX1637" fmla="*/ 3509881 w 5848742"/>
              <a:gd name="connsiteY1637" fmla="*/ 528820 h 6858002"/>
              <a:gd name="connsiteX1638" fmla="*/ 3551888 w 5848742"/>
              <a:gd name="connsiteY1638" fmla="*/ 522269 h 6858002"/>
              <a:gd name="connsiteX1639" fmla="*/ 3485070 w 5848742"/>
              <a:gd name="connsiteY1639" fmla="*/ 568507 h 6858002"/>
              <a:gd name="connsiteX1640" fmla="*/ 3428187 w 5848742"/>
              <a:gd name="connsiteY1640" fmla="*/ 602457 h 6858002"/>
              <a:gd name="connsiteX1641" fmla="*/ 3485070 w 5848742"/>
              <a:gd name="connsiteY1641" fmla="*/ 568507 h 6858002"/>
              <a:gd name="connsiteX1642" fmla="*/ 3555485 w 5848742"/>
              <a:gd name="connsiteY1642" fmla="*/ 533885 h 6858002"/>
              <a:gd name="connsiteX1643" fmla="*/ 3560252 w 5848742"/>
              <a:gd name="connsiteY1643" fmla="*/ 552287 h 6858002"/>
              <a:gd name="connsiteX1644" fmla="*/ 3547671 w 5848742"/>
              <a:gd name="connsiteY1644" fmla="*/ 550019 h 6858002"/>
              <a:gd name="connsiteX1645" fmla="*/ 3560252 w 5848742"/>
              <a:gd name="connsiteY1645" fmla="*/ 552287 h 6858002"/>
              <a:gd name="connsiteX1646" fmla="*/ 3586771 w 5848742"/>
              <a:gd name="connsiteY1646" fmla="*/ 546097 h 6858002"/>
              <a:gd name="connsiteX1647" fmla="*/ 3522761 w 5848742"/>
              <a:gd name="connsiteY1647" fmla="*/ 587722 h 6858002"/>
              <a:gd name="connsiteX1648" fmla="*/ 3501044 w 5848742"/>
              <a:gd name="connsiteY1648" fmla="*/ 597440 h 6858002"/>
              <a:gd name="connsiteX1649" fmla="*/ 3489762 w 5848742"/>
              <a:gd name="connsiteY1649" fmla="*/ 599547 h 6858002"/>
              <a:gd name="connsiteX1650" fmla="*/ 3495180 w 5848742"/>
              <a:gd name="connsiteY1650" fmla="*/ 605660 h 6858002"/>
              <a:gd name="connsiteX1651" fmla="*/ 3409536 w 5848742"/>
              <a:gd name="connsiteY1651" fmla="*/ 661353 h 6858002"/>
              <a:gd name="connsiteX1652" fmla="*/ 3380142 w 5848742"/>
              <a:gd name="connsiteY1652" fmla="*/ 669792 h 6858002"/>
              <a:gd name="connsiteX1653" fmla="*/ 3312198 w 5848742"/>
              <a:gd name="connsiteY1653" fmla="*/ 686273 h 6858002"/>
              <a:gd name="connsiteX1654" fmla="*/ 3232809 w 5848742"/>
              <a:gd name="connsiteY1654" fmla="*/ 716339 h 6858002"/>
              <a:gd name="connsiteX1655" fmla="*/ 3374736 w 5848742"/>
              <a:gd name="connsiteY1655" fmla="*/ 683153 h 6858002"/>
              <a:gd name="connsiteX1656" fmla="*/ 3376345 w 5848742"/>
              <a:gd name="connsiteY1656" fmla="*/ 682939 h 6858002"/>
              <a:gd name="connsiteX1657" fmla="*/ 3352996 w 5848742"/>
              <a:gd name="connsiteY1657" fmla="*/ 698122 h 6858002"/>
              <a:gd name="connsiteX1658" fmla="*/ 3250295 w 5848742"/>
              <a:gd name="connsiteY1658" fmla="*/ 762181 h 6858002"/>
              <a:gd name="connsiteX1659" fmla="*/ 3247322 w 5848742"/>
              <a:gd name="connsiteY1659" fmla="*/ 763747 h 6858002"/>
              <a:gd name="connsiteX1660" fmla="*/ 3278092 w 5848742"/>
              <a:gd name="connsiteY1660" fmla="*/ 761013 h 6858002"/>
              <a:gd name="connsiteX1661" fmla="*/ 3624809 w 5848742"/>
              <a:gd name="connsiteY1661" fmla="*/ 722358 h 6858002"/>
              <a:gd name="connsiteX1662" fmla="*/ 3809637 w 5848742"/>
              <a:gd name="connsiteY1662" fmla="*/ 709148 h 6858002"/>
              <a:gd name="connsiteX1663" fmla="*/ 3981149 w 5848742"/>
              <a:gd name="connsiteY1663" fmla="*/ 700587 h 6858002"/>
              <a:gd name="connsiteX1664" fmla="*/ 3780782 w 5848742"/>
              <a:gd name="connsiteY1664" fmla="*/ 719216 h 6858002"/>
              <a:gd name="connsiteX1665" fmla="*/ 3713747 w 5848742"/>
              <a:gd name="connsiteY1665" fmla="*/ 727760 h 6858002"/>
              <a:gd name="connsiteX1666" fmla="*/ 3774599 w 5848742"/>
              <a:gd name="connsiteY1666" fmla="*/ 736757 h 6858002"/>
              <a:gd name="connsiteX1667" fmla="*/ 4224107 w 5848742"/>
              <a:gd name="connsiteY1667" fmla="*/ 708391 h 6858002"/>
              <a:gd name="connsiteX1668" fmla="*/ 3808458 w 5848742"/>
              <a:gd name="connsiteY1668" fmla="*/ 748693 h 6858002"/>
              <a:gd name="connsiteX1669" fmla="*/ 3778418 w 5848742"/>
              <a:gd name="connsiteY1669" fmla="*/ 757825 h 6858002"/>
              <a:gd name="connsiteX1670" fmla="*/ 3806506 w 5848742"/>
              <a:gd name="connsiteY1670" fmla="*/ 754232 h 6858002"/>
              <a:gd name="connsiteX1671" fmla="*/ 4037421 w 5848742"/>
              <a:gd name="connsiteY1671" fmla="*/ 740664 h 6858002"/>
              <a:gd name="connsiteX1672" fmla="*/ 4185666 w 5848742"/>
              <a:gd name="connsiteY1672" fmla="*/ 735350 h 6858002"/>
              <a:gd name="connsiteX1673" fmla="*/ 4165525 w 5848742"/>
              <a:gd name="connsiteY1673" fmla="*/ 742195 h 6858002"/>
              <a:gd name="connsiteX1674" fmla="*/ 4164675 w 5848742"/>
              <a:gd name="connsiteY1674" fmla="*/ 742586 h 6858002"/>
              <a:gd name="connsiteX1675" fmla="*/ 4158167 w 5848742"/>
              <a:gd name="connsiteY1675" fmla="*/ 743270 h 6858002"/>
              <a:gd name="connsiteX1676" fmla="*/ 4054139 w 5848742"/>
              <a:gd name="connsiteY1676" fmla="*/ 751228 h 6858002"/>
              <a:gd name="connsiteX1677" fmla="*/ 4126175 w 5848742"/>
              <a:gd name="connsiteY1677" fmla="*/ 757942 h 6858002"/>
              <a:gd name="connsiteX1678" fmla="*/ 4133603 w 5848742"/>
              <a:gd name="connsiteY1678" fmla="*/ 757220 h 6858002"/>
              <a:gd name="connsiteX1679" fmla="*/ 4128972 w 5848742"/>
              <a:gd name="connsiteY1679" fmla="*/ 767205 h 6858002"/>
              <a:gd name="connsiteX1680" fmla="*/ 4153612 w 5848742"/>
              <a:gd name="connsiteY1680" fmla="*/ 762665 h 6858002"/>
              <a:gd name="connsiteX1681" fmla="*/ 4182353 w 5848742"/>
              <a:gd name="connsiteY1681" fmla="*/ 753526 h 6858002"/>
              <a:gd name="connsiteX1682" fmla="*/ 4203215 w 5848742"/>
              <a:gd name="connsiteY1682" fmla="*/ 752922 h 6858002"/>
              <a:gd name="connsiteX1683" fmla="*/ 4138076 w 5848742"/>
              <a:gd name="connsiteY1683" fmla="*/ 768365 h 6858002"/>
              <a:gd name="connsiteX1684" fmla="*/ 3743233 w 5848742"/>
              <a:gd name="connsiteY1684" fmla="*/ 796281 h 6858002"/>
              <a:gd name="connsiteX1685" fmla="*/ 3590311 w 5848742"/>
              <a:gd name="connsiteY1685" fmla="*/ 820219 h 6858002"/>
              <a:gd name="connsiteX1686" fmla="*/ 3611827 w 5848742"/>
              <a:gd name="connsiteY1686" fmla="*/ 820538 h 6858002"/>
              <a:gd name="connsiteX1687" fmla="*/ 3935017 w 5848742"/>
              <a:gd name="connsiteY1687" fmla="*/ 799536 h 6858002"/>
              <a:gd name="connsiteX1688" fmla="*/ 4056717 w 5848742"/>
              <a:gd name="connsiteY1688" fmla="*/ 790542 h 6858002"/>
              <a:gd name="connsiteX1689" fmla="*/ 3986633 w 5848742"/>
              <a:gd name="connsiteY1689" fmla="*/ 805278 h 6858002"/>
              <a:gd name="connsiteX1690" fmla="*/ 3626066 w 5848742"/>
              <a:gd name="connsiteY1690" fmla="*/ 839050 h 6858002"/>
              <a:gd name="connsiteX1691" fmla="*/ 3484656 w 5848742"/>
              <a:gd name="connsiteY1691" fmla="*/ 859779 h 6858002"/>
              <a:gd name="connsiteX1692" fmla="*/ 3585163 w 5848742"/>
              <a:gd name="connsiteY1692" fmla="*/ 849543 h 6858002"/>
              <a:gd name="connsiteX1693" fmla="*/ 3688012 w 5848742"/>
              <a:gd name="connsiteY1693" fmla="*/ 847395 h 6858002"/>
              <a:gd name="connsiteX1694" fmla="*/ 3508513 w 5848742"/>
              <a:gd name="connsiteY1694" fmla="*/ 868190 h 6858002"/>
              <a:gd name="connsiteX1695" fmla="*/ 3453375 w 5848742"/>
              <a:gd name="connsiteY1695" fmla="*/ 887158 h 6858002"/>
              <a:gd name="connsiteX1696" fmla="*/ 3249549 w 5848742"/>
              <a:gd name="connsiteY1696" fmla="*/ 918061 h 6858002"/>
              <a:gd name="connsiteX1697" fmla="*/ 3219509 w 5848742"/>
              <a:gd name="connsiteY1697" fmla="*/ 927190 h 6858002"/>
              <a:gd name="connsiteX1698" fmla="*/ 3224672 w 5848742"/>
              <a:gd name="connsiteY1698" fmla="*/ 934250 h 6858002"/>
              <a:gd name="connsiteX1699" fmla="*/ 3241376 w 5848742"/>
              <a:gd name="connsiteY1699" fmla="*/ 932883 h 6858002"/>
              <a:gd name="connsiteX1700" fmla="*/ 3251329 w 5848742"/>
              <a:gd name="connsiteY1700" fmla="*/ 925609 h 6858002"/>
              <a:gd name="connsiteX1701" fmla="*/ 3264990 w 5848742"/>
              <a:gd name="connsiteY1701" fmla="*/ 920812 h 6858002"/>
              <a:gd name="connsiteX1702" fmla="*/ 3281533 w 5848742"/>
              <a:gd name="connsiteY1702" fmla="*/ 916294 h 6858002"/>
              <a:gd name="connsiteX1703" fmla="*/ 3268281 w 5848742"/>
              <a:gd name="connsiteY1703" fmla="*/ 927334 h 6858002"/>
              <a:gd name="connsiteX1704" fmla="*/ 3273405 w 5848742"/>
              <a:gd name="connsiteY1704" fmla="*/ 926471 h 6858002"/>
              <a:gd name="connsiteX1705" fmla="*/ 3711012 w 5848742"/>
              <a:gd name="connsiteY1705" fmla="*/ 887680 h 6858002"/>
              <a:gd name="connsiteX1706" fmla="*/ 3346213 w 5848742"/>
              <a:gd name="connsiteY1706" fmla="*/ 933453 h 6858002"/>
              <a:gd name="connsiteX1707" fmla="*/ 3305698 w 5848742"/>
              <a:gd name="connsiteY1707" fmla="*/ 957575 h 6858002"/>
              <a:gd name="connsiteX1708" fmla="*/ 3737917 w 5848742"/>
              <a:gd name="connsiteY1708" fmla="*/ 916887 h 6858002"/>
              <a:gd name="connsiteX1709" fmla="*/ 3776395 w 5848742"/>
              <a:gd name="connsiteY1709" fmla="*/ 930450 h 6858002"/>
              <a:gd name="connsiteX1710" fmla="*/ 3488962 w 5848742"/>
              <a:gd name="connsiteY1710" fmla="*/ 970284 h 6858002"/>
              <a:gd name="connsiteX1711" fmla="*/ 3440393 w 5848742"/>
              <a:gd name="connsiteY1711" fmla="*/ 985340 h 6858002"/>
              <a:gd name="connsiteX1712" fmla="*/ 3682701 w 5848742"/>
              <a:gd name="connsiteY1712" fmla="*/ 962163 h 6858002"/>
              <a:gd name="connsiteX1713" fmla="*/ 3780261 w 5848742"/>
              <a:gd name="connsiteY1713" fmla="*/ 951701 h 6858002"/>
              <a:gd name="connsiteX1714" fmla="*/ 3740387 w 5848742"/>
              <a:gd name="connsiteY1714" fmla="*/ 972227 h 6858002"/>
              <a:gd name="connsiteX1715" fmla="*/ 3807356 w 5848742"/>
              <a:gd name="connsiteY1715" fmla="*/ 965951 h 6858002"/>
              <a:gd name="connsiteX1716" fmla="*/ 3867906 w 5848742"/>
              <a:gd name="connsiteY1716" fmla="*/ 943752 h 6858002"/>
              <a:gd name="connsiteX1717" fmla="*/ 3912333 w 5848742"/>
              <a:gd name="connsiteY1717" fmla="*/ 939968 h 6858002"/>
              <a:gd name="connsiteX1718" fmla="*/ 3917688 w 5848742"/>
              <a:gd name="connsiteY1718" fmla="*/ 939491 h 6858002"/>
              <a:gd name="connsiteX1719" fmla="*/ 3893990 w 5848742"/>
              <a:gd name="connsiteY1719" fmla="*/ 949832 h 6858002"/>
              <a:gd name="connsiteX1720" fmla="*/ 3799014 w 5848742"/>
              <a:gd name="connsiteY1720" fmla="*/ 987251 h 6858002"/>
              <a:gd name="connsiteX1721" fmla="*/ 3572630 w 5848742"/>
              <a:gd name="connsiteY1721" fmla="*/ 1065439 h 6858002"/>
              <a:gd name="connsiteX1722" fmla="*/ 3646090 w 5848742"/>
              <a:gd name="connsiteY1722" fmla="*/ 1053667 h 6858002"/>
              <a:gd name="connsiteX1723" fmla="*/ 3753146 w 5848742"/>
              <a:gd name="connsiteY1723" fmla="*/ 1021212 h 6858002"/>
              <a:gd name="connsiteX1724" fmla="*/ 3794909 w 5848742"/>
              <a:gd name="connsiteY1724" fmla="*/ 1022239 h 6858002"/>
              <a:gd name="connsiteX1725" fmla="*/ 3833360 w 5848742"/>
              <a:gd name="connsiteY1725" fmla="*/ 1001679 h 6858002"/>
              <a:gd name="connsiteX1726" fmla="*/ 3876096 w 5848742"/>
              <a:gd name="connsiteY1726" fmla="*/ 1002733 h 6858002"/>
              <a:gd name="connsiteX1727" fmla="*/ 3977147 w 5848742"/>
              <a:gd name="connsiteY1727" fmla="*/ 963339 h 6858002"/>
              <a:gd name="connsiteX1728" fmla="*/ 3930309 w 5848742"/>
              <a:gd name="connsiteY1728" fmla="*/ 997276 h 6858002"/>
              <a:gd name="connsiteX1729" fmla="*/ 3860954 w 5848742"/>
              <a:gd name="connsiteY1729" fmla="*/ 1023867 h 6858002"/>
              <a:gd name="connsiteX1730" fmla="*/ 3840162 w 5848742"/>
              <a:gd name="connsiteY1730" fmla="*/ 1051650 h 6858002"/>
              <a:gd name="connsiteX1731" fmla="*/ 3750046 w 5848742"/>
              <a:gd name="connsiteY1731" fmla="*/ 1087069 h 6858002"/>
              <a:gd name="connsiteX1732" fmla="*/ 3639065 w 5848742"/>
              <a:gd name="connsiteY1732" fmla="*/ 1116766 h 6858002"/>
              <a:gd name="connsiteX1733" fmla="*/ 3641405 w 5848742"/>
              <a:gd name="connsiteY1733" fmla="*/ 1115853 h 6858002"/>
              <a:gd name="connsiteX1734" fmla="*/ 3647059 w 5848742"/>
              <a:gd name="connsiteY1734" fmla="*/ 1113743 h 6858002"/>
              <a:gd name="connsiteX1735" fmla="*/ 3645783 w 5848742"/>
              <a:gd name="connsiteY1735" fmla="*/ 1114145 h 6858002"/>
              <a:gd name="connsiteX1736" fmla="*/ 3641405 w 5848742"/>
              <a:gd name="connsiteY1736" fmla="*/ 1115853 h 6858002"/>
              <a:gd name="connsiteX1737" fmla="*/ 3638675 w 5848742"/>
              <a:gd name="connsiteY1737" fmla="*/ 1116871 h 6858002"/>
              <a:gd name="connsiteX1738" fmla="*/ 3639065 w 5848742"/>
              <a:gd name="connsiteY1738" fmla="*/ 1116766 h 6858002"/>
              <a:gd name="connsiteX1739" fmla="*/ 3637031 w 5848742"/>
              <a:gd name="connsiteY1739" fmla="*/ 1117559 h 6858002"/>
              <a:gd name="connsiteX1740" fmla="*/ 3594948 w 5848742"/>
              <a:gd name="connsiteY1740" fmla="*/ 1144784 h 6858002"/>
              <a:gd name="connsiteX1741" fmla="*/ 3601310 w 5848742"/>
              <a:gd name="connsiteY1741" fmla="*/ 1145557 h 6858002"/>
              <a:gd name="connsiteX1742" fmla="*/ 3662956 w 5848742"/>
              <a:gd name="connsiteY1742" fmla="*/ 1117469 h 6858002"/>
              <a:gd name="connsiteX1743" fmla="*/ 3901127 w 5848742"/>
              <a:gd name="connsiteY1743" fmla="*/ 1038438 h 6858002"/>
              <a:gd name="connsiteX1744" fmla="*/ 3975559 w 5848742"/>
              <a:gd name="connsiteY1744" fmla="*/ 1026687 h 6858002"/>
              <a:gd name="connsiteX1745" fmla="*/ 4049948 w 5848742"/>
              <a:gd name="connsiteY1745" fmla="*/ 1007011 h 6858002"/>
              <a:gd name="connsiteX1746" fmla="*/ 4065548 w 5848742"/>
              <a:gd name="connsiteY1746" fmla="*/ 1024516 h 6858002"/>
              <a:gd name="connsiteX1747" fmla="*/ 4069474 w 5848742"/>
              <a:gd name="connsiteY1747" fmla="*/ 1028532 h 6858002"/>
              <a:gd name="connsiteX1748" fmla="*/ 4082629 w 5848742"/>
              <a:gd name="connsiteY1748" fmla="*/ 1024757 h 6858002"/>
              <a:gd name="connsiteX1749" fmla="*/ 4170173 w 5848742"/>
              <a:gd name="connsiteY1749" fmla="*/ 1004076 h 6858002"/>
              <a:gd name="connsiteX1750" fmla="*/ 4198369 w 5848742"/>
              <a:gd name="connsiteY1750" fmla="*/ 991689 h 6858002"/>
              <a:gd name="connsiteX1751" fmla="*/ 4234702 w 5848742"/>
              <a:gd name="connsiteY1751" fmla="*/ 976471 h 6858002"/>
              <a:gd name="connsiteX1752" fmla="*/ 4295531 w 5848742"/>
              <a:gd name="connsiteY1752" fmla="*/ 953727 h 6858002"/>
              <a:gd name="connsiteX1753" fmla="*/ 4303183 w 5848742"/>
              <a:gd name="connsiteY1753" fmla="*/ 955275 h 6858002"/>
              <a:gd name="connsiteX1754" fmla="*/ 4325521 w 5848742"/>
              <a:gd name="connsiteY1754" fmla="*/ 957710 h 6858002"/>
              <a:gd name="connsiteX1755" fmla="*/ 4306225 w 5848742"/>
              <a:gd name="connsiteY1755" fmla="*/ 965638 h 6858002"/>
              <a:gd name="connsiteX1756" fmla="*/ 4268571 w 5848742"/>
              <a:gd name="connsiteY1756" fmla="*/ 980832 h 6858002"/>
              <a:gd name="connsiteX1757" fmla="*/ 4300053 w 5848742"/>
              <a:gd name="connsiteY1757" fmla="*/ 973395 h 6858002"/>
              <a:gd name="connsiteX1758" fmla="*/ 4502524 w 5848742"/>
              <a:gd name="connsiteY1758" fmla="*/ 930131 h 6858002"/>
              <a:gd name="connsiteX1759" fmla="*/ 4267652 w 5848742"/>
              <a:gd name="connsiteY1759" fmla="*/ 990942 h 6858002"/>
              <a:gd name="connsiteX1760" fmla="*/ 4189520 w 5848742"/>
              <a:gd name="connsiteY1760" fmla="*/ 1014038 h 6858002"/>
              <a:gd name="connsiteX1761" fmla="*/ 4263676 w 5848742"/>
              <a:gd name="connsiteY1761" fmla="*/ 1013009 h 6858002"/>
              <a:gd name="connsiteX1762" fmla="*/ 4793181 w 5848742"/>
              <a:gd name="connsiteY1762" fmla="*/ 892566 h 6858002"/>
              <a:gd name="connsiteX1763" fmla="*/ 4306275 w 5848742"/>
              <a:gd name="connsiteY1763" fmla="*/ 1020686 h 6858002"/>
              <a:gd name="connsiteX1764" fmla="*/ 4272284 w 5848742"/>
              <a:gd name="connsiteY1764" fmla="*/ 1037347 h 6858002"/>
              <a:gd name="connsiteX1765" fmla="*/ 4305019 w 5848742"/>
              <a:gd name="connsiteY1765" fmla="*/ 1027654 h 6858002"/>
              <a:gd name="connsiteX1766" fmla="*/ 4577223 w 5848742"/>
              <a:gd name="connsiteY1766" fmla="*/ 966978 h 6858002"/>
              <a:gd name="connsiteX1767" fmla="*/ 4752632 w 5848742"/>
              <a:gd name="connsiteY1767" fmla="*/ 932065 h 6858002"/>
              <a:gd name="connsiteX1768" fmla="*/ 4729981 w 5848742"/>
              <a:gd name="connsiteY1768" fmla="*/ 944095 h 6858002"/>
              <a:gd name="connsiteX1769" fmla="*/ 4729044 w 5848742"/>
              <a:gd name="connsiteY1769" fmla="*/ 944725 h 6858002"/>
              <a:gd name="connsiteX1770" fmla="*/ 4721431 w 5848742"/>
              <a:gd name="connsiteY1770" fmla="*/ 946793 h 6858002"/>
              <a:gd name="connsiteX1771" fmla="*/ 4599158 w 5848742"/>
              <a:gd name="connsiteY1771" fmla="*/ 976326 h 6858002"/>
              <a:gd name="connsiteX1772" fmla="*/ 4686186 w 5848742"/>
              <a:gd name="connsiteY1772" fmla="*/ 970424 h 6858002"/>
              <a:gd name="connsiteX1773" fmla="*/ 4694886 w 5848742"/>
              <a:gd name="connsiteY1773" fmla="*/ 968134 h 6858002"/>
              <a:gd name="connsiteX1774" fmla="*/ 4691300 w 5848742"/>
              <a:gd name="connsiteY1774" fmla="*/ 980911 h 6858002"/>
              <a:gd name="connsiteX1775" fmla="*/ 4719752 w 5848742"/>
              <a:gd name="connsiteY1775" fmla="*/ 970755 h 6858002"/>
              <a:gd name="connsiteX1776" fmla="*/ 4752194 w 5848742"/>
              <a:gd name="connsiteY1776" fmla="*/ 954335 h 6858002"/>
              <a:gd name="connsiteX1777" fmla="*/ 4776905 w 5848742"/>
              <a:gd name="connsiteY1777" fmla="*/ 949594 h 6858002"/>
              <a:gd name="connsiteX1778" fmla="*/ 4702358 w 5848742"/>
              <a:gd name="connsiteY1778" fmla="*/ 980534 h 6858002"/>
              <a:gd name="connsiteX1779" fmla="*/ 4237824 w 5848742"/>
              <a:gd name="connsiteY1779" fmla="*/ 1089900 h 6858002"/>
              <a:gd name="connsiteX1780" fmla="*/ 4226432 w 5848742"/>
              <a:gd name="connsiteY1780" fmla="*/ 1092843 h 6858002"/>
              <a:gd name="connsiteX1781" fmla="*/ 4223454 w 5848742"/>
              <a:gd name="connsiteY1781" fmla="*/ 1093509 h 6858002"/>
              <a:gd name="connsiteX1782" fmla="*/ 4226494 w 5848742"/>
              <a:gd name="connsiteY1782" fmla="*/ 1096249 h 6858002"/>
              <a:gd name="connsiteX1783" fmla="*/ 4215303 w 5848742"/>
              <a:gd name="connsiteY1783" fmla="*/ 1104463 h 6858002"/>
              <a:gd name="connsiteX1784" fmla="*/ 4198215 w 5848742"/>
              <a:gd name="connsiteY1784" fmla="*/ 1119153 h 6858002"/>
              <a:gd name="connsiteX1785" fmla="*/ 4278507 w 5848742"/>
              <a:gd name="connsiteY1785" fmla="*/ 1101278 h 6858002"/>
              <a:gd name="connsiteX1786" fmla="*/ 4466701 w 5848742"/>
              <a:gd name="connsiteY1786" fmla="*/ 1056791 h 6858002"/>
              <a:gd name="connsiteX1787" fmla="*/ 4609807 w 5848742"/>
              <a:gd name="connsiteY1787" fmla="*/ 1022617 h 6858002"/>
              <a:gd name="connsiteX1788" fmla="*/ 4529239 w 5848742"/>
              <a:gd name="connsiteY1788" fmla="*/ 1053670 h 6858002"/>
              <a:gd name="connsiteX1789" fmla="*/ 4217169 w 5848742"/>
              <a:gd name="connsiteY1789" fmla="*/ 1136396 h 6858002"/>
              <a:gd name="connsiteX1790" fmla="*/ 4158568 w 5848742"/>
              <a:gd name="connsiteY1790" fmla="*/ 1150710 h 6858002"/>
              <a:gd name="connsiteX1791" fmla="*/ 4153035 w 5848742"/>
              <a:gd name="connsiteY1791" fmla="*/ 1157830 h 6858002"/>
              <a:gd name="connsiteX1792" fmla="*/ 4128515 w 5848742"/>
              <a:gd name="connsiteY1792" fmla="*/ 1170502 h 6858002"/>
              <a:gd name="connsiteX1793" fmla="*/ 4147537 w 5848742"/>
              <a:gd name="connsiteY1793" fmla="*/ 1166664 h 6858002"/>
              <a:gd name="connsiteX1794" fmla="*/ 4181961 w 5848742"/>
              <a:gd name="connsiteY1794" fmla="*/ 1161383 h 6858002"/>
              <a:gd name="connsiteX1795" fmla="*/ 4076680 w 5848742"/>
              <a:gd name="connsiteY1795" fmla="*/ 1193678 h 6858002"/>
              <a:gd name="connsiteX1796" fmla="*/ 4043606 w 5848742"/>
              <a:gd name="connsiteY1796" fmla="*/ 1200964 h 6858002"/>
              <a:gd name="connsiteX1797" fmla="*/ 4020288 w 5848742"/>
              <a:gd name="connsiteY1797" fmla="*/ 1210026 h 6858002"/>
              <a:gd name="connsiteX1798" fmla="*/ 4006118 w 5848742"/>
              <a:gd name="connsiteY1798" fmla="*/ 1231183 h 6858002"/>
              <a:gd name="connsiteX1799" fmla="*/ 3848159 w 5848742"/>
              <a:gd name="connsiteY1799" fmla="*/ 1290681 h 6858002"/>
              <a:gd name="connsiteX1800" fmla="*/ 3773569 w 5848742"/>
              <a:gd name="connsiteY1800" fmla="*/ 1311059 h 6858002"/>
              <a:gd name="connsiteX1801" fmla="*/ 3706340 w 5848742"/>
              <a:gd name="connsiteY1801" fmla="*/ 1334730 h 6858002"/>
              <a:gd name="connsiteX1802" fmla="*/ 3964391 w 5848742"/>
              <a:gd name="connsiteY1802" fmla="*/ 1262785 h 6858002"/>
              <a:gd name="connsiteX1803" fmla="*/ 4016242 w 5848742"/>
              <a:gd name="connsiteY1803" fmla="*/ 1250907 h 6858002"/>
              <a:gd name="connsiteX1804" fmla="*/ 4026747 w 5848742"/>
              <a:gd name="connsiteY1804" fmla="*/ 1247590 h 6858002"/>
              <a:gd name="connsiteX1805" fmla="*/ 4222938 w 5848742"/>
              <a:gd name="connsiteY1805" fmla="*/ 1176388 h 6858002"/>
              <a:gd name="connsiteX1806" fmla="*/ 4421331 w 5848742"/>
              <a:gd name="connsiteY1806" fmla="*/ 1097763 h 6858002"/>
              <a:gd name="connsiteX1807" fmla="*/ 4436345 w 5848742"/>
              <a:gd name="connsiteY1807" fmla="*/ 1098750 h 6858002"/>
              <a:gd name="connsiteX1808" fmla="*/ 4471607 w 5848742"/>
              <a:gd name="connsiteY1808" fmla="*/ 1098960 h 6858002"/>
              <a:gd name="connsiteX1809" fmla="*/ 4410767 w 5848742"/>
              <a:gd name="connsiteY1809" fmla="*/ 1127952 h 6858002"/>
              <a:gd name="connsiteX1810" fmla="*/ 4359688 w 5848742"/>
              <a:gd name="connsiteY1810" fmla="*/ 1148202 h 6858002"/>
              <a:gd name="connsiteX1811" fmla="*/ 4410767 w 5848742"/>
              <a:gd name="connsiteY1811" fmla="*/ 1127952 h 6858002"/>
              <a:gd name="connsiteX1812" fmla="*/ 4473010 w 5848742"/>
              <a:gd name="connsiteY1812" fmla="*/ 1108946 h 6858002"/>
              <a:gd name="connsiteX1813" fmla="*/ 4474473 w 5848742"/>
              <a:gd name="connsiteY1813" fmla="*/ 1124646 h 6858002"/>
              <a:gd name="connsiteX1814" fmla="*/ 4464475 w 5848742"/>
              <a:gd name="connsiteY1814" fmla="*/ 1121122 h 6858002"/>
              <a:gd name="connsiteX1815" fmla="*/ 4474473 w 5848742"/>
              <a:gd name="connsiteY1815" fmla="*/ 1124646 h 6858002"/>
              <a:gd name="connsiteX1816" fmla="*/ 4497006 w 5848742"/>
              <a:gd name="connsiteY1816" fmla="*/ 1123095 h 6858002"/>
              <a:gd name="connsiteX1817" fmla="*/ 4439077 w 5848742"/>
              <a:gd name="connsiteY1817" fmla="*/ 1148685 h 6858002"/>
              <a:gd name="connsiteX1818" fmla="*/ 4420006 w 5848742"/>
              <a:gd name="connsiteY1818" fmla="*/ 1153758 h 6858002"/>
              <a:gd name="connsiteX1819" fmla="*/ 4410491 w 5848742"/>
              <a:gd name="connsiteY1819" fmla="*/ 1153989 h 6858002"/>
              <a:gd name="connsiteX1820" fmla="*/ 4414114 w 5848742"/>
              <a:gd name="connsiteY1820" fmla="*/ 1159711 h 6858002"/>
              <a:gd name="connsiteX1821" fmla="*/ 4363175 w 5848742"/>
              <a:gd name="connsiteY1821" fmla="*/ 1182213 h 6858002"/>
              <a:gd name="connsiteX1822" fmla="*/ 4353000 w 5848742"/>
              <a:gd name="connsiteY1822" fmla="*/ 1182259 h 6858002"/>
              <a:gd name="connsiteX1823" fmla="*/ 4336379 w 5848742"/>
              <a:gd name="connsiteY1823" fmla="*/ 1185471 h 6858002"/>
              <a:gd name="connsiteX1824" fmla="*/ 4343674 w 5848742"/>
              <a:gd name="connsiteY1824" fmla="*/ 1184572 h 6858002"/>
              <a:gd name="connsiteX1825" fmla="*/ 4351484 w 5848742"/>
              <a:gd name="connsiteY1825" fmla="*/ 1187377 h 6858002"/>
              <a:gd name="connsiteX1826" fmla="*/ 4336606 w 5848742"/>
              <a:gd name="connsiteY1826" fmla="*/ 1193949 h 6858002"/>
              <a:gd name="connsiteX1827" fmla="*/ 4311421 w 5848742"/>
              <a:gd name="connsiteY1827" fmla="*/ 1196959 h 6858002"/>
              <a:gd name="connsiteX1828" fmla="*/ 4285274 w 5848742"/>
              <a:gd name="connsiteY1828" fmla="*/ 1199303 h 6858002"/>
              <a:gd name="connsiteX1829" fmla="*/ 4261456 w 5848742"/>
              <a:gd name="connsiteY1829" fmla="*/ 1200909 h 6858002"/>
              <a:gd name="connsiteX1830" fmla="*/ 4253604 w 5848742"/>
              <a:gd name="connsiteY1830" fmla="*/ 1201439 h 6858002"/>
              <a:gd name="connsiteX1831" fmla="*/ 4175515 w 5848742"/>
              <a:gd name="connsiteY1831" fmla="*/ 1212708 h 6858002"/>
              <a:gd name="connsiteX1832" fmla="*/ 4178692 w 5848742"/>
              <a:gd name="connsiteY1832" fmla="*/ 1213691 h 6858002"/>
              <a:gd name="connsiteX1833" fmla="*/ 4217103 w 5848742"/>
              <a:gd name="connsiteY1833" fmla="*/ 1204890 h 6858002"/>
              <a:gd name="connsiteX1834" fmla="*/ 4185319 w 5848742"/>
              <a:gd name="connsiteY1834" fmla="*/ 1215534 h 6858002"/>
              <a:gd name="connsiteX1835" fmla="*/ 4213426 w 5848742"/>
              <a:gd name="connsiteY1835" fmla="*/ 1215981 h 6858002"/>
              <a:gd name="connsiteX1836" fmla="*/ 4305222 w 5848742"/>
              <a:gd name="connsiteY1836" fmla="*/ 1207181 h 6858002"/>
              <a:gd name="connsiteX1837" fmla="*/ 4306566 w 5848742"/>
              <a:gd name="connsiteY1837" fmla="*/ 1207218 h 6858002"/>
              <a:gd name="connsiteX1838" fmla="*/ 4285437 w 5848742"/>
              <a:gd name="connsiteY1838" fmla="*/ 1216552 h 6858002"/>
              <a:gd name="connsiteX1839" fmla="*/ 4233351 w 5848742"/>
              <a:gd name="connsiteY1839" fmla="*/ 1238393 h 6858002"/>
              <a:gd name="connsiteX1840" fmla="*/ 4202608 w 5848742"/>
              <a:gd name="connsiteY1840" fmla="*/ 1236001 h 6858002"/>
              <a:gd name="connsiteX1841" fmla="*/ 4174963 w 5848742"/>
              <a:gd name="connsiteY1841" fmla="*/ 1239315 h 6858002"/>
              <a:gd name="connsiteX1842" fmla="*/ 4242854 w 5848742"/>
              <a:gd name="connsiteY1842" fmla="*/ 1258865 h 6858002"/>
              <a:gd name="connsiteX1843" fmla="*/ 4252309 w 5848742"/>
              <a:gd name="connsiteY1843" fmla="*/ 1259489 h 6858002"/>
              <a:gd name="connsiteX1844" fmla="*/ 4140319 w 5848742"/>
              <a:gd name="connsiteY1844" fmla="*/ 1295389 h 6858002"/>
              <a:gd name="connsiteX1845" fmla="*/ 3968760 w 5848742"/>
              <a:gd name="connsiteY1845" fmla="*/ 1346020 h 6858002"/>
              <a:gd name="connsiteX1846" fmla="*/ 3953043 w 5848742"/>
              <a:gd name="connsiteY1846" fmla="*/ 1350787 h 6858002"/>
              <a:gd name="connsiteX1847" fmla="*/ 3947152 w 5848742"/>
              <a:gd name="connsiteY1847" fmla="*/ 1352640 h 6858002"/>
              <a:gd name="connsiteX1848" fmla="*/ 3958286 w 5848742"/>
              <a:gd name="connsiteY1848" fmla="*/ 1350468 h 6858002"/>
              <a:gd name="connsiteX1849" fmla="*/ 3960271 w 5848742"/>
              <a:gd name="connsiteY1849" fmla="*/ 1353432 h 6858002"/>
              <a:gd name="connsiteX1850" fmla="*/ 3946772 w 5848742"/>
              <a:gd name="connsiteY1850" fmla="*/ 1365078 h 6858002"/>
              <a:gd name="connsiteX1851" fmla="*/ 4054079 w 5848742"/>
              <a:gd name="connsiteY1851" fmla="*/ 1338255 h 6858002"/>
              <a:gd name="connsiteX1852" fmla="*/ 4197771 w 5848742"/>
              <a:gd name="connsiteY1852" fmla="*/ 1298995 h 6858002"/>
              <a:gd name="connsiteX1853" fmla="*/ 4306700 w 5848742"/>
              <a:gd name="connsiteY1853" fmla="*/ 1269145 h 6858002"/>
              <a:gd name="connsiteX1854" fmla="*/ 4308995 w 5848742"/>
              <a:gd name="connsiteY1854" fmla="*/ 1269848 h 6858002"/>
              <a:gd name="connsiteX1855" fmla="*/ 4268366 w 5848742"/>
              <a:gd name="connsiteY1855" fmla="*/ 1299849 h 6858002"/>
              <a:gd name="connsiteX1856" fmla="*/ 4307157 w 5848742"/>
              <a:gd name="connsiteY1856" fmla="*/ 1304608 h 6858002"/>
              <a:gd name="connsiteX1857" fmla="*/ 4339509 w 5848742"/>
              <a:gd name="connsiteY1857" fmla="*/ 1284120 h 6858002"/>
              <a:gd name="connsiteX1858" fmla="*/ 4360885 w 5848742"/>
              <a:gd name="connsiteY1858" fmla="*/ 1294636 h 6858002"/>
              <a:gd name="connsiteX1859" fmla="*/ 4341038 w 5848742"/>
              <a:gd name="connsiteY1859" fmla="*/ 1306424 h 6858002"/>
              <a:gd name="connsiteX1860" fmla="*/ 4086690 w 5848742"/>
              <a:gd name="connsiteY1860" fmla="*/ 1443135 h 6858002"/>
              <a:gd name="connsiteX1861" fmla="*/ 4171845 w 5848742"/>
              <a:gd name="connsiteY1861" fmla="*/ 1414958 h 6858002"/>
              <a:gd name="connsiteX1862" fmla="*/ 4292997 w 5848742"/>
              <a:gd name="connsiteY1862" fmla="*/ 1355688 h 6858002"/>
              <a:gd name="connsiteX1863" fmla="*/ 4342899 w 5848742"/>
              <a:gd name="connsiteY1863" fmla="*/ 1348856 h 6858002"/>
              <a:gd name="connsiteX1864" fmla="*/ 4384697 w 5848742"/>
              <a:gd name="connsiteY1864" fmla="*/ 1316972 h 6858002"/>
              <a:gd name="connsiteX1865" fmla="*/ 4404728 w 5848742"/>
              <a:gd name="connsiteY1865" fmla="*/ 1317846 h 6858002"/>
              <a:gd name="connsiteX1866" fmla="*/ 4424991 w 5848742"/>
              <a:gd name="connsiteY1866" fmla="*/ 1312714 h 6858002"/>
              <a:gd name="connsiteX1867" fmla="*/ 4431089 w 5848742"/>
              <a:gd name="connsiteY1867" fmla="*/ 1314355 h 6858002"/>
              <a:gd name="connsiteX1868" fmla="*/ 4456927 w 5848742"/>
              <a:gd name="connsiteY1868" fmla="*/ 1318955 h 6858002"/>
              <a:gd name="connsiteX1869" fmla="*/ 4455458 w 5848742"/>
              <a:gd name="connsiteY1869" fmla="*/ 1319855 h 6858002"/>
              <a:gd name="connsiteX1870" fmla="*/ 4421815 w 5848742"/>
              <a:gd name="connsiteY1870" fmla="*/ 1338057 h 6858002"/>
              <a:gd name="connsiteX1871" fmla="*/ 4402428 w 5848742"/>
              <a:gd name="connsiteY1871" fmla="*/ 1375134 h 6858002"/>
              <a:gd name="connsiteX1872" fmla="*/ 4302010 w 5848742"/>
              <a:gd name="connsiteY1872" fmla="*/ 1434665 h 6858002"/>
              <a:gd name="connsiteX1873" fmla="*/ 4175652 w 5848742"/>
              <a:gd name="connsiteY1873" fmla="*/ 1491411 h 6858002"/>
              <a:gd name="connsiteX1874" fmla="*/ 4178264 w 5848742"/>
              <a:gd name="connsiteY1874" fmla="*/ 1489871 h 6858002"/>
              <a:gd name="connsiteX1875" fmla="*/ 4184585 w 5848742"/>
              <a:gd name="connsiteY1875" fmla="*/ 1486270 h 6858002"/>
              <a:gd name="connsiteX1876" fmla="*/ 4183143 w 5848742"/>
              <a:gd name="connsiteY1876" fmla="*/ 1486994 h 6858002"/>
              <a:gd name="connsiteX1877" fmla="*/ 4178264 w 5848742"/>
              <a:gd name="connsiteY1877" fmla="*/ 1489871 h 6858002"/>
              <a:gd name="connsiteX1878" fmla="*/ 4175211 w 5848742"/>
              <a:gd name="connsiteY1878" fmla="*/ 1491610 h 6858002"/>
              <a:gd name="connsiteX1879" fmla="*/ 4175652 w 5848742"/>
              <a:gd name="connsiteY1879" fmla="*/ 1491411 h 6858002"/>
              <a:gd name="connsiteX1880" fmla="*/ 4160132 w 5848742"/>
              <a:gd name="connsiteY1880" fmla="*/ 1500556 h 6858002"/>
              <a:gd name="connsiteX1881" fmla="*/ 4119848 w 5848742"/>
              <a:gd name="connsiteY1881" fmla="*/ 1533612 h 6858002"/>
              <a:gd name="connsiteX1882" fmla="*/ 4204221 w 5848742"/>
              <a:gd name="connsiteY1882" fmla="*/ 1487639 h 6858002"/>
              <a:gd name="connsiteX1883" fmla="*/ 4472438 w 5848742"/>
              <a:gd name="connsiteY1883" fmla="*/ 1347651 h 6858002"/>
              <a:gd name="connsiteX1884" fmla="*/ 4510376 w 5848742"/>
              <a:gd name="connsiteY1884" fmla="*/ 1334197 h 6858002"/>
              <a:gd name="connsiteX1885" fmla="*/ 4522170 w 5848742"/>
              <a:gd name="connsiteY1885" fmla="*/ 1330569 h 6858002"/>
              <a:gd name="connsiteX1886" fmla="*/ 4578824 w 5848742"/>
              <a:gd name="connsiteY1886" fmla="*/ 1340654 h 6858002"/>
              <a:gd name="connsiteX1887" fmla="*/ 4662767 w 5848742"/>
              <a:gd name="connsiteY1887" fmla="*/ 1352641 h 6858002"/>
              <a:gd name="connsiteX1888" fmla="*/ 4622486 w 5848742"/>
              <a:gd name="connsiteY1888" fmla="*/ 1377580 h 6858002"/>
              <a:gd name="connsiteX1889" fmla="*/ 4511098 w 5848742"/>
              <a:gd name="connsiteY1889" fmla="*/ 1366168 h 6858002"/>
              <a:gd name="connsiteX1890" fmla="*/ 4498390 w 5848742"/>
              <a:gd name="connsiteY1890" fmla="*/ 1358949 h 6858002"/>
              <a:gd name="connsiteX1891" fmla="*/ 4482698 w 5848742"/>
              <a:gd name="connsiteY1891" fmla="*/ 1351125 h 6858002"/>
              <a:gd name="connsiteX1892" fmla="*/ 4474519 w 5848742"/>
              <a:gd name="connsiteY1892" fmla="*/ 1354114 h 6858002"/>
              <a:gd name="connsiteX1893" fmla="*/ 4482958 w 5848742"/>
              <a:gd name="connsiteY1893" fmla="*/ 1363465 h 6858002"/>
              <a:gd name="connsiteX1894" fmla="*/ 4486371 w 5848742"/>
              <a:gd name="connsiteY1894" fmla="*/ 1363622 h 6858002"/>
              <a:gd name="connsiteX1895" fmla="*/ 4485563 w 5848742"/>
              <a:gd name="connsiteY1895" fmla="*/ 1364873 h 6858002"/>
              <a:gd name="connsiteX1896" fmla="*/ 4498390 w 5848742"/>
              <a:gd name="connsiteY1896" fmla="*/ 1358949 h 6858002"/>
              <a:gd name="connsiteX1897" fmla="*/ 4505722 w 5848742"/>
              <a:gd name="connsiteY1897" fmla="*/ 1366386 h 6858002"/>
              <a:gd name="connsiteX1898" fmla="*/ 4511098 w 5848742"/>
              <a:gd name="connsiteY1898" fmla="*/ 1366168 h 6858002"/>
              <a:gd name="connsiteX1899" fmla="*/ 4606004 w 5848742"/>
              <a:gd name="connsiteY1899" fmla="*/ 1387305 h 6858002"/>
              <a:gd name="connsiteX1900" fmla="*/ 4598241 w 5848742"/>
              <a:gd name="connsiteY1900" fmla="*/ 1391817 h 6858002"/>
              <a:gd name="connsiteX1901" fmla="*/ 4569142 w 5848742"/>
              <a:gd name="connsiteY1901" fmla="*/ 1409635 h 6858002"/>
              <a:gd name="connsiteX1902" fmla="*/ 4565073 w 5848742"/>
              <a:gd name="connsiteY1902" fmla="*/ 1412117 h 6858002"/>
              <a:gd name="connsiteX1903" fmla="*/ 4498090 w 5848742"/>
              <a:gd name="connsiteY1903" fmla="*/ 1403862 h 6858002"/>
              <a:gd name="connsiteX1904" fmla="*/ 4558220 w 5848742"/>
              <a:gd name="connsiteY1904" fmla="*/ 1416298 h 6858002"/>
              <a:gd name="connsiteX1905" fmla="*/ 4492391 w 5848742"/>
              <a:gd name="connsiteY1905" fmla="*/ 1456457 h 6858002"/>
              <a:gd name="connsiteX1906" fmla="*/ 4456006 w 5848742"/>
              <a:gd name="connsiteY1906" fmla="*/ 1476563 h 6858002"/>
              <a:gd name="connsiteX1907" fmla="*/ 4413873 w 5848742"/>
              <a:gd name="connsiteY1907" fmla="*/ 1501165 h 6858002"/>
              <a:gd name="connsiteX1908" fmla="*/ 4338388 w 5848742"/>
              <a:gd name="connsiteY1908" fmla="*/ 1490552 h 6858002"/>
              <a:gd name="connsiteX1909" fmla="*/ 4310015 w 5848742"/>
              <a:gd name="connsiteY1909" fmla="*/ 1497455 h 6858002"/>
              <a:gd name="connsiteX1910" fmla="*/ 4298097 w 5848742"/>
              <a:gd name="connsiteY1910" fmla="*/ 1505890 h 6858002"/>
              <a:gd name="connsiteX1911" fmla="*/ 4306035 w 5848742"/>
              <a:gd name="connsiteY1911" fmla="*/ 1509716 h 6858002"/>
              <a:gd name="connsiteX1912" fmla="*/ 4322817 w 5848742"/>
              <a:gd name="connsiteY1912" fmla="*/ 1512053 h 6858002"/>
              <a:gd name="connsiteX1913" fmla="*/ 4358878 w 5848742"/>
              <a:gd name="connsiteY1913" fmla="*/ 1513300 h 6858002"/>
              <a:gd name="connsiteX1914" fmla="*/ 4394935 w 5848742"/>
              <a:gd name="connsiteY1914" fmla="*/ 1512680 h 6858002"/>
              <a:gd name="connsiteX1915" fmla="*/ 4383636 w 5848742"/>
              <a:gd name="connsiteY1915" fmla="*/ 1519848 h 6858002"/>
              <a:gd name="connsiteX1916" fmla="*/ 4400614 w 5848742"/>
              <a:gd name="connsiteY1916" fmla="*/ 1519968 h 6858002"/>
              <a:gd name="connsiteX1917" fmla="*/ 4421750 w 5848742"/>
              <a:gd name="connsiteY1917" fmla="*/ 1511551 h 6858002"/>
              <a:gd name="connsiteX1918" fmla="*/ 4428321 w 5848742"/>
              <a:gd name="connsiteY1918" fmla="*/ 1511233 h 6858002"/>
              <a:gd name="connsiteX1919" fmla="*/ 4424447 w 5848742"/>
              <a:gd name="connsiteY1919" fmla="*/ 1514529 h 6858002"/>
              <a:gd name="connsiteX1920" fmla="*/ 4345248 w 5848742"/>
              <a:gd name="connsiteY1920" fmla="*/ 1561971 h 6858002"/>
              <a:gd name="connsiteX1921" fmla="*/ 4325421 w 5848742"/>
              <a:gd name="connsiteY1921" fmla="*/ 1615634 h 6858002"/>
              <a:gd name="connsiteX1922" fmla="*/ 4357368 w 5848742"/>
              <a:gd name="connsiteY1922" fmla="*/ 1599084 h 6858002"/>
              <a:gd name="connsiteX1923" fmla="*/ 4397788 w 5848742"/>
              <a:gd name="connsiteY1923" fmla="*/ 1576537 h 6858002"/>
              <a:gd name="connsiteX1924" fmla="*/ 4400385 w 5848742"/>
              <a:gd name="connsiteY1924" fmla="*/ 1578001 h 6858002"/>
              <a:gd name="connsiteX1925" fmla="*/ 4407254 w 5848742"/>
              <a:gd name="connsiteY1925" fmla="*/ 1580129 h 6858002"/>
              <a:gd name="connsiteX1926" fmla="*/ 4545781 w 5848742"/>
              <a:gd name="connsiteY1926" fmla="*/ 1577802 h 6858002"/>
              <a:gd name="connsiteX1927" fmla="*/ 4548303 w 5848742"/>
              <a:gd name="connsiteY1927" fmla="*/ 1589857 h 6858002"/>
              <a:gd name="connsiteX1928" fmla="*/ 4552797 w 5848742"/>
              <a:gd name="connsiteY1928" fmla="*/ 1608669 h 6858002"/>
              <a:gd name="connsiteX1929" fmla="*/ 4551637 w 5848742"/>
              <a:gd name="connsiteY1929" fmla="*/ 1609287 h 6858002"/>
              <a:gd name="connsiteX1930" fmla="*/ 4542708 w 5848742"/>
              <a:gd name="connsiteY1930" fmla="*/ 1613622 h 6858002"/>
              <a:gd name="connsiteX1931" fmla="*/ 4541996 w 5848742"/>
              <a:gd name="connsiteY1931" fmla="*/ 1613445 h 6858002"/>
              <a:gd name="connsiteX1932" fmla="*/ 4536608 w 5848742"/>
              <a:gd name="connsiteY1932" fmla="*/ 1612113 h 6858002"/>
              <a:gd name="connsiteX1933" fmla="*/ 4538879 w 5848742"/>
              <a:gd name="connsiteY1933" fmla="*/ 1615481 h 6858002"/>
              <a:gd name="connsiteX1934" fmla="*/ 4501339 w 5848742"/>
              <a:gd name="connsiteY1934" fmla="*/ 1633707 h 6858002"/>
              <a:gd name="connsiteX1935" fmla="*/ 4458041 w 5848742"/>
              <a:gd name="connsiteY1935" fmla="*/ 1658071 h 6858002"/>
              <a:gd name="connsiteX1936" fmla="*/ 4373198 w 5848742"/>
              <a:gd name="connsiteY1936" fmla="*/ 1696707 h 6858002"/>
              <a:gd name="connsiteX1937" fmla="*/ 4295343 w 5848742"/>
              <a:gd name="connsiteY1937" fmla="*/ 1739156 h 6858002"/>
              <a:gd name="connsiteX1938" fmla="*/ 4285735 w 5848742"/>
              <a:gd name="connsiteY1938" fmla="*/ 1740666 h 6858002"/>
              <a:gd name="connsiteX1939" fmla="*/ 4186173 w 5848742"/>
              <a:gd name="connsiteY1939" fmla="*/ 1752552 h 6858002"/>
              <a:gd name="connsiteX1940" fmla="*/ 4054420 w 5848742"/>
              <a:gd name="connsiteY1940" fmla="*/ 1772698 h 6858002"/>
              <a:gd name="connsiteX1941" fmla="*/ 4065457 w 5848742"/>
              <a:gd name="connsiteY1941" fmla="*/ 1778186 h 6858002"/>
              <a:gd name="connsiteX1942" fmla="*/ 4071208 w 5848742"/>
              <a:gd name="connsiteY1942" fmla="*/ 1779919 h 6858002"/>
              <a:gd name="connsiteX1943" fmla="*/ 4119247 w 5848742"/>
              <a:gd name="connsiteY1943" fmla="*/ 1778157 h 6858002"/>
              <a:gd name="connsiteX1944" fmla="*/ 4276994 w 5848742"/>
              <a:gd name="connsiteY1944" fmla="*/ 1756722 h 6858002"/>
              <a:gd name="connsiteX1945" fmla="*/ 4413454 w 5848742"/>
              <a:gd name="connsiteY1945" fmla="*/ 1753197 h 6858002"/>
              <a:gd name="connsiteX1946" fmla="*/ 4302651 w 5848742"/>
              <a:gd name="connsiteY1946" fmla="*/ 1738744 h 6858002"/>
              <a:gd name="connsiteX1947" fmla="*/ 4382761 w 5848742"/>
              <a:gd name="connsiteY1947" fmla="*/ 1716385 h 6858002"/>
              <a:gd name="connsiteX1948" fmla="*/ 4400494 w 5848742"/>
              <a:gd name="connsiteY1948" fmla="*/ 1706009 h 6858002"/>
              <a:gd name="connsiteX1949" fmla="*/ 4437074 w 5848742"/>
              <a:gd name="connsiteY1949" fmla="*/ 1685726 h 6858002"/>
              <a:gd name="connsiteX1950" fmla="*/ 4457206 w 5848742"/>
              <a:gd name="connsiteY1950" fmla="*/ 1675590 h 6858002"/>
              <a:gd name="connsiteX1951" fmla="*/ 4460542 w 5848742"/>
              <a:gd name="connsiteY1951" fmla="*/ 1679345 h 6858002"/>
              <a:gd name="connsiteX1952" fmla="*/ 4567872 w 5848742"/>
              <a:gd name="connsiteY1952" fmla="*/ 1667092 h 6858002"/>
              <a:gd name="connsiteX1953" fmla="*/ 4674483 w 5848742"/>
              <a:gd name="connsiteY1953" fmla="*/ 1684307 h 6858002"/>
              <a:gd name="connsiteX1954" fmla="*/ 4549973 w 5848742"/>
              <a:gd name="connsiteY1954" fmla="*/ 1700767 h 6858002"/>
              <a:gd name="connsiteX1955" fmla="*/ 4439514 w 5848742"/>
              <a:gd name="connsiteY1955" fmla="*/ 1715965 h 6858002"/>
              <a:gd name="connsiteX1956" fmla="*/ 4369835 w 5848742"/>
              <a:gd name="connsiteY1956" fmla="*/ 1727385 h 6858002"/>
              <a:gd name="connsiteX1957" fmla="*/ 4391258 w 5848742"/>
              <a:gd name="connsiteY1957" fmla="*/ 1730009 h 6858002"/>
              <a:gd name="connsiteX1958" fmla="*/ 4545829 w 5848742"/>
              <a:gd name="connsiteY1958" fmla="*/ 1754986 h 6858002"/>
              <a:gd name="connsiteX1959" fmla="*/ 4626649 w 5848742"/>
              <a:gd name="connsiteY1959" fmla="*/ 1757829 h 6858002"/>
              <a:gd name="connsiteX1960" fmla="*/ 4621587 w 5848742"/>
              <a:gd name="connsiteY1960" fmla="*/ 1767056 h 6858002"/>
              <a:gd name="connsiteX1961" fmla="*/ 4621152 w 5848742"/>
              <a:gd name="connsiteY1961" fmla="*/ 1767157 h 6858002"/>
              <a:gd name="connsiteX1962" fmla="*/ 4627824 w 5848742"/>
              <a:gd name="connsiteY1962" fmla="*/ 1768236 h 6858002"/>
              <a:gd name="connsiteX1963" fmla="*/ 4731554 w 5848742"/>
              <a:gd name="connsiteY1963" fmla="*/ 1781634 h 6858002"/>
              <a:gd name="connsiteX1964" fmla="*/ 4706960 w 5848742"/>
              <a:gd name="connsiteY1964" fmla="*/ 1791212 h 6858002"/>
              <a:gd name="connsiteX1965" fmla="*/ 4585279 w 5848742"/>
              <a:gd name="connsiteY1965" fmla="*/ 1775482 h 6858002"/>
              <a:gd name="connsiteX1966" fmla="*/ 4568774 w 5848742"/>
              <a:gd name="connsiteY1966" fmla="*/ 1779310 h 6858002"/>
              <a:gd name="connsiteX1967" fmla="*/ 4542959 w 5848742"/>
              <a:gd name="connsiteY1967" fmla="*/ 1793529 h 6858002"/>
              <a:gd name="connsiteX1968" fmla="*/ 4681771 w 5848742"/>
              <a:gd name="connsiteY1968" fmla="*/ 1799846 h 6858002"/>
              <a:gd name="connsiteX1969" fmla="*/ 4701872 w 5848742"/>
              <a:gd name="connsiteY1969" fmla="*/ 1799895 h 6858002"/>
              <a:gd name="connsiteX1970" fmla="*/ 4703773 w 5848742"/>
              <a:gd name="connsiteY1970" fmla="*/ 1802342 h 6858002"/>
              <a:gd name="connsiteX1971" fmla="*/ 4689791 w 5848742"/>
              <a:gd name="connsiteY1971" fmla="*/ 1802421 h 6858002"/>
              <a:gd name="connsiteX1972" fmla="*/ 4662225 w 5848742"/>
              <a:gd name="connsiteY1972" fmla="*/ 1808635 h 6858002"/>
              <a:gd name="connsiteX1973" fmla="*/ 4579491 w 5848742"/>
              <a:gd name="connsiteY1973" fmla="*/ 1840859 h 6858002"/>
              <a:gd name="connsiteX1974" fmla="*/ 4582958 w 5848742"/>
              <a:gd name="connsiteY1974" fmla="*/ 1840700 h 6858002"/>
              <a:gd name="connsiteX1975" fmla="*/ 4566182 w 5848742"/>
              <a:gd name="connsiteY1975" fmla="*/ 1843849 h 6858002"/>
              <a:gd name="connsiteX1976" fmla="*/ 4534869 w 5848742"/>
              <a:gd name="connsiteY1976" fmla="*/ 1857063 h 6858002"/>
              <a:gd name="connsiteX1977" fmla="*/ 4578167 w 5848742"/>
              <a:gd name="connsiteY1977" fmla="*/ 1905871 h 6858002"/>
              <a:gd name="connsiteX1978" fmla="*/ 4603202 w 5848742"/>
              <a:gd name="connsiteY1978" fmla="*/ 1912062 h 6858002"/>
              <a:gd name="connsiteX1979" fmla="*/ 4550528 w 5848742"/>
              <a:gd name="connsiteY1979" fmla="*/ 1937141 h 6858002"/>
              <a:gd name="connsiteX1980" fmla="*/ 4454737 w 5848742"/>
              <a:gd name="connsiteY1980" fmla="*/ 1951557 h 6858002"/>
              <a:gd name="connsiteX1981" fmla="*/ 4441947 w 5848742"/>
              <a:gd name="connsiteY1981" fmla="*/ 1952762 h 6858002"/>
              <a:gd name="connsiteX1982" fmla="*/ 4791289 w 5848742"/>
              <a:gd name="connsiteY1982" fmla="*/ 2002343 h 6858002"/>
              <a:gd name="connsiteX1983" fmla="*/ 4805981 w 5848742"/>
              <a:gd name="connsiteY1983" fmla="*/ 2020869 h 6858002"/>
              <a:gd name="connsiteX1984" fmla="*/ 4520815 w 5848742"/>
              <a:gd name="connsiteY1984" fmla="*/ 1992666 h 6858002"/>
              <a:gd name="connsiteX1985" fmla="*/ 4636959 w 5848742"/>
              <a:gd name="connsiteY1985" fmla="*/ 2018631 h 6858002"/>
              <a:gd name="connsiteX1986" fmla="*/ 4723289 w 5848742"/>
              <a:gd name="connsiteY1986" fmla="*/ 2030913 h 6858002"/>
              <a:gd name="connsiteX1987" fmla="*/ 4737573 w 5848742"/>
              <a:gd name="connsiteY1987" fmla="*/ 2030638 h 6858002"/>
              <a:gd name="connsiteX1988" fmla="*/ 4798524 w 5848742"/>
              <a:gd name="connsiteY1988" fmla="*/ 2034303 h 6858002"/>
              <a:gd name="connsiteX1989" fmla="*/ 4792571 w 5848742"/>
              <a:gd name="connsiteY1989" fmla="*/ 2040690 h 6858002"/>
              <a:gd name="connsiteX1990" fmla="*/ 4866648 w 5848742"/>
              <a:gd name="connsiteY1990" fmla="*/ 2051086 h 6858002"/>
              <a:gd name="connsiteX1991" fmla="*/ 4873636 w 5848742"/>
              <a:gd name="connsiteY1991" fmla="*/ 2052606 h 6858002"/>
              <a:gd name="connsiteX1992" fmla="*/ 4848179 w 5848742"/>
              <a:gd name="connsiteY1992" fmla="*/ 2061783 h 6858002"/>
              <a:gd name="connsiteX1993" fmla="*/ 4881294 w 5848742"/>
              <a:gd name="connsiteY1993" fmla="*/ 2065492 h 6858002"/>
              <a:gd name="connsiteX1994" fmla="*/ 4886264 w 5848742"/>
              <a:gd name="connsiteY1994" fmla="*/ 2066454 h 6858002"/>
              <a:gd name="connsiteX1995" fmla="*/ 4761439 w 5848742"/>
              <a:gd name="connsiteY1995" fmla="*/ 2053595 h 6858002"/>
              <a:gd name="connsiteX1996" fmla="*/ 4751186 w 5848742"/>
              <a:gd name="connsiteY1996" fmla="*/ 2056935 h 6858002"/>
              <a:gd name="connsiteX1997" fmla="*/ 4728017 w 5848742"/>
              <a:gd name="connsiteY1997" fmla="*/ 2066376 h 6858002"/>
              <a:gd name="connsiteX1998" fmla="*/ 4910042 w 5848742"/>
              <a:gd name="connsiteY1998" fmla="*/ 2073283 h 6858002"/>
              <a:gd name="connsiteX1999" fmla="*/ 4768840 w 5848742"/>
              <a:gd name="connsiteY1999" fmla="*/ 2085617 h 6858002"/>
              <a:gd name="connsiteX2000" fmla="*/ 4627638 w 5848742"/>
              <a:gd name="connsiteY2000" fmla="*/ 2097948 h 6858002"/>
              <a:gd name="connsiteX2001" fmla="*/ 4728269 w 5848742"/>
              <a:gd name="connsiteY2001" fmla="*/ 2131975 h 6858002"/>
              <a:gd name="connsiteX2002" fmla="*/ 4532100 w 5848742"/>
              <a:gd name="connsiteY2002" fmla="*/ 2177963 h 6858002"/>
              <a:gd name="connsiteX2003" fmla="*/ 4807243 w 5848742"/>
              <a:gd name="connsiteY2003" fmla="*/ 2180461 h 6858002"/>
              <a:gd name="connsiteX2004" fmla="*/ 4935896 w 5848742"/>
              <a:gd name="connsiteY2004" fmla="*/ 2171122 h 6858002"/>
              <a:gd name="connsiteX2005" fmla="*/ 4954410 w 5848742"/>
              <a:gd name="connsiteY2005" fmla="*/ 2173315 h 6858002"/>
              <a:gd name="connsiteX2006" fmla="*/ 4936740 w 5848742"/>
              <a:gd name="connsiteY2006" fmla="*/ 2179259 h 6858002"/>
              <a:gd name="connsiteX2007" fmla="*/ 4879562 w 5848742"/>
              <a:gd name="connsiteY2007" fmla="*/ 2196250 h 6858002"/>
              <a:gd name="connsiteX2008" fmla="*/ 4814750 w 5848742"/>
              <a:gd name="connsiteY2008" fmla="*/ 2193795 h 6858002"/>
              <a:gd name="connsiteX2009" fmla="*/ 4774942 w 5848742"/>
              <a:gd name="connsiteY2009" fmla="*/ 2201431 h 6858002"/>
              <a:gd name="connsiteX2010" fmla="*/ 4771438 w 5848742"/>
              <a:gd name="connsiteY2010" fmla="*/ 2247812 h 6858002"/>
              <a:gd name="connsiteX2011" fmla="*/ 4604190 w 5848742"/>
              <a:gd name="connsiteY2011" fmla="*/ 2252179 h 6858002"/>
              <a:gd name="connsiteX2012" fmla="*/ 4569599 w 5848742"/>
              <a:gd name="connsiteY2012" fmla="*/ 2281730 h 6858002"/>
              <a:gd name="connsiteX2013" fmla="*/ 4405346 w 5848742"/>
              <a:gd name="connsiteY2013" fmla="*/ 2308175 h 6858002"/>
              <a:gd name="connsiteX2014" fmla="*/ 4056252 w 5848742"/>
              <a:gd name="connsiteY2014" fmla="*/ 2343784 h 6858002"/>
              <a:gd name="connsiteX2015" fmla="*/ 4003326 w 5848742"/>
              <a:gd name="connsiteY2015" fmla="*/ 2344562 h 6858002"/>
              <a:gd name="connsiteX2016" fmla="*/ 3992744 w 5848742"/>
              <a:gd name="connsiteY2016" fmla="*/ 2355086 h 6858002"/>
              <a:gd name="connsiteX2017" fmla="*/ 4008336 w 5848742"/>
              <a:gd name="connsiteY2017" fmla="*/ 2357654 h 6858002"/>
              <a:gd name="connsiteX2018" fmla="*/ 4056252 w 5848742"/>
              <a:gd name="connsiteY2018" fmla="*/ 2343784 h 6858002"/>
              <a:gd name="connsiteX2019" fmla="*/ 4424891 w 5848742"/>
              <a:gd name="connsiteY2019" fmla="*/ 2340443 h 6858002"/>
              <a:gd name="connsiteX2020" fmla="*/ 4611506 w 5848742"/>
              <a:gd name="connsiteY2020" fmla="*/ 2330195 h 6858002"/>
              <a:gd name="connsiteX2021" fmla="*/ 4753788 w 5848742"/>
              <a:gd name="connsiteY2021" fmla="*/ 2347086 h 6858002"/>
              <a:gd name="connsiteX2022" fmla="*/ 4581573 w 5848742"/>
              <a:gd name="connsiteY2022" fmla="*/ 2370041 h 6858002"/>
              <a:gd name="connsiteX2023" fmla="*/ 4565962 w 5848742"/>
              <a:gd name="connsiteY2023" fmla="*/ 2395139 h 6858002"/>
              <a:gd name="connsiteX2024" fmla="*/ 4416416 w 5848742"/>
              <a:gd name="connsiteY2024" fmla="*/ 2405409 h 6858002"/>
              <a:gd name="connsiteX2025" fmla="*/ 4272922 w 5848742"/>
              <a:gd name="connsiteY2025" fmla="*/ 2426318 h 6858002"/>
              <a:gd name="connsiteX2026" fmla="*/ 4307694 w 5848742"/>
              <a:gd name="connsiteY2026" fmla="*/ 2434916 h 6858002"/>
              <a:gd name="connsiteX2027" fmla="*/ 4289792 w 5848742"/>
              <a:gd name="connsiteY2027" fmla="*/ 2468592 h 6858002"/>
              <a:gd name="connsiteX2028" fmla="*/ 4575954 w 5848742"/>
              <a:gd name="connsiteY2028" fmla="*/ 2463145 h 6858002"/>
              <a:gd name="connsiteX2029" fmla="*/ 4383988 w 5848742"/>
              <a:gd name="connsiteY2029" fmla="*/ 2499480 h 6858002"/>
              <a:gd name="connsiteX2030" fmla="*/ 4375686 w 5848742"/>
              <a:gd name="connsiteY2030" fmla="*/ 2500747 h 6858002"/>
              <a:gd name="connsiteX2031" fmla="*/ 4509816 w 5848742"/>
              <a:gd name="connsiteY2031" fmla="*/ 2527405 h 6858002"/>
              <a:gd name="connsiteX2032" fmla="*/ 4331329 w 5848742"/>
              <a:gd name="connsiteY2032" fmla="*/ 2508594 h 6858002"/>
              <a:gd name="connsiteX2033" fmla="*/ 4304082 w 5848742"/>
              <a:gd name="connsiteY2033" fmla="*/ 2522421 h 6858002"/>
              <a:gd name="connsiteX2034" fmla="*/ 4375196 w 5848742"/>
              <a:gd name="connsiteY2034" fmla="*/ 2526289 h 6858002"/>
              <a:gd name="connsiteX2035" fmla="*/ 3813765 w 5848742"/>
              <a:gd name="connsiteY2035" fmla="*/ 2596266 h 6858002"/>
              <a:gd name="connsiteX2036" fmla="*/ 3781827 w 5848742"/>
              <a:gd name="connsiteY2036" fmla="*/ 2601639 h 6858002"/>
              <a:gd name="connsiteX2037" fmla="*/ 3783753 w 5848742"/>
              <a:gd name="connsiteY2037" fmla="*/ 2602121 h 6858002"/>
              <a:gd name="connsiteX2038" fmla="*/ 3958393 w 5848742"/>
              <a:gd name="connsiteY2038" fmla="*/ 2630072 h 6858002"/>
              <a:gd name="connsiteX2039" fmla="*/ 3856909 w 5848742"/>
              <a:gd name="connsiteY2039" fmla="*/ 2626229 h 6858002"/>
              <a:gd name="connsiteX2040" fmla="*/ 3773108 w 5848742"/>
              <a:gd name="connsiteY2040" fmla="*/ 2613459 h 6858002"/>
              <a:gd name="connsiteX2041" fmla="*/ 3736424 w 5848742"/>
              <a:gd name="connsiteY2041" fmla="*/ 2609274 h 6858002"/>
              <a:gd name="connsiteX2042" fmla="*/ 3619274 w 5848742"/>
              <a:gd name="connsiteY2042" fmla="*/ 2628977 h 6858002"/>
              <a:gd name="connsiteX2043" fmla="*/ 3623505 w 5848742"/>
              <a:gd name="connsiteY2043" fmla="*/ 2637609 h 6858002"/>
              <a:gd name="connsiteX2044" fmla="*/ 3609800 w 5848742"/>
              <a:gd name="connsiteY2044" fmla="*/ 2634843 h 6858002"/>
              <a:gd name="connsiteX2045" fmla="*/ 3581545 w 5848742"/>
              <a:gd name="connsiteY2045" fmla="*/ 2635322 h 6858002"/>
              <a:gd name="connsiteX2046" fmla="*/ 3493988 w 5848742"/>
              <a:gd name="connsiteY2046" fmla="*/ 2650047 h 6858002"/>
              <a:gd name="connsiteX2047" fmla="*/ 3526616 w 5848742"/>
              <a:gd name="connsiteY2047" fmla="*/ 2655279 h 6858002"/>
              <a:gd name="connsiteX2048" fmla="*/ 3526044 w 5848742"/>
              <a:gd name="connsiteY2048" fmla="*/ 2676228 h 6858002"/>
              <a:gd name="connsiteX2049" fmla="*/ 3618677 w 5848742"/>
              <a:gd name="connsiteY2049" fmla="*/ 2671480 h 6858002"/>
              <a:gd name="connsiteX2050" fmla="*/ 3526359 w 5848742"/>
              <a:gd name="connsiteY2050" fmla="*/ 2689709 h 6858002"/>
              <a:gd name="connsiteX2051" fmla="*/ 3576970 w 5848742"/>
              <a:gd name="connsiteY2051" fmla="*/ 2701335 h 6858002"/>
              <a:gd name="connsiteX2052" fmla="*/ 3598365 w 5848742"/>
              <a:gd name="connsiteY2052" fmla="*/ 2707460 h 6858002"/>
              <a:gd name="connsiteX2053" fmla="*/ 3896691 w 5848742"/>
              <a:gd name="connsiteY2053" fmla="*/ 2668782 h 6858002"/>
              <a:gd name="connsiteX2054" fmla="*/ 4487729 w 5848742"/>
              <a:gd name="connsiteY2054" fmla="*/ 2621173 h 6858002"/>
              <a:gd name="connsiteX2055" fmla="*/ 4720134 w 5848742"/>
              <a:gd name="connsiteY2055" fmla="*/ 2611580 h 6858002"/>
              <a:gd name="connsiteX2056" fmla="*/ 4697083 w 5848742"/>
              <a:gd name="connsiteY2056" fmla="*/ 2625694 h 6858002"/>
              <a:gd name="connsiteX2057" fmla="*/ 4644142 w 5848742"/>
              <a:gd name="connsiteY2057" fmla="*/ 2632060 h 6858002"/>
              <a:gd name="connsiteX2058" fmla="*/ 4611522 w 5848742"/>
              <a:gd name="connsiteY2058" fmla="*/ 2627198 h 6858002"/>
              <a:gd name="connsiteX2059" fmla="*/ 4562324 w 5848742"/>
              <a:gd name="connsiteY2059" fmla="*/ 2628679 h 6858002"/>
              <a:gd name="connsiteX2060" fmla="*/ 4560979 w 5848742"/>
              <a:gd name="connsiteY2060" fmla="*/ 2626551 h 6858002"/>
              <a:gd name="connsiteX2061" fmla="*/ 4553668 w 5848742"/>
              <a:gd name="connsiteY2061" fmla="*/ 2628939 h 6858002"/>
              <a:gd name="connsiteX2062" fmla="*/ 4562324 w 5848742"/>
              <a:gd name="connsiteY2062" fmla="*/ 2628679 h 6858002"/>
              <a:gd name="connsiteX2063" fmla="*/ 4567435 w 5848742"/>
              <a:gd name="connsiteY2063" fmla="*/ 2636761 h 6858002"/>
              <a:gd name="connsiteX2064" fmla="*/ 4403739 w 5848742"/>
              <a:gd name="connsiteY2064" fmla="*/ 2633933 h 6858002"/>
              <a:gd name="connsiteX2065" fmla="*/ 4423433 w 5848742"/>
              <a:gd name="connsiteY2065" fmla="*/ 2637488 h 6858002"/>
              <a:gd name="connsiteX2066" fmla="*/ 4433805 w 5848742"/>
              <a:gd name="connsiteY2066" fmla="*/ 2642532 h 6858002"/>
              <a:gd name="connsiteX2067" fmla="*/ 4396449 w 5848742"/>
              <a:gd name="connsiteY2067" fmla="*/ 2646446 h 6858002"/>
              <a:gd name="connsiteX2068" fmla="*/ 4217428 w 5848742"/>
              <a:gd name="connsiteY2068" fmla="*/ 2667121 h 6858002"/>
              <a:gd name="connsiteX2069" fmla="*/ 4193474 w 5848742"/>
              <a:gd name="connsiteY2069" fmla="*/ 2690156 h 6858002"/>
              <a:gd name="connsiteX2070" fmla="*/ 3993929 w 5848742"/>
              <a:gd name="connsiteY2070" fmla="*/ 2715497 h 6858002"/>
              <a:gd name="connsiteX2071" fmla="*/ 3966292 w 5848742"/>
              <a:gd name="connsiteY2071" fmla="*/ 2746765 h 6858002"/>
              <a:gd name="connsiteX2072" fmla="*/ 3954347 w 5848742"/>
              <a:gd name="connsiteY2072" fmla="*/ 2749147 h 6858002"/>
              <a:gd name="connsiteX2073" fmla="*/ 3943132 w 5848742"/>
              <a:gd name="connsiteY2073" fmla="*/ 2748718 h 6858002"/>
              <a:gd name="connsiteX2074" fmla="*/ 3949322 w 5848742"/>
              <a:gd name="connsiteY2074" fmla="*/ 2747237 h 6858002"/>
              <a:gd name="connsiteX2075" fmla="*/ 3956980 w 5848742"/>
              <a:gd name="connsiteY2075" fmla="*/ 2744843 h 6858002"/>
              <a:gd name="connsiteX2076" fmla="*/ 3928844 w 5848742"/>
              <a:gd name="connsiteY2076" fmla="*/ 2748174 h 6858002"/>
              <a:gd name="connsiteX2077" fmla="*/ 3877943 w 5848742"/>
              <a:gd name="connsiteY2077" fmla="*/ 2772168 h 6858002"/>
              <a:gd name="connsiteX2078" fmla="*/ 4085835 w 5848742"/>
              <a:gd name="connsiteY2078" fmla="*/ 2748890 h 6858002"/>
              <a:gd name="connsiteX2079" fmla="*/ 4126656 w 5848742"/>
              <a:gd name="connsiteY2079" fmla="*/ 2768129 h 6858002"/>
              <a:gd name="connsiteX2080" fmla="*/ 4319321 w 5848742"/>
              <a:gd name="connsiteY2080" fmla="*/ 2768521 h 6858002"/>
              <a:gd name="connsiteX2081" fmla="*/ 4463991 w 5848742"/>
              <a:gd name="connsiteY2081" fmla="*/ 2753617 h 6858002"/>
              <a:gd name="connsiteX2082" fmla="*/ 4464194 w 5848742"/>
              <a:gd name="connsiteY2082" fmla="*/ 2753598 h 6858002"/>
              <a:gd name="connsiteX2083" fmla="*/ 4498451 w 5848742"/>
              <a:gd name="connsiteY2083" fmla="*/ 2762816 h 6858002"/>
              <a:gd name="connsiteX2084" fmla="*/ 4569880 w 5848742"/>
              <a:gd name="connsiteY2084" fmla="*/ 2775531 h 6858002"/>
              <a:gd name="connsiteX2085" fmla="*/ 4565076 w 5848742"/>
              <a:gd name="connsiteY2085" fmla="*/ 2779803 h 6858002"/>
              <a:gd name="connsiteX2086" fmla="*/ 4552811 w 5848742"/>
              <a:gd name="connsiteY2086" fmla="*/ 2788153 h 6858002"/>
              <a:gd name="connsiteX2087" fmla="*/ 4475099 w 5848742"/>
              <a:gd name="connsiteY2087" fmla="*/ 2807040 h 6858002"/>
              <a:gd name="connsiteX2088" fmla="*/ 4348295 w 5848742"/>
              <a:gd name="connsiteY2088" fmla="*/ 2832078 h 6858002"/>
              <a:gd name="connsiteX2089" fmla="*/ 4177470 w 5848742"/>
              <a:gd name="connsiteY2089" fmla="*/ 2855375 h 6858002"/>
              <a:gd name="connsiteX2090" fmla="*/ 3741197 w 5848742"/>
              <a:gd name="connsiteY2090" fmla="*/ 2916863 h 6858002"/>
              <a:gd name="connsiteX2091" fmla="*/ 3712135 w 5848742"/>
              <a:gd name="connsiteY2091" fmla="*/ 2920994 h 6858002"/>
              <a:gd name="connsiteX2092" fmla="*/ 3743804 w 5848742"/>
              <a:gd name="connsiteY2092" fmla="*/ 2931360 h 6858002"/>
              <a:gd name="connsiteX2093" fmla="*/ 3754531 w 5848742"/>
              <a:gd name="connsiteY2093" fmla="*/ 2935844 h 6858002"/>
              <a:gd name="connsiteX2094" fmla="*/ 3845768 w 5848742"/>
              <a:gd name="connsiteY2094" fmla="*/ 2925766 h 6858002"/>
              <a:gd name="connsiteX2095" fmla="*/ 4082760 w 5848742"/>
              <a:gd name="connsiteY2095" fmla="*/ 2899016 h 6858002"/>
              <a:gd name="connsiteX2096" fmla="*/ 4116322 w 5848742"/>
              <a:gd name="connsiteY2096" fmla="*/ 2945418 h 6858002"/>
              <a:gd name="connsiteX2097" fmla="*/ 4226510 w 5848742"/>
              <a:gd name="connsiteY2097" fmla="*/ 2943704 h 6858002"/>
              <a:gd name="connsiteX2098" fmla="*/ 4335413 w 5848742"/>
              <a:gd name="connsiteY2098" fmla="*/ 2952344 h 6858002"/>
              <a:gd name="connsiteX2099" fmla="*/ 4368967 w 5848742"/>
              <a:gd name="connsiteY2099" fmla="*/ 2949626 h 6858002"/>
              <a:gd name="connsiteX2100" fmla="*/ 4367633 w 5848742"/>
              <a:gd name="connsiteY2100" fmla="*/ 2950215 h 6858002"/>
              <a:gd name="connsiteX2101" fmla="*/ 4365458 w 5848742"/>
              <a:gd name="connsiteY2101" fmla="*/ 2954352 h 6858002"/>
              <a:gd name="connsiteX2102" fmla="*/ 4390177 w 5848742"/>
              <a:gd name="connsiteY2102" fmla="*/ 2960512 h 6858002"/>
              <a:gd name="connsiteX2103" fmla="*/ 4415524 w 5848742"/>
              <a:gd name="connsiteY2103" fmla="*/ 2961388 h 6858002"/>
              <a:gd name="connsiteX2104" fmla="*/ 4404799 w 5848742"/>
              <a:gd name="connsiteY2104" fmla="*/ 2968740 h 6858002"/>
              <a:gd name="connsiteX2105" fmla="*/ 4390634 w 5848742"/>
              <a:gd name="connsiteY2105" fmla="*/ 2984286 h 6858002"/>
              <a:gd name="connsiteX2106" fmla="*/ 4286497 w 5848742"/>
              <a:gd name="connsiteY2106" fmla="*/ 2996640 h 6858002"/>
              <a:gd name="connsiteX2107" fmla="*/ 4213447 w 5848742"/>
              <a:gd name="connsiteY2107" fmla="*/ 3025824 h 6858002"/>
              <a:gd name="connsiteX2108" fmla="*/ 4365287 w 5848742"/>
              <a:gd name="connsiteY2108" fmla="*/ 3006979 h 6858002"/>
              <a:gd name="connsiteX2109" fmla="*/ 4426486 w 5848742"/>
              <a:gd name="connsiteY2109" fmla="*/ 3022110 h 6858002"/>
              <a:gd name="connsiteX2110" fmla="*/ 4485213 w 5848742"/>
              <a:gd name="connsiteY2110" fmla="*/ 3007674 h 6858002"/>
              <a:gd name="connsiteX2111" fmla="*/ 4488475 w 5848742"/>
              <a:gd name="connsiteY2111" fmla="*/ 3008481 h 6858002"/>
              <a:gd name="connsiteX2112" fmla="*/ 4475630 w 5848742"/>
              <a:gd name="connsiteY2112" fmla="*/ 3010460 h 6858002"/>
              <a:gd name="connsiteX2113" fmla="*/ 4474614 w 5848742"/>
              <a:gd name="connsiteY2113" fmla="*/ 3028590 h 6858002"/>
              <a:gd name="connsiteX2114" fmla="*/ 4613140 w 5848742"/>
              <a:gd name="connsiteY2114" fmla="*/ 3026263 h 6858002"/>
              <a:gd name="connsiteX2115" fmla="*/ 4615664 w 5848742"/>
              <a:gd name="connsiteY2115" fmla="*/ 3038318 h 6858002"/>
              <a:gd name="connsiteX2116" fmla="*/ 4616537 w 5848742"/>
              <a:gd name="connsiteY2116" fmla="*/ 3041976 h 6858002"/>
              <a:gd name="connsiteX2117" fmla="*/ 4555211 w 5848742"/>
              <a:gd name="connsiteY2117" fmla="*/ 3045175 h 6858002"/>
              <a:gd name="connsiteX2118" fmla="*/ 4473363 w 5848742"/>
              <a:gd name="connsiteY2118" fmla="*/ 3051990 h 6858002"/>
              <a:gd name="connsiteX2119" fmla="*/ 4330584 w 5848742"/>
              <a:gd name="connsiteY2119" fmla="*/ 3070220 h 6858002"/>
              <a:gd name="connsiteX2120" fmla="*/ 4294788 w 5848742"/>
              <a:gd name="connsiteY2120" fmla="*/ 3076075 h 6858002"/>
              <a:gd name="connsiteX2121" fmla="*/ 4302561 w 5848742"/>
              <a:gd name="connsiteY2121" fmla="*/ 3077180 h 6858002"/>
              <a:gd name="connsiteX2122" fmla="*/ 4367011 w 5848742"/>
              <a:gd name="connsiteY2122" fmla="*/ 3086552 h 6858002"/>
              <a:gd name="connsiteX2123" fmla="*/ 4457756 w 5848742"/>
              <a:gd name="connsiteY2123" fmla="*/ 3077090 h 6858002"/>
              <a:gd name="connsiteX2124" fmla="*/ 4555010 w 5848742"/>
              <a:gd name="connsiteY2124" fmla="*/ 3090468 h 6858002"/>
              <a:gd name="connsiteX2125" fmla="*/ 4494247 w 5848742"/>
              <a:gd name="connsiteY2125" fmla="*/ 3104401 h 6858002"/>
              <a:gd name="connsiteX2126" fmla="*/ 4544546 w 5848742"/>
              <a:gd name="connsiteY2126" fmla="*/ 3110699 h 6858002"/>
              <a:gd name="connsiteX2127" fmla="*/ 4533191 w 5848742"/>
              <a:gd name="connsiteY2127" fmla="*/ 3114014 h 6858002"/>
              <a:gd name="connsiteX2128" fmla="*/ 4516702 w 5848742"/>
              <a:gd name="connsiteY2128" fmla="*/ 3115199 h 6858002"/>
              <a:gd name="connsiteX2129" fmla="*/ 4593110 w 5848742"/>
              <a:gd name="connsiteY2129" fmla="*/ 3121877 h 6858002"/>
              <a:gd name="connsiteX2130" fmla="*/ 4611619 w 5848742"/>
              <a:gd name="connsiteY2130" fmla="*/ 3119097 h 6858002"/>
              <a:gd name="connsiteX2131" fmla="*/ 4636149 w 5848742"/>
              <a:gd name="connsiteY2131" fmla="*/ 3122167 h 6858002"/>
              <a:gd name="connsiteX2132" fmla="*/ 4732107 w 5848742"/>
              <a:gd name="connsiteY2132" fmla="*/ 3134251 h 6858002"/>
              <a:gd name="connsiteX2133" fmla="*/ 4682717 w 5848742"/>
              <a:gd name="connsiteY2133" fmla="*/ 3141771 h 6858002"/>
              <a:gd name="connsiteX2134" fmla="*/ 4644704 w 5848742"/>
              <a:gd name="connsiteY2134" fmla="*/ 3146106 h 6858002"/>
              <a:gd name="connsiteX2135" fmla="*/ 4496183 w 5848742"/>
              <a:gd name="connsiteY2135" fmla="*/ 3133366 h 6858002"/>
              <a:gd name="connsiteX2136" fmla="*/ 4505144 w 5848742"/>
              <a:gd name="connsiteY2136" fmla="*/ 3153999 h 6858002"/>
              <a:gd name="connsiteX2137" fmla="*/ 4534724 w 5848742"/>
              <a:gd name="connsiteY2137" fmla="*/ 3160354 h 6858002"/>
              <a:gd name="connsiteX2138" fmla="*/ 4506874 w 5848742"/>
              <a:gd name="connsiteY2138" fmla="*/ 3164424 h 6858002"/>
              <a:gd name="connsiteX2139" fmla="*/ 4437196 w 5848742"/>
              <a:gd name="connsiteY2139" fmla="*/ 3175845 h 6858002"/>
              <a:gd name="connsiteX2140" fmla="*/ 4458619 w 5848742"/>
              <a:gd name="connsiteY2140" fmla="*/ 3178469 h 6858002"/>
              <a:gd name="connsiteX2141" fmla="*/ 4613190 w 5848742"/>
              <a:gd name="connsiteY2141" fmla="*/ 3203445 h 6858002"/>
              <a:gd name="connsiteX2142" fmla="*/ 4694009 w 5848742"/>
              <a:gd name="connsiteY2142" fmla="*/ 3206290 h 6858002"/>
              <a:gd name="connsiteX2143" fmla="*/ 4688949 w 5848742"/>
              <a:gd name="connsiteY2143" fmla="*/ 3215516 h 6858002"/>
              <a:gd name="connsiteX2144" fmla="*/ 4688511 w 5848742"/>
              <a:gd name="connsiteY2144" fmla="*/ 3215617 h 6858002"/>
              <a:gd name="connsiteX2145" fmla="*/ 4695186 w 5848742"/>
              <a:gd name="connsiteY2145" fmla="*/ 3216696 h 6858002"/>
              <a:gd name="connsiteX2146" fmla="*/ 4946581 w 5848742"/>
              <a:gd name="connsiteY2146" fmla="*/ 3249167 h 6858002"/>
              <a:gd name="connsiteX2147" fmla="*/ 4965028 w 5848742"/>
              <a:gd name="connsiteY2147" fmla="*/ 3252876 h 6858002"/>
              <a:gd name="connsiteX2148" fmla="*/ 4974900 w 5848742"/>
              <a:gd name="connsiteY2148" fmla="*/ 3254393 h 6858002"/>
              <a:gd name="connsiteX2149" fmla="*/ 4975724 w 5848742"/>
              <a:gd name="connsiteY2149" fmla="*/ 3258985 h 6858002"/>
              <a:gd name="connsiteX2150" fmla="*/ 4787119 w 5848742"/>
              <a:gd name="connsiteY2150" fmla="*/ 3229799 h 6858002"/>
              <a:gd name="connsiteX2151" fmla="*/ 4582807 w 5848742"/>
              <a:gd name="connsiteY2151" fmla="*/ 3210209 h 6858002"/>
              <a:gd name="connsiteX2152" fmla="*/ 4670181 w 5848742"/>
              <a:gd name="connsiteY2152" fmla="*/ 3226210 h 6858002"/>
              <a:gd name="connsiteX2153" fmla="*/ 4652639 w 5848742"/>
              <a:gd name="connsiteY2153" fmla="*/ 3223943 h 6858002"/>
              <a:gd name="connsiteX2154" fmla="*/ 4636135 w 5848742"/>
              <a:gd name="connsiteY2154" fmla="*/ 3227771 h 6858002"/>
              <a:gd name="connsiteX2155" fmla="*/ 4610322 w 5848742"/>
              <a:gd name="connsiteY2155" fmla="*/ 3241990 h 6858002"/>
              <a:gd name="connsiteX2156" fmla="*/ 4793958 w 5848742"/>
              <a:gd name="connsiteY2156" fmla="*/ 3248416 h 6858002"/>
              <a:gd name="connsiteX2157" fmla="*/ 4814862 w 5848742"/>
              <a:gd name="connsiteY2157" fmla="*/ 3249763 h 6858002"/>
              <a:gd name="connsiteX2158" fmla="*/ 4828164 w 5848742"/>
              <a:gd name="connsiteY2158" fmla="*/ 3251701 h 6858002"/>
              <a:gd name="connsiteX2159" fmla="*/ 4835984 w 5848742"/>
              <a:gd name="connsiteY2159" fmla="*/ 3255716 h 6858002"/>
              <a:gd name="connsiteX2160" fmla="*/ 4816100 w 5848742"/>
              <a:gd name="connsiteY2160" fmla="*/ 3265437 h 6858002"/>
              <a:gd name="connsiteX2161" fmla="*/ 4771210 w 5848742"/>
              <a:gd name="connsiteY2161" fmla="*/ 3270150 h 6858002"/>
              <a:gd name="connsiteX2162" fmla="*/ 4710503 w 5848742"/>
              <a:gd name="connsiteY2162" fmla="*/ 3278400 h 6858002"/>
              <a:gd name="connsiteX2163" fmla="*/ 4675315 w 5848742"/>
              <a:gd name="connsiteY2163" fmla="*/ 3273077 h 6858002"/>
              <a:gd name="connsiteX2164" fmla="*/ 4608986 w 5848742"/>
              <a:gd name="connsiteY2164" fmla="*/ 3270162 h 6858002"/>
              <a:gd name="connsiteX2165" fmla="*/ 4568657 w 5848742"/>
              <a:gd name="connsiteY2165" fmla="*/ 3264706 h 6858002"/>
              <a:gd name="connsiteX2166" fmla="*/ 4590198 w 5848742"/>
              <a:gd name="connsiteY2166" fmla="*/ 3271486 h 6858002"/>
              <a:gd name="connsiteX2167" fmla="*/ 4608986 w 5848742"/>
              <a:gd name="connsiteY2167" fmla="*/ 3270162 h 6858002"/>
              <a:gd name="connsiteX2168" fmla="*/ 4650431 w 5848742"/>
              <a:gd name="connsiteY2168" fmla="*/ 3279778 h 6858002"/>
              <a:gd name="connsiteX2169" fmla="*/ 4673986 w 5848742"/>
              <a:gd name="connsiteY2169" fmla="*/ 3284216 h 6858002"/>
              <a:gd name="connsiteX2170" fmla="*/ 4664342 w 5848742"/>
              <a:gd name="connsiteY2170" fmla="*/ 3285840 h 6858002"/>
              <a:gd name="connsiteX2171" fmla="*/ 4635830 w 5848742"/>
              <a:gd name="connsiteY2171" fmla="*/ 3291828 h 6858002"/>
              <a:gd name="connsiteX2172" fmla="*/ 4560136 w 5848742"/>
              <a:gd name="connsiteY2172" fmla="*/ 3280403 h 6858002"/>
              <a:gd name="connsiteX2173" fmla="*/ 4172920 w 5848742"/>
              <a:gd name="connsiteY2173" fmla="*/ 3228944 h 6858002"/>
              <a:gd name="connsiteX2174" fmla="*/ 4168453 w 5848742"/>
              <a:gd name="connsiteY2174" fmla="*/ 3227648 h 6858002"/>
              <a:gd name="connsiteX2175" fmla="*/ 4167265 w 5848742"/>
              <a:gd name="connsiteY2175" fmla="*/ 3227327 h 6858002"/>
              <a:gd name="connsiteX2176" fmla="*/ 4186609 w 5848742"/>
              <a:gd name="connsiteY2176" fmla="*/ 3226617 h 6858002"/>
              <a:gd name="connsiteX2177" fmla="*/ 4344354 w 5848742"/>
              <a:gd name="connsiteY2177" fmla="*/ 3205181 h 6858002"/>
              <a:gd name="connsiteX2178" fmla="*/ 4480813 w 5848742"/>
              <a:gd name="connsiteY2178" fmla="*/ 3201658 h 6858002"/>
              <a:gd name="connsiteX2179" fmla="*/ 4367447 w 5848742"/>
              <a:gd name="connsiteY2179" fmla="*/ 3186870 h 6858002"/>
              <a:gd name="connsiteX2180" fmla="*/ 4353098 w 5848742"/>
              <a:gd name="connsiteY2180" fmla="*/ 3189126 h 6858002"/>
              <a:gd name="connsiteX2181" fmla="*/ 4253532 w 5848742"/>
              <a:gd name="connsiteY2181" fmla="*/ 3201014 h 6858002"/>
              <a:gd name="connsiteX2182" fmla="*/ 4148115 w 5848742"/>
              <a:gd name="connsiteY2182" fmla="*/ 3215154 h 6858002"/>
              <a:gd name="connsiteX2183" fmla="*/ 4131361 w 5848742"/>
              <a:gd name="connsiteY2183" fmla="*/ 3218973 h 6858002"/>
              <a:gd name="connsiteX2184" fmla="*/ 4121020 w 5848742"/>
              <a:gd name="connsiteY2184" fmla="*/ 3216731 h 6858002"/>
              <a:gd name="connsiteX2185" fmla="*/ 4069753 w 5848742"/>
              <a:gd name="connsiteY2185" fmla="*/ 3225600 h 6858002"/>
              <a:gd name="connsiteX2186" fmla="*/ 4246076 w 5848742"/>
              <a:gd name="connsiteY2186" fmla="*/ 3253055 h 6858002"/>
              <a:gd name="connsiteX2187" fmla="*/ 4477806 w 5848742"/>
              <a:gd name="connsiteY2187" fmla="*/ 3289624 h 6858002"/>
              <a:gd name="connsiteX2188" fmla="*/ 4605479 w 5848742"/>
              <a:gd name="connsiteY2188" fmla="*/ 3311314 h 6858002"/>
              <a:gd name="connsiteX2189" fmla="*/ 4609040 w 5848742"/>
              <a:gd name="connsiteY2189" fmla="*/ 3317660 h 6858002"/>
              <a:gd name="connsiteX2190" fmla="*/ 4626003 w 5848742"/>
              <a:gd name="connsiteY2190" fmla="*/ 3334454 h 6858002"/>
              <a:gd name="connsiteX2191" fmla="*/ 4627797 w 5848742"/>
              <a:gd name="connsiteY2191" fmla="*/ 3336095 h 6858002"/>
              <a:gd name="connsiteX2192" fmla="*/ 4597535 w 5848742"/>
              <a:gd name="connsiteY2192" fmla="*/ 3331488 h 6858002"/>
              <a:gd name="connsiteX2193" fmla="*/ 4520974 w 5848742"/>
              <a:gd name="connsiteY2193" fmla="*/ 3319053 h 6858002"/>
              <a:gd name="connsiteX2194" fmla="*/ 3949127 w 5848742"/>
              <a:gd name="connsiteY2194" fmla="*/ 3228331 h 6858002"/>
              <a:gd name="connsiteX2195" fmla="*/ 3852941 w 5848742"/>
              <a:gd name="connsiteY2195" fmla="*/ 3227499 h 6858002"/>
              <a:gd name="connsiteX2196" fmla="*/ 3883006 w 5848742"/>
              <a:gd name="connsiteY2196" fmla="*/ 3233430 h 6858002"/>
              <a:gd name="connsiteX2197" fmla="*/ 3925843 w 5848742"/>
              <a:gd name="connsiteY2197" fmla="*/ 3230762 h 6858002"/>
              <a:gd name="connsiteX2198" fmla="*/ 3962004 w 5848742"/>
              <a:gd name="connsiteY2198" fmla="*/ 3232772 h 6858002"/>
              <a:gd name="connsiteX2199" fmla="*/ 3953655 w 5848742"/>
              <a:gd name="connsiteY2199" fmla="*/ 3244308 h 6858002"/>
              <a:gd name="connsiteX2200" fmla="*/ 3964444 w 5848742"/>
              <a:gd name="connsiteY2200" fmla="*/ 3245759 h 6858002"/>
              <a:gd name="connsiteX2201" fmla="*/ 4066765 w 5848742"/>
              <a:gd name="connsiteY2201" fmla="*/ 3277712 h 6858002"/>
              <a:gd name="connsiteX2202" fmla="*/ 3915997 w 5848742"/>
              <a:gd name="connsiteY2202" fmla="*/ 3254594 h 6858002"/>
              <a:gd name="connsiteX2203" fmla="*/ 3906538 w 5848742"/>
              <a:gd name="connsiteY2203" fmla="*/ 3253394 h 6858002"/>
              <a:gd name="connsiteX2204" fmla="*/ 3905248 w 5848742"/>
              <a:gd name="connsiteY2204" fmla="*/ 3253627 h 6858002"/>
              <a:gd name="connsiteX2205" fmla="*/ 3875155 w 5848742"/>
              <a:gd name="connsiteY2205" fmla="*/ 3256073 h 6858002"/>
              <a:gd name="connsiteX2206" fmla="*/ 4088977 w 5848742"/>
              <a:gd name="connsiteY2206" fmla="*/ 3296872 h 6858002"/>
              <a:gd name="connsiteX2207" fmla="*/ 4422940 w 5848742"/>
              <a:gd name="connsiteY2207" fmla="*/ 3353529 h 6858002"/>
              <a:gd name="connsiteX2208" fmla="*/ 4463892 w 5848742"/>
              <a:gd name="connsiteY2208" fmla="*/ 3357887 h 6858002"/>
              <a:gd name="connsiteX2209" fmla="*/ 4419194 w 5848742"/>
              <a:gd name="connsiteY2209" fmla="*/ 3360124 h 6858002"/>
              <a:gd name="connsiteX2210" fmla="*/ 3815356 w 5848742"/>
              <a:gd name="connsiteY2210" fmla="*/ 3278861 h 6858002"/>
              <a:gd name="connsiteX2211" fmla="*/ 3807932 w 5848742"/>
              <a:gd name="connsiteY2211" fmla="*/ 3285689 h 6858002"/>
              <a:gd name="connsiteX2212" fmla="*/ 3815356 w 5848742"/>
              <a:gd name="connsiteY2212" fmla="*/ 3278861 h 6858002"/>
              <a:gd name="connsiteX2213" fmla="*/ 4465794 w 5848742"/>
              <a:gd name="connsiteY2213" fmla="*/ 3386597 h 6858002"/>
              <a:gd name="connsiteX2214" fmla="*/ 4517942 w 5848742"/>
              <a:gd name="connsiteY2214" fmla="*/ 3397135 h 6858002"/>
              <a:gd name="connsiteX2215" fmla="*/ 4524904 w 5848742"/>
              <a:gd name="connsiteY2215" fmla="*/ 3399797 h 6858002"/>
              <a:gd name="connsiteX2216" fmla="*/ 4522098 w 5848742"/>
              <a:gd name="connsiteY2216" fmla="*/ 3400016 h 6858002"/>
              <a:gd name="connsiteX2217" fmla="*/ 4509308 w 5848742"/>
              <a:gd name="connsiteY2217" fmla="*/ 3401223 h 6858002"/>
              <a:gd name="connsiteX2218" fmla="*/ 4540050 w 5848742"/>
              <a:gd name="connsiteY2218" fmla="*/ 3405587 h 6858002"/>
              <a:gd name="connsiteX2219" fmla="*/ 4543982 w 5848742"/>
              <a:gd name="connsiteY2219" fmla="*/ 3407088 h 6858002"/>
              <a:gd name="connsiteX2220" fmla="*/ 4551660 w 5848742"/>
              <a:gd name="connsiteY2220" fmla="*/ 3417926 h 6858002"/>
              <a:gd name="connsiteX2221" fmla="*/ 4453925 w 5848742"/>
              <a:gd name="connsiteY2221" fmla="*/ 3407488 h 6858002"/>
              <a:gd name="connsiteX2222" fmla="*/ 4162978 w 5848742"/>
              <a:gd name="connsiteY2222" fmla="*/ 3367270 h 6858002"/>
              <a:gd name="connsiteX2223" fmla="*/ 4099218 w 5848742"/>
              <a:gd name="connsiteY2223" fmla="*/ 3358680 h 6858002"/>
              <a:gd name="connsiteX2224" fmla="*/ 4081346 w 5848742"/>
              <a:gd name="connsiteY2224" fmla="*/ 3348527 h 6858002"/>
              <a:gd name="connsiteX2225" fmla="*/ 4075348 w 5848742"/>
              <a:gd name="connsiteY2225" fmla="*/ 3353845 h 6858002"/>
              <a:gd name="connsiteX2226" fmla="*/ 4057477 w 5848742"/>
              <a:gd name="connsiteY2226" fmla="*/ 3343693 h 6858002"/>
              <a:gd name="connsiteX2227" fmla="*/ 4051479 w 5848742"/>
              <a:gd name="connsiteY2227" fmla="*/ 3349010 h 6858002"/>
              <a:gd name="connsiteX2228" fmla="*/ 4067172 w 5848742"/>
              <a:gd name="connsiteY2228" fmla="*/ 3356835 h 6858002"/>
              <a:gd name="connsiteX2229" fmla="*/ 4075348 w 5848742"/>
              <a:gd name="connsiteY2229" fmla="*/ 3353845 h 6858002"/>
              <a:gd name="connsiteX2230" fmla="*/ 4091041 w 5848742"/>
              <a:gd name="connsiteY2230" fmla="*/ 3361670 h 6858002"/>
              <a:gd name="connsiteX2231" fmla="*/ 4099218 w 5848742"/>
              <a:gd name="connsiteY2231" fmla="*/ 3358680 h 6858002"/>
              <a:gd name="connsiteX2232" fmla="*/ 4134622 w 5848742"/>
              <a:gd name="connsiteY2232" fmla="*/ 3368795 h 6858002"/>
              <a:gd name="connsiteX2233" fmla="*/ 4162978 w 5848742"/>
              <a:gd name="connsiteY2233" fmla="*/ 3367270 h 6858002"/>
              <a:gd name="connsiteX2234" fmla="*/ 4410769 w 5848742"/>
              <a:gd name="connsiteY2234" fmla="*/ 3411328 h 6858002"/>
              <a:gd name="connsiteX2235" fmla="*/ 4603759 w 5848742"/>
              <a:gd name="connsiteY2235" fmla="*/ 3441810 h 6858002"/>
              <a:gd name="connsiteX2236" fmla="*/ 4588175 w 5848742"/>
              <a:gd name="connsiteY2236" fmla="*/ 3441126 h 6858002"/>
              <a:gd name="connsiteX2237" fmla="*/ 4704322 w 5848742"/>
              <a:gd name="connsiteY2237" fmla="*/ 3467090 h 6858002"/>
              <a:gd name="connsiteX2238" fmla="*/ 4790649 w 5848742"/>
              <a:gd name="connsiteY2238" fmla="*/ 3479374 h 6858002"/>
              <a:gd name="connsiteX2239" fmla="*/ 4804935 w 5848742"/>
              <a:gd name="connsiteY2239" fmla="*/ 3479098 h 6858002"/>
              <a:gd name="connsiteX2240" fmla="*/ 4865884 w 5848742"/>
              <a:gd name="connsiteY2240" fmla="*/ 3482762 h 6858002"/>
              <a:gd name="connsiteX2241" fmla="*/ 4859933 w 5848742"/>
              <a:gd name="connsiteY2241" fmla="*/ 3489151 h 6858002"/>
              <a:gd name="connsiteX2242" fmla="*/ 4934008 w 5848742"/>
              <a:gd name="connsiteY2242" fmla="*/ 3499545 h 6858002"/>
              <a:gd name="connsiteX2243" fmla="*/ 5050502 w 5848742"/>
              <a:gd name="connsiteY2243" fmla="*/ 3524891 h 6858002"/>
              <a:gd name="connsiteX2244" fmla="*/ 4978545 w 5848742"/>
              <a:gd name="connsiteY2244" fmla="*/ 3517480 h 6858002"/>
              <a:gd name="connsiteX2245" fmla="*/ 4828797 w 5848742"/>
              <a:gd name="connsiteY2245" fmla="*/ 3502055 h 6858002"/>
              <a:gd name="connsiteX2246" fmla="*/ 4818546 w 5848742"/>
              <a:gd name="connsiteY2246" fmla="*/ 3505396 h 6858002"/>
              <a:gd name="connsiteX2247" fmla="*/ 4795377 w 5848742"/>
              <a:gd name="connsiteY2247" fmla="*/ 3514837 h 6858002"/>
              <a:gd name="connsiteX2248" fmla="*/ 4977403 w 5848742"/>
              <a:gd name="connsiteY2248" fmla="*/ 3521744 h 6858002"/>
              <a:gd name="connsiteX2249" fmla="*/ 4836201 w 5848742"/>
              <a:gd name="connsiteY2249" fmla="*/ 3534077 h 6858002"/>
              <a:gd name="connsiteX2250" fmla="*/ 4694999 w 5848742"/>
              <a:gd name="connsiteY2250" fmla="*/ 3546408 h 6858002"/>
              <a:gd name="connsiteX2251" fmla="*/ 4795629 w 5848742"/>
              <a:gd name="connsiteY2251" fmla="*/ 3580435 h 6858002"/>
              <a:gd name="connsiteX2252" fmla="*/ 4599460 w 5848742"/>
              <a:gd name="connsiteY2252" fmla="*/ 3626425 h 6858002"/>
              <a:gd name="connsiteX2253" fmla="*/ 4874604 w 5848742"/>
              <a:gd name="connsiteY2253" fmla="*/ 3628922 h 6858002"/>
              <a:gd name="connsiteX2254" fmla="*/ 5050576 w 5848742"/>
              <a:gd name="connsiteY2254" fmla="*/ 3625185 h 6858002"/>
              <a:gd name="connsiteX2255" fmla="*/ 4842305 w 5848742"/>
              <a:gd name="connsiteY2255" fmla="*/ 3649892 h 6858002"/>
              <a:gd name="connsiteX2256" fmla="*/ 4838799 w 5848742"/>
              <a:gd name="connsiteY2256" fmla="*/ 3696273 h 6858002"/>
              <a:gd name="connsiteX2257" fmla="*/ 4671551 w 5848742"/>
              <a:gd name="connsiteY2257" fmla="*/ 3700642 h 6858002"/>
              <a:gd name="connsiteX2258" fmla="*/ 4636959 w 5848742"/>
              <a:gd name="connsiteY2258" fmla="*/ 3730191 h 6858002"/>
              <a:gd name="connsiteX2259" fmla="*/ 4472707 w 5848742"/>
              <a:gd name="connsiteY2259" fmla="*/ 3756636 h 6858002"/>
              <a:gd name="connsiteX2260" fmla="*/ 4123613 w 5848742"/>
              <a:gd name="connsiteY2260" fmla="*/ 3792245 h 6858002"/>
              <a:gd name="connsiteX2261" fmla="*/ 4070685 w 5848742"/>
              <a:gd name="connsiteY2261" fmla="*/ 3793023 h 6858002"/>
              <a:gd name="connsiteX2262" fmla="*/ 4060105 w 5848742"/>
              <a:gd name="connsiteY2262" fmla="*/ 3803546 h 6858002"/>
              <a:gd name="connsiteX2263" fmla="*/ 4075696 w 5848742"/>
              <a:gd name="connsiteY2263" fmla="*/ 3806115 h 6858002"/>
              <a:gd name="connsiteX2264" fmla="*/ 4123613 w 5848742"/>
              <a:gd name="connsiteY2264" fmla="*/ 3792245 h 6858002"/>
              <a:gd name="connsiteX2265" fmla="*/ 4492251 w 5848742"/>
              <a:gd name="connsiteY2265" fmla="*/ 3788902 h 6858002"/>
              <a:gd name="connsiteX2266" fmla="*/ 4678866 w 5848742"/>
              <a:gd name="connsiteY2266" fmla="*/ 3778655 h 6858002"/>
              <a:gd name="connsiteX2267" fmla="*/ 4821148 w 5848742"/>
              <a:gd name="connsiteY2267" fmla="*/ 3795547 h 6858002"/>
              <a:gd name="connsiteX2268" fmla="*/ 4648934 w 5848742"/>
              <a:gd name="connsiteY2268" fmla="*/ 3818501 h 6858002"/>
              <a:gd name="connsiteX2269" fmla="*/ 4633324 w 5848742"/>
              <a:gd name="connsiteY2269" fmla="*/ 3843599 h 6858002"/>
              <a:gd name="connsiteX2270" fmla="*/ 4483776 w 5848742"/>
              <a:gd name="connsiteY2270" fmla="*/ 3853868 h 6858002"/>
              <a:gd name="connsiteX2271" fmla="*/ 4340282 w 5848742"/>
              <a:gd name="connsiteY2271" fmla="*/ 3874779 h 6858002"/>
              <a:gd name="connsiteX2272" fmla="*/ 4375054 w 5848742"/>
              <a:gd name="connsiteY2272" fmla="*/ 3883376 h 6858002"/>
              <a:gd name="connsiteX2273" fmla="*/ 4357153 w 5848742"/>
              <a:gd name="connsiteY2273" fmla="*/ 3917053 h 6858002"/>
              <a:gd name="connsiteX2274" fmla="*/ 4643314 w 5848742"/>
              <a:gd name="connsiteY2274" fmla="*/ 3911606 h 6858002"/>
              <a:gd name="connsiteX2275" fmla="*/ 4451348 w 5848742"/>
              <a:gd name="connsiteY2275" fmla="*/ 3947940 h 6858002"/>
              <a:gd name="connsiteX2276" fmla="*/ 4443046 w 5848742"/>
              <a:gd name="connsiteY2276" fmla="*/ 3949207 h 6858002"/>
              <a:gd name="connsiteX2277" fmla="*/ 4577177 w 5848742"/>
              <a:gd name="connsiteY2277" fmla="*/ 3975868 h 6858002"/>
              <a:gd name="connsiteX2278" fmla="*/ 4398688 w 5848742"/>
              <a:gd name="connsiteY2278" fmla="*/ 3957056 h 6858002"/>
              <a:gd name="connsiteX2279" fmla="*/ 4371443 w 5848742"/>
              <a:gd name="connsiteY2279" fmla="*/ 3970881 h 6858002"/>
              <a:gd name="connsiteX2280" fmla="*/ 4442556 w 5848742"/>
              <a:gd name="connsiteY2280" fmla="*/ 3974750 h 6858002"/>
              <a:gd name="connsiteX2281" fmla="*/ 3881124 w 5848742"/>
              <a:gd name="connsiteY2281" fmla="*/ 4044728 h 6858002"/>
              <a:gd name="connsiteX2282" fmla="*/ 3849187 w 5848742"/>
              <a:gd name="connsiteY2282" fmla="*/ 4050098 h 6858002"/>
              <a:gd name="connsiteX2283" fmla="*/ 3851115 w 5848742"/>
              <a:gd name="connsiteY2283" fmla="*/ 4050580 h 6858002"/>
              <a:gd name="connsiteX2284" fmla="*/ 4025753 w 5848742"/>
              <a:gd name="connsiteY2284" fmla="*/ 4078533 h 6858002"/>
              <a:gd name="connsiteX2285" fmla="*/ 3924271 w 5848742"/>
              <a:gd name="connsiteY2285" fmla="*/ 4074689 h 6858002"/>
              <a:gd name="connsiteX2286" fmla="*/ 3840469 w 5848742"/>
              <a:gd name="connsiteY2286" fmla="*/ 4061918 h 6858002"/>
              <a:gd name="connsiteX2287" fmla="*/ 3803784 w 5848742"/>
              <a:gd name="connsiteY2287" fmla="*/ 4057734 h 6858002"/>
              <a:gd name="connsiteX2288" fmla="*/ 3686634 w 5848742"/>
              <a:gd name="connsiteY2288" fmla="*/ 4077436 h 6858002"/>
              <a:gd name="connsiteX2289" fmla="*/ 3690867 w 5848742"/>
              <a:gd name="connsiteY2289" fmla="*/ 4086068 h 6858002"/>
              <a:gd name="connsiteX2290" fmla="*/ 3677160 w 5848742"/>
              <a:gd name="connsiteY2290" fmla="*/ 4083305 h 6858002"/>
              <a:gd name="connsiteX2291" fmla="*/ 3648906 w 5848742"/>
              <a:gd name="connsiteY2291" fmla="*/ 4083784 h 6858002"/>
              <a:gd name="connsiteX2292" fmla="*/ 3561349 w 5848742"/>
              <a:gd name="connsiteY2292" fmla="*/ 4098507 h 6858002"/>
              <a:gd name="connsiteX2293" fmla="*/ 3593977 w 5848742"/>
              <a:gd name="connsiteY2293" fmla="*/ 4103739 h 6858002"/>
              <a:gd name="connsiteX2294" fmla="*/ 3593405 w 5848742"/>
              <a:gd name="connsiteY2294" fmla="*/ 4124689 h 6858002"/>
              <a:gd name="connsiteX2295" fmla="*/ 3686039 w 5848742"/>
              <a:gd name="connsiteY2295" fmla="*/ 4119941 h 6858002"/>
              <a:gd name="connsiteX2296" fmla="*/ 3593721 w 5848742"/>
              <a:gd name="connsiteY2296" fmla="*/ 4138169 h 6858002"/>
              <a:gd name="connsiteX2297" fmla="*/ 3644330 w 5848742"/>
              <a:gd name="connsiteY2297" fmla="*/ 4149795 h 6858002"/>
              <a:gd name="connsiteX2298" fmla="*/ 3665725 w 5848742"/>
              <a:gd name="connsiteY2298" fmla="*/ 4155918 h 6858002"/>
              <a:gd name="connsiteX2299" fmla="*/ 3964052 w 5848742"/>
              <a:gd name="connsiteY2299" fmla="*/ 4117242 h 6858002"/>
              <a:gd name="connsiteX2300" fmla="*/ 4555089 w 5848742"/>
              <a:gd name="connsiteY2300" fmla="*/ 4069635 h 6858002"/>
              <a:gd name="connsiteX2301" fmla="*/ 4677003 w 5848742"/>
              <a:gd name="connsiteY2301" fmla="*/ 4055962 h 6858002"/>
              <a:gd name="connsiteX2302" fmla="*/ 4707401 w 5848742"/>
              <a:gd name="connsiteY2302" fmla="*/ 4054050 h 6858002"/>
              <a:gd name="connsiteX2303" fmla="*/ 4755619 w 5848742"/>
              <a:gd name="connsiteY2303" fmla="*/ 4072478 h 6858002"/>
              <a:gd name="connsiteX2304" fmla="*/ 4780619 w 5848742"/>
              <a:gd name="connsiteY2304" fmla="*/ 4065974 h 6858002"/>
              <a:gd name="connsiteX2305" fmla="*/ 4774966 w 5848742"/>
              <a:gd name="connsiteY2305" fmla="*/ 4070851 h 6858002"/>
              <a:gd name="connsiteX2306" fmla="*/ 4764444 w 5848742"/>
              <a:gd name="connsiteY2306" fmla="*/ 4074155 h 6858002"/>
              <a:gd name="connsiteX2307" fmla="*/ 4638129 w 5848742"/>
              <a:gd name="connsiteY2307" fmla="*/ 4085743 h 6858002"/>
              <a:gd name="connsiteX2308" fmla="*/ 4614120 w 5848742"/>
              <a:gd name="connsiteY2308" fmla="*/ 4078764 h 6858002"/>
              <a:gd name="connsiteX2309" fmla="*/ 4610208 w 5848742"/>
              <a:gd name="connsiteY2309" fmla="*/ 4078486 h 6858002"/>
              <a:gd name="connsiteX2310" fmla="*/ 4606300 w 5848742"/>
              <a:gd name="connsiteY2310" fmla="*/ 4079623 h 6858002"/>
              <a:gd name="connsiteX2311" fmla="*/ 4626469 w 5848742"/>
              <a:gd name="connsiteY2311" fmla="*/ 4086407 h 6858002"/>
              <a:gd name="connsiteX2312" fmla="*/ 4521781 w 5848742"/>
              <a:gd name="connsiteY2312" fmla="*/ 4088832 h 6858002"/>
              <a:gd name="connsiteX2313" fmla="*/ 4284788 w 5848742"/>
              <a:gd name="connsiteY2313" fmla="*/ 4115581 h 6858002"/>
              <a:gd name="connsiteX2314" fmla="*/ 4260835 w 5848742"/>
              <a:gd name="connsiteY2314" fmla="*/ 4138617 h 6858002"/>
              <a:gd name="connsiteX2315" fmla="*/ 4061291 w 5848742"/>
              <a:gd name="connsiteY2315" fmla="*/ 4163958 h 6858002"/>
              <a:gd name="connsiteX2316" fmla="*/ 4033652 w 5848742"/>
              <a:gd name="connsiteY2316" fmla="*/ 4195226 h 6858002"/>
              <a:gd name="connsiteX2317" fmla="*/ 4021708 w 5848742"/>
              <a:gd name="connsiteY2317" fmla="*/ 4197607 h 6858002"/>
              <a:gd name="connsiteX2318" fmla="*/ 4010492 w 5848742"/>
              <a:gd name="connsiteY2318" fmla="*/ 4197179 h 6858002"/>
              <a:gd name="connsiteX2319" fmla="*/ 4016682 w 5848742"/>
              <a:gd name="connsiteY2319" fmla="*/ 4195697 h 6858002"/>
              <a:gd name="connsiteX2320" fmla="*/ 4024340 w 5848742"/>
              <a:gd name="connsiteY2320" fmla="*/ 4193304 h 6858002"/>
              <a:gd name="connsiteX2321" fmla="*/ 3996204 w 5848742"/>
              <a:gd name="connsiteY2321" fmla="*/ 4196634 h 6858002"/>
              <a:gd name="connsiteX2322" fmla="*/ 3945303 w 5848742"/>
              <a:gd name="connsiteY2322" fmla="*/ 4220628 h 6858002"/>
              <a:gd name="connsiteX2323" fmla="*/ 4153195 w 5848742"/>
              <a:gd name="connsiteY2323" fmla="*/ 4197352 h 6858002"/>
              <a:gd name="connsiteX2324" fmla="*/ 4194017 w 5848742"/>
              <a:gd name="connsiteY2324" fmla="*/ 4216590 h 6858002"/>
              <a:gd name="connsiteX2325" fmla="*/ 4386681 w 5848742"/>
              <a:gd name="connsiteY2325" fmla="*/ 4216981 h 6858002"/>
              <a:gd name="connsiteX2326" fmla="*/ 4618437 w 5848742"/>
              <a:gd name="connsiteY2326" fmla="*/ 4193273 h 6858002"/>
              <a:gd name="connsiteX2327" fmla="*/ 4635537 w 5848742"/>
              <a:gd name="connsiteY2327" fmla="*/ 4191787 h 6858002"/>
              <a:gd name="connsiteX2328" fmla="*/ 4638898 w 5848742"/>
              <a:gd name="connsiteY2328" fmla="*/ 4192153 h 6858002"/>
              <a:gd name="connsiteX2329" fmla="*/ 4641787 w 5848742"/>
              <a:gd name="connsiteY2329" fmla="*/ 4191244 h 6858002"/>
              <a:gd name="connsiteX2330" fmla="*/ 4647747 w 5848742"/>
              <a:gd name="connsiteY2330" fmla="*/ 4190726 h 6858002"/>
              <a:gd name="connsiteX2331" fmla="*/ 4660741 w 5848742"/>
              <a:gd name="connsiteY2331" fmla="*/ 4190255 h 6858002"/>
              <a:gd name="connsiteX2332" fmla="*/ 4620172 w 5848742"/>
              <a:gd name="connsiteY2332" fmla="*/ 4236614 h 6858002"/>
              <a:gd name="connsiteX2333" fmla="*/ 4542460 w 5848742"/>
              <a:gd name="connsiteY2333" fmla="*/ 4255499 h 6858002"/>
              <a:gd name="connsiteX2334" fmla="*/ 4415656 w 5848742"/>
              <a:gd name="connsiteY2334" fmla="*/ 4280538 h 6858002"/>
              <a:gd name="connsiteX2335" fmla="*/ 4244830 w 5848742"/>
              <a:gd name="connsiteY2335" fmla="*/ 4303835 h 6858002"/>
              <a:gd name="connsiteX2336" fmla="*/ 3808558 w 5848742"/>
              <a:gd name="connsiteY2336" fmla="*/ 4365324 h 6858002"/>
              <a:gd name="connsiteX2337" fmla="*/ 3779496 w 5848742"/>
              <a:gd name="connsiteY2337" fmla="*/ 4369454 h 6858002"/>
              <a:gd name="connsiteX2338" fmla="*/ 3811164 w 5848742"/>
              <a:gd name="connsiteY2338" fmla="*/ 4379821 h 6858002"/>
              <a:gd name="connsiteX2339" fmla="*/ 3821891 w 5848742"/>
              <a:gd name="connsiteY2339" fmla="*/ 4384305 h 6858002"/>
              <a:gd name="connsiteX2340" fmla="*/ 3913130 w 5848742"/>
              <a:gd name="connsiteY2340" fmla="*/ 4374225 h 6858002"/>
              <a:gd name="connsiteX2341" fmla="*/ 4150122 w 5848742"/>
              <a:gd name="connsiteY2341" fmla="*/ 4347475 h 6858002"/>
              <a:gd name="connsiteX2342" fmla="*/ 4183682 w 5848742"/>
              <a:gd name="connsiteY2342" fmla="*/ 4393878 h 6858002"/>
              <a:gd name="connsiteX2343" fmla="*/ 4293871 w 5848742"/>
              <a:gd name="connsiteY2343" fmla="*/ 4392165 h 6858002"/>
              <a:gd name="connsiteX2344" fmla="*/ 4402774 w 5848742"/>
              <a:gd name="connsiteY2344" fmla="*/ 4400803 h 6858002"/>
              <a:gd name="connsiteX2345" fmla="*/ 4758300 w 5848742"/>
              <a:gd name="connsiteY2345" fmla="*/ 4374406 h 6858002"/>
              <a:gd name="connsiteX2346" fmla="*/ 4870782 w 5848742"/>
              <a:gd name="connsiteY2346" fmla="*/ 4364117 h 6858002"/>
              <a:gd name="connsiteX2347" fmla="*/ 4813413 w 5848742"/>
              <a:gd name="connsiteY2347" fmla="*/ 4380414 h 6858002"/>
              <a:gd name="connsiteX2348" fmla="*/ 4792497 w 5848742"/>
              <a:gd name="connsiteY2348" fmla="*/ 4383014 h 6858002"/>
              <a:gd name="connsiteX2349" fmla="*/ 4628042 w 5848742"/>
              <a:gd name="connsiteY2349" fmla="*/ 4386015 h 6858002"/>
              <a:gd name="connsiteX2350" fmla="*/ 4492584 w 5848742"/>
              <a:gd name="connsiteY2350" fmla="*/ 4403200 h 6858002"/>
              <a:gd name="connsiteX2351" fmla="*/ 4457996 w 5848742"/>
              <a:gd name="connsiteY2351" fmla="*/ 4432747 h 6858002"/>
              <a:gd name="connsiteX2352" fmla="*/ 4353857 w 5848742"/>
              <a:gd name="connsiteY2352" fmla="*/ 4445102 h 6858002"/>
              <a:gd name="connsiteX2353" fmla="*/ 4280807 w 5848742"/>
              <a:gd name="connsiteY2353" fmla="*/ 4474285 h 6858002"/>
              <a:gd name="connsiteX2354" fmla="*/ 4432651 w 5848742"/>
              <a:gd name="connsiteY2354" fmla="*/ 4455439 h 6858002"/>
              <a:gd name="connsiteX2355" fmla="*/ 4493847 w 5848742"/>
              <a:gd name="connsiteY2355" fmla="*/ 4470573 h 6858002"/>
              <a:gd name="connsiteX2356" fmla="*/ 4552574 w 5848742"/>
              <a:gd name="connsiteY2356" fmla="*/ 4456135 h 6858002"/>
              <a:gd name="connsiteX2357" fmla="*/ 4612382 w 5848742"/>
              <a:gd name="connsiteY2357" fmla="*/ 4470923 h 6858002"/>
              <a:gd name="connsiteX2358" fmla="*/ 4771666 w 5848742"/>
              <a:gd name="connsiteY2358" fmla="*/ 4463061 h 6858002"/>
              <a:gd name="connsiteX2359" fmla="*/ 4812406 w 5848742"/>
              <a:gd name="connsiteY2359" fmla="*/ 4461503 h 6858002"/>
              <a:gd name="connsiteX2360" fmla="*/ 4819837 w 5848742"/>
              <a:gd name="connsiteY2360" fmla="*/ 4462819 h 6858002"/>
              <a:gd name="connsiteX2361" fmla="*/ 4818762 w 5848742"/>
              <a:gd name="connsiteY2361" fmla="*/ 4462158 h 6858002"/>
              <a:gd name="connsiteX2362" fmla="*/ 4821323 w 5848742"/>
              <a:gd name="connsiteY2362" fmla="*/ 4463082 h 6858002"/>
              <a:gd name="connsiteX2363" fmla="*/ 4862641 w 5848742"/>
              <a:gd name="connsiteY2363" fmla="*/ 4470398 h 6858002"/>
              <a:gd name="connsiteX2364" fmla="*/ 4871829 w 5848742"/>
              <a:gd name="connsiteY2364" fmla="*/ 4472384 h 6858002"/>
              <a:gd name="connsiteX2365" fmla="*/ 4796037 w 5848742"/>
              <a:gd name="connsiteY2365" fmla="*/ 4482994 h 6858002"/>
              <a:gd name="connsiteX2366" fmla="*/ 4540725 w 5848742"/>
              <a:gd name="connsiteY2366" fmla="*/ 4500451 h 6858002"/>
              <a:gd name="connsiteX2367" fmla="*/ 4397945 w 5848742"/>
              <a:gd name="connsiteY2367" fmla="*/ 4518681 h 6858002"/>
              <a:gd name="connsiteX2368" fmla="*/ 4362148 w 5848742"/>
              <a:gd name="connsiteY2368" fmla="*/ 4524537 h 6858002"/>
              <a:gd name="connsiteX2369" fmla="*/ 4369921 w 5848742"/>
              <a:gd name="connsiteY2369" fmla="*/ 4525640 h 6858002"/>
              <a:gd name="connsiteX2370" fmla="*/ 4434371 w 5848742"/>
              <a:gd name="connsiteY2370" fmla="*/ 4535011 h 6858002"/>
              <a:gd name="connsiteX2371" fmla="*/ 4525115 w 5848742"/>
              <a:gd name="connsiteY2371" fmla="*/ 4525551 h 6858002"/>
              <a:gd name="connsiteX2372" fmla="*/ 4622369 w 5848742"/>
              <a:gd name="connsiteY2372" fmla="*/ 4538928 h 6858002"/>
              <a:gd name="connsiteX2373" fmla="*/ 4561606 w 5848742"/>
              <a:gd name="connsiteY2373" fmla="*/ 4552863 h 6858002"/>
              <a:gd name="connsiteX2374" fmla="*/ 4703508 w 5848742"/>
              <a:gd name="connsiteY2374" fmla="*/ 4570629 h 6858002"/>
              <a:gd name="connsiteX2375" fmla="*/ 5055470 w 5848742"/>
              <a:gd name="connsiteY2375" fmla="*/ 4618419 h 6858002"/>
              <a:gd name="connsiteX2376" fmla="*/ 5078863 w 5848742"/>
              <a:gd name="connsiteY2376" fmla="*/ 4630256 h 6858002"/>
              <a:gd name="connsiteX2377" fmla="*/ 5054468 w 5848742"/>
              <a:gd name="connsiteY2377" fmla="*/ 4628545 h 6858002"/>
              <a:gd name="connsiteX2378" fmla="*/ 5029955 w 5848742"/>
              <a:gd name="connsiteY2378" fmla="*/ 4621941 h 6858002"/>
              <a:gd name="connsiteX2379" fmla="*/ 5027347 w 5848742"/>
              <a:gd name="connsiteY2379" fmla="*/ 4623989 h 6858002"/>
              <a:gd name="connsiteX2380" fmla="*/ 5030548 w 5848742"/>
              <a:gd name="connsiteY2380" fmla="*/ 4626868 h 6858002"/>
              <a:gd name="connsiteX2381" fmla="*/ 5028301 w 5848742"/>
              <a:gd name="connsiteY2381" fmla="*/ 4626709 h 6858002"/>
              <a:gd name="connsiteX2382" fmla="*/ 4983150 w 5848742"/>
              <a:gd name="connsiteY2382" fmla="*/ 4622421 h 6858002"/>
              <a:gd name="connsiteX2383" fmla="*/ 4563543 w 5848742"/>
              <a:gd name="connsiteY2383" fmla="*/ 4581826 h 6858002"/>
              <a:gd name="connsiteX2384" fmla="*/ 4616497 w 5848742"/>
              <a:gd name="connsiteY2384" fmla="*/ 4611908 h 6858002"/>
              <a:gd name="connsiteX2385" fmla="*/ 5079358 w 5848742"/>
              <a:gd name="connsiteY2385" fmla="*/ 4676893 h 6858002"/>
              <a:gd name="connsiteX2386" fmla="*/ 5127901 w 5848742"/>
              <a:gd name="connsiteY2386" fmla="*/ 4683110 h 6858002"/>
              <a:gd name="connsiteX2387" fmla="*/ 5024766 w 5848742"/>
              <a:gd name="connsiteY2387" fmla="*/ 4679457 h 6858002"/>
              <a:gd name="connsiteX2388" fmla="*/ 4663042 w 5848742"/>
              <a:gd name="connsiteY2388" fmla="*/ 4654638 h 6858002"/>
              <a:gd name="connsiteX2389" fmla="*/ 4706276 w 5848742"/>
              <a:gd name="connsiteY2389" fmla="*/ 4661684 h 6858002"/>
              <a:gd name="connsiteX2390" fmla="*/ 4712883 w 5848742"/>
              <a:gd name="connsiteY2390" fmla="*/ 4663298 h 6858002"/>
              <a:gd name="connsiteX2391" fmla="*/ 4650168 w 5848742"/>
              <a:gd name="connsiteY2391" fmla="*/ 4658669 h 6858002"/>
              <a:gd name="connsiteX2392" fmla="*/ 4718482 w 5848742"/>
              <a:gd name="connsiteY2392" fmla="*/ 4669887 h 6858002"/>
              <a:gd name="connsiteX2393" fmla="*/ 4694278 w 5848742"/>
              <a:gd name="connsiteY2393" fmla="*/ 4676831 h 6858002"/>
              <a:gd name="connsiteX2394" fmla="*/ 4593462 w 5848742"/>
              <a:gd name="connsiteY2394" fmla="*/ 4645187 h 6858002"/>
              <a:gd name="connsiteX2395" fmla="*/ 4600785 w 5848742"/>
              <a:gd name="connsiteY2395" fmla="*/ 4642069 h 6858002"/>
              <a:gd name="connsiteX2396" fmla="*/ 4595230 w 5848742"/>
              <a:gd name="connsiteY2396" fmla="*/ 4644433 h 6858002"/>
              <a:gd name="connsiteX2397" fmla="*/ 4593460 w 5848742"/>
              <a:gd name="connsiteY2397" fmla="*/ 4645186 h 6858002"/>
              <a:gd name="connsiteX2398" fmla="*/ 4552310 w 5848742"/>
              <a:gd name="connsiteY2398" fmla="*/ 4632270 h 6858002"/>
              <a:gd name="connsiteX2399" fmla="*/ 4587923 w 5848742"/>
              <a:gd name="connsiteY2399" fmla="*/ 4647545 h 6858002"/>
              <a:gd name="connsiteX2400" fmla="*/ 4655493 w 5848742"/>
              <a:gd name="connsiteY2400" fmla="*/ 4676526 h 6858002"/>
              <a:gd name="connsiteX2401" fmla="*/ 4648290 w 5848742"/>
              <a:gd name="connsiteY2401" fmla="*/ 4676295 h 6858002"/>
              <a:gd name="connsiteX2402" fmla="*/ 4479778 w 5848742"/>
              <a:gd name="connsiteY2402" fmla="*/ 4677013 h 6858002"/>
              <a:gd name="connsiteX2403" fmla="*/ 4601810 w 5848742"/>
              <a:gd name="connsiteY2403" fmla="*/ 4703014 h 6858002"/>
              <a:gd name="connsiteX2404" fmla="*/ 4652578 w 5848742"/>
              <a:gd name="connsiteY2404" fmla="*/ 4708685 h 6858002"/>
              <a:gd name="connsiteX2405" fmla="*/ 4636018 w 5848742"/>
              <a:gd name="connsiteY2405" fmla="*/ 4713165 h 6858002"/>
              <a:gd name="connsiteX2406" fmla="*/ 4657557 w 5848742"/>
              <a:gd name="connsiteY2406" fmla="*/ 4719947 h 6858002"/>
              <a:gd name="connsiteX2407" fmla="*/ 4676346 w 5848742"/>
              <a:gd name="connsiteY2407" fmla="*/ 4718622 h 6858002"/>
              <a:gd name="connsiteX2408" fmla="*/ 4746157 w 5848742"/>
              <a:gd name="connsiteY2408" fmla="*/ 4733413 h 6858002"/>
              <a:gd name="connsiteX2409" fmla="*/ 4733323 w 5848742"/>
              <a:gd name="connsiteY2409" fmla="*/ 4735099 h 6858002"/>
              <a:gd name="connsiteX2410" fmla="*/ 4707094 w 5848742"/>
              <a:gd name="connsiteY2410" fmla="*/ 4740880 h 6858002"/>
              <a:gd name="connsiteX2411" fmla="*/ 4627497 w 5848742"/>
              <a:gd name="connsiteY2411" fmla="*/ 4728865 h 6858002"/>
              <a:gd name="connsiteX2412" fmla="*/ 4569026 w 5848742"/>
              <a:gd name="connsiteY2412" fmla="*/ 4720905 h 6858002"/>
              <a:gd name="connsiteX2413" fmla="*/ 4566447 w 5848742"/>
              <a:gd name="connsiteY2413" fmla="*/ 4719637 h 6858002"/>
              <a:gd name="connsiteX2414" fmla="*/ 4569025 w 5848742"/>
              <a:gd name="connsiteY2414" fmla="*/ 4720905 h 6858002"/>
              <a:gd name="connsiteX2415" fmla="*/ 4505877 w 5848742"/>
              <a:gd name="connsiteY2415" fmla="*/ 4712309 h 6858002"/>
              <a:gd name="connsiteX2416" fmla="*/ 4240281 w 5848742"/>
              <a:gd name="connsiteY2416" fmla="*/ 4677406 h 6858002"/>
              <a:gd name="connsiteX2417" fmla="*/ 4137114 w 5848742"/>
              <a:gd name="connsiteY2417" fmla="*/ 4674060 h 6858002"/>
              <a:gd name="connsiteX2418" fmla="*/ 4313437 w 5848742"/>
              <a:gd name="connsiteY2418" fmla="*/ 4701515 h 6858002"/>
              <a:gd name="connsiteX2419" fmla="*/ 4545167 w 5848742"/>
              <a:gd name="connsiteY2419" fmla="*/ 4738085 h 6858002"/>
              <a:gd name="connsiteX2420" fmla="*/ 4696995 w 5848742"/>
              <a:gd name="connsiteY2420" fmla="*/ 4763879 h 6858002"/>
              <a:gd name="connsiteX2421" fmla="*/ 4696541 w 5848742"/>
              <a:gd name="connsiteY2421" fmla="*/ 4764021 h 6858002"/>
              <a:gd name="connsiteX2422" fmla="*/ 4595225 w 5848742"/>
              <a:gd name="connsiteY2422" fmla="*/ 4752036 h 6858002"/>
              <a:gd name="connsiteX2423" fmla="*/ 4554758 w 5848742"/>
              <a:gd name="connsiteY2423" fmla="*/ 4743766 h 6858002"/>
              <a:gd name="connsiteX2424" fmla="*/ 4577890 w 5848742"/>
              <a:gd name="connsiteY2424" fmla="*/ 4752413 h 6858002"/>
              <a:gd name="connsiteX2425" fmla="*/ 4606537 w 5848742"/>
              <a:gd name="connsiteY2425" fmla="*/ 4763902 h 6858002"/>
              <a:gd name="connsiteX2426" fmla="*/ 4633264 w 5848742"/>
              <a:gd name="connsiteY2426" fmla="*/ 4774643 h 6858002"/>
              <a:gd name="connsiteX2427" fmla="*/ 4629455 w 5848742"/>
              <a:gd name="connsiteY2427" fmla="*/ 4774037 h 6858002"/>
              <a:gd name="connsiteX2428" fmla="*/ 4588333 w 5848742"/>
              <a:gd name="connsiteY2428" fmla="*/ 4767513 h 6858002"/>
              <a:gd name="connsiteX2429" fmla="*/ 4581479 w 5848742"/>
              <a:gd name="connsiteY2429" fmla="*/ 4766469 h 6858002"/>
              <a:gd name="connsiteX2430" fmla="*/ 4560839 w 5848742"/>
              <a:gd name="connsiteY2430" fmla="*/ 4757994 h 6858002"/>
              <a:gd name="connsiteX2431" fmla="*/ 4516085 w 5848742"/>
              <a:gd name="connsiteY2431" fmla="*/ 4740351 h 6858002"/>
              <a:gd name="connsiteX2432" fmla="*/ 4510266 w 5848742"/>
              <a:gd name="connsiteY2432" fmla="*/ 4738744 h 6858002"/>
              <a:gd name="connsiteX2433" fmla="*/ 4468994 w 5848742"/>
              <a:gd name="connsiteY2433" fmla="*/ 4737085 h 6858002"/>
              <a:gd name="connsiteX2434" fmla="*/ 4463019 w 5848742"/>
              <a:gd name="connsiteY2434" fmla="*/ 4745169 h 6858002"/>
              <a:gd name="connsiteX2435" fmla="*/ 4459564 w 5848742"/>
              <a:gd name="connsiteY2435" fmla="*/ 4747904 h 6858002"/>
              <a:gd name="connsiteX2436" fmla="*/ 4315965 w 5848742"/>
              <a:gd name="connsiteY2436" fmla="*/ 4726036 h 6858002"/>
              <a:gd name="connsiteX2437" fmla="*/ 4016488 w 5848742"/>
              <a:gd name="connsiteY2437" fmla="*/ 4676792 h 6858002"/>
              <a:gd name="connsiteX2438" fmla="*/ 3920302 w 5848742"/>
              <a:gd name="connsiteY2438" fmla="*/ 4675960 h 6858002"/>
              <a:gd name="connsiteX2439" fmla="*/ 3950367 w 5848742"/>
              <a:gd name="connsiteY2439" fmla="*/ 4681890 h 6858002"/>
              <a:gd name="connsiteX2440" fmla="*/ 3993202 w 5848742"/>
              <a:gd name="connsiteY2440" fmla="*/ 4679222 h 6858002"/>
              <a:gd name="connsiteX2441" fmla="*/ 4029364 w 5848742"/>
              <a:gd name="connsiteY2441" fmla="*/ 4681234 h 6858002"/>
              <a:gd name="connsiteX2442" fmla="*/ 4021015 w 5848742"/>
              <a:gd name="connsiteY2442" fmla="*/ 4692768 h 6858002"/>
              <a:gd name="connsiteX2443" fmla="*/ 4031804 w 5848742"/>
              <a:gd name="connsiteY2443" fmla="*/ 4694221 h 6858002"/>
              <a:gd name="connsiteX2444" fmla="*/ 4134126 w 5848742"/>
              <a:gd name="connsiteY2444" fmla="*/ 4726172 h 6858002"/>
              <a:gd name="connsiteX2445" fmla="*/ 3983360 w 5848742"/>
              <a:gd name="connsiteY2445" fmla="*/ 4703055 h 6858002"/>
              <a:gd name="connsiteX2446" fmla="*/ 3973898 w 5848742"/>
              <a:gd name="connsiteY2446" fmla="*/ 4701854 h 6858002"/>
              <a:gd name="connsiteX2447" fmla="*/ 3972608 w 5848742"/>
              <a:gd name="connsiteY2447" fmla="*/ 4702088 h 6858002"/>
              <a:gd name="connsiteX2448" fmla="*/ 3942515 w 5848742"/>
              <a:gd name="connsiteY2448" fmla="*/ 4704533 h 6858002"/>
              <a:gd name="connsiteX2449" fmla="*/ 4156338 w 5848742"/>
              <a:gd name="connsiteY2449" fmla="*/ 4745333 h 6858002"/>
              <a:gd name="connsiteX2450" fmla="*/ 4490301 w 5848742"/>
              <a:gd name="connsiteY2450" fmla="*/ 4801989 h 6858002"/>
              <a:gd name="connsiteX2451" fmla="*/ 4531253 w 5848742"/>
              <a:gd name="connsiteY2451" fmla="*/ 4806348 h 6858002"/>
              <a:gd name="connsiteX2452" fmla="*/ 4486554 w 5848742"/>
              <a:gd name="connsiteY2452" fmla="*/ 4808585 h 6858002"/>
              <a:gd name="connsiteX2453" fmla="*/ 3882717 w 5848742"/>
              <a:gd name="connsiteY2453" fmla="*/ 4727322 h 6858002"/>
              <a:gd name="connsiteX2454" fmla="*/ 3875293 w 5848742"/>
              <a:gd name="connsiteY2454" fmla="*/ 4734150 h 6858002"/>
              <a:gd name="connsiteX2455" fmla="*/ 3882717 w 5848742"/>
              <a:gd name="connsiteY2455" fmla="*/ 4727322 h 6858002"/>
              <a:gd name="connsiteX2456" fmla="*/ 4533155 w 5848742"/>
              <a:gd name="connsiteY2456" fmla="*/ 4835059 h 6858002"/>
              <a:gd name="connsiteX2457" fmla="*/ 4585302 w 5848742"/>
              <a:gd name="connsiteY2457" fmla="*/ 4845597 h 6858002"/>
              <a:gd name="connsiteX2458" fmla="*/ 4585572 w 5848742"/>
              <a:gd name="connsiteY2458" fmla="*/ 4845699 h 6858002"/>
              <a:gd name="connsiteX2459" fmla="*/ 4449829 w 5848742"/>
              <a:gd name="connsiteY2459" fmla="*/ 4837723 h 6858002"/>
              <a:gd name="connsiteX2460" fmla="*/ 4446190 w 5848742"/>
              <a:gd name="connsiteY2460" fmla="*/ 4835147 h 6858002"/>
              <a:gd name="connsiteX2461" fmla="*/ 4441459 w 5848742"/>
              <a:gd name="connsiteY2461" fmla="*/ 4832561 h 6858002"/>
              <a:gd name="connsiteX2462" fmla="*/ 4434269 w 5848742"/>
              <a:gd name="connsiteY2462" fmla="*/ 4834033 h 6858002"/>
              <a:gd name="connsiteX2463" fmla="*/ 4428625 w 5848742"/>
              <a:gd name="connsiteY2463" fmla="*/ 4838357 h 6858002"/>
              <a:gd name="connsiteX2464" fmla="*/ 4430971 w 5848742"/>
              <a:gd name="connsiteY2464" fmla="*/ 4839797 h 6858002"/>
              <a:gd name="connsiteX2465" fmla="*/ 4451781 w 5848742"/>
              <a:gd name="connsiteY2465" fmla="*/ 4843263 h 6858002"/>
              <a:gd name="connsiteX2466" fmla="*/ 4553834 w 5848742"/>
              <a:gd name="connsiteY2466" fmla="*/ 4853703 h 6858002"/>
              <a:gd name="connsiteX2467" fmla="*/ 4612733 w 5848742"/>
              <a:gd name="connsiteY2467" fmla="*/ 4857512 h 6858002"/>
              <a:gd name="connsiteX2468" fmla="*/ 4619021 w 5848742"/>
              <a:gd name="connsiteY2468" fmla="*/ 4866388 h 6858002"/>
              <a:gd name="connsiteX2469" fmla="*/ 4521287 w 5848742"/>
              <a:gd name="connsiteY2469" fmla="*/ 4855946 h 6858002"/>
              <a:gd name="connsiteX2470" fmla="*/ 4230338 w 5848742"/>
              <a:gd name="connsiteY2470" fmla="*/ 4815732 h 6858002"/>
              <a:gd name="connsiteX2471" fmla="*/ 4166580 w 5848742"/>
              <a:gd name="connsiteY2471" fmla="*/ 4807143 h 6858002"/>
              <a:gd name="connsiteX2472" fmla="*/ 4148706 w 5848742"/>
              <a:gd name="connsiteY2472" fmla="*/ 4796989 h 6858002"/>
              <a:gd name="connsiteX2473" fmla="*/ 4142708 w 5848742"/>
              <a:gd name="connsiteY2473" fmla="*/ 4802307 h 6858002"/>
              <a:gd name="connsiteX2474" fmla="*/ 4124836 w 5848742"/>
              <a:gd name="connsiteY2474" fmla="*/ 4792153 h 6858002"/>
              <a:gd name="connsiteX2475" fmla="*/ 4118838 w 5848742"/>
              <a:gd name="connsiteY2475" fmla="*/ 4797470 h 6858002"/>
              <a:gd name="connsiteX2476" fmla="*/ 4134531 w 5848742"/>
              <a:gd name="connsiteY2476" fmla="*/ 4805296 h 6858002"/>
              <a:gd name="connsiteX2477" fmla="*/ 4142708 w 5848742"/>
              <a:gd name="connsiteY2477" fmla="*/ 4802307 h 6858002"/>
              <a:gd name="connsiteX2478" fmla="*/ 4158401 w 5848742"/>
              <a:gd name="connsiteY2478" fmla="*/ 4810130 h 6858002"/>
              <a:gd name="connsiteX2479" fmla="*/ 4166580 w 5848742"/>
              <a:gd name="connsiteY2479" fmla="*/ 4807143 h 6858002"/>
              <a:gd name="connsiteX2480" fmla="*/ 4201982 w 5848742"/>
              <a:gd name="connsiteY2480" fmla="*/ 4817256 h 6858002"/>
              <a:gd name="connsiteX2481" fmla="*/ 4230338 w 5848742"/>
              <a:gd name="connsiteY2481" fmla="*/ 4815732 h 6858002"/>
              <a:gd name="connsiteX2482" fmla="*/ 4475114 w 5848742"/>
              <a:gd name="connsiteY2482" fmla="*/ 4859253 h 6858002"/>
              <a:gd name="connsiteX2483" fmla="*/ 4417921 w 5848742"/>
              <a:gd name="connsiteY2483" fmla="*/ 4855199 h 6858002"/>
              <a:gd name="connsiteX2484" fmla="*/ 4381714 w 5848742"/>
              <a:gd name="connsiteY2484" fmla="*/ 4854340 h 6858002"/>
              <a:gd name="connsiteX2485" fmla="*/ 4376770 w 5848742"/>
              <a:gd name="connsiteY2485" fmla="*/ 4855161 h 6858002"/>
              <a:gd name="connsiteX2486" fmla="*/ 4378648 w 5848742"/>
              <a:gd name="connsiteY2486" fmla="*/ 4855792 h 6858002"/>
              <a:gd name="connsiteX2487" fmla="*/ 4387195 w 5848742"/>
              <a:gd name="connsiteY2487" fmla="*/ 4858827 h 6858002"/>
              <a:gd name="connsiteX2488" fmla="*/ 4366013 w 5848742"/>
              <a:gd name="connsiteY2488" fmla="*/ 4856944 h 6858002"/>
              <a:gd name="connsiteX2489" fmla="*/ 4363220 w 5848742"/>
              <a:gd name="connsiteY2489" fmla="*/ 4857407 h 6858002"/>
              <a:gd name="connsiteX2490" fmla="*/ 4357071 w 5848742"/>
              <a:gd name="connsiteY2490" fmla="*/ 4864196 h 6858002"/>
              <a:gd name="connsiteX2491" fmla="*/ 4424104 w 5848742"/>
              <a:gd name="connsiteY2491" fmla="*/ 4872740 h 6858002"/>
              <a:gd name="connsiteX2492" fmla="*/ 4624471 w 5848742"/>
              <a:gd name="connsiteY2492" fmla="*/ 4891370 h 6858002"/>
              <a:gd name="connsiteX2493" fmla="*/ 4452960 w 5848742"/>
              <a:gd name="connsiteY2493" fmla="*/ 4882808 h 6858002"/>
              <a:gd name="connsiteX2494" fmla="*/ 4319719 w 5848742"/>
              <a:gd name="connsiteY2494" fmla="*/ 4873286 h 6858002"/>
              <a:gd name="connsiteX2495" fmla="*/ 4330320 w 5848742"/>
              <a:gd name="connsiteY2495" fmla="*/ 4875379 h 6858002"/>
              <a:gd name="connsiteX2496" fmla="*/ 4249460 w 5848742"/>
              <a:gd name="connsiteY2496" fmla="*/ 4875325 h 6858002"/>
              <a:gd name="connsiteX2497" fmla="*/ 4189979 w 5848742"/>
              <a:gd name="connsiteY2497" fmla="*/ 4870057 h 6858002"/>
              <a:gd name="connsiteX2498" fmla="*/ 4180341 w 5848742"/>
              <a:gd name="connsiteY2498" fmla="*/ 4867466 h 6858002"/>
              <a:gd name="connsiteX2499" fmla="*/ 4151894 w 5848742"/>
              <a:gd name="connsiteY2499" fmla="*/ 4860979 h 6858002"/>
              <a:gd name="connsiteX2500" fmla="*/ 4144357 w 5848742"/>
              <a:gd name="connsiteY2500" fmla="*/ 4860426 h 6858002"/>
              <a:gd name="connsiteX2501" fmla="*/ 4144974 w 5848742"/>
              <a:gd name="connsiteY2501" fmla="*/ 4866285 h 6858002"/>
              <a:gd name="connsiteX2502" fmla="*/ 4145685 w 5848742"/>
              <a:gd name="connsiteY2502" fmla="*/ 4874503 h 6858002"/>
              <a:gd name="connsiteX2503" fmla="*/ 4155024 w 5848742"/>
              <a:gd name="connsiteY2503" fmla="*/ 4875258 h 6858002"/>
              <a:gd name="connsiteX2504" fmla="*/ 4209912 w 5848742"/>
              <a:gd name="connsiteY2504" fmla="*/ 4883330 h 6858002"/>
              <a:gd name="connsiteX2505" fmla="*/ 4257075 w 5848742"/>
              <a:gd name="connsiteY2505" fmla="*/ 4896542 h 6858002"/>
              <a:gd name="connsiteX2506" fmla="*/ 4278112 w 5848742"/>
              <a:gd name="connsiteY2506" fmla="*/ 4896930 h 6858002"/>
              <a:gd name="connsiteX2507" fmla="*/ 4272844 w 5848742"/>
              <a:gd name="connsiteY2507" fmla="*/ 4895153 h 6858002"/>
              <a:gd name="connsiteX2508" fmla="*/ 4287694 w 5848742"/>
              <a:gd name="connsiteY2508" fmla="*/ 4897109 h 6858002"/>
              <a:gd name="connsiteX2509" fmla="*/ 4306956 w 5848742"/>
              <a:gd name="connsiteY2509" fmla="*/ 4897465 h 6858002"/>
              <a:gd name="connsiteX2510" fmla="*/ 4354417 w 5848742"/>
              <a:gd name="connsiteY2510" fmla="*/ 4899166 h 6858002"/>
              <a:gd name="connsiteX2511" fmla="*/ 4432496 w 5848742"/>
              <a:gd name="connsiteY2511" fmla="*/ 4905007 h 6858002"/>
              <a:gd name="connsiteX2512" fmla="*/ 4440092 w 5848742"/>
              <a:gd name="connsiteY2512" fmla="*/ 4910568 h 6858002"/>
              <a:gd name="connsiteX2513" fmla="*/ 4463314 w 5848742"/>
              <a:gd name="connsiteY2513" fmla="*/ 4924519 h 6858002"/>
              <a:gd name="connsiteX2514" fmla="*/ 4438186 w 5848742"/>
              <a:gd name="connsiteY2514" fmla="*/ 4923449 h 6858002"/>
              <a:gd name="connsiteX2515" fmla="*/ 4353544 w 5848742"/>
              <a:gd name="connsiteY2515" fmla="*/ 4919301 h 6858002"/>
              <a:gd name="connsiteX2516" fmla="*/ 4373193 w 5848742"/>
              <a:gd name="connsiteY2516" fmla="*/ 4922583 h 6858002"/>
              <a:gd name="connsiteX2517" fmla="*/ 4436173 w 5848742"/>
              <a:gd name="connsiteY2517" fmla="*/ 4929231 h 6858002"/>
              <a:gd name="connsiteX2518" fmla="*/ 4261493 w 5848742"/>
              <a:gd name="connsiteY2518" fmla="*/ 4937585 h 6858002"/>
              <a:gd name="connsiteX2519" fmla="*/ 4334982 w 5848742"/>
              <a:gd name="connsiteY2519" fmla="*/ 4982850 h 6858002"/>
              <a:gd name="connsiteX2520" fmla="*/ 4273410 w 5848742"/>
              <a:gd name="connsiteY2520" fmla="*/ 4979553 h 6858002"/>
              <a:gd name="connsiteX2521" fmla="*/ 4246309 w 5848742"/>
              <a:gd name="connsiteY2521" fmla="*/ 4975701 h 6858002"/>
              <a:gd name="connsiteX2522" fmla="*/ 4249786 w 5848742"/>
              <a:gd name="connsiteY2522" fmla="*/ 4977167 h 6858002"/>
              <a:gd name="connsiteX2523" fmla="*/ 4306330 w 5848742"/>
              <a:gd name="connsiteY2523" fmla="*/ 5011512 h 6858002"/>
              <a:gd name="connsiteX2524" fmla="*/ 4210080 w 5848742"/>
              <a:gd name="connsiteY2524" fmla="*/ 4981906 h 6858002"/>
              <a:gd name="connsiteX2525" fmla="*/ 4129544 w 5848742"/>
              <a:gd name="connsiteY2525" fmla="*/ 4968963 h 6858002"/>
              <a:gd name="connsiteX2526" fmla="*/ 4129982 w 5848742"/>
              <a:gd name="connsiteY2526" fmla="*/ 4969070 h 6858002"/>
              <a:gd name="connsiteX2527" fmla="*/ 4243349 w 5848742"/>
              <a:gd name="connsiteY2527" fmla="*/ 4994037 h 6858002"/>
              <a:gd name="connsiteX2528" fmla="*/ 4221597 w 5848742"/>
              <a:gd name="connsiteY2528" fmla="*/ 4998472 h 6858002"/>
              <a:gd name="connsiteX2529" fmla="*/ 4212205 w 5848742"/>
              <a:gd name="connsiteY2529" fmla="*/ 4999716 h 6858002"/>
              <a:gd name="connsiteX2530" fmla="*/ 4092998 w 5848742"/>
              <a:gd name="connsiteY2530" fmla="*/ 4962636 h 6858002"/>
              <a:gd name="connsiteX2531" fmla="*/ 4035715 w 5848742"/>
              <a:gd name="connsiteY2531" fmla="*/ 4944822 h 6858002"/>
              <a:gd name="connsiteX2532" fmla="*/ 4028929 w 5848742"/>
              <a:gd name="connsiteY2532" fmla="*/ 4938431 h 6858002"/>
              <a:gd name="connsiteX2533" fmla="*/ 4027781 w 5848742"/>
              <a:gd name="connsiteY2533" fmla="*/ 4938299 h 6858002"/>
              <a:gd name="connsiteX2534" fmla="*/ 4025091 w 5848742"/>
              <a:gd name="connsiteY2534" fmla="*/ 4942515 h 6858002"/>
              <a:gd name="connsiteX2535" fmla="*/ 4035715 w 5848742"/>
              <a:gd name="connsiteY2535" fmla="*/ 4944822 h 6858002"/>
              <a:gd name="connsiteX2536" fmla="*/ 4097428 w 5848742"/>
              <a:gd name="connsiteY2536" fmla="*/ 4972778 h 6858002"/>
              <a:gd name="connsiteX2537" fmla="*/ 4113730 w 5848742"/>
              <a:gd name="connsiteY2537" fmla="*/ 4976106 h 6858002"/>
              <a:gd name="connsiteX2538" fmla="*/ 4139985 w 5848742"/>
              <a:gd name="connsiteY2538" fmla="*/ 4988442 h 6858002"/>
              <a:gd name="connsiteX2539" fmla="*/ 4141731 w 5848742"/>
              <a:gd name="connsiteY2539" fmla="*/ 4991199 h 6858002"/>
              <a:gd name="connsiteX2540" fmla="*/ 4182915 w 5848742"/>
              <a:gd name="connsiteY2540" fmla="*/ 5005861 h 6858002"/>
              <a:gd name="connsiteX2541" fmla="*/ 4176218 w 5848742"/>
              <a:gd name="connsiteY2541" fmla="*/ 5010408 h 6858002"/>
              <a:gd name="connsiteX2542" fmla="*/ 4191051 w 5848742"/>
              <a:gd name="connsiteY2542" fmla="*/ 5015979 h 6858002"/>
              <a:gd name="connsiteX2543" fmla="*/ 4205563 w 5848742"/>
              <a:gd name="connsiteY2543" fmla="*/ 5019046 h 6858002"/>
              <a:gd name="connsiteX2544" fmla="*/ 4222324 w 5848742"/>
              <a:gd name="connsiteY2544" fmla="*/ 5018353 h 6858002"/>
              <a:gd name="connsiteX2545" fmla="*/ 4284908 w 5848742"/>
              <a:gd name="connsiteY2545" fmla="*/ 5026138 h 6858002"/>
              <a:gd name="connsiteX2546" fmla="*/ 4268509 w 5848742"/>
              <a:gd name="connsiteY2546" fmla="*/ 5029474 h 6858002"/>
              <a:gd name="connsiteX2547" fmla="*/ 4257647 w 5848742"/>
              <a:gd name="connsiteY2547" fmla="*/ 5032568 h 6858002"/>
              <a:gd name="connsiteX2548" fmla="*/ 4305104 w 5848742"/>
              <a:gd name="connsiteY2548" fmla="*/ 5049577 h 6858002"/>
              <a:gd name="connsiteX2549" fmla="*/ 4393646 w 5848742"/>
              <a:gd name="connsiteY2549" fmla="*/ 5090374 h 6858002"/>
              <a:gd name="connsiteX2550" fmla="*/ 4279448 w 5848742"/>
              <a:gd name="connsiteY2550" fmla="*/ 5058765 h 6858002"/>
              <a:gd name="connsiteX2551" fmla="*/ 4215780 w 5848742"/>
              <a:gd name="connsiteY2551" fmla="*/ 5037385 h 6858002"/>
              <a:gd name="connsiteX2552" fmla="*/ 4212070 w 5848742"/>
              <a:gd name="connsiteY2552" fmla="*/ 5037065 h 6858002"/>
              <a:gd name="connsiteX2553" fmla="*/ 4214099 w 5848742"/>
              <a:gd name="connsiteY2553" fmla="*/ 5036821 h 6858002"/>
              <a:gd name="connsiteX2554" fmla="*/ 4205474 w 5848742"/>
              <a:gd name="connsiteY2554" fmla="*/ 5033924 h 6858002"/>
              <a:gd name="connsiteX2555" fmla="*/ 4204925 w 5848742"/>
              <a:gd name="connsiteY2555" fmla="*/ 5033932 h 6858002"/>
              <a:gd name="connsiteX2556" fmla="*/ 4200326 w 5848742"/>
              <a:gd name="connsiteY2556" fmla="*/ 5039545 h 6858002"/>
              <a:gd name="connsiteX2557" fmla="*/ 4211162 w 5848742"/>
              <a:gd name="connsiteY2557" fmla="*/ 5041411 h 6858002"/>
              <a:gd name="connsiteX2558" fmla="*/ 4251012 w 5848742"/>
              <a:gd name="connsiteY2558" fmla="*/ 5054754 h 6858002"/>
              <a:gd name="connsiteX2559" fmla="*/ 4263347 w 5848742"/>
              <a:gd name="connsiteY2559" fmla="*/ 5066478 h 6858002"/>
              <a:gd name="connsiteX2560" fmla="*/ 4266471 w 5848742"/>
              <a:gd name="connsiteY2560" fmla="*/ 5072414 h 6858002"/>
              <a:gd name="connsiteX2561" fmla="*/ 4402152 w 5848742"/>
              <a:gd name="connsiteY2561" fmla="*/ 5120984 h 6858002"/>
              <a:gd name="connsiteX2562" fmla="*/ 4497426 w 5848742"/>
              <a:gd name="connsiteY2562" fmla="*/ 5126243 h 6858002"/>
              <a:gd name="connsiteX2563" fmla="*/ 4513361 w 5848742"/>
              <a:gd name="connsiteY2563" fmla="*/ 5134911 h 6858002"/>
              <a:gd name="connsiteX2564" fmla="*/ 4551854 w 5848742"/>
              <a:gd name="connsiteY2564" fmla="*/ 5152958 h 6858002"/>
              <a:gd name="connsiteX2565" fmla="*/ 4470607 w 5848742"/>
              <a:gd name="connsiteY2565" fmla="*/ 5153952 h 6858002"/>
              <a:gd name="connsiteX2566" fmla="*/ 4433263 w 5848742"/>
              <a:gd name="connsiteY2566" fmla="*/ 5143189 h 6858002"/>
              <a:gd name="connsiteX2567" fmla="*/ 4426073 w 5848742"/>
              <a:gd name="connsiteY2567" fmla="*/ 5144966 h 6858002"/>
              <a:gd name="connsiteX2568" fmla="*/ 4458219 w 5848742"/>
              <a:gd name="connsiteY2568" fmla="*/ 5155777 h 6858002"/>
              <a:gd name="connsiteX2569" fmla="*/ 4470607 w 5848742"/>
              <a:gd name="connsiteY2569" fmla="*/ 5153952 h 6858002"/>
              <a:gd name="connsiteX2570" fmla="*/ 4548345 w 5848742"/>
              <a:gd name="connsiteY2570" fmla="*/ 5164601 h 6858002"/>
              <a:gd name="connsiteX2571" fmla="*/ 4542013 w 5848742"/>
              <a:gd name="connsiteY2571" fmla="*/ 5182525 h 6858002"/>
              <a:gd name="connsiteX2572" fmla="*/ 4532847 w 5848742"/>
              <a:gd name="connsiteY2572" fmla="*/ 5173611 h 6858002"/>
              <a:gd name="connsiteX2573" fmla="*/ 4532832 w 5848742"/>
              <a:gd name="connsiteY2573" fmla="*/ 5181018 h 6858002"/>
              <a:gd name="connsiteX2574" fmla="*/ 4540478 w 5848742"/>
              <a:gd name="connsiteY2574" fmla="*/ 5183623 h 6858002"/>
              <a:gd name="connsiteX2575" fmla="*/ 4542013 w 5848742"/>
              <a:gd name="connsiteY2575" fmla="*/ 5182525 h 6858002"/>
              <a:gd name="connsiteX2576" fmla="*/ 4567465 w 5848742"/>
              <a:gd name="connsiteY2576" fmla="*/ 5192212 h 6858002"/>
              <a:gd name="connsiteX2577" fmla="*/ 4563341 w 5848742"/>
              <a:gd name="connsiteY2577" fmla="*/ 5192143 h 6858002"/>
              <a:gd name="connsiteX2578" fmla="*/ 4613589 w 5848742"/>
              <a:gd name="connsiteY2578" fmla="*/ 5214484 h 6858002"/>
              <a:gd name="connsiteX2579" fmla="*/ 4548614 w 5848742"/>
              <a:gd name="connsiteY2579" fmla="*/ 5199547 h 6858002"/>
              <a:gd name="connsiteX2580" fmla="*/ 4519592 w 5848742"/>
              <a:gd name="connsiteY2580" fmla="*/ 5191421 h 6858002"/>
              <a:gd name="connsiteX2581" fmla="*/ 4491121 w 5848742"/>
              <a:gd name="connsiteY2581" fmla="*/ 5190952 h 6858002"/>
              <a:gd name="connsiteX2582" fmla="*/ 4467680 w 5848742"/>
              <a:gd name="connsiteY2582" fmla="*/ 5186871 h 6858002"/>
              <a:gd name="connsiteX2583" fmla="*/ 4457148 w 5848742"/>
              <a:gd name="connsiteY2583" fmla="*/ 5182313 h 6858002"/>
              <a:gd name="connsiteX2584" fmla="*/ 4458223 w 5848742"/>
              <a:gd name="connsiteY2584" fmla="*/ 5190409 h 6858002"/>
              <a:gd name="connsiteX2585" fmla="*/ 4356076 w 5848742"/>
              <a:gd name="connsiteY2585" fmla="*/ 5188723 h 6858002"/>
              <a:gd name="connsiteX2586" fmla="*/ 4335620 w 5848742"/>
              <a:gd name="connsiteY2586" fmla="*/ 5182090 h 6858002"/>
              <a:gd name="connsiteX2587" fmla="*/ 4341898 w 5848742"/>
              <a:gd name="connsiteY2587" fmla="*/ 5193232 h 6858002"/>
              <a:gd name="connsiteX2588" fmla="*/ 4342240 w 5848742"/>
              <a:gd name="connsiteY2588" fmla="*/ 5195006 h 6858002"/>
              <a:gd name="connsiteX2589" fmla="*/ 4364509 w 5848742"/>
              <a:gd name="connsiteY2589" fmla="*/ 5200241 h 6858002"/>
              <a:gd name="connsiteX2590" fmla="*/ 4459733 w 5848742"/>
              <a:gd name="connsiteY2590" fmla="*/ 5239778 h 6858002"/>
              <a:gd name="connsiteX2591" fmla="*/ 4435453 w 5848742"/>
              <a:gd name="connsiteY2591" fmla="*/ 5240374 h 6858002"/>
              <a:gd name="connsiteX2592" fmla="*/ 4444590 w 5848742"/>
              <a:gd name="connsiteY2592" fmla="*/ 5268448 h 6858002"/>
              <a:gd name="connsiteX2593" fmla="*/ 4251493 w 5848742"/>
              <a:gd name="connsiteY2593" fmla="*/ 5216605 h 6858002"/>
              <a:gd name="connsiteX2594" fmla="*/ 4378143 w 5848742"/>
              <a:gd name="connsiteY2594" fmla="*/ 5275726 h 6858002"/>
              <a:gd name="connsiteX2595" fmla="*/ 4383648 w 5848742"/>
              <a:gd name="connsiteY2595" fmla="*/ 5278055 h 6858002"/>
              <a:gd name="connsiteX2596" fmla="*/ 4290560 w 5848742"/>
              <a:gd name="connsiteY2596" fmla="*/ 5275515 h 6858002"/>
              <a:gd name="connsiteX2597" fmla="*/ 4412961 w 5848742"/>
              <a:gd name="connsiteY2597" fmla="*/ 5291308 h 6858002"/>
              <a:gd name="connsiteX2598" fmla="*/ 4430173 w 5848742"/>
              <a:gd name="connsiteY2598" fmla="*/ 5306156 h 6858002"/>
              <a:gd name="connsiteX2599" fmla="*/ 4381724 w 5848742"/>
              <a:gd name="connsiteY2599" fmla="*/ 5297163 h 6858002"/>
              <a:gd name="connsiteX2600" fmla="*/ 4418179 w 5848742"/>
              <a:gd name="connsiteY2600" fmla="*/ 5313869 h 6858002"/>
              <a:gd name="connsiteX2601" fmla="*/ 4528766 w 5848742"/>
              <a:gd name="connsiteY2601" fmla="*/ 5332051 h 6858002"/>
              <a:gd name="connsiteX2602" fmla="*/ 4664885 w 5848742"/>
              <a:gd name="connsiteY2602" fmla="*/ 5338704 h 6858002"/>
              <a:gd name="connsiteX2603" fmla="*/ 4705005 w 5848742"/>
              <a:gd name="connsiteY2603" fmla="*/ 5344826 h 6858002"/>
              <a:gd name="connsiteX2604" fmla="*/ 4709262 w 5848742"/>
              <a:gd name="connsiteY2604" fmla="*/ 5347232 h 6858002"/>
              <a:gd name="connsiteX2605" fmla="*/ 4716832 w 5848742"/>
              <a:gd name="connsiteY2605" fmla="*/ 5353705 h 6858002"/>
              <a:gd name="connsiteX2606" fmla="*/ 4602516 w 5848742"/>
              <a:gd name="connsiteY2606" fmla="*/ 5350078 h 6858002"/>
              <a:gd name="connsiteX2607" fmla="*/ 4517061 w 5848742"/>
              <a:gd name="connsiteY2607" fmla="*/ 5344470 h 6858002"/>
              <a:gd name="connsiteX2608" fmla="*/ 4504593 w 5848742"/>
              <a:gd name="connsiteY2608" fmla="*/ 5344127 h 6858002"/>
              <a:gd name="connsiteX2609" fmla="*/ 4422833 w 5848742"/>
              <a:gd name="connsiteY2609" fmla="*/ 5316001 h 6858002"/>
              <a:gd name="connsiteX2610" fmla="*/ 4474753 w 5848742"/>
              <a:gd name="connsiteY2610" fmla="*/ 5339796 h 6858002"/>
              <a:gd name="connsiteX2611" fmla="*/ 4755336 w 5848742"/>
              <a:gd name="connsiteY2611" fmla="*/ 5443038 h 6858002"/>
              <a:gd name="connsiteX2612" fmla="*/ 4776467 w 5848742"/>
              <a:gd name="connsiteY2612" fmla="*/ 5452369 h 6858002"/>
              <a:gd name="connsiteX2613" fmla="*/ 4775121 w 5848742"/>
              <a:gd name="connsiteY2613" fmla="*/ 5452408 h 6858002"/>
              <a:gd name="connsiteX2614" fmla="*/ 4654517 w 5848742"/>
              <a:gd name="connsiteY2614" fmla="*/ 5444064 h 6858002"/>
              <a:gd name="connsiteX2615" fmla="*/ 4723505 w 5848742"/>
              <a:gd name="connsiteY2615" fmla="*/ 5458149 h 6858002"/>
              <a:gd name="connsiteX2616" fmla="*/ 4781321 w 5848742"/>
              <a:gd name="connsiteY2616" fmla="*/ 5462631 h 6858002"/>
              <a:gd name="connsiteX2617" fmla="*/ 4806507 w 5848742"/>
              <a:gd name="connsiteY2617" fmla="*/ 5465639 h 6858002"/>
              <a:gd name="connsiteX2618" fmla="*/ 4884014 w 5848742"/>
              <a:gd name="connsiteY2618" fmla="*/ 5499876 h 6858002"/>
              <a:gd name="connsiteX2619" fmla="*/ 4880390 w 5848742"/>
              <a:gd name="connsiteY2619" fmla="*/ 5505599 h 6858002"/>
              <a:gd name="connsiteX2620" fmla="*/ 4889905 w 5848742"/>
              <a:gd name="connsiteY2620" fmla="*/ 5505829 h 6858002"/>
              <a:gd name="connsiteX2621" fmla="*/ 4908976 w 5848742"/>
              <a:gd name="connsiteY2621" fmla="*/ 5510903 h 6858002"/>
              <a:gd name="connsiteX2622" fmla="*/ 4966906 w 5848742"/>
              <a:gd name="connsiteY2622" fmla="*/ 5536492 h 6858002"/>
              <a:gd name="connsiteX2623" fmla="*/ 4944373 w 5848742"/>
              <a:gd name="connsiteY2623" fmla="*/ 5534943 h 6858002"/>
              <a:gd name="connsiteX2624" fmla="*/ 4934373 w 5848742"/>
              <a:gd name="connsiteY2624" fmla="*/ 5538468 h 6858002"/>
              <a:gd name="connsiteX2625" fmla="*/ 4944373 w 5848742"/>
              <a:gd name="connsiteY2625" fmla="*/ 5534943 h 6858002"/>
              <a:gd name="connsiteX2626" fmla="*/ 4942911 w 5848742"/>
              <a:gd name="connsiteY2626" fmla="*/ 5550640 h 6858002"/>
              <a:gd name="connsiteX2627" fmla="*/ 4880666 w 5848742"/>
              <a:gd name="connsiteY2627" fmla="*/ 5531635 h 6858002"/>
              <a:gd name="connsiteX2628" fmla="*/ 4829588 w 5848742"/>
              <a:gd name="connsiteY2628" fmla="*/ 5511387 h 6858002"/>
              <a:gd name="connsiteX2629" fmla="*/ 4880666 w 5848742"/>
              <a:gd name="connsiteY2629" fmla="*/ 5531635 h 6858002"/>
              <a:gd name="connsiteX2630" fmla="*/ 4941507 w 5848742"/>
              <a:gd name="connsiteY2630" fmla="*/ 5560628 h 6858002"/>
              <a:gd name="connsiteX2631" fmla="*/ 4906245 w 5848742"/>
              <a:gd name="connsiteY2631" fmla="*/ 5560838 h 6858002"/>
              <a:gd name="connsiteX2632" fmla="*/ 4891231 w 5848742"/>
              <a:gd name="connsiteY2632" fmla="*/ 5561826 h 6858002"/>
              <a:gd name="connsiteX2633" fmla="*/ 4692839 w 5848742"/>
              <a:gd name="connsiteY2633" fmla="*/ 5483202 h 6858002"/>
              <a:gd name="connsiteX2634" fmla="*/ 4297224 w 5848742"/>
              <a:gd name="connsiteY2634" fmla="*/ 5349047 h 6858002"/>
              <a:gd name="connsiteX2635" fmla="*/ 4264585 w 5848742"/>
              <a:gd name="connsiteY2635" fmla="*/ 5337293 h 6858002"/>
              <a:gd name="connsiteX2636" fmla="*/ 4257624 w 5848742"/>
              <a:gd name="connsiteY2636" fmla="*/ 5334603 h 6858002"/>
              <a:gd name="connsiteX2637" fmla="*/ 4231918 w 5848742"/>
              <a:gd name="connsiteY2637" fmla="*/ 5332774 h 6858002"/>
              <a:gd name="connsiteX2638" fmla="*/ 4195362 w 5848742"/>
              <a:gd name="connsiteY2638" fmla="*/ 5331591 h 6858002"/>
              <a:gd name="connsiteX2639" fmla="*/ 4243470 w 5848742"/>
              <a:gd name="connsiteY2639" fmla="*/ 5348529 h 6858002"/>
              <a:gd name="connsiteX2640" fmla="*/ 4300609 w 5848742"/>
              <a:gd name="connsiteY2640" fmla="*/ 5364139 h 6858002"/>
              <a:gd name="connsiteX2641" fmla="*/ 4333125 w 5848742"/>
              <a:gd name="connsiteY2641" fmla="*/ 5364873 h 6858002"/>
              <a:gd name="connsiteX2642" fmla="*/ 4361428 w 5848742"/>
              <a:gd name="connsiteY2642" fmla="*/ 5382024 h 6858002"/>
              <a:gd name="connsiteX2643" fmla="*/ 4358398 w 5848742"/>
              <a:gd name="connsiteY2643" fmla="*/ 5380371 h 6858002"/>
              <a:gd name="connsiteX2644" fmla="*/ 4349392 w 5848742"/>
              <a:gd name="connsiteY2644" fmla="*/ 5380413 h 6858002"/>
              <a:gd name="connsiteX2645" fmla="*/ 4356742 w 5848742"/>
              <a:gd name="connsiteY2645" fmla="*/ 5383113 h 6858002"/>
              <a:gd name="connsiteX2646" fmla="*/ 4476017 w 5848742"/>
              <a:gd name="connsiteY2646" fmla="*/ 5428404 h 6858002"/>
              <a:gd name="connsiteX2647" fmla="*/ 4490188 w 5848742"/>
              <a:gd name="connsiteY2647" fmla="*/ 5449563 h 6858002"/>
              <a:gd name="connsiteX2648" fmla="*/ 4622936 w 5848742"/>
              <a:gd name="connsiteY2648" fmla="*/ 5501759 h 6858002"/>
              <a:gd name="connsiteX2649" fmla="*/ 4638873 w 5848742"/>
              <a:gd name="connsiteY2649" fmla="*/ 5529664 h 6858002"/>
              <a:gd name="connsiteX2650" fmla="*/ 4646741 w 5848742"/>
              <a:gd name="connsiteY2650" fmla="*/ 5533432 h 6858002"/>
              <a:gd name="connsiteX2651" fmla="*/ 4654368 w 5848742"/>
              <a:gd name="connsiteY2651" fmla="*/ 5534987 h 6858002"/>
              <a:gd name="connsiteX2652" fmla="*/ 4664945 w 5848742"/>
              <a:gd name="connsiteY2652" fmla="*/ 5540563 h 6858002"/>
              <a:gd name="connsiteX2653" fmla="*/ 4665504 w 5848742"/>
              <a:gd name="connsiteY2653" fmla="*/ 5542875 h 6858002"/>
              <a:gd name="connsiteX2654" fmla="*/ 4670702 w 5848742"/>
              <a:gd name="connsiteY2654" fmla="*/ 5543594 h 6858002"/>
              <a:gd name="connsiteX2655" fmla="*/ 4664945 w 5848742"/>
              <a:gd name="connsiteY2655" fmla="*/ 5540563 h 6858002"/>
              <a:gd name="connsiteX2656" fmla="*/ 4664081 w 5848742"/>
              <a:gd name="connsiteY2656" fmla="*/ 5536966 h 6858002"/>
              <a:gd name="connsiteX2657" fmla="*/ 4696395 w 5848742"/>
              <a:gd name="connsiteY2657" fmla="*/ 5563338 h 6858002"/>
              <a:gd name="connsiteX2658" fmla="*/ 4557820 w 5848742"/>
              <a:gd name="connsiteY2658" fmla="*/ 5511287 h 6858002"/>
              <a:gd name="connsiteX2659" fmla="*/ 4528504 w 5848742"/>
              <a:gd name="connsiteY2659" fmla="*/ 5518798 h 6858002"/>
              <a:gd name="connsiteX2660" fmla="*/ 4398140 w 5848742"/>
              <a:gd name="connsiteY2660" fmla="*/ 5486917 h 6858002"/>
              <a:gd name="connsiteX2661" fmla="*/ 4384988 w 5848742"/>
              <a:gd name="connsiteY2661" fmla="*/ 5482276 h 6858002"/>
              <a:gd name="connsiteX2662" fmla="*/ 4373135 w 5848742"/>
              <a:gd name="connsiteY2662" fmla="*/ 5477948 h 6858002"/>
              <a:gd name="connsiteX2663" fmla="*/ 4366007 w 5848742"/>
              <a:gd name="connsiteY2663" fmla="*/ 5478627 h 6858002"/>
              <a:gd name="connsiteX2664" fmla="*/ 4346429 w 5848742"/>
              <a:gd name="connsiteY2664" fmla="*/ 5478031 h 6858002"/>
              <a:gd name="connsiteX2665" fmla="*/ 4303494 w 5848742"/>
              <a:gd name="connsiteY2665" fmla="*/ 5476679 h 6858002"/>
              <a:gd name="connsiteX2666" fmla="*/ 4321237 w 5848742"/>
              <a:gd name="connsiteY2666" fmla="*/ 5484836 h 6858002"/>
              <a:gd name="connsiteX2667" fmla="*/ 4311094 w 5848742"/>
              <a:gd name="connsiteY2667" fmla="*/ 5506463 h 6858002"/>
              <a:gd name="connsiteX2668" fmla="*/ 4340472 w 5848742"/>
              <a:gd name="connsiteY2668" fmla="*/ 5517785 h 6858002"/>
              <a:gd name="connsiteX2669" fmla="*/ 4349571 w 5848742"/>
              <a:gd name="connsiteY2669" fmla="*/ 5521102 h 6858002"/>
              <a:gd name="connsiteX2670" fmla="*/ 4358848 w 5848742"/>
              <a:gd name="connsiteY2670" fmla="*/ 5522403 h 6858002"/>
              <a:gd name="connsiteX2671" fmla="*/ 4422522 w 5848742"/>
              <a:gd name="connsiteY2671" fmla="*/ 5535170 h 6858002"/>
              <a:gd name="connsiteX2672" fmla="*/ 4435711 w 5848742"/>
              <a:gd name="connsiteY2672" fmla="*/ 5539848 h 6858002"/>
              <a:gd name="connsiteX2673" fmla="*/ 4441189 w 5848742"/>
              <a:gd name="connsiteY2673" fmla="*/ 5544399 h 6858002"/>
              <a:gd name="connsiteX2674" fmla="*/ 4428999 w 5848742"/>
              <a:gd name="connsiteY2674" fmla="*/ 5549760 h 6858002"/>
              <a:gd name="connsiteX2675" fmla="*/ 4423566 w 5848742"/>
              <a:gd name="connsiteY2675" fmla="*/ 5550065 h 6858002"/>
              <a:gd name="connsiteX2676" fmla="*/ 4441981 w 5848742"/>
              <a:gd name="connsiteY2676" fmla="*/ 5557573 h 6858002"/>
              <a:gd name="connsiteX2677" fmla="*/ 4486430 w 5848742"/>
              <a:gd name="connsiteY2677" fmla="*/ 5575298 h 6858002"/>
              <a:gd name="connsiteX2678" fmla="*/ 4776126 w 5848742"/>
              <a:gd name="connsiteY2678" fmla="*/ 5693949 h 6858002"/>
              <a:gd name="connsiteX2679" fmla="*/ 4795421 w 5848742"/>
              <a:gd name="connsiteY2679" fmla="*/ 5701878 h 6858002"/>
              <a:gd name="connsiteX2680" fmla="*/ 4773085 w 5848742"/>
              <a:gd name="connsiteY2680" fmla="*/ 5704312 h 6858002"/>
              <a:gd name="connsiteX2681" fmla="*/ 4765431 w 5848742"/>
              <a:gd name="connsiteY2681" fmla="*/ 5705861 h 6858002"/>
              <a:gd name="connsiteX2682" fmla="*/ 4704601 w 5848742"/>
              <a:gd name="connsiteY2682" fmla="*/ 5683116 h 6858002"/>
              <a:gd name="connsiteX2683" fmla="*/ 4546645 w 5848742"/>
              <a:gd name="connsiteY2683" fmla="*/ 5623621 h 6858002"/>
              <a:gd name="connsiteX2684" fmla="*/ 4519848 w 5848742"/>
              <a:gd name="connsiteY2684" fmla="*/ 5652577 h 6858002"/>
              <a:gd name="connsiteX2685" fmla="*/ 4445460 w 5848742"/>
              <a:gd name="connsiteY2685" fmla="*/ 5632901 h 6858002"/>
              <a:gd name="connsiteX2686" fmla="*/ 4371028 w 5848742"/>
              <a:gd name="connsiteY2686" fmla="*/ 5621150 h 6858002"/>
              <a:gd name="connsiteX2687" fmla="*/ 4132855 w 5848742"/>
              <a:gd name="connsiteY2687" fmla="*/ 5542119 h 6858002"/>
              <a:gd name="connsiteX2688" fmla="*/ 4057675 w 5848742"/>
              <a:gd name="connsiteY2688" fmla="*/ 5515674 h 6858002"/>
              <a:gd name="connsiteX2689" fmla="*/ 4059720 w 5848742"/>
              <a:gd name="connsiteY2689" fmla="*/ 5519717 h 6858002"/>
              <a:gd name="connsiteX2690" fmla="*/ 4067980 w 5848742"/>
              <a:gd name="connsiteY2690" fmla="*/ 5524947 h 6858002"/>
              <a:gd name="connsiteX2691" fmla="*/ 4122920 w 5848742"/>
              <a:gd name="connsiteY2691" fmla="*/ 5545542 h 6858002"/>
              <a:gd name="connsiteX2692" fmla="*/ 4128824 w 5848742"/>
              <a:gd name="connsiteY2692" fmla="*/ 5548135 h 6858002"/>
              <a:gd name="connsiteX2693" fmla="*/ 4219947 w 5848742"/>
              <a:gd name="connsiteY2693" fmla="*/ 5572518 h 6858002"/>
              <a:gd name="connsiteX2694" fmla="*/ 4310062 w 5848742"/>
              <a:gd name="connsiteY2694" fmla="*/ 5607937 h 6858002"/>
              <a:gd name="connsiteX2695" fmla="*/ 4330853 w 5848742"/>
              <a:gd name="connsiteY2695" fmla="*/ 5635722 h 6858002"/>
              <a:gd name="connsiteX2696" fmla="*/ 4400208 w 5848742"/>
              <a:gd name="connsiteY2696" fmla="*/ 5662312 h 6858002"/>
              <a:gd name="connsiteX2697" fmla="*/ 4447049 w 5848742"/>
              <a:gd name="connsiteY2697" fmla="*/ 5696250 h 6858002"/>
              <a:gd name="connsiteX2698" fmla="*/ 4345996 w 5848742"/>
              <a:gd name="connsiteY2698" fmla="*/ 5656855 h 6858002"/>
              <a:gd name="connsiteX2699" fmla="*/ 4303260 w 5848742"/>
              <a:gd name="connsiteY2699" fmla="*/ 5657909 h 6858002"/>
              <a:gd name="connsiteX2700" fmla="*/ 4264809 w 5848742"/>
              <a:gd name="connsiteY2700" fmla="*/ 5637350 h 6858002"/>
              <a:gd name="connsiteX2701" fmla="*/ 4248977 w 5848742"/>
              <a:gd name="connsiteY2701" fmla="*/ 5637738 h 6858002"/>
              <a:gd name="connsiteX2702" fmla="*/ 4253203 w 5848742"/>
              <a:gd name="connsiteY2702" fmla="*/ 5646866 h 6858002"/>
              <a:gd name="connsiteX2703" fmla="*/ 4234865 w 5848742"/>
              <a:gd name="connsiteY2703" fmla="*/ 5638912 h 6858002"/>
              <a:gd name="connsiteX2704" fmla="*/ 4238541 w 5848742"/>
              <a:gd name="connsiteY2704" fmla="*/ 5637995 h 6858002"/>
              <a:gd name="connsiteX2705" fmla="*/ 4234437 w 5848742"/>
              <a:gd name="connsiteY2705" fmla="*/ 5638096 h 6858002"/>
              <a:gd name="connsiteX2706" fmla="*/ 4234865 w 5848742"/>
              <a:gd name="connsiteY2706" fmla="*/ 5638912 h 6858002"/>
              <a:gd name="connsiteX2707" fmla="*/ 4230369 w 5848742"/>
              <a:gd name="connsiteY2707" fmla="*/ 5638244 h 6858002"/>
              <a:gd name="connsiteX2708" fmla="*/ 4230345 w 5848742"/>
              <a:gd name="connsiteY2708" fmla="*/ 5638197 h 6858002"/>
              <a:gd name="connsiteX2709" fmla="*/ 4223045 w 5848742"/>
              <a:gd name="connsiteY2709" fmla="*/ 5638377 h 6858002"/>
              <a:gd name="connsiteX2710" fmla="*/ 4115989 w 5848742"/>
              <a:gd name="connsiteY2710" fmla="*/ 5605921 h 6858002"/>
              <a:gd name="connsiteX2711" fmla="*/ 4042532 w 5848742"/>
              <a:gd name="connsiteY2711" fmla="*/ 5594149 h 6858002"/>
              <a:gd name="connsiteX2712" fmla="*/ 4268914 w 5848742"/>
              <a:gd name="connsiteY2712" fmla="*/ 5672336 h 6858002"/>
              <a:gd name="connsiteX2713" fmla="*/ 4363891 w 5848742"/>
              <a:gd name="connsiteY2713" fmla="*/ 5709756 h 6858002"/>
              <a:gd name="connsiteX2714" fmla="*/ 4387589 w 5848742"/>
              <a:gd name="connsiteY2714" fmla="*/ 5720096 h 6858002"/>
              <a:gd name="connsiteX2715" fmla="*/ 4382232 w 5848742"/>
              <a:gd name="connsiteY2715" fmla="*/ 5719620 h 6858002"/>
              <a:gd name="connsiteX2716" fmla="*/ 4337806 w 5848742"/>
              <a:gd name="connsiteY2716" fmla="*/ 5715837 h 6858002"/>
              <a:gd name="connsiteX2717" fmla="*/ 4316233 w 5848742"/>
              <a:gd name="connsiteY2717" fmla="*/ 5707927 h 6858002"/>
              <a:gd name="connsiteX2718" fmla="*/ 4327759 w 5848742"/>
              <a:gd name="connsiteY2718" fmla="*/ 5713932 h 6858002"/>
              <a:gd name="connsiteX2719" fmla="*/ 4363230 w 5848742"/>
              <a:gd name="connsiteY2719" fmla="*/ 5743974 h 6858002"/>
              <a:gd name="connsiteX2720" fmla="*/ 4417654 w 5848742"/>
              <a:gd name="connsiteY2720" fmla="*/ 5765616 h 6858002"/>
              <a:gd name="connsiteX2721" fmla="*/ 4444457 w 5848742"/>
              <a:gd name="connsiteY2721" fmla="*/ 5791677 h 6858002"/>
              <a:gd name="connsiteX2722" fmla="*/ 4288480 w 5848742"/>
              <a:gd name="connsiteY2722" fmla="*/ 5743722 h 6858002"/>
              <a:gd name="connsiteX2723" fmla="*/ 4275769 w 5848742"/>
              <a:gd name="connsiteY2723" fmla="*/ 5738744 h 6858002"/>
              <a:gd name="connsiteX2724" fmla="*/ 4275631 w 5848742"/>
              <a:gd name="connsiteY2724" fmla="*/ 5739231 h 6858002"/>
              <a:gd name="connsiteX2725" fmla="*/ 4238412 w 5848742"/>
              <a:gd name="connsiteY2725" fmla="*/ 5743010 h 6858002"/>
              <a:gd name="connsiteX2726" fmla="*/ 4214090 w 5848742"/>
              <a:gd name="connsiteY2726" fmla="*/ 5742764 h 6858002"/>
              <a:gd name="connsiteX2727" fmla="*/ 4240044 w 5848742"/>
              <a:gd name="connsiteY2727" fmla="*/ 5753008 h 6858002"/>
              <a:gd name="connsiteX2728" fmla="*/ 4285418 w 5848742"/>
              <a:gd name="connsiteY2728" fmla="*/ 5770376 h 6858002"/>
              <a:gd name="connsiteX2729" fmla="*/ 4293177 w 5848742"/>
              <a:gd name="connsiteY2729" fmla="*/ 5797676 h 6858002"/>
              <a:gd name="connsiteX2730" fmla="*/ 4319977 w 5848742"/>
              <a:gd name="connsiteY2730" fmla="*/ 5813858 h 6858002"/>
              <a:gd name="connsiteX2731" fmla="*/ 4185739 w 5848742"/>
              <a:gd name="connsiteY2731" fmla="*/ 5785395 h 6858002"/>
              <a:gd name="connsiteX2732" fmla="*/ 4186447 w 5848742"/>
              <a:gd name="connsiteY2732" fmla="*/ 5776205 h 6858002"/>
              <a:gd name="connsiteX2733" fmla="*/ 4288241 w 5848742"/>
              <a:gd name="connsiteY2733" fmla="*/ 5802753 h 6858002"/>
              <a:gd name="connsiteX2734" fmla="*/ 4196364 w 5848742"/>
              <a:gd name="connsiteY2734" fmla="*/ 5778464 h 6858002"/>
              <a:gd name="connsiteX2735" fmla="*/ 4167544 w 5848742"/>
              <a:gd name="connsiteY2735" fmla="*/ 5771043 h 6858002"/>
              <a:gd name="connsiteX2736" fmla="*/ 4131770 w 5848742"/>
              <a:gd name="connsiteY2736" fmla="*/ 5768731 h 6858002"/>
              <a:gd name="connsiteX2737" fmla="*/ 4148058 w 5848742"/>
              <a:gd name="connsiteY2737" fmla="*/ 5773915 h 6858002"/>
              <a:gd name="connsiteX2738" fmla="*/ 4185739 w 5848742"/>
              <a:gd name="connsiteY2738" fmla="*/ 5785395 h 6858002"/>
              <a:gd name="connsiteX2739" fmla="*/ 4187694 w 5848742"/>
              <a:gd name="connsiteY2739" fmla="*/ 5793158 h 6858002"/>
              <a:gd name="connsiteX2740" fmla="*/ 4146700 w 5848742"/>
              <a:gd name="connsiteY2740" fmla="*/ 5786608 h 6858002"/>
              <a:gd name="connsiteX2741" fmla="*/ 4090702 w 5848742"/>
              <a:gd name="connsiteY2741" fmla="*/ 5766075 h 6858002"/>
              <a:gd name="connsiteX2742" fmla="*/ 3966326 w 5848742"/>
              <a:gd name="connsiteY2742" fmla="*/ 5758032 h 6858002"/>
              <a:gd name="connsiteX2743" fmla="*/ 3743307 w 5848742"/>
              <a:gd name="connsiteY2743" fmla="*/ 5733117 h 6858002"/>
              <a:gd name="connsiteX2744" fmla="*/ 3689410 w 5848742"/>
              <a:gd name="connsiteY2744" fmla="*/ 5732397 h 6858002"/>
              <a:gd name="connsiteX2745" fmla="*/ 3719449 w 5848742"/>
              <a:gd name="connsiteY2745" fmla="*/ 5741527 h 6858002"/>
              <a:gd name="connsiteX2746" fmla="*/ 3923278 w 5848742"/>
              <a:gd name="connsiteY2746" fmla="*/ 5772430 h 6858002"/>
              <a:gd name="connsiteX2747" fmla="*/ 3978414 w 5848742"/>
              <a:gd name="connsiteY2747" fmla="*/ 5791398 h 6858002"/>
              <a:gd name="connsiteX2748" fmla="*/ 4157912 w 5848742"/>
              <a:gd name="connsiteY2748" fmla="*/ 5812193 h 6858002"/>
              <a:gd name="connsiteX2749" fmla="*/ 4055066 w 5848742"/>
              <a:gd name="connsiteY2749" fmla="*/ 5810045 h 6858002"/>
              <a:gd name="connsiteX2750" fmla="*/ 3954556 w 5848742"/>
              <a:gd name="connsiteY2750" fmla="*/ 5799808 h 6858002"/>
              <a:gd name="connsiteX2751" fmla="*/ 4095965 w 5848742"/>
              <a:gd name="connsiteY2751" fmla="*/ 5820536 h 6858002"/>
              <a:gd name="connsiteX2752" fmla="*/ 4456533 w 5848742"/>
              <a:gd name="connsiteY2752" fmla="*/ 5854309 h 6858002"/>
              <a:gd name="connsiteX2753" fmla="*/ 4526618 w 5848742"/>
              <a:gd name="connsiteY2753" fmla="*/ 5869046 h 6858002"/>
              <a:gd name="connsiteX2754" fmla="*/ 4404917 w 5848742"/>
              <a:gd name="connsiteY2754" fmla="*/ 5860051 h 6858002"/>
              <a:gd name="connsiteX2755" fmla="*/ 4081726 w 5848742"/>
              <a:gd name="connsiteY2755" fmla="*/ 5839050 h 6858002"/>
              <a:gd name="connsiteX2756" fmla="*/ 4060213 w 5848742"/>
              <a:gd name="connsiteY2756" fmla="*/ 5839369 h 6858002"/>
              <a:gd name="connsiteX2757" fmla="*/ 4213133 w 5848742"/>
              <a:gd name="connsiteY2757" fmla="*/ 5863306 h 6858002"/>
              <a:gd name="connsiteX2758" fmla="*/ 4607975 w 5848742"/>
              <a:gd name="connsiteY2758" fmla="*/ 5891223 h 6858002"/>
              <a:gd name="connsiteX2759" fmla="*/ 4673115 w 5848742"/>
              <a:gd name="connsiteY2759" fmla="*/ 5906666 h 6858002"/>
              <a:gd name="connsiteX2760" fmla="*/ 4652255 w 5848742"/>
              <a:gd name="connsiteY2760" fmla="*/ 5906062 h 6858002"/>
              <a:gd name="connsiteX2761" fmla="*/ 4623513 w 5848742"/>
              <a:gd name="connsiteY2761" fmla="*/ 5896922 h 6858002"/>
              <a:gd name="connsiteX2762" fmla="*/ 4598872 w 5848742"/>
              <a:gd name="connsiteY2762" fmla="*/ 5892381 h 6858002"/>
              <a:gd name="connsiteX2763" fmla="*/ 4603503 w 5848742"/>
              <a:gd name="connsiteY2763" fmla="*/ 5902366 h 6858002"/>
              <a:gd name="connsiteX2764" fmla="*/ 4596078 w 5848742"/>
              <a:gd name="connsiteY2764" fmla="*/ 5901646 h 6858002"/>
              <a:gd name="connsiteX2765" fmla="*/ 4524040 w 5848742"/>
              <a:gd name="connsiteY2765" fmla="*/ 5908359 h 6858002"/>
              <a:gd name="connsiteX2766" fmla="*/ 4628067 w 5848742"/>
              <a:gd name="connsiteY2766" fmla="*/ 5916318 h 6858002"/>
              <a:gd name="connsiteX2767" fmla="*/ 4634574 w 5848742"/>
              <a:gd name="connsiteY2767" fmla="*/ 5917003 h 6858002"/>
              <a:gd name="connsiteX2768" fmla="*/ 4635426 w 5848742"/>
              <a:gd name="connsiteY2768" fmla="*/ 5917393 h 6858002"/>
              <a:gd name="connsiteX2769" fmla="*/ 4655566 w 5848742"/>
              <a:gd name="connsiteY2769" fmla="*/ 5924239 h 6858002"/>
              <a:gd name="connsiteX2770" fmla="*/ 4507321 w 5848742"/>
              <a:gd name="connsiteY2770" fmla="*/ 5918923 h 6858002"/>
              <a:gd name="connsiteX2771" fmla="*/ 4276406 w 5848742"/>
              <a:gd name="connsiteY2771" fmla="*/ 5905355 h 6858002"/>
              <a:gd name="connsiteX2772" fmla="*/ 4248318 w 5848742"/>
              <a:gd name="connsiteY2772" fmla="*/ 5901764 h 6858002"/>
              <a:gd name="connsiteX2773" fmla="*/ 4278359 w 5848742"/>
              <a:gd name="connsiteY2773" fmla="*/ 5910894 h 6858002"/>
              <a:gd name="connsiteX2774" fmla="*/ 4694007 w 5848742"/>
              <a:gd name="connsiteY2774" fmla="*/ 5951197 h 6858002"/>
              <a:gd name="connsiteX2775" fmla="*/ 4244498 w 5848742"/>
              <a:gd name="connsiteY2775" fmla="*/ 5922830 h 6858002"/>
              <a:gd name="connsiteX2776" fmla="*/ 4183649 w 5848742"/>
              <a:gd name="connsiteY2776" fmla="*/ 5931827 h 6858002"/>
              <a:gd name="connsiteX2777" fmla="*/ 4250682 w 5848742"/>
              <a:gd name="connsiteY2777" fmla="*/ 5940371 h 6858002"/>
              <a:gd name="connsiteX2778" fmla="*/ 4451049 w 5848742"/>
              <a:gd name="connsiteY2778" fmla="*/ 5959001 h 6858002"/>
              <a:gd name="connsiteX2779" fmla="*/ 4279537 w 5848742"/>
              <a:gd name="connsiteY2779" fmla="*/ 5950440 h 6858002"/>
              <a:gd name="connsiteX2780" fmla="*/ 4094711 w 5848742"/>
              <a:gd name="connsiteY2780" fmla="*/ 5937231 h 6858002"/>
              <a:gd name="connsiteX2781" fmla="*/ 3747994 w 5848742"/>
              <a:gd name="connsiteY2781" fmla="*/ 5898576 h 6858002"/>
              <a:gd name="connsiteX2782" fmla="*/ 3579860 w 5848742"/>
              <a:gd name="connsiteY2782" fmla="*/ 5883634 h 6858002"/>
              <a:gd name="connsiteX2783" fmla="*/ 3547866 w 5848742"/>
              <a:gd name="connsiteY2783" fmla="*/ 5877485 h 6858002"/>
              <a:gd name="connsiteX2784" fmla="*/ 3677705 w 5848742"/>
              <a:gd name="connsiteY2784" fmla="*/ 5889466 h 6858002"/>
              <a:gd name="connsiteX2785" fmla="*/ 3827557 w 5848742"/>
              <a:gd name="connsiteY2785" fmla="*/ 5901787 h 6858002"/>
              <a:gd name="connsiteX2786" fmla="*/ 3920402 w 5848742"/>
              <a:gd name="connsiteY2786" fmla="*/ 5907461 h 6858002"/>
              <a:gd name="connsiteX2787" fmla="*/ 3935735 w 5848742"/>
              <a:gd name="connsiteY2787" fmla="*/ 5889600 h 6858002"/>
              <a:gd name="connsiteX2788" fmla="*/ 3961543 w 5848742"/>
              <a:gd name="connsiteY2788" fmla="*/ 5886730 h 6858002"/>
              <a:gd name="connsiteX2789" fmla="*/ 3850556 w 5848742"/>
              <a:gd name="connsiteY2789" fmla="*/ 5861500 h 6858002"/>
              <a:gd name="connsiteX2790" fmla="*/ 3853518 w 5848742"/>
              <a:gd name="connsiteY2790" fmla="*/ 5857835 h 6858002"/>
              <a:gd name="connsiteX2791" fmla="*/ 3836340 w 5848742"/>
              <a:gd name="connsiteY2791" fmla="*/ 5858552 h 6858002"/>
              <a:gd name="connsiteX2792" fmla="*/ 3824965 w 5848742"/>
              <a:gd name="connsiteY2792" fmla="*/ 5858048 h 6858002"/>
              <a:gd name="connsiteX2793" fmla="*/ 3850556 w 5848742"/>
              <a:gd name="connsiteY2793" fmla="*/ 5861500 h 6858002"/>
              <a:gd name="connsiteX2794" fmla="*/ 3847893 w 5848742"/>
              <a:gd name="connsiteY2794" fmla="*/ 5868667 h 6858002"/>
              <a:gd name="connsiteX2795" fmla="*/ 3933782 w 5848742"/>
              <a:gd name="connsiteY2795" fmla="*/ 5884060 h 6858002"/>
              <a:gd name="connsiteX2796" fmla="*/ 3787729 w 5848742"/>
              <a:gd name="connsiteY2796" fmla="*/ 5857490 h 6858002"/>
              <a:gd name="connsiteX2797" fmla="*/ 3779253 w 5848742"/>
              <a:gd name="connsiteY2797" fmla="*/ 5855623 h 6858002"/>
              <a:gd name="connsiteX2798" fmla="*/ 3766196 w 5848742"/>
              <a:gd name="connsiteY2798" fmla="*/ 5854801 h 6858002"/>
              <a:gd name="connsiteX2799" fmla="*/ 3745428 w 5848742"/>
              <a:gd name="connsiteY2799" fmla="*/ 5853948 h 6858002"/>
              <a:gd name="connsiteX2800" fmla="*/ 3659972 w 5848742"/>
              <a:gd name="connsiteY2800" fmla="*/ 5848337 h 6858002"/>
              <a:gd name="connsiteX2801" fmla="*/ 3647504 w 5848742"/>
              <a:gd name="connsiteY2801" fmla="*/ 5847995 h 6858002"/>
              <a:gd name="connsiteX2802" fmla="*/ 3576417 w 5848742"/>
              <a:gd name="connsiteY2802" fmla="*/ 5823543 h 6858002"/>
              <a:gd name="connsiteX2803" fmla="*/ 3494690 w 5848742"/>
              <a:gd name="connsiteY2803" fmla="*/ 5811959 h 6858002"/>
              <a:gd name="connsiteX2804" fmla="*/ 3569947 w 5848742"/>
              <a:gd name="connsiteY2804" fmla="*/ 5840720 h 6858002"/>
              <a:gd name="connsiteX2805" fmla="*/ 3586886 w 5848742"/>
              <a:gd name="connsiteY2805" fmla="*/ 5846384 h 6858002"/>
              <a:gd name="connsiteX2806" fmla="*/ 3526214 w 5848742"/>
              <a:gd name="connsiteY2806" fmla="*/ 5845126 h 6858002"/>
              <a:gd name="connsiteX2807" fmla="*/ 3430847 w 5848742"/>
              <a:gd name="connsiteY2807" fmla="*/ 5840628 h 6858002"/>
              <a:gd name="connsiteX2808" fmla="*/ 3323538 w 5848742"/>
              <a:gd name="connsiteY2808" fmla="*/ 5834984 h 6858002"/>
              <a:gd name="connsiteX2809" fmla="*/ 3306630 w 5848742"/>
              <a:gd name="connsiteY2809" fmla="*/ 5846900 h 6858002"/>
              <a:gd name="connsiteX2810" fmla="*/ 3307752 w 5848742"/>
              <a:gd name="connsiteY2810" fmla="*/ 5847207 h 6858002"/>
              <a:gd name="connsiteX2811" fmla="*/ 3367410 w 5848742"/>
              <a:gd name="connsiteY2811" fmla="*/ 5856880 h 6858002"/>
              <a:gd name="connsiteX2812" fmla="*/ 3413530 w 5848742"/>
              <a:gd name="connsiteY2812" fmla="*/ 5862315 h 6858002"/>
              <a:gd name="connsiteX2813" fmla="*/ 3421616 w 5848742"/>
              <a:gd name="connsiteY2813" fmla="*/ 5864849 h 6858002"/>
              <a:gd name="connsiteX2814" fmla="*/ 3433455 w 5848742"/>
              <a:gd name="connsiteY2814" fmla="*/ 5867665 h 6858002"/>
              <a:gd name="connsiteX2815" fmla="*/ 3443178 w 5848742"/>
              <a:gd name="connsiteY2815" fmla="*/ 5868000 h 6858002"/>
              <a:gd name="connsiteX2816" fmla="*/ 3498625 w 5848742"/>
              <a:gd name="connsiteY2816" fmla="*/ 5873272 h 6858002"/>
              <a:gd name="connsiteX2817" fmla="*/ 3503611 w 5848742"/>
              <a:gd name="connsiteY2817" fmla="*/ 5884284 h 6858002"/>
              <a:gd name="connsiteX2818" fmla="*/ 3506460 w 5848742"/>
              <a:gd name="connsiteY2818" fmla="*/ 5884956 h 6858002"/>
              <a:gd name="connsiteX2819" fmla="*/ 3516820 w 5848742"/>
              <a:gd name="connsiteY2819" fmla="*/ 5888317 h 6858002"/>
              <a:gd name="connsiteX2820" fmla="*/ 3486158 w 5848742"/>
              <a:gd name="connsiteY2820" fmla="*/ 5884723 h 6858002"/>
              <a:gd name="connsiteX2821" fmla="*/ 3453454 w 5848742"/>
              <a:gd name="connsiteY2821" fmla="*/ 5888045 h 6858002"/>
              <a:gd name="connsiteX2822" fmla="*/ 3378181 w 5848742"/>
              <a:gd name="connsiteY2822" fmla="*/ 5899867 h 6858002"/>
              <a:gd name="connsiteX2823" fmla="*/ 3339031 w 5848742"/>
              <a:gd name="connsiteY2823" fmla="*/ 5907978 h 6858002"/>
              <a:gd name="connsiteX2824" fmla="*/ 3403409 w 5848742"/>
              <a:gd name="connsiteY2824" fmla="*/ 5912272 h 6858002"/>
              <a:gd name="connsiteX2825" fmla="*/ 3399907 w 5848742"/>
              <a:gd name="connsiteY2825" fmla="*/ 5947041 h 6858002"/>
              <a:gd name="connsiteX2826" fmla="*/ 3514826 w 5848742"/>
              <a:gd name="connsiteY2826" fmla="*/ 5967068 h 6858002"/>
              <a:gd name="connsiteX2827" fmla="*/ 3489338 w 5848742"/>
              <a:gd name="connsiteY2827" fmla="*/ 5981900 h 6858002"/>
              <a:gd name="connsiteX2828" fmla="*/ 3446406 w 5848742"/>
              <a:gd name="connsiteY2828" fmla="*/ 5980549 h 6858002"/>
              <a:gd name="connsiteX2829" fmla="*/ 3453501 w 5848742"/>
              <a:gd name="connsiteY2829" fmla="*/ 6011406 h 6858002"/>
              <a:gd name="connsiteX2830" fmla="*/ 3436211 w 5848742"/>
              <a:gd name="connsiteY2830" fmla="*/ 6006560 h 6858002"/>
              <a:gd name="connsiteX2831" fmla="*/ 3395775 w 5848742"/>
              <a:gd name="connsiteY2831" fmla="*/ 6001312 h 6858002"/>
              <a:gd name="connsiteX2832" fmla="*/ 3394257 w 5848742"/>
              <a:gd name="connsiteY2832" fmla="*/ 6000771 h 6858002"/>
              <a:gd name="connsiteX2833" fmla="*/ 2991747 w 5848742"/>
              <a:gd name="connsiteY2833" fmla="*/ 5859608 h 6858002"/>
              <a:gd name="connsiteX2834" fmla="*/ 2940401 w 5848742"/>
              <a:gd name="connsiteY2834" fmla="*/ 5844088 h 6858002"/>
              <a:gd name="connsiteX2835" fmla="*/ 2901337 w 5848742"/>
              <a:gd name="connsiteY2835" fmla="*/ 5837420 h 6858002"/>
              <a:gd name="connsiteX2836" fmla="*/ 2648306 w 5848742"/>
              <a:gd name="connsiteY2836" fmla="*/ 5764276 h 6858002"/>
              <a:gd name="connsiteX2837" fmla="*/ 2622785 w 5848742"/>
              <a:gd name="connsiteY2837" fmla="*/ 5756633 h 6858002"/>
              <a:gd name="connsiteX2838" fmla="*/ 2616273 w 5848742"/>
              <a:gd name="connsiteY2838" fmla="*/ 5753063 h 6858002"/>
              <a:gd name="connsiteX2839" fmla="*/ 2542718 w 5848742"/>
              <a:gd name="connsiteY2839" fmla="*/ 5734539 h 6858002"/>
              <a:gd name="connsiteX2840" fmla="*/ 2567044 w 5848742"/>
              <a:gd name="connsiteY2840" fmla="*/ 5746590 h 6858002"/>
              <a:gd name="connsiteX2841" fmla="*/ 2623082 w 5848742"/>
              <a:gd name="connsiteY2841" fmla="*/ 5777247 h 6858002"/>
              <a:gd name="connsiteX2842" fmla="*/ 2656560 w 5848742"/>
              <a:gd name="connsiteY2842" fmla="*/ 5793799 h 6858002"/>
              <a:gd name="connsiteX2843" fmla="*/ 2787568 w 5848742"/>
              <a:gd name="connsiteY2843" fmla="*/ 5824047 h 6858002"/>
              <a:gd name="connsiteX2844" fmla="*/ 3423261 w 5848742"/>
              <a:gd name="connsiteY2844" fmla="*/ 6043791 h 6858002"/>
              <a:gd name="connsiteX2845" fmla="*/ 3429417 w 5848742"/>
              <a:gd name="connsiteY2845" fmla="*/ 6046446 h 6858002"/>
              <a:gd name="connsiteX2846" fmla="*/ 3395106 w 5848742"/>
              <a:gd name="connsiteY2846" fmla="*/ 6046210 h 6858002"/>
              <a:gd name="connsiteX2847" fmla="*/ 3390251 w 5848742"/>
              <a:gd name="connsiteY2847" fmla="*/ 6047553 h 6858002"/>
              <a:gd name="connsiteX2848" fmla="*/ 3380830 w 5848742"/>
              <a:gd name="connsiteY2848" fmla="*/ 6043686 h 6858002"/>
              <a:gd name="connsiteX2849" fmla="*/ 2762770 w 5848742"/>
              <a:gd name="connsiteY2849" fmla="*/ 5841086 h 6858002"/>
              <a:gd name="connsiteX2850" fmla="*/ 2732320 w 5848742"/>
              <a:gd name="connsiteY2850" fmla="*/ 5833091 h 6858002"/>
              <a:gd name="connsiteX2851" fmla="*/ 2784051 w 5848742"/>
              <a:gd name="connsiteY2851" fmla="*/ 5866560 h 6858002"/>
              <a:gd name="connsiteX2852" fmla="*/ 2665978 w 5848742"/>
              <a:gd name="connsiteY2852" fmla="*/ 5816012 h 6858002"/>
              <a:gd name="connsiteX2853" fmla="*/ 2664250 w 5848742"/>
              <a:gd name="connsiteY2853" fmla="*/ 5815216 h 6858002"/>
              <a:gd name="connsiteX2854" fmla="*/ 2632558 w 5848742"/>
              <a:gd name="connsiteY2854" fmla="*/ 5806893 h 6858002"/>
              <a:gd name="connsiteX2855" fmla="*/ 2493985 w 5848742"/>
              <a:gd name="connsiteY2855" fmla="*/ 5777069 h 6858002"/>
              <a:gd name="connsiteX2856" fmla="*/ 2451432 w 5848742"/>
              <a:gd name="connsiteY2856" fmla="*/ 5769193 h 6858002"/>
              <a:gd name="connsiteX2857" fmla="*/ 2493033 w 5848742"/>
              <a:gd name="connsiteY2857" fmla="*/ 5794599 h 6858002"/>
              <a:gd name="connsiteX2858" fmla="*/ 2536292 w 5848742"/>
              <a:gd name="connsiteY2858" fmla="*/ 5812219 h 6858002"/>
              <a:gd name="connsiteX2859" fmla="*/ 2624859 w 5848742"/>
              <a:gd name="connsiteY2859" fmla="*/ 5830863 h 6858002"/>
              <a:gd name="connsiteX2860" fmla="*/ 2755598 w 5848742"/>
              <a:gd name="connsiteY2860" fmla="*/ 5865393 h 6858002"/>
              <a:gd name="connsiteX2861" fmla="*/ 2792078 w 5848742"/>
              <a:gd name="connsiteY2861" fmla="*/ 5874730 h 6858002"/>
              <a:gd name="connsiteX2862" fmla="*/ 2794840 w 5848742"/>
              <a:gd name="connsiteY2862" fmla="*/ 5875417 h 6858002"/>
              <a:gd name="connsiteX2863" fmla="*/ 2784051 w 5848742"/>
              <a:gd name="connsiteY2863" fmla="*/ 5866560 h 6858002"/>
              <a:gd name="connsiteX2864" fmla="*/ 2804942 w 5848742"/>
              <a:gd name="connsiteY2864" fmla="*/ 5873665 h 6858002"/>
              <a:gd name="connsiteX2865" fmla="*/ 2817118 w 5848742"/>
              <a:gd name="connsiteY2865" fmla="*/ 5880951 h 6858002"/>
              <a:gd name="connsiteX2866" fmla="*/ 2838410 w 5848742"/>
              <a:gd name="connsiteY2866" fmla="*/ 5886241 h 6858002"/>
              <a:gd name="connsiteX2867" fmla="*/ 2875026 w 5848742"/>
              <a:gd name="connsiteY2867" fmla="*/ 5909088 h 6858002"/>
              <a:gd name="connsiteX2868" fmla="*/ 2906765 w 5848742"/>
              <a:gd name="connsiteY2868" fmla="*/ 5920193 h 6858002"/>
              <a:gd name="connsiteX2869" fmla="*/ 3390589 w 5848742"/>
              <a:gd name="connsiteY2869" fmla="*/ 6104206 h 6858002"/>
              <a:gd name="connsiteX2870" fmla="*/ 2872793 w 5848742"/>
              <a:gd name="connsiteY2870" fmla="*/ 5928316 h 6858002"/>
              <a:gd name="connsiteX2871" fmla="*/ 2694124 w 5848742"/>
              <a:gd name="connsiteY2871" fmla="*/ 5876404 h 6858002"/>
              <a:gd name="connsiteX2872" fmla="*/ 2715987 w 5848742"/>
              <a:gd name="connsiteY2872" fmla="*/ 5897662 h 6858002"/>
              <a:gd name="connsiteX2873" fmla="*/ 2762653 w 5848742"/>
              <a:gd name="connsiteY2873" fmla="*/ 5911761 h 6858002"/>
              <a:gd name="connsiteX2874" fmla="*/ 3369312 w 5848742"/>
              <a:gd name="connsiteY2874" fmla="*/ 6134553 h 6858002"/>
              <a:gd name="connsiteX2875" fmla="*/ 2648752 w 5848742"/>
              <a:gd name="connsiteY2875" fmla="*/ 5914596 h 6858002"/>
              <a:gd name="connsiteX2876" fmla="*/ 2537961 w 5848742"/>
              <a:gd name="connsiteY2876" fmla="*/ 5888125 h 6858002"/>
              <a:gd name="connsiteX2877" fmla="*/ 2541952 w 5848742"/>
              <a:gd name="connsiteY2877" fmla="*/ 5890498 h 6858002"/>
              <a:gd name="connsiteX2878" fmla="*/ 2547026 w 5848742"/>
              <a:gd name="connsiteY2878" fmla="*/ 5893654 h 6858002"/>
              <a:gd name="connsiteX2879" fmla="*/ 2455464 w 5848742"/>
              <a:gd name="connsiteY2879" fmla="*/ 5876690 h 6858002"/>
              <a:gd name="connsiteX2880" fmla="*/ 2573927 w 5848742"/>
              <a:gd name="connsiteY2880" fmla="*/ 5911297 h 6858002"/>
              <a:gd name="connsiteX2881" fmla="*/ 2581510 w 5848742"/>
              <a:gd name="connsiteY2881" fmla="*/ 5920245 h 6858002"/>
              <a:gd name="connsiteX2882" fmla="*/ 2717256 w 5848742"/>
              <a:gd name="connsiteY2882" fmla="*/ 5952808 h 6858002"/>
              <a:gd name="connsiteX2883" fmla="*/ 3306310 w 5848742"/>
              <a:gd name="connsiteY2883" fmla="*/ 6145723 h 6858002"/>
              <a:gd name="connsiteX2884" fmla="*/ 3506142 w 5848742"/>
              <a:gd name="connsiteY2884" fmla="*/ 6247844 h 6858002"/>
              <a:gd name="connsiteX2885" fmla="*/ 3560564 w 5848742"/>
              <a:gd name="connsiteY2885" fmla="*/ 6269485 h 6858002"/>
              <a:gd name="connsiteX2886" fmla="*/ 3587368 w 5848742"/>
              <a:gd name="connsiteY2886" fmla="*/ 6295546 h 6858002"/>
              <a:gd name="connsiteX2887" fmla="*/ 3380368 w 5848742"/>
              <a:gd name="connsiteY2887" fmla="*/ 6227610 h 6858002"/>
              <a:gd name="connsiteX2888" fmla="*/ 2845241 w 5848742"/>
              <a:gd name="connsiteY2888" fmla="*/ 6048267 h 6858002"/>
              <a:gd name="connsiteX2889" fmla="*/ 2693151 w 5848742"/>
              <a:gd name="connsiteY2889" fmla="*/ 6003994 h 6858002"/>
              <a:gd name="connsiteX2890" fmla="*/ 2715272 w 5848742"/>
              <a:gd name="connsiteY2890" fmla="*/ 6015845 h 6858002"/>
              <a:gd name="connsiteX2891" fmla="*/ 2762540 w 5848742"/>
              <a:gd name="connsiteY2891" fmla="*/ 6040466 h 6858002"/>
              <a:gd name="connsiteX2892" fmla="*/ 2797428 w 5848742"/>
              <a:gd name="connsiteY2892" fmla="*/ 6050186 h 6858002"/>
              <a:gd name="connsiteX2893" fmla="*/ 3323828 w 5848742"/>
              <a:gd name="connsiteY2893" fmla="*/ 6233541 h 6858002"/>
              <a:gd name="connsiteX2894" fmla="*/ 3428331 w 5848742"/>
              <a:gd name="connsiteY2894" fmla="*/ 6274247 h 6858002"/>
              <a:gd name="connsiteX2895" fmla="*/ 3436087 w 5848742"/>
              <a:gd name="connsiteY2895" fmla="*/ 6301544 h 6858002"/>
              <a:gd name="connsiteX2896" fmla="*/ 3462888 w 5848742"/>
              <a:gd name="connsiteY2896" fmla="*/ 6317728 h 6858002"/>
              <a:gd name="connsiteX2897" fmla="*/ 3328647 w 5848742"/>
              <a:gd name="connsiteY2897" fmla="*/ 6289264 h 6858002"/>
              <a:gd name="connsiteX2898" fmla="*/ 3329356 w 5848742"/>
              <a:gd name="connsiteY2898" fmla="*/ 6280074 h 6858002"/>
              <a:gd name="connsiteX2899" fmla="*/ 3431153 w 5848742"/>
              <a:gd name="connsiteY2899" fmla="*/ 6306622 h 6858002"/>
              <a:gd name="connsiteX2900" fmla="*/ 3328647 w 5848742"/>
              <a:gd name="connsiteY2900" fmla="*/ 6289264 h 6858002"/>
              <a:gd name="connsiteX2901" fmla="*/ 3330603 w 5848742"/>
              <a:gd name="connsiteY2901" fmla="*/ 6297027 h 6858002"/>
              <a:gd name="connsiteX2902" fmla="*/ 3289610 w 5848742"/>
              <a:gd name="connsiteY2902" fmla="*/ 6290477 h 6858002"/>
              <a:gd name="connsiteX2903" fmla="*/ 3145745 w 5848742"/>
              <a:gd name="connsiteY2903" fmla="*/ 6233235 h 6858002"/>
              <a:gd name="connsiteX2904" fmla="*/ 3006364 w 5848742"/>
              <a:gd name="connsiteY2904" fmla="*/ 6190153 h 6858002"/>
              <a:gd name="connsiteX2905" fmla="*/ 3006878 w 5848742"/>
              <a:gd name="connsiteY2905" fmla="*/ 6190485 h 6858002"/>
              <a:gd name="connsiteX2906" fmla="*/ 3002409 w 5848742"/>
              <a:gd name="connsiteY2906" fmla="*/ 6195576 h 6858002"/>
              <a:gd name="connsiteX2907" fmla="*/ 3011774 w 5848742"/>
              <a:gd name="connsiteY2907" fmla="*/ 6197280 h 6858002"/>
              <a:gd name="connsiteX2908" fmla="*/ 3029824 w 5848742"/>
              <a:gd name="connsiteY2908" fmla="*/ 6205253 h 6858002"/>
              <a:gd name="connsiteX2909" fmla="*/ 3083078 w 5848742"/>
              <a:gd name="connsiteY2909" fmla="*/ 6239529 h 6858002"/>
              <a:gd name="connsiteX2910" fmla="*/ 3061061 w 5848742"/>
              <a:gd name="connsiteY2910" fmla="*/ 6234497 h 6858002"/>
              <a:gd name="connsiteX2911" fmla="*/ 3050631 w 5848742"/>
              <a:gd name="connsiteY2911" fmla="*/ 6236427 h 6858002"/>
              <a:gd name="connsiteX2912" fmla="*/ 3061061 w 5848742"/>
              <a:gd name="connsiteY2912" fmla="*/ 6234497 h 6858002"/>
              <a:gd name="connsiteX2913" fmla="*/ 3057177 w 5848742"/>
              <a:gd name="connsiteY2913" fmla="*/ 6249778 h 6858002"/>
              <a:gd name="connsiteX2914" fmla="*/ 2998638 w 5848742"/>
              <a:gd name="connsiteY2914" fmla="*/ 6221338 h 6858002"/>
              <a:gd name="connsiteX2915" fmla="*/ 2951327 w 5848742"/>
              <a:gd name="connsiteY2915" fmla="*/ 6193403 h 6858002"/>
              <a:gd name="connsiteX2916" fmla="*/ 2950219 w 5848742"/>
              <a:gd name="connsiteY2916" fmla="*/ 6188396 h 6858002"/>
              <a:gd name="connsiteX2917" fmla="*/ 2949477 w 5848742"/>
              <a:gd name="connsiteY2917" fmla="*/ 6185027 h 6858002"/>
              <a:gd name="connsiteX2918" fmla="*/ 2949244 w 5848742"/>
              <a:gd name="connsiteY2918" fmla="*/ 6183980 h 6858002"/>
              <a:gd name="connsiteX2919" fmla="*/ 2950219 w 5848742"/>
              <a:gd name="connsiteY2919" fmla="*/ 6188396 h 6858002"/>
              <a:gd name="connsiteX2920" fmla="*/ 2950631 w 5848742"/>
              <a:gd name="connsiteY2920" fmla="*/ 6190261 h 6858002"/>
              <a:gd name="connsiteX2921" fmla="*/ 2951327 w 5848742"/>
              <a:gd name="connsiteY2921" fmla="*/ 6193403 h 6858002"/>
              <a:gd name="connsiteX2922" fmla="*/ 2998638 w 5848742"/>
              <a:gd name="connsiteY2922" fmla="*/ 6221338 h 6858002"/>
              <a:gd name="connsiteX2923" fmla="*/ 3054238 w 5848742"/>
              <a:gd name="connsiteY2923" fmla="*/ 6259427 h 6858002"/>
              <a:gd name="connsiteX2924" fmla="*/ 3019372 w 5848742"/>
              <a:gd name="connsiteY2924" fmla="*/ 6254158 h 6858002"/>
              <a:gd name="connsiteX2925" fmla="*/ 3004389 w 5848742"/>
              <a:gd name="connsiteY2925" fmla="*/ 6252804 h 6858002"/>
              <a:gd name="connsiteX2926" fmla="*/ 2820610 w 5848742"/>
              <a:gd name="connsiteY2926" fmla="*/ 6144325 h 6858002"/>
              <a:gd name="connsiteX2927" fmla="*/ 2781572 w 5848742"/>
              <a:gd name="connsiteY2927" fmla="*/ 6122791 h 6858002"/>
              <a:gd name="connsiteX2928" fmla="*/ 2656518 w 5848742"/>
              <a:gd name="connsiteY2928" fmla="*/ 6086356 h 6858002"/>
              <a:gd name="connsiteX2929" fmla="*/ 2624820 w 5848742"/>
              <a:gd name="connsiteY2929" fmla="*/ 6078271 h 6858002"/>
              <a:gd name="connsiteX2930" fmla="*/ 2625643 w 5848742"/>
              <a:gd name="connsiteY2930" fmla="*/ 6079626 h 6858002"/>
              <a:gd name="connsiteX2931" fmla="*/ 2748676 w 5848742"/>
              <a:gd name="connsiteY2931" fmla="*/ 6151803 h 6858002"/>
              <a:gd name="connsiteX2932" fmla="*/ 2760084 w 5848742"/>
              <a:gd name="connsiteY2932" fmla="*/ 6181844 h 6858002"/>
              <a:gd name="connsiteX2933" fmla="*/ 2767273 w 5848742"/>
              <a:gd name="connsiteY2933" fmla="*/ 6186789 h 6858002"/>
              <a:gd name="connsiteX2934" fmla="*/ 2774564 w 5848742"/>
              <a:gd name="connsiteY2934" fmla="*/ 6189507 h 6858002"/>
              <a:gd name="connsiteX2935" fmla="*/ 2784149 w 5848742"/>
              <a:gd name="connsiteY2935" fmla="*/ 6196658 h 6858002"/>
              <a:gd name="connsiteX2936" fmla="*/ 2784341 w 5848742"/>
              <a:gd name="connsiteY2936" fmla="*/ 6199029 h 6858002"/>
              <a:gd name="connsiteX2937" fmla="*/ 2789365 w 5848742"/>
              <a:gd name="connsiteY2937" fmla="*/ 6200549 h 6858002"/>
              <a:gd name="connsiteX2938" fmla="*/ 2784149 w 5848742"/>
              <a:gd name="connsiteY2938" fmla="*/ 6196658 h 6858002"/>
              <a:gd name="connsiteX2939" fmla="*/ 2783854 w 5848742"/>
              <a:gd name="connsiteY2939" fmla="*/ 6192974 h 6858002"/>
              <a:gd name="connsiteX2940" fmla="*/ 2811681 w 5848742"/>
              <a:gd name="connsiteY2940" fmla="*/ 6224041 h 6858002"/>
              <a:gd name="connsiteX2941" fmla="*/ 2682868 w 5848742"/>
              <a:gd name="connsiteY2941" fmla="*/ 6151101 h 6858002"/>
              <a:gd name="connsiteX2942" fmla="*/ 2652744 w 5848742"/>
              <a:gd name="connsiteY2942" fmla="*/ 6153971 h 6858002"/>
              <a:gd name="connsiteX2943" fmla="*/ 2528910 w 5848742"/>
              <a:gd name="connsiteY2943" fmla="*/ 6102232 h 6858002"/>
              <a:gd name="connsiteX2944" fmla="*/ 2439007 w 5848742"/>
              <a:gd name="connsiteY2944" fmla="*/ 6052410 h 6858002"/>
              <a:gd name="connsiteX2945" fmla="*/ 2438883 w 5848742"/>
              <a:gd name="connsiteY2945" fmla="*/ 6052340 h 6858002"/>
              <a:gd name="connsiteX2946" fmla="*/ 2415009 w 5848742"/>
              <a:gd name="connsiteY2946" fmla="*/ 6049748 h 6858002"/>
              <a:gd name="connsiteX2947" fmla="*/ 2366546 w 5848742"/>
              <a:gd name="connsiteY2947" fmla="*/ 6039643 h 6858002"/>
              <a:gd name="connsiteX2948" fmla="*/ 2368767 w 5848742"/>
              <a:gd name="connsiteY2948" fmla="*/ 6044024 h 6858002"/>
              <a:gd name="connsiteX2949" fmla="*/ 2374949 w 5848742"/>
              <a:gd name="connsiteY2949" fmla="*/ 6053366 h 6858002"/>
              <a:gd name="connsiteX2950" fmla="*/ 2421038 w 5848742"/>
              <a:gd name="connsiteY2950" fmla="*/ 6087987 h 6858002"/>
              <a:gd name="connsiteX2951" fmla="*/ 2497404 w 5848742"/>
              <a:gd name="connsiteY2951" fmla="*/ 6140304 h 6858002"/>
              <a:gd name="connsiteX2952" fmla="*/ 2602406 w 5848742"/>
              <a:gd name="connsiteY2952" fmla="*/ 6203250 h 6858002"/>
              <a:gd name="connsiteX2953" fmla="*/ 2870163 w 5848742"/>
              <a:gd name="connsiteY2953" fmla="*/ 6365451 h 6858002"/>
              <a:gd name="connsiteX2954" fmla="*/ 2887991 w 5848742"/>
              <a:gd name="connsiteY2954" fmla="*/ 6376278 h 6858002"/>
              <a:gd name="connsiteX2955" fmla="*/ 2865546 w 5848742"/>
              <a:gd name="connsiteY2955" fmla="*/ 6375213 h 6858002"/>
              <a:gd name="connsiteX2956" fmla="*/ 2857745 w 5848742"/>
              <a:gd name="connsiteY2956" fmla="*/ 6375555 h 6858002"/>
              <a:gd name="connsiteX2957" fmla="*/ 2801187 w 5848742"/>
              <a:gd name="connsiteY2957" fmla="*/ 6343642 h 6858002"/>
              <a:gd name="connsiteX2958" fmla="*/ 2654387 w 5848742"/>
              <a:gd name="connsiteY2958" fmla="*/ 6260338 h 6858002"/>
              <a:gd name="connsiteX2959" fmla="*/ 2623416 w 5848742"/>
              <a:gd name="connsiteY2959" fmla="*/ 6284781 h 6858002"/>
              <a:gd name="connsiteX2960" fmla="*/ 2552986 w 5848742"/>
              <a:gd name="connsiteY2960" fmla="*/ 6253793 h 6858002"/>
              <a:gd name="connsiteX2961" fmla="*/ 2481283 w 5848742"/>
              <a:gd name="connsiteY2961" fmla="*/ 6230628 h 6858002"/>
              <a:gd name="connsiteX2962" fmla="*/ 2460281 w 5848742"/>
              <a:gd name="connsiteY2962" fmla="*/ 6219605 h 6858002"/>
              <a:gd name="connsiteX2963" fmla="*/ 2461019 w 5848742"/>
              <a:gd name="connsiteY2963" fmla="*/ 6220391 h 6858002"/>
              <a:gd name="connsiteX2964" fmla="*/ 2461578 w 5848742"/>
              <a:gd name="connsiteY2964" fmla="*/ 6223965 h 6858002"/>
              <a:gd name="connsiteX2965" fmla="*/ 2444449 w 5848742"/>
              <a:gd name="connsiteY2965" fmla="*/ 6221738 h 6858002"/>
              <a:gd name="connsiteX2966" fmla="*/ 2427991 w 5848742"/>
              <a:gd name="connsiteY2966" fmla="*/ 6215528 h 6858002"/>
              <a:gd name="connsiteX2967" fmla="*/ 2433386 w 5848742"/>
              <a:gd name="connsiteY2967" fmla="*/ 6223731 h 6858002"/>
              <a:gd name="connsiteX2968" fmla="*/ 2439333 w 5848742"/>
              <a:gd name="connsiteY2968" fmla="*/ 6238783 h 6858002"/>
              <a:gd name="connsiteX2969" fmla="*/ 2503716 w 5848742"/>
              <a:gd name="connsiteY2969" fmla="*/ 6275821 h 6858002"/>
              <a:gd name="connsiteX2970" fmla="*/ 2544718 w 5848742"/>
              <a:gd name="connsiteY2970" fmla="*/ 6316620 h 6858002"/>
              <a:gd name="connsiteX2971" fmla="*/ 2451009 w 5848742"/>
              <a:gd name="connsiteY2971" fmla="*/ 6262011 h 6858002"/>
              <a:gd name="connsiteX2972" fmla="*/ 2408630 w 5848742"/>
              <a:gd name="connsiteY2972" fmla="*/ 6256415 h 6858002"/>
              <a:gd name="connsiteX2973" fmla="*/ 2373837 w 5848742"/>
              <a:gd name="connsiteY2973" fmla="*/ 6230135 h 6858002"/>
              <a:gd name="connsiteX2974" fmla="*/ 2371578 w 5848742"/>
              <a:gd name="connsiteY2974" fmla="*/ 6229837 h 6858002"/>
              <a:gd name="connsiteX2975" fmla="*/ 2379429 w 5848742"/>
              <a:gd name="connsiteY2975" fmla="*/ 6234736 h 6858002"/>
              <a:gd name="connsiteX2976" fmla="*/ 2376403 w 5848742"/>
              <a:gd name="connsiteY2976" fmla="*/ 6248100 h 6858002"/>
              <a:gd name="connsiteX2977" fmla="*/ 2287895 w 5848742"/>
              <a:gd name="connsiteY2977" fmla="*/ 6209016 h 6858002"/>
              <a:gd name="connsiteX2978" fmla="*/ 2283830 w 5848742"/>
              <a:gd name="connsiteY2978" fmla="*/ 6217040 h 6858002"/>
              <a:gd name="connsiteX2979" fmla="*/ 2282526 w 5848742"/>
              <a:gd name="connsiteY2979" fmla="*/ 6219445 h 6858002"/>
              <a:gd name="connsiteX2980" fmla="*/ 2321267 w 5848742"/>
              <a:gd name="connsiteY2980" fmla="*/ 6238314 h 6858002"/>
              <a:gd name="connsiteX2981" fmla="*/ 2372459 w 5848742"/>
              <a:gd name="connsiteY2981" fmla="*/ 6265335 h 6858002"/>
              <a:gd name="connsiteX2982" fmla="*/ 2460471 w 5848742"/>
              <a:gd name="connsiteY2982" fmla="*/ 6317050 h 6858002"/>
              <a:gd name="connsiteX2983" fmla="*/ 2482277 w 5848742"/>
              <a:gd name="connsiteY2983" fmla="*/ 6330943 h 6858002"/>
              <a:gd name="connsiteX2984" fmla="*/ 2477059 w 5848742"/>
              <a:gd name="connsiteY2984" fmla="*/ 6329641 h 6858002"/>
              <a:gd name="connsiteX2985" fmla="*/ 2433760 w 5848742"/>
              <a:gd name="connsiteY2985" fmla="*/ 6319006 h 6858002"/>
              <a:gd name="connsiteX2986" fmla="*/ 2377392 w 5848742"/>
              <a:gd name="connsiteY2986" fmla="*/ 6287675 h 6858002"/>
              <a:gd name="connsiteX2987" fmla="*/ 2312210 w 5848742"/>
              <a:gd name="connsiteY2987" fmla="*/ 6271074 h 6858002"/>
              <a:gd name="connsiteX2988" fmla="*/ 2348413 w 5848742"/>
              <a:gd name="connsiteY2988" fmla="*/ 6297542 h 6858002"/>
              <a:gd name="connsiteX2989" fmla="*/ 2314827 w 5848742"/>
              <a:gd name="connsiteY2989" fmla="*/ 6288508 h 6858002"/>
              <a:gd name="connsiteX2990" fmla="*/ 2321449 w 5848742"/>
              <a:gd name="connsiteY2990" fmla="*/ 6293969 h 6858002"/>
              <a:gd name="connsiteX2991" fmla="*/ 2331801 w 5848742"/>
              <a:gd name="connsiteY2991" fmla="*/ 6299277 h 6858002"/>
              <a:gd name="connsiteX2992" fmla="*/ 2281365 w 5848742"/>
              <a:gd name="connsiteY2992" fmla="*/ 6283467 h 6858002"/>
              <a:gd name="connsiteX2993" fmla="*/ 2270040 w 5848742"/>
              <a:gd name="connsiteY2993" fmla="*/ 6276464 h 6858002"/>
              <a:gd name="connsiteX2994" fmla="*/ 2253661 w 5848742"/>
              <a:gd name="connsiteY2994" fmla="*/ 6272059 h 6858002"/>
              <a:gd name="connsiteX2995" fmla="*/ 2189572 w 5848742"/>
              <a:gd name="connsiteY2995" fmla="*/ 6254871 h 6858002"/>
              <a:gd name="connsiteX2996" fmla="*/ 2219771 w 5848742"/>
              <a:gd name="connsiteY2996" fmla="*/ 6273640 h 6858002"/>
              <a:gd name="connsiteX2997" fmla="*/ 2243308 w 5848742"/>
              <a:gd name="connsiteY2997" fmla="*/ 6287032 h 6858002"/>
              <a:gd name="connsiteX2998" fmla="*/ 2341294 w 5848742"/>
              <a:gd name="connsiteY2998" fmla="*/ 6317935 h 6858002"/>
              <a:gd name="connsiteX2999" fmla="*/ 2331350 w 5848742"/>
              <a:gd name="connsiteY2999" fmla="*/ 6330414 h 6858002"/>
              <a:gd name="connsiteX3000" fmla="*/ 2311064 w 5848742"/>
              <a:gd name="connsiteY3000" fmla="*/ 6327016 h 6858002"/>
              <a:gd name="connsiteX3001" fmla="*/ 2328126 w 5848742"/>
              <a:gd name="connsiteY3001" fmla="*/ 6337476 h 6858002"/>
              <a:gd name="connsiteX3002" fmla="*/ 2370564 w 5848742"/>
              <a:gd name="connsiteY3002" fmla="*/ 6364536 h 6858002"/>
              <a:gd name="connsiteX3003" fmla="*/ 2356272 w 5848742"/>
              <a:gd name="connsiteY3003" fmla="*/ 6360647 h 6858002"/>
              <a:gd name="connsiteX3004" fmla="*/ 2251921 w 5848742"/>
              <a:gd name="connsiteY3004" fmla="*/ 6336947 h 6858002"/>
              <a:gd name="connsiteX3005" fmla="*/ 2199432 w 5848742"/>
              <a:gd name="connsiteY3005" fmla="*/ 6317180 h 6858002"/>
              <a:gd name="connsiteX3006" fmla="*/ 2200811 w 5848742"/>
              <a:gd name="connsiteY3006" fmla="*/ 6325210 h 6858002"/>
              <a:gd name="connsiteX3007" fmla="*/ 2201071 w 5848742"/>
              <a:gd name="connsiteY3007" fmla="*/ 6325401 h 6858002"/>
              <a:gd name="connsiteX3008" fmla="*/ 2196564 w 5848742"/>
              <a:gd name="connsiteY3008" fmla="*/ 6324376 h 6858002"/>
              <a:gd name="connsiteX3009" fmla="*/ 2028499 w 5848742"/>
              <a:gd name="connsiteY3009" fmla="*/ 6279945 h 6858002"/>
              <a:gd name="connsiteX3010" fmla="*/ 1993810 w 5848742"/>
              <a:gd name="connsiteY3010" fmla="*/ 6272428 h 6858002"/>
              <a:gd name="connsiteX3011" fmla="*/ 1982324 w 5848742"/>
              <a:gd name="connsiteY3011" fmla="*/ 6270622 h 6858002"/>
              <a:gd name="connsiteX3012" fmla="*/ 2006103 w 5848742"/>
              <a:gd name="connsiteY3012" fmla="*/ 6278769 h 6858002"/>
              <a:gd name="connsiteX3013" fmla="*/ 2270065 w 5848742"/>
              <a:gd name="connsiteY3013" fmla="*/ 6350034 h 6858002"/>
              <a:gd name="connsiteX3014" fmla="*/ 2210695 w 5848742"/>
              <a:gd name="connsiteY3014" fmla="*/ 6337997 h 6858002"/>
              <a:gd name="connsiteX3015" fmla="*/ 2222423 w 5848742"/>
              <a:gd name="connsiteY3015" fmla="*/ 6341097 h 6858002"/>
              <a:gd name="connsiteX3016" fmla="*/ 2232247 w 5848742"/>
              <a:gd name="connsiteY3016" fmla="*/ 6348318 h 6858002"/>
              <a:gd name="connsiteX3017" fmla="*/ 2245944 w 5848742"/>
              <a:gd name="connsiteY3017" fmla="*/ 6365554 h 6858002"/>
              <a:gd name="connsiteX3018" fmla="*/ 2126685 w 5848742"/>
              <a:gd name="connsiteY3018" fmla="*/ 6320611 h 6858002"/>
              <a:gd name="connsiteX3019" fmla="*/ 2112986 w 5848742"/>
              <a:gd name="connsiteY3019" fmla="*/ 6315941 h 6858002"/>
              <a:gd name="connsiteX3020" fmla="*/ 2104046 w 5848742"/>
              <a:gd name="connsiteY3020" fmla="*/ 6313748 h 6858002"/>
              <a:gd name="connsiteX3021" fmla="*/ 2098209 w 5848742"/>
              <a:gd name="connsiteY3021" fmla="*/ 6314537 h 6858002"/>
              <a:gd name="connsiteX3022" fmla="*/ 2109011 w 5848742"/>
              <a:gd name="connsiteY3022" fmla="*/ 6326924 h 6858002"/>
              <a:gd name="connsiteX3023" fmla="*/ 2136886 w 5848742"/>
              <a:gd name="connsiteY3023" fmla="*/ 6342447 h 6858002"/>
              <a:gd name="connsiteX3024" fmla="*/ 2174206 w 5848742"/>
              <a:gd name="connsiteY3024" fmla="*/ 6364796 h 6858002"/>
              <a:gd name="connsiteX3025" fmla="*/ 2197889 w 5848742"/>
              <a:gd name="connsiteY3025" fmla="*/ 6370454 h 6858002"/>
              <a:gd name="connsiteX3026" fmla="*/ 2241085 w 5848742"/>
              <a:gd name="connsiteY3026" fmla="*/ 6386259 h 6858002"/>
              <a:gd name="connsiteX3027" fmla="*/ 2212514 w 5848742"/>
              <a:gd name="connsiteY3027" fmla="*/ 6382010 h 6858002"/>
              <a:gd name="connsiteX3028" fmla="*/ 2196484 w 5848742"/>
              <a:gd name="connsiteY3028" fmla="*/ 6378855 h 6858002"/>
              <a:gd name="connsiteX3029" fmla="*/ 2202349 w 5848742"/>
              <a:gd name="connsiteY3029" fmla="*/ 6382633 h 6858002"/>
              <a:gd name="connsiteX3030" fmla="*/ 2219446 w 5848742"/>
              <a:gd name="connsiteY3030" fmla="*/ 6394657 h 6858002"/>
              <a:gd name="connsiteX3031" fmla="*/ 2270385 w 5848742"/>
              <a:gd name="connsiteY3031" fmla="*/ 6406842 h 6858002"/>
              <a:gd name="connsiteX3032" fmla="*/ 2529544 w 5848742"/>
              <a:gd name="connsiteY3032" fmla="*/ 6474236 h 6858002"/>
              <a:gd name="connsiteX3033" fmla="*/ 2532678 w 5848742"/>
              <a:gd name="connsiteY3033" fmla="*/ 6474506 h 6858002"/>
              <a:gd name="connsiteX3034" fmla="*/ 2533504 w 5848742"/>
              <a:gd name="connsiteY3034" fmla="*/ 6474594 h 6858002"/>
              <a:gd name="connsiteX3035" fmla="*/ 2521223 w 5848742"/>
              <a:gd name="connsiteY3035" fmla="*/ 6468858 h 6858002"/>
              <a:gd name="connsiteX3036" fmla="*/ 2424249 w 5848742"/>
              <a:gd name="connsiteY3036" fmla="*/ 6410789 h 6858002"/>
              <a:gd name="connsiteX3037" fmla="*/ 2337309 w 5848742"/>
              <a:gd name="connsiteY3037" fmla="*/ 6371398 h 6858002"/>
              <a:gd name="connsiteX3038" fmla="*/ 2413129 w 5848742"/>
              <a:gd name="connsiteY3038" fmla="*/ 6391329 h 6858002"/>
              <a:gd name="connsiteX3039" fmla="*/ 2421889 w 5848742"/>
              <a:gd name="connsiteY3039" fmla="*/ 6396833 h 6858002"/>
              <a:gd name="connsiteX3040" fmla="*/ 2483430 w 5848742"/>
              <a:gd name="connsiteY3040" fmla="*/ 6432300 h 6858002"/>
              <a:gd name="connsiteX3041" fmla="*/ 2548274 w 5848742"/>
              <a:gd name="connsiteY3041" fmla="*/ 6470974 h 6858002"/>
              <a:gd name="connsiteX3042" fmla="*/ 2558262 w 5848742"/>
              <a:gd name="connsiteY3042" fmla="*/ 6478258 h 6858002"/>
              <a:gd name="connsiteX3043" fmla="*/ 2565359 w 5848742"/>
              <a:gd name="connsiteY3043" fmla="*/ 6479429 h 6858002"/>
              <a:gd name="connsiteX3044" fmla="*/ 2596490 w 5848742"/>
              <a:gd name="connsiteY3044" fmla="*/ 6499677 h 6858002"/>
              <a:gd name="connsiteX3045" fmla="*/ 2477664 w 5848742"/>
              <a:gd name="connsiteY3045" fmla="*/ 6471893 h 6858002"/>
              <a:gd name="connsiteX3046" fmla="*/ 2321398 w 5848742"/>
              <a:gd name="connsiteY3046" fmla="*/ 6435731 h 6858002"/>
              <a:gd name="connsiteX3047" fmla="*/ 2234991 w 5848742"/>
              <a:gd name="connsiteY3047" fmla="*/ 6416922 h 6858002"/>
              <a:gd name="connsiteX3048" fmla="*/ 2231414 w 5848742"/>
              <a:gd name="connsiteY3048" fmla="*/ 6420543 h 6858002"/>
              <a:gd name="connsiteX3049" fmla="*/ 2217112 w 5848742"/>
              <a:gd name="connsiteY3049" fmla="*/ 6428089 h 6858002"/>
              <a:gd name="connsiteX3050" fmla="*/ 2215627 w 5848742"/>
              <a:gd name="connsiteY3050" fmla="*/ 6428788 h 6858002"/>
              <a:gd name="connsiteX3051" fmla="*/ 2236001 w 5848742"/>
              <a:gd name="connsiteY3051" fmla="*/ 6433634 h 6858002"/>
              <a:gd name="connsiteX3052" fmla="*/ 2287702 w 5848742"/>
              <a:gd name="connsiteY3052" fmla="*/ 6445328 h 6858002"/>
              <a:gd name="connsiteX3053" fmla="*/ 2673418 w 5848742"/>
              <a:gd name="connsiteY3053" fmla="*/ 6534219 h 6858002"/>
              <a:gd name="connsiteX3054" fmla="*/ 2735368 w 5848742"/>
              <a:gd name="connsiteY3054" fmla="*/ 6559588 h 6858002"/>
              <a:gd name="connsiteX3055" fmla="*/ 2714855 w 5848742"/>
              <a:gd name="connsiteY3055" fmla="*/ 6555754 h 6858002"/>
              <a:gd name="connsiteX3056" fmla="*/ 2687881 w 5848742"/>
              <a:gd name="connsiteY3056" fmla="*/ 6542262 h 6858002"/>
              <a:gd name="connsiteX3057" fmla="*/ 2664245 w 5848742"/>
              <a:gd name="connsiteY3057" fmla="*/ 6533950 h 6858002"/>
              <a:gd name="connsiteX3058" fmla="*/ 2667267 w 5848742"/>
              <a:gd name="connsiteY3058" fmla="*/ 6544534 h 6858002"/>
              <a:gd name="connsiteX3059" fmla="*/ 2660043 w 5848742"/>
              <a:gd name="connsiteY3059" fmla="*/ 6542667 h 6858002"/>
              <a:gd name="connsiteX3060" fmla="*/ 2587837 w 5848742"/>
              <a:gd name="connsiteY3060" fmla="*/ 6538113 h 6858002"/>
              <a:gd name="connsiteX3061" fmla="*/ 2689370 w 5848742"/>
              <a:gd name="connsiteY3061" fmla="*/ 6562128 h 6858002"/>
              <a:gd name="connsiteX3062" fmla="*/ 2695688 w 5848742"/>
              <a:gd name="connsiteY3062" fmla="*/ 6563815 h 6858002"/>
              <a:gd name="connsiteX3063" fmla="*/ 2696470 w 5848742"/>
              <a:gd name="connsiteY3063" fmla="*/ 6564333 h 6858002"/>
              <a:gd name="connsiteX3064" fmla="*/ 2715304 w 5848742"/>
              <a:gd name="connsiteY3064" fmla="*/ 6574224 h 6858002"/>
              <a:gd name="connsiteX3065" fmla="*/ 2569686 w 5848742"/>
              <a:gd name="connsiteY3065" fmla="*/ 6545953 h 6858002"/>
              <a:gd name="connsiteX3066" fmla="*/ 2343674 w 5848742"/>
              <a:gd name="connsiteY3066" fmla="*/ 6496691 h 6858002"/>
              <a:gd name="connsiteX3067" fmla="*/ 2316486 w 5848742"/>
              <a:gd name="connsiteY3067" fmla="*/ 6488780 h 6858002"/>
              <a:gd name="connsiteX3068" fmla="*/ 2344745 w 5848742"/>
              <a:gd name="connsiteY3068" fmla="*/ 6502466 h 6858002"/>
              <a:gd name="connsiteX3069" fmla="*/ 2749089 w 5848742"/>
              <a:gd name="connsiteY3069" fmla="*/ 6606826 h 6858002"/>
              <a:gd name="connsiteX3070" fmla="*/ 2309441 w 5848742"/>
              <a:gd name="connsiteY3070" fmla="*/ 6508998 h 6858002"/>
              <a:gd name="connsiteX3071" fmla="*/ 2273806 w 5848742"/>
              <a:gd name="connsiteY3071" fmla="*/ 6502529 h 6858002"/>
              <a:gd name="connsiteX3072" fmla="*/ 2268795 w 5848742"/>
              <a:gd name="connsiteY3072" fmla="*/ 6502571 h 6858002"/>
              <a:gd name="connsiteX3073" fmla="*/ 2270553 w 5848742"/>
              <a:gd name="connsiteY3073" fmla="*/ 6503487 h 6858002"/>
              <a:gd name="connsiteX3074" fmla="*/ 2278524 w 5848742"/>
              <a:gd name="connsiteY3074" fmla="*/ 6507812 h 6858002"/>
              <a:gd name="connsiteX3075" fmla="*/ 2257893 w 5848742"/>
              <a:gd name="connsiteY3075" fmla="*/ 6502662 h 6858002"/>
              <a:gd name="connsiteX3076" fmla="*/ 2255062 w 5848742"/>
              <a:gd name="connsiteY3076" fmla="*/ 6502686 h 6858002"/>
              <a:gd name="connsiteX3077" fmla="*/ 2247931 w 5848742"/>
              <a:gd name="connsiteY3077" fmla="*/ 6508438 h 6858002"/>
              <a:gd name="connsiteX3078" fmla="*/ 2312826 w 5848742"/>
              <a:gd name="connsiteY3078" fmla="*/ 6527289 h 6858002"/>
              <a:gd name="connsiteX3079" fmla="*/ 2507869 w 5848742"/>
              <a:gd name="connsiteY3079" fmla="*/ 6576805 h 6858002"/>
              <a:gd name="connsiteX3080" fmla="*/ 2339769 w 5848742"/>
              <a:gd name="connsiteY3080" fmla="*/ 6541714 h 6858002"/>
              <a:gd name="connsiteX3081" fmla="*/ 2209622 w 5848742"/>
              <a:gd name="connsiteY3081" fmla="*/ 6511618 h 6858002"/>
              <a:gd name="connsiteX3082" fmla="*/ 2219770 w 5848742"/>
              <a:gd name="connsiteY3082" fmla="*/ 6515331 h 6858002"/>
              <a:gd name="connsiteX3083" fmla="*/ 2139898 w 5848742"/>
              <a:gd name="connsiteY3083" fmla="*/ 6502720 h 6858002"/>
              <a:gd name="connsiteX3084" fmla="*/ 2081956 w 5848742"/>
              <a:gd name="connsiteY3084" fmla="*/ 6488280 h 6858002"/>
              <a:gd name="connsiteX3085" fmla="*/ 2072837 w 5848742"/>
              <a:gd name="connsiteY3085" fmla="*/ 6484225 h 6858002"/>
              <a:gd name="connsiteX3086" fmla="*/ 2032945 w 5848742"/>
              <a:gd name="connsiteY3086" fmla="*/ 6470413 h 6858002"/>
              <a:gd name="connsiteX3087" fmla="*/ 2035471 w 5848742"/>
              <a:gd name="connsiteY3087" fmla="*/ 6476633 h 6858002"/>
              <a:gd name="connsiteX3088" fmla="*/ 1985780 w 5848742"/>
              <a:gd name="connsiteY3088" fmla="*/ 6464139 h 6858002"/>
              <a:gd name="connsiteX3089" fmla="*/ 1905811 w 5848742"/>
              <a:gd name="connsiteY3089" fmla="*/ 6450987 h 6858002"/>
              <a:gd name="connsiteX3090" fmla="*/ 1905811 w 5848742"/>
              <a:gd name="connsiteY3090" fmla="*/ 6450987 h 6858002"/>
              <a:gd name="connsiteX3091" fmla="*/ 1953535 w 5848742"/>
              <a:gd name="connsiteY3091" fmla="*/ 6465065 h 6858002"/>
              <a:gd name="connsiteX3092" fmla="*/ 2052850 w 5848742"/>
              <a:gd name="connsiteY3092" fmla="*/ 6494359 h 6858002"/>
              <a:gd name="connsiteX3093" fmla="*/ 2058758 w 5848742"/>
              <a:gd name="connsiteY3093" fmla="*/ 6499539 h 6858002"/>
              <a:gd name="connsiteX3094" fmla="*/ 2071726 w 5848742"/>
              <a:gd name="connsiteY3094" fmla="*/ 6512611 h 6858002"/>
              <a:gd name="connsiteX3095" fmla="*/ 1953403 w 5848742"/>
              <a:gd name="connsiteY3095" fmla="*/ 6468451 h 6858002"/>
              <a:gd name="connsiteX3096" fmla="*/ 2041599 w 5848742"/>
              <a:gd name="connsiteY3096" fmla="*/ 6515482 h 6858002"/>
              <a:gd name="connsiteX3097" fmla="*/ 2129796 w 5848742"/>
              <a:gd name="connsiteY3097" fmla="*/ 6562513 h 6858002"/>
              <a:gd name="connsiteX3098" fmla="*/ 2058257 w 5848742"/>
              <a:gd name="connsiteY3098" fmla="*/ 6559914 h 6858002"/>
              <a:gd name="connsiteX3099" fmla="*/ 2174931 w 5848742"/>
              <a:gd name="connsiteY3099" fmla="*/ 6646089 h 6858002"/>
              <a:gd name="connsiteX3100" fmla="*/ 1997692 w 5848742"/>
              <a:gd name="connsiteY3100" fmla="*/ 6573601 h 6858002"/>
              <a:gd name="connsiteX3101" fmla="*/ 1885418 w 5848742"/>
              <a:gd name="connsiteY3101" fmla="*/ 6523390 h 6858002"/>
              <a:gd name="connsiteX3102" fmla="*/ 1885500 w 5848742"/>
              <a:gd name="connsiteY3102" fmla="*/ 6521314 h 6858002"/>
              <a:gd name="connsiteX3103" fmla="*/ 1885601 w 5848742"/>
              <a:gd name="connsiteY3103" fmla="*/ 6518719 h 6858002"/>
              <a:gd name="connsiteX3104" fmla="*/ 1885635 w 5848742"/>
              <a:gd name="connsiteY3104" fmla="*/ 6517855 h 6858002"/>
              <a:gd name="connsiteX3105" fmla="*/ 1885662 w 5848742"/>
              <a:gd name="connsiteY3105" fmla="*/ 6517163 h 6858002"/>
              <a:gd name="connsiteX3106" fmla="*/ 1885601 w 5848742"/>
              <a:gd name="connsiteY3106" fmla="*/ 6518719 h 6858002"/>
              <a:gd name="connsiteX3107" fmla="*/ 1885418 w 5848742"/>
              <a:gd name="connsiteY3107" fmla="*/ 6523390 h 6858002"/>
              <a:gd name="connsiteX3108" fmla="*/ 2014185 w 5848742"/>
              <a:gd name="connsiteY3108" fmla="*/ 6597465 h 6858002"/>
              <a:gd name="connsiteX3109" fmla="*/ 2007028 w 5848742"/>
              <a:gd name="connsiteY3109" fmla="*/ 6631902 h 6858002"/>
              <a:gd name="connsiteX3110" fmla="*/ 2113569 w 5848742"/>
              <a:gd name="connsiteY3110" fmla="*/ 6680215 h 6858002"/>
              <a:gd name="connsiteX3111" fmla="*/ 2129794 w 5848742"/>
              <a:gd name="connsiteY3111" fmla="*/ 6710894 h 6858002"/>
              <a:gd name="connsiteX3112" fmla="*/ 2229934 w 5848742"/>
              <a:gd name="connsiteY3112" fmla="*/ 6774340 h 6858002"/>
              <a:gd name="connsiteX3113" fmla="*/ 2340706 w 5848742"/>
              <a:gd name="connsiteY3113" fmla="*/ 6832058 h 6858002"/>
              <a:gd name="connsiteX3114" fmla="*/ 2390026 w 5848742"/>
              <a:gd name="connsiteY3114" fmla="*/ 6858001 h 6858002"/>
              <a:gd name="connsiteX3115" fmla="*/ 2360009 w 5848742"/>
              <a:gd name="connsiteY3115" fmla="*/ 6858002 h 6858002"/>
              <a:gd name="connsiteX3116" fmla="*/ 2328872 w 5848742"/>
              <a:gd name="connsiteY3116" fmla="*/ 6843762 h 6858002"/>
              <a:gd name="connsiteX3117" fmla="*/ 2210834 w 5848742"/>
              <a:gd name="connsiteY3117" fmla="*/ 6792362 h 6858002"/>
              <a:gd name="connsiteX3118" fmla="*/ 2093045 w 5848742"/>
              <a:gd name="connsiteY3118" fmla="*/ 6734574 h 6858002"/>
              <a:gd name="connsiteX3119" fmla="*/ 1998226 w 5848742"/>
              <a:gd name="connsiteY3119" fmla="*/ 6708356 h 6858002"/>
              <a:gd name="connsiteX3120" fmla="*/ 2104188 w 5848742"/>
              <a:gd name="connsiteY3120" fmla="*/ 6771430 h 6858002"/>
              <a:gd name="connsiteX3121" fmla="*/ 2109123 w 5848742"/>
              <a:gd name="connsiteY3121" fmla="*/ 6793768 h 6858002"/>
              <a:gd name="connsiteX3122" fmla="*/ 2203099 w 5848742"/>
              <a:gd name="connsiteY3122" fmla="*/ 6841563 h 6858002"/>
              <a:gd name="connsiteX3123" fmla="*/ 2226075 w 5848742"/>
              <a:gd name="connsiteY3123" fmla="*/ 6853924 h 6858002"/>
              <a:gd name="connsiteX3124" fmla="*/ 2235208 w 5848742"/>
              <a:gd name="connsiteY3124" fmla="*/ 6858001 h 6858002"/>
              <a:gd name="connsiteX3125" fmla="*/ 2140031 w 5848742"/>
              <a:gd name="connsiteY3125" fmla="*/ 6858002 h 6858002"/>
              <a:gd name="connsiteX3126" fmla="*/ 2088911 w 5848742"/>
              <a:gd name="connsiteY3126" fmla="*/ 6840178 h 6858002"/>
              <a:gd name="connsiteX3127" fmla="*/ 2106874 w 5848742"/>
              <a:gd name="connsiteY3127" fmla="*/ 6856593 h 6858002"/>
              <a:gd name="connsiteX3128" fmla="*/ 2108932 w 5848742"/>
              <a:gd name="connsiteY3128" fmla="*/ 6858001 h 6858002"/>
              <a:gd name="connsiteX3129" fmla="*/ 109481 w 5848742"/>
              <a:gd name="connsiteY3129" fmla="*/ 6858001 h 6858002"/>
              <a:gd name="connsiteX3130" fmla="*/ 0 w 5848742"/>
              <a:gd name="connsiteY3130" fmla="*/ 6858001 h 6858002"/>
              <a:gd name="connsiteX3131" fmla="*/ 0 w 5848742"/>
              <a:gd name="connsiteY3131" fmla="*/ 5700621 h 6858002"/>
              <a:gd name="connsiteX3132" fmla="*/ 0 w 5848742"/>
              <a:gd name="connsiteY3132" fmla="*/ 2 h 6858002"/>
              <a:gd name="connsiteX3133" fmla="*/ 2717388 w 5848742"/>
              <a:gd name="connsiteY3133" fmla="*/ 0 h 6858002"/>
              <a:gd name="connsiteX3134" fmla="*/ 2742649 w 5848742"/>
              <a:gd name="connsiteY3134" fmla="*/ 1 h 6858002"/>
              <a:gd name="connsiteX3135" fmla="*/ 2728200 w 5848742"/>
              <a:gd name="connsiteY3135" fmla="*/ 11052 h 6858002"/>
              <a:gd name="connsiteX3136" fmla="*/ 2701530 w 5848742"/>
              <a:gd name="connsiteY3136" fmla="*/ 16770 h 6858002"/>
              <a:gd name="connsiteX3137" fmla="*/ 2689750 w 5848742"/>
              <a:gd name="connsiteY3137" fmla="*/ 20200 h 685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Lst>
            <a:rect l="l" t="t" r="r" b="b"/>
            <a:pathLst>
              <a:path w="5848742" h="6858002">
                <a:moveTo>
                  <a:pt x="2168326" y="6850666"/>
                </a:moveTo>
                <a:cubicBezTo>
                  <a:pt x="2164941" y="6850219"/>
                  <a:pt x="2178485" y="6852009"/>
                  <a:pt x="2178485" y="6852009"/>
                </a:cubicBezTo>
                <a:cubicBezTo>
                  <a:pt x="2172465" y="6851212"/>
                  <a:pt x="2169454" y="6850814"/>
                  <a:pt x="2168326" y="6850666"/>
                </a:cubicBezTo>
                <a:close/>
                <a:moveTo>
                  <a:pt x="2654949" y="6733253"/>
                </a:moveTo>
                <a:lnTo>
                  <a:pt x="2667067" y="6735187"/>
                </a:lnTo>
                <a:lnTo>
                  <a:pt x="2694241" y="6737530"/>
                </a:lnTo>
                <a:lnTo>
                  <a:pt x="2743182" y="6766059"/>
                </a:lnTo>
                <a:lnTo>
                  <a:pt x="2793148" y="6798052"/>
                </a:lnTo>
                <a:lnTo>
                  <a:pt x="2776170" y="6795631"/>
                </a:lnTo>
                <a:lnTo>
                  <a:pt x="2762015" y="6792578"/>
                </a:lnTo>
                <a:close/>
                <a:moveTo>
                  <a:pt x="2749089" y="6606826"/>
                </a:moveTo>
                <a:cubicBezTo>
                  <a:pt x="2751095" y="6610933"/>
                  <a:pt x="2752098" y="6612988"/>
                  <a:pt x="2752474" y="6613759"/>
                </a:cubicBezTo>
                <a:cubicBezTo>
                  <a:pt x="2753601" y="6616071"/>
                  <a:pt x="2749089" y="6606826"/>
                  <a:pt x="2749089" y="6606826"/>
                </a:cubicBezTo>
                <a:close/>
                <a:moveTo>
                  <a:pt x="2786265" y="6587999"/>
                </a:moveTo>
                <a:cubicBezTo>
                  <a:pt x="2786265" y="6587999"/>
                  <a:pt x="2791230" y="6597160"/>
                  <a:pt x="2789987" y="6594870"/>
                </a:cubicBezTo>
                <a:cubicBezTo>
                  <a:pt x="2789573" y="6594107"/>
                  <a:pt x="2788472" y="6592071"/>
                  <a:pt x="2786265" y="6587999"/>
                </a:cubicBezTo>
                <a:close/>
                <a:moveTo>
                  <a:pt x="2576040" y="6587584"/>
                </a:moveTo>
                <a:cubicBezTo>
                  <a:pt x="2579249" y="6586991"/>
                  <a:pt x="2582123" y="6587950"/>
                  <a:pt x="2583192" y="6593725"/>
                </a:cubicBezTo>
                <a:cubicBezTo>
                  <a:pt x="2577978" y="6594691"/>
                  <a:pt x="2574166" y="6595396"/>
                  <a:pt x="2571525" y="6595139"/>
                </a:cubicBezTo>
                <a:cubicBezTo>
                  <a:pt x="2568883" y="6594881"/>
                  <a:pt x="2567414" y="6593660"/>
                  <a:pt x="2566881" y="6590772"/>
                </a:cubicBezTo>
                <a:cubicBezTo>
                  <a:pt x="2569286" y="6590326"/>
                  <a:pt x="2572831" y="6588178"/>
                  <a:pt x="2576040" y="6587584"/>
                </a:cubicBezTo>
                <a:close/>
                <a:moveTo>
                  <a:pt x="2559727" y="6584630"/>
                </a:moveTo>
                <a:cubicBezTo>
                  <a:pt x="2562937" y="6584036"/>
                  <a:pt x="2565812" y="6584998"/>
                  <a:pt x="2566881" y="6590772"/>
                </a:cubicBezTo>
                <a:cubicBezTo>
                  <a:pt x="2561666" y="6591737"/>
                  <a:pt x="2557854" y="6592443"/>
                  <a:pt x="2555214" y="6592187"/>
                </a:cubicBezTo>
                <a:cubicBezTo>
                  <a:pt x="2552573" y="6591927"/>
                  <a:pt x="2551100" y="6590706"/>
                  <a:pt x="2550567" y="6587818"/>
                </a:cubicBezTo>
                <a:cubicBezTo>
                  <a:pt x="2552973" y="6587372"/>
                  <a:pt x="2556518" y="6585225"/>
                  <a:pt x="2559727" y="6584630"/>
                </a:cubicBezTo>
                <a:close/>
                <a:moveTo>
                  <a:pt x="2764486" y="6582184"/>
                </a:moveTo>
                <a:lnTo>
                  <a:pt x="2786265" y="6587999"/>
                </a:lnTo>
                <a:lnTo>
                  <a:pt x="2768610" y="6584572"/>
                </a:lnTo>
                <a:close/>
                <a:moveTo>
                  <a:pt x="2335935" y="6577702"/>
                </a:moveTo>
                <a:lnTo>
                  <a:pt x="2407853" y="6597308"/>
                </a:lnTo>
                <a:lnTo>
                  <a:pt x="2462519" y="6607646"/>
                </a:lnTo>
                <a:lnTo>
                  <a:pt x="2591334" y="6677541"/>
                </a:lnTo>
                <a:lnTo>
                  <a:pt x="2610749" y="6688858"/>
                </a:lnTo>
                <a:lnTo>
                  <a:pt x="2596649" y="6686498"/>
                </a:lnTo>
                <a:cubicBezTo>
                  <a:pt x="2575412" y="6682712"/>
                  <a:pt x="2563838" y="6680996"/>
                  <a:pt x="2558811" y="6680870"/>
                </a:cubicBezTo>
                <a:lnTo>
                  <a:pt x="2559401" y="6682488"/>
                </a:lnTo>
                <a:lnTo>
                  <a:pt x="2496466" y="6649460"/>
                </a:lnTo>
                <a:cubicBezTo>
                  <a:pt x="2451549" y="6628404"/>
                  <a:pt x="2407248" y="6609998"/>
                  <a:pt x="2362884" y="6593296"/>
                </a:cubicBezTo>
                <a:close/>
                <a:moveTo>
                  <a:pt x="2507869" y="6576805"/>
                </a:moveTo>
                <a:cubicBezTo>
                  <a:pt x="2522309" y="6574133"/>
                  <a:pt x="2538802" y="6578049"/>
                  <a:pt x="2550567" y="6587818"/>
                </a:cubicBezTo>
                <a:cubicBezTo>
                  <a:pt x="2540004" y="6586787"/>
                  <a:pt x="2532315" y="6586716"/>
                  <a:pt x="2525774" y="6585564"/>
                </a:cubicBezTo>
                <a:cubicBezTo>
                  <a:pt x="2519233" y="6584409"/>
                  <a:pt x="2513843" y="6582172"/>
                  <a:pt x="2507869" y="6576805"/>
                </a:cubicBezTo>
                <a:close/>
                <a:moveTo>
                  <a:pt x="2062486" y="6537625"/>
                </a:moveTo>
                <a:lnTo>
                  <a:pt x="2062716" y="6538669"/>
                </a:lnTo>
                <a:lnTo>
                  <a:pt x="2064567" y="6547050"/>
                </a:lnTo>
                <a:cubicBezTo>
                  <a:pt x="2064567" y="6547050"/>
                  <a:pt x="2063874" y="6543909"/>
                  <a:pt x="2063268" y="6541161"/>
                </a:cubicBezTo>
                <a:lnTo>
                  <a:pt x="2062716" y="6538669"/>
                </a:lnTo>
                <a:lnTo>
                  <a:pt x="2062519" y="6537773"/>
                </a:lnTo>
                <a:cubicBezTo>
                  <a:pt x="2062356" y="6537036"/>
                  <a:pt x="2062313" y="6536840"/>
                  <a:pt x="2062486" y="6537625"/>
                </a:cubicBezTo>
                <a:close/>
                <a:moveTo>
                  <a:pt x="2290458" y="6534104"/>
                </a:moveTo>
                <a:cubicBezTo>
                  <a:pt x="2290458" y="6534104"/>
                  <a:pt x="2294970" y="6543350"/>
                  <a:pt x="2293842" y="6541039"/>
                </a:cubicBezTo>
                <a:cubicBezTo>
                  <a:pt x="2293466" y="6540266"/>
                  <a:pt x="2292464" y="6538212"/>
                  <a:pt x="2290458" y="6534104"/>
                </a:cubicBezTo>
                <a:close/>
                <a:moveTo>
                  <a:pt x="2263269" y="6526194"/>
                </a:moveTo>
                <a:cubicBezTo>
                  <a:pt x="2265319" y="6530542"/>
                  <a:pt x="2266344" y="6532719"/>
                  <a:pt x="2266730" y="6533534"/>
                </a:cubicBezTo>
                <a:cubicBezTo>
                  <a:pt x="2267881" y="6535980"/>
                  <a:pt x="2263269" y="6526194"/>
                  <a:pt x="2263269" y="6526194"/>
                </a:cubicBezTo>
                <a:close/>
                <a:moveTo>
                  <a:pt x="2159921" y="6525941"/>
                </a:moveTo>
                <a:lnTo>
                  <a:pt x="2260190" y="6555517"/>
                </a:lnTo>
                <a:lnTo>
                  <a:pt x="2263804" y="6558791"/>
                </a:lnTo>
                <a:cubicBezTo>
                  <a:pt x="2268787" y="6564035"/>
                  <a:pt x="2270952" y="6567457"/>
                  <a:pt x="2268062" y="6567076"/>
                </a:cubicBezTo>
                <a:cubicBezTo>
                  <a:pt x="2234834" y="6562689"/>
                  <a:pt x="2202255" y="6547829"/>
                  <a:pt x="2169872" y="6531139"/>
                </a:cubicBezTo>
                <a:close/>
                <a:moveTo>
                  <a:pt x="2203362" y="6491798"/>
                </a:moveTo>
                <a:cubicBezTo>
                  <a:pt x="2199754" y="6492467"/>
                  <a:pt x="2199401" y="6493653"/>
                  <a:pt x="2200907" y="6495055"/>
                </a:cubicBezTo>
                <a:cubicBezTo>
                  <a:pt x="2205419" y="6499260"/>
                  <a:pt x="2226629" y="6505411"/>
                  <a:pt x="2226629" y="6505411"/>
                </a:cubicBezTo>
                <a:cubicBezTo>
                  <a:pt x="2231842" y="6504447"/>
                  <a:pt x="2231041" y="6500114"/>
                  <a:pt x="2226428" y="6496490"/>
                </a:cubicBezTo>
                <a:lnTo>
                  <a:pt x="2218558" y="6492843"/>
                </a:lnTo>
                <a:lnTo>
                  <a:pt x="2215401" y="6492057"/>
                </a:lnTo>
                <a:close/>
                <a:moveTo>
                  <a:pt x="1980424" y="6437177"/>
                </a:moveTo>
                <a:lnTo>
                  <a:pt x="1976862" y="6440224"/>
                </a:lnTo>
                <a:lnTo>
                  <a:pt x="1991661" y="6443488"/>
                </a:lnTo>
                <a:lnTo>
                  <a:pt x="1993066" y="6442943"/>
                </a:lnTo>
                <a:lnTo>
                  <a:pt x="1991124" y="6441170"/>
                </a:lnTo>
                <a:cubicBezTo>
                  <a:pt x="1986309" y="6442061"/>
                  <a:pt x="1985239" y="6436285"/>
                  <a:pt x="1980424" y="6437177"/>
                </a:cubicBezTo>
                <a:close/>
                <a:moveTo>
                  <a:pt x="1823356" y="6422443"/>
                </a:moveTo>
                <a:cubicBezTo>
                  <a:pt x="1820948" y="6422890"/>
                  <a:pt x="1820323" y="6426241"/>
                  <a:pt x="1820902" y="6429368"/>
                </a:cubicBezTo>
                <a:cubicBezTo>
                  <a:pt x="1821481" y="6432497"/>
                  <a:pt x="1823263" y="6435403"/>
                  <a:pt x="1825673" y="6434957"/>
                </a:cubicBezTo>
                <a:cubicBezTo>
                  <a:pt x="1831554" y="6439843"/>
                  <a:pt x="1823356" y="6422443"/>
                  <a:pt x="1823356" y="6422443"/>
                </a:cubicBezTo>
                <a:close/>
                <a:moveTo>
                  <a:pt x="2257399" y="6384731"/>
                </a:moveTo>
                <a:cubicBezTo>
                  <a:pt x="2261477" y="6385470"/>
                  <a:pt x="2264622" y="6387876"/>
                  <a:pt x="2268097" y="6393207"/>
                </a:cubicBezTo>
                <a:cubicBezTo>
                  <a:pt x="2262880" y="6394173"/>
                  <a:pt x="2257598" y="6393655"/>
                  <a:pt x="2252887" y="6392288"/>
                </a:cubicBezTo>
                <a:cubicBezTo>
                  <a:pt x="2248170" y="6390920"/>
                  <a:pt x="2244027" y="6388702"/>
                  <a:pt x="2241085" y="6386259"/>
                </a:cubicBezTo>
                <a:cubicBezTo>
                  <a:pt x="2248306" y="6384922"/>
                  <a:pt x="2253320" y="6383993"/>
                  <a:pt x="2257399" y="6384731"/>
                </a:cubicBezTo>
                <a:close/>
                <a:moveTo>
                  <a:pt x="2404220" y="6379956"/>
                </a:moveTo>
                <a:cubicBezTo>
                  <a:pt x="2413849" y="6378176"/>
                  <a:pt x="2426596" y="6388758"/>
                  <a:pt x="2426596" y="6388758"/>
                </a:cubicBezTo>
                <a:cubicBezTo>
                  <a:pt x="2425192" y="6391260"/>
                  <a:pt x="2419553" y="6391043"/>
                  <a:pt x="2413850" y="6389647"/>
                </a:cubicBezTo>
                <a:cubicBezTo>
                  <a:pt x="2408154" y="6388252"/>
                  <a:pt x="2402396" y="6385679"/>
                  <a:pt x="2400760" y="6383462"/>
                </a:cubicBezTo>
                <a:cubicBezTo>
                  <a:pt x="2399668" y="6381983"/>
                  <a:pt x="2400412" y="6380663"/>
                  <a:pt x="2404220" y="6379956"/>
                </a:cubicBezTo>
                <a:close/>
                <a:moveTo>
                  <a:pt x="1607837" y="6353150"/>
                </a:moveTo>
                <a:cubicBezTo>
                  <a:pt x="1599350" y="6351221"/>
                  <a:pt x="1592592" y="6351414"/>
                  <a:pt x="1589359" y="6355248"/>
                </a:cubicBezTo>
                <a:cubicBezTo>
                  <a:pt x="1589627" y="6356692"/>
                  <a:pt x="1590914" y="6358321"/>
                  <a:pt x="1592694" y="6359950"/>
                </a:cubicBezTo>
                <a:lnTo>
                  <a:pt x="1593946" y="6360889"/>
                </a:lnTo>
                <a:lnTo>
                  <a:pt x="1595947" y="6361906"/>
                </a:lnTo>
                <a:lnTo>
                  <a:pt x="1594917" y="6361617"/>
                </a:lnTo>
                <a:lnTo>
                  <a:pt x="1598987" y="6364667"/>
                </a:lnTo>
                <a:cubicBezTo>
                  <a:pt x="1603465" y="6367569"/>
                  <a:pt x="1607811" y="6369753"/>
                  <a:pt x="1607811" y="6369753"/>
                </a:cubicBezTo>
                <a:cubicBezTo>
                  <a:pt x="1664145" y="6396160"/>
                  <a:pt x="1727974" y="6409237"/>
                  <a:pt x="1776287" y="6419208"/>
                </a:cubicBezTo>
                <a:cubicBezTo>
                  <a:pt x="1751776" y="6398857"/>
                  <a:pt x="1726904" y="6403460"/>
                  <a:pt x="1682335" y="6386821"/>
                </a:cubicBezTo>
                <a:cubicBezTo>
                  <a:pt x="1674312" y="6383826"/>
                  <a:pt x="1633297" y="6358938"/>
                  <a:pt x="1607837" y="6353150"/>
                </a:cubicBezTo>
                <a:close/>
                <a:moveTo>
                  <a:pt x="1562100" y="6352443"/>
                </a:moveTo>
                <a:lnTo>
                  <a:pt x="1562098" y="6354049"/>
                </a:lnTo>
                <a:lnTo>
                  <a:pt x="1566823" y="6355935"/>
                </a:lnTo>
                <a:cubicBezTo>
                  <a:pt x="1570183" y="6356994"/>
                  <a:pt x="1573127" y="6357693"/>
                  <a:pt x="1575372" y="6357915"/>
                </a:cubicBezTo>
                <a:lnTo>
                  <a:pt x="1579023" y="6357174"/>
                </a:lnTo>
                <a:close/>
                <a:moveTo>
                  <a:pt x="2305150" y="6351381"/>
                </a:moveTo>
                <a:cubicBezTo>
                  <a:pt x="2302405" y="6348529"/>
                  <a:pt x="2313386" y="6359934"/>
                  <a:pt x="2313386" y="6359934"/>
                </a:cubicBezTo>
                <a:cubicBezTo>
                  <a:pt x="2308507" y="6354864"/>
                  <a:pt x="2306065" y="6352331"/>
                  <a:pt x="2305150" y="6351381"/>
                </a:cubicBezTo>
                <a:close/>
                <a:moveTo>
                  <a:pt x="1562098" y="6341857"/>
                </a:moveTo>
                <a:lnTo>
                  <a:pt x="1562099" y="6347119"/>
                </a:lnTo>
                <a:lnTo>
                  <a:pt x="1578650" y="6353878"/>
                </a:lnTo>
                <a:lnTo>
                  <a:pt x="1578479" y="6353379"/>
                </a:lnTo>
                <a:cubicBezTo>
                  <a:pt x="1576365" y="6350840"/>
                  <a:pt x="1572050" y="6347679"/>
                  <a:pt x="1566701" y="6344377"/>
                </a:cubicBezTo>
                <a:close/>
                <a:moveTo>
                  <a:pt x="1599082" y="6322587"/>
                </a:moveTo>
                <a:cubicBezTo>
                  <a:pt x="1588402" y="6327923"/>
                  <a:pt x="1618701" y="6343316"/>
                  <a:pt x="1635107" y="6349151"/>
                </a:cubicBezTo>
                <a:cubicBezTo>
                  <a:pt x="1640575" y="6351096"/>
                  <a:pt x="1644499" y="6351979"/>
                  <a:pt x="1644846" y="6351077"/>
                </a:cubicBezTo>
                <a:cubicBezTo>
                  <a:pt x="1645310" y="6349870"/>
                  <a:pt x="1639416" y="6345485"/>
                  <a:pt x="1622347" y="6336200"/>
                </a:cubicBezTo>
                <a:cubicBezTo>
                  <a:pt x="1622347" y="6336200"/>
                  <a:pt x="1603896" y="6321698"/>
                  <a:pt x="1599082" y="6322587"/>
                </a:cubicBezTo>
                <a:close/>
                <a:moveTo>
                  <a:pt x="3330603" y="6297027"/>
                </a:moveTo>
                <a:lnTo>
                  <a:pt x="3337816" y="6298180"/>
                </a:lnTo>
                <a:cubicBezTo>
                  <a:pt x="3335352" y="6300718"/>
                  <a:pt x="3332883" y="6300786"/>
                  <a:pt x="3331120" y="6299072"/>
                </a:cubicBezTo>
                <a:close/>
                <a:moveTo>
                  <a:pt x="1973724" y="6279325"/>
                </a:moveTo>
                <a:lnTo>
                  <a:pt x="1978849" y="6281544"/>
                </a:lnTo>
                <a:cubicBezTo>
                  <a:pt x="1986816" y="6284237"/>
                  <a:pt x="1997385" y="6286700"/>
                  <a:pt x="2008371" y="6288897"/>
                </a:cubicBezTo>
                <a:lnTo>
                  <a:pt x="2009323" y="6289070"/>
                </a:lnTo>
                <a:close/>
                <a:moveTo>
                  <a:pt x="2766456" y="6182971"/>
                </a:moveTo>
                <a:cubicBezTo>
                  <a:pt x="2767296" y="6183082"/>
                  <a:pt x="2774857" y="6187790"/>
                  <a:pt x="2783854" y="6192974"/>
                </a:cubicBezTo>
                <a:lnTo>
                  <a:pt x="2774564" y="6189507"/>
                </a:lnTo>
                <a:lnTo>
                  <a:pt x="2770888" y="6186766"/>
                </a:lnTo>
                <a:cubicBezTo>
                  <a:pt x="2767291" y="6184008"/>
                  <a:pt x="2766034" y="6182915"/>
                  <a:pt x="2766456" y="6182971"/>
                </a:cubicBezTo>
                <a:close/>
                <a:moveTo>
                  <a:pt x="2919945" y="6165753"/>
                </a:moveTo>
                <a:cubicBezTo>
                  <a:pt x="2920180" y="6166748"/>
                  <a:pt x="2920802" y="6169399"/>
                  <a:pt x="2922045" y="6174698"/>
                </a:cubicBezTo>
                <a:cubicBezTo>
                  <a:pt x="2922045" y="6174698"/>
                  <a:pt x="2919246" y="6162773"/>
                  <a:pt x="2919945" y="6165753"/>
                </a:cubicBezTo>
                <a:close/>
                <a:moveTo>
                  <a:pt x="2888074" y="6163364"/>
                </a:moveTo>
                <a:cubicBezTo>
                  <a:pt x="2884690" y="6162917"/>
                  <a:pt x="2898234" y="6164706"/>
                  <a:pt x="2898234" y="6164706"/>
                </a:cubicBezTo>
                <a:cubicBezTo>
                  <a:pt x="2892214" y="6163910"/>
                  <a:pt x="2889204" y="6163513"/>
                  <a:pt x="2888074" y="6163364"/>
                </a:cubicBezTo>
                <a:close/>
                <a:moveTo>
                  <a:pt x="2299034" y="6141142"/>
                </a:moveTo>
                <a:lnTo>
                  <a:pt x="2339586" y="6159124"/>
                </a:lnTo>
                <a:cubicBezTo>
                  <a:pt x="2357665" y="6167220"/>
                  <a:pt x="2374830" y="6175409"/>
                  <a:pt x="2389336" y="6183601"/>
                </a:cubicBezTo>
                <a:lnTo>
                  <a:pt x="2405191" y="6193566"/>
                </a:lnTo>
                <a:lnTo>
                  <a:pt x="2415696" y="6196205"/>
                </a:lnTo>
                <a:lnTo>
                  <a:pt x="2372306" y="6173433"/>
                </a:lnTo>
                <a:lnTo>
                  <a:pt x="2320012" y="6146172"/>
                </a:lnTo>
                <a:close/>
                <a:moveTo>
                  <a:pt x="3390014" y="6139729"/>
                </a:moveTo>
                <a:lnTo>
                  <a:pt x="3388998" y="6140674"/>
                </a:lnTo>
                <a:lnTo>
                  <a:pt x="3391769" y="6141352"/>
                </a:lnTo>
                <a:lnTo>
                  <a:pt x="3396115" y="6150736"/>
                </a:lnTo>
                <a:cubicBezTo>
                  <a:pt x="3391179" y="6155814"/>
                  <a:pt x="3386944" y="6151698"/>
                  <a:pt x="3377775" y="6142781"/>
                </a:cubicBezTo>
                <a:close/>
                <a:moveTo>
                  <a:pt x="3369312" y="6134553"/>
                </a:moveTo>
                <a:cubicBezTo>
                  <a:pt x="3369312" y="6134553"/>
                  <a:pt x="3371604" y="6134313"/>
                  <a:pt x="3373810" y="6135221"/>
                </a:cubicBezTo>
                <a:cubicBezTo>
                  <a:pt x="3376013" y="6136129"/>
                  <a:pt x="3378128" y="6138187"/>
                  <a:pt x="3377775" y="6142781"/>
                </a:cubicBezTo>
                <a:cubicBezTo>
                  <a:pt x="3377775" y="6142781"/>
                  <a:pt x="3368610" y="6143744"/>
                  <a:pt x="3369312" y="6134553"/>
                </a:cubicBezTo>
                <a:close/>
                <a:moveTo>
                  <a:pt x="2111548" y="6116061"/>
                </a:moveTo>
                <a:lnTo>
                  <a:pt x="2112307" y="6119291"/>
                </a:lnTo>
                <a:lnTo>
                  <a:pt x="2112307" y="6119291"/>
                </a:lnTo>
                <a:lnTo>
                  <a:pt x="2111582" y="6116200"/>
                </a:lnTo>
                <a:cubicBezTo>
                  <a:pt x="2111416" y="6115501"/>
                  <a:pt x="2111374" y="6115316"/>
                  <a:pt x="2111548" y="6116061"/>
                </a:cubicBezTo>
                <a:close/>
                <a:moveTo>
                  <a:pt x="2199243" y="6077254"/>
                </a:moveTo>
                <a:cubicBezTo>
                  <a:pt x="2193627" y="6075183"/>
                  <a:pt x="2189493" y="6074957"/>
                  <a:pt x="2188111" y="6077772"/>
                </a:cubicBezTo>
                <a:cubicBezTo>
                  <a:pt x="2186347" y="6079536"/>
                  <a:pt x="2190536" y="6083797"/>
                  <a:pt x="2197266" y="6088896"/>
                </a:cubicBezTo>
                <a:lnTo>
                  <a:pt x="2219651" y="6103704"/>
                </a:lnTo>
                <a:lnTo>
                  <a:pt x="2257673" y="6115103"/>
                </a:lnTo>
                <a:lnTo>
                  <a:pt x="2255518" y="6113420"/>
                </a:lnTo>
                <a:cubicBezTo>
                  <a:pt x="2246286" y="6106277"/>
                  <a:pt x="2216093" y="6083464"/>
                  <a:pt x="2199243" y="6077254"/>
                </a:cubicBezTo>
                <a:close/>
                <a:moveTo>
                  <a:pt x="3423716" y="6062429"/>
                </a:moveTo>
                <a:lnTo>
                  <a:pt x="3452727" y="6064617"/>
                </a:lnTo>
                <a:lnTo>
                  <a:pt x="3474523" y="6065901"/>
                </a:lnTo>
                <a:lnTo>
                  <a:pt x="3492865" y="6073814"/>
                </a:lnTo>
                <a:cubicBezTo>
                  <a:pt x="3513774" y="6084060"/>
                  <a:pt x="3524883" y="6092393"/>
                  <a:pt x="3503665" y="6092340"/>
                </a:cubicBezTo>
                <a:cubicBezTo>
                  <a:pt x="3485329" y="6089325"/>
                  <a:pt x="3457969" y="6077949"/>
                  <a:pt x="3433520" y="6066934"/>
                </a:cubicBezTo>
                <a:close/>
                <a:moveTo>
                  <a:pt x="3446350" y="6019336"/>
                </a:moveTo>
                <a:lnTo>
                  <a:pt x="3448494" y="6019585"/>
                </a:lnTo>
                <a:cubicBezTo>
                  <a:pt x="3467228" y="6020817"/>
                  <a:pt x="3532818" y="6029699"/>
                  <a:pt x="3565431" y="6039039"/>
                </a:cubicBezTo>
                <a:cubicBezTo>
                  <a:pt x="3570868" y="6040597"/>
                  <a:pt x="3575387" y="6042167"/>
                  <a:pt x="3578621" y="6043716"/>
                </a:cubicBezTo>
                <a:cubicBezTo>
                  <a:pt x="3581856" y="6045265"/>
                  <a:pt x="3583805" y="6046795"/>
                  <a:pt x="3584101" y="6048269"/>
                </a:cubicBezTo>
                <a:cubicBezTo>
                  <a:pt x="3584603" y="6050798"/>
                  <a:pt x="3579789" y="6052516"/>
                  <a:pt x="3571909" y="6053628"/>
                </a:cubicBezTo>
                <a:lnTo>
                  <a:pt x="3546574" y="6055053"/>
                </a:lnTo>
                <a:close/>
                <a:moveTo>
                  <a:pt x="4524498" y="5959056"/>
                </a:moveTo>
                <a:cubicBezTo>
                  <a:pt x="4525875" y="5959739"/>
                  <a:pt x="4527111" y="5961250"/>
                  <a:pt x="4528085" y="5964020"/>
                </a:cubicBezTo>
                <a:cubicBezTo>
                  <a:pt x="4523085" y="5965782"/>
                  <a:pt x="4519429" y="5967071"/>
                  <a:pt x="4516780" y="5967226"/>
                </a:cubicBezTo>
                <a:cubicBezTo>
                  <a:pt x="4514129" y="5967383"/>
                  <a:pt x="4512490" y="5966405"/>
                  <a:pt x="4511512" y="5963635"/>
                </a:cubicBezTo>
                <a:cubicBezTo>
                  <a:pt x="4513821" y="5962821"/>
                  <a:pt x="4516989" y="5960147"/>
                  <a:pt x="4520067" y="5959061"/>
                </a:cubicBezTo>
                <a:cubicBezTo>
                  <a:pt x="4521607" y="5958521"/>
                  <a:pt x="4523124" y="5958374"/>
                  <a:pt x="4524498" y="5959056"/>
                </a:cubicBezTo>
                <a:close/>
                <a:moveTo>
                  <a:pt x="4507925" y="5958673"/>
                </a:moveTo>
                <a:cubicBezTo>
                  <a:pt x="4509301" y="5959355"/>
                  <a:pt x="4510536" y="5960865"/>
                  <a:pt x="4511512" y="5963635"/>
                </a:cubicBezTo>
                <a:cubicBezTo>
                  <a:pt x="4506512" y="5965399"/>
                  <a:pt x="4502855" y="5966687"/>
                  <a:pt x="4500205" y="5966842"/>
                </a:cubicBezTo>
                <a:cubicBezTo>
                  <a:pt x="4497558" y="5966997"/>
                  <a:pt x="4495913" y="5966021"/>
                  <a:pt x="4494937" y="5963249"/>
                </a:cubicBezTo>
                <a:cubicBezTo>
                  <a:pt x="4497246" y="5962436"/>
                  <a:pt x="4500414" y="5959762"/>
                  <a:pt x="4503493" y="5958677"/>
                </a:cubicBezTo>
                <a:cubicBezTo>
                  <a:pt x="4505033" y="5958135"/>
                  <a:pt x="4506548" y="5957989"/>
                  <a:pt x="4507925" y="5958673"/>
                </a:cubicBezTo>
                <a:close/>
                <a:moveTo>
                  <a:pt x="4473260" y="5956361"/>
                </a:moveTo>
                <a:cubicBezTo>
                  <a:pt x="4480858" y="5957055"/>
                  <a:pt x="4488369" y="5959340"/>
                  <a:pt x="4494937" y="5963249"/>
                </a:cubicBezTo>
                <a:cubicBezTo>
                  <a:pt x="4484343" y="5963872"/>
                  <a:pt x="4476738" y="5964995"/>
                  <a:pt x="4470096" y="5964872"/>
                </a:cubicBezTo>
                <a:cubicBezTo>
                  <a:pt x="4463456" y="5964748"/>
                  <a:pt x="4457781" y="5963375"/>
                  <a:pt x="4451049" y="5959001"/>
                </a:cubicBezTo>
                <a:cubicBezTo>
                  <a:pt x="4457975" y="5956560"/>
                  <a:pt x="4465662" y="5955665"/>
                  <a:pt x="4473260" y="5956361"/>
                </a:cubicBezTo>
                <a:close/>
                <a:moveTo>
                  <a:pt x="4694007" y="5951197"/>
                </a:moveTo>
                <a:cubicBezTo>
                  <a:pt x="4696626" y="5954945"/>
                  <a:pt x="4697934" y="5956820"/>
                  <a:pt x="4698425" y="5957521"/>
                </a:cubicBezTo>
                <a:cubicBezTo>
                  <a:pt x="4699898" y="5959630"/>
                  <a:pt x="4694007" y="5951197"/>
                  <a:pt x="4694007" y="5951197"/>
                </a:cubicBezTo>
                <a:close/>
                <a:moveTo>
                  <a:pt x="2402488" y="5934467"/>
                </a:moveTo>
                <a:cubicBezTo>
                  <a:pt x="2404495" y="5934096"/>
                  <a:pt x="2406166" y="5935281"/>
                  <a:pt x="2406698" y="5938165"/>
                </a:cubicBezTo>
                <a:lnTo>
                  <a:pt x="2401191" y="5935641"/>
                </a:lnTo>
                <a:close/>
                <a:moveTo>
                  <a:pt x="2391626" y="5931255"/>
                </a:moveTo>
                <a:lnTo>
                  <a:pt x="2401191" y="5935641"/>
                </a:lnTo>
                <a:lnTo>
                  <a:pt x="2396271" y="5940098"/>
                </a:lnTo>
                <a:lnTo>
                  <a:pt x="2392508" y="5938964"/>
                </a:lnTo>
                <a:lnTo>
                  <a:pt x="2395414" y="5940412"/>
                </a:lnTo>
                <a:lnTo>
                  <a:pt x="2396271" y="5940098"/>
                </a:lnTo>
                <a:cubicBezTo>
                  <a:pt x="2408616" y="5944035"/>
                  <a:pt x="2421329" y="5948277"/>
                  <a:pt x="2433471" y="5952516"/>
                </a:cubicBezTo>
                <a:lnTo>
                  <a:pt x="2467090" y="5964858"/>
                </a:lnTo>
                <a:lnTo>
                  <a:pt x="2491161" y="5970530"/>
                </a:lnTo>
                <a:lnTo>
                  <a:pt x="2450628" y="5950362"/>
                </a:lnTo>
                <a:cubicBezTo>
                  <a:pt x="2447651" y="5949113"/>
                  <a:pt x="2443411" y="5946912"/>
                  <a:pt x="2438234" y="5944040"/>
                </a:cubicBezTo>
                <a:lnTo>
                  <a:pt x="2429167" y="5938829"/>
                </a:lnTo>
                <a:close/>
                <a:moveTo>
                  <a:pt x="4727806" y="5926826"/>
                </a:moveTo>
                <a:cubicBezTo>
                  <a:pt x="4727806" y="5926826"/>
                  <a:pt x="4734133" y="5935106"/>
                  <a:pt x="4732550" y="5933036"/>
                </a:cubicBezTo>
                <a:cubicBezTo>
                  <a:pt x="4732023" y="5932348"/>
                  <a:pt x="4730619" y="5930507"/>
                  <a:pt x="4727806" y="5926826"/>
                </a:cubicBezTo>
                <a:close/>
                <a:moveTo>
                  <a:pt x="4705387" y="5924464"/>
                </a:moveTo>
                <a:lnTo>
                  <a:pt x="4727806" y="5926826"/>
                </a:lnTo>
                <a:lnTo>
                  <a:pt x="4709831" y="5926184"/>
                </a:lnTo>
                <a:close/>
                <a:moveTo>
                  <a:pt x="4137036" y="5922311"/>
                </a:moveTo>
                <a:cubicBezTo>
                  <a:pt x="4133573" y="5923531"/>
                  <a:pt x="4133409" y="5924758"/>
                  <a:pt x="4135116" y="5925908"/>
                </a:cubicBezTo>
                <a:cubicBezTo>
                  <a:pt x="4140223" y="5929360"/>
                  <a:pt x="4162131" y="5932146"/>
                  <a:pt x="4162131" y="5932146"/>
                </a:cubicBezTo>
                <a:cubicBezTo>
                  <a:pt x="4172137" y="5928619"/>
                  <a:pt x="4156273" y="5915527"/>
                  <a:pt x="4137036" y="5922311"/>
                </a:cubicBezTo>
                <a:close/>
                <a:moveTo>
                  <a:pt x="3410481" y="5904349"/>
                </a:moveTo>
                <a:cubicBezTo>
                  <a:pt x="3412728" y="5904314"/>
                  <a:pt x="3414891" y="5908038"/>
                  <a:pt x="3417073" y="5918993"/>
                </a:cubicBezTo>
                <a:cubicBezTo>
                  <a:pt x="3417073" y="5918993"/>
                  <a:pt x="3410767" y="5915892"/>
                  <a:pt x="3403409" y="5912272"/>
                </a:cubicBezTo>
                <a:cubicBezTo>
                  <a:pt x="3405914" y="5908184"/>
                  <a:pt x="3408239" y="5904386"/>
                  <a:pt x="3410481" y="5904349"/>
                </a:cubicBezTo>
                <a:close/>
                <a:moveTo>
                  <a:pt x="2602021" y="5859941"/>
                </a:moveTo>
                <a:lnTo>
                  <a:pt x="2604054" y="5864475"/>
                </a:lnTo>
                <a:lnTo>
                  <a:pt x="2620736" y="5881835"/>
                </a:lnTo>
                <a:lnTo>
                  <a:pt x="2637433" y="5885355"/>
                </a:lnTo>
                <a:cubicBezTo>
                  <a:pt x="2662378" y="5888668"/>
                  <a:pt x="2685600" y="5886630"/>
                  <a:pt x="2664579" y="5877905"/>
                </a:cubicBezTo>
                <a:cubicBezTo>
                  <a:pt x="2660574" y="5876242"/>
                  <a:pt x="2654966" y="5874339"/>
                  <a:pt x="2647457" y="5872182"/>
                </a:cubicBezTo>
                <a:lnTo>
                  <a:pt x="2627432" y="5866787"/>
                </a:lnTo>
                <a:lnTo>
                  <a:pt x="2628134" y="5867655"/>
                </a:lnTo>
                <a:cubicBezTo>
                  <a:pt x="2630600" y="5878825"/>
                  <a:pt x="2620218" y="5872031"/>
                  <a:pt x="2611398" y="5865445"/>
                </a:cubicBezTo>
                <a:lnTo>
                  <a:pt x="2604892" y="5860715"/>
                </a:lnTo>
                <a:close/>
                <a:moveTo>
                  <a:pt x="3859203" y="5857113"/>
                </a:moveTo>
                <a:lnTo>
                  <a:pt x="3859742" y="5857574"/>
                </a:lnTo>
                <a:lnTo>
                  <a:pt x="3859218" y="5857597"/>
                </a:lnTo>
                <a:lnTo>
                  <a:pt x="3860560" y="5857973"/>
                </a:lnTo>
                <a:close/>
                <a:moveTo>
                  <a:pt x="2442697" y="5827670"/>
                </a:moveTo>
                <a:lnTo>
                  <a:pt x="2443980" y="5828843"/>
                </a:lnTo>
                <a:lnTo>
                  <a:pt x="2454248" y="5835865"/>
                </a:lnTo>
                <a:lnTo>
                  <a:pt x="2511768" y="5855269"/>
                </a:lnTo>
                <a:lnTo>
                  <a:pt x="2548642" y="5864346"/>
                </a:lnTo>
                <a:lnTo>
                  <a:pt x="2522183" y="5850667"/>
                </a:lnTo>
                <a:lnTo>
                  <a:pt x="2487046" y="5834512"/>
                </a:lnTo>
                <a:lnTo>
                  <a:pt x="2477200" y="5832563"/>
                </a:lnTo>
                <a:close/>
                <a:moveTo>
                  <a:pt x="4173791" y="5808152"/>
                </a:moveTo>
                <a:cubicBezTo>
                  <a:pt x="4177936" y="5808249"/>
                  <a:pt x="4181411" y="5810136"/>
                  <a:pt x="4185674" y="5814862"/>
                </a:cubicBezTo>
                <a:cubicBezTo>
                  <a:pt x="4180672" y="5816626"/>
                  <a:pt x="4175374" y="5816935"/>
                  <a:pt x="4170505" y="5816318"/>
                </a:cubicBezTo>
                <a:cubicBezTo>
                  <a:pt x="4165637" y="5815698"/>
                  <a:pt x="4161196" y="5814148"/>
                  <a:pt x="4157912" y="5812193"/>
                </a:cubicBezTo>
                <a:cubicBezTo>
                  <a:pt x="4164839" y="5809751"/>
                  <a:pt x="4169649" y="5808056"/>
                  <a:pt x="4173791" y="5808152"/>
                </a:cubicBezTo>
                <a:close/>
                <a:moveTo>
                  <a:pt x="4187694" y="5793158"/>
                </a:moveTo>
                <a:lnTo>
                  <a:pt x="4194906" y="5794310"/>
                </a:lnTo>
                <a:cubicBezTo>
                  <a:pt x="4192441" y="5796848"/>
                  <a:pt x="4189972" y="5796916"/>
                  <a:pt x="4188211" y="5795203"/>
                </a:cubicBezTo>
                <a:close/>
                <a:moveTo>
                  <a:pt x="4318090" y="5780636"/>
                </a:moveTo>
                <a:cubicBezTo>
                  <a:pt x="4327326" y="5777380"/>
                  <a:pt x="4341560" y="5785855"/>
                  <a:pt x="4341560" y="5785855"/>
                </a:cubicBezTo>
                <a:cubicBezTo>
                  <a:pt x="4340561" y="5788544"/>
                  <a:pt x="4334954" y="5789207"/>
                  <a:pt x="4329108" y="5788713"/>
                </a:cubicBezTo>
                <a:cubicBezTo>
                  <a:pt x="4323262" y="5788219"/>
                  <a:pt x="4317175" y="5786572"/>
                  <a:pt x="4315214" y="5784634"/>
                </a:cubicBezTo>
                <a:cubicBezTo>
                  <a:pt x="4313907" y="5783346"/>
                  <a:pt x="4314434" y="5781925"/>
                  <a:pt x="4318090" y="5780636"/>
                </a:cubicBezTo>
                <a:close/>
                <a:moveTo>
                  <a:pt x="4088926" y="5753195"/>
                </a:moveTo>
                <a:cubicBezTo>
                  <a:pt x="4088282" y="5753547"/>
                  <a:pt x="4090724" y="5754751"/>
                  <a:pt x="4095571" y="5756605"/>
                </a:cubicBezTo>
                <a:lnTo>
                  <a:pt x="4102724" y="5759087"/>
                </a:lnTo>
                <a:lnTo>
                  <a:pt x="4152628" y="5767270"/>
                </a:lnTo>
                <a:lnTo>
                  <a:pt x="4135242" y="5762914"/>
                </a:lnTo>
                <a:cubicBezTo>
                  <a:pt x="4103835" y="5755192"/>
                  <a:pt x="4090212" y="5752490"/>
                  <a:pt x="4088926" y="5753195"/>
                </a:cubicBezTo>
                <a:close/>
                <a:moveTo>
                  <a:pt x="2374576" y="5703060"/>
                </a:moveTo>
                <a:lnTo>
                  <a:pt x="2390482" y="5712429"/>
                </a:lnTo>
                <a:cubicBezTo>
                  <a:pt x="2413185" y="5725985"/>
                  <a:pt x="2435170" y="5739448"/>
                  <a:pt x="2441296" y="5743680"/>
                </a:cubicBezTo>
                <a:lnTo>
                  <a:pt x="2443362" y="5750064"/>
                </a:lnTo>
                <a:lnTo>
                  <a:pt x="2574985" y="5775756"/>
                </a:lnTo>
                <a:lnTo>
                  <a:pt x="2547942" y="5764612"/>
                </a:lnTo>
                <a:cubicBezTo>
                  <a:pt x="2535902" y="5763023"/>
                  <a:pt x="2519727" y="5755750"/>
                  <a:pt x="2499927" y="5745288"/>
                </a:cubicBezTo>
                <a:lnTo>
                  <a:pt x="2446666" y="5715927"/>
                </a:lnTo>
                <a:close/>
                <a:moveTo>
                  <a:pt x="3775598" y="5702013"/>
                </a:moveTo>
                <a:cubicBezTo>
                  <a:pt x="3730939" y="5698035"/>
                  <a:pt x="3818392" y="5732597"/>
                  <a:pt x="3816113" y="5726135"/>
                </a:cubicBezTo>
                <a:cubicBezTo>
                  <a:pt x="3881030" y="5742171"/>
                  <a:pt x="3938809" y="5745935"/>
                  <a:pt x="3997071" y="5749530"/>
                </a:cubicBezTo>
                <a:lnTo>
                  <a:pt x="4061432" y="5754447"/>
                </a:lnTo>
                <a:lnTo>
                  <a:pt x="4002837" y="5729366"/>
                </a:lnTo>
                <a:lnTo>
                  <a:pt x="3984597" y="5723891"/>
                </a:lnTo>
                <a:lnTo>
                  <a:pt x="3888971" y="5713813"/>
                </a:lnTo>
                <a:cubicBezTo>
                  <a:pt x="3852241" y="5709895"/>
                  <a:pt x="3814607" y="5705907"/>
                  <a:pt x="3775598" y="5702013"/>
                </a:cubicBezTo>
                <a:close/>
                <a:moveTo>
                  <a:pt x="4068071" y="5688425"/>
                </a:moveTo>
                <a:lnTo>
                  <a:pt x="4132559" y="5711996"/>
                </a:lnTo>
                <a:lnTo>
                  <a:pt x="4246295" y="5729137"/>
                </a:lnTo>
                <a:lnTo>
                  <a:pt x="4256237" y="5731096"/>
                </a:lnTo>
                <a:lnTo>
                  <a:pt x="4237457" y="5723741"/>
                </a:lnTo>
                <a:lnTo>
                  <a:pt x="4162223" y="5698457"/>
                </a:lnTo>
                <a:lnTo>
                  <a:pt x="4152601" y="5697424"/>
                </a:lnTo>
                <a:close/>
                <a:moveTo>
                  <a:pt x="3987988" y="5565389"/>
                </a:moveTo>
                <a:cubicBezTo>
                  <a:pt x="3988375" y="5566334"/>
                  <a:pt x="3989399" y="5568856"/>
                  <a:pt x="3991452" y="5573898"/>
                </a:cubicBezTo>
                <a:cubicBezTo>
                  <a:pt x="3991452" y="5573898"/>
                  <a:pt x="3992626" y="5576894"/>
                  <a:pt x="3993652" y="5579515"/>
                </a:cubicBezTo>
                <a:lnTo>
                  <a:pt x="3994286" y="5581134"/>
                </a:lnTo>
                <a:lnTo>
                  <a:pt x="3994288" y="5581135"/>
                </a:lnTo>
                <a:lnTo>
                  <a:pt x="3991452" y="5573898"/>
                </a:lnTo>
                <a:cubicBezTo>
                  <a:pt x="3991452" y="5573898"/>
                  <a:pt x="3986834" y="5562552"/>
                  <a:pt x="3987988" y="5565389"/>
                </a:cubicBezTo>
                <a:close/>
                <a:moveTo>
                  <a:pt x="4645339" y="5529790"/>
                </a:moveTo>
                <a:cubicBezTo>
                  <a:pt x="4646188" y="5529767"/>
                  <a:pt x="4654390" y="5533244"/>
                  <a:pt x="4664081" y="5536966"/>
                </a:cubicBezTo>
                <a:lnTo>
                  <a:pt x="4654368" y="5534987"/>
                </a:lnTo>
                <a:lnTo>
                  <a:pt x="4650310" y="5532849"/>
                </a:lnTo>
                <a:cubicBezTo>
                  <a:pt x="4646327" y="5530682"/>
                  <a:pt x="4644916" y="5529800"/>
                  <a:pt x="4645339" y="5529790"/>
                </a:cubicBezTo>
                <a:close/>
                <a:moveTo>
                  <a:pt x="4826068" y="5502400"/>
                </a:moveTo>
                <a:lnTo>
                  <a:pt x="4828415" y="5508391"/>
                </a:lnTo>
                <a:cubicBezTo>
                  <a:pt x="4827112" y="5505062"/>
                  <a:pt x="4825287" y="5500403"/>
                  <a:pt x="4826068" y="5502400"/>
                </a:cubicBezTo>
                <a:close/>
                <a:moveTo>
                  <a:pt x="4772683" y="5491282"/>
                </a:moveTo>
                <a:cubicBezTo>
                  <a:pt x="4766613" y="5491432"/>
                  <a:pt x="4763578" y="5491505"/>
                  <a:pt x="4762440" y="5491534"/>
                </a:cubicBezTo>
                <a:cubicBezTo>
                  <a:pt x="4759025" y="5491618"/>
                  <a:pt x="4772683" y="5491282"/>
                  <a:pt x="4772683" y="5491282"/>
                </a:cubicBezTo>
                <a:close/>
                <a:moveTo>
                  <a:pt x="4794297" y="5488945"/>
                </a:moveTo>
                <a:cubicBezTo>
                  <a:pt x="4793140" y="5486111"/>
                  <a:pt x="4797758" y="5497457"/>
                  <a:pt x="4797758" y="5497457"/>
                </a:cubicBezTo>
                <a:cubicBezTo>
                  <a:pt x="4795707" y="5492412"/>
                  <a:pt x="4794681" y="5489889"/>
                  <a:pt x="4794297" y="5488945"/>
                </a:cubicBezTo>
                <a:close/>
                <a:moveTo>
                  <a:pt x="4257882" y="5435794"/>
                </a:moveTo>
                <a:lnTo>
                  <a:pt x="4256998" y="5443172"/>
                </a:lnTo>
                <a:cubicBezTo>
                  <a:pt x="4260151" y="5444722"/>
                  <a:pt x="4267267" y="5445942"/>
                  <a:pt x="4276579" y="5447100"/>
                </a:cubicBezTo>
                <a:lnTo>
                  <a:pt x="4294368" y="5449037"/>
                </a:lnTo>
                <a:close/>
                <a:moveTo>
                  <a:pt x="4613589" y="5214484"/>
                </a:moveTo>
                <a:cubicBezTo>
                  <a:pt x="4647908" y="5217460"/>
                  <a:pt x="4660575" y="5230281"/>
                  <a:pt x="4655552" y="5233506"/>
                </a:cubicBezTo>
                <a:cubicBezTo>
                  <a:pt x="4653878" y="5234584"/>
                  <a:pt x="4650237" y="5234593"/>
                  <a:pt x="4644778" y="5232815"/>
                </a:cubicBezTo>
                <a:cubicBezTo>
                  <a:pt x="4637499" y="5230449"/>
                  <a:pt x="4626986" y="5224907"/>
                  <a:pt x="4613589" y="5214484"/>
                </a:cubicBezTo>
                <a:close/>
                <a:moveTo>
                  <a:pt x="4341817" y="5214383"/>
                </a:moveTo>
                <a:cubicBezTo>
                  <a:pt x="4341817" y="5214383"/>
                  <a:pt x="4328160" y="5214719"/>
                  <a:pt x="4331574" y="5214635"/>
                </a:cubicBezTo>
                <a:cubicBezTo>
                  <a:pt x="4332712" y="5214607"/>
                  <a:pt x="4335747" y="5214533"/>
                  <a:pt x="4341817" y="5214383"/>
                </a:cubicBezTo>
                <a:close/>
                <a:moveTo>
                  <a:pt x="4975921" y="5163020"/>
                </a:moveTo>
                <a:lnTo>
                  <a:pt x="5122997" y="5175166"/>
                </a:lnTo>
                <a:lnTo>
                  <a:pt x="5139237" y="5181574"/>
                </a:lnTo>
                <a:lnTo>
                  <a:pt x="5157882" y="5190509"/>
                </a:lnTo>
                <a:lnTo>
                  <a:pt x="5086363" y="5189158"/>
                </a:lnTo>
                <a:lnTo>
                  <a:pt x="5018188" y="5185023"/>
                </a:lnTo>
                <a:lnTo>
                  <a:pt x="4989365" y="5169190"/>
                </a:lnTo>
                <a:close/>
                <a:moveTo>
                  <a:pt x="4362138" y="5149889"/>
                </a:moveTo>
                <a:lnTo>
                  <a:pt x="4354488" y="5157041"/>
                </a:lnTo>
                <a:cubicBezTo>
                  <a:pt x="4353139" y="5158302"/>
                  <a:pt x="4355161" y="5156410"/>
                  <a:pt x="4357522" y="5154205"/>
                </a:cubicBezTo>
                <a:close/>
                <a:moveTo>
                  <a:pt x="4485136" y="5114158"/>
                </a:moveTo>
                <a:cubicBezTo>
                  <a:pt x="4487815" y="5112595"/>
                  <a:pt x="4477101" y="5118849"/>
                  <a:pt x="4477101" y="5118849"/>
                </a:cubicBezTo>
                <a:cubicBezTo>
                  <a:pt x="4481864" y="5116071"/>
                  <a:pt x="4484245" y="5114681"/>
                  <a:pt x="4485136" y="5114158"/>
                </a:cubicBezTo>
                <a:close/>
                <a:moveTo>
                  <a:pt x="4551886" y="5105555"/>
                </a:moveTo>
                <a:lnTo>
                  <a:pt x="4589348" y="5107948"/>
                </a:lnTo>
                <a:cubicBezTo>
                  <a:pt x="4645018" y="5120884"/>
                  <a:pt x="4701763" y="5132067"/>
                  <a:pt x="4760905" y="5141009"/>
                </a:cubicBezTo>
                <a:lnTo>
                  <a:pt x="4846122" y="5149996"/>
                </a:lnTo>
                <a:lnTo>
                  <a:pt x="4844448" y="5151224"/>
                </a:lnTo>
                <a:cubicBezTo>
                  <a:pt x="4849576" y="5154462"/>
                  <a:pt x="4862329" y="5160484"/>
                  <a:pt x="4886162" y="5170900"/>
                </a:cubicBezTo>
                <a:lnTo>
                  <a:pt x="4901883" y="5177968"/>
                </a:lnTo>
                <a:lnTo>
                  <a:pt x="4874841" y="5176328"/>
                </a:lnTo>
                <a:lnTo>
                  <a:pt x="4698879" y="5160228"/>
                </a:lnTo>
                <a:lnTo>
                  <a:pt x="4637133" y="5134016"/>
                </a:lnTo>
                <a:close/>
                <a:moveTo>
                  <a:pt x="4452922" y="5103543"/>
                </a:moveTo>
                <a:cubicBezTo>
                  <a:pt x="4451991" y="5104103"/>
                  <a:pt x="4449507" y="5105599"/>
                  <a:pt x="4444541" y="5108588"/>
                </a:cubicBezTo>
                <a:cubicBezTo>
                  <a:pt x="4444541" y="5108588"/>
                  <a:pt x="4455717" y="5101860"/>
                  <a:pt x="4452922" y="5103543"/>
                </a:cubicBezTo>
                <a:close/>
                <a:moveTo>
                  <a:pt x="4340720" y="5039686"/>
                </a:moveTo>
                <a:lnTo>
                  <a:pt x="4354180" y="5041131"/>
                </a:lnTo>
                <a:cubicBezTo>
                  <a:pt x="4397828" y="5046064"/>
                  <a:pt x="4440444" y="5052961"/>
                  <a:pt x="4476706" y="5070794"/>
                </a:cubicBezTo>
                <a:cubicBezTo>
                  <a:pt x="4479860" y="5072345"/>
                  <a:pt x="4475396" y="5074331"/>
                  <a:pt x="4466891" y="5076253"/>
                </a:cubicBezTo>
                <a:lnTo>
                  <a:pt x="4461075" y="5077120"/>
                </a:lnTo>
                <a:close/>
                <a:moveTo>
                  <a:pt x="4833540" y="5021204"/>
                </a:moveTo>
                <a:lnTo>
                  <a:pt x="4886317" y="5041787"/>
                </a:lnTo>
                <a:lnTo>
                  <a:pt x="4940646" y="5065632"/>
                </a:lnTo>
                <a:lnTo>
                  <a:pt x="4923499" y="5065878"/>
                </a:lnTo>
                <a:lnTo>
                  <a:pt x="4909042" y="5065059"/>
                </a:lnTo>
                <a:lnTo>
                  <a:pt x="4794062" y="5023080"/>
                </a:lnTo>
                <a:lnTo>
                  <a:pt x="4806332" y="5023108"/>
                </a:lnTo>
                <a:close/>
                <a:moveTo>
                  <a:pt x="4142391" y="5015189"/>
                </a:moveTo>
                <a:lnTo>
                  <a:pt x="4141948" y="5017980"/>
                </a:lnTo>
                <a:lnTo>
                  <a:pt x="4162392" y="5020830"/>
                </a:lnTo>
                <a:lnTo>
                  <a:pt x="4165957" y="5020682"/>
                </a:lnTo>
                <a:lnTo>
                  <a:pt x="4148437" y="5016111"/>
                </a:lnTo>
                <a:close/>
                <a:moveTo>
                  <a:pt x="4104668" y="4962483"/>
                </a:moveTo>
                <a:lnTo>
                  <a:pt x="4109221" y="4964073"/>
                </a:lnTo>
                <a:lnTo>
                  <a:pt x="4110693" y="4964428"/>
                </a:lnTo>
                <a:close/>
                <a:moveTo>
                  <a:pt x="4259214" y="4954708"/>
                </a:moveTo>
                <a:cubicBezTo>
                  <a:pt x="4259214" y="4954708"/>
                  <a:pt x="4256418" y="4957396"/>
                  <a:pt x="4253968" y="4959746"/>
                </a:cubicBezTo>
                <a:lnTo>
                  <a:pt x="4253578" y="4960122"/>
                </a:lnTo>
                <a:lnTo>
                  <a:pt x="4250821" y="4962768"/>
                </a:lnTo>
                <a:cubicBezTo>
                  <a:pt x="4250122" y="4963440"/>
                  <a:pt x="4250297" y="4963271"/>
                  <a:pt x="4250953" y="4962641"/>
                </a:cubicBezTo>
                <a:lnTo>
                  <a:pt x="4253578" y="4960122"/>
                </a:lnTo>
                <a:close/>
                <a:moveTo>
                  <a:pt x="4454761" y="4918954"/>
                </a:moveTo>
                <a:lnTo>
                  <a:pt x="4528851" y="4927154"/>
                </a:lnTo>
                <a:lnTo>
                  <a:pt x="4584463" y="4928880"/>
                </a:lnTo>
                <a:lnTo>
                  <a:pt x="4722568" y="4977922"/>
                </a:lnTo>
                <a:lnTo>
                  <a:pt x="4743503" y="4986086"/>
                </a:lnTo>
                <a:lnTo>
                  <a:pt x="4729208" y="4985945"/>
                </a:lnTo>
                <a:cubicBezTo>
                  <a:pt x="4707639" y="4985503"/>
                  <a:pt x="4695941" y="4985606"/>
                  <a:pt x="4690954" y="4986260"/>
                </a:cubicBezTo>
                <a:lnTo>
                  <a:pt x="4691788" y="4987768"/>
                </a:lnTo>
                <a:lnTo>
                  <a:pt x="4624489" y="4964913"/>
                </a:lnTo>
                <a:cubicBezTo>
                  <a:pt x="4576845" y="4951087"/>
                  <a:pt x="4530225" y="4939785"/>
                  <a:pt x="4483805" y="4930175"/>
                </a:cubicBezTo>
                <a:close/>
                <a:moveTo>
                  <a:pt x="4690063" y="4893264"/>
                </a:moveTo>
                <a:lnTo>
                  <a:pt x="4700435" y="4894901"/>
                </a:lnTo>
                <a:lnTo>
                  <a:pt x="4701508" y="4896387"/>
                </a:lnTo>
                <a:cubicBezTo>
                  <a:pt x="4696507" y="4898150"/>
                  <a:pt x="4692852" y="4899439"/>
                  <a:pt x="4690202" y="4899596"/>
                </a:cubicBezTo>
                <a:cubicBezTo>
                  <a:pt x="4687554" y="4899750"/>
                  <a:pt x="4685911" y="4898773"/>
                  <a:pt x="4684936" y="4896004"/>
                </a:cubicBezTo>
                <a:close/>
                <a:moveTo>
                  <a:pt x="4676713" y="4891155"/>
                </a:moveTo>
                <a:lnTo>
                  <a:pt x="4682038" y="4891996"/>
                </a:lnTo>
                <a:lnTo>
                  <a:pt x="4684936" y="4896004"/>
                </a:lnTo>
                <a:cubicBezTo>
                  <a:pt x="4679933" y="4897767"/>
                  <a:pt x="4676277" y="4899055"/>
                  <a:pt x="4673631" y="4899211"/>
                </a:cubicBezTo>
                <a:cubicBezTo>
                  <a:pt x="4670981" y="4899367"/>
                  <a:pt x="4669337" y="4898389"/>
                  <a:pt x="4668361" y="4895618"/>
                </a:cubicBezTo>
                <a:close/>
                <a:moveTo>
                  <a:pt x="4646684" y="4888730"/>
                </a:moveTo>
                <a:cubicBezTo>
                  <a:pt x="4654282" y="4889423"/>
                  <a:pt x="4661790" y="4891706"/>
                  <a:pt x="4668361" y="4895618"/>
                </a:cubicBezTo>
                <a:cubicBezTo>
                  <a:pt x="4657766" y="4896240"/>
                  <a:pt x="4650160" y="4897365"/>
                  <a:pt x="4643518" y="4897241"/>
                </a:cubicBezTo>
                <a:cubicBezTo>
                  <a:pt x="4636879" y="4897117"/>
                  <a:pt x="4631204" y="4895744"/>
                  <a:pt x="4624471" y="4891370"/>
                </a:cubicBezTo>
                <a:cubicBezTo>
                  <a:pt x="4631396" y="4888929"/>
                  <a:pt x="4639084" y="4888036"/>
                  <a:pt x="4646684" y="4888730"/>
                </a:cubicBezTo>
                <a:close/>
                <a:moveTo>
                  <a:pt x="4403066" y="4882947"/>
                </a:moveTo>
                <a:cubicBezTo>
                  <a:pt x="4403066" y="4882947"/>
                  <a:pt x="4408960" y="4891380"/>
                  <a:pt x="4407486" y="4889273"/>
                </a:cubicBezTo>
                <a:cubicBezTo>
                  <a:pt x="4406995" y="4888568"/>
                  <a:pt x="4405686" y="4886694"/>
                  <a:pt x="4403066" y="4882947"/>
                </a:cubicBezTo>
                <a:close/>
                <a:moveTo>
                  <a:pt x="4374979" y="4879355"/>
                </a:moveTo>
                <a:cubicBezTo>
                  <a:pt x="4374979" y="4879355"/>
                  <a:pt x="4381057" y="4888306"/>
                  <a:pt x="4379537" y="4886068"/>
                </a:cubicBezTo>
                <a:cubicBezTo>
                  <a:pt x="4379029" y="4885324"/>
                  <a:pt x="4377680" y="4883332"/>
                  <a:pt x="4374979" y="4879355"/>
                </a:cubicBezTo>
                <a:close/>
                <a:moveTo>
                  <a:pt x="4668588" y="4862280"/>
                </a:moveTo>
                <a:cubicBezTo>
                  <a:pt x="4674441" y="4863150"/>
                  <a:pt x="4680968" y="4865222"/>
                  <a:pt x="4687587" y="4868982"/>
                </a:cubicBezTo>
                <a:cubicBezTo>
                  <a:pt x="4692354" y="4871690"/>
                  <a:pt x="4692379" y="4873342"/>
                  <a:pt x="4689736" y="4874294"/>
                </a:cubicBezTo>
                <a:cubicBezTo>
                  <a:pt x="4681808" y="4877154"/>
                  <a:pt x="4649868" y="4873731"/>
                  <a:pt x="4649868" y="4873731"/>
                </a:cubicBezTo>
                <a:cubicBezTo>
                  <a:pt x="4642983" y="4869820"/>
                  <a:pt x="4645795" y="4864873"/>
                  <a:pt x="4653636" y="4862784"/>
                </a:cubicBezTo>
                <a:cubicBezTo>
                  <a:pt x="4657557" y="4861739"/>
                  <a:pt x="4662735" y="4861409"/>
                  <a:pt x="4668588" y="4862280"/>
                </a:cubicBezTo>
                <a:close/>
                <a:moveTo>
                  <a:pt x="4322391" y="4853065"/>
                </a:moveTo>
                <a:lnTo>
                  <a:pt x="4310458" y="4854679"/>
                </a:lnTo>
                <a:cubicBezTo>
                  <a:pt x="4306995" y="4855900"/>
                  <a:pt x="4306833" y="4857126"/>
                  <a:pt x="4308537" y="4858277"/>
                </a:cubicBezTo>
                <a:cubicBezTo>
                  <a:pt x="4313646" y="4861729"/>
                  <a:pt x="4335556" y="4864514"/>
                  <a:pt x="4335556" y="4864514"/>
                </a:cubicBezTo>
                <a:cubicBezTo>
                  <a:pt x="4340557" y="4862752"/>
                  <a:pt x="4339091" y="4858597"/>
                  <a:pt x="4333973" y="4855732"/>
                </a:cubicBezTo>
                <a:lnTo>
                  <a:pt x="4325629" y="4853351"/>
                </a:lnTo>
                <a:close/>
                <a:moveTo>
                  <a:pt x="4656013" y="4709077"/>
                </a:moveTo>
                <a:lnTo>
                  <a:pt x="4717349" y="4717836"/>
                </a:lnTo>
                <a:cubicBezTo>
                  <a:pt x="4748908" y="4721574"/>
                  <a:pt x="4765936" y="4724057"/>
                  <a:pt x="4773035" y="4725933"/>
                </a:cubicBezTo>
                <a:lnTo>
                  <a:pt x="4773433" y="4726190"/>
                </a:lnTo>
                <a:lnTo>
                  <a:pt x="4742677" y="4721537"/>
                </a:lnTo>
                <a:cubicBezTo>
                  <a:pt x="4720656" y="4719071"/>
                  <a:pt x="4698539" y="4717777"/>
                  <a:pt x="4676346" y="4718622"/>
                </a:cubicBezTo>
                <a:close/>
                <a:moveTo>
                  <a:pt x="3838320" y="4684649"/>
                </a:moveTo>
                <a:cubicBezTo>
                  <a:pt x="3838320" y="4684649"/>
                  <a:pt x="3827825" y="4693411"/>
                  <a:pt x="3830449" y="4691221"/>
                </a:cubicBezTo>
                <a:cubicBezTo>
                  <a:pt x="3831324" y="4690492"/>
                  <a:pt x="3833653" y="4688544"/>
                  <a:pt x="3838320" y="4684649"/>
                </a:cubicBezTo>
                <a:lnTo>
                  <a:pt x="3864245" y="4689597"/>
                </a:lnTo>
                <a:lnTo>
                  <a:pt x="3870922" y="4688786"/>
                </a:lnTo>
                <a:close/>
                <a:moveTo>
                  <a:pt x="4429596" y="4622801"/>
                </a:moveTo>
                <a:cubicBezTo>
                  <a:pt x="4422536" y="4623517"/>
                  <a:pt x="4417064" y="4625136"/>
                  <a:pt x="4417064" y="4625136"/>
                </a:cubicBezTo>
                <a:cubicBezTo>
                  <a:pt x="4418041" y="4628961"/>
                  <a:pt x="4425980" y="4631631"/>
                  <a:pt x="4434462" y="4632871"/>
                </a:cubicBezTo>
                <a:cubicBezTo>
                  <a:pt x="4442939" y="4634109"/>
                  <a:pt x="4451965" y="4633920"/>
                  <a:pt x="4455108" y="4632025"/>
                </a:cubicBezTo>
                <a:cubicBezTo>
                  <a:pt x="4457208" y="4630762"/>
                  <a:pt x="4456691" y="4628740"/>
                  <a:pt x="4451661" y="4625883"/>
                </a:cubicBezTo>
                <a:cubicBezTo>
                  <a:pt x="4445306" y="4622273"/>
                  <a:pt x="4436657" y="4622086"/>
                  <a:pt x="4429596" y="4622801"/>
                </a:cubicBezTo>
                <a:close/>
                <a:moveTo>
                  <a:pt x="4489459" y="4546878"/>
                </a:moveTo>
                <a:lnTo>
                  <a:pt x="4489743" y="4547190"/>
                </a:lnTo>
                <a:lnTo>
                  <a:pt x="4492371" y="4547518"/>
                </a:lnTo>
                <a:lnTo>
                  <a:pt x="4492606" y="4547532"/>
                </a:lnTo>
                <a:close/>
                <a:moveTo>
                  <a:pt x="4521994" y="4545892"/>
                </a:moveTo>
                <a:lnTo>
                  <a:pt x="4522845" y="4546554"/>
                </a:lnTo>
                <a:lnTo>
                  <a:pt x="4523795" y="4549522"/>
                </a:lnTo>
                <a:lnTo>
                  <a:pt x="4534741" y="4550221"/>
                </a:lnTo>
                <a:close/>
                <a:moveTo>
                  <a:pt x="4962409" y="4451404"/>
                </a:moveTo>
                <a:lnTo>
                  <a:pt x="4961245" y="4453214"/>
                </a:lnTo>
                <a:lnTo>
                  <a:pt x="4961244" y="4453213"/>
                </a:lnTo>
                <a:close/>
                <a:moveTo>
                  <a:pt x="4788978" y="4383453"/>
                </a:moveTo>
                <a:lnTo>
                  <a:pt x="4782399" y="4384271"/>
                </a:lnTo>
                <a:cubicBezTo>
                  <a:pt x="4779804" y="4384535"/>
                  <a:pt x="4778943" y="4384581"/>
                  <a:pt x="4780499" y="4384385"/>
                </a:cubicBezTo>
                <a:close/>
                <a:moveTo>
                  <a:pt x="4793071" y="4383003"/>
                </a:moveTo>
                <a:lnTo>
                  <a:pt x="4788978" y="4383453"/>
                </a:lnTo>
                <a:lnTo>
                  <a:pt x="4792497" y="4383014"/>
                </a:lnTo>
                <a:close/>
                <a:moveTo>
                  <a:pt x="3994347" y="4201047"/>
                </a:moveTo>
                <a:lnTo>
                  <a:pt x="3993152" y="4203883"/>
                </a:lnTo>
                <a:cubicBezTo>
                  <a:pt x="3991823" y="4204698"/>
                  <a:pt x="3989739" y="4204180"/>
                  <a:pt x="3985565" y="4203148"/>
                </a:cubicBezTo>
                <a:close/>
                <a:moveTo>
                  <a:pt x="3996204" y="4196634"/>
                </a:moveTo>
                <a:lnTo>
                  <a:pt x="4010492" y="4197179"/>
                </a:lnTo>
                <a:lnTo>
                  <a:pt x="3994347" y="4201047"/>
                </a:lnTo>
                <a:close/>
                <a:moveTo>
                  <a:pt x="3723175" y="4107215"/>
                </a:moveTo>
                <a:cubicBezTo>
                  <a:pt x="3736192" y="4105672"/>
                  <a:pt x="3749631" y="4106708"/>
                  <a:pt x="3762845" y="4109974"/>
                </a:cubicBezTo>
                <a:cubicBezTo>
                  <a:pt x="3749912" y="4125065"/>
                  <a:pt x="3720812" y="4128539"/>
                  <a:pt x="3686039" y="4119941"/>
                </a:cubicBezTo>
                <a:cubicBezTo>
                  <a:pt x="3697564" y="4112885"/>
                  <a:pt x="3710158" y="4108760"/>
                  <a:pt x="3723175" y="4107215"/>
                </a:cubicBezTo>
                <a:close/>
                <a:moveTo>
                  <a:pt x="3766542" y="4104031"/>
                </a:moveTo>
                <a:lnTo>
                  <a:pt x="3765041" y="4106446"/>
                </a:lnTo>
                <a:cubicBezTo>
                  <a:pt x="3763821" y="4108406"/>
                  <a:pt x="3762845" y="4109974"/>
                  <a:pt x="3762845" y="4109974"/>
                </a:cubicBezTo>
                <a:close/>
                <a:moveTo>
                  <a:pt x="3847999" y="4102073"/>
                </a:moveTo>
                <a:cubicBezTo>
                  <a:pt x="3847999" y="4102073"/>
                  <a:pt x="3867557" y="4106908"/>
                  <a:pt x="3862667" y="4105701"/>
                </a:cubicBezTo>
                <a:cubicBezTo>
                  <a:pt x="3861039" y="4105295"/>
                  <a:pt x="3856690" y="4104221"/>
                  <a:pt x="3847999" y="4102073"/>
                </a:cubicBezTo>
                <a:close/>
                <a:moveTo>
                  <a:pt x="3769431" y="4099386"/>
                </a:moveTo>
                <a:cubicBezTo>
                  <a:pt x="3770162" y="4098211"/>
                  <a:pt x="3769674" y="4098994"/>
                  <a:pt x="3768699" y="4100563"/>
                </a:cubicBezTo>
                <a:lnTo>
                  <a:pt x="3766542" y="4104031"/>
                </a:lnTo>
                <a:close/>
                <a:moveTo>
                  <a:pt x="3600380" y="4096471"/>
                </a:moveTo>
                <a:cubicBezTo>
                  <a:pt x="3602570" y="4096624"/>
                  <a:pt x="3604917" y="4100503"/>
                  <a:pt x="3607741" y="4111559"/>
                </a:cubicBezTo>
                <a:cubicBezTo>
                  <a:pt x="3607741" y="4111559"/>
                  <a:pt x="3601387" y="4107951"/>
                  <a:pt x="3593977" y="4103739"/>
                </a:cubicBezTo>
                <a:cubicBezTo>
                  <a:pt x="3596162" y="4099891"/>
                  <a:pt x="3598192" y="4096318"/>
                  <a:pt x="3600380" y="4096471"/>
                </a:cubicBezTo>
                <a:close/>
                <a:moveTo>
                  <a:pt x="3817354" y="4092065"/>
                </a:moveTo>
                <a:cubicBezTo>
                  <a:pt x="3819495" y="4088737"/>
                  <a:pt x="3810931" y="4102052"/>
                  <a:pt x="3810931" y="4102052"/>
                </a:cubicBezTo>
                <a:cubicBezTo>
                  <a:pt x="3814736" y="4096135"/>
                  <a:pt x="3816641" y="4093176"/>
                  <a:pt x="3817354" y="4092065"/>
                </a:cubicBezTo>
                <a:close/>
                <a:moveTo>
                  <a:pt x="4764849" y="4057053"/>
                </a:moveTo>
                <a:lnTo>
                  <a:pt x="4786779" y="4060659"/>
                </a:lnTo>
                <a:lnTo>
                  <a:pt x="4783516" y="4063475"/>
                </a:lnTo>
                <a:close/>
                <a:moveTo>
                  <a:pt x="4733184" y="4052542"/>
                </a:moveTo>
                <a:cubicBezTo>
                  <a:pt x="4733184" y="4052542"/>
                  <a:pt x="4714541" y="4056633"/>
                  <a:pt x="4719200" y="4055610"/>
                </a:cubicBezTo>
                <a:cubicBezTo>
                  <a:pt x="4720753" y="4055269"/>
                  <a:pt x="4724897" y="4054361"/>
                  <a:pt x="4733184" y="4052542"/>
                </a:cubicBezTo>
                <a:close/>
                <a:moveTo>
                  <a:pt x="4513962" y="3879621"/>
                </a:moveTo>
                <a:cubicBezTo>
                  <a:pt x="4513962" y="3879621"/>
                  <a:pt x="4533521" y="3884457"/>
                  <a:pt x="4528632" y="3883250"/>
                </a:cubicBezTo>
                <a:cubicBezTo>
                  <a:pt x="4527001" y="3882843"/>
                  <a:pt x="4522655" y="3881771"/>
                  <a:pt x="4513962" y="3879621"/>
                </a:cubicBezTo>
                <a:close/>
                <a:moveTo>
                  <a:pt x="5052149" y="3619307"/>
                </a:moveTo>
                <a:lnTo>
                  <a:pt x="5050576" y="3625185"/>
                </a:lnTo>
                <a:cubicBezTo>
                  <a:pt x="5050576" y="3625185"/>
                  <a:pt x="5050887" y="3624025"/>
                  <a:pt x="5051275" y="3622572"/>
                </a:cubicBezTo>
                <a:close/>
                <a:moveTo>
                  <a:pt x="5052672" y="3617347"/>
                </a:moveTo>
                <a:lnTo>
                  <a:pt x="5052149" y="3619307"/>
                </a:lnTo>
                <a:lnTo>
                  <a:pt x="5052440" y="3618216"/>
                </a:lnTo>
                <a:cubicBezTo>
                  <a:pt x="5052750" y="3617056"/>
                  <a:pt x="5052905" y="3616475"/>
                  <a:pt x="5052672" y="3617347"/>
                </a:cubicBezTo>
                <a:close/>
                <a:moveTo>
                  <a:pt x="5543320" y="3578966"/>
                </a:moveTo>
                <a:lnTo>
                  <a:pt x="5543893" y="3579032"/>
                </a:lnTo>
                <a:lnTo>
                  <a:pt x="5543056" y="3579328"/>
                </a:lnTo>
                <a:lnTo>
                  <a:pt x="5542829" y="3579196"/>
                </a:lnTo>
                <a:close/>
                <a:moveTo>
                  <a:pt x="5569127" y="3568937"/>
                </a:moveTo>
                <a:lnTo>
                  <a:pt x="5559301" y="3573580"/>
                </a:lnTo>
                <a:lnTo>
                  <a:pt x="5555134" y="3575055"/>
                </a:lnTo>
                <a:lnTo>
                  <a:pt x="5551740" y="3575023"/>
                </a:lnTo>
                <a:lnTo>
                  <a:pt x="5562989" y="3569754"/>
                </a:lnTo>
                <a:lnTo>
                  <a:pt x="5564384" y="3569402"/>
                </a:lnTo>
                <a:close/>
                <a:moveTo>
                  <a:pt x="4797728" y="3551802"/>
                </a:moveTo>
                <a:lnTo>
                  <a:pt x="4791872" y="3561218"/>
                </a:lnTo>
                <a:cubicBezTo>
                  <a:pt x="4791872" y="3561218"/>
                  <a:pt x="4794067" y="3557688"/>
                  <a:pt x="4795987" y="3554599"/>
                </a:cubicBezTo>
                <a:close/>
                <a:moveTo>
                  <a:pt x="4798458" y="3550629"/>
                </a:moveTo>
                <a:lnTo>
                  <a:pt x="4797728" y="3551802"/>
                </a:lnTo>
                <a:lnTo>
                  <a:pt x="4798354" y="3550795"/>
                </a:lnTo>
                <a:cubicBezTo>
                  <a:pt x="4798869" y="3549967"/>
                  <a:pt x="4799006" y="3549746"/>
                  <a:pt x="4798458" y="3550629"/>
                </a:cubicBezTo>
                <a:close/>
                <a:moveTo>
                  <a:pt x="5273818" y="3548727"/>
                </a:moveTo>
                <a:cubicBezTo>
                  <a:pt x="5304022" y="3548846"/>
                  <a:pt x="5335346" y="3559824"/>
                  <a:pt x="5386774" y="3561769"/>
                </a:cubicBezTo>
                <a:cubicBezTo>
                  <a:pt x="5395002" y="3562082"/>
                  <a:pt x="5427453" y="3557976"/>
                  <a:pt x="5459347" y="3557008"/>
                </a:cubicBezTo>
                <a:lnTo>
                  <a:pt x="5502492" y="3558803"/>
                </a:lnTo>
                <a:lnTo>
                  <a:pt x="5453644" y="3578838"/>
                </a:lnTo>
                <a:lnTo>
                  <a:pt x="5430097" y="3578520"/>
                </a:lnTo>
                <a:cubicBezTo>
                  <a:pt x="5362876" y="3574555"/>
                  <a:pt x="5296663" y="3562571"/>
                  <a:pt x="5243284" y="3552968"/>
                </a:cubicBezTo>
                <a:cubicBezTo>
                  <a:pt x="5253806" y="3549856"/>
                  <a:pt x="5263750" y="3548688"/>
                  <a:pt x="5273818" y="3548727"/>
                </a:cubicBezTo>
                <a:close/>
                <a:moveTo>
                  <a:pt x="5176479" y="3532469"/>
                </a:moveTo>
                <a:cubicBezTo>
                  <a:pt x="5179658" y="3534275"/>
                  <a:pt x="5179216" y="3538750"/>
                  <a:pt x="5177187" y="3542323"/>
                </a:cubicBezTo>
                <a:cubicBezTo>
                  <a:pt x="5175157" y="3545895"/>
                  <a:pt x="5171537" y="3548567"/>
                  <a:pt x="5168358" y="3546762"/>
                </a:cubicBezTo>
                <a:cubicBezTo>
                  <a:pt x="5158257" y="3549751"/>
                  <a:pt x="5176479" y="3532469"/>
                  <a:pt x="5176479" y="3532469"/>
                </a:cubicBezTo>
                <a:close/>
                <a:moveTo>
                  <a:pt x="5519246" y="3524774"/>
                </a:moveTo>
                <a:cubicBezTo>
                  <a:pt x="5523080" y="3524498"/>
                  <a:pt x="5526231" y="3524653"/>
                  <a:pt x="5527820" y="3525555"/>
                </a:cubicBezTo>
                <a:cubicBezTo>
                  <a:pt x="5540605" y="3537726"/>
                  <a:pt x="5492395" y="3541015"/>
                  <a:pt x="5467269" y="3539701"/>
                </a:cubicBezTo>
                <a:cubicBezTo>
                  <a:pt x="5458894" y="3539263"/>
                  <a:pt x="5453084" y="3538314"/>
                  <a:pt x="5452954" y="3537014"/>
                </a:cubicBezTo>
                <a:cubicBezTo>
                  <a:pt x="5452866" y="3536147"/>
                  <a:pt x="5455304" y="3535123"/>
                  <a:pt x="5461188" y="3533988"/>
                </a:cubicBezTo>
                <a:cubicBezTo>
                  <a:pt x="5467071" y="3532854"/>
                  <a:pt x="5476403" y="3531611"/>
                  <a:pt x="5490102" y="3530305"/>
                </a:cubicBezTo>
                <a:cubicBezTo>
                  <a:pt x="5490102" y="3530305"/>
                  <a:pt x="5507744" y="3525603"/>
                  <a:pt x="5519246" y="3524774"/>
                </a:cubicBezTo>
                <a:close/>
                <a:moveTo>
                  <a:pt x="5058706" y="3519122"/>
                </a:moveTo>
                <a:cubicBezTo>
                  <a:pt x="5065702" y="3521256"/>
                  <a:pt x="5067550" y="3541120"/>
                  <a:pt x="5050502" y="3524891"/>
                </a:cubicBezTo>
                <a:cubicBezTo>
                  <a:pt x="5053470" y="3519669"/>
                  <a:pt x="5056374" y="3518410"/>
                  <a:pt x="5058706" y="3519122"/>
                </a:cubicBezTo>
                <a:close/>
                <a:moveTo>
                  <a:pt x="4516174" y="3469854"/>
                </a:moveTo>
                <a:lnTo>
                  <a:pt x="4509862" y="3472029"/>
                </a:lnTo>
                <a:cubicBezTo>
                  <a:pt x="4500874" y="3475927"/>
                  <a:pt x="4496519" y="3479040"/>
                  <a:pt x="4500691" y="3480073"/>
                </a:cubicBezTo>
                <a:cubicBezTo>
                  <a:pt x="4548676" y="3491938"/>
                  <a:pt x="4599851" y="3490496"/>
                  <a:pt x="4651471" y="3486684"/>
                </a:cubicBezTo>
                <a:lnTo>
                  <a:pt x="4667362" y="3485427"/>
                </a:lnTo>
                <a:close/>
                <a:moveTo>
                  <a:pt x="3840602" y="3469306"/>
                </a:moveTo>
                <a:lnTo>
                  <a:pt x="3761297" y="3479162"/>
                </a:lnTo>
                <a:lnTo>
                  <a:pt x="3679210" y="3492771"/>
                </a:lnTo>
                <a:lnTo>
                  <a:pt x="3703795" y="3498615"/>
                </a:lnTo>
                <a:lnTo>
                  <a:pt x="3724697" y="3502202"/>
                </a:lnTo>
                <a:lnTo>
                  <a:pt x="3896983" y="3484464"/>
                </a:lnTo>
                <a:lnTo>
                  <a:pt x="3879358" y="3480552"/>
                </a:lnTo>
                <a:close/>
                <a:moveTo>
                  <a:pt x="4935553" y="3468315"/>
                </a:moveTo>
                <a:cubicBezTo>
                  <a:pt x="4941908" y="3471926"/>
                  <a:pt x="4945656" y="3465328"/>
                  <a:pt x="4952013" y="3468938"/>
                </a:cubicBezTo>
                <a:lnTo>
                  <a:pt x="4955779" y="3474569"/>
                </a:lnTo>
                <a:lnTo>
                  <a:pt x="4933898" y="3470908"/>
                </a:lnTo>
                <a:lnTo>
                  <a:pt x="4932154" y="3469501"/>
                </a:lnTo>
                <a:close/>
                <a:moveTo>
                  <a:pt x="4523357" y="3431933"/>
                </a:moveTo>
                <a:cubicBezTo>
                  <a:pt x="4518801" y="3436251"/>
                  <a:pt x="4516524" y="3438414"/>
                  <a:pt x="4515669" y="3439221"/>
                </a:cubicBezTo>
                <a:cubicBezTo>
                  <a:pt x="4513106" y="3441652"/>
                  <a:pt x="4523357" y="3431933"/>
                  <a:pt x="4523357" y="3431933"/>
                </a:cubicBezTo>
                <a:close/>
                <a:moveTo>
                  <a:pt x="4214057" y="3429080"/>
                </a:moveTo>
                <a:lnTo>
                  <a:pt x="4007356" y="3448581"/>
                </a:lnTo>
                <a:lnTo>
                  <a:pt x="3975896" y="3452490"/>
                </a:lnTo>
                <a:lnTo>
                  <a:pt x="3996452" y="3456909"/>
                </a:lnTo>
                <a:cubicBezTo>
                  <a:pt x="4027505" y="3463279"/>
                  <a:pt x="4044289" y="3467177"/>
                  <a:pt x="4051340" y="3469638"/>
                </a:cubicBezTo>
                <a:lnTo>
                  <a:pt x="4049885" y="3471337"/>
                </a:lnTo>
                <a:lnTo>
                  <a:pt x="4150433" y="3463193"/>
                </a:lnTo>
                <a:cubicBezTo>
                  <a:pt x="4221216" y="3460502"/>
                  <a:pt x="4290098" y="3460770"/>
                  <a:pt x="4358406" y="3463180"/>
                </a:cubicBezTo>
                <a:lnTo>
                  <a:pt x="4402030" y="3457896"/>
                </a:lnTo>
                <a:lnTo>
                  <a:pt x="4294220" y="3444737"/>
                </a:lnTo>
                <a:close/>
                <a:moveTo>
                  <a:pt x="4482407" y="3427574"/>
                </a:moveTo>
                <a:cubicBezTo>
                  <a:pt x="4482407" y="3427574"/>
                  <a:pt x="4472505" y="3436676"/>
                  <a:pt x="4474982" y="3434402"/>
                </a:cubicBezTo>
                <a:cubicBezTo>
                  <a:pt x="4475806" y="3433641"/>
                  <a:pt x="4478006" y="3431619"/>
                  <a:pt x="4482407" y="3427574"/>
                </a:cubicBezTo>
                <a:close/>
                <a:moveTo>
                  <a:pt x="4598664" y="3413904"/>
                </a:moveTo>
                <a:lnTo>
                  <a:pt x="4603363" y="3414572"/>
                </a:lnTo>
                <a:lnTo>
                  <a:pt x="4620228" y="3420521"/>
                </a:lnTo>
                <a:cubicBezTo>
                  <a:pt x="4624994" y="3423229"/>
                  <a:pt x="4625018" y="3424880"/>
                  <a:pt x="4622375" y="3425832"/>
                </a:cubicBezTo>
                <a:cubicBezTo>
                  <a:pt x="4614448" y="3428692"/>
                  <a:pt x="4582507" y="3425270"/>
                  <a:pt x="4582507" y="3425270"/>
                </a:cubicBezTo>
                <a:cubicBezTo>
                  <a:pt x="4575625" y="3421360"/>
                  <a:pt x="4578435" y="3416412"/>
                  <a:pt x="4586276" y="3414323"/>
                </a:cubicBezTo>
                <a:close/>
                <a:moveTo>
                  <a:pt x="4969710" y="3270451"/>
                </a:moveTo>
                <a:lnTo>
                  <a:pt x="4990681" y="3272991"/>
                </a:lnTo>
                <a:lnTo>
                  <a:pt x="4989742" y="3273387"/>
                </a:lnTo>
                <a:lnTo>
                  <a:pt x="4971103" y="3270734"/>
                </a:lnTo>
                <a:close/>
                <a:moveTo>
                  <a:pt x="4999936" y="3258391"/>
                </a:moveTo>
                <a:lnTo>
                  <a:pt x="5014519" y="3261661"/>
                </a:lnTo>
                <a:lnTo>
                  <a:pt x="4992700" y="3260284"/>
                </a:lnTo>
                <a:close/>
                <a:moveTo>
                  <a:pt x="3770959" y="3236188"/>
                </a:moveTo>
                <a:cubicBezTo>
                  <a:pt x="3770959" y="3236188"/>
                  <a:pt x="3760463" y="3244952"/>
                  <a:pt x="3763088" y="3242761"/>
                </a:cubicBezTo>
                <a:cubicBezTo>
                  <a:pt x="3763964" y="3242031"/>
                  <a:pt x="3766293" y="3240084"/>
                  <a:pt x="3770959" y="3236188"/>
                </a:cubicBezTo>
                <a:lnTo>
                  <a:pt x="3796885" y="3241136"/>
                </a:lnTo>
                <a:lnTo>
                  <a:pt x="3803562" y="3240326"/>
                </a:lnTo>
                <a:close/>
                <a:moveTo>
                  <a:pt x="4533424" y="3193608"/>
                </a:moveTo>
                <a:cubicBezTo>
                  <a:pt x="4538361" y="3191504"/>
                  <a:pt x="4518612" y="3199915"/>
                  <a:pt x="4518612" y="3199915"/>
                </a:cubicBezTo>
                <a:cubicBezTo>
                  <a:pt x="4527389" y="3196177"/>
                  <a:pt x="4531780" y="3194307"/>
                  <a:pt x="4533424" y="3193608"/>
                </a:cubicBezTo>
                <a:close/>
                <a:moveTo>
                  <a:pt x="4362236" y="3174342"/>
                </a:moveTo>
                <a:cubicBezTo>
                  <a:pt x="4355177" y="3175057"/>
                  <a:pt x="4349705" y="3176675"/>
                  <a:pt x="4349705" y="3176675"/>
                </a:cubicBezTo>
                <a:cubicBezTo>
                  <a:pt x="4350680" y="3180501"/>
                  <a:pt x="4358618" y="3183172"/>
                  <a:pt x="4367101" y="3184411"/>
                </a:cubicBezTo>
                <a:cubicBezTo>
                  <a:pt x="4375580" y="3185650"/>
                  <a:pt x="4384604" y="3185457"/>
                  <a:pt x="4387749" y="3183564"/>
                </a:cubicBezTo>
                <a:cubicBezTo>
                  <a:pt x="4389846" y="3182301"/>
                  <a:pt x="4389330" y="3180279"/>
                  <a:pt x="4384299" y="3177424"/>
                </a:cubicBezTo>
                <a:cubicBezTo>
                  <a:pt x="4377946" y="3173814"/>
                  <a:pt x="4369296" y="3173627"/>
                  <a:pt x="4362236" y="3174342"/>
                </a:cubicBezTo>
                <a:close/>
                <a:moveTo>
                  <a:pt x="4895048" y="3002944"/>
                </a:moveTo>
                <a:lnTo>
                  <a:pt x="4892728" y="3006550"/>
                </a:lnTo>
                <a:lnTo>
                  <a:pt x="4892726" y="3006550"/>
                </a:lnTo>
                <a:lnTo>
                  <a:pt x="4894946" y="3003099"/>
                </a:lnTo>
                <a:cubicBezTo>
                  <a:pt x="4895449" y="3002320"/>
                  <a:pt x="4895583" y="3002112"/>
                  <a:pt x="4895048" y="3002944"/>
                </a:cubicBezTo>
                <a:close/>
                <a:moveTo>
                  <a:pt x="4593005" y="2931704"/>
                </a:moveTo>
                <a:lnTo>
                  <a:pt x="4624182" y="2936397"/>
                </a:lnTo>
                <a:lnTo>
                  <a:pt x="4560682" y="2937556"/>
                </a:lnTo>
                <a:cubicBezTo>
                  <a:pt x="4532343" y="2938170"/>
                  <a:pt x="4505238" y="2939372"/>
                  <a:pt x="4481838" y="2941970"/>
                </a:cubicBezTo>
                <a:lnTo>
                  <a:pt x="4455862" y="2946058"/>
                </a:lnTo>
                <a:lnTo>
                  <a:pt x="4440202" y="2943857"/>
                </a:lnTo>
                <a:lnTo>
                  <a:pt x="4509524" y="2938241"/>
                </a:lnTo>
                <a:close/>
                <a:moveTo>
                  <a:pt x="4788123" y="2909220"/>
                </a:moveTo>
                <a:cubicBezTo>
                  <a:pt x="4796754" y="2909581"/>
                  <a:pt x="4802598" y="2911453"/>
                  <a:pt x="4803420" y="2915658"/>
                </a:cubicBezTo>
                <a:cubicBezTo>
                  <a:pt x="4805185" y="2918760"/>
                  <a:pt x="4797686" y="2921858"/>
                  <a:pt x="4786323" y="2924669"/>
                </a:cubicBezTo>
                <a:lnTo>
                  <a:pt x="4749359" y="2931355"/>
                </a:lnTo>
                <a:lnTo>
                  <a:pt x="4691959" y="2925679"/>
                </a:lnTo>
                <a:lnTo>
                  <a:pt x="4695619" y="2924714"/>
                </a:lnTo>
                <a:cubicBezTo>
                  <a:pt x="4711266" y="2920677"/>
                  <a:pt x="4762231" y="2908140"/>
                  <a:pt x="4788123" y="2909220"/>
                </a:cubicBezTo>
                <a:close/>
                <a:moveTo>
                  <a:pt x="3926987" y="2752585"/>
                </a:moveTo>
                <a:lnTo>
                  <a:pt x="3925793" y="2755421"/>
                </a:lnTo>
                <a:cubicBezTo>
                  <a:pt x="3924464" y="2756235"/>
                  <a:pt x="3922378" y="2755720"/>
                  <a:pt x="3918204" y="2754688"/>
                </a:cubicBezTo>
                <a:close/>
                <a:moveTo>
                  <a:pt x="3928844" y="2748174"/>
                </a:moveTo>
                <a:lnTo>
                  <a:pt x="3943132" y="2748718"/>
                </a:lnTo>
                <a:lnTo>
                  <a:pt x="3926987" y="2752585"/>
                </a:lnTo>
                <a:close/>
                <a:moveTo>
                  <a:pt x="3655814" y="2658755"/>
                </a:moveTo>
                <a:cubicBezTo>
                  <a:pt x="3668832" y="2657211"/>
                  <a:pt x="3682271" y="2658247"/>
                  <a:pt x="3695484" y="2661514"/>
                </a:cubicBezTo>
                <a:cubicBezTo>
                  <a:pt x="3682550" y="2676606"/>
                  <a:pt x="3653449" y="2680078"/>
                  <a:pt x="3618677" y="2671480"/>
                </a:cubicBezTo>
                <a:cubicBezTo>
                  <a:pt x="3630202" y="2664425"/>
                  <a:pt x="3642798" y="2660299"/>
                  <a:pt x="3655814" y="2658755"/>
                </a:cubicBezTo>
                <a:close/>
                <a:moveTo>
                  <a:pt x="3780637" y="2653611"/>
                </a:moveTo>
                <a:cubicBezTo>
                  <a:pt x="3789329" y="2655762"/>
                  <a:pt x="3793677" y="2656835"/>
                  <a:pt x="3795307" y="2657239"/>
                </a:cubicBezTo>
                <a:cubicBezTo>
                  <a:pt x="3800196" y="2658449"/>
                  <a:pt x="3780637" y="2653611"/>
                  <a:pt x="3780637" y="2653611"/>
                </a:cubicBezTo>
                <a:close/>
                <a:moveTo>
                  <a:pt x="3700423" y="2653574"/>
                </a:moveTo>
                <a:lnTo>
                  <a:pt x="3695484" y="2661514"/>
                </a:lnTo>
                <a:cubicBezTo>
                  <a:pt x="3695484" y="2661514"/>
                  <a:pt x="3696460" y="2659945"/>
                  <a:pt x="3697680" y="2657984"/>
                </a:cubicBezTo>
                <a:close/>
                <a:moveTo>
                  <a:pt x="3702070" y="2650926"/>
                </a:moveTo>
                <a:cubicBezTo>
                  <a:pt x="3702801" y="2649750"/>
                  <a:pt x="3702313" y="2650534"/>
                  <a:pt x="3701338" y="2652103"/>
                </a:cubicBezTo>
                <a:lnTo>
                  <a:pt x="3700423" y="2653574"/>
                </a:lnTo>
                <a:close/>
                <a:moveTo>
                  <a:pt x="3533020" y="2648010"/>
                </a:moveTo>
                <a:cubicBezTo>
                  <a:pt x="3535208" y="2648164"/>
                  <a:pt x="3537557" y="2652042"/>
                  <a:pt x="3540380" y="2663098"/>
                </a:cubicBezTo>
                <a:cubicBezTo>
                  <a:pt x="3540380" y="2663098"/>
                  <a:pt x="3534027" y="2659490"/>
                  <a:pt x="3526616" y="2655279"/>
                </a:cubicBezTo>
                <a:cubicBezTo>
                  <a:pt x="3528802" y="2651431"/>
                  <a:pt x="3530830" y="2647858"/>
                  <a:pt x="3533020" y="2648010"/>
                </a:cubicBezTo>
                <a:close/>
                <a:moveTo>
                  <a:pt x="3749993" y="2643607"/>
                </a:moveTo>
                <a:cubicBezTo>
                  <a:pt x="3752136" y="2640278"/>
                  <a:pt x="3743572" y="2653591"/>
                  <a:pt x="3743572" y="2653591"/>
                </a:cubicBezTo>
                <a:cubicBezTo>
                  <a:pt x="3747376" y="2647673"/>
                  <a:pt x="3749280" y="2644715"/>
                  <a:pt x="3749993" y="2643607"/>
                </a:cubicBezTo>
                <a:close/>
                <a:moveTo>
                  <a:pt x="4475742" y="2638186"/>
                </a:moveTo>
                <a:lnTo>
                  <a:pt x="4508546" y="2639117"/>
                </a:lnTo>
                <a:lnTo>
                  <a:pt x="4457978" y="2640289"/>
                </a:lnTo>
                <a:lnTo>
                  <a:pt x="4444063" y="2639391"/>
                </a:lnTo>
                <a:cubicBezTo>
                  <a:pt x="4450859" y="2638524"/>
                  <a:pt x="4462364" y="2638153"/>
                  <a:pt x="4475742" y="2638186"/>
                </a:cubicBezTo>
                <a:close/>
                <a:moveTo>
                  <a:pt x="4567435" y="2636761"/>
                </a:moveTo>
                <a:lnTo>
                  <a:pt x="4573114" y="2637316"/>
                </a:lnTo>
                <a:lnTo>
                  <a:pt x="4568503" y="2637596"/>
                </a:lnTo>
                <a:close/>
                <a:moveTo>
                  <a:pt x="4446601" y="2431161"/>
                </a:moveTo>
                <a:cubicBezTo>
                  <a:pt x="4455294" y="2433312"/>
                  <a:pt x="4459641" y="2434384"/>
                  <a:pt x="4461271" y="2434789"/>
                </a:cubicBezTo>
                <a:cubicBezTo>
                  <a:pt x="4466160" y="2435998"/>
                  <a:pt x="4446601" y="2431161"/>
                  <a:pt x="4446601" y="2431161"/>
                </a:cubicBezTo>
                <a:close/>
                <a:moveTo>
                  <a:pt x="4975489" y="2175811"/>
                </a:moveTo>
                <a:lnTo>
                  <a:pt x="4983214" y="2176726"/>
                </a:lnTo>
                <a:cubicBezTo>
                  <a:pt x="4978165" y="2187289"/>
                  <a:pt x="4964121" y="2192675"/>
                  <a:pt x="4945521" y="2195172"/>
                </a:cubicBezTo>
                <a:lnTo>
                  <a:pt x="4896182" y="2196018"/>
                </a:lnTo>
                <a:lnTo>
                  <a:pt x="4947281" y="2182615"/>
                </a:lnTo>
                <a:close/>
                <a:moveTo>
                  <a:pt x="4984010" y="2173756"/>
                </a:moveTo>
                <a:lnTo>
                  <a:pt x="4983915" y="2174113"/>
                </a:lnTo>
                <a:cubicBezTo>
                  <a:pt x="4983526" y="2175565"/>
                  <a:pt x="4983214" y="2176726"/>
                  <a:pt x="4983214" y="2176726"/>
                </a:cubicBezTo>
                <a:lnTo>
                  <a:pt x="4984009" y="2173757"/>
                </a:lnTo>
                <a:close/>
                <a:moveTo>
                  <a:pt x="5693491" y="2128803"/>
                </a:moveTo>
                <a:lnTo>
                  <a:pt x="5702256" y="2128861"/>
                </a:lnTo>
                <a:lnTo>
                  <a:pt x="5699154" y="2129994"/>
                </a:lnTo>
                <a:lnTo>
                  <a:pt x="5688605" y="2130088"/>
                </a:lnTo>
                <a:close/>
                <a:moveTo>
                  <a:pt x="5623030" y="2124327"/>
                </a:moveTo>
                <a:lnTo>
                  <a:pt x="5638062" y="2126566"/>
                </a:lnTo>
                <a:lnTo>
                  <a:pt x="5647471" y="2127146"/>
                </a:lnTo>
                <a:lnTo>
                  <a:pt x="5641165" y="2130129"/>
                </a:lnTo>
                <a:cubicBezTo>
                  <a:pt x="5637264" y="2132685"/>
                  <a:pt x="5634920" y="2135289"/>
                  <a:pt x="5634513" y="2137983"/>
                </a:cubicBezTo>
                <a:cubicBezTo>
                  <a:pt x="5634209" y="2140005"/>
                  <a:pt x="5637918" y="2140467"/>
                  <a:pt x="5644074" y="2139872"/>
                </a:cubicBezTo>
                <a:lnTo>
                  <a:pt x="5646720" y="2139386"/>
                </a:lnTo>
                <a:lnTo>
                  <a:pt x="5644977" y="2140197"/>
                </a:lnTo>
                <a:lnTo>
                  <a:pt x="5625142" y="2138921"/>
                </a:lnTo>
                <a:cubicBezTo>
                  <a:pt x="5615939" y="2138155"/>
                  <a:pt x="5608253" y="2137326"/>
                  <a:pt x="5602764" y="2136500"/>
                </a:cubicBezTo>
                <a:cubicBezTo>
                  <a:pt x="5596488" y="2135557"/>
                  <a:pt x="5593081" y="2134622"/>
                  <a:pt x="5593550" y="2133796"/>
                </a:cubicBezTo>
                <a:cubicBezTo>
                  <a:pt x="5591310" y="2130342"/>
                  <a:pt x="5595972" y="2127992"/>
                  <a:pt x="5604385" y="2126362"/>
                </a:cubicBezTo>
                <a:close/>
                <a:moveTo>
                  <a:pt x="5555947" y="2117469"/>
                </a:moveTo>
                <a:cubicBezTo>
                  <a:pt x="5561793" y="2117648"/>
                  <a:pt x="5565882" y="2118079"/>
                  <a:pt x="5567073" y="2118755"/>
                </a:cubicBezTo>
                <a:cubicBezTo>
                  <a:pt x="5579354" y="2132276"/>
                  <a:pt x="5522884" y="2137825"/>
                  <a:pt x="5492332" y="2135195"/>
                </a:cubicBezTo>
                <a:lnTo>
                  <a:pt x="5489896" y="2134812"/>
                </a:lnTo>
                <a:lnTo>
                  <a:pt x="5489708" y="2134565"/>
                </a:lnTo>
                <a:lnTo>
                  <a:pt x="5489248" y="2134710"/>
                </a:lnTo>
                <a:lnTo>
                  <a:pt x="5479654" y="2133197"/>
                </a:lnTo>
                <a:cubicBezTo>
                  <a:pt x="5476441" y="2132302"/>
                  <a:pt x="5474387" y="2131181"/>
                  <a:pt x="5473929" y="2129831"/>
                </a:cubicBezTo>
                <a:cubicBezTo>
                  <a:pt x="5473433" y="2127004"/>
                  <a:pt x="5478611" y="2124672"/>
                  <a:pt x="5486753" y="2122823"/>
                </a:cubicBezTo>
                <a:cubicBezTo>
                  <a:pt x="5505075" y="2118660"/>
                  <a:pt x="5538412" y="2116931"/>
                  <a:pt x="5555947" y="2117469"/>
                </a:cubicBezTo>
                <a:close/>
                <a:moveTo>
                  <a:pt x="4728935" y="2105646"/>
                </a:moveTo>
                <a:lnTo>
                  <a:pt x="4724511" y="2112758"/>
                </a:lnTo>
                <a:cubicBezTo>
                  <a:pt x="4724511" y="2112758"/>
                  <a:pt x="4726707" y="2109228"/>
                  <a:pt x="4728627" y="2106140"/>
                </a:cubicBezTo>
                <a:close/>
                <a:moveTo>
                  <a:pt x="4731097" y="2102167"/>
                </a:moveTo>
                <a:cubicBezTo>
                  <a:pt x="4731645" y="2101286"/>
                  <a:pt x="4731508" y="2101507"/>
                  <a:pt x="4730995" y="2102334"/>
                </a:cubicBezTo>
                <a:lnTo>
                  <a:pt x="4728935" y="2105646"/>
                </a:lnTo>
                <a:close/>
                <a:moveTo>
                  <a:pt x="5206457" y="2100267"/>
                </a:moveTo>
                <a:cubicBezTo>
                  <a:pt x="5236662" y="2100385"/>
                  <a:pt x="5267985" y="2111362"/>
                  <a:pt x="5319412" y="2113308"/>
                </a:cubicBezTo>
                <a:cubicBezTo>
                  <a:pt x="5335868" y="2113935"/>
                  <a:pt x="5449217" y="2096885"/>
                  <a:pt x="5461221" y="2122611"/>
                </a:cubicBezTo>
                <a:cubicBezTo>
                  <a:pt x="5457473" y="2129207"/>
                  <a:pt x="5429855" y="2130969"/>
                  <a:pt x="5429855" y="2130969"/>
                </a:cubicBezTo>
                <a:cubicBezTo>
                  <a:pt x="5341085" y="2134347"/>
                  <a:pt x="5247096" y="2117312"/>
                  <a:pt x="5175922" y="2104507"/>
                </a:cubicBezTo>
                <a:cubicBezTo>
                  <a:pt x="5186445" y="2101396"/>
                  <a:pt x="5196389" y="2100229"/>
                  <a:pt x="5206457" y="2100267"/>
                </a:cubicBezTo>
                <a:close/>
                <a:moveTo>
                  <a:pt x="5620255" y="2090796"/>
                </a:moveTo>
                <a:lnTo>
                  <a:pt x="5625293" y="2092079"/>
                </a:lnTo>
                <a:lnTo>
                  <a:pt x="5617574" y="2095069"/>
                </a:lnTo>
                <a:lnTo>
                  <a:pt x="5616659" y="2093118"/>
                </a:lnTo>
                <a:cubicBezTo>
                  <a:pt x="5616659" y="2093118"/>
                  <a:pt x="5617597" y="2091468"/>
                  <a:pt x="5620255" y="2090796"/>
                </a:cubicBezTo>
                <a:close/>
                <a:moveTo>
                  <a:pt x="5109119" y="2084010"/>
                </a:moveTo>
                <a:cubicBezTo>
                  <a:pt x="5112296" y="2085815"/>
                  <a:pt x="5111855" y="2090289"/>
                  <a:pt x="5109825" y="2093863"/>
                </a:cubicBezTo>
                <a:cubicBezTo>
                  <a:pt x="5107795" y="2097436"/>
                  <a:pt x="5104176" y="2100107"/>
                  <a:pt x="5101000" y="2098301"/>
                </a:cubicBezTo>
                <a:cubicBezTo>
                  <a:pt x="5090897" y="2101289"/>
                  <a:pt x="5109119" y="2084010"/>
                  <a:pt x="5109119" y="2084010"/>
                </a:cubicBezTo>
                <a:close/>
                <a:moveTo>
                  <a:pt x="5745691" y="2081542"/>
                </a:moveTo>
                <a:lnTo>
                  <a:pt x="5762418" y="2084089"/>
                </a:lnTo>
                <a:lnTo>
                  <a:pt x="5779624" y="2085642"/>
                </a:lnTo>
                <a:lnTo>
                  <a:pt x="5768838" y="2090014"/>
                </a:lnTo>
                <a:lnTo>
                  <a:pt x="5725984" y="2102170"/>
                </a:lnTo>
                <a:lnTo>
                  <a:pt x="5724455" y="2102183"/>
                </a:lnTo>
                <a:lnTo>
                  <a:pt x="5651051" y="2095807"/>
                </a:lnTo>
                <a:lnTo>
                  <a:pt x="5676766" y="2089742"/>
                </a:lnTo>
                <a:lnTo>
                  <a:pt x="5684141" y="2097594"/>
                </a:lnTo>
                <a:cubicBezTo>
                  <a:pt x="5690703" y="2099555"/>
                  <a:pt x="5700329" y="2097874"/>
                  <a:pt x="5711933" y="2094260"/>
                </a:cubicBezTo>
                <a:close/>
                <a:moveTo>
                  <a:pt x="5451886" y="2076314"/>
                </a:moveTo>
                <a:cubicBezTo>
                  <a:pt x="5455720" y="2076038"/>
                  <a:pt x="5458872" y="2076192"/>
                  <a:pt x="5460461" y="2077094"/>
                </a:cubicBezTo>
                <a:cubicBezTo>
                  <a:pt x="5473244" y="2089266"/>
                  <a:pt x="5425035" y="2092553"/>
                  <a:pt x="5399908" y="2091241"/>
                </a:cubicBezTo>
                <a:cubicBezTo>
                  <a:pt x="5391532" y="2090803"/>
                  <a:pt x="5385724" y="2089854"/>
                  <a:pt x="5385592" y="2088556"/>
                </a:cubicBezTo>
                <a:cubicBezTo>
                  <a:pt x="5385506" y="2087686"/>
                  <a:pt x="5387942" y="2086662"/>
                  <a:pt x="5393827" y="2085529"/>
                </a:cubicBezTo>
                <a:cubicBezTo>
                  <a:pt x="5399710" y="2084394"/>
                  <a:pt x="5409042" y="2083151"/>
                  <a:pt x="5422741" y="2081844"/>
                </a:cubicBezTo>
                <a:cubicBezTo>
                  <a:pt x="5422741" y="2081844"/>
                  <a:pt x="5440383" y="2077143"/>
                  <a:pt x="5451886" y="2076314"/>
                </a:cubicBezTo>
                <a:close/>
                <a:moveTo>
                  <a:pt x="4991346" y="2070661"/>
                </a:moveTo>
                <a:cubicBezTo>
                  <a:pt x="4998342" y="2072796"/>
                  <a:pt x="5000190" y="2092659"/>
                  <a:pt x="4983142" y="2076431"/>
                </a:cubicBezTo>
                <a:cubicBezTo>
                  <a:pt x="4986109" y="2071209"/>
                  <a:pt x="4989014" y="2069951"/>
                  <a:pt x="4991346" y="2070661"/>
                </a:cubicBezTo>
                <a:close/>
                <a:moveTo>
                  <a:pt x="4912859" y="2061139"/>
                </a:moveTo>
                <a:lnTo>
                  <a:pt x="4983142" y="2076431"/>
                </a:lnTo>
                <a:lnTo>
                  <a:pt x="4911184" y="2069021"/>
                </a:lnTo>
                <a:lnTo>
                  <a:pt x="4894070" y="2067258"/>
                </a:lnTo>
                <a:close/>
                <a:moveTo>
                  <a:pt x="4448813" y="2021394"/>
                </a:moveTo>
                <a:lnTo>
                  <a:pt x="4442500" y="2023569"/>
                </a:lnTo>
                <a:cubicBezTo>
                  <a:pt x="4433512" y="2027467"/>
                  <a:pt x="4429157" y="2030581"/>
                  <a:pt x="4433330" y="2031612"/>
                </a:cubicBezTo>
                <a:cubicBezTo>
                  <a:pt x="4481315" y="2043477"/>
                  <a:pt x="4532490" y="2042035"/>
                  <a:pt x="4584111" y="2038224"/>
                </a:cubicBezTo>
                <a:lnTo>
                  <a:pt x="4600002" y="2036966"/>
                </a:lnTo>
                <a:close/>
                <a:moveTo>
                  <a:pt x="3773242" y="2020846"/>
                </a:moveTo>
                <a:lnTo>
                  <a:pt x="3693936" y="2030702"/>
                </a:lnTo>
                <a:lnTo>
                  <a:pt x="3611849" y="2044311"/>
                </a:lnTo>
                <a:lnTo>
                  <a:pt x="3636434" y="2050154"/>
                </a:lnTo>
                <a:lnTo>
                  <a:pt x="3657337" y="2053741"/>
                </a:lnTo>
                <a:lnTo>
                  <a:pt x="3829622" y="2036005"/>
                </a:lnTo>
                <a:lnTo>
                  <a:pt x="3811997" y="2032091"/>
                </a:lnTo>
                <a:close/>
                <a:moveTo>
                  <a:pt x="4868192" y="2019855"/>
                </a:moveTo>
                <a:cubicBezTo>
                  <a:pt x="4874549" y="2023466"/>
                  <a:pt x="4878296" y="2016868"/>
                  <a:pt x="4884652" y="2020480"/>
                </a:cubicBezTo>
                <a:cubicBezTo>
                  <a:pt x="4887492" y="2023184"/>
                  <a:pt x="4888776" y="2025277"/>
                  <a:pt x="4888921" y="2026859"/>
                </a:cubicBezTo>
                <a:cubicBezTo>
                  <a:pt x="4889068" y="2028442"/>
                  <a:pt x="4888075" y="2029514"/>
                  <a:pt x="4886362" y="2030177"/>
                </a:cubicBezTo>
                <a:cubicBezTo>
                  <a:pt x="4883794" y="2031173"/>
                  <a:pt x="4879607" y="2031248"/>
                  <a:pt x="4875212" y="2030745"/>
                </a:cubicBezTo>
                <a:cubicBezTo>
                  <a:pt x="4870817" y="2030242"/>
                  <a:pt x="4866213" y="2029162"/>
                  <a:pt x="4862817" y="2027846"/>
                </a:cubicBezTo>
                <a:cubicBezTo>
                  <a:pt x="4856024" y="2025214"/>
                  <a:pt x="4854050" y="2021636"/>
                  <a:pt x="4868192" y="2019855"/>
                </a:cubicBezTo>
                <a:close/>
                <a:moveTo>
                  <a:pt x="4455996" y="1983473"/>
                </a:moveTo>
                <a:cubicBezTo>
                  <a:pt x="4451442" y="1987792"/>
                  <a:pt x="4449165" y="1989953"/>
                  <a:pt x="4448307" y="1990761"/>
                </a:cubicBezTo>
                <a:cubicBezTo>
                  <a:pt x="4445746" y="1993193"/>
                  <a:pt x="4455996" y="1983473"/>
                  <a:pt x="4455996" y="1983473"/>
                </a:cubicBezTo>
                <a:close/>
                <a:moveTo>
                  <a:pt x="4146697" y="1980620"/>
                </a:moveTo>
                <a:lnTo>
                  <a:pt x="3939994" y="2000121"/>
                </a:lnTo>
                <a:lnTo>
                  <a:pt x="3908536" y="2004031"/>
                </a:lnTo>
                <a:lnTo>
                  <a:pt x="3929093" y="2008449"/>
                </a:lnTo>
                <a:cubicBezTo>
                  <a:pt x="3960145" y="2014819"/>
                  <a:pt x="3976927" y="2018718"/>
                  <a:pt x="3983979" y="2021177"/>
                </a:cubicBezTo>
                <a:lnTo>
                  <a:pt x="3982524" y="2022876"/>
                </a:lnTo>
                <a:lnTo>
                  <a:pt x="4083073" y="2014733"/>
                </a:lnTo>
                <a:cubicBezTo>
                  <a:pt x="4153857" y="2012042"/>
                  <a:pt x="4222739" y="2012309"/>
                  <a:pt x="4291046" y="2014720"/>
                </a:cubicBezTo>
                <a:lnTo>
                  <a:pt x="4334669" y="2009436"/>
                </a:lnTo>
                <a:lnTo>
                  <a:pt x="4226862" y="1996276"/>
                </a:lnTo>
                <a:close/>
                <a:moveTo>
                  <a:pt x="4415047" y="1979113"/>
                </a:moveTo>
                <a:cubicBezTo>
                  <a:pt x="4415047" y="1979113"/>
                  <a:pt x="4405146" y="1988216"/>
                  <a:pt x="4407621" y="1985942"/>
                </a:cubicBezTo>
                <a:cubicBezTo>
                  <a:pt x="4408446" y="1985181"/>
                  <a:pt x="4410645" y="1983159"/>
                  <a:pt x="4415047" y="1979113"/>
                </a:cubicBezTo>
                <a:close/>
                <a:moveTo>
                  <a:pt x="5848742" y="1856877"/>
                </a:moveTo>
                <a:lnTo>
                  <a:pt x="5830135" y="1863061"/>
                </a:lnTo>
                <a:lnTo>
                  <a:pt x="5823315" y="1865535"/>
                </a:lnTo>
                <a:lnTo>
                  <a:pt x="5808483" y="1867116"/>
                </a:lnTo>
                <a:lnTo>
                  <a:pt x="5811871" y="1865428"/>
                </a:lnTo>
                <a:cubicBezTo>
                  <a:pt x="5815496" y="1863644"/>
                  <a:pt x="5821173" y="1860892"/>
                  <a:pt x="5828050" y="1857700"/>
                </a:cubicBezTo>
                <a:lnTo>
                  <a:pt x="5829446" y="1857082"/>
                </a:lnTo>
                <a:close/>
                <a:moveTo>
                  <a:pt x="5254758" y="1842440"/>
                </a:moveTo>
                <a:lnTo>
                  <a:pt x="5429729" y="1853663"/>
                </a:lnTo>
                <a:lnTo>
                  <a:pt x="5396628" y="1865494"/>
                </a:lnTo>
                <a:lnTo>
                  <a:pt x="5217472" y="1848891"/>
                </a:lnTo>
                <a:cubicBezTo>
                  <a:pt x="5200485" y="1847965"/>
                  <a:pt x="5192663" y="1847249"/>
                  <a:pt x="5190900" y="1846656"/>
                </a:cubicBezTo>
                <a:cubicBezTo>
                  <a:pt x="5185604" y="1844877"/>
                  <a:pt x="5234839" y="1844214"/>
                  <a:pt x="5254758" y="1842440"/>
                </a:cubicBezTo>
                <a:close/>
                <a:moveTo>
                  <a:pt x="4617294" y="1830928"/>
                </a:moveTo>
                <a:lnTo>
                  <a:pt x="4621224" y="1833516"/>
                </a:lnTo>
                <a:lnTo>
                  <a:pt x="4615174" y="1834652"/>
                </a:lnTo>
                <a:close/>
                <a:moveTo>
                  <a:pt x="4753644" y="1814579"/>
                </a:moveTo>
                <a:lnTo>
                  <a:pt x="4748740" y="1816976"/>
                </a:lnTo>
                <a:lnTo>
                  <a:pt x="4737025" y="1818067"/>
                </a:lnTo>
                <a:lnTo>
                  <a:pt x="4739708" y="1816477"/>
                </a:lnTo>
                <a:close/>
                <a:moveTo>
                  <a:pt x="4898872" y="1804600"/>
                </a:moveTo>
                <a:lnTo>
                  <a:pt x="4930460" y="1809456"/>
                </a:lnTo>
                <a:cubicBezTo>
                  <a:pt x="4953295" y="1813339"/>
                  <a:pt x="4974266" y="1818346"/>
                  <a:pt x="4970519" y="1824942"/>
                </a:cubicBezTo>
                <a:cubicBezTo>
                  <a:pt x="4966457" y="1832089"/>
                  <a:pt x="4936057" y="1828271"/>
                  <a:pt x="4903741" y="1822274"/>
                </a:cubicBezTo>
                <a:lnTo>
                  <a:pt x="4868544" y="1815114"/>
                </a:lnTo>
                <a:close/>
                <a:moveTo>
                  <a:pt x="4783404" y="1799405"/>
                </a:moveTo>
                <a:lnTo>
                  <a:pt x="4782813" y="1801018"/>
                </a:lnTo>
                <a:lnTo>
                  <a:pt x="4782927" y="1800705"/>
                </a:lnTo>
                <a:cubicBezTo>
                  <a:pt x="4783564" y="1798971"/>
                  <a:pt x="4783882" y="1798104"/>
                  <a:pt x="4783404" y="1799405"/>
                </a:cubicBezTo>
                <a:close/>
                <a:moveTo>
                  <a:pt x="5570628" y="1623840"/>
                </a:moveTo>
                <a:lnTo>
                  <a:pt x="5556573" y="1627101"/>
                </a:lnTo>
                <a:lnTo>
                  <a:pt x="5553298" y="1626929"/>
                </a:lnTo>
                <a:close/>
                <a:moveTo>
                  <a:pt x="5633481" y="1608946"/>
                </a:moveTo>
                <a:lnTo>
                  <a:pt x="5629023" y="1610158"/>
                </a:lnTo>
                <a:lnTo>
                  <a:pt x="5627807" y="1609557"/>
                </a:lnTo>
                <a:close/>
                <a:moveTo>
                  <a:pt x="4629722" y="1607703"/>
                </a:moveTo>
                <a:cubicBezTo>
                  <a:pt x="4651562" y="1631392"/>
                  <a:pt x="4588068" y="1624838"/>
                  <a:pt x="4588068" y="1624838"/>
                </a:cubicBezTo>
                <a:cubicBezTo>
                  <a:pt x="4573066" y="1631035"/>
                  <a:pt x="4537810" y="1643654"/>
                  <a:pt x="4506593" y="1653653"/>
                </a:cubicBezTo>
                <a:lnTo>
                  <a:pt x="4492760" y="1657691"/>
                </a:lnTo>
                <a:lnTo>
                  <a:pt x="4580034" y="1613753"/>
                </a:lnTo>
                <a:lnTo>
                  <a:pt x="4602453" y="1611249"/>
                </a:lnTo>
                <a:cubicBezTo>
                  <a:pt x="4617796" y="1609327"/>
                  <a:pt x="4629722" y="1607703"/>
                  <a:pt x="4629722" y="1607703"/>
                </a:cubicBezTo>
                <a:close/>
                <a:moveTo>
                  <a:pt x="5606849" y="1591333"/>
                </a:moveTo>
                <a:lnTo>
                  <a:pt x="5668045" y="1591466"/>
                </a:lnTo>
                <a:lnTo>
                  <a:pt x="5621159" y="1602685"/>
                </a:lnTo>
                <a:lnTo>
                  <a:pt x="5619409" y="1600874"/>
                </a:lnTo>
                <a:cubicBezTo>
                  <a:pt x="5616510" y="1599939"/>
                  <a:pt x="5613899" y="1601090"/>
                  <a:pt x="5612736" y="1604700"/>
                </a:cubicBezTo>
                <a:lnTo>
                  <a:pt x="5621159" y="1602685"/>
                </a:lnTo>
                <a:lnTo>
                  <a:pt x="5627807" y="1609557"/>
                </a:lnTo>
                <a:cubicBezTo>
                  <a:pt x="5609153" y="1611848"/>
                  <a:pt x="5589916" y="1614450"/>
                  <a:pt x="5571521" y="1617177"/>
                </a:cubicBezTo>
                <a:lnTo>
                  <a:pt x="5521879" y="1625284"/>
                </a:lnTo>
                <a:lnTo>
                  <a:pt x="5496943" y="1623978"/>
                </a:lnTo>
                <a:lnTo>
                  <a:pt x="5546597" y="1610505"/>
                </a:lnTo>
                <a:cubicBezTo>
                  <a:pt x="5555670" y="1608626"/>
                  <a:pt x="5572671" y="1602973"/>
                  <a:pt x="5593474" y="1595845"/>
                </a:cubicBezTo>
                <a:close/>
                <a:moveTo>
                  <a:pt x="5756468" y="1550594"/>
                </a:moveTo>
                <a:cubicBezTo>
                  <a:pt x="5763507" y="1550518"/>
                  <a:pt x="5768920" y="1551507"/>
                  <a:pt x="5772195" y="1553852"/>
                </a:cubicBezTo>
                <a:cubicBezTo>
                  <a:pt x="5771903" y="1559023"/>
                  <a:pt x="5766979" y="1563650"/>
                  <a:pt x="5762127" y="1566983"/>
                </a:cubicBezTo>
                <a:lnTo>
                  <a:pt x="5753298" y="1571910"/>
                </a:lnTo>
                <a:lnTo>
                  <a:pt x="5662535" y="1572546"/>
                </a:lnTo>
                <a:lnTo>
                  <a:pt x="5663182" y="1572327"/>
                </a:lnTo>
                <a:cubicBezTo>
                  <a:pt x="5699622" y="1560651"/>
                  <a:pt x="5735353" y="1550822"/>
                  <a:pt x="5756468" y="1550594"/>
                </a:cubicBezTo>
                <a:close/>
                <a:moveTo>
                  <a:pt x="4982434" y="1548479"/>
                </a:moveTo>
                <a:lnTo>
                  <a:pt x="5155856" y="1568067"/>
                </a:lnTo>
                <a:lnTo>
                  <a:pt x="5154463" y="1572481"/>
                </a:lnTo>
                <a:cubicBezTo>
                  <a:pt x="5153520" y="1575467"/>
                  <a:pt x="5152713" y="1578026"/>
                  <a:pt x="5153251" y="1576320"/>
                </a:cubicBezTo>
                <a:lnTo>
                  <a:pt x="5155856" y="1568067"/>
                </a:lnTo>
                <a:lnTo>
                  <a:pt x="5289953" y="1583212"/>
                </a:lnTo>
                <a:lnTo>
                  <a:pt x="5309980" y="1583894"/>
                </a:lnTo>
                <a:lnTo>
                  <a:pt x="5284409" y="1594254"/>
                </a:lnTo>
                <a:lnTo>
                  <a:pt x="5243917" y="1606502"/>
                </a:lnTo>
                <a:lnTo>
                  <a:pt x="5043838" y="1587373"/>
                </a:lnTo>
                <a:lnTo>
                  <a:pt x="4908682" y="1569257"/>
                </a:lnTo>
                <a:close/>
                <a:moveTo>
                  <a:pt x="4457405" y="1543083"/>
                </a:moveTo>
                <a:lnTo>
                  <a:pt x="4457037" y="1545762"/>
                </a:lnTo>
                <a:cubicBezTo>
                  <a:pt x="4460659" y="1553708"/>
                  <a:pt x="4468779" y="1558001"/>
                  <a:pt x="4480305" y="1550944"/>
                </a:cubicBezTo>
                <a:cubicBezTo>
                  <a:pt x="4446613" y="1571571"/>
                  <a:pt x="4488648" y="1553007"/>
                  <a:pt x="4430825" y="1558522"/>
                </a:cubicBezTo>
                <a:lnTo>
                  <a:pt x="4429696" y="1558696"/>
                </a:lnTo>
                <a:close/>
                <a:moveTo>
                  <a:pt x="4759053" y="1518371"/>
                </a:moveTo>
                <a:lnTo>
                  <a:pt x="4881871" y="1536854"/>
                </a:lnTo>
                <a:lnTo>
                  <a:pt x="4861465" y="1549581"/>
                </a:lnTo>
                <a:lnTo>
                  <a:pt x="4841270" y="1560222"/>
                </a:lnTo>
                <a:lnTo>
                  <a:pt x="4791402" y="1553537"/>
                </a:lnTo>
                <a:lnTo>
                  <a:pt x="4714909" y="1542993"/>
                </a:lnTo>
                <a:close/>
                <a:moveTo>
                  <a:pt x="5376994" y="1505116"/>
                </a:moveTo>
                <a:lnTo>
                  <a:pt x="5377120" y="1506212"/>
                </a:lnTo>
                <a:cubicBezTo>
                  <a:pt x="5376183" y="1507861"/>
                  <a:pt x="5372509" y="1508818"/>
                  <a:pt x="5366733" y="1509229"/>
                </a:cubicBezTo>
                <a:lnTo>
                  <a:pt x="5361826" y="1509174"/>
                </a:lnTo>
                <a:close/>
                <a:moveTo>
                  <a:pt x="5145411" y="1502561"/>
                </a:moveTo>
                <a:lnTo>
                  <a:pt x="5158625" y="1508608"/>
                </a:lnTo>
                <a:cubicBezTo>
                  <a:pt x="5130304" y="1528878"/>
                  <a:pt x="5270128" y="1526870"/>
                  <a:pt x="5311079" y="1531228"/>
                </a:cubicBezTo>
                <a:lnTo>
                  <a:pt x="5367218" y="1534764"/>
                </a:lnTo>
                <a:lnTo>
                  <a:pt x="5346705" y="1551161"/>
                </a:lnTo>
                <a:cubicBezTo>
                  <a:pt x="5339485" y="1562273"/>
                  <a:pt x="5383394" y="1546990"/>
                  <a:pt x="5417119" y="1540487"/>
                </a:cubicBezTo>
                <a:lnTo>
                  <a:pt x="5362838" y="1562479"/>
                </a:lnTo>
                <a:lnTo>
                  <a:pt x="5311920" y="1559337"/>
                </a:lnTo>
                <a:cubicBezTo>
                  <a:pt x="5235831" y="1552105"/>
                  <a:pt x="5165125" y="1544024"/>
                  <a:pt x="5097842" y="1535659"/>
                </a:cubicBezTo>
                <a:lnTo>
                  <a:pt x="5050137" y="1529404"/>
                </a:lnTo>
                <a:close/>
                <a:moveTo>
                  <a:pt x="5365469" y="1490473"/>
                </a:moveTo>
                <a:lnTo>
                  <a:pt x="5376135" y="1497631"/>
                </a:lnTo>
                <a:lnTo>
                  <a:pt x="5376756" y="1503037"/>
                </a:lnTo>
                <a:lnTo>
                  <a:pt x="5359920" y="1509152"/>
                </a:lnTo>
                <a:lnTo>
                  <a:pt x="5343730" y="1508967"/>
                </a:lnTo>
                <a:lnTo>
                  <a:pt x="5307224" y="1505298"/>
                </a:lnTo>
                <a:lnTo>
                  <a:pt x="5321768" y="1501363"/>
                </a:lnTo>
                <a:close/>
                <a:moveTo>
                  <a:pt x="4561191" y="1488594"/>
                </a:moveTo>
                <a:lnTo>
                  <a:pt x="4684927" y="1507216"/>
                </a:lnTo>
                <a:lnTo>
                  <a:pt x="4678465" y="1510598"/>
                </a:lnTo>
                <a:cubicBezTo>
                  <a:pt x="4665453" y="1517543"/>
                  <a:pt x="4654418" y="1523786"/>
                  <a:pt x="4647344" y="1528885"/>
                </a:cubicBezTo>
                <a:lnTo>
                  <a:pt x="4644687" y="1533312"/>
                </a:lnTo>
                <a:lnTo>
                  <a:pt x="4532288" y="1517818"/>
                </a:lnTo>
                <a:lnTo>
                  <a:pt x="4530356" y="1517545"/>
                </a:lnTo>
                <a:lnTo>
                  <a:pt x="4499614" y="1519327"/>
                </a:lnTo>
                <a:lnTo>
                  <a:pt x="4515834" y="1510240"/>
                </a:lnTo>
                <a:cubicBezTo>
                  <a:pt x="4522749" y="1506394"/>
                  <a:pt x="4527879" y="1503584"/>
                  <a:pt x="4530590" y="1502180"/>
                </a:cubicBezTo>
                <a:close/>
                <a:moveTo>
                  <a:pt x="5422685" y="1486354"/>
                </a:moveTo>
                <a:lnTo>
                  <a:pt x="5401447" y="1494068"/>
                </a:lnTo>
                <a:lnTo>
                  <a:pt x="5398887" y="1492831"/>
                </a:lnTo>
                <a:cubicBezTo>
                  <a:pt x="5399767" y="1490956"/>
                  <a:pt x="5404715" y="1489136"/>
                  <a:pt x="5411918" y="1487648"/>
                </a:cubicBezTo>
                <a:close/>
                <a:moveTo>
                  <a:pt x="5453338" y="1484700"/>
                </a:moveTo>
                <a:lnTo>
                  <a:pt x="5467659" y="1484932"/>
                </a:lnTo>
                <a:lnTo>
                  <a:pt x="5494551" y="1486206"/>
                </a:lnTo>
                <a:lnTo>
                  <a:pt x="5449381" y="1502166"/>
                </a:lnTo>
                <a:lnTo>
                  <a:pt x="5431922" y="1500987"/>
                </a:lnTo>
                <a:cubicBezTo>
                  <a:pt x="5422558" y="1500212"/>
                  <a:pt x="5415451" y="1499310"/>
                  <a:pt x="5410268" y="1498336"/>
                </a:cubicBezTo>
                <a:lnTo>
                  <a:pt x="5407448" y="1496972"/>
                </a:lnTo>
                <a:close/>
                <a:moveTo>
                  <a:pt x="4948195" y="1479825"/>
                </a:moveTo>
                <a:lnTo>
                  <a:pt x="4968623" y="1482626"/>
                </a:lnTo>
                <a:lnTo>
                  <a:pt x="4964167" y="1485523"/>
                </a:lnTo>
                <a:lnTo>
                  <a:pt x="4920967" y="1512469"/>
                </a:lnTo>
                <a:lnTo>
                  <a:pt x="4904296" y="1510282"/>
                </a:lnTo>
                <a:lnTo>
                  <a:pt x="4848309" y="1503110"/>
                </a:lnTo>
                <a:lnTo>
                  <a:pt x="4878354" y="1498730"/>
                </a:lnTo>
                <a:cubicBezTo>
                  <a:pt x="4891485" y="1495811"/>
                  <a:pt x="4905771" y="1491940"/>
                  <a:pt x="4919664" y="1487998"/>
                </a:cubicBezTo>
                <a:close/>
                <a:moveTo>
                  <a:pt x="5230785" y="1478508"/>
                </a:moveTo>
                <a:lnTo>
                  <a:pt x="5285824" y="1481978"/>
                </a:lnTo>
                <a:lnTo>
                  <a:pt x="5308133" y="1481682"/>
                </a:lnTo>
                <a:lnTo>
                  <a:pt x="5294499" y="1491176"/>
                </a:lnTo>
                <a:lnTo>
                  <a:pt x="5275377" y="1502096"/>
                </a:lnTo>
                <a:lnTo>
                  <a:pt x="5275111" y="1502070"/>
                </a:lnTo>
                <a:cubicBezTo>
                  <a:pt x="5249751" y="1498934"/>
                  <a:pt x="5223597" y="1495346"/>
                  <a:pt x="5201726" y="1492465"/>
                </a:cubicBezTo>
                <a:lnTo>
                  <a:pt x="5187575" y="1490683"/>
                </a:lnTo>
                <a:close/>
                <a:moveTo>
                  <a:pt x="4851851" y="1466611"/>
                </a:moveTo>
                <a:lnTo>
                  <a:pt x="4916495" y="1475477"/>
                </a:lnTo>
                <a:lnTo>
                  <a:pt x="4898551" y="1480183"/>
                </a:lnTo>
                <a:cubicBezTo>
                  <a:pt x="4874698" y="1486002"/>
                  <a:pt x="4841840" y="1493948"/>
                  <a:pt x="4833622" y="1498988"/>
                </a:cubicBezTo>
                <a:lnTo>
                  <a:pt x="4832928" y="1501139"/>
                </a:lnTo>
                <a:lnTo>
                  <a:pt x="4797977" y="1496660"/>
                </a:lnTo>
                <a:close/>
                <a:moveTo>
                  <a:pt x="4032260" y="1465710"/>
                </a:moveTo>
                <a:lnTo>
                  <a:pt x="4030575" y="1473521"/>
                </a:lnTo>
                <a:lnTo>
                  <a:pt x="4031340" y="1469978"/>
                </a:lnTo>
                <a:cubicBezTo>
                  <a:pt x="4032056" y="1466660"/>
                  <a:pt x="4032669" y="1463815"/>
                  <a:pt x="4032260" y="1465710"/>
                </a:cubicBezTo>
                <a:close/>
                <a:moveTo>
                  <a:pt x="5282551" y="1463925"/>
                </a:moveTo>
                <a:lnTo>
                  <a:pt x="5296542" y="1467170"/>
                </a:lnTo>
                <a:lnTo>
                  <a:pt x="5296450" y="1470319"/>
                </a:lnTo>
                <a:cubicBezTo>
                  <a:pt x="5297464" y="1471566"/>
                  <a:pt x="5299437" y="1471861"/>
                  <a:pt x="5302001" y="1471518"/>
                </a:cubicBezTo>
                <a:lnTo>
                  <a:pt x="5307139" y="1469630"/>
                </a:lnTo>
                <a:lnTo>
                  <a:pt x="5308060" y="1469843"/>
                </a:lnTo>
                <a:lnTo>
                  <a:pt x="5319506" y="1473762"/>
                </a:lnTo>
                <a:lnTo>
                  <a:pt x="5309541" y="1480702"/>
                </a:lnTo>
                <a:lnTo>
                  <a:pt x="5258657" y="1470656"/>
                </a:lnTo>
                <a:close/>
                <a:moveTo>
                  <a:pt x="5580588" y="1450001"/>
                </a:moveTo>
                <a:lnTo>
                  <a:pt x="5572300" y="1454979"/>
                </a:lnTo>
                <a:lnTo>
                  <a:pt x="5558073" y="1460737"/>
                </a:lnTo>
                <a:lnTo>
                  <a:pt x="5544069" y="1460162"/>
                </a:lnTo>
                <a:close/>
                <a:moveTo>
                  <a:pt x="5529473" y="1448388"/>
                </a:moveTo>
                <a:lnTo>
                  <a:pt x="5515241" y="1452738"/>
                </a:lnTo>
                <a:lnTo>
                  <a:pt x="5499807" y="1458344"/>
                </a:lnTo>
                <a:lnTo>
                  <a:pt x="5488046" y="1457860"/>
                </a:lnTo>
                <a:lnTo>
                  <a:pt x="5519385" y="1449879"/>
                </a:lnTo>
                <a:close/>
                <a:moveTo>
                  <a:pt x="4892228" y="1443695"/>
                </a:moveTo>
                <a:lnTo>
                  <a:pt x="4992340" y="1456898"/>
                </a:lnTo>
                <a:lnTo>
                  <a:pt x="4991313" y="1457192"/>
                </a:lnTo>
                <a:lnTo>
                  <a:pt x="4968983" y="1462609"/>
                </a:lnTo>
                <a:lnTo>
                  <a:pt x="4879446" y="1451220"/>
                </a:lnTo>
                <a:lnTo>
                  <a:pt x="4882041" y="1449773"/>
                </a:lnTo>
                <a:close/>
                <a:moveTo>
                  <a:pt x="4373499" y="1440700"/>
                </a:moveTo>
                <a:cubicBezTo>
                  <a:pt x="4367443" y="1441804"/>
                  <a:pt x="4363886" y="1443056"/>
                  <a:pt x="4362389" y="1444419"/>
                </a:cubicBezTo>
                <a:cubicBezTo>
                  <a:pt x="4357900" y="1448507"/>
                  <a:pt x="4371954" y="1453592"/>
                  <a:pt x="4392696" y="1458694"/>
                </a:cubicBezTo>
                <a:lnTo>
                  <a:pt x="4416556" y="1463483"/>
                </a:lnTo>
                <a:lnTo>
                  <a:pt x="4441893" y="1460289"/>
                </a:lnTo>
                <a:lnTo>
                  <a:pt x="4475803" y="1456564"/>
                </a:lnTo>
                <a:lnTo>
                  <a:pt x="4462946" y="1453702"/>
                </a:lnTo>
                <a:cubicBezTo>
                  <a:pt x="4430968" y="1446807"/>
                  <a:pt x="4395536" y="1440129"/>
                  <a:pt x="4373499" y="1440700"/>
                </a:cubicBezTo>
                <a:close/>
                <a:moveTo>
                  <a:pt x="4677185" y="1440061"/>
                </a:moveTo>
                <a:lnTo>
                  <a:pt x="4775994" y="1455445"/>
                </a:lnTo>
                <a:lnTo>
                  <a:pt x="4764349" y="1464073"/>
                </a:lnTo>
                <a:lnTo>
                  <a:pt x="4723258" y="1487087"/>
                </a:lnTo>
                <a:lnTo>
                  <a:pt x="4719502" y="1486607"/>
                </a:lnTo>
                <a:lnTo>
                  <a:pt x="4593698" y="1474162"/>
                </a:lnTo>
                <a:lnTo>
                  <a:pt x="4610180" y="1466844"/>
                </a:lnTo>
                <a:close/>
                <a:moveTo>
                  <a:pt x="4762323" y="1419713"/>
                </a:moveTo>
                <a:lnTo>
                  <a:pt x="4802887" y="1427212"/>
                </a:lnTo>
                <a:lnTo>
                  <a:pt x="4795557" y="1440637"/>
                </a:lnTo>
                <a:lnTo>
                  <a:pt x="4734905" y="1433113"/>
                </a:lnTo>
                <a:close/>
                <a:moveTo>
                  <a:pt x="4972554" y="1395768"/>
                </a:moveTo>
                <a:lnTo>
                  <a:pt x="5086324" y="1406084"/>
                </a:lnTo>
                <a:lnTo>
                  <a:pt x="5060842" y="1422654"/>
                </a:lnTo>
                <a:lnTo>
                  <a:pt x="5003224" y="1416657"/>
                </a:lnTo>
                <a:lnTo>
                  <a:pt x="5004162" y="1412575"/>
                </a:lnTo>
                <a:lnTo>
                  <a:pt x="5003224" y="1416657"/>
                </a:lnTo>
                <a:lnTo>
                  <a:pt x="4958879" y="1412041"/>
                </a:lnTo>
                <a:lnTo>
                  <a:pt x="4947273" y="1410853"/>
                </a:lnTo>
                <a:close/>
                <a:moveTo>
                  <a:pt x="4837445" y="1391329"/>
                </a:moveTo>
                <a:lnTo>
                  <a:pt x="4825560" y="1398383"/>
                </a:lnTo>
                <a:lnTo>
                  <a:pt x="4822883" y="1398109"/>
                </a:lnTo>
                <a:lnTo>
                  <a:pt x="4826267" y="1395560"/>
                </a:lnTo>
                <a:close/>
                <a:moveTo>
                  <a:pt x="4823615" y="1375610"/>
                </a:moveTo>
                <a:lnTo>
                  <a:pt x="4847781" y="1379061"/>
                </a:lnTo>
                <a:lnTo>
                  <a:pt x="4837445" y="1391329"/>
                </a:lnTo>
                <a:lnTo>
                  <a:pt x="4837784" y="1386882"/>
                </a:lnTo>
                <a:lnTo>
                  <a:pt x="4844047" y="1382164"/>
                </a:lnTo>
                <a:cubicBezTo>
                  <a:pt x="4840566" y="1382641"/>
                  <a:pt x="4838825" y="1382877"/>
                  <a:pt x="4838001" y="1384023"/>
                </a:cubicBezTo>
                <a:lnTo>
                  <a:pt x="4837784" y="1386882"/>
                </a:lnTo>
                <a:lnTo>
                  <a:pt x="4826267" y="1395560"/>
                </a:lnTo>
                <a:lnTo>
                  <a:pt x="4820243" y="1397839"/>
                </a:lnTo>
                <a:lnTo>
                  <a:pt x="4796655" y="1395422"/>
                </a:lnTo>
                <a:lnTo>
                  <a:pt x="4814572" y="1382239"/>
                </a:lnTo>
                <a:close/>
                <a:moveTo>
                  <a:pt x="3924263" y="1370706"/>
                </a:moveTo>
                <a:lnTo>
                  <a:pt x="3879584" y="1376470"/>
                </a:lnTo>
                <a:lnTo>
                  <a:pt x="3877113" y="1378751"/>
                </a:lnTo>
                <a:cubicBezTo>
                  <a:pt x="3879049" y="1379625"/>
                  <a:pt x="3889729" y="1378251"/>
                  <a:pt x="3913861" y="1373306"/>
                </a:cubicBezTo>
                <a:close/>
                <a:moveTo>
                  <a:pt x="5144741" y="1332061"/>
                </a:moveTo>
                <a:lnTo>
                  <a:pt x="5170210" y="1335005"/>
                </a:lnTo>
                <a:lnTo>
                  <a:pt x="5171423" y="1339688"/>
                </a:lnTo>
                <a:cubicBezTo>
                  <a:pt x="5164648" y="1338468"/>
                  <a:pt x="5158840" y="1337419"/>
                  <a:pt x="5158840" y="1337419"/>
                </a:cubicBezTo>
                <a:cubicBezTo>
                  <a:pt x="5168703" y="1354788"/>
                  <a:pt x="5169959" y="1347817"/>
                  <a:pt x="5171423" y="1339688"/>
                </a:cubicBezTo>
                <a:lnTo>
                  <a:pt x="5184439" y="1336650"/>
                </a:lnTo>
                <a:lnTo>
                  <a:pt x="5191787" y="1337499"/>
                </a:lnTo>
                <a:lnTo>
                  <a:pt x="5168824" y="1352431"/>
                </a:lnTo>
                <a:lnTo>
                  <a:pt x="5140956" y="1350031"/>
                </a:lnTo>
                <a:lnTo>
                  <a:pt x="5114452" y="1346954"/>
                </a:lnTo>
                <a:close/>
                <a:moveTo>
                  <a:pt x="5089944" y="1325726"/>
                </a:moveTo>
                <a:lnTo>
                  <a:pt x="5132712" y="1330670"/>
                </a:lnTo>
                <a:lnTo>
                  <a:pt x="5109937" y="1346429"/>
                </a:lnTo>
                <a:lnTo>
                  <a:pt x="5064157" y="1341113"/>
                </a:lnTo>
                <a:close/>
                <a:moveTo>
                  <a:pt x="4643494" y="1281551"/>
                </a:moveTo>
                <a:lnTo>
                  <a:pt x="4654197" y="1290245"/>
                </a:lnTo>
                <a:lnTo>
                  <a:pt x="4616855" y="1285618"/>
                </a:lnTo>
                <a:lnTo>
                  <a:pt x="4623799" y="1282526"/>
                </a:lnTo>
                <a:cubicBezTo>
                  <a:pt x="4629822" y="1280927"/>
                  <a:pt x="4636151" y="1280490"/>
                  <a:pt x="4643494" y="1281551"/>
                </a:cubicBezTo>
                <a:close/>
                <a:moveTo>
                  <a:pt x="4744399" y="1280551"/>
                </a:moveTo>
                <a:lnTo>
                  <a:pt x="4772835" y="1284499"/>
                </a:lnTo>
                <a:lnTo>
                  <a:pt x="4744949" y="1301764"/>
                </a:lnTo>
                <a:lnTo>
                  <a:pt x="4714037" y="1297764"/>
                </a:lnTo>
                <a:lnTo>
                  <a:pt x="4717801" y="1296275"/>
                </a:lnTo>
                <a:close/>
                <a:moveTo>
                  <a:pt x="4535109" y="1249567"/>
                </a:moveTo>
                <a:lnTo>
                  <a:pt x="4559699" y="1253208"/>
                </a:lnTo>
                <a:lnTo>
                  <a:pt x="4558675" y="1254261"/>
                </a:lnTo>
                <a:lnTo>
                  <a:pt x="4529152" y="1274751"/>
                </a:lnTo>
                <a:lnTo>
                  <a:pt x="4495474" y="1270578"/>
                </a:lnTo>
                <a:lnTo>
                  <a:pt x="4515260" y="1258438"/>
                </a:lnTo>
                <a:close/>
                <a:moveTo>
                  <a:pt x="4443477" y="1234140"/>
                </a:moveTo>
                <a:lnTo>
                  <a:pt x="4450144" y="1235196"/>
                </a:lnTo>
                <a:lnTo>
                  <a:pt x="4457822" y="1236513"/>
                </a:lnTo>
                <a:lnTo>
                  <a:pt x="4446855" y="1243574"/>
                </a:lnTo>
                <a:lnTo>
                  <a:pt x="4420377" y="1259302"/>
                </a:lnTo>
                <a:lnTo>
                  <a:pt x="4398336" y="1255573"/>
                </a:lnTo>
                <a:lnTo>
                  <a:pt x="4391061" y="1254622"/>
                </a:lnTo>
                <a:lnTo>
                  <a:pt x="4414640" y="1241367"/>
                </a:lnTo>
                <a:close/>
                <a:moveTo>
                  <a:pt x="4326091" y="1224831"/>
                </a:moveTo>
                <a:cubicBezTo>
                  <a:pt x="4344024" y="1224465"/>
                  <a:pt x="4346248" y="1228763"/>
                  <a:pt x="4303163" y="1243186"/>
                </a:cubicBezTo>
                <a:lnTo>
                  <a:pt x="4300414" y="1244068"/>
                </a:lnTo>
                <a:lnTo>
                  <a:pt x="4276017" y="1241712"/>
                </a:lnTo>
                <a:lnTo>
                  <a:pt x="4237603" y="1238723"/>
                </a:lnTo>
                <a:lnTo>
                  <a:pt x="4254755" y="1234463"/>
                </a:lnTo>
                <a:cubicBezTo>
                  <a:pt x="4274511" y="1230228"/>
                  <a:pt x="4308156" y="1225197"/>
                  <a:pt x="4326091" y="1224831"/>
                </a:cubicBezTo>
                <a:close/>
                <a:moveTo>
                  <a:pt x="4961959" y="1169734"/>
                </a:moveTo>
                <a:lnTo>
                  <a:pt x="4940523" y="1182891"/>
                </a:lnTo>
                <a:lnTo>
                  <a:pt x="4870417" y="1225309"/>
                </a:lnTo>
                <a:lnTo>
                  <a:pt x="4837581" y="1221981"/>
                </a:lnTo>
                <a:lnTo>
                  <a:pt x="4857488" y="1209576"/>
                </a:lnTo>
                <a:lnTo>
                  <a:pt x="4925497" y="1170777"/>
                </a:lnTo>
                <a:lnTo>
                  <a:pt x="4934904" y="1171145"/>
                </a:lnTo>
                <a:close/>
                <a:moveTo>
                  <a:pt x="4292541" y="1168055"/>
                </a:moveTo>
                <a:cubicBezTo>
                  <a:pt x="4293678" y="1168084"/>
                  <a:pt x="4296713" y="1168157"/>
                  <a:pt x="4302784" y="1168306"/>
                </a:cubicBezTo>
                <a:cubicBezTo>
                  <a:pt x="4302784" y="1168306"/>
                  <a:pt x="4289124" y="1167971"/>
                  <a:pt x="4292541" y="1168055"/>
                </a:cubicBezTo>
                <a:close/>
                <a:moveTo>
                  <a:pt x="3819242" y="1164238"/>
                </a:moveTo>
                <a:lnTo>
                  <a:pt x="3812617" y="1167313"/>
                </a:lnTo>
                <a:lnTo>
                  <a:pt x="3810588" y="1165496"/>
                </a:lnTo>
                <a:lnTo>
                  <a:pt x="3805577" y="1167641"/>
                </a:lnTo>
                <a:cubicBezTo>
                  <a:pt x="3800686" y="1169906"/>
                  <a:pt x="3797256" y="1171736"/>
                  <a:pt x="3795971" y="1172898"/>
                </a:cubicBezTo>
                <a:lnTo>
                  <a:pt x="3798499" y="1173868"/>
                </a:lnTo>
                <a:lnTo>
                  <a:pt x="3812617" y="1167313"/>
                </a:lnTo>
                <a:lnTo>
                  <a:pt x="3814185" y="1168721"/>
                </a:lnTo>
                <a:cubicBezTo>
                  <a:pt x="3816607" y="1169157"/>
                  <a:pt x="3818615" y="1167722"/>
                  <a:pt x="3819242" y="1164238"/>
                </a:cubicBezTo>
                <a:close/>
                <a:moveTo>
                  <a:pt x="4327859" y="1162133"/>
                </a:moveTo>
                <a:cubicBezTo>
                  <a:pt x="4327859" y="1162133"/>
                  <a:pt x="4323240" y="1173479"/>
                  <a:pt x="4324396" y="1170643"/>
                </a:cubicBezTo>
                <a:cubicBezTo>
                  <a:pt x="4324780" y="1169697"/>
                  <a:pt x="4325807" y="1167175"/>
                  <a:pt x="4327859" y="1162133"/>
                </a:cubicBezTo>
                <a:close/>
                <a:moveTo>
                  <a:pt x="4214486" y="1152850"/>
                </a:moveTo>
                <a:cubicBezTo>
                  <a:pt x="4206165" y="1165744"/>
                  <a:pt x="4199386" y="1164522"/>
                  <a:pt x="4181961" y="1161383"/>
                </a:cubicBezTo>
                <a:cubicBezTo>
                  <a:pt x="4185492" y="1158422"/>
                  <a:pt x="4190478" y="1155721"/>
                  <a:pt x="4196153" y="1154045"/>
                </a:cubicBezTo>
                <a:cubicBezTo>
                  <a:pt x="4201828" y="1152370"/>
                  <a:pt x="4208193" y="1151717"/>
                  <a:pt x="4214486" y="1152850"/>
                </a:cubicBezTo>
                <a:close/>
                <a:moveTo>
                  <a:pt x="4200802" y="1115994"/>
                </a:moveTo>
                <a:cubicBezTo>
                  <a:pt x="4197889" y="1115922"/>
                  <a:pt x="4196432" y="1115883"/>
                  <a:pt x="4195605" y="1116713"/>
                </a:cubicBezTo>
                <a:lnTo>
                  <a:pt x="4195047" y="1119025"/>
                </a:lnTo>
                <a:lnTo>
                  <a:pt x="4192312" y="1120468"/>
                </a:lnTo>
                <a:lnTo>
                  <a:pt x="4194835" y="1119905"/>
                </a:lnTo>
                <a:lnTo>
                  <a:pt x="4195047" y="1119025"/>
                </a:lnTo>
                <a:close/>
                <a:moveTo>
                  <a:pt x="4205152" y="1097601"/>
                </a:moveTo>
                <a:lnTo>
                  <a:pt x="4204419" y="1097765"/>
                </a:lnTo>
                <a:cubicBezTo>
                  <a:pt x="4160983" y="1107412"/>
                  <a:pt x="4089001" y="1123741"/>
                  <a:pt x="4067010" y="1138950"/>
                </a:cubicBezTo>
                <a:lnTo>
                  <a:pt x="4064539" y="1142312"/>
                </a:lnTo>
                <a:lnTo>
                  <a:pt x="4073262" y="1144547"/>
                </a:lnTo>
                <a:cubicBezTo>
                  <a:pt x="4079133" y="1146390"/>
                  <a:pt x="4085005" y="1148231"/>
                  <a:pt x="4087918" y="1148302"/>
                </a:cubicBezTo>
                <a:lnTo>
                  <a:pt x="4111357" y="1141208"/>
                </a:lnTo>
                <a:lnTo>
                  <a:pt x="4110492" y="1141191"/>
                </a:lnTo>
                <a:cubicBezTo>
                  <a:pt x="4105076" y="1141587"/>
                  <a:pt x="4097148" y="1142500"/>
                  <a:pt x="4086111" y="1144109"/>
                </a:cubicBezTo>
                <a:lnTo>
                  <a:pt x="4135953" y="1133015"/>
                </a:lnTo>
                <a:lnTo>
                  <a:pt x="4176658" y="1112144"/>
                </a:lnTo>
                <a:close/>
                <a:moveTo>
                  <a:pt x="3525073" y="1076701"/>
                </a:moveTo>
                <a:cubicBezTo>
                  <a:pt x="3526245" y="1073708"/>
                  <a:pt x="3521553" y="1085689"/>
                  <a:pt x="3521553" y="1085689"/>
                </a:cubicBezTo>
                <a:cubicBezTo>
                  <a:pt x="3521553" y="1085689"/>
                  <a:pt x="3516933" y="1097036"/>
                  <a:pt x="3518088" y="1094200"/>
                </a:cubicBezTo>
                <a:cubicBezTo>
                  <a:pt x="3518473" y="1093254"/>
                  <a:pt x="3519500" y="1090732"/>
                  <a:pt x="3521553" y="1085689"/>
                </a:cubicBezTo>
                <a:cubicBezTo>
                  <a:pt x="3523637" y="1080365"/>
                  <a:pt x="3524682" y="1077701"/>
                  <a:pt x="3525073" y="1076701"/>
                </a:cubicBezTo>
                <a:close/>
                <a:moveTo>
                  <a:pt x="4167731" y="1021519"/>
                </a:moveTo>
                <a:lnTo>
                  <a:pt x="4164888" y="1022663"/>
                </a:lnTo>
                <a:lnTo>
                  <a:pt x="4136810" y="1034328"/>
                </a:lnTo>
                <a:lnTo>
                  <a:pt x="4152231" y="1033927"/>
                </a:lnTo>
                <a:cubicBezTo>
                  <a:pt x="4161712" y="1031588"/>
                  <a:pt x="4167912" y="1025959"/>
                  <a:pt x="4168195" y="1021963"/>
                </a:cubicBezTo>
                <a:close/>
                <a:moveTo>
                  <a:pt x="4553939" y="916611"/>
                </a:moveTo>
                <a:cubicBezTo>
                  <a:pt x="4539809" y="928456"/>
                  <a:pt x="4519949" y="933272"/>
                  <a:pt x="4502524" y="930131"/>
                </a:cubicBezTo>
                <a:cubicBezTo>
                  <a:pt x="4509693" y="923626"/>
                  <a:pt x="4516182" y="920899"/>
                  <a:pt x="4524061" y="919472"/>
                </a:cubicBezTo>
                <a:cubicBezTo>
                  <a:pt x="4531942" y="918043"/>
                  <a:pt x="4541209" y="917914"/>
                  <a:pt x="4553939" y="916611"/>
                </a:cubicBezTo>
                <a:close/>
                <a:moveTo>
                  <a:pt x="4838108" y="915053"/>
                </a:moveTo>
                <a:lnTo>
                  <a:pt x="4811882" y="922188"/>
                </a:lnTo>
                <a:lnTo>
                  <a:pt x="4816840" y="919285"/>
                </a:lnTo>
                <a:close/>
                <a:moveTo>
                  <a:pt x="4559515" y="911319"/>
                </a:moveTo>
                <a:cubicBezTo>
                  <a:pt x="4562698" y="910993"/>
                  <a:pt x="4567298" y="911822"/>
                  <a:pt x="4573589" y="912956"/>
                </a:cubicBezTo>
                <a:cubicBezTo>
                  <a:pt x="4571079" y="926894"/>
                  <a:pt x="4559748" y="917658"/>
                  <a:pt x="4553939" y="916611"/>
                </a:cubicBezTo>
                <a:cubicBezTo>
                  <a:pt x="4554565" y="913125"/>
                  <a:pt x="4556333" y="911644"/>
                  <a:pt x="4559515" y="911319"/>
                </a:cubicBezTo>
                <a:close/>
                <a:moveTo>
                  <a:pt x="4579167" y="907666"/>
                </a:moveTo>
                <a:cubicBezTo>
                  <a:pt x="4582349" y="907341"/>
                  <a:pt x="4586948" y="908169"/>
                  <a:pt x="4593242" y="909303"/>
                </a:cubicBezTo>
                <a:cubicBezTo>
                  <a:pt x="4590730" y="923242"/>
                  <a:pt x="4579399" y="914002"/>
                  <a:pt x="4573589" y="912956"/>
                </a:cubicBezTo>
                <a:cubicBezTo>
                  <a:pt x="4574219" y="909472"/>
                  <a:pt x="4575984" y="907992"/>
                  <a:pt x="4579167" y="907666"/>
                </a:cubicBezTo>
                <a:close/>
                <a:moveTo>
                  <a:pt x="4842555" y="906748"/>
                </a:moveTo>
                <a:cubicBezTo>
                  <a:pt x="4844040" y="903979"/>
                  <a:pt x="4838108" y="915053"/>
                  <a:pt x="4838108" y="915053"/>
                </a:cubicBezTo>
                <a:cubicBezTo>
                  <a:pt x="4840745" y="910130"/>
                  <a:pt x="4842060" y="907669"/>
                  <a:pt x="4842555" y="906748"/>
                </a:cubicBezTo>
                <a:close/>
                <a:moveTo>
                  <a:pt x="3755347" y="884627"/>
                </a:moveTo>
                <a:cubicBezTo>
                  <a:pt x="3755347" y="884627"/>
                  <a:pt x="3742730" y="894190"/>
                  <a:pt x="3745882" y="891798"/>
                </a:cubicBezTo>
                <a:cubicBezTo>
                  <a:pt x="3746934" y="891003"/>
                  <a:pt x="3749738" y="888877"/>
                  <a:pt x="3755347" y="884627"/>
                </a:cubicBezTo>
                <a:close/>
                <a:moveTo>
                  <a:pt x="4797221" y="884187"/>
                </a:moveTo>
                <a:cubicBezTo>
                  <a:pt x="4796770" y="885118"/>
                  <a:pt x="4795574" y="887601"/>
                  <a:pt x="4793181" y="892566"/>
                </a:cubicBezTo>
                <a:cubicBezTo>
                  <a:pt x="4793181" y="892566"/>
                  <a:pt x="4798566" y="881394"/>
                  <a:pt x="4797221" y="884187"/>
                </a:cubicBezTo>
                <a:close/>
                <a:moveTo>
                  <a:pt x="3859208" y="870874"/>
                </a:moveTo>
                <a:cubicBezTo>
                  <a:pt x="3865054" y="870381"/>
                  <a:pt x="3870661" y="871045"/>
                  <a:pt x="3871659" y="873732"/>
                </a:cubicBezTo>
                <a:cubicBezTo>
                  <a:pt x="3871659" y="873732"/>
                  <a:pt x="3857424" y="882208"/>
                  <a:pt x="3848190" y="878952"/>
                </a:cubicBezTo>
                <a:cubicBezTo>
                  <a:pt x="3844534" y="877663"/>
                  <a:pt x="3844007" y="876245"/>
                  <a:pt x="3845315" y="874954"/>
                </a:cubicBezTo>
                <a:cubicBezTo>
                  <a:pt x="3847275" y="873017"/>
                  <a:pt x="3853363" y="871368"/>
                  <a:pt x="3859208" y="870874"/>
                </a:cubicBezTo>
                <a:close/>
                <a:moveTo>
                  <a:pt x="3700604" y="843270"/>
                </a:moveTo>
                <a:cubicBezTo>
                  <a:pt x="3705473" y="842652"/>
                  <a:pt x="3710771" y="842962"/>
                  <a:pt x="3715775" y="844726"/>
                </a:cubicBezTo>
                <a:cubicBezTo>
                  <a:pt x="3707251" y="854178"/>
                  <a:pt x="3701862" y="852279"/>
                  <a:pt x="3688012" y="847395"/>
                </a:cubicBezTo>
                <a:cubicBezTo>
                  <a:pt x="3691296" y="845439"/>
                  <a:pt x="3695736" y="843890"/>
                  <a:pt x="3700604" y="843270"/>
                </a:cubicBezTo>
                <a:close/>
                <a:moveTo>
                  <a:pt x="3463881" y="775529"/>
                </a:moveTo>
                <a:cubicBezTo>
                  <a:pt x="3445798" y="782646"/>
                  <a:pt x="3376041" y="796461"/>
                  <a:pt x="3377994" y="790921"/>
                </a:cubicBezTo>
                <a:cubicBezTo>
                  <a:pt x="3376041" y="796461"/>
                  <a:pt x="3376041" y="796461"/>
                  <a:pt x="3380656" y="798088"/>
                </a:cubicBezTo>
                <a:cubicBezTo>
                  <a:pt x="3290479" y="810928"/>
                  <a:pt x="3218827" y="817846"/>
                  <a:pt x="3463881" y="775529"/>
                </a:cubicBezTo>
                <a:close/>
                <a:moveTo>
                  <a:pt x="3450499" y="752127"/>
                </a:moveTo>
                <a:cubicBezTo>
                  <a:pt x="3434695" y="752784"/>
                  <a:pt x="3390034" y="756761"/>
                  <a:pt x="3357657" y="757802"/>
                </a:cubicBezTo>
                <a:lnTo>
                  <a:pt x="3240293" y="767451"/>
                </a:lnTo>
                <a:lnTo>
                  <a:pt x="3144600" y="817871"/>
                </a:lnTo>
                <a:lnTo>
                  <a:pt x="3112664" y="835175"/>
                </a:lnTo>
                <a:lnTo>
                  <a:pt x="3223443" y="819473"/>
                </a:lnTo>
                <a:cubicBezTo>
                  <a:pt x="3268547" y="816693"/>
                  <a:pt x="3311639" y="819622"/>
                  <a:pt x="3351679" y="812573"/>
                </a:cubicBezTo>
                <a:lnTo>
                  <a:pt x="3384827" y="803253"/>
                </a:lnTo>
                <a:lnTo>
                  <a:pt x="3385926" y="804614"/>
                </a:lnTo>
                <a:cubicBezTo>
                  <a:pt x="3387852" y="805294"/>
                  <a:pt x="3389684" y="804384"/>
                  <a:pt x="3390660" y="801614"/>
                </a:cubicBezTo>
                <a:lnTo>
                  <a:pt x="3384827" y="803253"/>
                </a:lnTo>
                <a:lnTo>
                  <a:pt x="3380656" y="798088"/>
                </a:lnTo>
                <a:cubicBezTo>
                  <a:pt x="3431887" y="790198"/>
                  <a:pt x="3489688" y="778398"/>
                  <a:pt x="3491641" y="772858"/>
                </a:cubicBezTo>
                <a:cubicBezTo>
                  <a:pt x="3489688" y="778398"/>
                  <a:pt x="3465834" y="769988"/>
                  <a:pt x="3465834" y="769988"/>
                </a:cubicBezTo>
                <a:cubicBezTo>
                  <a:pt x="3451982" y="765106"/>
                  <a:pt x="3469740" y="758910"/>
                  <a:pt x="3450499" y="752127"/>
                </a:cubicBezTo>
                <a:close/>
                <a:moveTo>
                  <a:pt x="4257906" y="732762"/>
                </a:moveTo>
                <a:lnTo>
                  <a:pt x="4235486" y="735124"/>
                </a:lnTo>
                <a:lnTo>
                  <a:pt x="4239931" y="733404"/>
                </a:lnTo>
                <a:close/>
                <a:moveTo>
                  <a:pt x="3692233" y="727442"/>
                </a:moveTo>
                <a:cubicBezTo>
                  <a:pt x="3692233" y="727442"/>
                  <a:pt x="3670324" y="730226"/>
                  <a:pt x="3665214" y="733681"/>
                </a:cubicBezTo>
                <a:cubicBezTo>
                  <a:pt x="3663509" y="734830"/>
                  <a:pt x="3663672" y="736056"/>
                  <a:pt x="3667134" y="737277"/>
                </a:cubicBezTo>
                <a:cubicBezTo>
                  <a:pt x="3686374" y="744060"/>
                  <a:pt x="3702237" y="730969"/>
                  <a:pt x="3692233" y="727442"/>
                </a:cubicBezTo>
                <a:close/>
                <a:moveTo>
                  <a:pt x="4262649" y="726551"/>
                </a:moveTo>
                <a:cubicBezTo>
                  <a:pt x="4264233" y="724482"/>
                  <a:pt x="4257906" y="732762"/>
                  <a:pt x="4257906" y="732762"/>
                </a:cubicBezTo>
                <a:cubicBezTo>
                  <a:pt x="4260718" y="729081"/>
                  <a:pt x="4262122" y="727240"/>
                  <a:pt x="4262649" y="726551"/>
                </a:cubicBezTo>
                <a:close/>
                <a:moveTo>
                  <a:pt x="4228526" y="702065"/>
                </a:moveTo>
                <a:cubicBezTo>
                  <a:pt x="4228035" y="702769"/>
                  <a:pt x="4226724" y="704643"/>
                  <a:pt x="4224107" y="708391"/>
                </a:cubicBezTo>
                <a:cubicBezTo>
                  <a:pt x="4224107" y="708391"/>
                  <a:pt x="4229998" y="699957"/>
                  <a:pt x="4228526" y="702065"/>
                </a:cubicBezTo>
                <a:close/>
                <a:moveTo>
                  <a:pt x="4000196" y="694716"/>
                </a:moveTo>
                <a:cubicBezTo>
                  <a:pt x="4006836" y="694592"/>
                  <a:pt x="4014442" y="695716"/>
                  <a:pt x="4025037" y="696338"/>
                </a:cubicBezTo>
                <a:cubicBezTo>
                  <a:pt x="4011899" y="704162"/>
                  <a:pt x="3995000" y="705470"/>
                  <a:pt x="3981149" y="700587"/>
                </a:cubicBezTo>
                <a:cubicBezTo>
                  <a:pt x="3987881" y="696212"/>
                  <a:pt x="3993555" y="694840"/>
                  <a:pt x="4000196" y="694716"/>
                </a:cubicBezTo>
                <a:close/>
                <a:moveTo>
                  <a:pt x="4030306" y="692746"/>
                </a:moveTo>
                <a:cubicBezTo>
                  <a:pt x="4032956" y="692901"/>
                  <a:pt x="4036610" y="694189"/>
                  <a:pt x="4041612" y="695953"/>
                </a:cubicBezTo>
                <a:cubicBezTo>
                  <a:pt x="4037708" y="707032"/>
                  <a:pt x="4029655" y="697966"/>
                  <a:pt x="4025037" y="696338"/>
                </a:cubicBezTo>
                <a:cubicBezTo>
                  <a:pt x="4026014" y="693567"/>
                  <a:pt x="4027658" y="692590"/>
                  <a:pt x="4030306" y="692746"/>
                </a:cubicBezTo>
                <a:close/>
                <a:moveTo>
                  <a:pt x="4046880" y="692361"/>
                </a:moveTo>
                <a:cubicBezTo>
                  <a:pt x="4049530" y="692517"/>
                  <a:pt x="4053185" y="693806"/>
                  <a:pt x="4058187" y="695569"/>
                </a:cubicBezTo>
                <a:cubicBezTo>
                  <a:pt x="4054280" y="706648"/>
                  <a:pt x="4046230" y="697580"/>
                  <a:pt x="4041612" y="695953"/>
                </a:cubicBezTo>
                <a:cubicBezTo>
                  <a:pt x="4042589" y="693184"/>
                  <a:pt x="4044231" y="692206"/>
                  <a:pt x="4046880" y="692361"/>
                </a:cubicBezTo>
                <a:close/>
                <a:moveTo>
                  <a:pt x="2619640" y="679239"/>
                </a:moveTo>
                <a:lnTo>
                  <a:pt x="2564481" y="704010"/>
                </a:lnTo>
                <a:lnTo>
                  <a:pt x="2567091" y="702470"/>
                </a:lnTo>
                <a:lnTo>
                  <a:pt x="2573413" y="698869"/>
                </a:lnTo>
                <a:cubicBezTo>
                  <a:pt x="2574567" y="698186"/>
                  <a:pt x="2573914" y="698510"/>
                  <a:pt x="2571972" y="699594"/>
                </a:cubicBezTo>
                <a:lnTo>
                  <a:pt x="2567091" y="702470"/>
                </a:lnTo>
                <a:lnTo>
                  <a:pt x="2564038" y="704209"/>
                </a:lnTo>
                <a:lnTo>
                  <a:pt x="2564481" y="704010"/>
                </a:lnTo>
                <a:lnTo>
                  <a:pt x="2548962" y="713156"/>
                </a:lnTo>
                <a:cubicBezTo>
                  <a:pt x="2538872" y="719357"/>
                  <a:pt x="2527732" y="726562"/>
                  <a:pt x="2519649" y="732746"/>
                </a:cubicBezTo>
                <a:lnTo>
                  <a:pt x="2516847" y="735230"/>
                </a:lnTo>
                <a:lnTo>
                  <a:pt x="2536999" y="728310"/>
                </a:lnTo>
                <a:lnTo>
                  <a:pt x="2560363" y="722758"/>
                </a:lnTo>
                <a:lnTo>
                  <a:pt x="2560480" y="722673"/>
                </a:lnTo>
                <a:cubicBezTo>
                  <a:pt x="2578785" y="709246"/>
                  <a:pt x="2597438" y="695509"/>
                  <a:pt x="2612559" y="684414"/>
                </a:cubicBezTo>
                <a:close/>
                <a:moveTo>
                  <a:pt x="3364338" y="637359"/>
                </a:moveTo>
                <a:cubicBezTo>
                  <a:pt x="3357085" y="638351"/>
                  <a:pt x="3353458" y="638848"/>
                  <a:pt x="3352099" y="639033"/>
                </a:cubicBezTo>
                <a:cubicBezTo>
                  <a:pt x="3348018" y="639592"/>
                  <a:pt x="3364338" y="637359"/>
                  <a:pt x="3364338" y="637359"/>
                </a:cubicBezTo>
                <a:close/>
                <a:moveTo>
                  <a:pt x="3392991" y="625174"/>
                </a:moveTo>
                <a:cubicBezTo>
                  <a:pt x="3392991" y="625174"/>
                  <a:pt x="3389683" y="639570"/>
                  <a:pt x="3390510" y="635971"/>
                </a:cubicBezTo>
                <a:cubicBezTo>
                  <a:pt x="3390786" y="634772"/>
                  <a:pt x="3391521" y="631572"/>
                  <a:pt x="3392991" y="625174"/>
                </a:cubicBezTo>
                <a:close/>
                <a:moveTo>
                  <a:pt x="3427367" y="606248"/>
                </a:moveTo>
                <a:lnTo>
                  <a:pt x="3425730" y="613830"/>
                </a:lnTo>
                <a:cubicBezTo>
                  <a:pt x="3425185" y="616359"/>
                  <a:pt x="3426459" y="610461"/>
                  <a:pt x="3427367" y="606248"/>
                </a:cubicBezTo>
                <a:close/>
                <a:moveTo>
                  <a:pt x="3226275" y="603929"/>
                </a:moveTo>
                <a:cubicBezTo>
                  <a:pt x="3215460" y="610228"/>
                  <a:pt x="3206370" y="615948"/>
                  <a:pt x="3205356" y="616087"/>
                </a:cubicBezTo>
                <a:cubicBezTo>
                  <a:pt x="3204848" y="616155"/>
                  <a:pt x="3206360" y="614831"/>
                  <a:pt x="3210681" y="611485"/>
                </a:cubicBezTo>
                <a:lnTo>
                  <a:pt x="3215096" y="608160"/>
                </a:lnTo>
                <a:close/>
                <a:moveTo>
                  <a:pt x="2104615" y="541498"/>
                </a:moveTo>
                <a:lnTo>
                  <a:pt x="2103693" y="541788"/>
                </a:lnTo>
                <a:cubicBezTo>
                  <a:pt x="2093066" y="545339"/>
                  <a:pt x="2082888" y="549100"/>
                  <a:pt x="2075320" y="552768"/>
                </a:cubicBezTo>
                <a:lnTo>
                  <a:pt x="2070512" y="555609"/>
                </a:lnTo>
                <a:close/>
                <a:moveTo>
                  <a:pt x="2885083" y="540166"/>
                </a:moveTo>
                <a:cubicBezTo>
                  <a:pt x="2876805" y="546430"/>
                  <a:pt x="2869891" y="552045"/>
                  <a:pt x="2869068" y="552261"/>
                </a:cubicBezTo>
                <a:cubicBezTo>
                  <a:pt x="2868657" y="552370"/>
                  <a:pt x="2869769" y="551127"/>
                  <a:pt x="2872995" y="547942"/>
                </a:cubicBezTo>
                <a:lnTo>
                  <a:pt x="2876298" y="544764"/>
                </a:lnTo>
                <a:close/>
                <a:moveTo>
                  <a:pt x="1669221" y="530952"/>
                </a:moveTo>
                <a:lnTo>
                  <a:pt x="1644976" y="544606"/>
                </a:lnTo>
                <a:lnTo>
                  <a:pt x="1660757" y="539698"/>
                </a:lnTo>
                <a:lnTo>
                  <a:pt x="1669114" y="531468"/>
                </a:lnTo>
                <a:close/>
                <a:moveTo>
                  <a:pt x="1665465" y="527355"/>
                </a:moveTo>
                <a:cubicBezTo>
                  <a:pt x="1663265" y="527856"/>
                  <a:pt x="1660430" y="528918"/>
                  <a:pt x="1657231" y="530386"/>
                </a:cubicBezTo>
                <a:cubicBezTo>
                  <a:pt x="1652429" y="532591"/>
                  <a:pt x="1646798" y="535713"/>
                  <a:pt x="1641230" y="539234"/>
                </a:cubicBezTo>
                <a:lnTo>
                  <a:pt x="1640749" y="539581"/>
                </a:lnTo>
                <a:lnTo>
                  <a:pt x="1669180" y="527635"/>
                </a:lnTo>
                <a:close/>
                <a:moveTo>
                  <a:pt x="3107195" y="508541"/>
                </a:moveTo>
                <a:lnTo>
                  <a:pt x="3101604" y="510302"/>
                </a:lnTo>
                <a:lnTo>
                  <a:pt x="3102043" y="510691"/>
                </a:lnTo>
                <a:lnTo>
                  <a:pt x="3106631" y="508876"/>
                </a:lnTo>
                <a:close/>
                <a:moveTo>
                  <a:pt x="2212614" y="497752"/>
                </a:moveTo>
                <a:lnTo>
                  <a:pt x="2190054" y="504502"/>
                </a:lnTo>
                <a:lnTo>
                  <a:pt x="2189627" y="505135"/>
                </a:lnTo>
                <a:lnTo>
                  <a:pt x="2195517" y="505189"/>
                </a:lnTo>
                <a:lnTo>
                  <a:pt x="2204113" y="501899"/>
                </a:lnTo>
                <a:close/>
                <a:moveTo>
                  <a:pt x="2566549" y="495999"/>
                </a:moveTo>
                <a:lnTo>
                  <a:pt x="2529148" y="507989"/>
                </a:lnTo>
                <a:lnTo>
                  <a:pt x="2452185" y="530703"/>
                </a:lnTo>
                <a:lnTo>
                  <a:pt x="2420455" y="552918"/>
                </a:lnTo>
                <a:lnTo>
                  <a:pt x="2411648" y="558668"/>
                </a:lnTo>
                <a:lnTo>
                  <a:pt x="2442909" y="550855"/>
                </a:lnTo>
                <a:lnTo>
                  <a:pt x="2447648" y="549560"/>
                </a:lnTo>
                <a:lnTo>
                  <a:pt x="2452652" y="546297"/>
                </a:lnTo>
                <a:cubicBezTo>
                  <a:pt x="2460649" y="541568"/>
                  <a:pt x="2468064" y="537869"/>
                  <a:pt x="2473937" y="536328"/>
                </a:cubicBezTo>
                <a:cubicBezTo>
                  <a:pt x="2473937" y="536328"/>
                  <a:pt x="2480593" y="534583"/>
                  <a:pt x="2484504" y="535321"/>
                </a:cubicBezTo>
                <a:lnTo>
                  <a:pt x="2487108" y="538778"/>
                </a:lnTo>
                <a:lnTo>
                  <a:pt x="2493245" y="537102"/>
                </a:lnTo>
                <a:lnTo>
                  <a:pt x="2504874" y="524055"/>
                </a:lnTo>
                <a:cubicBezTo>
                  <a:pt x="2510512" y="522575"/>
                  <a:pt x="2529669" y="525742"/>
                  <a:pt x="2546223" y="513212"/>
                </a:cubicBezTo>
                <a:cubicBezTo>
                  <a:pt x="2550174" y="510422"/>
                  <a:pt x="2555371" y="505915"/>
                  <a:pt x="2561487" y="500472"/>
                </a:cubicBezTo>
                <a:close/>
                <a:moveTo>
                  <a:pt x="1857157" y="441464"/>
                </a:moveTo>
                <a:cubicBezTo>
                  <a:pt x="1810467" y="457388"/>
                  <a:pt x="1748769" y="478329"/>
                  <a:pt x="1696173" y="511561"/>
                </a:cubicBezTo>
                <a:cubicBezTo>
                  <a:pt x="1696173" y="511561"/>
                  <a:pt x="1692134" y="514271"/>
                  <a:pt x="1688052" y="517710"/>
                </a:cubicBezTo>
                <a:lnTo>
                  <a:pt x="1684395" y="521244"/>
                </a:lnTo>
                <a:lnTo>
                  <a:pt x="1685381" y="520829"/>
                </a:lnTo>
                <a:lnTo>
                  <a:pt x="1683522" y="522086"/>
                </a:lnTo>
                <a:lnTo>
                  <a:pt x="1682397" y="523175"/>
                </a:lnTo>
                <a:cubicBezTo>
                  <a:pt x="1680835" y="525013"/>
                  <a:pt x="1679761" y="526791"/>
                  <a:pt x="1679676" y="528256"/>
                </a:cubicBezTo>
                <a:cubicBezTo>
                  <a:pt x="1694417" y="541858"/>
                  <a:pt x="1757867" y="490622"/>
                  <a:pt x="1767981" y="485325"/>
                </a:cubicBezTo>
                <a:cubicBezTo>
                  <a:pt x="1810127" y="463252"/>
                  <a:pt x="1835378" y="464715"/>
                  <a:pt x="1857157" y="441464"/>
                </a:cubicBezTo>
                <a:close/>
                <a:moveTo>
                  <a:pt x="2397454" y="433234"/>
                </a:moveTo>
                <a:cubicBezTo>
                  <a:pt x="2397454" y="433234"/>
                  <a:pt x="2387985" y="445920"/>
                  <a:pt x="2390351" y="442749"/>
                </a:cubicBezTo>
                <a:cubicBezTo>
                  <a:pt x="2391140" y="441693"/>
                  <a:pt x="2393246" y="438874"/>
                  <a:pt x="2397454" y="433234"/>
                </a:cubicBezTo>
                <a:close/>
                <a:moveTo>
                  <a:pt x="1906281" y="419304"/>
                </a:moveTo>
                <a:cubicBezTo>
                  <a:pt x="1906104" y="418375"/>
                  <a:pt x="1905498" y="418279"/>
                  <a:pt x="1904192" y="419674"/>
                </a:cubicBezTo>
                <a:cubicBezTo>
                  <a:pt x="1901746" y="419532"/>
                  <a:pt x="1900340" y="422638"/>
                  <a:pt x="1900156" y="425814"/>
                </a:cubicBezTo>
                <a:cubicBezTo>
                  <a:pt x="1899972" y="428990"/>
                  <a:pt x="1901010" y="432237"/>
                  <a:pt x="1903455" y="432379"/>
                </a:cubicBezTo>
                <a:cubicBezTo>
                  <a:pt x="1903455" y="432379"/>
                  <a:pt x="1906808" y="422093"/>
                  <a:pt x="1906281" y="419304"/>
                </a:cubicBezTo>
                <a:close/>
                <a:moveTo>
                  <a:pt x="2658108" y="405307"/>
                </a:moveTo>
                <a:cubicBezTo>
                  <a:pt x="2658108" y="405307"/>
                  <a:pt x="2644936" y="419122"/>
                  <a:pt x="2648227" y="415667"/>
                </a:cubicBezTo>
                <a:cubicBezTo>
                  <a:pt x="2649325" y="414518"/>
                  <a:pt x="2652252" y="411448"/>
                  <a:pt x="2658108" y="405307"/>
                </a:cubicBezTo>
                <a:close/>
                <a:moveTo>
                  <a:pt x="2067817" y="390491"/>
                </a:moveTo>
                <a:lnTo>
                  <a:pt x="2053541" y="395576"/>
                </a:lnTo>
                <a:lnTo>
                  <a:pt x="2057456" y="398155"/>
                </a:lnTo>
                <a:cubicBezTo>
                  <a:pt x="2062345" y="398439"/>
                  <a:pt x="2062684" y="392575"/>
                  <a:pt x="2067574" y="392858"/>
                </a:cubicBezTo>
                <a:lnTo>
                  <a:pt x="2069279" y="390856"/>
                </a:lnTo>
                <a:close/>
                <a:moveTo>
                  <a:pt x="2484927" y="378870"/>
                </a:moveTo>
                <a:lnTo>
                  <a:pt x="2484574" y="378966"/>
                </a:lnTo>
                <a:cubicBezTo>
                  <a:pt x="2446417" y="388372"/>
                  <a:pt x="2328457" y="413808"/>
                  <a:pt x="2331158" y="427936"/>
                </a:cubicBezTo>
                <a:cubicBezTo>
                  <a:pt x="2342488" y="437174"/>
                  <a:pt x="2461677" y="391495"/>
                  <a:pt x="2448801" y="396372"/>
                </a:cubicBezTo>
                <a:lnTo>
                  <a:pt x="2459886" y="394242"/>
                </a:lnTo>
                <a:close/>
                <a:moveTo>
                  <a:pt x="2788685" y="367642"/>
                </a:moveTo>
                <a:cubicBezTo>
                  <a:pt x="2791456" y="367731"/>
                  <a:pt x="2793581" y="368409"/>
                  <a:pt x="2794434" y="369912"/>
                </a:cubicBezTo>
                <a:cubicBezTo>
                  <a:pt x="2794434" y="369912"/>
                  <a:pt x="2779128" y="382744"/>
                  <a:pt x="2767510" y="380650"/>
                </a:cubicBezTo>
                <a:cubicBezTo>
                  <a:pt x="2762911" y="379821"/>
                  <a:pt x="2762009" y="378234"/>
                  <a:pt x="2763316" y="376446"/>
                </a:cubicBezTo>
                <a:cubicBezTo>
                  <a:pt x="2765276" y="373763"/>
                  <a:pt x="2772203" y="370626"/>
                  <a:pt x="2779065" y="368913"/>
                </a:cubicBezTo>
                <a:cubicBezTo>
                  <a:pt x="2782496" y="368055"/>
                  <a:pt x="2785912" y="367553"/>
                  <a:pt x="2788685" y="367642"/>
                </a:cubicBezTo>
                <a:close/>
                <a:moveTo>
                  <a:pt x="2603316" y="365451"/>
                </a:moveTo>
                <a:cubicBezTo>
                  <a:pt x="2594994" y="378344"/>
                  <a:pt x="2588216" y="377123"/>
                  <a:pt x="2570790" y="373982"/>
                </a:cubicBezTo>
                <a:cubicBezTo>
                  <a:pt x="2574321" y="371021"/>
                  <a:pt x="2579308" y="368321"/>
                  <a:pt x="2584982" y="366644"/>
                </a:cubicBezTo>
                <a:cubicBezTo>
                  <a:pt x="2590657" y="364970"/>
                  <a:pt x="2597023" y="364317"/>
                  <a:pt x="2603316" y="365451"/>
                </a:cubicBezTo>
                <a:close/>
                <a:moveTo>
                  <a:pt x="2055224" y="357081"/>
                </a:moveTo>
                <a:lnTo>
                  <a:pt x="2036197" y="361791"/>
                </a:lnTo>
                <a:lnTo>
                  <a:pt x="2026743" y="370498"/>
                </a:lnTo>
                <a:cubicBezTo>
                  <a:pt x="2032616" y="368958"/>
                  <a:pt x="2042476" y="364107"/>
                  <a:pt x="2053979" y="357800"/>
                </a:cubicBezTo>
                <a:close/>
                <a:moveTo>
                  <a:pt x="2162858" y="330504"/>
                </a:moveTo>
                <a:lnTo>
                  <a:pt x="2160344" y="331058"/>
                </a:lnTo>
                <a:lnTo>
                  <a:pt x="2079281" y="351126"/>
                </a:lnTo>
                <a:lnTo>
                  <a:pt x="2027295" y="373842"/>
                </a:lnTo>
                <a:lnTo>
                  <a:pt x="1981702" y="393768"/>
                </a:lnTo>
                <a:cubicBezTo>
                  <a:pt x="1961677" y="386723"/>
                  <a:pt x="1980626" y="412335"/>
                  <a:pt x="1981702" y="393768"/>
                </a:cubicBezTo>
                <a:cubicBezTo>
                  <a:pt x="2008614" y="387727"/>
                  <a:pt x="2034313" y="379717"/>
                  <a:pt x="2059405" y="370736"/>
                </a:cubicBezTo>
                <a:lnTo>
                  <a:pt x="2107146" y="352137"/>
                </a:lnTo>
                <a:lnTo>
                  <a:pt x="2105416" y="358625"/>
                </a:lnTo>
                <a:cubicBezTo>
                  <a:pt x="2109906" y="358269"/>
                  <a:pt x="2121176" y="353047"/>
                  <a:pt x="2143274" y="339941"/>
                </a:cubicBezTo>
                <a:lnTo>
                  <a:pt x="2151814" y="334779"/>
                </a:lnTo>
                <a:close/>
                <a:moveTo>
                  <a:pt x="2568775" y="316115"/>
                </a:moveTo>
                <a:lnTo>
                  <a:pt x="2532449" y="324649"/>
                </a:lnTo>
                <a:cubicBezTo>
                  <a:pt x="2489485" y="335644"/>
                  <a:pt x="2448357" y="348921"/>
                  <a:pt x="2449273" y="360479"/>
                </a:cubicBezTo>
                <a:cubicBezTo>
                  <a:pt x="2452569" y="375465"/>
                  <a:pt x="2563227" y="343837"/>
                  <a:pt x="2474941" y="356709"/>
                </a:cubicBezTo>
                <a:lnTo>
                  <a:pt x="2534389" y="343475"/>
                </a:lnTo>
                <a:lnTo>
                  <a:pt x="2539206" y="339577"/>
                </a:lnTo>
                <a:close/>
                <a:moveTo>
                  <a:pt x="2276028" y="308800"/>
                </a:moveTo>
                <a:lnTo>
                  <a:pt x="2268988" y="313211"/>
                </a:lnTo>
                <a:cubicBezTo>
                  <a:pt x="2267670" y="314789"/>
                  <a:pt x="2268166" y="315922"/>
                  <a:pt x="2271831" y="316134"/>
                </a:cubicBezTo>
                <a:lnTo>
                  <a:pt x="2282527" y="314557"/>
                </a:lnTo>
                <a:lnTo>
                  <a:pt x="2280898" y="310659"/>
                </a:lnTo>
                <a:close/>
                <a:moveTo>
                  <a:pt x="2127226" y="278639"/>
                </a:moveTo>
                <a:cubicBezTo>
                  <a:pt x="2127226" y="278639"/>
                  <a:pt x="2126930" y="281843"/>
                  <a:pt x="2126671" y="284646"/>
                </a:cubicBezTo>
                <a:lnTo>
                  <a:pt x="2126436" y="287184"/>
                </a:lnTo>
                <a:lnTo>
                  <a:pt x="2126336" y="288250"/>
                </a:lnTo>
                <a:cubicBezTo>
                  <a:pt x="2126263" y="289050"/>
                  <a:pt x="2126282" y="288850"/>
                  <a:pt x="2126351" y="288099"/>
                </a:cubicBezTo>
                <a:lnTo>
                  <a:pt x="2126436" y="287184"/>
                </a:lnTo>
                <a:close/>
                <a:moveTo>
                  <a:pt x="2329494" y="266816"/>
                </a:moveTo>
                <a:cubicBezTo>
                  <a:pt x="2330333" y="264245"/>
                  <a:pt x="2326977" y="274531"/>
                  <a:pt x="2326977" y="274531"/>
                </a:cubicBezTo>
                <a:cubicBezTo>
                  <a:pt x="2328468" y="269960"/>
                  <a:pt x="2329214" y="267672"/>
                  <a:pt x="2329494" y="266816"/>
                </a:cubicBezTo>
                <a:close/>
                <a:moveTo>
                  <a:pt x="2355457" y="255985"/>
                </a:moveTo>
                <a:cubicBezTo>
                  <a:pt x="2356289" y="253551"/>
                  <a:pt x="2352965" y="263288"/>
                  <a:pt x="2352965" y="263288"/>
                </a:cubicBezTo>
                <a:cubicBezTo>
                  <a:pt x="2354443" y="258962"/>
                  <a:pt x="2355182" y="256798"/>
                  <a:pt x="2355457" y="255985"/>
                </a:cubicBezTo>
                <a:close/>
                <a:moveTo>
                  <a:pt x="2326630" y="233369"/>
                </a:moveTo>
                <a:cubicBezTo>
                  <a:pt x="2329451" y="232629"/>
                  <a:pt x="2327728" y="236297"/>
                  <a:pt x="2323439" y="242121"/>
                </a:cubicBezTo>
                <a:lnTo>
                  <a:pt x="2320262" y="245821"/>
                </a:lnTo>
                <a:lnTo>
                  <a:pt x="2224467" y="287683"/>
                </a:lnTo>
                <a:lnTo>
                  <a:pt x="2233692" y="281282"/>
                </a:lnTo>
                <a:cubicBezTo>
                  <a:pt x="2263740" y="260680"/>
                  <a:pt x="2294208" y="241870"/>
                  <a:pt x="2326630" y="233369"/>
                </a:cubicBezTo>
                <a:close/>
                <a:moveTo>
                  <a:pt x="2554445" y="232094"/>
                </a:moveTo>
                <a:lnTo>
                  <a:pt x="2522228" y="243696"/>
                </a:lnTo>
                <a:lnTo>
                  <a:pt x="2524709" y="246952"/>
                </a:lnTo>
                <a:cubicBezTo>
                  <a:pt x="2542862" y="250224"/>
                  <a:pt x="2556600" y="240557"/>
                  <a:pt x="2557024" y="234562"/>
                </a:cubicBezTo>
                <a:close/>
                <a:moveTo>
                  <a:pt x="2697005" y="194222"/>
                </a:moveTo>
                <a:lnTo>
                  <a:pt x="2656481" y="203542"/>
                </a:lnTo>
                <a:lnTo>
                  <a:pt x="2578349" y="226637"/>
                </a:lnTo>
                <a:lnTo>
                  <a:pt x="2585098" y="232030"/>
                </a:lnTo>
                <a:lnTo>
                  <a:pt x="2628528" y="216680"/>
                </a:lnTo>
                <a:close/>
                <a:moveTo>
                  <a:pt x="2604335" y="177527"/>
                </a:moveTo>
                <a:cubicBezTo>
                  <a:pt x="2593882" y="188687"/>
                  <a:pt x="2578008" y="194632"/>
                  <a:pt x="2563346" y="193782"/>
                </a:cubicBezTo>
                <a:cubicBezTo>
                  <a:pt x="2568602" y="187713"/>
                  <a:pt x="2573674" y="184821"/>
                  <a:pt x="2580017" y="182858"/>
                </a:cubicBezTo>
                <a:cubicBezTo>
                  <a:pt x="2586365" y="180898"/>
                  <a:pt x="2593984" y="179868"/>
                  <a:pt x="2604335" y="177527"/>
                </a:cubicBezTo>
                <a:close/>
                <a:moveTo>
                  <a:pt x="2620152" y="172560"/>
                </a:moveTo>
                <a:cubicBezTo>
                  <a:pt x="2619474" y="184285"/>
                  <a:pt x="2609223" y="177810"/>
                  <a:pt x="2604335" y="177527"/>
                </a:cubicBezTo>
                <a:cubicBezTo>
                  <a:pt x="2604505" y="174594"/>
                  <a:pt x="2605812" y="173199"/>
                  <a:pt x="2608400" y="172612"/>
                </a:cubicBezTo>
                <a:cubicBezTo>
                  <a:pt x="2610988" y="172028"/>
                  <a:pt x="2614858" y="172252"/>
                  <a:pt x="2620152" y="172560"/>
                </a:cubicBezTo>
                <a:close/>
                <a:moveTo>
                  <a:pt x="2635969" y="167593"/>
                </a:moveTo>
                <a:cubicBezTo>
                  <a:pt x="2635290" y="179319"/>
                  <a:pt x="2625039" y="172843"/>
                  <a:pt x="2620152" y="172560"/>
                </a:cubicBezTo>
                <a:cubicBezTo>
                  <a:pt x="2620322" y="169628"/>
                  <a:pt x="2621629" y="168233"/>
                  <a:pt x="2624216" y="167648"/>
                </a:cubicBezTo>
                <a:cubicBezTo>
                  <a:pt x="2626806" y="167062"/>
                  <a:pt x="2630675" y="167286"/>
                  <a:pt x="2635969" y="167593"/>
                </a:cubicBezTo>
                <a:close/>
                <a:moveTo>
                  <a:pt x="2838168" y="147928"/>
                </a:moveTo>
                <a:lnTo>
                  <a:pt x="2817285" y="156417"/>
                </a:lnTo>
                <a:lnTo>
                  <a:pt x="2821078" y="153532"/>
                </a:lnTo>
                <a:close/>
                <a:moveTo>
                  <a:pt x="2841003" y="140645"/>
                </a:moveTo>
                <a:cubicBezTo>
                  <a:pt x="2841951" y="138218"/>
                  <a:pt x="2838168" y="147928"/>
                  <a:pt x="2838168" y="147928"/>
                </a:cubicBezTo>
                <a:cubicBezTo>
                  <a:pt x="2839851" y="143612"/>
                  <a:pt x="2840689" y="141454"/>
                  <a:pt x="2841003" y="140645"/>
                </a:cubicBezTo>
                <a:close/>
                <a:moveTo>
                  <a:pt x="2942767" y="129210"/>
                </a:moveTo>
                <a:cubicBezTo>
                  <a:pt x="2928639" y="141056"/>
                  <a:pt x="2908780" y="145871"/>
                  <a:pt x="2891354" y="142730"/>
                </a:cubicBezTo>
                <a:cubicBezTo>
                  <a:pt x="2898522" y="136226"/>
                  <a:pt x="2905011" y="133498"/>
                  <a:pt x="2912890" y="132071"/>
                </a:cubicBezTo>
                <a:cubicBezTo>
                  <a:pt x="2920770" y="130642"/>
                  <a:pt x="2930039" y="130514"/>
                  <a:pt x="2942767" y="129210"/>
                </a:cubicBezTo>
                <a:close/>
                <a:moveTo>
                  <a:pt x="3226937" y="127652"/>
                </a:moveTo>
                <a:lnTo>
                  <a:pt x="3200712" y="134788"/>
                </a:lnTo>
                <a:lnTo>
                  <a:pt x="3205670" y="131886"/>
                </a:lnTo>
                <a:close/>
                <a:moveTo>
                  <a:pt x="2801427" y="126586"/>
                </a:moveTo>
                <a:cubicBezTo>
                  <a:pt x="2801149" y="127399"/>
                  <a:pt x="2800411" y="129563"/>
                  <a:pt x="2798934" y="133888"/>
                </a:cubicBezTo>
                <a:cubicBezTo>
                  <a:pt x="2798934" y="133888"/>
                  <a:pt x="2802256" y="124153"/>
                  <a:pt x="2801427" y="126586"/>
                </a:cubicBezTo>
                <a:close/>
                <a:moveTo>
                  <a:pt x="2948345" y="123919"/>
                </a:moveTo>
                <a:cubicBezTo>
                  <a:pt x="2951528" y="123593"/>
                  <a:pt x="2956127" y="124422"/>
                  <a:pt x="2962420" y="125557"/>
                </a:cubicBezTo>
                <a:cubicBezTo>
                  <a:pt x="2959909" y="139494"/>
                  <a:pt x="2948577" y="130258"/>
                  <a:pt x="2942767" y="129210"/>
                </a:cubicBezTo>
                <a:cubicBezTo>
                  <a:pt x="2943396" y="125725"/>
                  <a:pt x="2945163" y="124244"/>
                  <a:pt x="2948345" y="123919"/>
                </a:cubicBezTo>
                <a:close/>
                <a:moveTo>
                  <a:pt x="2967996" y="120265"/>
                </a:moveTo>
                <a:cubicBezTo>
                  <a:pt x="2971179" y="119941"/>
                  <a:pt x="2975778" y="120769"/>
                  <a:pt x="2982071" y="121903"/>
                </a:cubicBezTo>
                <a:cubicBezTo>
                  <a:pt x="2979559" y="135841"/>
                  <a:pt x="2968229" y="126603"/>
                  <a:pt x="2962420" y="125557"/>
                </a:cubicBezTo>
                <a:cubicBezTo>
                  <a:pt x="2963048" y="122072"/>
                  <a:pt x="2964813" y="120591"/>
                  <a:pt x="2967996" y="120265"/>
                </a:cubicBezTo>
                <a:close/>
                <a:moveTo>
                  <a:pt x="3231386" y="119348"/>
                </a:moveTo>
                <a:cubicBezTo>
                  <a:pt x="3230891" y="120270"/>
                  <a:pt x="3229574" y="122730"/>
                  <a:pt x="3226937" y="127652"/>
                </a:cubicBezTo>
                <a:cubicBezTo>
                  <a:pt x="3226937" y="127652"/>
                  <a:pt x="3232869" y="116579"/>
                  <a:pt x="3231386" y="119348"/>
                </a:cubicBezTo>
                <a:close/>
                <a:moveTo>
                  <a:pt x="3186051" y="96787"/>
                </a:moveTo>
                <a:cubicBezTo>
                  <a:pt x="3185601" y="97718"/>
                  <a:pt x="3184405" y="100201"/>
                  <a:pt x="3182011" y="105166"/>
                </a:cubicBezTo>
                <a:cubicBezTo>
                  <a:pt x="3182011" y="105166"/>
                  <a:pt x="3187397" y="93994"/>
                  <a:pt x="3186051" y="96787"/>
                </a:cubicBezTo>
                <a:close/>
                <a:moveTo>
                  <a:pt x="2651435" y="69766"/>
                </a:moveTo>
                <a:lnTo>
                  <a:pt x="2633585" y="83418"/>
                </a:lnTo>
                <a:lnTo>
                  <a:pt x="2514503" y="168843"/>
                </a:lnTo>
                <a:lnTo>
                  <a:pt x="2461554" y="185926"/>
                </a:lnTo>
                <a:lnTo>
                  <a:pt x="2392645" y="214356"/>
                </a:lnTo>
                <a:lnTo>
                  <a:pt x="2417437" y="195519"/>
                </a:lnTo>
                <a:cubicBezTo>
                  <a:pt x="2459369" y="173409"/>
                  <a:pt x="2501024" y="149618"/>
                  <a:pt x="2542965" y="123120"/>
                </a:cubicBezTo>
                <a:lnTo>
                  <a:pt x="2601283" y="82495"/>
                </a:lnTo>
                <a:lnTo>
                  <a:pt x="2600900" y="84175"/>
                </a:lnTo>
                <a:cubicBezTo>
                  <a:pt x="2605873" y="83420"/>
                  <a:pt x="2617140" y="80274"/>
                  <a:pt x="2637740" y="73867"/>
                </a:cubicBezTo>
                <a:close/>
                <a:moveTo>
                  <a:pt x="375352" y="1"/>
                </a:moveTo>
                <a:lnTo>
                  <a:pt x="2176098" y="1"/>
                </a:lnTo>
                <a:lnTo>
                  <a:pt x="2140638" y="28289"/>
                </a:lnTo>
                <a:cubicBezTo>
                  <a:pt x="2140638" y="28289"/>
                  <a:pt x="2143053" y="42863"/>
                  <a:pt x="2138528" y="51069"/>
                </a:cubicBezTo>
                <a:cubicBezTo>
                  <a:pt x="2127427" y="60998"/>
                  <a:pt x="2058008" y="115467"/>
                  <a:pt x="2041269" y="126875"/>
                </a:cubicBezTo>
                <a:cubicBezTo>
                  <a:pt x="1968803" y="204369"/>
                  <a:pt x="2104057" y="103393"/>
                  <a:pt x="2132074" y="89026"/>
                </a:cubicBezTo>
                <a:cubicBezTo>
                  <a:pt x="2181169" y="53926"/>
                  <a:pt x="2218234" y="23150"/>
                  <a:pt x="2241728" y="16989"/>
                </a:cubicBezTo>
                <a:lnTo>
                  <a:pt x="2271674" y="1"/>
                </a:lnTo>
                <a:lnTo>
                  <a:pt x="2307886" y="1"/>
                </a:lnTo>
                <a:lnTo>
                  <a:pt x="2262928" y="32486"/>
                </a:lnTo>
                <a:cubicBezTo>
                  <a:pt x="2229634" y="56425"/>
                  <a:pt x="2190339" y="73747"/>
                  <a:pt x="2171490" y="107935"/>
                </a:cubicBezTo>
                <a:cubicBezTo>
                  <a:pt x="2168083" y="122866"/>
                  <a:pt x="2169199" y="129593"/>
                  <a:pt x="2159223" y="140399"/>
                </a:cubicBezTo>
                <a:cubicBezTo>
                  <a:pt x="2133436" y="168216"/>
                  <a:pt x="2090970" y="172334"/>
                  <a:pt x="2059546" y="201632"/>
                </a:cubicBezTo>
                <a:cubicBezTo>
                  <a:pt x="2065184" y="200153"/>
                  <a:pt x="2077524" y="233181"/>
                  <a:pt x="2070945" y="234907"/>
                </a:cubicBezTo>
                <a:cubicBezTo>
                  <a:pt x="2063200" y="259165"/>
                  <a:pt x="1952309" y="288243"/>
                  <a:pt x="1952432" y="324475"/>
                </a:cubicBezTo>
                <a:cubicBezTo>
                  <a:pt x="1952432" y="324475"/>
                  <a:pt x="1952582" y="325386"/>
                  <a:pt x="1952770" y="326525"/>
                </a:cubicBezTo>
                <a:lnTo>
                  <a:pt x="1953196" y="329087"/>
                </a:lnTo>
                <a:lnTo>
                  <a:pt x="1953337" y="329941"/>
                </a:lnTo>
                <a:cubicBezTo>
                  <a:pt x="1953488" y="330852"/>
                  <a:pt x="1953563" y="331307"/>
                  <a:pt x="1953450" y="330623"/>
                </a:cubicBezTo>
                <a:lnTo>
                  <a:pt x="1953196" y="329087"/>
                </a:lnTo>
                <a:lnTo>
                  <a:pt x="1952432" y="324475"/>
                </a:lnTo>
                <a:cubicBezTo>
                  <a:pt x="1998480" y="312401"/>
                  <a:pt x="2017327" y="278212"/>
                  <a:pt x="2057560" y="260643"/>
                </a:cubicBezTo>
                <a:cubicBezTo>
                  <a:pt x="2114710" y="238636"/>
                  <a:pt x="2164922" y="210262"/>
                  <a:pt x="2224365" y="166599"/>
                </a:cubicBezTo>
                <a:cubicBezTo>
                  <a:pt x="2328555" y="103014"/>
                  <a:pt x="2118242" y="259938"/>
                  <a:pt x="2119358" y="266664"/>
                </a:cubicBezTo>
                <a:lnTo>
                  <a:pt x="2190015" y="255155"/>
                </a:lnTo>
                <a:cubicBezTo>
                  <a:pt x="2191130" y="261881"/>
                  <a:pt x="2108377" y="312827"/>
                  <a:pt x="2108377" y="312827"/>
                </a:cubicBezTo>
                <a:cubicBezTo>
                  <a:pt x="2080580" y="335908"/>
                  <a:pt x="2062959" y="340529"/>
                  <a:pt x="2045085" y="353606"/>
                </a:cubicBezTo>
                <a:lnTo>
                  <a:pt x="2042068" y="356385"/>
                </a:lnTo>
                <a:lnTo>
                  <a:pt x="2066271" y="350223"/>
                </a:lnTo>
                <a:lnTo>
                  <a:pt x="2067821" y="349805"/>
                </a:lnTo>
                <a:lnTo>
                  <a:pt x="2091076" y="336374"/>
                </a:lnTo>
                <a:cubicBezTo>
                  <a:pt x="2115971" y="321657"/>
                  <a:pt x="2138069" y="308552"/>
                  <a:pt x="2138625" y="311916"/>
                </a:cubicBezTo>
                <a:cubicBezTo>
                  <a:pt x="2138906" y="313596"/>
                  <a:pt x="2133811" y="319464"/>
                  <a:pt x="2127393" y="326504"/>
                </a:cubicBezTo>
                <a:lnTo>
                  <a:pt x="2122178" y="332381"/>
                </a:lnTo>
                <a:lnTo>
                  <a:pt x="2105692" y="339584"/>
                </a:lnTo>
                <a:lnTo>
                  <a:pt x="2264308" y="296777"/>
                </a:lnTo>
                <a:lnTo>
                  <a:pt x="2285174" y="290737"/>
                </a:lnTo>
                <a:lnTo>
                  <a:pt x="2284837" y="290910"/>
                </a:lnTo>
                <a:lnTo>
                  <a:pt x="2301789" y="286046"/>
                </a:lnTo>
                <a:lnTo>
                  <a:pt x="2400941" y="249582"/>
                </a:lnTo>
                <a:cubicBezTo>
                  <a:pt x="2457325" y="228578"/>
                  <a:pt x="2511794" y="208936"/>
                  <a:pt x="2563346" y="193782"/>
                </a:cubicBezTo>
                <a:cubicBezTo>
                  <a:pt x="2534366" y="207302"/>
                  <a:pt x="2503159" y="220448"/>
                  <a:pt x="2471385" y="232826"/>
                </a:cubicBezTo>
                <a:lnTo>
                  <a:pt x="2409906" y="255020"/>
                </a:lnTo>
                <a:lnTo>
                  <a:pt x="2471459" y="237357"/>
                </a:lnTo>
                <a:lnTo>
                  <a:pt x="2555089" y="217601"/>
                </a:lnTo>
                <a:lnTo>
                  <a:pt x="2591614" y="203143"/>
                </a:lnTo>
                <a:cubicBezTo>
                  <a:pt x="2664169" y="174619"/>
                  <a:pt x="2735164" y="148334"/>
                  <a:pt x="2798934" y="133888"/>
                </a:cubicBezTo>
                <a:cubicBezTo>
                  <a:pt x="2770276" y="148898"/>
                  <a:pt x="2739187" y="162664"/>
                  <a:pt x="2706797" y="175710"/>
                </a:cubicBezTo>
                <a:lnTo>
                  <a:pt x="2663288" y="192041"/>
                </a:lnTo>
                <a:lnTo>
                  <a:pt x="2688882" y="185995"/>
                </a:lnTo>
                <a:cubicBezTo>
                  <a:pt x="2759414" y="169021"/>
                  <a:pt x="2827454" y="153401"/>
                  <a:pt x="2891354" y="142730"/>
                </a:cubicBezTo>
                <a:cubicBezTo>
                  <a:pt x="2854707" y="154715"/>
                  <a:pt x="2815450" y="165929"/>
                  <a:pt x="2775626" y="176142"/>
                </a:cubicBezTo>
                <a:lnTo>
                  <a:pt x="2754276" y="181052"/>
                </a:lnTo>
                <a:lnTo>
                  <a:pt x="2752031" y="182617"/>
                </a:lnTo>
                <a:lnTo>
                  <a:pt x="2751320" y="183228"/>
                </a:lnTo>
                <a:lnTo>
                  <a:pt x="2745259" y="185690"/>
                </a:lnTo>
                <a:cubicBezTo>
                  <a:pt x="2729441" y="190656"/>
                  <a:pt x="2647859" y="216328"/>
                  <a:pt x="2647519" y="222191"/>
                </a:cubicBezTo>
                <a:lnTo>
                  <a:pt x="2650157" y="226195"/>
                </a:lnTo>
                <a:lnTo>
                  <a:pt x="2652505" y="225609"/>
                </a:lnTo>
                <a:lnTo>
                  <a:pt x="2718312" y="210104"/>
                </a:lnTo>
                <a:lnTo>
                  <a:pt x="2718591" y="208660"/>
                </a:lnTo>
                <a:lnTo>
                  <a:pt x="2725527" y="205906"/>
                </a:lnTo>
                <a:lnTo>
                  <a:pt x="2725129" y="208499"/>
                </a:lnTo>
                <a:lnTo>
                  <a:pt x="2751046" y="202391"/>
                </a:lnTo>
                <a:lnTo>
                  <a:pt x="2771341" y="188833"/>
                </a:lnTo>
                <a:lnTo>
                  <a:pt x="2791215" y="182469"/>
                </a:lnTo>
                <a:cubicBezTo>
                  <a:pt x="2794796" y="184148"/>
                  <a:pt x="2792944" y="187043"/>
                  <a:pt x="2788149" y="190442"/>
                </a:cubicBezTo>
                <a:lnTo>
                  <a:pt x="2777287" y="196209"/>
                </a:lnTo>
                <a:lnTo>
                  <a:pt x="2786748" y="193980"/>
                </a:lnTo>
                <a:cubicBezTo>
                  <a:pt x="2923432" y="158855"/>
                  <a:pt x="3064379" y="117247"/>
                  <a:pt x="3182011" y="105166"/>
                </a:cubicBezTo>
                <a:cubicBezTo>
                  <a:pt x="3036106" y="160422"/>
                  <a:pt x="2846530" y="186220"/>
                  <a:pt x="2695104" y="233286"/>
                </a:cubicBezTo>
                <a:cubicBezTo>
                  <a:pt x="2740713" y="218721"/>
                  <a:pt x="2656770" y="240769"/>
                  <a:pt x="2661115" y="249948"/>
                </a:cubicBezTo>
                <a:cubicBezTo>
                  <a:pt x="2670221" y="265979"/>
                  <a:pt x="2693849" y="240255"/>
                  <a:pt x="2693849" y="240255"/>
                </a:cubicBezTo>
                <a:cubicBezTo>
                  <a:pt x="2787473" y="219950"/>
                  <a:pt x="2877707" y="199034"/>
                  <a:pt x="2966054" y="179577"/>
                </a:cubicBezTo>
                <a:lnTo>
                  <a:pt x="3141461" y="144664"/>
                </a:lnTo>
                <a:lnTo>
                  <a:pt x="3118811" y="156696"/>
                </a:lnTo>
                <a:lnTo>
                  <a:pt x="3117872" y="157324"/>
                </a:lnTo>
                <a:lnTo>
                  <a:pt x="3110261" y="159393"/>
                </a:lnTo>
                <a:cubicBezTo>
                  <a:pt x="3090611" y="163048"/>
                  <a:pt x="2989242" y="181957"/>
                  <a:pt x="2987987" y="188926"/>
                </a:cubicBezTo>
                <a:cubicBezTo>
                  <a:pt x="2984009" y="210996"/>
                  <a:pt x="3086634" y="185118"/>
                  <a:pt x="3075016" y="183024"/>
                </a:cubicBezTo>
                <a:lnTo>
                  <a:pt x="3083716" y="180734"/>
                </a:lnTo>
                <a:lnTo>
                  <a:pt x="3080130" y="193511"/>
                </a:lnTo>
                <a:cubicBezTo>
                  <a:pt x="3085232" y="193393"/>
                  <a:pt x="3095709" y="189334"/>
                  <a:pt x="3108580" y="183355"/>
                </a:cubicBezTo>
                <a:lnTo>
                  <a:pt x="3141024" y="166935"/>
                </a:lnTo>
                <a:lnTo>
                  <a:pt x="3165736" y="162195"/>
                </a:lnTo>
                <a:cubicBezTo>
                  <a:pt x="3181906" y="172304"/>
                  <a:pt x="3091188" y="193134"/>
                  <a:pt x="3091188" y="193134"/>
                </a:cubicBezTo>
                <a:cubicBezTo>
                  <a:pt x="2918750" y="229216"/>
                  <a:pt x="2768581" y="269313"/>
                  <a:pt x="2626654" y="302500"/>
                </a:cubicBezTo>
                <a:cubicBezTo>
                  <a:pt x="2625045" y="303110"/>
                  <a:pt x="2621038" y="304111"/>
                  <a:pt x="2615261" y="305443"/>
                </a:cubicBezTo>
                <a:lnTo>
                  <a:pt x="2596221" y="309700"/>
                </a:lnTo>
                <a:lnTo>
                  <a:pt x="2581473" y="321224"/>
                </a:lnTo>
                <a:cubicBezTo>
                  <a:pt x="2575651" y="325643"/>
                  <a:pt x="2570281" y="329708"/>
                  <a:pt x="2566010" y="333009"/>
                </a:cubicBezTo>
                <a:lnTo>
                  <a:pt x="2560190" y="337731"/>
                </a:lnTo>
                <a:lnTo>
                  <a:pt x="2667337" y="313878"/>
                </a:lnTo>
                <a:cubicBezTo>
                  <a:pt x="2729468" y="299141"/>
                  <a:pt x="2790901" y="284128"/>
                  <a:pt x="2855531" y="269391"/>
                </a:cubicBezTo>
                <a:cubicBezTo>
                  <a:pt x="2861342" y="270437"/>
                  <a:pt x="2987307" y="225981"/>
                  <a:pt x="2998638" y="235217"/>
                </a:cubicBezTo>
                <a:cubicBezTo>
                  <a:pt x="3006279" y="259381"/>
                  <a:pt x="2918069" y="266270"/>
                  <a:pt x="2918069" y="266270"/>
                </a:cubicBezTo>
                <a:cubicBezTo>
                  <a:pt x="2791431" y="299215"/>
                  <a:pt x="2708036" y="323087"/>
                  <a:pt x="2605998" y="348996"/>
                </a:cubicBezTo>
                <a:lnTo>
                  <a:pt x="2516185" y="370933"/>
                </a:lnTo>
                <a:lnTo>
                  <a:pt x="2500504" y="383079"/>
                </a:lnTo>
                <a:lnTo>
                  <a:pt x="2495147" y="387465"/>
                </a:lnTo>
                <a:lnTo>
                  <a:pt x="2507176" y="385154"/>
                </a:lnTo>
                <a:cubicBezTo>
                  <a:pt x="2525763" y="381158"/>
                  <a:pt x="2545225" y="377170"/>
                  <a:pt x="2570790" y="373982"/>
                </a:cubicBezTo>
                <a:cubicBezTo>
                  <a:pt x="2553847" y="382023"/>
                  <a:pt x="2536431" y="388178"/>
                  <a:pt x="2518799" y="393282"/>
                </a:cubicBezTo>
                <a:lnTo>
                  <a:pt x="2488656" y="400633"/>
                </a:lnTo>
                <a:lnTo>
                  <a:pt x="2485080" y="402030"/>
                </a:lnTo>
                <a:lnTo>
                  <a:pt x="2484572" y="401630"/>
                </a:lnTo>
                <a:lnTo>
                  <a:pt x="2465509" y="406278"/>
                </a:lnTo>
                <a:lnTo>
                  <a:pt x="2433619" y="413303"/>
                </a:lnTo>
                <a:lnTo>
                  <a:pt x="2419761" y="418874"/>
                </a:lnTo>
                <a:lnTo>
                  <a:pt x="2426158" y="414946"/>
                </a:lnTo>
                <a:lnTo>
                  <a:pt x="2412455" y="417965"/>
                </a:lnTo>
                <a:cubicBezTo>
                  <a:pt x="2394980" y="422199"/>
                  <a:pt x="2377800" y="427047"/>
                  <a:pt x="2361172" y="433345"/>
                </a:cubicBezTo>
                <a:cubicBezTo>
                  <a:pt x="2351830" y="435260"/>
                  <a:pt x="2343019" y="441167"/>
                  <a:pt x="2333202" y="447793"/>
                </a:cubicBezTo>
                <a:lnTo>
                  <a:pt x="2315689" y="457458"/>
                </a:lnTo>
                <a:lnTo>
                  <a:pt x="2309554" y="463279"/>
                </a:lnTo>
                <a:lnTo>
                  <a:pt x="2298304" y="467819"/>
                </a:lnTo>
                <a:lnTo>
                  <a:pt x="2355706" y="448464"/>
                </a:lnTo>
                <a:cubicBezTo>
                  <a:pt x="2310736" y="473437"/>
                  <a:pt x="2268284" y="490696"/>
                  <a:pt x="2226675" y="506039"/>
                </a:cubicBezTo>
                <a:lnTo>
                  <a:pt x="2176874" y="524551"/>
                </a:lnTo>
                <a:lnTo>
                  <a:pt x="2197556" y="518784"/>
                </a:lnTo>
                <a:lnTo>
                  <a:pt x="2285985" y="483096"/>
                </a:lnTo>
                <a:lnTo>
                  <a:pt x="2290327" y="481518"/>
                </a:lnTo>
                <a:lnTo>
                  <a:pt x="2290093" y="481740"/>
                </a:lnTo>
                <a:cubicBezTo>
                  <a:pt x="2285455" y="485918"/>
                  <a:pt x="2281224" y="489704"/>
                  <a:pt x="2277962" y="492737"/>
                </a:cubicBezTo>
                <a:lnTo>
                  <a:pt x="2273081" y="497728"/>
                </a:lnTo>
                <a:lnTo>
                  <a:pt x="2279602" y="495910"/>
                </a:lnTo>
                <a:lnTo>
                  <a:pt x="2289727" y="489879"/>
                </a:lnTo>
                <a:lnTo>
                  <a:pt x="2339339" y="463714"/>
                </a:lnTo>
                <a:lnTo>
                  <a:pt x="2439917" y="427173"/>
                </a:lnTo>
                <a:lnTo>
                  <a:pt x="2453612" y="421533"/>
                </a:lnTo>
                <a:lnTo>
                  <a:pt x="2414882" y="453677"/>
                </a:lnTo>
                <a:lnTo>
                  <a:pt x="2401615" y="464299"/>
                </a:lnTo>
                <a:lnTo>
                  <a:pt x="2418347" y="460465"/>
                </a:lnTo>
                <a:lnTo>
                  <a:pt x="2418963" y="460281"/>
                </a:lnTo>
                <a:cubicBezTo>
                  <a:pt x="2426930" y="458168"/>
                  <a:pt x="2434819" y="456293"/>
                  <a:pt x="2441373" y="455045"/>
                </a:cubicBezTo>
                <a:lnTo>
                  <a:pt x="2442502" y="454931"/>
                </a:lnTo>
                <a:lnTo>
                  <a:pt x="2605933" y="417490"/>
                </a:lnTo>
                <a:cubicBezTo>
                  <a:pt x="2567639" y="433076"/>
                  <a:pt x="2531178" y="444719"/>
                  <a:pt x="2495713" y="454405"/>
                </a:cubicBezTo>
                <a:lnTo>
                  <a:pt x="2435142" y="469029"/>
                </a:lnTo>
                <a:lnTo>
                  <a:pt x="2430386" y="471421"/>
                </a:lnTo>
                <a:lnTo>
                  <a:pt x="2337026" y="514312"/>
                </a:lnTo>
                <a:lnTo>
                  <a:pt x="2315406" y="530492"/>
                </a:lnTo>
                <a:lnTo>
                  <a:pt x="2373140" y="514785"/>
                </a:lnTo>
                <a:lnTo>
                  <a:pt x="2375228" y="513100"/>
                </a:lnTo>
                <a:cubicBezTo>
                  <a:pt x="2397824" y="493848"/>
                  <a:pt x="2416557" y="477092"/>
                  <a:pt x="2423296" y="491118"/>
                </a:cubicBezTo>
                <a:cubicBezTo>
                  <a:pt x="2423016" y="489436"/>
                  <a:pt x="2419313" y="492236"/>
                  <a:pt x="2413687" y="497676"/>
                </a:cubicBezTo>
                <a:lnTo>
                  <a:pt x="2407799" y="503921"/>
                </a:lnTo>
                <a:lnTo>
                  <a:pt x="2439995" y="490767"/>
                </a:lnTo>
                <a:lnTo>
                  <a:pt x="2430112" y="500092"/>
                </a:lnTo>
                <a:lnTo>
                  <a:pt x="2483912" y="486728"/>
                </a:lnTo>
                <a:lnTo>
                  <a:pt x="2521996" y="458816"/>
                </a:lnTo>
                <a:lnTo>
                  <a:pt x="2563630" y="442859"/>
                </a:lnTo>
                <a:lnTo>
                  <a:pt x="2568643" y="440916"/>
                </a:lnTo>
                <a:lnTo>
                  <a:pt x="2548743" y="457423"/>
                </a:lnTo>
                <a:lnTo>
                  <a:pt x="2523451" y="476905"/>
                </a:lnTo>
                <a:lnTo>
                  <a:pt x="2625253" y="451617"/>
                </a:lnTo>
                <a:lnTo>
                  <a:pt x="2632384" y="447335"/>
                </a:lnTo>
                <a:cubicBezTo>
                  <a:pt x="2646392" y="440152"/>
                  <a:pt x="2652219" y="438697"/>
                  <a:pt x="2652818" y="440734"/>
                </a:cubicBezTo>
                <a:lnTo>
                  <a:pt x="2650269" y="445910"/>
                </a:lnTo>
                <a:lnTo>
                  <a:pt x="2679936" y="440796"/>
                </a:lnTo>
                <a:cubicBezTo>
                  <a:pt x="2719304" y="435298"/>
                  <a:pt x="2756620" y="434153"/>
                  <a:pt x="2691994" y="455786"/>
                </a:cubicBezTo>
                <a:lnTo>
                  <a:pt x="2611245" y="481672"/>
                </a:lnTo>
                <a:lnTo>
                  <a:pt x="2596795" y="492932"/>
                </a:lnTo>
                <a:lnTo>
                  <a:pt x="2566216" y="517166"/>
                </a:lnTo>
                <a:lnTo>
                  <a:pt x="2586601" y="511596"/>
                </a:lnTo>
                <a:lnTo>
                  <a:pt x="2676022" y="487092"/>
                </a:lnTo>
                <a:lnTo>
                  <a:pt x="2684410" y="480193"/>
                </a:lnTo>
                <a:cubicBezTo>
                  <a:pt x="2693769" y="473059"/>
                  <a:pt x="2702137" y="468818"/>
                  <a:pt x="2714441" y="469100"/>
                </a:cubicBezTo>
                <a:cubicBezTo>
                  <a:pt x="2728808" y="471474"/>
                  <a:pt x="2734282" y="483420"/>
                  <a:pt x="2740878" y="487995"/>
                </a:cubicBezTo>
                <a:lnTo>
                  <a:pt x="2742384" y="488301"/>
                </a:lnTo>
                <a:lnTo>
                  <a:pt x="2801610" y="455013"/>
                </a:lnTo>
                <a:lnTo>
                  <a:pt x="2814639" y="445019"/>
                </a:lnTo>
                <a:cubicBezTo>
                  <a:pt x="2840766" y="423691"/>
                  <a:pt x="2867297" y="400357"/>
                  <a:pt x="2883474" y="388511"/>
                </a:cubicBezTo>
                <a:lnTo>
                  <a:pt x="2935609" y="349788"/>
                </a:lnTo>
                <a:lnTo>
                  <a:pt x="2943390" y="349153"/>
                </a:lnTo>
                <a:lnTo>
                  <a:pt x="2965527" y="345296"/>
                </a:lnTo>
                <a:lnTo>
                  <a:pt x="2949188" y="358264"/>
                </a:lnTo>
                <a:lnTo>
                  <a:pt x="2838112" y="445285"/>
                </a:lnTo>
                <a:lnTo>
                  <a:pt x="2855616" y="440899"/>
                </a:lnTo>
                <a:lnTo>
                  <a:pt x="2861896" y="439299"/>
                </a:lnTo>
                <a:lnTo>
                  <a:pt x="2835686" y="456174"/>
                </a:lnTo>
                <a:lnTo>
                  <a:pt x="2791551" y="482387"/>
                </a:lnTo>
                <a:lnTo>
                  <a:pt x="2703772" y="552616"/>
                </a:lnTo>
                <a:cubicBezTo>
                  <a:pt x="2699822" y="555406"/>
                  <a:pt x="2694542" y="559424"/>
                  <a:pt x="2688166" y="564404"/>
                </a:cubicBezTo>
                <a:lnTo>
                  <a:pt x="2683564" y="568049"/>
                </a:lnTo>
                <a:lnTo>
                  <a:pt x="2709389" y="564515"/>
                </a:lnTo>
                <a:cubicBezTo>
                  <a:pt x="2719254" y="563165"/>
                  <a:pt x="2728248" y="561933"/>
                  <a:pt x="2731729" y="561456"/>
                </a:cubicBezTo>
                <a:cubicBezTo>
                  <a:pt x="2752259" y="550385"/>
                  <a:pt x="2760020" y="541060"/>
                  <a:pt x="2773528" y="529573"/>
                </a:cubicBezTo>
                <a:cubicBezTo>
                  <a:pt x="2780491" y="528620"/>
                  <a:pt x="2802961" y="535183"/>
                  <a:pt x="2824590" y="522585"/>
                </a:cubicBezTo>
                <a:cubicBezTo>
                  <a:pt x="2845120" y="511513"/>
                  <a:pt x="2893520" y="470463"/>
                  <a:pt x="2937260" y="456213"/>
                </a:cubicBezTo>
                <a:cubicBezTo>
                  <a:pt x="3008490" y="429940"/>
                  <a:pt x="2909749" y="494405"/>
                  <a:pt x="2888058" y="505635"/>
                </a:cubicBezTo>
                <a:cubicBezTo>
                  <a:pt x="2859828" y="527401"/>
                  <a:pt x="2825371" y="540379"/>
                  <a:pt x="2810645" y="550657"/>
                </a:cubicBezTo>
                <a:cubicBezTo>
                  <a:pt x="2804043" y="559821"/>
                  <a:pt x="2804824" y="577615"/>
                  <a:pt x="2791258" y="587734"/>
                </a:cubicBezTo>
                <a:lnTo>
                  <a:pt x="2783436" y="594516"/>
                </a:lnTo>
                <a:lnTo>
                  <a:pt x="2790113" y="594315"/>
                </a:lnTo>
                <a:cubicBezTo>
                  <a:pt x="2841625" y="573788"/>
                  <a:pt x="2899643" y="486045"/>
                  <a:pt x="2908814" y="505868"/>
                </a:cubicBezTo>
                <a:cubicBezTo>
                  <a:pt x="2908814" y="505868"/>
                  <a:pt x="2894129" y="523755"/>
                  <a:pt x="2885083" y="540166"/>
                </a:cubicBezTo>
                <a:lnTo>
                  <a:pt x="2884918" y="536471"/>
                </a:lnTo>
                <a:lnTo>
                  <a:pt x="2889606" y="531961"/>
                </a:lnTo>
                <a:cubicBezTo>
                  <a:pt x="2886784" y="532700"/>
                  <a:pt x="2885376" y="533069"/>
                  <a:pt x="2884811" y="534095"/>
                </a:cubicBezTo>
                <a:lnTo>
                  <a:pt x="2884918" y="536471"/>
                </a:lnTo>
                <a:lnTo>
                  <a:pt x="2876298" y="544764"/>
                </a:lnTo>
                <a:lnTo>
                  <a:pt x="2869404" y="548371"/>
                </a:lnTo>
                <a:cubicBezTo>
                  <a:pt x="2865383" y="551474"/>
                  <a:pt x="2862888" y="554175"/>
                  <a:pt x="2862888" y="554175"/>
                </a:cubicBezTo>
                <a:lnTo>
                  <a:pt x="2863035" y="559625"/>
                </a:lnTo>
                <a:lnTo>
                  <a:pt x="2899205" y="546796"/>
                </a:lnTo>
                <a:cubicBezTo>
                  <a:pt x="2913621" y="542757"/>
                  <a:pt x="2929779" y="538480"/>
                  <a:pt x="2947587" y="531913"/>
                </a:cubicBezTo>
                <a:cubicBezTo>
                  <a:pt x="2989805" y="509610"/>
                  <a:pt x="3002950" y="489910"/>
                  <a:pt x="3032324" y="494150"/>
                </a:cubicBezTo>
                <a:lnTo>
                  <a:pt x="3038808" y="497842"/>
                </a:lnTo>
                <a:lnTo>
                  <a:pt x="3096425" y="453275"/>
                </a:lnTo>
                <a:lnTo>
                  <a:pt x="3111123" y="450061"/>
                </a:lnTo>
                <a:lnTo>
                  <a:pt x="3145058" y="440481"/>
                </a:lnTo>
                <a:lnTo>
                  <a:pt x="3094647" y="485212"/>
                </a:lnTo>
                <a:cubicBezTo>
                  <a:pt x="3082901" y="488292"/>
                  <a:pt x="3072889" y="492964"/>
                  <a:pt x="3065388" y="498734"/>
                </a:cubicBezTo>
                <a:lnTo>
                  <a:pt x="3055210" y="513145"/>
                </a:lnTo>
                <a:lnTo>
                  <a:pt x="3057396" y="515851"/>
                </a:lnTo>
                <a:lnTo>
                  <a:pt x="3075940" y="506934"/>
                </a:lnTo>
                <a:cubicBezTo>
                  <a:pt x="3083348" y="501335"/>
                  <a:pt x="3089747" y="494100"/>
                  <a:pt x="3094647" y="485212"/>
                </a:cubicBezTo>
                <a:lnTo>
                  <a:pt x="3149178" y="449688"/>
                </a:lnTo>
                <a:lnTo>
                  <a:pt x="3154938" y="464366"/>
                </a:lnTo>
                <a:cubicBezTo>
                  <a:pt x="3149237" y="464035"/>
                  <a:pt x="3144351" y="463751"/>
                  <a:pt x="3144351" y="463751"/>
                </a:cubicBezTo>
                <a:cubicBezTo>
                  <a:pt x="3154203" y="477069"/>
                  <a:pt x="3154542" y="471204"/>
                  <a:pt x="3154938" y="464366"/>
                </a:cubicBezTo>
                <a:lnTo>
                  <a:pt x="3176157" y="456624"/>
                </a:lnTo>
                <a:lnTo>
                  <a:pt x="3130839" y="494564"/>
                </a:lnTo>
                <a:lnTo>
                  <a:pt x="3155740" y="479842"/>
                </a:lnTo>
                <a:cubicBezTo>
                  <a:pt x="3190104" y="458098"/>
                  <a:pt x="3225238" y="434011"/>
                  <a:pt x="3246317" y="422176"/>
                </a:cubicBezTo>
                <a:lnTo>
                  <a:pt x="3314327" y="383378"/>
                </a:lnTo>
                <a:lnTo>
                  <a:pt x="3323733" y="383744"/>
                </a:lnTo>
                <a:lnTo>
                  <a:pt x="3350789" y="382335"/>
                </a:lnTo>
                <a:lnTo>
                  <a:pt x="3329352" y="395491"/>
                </a:lnTo>
                <a:cubicBezTo>
                  <a:pt x="3226274" y="457623"/>
                  <a:pt x="3120493" y="521328"/>
                  <a:pt x="3007456" y="592569"/>
                </a:cubicBezTo>
                <a:lnTo>
                  <a:pt x="3003619" y="594799"/>
                </a:lnTo>
                <a:lnTo>
                  <a:pt x="3015221" y="590605"/>
                </a:lnTo>
                <a:lnTo>
                  <a:pt x="3016523" y="590271"/>
                </a:lnTo>
                <a:lnTo>
                  <a:pt x="2998812" y="605100"/>
                </a:lnTo>
                <a:cubicBezTo>
                  <a:pt x="2923448" y="673994"/>
                  <a:pt x="2837874" y="721219"/>
                  <a:pt x="2757876" y="782117"/>
                </a:cubicBezTo>
                <a:lnTo>
                  <a:pt x="2715023" y="819007"/>
                </a:lnTo>
                <a:lnTo>
                  <a:pt x="2741336" y="814304"/>
                </a:lnTo>
                <a:lnTo>
                  <a:pt x="2746197" y="811684"/>
                </a:lnTo>
                <a:cubicBezTo>
                  <a:pt x="2799796" y="782273"/>
                  <a:pt x="2903154" y="723202"/>
                  <a:pt x="2919420" y="714780"/>
                </a:cubicBezTo>
                <a:cubicBezTo>
                  <a:pt x="2975565" y="690571"/>
                  <a:pt x="3025846" y="665787"/>
                  <a:pt x="3068426" y="651697"/>
                </a:cubicBezTo>
                <a:cubicBezTo>
                  <a:pt x="3075389" y="650745"/>
                  <a:pt x="3097798" y="655940"/>
                  <a:pt x="3104761" y="654984"/>
                </a:cubicBezTo>
                <a:cubicBezTo>
                  <a:pt x="3169390" y="637879"/>
                  <a:pt x="3251544" y="541259"/>
                  <a:pt x="3259648" y="566313"/>
                </a:cubicBezTo>
                <a:cubicBezTo>
                  <a:pt x="3259648" y="566313"/>
                  <a:pt x="3239480" y="585598"/>
                  <a:pt x="3226275" y="603929"/>
                </a:cubicBezTo>
                <a:lnTo>
                  <a:pt x="3226612" y="599482"/>
                </a:lnTo>
                <a:lnTo>
                  <a:pt x="3232877" y="594764"/>
                </a:lnTo>
                <a:cubicBezTo>
                  <a:pt x="3229395" y="595241"/>
                  <a:pt x="3227655" y="595477"/>
                  <a:pt x="3226830" y="596623"/>
                </a:cubicBezTo>
                <a:lnTo>
                  <a:pt x="3226612" y="599482"/>
                </a:lnTo>
                <a:lnTo>
                  <a:pt x="3215096" y="608160"/>
                </a:lnTo>
                <a:lnTo>
                  <a:pt x="3206321" y="611479"/>
                </a:lnTo>
                <a:cubicBezTo>
                  <a:pt x="3201059" y="614610"/>
                  <a:pt x="3197682" y="617482"/>
                  <a:pt x="3197682" y="617482"/>
                </a:cubicBezTo>
                <a:cubicBezTo>
                  <a:pt x="3197682" y="617482"/>
                  <a:pt x="3198763" y="642118"/>
                  <a:pt x="3184097" y="653766"/>
                </a:cubicBezTo>
                <a:cubicBezTo>
                  <a:pt x="3156165" y="682374"/>
                  <a:pt x="3064466" y="721089"/>
                  <a:pt x="3036174" y="741485"/>
                </a:cubicBezTo>
                <a:cubicBezTo>
                  <a:pt x="3029210" y="742438"/>
                  <a:pt x="3029992" y="760233"/>
                  <a:pt x="3023390" y="769399"/>
                </a:cubicBezTo>
                <a:lnTo>
                  <a:pt x="3016286" y="774862"/>
                </a:lnTo>
                <a:lnTo>
                  <a:pt x="3046917" y="771271"/>
                </a:lnTo>
                <a:lnTo>
                  <a:pt x="3036559" y="774631"/>
                </a:lnTo>
                <a:lnTo>
                  <a:pt x="3007739" y="781435"/>
                </a:lnTo>
                <a:lnTo>
                  <a:pt x="2988096" y="796541"/>
                </a:lnTo>
                <a:cubicBezTo>
                  <a:pt x="2945024" y="822640"/>
                  <a:pt x="2883444" y="846043"/>
                  <a:pt x="2846872" y="870670"/>
                </a:cubicBezTo>
                <a:lnTo>
                  <a:pt x="2839933" y="873830"/>
                </a:lnTo>
                <a:lnTo>
                  <a:pt x="2888124" y="867000"/>
                </a:lnTo>
                <a:lnTo>
                  <a:pt x="3051105" y="784947"/>
                </a:lnTo>
                <a:cubicBezTo>
                  <a:pt x="3125077" y="745454"/>
                  <a:pt x="3198143" y="704428"/>
                  <a:pt x="3270870" y="662372"/>
                </a:cubicBezTo>
                <a:lnTo>
                  <a:pt x="3491822" y="530540"/>
                </a:lnTo>
                <a:lnTo>
                  <a:pt x="3509881" y="528820"/>
                </a:lnTo>
                <a:lnTo>
                  <a:pt x="3551888" y="522269"/>
                </a:lnTo>
                <a:lnTo>
                  <a:pt x="3485070" y="568507"/>
                </a:lnTo>
                <a:cubicBezTo>
                  <a:pt x="3456058" y="572479"/>
                  <a:pt x="3434430" y="585077"/>
                  <a:pt x="3428187" y="602457"/>
                </a:cubicBezTo>
                <a:cubicBezTo>
                  <a:pt x="3450236" y="599438"/>
                  <a:pt x="3470765" y="588366"/>
                  <a:pt x="3485070" y="568507"/>
                </a:cubicBezTo>
                <a:lnTo>
                  <a:pt x="3555485" y="533885"/>
                </a:lnTo>
                <a:lnTo>
                  <a:pt x="3560252" y="552287"/>
                </a:lnTo>
                <a:cubicBezTo>
                  <a:pt x="3553478" y="551068"/>
                  <a:pt x="3547671" y="550019"/>
                  <a:pt x="3547671" y="550019"/>
                </a:cubicBezTo>
                <a:cubicBezTo>
                  <a:pt x="3557533" y="567388"/>
                  <a:pt x="3558787" y="560417"/>
                  <a:pt x="3560252" y="552287"/>
                </a:cubicBezTo>
                <a:lnTo>
                  <a:pt x="3586771" y="546097"/>
                </a:lnTo>
                <a:lnTo>
                  <a:pt x="3522761" y="587722"/>
                </a:lnTo>
                <a:lnTo>
                  <a:pt x="3501044" y="597440"/>
                </a:lnTo>
                <a:cubicBezTo>
                  <a:pt x="3493890" y="600216"/>
                  <a:pt x="3489448" y="601289"/>
                  <a:pt x="3489762" y="599547"/>
                </a:cubicBezTo>
                <a:lnTo>
                  <a:pt x="3495180" y="605660"/>
                </a:lnTo>
                <a:lnTo>
                  <a:pt x="3409536" y="661353"/>
                </a:lnTo>
                <a:lnTo>
                  <a:pt x="3380142" y="669792"/>
                </a:lnTo>
                <a:cubicBezTo>
                  <a:pt x="3361368" y="674823"/>
                  <a:pt x="3339790" y="680152"/>
                  <a:pt x="3312198" y="686273"/>
                </a:cubicBezTo>
                <a:cubicBezTo>
                  <a:pt x="3299326" y="691150"/>
                  <a:pt x="3183144" y="714586"/>
                  <a:pt x="3232809" y="716339"/>
                </a:cubicBezTo>
                <a:cubicBezTo>
                  <a:pt x="3269888" y="715826"/>
                  <a:pt x="3350244" y="685935"/>
                  <a:pt x="3374736" y="683153"/>
                </a:cubicBezTo>
                <a:lnTo>
                  <a:pt x="3376345" y="682939"/>
                </a:lnTo>
                <a:lnTo>
                  <a:pt x="3352996" y="698122"/>
                </a:lnTo>
                <a:cubicBezTo>
                  <a:pt x="3319602" y="721971"/>
                  <a:pt x="3285198" y="742773"/>
                  <a:pt x="3250295" y="762181"/>
                </a:cubicBezTo>
                <a:lnTo>
                  <a:pt x="3247322" y="763747"/>
                </a:lnTo>
                <a:lnTo>
                  <a:pt x="3278092" y="761013"/>
                </a:lnTo>
                <a:cubicBezTo>
                  <a:pt x="3387511" y="754954"/>
                  <a:pt x="3507728" y="732979"/>
                  <a:pt x="3624809" y="722358"/>
                </a:cubicBezTo>
                <a:cubicBezTo>
                  <a:pt x="3687421" y="718999"/>
                  <a:pt x="3749640" y="713686"/>
                  <a:pt x="3809637" y="709148"/>
                </a:cubicBezTo>
                <a:cubicBezTo>
                  <a:pt x="3869637" y="704609"/>
                  <a:pt x="3927416" y="700847"/>
                  <a:pt x="3981149" y="700587"/>
                </a:cubicBezTo>
                <a:cubicBezTo>
                  <a:pt x="3917961" y="710486"/>
                  <a:pt x="3846634" y="716481"/>
                  <a:pt x="3780782" y="719216"/>
                </a:cubicBezTo>
                <a:lnTo>
                  <a:pt x="3713747" y="727760"/>
                </a:lnTo>
                <a:cubicBezTo>
                  <a:pt x="3709517" y="739762"/>
                  <a:pt x="3763412" y="739041"/>
                  <a:pt x="3774599" y="736757"/>
                </a:cubicBezTo>
                <a:cubicBezTo>
                  <a:pt x="3922105" y="730633"/>
                  <a:pt x="4093554" y="700771"/>
                  <a:pt x="4224107" y="708391"/>
                </a:cubicBezTo>
                <a:cubicBezTo>
                  <a:pt x="4097317" y="734274"/>
                  <a:pt x="3938681" y="730247"/>
                  <a:pt x="3808458" y="748693"/>
                </a:cubicBezTo>
                <a:cubicBezTo>
                  <a:pt x="3847732" y="742818"/>
                  <a:pt x="3776080" y="749735"/>
                  <a:pt x="3778418" y="757825"/>
                </a:cubicBezTo>
                <a:cubicBezTo>
                  <a:pt x="3783747" y="772159"/>
                  <a:pt x="3806506" y="754232"/>
                  <a:pt x="3806506" y="754232"/>
                </a:cubicBezTo>
                <a:cubicBezTo>
                  <a:pt x="3885853" y="750029"/>
                  <a:pt x="3962509" y="744874"/>
                  <a:pt x="4037421" y="740664"/>
                </a:cubicBezTo>
                <a:lnTo>
                  <a:pt x="4185666" y="735350"/>
                </a:lnTo>
                <a:lnTo>
                  <a:pt x="4165525" y="742195"/>
                </a:lnTo>
                <a:lnTo>
                  <a:pt x="4164675" y="742586"/>
                </a:lnTo>
                <a:lnTo>
                  <a:pt x="4158167" y="743270"/>
                </a:lnTo>
                <a:cubicBezTo>
                  <a:pt x="4141593" y="743654"/>
                  <a:pt x="4056091" y="745689"/>
                  <a:pt x="4054139" y="751228"/>
                </a:cubicBezTo>
                <a:cubicBezTo>
                  <a:pt x="4047954" y="768770"/>
                  <a:pt x="4135410" y="761197"/>
                  <a:pt x="4126175" y="757942"/>
                </a:cubicBezTo>
                <a:lnTo>
                  <a:pt x="4133603" y="757220"/>
                </a:lnTo>
                <a:lnTo>
                  <a:pt x="4128972" y="767205"/>
                </a:lnTo>
                <a:cubicBezTo>
                  <a:pt x="4133164" y="767786"/>
                  <a:pt x="4142281" y="765853"/>
                  <a:pt x="4153612" y="762665"/>
                </a:cubicBezTo>
                <a:lnTo>
                  <a:pt x="4182353" y="753526"/>
                </a:lnTo>
                <a:lnTo>
                  <a:pt x="4203215" y="752922"/>
                </a:lnTo>
                <a:cubicBezTo>
                  <a:pt x="4215113" y="763345"/>
                  <a:pt x="4138076" y="768365"/>
                  <a:pt x="4138076" y="768365"/>
                </a:cubicBezTo>
                <a:cubicBezTo>
                  <a:pt x="3992107" y="775030"/>
                  <a:pt x="3863838" y="787938"/>
                  <a:pt x="3743233" y="796281"/>
                </a:cubicBezTo>
                <a:cubicBezTo>
                  <a:pt x="3732047" y="798564"/>
                  <a:pt x="3591878" y="801048"/>
                  <a:pt x="3590311" y="820219"/>
                </a:cubicBezTo>
                <a:cubicBezTo>
                  <a:pt x="3591022" y="832925"/>
                  <a:pt x="3685820" y="821711"/>
                  <a:pt x="3611827" y="820538"/>
                </a:cubicBezTo>
                <a:cubicBezTo>
                  <a:pt x="3725863" y="816106"/>
                  <a:pt x="3825275" y="806520"/>
                  <a:pt x="3935017" y="799536"/>
                </a:cubicBezTo>
                <a:cubicBezTo>
                  <a:pt x="3939636" y="801165"/>
                  <a:pt x="4048666" y="781478"/>
                  <a:pt x="4056717" y="790542"/>
                </a:cubicBezTo>
                <a:cubicBezTo>
                  <a:pt x="4059768" y="811340"/>
                  <a:pt x="3986633" y="805278"/>
                  <a:pt x="3986633" y="805278"/>
                </a:cubicBezTo>
                <a:cubicBezTo>
                  <a:pt x="3842561" y="818842"/>
                  <a:pt x="3763570" y="829398"/>
                  <a:pt x="3626066" y="839050"/>
                </a:cubicBezTo>
                <a:cubicBezTo>
                  <a:pt x="3614879" y="841335"/>
                  <a:pt x="3484272" y="846151"/>
                  <a:pt x="3484656" y="859779"/>
                </a:cubicBezTo>
                <a:cubicBezTo>
                  <a:pt x="3492707" y="868847"/>
                  <a:pt x="3596353" y="847259"/>
                  <a:pt x="3585163" y="849543"/>
                </a:cubicBezTo>
                <a:cubicBezTo>
                  <a:pt x="3622161" y="850129"/>
                  <a:pt x="3645304" y="845833"/>
                  <a:pt x="3688012" y="847395"/>
                </a:cubicBezTo>
                <a:cubicBezTo>
                  <a:pt x="3628258" y="864734"/>
                  <a:pt x="3566312" y="856390"/>
                  <a:pt x="3508513" y="868190"/>
                </a:cubicBezTo>
                <a:cubicBezTo>
                  <a:pt x="3492707" y="868847"/>
                  <a:pt x="3476518" y="882861"/>
                  <a:pt x="3453375" y="887158"/>
                </a:cubicBezTo>
                <a:cubicBezTo>
                  <a:pt x="3394392" y="904769"/>
                  <a:pt x="3307348" y="906259"/>
                  <a:pt x="3249549" y="918061"/>
                </a:cubicBezTo>
                <a:cubicBezTo>
                  <a:pt x="3268076" y="912136"/>
                  <a:pt x="3221462" y="921652"/>
                  <a:pt x="3219509" y="927190"/>
                </a:cubicBezTo>
                <a:cubicBezTo>
                  <a:pt x="3217963" y="931576"/>
                  <a:pt x="3220270" y="933623"/>
                  <a:pt x="3224672" y="934250"/>
                </a:cubicBezTo>
                <a:lnTo>
                  <a:pt x="3241376" y="932883"/>
                </a:lnTo>
                <a:lnTo>
                  <a:pt x="3251329" y="925609"/>
                </a:lnTo>
                <a:lnTo>
                  <a:pt x="3264990" y="920812"/>
                </a:lnTo>
                <a:lnTo>
                  <a:pt x="3281533" y="916294"/>
                </a:lnTo>
                <a:lnTo>
                  <a:pt x="3268281" y="927334"/>
                </a:lnTo>
                <a:lnTo>
                  <a:pt x="3273405" y="926471"/>
                </a:lnTo>
                <a:cubicBezTo>
                  <a:pt x="3424820" y="909266"/>
                  <a:pt x="3570845" y="890165"/>
                  <a:pt x="3711012" y="887680"/>
                </a:cubicBezTo>
                <a:cubicBezTo>
                  <a:pt x="3577329" y="918398"/>
                  <a:pt x="3476048" y="901378"/>
                  <a:pt x="3346213" y="933453"/>
                </a:cubicBezTo>
                <a:cubicBezTo>
                  <a:pt x="3348490" y="926991"/>
                  <a:pt x="3261038" y="961552"/>
                  <a:pt x="3305698" y="957575"/>
                </a:cubicBezTo>
                <a:cubicBezTo>
                  <a:pt x="3461729" y="942001"/>
                  <a:pt x="3595799" y="924910"/>
                  <a:pt x="3737917" y="916887"/>
                </a:cubicBezTo>
                <a:cubicBezTo>
                  <a:pt x="3771392" y="915194"/>
                  <a:pt x="3850771" y="918266"/>
                  <a:pt x="3776395" y="930450"/>
                </a:cubicBezTo>
                <a:cubicBezTo>
                  <a:pt x="3686216" y="943293"/>
                  <a:pt x="3588372" y="960698"/>
                  <a:pt x="3488962" y="970284"/>
                </a:cubicBezTo>
                <a:cubicBezTo>
                  <a:pt x="3460874" y="973875"/>
                  <a:pt x="3358737" y="988729"/>
                  <a:pt x="3440393" y="985340"/>
                </a:cubicBezTo>
                <a:cubicBezTo>
                  <a:pt x="3517433" y="980322"/>
                  <a:pt x="3601122" y="971160"/>
                  <a:pt x="3682701" y="962163"/>
                </a:cubicBezTo>
                <a:lnTo>
                  <a:pt x="3780261" y="951701"/>
                </a:lnTo>
                <a:lnTo>
                  <a:pt x="3740387" y="972227"/>
                </a:lnTo>
                <a:cubicBezTo>
                  <a:pt x="3692753" y="1012933"/>
                  <a:pt x="3763078" y="986368"/>
                  <a:pt x="3807356" y="965951"/>
                </a:cubicBezTo>
                <a:lnTo>
                  <a:pt x="3867906" y="943752"/>
                </a:lnTo>
                <a:lnTo>
                  <a:pt x="3912333" y="939968"/>
                </a:lnTo>
                <a:lnTo>
                  <a:pt x="3917688" y="939491"/>
                </a:lnTo>
                <a:lnTo>
                  <a:pt x="3893990" y="949832"/>
                </a:lnTo>
                <a:cubicBezTo>
                  <a:pt x="3862143" y="963903"/>
                  <a:pt x="3830379" y="977270"/>
                  <a:pt x="3799014" y="987251"/>
                </a:cubicBezTo>
                <a:cubicBezTo>
                  <a:pt x="3729660" y="1013843"/>
                  <a:pt x="3642779" y="1032077"/>
                  <a:pt x="3572630" y="1065439"/>
                </a:cubicBezTo>
                <a:cubicBezTo>
                  <a:pt x="3495683" y="1098636"/>
                  <a:pt x="3602738" y="1066181"/>
                  <a:pt x="3646090" y="1053667"/>
                </a:cubicBezTo>
                <a:cubicBezTo>
                  <a:pt x="3689441" y="1041150"/>
                  <a:pt x="3739725" y="1027672"/>
                  <a:pt x="3753146" y="1021212"/>
                </a:cubicBezTo>
                <a:cubicBezTo>
                  <a:pt x="3764800" y="1021499"/>
                  <a:pt x="3789081" y="1022097"/>
                  <a:pt x="3794909" y="1022239"/>
                </a:cubicBezTo>
                <a:cubicBezTo>
                  <a:pt x="3813185" y="1015898"/>
                  <a:pt x="3820778" y="1009293"/>
                  <a:pt x="3833360" y="1001679"/>
                </a:cubicBezTo>
                <a:cubicBezTo>
                  <a:pt x="3839187" y="1001823"/>
                  <a:pt x="3856716" y="1010178"/>
                  <a:pt x="3876096" y="1002733"/>
                </a:cubicBezTo>
                <a:cubicBezTo>
                  <a:pt x="3894373" y="996391"/>
                  <a:pt x="3939446" y="969202"/>
                  <a:pt x="3977147" y="963339"/>
                </a:cubicBezTo>
                <a:cubicBezTo>
                  <a:pt x="4038952" y="951277"/>
                  <a:pt x="3949556" y="990958"/>
                  <a:pt x="3930309" y="997276"/>
                </a:cubicBezTo>
                <a:cubicBezTo>
                  <a:pt x="3904305" y="1011350"/>
                  <a:pt x="3874372" y="1017406"/>
                  <a:pt x="3860954" y="1023867"/>
                </a:cubicBezTo>
                <a:cubicBezTo>
                  <a:pt x="3854331" y="1030493"/>
                  <a:pt x="3852611" y="1045166"/>
                  <a:pt x="3840162" y="1051650"/>
                </a:cubicBezTo>
                <a:cubicBezTo>
                  <a:pt x="3822967" y="1065377"/>
                  <a:pt x="3788278" y="1076692"/>
                  <a:pt x="3750046" y="1087069"/>
                </a:cubicBezTo>
                <a:lnTo>
                  <a:pt x="3639065" y="1116766"/>
                </a:lnTo>
                <a:lnTo>
                  <a:pt x="3641405" y="1115853"/>
                </a:lnTo>
                <a:lnTo>
                  <a:pt x="3647059" y="1113743"/>
                </a:lnTo>
                <a:cubicBezTo>
                  <a:pt x="3648094" y="1113336"/>
                  <a:pt x="3647517" y="1113515"/>
                  <a:pt x="3645783" y="1114145"/>
                </a:cubicBezTo>
                <a:lnTo>
                  <a:pt x="3641405" y="1115853"/>
                </a:lnTo>
                <a:lnTo>
                  <a:pt x="3638675" y="1116871"/>
                </a:lnTo>
                <a:lnTo>
                  <a:pt x="3639065" y="1116766"/>
                </a:lnTo>
                <a:lnTo>
                  <a:pt x="3637031" y="1117559"/>
                </a:lnTo>
                <a:lnTo>
                  <a:pt x="3594948" y="1144784"/>
                </a:lnTo>
                <a:lnTo>
                  <a:pt x="3601310" y="1145557"/>
                </a:lnTo>
                <a:cubicBezTo>
                  <a:pt x="3623051" y="1140044"/>
                  <a:pt x="3662956" y="1117469"/>
                  <a:pt x="3662956" y="1117469"/>
                </a:cubicBezTo>
                <a:cubicBezTo>
                  <a:pt x="3750766" y="1091332"/>
                  <a:pt x="3820119" y="1064742"/>
                  <a:pt x="3901127" y="1038438"/>
                </a:cubicBezTo>
                <a:cubicBezTo>
                  <a:pt x="3920376" y="1032118"/>
                  <a:pt x="3944657" y="1032716"/>
                  <a:pt x="3975559" y="1026687"/>
                </a:cubicBezTo>
                <a:cubicBezTo>
                  <a:pt x="4013084" y="1014028"/>
                  <a:pt x="4026460" y="999643"/>
                  <a:pt x="4049948" y="1007011"/>
                </a:cubicBezTo>
                <a:cubicBezTo>
                  <a:pt x="4058709" y="1011189"/>
                  <a:pt x="4062496" y="1018357"/>
                  <a:pt x="4065548" y="1024516"/>
                </a:cubicBezTo>
                <a:lnTo>
                  <a:pt x="4069474" y="1028532"/>
                </a:lnTo>
                <a:lnTo>
                  <a:pt x="4082629" y="1024757"/>
                </a:lnTo>
                <a:lnTo>
                  <a:pt x="4170173" y="1004076"/>
                </a:lnTo>
                <a:lnTo>
                  <a:pt x="4198369" y="991689"/>
                </a:lnTo>
                <a:cubicBezTo>
                  <a:pt x="4212590" y="985406"/>
                  <a:pt x="4225288" y="979918"/>
                  <a:pt x="4234702" y="976471"/>
                </a:cubicBezTo>
                <a:lnTo>
                  <a:pt x="4295531" y="953727"/>
                </a:lnTo>
                <a:lnTo>
                  <a:pt x="4303183" y="955275"/>
                </a:lnTo>
                <a:lnTo>
                  <a:pt x="4325521" y="957710"/>
                </a:lnTo>
                <a:lnTo>
                  <a:pt x="4306225" y="965638"/>
                </a:lnTo>
                <a:lnTo>
                  <a:pt x="4268571" y="980832"/>
                </a:lnTo>
                <a:lnTo>
                  <a:pt x="4300053" y="973395"/>
                </a:lnTo>
                <a:cubicBezTo>
                  <a:pt x="4370585" y="956422"/>
                  <a:pt x="4438624" y="940801"/>
                  <a:pt x="4502524" y="930131"/>
                </a:cubicBezTo>
                <a:cubicBezTo>
                  <a:pt x="4429231" y="954098"/>
                  <a:pt x="4345497" y="974987"/>
                  <a:pt x="4267652" y="990942"/>
                </a:cubicBezTo>
                <a:lnTo>
                  <a:pt x="4189520" y="1014038"/>
                </a:lnTo>
                <a:cubicBezTo>
                  <a:pt x="4186800" y="1029137"/>
                  <a:pt x="4250802" y="1017884"/>
                  <a:pt x="4263676" y="1013009"/>
                </a:cubicBezTo>
                <a:cubicBezTo>
                  <a:pt x="4438048" y="977275"/>
                  <a:pt x="4636339" y="908674"/>
                  <a:pt x="4793181" y="892566"/>
                </a:cubicBezTo>
                <a:cubicBezTo>
                  <a:pt x="4647276" y="947822"/>
                  <a:pt x="4457701" y="973621"/>
                  <a:pt x="4306275" y="1020686"/>
                </a:cubicBezTo>
                <a:cubicBezTo>
                  <a:pt x="4351883" y="1006121"/>
                  <a:pt x="4267941" y="1028169"/>
                  <a:pt x="4272284" y="1037347"/>
                </a:cubicBezTo>
                <a:cubicBezTo>
                  <a:pt x="4281392" y="1053379"/>
                  <a:pt x="4305019" y="1027654"/>
                  <a:pt x="4305019" y="1027654"/>
                </a:cubicBezTo>
                <a:cubicBezTo>
                  <a:pt x="4398642" y="1007350"/>
                  <a:pt x="4488877" y="986433"/>
                  <a:pt x="4577223" y="966978"/>
                </a:cubicBezTo>
                <a:lnTo>
                  <a:pt x="4752632" y="932065"/>
                </a:lnTo>
                <a:lnTo>
                  <a:pt x="4729981" y="944095"/>
                </a:lnTo>
                <a:lnTo>
                  <a:pt x="4729044" y="944725"/>
                </a:lnTo>
                <a:lnTo>
                  <a:pt x="4721431" y="946793"/>
                </a:lnTo>
                <a:cubicBezTo>
                  <a:pt x="4701781" y="950448"/>
                  <a:pt x="4600412" y="969357"/>
                  <a:pt x="4599158" y="976326"/>
                </a:cubicBezTo>
                <a:cubicBezTo>
                  <a:pt x="4595179" y="998395"/>
                  <a:pt x="4697804" y="972518"/>
                  <a:pt x="4686186" y="970424"/>
                </a:cubicBezTo>
                <a:lnTo>
                  <a:pt x="4694886" y="968134"/>
                </a:lnTo>
                <a:lnTo>
                  <a:pt x="4691300" y="980911"/>
                </a:lnTo>
                <a:cubicBezTo>
                  <a:pt x="4696402" y="980793"/>
                  <a:pt x="4706880" y="976734"/>
                  <a:pt x="4719752" y="970755"/>
                </a:cubicBezTo>
                <a:lnTo>
                  <a:pt x="4752194" y="954335"/>
                </a:lnTo>
                <a:lnTo>
                  <a:pt x="4776905" y="949594"/>
                </a:lnTo>
                <a:cubicBezTo>
                  <a:pt x="4793076" y="959704"/>
                  <a:pt x="4702358" y="980534"/>
                  <a:pt x="4702358" y="980534"/>
                </a:cubicBezTo>
                <a:cubicBezTo>
                  <a:pt x="4529922" y="1016616"/>
                  <a:pt x="4379752" y="1056714"/>
                  <a:pt x="4237824" y="1089900"/>
                </a:cubicBezTo>
                <a:cubicBezTo>
                  <a:pt x="4236216" y="1090510"/>
                  <a:pt x="4232209" y="1091511"/>
                  <a:pt x="4226432" y="1092843"/>
                </a:cubicBezTo>
                <a:lnTo>
                  <a:pt x="4223454" y="1093509"/>
                </a:lnTo>
                <a:lnTo>
                  <a:pt x="4226494" y="1096249"/>
                </a:lnTo>
                <a:cubicBezTo>
                  <a:pt x="4226494" y="1096249"/>
                  <a:pt x="4221726" y="1099528"/>
                  <a:pt x="4215303" y="1104463"/>
                </a:cubicBezTo>
                <a:lnTo>
                  <a:pt x="4198215" y="1119153"/>
                </a:lnTo>
                <a:lnTo>
                  <a:pt x="4278507" y="1101278"/>
                </a:lnTo>
                <a:cubicBezTo>
                  <a:pt x="4340639" y="1086541"/>
                  <a:pt x="4402071" y="1071527"/>
                  <a:pt x="4466701" y="1056791"/>
                </a:cubicBezTo>
                <a:cubicBezTo>
                  <a:pt x="4472513" y="1057838"/>
                  <a:pt x="4598478" y="1013382"/>
                  <a:pt x="4609807" y="1022617"/>
                </a:cubicBezTo>
                <a:cubicBezTo>
                  <a:pt x="4617449" y="1046781"/>
                  <a:pt x="4529239" y="1053670"/>
                  <a:pt x="4529239" y="1053670"/>
                </a:cubicBezTo>
                <a:cubicBezTo>
                  <a:pt x="4402602" y="1086614"/>
                  <a:pt x="4319205" y="1110487"/>
                  <a:pt x="4217169" y="1136396"/>
                </a:cubicBezTo>
                <a:lnTo>
                  <a:pt x="4158568" y="1150710"/>
                </a:lnTo>
                <a:lnTo>
                  <a:pt x="4153035" y="1157830"/>
                </a:lnTo>
                <a:lnTo>
                  <a:pt x="4128515" y="1170502"/>
                </a:lnTo>
                <a:lnTo>
                  <a:pt x="4147537" y="1166664"/>
                </a:lnTo>
                <a:cubicBezTo>
                  <a:pt x="4157921" y="1164770"/>
                  <a:pt x="4169176" y="1162976"/>
                  <a:pt x="4181961" y="1161383"/>
                </a:cubicBezTo>
                <a:cubicBezTo>
                  <a:pt x="4148074" y="1177463"/>
                  <a:pt x="4112299" y="1186006"/>
                  <a:pt x="4076680" y="1193678"/>
                </a:cubicBezTo>
                <a:lnTo>
                  <a:pt x="4043606" y="1200964"/>
                </a:lnTo>
                <a:lnTo>
                  <a:pt x="4020288" y="1210026"/>
                </a:lnTo>
                <a:cubicBezTo>
                  <a:pt x="4014460" y="1209881"/>
                  <a:pt x="4012739" y="1224554"/>
                  <a:pt x="4006118" y="1231183"/>
                </a:cubicBezTo>
                <a:cubicBezTo>
                  <a:pt x="3972831" y="1257529"/>
                  <a:pt x="3892441" y="1270265"/>
                  <a:pt x="3848159" y="1290681"/>
                </a:cubicBezTo>
                <a:cubicBezTo>
                  <a:pt x="3825999" y="1296928"/>
                  <a:pt x="3800923" y="1303102"/>
                  <a:pt x="3773569" y="1311059"/>
                </a:cubicBezTo>
                <a:lnTo>
                  <a:pt x="3706340" y="1334730"/>
                </a:lnTo>
                <a:lnTo>
                  <a:pt x="3964391" y="1262785"/>
                </a:lnTo>
                <a:lnTo>
                  <a:pt x="4016242" y="1250907"/>
                </a:lnTo>
                <a:lnTo>
                  <a:pt x="4026747" y="1247590"/>
                </a:lnTo>
                <a:cubicBezTo>
                  <a:pt x="4092551" y="1225069"/>
                  <a:pt x="4157815" y="1201172"/>
                  <a:pt x="4222938" y="1176388"/>
                </a:cubicBezTo>
                <a:lnTo>
                  <a:pt x="4421331" y="1097763"/>
                </a:lnTo>
                <a:lnTo>
                  <a:pt x="4436345" y="1098750"/>
                </a:lnTo>
                <a:lnTo>
                  <a:pt x="4471607" y="1098960"/>
                </a:lnTo>
                <a:lnTo>
                  <a:pt x="4410767" y="1127952"/>
                </a:lnTo>
                <a:cubicBezTo>
                  <a:pt x="4386485" y="1127355"/>
                  <a:pt x="4367106" y="1134800"/>
                  <a:pt x="4359688" y="1148202"/>
                </a:cubicBezTo>
                <a:cubicBezTo>
                  <a:pt x="4378143" y="1148655"/>
                  <a:pt x="4396419" y="1142313"/>
                  <a:pt x="4410767" y="1127952"/>
                </a:cubicBezTo>
                <a:lnTo>
                  <a:pt x="4473010" y="1108946"/>
                </a:lnTo>
                <a:lnTo>
                  <a:pt x="4474473" y="1124646"/>
                </a:lnTo>
                <a:cubicBezTo>
                  <a:pt x="4469088" y="1122748"/>
                  <a:pt x="4464475" y="1121122"/>
                  <a:pt x="4464475" y="1121122"/>
                </a:cubicBezTo>
                <a:cubicBezTo>
                  <a:pt x="4470242" y="1136649"/>
                  <a:pt x="4472194" y="1131109"/>
                  <a:pt x="4474473" y="1124646"/>
                </a:cubicBezTo>
                <a:lnTo>
                  <a:pt x="4497006" y="1123095"/>
                </a:lnTo>
                <a:lnTo>
                  <a:pt x="4439077" y="1148685"/>
                </a:lnTo>
                <a:lnTo>
                  <a:pt x="4420006" y="1153758"/>
                </a:lnTo>
                <a:cubicBezTo>
                  <a:pt x="4413780" y="1155083"/>
                  <a:pt x="4410003" y="1155373"/>
                  <a:pt x="4410491" y="1153989"/>
                </a:cubicBezTo>
                <a:lnTo>
                  <a:pt x="4414114" y="1159711"/>
                </a:lnTo>
                <a:lnTo>
                  <a:pt x="4363175" y="1182213"/>
                </a:lnTo>
                <a:lnTo>
                  <a:pt x="4353000" y="1182259"/>
                </a:lnTo>
                <a:cubicBezTo>
                  <a:pt x="4343332" y="1182787"/>
                  <a:pt x="4337316" y="1183822"/>
                  <a:pt x="4336379" y="1185471"/>
                </a:cubicBezTo>
                <a:cubicBezTo>
                  <a:pt x="4337316" y="1183822"/>
                  <a:pt x="4340070" y="1183752"/>
                  <a:pt x="4343674" y="1184572"/>
                </a:cubicBezTo>
                <a:lnTo>
                  <a:pt x="4351484" y="1187377"/>
                </a:lnTo>
                <a:lnTo>
                  <a:pt x="4336606" y="1193949"/>
                </a:lnTo>
                <a:lnTo>
                  <a:pt x="4311421" y="1196959"/>
                </a:lnTo>
                <a:cubicBezTo>
                  <a:pt x="4303401" y="1197773"/>
                  <a:pt x="4294798" y="1198554"/>
                  <a:pt x="4285274" y="1199303"/>
                </a:cubicBezTo>
                <a:lnTo>
                  <a:pt x="4261456" y="1200909"/>
                </a:lnTo>
                <a:lnTo>
                  <a:pt x="4253604" y="1201439"/>
                </a:lnTo>
                <a:cubicBezTo>
                  <a:pt x="4243816" y="1203438"/>
                  <a:pt x="4167385" y="1206578"/>
                  <a:pt x="4175515" y="1212708"/>
                </a:cubicBezTo>
                <a:lnTo>
                  <a:pt x="4178692" y="1213691"/>
                </a:lnTo>
                <a:lnTo>
                  <a:pt x="4217103" y="1204890"/>
                </a:lnTo>
                <a:lnTo>
                  <a:pt x="4185319" y="1215534"/>
                </a:lnTo>
                <a:lnTo>
                  <a:pt x="4213426" y="1215981"/>
                </a:lnTo>
                <a:cubicBezTo>
                  <a:pt x="4246839" y="1214040"/>
                  <a:pt x="4289905" y="1206452"/>
                  <a:pt x="4305222" y="1207181"/>
                </a:cubicBezTo>
                <a:lnTo>
                  <a:pt x="4306566" y="1207218"/>
                </a:lnTo>
                <a:lnTo>
                  <a:pt x="4285437" y="1216552"/>
                </a:lnTo>
                <a:lnTo>
                  <a:pt x="4233351" y="1238393"/>
                </a:lnTo>
                <a:lnTo>
                  <a:pt x="4202608" y="1236001"/>
                </a:lnTo>
                <a:cubicBezTo>
                  <a:pt x="4187320" y="1236405"/>
                  <a:pt x="4178576" y="1237618"/>
                  <a:pt x="4174963" y="1239315"/>
                </a:cubicBezTo>
                <a:cubicBezTo>
                  <a:pt x="4164125" y="1244406"/>
                  <a:pt x="4199471" y="1253852"/>
                  <a:pt x="4242854" y="1258865"/>
                </a:cubicBezTo>
                <a:lnTo>
                  <a:pt x="4252309" y="1259489"/>
                </a:lnTo>
                <a:lnTo>
                  <a:pt x="4140319" y="1295389"/>
                </a:lnTo>
                <a:cubicBezTo>
                  <a:pt x="4084383" y="1313191"/>
                  <a:pt x="4026994" y="1330732"/>
                  <a:pt x="3968760" y="1346020"/>
                </a:cubicBezTo>
                <a:cubicBezTo>
                  <a:pt x="3964668" y="1347232"/>
                  <a:pt x="3959233" y="1348876"/>
                  <a:pt x="3953043" y="1350787"/>
                </a:cubicBezTo>
                <a:lnTo>
                  <a:pt x="3947152" y="1352640"/>
                </a:lnTo>
                <a:lnTo>
                  <a:pt x="3958286" y="1350468"/>
                </a:lnTo>
                <a:cubicBezTo>
                  <a:pt x="3960753" y="1350446"/>
                  <a:pt x="3961641" y="1351290"/>
                  <a:pt x="3960271" y="1353432"/>
                </a:cubicBezTo>
                <a:lnTo>
                  <a:pt x="3946772" y="1365078"/>
                </a:lnTo>
                <a:lnTo>
                  <a:pt x="4054079" y="1338255"/>
                </a:lnTo>
                <a:cubicBezTo>
                  <a:pt x="4101797" y="1325585"/>
                  <a:pt x="4150095" y="1312215"/>
                  <a:pt x="4197771" y="1298995"/>
                </a:cubicBezTo>
                <a:lnTo>
                  <a:pt x="4306700" y="1269145"/>
                </a:lnTo>
                <a:lnTo>
                  <a:pt x="4308995" y="1269848"/>
                </a:lnTo>
                <a:lnTo>
                  <a:pt x="4268366" y="1299849"/>
                </a:lnTo>
                <a:cubicBezTo>
                  <a:pt x="4231735" y="1343074"/>
                  <a:pt x="4266776" y="1328467"/>
                  <a:pt x="4307157" y="1304608"/>
                </a:cubicBezTo>
                <a:lnTo>
                  <a:pt x="4339509" y="1284120"/>
                </a:lnTo>
                <a:lnTo>
                  <a:pt x="4360885" y="1294636"/>
                </a:lnTo>
                <a:lnTo>
                  <a:pt x="4341038" y="1306424"/>
                </a:lnTo>
                <a:cubicBezTo>
                  <a:pt x="4263626" y="1351447"/>
                  <a:pt x="4163741" y="1389903"/>
                  <a:pt x="4086690" y="1443135"/>
                </a:cubicBezTo>
                <a:cubicBezTo>
                  <a:pt x="4001512" y="1497482"/>
                  <a:pt x="4122663" y="1438212"/>
                  <a:pt x="4171845" y="1414958"/>
                </a:cubicBezTo>
                <a:cubicBezTo>
                  <a:pt x="4221025" y="1391702"/>
                  <a:pt x="4278271" y="1365965"/>
                  <a:pt x="4292997" y="1355688"/>
                </a:cubicBezTo>
                <a:cubicBezTo>
                  <a:pt x="4306924" y="1353782"/>
                  <a:pt x="4335936" y="1349810"/>
                  <a:pt x="4342899" y="1348856"/>
                </a:cubicBezTo>
                <a:cubicBezTo>
                  <a:pt x="4363429" y="1337785"/>
                  <a:pt x="4371191" y="1328461"/>
                  <a:pt x="4384697" y="1316972"/>
                </a:cubicBezTo>
                <a:cubicBezTo>
                  <a:pt x="4388178" y="1316496"/>
                  <a:pt x="4395537" y="1317899"/>
                  <a:pt x="4404728" y="1317846"/>
                </a:cubicBezTo>
                <a:lnTo>
                  <a:pt x="4424991" y="1312714"/>
                </a:lnTo>
                <a:lnTo>
                  <a:pt x="4431089" y="1314355"/>
                </a:lnTo>
                <a:lnTo>
                  <a:pt x="4456927" y="1318955"/>
                </a:lnTo>
                <a:lnTo>
                  <a:pt x="4455458" y="1319855"/>
                </a:lnTo>
                <a:cubicBezTo>
                  <a:pt x="4441474" y="1327105"/>
                  <a:pt x="4429178" y="1332919"/>
                  <a:pt x="4421815" y="1338057"/>
                </a:cubicBezTo>
                <a:cubicBezTo>
                  <a:pt x="4415212" y="1347221"/>
                  <a:pt x="4415995" y="1365015"/>
                  <a:pt x="4402428" y="1375134"/>
                </a:cubicBezTo>
                <a:cubicBezTo>
                  <a:pt x="4384610" y="1394786"/>
                  <a:pt x="4345509" y="1414940"/>
                  <a:pt x="4302010" y="1434665"/>
                </a:cubicBezTo>
                <a:lnTo>
                  <a:pt x="4175652" y="1491411"/>
                </a:lnTo>
                <a:lnTo>
                  <a:pt x="4178264" y="1489871"/>
                </a:lnTo>
                <a:lnTo>
                  <a:pt x="4184585" y="1486270"/>
                </a:lnTo>
                <a:cubicBezTo>
                  <a:pt x="4185738" y="1485586"/>
                  <a:pt x="4185085" y="1485911"/>
                  <a:pt x="4183143" y="1486994"/>
                </a:cubicBezTo>
                <a:lnTo>
                  <a:pt x="4178264" y="1489871"/>
                </a:lnTo>
                <a:lnTo>
                  <a:pt x="4175211" y="1491610"/>
                </a:lnTo>
                <a:lnTo>
                  <a:pt x="4175652" y="1491411"/>
                </a:lnTo>
                <a:lnTo>
                  <a:pt x="4160132" y="1500556"/>
                </a:lnTo>
                <a:cubicBezTo>
                  <a:pt x="4139954" y="1512959"/>
                  <a:pt x="4115575" y="1529377"/>
                  <a:pt x="4119848" y="1533612"/>
                </a:cubicBezTo>
                <a:cubicBezTo>
                  <a:pt x="4127532" y="1549084"/>
                  <a:pt x="4204221" y="1487639"/>
                  <a:pt x="4204221" y="1487639"/>
                </a:cubicBezTo>
                <a:cubicBezTo>
                  <a:pt x="4303687" y="1439599"/>
                  <a:pt x="4381099" y="1394579"/>
                  <a:pt x="4472438" y="1347651"/>
                </a:cubicBezTo>
                <a:cubicBezTo>
                  <a:pt x="4483284" y="1342036"/>
                  <a:pt x="4495960" y="1338236"/>
                  <a:pt x="4510376" y="1334197"/>
                </a:cubicBezTo>
                <a:lnTo>
                  <a:pt x="4522170" y="1330569"/>
                </a:lnTo>
                <a:lnTo>
                  <a:pt x="4578824" y="1340654"/>
                </a:lnTo>
                <a:lnTo>
                  <a:pt x="4662767" y="1352641"/>
                </a:lnTo>
                <a:lnTo>
                  <a:pt x="4622486" y="1377580"/>
                </a:lnTo>
                <a:lnTo>
                  <a:pt x="4511098" y="1366168"/>
                </a:lnTo>
                <a:cubicBezTo>
                  <a:pt x="4508490" y="1355962"/>
                  <a:pt x="4498390" y="1358949"/>
                  <a:pt x="4498390" y="1358949"/>
                </a:cubicBezTo>
                <a:cubicBezTo>
                  <a:pt x="4491506" y="1355037"/>
                  <a:pt x="4486476" y="1352180"/>
                  <a:pt x="4482698" y="1351125"/>
                </a:cubicBezTo>
                <a:cubicBezTo>
                  <a:pt x="4478919" y="1350068"/>
                  <a:pt x="4476393" y="1350815"/>
                  <a:pt x="4474519" y="1354114"/>
                </a:cubicBezTo>
                <a:lnTo>
                  <a:pt x="4482958" y="1363465"/>
                </a:lnTo>
                <a:lnTo>
                  <a:pt x="4486371" y="1363622"/>
                </a:lnTo>
                <a:lnTo>
                  <a:pt x="4485563" y="1364873"/>
                </a:lnTo>
                <a:lnTo>
                  <a:pt x="4498390" y="1358949"/>
                </a:lnTo>
                <a:cubicBezTo>
                  <a:pt x="4499692" y="1364051"/>
                  <a:pt x="4502870" y="1365858"/>
                  <a:pt x="4505722" y="1366386"/>
                </a:cubicBezTo>
                <a:cubicBezTo>
                  <a:pt x="4508572" y="1366914"/>
                  <a:pt x="4511098" y="1366168"/>
                  <a:pt x="4511098" y="1366168"/>
                </a:cubicBezTo>
                <a:lnTo>
                  <a:pt x="4606004" y="1387305"/>
                </a:lnTo>
                <a:lnTo>
                  <a:pt x="4598241" y="1391817"/>
                </a:lnTo>
                <a:cubicBezTo>
                  <a:pt x="4589887" y="1396855"/>
                  <a:pt x="4580084" y="1402887"/>
                  <a:pt x="4569142" y="1409635"/>
                </a:cubicBezTo>
                <a:lnTo>
                  <a:pt x="4565073" y="1412117"/>
                </a:lnTo>
                <a:lnTo>
                  <a:pt x="4498090" y="1403862"/>
                </a:lnTo>
                <a:lnTo>
                  <a:pt x="4558220" y="1416298"/>
                </a:lnTo>
                <a:lnTo>
                  <a:pt x="4492391" y="1456457"/>
                </a:lnTo>
                <a:cubicBezTo>
                  <a:pt x="4486969" y="1459265"/>
                  <a:pt x="4472791" y="1467058"/>
                  <a:pt x="4456006" y="1476563"/>
                </a:cubicBezTo>
                <a:lnTo>
                  <a:pt x="4413873" y="1501165"/>
                </a:lnTo>
                <a:lnTo>
                  <a:pt x="4338388" y="1490552"/>
                </a:lnTo>
                <a:lnTo>
                  <a:pt x="4310015" y="1497455"/>
                </a:lnTo>
                <a:cubicBezTo>
                  <a:pt x="4301437" y="1500333"/>
                  <a:pt x="4296583" y="1503229"/>
                  <a:pt x="4298097" y="1505890"/>
                </a:cubicBezTo>
                <a:cubicBezTo>
                  <a:pt x="4298979" y="1507442"/>
                  <a:pt x="4301772" y="1508703"/>
                  <a:pt x="4306035" y="1509716"/>
                </a:cubicBezTo>
                <a:cubicBezTo>
                  <a:pt x="4310299" y="1510728"/>
                  <a:pt x="4316038" y="1511494"/>
                  <a:pt x="4322817" y="1512053"/>
                </a:cubicBezTo>
                <a:cubicBezTo>
                  <a:pt x="4332986" y="1512887"/>
                  <a:pt x="4345494" y="1513256"/>
                  <a:pt x="4358878" y="1513300"/>
                </a:cubicBezTo>
                <a:lnTo>
                  <a:pt x="4394935" y="1512680"/>
                </a:lnTo>
                <a:lnTo>
                  <a:pt x="4383636" y="1519848"/>
                </a:lnTo>
                <a:cubicBezTo>
                  <a:pt x="4367484" y="1530765"/>
                  <a:pt x="4366225" y="1534487"/>
                  <a:pt x="4400614" y="1519968"/>
                </a:cubicBezTo>
                <a:lnTo>
                  <a:pt x="4421750" y="1511551"/>
                </a:lnTo>
                <a:lnTo>
                  <a:pt x="4428321" y="1511233"/>
                </a:lnTo>
                <a:lnTo>
                  <a:pt x="4424447" y="1514529"/>
                </a:lnTo>
                <a:cubicBezTo>
                  <a:pt x="4406812" y="1526544"/>
                  <a:pt x="4353727" y="1555648"/>
                  <a:pt x="4345248" y="1561971"/>
                </a:cubicBezTo>
                <a:cubicBezTo>
                  <a:pt x="4337485" y="1571296"/>
                  <a:pt x="4318099" y="1608375"/>
                  <a:pt x="4325421" y="1615634"/>
                </a:cubicBezTo>
                <a:cubicBezTo>
                  <a:pt x="4327163" y="1615396"/>
                  <a:pt x="4339501" y="1608888"/>
                  <a:pt x="4357368" y="1599084"/>
                </a:cubicBezTo>
                <a:lnTo>
                  <a:pt x="4397788" y="1576537"/>
                </a:lnTo>
                <a:lnTo>
                  <a:pt x="4400385" y="1578001"/>
                </a:lnTo>
                <a:cubicBezTo>
                  <a:pt x="4404038" y="1579334"/>
                  <a:pt x="4407254" y="1580129"/>
                  <a:pt x="4407254" y="1580129"/>
                </a:cubicBezTo>
                <a:cubicBezTo>
                  <a:pt x="4442026" y="1588726"/>
                  <a:pt x="4529090" y="1573675"/>
                  <a:pt x="4545781" y="1577802"/>
                </a:cubicBezTo>
                <a:cubicBezTo>
                  <a:pt x="4545781" y="1577802"/>
                  <a:pt x="4546720" y="1582607"/>
                  <a:pt x="4548303" y="1589857"/>
                </a:cubicBezTo>
                <a:lnTo>
                  <a:pt x="4552797" y="1608669"/>
                </a:lnTo>
                <a:lnTo>
                  <a:pt x="4551637" y="1609287"/>
                </a:lnTo>
                <a:lnTo>
                  <a:pt x="4542708" y="1613622"/>
                </a:lnTo>
                <a:lnTo>
                  <a:pt x="4541996" y="1613445"/>
                </a:lnTo>
                <a:cubicBezTo>
                  <a:pt x="4538693" y="1612629"/>
                  <a:pt x="4536608" y="1612113"/>
                  <a:pt x="4536608" y="1612113"/>
                </a:cubicBezTo>
                <a:lnTo>
                  <a:pt x="4538879" y="1615481"/>
                </a:lnTo>
                <a:lnTo>
                  <a:pt x="4501339" y="1633707"/>
                </a:lnTo>
                <a:cubicBezTo>
                  <a:pt x="4485202" y="1641789"/>
                  <a:pt x="4470233" y="1649862"/>
                  <a:pt x="4458041" y="1658071"/>
                </a:cubicBezTo>
                <a:cubicBezTo>
                  <a:pt x="4432871" y="1669779"/>
                  <a:pt x="4404219" y="1681962"/>
                  <a:pt x="4373198" y="1696707"/>
                </a:cubicBezTo>
                <a:lnTo>
                  <a:pt x="4295343" y="1739156"/>
                </a:lnTo>
                <a:lnTo>
                  <a:pt x="4285735" y="1740666"/>
                </a:lnTo>
                <a:cubicBezTo>
                  <a:pt x="4258192" y="1744547"/>
                  <a:pt x="4226567" y="1748443"/>
                  <a:pt x="4186173" y="1752552"/>
                </a:cubicBezTo>
                <a:cubicBezTo>
                  <a:pt x="4171934" y="1755892"/>
                  <a:pt x="4072794" y="1764811"/>
                  <a:pt x="4054420" y="1772698"/>
                </a:cubicBezTo>
                <a:lnTo>
                  <a:pt x="4065457" y="1778186"/>
                </a:lnTo>
                <a:lnTo>
                  <a:pt x="4071208" y="1779919"/>
                </a:lnTo>
                <a:lnTo>
                  <a:pt x="4119247" y="1778157"/>
                </a:lnTo>
                <a:cubicBezTo>
                  <a:pt x="4176916" y="1772269"/>
                  <a:pt x="4250238" y="1756963"/>
                  <a:pt x="4276994" y="1756722"/>
                </a:cubicBezTo>
                <a:lnTo>
                  <a:pt x="4413454" y="1753197"/>
                </a:lnTo>
                <a:lnTo>
                  <a:pt x="4302651" y="1738744"/>
                </a:lnTo>
                <a:lnTo>
                  <a:pt x="4382761" y="1716385"/>
                </a:lnTo>
                <a:lnTo>
                  <a:pt x="4400494" y="1706009"/>
                </a:lnTo>
                <a:cubicBezTo>
                  <a:pt x="4416675" y="1696436"/>
                  <a:pt x="4429910" y="1688772"/>
                  <a:pt x="4437074" y="1685726"/>
                </a:cubicBezTo>
                <a:lnTo>
                  <a:pt x="4457206" y="1675590"/>
                </a:lnTo>
                <a:lnTo>
                  <a:pt x="4460542" y="1679345"/>
                </a:lnTo>
                <a:cubicBezTo>
                  <a:pt x="4480859" y="1684726"/>
                  <a:pt x="4525548" y="1671486"/>
                  <a:pt x="4567872" y="1667092"/>
                </a:cubicBezTo>
                <a:cubicBezTo>
                  <a:pt x="4604938" y="1667112"/>
                  <a:pt x="4762831" y="1658906"/>
                  <a:pt x="4674483" y="1684307"/>
                </a:cubicBezTo>
                <a:cubicBezTo>
                  <a:pt x="4635124" y="1692864"/>
                  <a:pt x="4597675" y="1694274"/>
                  <a:pt x="4549973" y="1700767"/>
                </a:cubicBezTo>
                <a:cubicBezTo>
                  <a:pt x="4504735" y="1706348"/>
                  <a:pt x="4469479" y="1711346"/>
                  <a:pt x="4439514" y="1715965"/>
                </a:cubicBezTo>
                <a:lnTo>
                  <a:pt x="4369835" y="1727385"/>
                </a:lnTo>
                <a:lnTo>
                  <a:pt x="4391258" y="1730009"/>
                </a:lnTo>
                <a:lnTo>
                  <a:pt x="4545829" y="1754986"/>
                </a:lnTo>
                <a:lnTo>
                  <a:pt x="4626649" y="1757829"/>
                </a:lnTo>
                <a:cubicBezTo>
                  <a:pt x="4677571" y="1755942"/>
                  <a:pt x="4655707" y="1760062"/>
                  <a:pt x="4621587" y="1767056"/>
                </a:cubicBezTo>
                <a:lnTo>
                  <a:pt x="4621152" y="1767157"/>
                </a:lnTo>
                <a:lnTo>
                  <a:pt x="4627824" y="1768236"/>
                </a:lnTo>
                <a:lnTo>
                  <a:pt x="4731554" y="1781634"/>
                </a:lnTo>
                <a:lnTo>
                  <a:pt x="4706960" y="1791212"/>
                </a:lnTo>
                <a:lnTo>
                  <a:pt x="4585279" y="1775482"/>
                </a:lnTo>
                <a:lnTo>
                  <a:pt x="4568774" y="1779310"/>
                </a:lnTo>
                <a:cubicBezTo>
                  <a:pt x="4553148" y="1783854"/>
                  <a:pt x="4542021" y="1788723"/>
                  <a:pt x="4542959" y="1793529"/>
                </a:cubicBezTo>
                <a:cubicBezTo>
                  <a:pt x="4540475" y="1802821"/>
                  <a:pt x="4617110" y="1800432"/>
                  <a:pt x="4681771" y="1799846"/>
                </a:cubicBezTo>
                <a:lnTo>
                  <a:pt x="4701872" y="1799895"/>
                </a:lnTo>
                <a:lnTo>
                  <a:pt x="4703773" y="1802342"/>
                </a:lnTo>
                <a:cubicBezTo>
                  <a:pt x="4704356" y="1800536"/>
                  <a:pt x="4698823" y="1800827"/>
                  <a:pt x="4689791" y="1802421"/>
                </a:cubicBezTo>
                <a:lnTo>
                  <a:pt x="4662225" y="1808635"/>
                </a:lnTo>
                <a:lnTo>
                  <a:pt x="4579491" y="1840859"/>
                </a:lnTo>
                <a:lnTo>
                  <a:pt x="4582958" y="1840700"/>
                </a:lnTo>
                <a:lnTo>
                  <a:pt x="4566182" y="1843849"/>
                </a:lnTo>
                <a:cubicBezTo>
                  <a:pt x="4548161" y="1848252"/>
                  <a:pt x="4536016" y="1852774"/>
                  <a:pt x="4534869" y="1857063"/>
                </a:cubicBezTo>
                <a:cubicBezTo>
                  <a:pt x="4532192" y="1867069"/>
                  <a:pt x="4586511" y="1907936"/>
                  <a:pt x="4578167" y="1905871"/>
                </a:cubicBezTo>
                <a:cubicBezTo>
                  <a:pt x="4586511" y="1907936"/>
                  <a:pt x="4594858" y="1909999"/>
                  <a:pt x="4603202" y="1912062"/>
                </a:cubicBezTo>
                <a:cubicBezTo>
                  <a:pt x="4573197" y="1924456"/>
                  <a:pt x="4450977" y="1932338"/>
                  <a:pt x="4550528" y="1937141"/>
                </a:cubicBezTo>
                <a:cubicBezTo>
                  <a:pt x="4662106" y="1935771"/>
                  <a:pt x="4510787" y="1947126"/>
                  <a:pt x="4454737" y="1951557"/>
                </a:cubicBezTo>
                <a:lnTo>
                  <a:pt x="4441947" y="1952762"/>
                </a:lnTo>
                <a:lnTo>
                  <a:pt x="4791289" y="2002343"/>
                </a:lnTo>
                <a:cubicBezTo>
                  <a:pt x="4821514" y="2010789"/>
                  <a:pt x="4880904" y="2027076"/>
                  <a:pt x="4805981" y="2020869"/>
                </a:cubicBezTo>
                <a:cubicBezTo>
                  <a:pt x="4709307" y="2011034"/>
                  <a:pt x="4615942" y="1992897"/>
                  <a:pt x="4520815" y="1992666"/>
                </a:cubicBezTo>
                <a:cubicBezTo>
                  <a:pt x="4559919" y="2003973"/>
                  <a:pt x="4598553" y="2012104"/>
                  <a:pt x="4636959" y="2018631"/>
                </a:cubicBezTo>
                <a:lnTo>
                  <a:pt x="4723289" y="2030913"/>
                </a:lnTo>
                <a:lnTo>
                  <a:pt x="4737573" y="2030638"/>
                </a:lnTo>
                <a:cubicBezTo>
                  <a:pt x="4774387" y="2030214"/>
                  <a:pt x="4792339" y="2031701"/>
                  <a:pt x="4798524" y="2034303"/>
                </a:cubicBezTo>
                <a:lnTo>
                  <a:pt x="4792571" y="2040690"/>
                </a:lnTo>
                <a:lnTo>
                  <a:pt x="4866648" y="2051086"/>
                </a:lnTo>
                <a:lnTo>
                  <a:pt x="4873636" y="2052606"/>
                </a:lnTo>
                <a:lnTo>
                  <a:pt x="4848179" y="2061783"/>
                </a:lnTo>
                <a:lnTo>
                  <a:pt x="4881294" y="2065492"/>
                </a:lnTo>
                <a:lnTo>
                  <a:pt x="4886264" y="2066454"/>
                </a:lnTo>
                <a:lnTo>
                  <a:pt x="4761439" y="2053595"/>
                </a:lnTo>
                <a:lnTo>
                  <a:pt x="4751186" y="2056935"/>
                </a:lnTo>
                <a:cubicBezTo>
                  <a:pt x="4738677" y="2060821"/>
                  <a:pt x="4728589" y="2064233"/>
                  <a:pt x="4728017" y="2066376"/>
                </a:cubicBezTo>
                <a:cubicBezTo>
                  <a:pt x="4725722" y="2074954"/>
                  <a:pt x="4875271" y="2064684"/>
                  <a:pt x="4910042" y="2073283"/>
                </a:cubicBezTo>
                <a:cubicBezTo>
                  <a:pt x="4859662" y="2089785"/>
                  <a:pt x="4835530" y="2074672"/>
                  <a:pt x="4768840" y="2085617"/>
                </a:cubicBezTo>
                <a:cubicBezTo>
                  <a:pt x="4768840" y="2085617"/>
                  <a:pt x="4629932" y="2089373"/>
                  <a:pt x="4627638" y="2097948"/>
                </a:cubicBezTo>
                <a:lnTo>
                  <a:pt x="4728269" y="2131975"/>
                </a:lnTo>
                <a:cubicBezTo>
                  <a:pt x="4725977" y="2140554"/>
                  <a:pt x="4357517" y="2182041"/>
                  <a:pt x="4532100" y="2177963"/>
                </a:cubicBezTo>
                <a:cubicBezTo>
                  <a:pt x="4635854" y="2167041"/>
                  <a:pt x="4718713" y="2167717"/>
                  <a:pt x="4807243" y="2180461"/>
                </a:cubicBezTo>
                <a:cubicBezTo>
                  <a:pt x="4854862" y="2185377"/>
                  <a:pt x="4891700" y="2171339"/>
                  <a:pt x="4935896" y="2171122"/>
                </a:cubicBezTo>
                <a:lnTo>
                  <a:pt x="4954410" y="2173315"/>
                </a:lnTo>
                <a:lnTo>
                  <a:pt x="4936740" y="2179259"/>
                </a:lnTo>
                <a:lnTo>
                  <a:pt x="4879562" y="2196250"/>
                </a:lnTo>
                <a:lnTo>
                  <a:pt x="4814750" y="2193795"/>
                </a:lnTo>
                <a:cubicBezTo>
                  <a:pt x="4795679" y="2193890"/>
                  <a:pt x="4780930" y="2195673"/>
                  <a:pt x="4774942" y="2201431"/>
                </a:cubicBezTo>
                <a:cubicBezTo>
                  <a:pt x="4765206" y="2199024"/>
                  <a:pt x="4763093" y="2245750"/>
                  <a:pt x="4771438" y="2247812"/>
                </a:cubicBezTo>
                <a:cubicBezTo>
                  <a:pt x="4713094" y="2260819"/>
                  <a:pt x="4654190" y="2237110"/>
                  <a:pt x="4604190" y="2252179"/>
                </a:cubicBezTo>
                <a:cubicBezTo>
                  <a:pt x="4584824" y="2258061"/>
                  <a:pt x="4582530" y="2266639"/>
                  <a:pt x="4569599" y="2281730"/>
                </a:cubicBezTo>
                <a:cubicBezTo>
                  <a:pt x="4525270" y="2308871"/>
                  <a:pt x="4463169" y="2302661"/>
                  <a:pt x="4405346" y="2308175"/>
                </a:cubicBezTo>
                <a:cubicBezTo>
                  <a:pt x="4282225" y="2324981"/>
                  <a:pt x="4173322" y="2316342"/>
                  <a:pt x="4056252" y="2343784"/>
                </a:cubicBezTo>
                <a:cubicBezTo>
                  <a:pt x="4031354" y="2340200"/>
                  <a:pt x="4013810" y="2341569"/>
                  <a:pt x="4003326" y="2344562"/>
                </a:cubicBezTo>
                <a:cubicBezTo>
                  <a:pt x="3992841" y="2347555"/>
                  <a:pt x="3989411" y="2352173"/>
                  <a:pt x="3992744" y="2355086"/>
                </a:cubicBezTo>
                <a:cubicBezTo>
                  <a:pt x="3994965" y="2357029"/>
                  <a:pt x="4000193" y="2358215"/>
                  <a:pt x="4008336" y="2357654"/>
                </a:cubicBezTo>
                <a:cubicBezTo>
                  <a:pt x="4019193" y="2356911"/>
                  <a:pt x="4035235" y="2353066"/>
                  <a:pt x="4056252" y="2343784"/>
                </a:cubicBezTo>
                <a:cubicBezTo>
                  <a:pt x="4192486" y="2350037"/>
                  <a:pt x="4288278" y="2335620"/>
                  <a:pt x="4424891" y="2340443"/>
                </a:cubicBezTo>
                <a:cubicBezTo>
                  <a:pt x="4459663" y="2349040"/>
                  <a:pt x="4526352" y="2338098"/>
                  <a:pt x="4611506" y="2330195"/>
                </a:cubicBezTo>
                <a:cubicBezTo>
                  <a:pt x="4656915" y="2332279"/>
                  <a:pt x="4893906" y="2305528"/>
                  <a:pt x="4753788" y="2347086"/>
                </a:cubicBezTo>
                <a:cubicBezTo>
                  <a:pt x="4725069" y="2349130"/>
                  <a:pt x="4601948" y="2365935"/>
                  <a:pt x="4581573" y="2370041"/>
                </a:cubicBezTo>
                <a:cubicBezTo>
                  <a:pt x="4570935" y="2376554"/>
                  <a:pt x="4565962" y="2395139"/>
                  <a:pt x="4565962" y="2395139"/>
                </a:cubicBezTo>
                <a:cubicBezTo>
                  <a:pt x="4515968" y="2410209"/>
                  <a:pt x="4462210" y="2406063"/>
                  <a:pt x="4416416" y="2405409"/>
                </a:cubicBezTo>
                <a:cubicBezTo>
                  <a:pt x="4377058" y="2413967"/>
                  <a:pt x="4288530" y="2401219"/>
                  <a:pt x="4272922" y="2426318"/>
                </a:cubicBezTo>
                <a:cubicBezTo>
                  <a:pt x="4257313" y="2451417"/>
                  <a:pt x="4341384" y="2414289"/>
                  <a:pt x="4307694" y="2434916"/>
                </a:cubicBezTo>
                <a:cubicBezTo>
                  <a:pt x="4263365" y="2462057"/>
                  <a:pt x="4140244" y="2478861"/>
                  <a:pt x="4289792" y="2468592"/>
                </a:cubicBezTo>
                <a:cubicBezTo>
                  <a:pt x="4399981" y="2466880"/>
                  <a:pt x="4450358" y="2450377"/>
                  <a:pt x="4575954" y="2463145"/>
                </a:cubicBezTo>
                <a:cubicBezTo>
                  <a:pt x="4550686" y="2478616"/>
                  <a:pt x="4449571" y="2490763"/>
                  <a:pt x="4383988" y="2499480"/>
                </a:cubicBezTo>
                <a:lnTo>
                  <a:pt x="4375686" y="2500747"/>
                </a:lnTo>
                <a:lnTo>
                  <a:pt x="4509816" y="2527405"/>
                </a:lnTo>
                <a:lnTo>
                  <a:pt x="4331329" y="2508594"/>
                </a:lnTo>
                <a:lnTo>
                  <a:pt x="4304082" y="2522421"/>
                </a:lnTo>
                <a:cubicBezTo>
                  <a:pt x="4294753" y="2531831"/>
                  <a:pt x="4340853" y="2525798"/>
                  <a:pt x="4375196" y="2526289"/>
                </a:cubicBezTo>
                <a:cubicBezTo>
                  <a:pt x="4187373" y="2574340"/>
                  <a:pt x="3999296" y="2556792"/>
                  <a:pt x="3813765" y="2596266"/>
                </a:cubicBezTo>
                <a:lnTo>
                  <a:pt x="3781827" y="2601639"/>
                </a:lnTo>
                <a:lnTo>
                  <a:pt x="3783753" y="2602121"/>
                </a:lnTo>
                <a:cubicBezTo>
                  <a:pt x="3812917" y="2609963"/>
                  <a:pt x="3915456" y="2614406"/>
                  <a:pt x="3958393" y="2630072"/>
                </a:cubicBezTo>
                <a:cubicBezTo>
                  <a:pt x="4015094" y="2653558"/>
                  <a:pt x="3873365" y="2626850"/>
                  <a:pt x="3856909" y="2626229"/>
                </a:cubicBezTo>
                <a:cubicBezTo>
                  <a:pt x="3823066" y="2620454"/>
                  <a:pt x="3796421" y="2616499"/>
                  <a:pt x="3773108" y="2613459"/>
                </a:cubicBezTo>
                <a:lnTo>
                  <a:pt x="3736424" y="2609274"/>
                </a:lnTo>
                <a:lnTo>
                  <a:pt x="3619274" y="2628977"/>
                </a:lnTo>
                <a:lnTo>
                  <a:pt x="3623505" y="2637609"/>
                </a:lnTo>
                <a:cubicBezTo>
                  <a:pt x="3624443" y="2635959"/>
                  <a:pt x="3618967" y="2635120"/>
                  <a:pt x="3609800" y="2634843"/>
                </a:cubicBezTo>
                <a:lnTo>
                  <a:pt x="3581545" y="2635322"/>
                </a:lnTo>
                <a:lnTo>
                  <a:pt x="3493988" y="2650047"/>
                </a:lnTo>
                <a:lnTo>
                  <a:pt x="3526616" y="2655279"/>
                </a:lnTo>
                <a:lnTo>
                  <a:pt x="3526044" y="2676228"/>
                </a:lnTo>
                <a:lnTo>
                  <a:pt x="3618677" y="2671480"/>
                </a:lnTo>
                <a:lnTo>
                  <a:pt x="3526359" y="2689709"/>
                </a:lnTo>
                <a:lnTo>
                  <a:pt x="3576970" y="2701335"/>
                </a:lnTo>
                <a:lnTo>
                  <a:pt x="3598365" y="2707460"/>
                </a:lnTo>
                <a:lnTo>
                  <a:pt x="3896691" y="2668782"/>
                </a:lnTo>
                <a:cubicBezTo>
                  <a:pt x="4092198" y="2646064"/>
                  <a:pt x="4287904" y="2628154"/>
                  <a:pt x="4487729" y="2621173"/>
                </a:cubicBezTo>
                <a:cubicBezTo>
                  <a:pt x="4524795" y="2621194"/>
                  <a:pt x="4698295" y="2587892"/>
                  <a:pt x="4720134" y="2611580"/>
                </a:cubicBezTo>
                <a:cubicBezTo>
                  <a:pt x="4717460" y="2621588"/>
                  <a:pt x="4697083" y="2625694"/>
                  <a:pt x="4697083" y="2625694"/>
                </a:cubicBezTo>
                <a:lnTo>
                  <a:pt x="4644142" y="2632060"/>
                </a:lnTo>
                <a:lnTo>
                  <a:pt x="4611522" y="2627198"/>
                </a:lnTo>
                <a:lnTo>
                  <a:pt x="4562324" y="2628679"/>
                </a:lnTo>
                <a:lnTo>
                  <a:pt x="4560979" y="2626551"/>
                </a:lnTo>
                <a:cubicBezTo>
                  <a:pt x="4558331" y="2625047"/>
                  <a:pt x="4555540" y="2625642"/>
                  <a:pt x="4553668" y="2628939"/>
                </a:cubicBezTo>
                <a:lnTo>
                  <a:pt x="4562324" y="2628679"/>
                </a:lnTo>
                <a:lnTo>
                  <a:pt x="4567435" y="2636761"/>
                </a:lnTo>
                <a:cubicBezTo>
                  <a:pt x="4492510" y="2630556"/>
                  <a:pt x="4407487" y="2627338"/>
                  <a:pt x="4403739" y="2633933"/>
                </a:cubicBezTo>
                <a:cubicBezTo>
                  <a:pt x="4405612" y="2630636"/>
                  <a:pt x="4414756" y="2633647"/>
                  <a:pt x="4423433" y="2637488"/>
                </a:cubicBezTo>
                <a:lnTo>
                  <a:pt x="4433805" y="2642532"/>
                </a:lnTo>
                <a:lnTo>
                  <a:pt x="4396449" y="2646446"/>
                </a:lnTo>
                <a:cubicBezTo>
                  <a:pt x="4332618" y="2650167"/>
                  <a:pt x="4256650" y="2649385"/>
                  <a:pt x="4217428" y="2667121"/>
                </a:cubicBezTo>
                <a:cubicBezTo>
                  <a:pt x="4206789" y="2673635"/>
                  <a:pt x="4201821" y="2692220"/>
                  <a:pt x="4193474" y="2690156"/>
                </a:cubicBezTo>
                <a:cubicBezTo>
                  <a:pt x="4154115" y="2698713"/>
                  <a:pt x="4035581" y="2698363"/>
                  <a:pt x="3993929" y="2715497"/>
                </a:cubicBezTo>
                <a:cubicBezTo>
                  <a:pt x="3973173" y="2721033"/>
                  <a:pt x="3966292" y="2746765"/>
                  <a:pt x="3966292" y="2746765"/>
                </a:cubicBezTo>
                <a:cubicBezTo>
                  <a:pt x="3966292" y="2746765"/>
                  <a:pt x="3961449" y="2748234"/>
                  <a:pt x="3954347" y="2749147"/>
                </a:cubicBezTo>
                <a:lnTo>
                  <a:pt x="3943132" y="2748718"/>
                </a:lnTo>
                <a:lnTo>
                  <a:pt x="3949322" y="2747237"/>
                </a:lnTo>
                <a:cubicBezTo>
                  <a:pt x="3955410" y="2745694"/>
                  <a:pt x="3957589" y="2744995"/>
                  <a:pt x="3956980" y="2744843"/>
                </a:cubicBezTo>
                <a:cubicBezTo>
                  <a:pt x="3955765" y="2744543"/>
                  <a:pt x="3943395" y="2746439"/>
                  <a:pt x="3928844" y="2748174"/>
                </a:cubicBezTo>
                <a:cubicBezTo>
                  <a:pt x="3907566" y="2761202"/>
                  <a:pt x="3877943" y="2772168"/>
                  <a:pt x="3877943" y="2772168"/>
                </a:cubicBezTo>
                <a:cubicBezTo>
                  <a:pt x="3879026" y="2801392"/>
                  <a:pt x="4005652" y="2738206"/>
                  <a:pt x="4085835" y="2748890"/>
                </a:cubicBezTo>
                <a:cubicBezTo>
                  <a:pt x="4094181" y="2750953"/>
                  <a:pt x="4118313" y="2766065"/>
                  <a:pt x="4126656" y="2768129"/>
                </a:cubicBezTo>
                <a:cubicBezTo>
                  <a:pt x="4180414" y="2772277"/>
                  <a:pt x="4246581" y="2768822"/>
                  <a:pt x="4319321" y="2768521"/>
                </a:cubicBezTo>
                <a:cubicBezTo>
                  <a:pt x="4333682" y="2767498"/>
                  <a:pt x="4400108" y="2760301"/>
                  <a:pt x="4463991" y="2753617"/>
                </a:cubicBezTo>
                <a:lnTo>
                  <a:pt x="4464194" y="2753598"/>
                </a:lnTo>
                <a:lnTo>
                  <a:pt x="4498451" y="2762816"/>
                </a:lnTo>
                <a:lnTo>
                  <a:pt x="4569880" y="2775531"/>
                </a:lnTo>
                <a:lnTo>
                  <a:pt x="4565076" y="2779803"/>
                </a:lnTo>
                <a:cubicBezTo>
                  <a:pt x="4560234" y="2783607"/>
                  <a:pt x="4555818" y="2786610"/>
                  <a:pt x="4552811" y="2788153"/>
                </a:cubicBezTo>
                <a:cubicBezTo>
                  <a:pt x="4533825" y="2792603"/>
                  <a:pt x="4363904" y="2806977"/>
                  <a:pt x="4475099" y="2807040"/>
                </a:cubicBezTo>
                <a:cubicBezTo>
                  <a:pt x="4593634" y="2807390"/>
                  <a:pt x="4377016" y="2830034"/>
                  <a:pt x="4348295" y="2832078"/>
                </a:cubicBezTo>
                <a:cubicBezTo>
                  <a:pt x="4271487" y="2842043"/>
                  <a:pt x="4204799" y="2852987"/>
                  <a:pt x="4177470" y="2855375"/>
                </a:cubicBezTo>
                <a:cubicBezTo>
                  <a:pt x="4023596" y="2879050"/>
                  <a:pt x="3880578" y="2898175"/>
                  <a:pt x="3741197" y="2916863"/>
                </a:cubicBezTo>
                <a:lnTo>
                  <a:pt x="3712135" y="2920994"/>
                </a:lnTo>
                <a:lnTo>
                  <a:pt x="3743804" y="2931360"/>
                </a:lnTo>
                <a:lnTo>
                  <a:pt x="3754531" y="2935844"/>
                </a:lnTo>
                <a:lnTo>
                  <a:pt x="3845768" y="2925766"/>
                </a:lnTo>
                <a:cubicBezTo>
                  <a:pt x="3902200" y="2919906"/>
                  <a:pt x="4039645" y="2888355"/>
                  <a:pt x="4082760" y="2899016"/>
                </a:cubicBezTo>
                <a:cubicBezTo>
                  <a:pt x="4099451" y="2903143"/>
                  <a:pt x="4092571" y="2928876"/>
                  <a:pt x="4116322" y="2945418"/>
                </a:cubicBezTo>
                <a:cubicBezTo>
                  <a:pt x="4148800" y="2962592"/>
                  <a:pt x="4170460" y="2948135"/>
                  <a:pt x="4226510" y="2943704"/>
                </a:cubicBezTo>
                <a:cubicBezTo>
                  <a:pt x="4271922" y="2945790"/>
                  <a:pt x="4306693" y="2954389"/>
                  <a:pt x="4335413" y="2952344"/>
                </a:cubicBezTo>
                <a:lnTo>
                  <a:pt x="4368967" y="2949626"/>
                </a:lnTo>
                <a:lnTo>
                  <a:pt x="4367633" y="2950215"/>
                </a:lnTo>
                <a:cubicBezTo>
                  <a:pt x="4365537" y="2951632"/>
                  <a:pt x="4364702" y="2953020"/>
                  <a:pt x="4365458" y="2954352"/>
                </a:cubicBezTo>
                <a:cubicBezTo>
                  <a:pt x="4367223" y="2957454"/>
                  <a:pt x="4376620" y="2959399"/>
                  <a:pt x="4390177" y="2960512"/>
                </a:cubicBezTo>
                <a:lnTo>
                  <a:pt x="4415524" y="2961388"/>
                </a:lnTo>
                <a:lnTo>
                  <a:pt x="4404799" y="2968740"/>
                </a:lnTo>
                <a:cubicBezTo>
                  <a:pt x="4399856" y="2974756"/>
                  <a:pt x="4395952" y="2981030"/>
                  <a:pt x="4390634" y="2984286"/>
                </a:cubicBezTo>
                <a:cubicBezTo>
                  <a:pt x="4370260" y="2988393"/>
                  <a:pt x="4326238" y="2986652"/>
                  <a:pt x="4286497" y="2996640"/>
                </a:cubicBezTo>
                <a:cubicBezTo>
                  <a:pt x="4257777" y="2998681"/>
                  <a:pt x="4122625" y="3021657"/>
                  <a:pt x="4213447" y="3025824"/>
                </a:cubicBezTo>
                <a:cubicBezTo>
                  <a:pt x="4268595" y="3030317"/>
                  <a:pt x="4337960" y="3009364"/>
                  <a:pt x="4365287" y="3006979"/>
                </a:cubicBezTo>
                <a:cubicBezTo>
                  <a:pt x="4394393" y="3003506"/>
                  <a:pt x="4418142" y="3020047"/>
                  <a:pt x="4426486" y="3022110"/>
                </a:cubicBezTo>
                <a:cubicBezTo>
                  <a:pt x="4445855" y="3016232"/>
                  <a:pt x="4457883" y="3010061"/>
                  <a:pt x="4485213" y="3007674"/>
                </a:cubicBezTo>
                <a:lnTo>
                  <a:pt x="4488475" y="3008481"/>
                </a:lnTo>
                <a:lnTo>
                  <a:pt x="4475630" y="3010460"/>
                </a:lnTo>
                <a:cubicBezTo>
                  <a:pt x="4435215" y="3018846"/>
                  <a:pt x="4474614" y="3028590"/>
                  <a:pt x="4474614" y="3028590"/>
                </a:cubicBezTo>
                <a:cubicBezTo>
                  <a:pt x="4509387" y="3037188"/>
                  <a:pt x="4596450" y="3022135"/>
                  <a:pt x="4613140" y="3026263"/>
                </a:cubicBezTo>
                <a:cubicBezTo>
                  <a:pt x="4613140" y="3026263"/>
                  <a:pt x="4614082" y="3031067"/>
                  <a:pt x="4615664" y="3038318"/>
                </a:cubicBezTo>
                <a:lnTo>
                  <a:pt x="4616537" y="3041976"/>
                </a:lnTo>
                <a:lnTo>
                  <a:pt x="4555211" y="3045175"/>
                </a:lnTo>
                <a:cubicBezTo>
                  <a:pt x="4526914" y="3046848"/>
                  <a:pt x="4499397" y="3048901"/>
                  <a:pt x="4473363" y="3051990"/>
                </a:cubicBezTo>
                <a:cubicBezTo>
                  <a:pt x="4426615" y="3054910"/>
                  <a:pt x="4378720" y="3062118"/>
                  <a:pt x="4330584" y="3070220"/>
                </a:cubicBezTo>
                <a:lnTo>
                  <a:pt x="4294788" y="3076075"/>
                </a:lnTo>
                <a:lnTo>
                  <a:pt x="4302561" y="3077180"/>
                </a:lnTo>
                <a:lnTo>
                  <a:pt x="4367011" y="3086552"/>
                </a:lnTo>
                <a:lnTo>
                  <a:pt x="4457756" y="3077090"/>
                </a:lnTo>
                <a:cubicBezTo>
                  <a:pt x="4524825" y="3064714"/>
                  <a:pt x="4630353" y="3052707"/>
                  <a:pt x="4555010" y="3090468"/>
                </a:cubicBezTo>
                <a:lnTo>
                  <a:pt x="4494247" y="3104401"/>
                </a:lnTo>
                <a:lnTo>
                  <a:pt x="4544546" y="3110699"/>
                </a:lnTo>
                <a:lnTo>
                  <a:pt x="4533191" y="3114014"/>
                </a:lnTo>
                <a:cubicBezTo>
                  <a:pt x="4522635" y="3116571"/>
                  <a:pt x="4516128" y="3117344"/>
                  <a:pt x="4516702" y="3115199"/>
                </a:cubicBezTo>
                <a:cubicBezTo>
                  <a:pt x="4517798" y="3136047"/>
                  <a:pt x="4552181" y="3129117"/>
                  <a:pt x="4593110" y="3121877"/>
                </a:cubicBezTo>
                <a:lnTo>
                  <a:pt x="4611619" y="3119097"/>
                </a:lnTo>
                <a:lnTo>
                  <a:pt x="4636149" y="3122167"/>
                </a:lnTo>
                <a:lnTo>
                  <a:pt x="4732107" y="3134251"/>
                </a:lnTo>
                <a:lnTo>
                  <a:pt x="4682717" y="3141771"/>
                </a:lnTo>
                <a:lnTo>
                  <a:pt x="4644704" y="3146106"/>
                </a:lnTo>
                <a:lnTo>
                  <a:pt x="4496183" y="3133366"/>
                </a:lnTo>
                <a:cubicBezTo>
                  <a:pt x="4414510" y="3127324"/>
                  <a:pt x="4457927" y="3142446"/>
                  <a:pt x="4505144" y="3153999"/>
                </a:cubicBezTo>
                <a:lnTo>
                  <a:pt x="4534724" y="3160354"/>
                </a:lnTo>
                <a:lnTo>
                  <a:pt x="4506874" y="3164424"/>
                </a:lnTo>
                <a:lnTo>
                  <a:pt x="4437196" y="3175845"/>
                </a:lnTo>
                <a:lnTo>
                  <a:pt x="4458619" y="3178469"/>
                </a:lnTo>
                <a:lnTo>
                  <a:pt x="4613190" y="3203445"/>
                </a:lnTo>
                <a:lnTo>
                  <a:pt x="4694009" y="3206290"/>
                </a:lnTo>
                <a:cubicBezTo>
                  <a:pt x="4744931" y="3204401"/>
                  <a:pt x="4723068" y="3208523"/>
                  <a:pt x="4688949" y="3215516"/>
                </a:cubicBezTo>
                <a:lnTo>
                  <a:pt x="4688511" y="3215617"/>
                </a:lnTo>
                <a:lnTo>
                  <a:pt x="4695186" y="3216696"/>
                </a:lnTo>
                <a:cubicBezTo>
                  <a:pt x="4775159" y="3228498"/>
                  <a:pt x="4857604" y="3239340"/>
                  <a:pt x="4946581" y="3249167"/>
                </a:cubicBezTo>
                <a:cubicBezTo>
                  <a:pt x="4948434" y="3250220"/>
                  <a:pt x="4955535" y="3251436"/>
                  <a:pt x="4965028" y="3252876"/>
                </a:cubicBezTo>
                <a:lnTo>
                  <a:pt x="4974900" y="3254393"/>
                </a:lnTo>
                <a:lnTo>
                  <a:pt x="4975724" y="3258985"/>
                </a:lnTo>
                <a:lnTo>
                  <a:pt x="4787119" y="3229799"/>
                </a:lnTo>
                <a:cubicBezTo>
                  <a:pt x="4723045" y="3219729"/>
                  <a:pt x="4656770" y="3211324"/>
                  <a:pt x="4582807" y="3210209"/>
                </a:cubicBezTo>
                <a:lnTo>
                  <a:pt x="4670181" y="3226210"/>
                </a:lnTo>
                <a:lnTo>
                  <a:pt x="4652639" y="3223943"/>
                </a:lnTo>
                <a:lnTo>
                  <a:pt x="4636135" y="3227771"/>
                </a:lnTo>
                <a:cubicBezTo>
                  <a:pt x="4620508" y="3232314"/>
                  <a:pt x="4609381" y="3237184"/>
                  <a:pt x="4610322" y="3241990"/>
                </a:cubicBezTo>
                <a:cubicBezTo>
                  <a:pt x="4607216" y="3253603"/>
                  <a:pt x="4727734" y="3246969"/>
                  <a:pt x="4793958" y="3248416"/>
                </a:cubicBezTo>
                <a:lnTo>
                  <a:pt x="4814862" y="3249763"/>
                </a:lnTo>
                <a:lnTo>
                  <a:pt x="4828164" y="3251701"/>
                </a:lnTo>
                <a:lnTo>
                  <a:pt x="4835984" y="3255716"/>
                </a:lnTo>
                <a:cubicBezTo>
                  <a:pt x="4834848" y="3258142"/>
                  <a:pt x="4828695" y="3261312"/>
                  <a:pt x="4816100" y="3265437"/>
                </a:cubicBezTo>
                <a:cubicBezTo>
                  <a:pt x="4808918" y="3265948"/>
                  <a:pt x="4792249" y="3267636"/>
                  <a:pt x="4771210" y="3270150"/>
                </a:cubicBezTo>
                <a:lnTo>
                  <a:pt x="4710503" y="3278400"/>
                </a:lnTo>
                <a:lnTo>
                  <a:pt x="4675315" y="3273077"/>
                </a:lnTo>
                <a:cubicBezTo>
                  <a:pt x="4653297" y="3270611"/>
                  <a:pt x="4631179" y="3269317"/>
                  <a:pt x="4608986" y="3270162"/>
                </a:cubicBezTo>
                <a:cubicBezTo>
                  <a:pt x="4589923" y="3259332"/>
                  <a:pt x="4582509" y="3255120"/>
                  <a:pt x="4568657" y="3264706"/>
                </a:cubicBezTo>
                <a:cubicBezTo>
                  <a:pt x="4575542" y="3268617"/>
                  <a:pt x="4583099" y="3270728"/>
                  <a:pt x="4590198" y="3271486"/>
                </a:cubicBezTo>
                <a:cubicBezTo>
                  <a:pt x="4597295" y="3272248"/>
                  <a:pt x="4603935" y="3271655"/>
                  <a:pt x="4608986" y="3270162"/>
                </a:cubicBezTo>
                <a:cubicBezTo>
                  <a:pt x="4624255" y="3274110"/>
                  <a:pt x="4637828" y="3277184"/>
                  <a:pt x="4650431" y="3279778"/>
                </a:cubicBezTo>
                <a:lnTo>
                  <a:pt x="4673986" y="3284216"/>
                </a:lnTo>
                <a:lnTo>
                  <a:pt x="4664342" y="3285840"/>
                </a:lnTo>
                <a:lnTo>
                  <a:pt x="4635830" y="3291828"/>
                </a:lnTo>
                <a:lnTo>
                  <a:pt x="4560136" y="3280403"/>
                </a:lnTo>
                <a:cubicBezTo>
                  <a:pt x="4433905" y="3262411"/>
                  <a:pt x="4329844" y="3250468"/>
                  <a:pt x="4172920" y="3228944"/>
                </a:cubicBezTo>
                <a:cubicBezTo>
                  <a:pt x="4172920" y="3228944"/>
                  <a:pt x="4171294" y="3228452"/>
                  <a:pt x="4168453" y="3227648"/>
                </a:cubicBezTo>
                <a:lnTo>
                  <a:pt x="4167265" y="3227327"/>
                </a:lnTo>
                <a:lnTo>
                  <a:pt x="4186609" y="3226617"/>
                </a:lnTo>
                <a:cubicBezTo>
                  <a:pt x="4244276" y="3220730"/>
                  <a:pt x="4317599" y="3205424"/>
                  <a:pt x="4344354" y="3205181"/>
                </a:cubicBezTo>
                <a:lnTo>
                  <a:pt x="4480813" y="3201658"/>
                </a:lnTo>
                <a:lnTo>
                  <a:pt x="4367447" y="3186870"/>
                </a:lnTo>
                <a:lnTo>
                  <a:pt x="4353098" y="3189126"/>
                </a:lnTo>
                <a:cubicBezTo>
                  <a:pt x="4325552" y="3193008"/>
                  <a:pt x="4293928" y="3196903"/>
                  <a:pt x="4253532" y="3201014"/>
                </a:cubicBezTo>
                <a:cubicBezTo>
                  <a:pt x="4242855" y="3203517"/>
                  <a:pt x="4184418" y="3209161"/>
                  <a:pt x="4148115" y="3215154"/>
                </a:cubicBezTo>
                <a:lnTo>
                  <a:pt x="4131361" y="3218973"/>
                </a:lnTo>
                <a:lnTo>
                  <a:pt x="4121020" y="3216731"/>
                </a:lnTo>
                <a:cubicBezTo>
                  <a:pt x="4095123" y="3212381"/>
                  <a:pt x="4069332" y="3211546"/>
                  <a:pt x="4069753" y="3225600"/>
                </a:cubicBezTo>
                <a:cubicBezTo>
                  <a:pt x="4079774" y="3240015"/>
                  <a:pt x="4239721" y="3249443"/>
                  <a:pt x="4246076" y="3253055"/>
                </a:cubicBezTo>
                <a:cubicBezTo>
                  <a:pt x="4325478" y="3266168"/>
                  <a:pt x="4401283" y="3277601"/>
                  <a:pt x="4477806" y="3289624"/>
                </a:cubicBezTo>
                <a:lnTo>
                  <a:pt x="4605479" y="3311314"/>
                </a:lnTo>
                <a:lnTo>
                  <a:pt x="4609040" y="3317660"/>
                </a:lnTo>
                <a:cubicBezTo>
                  <a:pt x="4613624" y="3322867"/>
                  <a:pt x="4619903" y="3328849"/>
                  <a:pt x="4626003" y="3334454"/>
                </a:cubicBezTo>
                <a:lnTo>
                  <a:pt x="4627797" y="3336095"/>
                </a:lnTo>
                <a:lnTo>
                  <a:pt x="4597535" y="3331488"/>
                </a:lnTo>
                <a:cubicBezTo>
                  <a:pt x="4559370" y="3325324"/>
                  <a:pt x="4527146" y="3319287"/>
                  <a:pt x="4520974" y="3319053"/>
                </a:cubicBezTo>
                <a:cubicBezTo>
                  <a:pt x="4346334" y="3291103"/>
                  <a:pt x="4159909" y="3266639"/>
                  <a:pt x="3949127" y="3228331"/>
                </a:cubicBezTo>
                <a:cubicBezTo>
                  <a:pt x="3949127" y="3228331"/>
                  <a:pt x="3837626" y="3210075"/>
                  <a:pt x="3852941" y="3227499"/>
                </a:cubicBezTo>
                <a:lnTo>
                  <a:pt x="3883006" y="3233430"/>
                </a:lnTo>
                <a:lnTo>
                  <a:pt x="3925843" y="3230762"/>
                </a:lnTo>
                <a:cubicBezTo>
                  <a:pt x="3942659" y="3230253"/>
                  <a:pt x="3956081" y="3230666"/>
                  <a:pt x="3962004" y="3232772"/>
                </a:cubicBezTo>
                <a:lnTo>
                  <a:pt x="3953655" y="3244308"/>
                </a:lnTo>
                <a:lnTo>
                  <a:pt x="3964444" y="3245759"/>
                </a:lnTo>
                <a:cubicBezTo>
                  <a:pt x="3951736" y="3238541"/>
                  <a:pt x="4078633" y="3256822"/>
                  <a:pt x="4066765" y="3277712"/>
                </a:cubicBezTo>
                <a:cubicBezTo>
                  <a:pt x="4063019" y="3284308"/>
                  <a:pt x="3939869" y="3259431"/>
                  <a:pt x="3915997" y="3254594"/>
                </a:cubicBezTo>
                <a:lnTo>
                  <a:pt x="3906538" y="3253394"/>
                </a:lnTo>
                <a:lnTo>
                  <a:pt x="3905248" y="3253627"/>
                </a:lnTo>
                <a:lnTo>
                  <a:pt x="3875155" y="3256073"/>
                </a:lnTo>
                <a:lnTo>
                  <a:pt x="4088977" y="3296872"/>
                </a:lnTo>
                <a:cubicBezTo>
                  <a:pt x="4197290" y="3315503"/>
                  <a:pt x="4308260" y="3333463"/>
                  <a:pt x="4422940" y="3353529"/>
                </a:cubicBezTo>
                <a:cubicBezTo>
                  <a:pt x="4422940" y="3353529"/>
                  <a:pt x="4458678" y="3337473"/>
                  <a:pt x="4463892" y="3357887"/>
                </a:cubicBezTo>
                <a:cubicBezTo>
                  <a:pt x="4465877" y="3369193"/>
                  <a:pt x="4361787" y="3355143"/>
                  <a:pt x="4419194" y="3360124"/>
                </a:cubicBezTo>
                <a:cubicBezTo>
                  <a:pt x="4229023" y="3342255"/>
                  <a:pt x="4001864" y="3285923"/>
                  <a:pt x="3815356" y="3278861"/>
                </a:cubicBezTo>
                <a:cubicBezTo>
                  <a:pt x="3815356" y="3278861"/>
                  <a:pt x="3805458" y="3287963"/>
                  <a:pt x="3807932" y="3285689"/>
                </a:cubicBezTo>
                <a:cubicBezTo>
                  <a:pt x="3808758" y="3284930"/>
                  <a:pt x="3810958" y="3282906"/>
                  <a:pt x="3815356" y="3278861"/>
                </a:cubicBezTo>
                <a:cubicBezTo>
                  <a:pt x="4001565" y="3330837"/>
                  <a:pt x="4252893" y="3347089"/>
                  <a:pt x="4465794" y="3386597"/>
                </a:cubicBezTo>
                <a:cubicBezTo>
                  <a:pt x="4474022" y="3386910"/>
                  <a:pt x="4497517" y="3391168"/>
                  <a:pt x="4517942" y="3397135"/>
                </a:cubicBezTo>
                <a:lnTo>
                  <a:pt x="4524904" y="3399797"/>
                </a:lnTo>
                <a:lnTo>
                  <a:pt x="4522098" y="3400016"/>
                </a:lnTo>
                <a:lnTo>
                  <a:pt x="4509308" y="3401223"/>
                </a:lnTo>
                <a:lnTo>
                  <a:pt x="4540050" y="3405587"/>
                </a:lnTo>
                <a:lnTo>
                  <a:pt x="4543982" y="3407088"/>
                </a:lnTo>
                <a:cubicBezTo>
                  <a:pt x="4550366" y="3410647"/>
                  <a:pt x="4553689" y="3414352"/>
                  <a:pt x="4551660" y="3417926"/>
                </a:cubicBezTo>
                <a:lnTo>
                  <a:pt x="4453925" y="3407488"/>
                </a:lnTo>
                <a:cubicBezTo>
                  <a:pt x="4358880" y="3389851"/>
                  <a:pt x="4255415" y="3374703"/>
                  <a:pt x="4162978" y="3367270"/>
                </a:cubicBezTo>
                <a:cubicBezTo>
                  <a:pt x="4143915" y="3356443"/>
                  <a:pt x="4119422" y="3352707"/>
                  <a:pt x="4099218" y="3358680"/>
                </a:cubicBezTo>
                <a:cubicBezTo>
                  <a:pt x="4094454" y="3355973"/>
                  <a:pt x="4087625" y="3347186"/>
                  <a:pt x="4081346" y="3348527"/>
                </a:cubicBezTo>
                <a:cubicBezTo>
                  <a:pt x="4079252" y="3348975"/>
                  <a:pt x="4077222" y="3350546"/>
                  <a:pt x="4075348" y="3353845"/>
                </a:cubicBezTo>
                <a:cubicBezTo>
                  <a:pt x="4070582" y="3351139"/>
                  <a:pt x="4063755" y="3342352"/>
                  <a:pt x="4057477" y="3343693"/>
                </a:cubicBezTo>
                <a:cubicBezTo>
                  <a:pt x="4055383" y="3344140"/>
                  <a:pt x="4053352" y="3345712"/>
                  <a:pt x="4051479" y="3349010"/>
                </a:cubicBezTo>
                <a:cubicBezTo>
                  <a:pt x="4058361" y="3352920"/>
                  <a:pt x="4063394" y="3355780"/>
                  <a:pt x="4067172" y="3356835"/>
                </a:cubicBezTo>
                <a:cubicBezTo>
                  <a:pt x="4070950" y="3357890"/>
                  <a:pt x="4073473" y="3357146"/>
                  <a:pt x="4075348" y="3353845"/>
                </a:cubicBezTo>
                <a:cubicBezTo>
                  <a:pt x="4082231" y="3357756"/>
                  <a:pt x="4087262" y="3360614"/>
                  <a:pt x="4091041" y="3361670"/>
                </a:cubicBezTo>
                <a:cubicBezTo>
                  <a:pt x="4094818" y="3362724"/>
                  <a:pt x="4097345" y="3361980"/>
                  <a:pt x="4099218" y="3358680"/>
                </a:cubicBezTo>
                <a:cubicBezTo>
                  <a:pt x="4114330" y="3362902"/>
                  <a:pt x="4125062" y="3366817"/>
                  <a:pt x="4134622" y="3368795"/>
                </a:cubicBezTo>
                <a:cubicBezTo>
                  <a:pt x="4144181" y="3370771"/>
                  <a:pt x="4152563" y="3370808"/>
                  <a:pt x="4162978" y="3367270"/>
                </a:cubicBezTo>
                <a:cubicBezTo>
                  <a:pt x="4240195" y="3384235"/>
                  <a:pt x="4323824" y="3397930"/>
                  <a:pt x="4410769" y="3411328"/>
                </a:cubicBezTo>
                <a:lnTo>
                  <a:pt x="4603759" y="3441810"/>
                </a:lnTo>
                <a:lnTo>
                  <a:pt x="4588175" y="3441126"/>
                </a:lnTo>
                <a:cubicBezTo>
                  <a:pt x="4627280" y="3452433"/>
                  <a:pt x="4665914" y="3460564"/>
                  <a:pt x="4704322" y="3467090"/>
                </a:cubicBezTo>
                <a:lnTo>
                  <a:pt x="4790649" y="3479374"/>
                </a:lnTo>
                <a:lnTo>
                  <a:pt x="4804935" y="3479098"/>
                </a:lnTo>
                <a:cubicBezTo>
                  <a:pt x="4841746" y="3478674"/>
                  <a:pt x="4859699" y="3480160"/>
                  <a:pt x="4865884" y="3482762"/>
                </a:cubicBezTo>
                <a:lnTo>
                  <a:pt x="4859933" y="3489151"/>
                </a:lnTo>
                <a:lnTo>
                  <a:pt x="4934008" y="3499545"/>
                </a:lnTo>
                <a:cubicBezTo>
                  <a:pt x="4972494" y="3505933"/>
                  <a:pt x="5011242" y="3513859"/>
                  <a:pt x="5050502" y="3524891"/>
                </a:cubicBezTo>
                <a:lnTo>
                  <a:pt x="4978545" y="3517480"/>
                </a:lnTo>
                <a:lnTo>
                  <a:pt x="4828797" y="3502055"/>
                </a:lnTo>
                <a:lnTo>
                  <a:pt x="4818546" y="3505396"/>
                </a:lnTo>
                <a:cubicBezTo>
                  <a:pt x="4806039" y="3509281"/>
                  <a:pt x="4795949" y="3512692"/>
                  <a:pt x="4795377" y="3514837"/>
                </a:cubicBezTo>
                <a:cubicBezTo>
                  <a:pt x="4793083" y="3523413"/>
                  <a:pt x="4942631" y="3513145"/>
                  <a:pt x="4977403" y="3521744"/>
                </a:cubicBezTo>
                <a:cubicBezTo>
                  <a:pt x="4927024" y="3538246"/>
                  <a:pt x="4902890" y="3523133"/>
                  <a:pt x="4836201" y="3534077"/>
                </a:cubicBezTo>
                <a:cubicBezTo>
                  <a:pt x="4836201" y="3534077"/>
                  <a:pt x="4697293" y="3537831"/>
                  <a:pt x="4694999" y="3546408"/>
                </a:cubicBezTo>
                <a:lnTo>
                  <a:pt x="4795629" y="3580435"/>
                </a:lnTo>
                <a:cubicBezTo>
                  <a:pt x="4793337" y="3589015"/>
                  <a:pt x="4424876" y="3630503"/>
                  <a:pt x="4599460" y="3626425"/>
                </a:cubicBezTo>
                <a:cubicBezTo>
                  <a:pt x="4703215" y="3615503"/>
                  <a:pt x="4786074" y="3616177"/>
                  <a:pt x="4874604" y="3628922"/>
                </a:cubicBezTo>
                <a:cubicBezTo>
                  <a:pt x="4938094" y="3635476"/>
                  <a:pt x="4982424" y="3608333"/>
                  <a:pt x="5050576" y="3625185"/>
                </a:cubicBezTo>
                <a:cubicBezTo>
                  <a:pt x="5030379" y="3667440"/>
                  <a:pt x="4866258" y="3626857"/>
                  <a:pt x="4842305" y="3649892"/>
                </a:cubicBezTo>
                <a:cubicBezTo>
                  <a:pt x="4832567" y="3647485"/>
                  <a:pt x="4830454" y="3694210"/>
                  <a:pt x="4838799" y="3696273"/>
                </a:cubicBezTo>
                <a:cubicBezTo>
                  <a:pt x="4780454" y="3709281"/>
                  <a:pt x="4721550" y="3685571"/>
                  <a:pt x="4671551" y="3700642"/>
                </a:cubicBezTo>
                <a:cubicBezTo>
                  <a:pt x="4652185" y="3706521"/>
                  <a:pt x="4649892" y="3715099"/>
                  <a:pt x="4636959" y="3730191"/>
                </a:cubicBezTo>
                <a:cubicBezTo>
                  <a:pt x="4592630" y="3757332"/>
                  <a:pt x="4530529" y="3751122"/>
                  <a:pt x="4472707" y="3756636"/>
                </a:cubicBezTo>
                <a:cubicBezTo>
                  <a:pt x="4349585" y="3773441"/>
                  <a:pt x="4240683" y="3764802"/>
                  <a:pt x="4123613" y="3792245"/>
                </a:cubicBezTo>
                <a:cubicBezTo>
                  <a:pt x="4098714" y="3788661"/>
                  <a:pt x="4081171" y="3790030"/>
                  <a:pt x="4070685" y="3793023"/>
                </a:cubicBezTo>
                <a:cubicBezTo>
                  <a:pt x="4060200" y="3796016"/>
                  <a:pt x="4056773" y="3800633"/>
                  <a:pt x="4060105" y="3803546"/>
                </a:cubicBezTo>
                <a:cubicBezTo>
                  <a:pt x="4062326" y="3805489"/>
                  <a:pt x="4067553" y="3806674"/>
                  <a:pt x="4075696" y="3806115"/>
                </a:cubicBezTo>
                <a:cubicBezTo>
                  <a:pt x="4086553" y="3805370"/>
                  <a:pt x="4102594" y="3801527"/>
                  <a:pt x="4123613" y="3792245"/>
                </a:cubicBezTo>
                <a:cubicBezTo>
                  <a:pt x="4259846" y="3798497"/>
                  <a:pt x="4355637" y="3784082"/>
                  <a:pt x="4492251" y="3788902"/>
                </a:cubicBezTo>
                <a:cubicBezTo>
                  <a:pt x="4527023" y="3797501"/>
                  <a:pt x="4593713" y="3786559"/>
                  <a:pt x="4678866" y="3778655"/>
                </a:cubicBezTo>
                <a:cubicBezTo>
                  <a:pt x="4724276" y="3780739"/>
                  <a:pt x="4961268" y="3753989"/>
                  <a:pt x="4821148" y="3795547"/>
                </a:cubicBezTo>
                <a:cubicBezTo>
                  <a:pt x="4792428" y="3797590"/>
                  <a:pt x="4669308" y="3814395"/>
                  <a:pt x="4648934" y="3818501"/>
                </a:cubicBezTo>
                <a:cubicBezTo>
                  <a:pt x="4638295" y="3825015"/>
                  <a:pt x="4633324" y="3843599"/>
                  <a:pt x="4633324" y="3843599"/>
                </a:cubicBezTo>
                <a:cubicBezTo>
                  <a:pt x="4583329" y="3858672"/>
                  <a:pt x="4529570" y="3854522"/>
                  <a:pt x="4483776" y="3853868"/>
                </a:cubicBezTo>
                <a:cubicBezTo>
                  <a:pt x="4444419" y="3862428"/>
                  <a:pt x="4355890" y="3849681"/>
                  <a:pt x="4340282" y="3874779"/>
                </a:cubicBezTo>
                <a:cubicBezTo>
                  <a:pt x="4324675" y="3899878"/>
                  <a:pt x="4408745" y="3862749"/>
                  <a:pt x="4375054" y="3883376"/>
                </a:cubicBezTo>
                <a:cubicBezTo>
                  <a:pt x="4330725" y="3910517"/>
                  <a:pt x="4207604" y="3927322"/>
                  <a:pt x="4357153" y="3917053"/>
                </a:cubicBezTo>
                <a:cubicBezTo>
                  <a:pt x="4467339" y="3915341"/>
                  <a:pt x="4517719" y="3898839"/>
                  <a:pt x="4643314" y="3911606"/>
                </a:cubicBezTo>
                <a:cubicBezTo>
                  <a:pt x="4618048" y="3927076"/>
                  <a:pt x="4516931" y="3939224"/>
                  <a:pt x="4451348" y="3947940"/>
                </a:cubicBezTo>
                <a:lnTo>
                  <a:pt x="4443046" y="3949207"/>
                </a:lnTo>
                <a:lnTo>
                  <a:pt x="4577177" y="3975868"/>
                </a:lnTo>
                <a:lnTo>
                  <a:pt x="4398688" y="3957056"/>
                </a:lnTo>
                <a:lnTo>
                  <a:pt x="4371443" y="3970881"/>
                </a:lnTo>
                <a:cubicBezTo>
                  <a:pt x="4362115" y="3980292"/>
                  <a:pt x="4408213" y="3974259"/>
                  <a:pt x="4442556" y="3974750"/>
                </a:cubicBezTo>
                <a:cubicBezTo>
                  <a:pt x="4254734" y="4022802"/>
                  <a:pt x="4066657" y="4005252"/>
                  <a:pt x="3881124" y="4044728"/>
                </a:cubicBezTo>
                <a:lnTo>
                  <a:pt x="3849187" y="4050098"/>
                </a:lnTo>
                <a:lnTo>
                  <a:pt x="3851115" y="4050580"/>
                </a:lnTo>
                <a:cubicBezTo>
                  <a:pt x="3880279" y="4058422"/>
                  <a:pt x="3982817" y="4062865"/>
                  <a:pt x="4025753" y="4078533"/>
                </a:cubicBezTo>
                <a:cubicBezTo>
                  <a:pt x="4082454" y="4102019"/>
                  <a:pt x="3940725" y="4075312"/>
                  <a:pt x="3924271" y="4074689"/>
                </a:cubicBezTo>
                <a:cubicBezTo>
                  <a:pt x="3890427" y="4068916"/>
                  <a:pt x="3863782" y="4064959"/>
                  <a:pt x="3840469" y="4061918"/>
                </a:cubicBezTo>
                <a:lnTo>
                  <a:pt x="3803784" y="4057734"/>
                </a:lnTo>
                <a:lnTo>
                  <a:pt x="3686634" y="4077436"/>
                </a:lnTo>
                <a:lnTo>
                  <a:pt x="3690867" y="4086068"/>
                </a:lnTo>
                <a:cubicBezTo>
                  <a:pt x="3691804" y="4084420"/>
                  <a:pt x="3686327" y="4083580"/>
                  <a:pt x="3677160" y="4083305"/>
                </a:cubicBezTo>
                <a:lnTo>
                  <a:pt x="3648906" y="4083784"/>
                </a:lnTo>
                <a:lnTo>
                  <a:pt x="3561349" y="4098507"/>
                </a:lnTo>
                <a:lnTo>
                  <a:pt x="3593977" y="4103739"/>
                </a:lnTo>
                <a:lnTo>
                  <a:pt x="3593405" y="4124689"/>
                </a:lnTo>
                <a:lnTo>
                  <a:pt x="3686039" y="4119941"/>
                </a:lnTo>
                <a:lnTo>
                  <a:pt x="3593721" y="4138169"/>
                </a:lnTo>
                <a:lnTo>
                  <a:pt x="3644330" y="4149795"/>
                </a:lnTo>
                <a:lnTo>
                  <a:pt x="3665725" y="4155918"/>
                </a:lnTo>
                <a:lnTo>
                  <a:pt x="3964052" y="4117242"/>
                </a:lnTo>
                <a:cubicBezTo>
                  <a:pt x="4159559" y="4094524"/>
                  <a:pt x="4355262" y="4076616"/>
                  <a:pt x="4555089" y="4069635"/>
                </a:cubicBezTo>
                <a:cubicBezTo>
                  <a:pt x="4573623" y="4069644"/>
                  <a:pt x="4626264" y="4061324"/>
                  <a:pt x="4677003" y="4055962"/>
                </a:cubicBezTo>
                <a:lnTo>
                  <a:pt x="4707401" y="4054050"/>
                </a:lnTo>
                <a:lnTo>
                  <a:pt x="4755619" y="4072478"/>
                </a:lnTo>
                <a:lnTo>
                  <a:pt x="4780619" y="4065974"/>
                </a:lnTo>
                <a:lnTo>
                  <a:pt x="4774966" y="4070851"/>
                </a:lnTo>
                <a:cubicBezTo>
                  <a:pt x="4769538" y="4073128"/>
                  <a:pt x="4764444" y="4074155"/>
                  <a:pt x="4764444" y="4074155"/>
                </a:cubicBezTo>
                <a:lnTo>
                  <a:pt x="4638129" y="4085743"/>
                </a:lnTo>
                <a:lnTo>
                  <a:pt x="4614120" y="4078764"/>
                </a:lnTo>
                <a:lnTo>
                  <a:pt x="4610208" y="4078486"/>
                </a:lnTo>
                <a:lnTo>
                  <a:pt x="4606300" y="4079623"/>
                </a:lnTo>
                <a:lnTo>
                  <a:pt x="4626469" y="4086407"/>
                </a:lnTo>
                <a:lnTo>
                  <a:pt x="4521781" y="4088832"/>
                </a:lnTo>
                <a:cubicBezTo>
                  <a:pt x="4454710" y="4101206"/>
                  <a:pt x="4337082" y="4091932"/>
                  <a:pt x="4284788" y="4115581"/>
                </a:cubicBezTo>
                <a:cubicBezTo>
                  <a:pt x="4274150" y="4122096"/>
                  <a:pt x="4269180" y="4140681"/>
                  <a:pt x="4260835" y="4138617"/>
                </a:cubicBezTo>
                <a:cubicBezTo>
                  <a:pt x="4221476" y="4147174"/>
                  <a:pt x="4102942" y="4146822"/>
                  <a:pt x="4061291" y="4163958"/>
                </a:cubicBezTo>
                <a:cubicBezTo>
                  <a:pt x="4040533" y="4169493"/>
                  <a:pt x="4033652" y="4195226"/>
                  <a:pt x="4033652" y="4195226"/>
                </a:cubicBezTo>
                <a:cubicBezTo>
                  <a:pt x="4033652" y="4195226"/>
                  <a:pt x="4028810" y="4196695"/>
                  <a:pt x="4021708" y="4197607"/>
                </a:cubicBezTo>
                <a:lnTo>
                  <a:pt x="4010492" y="4197179"/>
                </a:lnTo>
                <a:lnTo>
                  <a:pt x="4016682" y="4195697"/>
                </a:lnTo>
                <a:cubicBezTo>
                  <a:pt x="4022770" y="4194155"/>
                  <a:pt x="4024951" y="4193455"/>
                  <a:pt x="4024340" y="4193304"/>
                </a:cubicBezTo>
                <a:cubicBezTo>
                  <a:pt x="4023125" y="4193004"/>
                  <a:pt x="4010756" y="4194899"/>
                  <a:pt x="3996204" y="4196634"/>
                </a:cubicBezTo>
                <a:cubicBezTo>
                  <a:pt x="3974926" y="4209664"/>
                  <a:pt x="3945303" y="4220628"/>
                  <a:pt x="3945303" y="4220628"/>
                </a:cubicBezTo>
                <a:cubicBezTo>
                  <a:pt x="3946386" y="4249854"/>
                  <a:pt x="4073011" y="4186667"/>
                  <a:pt x="4153195" y="4197352"/>
                </a:cubicBezTo>
                <a:cubicBezTo>
                  <a:pt x="4161539" y="4199413"/>
                  <a:pt x="4185673" y="4214526"/>
                  <a:pt x="4194017" y="4216590"/>
                </a:cubicBezTo>
                <a:cubicBezTo>
                  <a:pt x="4247773" y="4220737"/>
                  <a:pt x="4313941" y="4217284"/>
                  <a:pt x="4386681" y="4216981"/>
                </a:cubicBezTo>
                <a:cubicBezTo>
                  <a:pt x="4408223" y="4215450"/>
                  <a:pt x="4546917" y="4200021"/>
                  <a:pt x="4618437" y="4193273"/>
                </a:cubicBezTo>
                <a:lnTo>
                  <a:pt x="4635537" y="4191787"/>
                </a:lnTo>
                <a:lnTo>
                  <a:pt x="4638898" y="4192153"/>
                </a:lnTo>
                <a:lnTo>
                  <a:pt x="4641787" y="4191244"/>
                </a:lnTo>
                <a:lnTo>
                  <a:pt x="4647747" y="4190726"/>
                </a:lnTo>
                <a:cubicBezTo>
                  <a:pt x="4655081" y="4190189"/>
                  <a:pt x="4659698" y="4189996"/>
                  <a:pt x="4660741" y="4190255"/>
                </a:cubicBezTo>
                <a:cubicBezTo>
                  <a:pt x="4666792" y="4200894"/>
                  <a:pt x="4632200" y="4230442"/>
                  <a:pt x="4620172" y="4236614"/>
                </a:cubicBezTo>
                <a:cubicBezTo>
                  <a:pt x="4601186" y="4241063"/>
                  <a:pt x="4431263" y="4255439"/>
                  <a:pt x="4542460" y="4255499"/>
                </a:cubicBezTo>
                <a:cubicBezTo>
                  <a:pt x="4660994" y="4255851"/>
                  <a:pt x="4444376" y="4278495"/>
                  <a:pt x="4415656" y="4280538"/>
                </a:cubicBezTo>
                <a:cubicBezTo>
                  <a:pt x="4338848" y="4290503"/>
                  <a:pt x="4272159" y="4301448"/>
                  <a:pt x="4244830" y="4303835"/>
                </a:cubicBezTo>
                <a:cubicBezTo>
                  <a:pt x="4090956" y="4327513"/>
                  <a:pt x="3947939" y="4346634"/>
                  <a:pt x="3808558" y="4365324"/>
                </a:cubicBezTo>
                <a:lnTo>
                  <a:pt x="3779496" y="4369454"/>
                </a:lnTo>
                <a:lnTo>
                  <a:pt x="3811164" y="4379821"/>
                </a:lnTo>
                <a:lnTo>
                  <a:pt x="3821891" y="4384305"/>
                </a:lnTo>
                <a:lnTo>
                  <a:pt x="3913130" y="4374225"/>
                </a:lnTo>
                <a:cubicBezTo>
                  <a:pt x="3969560" y="4368367"/>
                  <a:pt x="4107005" y="4336815"/>
                  <a:pt x="4150122" y="4347475"/>
                </a:cubicBezTo>
                <a:cubicBezTo>
                  <a:pt x="4166812" y="4351603"/>
                  <a:pt x="4159934" y="4377335"/>
                  <a:pt x="4183682" y="4393878"/>
                </a:cubicBezTo>
                <a:cubicBezTo>
                  <a:pt x="4216161" y="4411052"/>
                  <a:pt x="4237821" y="4396595"/>
                  <a:pt x="4293871" y="4392165"/>
                </a:cubicBezTo>
                <a:cubicBezTo>
                  <a:pt x="4339280" y="4394250"/>
                  <a:pt x="4374052" y="4402848"/>
                  <a:pt x="4402774" y="4400803"/>
                </a:cubicBezTo>
                <a:cubicBezTo>
                  <a:pt x="4523600" y="4392578"/>
                  <a:pt x="4627736" y="4380226"/>
                  <a:pt x="4758300" y="4374406"/>
                </a:cubicBezTo>
                <a:cubicBezTo>
                  <a:pt x="4758300" y="4374406"/>
                  <a:pt x="4867023" y="4344898"/>
                  <a:pt x="4870782" y="4364117"/>
                </a:cubicBezTo>
                <a:cubicBezTo>
                  <a:pt x="4874312" y="4370324"/>
                  <a:pt x="4840777" y="4376511"/>
                  <a:pt x="4813413" y="4380414"/>
                </a:cubicBezTo>
                <a:lnTo>
                  <a:pt x="4792497" y="4383014"/>
                </a:lnTo>
                <a:lnTo>
                  <a:pt x="4628042" y="4386015"/>
                </a:lnTo>
                <a:cubicBezTo>
                  <a:pt x="4571366" y="4387244"/>
                  <a:pt x="4519619" y="4390833"/>
                  <a:pt x="4492584" y="4403200"/>
                </a:cubicBezTo>
                <a:cubicBezTo>
                  <a:pt x="4473603" y="4407649"/>
                  <a:pt x="4468632" y="4426234"/>
                  <a:pt x="4457996" y="4432747"/>
                </a:cubicBezTo>
                <a:cubicBezTo>
                  <a:pt x="4437619" y="4436854"/>
                  <a:pt x="4393599" y="4435114"/>
                  <a:pt x="4353857" y="4445102"/>
                </a:cubicBezTo>
                <a:cubicBezTo>
                  <a:pt x="4325138" y="4447144"/>
                  <a:pt x="4189986" y="4470119"/>
                  <a:pt x="4280807" y="4474285"/>
                </a:cubicBezTo>
                <a:cubicBezTo>
                  <a:pt x="4335956" y="4478777"/>
                  <a:pt x="4405320" y="4457825"/>
                  <a:pt x="4432651" y="4455439"/>
                </a:cubicBezTo>
                <a:cubicBezTo>
                  <a:pt x="4461753" y="4451968"/>
                  <a:pt x="4485504" y="4468509"/>
                  <a:pt x="4493847" y="4470573"/>
                </a:cubicBezTo>
                <a:cubicBezTo>
                  <a:pt x="4513215" y="4464691"/>
                  <a:pt x="4525245" y="4458521"/>
                  <a:pt x="4552574" y="4456135"/>
                </a:cubicBezTo>
                <a:cubicBezTo>
                  <a:pt x="4560921" y="4458197"/>
                  <a:pt x="4595690" y="4466795"/>
                  <a:pt x="4612382" y="4470923"/>
                </a:cubicBezTo>
                <a:cubicBezTo>
                  <a:pt x="4632757" y="4466817"/>
                  <a:pt x="4707272" y="4465428"/>
                  <a:pt x="4771666" y="4463061"/>
                </a:cubicBezTo>
                <a:lnTo>
                  <a:pt x="4812406" y="4461503"/>
                </a:lnTo>
                <a:lnTo>
                  <a:pt x="4819837" y="4462819"/>
                </a:lnTo>
                <a:lnTo>
                  <a:pt x="4818762" y="4462158"/>
                </a:lnTo>
                <a:lnTo>
                  <a:pt x="4821323" y="4463082"/>
                </a:lnTo>
                <a:lnTo>
                  <a:pt x="4862641" y="4470398"/>
                </a:lnTo>
                <a:lnTo>
                  <a:pt x="4871829" y="4472384"/>
                </a:lnTo>
                <a:lnTo>
                  <a:pt x="4796037" y="4482994"/>
                </a:lnTo>
                <a:cubicBezTo>
                  <a:pt x="4710287" y="4491226"/>
                  <a:pt x="4618825" y="4491185"/>
                  <a:pt x="4540725" y="4500451"/>
                </a:cubicBezTo>
                <a:cubicBezTo>
                  <a:pt x="4493974" y="4503370"/>
                  <a:pt x="4446080" y="4510580"/>
                  <a:pt x="4397945" y="4518681"/>
                </a:cubicBezTo>
                <a:lnTo>
                  <a:pt x="4362148" y="4524537"/>
                </a:lnTo>
                <a:lnTo>
                  <a:pt x="4369921" y="4525640"/>
                </a:lnTo>
                <a:lnTo>
                  <a:pt x="4434371" y="4535011"/>
                </a:lnTo>
                <a:lnTo>
                  <a:pt x="4525115" y="4525551"/>
                </a:lnTo>
                <a:cubicBezTo>
                  <a:pt x="4592187" y="4513175"/>
                  <a:pt x="4697714" y="4501167"/>
                  <a:pt x="4622369" y="4538928"/>
                </a:cubicBezTo>
                <a:lnTo>
                  <a:pt x="4561606" y="4552863"/>
                </a:lnTo>
                <a:lnTo>
                  <a:pt x="4703508" y="4570629"/>
                </a:lnTo>
                <a:cubicBezTo>
                  <a:pt x="4822207" y="4585160"/>
                  <a:pt x="4943967" y="4600157"/>
                  <a:pt x="5055470" y="4618419"/>
                </a:cubicBezTo>
                <a:cubicBezTo>
                  <a:pt x="5114397" y="4629354"/>
                  <a:pt x="5106556" y="4631444"/>
                  <a:pt x="5078863" y="4630256"/>
                </a:cubicBezTo>
                <a:lnTo>
                  <a:pt x="5054468" y="4628545"/>
                </a:lnTo>
                <a:lnTo>
                  <a:pt x="5029955" y="4621941"/>
                </a:lnTo>
                <a:cubicBezTo>
                  <a:pt x="5027548" y="4621837"/>
                  <a:pt x="5026518" y="4622443"/>
                  <a:pt x="5027347" y="4623989"/>
                </a:cubicBezTo>
                <a:lnTo>
                  <a:pt x="5030548" y="4626868"/>
                </a:lnTo>
                <a:lnTo>
                  <a:pt x="5028301" y="4626709"/>
                </a:lnTo>
                <a:cubicBezTo>
                  <a:pt x="5010393" y="4625172"/>
                  <a:pt x="4993389" y="4623510"/>
                  <a:pt x="4983150" y="4622421"/>
                </a:cubicBezTo>
                <a:cubicBezTo>
                  <a:pt x="4838738" y="4602914"/>
                  <a:pt x="4695247" y="4594113"/>
                  <a:pt x="4563543" y="4581826"/>
                </a:cubicBezTo>
                <a:cubicBezTo>
                  <a:pt x="4454645" y="4573771"/>
                  <a:pt x="4568130" y="4603339"/>
                  <a:pt x="4616497" y="4611908"/>
                </a:cubicBezTo>
                <a:cubicBezTo>
                  <a:pt x="4770612" y="4638379"/>
                  <a:pt x="4919090" y="4656741"/>
                  <a:pt x="5079358" y="4676893"/>
                </a:cubicBezTo>
                <a:lnTo>
                  <a:pt x="5127901" y="4683110"/>
                </a:lnTo>
                <a:lnTo>
                  <a:pt x="5024766" y="4679457"/>
                </a:lnTo>
                <a:cubicBezTo>
                  <a:pt x="4905399" y="4669212"/>
                  <a:pt x="4789324" y="4646048"/>
                  <a:pt x="4663042" y="4654638"/>
                </a:cubicBezTo>
                <a:cubicBezTo>
                  <a:pt x="4677139" y="4657580"/>
                  <a:pt x="4694114" y="4659587"/>
                  <a:pt x="4706276" y="4661684"/>
                </a:cubicBezTo>
                <a:lnTo>
                  <a:pt x="4712883" y="4663298"/>
                </a:lnTo>
                <a:lnTo>
                  <a:pt x="4650168" y="4658669"/>
                </a:lnTo>
                <a:lnTo>
                  <a:pt x="4718482" y="4669887"/>
                </a:lnTo>
                <a:lnTo>
                  <a:pt x="4694278" y="4676831"/>
                </a:lnTo>
                <a:lnTo>
                  <a:pt x="4593462" y="4645187"/>
                </a:lnTo>
                <a:lnTo>
                  <a:pt x="4600785" y="4642069"/>
                </a:lnTo>
                <a:cubicBezTo>
                  <a:pt x="4603254" y="4641016"/>
                  <a:pt x="4599551" y="4642593"/>
                  <a:pt x="4595230" y="4644433"/>
                </a:cubicBezTo>
                <a:lnTo>
                  <a:pt x="4593460" y="4645186"/>
                </a:lnTo>
                <a:lnTo>
                  <a:pt x="4552310" y="4632270"/>
                </a:lnTo>
                <a:lnTo>
                  <a:pt x="4587923" y="4647545"/>
                </a:lnTo>
                <a:lnTo>
                  <a:pt x="4655493" y="4676526"/>
                </a:lnTo>
                <a:lnTo>
                  <a:pt x="4648290" y="4676295"/>
                </a:lnTo>
                <a:cubicBezTo>
                  <a:pt x="4591754" y="4673362"/>
                  <a:pt x="4504946" y="4667728"/>
                  <a:pt x="4479778" y="4677013"/>
                </a:cubicBezTo>
                <a:cubicBezTo>
                  <a:pt x="4529793" y="4692490"/>
                  <a:pt x="4566342" y="4698683"/>
                  <a:pt x="4601810" y="4703014"/>
                </a:cubicBezTo>
                <a:lnTo>
                  <a:pt x="4652578" y="4708685"/>
                </a:lnTo>
                <a:lnTo>
                  <a:pt x="4636018" y="4713165"/>
                </a:lnTo>
                <a:cubicBezTo>
                  <a:pt x="4642903" y="4717075"/>
                  <a:pt x="4650460" y="4719187"/>
                  <a:pt x="4657557" y="4719947"/>
                </a:cubicBezTo>
                <a:cubicBezTo>
                  <a:pt x="4664655" y="4720707"/>
                  <a:pt x="4671296" y="4720116"/>
                  <a:pt x="4676346" y="4718622"/>
                </a:cubicBezTo>
                <a:lnTo>
                  <a:pt x="4746157" y="4733413"/>
                </a:lnTo>
                <a:lnTo>
                  <a:pt x="4733323" y="4735099"/>
                </a:lnTo>
                <a:lnTo>
                  <a:pt x="4707094" y="4740880"/>
                </a:lnTo>
                <a:lnTo>
                  <a:pt x="4627497" y="4728865"/>
                </a:lnTo>
                <a:lnTo>
                  <a:pt x="4569026" y="4720905"/>
                </a:lnTo>
                <a:lnTo>
                  <a:pt x="4566447" y="4719637"/>
                </a:lnTo>
                <a:lnTo>
                  <a:pt x="4569025" y="4720905"/>
                </a:lnTo>
                <a:lnTo>
                  <a:pt x="4505877" y="4712309"/>
                </a:lnTo>
                <a:cubicBezTo>
                  <a:pt x="4426018" y="4701846"/>
                  <a:pt x="4344898" y="4691755"/>
                  <a:pt x="4240281" y="4677406"/>
                </a:cubicBezTo>
                <a:cubicBezTo>
                  <a:pt x="4240281" y="4677406"/>
                  <a:pt x="4136271" y="4645950"/>
                  <a:pt x="4137114" y="4674060"/>
                </a:cubicBezTo>
                <a:cubicBezTo>
                  <a:pt x="4147133" y="4688478"/>
                  <a:pt x="4307081" y="4697905"/>
                  <a:pt x="4313437" y="4701515"/>
                </a:cubicBezTo>
                <a:cubicBezTo>
                  <a:pt x="4392841" y="4714629"/>
                  <a:pt x="4468646" y="4726063"/>
                  <a:pt x="4545167" y="4738085"/>
                </a:cubicBezTo>
                <a:lnTo>
                  <a:pt x="4696995" y="4763879"/>
                </a:lnTo>
                <a:lnTo>
                  <a:pt x="4696541" y="4764021"/>
                </a:lnTo>
                <a:cubicBezTo>
                  <a:pt x="4666978" y="4765089"/>
                  <a:pt x="4621370" y="4751210"/>
                  <a:pt x="4595225" y="4752036"/>
                </a:cubicBezTo>
                <a:lnTo>
                  <a:pt x="4554758" y="4743766"/>
                </a:lnTo>
                <a:lnTo>
                  <a:pt x="4577890" y="4752413"/>
                </a:lnTo>
                <a:cubicBezTo>
                  <a:pt x="4581391" y="4754238"/>
                  <a:pt x="4592900" y="4758639"/>
                  <a:pt x="4606537" y="4763902"/>
                </a:cubicBezTo>
                <a:lnTo>
                  <a:pt x="4633264" y="4774643"/>
                </a:lnTo>
                <a:lnTo>
                  <a:pt x="4629455" y="4774037"/>
                </a:lnTo>
                <a:cubicBezTo>
                  <a:pt x="4608142" y="4770405"/>
                  <a:pt x="4592448" y="4767669"/>
                  <a:pt x="4588333" y="4767513"/>
                </a:cubicBezTo>
                <a:lnTo>
                  <a:pt x="4581479" y="4766469"/>
                </a:lnTo>
                <a:lnTo>
                  <a:pt x="4560839" y="4757994"/>
                </a:lnTo>
                <a:cubicBezTo>
                  <a:pt x="4541706" y="4749749"/>
                  <a:pt x="4525125" y="4742676"/>
                  <a:pt x="4516085" y="4740351"/>
                </a:cubicBezTo>
                <a:lnTo>
                  <a:pt x="4510266" y="4738744"/>
                </a:lnTo>
                <a:lnTo>
                  <a:pt x="4468994" y="4737085"/>
                </a:lnTo>
                <a:cubicBezTo>
                  <a:pt x="4468994" y="4737085"/>
                  <a:pt x="4466670" y="4740883"/>
                  <a:pt x="4463019" y="4745169"/>
                </a:cubicBezTo>
                <a:lnTo>
                  <a:pt x="4459564" y="4747904"/>
                </a:lnTo>
                <a:lnTo>
                  <a:pt x="4315965" y="4726036"/>
                </a:lnTo>
                <a:cubicBezTo>
                  <a:pt x="4221181" y="4711638"/>
                  <a:pt x="4121879" y="4695945"/>
                  <a:pt x="4016488" y="4676792"/>
                </a:cubicBezTo>
                <a:cubicBezTo>
                  <a:pt x="4016488" y="4676792"/>
                  <a:pt x="3904986" y="4658533"/>
                  <a:pt x="3920302" y="4675960"/>
                </a:cubicBezTo>
                <a:lnTo>
                  <a:pt x="3950367" y="4681890"/>
                </a:lnTo>
                <a:lnTo>
                  <a:pt x="3993202" y="4679222"/>
                </a:lnTo>
                <a:cubicBezTo>
                  <a:pt x="4010020" y="4678713"/>
                  <a:pt x="4023442" y="4679128"/>
                  <a:pt x="4029364" y="4681234"/>
                </a:cubicBezTo>
                <a:lnTo>
                  <a:pt x="4021015" y="4692768"/>
                </a:lnTo>
                <a:lnTo>
                  <a:pt x="4031804" y="4694221"/>
                </a:lnTo>
                <a:cubicBezTo>
                  <a:pt x="4019097" y="4687000"/>
                  <a:pt x="4145993" y="4705282"/>
                  <a:pt x="4134126" y="4726172"/>
                </a:cubicBezTo>
                <a:cubicBezTo>
                  <a:pt x="4130379" y="4732768"/>
                  <a:pt x="4007228" y="4707891"/>
                  <a:pt x="3983360" y="4703055"/>
                </a:cubicBezTo>
                <a:lnTo>
                  <a:pt x="3973898" y="4701854"/>
                </a:lnTo>
                <a:lnTo>
                  <a:pt x="3972608" y="4702088"/>
                </a:lnTo>
                <a:lnTo>
                  <a:pt x="3942515" y="4704533"/>
                </a:lnTo>
                <a:lnTo>
                  <a:pt x="4156338" y="4745333"/>
                </a:lnTo>
                <a:cubicBezTo>
                  <a:pt x="4264651" y="4763966"/>
                  <a:pt x="4375623" y="4781923"/>
                  <a:pt x="4490301" y="4801989"/>
                </a:cubicBezTo>
                <a:cubicBezTo>
                  <a:pt x="4490301" y="4801989"/>
                  <a:pt x="4526039" y="4785933"/>
                  <a:pt x="4531253" y="4806348"/>
                </a:cubicBezTo>
                <a:cubicBezTo>
                  <a:pt x="4533237" y="4817654"/>
                  <a:pt x="4429147" y="4803605"/>
                  <a:pt x="4486554" y="4808585"/>
                </a:cubicBezTo>
                <a:cubicBezTo>
                  <a:pt x="4296384" y="4790716"/>
                  <a:pt x="4069225" y="4734384"/>
                  <a:pt x="3882717" y="4727322"/>
                </a:cubicBezTo>
                <a:cubicBezTo>
                  <a:pt x="3882717" y="4727322"/>
                  <a:pt x="3872819" y="4736423"/>
                  <a:pt x="3875293" y="4734150"/>
                </a:cubicBezTo>
                <a:cubicBezTo>
                  <a:pt x="3876120" y="4733388"/>
                  <a:pt x="3878319" y="4731366"/>
                  <a:pt x="3882717" y="4727322"/>
                </a:cubicBezTo>
                <a:cubicBezTo>
                  <a:pt x="4068926" y="4779297"/>
                  <a:pt x="4320254" y="4795551"/>
                  <a:pt x="4533155" y="4835059"/>
                </a:cubicBezTo>
                <a:cubicBezTo>
                  <a:pt x="4541382" y="4835371"/>
                  <a:pt x="4564878" y="4839629"/>
                  <a:pt x="4585302" y="4845597"/>
                </a:cubicBezTo>
                <a:lnTo>
                  <a:pt x="4585572" y="4845699"/>
                </a:lnTo>
                <a:lnTo>
                  <a:pt x="4449829" y="4837723"/>
                </a:lnTo>
                <a:cubicBezTo>
                  <a:pt x="4449829" y="4837723"/>
                  <a:pt x="4448407" y="4836603"/>
                  <a:pt x="4446190" y="4835147"/>
                </a:cubicBezTo>
                <a:lnTo>
                  <a:pt x="4441459" y="4832561"/>
                </a:lnTo>
                <a:lnTo>
                  <a:pt x="4434269" y="4834033"/>
                </a:lnTo>
                <a:lnTo>
                  <a:pt x="4428625" y="4838357"/>
                </a:lnTo>
                <a:lnTo>
                  <a:pt x="4430971" y="4839797"/>
                </a:lnTo>
                <a:cubicBezTo>
                  <a:pt x="4448295" y="4844881"/>
                  <a:pt x="4481236" y="4847670"/>
                  <a:pt x="4451781" y="4843263"/>
                </a:cubicBezTo>
                <a:cubicBezTo>
                  <a:pt x="4484336" y="4847875"/>
                  <a:pt x="4518668" y="4851082"/>
                  <a:pt x="4553834" y="4853703"/>
                </a:cubicBezTo>
                <a:lnTo>
                  <a:pt x="4612733" y="4857512"/>
                </a:lnTo>
                <a:lnTo>
                  <a:pt x="4619021" y="4866388"/>
                </a:lnTo>
                <a:lnTo>
                  <a:pt x="4521287" y="4855946"/>
                </a:lnTo>
                <a:cubicBezTo>
                  <a:pt x="4426241" y="4838311"/>
                  <a:pt x="4322777" y="4823162"/>
                  <a:pt x="4230338" y="4815732"/>
                </a:cubicBezTo>
                <a:cubicBezTo>
                  <a:pt x="4211276" y="4804903"/>
                  <a:pt x="4186783" y="4801167"/>
                  <a:pt x="4166580" y="4807143"/>
                </a:cubicBezTo>
                <a:cubicBezTo>
                  <a:pt x="4161814" y="4804433"/>
                  <a:pt x="4154984" y="4795647"/>
                  <a:pt x="4148706" y="4796989"/>
                </a:cubicBezTo>
                <a:cubicBezTo>
                  <a:pt x="4146613" y="4797436"/>
                  <a:pt x="4144581" y="4799009"/>
                  <a:pt x="4142708" y="4802307"/>
                </a:cubicBezTo>
                <a:cubicBezTo>
                  <a:pt x="4137943" y="4799599"/>
                  <a:pt x="4131114" y="4790812"/>
                  <a:pt x="4124836" y="4792153"/>
                </a:cubicBezTo>
                <a:cubicBezTo>
                  <a:pt x="4122744" y="4792601"/>
                  <a:pt x="4120711" y="4794173"/>
                  <a:pt x="4118838" y="4797470"/>
                </a:cubicBezTo>
                <a:cubicBezTo>
                  <a:pt x="4125722" y="4801383"/>
                  <a:pt x="4130754" y="4804241"/>
                  <a:pt x="4134531" y="4805296"/>
                </a:cubicBezTo>
                <a:cubicBezTo>
                  <a:pt x="4138309" y="4806351"/>
                  <a:pt x="4140834" y="4805605"/>
                  <a:pt x="4142708" y="4802307"/>
                </a:cubicBezTo>
                <a:cubicBezTo>
                  <a:pt x="4149591" y="4806217"/>
                  <a:pt x="4154623" y="4809074"/>
                  <a:pt x="4158401" y="4810130"/>
                </a:cubicBezTo>
                <a:cubicBezTo>
                  <a:pt x="4162178" y="4811187"/>
                  <a:pt x="4164706" y="4810440"/>
                  <a:pt x="4166580" y="4807143"/>
                </a:cubicBezTo>
                <a:cubicBezTo>
                  <a:pt x="4181690" y="4811363"/>
                  <a:pt x="4192422" y="4815278"/>
                  <a:pt x="4201982" y="4817256"/>
                </a:cubicBezTo>
                <a:cubicBezTo>
                  <a:pt x="4211540" y="4819233"/>
                  <a:pt x="4219924" y="4819268"/>
                  <a:pt x="4230338" y="4815732"/>
                </a:cubicBezTo>
                <a:lnTo>
                  <a:pt x="4475114" y="4859253"/>
                </a:lnTo>
                <a:lnTo>
                  <a:pt x="4417921" y="4855199"/>
                </a:lnTo>
                <a:cubicBezTo>
                  <a:pt x="4412327" y="4854057"/>
                  <a:pt x="4396057" y="4853306"/>
                  <a:pt x="4381714" y="4854340"/>
                </a:cubicBezTo>
                <a:lnTo>
                  <a:pt x="4376770" y="4855161"/>
                </a:lnTo>
                <a:lnTo>
                  <a:pt x="4378648" y="4855792"/>
                </a:lnTo>
                <a:lnTo>
                  <a:pt x="4387195" y="4858827"/>
                </a:lnTo>
                <a:lnTo>
                  <a:pt x="4366013" y="4856944"/>
                </a:lnTo>
                <a:lnTo>
                  <a:pt x="4363220" y="4857407"/>
                </a:lnTo>
                <a:cubicBezTo>
                  <a:pt x="4358588" y="4858990"/>
                  <a:pt x="4356012" y="4861197"/>
                  <a:pt x="4357071" y="4864196"/>
                </a:cubicBezTo>
                <a:lnTo>
                  <a:pt x="4424104" y="4872740"/>
                </a:lnTo>
                <a:cubicBezTo>
                  <a:pt x="4489957" y="4875476"/>
                  <a:pt x="4561285" y="4881470"/>
                  <a:pt x="4624471" y="4891370"/>
                </a:cubicBezTo>
                <a:cubicBezTo>
                  <a:pt x="4570739" y="4891111"/>
                  <a:pt x="4512959" y="4887348"/>
                  <a:pt x="4452960" y="4882808"/>
                </a:cubicBezTo>
                <a:lnTo>
                  <a:pt x="4319719" y="4873286"/>
                </a:lnTo>
                <a:lnTo>
                  <a:pt x="4330320" y="4875379"/>
                </a:lnTo>
                <a:cubicBezTo>
                  <a:pt x="4302870" y="4877271"/>
                  <a:pt x="4276018" y="4876877"/>
                  <a:pt x="4249460" y="4875325"/>
                </a:cubicBezTo>
                <a:lnTo>
                  <a:pt x="4189979" y="4870057"/>
                </a:lnTo>
                <a:lnTo>
                  <a:pt x="4180341" y="4867466"/>
                </a:lnTo>
                <a:cubicBezTo>
                  <a:pt x="4167907" y="4864235"/>
                  <a:pt x="4158622" y="4862146"/>
                  <a:pt x="4151894" y="4860979"/>
                </a:cubicBezTo>
                <a:lnTo>
                  <a:pt x="4144357" y="4860426"/>
                </a:lnTo>
                <a:lnTo>
                  <a:pt x="4144974" y="4866285"/>
                </a:lnTo>
                <a:lnTo>
                  <a:pt x="4145685" y="4874503"/>
                </a:lnTo>
                <a:lnTo>
                  <a:pt x="4155024" y="4875258"/>
                </a:lnTo>
                <a:cubicBezTo>
                  <a:pt x="4172906" y="4876035"/>
                  <a:pt x="4190960" y="4877431"/>
                  <a:pt x="4209912" y="4883330"/>
                </a:cubicBezTo>
                <a:lnTo>
                  <a:pt x="4257075" y="4896542"/>
                </a:lnTo>
                <a:lnTo>
                  <a:pt x="4278112" y="4896930"/>
                </a:lnTo>
                <a:lnTo>
                  <a:pt x="4272844" y="4895153"/>
                </a:lnTo>
                <a:lnTo>
                  <a:pt x="4287694" y="4897109"/>
                </a:lnTo>
                <a:lnTo>
                  <a:pt x="4306956" y="4897465"/>
                </a:lnTo>
                <a:cubicBezTo>
                  <a:pt x="4325697" y="4897774"/>
                  <a:pt x="4342370" y="4898181"/>
                  <a:pt x="4354417" y="4899166"/>
                </a:cubicBezTo>
                <a:lnTo>
                  <a:pt x="4432496" y="4905007"/>
                </a:lnTo>
                <a:lnTo>
                  <a:pt x="4440092" y="4910568"/>
                </a:lnTo>
                <a:lnTo>
                  <a:pt x="4463314" y="4924519"/>
                </a:lnTo>
                <a:lnTo>
                  <a:pt x="4438186" y="4923449"/>
                </a:lnTo>
                <a:lnTo>
                  <a:pt x="4353544" y="4919301"/>
                </a:lnTo>
                <a:lnTo>
                  <a:pt x="4373193" y="4922583"/>
                </a:lnTo>
                <a:cubicBezTo>
                  <a:pt x="4393133" y="4925263"/>
                  <a:pt x="4414013" y="4927454"/>
                  <a:pt x="4436173" y="4929231"/>
                </a:cubicBezTo>
                <a:cubicBezTo>
                  <a:pt x="4581324" y="4953488"/>
                  <a:pt x="4265783" y="4930572"/>
                  <a:pt x="4261493" y="4937585"/>
                </a:cubicBezTo>
                <a:lnTo>
                  <a:pt x="4334982" y="4982850"/>
                </a:lnTo>
                <a:cubicBezTo>
                  <a:pt x="4332836" y="4986355"/>
                  <a:pt x="4302855" y="4983392"/>
                  <a:pt x="4273410" y="4979553"/>
                </a:cubicBezTo>
                <a:lnTo>
                  <a:pt x="4246309" y="4975701"/>
                </a:lnTo>
                <a:lnTo>
                  <a:pt x="4249786" y="4977167"/>
                </a:lnTo>
                <a:cubicBezTo>
                  <a:pt x="4311580" y="5003072"/>
                  <a:pt x="4379919" y="5031632"/>
                  <a:pt x="4306330" y="5011512"/>
                </a:cubicBezTo>
                <a:cubicBezTo>
                  <a:pt x="4271720" y="4998782"/>
                  <a:pt x="4240387" y="4989083"/>
                  <a:pt x="4210080" y="4981906"/>
                </a:cubicBezTo>
                <a:lnTo>
                  <a:pt x="4129544" y="4968963"/>
                </a:lnTo>
                <a:lnTo>
                  <a:pt x="4129982" y="4969070"/>
                </a:lnTo>
                <a:cubicBezTo>
                  <a:pt x="4176368" y="4979054"/>
                  <a:pt x="4246569" y="4988778"/>
                  <a:pt x="4243349" y="4994037"/>
                </a:cubicBezTo>
                <a:cubicBezTo>
                  <a:pt x="4242278" y="4995789"/>
                  <a:pt x="4233001" y="4997120"/>
                  <a:pt x="4221597" y="4998472"/>
                </a:cubicBezTo>
                <a:lnTo>
                  <a:pt x="4212205" y="4999716"/>
                </a:lnTo>
                <a:lnTo>
                  <a:pt x="4092998" y="4962636"/>
                </a:lnTo>
                <a:lnTo>
                  <a:pt x="4035715" y="4944822"/>
                </a:lnTo>
                <a:lnTo>
                  <a:pt x="4028929" y="4938431"/>
                </a:lnTo>
                <a:lnTo>
                  <a:pt x="4027781" y="4938299"/>
                </a:lnTo>
                <a:lnTo>
                  <a:pt x="4025091" y="4942515"/>
                </a:lnTo>
                <a:cubicBezTo>
                  <a:pt x="4024724" y="4947302"/>
                  <a:pt x="4027897" y="4952859"/>
                  <a:pt x="4035715" y="4944822"/>
                </a:cubicBezTo>
                <a:lnTo>
                  <a:pt x="4097428" y="4972778"/>
                </a:lnTo>
                <a:lnTo>
                  <a:pt x="4113730" y="4976106"/>
                </a:lnTo>
                <a:cubicBezTo>
                  <a:pt x="4126623" y="4979361"/>
                  <a:pt x="4136442" y="4983151"/>
                  <a:pt x="4139985" y="4988442"/>
                </a:cubicBezTo>
                <a:lnTo>
                  <a:pt x="4141731" y="4991199"/>
                </a:lnTo>
                <a:lnTo>
                  <a:pt x="4182915" y="5005861"/>
                </a:lnTo>
                <a:lnTo>
                  <a:pt x="4176218" y="5010408"/>
                </a:lnTo>
                <a:cubicBezTo>
                  <a:pt x="4178405" y="5012019"/>
                  <a:pt x="4183095" y="5013857"/>
                  <a:pt x="4191051" y="5015979"/>
                </a:cubicBezTo>
                <a:lnTo>
                  <a:pt x="4205563" y="5019046"/>
                </a:lnTo>
                <a:lnTo>
                  <a:pt x="4222324" y="5018353"/>
                </a:lnTo>
                <a:cubicBezTo>
                  <a:pt x="4259838" y="5015709"/>
                  <a:pt x="4288550" y="5013484"/>
                  <a:pt x="4284908" y="5026138"/>
                </a:cubicBezTo>
                <a:cubicBezTo>
                  <a:pt x="4284908" y="5026138"/>
                  <a:pt x="4278033" y="5027317"/>
                  <a:pt x="4268509" y="5029474"/>
                </a:cubicBezTo>
                <a:lnTo>
                  <a:pt x="4257647" y="5032568"/>
                </a:lnTo>
                <a:lnTo>
                  <a:pt x="4305104" y="5049577"/>
                </a:lnTo>
                <a:cubicBezTo>
                  <a:pt x="4334961" y="5061297"/>
                  <a:pt x="4364554" y="5074433"/>
                  <a:pt x="4393646" y="5090374"/>
                </a:cubicBezTo>
                <a:cubicBezTo>
                  <a:pt x="4354445" y="5082711"/>
                  <a:pt x="4316858" y="5071269"/>
                  <a:pt x="4279448" y="5058765"/>
                </a:cubicBezTo>
                <a:lnTo>
                  <a:pt x="4215780" y="5037385"/>
                </a:lnTo>
                <a:lnTo>
                  <a:pt x="4212070" y="5037065"/>
                </a:lnTo>
                <a:lnTo>
                  <a:pt x="4214099" y="5036821"/>
                </a:lnTo>
                <a:lnTo>
                  <a:pt x="4205474" y="5033924"/>
                </a:lnTo>
                <a:lnTo>
                  <a:pt x="4204925" y="5033932"/>
                </a:lnTo>
                <a:lnTo>
                  <a:pt x="4200326" y="5039545"/>
                </a:lnTo>
                <a:lnTo>
                  <a:pt x="4211162" y="5041411"/>
                </a:lnTo>
                <a:cubicBezTo>
                  <a:pt x="4225316" y="5043927"/>
                  <a:pt x="4238827" y="5047414"/>
                  <a:pt x="4251012" y="5054754"/>
                </a:cubicBezTo>
                <a:cubicBezTo>
                  <a:pt x="4257303" y="5058561"/>
                  <a:pt x="4260648" y="5062158"/>
                  <a:pt x="4263347" y="5066478"/>
                </a:cubicBezTo>
                <a:lnTo>
                  <a:pt x="4266471" y="5072414"/>
                </a:lnTo>
                <a:lnTo>
                  <a:pt x="4402152" y="5120984"/>
                </a:lnTo>
                <a:lnTo>
                  <a:pt x="4497426" y="5126243"/>
                </a:lnTo>
                <a:lnTo>
                  <a:pt x="4513361" y="5134911"/>
                </a:lnTo>
                <a:lnTo>
                  <a:pt x="4551854" y="5152958"/>
                </a:lnTo>
                <a:lnTo>
                  <a:pt x="4470607" y="5153952"/>
                </a:lnTo>
                <a:cubicBezTo>
                  <a:pt x="4457467" y="5147490"/>
                  <a:pt x="4444654" y="5143849"/>
                  <a:pt x="4433263" y="5143189"/>
                </a:cubicBezTo>
                <a:lnTo>
                  <a:pt x="4426073" y="5144966"/>
                </a:lnTo>
                <a:lnTo>
                  <a:pt x="4458219" y="5155777"/>
                </a:lnTo>
                <a:lnTo>
                  <a:pt x="4470607" y="5153952"/>
                </a:lnTo>
                <a:lnTo>
                  <a:pt x="4548345" y="5164601"/>
                </a:lnTo>
                <a:lnTo>
                  <a:pt x="4542013" y="5182525"/>
                </a:lnTo>
                <a:cubicBezTo>
                  <a:pt x="4537077" y="5177726"/>
                  <a:pt x="4532847" y="5173611"/>
                  <a:pt x="4532847" y="5173611"/>
                </a:cubicBezTo>
                <a:lnTo>
                  <a:pt x="4532832" y="5181018"/>
                </a:lnTo>
                <a:lnTo>
                  <a:pt x="4540478" y="5183623"/>
                </a:lnTo>
                <a:lnTo>
                  <a:pt x="4542013" y="5182525"/>
                </a:lnTo>
                <a:lnTo>
                  <a:pt x="4567465" y="5192212"/>
                </a:lnTo>
                <a:lnTo>
                  <a:pt x="4563341" y="5192143"/>
                </a:lnTo>
                <a:lnTo>
                  <a:pt x="4613589" y="5214484"/>
                </a:lnTo>
                <a:cubicBezTo>
                  <a:pt x="4590412" y="5209961"/>
                  <a:pt x="4569059" y="5204898"/>
                  <a:pt x="4548614" y="5199547"/>
                </a:cubicBezTo>
                <a:lnTo>
                  <a:pt x="4519592" y="5191421"/>
                </a:lnTo>
                <a:lnTo>
                  <a:pt x="4491121" y="5190952"/>
                </a:lnTo>
                <a:lnTo>
                  <a:pt x="4467680" y="5186871"/>
                </a:lnTo>
                <a:cubicBezTo>
                  <a:pt x="4460195" y="5185176"/>
                  <a:pt x="4455914" y="5183582"/>
                  <a:pt x="4457148" y="5182313"/>
                </a:cubicBezTo>
                <a:lnTo>
                  <a:pt x="4458223" y="5190409"/>
                </a:lnTo>
                <a:lnTo>
                  <a:pt x="4356076" y="5188723"/>
                </a:lnTo>
                <a:lnTo>
                  <a:pt x="4335620" y="5182090"/>
                </a:lnTo>
                <a:lnTo>
                  <a:pt x="4341898" y="5193232"/>
                </a:lnTo>
                <a:lnTo>
                  <a:pt x="4342240" y="5195006"/>
                </a:lnTo>
                <a:lnTo>
                  <a:pt x="4364509" y="5200241"/>
                </a:lnTo>
                <a:cubicBezTo>
                  <a:pt x="4390380" y="5213188"/>
                  <a:pt x="4451391" y="5218477"/>
                  <a:pt x="4459733" y="5239778"/>
                </a:cubicBezTo>
                <a:cubicBezTo>
                  <a:pt x="4468075" y="5261078"/>
                  <a:pt x="4414483" y="5219385"/>
                  <a:pt x="4435453" y="5240374"/>
                </a:cubicBezTo>
                <a:cubicBezTo>
                  <a:pt x="4463044" y="5267993"/>
                  <a:pt x="4544848" y="5301070"/>
                  <a:pt x="4444590" y="5268448"/>
                </a:cubicBezTo>
                <a:cubicBezTo>
                  <a:pt x="4370203" y="5248772"/>
                  <a:pt x="4337579" y="5228069"/>
                  <a:pt x="4251493" y="5216605"/>
                </a:cubicBezTo>
                <a:cubicBezTo>
                  <a:pt x="4267219" y="5232348"/>
                  <a:pt x="4334548" y="5258282"/>
                  <a:pt x="4378143" y="5275726"/>
                </a:cubicBezTo>
                <a:lnTo>
                  <a:pt x="4383648" y="5278055"/>
                </a:lnTo>
                <a:lnTo>
                  <a:pt x="4290560" y="5275515"/>
                </a:lnTo>
                <a:lnTo>
                  <a:pt x="4412961" y="5291308"/>
                </a:lnTo>
                <a:lnTo>
                  <a:pt x="4430173" y="5306156"/>
                </a:lnTo>
                <a:cubicBezTo>
                  <a:pt x="4435651" y="5314725"/>
                  <a:pt x="4404999" y="5302531"/>
                  <a:pt x="4381724" y="5297163"/>
                </a:cubicBezTo>
                <a:lnTo>
                  <a:pt x="4418179" y="5313869"/>
                </a:lnTo>
                <a:lnTo>
                  <a:pt x="4528766" y="5332051"/>
                </a:lnTo>
                <a:cubicBezTo>
                  <a:pt x="4550905" y="5336098"/>
                  <a:pt x="4615667" y="5334595"/>
                  <a:pt x="4664885" y="5338704"/>
                </a:cubicBezTo>
                <a:lnTo>
                  <a:pt x="4705005" y="5344826"/>
                </a:lnTo>
                <a:lnTo>
                  <a:pt x="4709262" y="5347232"/>
                </a:lnTo>
                <a:lnTo>
                  <a:pt x="4716832" y="5353705"/>
                </a:lnTo>
                <a:cubicBezTo>
                  <a:pt x="4699471" y="5357566"/>
                  <a:pt x="4615195" y="5349471"/>
                  <a:pt x="4602516" y="5350078"/>
                </a:cubicBezTo>
                <a:cubicBezTo>
                  <a:pt x="4568046" y="5347189"/>
                  <a:pt x="4540870" y="5345512"/>
                  <a:pt x="4517061" y="5344470"/>
                </a:cubicBezTo>
                <a:lnTo>
                  <a:pt x="4504593" y="5344127"/>
                </a:lnTo>
                <a:lnTo>
                  <a:pt x="4422833" y="5316001"/>
                </a:lnTo>
                <a:lnTo>
                  <a:pt x="4474753" y="5339796"/>
                </a:lnTo>
                <a:cubicBezTo>
                  <a:pt x="4568504" y="5376113"/>
                  <a:pt x="4663821" y="5397749"/>
                  <a:pt x="4755336" y="5443038"/>
                </a:cubicBezTo>
                <a:lnTo>
                  <a:pt x="4776467" y="5452369"/>
                </a:lnTo>
                <a:lnTo>
                  <a:pt x="4775121" y="5452408"/>
                </a:lnTo>
                <a:cubicBezTo>
                  <a:pt x="4754700" y="5453379"/>
                  <a:pt x="4684943" y="5439567"/>
                  <a:pt x="4654517" y="5444064"/>
                </a:cubicBezTo>
                <a:cubicBezTo>
                  <a:pt x="4614088" y="5452090"/>
                  <a:pt x="4712320" y="5455864"/>
                  <a:pt x="4723505" y="5458149"/>
                </a:cubicBezTo>
                <a:cubicBezTo>
                  <a:pt x="4746908" y="5459501"/>
                  <a:pt x="4765282" y="5461002"/>
                  <a:pt x="4781321" y="5462631"/>
                </a:cubicBezTo>
                <a:lnTo>
                  <a:pt x="4806507" y="5465639"/>
                </a:lnTo>
                <a:lnTo>
                  <a:pt x="4884014" y="5499876"/>
                </a:lnTo>
                <a:lnTo>
                  <a:pt x="4880390" y="5505599"/>
                </a:lnTo>
                <a:cubicBezTo>
                  <a:pt x="4879901" y="5504215"/>
                  <a:pt x="4883682" y="5504506"/>
                  <a:pt x="4889905" y="5505829"/>
                </a:cubicBezTo>
                <a:lnTo>
                  <a:pt x="4908976" y="5510903"/>
                </a:lnTo>
                <a:lnTo>
                  <a:pt x="4966906" y="5536492"/>
                </a:lnTo>
                <a:lnTo>
                  <a:pt x="4944373" y="5534943"/>
                </a:lnTo>
                <a:cubicBezTo>
                  <a:pt x="4942094" y="5528480"/>
                  <a:pt x="4940143" y="5522939"/>
                  <a:pt x="4934373" y="5538468"/>
                </a:cubicBezTo>
                <a:cubicBezTo>
                  <a:pt x="4934373" y="5538468"/>
                  <a:pt x="4938989" y="5536840"/>
                  <a:pt x="4944373" y="5534943"/>
                </a:cubicBezTo>
                <a:lnTo>
                  <a:pt x="4942911" y="5550640"/>
                </a:lnTo>
                <a:lnTo>
                  <a:pt x="4880666" y="5531635"/>
                </a:lnTo>
                <a:cubicBezTo>
                  <a:pt x="4866320" y="5517275"/>
                  <a:pt x="4848044" y="5510933"/>
                  <a:pt x="4829588" y="5511387"/>
                </a:cubicBezTo>
                <a:cubicBezTo>
                  <a:pt x="4837006" y="5524787"/>
                  <a:pt x="4856385" y="5532233"/>
                  <a:pt x="4880666" y="5531635"/>
                </a:cubicBezTo>
                <a:lnTo>
                  <a:pt x="4941507" y="5560628"/>
                </a:lnTo>
                <a:lnTo>
                  <a:pt x="4906245" y="5560838"/>
                </a:lnTo>
                <a:lnTo>
                  <a:pt x="4891231" y="5561826"/>
                </a:lnTo>
                <a:lnTo>
                  <a:pt x="4692839" y="5483202"/>
                </a:lnTo>
                <a:cubicBezTo>
                  <a:pt x="4562589" y="5433633"/>
                  <a:pt x="4431783" y="5387613"/>
                  <a:pt x="4297224" y="5349047"/>
                </a:cubicBezTo>
                <a:cubicBezTo>
                  <a:pt x="4290956" y="5347503"/>
                  <a:pt x="4279102" y="5342985"/>
                  <a:pt x="4264585" y="5337293"/>
                </a:cubicBezTo>
                <a:lnTo>
                  <a:pt x="4257624" y="5334603"/>
                </a:lnTo>
                <a:lnTo>
                  <a:pt x="4231918" y="5332774"/>
                </a:lnTo>
                <a:lnTo>
                  <a:pt x="4195362" y="5331591"/>
                </a:lnTo>
                <a:lnTo>
                  <a:pt x="4243470" y="5348529"/>
                </a:lnTo>
                <a:lnTo>
                  <a:pt x="4300609" y="5364139"/>
                </a:lnTo>
                <a:lnTo>
                  <a:pt x="4333125" y="5364873"/>
                </a:lnTo>
                <a:cubicBezTo>
                  <a:pt x="4352343" y="5366153"/>
                  <a:pt x="4364713" y="5369956"/>
                  <a:pt x="4361428" y="5382024"/>
                </a:cubicBezTo>
                <a:cubicBezTo>
                  <a:pt x="4361965" y="5381148"/>
                  <a:pt x="4360837" y="5380617"/>
                  <a:pt x="4358398" y="5380371"/>
                </a:cubicBezTo>
                <a:lnTo>
                  <a:pt x="4349392" y="5380413"/>
                </a:lnTo>
                <a:lnTo>
                  <a:pt x="4356742" y="5383113"/>
                </a:lnTo>
                <a:cubicBezTo>
                  <a:pt x="4399592" y="5396542"/>
                  <a:pt x="4451052" y="5408645"/>
                  <a:pt x="4476017" y="5428404"/>
                </a:cubicBezTo>
                <a:cubicBezTo>
                  <a:pt x="4482639" y="5435034"/>
                  <a:pt x="4484360" y="5449706"/>
                  <a:pt x="4490188" y="5449563"/>
                </a:cubicBezTo>
                <a:cubicBezTo>
                  <a:pt x="4516057" y="5462510"/>
                  <a:pt x="4596272" y="5482041"/>
                  <a:pt x="4622936" y="5501759"/>
                </a:cubicBezTo>
                <a:cubicBezTo>
                  <a:pt x="4636489" y="5509350"/>
                  <a:pt x="4638873" y="5529664"/>
                  <a:pt x="4638873" y="5529664"/>
                </a:cubicBezTo>
                <a:cubicBezTo>
                  <a:pt x="4638873" y="5529664"/>
                  <a:pt x="4642019" y="5531567"/>
                  <a:pt x="4646741" y="5533432"/>
                </a:cubicBezTo>
                <a:lnTo>
                  <a:pt x="4654368" y="5534987"/>
                </a:lnTo>
                <a:lnTo>
                  <a:pt x="4664945" y="5540563"/>
                </a:lnTo>
                <a:lnTo>
                  <a:pt x="4665504" y="5542875"/>
                </a:lnTo>
                <a:cubicBezTo>
                  <a:pt x="4666332" y="5543704"/>
                  <a:pt x="4667786" y="5543667"/>
                  <a:pt x="4670702" y="5543594"/>
                </a:cubicBezTo>
                <a:lnTo>
                  <a:pt x="4664945" y="5540563"/>
                </a:lnTo>
                <a:lnTo>
                  <a:pt x="4664081" y="5536966"/>
                </a:lnTo>
                <a:cubicBezTo>
                  <a:pt x="4677323" y="5550225"/>
                  <a:pt x="4696395" y="5563338"/>
                  <a:pt x="4696395" y="5563338"/>
                </a:cubicBezTo>
                <a:cubicBezTo>
                  <a:pt x="4693083" y="5584926"/>
                  <a:pt x="4613002" y="5516718"/>
                  <a:pt x="4557820" y="5511287"/>
                </a:cubicBezTo>
                <a:cubicBezTo>
                  <a:pt x="4551990" y="5511428"/>
                  <a:pt x="4534331" y="5518654"/>
                  <a:pt x="4528504" y="5518798"/>
                </a:cubicBezTo>
                <a:cubicBezTo>
                  <a:pt x="4491774" y="5512911"/>
                  <a:pt x="4447319" y="5499291"/>
                  <a:pt x="4398140" y="5486917"/>
                </a:cubicBezTo>
                <a:cubicBezTo>
                  <a:pt x="4395734" y="5486127"/>
                  <a:pt x="4391161" y="5484506"/>
                  <a:pt x="4384988" y="5482276"/>
                </a:cubicBezTo>
                <a:lnTo>
                  <a:pt x="4373135" y="5477948"/>
                </a:lnTo>
                <a:lnTo>
                  <a:pt x="4366007" y="5478627"/>
                </a:lnTo>
                <a:cubicBezTo>
                  <a:pt x="4360910" y="5478740"/>
                  <a:pt x="4354476" y="5478568"/>
                  <a:pt x="4346429" y="5478031"/>
                </a:cubicBezTo>
                <a:cubicBezTo>
                  <a:pt x="4297187" y="5473579"/>
                  <a:pt x="4337056" y="5464298"/>
                  <a:pt x="4303494" y="5476679"/>
                </a:cubicBezTo>
                <a:cubicBezTo>
                  <a:pt x="4314974" y="5472446"/>
                  <a:pt x="4320473" y="5477428"/>
                  <a:pt x="4321237" y="5484836"/>
                </a:cubicBezTo>
                <a:lnTo>
                  <a:pt x="4311094" y="5506463"/>
                </a:lnTo>
                <a:lnTo>
                  <a:pt x="4340472" y="5517785"/>
                </a:lnTo>
                <a:lnTo>
                  <a:pt x="4349571" y="5521102"/>
                </a:lnTo>
                <a:lnTo>
                  <a:pt x="4358848" y="5522403"/>
                </a:lnTo>
                <a:cubicBezTo>
                  <a:pt x="4381664" y="5525945"/>
                  <a:pt x="4406216" y="5530500"/>
                  <a:pt x="4422522" y="5535170"/>
                </a:cubicBezTo>
                <a:cubicBezTo>
                  <a:pt x="4427958" y="5536728"/>
                  <a:pt x="4432477" y="5538297"/>
                  <a:pt x="4435711" y="5539848"/>
                </a:cubicBezTo>
                <a:cubicBezTo>
                  <a:pt x="4438945" y="5541395"/>
                  <a:pt x="4440895" y="5542925"/>
                  <a:pt x="4441189" y="5544399"/>
                </a:cubicBezTo>
                <a:cubicBezTo>
                  <a:pt x="4441692" y="5546928"/>
                  <a:pt x="4436880" y="5548647"/>
                  <a:pt x="4428999" y="5549760"/>
                </a:cubicBezTo>
                <a:lnTo>
                  <a:pt x="4423566" y="5550065"/>
                </a:lnTo>
                <a:lnTo>
                  <a:pt x="4441981" y="5557573"/>
                </a:lnTo>
                <a:cubicBezTo>
                  <a:pt x="4461686" y="5565718"/>
                  <a:pt x="4477293" y="5572127"/>
                  <a:pt x="4486430" y="5575298"/>
                </a:cubicBezTo>
                <a:cubicBezTo>
                  <a:pt x="4588430" y="5618629"/>
                  <a:pt x="4683488" y="5656754"/>
                  <a:pt x="4776126" y="5693949"/>
                </a:cubicBezTo>
                <a:lnTo>
                  <a:pt x="4795421" y="5701878"/>
                </a:lnTo>
                <a:lnTo>
                  <a:pt x="4773085" y="5704312"/>
                </a:lnTo>
                <a:lnTo>
                  <a:pt x="4765431" y="5705861"/>
                </a:lnTo>
                <a:lnTo>
                  <a:pt x="4704601" y="5683116"/>
                </a:lnTo>
                <a:cubicBezTo>
                  <a:pt x="4666945" y="5669330"/>
                  <a:pt x="4576753" y="5622879"/>
                  <a:pt x="4546645" y="5623621"/>
                </a:cubicBezTo>
                <a:cubicBezTo>
                  <a:pt x="4534990" y="5623905"/>
                  <a:pt x="4537373" y="5644221"/>
                  <a:pt x="4519848" y="5652577"/>
                </a:cubicBezTo>
                <a:cubicBezTo>
                  <a:pt x="4496360" y="5659945"/>
                  <a:pt x="4482984" y="5645562"/>
                  <a:pt x="4445460" y="5632901"/>
                </a:cubicBezTo>
                <a:cubicBezTo>
                  <a:pt x="4414559" y="5626872"/>
                  <a:pt x="4390277" y="5627468"/>
                  <a:pt x="4371028" y="5621150"/>
                </a:cubicBezTo>
                <a:cubicBezTo>
                  <a:pt x="4290020" y="5594846"/>
                  <a:pt x="4220665" y="5568257"/>
                  <a:pt x="4132855" y="5542119"/>
                </a:cubicBezTo>
                <a:cubicBezTo>
                  <a:pt x="4132855" y="5542119"/>
                  <a:pt x="4061916" y="5501987"/>
                  <a:pt x="4057675" y="5515674"/>
                </a:cubicBezTo>
                <a:cubicBezTo>
                  <a:pt x="4056942" y="5516683"/>
                  <a:pt x="4057775" y="5518077"/>
                  <a:pt x="4059720" y="5519717"/>
                </a:cubicBezTo>
                <a:lnTo>
                  <a:pt x="4067980" y="5524947"/>
                </a:lnTo>
                <a:lnTo>
                  <a:pt x="4122920" y="5545542"/>
                </a:lnTo>
                <a:lnTo>
                  <a:pt x="4128824" y="5548135"/>
                </a:lnTo>
                <a:lnTo>
                  <a:pt x="4219947" y="5572518"/>
                </a:lnTo>
                <a:cubicBezTo>
                  <a:pt x="4258179" y="5582897"/>
                  <a:pt x="4292868" y="5594211"/>
                  <a:pt x="4310062" y="5607937"/>
                </a:cubicBezTo>
                <a:cubicBezTo>
                  <a:pt x="4322510" y="5614422"/>
                  <a:pt x="4324231" y="5629095"/>
                  <a:pt x="4330853" y="5635722"/>
                </a:cubicBezTo>
                <a:cubicBezTo>
                  <a:pt x="4344273" y="5642183"/>
                  <a:pt x="4374207" y="5648237"/>
                  <a:pt x="4400208" y="5662312"/>
                </a:cubicBezTo>
                <a:cubicBezTo>
                  <a:pt x="4419456" y="5668631"/>
                  <a:pt x="4508853" y="5708311"/>
                  <a:pt x="4447049" y="5696250"/>
                </a:cubicBezTo>
                <a:cubicBezTo>
                  <a:pt x="4409346" y="5690385"/>
                  <a:pt x="4364272" y="5663197"/>
                  <a:pt x="4345996" y="5656855"/>
                </a:cubicBezTo>
                <a:cubicBezTo>
                  <a:pt x="4326613" y="5649410"/>
                  <a:pt x="4309088" y="5657766"/>
                  <a:pt x="4303260" y="5657909"/>
                </a:cubicBezTo>
                <a:cubicBezTo>
                  <a:pt x="4290678" y="5650295"/>
                  <a:pt x="4283086" y="5643689"/>
                  <a:pt x="4264809" y="5637350"/>
                </a:cubicBezTo>
                <a:lnTo>
                  <a:pt x="4248977" y="5637738"/>
                </a:lnTo>
                <a:lnTo>
                  <a:pt x="4253203" y="5646866"/>
                </a:lnTo>
                <a:cubicBezTo>
                  <a:pt x="4248267" y="5651943"/>
                  <a:pt x="4244035" y="5647829"/>
                  <a:pt x="4234865" y="5638912"/>
                </a:cubicBezTo>
                <a:lnTo>
                  <a:pt x="4238541" y="5637995"/>
                </a:lnTo>
                <a:lnTo>
                  <a:pt x="4234437" y="5638096"/>
                </a:lnTo>
                <a:lnTo>
                  <a:pt x="4234865" y="5638912"/>
                </a:lnTo>
                <a:cubicBezTo>
                  <a:pt x="4234865" y="5638912"/>
                  <a:pt x="4232574" y="5639153"/>
                  <a:pt x="4230369" y="5638244"/>
                </a:cubicBezTo>
                <a:lnTo>
                  <a:pt x="4230345" y="5638197"/>
                </a:lnTo>
                <a:lnTo>
                  <a:pt x="4223045" y="5638377"/>
                </a:lnTo>
                <a:cubicBezTo>
                  <a:pt x="4209625" y="5631914"/>
                  <a:pt x="4159345" y="5618438"/>
                  <a:pt x="4115989" y="5605921"/>
                </a:cubicBezTo>
                <a:cubicBezTo>
                  <a:pt x="4072637" y="5593407"/>
                  <a:pt x="3965584" y="5560952"/>
                  <a:pt x="4042532" y="5594149"/>
                </a:cubicBezTo>
                <a:cubicBezTo>
                  <a:pt x="4112679" y="5627510"/>
                  <a:pt x="4199560" y="5645746"/>
                  <a:pt x="4268914" y="5672336"/>
                </a:cubicBezTo>
                <a:cubicBezTo>
                  <a:pt x="4300280" y="5682318"/>
                  <a:pt x="4332044" y="5695685"/>
                  <a:pt x="4363891" y="5709756"/>
                </a:cubicBezTo>
                <a:lnTo>
                  <a:pt x="4387589" y="5720096"/>
                </a:lnTo>
                <a:lnTo>
                  <a:pt x="4382232" y="5719620"/>
                </a:lnTo>
                <a:lnTo>
                  <a:pt x="4337806" y="5715837"/>
                </a:lnTo>
                <a:lnTo>
                  <a:pt x="4316233" y="5707927"/>
                </a:lnTo>
                <a:lnTo>
                  <a:pt x="4327759" y="5713932"/>
                </a:lnTo>
                <a:cubicBezTo>
                  <a:pt x="4342373" y="5723178"/>
                  <a:pt x="4354591" y="5733104"/>
                  <a:pt x="4363230" y="5743974"/>
                </a:cubicBezTo>
                <a:cubicBezTo>
                  <a:pt x="4394264" y="5764272"/>
                  <a:pt x="4400024" y="5758350"/>
                  <a:pt x="4417654" y="5765616"/>
                </a:cubicBezTo>
                <a:cubicBezTo>
                  <a:pt x="4463499" y="5780562"/>
                  <a:pt x="4495353" y="5800013"/>
                  <a:pt x="4444457" y="5791677"/>
                </a:cubicBezTo>
                <a:cubicBezTo>
                  <a:pt x="4378778" y="5773495"/>
                  <a:pt x="4336505" y="5761405"/>
                  <a:pt x="4288480" y="5743722"/>
                </a:cubicBezTo>
                <a:lnTo>
                  <a:pt x="4275769" y="5738744"/>
                </a:lnTo>
                <a:lnTo>
                  <a:pt x="4275631" y="5739231"/>
                </a:lnTo>
                <a:cubicBezTo>
                  <a:pt x="4270808" y="5741466"/>
                  <a:pt x="4254892" y="5742648"/>
                  <a:pt x="4238412" y="5743010"/>
                </a:cubicBezTo>
                <a:lnTo>
                  <a:pt x="4214090" y="5742764"/>
                </a:lnTo>
                <a:lnTo>
                  <a:pt x="4240044" y="5753008"/>
                </a:lnTo>
                <a:cubicBezTo>
                  <a:pt x="4259469" y="5760372"/>
                  <a:pt x="4276601" y="5766742"/>
                  <a:pt x="4285418" y="5770376"/>
                </a:cubicBezTo>
                <a:cubicBezTo>
                  <a:pt x="4303051" y="5787521"/>
                  <a:pt x="4280482" y="5785331"/>
                  <a:pt x="4293177" y="5797676"/>
                </a:cubicBezTo>
                <a:cubicBezTo>
                  <a:pt x="4293177" y="5797676"/>
                  <a:pt x="4315041" y="5818935"/>
                  <a:pt x="4319977" y="5813858"/>
                </a:cubicBezTo>
                <a:cubicBezTo>
                  <a:pt x="4315041" y="5818935"/>
                  <a:pt x="4245807" y="5802646"/>
                  <a:pt x="4185739" y="5785395"/>
                </a:cubicBezTo>
                <a:cubicBezTo>
                  <a:pt x="4181508" y="5781280"/>
                  <a:pt x="4181508" y="5781280"/>
                  <a:pt x="4186447" y="5776205"/>
                </a:cubicBezTo>
                <a:cubicBezTo>
                  <a:pt x="4181508" y="5781280"/>
                  <a:pt x="4264849" y="5801409"/>
                  <a:pt x="4288241" y="5802753"/>
                </a:cubicBezTo>
                <a:cubicBezTo>
                  <a:pt x="4252036" y="5793065"/>
                  <a:pt x="4221637" y="5785036"/>
                  <a:pt x="4196364" y="5778464"/>
                </a:cubicBezTo>
                <a:lnTo>
                  <a:pt x="4167544" y="5771043"/>
                </a:lnTo>
                <a:lnTo>
                  <a:pt x="4131770" y="5768731"/>
                </a:lnTo>
                <a:lnTo>
                  <a:pt x="4148058" y="5773915"/>
                </a:lnTo>
                <a:cubicBezTo>
                  <a:pt x="4159801" y="5777563"/>
                  <a:pt x="4172589" y="5781457"/>
                  <a:pt x="4185739" y="5785395"/>
                </a:cubicBezTo>
                <a:lnTo>
                  <a:pt x="4187694" y="5793158"/>
                </a:lnTo>
                <a:lnTo>
                  <a:pt x="4146700" y="5786608"/>
                </a:lnTo>
                <a:lnTo>
                  <a:pt x="4090702" y="5766075"/>
                </a:lnTo>
                <a:lnTo>
                  <a:pt x="3966326" y="5758032"/>
                </a:lnTo>
                <a:cubicBezTo>
                  <a:pt x="3893373" y="5750796"/>
                  <a:pt x="3819014" y="5741719"/>
                  <a:pt x="3743307" y="5733117"/>
                </a:cubicBezTo>
                <a:cubicBezTo>
                  <a:pt x="3738689" y="5734746"/>
                  <a:pt x="3683227" y="5714855"/>
                  <a:pt x="3689410" y="5732397"/>
                </a:cubicBezTo>
                <a:cubicBezTo>
                  <a:pt x="3691362" y="5737935"/>
                  <a:pt x="3737976" y="5747452"/>
                  <a:pt x="3719449" y="5741527"/>
                </a:cubicBezTo>
                <a:cubicBezTo>
                  <a:pt x="3777249" y="5753329"/>
                  <a:pt x="3864294" y="5754820"/>
                  <a:pt x="3923278" y="5772430"/>
                </a:cubicBezTo>
                <a:cubicBezTo>
                  <a:pt x="3946421" y="5776727"/>
                  <a:pt x="3962609" y="5790742"/>
                  <a:pt x="3978414" y="5791398"/>
                </a:cubicBezTo>
                <a:cubicBezTo>
                  <a:pt x="4036213" y="5803198"/>
                  <a:pt x="4098160" y="5794853"/>
                  <a:pt x="4157912" y="5812193"/>
                </a:cubicBezTo>
                <a:cubicBezTo>
                  <a:pt x="4115205" y="5813756"/>
                  <a:pt x="4092062" y="5809460"/>
                  <a:pt x="4055066" y="5810045"/>
                </a:cubicBezTo>
                <a:cubicBezTo>
                  <a:pt x="4066254" y="5812329"/>
                  <a:pt x="3962609" y="5790742"/>
                  <a:pt x="3954556" y="5799808"/>
                </a:cubicBezTo>
                <a:cubicBezTo>
                  <a:pt x="3954172" y="5813438"/>
                  <a:pt x="4084780" y="5818252"/>
                  <a:pt x="4095965" y="5820536"/>
                </a:cubicBezTo>
                <a:cubicBezTo>
                  <a:pt x="4233470" y="5830189"/>
                  <a:pt x="4312461" y="5840746"/>
                  <a:pt x="4456533" y="5854309"/>
                </a:cubicBezTo>
                <a:cubicBezTo>
                  <a:pt x="4456533" y="5854309"/>
                  <a:pt x="4529669" y="5848249"/>
                  <a:pt x="4526618" y="5869046"/>
                </a:cubicBezTo>
                <a:cubicBezTo>
                  <a:pt x="4518567" y="5878110"/>
                  <a:pt x="4409537" y="5858423"/>
                  <a:pt x="4404917" y="5860051"/>
                </a:cubicBezTo>
                <a:cubicBezTo>
                  <a:pt x="4295176" y="5853068"/>
                  <a:pt x="4195763" y="5843481"/>
                  <a:pt x="4081726" y="5839050"/>
                </a:cubicBezTo>
                <a:cubicBezTo>
                  <a:pt x="4155720" y="5837877"/>
                  <a:pt x="4060923" y="5826662"/>
                  <a:pt x="4060213" y="5839369"/>
                </a:cubicBezTo>
                <a:cubicBezTo>
                  <a:pt x="4061779" y="5858539"/>
                  <a:pt x="4201947" y="5861022"/>
                  <a:pt x="4213133" y="5863306"/>
                </a:cubicBezTo>
                <a:cubicBezTo>
                  <a:pt x="4333738" y="5871651"/>
                  <a:pt x="4462008" y="5884559"/>
                  <a:pt x="4607975" y="5891223"/>
                </a:cubicBezTo>
                <a:cubicBezTo>
                  <a:pt x="4607975" y="5891223"/>
                  <a:pt x="4685014" y="5896242"/>
                  <a:pt x="4673115" y="5906666"/>
                </a:cubicBezTo>
                <a:lnTo>
                  <a:pt x="4652255" y="5906062"/>
                </a:lnTo>
                <a:lnTo>
                  <a:pt x="4623513" y="5896922"/>
                </a:lnTo>
                <a:cubicBezTo>
                  <a:pt x="4612181" y="5893735"/>
                  <a:pt x="4603065" y="5891801"/>
                  <a:pt x="4598872" y="5892381"/>
                </a:cubicBezTo>
                <a:lnTo>
                  <a:pt x="4603503" y="5902366"/>
                </a:lnTo>
                <a:lnTo>
                  <a:pt x="4596078" y="5901646"/>
                </a:lnTo>
                <a:cubicBezTo>
                  <a:pt x="4605310" y="5898390"/>
                  <a:pt x="4517855" y="5890820"/>
                  <a:pt x="4524040" y="5908359"/>
                </a:cubicBezTo>
                <a:cubicBezTo>
                  <a:pt x="4525991" y="5913898"/>
                  <a:pt x="4611495" y="5915934"/>
                  <a:pt x="4628067" y="5916318"/>
                </a:cubicBezTo>
                <a:lnTo>
                  <a:pt x="4634574" y="5917003"/>
                </a:lnTo>
                <a:lnTo>
                  <a:pt x="4635426" y="5917393"/>
                </a:lnTo>
                <a:lnTo>
                  <a:pt x="4655566" y="5924239"/>
                </a:lnTo>
                <a:lnTo>
                  <a:pt x="4507321" y="5918923"/>
                </a:lnTo>
                <a:cubicBezTo>
                  <a:pt x="4432408" y="5914713"/>
                  <a:pt x="4355756" y="5909560"/>
                  <a:pt x="4276406" y="5905355"/>
                </a:cubicBezTo>
                <a:cubicBezTo>
                  <a:pt x="4276406" y="5905355"/>
                  <a:pt x="4253648" y="5887428"/>
                  <a:pt x="4248318" y="5901764"/>
                </a:cubicBezTo>
                <a:cubicBezTo>
                  <a:pt x="4245979" y="5909852"/>
                  <a:pt x="4317633" y="5916769"/>
                  <a:pt x="4278359" y="5910894"/>
                </a:cubicBezTo>
                <a:cubicBezTo>
                  <a:pt x="4408580" y="5929340"/>
                  <a:pt x="4567218" y="5925314"/>
                  <a:pt x="4694007" y="5951197"/>
                </a:cubicBezTo>
                <a:cubicBezTo>
                  <a:pt x="4563456" y="5958817"/>
                  <a:pt x="4392007" y="5928955"/>
                  <a:pt x="4244498" y="5922830"/>
                </a:cubicBezTo>
                <a:cubicBezTo>
                  <a:pt x="4233313" y="5920546"/>
                  <a:pt x="4179419" y="5919826"/>
                  <a:pt x="4183649" y="5931827"/>
                </a:cubicBezTo>
                <a:lnTo>
                  <a:pt x="4250682" y="5940371"/>
                </a:lnTo>
                <a:cubicBezTo>
                  <a:pt x="4316534" y="5943106"/>
                  <a:pt x="4387860" y="5949102"/>
                  <a:pt x="4451049" y="5959001"/>
                </a:cubicBezTo>
                <a:cubicBezTo>
                  <a:pt x="4397318" y="5958743"/>
                  <a:pt x="4339537" y="5954979"/>
                  <a:pt x="4279537" y="5950440"/>
                </a:cubicBezTo>
                <a:cubicBezTo>
                  <a:pt x="4219539" y="5945902"/>
                  <a:pt x="4157322" y="5940588"/>
                  <a:pt x="4094711" y="5937231"/>
                </a:cubicBezTo>
                <a:cubicBezTo>
                  <a:pt x="3977630" y="5926610"/>
                  <a:pt x="3857411" y="5904635"/>
                  <a:pt x="3747994" y="5898576"/>
                </a:cubicBezTo>
                <a:cubicBezTo>
                  <a:pt x="3693121" y="5895083"/>
                  <a:pt x="3636691" y="5890847"/>
                  <a:pt x="3579860" y="5883634"/>
                </a:cubicBezTo>
                <a:lnTo>
                  <a:pt x="3547866" y="5877485"/>
                </a:lnTo>
                <a:lnTo>
                  <a:pt x="3677705" y="5889466"/>
                </a:lnTo>
                <a:cubicBezTo>
                  <a:pt x="3728924" y="5893807"/>
                  <a:pt x="3779220" y="5897807"/>
                  <a:pt x="3827557" y="5901787"/>
                </a:cubicBezTo>
                <a:cubicBezTo>
                  <a:pt x="3859935" y="5902827"/>
                  <a:pt x="3904597" y="5906804"/>
                  <a:pt x="3920402" y="5907461"/>
                </a:cubicBezTo>
                <a:cubicBezTo>
                  <a:pt x="3939640" y="5900677"/>
                  <a:pt x="3921881" y="5894482"/>
                  <a:pt x="3935735" y="5889600"/>
                </a:cubicBezTo>
                <a:cubicBezTo>
                  <a:pt x="3935735" y="5889600"/>
                  <a:pt x="3959589" y="5881190"/>
                  <a:pt x="3961543" y="5886730"/>
                </a:cubicBezTo>
                <a:cubicBezTo>
                  <a:pt x="3959589" y="5881190"/>
                  <a:pt x="3901787" y="5869389"/>
                  <a:pt x="3850556" y="5861500"/>
                </a:cubicBezTo>
                <a:lnTo>
                  <a:pt x="3853518" y="5857835"/>
                </a:lnTo>
                <a:lnTo>
                  <a:pt x="3836340" y="5858552"/>
                </a:lnTo>
                <a:lnTo>
                  <a:pt x="3824965" y="5858048"/>
                </a:lnTo>
                <a:lnTo>
                  <a:pt x="3850556" y="5861500"/>
                </a:lnTo>
                <a:cubicBezTo>
                  <a:pt x="3845940" y="5863128"/>
                  <a:pt x="3845940" y="5863128"/>
                  <a:pt x="3847893" y="5868667"/>
                </a:cubicBezTo>
                <a:cubicBezTo>
                  <a:pt x="3845940" y="5863128"/>
                  <a:pt x="3915699" y="5876941"/>
                  <a:pt x="3933782" y="5884060"/>
                </a:cubicBezTo>
                <a:cubicBezTo>
                  <a:pt x="3857202" y="5870836"/>
                  <a:pt x="3811551" y="5862419"/>
                  <a:pt x="3787729" y="5857490"/>
                </a:cubicBezTo>
                <a:lnTo>
                  <a:pt x="3779253" y="5855623"/>
                </a:lnTo>
                <a:lnTo>
                  <a:pt x="3766196" y="5854801"/>
                </a:lnTo>
                <a:cubicBezTo>
                  <a:pt x="3756240" y="5854187"/>
                  <a:pt x="3748595" y="5853795"/>
                  <a:pt x="3745428" y="5853948"/>
                </a:cubicBezTo>
                <a:cubicBezTo>
                  <a:pt x="3710956" y="5851059"/>
                  <a:pt x="3683780" y="5849380"/>
                  <a:pt x="3659972" y="5848337"/>
                </a:cubicBezTo>
                <a:lnTo>
                  <a:pt x="3647504" y="5847995"/>
                </a:lnTo>
                <a:lnTo>
                  <a:pt x="3576417" y="5823543"/>
                </a:lnTo>
                <a:lnTo>
                  <a:pt x="3494690" y="5811959"/>
                </a:lnTo>
                <a:lnTo>
                  <a:pt x="3569947" y="5840720"/>
                </a:lnTo>
                <a:lnTo>
                  <a:pt x="3586886" y="5846384"/>
                </a:lnTo>
                <a:lnTo>
                  <a:pt x="3526214" y="5845126"/>
                </a:lnTo>
                <a:cubicBezTo>
                  <a:pt x="3500205" y="5844332"/>
                  <a:pt x="3469725" y="5843024"/>
                  <a:pt x="3430847" y="5840628"/>
                </a:cubicBezTo>
                <a:cubicBezTo>
                  <a:pt x="3389683" y="5838628"/>
                  <a:pt x="3358397" y="5833885"/>
                  <a:pt x="3323538" y="5834984"/>
                </a:cubicBezTo>
                <a:cubicBezTo>
                  <a:pt x="3293543" y="5837907"/>
                  <a:pt x="3293436" y="5842272"/>
                  <a:pt x="3306630" y="5846900"/>
                </a:cubicBezTo>
                <a:lnTo>
                  <a:pt x="3307752" y="5847207"/>
                </a:lnTo>
                <a:lnTo>
                  <a:pt x="3367410" y="5856880"/>
                </a:lnTo>
                <a:lnTo>
                  <a:pt x="3413530" y="5862315"/>
                </a:lnTo>
                <a:lnTo>
                  <a:pt x="3421616" y="5864849"/>
                </a:lnTo>
                <a:lnTo>
                  <a:pt x="3433455" y="5867665"/>
                </a:lnTo>
                <a:lnTo>
                  <a:pt x="3443178" y="5868000"/>
                </a:lnTo>
                <a:cubicBezTo>
                  <a:pt x="3467037" y="5868190"/>
                  <a:pt x="3488455" y="5868033"/>
                  <a:pt x="3498625" y="5873272"/>
                </a:cubicBezTo>
                <a:lnTo>
                  <a:pt x="3503611" y="5884284"/>
                </a:lnTo>
                <a:lnTo>
                  <a:pt x="3506460" y="5884956"/>
                </a:lnTo>
                <a:lnTo>
                  <a:pt x="3516820" y="5888317"/>
                </a:lnTo>
                <a:lnTo>
                  <a:pt x="3486158" y="5884723"/>
                </a:lnTo>
                <a:lnTo>
                  <a:pt x="3453454" y="5888045"/>
                </a:lnTo>
                <a:cubicBezTo>
                  <a:pt x="3424905" y="5891678"/>
                  <a:pt x="3392292" y="5896924"/>
                  <a:pt x="3378181" y="5899867"/>
                </a:cubicBezTo>
                <a:cubicBezTo>
                  <a:pt x="3378181" y="5899867"/>
                  <a:pt x="3327642" y="5884134"/>
                  <a:pt x="3339031" y="5907978"/>
                </a:cubicBezTo>
                <a:cubicBezTo>
                  <a:pt x="3339031" y="5907978"/>
                  <a:pt x="3380198" y="5909979"/>
                  <a:pt x="3403409" y="5912272"/>
                </a:cubicBezTo>
                <a:cubicBezTo>
                  <a:pt x="3402184" y="5929915"/>
                  <a:pt x="3399907" y="5947041"/>
                  <a:pt x="3399907" y="5947041"/>
                </a:cubicBezTo>
                <a:cubicBezTo>
                  <a:pt x="3412520" y="5953244"/>
                  <a:pt x="3488549" y="5954145"/>
                  <a:pt x="3514826" y="5967068"/>
                </a:cubicBezTo>
                <a:cubicBezTo>
                  <a:pt x="3514826" y="5967068"/>
                  <a:pt x="3553716" y="5986195"/>
                  <a:pt x="3489338" y="5981900"/>
                </a:cubicBezTo>
                <a:cubicBezTo>
                  <a:pt x="3440097" y="5977448"/>
                  <a:pt x="3479968" y="5968168"/>
                  <a:pt x="3446406" y="5980549"/>
                </a:cubicBezTo>
                <a:cubicBezTo>
                  <a:pt x="3469367" y="5972078"/>
                  <a:pt x="3468392" y="6000485"/>
                  <a:pt x="3453501" y="6011406"/>
                </a:cubicBezTo>
                <a:cubicBezTo>
                  <a:pt x="3456152" y="6010429"/>
                  <a:pt x="3448798" y="6008618"/>
                  <a:pt x="3436211" y="6006560"/>
                </a:cubicBezTo>
                <a:lnTo>
                  <a:pt x="3395775" y="6001312"/>
                </a:lnTo>
                <a:lnTo>
                  <a:pt x="3394257" y="6000771"/>
                </a:lnTo>
                <a:cubicBezTo>
                  <a:pt x="3257670" y="5952325"/>
                  <a:pt x="3121693" y="5904477"/>
                  <a:pt x="2991747" y="5859608"/>
                </a:cubicBezTo>
                <a:lnTo>
                  <a:pt x="2940401" y="5844088"/>
                </a:lnTo>
                <a:lnTo>
                  <a:pt x="2901337" y="5837420"/>
                </a:lnTo>
                <a:lnTo>
                  <a:pt x="2648306" y="5764276"/>
                </a:lnTo>
                <a:cubicBezTo>
                  <a:pt x="2639627" y="5762664"/>
                  <a:pt x="2629705" y="5759595"/>
                  <a:pt x="2622785" y="5756633"/>
                </a:cubicBezTo>
                <a:lnTo>
                  <a:pt x="2616273" y="5753063"/>
                </a:lnTo>
                <a:lnTo>
                  <a:pt x="2542718" y="5734539"/>
                </a:lnTo>
                <a:lnTo>
                  <a:pt x="2567044" y="5746590"/>
                </a:lnTo>
                <a:cubicBezTo>
                  <a:pt x="2585960" y="5757934"/>
                  <a:pt x="2604631" y="5767891"/>
                  <a:pt x="2623082" y="5777247"/>
                </a:cubicBezTo>
                <a:lnTo>
                  <a:pt x="2656560" y="5793799"/>
                </a:lnTo>
                <a:lnTo>
                  <a:pt x="2787568" y="5824047"/>
                </a:lnTo>
                <a:cubicBezTo>
                  <a:pt x="2998800" y="5886220"/>
                  <a:pt x="3212737" y="5962547"/>
                  <a:pt x="3423261" y="6043791"/>
                </a:cubicBezTo>
                <a:lnTo>
                  <a:pt x="3429417" y="6046446"/>
                </a:lnTo>
                <a:lnTo>
                  <a:pt x="3395106" y="6046210"/>
                </a:lnTo>
                <a:lnTo>
                  <a:pt x="3390251" y="6047553"/>
                </a:lnTo>
                <a:lnTo>
                  <a:pt x="3380830" y="6043686"/>
                </a:lnTo>
                <a:cubicBezTo>
                  <a:pt x="3173830" y="5985625"/>
                  <a:pt x="3005737" y="5914366"/>
                  <a:pt x="2762770" y="5841086"/>
                </a:cubicBezTo>
                <a:lnTo>
                  <a:pt x="2732320" y="5833091"/>
                </a:lnTo>
                <a:lnTo>
                  <a:pt x="2784051" y="5866560"/>
                </a:lnTo>
                <a:cubicBezTo>
                  <a:pt x="2739663" y="5850426"/>
                  <a:pt x="2702818" y="5833291"/>
                  <a:pt x="2665978" y="5816012"/>
                </a:cubicBezTo>
                <a:lnTo>
                  <a:pt x="2664250" y="5815216"/>
                </a:lnTo>
                <a:lnTo>
                  <a:pt x="2632558" y="5806893"/>
                </a:lnTo>
                <a:cubicBezTo>
                  <a:pt x="2587416" y="5796256"/>
                  <a:pt x="2540878" y="5786347"/>
                  <a:pt x="2493985" y="5777069"/>
                </a:cubicBezTo>
                <a:lnTo>
                  <a:pt x="2451432" y="5769193"/>
                </a:lnTo>
                <a:lnTo>
                  <a:pt x="2493033" y="5794599"/>
                </a:lnTo>
                <a:lnTo>
                  <a:pt x="2536292" y="5812219"/>
                </a:lnTo>
                <a:lnTo>
                  <a:pt x="2624859" y="5830863"/>
                </a:lnTo>
                <a:cubicBezTo>
                  <a:pt x="2668557" y="5841665"/>
                  <a:pt x="2712166" y="5853615"/>
                  <a:pt x="2755598" y="5865393"/>
                </a:cubicBezTo>
                <a:cubicBezTo>
                  <a:pt x="2763740" y="5867958"/>
                  <a:pt x="2777088" y="5871163"/>
                  <a:pt x="2792078" y="5874730"/>
                </a:cubicBezTo>
                <a:lnTo>
                  <a:pt x="2794840" y="5875417"/>
                </a:lnTo>
                <a:lnTo>
                  <a:pt x="2784051" y="5866560"/>
                </a:lnTo>
                <a:cubicBezTo>
                  <a:pt x="2792412" y="5868629"/>
                  <a:pt x="2799337" y="5871092"/>
                  <a:pt x="2804942" y="5873665"/>
                </a:cubicBezTo>
                <a:lnTo>
                  <a:pt x="2817118" y="5880951"/>
                </a:lnTo>
                <a:lnTo>
                  <a:pt x="2838410" y="5886241"/>
                </a:lnTo>
                <a:cubicBezTo>
                  <a:pt x="2867825" y="5894266"/>
                  <a:pt x="2889544" y="5902626"/>
                  <a:pt x="2875026" y="5909088"/>
                </a:cubicBezTo>
                <a:cubicBezTo>
                  <a:pt x="2883489" y="5917316"/>
                  <a:pt x="2892659" y="5926233"/>
                  <a:pt x="2906765" y="5920193"/>
                </a:cubicBezTo>
                <a:cubicBezTo>
                  <a:pt x="3061457" y="5978422"/>
                  <a:pt x="3222495" y="6023068"/>
                  <a:pt x="3390589" y="6104206"/>
                </a:cubicBezTo>
                <a:cubicBezTo>
                  <a:pt x="3230254" y="6050369"/>
                  <a:pt x="3037362" y="5986270"/>
                  <a:pt x="2872793" y="5928316"/>
                </a:cubicBezTo>
                <a:cubicBezTo>
                  <a:pt x="2845992" y="5922009"/>
                  <a:pt x="2703997" y="5866248"/>
                  <a:pt x="2694124" y="5876404"/>
                </a:cubicBezTo>
                <a:cubicBezTo>
                  <a:pt x="2654513" y="5908673"/>
                  <a:pt x="3143272" y="6077731"/>
                  <a:pt x="2715987" y="5897662"/>
                </a:cubicBezTo>
                <a:cubicBezTo>
                  <a:pt x="2734324" y="5905616"/>
                  <a:pt x="2751957" y="5912883"/>
                  <a:pt x="2762653" y="5911761"/>
                </a:cubicBezTo>
                <a:cubicBezTo>
                  <a:pt x="2978820" y="5958979"/>
                  <a:pt x="3182883" y="6045462"/>
                  <a:pt x="3369312" y="6134553"/>
                </a:cubicBezTo>
                <a:cubicBezTo>
                  <a:pt x="3130576" y="6065386"/>
                  <a:pt x="2897481" y="5981954"/>
                  <a:pt x="2648752" y="5914596"/>
                </a:cubicBezTo>
                <a:lnTo>
                  <a:pt x="2537961" y="5888125"/>
                </a:lnTo>
                <a:lnTo>
                  <a:pt x="2541952" y="5890498"/>
                </a:lnTo>
                <a:lnTo>
                  <a:pt x="2547026" y="5893654"/>
                </a:lnTo>
                <a:lnTo>
                  <a:pt x="2455464" y="5876690"/>
                </a:lnTo>
                <a:lnTo>
                  <a:pt x="2573927" y="5911297"/>
                </a:lnTo>
                <a:lnTo>
                  <a:pt x="2581510" y="5920245"/>
                </a:lnTo>
                <a:lnTo>
                  <a:pt x="2717256" y="5952808"/>
                </a:lnTo>
                <a:cubicBezTo>
                  <a:pt x="2916290" y="6006003"/>
                  <a:pt x="3113180" y="6069872"/>
                  <a:pt x="3306310" y="6145723"/>
                </a:cubicBezTo>
                <a:cubicBezTo>
                  <a:pt x="3379777" y="6176003"/>
                  <a:pt x="3471582" y="6204361"/>
                  <a:pt x="3506142" y="6247844"/>
                </a:cubicBezTo>
                <a:cubicBezTo>
                  <a:pt x="3537175" y="6268142"/>
                  <a:pt x="3542935" y="6262220"/>
                  <a:pt x="3560564" y="6269485"/>
                </a:cubicBezTo>
                <a:cubicBezTo>
                  <a:pt x="3606410" y="6284432"/>
                  <a:pt x="3638265" y="6303883"/>
                  <a:pt x="3587368" y="6295546"/>
                </a:cubicBezTo>
                <a:cubicBezTo>
                  <a:pt x="3499795" y="6271304"/>
                  <a:pt x="3453835" y="6257892"/>
                  <a:pt x="3380368" y="6227610"/>
                </a:cubicBezTo>
                <a:cubicBezTo>
                  <a:pt x="3191262" y="6165963"/>
                  <a:pt x="3026428" y="6104763"/>
                  <a:pt x="2845241" y="6048267"/>
                </a:cubicBezTo>
                <a:lnTo>
                  <a:pt x="2693151" y="6003994"/>
                </a:lnTo>
                <a:lnTo>
                  <a:pt x="2715272" y="6015845"/>
                </a:lnTo>
                <a:lnTo>
                  <a:pt x="2762540" y="6040466"/>
                </a:lnTo>
                <a:lnTo>
                  <a:pt x="2797428" y="6050186"/>
                </a:lnTo>
                <a:cubicBezTo>
                  <a:pt x="2974912" y="6104469"/>
                  <a:pt x="3159056" y="6173331"/>
                  <a:pt x="3323828" y="6233541"/>
                </a:cubicBezTo>
                <a:cubicBezTo>
                  <a:pt x="3359798" y="6248765"/>
                  <a:pt x="3410694" y="6266978"/>
                  <a:pt x="3428331" y="6274247"/>
                </a:cubicBezTo>
                <a:cubicBezTo>
                  <a:pt x="3445962" y="6291391"/>
                  <a:pt x="3423393" y="6289201"/>
                  <a:pt x="3436087" y="6301544"/>
                </a:cubicBezTo>
                <a:cubicBezTo>
                  <a:pt x="3436087" y="6301544"/>
                  <a:pt x="3457951" y="6322804"/>
                  <a:pt x="3462888" y="6317728"/>
                </a:cubicBezTo>
                <a:cubicBezTo>
                  <a:pt x="3457951" y="6322804"/>
                  <a:pt x="3388717" y="6306515"/>
                  <a:pt x="3328647" y="6289264"/>
                </a:cubicBezTo>
                <a:cubicBezTo>
                  <a:pt x="3324419" y="6285151"/>
                  <a:pt x="3324419" y="6285151"/>
                  <a:pt x="3329356" y="6280074"/>
                </a:cubicBezTo>
                <a:cubicBezTo>
                  <a:pt x="3324419" y="6285151"/>
                  <a:pt x="3407760" y="6305278"/>
                  <a:pt x="3431153" y="6306622"/>
                </a:cubicBezTo>
                <a:cubicBezTo>
                  <a:pt x="3141516" y="6229122"/>
                  <a:pt x="3223445" y="6257752"/>
                  <a:pt x="3328647" y="6289264"/>
                </a:cubicBezTo>
                <a:lnTo>
                  <a:pt x="3330603" y="6297027"/>
                </a:lnTo>
                <a:lnTo>
                  <a:pt x="3289610" y="6290477"/>
                </a:lnTo>
                <a:cubicBezTo>
                  <a:pt x="3242217" y="6277963"/>
                  <a:pt x="3196527" y="6252981"/>
                  <a:pt x="3145745" y="6233235"/>
                </a:cubicBezTo>
                <a:lnTo>
                  <a:pt x="3006364" y="6190153"/>
                </a:lnTo>
                <a:lnTo>
                  <a:pt x="3006878" y="6190485"/>
                </a:lnTo>
                <a:lnTo>
                  <a:pt x="3002409" y="6195576"/>
                </a:lnTo>
                <a:cubicBezTo>
                  <a:pt x="3002142" y="6194133"/>
                  <a:pt x="3005830" y="6195004"/>
                  <a:pt x="3011774" y="6197280"/>
                </a:cubicBezTo>
                <a:lnTo>
                  <a:pt x="3029824" y="6205253"/>
                </a:lnTo>
                <a:lnTo>
                  <a:pt x="3083078" y="6239529"/>
                </a:lnTo>
                <a:lnTo>
                  <a:pt x="3061061" y="6234497"/>
                </a:lnTo>
                <a:cubicBezTo>
                  <a:pt x="3059814" y="6227760"/>
                  <a:pt x="3058745" y="6221985"/>
                  <a:pt x="3050631" y="6236427"/>
                </a:cubicBezTo>
                <a:cubicBezTo>
                  <a:pt x="3050631" y="6236427"/>
                  <a:pt x="3055444" y="6235536"/>
                  <a:pt x="3061061" y="6234497"/>
                </a:cubicBezTo>
                <a:lnTo>
                  <a:pt x="3057177" y="6249778"/>
                </a:lnTo>
                <a:lnTo>
                  <a:pt x="2998638" y="6221338"/>
                </a:lnTo>
                <a:cubicBezTo>
                  <a:pt x="2986696" y="6204923"/>
                  <a:pt x="2969626" y="6195820"/>
                  <a:pt x="2951327" y="6193403"/>
                </a:cubicBezTo>
                <a:lnTo>
                  <a:pt x="2950219" y="6188396"/>
                </a:lnTo>
                <a:lnTo>
                  <a:pt x="2949477" y="6185027"/>
                </a:lnTo>
                <a:cubicBezTo>
                  <a:pt x="2949168" y="6183630"/>
                  <a:pt x="2949015" y="6182933"/>
                  <a:pt x="2949244" y="6183980"/>
                </a:cubicBezTo>
                <a:lnTo>
                  <a:pt x="2950219" y="6188396"/>
                </a:lnTo>
                <a:lnTo>
                  <a:pt x="2950631" y="6190261"/>
                </a:lnTo>
                <a:cubicBezTo>
                  <a:pt x="2951019" y="6192008"/>
                  <a:pt x="2951327" y="6193403"/>
                  <a:pt x="2951327" y="6193403"/>
                </a:cubicBezTo>
                <a:cubicBezTo>
                  <a:pt x="2956572" y="6207793"/>
                  <a:pt x="2974560" y="6218159"/>
                  <a:pt x="2998638" y="6221338"/>
                </a:cubicBezTo>
                <a:lnTo>
                  <a:pt x="3054238" y="6259427"/>
                </a:lnTo>
                <a:lnTo>
                  <a:pt x="3019372" y="6254158"/>
                </a:lnTo>
                <a:lnTo>
                  <a:pt x="3004389" y="6252804"/>
                </a:lnTo>
                <a:lnTo>
                  <a:pt x="2820610" y="6144325"/>
                </a:lnTo>
                <a:lnTo>
                  <a:pt x="2781572" y="6122791"/>
                </a:lnTo>
                <a:lnTo>
                  <a:pt x="2656518" y="6086356"/>
                </a:lnTo>
                <a:lnTo>
                  <a:pt x="2624820" y="6078271"/>
                </a:lnTo>
                <a:lnTo>
                  <a:pt x="2625643" y="6079626"/>
                </a:lnTo>
                <a:cubicBezTo>
                  <a:pt x="2649188" y="6096432"/>
                  <a:pt x="2725398" y="6128184"/>
                  <a:pt x="2748676" y="6151803"/>
                </a:cubicBezTo>
                <a:cubicBezTo>
                  <a:pt x="2760885" y="6161405"/>
                  <a:pt x="2760084" y="6181844"/>
                  <a:pt x="2760084" y="6181844"/>
                </a:cubicBezTo>
                <a:cubicBezTo>
                  <a:pt x="2760084" y="6181844"/>
                  <a:pt x="2762896" y="6184213"/>
                  <a:pt x="2767273" y="6186789"/>
                </a:cubicBezTo>
                <a:lnTo>
                  <a:pt x="2774564" y="6189507"/>
                </a:lnTo>
                <a:lnTo>
                  <a:pt x="2784149" y="6196658"/>
                </a:lnTo>
                <a:lnTo>
                  <a:pt x="2784341" y="6199029"/>
                </a:lnTo>
                <a:cubicBezTo>
                  <a:pt x="2785033" y="6199978"/>
                  <a:pt x="2786474" y="6200167"/>
                  <a:pt x="2789365" y="6200549"/>
                </a:cubicBezTo>
                <a:lnTo>
                  <a:pt x="2784149" y="6196658"/>
                </a:lnTo>
                <a:lnTo>
                  <a:pt x="2783854" y="6192974"/>
                </a:lnTo>
                <a:cubicBezTo>
                  <a:pt x="2794879" y="6208125"/>
                  <a:pt x="2811681" y="6224041"/>
                  <a:pt x="2811681" y="6224041"/>
                </a:cubicBezTo>
                <a:cubicBezTo>
                  <a:pt x="2805058" y="6244853"/>
                  <a:pt x="2736539" y="6165037"/>
                  <a:pt x="2682868" y="6151101"/>
                </a:cubicBezTo>
                <a:cubicBezTo>
                  <a:pt x="2677088" y="6150338"/>
                  <a:pt x="2658522" y="6154734"/>
                  <a:pt x="2652744" y="6153971"/>
                </a:cubicBezTo>
                <a:cubicBezTo>
                  <a:pt x="2617373" y="6142451"/>
                  <a:pt x="2575570" y="6122092"/>
                  <a:pt x="2528910" y="6102232"/>
                </a:cubicBezTo>
                <a:cubicBezTo>
                  <a:pt x="2519893" y="6097618"/>
                  <a:pt x="2478685" y="6074484"/>
                  <a:pt x="2439007" y="6052410"/>
                </a:cubicBezTo>
                <a:lnTo>
                  <a:pt x="2438883" y="6052340"/>
                </a:lnTo>
                <a:lnTo>
                  <a:pt x="2415009" y="6049748"/>
                </a:lnTo>
                <a:lnTo>
                  <a:pt x="2366546" y="6039643"/>
                </a:lnTo>
                <a:lnTo>
                  <a:pt x="2368767" y="6044024"/>
                </a:lnTo>
                <a:cubicBezTo>
                  <a:pt x="2371105" y="6048079"/>
                  <a:pt x="2373332" y="6051439"/>
                  <a:pt x="2374949" y="6053366"/>
                </a:cubicBezTo>
                <a:cubicBezTo>
                  <a:pt x="2386243" y="6061705"/>
                  <a:pt x="2492471" y="6117966"/>
                  <a:pt x="2421038" y="6087987"/>
                </a:cubicBezTo>
                <a:cubicBezTo>
                  <a:pt x="2344827" y="6056235"/>
                  <a:pt x="2479373" y="6131074"/>
                  <a:pt x="2497404" y="6140304"/>
                </a:cubicBezTo>
                <a:cubicBezTo>
                  <a:pt x="2544722" y="6168240"/>
                  <a:pt x="2585337" y="6194149"/>
                  <a:pt x="2602406" y="6203250"/>
                </a:cubicBezTo>
                <a:cubicBezTo>
                  <a:pt x="2696441" y="6261895"/>
                  <a:pt x="2784425" y="6314321"/>
                  <a:pt x="2870163" y="6365451"/>
                </a:cubicBezTo>
                <a:lnTo>
                  <a:pt x="2887991" y="6376278"/>
                </a:lnTo>
                <a:lnTo>
                  <a:pt x="2865546" y="6375213"/>
                </a:lnTo>
                <a:lnTo>
                  <a:pt x="2857745" y="6375555"/>
                </a:lnTo>
                <a:lnTo>
                  <a:pt x="2801187" y="6343642"/>
                </a:lnTo>
                <a:cubicBezTo>
                  <a:pt x="2766131" y="6324175"/>
                  <a:pt x="2684244" y="6264280"/>
                  <a:pt x="2654387" y="6260338"/>
                </a:cubicBezTo>
                <a:cubicBezTo>
                  <a:pt x="2642830" y="6258811"/>
                  <a:pt x="2642027" y="6279250"/>
                  <a:pt x="2623416" y="6284781"/>
                </a:cubicBezTo>
                <a:cubicBezTo>
                  <a:pt x="2599070" y="6288414"/>
                  <a:pt x="2588090" y="6272127"/>
                  <a:pt x="2552986" y="6253793"/>
                </a:cubicBezTo>
                <a:cubicBezTo>
                  <a:pt x="2523396" y="6243038"/>
                  <a:pt x="2499316" y="6239858"/>
                  <a:pt x="2481283" y="6230628"/>
                </a:cubicBezTo>
                <a:lnTo>
                  <a:pt x="2460281" y="6219605"/>
                </a:lnTo>
                <a:lnTo>
                  <a:pt x="2461019" y="6220391"/>
                </a:lnTo>
                <a:cubicBezTo>
                  <a:pt x="2462078" y="6221980"/>
                  <a:pt x="2462331" y="6223208"/>
                  <a:pt x="2461578" y="6223965"/>
                </a:cubicBezTo>
                <a:cubicBezTo>
                  <a:pt x="2459813" y="6225729"/>
                  <a:pt x="2453384" y="6224595"/>
                  <a:pt x="2444449" y="6221738"/>
                </a:cubicBezTo>
                <a:lnTo>
                  <a:pt x="2427991" y="6215528"/>
                </a:lnTo>
                <a:lnTo>
                  <a:pt x="2433386" y="6223731"/>
                </a:lnTo>
                <a:cubicBezTo>
                  <a:pt x="2435344" y="6229413"/>
                  <a:pt x="2436577" y="6234997"/>
                  <a:pt x="2439333" y="6238783"/>
                </a:cubicBezTo>
                <a:cubicBezTo>
                  <a:pt x="2451589" y="6247250"/>
                  <a:pt x="2480218" y="6257881"/>
                  <a:pt x="2503716" y="6275821"/>
                </a:cubicBezTo>
                <a:cubicBezTo>
                  <a:pt x="2521750" y="6285052"/>
                  <a:pt x="2603901" y="6338133"/>
                  <a:pt x="2544718" y="6316620"/>
                </a:cubicBezTo>
                <a:cubicBezTo>
                  <a:pt x="2508385" y="6304974"/>
                  <a:pt x="2468080" y="6271114"/>
                  <a:pt x="2451009" y="6262011"/>
                </a:cubicBezTo>
                <a:cubicBezTo>
                  <a:pt x="2433020" y="6251647"/>
                  <a:pt x="2414411" y="6257180"/>
                  <a:pt x="2408630" y="6256415"/>
                </a:cubicBezTo>
                <a:cubicBezTo>
                  <a:pt x="2397382" y="6246941"/>
                  <a:pt x="2390908" y="6239237"/>
                  <a:pt x="2373837" y="6230135"/>
                </a:cubicBezTo>
                <a:lnTo>
                  <a:pt x="2371578" y="6229837"/>
                </a:lnTo>
                <a:lnTo>
                  <a:pt x="2379429" y="6234736"/>
                </a:lnTo>
                <a:cubicBezTo>
                  <a:pt x="2403687" y="6251702"/>
                  <a:pt x="2376403" y="6248100"/>
                  <a:pt x="2376403" y="6248100"/>
                </a:cubicBezTo>
                <a:cubicBezTo>
                  <a:pt x="2352323" y="6244919"/>
                  <a:pt x="2299454" y="6210543"/>
                  <a:pt x="2287895" y="6209016"/>
                </a:cubicBezTo>
                <a:cubicBezTo>
                  <a:pt x="2287895" y="6209016"/>
                  <a:pt x="2286317" y="6212232"/>
                  <a:pt x="2283830" y="6217040"/>
                </a:cubicBezTo>
                <a:lnTo>
                  <a:pt x="2282526" y="6219445"/>
                </a:lnTo>
                <a:lnTo>
                  <a:pt x="2321267" y="6238314"/>
                </a:lnTo>
                <a:cubicBezTo>
                  <a:pt x="2339105" y="6247163"/>
                  <a:pt x="2356363" y="6256075"/>
                  <a:pt x="2372459" y="6265335"/>
                </a:cubicBezTo>
                <a:cubicBezTo>
                  <a:pt x="2401894" y="6280065"/>
                  <a:pt x="2431197" y="6298204"/>
                  <a:pt x="2460471" y="6317050"/>
                </a:cubicBezTo>
                <a:lnTo>
                  <a:pt x="2482277" y="6330943"/>
                </a:lnTo>
                <a:lnTo>
                  <a:pt x="2477059" y="6329641"/>
                </a:lnTo>
                <a:lnTo>
                  <a:pt x="2433760" y="6319006"/>
                </a:lnTo>
                <a:lnTo>
                  <a:pt x="2377392" y="6287675"/>
                </a:lnTo>
                <a:cubicBezTo>
                  <a:pt x="2336821" y="6260628"/>
                  <a:pt x="2271475" y="6223464"/>
                  <a:pt x="2312210" y="6271074"/>
                </a:cubicBezTo>
                <a:lnTo>
                  <a:pt x="2348413" y="6297542"/>
                </a:lnTo>
                <a:lnTo>
                  <a:pt x="2314827" y="6288508"/>
                </a:lnTo>
                <a:lnTo>
                  <a:pt x="2321449" y="6293969"/>
                </a:lnTo>
                <a:cubicBezTo>
                  <a:pt x="2327711" y="6298666"/>
                  <a:pt x="2331734" y="6300981"/>
                  <a:pt x="2331801" y="6299277"/>
                </a:cubicBezTo>
                <a:cubicBezTo>
                  <a:pt x="2326865" y="6314035"/>
                  <a:pt x="2306186" y="6299747"/>
                  <a:pt x="2281365" y="6283467"/>
                </a:cubicBezTo>
                <a:lnTo>
                  <a:pt x="2270040" y="6276464"/>
                </a:lnTo>
                <a:lnTo>
                  <a:pt x="2253661" y="6272059"/>
                </a:lnTo>
                <a:lnTo>
                  <a:pt x="2189572" y="6254871"/>
                </a:lnTo>
                <a:lnTo>
                  <a:pt x="2219771" y="6273640"/>
                </a:lnTo>
                <a:lnTo>
                  <a:pt x="2243308" y="6287032"/>
                </a:lnTo>
                <a:lnTo>
                  <a:pt x="2341294" y="6317935"/>
                </a:lnTo>
                <a:cubicBezTo>
                  <a:pt x="2394978" y="6335624"/>
                  <a:pt x="2364025" y="6334822"/>
                  <a:pt x="2331350" y="6330414"/>
                </a:cubicBezTo>
                <a:lnTo>
                  <a:pt x="2311064" y="6327016"/>
                </a:lnTo>
                <a:lnTo>
                  <a:pt x="2328126" y="6337476"/>
                </a:lnTo>
                <a:lnTo>
                  <a:pt x="2370564" y="6364536"/>
                </a:lnTo>
                <a:lnTo>
                  <a:pt x="2356272" y="6360647"/>
                </a:lnTo>
                <a:lnTo>
                  <a:pt x="2251921" y="6336947"/>
                </a:lnTo>
                <a:lnTo>
                  <a:pt x="2199432" y="6317180"/>
                </a:lnTo>
                <a:cubicBezTo>
                  <a:pt x="2167103" y="6302066"/>
                  <a:pt x="2180312" y="6310945"/>
                  <a:pt x="2200811" y="6325210"/>
                </a:cubicBezTo>
                <a:lnTo>
                  <a:pt x="2201071" y="6325401"/>
                </a:lnTo>
                <a:lnTo>
                  <a:pt x="2196564" y="6324376"/>
                </a:lnTo>
                <a:cubicBezTo>
                  <a:pt x="2142801" y="6311304"/>
                  <a:pt x="2087643" y="6296873"/>
                  <a:pt x="2028499" y="6279945"/>
                </a:cubicBezTo>
                <a:cubicBezTo>
                  <a:pt x="2025689" y="6280464"/>
                  <a:pt x="2009265" y="6275788"/>
                  <a:pt x="1993810" y="6272428"/>
                </a:cubicBezTo>
                <a:lnTo>
                  <a:pt x="1982324" y="6270622"/>
                </a:lnTo>
                <a:lnTo>
                  <a:pt x="2006103" y="6278769"/>
                </a:lnTo>
                <a:cubicBezTo>
                  <a:pt x="2092962" y="6302734"/>
                  <a:pt x="2174593" y="6311704"/>
                  <a:pt x="2270065" y="6350034"/>
                </a:cubicBezTo>
                <a:lnTo>
                  <a:pt x="2210695" y="6337997"/>
                </a:lnTo>
                <a:lnTo>
                  <a:pt x="2222423" y="6341097"/>
                </a:lnTo>
                <a:lnTo>
                  <a:pt x="2232247" y="6348318"/>
                </a:lnTo>
                <a:cubicBezTo>
                  <a:pt x="2241363" y="6355818"/>
                  <a:pt x="2247520" y="6362337"/>
                  <a:pt x="2245944" y="6365554"/>
                </a:cubicBezTo>
                <a:cubicBezTo>
                  <a:pt x="2245582" y="6374779"/>
                  <a:pt x="2169515" y="6337448"/>
                  <a:pt x="2126685" y="6320611"/>
                </a:cubicBezTo>
                <a:lnTo>
                  <a:pt x="2112986" y="6315941"/>
                </a:lnTo>
                <a:lnTo>
                  <a:pt x="2104046" y="6313748"/>
                </a:lnTo>
                <a:lnTo>
                  <a:pt x="2098209" y="6314537"/>
                </a:lnTo>
                <a:cubicBezTo>
                  <a:pt x="2098445" y="6316594"/>
                  <a:pt x="2101758" y="6320545"/>
                  <a:pt x="2109011" y="6326924"/>
                </a:cubicBezTo>
                <a:cubicBezTo>
                  <a:pt x="2113518" y="6329233"/>
                  <a:pt x="2123882" y="6334952"/>
                  <a:pt x="2136886" y="6342447"/>
                </a:cubicBezTo>
                <a:lnTo>
                  <a:pt x="2174206" y="6364796"/>
                </a:lnTo>
                <a:lnTo>
                  <a:pt x="2197889" y="6370454"/>
                </a:lnTo>
                <a:cubicBezTo>
                  <a:pt x="2212531" y="6374618"/>
                  <a:pt x="2227001" y="6379656"/>
                  <a:pt x="2241085" y="6386259"/>
                </a:cubicBezTo>
                <a:cubicBezTo>
                  <a:pt x="2230479" y="6384986"/>
                  <a:pt x="2221134" y="6383543"/>
                  <a:pt x="2212514" y="6382010"/>
                </a:cubicBezTo>
                <a:lnTo>
                  <a:pt x="2196484" y="6378855"/>
                </a:lnTo>
                <a:lnTo>
                  <a:pt x="2202349" y="6382633"/>
                </a:lnTo>
                <a:lnTo>
                  <a:pt x="2219446" y="6394657"/>
                </a:lnTo>
                <a:lnTo>
                  <a:pt x="2270385" y="6406842"/>
                </a:lnTo>
                <a:cubicBezTo>
                  <a:pt x="2355120" y="6427935"/>
                  <a:pt x="2424380" y="6447407"/>
                  <a:pt x="2529544" y="6474236"/>
                </a:cubicBezTo>
                <a:cubicBezTo>
                  <a:pt x="2529544" y="6474236"/>
                  <a:pt x="2530688" y="6474321"/>
                  <a:pt x="2532678" y="6474506"/>
                </a:cubicBezTo>
                <a:lnTo>
                  <a:pt x="2533504" y="6474594"/>
                </a:lnTo>
                <a:lnTo>
                  <a:pt x="2521223" y="6468858"/>
                </a:lnTo>
                <a:cubicBezTo>
                  <a:pt x="2485377" y="6449037"/>
                  <a:pt x="2441385" y="6418188"/>
                  <a:pt x="2424249" y="6410789"/>
                </a:cubicBezTo>
                <a:lnTo>
                  <a:pt x="2337309" y="6371398"/>
                </a:lnTo>
                <a:lnTo>
                  <a:pt x="2413129" y="6391329"/>
                </a:lnTo>
                <a:lnTo>
                  <a:pt x="2421889" y="6396833"/>
                </a:lnTo>
                <a:cubicBezTo>
                  <a:pt x="2438794" y="6407073"/>
                  <a:pt x="2458318" y="6418427"/>
                  <a:pt x="2483430" y="6432300"/>
                </a:cubicBezTo>
                <a:cubicBezTo>
                  <a:pt x="2489780" y="6436992"/>
                  <a:pt x="2526172" y="6456845"/>
                  <a:pt x="2548274" y="6470974"/>
                </a:cubicBezTo>
                <a:lnTo>
                  <a:pt x="2558262" y="6478258"/>
                </a:lnTo>
                <a:lnTo>
                  <a:pt x="2565359" y="6479429"/>
                </a:lnTo>
                <a:cubicBezTo>
                  <a:pt x="2582878" y="6483282"/>
                  <a:pt x="2599611" y="6489641"/>
                  <a:pt x="2596490" y="6499677"/>
                </a:cubicBezTo>
                <a:cubicBezTo>
                  <a:pt x="2587128" y="6507380"/>
                  <a:pt x="2482478" y="6471002"/>
                  <a:pt x="2477664" y="6471893"/>
                </a:cubicBezTo>
                <a:cubicBezTo>
                  <a:pt x="2424000" y="6459923"/>
                  <a:pt x="2372991" y="6447711"/>
                  <a:pt x="2321398" y="6435731"/>
                </a:cubicBezTo>
                <a:lnTo>
                  <a:pt x="2234991" y="6416922"/>
                </a:lnTo>
                <a:lnTo>
                  <a:pt x="2231414" y="6420543"/>
                </a:lnTo>
                <a:cubicBezTo>
                  <a:pt x="2227414" y="6423064"/>
                  <a:pt x="2222168" y="6425689"/>
                  <a:pt x="2217112" y="6428089"/>
                </a:cubicBezTo>
                <a:lnTo>
                  <a:pt x="2215627" y="6428788"/>
                </a:lnTo>
                <a:lnTo>
                  <a:pt x="2236001" y="6433634"/>
                </a:lnTo>
                <a:cubicBezTo>
                  <a:pt x="2261764" y="6439488"/>
                  <a:pt x="2283688" y="6443830"/>
                  <a:pt x="2287702" y="6445328"/>
                </a:cubicBezTo>
                <a:cubicBezTo>
                  <a:pt x="2405546" y="6472297"/>
                  <a:pt x="2530255" y="6504968"/>
                  <a:pt x="2673418" y="6534219"/>
                </a:cubicBezTo>
                <a:cubicBezTo>
                  <a:pt x="2673418" y="6534219"/>
                  <a:pt x="2748741" y="6551139"/>
                  <a:pt x="2735368" y="6559588"/>
                </a:cubicBezTo>
                <a:lnTo>
                  <a:pt x="2714855" y="6555754"/>
                </a:lnTo>
                <a:lnTo>
                  <a:pt x="2687881" y="6542262"/>
                </a:lnTo>
                <a:cubicBezTo>
                  <a:pt x="2677182" y="6537353"/>
                  <a:pt x="2668477" y="6534028"/>
                  <a:pt x="2664245" y="6533950"/>
                </a:cubicBezTo>
                <a:lnTo>
                  <a:pt x="2667267" y="6544534"/>
                </a:lnTo>
                <a:lnTo>
                  <a:pt x="2660043" y="6542667"/>
                </a:lnTo>
                <a:cubicBezTo>
                  <a:pt x="2669671" y="6540886"/>
                  <a:pt x="2584452" y="6519823"/>
                  <a:pt x="2587837" y="6538113"/>
                </a:cubicBezTo>
                <a:cubicBezTo>
                  <a:pt x="2588907" y="6543887"/>
                  <a:pt x="2673054" y="6559174"/>
                  <a:pt x="2689370" y="6562128"/>
                </a:cubicBezTo>
                <a:lnTo>
                  <a:pt x="2695688" y="6563815"/>
                </a:lnTo>
                <a:lnTo>
                  <a:pt x="2696470" y="6564333"/>
                </a:lnTo>
                <a:lnTo>
                  <a:pt x="2715304" y="6574224"/>
                </a:lnTo>
                <a:lnTo>
                  <a:pt x="2569686" y="6545953"/>
                </a:lnTo>
                <a:cubicBezTo>
                  <a:pt x="2496331" y="6530160"/>
                  <a:pt x="2421408" y="6513165"/>
                  <a:pt x="2343674" y="6496691"/>
                </a:cubicBezTo>
                <a:cubicBezTo>
                  <a:pt x="2343674" y="6496691"/>
                  <a:pt x="2323978" y="6475448"/>
                  <a:pt x="2316486" y="6488780"/>
                </a:cubicBezTo>
                <a:cubicBezTo>
                  <a:pt x="2312918" y="6496410"/>
                  <a:pt x="2382630" y="6514369"/>
                  <a:pt x="2344745" y="6502466"/>
                </a:cubicBezTo>
                <a:cubicBezTo>
                  <a:pt x="2470521" y="6540910"/>
                  <a:pt x="2627860" y="6561566"/>
                  <a:pt x="2749089" y="6606826"/>
                </a:cubicBezTo>
                <a:cubicBezTo>
                  <a:pt x="2618942" y="6594080"/>
                  <a:pt x="2454208" y="6537955"/>
                  <a:pt x="2309441" y="6508998"/>
                </a:cubicBezTo>
                <a:cubicBezTo>
                  <a:pt x="2304095" y="6507004"/>
                  <a:pt x="2288138" y="6503736"/>
                  <a:pt x="2273806" y="6502529"/>
                </a:cubicBezTo>
                <a:lnTo>
                  <a:pt x="2268795" y="6502571"/>
                </a:lnTo>
                <a:lnTo>
                  <a:pt x="2270553" y="6503487"/>
                </a:lnTo>
                <a:lnTo>
                  <a:pt x="2278524" y="6507812"/>
                </a:lnTo>
                <a:lnTo>
                  <a:pt x="2257893" y="6502662"/>
                </a:lnTo>
                <a:lnTo>
                  <a:pt x="2255062" y="6502686"/>
                </a:lnTo>
                <a:cubicBezTo>
                  <a:pt x="2250241" y="6503532"/>
                  <a:pt x="2247352" y="6505309"/>
                  <a:pt x="2247931" y="6508438"/>
                </a:cubicBezTo>
                <a:lnTo>
                  <a:pt x="2312826" y="6527289"/>
                </a:lnTo>
                <a:cubicBezTo>
                  <a:pt x="2377455" y="6540215"/>
                  <a:pt x="2446986" y="6557213"/>
                  <a:pt x="2507869" y="6576805"/>
                </a:cubicBezTo>
                <a:cubicBezTo>
                  <a:pt x="2454829" y="6568208"/>
                  <a:pt x="2398335" y="6555516"/>
                  <a:pt x="2339769" y="6541714"/>
                </a:cubicBezTo>
                <a:lnTo>
                  <a:pt x="2209622" y="6511618"/>
                </a:lnTo>
                <a:lnTo>
                  <a:pt x="2219770" y="6515331"/>
                </a:lnTo>
                <a:cubicBezTo>
                  <a:pt x="2192358" y="6512938"/>
                  <a:pt x="2165892" y="6508377"/>
                  <a:pt x="2139898" y="6502720"/>
                </a:cubicBezTo>
                <a:lnTo>
                  <a:pt x="2081956" y="6488280"/>
                </a:lnTo>
                <a:lnTo>
                  <a:pt x="2072837" y="6484225"/>
                </a:lnTo>
                <a:cubicBezTo>
                  <a:pt x="2049277" y="6473979"/>
                  <a:pt x="2037443" y="6470205"/>
                  <a:pt x="2032945" y="6470413"/>
                </a:cubicBezTo>
                <a:lnTo>
                  <a:pt x="2035471" y="6476633"/>
                </a:lnTo>
                <a:lnTo>
                  <a:pt x="1985780" y="6464139"/>
                </a:lnTo>
                <a:cubicBezTo>
                  <a:pt x="1959765" y="6458359"/>
                  <a:pt x="1933266" y="6453620"/>
                  <a:pt x="1905811" y="6450987"/>
                </a:cubicBezTo>
                <a:cubicBezTo>
                  <a:pt x="1902426" y="6432698"/>
                  <a:pt x="1886823" y="6460475"/>
                  <a:pt x="1905811" y="6450987"/>
                </a:cubicBezTo>
                <a:lnTo>
                  <a:pt x="1953535" y="6465065"/>
                </a:lnTo>
                <a:lnTo>
                  <a:pt x="2052850" y="6494359"/>
                </a:lnTo>
                <a:lnTo>
                  <a:pt x="2058758" y="6499539"/>
                </a:lnTo>
                <a:cubicBezTo>
                  <a:pt x="2066004" y="6505722"/>
                  <a:pt x="2071792" y="6510909"/>
                  <a:pt x="2071726" y="6512611"/>
                </a:cubicBezTo>
                <a:cubicBezTo>
                  <a:pt x="2071459" y="6519425"/>
                  <a:pt x="1977483" y="6471631"/>
                  <a:pt x="1953403" y="6468451"/>
                </a:cubicBezTo>
                <a:cubicBezTo>
                  <a:pt x="1982415" y="6493970"/>
                  <a:pt x="2000985" y="6489574"/>
                  <a:pt x="2041599" y="6515482"/>
                </a:cubicBezTo>
                <a:cubicBezTo>
                  <a:pt x="2041599" y="6515482"/>
                  <a:pt x="2130066" y="6555701"/>
                  <a:pt x="2129796" y="6562513"/>
                </a:cubicBezTo>
                <a:lnTo>
                  <a:pt x="2058257" y="6559914"/>
                </a:lnTo>
                <a:cubicBezTo>
                  <a:pt x="2057989" y="6566726"/>
                  <a:pt x="2286243" y="6696172"/>
                  <a:pt x="2174931" y="6646089"/>
                </a:cubicBezTo>
                <a:cubicBezTo>
                  <a:pt x="2110501" y="6610188"/>
                  <a:pt x="2057144" y="6588302"/>
                  <a:pt x="1997692" y="6573601"/>
                </a:cubicBezTo>
                <a:cubicBezTo>
                  <a:pt x="1955581" y="6561191"/>
                  <a:pt x="1932614" y="6529623"/>
                  <a:pt x="1885418" y="6523390"/>
                </a:cubicBezTo>
                <a:cubicBezTo>
                  <a:pt x="1885418" y="6523390"/>
                  <a:pt x="1885453" y="6522467"/>
                  <a:pt x="1885500" y="6521314"/>
                </a:cubicBezTo>
                <a:lnTo>
                  <a:pt x="1885601" y="6518719"/>
                </a:lnTo>
                <a:lnTo>
                  <a:pt x="1885635" y="6517855"/>
                </a:lnTo>
                <a:cubicBezTo>
                  <a:pt x="1885670" y="6516931"/>
                  <a:pt x="1885689" y="6516471"/>
                  <a:pt x="1885662" y="6517163"/>
                </a:cubicBezTo>
                <a:lnTo>
                  <a:pt x="1885601" y="6518719"/>
                </a:lnTo>
                <a:lnTo>
                  <a:pt x="1885418" y="6523390"/>
                </a:lnTo>
                <a:cubicBezTo>
                  <a:pt x="1889819" y="6559355"/>
                  <a:pt x="2003472" y="6574363"/>
                  <a:pt x="2014185" y="6597465"/>
                </a:cubicBezTo>
                <a:cubicBezTo>
                  <a:pt x="2020927" y="6598355"/>
                  <a:pt x="2012807" y="6632667"/>
                  <a:pt x="2007028" y="6631902"/>
                </a:cubicBezTo>
                <a:cubicBezTo>
                  <a:pt x="2041865" y="6657049"/>
                  <a:pt x="2084511" y="6655833"/>
                  <a:pt x="2113569" y="6680215"/>
                </a:cubicBezTo>
                <a:cubicBezTo>
                  <a:pt x="2124817" y="6689690"/>
                  <a:pt x="2124552" y="6696505"/>
                  <a:pt x="2129794" y="6710894"/>
                </a:cubicBezTo>
                <a:cubicBezTo>
                  <a:pt x="2152762" y="6742462"/>
                  <a:pt x="2193912" y="6754746"/>
                  <a:pt x="2229934" y="6774340"/>
                </a:cubicBezTo>
                <a:cubicBezTo>
                  <a:pt x="2267770" y="6797028"/>
                  <a:pt x="2304617" y="6814165"/>
                  <a:pt x="2340706" y="6832058"/>
                </a:cubicBezTo>
                <a:lnTo>
                  <a:pt x="2390026" y="6858001"/>
                </a:lnTo>
                <a:lnTo>
                  <a:pt x="2360009" y="6858002"/>
                </a:lnTo>
                <a:lnTo>
                  <a:pt x="2328872" y="6843762"/>
                </a:lnTo>
                <a:cubicBezTo>
                  <a:pt x="2292030" y="6826484"/>
                  <a:pt x="2255199" y="6809064"/>
                  <a:pt x="2210834" y="6792362"/>
                </a:cubicBezTo>
                <a:cubicBezTo>
                  <a:pt x="2186753" y="6789182"/>
                  <a:pt x="2146137" y="6763273"/>
                  <a:pt x="2093045" y="6734574"/>
                </a:cubicBezTo>
                <a:cubicBezTo>
                  <a:pt x="2063455" y="6723819"/>
                  <a:pt x="1916655" y="6640513"/>
                  <a:pt x="1998226" y="6708356"/>
                </a:cubicBezTo>
                <a:cubicBezTo>
                  <a:pt x="2016259" y="6717586"/>
                  <a:pt x="2091934" y="6762963"/>
                  <a:pt x="2104188" y="6771430"/>
                </a:cubicBezTo>
                <a:cubicBezTo>
                  <a:pt x="2109703" y="6779008"/>
                  <a:pt x="2109123" y="6793768"/>
                  <a:pt x="2109123" y="6793768"/>
                </a:cubicBezTo>
                <a:cubicBezTo>
                  <a:pt x="2138179" y="6818150"/>
                  <a:pt x="2173553" y="6829671"/>
                  <a:pt x="2203099" y="6841563"/>
                </a:cubicBezTo>
                <a:cubicBezTo>
                  <a:pt x="2208984" y="6845764"/>
                  <a:pt x="2217116" y="6849834"/>
                  <a:pt x="2226075" y="6853924"/>
                </a:cubicBezTo>
                <a:lnTo>
                  <a:pt x="2235208" y="6858001"/>
                </a:lnTo>
                <a:lnTo>
                  <a:pt x="2140031" y="6858002"/>
                </a:lnTo>
                <a:lnTo>
                  <a:pt x="2088911" y="6840178"/>
                </a:lnTo>
                <a:cubicBezTo>
                  <a:pt x="2092184" y="6844677"/>
                  <a:pt x="2098543" y="6850305"/>
                  <a:pt x="2106874" y="6856593"/>
                </a:cubicBezTo>
                <a:lnTo>
                  <a:pt x="2108932" y="6858001"/>
                </a:lnTo>
                <a:lnTo>
                  <a:pt x="109481" y="6858001"/>
                </a:lnTo>
                <a:lnTo>
                  <a:pt x="0" y="6858001"/>
                </a:lnTo>
                <a:lnTo>
                  <a:pt x="0" y="5700621"/>
                </a:lnTo>
                <a:lnTo>
                  <a:pt x="0" y="2"/>
                </a:lnTo>
                <a:close/>
                <a:moveTo>
                  <a:pt x="2717388" y="0"/>
                </a:moveTo>
                <a:lnTo>
                  <a:pt x="2742649" y="1"/>
                </a:lnTo>
                <a:lnTo>
                  <a:pt x="2728200" y="11052"/>
                </a:lnTo>
                <a:lnTo>
                  <a:pt x="2701530" y="16770"/>
                </a:lnTo>
                <a:lnTo>
                  <a:pt x="2689750" y="20200"/>
                </a:lnTo>
                <a:close/>
              </a:path>
            </a:pathLst>
          </a:custGeom>
          <a:noFill/>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90782244"/>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316_Custom Layout">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5787851" y="929836"/>
            <a:ext cx="5297627" cy="4564661"/>
          </a:xfrm>
          <a:custGeom>
            <a:avLst/>
            <a:gdLst>
              <a:gd name="connsiteX0" fmla="*/ 4862947 w 5297627"/>
              <a:gd name="connsiteY0" fmla="*/ 4445095 h 4564661"/>
              <a:gd name="connsiteX1" fmla="*/ 4853672 w 5297627"/>
              <a:gd name="connsiteY1" fmla="*/ 4449377 h 4564661"/>
              <a:gd name="connsiteX2" fmla="*/ 4862947 w 5297627"/>
              <a:gd name="connsiteY2" fmla="*/ 4445095 h 4564661"/>
              <a:gd name="connsiteX3" fmla="*/ 4891038 w 5297627"/>
              <a:gd name="connsiteY3" fmla="*/ 4417675 h 4564661"/>
              <a:gd name="connsiteX4" fmla="*/ 4896716 w 5297627"/>
              <a:gd name="connsiteY4" fmla="*/ 4419292 h 4564661"/>
              <a:gd name="connsiteX5" fmla="*/ 4896115 w 5297627"/>
              <a:gd name="connsiteY5" fmla="*/ 4419765 h 4564661"/>
              <a:gd name="connsiteX6" fmla="*/ 4889340 w 5297627"/>
              <a:gd name="connsiteY6" fmla="*/ 4418695 h 4564661"/>
              <a:gd name="connsiteX7" fmla="*/ 4873844 w 5297627"/>
              <a:gd name="connsiteY7" fmla="*/ 4412777 h 4564661"/>
              <a:gd name="connsiteX8" fmla="*/ 4879442 w 5297627"/>
              <a:gd name="connsiteY8" fmla="*/ 4414372 h 4564661"/>
              <a:gd name="connsiteX9" fmla="*/ 4878284 w 5297627"/>
              <a:gd name="connsiteY9" fmla="*/ 4415394 h 4564661"/>
              <a:gd name="connsiteX10" fmla="*/ 4871506 w 5297627"/>
              <a:gd name="connsiteY10" fmla="*/ 4414413 h 4564661"/>
              <a:gd name="connsiteX11" fmla="*/ 4856460 w 5297627"/>
              <a:gd name="connsiteY11" fmla="*/ 4407748 h 4564661"/>
              <a:gd name="connsiteX12" fmla="*/ 4862095 w 5297627"/>
              <a:gd name="connsiteY12" fmla="*/ 4409392 h 4564661"/>
              <a:gd name="connsiteX13" fmla="*/ 4860450 w 5297627"/>
              <a:gd name="connsiteY13" fmla="*/ 4410756 h 4564661"/>
              <a:gd name="connsiteX14" fmla="*/ 4853673 w 5297627"/>
              <a:gd name="connsiteY14" fmla="*/ 4409419 h 4564661"/>
              <a:gd name="connsiteX15" fmla="*/ 4367276 w 5297627"/>
              <a:gd name="connsiteY15" fmla="*/ 4391457 h 4564661"/>
              <a:gd name="connsiteX16" fmla="*/ 4372192 w 5297627"/>
              <a:gd name="connsiteY16" fmla="*/ 4396575 h 4564661"/>
              <a:gd name="connsiteX17" fmla="*/ 4367276 w 5297627"/>
              <a:gd name="connsiteY17" fmla="*/ 4391457 h 4564661"/>
              <a:gd name="connsiteX18" fmla="*/ 4947116 w 5297627"/>
              <a:gd name="connsiteY18" fmla="*/ 4374454 h 4564661"/>
              <a:gd name="connsiteX19" fmla="*/ 4937844 w 5297627"/>
              <a:gd name="connsiteY19" fmla="*/ 4378736 h 4564661"/>
              <a:gd name="connsiteX20" fmla="*/ 4947116 w 5297627"/>
              <a:gd name="connsiteY20" fmla="*/ 4374454 h 4564661"/>
              <a:gd name="connsiteX21" fmla="*/ 4305608 w 5297627"/>
              <a:gd name="connsiteY21" fmla="*/ 4372716 h 4564661"/>
              <a:gd name="connsiteX22" fmla="*/ 4296581 w 5297627"/>
              <a:gd name="connsiteY22" fmla="*/ 4378736 h 4564661"/>
              <a:gd name="connsiteX23" fmla="*/ 4310134 w 5297627"/>
              <a:gd name="connsiteY23" fmla="*/ 4374456 h 4564661"/>
              <a:gd name="connsiteX24" fmla="*/ 4305608 w 5297627"/>
              <a:gd name="connsiteY24" fmla="*/ 4372716 h 4564661"/>
              <a:gd name="connsiteX25" fmla="*/ 4783078 w 5297627"/>
              <a:gd name="connsiteY25" fmla="*/ 4372114 h 4564661"/>
              <a:gd name="connsiteX26" fmla="*/ 4792329 w 5297627"/>
              <a:gd name="connsiteY26" fmla="*/ 4374456 h 4564661"/>
              <a:gd name="connsiteX27" fmla="*/ 4788986 w 5297627"/>
              <a:gd name="connsiteY27" fmla="*/ 4375292 h 4564661"/>
              <a:gd name="connsiteX28" fmla="*/ 4788646 w 5297627"/>
              <a:gd name="connsiteY28" fmla="*/ 4376515 h 4564661"/>
              <a:gd name="connsiteX29" fmla="*/ 4780172 w 5297627"/>
              <a:gd name="connsiteY29" fmla="*/ 4374059 h 4564661"/>
              <a:gd name="connsiteX30" fmla="*/ 4272663 w 5297627"/>
              <a:gd name="connsiteY30" fmla="*/ 4364455 h 4564661"/>
              <a:gd name="connsiteX31" fmla="*/ 4274470 w 5297627"/>
              <a:gd name="connsiteY31" fmla="*/ 4370174 h 4564661"/>
              <a:gd name="connsiteX32" fmla="*/ 4272663 w 5297627"/>
              <a:gd name="connsiteY32" fmla="*/ 4364455 h 4564661"/>
              <a:gd name="connsiteX33" fmla="*/ 4644296 w 5297627"/>
              <a:gd name="connsiteY33" fmla="*/ 4355480 h 4564661"/>
              <a:gd name="connsiteX34" fmla="*/ 4646100 w 5297627"/>
              <a:gd name="connsiteY34" fmla="*/ 4360898 h 4564661"/>
              <a:gd name="connsiteX35" fmla="*/ 4644296 w 5297627"/>
              <a:gd name="connsiteY35" fmla="*/ 4355480 h 4564661"/>
              <a:gd name="connsiteX36" fmla="*/ 4228907 w 5297627"/>
              <a:gd name="connsiteY36" fmla="*/ 4350597 h 4564661"/>
              <a:gd name="connsiteX37" fmla="*/ 4221684 w 5297627"/>
              <a:gd name="connsiteY37" fmla="*/ 4356617 h 4564661"/>
              <a:gd name="connsiteX38" fmla="*/ 4230244 w 5297627"/>
              <a:gd name="connsiteY38" fmla="*/ 4352336 h 4564661"/>
              <a:gd name="connsiteX39" fmla="*/ 4228907 w 5297627"/>
              <a:gd name="connsiteY39" fmla="*/ 4350597 h 4564661"/>
              <a:gd name="connsiteX40" fmla="*/ 4197690 w 5297627"/>
              <a:gd name="connsiteY40" fmla="*/ 4340216 h 4564661"/>
              <a:gd name="connsiteX41" fmla="*/ 4199571 w 5297627"/>
              <a:gd name="connsiteY41" fmla="*/ 4348055 h 4564661"/>
              <a:gd name="connsiteX42" fmla="*/ 4197690 w 5297627"/>
              <a:gd name="connsiteY42" fmla="*/ 4340216 h 4564661"/>
              <a:gd name="connsiteX43" fmla="*/ 4177994 w 5297627"/>
              <a:gd name="connsiteY43" fmla="*/ 4337040 h 4564661"/>
              <a:gd name="connsiteX44" fmla="*/ 4173179 w 5297627"/>
              <a:gd name="connsiteY44" fmla="*/ 4343059 h 4564661"/>
              <a:gd name="connsiteX45" fmla="*/ 4181740 w 5297627"/>
              <a:gd name="connsiteY45" fmla="*/ 4338779 h 4564661"/>
              <a:gd name="connsiteX46" fmla="*/ 4177994 w 5297627"/>
              <a:gd name="connsiteY46" fmla="*/ 4337040 h 4564661"/>
              <a:gd name="connsiteX47" fmla="*/ 4959956 w 5297627"/>
              <a:gd name="connsiteY47" fmla="*/ 4316659 h 4564661"/>
              <a:gd name="connsiteX48" fmla="*/ 4947116 w 5297627"/>
              <a:gd name="connsiteY48" fmla="*/ 4320940 h 4564661"/>
              <a:gd name="connsiteX49" fmla="*/ 4927736 w 5297627"/>
              <a:gd name="connsiteY49" fmla="*/ 4311996 h 4564661"/>
              <a:gd name="connsiteX50" fmla="*/ 4927632 w 5297627"/>
              <a:gd name="connsiteY50" fmla="*/ 4312011 h 4564661"/>
              <a:gd name="connsiteX51" fmla="*/ 4925004 w 5297627"/>
              <a:gd name="connsiteY51" fmla="*/ 4312377 h 4564661"/>
              <a:gd name="connsiteX52" fmla="*/ 4937944 w 5297627"/>
              <a:gd name="connsiteY52" fmla="*/ 4310572 h 4564661"/>
              <a:gd name="connsiteX53" fmla="*/ 4927736 w 5297627"/>
              <a:gd name="connsiteY53" fmla="*/ 4311996 h 4564661"/>
              <a:gd name="connsiteX54" fmla="*/ 4933092 w 5297627"/>
              <a:gd name="connsiteY54" fmla="*/ 4311249 h 4564661"/>
              <a:gd name="connsiteX55" fmla="*/ 4937944 w 5297627"/>
              <a:gd name="connsiteY55" fmla="*/ 4310572 h 4564661"/>
              <a:gd name="connsiteX56" fmla="*/ 4821296 w 5297627"/>
              <a:gd name="connsiteY56" fmla="*/ 4235350 h 4564661"/>
              <a:gd name="connsiteX57" fmla="*/ 4810160 w 5297627"/>
              <a:gd name="connsiteY57" fmla="*/ 4237456 h 4564661"/>
              <a:gd name="connsiteX58" fmla="*/ 4821296 w 5297627"/>
              <a:gd name="connsiteY58" fmla="*/ 4235350 h 4564661"/>
              <a:gd name="connsiteX59" fmla="*/ 4674129 w 5297627"/>
              <a:gd name="connsiteY59" fmla="*/ 4119033 h 4564661"/>
              <a:gd name="connsiteX60" fmla="*/ 4708160 w 5297627"/>
              <a:gd name="connsiteY60" fmla="*/ 4126859 h 4564661"/>
              <a:gd name="connsiteX61" fmla="*/ 4728616 w 5297627"/>
              <a:gd name="connsiteY61" fmla="*/ 4135635 h 4564661"/>
              <a:gd name="connsiteX62" fmla="*/ 4712970 w 5297627"/>
              <a:gd name="connsiteY62" fmla="*/ 4132602 h 4564661"/>
              <a:gd name="connsiteX63" fmla="*/ 4607755 w 5297627"/>
              <a:gd name="connsiteY63" fmla="*/ 4097736 h 4564661"/>
              <a:gd name="connsiteX64" fmla="*/ 4619708 w 5297627"/>
              <a:gd name="connsiteY64" fmla="*/ 4100458 h 4564661"/>
              <a:gd name="connsiteX65" fmla="*/ 4622420 w 5297627"/>
              <a:gd name="connsiteY65" fmla="*/ 4102152 h 4564661"/>
              <a:gd name="connsiteX66" fmla="*/ 4574337 w 5297627"/>
              <a:gd name="connsiteY66" fmla="*/ 4087462 h 4564661"/>
              <a:gd name="connsiteX67" fmla="*/ 4586452 w 5297627"/>
              <a:gd name="connsiteY67" fmla="*/ 4090915 h 4564661"/>
              <a:gd name="connsiteX68" fmla="*/ 4605006 w 5297627"/>
              <a:gd name="connsiteY68" fmla="*/ 4096907 h 4564661"/>
              <a:gd name="connsiteX69" fmla="*/ 4579156 w 5297627"/>
              <a:gd name="connsiteY69" fmla="*/ 4089122 h 4564661"/>
              <a:gd name="connsiteX70" fmla="*/ 4512089 w 5297627"/>
              <a:gd name="connsiteY70" fmla="*/ 4063041 h 4564661"/>
              <a:gd name="connsiteX71" fmla="*/ 4504866 w 5297627"/>
              <a:gd name="connsiteY71" fmla="*/ 4069061 h 4564661"/>
              <a:gd name="connsiteX72" fmla="*/ 4513428 w 5297627"/>
              <a:gd name="connsiteY72" fmla="*/ 4064781 h 4564661"/>
              <a:gd name="connsiteX73" fmla="*/ 4512089 w 5297627"/>
              <a:gd name="connsiteY73" fmla="*/ 4063041 h 4564661"/>
              <a:gd name="connsiteX74" fmla="*/ 4464922 w 5297627"/>
              <a:gd name="connsiteY74" fmla="*/ 4046943 h 4564661"/>
              <a:gd name="connsiteX75" fmla="*/ 4456363 w 5297627"/>
              <a:gd name="connsiteY75" fmla="*/ 4051224 h 4564661"/>
              <a:gd name="connsiteX76" fmla="*/ 4464922 w 5297627"/>
              <a:gd name="connsiteY76" fmla="*/ 4046943 h 4564661"/>
              <a:gd name="connsiteX77" fmla="*/ 4451369 w 5297627"/>
              <a:gd name="connsiteY77" fmla="*/ 4042661 h 4564661"/>
              <a:gd name="connsiteX78" fmla="*/ 4442808 w 5297627"/>
              <a:gd name="connsiteY78" fmla="*/ 4046943 h 4564661"/>
              <a:gd name="connsiteX79" fmla="*/ 4451369 w 5297627"/>
              <a:gd name="connsiteY79" fmla="*/ 4042661 h 4564661"/>
              <a:gd name="connsiteX80" fmla="*/ 4573704 w 5297627"/>
              <a:gd name="connsiteY80" fmla="*/ 4037438 h 4564661"/>
              <a:gd name="connsiteX81" fmla="*/ 4613868 w 5297627"/>
              <a:gd name="connsiteY81" fmla="*/ 4044745 h 4564661"/>
              <a:gd name="connsiteX82" fmla="*/ 4618167 w 5297627"/>
              <a:gd name="connsiteY82" fmla="*/ 4046948 h 4564661"/>
              <a:gd name="connsiteX83" fmla="*/ 4623060 w 5297627"/>
              <a:gd name="connsiteY83" fmla="*/ 4049909 h 4564661"/>
              <a:gd name="connsiteX84" fmla="*/ 4603405 w 5297627"/>
              <a:gd name="connsiteY84" fmla="*/ 4047611 h 4564661"/>
              <a:gd name="connsiteX85" fmla="*/ 4584747 w 5297627"/>
              <a:gd name="connsiteY85" fmla="*/ 4044634 h 4564661"/>
              <a:gd name="connsiteX86" fmla="*/ 4577237 w 5297627"/>
              <a:gd name="connsiteY86" fmla="*/ 4039498 h 4564661"/>
              <a:gd name="connsiteX87" fmla="*/ 4003533 w 5297627"/>
              <a:gd name="connsiteY87" fmla="*/ 3981411 h 4564661"/>
              <a:gd name="connsiteX88" fmla="*/ 4151698 w 5297627"/>
              <a:gd name="connsiteY88" fmla="*/ 4027592 h 4564661"/>
              <a:gd name="connsiteX89" fmla="*/ 4179549 w 5297627"/>
              <a:gd name="connsiteY89" fmla="*/ 4036960 h 4564661"/>
              <a:gd name="connsiteX90" fmla="*/ 4243528 w 5297627"/>
              <a:gd name="connsiteY90" fmla="*/ 4054344 h 4564661"/>
              <a:gd name="connsiteX91" fmla="*/ 4245748 w 5297627"/>
              <a:gd name="connsiteY91" fmla="*/ 4054988 h 4564661"/>
              <a:gd name="connsiteX92" fmla="*/ 4194692 w 5297627"/>
              <a:gd name="connsiteY92" fmla="*/ 4033936 h 4564661"/>
              <a:gd name="connsiteX93" fmla="*/ 4173749 w 5297627"/>
              <a:gd name="connsiteY93" fmla="*/ 4026425 h 4564661"/>
              <a:gd name="connsiteX94" fmla="*/ 4093482 w 5297627"/>
              <a:gd name="connsiteY94" fmla="*/ 4002714 h 4564661"/>
              <a:gd name="connsiteX95" fmla="*/ 4046996 w 5297627"/>
              <a:gd name="connsiteY95" fmla="*/ 3989588 h 4564661"/>
              <a:gd name="connsiteX96" fmla="*/ 4337558 w 5297627"/>
              <a:gd name="connsiteY96" fmla="*/ 3969388 h 4564661"/>
              <a:gd name="connsiteX97" fmla="*/ 4337062 w 5297627"/>
              <a:gd name="connsiteY97" fmla="*/ 3971350 h 4564661"/>
              <a:gd name="connsiteX98" fmla="*/ 4340666 w 5297627"/>
              <a:gd name="connsiteY98" fmla="*/ 3972579 h 4564661"/>
              <a:gd name="connsiteX99" fmla="*/ 4342666 w 5297627"/>
              <a:gd name="connsiteY99" fmla="*/ 3971103 h 4564661"/>
              <a:gd name="connsiteX100" fmla="*/ 4341550 w 5297627"/>
              <a:gd name="connsiteY100" fmla="*/ 3970434 h 4564661"/>
              <a:gd name="connsiteX101" fmla="*/ 2921328 w 5297627"/>
              <a:gd name="connsiteY101" fmla="*/ 3892105 h 4564661"/>
              <a:gd name="connsiteX102" fmla="*/ 2912768 w 5297627"/>
              <a:gd name="connsiteY102" fmla="*/ 3896386 h 4564661"/>
              <a:gd name="connsiteX103" fmla="*/ 2921328 w 5297627"/>
              <a:gd name="connsiteY103" fmla="*/ 3892105 h 4564661"/>
              <a:gd name="connsiteX104" fmla="*/ 4146426 w 5297627"/>
              <a:gd name="connsiteY104" fmla="*/ 3884787 h 4564661"/>
              <a:gd name="connsiteX105" fmla="*/ 4146180 w 5297627"/>
              <a:gd name="connsiteY105" fmla="*/ 3884899 h 4564661"/>
              <a:gd name="connsiteX106" fmla="*/ 4176300 w 5297627"/>
              <a:gd name="connsiteY106" fmla="*/ 3892729 h 4564661"/>
              <a:gd name="connsiteX107" fmla="*/ 4179106 w 5297627"/>
              <a:gd name="connsiteY107" fmla="*/ 3893561 h 4564661"/>
              <a:gd name="connsiteX108" fmla="*/ 4177118 w 5297627"/>
              <a:gd name="connsiteY108" fmla="*/ 3892773 h 4564661"/>
              <a:gd name="connsiteX109" fmla="*/ 4146426 w 5297627"/>
              <a:gd name="connsiteY109" fmla="*/ 3884787 h 4564661"/>
              <a:gd name="connsiteX110" fmla="*/ 2854990 w 5297627"/>
              <a:gd name="connsiteY110" fmla="*/ 3879261 h 4564661"/>
              <a:gd name="connsiteX111" fmla="*/ 2837871 w 5297627"/>
              <a:gd name="connsiteY111" fmla="*/ 3883543 h 4564661"/>
              <a:gd name="connsiteX112" fmla="*/ 2854990 w 5297627"/>
              <a:gd name="connsiteY112" fmla="*/ 3879261 h 4564661"/>
              <a:gd name="connsiteX113" fmla="*/ 2832878 w 5297627"/>
              <a:gd name="connsiteY113" fmla="*/ 3874266 h 4564661"/>
              <a:gd name="connsiteX114" fmla="*/ 2810765 w 5297627"/>
              <a:gd name="connsiteY114" fmla="*/ 3879261 h 4564661"/>
              <a:gd name="connsiteX115" fmla="*/ 2832878 w 5297627"/>
              <a:gd name="connsiteY115" fmla="*/ 3874266 h 4564661"/>
              <a:gd name="connsiteX116" fmla="*/ 2801224 w 5297627"/>
              <a:gd name="connsiteY116" fmla="*/ 3868849 h 4564661"/>
              <a:gd name="connsiteX117" fmla="*/ 2784373 w 5297627"/>
              <a:gd name="connsiteY117" fmla="*/ 3874266 h 4564661"/>
              <a:gd name="connsiteX118" fmla="*/ 2806486 w 5297627"/>
              <a:gd name="connsiteY118" fmla="*/ 3869985 h 4564661"/>
              <a:gd name="connsiteX119" fmla="*/ 2801224 w 5297627"/>
              <a:gd name="connsiteY119" fmla="*/ 3868849 h 4564661"/>
              <a:gd name="connsiteX120" fmla="*/ 4618294 w 5297627"/>
              <a:gd name="connsiteY120" fmla="*/ 3866502 h 4564661"/>
              <a:gd name="connsiteX121" fmla="*/ 4619822 w 5297627"/>
              <a:gd name="connsiteY121" fmla="*/ 3866570 h 4564661"/>
              <a:gd name="connsiteX122" fmla="*/ 4622952 w 5297627"/>
              <a:gd name="connsiteY122" fmla="*/ 3867640 h 4564661"/>
              <a:gd name="connsiteX123" fmla="*/ 4616348 w 5297627"/>
              <a:gd name="connsiteY123" fmla="*/ 3866545 h 4564661"/>
              <a:gd name="connsiteX124" fmla="*/ 4618294 w 5297627"/>
              <a:gd name="connsiteY124" fmla="*/ 3866502 h 4564661"/>
              <a:gd name="connsiteX125" fmla="*/ 2711983 w 5297627"/>
              <a:gd name="connsiteY125" fmla="*/ 3856306 h 4564661"/>
              <a:gd name="connsiteX126" fmla="*/ 2722316 w 5297627"/>
              <a:gd name="connsiteY126" fmla="*/ 3861422 h 4564661"/>
              <a:gd name="connsiteX127" fmla="*/ 2749422 w 5297627"/>
              <a:gd name="connsiteY127" fmla="*/ 3865705 h 4564661"/>
              <a:gd name="connsiteX128" fmla="*/ 2722316 w 5297627"/>
              <a:gd name="connsiteY128" fmla="*/ 3861422 h 4564661"/>
              <a:gd name="connsiteX129" fmla="*/ 2711983 w 5297627"/>
              <a:gd name="connsiteY129" fmla="*/ 3856306 h 4564661"/>
              <a:gd name="connsiteX130" fmla="*/ 2687119 w 5297627"/>
              <a:gd name="connsiteY130" fmla="*/ 3851121 h 4564661"/>
              <a:gd name="connsiteX131" fmla="*/ 2678090 w 5297627"/>
              <a:gd name="connsiteY131" fmla="*/ 3857142 h 4564661"/>
              <a:gd name="connsiteX132" fmla="*/ 2691644 w 5297627"/>
              <a:gd name="connsiteY132" fmla="*/ 3852146 h 4564661"/>
              <a:gd name="connsiteX133" fmla="*/ 2687119 w 5297627"/>
              <a:gd name="connsiteY133" fmla="*/ 3851121 h 4564661"/>
              <a:gd name="connsiteX134" fmla="*/ 4603686 w 5297627"/>
              <a:gd name="connsiteY134" fmla="*/ 3822567 h 4564661"/>
              <a:gd name="connsiteX135" fmla="*/ 4603768 w 5297627"/>
              <a:gd name="connsiteY135" fmla="*/ 3822901 h 4564661"/>
              <a:gd name="connsiteX136" fmla="*/ 4612048 w 5297627"/>
              <a:gd name="connsiteY136" fmla="*/ 3824762 h 4564661"/>
              <a:gd name="connsiteX137" fmla="*/ 4610544 w 5297627"/>
              <a:gd name="connsiteY137" fmla="*/ 3824277 h 4564661"/>
              <a:gd name="connsiteX138" fmla="*/ 537824 w 5297627"/>
              <a:gd name="connsiteY138" fmla="*/ 3821044 h 4564661"/>
              <a:gd name="connsiteX139" fmla="*/ 532136 w 5297627"/>
              <a:gd name="connsiteY139" fmla="*/ 3824439 h 4564661"/>
              <a:gd name="connsiteX140" fmla="*/ 480693 w 5297627"/>
              <a:gd name="connsiteY140" fmla="*/ 3853483 h 4564661"/>
              <a:gd name="connsiteX141" fmla="*/ 439162 w 5297627"/>
              <a:gd name="connsiteY141" fmla="*/ 3873221 h 4564661"/>
              <a:gd name="connsiteX142" fmla="*/ 425504 w 5297627"/>
              <a:gd name="connsiteY142" fmla="*/ 3874300 h 4564661"/>
              <a:gd name="connsiteX143" fmla="*/ 412149 w 5297627"/>
              <a:gd name="connsiteY143" fmla="*/ 3871927 h 4564661"/>
              <a:gd name="connsiteX144" fmla="*/ 412733 w 5297627"/>
              <a:gd name="connsiteY144" fmla="*/ 3871154 h 4564661"/>
              <a:gd name="connsiteX145" fmla="*/ 450755 w 5297627"/>
              <a:gd name="connsiteY145" fmla="*/ 3846274 h 4564661"/>
              <a:gd name="connsiteX146" fmla="*/ 454177 w 5297627"/>
              <a:gd name="connsiteY146" fmla="*/ 3844006 h 4564661"/>
              <a:gd name="connsiteX147" fmla="*/ 467619 w 5297627"/>
              <a:gd name="connsiteY147" fmla="*/ 3836419 h 4564661"/>
              <a:gd name="connsiteX148" fmla="*/ 477254 w 5297627"/>
              <a:gd name="connsiteY148" fmla="*/ 3830323 h 4564661"/>
              <a:gd name="connsiteX149" fmla="*/ 488866 w 5297627"/>
              <a:gd name="connsiteY149" fmla="*/ 3827976 h 4564661"/>
              <a:gd name="connsiteX150" fmla="*/ 533894 w 5297627"/>
              <a:gd name="connsiteY150" fmla="*/ 3821464 h 4564661"/>
              <a:gd name="connsiteX151" fmla="*/ 633390 w 5297627"/>
              <a:gd name="connsiteY151" fmla="*/ 3810799 h 4564661"/>
              <a:gd name="connsiteX152" fmla="*/ 552608 w 5297627"/>
              <a:gd name="connsiteY152" fmla="*/ 3859671 h 4564661"/>
              <a:gd name="connsiteX153" fmla="*/ 532122 w 5297627"/>
              <a:gd name="connsiteY153" fmla="*/ 3862861 h 4564661"/>
              <a:gd name="connsiteX154" fmla="*/ 495261 w 5297627"/>
              <a:gd name="connsiteY154" fmla="*/ 3867781 h 4564661"/>
              <a:gd name="connsiteX155" fmla="*/ 587698 w 5297627"/>
              <a:gd name="connsiteY155" fmla="*/ 3815697 h 4564661"/>
              <a:gd name="connsiteX156" fmla="*/ 4700180 w 5297627"/>
              <a:gd name="connsiteY156" fmla="*/ 3763095 h 4564661"/>
              <a:gd name="connsiteX157" fmla="*/ 4701748 w 5297627"/>
              <a:gd name="connsiteY157" fmla="*/ 3763349 h 4564661"/>
              <a:gd name="connsiteX158" fmla="*/ 4707028 w 5297627"/>
              <a:gd name="connsiteY158" fmla="*/ 3766195 h 4564661"/>
              <a:gd name="connsiteX159" fmla="*/ 4564320 w 5297627"/>
              <a:gd name="connsiteY159" fmla="*/ 3737541 h 4564661"/>
              <a:gd name="connsiteX160" fmla="*/ 4569008 w 5297627"/>
              <a:gd name="connsiteY160" fmla="*/ 3738711 h 4564661"/>
              <a:gd name="connsiteX161" fmla="*/ 4572108 w 5297627"/>
              <a:gd name="connsiteY161" fmla="*/ 3741632 h 4564661"/>
              <a:gd name="connsiteX162" fmla="*/ 4564474 w 5297627"/>
              <a:gd name="connsiteY162" fmla="*/ 3739177 h 4564661"/>
              <a:gd name="connsiteX163" fmla="*/ 4564320 w 5297627"/>
              <a:gd name="connsiteY163" fmla="*/ 3737541 h 4564661"/>
              <a:gd name="connsiteX164" fmla="*/ 4601388 w 5297627"/>
              <a:gd name="connsiteY164" fmla="*/ 3734272 h 4564661"/>
              <a:gd name="connsiteX165" fmla="*/ 4608199 w 5297627"/>
              <a:gd name="connsiteY165" fmla="*/ 3740207 h 4564661"/>
              <a:gd name="connsiteX166" fmla="*/ 4613454 w 5297627"/>
              <a:gd name="connsiteY166" fmla="*/ 3740951 h 4564661"/>
              <a:gd name="connsiteX167" fmla="*/ 4617834 w 5297627"/>
              <a:gd name="connsiteY167" fmla="*/ 3742064 h 4564661"/>
              <a:gd name="connsiteX168" fmla="*/ 4617602 w 5297627"/>
              <a:gd name="connsiteY168" fmla="*/ 3741913 h 4564661"/>
              <a:gd name="connsiteX169" fmla="*/ 4616736 w 5297627"/>
              <a:gd name="connsiteY169" fmla="*/ 3741320 h 4564661"/>
              <a:gd name="connsiteX170" fmla="*/ 4653114 w 5297627"/>
              <a:gd name="connsiteY170" fmla="*/ 3718986 h 4564661"/>
              <a:gd name="connsiteX171" fmla="*/ 4655828 w 5297627"/>
              <a:gd name="connsiteY171" fmla="*/ 3721815 h 4564661"/>
              <a:gd name="connsiteX172" fmla="*/ 4650994 w 5297627"/>
              <a:gd name="connsiteY172" fmla="*/ 3719130 h 4564661"/>
              <a:gd name="connsiteX173" fmla="*/ 4653114 w 5297627"/>
              <a:gd name="connsiteY173" fmla="*/ 3718986 h 4564661"/>
              <a:gd name="connsiteX174" fmla="*/ 293090 w 5297627"/>
              <a:gd name="connsiteY174" fmla="*/ 3718660 h 4564661"/>
              <a:gd name="connsiteX175" fmla="*/ 296626 w 5297627"/>
              <a:gd name="connsiteY175" fmla="*/ 3720050 h 4564661"/>
              <a:gd name="connsiteX176" fmla="*/ 290837 w 5297627"/>
              <a:gd name="connsiteY176" fmla="*/ 3721709 h 4564661"/>
              <a:gd name="connsiteX177" fmla="*/ 292502 w 5297627"/>
              <a:gd name="connsiteY177" fmla="*/ 3719076 h 4564661"/>
              <a:gd name="connsiteX178" fmla="*/ 293356 w 5297627"/>
              <a:gd name="connsiteY178" fmla="*/ 3718982 h 4564661"/>
              <a:gd name="connsiteX179" fmla="*/ 343682 w 5297627"/>
              <a:gd name="connsiteY179" fmla="*/ 3718090 h 4564661"/>
              <a:gd name="connsiteX180" fmla="*/ 338097 w 5297627"/>
              <a:gd name="connsiteY180" fmla="*/ 3721498 h 4564661"/>
              <a:gd name="connsiteX181" fmla="*/ 319176 w 5297627"/>
              <a:gd name="connsiteY181" fmla="*/ 3732701 h 4564661"/>
              <a:gd name="connsiteX182" fmla="*/ 298517 w 5297627"/>
              <a:gd name="connsiteY182" fmla="*/ 3732538 h 4564661"/>
              <a:gd name="connsiteX183" fmla="*/ 295764 w 5297627"/>
              <a:gd name="connsiteY183" fmla="*/ 3731895 h 4564661"/>
              <a:gd name="connsiteX184" fmla="*/ 296831 w 5297627"/>
              <a:gd name="connsiteY184" fmla="*/ 3731204 h 4564661"/>
              <a:gd name="connsiteX185" fmla="*/ 292113 w 5297627"/>
              <a:gd name="connsiteY185" fmla="*/ 3730370 h 4564661"/>
              <a:gd name="connsiteX186" fmla="*/ 317859 w 5297627"/>
              <a:gd name="connsiteY186" fmla="*/ 3723720 h 4564661"/>
              <a:gd name="connsiteX187" fmla="*/ 299476 w 5297627"/>
              <a:gd name="connsiteY187" fmla="*/ 3717923 h 4564661"/>
              <a:gd name="connsiteX188" fmla="*/ 296626 w 5297627"/>
              <a:gd name="connsiteY188" fmla="*/ 3720050 h 4564661"/>
              <a:gd name="connsiteX189" fmla="*/ 298106 w 5297627"/>
              <a:gd name="connsiteY189" fmla="*/ 3717946 h 4564661"/>
              <a:gd name="connsiteX190" fmla="*/ 299476 w 5297627"/>
              <a:gd name="connsiteY190" fmla="*/ 3717923 h 4564661"/>
              <a:gd name="connsiteX191" fmla="*/ 4565056 w 5297627"/>
              <a:gd name="connsiteY191" fmla="*/ 3717566 h 4564661"/>
              <a:gd name="connsiteX192" fmla="*/ 4562699 w 5297627"/>
              <a:gd name="connsiteY192" fmla="*/ 3719281 h 4564661"/>
              <a:gd name="connsiteX193" fmla="*/ 4563241 w 5297627"/>
              <a:gd name="connsiteY193" fmla="*/ 3718887 h 4564661"/>
              <a:gd name="connsiteX194" fmla="*/ 4648280 w 5297627"/>
              <a:gd name="connsiteY194" fmla="*/ 3716301 h 4564661"/>
              <a:gd name="connsiteX195" fmla="*/ 4650994 w 5297627"/>
              <a:gd name="connsiteY195" fmla="*/ 3719130 h 4564661"/>
              <a:gd name="connsiteX196" fmla="*/ 4646158 w 5297627"/>
              <a:gd name="connsiteY196" fmla="*/ 3716447 h 4564661"/>
              <a:gd name="connsiteX197" fmla="*/ 4648280 w 5297627"/>
              <a:gd name="connsiteY197" fmla="*/ 3716301 h 4564661"/>
              <a:gd name="connsiteX198" fmla="*/ 303527 w 5297627"/>
              <a:gd name="connsiteY198" fmla="*/ 3711799 h 4564661"/>
              <a:gd name="connsiteX199" fmla="*/ 303802 w 5297627"/>
              <a:gd name="connsiteY199" fmla="*/ 3714593 h 4564661"/>
              <a:gd name="connsiteX200" fmla="*/ 299042 w 5297627"/>
              <a:gd name="connsiteY200" fmla="*/ 3714744 h 4564661"/>
              <a:gd name="connsiteX201" fmla="*/ 379189 w 5297627"/>
              <a:gd name="connsiteY201" fmla="*/ 3710348 h 4564661"/>
              <a:gd name="connsiteX202" fmla="*/ 371416 w 5297627"/>
              <a:gd name="connsiteY202" fmla="*/ 3715098 h 4564661"/>
              <a:gd name="connsiteX203" fmla="*/ 349334 w 5297627"/>
              <a:gd name="connsiteY203" fmla="*/ 3724229 h 4564661"/>
              <a:gd name="connsiteX204" fmla="*/ 361068 w 5297627"/>
              <a:gd name="connsiteY204" fmla="*/ 3714299 h 4564661"/>
              <a:gd name="connsiteX205" fmla="*/ 4632812 w 5297627"/>
              <a:gd name="connsiteY205" fmla="*/ 3710269 h 4564661"/>
              <a:gd name="connsiteX206" fmla="*/ 4639284 w 5297627"/>
              <a:gd name="connsiteY206" fmla="*/ 3711792 h 4564661"/>
              <a:gd name="connsiteX207" fmla="*/ 4646158 w 5297627"/>
              <a:gd name="connsiteY207" fmla="*/ 3716447 h 4564661"/>
              <a:gd name="connsiteX208" fmla="*/ 4632812 w 5297627"/>
              <a:gd name="connsiteY208" fmla="*/ 3710269 h 4564661"/>
              <a:gd name="connsiteX209" fmla="*/ 1530173 w 5297627"/>
              <a:gd name="connsiteY209" fmla="*/ 3707725 h 4564661"/>
              <a:gd name="connsiteX210" fmla="*/ 1502431 w 5297627"/>
              <a:gd name="connsiteY210" fmla="*/ 3713598 h 4564661"/>
              <a:gd name="connsiteX211" fmla="*/ 1503142 w 5297627"/>
              <a:gd name="connsiteY211" fmla="*/ 3713810 h 4564661"/>
              <a:gd name="connsiteX212" fmla="*/ 1528197 w 5297627"/>
              <a:gd name="connsiteY212" fmla="*/ 3708458 h 4564661"/>
              <a:gd name="connsiteX213" fmla="*/ 527329 w 5297627"/>
              <a:gd name="connsiteY213" fmla="*/ 3705749 h 4564661"/>
              <a:gd name="connsiteX214" fmla="*/ 517229 w 5297627"/>
              <a:gd name="connsiteY214" fmla="*/ 3709073 h 4564661"/>
              <a:gd name="connsiteX215" fmla="*/ 527565 w 5297627"/>
              <a:gd name="connsiteY215" fmla="*/ 3707365 h 4564661"/>
              <a:gd name="connsiteX216" fmla="*/ 533239 w 5297627"/>
              <a:gd name="connsiteY216" fmla="*/ 3706788 h 4564661"/>
              <a:gd name="connsiteX217" fmla="*/ 4703826 w 5297627"/>
              <a:gd name="connsiteY217" fmla="*/ 3700964 h 4564661"/>
              <a:gd name="connsiteX218" fmla="*/ 4743990 w 5297627"/>
              <a:gd name="connsiteY218" fmla="*/ 3708272 h 4564661"/>
              <a:gd name="connsiteX219" fmla="*/ 4748290 w 5297627"/>
              <a:gd name="connsiteY219" fmla="*/ 3710474 h 4564661"/>
              <a:gd name="connsiteX220" fmla="*/ 4753182 w 5297627"/>
              <a:gd name="connsiteY220" fmla="*/ 3713436 h 4564661"/>
              <a:gd name="connsiteX221" fmla="*/ 4733528 w 5297627"/>
              <a:gd name="connsiteY221" fmla="*/ 3711137 h 4564661"/>
              <a:gd name="connsiteX222" fmla="*/ 4714868 w 5297627"/>
              <a:gd name="connsiteY222" fmla="*/ 3708160 h 4564661"/>
              <a:gd name="connsiteX223" fmla="*/ 4707360 w 5297627"/>
              <a:gd name="connsiteY223" fmla="*/ 3703025 h 4564661"/>
              <a:gd name="connsiteX224" fmla="*/ 571722 w 5297627"/>
              <a:gd name="connsiteY224" fmla="*/ 3700264 h 4564661"/>
              <a:gd name="connsiteX225" fmla="*/ 564575 w 5297627"/>
              <a:gd name="connsiteY225" fmla="*/ 3702033 h 4564661"/>
              <a:gd name="connsiteX226" fmla="*/ 562941 w 5297627"/>
              <a:gd name="connsiteY226" fmla="*/ 3703766 h 4564661"/>
              <a:gd name="connsiteX227" fmla="*/ 573128 w 5297627"/>
              <a:gd name="connsiteY227" fmla="*/ 3702729 h 4564661"/>
              <a:gd name="connsiteX228" fmla="*/ 573838 w 5297627"/>
              <a:gd name="connsiteY228" fmla="*/ 3702304 h 4564661"/>
              <a:gd name="connsiteX229" fmla="*/ 571722 w 5297627"/>
              <a:gd name="connsiteY229" fmla="*/ 3700264 h 4564661"/>
              <a:gd name="connsiteX230" fmla="*/ 4510627 w 5297627"/>
              <a:gd name="connsiteY230" fmla="*/ 3695574 h 4564661"/>
              <a:gd name="connsiteX231" fmla="*/ 4515430 w 5297627"/>
              <a:gd name="connsiteY231" fmla="*/ 3698145 h 4564661"/>
              <a:gd name="connsiteX232" fmla="*/ 4520700 w 5297627"/>
              <a:gd name="connsiteY232" fmla="*/ 3701293 h 4564661"/>
              <a:gd name="connsiteX233" fmla="*/ 4528583 w 5297627"/>
              <a:gd name="connsiteY233" fmla="*/ 3703586 h 4564661"/>
              <a:gd name="connsiteX234" fmla="*/ 4546028 w 5297627"/>
              <a:gd name="connsiteY234" fmla="*/ 3708775 h 4564661"/>
              <a:gd name="connsiteX235" fmla="*/ 4535612 w 5297627"/>
              <a:gd name="connsiteY235" fmla="*/ 3703964 h 4564661"/>
              <a:gd name="connsiteX236" fmla="*/ 4519891 w 5297627"/>
              <a:gd name="connsiteY236" fmla="*/ 3696347 h 4564661"/>
              <a:gd name="connsiteX237" fmla="*/ 4512936 w 5297627"/>
              <a:gd name="connsiteY237" fmla="*/ 3695837 h 4564661"/>
              <a:gd name="connsiteX238" fmla="*/ 4492628 w 5297627"/>
              <a:gd name="connsiteY238" fmla="*/ 3693127 h 4564661"/>
              <a:gd name="connsiteX239" fmla="*/ 4508766 w 5297627"/>
              <a:gd name="connsiteY239" fmla="*/ 3697822 h 4564661"/>
              <a:gd name="connsiteX240" fmla="*/ 4501906 w 5297627"/>
              <a:gd name="connsiteY240" fmla="*/ 3694495 h 4564661"/>
              <a:gd name="connsiteX241" fmla="*/ 418822 w 5297627"/>
              <a:gd name="connsiteY241" fmla="*/ 3685796 h 4564661"/>
              <a:gd name="connsiteX242" fmla="*/ 408080 w 5297627"/>
              <a:gd name="connsiteY242" fmla="*/ 3692697 h 4564661"/>
              <a:gd name="connsiteX243" fmla="*/ 393294 w 5297627"/>
              <a:gd name="connsiteY243" fmla="*/ 3701730 h 4564661"/>
              <a:gd name="connsiteX244" fmla="*/ 371779 w 5297627"/>
              <a:gd name="connsiteY244" fmla="*/ 3705444 h 4564661"/>
              <a:gd name="connsiteX245" fmla="*/ 377144 w 5297627"/>
              <a:gd name="connsiteY245" fmla="*/ 3701033 h 4564661"/>
              <a:gd name="connsiteX246" fmla="*/ 365272 w 5297627"/>
              <a:gd name="connsiteY246" fmla="*/ 3704912 h 4564661"/>
              <a:gd name="connsiteX247" fmla="*/ 361493 w 5297627"/>
              <a:gd name="connsiteY247" fmla="*/ 3707219 h 4564661"/>
              <a:gd name="connsiteX248" fmla="*/ 299476 w 5297627"/>
              <a:gd name="connsiteY248" fmla="*/ 3717923 h 4564661"/>
              <a:gd name="connsiteX249" fmla="*/ 391719 w 5297627"/>
              <a:gd name="connsiteY249" fmla="*/ 3691371 h 4564661"/>
              <a:gd name="connsiteX250" fmla="*/ 666277 w 5297627"/>
              <a:gd name="connsiteY250" fmla="*/ 3674970 h 4564661"/>
              <a:gd name="connsiteX251" fmla="*/ 634377 w 5297627"/>
              <a:gd name="connsiteY251" fmla="*/ 3707945 h 4564661"/>
              <a:gd name="connsiteX252" fmla="*/ 659750 w 5297627"/>
              <a:gd name="connsiteY252" fmla="*/ 3705448 h 4564661"/>
              <a:gd name="connsiteX253" fmla="*/ 660927 w 5297627"/>
              <a:gd name="connsiteY253" fmla="*/ 3705126 h 4564661"/>
              <a:gd name="connsiteX254" fmla="*/ 658510 w 5297627"/>
              <a:gd name="connsiteY254" fmla="*/ 3708493 h 4564661"/>
              <a:gd name="connsiteX255" fmla="*/ 688599 w 5297627"/>
              <a:gd name="connsiteY255" fmla="*/ 3697420 h 4564661"/>
              <a:gd name="connsiteX256" fmla="*/ 686697 w 5297627"/>
              <a:gd name="connsiteY256" fmla="*/ 3694574 h 4564661"/>
              <a:gd name="connsiteX257" fmla="*/ 692819 w 5297627"/>
              <a:gd name="connsiteY257" fmla="*/ 3689980 h 4564661"/>
              <a:gd name="connsiteX258" fmla="*/ 682729 w 5297627"/>
              <a:gd name="connsiteY258" fmla="*/ 3676521 h 4564661"/>
              <a:gd name="connsiteX259" fmla="*/ 666277 w 5297627"/>
              <a:gd name="connsiteY259" fmla="*/ 3674970 h 4564661"/>
              <a:gd name="connsiteX260" fmla="*/ 4432106 w 5297627"/>
              <a:gd name="connsiteY260" fmla="*/ 3674200 h 4564661"/>
              <a:gd name="connsiteX261" fmla="*/ 4440680 w 5297627"/>
              <a:gd name="connsiteY261" fmla="*/ 3678016 h 4564661"/>
              <a:gd name="connsiteX262" fmla="*/ 4441218 w 5297627"/>
              <a:gd name="connsiteY262" fmla="*/ 3678173 h 4564661"/>
              <a:gd name="connsiteX263" fmla="*/ 4433896 w 5297627"/>
              <a:gd name="connsiteY263" fmla="*/ 3674710 h 4564661"/>
              <a:gd name="connsiteX264" fmla="*/ 4588626 w 5297627"/>
              <a:gd name="connsiteY264" fmla="*/ 3673713 h 4564661"/>
              <a:gd name="connsiteX265" fmla="*/ 4598876 w 5297627"/>
              <a:gd name="connsiteY265" fmla="*/ 3675382 h 4564661"/>
              <a:gd name="connsiteX266" fmla="*/ 4645218 w 5297627"/>
              <a:gd name="connsiteY266" fmla="*/ 3689109 h 4564661"/>
              <a:gd name="connsiteX267" fmla="*/ 4668440 w 5297627"/>
              <a:gd name="connsiteY267" fmla="*/ 3693880 h 4564661"/>
              <a:gd name="connsiteX268" fmla="*/ 4667944 w 5297627"/>
              <a:gd name="connsiteY268" fmla="*/ 3694172 h 4564661"/>
              <a:gd name="connsiteX269" fmla="*/ 4678900 w 5297627"/>
              <a:gd name="connsiteY269" fmla="*/ 3700714 h 4564661"/>
              <a:gd name="connsiteX270" fmla="*/ 4683038 w 5297627"/>
              <a:gd name="connsiteY270" fmla="*/ 3703083 h 4564661"/>
              <a:gd name="connsiteX271" fmla="*/ 4675636 w 5297627"/>
              <a:gd name="connsiteY271" fmla="*/ 3701903 h 4564661"/>
              <a:gd name="connsiteX272" fmla="*/ 4627624 w 5297627"/>
              <a:gd name="connsiteY272" fmla="*/ 3692729 h 4564661"/>
              <a:gd name="connsiteX273" fmla="*/ 4611330 w 5297627"/>
              <a:gd name="connsiteY273" fmla="*/ 3683847 h 4564661"/>
              <a:gd name="connsiteX274" fmla="*/ 4536316 w 5297627"/>
              <a:gd name="connsiteY274" fmla="*/ 3666518 h 4564661"/>
              <a:gd name="connsiteX275" fmla="*/ 4536262 w 5297627"/>
              <a:gd name="connsiteY275" fmla="*/ 3667876 h 4564661"/>
              <a:gd name="connsiteX276" fmla="*/ 4539424 w 5297627"/>
              <a:gd name="connsiteY276" fmla="*/ 3670353 h 4564661"/>
              <a:gd name="connsiteX277" fmla="*/ 4540404 w 5297627"/>
              <a:gd name="connsiteY277" fmla="*/ 3670817 h 4564661"/>
              <a:gd name="connsiteX278" fmla="*/ 4543207 w 5297627"/>
              <a:gd name="connsiteY278" fmla="*/ 3671539 h 4564661"/>
              <a:gd name="connsiteX279" fmla="*/ 4545143 w 5297627"/>
              <a:gd name="connsiteY279" fmla="*/ 3669279 h 4564661"/>
              <a:gd name="connsiteX280" fmla="*/ 4536316 w 5297627"/>
              <a:gd name="connsiteY280" fmla="*/ 3666518 h 4564661"/>
              <a:gd name="connsiteX281" fmla="*/ 4467854 w 5297627"/>
              <a:gd name="connsiteY281" fmla="*/ 3633815 h 4564661"/>
              <a:gd name="connsiteX282" fmla="*/ 4467045 w 5297627"/>
              <a:gd name="connsiteY282" fmla="*/ 3634094 h 4564661"/>
              <a:gd name="connsiteX283" fmla="*/ 4467184 w 5297627"/>
              <a:gd name="connsiteY283" fmla="*/ 3634875 h 4564661"/>
              <a:gd name="connsiteX284" fmla="*/ 4470789 w 5297627"/>
              <a:gd name="connsiteY284" fmla="*/ 3636105 h 4564661"/>
              <a:gd name="connsiteX285" fmla="*/ 4471665 w 5297627"/>
              <a:gd name="connsiteY285" fmla="*/ 3636058 h 4564661"/>
              <a:gd name="connsiteX286" fmla="*/ 4471418 w 5297627"/>
              <a:gd name="connsiteY286" fmla="*/ 3635620 h 4564661"/>
              <a:gd name="connsiteX287" fmla="*/ 878904 w 5297627"/>
              <a:gd name="connsiteY287" fmla="*/ 3617580 h 4564661"/>
              <a:gd name="connsiteX288" fmla="*/ 876270 w 5297627"/>
              <a:gd name="connsiteY288" fmla="*/ 3619136 h 4564661"/>
              <a:gd name="connsiteX289" fmla="*/ 876641 w 5297627"/>
              <a:gd name="connsiteY289" fmla="*/ 3620547 h 4564661"/>
              <a:gd name="connsiteX290" fmla="*/ 878467 w 5297627"/>
              <a:gd name="connsiteY290" fmla="*/ 3618626 h 4564661"/>
              <a:gd name="connsiteX291" fmla="*/ 4778776 w 5297627"/>
              <a:gd name="connsiteY291" fmla="*/ 3582430 h 4564661"/>
              <a:gd name="connsiteX292" fmla="*/ 4778392 w 5297627"/>
              <a:gd name="connsiteY292" fmla="*/ 3582905 h 4564661"/>
              <a:gd name="connsiteX293" fmla="*/ 4778194 w 5297627"/>
              <a:gd name="connsiteY293" fmla="*/ 3582569 h 4564661"/>
              <a:gd name="connsiteX294" fmla="*/ 1058309 w 5297627"/>
              <a:gd name="connsiteY294" fmla="*/ 3554088 h 4564661"/>
              <a:gd name="connsiteX295" fmla="*/ 1053441 w 5297627"/>
              <a:gd name="connsiteY295" fmla="*/ 3556991 h 4564661"/>
              <a:gd name="connsiteX296" fmla="*/ 1054810 w 5297627"/>
              <a:gd name="connsiteY296" fmla="*/ 3560282 h 4564661"/>
              <a:gd name="connsiteX297" fmla="*/ 1057408 w 5297627"/>
              <a:gd name="connsiteY297" fmla="*/ 3561366 h 4564661"/>
              <a:gd name="connsiteX298" fmla="*/ 1057835 w 5297627"/>
              <a:gd name="connsiteY298" fmla="*/ 3556356 h 4564661"/>
              <a:gd name="connsiteX299" fmla="*/ 133133 w 5297627"/>
              <a:gd name="connsiteY299" fmla="*/ 3550123 h 4564661"/>
              <a:gd name="connsiteX300" fmla="*/ 140874 w 5297627"/>
              <a:gd name="connsiteY300" fmla="*/ 3550317 h 4564661"/>
              <a:gd name="connsiteX301" fmla="*/ 139754 w 5297627"/>
              <a:gd name="connsiteY301" fmla="*/ 3550943 h 4564661"/>
              <a:gd name="connsiteX302" fmla="*/ 129246 w 5297627"/>
              <a:gd name="connsiteY302" fmla="*/ 3557089 h 4564661"/>
              <a:gd name="connsiteX303" fmla="*/ 123526 w 5297627"/>
              <a:gd name="connsiteY303" fmla="*/ 3556867 h 4564661"/>
              <a:gd name="connsiteX304" fmla="*/ 115383 w 5297627"/>
              <a:gd name="connsiteY304" fmla="*/ 3556301 h 4564661"/>
              <a:gd name="connsiteX305" fmla="*/ 120356 w 5297627"/>
              <a:gd name="connsiteY305" fmla="*/ 3554803 h 4564661"/>
              <a:gd name="connsiteX306" fmla="*/ 133585 w 5297627"/>
              <a:gd name="connsiteY306" fmla="*/ 3550556 h 4564661"/>
              <a:gd name="connsiteX307" fmla="*/ 1662466 w 5297627"/>
              <a:gd name="connsiteY307" fmla="*/ 3524643 h 4564661"/>
              <a:gd name="connsiteX308" fmla="*/ 1634524 w 5297627"/>
              <a:gd name="connsiteY308" fmla="*/ 3525347 h 4564661"/>
              <a:gd name="connsiteX309" fmla="*/ 1714415 w 5297627"/>
              <a:gd name="connsiteY309" fmla="*/ 3538192 h 4564661"/>
              <a:gd name="connsiteX310" fmla="*/ 1740808 w 5297627"/>
              <a:gd name="connsiteY310" fmla="*/ 3538192 h 4564661"/>
              <a:gd name="connsiteX311" fmla="*/ 2437927 w 5297627"/>
              <a:gd name="connsiteY311" fmla="*/ 3629063 h 4564661"/>
              <a:gd name="connsiteX312" fmla="*/ 2557712 w 5297627"/>
              <a:gd name="connsiteY312" fmla="*/ 3648848 h 4564661"/>
              <a:gd name="connsiteX313" fmla="*/ 2546102 w 5297627"/>
              <a:gd name="connsiteY313" fmla="*/ 3639305 h 4564661"/>
              <a:gd name="connsiteX314" fmla="*/ 2445826 w 5297627"/>
              <a:gd name="connsiteY314" fmla="*/ 3622854 h 4564661"/>
              <a:gd name="connsiteX315" fmla="*/ 1740808 w 5297627"/>
              <a:gd name="connsiteY315" fmla="*/ 3538192 h 4564661"/>
              <a:gd name="connsiteX316" fmla="*/ 1662466 w 5297627"/>
              <a:gd name="connsiteY316" fmla="*/ 3524643 h 4564661"/>
              <a:gd name="connsiteX317" fmla="*/ 499114 w 5297627"/>
              <a:gd name="connsiteY317" fmla="*/ 3510019 h 4564661"/>
              <a:gd name="connsiteX318" fmla="*/ 487773 w 5297627"/>
              <a:gd name="connsiteY318" fmla="*/ 3510158 h 4564661"/>
              <a:gd name="connsiteX319" fmla="*/ 484291 w 5297627"/>
              <a:gd name="connsiteY319" fmla="*/ 3511097 h 4564661"/>
              <a:gd name="connsiteX320" fmla="*/ 494011 w 5297627"/>
              <a:gd name="connsiteY320" fmla="*/ 3512326 h 4564661"/>
              <a:gd name="connsiteX321" fmla="*/ 498360 w 5297627"/>
              <a:gd name="connsiteY321" fmla="*/ 3513073 h 4564661"/>
              <a:gd name="connsiteX322" fmla="*/ 502879 w 5297627"/>
              <a:gd name="connsiteY322" fmla="*/ 3513031 h 4564661"/>
              <a:gd name="connsiteX323" fmla="*/ 503339 w 5297627"/>
              <a:gd name="connsiteY323" fmla="*/ 3512739 h 4564661"/>
              <a:gd name="connsiteX324" fmla="*/ 4746887 w 5297627"/>
              <a:gd name="connsiteY324" fmla="*/ 3489349 h 4564661"/>
              <a:gd name="connsiteX325" fmla="*/ 4750124 w 5297627"/>
              <a:gd name="connsiteY325" fmla="*/ 3490077 h 4564661"/>
              <a:gd name="connsiteX326" fmla="*/ 4752383 w 5297627"/>
              <a:gd name="connsiteY326" fmla="*/ 3489670 h 4564661"/>
              <a:gd name="connsiteX327" fmla="*/ 604965 w 5297627"/>
              <a:gd name="connsiteY327" fmla="*/ 3477461 h 4564661"/>
              <a:gd name="connsiteX328" fmla="*/ 607346 w 5297627"/>
              <a:gd name="connsiteY328" fmla="*/ 3478845 h 4564661"/>
              <a:gd name="connsiteX329" fmla="*/ 598862 w 5297627"/>
              <a:gd name="connsiteY329" fmla="*/ 3482640 h 4564661"/>
              <a:gd name="connsiteX330" fmla="*/ 612396 w 5297627"/>
              <a:gd name="connsiteY330" fmla="*/ 3476587 h 4564661"/>
              <a:gd name="connsiteX331" fmla="*/ 609007 w 5297627"/>
              <a:gd name="connsiteY331" fmla="*/ 3479812 h 4564661"/>
              <a:gd name="connsiteX332" fmla="*/ 607346 w 5297627"/>
              <a:gd name="connsiteY332" fmla="*/ 3478845 h 4564661"/>
              <a:gd name="connsiteX333" fmla="*/ 4760944 w 5297627"/>
              <a:gd name="connsiteY333" fmla="*/ 3463269 h 4564661"/>
              <a:gd name="connsiteX334" fmla="*/ 4752382 w 5297627"/>
              <a:gd name="connsiteY334" fmla="*/ 3467550 h 4564661"/>
              <a:gd name="connsiteX335" fmla="*/ 4760944 w 5297627"/>
              <a:gd name="connsiteY335" fmla="*/ 3463269 h 4564661"/>
              <a:gd name="connsiteX336" fmla="*/ 175864 w 5297627"/>
              <a:gd name="connsiteY336" fmla="*/ 3460891 h 4564661"/>
              <a:gd name="connsiteX337" fmla="*/ 168918 w 5297627"/>
              <a:gd name="connsiteY337" fmla="*/ 3465438 h 4564661"/>
              <a:gd name="connsiteX338" fmla="*/ 148774 w 5297627"/>
              <a:gd name="connsiteY338" fmla="*/ 3463991 h 4564661"/>
              <a:gd name="connsiteX339" fmla="*/ 151614 w 5297627"/>
              <a:gd name="connsiteY339" fmla="*/ 3462197 h 4564661"/>
              <a:gd name="connsiteX340" fmla="*/ 198114 w 5297627"/>
              <a:gd name="connsiteY340" fmla="*/ 3459789 h 4564661"/>
              <a:gd name="connsiteX341" fmla="*/ 188577 w 5297627"/>
              <a:gd name="connsiteY341" fmla="*/ 3466439 h 4564661"/>
              <a:gd name="connsiteX342" fmla="*/ 180331 w 5297627"/>
              <a:gd name="connsiteY342" fmla="*/ 3466257 h 4564661"/>
              <a:gd name="connsiteX343" fmla="*/ 178342 w 5297627"/>
              <a:gd name="connsiteY343" fmla="*/ 3466115 h 4564661"/>
              <a:gd name="connsiteX344" fmla="*/ 187321 w 5297627"/>
              <a:gd name="connsiteY344" fmla="*/ 3460304 h 4564661"/>
              <a:gd name="connsiteX345" fmla="*/ 262484 w 5297627"/>
              <a:gd name="connsiteY345" fmla="*/ 3457564 h 4564661"/>
              <a:gd name="connsiteX346" fmla="*/ 276668 w 5297627"/>
              <a:gd name="connsiteY346" fmla="*/ 3458209 h 4564661"/>
              <a:gd name="connsiteX347" fmla="*/ 292218 w 5297627"/>
              <a:gd name="connsiteY347" fmla="*/ 3457899 h 4564661"/>
              <a:gd name="connsiteX348" fmla="*/ 304467 w 5297627"/>
              <a:gd name="connsiteY348" fmla="*/ 3457816 h 4564661"/>
              <a:gd name="connsiteX349" fmla="*/ 288946 w 5297627"/>
              <a:gd name="connsiteY349" fmla="*/ 3467690 h 4564661"/>
              <a:gd name="connsiteX350" fmla="*/ 276138 w 5297627"/>
              <a:gd name="connsiteY350" fmla="*/ 3477349 h 4564661"/>
              <a:gd name="connsiteX351" fmla="*/ 268503 w 5297627"/>
              <a:gd name="connsiteY351" fmla="*/ 3471829 h 4564661"/>
              <a:gd name="connsiteX352" fmla="*/ 247969 w 5297627"/>
              <a:gd name="connsiteY352" fmla="*/ 3467294 h 4564661"/>
              <a:gd name="connsiteX353" fmla="*/ 247327 w 5297627"/>
              <a:gd name="connsiteY353" fmla="*/ 3467292 h 4564661"/>
              <a:gd name="connsiteX354" fmla="*/ 259896 w 5297627"/>
              <a:gd name="connsiteY354" fmla="*/ 3462594 h 4564661"/>
              <a:gd name="connsiteX355" fmla="*/ 247759 w 5297627"/>
              <a:gd name="connsiteY355" fmla="*/ 3456894 h 4564661"/>
              <a:gd name="connsiteX356" fmla="*/ 256768 w 5297627"/>
              <a:gd name="connsiteY356" fmla="*/ 3457303 h 4564661"/>
              <a:gd name="connsiteX357" fmla="*/ 256521 w 5297627"/>
              <a:gd name="connsiteY357" fmla="*/ 3457344 h 4564661"/>
              <a:gd name="connsiteX358" fmla="*/ 242929 w 5297627"/>
              <a:gd name="connsiteY358" fmla="*/ 3467285 h 4564661"/>
              <a:gd name="connsiteX359" fmla="*/ 225688 w 5297627"/>
              <a:gd name="connsiteY359" fmla="*/ 3467255 h 4564661"/>
              <a:gd name="connsiteX360" fmla="*/ 222422 w 5297627"/>
              <a:gd name="connsiteY360" fmla="*/ 3467183 h 4564661"/>
              <a:gd name="connsiteX361" fmla="*/ 234026 w 5297627"/>
              <a:gd name="connsiteY361" fmla="*/ 3457936 h 4564661"/>
              <a:gd name="connsiteX362" fmla="*/ 4830302 w 5297627"/>
              <a:gd name="connsiteY362" fmla="*/ 3426620 h 4564661"/>
              <a:gd name="connsiteX363" fmla="*/ 4831870 w 5297627"/>
              <a:gd name="connsiteY363" fmla="*/ 3426876 h 4564661"/>
              <a:gd name="connsiteX364" fmla="*/ 4837150 w 5297627"/>
              <a:gd name="connsiteY364" fmla="*/ 3429722 h 4564661"/>
              <a:gd name="connsiteX365" fmla="*/ 188481 w 5297627"/>
              <a:gd name="connsiteY365" fmla="*/ 3426060 h 4564661"/>
              <a:gd name="connsiteX366" fmla="*/ 189804 w 5297627"/>
              <a:gd name="connsiteY366" fmla="*/ 3426064 h 4564661"/>
              <a:gd name="connsiteX367" fmla="*/ 182035 w 5297627"/>
              <a:gd name="connsiteY367" fmla="*/ 3430800 h 4564661"/>
              <a:gd name="connsiteX368" fmla="*/ 178550 w 5297627"/>
              <a:gd name="connsiteY368" fmla="*/ 3429697 h 4564661"/>
              <a:gd name="connsiteX369" fmla="*/ 182768 w 5297627"/>
              <a:gd name="connsiteY369" fmla="*/ 3426142 h 4564661"/>
              <a:gd name="connsiteX370" fmla="*/ 229695 w 5297627"/>
              <a:gd name="connsiteY370" fmla="*/ 3425657 h 4564661"/>
              <a:gd name="connsiteX371" fmla="*/ 206060 w 5297627"/>
              <a:gd name="connsiteY371" fmla="*/ 3441127 h 4564661"/>
              <a:gd name="connsiteX372" fmla="*/ 203040 w 5297627"/>
              <a:gd name="connsiteY372" fmla="*/ 3441140 h 4564661"/>
              <a:gd name="connsiteX373" fmla="*/ 188802 w 5297627"/>
              <a:gd name="connsiteY373" fmla="*/ 3438158 h 4564661"/>
              <a:gd name="connsiteX374" fmla="*/ 192536 w 5297627"/>
              <a:gd name="connsiteY374" fmla="*/ 3435739 h 4564661"/>
              <a:gd name="connsiteX375" fmla="*/ 196675 w 5297627"/>
              <a:gd name="connsiteY375" fmla="*/ 3436451 h 4564661"/>
              <a:gd name="connsiteX376" fmla="*/ 194686 w 5297627"/>
              <a:gd name="connsiteY376" fmla="*/ 3434806 h 4564661"/>
              <a:gd name="connsiteX377" fmla="*/ 194208 w 5297627"/>
              <a:gd name="connsiteY377" fmla="*/ 3434655 h 4564661"/>
              <a:gd name="connsiteX378" fmla="*/ 207403 w 5297627"/>
              <a:gd name="connsiteY378" fmla="*/ 3426107 h 4564661"/>
              <a:gd name="connsiteX379" fmla="*/ 223575 w 5297627"/>
              <a:gd name="connsiteY379" fmla="*/ 3426146 h 4564661"/>
              <a:gd name="connsiteX380" fmla="*/ 250750 w 5297627"/>
              <a:gd name="connsiteY380" fmla="*/ 3423971 h 4564661"/>
              <a:gd name="connsiteX381" fmla="*/ 225424 w 5297627"/>
              <a:gd name="connsiteY381" fmla="*/ 3440918 h 4564661"/>
              <a:gd name="connsiteX382" fmla="*/ 223626 w 5297627"/>
              <a:gd name="connsiteY382" fmla="*/ 3441047 h 4564661"/>
              <a:gd name="connsiteX383" fmla="*/ 215852 w 5297627"/>
              <a:gd name="connsiteY383" fmla="*/ 3441082 h 4564661"/>
              <a:gd name="connsiteX384" fmla="*/ 239954 w 5297627"/>
              <a:gd name="connsiteY384" fmla="*/ 3424835 h 4564661"/>
              <a:gd name="connsiteX385" fmla="*/ 4694444 w 5297627"/>
              <a:gd name="connsiteY385" fmla="*/ 3401068 h 4564661"/>
              <a:gd name="connsiteX386" fmla="*/ 4699128 w 5297627"/>
              <a:gd name="connsiteY386" fmla="*/ 3402236 h 4564661"/>
              <a:gd name="connsiteX387" fmla="*/ 4702230 w 5297627"/>
              <a:gd name="connsiteY387" fmla="*/ 3405158 h 4564661"/>
              <a:gd name="connsiteX388" fmla="*/ 4694597 w 5297627"/>
              <a:gd name="connsiteY388" fmla="*/ 3402704 h 4564661"/>
              <a:gd name="connsiteX389" fmla="*/ 4694444 w 5297627"/>
              <a:gd name="connsiteY389" fmla="*/ 3401068 h 4564661"/>
              <a:gd name="connsiteX390" fmla="*/ 1789721 w 5297627"/>
              <a:gd name="connsiteY390" fmla="*/ 3397593 h 4564661"/>
              <a:gd name="connsiteX391" fmla="*/ 1762381 w 5297627"/>
              <a:gd name="connsiteY391" fmla="*/ 3401666 h 4564661"/>
              <a:gd name="connsiteX392" fmla="*/ 1961532 w 5297627"/>
              <a:gd name="connsiteY392" fmla="*/ 3425997 h 4564661"/>
              <a:gd name="connsiteX393" fmla="*/ 2275786 w 5297627"/>
              <a:gd name="connsiteY393" fmla="*/ 3467551 h 4564661"/>
              <a:gd name="connsiteX394" fmla="*/ 2409280 w 5297627"/>
              <a:gd name="connsiteY394" fmla="*/ 3487504 h 4564661"/>
              <a:gd name="connsiteX395" fmla="*/ 2403047 w 5297627"/>
              <a:gd name="connsiteY395" fmla="*/ 3479840 h 4564661"/>
              <a:gd name="connsiteX396" fmla="*/ 2400054 w 5297627"/>
              <a:gd name="connsiteY396" fmla="*/ 3475385 h 4564661"/>
              <a:gd name="connsiteX397" fmla="*/ 2165224 w 5297627"/>
              <a:gd name="connsiteY397" fmla="*/ 3441150 h 4564661"/>
              <a:gd name="connsiteX398" fmla="*/ 1931449 w 5297627"/>
              <a:gd name="connsiteY398" fmla="*/ 3412508 h 4564661"/>
              <a:gd name="connsiteX399" fmla="*/ 1875864 w 5297627"/>
              <a:gd name="connsiteY399" fmla="*/ 3384761 h 4564661"/>
              <a:gd name="connsiteX400" fmla="*/ 1826633 w 5297627"/>
              <a:gd name="connsiteY400" fmla="*/ 3392094 h 4564661"/>
              <a:gd name="connsiteX401" fmla="*/ 1892968 w 5297627"/>
              <a:gd name="connsiteY401" fmla="*/ 3400523 h 4564661"/>
              <a:gd name="connsiteX402" fmla="*/ 2174497 w 5297627"/>
              <a:gd name="connsiteY402" fmla="*/ 3441150 h 4564661"/>
              <a:gd name="connsiteX403" fmla="*/ 2397680 w 5297627"/>
              <a:gd name="connsiteY403" fmla="*/ 3471852 h 4564661"/>
              <a:gd name="connsiteX404" fmla="*/ 2382700 w 5297627"/>
              <a:gd name="connsiteY404" fmla="*/ 3449552 h 4564661"/>
              <a:gd name="connsiteX405" fmla="*/ 2274449 w 5297627"/>
              <a:gd name="connsiteY405" fmla="*/ 3431963 h 4564661"/>
              <a:gd name="connsiteX406" fmla="*/ 1909146 w 5297627"/>
              <a:gd name="connsiteY406" fmla="*/ 3387634 h 4564661"/>
              <a:gd name="connsiteX407" fmla="*/ 246574 w 5297627"/>
              <a:gd name="connsiteY407" fmla="*/ 3382924 h 4564661"/>
              <a:gd name="connsiteX408" fmla="*/ 258202 w 5297627"/>
              <a:gd name="connsiteY408" fmla="*/ 3383697 h 4564661"/>
              <a:gd name="connsiteX409" fmla="*/ 243625 w 5297627"/>
              <a:gd name="connsiteY409" fmla="*/ 3393253 h 4564661"/>
              <a:gd name="connsiteX410" fmla="*/ 213068 w 5297627"/>
              <a:gd name="connsiteY410" fmla="*/ 3411882 h 4564661"/>
              <a:gd name="connsiteX411" fmla="*/ 199222 w 5297627"/>
              <a:gd name="connsiteY411" fmla="*/ 3414317 h 4564661"/>
              <a:gd name="connsiteX412" fmla="*/ 206766 w 5297627"/>
              <a:gd name="connsiteY412" fmla="*/ 3409316 h 4564661"/>
              <a:gd name="connsiteX413" fmla="*/ 207173 w 5297627"/>
              <a:gd name="connsiteY413" fmla="*/ 3409303 h 4564661"/>
              <a:gd name="connsiteX414" fmla="*/ 206828 w 5297627"/>
              <a:gd name="connsiteY414" fmla="*/ 3409275 h 4564661"/>
              <a:gd name="connsiteX415" fmla="*/ 1579288 w 5297627"/>
              <a:gd name="connsiteY415" fmla="*/ 3378737 h 4564661"/>
              <a:gd name="connsiteX416" fmla="*/ 1579220 w 5297627"/>
              <a:gd name="connsiteY416" fmla="*/ 3380006 h 4564661"/>
              <a:gd name="connsiteX417" fmla="*/ 1584417 w 5297627"/>
              <a:gd name="connsiteY417" fmla="*/ 3379164 h 4564661"/>
              <a:gd name="connsiteX418" fmla="*/ 4653823 w 5297627"/>
              <a:gd name="connsiteY418" fmla="*/ 3366611 h 4564661"/>
              <a:gd name="connsiteX419" fmla="*/ 4658143 w 5297627"/>
              <a:gd name="connsiteY419" fmla="*/ 3367549 h 4564661"/>
              <a:gd name="connsiteX420" fmla="*/ 4662262 w 5297627"/>
              <a:gd name="connsiteY420" fmla="*/ 3370525 h 4564661"/>
              <a:gd name="connsiteX421" fmla="*/ 4653823 w 5297627"/>
              <a:gd name="connsiteY421" fmla="*/ 3366611 h 4564661"/>
              <a:gd name="connsiteX422" fmla="*/ 1619339 w 5297627"/>
              <a:gd name="connsiteY422" fmla="*/ 3363192 h 4564661"/>
              <a:gd name="connsiteX423" fmla="*/ 1603152 w 5297627"/>
              <a:gd name="connsiteY423" fmla="*/ 3366102 h 4564661"/>
              <a:gd name="connsiteX424" fmla="*/ 1644535 w 5297627"/>
              <a:gd name="connsiteY424" fmla="*/ 3369418 h 4564661"/>
              <a:gd name="connsiteX425" fmla="*/ 1663143 w 5297627"/>
              <a:gd name="connsiteY425" fmla="*/ 3366401 h 4564661"/>
              <a:gd name="connsiteX426" fmla="*/ 1644598 w 5297627"/>
              <a:gd name="connsiteY426" fmla="*/ 3364800 h 4564661"/>
              <a:gd name="connsiteX427" fmla="*/ 660412 w 5297627"/>
              <a:gd name="connsiteY427" fmla="*/ 3361694 h 4564661"/>
              <a:gd name="connsiteX428" fmla="*/ 665959 w 5297627"/>
              <a:gd name="connsiteY428" fmla="*/ 3366075 h 4564661"/>
              <a:gd name="connsiteX429" fmla="*/ 660412 w 5297627"/>
              <a:gd name="connsiteY429" fmla="*/ 3361694 h 4564661"/>
              <a:gd name="connsiteX430" fmla="*/ 4550510 w 5297627"/>
              <a:gd name="connsiteY430" fmla="*/ 3359238 h 4564661"/>
              <a:gd name="connsiteX431" fmla="*/ 4553748 w 5297627"/>
              <a:gd name="connsiteY431" fmla="*/ 3361195 h 4564661"/>
              <a:gd name="connsiteX432" fmla="*/ 4556615 w 5297627"/>
              <a:gd name="connsiteY432" fmla="*/ 3362192 h 4564661"/>
              <a:gd name="connsiteX433" fmla="*/ 4571526 w 5297627"/>
              <a:gd name="connsiteY433" fmla="*/ 3366714 h 4564661"/>
              <a:gd name="connsiteX434" fmla="*/ 4555280 w 5297627"/>
              <a:gd name="connsiteY434" fmla="*/ 3360297 h 4564661"/>
              <a:gd name="connsiteX435" fmla="*/ 4550510 w 5297627"/>
              <a:gd name="connsiteY435" fmla="*/ 3359238 h 4564661"/>
              <a:gd name="connsiteX436" fmla="*/ 2113261 w 5297627"/>
              <a:gd name="connsiteY436" fmla="*/ 3357389 h 4564661"/>
              <a:gd name="connsiteX437" fmla="*/ 2055908 w 5297627"/>
              <a:gd name="connsiteY437" fmla="*/ 3363752 h 4564661"/>
              <a:gd name="connsiteX438" fmla="*/ 2352631 w 5297627"/>
              <a:gd name="connsiteY438" fmla="*/ 3404790 h 4564661"/>
              <a:gd name="connsiteX439" fmla="*/ 2341518 w 5297627"/>
              <a:gd name="connsiteY439" fmla="*/ 3388247 h 4564661"/>
              <a:gd name="connsiteX440" fmla="*/ 2292014 w 5297627"/>
              <a:gd name="connsiteY440" fmla="*/ 3380767 h 4564661"/>
              <a:gd name="connsiteX441" fmla="*/ 4720585 w 5297627"/>
              <a:gd name="connsiteY441" fmla="*/ 3353995 h 4564661"/>
              <a:gd name="connsiteX442" fmla="*/ 4729310 w 5297627"/>
              <a:gd name="connsiteY442" fmla="*/ 3356283 h 4564661"/>
              <a:gd name="connsiteX443" fmla="*/ 4733559 w 5297627"/>
              <a:gd name="connsiteY443" fmla="*/ 3358497 h 4564661"/>
              <a:gd name="connsiteX444" fmla="*/ 4751756 w 5297627"/>
              <a:gd name="connsiteY444" fmla="*/ 3368569 h 4564661"/>
              <a:gd name="connsiteX445" fmla="*/ 355648 w 5297627"/>
              <a:gd name="connsiteY445" fmla="*/ 3347846 h 4564661"/>
              <a:gd name="connsiteX446" fmla="*/ 344632 w 5297627"/>
              <a:gd name="connsiteY446" fmla="*/ 3355649 h 4564661"/>
              <a:gd name="connsiteX447" fmla="*/ 333617 w 5297627"/>
              <a:gd name="connsiteY447" fmla="*/ 3363450 h 4564661"/>
              <a:gd name="connsiteX448" fmla="*/ 344632 w 5297627"/>
              <a:gd name="connsiteY448" fmla="*/ 3355649 h 4564661"/>
              <a:gd name="connsiteX449" fmla="*/ 355648 w 5297627"/>
              <a:gd name="connsiteY449" fmla="*/ 3347846 h 4564661"/>
              <a:gd name="connsiteX450" fmla="*/ 4998467 w 5297627"/>
              <a:gd name="connsiteY450" fmla="*/ 3338385 h 4564661"/>
              <a:gd name="connsiteX451" fmla="*/ 5022456 w 5297627"/>
              <a:gd name="connsiteY451" fmla="*/ 3339987 h 4564661"/>
              <a:gd name="connsiteX452" fmla="*/ 5090573 w 5297627"/>
              <a:gd name="connsiteY452" fmla="*/ 3373742 h 4564661"/>
              <a:gd name="connsiteX453" fmla="*/ 5073149 w 5297627"/>
              <a:gd name="connsiteY453" fmla="*/ 3372554 h 4564661"/>
              <a:gd name="connsiteX454" fmla="*/ 1867251 w 5297627"/>
              <a:gd name="connsiteY454" fmla="*/ 3328360 h 4564661"/>
              <a:gd name="connsiteX455" fmla="*/ 1835689 w 5297627"/>
              <a:gd name="connsiteY455" fmla="*/ 3332519 h 4564661"/>
              <a:gd name="connsiteX456" fmla="*/ 1849352 w 5297627"/>
              <a:gd name="connsiteY456" fmla="*/ 3334632 h 4564661"/>
              <a:gd name="connsiteX457" fmla="*/ 1853280 w 5297627"/>
              <a:gd name="connsiteY457" fmla="*/ 3335252 h 4564661"/>
              <a:gd name="connsiteX458" fmla="*/ 1882994 w 5297627"/>
              <a:gd name="connsiteY458" fmla="*/ 3330579 h 4564661"/>
              <a:gd name="connsiteX459" fmla="*/ 1882756 w 5297627"/>
              <a:gd name="connsiteY459" fmla="*/ 3330551 h 4564661"/>
              <a:gd name="connsiteX460" fmla="*/ 4810915 w 5297627"/>
              <a:gd name="connsiteY460" fmla="*/ 3323532 h 4564661"/>
              <a:gd name="connsiteX461" fmla="*/ 4819756 w 5297627"/>
              <a:gd name="connsiteY461" fmla="*/ 3324737 h 4564661"/>
              <a:gd name="connsiteX462" fmla="*/ 4914723 w 5297627"/>
              <a:gd name="connsiteY462" fmla="*/ 3332700 h 4564661"/>
              <a:gd name="connsiteX463" fmla="*/ 4914564 w 5297627"/>
              <a:gd name="connsiteY463" fmla="*/ 3332715 h 4564661"/>
              <a:gd name="connsiteX464" fmla="*/ 4909957 w 5297627"/>
              <a:gd name="connsiteY464" fmla="*/ 3333145 h 4564661"/>
              <a:gd name="connsiteX465" fmla="*/ 4914724 w 5297627"/>
              <a:gd name="connsiteY465" fmla="*/ 3332700 h 4564661"/>
              <a:gd name="connsiteX466" fmla="*/ 4920098 w 5297627"/>
              <a:gd name="connsiteY466" fmla="*/ 3333150 h 4564661"/>
              <a:gd name="connsiteX467" fmla="*/ 4956838 w 5297627"/>
              <a:gd name="connsiteY467" fmla="*/ 3335604 h 4564661"/>
              <a:gd name="connsiteX468" fmla="*/ 5022332 w 5297627"/>
              <a:gd name="connsiteY468" fmla="*/ 3369088 h 4564661"/>
              <a:gd name="connsiteX469" fmla="*/ 4977387 w 5297627"/>
              <a:gd name="connsiteY469" fmla="*/ 3366022 h 4564661"/>
              <a:gd name="connsiteX470" fmla="*/ 4934454 w 5297627"/>
              <a:gd name="connsiteY470" fmla="*/ 3346107 h 4564661"/>
              <a:gd name="connsiteX471" fmla="*/ 4970880 w 5297627"/>
              <a:gd name="connsiteY471" fmla="*/ 3365578 h 4564661"/>
              <a:gd name="connsiteX472" fmla="*/ 4947566 w 5297627"/>
              <a:gd name="connsiteY472" fmla="*/ 3363987 h 4564661"/>
              <a:gd name="connsiteX473" fmla="*/ 4883500 w 5297627"/>
              <a:gd name="connsiteY473" fmla="*/ 3359087 h 4564661"/>
              <a:gd name="connsiteX474" fmla="*/ 4864180 w 5297627"/>
              <a:gd name="connsiteY474" fmla="*/ 3349503 h 4564661"/>
              <a:gd name="connsiteX475" fmla="*/ 4816294 w 5297627"/>
              <a:gd name="connsiteY475" fmla="*/ 3326178 h 4564661"/>
              <a:gd name="connsiteX476" fmla="*/ 726822 w 5297627"/>
              <a:gd name="connsiteY476" fmla="*/ 3323121 h 4564661"/>
              <a:gd name="connsiteX477" fmla="*/ 686349 w 5297627"/>
              <a:gd name="connsiteY477" fmla="*/ 3347344 h 4564661"/>
              <a:gd name="connsiteX478" fmla="*/ 726822 w 5297627"/>
              <a:gd name="connsiteY478" fmla="*/ 3323121 h 4564661"/>
              <a:gd name="connsiteX479" fmla="*/ 4757482 w 5297627"/>
              <a:gd name="connsiteY479" fmla="*/ 3316251 h 4564661"/>
              <a:gd name="connsiteX480" fmla="*/ 4789584 w 5297627"/>
              <a:gd name="connsiteY480" fmla="*/ 3320626 h 4564661"/>
              <a:gd name="connsiteX481" fmla="*/ 4859225 w 5297627"/>
              <a:gd name="connsiteY481" fmla="*/ 3357232 h 4564661"/>
              <a:gd name="connsiteX482" fmla="*/ 4831709 w 5297627"/>
              <a:gd name="connsiteY482" fmla="*/ 3355130 h 4564661"/>
              <a:gd name="connsiteX483" fmla="*/ 4782957 w 5297627"/>
              <a:gd name="connsiteY483" fmla="*/ 3329876 h 4564661"/>
              <a:gd name="connsiteX484" fmla="*/ 315383 w 5297627"/>
              <a:gd name="connsiteY484" fmla="*/ 3308309 h 4564661"/>
              <a:gd name="connsiteX485" fmla="*/ 302181 w 5297627"/>
              <a:gd name="connsiteY485" fmla="*/ 3316968 h 4564661"/>
              <a:gd name="connsiteX486" fmla="*/ 288977 w 5297627"/>
              <a:gd name="connsiteY486" fmla="*/ 3319898 h 4564661"/>
              <a:gd name="connsiteX487" fmla="*/ 282543 w 5297627"/>
              <a:gd name="connsiteY487" fmla="*/ 3321160 h 4564661"/>
              <a:gd name="connsiteX488" fmla="*/ 283684 w 5297627"/>
              <a:gd name="connsiteY488" fmla="*/ 3316867 h 4564661"/>
              <a:gd name="connsiteX489" fmla="*/ 290210 w 5297627"/>
              <a:gd name="connsiteY489" fmla="*/ 3312844 h 4564661"/>
              <a:gd name="connsiteX490" fmla="*/ 291339 w 5297627"/>
              <a:gd name="connsiteY490" fmla="*/ 3312619 h 4564661"/>
              <a:gd name="connsiteX491" fmla="*/ 5099961 w 5297627"/>
              <a:gd name="connsiteY491" fmla="*/ 3303490 h 4564661"/>
              <a:gd name="connsiteX492" fmla="*/ 5095140 w 5297627"/>
              <a:gd name="connsiteY492" fmla="*/ 3307095 h 4564661"/>
              <a:gd name="connsiteX493" fmla="*/ 5099961 w 5297627"/>
              <a:gd name="connsiteY493" fmla="*/ 3303490 h 4564661"/>
              <a:gd name="connsiteX494" fmla="*/ 4641434 w 5297627"/>
              <a:gd name="connsiteY494" fmla="*/ 3301110 h 4564661"/>
              <a:gd name="connsiteX495" fmla="*/ 4633884 w 5297627"/>
              <a:gd name="connsiteY495" fmla="*/ 3308903 h 4564661"/>
              <a:gd name="connsiteX496" fmla="*/ 4646226 w 5297627"/>
              <a:gd name="connsiteY496" fmla="*/ 3301854 h 4564661"/>
              <a:gd name="connsiteX497" fmla="*/ 4641434 w 5297627"/>
              <a:gd name="connsiteY497" fmla="*/ 3301110 h 4564661"/>
              <a:gd name="connsiteX498" fmla="*/ 4844743 w 5297627"/>
              <a:gd name="connsiteY498" fmla="*/ 3300669 h 4564661"/>
              <a:gd name="connsiteX499" fmla="*/ 4850400 w 5297627"/>
              <a:gd name="connsiteY499" fmla="*/ 3306277 h 4564661"/>
              <a:gd name="connsiteX500" fmla="*/ 4859104 w 5297627"/>
              <a:gd name="connsiteY500" fmla="*/ 3308684 h 4564661"/>
              <a:gd name="connsiteX501" fmla="*/ 4858896 w 5297627"/>
              <a:gd name="connsiteY501" fmla="*/ 3305620 h 4564661"/>
              <a:gd name="connsiteX502" fmla="*/ 4844743 w 5297627"/>
              <a:gd name="connsiteY502" fmla="*/ 3300669 h 4564661"/>
              <a:gd name="connsiteX503" fmla="*/ 5104594 w 5297627"/>
              <a:gd name="connsiteY503" fmla="*/ 3300120 h 4564661"/>
              <a:gd name="connsiteX504" fmla="*/ 5099961 w 5297627"/>
              <a:gd name="connsiteY504" fmla="*/ 3303490 h 4564661"/>
              <a:gd name="connsiteX505" fmla="*/ 5104594 w 5297627"/>
              <a:gd name="connsiteY505" fmla="*/ 3300120 h 4564661"/>
              <a:gd name="connsiteX506" fmla="*/ 132156 w 5297627"/>
              <a:gd name="connsiteY506" fmla="*/ 3298364 h 4564661"/>
              <a:gd name="connsiteX507" fmla="*/ 132529 w 5297627"/>
              <a:gd name="connsiteY507" fmla="*/ 3298396 h 4564661"/>
              <a:gd name="connsiteX508" fmla="*/ 131762 w 5297627"/>
              <a:gd name="connsiteY508" fmla="*/ 3298650 h 4564661"/>
              <a:gd name="connsiteX509" fmla="*/ 131427 w 5297627"/>
              <a:gd name="connsiteY509" fmla="*/ 3298534 h 4564661"/>
              <a:gd name="connsiteX510" fmla="*/ 130178 w 5297627"/>
              <a:gd name="connsiteY510" fmla="*/ 3295784 h 4564661"/>
              <a:gd name="connsiteX511" fmla="*/ 128199 w 5297627"/>
              <a:gd name="connsiteY511" fmla="*/ 3297420 h 4564661"/>
              <a:gd name="connsiteX512" fmla="*/ 127990 w 5297627"/>
              <a:gd name="connsiteY512" fmla="*/ 3297348 h 4564661"/>
              <a:gd name="connsiteX513" fmla="*/ 127815 w 5297627"/>
              <a:gd name="connsiteY513" fmla="*/ 3297275 h 4564661"/>
              <a:gd name="connsiteX514" fmla="*/ 4561790 w 5297627"/>
              <a:gd name="connsiteY514" fmla="*/ 3295703 h 4564661"/>
              <a:gd name="connsiteX515" fmla="*/ 4559787 w 5297627"/>
              <a:gd name="connsiteY515" fmla="*/ 3298267 h 4564661"/>
              <a:gd name="connsiteX516" fmla="*/ 4561849 w 5297627"/>
              <a:gd name="connsiteY516" fmla="*/ 3299330 h 4564661"/>
              <a:gd name="connsiteX517" fmla="*/ 4563464 w 5297627"/>
              <a:gd name="connsiteY517" fmla="*/ 3297120 h 4564661"/>
              <a:gd name="connsiteX518" fmla="*/ 4561790 w 5297627"/>
              <a:gd name="connsiteY518" fmla="*/ 3295703 h 4564661"/>
              <a:gd name="connsiteX519" fmla="*/ 319791 w 5297627"/>
              <a:gd name="connsiteY519" fmla="*/ 3288998 h 4564661"/>
              <a:gd name="connsiteX520" fmla="*/ 316440 w 5297627"/>
              <a:gd name="connsiteY520" fmla="*/ 3289251 h 4564661"/>
              <a:gd name="connsiteX521" fmla="*/ 316438 w 5297627"/>
              <a:gd name="connsiteY521" fmla="*/ 3289251 h 4564661"/>
              <a:gd name="connsiteX522" fmla="*/ 334966 w 5297627"/>
              <a:gd name="connsiteY522" fmla="*/ 3283605 h 4564661"/>
              <a:gd name="connsiteX523" fmla="*/ 333347 w 5297627"/>
              <a:gd name="connsiteY523" fmla="*/ 3289101 h 4564661"/>
              <a:gd name="connsiteX524" fmla="*/ 334966 w 5297627"/>
              <a:gd name="connsiteY524" fmla="*/ 3283605 h 4564661"/>
              <a:gd name="connsiteX525" fmla="*/ 157799 w 5297627"/>
              <a:gd name="connsiteY525" fmla="*/ 3278374 h 4564661"/>
              <a:gd name="connsiteX526" fmla="*/ 163507 w 5297627"/>
              <a:gd name="connsiteY526" fmla="*/ 3278506 h 4564661"/>
              <a:gd name="connsiteX527" fmla="*/ 176294 w 5297627"/>
              <a:gd name="connsiteY527" fmla="*/ 3280157 h 4564661"/>
              <a:gd name="connsiteX528" fmla="*/ 168779 w 5297627"/>
              <a:gd name="connsiteY528" fmla="*/ 3285172 h 4564661"/>
              <a:gd name="connsiteX529" fmla="*/ 161263 w 5297627"/>
              <a:gd name="connsiteY529" fmla="*/ 3284692 h 4564661"/>
              <a:gd name="connsiteX530" fmla="*/ 151850 w 5297627"/>
              <a:gd name="connsiteY530" fmla="*/ 3283951 h 4564661"/>
              <a:gd name="connsiteX531" fmla="*/ 149492 w 5297627"/>
              <a:gd name="connsiteY531" fmla="*/ 3283610 h 4564661"/>
              <a:gd name="connsiteX532" fmla="*/ 353850 w 5297627"/>
              <a:gd name="connsiteY532" fmla="*/ 3272978 h 4564661"/>
              <a:gd name="connsiteX533" fmla="*/ 353850 w 5297627"/>
              <a:gd name="connsiteY533" fmla="*/ 3272978 h 4564661"/>
              <a:gd name="connsiteX534" fmla="*/ 313912 w 5297627"/>
              <a:gd name="connsiteY534" fmla="*/ 3272776 h 4564661"/>
              <a:gd name="connsiteX535" fmla="*/ 314610 w 5297627"/>
              <a:gd name="connsiteY535" fmla="*/ 3273621 h 4564661"/>
              <a:gd name="connsiteX536" fmla="*/ 314646 w 5297627"/>
              <a:gd name="connsiteY536" fmla="*/ 3273666 h 4564661"/>
              <a:gd name="connsiteX537" fmla="*/ 314679 w 5297627"/>
              <a:gd name="connsiteY537" fmla="*/ 3273705 h 4564661"/>
              <a:gd name="connsiteX538" fmla="*/ 314610 w 5297627"/>
              <a:gd name="connsiteY538" fmla="*/ 3273621 h 4564661"/>
              <a:gd name="connsiteX539" fmla="*/ 313913 w 5297627"/>
              <a:gd name="connsiteY539" fmla="*/ 3272776 h 4564661"/>
              <a:gd name="connsiteX540" fmla="*/ 187237 w 5297627"/>
              <a:gd name="connsiteY540" fmla="*/ 3259880 h 4564661"/>
              <a:gd name="connsiteX541" fmla="*/ 200505 w 5297627"/>
              <a:gd name="connsiteY541" fmla="*/ 3260530 h 4564661"/>
              <a:gd name="connsiteX542" fmla="*/ 204148 w 5297627"/>
              <a:gd name="connsiteY542" fmla="*/ 3260763 h 4564661"/>
              <a:gd name="connsiteX543" fmla="*/ 196323 w 5297627"/>
              <a:gd name="connsiteY543" fmla="*/ 3266328 h 4564661"/>
              <a:gd name="connsiteX544" fmla="*/ 178958 w 5297627"/>
              <a:gd name="connsiteY544" fmla="*/ 3265060 h 4564661"/>
              <a:gd name="connsiteX545" fmla="*/ 384283 w 5297627"/>
              <a:gd name="connsiteY545" fmla="*/ 3257233 h 4564661"/>
              <a:gd name="connsiteX546" fmla="*/ 353850 w 5297627"/>
              <a:gd name="connsiteY546" fmla="*/ 3272978 h 4564661"/>
              <a:gd name="connsiteX547" fmla="*/ 384283 w 5297627"/>
              <a:gd name="connsiteY547" fmla="*/ 3257233 h 4564661"/>
              <a:gd name="connsiteX548" fmla="*/ 422977 w 5297627"/>
              <a:gd name="connsiteY548" fmla="*/ 3257082 h 4564661"/>
              <a:gd name="connsiteX549" fmla="*/ 404419 w 5297627"/>
              <a:gd name="connsiteY549" fmla="*/ 3270047 h 4564661"/>
              <a:gd name="connsiteX550" fmla="*/ 333319 w 5297627"/>
              <a:gd name="connsiteY550" fmla="*/ 3315618 h 4564661"/>
              <a:gd name="connsiteX551" fmla="*/ 336700 w 5297627"/>
              <a:gd name="connsiteY551" fmla="*/ 3305323 h 4564661"/>
              <a:gd name="connsiteX552" fmla="*/ 338690 w 5297627"/>
              <a:gd name="connsiteY552" fmla="*/ 3303623 h 4564661"/>
              <a:gd name="connsiteX553" fmla="*/ 342375 w 5297627"/>
              <a:gd name="connsiteY553" fmla="*/ 3302802 h 4564661"/>
              <a:gd name="connsiteX554" fmla="*/ 388338 w 5297627"/>
              <a:gd name="connsiteY554" fmla="*/ 3276730 h 4564661"/>
              <a:gd name="connsiteX555" fmla="*/ 385732 w 5297627"/>
              <a:gd name="connsiteY555" fmla="*/ 3273405 h 4564661"/>
              <a:gd name="connsiteX556" fmla="*/ 391624 w 5297627"/>
              <a:gd name="connsiteY556" fmla="*/ 3272670 h 4564661"/>
              <a:gd name="connsiteX557" fmla="*/ 403140 w 5297627"/>
              <a:gd name="connsiteY557" fmla="*/ 3268333 h 4564661"/>
              <a:gd name="connsiteX558" fmla="*/ 420798 w 5297627"/>
              <a:gd name="connsiteY558" fmla="*/ 3250529 h 4564661"/>
              <a:gd name="connsiteX559" fmla="*/ 423607 w 5297627"/>
              <a:gd name="connsiteY559" fmla="*/ 3251214 h 4564661"/>
              <a:gd name="connsiteX560" fmla="*/ 421722 w 5297627"/>
              <a:gd name="connsiteY560" fmla="*/ 3255467 h 4564661"/>
              <a:gd name="connsiteX561" fmla="*/ 418806 w 5297627"/>
              <a:gd name="connsiteY561" fmla="*/ 3251729 h 4564661"/>
              <a:gd name="connsiteX562" fmla="*/ 4593720 w 5297627"/>
              <a:gd name="connsiteY562" fmla="*/ 3248347 h 4564661"/>
              <a:gd name="connsiteX563" fmla="*/ 4603456 w 5297627"/>
              <a:gd name="connsiteY563" fmla="*/ 3253917 h 4564661"/>
              <a:gd name="connsiteX564" fmla="*/ 4606376 w 5297627"/>
              <a:gd name="connsiteY564" fmla="*/ 3254469 h 4564661"/>
              <a:gd name="connsiteX565" fmla="*/ 5046372 w 5297627"/>
              <a:gd name="connsiteY565" fmla="*/ 3248093 h 4564661"/>
              <a:gd name="connsiteX566" fmla="*/ 5047914 w 5297627"/>
              <a:gd name="connsiteY566" fmla="*/ 3248378 h 4564661"/>
              <a:gd name="connsiteX567" fmla="*/ 5048153 w 5297627"/>
              <a:gd name="connsiteY567" fmla="*/ 3248451 h 4564661"/>
              <a:gd name="connsiteX568" fmla="*/ 5042682 w 5297627"/>
              <a:gd name="connsiteY568" fmla="*/ 3247351 h 4564661"/>
              <a:gd name="connsiteX569" fmla="*/ 5046372 w 5297627"/>
              <a:gd name="connsiteY569" fmla="*/ 3248093 h 4564661"/>
              <a:gd name="connsiteX570" fmla="*/ 5043490 w 5297627"/>
              <a:gd name="connsiteY570" fmla="*/ 3247558 h 4564661"/>
              <a:gd name="connsiteX571" fmla="*/ 5042682 w 5297627"/>
              <a:gd name="connsiteY571" fmla="*/ 3247351 h 4564661"/>
              <a:gd name="connsiteX572" fmla="*/ 259998 w 5297627"/>
              <a:gd name="connsiteY572" fmla="*/ 3221645 h 4564661"/>
              <a:gd name="connsiteX573" fmla="*/ 224594 w 5297627"/>
              <a:gd name="connsiteY573" fmla="*/ 3246218 h 4564661"/>
              <a:gd name="connsiteX574" fmla="*/ 213791 w 5297627"/>
              <a:gd name="connsiteY574" fmla="*/ 3253903 h 4564661"/>
              <a:gd name="connsiteX575" fmla="*/ 204176 w 5297627"/>
              <a:gd name="connsiteY575" fmla="*/ 3254862 h 4564661"/>
              <a:gd name="connsiteX576" fmla="*/ 208667 w 5297627"/>
              <a:gd name="connsiteY576" fmla="*/ 3252712 h 4564661"/>
              <a:gd name="connsiteX577" fmla="*/ 208359 w 5297627"/>
              <a:gd name="connsiteY577" fmla="*/ 3252659 h 4564661"/>
              <a:gd name="connsiteX578" fmla="*/ 209075 w 5297627"/>
              <a:gd name="connsiteY578" fmla="*/ 3252516 h 4564661"/>
              <a:gd name="connsiteX579" fmla="*/ 211578 w 5297627"/>
              <a:gd name="connsiteY579" fmla="*/ 3251319 h 4564661"/>
              <a:gd name="connsiteX580" fmla="*/ 212461 w 5297627"/>
              <a:gd name="connsiteY580" fmla="*/ 3251845 h 4564661"/>
              <a:gd name="connsiteX581" fmla="*/ 213958 w 5297627"/>
              <a:gd name="connsiteY581" fmla="*/ 3251550 h 4564661"/>
              <a:gd name="connsiteX582" fmla="*/ 214058 w 5297627"/>
              <a:gd name="connsiteY582" fmla="*/ 3249432 h 4564661"/>
              <a:gd name="connsiteX583" fmla="*/ 213493 w 5297627"/>
              <a:gd name="connsiteY583" fmla="*/ 3249423 h 4564661"/>
              <a:gd name="connsiteX584" fmla="*/ 214081 w 5297627"/>
              <a:gd name="connsiteY584" fmla="*/ 3248962 h 4564661"/>
              <a:gd name="connsiteX585" fmla="*/ 214106 w 5297627"/>
              <a:gd name="connsiteY585" fmla="*/ 3248414 h 4564661"/>
              <a:gd name="connsiteX586" fmla="*/ 211578 w 5297627"/>
              <a:gd name="connsiteY586" fmla="*/ 3251319 h 4564661"/>
              <a:gd name="connsiteX587" fmla="*/ 209235 w 5297627"/>
              <a:gd name="connsiteY587" fmla="*/ 3246113 h 4564661"/>
              <a:gd name="connsiteX588" fmla="*/ 209284 w 5297627"/>
              <a:gd name="connsiteY588" fmla="*/ 3246083 h 4564661"/>
              <a:gd name="connsiteX589" fmla="*/ 231170 w 5297627"/>
              <a:gd name="connsiteY589" fmla="*/ 3241210 h 4564661"/>
              <a:gd name="connsiteX590" fmla="*/ 212467 w 5297627"/>
              <a:gd name="connsiteY590" fmla="*/ 3244092 h 4564661"/>
              <a:gd name="connsiteX591" fmla="*/ 232969 w 5297627"/>
              <a:gd name="connsiteY591" fmla="*/ 3231262 h 4564661"/>
              <a:gd name="connsiteX592" fmla="*/ 244348 w 5297627"/>
              <a:gd name="connsiteY592" fmla="*/ 3223244 h 4564661"/>
              <a:gd name="connsiteX593" fmla="*/ 253731 w 5297627"/>
              <a:gd name="connsiteY593" fmla="*/ 3222319 h 4564661"/>
              <a:gd name="connsiteX594" fmla="*/ 267263 w 5297627"/>
              <a:gd name="connsiteY594" fmla="*/ 3216727 h 4564661"/>
              <a:gd name="connsiteX595" fmla="*/ 265860 w 5297627"/>
              <a:gd name="connsiteY595" fmla="*/ 3217575 h 4564661"/>
              <a:gd name="connsiteX596" fmla="*/ 260352 w 5297627"/>
              <a:gd name="connsiteY596" fmla="*/ 3221398 h 4564661"/>
              <a:gd name="connsiteX597" fmla="*/ 251993 w 5297627"/>
              <a:gd name="connsiteY597" fmla="*/ 3219925 h 4564661"/>
              <a:gd name="connsiteX598" fmla="*/ 251877 w 5297627"/>
              <a:gd name="connsiteY598" fmla="*/ 3219905 h 4564661"/>
              <a:gd name="connsiteX599" fmla="*/ 253508 w 5297627"/>
              <a:gd name="connsiteY599" fmla="*/ 3219513 h 4564661"/>
              <a:gd name="connsiteX600" fmla="*/ 425102 w 5297627"/>
              <a:gd name="connsiteY600" fmla="*/ 3170654 h 4564661"/>
              <a:gd name="connsiteX601" fmla="*/ 430676 w 5297627"/>
              <a:gd name="connsiteY601" fmla="*/ 3174366 h 4564661"/>
              <a:gd name="connsiteX602" fmla="*/ 414481 w 5297627"/>
              <a:gd name="connsiteY602" fmla="*/ 3180957 h 4564661"/>
              <a:gd name="connsiteX603" fmla="*/ 440318 w 5297627"/>
              <a:gd name="connsiteY603" fmla="*/ 3170442 h 4564661"/>
              <a:gd name="connsiteX604" fmla="*/ 434565 w 5297627"/>
              <a:gd name="connsiteY604" fmla="*/ 3176954 h 4564661"/>
              <a:gd name="connsiteX605" fmla="*/ 430676 w 5297627"/>
              <a:gd name="connsiteY605" fmla="*/ 3174366 h 4564661"/>
              <a:gd name="connsiteX606" fmla="*/ 4750006 w 5297627"/>
              <a:gd name="connsiteY606" fmla="*/ 3064060 h 4564661"/>
              <a:gd name="connsiteX607" fmla="*/ 4754052 w 5297627"/>
              <a:gd name="connsiteY607" fmla="*/ 3064346 h 4564661"/>
              <a:gd name="connsiteX608" fmla="*/ 4752996 w 5297627"/>
              <a:gd name="connsiteY608" fmla="*/ 3065388 h 4564661"/>
              <a:gd name="connsiteX609" fmla="*/ 4750006 w 5297627"/>
              <a:gd name="connsiteY609" fmla="*/ 3064060 h 4564661"/>
              <a:gd name="connsiteX610" fmla="*/ 4755694 w 5297627"/>
              <a:gd name="connsiteY610" fmla="*/ 3062725 h 4564661"/>
              <a:gd name="connsiteX611" fmla="*/ 4761492 w 5297627"/>
              <a:gd name="connsiteY611" fmla="*/ 3064870 h 4564661"/>
              <a:gd name="connsiteX612" fmla="*/ 4754052 w 5297627"/>
              <a:gd name="connsiteY612" fmla="*/ 3064346 h 4564661"/>
              <a:gd name="connsiteX613" fmla="*/ 4977968 w 5297627"/>
              <a:gd name="connsiteY613" fmla="*/ 3018972 h 4564661"/>
              <a:gd name="connsiteX614" fmla="*/ 4995862 w 5297627"/>
              <a:gd name="connsiteY614" fmla="*/ 3021505 h 4564661"/>
              <a:gd name="connsiteX615" fmla="*/ 4996759 w 5297627"/>
              <a:gd name="connsiteY615" fmla="*/ 3022029 h 4564661"/>
              <a:gd name="connsiteX616" fmla="*/ 4983765 w 5297627"/>
              <a:gd name="connsiteY616" fmla="*/ 3021610 h 4564661"/>
              <a:gd name="connsiteX617" fmla="*/ 16538 w 5297627"/>
              <a:gd name="connsiteY617" fmla="*/ 3005347 h 4564661"/>
              <a:gd name="connsiteX618" fmla="*/ 8000 w 5297627"/>
              <a:gd name="connsiteY618" fmla="*/ 3010283 h 4564661"/>
              <a:gd name="connsiteX619" fmla="*/ 6485 w 5297627"/>
              <a:gd name="connsiteY619" fmla="*/ 3010194 h 4564661"/>
              <a:gd name="connsiteX620" fmla="*/ 0 w 5297627"/>
              <a:gd name="connsiteY620" fmla="*/ 3009455 h 4564661"/>
              <a:gd name="connsiteX621" fmla="*/ 1230 w 5297627"/>
              <a:gd name="connsiteY621" fmla="*/ 3008591 h 4564661"/>
              <a:gd name="connsiteX622" fmla="*/ 11718 w 5297627"/>
              <a:gd name="connsiteY622" fmla="*/ 3006352 h 4564661"/>
              <a:gd name="connsiteX623" fmla="*/ 4713170 w 5297627"/>
              <a:gd name="connsiteY623" fmla="*/ 3002803 h 4564661"/>
              <a:gd name="connsiteX624" fmla="*/ 4718515 w 5297627"/>
              <a:gd name="connsiteY624" fmla="*/ 3006305 h 4564661"/>
              <a:gd name="connsiteX625" fmla="*/ 4713170 w 5297627"/>
              <a:gd name="connsiteY625" fmla="*/ 3002803 h 4564661"/>
              <a:gd name="connsiteX626" fmla="*/ 4702488 w 5297627"/>
              <a:gd name="connsiteY626" fmla="*/ 2994458 h 4564661"/>
              <a:gd name="connsiteX627" fmla="*/ 4697853 w 5297627"/>
              <a:gd name="connsiteY627" fmla="*/ 2997829 h 4564661"/>
              <a:gd name="connsiteX628" fmla="*/ 4702488 w 5297627"/>
              <a:gd name="connsiteY628" fmla="*/ 2994458 h 4564661"/>
              <a:gd name="connsiteX629" fmla="*/ 28270 w 5297627"/>
              <a:gd name="connsiteY629" fmla="*/ 2989616 h 4564661"/>
              <a:gd name="connsiteX630" fmla="*/ 39547 w 5297627"/>
              <a:gd name="connsiteY630" fmla="*/ 2989893 h 4564661"/>
              <a:gd name="connsiteX631" fmla="*/ 15793 w 5297627"/>
              <a:gd name="connsiteY631" fmla="*/ 2998353 h 4564661"/>
              <a:gd name="connsiteX632" fmla="*/ 27386 w 5297627"/>
              <a:gd name="connsiteY632" fmla="*/ 2990201 h 4564661"/>
              <a:gd name="connsiteX633" fmla="*/ 4660555 w 5297627"/>
              <a:gd name="connsiteY633" fmla="*/ 2988259 h 4564661"/>
              <a:gd name="connsiteX634" fmla="*/ 4676406 w 5297627"/>
              <a:gd name="connsiteY634" fmla="*/ 2994742 h 4564661"/>
              <a:gd name="connsiteX635" fmla="*/ 4642682 w 5297627"/>
              <a:gd name="connsiteY635" fmla="*/ 2988676 h 4564661"/>
              <a:gd name="connsiteX636" fmla="*/ 4660555 w 5297627"/>
              <a:gd name="connsiteY636" fmla="*/ 2988259 h 4564661"/>
              <a:gd name="connsiteX637" fmla="*/ 4307684 w 5297627"/>
              <a:gd name="connsiteY637" fmla="*/ 2981301 h 4564661"/>
              <a:gd name="connsiteX638" fmla="*/ 4263474 w 5297627"/>
              <a:gd name="connsiteY638" fmla="*/ 2982495 h 4564661"/>
              <a:gd name="connsiteX639" fmla="*/ 4418054 w 5297627"/>
              <a:gd name="connsiteY639" fmla="*/ 2996315 h 4564661"/>
              <a:gd name="connsiteX640" fmla="*/ 4447255 w 5297627"/>
              <a:gd name="connsiteY640" fmla="*/ 2999584 h 4564661"/>
              <a:gd name="connsiteX641" fmla="*/ 4513464 w 5297627"/>
              <a:gd name="connsiteY641" fmla="*/ 3003053 h 4564661"/>
              <a:gd name="connsiteX642" fmla="*/ 4515769 w 5297627"/>
              <a:gd name="connsiteY642" fmla="*/ 3003212 h 4564661"/>
              <a:gd name="connsiteX643" fmla="*/ 4461417 w 5297627"/>
              <a:gd name="connsiteY643" fmla="*/ 2993428 h 4564661"/>
              <a:gd name="connsiteX644" fmla="*/ 4439358 w 5297627"/>
              <a:gd name="connsiteY644" fmla="*/ 2990514 h 4564661"/>
              <a:gd name="connsiteX645" fmla="*/ 4355896 w 5297627"/>
              <a:gd name="connsiteY645" fmla="*/ 2984303 h 4564661"/>
              <a:gd name="connsiteX646" fmla="*/ 4974705 w 5297627"/>
              <a:gd name="connsiteY646" fmla="*/ 2978568 h 4564661"/>
              <a:gd name="connsiteX647" fmla="*/ 4978386 w 5297627"/>
              <a:gd name="connsiteY647" fmla="*/ 2978874 h 4564661"/>
              <a:gd name="connsiteX648" fmla="*/ 4978132 w 5297627"/>
              <a:gd name="connsiteY648" fmla="*/ 2978992 h 4564661"/>
              <a:gd name="connsiteX649" fmla="*/ 4948008 w 5297627"/>
              <a:gd name="connsiteY649" fmla="*/ 2975265 h 4564661"/>
              <a:gd name="connsiteX650" fmla="*/ 4961491 w 5297627"/>
              <a:gd name="connsiteY650" fmla="*/ 2975442 h 4564661"/>
              <a:gd name="connsiteX651" fmla="*/ 4961398 w 5297627"/>
              <a:gd name="connsiteY651" fmla="*/ 2976758 h 4564661"/>
              <a:gd name="connsiteX652" fmla="*/ 4965850 w 5297627"/>
              <a:gd name="connsiteY652" fmla="*/ 2977473 h 4564661"/>
              <a:gd name="connsiteX653" fmla="*/ 4878632 w 5297627"/>
              <a:gd name="connsiteY653" fmla="*/ 2968479 h 4564661"/>
              <a:gd name="connsiteX654" fmla="*/ 4890892 w 5297627"/>
              <a:gd name="connsiteY654" fmla="*/ 2968612 h 4564661"/>
              <a:gd name="connsiteX655" fmla="*/ 4893900 w 5297627"/>
              <a:gd name="connsiteY655" fmla="*/ 2969695 h 4564661"/>
              <a:gd name="connsiteX656" fmla="*/ 4611926 w 5297627"/>
              <a:gd name="connsiteY656" fmla="*/ 2967256 h 4564661"/>
              <a:gd name="connsiteX657" fmla="*/ 4611978 w 5297627"/>
              <a:gd name="connsiteY657" fmla="*/ 2974634 h 4564661"/>
              <a:gd name="connsiteX658" fmla="*/ 4607838 w 5297627"/>
              <a:gd name="connsiteY658" fmla="*/ 2969477 h 4564661"/>
              <a:gd name="connsiteX659" fmla="*/ 4611926 w 5297627"/>
              <a:gd name="connsiteY659" fmla="*/ 2967256 h 4564661"/>
              <a:gd name="connsiteX660" fmla="*/ 4843797 w 5297627"/>
              <a:gd name="connsiteY660" fmla="*/ 2965500 h 4564661"/>
              <a:gd name="connsiteX661" fmla="*/ 4856368 w 5297627"/>
              <a:gd name="connsiteY661" fmla="*/ 2966313 h 4564661"/>
              <a:gd name="connsiteX662" fmla="*/ 4875769 w 5297627"/>
              <a:gd name="connsiteY662" fmla="*/ 2968250 h 4564661"/>
              <a:gd name="connsiteX663" fmla="*/ 4848858 w 5297627"/>
              <a:gd name="connsiteY663" fmla="*/ 2966103 h 4564661"/>
              <a:gd name="connsiteX664" fmla="*/ 4777794 w 5297627"/>
              <a:gd name="connsiteY664" fmla="*/ 2954788 h 4564661"/>
              <a:gd name="connsiteX665" fmla="*/ 4772008 w 5297627"/>
              <a:gd name="connsiteY665" fmla="*/ 2962199 h 4564661"/>
              <a:gd name="connsiteX666" fmla="*/ 4779470 w 5297627"/>
              <a:gd name="connsiteY666" fmla="*/ 2956205 h 4564661"/>
              <a:gd name="connsiteX667" fmla="*/ 4777794 w 5297627"/>
              <a:gd name="connsiteY667" fmla="*/ 2954788 h 4564661"/>
              <a:gd name="connsiteX668" fmla="*/ 4728290 w 5297627"/>
              <a:gd name="connsiteY668" fmla="*/ 2949023 h 4564661"/>
              <a:gd name="connsiteX669" fmla="*/ 4720829 w 5297627"/>
              <a:gd name="connsiteY669" fmla="*/ 2955017 h 4564661"/>
              <a:gd name="connsiteX670" fmla="*/ 4728290 w 5297627"/>
              <a:gd name="connsiteY670" fmla="*/ 2949023 h 4564661"/>
              <a:gd name="connsiteX671" fmla="*/ 4714139 w 5297627"/>
              <a:gd name="connsiteY671" fmla="*/ 2947704 h 4564661"/>
              <a:gd name="connsiteX672" fmla="*/ 4706678 w 5297627"/>
              <a:gd name="connsiteY672" fmla="*/ 2953697 h 4564661"/>
              <a:gd name="connsiteX673" fmla="*/ 4714139 w 5297627"/>
              <a:gd name="connsiteY673" fmla="*/ 2947704 h 4564661"/>
              <a:gd name="connsiteX674" fmla="*/ 93703 w 5297627"/>
              <a:gd name="connsiteY674" fmla="*/ 2946261 h 4564661"/>
              <a:gd name="connsiteX675" fmla="*/ 92849 w 5297627"/>
              <a:gd name="connsiteY675" fmla="*/ 2947555 h 4564661"/>
              <a:gd name="connsiteX676" fmla="*/ 83609 w 5297627"/>
              <a:gd name="connsiteY676" fmla="*/ 2958969 h 4564661"/>
              <a:gd name="connsiteX677" fmla="*/ 93532 w 5297627"/>
              <a:gd name="connsiteY677" fmla="*/ 2958348 h 4564661"/>
              <a:gd name="connsiteX678" fmla="*/ 63552 w 5297627"/>
              <a:gd name="connsiteY678" fmla="*/ 2977326 h 4564661"/>
              <a:gd name="connsiteX679" fmla="*/ 49083 w 5297627"/>
              <a:gd name="connsiteY679" fmla="*/ 2975826 h 4564661"/>
              <a:gd name="connsiteX680" fmla="*/ 65144 w 5297627"/>
              <a:gd name="connsiteY680" fmla="*/ 2965184 h 4564661"/>
              <a:gd name="connsiteX681" fmla="*/ 67590 w 5297627"/>
              <a:gd name="connsiteY681" fmla="*/ 2965163 h 4564661"/>
              <a:gd name="connsiteX682" fmla="*/ 68948 w 5297627"/>
              <a:gd name="connsiteY682" fmla="*/ 2964324 h 4564661"/>
              <a:gd name="connsiteX683" fmla="*/ 67250 w 5297627"/>
              <a:gd name="connsiteY683" fmla="*/ 2964079 h 4564661"/>
              <a:gd name="connsiteX684" fmla="*/ 67353 w 5297627"/>
              <a:gd name="connsiteY684" fmla="*/ 2963720 h 4564661"/>
              <a:gd name="connsiteX685" fmla="*/ 503360 w 5297627"/>
              <a:gd name="connsiteY685" fmla="*/ 2929916 h 4564661"/>
              <a:gd name="connsiteX686" fmla="*/ 506012 w 5297627"/>
              <a:gd name="connsiteY686" fmla="*/ 2932134 h 4564661"/>
              <a:gd name="connsiteX687" fmla="*/ 506221 w 5297627"/>
              <a:gd name="connsiteY687" fmla="*/ 2932310 h 4564661"/>
              <a:gd name="connsiteX688" fmla="*/ 503360 w 5297627"/>
              <a:gd name="connsiteY688" fmla="*/ 2929917 h 4564661"/>
              <a:gd name="connsiteX689" fmla="*/ 483798 w 5297627"/>
              <a:gd name="connsiteY689" fmla="*/ 2916828 h 4564661"/>
              <a:gd name="connsiteX690" fmla="*/ 487776 w 5297627"/>
              <a:gd name="connsiteY690" fmla="*/ 2918700 h 4564661"/>
              <a:gd name="connsiteX691" fmla="*/ 492752 w 5297627"/>
              <a:gd name="connsiteY691" fmla="*/ 2921041 h 4564661"/>
              <a:gd name="connsiteX692" fmla="*/ 4873408 w 5297627"/>
              <a:gd name="connsiteY692" fmla="*/ 2915393 h 4564661"/>
              <a:gd name="connsiteX693" fmla="*/ 4878075 w 5297627"/>
              <a:gd name="connsiteY693" fmla="*/ 2916638 h 4564661"/>
              <a:gd name="connsiteX694" fmla="*/ 4883482 w 5297627"/>
              <a:gd name="connsiteY694" fmla="*/ 2918498 h 4564661"/>
              <a:gd name="connsiteX695" fmla="*/ 4863786 w 5297627"/>
              <a:gd name="connsiteY695" fmla="*/ 2920405 h 4564661"/>
              <a:gd name="connsiteX696" fmla="*/ 4844920 w 5297627"/>
              <a:gd name="connsiteY696" fmla="*/ 2921440 h 4564661"/>
              <a:gd name="connsiteX697" fmla="*/ 4836495 w 5297627"/>
              <a:gd name="connsiteY697" fmla="*/ 2918006 h 4564661"/>
              <a:gd name="connsiteX698" fmla="*/ 4832604 w 5297627"/>
              <a:gd name="connsiteY698" fmla="*/ 2916740 h 4564661"/>
              <a:gd name="connsiteX699" fmla="*/ 477825 w 5297627"/>
              <a:gd name="connsiteY699" fmla="*/ 2914016 h 4564661"/>
              <a:gd name="connsiteX700" fmla="*/ 479483 w 5297627"/>
              <a:gd name="connsiteY700" fmla="*/ 2914796 h 4564661"/>
              <a:gd name="connsiteX701" fmla="*/ 483798 w 5297627"/>
              <a:gd name="connsiteY701" fmla="*/ 2916828 h 4564661"/>
              <a:gd name="connsiteX702" fmla="*/ 4587411 w 5297627"/>
              <a:gd name="connsiteY702" fmla="*/ 2900142 h 4564661"/>
              <a:gd name="connsiteX703" fmla="*/ 4587342 w 5297627"/>
              <a:gd name="connsiteY703" fmla="*/ 2902163 h 4564661"/>
              <a:gd name="connsiteX704" fmla="*/ 4591125 w 5297627"/>
              <a:gd name="connsiteY704" fmla="*/ 2902603 h 4564661"/>
              <a:gd name="connsiteX705" fmla="*/ 4592766 w 5297627"/>
              <a:gd name="connsiteY705" fmla="*/ 2900737 h 4564661"/>
              <a:gd name="connsiteX706" fmla="*/ 4591534 w 5297627"/>
              <a:gd name="connsiteY706" fmla="*/ 2900318 h 4564661"/>
              <a:gd name="connsiteX707" fmla="*/ 529381 w 5297627"/>
              <a:gd name="connsiteY707" fmla="*/ 2888929 h 4564661"/>
              <a:gd name="connsiteX708" fmla="*/ 535896 w 5297627"/>
              <a:gd name="connsiteY708" fmla="*/ 2892104 h 4564661"/>
              <a:gd name="connsiteX709" fmla="*/ 541109 w 5297627"/>
              <a:gd name="connsiteY709" fmla="*/ 2894644 h 4564661"/>
              <a:gd name="connsiteX710" fmla="*/ 525473 w 5297627"/>
              <a:gd name="connsiteY710" fmla="*/ 2887025 h 4564661"/>
              <a:gd name="connsiteX711" fmla="*/ 527210 w 5297627"/>
              <a:gd name="connsiteY711" fmla="*/ 2887871 h 4564661"/>
              <a:gd name="connsiteX712" fmla="*/ 529381 w 5297627"/>
              <a:gd name="connsiteY712" fmla="*/ 2888929 h 4564661"/>
              <a:gd name="connsiteX713" fmla="*/ 4397300 w 5297627"/>
              <a:gd name="connsiteY713" fmla="*/ 2857588 h 4564661"/>
              <a:gd name="connsiteX714" fmla="*/ 4382718 w 5297627"/>
              <a:gd name="connsiteY714" fmla="*/ 2857850 h 4564661"/>
              <a:gd name="connsiteX715" fmla="*/ 4382500 w 5297627"/>
              <a:gd name="connsiteY715" fmla="*/ 2858011 h 4564661"/>
              <a:gd name="connsiteX716" fmla="*/ 4413594 w 5297627"/>
              <a:gd name="connsiteY716" fmla="*/ 2859299 h 4564661"/>
              <a:gd name="connsiteX717" fmla="*/ 4416510 w 5297627"/>
              <a:gd name="connsiteY717" fmla="*/ 2859518 h 4564661"/>
              <a:gd name="connsiteX718" fmla="*/ 4414402 w 5297627"/>
              <a:gd name="connsiteY718" fmla="*/ 2859169 h 4564661"/>
              <a:gd name="connsiteX719" fmla="*/ 4397300 w 5297627"/>
              <a:gd name="connsiteY719" fmla="*/ 2857588 h 4564661"/>
              <a:gd name="connsiteX720" fmla="*/ 615799 w 5297627"/>
              <a:gd name="connsiteY720" fmla="*/ 2849299 h 4564661"/>
              <a:gd name="connsiteX721" fmla="*/ 541109 w 5297627"/>
              <a:gd name="connsiteY721" fmla="*/ 2894644 h 4564661"/>
              <a:gd name="connsiteX722" fmla="*/ 615799 w 5297627"/>
              <a:gd name="connsiteY722" fmla="*/ 2849299 h 4564661"/>
              <a:gd name="connsiteX723" fmla="*/ 92086 w 5297627"/>
              <a:gd name="connsiteY723" fmla="*/ 2764652 h 4564661"/>
              <a:gd name="connsiteX724" fmla="*/ 92086 w 5297627"/>
              <a:gd name="connsiteY724" fmla="*/ 2764652 h 4564661"/>
              <a:gd name="connsiteX725" fmla="*/ 4844719 w 5297627"/>
              <a:gd name="connsiteY725" fmla="*/ 2740354 h 4564661"/>
              <a:gd name="connsiteX726" fmla="*/ 4844850 w 5297627"/>
              <a:gd name="connsiteY726" fmla="*/ 2740369 h 4564661"/>
              <a:gd name="connsiteX727" fmla="*/ 4844748 w 5297627"/>
              <a:gd name="connsiteY727" fmla="*/ 2740374 h 4564661"/>
              <a:gd name="connsiteX728" fmla="*/ 4853168 w 5297627"/>
              <a:gd name="connsiteY728" fmla="*/ 2733231 h 4564661"/>
              <a:gd name="connsiteX729" fmla="*/ 4857832 w 5297627"/>
              <a:gd name="connsiteY729" fmla="*/ 2735371 h 4564661"/>
              <a:gd name="connsiteX730" fmla="*/ 4844850 w 5297627"/>
              <a:gd name="connsiteY730" fmla="*/ 2740369 h 4564661"/>
              <a:gd name="connsiteX731" fmla="*/ 4845499 w 5297627"/>
              <a:gd name="connsiteY731" fmla="*/ 2739319 h 4564661"/>
              <a:gd name="connsiteX732" fmla="*/ 4847638 w 5297627"/>
              <a:gd name="connsiteY732" fmla="*/ 2738957 h 4564661"/>
              <a:gd name="connsiteX733" fmla="*/ 4845916 w 5297627"/>
              <a:gd name="connsiteY733" fmla="*/ 2738644 h 4564661"/>
              <a:gd name="connsiteX734" fmla="*/ 4845499 w 5297627"/>
              <a:gd name="connsiteY734" fmla="*/ 2739319 h 4564661"/>
              <a:gd name="connsiteX735" fmla="*/ 4843707 w 5297627"/>
              <a:gd name="connsiteY735" fmla="*/ 2739622 h 4564661"/>
              <a:gd name="connsiteX736" fmla="*/ 4838114 w 5297627"/>
              <a:gd name="connsiteY736" fmla="*/ 2735585 h 4564661"/>
              <a:gd name="connsiteX737" fmla="*/ 4840386 w 5297627"/>
              <a:gd name="connsiteY737" fmla="*/ 2735226 h 4564661"/>
              <a:gd name="connsiteX738" fmla="*/ 4853168 w 5297627"/>
              <a:gd name="connsiteY738" fmla="*/ 2733231 h 4564661"/>
              <a:gd name="connsiteX739" fmla="*/ 4981048 w 5297627"/>
              <a:gd name="connsiteY739" fmla="*/ 2706457 h 4564661"/>
              <a:gd name="connsiteX740" fmla="*/ 4990071 w 5297627"/>
              <a:gd name="connsiteY740" fmla="*/ 2709266 h 4564661"/>
              <a:gd name="connsiteX741" fmla="*/ 5007978 w 5297627"/>
              <a:gd name="connsiteY741" fmla="*/ 2716982 h 4564661"/>
              <a:gd name="connsiteX742" fmla="*/ 5019458 w 5297627"/>
              <a:gd name="connsiteY742" fmla="*/ 2719457 h 4564661"/>
              <a:gd name="connsiteX743" fmla="*/ 5019928 w 5297627"/>
              <a:gd name="connsiteY743" fmla="*/ 2719711 h 4564661"/>
              <a:gd name="connsiteX744" fmla="*/ 5003334 w 5297627"/>
              <a:gd name="connsiteY744" fmla="*/ 2718141 h 4564661"/>
              <a:gd name="connsiteX745" fmla="*/ 4816494 w 5297627"/>
              <a:gd name="connsiteY745" fmla="*/ 2700388 h 4564661"/>
              <a:gd name="connsiteX746" fmla="*/ 4816646 w 5297627"/>
              <a:gd name="connsiteY746" fmla="*/ 2700696 h 4564661"/>
              <a:gd name="connsiteX747" fmla="*/ 4825132 w 5297627"/>
              <a:gd name="connsiteY747" fmla="*/ 2700765 h 4564661"/>
              <a:gd name="connsiteX748" fmla="*/ 4823557 w 5297627"/>
              <a:gd name="connsiteY748" fmla="*/ 2700609 h 4564661"/>
              <a:gd name="connsiteX749" fmla="*/ 4949782 w 5297627"/>
              <a:gd name="connsiteY749" fmla="*/ 2690065 h 4564661"/>
              <a:gd name="connsiteX750" fmla="*/ 4954878 w 5297627"/>
              <a:gd name="connsiteY750" fmla="*/ 2690413 h 4564661"/>
              <a:gd name="connsiteX751" fmla="*/ 4950697 w 5297627"/>
              <a:gd name="connsiteY751" fmla="*/ 2690545 h 4564661"/>
              <a:gd name="connsiteX752" fmla="*/ 179598 w 5297627"/>
              <a:gd name="connsiteY752" fmla="*/ 2621831 h 4564661"/>
              <a:gd name="connsiteX753" fmla="*/ 178303 w 5297627"/>
              <a:gd name="connsiteY753" fmla="*/ 2626450 h 4564661"/>
              <a:gd name="connsiteX754" fmla="*/ 178122 w 5297627"/>
              <a:gd name="connsiteY754" fmla="*/ 2627095 h 4564661"/>
              <a:gd name="connsiteX755" fmla="*/ 226349 w 5297627"/>
              <a:gd name="connsiteY755" fmla="*/ 2617667 h 4564661"/>
              <a:gd name="connsiteX756" fmla="*/ 205756 w 5297627"/>
              <a:gd name="connsiteY756" fmla="*/ 2634882 h 4564661"/>
              <a:gd name="connsiteX757" fmla="*/ 147717 w 5297627"/>
              <a:gd name="connsiteY757" fmla="*/ 2669951 h 4564661"/>
              <a:gd name="connsiteX758" fmla="*/ 157950 w 5297627"/>
              <a:gd name="connsiteY758" fmla="*/ 2656453 h 4564661"/>
              <a:gd name="connsiteX759" fmla="*/ 137395 w 5297627"/>
              <a:gd name="connsiteY759" fmla="*/ 2662470 h 4564661"/>
              <a:gd name="connsiteX760" fmla="*/ 133012 w 5297627"/>
              <a:gd name="connsiteY760" fmla="*/ 2664195 h 4564661"/>
              <a:gd name="connsiteX761" fmla="*/ 117797 w 5297627"/>
              <a:gd name="connsiteY761" fmla="*/ 2667572 h 4564661"/>
              <a:gd name="connsiteX762" fmla="*/ 125271 w 5297627"/>
              <a:gd name="connsiteY762" fmla="*/ 2661598 h 4564661"/>
              <a:gd name="connsiteX763" fmla="*/ 129111 w 5297627"/>
              <a:gd name="connsiteY763" fmla="*/ 2658812 h 4564661"/>
              <a:gd name="connsiteX764" fmla="*/ 152832 w 5297627"/>
              <a:gd name="connsiteY764" fmla="*/ 2654560 h 4564661"/>
              <a:gd name="connsiteX765" fmla="*/ 168272 w 5297627"/>
              <a:gd name="connsiteY765" fmla="*/ 2651123 h 4564661"/>
              <a:gd name="connsiteX766" fmla="*/ 214236 w 5297627"/>
              <a:gd name="connsiteY766" fmla="*/ 2625052 h 4564661"/>
              <a:gd name="connsiteX767" fmla="*/ 211630 w 5297627"/>
              <a:gd name="connsiteY767" fmla="*/ 2621726 h 4564661"/>
              <a:gd name="connsiteX768" fmla="*/ 217520 w 5297627"/>
              <a:gd name="connsiteY768" fmla="*/ 2620990 h 4564661"/>
              <a:gd name="connsiteX769" fmla="*/ 210180 w 5297627"/>
              <a:gd name="connsiteY769" fmla="*/ 2605553 h 4564661"/>
              <a:gd name="connsiteX770" fmla="*/ 196266 w 5297627"/>
              <a:gd name="connsiteY770" fmla="*/ 2616777 h 4564661"/>
              <a:gd name="connsiteX771" fmla="*/ 180742 w 5297627"/>
              <a:gd name="connsiteY771" fmla="*/ 2621028 h 4564661"/>
              <a:gd name="connsiteX772" fmla="*/ 194205 w 5297627"/>
              <a:gd name="connsiteY772" fmla="*/ 2611568 h 4564661"/>
              <a:gd name="connsiteX773" fmla="*/ 197924 w 5297627"/>
              <a:gd name="connsiteY773" fmla="*/ 2608707 h 4564661"/>
              <a:gd name="connsiteX774" fmla="*/ 243080 w 5297627"/>
              <a:gd name="connsiteY774" fmla="*/ 2597969 h 4564661"/>
              <a:gd name="connsiteX775" fmla="*/ 249505 w 5297627"/>
              <a:gd name="connsiteY775" fmla="*/ 2599534 h 4564661"/>
              <a:gd name="connsiteX776" fmla="*/ 247828 w 5297627"/>
              <a:gd name="connsiteY776" fmla="*/ 2603317 h 4564661"/>
              <a:gd name="connsiteX777" fmla="*/ 247437 w 5297627"/>
              <a:gd name="connsiteY777" fmla="*/ 2603554 h 4564661"/>
              <a:gd name="connsiteX778" fmla="*/ 4615502 w 5297627"/>
              <a:gd name="connsiteY778" fmla="*/ 2575130 h 4564661"/>
              <a:gd name="connsiteX779" fmla="*/ 4618524 w 5297627"/>
              <a:gd name="connsiteY779" fmla="*/ 2581000 h 4564661"/>
              <a:gd name="connsiteX780" fmla="*/ 4617684 w 5297627"/>
              <a:gd name="connsiteY780" fmla="*/ 2579370 h 4564661"/>
              <a:gd name="connsiteX781" fmla="*/ 4562360 w 5297627"/>
              <a:gd name="connsiteY781" fmla="*/ 2569462 h 4564661"/>
              <a:gd name="connsiteX782" fmla="*/ 4563438 w 5297627"/>
              <a:gd name="connsiteY782" fmla="*/ 2571625 h 4564661"/>
              <a:gd name="connsiteX783" fmla="*/ 4564298 w 5297627"/>
              <a:gd name="connsiteY783" fmla="*/ 2573354 h 4564661"/>
              <a:gd name="connsiteX784" fmla="*/ 4610972 w 5297627"/>
              <a:gd name="connsiteY784" fmla="*/ 2566332 h 4564661"/>
              <a:gd name="connsiteX785" fmla="*/ 4615502 w 5297627"/>
              <a:gd name="connsiteY785" fmla="*/ 2575130 h 4564661"/>
              <a:gd name="connsiteX786" fmla="*/ 4613489 w 5297627"/>
              <a:gd name="connsiteY786" fmla="*/ 2571222 h 4564661"/>
              <a:gd name="connsiteX787" fmla="*/ 4610972 w 5297627"/>
              <a:gd name="connsiteY787" fmla="*/ 2566332 h 4564661"/>
              <a:gd name="connsiteX788" fmla="*/ 4556548 w 5297627"/>
              <a:gd name="connsiteY788" fmla="*/ 2557783 h 4564661"/>
              <a:gd name="connsiteX789" fmla="*/ 4562360 w 5297627"/>
              <a:gd name="connsiteY789" fmla="*/ 2569462 h 4564661"/>
              <a:gd name="connsiteX790" fmla="*/ 4559130 w 5297627"/>
              <a:gd name="connsiteY790" fmla="*/ 2562974 h 4564661"/>
              <a:gd name="connsiteX791" fmla="*/ 4556548 w 5297627"/>
              <a:gd name="connsiteY791" fmla="*/ 2557783 h 4564661"/>
              <a:gd name="connsiteX792" fmla="*/ 4607164 w 5297627"/>
              <a:gd name="connsiteY792" fmla="*/ 2549188 h 4564661"/>
              <a:gd name="connsiteX793" fmla="*/ 4610972 w 5297627"/>
              <a:gd name="connsiteY793" fmla="*/ 2566332 h 4564661"/>
              <a:gd name="connsiteX794" fmla="*/ 4607164 w 5297627"/>
              <a:gd name="connsiteY794" fmla="*/ 2549188 h 4564661"/>
              <a:gd name="connsiteX795" fmla="*/ 4522070 w 5297627"/>
              <a:gd name="connsiteY795" fmla="*/ 2538944 h 4564661"/>
              <a:gd name="connsiteX796" fmla="*/ 4556548 w 5297627"/>
              <a:gd name="connsiteY796" fmla="*/ 2557783 h 4564661"/>
              <a:gd name="connsiteX797" fmla="*/ 4469696 w 5297627"/>
              <a:gd name="connsiteY797" fmla="*/ 2548205 h 4564661"/>
              <a:gd name="connsiteX798" fmla="*/ 4522070 w 5297627"/>
              <a:gd name="connsiteY798" fmla="*/ 2538944 h 4564661"/>
              <a:gd name="connsiteX799" fmla="*/ 4814594 w 5297627"/>
              <a:gd name="connsiteY799" fmla="*/ 2403345 h 4564661"/>
              <a:gd name="connsiteX800" fmla="*/ 4831450 w 5297627"/>
              <a:gd name="connsiteY800" fmla="*/ 2407991 h 4564661"/>
              <a:gd name="connsiteX801" fmla="*/ 4816750 w 5297627"/>
              <a:gd name="connsiteY801" fmla="*/ 2409683 h 4564661"/>
              <a:gd name="connsiteX802" fmla="*/ 4960387 w 5297627"/>
              <a:gd name="connsiteY802" fmla="*/ 2400647 h 4564661"/>
              <a:gd name="connsiteX803" fmla="*/ 4957682 w 5297627"/>
              <a:gd name="connsiteY803" fmla="*/ 2400917 h 4564661"/>
              <a:gd name="connsiteX804" fmla="*/ 4957148 w 5297627"/>
              <a:gd name="connsiteY804" fmla="*/ 2400842 h 4564661"/>
              <a:gd name="connsiteX805" fmla="*/ 4813088 w 5297627"/>
              <a:gd name="connsiteY805" fmla="*/ 2398922 h 4564661"/>
              <a:gd name="connsiteX806" fmla="*/ 4814594 w 5297627"/>
              <a:gd name="connsiteY806" fmla="*/ 2403345 h 4564661"/>
              <a:gd name="connsiteX807" fmla="*/ 4804558 w 5297627"/>
              <a:gd name="connsiteY807" fmla="*/ 2400578 h 4564661"/>
              <a:gd name="connsiteX808" fmla="*/ 4813088 w 5297627"/>
              <a:gd name="connsiteY808" fmla="*/ 2398922 h 4564661"/>
              <a:gd name="connsiteX809" fmla="*/ 4897628 w 5297627"/>
              <a:gd name="connsiteY809" fmla="*/ 2383611 h 4564661"/>
              <a:gd name="connsiteX810" fmla="*/ 4900914 w 5297627"/>
              <a:gd name="connsiteY810" fmla="*/ 2383993 h 4564661"/>
              <a:gd name="connsiteX811" fmla="*/ 4894228 w 5297627"/>
              <a:gd name="connsiteY811" fmla="*/ 2384319 h 4564661"/>
              <a:gd name="connsiteX812" fmla="*/ 4896120 w 5297627"/>
              <a:gd name="connsiteY812" fmla="*/ 2383867 h 4564661"/>
              <a:gd name="connsiteX813" fmla="*/ 4820147 w 5297627"/>
              <a:gd name="connsiteY813" fmla="*/ 2372874 h 4564661"/>
              <a:gd name="connsiteX814" fmla="*/ 4856058 w 5297627"/>
              <a:gd name="connsiteY814" fmla="*/ 2375652 h 4564661"/>
              <a:gd name="connsiteX815" fmla="*/ 4864567 w 5297627"/>
              <a:gd name="connsiteY815" fmla="*/ 2381080 h 4564661"/>
              <a:gd name="connsiteX816" fmla="*/ 4890772 w 5297627"/>
              <a:gd name="connsiteY816" fmla="*/ 2379247 h 4564661"/>
              <a:gd name="connsiteX817" fmla="*/ 4906083 w 5297627"/>
              <a:gd name="connsiteY817" fmla="*/ 2382004 h 4564661"/>
              <a:gd name="connsiteX818" fmla="*/ 4900914 w 5297627"/>
              <a:gd name="connsiteY818" fmla="*/ 2383993 h 4564661"/>
              <a:gd name="connsiteX819" fmla="*/ 4901562 w 5297627"/>
              <a:gd name="connsiteY819" fmla="*/ 2382944 h 4564661"/>
              <a:gd name="connsiteX820" fmla="*/ 4903701 w 5297627"/>
              <a:gd name="connsiteY820" fmla="*/ 2382581 h 4564661"/>
              <a:gd name="connsiteX821" fmla="*/ 4901980 w 5297627"/>
              <a:gd name="connsiteY821" fmla="*/ 2382269 h 4564661"/>
              <a:gd name="connsiteX822" fmla="*/ 4901562 w 5297627"/>
              <a:gd name="connsiteY822" fmla="*/ 2382944 h 4564661"/>
              <a:gd name="connsiteX823" fmla="*/ 4897628 w 5297627"/>
              <a:gd name="connsiteY823" fmla="*/ 2383611 h 4564661"/>
              <a:gd name="connsiteX824" fmla="*/ 4895051 w 5297627"/>
              <a:gd name="connsiteY824" fmla="*/ 2383310 h 4564661"/>
              <a:gd name="connsiteX825" fmla="*/ 4892165 w 5297627"/>
              <a:gd name="connsiteY825" fmla="*/ 2383687 h 4564661"/>
              <a:gd name="connsiteX826" fmla="*/ 4890095 w 5297627"/>
              <a:gd name="connsiteY826" fmla="*/ 2386906 h 4564661"/>
              <a:gd name="connsiteX827" fmla="*/ 4885388 w 5297627"/>
              <a:gd name="connsiteY827" fmla="*/ 2390079 h 4564661"/>
              <a:gd name="connsiteX828" fmla="*/ 4825270 w 5297627"/>
              <a:gd name="connsiteY828" fmla="*/ 2373919 h 4564661"/>
              <a:gd name="connsiteX829" fmla="*/ 339079 w 5297627"/>
              <a:gd name="connsiteY829" fmla="*/ 2360760 h 4564661"/>
              <a:gd name="connsiteX830" fmla="*/ 327434 w 5297627"/>
              <a:gd name="connsiteY830" fmla="*/ 2367658 h 4564661"/>
              <a:gd name="connsiteX831" fmla="*/ 4871126 w 5297627"/>
              <a:gd name="connsiteY831" fmla="*/ 2344510 h 4564661"/>
              <a:gd name="connsiteX832" fmla="*/ 4871178 w 5297627"/>
              <a:gd name="connsiteY832" fmla="*/ 2351751 h 4564661"/>
              <a:gd name="connsiteX833" fmla="*/ 4871074 w 5297627"/>
              <a:gd name="connsiteY833" fmla="*/ 2351759 h 4564661"/>
              <a:gd name="connsiteX834" fmla="*/ 4867038 w 5297627"/>
              <a:gd name="connsiteY834" fmla="*/ 2346731 h 4564661"/>
              <a:gd name="connsiteX835" fmla="*/ 4871126 w 5297627"/>
              <a:gd name="connsiteY835" fmla="*/ 2344510 h 4564661"/>
              <a:gd name="connsiteX836" fmla="*/ 4891469 w 5297627"/>
              <a:gd name="connsiteY836" fmla="*/ 2343581 h 4564661"/>
              <a:gd name="connsiteX837" fmla="*/ 4886028 w 5297627"/>
              <a:gd name="connsiteY837" fmla="*/ 2344429 h 4564661"/>
              <a:gd name="connsiteX838" fmla="*/ 4889345 w 5297627"/>
              <a:gd name="connsiteY838" fmla="*/ 2344456 h 4564661"/>
              <a:gd name="connsiteX839" fmla="*/ 4894256 w 5297627"/>
              <a:gd name="connsiteY839" fmla="*/ 2315968 h 4564661"/>
              <a:gd name="connsiteX840" fmla="*/ 4886791 w 5297627"/>
              <a:gd name="connsiteY840" fmla="*/ 2321962 h 4564661"/>
              <a:gd name="connsiteX841" fmla="*/ 4894256 w 5297627"/>
              <a:gd name="connsiteY841" fmla="*/ 2315968 h 4564661"/>
              <a:gd name="connsiteX842" fmla="*/ 4816110 w 5297627"/>
              <a:gd name="connsiteY842" fmla="*/ 2269226 h 4564661"/>
              <a:gd name="connsiteX843" fmla="*/ 4820936 w 5297627"/>
              <a:gd name="connsiteY843" fmla="*/ 2269379 h 4564661"/>
              <a:gd name="connsiteX844" fmla="*/ 4824586 w 5297627"/>
              <a:gd name="connsiteY844" fmla="*/ 2271579 h 4564661"/>
              <a:gd name="connsiteX845" fmla="*/ 4816604 w 5297627"/>
              <a:gd name="connsiteY845" fmla="*/ 2270793 h 4564661"/>
              <a:gd name="connsiteX846" fmla="*/ 4816110 w 5297627"/>
              <a:gd name="connsiteY846" fmla="*/ 2269226 h 4564661"/>
              <a:gd name="connsiteX847" fmla="*/ 4955886 w 5297627"/>
              <a:gd name="connsiteY847" fmla="*/ 2265405 h 4564661"/>
              <a:gd name="connsiteX848" fmla="*/ 4961650 w 5297627"/>
              <a:gd name="connsiteY848" fmla="*/ 2267070 h 4564661"/>
              <a:gd name="connsiteX849" fmla="*/ 4954300 w 5297627"/>
              <a:gd name="connsiteY849" fmla="*/ 2265487 h 4564661"/>
              <a:gd name="connsiteX850" fmla="*/ 4666586 w 5297627"/>
              <a:gd name="connsiteY850" fmla="*/ 2258767 h 4564661"/>
              <a:gd name="connsiteX851" fmla="*/ 4670165 w 5297627"/>
              <a:gd name="connsiteY851" fmla="*/ 2259994 h 4564661"/>
              <a:gd name="connsiteX852" fmla="*/ 4673178 w 5297627"/>
              <a:gd name="connsiteY852" fmla="*/ 2260362 h 4564661"/>
              <a:gd name="connsiteX853" fmla="*/ 4688708 w 5297627"/>
              <a:gd name="connsiteY853" fmla="*/ 2261631 h 4564661"/>
              <a:gd name="connsiteX854" fmla="*/ 4671471 w 5297627"/>
              <a:gd name="connsiteY854" fmla="*/ 2258791 h 4564661"/>
              <a:gd name="connsiteX855" fmla="*/ 4666586 w 5297627"/>
              <a:gd name="connsiteY855" fmla="*/ 2258767 h 4564661"/>
              <a:gd name="connsiteX856" fmla="*/ 4769125 w 5297627"/>
              <a:gd name="connsiteY856" fmla="*/ 2244136 h 4564661"/>
              <a:gd name="connsiteX857" fmla="*/ 4773544 w 5297627"/>
              <a:gd name="connsiteY857" fmla="*/ 2244138 h 4564661"/>
              <a:gd name="connsiteX858" fmla="*/ 4778200 w 5297627"/>
              <a:gd name="connsiteY858" fmla="*/ 2246176 h 4564661"/>
              <a:gd name="connsiteX859" fmla="*/ 4769125 w 5297627"/>
              <a:gd name="connsiteY859" fmla="*/ 2244136 h 4564661"/>
              <a:gd name="connsiteX860" fmla="*/ 4898974 w 5297627"/>
              <a:gd name="connsiteY860" fmla="*/ 2232323 h 4564661"/>
              <a:gd name="connsiteX861" fmla="*/ 4902224 w 5297627"/>
              <a:gd name="connsiteY861" fmla="*/ 2234515 h 4564661"/>
              <a:gd name="connsiteX862" fmla="*/ 4896931 w 5297627"/>
              <a:gd name="connsiteY862" fmla="*/ 2232913 h 4564661"/>
              <a:gd name="connsiteX863" fmla="*/ 4898974 w 5297627"/>
              <a:gd name="connsiteY863" fmla="*/ 2232323 h 4564661"/>
              <a:gd name="connsiteX864" fmla="*/ 4893682 w 5297627"/>
              <a:gd name="connsiteY864" fmla="*/ 2230721 h 4564661"/>
              <a:gd name="connsiteX865" fmla="*/ 4896931 w 5297627"/>
              <a:gd name="connsiteY865" fmla="*/ 2232913 h 4564661"/>
              <a:gd name="connsiteX866" fmla="*/ 4891638 w 5297627"/>
              <a:gd name="connsiteY866" fmla="*/ 2231311 h 4564661"/>
              <a:gd name="connsiteX867" fmla="*/ 4893682 w 5297627"/>
              <a:gd name="connsiteY867" fmla="*/ 2230721 h 4564661"/>
              <a:gd name="connsiteX868" fmla="*/ 4877289 w 5297627"/>
              <a:gd name="connsiteY868" fmla="*/ 2228094 h 4564661"/>
              <a:gd name="connsiteX869" fmla="*/ 4883936 w 5297627"/>
              <a:gd name="connsiteY869" fmla="*/ 2228214 h 4564661"/>
              <a:gd name="connsiteX870" fmla="*/ 4891638 w 5297627"/>
              <a:gd name="connsiteY870" fmla="*/ 2231311 h 4564661"/>
              <a:gd name="connsiteX871" fmla="*/ 4877289 w 5297627"/>
              <a:gd name="connsiteY871" fmla="*/ 2228094 h 4564661"/>
              <a:gd name="connsiteX872" fmla="*/ 4773724 w 5297627"/>
              <a:gd name="connsiteY872" fmla="*/ 2205729 h 4564661"/>
              <a:gd name="connsiteX873" fmla="*/ 4773958 w 5297627"/>
              <a:gd name="connsiteY873" fmla="*/ 2207068 h 4564661"/>
              <a:gd name="connsiteX874" fmla="*/ 4782936 w 5297627"/>
              <a:gd name="connsiteY874" fmla="*/ 2206560 h 4564661"/>
              <a:gd name="connsiteX875" fmla="*/ 4773724 w 5297627"/>
              <a:gd name="connsiteY875" fmla="*/ 2205729 h 4564661"/>
              <a:gd name="connsiteX876" fmla="*/ 771322 w 5297627"/>
              <a:gd name="connsiteY876" fmla="*/ 2198398 h 4564661"/>
              <a:gd name="connsiteX877" fmla="*/ 721714 w 5297627"/>
              <a:gd name="connsiteY877" fmla="*/ 2242722 h 4564661"/>
              <a:gd name="connsiteX878" fmla="*/ 717886 w 5297627"/>
              <a:gd name="connsiteY878" fmla="*/ 2246508 h 4564661"/>
              <a:gd name="connsiteX879" fmla="*/ 730657 w 5297627"/>
              <a:gd name="connsiteY879" fmla="*/ 2243550 h 4564661"/>
              <a:gd name="connsiteX880" fmla="*/ 767782 w 5297627"/>
              <a:gd name="connsiteY880" fmla="*/ 2204804 h 4564661"/>
              <a:gd name="connsiteX881" fmla="*/ 4676864 w 5297627"/>
              <a:gd name="connsiteY881" fmla="*/ 2194027 h 4564661"/>
              <a:gd name="connsiteX882" fmla="*/ 4705569 w 5297627"/>
              <a:gd name="connsiteY882" fmla="*/ 2198053 h 4564661"/>
              <a:gd name="connsiteX883" fmla="*/ 4688285 w 5297627"/>
              <a:gd name="connsiteY883" fmla="*/ 2196750 h 4564661"/>
              <a:gd name="connsiteX884" fmla="*/ 4676750 w 5297627"/>
              <a:gd name="connsiteY884" fmla="*/ 2194001 h 4564661"/>
              <a:gd name="connsiteX885" fmla="*/ 4676864 w 5297627"/>
              <a:gd name="connsiteY885" fmla="*/ 2194027 h 4564661"/>
              <a:gd name="connsiteX886" fmla="*/ 4676750 w 5297627"/>
              <a:gd name="connsiteY886" fmla="*/ 2194011 h 4564661"/>
              <a:gd name="connsiteX887" fmla="*/ 4649218 w 5297627"/>
              <a:gd name="connsiteY887" fmla="*/ 2190783 h 4564661"/>
              <a:gd name="connsiteX888" fmla="*/ 4662254 w 5297627"/>
              <a:gd name="connsiteY888" fmla="*/ 2191980 h 4564661"/>
              <a:gd name="connsiteX889" fmla="*/ 4676750 w 5297627"/>
              <a:gd name="connsiteY889" fmla="*/ 2194011 h 4564661"/>
              <a:gd name="connsiteX890" fmla="*/ 4676848 w 5297627"/>
              <a:gd name="connsiteY890" fmla="*/ 2196548 h 4564661"/>
              <a:gd name="connsiteX891" fmla="*/ 4649218 w 5297627"/>
              <a:gd name="connsiteY891" fmla="*/ 2190783 h 4564661"/>
              <a:gd name="connsiteX892" fmla="*/ 804805 w 5297627"/>
              <a:gd name="connsiteY892" fmla="*/ 2173000 h 4564661"/>
              <a:gd name="connsiteX893" fmla="*/ 804652 w 5297627"/>
              <a:gd name="connsiteY893" fmla="*/ 2173174 h 4564661"/>
              <a:gd name="connsiteX894" fmla="*/ 804699 w 5297627"/>
              <a:gd name="connsiteY894" fmla="*/ 2173135 h 4564661"/>
              <a:gd name="connsiteX895" fmla="*/ 4402830 w 5297627"/>
              <a:gd name="connsiteY895" fmla="*/ 2143850 h 4564661"/>
              <a:gd name="connsiteX896" fmla="*/ 4400242 w 5297627"/>
              <a:gd name="connsiteY896" fmla="*/ 2147215 h 4564661"/>
              <a:gd name="connsiteX897" fmla="*/ 4401050 w 5297627"/>
              <a:gd name="connsiteY897" fmla="*/ 2145158 h 4564661"/>
              <a:gd name="connsiteX898" fmla="*/ 4402830 w 5297627"/>
              <a:gd name="connsiteY898" fmla="*/ 2143850 h 4564661"/>
              <a:gd name="connsiteX899" fmla="*/ 4376732 w 5297627"/>
              <a:gd name="connsiteY899" fmla="*/ 2142508 h 4564661"/>
              <a:gd name="connsiteX900" fmla="*/ 4391166 w 5297627"/>
              <a:gd name="connsiteY900" fmla="*/ 2145172 h 4564661"/>
              <a:gd name="connsiteX901" fmla="*/ 4362446 w 5297627"/>
              <a:gd name="connsiteY901" fmla="*/ 2143668 h 4564661"/>
              <a:gd name="connsiteX902" fmla="*/ 4376732 w 5297627"/>
              <a:gd name="connsiteY902" fmla="*/ 2142508 h 4564661"/>
              <a:gd name="connsiteX903" fmla="*/ 848006 w 5297627"/>
              <a:gd name="connsiteY903" fmla="*/ 2118751 h 4564661"/>
              <a:gd name="connsiteX904" fmla="*/ 832070 w 5297627"/>
              <a:gd name="connsiteY904" fmla="*/ 2128022 h 4564661"/>
              <a:gd name="connsiteX905" fmla="*/ 803907 w 5297627"/>
              <a:gd name="connsiteY905" fmla="*/ 2163621 h 4564661"/>
              <a:gd name="connsiteX906" fmla="*/ 797803 w 5297627"/>
              <a:gd name="connsiteY906" fmla="*/ 2172875 h 4564661"/>
              <a:gd name="connsiteX907" fmla="*/ 803702 w 5297627"/>
              <a:gd name="connsiteY907" fmla="*/ 2166581 h 4564661"/>
              <a:gd name="connsiteX908" fmla="*/ 815421 w 5297627"/>
              <a:gd name="connsiteY908" fmla="*/ 2158729 h 4564661"/>
              <a:gd name="connsiteX909" fmla="*/ 814294 w 5297627"/>
              <a:gd name="connsiteY909" fmla="*/ 2160888 h 4564661"/>
              <a:gd name="connsiteX910" fmla="*/ 823177 w 5297627"/>
              <a:gd name="connsiteY910" fmla="*/ 2149554 h 4564661"/>
              <a:gd name="connsiteX911" fmla="*/ 825906 w 5297627"/>
              <a:gd name="connsiteY911" fmla="*/ 2145823 h 4564661"/>
              <a:gd name="connsiteX912" fmla="*/ 825970 w 5297627"/>
              <a:gd name="connsiteY912" fmla="*/ 2144440 h 4564661"/>
              <a:gd name="connsiteX913" fmla="*/ 827347 w 5297627"/>
              <a:gd name="connsiteY913" fmla="*/ 2143855 h 4564661"/>
              <a:gd name="connsiteX914" fmla="*/ 839503 w 5297627"/>
              <a:gd name="connsiteY914" fmla="*/ 2127244 h 4564661"/>
              <a:gd name="connsiteX915" fmla="*/ 848006 w 5297627"/>
              <a:gd name="connsiteY915" fmla="*/ 2118751 h 4564661"/>
              <a:gd name="connsiteX916" fmla="*/ 4744924 w 5297627"/>
              <a:gd name="connsiteY916" fmla="*/ 2107952 h 4564661"/>
              <a:gd name="connsiteX917" fmla="*/ 4746652 w 5297627"/>
              <a:gd name="connsiteY917" fmla="*/ 2114806 h 4564661"/>
              <a:gd name="connsiteX918" fmla="*/ 4744924 w 5297627"/>
              <a:gd name="connsiteY918" fmla="*/ 2107952 h 4564661"/>
              <a:gd name="connsiteX919" fmla="*/ 4699040 w 5297627"/>
              <a:gd name="connsiteY919" fmla="*/ 2102256 h 4564661"/>
              <a:gd name="connsiteX920" fmla="*/ 4717343 w 5297627"/>
              <a:gd name="connsiteY920" fmla="*/ 2110373 h 4564661"/>
              <a:gd name="connsiteX921" fmla="*/ 4670492 w 5297627"/>
              <a:gd name="connsiteY921" fmla="*/ 2104906 h 4564661"/>
              <a:gd name="connsiteX922" fmla="*/ 4699040 w 5297627"/>
              <a:gd name="connsiteY922" fmla="*/ 2102256 h 4564661"/>
              <a:gd name="connsiteX923" fmla="*/ 4760392 w 5297627"/>
              <a:gd name="connsiteY923" fmla="*/ 2095333 h 4564661"/>
              <a:gd name="connsiteX924" fmla="*/ 4769088 w 5297627"/>
              <a:gd name="connsiteY924" fmla="*/ 2095738 h 4564661"/>
              <a:gd name="connsiteX925" fmla="*/ 4780286 w 5297627"/>
              <a:gd name="connsiteY925" fmla="*/ 2097652 h 4564661"/>
              <a:gd name="connsiteX926" fmla="*/ 4796832 w 5297627"/>
              <a:gd name="connsiteY926" fmla="*/ 2082100 h 4564661"/>
              <a:gd name="connsiteX927" fmla="*/ 4790328 w 5297627"/>
              <a:gd name="connsiteY927" fmla="*/ 2085122 h 4564661"/>
              <a:gd name="connsiteX928" fmla="*/ 4793218 w 5297627"/>
              <a:gd name="connsiteY928" fmla="*/ 2083778 h 4564661"/>
              <a:gd name="connsiteX929" fmla="*/ 4799001 w 5297627"/>
              <a:gd name="connsiteY929" fmla="*/ 2081091 h 4564661"/>
              <a:gd name="connsiteX930" fmla="*/ 4796832 w 5297627"/>
              <a:gd name="connsiteY930" fmla="*/ 2082100 h 4564661"/>
              <a:gd name="connsiteX931" fmla="*/ 4798037 w 5297627"/>
              <a:gd name="connsiteY931" fmla="*/ 2081538 h 4564661"/>
              <a:gd name="connsiteX932" fmla="*/ 4799001 w 5297627"/>
              <a:gd name="connsiteY932" fmla="*/ 2081091 h 4564661"/>
              <a:gd name="connsiteX933" fmla="*/ 918617 w 5297627"/>
              <a:gd name="connsiteY933" fmla="*/ 2053416 h 4564661"/>
              <a:gd name="connsiteX934" fmla="*/ 903456 w 5297627"/>
              <a:gd name="connsiteY934" fmla="*/ 2066560 h 4564661"/>
              <a:gd name="connsiteX935" fmla="*/ 878416 w 5297627"/>
              <a:gd name="connsiteY935" fmla="*/ 2099511 h 4564661"/>
              <a:gd name="connsiteX936" fmla="*/ 912058 w 5297627"/>
              <a:gd name="connsiteY936" fmla="*/ 2064569 h 4564661"/>
              <a:gd name="connsiteX937" fmla="*/ 918617 w 5297627"/>
              <a:gd name="connsiteY937" fmla="*/ 2053416 h 4564661"/>
              <a:gd name="connsiteX938" fmla="*/ 4537775 w 5297627"/>
              <a:gd name="connsiteY938" fmla="*/ 2045692 h 4564661"/>
              <a:gd name="connsiteX939" fmla="*/ 4534856 w 5297627"/>
              <a:gd name="connsiteY939" fmla="*/ 2054629 h 4564661"/>
              <a:gd name="connsiteX940" fmla="*/ 4539834 w 5297627"/>
              <a:gd name="connsiteY940" fmla="*/ 2046454 h 4564661"/>
              <a:gd name="connsiteX941" fmla="*/ 4537775 w 5297627"/>
              <a:gd name="connsiteY941" fmla="*/ 2045692 h 4564661"/>
              <a:gd name="connsiteX942" fmla="*/ 4582208 w 5297627"/>
              <a:gd name="connsiteY942" fmla="*/ 2034181 h 4564661"/>
              <a:gd name="connsiteX943" fmla="*/ 4586776 w 5297627"/>
              <a:gd name="connsiteY943" fmla="*/ 2038066 h 4564661"/>
              <a:gd name="connsiteX944" fmla="*/ 4582208 w 5297627"/>
              <a:gd name="connsiteY944" fmla="*/ 2034181 h 4564661"/>
              <a:gd name="connsiteX945" fmla="*/ 4619266 w 5297627"/>
              <a:gd name="connsiteY945" fmla="*/ 2022743 h 4564661"/>
              <a:gd name="connsiteX946" fmla="*/ 4614508 w 5297627"/>
              <a:gd name="connsiteY946" fmla="*/ 2023673 h 4564661"/>
              <a:gd name="connsiteX947" fmla="*/ 4610058 w 5297627"/>
              <a:gd name="connsiteY947" fmla="*/ 2033570 h 4564661"/>
              <a:gd name="connsiteX948" fmla="*/ 913260 w 5297627"/>
              <a:gd name="connsiteY948" fmla="*/ 1962154 h 4564661"/>
              <a:gd name="connsiteX949" fmla="*/ 908837 w 5297627"/>
              <a:gd name="connsiteY949" fmla="*/ 1966444 h 4564661"/>
              <a:gd name="connsiteX950" fmla="*/ 906438 w 5297627"/>
              <a:gd name="connsiteY950" fmla="*/ 1962662 h 4564661"/>
              <a:gd name="connsiteX951" fmla="*/ 1193376 w 5297627"/>
              <a:gd name="connsiteY951" fmla="*/ 1948908 h 4564661"/>
              <a:gd name="connsiteX952" fmla="*/ 1188118 w 5297627"/>
              <a:gd name="connsiteY952" fmla="*/ 1961946 h 4564661"/>
              <a:gd name="connsiteX953" fmla="*/ 1190151 w 5297627"/>
              <a:gd name="connsiteY953" fmla="*/ 1966376 h 4564661"/>
              <a:gd name="connsiteX954" fmla="*/ 1188118 w 5297627"/>
              <a:gd name="connsiteY954" fmla="*/ 1961946 h 4564661"/>
              <a:gd name="connsiteX955" fmla="*/ 1193021 w 5297627"/>
              <a:gd name="connsiteY955" fmla="*/ 1951858 h 4564661"/>
              <a:gd name="connsiteX956" fmla="*/ 925745 w 5297627"/>
              <a:gd name="connsiteY956" fmla="*/ 1930536 h 4564661"/>
              <a:gd name="connsiteX957" fmla="*/ 924857 w 5297627"/>
              <a:gd name="connsiteY957" fmla="*/ 1950903 h 4564661"/>
              <a:gd name="connsiteX958" fmla="*/ 921075 w 5297627"/>
              <a:gd name="connsiteY958" fmla="*/ 1954572 h 4564661"/>
              <a:gd name="connsiteX959" fmla="*/ 5108946 w 5297627"/>
              <a:gd name="connsiteY959" fmla="*/ 1908694 h 4564661"/>
              <a:gd name="connsiteX960" fmla="*/ 5119264 w 5297627"/>
              <a:gd name="connsiteY960" fmla="*/ 1910015 h 4564661"/>
              <a:gd name="connsiteX961" fmla="*/ 5146616 w 5297627"/>
              <a:gd name="connsiteY961" fmla="*/ 1912098 h 4564661"/>
              <a:gd name="connsiteX962" fmla="*/ 5148682 w 5297627"/>
              <a:gd name="connsiteY962" fmla="*/ 1914351 h 4564661"/>
              <a:gd name="connsiteX963" fmla="*/ 5146896 w 5297627"/>
              <a:gd name="connsiteY963" fmla="*/ 1915526 h 4564661"/>
              <a:gd name="connsiteX964" fmla="*/ 5124057 w 5297627"/>
              <a:gd name="connsiteY964" fmla="*/ 1920058 h 4564661"/>
              <a:gd name="connsiteX965" fmla="*/ 5119428 w 5297627"/>
              <a:gd name="connsiteY965" fmla="*/ 1921067 h 4564661"/>
              <a:gd name="connsiteX966" fmla="*/ 5079034 w 5297627"/>
              <a:gd name="connsiteY966" fmla="*/ 1934025 h 4564661"/>
              <a:gd name="connsiteX967" fmla="*/ 5045720 w 5297627"/>
              <a:gd name="connsiteY967" fmla="*/ 1937539 h 4564661"/>
              <a:gd name="connsiteX968" fmla="*/ 4978348 w 5297627"/>
              <a:gd name="connsiteY968" fmla="*/ 1937248 h 4564661"/>
              <a:gd name="connsiteX969" fmla="*/ 4957231 w 5297627"/>
              <a:gd name="connsiteY969" fmla="*/ 1965307 h 4564661"/>
              <a:gd name="connsiteX970" fmla="*/ 4887902 w 5297627"/>
              <a:gd name="connsiteY970" fmla="*/ 1961757 h 4564661"/>
              <a:gd name="connsiteX971" fmla="*/ 4881020 w 5297627"/>
              <a:gd name="connsiteY971" fmla="*/ 1960707 h 4564661"/>
              <a:gd name="connsiteX972" fmla="*/ 4887444 w 5297627"/>
              <a:gd name="connsiteY972" fmla="*/ 1958974 h 4564661"/>
              <a:gd name="connsiteX973" fmla="*/ 5081166 w 5297627"/>
              <a:gd name="connsiteY973" fmla="*/ 1910744 h 4564661"/>
              <a:gd name="connsiteX974" fmla="*/ 5094417 w 5297627"/>
              <a:gd name="connsiteY974" fmla="*/ 1910224 h 4564661"/>
              <a:gd name="connsiteX975" fmla="*/ 929533 w 5297627"/>
              <a:gd name="connsiteY975" fmla="*/ 1896480 h 4564661"/>
              <a:gd name="connsiteX976" fmla="*/ 925745 w 5297627"/>
              <a:gd name="connsiteY976" fmla="*/ 1930536 h 4564661"/>
              <a:gd name="connsiteX977" fmla="*/ 929533 w 5297627"/>
              <a:gd name="connsiteY977" fmla="*/ 1896480 h 4564661"/>
              <a:gd name="connsiteX978" fmla="*/ 925613 w 5297627"/>
              <a:gd name="connsiteY978" fmla="*/ 1891913 h 4564661"/>
              <a:gd name="connsiteX979" fmla="*/ 929533 w 5297627"/>
              <a:gd name="connsiteY979" fmla="*/ 1896480 h 4564661"/>
              <a:gd name="connsiteX980" fmla="*/ 925613 w 5297627"/>
              <a:gd name="connsiteY980" fmla="*/ 1891913 h 4564661"/>
              <a:gd name="connsiteX981" fmla="*/ 1679171 w 5297627"/>
              <a:gd name="connsiteY981" fmla="*/ 1887149 h 4564661"/>
              <a:gd name="connsiteX982" fmla="*/ 1677995 w 5297627"/>
              <a:gd name="connsiteY982" fmla="*/ 1887454 h 4564661"/>
              <a:gd name="connsiteX983" fmla="*/ 1676963 w 5297627"/>
              <a:gd name="connsiteY983" fmla="*/ 1887724 h 4564661"/>
              <a:gd name="connsiteX984" fmla="*/ 1675787 w 5297627"/>
              <a:gd name="connsiteY984" fmla="*/ 1888028 h 4564661"/>
              <a:gd name="connsiteX985" fmla="*/ 1668582 w 5297627"/>
              <a:gd name="connsiteY985" fmla="*/ 1889902 h 4564661"/>
              <a:gd name="connsiteX986" fmla="*/ 1672111 w 5297627"/>
              <a:gd name="connsiteY986" fmla="*/ 1888985 h 4564661"/>
              <a:gd name="connsiteX987" fmla="*/ 1676963 w 5297627"/>
              <a:gd name="connsiteY987" fmla="*/ 1887724 h 4564661"/>
              <a:gd name="connsiteX988" fmla="*/ 927497 w 5297627"/>
              <a:gd name="connsiteY988" fmla="*/ 1870477 h 4564661"/>
              <a:gd name="connsiteX989" fmla="*/ 931170 w 5297627"/>
              <a:gd name="connsiteY989" fmla="*/ 1874875 h 4564661"/>
              <a:gd name="connsiteX990" fmla="*/ 927497 w 5297627"/>
              <a:gd name="connsiteY990" fmla="*/ 1870477 h 4564661"/>
              <a:gd name="connsiteX991" fmla="*/ 938241 w 5297627"/>
              <a:gd name="connsiteY991" fmla="*/ 1853690 h 4564661"/>
              <a:gd name="connsiteX992" fmla="*/ 935105 w 5297627"/>
              <a:gd name="connsiteY992" fmla="*/ 1859258 h 4564661"/>
              <a:gd name="connsiteX993" fmla="*/ 938241 w 5297627"/>
              <a:gd name="connsiteY993" fmla="*/ 1853690 h 4564661"/>
              <a:gd name="connsiteX994" fmla="*/ 1717539 w 5297627"/>
              <a:gd name="connsiteY994" fmla="*/ 1849747 h 4564661"/>
              <a:gd name="connsiteX995" fmla="*/ 1713826 w 5297627"/>
              <a:gd name="connsiteY995" fmla="*/ 1851454 h 4564661"/>
              <a:gd name="connsiteX996" fmla="*/ 1712910 w 5297627"/>
              <a:gd name="connsiteY996" fmla="*/ 1851891 h 4564661"/>
              <a:gd name="connsiteX997" fmla="*/ 1702475 w 5297627"/>
              <a:gd name="connsiteY997" fmla="*/ 1864022 h 4564661"/>
              <a:gd name="connsiteX998" fmla="*/ 1699506 w 5297627"/>
              <a:gd name="connsiteY998" fmla="*/ 1871157 h 4564661"/>
              <a:gd name="connsiteX999" fmla="*/ 1711874 w 5297627"/>
              <a:gd name="connsiteY999" fmla="*/ 1858311 h 4564661"/>
              <a:gd name="connsiteX1000" fmla="*/ 5179960 w 5297627"/>
              <a:gd name="connsiteY1000" fmla="*/ 1843449 h 4564661"/>
              <a:gd name="connsiteX1001" fmla="*/ 5174870 w 5297627"/>
              <a:gd name="connsiteY1001" fmla="*/ 1848349 h 4564661"/>
              <a:gd name="connsiteX1002" fmla="*/ 5161858 w 5297627"/>
              <a:gd name="connsiteY1002" fmla="*/ 1851946 h 4564661"/>
              <a:gd name="connsiteX1003" fmla="*/ 5174870 w 5297627"/>
              <a:gd name="connsiteY1003" fmla="*/ 1848349 h 4564661"/>
              <a:gd name="connsiteX1004" fmla="*/ 5187878 w 5297627"/>
              <a:gd name="connsiteY1004" fmla="*/ 1844752 h 4564661"/>
              <a:gd name="connsiteX1005" fmla="*/ 5179960 w 5297627"/>
              <a:gd name="connsiteY1005" fmla="*/ 1843449 h 4564661"/>
              <a:gd name="connsiteX1006" fmla="*/ 5178951 w 5297627"/>
              <a:gd name="connsiteY1006" fmla="*/ 1833066 h 4564661"/>
              <a:gd name="connsiteX1007" fmla="*/ 5188888 w 5297627"/>
              <a:gd name="connsiteY1007" fmla="*/ 1834481 h 4564661"/>
              <a:gd name="connsiteX1008" fmla="*/ 5229180 w 5297627"/>
              <a:gd name="connsiteY1008" fmla="*/ 1843146 h 4564661"/>
              <a:gd name="connsiteX1009" fmla="*/ 5187876 w 5297627"/>
              <a:gd name="connsiteY1009" fmla="*/ 1855888 h 4564661"/>
              <a:gd name="connsiteX1010" fmla="*/ 5126340 w 5297627"/>
              <a:gd name="connsiteY1010" fmla="*/ 1850253 h 4564661"/>
              <a:gd name="connsiteX1011" fmla="*/ 4928943 w 5297627"/>
              <a:gd name="connsiteY1011" fmla="*/ 1831475 h 4564661"/>
              <a:gd name="connsiteX1012" fmla="*/ 4928715 w 5297627"/>
              <a:gd name="connsiteY1012" fmla="*/ 1834890 h 4564661"/>
              <a:gd name="connsiteX1013" fmla="*/ 4921063 w 5297627"/>
              <a:gd name="connsiteY1013" fmla="*/ 1834801 h 4564661"/>
              <a:gd name="connsiteX1014" fmla="*/ 4920858 w 5297627"/>
              <a:gd name="connsiteY1014" fmla="*/ 1851621 h 4564661"/>
              <a:gd name="connsiteX1015" fmla="*/ 4978344 w 5297627"/>
              <a:gd name="connsiteY1015" fmla="*/ 1856182 h 4564661"/>
              <a:gd name="connsiteX1016" fmla="*/ 4956707 w 5297627"/>
              <a:gd name="connsiteY1016" fmla="*/ 1842695 h 4564661"/>
              <a:gd name="connsiteX1017" fmla="*/ 4955577 w 5297627"/>
              <a:gd name="connsiteY1017" fmla="*/ 1842233 h 4564661"/>
              <a:gd name="connsiteX1018" fmla="*/ 4959546 w 5297627"/>
              <a:gd name="connsiteY1018" fmla="*/ 1841038 h 4564661"/>
              <a:gd name="connsiteX1019" fmla="*/ 4928943 w 5297627"/>
              <a:gd name="connsiteY1019" fmla="*/ 1831475 h 4564661"/>
              <a:gd name="connsiteX1020" fmla="*/ 4892264 w 5297627"/>
              <a:gd name="connsiteY1020" fmla="*/ 1829107 h 4564661"/>
              <a:gd name="connsiteX1021" fmla="*/ 4896672 w 5297627"/>
              <a:gd name="connsiteY1021" fmla="*/ 1832738 h 4564661"/>
              <a:gd name="connsiteX1022" fmla="*/ 4892264 w 5297627"/>
              <a:gd name="connsiteY1022" fmla="*/ 1829107 h 4564661"/>
              <a:gd name="connsiteX1023" fmla="*/ 5135656 w 5297627"/>
              <a:gd name="connsiteY1023" fmla="*/ 1826899 h 4564661"/>
              <a:gd name="connsiteX1024" fmla="*/ 5157432 w 5297627"/>
              <a:gd name="connsiteY1024" fmla="*/ 1830000 h 4564661"/>
              <a:gd name="connsiteX1025" fmla="*/ 5106362 w 5297627"/>
              <a:gd name="connsiteY1025" fmla="*/ 1848423 h 4564661"/>
              <a:gd name="connsiteX1026" fmla="*/ 5084006 w 5297627"/>
              <a:gd name="connsiteY1026" fmla="*/ 1846376 h 4564661"/>
              <a:gd name="connsiteX1027" fmla="*/ 5071784 w 5297627"/>
              <a:gd name="connsiteY1027" fmla="*/ 1845310 h 4564661"/>
              <a:gd name="connsiteX1028" fmla="*/ 5096062 w 5297627"/>
              <a:gd name="connsiteY1028" fmla="*/ 1822103 h 4564661"/>
              <a:gd name="connsiteX1029" fmla="*/ 5122801 w 5297627"/>
              <a:gd name="connsiteY1029" fmla="*/ 1825255 h 4564661"/>
              <a:gd name="connsiteX1030" fmla="*/ 5115709 w 5297627"/>
              <a:gd name="connsiteY1030" fmla="*/ 1827563 h 4564661"/>
              <a:gd name="connsiteX1031" fmla="*/ 5070750 w 5297627"/>
              <a:gd name="connsiteY1031" fmla="*/ 1840512 h 4564661"/>
              <a:gd name="connsiteX1032" fmla="*/ 5060104 w 5297627"/>
              <a:gd name="connsiteY1032" fmla="*/ 1844293 h 4564661"/>
              <a:gd name="connsiteX1033" fmla="*/ 5036211 w 5297627"/>
              <a:gd name="connsiteY1033" fmla="*/ 1842209 h 4564661"/>
              <a:gd name="connsiteX1034" fmla="*/ 5060942 w 5297627"/>
              <a:gd name="connsiteY1034" fmla="*/ 1835241 h 4564661"/>
              <a:gd name="connsiteX1035" fmla="*/ 5092352 w 5297627"/>
              <a:gd name="connsiteY1035" fmla="*/ 1824347 h 4564661"/>
              <a:gd name="connsiteX1036" fmla="*/ 993764 w 5297627"/>
              <a:gd name="connsiteY1036" fmla="*/ 1814336 h 4564661"/>
              <a:gd name="connsiteX1037" fmla="*/ 994873 w 5297627"/>
              <a:gd name="connsiteY1037" fmla="*/ 1815319 h 4564661"/>
              <a:gd name="connsiteX1038" fmla="*/ 993750 w 5297627"/>
              <a:gd name="connsiteY1038" fmla="*/ 1818392 h 4564661"/>
              <a:gd name="connsiteX1039" fmla="*/ 5295294 w 5297627"/>
              <a:gd name="connsiteY1039" fmla="*/ 1810843 h 4564661"/>
              <a:gd name="connsiteX1040" fmla="*/ 5290276 w 5297627"/>
              <a:gd name="connsiteY1040" fmla="*/ 1820972 h 4564661"/>
              <a:gd name="connsiteX1041" fmla="*/ 5281278 w 5297627"/>
              <a:gd name="connsiteY1041" fmla="*/ 1825354 h 4564661"/>
              <a:gd name="connsiteX1042" fmla="*/ 5256058 w 5297627"/>
              <a:gd name="connsiteY1042" fmla="*/ 1822674 h 4564661"/>
              <a:gd name="connsiteX1043" fmla="*/ 993786 w 5297627"/>
              <a:gd name="connsiteY1043" fmla="*/ 1806877 h 4564661"/>
              <a:gd name="connsiteX1044" fmla="*/ 993764 w 5297627"/>
              <a:gd name="connsiteY1044" fmla="*/ 1814336 h 4564661"/>
              <a:gd name="connsiteX1045" fmla="*/ 992036 w 5297627"/>
              <a:gd name="connsiteY1045" fmla="*/ 1812807 h 4564661"/>
              <a:gd name="connsiteX1046" fmla="*/ 5215878 w 5297627"/>
              <a:gd name="connsiteY1046" fmla="*/ 1802712 h 4564661"/>
              <a:gd name="connsiteX1047" fmla="*/ 5211891 w 5297627"/>
              <a:gd name="connsiteY1047" fmla="*/ 1806125 h 4564661"/>
              <a:gd name="connsiteX1048" fmla="*/ 5228481 w 5297627"/>
              <a:gd name="connsiteY1048" fmla="*/ 1804971 h 4564661"/>
              <a:gd name="connsiteX1049" fmla="*/ 5233350 w 5297627"/>
              <a:gd name="connsiteY1049" fmla="*/ 1803943 h 4564661"/>
              <a:gd name="connsiteX1050" fmla="*/ 5197466 w 5297627"/>
              <a:gd name="connsiteY1050" fmla="*/ 1815902 h 4564661"/>
              <a:gd name="connsiteX1051" fmla="*/ 5180956 w 5297627"/>
              <a:gd name="connsiteY1051" fmla="*/ 1813536 h 4564661"/>
              <a:gd name="connsiteX1052" fmla="*/ 5272520 w 5297627"/>
              <a:gd name="connsiteY1052" fmla="*/ 1801051 h 4564661"/>
              <a:gd name="connsiteX1053" fmla="*/ 5281952 w 5297627"/>
              <a:gd name="connsiteY1053" fmla="*/ 1802106 h 4564661"/>
              <a:gd name="connsiteX1054" fmla="*/ 5280894 w 5297627"/>
              <a:gd name="connsiteY1054" fmla="*/ 1803036 h 4564661"/>
              <a:gd name="connsiteX1055" fmla="*/ 5250683 w 5297627"/>
              <a:gd name="connsiteY1055" fmla="*/ 1814524 h 4564661"/>
              <a:gd name="connsiteX1056" fmla="*/ 5297627 w 5297627"/>
              <a:gd name="connsiteY1056" fmla="*/ 1806136 h 4564661"/>
              <a:gd name="connsiteX1057" fmla="*/ 5297119 w 5297627"/>
              <a:gd name="connsiteY1057" fmla="*/ 1807161 h 4564661"/>
              <a:gd name="connsiteX1058" fmla="*/ 5252874 w 5297627"/>
              <a:gd name="connsiteY1058" fmla="*/ 1822336 h 4564661"/>
              <a:gd name="connsiteX1059" fmla="*/ 5220850 w 5297627"/>
              <a:gd name="connsiteY1059" fmla="*/ 1818933 h 4564661"/>
              <a:gd name="connsiteX1060" fmla="*/ 5111356 w 5297627"/>
              <a:gd name="connsiteY1060" fmla="*/ 1792417 h 4564661"/>
              <a:gd name="connsiteX1061" fmla="*/ 5109498 w 5297627"/>
              <a:gd name="connsiteY1061" fmla="*/ 1800530 h 4564661"/>
              <a:gd name="connsiteX1062" fmla="*/ 5108886 w 5297627"/>
              <a:gd name="connsiteY1062" fmla="*/ 1803206 h 4564661"/>
              <a:gd name="connsiteX1063" fmla="*/ 5075363 w 5297627"/>
              <a:gd name="connsiteY1063" fmla="*/ 1798402 h 4564661"/>
              <a:gd name="connsiteX1064" fmla="*/ 5078170 w 5297627"/>
              <a:gd name="connsiteY1064" fmla="*/ 1797231 h 4564661"/>
              <a:gd name="connsiteX1065" fmla="*/ 5111356 w 5297627"/>
              <a:gd name="connsiteY1065" fmla="*/ 1792417 h 4564661"/>
              <a:gd name="connsiteX1066" fmla="*/ 5169420 w 5297627"/>
              <a:gd name="connsiteY1066" fmla="*/ 1789519 h 4564661"/>
              <a:gd name="connsiteX1067" fmla="*/ 5174619 w 5297627"/>
              <a:gd name="connsiteY1067" fmla="*/ 1790101 h 4564661"/>
              <a:gd name="connsiteX1068" fmla="*/ 5125508 w 5297627"/>
              <a:gd name="connsiteY1068" fmla="*/ 1805589 h 4564661"/>
              <a:gd name="connsiteX1069" fmla="*/ 5111448 w 5297627"/>
              <a:gd name="connsiteY1069" fmla="*/ 1803573 h 4564661"/>
              <a:gd name="connsiteX1070" fmla="*/ 5137614 w 5297627"/>
              <a:gd name="connsiteY1070" fmla="*/ 1797531 h 4564661"/>
              <a:gd name="connsiteX1071" fmla="*/ 5125112 w 5297627"/>
              <a:gd name="connsiteY1071" fmla="*/ 1788842 h 4564661"/>
              <a:gd name="connsiteX1072" fmla="*/ 5119531 w 5297627"/>
              <a:gd name="connsiteY1072" fmla="*/ 1797398 h 4564661"/>
              <a:gd name="connsiteX1073" fmla="*/ 5125112 w 5297627"/>
              <a:gd name="connsiteY1073" fmla="*/ 1788842 h 4564661"/>
              <a:gd name="connsiteX1074" fmla="*/ 4394969 w 5297627"/>
              <a:gd name="connsiteY1074" fmla="*/ 1786319 h 4564661"/>
              <a:gd name="connsiteX1075" fmla="*/ 4340530 w 5297627"/>
              <a:gd name="connsiteY1075" fmla="*/ 1795614 h 4564661"/>
              <a:gd name="connsiteX1076" fmla="*/ 4318796 w 5297627"/>
              <a:gd name="connsiteY1076" fmla="*/ 1800381 h 4564661"/>
              <a:gd name="connsiteX1077" fmla="*/ 4238200 w 5297627"/>
              <a:gd name="connsiteY1077" fmla="*/ 1822943 h 4564661"/>
              <a:gd name="connsiteX1078" fmla="*/ 4191846 w 5297627"/>
              <a:gd name="connsiteY1078" fmla="*/ 1836525 h 4564661"/>
              <a:gd name="connsiteX1079" fmla="*/ 4150682 w 5297627"/>
              <a:gd name="connsiteY1079" fmla="*/ 1852692 h 4564661"/>
              <a:gd name="connsiteX1080" fmla="*/ 4300737 w 5297627"/>
              <a:gd name="connsiteY1080" fmla="*/ 1813084 h 4564661"/>
              <a:gd name="connsiteX1081" fmla="*/ 4329309 w 5297627"/>
              <a:gd name="connsiteY1081" fmla="*/ 1806221 h 4564661"/>
              <a:gd name="connsiteX1082" fmla="*/ 4392746 w 5297627"/>
              <a:gd name="connsiteY1082" fmla="*/ 1786954 h 4564661"/>
              <a:gd name="connsiteX1083" fmla="*/ 4733014 w 5297627"/>
              <a:gd name="connsiteY1083" fmla="*/ 1777799 h 4564661"/>
              <a:gd name="connsiteX1084" fmla="*/ 4730395 w 5297627"/>
              <a:gd name="connsiteY1084" fmla="*/ 1778209 h 4564661"/>
              <a:gd name="connsiteX1085" fmla="*/ 4729412 w 5297627"/>
              <a:gd name="connsiteY1085" fmla="*/ 1778772 h 4564661"/>
              <a:gd name="connsiteX1086" fmla="*/ 4732448 w 5297627"/>
              <a:gd name="connsiteY1086" fmla="*/ 1779144 h 4564661"/>
              <a:gd name="connsiteX1087" fmla="*/ 5046454 w 5297627"/>
              <a:gd name="connsiteY1087" fmla="*/ 1775764 h 4564661"/>
              <a:gd name="connsiteX1088" fmla="*/ 5052470 w 5297627"/>
              <a:gd name="connsiteY1088" fmla="*/ 1776437 h 4564661"/>
              <a:gd name="connsiteX1089" fmla="*/ 5014307 w 5297627"/>
              <a:gd name="connsiteY1089" fmla="*/ 1790902 h 4564661"/>
              <a:gd name="connsiteX1090" fmla="*/ 4995155 w 5297627"/>
              <a:gd name="connsiteY1090" fmla="*/ 1788854 h 4564661"/>
              <a:gd name="connsiteX1091" fmla="*/ 5016764 w 5297627"/>
              <a:gd name="connsiteY1091" fmla="*/ 1784180 h 4564661"/>
              <a:gd name="connsiteX1092" fmla="*/ 5017308 w 5297627"/>
              <a:gd name="connsiteY1092" fmla="*/ 1772504 h 4564661"/>
              <a:gd name="connsiteX1093" fmla="*/ 5017624 w 5297627"/>
              <a:gd name="connsiteY1093" fmla="*/ 1772539 h 4564661"/>
              <a:gd name="connsiteX1094" fmla="*/ 5017244 w 5297627"/>
              <a:gd name="connsiteY1094" fmla="*/ 1772647 h 4564661"/>
              <a:gd name="connsiteX1095" fmla="*/ 5010373 w 5297627"/>
              <a:gd name="connsiteY1095" fmla="*/ 1772371 h 4564661"/>
              <a:gd name="connsiteX1096" fmla="*/ 5010246 w 5297627"/>
              <a:gd name="connsiteY1096" fmla="*/ 1774643 h 4564661"/>
              <a:gd name="connsiteX1097" fmla="*/ 5009590 w 5297627"/>
              <a:gd name="connsiteY1097" fmla="*/ 1774830 h 4564661"/>
              <a:gd name="connsiteX1098" fmla="*/ 4975566 w 5297627"/>
              <a:gd name="connsiteY1098" fmla="*/ 1786761 h 4564661"/>
              <a:gd name="connsiteX1099" fmla="*/ 4958528 w 5297627"/>
              <a:gd name="connsiteY1099" fmla="*/ 1784940 h 4564661"/>
              <a:gd name="connsiteX1100" fmla="*/ 4978760 w 5297627"/>
              <a:gd name="connsiteY1100" fmla="*/ 1779171 h 4564661"/>
              <a:gd name="connsiteX1101" fmla="*/ 5010373 w 5297627"/>
              <a:gd name="connsiteY1101" fmla="*/ 1772371 h 4564661"/>
              <a:gd name="connsiteX1102" fmla="*/ 4553636 w 5297627"/>
              <a:gd name="connsiteY1102" fmla="*/ 1714531 h 4564661"/>
              <a:gd name="connsiteX1103" fmla="*/ 4550244 w 5297627"/>
              <a:gd name="connsiteY1103" fmla="*/ 1718242 h 4564661"/>
              <a:gd name="connsiteX1104" fmla="*/ 4548486 w 5297627"/>
              <a:gd name="connsiteY1104" fmla="*/ 1719752 h 4564661"/>
              <a:gd name="connsiteX1105" fmla="*/ 4554114 w 5297627"/>
              <a:gd name="connsiteY1105" fmla="*/ 1720417 h 4564661"/>
              <a:gd name="connsiteX1106" fmla="*/ 4555036 w 5297627"/>
              <a:gd name="connsiteY1106" fmla="*/ 1716974 h 4564661"/>
              <a:gd name="connsiteX1107" fmla="*/ 4553636 w 5297627"/>
              <a:gd name="connsiteY1107" fmla="*/ 1714531 h 4564661"/>
              <a:gd name="connsiteX1108" fmla="*/ 1067772 w 5297627"/>
              <a:gd name="connsiteY1108" fmla="*/ 1701833 h 4564661"/>
              <a:gd name="connsiteX1109" fmla="*/ 1065113 w 5297627"/>
              <a:gd name="connsiteY1109" fmla="*/ 1726175 h 4564661"/>
              <a:gd name="connsiteX1110" fmla="*/ 1054580 w 5297627"/>
              <a:gd name="connsiteY1110" fmla="*/ 1831697 h 4564661"/>
              <a:gd name="connsiteX1111" fmla="*/ 993380 w 5297627"/>
              <a:gd name="connsiteY1111" fmla="*/ 1884430 h 4564661"/>
              <a:gd name="connsiteX1112" fmla="*/ 940315 w 5297627"/>
              <a:gd name="connsiteY1112" fmla="*/ 1935908 h 4564661"/>
              <a:gd name="connsiteX1113" fmla="*/ 954011 w 5297627"/>
              <a:gd name="connsiteY1113" fmla="*/ 1812918 h 4564661"/>
              <a:gd name="connsiteX1114" fmla="*/ 958062 w 5297627"/>
              <a:gd name="connsiteY1114" fmla="*/ 1784190 h 4564661"/>
              <a:gd name="connsiteX1115" fmla="*/ 984856 w 5297627"/>
              <a:gd name="connsiteY1115" fmla="*/ 1764159 h 4564661"/>
              <a:gd name="connsiteX1116" fmla="*/ 984680 w 5297627"/>
              <a:gd name="connsiteY1116" fmla="*/ 1779847 h 4564661"/>
              <a:gd name="connsiteX1117" fmla="*/ 995388 w 5297627"/>
              <a:gd name="connsiteY1117" fmla="*/ 1796786 h 4564661"/>
              <a:gd name="connsiteX1118" fmla="*/ 995161 w 5297627"/>
              <a:gd name="connsiteY1118" fmla="*/ 1802222 h 4564661"/>
              <a:gd name="connsiteX1119" fmla="*/ 993786 w 5297627"/>
              <a:gd name="connsiteY1119" fmla="*/ 1806877 h 4564661"/>
              <a:gd name="connsiteX1120" fmla="*/ 993797 w 5297627"/>
              <a:gd name="connsiteY1120" fmla="*/ 1804018 h 4564661"/>
              <a:gd name="connsiteX1121" fmla="*/ 993563 w 5297627"/>
              <a:gd name="connsiteY1121" fmla="*/ 1800385 h 4564661"/>
              <a:gd name="connsiteX1122" fmla="*/ 992036 w 5297627"/>
              <a:gd name="connsiteY1122" fmla="*/ 1812807 h 4564661"/>
              <a:gd name="connsiteX1123" fmla="*/ 997108 w 5297627"/>
              <a:gd name="connsiteY1123" fmla="*/ 1838318 h 4564661"/>
              <a:gd name="connsiteX1124" fmla="*/ 1008975 w 5297627"/>
              <a:gd name="connsiteY1124" fmla="*/ 1746768 h 4564661"/>
              <a:gd name="connsiteX1125" fmla="*/ 1010804 w 5297627"/>
              <a:gd name="connsiteY1125" fmla="*/ 1744761 h 4564661"/>
              <a:gd name="connsiteX1126" fmla="*/ 1028761 w 5297627"/>
              <a:gd name="connsiteY1126" fmla="*/ 1731337 h 4564661"/>
              <a:gd name="connsiteX1127" fmla="*/ 5144403 w 5297627"/>
              <a:gd name="connsiteY1127" fmla="*/ 1694857 h 4564661"/>
              <a:gd name="connsiteX1128" fmla="*/ 5141123 w 5297627"/>
              <a:gd name="connsiteY1128" fmla="*/ 1701100 h 4564661"/>
              <a:gd name="connsiteX1129" fmla="*/ 5136872 w 5297627"/>
              <a:gd name="connsiteY1129" fmla="*/ 1704227 h 4564661"/>
              <a:gd name="connsiteX1130" fmla="*/ 5065106 w 5297627"/>
              <a:gd name="connsiteY1130" fmla="*/ 1723778 h 4564661"/>
              <a:gd name="connsiteX1131" fmla="*/ 4987532 w 5297627"/>
              <a:gd name="connsiteY1131" fmla="*/ 1716255 h 4564661"/>
              <a:gd name="connsiteX1132" fmla="*/ 5029565 w 5297627"/>
              <a:gd name="connsiteY1132" fmla="*/ 1704785 h 4564661"/>
              <a:gd name="connsiteX1133" fmla="*/ 5049866 w 5297627"/>
              <a:gd name="connsiteY1133" fmla="*/ 1703486 h 4564661"/>
              <a:gd name="connsiteX1134" fmla="*/ 5060901 w 5297627"/>
              <a:gd name="connsiteY1134" fmla="*/ 1703137 h 4564661"/>
              <a:gd name="connsiteX1135" fmla="*/ 5055831 w 5297627"/>
              <a:gd name="connsiteY1135" fmla="*/ 1705028 h 4564661"/>
              <a:gd name="connsiteX1136" fmla="*/ 5050310 w 5297627"/>
              <a:gd name="connsiteY1136" fmla="*/ 1714652 h 4564661"/>
              <a:gd name="connsiteX1137" fmla="*/ 5102441 w 5297627"/>
              <a:gd name="connsiteY1137" fmla="*/ 1702231 h 4564661"/>
              <a:gd name="connsiteX1138" fmla="*/ 5104597 w 5297627"/>
              <a:gd name="connsiteY1138" fmla="*/ 1701504 h 4564661"/>
              <a:gd name="connsiteX1139" fmla="*/ 5107000 w 5297627"/>
              <a:gd name="connsiteY1139" fmla="*/ 1701235 h 4564661"/>
              <a:gd name="connsiteX1140" fmla="*/ 5130018 w 5297627"/>
              <a:gd name="connsiteY1140" fmla="*/ 1697325 h 4564661"/>
              <a:gd name="connsiteX1141" fmla="*/ 5144403 w 5297627"/>
              <a:gd name="connsiteY1141" fmla="*/ 1694857 h 4564661"/>
              <a:gd name="connsiteX1142" fmla="*/ 4252735 w 5297627"/>
              <a:gd name="connsiteY1142" fmla="*/ 1684977 h 4564661"/>
              <a:gd name="connsiteX1143" fmla="*/ 4250634 w 5297627"/>
              <a:gd name="connsiteY1143" fmla="*/ 1685367 h 4564661"/>
              <a:gd name="connsiteX1144" fmla="*/ 4220390 w 5297627"/>
              <a:gd name="connsiteY1144" fmla="*/ 1694910 h 4564661"/>
              <a:gd name="connsiteX1145" fmla="*/ 4220241 w 5297627"/>
              <a:gd name="connsiteY1145" fmla="*/ 1695134 h 4564661"/>
              <a:gd name="connsiteX1146" fmla="*/ 4249918 w 5297627"/>
              <a:gd name="connsiteY1146" fmla="*/ 1685763 h 4564661"/>
              <a:gd name="connsiteX1147" fmla="*/ 5158880 w 5297627"/>
              <a:gd name="connsiteY1147" fmla="*/ 1684274 h 4564661"/>
              <a:gd name="connsiteX1148" fmla="*/ 5153301 w 5297627"/>
              <a:gd name="connsiteY1148" fmla="*/ 1692829 h 4564661"/>
              <a:gd name="connsiteX1149" fmla="*/ 5158880 w 5297627"/>
              <a:gd name="connsiteY1149" fmla="*/ 1684274 h 4564661"/>
              <a:gd name="connsiteX1150" fmla="*/ 4930710 w 5297627"/>
              <a:gd name="connsiteY1150" fmla="*/ 1682097 h 4564661"/>
              <a:gd name="connsiteX1151" fmla="*/ 4942066 w 5297627"/>
              <a:gd name="connsiteY1151" fmla="*/ 1682635 h 4564661"/>
              <a:gd name="connsiteX1152" fmla="*/ 4929004 w 5297627"/>
              <a:gd name="connsiteY1152" fmla="*/ 1692331 h 4564661"/>
              <a:gd name="connsiteX1153" fmla="*/ 4879264 w 5297627"/>
              <a:gd name="connsiteY1153" fmla="*/ 1705756 h 4564661"/>
              <a:gd name="connsiteX1154" fmla="*/ 4835900 w 5297627"/>
              <a:gd name="connsiteY1154" fmla="*/ 1701552 h 4564661"/>
              <a:gd name="connsiteX1155" fmla="*/ 4825062 w 5297627"/>
              <a:gd name="connsiteY1155" fmla="*/ 1700588 h 4564661"/>
              <a:gd name="connsiteX1156" fmla="*/ 4853680 w 5297627"/>
              <a:gd name="connsiteY1156" fmla="*/ 1694349 h 4564661"/>
              <a:gd name="connsiteX1157" fmla="*/ 4917112 w 5297627"/>
              <a:gd name="connsiteY1157" fmla="*/ 1683764 h 4564661"/>
              <a:gd name="connsiteX1158" fmla="*/ 4930710 w 5297627"/>
              <a:gd name="connsiteY1158" fmla="*/ 1682097 h 4564661"/>
              <a:gd name="connsiteX1159" fmla="*/ 4777496 w 5297627"/>
              <a:gd name="connsiteY1159" fmla="*/ 1681179 h 4564661"/>
              <a:gd name="connsiteX1160" fmla="*/ 4778022 w 5297627"/>
              <a:gd name="connsiteY1160" fmla="*/ 1686865 h 4564661"/>
              <a:gd name="connsiteX1161" fmla="*/ 4767934 w 5297627"/>
              <a:gd name="connsiteY1161" fmla="*/ 1688130 h 4564661"/>
              <a:gd name="connsiteX1162" fmla="*/ 4744532 w 5297627"/>
              <a:gd name="connsiteY1162" fmla="*/ 1694275 h 4564661"/>
              <a:gd name="connsiteX1163" fmla="*/ 4726962 w 5297627"/>
              <a:gd name="connsiteY1163" fmla="*/ 1693421 h 4564661"/>
              <a:gd name="connsiteX1164" fmla="*/ 4842254 w 5297627"/>
              <a:gd name="connsiteY1164" fmla="*/ 1676966 h 4564661"/>
              <a:gd name="connsiteX1165" fmla="*/ 4854292 w 5297627"/>
              <a:gd name="connsiteY1165" fmla="*/ 1677423 h 4564661"/>
              <a:gd name="connsiteX1166" fmla="*/ 4834798 w 5297627"/>
              <a:gd name="connsiteY1166" fmla="*/ 1689259 h 4564661"/>
              <a:gd name="connsiteX1167" fmla="*/ 4807228 w 5297627"/>
              <a:gd name="connsiteY1167" fmla="*/ 1699003 h 4564661"/>
              <a:gd name="connsiteX1168" fmla="*/ 4765536 w 5297627"/>
              <a:gd name="connsiteY1168" fmla="*/ 1695297 h 4564661"/>
              <a:gd name="connsiteX1169" fmla="*/ 4764596 w 5297627"/>
              <a:gd name="connsiteY1169" fmla="*/ 1695251 h 4564661"/>
              <a:gd name="connsiteX1170" fmla="*/ 4777850 w 5297627"/>
              <a:gd name="connsiteY1170" fmla="*/ 1691604 h 4564661"/>
              <a:gd name="connsiteX1171" fmla="*/ 4842254 w 5297627"/>
              <a:gd name="connsiteY1171" fmla="*/ 1676966 h 4564661"/>
              <a:gd name="connsiteX1172" fmla="*/ 1070605 w 5297627"/>
              <a:gd name="connsiteY1172" fmla="*/ 1674306 h 4564661"/>
              <a:gd name="connsiteX1173" fmla="*/ 1069947 w 5297627"/>
              <a:gd name="connsiteY1173" fmla="*/ 1680802 h 4564661"/>
              <a:gd name="connsiteX1174" fmla="*/ 1059733 w 5297627"/>
              <a:gd name="connsiteY1174" fmla="*/ 1688094 h 4564661"/>
              <a:gd name="connsiteX1175" fmla="*/ 1027531 w 5297627"/>
              <a:gd name="connsiteY1175" fmla="*/ 1711590 h 4564661"/>
              <a:gd name="connsiteX1176" fmla="*/ 1027597 w 5297627"/>
              <a:gd name="connsiteY1176" fmla="*/ 1711351 h 4564661"/>
              <a:gd name="connsiteX1177" fmla="*/ 1057950 w 5297627"/>
              <a:gd name="connsiteY1177" fmla="*/ 1684860 h 4564661"/>
              <a:gd name="connsiteX1178" fmla="*/ 4562610 w 5297627"/>
              <a:gd name="connsiteY1178" fmla="*/ 1666618 h 4564661"/>
              <a:gd name="connsiteX1179" fmla="*/ 4557632 w 5297627"/>
              <a:gd name="connsiteY1179" fmla="*/ 1674793 h 4564661"/>
              <a:gd name="connsiteX1180" fmla="*/ 4562610 w 5297627"/>
              <a:gd name="connsiteY1180" fmla="*/ 1666618 h 4564661"/>
              <a:gd name="connsiteX1181" fmla="*/ 4432498 w 5297627"/>
              <a:gd name="connsiteY1181" fmla="*/ 1663758 h 4564661"/>
              <a:gd name="connsiteX1182" fmla="*/ 4431196 w 5297627"/>
              <a:gd name="connsiteY1182" fmla="*/ 1663783 h 4564661"/>
              <a:gd name="connsiteX1183" fmla="*/ 4427260 w 5297627"/>
              <a:gd name="connsiteY1183" fmla="*/ 1665020 h 4564661"/>
              <a:gd name="connsiteX1184" fmla="*/ 4427882 w 5297627"/>
              <a:gd name="connsiteY1184" fmla="*/ 1666944 h 4564661"/>
              <a:gd name="connsiteX1185" fmla="*/ 4431589 w 5297627"/>
              <a:gd name="connsiteY1185" fmla="*/ 1666071 h 4564661"/>
              <a:gd name="connsiteX1186" fmla="*/ 4432498 w 5297627"/>
              <a:gd name="connsiteY1186" fmla="*/ 1663758 h 4564661"/>
              <a:gd name="connsiteX1187" fmla="*/ 4576366 w 5297627"/>
              <a:gd name="connsiteY1187" fmla="*/ 1663043 h 4564661"/>
              <a:gd name="connsiteX1188" fmla="*/ 4571388 w 5297627"/>
              <a:gd name="connsiteY1188" fmla="*/ 1671217 h 4564661"/>
              <a:gd name="connsiteX1189" fmla="*/ 4576366 w 5297627"/>
              <a:gd name="connsiteY1189" fmla="*/ 1663043 h 4564661"/>
              <a:gd name="connsiteX1190" fmla="*/ 4624877 w 5297627"/>
              <a:gd name="connsiteY1190" fmla="*/ 1651618 h 4564661"/>
              <a:gd name="connsiteX1191" fmla="*/ 4621958 w 5297627"/>
              <a:gd name="connsiteY1191" fmla="*/ 1660555 h 4564661"/>
              <a:gd name="connsiteX1192" fmla="*/ 4626936 w 5297627"/>
              <a:gd name="connsiteY1192" fmla="*/ 1652381 h 4564661"/>
              <a:gd name="connsiteX1193" fmla="*/ 4624877 w 5297627"/>
              <a:gd name="connsiteY1193" fmla="*/ 1651618 h 4564661"/>
              <a:gd name="connsiteX1194" fmla="*/ 2336697 w 5297627"/>
              <a:gd name="connsiteY1194" fmla="*/ 1649280 h 4564661"/>
              <a:gd name="connsiteX1195" fmla="*/ 2330675 w 5297627"/>
              <a:gd name="connsiteY1195" fmla="*/ 1651703 h 4564661"/>
              <a:gd name="connsiteX1196" fmla="*/ 2288613 w 5297627"/>
              <a:gd name="connsiteY1196" fmla="*/ 1668304 h 4564661"/>
              <a:gd name="connsiteX1197" fmla="*/ 2264845 w 5297627"/>
              <a:gd name="connsiteY1197" fmla="*/ 1686539 h 4564661"/>
              <a:gd name="connsiteX1198" fmla="*/ 2266874 w 5297627"/>
              <a:gd name="connsiteY1198" fmla="*/ 1685758 h 4564661"/>
              <a:gd name="connsiteX1199" fmla="*/ 2315459 w 5297627"/>
              <a:gd name="connsiteY1199" fmla="*/ 1665073 h 4564661"/>
              <a:gd name="connsiteX1200" fmla="*/ 1977532 w 5297627"/>
              <a:gd name="connsiteY1200" fmla="*/ 1645760 h 4564661"/>
              <a:gd name="connsiteX1201" fmla="*/ 1976416 w 5297627"/>
              <a:gd name="connsiteY1201" fmla="*/ 1646225 h 4564661"/>
              <a:gd name="connsiteX1202" fmla="*/ 1928307 w 5297627"/>
              <a:gd name="connsiteY1202" fmla="*/ 1680147 h 4564661"/>
              <a:gd name="connsiteX1203" fmla="*/ 1944108 w 5297627"/>
              <a:gd name="connsiteY1203" fmla="*/ 1674235 h 4564661"/>
              <a:gd name="connsiteX1204" fmla="*/ 1360986 w 5297627"/>
              <a:gd name="connsiteY1204" fmla="*/ 1635240 h 4564661"/>
              <a:gd name="connsiteX1205" fmla="*/ 1356518 w 5297627"/>
              <a:gd name="connsiteY1205" fmla="*/ 1651946 h 4564661"/>
              <a:gd name="connsiteX1206" fmla="*/ 1358443 w 5297627"/>
              <a:gd name="connsiteY1206" fmla="*/ 1635245 h 4564661"/>
              <a:gd name="connsiteX1207" fmla="*/ 1360986 w 5297627"/>
              <a:gd name="connsiteY1207" fmla="*/ 1635240 h 4564661"/>
              <a:gd name="connsiteX1208" fmla="*/ 1250301 w 5297627"/>
              <a:gd name="connsiteY1208" fmla="*/ 1633418 h 4564661"/>
              <a:gd name="connsiteX1209" fmla="*/ 1251483 w 5297627"/>
              <a:gd name="connsiteY1209" fmla="*/ 1640728 h 4564661"/>
              <a:gd name="connsiteX1210" fmla="*/ 1250301 w 5297627"/>
              <a:gd name="connsiteY1210" fmla="*/ 1633418 h 4564661"/>
              <a:gd name="connsiteX1211" fmla="*/ 4721586 w 5297627"/>
              <a:gd name="connsiteY1211" fmla="*/ 1630936 h 4564661"/>
              <a:gd name="connsiteX1212" fmla="*/ 4695550 w 5297627"/>
              <a:gd name="connsiteY1212" fmla="*/ 1638075 h 4564661"/>
              <a:gd name="connsiteX1213" fmla="*/ 4690586 w 5297627"/>
              <a:gd name="connsiteY1213" fmla="*/ 1639230 h 4564661"/>
              <a:gd name="connsiteX1214" fmla="*/ 4702684 w 5297627"/>
              <a:gd name="connsiteY1214" fmla="*/ 1635718 h 4564661"/>
              <a:gd name="connsiteX1215" fmla="*/ 1410312 w 5297627"/>
              <a:gd name="connsiteY1215" fmla="*/ 1629362 h 4564661"/>
              <a:gd name="connsiteX1216" fmla="*/ 1404492 w 5297627"/>
              <a:gd name="connsiteY1216" fmla="*/ 1641581 h 4564661"/>
              <a:gd name="connsiteX1217" fmla="*/ 1410312 w 5297627"/>
              <a:gd name="connsiteY1217" fmla="*/ 1629362 h 4564661"/>
              <a:gd name="connsiteX1218" fmla="*/ 4739126 w 5297627"/>
              <a:gd name="connsiteY1218" fmla="*/ 1626125 h 4564661"/>
              <a:gd name="connsiteX1219" fmla="*/ 4724356 w 5297627"/>
              <a:gd name="connsiteY1219" fmla="*/ 1630176 h 4564661"/>
              <a:gd name="connsiteX1220" fmla="*/ 4735928 w 5297627"/>
              <a:gd name="connsiteY1220" fmla="*/ 1626130 h 4564661"/>
              <a:gd name="connsiteX1221" fmla="*/ 1134976 w 5297627"/>
              <a:gd name="connsiteY1221" fmla="*/ 1620624 h 4564661"/>
              <a:gd name="connsiteX1222" fmla="*/ 1134748 w 5297627"/>
              <a:gd name="connsiteY1222" fmla="*/ 1634534 h 4564661"/>
              <a:gd name="connsiteX1223" fmla="*/ 1130347 w 5297627"/>
              <a:gd name="connsiteY1223" fmla="*/ 1637677 h 4564661"/>
              <a:gd name="connsiteX1224" fmla="*/ 1132822 w 5297627"/>
              <a:gd name="connsiteY1224" fmla="*/ 1622421 h 4564661"/>
              <a:gd name="connsiteX1225" fmla="*/ 4686082 w 5297627"/>
              <a:gd name="connsiteY1225" fmla="*/ 1593408 h 4564661"/>
              <a:gd name="connsiteX1226" fmla="*/ 4676648 w 5297627"/>
              <a:gd name="connsiteY1226" fmla="*/ 1597418 h 4564661"/>
              <a:gd name="connsiteX1227" fmla="*/ 4667558 w 5297627"/>
              <a:gd name="connsiteY1227" fmla="*/ 1597056 h 4564661"/>
              <a:gd name="connsiteX1228" fmla="*/ 4663468 w 5297627"/>
              <a:gd name="connsiteY1228" fmla="*/ 1597190 h 4564661"/>
              <a:gd name="connsiteX1229" fmla="*/ 4663948 w 5297627"/>
              <a:gd name="connsiteY1229" fmla="*/ 1596999 h 4564661"/>
              <a:gd name="connsiteX1230" fmla="*/ 4676266 w 5297627"/>
              <a:gd name="connsiteY1230" fmla="*/ 1595046 h 4564661"/>
              <a:gd name="connsiteX1231" fmla="*/ 1192527 w 5297627"/>
              <a:gd name="connsiteY1231" fmla="*/ 1576306 h 4564661"/>
              <a:gd name="connsiteX1232" fmla="*/ 1189078 w 5297627"/>
              <a:gd name="connsiteY1232" fmla="*/ 1595801 h 4564661"/>
              <a:gd name="connsiteX1233" fmla="*/ 1179438 w 5297627"/>
              <a:gd name="connsiteY1233" fmla="*/ 1602626 h 4564661"/>
              <a:gd name="connsiteX1234" fmla="*/ 1172308 w 5297627"/>
              <a:gd name="connsiteY1234" fmla="*/ 1607717 h 4564661"/>
              <a:gd name="connsiteX1235" fmla="*/ 1176900 w 5297627"/>
              <a:gd name="connsiteY1235" fmla="*/ 1599561 h 4564661"/>
              <a:gd name="connsiteX1236" fmla="*/ 1179208 w 5297627"/>
              <a:gd name="connsiteY1236" fmla="*/ 1586085 h 4564661"/>
              <a:gd name="connsiteX1237" fmla="*/ 1335233 w 5297627"/>
              <a:gd name="connsiteY1237" fmla="*/ 1568672 h 4564661"/>
              <a:gd name="connsiteX1238" fmla="*/ 1334849 w 5297627"/>
              <a:gd name="connsiteY1238" fmla="*/ 1584695 h 4564661"/>
              <a:gd name="connsiteX1239" fmla="*/ 1327629 w 5297627"/>
              <a:gd name="connsiteY1239" fmla="*/ 1604302 h 4564661"/>
              <a:gd name="connsiteX1240" fmla="*/ 1312189 w 5297627"/>
              <a:gd name="connsiteY1240" fmla="*/ 1616587 h 4564661"/>
              <a:gd name="connsiteX1241" fmla="*/ 1328764 w 5297627"/>
              <a:gd name="connsiteY1241" fmla="*/ 1580429 h 4564661"/>
              <a:gd name="connsiteX1242" fmla="*/ 1335233 w 5297627"/>
              <a:gd name="connsiteY1242" fmla="*/ 1568672 h 4564661"/>
              <a:gd name="connsiteX1243" fmla="*/ 1493280 w 5297627"/>
              <a:gd name="connsiteY1243" fmla="*/ 1561705 h 4564661"/>
              <a:gd name="connsiteX1244" fmla="*/ 1488857 w 5297627"/>
              <a:gd name="connsiteY1244" fmla="*/ 1564657 h 4564661"/>
              <a:gd name="connsiteX1245" fmla="*/ 1483995 w 5297627"/>
              <a:gd name="connsiteY1245" fmla="*/ 1577520 h 4564661"/>
              <a:gd name="connsiteX1246" fmla="*/ 1493280 w 5297627"/>
              <a:gd name="connsiteY1246" fmla="*/ 1561705 h 4564661"/>
              <a:gd name="connsiteX1247" fmla="*/ 1524068 w 5297627"/>
              <a:gd name="connsiteY1247" fmla="*/ 1535899 h 4564661"/>
              <a:gd name="connsiteX1248" fmla="*/ 1518267 w 5297627"/>
              <a:gd name="connsiteY1248" fmla="*/ 1549127 h 4564661"/>
              <a:gd name="connsiteX1249" fmla="*/ 1524068 w 5297627"/>
              <a:gd name="connsiteY1249" fmla="*/ 1535899 h 4564661"/>
              <a:gd name="connsiteX1250" fmla="*/ 1260476 w 5297627"/>
              <a:gd name="connsiteY1250" fmla="*/ 1526418 h 4564661"/>
              <a:gd name="connsiteX1251" fmla="*/ 1250736 w 5297627"/>
              <a:gd name="connsiteY1251" fmla="*/ 1552148 h 4564661"/>
              <a:gd name="connsiteX1252" fmla="*/ 1236614 w 5297627"/>
              <a:gd name="connsiteY1252" fmla="*/ 1562147 h 4564661"/>
              <a:gd name="connsiteX1253" fmla="*/ 1247460 w 5297627"/>
              <a:gd name="connsiteY1253" fmla="*/ 1535975 h 4564661"/>
              <a:gd name="connsiteX1254" fmla="*/ 1419258 w 5297627"/>
              <a:gd name="connsiteY1254" fmla="*/ 1512459 h 4564661"/>
              <a:gd name="connsiteX1255" fmla="*/ 1420976 w 5297627"/>
              <a:gd name="connsiteY1255" fmla="*/ 1525511 h 4564661"/>
              <a:gd name="connsiteX1256" fmla="*/ 1421200 w 5297627"/>
              <a:gd name="connsiteY1256" fmla="*/ 1529850 h 4564661"/>
              <a:gd name="connsiteX1257" fmla="*/ 1408645 w 5297627"/>
              <a:gd name="connsiteY1257" fmla="*/ 1539840 h 4564661"/>
              <a:gd name="connsiteX1258" fmla="*/ 1419005 w 5297627"/>
              <a:gd name="connsiteY1258" fmla="*/ 1513081 h 4564661"/>
              <a:gd name="connsiteX1259" fmla="*/ 1555371 w 5297627"/>
              <a:gd name="connsiteY1259" fmla="*/ 1510588 h 4564661"/>
              <a:gd name="connsiteX1260" fmla="*/ 1543120 w 5297627"/>
              <a:gd name="connsiteY1260" fmla="*/ 1529486 h 4564661"/>
              <a:gd name="connsiteX1261" fmla="*/ 1555371 w 5297627"/>
              <a:gd name="connsiteY1261" fmla="*/ 1510588 h 4564661"/>
              <a:gd name="connsiteX1262" fmla="*/ 1570330 w 5297627"/>
              <a:gd name="connsiteY1262" fmla="*/ 1501224 h 4564661"/>
              <a:gd name="connsiteX1263" fmla="*/ 1567477 w 5297627"/>
              <a:gd name="connsiteY1263" fmla="*/ 1510360 h 4564661"/>
              <a:gd name="connsiteX1264" fmla="*/ 1570330 w 5297627"/>
              <a:gd name="connsiteY1264" fmla="*/ 1501224 h 4564661"/>
              <a:gd name="connsiteX1265" fmla="*/ 1344350 w 5297627"/>
              <a:gd name="connsiteY1265" fmla="*/ 1498907 h 4564661"/>
              <a:gd name="connsiteX1266" fmla="*/ 1314403 w 5297627"/>
              <a:gd name="connsiteY1266" fmla="*/ 1582855 h 4564661"/>
              <a:gd name="connsiteX1267" fmla="*/ 1293225 w 5297627"/>
              <a:gd name="connsiteY1267" fmla="*/ 1631677 h 4564661"/>
              <a:gd name="connsiteX1268" fmla="*/ 1288825 w 5297627"/>
              <a:gd name="connsiteY1268" fmla="*/ 1635177 h 4564661"/>
              <a:gd name="connsiteX1269" fmla="*/ 1140866 w 5297627"/>
              <a:gd name="connsiteY1269" fmla="*/ 1757347 h 4564661"/>
              <a:gd name="connsiteX1270" fmla="*/ 1065223 w 5297627"/>
              <a:gd name="connsiteY1270" fmla="*/ 1822526 h 4564661"/>
              <a:gd name="connsiteX1271" fmla="*/ 1065223 w 5297627"/>
              <a:gd name="connsiteY1271" fmla="*/ 1822522 h 4564661"/>
              <a:gd name="connsiteX1272" fmla="*/ 1074113 w 5297627"/>
              <a:gd name="connsiteY1272" fmla="*/ 1773474 h 4564661"/>
              <a:gd name="connsiteX1273" fmla="*/ 1097901 w 5297627"/>
              <a:gd name="connsiteY1273" fmla="*/ 1767185 h 4564661"/>
              <a:gd name="connsiteX1274" fmla="*/ 1108825 w 5297627"/>
              <a:gd name="connsiteY1274" fmla="*/ 1720459 h 4564661"/>
              <a:gd name="connsiteX1275" fmla="*/ 1124124 w 5297627"/>
              <a:gd name="connsiteY1275" fmla="*/ 1676027 h 4564661"/>
              <a:gd name="connsiteX1276" fmla="*/ 1127234 w 5297627"/>
              <a:gd name="connsiteY1276" fmla="*/ 1656863 h 4564661"/>
              <a:gd name="connsiteX1277" fmla="*/ 1138253 w 5297627"/>
              <a:gd name="connsiteY1277" fmla="*/ 1648529 h 4564661"/>
              <a:gd name="connsiteX1278" fmla="*/ 1138623 w 5297627"/>
              <a:gd name="connsiteY1278" fmla="*/ 1649561 h 4564661"/>
              <a:gd name="connsiteX1279" fmla="*/ 1143903 w 5297627"/>
              <a:gd name="connsiteY1279" fmla="*/ 1658162 h 4564661"/>
              <a:gd name="connsiteX1280" fmla="*/ 1138260 w 5297627"/>
              <a:gd name="connsiteY1280" fmla="*/ 1704139 h 4564661"/>
              <a:gd name="connsiteX1281" fmla="*/ 1143250 w 5297627"/>
              <a:gd name="connsiteY1281" fmla="*/ 1739864 h 4564661"/>
              <a:gd name="connsiteX1282" fmla="*/ 1151113 w 5297627"/>
              <a:gd name="connsiteY1282" fmla="*/ 1672684 h 4564661"/>
              <a:gd name="connsiteX1283" fmla="*/ 1164194 w 5297627"/>
              <a:gd name="connsiteY1283" fmla="*/ 1649456 h 4564661"/>
              <a:gd name="connsiteX1284" fmla="*/ 1164136 w 5297627"/>
              <a:gd name="connsiteY1284" fmla="*/ 1628953 h 4564661"/>
              <a:gd name="connsiteX1285" fmla="*/ 1186161 w 5297627"/>
              <a:gd name="connsiteY1285" fmla="*/ 1612297 h 4564661"/>
              <a:gd name="connsiteX1286" fmla="*/ 1182187 w 5297627"/>
              <a:gd name="connsiteY1286" fmla="*/ 1634759 h 4564661"/>
              <a:gd name="connsiteX1287" fmla="*/ 1175015 w 5297627"/>
              <a:gd name="connsiteY1287" fmla="*/ 1698014 h 4564661"/>
              <a:gd name="connsiteX1288" fmla="*/ 1173777 w 5297627"/>
              <a:gd name="connsiteY1288" fmla="*/ 1714091 h 4564661"/>
              <a:gd name="connsiteX1289" fmla="*/ 1175082 w 5297627"/>
              <a:gd name="connsiteY1289" fmla="*/ 1711002 h 4564661"/>
              <a:gd name="connsiteX1290" fmla="*/ 1185994 w 5297627"/>
              <a:gd name="connsiteY1290" fmla="*/ 1685427 h 4564661"/>
              <a:gd name="connsiteX1291" fmla="*/ 1191479 w 5297627"/>
              <a:gd name="connsiteY1291" fmla="*/ 1645585 h 4564661"/>
              <a:gd name="connsiteX1292" fmla="*/ 1193527 w 5297627"/>
              <a:gd name="connsiteY1292" fmla="*/ 1621362 h 4564661"/>
              <a:gd name="connsiteX1293" fmla="*/ 1196324 w 5297627"/>
              <a:gd name="connsiteY1293" fmla="*/ 1604611 h 4564661"/>
              <a:gd name="connsiteX1294" fmla="*/ 1196646 w 5297627"/>
              <a:gd name="connsiteY1294" fmla="*/ 1604367 h 4564661"/>
              <a:gd name="connsiteX1295" fmla="*/ 1204278 w 5297627"/>
              <a:gd name="connsiteY1295" fmla="*/ 1598721 h 4564661"/>
              <a:gd name="connsiteX1296" fmla="*/ 1207612 w 5297627"/>
              <a:gd name="connsiteY1296" fmla="*/ 1606863 h 4564661"/>
              <a:gd name="connsiteX1297" fmla="*/ 1207253 w 5297627"/>
              <a:gd name="connsiteY1297" fmla="*/ 1634829 h 4564661"/>
              <a:gd name="connsiteX1298" fmla="*/ 1229096 w 5297627"/>
              <a:gd name="connsiteY1298" fmla="*/ 1580363 h 4564661"/>
              <a:gd name="connsiteX1299" fmla="*/ 1244803 w 5297627"/>
              <a:gd name="connsiteY1299" fmla="*/ 1568744 h 4564661"/>
              <a:gd name="connsiteX1300" fmla="*/ 1220088 w 5297627"/>
              <a:gd name="connsiteY1300" fmla="*/ 1638916 h 4564661"/>
              <a:gd name="connsiteX1301" fmla="*/ 1238814 w 5297627"/>
              <a:gd name="connsiteY1301" fmla="*/ 1621692 h 4564661"/>
              <a:gd name="connsiteX1302" fmla="*/ 1269318 w 5297627"/>
              <a:gd name="connsiteY1302" fmla="*/ 1550610 h 4564661"/>
              <a:gd name="connsiteX1303" fmla="*/ 1293133 w 5297627"/>
              <a:gd name="connsiteY1303" fmla="*/ 1532994 h 4564661"/>
              <a:gd name="connsiteX1304" fmla="*/ 1282008 w 5297627"/>
              <a:gd name="connsiteY1304" fmla="*/ 1558453 h 4564661"/>
              <a:gd name="connsiteX1305" fmla="*/ 1262771 w 5297627"/>
              <a:gd name="connsiteY1305" fmla="*/ 1615416 h 4564661"/>
              <a:gd name="connsiteX1306" fmla="*/ 1303348 w 5297627"/>
              <a:gd name="connsiteY1306" fmla="*/ 1525438 h 4564661"/>
              <a:gd name="connsiteX1307" fmla="*/ 1333915 w 5297627"/>
              <a:gd name="connsiteY1307" fmla="*/ 1502827 h 4564661"/>
              <a:gd name="connsiteX1308" fmla="*/ 1332739 w 5297627"/>
              <a:gd name="connsiteY1308" fmla="*/ 1509587 h 4564661"/>
              <a:gd name="connsiteX1309" fmla="*/ 1291686 w 5297627"/>
              <a:gd name="connsiteY1309" fmla="*/ 1614532 h 4564661"/>
              <a:gd name="connsiteX1310" fmla="*/ 1285035 w 5297627"/>
              <a:gd name="connsiteY1310" fmla="*/ 1630605 h 4564661"/>
              <a:gd name="connsiteX1311" fmla="*/ 1290275 w 5297627"/>
              <a:gd name="connsiteY1311" fmla="*/ 1622675 h 4564661"/>
              <a:gd name="connsiteX1312" fmla="*/ 1291686 w 5297627"/>
              <a:gd name="connsiteY1312" fmla="*/ 1614532 h 4564661"/>
              <a:gd name="connsiteX1313" fmla="*/ 1320588 w 5297627"/>
              <a:gd name="connsiteY1313" fmla="*/ 1557259 h 4564661"/>
              <a:gd name="connsiteX1314" fmla="*/ 1344350 w 5297627"/>
              <a:gd name="connsiteY1314" fmla="*/ 1498907 h 4564661"/>
              <a:gd name="connsiteX1315" fmla="*/ 2538978 w 5297627"/>
              <a:gd name="connsiteY1315" fmla="*/ 1488587 h 4564661"/>
              <a:gd name="connsiteX1316" fmla="*/ 2525978 w 5297627"/>
              <a:gd name="connsiteY1316" fmla="*/ 1493460 h 4564661"/>
              <a:gd name="connsiteX1317" fmla="*/ 2450589 w 5297627"/>
              <a:gd name="connsiteY1317" fmla="*/ 1548103 h 4564661"/>
              <a:gd name="connsiteX1318" fmla="*/ 2464238 w 5297627"/>
              <a:gd name="connsiteY1318" fmla="*/ 1541645 h 4564661"/>
              <a:gd name="connsiteX1319" fmla="*/ 2496977 w 5297627"/>
              <a:gd name="connsiteY1319" fmla="*/ 1530099 h 4564661"/>
              <a:gd name="connsiteX1320" fmla="*/ 2500284 w 5297627"/>
              <a:gd name="connsiteY1320" fmla="*/ 1527641 h 4564661"/>
              <a:gd name="connsiteX1321" fmla="*/ 2526320 w 5297627"/>
              <a:gd name="connsiteY1321" fmla="*/ 1499274 h 4564661"/>
              <a:gd name="connsiteX1322" fmla="*/ 1312590 w 5297627"/>
              <a:gd name="connsiteY1322" fmla="*/ 1488285 h 4564661"/>
              <a:gd name="connsiteX1323" fmla="*/ 1304223 w 5297627"/>
              <a:gd name="connsiteY1323" fmla="*/ 1507615 h 4564661"/>
              <a:gd name="connsiteX1324" fmla="*/ 1300073 w 5297627"/>
              <a:gd name="connsiteY1324" fmla="*/ 1517112 h 4564661"/>
              <a:gd name="connsiteX1325" fmla="*/ 1297396 w 5297627"/>
              <a:gd name="connsiteY1325" fmla="*/ 1519114 h 4564661"/>
              <a:gd name="connsiteX1326" fmla="*/ 1276480 w 5297627"/>
              <a:gd name="connsiteY1326" fmla="*/ 1533923 h 4564661"/>
              <a:gd name="connsiteX1327" fmla="*/ 1288543 w 5297627"/>
              <a:gd name="connsiteY1327" fmla="*/ 1505812 h 4564661"/>
              <a:gd name="connsiteX1328" fmla="*/ 1308888 w 5297627"/>
              <a:gd name="connsiteY1328" fmla="*/ 1490874 h 4564661"/>
              <a:gd name="connsiteX1329" fmla="*/ 1339898 w 5297627"/>
              <a:gd name="connsiteY1329" fmla="*/ 1469179 h 4564661"/>
              <a:gd name="connsiteX1330" fmla="*/ 1338422 w 5297627"/>
              <a:gd name="connsiteY1330" fmla="*/ 1473671 h 4564661"/>
              <a:gd name="connsiteX1331" fmla="*/ 1336010 w 5297627"/>
              <a:gd name="connsiteY1331" fmla="*/ 1490232 h 4564661"/>
              <a:gd name="connsiteX1332" fmla="*/ 1310680 w 5297627"/>
              <a:gd name="connsiteY1332" fmla="*/ 1509178 h 4564661"/>
              <a:gd name="connsiteX1333" fmla="*/ 1317899 w 5297627"/>
              <a:gd name="connsiteY1333" fmla="*/ 1493170 h 4564661"/>
              <a:gd name="connsiteX1334" fmla="*/ 1322607 w 5297627"/>
              <a:gd name="connsiteY1334" fmla="*/ 1481276 h 4564661"/>
              <a:gd name="connsiteX1335" fmla="*/ 1404685 w 5297627"/>
              <a:gd name="connsiteY1335" fmla="*/ 1460459 h 4564661"/>
              <a:gd name="connsiteX1336" fmla="*/ 1403881 w 5297627"/>
              <a:gd name="connsiteY1336" fmla="*/ 1464152 h 4564661"/>
              <a:gd name="connsiteX1337" fmla="*/ 1403614 w 5297627"/>
              <a:gd name="connsiteY1337" fmla="*/ 1460667 h 4564661"/>
              <a:gd name="connsiteX1338" fmla="*/ 1628939 w 5297627"/>
              <a:gd name="connsiteY1338" fmla="*/ 1452695 h 4564661"/>
              <a:gd name="connsiteX1339" fmla="*/ 1625592 w 5297627"/>
              <a:gd name="connsiteY1339" fmla="*/ 1462344 h 4564661"/>
              <a:gd name="connsiteX1340" fmla="*/ 1628939 w 5297627"/>
              <a:gd name="connsiteY1340" fmla="*/ 1452695 h 4564661"/>
              <a:gd name="connsiteX1341" fmla="*/ 1413976 w 5297627"/>
              <a:gd name="connsiteY1341" fmla="*/ 1445673 h 4564661"/>
              <a:gd name="connsiteX1342" fmla="*/ 1408751 w 5297627"/>
              <a:gd name="connsiteY1342" fmla="*/ 1459673 h 4564661"/>
              <a:gd name="connsiteX1343" fmla="*/ 1404685 w 5297627"/>
              <a:gd name="connsiteY1343" fmla="*/ 1460459 h 4564661"/>
              <a:gd name="connsiteX1344" fmla="*/ 1406834 w 5297627"/>
              <a:gd name="connsiteY1344" fmla="*/ 1450582 h 4564661"/>
              <a:gd name="connsiteX1345" fmla="*/ 4632366 w 5297627"/>
              <a:gd name="connsiteY1345" fmla="*/ 1441672 h 4564661"/>
              <a:gd name="connsiteX1346" fmla="*/ 4639754 w 5297627"/>
              <a:gd name="connsiteY1346" fmla="*/ 1442542 h 4564661"/>
              <a:gd name="connsiteX1347" fmla="*/ 4607838 w 5297627"/>
              <a:gd name="connsiteY1347" fmla="*/ 1453419 h 4564661"/>
              <a:gd name="connsiteX1348" fmla="*/ 4590138 w 5297627"/>
              <a:gd name="connsiteY1348" fmla="*/ 1457853 h 4564661"/>
              <a:gd name="connsiteX1349" fmla="*/ 4625092 w 5297627"/>
              <a:gd name="connsiteY1349" fmla="*/ 1444811 h 4564661"/>
              <a:gd name="connsiteX1350" fmla="*/ 1423467 w 5297627"/>
              <a:gd name="connsiteY1350" fmla="*/ 1439148 h 4564661"/>
              <a:gd name="connsiteX1351" fmla="*/ 1417221 w 5297627"/>
              <a:gd name="connsiteY1351" fmla="*/ 1496989 h 4564661"/>
              <a:gd name="connsiteX1352" fmla="*/ 1417892 w 5297627"/>
              <a:gd name="connsiteY1352" fmla="*/ 1502084 h 4564661"/>
              <a:gd name="connsiteX1353" fmla="*/ 1413634 w 5297627"/>
              <a:gd name="connsiteY1353" fmla="*/ 1511586 h 4564661"/>
              <a:gd name="connsiteX1354" fmla="*/ 1399311 w 5297627"/>
              <a:gd name="connsiteY1354" fmla="*/ 1514806 h 4564661"/>
              <a:gd name="connsiteX1355" fmla="*/ 1390181 w 5297627"/>
              <a:gd name="connsiteY1355" fmla="*/ 1528181 h 4564661"/>
              <a:gd name="connsiteX1356" fmla="*/ 1408751 w 5297627"/>
              <a:gd name="connsiteY1356" fmla="*/ 1459673 h 4564661"/>
              <a:gd name="connsiteX1357" fmla="*/ 1413477 w 5297627"/>
              <a:gd name="connsiteY1357" fmla="*/ 1460303 h 4564661"/>
              <a:gd name="connsiteX1358" fmla="*/ 1396831 w 5297627"/>
              <a:gd name="connsiteY1358" fmla="*/ 1512110 h 4564661"/>
              <a:gd name="connsiteX1359" fmla="*/ 1412024 w 5297627"/>
              <a:gd name="connsiteY1359" fmla="*/ 1465361 h 4564661"/>
              <a:gd name="connsiteX1360" fmla="*/ 1419392 w 5297627"/>
              <a:gd name="connsiteY1360" fmla="*/ 1441950 h 4564661"/>
              <a:gd name="connsiteX1361" fmla="*/ 1866433 w 5297627"/>
              <a:gd name="connsiteY1361" fmla="*/ 1427887 h 4564661"/>
              <a:gd name="connsiteX1362" fmla="*/ 1862541 w 5297627"/>
              <a:gd name="connsiteY1362" fmla="*/ 1433234 h 4564661"/>
              <a:gd name="connsiteX1363" fmla="*/ 1866433 w 5297627"/>
              <a:gd name="connsiteY1363" fmla="*/ 1427887 h 4564661"/>
              <a:gd name="connsiteX1364" fmla="*/ 1425274 w 5297627"/>
              <a:gd name="connsiteY1364" fmla="*/ 1422418 h 4564661"/>
              <a:gd name="connsiteX1365" fmla="*/ 1425135 w 5297627"/>
              <a:gd name="connsiteY1365" fmla="*/ 1423702 h 4564661"/>
              <a:gd name="connsiteX1366" fmla="*/ 1424833 w 5297627"/>
              <a:gd name="connsiteY1366" fmla="*/ 1423927 h 4564661"/>
              <a:gd name="connsiteX1367" fmla="*/ 2286158 w 5297627"/>
              <a:gd name="connsiteY1367" fmla="*/ 1413159 h 4564661"/>
              <a:gd name="connsiteX1368" fmla="*/ 2207380 w 5297627"/>
              <a:gd name="connsiteY1368" fmla="*/ 1464023 h 4564661"/>
              <a:gd name="connsiteX1369" fmla="*/ 2091470 w 5297627"/>
              <a:gd name="connsiteY1369" fmla="*/ 1553806 h 4564661"/>
              <a:gd name="connsiteX1370" fmla="*/ 2000483 w 5297627"/>
              <a:gd name="connsiteY1370" fmla="*/ 1627157 h 4564661"/>
              <a:gd name="connsiteX1371" fmla="*/ 2007848 w 5297627"/>
              <a:gd name="connsiteY1371" fmla="*/ 1624331 h 4564661"/>
              <a:gd name="connsiteX1372" fmla="*/ 2042782 w 5297627"/>
              <a:gd name="connsiteY1372" fmla="*/ 1600034 h 4564661"/>
              <a:gd name="connsiteX1373" fmla="*/ 2272787 w 5297627"/>
              <a:gd name="connsiteY1373" fmla="*/ 1427980 h 4564661"/>
              <a:gd name="connsiteX1374" fmla="*/ 2286158 w 5297627"/>
              <a:gd name="connsiteY1374" fmla="*/ 1413159 h 4564661"/>
              <a:gd name="connsiteX1375" fmla="*/ 1426790 w 5297627"/>
              <a:gd name="connsiteY1375" fmla="*/ 1408386 h 4564661"/>
              <a:gd name="connsiteX1376" fmla="*/ 1426180 w 5297627"/>
              <a:gd name="connsiteY1376" fmla="*/ 1414032 h 4564661"/>
              <a:gd name="connsiteX1377" fmla="*/ 1421837 w 5297627"/>
              <a:gd name="connsiteY1377" fmla="*/ 1424608 h 4564661"/>
              <a:gd name="connsiteX1378" fmla="*/ 1421039 w 5297627"/>
              <a:gd name="connsiteY1378" fmla="*/ 1426744 h 4564661"/>
              <a:gd name="connsiteX1379" fmla="*/ 1411775 w 5297627"/>
              <a:gd name="connsiteY1379" fmla="*/ 1433622 h 4564661"/>
              <a:gd name="connsiteX1380" fmla="*/ 1420875 w 5297627"/>
              <a:gd name="connsiteY1380" fmla="*/ 1412524 h 4564661"/>
              <a:gd name="connsiteX1381" fmla="*/ 1473361 w 5297627"/>
              <a:gd name="connsiteY1381" fmla="*/ 1375805 h 4564661"/>
              <a:gd name="connsiteX1382" fmla="*/ 1465721 w 5297627"/>
              <a:gd name="connsiteY1382" fmla="*/ 1393568 h 4564661"/>
              <a:gd name="connsiteX1383" fmla="*/ 1462863 w 5297627"/>
              <a:gd name="connsiteY1383" fmla="*/ 1395689 h 4564661"/>
              <a:gd name="connsiteX1384" fmla="*/ 1462808 w 5297627"/>
              <a:gd name="connsiteY1384" fmla="*/ 1383187 h 4564661"/>
              <a:gd name="connsiteX1385" fmla="*/ 4360334 w 5297627"/>
              <a:gd name="connsiteY1385" fmla="*/ 1363236 h 4564661"/>
              <a:gd name="connsiteX1386" fmla="*/ 4352294 w 5297627"/>
              <a:gd name="connsiteY1386" fmla="*/ 1364194 h 4564661"/>
              <a:gd name="connsiteX1387" fmla="*/ 4350506 w 5297627"/>
              <a:gd name="connsiteY1387" fmla="*/ 1364713 h 4564661"/>
              <a:gd name="connsiteX1388" fmla="*/ 4359796 w 5297627"/>
              <a:gd name="connsiteY1388" fmla="*/ 1363390 h 4564661"/>
              <a:gd name="connsiteX1389" fmla="*/ 1868954 w 5297627"/>
              <a:gd name="connsiteY1389" fmla="*/ 1360441 h 4564661"/>
              <a:gd name="connsiteX1390" fmla="*/ 1871937 w 5297627"/>
              <a:gd name="connsiteY1390" fmla="*/ 1394576 h 4564661"/>
              <a:gd name="connsiteX1391" fmla="*/ 1868954 w 5297627"/>
              <a:gd name="connsiteY1391" fmla="*/ 1360441 h 4564661"/>
              <a:gd name="connsiteX1392" fmla="*/ 2137955 w 5297627"/>
              <a:gd name="connsiteY1392" fmla="*/ 1359961 h 4564661"/>
              <a:gd name="connsiteX1393" fmla="*/ 2135365 w 5297627"/>
              <a:gd name="connsiteY1393" fmla="*/ 1373779 h 4564661"/>
              <a:gd name="connsiteX1394" fmla="*/ 2138228 w 5297627"/>
              <a:gd name="connsiteY1394" fmla="*/ 1377722 h 4564661"/>
              <a:gd name="connsiteX1395" fmla="*/ 2135365 w 5297627"/>
              <a:gd name="connsiteY1395" fmla="*/ 1373779 h 4564661"/>
              <a:gd name="connsiteX1396" fmla="*/ 2138188 w 5297627"/>
              <a:gd name="connsiteY1396" fmla="*/ 1362924 h 4564661"/>
              <a:gd name="connsiteX1397" fmla="*/ 4500758 w 5297627"/>
              <a:gd name="connsiteY1397" fmla="*/ 1346618 h 4564661"/>
              <a:gd name="connsiteX1398" fmla="*/ 4504938 w 5297627"/>
              <a:gd name="connsiteY1398" fmla="*/ 1347446 h 4564661"/>
              <a:gd name="connsiteX1399" fmla="*/ 4497167 w 5297627"/>
              <a:gd name="connsiteY1399" fmla="*/ 1349422 h 4564661"/>
              <a:gd name="connsiteX1400" fmla="*/ 4496168 w 5297627"/>
              <a:gd name="connsiteY1400" fmla="*/ 1348118 h 4564661"/>
              <a:gd name="connsiteX1401" fmla="*/ 4500758 w 5297627"/>
              <a:gd name="connsiteY1401" fmla="*/ 1346618 h 4564661"/>
              <a:gd name="connsiteX1402" fmla="*/ 4428000 w 5297627"/>
              <a:gd name="connsiteY1402" fmla="*/ 1343989 h 4564661"/>
              <a:gd name="connsiteX1403" fmla="*/ 4420420 w 5297627"/>
              <a:gd name="connsiteY1403" fmla="*/ 1344817 h 4564661"/>
              <a:gd name="connsiteX1404" fmla="*/ 4411833 w 5297627"/>
              <a:gd name="connsiteY1404" fmla="*/ 1348588 h 4564661"/>
              <a:gd name="connsiteX1405" fmla="*/ 1861845 w 5297627"/>
              <a:gd name="connsiteY1405" fmla="*/ 1335347 h 4564661"/>
              <a:gd name="connsiteX1406" fmla="*/ 1866312 w 5297627"/>
              <a:gd name="connsiteY1406" fmla="*/ 1338935 h 4564661"/>
              <a:gd name="connsiteX1407" fmla="*/ 1861845 w 5297627"/>
              <a:gd name="connsiteY1407" fmla="*/ 1335347 h 4564661"/>
              <a:gd name="connsiteX1408" fmla="*/ 4465386 w 5297627"/>
              <a:gd name="connsiteY1408" fmla="*/ 1333469 h 4564661"/>
              <a:gd name="connsiteX1409" fmla="*/ 4454006 w 5297627"/>
              <a:gd name="connsiteY1409" fmla="*/ 1334928 h 4564661"/>
              <a:gd name="connsiteX1410" fmla="*/ 4436639 w 5297627"/>
              <a:gd name="connsiteY1410" fmla="*/ 1336829 h 4564661"/>
              <a:gd name="connsiteX1411" fmla="*/ 4430478 w 5297627"/>
              <a:gd name="connsiteY1411" fmla="*/ 1340092 h 4564661"/>
              <a:gd name="connsiteX1412" fmla="*/ 4428380 w 5297627"/>
              <a:gd name="connsiteY1412" fmla="*/ 1341096 h 4564661"/>
              <a:gd name="connsiteX1413" fmla="*/ 4433816 w 5297627"/>
              <a:gd name="connsiteY1413" fmla="*/ 1340723 h 4564661"/>
              <a:gd name="connsiteX1414" fmla="*/ 4439953 w 5297627"/>
              <a:gd name="connsiteY1414" fmla="*/ 1340589 h 4564661"/>
              <a:gd name="connsiteX1415" fmla="*/ 4447851 w 5297627"/>
              <a:gd name="connsiteY1415" fmla="*/ 1338343 h 4564661"/>
              <a:gd name="connsiteX1416" fmla="*/ 4486177 w 5297627"/>
              <a:gd name="connsiteY1416" fmla="*/ 1330805 h 4564661"/>
              <a:gd name="connsiteX1417" fmla="*/ 4485090 w 5297627"/>
              <a:gd name="connsiteY1417" fmla="*/ 1333510 h 4564661"/>
              <a:gd name="connsiteX1418" fmla="*/ 4485342 w 5297627"/>
              <a:gd name="connsiteY1418" fmla="*/ 1332888 h 4564661"/>
              <a:gd name="connsiteX1419" fmla="*/ 4542580 w 5297627"/>
              <a:gd name="connsiteY1419" fmla="*/ 1323468 h 4564661"/>
              <a:gd name="connsiteX1420" fmla="*/ 4525832 w 5297627"/>
              <a:gd name="connsiteY1420" fmla="*/ 1325652 h 4564661"/>
              <a:gd name="connsiteX1421" fmla="*/ 4534756 w 5297627"/>
              <a:gd name="connsiteY1421" fmla="*/ 1327063 h 4564661"/>
              <a:gd name="connsiteX1422" fmla="*/ 4539602 w 5297627"/>
              <a:gd name="connsiteY1422" fmla="*/ 1324898 h 4564661"/>
              <a:gd name="connsiteX1423" fmla="*/ 4543904 w 5297627"/>
              <a:gd name="connsiteY1423" fmla="*/ 1323516 h 4564661"/>
              <a:gd name="connsiteX1424" fmla="*/ 4543626 w 5297627"/>
              <a:gd name="connsiteY1424" fmla="*/ 1323510 h 4564661"/>
              <a:gd name="connsiteX1425" fmla="*/ 4542580 w 5297627"/>
              <a:gd name="connsiteY1425" fmla="*/ 1323468 h 4564661"/>
              <a:gd name="connsiteX1426" fmla="*/ 1869079 w 5297627"/>
              <a:gd name="connsiteY1426" fmla="*/ 1316774 h 4564661"/>
              <a:gd name="connsiteX1427" fmla="*/ 1867098 w 5297627"/>
              <a:gd name="connsiteY1427" fmla="*/ 1322849 h 4564661"/>
              <a:gd name="connsiteX1428" fmla="*/ 1869079 w 5297627"/>
              <a:gd name="connsiteY1428" fmla="*/ 1316774 h 4564661"/>
              <a:gd name="connsiteX1429" fmla="*/ 4363309 w 5297627"/>
              <a:gd name="connsiteY1429" fmla="*/ 1311142 h 4564661"/>
              <a:gd name="connsiteX1430" fmla="*/ 4359330 w 5297627"/>
              <a:gd name="connsiteY1430" fmla="*/ 1311506 h 4564661"/>
              <a:gd name="connsiteX1431" fmla="*/ 4358792 w 5297627"/>
              <a:gd name="connsiteY1431" fmla="*/ 1312172 h 4564661"/>
              <a:gd name="connsiteX1432" fmla="*/ 4359326 w 5297627"/>
              <a:gd name="connsiteY1432" fmla="*/ 1312760 h 4564661"/>
              <a:gd name="connsiteX1433" fmla="*/ 4363032 w 5297627"/>
              <a:gd name="connsiteY1433" fmla="*/ 1311887 h 4564661"/>
              <a:gd name="connsiteX1434" fmla="*/ 4363751 w 5297627"/>
              <a:gd name="connsiteY1434" fmla="*/ 1311381 h 4564661"/>
              <a:gd name="connsiteX1435" fmla="*/ 1577785 w 5297627"/>
              <a:gd name="connsiteY1435" fmla="*/ 1305141 h 4564661"/>
              <a:gd name="connsiteX1436" fmla="*/ 1578225 w 5297627"/>
              <a:gd name="connsiteY1436" fmla="*/ 1310514 h 4564661"/>
              <a:gd name="connsiteX1437" fmla="*/ 1579307 w 5297627"/>
              <a:gd name="connsiteY1437" fmla="*/ 1319255 h 4564661"/>
              <a:gd name="connsiteX1438" fmla="*/ 1560156 w 5297627"/>
              <a:gd name="connsiteY1438" fmla="*/ 1331009 h 4564661"/>
              <a:gd name="connsiteX1439" fmla="*/ 1504295 w 5297627"/>
              <a:gd name="connsiteY1439" fmla="*/ 1364926 h 4564661"/>
              <a:gd name="connsiteX1440" fmla="*/ 1468771 w 5297627"/>
              <a:gd name="connsiteY1440" fmla="*/ 1391304 h 4564661"/>
              <a:gd name="connsiteX1441" fmla="*/ 1476136 w 5297627"/>
              <a:gd name="connsiteY1441" fmla="*/ 1373862 h 4564661"/>
              <a:gd name="connsiteX1442" fmla="*/ 1537307 w 5297627"/>
              <a:gd name="connsiteY1442" fmla="*/ 1331065 h 4564661"/>
              <a:gd name="connsiteX1443" fmla="*/ 4443649 w 5297627"/>
              <a:gd name="connsiteY1443" fmla="*/ 1300481 h 4564661"/>
              <a:gd name="connsiteX1444" fmla="*/ 4434704 w 5297627"/>
              <a:gd name="connsiteY1444" fmla="*/ 1302832 h 4564661"/>
              <a:gd name="connsiteX1445" fmla="*/ 4435380 w 5297627"/>
              <a:gd name="connsiteY1445" fmla="*/ 1304012 h 4564661"/>
              <a:gd name="connsiteX1446" fmla="*/ 4439374 w 5297627"/>
              <a:gd name="connsiteY1446" fmla="*/ 1304431 h 4564661"/>
              <a:gd name="connsiteX1447" fmla="*/ 4440452 w 5297627"/>
              <a:gd name="connsiteY1447" fmla="*/ 1304302 h 4564661"/>
              <a:gd name="connsiteX1448" fmla="*/ 4443210 w 5297627"/>
              <a:gd name="connsiteY1448" fmla="*/ 1303424 h 4564661"/>
              <a:gd name="connsiteX1449" fmla="*/ 4443649 w 5297627"/>
              <a:gd name="connsiteY1449" fmla="*/ 1300481 h 4564661"/>
              <a:gd name="connsiteX1450" fmla="*/ 4632287 w 5297627"/>
              <a:gd name="connsiteY1450" fmla="*/ 1296563 h 4564661"/>
              <a:gd name="connsiteX1451" fmla="*/ 4624838 w 5297627"/>
              <a:gd name="connsiteY1451" fmla="*/ 1297577 h 4564661"/>
              <a:gd name="connsiteX1452" fmla="*/ 4626303 w 5297627"/>
              <a:gd name="connsiteY1452" fmla="*/ 1296959 h 4564661"/>
              <a:gd name="connsiteX1453" fmla="*/ 4545988 w 5297627"/>
              <a:gd name="connsiteY1453" fmla="*/ 1286473 h 4564661"/>
              <a:gd name="connsiteX1454" fmla="*/ 4554286 w 5297627"/>
              <a:gd name="connsiteY1454" fmla="*/ 1286763 h 4564661"/>
              <a:gd name="connsiteX1455" fmla="*/ 4539698 w 5297627"/>
              <a:gd name="connsiteY1455" fmla="*/ 1288621 h 4564661"/>
              <a:gd name="connsiteX1456" fmla="*/ 4545988 w 5297627"/>
              <a:gd name="connsiteY1456" fmla="*/ 1286473 h 4564661"/>
              <a:gd name="connsiteX1457" fmla="*/ 4556008 w 5297627"/>
              <a:gd name="connsiteY1457" fmla="*/ 1285512 h 4564661"/>
              <a:gd name="connsiteX1458" fmla="*/ 4559808 w 5297627"/>
              <a:gd name="connsiteY1458" fmla="*/ 1286468 h 4564661"/>
              <a:gd name="connsiteX1459" fmla="*/ 4554286 w 5297627"/>
              <a:gd name="connsiteY1459" fmla="*/ 1286763 h 4564661"/>
              <a:gd name="connsiteX1460" fmla="*/ 4556008 w 5297627"/>
              <a:gd name="connsiteY1460" fmla="*/ 1285512 h 4564661"/>
              <a:gd name="connsiteX1461" fmla="*/ 4561528 w 5297627"/>
              <a:gd name="connsiteY1461" fmla="*/ 1285217 h 4564661"/>
              <a:gd name="connsiteX1462" fmla="*/ 4565330 w 5297627"/>
              <a:gd name="connsiteY1462" fmla="*/ 1286172 h 4564661"/>
              <a:gd name="connsiteX1463" fmla="*/ 4559808 w 5297627"/>
              <a:gd name="connsiteY1463" fmla="*/ 1286468 h 4564661"/>
              <a:gd name="connsiteX1464" fmla="*/ 4561528 w 5297627"/>
              <a:gd name="connsiteY1464" fmla="*/ 1285217 h 4564661"/>
              <a:gd name="connsiteX1465" fmla="*/ 2856350 w 5297627"/>
              <a:gd name="connsiteY1465" fmla="*/ 1281978 h 4564661"/>
              <a:gd name="connsiteX1466" fmla="*/ 2833830 w 5297627"/>
              <a:gd name="connsiteY1466" fmla="*/ 1287970 h 4564661"/>
              <a:gd name="connsiteX1467" fmla="*/ 2801172 w 5297627"/>
              <a:gd name="connsiteY1467" fmla="*/ 1310279 h 4564661"/>
              <a:gd name="connsiteX1468" fmla="*/ 2770453 w 5297627"/>
              <a:gd name="connsiteY1468" fmla="*/ 1330973 h 4564661"/>
              <a:gd name="connsiteX1469" fmla="*/ 2813981 w 5297627"/>
              <a:gd name="connsiteY1469" fmla="*/ 1310849 h 4564661"/>
              <a:gd name="connsiteX1470" fmla="*/ 2820977 w 5297627"/>
              <a:gd name="connsiteY1470" fmla="*/ 1308571 h 4564661"/>
              <a:gd name="connsiteX1471" fmla="*/ 2858286 w 5297627"/>
              <a:gd name="connsiteY1471" fmla="*/ 1284631 h 4564661"/>
              <a:gd name="connsiteX1472" fmla="*/ 2856364 w 5297627"/>
              <a:gd name="connsiteY1472" fmla="*/ 1273755 h 4564661"/>
              <a:gd name="connsiteX1473" fmla="*/ 2852866 w 5297627"/>
              <a:gd name="connsiteY1473" fmla="*/ 1274964 h 4564661"/>
              <a:gd name="connsiteX1474" fmla="*/ 2845569 w 5297627"/>
              <a:gd name="connsiteY1474" fmla="*/ 1279949 h 4564661"/>
              <a:gd name="connsiteX1475" fmla="*/ 2856236 w 5297627"/>
              <a:gd name="connsiteY1475" fmla="*/ 1275764 h 4564661"/>
              <a:gd name="connsiteX1476" fmla="*/ 1915777 w 5297627"/>
              <a:gd name="connsiteY1476" fmla="*/ 1267269 h 4564661"/>
              <a:gd name="connsiteX1477" fmla="*/ 1917060 w 5297627"/>
              <a:gd name="connsiteY1477" fmla="*/ 1268015 h 4564661"/>
              <a:gd name="connsiteX1478" fmla="*/ 1916562 w 5297627"/>
              <a:gd name="connsiteY1478" fmla="*/ 1271249 h 4564661"/>
              <a:gd name="connsiteX1479" fmla="*/ 1914335 w 5297627"/>
              <a:gd name="connsiteY1479" fmla="*/ 1259951 h 4564661"/>
              <a:gd name="connsiteX1480" fmla="*/ 1915777 w 5297627"/>
              <a:gd name="connsiteY1480" fmla="*/ 1267269 h 4564661"/>
              <a:gd name="connsiteX1481" fmla="*/ 1913783 w 5297627"/>
              <a:gd name="connsiteY1481" fmla="*/ 1266109 h 4564661"/>
              <a:gd name="connsiteX1482" fmla="*/ 4561170 w 5297627"/>
              <a:gd name="connsiteY1482" fmla="*/ 1255806 h 4564661"/>
              <a:gd name="connsiteX1483" fmla="*/ 4560908 w 5297627"/>
              <a:gd name="connsiteY1483" fmla="*/ 1256317 h 4564661"/>
              <a:gd name="connsiteX1484" fmla="*/ 4573663 w 5297627"/>
              <a:gd name="connsiteY1484" fmla="*/ 1256038 h 4564661"/>
              <a:gd name="connsiteX1485" fmla="*/ 4578428 w 5297627"/>
              <a:gd name="connsiteY1485" fmla="*/ 1255847 h 4564661"/>
              <a:gd name="connsiteX1486" fmla="*/ 4571531 w 5297627"/>
              <a:gd name="connsiteY1486" fmla="*/ 1258779 h 4564661"/>
              <a:gd name="connsiteX1487" fmla="*/ 4525982 w 5297627"/>
              <a:gd name="connsiteY1487" fmla="*/ 1276519 h 4564661"/>
              <a:gd name="connsiteX1488" fmla="*/ 4507460 w 5297627"/>
              <a:gd name="connsiteY1488" fmla="*/ 1277653 h 4564661"/>
              <a:gd name="connsiteX1489" fmla="*/ 4482843 w 5297627"/>
              <a:gd name="connsiteY1489" fmla="*/ 1281132 h 4564661"/>
              <a:gd name="connsiteX1490" fmla="*/ 4492412 w 5297627"/>
              <a:gd name="connsiteY1490" fmla="*/ 1277099 h 4564661"/>
              <a:gd name="connsiteX1491" fmla="*/ 4538964 w 5297627"/>
              <a:gd name="connsiteY1491" fmla="*/ 1264102 h 4564661"/>
              <a:gd name="connsiteX1492" fmla="*/ 1835916 w 5297627"/>
              <a:gd name="connsiteY1492" fmla="*/ 1240113 h 4564661"/>
              <a:gd name="connsiteX1493" fmla="*/ 1840298 w 5297627"/>
              <a:gd name="connsiteY1493" fmla="*/ 1291368 h 4564661"/>
              <a:gd name="connsiteX1494" fmla="*/ 1839095 w 5297627"/>
              <a:gd name="connsiteY1494" fmla="*/ 1292238 h 4564661"/>
              <a:gd name="connsiteX1495" fmla="*/ 1802928 w 5297627"/>
              <a:gd name="connsiteY1495" fmla="*/ 1318062 h 4564661"/>
              <a:gd name="connsiteX1496" fmla="*/ 1803650 w 5297627"/>
              <a:gd name="connsiteY1496" fmla="*/ 1286644 h 4564661"/>
              <a:gd name="connsiteX1497" fmla="*/ 1804983 w 5297627"/>
              <a:gd name="connsiteY1497" fmla="*/ 1265446 h 4564661"/>
              <a:gd name="connsiteX1498" fmla="*/ 1863286 w 5297627"/>
              <a:gd name="connsiteY1498" fmla="*/ 1238874 h 4564661"/>
              <a:gd name="connsiteX1499" fmla="*/ 1864525 w 5297627"/>
              <a:gd name="connsiteY1499" fmla="*/ 1240060 h 4564661"/>
              <a:gd name="connsiteX1500" fmla="*/ 1858644 w 5297627"/>
              <a:gd name="connsiteY1500" fmla="*/ 1274526 h 4564661"/>
              <a:gd name="connsiteX1501" fmla="*/ 1857826 w 5297627"/>
              <a:gd name="connsiteY1501" fmla="*/ 1278680 h 4564661"/>
              <a:gd name="connsiteX1502" fmla="*/ 1849934 w 5297627"/>
              <a:gd name="connsiteY1502" fmla="*/ 1284393 h 4564661"/>
              <a:gd name="connsiteX1503" fmla="*/ 1850246 w 5297627"/>
              <a:gd name="connsiteY1503" fmla="*/ 1282595 h 4564661"/>
              <a:gd name="connsiteX1504" fmla="*/ 1859978 w 5297627"/>
              <a:gd name="connsiteY1504" fmla="*/ 1243811 h 4564661"/>
              <a:gd name="connsiteX1505" fmla="*/ 1863286 w 5297627"/>
              <a:gd name="connsiteY1505" fmla="*/ 1238874 h 4564661"/>
              <a:gd name="connsiteX1506" fmla="*/ 4643352 w 5297627"/>
              <a:gd name="connsiteY1506" fmla="*/ 1227344 h 4564661"/>
              <a:gd name="connsiteX1507" fmla="*/ 4625480 w 5297627"/>
              <a:gd name="connsiteY1507" fmla="*/ 1235840 h 4564661"/>
              <a:gd name="connsiteX1508" fmla="*/ 4608092 w 5297627"/>
              <a:gd name="connsiteY1508" fmla="*/ 1243233 h 4564661"/>
              <a:gd name="connsiteX1509" fmla="*/ 4599002 w 5297627"/>
              <a:gd name="connsiteY1509" fmla="*/ 1242873 h 4564661"/>
              <a:gd name="connsiteX1510" fmla="*/ 4594912 w 5297627"/>
              <a:gd name="connsiteY1510" fmla="*/ 1243005 h 4564661"/>
              <a:gd name="connsiteX1511" fmla="*/ 4632822 w 5297627"/>
              <a:gd name="connsiteY1511" fmla="*/ 1227854 h 4564661"/>
              <a:gd name="connsiteX1512" fmla="*/ 4637632 w 5297627"/>
              <a:gd name="connsiteY1512" fmla="*/ 1227434 h 4564661"/>
              <a:gd name="connsiteX1513" fmla="*/ 1894966 w 5297627"/>
              <a:gd name="connsiteY1513" fmla="*/ 1191752 h 4564661"/>
              <a:gd name="connsiteX1514" fmla="*/ 1896395 w 5297627"/>
              <a:gd name="connsiteY1514" fmla="*/ 1215682 h 4564661"/>
              <a:gd name="connsiteX1515" fmla="*/ 1900090 w 5297627"/>
              <a:gd name="connsiteY1515" fmla="*/ 1235239 h 4564661"/>
              <a:gd name="connsiteX1516" fmla="*/ 1905953 w 5297627"/>
              <a:gd name="connsiteY1516" fmla="*/ 1243451 h 4564661"/>
              <a:gd name="connsiteX1517" fmla="*/ 1900510 w 5297627"/>
              <a:gd name="connsiteY1517" fmla="*/ 1247787 h 4564661"/>
              <a:gd name="connsiteX1518" fmla="*/ 1876048 w 5297627"/>
              <a:gd name="connsiteY1518" fmla="*/ 1265492 h 4564661"/>
              <a:gd name="connsiteX1519" fmla="*/ 1872827 w 5297627"/>
              <a:gd name="connsiteY1519" fmla="*/ 1209884 h 4564661"/>
              <a:gd name="connsiteX1520" fmla="*/ 1772822 w 5297627"/>
              <a:gd name="connsiteY1520" fmla="*/ 1179789 h 4564661"/>
              <a:gd name="connsiteX1521" fmla="*/ 1779332 w 5297627"/>
              <a:gd name="connsiteY1521" fmla="*/ 1247187 h 4564661"/>
              <a:gd name="connsiteX1522" fmla="*/ 1729164 w 5297627"/>
              <a:gd name="connsiteY1522" fmla="*/ 1284813 h 4564661"/>
              <a:gd name="connsiteX1523" fmla="*/ 1463306 w 5297627"/>
              <a:gd name="connsiteY1523" fmla="*/ 1496347 h 4564661"/>
              <a:gd name="connsiteX1524" fmla="*/ 1462935 w 5297627"/>
              <a:gd name="connsiteY1524" fmla="*/ 1412018 h 4564661"/>
              <a:gd name="connsiteX1525" fmla="*/ 1530012 w 5297627"/>
              <a:gd name="connsiteY1525" fmla="*/ 1365908 h 4564661"/>
              <a:gd name="connsiteX1526" fmla="*/ 1580682 w 5297627"/>
              <a:gd name="connsiteY1526" fmla="*/ 1330344 h 4564661"/>
              <a:gd name="connsiteX1527" fmla="*/ 1582774 w 5297627"/>
              <a:gd name="connsiteY1527" fmla="*/ 1347234 h 4564661"/>
              <a:gd name="connsiteX1528" fmla="*/ 1585983 w 5297627"/>
              <a:gd name="connsiteY1528" fmla="*/ 1337032 h 4564661"/>
              <a:gd name="connsiteX1529" fmla="*/ 1588074 w 5297627"/>
              <a:gd name="connsiteY1529" fmla="*/ 1328247 h 4564661"/>
              <a:gd name="connsiteX1530" fmla="*/ 1587897 w 5297627"/>
              <a:gd name="connsiteY1530" fmla="*/ 1325280 h 4564661"/>
              <a:gd name="connsiteX1531" fmla="*/ 1608966 w 5297627"/>
              <a:gd name="connsiteY1531" fmla="*/ 1310490 h 4564661"/>
              <a:gd name="connsiteX1532" fmla="*/ 1692108 w 5297627"/>
              <a:gd name="connsiteY1532" fmla="*/ 1252522 h 4564661"/>
              <a:gd name="connsiteX1533" fmla="*/ 1699699 w 5297627"/>
              <a:gd name="connsiteY1533" fmla="*/ 1238980 h 4564661"/>
              <a:gd name="connsiteX1534" fmla="*/ 1619030 w 5297627"/>
              <a:gd name="connsiteY1534" fmla="*/ 1294159 h 4564661"/>
              <a:gd name="connsiteX1535" fmla="*/ 1587429 w 5297627"/>
              <a:gd name="connsiteY1535" fmla="*/ 1314269 h 4564661"/>
              <a:gd name="connsiteX1536" fmla="*/ 1587244 w 5297627"/>
              <a:gd name="connsiteY1536" fmla="*/ 1314383 h 4564661"/>
              <a:gd name="connsiteX1537" fmla="*/ 1586362 w 5297627"/>
              <a:gd name="connsiteY1537" fmla="*/ 1299647 h 4564661"/>
              <a:gd name="connsiteX1538" fmla="*/ 1733018 w 5297627"/>
              <a:gd name="connsiteY1538" fmla="*/ 1205719 h 4564661"/>
              <a:gd name="connsiteX1539" fmla="*/ 1733976 w 5297627"/>
              <a:gd name="connsiteY1539" fmla="*/ 1206844 h 4564661"/>
              <a:gd name="connsiteX1540" fmla="*/ 1734446 w 5297627"/>
              <a:gd name="connsiteY1540" fmla="*/ 1204805 h 4564661"/>
              <a:gd name="connsiteX1541" fmla="*/ 1766720 w 5297627"/>
              <a:gd name="connsiteY1541" fmla="*/ 1184135 h 4564661"/>
              <a:gd name="connsiteX1542" fmla="*/ 1830579 w 5297627"/>
              <a:gd name="connsiteY1542" fmla="*/ 1138654 h 4564661"/>
              <a:gd name="connsiteX1543" fmla="*/ 1833248 w 5297627"/>
              <a:gd name="connsiteY1543" fmla="*/ 1206749 h 4564661"/>
              <a:gd name="connsiteX1544" fmla="*/ 1807458 w 5297627"/>
              <a:gd name="connsiteY1544" fmla="*/ 1226092 h 4564661"/>
              <a:gd name="connsiteX1545" fmla="*/ 1807970 w 5297627"/>
              <a:gd name="connsiteY1545" fmla="*/ 1217943 h 4564661"/>
              <a:gd name="connsiteX1546" fmla="*/ 1813587 w 5297627"/>
              <a:gd name="connsiteY1546" fmla="*/ 1155771 h 4564661"/>
              <a:gd name="connsiteX1547" fmla="*/ 1814045 w 5297627"/>
              <a:gd name="connsiteY1547" fmla="*/ 1150429 h 4564661"/>
              <a:gd name="connsiteX1548" fmla="*/ 1766981 w 5297627"/>
              <a:gd name="connsiteY1548" fmla="*/ 1119302 h 4564661"/>
              <a:gd name="connsiteX1549" fmla="*/ 1767616 w 5297627"/>
              <a:gd name="connsiteY1549" fmla="*/ 1125883 h 4564661"/>
              <a:gd name="connsiteX1550" fmla="*/ 1753981 w 5297627"/>
              <a:gd name="connsiteY1550" fmla="*/ 1132214 h 4564661"/>
              <a:gd name="connsiteX1551" fmla="*/ 1750062 w 5297627"/>
              <a:gd name="connsiteY1551" fmla="*/ 1132184 h 4564661"/>
              <a:gd name="connsiteX1552" fmla="*/ 1877551 w 5297627"/>
              <a:gd name="connsiteY1552" fmla="*/ 1105198 h 4564661"/>
              <a:gd name="connsiteX1553" fmla="*/ 1877803 w 5297627"/>
              <a:gd name="connsiteY1553" fmla="*/ 1111806 h 4564661"/>
              <a:gd name="connsiteX1554" fmla="*/ 1882483 w 5297627"/>
              <a:gd name="connsiteY1554" fmla="*/ 1134355 h 4564661"/>
              <a:gd name="connsiteX1555" fmla="*/ 1892597 w 5297627"/>
              <a:gd name="connsiteY1555" fmla="*/ 1146600 h 4564661"/>
              <a:gd name="connsiteX1556" fmla="*/ 1893784 w 5297627"/>
              <a:gd name="connsiteY1556" fmla="*/ 1161347 h 4564661"/>
              <a:gd name="connsiteX1557" fmla="*/ 1871006 w 5297627"/>
              <a:gd name="connsiteY1557" fmla="*/ 1178431 h 4564661"/>
              <a:gd name="connsiteX1558" fmla="*/ 1868997 w 5297627"/>
              <a:gd name="connsiteY1558" fmla="*/ 1143755 h 4564661"/>
              <a:gd name="connsiteX1559" fmla="*/ 1868500 w 5297627"/>
              <a:gd name="connsiteY1559" fmla="*/ 1111645 h 4564661"/>
              <a:gd name="connsiteX1560" fmla="*/ 4595422 w 5297627"/>
              <a:gd name="connsiteY1560" fmla="*/ 1102763 h 4564661"/>
              <a:gd name="connsiteX1561" fmla="*/ 4595350 w 5297627"/>
              <a:gd name="connsiteY1561" fmla="*/ 1103371 h 4564661"/>
              <a:gd name="connsiteX1562" fmla="*/ 4595004 w 5297627"/>
              <a:gd name="connsiteY1562" fmla="*/ 1103190 h 4564661"/>
              <a:gd name="connsiteX1563" fmla="*/ 2124048 w 5297627"/>
              <a:gd name="connsiteY1563" fmla="*/ 1101858 h 4564661"/>
              <a:gd name="connsiteX1564" fmla="*/ 2121145 w 5297627"/>
              <a:gd name="connsiteY1564" fmla="*/ 1102862 h 4564661"/>
              <a:gd name="connsiteX1565" fmla="*/ 2120075 w 5297627"/>
              <a:gd name="connsiteY1565" fmla="*/ 1117818 h 4564661"/>
              <a:gd name="connsiteX1566" fmla="*/ 2124005 w 5297627"/>
              <a:gd name="connsiteY1566" fmla="*/ 1110887 h 4564661"/>
              <a:gd name="connsiteX1567" fmla="*/ 2124048 w 5297627"/>
              <a:gd name="connsiteY1567" fmla="*/ 1101858 h 4564661"/>
              <a:gd name="connsiteX1568" fmla="*/ 1823901 w 5297627"/>
              <a:gd name="connsiteY1568" fmla="*/ 1076027 h 4564661"/>
              <a:gd name="connsiteX1569" fmla="*/ 1825701 w 5297627"/>
              <a:gd name="connsiteY1569" fmla="*/ 1088854 h 4564661"/>
              <a:gd name="connsiteX1570" fmla="*/ 1818930 w 5297627"/>
              <a:gd name="connsiteY1570" fmla="*/ 1093523 h 4564661"/>
              <a:gd name="connsiteX1571" fmla="*/ 1819508 w 5297627"/>
              <a:gd name="connsiteY1571" fmla="*/ 1086782 h 4564661"/>
              <a:gd name="connsiteX1572" fmla="*/ 1819654 w 5297627"/>
              <a:gd name="connsiteY1572" fmla="*/ 1084510 h 4564661"/>
              <a:gd name="connsiteX1573" fmla="*/ 1819744 w 5297627"/>
              <a:gd name="connsiteY1573" fmla="*/ 1084482 h 4564661"/>
              <a:gd name="connsiteX1574" fmla="*/ 1820308 w 5297627"/>
              <a:gd name="connsiteY1574" fmla="*/ 1078721 h 4564661"/>
              <a:gd name="connsiteX1575" fmla="*/ 4546409 w 5297627"/>
              <a:gd name="connsiteY1575" fmla="*/ 1072992 h 4564661"/>
              <a:gd name="connsiteX1576" fmla="*/ 4540232 w 5297627"/>
              <a:gd name="connsiteY1576" fmla="*/ 1075574 h 4564661"/>
              <a:gd name="connsiteX1577" fmla="*/ 4541860 w 5297627"/>
              <a:gd name="connsiteY1577" fmla="*/ 1074504 h 4564661"/>
              <a:gd name="connsiteX1578" fmla="*/ 4543190 w 5297627"/>
              <a:gd name="connsiteY1578" fmla="*/ 1073750 h 4564661"/>
              <a:gd name="connsiteX1579" fmla="*/ 4551801 w 5297627"/>
              <a:gd name="connsiteY1579" fmla="*/ 1063449 h 4564661"/>
              <a:gd name="connsiteX1580" fmla="*/ 4556916 w 5297627"/>
              <a:gd name="connsiteY1580" fmla="*/ 1063875 h 4564661"/>
              <a:gd name="connsiteX1581" fmla="*/ 4554812 w 5297627"/>
              <a:gd name="connsiteY1581" fmla="*/ 1065519 h 4564661"/>
              <a:gd name="connsiteX1582" fmla="*/ 4543450 w 5297627"/>
              <a:gd name="connsiteY1582" fmla="*/ 1068034 h 4564661"/>
              <a:gd name="connsiteX1583" fmla="*/ 1958399 w 5297627"/>
              <a:gd name="connsiteY1583" fmla="*/ 1047617 h 4564661"/>
              <a:gd name="connsiteX1584" fmla="*/ 1960087 w 5297627"/>
              <a:gd name="connsiteY1584" fmla="*/ 1069317 h 4564661"/>
              <a:gd name="connsiteX1585" fmla="*/ 1961245 w 5297627"/>
              <a:gd name="connsiteY1585" fmla="*/ 1090788 h 4564661"/>
              <a:gd name="connsiteX1586" fmla="*/ 1963132 w 5297627"/>
              <a:gd name="connsiteY1586" fmla="*/ 1110213 h 4564661"/>
              <a:gd name="connsiteX1587" fmla="*/ 1948917 w 5297627"/>
              <a:gd name="connsiteY1587" fmla="*/ 1119997 h 4564661"/>
              <a:gd name="connsiteX1588" fmla="*/ 1929516 w 5297627"/>
              <a:gd name="connsiteY1588" fmla="*/ 1134548 h 4564661"/>
              <a:gd name="connsiteX1589" fmla="*/ 1931348 w 5297627"/>
              <a:gd name="connsiteY1589" fmla="*/ 1098266 h 4564661"/>
              <a:gd name="connsiteX1590" fmla="*/ 1930021 w 5297627"/>
              <a:gd name="connsiteY1590" fmla="*/ 1074503 h 4564661"/>
              <a:gd name="connsiteX1591" fmla="*/ 1929622 w 5297627"/>
              <a:gd name="connsiteY1591" fmla="*/ 1068112 h 4564661"/>
              <a:gd name="connsiteX1592" fmla="*/ 1869373 w 5297627"/>
              <a:gd name="connsiteY1592" fmla="*/ 1041940 h 4564661"/>
              <a:gd name="connsiteX1593" fmla="*/ 1871536 w 5297627"/>
              <a:gd name="connsiteY1593" fmla="*/ 1057252 h 4564661"/>
              <a:gd name="connsiteX1594" fmla="*/ 1867699 w 5297627"/>
              <a:gd name="connsiteY1594" fmla="*/ 1059898 h 4564661"/>
              <a:gd name="connsiteX1595" fmla="*/ 1867443 w 5297627"/>
              <a:gd name="connsiteY1595" fmla="*/ 1043387 h 4564661"/>
              <a:gd name="connsiteX1596" fmla="*/ 2131731 w 5297627"/>
              <a:gd name="connsiteY1596" fmla="*/ 1039436 h 4564661"/>
              <a:gd name="connsiteX1597" fmla="*/ 2134327 w 5297627"/>
              <a:gd name="connsiteY1597" fmla="*/ 1046372 h 4564661"/>
              <a:gd name="connsiteX1598" fmla="*/ 2131731 w 5297627"/>
              <a:gd name="connsiteY1598" fmla="*/ 1039436 h 4564661"/>
              <a:gd name="connsiteX1599" fmla="*/ 2047355 w 5297627"/>
              <a:gd name="connsiteY1599" fmla="*/ 1038329 h 4564661"/>
              <a:gd name="connsiteX1600" fmla="*/ 2046194 w 5297627"/>
              <a:gd name="connsiteY1600" fmla="*/ 1053044 h 4564661"/>
              <a:gd name="connsiteX1601" fmla="*/ 2046114 w 5297627"/>
              <a:gd name="connsiteY1601" fmla="*/ 1053099 h 4564661"/>
              <a:gd name="connsiteX1602" fmla="*/ 2045036 w 5297627"/>
              <a:gd name="connsiteY1602" fmla="*/ 1045448 h 4564661"/>
              <a:gd name="connsiteX1603" fmla="*/ 2240612 w 5297627"/>
              <a:gd name="connsiteY1603" fmla="*/ 1019457 h 4564661"/>
              <a:gd name="connsiteX1604" fmla="*/ 2239517 w 5297627"/>
              <a:gd name="connsiteY1604" fmla="*/ 1036716 h 4564661"/>
              <a:gd name="connsiteX1605" fmla="*/ 2238120 w 5297627"/>
              <a:gd name="connsiteY1605" fmla="*/ 1019964 h 4564661"/>
              <a:gd name="connsiteX1606" fmla="*/ 2240612 w 5297627"/>
              <a:gd name="connsiteY1606" fmla="*/ 1019457 h 4564661"/>
              <a:gd name="connsiteX1607" fmla="*/ 2062639 w 5297627"/>
              <a:gd name="connsiteY1607" fmla="*/ 1019163 h 4564661"/>
              <a:gd name="connsiteX1608" fmla="*/ 2060209 w 5297627"/>
              <a:gd name="connsiteY1608" fmla="*/ 1035908 h 4564661"/>
              <a:gd name="connsiteX1609" fmla="*/ 2064861 w 5297627"/>
              <a:gd name="connsiteY1609" fmla="*/ 1038834 h 4564661"/>
              <a:gd name="connsiteX1610" fmla="*/ 2064892 w 5297627"/>
              <a:gd name="connsiteY1610" fmla="*/ 1040176 h 4564661"/>
              <a:gd name="connsiteX1611" fmla="*/ 2055701 w 5297627"/>
              <a:gd name="connsiteY1611" fmla="*/ 1046501 h 4564661"/>
              <a:gd name="connsiteX1612" fmla="*/ 2055375 w 5297627"/>
              <a:gd name="connsiteY1612" fmla="*/ 1044818 h 4564661"/>
              <a:gd name="connsiteX1613" fmla="*/ 2062639 w 5297627"/>
              <a:gd name="connsiteY1613" fmla="*/ 1019163 h 4564661"/>
              <a:gd name="connsiteX1614" fmla="*/ 4125911 w 5297627"/>
              <a:gd name="connsiteY1614" fmla="*/ 1012962 h 4564661"/>
              <a:gd name="connsiteX1615" fmla="*/ 4133430 w 5297627"/>
              <a:gd name="connsiteY1615" fmla="*/ 1018318 h 4564661"/>
              <a:gd name="connsiteX1616" fmla="*/ 4124626 w 5297627"/>
              <a:gd name="connsiteY1616" fmla="*/ 1018000 h 4564661"/>
              <a:gd name="connsiteX1617" fmla="*/ 4125911 w 5297627"/>
              <a:gd name="connsiteY1617" fmla="*/ 1012962 h 4564661"/>
              <a:gd name="connsiteX1618" fmla="*/ 2014332 w 5297627"/>
              <a:gd name="connsiteY1618" fmla="*/ 1009398 h 4564661"/>
              <a:gd name="connsiteX1619" fmla="*/ 2014687 w 5297627"/>
              <a:gd name="connsiteY1619" fmla="*/ 1041642 h 4564661"/>
              <a:gd name="connsiteX1620" fmla="*/ 2019383 w 5297627"/>
              <a:gd name="connsiteY1620" fmla="*/ 1067238 h 4564661"/>
              <a:gd name="connsiteX1621" fmla="*/ 2021199 w 5297627"/>
              <a:gd name="connsiteY1621" fmla="*/ 1070248 h 4564661"/>
              <a:gd name="connsiteX1622" fmla="*/ 2015222 w 5297627"/>
              <a:gd name="connsiteY1622" fmla="*/ 1074362 h 4564661"/>
              <a:gd name="connsiteX1623" fmla="*/ 2013550 w 5297627"/>
              <a:gd name="connsiteY1623" fmla="*/ 1029327 h 4564661"/>
              <a:gd name="connsiteX1624" fmla="*/ 2013102 w 5297627"/>
              <a:gd name="connsiteY1624" fmla="*/ 1010187 h 4564661"/>
              <a:gd name="connsiteX1625" fmla="*/ 1940300 w 5297627"/>
              <a:gd name="connsiteY1625" fmla="*/ 991303 h 4564661"/>
              <a:gd name="connsiteX1626" fmla="*/ 1945292 w 5297627"/>
              <a:gd name="connsiteY1626" fmla="*/ 998500 h 4564661"/>
              <a:gd name="connsiteX1627" fmla="*/ 1945978 w 5297627"/>
              <a:gd name="connsiteY1627" fmla="*/ 1005926 h 4564661"/>
              <a:gd name="connsiteX1628" fmla="*/ 1926644 w 5297627"/>
              <a:gd name="connsiteY1628" fmla="*/ 1019257 h 4564661"/>
              <a:gd name="connsiteX1629" fmla="*/ 1925565 w 5297627"/>
              <a:gd name="connsiteY1629" fmla="*/ 1000662 h 4564661"/>
              <a:gd name="connsiteX1630" fmla="*/ 2194467 w 5297627"/>
              <a:gd name="connsiteY1630" fmla="*/ 983010 h 4564661"/>
              <a:gd name="connsiteX1631" fmla="*/ 2194104 w 5297627"/>
              <a:gd name="connsiteY1631" fmla="*/ 984062 h 4564661"/>
              <a:gd name="connsiteX1632" fmla="*/ 2191918 w 5297627"/>
              <a:gd name="connsiteY1632" fmla="*/ 988359 h 4564661"/>
              <a:gd name="connsiteX1633" fmla="*/ 2192039 w 5297627"/>
              <a:gd name="connsiteY1633" fmla="*/ 984712 h 4564661"/>
              <a:gd name="connsiteX1634" fmla="*/ 2128446 w 5297627"/>
              <a:gd name="connsiteY1634" fmla="*/ 981337 h 4564661"/>
              <a:gd name="connsiteX1635" fmla="*/ 2127647 w 5297627"/>
              <a:gd name="connsiteY1635" fmla="*/ 996983 h 4564661"/>
              <a:gd name="connsiteX1636" fmla="*/ 2124731 w 5297627"/>
              <a:gd name="connsiteY1636" fmla="*/ 998990 h 4564661"/>
              <a:gd name="connsiteX1637" fmla="*/ 3783043 w 5297627"/>
              <a:gd name="connsiteY1637" fmla="*/ 976292 h 4564661"/>
              <a:gd name="connsiteX1638" fmla="*/ 3751023 w 5297627"/>
              <a:gd name="connsiteY1638" fmla="*/ 986161 h 4564661"/>
              <a:gd name="connsiteX1639" fmla="*/ 3731445 w 5297627"/>
              <a:gd name="connsiteY1639" fmla="*/ 997295 h 4564661"/>
              <a:gd name="connsiteX1640" fmla="*/ 3718996 w 5297627"/>
              <a:gd name="connsiteY1640" fmla="*/ 1004575 h 4564661"/>
              <a:gd name="connsiteX1641" fmla="*/ 3746202 w 5297627"/>
              <a:gd name="connsiteY1641" fmla="*/ 996525 h 4564661"/>
              <a:gd name="connsiteX1642" fmla="*/ 2011646 w 5297627"/>
              <a:gd name="connsiteY1642" fmla="*/ 949403 h 4564661"/>
              <a:gd name="connsiteX1643" fmla="*/ 2012435 w 5297627"/>
              <a:gd name="connsiteY1643" fmla="*/ 949450 h 4564661"/>
              <a:gd name="connsiteX1644" fmla="*/ 2013163 w 5297627"/>
              <a:gd name="connsiteY1644" fmla="*/ 959828 h 4564661"/>
              <a:gd name="connsiteX1645" fmla="*/ 2012534 w 5297627"/>
              <a:gd name="connsiteY1645" fmla="*/ 960247 h 4564661"/>
              <a:gd name="connsiteX1646" fmla="*/ 2012021 w 5297627"/>
              <a:gd name="connsiteY1646" fmla="*/ 960161 h 4564661"/>
              <a:gd name="connsiteX1647" fmla="*/ 2011935 w 5297627"/>
              <a:gd name="connsiteY1647" fmla="*/ 960227 h 4564661"/>
              <a:gd name="connsiteX1648" fmla="*/ 2011687 w 5297627"/>
              <a:gd name="connsiteY1648" fmla="*/ 949602 h 4564661"/>
              <a:gd name="connsiteX1649" fmla="*/ 2016164 w 5297627"/>
              <a:gd name="connsiteY1649" fmla="*/ 942646 h 4564661"/>
              <a:gd name="connsiteX1650" fmla="*/ 2015717 w 5297627"/>
              <a:gd name="connsiteY1650" fmla="*/ 958120 h 4564661"/>
              <a:gd name="connsiteX1651" fmla="*/ 2013336 w 5297627"/>
              <a:gd name="connsiteY1651" fmla="*/ 959712 h 4564661"/>
              <a:gd name="connsiteX1652" fmla="*/ 2016163 w 5297627"/>
              <a:gd name="connsiteY1652" fmla="*/ 942647 h 4564661"/>
              <a:gd name="connsiteX1653" fmla="*/ 2119081 w 5297627"/>
              <a:gd name="connsiteY1653" fmla="*/ 942110 h 4564661"/>
              <a:gd name="connsiteX1654" fmla="*/ 2115594 w 5297627"/>
              <a:gd name="connsiteY1654" fmla="*/ 963189 h 4564661"/>
              <a:gd name="connsiteX1655" fmla="*/ 2108988 w 5297627"/>
              <a:gd name="connsiteY1655" fmla="*/ 1009825 h 4564661"/>
              <a:gd name="connsiteX1656" fmla="*/ 2108380 w 5297627"/>
              <a:gd name="connsiteY1656" fmla="*/ 1010244 h 4564661"/>
              <a:gd name="connsiteX1657" fmla="*/ 2106450 w 5297627"/>
              <a:gd name="connsiteY1657" fmla="*/ 983035 h 4564661"/>
              <a:gd name="connsiteX1658" fmla="*/ 2105709 w 5297627"/>
              <a:gd name="connsiteY1658" fmla="*/ 963655 h 4564661"/>
              <a:gd name="connsiteX1659" fmla="*/ 2108451 w 5297627"/>
              <a:gd name="connsiteY1659" fmla="*/ 948938 h 4564661"/>
              <a:gd name="connsiteX1660" fmla="*/ 3874711 w 5297627"/>
              <a:gd name="connsiteY1660" fmla="*/ 923863 h 4564661"/>
              <a:gd name="connsiteX1661" fmla="*/ 3824133 w 5297627"/>
              <a:gd name="connsiteY1661" fmla="*/ 946041 h 4564661"/>
              <a:gd name="connsiteX1662" fmla="*/ 3804196 w 5297627"/>
              <a:gd name="connsiteY1662" fmla="*/ 955920 h 4564661"/>
              <a:gd name="connsiteX1663" fmla="*/ 3792938 w 5297627"/>
              <a:gd name="connsiteY1663" fmla="*/ 962323 h 4564661"/>
              <a:gd name="connsiteX1664" fmla="*/ 3827658 w 5297627"/>
              <a:gd name="connsiteY1664" fmla="*/ 951960 h 4564661"/>
              <a:gd name="connsiteX1665" fmla="*/ 3872707 w 5297627"/>
              <a:gd name="connsiteY1665" fmla="*/ 925015 h 4564661"/>
              <a:gd name="connsiteX1666" fmla="*/ 2156921 w 5297627"/>
              <a:gd name="connsiteY1666" fmla="*/ 919012 h 4564661"/>
              <a:gd name="connsiteX1667" fmla="*/ 2148077 w 5297627"/>
              <a:gd name="connsiteY1667" fmla="*/ 959700 h 4564661"/>
              <a:gd name="connsiteX1668" fmla="*/ 2144805 w 5297627"/>
              <a:gd name="connsiteY1668" fmla="*/ 985174 h 4564661"/>
              <a:gd name="connsiteX1669" fmla="*/ 2135816 w 5297627"/>
              <a:gd name="connsiteY1669" fmla="*/ 991360 h 4564661"/>
              <a:gd name="connsiteX1670" fmla="*/ 2147358 w 5297627"/>
              <a:gd name="connsiteY1670" fmla="*/ 924537 h 4564661"/>
              <a:gd name="connsiteX1671" fmla="*/ 2188187 w 5297627"/>
              <a:gd name="connsiteY1671" fmla="*/ 900949 h 4564661"/>
              <a:gd name="connsiteX1672" fmla="*/ 2188209 w 5297627"/>
              <a:gd name="connsiteY1672" fmla="*/ 901813 h 4564661"/>
              <a:gd name="connsiteX1673" fmla="*/ 2177291 w 5297627"/>
              <a:gd name="connsiteY1673" fmla="*/ 956489 h 4564661"/>
              <a:gd name="connsiteX1674" fmla="*/ 2176163 w 5297627"/>
              <a:gd name="connsiteY1674" fmla="*/ 963789 h 4564661"/>
              <a:gd name="connsiteX1675" fmla="*/ 2170140 w 5297627"/>
              <a:gd name="connsiteY1675" fmla="*/ 967737 h 4564661"/>
              <a:gd name="connsiteX1676" fmla="*/ 2148910 w 5297627"/>
              <a:gd name="connsiteY1676" fmla="*/ 982349 h 4564661"/>
              <a:gd name="connsiteX1677" fmla="*/ 2164453 w 5297627"/>
              <a:gd name="connsiteY1677" fmla="*/ 914660 h 4564661"/>
              <a:gd name="connsiteX1678" fmla="*/ 2198182 w 5297627"/>
              <a:gd name="connsiteY1678" fmla="*/ 895173 h 4564661"/>
              <a:gd name="connsiteX1679" fmla="*/ 2199039 w 5297627"/>
              <a:gd name="connsiteY1679" fmla="*/ 902771 h 4564661"/>
              <a:gd name="connsiteX1680" fmla="*/ 2194382 w 5297627"/>
              <a:gd name="connsiteY1680" fmla="*/ 931323 h 4564661"/>
              <a:gd name="connsiteX1681" fmla="*/ 2189266 w 5297627"/>
              <a:gd name="connsiteY1681" fmla="*/ 955201 h 4564661"/>
              <a:gd name="connsiteX1682" fmla="*/ 2183527 w 5297627"/>
              <a:gd name="connsiteY1682" fmla="*/ 958963 h 4564661"/>
              <a:gd name="connsiteX1683" fmla="*/ 2185669 w 5297627"/>
              <a:gd name="connsiteY1683" fmla="*/ 950943 h 4564661"/>
              <a:gd name="connsiteX1684" fmla="*/ 2192665 w 5297627"/>
              <a:gd name="connsiteY1684" fmla="*/ 901072 h 4564661"/>
              <a:gd name="connsiteX1685" fmla="*/ 2194084 w 5297627"/>
              <a:gd name="connsiteY1685" fmla="*/ 897541 h 4564661"/>
              <a:gd name="connsiteX1686" fmla="*/ 2126623 w 5297627"/>
              <a:gd name="connsiteY1686" fmla="*/ 871893 h 4564661"/>
              <a:gd name="connsiteX1687" fmla="*/ 2128099 w 5297627"/>
              <a:gd name="connsiteY1687" fmla="*/ 883987 h 4564661"/>
              <a:gd name="connsiteX1688" fmla="*/ 2120232 w 5297627"/>
              <a:gd name="connsiteY1688" fmla="*/ 888707 h 4564661"/>
              <a:gd name="connsiteX1689" fmla="*/ 2123323 w 5297627"/>
              <a:gd name="connsiteY1689" fmla="*/ 873912 h 4564661"/>
              <a:gd name="connsiteX1690" fmla="*/ 3712199 w 5297627"/>
              <a:gd name="connsiteY1690" fmla="*/ 859908 h 4564661"/>
              <a:gd name="connsiteX1691" fmla="*/ 3710254 w 5297627"/>
              <a:gd name="connsiteY1691" fmla="*/ 860793 h 4564661"/>
              <a:gd name="connsiteX1692" fmla="*/ 3683213 w 5297627"/>
              <a:gd name="connsiteY1692" fmla="*/ 877364 h 4564661"/>
              <a:gd name="connsiteX1693" fmla="*/ 3683122 w 5297627"/>
              <a:gd name="connsiteY1693" fmla="*/ 877619 h 4564661"/>
              <a:gd name="connsiteX1694" fmla="*/ 3709654 w 5297627"/>
              <a:gd name="connsiteY1694" fmla="*/ 861352 h 4564661"/>
              <a:gd name="connsiteX1695" fmla="*/ 2276712 w 5297627"/>
              <a:gd name="connsiteY1695" fmla="*/ 849804 h 4564661"/>
              <a:gd name="connsiteX1696" fmla="*/ 2273484 w 5297627"/>
              <a:gd name="connsiteY1696" fmla="*/ 863359 h 4564661"/>
              <a:gd name="connsiteX1697" fmla="*/ 2267916 w 5297627"/>
              <a:gd name="connsiteY1697" fmla="*/ 887865 h 4564661"/>
              <a:gd name="connsiteX1698" fmla="*/ 2254507 w 5297627"/>
              <a:gd name="connsiteY1698" fmla="*/ 893840 h 4564661"/>
              <a:gd name="connsiteX1699" fmla="*/ 2248184 w 5297627"/>
              <a:gd name="connsiteY1699" fmla="*/ 908748 h 4564661"/>
              <a:gd name="connsiteX1700" fmla="*/ 2247781 w 5297627"/>
              <a:gd name="connsiteY1700" fmla="*/ 884537 h 4564661"/>
              <a:gd name="connsiteX1701" fmla="*/ 2249903 w 5297627"/>
              <a:gd name="connsiteY1701" fmla="*/ 865293 h 4564661"/>
              <a:gd name="connsiteX1702" fmla="*/ 2252776 w 5297627"/>
              <a:gd name="connsiteY1702" fmla="*/ 863633 h 4564661"/>
              <a:gd name="connsiteX1703" fmla="*/ 2251654 w 5297627"/>
              <a:gd name="connsiteY1703" fmla="*/ 877837 h 4564661"/>
              <a:gd name="connsiteX1704" fmla="*/ 2251545 w 5297627"/>
              <a:gd name="connsiteY1704" fmla="*/ 891683 h 4564661"/>
              <a:gd name="connsiteX1705" fmla="*/ 2254971 w 5297627"/>
              <a:gd name="connsiteY1705" fmla="*/ 862365 h 4564661"/>
              <a:gd name="connsiteX1706" fmla="*/ 2172263 w 5297627"/>
              <a:gd name="connsiteY1706" fmla="*/ 843953 h 4564661"/>
              <a:gd name="connsiteX1707" fmla="*/ 2171365 w 5297627"/>
              <a:gd name="connsiteY1707" fmla="*/ 851660 h 4564661"/>
              <a:gd name="connsiteX1708" fmla="*/ 2170564 w 5297627"/>
              <a:gd name="connsiteY1708" fmla="*/ 855408 h 4564661"/>
              <a:gd name="connsiteX1709" fmla="*/ 2157856 w 5297627"/>
              <a:gd name="connsiteY1709" fmla="*/ 864298 h 4564661"/>
              <a:gd name="connsiteX1710" fmla="*/ 2160132 w 5297627"/>
              <a:gd name="connsiteY1710" fmla="*/ 851379 h 4564661"/>
              <a:gd name="connsiteX1711" fmla="*/ 2190579 w 5297627"/>
              <a:gd name="connsiteY1711" fmla="*/ 833378 h 4564661"/>
              <a:gd name="connsiteX1712" fmla="*/ 2189426 w 5297627"/>
              <a:gd name="connsiteY1712" fmla="*/ 842961 h 4564661"/>
              <a:gd name="connsiteX1713" fmla="*/ 2177262 w 5297627"/>
              <a:gd name="connsiteY1713" fmla="*/ 850880 h 4564661"/>
              <a:gd name="connsiteX1714" fmla="*/ 2179260 w 5297627"/>
              <a:gd name="connsiteY1714" fmla="*/ 839838 h 4564661"/>
              <a:gd name="connsiteX1715" fmla="*/ 2259090 w 5297627"/>
              <a:gd name="connsiteY1715" fmla="*/ 799769 h 4564661"/>
              <a:gd name="connsiteX1716" fmla="*/ 2258856 w 5297627"/>
              <a:gd name="connsiteY1716" fmla="*/ 800973 h 4564661"/>
              <a:gd name="connsiteX1717" fmla="*/ 2257805 w 5297627"/>
              <a:gd name="connsiteY1717" fmla="*/ 807513 h 4564661"/>
              <a:gd name="connsiteX1718" fmla="*/ 2250858 w 5297627"/>
              <a:gd name="connsiteY1718" fmla="*/ 811346 h 4564661"/>
              <a:gd name="connsiteX1719" fmla="*/ 2252289 w 5297627"/>
              <a:gd name="connsiteY1719" fmla="*/ 804604 h 4564661"/>
              <a:gd name="connsiteX1720" fmla="*/ 2260160 w 5297627"/>
              <a:gd name="connsiteY1720" fmla="*/ 794257 h 4564661"/>
              <a:gd name="connsiteX1721" fmla="*/ 2259570 w 5297627"/>
              <a:gd name="connsiteY1721" fmla="*/ 797294 h 4564661"/>
              <a:gd name="connsiteX1722" fmla="*/ 2252923 w 5297627"/>
              <a:gd name="connsiteY1722" fmla="*/ 801622 h 4564661"/>
              <a:gd name="connsiteX1723" fmla="*/ 2253755 w 5297627"/>
              <a:gd name="connsiteY1723" fmla="*/ 797704 h 4564661"/>
              <a:gd name="connsiteX1724" fmla="*/ 2283685 w 5297627"/>
              <a:gd name="connsiteY1724" fmla="*/ 781594 h 4564661"/>
              <a:gd name="connsiteX1725" fmla="*/ 2262008 w 5297627"/>
              <a:gd name="connsiteY1725" fmla="*/ 795707 h 4564661"/>
              <a:gd name="connsiteX1726" fmla="*/ 2262230 w 5297627"/>
              <a:gd name="connsiteY1726" fmla="*/ 793143 h 4564661"/>
              <a:gd name="connsiteX1727" fmla="*/ 2292636 w 5297627"/>
              <a:gd name="connsiteY1727" fmla="*/ 776777 h 4564661"/>
              <a:gd name="connsiteX1728" fmla="*/ 2289881 w 5297627"/>
              <a:gd name="connsiteY1728" fmla="*/ 789818 h 4564661"/>
              <a:gd name="connsiteX1729" fmla="*/ 2261143 w 5297627"/>
              <a:gd name="connsiteY1729" fmla="*/ 805672 h 4564661"/>
              <a:gd name="connsiteX1730" fmla="*/ 2261824 w 5297627"/>
              <a:gd name="connsiteY1730" fmla="*/ 797824 h 4564661"/>
              <a:gd name="connsiteX1731" fmla="*/ 2287648 w 5297627"/>
              <a:gd name="connsiteY1731" fmla="*/ 779462 h 4564661"/>
              <a:gd name="connsiteX1732" fmla="*/ 3962366 w 5297627"/>
              <a:gd name="connsiteY1732" fmla="*/ 764032 h 4564661"/>
              <a:gd name="connsiteX1733" fmla="*/ 3962838 w 5297627"/>
              <a:gd name="connsiteY1733" fmla="*/ 765705 h 4564661"/>
              <a:gd name="connsiteX1734" fmla="*/ 3961188 w 5297627"/>
              <a:gd name="connsiteY1734" fmla="*/ 776155 h 4564661"/>
              <a:gd name="connsiteX1735" fmla="*/ 3913122 w 5297627"/>
              <a:gd name="connsiteY1735" fmla="*/ 788312 h 4564661"/>
              <a:gd name="connsiteX1736" fmla="*/ 3910910 w 5297627"/>
              <a:gd name="connsiteY1736" fmla="*/ 788799 h 4564661"/>
              <a:gd name="connsiteX1737" fmla="*/ 3937751 w 5297627"/>
              <a:gd name="connsiteY1737" fmla="*/ 778604 h 4564661"/>
              <a:gd name="connsiteX1738" fmla="*/ 2311464 w 5297627"/>
              <a:gd name="connsiteY1738" fmla="*/ 725710 h 4564661"/>
              <a:gd name="connsiteX1739" fmla="*/ 2313144 w 5297627"/>
              <a:gd name="connsiteY1739" fmla="*/ 726142 h 4564661"/>
              <a:gd name="connsiteX1740" fmla="*/ 2308775 w 5297627"/>
              <a:gd name="connsiteY1740" fmla="*/ 728470 h 4564661"/>
              <a:gd name="connsiteX1741" fmla="*/ 2329630 w 5297627"/>
              <a:gd name="connsiteY1741" fmla="*/ 717361 h 4564661"/>
              <a:gd name="connsiteX1742" fmla="*/ 2321080 w 5297627"/>
              <a:gd name="connsiteY1742" fmla="*/ 721915 h 4564661"/>
              <a:gd name="connsiteX1743" fmla="*/ 2324689 w 5297627"/>
              <a:gd name="connsiteY1743" fmla="*/ 718482 h 4564661"/>
              <a:gd name="connsiteX1744" fmla="*/ 2349766 w 5297627"/>
              <a:gd name="connsiteY1744" fmla="*/ 704011 h 4564661"/>
              <a:gd name="connsiteX1745" fmla="*/ 2345984 w 5297627"/>
              <a:gd name="connsiteY1745" fmla="*/ 708650 h 4564661"/>
              <a:gd name="connsiteX1746" fmla="*/ 2334409 w 5297627"/>
              <a:gd name="connsiteY1746" fmla="*/ 714815 h 4564661"/>
              <a:gd name="connsiteX1747" fmla="*/ 2383658 w 5297627"/>
              <a:gd name="connsiteY1747" fmla="*/ 682183 h 4564661"/>
              <a:gd name="connsiteX1748" fmla="*/ 2367923 w 5297627"/>
              <a:gd name="connsiteY1748" fmla="*/ 696964 h 4564661"/>
              <a:gd name="connsiteX1749" fmla="*/ 2364290 w 5297627"/>
              <a:gd name="connsiteY1749" fmla="*/ 698899 h 4564661"/>
              <a:gd name="connsiteX1750" fmla="*/ 2349766 w 5297627"/>
              <a:gd name="connsiteY1750" fmla="*/ 704011 h 4564661"/>
              <a:gd name="connsiteX1751" fmla="*/ 2383658 w 5297627"/>
              <a:gd name="connsiteY1751" fmla="*/ 682183 h 4564661"/>
              <a:gd name="connsiteX1752" fmla="*/ 4121949 w 5297627"/>
              <a:gd name="connsiteY1752" fmla="*/ 678052 h 4564661"/>
              <a:gd name="connsiteX1753" fmla="*/ 4118560 w 5297627"/>
              <a:gd name="connsiteY1753" fmla="*/ 679160 h 4564661"/>
              <a:gd name="connsiteX1754" fmla="*/ 4079690 w 5297627"/>
              <a:gd name="connsiteY1754" fmla="*/ 703189 h 4564661"/>
              <a:gd name="connsiteX1755" fmla="*/ 4078343 w 5297627"/>
              <a:gd name="connsiteY1755" fmla="*/ 705283 h 4564661"/>
              <a:gd name="connsiteX1756" fmla="*/ 4047249 w 5297627"/>
              <a:gd name="connsiteY1756" fmla="*/ 720967 h 4564661"/>
              <a:gd name="connsiteX1757" fmla="*/ 4034450 w 5297627"/>
              <a:gd name="connsiteY1757" fmla="*/ 737451 h 4564661"/>
              <a:gd name="connsiteX1758" fmla="*/ 3997691 w 5297627"/>
              <a:gd name="connsiteY1758" fmla="*/ 746290 h 4564661"/>
              <a:gd name="connsiteX1759" fmla="*/ 3989185 w 5297627"/>
              <a:gd name="connsiteY1759" fmla="*/ 748156 h 4564661"/>
              <a:gd name="connsiteX1760" fmla="*/ 4026894 w 5297627"/>
              <a:gd name="connsiteY1760" fmla="*/ 725833 h 4564661"/>
              <a:gd name="connsiteX1761" fmla="*/ 4013046 w 5297627"/>
              <a:gd name="connsiteY1761" fmla="*/ 730198 h 4564661"/>
              <a:gd name="connsiteX1762" fmla="*/ 3989998 w 5297627"/>
              <a:gd name="connsiteY1762" fmla="*/ 739524 h 4564661"/>
              <a:gd name="connsiteX1763" fmla="*/ 3998310 w 5297627"/>
              <a:gd name="connsiteY1763" fmla="*/ 733298 h 4564661"/>
              <a:gd name="connsiteX1764" fmla="*/ 4040341 w 5297627"/>
              <a:gd name="connsiteY1764" fmla="*/ 709434 h 4564661"/>
              <a:gd name="connsiteX1765" fmla="*/ 4059882 w 5297627"/>
              <a:gd name="connsiteY1765" fmla="*/ 696015 h 4564661"/>
              <a:gd name="connsiteX1766" fmla="*/ 4059751 w 5297627"/>
              <a:gd name="connsiteY1766" fmla="*/ 696575 h 4564661"/>
              <a:gd name="connsiteX1767" fmla="*/ 4072060 w 5297627"/>
              <a:gd name="connsiteY1767" fmla="*/ 693221 h 4564661"/>
              <a:gd name="connsiteX1768" fmla="*/ 4076638 w 5297627"/>
              <a:gd name="connsiteY1768" fmla="*/ 691883 h 4564661"/>
              <a:gd name="connsiteX1769" fmla="*/ 4070654 w 5297627"/>
              <a:gd name="connsiteY1769" fmla="*/ 696395 h 4564661"/>
              <a:gd name="connsiteX1770" fmla="*/ 4038538 w 5297627"/>
              <a:gd name="connsiteY1770" fmla="*/ 719108 h 4564661"/>
              <a:gd name="connsiteX1771" fmla="*/ 4080361 w 5297627"/>
              <a:gd name="connsiteY1771" fmla="*/ 695577 h 4564661"/>
              <a:gd name="connsiteX1772" fmla="*/ 4106906 w 5297627"/>
              <a:gd name="connsiteY1772" fmla="*/ 681263 h 4564661"/>
              <a:gd name="connsiteX1773" fmla="*/ 4107672 w 5297627"/>
              <a:gd name="connsiteY1773" fmla="*/ 681119 h 4564661"/>
              <a:gd name="connsiteX1774" fmla="*/ 2405542 w 5297627"/>
              <a:gd name="connsiteY1774" fmla="*/ 665625 h 4564661"/>
              <a:gd name="connsiteX1775" fmla="*/ 2402194 w 5297627"/>
              <a:gd name="connsiteY1775" fmla="*/ 675274 h 4564661"/>
              <a:gd name="connsiteX1776" fmla="*/ 4191028 w 5297627"/>
              <a:gd name="connsiteY1776" fmla="*/ 663211 h 4564661"/>
              <a:gd name="connsiteX1777" fmla="*/ 4157185 w 5297627"/>
              <a:gd name="connsiteY1777" fmla="*/ 682654 h 4564661"/>
              <a:gd name="connsiteX1778" fmla="*/ 4155122 w 5297627"/>
              <a:gd name="connsiteY1778" fmla="*/ 683832 h 4564661"/>
              <a:gd name="connsiteX1779" fmla="*/ 4120096 w 5297627"/>
              <a:gd name="connsiteY1779" fmla="*/ 693773 h 4564661"/>
              <a:gd name="connsiteX1780" fmla="*/ 4103056 w 5297627"/>
              <a:gd name="connsiteY1780" fmla="*/ 698260 h 4564661"/>
              <a:gd name="connsiteX1781" fmla="*/ 4117597 w 5297627"/>
              <a:gd name="connsiteY1781" fmla="*/ 690085 h 4564661"/>
              <a:gd name="connsiteX1782" fmla="*/ 4147728 w 5297627"/>
              <a:gd name="connsiteY1782" fmla="*/ 672513 h 4564661"/>
              <a:gd name="connsiteX1783" fmla="*/ 4225068 w 5297627"/>
              <a:gd name="connsiteY1783" fmla="*/ 656091 h 4564661"/>
              <a:gd name="connsiteX1784" fmla="*/ 4217962 w 5297627"/>
              <a:gd name="connsiteY1784" fmla="*/ 659685 h 4564661"/>
              <a:gd name="connsiteX1785" fmla="*/ 4222714 w 5297627"/>
              <a:gd name="connsiteY1785" fmla="*/ 656582 h 4564661"/>
              <a:gd name="connsiteX1786" fmla="*/ 2660691 w 5297627"/>
              <a:gd name="connsiteY1786" fmla="*/ 652070 h 4564661"/>
              <a:gd name="connsiteX1787" fmla="*/ 2428376 w 5297627"/>
              <a:gd name="connsiteY1787" fmla="*/ 798493 h 4564661"/>
              <a:gd name="connsiteX1788" fmla="*/ 2271186 w 5297627"/>
              <a:gd name="connsiteY1788" fmla="*/ 901513 h 4564661"/>
              <a:gd name="connsiteX1789" fmla="*/ 2273477 w 5297627"/>
              <a:gd name="connsiteY1789" fmla="*/ 888275 h 4564661"/>
              <a:gd name="connsiteX1790" fmla="*/ 2281269 w 5297627"/>
              <a:gd name="connsiteY1790" fmla="*/ 847171 h 4564661"/>
              <a:gd name="connsiteX1791" fmla="*/ 2291833 w 5297627"/>
              <a:gd name="connsiteY1791" fmla="*/ 841067 h 4564661"/>
              <a:gd name="connsiteX1792" fmla="*/ 2610369 w 5297627"/>
              <a:gd name="connsiteY1792" fmla="*/ 672676 h 4564661"/>
              <a:gd name="connsiteX1793" fmla="*/ 2789545 w 5297627"/>
              <a:gd name="connsiteY1793" fmla="*/ 569577 h 4564661"/>
              <a:gd name="connsiteX1794" fmla="*/ 2725435 w 5297627"/>
              <a:gd name="connsiteY1794" fmla="*/ 606202 h 4564661"/>
              <a:gd name="connsiteX1795" fmla="*/ 2729516 w 5297627"/>
              <a:gd name="connsiteY1795" fmla="*/ 609697 h 4564661"/>
              <a:gd name="connsiteX1796" fmla="*/ 2720516 w 5297627"/>
              <a:gd name="connsiteY1796" fmla="*/ 615165 h 4564661"/>
              <a:gd name="connsiteX1797" fmla="*/ 2705437 w 5297627"/>
              <a:gd name="connsiteY1797" fmla="*/ 623067 h 4564661"/>
              <a:gd name="connsiteX1798" fmla="*/ 2665330 w 5297627"/>
              <a:gd name="connsiteY1798" fmla="*/ 642247 h 4564661"/>
              <a:gd name="connsiteX1799" fmla="*/ 2789545 w 5297627"/>
              <a:gd name="connsiteY1799" fmla="*/ 569577 h 4564661"/>
              <a:gd name="connsiteX1800" fmla="*/ 2684396 w 5297627"/>
              <a:gd name="connsiteY1800" fmla="*/ 528254 h 4564661"/>
              <a:gd name="connsiteX1801" fmla="*/ 2578352 w 5297627"/>
              <a:gd name="connsiteY1801" fmla="*/ 593434 h 4564661"/>
              <a:gd name="connsiteX1802" fmla="*/ 2541467 w 5297627"/>
              <a:gd name="connsiteY1802" fmla="*/ 610769 h 4564661"/>
              <a:gd name="connsiteX1803" fmla="*/ 2551345 w 5297627"/>
              <a:gd name="connsiteY1803" fmla="*/ 605493 h 4564661"/>
              <a:gd name="connsiteX1804" fmla="*/ 2575661 w 5297627"/>
              <a:gd name="connsiteY1804" fmla="*/ 590782 h 4564661"/>
              <a:gd name="connsiteX1805" fmla="*/ 2587912 w 5297627"/>
              <a:gd name="connsiteY1805" fmla="*/ 571882 h 4564661"/>
              <a:gd name="connsiteX1806" fmla="*/ 2591113 w 5297627"/>
              <a:gd name="connsiteY1806" fmla="*/ 580906 h 4564661"/>
              <a:gd name="connsiteX1807" fmla="*/ 2612298 w 5297627"/>
              <a:gd name="connsiteY1807" fmla="*/ 560782 h 4564661"/>
              <a:gd name="connsiteX1808" fmla="*/ 2614822 w 5297627"/>
              <a:gd name="connsiteY1808" fmla="*/ 556824 h 4564661"/>
              <a:gd name="connsiteX1809" fmla="*/ 2617098 w 5297627"/>
              <a:gd name="connsiteY1809" fmla="*/ 555645 h 4564661"/>
              <a:gd name="connsiteX1810" fmla="*/ 2620676 w 5297627"/>
              <a:gd name="connsiteY1810" fmla="*/ 556888 h 4564661"/>
              <a:gd name="connsiteX1811" fmla="*/ 2625500 w 5297627"/>
              <a:gd name="connsiteY1811" fmla="*/ 558562 h 4564661"/>
              <a:gd name="connsiteX1812" fmla="*/ 2627520 w 5297627"/>
              <a:gd name="connsiteY1812" fmla="*/ 550245 h 4564661"/>
              <a:gd name="connsiteX1813" fmla="*/ 2633763 w 5297627"/>
              <a:gd name="connsiteY1813" fmla="*/ 547009 h 4564661"/>
              <a:gd name="connsiteX1814" fmla="*/ 2637742 w 5297627"/>
              <a:gd name="connsiteY1814" fmla="*/ 545718 h 4564661"/>
              <a:gd name="connsiteX1815" fmla="*/ 2646890 w 5297627"/>
              <a:gd name="connsiteY1815" fmla="*/ 542519 h 4564661"/>
              <a:gd name="connsiteX1816" fmla="*/ 2667403 w 5297627"/>
              <a:gd name="connsiteY1816" fmla="*/ 530366 h 4564661"/>
              <a:gd name="connsiteX1817" fmla="*/ 2672324 w 5297627"/>
              <a:gd name="connsiteY1817" fmla="*/ 531308 h 4564661"/>
              <a:gd name="connsiteX1818" fmla="*/ 2674883 w 5297627"/>
              <a:gd name="connsiteY1818" fmla="*/ 529490 h 4564661"/>
              <a:gd name="connsiteX1819" fmla="*/ 2678457 w 5297627"/>
              <a:gd name="connsiteY1819" fmla="*/ 523817 h 4564661"/>
              <a:gd name="connsiteX1820" fmla="*/ 2674883 w 5297627"/>
              <a:gd name="connsiteY1820" fmla="*/ 529490 h 4564661"/>
              <a:gd name="connsiteX1821" fmla="*/ 2670347 w 5297627"/>
              <a:gd name="connsiteY1821" fmla="*/ 528622 h 4564661"/>
              <a:gd name="connsiteX1822" fmla="*/ 4001368 w 5297627"/>
              <a:gd name="connsiteY1822" fmla="*/ 522192 h 4564661"/>
              <a:gd name="connsiteX1823" fmla="*/ 3995998 w 5297627"/>
              <a:gd name="connsiteY1823" fmla="*/ 526189 h 4564661"/>
              <a:gd name="connsiteX1824" fmla="*/ 3997318 w 5297627"/>
              <a:gd name="connsiteY1824" fmla="*/ 524758 h 4564661"/>
              <a:gd name="connsiteX1825" fmla="*/ 3998427 w 5297627"/>
              <a:gd name="connsiteY1825" fmla="*/ 523705 h 4564661"/>
              <a:gd name="connsiteX1826" fmla="*/ 3738832 w 5297627"/>
              <a:gd name="connsiteY1826" fmla="*/ 521699 h 4564661"/>
              <a:gd name="connsiteX1827" fmla="*/ 3731260 w 5297627"/>
              <a:gd name="connsiteY1827" fmla="*/ 524571 h 4564661"/>
              <a:gd name="connsiteX1828" fmla="*/ 3729650 w 5297627"/>
              <a:gd name="connsiteY1828" fmla="*/ 525509 h 4564661"/>
              <a:gd name="connsiteX1829" fmla="*/ 3738347 w 5297627"/>
              <a:gd name="connsiteY1829" fmla="*/ 521977 h 4564661"/>
              <a:gd name="connsiteX1830" fmla="*/ 3962916 w 5297627"/>
              <a:gd name="connsiteY1830" fmla="*/ 500307 h 4564661"/>
              <a:gd name="connsiteX1831" fmla="*/ 3961523 w 5297627"/>
              <a:gd name="connsiteY1831" fmla="*/ 501055 h 4564661"/>
              <a:gd name="connsiteX1832" fmla="*/ 3955536 w 5297627"/>
              <a:gd name="connsiteY1832" fmla="*/ 504810 h 4564661"/>
              <a:gd name="connsiteX1833" fmla="*/ 3955834 w 5297627"/>
              <a:gd name="connsiteY1833" fmla="*/ 504981 h 4564661"/>
              <a:gd name="connsiteX1834" fmla="*/ 4088300 w 5297627"/>
              <a:gd name="connsiteY1834" fmla="*/ 489530 h 4564661"/>
              <a:gd name="connsiteX1835" fmla="*/ 4071386 w 5297627"/>
              <a:gd name="connsiteY1835" fmla="*/ 504335 h 4564661"/>
              <a:gd name="connsiteX1836" fmla="*/ 4089653 w 5297627"/>
              <a:gd name="connsiteY1836" fmla="*/ 492609 h 4564661"/>
              <a:gd name="connsiteX1837" fmla="*/ 4091542 w 5297627"/>
              <a:gd name="connsiteY1837" fmla="*/ 497518 h 4564661"/>
              <a:gd name="connsiteX1838" fmla="*/ 4088012 w 5297627"/>
              <a:gd name="connsiteY1838" fmla="*/ 497289 h 4564661"/>
              <a:gd name="connsiteX1839" fmla="*/ 4091542 w 5297627"/>
              <a:gd name="connsiteY1839" fmla="*/ 497518 h 4564661"/>
              <a:gd name="connsiteX1840" fmla="*/ 4098636 w 5297627"/>
              <a:gd name="connsiteY1840" fmla="*/ 494983 h 4564661"/>
              <a:gd name="connsiteX1841" fmla="*/ 4082348 w 5297627"/>
              <a:gd name="connsiteY1841" fmla="*/ 508433 h 4564661"/>
              <a:gd name="connsiteX1842" fmla="*/ 4076684 w 5297627"/>
              <a:gd name="connsiteY1842" fmla="*/ 511785 h 4564661"/>
              <a:gd name="connsiteX1843" fmla="*/ 4073650 w 5297627"/>
              <a:gd name="connsiteY1843" fmla="*/ 512719 h 4564661"/>
              <a:gd name="connsiteX1844" fmla="*/ 4075330 w 5297627"/>
              <a:gd name="connsiteY1844" fmla="*/ 514229 h 4564661"/>
              <a:gd name="connsiteX1845" fmla="*/ 4053539 w 5297627"/>
              <a:gd name="connsiteY1845" fmla="*/ 532224 h 4564661"/>
              <a:gd name="connsiteX1846" fmla="*/ 4045725 w 5297627"/>
              <a:gd name="connsiteY1846" fmla="*/ 535465 h 4564661"/>
              <a:gd name="connsiteX1847" fmla="*/ 4027566 w 5297627"/>
              <a:gd name="connsiteY1847" fmla="*/ 542128 h 4564661"/>
              <a:gd name="connsiteX1848" fmla="*/ 4006689 w 5297627"/>
              <a:gd name="connsiteY1848" fmla="*/ 552883 h 4564661"/>
              <a:gd name="connsiteX1849" fmla="*/ 4044658 w 5297627"/>
              <a:gd name="connsiteY1849" fmla="*/ 539307 h 4564661"/>
              <a:gd name="connsiteX1850" fmla="*/ 4045092 w 5297627"/>
              <a:gd name="connsiteY1850" fmla="*/ 539198 h 4564661"/>
              <a:gd name="connsiteX1851" fmla="*/ 4039152 w 5297627"/>
              <a:gd name="connsiteY1851" fmla="*/ 544105 h 4564661"/>
              <a:gd name="connsiteX1852" fmla="*/ 4018714 w 5297627"/>
              <a:gd name="connsiteY1852" fmla="*/ 559171 h 4564661"/>
              <a:gd name="connsiteX1853" fmla="*/ 4011611 w 5297627"/>
              <a:gd name="connsiteY1853" fmla="*/ 560779 h 4564661"/>
              <a:gd name="connsiteX1854" fmla="*/ 3956711 w 5297627"/>
              <a:gd name="connsiteY1854" fmla="*/ 577155 h 4564661"/>
              <a:gd name="connsiteX1855" fmla="*/ 4015456 w 5297627"/>
              <a:gd name="connsiteY1855" fmla="*/ 536855 h 4564661"/>
              <a:gd name="connsiteX1856" fmla="*/ 4072052 w 5297627"/>
              <a:gd name="connsiteY1856" fmla="*/ 493687 h 4564661"/>
              <a:gd name="connsiteX1857" fmla="*/ 4076959 w 5297627"/>
              <a:gd name="connsiteY1857" fmla="*/ 492648 h 4564661"/>
              <a:gd name="connsiteX1858" fmla="*/ 3799837 w 5297627"/>
              <a:gd name="connsiteY1858" fmla="*/ 486666 h 4564661"/>
              <a:gd name="connsiteX1859" fmla="*/ 3792683 w 5297627"/>
              <a:gd name="connsiteY1859" fmla="*/ 489301 h 4564661"/>
              <a:gd name="connsiteX1860" fmla="*/ 3785262 w 5297627"/>
              <a:gd name="connsiteY1860" fmla="*/ 495036 h 4564661"/>
              <a:gd name="connsiteX1861" fmla="*/ 3875330 w 5297627"/>
              <a:gd name="connsiteY1861" fmla="*/ 471422 h 4564661"/>
              <a:gd name="connsiteX1862" fmla="*/ 3868267 w 5297627"/>
              <a:gd name="connsiteY1862" fmla="*/ 475219 h 4564661"/>
              <a:gd name="connsiteX1863" fmla="*/ 3866982 w 5297627"/>
              <a:gd name="connsiteY1863" fmla="*/ 474194 h 4564661"/>
              <a:gd name="connsiteX1864" fmla="*/ 3871074 w 5297627"/>
              <a:gd name="connsiteY1864" fmla="*/ 471630 h 4564661"/>
              <a:gd name="connsiteX1865" fmla="*/ 3875330 w 5297627"/>
              <a:gd name="connsiteY1865" fmla="*/ 471422 h 4564661"/>
              <a:gd name="connsiteX1866" fmla="*/ 3729125 w 5297627"/>
              <a:gd name="connsiteY1866" fmla="*/ 470430 h 4564661"/>
              <a:gd name="connsiteX1867" fmla="*/ 3725352 w 5297627"/>
              <a:gd name="connsiteY1867" fmla="*/ 471746 h 4564661"/>
              <a:gd name="connsiteX1868" fmla="*/ 3724991 w 5297627"/>
              <a:gd name="connsiteY1868" fmla="*/ 472522 h 4564661"/>
              <a:gd name="connsiteX1869" fmla="*/ 3725650 w 5297627"/>
              <a:gd name="connsiteY1869" fmla="*/ 472963 h 4564661"/>
              <a:gd name="connsiteX1870" fmla="*/ 3729038 w 5297627"/>
              <a:gd name="connsiteY1870" fmla="*/ 471220 h 4564661"/>
              <a:gd name="connsiteX1871" fmla="*/ 3729611 w 5297627"/>
              <a:gd name="connsiteY1871" fmla="*/ 470556 h 4564661"/>
              <a:gd name="connsiteX1872" fmla="*/ 3833572 w 5297627"/>
              <a:gd name="connsiteY1872" fmla="*/ 467421 h 4564661"/>
              <a:gd name="connsiteX1873" fmla="*/ 3822881 w 5297627"/>
              <a:gd name="connsiteY1873" fmla="*/ 471587 h 4564661"/>
              <a:gd name="connsiteX1874" fmla="*/ 3806490 w 5297627"/>
              <a:gd name="connsiteY1874" fmla="*/ 477630 h 4564661"/>
              <a:gd name="connsiteX1875" fmla="*/ 3801300 w 5297627"/>
              <a:gd name="connsiteY1875" fmla="*/ 482285 h 4564661"/>
              <a:gd name="connsiteX1876" fmla="*/ 3799508 w 5297627"/>
              <a:gd name="connsiteY1876" fmla="*/ 483767 h 4564661"/>
              <a:gd name="connsiteX1877" fmla="*/ 3804692 w 5297627"/>
              <a:gd name="connsiteY1877" fmla="*/ 482091 h 4564661"/>
              <a:gd name="connsiteX1878" fmla="*/ 3810615 w 5297627"/>
              <a:gd name="connsiteY1878" fmla="*/ 480478 h 4564661"/>
              <a:gd name="connsiteX1879" fmla="*/ 3817735 w 5297627"/>
              <a:gd name="connsiteY1879" fmla="*/ 476388 h 4564661"/>
              <a:gd name="connsiteX1880" fmla="*/ 3853101 w 5297627"/>
              <a:gd name="connsiteY1880" fmla="*/ 459810 h 4564661"/>
              <a:gd name="connsiteX1881" fmla="*/ 3852702 w 5297627"/>
              <a:gd name="connsiteY1881" fmla="*/ 462698 h 4564661"/>
              <a:gd name="connsiteX1882" fmla="*/ 3852795 w 5297627"/>
              <a:gd name="connsiteY1882" fmla="*/ 462034 h 4564661"/>
              <a:gd name="connsiteX1883" fmla="*/ 3889329 w 5297627"/>
              <a:gd name="connsiteY1883" fmla="*/ 457083 h 4564661"/>
              <a:gd name="connsiteX1884" fmla="*/ 3873452 w 5297627"/>
              <a:gd name="connsiteY1884" fmla="*/ 468933 h 4564661"/>
              <a:gd name="connsiteX1885" fmla="*/ 3870769 w 5297627"/>
              <a:gd name="connsiteY1885" fmla="*/ 471101 h 4564661"/>
              <a:gd name="connsiteX1886" fmla="*/ 3846442 w 5297627"/>
              <a:gd name="connsiteY1886" fmla="*/ 480689 h 4564661"/>
              <a:gd name="connsiteX1887" fmla="*/ 3873684 w 5297627"/>
              <a:gd name="connsiteY1887" fmla="*/ 464219 h 4564661"/>
              <a:gd name="connsiteX1888" fmla="*/ 3880168 w 5297627"/>
              <a:gd name="connsiteY1888" fmla="*/ 459293 h 4564661"/>
              <a:gd name="connsiteX1889" fmla="*/ 3881874 w 5297627"/>
              <a:gd name="connsiteY1889" fmla="*/ 459496 h 4564661"/>
              <a:gd name="connsiteX1890" fmla="*/ 3909611 w 5297627"/>
              <a:gd name="connsiteY1890" fmla="*/ 441541 h 4564661"/>
              <a:gd name="connsiteX1891" fmla="*/ 3909004 w 5297627"/>
              <a:gd name="connsiteY1891" fmla="*/ 442009 h 4564661"/>
              <a:gd name="connsiteX1892" fmla="*/ 3906411 w 5297627"/>
              <a:gd name="connsiteY1892" fmla="*/ 442583 h 4564661"/>
              <a:gd name="connsiteX1893" fmla="*/ 3908035 w 5297627"/>
              <a:gd name="connsiteY1893" fmla="*/ 442041 h 4564661"/>
              <a:gd name="connsiteX1894" fmla="*/ 3804504 w 5297627"/>
              <a:gd name="connsiteY1894" fmla="*/ 440665 h 4564661"/>
              <a:gd name="connsiteX1895" fmla="*/ 3796394 w 5297627"/>
              <a:gd name="connsiteY1895" fmla="*/ 445110 h 4564661"/>
              <a:gd name="connsiteX1896" fmla="*/ 3797335 w 5297627"/>
              <a:gd name="connsiteY1896" fmla="*/ 446090 h 4564661"/>
              <a:gd name="connsiteX1897" fmla="*/ 3801313 w 5297627"/>
              <a:gd name="connsiteY1897" fmla="*/ 445531 h 4564661"/>
              <a:gd name="connsiteX1898" fmla="*/ 3802327 w 5297627"/>
              <a:gd name="connsiteY1898" fmla="*/ 445145 h 4564661"/>
              <a:gd name="connsiteX1899" fmla="*/ 3804790 w 5297627"/>
              <a:gd name="connsiteY1899" fmla="*/ 443627 h 4564661"/>
              <a:gd name="connsiteX1900" fmla="*/ 3804504 w 5297627"/>
              <a:gd name="connsiteY1900" fmla="*/ 440665 h 4564661"/>
              <a:gd name="connsiteX1901" fmla="*/ 3907356 w 5297627"/>
              <a:gd name="connsiteY1901" fmla="*/ 438781 h 4564661"/>
              <a:gd name="connsiteX1902" fmla="*/ 3907086 w 5297627"/>
              <a:gd name="connsiteY1902" fmla="*/ 438844 h 4564661"/>
              <a:gd name="connsiteX1903" fmla="*/ 3906059 w 5297627"/>
              <a:gd name="connsiteY1903" fmla="*/ 439055 h 4564661"/>
              <a:gd name="connsiteX1904" fmla="*/ 3890336 w 5297627"/>
              <a:gd name="connsiteY1904" fmla="*/ 445225 h 4564661"/>
              <a:gd name="connsiteX1905" fmla="*/ 3899335 w 5297627"/>
              <a:gd name="connsiteY1905" fmla="*/ 444434 h 4564661"/>
              <a:gd name="connsiteX1906" fmla="*/ 3903514 w 5297627"/>
              <a:gd name="connsiteY1906" fmla="*/ 441165 h 4564661"/>
              <a:gd name="connsiteX1907" fmla="*/ 3986603 w 5297627"/>
              <a:gd name="connsiteY1907" fmla="*/ 391264 h 4564661"/>
              <a:gd name="connsiteX1908" fmla="*/ 3979618 w 5297627"/>
              <a:gd name="connsiteY1908" fmla="*/ 394048 h 4564661"/>
              <a:gd name="connsiteX1909" fmla="*/ 3980890 w 5297627"/>
              <a:gd name="connsiteY1909" fmla="*/ 393095 h 4564661"/>
              <a:gd name="connsiteX1910" fmla="*/ 3146311 w 5297627"/>
              <a:gd name="connsiteY1910" fmla="*/ 381640 h 4564661"/>
              <a:gd name="connsiteX1911" fmla="*/ 3135531 w 5297627"/>
              <a:gd name="connsiteY1911" fmla="*/ 386648 h 4564661"/>
              <a:gd name="connsiteX1912" fmla="*/ 3102050 w 5297627"/>
              <a:gd name="connsiteY1912" fmla="*/ 406729 h 4564661"/>
              <a:gd name="connsiteX1913" fmla="*/ 3054883 w 5297627"/>
              <a:gd name="connsiteY1913" fmla="*/ 431816 h 4564661"/>
              <a:gd name="connsiteX1914" fmla="*/ 2968276 w 5297627"/>
              <a:gd name="connsiteY1914" fmla="*/ 489031 h 4564661"/>
              <a:gd name="connsiteX1915" fmla="*/ 2902733 w 5297627"/>
              <a:gd name="connsiteY1915" fmla="*/ 529942 h 4564661"/>
              <a:gd name="connsiteX1916" fmla="*/ 2877466 w 5297627"/>
              <a:gd name="connsiteY1916" fmla="*/ 546079 h 4564661"/>
              <a:gd name="connsiteX1917" fmla="*/ 2989992 w 5297627"/>
              <a:gd name="connsiteY1917" fmla="*/ 479305 h 4564661"/>
              <a:gd name="connsiteX1918" fmla="*/ 2999874 w 5297627"/>
              <a:gd name="connsiteY1918" fmla="*/ 472753 h 4564661"/>
              <a:gd name="connsiteX1919" fmla="*/ 3131893 w 5297627"/>
              <a:gd name="connsiteY1919" fmla="*/ 392302 h 4564661"/>
              <a:gd name="connsiteX1920" fmla="*/ 3146311 w 5297627"/>
              <a:gd name="connsiteY1920" fmla="*/ 381640 h 4564661"/>
              <a:gd name="connsiteX1921" fmla="*/ 3924499 w 5297627"/>
              <a:gd name="connsiteY1921" fmla="*/ 364774 h 4564661"/>
              <a:gd name="connsiteX1922" fmla="*/ 3918515 w 5297627"/>
              <a:gd name="connsiteY1922" fmla="*/ 369286 h 4564661"/>
              <a:gd name="connsiteX1923" fmla="*/ 3878604 w 5297627"/>
              <a:gd name="connsiteY1923" fmla="*/ 397511 h 4564661"/>
              <a:gd name="connsiteX1924" fmla="*/ 3860906 w 5297627"/>
              <a:gd name="connsiteY1924" fmla="*/ 403089 h 4564661"/>
              <a:gd name="connsiteX1925" fmla="*/ 3837859 w 5297627"/>
              <a:gd name="connsiteY1925" fmla="*/ 412416 h 4564661"/>
              <a:gd name="connsiteX1926" fmla="*/ 3846170 w 5297627"/>
              <a:gd name="connsiteY1926" fmla="*/ 406189 h 4564661"/>
              <a:gd name="connsiteX1927" fmla="*/ 3888201 w 5297627"/>
              <a:gd name="connsiteY1927" fmla="*/ 382325 h 4564661"/>
              <a:gd name="connsiteX1928" fmla="*/ 3907742 w 5297627"/>
              <a:gd name="connsiteY1928" fmla="*/ 368907 h 4564661"/>
              <a:gd name="connsiteX1929" fmla="*/ 3907611 w 5297627"/>
              <a:gd name="connsiteY1929" fmla="*/ 369466 h 4564661"/>
              <a:gd name="connsiteX1930" fmla="*/ 3919920 w 5297627"/>
              <a:gd name="connsiteY1930" fmla="*/ 366112 h 4564661"/>
              <a:gd name="connsiteX1931" fmla="*/ 3980606 w 5297627"/>
              <a:gd name="connsiteY1931" fmla="*/ 321424 h 4564661"/>
              <a:gd name="connsiteX1932" fmla="*/ 3965318 w 5297627"/>
              <a:gd name="connsiteY1932" fmla="*/ 333987 h 4564661"/>
              <a:gd name="connsiteX1933" fmla="*/ 3950233 w 5297627"/>
              <a:gd name="connsiteY1933" fmla="*/ 345365 h 4564661"/>
              <a:gd name="connsiteX1934" fmla="*/ 3941326 w 5297627"/>
              <a:gd name="connsiteY1934" fmla="*/ 347212 h 4564661"/>
              <a:gd name="connsiteX1935" fmla="*/ 3937390 w 5297627"/>
              <a:gd name="connsiteY1935" fmla="*/ 348329 h 4564661"/>
              <a:gd name="connsiteX1936" fmla="*/ 3970512 w 5297627"/>
              <a:gd name="connsiteY1936" fmla="*/ 324463 h 4564661"/>
              <a:gd name="connsiteX1937" fmla="*/ 3975080 w 5297627"/>
              <a:gd name="connsiteY1937" fmla="*/ 322894 h 4564661"/>
              <a:gd name="connsiteX1938" fmla="*/ 3301851 w 5297627"/>
              <a:gd name="connsiteY1938" fmla="*/ 273407 h 4564661"/>
              <a:gd name="connsiteX1939" fmla="*/ 3301576 w 5297627"/>
              <a:gd name="connsiteY1939" fmla="*/ 277642 h 4564661"/>
              <a:gd name="connsiteX1940" fmla="*/ 3301102 w 5297627"/>
              <a:gd name="connsiteY1940" fmla="*/ 275486 h 4564661"/>
              <a:gd name="connsiteX1941" fmla="*/ 3301851 w 5297627"/>
              <a:gd name="connsiteY1941" fmla="*/ 273407 h 4564661"/>
              <a:gd name="connsiteX1942" fmla="*/ 3903983 w 5297627"/>
              <a:gd name="connsiteY1942" fmla="*/ 212122 h 4564661"/>
              <a:gd name="connsiteX1943" fmla="*/ 3904060 w 5297627"/>
              <a:gd name="connsiteY1943" fmla="*/ 212730 h 4564661"/>
              <a:gd name="connsiteX1944" fmla="*/ 3903680 w 5297627"/>
              <a:gd name="connsiteY1944" fmla="*/ 212638 h 4564661"/>
              <a:gd name="connsiteX1945" fmla="*/ 3604842 w 5297627"/>
              <a:gd name="connsiteY1945" fmla="*/ 211807 h 4564661"/>
              <a:gd name="connsiteX1946" fmla="*/ 3588951 w 5297627"/>
              <a:gd name="connsiteY1946" fmla="*/ 219060 h 4564661"/>
              <a:gd name="connsiteX1947" fmla="*/ 3584881 w 5297627"/>
              <a:gd name="connsiteY1947" fmla="*/ 221761 h 4564661"/>
              <a:gd name="connsiteX1948" fmla="*/ 3588536 w 5297627"/>
              <a:gd name="connsiteY1948" fmla="*/ 220786 h 4564661"/>
              <a:gd name="connsiteX1949" fmla="*/ 3591243 w 5297627"/>
              <a:gd name="connsiteY1949" fmla="*/ 219412 h 4564661"/>
              <a:gd name="connsiteX1950" fmla="*/ 3849227 w 5297627"/>
              <a:gd name="connsiteY1950" fmla="*/ 195083 h 4564661"/>
              <a:gd name="connsiteX1951" fmla="*/ 3843859 w 5297627"/>
              <a:gd name="connsiteY1951" fmla="*/ 199081 h 4564661"/>
              <a:gd name="connsiteX1952" fmla="*/ 3845178 w 5297627"/>
              <a:gd name="connsiteY1952" fmla="*/ 197649 h 4564661"/>
              <a:gd name="connsiteX1953" fmla="*/ 3846287 w 5297627"/>
              <a:gd name="connsiteY1953" fmla="*/ 196596 h 4564661"/>
              <a:gd name="connsiteX1954" fmla="*/ 3234845 w 5297627"/>
              <a:gd name="connsiteY1954" fmla="*/ 188940 h 4564661"/>
              <a:gd name="connsiteX1955" fmla="*/ 3184744 w 5297627"/>
              <a:gd name="connsiteY1955" fmla="*/ 225643 h 4564661"/>
              <a:gd name="connsiteX1956" fmla="*/ 2736260 w 5297627"/>
              <a:gd name="connsiteY1956" fmla="*/ 496376 h 4564661"/>
              <a:gd name="connsiteX1957" fmla="*/ 2685622 w 5297627"/>
              <a:gd name="connsiteY1957" fmla="*/ 527500 h 4564661"/>
              <a:gd name="connsiteX1958" fmla="*/ 2688146 w 5297627"/>
              <a:gd name="connsiteY1958" fmla="*/ 524147 h 4564661"/>
              <a:gd name="connsiteX1959" fmla="*/ 2688146 w 5297627"/>
              <a:gd name="connsiteY1959" fmla="*/ 524147 h 4564661"/>
              <a:gd name="connsiteX1960" fmla="*/ 2680820 w 5297627"/>
              <a:gd name="connsiteY1960" fmla="*/ 522418 h 4564661"/>
              <a:gd name="connsiteX1961" fmla="*/ 2791861 w 5297627"/>
              <a:gd name="connsiteY1961" fmla="*/ 456631 h 4564661"/>
              <a:gd name="connsiteX1962" fmla="*/ 3209480 w 5297627"/>
              <a:gd name="connsiteY1962" fmla="*/ 199949 h 4564661"/>
              <a:gd name="connsiteX1963" fmla="*/ 3234845 w 5297627"/>
              <a:gd name="connsiteY1963" fmla="*/ 188940 h 4564661"/>
              <a:gd name="connsiteX1964" fmla="*/ 3557217 w 5297627"/>
              <a:gd name="connsiteY1964" fmla="*/ 162339 h 4564661"/>
              <a:gd name="connsiteX1965" fmla="*/ 3558712 w 5297627"/>
              <a:gd name="connsiteY1965" fmla="*/ 164389 h 4564661"/>
              <a:gd name="connsiteX1966" fmla="*/ 3532561 w 5297627"/>
              <a:gd name="connsiteY1966" fmla="*/ 175007 h 4564661"/>
              <a:gd name="connsiteX1967" fmla="*/ 3544050 w 5297627"/>
              <a:gd name="connsiteY1967" fmla="*/ 168732 h 4564661"/>
              <a:gd name="connsiteX1968" fmla="*/ 3557321 w 5297627"/>
              <a:gd name="connsiteY1968" fmla="*/ 162287 h 4564661"/>
              <a:gd name="connsiteX1969" fmla="*/ 3557217 w 5297627"/>
              <a:gd name="connsiteY1969" fmla="*/ 162339 h 4564661"/>
              <a:gd name="connsiteX1970" fmla="*/ 3557210 w 5297627"/>
              <a:gd name="connsiteY1970" fmla="*/ 162329 h 4564661"/>
              <a:gd name="connsiteX1971" fmla="*/ 3583394 w 5297627"/>
              <a:gd name="connsiteY1971" fmla="*/ 149627 h 4564661"/>
              <a:gd name="connsiteX1972" fmla="*/ 3568319 w 5297627"/>
              <a:gd name="connsiteY1972" fmla="*/ 158180 h 4564661"/>
              <a:gd name="connsiteX1973" fmla="*/ 3557321 w 5297627"/>
              <a:gd name="connsiteY1973" fmla="*/ 162287 h 4564661"/>
              <a:gd name="connsiteX1974" fmla="*/ 3670520 w 5297627"/>
              <a:gd name="connsiteY1974" fmla="*/ 149085 h 4564661"/>
              <a:gd name="connsiteX1975" fmla="*/ 3661847 w 5297627"/>
              <a:gd name="connsiteY1975" fmla="*/ 152450 h 4564661"/>
              <a:gd name="connsiteX1976" fmla="*/ 3665518 w 5297627"/>
              <a:gd name="connsiteY1976" fmla="*/ 149989 h 4564661"/>
              <a:gd name="connsiteX1977" fmla="*/ 3670520 w 5297627"/>
              <a:gd name="connsiteY1977" fmla="*/ 149085 h 4564661"/>
              <a:gd name="connsiteX1978" fmla="*/ 3723190 w 5297627"/>
              <a:gd name="connsiteY1978" fmla="*/ 144314 h 4564661"/>
              <a:gd name="connsiteX1979" fmla="*/ 3716126 w 5297627"/>
              <a:gd name="connsiteY1979" fmla="*/ 148110 h 4564661"/>
              <a:gd name="connsiteX1980" fmla="*/ 3714842 w 5297627"/>
              <a:gd name="connsiteY1980" fmla="*/ 147086 h 4564661"/>
              <a:gd name="connsiteX1981" fmla="*/ 3718934 w 5297627"/>
              <a:gd name="connsiteY1981" fmla="*/ 144522 h 4564661"/>
              <a:gd name="connsiteX1982" fmla="*/ 3723190 w 5297627"/>
              <a:gd name="connsiteY1982" fmla="*/ 144314 h 4564661"/>
              <a:gd name="connsiteX1983" fmla="*/ 3805775 w 5297627"/>
              <a:gd name="connsiteY1983" fmla="*/ 142322 h 4564661"/>
              <a:gd name="connsiteX1984" fmla="*/ 3802920 w 5297627"/>
              <a:gd name="connsiteY1984" fmla="*/ 151459 h 4564661"/>
              <a:gd name="connsiteX1985" fmla="*/ 3805775 w 5297627"/>
              <a:gd name="connsiteY1985" fmla="*/ 142322 h 4564661"/>
              <a:gd name="connsiteX1986" fmla="*/ 3849646 w 5297627"/>
              <a:gd name="connsiteY1986" fmla="*/ 140994 h 4564661"/>
              <a:gd name="connsiteX1987" fmla="*/ 3818856 w 5297627"/>
              <a:gd name="connsiteY1987" fmla="*/ 166799 h 4564661"/>
              <a:gd name="connsiteX1988" fmla="*/ 3814813 w 5297627"/>
              <a:gd name="connsiteY1988" fmla="*/ 170536 h 4564661"/>
              <a:gd name="connsiteX1989" fmla="*/ 3817581 w 5297627"/>
              <a:gd name="connsiteY1989" fmla="*/ 168709 h 4564661"/>
              <a:gd name="connsiteX1990" fmla="*/ 3818856 w 5297627"/>
              <a:gd name="connsiteY1990" fmla="*/ 166799 h 4564661"/>
              <a:gd name="connsiteX1991" fmla="*/ 3849646 w 5297627"/>
              <a:gd name="connsiteY1991" fmla="*/ 140994 h 4564661"/>
              <a:gd name="connsiteX1992" fmla="*/ 3652365 w 5297627"/>
              <a:gd name="connsiteY1992" fmla="*/ 113556 h 4564661"/>
              <a:gd name="connsiteX1993" fmla="*/ 3644255 w 5297627"/>
              <a:gd name="connsiteY1993" fmla="*/ 118001 h 4564661"/>
              <a:gd name="connsiteX1994" fmla="*/ 3645196 w 5297627"/>
              <a:gd name="connsiteY1994" fmla="*/ 118983 h 4564661"/>
              <a:gd name="connsiteX1995" fmla="*/ 3652365 w 5297627"/>
              <a:gd name="connsiteY1995" fmla="*/ 113556 h 4564661"/>
              <a:gd name="connsiteX1996" fmla="*/ 3756406 w 5297627"/>
              <a:gd name="connsiteY1996" fmla="*/ 73502 h 4564661"/>
              <a:gd name="connsiteX1997" fmla="*/ 3742699 w 5297627"/>
              <a:gd name="connsiteY1997" fmla="*/ 78830 h 4564661"/>
              <a:gd name="connsiteX1998" fmla="*/ 3748286 w 5297627"/>
              <a:gd name="connsiteY1998" fmla="*/ 75225 h 4564661"/>
              <a:gd name="connsiteX1999" fmla="*/ 3756406 w 5297627"/>
              <a:gd name="connsiteY1999" fmla="*/ 73502 h 4564661"/>
              <a:gd name="connsiteX2000" fmla="*/ 3757774 w 5297627"/>
              <a:gd name="connsiteY2000" fmla="*/ 71871 h 4564661"/>
              <a:gd name="connsiteX2001" fmla="*/ 3761694 w 5297627"/>
              <a:gd name="connsiteY2001" fmla="*/ 71881 h 4564661"/>
              <a:gd name="connsiteX2002" fmla="*/ 3756406 w 5297627"/>
              <a:gd name="connsiteY2002" fmla="*/ 73502 h 4564661"/>
              <a:gd name="connsiteX2003" fmla="*/ 3757774 w 5297627"/>
              <a:gd name="connsiteY2003" fmla="*/ 71871 h 4564661"/>
              <a:gd name="connsiteX2004" fmla="*/ 3763059 w 5297627"/>
              <a:gd name="connsiteY2004" fmla="*/ 70252 h 4564661"/>
              <a:gd name="connsiteX2005" fmla="*/ 3766980 w 5297627"/>
              <a:gd name="connsiteY2005" fmla="*/ 70259 h 4564661"/>
              <a:gd name="connsiteX2006" fmla="*/ 3761694 w 5297627"/>
              <a:gd name="connsiteY2006" fmla="*/ 71881 h 4564661"/>
              <a:gd name="connsiteX2007" fmla="*/ 3763059 w 5297627"/>
              <a:gd name="connsiteY2007" fmla="*/ 70252 h 4564661"/>
              <a:gd name="connsiteX2008" fmla="*/ 3834463 w 5297627"/>
              <a:gd name="connsiteY2008" fmla="*/ 64156 h 4564661"/>
              <a:gd name="connsiteX2009" fmla="*/ 3827478 w 5297627"/>
              <a:gd name="connsiteY2009" fmla="*/ 66939 h 4564661"/>
              <a:gd name="connsiteX2010" fmla="*/ 3828751 w 5297627"/>
              <a:gd name="connsiteY2010" fmla="*/ 65986 h 4564661"/>
              <a:gd name="connsiteX2011" fmla="*/ 3821410 w 5297627"/>
              <a:gd name="connsiteY2011" fmla="*/ 59384 h 4564661"/>
              <a:gd name="connsiteX2012" fmla="*/ 3691601 w 5297627"/>
              <a:gd name="connsiteY2012" fmla="*/ 109878 h 4564661"/>
              <a:gd name="connsiteX2013" fmla="*/ 3682782 w 5297627"/>
              <a:gd name="connsiteY2013" fmla="*/ 115525 h 4564661"/>
              <a:gd name="connsiteX2014" fmla="*/ 3691475 w 5297627"/>
              <a:gd name="connsiteY2014" fmla="*/ 111834 h 4564661"/>
              <a:gd name="connsiteX2015" fmla="*/ 3764388 w 5297627"/>
              <a:gd name="connsiteY2015" fmla="*/ 86614 h 4564661"/>
              <a:gd name="connsiteX2016" fmla="*/ 3811502 w 5297627"/>
              <a:gd name="connsiteY2016" fmla="*/ 71514 h 4564661"/>
              <a:gd name="connsiteX2017" fmla="*/ 3805655 w 5297627"/>
              <a:gd name="connsiteY2017" fmla="*/ 75531 h 4564661"/>
              <a:gd name="connsiteX2018" fmla="*/ 3805417 w 5297627"/>
              <a:gd name="connsiteY2018" fmla="*/ 75733 h 4564661"/>
              <a:gd name="connsiteX2019" fmla="*/ 3803390 w 5297627"/>
              <a:gd name="connsiteY2019" fmla="*/ 76542 h 4564661"/>
              <a:gd name="connsiteX2020" fmla="*/ 3770709 w 5297627"/>
              <a:gd name="connsiteY2020" fmla="*/ 88495 h 4564661"/>
              <a:gd name="connsiteX2021" fmla="*/ 3794445 w 5297627"/>
              <a:gd name="connsiteY2021" fmla="*/ 84141 h 4564661"/>
              <a:gd name="connsiteX2022" fmla="*/ 3796763 w 5297627"/>
              <a:gd name="connsiteY2022" fmla="*/ 83240 h 4564661"/>
              <a:gd name="connsiteX2023" fmla="*/ 3796178 w 5297627"/>
              <a:gd name="connsiteY2023" fmla="*/ 86864 h 4564661"/>
              <a:gd name="connsiteX2024" fmla="*/ 3803679 w 5297627"/>
              <a:gd name="connsiteY2024" fmla="*/ 83179 h 4564661"/>
              <a:gd name="connsiteX2025" fmla="*/ 3812082 w 5297627"/>
              <a:gd name="connsiteY2025" fmla="*/ 77648 h 4564661"/>
              <a:gd name="connsiteX2026" fmla="*/ 3818725 w 5297627"/>
              <a:gd name="connsiteY2026" fmla="*/ 75570 h 4564661"/>
              <a:gd name="connsiteX2027" fmla="*/ 3799206 w 5297627"/>
              <a:gd name="connsiteY2027" fmla="*/ 86413 h 4564661"/>
              <a:gd name="connsiteX2028" fmla="*/ 3674959 w 5297627"/>
              <a:gd name="connsiteY2028" fmla="*/ 131050 h 4564661"/>
              <a:gd name="connsiteX2029" fmla="*/ 3628024 w 5297627"/>
              <a:gd name="connsiteY2029" fmla="*/ 152551 h 4564661"/>
              <a:gd name="connsiteX2030" fmla="*/ 3634962 w 5297627"/>
              <a:gd name="connsiteY2030" fmla="*/ 150711 h 4564661"/>
              <a:gd name="connsiteX2031" fmla="*/ 3736829 w 5297627"/>
              <a:gd name="connsiteY2031" fmla="*/ 114768 h 4564661"/>
              <a:gd name="connsiteX2032" fmla="*/ 3775090 w 5297627"/>
              <a:gd name="connsiteY2032" fmla="*/ 100885 h 4564661"/>
              <a:gd name="connsiteX2033" fmla="*/ 3753919 w 5297627"/>
              <a:gd name="connsiteY2033" fmla="*/ 111948 h 4564661"/>
              <a:gd name="connsiteX2034" fmla="*/ 3641205 w 5297627"/>
              <a:gd name="connsiteY2034" fmla="*/ 155368 h 4564661"/>
              <a:gd name="connsiteX2035" fmla="*/ 3597678 w 5297627"/>
              <a:gd name="connsiteY2035" fmla="*/ 174800 h 4564661"/>
              <a:gd name="connsiteX2036" fmla="*/ 3629022 w 5297627"/>
              <a:gd name="connsiteY2036" fmla="*/ 162433 h 4564661"/>
              <a:gd name="connsiteX2037" fmla="*/ 3661847 w 5297627"/>
              <a:gd name="connsiteY2037" fmla="*/ 152450 h 4564661"/>
              <a:gd name="connsiteX2038" fmla="*/ 3606097 w 5297627"/>
              <a:gd name="connsiteY2038" fmla="*/ 175344 h 4564661"/>
              <a:gd name="connsiteX2039" fmla="*/ 3590108 w 5297627"/>
              <a:gd name="connsiteY2039" fmla="*/ 186416 h 4564661"/>
              <a:gd name="connsiteX2040" fmla="*/ 3580829 w 5297627"/>
              <a:gd name="connsiteY2040" fmla="*/ 190840 h 4564661"/>
              <a:gd name="connsiteX2041" fmla="*/ 3580460 w 5297627"/>
              <a:gd name="connsiteY2041" fmla="*/ 190895 h 4564661"/>
              <a:gd name="connsiteX2042" fmla="*/ 3578719 w 5297627"/>
              <a:gd name="connsiteY2042" fmla="*/ 191846 h 4564661"/>
              <a:gd name="connsiteX2043" fmla="*/ 3558838 w 5297627"/>
              <a:gd name="connsiteY2043" fmla="*/ 201325 h 4564661"/>
              <a:gd name="connsiteX2044" fmla="*/ 3527458 w 5297627"/>
              <a:gd name="connsiteY2044" fmla="*/ 214753 h 4564661"/>
              <a:gd name="connsiteX2045" fmla="*/ 3518638 w 5297627"/>
              <a:gd name="connsiteY2045" fmla="*/ 220398 h 4564661"/>
              <a:gd name="connsiteX2046" fmla="*/ 3535878 w 5297627"/>
              <a:gd name="connsiteY2046" fmla="*/ 215299 h 4564661"/>
              <a:gd name="connsiteX2047" fmla="*/ 3551643 w 5297627"/>
              <a:gd name="connsiteY2047" fmla="*/ 208900 h 4564661"/>
              <a:gd name="connsiteX2048" fmla="*/ 3568799 w 5297627"/>
              <a:gd name="connsiteY2048" fmla="*/ 197264 h 4564661"/>
              <a:gd name="connsiteX2049" fmla="*/ 3578719 w 5297627"/>
              <a:gd name="connsiteY2049" fmla="*/ 191846 h 4564661"/>
              <a:gd name="connsiteX2050" fmla="*/ 3580829 w 5297627"/>
              <a:gd name="connsiteY2050" fmla="*/ 190840 h 4564661"/>
              <a:gd name="connsiteX2051" fmla="*/ 3587704 w 5297627"/>
              <a:gd name="connsiteY2051" fmla="*/ 189814 h 4564661"/>
              <a:gd name="connsiteX2052" fmla="*/ 3580864 w 5297627"/>
              <a:gd name="connsiteY2052" fmla="*/ 197039 h 4564661"/>
              <a:gd name="connsiteX2053" fmla="*/ 3605230 w 5297627"/>
              <a:gd name="connsiteY2053" fmla="*/ 187149 h 4564661"/>
              <a:gd name="connsiteX2054" fmla="*/ 3672872 w 5297627"/>
              <a:gd name="connsiteY2054" fmla="*/ 163306 h 4564661"/>
              <a:gd name="connsiteX2055" fmla="*/ 3615869 w 5297627"/>
              <a:gd name="connsiteY2055" fmla="*/ 187101 h 4564661"/>
              <a:gd name="connsiteX2056" fmla="*/ 3565989 w 5297627"/>
              <a:gd name="connsiteY2056" fmla="*/ 208360 h 4564661"/>
              <a:gd name="connsiteX2057" fmla="*/ 3557650 w 5297627"/>
              <a:gd name="connsiteY2057" fmla="*/ 214470 h 4564661"/>
              <a:gd name="connsiteX2058" fmla="*/ 3546238 w 5297627"/>
              <a:gd name="connsiteY2058" fmla="*/ 222460 h 4564661"/>
              <a:gd name="connsiteX2059" fmla="*/ 3549056 w 5297627"/>
              <a:gd name="connsiteY2059" fmla="*/ 222366 h 4564661"/>
              <a:gd name="connsiteX2060" fmla="*/ 3684149 w 5297627"/>
              <a:gd name="connsiteY2060" fmla="*/ 170252 h 4564661"/>
              <a:gd name="connsiteX2061" fmla="*/ 3697776 w 5297627"/>
              <a:gd name="connsiteY2061" fmla="*/ 166804 h 4564661"/>
              <a:gd name="connsiteX2062" fmla="*/ 3714004 w 5297627"/>
              <a:gd name="connsiteY2062" fmla="*/ 157294 h 4564661"/>
              <a:gd name="connsiteX2063" fmla="*/ 3706611 w 5297627"/>
              <a:gd name="connsiteY2063" fmla="*/ 167775 h 4564661"/>
              <a:gd name="connsiteX2064" fmla="*/ 3688047 w 5297627"/>
              <a:gd name="connsiteY2064" fmla="*/ 182751 h 4564661"/>
              <a:gd name="connsiteX2065" fmla="*/ 3700890 w 5297627"/>
              <a:gd name="connsiteY2065" fmla="*/ 177605 h 4564661"/>
              <a:gd name="connsiteX2066" fmla="*/ 3689942 w 5297627"/>
              <a:gd name="connsiteY2066" fmla="*/ 187796 h 4564661"/>
              <a:gd name="connsiteX2067" fmla="*/ 3710876 w 5297627"/>
              <a:gd name="connsiteY2067" fmla="*/ 179731 h 4564661"/>
              <a:gd name="connsiteX2068" fmla="*/ 3728311 w 5297627"/>
              <a:gd name="connsiteY2068" fmla="*/ 167133 h 4564661"/>
              <a:gd name="connsiteX2069" fmla="*/ 3742234 w 5297627"/>
              <a:gd name="connsiteY2069" fmla="*/ 161905 h 4564661"/>
              <a:gd name="connsiteX2070" fmla="*/ 3743910 w 5297627"/>
              <a:gd name="connsiteY2070" fmla="*/ 161268 h 4564661"/>
              <a:gd name="connsiteX2071" fmla="*/ 3737235 w 5297627"/>
              <a:gd name="connsiteY2071" fmla="*/ 166730 h 4564661"/>
              <a:gd name="connsiteX2072" fmla="*/ 3710122 w 5297627"/>
              <a:gd name="connsiteY2072" fmla="*/ 187324 h 4564661"/>
              <a:gd name="connsiteX2073" fmla="*/ 3677179 w 5297627"/>
              <a:gd name="connsiteY2073" fmla="*/ 209260 h 4564661"/>
              <a:gd name="connsiteX2074" fmla="*/ 3654146 w 5297627"/>
              <a:gd name="connsiteY2074" fmla="*/ 225910 h 4564661"/>
              <a:gd name="connsiteX2075" fmla="*/ 3665010 w 5297627"/>
              <a:gd name="connsiteY2075" fmla="*/ 223695 h 4564661"/>
              <a:gd name="connsiteX2076" fmla="*/ 3667025 w 5297627"/>
              <a:gd name="connsiteY2076" fmla="*/ 222465 h 4564661"/>
              <a:gd name="connsiteX2077" fmla="*/ 3698464 w 5297627"/>
              <a:gd name="connsiteY2077" fmla="*/ 202371 h 4564661"/>
              <a:gd name="connsiteX2078" fmla="*/ 3711966 w 5297627"/>
              <a:gd name="connsiteY2078" fmla="*/ 198928 h 4564661"/>
              <a:gd name="connsiteX2079" fmla="*/ 3722454 w 5297627"/>
              <a:gd name="connsiteY2079" fmla="*/ 188853 h 4564661"/>
              <a:gd name="connsiteX2080" fmla="*/ 3736269 w 5297627"/>
              <a:gd name="connsiteY2080" fmla="*/ 185330 h 4564661"/>
              <a:gd name="connsiteX2081" fmla="*/ 3765154 w 5297627"/>
              <a:gd name="connsiteY2081" fmla="*/ 163553 h 4564661"/>
              <a:gd name="connsiteX2082" fmla="*/ 3771984 w 5297627"/>
              <a:gd name="connsiteY2082" fmla="*/ 161396 h 4564661"/>
              <a:gd name="connsiteX2083" fmla="*/ 3769972 w 5297627"/>
              <a:gd name="connsiteY2083" fmla="*/ 163999 h 4564661"/>
              <a:gd name="connsiteX2084" fmla="*/ 3784219 w 5297627"/>
              <a:gd name="connsiteY2084" fmla="*/ 153411 h 4564661"/>
              <a:gd name="connsiteX2085" fmla="*/ 3793785 w 5297627"/>
              <a:gd name="connsiteY2085" fmla="*/ 148603 h 4564661"/>
              <a:gd name="connsiteX2086" fmla="*/ 3778449 w 5297627"/>
              <a:gd name="connsiteY2086" fmla="*/ 164533 h 4564661"/>
              <a:gd name="connsiteX2087" fmla="*/ 3756900 w 5297627"/>
              <a:gd name="connsiteY2087" fmla="*/ 180050 h 4564661"/>
              <a:gd name="connsiteX2088" fmla="*/ 3731429 w 5297627"/>
              <a:gd name="connsiteY2088" fmla="*/ 199729 h 4564661"/>
              <a:gd name="connsiteX2089" fmla="*/ 3729153 w 5297627"/>
              <a:gd name="connsiteY2089" fmla="*/ 204282 h 4564661"/>
              <a:gd name="connsiteX2090" fmla="*/ 3718931 w 5297627"/>
              <a:gd name="connsiteY2090" fmla="*/ 213730 h 4564661"/>
              <a:gd name="connsiteX2091" fmla="*/ 3714760 w 5297627"/>
              <a:gd name="connsiteY2091" fmla="*/ 216437 h 4564661"/>
              <a:gd name="connsiteX2092" fmla="*/ 3716356 w 5297627"/>
              <a:gd name="connsiteY2092" fmla="*/ 215650 h 4564661"/>
              <a:gd name="connsiteX2093" fmla="*/ 3721057 w 5297627"/>
              <a:gd name="connsiteY2093" fmla="*/ 212710 h 4564661"/>
              <a:gd name="connsiteX2094" fmla="*/ 3747532 w 5297627"/>
              <a:gd name="connsiteY2094" fmla="*/ 194532 h 4564661"/>
              <a:gd name="connsiteX2095" fmla="*/ 3757537 w 5297627"/>
              <a:gd name="connsiteY2095" fmla="*/ 189643 h 4564661"/>
              <a:gd name="connsiteX2096" fmla="*/ 3758629 w 5297627"/>
              <a:gd name="connsiteY2096" fmla="*/ 189166 h 4564661"/>
              <a:gd name="connsiteX2097" fmla="*/ 3771386 w 5297627"/>
              <a:gd name="connsiteY2097" fmla="*/ 181126 h 4564661"/>
              <a:gd name="connsiteX2098" fmla="*/ 3782410 w 5297627"/>
              <a:gd name="connsiteY2098" fmla="*/ 174645 h 4564661"/>
              <a:gd name="connsiteX2099" fmla="*/ 3782432 w 5297627"/>
              <a:gd name="connsiteY2099" fmla="*/ 174629 h 4564661"/>
              <a:gd name="connsiteX2100" fmla="*/ 3782451 w 5297627"/>
              <a:gd name="connsiteY2100" fmla="*/ 174622 h 4564661"/>
              <a:gd name="connsiteX2101" fmla="*/ 3821593 w 5297627"/>
              <a:gd name="connsiteY2101" fmla="*/ 151611 h 4564661"/>
              <a:gd name="connsiteX2102" fmla="*/ 3862014 w 5297627"/>
              <a:gd name="connsiteY2102" fmla="*/ 128148 h 4564661"/>
              <a:gd name="connsiteX2103" fmla="*/ 3859607 w 5297627"/>
              <a:gd name="connsiteY2103" fmla="*/ 136754 h 4564661"/>
              <a:gd name="connsiteX2104" fmla="*/ 3866507 w 5297627"/>
              <a:gd name="connsiteY2104" fmla="*/ 131700 h 4564661"/>
              <a:gd name="connsiteX2105" fmla="*/ 3869104 w 5297627"/>
              <a:gd name="connsiteY2105" fmla="*/ 131506 h 4564661"/>
              <a:gd name="connsiteX2106" fmla="*/ 3876496 w 5297627"/>
              <a:gd name="connsiteY2106" fmla="*/ 130270 h 4564661"/>
              <a:gd name="connsiteX2107" fmla="*/ 3871017 w 5297627"/>
              <a:gd name="connsiteY2107" fmla="*/ 134559 h 4564661"/>
              <a:gd name="connsiteX2108" fmla="*/ 3788727 w 5297627"/>
              <a:gd name="connsiteY2108" fmla="*/ 198827 h 4564661"/>
              <a:gd name="connsiteX2109" fmla="*/ 3776057 w 5297627"/>
              <a:gd name="connsiteY2109" fmla="*/ 208534 h 4564661"/>
              <a:gd name="connsiteX2110" fmla="*/ 3761047 w 5297627"/>
              <a:gd name="connsiteY2110" fmla="*/ 220218 h 4564661"/>
              <a:gd name="connsiteX2111" fmla="*/ 3743681 w 5297627"/>
              <a:gd name="connsiteY2111" fmla="*/ 236264 h 4564661"/>
              <a:gd name="connsiteX2112" fmla="*/ 3735633 w 5297627"/>
              <a:gd name="connsiteY2112" fmla="*/ 242975 h 4564661"/>
              <a:gd name="connsiteX2113" fmla="*/ 3740990 w 5297627"/>
              <a:gd name="connsiteY2113" fmla="*/ 240396 h 4564661"/>
              <a:gd name="connsiteX2114" fmla="*/ 3719298 w 5297627"/>
              <a:gd name="connsiteY2114" fmla="*/ 257430 h 4564661"/>
              <a:gd name="connsiteX2115" fmla="*/ 3715533 w 5297627"/>
              <a:gd name="connsiteY2115" fmla="*/ 272802 h 4564661"/>
              <a:gd name="connsiteX2116" fmla="*/ 3768365 w 5297627"/>
              <a:gd name="connsiteY2116" fmla="*/ 235181 h 4564661"/>
              <a:gd name="connsiteX2117" fmla="*/ 3807340 w 5297627"/>
              <a:gd name="connsiteY2117" fmla="*/ 213166 h 4564661"/>
              <a:gd name="connsiteX2118" fmla="*/ 3817430 w 5297627"/>
              <a:gd name="connsiteY2118" fmla="*/ 212929 h 4564661"/>
              <a:gd name="connsiteX2119" fmla="*/ 3857218 w 5297627"/>
              <a:gd name="connsiteY2119" fmla="*/ 183697 h 4564661"/>
              <a:gd name="connsiteX2120" fmla="*/ 3849227 w 5297627"/>
              <a:gd name="connsiteY2120" fmla="*/ 195083 h 4564661"/>
              <a:gd name="connsiteX2121" fmla="*/ 3849179 w 5297627"/>
              <a:gd name="connsiteY2121" fmla="*/ 193850 h 4564661"/>
              <a:gd name="connsiteX2122" fmla="*/ 3850754 w 5297627"/>
              <a:gd name="connsiteY2122" fmla="*/ 192356 h 4564661"/>
              <a:gd name="connsiteX2123" fmla="*/ 3849150 w 5297627"/>
              <a:gd name="connsiteY2123" fmla="*/ 193058 h 4564661"/>
              <a:gd name="connsiteX2124" fmla="*/ 3849179 w 5297627"/>
              <a:gd name="connsiteY2124" fmla="*/ 193850 h 4564661"/>
              <a:gd name="connsiteX2125" fmla="*/ 3846287 w 5297627"/>
              <a:gd name="connsiteY2125" fmla="*/ 196596 h 4564661"/>
              <a:gd name="connsiteX2126" fmla="*/ 3843979 w 5297627"/>
              <a:gd name="connsiteY2126" fmla="*/ 197784 h 4564661"/>
              <a:gd name="connsiteX2127" fmla="*/ 3841794 w 5297627"/>
              <a:gd name="connsiteY2127" fmla="*/ 199705 h 4564661"/>
              <a:gd name="connsiteX2128" fmla="*/ 3839198 w 5297627"/>
              <a:gd name="connsiteY2128" fmla="*/ 210104 h 4564661"/>
              <a:gd name="connsiteX2129" fmla="*/ 3820379 w 5297627"/>
              <a:gd name="connsiteY2129" fmla="*/ 225322 h 4564661"/>
              <a:gd name="connsiteX2130" fmla="*/ 3808258 w 5297627"/>
              <a:gd name="connsiteY2130" fmla="*/ 233917 h 4564661"/>
              <a:gd name="connsiteX2131" fmla="*/ 3816173 w 5297627"/>
              <a:gd name="connsiteY2131" fmla="*/ 234272 h 4564661"/>
              <a:gd name="connsiteX2132" fmla="*/ 3825964 w 5297627"/>
              <a:gd name="connsiteY2132" fmla="*/ 234726 h 4564661"/>
              <a:gd name="connsiteX2133" fmla="*/ 3827344 w 5297627"/>
              <a:gd name="connsiteY2133" fmla="*/ 234423 h 4564661"/>
              <a:gd name="connsiteX2134" fmla="*/ 3863318 w 5297627"/>
              <a:gd name="connsiteY2134" fmla="*/ 209746 h 4564661"/>
              <a:gd name="connsiteX2135" fmla="*/ 3919911 w 5297627"/>
              <a:gd name="connsiteY2135" fmla="*/ 166579 h 4564661"/>
              <a:gd name="connsiteX2136" fmla="*/ 3924821 w 5297627"/>
              <a:gd name="connsiteY2136" fmla="*/ 165540 h 4564661"/>
              <a:gd name="connsiteX2137" fmla="*/ 3936160 w 5297627"/>
              <a:gd name="connsiteY2137" fmla="*/ 162421 h 4564661"/>
              <a:gd name="connsiteX2138" fmla="*/ 3919246 w 5297627"/>
              <a:gd name="connsiteY2138" fmla="*/ 177226 h 4564661"/>
              <a:gd name="connsiteX2139" fmla="*/ 3937512 w 5297627"/>
              <a:gd name="connsiteY2139" fmla="*/ 165501 h 4564661"/>
              <a:gd name="connsiteX2140" fmla="*/ 3939402 w 5297627"/>
              <a:gd name="connsiteY2140" fmla="*/ 170410 h 4564661"/>
              <a:gd name="connsiteX2141" fmla="*/ 3935871 w 5297627"/>
              <a:gd name="connsiteY2141" fmla="*/ 170181 h 4564661"/>
              <a:gd name="connsiteX2142" fmla="*/ 3939402 w 5297627"/>
              <a:gd name="connsiteY2142" fmla="*/ 170410 h 4564661"/>
              <a:gd name="connsiteX2143" fmla="*/ 3946496 w 5297627"/>
              <a:gd name="connsiteY2143" fmla="*/ 167875 h 4564661"/>
              <a:gd name="connsiteX2144" fmla="*/ 3930208 w 5297627"/>
              <a:gd name="connsiteY2144" fmla="*/ 181325 h 4564661"/>
              <a:gd name="connsiteX2145" fmla="*/ 3924544 w 5297627"/>
              <a:gd name="connsiteY2145" fmla="*/ 184678 h 4564661"/>
              <a:gd name="connsiteX2146" fmla="*/ 3921510 w 5297627"/>
              <a:gd name="connsiteY2146" fmla="*/ 185610 h 4564661"/>
              <a:gd name="connsiteX2147" fmla="*/ 3923191 w 5297627"/>
              <a:gd name="connsiteY2147" fmla="*/ 187121 h 4564661"/>
              <a:gd name="connsiteX2148" fmla="*/ 3901399 w 5297627"/>
              <a:gd name="connsiteY2148" fmla="*/ 205115 h 4564661"/>
              <a:gd name="connsiteX2149" fmla="*/ 3893584 w 5297627"/>
              <a:gd name="connsiteY2149" fmla="*/ 208357 h 4564661"/>
              <a:gd name="connsiteX2150" fmla="*/ 3891836 w 5297627"/>
              <a:gd name="connsiteY2150" fmla="*/ 208999 h 4564661"/>
              <a:gd name="connsiteX2151" fmla="*/ 3901935 w 5297627"/>
              <a:gd name="connsiteY2151" fmla="*/ 212208 h 4564661"/>
              <a:gd name="connsiteX2152" fmla="*/ 3903680 w 5297627"/>
              <a:gd name="connsiteY2152" fmla="*/ 212638 h 4564661"/>
              <a:gd name="connsiteX2153" fmla="*/ 3902720 w 5297627"/>
              <a:gd name="connsiteY2153" fmla="*/ 214274 h 4564661"/>
              <a:gd name="connsiteX2154" fmla="*/ 3887882 w 5297627"/>
              <a:gd name="connsiteY2154" fmla="*/ 240443 h 4564661"/>
              <a:gd name="connsiteX2155" fmla="*/ 3885222 w 5297627"/>
              <a:gd name="connsiteY2155" fmla="*/ 245751 h 4564661"/>
              <a:gd name="connsiteX2156" fmla="*/ 3867429 w 5297627"/>
              <a:gd name="connsiteY2156" fmla="*/ 257114 h 4564661"/>
              <a:gd name="connsiteX2157" fmla="*/ 3849150 w 5297627"/>
              <a:gd name="connsiteY2157" fmla="*/ 272565 h 4564661"/>
              <a:gd name="connsiteX2158" fmla="*/ 3864394 w 5297627"/>
              <a:gd name="connsiteY2158" fmla="*/ 267039 h 4564661"/>
              <a:gd name="connsiteX2159" fmla="*/ 3849650 w 5297627"/>
              <a:gd name="connsiteY2159" fmla="*/ 275497 h 4564661"/>
              <a:gd name="connsiteX2160" fmla="*/ 3847447 w 5297627"/>
              <a:gd name="connsiteY2160" fmla="*/ 276760 h 4564661"/>
              <a:gd name="connsiteX2161" fmla="*/ 3824738 w 5297627"/>
              <a:gd name="connsiteY2161" fmla="*/ 289674 h 4564661"/>
              <a:gd name="connsiteX2162" fmla="*/ 3813992 w 5297627"/>
              <a:gd name="connsiteY2162" fmla="*/ 297113 h 4564661"/>
              <a:gd name="connsiteX2163" fmla="*/ 3802620 w 5297627"/>
              <a:gd name="connsiteY2163" fmla="*/ 310965 h 4564661"/>
              <a:gd name="connsiteX2164" fmla="*/ 3810469 w 5297627"/>
              <a:gd name="connsiteY2164" fmla="*/ 308962 h 4564661"/>
              <a:gd name="connsiteX2165" fmla="*/ 3783469 w 5297627"/>
              <a:gd name="connsiteY2165" fmla="*/ 330259 h 4564661"/>
              <a:gd name="connsiteX2166" fmla="*/ 3754227 w 5297627"/>
              <a:gd name="connsiteY2166" fmla="*/ 349791 h 4564661"/>
              <a:gd name="connsiteX2167" fmla="*/ 3754423 w 5297627"/>
              <a:gd name="connsiteY2167" fmla="*/ 352565 h 4564661"/>
              <a:gd name="connsiteX2168" fmla="*/ 3753647 w 5297627"/>
              <a:gd name="connsiteY2168" fmla="*/ 356499 h 4564661"/>
              <a:gd name="connsiteX2169" fmla="*/ 3762870 w 5297627"/>
              <a:gd name="connsiteY2169" fmla="*/ 352518 h 4564661"/>
              <a:gd name="connsiteX2170" fmla="*/ 3790196 w 5297627"/>
              <a:gd name="connsiteY2170" fmla="*/ 343554 h 4564661"/>
              <a:gd name="connsiteX2171" fmla="*/ 3800668 w 5297627"/>
              <a:gd name="connsiteY2171" fmla="*/ 338825 h 4564661"/>
              <a:gd name="connsiteX2172" fmla="*/ 3825038 w 5297627"/>
              <a:gd name="connsiteY2172" fmla="*/ 324576 h 4564661"/>
              <a:gd name="connsiteX2173" fmla="*/ 3851898 w 5297627"/>
              <a:gd name="connsiteY2173" fmla="*/ 309093 h 4564661"/>
              <a:gd name="connsiteX2174" fmla="*/ 3858077 w 5297627"/>
              <a:gd name="connsiteY2174" fmla="*/ 304940 h 4564661"/>
              <a:gd name="connsiteX2175" fmla="*/ 3866023 w 5297627"/>
              <a:gd name="connsiteY2175" fmla="*/ 299150 h 4564661"/>
              <a:gd name="connsiteX2176" fmla="*/ 3870510 w 5297627"/>
              <a:gd name="connsiteY2176" fmla="*/ 294479 h 4564661"/>
              <a:gd name="connsiteX2177" fmla="*/ 3873906 w 5297627"/>
              <a:gd name="connsiteY2177" fmla="*/ 293283 h 4564661"/>
              <a:gd name="connsiteX2178" fmla="*/ 3873857 w 5297627"/>
              <a:gd name="connsiteY2178" fmla="*/ 293442 h 4564661"/>
              <a:gd name="connsiteX2179" fmla="*/ 3874624 w 5297627"/>
              <a:gd name="connsiteY2179" fmla="*/ 292884 h 4564661"/>
              <a:gd name="connsiteX2180" fmla="*/ 3886758 w 5297627"/>
              <a:gd name="connsiteY2180" fmla="*/ 287626 h 4564661"/>
              <a:gd name="connsiteX2181" fmla="*/ 3885314 w 5297627"/>
              <a:gd name="connsiteY2181" fmla="*/ 290041 h 4564661"/>
              <a:gd name="connsiteX2182" fmla="*/ 3867766 w 5297627"/>
              <a:gd name="connsiteY2182" fmla="*/ 300702 h 4564661"/>
              <a:gd name="connsiteX2183" fmla="*/ 3868106 w 5297627"/>
              <a:gd name="connsiteY2183" fmla="*/ 305921 h 4564661"/>
              <a:gd name="connsiteX2184" fmla="*/ 3867520 w 5297627"/>
              <a:gd name="connsiteY2184" fmla="*/ 308204 h 4564661"/>
              <a:gd name="connsiteX2185" fmla="*/ 3858758 w 5297627"/>
              <a:gd name="connsiteY2185" fmla="*/ 314973 h 4564661"/>
              <a:gd name="connsiteX2186" fmla="*/ 3853002 w 5297627"/>
              <a:gd name="connsiteY2186" fmla="*/ 316515 h 4564661"/>
              <a:gd name="connsiteX2187" fmla="*/ 3859305 w 5297627"/>
              <a:gd name="connsiteY2187" fmla="*/ 318949 h 4564661"/>
              <a:gd name="connsiteX2188" fmla="*/ 3852447 w 5297627"/>
              <a:gd name="connsiteY2188" fmla="*/ 323256 h 4564661"/>
              <a:gd name="connsiteX2189" fmla="*/ 3791741 w 5297627"/>
              <a:gd name="connsiteY2189" fmla="*/ 358761 h 4564661"/>
              <a:gd name="connsiteX2190" fmla="*/ 3860338 w 5297627"/>
              <a:gd name="connsiteY2190" fmla="*/ 338361 h 4564661"/>
              <a:gd name="connsiteX2191" fmla="*/ 3909344 w 5297627"/>
              <a:gd name="connsiteY2191" fmla="*/ 311376 h 4564661"/>
              <a:gd name="connsiteX2192" fmla="*/ 3942471 w 5297627"/>
              <a:gd name="connsiteY2192" fmla="*/ 297738 h 4564661"/>
              <a:gd name="connsiteX2193" fmla="*/ 3943479 w 5297627"/>
              <a:gd name="connsiteY2193" fmla="*/ 298668 h 4564661"/>
              <a:gd name="connsiteX2194" fmla="*/ 3953496 w 5297627"/>
              <a:gd name="connsiteY2194" fmla="*/ 294357 h 4564661"/>
              <a:gd name="connsiteX2195" fmla="*/ 3959426 w 5297627"/>
              <a:gd name="connsiteY2195" fmla="*/ 290619 h 4564661"/>
              <a:gd name="connsiteX2196" fmla="*/ 3986356 w 5297627"/>
              <a:gd name="connsiteY2196" fmla="*/ 279296 h 4564661"/>
              <a:gd name="connsiteX2197" fmla="*/ 3983147 w 5297627"/>
              <a:gd name="connsiteY2197" fmla="*/ 287770 h 4564661"/>
              <a:gd name="connsiteX2198" fmla="*/ 3966553 w 5297627"/>
              <a:gd name="connsiteY2198" fmla="*/ 303890 h 4564661"/>
              <a:gd name="connsiteX2199" fmla="*/ 3959222 w 5297627"/>
              <a:gd name="connsiteY2199" fmla="*/ 307717 h 4564661"/>
              <a:gd name="connsiteX2200" fmla="*/ 3889523 w 5297627"/>
              <a:gd name="connsiteY2200" fmla="*/ 351599 h 4564661"/>
              <a:gd name="connsiteX2201" fmla="*/ 3879795 w 5297627"/>
              <a:gd name="connsiteY2201" fmla="*/ 371453 h 4564661"/>
              <a:gd name="connsiteX2202" fmla="*/ 3804166 w 5297627"/>
              <a:gd name="connsiteY2202" fmla="*/ 406151 h 4564661"/>
              <a:gd name="connsiteX2203" fmla="*/ 3809860 w 5297627"/>
              <a:gd name="connsiteY2203" fmla="*/ 412322 h 4564661"/>
              <a:gd name="connsiteX2204" fmla="*/ 3812390 w 5297627"/>
              <a:gd name="connsiteY2204" fmla="*/ 419980 h 4564661"/>
              <a:gd name="connsiteX2205" fmla="*/ 3815799 w 5297627"/>
              <a:gd name="connsiteY2205" fmla="*/ 418609 h 4564661"/>
              <a:gd name="connsiteX2206" fmla="*/ 3814716 w 5297627"/>
              <a:gd name="connsiteY2206" fmla="*/ 421521 h 4564661"/>
              <a:gd name="connsiteX2207" fmla="*/ 3813647 w 5297627"/>
              <a:gd name="connsiteY2207" fmla="*/ 422748 h 4564661"/>
              <a:gd name="connsiteX2208" fmla="*/ 3813345 w 5297627"/>
              <a:gd name="connsiteY2208" fmla="*/ 422877 h 4564661"/>
              <a:gd name="connsiteX2209" fmla="*/ 3813582 w 5297627"/>
              <a:gd name="connsiteY2209" fmla="*/ 423590 h 4564661"/>
              <a:gd name="connsiteX2210" fmla="*/ 3813176 w 5297627"/>
              <a:gd name="connsiteY2210" fmla="*/ 424653 h 4564661"/>
              <a:gd name="connsiteX2211" fmla="*/ 3784435 w 5297627"/>
              <a:gd name="connsiteY2211" fmla="*/ 442561 h 4564661"/>
              <a:gd name="connsiteX2212" fmla="*/ 3801842 w 5297627"/>
              <a:gd name="connsiteY2212" fmla="*/ 437649 h 4564661"/>
              <a:gd name="connsiteX2213" fmla="*/ 3798629 w 5297627"/>
              <a:gd name="connsiteY2213" fmla="*/ 439279 h 4564661"/>
              <a:gd name="connsiteX2214" fmla="*/ 3840547 w 5297627"/>
              <a:gd name="connsiteY2214" fmla="*/ 424184 h 4564661"/>
              <a:gd name="connsiteX2215" fmla="*/ 3876071 w 5297627"/>
              <a:gd name="connsiteY2215" fmla="*/ 412246 h 4564661"/>
              <a:gd name="connsiteX2216" fmla="*/ 3882323 w 5297627"/>
              <a:gd name="connsiteY2216" fmla="*/ 410751 h 4564661"/>
              <a:gd name="connsiteX2217" fmla="*/ 3832192 w 5297627"/>
              <a:gd name="connsiteY2217" fmla="*/ 430024 h 4564661"/>
              <a:gd name="connsiteX2218" fmla="*/ 3811442 w 5297627"/>
              <a:gd name="connsiteY2218" fmla="*/ 438823 h 4564661"/>
              <a:gd name="connsiteX2219" fmla="*/ 3814030 w 5297627"/>
              <a:gd name="connsiteY2219" fmla="*/ 440448 h 4564661"/>
              <a:gd name="connsiteX2220" fmla="*/ 3814969 w 5297627"/>
              <a:gd name="connsiteY2220" fmla="*/ 440345 h 4564661"/>
              <a:gd name="connsiteX2221" fmla="*/ 3821598 w 5297627"/>
              <a:gd name="connsiteY2221" fmla="*/ 437826 h 4564661"/>
              <a:gd name="connsiteX2222" fmla="*/ 3819129 w 5297627"/>
              <a:gd name="connsiteY2222" fmla="*/ 439571 h 4564661"/>
              <a:gd name="connsiteX2223" fmla="*/ 3818583 w 5297627"/>
              <a:gd name="connsiteY2223" fmla="*/ 439944 h 4564661"/>
              <a:gd name="connsiteX2224" fmla="*/ 3820244 w 5297627"/>
              <a:gd name="connsiteY2224" fmla="*/ 439761 h 4564661"/>
              <a:gd name="connsiteX2225" fmla="*/ 3831792 w 5297627"/>
              <a:gd name="connsiteY2225" fmla="*/ 436214 h 4564661"/>
              <a:gd name="connsiteX2226" fmla="*/ 3904247 w 5297627"/>
              <a:gd name="connsiteY2226" fmla="*/ 409125 h 4564661"/>
              <a:gd name="connsiteX2227" fmla="*/ 3944999 w 5297627"/>
              <a:gd name="connsiteY2227" fmla="*/ 395817 h 4564661"/>
              <a:gd name="connsiteX2228" fmla="*/ 3951456 w 5297627"/>
              <a:gd name="connsiteY2228" fmla="*/ 394282 h 4564661"/>
              <a:gd name="connsiteX2229" fmla="*/ 3960595 w 5297627"/>
              <a:gd name="connsiteY2229" fmla="*/ 391742 h 4564661"/>
              <a:gd name="connsiteX2230" fmla="*/ 3909310 w 5297627"/>
              <a:gd name="connsiteY2230" fmla="*/ 412520 h 4564661"/>
              <a:gd name="connsiteX2231" fmla="*/ 3843741 w 5297627"/>
              <a:gd name="connsiteY2231" fmla="*/ 436987 h 4564661"/>
              <a:gd name="connsiteX2232" fmla="*/ 3834921 w 5297627"/>
              <a:gd name="connsiteY2232" fmla="*/ 442634 h 4564661"/>
              <a:gd name="connsiteX2233" fmla="*/ 3843616 w 5297627"/>
              <a:gd name="connsiteY2233" fmla="*/ 438941 h 4564661"/>
              <a:gd name="connsiteX2234" fmla="*/ 3916527 w 5297627"/>
              <a:gd name="connsiteY2234" fmla="*/ 413723 h 4564661"/>
              <a:gd name="connsiteX2235" fmla="*/ 3963643 w 5297627"/>
              <a:gd name="connsiteY2235" fmla="*/ 398622 h 4564661"/>
              <a:gd name="connsiteX2236" fmla="*/ 3957795 w 5297627"/>
              <a:gd name="connsiteY2236" fmla="*/ 402639 h 4564661"/>
              <a:gd name="connsiteX2237" fmla="*/ 3957557 w 5297627"/>
              <a:gd name="connsiteY2237" fmla="*/ 402842 h 4564661"/>
              <a:gd name="connsiteX2238" fmla="*/ 3955531 w 5297627"/>
              <a:gd name="connsiteY2238" fmla="*/ 403649 h 4564661"/>
              <a:gd name="connsiteX2239" fmla="*/ 3922850 w 5297627"/>
              <a:gd name="connsiteY2239" fmla="*/ 415603 h 4564661"/>
              <a:gd name="connsiteX2240" fmla="*/ 3946585 w 5297627"/>
              <a:gd name="connsiteY2240" fmla="*/ 411250 h 4564661"/>
              <a:gd name="connsiteX2241" fmla="*/ 3948902 w 5297627"/>
              <a:gd name="connsiteY2241" fmla="*/ 410349 h 4564661"/>
              <a:gd name="connsiteX2242" fmla="*/ 3948319 w 5297627"/>
              <a:gd name="connsiteY2242" fmla="*/ 413973 h 4564661"/>
              <a:gd name="connsiteX2243" fmla="*/ 3955820 w 5297627"/>
              <a:gd name="connsiteY2243" fmla="*/ 410288 h 4564661"/>
              <a:gd name="connsiteX2244" fmla="*/ 3964222 w 5297627"/>
              <a:gd name="connsiteY2244" fmla="*/ 404757 h 4564661"/>
              <a:gd name="connsiteX2245" fmla="*/ 3970866 w 5297627"/>
              <a:gd name="connsiteY2245" fmla="*/ 402679 h 4564661"/>
              <a:gd name="connsiteX2246" fmla="*/ 3951346 w 5297627"/>
              <a:gd name="connsiteY2246" fmla="*/ 413522 h 4564661"/>
              <a:gd name="connsiteX2247" fmla="*/ 3827099 w 5297627"/>
              <a:gd name="connsiteY2247" fmla="*/ 458159 h 4564661"/>
              <a:gd name="connsiteX2248" fmla="*/ 3810437 w 5297627"/>
              <a:gd name="connsiteY2248" fmla="*/ 464068 h 4564661"/>
              <a:gd name="connsiteX2249" fmla="*/ 3803880 w 5297627"/>
              <a:gd name="connsiteY2249" fmla="*/ 466475 h 4564661"/>
              <a:gd name="connsiteX2250" fmla="*/ 3804399 w 5297627"/>
              <a:gd name="connsiteY2250" fmla="*/ 466649 h 4564661"/>
              <a:gd name="connsiteX2251" fmla="*/ 3809434 w 5297627"/>
              <a:gd name="connsiteY2251" fmla="*/ 468584 h 4564661"/>
              <a:gd name="connsiteX2252" fmla="*/ 3810761 w 5297627"/>
              <a:gd name="connsiteY2252" fmla="*/ 469643 h 4564661"/>
              <a:gd name="connsiteX2253" fmla="*/ 3838638 w 5297627"/>
              <a:gd name="connsiteY2253" fmla="*/ 460010 h 4564661"/>
              <a:gd name="connsiteX2254" fmla="*/ 3860688 w 5297627"/>
              <a:gd name="connsiteY2254" fmla="*/ 452065 h 4564661"/>
              <a:gd name="connsiteX2255" fmla="*/ 3869546 w 5297627"/>
              <a:gd name="connsiteY2255" fmla="*/ 447050 h 4564661"/>
              <a:gd name="connsiteX2256" fmla="*/ 3876242 w 5297627"/>
              <a:gd name="connsiteY2256" fmla="*/ 446461 h 4564661"/>
              <a:gd name="connsiteX2257" fmla="*/ 3888967 w 5297627"/>
              <a:gd name="connsiteY2257" fmla="*/ 441876 h 4564661"/>
              <a:gd name="connsiteX2258" fmla="*/ 3927228 w 5297627"/>
              <a:gd name="connsiteY2258" fmla="*/ 427993 h 4564661"/>
              <a:gd name="connsiteX2259" fmla="*/ 3917716 w 5297627"/>
              <a:gd name="connsiteY2259" fmla="*/ 435925 h 4564661"/>
              <a:gd name="connsiteX2260" fmla="*/ 3915411 w 5297627"/>
              <a:gd name="connsiteY2260" fmla="*/ 436592 h 4564661"/>
              <a:gd name="connsiteX2261" fmla="*/ 3912391 w 5297627"/>
              <a:gd name="connsiteY2261" fmla="*/ 439399 h 4564661"/>
              <a:gd name="connsiteX2262" fmla="*/ 3909668 w 5297627"/>
              <a:gd name="connsiteY2262" fmla="*/ 441498 h 4564661"/>
              <a:gd name="connsiteX2263" fmla="*/ 3908035 w 5297627"/>
              <a:gd name="connsiteY2263" fmla="*/ 442041 h 4564661"/>
              <a:gd name="connsiteX2264" fmla="*/ 3906148 w 5297627"/>
              <a:gd name="connsiteY2264" fmla="*/ 442640 h 4564661"/>
              <a:gd name="connsiteX2265" fmla="*/ 3906411 w 5297627"/>
              <a:gd name="connsiteY2265" fmla="*/ 442583 h 4564661"/>
              <a:gd name="connsiteX2266" fmla="*/ 3897053 w 5297627"/>
              <a:gd name="connsiteY2266" fmla="*/ 445702 h 4564661"/>
              <a:gd name="connsiteX2267" fmla="*/ 3872359 w 5297627"/>
              <a:gd name="connsiteY2267" fmla="*/ 458367 h 4564661"/>
              <a:gd name="connsiteX2268" fmla="*/ 3876920 w 5297627"/>
              <a:gd name="connsiteY2268" fmla="*/ 458907 h 4564661"/>
              <a:gd name="connsiteX2269" fmla="*/ 3870154 w 5297627"/>
              <a:gd name="connsiteY2269" fmla="*/ 462449 h 4564661"/>
              <a:gd name="connsiteX2270" fmla="*/ 3838850 w 5297627"/>
              <a:gd name="connsiteY2270" fmla="*/ 477417 h 4564661"/>
              <a:gd name="connsiteX2271" fmla="*/ 3814448 w 5297627"/>
              <a:gd name="connsiteY2271" fmla="*/ 489409 h 4564661"/>
              <a:gd name="connsiteX2272" fmla="*/ 3812555 w 5297627"/>
              <a:gd name="connsiteY2272" fmla="*/ 492473 h 4564661"/>
              <a:gd name="connsiteX2273" fmla="*/ 3809586 w 5297627"/>
              <a:gd name="connsiteY2273" fmla="*/ 495253 h 4564661"/>
              <a:gd name="connsiteX2274" fmla="*/ 3805823 w 5297627"/>
              <a:gd name="connsiteY2274" fmla="*/ 496740 h 4564661"/>
              <a:gd name="connsiteX2275" fmla="*/ 3825012 w 5297627"/>
              <a:gd name="connsiteY2275" fmla="*/ 490415 h 4564661"/>
              <a:gd name="connsiteX2276" fmla="*/ 3786842 w 5297627"/>
              <a:gd name="connsiteY2276" fmla="*/ 507139 h 4564661"/>
              <a:gd name="connsiteX2277" fmla="*/ 3796209 w 5297627"/>
              <a:gd name="connsiteY2277" fmla="*/ 503973 h 4564661"/>
              <a:gd name="connsiteX2278" fmla="*/ 3799433 w 5297627"/>
              <a:gd name="connsiteY2278" fmla="*/ 502697 h 4564661"/>
              <a:gd name="connsiteX2279" fmla="*/ 3825506 w 5297627"/>
              <a:gd name="connsiteY2279" fmla="*/ 491516 h 4564661"/>
              <a:gd name="connsiteX2280" fmla="*/ 3838624 w 5297627"/>
              <a:gd name="connsiteY2280" fmla="*/ 485887 h 4564661"/>
              <a:gd name="connsiteX2281" fmla="*/ 3850450 w 5297627"/>
              <a:gd name="connsiteY2281" fmla="*/ 480814 h 4564661"/>
              <a:gd name="connsiteX2282" fmla="*/ 3861506 w 5297627"/>
              <a:gd name="connsiteY2282" fmla="*/ 477933 h 4564661"/>
              <a:gd name="connsiteX2283" fmla="*/ 3852852 w 5297627"/>
              <a:gd name="connsiteY2283" fmla="*/ 486650 h 4564661"/>
              <a:gd name="connsiteX2284" fmla="*/ 3842714 w 5297627"/>
              <a:gd name="connsiteY2284" fmla="*/ 495482 h 4564661"/>
              <a:gd name="connsiteX2285" fmla="*/ 3846084 w 5297627"/>
              <a:gd name="connsiteY2285" fmla="*/ 494498 h 4564661"/>
              <a:gd name="connsiteX2286" fmla="*/ 3849868 w 5297627"/>
              <a:gd name="connsiteY2286" fmla="*/ 498240 h 4564661"/>
              <a:gd name="connsiteX2287" fmla="*/ 3836441 w 5297627"/>
              <a:gd name="connsiteY2287" fmla="*/ 504298 h 4564661"/>
              <a:gd name="connsiteX2288" fmla="*/ 3835864 w 5297627"/>
              <a:gd name="connsiteY2288" fmla="*/ 505940 h 4564661"/>
              <a:gd name="connsiteX2289" fmla="*/ 3840955 w 5297627"/>
              <a:gd name="connsiteY2289" fmla="*/ 504622 h 4564661"/>
              <a:gd name="connsiteX2290" fmla="*/ 3841429 w 5297627"/>
              <a:gd name="connsiteY2290" fmla="*/ 504256 h 4564661"/>
              <a:gd name="connsiteX2291" fmla="*/ 3842129 w 5297627"/>
              <a:gd name="connsiteY2291" fmla="*/ 504318 h 4564661"/>
              <a:gd name="connsiteX2292" fmla="*/ 3845166 w 5297627"/>
              <a:gd name="connsiteY2292" fmla="*/ 503532 h 4564661"/>
              <a:gd name="connsiteX2293" fmla="*/ 3864511 w 5297627"/>
              <a:gd name="connsiteY2293" fmla="*/ 495620 h 4564661"/>
              <a:gd name="connsiteX2294" fmla="*/ 4003531 w 5297627"/>
              <a:gd name="connsiteY2294" fmla="*/ 435584 h 4564661"/>
              <a:gd name="connsiteX2295" fmla="*/ 3959166 w 5297627"/>
              <a:gd name="connsiteY2295" fmla="*/ 470062 h 4564661"/>
              <a:gd name="connsiteX2296" fmla="*/ 4050625 w 5297627"/>
              <a:gd name="connsiteY2296" fmla="*/ 427588 h 4564661"/>
              <a:gd name="connsiteX2297" fmla="*/ 4064859 w 5297627"/>
              <a:gd name="connsiteY2297" fmla="*/ 419379 h 4564661"/>
              <a:gd name="connsiteX2298" fmla="*/ 4052420 w 5297627"/>
              <a:gd name="connsiteY2298" fmla="*/ 428311 h 4564661"/>
              <a:gd name="connsiteX2299" fmla="*/ 4083575 w 5297627"/>
              <a:gd name="connsiteY2299" fmla="*/ 421670 h 4564661"/>
              <a:gd name="connsiteX2300" fmla="*/ 4123753 w 5297627"/>
              <a:gd name="connsiteY2300" fmla="*/ 411832 h 4564661"/>
              <a:gd name="connsiteX2301" fmla="*/ 4136314 w 5297627"/>
              <a:gd name="connsiteY2301" fmla="*/ 406828 h 4564661"/>
              <a:gd name="connsiteX2302" fmla="*/ 4010267 w 5297627"/>
              <a:gd name="connsiteY2302" fmla="*/ 475204 h 4564661"/>
              <a:gd name="connsiteX2303" fmla="*/ 3996774 w 5297627"/>
              <a:gd name="connsiteY2303" fmla="*/ 482271 h 4564661"/>
              <a:gd name="connsiteX2304" fmla="*/ 3976340 w 5297627"/>
              <a:gd name="connsiteY2304" fmla="*/ 498231 h 4564661"/>
              <a:gd name="connsiteX2305" fmla="*/ 3987660 w 5297627"/>
              <a:gd name="connsiteY2305" fmla="*/ 494767 h 4564661"/>
              <a:gd name="connsiteX2306" fmla="*/ 3950487 w 5297627"/>
              <a:gd name="connsiteY2306" fmla="*/ 521767 h 4564661"/>
              <a:gd name="connsiteX2307" fmla="*/ 3963222 w 5297627"/>
              <a:gd name="connsiteY2307" fmla="*/ 519601 h 4564661"/>
              <a:gd name="connsiteX2308" fmla="*/ 3976260 w 5297627"/>
              <a:gd name="connsiteY2308" fmla="*/ 524574 h 4564661"/>
              <a:gd name="connsiteX2309" fmla="*/ 3986336 w 5297627"/>
              <a:gd name="connsiteY2309" fmla="*/ 528259 h 4564661"/>
              <a:gd name="connsiteX2310" fmla="*/ 3994794 w 5297627"/>
              <a:gd name="connsiteY2310" fmla="*/ 520411 h 4564661"/>
              <a:gd name="connsiteX2311" fmla="*/ 4003512 w 5297627"/>
              <a:gd name="connsiteY2311" fmla="*/ 512351 h 4564661"/>
              <a:gd name="connsiteX2312" fmla="*/ 4006690 w 5297627"/>
              <a:gd name="connsiteY2312" fmla="*/ 511471 h 4564661"/>
              <a:gd name="connsiteX2313" fmla="*/ 4008279 w 5297627"/>
              <a:gd name="connsiteY2313" fmla="*/ 510981 h 4564661"/>
              <a:gd name="connsiteX2314" fmla="*/ 4009358 w 5297627"/>
              <a:gd name="connsiteY2314" fmla="*/ 510806 h 4564661"/>
              <a:gd name="connsiteX2315" fmla="*/ 4001368 w 5297627"/>
              <a:gd name="connsiteY2315" fmla="*/ 522192 h 4564661"/>
              <a:gd name="connsiteX2316" fmla="*/ 4001320 w 5297627"/>
              <a:gd name="connsiteY2316" fmla="*/ 520959 h 4564661"/>
              <a:gd name="connsiteX2317" fmla="*/ 4002893 w 5297627"/>
              <a:gd name="connsiteY2317" fmla="*/ 519466 h 4564661"/>
              <a:gd name="connsiteX2318" fmla="*/ 4001291 w 5297627"/>
              <a:gd name="connsiteY2318" fmla="*/ 520167 h 4564661"/>
              <a:gd name="connsiteX2319" fmla="*/ 4001320 w 5297627"/>
              <a:gd name="connsiteY2319" fmla="*/ 520959 h 4564661"/>
              <a:gd name="connsiteX2320" fmla="*/ 3998427 w 5297627"/>
              <a:gd name="connsiteY2320" fmla="*/ 523705 h 4564661"/>
              <a:gd name="connsiteX2321" fmla="*/ 3996118 w 5297627"/>
              <a:gd name="connsiteY2321" fmla="*/ 524893 h 4564661"/>
              <a:gd name="connsiteX2322" fmla="*/ 3993933 w 5297627"/>
              <a:gd name="connsiteY2322" fmla="*/ 526814 h 4564661"/>
              <a:gd name="connsiteX2323" fmla="*/ 3991337 w 5297627"/>
              <a:gd name="connsiteY2323" fmla="*/ 537212 h 4564661"/>
              <a:gd name="connsiteX2324" fmla="*/ 3953432 w 5297627"/>
              <a:gd name="connsiteY2324" fmla="*/ 565965 h 4564661"/>
              <a:gd name="connsiteX2325" fmla="*/ 3950794 w 5297627"/>
              <a:gd name="connsiteY2325" fmla="*/ 574039 h 4564661"/>
              <a:gd name="connsiteX2326" fmla="*/ 3936060 w 5297627"/>
              <a:gd name="connsiteY2326" fmla="*/ 586854 h 4564661"/>
              <a:gd name="connsiteX2327" fmla="*/ 3932997 w 5297627"/>
              <a:gd name="connsiteY2327" fmla="*/ 588822 h 4564661"/>
              <a:gd name="connsiteX2328" fmla="*/ 3937707 w 5297627"/>
              <a:gd name="connsiteY2328" fmla="*/ 586817 h 4564661"/>
              <a:gd name="connsiteX2329" fmla="*/ 3945819 w 5297627"/>
              <a:gd name="connsiteY2329" fmla="*/ 583291 h 4564661"/>
              <a:gd name="connsiteX2330" fmla="*/ 3942952 w 5297627"/>
              <a:gd name="connsiteY2330" fmla="*/ 587021 h 4564661"/>
              <a:gd name="connsiteX2331" fmla="*/ 3962420 w 5297627"/>
              <a:gd name="connsiteY2331" fmla="*/ 587070 h 4564661"/>
              <a:gd name="connsiteX2332" fmla="*/ 3991390 w 5297627"/>
              <a:gd name="connsiteY2332" fmla="*/ 579314 h 4564661"/>
              <a:gd name="connsiteX2333" fmla="*/ 3985632 w 5297627"/>
              <a:gd name="connsiteY2333" fmla="*/ 583558 h 4564661"/>
              <a:gd name="connsiteX2334" fmla="*/ 3966722 w 5297627"/>
              <a:gd name="connsiteY2334" fmla="*/ 596779 h 4564661"/>
              <a:gd name="connsiteX2335" fmla="*/ 3971607 w 5297627"/>
              <a:gd name="connsiteY2335" fmla="*/ 594613 h 4564661"/>
              <a:gd name="connsiteX2336" fmla="*/ 4038621 w 5297627"/>
              <a:gd name="connsiteY2336" fmla="*/ 568615 h 4564661"/>
              <a:gd name="connsiteX2337" fmla="*/ 4026991 w 5297627"/>
              <a:gd name="connsiteY2337" fmla="*/ 576118 h 4564661"/>
              <a:gd name="connsiteX2338" fmla="*/ 3952195 w 5297627"/>
              <a:gd name="connsiteY2338" fmla="*/ 615996 h 4564661"/>
              <a:gd name="connsiteX2339" fmla="*/ 3945703 w 5297627"/>
              <a:gd name="connsiteY2339" fmla="*/ 619573 h 4564661"/>
              <a:gd name="connsiteX2340" fmla="*/ 3942936 w 5297627"/>
              <a:gd name="connsiteY2340" fmla="*/ 623752 h 4564661"/>
              <a:gd name="connsiteX2341" fmla="*/ 3921704 w 5297627"/>
              <a:gd name="connsiteY2341" fmla="*/ 632795 h 4564661"/>
              <a:gd name="connsiteX2342" fmla="*/ 3913740 w 5297627"/>
              <a:gd name="connsiteY2342" fmla="*/ 637183 h 4564661"/>
              <a:gd name="connsiteX2343" fmla="*/ 3934722 w 5297627"/>
              <a:gd name="connsiteY2343" fmla="*/ 630656 h 4564661"/>
              <a:gd name="connsiteX2344" fmla="*/ 3933166 w 5297627"/>
              <a:gd name="connsiteY2344" fmla="*/ 631901 h 4564661"/>
              <a:gd name="connsiteX2345" fmla="*/ 3897844 w 5297627"/>
              <a:gd name="connsiteY2345" fmla="*/ 662325 h 4564661"/>
              <a:gd name="connsiteX2346" fmla="*/ 3955158 w 5297627"/>
              <a:gd name="connsiteY2346" fmla="*/ 628233 h 4564661"/>
              <a:gd name="connsiteX2347" fmla="*/ 3968310 w 5297627"/>
              <a:gd name="connsiteY2347" fmla="*/ 621569 h 4564661"/>
              <a:gd name="connsiteX2348" fmla="*/ 3956136 w 5297627"/>
              <a:gd name="connsiteY2348" fmla="*/ 636396 h 4564661"/>
              <a:gd name="connsiteX2349" fmla="*/ 3959268 w 5297627"/>
              <a:gd name="connsiteY2349" fmla="*/ 634666 h 4564661"/>
              <a:gd name="connsiteX2350" fmla="*/ 4054050 w 5297627"/>
              <a:gd name="connsiteY2350" fmla="*/ 580724 h 4564661"/>
              <a:gd name="connsiteX2351" fmla="*/ 4083421 w 5297627"/>
              <a:gd name="connsiteY2351" fmla="*/ 565368 h 4564661"/>
              <a:gd name="connsiteX2352" fmla="*/ 4065886 w 5297627"/>
              <a:gd name="connsiteY2352" fmla="*/ 576478 h 4564661"/>
              <a:gd name="connsiteX2353" fmla="*/ 4018479 w 5297627"/>
              <a:gd name="connsiteY2353" fmla="*/ 604841 h 4564661"/>
              <a:gd name="connsiteX2354" fmla="*/ 3964903 w 5297627"/>
              <a:gd name="connsiteY2354" fmla="*/ 636518 h 4564661"/>
              <a:gd name="connsiteX2355" fmla="*/ 4017242 w 5297627"/>
              <a:gd name="connsiteY2355" fmla="*/ 623251 h 4564661"/>
              <a:gd name="connsiteX2356" fmla="*/ 4071555 w 5297627"/>
              <a:gd name="connsiteY2356" fmla="*/ 600183 h 4564661"/>
              <a:gd name="connsiteX2357" fmla="*/ 4048060 w 5297627"/>
              <a:gd name="connsiteY2357" fmla="*/ 617191 h 4564661"/>
              <a:gd name="connsiteX2358" fmla="*/ 4037497 w 5297627"/>
              <a:gd name="connsiteY2358" fmla="*/ 626603 h 4564661"/>
              <a:gd name="connsiteX2359" fmla="*/ 3916224 w 5297627"/>
              <a:gd name="connsiteY2359" fmla="*/ 704192 h 4564661"/>
              <a:gd name="connsiteX2360" fmla="*/ 3912314 w 5297627"/>
              <a:gd name="connsiteY2360" fmla="*/ 714333 h 4564661"/>
              <a:gd name="connsiteX2361" fmla="*/ 3878930 w 5297627"/>
              <a:gd name="connsiteY2361" fmla="*/ 734532 h 4564661"/>
              <a:gd name="connsiteX2362" fmla="*/ 3882658 w 5297627"/>
              <a:gd name="connsiteY2362" fmla="*/ 745655 h 4564661"/>
              <a:gd name="connsiteX2363" fmla="*/ 3842928 w 5297627"/>
              <a:gd name="connsiteY2363" fmla="*/ 775261 h 4564661"/>
              <a:gd name="connsiteX2364" fmla="*/ 3843036 w 5297627"/>
              <a:gd name="connsiteY2364" fmla="*/ 775945 h 4564661"/>
              <a:gd name="connsiteX2365" fmla="*/ 3843172 w 5297627"/>
              <a:gd name="connsiteY2365" fmla="*/ 776801 h 4564661"/>
              <a:gd name="connsiteX2366" fmla="*/ 3843254 w 5297627"/>
              <a:gd name="connsiteY2366" fmla="*/ 777314 h 4564661"/>
              <a:gd name="connsiteX2367" fmla="*/ 3843219 w 5297627"/>
              <a:gd name="connsiteY2367" fmla="*/ 777086 h 4564661"/>
              <a:gd name="connsiteX2368" fmla="*/ 3843172 w 5297627"/>
              <a:gd name="connsiteY2368" fmla="*/ 776801 h 4564661"/>
              <a:gd name="connsiteX2369" fmla="*/ 3842928 w 5297627"/>
              <a:gd name="connsiteY2369" fmla="*/ 775261 h 4564661"/>
              <a:gd name="connsiteX2370" fmla="*/ 3878136 w 5297627"/>
              <a:gd name="connsiteY2370" fmla="*/ 754207 h 4564661"/>
              <a:gd name="connsiteX2371" fmla="*/ 3905752 w 5297627"/>
              <a:gd name="connsiteY2371" fmla="*/ 741420 h 4564661"/>
              <a:gd name="connsiteX2372" fmla="*/ 3907234 w 5297627"/>
              <a:gd name="connsiteY2372" fmla="*/ 740465 h 4564661"/>
              <a:gd name="connsiteX2373" fmla="*/ 3906829 w 5297627"/>
              <a:gd name="connsiteY2373" fmla="*/ 738867 h 4564661"/>
              <a:gd name="connsiteX2374" fmla="*/ 3908768 w 5297627"/>
              <a:gd name="connsiteY2374" fmla="*/ 734468 h 4564661"/>
              <a:gd name="connsiteX2375" fmla="*/ 3910947 w 5297627"/>
              <a:gd name="connsiteY2375" fmla="*/ 734710 h 4564661"/>
              <a:gd name="connsiteX2376" fmla="*/ 3911933 w 5297627"/>
              <a:gd name="connsiteY2376" fmla="*/ 736773 h 4564661"/>
              <a:gd name="connsiteX2377" fmla="*/ 3911380 w 5297627"/>
              <a:gd name="connsiteY2377" fmla="*/ 737791 h 4564661"/>
              <a:gd name="connsiteX2378" fmla="*/ 3933981 w 5297627"/>
              <a:gd name="connsiteY2378" fmla="*/ 723217 h 4564661"/>
              <a:gd name="connsiteX2379" fmla="*/ 3938288 w 5297627"/>
              <a:gd name="connsiteY2379" fmla="*/ 720838 h 4564661"/>
              <a:gd name="connsiteX2380" fmla="*/ 3937669 w 5297627"/>
              <a:gd name="connsiteY2380" fmla="*/ 721786 h 4564661"/>
              <a:gd name="connsiteX2381" fmla="*/ 3940596 w 5297627"/>
              <a:gd name="connsiteY2381" fmla="*/ 721414 h 4564661"/>
              <a:gd name="connsiteX2382" fmla="*/ 3929308 w 5297627"/>
              <a:gd name="connsiteY2382" fmla="*/ 731080 h 4564661"/>
              <a:gd name="connsiteX2383" fmla="*/ 3898733 w 5297627"/>
              <a:gd name="connsiteY2383" fmla="*/ 756356 h 4564661"/>
              <a:gd name="connsiteX2384" fmla="*/ 3903076 w 5297627"/>
              <a:gd name="connsiteY2384" fmla="*/ 755679 h 4564661"/>
              <a:gd name="connsiteX2385" fmla="*/ 3995259 w 5297627"/>
              <a:gd name="connsiteY2385" fmla="*/ 710926 h 4564661"/>
              <a:gd name="connsiteX2386" fmla="*/ 3999078 w 5297627"/>
              <a:gd name="connsiteY2386" fmla="*/ 708871 h 4564661"/>
              <a:gd name="connsiteX2387" fmla="*/ 4022811 w 5297627"/>
              <a:gd name="connsiteY2387" fmla="*/ 703133 h 4564661"/>
              <a:gd name="connsiteX2388" fmla="*/ 4032967 w 5297627"/>
              <a:gd name="connsiteY2388" fmla="*/ 700004 h 4564661"/>
              <a:gd name="connsiteX2389" fmla="*/ 4022827 w 5297627"/>
              <a:gd name="connsiteY2389" fmla="*/ 707473 h 4564661"/>
              <a:gd name="connsiteX2390" fmla="*/ 4028122 w 5297627"/>
              <a:gd name="connsiteY2390" fmla="*/ 706780 h 4564661"/>
              <a:gd name="connsiteX2391" fmla="*/ 3989059 w 5297627"/>
              <a:gd name="connsiteY2391" fmla="*/ 729709 h 4564661"/>
              <a:gd name="connsiteX2392" fmla="*/ 3953088 w 5297627"/>
              <a:gd name="connsiteY2392" fmla="*/ 751691 h 4564661"/>
              <a:gd name="connsiteX2393" fmla="*/ 3967940 w 5297627"/>
              <a:gd name="connsiteY2393" fmla="*/ 745718 h 4564661"/>
              <a:gd name="connsiteX2394" fmla="*/ 3966854 w 5297627"/>
              <a:gd name="connsiteY2394" fmla="*/ 748630 h 4564661"/>
              <a:gd name="connsiteX2395" fmla="*/ 3965787 w 5297627"/>
              <a:gd name="connsiteY2395" fmla="*/ 749857 h 4564661"/>
              <a:gd name="connsiteX2396" fmla="*/ 3933742 w 5297627"/>
              <a:gd name="connsiteY2396" fmla="*/ 763603 h 4564661"/>
              <a:gd name="connsiteX2397" fmla="*/ 3934989 w 5297627"/>
              <a:gd name="connsiteY2397" fmla="*/ 762749 h 4564661"/>
              <a:gd name="connsiteX2398" fmla="*/ 3900848 w 5297627"/>
              <a:gd name="connsiteY2398" fmla="*/ 783612 h 4564661"/>
              <a:gd name="connsiteX2399" fmla="*/ 3906544 w 5297627"/>
              <a:gd name="connsiteY2399" fmla="*/ 780849 h 4564661"/>
              <a:gd name="connsiteX2400" fmla="*/ 3909404 w 5297627"/>
              <a:gd name="connsiteY2400" fmla="*/ 779147 h 4564661"/>
              <a:gd name="connsiteX2401" fmla="*/ 3928028 w 5297627"/>
              <a:gd name="connsiteY2401" fmla="*/ 772082 h 4564661"/>
              <a:gd name="connsiteX2402" fmla="*/ 3953982 w 5297627"/>
              <a:gd name="connsiteY2402" fmla="*/ 764758 h 4564661"/>
              <a:gd name="connsiteX2403" fmla="*/ 3893654 w 5297627"/>
              <a:gd name="connsiteY2403" fmla="*/ 790955 h 4564661"/>
              <a:gd name="connsiteX2404" fmla="*/ 3888352 w 5297627"/>
              <a:gd name="connsiteY2404" fmla="*/ 793765 h 4564661"/>
              <a:gd name="connsiteX2405" fmla="*/ 3883288 w 5297627"/>
              <a:gd name="connsiteY2405" fmla="*/ 794880 h 4564661"/>
              <a:gd name="connsiteX2406" fmla="*/ 3881443 w 5297627"/>
              <a:gd name="connsiteY2406" fmla="*/ 796292 h 4564661"/>
              <a:gd name="connsiteX2407" fmla="*/ 3881500 w 5297627"/>
              <a:gd name="connsiteY2407" fmla="*/ 795864 h 4564661"/>
              <a:gd name="connsiteX2408" fmla="*/ 3880243 w 5297627"/>
              <a:gd name="connsiteY2408" fmla="*/ 796203 h 4564661"/>
              <a:gd name="connsiteX2409" fmla="*/ 3876723 w 5297627"/>
              <a:gd name="connsiteY2409" fmla="*/ 798355 h 4564661"/>
              <a:gd name="connsiteX2410" fmla="*/ 3877377 w 5297627"/>
              <a:gd name="connsiteY2410" fmla="*/ 799405 h 4564661"/>
              <a:gd name="connsiteX2411" fmla="*/ 3867883 w 5297627"/>
              <a:gd name="connsiteY2411" fmla="*/ 806673 h 4564661"/>
              <a:gd name="connsiteX2412" fmla="*/ 3948534 w 5297627"/>
              <a:gd name="connsiteY2412" fmla="*/ 788577 h 4564661"/>
              <a:gd name="connsiteX2413" fmla="*/ 4075518 w 5297627"/>
              <a:gd name="connsiteY2413" fmla="*/ 764023 h 4564661"/>
              <a:gd name="connsiteX2414" fmla="*/ 3990046 w 5297627"/>
              <a:gd name="connsiteY2414" fmla="*/ 802962 h 4564661"/>
              <a:gd name="connsiteX2415" fmla="*/ 4039999 w 5297627"/>
              <a:gd name="connsiteY2415" fmla="*/ 808838 h 4564661"/>
              <a:gd name="connsiteX2416" fmla="*/ 3976275 w 5297627"/>
              <a:gd name="connsiteY2416" fmla="*/ 827547 h 4564661"/>
              <a:gd name="connsiteX2417" fmla="*/ 3912551 w 5297627"/>
              <a:gd name="connsiteY2417" fmla="*/ 846256 h 4564661"/>
              <a:gd name="connsiteX2418" fmla="*/ 3997116 w 5297627"/>
              <a:gd name="connsiteY2418" fmla="*/ 832370 h 4564661"/>
              <a:gd name="connsiteX2419" fmla="*/ 3977104 w 5297627"/>
              <a:gd name="connsiteY2419" fmla="*/ 852897 h 4564661"/>
              <a:gd name="connsiteX2420" fmla="*/ 3987637 w 5297627"/>
              <a:gd name="connsiteY2420" fmla="*/ 850942 h 4564661"/>
              <a:gd name="connsiteX2421" fmla="*/ 3984009 w 5297627"/>
              <a:gd name="connsiteY2421" fmla="*/ 853042 h 4564661"/>
              <a:gd name="connsiteX2422" fmla="*/ 3987186 w 5297627"/>
              <a:gd name="connsiteY2422" fmla="*/ 854541 h 4564661"/>
              <a:gd name="connsiteX2423" fmla="*/ 3983104 w 5297627"/>
              <a:gd name="connsiteY2423" fmla="*/ 855582 h 4564661"/>
              <a:gd name="connsiteX2424" fmla="*/ 3983150 w 5297627"/>
              <a:gd name="connsiteY2424" fmla="*/ 853540 h 4564661"/>
              <a:gd name="connsiteX2425" fmla="*/ 3968515 w 5297627"/>
              <a:gd name="connsiteY2425" fmla="*/ 862015 h 4564661"/>
              <a:gd name="connsiteX2426" fmla="*/ 3967031 w 5297627"/>
              <a:gd name="connsiteY2426" fmla="*/ 863626 h 4564661"/>
              <a:gd name="connsiteX2427" fmla="*/ 3968790 w 5297627"/>
              <a:gd name="connsiteY2427" fmla="*/ 866244 h 4564661"/>
              <a:gd name="connsiteX2428" fmla="*/ 3983104 w 5297627"/>
              <a:gd name="connsiteY2428" fmla="*/ 855582 h 4564661"/>
              <a:gd name="connsiteX2429" fmla="*/ 3986068 w 5297627"/>
              <a:gd name="connsiteY2429" fmla="*/ 859777 h 4564661"/>
              <a:gd name="connsiteX2430" fmla="*/ 4010412 w 5297627"/>
              <a:gd name="connsiteY2430" fmla="*/ 845766 h 4564661"/>
              <a:gd name="connsiteX2431" fmla="*/ 4066379 w 5297627"/>
              <a:gd name="connsiteY2431" fmla="*/ 831572 h 4564661"/>
              <a:gd name="connsiteX2432" fmla="*/ 4136524 w 5297627"/>
              <a:gd name="connsiteY2432" fmla="*/ 820467 h 4564661"/>
              <a:gd name="connsiteX2433" fmla="*/ 4088900 w 5297627"/>
              <a:gd name="connsiteY2433" fmla="*/ 843829 h 4564661"/>
              <a:gd name="connsiteX2434" fmla="*/ 4203846 w 5297627"/>
              <a:gd name="connsiteY2434" fmla="*/ 814770 h 4564661"/>
              <a:gd name="connsiteX2435" fmla="*/ 4299628 w 5297627"/>
              <a:gd name="connsiteY2435" fmla="*/ 795356 h 4564661"/>
              <a:gd name="connsiteX2436" fmla="*/ 4398766 w 5297627"/>
              <a:gd name="connsiteY2436" fmla="*/ 766921 h 4564661"/>
              <a:gd name="connsiteX2437" fmla="*/ 4395941 w 5297627"/>
              <a:gd name="connsiteY2437" fmla="*/ 769012 h 4564661"/>
              <a:gd name="connsiteX2438" fmla="*/ 4394686 w 5297627"/>
              <a:gd name="connsiteY2438" fmla="*/ 775276 h 4564661"/>
              <a:gd name="connsiteX2439" fmla="*/ 4422276 w 5297627"/>
              <a:gd name="connsiteY2439" fmla="*/ 760940 h 4564661"/>
              <a:gd name="connsiteX2440" fmla="*/ 4426845 w 5297627"/>
              <a:gd name="connsiteY2440" fmla="*/ 758210 h 4564661"/>
              <a:gd name="connsiteX2441" fmla="*/ 4457056 w 5297627"/>
              <a:gd name="connsiteY2441" fmla="*/ 748837 h 4564661"/>
              <a:gd name="connsiteX2442" fmla="*/ 4405870 w 5297627"/>
              <a:gd name="connsiteY2442" fmla="*/ 775635 h 4564661"/>
              <a:gd name="connsiteX2443" fmla="*/ 4367076 w 5297627"/>
              <a:gd name="connsiteY2443" fmla="*/ 788561 h 4564661"/>
              <a:gd name="connsiteX2444" fmla="*/ 4135152 w 5297627"/>
              <a:gd name="connsiteY2444" fmla="*/ 858383 h 4564661"/>
              <a:gd name="connsiteX2445" fmla="*/ 4092560 w 5297627"/>
              <a:gd name="connsiteY2445" fmla="*/ 873790 h 4564661"/>
              <a:gd name="connsiteX2446" fmla="*/ 4070959 w 5297627"/>
              <a:gd name="connsiteY2446" fmla="*/ 889958 h 4564661"/>
              <a:gd name="connsiteX2447" fmla="*/ 4083148 w 5297627"/>
              <a:gd name="connsiteY2447" fmla="*/ 890398 h 4564661"/>
              <a:gd name="connsiteX2448" fmla="*/ 4108262 w 5297627"/>
              <a:gd name="connsiteY2448" fmla="*/ 908257 h 4564661"/>
              <a:gd name="connsiteX2449" fmla="*/ 4014010 w 5297627"/>
              <a:gd name="connsiteY2449" fmla="*/ 946199 h 4564661"/>
              <a:gd name="connsiteX2450" fmla="*/ 4111270 w 5297627"/>
              <a:gd name="connsiteY2450" fmla="*/ 937518 h 4564661"/>
              <a:gd name="connsiteX2451" fmla="*/ 4076511 w 5297627"/>
              <a:gd name="connsiteY2451" fmla="*/ 961343 h 4564661"/>
              <a:gd name="connsiteX2452" fmla="*/ 4237668 w 5297627"/>
              <a:gd name="connsiteY2452" fmla="*/ 929213 h 4564661"/>
              <a:gd name="connsiteX2453" fmla="*/ 4330946 w 5297627"/>
              <a:gd name="connsiteY2453" fmla="*/ 899370 h 4564661"/>
              <a:gd name="connsiteX2454" fmla="*/ 4279938 w 5297627"/>
              <a:gd name="connsiteY2454" fmla="*/ 922607 h 4564661"/>
              <a:gd name="connsiteX2455" fmla="*/ 4117875 w 5297627"/>
              <a:gd name="connsiteY2455" fmla="*/ 979790 h 4564661"/>
              <a:gd name="connsiteX2456" fmla="*/ 4062274 w 5297627"/>
              <a:gd name="connsiteY2456" fmla="*/ 998795 h 4564661"/>
              <a:gd name="connsiteX2457" fmla="*/ 4113200 w 5297627"/>
              <a:gd name="connsiteY2457" fmla="*/ 996569 h 4564661"/>
              <a:gd name="connsiteX2458" fmla="*/ 4167829 w 5297627"/>
              <a:gd name="connsiteY2458" fmla="*/ 985667 h 4564661"/>
              <a:gd name="connsiteX2459" fmla="*/ 4108378 w 5297627"/>
              <a:gd name="connsiteY2459" fmla="*/ 1017412 h 4564661"/>
              <a:gd name="connsiteX2460" fmla="*/ 4091009 w 5297627"/>
              <a:gd name="connsiteY2460" fmla="*/ 1028986 h 4564661"/>
              <a:gd name="connsiteX2461" fmla="*/ 4124626 w 5297627"/>
              <a:gd name="connsiteY2461" fmla="*/ 1018000 h 4564661"/>
              <a:gd name="connsiteX2462" fmla="*/ 4132840 w 5297627"/>
              <a:gd name="connsiteY2462" fmla="*/ 1034568 h 4564661"/>
              <a:gd name="connsiteX2463" fmla="*/ 4196394 w 5297627"/>
              <a:gd name="connsiteY2463" fmla="*/ 1020598 h 4564661"/>
              <a:gd name="connsiteX2464" fmla="*/ 4187829 w 5297627"/>
              <a:gd name="connsiteY2464" fmla="*/ 1032491 h 4564661"/>
              <a:gd name="connsiteX2465" fmla="*/ 4165844 w 5297627"/>
              <a:gd name="connsiteY2465" fmla="*/ 1040509 h 4564661"/>
              <a:gd name="connsiteX2466" fmla="*/ 4178267 w 5297627"/>
              <a:gd name="connsiteY2466" fmla="*/ 1053162 h 4564661"/>
              <a:gd name="connsiteX2467" fmla="*/ 4102208 w 5297627"/>
              <a:gd name="connsiteY2467" fmla="*/ 1075494 h 4564661"/>
              <a:gd name="connsiteX2468" fmla="*/ 4178095 w 5297627"/>
              <a:gd name="connsiteY2468" fmla="*/ 1057901 h 4564661"/>
              <a:gd name="connsiteX2469" fmla="*/ 4254537 w 5297627"/>
              <a:gd name="connsiteY2469" fmla="*/ 1043720 h 4564661"/>
              <a:gd name="connsiteX2470" fmla="*/ 4202852 w 5297627"/>
              <a:gd name="connsiteY2470" fmla="*/ 1066933 h 4564661"/>
              <a:gd name="connsiteX2471" fmla="*/ 4151990 w 5297627"/>
              <a:gd name="connsiteY2471" fmla="*/ 1086109 h 4564661"/>
              <a:gd name="connsiteX2472" fmla="*/ 4253924 w 5297627"/>
              <a:gd name="connsiteY2472" fmla="*/ 1060646 h 4564661"/>
              <a:gd name="connsiteX2473" fmla="*/ 4317356 w 5297627"/>
              <a:gd name="connsiteY2473" fmla="*/ 1050061 h 4564661"/>
              <a:gd name="connsiteX2474" fmla="*/ 4329248 w 5297627"/>
              <a:gd name="connsiteY2474" fmla="*/ 1058628 h 4564661"/>
              <a:gd name="connsiteX2475" fmla="*/ 4201798 w 5297627"/>
              <a:gd name="connsiteY2475" fmla="*/ 1096047 h 4564661"/>
              <a:gd name="connsiteX2476" fmla="*/ 4243774 w 5297627"/>
              <a:gd name="connsiteY2476" fmla="*/ 1097566 h 4564661"/>
              <a:gd name="connsiteX2477" fmla="*/ 4184642 w 5297627"/>
              <a:gd name="connsiteY2477" fmla="*/ 1120510 h 4564661"/>
              <a:gd name="connsiteX2478" fmla="*/ 4243308 w 5297627"/>
              <a:gd name="connsiteY2478" fmla="*/ 1110430 h 4564661"/>
              <a:gd name="connsiteX2479" fmla="*/ 4302824 w 5297627"/>
              <a:gd name="connsiteY2479" fmla="*/ 1095638 h 4564661"/>
              <a:gd name="connsiteX2480" fmla="*/ 4331936 w 5297627"/>
              <a:gd name="connsiteY2480" fmla="*/ 1096690 h 4564661"/>
              <a:gd name="connsiteX2481" fmla="*/ 4429810 w 5297627"/>
              <a:gd name="connsiteY2481" fmla="*/ 1071082 h 4564661"/>
              <a:gd name="connsiteX2482" fmla="*/ 4450110 w 5297627"/>
              <a:gd name="connsiteY2482" fmla="*/ 1069783 h 4564661"/>
              <a:gd name="connsiteX2483" fmla="*/ 4470389 w 5297627"/>
              <a:gd name="connsiteY2483" fmla="*/ 1069140 h 4564661"/>
              <a:gd name="connsiteX2484" fmla="*/ 4454768 w 5297627"/>
              <a:gd name="connsiteY2484" fmla="*/ 1076066 h 4564661"/>
              <a:gd name="connsiteX2485" fmla="*/ 4434038 w 5297627"/>
              <a:gd name="connsiteY2485" fmla="*/ 1087439 h 4564661"/>
              <a:gd name="connsiteX2486" fmla="*/ 4424606 w 5297627"/>
              <a:gd name="connsiteY2486" fmla="*/ 1092005 h 4564661"/>
              <a:gd name="connsiteX2487" fmla="*/ 4430427 w 5297627"/>
              <a:gd name="connsiteY2487" fmla="*/ 1090797 h 4564661"/>
              <a:gd name="connsiteX2488" fmla="*/ 4405262 w 5297627"/>
              <a:gd name="connsiteY2488" fmla="*/ 1102082 h 4564661"/>
              <a:gd name="connsiteX2489" fmla="*/ 4397892 w 5297627"/>
              <a:gd name="connsiteY2489" fmla="*/ 1116087 h 4564661"/>
              <a:gd name="connsiteX2490" fmla="*/ 4458252 w 5297627"/>
              <a:gd name="connsiteY2490" fmla="*/ 1092353 h 4564661"/>
              <a:gd name="connsiteX2491" fmla="*/ 4478718 w 5297627"/>
              <a:gd name="connsiteY2491" fmla="*/ 1086689 h 4564661"/>
              <a:gd name="connsiteX2492" fmla="*/ 4472115 w 5297627"/>
              <a:gd name="connsiteY2492" fmla="*/ 1092070 h 4564661"/>
              <a:gd name="connsiteX2493" fmla="*/ 4498885 w 5297627"/>
              <a:gd name="connsiteY2493" fmla="*/ 1087615 h 4564661"/>
              <a:gd name="connsiteX2494" fmla="*/ 4510732 w 5297627"/>
              <a:gd name="connsiteY2494" fmla="*/ 1082508 h 4564661"/>
              <a:gd name="connsiteX2495" fmla="*/ 4511240 w 5297627"/>
              <a:gd name="connsiteY2495" fmla="*/ 1082622 h 4564661"/>
              <a:gd name="connsiteX2496" fmla="*/ 4525930 w 5297627"/>
              <a:gd name="connsiteY2496" fmla="*/ 1077687 h 4564661"/>
              <a:gd name="connsiteX2497" fmla="*/ 4531596 w 5297627"/>
              <a:gd name="connsiteY2497" fmla="*/ 1074563 h 4564661"/>
              <a:gd name="connsiteX2498" fmla="*/ 4550266 w 5297627"/>
              <a:gd name="connsiteY2498" fmla="*/ 1069469 h 4564661"/>
              <a:gd name="connsiteX2499" fmla="*/ 4546409 w 5297627"/>
              <a:gd name="connsiteY2499" fmla="*/ 1072992 h 4564661"/>
              <a:gd name="connsiteX2500" fmla="*/ 4546662 w 5297627"/>
              <a:gd name="connsiteY2500" fmla="*/ 1071783 h 4564661"/>
              <a:gd name="connsiteX2501" fmla="*/ 4548550 w 5297627"/>
              <a:gd name="connsiteY2501" fmla="*/ 1070715 h 4564661"/>
              <a:gd name="connsiteX2502" fmla="*/ 4546824 w 5297627"/>
              <a:gd name="connsiteY2502" fmla="*/ 1071008 h 4564661"/>
              <a:gd name="connsiteX2503" fmla="*/ 4546662 w 5297627"/>
              <a:gd name="connsiteY2503" fmla="*/ 1071783 h 4564661"/>
              <a:gd name="connsiteX2504" fmla="*/ 4543190 w 5297627"/>
              <a:gd name="connsiteY2504" fmla="*/ 1073750 h 4564661"/>
              <a:gd name="connsiteX2505" fmla="*/ 4540664 w 5297627"/>
              <a:gd name="connsiteY2505" fmla="*/ 1074344 h 4564661"/>
              <a:gd name="connsiteX2506" fmla="*/ 4538078 w 5297627"/>
              <a:gd name="connsiteY2506" fmla="*/ 1075680 h 4564661"/>
              <a:gd name="connsiteX2507" fmla="*/ 4533046 w 5297627"/>
              <a:gd name="connsiteY2507" fmla="*/ 1085143 h 4564661"/>
              <a:gd name="connsiteX2508" fmla="*/ 4511106 w 5297627"/>
              <a:gd name="connsiteY2508" fmla="*/ 1095361 h 4564661"/>
              <a:gd name="connsiteX2509" fmla="*/ 4497268 w 5297627"/>
              <a:gd name="connsiteY2509" fmla="*/ 1100771 h 4564661"/>
              <a:gd name="connsiteX2510" fmla="*/ 4504861 w 5297627"/>
              <a:gd name="connsiteY2510" fmla="*/ 1103028 h 4564661"/>
              <a:gd name="connsiteX2511" fmla="*/ 4514252 w 5297627"/>
              <a:gd name="connsiteY2511" fmla="*/ 1105837 h 4564661"/>
              <a:gd name="connsiteX2512" fmla="*/ 4515665 w 5297627"/>
              <a:gd name="connsiteY2512" fmla="*/ 1105876 h 4564661"/>
              <a:gd name="connsiteX2513" fmla="*/ 4556536 w 5297627"/>
              <a:gd name="connsiteY2513" fmla="*/ 1090627 h 4564661"/>
              <a:gd name="connsiteX2514" fmla="*/ 4621886 w 5297627"/>
              <a:gd name="connsiteY2514" fmla="*/ 1062419 h 4564661"/>
              <a:gd name="connsiteX2515" fmla="*/ 4626902 w 5297627"/>
              <a:gd name="connsiteY2515" fmla="*/ 1062599 h 4564661"/>
              <a:gd name="connsiteX2516" fmla="*/ 4638658 w 5297627"/>
              <a:gd name="connsiteY2516" fmla="*/ 1062313 h 4564661"/>
              <a:gd name="connsiteX2517" fmla="*/ 4618666 w 5297627"/>
              <a:gd name="connsiteY2517" fmla="*/ 1072590 h 4564661"/>
              <a:gd name="connsiteX2518" fmla="*/ 4639228 w 5297627"/>
              <a:gd name="connsiteY2518" fmla="*/ 1065628 h 4564661"/>
              <a:gd name="connsiteX2519" fmla="*/ 4639873 w 5297627"/>
              <a:gd name="connsiteY2519" fmla="*/ 1070848 h 4564661"/>
              <a:gd name="connsiteX2520" fmla="*/ 4636504 w 5297627"/>
              <a:gd name="connsiteY2520" fmla="*/ 1069772 h 4564661"/>
              <a:gd name="connsiteX2521" fmla="*/ 4639873 w 5297627"/>
              <a:gd name="connsiteY2521" fmla="*/ 1070848 h 4564661"/>
              <a:gd name="connsiteX2522" fmla="*/ 4647370 w 5297627"/>
              <a:gd name="connsiteY2522" fmla="*/ 1070104 h 4564661"/>
              <a:gd name="connsiteX2523" fmla="*/ 4628314 w 5297627"/>
              <a:gd name="connsiteY2523" fmla="*/ 1079216 h 4564661"/>
              <a:gd name="connsiteX2524" fmla="*/ 4622008 w 5297627"/>
              <a:gd name="connsiteY2524" fmla="*/ 1081102 h 4564661"/>
              <a:gd name="connsiteX2525" fmla="*/ 4618838 w 5297627"/>
              <a:gd name="connsiteY2525" fmla="*/ 1081273 h 4564661"/>
              <a:gd name="connsiteX2526" fmla="*/ 4620103 w 5297627"/>
              <a:gd name="connsiteY2526" fmla="*/ 1083145 h 4564661"/>
              <a:gd name="connsiteX2527" fmla="*/ 4594608 w 5297627"/>
              <a:gd name="connsiteY2527" fmla="*/ 1095338 h 4564661"/>
              <a:gd name="connsiteX2528" fmla="*/ 4586242 w 5297627"/>
              <a:gd name="connsiteY2528" fmla="*/ 1096594 h 4564661"/>
              <a:gd name="connsiteX2529" fmla="*/ 4584390 w 5297627"/>
              <a:gd name="connsiteY2529" fmla="*/ 1096796 h 4564661"/>
              <a:gd name="connsiteX2530" fmla="*/ 4593414 w 5297627"/>
              <a:gd name="connsiteY2530" fmla="*/ 1102351 h 4564661"/>
              <a:gd name="connsiteX2531" fmla="*/ 4595004 w 5297627"/>
              <a:gd name="connsiteY2531" fmla="*/ 1103190 h 4564661"/>
              <a:gd name="connsiteX2532" fmla="*/ 4593676 w 5297627"/>
              <a:gd name="connsiteY2532" fmla="*/ 1104546 h 4564661"/>
              <a:gd name="connsiteX2533" fmla="*/ 4572952 w 5297627"/>
              <a:gd name="connsiteY2533" fmla="*/ 1126351 h 4564661"/>
              <a:gd name="connsiteX2534" fmla="*/ 4569088 w 5297627"/>
              <a:gd name="connsiteY2534" fmla="*/ 1130858 h 4564661"/>
              <a:gd name="connsiteX2535" fmla="*/ 4549076 w 5297627"/>
              <a:gd name="connsiteY2535" fmla="*/ 1137584 h 4564661"/>
              <a:gd name="connsiteX2536" fmla="*/ 4527605 w 5297627"/>
              <a:gd name="connsiteY2536" fmla="*/ 1148157 h 4564661"/>
              <a:gd name="connsiteX2537" fmla="*/ 4543732 w 5297627"/>
              <a:gd name="connsiteY2537" fmla="*/ 1146481 h 4564661"/>
              <a:gd name="connsiteX2538" fmla="*/ 4527380 w 5297627"/>
              <a:gd name="connsiteY2538" fmla="*/ 1151124 h 4564661"/>
              <a:gd name="connsiteX2539" fmla="*/ 4524938 w 5297627"/>
              <a:gd name="connsiteY2539" fmla="*/ 1151816 h 4564661"/>
              <a:gd name="connsiteX2540" fmla="*/ 4499780 w 5297627"/>
              <a:gd name="connsiteY2540" fmla="*/ 1158858 h 4564661"/>
              <a:gd name="connsiteX2541" fmla="*/ 4487554 w 5297627"/>
              <a:gd name="connsiteY2541" fmla="*/ 1163479 h 4564661"/>
              <a:gd name="connsiteX2542" fmla="*/ 4473172 w 5297627"/>
              <a:gd name="connsiteY2542" fmla="*/ 1174170 h 4564661"/>
              <a:gd name="connsiteX2543" fmla="*/ 4481271 w 5297627"/>
              <a:gd name="connsiteY2543" fmla="*/ 1174124 h 4564661"/>
              <a:gd name="connsiteX2544" fmla="*/ 4449924 w 5297627"/>
              <a:gd name="connsiteY2544" fmla="*/ 1188263 h 4564661"/>
              <a:gd name="connsiteX2545" fmla="*/ 4416828 w 5297627"/>
              <a:gd name="connsiteY2545" fmla="*/ 1200147 h 4564661"/>
              <a:gd name="connsiteX2546" fmla="*/ 4416348 w 5297627"/>
              <a:gd name="connsiteY2546" fmla="*/ 1202886 h 4564661"/>
              <a:gd name="connsiteX2547" fmla="*/ 4414644 w 5297627"/>
              <a:gd name="connsiteY2547" fmla="*/ 1206517 h 4564661"/>
              <a:gd name="connsiteX2548" fmla="*/ 4424555 w 5297627"/>
              <a:gd name="connsiteY2548" fmla="*/ 1204883 h 4564661"/>
              <a:gd name="connsiteX2549" fmla="*/ 4435228 w 5297627"/>
              <a:gd name="connsiteY2549" fmla="*/ 1204105 h 4564661"/>
              <a:gd name="connsiteX2550" fmla="*/ 4432934 w 5297627"/>
              <a:gd name="connsiteY2550" fmla="*/ 1209499 h 4564661"/>
              <a:gd name="connsiteX2551" fmla="*/ 4461186 w 5297627"/>
              <a:gd name="connsiteY2551" fmla="*/ 1201538 h 4564661"/>
              <a:gd name="connsiteX2552" fmla="*/ 4462370 w 5297627"/>
              <a:gd name="connsiteY2552" fmla="*/ 1201128 h 4564661"/>
              <a:gd name="connsiteX2553" fmla="*/ 4464543 w 5297627"/>
              <a:gd name="connsiteY2553" fmla="*/ 1200732 h 4564661"/>
              <a:gd name="connsiteX2554" fmla="*/ 4491636 w 5297627"/>
              <a:gd name="connsiteY2554" fmla="*/ 1192796 h 4564661"/>
              <a:gd name="connsiteX2555" fmla="*/ 4521440 w 5297627"/>
              <a:gd name="connsiteY2555" fmla="*/ 1184267 h 4564661"/>
              <a:gd name="connsiteX2556" fmla="*/ 4528440 w 5297627"/>
              <a:gd name="connsiteY2556" fmla="*/ 1181731 h 4564661"/>
              <a:gd name="connsiteX2557" fmla="*/ 4537550 w 5297627"/>
              <a:gd name="connsiteY2557" fmla="*/ 1178034 h 4564661"/>
              <a:gd name="connsiteX2558" fmla="*/ 4539142 w 5297627"/>
              <a:gd name="connsiteY2558" fmla="*/ 1177032 h 4564661"/>
              <a:gd name="connsiteX2559" fmla="*/ 4541151 w 5297627"/>
              <a:gd name="connsiteY2559" fmla="*/ 1176669 h 4564661"/>
              <a:gd name="connsiteX2560" fmla="*/ 4544855 w 5297627"/>
              <a:gd name="connsiteY2560" fmla="*/ 1178095 h 4564661"/>
              <a:gd name="connsiteX2561" fmla="*/ 4538866 w 5297627"/>
              <a:gd name="connsiteY2561" fmla="*/ 1179959 h 4564661"/>
              <a:gd name="connsiteX2562" fmla="*/ 4537936 w 5297627"/>
              <a:gd name="connsiteY2562" fmla="*/ 1185107 h 4564661"/>
              <a:gd name="connsiteX2563" fmla="*/ 4536888 w 5297627"/>
              <a:gd name="connsiteY2563" fmla="*/ 1187045 h 4564661"/>
              <a:gd name="connsiteX2564" fmla="*/ 4522580 w 5297627"/>
              <a:gd name="connsiteY2564" fmla="*/ 1191703 h 4564661"/>
              <a:gd name="connsiteX2565" fmla="*/ 4520717 w 5297627"/>
              <a:gd name="connsiteY2565" fmla="*/ 1191736 h 4564661"/>
              <a:gd name="connsiteX2566" fmla="*/ 4521275 w 5297627"/>
              <a:gd name="connsiteY2566" fmla="*/ 1192128 h 4564661"/>
              <a:gd name="connsiteX2567" fmla="*/ 4515954 w 5297627"/>
              <a:gd name="connsiteY2567" fmla="*/ 1193860 h 4564661"/>
              <a:gd name="connsiteX2568" fmla="*/ 4470995 w 5297627"/>
              <a:gd name="connsiteY2568" fmla="*/ 1206809 h 4564661"/>
              <a:gd name="connsiteX2569" fmla="*/ 4394764 w 5297627"/>
              <a:gd name="connsiteY2569" fmla="*/ 1233879 h 4564661"/>
              <a:gd name="connsiteX2570" fmla="*/ 4514918 w 5297627"/>
              <a:gd name="connsiteY2570" fmla="*/ 1199245 h 4564661"/>
              <a:gd name="connsiteX2571" fmla="*/ 4480738 w 5297627"/>
              <a:gd name="connsiteY2571" fmla="*/ 1209621 h 4564661"/>
              <a:gd name="connsiteX2572" fmla="*/ 4451062 w 5297627"/>
              <a:gd name="connsiteY2572" fmla="*/ 1217920 h 4564661"/>
              <a:gd name="connsiteX2573" fmla="*/ 4454004 w 5297627"/>
              <a:gd name="connsiteY2573" fmla="*/ 1228939 h 4564661"/>
              <a:gd name="connsiteX2574" fmla="*/ 4475018 w 5297627"/>
              <a:gd name="connsiteY2574" fmla="*/ 1224459 h 4564661"/>
              <a:gd name="connsiteX2575" fmla="*/ 4427646 w 5297627"/>
              <a:gd name="connsiteY2575" fmla="*/ 1243204 h 4564661"/>
              <a:gd name="connsiteX2576" fmla="*/ 4510256 w 5297627"/>
              <a:gd name="connsiteY2576" fmla="*/ 1221884 h 4564661"/>
              <a:gd name="connsiteX2577" fmla="*/ 4573900 w 5297627"/>
              <a:gd name="connsiteY2577" fmla="*/ 1201093 h 4564661"/>
              <a:gd name="connsiteX2578" fmla="*/ 4576631 w 5297627"/>
              <a:gd name="connsiteY2578" fmla="*/ 1200369 h 4564661"/>
              <a:gd name="connsiteX2579" fmla="*/ 4606292 w 5297627"/>
              <a:gd name="connsiteY2579" fmla="*/ 1195995 h 4564661"/>
              <a:gd name="connsiteX2580" fmla="*/ 4551828 w 5297627"/>
              <a:gd name="connsiteY2580" fmla="*/ 1212241 h 4564661"/>
              <a:gd name="connsiteX2581" fmla="*/ 4542708 w 5297627"/>
              <a:gd name="connsiteY2581" fmla="*/ 1220724 h 4564661"/>
              <a:gd name="connsiteX2582" fmla="*/ 4648726 w 5297627"/>
              <a:gd name="connsiteY2582" fmla="*/ 1194734 h 4564661"/>
              <a:gd name="connsiteX2583" fmla="*/ 4655609 w 5297627"/>
              <a:gd name="connsiteY2583" fmla="*/ 1192911 h 4564661"/>
              <a:gd name="connsiteX2584" fmla="*/ 4653952 w 5297627"/>
              <a:gd name="connsiteY2584" fmla="*/ 1195301 h 4564661"/>
              <a:gd name="connsiteX2585" fmla="*/ 4633953 w 5297627"/>
              <a:gd name="connsiteY2585" fmla="*/ 1206934 h 4564661"/>
              <a:gd name="connsiteX2586" fmla="*/ 4625916 w 5297627"/>
              <a:gd name="connsiteY2586" fmla="*/ 1208874 h 4564661"/>
              <a:gd name="connsiteX2587" fmla="*/ 4547676 w 5297627"/>
              <a:gd name="connsiteY2587" fmla="*/ 1234606 h 4564661"/>
              <a:gd name="connsiteX2588" fmla="*/ 4533436 w 5297627"/>
              <a:gd name="connsiteY2588" fmla="*/ 1251520 h 4564661"/>
              <a:gd name="connsiteX2589" fmla="*/ 4451662 w 5297627"/>
              <a:gd name="connsiteY2589" fmla="*/ 1266908 h 4564661"/>
              <a:gd name="connsiteX2590" fmla="*/ 4455696 w 5297627"/>
              <a:gd name="connsiteY2590" fmla="*/ 1274273 h 4564661"/>
              <a:gd name="connsiteX2591" fmla="*/ 4456299 w 5297627"/>
              <a:gd name="connsiteY2591" fmla="*/ 1282315 h 4564661"/>
              <a:gd name="connsiteX2592" fmla="*/ 4459938 w 5297627"/>
              <a:gd name="connsiteY2592" fmla="*/ 1281810 h 4564661"/>
              <a:gd name="connsiteX2593" fmla="*/ 4458182 w 5297627"/>
              <a:gd name="connsiteY2593" fmla="*/ 1284372 h 4564661"/>
              <a:gd name="connsiteX2594" fmla="*/ 4456852 w 5297627"/>
              <a:gd name="connsiteY2594" fmla="*/ 1285304 h 4564661"/>
              <a:gd name="connsiteX2595" fmla="*/ 4456527 w 5297627"/>
              <a:gd name="connsiteY2595" fmla="*/ 1285358 h 4564661"/>
              <a:gd name="connsiteX2596" fmla="*/ 4456583 w 5297627"/>
              <a:gd name="connsiteY2596" fmla="*/ 1286105 h 4564661"/>
              <a:gd name="connsiteX2597" fmla="*/ 4455932 w 5297627"/>
              <a:gd name="connsiteY2597" fmla="*/ 1287040 h 4564661"/>
              <a:gd name="connsiteX2598" fmla="*/ 4423716 w 5297627"/>
              <a:gd name="connsiteY2598" fmla="*/ 1297468 h 4564661"/>
              <a:gd name="connsiteX2599" fmla="*/ 4441794 w 5297627"/>
              <a:gd name="connsiteY2599" fmla="*/ 1296910 h 4564661"/>
              <a:gd name="connsiteX2600" fmla="*/ 4438280 w 5297627"/>
              <a:gd name="connsiteY2600" fmla="*/ 1297715 h 4564661"/>
              <a:gd name="connsiteX2601" fmla="*/ 4482606 w 5297627"/>
              <a:gd name="connsiteY2601" fmla="*/ 1293201 h 4564661"/>
              <a:gd name="connsiteX2602" fmla="*/ 4539698 w 5297627"/>
              <a:gd name="connsiteY2602" fmla="*/ 1288621 h 4564661"/>
              <a:gd name="connsiteX2603" fmla="*/ 4473088 w 5297627"/>
              <a:gd name="connsiteY2603" fmla="*/ 1296847 h 4564661"/>
              <a:gd name="connsiteX2604" fmla="*/ 4450824 w 5297627"/>
              <a:gd name="connsiteY2604" fmla="*/ 1300370 h 4564661"/>
              <a:gd name="connsiteX2605" fmla="*/ 4452944 w 5297627"/>
              <a:gd name="connsiteY2605" fmla="*/ 1302572 h 4564661"/>
              <a:gd name="connsiteX2606" fmla="*/ 4453879 w 5297627"/>
              <a:gd name="connsiteY2606" fmla="*/ 1302698 h 4564661"/>
              <a:gd name="connsiteX2607" fmla="*/ 4460922 w 5297627"/>
              <a:gd name="connsiteY2607" fmla="*/ 1301857 h 4564661"/>
              <a:gd name="connsiteX2608" fmla="*/ 4458102 w 5297627"/>
              <a:gd name="connsiteY2608" fmla="*/ 1302955 h 4564661"/>
              <a:gd name="connsiteX2609" fmla="*/ 4457483 w 5297627"/>
              <a:gd name="connsiteY2609" fmla="*/ 1303184 h 4564661"/>
              <a:gd name="connsiteX2610" fmla="*/ 4459140 w 5297627"/>
              <a:gd name="connsiteY2610" fmla="*/ 1303408 h 4564661"/>
              <a:gd name="connsiteX2611" fmla="*/ 4471202 w 5297627"/>
              <a:gd name="connsiteY2611" fmla="*/ 1302757 h 4564661"/>
              <a:gd name="connsiteX2612" fmla="*/ 4620775 w 5297627"/>
              <a:gd name="connsiteY2612" fmla="*/ 1288779 h 4564661"/>
              <a:gd name="connsiteX2613" fmla="*/ 4482610 w 5297627"/>
              <a:gd name="connsiteY2613" fmla="*/ 1306396 h 4564661"/>
              <a:gd name="connsiteX2614" fmla="*/ 4472687 w 5297627"/>
              <a:gd name="connsiteY2614" fmla="*/ 1309743 h 4564661"/>
              <a:gd name="connsiteX2615" fmla="*/ 4482015 w 5297627"/>
              <a:gd name="connsiteY2615" fmla="*/ 1308262 h 4564661"/>
              <a:gd name="connsiteX2616" fmla="*/ 4558862 w 5297627"/>
              <a:gd name="connsiteY2616" fmla="*/ 1301416 h 4564661"/>
              <a:gd name="connsiteX2617" fmla="*/ 4608230 w 5297627"/>
              <a:gd name="connsiteY2617" fmla="*/ 1298152 h 4564661"/>
              <a:gd name="connsiteX2618" fmla="*/ 4601584 w 5297627"/>
              <a:gd name="connsiteY2618" fmla="*/ 1300637 h 4564661"/>
              <a:gd name="connsiteX2619" fmla="*/ 4601305 w 5297627"/>
              <a:gd name="connsiteY2619" fmla="*/ 1300775 h 4564661"/>
              <a:gd name="connsiteX2620" fmla="*/ 4599142 w 5297627"/>
              <a:gd name="connsiteY2620" fmla="*/ 1301069 h 4564661"/>
              <a:gd name="connsiteX2621" fmla="*/ 4564542 w 5297627"/>
              <a:gd name="connsiteY2621" fmla="*/ 1304769 h 4564661"/>
              <a:gd name="connsiteX2622" fmla="*/ 4588624 w 5297627"/>
              <a:gd name="connsiteY2622" fmla="*/ 1306282 h 4564661"/>
              <a:gd name="connsiteX2623" fmla="*/ 4591092 w 5297627"/>
              <a:gd name="connsiteY2623" fmla="*/ 1305969 h 4564661"/>
              <a:gd name="connsiteX2624" fmla="*/ 4589649 w 5297627"/>
              <a:gd name="connsiteY2624" fmla="*/ 1309344 h 4564661"/>
              <a:gd name="connsiteX2625" fmla="*/ 4597819 w 5297627"/>
              <a:gd name="connsiteY2625" fmla="*/ 1307582 h 4564661"/>
              <a:gd name="connsiteX2626" fmla="*/ 4607308 w 5297627"/>
              <a:gd name="connsiteY2626" fmla="*/ 1304245 h 4564661"/>
              <a:gd name="connsiteX2627" fmla="*/ 4614256 w 5297627"/>
              <a:gd name="connsiteY2627" fmla="*/ 1303834 h 4564661"/>
              <a:gd name="connsiteX2628" fmla="*/ 4592696 w 5297627"/>
              <a:gd name="connsiteY2628" fmla="*/ 1309639 h 4564661"/>
              <a:gd name="connsiteX2629" fmla="*/ 4461344 w 5297627"/>
              <a:gd name="connsiteY2629" fmla="*/ 1322918 h 4564661"/>
              <a:gd name="connsiteX2630" fmla="*/ 4443747 w 5297627"/>
              <a:gd name="connsiteY2630" fmla="*/ 1324623 h 4564661"/>
              <a:gd name="connsiteX2631" fmla="*/ 4436803 w 5297627"/>
              <a:gd name="connsiteY2631" fmla="*/ 1325375 h 4564661"/>
              <a:gd name="connsiteX2632" fmla="*/ 4437266 w 5297627"/>
              <a:gd name="connsiteY2632" fmla="*/ 1325669 h 4564661"/>
              <a:gd name="connsiteX2633" fmla="*/ 4441682 w 5297627"/>
              <a:gd name="connsiteY2633" fmla="*/ 1328763 h 4564661"/>
              <a:gd name="connsiteX2634" fmla="*/ 4442714 w 5297627"/>
              <a:gd name="connsiteY2634" fmla="*/ 1330111 h 4564661"/>
              <a:gd name="connsiteX2635" fmla="*/ 4472092 w 5297627"/>
              <a:gd name="connsiteY2635" fmla="*/ 1327502 h 4564661"/>
              <a:gd name="connsiteX2636" fmla="*/ 4495409 w 5297627"/>
              <a:gd name="connsiteY2636" fmla="*/ 1325124 h 4564661"/>
              <a:gd name="connsiteX2637" fmla="*/ 4505218 w 5297627"/>
              <a:gd name="connsiteY2637" fmla="*/ 1322397 h 4564661"/>
              <a:gd name="connsiteX2638" fmla="*/ 4511856 w 5297627"/>
              <a:gd name="connsiteY2638" fmla="*/ 1323446 h 4564661"/>
              <a:gd name="connsiteX2639" fmla="*/ 4525314 w 5297627"/>
              <a:gd name="connsiteY2639" fmla="*/ 1322074 h 4564661"/>
              <a:gd name="connsiteX2640" fmla="*/ 4565796 w 5297627"/>
              <a:gd name="connsiteY2640" fmla="*/ 1317850 h 4564661"/>
              <a:gd name="connsiteX2641" fmla="*/ 4554648 w 5297627"/>
              <a:gd name="connsiteY2641" fmla="*/ 1323247 h 4564661"/>
              <a:gd name="connsiteX2642" fmla="*/ 4552251 w 5297627"/>
              <a:gd name="connsiteY2642" fmla="*/ 1323339 h 4564661"/>
              <a:gd name="connsiteX2643" fmla="*/ 4548640 w 5297627"/>
              <a:gd name="connsiteY2643" fmla="*/ 1325331 h 4564661"/>
              <a:gd name="connsiteX2644" fmla="*/ 4525566 w 5297627"/>
              <a:gd name="connsiteY2644" fmla="*/ 1335415 h 4564661"/>
              <a:gd name="connsiteX2645" fmla="*/ 4503718 w 5297627"/>
              <a:gd name="connsiteY2645" fmla="*/ 1344577 h 4564661"/>
              <a:gd name="connsiteX2646" fmla="*/ 4500590 w 5297627"/>
              <a:gd name="connsiteY2646" fmla="*/ 1346032 h 4564661"/>
              <a:gd name="connsiteX2647" fmla="*/ 4474668 w 5297627"/>
              <a:gd name="connsiteY2647" fmla="*/ 1349455 h 4564661"/>
              <a:gd name="connsiteX2648" fmla="*/ 4505083 w 5297627"/>
              <a:gd name="connsiteY2648" fmla="*/ 1340058 h 4564661"/>
              <a:gd name="connsiteX2649" fmla="*/ 4519826 w 5297627"/>
              <a:gd name="connsiteY2649" fmla="*/ 1333727 h 4564661"/>
              <a:gd name="connsiteX2650" fmla="*/ 4522500 w 5297627"/>
              <a:gd name="connsiteY2650" fmla="*/ 1332533 h 4564661"/>
              <a:gd name="connsiteX2651" fmla="*/ 4502084 w 5297627"/>
              <a:gd name="connsiteY2651" fmla="*/ 1337488 h 4564661"/>
              <a:gd name="connsiteX2652" fmla="*/ 4468091 w 5297627"/>
              <a:gd name="connsiteY2652" fmla="*/ 1344444 h 4564661"/>
              <a:gd name="connsiteX2653" fmla="*/ 4441513 w 5297627"/>
              <a:gd name="connsiteY2653" fmla="*/ 1350181 h 4564661"/>
              <a:gd name="connsiteX2654" fmla="*/ 4438936 w 5297627"/>
              <a:gd name="connsiteY2654" fmla="*/ 1352699 h 4564661"/>
              <a:gd name="connsiteX2655" fmla="*/ 4435383 w 5297627"/>
              <a:gd name="connsiteY2655" fmla="*/ 1354677 h 4564661"/>
              <a:gd name="connsiteX2656" fmla="*/ 4431373 w 5297627"/>
              <a:gd name="connsiteY2656" fmla="*/ 1355212 h 4564661"/>
              <a:gd name="connsiteX2657" fmla="*/ 4451521 w 5297627"/>
              <a:gd name="connsiteY2657" fmla="*/ 1353712 h 4564661"/>
              <a:gd name="connsiteX2658" fmla="*/ 4410441 w 5297627"/>
              <a:gd name="connsiteY2658" fmla="*/ 1360713 h 4564661"/>
              <a:gd name="connsiteX2659" fmla="*/ 4420294 w 5297627"/>
              <a:gd name="connsiteY2659" fmla="*/ 1359906 h 4564661"/>
              <a:gd name="connsiteX2660" fmla="*/ 4423732 w 5297627"/>
              <a:gd name="connsiteY2660" fmla="*/ 1359447 h 4564661"/>
              <a:gd name="connsiteX2661" fmla="*/ 4451735 w 5297627"/>
              <a:gd name="connsiteY2661" fmla="*/ 1354899 h 4564661"/>
              <a:gd name="connsiteX2662" fmla="*/ 4465824 w 5297627"/>
              <a:gd name="connsiteY2662" fmla="*/ 1352610 h 4564661"/>
              <a:gd name="connsiteX2663" fmla="*/ 4478525 w 5297627"/>
              <a:gd name="connsiteY2663" fmla="*/ 1350544 h 4564661"/>
              <a:gd name="connsiteX2664" fmla="*/ 4489950 w 5297627"/>
              <a:gd name="connsiteY2664" fmla="*/ 1350422 h 4564661"/>
              <a:gd name="connsiteX2665" fmla="*/ 4479446 w 5297627"/>
              <a:gd name="connsiteY2665" fmla="*/ 1356788 h 4564661"/>
              <a:gd name="connsiteX2666" fmla="*/ 4467474 w 5297627"/>
              <a:gd name="connsiteY2666" fmla="*/ 1362908 h 4564661"/>
              <a:gd name="connsiteX2667" fmla="*/ 4470982 w 5297627"/>
              <a:gd name="connsiteY2667" fmla="*/ 1362768 h 4564661"/>
              <a:gd name="connsiteX2668" fmla="*/ 4473748 w 5297627"/>
              <a:gd name="connsiteY2668" fmla="*/ 1367313 h 4564661"/>
              <a:gd name="connsiteX2669" fmla="*/ 4459256 w 5297627"/>
              <a:gd name="connsiteY2669" fmla="*/ 1369946 h 4564661"/>
              <a:gd name="connsiteX2670" fmla="*/ 4458298 w 5297627"/>
              <a:gd name="connsiteY2670" fmla="*/ 1371399 h 4564661"/>
              <a:gd name="connsiteX2671" fmla="*/ 4463558 w 5297627"/>
              <a:gd name="connsiteY2671" fmla="*/ 1371352 h 4564661"/>
              <a:gd name="connsiteX2672" fmla="*/ 4464106 w 5297627"/>
              <a:gd name="connsiteY2672" fmla="*/ 1371112 h 4564661"/>
              <a:gd name="connsiteX2673" fmla="*/ 4464771 w 5297627"/>
              <a:gd name="connsiteY2673" fmla="*/ 1371341 h 4564661"/>
              <a:gd name="connsiteX2674" fmla="*/ 4467906 w 5297627"/>
              <a:gd name="connsiteY2674" fmla="*/ 1371312 h 4564661"/>
              <a:gd name="connsiteX2675" fmla="*/ 4488590 w 5297627"/>
              <a:gd name="connsiteY2675" fmla="*/ 1368311 h 4564661"/>
              <a:gd name="connsiteX2676" fmla="*/ 4638000 w 5297627"/>
              <a:gd name="connsiteY2676" fmla="*/ 1343660 h 4564661"/>
              <a:gd name="connsiteX2677" fmla="*/ 4586616 w 5297627"/>
              <a:gd name="connsiteY2677" fmla="*/ 1366392 h 4564661"/>
              <a:gd name="connsiteX2678" fmla="*/ 4625604 w 5297627"/>
              <a:gd name="connsiteY2678" fmla="*/ 1363442 h 4564661"/>
              <a:gd name="connsiteX2679" fmla="*/ 4644048 w 5297627"/>
              <a:gd name="connsiteY2679" fmla="*/ 1358477 h 4564661"/>
              <a:gd name="connsiteX2680" fmla="*/ 4634206 w 5297627"/>
              <a:gd name="connsiteY2680" fmla="*/ 1371154 h 4564661"/>
              <a:gd name="connsiteX2681" fmla="*/ 4557640 w 5297627"/>
              <a:gd name="connsiteY2681" fmla="*/ 1388721 h 4564661"/>
              <a:gd name="connsiteX2682" fmla="*/ 4560944 w 5297627"/>
              <a:gd name="connsiteY2682" fmla="*/ 1409858 h 4564661"/>
              <a:gd name="connsiteX2683" fmla="*/ 4467638 w 5297627"/>
              <a:gd name="connsiteY2683" fmla="*/ 1440376 h 4564661"/>
              <a:gd name="connsiteX2684" fmla="*/ 4548290 w 5297627"/>
              <a:gd name="connsiteY2684" fmla="*/ 1422280 h 4564661"/>
              <a:gd name="connsiteX2685" fmla="*/ 4581486 w 5297627"/>
              <a:gd name="connsiteY2685" fmla="*/ 1418111 h 4564661"/>
              <a:gd name="connsiteX2686" fmla="*/ 4590026 w 5297627"/>
              <a:gd name="connsiteY2686" fmla="*/ 1423418 h 4564661"/>
              <a:gd name="connsiteX2687" fmla="*/ 4598914 w 5297627"/>
              <a:gd name="connsiteY2687" fmla="*/ 1429431 h 4564661"/>
              <a:gd name="connsiteX2688" fmla="*/ 4609018 w 5297627"/>
              <a:gd name="connsiteY2688" fmla="*/ 1423859 h 4564661"/>
              <a:gd name="connsiteX2689" fmla="*/ 4625472 w 5297627"/>
              <a:gd name="connsiteY2689" fmla="*/ 1418060 h 4564661"/>
              <a:gd name="connsiteX2690" fmla="*/ 4621824 w 5297627"/>
              <a:gd name="connsiteY2690" fmla="*/ 1420911 h 4564661"/>
              <a:gd name="connsiteX2691" fmla="*/ 4616850 w 5297627"/>
              <a:gd name="connsiteY2691" fmla="*/ 1425454 h 4564661"/>
              <a:gd name="connsiteX2692" fmla="*/ 4615202 w 5297627"/>
              <a:gd name="connsiteY2692" fmla="*/ 1426052 h 4564661"/>
              <a:gd name="connsiteX2693" fmla="*/ 4615218 w 5297627"/>
              <a:gd name="connsiteY2693" fmla="*/ 1425969 h 4564661"/>
              <a:gd name="connsiteX2694" fmla="*/ 4617104 w 5297627"/>
              <a:gd name="connsiteY2694" fmla="*/ 1424900 h 4564661"/>
              <a:gd name="connsiteX2695" fmla="*/ 4615380 w 5297627"/>
              <a:gd name="connsiteY2695" fmla="*/ 1425192 h 4564661"/>
              <a:gd name="connsiteX2696" fmla="*/ 4615218 w 5297627"/>
              <a:gd name="connsiteY2696" fmla="*/ 1425969 h 4564661"/>
              <a:gd name="connsiteX2697" fmla="*/ 4614844 w 5297627"/>
              <a:gd name="connsiteY2697" fmla="*/ 1426181 h 4564661"/>
              <a:gd name="connsiteX2698" fmla="*/ 4614466 w 5297627"/>
              <a:gd name="connsiteY2698" fmla="*/ 1426318 h 4564661"/>
              <a:gd name="connsiteX2699" fmla="*/ 4589802 w 5297627"/>
              <a:gd name="connsiteY2699" fmla="*/ 1436665 h 4564661"/>
              <a:gd name="connsiteX2700" fmla="*/ 4602458 w 5297627"/>
              <a:gd name="connsiteY2700" fmla="*/ 1438154 h 4564661"/>
              <a:gd name="connsiteX2701" fmla="*/ 4601602 w 5297627"/>
              <a:gd name="connsiteY2701" fmla="*/ 1439328 h 4564661"/>
              <a:gd name="connsiteX2702" fmla="*/ 4557872 w 5297627"/>
              <a:gd name="connsiteY2702" fmla="*/ 1458065 h 4564661"/>
              <a:gd name="connsiteX2703" fmla="*/ 4553359 w 5297627"/>
              <a:gd name="connsiteY2703" fmla="*/ 1465261 h 4564661"/>
              <a:gd name="connsiteX2704" fmla="*/ 4546117 w 5297627"/>
              <a:gd name="connsiteY2704" fmla="*/ 1468956 h 4564661"/>
              <a:gd name="connsiteX2705" fmla="*/ 4541130 w 5297627"/>
              <a:gd name="connsiteY2705" fmla="*/ 1470241 h 4564661"/>
              <a:gd name="connsiteX2706" fmla="*/ 4512306 w 5297627"/>
              <a:gd name="connsiteY2706" fmla="*/ 1479959 h 4564661"/>
              <a:gd name="connsiteX2707" fmla="*/ 4596871 w 5297627"/>
              <a:gd name="connsiteY2707" fmla="*/ 1466073 h 4564661"/>
              <a:gd name="connsiteX2708" fmla="*/ 4567798 w 5297627"/>
              <a:gd name="connsiteY2708" fmla="*/ 1487042 h 4564661"/>
              <a:gd name="connsiteX2709" fmla="*/ 4577822 w 5297627"/>
              <a:gd name="connsiteY2709" fmla="*/ 1485618 h 4564661"/>
              <a:gd name="connsiteX2710" fmla="*/ 4563318 w 5297627"/>
              <a:gd name="connsiteY2710" fmla="*/ 1491178 h 4564661"/>
              <a:gd name="connsiteX2711" fmla="*/ 4568582 w 5297627"/>
              <a:gd name="connsiteY2711" fmla="*/ 1490256 h 4564661"/>
              <a:gd name="connsiteX2712" fmla="*/ 4639891 w 5297627"/>
              <a:gd name="connsiteY2712" fmla="*/ 1481228 h 4564661"/>
              <a:gd name="connsiteX2713" fmla="*/ 4626794 w 5297627"/>
              <a:gd name="connsiteY2713" fmla="*/ 1485698 h 4564661"/>
              <a:gd name="connsiteX2714" fmla="*/ 4544577 w 5297627"/>
              <a:gd name="connsiteY2714" fmla="*/ 1506312 h 4564661"/>
              <a:gd name="connsiteX2715" fmla="*/ 4537410 w 5297627"/>
              <a:gd name="connsiteY2715" fmla="*/ 1508215 h 4564661"/>
              <a:gd name="connsiteX2716" fmla="*/ 4533718 w 5297627"/>
              <a:gd name="connsiteY2716" fmla="*/ 1511601 h 4564661"/>
              <a:gd name="connsiteX2717" fmla="*/ 4510928 w 5297627"/>
              <a:gd name="connsiteY2717" fmla="*/ 1515243 h 4564661"/>
              <a:gd name="connsiteX2718" fmla="*/ 4502141 w 5297627"/>
              <a:gd name="connsiteY2718" fmla="*/ 1517575 h 4564661"/>
              <a:gd name="connsiteX2719" fmla="*/ 4524078 w 5297627"/>
              <a:gd name="connsiteY2719" fmla="*/ 1516314 h 4564661"/>
              <a:gd name="connsiteX2720" fmla="*/ 4522266 w 5297627"/>
              <a:gd name="connsiteY2720" fmla="*/ 1517146 h 4564661"/>
              <a:gd name="connsiteX2721" fmla="*/ 4480636 w 5297627"/>
              <a:gd name="connsiteY2721" fmla="*/ 1538130 h 4564661"/>
              <a:gd name="connsiteX2722" fmla="*/ 4544492 w 5297627"/>
              <a:gd name="connsiteY2722" fmla="*/ 1518904 h 4564661"/>
              <a:gd name="connsiteX2723" fmla="*/ 4558865 w 5297627"/>
              <a:gd name="connsiteY2723" fmla="*/ 1515616 h 4564661"/>
              <a:gd name="connsiteX2724" fmla="*/ 4543468 w 5297627"/>
              <a:gd name="connsiteY2724" fmla="*/ 1527061 h 4564661"/>
              <a:gd name="connsiteX2725" fmla="*/ 4546926 w 5297627"/>
              <a:gd name="connsiteY2725" fmla="*/ 1526138 h 4564661"/>
              <a:gd name="connsiteX2726" fmla="*/ 4651936 w 5297627"/>
              <a:gd name="connsiteY2726" fmla="*/ 1496708 h 4564661"/>
              <a:gd name="connsiteX2727" fmla="*/ 4684148 w 5297627"/>
              <a:gd name="connsiteY2727" fmla="*/ 1488908 h 4564661"/>
              <a:gd name="connsiteX2728" fmla="*/ 4664448 w 5297627"/>
              <a:gd name="connsiteY2728" fmla="*/ 1495448 h 4564661"/>
              <a:gd name="connsiteX2729" fmla="*/ 4611590 w 5297627"/>
              <a:gd name="connsiteY2729" fmla="*/ 1511511 h 4564661"/>
              <a:gd name="connsiteX2730" fmla="*/ 4551946 w 5297627"/>
              <a:gd name="connsiteY2730" fmla="*/ 1529297 h 4564661"/>
              <a:gd name="connsiteX2731" fmla="*/ 4605940 w 5297627"/>
              <a:gd name="connsiteY2731" fmla="*/ 1529077 h 4564661"/>
              <a:gd name="connsiteX2732" fmla="*/ 4664218 w 5297627"/>
              <a:gd name="connsiteY2732" fmla="*/ 1519823 h 4564661"/>
              <a:gd name="connsiteX2733" fmla="*/ 4637309 w 5297627"/>
              <a:gd name="connsiteY2733" fmla="*/ 1530646 h 4564661"/>
              <a:gd name="connsiteX2734" fmla="*/ 4624784 w 5297627"/>
              <a:gd name="connsiteY2734" fmla="*/ 1537225 h 4564661"/>
              <a:gd name="connsiteX2735" fmla="*/ 4488353 w 5297627"/>
              <a:gd name="connsiteY2735" fmla="*/ 1583198 h 4564661"/>
              <a:gd name="connsiteX2736" fmla="*/ 4482107 w 5297627"/>
              <a:gd name="connsiteY2736" fmla="*/ 1592093 h 4564661"/>
              <a:gd name="connsiteX2737" fmla="*/ 4444832 w 5297627"/>
              <a:gd name="connsiteY2737" fmla="*/ 1603623 h 4564661"/>
              <a:gd name="connsiteX2738" fmla="*/ 4445758 w 5297627"/>
              <a:gd name="connsiteY2738" fmla="*/ 1615316 h 4564661"/>
              <a:gd name="connsiteX2739" fmla="*/ 4400050 w 5297627"/>
              <a:gd name="connsiteY2739" fmla="*/ 1634442 h 4564661"/>
              <a:gd name="connsiteX2740" fmla="*/ 4399916 w 5297627"/>
              <a:gd name="connsiteY2740" fmla="*/ 1635995 h 4564661"/>
              <a:gd name="connsiteX2741" fmla="*/ 4399890 w 5297627"/>
              <a:gd name="connsiteY2741" fmla="*/ 1636282 h 4564661"/>
              <a:gd name="connsiteX2742" fmla="*/ 4399870 w 5297627"/>
              <a:gd name="connsiteY2742" fmla="*/ 1636512 h 4564661"/>
              <a:gd name="connsiteX2743" fmla="*/ 4399916 w 5297627"/>
              <a:gd name="connsiteY2743" fmla="*/ 1635995 h 4564661"/>
              <a:gd name="connsiteX2744" fmla="*/ 4399991 w 5297627"/>
              <a:gd name="connsiteY2744" fmla="*/ 1635132 h 4564661"/>
              <a:gd name="connsiteX2745" fmla="*/ 4400050 w 5297627"/>
              <a:gd name="connsiteY2745" fmla="*/ 1634442 h 4564661"/>
              <a:gd name="connsiteX2746" fmla="*/ 4439302 w 5297627"/>
              <a:gd name="connsiteY2746" fmla="*/ 1622524 h 4564661"/>
              <a:gd name="connsiteX2747" fmla="*/ 4469193 w 5297627"/>
              <a:gd name="connsiteY2747" fmla="*/ 1616791 h 4564661"/>
              <a:gd name="connsiteX2748" fmla="*/ 4470862 w 5297627"/>
              <a:gd name="connsiteY2748" fmla="*/ 1616222 h 4564661"/>
              <a:gd name="connsiteX2749" fmla="*/ 4470854 w 5297627"/>
              <a:gd name="connsiteY2749" fmla="*/ 1614575 h 4564661"/>
              <a:gd name="connsiteX2750" fmla="*/ 4473799 w 5297627"/>
              <a:gd name="connsiteY2750" fmla="*/ 1610774 h 4564661"/>
              <a:gd name="connsiteX2751" fmla="*/ 4475856 w 5297627"/>
              <a:gd name="connsiteY2751" fmla="*/ 1611536 h 4564661"/>
              <a:gd name="connsiteX2752" fmla="*/ 4476312 w 5297627"/>
              <a:gd name="connsiteY2752" fmla="*/ 1613776 h 4564661"/>
              <a:gd name="connsiteX2753" fmla="*/ 4475530 w 5297627"/>
              <a:gd name="connsiteY2753" fmla="*/ 1614630 h 4564661"/>
              <a:gd name="connsiteX2754" fmla="*/ 4500984 w 5297627"/>
              <a:gd name="connsiteY2754" fmla="*/ 1605952 h 4564661"/>
              <a:gd name="connsiteX2755" fmla="*/ 4458770 w 5297627"/>
              <a:gd name="connsiteY2755" fmla="*/ 1629587 h 4564661"/>
              <a:gd name="connsiteX2756" fmla="*/ 4463149 w 5297627"/>
              <a:gd name="connsiteY2756" fmla="*/ 1629980 h 4564661"/>
              <a:gd name="connsiteX2757" fmla="*/ 4563416 w 5297627"/>
              <a:gd name="connsiteY2757" fmla="*/ 1608836 h 4564661"/>
              <a:gd name="connsiteX2758" fmla="*/ 4621236 w 5297627"/>
              <a:gd name="connsiteY2758" fmla="*/ 1593626 h 4564661"/>
              <a:gd name="connsiteX2759" fmla="*/ 4657815 w 5297627"/>
              <a:gd name="connsiteY2759" fmla="*/ 1582935 h 4564661"/>
              <a:gd name="connsiteX2760" fmla="*/ 4671786 w 5297627"/>
              <a:gd name="connsiteY2760" fmla="*/ 1579348 h 4564661"/>
              <a:gd name="connsiteX2761" fmla="*/ 4672239 w 5297627"/>
              <a:gd name="connsiteY2761" fmla="*/ 1587909 h 4564661"/>
              <a:gd name="connsiteX2762" fmla="*/ 4655937 w 5297627"/>
              <a:gd name="connsiteY2762" fmla="*/ 1593891 h 4564661"/>
              <a:gd name="connsiteX2763" fmla="*/ 4633576 w 5297627"/>
              <a:gd name="connsiteY2763" fmla="*/ 1598827 h 4564661"/>
              <a:gd name="connsiteX2764" fmla="*/ 4591002 w 5297627"/>
              <a:gd name="connsiteY2764" fmla="*/ 1612151 h 4564661"/>
              <a:gd name="connsiteX2765" fmla="*/ 4596306 w 5297627"/>
              <a:gd name="connsiteY2765" fmla="*/ 1612758 h 4564661"/>
              <a:gd name="connsiteX2766" fmla="*/ 4552858 w 5297627"/>
              <a:gd name="connsiteY2766" fmla="*/ 1625564 h 4564661"/>
              <a:gd name="connsiteX2767" fmla="*/ 4512641 w 5297627"/>
              <a:gd name="connsiteY2767" fmla="*/ 1638199 h 4564661"/>
              <a:gd name="connsiteX2768" fmla="*/ 4528496 w 5297627"/>
              <a:gd name="connsiteY2768" fmla="*/ 1635993 h 4564661"/>
              <a:gd name="connsiteX2769" fmla="*/ 4526738 w 5297627"/>
              <a:gd name="connsiteY2769" fmla="*/ 1638556 h 4564661"/>
              <a:gd name="connsiteX2770" fmla="*/ 4525406 w 5297627"/>
              <a:gd name="connsiteY2770" fmla="*/ 1639489 h 4564661"/>
              <a:gd name="connsiteX2771" fmla="*/ 4490990 w 5297627"/>
              <a:gd name="connsiteY2771" fmla="*/ 1645081 h 4564661"/>
              <a:gd name="connsiteX2772" fmla="*/ 4492406 w 5297627"/>
              <a:gd name="connsiteY2772" fmla="*/ 1644555 h 4564661"/>
              <a:gd name="connsiteX2773" fmla="*/ 4454234 w 5297627"/>
              <a:gd name="connsiteY2773" fmla="*/ 1656546 h 4564661"/>
              <a:gd name="connsiteX2774" fmla="*/ 4460429 w 5297627"/>
              <a:gd name="connsiteY2774" fmla="*/ 1655242 h 4564661"/>
              <a:gd name="connsiteX2775" fmla="*/ 4463616 w 5297627"/>
              <a:gd name="connsiteY2775" fmla="*/ 1654282 h 4564661"/>
              <a:gd name="connsiteX2776" fmla="*/ 4483394 w 5297627"/>
              <a:gd name="connsiteY2776" fmla="*/ 1651926 h 4564661"/>
              <a:gd name="connsiteX2777" fmla="*/ 4510351 w 5297627"/>
              <a:gd name="connsiteY2777" fmla="*/ 1651096 h 4564661"/>
              <a:gd name="connsiteX2778" fmla="*/ 4445478 w 5297627"/>
              <a:gd name="connsiteY2778" fmla="*/ 1661933 h 4564661"/>
              <a:gd name="connsiteX2779" fmla="*/ 4449450 w 5297627"/>
              <a:gd name="connsiteY2779" fmla="*/ 1665599 h 4564661"/>
              <a:gd name="connsiteX2780" fmla="*/ 4491254 w 5297627"/>
              <a:gd name="connsiteY2780" fmla="*/ 1660606 h 4564661"/>
              <a:gd name="connsiteX2781" fmla="*/ 4534660 w 5297627"/>
              <a:gd name="connsiteY2781" fmla="*/ 1647637 h 4564661"/>
              <a:gd name="connsiteX2782" fmla="*/ 4590508 w 5297627"/>
              <a:gd name="connsiteY2782" fmla="*/ 1630949 h 4564661"/>
              <a:gd name="connsiteX2783" fmla="*/ 4576016 w 5297627"/>
              <a:gd name="connsiteY2783" fmla="*/ 1631838 h 4564661"/>
              <a:gd name="connsiteX2784" fmla="*/ 4551399 w 5297627"/>
              <a:gd name="connsiteY2784" fmla="*/ 1635317 h 4564661"/>
              <a:gd name="connsiteX2785" fmla="*/ 4560968 w 5297627"/>
              <a:gd name="connsiteY2785" fmla="*/ 1631284 h 4564661"/>
              <a:gd name="connsiteX2786" fmla="*/ 4607522 w 5297627"/>
              <a:gd name="connsiteY2786" fmla="*/ 1618287 h 4564661"/>
              <a:gd name="connsiteX2787" fmla="*/ 4629728 w 5297627"/>
              <a:gd name="connsiteY2787" fmla="*/ 1609990 h 4564661"/>
              <a:gd name="connsiteX2788" fmla="*/ 4629464 w 5297627"/>
              <a:gd name="connsiteY2788" fmla="*/ 1610501 h 4564661"/>
              <a:gd name="connsiteX2789" fmla="*/ 4642220 w 5297627"/>
              <a:gd name="connsiteY2789" fmla="*/ 1610222 h 4564661"/>
              <a:gd name="connsiteX2790" fmla="*/ 4646984 w 5297627"/>
              <a:gd name="connsiteY2790" fmla="*/ 1610031 h 4564661"/>
              <a:gd name="connsiteX2791" fmla="*/ 4640087 w 5297627"/>
              <a:gd name="connsiteY2791" fmla="*/ 1612963 h 4564661"/>
              <a:gd name="connsiteX2792" fmla="*/ 4603434 w 5297627"/>
              <a:gd name="connsiteY2792" fmla="*/ 1627239 h 4564661"/>
              <a:gd name="connsiteX2793" fmla="*/ 4649705 w 5297627"/>
              <a:gd name="connsiteY2793" fmla="*/ 1614515 h 4564661"/>
              <a:gd name="connsiteX2794" fmla="*/ 4699590 w 5297627"/>
              <a:gd name="connsiteY2794" fmla="*/ 1601755 h 4564661"/>
              <a:gd name="connsiteX2795" fmla="*/ 4695802 w 5297627"/>
              <a:gd name="connsiteY2795" fmla="*/ 1607290 h 4564661"/>
              <a:gd name="connsiteX2796" fmla="*/ 4695828 w 5297627"/>
              <a:gd name="connsiteY2796" fmla="*/ 1607452 h 4564661"/>
              <a:gd name="connsiteX2797" fmla="*/ 4690739 w 5297627"/>
              <a:gd name="connsiteY2797" fmla="*/ 1607819 h 4564661"/>
              <a:gd name="connsiteX2798" fmla="*/ 4643248 w 5297627"/>
              <a:gd name="connsiteY2798" fmla="*/ 1625470 h 4564661"/>
              <a:gd name="connsiteX2799" fmla="*/ 4721064 w 5297627"/>
              <a:gd name="connsiteY2799" fmla="*/ 1608298 h 4564661"/>
              <a:gd name="connsiteX2800" fmla="*/ 4744504 w 5297627"/>
              <a:gd name="connsiteY2800" fmla="*/ 1604151 h 4564661"/>
              <a:gd name="connsiteX2801" fmla="*/ 4717630 w 5297627"/>
              <a:gd name="connsiteY2801" fmla="*/ 1613493 h 4564661"/>
              <a:gd name="connsiteX2802" fmla="*/ 4662030 w 5297627"/>
              <a:gd name="connsiteY2802" fmla="*/ 1632497 h 4564661"/>
              <a:gd name="connsiteX2803" fmla="*/ 4651556 w 5297627"/>
              <a:gd name="connsiteY2803" fmla="*/ 1640921 h 4564661"/>
              <a:gd name="connsiteX2804" fmla="*/ 4664628 w 5297627"/>
              <a:gd name="connsiteY2804" fmla="*/ 1640171 h 4564661"/>
              <a:gd name="connsiteX2805" fmla="*/ 4659261 w 5297627"/>
              <a:gd name="connsiteY2805" fmla="*/ 1642001 h 4564661"/>
              <a:gd name="connsiteX2806" fmla="*/ 4656117 w 5297627"/>
              <a:gd name="connsiteY2806" fmla="*/ 1649237 h 4564661"/>
              <a:gd name="connsiteX2807" fmla="*/ 4686464 w 5297627"/>
              <a:gd name="connsiteY2807" fmla="*/ 1640428 h 4564661"/>
              <a:gd name="connsiteX2808" fmla="*/ 4699635 w 5297627"/>
              <a:gd name="connsiteY2808" fmla="*/ 1637753 h 4564661"/>
              <a:gd name="connsiteX2809" fmla="*/ 4727405 w 5297627"/>
              <a:gd name="connsiteY2809" fmla="*/ 1632595 h 4564661"/>
              <a:gd name="connsiteX2810" fmla="*/ 4742696 w 5297627"/>
              <a:gd name="connsiteY2810" fmla="*/ 1630535 h 4564661"/>
              <a:gd name="connsiteX2811" fmla="*/ 4742603 w 5297627"/>
              <a:gd name="connsiteY2811" fmla="*/ 1630583 h 4564661"/>
              <a:gd name="connsiteX2812" fmla="*/ 4722719 w 5297627"/>
              <a:gd name="connsiteY2812" fmla="*/ 1642056 h 4564661"/>
              <a:gd name="connsiteX2813" fmla="*/ 4713241 w 5297627"/>
              <a:gd name="connsiteY2813" fmla="*/ 1647943 h 4564661"/>
              <a:gd name="connsiteX2814" fmla="*/ 4708386 w 5297627"/>
              <a:gd name="connsiteY2814" fmla="*/ 1649126 h 4564661"/>
              <a:gd name="connsiteX2815" fmla="*/ 4700614 w 5297627"/>
              <a:gd name="connsiteY2815" fmla="*/ 1652555 h 4564661"/>
              <a:gd name="connsiteX2816" fmla="*/ 4694736 w 5297627"/>
              <a:gd name="connsiteY2816" fmla="*/ 1653680 h 4564661"/>
              <a:gd name="connsiteX2817" fmla="*/ 4688176 w 5297627"/>
              <a:gd name="connsiteY2817" fmla="*/ 1657257 h 4564661"/>
              <a:gd name="connsiteX2818" fmla="*/ 4688486 w 5297627"/>
              <a:gd name="connsiteY2818" fmla="*/ 1657905 h 4564661"/>
              <a:gd name="connsiteX2819" fmla="*/ 4676368 w 5297627"/>
              <a:gd name="connsiteY2819" fmla="*/ 1663251 h 4564661"/>
              <a:gd name="connsiteX2820" fmla="*/ 4690358 w 5297627"/>
              <a:gd name="connsiteY2820" fmla="*/ 1666201 h 4564661"/>
              <a:gd name="connsiteX2821" fmla="*/ 4727409 w 5297627"/>
              <a:gd name="connsiteY2821" fmla="*/ 1657678 h 4564661"/>
              <a:gd name="connsiteX2822" fmla="*/ 4730156 w 5297627"/>
              <a:gd name="connsiteY2822" fmla="*/ 1663098 h 4564661"/>
              <a:gd name="connsiteX2823" fmla="*/ 4732596 w 5297627"/>
              <a:gd name="connsiteY2823" fmla="*/ 1668271 h 4564661"/>
              <a:gd name="connsiteX2824" fmla="*/ 4796149 w 5297627"/>
              <a:gd name="connsiteY2824" fmla="*/ 1654301 h 4564661"/>
              <a:gd name="connsiteX2825" fmla="*/ 4804473 w 5297627"/>
              <a:gd name="connsiteY2825" fmla="*/ 1656128 h 4564661"/>
              <a:gd name="connsiteX2826" fmla="*/ 4804372 w 5297627"/>
              <a:gd name="connsiteY2826" fmla="*/ 1656391 h 4564661"/>
              <a:gd name="connsiteX2827" fmla="*/ 4688680 w 5297627"/>
              <a:gd name="connsiteY2827" fmla="*/ 1694087 h 4564661"/>
              <a:gd name="connsiteX2828" fmla="*/ 4646435 w 5297627"/>
              <a:gd name="connsiteY2828" fmla="*/ 1699778 h 4564661"/>
              <a:gd name="connsiteX2829" fmla="*/ 4615106 w 5297627"/>
              <a:gd name="connsiteY2829" fmla="*/ 1716053 h 4564661"/>
              <a:gd name="connsiteX2830" fmla="*/ 4518146 w 5297627"/>
              <a:gd name="connsiteY2830" fmla="*/ 1744020 h 4564661"/>
              <a:gd name="connsiteX2831" fmla="*/ 4520867 w 5297627"/>
              <a:gd name="connsiteY2831" fmla="*/ 1746243 h 4564661"/>
              <a:gd name="connsiteX2832" fmla="*/ 4516653 w 5297627"/>
              <a:gd name="connsiteY2832" fmla="*/ 1746265 h 4564661"/>
              <a:gd name="connsiteX2833" fmla="*/ 4517190 w 5297627"/>
              <a:gd name="connsiteY2833" fmla="*/ 1744295 h 4564661"/>
              <a:gd name="connsiteX2834" fmla="*/ 4500942 w 5297627"/>
              <a:gd name="connsiteY2834" fmla="*/ 1748981 h 4564661"/>
              <a:gd name="connsiteX2835" fmla="*/ 4499113 w 5297627"/>
              <a:gd name="connsiteY2835" fmla="*/ 1750183 h 4564661"/>
              <a:gd name="connsiteX2836" fmla="*/ 4500186 w 5297627"/>
              <a:gd name="connsiteY2836" fmla="*/ 1753150 h 4564661"/>
              <a:gd name="connsiteX2837" fmla="*/ 4516653 w 5297627"/>
              <a:gd name="connsiteY2837" fmla="*/ 1746265 h 4564661"/>
              <a:gd name="connsiteX2838" fmla="*/ 4518514 w 5297627"/>
              <a:gd name="connsiteY2838" fmla="*/ 1751053 h 4564661"/>
              <a:gd name="connsiteX2839" fmla="*/ 4604952 w 5297627"/>
              <a:gd name="connsiteY2839" fmla="*/ 1726378 h 4564661"/>
              <a:gd name="connsiteX2840" fmla="*/ 4797312 w 5297627"/>
              <a:gd name="connsiteY2840" fmla="*/ 1747896 h 4564661"/>
              <a:gd name="connsiteX2841" fmla="*/ 4784398 w 5297627"/>
              <a:gd name="connsiteY2841" fmla="*/ 1754213 h 4564661"/>
              <a:gd name="connsiteX2842" fmla="*/ 4797704 w 5297627"/>
              <a:gd name="connsiteY2842" fmla="*/ 1756475 h 4564661"/>
              <a:gd name="connsiteX2843" fmla="*/ 4819935 w 5297627"/>
              <a:gd name="connsiteY2843" fmla="*/ 1750427 h 4564661"/>
              <a:gd name="connsiteX2844" fmla="*/ 4937457 w 5297627"/>
              <a:gd name="connsiteY2844" fmla="*/ 1763572 h 4564661"/>
              <a:gd name="connsiteX2845" fmla="*/ 4935442 w 5297627"/>
              <a:gd name="connsiteY2845" fmla="*/ 1767832 h 4564661"/>
              <a:gd name="connsiteX2846" fmla="*/ 4948208 w 5297627"/>
              <a:gd name="connsiteY2846" fmla="*/ 1764774 h 4564661"/>
              <a:gd name="connsiteX2847" fmla="*/ 4964066 w 5297627"/>
              <a:gd name="connsiteY2847" fmla="*/ 1766548 h 4564661"/>
              <a:gd name="connsiteX2848" fmla="*/ 4928426 w 5297627"/>
              <a:gd name="connsiteY2848" fmla="*/ 1775200 h 4564661"/>
              <a:gd name="connsiteX2849" fmla="*/ 4910722 w 5297627"/>
              <a:gd name="connsiteY2849" fmla="*/ 1779831 h 4564661"/>
              <a:gd name="connsiteX2850" fmla="*/ 4885432 w 5297627"/>
              <a:gd name="connsiteY2850" fmla="*/ 1777127 h 4564661"/>
              <a:gd name="connsiteX2851" fmla="*/ 4755670 w 5297627"/>
              <a:gd name="connsiteY2851" fmla="*/ 1781934 h 4564661"/>
              <a:gd name="connsiteX2852" fmla="*/ 4755570 w 5297627"/>
              <a:gd name="connsiteY2852" fmla="*/ 1781972 h 4564661"/>
              <a:gd name="connsiteX2853" fmla="*/ 4756780 w 5297627"/>
              <a:gd name="connsiteY2853" fmla="*/ 1782120 h 4564661"/>
              <a:gd name="connsiteX2854" fmla="*/ 4861024 w 5297627"/>
              <a:gd name="connsiteY2854" fmla="*/ 1794404 h 4564661"/>
              <a:gd name="connsiteX2855" fmla="*/ 4836130 w 5297627"/>
              <a:gd name="connsiteY2855" fmla="*/ 1803331 h 4564661"/>
              <a:gd name="connsiteX2856" fmla="*/ 4821947 w 5297627"/>
              <a:gd name="connsiteY2856" fmla="*/ 1822335 h 4564661"/>
              <a:gd name="connsiteX2857" fmla="*/ 4863336 w 5297627"/>
              <a:gd name="connsiteY2857" fmla="*/ 1812246 h 4564661"/>
              <a:gd name="connsiteX2858" fmla="*/ 4906634 w 5297627"/>
              <a:gd name="connsiteY2858" fmla="*/ 1799780 h 4564661"/>
              <a:gd name="connsiteX2859" fmla="*/ 4930436 w 5297627"/>
              <a:gd name="connsiteY2859" fmla="*/ 1802585 h 4564661"/>
              <a:gd name="connsiteX2860" fmla="*/ 4928434 w 5297627"/>
              <a:gd name="connsiteY2860" fmla="*/ 1803287 h 4564661"/>
              <a:gd name="connsiteX2861" fmla="*/ 4931242 w 5297627"/>
              <a:gd name="connsiteY2861" fmla="*/ 1802679 h 4564661"/>
              <a:gd name="connsiteX2862" fmla="*/ 4973201 w 5297627"/>
              <a:gd name="connsiteY2862" fmla="*/ 1807625 h 4564661"/>
              <a:gd name="connsiteX2863" fmla="*/ 4965976 w 5297627"/>
              <a:gd name="connsiteY2863" fmla="*/ 1810327 h 4564661"/>
              <a:gd name="connsiteX2864" fmla="*/ 4934092 w 5297627"/>
              <a:gd name="connsiteY2864" fmla="*/ 1825272 h 4564661"/>
              <a:gd name="connsiteX2865" fmla="*/ 4968654 w 5297627"/>
              <a:gd name="connsiteY2865" fmla="*/ 1811911 h 4564661"/>
              <a:gd name="connsiteX2866" fmla="*/ 4983021 w 5297627"/>
              <a:gd name="connsiteY2866" fmla="*/ 1808782 h 4564661"/>
              <a:gd name="connsiteX2867" fmla="*/ 5017188 w 5297627"/>
              <a:gd name="connsiteY2867" fmla="*/ 1812809 h 4564661"/>
              <a:gd name="connsiteX2868" fmla="*/ 5022399 w 5297627"/>
              <a:gd name="connsiteY2868" fmla="*/ 1817050 h 4564661"/>
              <a:gd name="connsiteX2869" fmla="*/ 5031133 w 5297627"/>
              <a:gd name="connsiteY2869" fmla="*/ 1814452 h 4564661"/>
              <a:gd name="connsiteX2870" fmla="*/ 5079408 w 5297627"/>
              <a:gd name="connsiteY2870" fmla="*/ 1820141 h 4564661"/>
              <a:gd name="connsiteX2871" fmla="*/ 5071178 w 5297627"/>
              <a:gd name="connsiteY2871" fmla="*/ 1822859 h 4564661"/>
              <a:gd name="connsiteX2872" fmla="*/ 5035051 w 5297627"/>
              <a:gd name="connsiteY2872" fmla="*/ 1837652 h 4564661"/>
              <a:gd name="connsiteX2873" fmla="*/ 5033222 w 5297627"/>
              <a:gd name="connsiteY2873" fmla="*/ 1841949 h 4564661"/>
              <a:gd name="connsiteX2874" fmla="*/ 4975792 w 5297627"/>
              <a:gd name="connsiteY2874" fmla="*/ 1836942 h 4564661"/>
              <a:gd name="connsiteX2875" fmla="*/ 4982674 w 5297627"/>
              <a:gd name="connsiteY2875" fmla="*/ 1842142 h 4564661"/>
              <a:gd name="connsiteX2876" fmla="*/ 5003842 w 5297627"/>
              <a:gd name="connsiteY2876" fmla="*/ 1845275 h 4564661"/>
              <a:gd name="connsiteX2877" fmla="*/ 4995745 w 5297627"/>
              <a:gd name="connsiteY2877" fmla="*/ 1847058 h 4564661"/>
              <a:gd name="connsiteX2878" fmla="*/ 5002015 w 5297627"/>
              <a:gd name="connsiteY2878" fmla="*/ 1852645 h 4564661"/>
              <a:gd name="connsiteX2879" fmla="*/ 5023900 w 5297627"/>
              <a:gd name="connsiteY2879" fmla="*/ 1857149 h 4564661"/>
              <a:gd name="connsiteX2880" fmla="*/ 4994519 w 5297627"/>
              <a:gd name="connsiteY2880" fmla="*/ 1867582 h 4564661"/>
              <a:gd name="connsiteX2881" fmla="*/ 5027876 w 5297627"/>
              <a:gd name="connsiteY2881" fmla="*/ 1857967 h 4564661"/>
              <a:gd name="connsiteX2882" fmla="*/ 5030688 w 5297627"/>
              <a:gd name="connsiteY2882" fmla="*/ 1858545 h 4564661"/>
              <a:gd name="connsiteX2883" fmla="*/ 5064678 w 5297627"/>
              <a:gd name="connsiteY2883" fmla="*/ 1863459 h 4564661"/>
              <a:gd name="connsiteX2884" fmla="*/ 5027402 w 5297627"/>
              <a:gd name="connsiteY2884" fmla="*/ 1876907 h 4564661"/>
              <a:gd name="connsiteX2885" fmla="*/ 5074561 w 5297627"/>
              <a:gd name="connsiteY2885" fmla="*/ 1864736 h 4564661"/>
              <a:gd name="connsiteX2886" fmla="*/ 5096061 w 5297627"/>
              <a:gd name="connsiteY2886" fmla="*/ 1867412 h 4564661"/>
              <a:gd name="connsiteX2887" fmla="*/ 5132274 w 5297627"/>
              <a:gd name="connsiteY2887" fmla="*/ 1873043 h 4564661"/>
              <a:gd name="connsiteX2888" fmla="*/ 5074806 w 5297627"/>
              <a:gd name="connsiteY2888" fmla="*/ 1890772 h 4564661"/>
              <a:gd name="connsiteX2889" fmla="*/ 5038776 w 5297627"/>
              <a:gd name="connsiteY2889" fmla="*/ 1888360 h 4564661"/>
              <a:gd name="connsiteX2890" fmla="*/ 5033502 w 5297627"/>
              <a:gd name="connsiteY2890" fmla="*/ 1897648 h 4564661"/>
              <a:gd name="connsiteX2891" fmla="*/ 5045392 w 5297627"/>
              <a:gd name="connsiteY2891" fmla="*/ 1899847 h 4564661"/>
              <a:gd name="connsiteX2892" fmla="*/ 4955085 w 5297627"/>
              <a:gd name="connsiteY2892" fmla="*/ 1927707 h 4564661"/>
              <a:gd name="connsiteX2893" fmla="*/ 4856207 w 5297627"/>
              <a:gd name="connsiteY2893" fmla="*/ 1956920 h 4564661"/>
              <a:gd name="connsiteX2894" fmla="*/ 4846019 w 5297627"/>
              <a:gd name="connsiteY2894" fmla="*/ 1955365 h 4564661"/>
              <a:gd name="connsiteX2895" fmla="*/ 4812622 w 5297627"/>
              <a:gd name="connsiteY2895" fmla="*/ 1950841 h 4564661"/>
              <a:gd name="connsiteX2896" fmla="*/ 4659544 w 5297627"/>
              <a:gd name="connsiteY2896" fmla="*/ 1935887 h 4564661"/>
              <a:gd name="connsiteX2897" fmla="*/ 4657950 w 5297627"/>
              <a:gd name="connsiteY2897" fmla="*/ 1937786 h 4564661"/>
              <a:gd name="connsiteX2898" fmla="*/ 4652973 w 5297627"/>
              <a:gd name="connsiteY2898" fmla="*/ 1944562 h 4564661"/>
              <a:gd name="connsiteX2899" fmla="*/ 4748552 w 5297627"/>
              <a:gd name="connsiteY2899" fmla="*/ 1956877 h 4564661"/>
              <a:gd name="connsiteX2900" fmla="*/ 4823816 w 5297627"/>
              <a:gd name="connsiteY2900" fmla="*/ 1966490 h 4564661"/>
              <a:gd name="connsiteX2901" fmla="*/ 4819749 w 5297627"/>
              <a:gd name="connsiteY2901" fmla="*/ 1967692 h 4564661"/>
              <a:gd name="connsiteX2902" fmla="*/ 4696742 w 5297627"/>
              <a:gd name="connsiteY2902" fmla="*/ 2005310 h 4564661"/>
              <a:gd name="connsiteX2903" fmla="*/ 4683591 w 5297627"/>
              <a:gd name="connsiteY2903" fmla="*/ 2008505 h 4564661"/>
              <a:gd name="connsiteX2904" fmla="*/ 4683591 w 5297627"/>
              <a:gd name="connsiteY2904" fmla="*/ 2008505 h 4564661"/>
              <a:gd name="connsiteX2905" fmla="*/ 4696742 w 5297627"/>
              <a:gd name="connsiteY2905" fmla="*/ 2005310 h 4564661"/>
              <a:gd name="connsiteX2906" fmla="*/ 4790227 w 5297627"/>
              <a:gd name="connsiteY2906" fmla="*/ 1985209 h 4564661"/>
              <a:gd name="connsiteX2907" fmla="*/ 4848099 w 5297627"/>
              <a:gd name="connsiteY2907" fmla="*/ 1969591 h 4564661"/>
              <a:gd name="connsiteX2908" fmla="*/ 4922202 w 5297627"/>
              <a:gd name="connsiteY2908" fmla="*/ 1979056 h 4564661"/>
              <a:gd name="connsiteX2909" fmla="*/ 4850980 w 5297627"/>
              <a:gd name="connsiteY2909" fmla="*/ 1998836 h 4564661"/>
              <a:gd name="connsiteX2910" fmla="*/ 4787881 w 5297627"/>
              <a:gd name="connsiteY2910" fmla="*/ 2016369 h 4564661"/>
              <a:gd name="connsiteX2911" fmla="*/ 4606449 w 5297627"/>
              <a:gd name="connsiteY2911" fmla="*/ 2069879 h 4564661"/>
              <a:gd name="connsiteX2912" fmla="*/ 4790328 w 5297627"/>
              <a:gd name="connsiteY2912" fmla="*/ 2085122 h 4564661"/>
              <a:gd name="connsiteX2913" fmla="*/ 4740959 w 5297627"/>
              <a:gd name="connsiteY2913" fmla="*/ 2086307 h 4564661"/>
              <a:gd name="connsiteX2914" fmla="*/ 4696892 w 5297627"/>
              <a:gd name="connsiteY2914" fmla="*/ 2086597 h 4564661"/>
              <a:gd name="connsiteX2915" fmla="*/ 4702167 w 5297627"/>
              <a:gd name="connsiteY2915" fmla="*/ 2088545 h 4564661"/>
              <a:gd name="connsiteX2916" fmla="*/ 4539736 w 5297627"/>
              <a:gd name="connsiteY2916" fmla="*/ 2069608 h 4564661"/>
              <a:gd name="connsiteX2917" fmla="*/ 4533579 w 5297627"/>
              <a:gd name="connsiteY2917" fmla="*/ 2072913 h 4564661"/>
              <a:gd name="connsiteX2918" fmla="*/ 4532622 w 5297627"/>
              <a:gd name="connsiteY2918" fmla="*/ 2081430 h 4564661"/>
              <a:gd name="connsiteX2919" fmla="*/ 4569774 w 5297627"/>
              <a:gd name="connsiteY2919" fmla="*/ 2086420 h 4564661"/>
              <a:gd name="connsiteX2920" fmla="*/ 4670492 w 5297627"/>
              <a:gd name="connsiteY2920" fmla="*/ 2104906 h 4564661"/>
              <a:gd name="connsiteX2921" fmla="*/ 4584664 w 5297627"/>
              <a:gd name="connsiteY2921" fmla="*/ 2101523 h 4564661"/>
              <a:gd name="connsiteX2922" fmla="*/ 4523290 w 5297627"/>
              <a:gd name="connsiteY2922" fmla="*/ 2094389 h 4564661"/>
              <a:gd name="connsiteX2923" fmla="*/ 4525846 w 5297627"/>
              <a:gd name="connsiteY2923" fmla="*/ 2103558 h 4564661"/>
              <a:gd name="connsiteX2924" fmla="*/ 4528897 w 5297627"/>
              <a:gd name="connsiteY2924" fmla="*/ 2108537 h 4564661"/>
              <a:gd name="connsiteX2925" fmla="*/ 4560792 w 5297627"/>
              <a:gd name="connsiteY2925" fmla="*/ 2113468 h 4564661"/>
              <a:gd name="connsiteX2926" fmla="*/ 4562813 w 5297627"/>
              <a:gd name="connsiteY2926" fmla="*/ 2113781 h 4564661"/>
              <a:gd name="connsiteX2927" fmla="*/ 4563120 w 5297627"/>
              <a:gd name="connsiteY2927" fmla="*/ 2115903 h 4564661"/>
              <a:gd name="connsiteX2928" fmla="*/ 4568852 w 5297627"/>
              <a:gd name="connsiteY2928" fmla="*/ 2114714 h 4564661"/>
              <a:gd name="connsiteX2929" fmla="*/ 4573366 w 5297627"/>
              <a:gd name="connsiteY2929" fmla="*/ 2115412 h 4564661"/>
              <a:gd name="connsiteX2930" fmla="*/ 4566810 w 5297627"/>
              <a:gd name="connsiteY2930" fmla="*/ 2125372 h 4564661"/>
              <a:gd name="connsiteX2931" fmla="*/ 4518140 w 5297627"/>
              <a:gd name="connsiteY2931" fmla="*/ 2125732 h 4564661"/>
              <a:gd name="connsiteX2932" fmla="*/ 4507257 w 5297627"/>
              <a:gd name="connsiteY2932" fmla="*/ 2128782 h 4564661"/>
              <a:gd name="connsiteX2933" fmla="*/ 4434071 w 5297627"/>
              <a:gd name="connsiteY2933" fmla="*/ 2122598 h 4564661"/>
              <a:gd name="connsiteX2934" fmla="*/ 4431302 w 5297627"/>
              <a:gd name="connsiteY2934" fmla="*/ 2127534 h 4564661"/>
              <a:gd name="connsiteX2935" fmla="*/ 4425524 w 5297627"/>
              <a:gd name="connsiteY2935" fmla="*/ 2139392 h 4564661"/>
              <a:gd name="connsiteX2936" fmla="*/ 4422056 w 5297627"/>
              <a:gd name="connsiteY2936" fmla="*/ 2139542 h 4564661"/>
              <a:gd name="connsiteX2937" fmla="*/ 4381778 w 5297627"/>
              <a:gd name="connsiteY2937" fmla="*/ 2136141 h 4564661"/>
              <a:gd name="connsiteX2938" fmla="*/ 4344859 w 5297627"/>
              <a:gd name="connsiteY2938" fmla="*/ 2147031 h 4564661"/>
              <a:gd name="connsiteX2939" fmla="*/ 4347098 w 5297627"/>
              <a:gd name="connsiteY2939" fmla="*/ 2147099 h 4564661"/>
              <a:gd name="connsiteX2940" fmla="*/ 4624802 w 5297627"/>
              <a:gd name="connsiteY2940" fmla="*/ 2186978 h 4564661"/>
              <a:gd name="connsiteX2941" fmla="*/ 4666158 w 5297627"/>
              <a:gd name="connsiteY2941" fmla="*/ 2198125 h 4564661"/>
              <a:gd name="connsiteX2942" fmla="*/ 4677632 w 5297627"/>
              <a:gd name="connsiteY2942" fmla="*/ 2198620 h 4564661"/>
              <a:gd name="connsiteX2943" fmla="*/ 4677840 w 5297627"/>
              <a:gd name="connsiteY2943" fmla="*/ 2199165 h 4564661"/>
              <a:gd name="connsiteX2944" fmla="*/ 4679652 w 5297627"/>
              <a:gd name="connsiteY2944" fmla="*/ 2198706 h 4564661"/>
              <a:gd name="connsiteX2945" fmla="*/ 4677632 w 5297627"/>
              <a:gd name="connsiteY2945" fmla="*/ 2198620 h 4564661"/>
              <a:gd name="connsiteX2946" fmla="*/ 4676848 w 5297627"/>
              <a:gd name="connsiteY2946" fmla="*/ 2196548 h 4564661"/>
              <a:gd name="connsiteX2947" fmla="*/ 4714644 w 5297627"/>
              <a:gd name="connsiteY2947" fmla="*/ 2200094 h 4564661"/>
              <a:gd name="connsiteX2948" fmla="*/ 4706763 w 5297627"/>
              <a:gd name="connsiteY2948" fmla="*/ 2196501 h 4564661"/>
              <a:gd name="connsiteX2949" fmla="*/ 4703760 w 5297627"/>
              <a:gd name="connsiteY2949" fmla="*/ 2189245 h 4564661"/>
              <a:gd name="connsiteX2950" fmla="*/ 4673748 w 5297627"/>
              <a:gd name="connsiteY2950" fmla="*/ 2181389 h 4564661"/>
              <a:gd name="connsiteX2951" fmla="*/ 4631554 w 5297627"/>
              <a:gd name="connsiteY2951" fmla="*/ 2171286 h 4564661"/>
              <a:gd name="connsiteX2952" fmla="*/ 4640506 w 5297627"/>
              <a:gd name="connsiteY2952" fmla="*/ 2172345 h 4564661"/>
              <a:gd name="connsiteX2953" fmla="*/ 4648200 w 5297627"/>
              <a:gd name="connsiteY2953" fmla="*/ 2174133 h 4564661"/>
              <a:gd name="connsiteX2954" fmla="*/ 4762098 w 5297627"/>
              <a:gd name="connsiteY2954" fmla="*/ 2197938 h 4564661"/>
              <a:gd name="connsiteX2955" fmla="*/ 4822044 w 5297627"/>
              <a:gd name="connsiteY2955" fmla="*/ 2212973 h 4564661"/>
              <a:gd name="connsiteX2956" fmla="*/ 4877289 w 5297627"/>
              <a:gd name="connsiteY2956" fmla="*/ 2228094 h 4564661"/>
              <a:gd name="connsiteX2957" fmla="*/ 4811854 w 5297627"/>
              <a:gd name="connsiteY2957" fmla="*/ 2213162 h 4564661"/>
              <a:gd name="connsiteX2958" fmla="*/ 4789721 w 5297627"/>
              <a:gd name="connsiteY2958" fmla="*/ 2208899 h 4564661"/>
              <a:gd name="connsiteX2959" fmla="*/ 4808070 w 5297627"/>
              <a:gd name="connsiteY2959" fmla="*/ 2218077 h 4564661"/>
              <a:gd name="connsiteX2960" fmla="*/ 4953472 w 5297627"/>
              <a:gd name="connsiteY2960" fmla="*/ 2255832 h 4564661"/>
              <a:gd name="connsiteX2961" fmla="*/ 4817560 w 5297627"/>
              <a:gd name="connsiteY2961" fmla="*/ 2225381 h 4564661"/>
              <a:gd name="connsiteX2962" fmla="*/ 4807089 w 5297627"/>
              <a:gd name="connsiteY2962" fmla="*/ 2225152 h 4564661"/>
              <a:gd name="connsiteX2963" fmla="*/ 4816364 w 5297627"/>
              <a:gd name="connsiteY2963" fmla="*/ 2226933 h 4564661"/>
              <a:gd name="connsiteX2964" fmla="*/ 4890954 w 5297627"/>
              <a:gd name="connsiteY2964" fmla="*/ 2246647 h 4564661"/>
              <a:gd name="connsiteX2965" fmla="*/ 4938487 w 5297627"/>
              <a:gd name="connsiteY2965" fmla="*/ 2260378 h 4564661"/>
              <a:gd name="connsiteX2966" fmla="*/ 4931391 w 5297627"/>
              <a:gd name="connsiteY2966" fmla="*/ 2260453 h 4564661"/>
              <a:gd name="connsiteX2967" fmla="*/ 4931081 w 5297627"/>
              <a:gd name="connsiteY2967" fmla="*/ 2260489 h 4564661"/>
              <a:gd name="connsiteX2968" fmla="*/ 4928948 w 5297627"/>
              <a:gd name="connsiteY2968" fmla="*/ 2260028 h 4564661"/>
              <a:gd name="connsiteX2969" fmla="*/ 4895152 w 5297627"/>
              <a:gd name="connsiteY2969" fmla="*/ 2251733 h 4564661"/>
              <a:gd name="connsiteX2970" fmla="*/ 4917284 w 5297627"/>
              <a:gd name="connsiteY2970" fmla="*/ 2261351 h 4564661"/>
              <a:gd name="connsiteX2971" fmla="*/ 4919713 w 5297627"/>
              <a:gd name="connsiteY2971" fmla="*/ 2261895 h 4564661"/>
              <a:gd name="connsiteX2972" fmla="*/ 4917208 w 5297627"/>
              <a:gd name="connsiteY2972" fmla="*/ 2264578 h 4564661"/>
              <a:gd name="connsiteX2973" fmla="*/ 4925488 w 5297627"/>
              <a:gd name="connsiteY2973" fmla="*/ 2265701 h 4564661"/>
              <a:gd name="connsiteX2974" fmla="*/ 4935546 w 5297627"/>
              <a:gd name="connsiteY2974" fmla="*/ 2265793 h 4564661"/>
              <a:gd name="connsiteX2975" fmla="*/ 4942220 w 5297627"/>
              <a:gd name="connsiteY2975" fmla="*/ 2267771 h 4564661"/>
              <a:gd name="connsiteX2976" fmla="*/ 4919972 w 5297627"/>
              <a:gd name="connsiteY2976" fmla="*/ 2265892 h 4564661"/>
              <a:gd name="connsiteX2977" fmla="*/ 4791940 w 5297627"/>
              <a:gd name="connsiteY2977" fmla="*/ 2233680 h 4564661"/>
              <a:gd name="connsiteX2978" fmla="*/ 4740990 w 5297627"/>
              <a:gd name="connsiteY2978" fmla="*/ 2225363 h 4564661"/>
              <a:gd name="connsiteX2979" fmla="*/ 4747774 w 5297627"/>
              <a:gd name="connsiteY2979" fmla="*/ 2227702 h 4564661"/>
              <a:gd name="connsiteX2980" fmla="*/ 4852380 w 5297627"/>
              <a:gd name="connsiteY2980" fmla="*/ 2254654 h 4564661"/>
              <a:gd name="connsiteX2981" fmla="*/ 4891882 w 5297627"/>
              <a:gd name="connsiteY2981" fmla="*/ 2264460 h 4564661"/>
              <a:gd name="connsiteX2982" fmla="*/ 4868140 w 5297627"/>
              <a:gd name="connsiteY2982" fmla="*/ 2261841 h 4564661"/>
              <a:gd name="connsiteX2983" fmla="*/ 4750360 w 5297627"/>
              <a:gd name="connsiteY2983" fmla="*/ 2235049 h 4564661"/>
              <a:gd name="connsiteX2984" fmla="*/ 4703392 w 5297627"/>
              <a:gd name="connsiteY2984" fmla="*/ 2226914 h 4564661"/>
              <a:gd name="connsiteX2985" fmla="*/ 4736308 w 5297627"/>
              <a:gd name="connsiteY2985" fmla="*/ 2234122 h 4564661"/>
              <a:gd name="connsiteX2986" fmla="*/ 4769125 w 5297627"/>
              <a:gd name="connsiteY2986" fmla="*/ 2244136 h 4564661"/>
              <a:gd name="connsiteX2987" fmla="*/ 4710077 w 5297627"/>
              <a:gd name="connsiteY2987" fmla="*/ 2232059 h 4564661"/>
              <a:gd name="connsiteX2988" fmla="*/ 4690632 w 5297627"/>
              <a:gd name="connsiteY2988" fmla="*/ 2232338 h 4564661"/>
              <a:gd name="connsiteX2989" fmla="*/ 4680464 w 5297627"/>
              <a:gd name="connsiteY2989" fmla="*/ 2230838 h 4564661"/>
              <a:gd name="connsiteX2990" fmla="*/ 4680126 w 5297627"/>
              <a:gd name="connsiteY2990" fmla="*/ 2230677 h 4564661"/>
              <a:gd name="connsiteX2991" fmla="*/ 4678151 w 5297627"/>
              <a:gd name="connsiteY2991" fmla="*/ 2230497 h 4564661"/>
              <a:gd name="connsiteX2992" fmla="*/ 4656360 w 5297627"/>
              <a:gd name="connsiteY2992" fmla="*/ 2227280 h 4564661"/>
              <a:gd name="connsiteX2993" fmla="*/ 4622824 w 5297627"/>
              <a:gd name="connsiteY2993" fmla="*/ 2220936 h 4564661"/>
              <a:gd name="connsiteX2994" fmla="*/ 4612354 w 5297627"/>
              <a:gd name="connsiteY2994" fmla="*/ 2220704 h 4564661"/>
              <a:gd name="connsiteX2995" fmla="*/ 4629508 w 5297627"/>
              <a:gd name="connsiteY2995" fmla="*/ 2226081 h 4564661"/>
              <a:gd name="connsiteX2996" fmla="*/ 4646165 w 5297627"/>
              <a:gd name="connsiteY2996" fmla="*/ 2229558 h 4564661"/>
              <a:gd name="connsiteX2997" fmla="*/ 4666894 w 5297627"/>
              <a:gd name="connsiteY2997" fmla="*/ 2229464 h 4564661"/>
              <a:gd name="connsiteX2998" fmla="*/ 4678151 w 5297627"/>
              <a:gd name="connsiteY2998" fmla="*/ 2230497 h 4564661"/>
              <a:gd name="connsiteX2999" fmla="*/ 4680464 w 5297627"/>
              <a:gd name="connsiteY2999" fmla="*/ 2230838 h 4564661"/>
              <a:gd name="connsiteX3000" fmla="*/ 4686744 w 5297627"/>
              <a:gd name="connsiteY3000" fmla="*/ 2233817 h 4564661"/>
              <a:gd name="connsiteX3001" fmla="*/ 4677036 w 5297627"/>
              <a:gd name="connsiteY3001" fmla="*/ 2236002 h 4564661"/>
              <a:gd name="connsiteX3002" fmla="*/ 4702776 w 5297627"/>
              <a:gd name="connsiteY3002" fmla="*/ 2241376 h 4564661"/>
              <a:gd name="connsiteX3003" fmla="*/ 4772224 w 5297627"/>
              <a:gd name="connsiteY3003" fmla="*/ 2259294 h 4564661"/>
              <a:gd name="connsiteX3004" fmla="*/ 4711636 w 5297627"/>
              <a:gd name="connsiteY3004" fmla="*/ 2247268 h 4564661"/>
              <a:gd name="connsiteX3005" fmla="*/ 4658374 w 5297627"/>
              <a:gd name="connsiteY3005" fmla="*/ 2237108 h 4564661"/>
              <a:gd name="connsiteX3006" fmla="*/ 4648046 w 5297627"/>
              <a:gd name="connsiteY3006" fmla="*/ 2237532 h 4564661"/>
              <a:gd name="connsiteX3007" fmla="*/ 4634117 w 5297627"/>
              <a:gd name="connsiteY3007" fmla="*/ 2237802 h 4564661"/>
              <a:gd name="connsiteX3008" fmla="*/ 4636508 w 5297627"/>
              <a:gd name="connsiteY3008" fmla="*/ 2239296 h 4564661"/>
              <a:gd name="connsiteX3009" fmla="*/ 4777714 w 5297627"/>
              <a:gd name="connsiteY3009" fmla="*/ 2271347 h 4564661"/>
              <a:gd name="connsiteX3010" fmla="*/ 4790948 w 5297627"/>
              <a:gd name="connsiteY3010" fmla="*/ 2276081 h 4564661"/>
              <a:gd name="connsiteX3011" fmla="*/ 4809721 w 5297627"/>
              <a:gd name="connsiteY3011" fmla="*/ 2277233 h 4564661"/>
              <a:gd name="connsiteX3012" fmla="*/ 4797741 w 5297627"/>
              <a:gd name="connsiteY3012" fmla="*/ 2281813 h 4564661"/>
              <a:gd name="connsiteX3013" fmla="*/ 4773981 w 5297627"/>
              <a:gd name="connsiteY3013" fmla="*/ 2283896 h 4564661"/>
              <a:gd name="connsiteX3014" fmla="*/ 4787512 w 5297627"/>
              <a:gd name="connsiteY3014" fmla="*/ 2286784 h 4564661"/>
              <a:gd name="connsiteX3015" fmla="*/ 4772740 w 5297627"/>
              <a:gd name="connsiteY3015" fmla="*/ 2289142 h 4564661"/>
              <a:gd name="connsiteX3016" fmla="*/ 4794617 w 5297627"/>
              <a:gd name="connsiteY3016" fmla="*/ 2294117 h 4564661"/>
              <a:gd name="connsiteX3017" fmla="*/ 4816114 w 5297627"/>
              <a:gd name="connsiteY3017" fmla="*/ 2293378 h 4564661"/>
              <a:gd name="connsiteX3018" fmla="*/ 4830586 w 5297627"/>
              <a:gd name="connsiteY3018" fmla="*/ 2296800 h 4564661"/>
              <a:gd name="connsiteX3019" fmla="*/ 4832333 w 5297627"/>
              <a:gd name="connsiteY3019" fmla="*/ 2297206 h 4564661"/>
              <a:gd name="connsiteX3020" fmla="*/ 4823748 w 5297627"/>
              <a:gd name="connsiteY3020" fmla="*/ 2298017 h 4564661"/>
              <a:gd name="connsiteX3021" fmla="*/ 4789758 w 5297627"/>
              <a:gd name="connsiteY3021" fmla="*/ 2300000 h 4564661"/>
              <a:gd name="connsiteX3022" fmla="*/ 4750180 w 5297627"/>
              <a:gd name="connsiteY3022" fmla="*/ 2299846 h 4564661"/>
              <a:gd name="connsiteX3023" fmla="*/ 4721776 w 5297627"/>
              <a:gd name="connsiteY3023" fmla="*/ 2300828 h 4564661"/>
              <a:gd name="connsiteX3024" fmla="*/ 4732030 w 5297627"/>
              <a:gd name="connsiteY3024" fmla="*/ 2305044 h 4564661"/>
              <a:gd name="connsiteX3025" fmla="*/ 4734388 w 5297627"/>
              <a:gd name="connsiteY3025" fmla="*/ 2305145 h 4564661"/>
              <a:gd name="connsiteX3026" fmla="*/ 4771691 w 5297627"/>
              <a:gd name="connsiteY3026" fmla="*/ 2305993 h 4564661"/>
              <a:gd name="connsiteX3027" fmla="*/ 4784820 w 5297627"/>
              <a:gd name="connsiteY3027" fmla="*/ 2310661 h 4564661"/>
              <a:gd name="connsiteX3028" fmla="*/ 4799142 w 5297627"/>
              <a:gd name="connsiteY3028" fmla="*/ 2308145 h 4564661"/>
              <a:gd name="connsiteX3029" fmla="*/ 4812576 w 5297627"/>
              <a:gd name="connsiteY3029" fmla="*/ 2312922 h 4564661"/>
              <a:gd name="connsiteX3030" fmla="*/ 4848698 w 5297627"/>
              <a:gd name="connsiteY3030" fmla="*/ 2310946 h 4564661"/>
              <a:gd name="connsiteX3031" fmla="*/ 4855570 w 5297627"/>
              <a:gd name="connsiteY3031" fmla="*/ 2312964 h 4564661"/>
              <a:gd name="connsiteX3032" fmla="*/ 4852449 w 5297627"/>
              <a:gd name="connsiteY3032" fmla="*/ 2314003 h 4564661"/>
              <a:gd name="connsiteX3033" fmla="*/ 4870178 w 5297627"/>
              <a:gd name="connsiteY3033" fmla="*/ 2313155 h 4564661"/>
              <a:gd name="connsiteX3034" fmla="*/ 4880798 w 5297627"/>
              <a:gd name="connsiteY3034" fmla="*/ 2314497 h 4564661"/>
              <a:gd name="connsiteX3035" fmla="*/ 4859187 w 5297627"/>
              <a:gd name="connsiteY3035" fmla="*/ 2319172 h 4564661"/>
              <a:gd name="connsiteX3036" fmla="*/ 4832646 w 5297627"/>
              <a:gd name="connsiteY3036" fmla="*/ 2320039 h 4564661"/>
              <a:gd name="connsiteX3037" fmla="*/ 4800529 w 5297627"/>
              <a:gd name="connsiteY3037" fmla="*/ 2322177 h 4564661"/>
              <a:gd name="connsiteX3038" fmla="*/ 4796102 w 5297627"/>
              <a:gd name="connsiteY3038" fmla="*/ 2324689 h 4564661"/>
              <a:gd name="connsiteX3039" fmla="*/ 4782350 w 5297627"/>
              <a:gd name="connsiteY3039" fmla="*/ 2326832 h 4564661"/>
              <a:gd name="connsiteX3040" fmla="*/ 4777378 w 5297627"/>
              <a:gd name="connsiteY3040" fmla="*/ 2326754 h 4564661"/>
              <a:gd name="connsiteX3041" fmla="*/ 4779142 w 5297627"/>
              <a:gd name="connsiteY3041" fmla="*/ 2326991 h 4564661"/>
              <a:gd name="connsiteX3042" fmla="*/ 4784682 w 5297627"/>
              <a:gd name="connsiteY3042" fmla="*/ 2327172 h 4564661"/>
              <a:gd name="connsiteX3043" fmla="*/ 4816797 w 5297627"/>
              <a:gd name="connsiteY3043" fmla="*/ 2326840 h 4564661"/>
              <a:gd name="connsiteX3044" fmla="*/ 4827828 w 5297627"/>
              <a:gd name="connsiteY3044" fmla="*/ 2328360 h 4564661"/>
              <a:gd name="connsiteX3045" fmla="*/ 4829000 w 5297627"/>
              <a:gd name="connsiteY3045" fmla="*/ 2328572 h 4564661"/>
              <a:gd name="connsiteX3046" fmla="*/ 4844073 w 5297627"/>
              <a:gd name="connsiteY3046" fmla="*/ 2329010 h 4564661"/>
              <a:gd name="connsiteX3047" fmla="*/ 4856838 w 5297627"/>
              <a:gd name="connsiteY3047" fmla="*/ 2329776 h 4564661"/>
              <a:gd name="connsiteX3048" fmla="*/ 4856865 w 5297627"/>
              <a:gd name="connsiteY3048" fmla="*/ 2329774 h 4564661"/>
              <a:gd name="connsiteX3049" fmla="*/ 4856886 w 5297627"/>
              <a:gd name="connsiteY3049" fmla="*/ 2329779 h 4564661"/>
              <a:gd name="connsiteX3050" fmla="*/ 4902208 w 5297627"/>
              <a:gd name="connsiteY3050" fmla="*/ 2332498 h 4564661"/>
              <a:gd name="connsiteX3051" fmla="*/ 4948844 w 5297627"/>
              <a:gd name="connsiteY3051" fmla="*/ 2335555 h 4564661"/>
              <a:gd name="connsiteX3052" fmla="*/ 4942050 w 5297627"/>
              <a:gd name="connsiteY3052" fmla="*/ 2341357 h 4564661"/>
              <a:gd name="connsiteX3053" fmla="*/ 4950594 w 5297627"/>
              <a:gd name="connsiteY3053" fmla="*/ 2341008 h 4564661"/>
              <a:gd name="connsiteX3054" fmla="*/ 4952860 w 5297627"/>
              <a:gd name="connsiteY3054" fmla="*/ 2342295 h 4564661"/>
              <a:gd name="connsiteX3055" fmla="*/ 4959684 w 5297627"/>
              <a:gd name="connsiteY3055" fmla="*/ 2345389 h 4564661"/>
              <a:gd name="connsiteX3056" fmla="*/ 4952746 w 5297627"/>
              <a:gd name="connsiteY3056" fmla="*/ 2345896 h 4564661"/>
              <a:gd name="connsiteX3057" fmla="*/ 4914910 w 5297627"/>
              <a:gd name="connsiteY3057" fmla="*/ 2348612 h 4564661"/>
              <a:gd name="connsiteX3058" fmla="*/ 4910552 w 5297627"/>
              <a:gd name="connsiteY3058" fmla="*/ 2348000 h 4564661"/>
              <a:gd name="connsiteX3059" fmla="*/ 4910561 w 5297627"/>
              <a:gd name="connsiteY3059" fmla="*/ 2348925 h 4564661"/>
              <a:gd name="connsiteX3060" fmla="*/ 4905584 w 5297627"/>
              <a:gd name="connsiteY3060" fmla="*/ 2349282 h 4564661"/>
              <a:gd name="connsiteX3061" fmla="*/ 4905472 w 5297627"/>
              <a:gd name="connsiteY3061" fmla="*/ 2349216 h 4564661"/>
              <a:gd name="connsiteX3062" fmla="*/ 4893700 w 5297627"/>
              <a:gd name="connsiteY3062" fmla="*/ 2345634 h 4564661"/>
              <a:gd name="connsiteX3063" fmla="*/ 4854588 w 5297627"/>
              <a:gd name="connsiteY3063" fmla="*/ 2340144 h 4564661"/>
              <a:gd name="connsiteX3064" fmla="*/ 4867038 w 5297627"/>
              <a:gd name="connsiteY3064" fmla="*/ 2346731 h 4564661"/>
              <a:gd name="connsiteX3065" fmla="*/ 4864289 w 5297627"/>
              <a:gd name="connsiteY3065" fmla="*/ 2352246 h 4564661"/>
              <a:gd name="connsiteX3066" fmla="*/ 4848600 w 5297627"/>
              <a:gd name="connsiteY3066" fmla="*/ 2353372 h 4564661"/>
              <a:gd name="connsiteX3067" fmla="*/ 4832670 w 5297627"/>
              <a:gd name="connsiteY3067" fmla="*/ 2354366 h 4564661"/>
              <a:gd name="connsiteX3068" fmla="*/ 4813694 w 5297627"/>
              <a:gd name="connsiteY3068" fmla="*/ 2355699 h 4564661"/>
              <a:gd name="connsiteX3069" fmla="*/ 4790333 w 5297627"/>
              <a:gd name="connsiteY3069" fmla="*/ 2359338 h 4564661"/>
              <a:gd name="connsiteX3070" fmla="*/ 4779910 w 5297627"/>
              <a:gd name="connsiteY3070" fmla="*/ 2360423 h 4564661"/>
              <a:gd name="connsiteX3071" fmla="*/ 4785796 w 5297627"/>
              <a:gd name="connsiteY3071" fmla="*/ 2361267 h 4564661"/>
              <a:gd name="connsiteX3072" fmla="*/ 4758292 w 5297627"/>
              <a:gd name="connsiteY3072" fmla="*/ 2363316 h 4564661"/>
              <a:gd name="connsiteX3073" fmla="*/ 4746596 w 5297627"/>
              <a:gd name="connsiteY3073" fmla="*/ 2373978 h 4564661"/>
              <a:gd name="connsiteX3074" fmla="*/ 4756548 w 5297627"/>
              <a:gd name="connsiteY3074" fmla="*/ 2373975 h 4564661"/>
              <a:gd name="connsiteX3075" fmla="*/ 4760192 w 5297627"/>
              <a:gd name="connsiteY3075" fmla="*/ 2373861 h 4564661"/>
              <a:gd name="connsiteX3076" fmla="*/ 4758649 w 5297627"/>
              <a:gd name="connsiteY3076" fmla="*/ 2376987 h 4564661"/>
              <a:gd name="connsiteX3077" fmla="*/ 4816750 w 5297627"/>
              <a:gd name="connsiteY3077" fmla="*/ 2409683 h 4564661"/>
              <a:gd name="connsiteX3078" fmla="*/ 4848557 w 5297627"/>
              <a:gd name="connsiteY3078" fmla="*/ 2412707 h 4564661"/>
              <a:gd name="connsiteX3079" fmla="*/ 4831450 w 5297627"/>
              <a:gd name="connsiteY3079" fmla="*/ 2407991 h 4564661"/>
              <a:gd name="connsiteX3080" fmla="*/ 4845455 w 5297627"/>
              <a:gd name="connsiteY3080" fmla="*/ 2406377 h 4564661"/>
              <a:gd name="connsiteX3081" fmla="*/ 4858988 w 5297627"/>
              <a:gd name="connsiteY3081" fmla="*/ 2409127 h 4564661"/>
              <a:gd name="connsiteX3082" fmla="*/ 4876150 w 5297627"/>
              <a:gd name="connsiteY3082" fmla="*/ 2444518 h 4564661"/>
              <a:gd name="connsiteX3083" fmla="*/ 4878338 w 5297627"/>
              <a:gd name="connsiteY3083" fmla="*/ 2445982 h 4564661"/>
              <a:gd name="connsiteX3084" fmla="*/ 4857654 w 5297627"/>
              <a:gd name="connsiteY3084" fmla="*/ 2448273 h 4564661"/>
              <a:gd name="connsiteX3085" fmla="*/ 4873388 w 5297627"/>
              <a:gd name="connsiteY3085" fmla="*/ 2452186 h 4564661"/>
              <a:gd name="connsiteX3086" fmla="*/ 4856434 w 5297627"/>
              <a:gd name="connsiteY3086" fmla="*/ 2450986 h 4564661"/>
              <a:gd name="connsiteX3087" fmla="*/ 4853901 w 5297627"/>
              <a:gd name="connsiteY3087" fmla="*/ 2450806 h 4564661"/>
              <a:gd name="connsiteX3088" fmla="*/ 4827848 w 5297627"/>
              <a:gd name="connsiteY3088" fmla="*/ 2448867 h 4564661"/>
              <a:gd name="connsiteX3089" fmla="*/ 4814780 w 5297627"/>
              <a:gd name="connsiteY3089" fmla="*/ 2449052 h 4564661"/>
              <a:gd name="connsiteX3090" fmla="*/ 4797616 w 5297627"/>
              <a:gd name="connsiteY3090" fmla="*/ 2454211 h 4564661"/>
              <a:gd name="connsiteX3091" fmla="*/ 4805249 w 5297627"/>
              <a:gd name="connsiteY3091" fmla="*/ 2456924 h 4564661"/>
              <a:gd name="connsiteX3092" fmla="*/ 4770961 w 5297627"/>
              <a:gd name="connsiteY3092" fmla="*/ 2459552 h 4564661"/>
              <a:gd name="connsiteX3093" fmla="*/ 4735796 w 5297627"/>
              <a:gd name="connsiteY3093" fmla="*/ 2459464 h 4564661"/>
              <a:gd name="connsiteX3094" fmla="*/ 4734412 w 5297627"/>
              <a:gd name="connsiteY3094" fmla="*/ 2461877 h 4564661"/>
              <a:gd name="connsiteX3095" fmla="*/ 4731575 w 5297627"/>
              <a:gd name="connsiteY3095" fmla="*/ 2464711 h 4564661"/>
              <a:gd name="connsiteX3096" fmla="*/ 4741450 w 5297627"/>
              <a:gd name="connsiteY3096" fmla="*/ 2466546 h 4564661"/>
              <a:gd name="connsiteX3097" fmla="*/ 4769134 w 5297627"/>
              <a:gd name="connsiteY3097" fmla="*/ 2474339 h 4564661"/>
              <a:gd name="connsiteX3098" fmla="*/ 4780464 w 5297627"/>
              <a:gd name="connsiteY3098" fmla="*/ 2476252 h 4564661"/>
              <a:gd name="connsiteX3099" fmla="*/ 4808640 w 5297627"/>
              <a:gd name="connsiteY3099" fmla="*/ 2478009 h 4564661"/>
              <a:gd name="connsiteX3100" fmla="*/ 4839569 w 5297627"/>
              <a:gd name="connsiteY3100" fmla="*/ 2480130 h 4564661"/>
              <a:gd name="connsiteX3101" fmla="*/ 4847014 w 5297627"/>
              <a:gd name="connsiteY3101" fmla="*/ 2480129 h 4564661"/>
              <a:gd name="connsiteX3102" fmla="*/ 4856838 w 5297627"/>
              <a:gd name="connsiteY3102" fmla="*/ 2479752 h 4564661"/>
              <a:gd name="connsiteX3103" fmla="*/ 4863168 w 5297627"/>
              <a:gd name="connsiteY3103" fmla="*/ 2478373 h 4564661"/>
              <a:gd name="connsiteX3104" fmla="*/ 4866654 w 5297627"/>
              <a:gd name="connsiteY3104" fmla="*/ 2479275 h 4564661"/>
              <a:gd name="connsiteX3105" fmla="*/ 4866524 w 5297627"/>
              <a:gd name="connsiteY3105" fmla="*/ 2479379 h 4564661"/>
              <a:gd name="connsiteX3106" fmla="*/ 4867472 w 5297627"/>
              <a:gd name="connsiteY3106" fmla="*/ 2479344 h 4564661"/>
              <a:gd name="connsiteX3107" fmla="*/ 4880477 w 5297627"/>
              <a:gd name="connsiteY3107" fmla="*/ 2481744 h 4564661"/>
              <a:gd name="connsiteX3108" fmla="*/ 4877932 w 5297627"/>
              <a:gd name="connsiteY3108" fmla="*/ 2482944 h 4564661"/>
              <a:gd name="connsiteX3109" fmla="*/ 4857419 w 5297627"/>
              <a:gd name="connsiteY3109" fmla="*/ 2482010 h 4564661"/>
              <a:gd name="connsiteX3110" fmla="*/ 4854794 w 5297627"/>
              <a:gd name="connsiteY3110" fmla="*/ 2486532 h 4564661"/>
              <a:gd name="connsiteX3111" fmla="*/ 4853034 w 5297627"/>
              <a:gd name="connsiteY3111" fmla="*/ 2488101 h 4564661"/>
              <a:gd name="connsiteX3112" fmla="*/ 4843308 w 5297627"/>
              <a:gd name="connsiteY3112" fmla="*/ 2488748 h 4564661"/>
              <a:gd name="connsiteX3113" fmla="*/ 4841334 w 5297627"/>
              <a:gd name="connsiteY3113" fmla="*/ 2488613 h 4564661"/>
              <a:gd name="connsiteX3114" fmla="*/ 4836346 w 5297627"/>
              <a:gd name="connsiteY3114" fmla="*/ 2486907 h 4564661"/>
              <a:gd name="connsiteX3115" fmla="*/ 4837350 w 5297627"/>
              <a:gd name="connsiteY3115" fmla="*/ 2488339 h 4564661"/>
              <a:gd name="connsiteX3116" fmla="*/ 4812209 w 5297627"/>
              <a:gd name="connsiteY3116" fmla="*/ 2486613 h 4564661"/>
              <a:gd name="connsiteX3117" fmla="*/ 4767994 w 5297627"/>
              <a:gd name="connsiteY3117" fmla="*/ 2482623 h 4564661"/>
              <a:gd name="connsiteX3118" fmla="*/ 4762064 w 5297627"/>
              <a:gd name="connsiteY3118" fmla="*/ 2483647 h 4564661"/>
              <a:gd name="connsiteX3119" fmla="*/ 4732998 w 5297627"/>
              <a:gd name="connsiteY3119" fmla="*/ 2479463 h 4564661"/>
              <a:gd name="connsiteX3120" fmla="*/ 4684716 w 5297627"/>
              <a:gd name="connsiteY3120" fmla="*/ 2475107 h 4564661"/>
              <a:gd name="connsiteX3121" fmla="*/ 4571990 w 5297627"/>
              <a:gd name="connsiteY3121" fmla="*/ 2468059 h 4564661"/>
              <a:gd name="connsiteX3122" fmla="*/ 4708368 w 5297627"/>
              <a:gd name="connsiteY3122" fmla="*/ 2488824 h 4564661"/>
              <a:gd name="connsiteX3123" fmla="*/ 4740714 w 5297627"/>
              <a:gd name="connsiteY3123" fmla="*/ 2492424 h 4564661"/>
              <a:gd name="connsiteX3124" fmla="*/ 4739280 w 5297627"/>
              <a:gd name="connsiteY3124" fmla="*/ 2493416 h 4564661"/>
              <a:gd name="connsiteX3125" fmla="*/ 4830258 w 5297627"/>
              <a:gd name="connsiteY3125" fmla="*/ 2509134 h 4564661"/>
              <a:gd name="connsiteX3126" fmla="*/ 4885988 w 5297627"/>
              <a:gd name="connsiteY3126" fmla="*/ 2514051 h 4564661"/>
              <a:gd name="connsiteX3127" fmla="*/ 4921090 w 5297627"/>
              <a:gd name="connsiteY3127" fmla="*/ 2521200 h 4564661"/>
              <a:gd name="connsiteX3128" fmla="*/ 4921410 w 5297627"/>
              <a:gd name="connsiteY3128" fmla="*/ 2522535 h 4564661"/>
              <a:gd name="connsiteX3129" fmla="*/ 4932128 w 5297627"/>
              <a:gd name="connsiteY3129" fmla="*/ 2524539 h 4564661"/>
              <a:gd name="connsiteX3130" fmla="*/ 4939136 w 5297627"/>
              <a:gd name="connsiteY3130" fmla="*/ 2524742 h 4564661"/>
              <a:gd name="connsiteX3131" fmla="*/ 4967804 w 5297627"/>
              <a:gd name="connsiteY3131" fmla="*/ 2530354 h 4564661"/>
              <a:gd name="connsiteX3132" fmla="*/ 4960416 w 5297627"/>
              <a:gd name="connsiteY3132" fmla="*/ 2535601 h 4564661"/>
              <a:gd name="connsiteX3133" fmla="*/ 4937654 w 5297627"/>
              <a:gd name="connsiteY3133" fmla="*/ 2539732 h 4564661"/>
              <a:gd name="connsiteX3134" fmla="*/ 4929435 w 5297627"/>
              <a:gd name="connsiteY3134" fmla="*/ 2538822 h 4564661"/>
              <a:gd name="connsiteX3135" fmla="*/ 4847108 w 5297627"/>
              <a:gd name="connsiteY3135" fmla="*/ 2536394 h 4564661"/>
              <a:gd name="connsiteX3136" fmla="*/ 4846312 w 5297627"/>
              <a:gd name="connsiteY3136" fmla="*/ 2536854 h 4564661"/>
              <a:gd name="connsiteX3137" fmla="*/ 4783016 w 5297627"/>
              <a:gd name="connsiteY3137" fmla="*/ 2532303 h 4564661"/>
              <a:gd name="connsiteX3138" fmla="*/ 4225465 w 5297627"/>
              <a:gd name="connsiteY3138" fmla="*/ 2470891 h 4564661"/>
              <a:gd name="connsiteX3139" fmla="*/ 4214422 w 5297627"/>
              <a:gd name="connsiteY3139" fmla="*/ 2479786 h 4564661"/>
              <a:gd name="connsiteX3140" fmla="*/ 4213438 w 5297627"/>
              <a:gd name="connsiteY3140" fmla="*/ 2501371 h 4564661"/>
              <a:gd name="connsiteX3141" fmla="*/ 4282368 w 5297627"/>
              <a:gd name="connsiteY3141" fmla="*/ 2510621 h 4564661"/>
              <a:gd name="connsiteX3142" fmla="*/ 4469696 w 5297627"/>
              <a:gd name="connsiteY3142" fmla="*/ 2548205 h 4564661"/>
              <a:gd name="connsiteX3143" fmla="*/ 4311196 w 5297627"/>
              <a:gd name="connsiteY3143" fmla="*/ 2547394 h 4564661"/>
              <a:gd name="connsiteX3144" fmla="*/ 4197420 w 5297627"/>
              <a:gd name="connsiteY3144" fmla="*/ 2534918 h 4564661"/>
              <a:gd name="connsiteX3145" fmla="*/ 4202971 w 5297627"/>
              <a:gd name="connsiteY3145" fmla="*/ 2557833 h 4564661"/>
              <a:gd name="connsiteX3146" fmla="*/ 4209048 w 5297627"/>
              <a:gd name="connsiteY3146" fmla="*/ 2570124 h 4564661"/>
              <a:gd name="connsiteX3147" fmla="*/ 4268286 w 5297627"/>
              <a:gd name="connsiteY3147" fmla="*/ 2579696 h 4564661"/>
              <a:gd name="connsiteX3148" fmla="*/ 4691858 w 5297627"/>
              <a:gd name="connsiteY3148" fmla="*/ 2648148 h 4564661"/>
              <a:gd name="connsiteX3149" fmla="*/ 4810256 w 5297627"/>
              <a:gd name="connsiteY3149" fmla="*/ 2666384 h 4564661"/>
              <a:gd name="connsiteX3150" fmla="*/ 4891986 w 5297627"/>
              <a:gd name="connsiteY3150" fmla="*/ 2671431 h 4564661"/>
              <a:gd name="connsiteX3151" fmla="*/ 4889840 w 5297627"/>
              <a:gd name="connsiteY3151" fmla="*/ 2672708 h 4564661"/>
              <a:gd name="connsiteX3152" fmla="*/ 4838878 w 5297627"/>
              <a:gd name="connsiteY3152" fmla="*/ 2673565 h 4564661"/>
              <a:gd name="connsiteX3153" fmla="*/ 4876542 w 5297627"/>
              <a:gd name="connsiteY3153" fmla="*/ 2684058 h 4564661"/>
              <a:gd name="connsiteX3154" fmla="*/ 4927161 w 5297627"/>
              <a:gd name="connsiteY3154" fmla="*/ 2688336 h 4564661"/>
              <a:gd name="connsiteX3155" fmla="*/ 4932728 w 5297627"/>
              <a:gd name="connsiteY3155" fmla="*/ 2691181 h 4564661"/>
              <a:gd name="connsiteX3156" fmla="*/ 4921233 w 5297627"/>
              <a:gd name="connsiteY3156" fmla="*/ 2691663 h 4564661"/>
              <a:gd name="connsiteX3157" fmla="*/ 4927398 w 5297627"/>
              <a:gd name="connsiteY3157" fmla="*/ 2697451 h 4564661"/>
              <a:gd name="connsiteX3158" fmla="*/ 4952474 w 5297627"/>
              <a:gd name="connsiteY3158" fmla="*/ 2701272 h 4564661"/>
              <a:gd name="connsiteX3159" fmla="*/ 4981428 w 5297627"/>
              <a:gd name="connsiteY3159" fmla="*/ 2716069 h 4564661"/>
              <a:gd name="connsiteX3160" fmla="*/ 4953818 w 5297627"/>
              <a:gd name="connsiteY3160" fmla="*/ 2713456 h 4564661"/>
              <a:gd name="connsiteX3161" fmla="*/ 4952397 w 5297627"/>
              <a:gd name="connsiteY3161" fmla="*/ 2710998 h 4564661"/>
              <a:gd name="connsiteX3162" fmla="*/ 4946517 w 5297627"/>
              <a:gd name="connsiteY3162" fmla="*/ 2710987 h 4564661"/>
              <a:gd name="connsiteX3163" fmla="*/ 4948290 w 5297627"/>
              <a:gd name="connsiteY3163" fmla="*/ 2712933 h 4564661"/>
              <a:gd name="connsiteX3164" fmla="*/ 4878434 w 5297627"/>
              <a:gd name="connsiteY3164" fmla="*/ 2706324 h 4564661"/>
              <a:gd name="connsiteX3165" fmla="*/ 4863294 w 5297627"/>
              <a:gd name="connsiteY3165" fmla="*/ 2704668 h 4564661"/>
              <a:gd name="connsiteX3166" fmla="*/ 4837432 w 5297627"/>
              <a:gd name="connsiteY3166" fmla="*/ 2706525 h 4564661"/>
              <a:gd name="connsiteX3167" fmla="*/ 4848761 w 5297627"/>
              <a:gd name="connsiteY3167" fmla="*/ 2709962 h 4564661"/>
              <a:gd name="connsiteX3168" fmla="*/ 4802847 w 5297627"/>
              <a:gd name="connsiteY3168" fmla="*/ 2711651 h 4564661"/>
              <a:gd name="connsiteX3169" fmla="*/ 4814626 w 5297627"/>
              <a:gd name="connsiteY3169" fmla="*/ 2716953 h 4564661"/>
              <a:gd name="connsiteX3170" fmla="*/ 4822680 w 5297627"/>
              <a:gd name="connsiteY3170" fmla="*/ 2728348 h 4564661"/>
              <a:gd name="connsiteX3171" fmla="*/ 4825180 w 5297627"/>
              <a:gd name="connsiteY3171" fmla="*/ 2731788 h 4564661"/>
              <a:gd name="connsiteX3172" fmla="*/ 4800775 w 5297627"/>
              <a:gd name="connsiteY3172" fmla="*/ 2727256 h 4564661"/>
              <a:gd name="connsiteX3173" fmla="*/ 4764148 w 5297627"/>
              <a:gd name="connsiteY3173" fmla="*/ 2722025 h 4564661"/>
              <a:gd name="connsiteX3174" fmla="*/ 4773152 w 5297627"/>
              <a:gd name="connsiteY3174" fmla="*/ 2727794 h 4564661"/>
              <a:gd name="connsiteX3175" fmla="*/ 4781082 w 5297627"/>
              <a:gd name="connsiteY3175" fmla="*/ 2732115 h 4564661"/>
              <a:gd name="connsiteX3176" fmla="*/ 4834110 w 5297627"/>
              <a:gd name="connsiteY3176" fmla="*/ 2743162 h 4564661"/>
              <a:gd name="connsiteX3177" fmla="*/ 4834033 w 5297627"/>
              <a:gd name="connsiteY3177" fmla="*/ 2743281 h 4564661"/>
              <a:gd name="connsiteX3178" fmla="*/ 4828150 w 5297627"/>
              <a:gd name="connsiteY3178" fmla="*/ 2747248 h 4564661"/>
              <a:gd name="connsiteX3179" fmla="*/ 4780653 w 5297627"/>
              <a:gd name="connsiteY3179" fmla="*/ 2749985 h 4564661"/>
              <a:gd name="connsiteX3180" fmla="*/ 4773962 w 5297627"/>
              <a:gd name="connsiteY3180" fmla="*/ 2755216 h 4564661"/>
              <a:gd name="connsiteX3181" fmla="*/ 4754586 w 5297627"/>
              <a:gd name="connsiteY3181" fmla="*/ 2757641 h 4564661"/>
              <a:gd name="connsiteX3182" fmla="*/ 4750946 w 5297627"/>
              <a:gd name="connsiteY3182" fmla="*/ 2757567 h 4564661"/>
              <a:gd name="connsiteX3183" fmla="*/ 4755973 w 5297627"/>
              <a:gd name="connsiteY3183" fmla="*/ 2758528 h 4564661"/>
              <a:gd name="connsiteX3184" fmla="*/ 4770373 w 5297627"/>
              <a:gd name="connsiteY3184" fmla="*/ 2761168 h 4564661"/>
              <a:gd name="connsiteX3185" fmla="*/ 4848372 w 5297627"/>
              <a:gd name="connsiteY3185" fmla="*/ 2760397 h 4564661"/>
              <a:gd name="connsiteX3186" fmla="*/ 4913664 w 5297627"/>
              <a:gd name="connsiteY3186" fmla="*/ 2756459 h 4564661"/>
              <a:gd name="connsiteX3187" fmla="*/ 4922556 w 5297627"/>
              <a:gd name="connsiteY3187" fmla="*/ 2762079 h 4564661"/>
              <a:gd name="connsiteX3188" fmla="*/ 4921616 w 5297627"/>
              <a:gd name="connsiteY3188" fmla="*/ 2762604 h 4564661"/>
              <a:gd name="connsiteX3189" fmla="*/ 4924008 w 5297627"/>
              <a:gd name="connsiteY3189" fmla="*/ 2763159 h 4564661"/>
              <a:gd name="connsiteX3190" fmla="*/ 4912934 w 5297627"/>
              <a:gd name="connsiteY3190" fmla="*/ 2764580 h 4564661"/>
              <a:gd name="connsiteX3191" fmla="*/ 4931818 w 5297627"/>
              <a:gd name="connsiteY3191" fmla="*/ 2764972 h 4564661"/>
              <a:gd name="connsiteX3192" fmla="*/ 4934507 w 5297627"/>
              <a:gd name="connsiteY3192" fmla="*/ 2765596 h 4564661"/>
              <a:gd name="connsiteX3193" fmla="*/ 4933466 w 5297627"/>
              <a:gd name="connsiteY3193" fmla="*/ 2770157 h 4564661"/>
              <a:gd name="connsiteX3194" fmla="*/ 4930664 w 5297627"/>
              <a:gd name="connsiteY3194" fmla="*/ 2768000 h 4564661"/>
              <a:gd name="connsiteX3195" fmla="*/ 4933466 w 5297627"/>
              <a:gd name="connsiteY3195" fmla="*/ 2770157 h 4564661"/>
              <a:gd name="connsiteX3196" fmla="*/ 4940770 w 5297627"/>
              <a:gd name="connsiteY3196" fmla="*/ 2772010 h 4564661"/>
              <a:gd name="connsiteX3197" fmla="*/ 4919750 w 5297627"/>
              <a:gd name="connsiteY3197" fmla="*/ 2774094 h 4564661"/>
              <a:gd name="connsiteX3198" fmla="*/ 4913178 w 5297627"/>
              <a:gd name="connsiteY3198" fmla="*/ 2773720 h 4564661"/>
              <a:gd name="connsiteX3199" fmla="*/ 4910138 w 5297627"/>
              <a:gd name="connsiteY3199" fmla="*/ 2772803 h 4564661"/>
              <a:gd name="connsiteX3200" fmla="*/ 4910692 w 5297627"/>
              <a:gd name="connsiteY3200" fmla="*/ 2774993 h 4564661"/>
              <a:gd name="connsiteX3201" fmla="*/ 4882568 w 5297627"/>
              <a:gd name="connsiteY3201" fmla="*/ 2777784 h 4564661"/>
              <a:gd name="connsiteX3202" fmla="*/ 4874276 w 5297627"/>
              <a:gd name="connsiteY3202" fmla="*/ 2776118 h 4564661"/>
              <a:gd name="connsiteX3203" fmla="*/ 4855486 w 5297627"/>
              <a:gd name="connsiteY3203" fmla="*/ 2771526 h 4564661"/>
              <a:gd name="connsiteX3204" fmla="*/ 4832158 w 5297627"/>
              <a:gd name="connsiteY3204" fmla="*/ 2768815 h 4564661"/>
              <a:gd name="connsiteX3205" fmla="*/ 4871247 w 5297627"/>
              <a:gd name="connsiteY3205" fmla="*/ 2778712 h 4564661"/>
              <a:gd name="connsiteX3206" fmla="*/ 4871670 w 5297627"/>
              <a:gd name="connsiteY3206" fmla="*/ 2778864 h 4564661"/>
              <a:gd name="connsiteX3207" fmla="*/ 4864001 w 5297627"/>
              <a:gd name="connsiteY3207" fmla="*/ 2779626 h 4564661"/>
              <a:gd name="connsiteX3208" fmla="*/ 4797576 w 5297627"/>
              <a:gd name="connsiteY3208" fmla="*/ 2782541 h 4564661"/>
              <a:gd name="connsiteX3209" fmla="*/ 4774506 w 5297627"/>
              <a:gd name="connsiteY3209" fmla="*/ 2782976 h 4564661"/>
              <a:gd name="connsiteX3210" fmla="*/ 4779770 w 5297627"/>
              <a:gd name="connsiteY3210" fmla="*/ 2783900 h 4564661"/>
              <a:gd name="connsiteX3211" fmla="*/ 4849895 w 5297627"/>
              <a:gd name="connsiteY3211" fmla="*/ 2799677 h 4564661"/>
              <a:gd name="connsiteX3212" fmla="*/ 4836059 w 5297627"/>
              <a:gd name="connsiteY3212" fmla="*/ 2799422 h 4564661"/>
              <a:gd name="connsiteX3213" fmla="*/ 4751734 w 5297627"/>
              <a:gd name="connsiteY3213" fmla="*/ 2790829 h 4564661"/>
              <a:gd name="connsiteX3214" fmla="*/ 4744347 w 5297627"/>
              <a:gd name="connsiteY3214" fmla="*/ 2790180 h 4564661"/>
              <a:gd name="connsiteX3215" fmla="*/ 4739722 w 5297627"/>
              <a:gd name="connsiteY3215" fmla="*/ 2792106 h 4564661"/>
              <a:gd name="connsiteX3216" fmla="*/ 4717054 w 5297627"/>
              <a:gd name="connsiteY3216" fmla="*/ 2787776 h 4564661"/>
              <a:gd name="connsiteX3217" fmla="*/ 4707996 w 5297627"/>
              <a:gd name="connsiteY3217" fmla="*/ 2786979 h 4564661"/>
              <a:gd name="connsiteX3218" fmla="*/ 4729055 w 5297627"/>
              <a:gd name="connsiteY3218" fmla="*/ 2793258 h 4564661"/>
              <a:gd name="connsiteX3219" fmla="*/ 4727068 w 5297627"/>
              <a:gd name="connsiteY3219" fmla="*/ 2793424 h 4564661"/>
              <a:gd name="connsiteX3220" fmla="*/ 4680783 w 5297627"/>
              <a:gd name="connsiteY3220" fmla="*/ 2798988 h 4564661"/>
              <a:gd name="connsiteX3221" fmla="*/ 4747370 w 5297627"/>
              <a:gd name="connsiteY3221" fmla="*/ 2802640 h 4564661"/>
              <a:gd name="connsiteX3222" fmla="*/ 4762004 w 5297627"/>
              <a:gd name="connsiteY3222" fmla="*/ 2804439 h 4564661"/>
              <a:gd name="connsiteX3223" fmla="*/ 4743630 w 5297627"/>
              <a:gd name="connsiteY3223" fmla="*/ 2809962 h 4564661"/>
              <a:gd name="connsiteX3224" fmla="*/ 4747196 w 5297627"/>
              <a:gd name="connsiteY3224" fmla="*/ 2810271 h 4564661"/>
              <a:gd name="connsiteX3225" fmla="*/ 4855954 w 5297627"/>
              <a:gd name="connsiteY3225" fmla="*/ 2818332 h 4564661"/>
              <a:gd name="connsiteX3226" fmla="*/ 4888898 w 5297627"/>
              <a:gd name="connsiteY3226" fmla="*/ 2821958 h 4564661"/>
              <a:gd name="connsiteX3227" fmla="*/ 4868147 w 5297627"/>
              <a:gd name="connsiteY3227" fmla="*/ 2821405 h 4564661"/>
              <a:gd name="connsiteX3228" fmla="*/ 4812978 w 5297627"/>
              <a:gd name="connsiteY3228" fmla="*/ 2818522 h 4564661"/>
              <a:gd name="connsiteX3229" fmla="*/ 4750842 w 5297627"/>
              <a:gd name="connsiteY3229" fmla="*/ 2814949 h 4564661"/>
              <a:gd name="connsiteX3230" fmla="*/ 4801688 w 5297627"/>
              <a:gd name="connsiteY3230" fmla="*/ 2833116 h 4564661"/>
              <a:gd name="connsiteX3231" fmla="*/ 4859637 w 5297627"/>
              <a:gd name="connsiteY3231" fmla="*/ 2844246 h 4564661"/>
              <a:gd name="connsiteX3232" fmla="*/ 4830650 w 5297627"/>
              <a:gd name="connsiteY3232" fmla="*/ 2845266 h 4564661"/>
              <a:gd name="connsiteX3233" fmla="*/ 4816634 w 5297627"/>
              <a:gd name="connsiteY3233" fmla="*/ 2847192 h 4564661"/>
              <a:gd name="connsiteX3234" fmla="*/ 4672702 w 5297627"/>
              <a:gd name="connsiteY3234" fmla="*/ 2843994 h 4564661"/>
              <a:gd name="connsiteX3235" fmla="*/ 4663801 w 5297627"/>
              <a:gd name="connsiteY3235" fmla="*/ 2850232 h 4564661"/>
              <a:gd name="connsiteX3236" fmla="*/ 4624826 w 5297627"/>
              <a:gd name="connsiteY3236" fmla="*/ 2848388 h 4564661"/>
              <a:gd name="connsiteX3237" fmla="*/ 4621718 w 5297627"/>
              <a:gd name="connsiteY3237" fmla="*/ 2859701 h 4564661"/>
              <a:gd name="connsiteX3238" fmla="*/ 4572232 w 5297627"/>
              <a:gd name="connsiteY3238" fmla="*/ 2862129 h 4564661"/>
              <a:gd name="connsiteX3239" fmla="*/ 4571939 w 5297627"/>
              <a:gd name="connsiteY3239" fmla="*/ 2862759 h 4564661"/>
              <a:gd name="connsiteX3240" fmla="*/ 4571576 w 5297627"/>
              <a:gd name="connsiteY3240" fmla="*/ 2863545 h 4564661"/>
              <a:gd name="connsiteX3241" fmla="*/ 4571454 w 5297627"/>
              <a:gd name="connsiteY3241" fmla="*/ 2863807 h 4564661"/>
              <a:gd name="connsiteX3242" fmla="*/ 4571357 w 5297627"/>
              <a:gd name="connsiteY3242" fmla="*/ 2864016 h 4564661"/>
              <a:gd name="connsiteX3243" fmla="*/ 4571576 w 5297627"/>
              <a:gd name="connsiteY3243" fmla="*/ 2863545 h 4564661"/>
              <a:gd name="connsiteX3244" fmla="*/ 4572232 w 5297627"/>
              <a:gd name="connsiteY3244" fmla="*/ 2862129 h 4564661"/>
              <a:gd name="connsiteX3245" fmla="*/ 4613196 w 5297627"/>
              <a:gd name="connsiteY3245" fmla="*/ 2864281 h 4564661"/>
              <a:gd name="connsiteX3246" fmla="*/ 4643253 w 5297627"/>
              <a:gd name="connsiteY3246" fmla="*/ 2869061 h 4564661"/>
              <a:gd name="connsiteX3247" fmla="*/ 4645016 w 5297627"/>
              <a:gd name="connsiteY3247" fmla="*/ 2869094 h 4564661"/>
              <a:gd name="connsiteX3248" fmla="*/ 4645568 w 5297627"/>
              <a:gd name="connsiteY3248" fmla="*/ 2867543 h 4564661"/>
              <a:gd name="connsiteX3249" fmla="*/ 4649632 w 5297627"/>
              <a:gd name="connsiteY3249" fmla="*/ 2864969 h 4564661"/>
              <a:gd name="connsiteX3250" fmla="*/ 4651306 w 5297627"/>
              <a:gd name="connsiteY3250" fmla="*/ 2866386 h 4564661"/>
              <a:gd name="connsiteX3251" fmla="*/ 4650974 w 5297627"/>
              <a:gd name="connsiteY3251" fmla="*/ 2868648 h 4564661"/>
              <a:gd name="connsiteX3252" fmla="*/ 4649947 w 5297627"/>
              <a:gd name="connsiteY3252" fmla="*/ 2869186 h 4564661"/>
              <a:gd name="connsiteX3253" fmla="*/ 4676835 w 5297627"/>
              <a:gd name="connsiteY3253" fmla="*/ 2869687 h 4564661"/>
              <a:gd name="connsiteX3254" fmla="*/ 4629097 w 5297627"/>
              <a:gd name="connsiteY3254" fmla="*/ 2877546 h 4564661"/>
              <a:gd name="connsiteX3255" fmla="*/ 4633082 w 5297627"/>
              <a:gd name="connsiteY3255" fmla="*/ 2879406 h 4564661"/>
              <a:gd name="connsiteX3256" fmla="*/ 4734559 w 5297627"/>
              <a:gd name="connsiteY3256" fmla="*/ 2893645 h 4564661"/>
              <a:gd name="connsiteX3257" fmla="*/ 4794104 w 5297627"/>
              <a:gd name="connsiteY3257" fmla="*/ 2899018 h 4564661"/>
              <a:gd name="connsiteX3258" fmla="*/ 4832138 w 5297627"/>
              <a:gd name="connsiteY3258" fmla="*/ 2901414 h 4564661"/>
              <a:gd name="connsiteX3259" fmla="*/ 4846497 w 5297627"/>
              <a:gd name="connsiteY3259" fmla="*/ 2902794 h 4564661"/>
              <a:gd name="connsiteX3260" fmla="*/ 4844009 w 5297627"/>
              <a:gd name="connsiteY3260" fmla="*/ 2910999 h 4564661"/>
              <a:gd name="connsiteX3261" fmla="*/ 4826644 w 5297627"/>
              <a:gd name="connsiteY3261" fmla="*/ 2911076 h 4564661"/>
              <a:gd name="connsiteX3262" fmla="*/ 4803938 w 5297627"/>
              <a:gd name="connsiteY3262" fmla="*/ 2908107 h 4564661"/>
              <a:gd name="connsiteX3263" fmla="*/ 4759370 w 5297627"/>
              <a:gd name="connsiteY3263" fmla="*/ 2906148 h 4564661"/>
              <a:gd name="connsiteX3264" fmla="*/ 4764152 w 5297627"/>
              <a:gd name="connsiteY3264" fmla="*/ 2908525 h 4564661"/>
              <a:gd name="connsiteX3265" fmla="*/ 4718940 w 5297627"/>
              <a:gd name="connsiteY3265" fmla="*/ 2905782 h 4564661"/>
              <a:gd name="connsiteX3266" fmla="*/ 4676822 w 5297627"/>
              <a:gd name="connsiteY3266" fmla="*/ 2903976 h 4564661"/>
              <a:gd name="connsiteX3267" fmla="*/ 4692482 w 5297627"/>
              <a:gd name="connsiteY3267" fmla="*/ 2907298 h 4564661"/>
              <a:gd name="connsiteX3268" fmla="*/ 4689958 w 5297627"/>
              <a:gd name="connsiteY3268" fmla="*/ 2909110 h 4564661"/>
              <a:gd name="connsiteX3269" fmla="*/ 4688388 w 5297627"/>
              <a:gd name="connsiteY3269" fmla="*/ 2909534 h 4564661"/>
              <a:gd name="connsiteX3270" fmla="*/ 4654122 w 5297627"/>
              <a:gd name="connsiteY3270" fmla="*/ 2903080 h 4564661"/>
              <a:gd name="connsiteX3271" fmla="*/ 4655634 w 5297627"/>
              <a:gd name="connsiteY3271" fmla="*/ 2903067 h 4564661"/>
              <a:gd name="connsiteX3272" fmla="*/ 4615658 w 5297627"/>
              <a:gd name="connsiteY3272" fmla="*/ 2901353 h 4564661"/>
              <a:gd name="connsiteX3273" fmla="*/ 4621928 w 5297627"/>
              <a:gd name="connsiteY3273" fmla="*/ 2902235 h 4564661"/>
              <a:gd name="connsiteX3274" fmla="*/ 4625252 w 5297627"/>
              <a:gd name="connsiteY3274" fmla="*/ 2902416 h 4564661"/>
              <a:gd name="connsiteX3275" fmla="*/ 4644651 w 5297627"/>
              <a:gd name="connsiteY3275" fmla="*/ 2906932 h 4564661"/>
              <a:gd name="connsiteX3276" fmla="*/ 4670280 w 5297627"/>
              <a:gd name="connsiteY3276" fmla="*/ 2915324 h 4564661"/>
              <a:gd name="connsiteX3277" fmla="*/ 4605592 w 5297627"/>
              <a:gd name="connsiteY3277" fmla="*/ 2903438 h 4564661"/>
              <a:gd name="connsiteX3278" fmla="*/ 4608080 w 5297627"/>
              <a:gd name="connsiteY3278" fmla="*/ 2908238 h 4564661"/>
              <a:gd name="connsiteX3279" fmla="*/ 4649088 w 5297627"/>
              <a:gd name="connsiteY3279" fmla="*/ 2917768 h 4564661"/>
              <a:gd name="connsiteX3280" fmla="*/ 4694317 w 5297627"/>
              <a:gd name="connsiteY3280" fmla="*/ 2920344 h 4564661"/>
              <a:gd name="connsiteX3281" fmla="*/ 4752510 w 5297627"/>
              <a:gd name="connsiteY3281" fmla="*/ 2923657 h 4564661"/>
              <a:gd name="connsiteX3282" fmla="*/ 4738581 w 5297627"/>
              <a:gd name="connsiteY3282" fmla="*/ 2919560 h 4564661"/>
              <a:gd name="connsiteX3283" fmla="*/ 4714248 w 5297627"/>
              <a:gd name="connsiteY3283" fmla="*/ 2914456 h 4564661"/>
              <a:gd name="connsiteX3284" fmla="*/ 4724620 w 5297627"/>
              <a:gd name="connsiteY3284" fmla="*/ 2913919 h 4564661"/>
              <a:gd name="connsiteX3285" fmla="*/ 4772816 w 5297627"/>
              <a:gd name="connsiteY3285" fmla="*/ 2917540 h 4564661"/>
              <a:gd name="connsiteX3286" fmla="*/ 4796522 w 5297627"/>
              <a:gd name="connsiteY3286" fmla="*/ 2917296 h 4564661"/>
              <a:gd name="connsiteX3287" fmla="*/ 4796099 w 5297627"/>
              <a:gd name="connsiteY3287" fmla="*/ 2917687 h 4564661"/>
              <a:gd name="connsiteX3288" fmla="*/ 4808188 w 5297627"/>
              <a:gd name="connsiteY3288" fmla="*/ 2921765 h 4564661"/>
              <a:gd name="connsiteX3289" fmla="*/ 4812736 w 5297627"/>
              <a:gd name="connsiteY3289" fmla="*/ 2923206 h 4564661"/>
              <a:gd name="connsiteX3290" fmla="*/ 4805251 w 5297627"/>
              <a:gd name="connsiteY3290" fmla="*/ 2923616 h 4564661"/>
              <a:gd name="connsiteX3291" fmla="*/ 4765928 w 5297627"/>
              <a:gd name="connsiteY3291" fmla="*/ 2924567 h 4564661"/>
              <a:gd name="connsiteX3292" fmla="*/ 4813766 w 5297627"/>
              <a:gd name="connsiteY3292" fmla="*/ 2928349 h 4564661"/>
              <a:gd name="connsiteX3293" fmla="*/ 4865016 w 5297627"/>
              <a:gd name="connsiteY3293" fmla="*/ 2933326 h 4564661"/>
              <a:gd name="connsiteX3294" fmla="*/ 4859570 w 5297627"/>
              <a:gd name="connsiteY3294" fmla="*/ 2937242 h 4564661"/>
              <a:gd name="connsiteX3295" fmla="*/ 4859540 w 5297627"/>
              <a:gd name="connsiteY3295" fmla="*/ 2937403 h 4564661"/>
              <a:gd name="connsiteX3296" fmla="*/ 4854630 w 5297627"/>
              <a:gd name="connsiteY3296" fmla="*/ 2936017 h 4564661"/>
              <a:gd name="connsiteX3297" fmla="*/ 4803968 w 5297627"/>
              <a:gd name="connsiteY3297" fmla="*/ 2936452 h 4564661"/>
              <a:gd name="connsiteX3298" fmla="*/ 4914138 w 5297627"/>
              <a:gd name="connsiteY3298" fmla="*/ 2952202 h 4564661"/>
              <a:gd name="connsiteX3299" fmla="*/ 4958612 w 5297627"/>
              <a:gd name="connsiteY3299" fmla="*/ 2962813 h 4564661"/>
              <a:gd name="connsiteX3300" fmla="*/ 4959460 w 5297627"/>
              <a:gd name="connsiteY3300" fmla="*/ 2962980 h 4564661"/>
              <a:gd name="connsiteX3301" fmla="*/ 4930968 w 5297627"/>
              <a:gd name="connsiteY3301" fmla="*/ 2963686 h 4564661"/>
              <a:gd name="connsiteX3302" fmla="*/ 4884747 w 5297627"/>
              <a:gd name="connsiteY3302" fmla="*/ 2960450 h 4564661"/>
              <a:gd name="connsiteX3303" fmla="*/ 4807980 w 5297627"/>
              <a:gd name="connsiteY3303" fmla="*/ 2963181 h 4564661"/>
              <a:gd name="connsiteX3304" fmla="*/ 4839514 w 5297627"/>
              <a:gd name="connsiteY3304" fmla="*/ 2965222 h 4564661"/>
              <a:gd name="connsiteX3305" fmla="*/ 4852809 w 5297627"/>
              <a:gd name="connsiteY3305" fmla="*/ 2967191 h 4564661"/>
              <a:gd name="connsiteX3306" fmla="*/ 4889430 w 5297627"/>
              <a:gd name="connsiteY3306" fmla="*/ 2984365 h 4564661"/>
              <a:gd name="connsiteX3307" fmla="*/ 4822254 w 5297627"/>
              <a:gd name="connsiteY3307" fmla="*/ 2983248 h 4564661"/>
              <a:gd name="connsiteX3308" fmla="*/ 4883834 w 5297627"/>
              <a:gd name="connsiteY3308" fmla="*/ 2996800 h 4564661"/>
              <a:gd name="connsiteX3309" fmla="*/ 4911461 w 5297627"/>
              <a:gd name="connsiteY3309" fmla="*/ 2998894 h 4564661"/>
              <a:gd name="connsiteX3310" fmla="*/ 4899777 w 5297627"/>
              <a:gd name="connsiteY3310" fmla="*/ 3004101 h 4564661"/>
              <a:gd name="connsiteX3311" fmla="*/ 4940533 w 5297627"/>
              <a:gd name="connsiteY3311" fmla="*/ 3018615 h 4564661"/>
              <a:gd name="connsiteX3312" fmla="*/ 4968124 w 5297627"/>
              <a:gd name="connsiteY3312" fmla="*/ 3014095 h 4564661"/>
              <a:gd name="connsiteX3313" fmla="*/ 4971597 w 5297627"/>
              <a:gd name="connsiteY3313" fmla="*/ 3016072 h 4564661"/>
              <a:gd name="connsiteX3314" fmla="*/ 4969542 w 5297627"/>
              <a:gd name="connsiteY3314" fmla="*/ 3015137 h 4564661"/>
              <a:gd name="connsiteX3315" fmla="*/ 4955539 w 5297627"/>
              <a:gd name="connsiteY3315" fmla="*/ 3017345 h 4564661"/>
              <a:gd name="connsiteX3316" fmla="*/ 4960576 w 5297627"/>
              <a:gd name="connsiteY3316" fmla="*/ 3020862 h 4564661"/>
              <a:gd name="connsiteX3317" fmla="*/ 4915994 w 5297627"/>
              <a:gd name="connsiteY3317" fmla="*/ 3019424 h 4564661"/>
              <a:gd name="connsiteX3318" fmla="*/ 4860206 w 5297627"/>
              <a:gd name="connsiteY3318" fmla="*/ 3006975 h 4564661"/>
              <a:gd name="connsiteX3319" fmla="*/ 4738228 w 5297627"/>
              <a:gd name="connsiteY3319" fmla="*/ 2982943 h 4564661"/>
              <a:gd name="connsiteX3320" fmla="*/ 4723962 w 5297627"/>
              <a:gd name="connsiteY3320" fmla="*/ 2980940 h 4564661"/>
              <a:gd name="connsiteX3321" fmla="*/ 4724662 w 5297627"/>
              <a:gd name="connsiteY3321" fmla="*/ 2981403 h 4564661"/>
              <a:gd name="connsiteX3322" fmla="*/ 4756434 w 5297627"/>
              <a:gd name="connsiteY3322" fmla="*/ 2997088 h 4564661"/>
              <a:gd name="connsiteX3323" fmla="*/ 4788032 w 5297627"/>
              <a:gd name="connsiteY3323" fmla="*/ 3014804 h 4564661"/>
              <a:gd name="connsiteX3324" fmla="*/ 4775146 w 5297627"/>
              <a:gd name="connsiteY3324" fmla="*/ 3013947 h 4564661"/>
              <a:gd name="connsiteX3325" fmla="*/ 4762020 w 5297627"/>
              <a:gd name="connsiteY3325" fmla="*/ 3007307 h 4564661"/>
              <a:gd name="connsiteX3326" fmla="*/ 4750124 w 5297627"/>
              <a:gd name="connsiteY3326" fmla="*/ 3001420 h 4564661"/>
              <a:gd name="connsiteX3327" fmla="*/ 4718017 w 5297627"/>
              <a:gd name="connsiteY3327" fmla="*/ 2984780 h 4564661"/>
              <a:gd name="connsiteX3328" fmla="*/ 4703682 w 5297627"/>
              <a:gd name="connsiteY3328" fmla="*/ 2978093 h 4564661"/>
              <a:gd name="connsiteX3329" fmla="*/ 4651352 w 5297627"/>
              <a:gd name="connsiteY3329" fmla="*/ 2970746 h 4564661"/>
              <a:gd name="connsiteX3330" fmla="*/ 4651390 w 5297627"/>
              <a:gd name="connsiteY3330" fmla="*/ 2974970 h 4564661"/>
              <a:gd name="connsiteX3331" fmla="*/ 4646274 w 5297627"/>
              <a:gd name="connsiteY3331" fmla="*/ 2971963 h 4564661"/>
              <a:gd name="connsiteX3332" fmla="*/ 4634498 w 5297627"/>
              <a:gd name="connsiteY3332" fmla="*/ 2968380 h 4564661"/>
              <a:gd name="connsiteX3333" fmla="*/ 4595388 w 5297627"/>
              <a:gd name="connsiteY3333" fmla="*/ 2962889 h 4564661"/>
              <a:gd name="connsiteX3334" fmla="*/ 4607838 w 5297627"/>
              <a:gd name="connsiteY3334" fmla="*/ 2969477 h 4564661"/>
              <a:gd name="connsiteX3335" fmla="*/ 4603450 w 5297627"/>
              <a:gd name="connsiteY3335" fmla="*/ 2978277 h 4564661"/>
              <a:gd name="connsiteX3336" fmla="*/ 4642682 w 5297627"/>
              <a:gd name="connsiteY3336" fmla="*/ 2988676 h 4564661"/>
              <a:gd name="connsiteX3337" fmla="*/ 4600910 w 5297627"/>
              <a:gd name="connsiteY3337" fmla="*/ 2984031 h 4564661"/>
              <a:gd name="connsiteX3338" fmla="*/ 4619524 w 5297627"/>
              <a:gd name="connsiteY3338" fmla="*/ 2995737 h 4564661"/>
              <a:gd name="connsiteX3339" fmla="*/ 4627156 w 5297627"/>
              <a:gd name="connsiteY3339" fmla="*/ 3001199 h 4564661"/>
              <a:gd name="connsiteX3340" fmla="*/ 4652740 w 5297627"/>
              <a:gd name="connsiteY3340" fmla="*/ 3005804 h 4564661"/>
              <a:gd name="connsiteX3341" fmla="*/ 4645990 w 5297627"/>
              <a:gd name="connsiteY3341" fmla="*/ 3005355 h 4564661"/>
              <a:gd name="connsiteX3342" fmla="*/ 4647791 w 5297627"/>
              <a:gd name="connsiteY3342" fmla="*/ 3008371 h 4564661"/>
              <a:gd name="connsiteX3343" fmla="*/ 4643822 w 5297627"/>
              <a:gd name="connsiteY3343" fmla="*/ 3006959 h 4564661"/>
              <a:gd name="connsiteX3344" fmla="*/ 4644998 w 5297627"/>
              <a:gd name="connsiteY3344" fmla="*/ 3005288 h 4564661"/>
              <a:gd name="connsiteX3345" fmla="*/ 4628124 w 5297627"/>
              <a:gd name="connsiteY3345" fmla="*/ 3004166 h 4564661"/>
              <a:gd name="connsiteX3346" fmla="*/ 4625994 w 5297627"/>
              <a:gd name="connsiteY3346" fmla="*/ 3004675 h 4564661"/>
              <a:gd name="connsiteX3347" fmla="*/ 4625994 w 5297627"/>
              <a:gd name="connsiteY3347" fmla="*/ 3007829 h 4564661"/>
              <a:gd name="connsiteX3348" fmla="*/ 4643822 w 5297627"/>
              <a:gd name="connsiteY3348" fmla="*/ 3006959 h 4564661"/>
              <a:gd name="connsiteX3349" fmla="*/ 4643942 w 5297627"/>
              <a:gd name="connsiteY3349" fmla="*/ 3012094 h 4564661"/>
              <a:gd name="connsiteX3350" fmla="*/ 4715036 w 5297627"/>
              <a:gd name="connsiteY3350" fmla="*/ 3017020 h 4564661"/>
              <a:gd name="connsiteX3351" fmla="*/ 4758136 w 5297627"/>
              <a:gd name="connsiteY3351" fmla="*/ 3024779 h 4564661"/>
              <a:gd name="connsiteX3352" fmla="*/ 5011882 w 5297627"/>
              <a:gd name="connsiteY3352" fmla="*/ 3083792 h 4564661"/>
              <a:gd name="connsiteX3353" fmla="*/ 5109850 w 5297627"/>
              <a:gd name="connsiteY3353" fmla="*/ 3110863 h 4564661"/>
              <a:gd name="connsiteX3354" fmla="*/ 5097524 w 5297627"/>
              <a:gd name="connsiteY3354" fmla="*/ 3113754 h 4564661"/>
              <a:gd name="connsiteX3355" fmla="*/ 4994310 w 5297627"/>
              <a:gd name="connsiteY3355" fmla="*/ 3087463 h 4564661"/>
              <a:gd name="connsiteX3356" fmla="*/ 4891045 w 5297627"/>
              <a:gd name="connsiteY3356" fmla="*/ 3067045 h 4564661"/>
              <a:gd name="connsiteX3357" fmla="*/ 4876579 w 5297627"/>
              <a:gd name="connsiteY3357" fmla="*/ 3073597 h 4564661"/>
              <a:gd name="connsiteX3358" fmla="*/ 4789073 w 5297627"/>
              <a:gd name="connsiteY3358" fmla="*/ 3057600 h 4564661"/>
              <a:gd name="connsiteX3359" fmla="*/ 4771453 w 5297627"/>
              <a:gd name="connsiteY3359" fmla="*/ 3067146 h 4564661"/>
              <a:gd name="connsiteX3360" fmla="*/ 4766044 w 5297627"/>
              <a:gd name="connsiteY3360" fmla="*/ 3066554 h 4564661"/>
              <a:gd name="connsiteX3361" fmla="*/ 4761492 w 5297627"/>
              <a:gd name="connsiteY3361" fmla="*/ 3064870 h 4564661"/>
              <a:gd name="connsiteX3362" fmla="*/ 4764344 w 5297627"/>
              <a:gd name="connsiteY3362" fmla="*/ 3065071 h 4564661"/>
              <a:gd name="connsiteX3363" fmla="*/ 4767984 w 5297627"/>
              <a:gd name="connsiteY3363" fmla="*/ 3065084 h 4564661"/>
              <a:gd name="connsiteX3364" fmla="*/ 4755694 w 5297627"/>
              <a:gd name="connsiteY3364" fmla="*/ 3062725 h 4564661"/>
              <a:gd name="connsiteX3365" fmla="*/ 4729899 w 5297627"/>
              <a:gd name="connsiteY3365" fmla="*/ 3066072 h 4564661"/>
              <a:gd name="connsiteX3366" fmla="*/ 4820446 w 5297627"/>
              <a:gd name="connsiteY3366" fmla="*/ 3084062 h 4564661"/>
              <a:gd name="connsiteX3367" fmla="*/ 4833508 w 5297627"/>
              <a:gd name="connsiteY3367" fmla="*/ 3097682 h 4564661"/>
              <a:gd name="connsiteX3368" fmla="*/ 4913068 w 5297627"/>
              <a:gd name="connsiteY3368" fmla="*/ 3123660 h 4564661"/>
              <a:gd name="connsiteX3369" fmla="*/ 5031650 w 5297627"/>
              <a:gd name="connsiteY3369" fmla="*/ 3149053 h 4564661"/>
              <a:gd name="connsiteX3370" fmla="*/ 5031138 w 5297627"/>
              <a:gd name="connsiteY3370" fmla="*/ 3149786 h 4564661"/>
              <a:gd name="connsiteX3371" fmla="*/ 4978237 w 5297627"/>
              <a:gd name="connsiteY3371" fmla="*/ 3143637 h 4564661"/>
              <a:gd name="connsiteX3372" fmla="*/ 4980794 w 5297627"/>
              <a:gd name="connsiteY3372" fmla="*/ 3152807 h 4564661"/>
              <a:gd name="connsiteX3373" fmla="*/ 4983844 w 5297627"/>
              <a:gd name="connsiteY3373" fmla="*/ 3157786 h 4564661"/>
              <a:gd name="connsiteX3374" fmla="*/ 5010497 w 5297627"/>
              <a:gd name="connsiteY3374" fmla="*/ 3161907 h 4564661"/>
              <a:gd name="connsiteX3375" fmla="*/ 5005694 w 5297627"/>
              <a:gd name="connsiteY3375" fmla="*/ 3163261 h 4564661"/>
              <a:gd name="connsiteX3376" fmla="*/ 4969828 w 5297627"/>
              <a:gd name="connsiteY3376" fmla="*/ 3160851 h 4564661"/>
              <a:gd name="connsiteX3377" fmla="*/ 4912450 w 5297627"/>
              <a:gd name="connsiteY3377" fmla="*/ 3154472 h 4564661"/>
              <a:gd name="connsiteX3378" fmla="*/ 4837221 w 5297627"/>
              <a:gd name="connsiteY3378" fmla="*/ 3141456 h 4564661"/>
              <a:gd name="connsiteX3379" fmla="*/ 4644699 w 5297627"/>
              <a:gd name="connsiteY3379" fmla="*/ 3109061 h 4564661"/>
              <a:gd name="connsiteX3380" fmla="*/ 4631868 w 5297627"/>
              <a:gd name="connsiteY3380" fmla="*/ 3106916 h 4564661"/>
              <a:gd name="connsiteX3381" fmla="*/ 4642902 w 5297627"/>
              <a:gd name="connsiteY3381" fmla="*/ 3115551 h 4564661"/>
              <a:gd name="connsiteX3382" fmla="*/ 4646449 w 5297627"/>
              <a:gd name="connsiteY3382" fmla="*/ 3118889 h 4564661"/>
              <a:gd name="connsiteX3383" fmla="*/ 4686160 w 5297627"/>
              <a:gd name="connsiteY3383" fmla="*/ 3126841 h 4564661"/>
              <a:gd name="connsiteX3384" fmla="*/ 4789424 w 5297627"/>
              <a:gd name="connsiteY3384" fmla="*/ 3147259 h 4564661"/>
              <a:gd name="connsiteX3385" fmla="*/ 4794102 w 5297627"/>
              <a:gd name="connsiteY3385" fmla="*/ 3171415 h 4564661"/>
              <a:gd name="connsiteX3386" fmla="*/ 4839988 w 5297627"/>
              <a:gd name="connsiteY3386" fmla="*/ 3185453 h 4564661"/>
              <a:gd name="connsiteX3387" fmla="*/ 4883292 w 5297627"/>
              <a:gd name="connsiteY3387" fmla="*/ 3203703 h 4564661"/>
              <a:gd name="connsiteX3388" fmla="*/ 5035483 w 5297627"/>
              <a:gd name="connsiteY3388" fmla="*/ 3240150 h 4564661"/>
              <a:gd name="connsiteX3389" fmla="*/ 5084018 w 5297627"/>
              <a:gd name="connsiteY3389" fmla="*/ 3250860 h 4564661"/>
              <a:gd name="connsiteX3390" fmla="*/ 5057074 w 5297627"/>
              <a:gd name="connsiteY3390" fmla="*/ 3250079 h 4564661"/>
              <a:gd name="connsiteX3391" fmla="*/ 5047914 w 5297627"/>
              <a:gd name="connsiteY3391" fmla="*/ 3248378 h 4564661"/>
              <a:gd name="connsiteX3392" fmla="*/ 4979339 w 5297627"/>
              <a:gd name="connsiteY3392" fmla="*/ 3227617 h 4564661"/>
              <a:gd name="connsiteX3393" fmla="*/ 4919942 w 5297627"/>
              <a:gd name="connsiteY3393" fmla="*/ 3216750 h 4564661"/>
              <a:gd name="connsiteX3394" fmla="*/ 4899788 w 5297627"/>
              <a:gd name="connsiteY3394" fmla="*/ 3224637 h 4564661"/>
              <a:gd name="connsiteX3395" fmla="*/ 4854294 w 5297627"/>
              <a:gd name="connsiteY3395" fmla="*/ 3215918 h 4564661"/>
              <a:gd name="connsiteX3396" fmla="*/ 4818314 w 5297627"/>
              <a:gd name="connsiteY3396" fmla="*/ 3218498 h 4564661"/>
              <a:gd name="connsiteX3397" fmla="*/ 4884815 w 5297627"/>
              <a:gd name="connsiteY3397" fmla="*/ 3230854 h 4564661"/>
              <a:gd name="connsiteX3398" fmla="*/ 4907113 w 5297627"/>
              <a:gd name="connsiteY3398" fmla="*/ 3245467 h 4564661"/>
              <a:gd name="connsiteX3399" fmla="*/ 4934248 w 5297627"/>
              <a:gd name="connsiteY3399" fmla="*/ 3247217 h 4564661"/>
              <a:gd name="connsiteX3400" fmla="*/ 4956040 w 5297627"/>
              <a:gd name="connsiteY3400" fmla="*/ 3261495 h 4564661"/>
              <a:gd name="connsiteX3401" fmla="*/ 5023439 w 5297627"/>
              <a:gd name="connsiteY3401" fmla="*/ 3279504 h 4564661"/>
              <a:gd name="connsiteX3402" fmla="*/ 5066236 w 5297627"/>
              <a:gd name="connsiteY3402" fmla="*/ 3297423 h 4564661"/>
              <a:gd name="connsiteX3403" fmla="*/ 4920568 w 5297627"/>
              <a:gd name="connsiteY3403" fmla="*/ 3264406 h 4564661"/>
              <a:gd name="connsiteX3404" fmla="*/ 4857936 w 5297627"/>
              <a:gd name="connsiteY3404" fmla="*/ 3253001 h 4564661"/>
              <a:gd name="connsiteX3405" fmla="*/ 4841979 w 5297627"/>
              <a:gd name="connsiteY3405" fmla="*/ 3250686 h 4564661"/>
              <a:gd name="connsiteX3406" fmla="*/ 4844973 w 5297627"/>
              <a:gd name="connsiteY3406" fmla="*/ 3252196 h 4564661"/>
              <a:gd name="connsiteX3407" fmla="*/ 4869757 w 5297627"/>
              <a:gd name="connsiteY3407" fmla="*/ 3264801 h 4564661"/>
              <a:gd name="connsiteX3408" fmla="*/ 4909142 w 5297627"/>
              <a:gd name="connsiteY3408" fmla="*/ 3272950 h 4564661"/>
              <a:gd name="connsiteX3409" fmla="*/ 4946692 w 5297627"/>
              <a:gd name="connsiteY3409" fmla="*/ 3291647 h 4564661"/>
              <a:gd name="connsiteX3410" fmla="*/ 4918813 w 5297627"/>
              <a:gd name="connsiteY3410" fmla="*/ 3289411 h 4564661"/>
              <a:gd name="connsiteX3411" fmla="*/ 4973950 w 5297627"/>
              <a:gd name="connsiteY3411" fmla="*/ 3315950 h 4564661"/>
              <a:gd name="connsiteX3412" fmla="*/ 4995934 w 5297627"/>
              <a:gd name="connsiteY3412" fmla="*/ 3326845 h 4564661"/>
              <a:gd name="connsiteX3413" fmla="*/ 4994344 w 5297627"/>
              <a:gd name="connsiteY3413" fmla="*/ 3326768 h 4564661"/>
              <a:gd name="connsiteX3414" fmla="*/ 4967962 w 5297627"/>
              <a:gd name="connsiteY3414" fmla="*/ 3325185 h 4564661"/>
              <a:gd name="connsiteX3415" fmla="*/ 4913874 w 5297627"/>
              <a:gd name="connsiteY3415" fmla="*/ 3301942 h 4564661"/>
              <a:gd name="connsiteX3416" fmla="*/ 4929802 w 5297627"/>
              <a:gd name="connsiteY3416" fmla="*/ 3321783 h 4564661"/>
              <a:gd name="connsiteX3417" fmla="*/ 4932263 w 5297627"/>
              <a:gd name="connsiteY3417" fmla="*/ 3323042 h 4564661"/>
              <a:gd name="connsiteX3418" fmla="*/ 4853477 w 5297627"/>
              <a:gd name="connsiteY3418" fmla="*/ 3318311 h 4564661"/>
              <a:gd name="connsiteX3419" fmla="*/ 4794220 w 5297627"/>
              <a:gd name="connsiteY3419" fmla="*/ 3315320 h 4564661"/>
              <a:gd name="connsiteX3420" fmla="*/ 4761310 w 5297627"/>
              <a:gd name="connsiteY3420" fmla="*/ 3299131 h 4564661"/>
              <a:gd name="connsiteX3421" fmla="*/ 4719328 w 5297627"/>
              <a:gd name="connsiteY3421" fmla="*/ 3283892 h 4564661"/>
              <a:gd name="connsiteX3422" fmla="*/ 4775608 w 5297627"/>
              <a:gd name="connsiteY3422" fmla="*/ 3313681 h 4564661"/>
              <a:gd name="connsiteX3423" fmla="*/ 4777200 w 5297627"/>
              <a:gd name="connsiteY3423" fmla="*/ 3314461 h 4564661"/>
              <a:gd name="connsiteX3424" fmla="*/ 4751730 w 5297627"/>
              <a:gd name="connsiteY3424" fmla="*/ 3313175 h 4564661"/>
              <a:gd name="connsiteX3425" fmla="*/ 4668924 w 5297627"/>
              <a:gd name="connsiteY3425" fmla="*/ 3268888 h 4564661"/>
              <a:gd name="connsiteX3426" fmla="*/ 4629330 w 5297627"/>
              <a:gd name="connsiteY3426" fmla="*/ 3255650 h 4564661"/>
              <a:gd name="connsiteX3427" fmla="*/ 4640582 w 5297627"/>
              <a:gd name="connsiteY3427" fmla="*/ 3262190 h 4564661"/>
              <a:gd name="connsiteX3428" fmla="*/ 4658818 w 5297627"/>
              <a:gd name="connsiteY3428" fmla="*/ 3266800 h 4564661"/>
              <a:gd name="connsiteX3429" fmla="*/ 4673367 w 5297627"/>
              <a:gd name="connsiteY3429" fmla="*/ 3272495 h 4564661"/>
              <a:gd name="connsiteX3430" fmla="*/ 4667629 w 5297627"/>
              <a:gd name="connsiteY3430" fmla="*/ 3276264 h 4564661"/>
              <a:gd name="connsiteX3431" fmla="*/ 4671802 w 5297627"/>
              <a:gd name="connsiteY3431" fmla="*/ 3278324 h 4564661"/>
              <a:gd name="connsiteX3432" fmla="*/ 4707766 w 5297627"/>
              <a:gd name="connsiteY3432" fmla="*/ 3305571 h 4564661"/>
              <a:gd name="connsiteX3433" fmla="*/ 4650026 w 5297627"/>
              <a:gd name="connsiteY3433" fmla="*/ 3275578 h 4564661"/>
              <a:gd name="connsiteX3434" fmla="*/ 4646352 w 5297627"/>
              <a:gd name="connsiteY3434" fmla="*/ 3273801 h 4564661"/>
              <a:gd name="connsiteX3435" fmla="*/ 4645774 w 5297627"/>
              <a:gd name="connsiteY3435" fmla="*/ 3273728 h 4564661"/>
              <a:gd name="connsiteX3436" fmla="*/ 4632849 w 5297627"/>
              <a:gd name="connsiteY3436" fmla="*/ 3270732 h 4564661"/>
              <a:gd name="connsiteX3437" fmla="*/ 4701324 w 5297627"/>
              <a:gd name="connsiteY3437" fmla="*/ 3309901 h 4564661"/>
              <a:gd name="connsiteX3438" fmla="*/ 4701828 w 5297627"/>
              <a:gd name="connsiteY3438" fmla="*/ 3312357 h 4564661"/>
              <a:gd name="connsiteX3439" fmla="*/ 4704616 w 5297627"/>
              <a:gd name="connsiteY3439" fmla="*/ 3311784 h 4564661"/>
              <a:gd name="connsiteX3440" fmla="*/ 4713150 w 5297627"/>
              <a:gd name="connsiteY3440" fmla="*/ 3316666 h 4564661"/>
              <a:gd name="connsiteX3441" fmla="*/ 4777309 w 5297627"/>
              <a:gd name="connsiteY3441" fmla="*/ 3351447 h 4564661"/>
              <a:gd name="connsiteX3442" fmla="*/ 4762530 w 5297627"/>
              <a:gd name="connsiteY3442" fmla="*/ 3350552 h 4564661"/>
              <a:gd name="connsiteX3443" fmla="*/ 4720599 w 5297627"/>
              <a:gd name="connsiteY3443" fmla="*/ 3328141 h 4564661"/>
              <a:gd name="connsiteX3444" fmla="*/ 4603616 w 5297627"/>
              <a:gd name="connsiteY3444" fmla="*/ 3272377 h 4564661"/>
              <a:gd name="connsiteX3445" fmla="*/ 4722308 w 5297627"/>
              <a:gd name="connsiteY3445" fmla="*/ 3339412 h 4564661"/>
              <a:gd name="connsiteX3446" fmla="*/ 4741662 w 5297627"/>
              <a:gd name="connsiteY3446" fmla="*/ 3349291 h 4564661"/>
              <a:gd name="connsiteX3447" fmla="*/ 4719168 w 5297627"/>
              <a:gd name="connsiteY3447" fmla="*/ 3347929 h 4564661"/>
              <a:gd name="connsiteX3448" fmla="*/ 4718886 w 5297627"/>
              <a:gd name="connsiteY3448" fmla="*/ 3347705 h 4564661"/>
              <a:gd name="connsiteX3449" fmla="*/ 4705134 w 5297627"/>
              <a:gd name="connsiteY3449" fmla="*/ 3344227 h 4564661"/>
              <a:gd name="connsiteX3450" fmla="*/ 4696225 w 5297627"/>
              <a:gd name="connsiteY3450" fmla="*/ 3338980 h 4564661"/>
              <a:gd name="connsiteX3451" fmla="*/ 4687317 w 5297627"/>
              <a:gd name="connsiteY3451" fmla="*/ 3333733 h 4564661"/>
              <a:gd name="connsiteX3452" fmla="*/ 4692254 w 5297627"/>
              <a:gd name="connsiteY3452" fmla="*/ 3339152 h 4564661"/>
              <a:gd name="connsiteX3453" fmla="*/ 4696225 w 5297627"/>
              <a:gd name="connsiteY3453" fmla="*/ 3338980 h 4564661"/>
              <a:gd name="connsiteX3454" fmla="*/ 4701162 w 5297627"/>
              <a:gd name="connsiteY3454" fmla="*/ 3344398 h 4564661"/>
              <a:gd name="connsiteX3455" fmla="*/ 4705134 w 5297627"/>
              <a:gd name="connsiteY3455" fmla="*/ 3344227 h 4564661"/>
              <a:gd name="connsiteX3456" fmla="*/ 4715423 w 5297627"/>
              <a:gd name="connsiteY3456" fmla="*/ 3351581 h 4564661"/>
              <a:gd name="connsiteX3457" fmla="*/ 4705892 w 5297627"/>
              <a:gd name="connsiteY3457" fmla="*/ 3347125 h 4564661"/>
              <a:gd name="connsiteX3458" fmla="*/ 4691806 w 5297627"/>
              <a:gd name="connsiteY3458" fmla="*/ 3346274 h 4564661"/>
              <a:gd name="connsiteX3459" fmla="*/ 4697396 w 5297627"/>
              <a:gd name="connsiteY3459" fmla="*/ 3349374 h 4564661"/>
              <a:gd name="connsiteX3460" fmla="*/ 4831534 w 5297627"/>
              <a:gd name="connsiteY3460" fmla="*/ 3417009 h 4564661"/>
              <a:gd name="connsiteX3461" fmla="*/ 4705127 w 5297627"/>
              <a:gd name="connsiteY3461" fmla="*/ 3358519 h 4564661"/>
              <a:gd name="connsiteX3462" fmla="*/ 4694942 w 5297627"/>
              <a:gd name="connsiteY3462" fmla="*/ 3356081 h 4564661"/>
              <a:gd name="connsiteX3463" fmla="*/ 4703631 w 5297627"/>
              <a:gd name="connsiteY3463" fmla="*/ 3359783 h 4564661"/>
              <a:gd name="connsiteX3464" fmla="*/ 4772370 w 5297627"/>
              <a:gd name="connsiteY3464" fmla="*/ 3394817 h 4564661"/>
              <a:gd name="connsiteX3465" fmla="*/ 4815926 w 5297627"/>
              <a:gd name="connsiteY3465" fmla="*/ 3418285 h 4564661"/>
              <a:gd name="connsiteX3466" fmla="*/ 4808976 w 5297627"/>
              <a:gd name="connsiteY3466" fmla="*/ 3416858 h 4564661"/>
              <a:gd name="connsiteX3467" fmla="*/ 4808666 w 5297627"/>
              <a:gd name="connsiteY3467" fmla="*/ 3416827 h 4564661"/>
              <a:gd name="connsiteX3468" fmla="*/ 4806678 w 5297627"/>
              <a:gd name="connsiteY3468" fmla="*/ 3415927 h 4564661"/>
              <a:gd name="connsiteX3469" fmla="*/ 4775400 w 5297627"/>
              <a:gd name="connsiteY3469" fmla="*/ 3400676 h 4564661"/>
              <a:gd name="connsiteX3470" fmla="*/ 4794997 w 5297627"/>
              <a:gd name="connsiteY3470" fmla="*/ 3414755 h 4564661"/>
              <a:gd name="connsiteX3471" fmla="*/ 4797256 w 5297627"/>
              <a:gd name="connsiteY3471" fmla="*/ 3415800 h 4564661"/>
              <a:gd name="connsiteX3472" fmla="*/ 4794240 w 5297627"/>
              <a:gd name="connsiteY3472" fmla="*/ 3417892 h 4564661"/>
              <a:gd name="connsiteX3473" fmla="*/ 4802096 w 5297627"/>
              <a:gd name="connsiteY3473" fmla="*/ 3420741 h 4564661"/>
              <a:gd name="connsiteX3474" fmla="*/ 4811908 w 5297627"/>
              <a:gd name="connsiteY3474" fmla="*/ 3422957 h 4564661"/>
              <a:gd name="connsiteX3475" fmla="*/ 4818013 w 5297627"/>
              <a:gd name="connsiteY3475" fmla="*/ 3426301 h 4564661"/>
              <a:gd name="connsiteX3476" fmla="*/ 4796665 w 5297627"/>
              <a:gd name="connsiteY3476" fmla="*/ 3419761 h 4564661"/>
              <a:gd name="connsiteX3477" fmla="*/ 4678334 w 5297627"/>
              <a:gd name="connsiteY3477" fmla="*/ 3361214 h 4564661"/>
              <a:gd name="connsiteX3478" fmla="*/ 4654342 w 5297627"/>
              <a:gd name="connsiteY3478" fmla="*/ 3349335 h 4564661"/>
              <a:gd name="connsiteX3479" fmla="*/ 4639374 w 5297627"/>
              <a:gd name="connsiteY3479" fmla="*/ 3343101 h 4564661"/>
              <a:gd name="connsiteX3480" fmla="*/ 4630614 w 5297627"/>
              <a:gd name="connsiteY3480" fmla="*/ 3342571 h 4564661"/>
              <a:gd name="connsiteX3481" fmla="*/ 4640544 w 5297627"/>
              <a:gd name="connsiteY3481" fmla="*/ 3350398 h 4564661"/>
              <a:gd name="connsiteX3482" fmla="*/ 4636428 w 5297627"/>
              <a:gd name="connsiteY3482" fmla="*/ 3346037 h 4564661"/>
              <a:gd name="connsiteX3483" fmla="*/ 4732974 w 5297627"/>
              <a:gd name="connsiteY3483" fmla="*/ 3394490 h 4564661"/>
              <a:gd name="connsiteX3484" fmla="*/ 4769512 w 5297627"/>
              <a:gd name="connsiteY3484" fmla="*/ 3412424 h 4564661"/>
              <a:gd name="connsiteX3485" fmla="*/ 4746858 w 5297627"/>
              <a:gd name="connsiteY3485" fmla="*/ 3404846 h 4564661"/>
              <a:gd name="connsiteX3486" fmla="*/ 4637404 w 5297627"/>
              <a:gd name="connsiteY3486" fmla="*/ 3353764 h 4564661"/>
              <a:gd name="connsiteX3487" fmla="*/ 4614779 w 5297627"/>
              <a:gd name="connsiteY3487" fmla="*/ 3342869 h 4564661"/>
              <a:gd name="connsiteX3488" fmla="*/ 4611327 w 5297627"/>
              <a:gd name="connsiteY3488" fmla="*/ 3341403 h 4564661"/>
              <a:gd name="connsiteX3489" fmla="*/ 4602690 w 5297627"/>
              <a:gd name="connsiteY3489" fmla="*/ 3340881 h 4564661"/>
              <a:gd name="connsiteX3490" fmla="*/ 4610188 w 5297627"/>
              <a:gd name="connsiteY3490" fmla="*/ 3344835 h 4564661"/>
              <a:gd name="connsiteX3491" fmla="*/ 4623865 w 5297627"/>
              <a:gd name="connsiteY3491" fmla="*/ 3349888 h 4564661"/>
              <a:gd name="connsiteX3492" fmla="*/ 4653823 w 5297627"/>
              <a:gd name="connsiteY3492" fmla="*/ 3366611 h 4564661"/>
              <a:gd name="connsiteX3493" fmla="*/ 4598663 w 5297627"/>
              <a:gd name="connsiteY3493" fmla="*/ 3342328 h 4564661"/>
              <a:gd name="connsiteX3494" fmla="*/ 4586660 w 5297627"/>
              <a:gd name="connsiteY3494" fmla="*/ 3339912 h 4564661"/>
              <a:gd name="connsiteX3495" fmla="*/ 4573724 w 5297627"/>
              <a:gd name="connsiteY3495" fmla="*/ 3339129 h 4564661"/>
              <a:gd name="connsiteX3496" fmla="*/ 4565534 w 5297627"/>
              <a:gd name="connsiteY3496" fmla="*/ 3339198 h 4564661"/>
              <a:gd name="connsiteX3497" fmla="*/ 4589558 w 5297627"/>
              <a:gd name="connsiteY3497" fmla="*/ 3349891 h 4564661"/>
              <a:gd name="connsiteX3498" fmla="*/ 4653650 w 5297627"/>
              <a:gd name="connsiteY3498" fmla="*/ 3382082 h 4564661"/>
              <a:gd name="connsiteX3499" fmla="*/ 4596972 w 5297627"/>
              <a:gd name="connsiteY3499" fmla="*/ 3357522 h 4564661"/>
              <a:gd name="connsiteX3500" fmla="*/ 4550306 w 5297627"/>
              <a:gd name="connsiteY3500" fmla="*/ 3337712 h 4564661"/>
              <a:gd name="connsiteX3501" fmla="*/ 4531005 w 5297627"/>
              <a:gd name="connsiteY3501" fmla="*/ 3336544 h 4564661"/>
              <a:gd name="connsiteX3502" fmla="*/ 4656467 w 5297627"/>
              <a:gd name="connsiteY3502" fmla="*/ 3395025 h 4564661"/>
              <a:gd name="connsiteX3503" fmla="*/ 4668402 w 5297627"/>
              <a:gd name="connsiteY3503" fmla="*/ 3402449 h 4564661"/>
              <a:gd name="connsiteX3504" fmla="*/ 4686508 w 5297627"/>
              <a:gd name="connsiteY3504" fmla="*/ 3407543 h 4564661"/>
              <a:gd name="connsiteX3505" fmla="*/ 4673830 w 5297627"/>
              <a:gd name="connsiteY3505" fmla="*/ 3409487 h 4564661"/>
              <a:gd name="connsiteX3506" fmla="*/ 4650168 w 5297627"/>
              <a:gd name="connsiteY3506" fmla="*/ 3406502 h 4564661"/>
              <a:gd name="connsiteX3507" fmla="*/ 4662782 w 5297627"/>
              <a:gd name="connsiteY3507" fmla="*/ 3412182 h 4564661"/>
              <a:gd name="connsiteX3508" fmla="*/ 4647846 w 5297627"/>
              <a:gd name="connsiteY3508" fmla="*/ 3411365 h 4564661"/>
              <a:gd name="connsiteX3509" fmla="*/ 4668176 w 5297627"/>
              <a:gd name="connsiteY3509" fmla="*/ 3420852 h 4564661"/>
              <a:gd name="connsiteX3510" fmla="*/ 4689344 w 5297627"/>
              <a:gd name="connsiteY3510" fmla="*/ 3424674 h 4564661"/>
              <a:gd name="connsiteX3511" fmla="*/ 4702766 w 5297627"/>
              <a:gd name="connsiteY3511" fmla="*/ 3431077 h 4564661"/>
              <a:gd name="connsiteX3512" fmla="*/ 4704388 w 5297627"/>
              <a:gd name="connsiteY3512" fmla="*/ 3431844 h 4564661"/>
              <a:gd name="connsiteX3513" fmla="*/ 4695824 w 5297627"/>
              <a:gd name="connsiteY3513" fmla="*/ 3430822 h 4564661"/>
              <a:gd name="connsiteX3514" fmla="*/ 4662183 w 5297627"/>
              <a:gd name="connsiteY3514" fmla="*/ 3425576 h 4564661"/>
              <a:gd name="connsiteX3515" fmla="*/ 4623532 w 5297627"/>
              <a:gd name="connsiteY3515" fmla="*/ 3417058 h 4564661"/>
              <a:gd name="connsiteX3516" fmla="*/ 4595562 w 5297627"/>
              <a:gd name="connsiteY3516" fmla="*/ 3412014 h 4564661"/>
              <a:gd name="connsiteX3517" fmla="*/ 4604692 w 5297627"/>
              <a:gd name="connsiteY3517" fmla="*/ 3418304 h 4564661"/>
              <a:gd name="connsiteX3518" fmla="*/ 4606978 w 5297627"/>
              <a:gd name="connsiteY3518" fmla="*/ 3418902 h 4564661"/>
              <a:gd name="connsiteX3519" fmla="*/ 4643258 w 5297627"/>
              <a:gd name="connsiteY3519" fmla="*/ 3427613 h 4564661"/>
              <a:gd name="connsiteX3520" fmla="*/ 4655103 w 5297627"/>
              <a:gd name="connsiteY3520" fmla="*/ 3434952 h 4564661"/>
              <a:gd name="connsiteX3521" fmla="*/ 4669634 w 5297627"/>
              <a:gd name="connsiteY3521" fmla="*/ 3435519 h 4564661"/>
              <a:gd name="connsiteX3522" fmla="*/ 4681754 w 5297627"/>
              <a:gd name="connsiteY3522" fmla="*/ 3443028 h 4564661"/>
              <a:gd name="connsiteX3523" fmla="*/ 4717476 w 5297627"/>
              <a:gd name="connsiteY3523" fmla="*/ 3448732 h 4564661"/>
              <a:gd name="connsiteX3524" fmla="*/ 4723766 w 5297627"/>
              <a:gd name="connsiteY3524" fmla="*/ 3452156 h 4564661"/>
              <a:gd name="connsiteX3525" fmla="*/ 4720498 w 5297627"/>
              <a:gd name="connsiteY3525" fmla="*/ 3452512 h 4564661"/>
              <a:gd name="connsiteX3526" fmla="*/ 4738006 w 5297627"/>
              <a:gd name="connsiteY3526" fmla="*/ 3455431 h 4564661"/>
              <a:gd name="connsiteX3527" fmla="*/ 4748104 w 5297627"/>
              <a:gd name="connsiteY3527" fmla="*/ 3458988 h 4564661"/>
              <a:gd name="connsiteX3528" fmla="*/ 4725992 w 5297627"/>
              <a:gd name="connsiteY3528" fmla="*/ 3458988 h 4564661"/>
              <a:gd name="connsiteX3529" fmla="*/ 4699866 w 5297627"/>
              <a:gd name="connsiteY3529" fmla="*/ 3454228 h 4564661"/>
              <a:gd name="connsiteX3530" fmla="*/ 4668023 w 5297627"/>
              <a:gd name="connsiteY3530" fmla="*/ 3449527 h 4564661"/>
              <a:gd name="connsiteX3531" fmla="*/ 4663165 w 5297627"/>
              <a:gd name="connsiteY3531" fmla="*/ 3451046 h 4564661"/>
              <a:gd name="connsiteX3532" fmla="*/ 4649271 w 5297627"/>
              <a:gd name="connsiteY3532" fmla="*/ 3450236 h 4564661"/>
              <a:gd name="connsiteX3533" fmla="*/ 4644426 w 5297627"/>
              <a:gd name="connsiteY3533" fmla="*/ 3449109 h 4564661"/>
              <a:gd name="connsiteX3534" fmla="*/ 4646102 w 5297627"/>
              <a:gd name="connsiteY3534" fmla="*/ 3449712 h 4564661"/>
              <a:gd name="connsiteX3535" fmla="*/ 4651478 w 5297627"/>
              <a:gd name="connsiteY3535" fmla="*/ 3451060 h 4564661"/>
              <a:gd name="connsiteX3536" fmla="*/ 4682937 w 5297627"/>
              <a:gd name="connsiteY3536" fmla="*/ 3457524 h 4564661"/>
              <a:gd name="connsiteX3537" fmla="*/ 4693398 w 5297627"/>
              <a:gd name="connsiteY3537" fmla="*/ 3461341 h 4564661"/>
              <a:gd name="connsiteX3538" fmla="*/ 4694499 w 5297627"/>
              <a:gd name="connsiteY3538" fmla="*/ 3461796 h 4564661"/>
              <a:gd name="connsiteX3539" fmla="*/ 4709140 w 5297627"/>
              <a:gd name="connsiteY3539" fmla="*/ 3465410 h 4564661"/>
              <a:gd name="connsiteX3540" fmla="*/ 4721454 w 5297627"/>
              <a:gd name="connsiteY3540" fmla="*/ 3468857 h 4564661"/>
              <a:gd name="connsiteX3541" fmla="*/ 4721482 w 5297627"/>
              <a:gd name="connsiteY3541" fmla="*/ 3468861 h 4564661"/>
              <a:gd name="connsiteX3542" fmla="*/ 4721499 w 5297627"/>
              <a:gd name="connsiteY3542" fmla="*/ 3468869 h 4564661"/>
              <a:gd name="connsiteX3543" fmla="*/ 4765223 w 5297627"/>
              <a:gd name="connsiteY3543" fmla="*/ 3481107 h 4564661"/>
              <a:gd name="connsiteX3544" fmla="*/ 4810160 w 5297627"/>
              <a:gd name="connsiteY3544" fmla="*/ 3493952 h 4564661"/>
              <a:gd name="connsiteX3545" fmla="*/ 4802292 w 5297627"/>
              <a:gd name="connsiteY3545" fmla="*/ 3498187 h 4564661"/>
              <a:gd name="connsiteX3546" fmla="*/ 4810718 w 5297627"/>
              <a:gd name="connsiteY3546" fmla="*/ 3499653 h 4564661"/>
              <a:gd name="connsiteX3547" fmla="*/ 4812659 w 5297627"/>
              <a:gd name="connsiteY3547" fmla="*/ 3501388 h 4564661"/>
              <a:gd name="connsiteX3548" fmla="*/ 4814007 w 5297627"/>
              <a:gd name="connsiteY3548" fmla="*/ 3502389 h 4564661"/>
              <a:gd name="connsiteX3549" fmla="*/ 4773177 w 5297627"/>
              <a:gd name="connsiteY3549" fmla="*/ 3499391 h 4564661"/>
              <a:gd name="connsiteX3550" fmla="*/ 4708415 w 5297627"/>
              <a:gd name="connsiteY3550" fmla="*/ 3490179 h 4564661"/>
              <a:gd name="connsiteX3551" fmla="*/ 4692635 w 5297627"/>
              <a:gd name="connsiteY3551" fmla="*/ 3487784 h 4564661"/>
              <a:gd name="connsiteX3552" fmla="*/ 4673806 w 5297627"/>
              <a:gd name="connsiteY3552" fmla="*/ 3485075 h 4564661"/>
              <a:gd name="connsiteX3553" fmla="*/ 4650204 w 5297627"/>
              <a:gd name="connsiteY3553" fmla="*/ 3483695 h 4564661"/>
              <a:gd name="connsiteX3554" fmla="*/ 4639786 w 5297627"/>
              <a:gd name="connsiteY3554" fmla="*/ 3482552 h 4564661"/>
              <a:gd name="connsiteX3555" fmla="*/ 4645360 w 5297627"/>
              <a:gd name="connsiteY3555" fmla="*/ 3484621 h 4564661"/>
              <a:gd name="connsiteX3556" fmla="*/ 4618044 w 5297627"/>
              <a:gd name="connsiteY3556" fmla="*/ 3480809 h 4564661"/>
              <a:gd name="connsiteX3557" fmla="*/ 4609860 w 5297627"/>
              <a:gd name="connsiteY3557" fmla="*/ 3483953 h 4564661"/>
              <a:gd name="connsiteX3558" fmla="*/ 4606383 w 5297627"/>
              <a:gd name="connsiteY3558" fmla="*/ 3486990 h 4564661"/>
              <a:gd name="connsiteX3559" fmla="*/ 4529748 w 5297627"/>
              <a:gd name="connsiteY3559" fmla="*/ 3481290 h 4564661"/>
              <a:gd name="connsiteX3560" fmla="*/ 4321332 w 5297627"/>
              <a:gd name="connsiteY3560" fmla="*/ 3473658 h 4564661"/>
              <a:gd name="connsiteX3561" fmla="*/ 4574594 w 5297627"/>
              <a:gd name="connsiteY3561" fmla="*/ 3513781 h 4564661"/>
              <a:gd name="connsiteX3562" fmla="*/ 4742536 w 5297627"/>
              <a:gd name="connsiteY3562" fmla="*/ 3531073 h 4564661"/>
              <a:gd name="connsiteX3563" fmla="*/ 4741885 w 5297627"/>
              <a:gd name="connsiteY3563" fmla="*/ 3531725 h 4564661"/>
              <a:gd name="connsiteX3564" fmla="*/ 4735298 w 5297627"/>
              <a:gd name="connsiteY3564" fmla="*/ 3534359 h 4564661"/>
              <a:gd name="connsiteX3565" fmla="*/ 4711282 w 5297627"/>
              <a:gd name="connsiteY3565" fmla="*/ 3531357 h 4564661"/>
              <a:gd name="connsiteX3566" fmla="*/ 4696683 w 5297627"/>
              <a:gd name="connsiteY3566" fmla="*/ 3528587 h 4564661"/>
              <a:gd name="connsiteX3567" fmla="*/ 4701918 w 5297627"/>
              <a:gd name="connsiteY3567" fmla="*/ 3534535 h 4564661"/>
              <a:gd name="connsiteX3568" fmla="*/ 4708381 w 5297627"/>
              <a:gd name="connsiteY3568" fmla="*/ 3541903 h 4564661"/>
              <a:gd name="connsiteX3569" fmla="*/ 4709556 w 5297627"/>
              <a:gd name="connsiteY3569" fmla="*/ 3542688 h 4564661"/>
              <a:gd name="connsiteX3570" fmla="*/ 4752284 w 5297627"/>
              <a:gd name="connsiteY3570" fmla="*/ 3551487 h 4564661"/>
              <a:gd name="connsiteX3571" fmla="*/ 4822632 w 5297627"/>
              <a:gd name="connsiteY3571" fmla="*/ 3562314 h 4564661"/>
              <a:gd name="connsiteX3572" fmla="*/ 4826786 w 5297627"/>
              <a:gd name="connsiteY3572" fmla="*/ 3565130 h 4564661"/>
              <a:gd name="connsiteX3573" fmla="*/ 4836897 w 5297627"/>
              <a:gd name="connsiteY3573" fmla="*/ 3571137 h 4564661"/>
              <a:gd name="connsiteX3574" fmla="*/ 4814502 w 5297627"/>
              <a:gd name="connsiteY3574" fmla="*/ 3569221 h 4564661"/>
              <a:gd name="connsiteX3575" fmla="*/ 4835618 w 5297627"/>
              <a:gd name="connsiteY3575" fmla="*/ 3574248 h 4564661"/>
              <a:gd name="connsiteX3576" fmla="*/ 4833392 w 5297627"/>
              <a:gd name="connsiteY3576" fmla="*/ 3579012 h 4564661"/>
              <a:gd name="connsiteX3577" fmla="*/ 4831108 w 5297627"/>
              <a:gd name="connsiteY3577" fmla="*/ 3576311 h 4564661"/>
              <a:gd name="connsiteX3578" fmla="*/ 4833392 w 5297627"/>
              <a:gd name="connsiteY3578" fmla="*/ 3579012 h 4564661"/>
              <a:gd name="connsiteX3579" fmla="*/ 4840138 w 5297627"/>
              <a:gd name="connsiteY3579" fmla="*/ 3582364 h 4564661"/>
              <a:gd name="connsiteX3580" fmla="*/ 4819152 w 5297627"/>
              <a:gd name="connsiteY3580" fmla="*/ 3579960 h 4564661"/>
              <a:gd name="connsiteX3581" fmla="*/ 4812808 w 5297627"/>
              <a:gd name="connsiteY3581" fmla="*/ 3578205 h 4564661"/>
              <a:gd name="connsiteX3582" fmla="*/ 4810032 w 5297627"/>
              <a:gd name="connsiteY3582" fmla="*/ 3576666 h 4564661"/>
              <a:gd name="connsiteX3583" fmla="*/ 4810110 w 5297627"/>
              <a:gd name="connsiteY3583" fmla="*/ 3578925 h 4564661"/>
              <a:gd name="connsiteX3584" fmla="*/ 4782032 w 5297627"/>
              <a:gd name="connsiteY3584" fmla="*/ 3575707 h 4564661"/>
              <a:gd name="connsiteX3585" fmla="*/ 4774276 w 5297627"/>
              <a:gd name="connsiteY3585" fmla="*/ 3572327 h 4564661"/>
              <a:gd name="connsiteX3586" fmla="*/ 4772602 w 5297627"/>
              <a:gd name="connsiteY3586" fmla="*/ 3571512 h 4564661"/>
              <a:gd name="connsiteX3587" fmla="*/ 4777294 w 5297627"/>
              <a:gd name="connsiteY3587" fmla="*/ 3581014 h 4564661"/>
              <a:gd name="connsiteX3588" fmla="*/ 4778194 w 5297627"/>
              <a:gd name="connsiteY3588" fmla="*/ 3582569 h 4564661"/>
              <a:gd name="connsiteX3589" fmla="*/ 4776350 w 5297627"/>
              <a:gd name="connsiteY3589" fmla="*/ 3583012 h 4564661"/>
              <a:gd name="connsiteX3590" fmla="*/ 4747207 w 5297627"/>
              <a:gd name="connsiteY3590" fmla="*/ 3590472 h 4564661"/>
              <a:gd name="connsiteX3591" fmla="*/ 4741538 w 5297627"/>
              <a:gd name="connsiteY3591" fmla="*/ 3592238 h 4564661"/>
              <a:gd name="connsiteX3592" fmla="*/ 4721010 w 5297627"/>
              <a:gd name="connsiteY3592" fmla="*/ 3587302 h 4564661"/>
              <a:gd name="connsiteX3593" fmla="*/ 4697204 w 5297627"/>
              <a:gd name="connsiteY3593" fmla="*/ 3584850 h 4564661"/>
              <a:gd name="connsiteX3594" fmla="*/ 4711756 w 5297627"/>
              <a:gd name="connsiteY3594" fmla="*/ 3591998 h 4564661"/>
              <a:gd name="connsiteX3595" fmla="*/ 4695438 w 5297627"/>
              <a:gd name="connsiteY3595" fmla="*/ 3587244 h 4564661"/>
              <a:gd name="connsiteX3596" fmla="*/ 4693001 w 5297627"/>
              <a:gd name="connsiteY3596" fmla="*/ 3586533 h 4564661"/>
              <a:gd name="connsiteX3597" fmla="*/ 4667946 w 5297627"/>
              <a:gd name="connsiteY3597" fmla="*/ 3579130 h 4564661"/>
              <a:gd name="connsiteX3598" fmla="*/ 4655134 w 5297627"/>
              <a:gd name="connsiteY3598" fmla="*/ 3576549 h 4564661"/>
              <a:gd name="connsiteX3599" fmla="*/ 4637270 w 5297627"/>
              <a:gd name="connsiteY3599" fmla="*/ 3577963 h 4564661"/>
              <a:gd name="connsiteX3600" fmla="*/ 4644156 w 5297627"/>
              <a:gd name="connsiteY3600" fmla="*/ 3582228 h 4564661"/>
              <a:gd name="connsiteX3601" fmla="*/ 4610086 w 5297627"/>
              <a:gd name="connsiteY3601" fmla="*/ 3577549 h 4564661"/>
              <a:gd name="connsiteX3602" fmla="*/ 4575736 w 5297627"/>
              <a:gd name="connsiteY3602" fmla="*/ 3570032 h 4564661"/>
              <a:gd name="connsiteX3603" fmla="*/ 4573872 w 5297627"/>
              <a:gd name="connsiteY3603" fmla="*/ 3572096 h 4564661"/>
              <a:gd name="connsiteX3604" fmla="*/ 4570500 w 5297627"/>
              <a:gd name="connsiteY3604" fmla="*/ 3574267 h 4564661"/>
              <a:gd name="connsiteX3605" fmla="*/ 4579764 w 5297627"/>
              <a:gd name="connsiteY3605" fmla="*/ 3578148 h 4564661"/>
              <a:gd name="connsiteX3606" fmla="*/ 4605176 w 5297627"/>
              <a:gd name="connsiteY3606" fmla="*/ 3591617 h 4564661"/>
              <a:gd name="connsiteX3607" fmla="*/ 4615846 w 5297627"/>
              <a:gd name="connsiteY3607" fmla="*/ 3595881 h 4564661"/>
              <a:gd name="connsiteX3608" fmla="*/ 4643013 w 5297627"/>
              <a:gd name="connsiteY3608" fmla="*/ 3603554 h 4564661"/>
              <a:gd name="connsiteX3609" fmla="*/ 4672795 w 5297627"/>
              <a:gd name="connsiteY3609" fmla="*/ 3612164 h 4564661"/>
              <a:gd name="connsiteX3610" fmla="*/ 4680073 w 5297627"/>
              <a:gd name="connsiteY3610" fmla="*/ 3613736 h 4564661"/>
              <a:gd name="connsiteX3611" fmla="*/ 4689754 w 5297627"/>
              <a:gd name="connsiteY3611" fmla="*/ 3615443 h 4564661"/>
              <a:gd name="connsiteX3612" fmla="*/ 4696232 w 5297627"/>
              <a:gd name="connsiteY3612" fmla="*/ 3615436 h 4564661"/>
              <a:gd name="connsiteX3613" fmla="*/ 4699450 w 5297627"/>
              <a:gd name="connsiteY3613" fmla="*/ 3617053 h 4564661"/>
              <a:gd name="connsiteX3614" fmla="*/ 4699300 w 5297627"/>
              <a:gd name="connsiteY3614" fmla="*/ 3617127 h 4564661"/>
              <a:gd name="connsiteX3615" fmla="*/ 4700234 w 5297627"/>
              <a:gd name="connsiteY3615" fmla="*/ 3617292 h 4564661"/>
              <a:gd name="connsiteX3616" fmla="*/ 4712438 w 5297627"/>
              <a:gd name="connsiteY3616" fmla="*/ 3622387 h 4564661"/>
              <a:gd name="connsiteX3617" fmla="*/ 4709696 w 5297627"/>
              <a:gd name="connsiteY3617" fmla="*/ 3623022 h 4564661"/>
              <a:gd name="connsiteX3618" fmla="*/ 4689846 w 5297627"/>
              <a:gd name="connsiteY3618" fmla="*/ 3617775 h 4564661"/>
              <a:gd name="connsiteX3619" fmla="*/ 4686323 w 5297627"/>
              <a:gd name="connsiteY3619" fmla="*/ 3621640 h 4564661"/>
              <a:gd name="connsiteX3620" fmla="*/ 4684272 w 5297627"/>
              <a:gd name="connsiteY3620" fmla="*/ 3622801 h 4564661"/>
              <a:gd name="connsiteX3621" fmla="*/ 4673318 w 5297627"/>
              <a:gd name="connsiteY3621" fmla="*/ 3621184 h 4564661"/>
              <a:gd name="connsiteX3622" fmla="*/ 4668214 w 5297627"/>
              <a:gd name="connsiteY3622" fmla="*/ 3618107 h 4564661"/>
              <a:gd name="connsiteX3623" fmla="*/ 4670832 w 5297627"/>
              <a:gd name="connsiteY3623" fmla="*/ 3624336 h 4564661"/>
              <a:gd name="connsiteX3624" fmla="*/ 4662974 w 5297627"/>
              <a:gd name="connsiteY3624" fmla="*/ 3622383 h 4564661"/>
              <a:gd name="connsiteX3625" fmla="*/ 4595292 w 5297627"/>
              <a:gd name="connsiteY3625" fmla="*/ 3603277 h 4564661"/>
              <a:gd name="connsiteX3626" fmla="*/ 4657564 w 5297627"/>
              <a:gd name="connsiteY3626" fmla="*/ 3638545 h 4564661"/>
              <a:gd name="connsiteX3627" fmla="*/ 4710994 w 5297627"/>
              <a:gd name="connsiteY3627" fmla="*/ 3655131 h 4564661"/>
              <a:gd name="connsiteX3628" fmla="*/ 4743794 w 5297627"/>
              <a:gd name="connsiteY3628" fmla="*/ 3669536 h 4564661"/>
              <a:gd name="connsiteX3629" fmla="*/ 4743823 w 5297627"/>
              <a:gd name="connsiteY3629" fmla="*/ 3670908 h 4564661"/>
              <a:gd name="connsiteX3630" fmla="*/ 4753878 w 5297627"/>
              <a:gd name="connsiteY3630" fmla="*/ 3675134 h 4564661"/>
              <a:gd name="connsiteX3631" fmla="*/ 4760683 w 5297627"/>
              <a:gd name="connsiteY3631" fmla="*/ 3676812 h 4564661"/>
              <a:gd name="connsiteX3632" fmla="*/ 4787518 w 5297627"/>
              <a:gd name="connsiteY3632" fmla="*/ 3688357 h 4564661"/>
              <a:gd name="connsiteX3633" fmla="*/ 4779188 w 5297627"/>
              <a:gd name="connsiteY3633" fmla="*/ 3691923 h 4564661"/>
              <a:gd name="connsiteX3634" fmla="*/ 4756066 w 5297627"/>
              <a:gd name="connsiteY3634" fmla="*/ 3691151 h 4564661"/>
              <a:gd name="connsiteX3635" fmla="*/ 4748224 w 5297627"/>
              <a:gd name="connsiteY3635" fmla="*/ 3688525 h 4564661"/>
              <a:gd name="connsiteX3636" fmla="*/ 4668272 w 5297627"/>
              <a:gd name="connsiteY3636" fmla="*/ 3668749 h 4564661"/>
              <a:gd name="connsiteX3637" fmla="*/ 4647222 w 5297627"/>
              <a:gd name="connsiteY3637" fmla="*/ 3675512 h 4564661"/>
              <a:gd name="connsiteX3638" fmla="*/ 4569770 w 5297627"/>
              <a:gd name="connsiteY3638" fmla="*/ 3645096 h 4564661"/>
              <a:gd name="connsiteX3639" fmla="*/ 4569275 w 5297627"/>
              <a:gd name="connsiteY3639" fmla="*/ 3653480 h 4564661"/>
              <a:gd name="connsiteX3640" fmla="*/ 4565511 w 5297627"/>
              <a:gd name="connsiteY3640" fmla="*/ 3660612 h 4564661"/>
              <a:gd name="connsiteX3641" fmla="*/ 4568865 w 5297627"/>
              <a:gd name="connsiteY3641" fmla="*/ 3662117 h 4564661"/>
              <a:gd name="connsiteX3642" fmla="*/ 4566016 w 5297627"/>
              <a:gd name="connsiteY3642" fmla="*/ 3663356 h 4564661"/>
              <a:gd name="connsiteX3643" fmla="*/ 4564390 w 5297627"/>
              <a:gd name="connsiteY3643" fmla="*/ 3663437 h 4564661"/>
              <a:gd name="connsiteX3644" fmla="*/ 4564089 w 5297627"/>
              <a:gd name="connsiteY3644" fmla="*/ 3663310 h 4564661"/>
              <a:gd name="connsiteX3645" fmla="*/ 4563738 w 5297627"/>
              <a:gd name="connsiteY3645" fmla="*/ 3663975 h 4564661"/>
              <a:gd name="connsiteX3646" fmla="*/ 4562690 w 5297627"/>
              <a:gd name="connsiteY3646" fmla="*/ 3664419 h 4564661"/>
              <a:gd name="connsiteX3647" fmla="*/ 4529856 w 5297627"/>
              <a:gd name="connsiteY3647" fmla="*/ 3656136 h 4564661"/>
              <a:gd name="connsiteX3648" fmla="*/ 4545468 w 5297627"/>
              <a:gd name="connsiteY3648" fmla="*/ 3665269 h 4564661"/>
              <a:gd name="connsiteX3649" fmla="*/ 4542066 w 5297627"/>
              <a:gd name="connsiteY3649" fmla="*/ 3664083 h 4564661"/>
              <a:gd name="connsiteX3650" fmla="*/ 4582013 w 5297627"/>
              <a:gd name="connsiteY3650" fmla="*/ 3683811 h 4564661"/>
              <a:gd name="connsiteX3651" fmla="*/ 4632812 w 5297627"/>
              <a:gd name="connsiteY3651" fmla="*/ 3710269 h 4564661"/>
              <a:gd name="connsiteX3652" fmla="*/ 4572012 w 5297627"/>
              <a:gd name="connsiteY3652" fmla="*/ 3681843 h 4564661"/>
              <a:gd name="connsiteX3653" fmla="*/ 4551280 w 5297627"/>
              <a:gd name="connsiteY3653" fmla="*/ 3672999 h 4564661"/>
              <a:gd name="connsiteX3654" fmla="*/ 4551905 w 5297627"/>
              <a:gd name="connsiteY3654" fmla="*/ 3675990 h 4564661"/>
              <a:gd name="connsiteX3655" fmla="*/ 4552630 w 5297627"/>
              <a:gd name="connsiteY3655" fmla="*/ 3676593 h 4564661"/>
              <a:gd name="connsiteX3656" fmla="*/ 4559044 w 5297627"/>
              <a:gd name="connsiteY3656" fmla="*/ 3679623 h 4564661"/>
              <a:gd name="connsiteX3657" fmla="*/ 4556074 w 5297627"/>
              <a:gd name="connsiteY3657" fmla="*/ 3679055 h 4564661"/>
              <a:gd name="connsiteX3658" fmla="*/ 4555426 w 5297627"/>
              <a:gd name="connsiteY3658" fmla="*/ 3678920 h 4564661"/>
              <a:gd name="connsiteX3659" fmla="*/ 4556712 w 5297627"/>
              <a:gd name="connsiteY3659" fmla="*/ 3679990 h 4564661"/>
              <a:gd name="connsiteX3660" fmla="*/ 4567274 w 5297627"/>
              <a:gd name="connsiteY3660" fmla="*/ 3685848 h 4564661"/>
              <a:gd name="connsiteX3661" fmla="*/ 4701412 w 5297627"/>
              <a:gd name="connsiteY3661" fmla="*/ 3753482 h 4564661"/>
              <a:gd name="connsiteX3662" fmla="*/ 4575005 w 5297627"/>
              <a:gd name="connsiteY3662" fmla="*/ 3694992 h 4564661"/>
              <a:gd name="connsiteX3663" fmla="*/ 4564820 w 5297627"/>
              <a:gd name="connsiteY3663" fmla="*/ 3692554 h 4564661"/>
              <a:gd name="connsiteX3664" fmla="*/ 4573509 w 5297627"/>
              <a:gd name="connsiteY3664" fmla="*/ 3696257 h 4564661"/>
              <a:gd name="connsiteX3665" fmla="*/ 4642247 w 5297627"/>
              <a:gd name="connsiteY3665" fmla="*/ 3731291 h 4564661"/>
              <a:gd name="connsiteX3666" fmla="*/ 4685804 w 5297627"/>
              <a:gd name="connsiteY3666" fmla="*/ 3754758 h 4564661"/>
              <a:gd name="connsiteX3667" fmla="*/ 4678854 w 5297627"/>
              <a:gd name="connsiteY3667" fmla="*/ 3753333 h 4564661"/>
              <a:gd name="connsiteX3668" fmla="*/ 4678542 w 5297627"/>
              <a:gd name="connsiteY3668" fmla="*/ 3753301 h 4564661"/>
              <a:gd name="connsiteX3669" fmla="*/ 4676556 w 5297627"/>
              <a:gd name="connsiteY3669" fmla="*/ 3752401 h 4564661"/>
              <a:gd name="connsiteX3670" fmla="*/ 4645278 w 5297627"/>
              <a:gd name="connsiteY3670" fmla="*/ 3737149 h 4564661"/>
              <a:gd name="connsiteX3671" fmla="*/ 4664876 w 5297627"/>
              <a:gd name="connsiteY3671" fmla="*/ 3751229 h 4564661"/>
              <a:gd name="connsiteX3672" fmla="*/ 4667134 w 5297627"/>
              <a:gd name="connsiteY3672" fmla="*/ 3752273 h 4564661"/>
              <a:gd name="connsiteX3673" fmla="*/ 4664118 w 5297627"/>
              <a:gd name="connsiteY3673" fmla="*/ 3754367 h 4564661"/>
              <a:gd name="connsiteX3674" fmla="*/ 4671974 w 5297627"/>
              <a:gd name="connsiteY3674" fmla="*/ 3757215 h 4564661"/>
              <a:gd name="connsiteX3675" fmla="*/ 4681786 w 5297627"/>
              <a:gd name="connsiteY3675" fmla="*/ 3759430 h 4564661"/>
              <a:gd name="connsiteX3676" fmla="*/ 4687891 w 5297627"/>
              <a:gd name="connsiteY3676" fmla="*/ 3762775 h 4564661"/>
              <a:gd name="connsiteX3677" fmla="*/ 4666542 w 5297627"/>
              <a:gd name="connsiteY3677" fmla="*/ 3756235 h 4564661"/>
              <a:gd name="connsiteX3678" fmla="*/ 4548211 w 5297627"/>
              <a:gd name="connsiteY3678" fmla="*/ 3697689 h 4564661"/>
              <a:gd name="connsiteX3679" fmla="*/ 4532397 w 5297627"/>
              <a:gd name="connsiteY3679" fmla="*/ 3689784 h 4564661"/>
              <a:gd name="connsiteX3680" fmla="*/ 4526115 w 5297627"/>
              <a:gd name="connsiteY3680" fmla="*/ 3686730 h 4564661"/>
              <a:gd name="connsiteX3681" fmla="*/ 4526351 w 5297627"/>
              <a:gd name="connsiteY3681" fmla="*/ 3687224 h 4564661"/>
              <a:gd name="connsiteX3682" fmla="*/ 4528448 w 5297627"/>
              <a:gd name="connsiteY3682" fmla="*/ 3692193 h 4564661"/>
              <a:gd name="connsiteX3683" fmla="*/ 4528606 w 5297627"/>
              <a:gd name="connsiteY3683" fmla="*/ 3693884 h 4564661"/>
              <a:gd name="connsiteX3684" fmla="*/ 4554881 w 5297627"/>
              <a:gd name="connsiteY3684" fmla="*/ 3707285 h 4564661"/>
              <a:gd name="connsiteX3685" fmla="*/ 4575897 w 5297627"/>
              <a:gd name="connsiteY3685" fmla="*/ 3717658 h 4564661"/>
              <a:gd name="connsiteX3686" fmla="*/ 4585656 w 5297627"/>
              <a:gd name="connsiteY3686" fmla="*/ 3720560 h 4564661"/>
              <a:gd name="connsiteX3687" fmla="*/ 4590722 w 5297627"/>
              <a:gd name="connsiteY3687" fmla="*/ 3724977 h 4564661"/>
              <a:gd name="connsiteX3688" fmla="*/ 4602852 w 5297627"/>
              <a:gd name="connsiteY3688" fmla="*/ 3730964 h 4564661"/>
              <a:gd name="connsiteX3689" fmla="*/ 4639388 w 5297627"/>
              <a:gd name="connsiteY3689" fmla="*/ 3748898 h 4564661"/>
              <a:gd name="connsiteX3690" fmla="*/ 4627078 w 5297627"/>
              <a:gd name="connsiteY3690" fmla="*/ 3747547 h 4564661"/>
              <a:gd name="connsiteX3691" fmla="*/ 4624998 w 5297627"/>
              <a:gd name="connsiteY3691" fmla="*/ 3746348 h 4564661"/>
              <a:gd name="connsiteX3692" fmla="*/ 4620882 w 5297627"/>
              <a:gd name="connsiteY3692" fmla="*/ 3746120 h 4564661"/>
              <a:gd name="connsiteX3693" fmla="*/ 4595976 w 5297627"/>
              <a:gd name="connsiteY3693" fmla="*/ 3742401 h 4564661"/>
              <a:gd name="connsiteX3694" fmla="*/ 4572598 w 5297627"/>
              <a:gd name="connsiteY3694" fmla="*/ 3738554 h 4564661"/>
              <a:gd name="connsiteX3695" fmla="*/ 4569176 w 5297627"/>
              <a:gd name="connsiteY3695" fmla="*/ 3738123 h 4564661"/>
              <a:gd name="connsiteX3696" fmla="*/ 4545397 w 5297627"/>
              <a:gd name="connsiteY3696" fmla="*/ 3727249 h 4564661"/>
              <a:gd name="connsiteX3697" fmla="*/ 4576156 w 5297627"/>
              <a:gd name="connsiteY3697" fmla="*/ 3735450 h 4564661"/>
              <a:gd name="connsiteX3698" fmla="*/ 4592010 w 5297627"/>
              <a:gd name="connsiteY3698" fmla="*/ 3737920 h 4564661"/>
              <a:gd name="connsiteX3699" fmla="*/ 4594911 w 5297627"/>
              <a:gd name="connsiteY3699" fmla="*/ 3738329 h 4564661"/>
              <a:gd name="connsiteX3700" fmla="*/ 4574982 w 5297627"/>
              <a:gd name="connsiteY3700" fmla="*/ 3731679 h 4564661"/>
              <a:gd name="connsiteX3701" fmla="*/ 4542488 w 5297627"/>
              <a:gd name="connsiteY3701" fmla="*/ 3719510 h 4564661"/>
              <a:gd name="connsiteX3702" fmla="*/ 4516925 w 5297627"/>
              <a:gd name="connsiteY3702" fmla="*/ 3710248 h 4564661"/>
              <a:gd name="connsiteX3703" fmla="*/ 4513406 w 5297627"/>
              <a:gd name="connsiteY3703" fmla="*/ 3711010 h 4564661"/>
              <a:gd name="connsiteX3704" fmla="*/ 4509343 w 5297627"/>
              <a:gd name="connsiteY3704" fmla="*/ 3710799 h 4564661"/>
              <a:gd name="connsiteX3705" fmla="*/ 4505662 w 5297627"/>
              <a:gd name="connsiteY3705" fmla="*/ 3709121 h 4564661"/>
              <a:gd name="connsiteX3706" fmla="*/ 4523528 w 5297627"/>
              <a:gd name="connsiteY3706" fmla="*/ 3718556 h 4564661"/>
              <a:gd name="connsiteX3707" fmla="*/ 4485004 w 5297627"/>
              <a:gd name="connsiteY3707" fmla="*/ 3702659 h 4564661"/>
              <a:gd name="connsiteX3708" fmla="*/ 4493781 w 5297627"/>
              <a:gd name="connsiteY3708" fmla="*/ 3707211 h 4564661"/>
              <a:gd name="connsiteX3709" fmla="*/ 4496937 w 5297627"/>
              <a:gd name="connsiteY3709" fmla="*/ 3708648 h 4564661"/>
              <a:gd name="connsiteX3710" fmla="*/ 4523076 w 5297627"/>
              <a:gd name="connsiteY3710" fmla="*/ 3719675 h 4564661"/>
              <a:gd name="connsiteX3711" fmla="*/ 4536230 w 5297627"/>
              <a:gd name="connsiteY3711" fmla="*/ 3725222 h 4564661"/>
              <a:gd name="connsiteX3712" fmla="*/ 4548086 w 5297627"/>
              <a:gd name="connsiteY3712" fmla="*/ 3730223 h 4564661"/>
              <a:gd name="connsiteX3713" fmla="*/ 4557828 w 5297627"/>
              <a:gd name="connsiteY3713" fmla="*/ 3736189 h 4564661"/>
              <a:gd name="connsiteX3714" fmla="*/ 4545548 w 5297627"/>
              <a:gd name="connsiteY3714" fmla="*/ 3736001 h 4564661"/>
              <a:gd name="connsiteX3715" fmla="*/ 4532154 w 5297627"/>
              <a:gd name="connsiteY3715" fmla="*/ 3734824 h 4564661"/>
              <a:gd name="connsiteX3716" fmla="*/ 4535200 w 5297627"/>
              <a:gd name="connsiteY3716" fmla="*/ 3736569 h 4564661"/>
              <a:gd name="connsiteX3717" fmla="*/ 4535128 w 5297627"/>
              <a:gd name="connsiteY3717" fmla="*/ 3741890 h 4564661"/>
              <a:gd name="connsiteX3718" fmla="*/ 4521452 w 5297627"/>
              <a:gd name="connsiteY3718" fmla="*/ 3736420 h 4564661"/>
              <a:gd name="connsiteX3719" fmla="*/ 4519869 w 5297627"/>
              <a:gd name="connsiteY3719" fmla="*/ 3737141 h 4564661"/>
              <a:gd name="connsiteX3720" fmla="*/ 4524350 w 5297627"/>
              <a:gd name="connsiteY3720" fmla="*/ 3739896 h 4564661"/>
              <a:gd name="connsiteX3721" fmla="*/ 4524942 w 5297627"/>
              <a:gd name="connsiteY3721" fmla="*/ 3739984 h 4564661"/>
              <a:gd name="connsiteX3722" fmla="*/ 4525384 w 5297627"/>
              <a:gd name="connsiteY3722" fmla="*/ 3740530 h 4564661"/>
              <a:gd name="connsiteX3723" fmla="*/ 4528056 w 5297627"/>
              <a:gd name="connsiteY3723" fmla="*/ 3742173 h 4564661"/>
              <a:gd name="connsiteX3724" fmla="*/ 4547173 w 5297627"/>
              <a:gd name="connsiteY3724" fmla="*/ 3750622 h 4564661"/>
              <a:gd name="connsiteX3725" fmla="*/ 4686843 w 5297627"/>
              <a:gd name="connsiteY3725" fmla="*/ 3809129 h 4564661"/>
              <a:gd name="connsiteX3726" fmla="*/ 4631234 w 5297627"/>
              <a:gd name="connsiteY3726" fmla="*/ 3801083 h 4564661"/>
              <a:gd name="connsiteX3727" fmla="*/ 4725266 w 5297627"/>
              <a:gd name="connsiteY3727" fmla="*/ 3837509 h 4564661"/>
              <a:gd name="connsiteX3728" fmla="*/ 4741054 w 5297627"/>
              <a:gd name="connsiteY3728" fmla="*/ 3842070 h 4564661"/>
              <a:gd name="connsiteX3729" fmla="*/ 4725992 w 5297627"/>
              <a:gd name="connsiteY3729" fmla="*/ 3839304 h 4564661"/>
              <a:gd name="connsiteX3730" fmla="*/ 4752383 w 5297627"/>
              <a:gd name="connsiteY3730" fmla="*/ 3857142 h 4564661"/>
              <a:gd name="connsiteX3731" fmla="*/ 4787336 w 5297627"/>
              <a:gd name="connsiteY3731" fmla="*/ 3879261 h 4564661"/>
              <a:gd name="connsiteX3732" fmla="*/ 4799654 w 5297627"/>
              <a:gd name="connsiteY3732" fmla="*/ 3884839 h 4564661"/>
              <a:gd name="connsiteX3733" fmla="*/ 4662974 w 5297627"/>
              <a:gd name="connsiteY3733" fmla="*/ 3841462 h 4564661"/>
              <a:gd name="connsiteX3734" fmla="*/ 4648524 w 5297627"/>
              <a:gd name="connsiteY3734" fmla="*/ 3836644 h 4564661"/>
              <a:gd name="connsiteX3735" fmla="*/ 4622854 w 5297627"/>
              <a:gd name="connsiteY3735" fmla="*/ 3832992 h 4564661"/>
              <a:gd name="connsiteX3736" fmla="*/ 4633201 w 5297627"/>
              <a:gd name="connsiteY3736" fmla="*/ 3838746 h 4564661"/>
              <a:gd name="connsiteX3737" fmla="*/ 4587968 w 5297627"/>
              <a:gd name="connsiteY3737" fmla="*/ 3830692 h 4564661"/>
              <a:gd name="connsiteX3738" fmla="*/ 4598360 w 5297627"/>
              <a:gd name="connsiteY3738" fmla="*/ 3838364 h 4564661"/>
              <a:gd name="connsiteX3739" fmla="*/ 4603822 w 5297627"/>
              <a:gd name="connsiteY3739" fmla="*/ 3851204 h 4564661"/>
              <a:gd name="connsiteX3740" fmla="*/ 4608156 w 5297627"/>
              <a:gd name="connsiteY3740" fmla="*/ 3861020 h 4564661"/>
              <a:gd name="connsiteX3741" fmla="*/ 4619676 w 5297627"/>
              <a:gd name="connsiteY3741" fmla="*/ 3861670 h 4564661"/>
              <a:gd name="connsiteX3742" fmla="*/ 4636696 w 5297627"/>
              <a:gd name="connsiteY3742" fmla="*/ 3865498 h 4564661"/>
              <a:gd name="connsiteX3743" fmla="*/ 4622952 w 5297627"/>
              <a:gd name="connsiteY3743" fmla="*/ 3867640 h 4564661"/>
              <a:gd name="connsiteX3744" fmla="*/ 4623808 w 5297627"/>
              <a:gd name="connsiteY3744" fmla="*/ 3866750 h 4564661"/>
              <a:gd name="connsiteX3745" fmla="*/ 4625974 w 5297627"/>
              <a:gd name="connsiteY3745" fmla="*/ 3866848 h 4564661"/>
              <a:gd name="connsiteX3746" fmla="*/ 4624357 w 5297627"/>
              <a:gd name="connsiteY3746" fmla="*/ 3866179 h 4564661"/>
              <a:gd name="connsiteX3747" fmla="*/ 4623808 w 5297627"/>
              <a:gd name="connsiteY3747" fmla="*/ 3866750 h 4564661"/>
              <a:gd name="connsiteX3748" fmla="*/ 4619822 w 5297627"/>
              <a:gd name="connsiteY3748" fmla="*/ 3866570 h 4564661"/>
              <a:gd name="connsiteX3749" fmla="*/ 4617366 w 5297627"/>
              <a:gd name="connsiteY3749" fmla="*/ 3865733 h 4564661"/>
              <a:gd name="connsiteX3750" fmla="*/ 4614464 w 5297627"/>
              <a:gd name="connsiteY3750" fmla="*/ 3865490 h 4564661"/>
              <a:gd name="connsiteX3751" fmla="*/ 4605174 w 5297627"/>
              <a:gd name="connsiteY3751" fmla="*/ 3870833 h 4564661"/>
              <a:gd name="connsiteX3752" fmla="*/ 4558172 w 5297627"/>
              <a:gd name="connsiteY3752" fmla="*/ 3863469 h 4564661"/>
              <a:gd name="connsiteX3753" fmla="*/ 4550526 w 5297627"/>
              <a:gd name="connsiteY3753" fmla="*/ 3867167 h 4564661"/>
              <a:gd name="connsiteX3754" fmla="*/ 4531076 w 5297627"/>
              <a:gd name="connsiteY3754" fmla="*/ 3865443 h 4564661"/>
              <a:gd name="connsiteX3755" fmla="*/ 4527532 w 5297627"/>
              <a:gd name="connsiteY3755" fmla="*/ 3864600 h 4564661"/>
              <a:gd name="connsiteX3756" fmla="*/ 4532244 w 5297627"/>
              <a:gd name="connsiteY3756" fmla="*/ 3866603 h 4564661"/>
              <a:gd name="connsiteX3757" fmla="*/ 4545760 w 5297627"/>
              <a:gd name="connsiteY3757" fmla="*/ 3872227 h 4564661"/>
              <a:gd name="connsiteX3758" fmla="*/ 4622160 w 5297627"/>
              <a:gd name="connsiteY3758" fmla="*/ 3887960 h 4564661"/>
              <a:gd name="connsiteX3759" fmla="*/ 4692510 w 5297627"/>
              <a:gd name="connsiteY3759" fmla="*/ 3898788 h 4564661"/>
              <a:gd name="connsiteX3760" fmla="*/ 4696663 w 5297627"/>
              <a:gd name="connsiteY3760" fmla="*/ 3901604 h 4564661"/>
              <a:gd name="connsiteX3761" fmla="*/ 4706774 w 5297627"/>
              <a:gd name="connsiteY3761" fmla="*/ 3907610 h 4564661"/>
              <a:gd name="connsiteX3762" fmla="*/ 4684378 w 5297627"/>
              <a:gd name="connsiteY3762" fmla="*/ 3905695 h 4564661"/>
              <a:gd name="connsiteX3763" fmla="*/ 4705495 w 5297627"/>
              <a:gd name="connsiteY3763" fmla="*/ 3910721 h 4564661"/>
              <a:gd name="connsiteX3764" fmla="*/ 4703270 w 5297627"/>
              <a:gd name="connsiteY3764" fmla="*/ 3915486 h 4564661"/>
              <a:gd name="connsiteX3765" fmla="*/ 4700986 w 5297627"/>
              <a:gd name="connsiteY3765" fmla="*/ 3912785 h 4564661"/>
              <a:gd name="connsiteX3766" fmla="*/ 4703270 w 5297627"/>
              <a:gd name="connsiteY3766" fmla="*/ 3915486 h 4564661"/>
              <a:gd name="connsiteX3767" fmla="*/ 4710016 w 5297627"/>
              <a:gd name="connsiteY3767" fmla="*/ 3918839 h 4564661"/>
              <a:gd name="connsiteX3768" fmla="*/ 4689030 w 5297627"/>
              <a:gd name="connsiteY3768" fmla="*/ 3916434 h 4564661"/>
              <a:gd name="connsiteX3769" fmla="*/ 4682686 w 5297627"/>
              <a:gd name="connsiteY3769" fmla="*/ 3914678 h 4564661"/>
              <a:gd name="connsiteX3770" fmla="*/ 4679909 w 5297627"/>
              <a:gd name="connsiteY3770" fmla="*/ 3913140 h 4564661"/>
              <a:gd name="connsiteX3771" fmla="*/ 4679986 w 5297627"/>
              <a:gd name="connsiteY3771" fmla="*/ 3915398 h 4564661"/>
              <a:gd name="connsiteX3772" fmla="*/ 4651910 w 5297627"/>
              <a:gd name="connsiteY3772" fmla="*/ 3912181 h 4564661"/>
              <a:gd name="connsiteX3773" fmla="*/ 4644156 w 5297627"/>
              <a:gd name="connsiteY3773" fmla="*/ 3908800 h 4564661"/>
              <a:gd name="connsiteX3774" fmla="*/ 4626761 w 5297627"/>
              <a:gd name="connsiteY3774" fmla="*/ 3900341 h 4564661"/>
              <a:gd name="connsiteX3775" fmla="*/ 4604533 w 5297627"/>
              <a:gd name="connsiteY3775" fmla="*/ 3892760 h 4564661"/>
              <a:gd name="connsiteX3776" fmla="*/ 4640648 w 5297627"/>
              <a:gd name="connsiteY3776" fmla="*/ 3910696 h 4564661"/>
              <a:gd name="connsiteX3777" fmla="*/ 4641027 w 5297627"/>
              <a:gd name="connsiteY3777" fmla="*/ 3910934 h 4564661"/>
              <a:gd name="connsiteX3778" fmla="*/ 4633372 w 5297627"/>
              <a:gd name="connsiteY3778" fmla="*/ 3910057 h 4564661"/>
              <a:gd name="connsiteX3779" fmla="*/ 4567832 w 5297627"/>
              <a:gd name="connsiteY3779" fmla="*/ 3898867 h 4564661"/>
              <a:gd name="connsiteX3780" fmla="*/ 4545191 w 5297627"/>
              <a:gd name="connsiteY3780" fmla="*/ 3894414 h 4564661"/>
              <a:gd name="connsiteX3781" fmla="*/ 4550141 w 5297627"/>
              <a:gd name="connsiteY3781" fmla="*/ 3896431 h 4564661"/>
              <a:gd name="connsiteX3782" fmla="*/ 4615346 w 5297627"/>
              <a:gd name="connsiteY3782" fmla="*/ 3926675 h 4564661"/>
              <a:gd name="connsiteX3783" fmla="*/ 4601876 w 5297627"/>
              <a:gd name="connsiteY3783" fmla="*/ 3923500 h 4564661"/>
              <a:gd name="connsiteX3784" fmla="*/ 4521272 w 5297627"/>
              <a:gd name="connsiteY3784" fmla="*/ 3897278 h 4564661"/>
              <a:gd name="connsiteX3785" fmla="*/ 4514191 w 5297627"/>
              <a:gd name="connsiteY3785" fmla="*/ 3895082 h 4564661"/>
              <a:gd name="connsiteX3786" fmla="*/ 4509263 w 5297627"/>
              <a:gd name="connsiteY3786" fmla="*/ 3895988 h 4564661"/>
              <a:gd name="connsiteX3787" fmla="*/ 4488022 w 5297627"/>
              <a:gd name="connsiteY3787" fmla="*/ 3886963 h 4564661"/>
              <a:gd name="connsiteX3788" fmla="*/ 4479338 w 5297627"/>
              <a:gd name="connsiteY3788" fmla="*/ 3884270 h 4564661"/>
              <a:gd name="connsiteX3789" fmla="*/ 4498592 w 5297627"/>
              <a:gd name="connsiteY3789" fmla="*/ 3894859 h 4564661"/>
              <a:gd name="connsiteX3790" fmla="*/ 4496616 w 5297627"/>
              <a:gd name="connsiteY3790" fmla="*/ 3894600 h 4564661"/>
              <a:gd name="connsiteX3791" fmla="*/ 4450200 w 5297627"/>
              <a:gd name="connsiteY3791" fmla="*/ 3890256 h 4564661"/>
              <a:gd name="connsiteX3792" fmla="*/ 4514510 w 5297627"/>
              <a:gd name="connsiteY3792" fmla="*/ 3907899 h 4564661"/>
              <a:gd name="connsiteX3793" fmla="*/ 4528434 w 5297627"/>
              <a:gd name="connsiteY3793" fmla="*/ 3912752 h 4564661"/>
              <a:gd name="connsiteX3794" fmla="*/ 4509309 w 5297627"/>
              <a:gd name="connsiteY3794" fmla="*/ 3914266 h 4564661"/>
              <a:gd name="connsiteX3795" fmla="*/ 4512728 w 5297627"/>
              <a:gd name="connsiteY3795" fmla="*/ 3915321 h 4564661"/>
              <a:gd name="connsiteX3796" fmla="*/ 4617324 w 5297627"/>
              <a:gd name="connsiteY3796" fmla="*/ 3946189 h 4564661"/>
              <a:gd name="connsiteX3797" fmla="*/ 4648758 w 5297627"/>
              <a:gd name="connsiteY3797" fmla="*/ 3956696 h 4564661"/>
              <a:gd name="connsiteX3798" fmla="*/ 4628594 w 5297627"/>
              <a:gd name="connsiteY3798" fmla="*/ 3951768 h 4564661"/>
              <a:gd name="connsiteX3799" fmla="*/ 4575280 w 5297627"/>
              <a:gd name="connsiteY3799" fmla="*/ 3937291 h 4564661"/>
              <a:gd name="connsiteX3800" fmla="*/ 4515302 w 5297627"/>
              <a:gd name="connsiteY3800" fmla="*/ 3920664 h 4564661"/>
              <a:gd name="connsiteX3801" fmla="*/ 4561161 w 5297627"/>
              <a:gd name="connsiteY3801" fmla="*/ 3949168 h 4564661"/>
              <a:gd name="connsiteX3802" fmla="*/ 4615448 w 5297627"/>
              <a:gd name="connsiteY3802" fmla="*/ 3972295 h 4564661"/>
              <a:gd name="connsiteX3803" fmla="*/ 4586900 w 5297627"/>
              <a:gd name="connsiteY3803" fmla="*/ 3967166 h 4564661"/>
              <a:gd name="connsiteX3804" fmla="*/ 4572794 w 5297627"/>
              <a:gd name="connsiteY3804" fmla="*/ 3966085 h 4564661"/>
              <a:gd name="connsiteX3805" fmla="*/ 4432788 w 5297627"/>
              <a:gd name="connsiteY3805" fmla="*/ 3932535 h 4564661"/>
              <a:gd name="connsiteX3806" fmla="*/ 4422771 w 5297627"/>
              <a:gd name="connsiteY3806" fmla="*/ 3936752 h 4564661"/>
              <a:gd name="connsiteX3807" fmla="*/ 4385067 w 5297627"/>
              <a:gd name="connsiteY3807" fmla="*/ 3926712 h 4564661"/>
              <a:gd name="connsiteX3808" fmla="*/ 4379638 w 5297627"/>
              <a:gd name="connsiteY3808" fmla="*/ 3937113 h 4564661"/>
              <a:gd name="connsiteX3809" fmla="*/ 4330755 w 5297627"/>
              <a:gd name="connsiteY3809" fmla="*/ 3929027 h 4564661"/>
              <a:gd name="connsiteX3810" fmla="*/ 4330337 w 5297627"/>
              <a:gd name="connsiteY3810" fmla="*/ 3929580 h 4564661"/>
              <a:gd name="connsiteX3811" fmla="*/ 4329816 w 5297627"/>
              <a:gd name="connsiteY3811" fmla="*/ 3930271 h 4564661"/>
              <a:gd name="connsiteX3812" fmla="*/ 4329641 w 5297627"/>
              <a:gd name="connsiteY3812" fmla="*/ 3930502 h 4564661"/>
              <a:gd name="connsiteX3813" fmla="*/ 4329503 w 5297627"/>
              <a:gd name="connsiteY3813" fmla="*/ 3930685 h 4564661"/>
              <a:gd name="connsiteX3814" fmla="*/ 4329816 w 5297627"/>
              <a:gd name="connsiteY3814" fmla="*/ 3930271 h 4564661"/>
              <a:gd name="connsiteX3815" fmla="*/ 4330755 w 5297627"/>
              <a:gd name="connsiteY3815" fmla="*/ 3929027 h 4564661"/>
              <a:gd name="connsiteX3816" fmla="*/ 4370340 w 5297627"/>
              <a:gd name="connsiteY3816" fmla="*/ 3939787 h 4564661"/>
              <a:gd name="connsiteX3817" fmla="*/ 4398708 w 5297627"/>
              <a:gd name="connsiteY3817" fmla="*/ 3950813 h 4564661"/>
              <a:gd name="connsiteX3818" fmla="*/ 4400424 w 5297627"/>
              <a:gd name="connsiteY3818" fmla="*/ 3951218 h 4564661"/>
              <a:gd name="connsiteX3819" fmla="*/ 4401293 w 5297627"/>
              <a:gd name="connsiteY3819" fmla="*/ 3949818 h 4564661"/>
              <a:gd name="connsiteX3820" fmla="*/ 4405808 w 5297627"/>
              <a:gd name="connsiteY3820" fmla="*/ 3948162 h 4564661"/>
              <a:gd name="connsiteX3821" fmla="*/ 4407144 w 5297627"/>
              <a:gd name="connsiteY3821" fmla="*/ 3949902 h 4564661"/>
              <a:gd name="connsiteX3822" fmla="*/ 4406342 w 5297627"/>
              <a:gd name="connsiteY3822" fmla="*/ 3952042 h 4564661"/>
              <a:gd name="connsiteX3823" fmla="*/ 4405225 w 5297627"/>
              <a:gd name="connsiteY3823" fmla="*/ 3952350 h 4564661"/>
              <a:gd name="connsiteX3824" fmla="*/ 4431398 w 5297627"/>
              <a:gd name="connsiteY3824" fmla="*/ 3958522 h 4564661"/>
              <a:gd name="connsiteX3825" fmla="*/ 4383079 w 5297627"/>
              <a:gd name="connsiteY3825" fmla="*/ 3956115 h 4564661"/>
              <a:gd name="connsiteX3826" fmla="*/ 4386579 w 5297627"/>
              <a:gd name="connsiteY3826" fmla="*/ 3958774 h 4564661"/>
              <a:gd name="connsiteX3827" fmla="*/ 4482754 w 5297627"/>
              <a:gd name="connsiteY3827" fmla="*/ 3994140 h 4564661"/>
              <a:gd name="connsiteX3828" fmla="*/ 4539819 w 5297627"/>
              <a:gd name="connsiteY3828" fmla="*/ 4011979 h 4564661"/>
              <a:gd name="connsiteX3829" fmla="*/ 4576487 w 5297627"/>
              <a:gd name="connsiteY3829" fmla="*/ 4022358 h 4564661"/>
              <a:gd name="connsiteX3830" fmla="*/ 4590228 w 5297627"/>
              <a:gd name="connsiteY3830" fmla="*/ 4026743 h 4564661"/>
              <a:gd name="connsiteX3831" fmla="*/ 4586064 w 5297627"/>
              <a:gd name="connsiteY3831" fmla="*/ 4034237 h 4564661"/>
              <a:gd name="connsiteX3832" fmla="*/ 4569076 w 5297627"/>
              <a:gd name="connsiteY3832" fmla="*/ 4030642 h 4564661"/>
              <a:gd name="connsiteX3833" fmla="*/ 4547508 w 5297627"/>
              <a:gd name="connsiteY3833" fmla="*/ 4022940 h 4564661"/>
              <a:gd name="connsiteX3834" fmla="*/ 4504363 w 5297627"/>
              <a:gd name="connsiteY3834" fmla="*/ 4011606 h 4564661"/>
              <a:gd name="connsiteX3835" fmla="*/ 4508533 w 5297627"/>
              <a:gd name="connsiteY3835" fmla="*/ 4014940 h 4564661"/>
              <a:gd name="connsiteX3836" fmla="*/ 4464922 w 5297627"/>
              <a:gd name="connsiteY3836" fmla="*/ 4002702 h 4564661"/>
              <a:gd name="connsiteX3837" fmla="*/ 4424138 w 5297627"/>
              <a:gd name="connsiteY3837" fmla="*/ 3992035 h 4564661"/>
              <a:gd name="connsiteX3838" fmla="*/ 4438742 w 5297627"/>
              <a:gd name="connsiteY3838" fmla="*/ 3998590 h 4564661"/>
              <a:gd name="connsiteX3839" fmla="*/ 4435892 w 5297627"/>
              <a:gd name="connsiteY3839" fmla="*/ 3999829 h 4564661"/>
              <a:gd name="connsiteX3840" fmla="*/ 4434269 w 5297627"/>
              <a:gd name="connsiteY3840" fmla="*/ 3999912 h 4564661"/>
              <a:gd name="connsiteX3841" fmla="*/ 4402140 w 5297627"/>
              <a:gd name="connsiteY3841" fmla="*/ 3986361 h 4564661"/>
              <a:gd name="connsiteX3842" fmla="*/ 4403620 w 5297627"/>
              <a:gd name="connsiteY3842" fmla="*/ 3986667 h 4564661"/>
              <a:gd name="connsiteX3843" fmla="*/ 4364911 w 5297627"/>
              <a:gd name="connsiteY3843" fmla="*/ 3976543 h 4564661"/>
              <a:gd name="connsiteX3844" fmla="*/ 4370852 w 5297627"/>
              <a:gd name="connsiteY3844" fmla="*/ 3978730 h 4564661"/>
              <a:gd name="connsiteX3845" fmla="*/ 4374062 w 5297627"/>
              <a:gd name="connsiteY3845" fmla="*/ 3979609 h 4564661"/>
              <a:gd name="connsiteX3846" fmla="*/ 4392069 w 5297627"/>
              <a:gd name="connsiteY3846" fmla="*/ 3988125 h 4564661"/>
              <a:gd name="connsiteX3847" fmla="*/ 4415346 w 5297627"/>
              <a:gd name="connsiteY3847" fmla="*/ 4001744 h 4564661"/>
              <a:gd name="connsiteX3848" fmla="*/ 4354631 w 5297627"/>
              <a:gd name="connsiteY3848" fmla="*/ 3976453 h 4564661"/>
              <a:gd name="connsiteX3849" fmla="*/ 4356049 w 5297627"/>
              <a:gd name="connsiteY3849" fmla="*/ 3981670 h 4564661"/>
              <a:gd name="connsiteX3850" fmla="*/ 4394114 w 5297627"/>
              <a:gd name="connsiteY3850" fmla="*/ 3999653 h 4564661"/>
              <a:gd name="connsiteX3851" fmla="*/ 4437777 w 5297627"/>
              <a:gd name="connsiteY3851" fmla="*/ 4011731 h 4564661"/>
              <a:gd name="connsiteX3852" fmla="*/ 4493956 w 5297627"/>
              <a:gd name="connsiteY3852" fmla="*/ 4027269 h 4564661"/>
              <a:gd name="connsiteX3853" fmla="*/ 4481208 w 5297627"/>
              <a:gd name="connsiteY3853" fmla="*/ 4020322 h 4564661"/>
              <a:gd name="connsiteX3854" fmla="*/ 4458505 w 5297627"/>
              <a:gd name="connsiteY3854" fmla="*/ 4010187 h 4564661"/>
              <a:gd name="connsiteX3855" fmla="*/ 4468754 w 5297627"/>
              <a:gd name="connsiteY3855" fmla="*/ 4011856 h 4564661"/>
              <a:gd name="connsiteX3856" fmla="*/ 4515096 w 5297627"/>
              <a:gd name="connsiteY3856" fmla="*/ 4025582 h 4564661"/>
              <a:gd name="connsiteX3857" fmla="*/ 4538318 w 5297627"/>
              <a:gd name="connsiteY3857" fmla="*/ 4030354 h 4564661"/>
              <a:gd name="connsiteX3858" fmla="*/ 4537823 w 5297627"/>
              <a:gd name="connsiteY3858" fmla="*/ 4030647 h 4564661"/>
              <a:gd name="connsiteX3859" fmla="*/ 4548776 w 5297627"/>
              <a:gd name="connsiteY3859" fmla="*/ 4037187 h 4564661"/>
              <a:gd name="connsiteX3860" fmla="*/ 4552916 w 5297627"/>
              <a:gd name="connsiteY3860" fmla="*/ 4039558 h 4564661"/>
              <a:gd name="connsiteX3861" fmla="*/ 4545514 w 5297627"/>
              <a:gd name="connsiteY3861" fmla="*/ 4038378 h 4564661"/>
              <a:gd name="connsiteX3862" fmla="*/ 4506878 w 5297627"/>
              <a:gd name="connsiteY3862" fmla="*/ 4030994 h 4564661"/>
              <a:gd name="connsiteX3863" fmla="*/ 4552836 w 5297627"/>
              <a:gd name="connsiteY3863" fmla="*/ 4044801 h 4564661"/>
              <a:gd name="connsiteX3864" fmla="*/ 4601876 w 5297627"/>
              <a:gd name="connsiteY3864" fmla="*/ 4060499 h 4564661"/>
              <a:gd name="connsiteX3865" fmla="*/ 4595726 w 5297627"/>
              <a:gd name="connsiteY3865" fmla="*/ 4063175 h 4564661"/>
              <a:gd name="connsiteX3866" fmla="*/ 4595662 w 5297627"/>
              <a:gd name="connsiteY3866" fmla="*/ 4063327 h 4564661"/>
              <a:gd name="connsiteX3867" fmla="*/ 4591156 w 5297627"/>
              <a:gd name="connsiteY3867" fmla="*/ 4060934 h 4564661"/>
              <a:gd name="connsiteX3868" fmla="*/ 4541546 w 5297627"/>
              <a:gd name="connsiteY3868" fmla="*/ 4050652 h 4564661"/>
              <a:gd name="connsiteX3869" fmla="*/ 4645900 w 5297627"/>
              <a:gd name="connsiteY3869" fmla="*/ 4089332 h 4564661"/>
              <a:gd name="connsiteX3870" fmla="*/ 4687124 w 5297627"/>
              <a:gd name="connsiteY3870" fmla="*/ 4109102 h 4564661"/>
              <a:gd name="connsiteX3871" fmla="*/ 4687918 w 5297627"/>
              <a:gd name="connsiteY3871" fmla="*/ 4109446 h 4564661"/>
              <a:gd name="connsiteX3872" fmla="*/ 4659922 w 5297627"/>
              <a:gd name="connsiteY3872" fmla="*/ 4104114 h 4564661"/>
              <a:gd name="connsiteX3873" fmla="*/ 4615430 w 5297627"/>
              <a:gd name="connsiteY3873" fmla="*/ 4091181 h 4564661"/>
              <a:gd name="connsiteX3874" fmla="*/ 4539819 w 5297627"/>
              <a:gd name="connsiteY3874" fmla="*/ 4077625 h 4564661"/>
              <a:gd name="connsiteX3875" fmla="*/ 4570208 w 5297627"/>
              <a:gd name="connsiteY3875" fmla="*/ 4086286 h 4564661"/>
              <a:gd name="connsiteX3876" fmla="*/ 4582788 w 5297627"/>
              <a:gd name="connsiteY3876" fmla="*/ 4091019 h 4564661"/>
              <a:gd name="connsiteX3877" fmla="*/ 4614953 w 5297627"/>
              <a:gd name="connsiteY3877" fmla="*/ 4115547 h 4564661"/>
              <a:gd name="connsiteX3878" fmla="*/ 4549530 w 5297627"/>
              <a:gd name="connsiteY3878" fmla="*/ 4100255 h 4564661"/>
              <a:gd name="connsiteX3879" fmla="*/ 4606854 w 5297627"/>
              <a:gd name="connsiteY3879" fmla="*/ 4126518 h 4564661"/>
              <a:gd name="connsiteX3880" fmla="*/ 4667740 w 5297627"/>
              <a:gd name="connsiteY3880" fmla="*/ 4149164 h 4564661"/>
              <a:gd name="connsiteX3881" fmla="*/ 4692566 w 5297627"/>
              <a:gd name="connsiteY3881" fmla="*/ 4167492 h 4564661"/>
              <a:gd name="connsiteX3882" fmla="*/ 4715415 w 5297627"/>
              <a:gd name="connsiteY3882" fmla="*/ 4175926 h 4564661"/>
              <a:gd name="connsiteX3883" fmla="*/ 4523268 w 5297627"/>
              <a:gd name="connsiteY3883" fmla="*/ 4127840 h 4564661"/>
              <a:gd name="connsiteX3884" fmla="*/ 4372574 w 5297627"/>
              <a:gd name="connsiteY3884" fmla="*/ 4084607 h 4564661"/>
              <a:gd name="connsiteX3885" fmla="*/ 4373696 w 5297627"/>
              <a:gd name="connsiteY3885" fmla="*/ 4087934 h 4564661"/>
              <a:gd name="connsiteX3886" fmla="*/ 4370116 w 5297627"/>
              <a:gd name="connsiteY3886" fmla="*/ 4085715 h 4564661"/>
              <a:gd name="connsiteX3887" fmla="*/ 4371618 w 5297627"/>
              <a:gd name="connsiteY3887" fmla="*/ 4084332 h 4564661"/>
              <a:gd name="connsiteX3888" fmla="*/ 4355364 w 5297627"/>
              <a:gd name="connsiteY3888" fmla="*/ 4079669 h 4564661"/>
              <a:gd name="connsiteX3889" fmla="*/ 4353174 w 5297627"/>
              <a:gd name="connsiteY3889" fmla="*/ 4079714 h 4564661"/>
              <a:gd name="connsiteX3890" fmla="*/ 4352507 w 5297627"/>
              <a:gd name="connsiteY3890" fmla="*/ 4082797 h 4564661"/>
              <a:gd name="connsiteX3891" fmla="*/ 4370116 w 5297627"/>
              <a:gd name="connsiteY3891" fmla="*/ 4085715 h 4564661"/>
              <a:gd name="connsiteX3892" fmla="*/ 4369150 w 5297627"/>
              <a:gd name="connsiteY3892" fmla="*/ 4090760 h 4564661"/>
              <a:gd name="connsiteX3893" fmla="*/ 4534102 w 5297627"/>
              <a:gd name="connsiteY3893" fmla="*/ 4138575 h 4564661"/>
              <a:gd name="connsiteX3894" fmla="*/ 4810160 w 5297627"/>
              <a:gd name="connsiteY3894" fmla="*/ 4237456 h 4564661"/>
              <a:gd name="connsiteX3895" fmla="*/ 4721711 w 5297627"/>
              <a:gd name="connsiteY3895" fmla="*/ 4223900 h 4564661"/>
              <a:gd name="connsiteX3896" fmla="*/ 4787336 w 5297627"/>
              <a:gd name="connsiteY3896" fmla="*/ 4250299 h 4564661"/>
              <a:gd name="connsiteX3897" fmla="*/ 4800888 w 5297627"/>
              <a:gd name="connsiteY3897" fmla="*/ 4268139 h 4564661"/>
              <a:gd name="connsiteX3898" fmla="*/ 4925004 w 5297627"/>
              <a:gd name="connsiteY3898" fmla="*/ 4312377 h 4564661"/>
              <a:gd name="connsiteX3899" fmla="*/ 4901074 w 5297627"/>
              <a:gd name="connsiteY3899" fmla="*/ 4309385 h 4564661"/>
              <a:gd name="connsiteX3900" fmla="*/ 4898311 w 5297627"/>
              <a:gd name="connsiteY3900" fmla="*/ 4308030 h 4564661"/>
              <a:gd name="connsiteX3901" fmla="*/ 4893606 w 5297627"/>
              <a:gd name="connsiteY3901" fmla="*/ 4307578 h 4564661"/>
              <a:gd name="connsiteX3902" fmla="*/ 4884880 w 5297627"/>
              <a:gd name="connsiteY3902" fmla="*/ 4305153 h 4564661"/>
              <a:gd name="connsiteX3903" fmla="*/ 4867228 w 5297627"/>
              <a:gd name="connsiteY3903" fmla="*/ 4299533 h 4564661"/>
              <a:gd name="connsiteX3904" fmla="*/ 4805169 w 5297627"/>
              <a:gd name="connsiteY3904" fmla="*/ 4285977 h 4564661"/>
              <a:gd name="connsiteX3905" fmla="*/ 4853673 w 5297627"/>
              <a:gd name="connsiteY3905" fmla="*/ 4303815 h 4564661"/>
              <a:gd name="connsiteX3906" fmla="*/ 4882295 w 5297627"/>
              <a:gd name="connsiteY3906" fmla="*/ 4306491 h 4564661"/>
              <a:gd name="connsiteX3907" fmla="*/ 4893606 w 5297627"/>
              <a:gd name="connsiteY3907" fmla="*/ 4307578 h 4564661"/>
              <a:gd name="connsiteX3908" fmla="*/ 4899325 w 5297627"/>
              <a:gd name="connsiteY3908" fmla="*/ 4309166 h 4564661"/>
              <a:gd name="connsiteX3909" fmla="*/ 4901074 w 5297627"/>
              <a:gd name="connsiteY3909" fmla="*/ 4309385 h 4564661"/>
              <a:gd name="connsiteX3910" fmla="*/ 4907172 w 5297627"/>
              <a:gd name="connsiteY3910" fmla="*/ 4312378 h 4564661"/>
              <a:gd name="connsiteX3911" fmla="*/ 4868058 w 5297627"/>
              <a:gd name="connsiteY3911" fmla="*/ 4315494 h 4564661"/>
              <a:gd name="connsiteX3912" fmla="*/ 4861867 w 5297627"/>
              <a:gd name="connsiteY3912" fmla="*/ 4313921 h 4564661"/>
              <a:gd name="connsiteX3913" fmla="*/ 4861073 w 5297627"/>
              <a:gd name="connsiteY3913" fmla="*/ 4313695 h 4564661"/>
              <a:gd name="connsiteX3914" fmla="*/ 4860930 w 5297627"/>
              <a:gd name="connsiteY3914" fmla="*/ 4313682 h 4564661"/>
              <a:gd name="connsiteX3915" fmla="*/ 4861867 w 5297627"/>
              <a:gd name="connsiteY3915" fmla="*/ 4313921 h 4564661"/>
              <a:gd name="connsiteX3916" fmla="*/ 4871506 w 5297627"/>
              <a:gd name="connsiteY3916" fmla="*/ 4316659 h 4564661"/>
              <a:gd name="connsiteX3917" fmla="*/ 4964236 w 5297627"/>
              <a:gd name="connsiteY3917" fmla="*/ 4356617 h 4564661"/>
              <a:gd name="connsiteX3918" fmla="*/ 4938468 w 5297627"/>
              <a:gd name="connsiteY3918" fmla="*/ 4362771 h 4564661"/>
              <a:gd name="connsiteX3919" fmla="*/ 4931564 w 5297627"/>
              <a:gd name="connsiteY3919" fmla="*/ 4361477 h 4564661"/>
              <a:gd name="connsiteX3920" fmla="*/ 4898500 w 5297627"/>
              <a:gd name="connsiteY3920" fmla="*/ 4352524 h 4564661"/>
              <a:gd name="connsiteX3921" fmla="*/ 4839000 w 5297627"/>
              <a:gd name="connsiteY3921" fmla="*/ 4342498 h 4564661"/>
              <a:gd name="connsiteX3922" fmla="*/ 4889762 w 5297627"/>
              <a:gd name="connsiteY3922" fmla="*/ 4359677 h 4564661"/>
              <a:gd name="connsiteX3923" fmla="*/ 4891975 w 5297627"/>
              <a:gd name="connsiteY3923" fmla="*/ 4360206 h 4564661"/>
              <a:gd name="connsiteX3924" fmla="*/ 4894153 w 5297627"/>
              <a:gd name="connsiteY3924" fmla="*/ 4361254 h 4564661"/>
              <a:gd name="connsiteX3925" fmla="*/ 4915730 w 5297627"/>
              <a:gd name="connsiteY3925" fmla="*/ 4370174 h 4564661"/>
              <a:gd name="connsiteX3926" fmla="*/ 4923132 w 5297627"/>
              <a:gd name="connsiteY3926" fmla="*/ 4379272 h 4564661"/>
              <a:gd name="connsiteX3927" fmla="*/ 4917868 w 5297627"/>
              <a:gd name="connsiteY3927" fmla="*/ 4379663 h 4564661"/>
              <a:gd name="connsiteX3928" fmla="*/ 4769039 w 5297627"/>
              <a:gd name="connsiteY3928" fmla="*/ 4334560 h 4564661"/>
              <a:gd name="connsiteX3929" fmla="*/ 4713430 w 5297627"/>
              <a:gd name="connsiteY3929" fmla="*/ 4326514 h 4564661"/>
              <a:gd name="connsiteX3930" fmla="*/ 4776873 w 5297627"/>
              <a:gd name="connsiteY3930" fmla="*/ 4345696 h 4564661"/>
              <a:gd name="connsiteX3931" fmla="*/ 4827686 w 5297627"/>
              <a:gd name="connsiteY3931" fmla="*/ 4362509 h 4564661"/>
              <a:gd name="connsiteX3932" fmla="*/ 4832709 w 5297627"/>
              <a:gd name="connsiteY3932" fmla="*/ 4369798 h 4564661"/>
              <a:gd name="connsiteX3933" fmla="*/ 4810252 w 5297627"/>
              <a:gd name="connsiteY3933" fmla="*/ 4364623 h 4564661"/>
              <a:gd name="connsiteX3934" fmla="*/ 4610436 w 5297627"/>
              <a:gd name="connsiteY3934" fmla="*/ 4303815 h 4564661"/>
              <a:gd name="connsiteX3935" fmla="*/ 4588324 w 5297627"/>
              <a:gd name="connsiteY3935" fmla="*/ 4312378 h 4564661"/>
              <a:gd name="connsiteX3936" fmla="*/ 4774498 w 5297627"/>
              <a:gd name="connsiteY3936" fmla="*/ 4370174 h 4564661"/>
              <a:gd name="connsiteX3937" fmla="*/ 4773182 w 5297627"/>
              <a:gd name="connsiteY3937" fmla="*/ 4372031 h 4564661"/>
              <a:gd name="connsiteX3938" fmla="*/ 4772528 w 5297627"/>
              <a:gd name="connsiteY3938" fmla="*/ 4371841 h 4564661"/>
              <a:gd name="connsiteX3939" fmla="*/ 4688656 w 5297627"/>
              <a:gd name="connsiteY3939" fmla="*/ 4352824 h 4564661"/>
              <a:gd name="connsiteX3940" fmla="*/ 4773638 w 5297627"/>
              <a:gd name="connsiteY3940" fmla="*/ 4383574 h 4564661"/>
              <a:gd name="connsiteX3941" fmla="*/ 4831034 w 5297627"/>
              <a:gd name="connsiteY3941" fmla="*/ 4400326 h 4564661"/>
              <a:gd name="connsiteX3942" fmla="*/ 4832274 w 5297627"/>
              <a:gd name="connsiteY3942" fmla="*/ 4400855 h 4564661"/>
              <a:gd name="connsiteX3943" fmla="*/ 4716718 w 5297627"/>
              <a:gd name="connsiteY3943" fmla="*/ 4378736 h 4564661"/>
              <a:gd name="connsiteX3944" fmla="*/ 4681766 w 5297627"/>
              <a:gd name="connsiteY3944" fmla="*/ 4374454 h 4564661"/>
              <a:gd name="connsiteX3945" fmla="*/ 4748104 w 5297627"/>
              <a:gd name="connsiteY3945" fmla="*/ 4392294 h 4564661"/>
              <a:gd name="connsiteX3946" fmla="*/ 4760944 w 5297627"/>
              <a:gd name="connsiteY3946" fmla="*/ 4414413 h 4564661"/>
              <a:gd name="connsiteX3947" fmla="*/ 4818722 w 5297627"/>
              <a:gd name="connsiteY3947" fmla="*/ 4427258 h 4564661"/>
              <a:gd name="connsiteX3948" fmla="*/ 4849392 w 5297627"/>
              <a:gd name="connsiteY3948" fmla="*/ 4440815 h 4564661"/>
              <a:gd name="connsiteX3949" fmla="*/ 4840834 w 5297627"/>
              <a:gd name="connsiteY3949" fmla="*/ 4449377 h 4564661"/>
              <a:gd name="connsiteX3950" fmla="*/ 4907171 w 5297627"/>
              <a:gd name="connsiteY3950" fmla="*/ 4471497 h 4564661"/>
              <a:gd name="connsiteX3951" fmla="*/ 4947116 w 5297627"/>
              <a:gd name="connsiteY3951" fmla="*/ 4497898 h 4564661"/>
              <a:gd name="connsiteX3952" fmla="*/ 4947114 w 5297627"/>
              <a:gd name="connsiteY3952" fmla="*/ 4502892 h 4564661"/>
              <a:gd name="connsiteX3953" fmla="*/ 4999902 w 5297627"/>
              <a:gd name="connsiteY3953" fmla="*/ 4537855 h 4564661"/>
              <a:gd name="connsiteX3954" fmla="*/ 4955677 w 5297627"/>
              <a:gd name="connsiteY3954" fmla="*/ 4533575 h 4564661"/>
              <a:gd name="connsiteX3955" fmla="*/ 4999902 w 5297627"/>
              <a:gd name="connsiteY3955" fmla="*/ 4551413 h 4564661"/>
              <a:gd name="connsiteX3956" fmla="*/ 4925005 w 5297627"/>
              <a:gd name="connsiteY3956" fmla="*/ 4547131 h 4564661"/>
              <a:gd name="connsiteX3957" fmla="*/ 4385032 w 5297627"/>
              <a:gd name="connsiteY3957" fmla="*/ 4400856 h 4564661"/>
              <a:gd name="connsiteX3958" fmla="*/ 4571203 w 5297627"/>
              <a:gd name="connsiteY3958" fmla="*/ 4462934 h 4564661"/>
              <a:gd name="connsiteX3959" fmla="*/ 4760944 w 5297627"/>
              <a:gd name="connsiteY3959" fmla="*/ 4525012 h 4564661"/>
              <a:gd name="connsiteX3960" fmla="*/ 4823001 w 5297627"/>
              <a:gd name="connsiteY3960" fmla="*/ 4555695 h 4564661"/>
              <a:gd name="connsiteX3961" fmla="*/ 4792329 w 5297627"/>
              <a:gd name="connsiteY3961" fmla="*/ 4555693 h 4564661"/>
              <a:gd name="connsiteX3962" fmla="*/ 4743825 w 5297627"/>
              <a:gd name="connsiteY3962" fmla="*/ 4542851 h 4564661"/>
              <a:gd name="connsiteX3963" fmla="*/ 4456363 w 5297627"/>
              <a:gd name="connsiteY3963" fmla="*/ 4458653 h 4564661"/>
              <a:gd name="connsiteX3964" fmla="*/ 2886376 w 5297627"/>
              <a:gd name="connsiteY3964" fmla="*/ 4046943 h 4564661"/>
              <a:gd name="connsiteX3965" fmla="*/ 2461959 w 5297627"/>
              <a:gd name="connsiteY3965" fmla="*/ 3980583 h 4564661"/>
              <a:gd name="connsiteX3966" fmla="*/ 1312110 w 5297627"/>
              <a:gd name="connsiteY3966" fmla="*/ 3852146 h 4564661"/>
              <a:gd name="connsiteX3967" fmla="*/ 747975 w 5297627"/>
              <a:gd name="connsiteY3967" fmla="*/ 3845825 h 4564661"/>
              <a:gd name="connsiteX3968" fmla="*/ 670399 w 5297627"/>
              <a:gd name="connsiteY3968" fmla="*/ 3850727 h 4564661"/>
              <a:gd name="connsiteX3969" fmla="*/ 747039 w 5297627"/>
              <a:gd name="connsiteY3969" fmla="*/ 3802803 h 4564661"/>
              <a:gd name="connsiteX3970" fmla="*/ 812083 w 5297627"/>
              <a:gd name="connsiteY3970" fmla="*/ 3799345 h 4564661"/>
              <a:gd name="connsiteX3971" fmla="*/ 1493290 w 5297627"/>
              <a:gd name="connsiteY3971" fmla="*/ 3812902 h 4564661"/>
              <a:gd name="connsiteX3972" fmla="*/ 1674469 w 5297627"/>
              <a:gd name="connsiteY3972" fmla="*/ 3821464 h 4564661"/>
              <a:gd name="connsiteX3973" fmla="*/ 1639517 w 5297627"/>
              <a:gd name="connsiteY3973" fmla="*/ 3817184 h 4564661"/>
              <a:gd name="connsiteX3974" fmla="*/ 835143 w 5297627"/>
              <a:gd name="connsiteY3974" fmla="*/ 3787783 h 4564661"/>
              <a:gd name="connsiteX3975" fmla="*/ 766094 w 5297627"/>
              <a:gd name="connsiteY3975" fmla="*/ 3790889 h 4564661"/>
              <a:gd name="connsiteX3976" fmla="*/ 841553 w 5297627"/>
              <a:gd name="connsiteY3976" fmla="*/ 3743705 h 4564661"/>
              <a:gd name="connsiteX3977" fmla="*/ 1016289 w 5297627"/>
              <a:gd name="connsiteY3977" fmla="*/ 3579309 h 4564661"/>
              <a:gd name="connsiteX3978" fmla="*/ 1016369 w 5297627"/>
              <a:gd name="connsiteY3978" fmla="*/ 3579116 h 4564661"/>
              <a:gd name="connsiteX3979" fmla="*/ 1014429 w 5297627"/>
              <a:gd name="connsiteY3979" fmla="*/ 3580273 h 4564661"/>
              <a:gd name="connsiteX3980" fmla="*/ 658283 w 5297627"/>
              <a:gd name="connsiteY3980" fmla="*/ 3795738 h 4564661"/>
              <a:gd name="connsiteX3981" fmla="*/ 619741 w 5297627"/>
              <a:gd name="connsiteY3981" fmla="*/ 3797472 h 4564661"/>
              <a:gd name="connsiteX3982" fmla="*/ 756219 w 5297627"/>
              <a:gd name="connsiteY3982" fmla="*/ 3713983 h 4564661"/>
              <a:gd name="connsiteX3983" fmla="*/ 856160 w 5297627"/>
              <a:gd name="connsiteY3983" fmla="*/ 3631078 h 4564661"/>
              <a:gd name="connsiteX3984" fmla="*/ 856216 w 5297627"/>
              <a:gd name="connsiteY3984" fmla="*/ 3630987 h 4564661"/>
              <a:gd name="connsiteX3985" fmla="*/ 855166 w 5297627"/>
              <a:gd name="connsiteY3985" fmla="*/ 3631607 h 4564661"/>
              <a:gd name="connsiteX3986" fmla="*/ 573112 w 5297627"/>
              <a:gd name="connsiteY3986" fmla="*/ 3799978 h 4564661"/>
              <a:gd name="connsiteX3987" fmla="*/ 528710 w 5297627"/>
              <a:gd name="connsiteY3987" fmla="*/ 3805600 h 4564661"/>
              <a:gd name="connsiteX3988" fmla="*/ 511870 w 5297627"/>
              <a:gd name="connsiteY3988" fmla="*/ 3808420 h 4564661"/>
              <a:gd name="connsiteX3989" fmla="*/ 556589 w 5297627"/>
              <a:gd name="connsiteY3989" fmla="*/ 3780124 h 4564661"/>
              <a:gd name="connsiteX3990" fmla="*/ 648126 w 5297627"/>
              <a:gd name="connsiteY3990" fmla="*/ 3721643 h 4564661"/>
              <a:gd name="connsiteX3991" fmla="*/ 639502 w 5297627"/>
              <a:gd name="connsiteY3991" fmla="*/ 3721715 h 4564661"/>
              <a:gd name="connsiteX3992" fmla="*/ 620811 w 5297627"/>
              <a:gd name="connsiteY3992" fmla="*/ 3732133 h 4564661"/>
              <a:gd name="connsiteX3993" fmla="*/ 626143 w 5297627"/>
              <a:gd name="connsiteY3993" fmla="*/ 3725784 h 4564661"/>
              <a:gd name="connsiteX3994" fmla="*/ 534210 w 5297627"/>
              <a:gd name="connsiteY3994" fmla="*/ 3770795 h 4564661"/>
              <a:gd name="connsiteX3995" fmla="*/ 452600 w 5297627"/>
              <a:gd name="connsiteY3995" fmla="*/ 3815510 h 4564661"/>
              <a:gd name="connsiteX3996" fmla="*/ 438188 w 5297627"/>
              <a:gd name="connsiteY3996" fmla="*/ 3816503 h 4564661"/>
              <a:gd name="connsiteX3997" fmla="*/ 428875 w 5297627"/>
              <a:gd name="connsiteY3997" fmla="*/ 3814338 h 4564661"/>
              <a:gd name="connsiteX3998" fmla="*/ 429735 w 5297627"/>
              <a:gd name="connsiteY3998" fmla="*/ 3813249 h 4564661"/>
              <a:gd name="connsiteX3999" fmla="*/ 463104 w 5297627"/>
              <a:gd name="connsiteY3999" fmla="*/ 3798023 h 4564661"/>
              <a:gd name="connsiteX4000" fmla="*/ 487149 w 5297627"/>
              <a:gd name="connsiteY4000" fmla="*/ 3767569 h 4564661"/>
              <a:gd name="connsiteX4001" fmla="*/ 566854 w 5297627"/>
              <a:gd name="connsiteY4001" fmla="*/ 3719271 h 4564661"/>
              <a:gd name="connsiteX4002" fmla="*/ 521355 w 5297627"/>
              <a:gd name="connsiteY4002" fmla="*/ 3732783 h 4564661"/>
              <a:gd name="connsiteX4003" fmla="*/ 466894 w 5297627"/>
              <a:gd name="connsiteY4003" fmla="*/ 3766186 h 4564661"/>
              <a:gd name="connsiteX4004" fmla="*/ 439755 w 5297627"/>
              <a:gd name="connsiteY4004" fmla="*/ 3764980 h 4564661"/>
              <a:gd name="connsiteX4005" fmla="*/ 407995 w 5297627"/>
              <a:gd name="connsiteY4005" fmla="*/ 3780213 h 4564661"/>
              <a:gd name="connsiteX4006" fmla="*/ 380295 w 5297627"/>
              <a:gd name="connsiteY4006" fmla="*/ 3799633 h 4564661"/>
              <a:gd name="connsiteX4007" fmla="*/ 379106 w 5297627"/>
              <a:gd name="connsiteY4007" fmla="*/ 3799345 h 4564661"/>
              <a:gd name="connsiteX4008" fmla="*/ 379032 w 5297627"/>
              <a:gd name="connsiteY4008" fmla="*/ 3798679 h 4564661"/>
              <a:gd name="connsiteX4009" fmla="*/ 393358 w 5297627"/>
              <a:gd name="connsiteY4009" fmla="*/ 3788881 h 4564661"/>
              <a:gd name="connsiteX4010" fmla="*/ 482085 w 5297627"/>
              <a:gd name="connsiteY4010" fmla="*/ 3729867 h 4564661"/>
              <a:gd name="connsiteX4011" fmla="*/ 503001 w 5297627"/>
              <a:gd name="connsiteY4011" fmla="*/ 3711425 h 4564661"/>
              <a:gd name="connsiteX4012" fmla="*/ 505216 w 5297627"/>
              <a:gd name="connsiteY4012" fmla="*/ 3711059 h 4564661"/>
              <a:gd name="connsiteX4013" fmla="*/ 503355 w 5297627"/>
              <a:gd name="connsiteY4013" fmla="*/ 3711113 h 4564661"/>
              <a:gd name="connsiteX4014" fmla="*/ 504271 w 5297627"/>
              <a:gd name="connsiteY4014" fmla="*/ 3710306 h 4564661"/>
              <a:gd name="connsiteX4015" fmla="*/ 531374 w 5297627"/>
              <a:gd name="connsiteY4015" fmla="*/ 3684516 h 4564661"/>
              <a:gd name="connsiteX4016" fmla="*/ 584961 w 5297627"/>
              <a:gd name="connsiteY4016" fmla="*/ 3643682 h 4564661"/>
              <a:gd name="connsiteX4017" fmla="*/ 584597 w 5297627"/>
              <a:gd name="connsiteY4017" fmla="*/ 3608565 h 4564661"/>
              <a:gd name="connsiteX4018" fmla="*/ 708056 w 5297627"/>
              <a:gd name="connsiteY4018" fmla="*/ 3531891 h 4564661"/>
              <a:gd name="connsiteX4019" fmla="*/ 838524 w 5297627"/>
              <a:gd name="connsiteY4019" fmla="*/ 3450438 h 4564661"/>
              <a:gd name="connsiteX4020" fmla="*/ 838631 w 5297627"/>
              <a:gd name="connsiteY4020" fmla="*/ 3447961 h 4564661"/>
              <a:gd name="connsiteX4021" fmla="*/ 838446 w 5297627"/>
              <a:gd name="connsiteY4021" fmla="*/ 3439556 h 4564661"/>
              <a:gd name="connsiteX4022" fmla="*/ 755169 w 5297627"/>
              <a:gd name="connsiteY4022" fmla="*/ 3488052 h 4564661"/>
              <a:gd name="connsiteX4023" fmla="*/ 523543 w 5297627"/>
              <a:gd name="connsiteY4023" fmla="*/ 3623281 h 4564661"/>
              <a:gd name="connsiteX4024" fmla="*/ 433126 w 5297627"/>
              <a:gd name="connsiteY4024" fmla="*/ 3676606 h 4564661"/>
              <a:gd name="connsiteX4025" fmla="*/ 419105 w 5297627"/>
              <a:gd name="connsiteY4025" fmla="*/ 3685614 h 4564661"/>
              <a:gd name="connsiteX4026" fmla="*/ 414058 w 5297627"/>
              <a:gd name="connsiteY4026" fmla="*/ 3684465 h 4564661"/>
              <a:gd name="connsiteX4027" fmla="*/ 413737 w 5297627"/>
              <a:gd name="connsiteY4027" fmla="*/ 3684287 h 4564661"/>
              <a:gd name="connsiteX4028" fmla="*/ 374544 w 5297627"/>
              <a:gd name="connsiteY4028" fmla="*/ 3692268 h 4564661"/>
              <a:gd name="connsiteX4029" fmla="*/ 316149 w 5297627"/>
              <a:gd name="connsiteY4029" fmla="*/ 3703737 h 4564661"/>
              <a:gd name="connsiteX4030" fmla="*/ 320011 w 5297627"/>
              <a:gd name="connsiteY4030" fmla="*/ 3701276 h 4564661"/>
              <a:gd name="connsiteX4031" fmla="*/ 372000 w 5297627"/>
              <a:gd name="connsiteY4031" fmla="*/ 3687622 h 4564661"/>
              <a:gd name="connsiteX4032" fmla="*/ 406520 w 5297627"/>
              <a:gd name="connsiteY4032" fmla="*/ 3680318 h 4564661"/>
              <a:gd name="connsiteX4033" fmla="*/ 403360 w 5297627"/>
              <a:gd name="connsiteY4033" fmla="*/ 3678579 h 4564661"/>
              <a:gd name="connsiteX4034" fmla="*/ 405500 w 5297627"/>
              <a:gd name="connsiteY4034" fmla="*/ 3675903 h 4564661"/>
              <a:gd name="connsiteX4035" fmla="*/ 338893 w 5297627"/>
              <a:gd name="connsiteY4035" fmla="*/ 3689649 h 4564661"/>
              <a:gd name="connsiteX4036" fmla="*/ 338322 w 5297627"/>
              <a:gd name="connsiteY4036" fmla="*/ 3689610 h 4564661"/>
              <a:gd name="connsiteX4037" fmla="*/ 349600 w 5297627"/>
              <a:gd name="connsiteY4037" fmla="*/ 3682426 h 4564661"/>
              <a:gd name="connsiteX4038" fmla="*/ 383639 w 5297627"/>
              <a:gd name="connsiteY4038" fmla="*/ 3660937 h 4564661"/>
              <a:gd name="connsiteX4039" fmla="*/ 398433 w 5297627"/>
              <a:gd name="connsiteY4039" fmla="*/ 3656436 h 4564661"/>
              <a:gd name="connsiteX4040" fmla="*/ 395919 w 5297627"/>
              <a:gd name="connsiteY4040" fmla="*/ 3656237 h 4564661"/>
              <a:gd name="connsiteX4041" fmla="*/ 388669 w 5297627"/>
              <a:gd name="connsiteY4041" fmla="*/ 3657761 h 4564661"/>
              <a:gd name="connsiteX4042" fmla="*/ 396712 w 5297627"/>
              <a:gd name="connsiteY4042" fmla="*/ 3652684 h 4564661"/>
              <a:gd name="connsiteX4043" fmla="*/ 424457 w 5297627"/>
              <a:gd name="connsiteY4043" fmla="*/ 3634932 h 4564661"/>
              <a:gd name="connsiteX4044" fmla="*/ 516951 w 5297627"/>
              <a:gd name="connsiteY4044" fmla="*/ 3561897 h 4564661"/>
              <a:gd name="connsiteX4045" fmla="*/ 529737 w 5297627"/>
              <a:gd name="connsiteY4045" fmla="*/ 3537164 h 4564661"/>
              <a:gd name="connsiteX4046" fmla="*/ 637969 w 5297627"/>
              <a:gd name="connsiteY4046" fmla="*/ 3469814 h 4564661"/>
              <a:gd name="connsiteX4047" fmla="*/ 604965 w 5297627"/>
              <a:gd name="connsiteY4047" fmla="*/ 3477461 h 4564661"/>
              <a:gd name="connsiteX4048" fmla="*/ 590253 w 5297627"/>
              <a:gd name="connsiteY4048" fmla="*/ 3486489 h 4564661"/>
              <a:gd name="connsiteX4049" fmla="*/ 598862 w 5297627"/>
              <a:gd name="connsiteY4049" fmla="*/ 3482640 h 4564661"/>
              <a:gd name="connsiteX4050" fmla="*/ 593047 w 5297627"/>
              <a:gd name="connsiteY4050" fmla="*/ 3487574 h 4564661"/>
              <a:gd name="connsiteX4051" fmla="*/ 586458 w 5297627"/>
              <a:gd name="connsiteY4051" fmla="*/ 3490939 h 4564661"/>
              <a:gd name="connsiteX4052" fmla="*/ 562051 w 5297627"/>
              <a:gd name="connsiteY4052" fmla="*/ 3486275 h 4564661"/>
              <a:gd name="connsiteX4053" fmla="*/ 457098 w 5297627"/>
              <a:gd name="connsiteY4053" fmla="*/ 3549472 h 4564661"/>
              <a:gd name="connsiteX4054" fmla="*/ 449941 w 5297627"/>
              <a:gd name="connsiteY4054" fmla="*/ 3549637 h 4564661"/>
              <a:gd name="connsiteX4055" fmla="*/ 452954 w 5297627"/>
              <a:gd name="connsiteY4055" fmla="*/ 3543269 h 4564661"/>
              <a:gd name="connsiteX4056" fmla="*/ 450979 w 5297627"/>
              <a:gd name="connsiteY4056" fmla="*/ 3517527 h 4564661"/>
              <a:gd name="connsiteX4057" fmla="*/ 450794 w 5297627"/>
              <a:gd name="connsiteY4057" fmla="*/ 3517020 h 4564661"/>
              <a:gd name="connsiteX4058" fmla="*/ 592193 w 5297627"/>
              <a:gd name="connsiteY4058" fmla="*/ 3426930 h 4564661"/>
              <a:gd name="connsiteX4059" fmla="*/ 851997 w 5297627"/>
              <a:gd name="connsiteY4059" fmla="*/ 3271402 h 4564661"/>
              <a:gd name="connsiteX4060" fmla="*/ 854863 w 5297627"/>
              <a:gd name="connsiteY4060" fmla="*/ 3265030 h 4564661"/>
              <a:gd name="connsiteX4061" fmla="*/ 850429 w 5297627"/>
              <a:gd name="connsiteY4061" fmla="*/ 3257694 h 4564661"/>
              <a:gd name="connsiteX4062" fmla="*/ 817935 w 5297627"/>
              <a:gd name="connsiteY4062" fmla="*/ 3276384 h 4564661"/>
              <a:gd name="connsiteX4063" fmla="*/ 726822 w 5297627"/>
              <a:gd name="connsiteY4063" fmla="*/ 3323121 h 4564661"/>
              <a:gd name="connsiteX4064" fmla="*/ 796925 w 5297627"/>
              <a:gd name="connsiteY4064" fmla="*/ 3273488 h 4564661"/>
              <a:gd name="connsiteX4065" fmla="*/ 849929 w 5297627"/>
              <a:gd name="connsiteY4065" fmla="*/ 3241733 h 4564661"/>
              <a:gd name="connsiteX4066" fmla="*/ 842314 w 5297627"/>
              <a:gd name="connsiteY4066" fmla="*/ 3236022 h 4564661"/>
              <a:gd name="connsiteX4067" fmla="*/ 836860 w 5297627"/>
              <a:gd name="connsiteY4067" fmla="*/ 3233934 h 4564661"/>
              <a:gd name="connsiteX4068" fmla="*/ 808569 w 5297627"/>
              <a:gd name="connsiteY4068" fmla="*/ 3249466 h 4564661"/>
              <a:gd name="connsiteX4069" fmla="*/ 606278 w 5297627"/>
              <a:gd name="connsiteY4069" fmla="*/ 3360527 h 4564661"/>
              <a:gd name="connsiteX4070" fmla="*/ 460426 w 5297627"/>
              <a:gd name="connsiteY4070" fmla="*/ 3450979 h 4564661"/>
              <a:gd name="connsiteX4071" fmla="*/ 437209 w 5297627"/>
              <a:gd name="connsiteY4071" fmla="*/ 3466153 h 4564661"/>
              <a:gd name="connsiteX4072" fmla="*/ 437447 w 5297627"/>
              <a:gd name="connsiteY4072" fmla="*/ 3463453 h 4564661"/>
              <a:gd name="connsiteX4073" fmla="*/ 664110 w 5297627"/>
              <a:gd name="connsiteY4073" fmla="*/ 3318807 h 4564661"/>
              <a:gd name="connsiteX4074" fmla="*/ 903464 w 5297627"/>
              <a:gd name="connsiteY4074" fmla="*/ 3164988 h 4564661"/>
              <a:gd name="connsiteX4075" fmla="*/ 902650 w 5297627"/>
              <a:gd name="connsiteY4075" fmla="*/ 3159386 h 4564661"/>
              <a:gd name="connsiteX4076" fmla="*/ 898733 w 5297627"/>
              <a:gd name="connsiteY4076" fmla="*/ 3140260 h 4564661"/>
              <a:gd name="connsiteX4077" fmla="*/ 744485 w 5297627"/>
              <a:gd name="connsiteY4077" fmla="*/ 3230511 h 4564661"/>
              <a:gd name="connsiteX4078" fmla="*/ 536438 w 5297627"/>
              <a:gd name="connsiteY4078" fmla="*/ 3354575 h 4564661"/>
              <a:gd name="connsiteX4079" fmla="*/ 366348 w 5297627"/>
              <a:gd name="connsiteY4079" fmla="*/ 3452958 h 4564661"/>
              <a:gd name="connsiteX4080" fmla="*/ 366859 w 5297627"/>
              <a:gd name="connsiteY4080" fmla="*/ 3452159 h 4564661"/>
              <a:gd name="connsiteX4081" fmla="*/ 311423 w 5297627"/>
              <a:gd name="connsiteY4081" fmla="*/ 3469286 h 4564661"/>
              <a:gd name="connsiteX4082" fmla="*/ 325084 w 5297627"/>
              <a:gd name="connsiteY4082" fmla="*/ 3451983 h 4564661"/>
              <a:gd name="connsiteX4083" fmla="*/ 316715 w 5297627"/>
              <a:gd name="connsiteY4083" fmla="*/ 3453445 h 4564661"/>
              <a:gd name="connsiteX4084" fmla="*/ 311767 w 5297627"/>
              <a:gd name="connsiteY4084" fmla="*/ 3451511 h 4564661"/>
              <a:gd name="connsiteX4085" fmla="*/ 267115 w 5297627"/>
              <a:gd name="connsiteY4085" fmla="*/ 3447996 h 4564661"/>
              <a:gd name="connsiteX4086" fmla="*/ 261917 w 5297627"/>
              <a:gd name="connsiteY4086" fmla="*/ 3441513 h 4564661"/>
              <a:gd name="connsiteX4087" fmla="*/ 255375 w 5297627"/>
              <a:gd name="connsiteY4087" fmla="*/ 3440923 h 4564661"/>
              <a:gd name="connsiteX4088" fmla="*/ 267449 w 5297627"/>
              <a:gd name="connsiteY4088" fmla="*/ 3431301 h 4564661"/>
              <a:gd name="connsiteX4089" fmla="*/ 399912 w 5297627"/>
              <a:gd name="connsiteY4089" fmla="*/ 3330171 h 4564661"/>
              <a:gd name="connsiteX4090" fmla="*/ 434282 w 5297627"/>
              <a:gd name="connsiteY4090" fmla="*/ 3310118 h 4564661"/>
              <a:gd name="connsiteX4091" fmla="*/ 399912 w 5297627"/>
              <a:gd name="connsiteY4091" fmla="*/ 3330171 h 4564661"/>
              <a:gd name="connsiteX4092" fmla="*/ 309331 w 5297627"/>
              <a:gd name="connsiteY4092" fmla="*/ 3384772 h 4564661"/>
              <a:gd name="connsiteX4093" fmla="*/ 254073 w 5297627"/>
              <a:gd name="connsiteY4093" fmla="*/ 3421748 h 4564661"/>
              <a:gd name="connsiteX4094" fmla="*/ 246724 w 5297627"/>
              <a:gd name="connsiteY4094" fmla="*/ 3420272 h 4564661"/>
              <a:gd name="connsiteX4095" fmla="*/ 303304 w 5297627"/>
              <a:gd name="connsiteY4095" fmla="*/ 3382131 h 4564661"/>
              <a:gd name="connsiteX4096" fmla="*/ 240501 w 5297627"/>
              <a:gd name="connsiteY4096" fmla="*/ 3419022 h 4564661"/>
              <a:gd name="connsiteX4097" fmla="*/ 239581 w 5297627"/>
              <a:gd name="connsiteY4097" fmla="*/ 3418838 h 4564661"/>
              <a:gd name="connsiteX4098" fmla="*/ 221085 w 5297627"/>
              <a:gd name="connsiteY4098" fmla="*/ 3417242 h 4564661"/>
              <a:gd name="connsiteX4099" fmla="*/ 232700 w 5297627"/>
              <a:gd name="connsiteY4099" fmla="*/ 3409717 h 4564661"/>
              <a:gd name="connsiteX4100" fmla="*/ 233869 w 5297627"/>
              <a:gd name="connsiteY4100" fmla="*/ 3408995 h 4564661"/>
              <a:gd name="connsiteX4101" fmla="*/ 241125 w 5297627"/>
              <a:gd name="connsiteY4101" fmla="*/ 3406947 h 4564661"/>
              <a:gd name="connsiteX4102" fmla="*/ 235620 w 5297627"/>
              <a:gd name="connsiteY4102" fmla="*/ 3407915 h 4564661"/>
              <a:gd name="connsiteX4103" fmla="*/ 274307 w 5297627"/>
              <a:gd name="connsiteY4103" fmla="*/ 3384045 h 4564661"/>
              <a:gd name="connsiteX4104" fmla="*/ 280289 w 5297627"/>
              <a:gd name="connsiteY4104" fmla="*/ 3384082 h 4564661"/>
              <a:gd name="connsiteX4105" fmla="*/ 290049 w 5297627"/>
              <a:gd name="connsiteY4105" fmla="*/ 3381191 h 4564661"/>
              <a:gd name="connsiteX4106" fmla="*/ 287657 w 5297627"/>
              <a:gd name="connsiteY4106" fmla="*/ 3379935 h 4564661"/>
              <a:gd name="connsiteX4107" fmla="*/ 277207 w 5297627"/>
              <a:gd name="connsiteY4107" fmla="*/ 3382255 h 4564661"/>
              <a:gd name="connsiteX4108" fmla="*/ 313480 w 5297627"/>
              <a:gd name="connsiteY4108" fmla="*/ 3359875 h 4564661"/>
              <a:gd name="connsiteX4109" fmla="*/ 460027 w 5297627"/>
              <a:gd name="connsiteY4109" fmla="*/ 3259491 h 4564661"/>
              <a:gd name="connsiteX4110" fmla="*/ 316347 w 5297627"/>
              <a:gd name="connsiteY4110" fmla="*/ 3345578 h 4564661"/>
              <a:gd name="connsiteX4111" fmla="*/ 267986 w 5297627"/>
              <a:gd name="connsiteY4111" fmla="*/ 3377282 h 4564661"/>
              <a:gd name="connsiteX4112" fmla="*/ 261830 w 5297627"/>
              <a:gd name="connsiteY4112" fmla="*/ 3378667 h 4564661"/>
              <a:gd name="connsiteX4113" fmla="*/ 252599 w 5297627"/>
              <a:gd name="connsiteY4113" fmla="*/ 3378930 h 4564661"/>
              <a:gd name="connsiteX4114" fmla="*/ 326079 w 5297627"/>
              <a:gd name="connsiteY4114" fmla="*/ 3330215 h 4564661"/>
              <a:gd name="connsiteX4115" fmla="*/ 473604 w 5297627"/>
              <a:gd name="connsiteY4115" fmla="*/ 3228125 h 4564661"/>
              <a:gd name="connsiteX4116" fmla="*/ 439436 w 5297627"/>
              <a:gd name="connsiteY4116" fmla="*/ 3245582 h 4564661"/>
              <a:gd name="connsiteX4117" fmla="*/ 433882 w 5297627"/>
              <a:gd name="connsiteY4117" fmla="*/ 3249463 h 4564661"/>
              <a:gd name="connsiteX4118" fmla="*/ 423607 w 5297627"/>
              <a:gd name="connsiteY4118" fmla="*/ 3251214 h 4564661"/>
              <a:gd name="connsiteX4119" fmla="*/ 423102 w 5297627"/>
              <a:gd name="connsiteY4119" fmla="*/ 3248623 h 4564661"/>
              <a:gd name="connsiteX4120" fmla="*/ 430576 w 5297627"/>
              <a:gd name="connsiteY4120" fmla="*/ 3242269 h 4564661"/>
              <a:gd name="connsiteX4121" fmla="*/ 424784 w 5297627"/>
              <a:gd name="connsiteY4121" fmla="*/ 3240587 h 4564661"/>
              <a:gd name="connsiteX4122" fmla="*/ 421815 w 5297627"/>
              <a:gd name="connsiteY4122" fmla="*/ 3242034 h 4564661"/>
              <a:gd name="connsiteX4123" fmla="*/ 421723 w 5297627"/>
              <a:gd name="connsiteY4123" fmla="*/ 3241563 h 4564661"/>
              <a:gd name="connsiteX4124" fmla="*/ 384283 w 5297627"/>
              <a:gd name="connsiteY4124" fmla="*/ 3257233 h 4564661"/>
              <a:gd name="connsiteX4125" fmla="*/ 420229 w 5297627"/>
              <a:gd name="connsiteY4125" fmla="*/ 3235453 h 4564661"/>
              <a:gd name="connsiteX4126" fmla="*/ 398336 w 5297627"/>
              <a:gd name="connsiteY4126" fmla="*/ 3237519 h 4564661"/>
              <a:gd name="connsiteX4127" fmla="*/ 388959 w 5297627"/>
              <a:gd name="connsiteY4127" fmla="*/ 3237840 h 4564661"/>
              <a:gd name="connsiteX4128" fmla="*/ 293622 w 5297627"/>
              <a:gd name="connsiteY4128" fmla="*/ 3287153 h 4564661"/>
              <a:gd name="connsiteX4129" fmla="*/ 318720 w 5297627"/>
              <a:gd name="connsiteY4129" fmla="*/ 3263507 h 4564661"/>
              <a:gd name="connsiteX4130" fmla="*/ 491092 w 5297627"/>
              <a:gd name="connsiteY4130" fmla="*/ 3161161 h 4564661"/>
              <a:gd name="connsiteX4131" fmla="*/ 425102 w 5297627"/>
              <a:gd name="connsiteY4131" fmla="*/ 3170654 h 4564661"/>
              <a:gd name="connsiteX4132" fmla="*/ 398045 w 5297627"/>
              <a:gd name="connsiteY4132" fmla="*/ 3187646 h 4564661"/>
              <a:gd name="connsiteX4133" fmla="*/ 414481 w 5297627"/>
              <a:gd name="connsiteY4133" fmla="*/ 3180957 h 4564661"/>
              <a:gd name="connsiteX4134" fmla="*/ 404361 w 5297627"/>
              <a:gd name="connsiteY4134" fmla="*/ 3190773 h 4564661"/>
              <a:gd name="connsiteX4135" fmla="*/ 391958 w 5297627"/>
              <a:gd name="connsiteY4135" fmla="*/ 3196841 h 4564661"/>
              <a:gd name="connsiteX4136" fmla="*/ 338826 w 5297627"/>
              <a:gd name="connsiteY4136" fmla="*/ 3180434 h 4564661"/>
              <a:gd name="connsiteX4137" fmla="*/ 305354 w 5297627"/>
              <a:gd name="connsiteY4137" fmla="*/ 3193706 h 4564661"/>
              <a:gd name="connsiteX4138" fmla="*/ 284983 w 5297627"/>
              <a:gd name="connsiteY4138" fmla="*/ 3206018 h 4564661"/>
              <a:gd name="connsiteX4139" fmla="*/ 283637 w 5297627"/>
              <a:gd name="connsiteY4139" fmla="*/ 3205456 h 4564661"/>
              <a:gd name="connsiteX4140" fmla="*/ 263593 w 5297627"/>
              <a:gd name="connsiteY4140" fmla="*/ 3210240 h 4564661"/>
              <a:gd name="connsiteX4141" fmla="*/ 276876 w 5297627"/>
              <a:gd name="connsiteY4141" fmla="*/ 3209510 h 4564661"/>
              <a:gd name="connsiteX4142" fmla="*/ 279845 w 5297627"/>
              <a:gd name="connsiteY4142" fmla="*/ 3209123 h 4564661"/>
              <a:gd name="connsiteX4143" fmla="*/ 268787 w 5297627"/>
              <a:gd name="connsiteY4143" fmla="*/ 3215806 h 4564661"/>
              <a:gd name="connsiteX4144" fmla="*/ 250650 w 5297627"/>
              <a:gd name="connsiteY4144" fmla="*/ 3218803 h 4564661"/>
              <a:gd name="connsiteX4145" fmla="*/ 291818 w 5297627"/>
              <a:gd name="connsiteY4145" fmla="*/ 3189795 h 4564661"/>
              <a:gd name="connsiteX4146" fmla="*/ 325343 w 5297627"/>
              <a:gd name="connsiteY4146" fmla="*/ 3152297 h 4564661"/>
              <a:gd name="connsiteX4147" fmla="*/ 407084 w 5297627"/>
              <a:gd name="connsiteY4147" fmla="*/ 3092688 h 4564661"/>
              <a:gd name="connsiteX4148" fmla="*/ 408946 w 5297627"/>
              <a:gd name="connsiteY4148" fmla="*/ 3089680 h 4564661"/>
              <a:gd name="connsiteX4149" fmla="*/ 419295 w 5297627"/>
              <a:gd name="connsiteY4149" fmla="*/ 3083112 h 4564661"/>
              <a:gd name="connsiteX4150" fmla="*/ 423372 w 5297627"/>
              <a:gd name="connsiteY4150" fmla="*/ 3078686 h 4564661"/>
              <a:gd name="connsiteX4151" fmla="*/ 448964 w 5297627"/>
              <a:gd name="connsiteY4151" fmla="*/ 3064286 h 4564661"/>
              <a:gd name="connsiteX4152" fmla="*/ 489896 w 5297627"/>
              <a:gd name="connsiteY4152" fmla="*/ 3038311 h 4564661"/>
              <a:gd name="connsiteX4153" fmla="*/ 583557 w 5297627"/>
              <a:gd name="connsiteY4153" fmla="*/ 2975187 h 4564661"/>
              <a:gd name="connsiteX4154" fmla="*/ 462786 w 5297627"/>
              <a:gd name="connsiteY4154" fmla="*/ 3041853 h 4564661"/>
              <a:gd name="connsiteX4155" fmla="*/ 440469 w 5297627"/>
              <a:gd name="connsiteY4155" fmla="*/ 3055371 h 4564661"/>
              <a:gd name="connsiteX4156" fmla="*/ 444760 w 5297627"/>
              <a:gd name="connsiteY4156" fmla="*/ 3051538 h 4564661"/>
              <a:gd name="connsiteX4157" fmla="*/ 473785 w 5297627"/>
              <a:gd name="connsiteY4157" fmla="*/ 3032732 h 4564661"/>
              <a:gd name="connsiteX4158" fmla="*/ 518700 w 5297627"/>
              <a:gd name="connsiteY4158" fmla="*/ 2993669 h 4564661"/>
              <a:gd name="connsiteX4159" fmla="*/ 463527 w 5297627"/>
              <a:gd name="connsiteY4159" fmla="*/ 3024956 h 4564661"/>
              <a:gd name="connsiteX4160" fmla="*/ 488900 w 5297627"/>
              <a:gd name="connsiteY4160" fmla="*/ 2991483 h 4564661"/>
              <a:gd name="connsiteX4161" fmla="*/ 379303 w 5297627"/>
              <a:gd name="connsiteY4161" fmla="*/ 3066531 h 4564661"/>
              <a:gd name="connsiteX4162" fmla="*/ 380190 w 5297627"/>
              <a:gd name="connsiteY4162" fmla="*/ 3051901 h 4564661"/>
              <a:gd name="connsiteX4163" fmla="*/ 384132 w 5297627"/>
              <a:gd name="connsiteY4163" fmla="*/ 3048618 h 4564661"/>
              <a:gd name="connsiteX4164" fmla="*/ 856540 w 5297627"/>
              <a:gd name="connsiteY4164" fmla="*/ 2761723 h 4564661"/>
              <a:gd name="connsiteX4165" fmla="*/ 859872 w 5297627"/>
              <a:gd name="connsiteY4165" fmla="*/ 2747939 h 4564661"/>
              <a:gd name="connsiteX4166" fmla="*/ 847497 w 5297627"/>
              <a:gd name="connsiteY4166" fmla="*/ 2730229 h 4564661"/>
              <a:gd name="connsiteX4167" fmla="*/ 787214 w 5297627"/>
              <a:gd name="connsiteY4167" fmla="*/ 2764910 h 4564661"/>
              <a:gd name="connsiteX4168" fmla="*/ 615799 w 5297627"/>
              <a:gd name="connsiteY4168" fmla="*/ 2849299 h 4564661"/>
              <a:gd name="connsiteX4169" fmla="*/ 741946 w 5297627"/>
              <a:gd name="connsiteY4169" fmla="*/ 2753330 h 4564661"/>
              <a:gd name="connsiteX4170" fmla="*/ 839747 w 5297627"/>
              <a:gd name="connsiteY4170" fmla="*/ 2693870 h 4564661"/>
              <a:gd name="connsiteX4171" fmla="*/ 821379 w 5297627"/>
              <a:gd name="connsiteY4171" fmla="*/ 2679087 h 4564661"/>
              <a:gd name="connsiteX4172" fmla="*/ 809070 w 5297627"/>
              <a:gd name="connsiteY4172" fmla="*/ 2673048 h 4564661"/>
              <a:gd name="connsiteX4173" fmla="*/ 756273 w 5297627"/>
              <a:gd name="connsiteY4173" fmla="*/ 2701567 h 4564661"/>
              <a:gd name="connsiteX4174" fmla="*/ 570432 w 5297627"/>
              <a:gd name="connsiteY4174" fmla="*/ 2805762 h 4564661"/>
              <a:gd name="connsiteX4175" fmla="*/ 470989 w 5297627"/>
              <a:gd name="connsiteY4175" fmla="*/ 2857500 h 4564661"/>
              <a:gd name="connsiteX4176" fmla="*/ 484395 w 5297627"/>
              <a:gd name="connsiteY4176" fmla="*/ 2846946 h 4564661"/>
              <a:gd name="connsiteX4177" fmla="*/ 501826 w 5297627"/>
              <a:gd name="connsiteY4177" fmla="*/ 2821901 h 4564661"/>
              <a:gd name="connsiteX4178" fmla="*/ 451938 w 5297627"/>
              <a:gd name="connsiteY4178" fmla="*/ 2852946 h 4564661"/>
              <a:gd name="connsiteX4179" fmla="*/ 305139 w 5297627"/>
              <a:gd name="connsiteY4179" fmla="*/ 2942302 h 4564661"/>
              <a:gd name="connsiteX4180" fmla="*/ 254877 w 5297627"/>
              <a:gd name="connsiteY4180" fmla="*/ 2967113 h 4564661"/>
              <a:gd name="connsiteX4181" fmla="*/ 336992 w 5297627"/>
              <a:gd name="connsiteY4181" fmla="*/ 2913740 h 4564661"/>
              <a:gd name="connsiteX4182" fmla="*/ 463813 w 5297627"/>
              <a:gd name="connsiteY4182" fmla="*/ 2809240 h 4564661"/>
              <a:gd name="connsiteX4183" fmla="*/ 423373 w 5297627"/>
              <a:gd name="connsiteY4183" fmla="*/ 2821093 h 4564661"/>
              <a:gd name="connsiteX4184" fmla="*/ 491615 w 5297627"/>
              <a:gd name="connsiteY4184" fmla="*/ 2751251 h 4564661"/>
              <a:gd name="connsiteX4185" fmla="*/ 402612 w 5297627"/>
              <a:gd name="connsiteY4185" fmla="*/ 2800255 h 4564661"/>
              <a:gd name="connsiteX4186" fmla="*/ 404665 w 5297627"/>
              <a:gd name="connsiteY4186" fmla="*/ 2769507 h 4564661"/>
              <a:gd name="connsiteX4187" fmla="*/ 412033 w 5297627"/>
              <a:gd name="connsiteY4187" fmla="*/ 2759787 h 4564661"/>
              <a:gd name="connsiteX4188" fmla="*/ 385847 w 5297627"/>
              <a:gd name="connsiteY4188" fmla="*/ 2766292 h 4564661"/>
              <a:gd name="connsiteX4189" fmla="*/ 346974 w 5297627"/>
              <a:gd name="connsiteY4189" fmla="*/ 2789535 h 4564661"/>
              <a:gd name="connsiteX4190" fmla="*/ 146199 w 5297627"/>
              <a:gd name="connsiteY4190" fmla="*/ 2925007 h 4564661"/>
              <a:gd name="connsiteX4191" fmla="*/ 124937 w 5297627"/>
              <a:gd name="connsiteY4191" fmla="*/ 2938467 h 4564661"/>
              <a:gd name="connsiteX4192" fmla="*/ 107678 w 5297627"/>
              <a:gd name="connsiteY4192" fmla="*/ 2937001 h 4564661"/>
              <a:gd name="connsiteX4193" fmla="*/ 109372 w 5297627"/>
              <a:gd name="connsiteY4193" fmla="*/ 2935879 h 4564661"/>
              <a:gd name="connsiteX4194" fmla="*/ 150409 w 5297627"/>
              <a:gd name="connsiteY4194" fmla="*/ 2907401 h 4564661"/>
              <a:gd name="connsiteX4195" fmla="*/ 153718 w 5297627"/>
              <a:gd name="connsiteY4195" fmla="*/ 2907460 h 4564661"/>
              <a:gd name="connsiteX4196" fmla="*/ 154766 w 5297627"/>
              <a:gd name="connsiteY4196" fmla="*/ 2905695 h 4564661"/>
              <a:gd name="connsiteX4197" fmla="*/ 153046 w 5297627"/>
              <a:gd name="connsiteY4197" fmla="*/ 2905571 h 4564661"/>
              <a:gd name="connsiteX4198" fmla="*/ 194123 w 5297627"/>
              <a:gd name="connsiteY4198" fmla="*/ 2877065 h 4564661"/>
              <a:gd name="connsiteX4199" fmla="*/ 269744 w 5297627"/>
              <a:gd name="connsiteY4199" fmla="*/ 2815156 h 4564661"/>
              <a:gd name="connsiteX4200" fmla="*/ 364956 w 5297627"/>
              <a:gd name="connsiteY4200" fmla="*/ 2744505 h 4564661"/>
              <a:gd name="connsiteX4201" fmla="*/ 316739 w 5297627"/>
              <a:gd name="connsiteY4201" fmla="*/ 2766616 h 4564661"/>
              <a:gd name="connsiteX4202" fmla="*/ 427632 w 5297627"/>
              <a:gd name="connsiteY4202" fmla="*/ 2676397 h 4564661"/>
              <a:gd name="connsiteX4203" fmla="*/ 414136 w 5297627"/>
              <a:gd name="connsiteY4203" fmla="*/ 2666166 h 4564661"/>
              <a:gd name="connsiteX4204" fmla="*/ 478380 w 5297627"/>
              <a:gd name="connsiteY4204" fmla="*/ 2609450 h 4564661"/>
              <a:gd name="connsiteX4205" fmla="*/ 423582 w 5297627"/>
              <a:gd name="connsiteY4205" fmla="*/ 2646974 h 4564661"/>
              <a:gd name="connsiteX4206" fmla="*/ 368785 w 5297627"/>
              <a:gd name="connsiteY4206" fmla="*/ 2684498 h 4564661"/>
              <a:gd name="connsiteX4207" fmla="*/ 395829 w 5297627"/>
              <a:gd name="connsiteY4207" fmla="*/ 2642090 h 4564661"/>
              <a:gd name="connsiteX4208" fmla="*/ 311607 w 5297627"/>
              <a:gd name="connsiteY4208" fmla="*/ 2683663 h 4564661"/>
              <a:gd name="connsiteX4209" fmla="*/ 410945 w 5297627"/>
              <a:gd name="connsiteY4209" fmla="*/ 2600839 h 4564661"/>
              <a:gd name="connsiteX4210" fmla="*/ 475975 w 5297627"/>
              <a:gd name="connsiteY4210" fmla="*/ 2549816 h 4564661"/>
              <a:gd name="connsiteX4211" fmla="*/ 393319 w 5297627"/>
              <a:gd name="connsiteY4211" fmla="*/ 2602782 h 4564661"/>
              <a:gd name="connsiteX4212" fmla="*/ 379038 w 5297627"/>
              <a:gd name="connsiteY4212" fmla="*/ 2586855 h 4564661"/>
              <a:gd name="connsiteX4213" fmla="*/ 317002 w 5297627"/>
              <a:gd name="connsiteY4213" fmla="*/ 2635045 h 4564661"/>
              <a:gd name="connsiteX4214" fmla="*/ 296139 w 5297627"/>
              <a:gd name="connsiteY4214" fmla="*/ 2634532 h 4564661"/>
              <a:gd name="connsiteX4215" fmla="*/ 228999 w 5297627"/>
              <a:gd name="connsiteY4215" fmla="*/ 2673755 h 4564661"/>
              <a:gd name="connsiteX4216" fmla="*/ 92086 w 5297627"/>
              <a:gd name="connsiteY4216" fmla="*/ 2764652 h 4564661"/>
              <a:gd name="connsiteX4217" fmla="*/ 227056 w 5297627"/>
              <a:gd name="connsiteY4217" fmla="*/ 2656129 h 4564661"/>
              <a:gd name="connsiteX4218" fmla="*/ 297783 w 5297627"/>
              <a:gd name="connsiteY4218" fmla="*/ 2604323 h 4564661"/>
              <a:gd name="connsiteX4219" fmla="*/ 344778 w 5297627"/>
              <a:gd name="connsiteY4219" fmla="*/ 2555783 h 4564661"/>
              <a:gd name="connsiteX4220" fmla="*/ 275724 w 5297627"/>
              <a:gd name="connsiteY4220" fmla="*/ 2598655 h 4564661"/>
              <a:gd name="connsiteX4221" fmla="*/ 263009 w 5297627"/>
              <a:gd name="connsiteY4221" fmla="*/ 2594118 h 4564661"/>
              <a:gd name="connsiteX4222" fmla="*/ 255857 w 5297627"/>
              <a:gd name="connsiteY4222" fmla="*/ 2598452 h 4564661"/>
              <a:gd name="connsiteX4223" fmla="*/ 249505 w 5297627"/>
              <a:gd name="connsiteY4223" fmla="*/ 2599534 h 4564661"/>
              <a:gd name="connsiteX4224" fmla="*/ 247620 w 5297627"/>
              <a:gd name="connsiteY4224" fmla="*/ 2589883 h 4564661"/>
              <a:gd name="connsiteX4225" fmla="*/ 210180 w 5297627"/>
              <a:gd name="connsiteY4225" fmla="*/ 2605553 h 4564661"/>
              <a:gd name="connsiteX4226" fmla="*/ 246126 w 5297627"/>
              <a:gd name="connsiteY4226" fmla="*/ 2583774 h 4564661"/>
              <a:gd name="connsiteX4227" fmla="*/ 226482 w 5297627"/>
              <a:gd name="connsiteY4227" fmla="*/ 2585628 h 4564661"/>
              <a:gd name="connsiteX4228" fmla="*/ 247569 w 5297627"/>
              <a:gd name="connsiteY4228" fmla="*/ 2566261 h 4564661"/>
              <a:gd name="connsiteX4229" fmla="*/ 167581 w 5297627"/>
              <a:gd name="connsiteY4229" fmla="*/ 2610117 h 4564661"/>
              <a:gd name="connsiteX4230" fmla="*/ 161195 w 5297627"/>
              <a:gd name="connsiteY4230" fmla="*/ 2613917 h 4564661"/>
              <a:gd name="connsiteX4231" fmla="*/ 143789 w 5297627"/>
              <a:gd name="connsiteY4231" fmla="*/ 2622921 h 4564661"/>
              <a:gd name="connsiteX4232" fmla="*/ 132095 w 5297627"/>
              <a:gd name="connsiteY4232" fmla="*/ 2625511 h 4564661"/>
              <a:gd name="connsiteX4233" fmla="*/ 156868 w 5297627"/>
              <a:gd name="connsiteY4233" fmla="*/ 2602925 h 4564661"/>
              <a:gd name="connsiteX4234" fmla="*/ 111416 w 5297627"/>
              <a:gd name="connsiteY4234" fmla="*/ 2628252 h 4564661"/>
              <a:gd name="connsiteX4235" fmla="*/ 123397 w 5297627"/>
              <a:gd name="connsiteY4235" fmla="*/ 2611004 h 4564661"/>
              <a:gd name="connsiteX4236" fmla="*/ 140271 w 5297627"/>
              <a:gd name="connsiteY4236" fmla="*/ 2590877 h 4564661"/>
              <a:gd name="connsiteX4237" fmla="*/ 138544 w 5297627"/>
              <a:gd name="connsiteY4237" fmla="*/ 2590792 h 4564661"/>
              <a:gd name="connsiteX4238" fmla="*/ 135870 w 5297627"/>
              <a:gd name="connsiteY4238" fmla="*/ 2587760 h 4564661"/>
              <a:gd name="connsiteX4239" fmla="*/ 143894 w 5297627"/>
              <a:gd name="connsiteY4239" fmla="*/ 2584014 h 4564661"/>
              <a:gd name="connsiteX4240" fmla="*/ 146244 w 5297627"/>
              <a:gd name="connsiteY4240" fmla="*/ 2583752 h 4564661"/>
              <a:gd name="connsiteX4241" fmla="*/ 175456 w 5297627"/>
              <a:gd name="connsiteY4241" fmla="*/ 2548910 h 4564661"/>
              <a:gd name="connsiteX4242" fmla="*/ 213888 w 5297627"/>
              <a:gd name="connsiteY4242" fmla="*/ 2506884 h 4564661"/>
              <a:gd name="connsiteX4243" fmla="*/ 219333 w 5297627"/>
              <a:gd name="connsiteY4243" fmla="*/ 2503414 h 4564661"/>
              <a:gd name="connsiteX4244" fmla="*/ 258362 w 5297627"/>
              <a:gd name="connsiteY4244" fmla="*/ 2469027 h 4564661"/>
              <a:gd name="connsiteX4245" fmla="*/ 250775 w 5297627"/>
              <a:gd name="connsiteY4245" fmla="*/ 2468803 h 4564661"/>
              <a:gd name="connsiteX4246" fmla="*/ 247500 w 5297627"/>
              <a:gd name="connsiteY4246" fmla="*/ 2470128 h 4564661"/>
              <a:gd name="connsiteX4247" fmla="*/ 253918 w 5297627"/>
              <a:gd name="connsiteY4247" fmla="*/ 2463109 h 4564661"/>
              <a:gd name="connsiteX4248" fmla="*/ 253533 w 5297627"/>
              <a:gd name="connsiteY4248" fmla="*/ 2460839 h 4564661"/>
              <a:gd name="connsiteX4249" fmla="*/ 271692 w 5297627"/>
              <a:gd name="connsiteY4249" fmla="*/ 2439095 h 4564661"/>
              <a:gd name="connsiteX4250" fmla="*/ 279801 w 5297627"/>
              <a:gd name="connsiteY4250" fmla="*/ 2434804 h 4564661"/>
              <a:gd name="connsiteX4251" fmla="*/ 284986 w 5297627"/>
              <a:gd name="connsiteY4251" fmla="*/ 2429136 h 4564661"/>
              <a:gd name="connsiteX4252" fmla="*/ 243984 w 5297627"/>
              <a:gd name="connsiteY4252" fmla="*/ 2444106 h 4564661"/>
              <a:gd name="connsiteX4253" fmla="*/ 186194 w 5297627"/>
              <a:gd name="connsiteY4253" fmla="*/ 2470474 h 4564661"/>
              <a:gd name="connsiteX4254" fmla="*/ 198948 w 5297627"/>
              <a:gd name="connsiteY4254" fmla="*/ 2445085 h 4564661"/>
              <a:gd name="connsiteX4255" fmla="*/ 188621 w 5297627"/>
              <a:gd name="connsiteY4255" fmla="*/ 2437828 h 4564661"/>
              <a:gd name="connsiteX4256" fmla="*/ 200266 w 5297627"/>
              <a:gd name="connsiteY4256" fmla="*/ 2430929 h 4564661"/>
              <a:gd name="connsiteX4257" fmla="*/ 340887 w 5297627"/>
              <a:gd name="connsiteY4257" fmla="*/ 2369128 h 4564661"/>
              <a:gd name="connsiteX4258" fmla="*/ 341067 w 5297627"/>
              <a:gd name="connsiteY4258" fmla="*/ 2369031 h 4564661"/>
              <a:gd name="connsiteX4259" fmla="*/ 442289 w 5297627"/>
              <a:gd name="connsiteY4259" fmla="*/ 2260778 h 4564661"/>
              <a:gd name="connsiteX4260" fmla="*/ 437153 w 5297627"/>
              <a:gd name="connsiteY4260" fmla="*/ 2381589 h 4564661"/>
              <a:gd name="connsiteX4261" fmla="*/ 446770 w 5297627"/>
              <a:gd name="connsiteY4261" fmla="*/ 2392010 h 4564661"/>
              <a:gd name="connsiteX4262" fmla="*/ 468371 w 5297627"/>
              <a:gd name="connsiteY4262" fmla="*/ 2391542 h 4564661"/>
              <a:gd name="connsiteX4263" fmla="*/ 472971 w 5297627"/>
              <a:gd name="connsiteY4263" fmla="*/ 2322147 h 4564661"/>
              <a:gd name="connsiteX4264" fmla="*/ 481698 w 5297627"/>
              <a:gd name="connsiteY4264" fmla="*/ 2227154 h 4564661"/>
              <a:gd name="connsiteX4265" fmla="*/ 483487 w 5297627"/>
              <a:gd name="connsiteY4265" fmla="*/ 2216717 h 4564661"/>
              <a:gd name="connsiteX4266" fmla="*/ 487968 w 5297627"/>
              <a:gd name="connsiteY4266" fmla="*/ 2211925 h 4564661"/>
              <a:gd name="connsiteX4267" fmla="*/ 504197 w 5297627"/>
              <a:gd name="connsiteY4267" fmla="*/ 2195969 h 4564661"/>
              <a:gd name="connsiteX4268" fmla="*/ 505846 w 5297627"/>
              <a:gd name="connsiteY4268" fmla="*/ 2212497 h 4564661"/>
              <a:gd name="connsiteX4269" fmla="*/ 507724 w 5297627"/>
              <a:gd name="connsiteY4269" fmla="*/ 2290914 h 4564661"/>
              <a:gd name="connsiteX4270" fmla="*/ 502919 w 5297627"/>
              <a:gd name="connsiteY4270" fmla="*/ 2405271 h 4564661"/>
              <a:gd name="connsiteX4271" fmla="*/ 525409 w 5297627"/>
              <a:gd name="connsiteY4271" fmla="*/ 2398193 h 4564661"/>
              <a:gd name="connsiteX4272" fmla="*/ 537263 w 5297627"/>
              <a:gd name="connsiteY4272" fmla="*/ 2391305 h 4564661"/>
              <a:gd name="connsiteX4273" fmla="*/ 542836 w 5297627"/>
              <a:gd name="connsiteY4273" fmla="*/ 2331557 h 4564661"/>
              <a:gd name="connsiteX4274" fmla="*/ 557382 w 5297627"/>
              <a:gd name="connsiteY4274" fmla="*/ 2143679 h 4564661"/>
              <a:gd name="connsiteX4275" fmla="*/ 671911 w 5297627"/>
              <a:gd name="connsiteY4275" fmla="*/ 2031071 h 4564661"/>
              <a:gd name="connsiteX4276" fmla="*/ 845781 w 5297627"/>
              <a:gd name="connsiteY4276" fmla="*/ 1870859 h 4564661"/>
              <a:gd name="connsiteX4277" fmla="*/ 859350 w 5297627"/>
              <a:gd name="connsiteY4277" fmla="*/ 1860673 h 4564661"/>
              <a:gd name="connsiteX4278" fmla="*/ 915304 w 5297627"/>
              <a:gd name="connsiteY4278" fmla="*/ 1817036 h 4564661"/>
              <a:gd name="connsiteX4279" fmla="*/ 913607 w 5297627"/>
              <a:gd name="connsiteY4279" fmla="*/ 1835591 h 4564661"/>
              <a:gd name="connsiteX4280" fmla="*/ 912567 w 5297627"/>
              <a:gd name="connsiteY4280" fmla="*/ 1849959 h 4564661"/>
              <a:gd name="connsiteX4281" fmla="*/ 912982 w 5297627"/>
              <a:gd name="connsiteY4281" fmla="*/ 1849230 h 4564661"/>
              <a:gd name="connsiteX4282" fmla="*/ 926498 w 5297627"/>
              <a:gd name="connsiteY4282" fmla="*/ 1816476 h 4564661"/>
              <a:gd name="connsiteX4283" fmla="*/ 931539 w 5297627"/>
              <a:gd name="connsiteY4283" fmla="*/ 1804374 h 4564661"/>
              <a:gd name="connsiteX4284" fmla="*/ 942382 w 5297627"/>
              <a:gd name="connsiteY4284" fmla="*/ 1795917 h 4564661"/>
              <a:gd name="connsiteX4285" fmla="*/ 936319 w 5297627"/>
              <a:gd name="connsiteY4285" fmla="*/ 1810217 h 4564661"/>
              <a:gd name="connsiteX4286" fmla="*/ 931243 w 5297627"/>
              <a:gd name="connsiteY4286" fmla="*/ 1822480 h 4564661"/>
              <a:gd name="connsiteX4287" fmla="*/ 916798 w 5297627"/>
              <a:gd name="connsiteY4287" fmla="*/ 1855634 h 4564661"/>
              <a:gd name="connsiteX4288" fmla="*/ 911089 w 5297627"/>
              <a:gd name="connsiteY4288" fmla="*/ 1870385 h 4564661"/>
              <a:gd name="connsiteX4289" fmla="*/ 907273 w 5297627"/>
              <a:gd name="connsiteY4289" fmla="*/ 1923090 h 4564661"/>
              <a:gd name="connsiteX4290" fmla="*/ 911486 w 5297627"/>
              <a:gd name="connsiteY4290" fmla="*/ 1922768 h 4564661"/>
              <a:gd name="connsiteX4291" fmla="*/ 908829 w 5297627"/>
              <a:gd name="connsiteY4291" fmla="*/ 1928075 h 4564661"/>
              <a:gd name="connsiteX4292" fmla="*/ 906045 w 5297627"/>
              <a:gd name="connsiteY4292" fmla="*/ 1940064 h 4564661"/>
              <a:gd name="connsiteX4293" fmla="*/ 903779 w 5297627"/>
              <a:gd name="connsiteY4293" fmla="*/ 1971350 h 4564661"/>
              <a:gd name="connsiteX4294" fmla="*/ 892077 w 5297627"/>
              <a:gd name="connsiteY4294" fmla="*/ 1982703 h 4564661"/>
              <a:gd name="connsiteX4295" fmla="*/ 790687 w 5297627"/>
              <a:gd name="connsiteY4295" fmla="*/ 2076437 h 4564661"/>
              <a:gd name="connsiteX4296" fmla="*/ 629463 w 5297627"/>
              <a:gd name="connsiteY4296" fmla="*/ 2240420 h 4564661"/>
              <a:gd name="connsiteX4297" fmla="*/ 599405 w 5297627"/>
              <a:gd name="connsiteY4297" fmla="*/ 2275173 h 4564661"/>
              <a:gd name="connsiteX4298" fmla="*/ 648829 w 5297627"/>
              <a:gd name="connsiteY4298" fmla="*/ 2263147 h 4564661"/>
              <a:gd name="connsiteX4299" fmla="*/ 733962 w 5297627"/>
              <a:gd name="connsiteY4299" fmla="*/ 2177330 h 4564661"/>
              <a:gd name="connsiteX4300" fmla="*/ 997177 w 5297627"/>
              <a:gd name="connsiteY4300" fmla="*/ 1924722 h 4564661"/>
              <a:gd name="connsiteX4301" fmla="*/ 1049714 w 5297627"/>
              <a:gd name="connsiteY4301" fmla="*/ 1880448 h 4564661"/>
              <a:gd name="connsiteX4302" fmla="*/ 1045722 w 5297627"/>
              <a:gd name="connsiteY4302" fmla="*/ 1920438 h 4564661"/>
              <a:gd name="connsiteX4303" fmla="*/ 1044445 w 5297627"/>
              <a:gd name="connsiteY4303" fmla="*/ 1933385 h 4564661"/>
              <a:gd name="connsiteX4304" fmla="*/ 1052319 w 5297627"/>
              <a:gd name="connsiteY4304" fmla="*/ 1921795 h 4564661"/>
              <a:gd name="connsiteX4305" fmla="*/ 1055411 w 5297627"/>
              <a:gd name="connsiteY4305" fmla="*/ 1918032 h 4564661"/>
              <a:gd name="connsiteX4306" fmla="*/ 1060678 w 5297627"/>
              <a:gd name="connsiteY4306" fmla="*/ 1877876 h 4564661"/>
              <a:gd name="connsiteX4307" fmla="*/ 1061341 w 5297627"/>
              <a:gd name="connsiteY4307" fmla="*/ 1870649 h 4564661"/>
              <a:gd name="connsiteX4308" fmla="*/ 1154709 w 5297627"/>
              <a:gd name="connsiteY4308" fmla="*/ 1791964 h 4564661"/>
              <a:gd name="connsiteX4309" fmla="*/ 1261826 w 5297627"/>
              <a:gd name="connsiteY4309" fmla="*/ 1707579 h 4564661"/>
              <a:gd name="connsiteX4310" fmla="*/ 1250824 w 5297627"/>
              <a:gd name="connsiteY4310" fmla="*/ 1734648 h 4564661"/>
              <a:gd name="connsiteX4311" fmla="*/ 1227531 w 5297627"/>
              <a:gd name="connsiteY4311" fmla="*/ 1791324 h 4564661"/>
              <a:gd name="connsiteX4312" fmla="*/ 1215146 w 5297627"/>
              <a:gd name="connsiteY4312" fmla="*/ 1834236 h 4564661"/>
              <a:gd name="connsiteX4313" fmla="*/ 1245792 w 5297627"/>
              <a:gd name="connsiteY4313" fmla="*/ 1764575 h 4564661"/>
              <a:gd name="connsiteX4314" fmla="*/ 1275944 w 5297627"/>
              <a:gd name="connsiteY4314" fmla="*/ 1696457 h 4564661"/>
              <a:gd name="connsiteX4315" fmla="*/ 1293936 w 5297627"/>
              <a:gd name="connsiteY4315" fmla="*/ 1682284 h 4564661"/>
              <a:gd name="connsiteX4316" fmla="*/ 1256752 w 5297627"/>
              <a:gd name="connsiteY4316" fmla="*/ 1767661 h 4564661"/>
              <a:gd name="connsiteX4317" fmla="*/ 1203562 w 5297627"/>
              <a:gd name="connsiteY4317" fmla="*/ 1885533 h 4564661"/>
              <a:gd name="connsiteX4318" fmla="*/ 1193012 w 5297627"/>
              <a:gd name="connsiteY4318" fmla="*/ 1925927 h 4564661"/>
              <a:gd name="connsiteX4319" fmla="*/ 1198782 w 5297627"/>
              <a:gd name="connsiteY4319" fmla="*/ 1914261 h 4564661"/>
              <a:gd name="connsiteX4320" fmla="*/ 1202156 w 5297627"/>
              <a:gd name="connsiteY4320" fmla="*/ 1895757 h 4564661"/>
              <a:gd name="connsiteX4321" fmla="*/ 1206861 w 5297627"/>
              <a:gd name="connsiteY4321" fmla="*/ 1880858 h 4564661"/>
              <a:gd name="connsiteX4322" fmla="*/ 1211007 w 5297627"/>
              <a:gd name="connsiteY4322" fmla="*/ 1886329 h 4564661"/>
              <a:gd name="connsiteX4323" fmla="*/ 1212783 w 5297627"/>
              <a:gd name="connsiteY4323" fmla="*/ 1882028 h 4564661"/>
              <a:gd name="connsiteX4324" fmla="*/ 1237553 w 5297627"/>
              <a:gd name="connsiteY4324" fmla="*/ 1844316 h 4564661"/>
              <a:gd name="connsiteX4325" fmla="*/ 1211505 w 5297627"/>
              <a:gd name="connsiteY4325" fmla="*/ 1903939 h 4564661"/>
              <a:gd name="connsiteX4326" fmla="*/ 1209980 w 5297627"/>
              <a:gd name="connsiteY4326" fmla="*/ 1907723 h 4564661"/>
              <a:gd name="connsiteX4327" fmla="*/ 1209945 w 5297627"/>
              <a:gd name="connsiteY4327" fmla="*/ 1908306 h 4564661"/>
              <a:gd name="connsiteX4328" fmla="*/ 1207824 w 5297627"/>
              <a:gd name="connsiteY4328" fmla="*/ 1921402 h 4564661"/>
              <a:gd name="connsiteX4329" fmla="*/ 1248261 w 5297627"/>
              <a:gd name="connsiteY4329" fmla="*/ 1838198 h 4564661"/>
              <a:gd name="connsiteX4330" fmla="*/ 1308336 w 5297627"/>
              <a:gd name="connsiteY4330" fmla="*/ 1707047 h 4564661"/>
              <a:gd name="connsiteX4331" fmla="*/ 1314573 w 5297627"/>
              <a:gd name="connsiteY4331" fmla="*/ 1690526 h 4564661"/>
              <a:gd name="connsiteX4332" fmla="*/ 1310816 w 5297627"/>
              <a:gd name="connsiteY4332" fmla="*/ 1709743 h 4564661"/>
              <a:gd name="connsiteX4333" fmla="*/ 1211428 w 5297627"/>
              <a:gd name="connsiteY4333" fmla="*/ 1950459 h 4564661"/>
              <a:gd name="connsiteX4334" fmla="*/ 1213619 w 5297627"/>
              <a:gd name="connsiteY4334" fmla="*/ 1954743 h 4564661"/>
              <a:gd name="connsiteX4335" fmla="*/ 1211428 w 5297627"/>
              <a:gd name="connsiteY4335" fmla="*/ 1950459 h 4564661"/>
              <a:gd name="connsiteX4336" fmla="*/ 1327294 w 5297627"/>
              <a:gd name="connsiteY4336" fmla="*/ 1694585 h 4564661"/>
              <a:gd name="connsiteX4337" fmla="*/ 1350050 w 5297627"/>
              <a:gd name="connsiteY4337" fmla="*/ 1663702 h 4564661"/>
              <a:gd name="connsiteX4338" fmla="*/ 1335146 w 5297627"/>
              <a:gd name="connsiteY4338" fmla="*/ 1703122 h 4564661"/>
              <a:gd name="connsiteX4339" fmla="*/ 1286796 w 5297627"/>
              <a:gd name="connsiteY4339" fmla="*/ 1818928 h 4564661"/>
              <a:gd name="connsiteX4340" fmla="*/ 1276298 w 5297627"/>
              <a:gd name="connsiteY4340" fmla="*/ 1844344 h 4564661"/>
              <a:gd name="connsiteX4341" fmla="*/ 1271662 w 5297627"/>
              <a:gd name="connsiteY4341" fmla="*/ 1853585 h 4564661"/>
              <a:gd name="connsiteX4342" fmla="*/ 1267025 w 5297627"/>
              <a:gd name="connsiteY4342" fmla="*/ 1862826 h 4564661"/>
              <a:gd name="connsiteX4343" fmla="*/ 1272099 w 5297627"/>
              <a:gd name="connsiteY4343" fmla="*/ 1857537 h 4564661"/>
              <a:gd name="connsiteX4344" fmla="*/ 1271662 w 5297627"/>
              <a:gd name="connsiteY4344" fmla="*/ 1853585 h 4564661"/>
              <a:gd name="connsiteX4345" fmla="*/ 1276735 w 5297627"/>
              <a:gd name="connsiteY4345" fmla="*/ 1848296 h 4564661"/>
              <a:gd name="connsiteX4346" fmla="*/ 1276298 w 5297627"/>
              <a:gd name="connsiteY4346" fmla="*/ 1844344 h 4564661"/>
              <a:gd name="connsiteX4347" fmla="*/ 1284458 w 5297627"/>
              <a:gd name="connsiteY4347" fmla="*/ 1831136 h 4564661"/>
              <a:gd name="connsiteX4348" fmla="*/ 1286796 w 5297627"/>
              <a:gd name="connsiteY4348" fmla="*/ 1818928 h 4564661"/>
              <a:gd name="connsiteX4349" fmla="*/ 1332250 w 5297627"/>
              <a:gd name="connsiteY4349" fmla="*/ 1721961 h 4564661"/>
              <a:gd name="connsiteX4350" fmla="*/ 1379041 w 5297627"/>
              <a:gd name="connsiteY4350" fmla="*/ 1616299 h 4564661"/>
              <a:gd name="connsiteX4351" fmla="*/ 1381329 w 5297627"/>
              <a:gd name="connsiteY4351" fmla="*/ 1610391 h 4564661"/>
              <a:gd name="connsiteX4352" fmla="*/ 1423548 w 5297627"/>
              <a:gd name="connsiteY4352" fmla="*/ 1575203 h 4564661"/>
              <a:gd name="connsiteX4353" fmla="*/ 1426059 w 5297627"/>
              <a:gd name="connsiteY4353" fmla="*/ 1623701 h 4564661"/>
              <a:gd name="connsiteX4354" fmla="*/ 1422913 w 5297627"/>
              <a:gd name="connsiteY4354" fmla="*/ 1628620 h 4564661"/>
              <a:gd name="connsiteX4355" fmla="*/ 1426163 w 5297627"/>
              <a:gd name="connsiteY4355" fmla="*/ 1625726 h 4564661"/>
              <a:gd name="connsiteX4356" fmla="*/ 1427265 w 5297627"/>
              <a:gd name="connsiteY4356" fmla="*/ 1646986 h 4564661"/>
              <a:gd name="connsiteX4357" fmla="*/ 1426497 w 5297627"/>
              <a:gd name="connsiteY4357" fmla="*/ 1773444 h 4564661"/>
              <a:gd name="connsiteX4358" fmla="*/ 1425920 w 5297627"/>
              <a:gd name="connsiteY4358" fmla="*/ 1855525 h 4564661"/>
              <a:gd name="connsiteX4359" fmla="*/ 1429761 w 5297627"/>
              <a:gd name="connsiteY4359" fmla="*/ 1866130 h 4564661"/>
              <a:gd name="connsiteX4360" fmla="*/ 1425460 w 5297627"/>
              <a:gd name="connsiteY4360" fmla="*/ 1920495 h 4564661"/>
              <a:gd name="connsiteX4361" fmla="*/ 1424831 w 5297627"/>
              <a:gd name="connsiteY4361" fmla="*/ 2010127 h 4564661"/>
              <a:gd name="connsiteX4362" fmla="*/ 1431215 w 5297627"/>
              <a:gd name="connsiteY4362" fmla="*/ 2218585 h 4564661"/>
              <a:gd name="connsiteX4363" fmla="*/ 1464130 w 5297627"/>
              <a:gd name="connsiteY4363" fmla="*/ 1683717 h 4564661"/>
              <a:gd name="connsiteX4364" fmla="*/ 1463732 w 5297627"/>
              <a:gd name="connsiteY4364" fmla="*/ 1593242 h 4564661"/>
              <a:gd name="connsiteX4365" fmla="*/ 1467088 w 5297627"/>
              <a:gd name="connsiteY4365" fmla="*/ 1590452 h 4564661"/>
              <a:gd name="connsiteX4366" fmla="*/ 1465459 w 5297627"/>
              <a:gd name="connsiteY4366" fmla="*/ 1584428 h 4564661"/>
              <a:gd name="connsiteX4367" fmla="*/ 1463710 w 5297627"/>
              <a:gd name="connsiteY4367" fmla="*/ 1588100 h 4564661"/>
              <a:gd name="connsiteX4368" fmla="*/ 1463507 w 5297627"/>
              <a:gd name="connsiteY4368" fmla="*/ 1541900 h 4564661"/>
              <a:gd name="connsiteX4369" fmla="*/ 1471333 w 5297627"/>
              <a:gd name="connsiteY4369" fmla="*/ 1535377 h 4564661"/>
              <a:gd name="connsiteX4370" fmla="*/ 1628111 w 5297627"/>
              <a:gd name="connsiteY4370" fmla="*/ 1409318 h 4564661"/>
              <a:gd name="connsiteX4371" fmla="*/ 1781776 w 5297627"/>
              <a:gd name="connsiteY4371" fmla="*/ 1284445 h 4564661"/>
              <a:gd name="connsiteX4372" fmla="*/ 1781247 w 5297627"/>
              <a:gd name="connsiteY4372" fmla="*/ 1319439 h 4564661"/>
              <a:gd name="connsiteX4373" fmla="*/ 1780081 w 5297627"/>
              <a:gd name="connsiteY4373" fmla="*/ 1334376 h 4564661"/>
              <a:gd name="connsiteX4374" fmla="*/ 1766748 w 5297627"/>
              <a:gd name="connsiteY4374" fmla="*/ 1343895 h 4564661"/>
              <a:gd name="connsiteX4375" fmla="*/ 1647362 w 5297627"/>
              <a:gd name="connsiteY4375" fmla="*/ 1439734 h 4564661"/>
              <a:gd name="connsiteX4376" fmla="*/ 1644527 w 5297627"/>
              <a:gd name="connsiteY4376" fmla="*/ 1449879 h 4564661"/>
              <a:gd name="connsiteX4377" fmla="*/ 1712043 w 5297627"/>
              <a:gd name="connsiteY4377" fmla="*/ 1392100 h 4564661"/>
              <a:gd name="connsiteX4378" fmla="*/ 1750814 w 5297627"/>
              <a:gd name="connsiteY4378" fmla="*/ 1365252 h 4564661"/>
              <a:gd name="connsiteX4379" fmla="*/ 1779244 w 5297627"/>
              <a:gd name="connsiteY4379" fmla="*/ 1345087 h 4564661"/>
              <a:gd name="connsiteX4380" fmla="*/ 1776154 w 5297627"/>
              <a:gd name="connsiteY4380" fmla="*/ 1384646 h 4564661"/>
              <a:gd name="connsiteX4381" fmla="*/ 1777440 w 5297627"/>
              <a:gd name="connsiteY4381" fmla="*/ 1509908 h 4564661"/>
              <a:gd name="connsiteX4382" fmla="*/ 1801616 w 5297627"/>
              <a:gd name="connsiteY4382" fmla="*/ 1375219 h 4564661"/>
              <a:gd name="connsiteX4383" fmla="*/ 1802708 w 5297627"/>
              <a:gd name="connsiteY4383" fmla="*/ 1327654 h 4564661"/>
              <a:gd name="connsiteX4384" fmla="*/ 1840932 w 5297627"/>
              <a:gd name="connsiteY4384" fmla="*/ 1298796 h 4564661"/>
              <a:gd name="connsiteX4385" fmla="*/ 1841366 w 5297627"/>
              <a:gd name="connsiteY4385" fmla="*/ 1303871 h 4564661"/>
              <a:gd name="connsiteX4386" fmla="*/ 1843172 w 5297627"/>
              <a:gd name="connsiteY4386" fmla="*/ 1318164 h 4564661"/>
              <a:gd name="connsiteX4387" fmla="*/ 1843435 w 5297627"/>
              <a:gd name="connsiteY4387" fmla="*/ 1317366 h 4564661"/>
              <a:gd name="connsiteX4388" fmla="*/ 1846661 w 5297627"/>
              <a:gd name="connsiteY4388" fmla="*/ 1303243 h 4564661"/>
              <a:gd name="connsiteX4389" fmla="*/ 1848414 w 5297627"/>
              <a:gd name="connsiteY4389" fmla="*/ 1293147 h 4564661"/>
              <a:gd name="connsiteX4390" fmla="*/ 1853871 w 5297627"/>
              <a:gd name="connsiteY4390" fmla="*/ 1289027 h 4564661"/>
              <a:gd name="connsiteX4391" fmla="*/ 1856200 w 5297627"/>
              <a:gd name="connsiteY4391" fmla="*/ 1286935 h 4564661"/>
              <a:gd name="connsiteX4392" fmla="*/ 1856079 w 5297627"/>
              <a:gd name="connsiteY4392" fmla="*/ 1287548 h 4564661"/>
              <a:gd name="connsiteX4393" fmla="*/ 1848437 w 5297627"/>
              <a:gd name="connsiteY4393" fmla="*/ 1322896 h 4564661"/>
              <a:gd name="connsiteX4394" fmla="*/ 1845739 w 5297627"/>
              <a:gd name="connsiteY4394" fmla="*/ 1338481 h 4564661"/>
              <a:gd name="connsiteX4395" fmla="*/ 1852363 w 5297627"/>
              <a:gd name="connsiteY4395" fmla="*/ 1390908 h 4564661"/>
              <a:gd name="connsiteX4396" fmla="*/ 1856428 w 5297627"/>
              <a:gd name="connsiteY4396" fmla="*/ 1389764 h 4564661"/>
              <a:gd name="connsiteX4397" fmla="*/ 1854867 w 5297627"/>
              <a:gd name="connsiteY4397" fmla="*/ 1395491 h 4564661"/>
              <a:gd name="connsiteX4398" fmla="*/ 1854496 w 5297627"/>
              <a:gd name="connsiteY4398" fmla="*/ 1407791 h 4564661"/>
              <a:gd name="connsiteX4399" fmla="*/ 1859444 w 5297627"/>
              <a:gd name="connsiteY4399" fmla="*/ 1446975 h 4564661"/>
              <a:gd name="connsiteX4400" fmla="*/ 1862541 w 5297627"/>
              <a:gd name="connsiteY4400" fmla="*/ 1433234 h 4564661"/>
              <a:gd name="connsiteX4401" fmla="*/ 1872182 w 5297627"/>
              <a:gd name="connsiteY4401" fmla="*/ 1435162 h 4564661"/>
              <a:gd name="connsiteX4402" fmla="*/ 1871937 w 5297627"/>
              <a:gd name="connsiteY4402" fmla="*/ 1394576 h 4564661"/>
              <a:gd name="connsiteX4403" fmla="*/ 1878401 w 5297627"/>
              <a:gd name="connsiteY4403" fmla="*/ 1436106 h 4564661"/>
              <a:gd name="connsiteX4404" fmla="*/ 1884821 w 5297627"/>
              <a:gd name="connsiteY4404" fmla="*/ 1415074 h 4564661"/>
              <a:gd name="connsiteX4405" fmla="*/ 1888090 w 5297627"/>
              <a:gd name="connsiteY4405" fmla="*/ 1406278 h 4564661"/>
              <a:gd name="connsiteX4406" fmla="*/ 1876523 w 5297627"/>
              <a:gd name="connsiteY4406" fmla="*/ 1273696 h 4564661"/>
              <a:gd name="connsiteX4407" fmla="*/ 1876273 w 5297627"/>
              <a:gd name="connsiteY4407" fmla="*/ 1269377 h 4564661"/>
              <a:gd name="connsiteX4408" fmla="*/ 1886517 w 5297627"/>
              <a:gd name="connsiteY4408" fmla="*/ 1260654 h 4564661"/>
              <a:gd name="connsiteX4409" fmla="*/ 1906245 w 5297627"/>
              <a:gd name="connsiteY4409" fmla="*/ 1244028 h 4564661"/>
              <a:gd name="connsiteX4410" fmla="*/ 1906319 w 5297627"/>
              <a:gd name="connsiteY4410" fmla="*/ 1243965 h 4564661"/>
              <a:gd name="connsiteX4411" fmla="*/ 1907798 w 5297627"/>
              <a:gd name="connsiteY4411" fmla="*/ 1246036 h 4564661"/>
              <a:gd name="connsiteX4412" fmla="*/ 1913920 w 5297627"/>
              <a:gd name="connsiteY4412" fmla="*/ 1249743 h 4564661"/>
              <a:gd name="connsiteX4413" fmla="*/ 1914767 w 5297627"/>
              <a:gd name="connsiteY4413" fmla="*/ 1255118 h 4564661"/>
              <a:gd name="connsiteX4414" fmla="*/ 1914335 w 5297627"/>
              <a:gd name="connsiteY4414" fmla="*/ 1259951 h 4564661"/>
              <a:gd name="connsiteX4415" fmla="*/ 1913781 w 5297627"/>
              <a:gd name="connsiteY4415" fmla="*/ 1257146 h 4564661"/>
              <a:gd name="connsiteX4416" fmla="*/ 1912839 w 5297627"/>
              <a:gd name="connsiteY4416" fmla="*/ 1253630 h 4564661"/>
              <a:gd name="connsiteX4417" fmla="*/ 1913783 w 5297627"/>
              <a:gd name="connsiteY4417" fmla="*/ 1266109 h 4564661"/>
              <a:gd name="connsiteX4418" fmla="*/ 1923773 w 5297627"/>
              <a:gd name="connsiteY4418" fmla="*/ 1290126 h 4564661"/>
              <a:gd name="connsiteX4419" fmla="*/ 1917406 w 5297627"/>
              <a:gd name="connsiteY4419" fmla="*/ 1198029 h 4564661"/>
              <a:gd name="connsiteX4420" fmla="*/ 1927127 w 5297627"/>
              <a:gd name="connsiteY4420" fmla="*/ 1181855 h 4564661"/>
              <a:gd name="connsiteX4421" fmla="*/ 1927993 w 5297627"/>
              <a:gd name="connsiteY4421" fmla="*/ 1164705 h 4564661"/>
              <a:gd name="connsiteX4422" fmla="*/ 1942092 w 5297627"/>
              <a:gd name="connsiteY4422" fmla="*/ 1153158 h 4564661"/>
              <a:gd name="connsiteX4423" fmla="*/ 1965783 w 5297627"/>
              <a:gd name="connsiteY4423" fmla="*/ 1137530 h 4564661"/>
              <a:gd name="connsiteX4424" fmla="*/ 1968398 w 5297627"/>
              <a:gd name="connsiteY4424" fmla="*/ 1166799 h 4564661"/>
              <a:gd name="connsiteX4425" fmla="*/ 1987586 w 5297627"/>
              <a:gd name="connsiteY4425" fmla="*/ 1361082 h 4564661"/>
              <a:gd name="connsiteX4426" fmla="*/ 1988880 w 5297627"/>
              <a:gd name="connsiteY4426" fmla="*/ 1374027 h 4564661"/>
              <a:gd name="connsiteX4427" fmla="*/ 1994321 w 5297627"/>
              <a:gd name="connsiteY4427" fmla="*/ 1361114 h 4564661"/>
              <a:gd name="connsiteX4428" fmla="*/ 1996613 w 5297627"/>
              <a:gd name="connsiteY4428" fmla="*/ 1356818 h 4564661"/>
              <a:gd name="connsiteX4429" fmla="*/ 1993881 w 5297627"/>
              <a:gd name="connsiteY4429" fmla="*/ 1316410 h 4564661"/>
              <a:gd name="connsiteX4430" fmla="*/ 1986524 w 5297627"/>
              <a:gd name="connsiteY4430" fmla="*/ 1211405 h 4564661"/>
              <a:gd name="connsiteX4431" fmla="*/ 2008611 w 5297627"/>
              <a:gd name="connsiteY4431" fmla="*/ 1200562 h 4564661"/>
              <a:gd name="connsiteX4432" fmla="*/ 2010132 w 5297627"/>
              <a:gd name="connsiteY4432" fmla="*/ 1152599 h 4564661"/>
              <a:gd name="connsiteX4433" fmla="*/ 2016397 w 5297627"/>
              <a:gd name="connsiteY4433" fmla="*/ 1106026 h 4564661"/>
              <a:gd name="connsiteX4434" fmla="*/ 2016329 w 5297627"/>
              <a:gd name="connsiteY4434" fmla="*/ 1104185 h 4564661"/>
              <a:gd name="connsiteX4435" fmla="*/ 2032672 w 5297627"/>
              <a:gd name="connsiteY4435" fmla="*/ 1093404 h 4564661"/>
              <a:gd name="connsiteX4436" fmla="*/ 2033166 w 5297627"/>
              <a:gd name="connsiteY4436" fmla="*/ 1104386 h 4564661"/>
              <a:gd name="connsiteX4437" fmla="*/ 2035784 w 5297627"/>
              <a:gd name="connsiteY4437" fmla="*/ 1130809 h 4564661"/>
              <a:gd name="connsiteX4438" fmla="*/ 2047701 w 5297627"/>
              <a:gd name="connsiteY4438" fmla="*/ 1164855 h 4564661"/>
              <a:gd name="connsiteX4439" fmla="*/ 2046358 w 5297627"/>
              <a:gd name="connsiteY4439" fmla="*/ 1126828 h 4564661"/>
              <a:gd name="connsiteX4440" fmla="*/ 2045645 w 5297627"/>
              <a:gd name="connsiteY4440" fmla="*/ 1122180 h 4564661"/>
              <a:gd name="connsiteX4441" fmla="*/ 2048239 w 5297627"/>
              <a:gd name="connsiteY4441" fmla="*/ 1122239 h 4564661"/>
              <a:gd name="connsiteX4442" fmla="*/ 2054931 w 5297627"/>
              <a:gd name="connsiteY4442" fmla="*/ 1109880 h 4564661"/>
              <a:gd name="connsiteX4443" fmla="*/ 2058400 w 5297627"/>
              <a:gd name="connsiteY4443" fmla="*/ 1076432 h 4564661"/>
              <a:gd name="connsiteX4444" fmla="*/ 2066647 w 5297627"/>
              <a:gd name="connsiteY4444" fmla="*/ 1070991 h 4564661"/>
              <a:gd name="connsiteX4445" fmla="*/ 2070618 w 5297627"/>
              <a:gd name="connsiteY4445" fmla="*/ 1117577 h 4564661"/>
              <a:gd name="connsiteX4446" fmla="*/ 2072565 w 5297627"/>
              <a:gd name="connsiteY4446" fmla="*/ 1133584 h 4564661"/>
              <a:gd name="connsiteX4447" fmla="*/ 2073236 w 5297627"/>
              <a:gd name="connsiteY4447" fmla="*/ 1130298 h 4564661"/>
              <a:gd name="connsiteX4448" fmla="*/ 2078907 w 5297627"/>
              <a:gd name="connsiteY4448" fmla="*/ 1103077 h 4564661"/>
              <a:gd name="connsiteX4449" fmla="*/ 2076543 w 5297627"/>
              <a:gd name="connsiteY4449" fmla="*/ 1064463 h 4564661"/>
              <a:gd name="connsiteX4450" fmla="*/ 2103795 w 5297627"/>
              <a:gd name="connsiteY4450" fmla="*/ 1046485 h 4564661"/>
              <a:gd name="connsiteX4451" fmla="*/ 2103188 w 5297627"/>
              <a:gd name="connsiteY4451" fmla="*/ 1050768 h 4564661"/>
              <a:gd name="connsiteX4452" fmla="*/ 2112886 w 5297627"/>
              <a:gd name="connsiteY4452" fmla="*/ 1048535 h 4564661"/>
              <a:gd name="connsiteX4453" fmla="*/ 2115884 w 5297627"/>
              <a:gd name="connsiteY4453" fmla="*/ 1038114 h 4564661"/>
              <a:gd name="connsiteX4454" fmla="*/ 2128826 w 5297627"/>
              <a:gd name="connsiteY4454" fmla="*/ 1029039 h 4564661"/>
              <a:gd name="connsiteX4455" fmla="*/ 2128912 w 5297627"/>
              <a:gd name="connsiteY4455" fmla="*/ 1031340 h 4564661"/>
              <a:gd name="connsiteX4456" fmla="*/ 2129376 w 5297627"/>
              <a:gd name="connsiteY4456" fmla="*/ 1028653 h 4564661"/>
              <a:gd name="connsiteX4457" fmla="*/ 2170608 w 5297627"/>
              <a:gd name="connsiteY4457" fmla="*/ 999740 h 4564661"/>
              <a:gd name="connsiteX4458" fmla="*/ 2168594 w 5297627"/>
              <a:gd name="connsiteY4458" fmla="*/ 1012782 h 4564661"/>
              <a:gd name="connsiteX4459" fmla="*/ 2165234 w 5297627"/>
              <a:gd name="connsiteY4459" fmla="*/ 1029848 h 4564661"/>
              <a:gd name="connsiteX4460" fmla="*/ 2168810 w 5297627"/>
              <a:gd name="connsiteY4460" fmla="*/ 1021043 h 4564661"/>
              <a:gd name="connsiteX4461" fmla="*/ 2168594 w 5297627"/>
              <a:gd name="connsiteY4461" fmla="*/ 1012782 h 4564661"/>
              <a:gd name="connsiteX4462" fmla="*/ 2172726 w 5297627"/>
              <a:gd name="connsiteY4462" fmla="*/ 998255 h 4564661"/>
              <a:gd name="connsiteX4463" fmla="*/ 2181443 w 5297627"/>
              <a:gd name="connsiteY4463" fmla="*/ 992142 h 4564661"/>
              <a:gd name="connsiteX4464" fmla="*/ 2172289 w 5297627"/>
              <a:gd name="connsiteY4464" fmla="*/ 1034806 h 4564661"/>
              <a:gd name="connsiteX4465" fmla="*/ 2140456 w 5297627"/>
              <a:gd name="connsiteY4465" fmla="*/ 1198739 h 4564661"/>
              <a:gd name="connsiteX4466" fmla="*/ 2136751 w 5297627"/>
              <a:gd name="connsiteY4466" fmla="*/ 1243247 h 4564661"/>
              <a:gd name="connsiteX4467" fmla="*/ 2153101 w 5297627"/>
              <a:gd name="connsiteY4467" fmla="*/ 1168921 h 4564661"/>
              <a:gd name="connsiteX4468" fmla="*/ 2174811 w 5297627"/>
              <a:gd name="connsiteY4468" fmla="*/ 1071278 h 4564661"/>
              <a:gd name="connsiteX4469" fmla="*/ 2195890 w 5297627"/>
              <a:gd name="connsiteY4469" fmla="*/ 982012 h 4564661"/>
              <a:gd name="connsiteX4470" fmla="*/ 2204950 w 5297627"/>
              <a:gd name="connsiteY4470" fmla="*/ 975659 h 4564661"/>
              <a:gd name="connsiteX4471" fmla="*/ 2200204 w 5297627"/>
              <a:gd name="connsiteY4471" fmla="*/ 1006054 h 4564661"/>
              <a:gd name="connsiteX4472" fmla="*/ 2189279 w 5297627"/>
              <a:gd name="connsiteY4472" fmla="*/ 1054903 h 4564661"/>
              <a:gd name="connsiteX4473" fmla="*/ 2135480 w 5297627"/>
              <a:gd name="connsiteY4473" fmla="*/ 1295820 h 4564661"/>
              <a:gd name="connsiteX4474" fmla="*/ 2133079 w 5297627"/>
              <a:gd name="connsiteY4474" fmla="*/ 1337500 h 4564661"/>
              <a:gd name="connsiteX4475" fmla="*/ 2136444 w 5297627"/>
              <a:gd name="connsiteY4475" fmla="*/ 1324928 h 4564661"/>
              <a:gd name="connsiteX4476" fmla="*/ 2136112 w 5297627"/>
              <a:gd name="connsiteY4476" fmla="*/ 1306122 h 4564661"/>
              <a:gd name="connsiteX4477" fmla="*/ 2137797 w 5297627"/>
              <a:gd name="connsiteY4477" fmla="*/ 1290587 h 4564661"/>
              <a:gd name="connsiteX4478" fmla="*/ 2142937 w 5297627"/>
              <a:gd name="connsiteY4478" fmla="*/ 1295137 h 4564661"/>
              <a:gd name="connsiteX4479" fmla="*/ 2143834 w 5297627"/>
              <a:gd name="connsiteY4479" fmla="*/ 1290570 h 4564661"/>
              <a:gd name="connsiteX4480" fmla="*/ 2160703 w 5297627"/>
              <a:gd name="connsiteY4480" fmla="*/ 1248723 h 4564661"/>
              <a:gd name="connsiteX4481" fmla="*/ 2146888 w 5297627"/>
              <a:gd name="connsiteY4481" fmla="*/ 1312305 h 4564661"/>
              <a:gd name="connsiteX4482" fmla="*/ 2146137 w 5297627"/>
              <a:gd name="connsiteY4482" fmla="*/ 1316316 h 4564661"/>
              <a:gd name="connsiteX4483" fmla="*/ 2146217 w 5297627"/>
              <a:gd name="connsiteY4483" fmla="*/ 1316894 h 4564661"/>
              <a:gd name="connsiteX4484" fmla="*/ 2146713 w 5297627"/>
              <a:gd name="connsiteY4484" fmla="*/ 1330151 h 4564661"/>
              <a:gd name="connsiteX4485" fmla="*/ 2169999 w 5297627"/>
              <a:gd name="connsiteY4485" fmla="*/ 1240620 h 4564661"/>
              <a:gd name="connsiteX4486" fmla="*/ 2203111 w 5297627"/>
              <a:gd name="connsiteY4486" fmla="*/ 1100217 h 4564661"/>
              <a:gd name="connsiteX4487" fmla="*/ 2205977 w 5297627"/>
              <a:gd name="connsiteY4487" fmla="*/ 1082793 h 4564661"/>
              <a:gd name="connsiteX4488" fmla="*/ 2206072 w 5297627"/>
              <a:gd name="connsiteY4488" fmla="*/ 1102373 h 4564661"/>
              <a:gd name="connsiteX4489" fmla="*/ 2155961 w 5297627"/>
              <a:gd name="connsiteY4489" fmla="*/ 1357933 h 4564661"/>
              <a:gd name="connsiteX4490" fmla="*/ 2158950 w 5297627"/>
              <a:gd name="connsiteY4490" fmla="*/ 1361703 h 4564661"/>
              <a:gd name="connsiteX4491" fmla="*/ 2155961 w 5297627"/>
              <a:gd name="connsiteY4491" fmla="*/ 1357933 h 4564661"/>
              <a:gd name="connsiteX4492" fmla="*/ 2219248 w 5297627"/>
              <a:gd name="connsiteY4492" fmla="*/ 1084270 h 4564661"/>
              <a:gd name="connsiteX4493" fmla="*/ 2235486 w 5297627"/>
              <a:gd name="connsiteY4493" fmla="*/ 1049516 h 4564661"/>
              <a:gd name="connsiteX4494" fmla="*/ 2228625 w 5297627"/>
              <a:gd name="connsiteY4494" fmla="*/ 1091097 h 4564661"/>
              <a:gd name="connsiteX4495" fmla="*/ 2203992 w 5297627"/>
              <a:gd name="connsiteY4495" fmla="*/ 1214148 h 4564661"/>
              <a:gd name="connsiteX4496" fmla="*/ 2198696 w 5297627"/>
              <a:gd name="connsiteY4496" fmla="*/ 1241132 h 4564661"/>
              <a:gd name="connsiteX4497" fmla="*/ 2195968 w 5297627"/>
              <a:gd name="connsiteY4497" fmla="*/ 1251106 h 4564661"/>
              <a:gd name="connsiteX4498" fmla="*/ 2193239 w 5297627"/>
              <a:gd name="connsiteY4498" fmla="*/ 1261078 h 4564661"/>
              <a:gd name="connsiteX4499" fmla="*/ 2197175 w 5297627"/>
              <a:gd name="connsiteY4499" fmla="*/ 1254894 h 4564661"/>
              <a:gd name="connsiteX4500" fmla="*/ 2195968 w 5297627"/>
              <a:gd name="connsiteY4500" fmla="*/ 1251106 h 4564661"/>
              <a:gd name="connsiteX4501" fmla="*/ 2199902 w 5297627"/>
              <a:gd name="connsiteY4501" fmla="*/ 1244922 h 4564661"/>
              <a:gd name="connsiteX4502" fmla="*/ 2198696 w 5297627"/>
              <a:gd name="connsiteY4502" fmla="*/ 1241132 h 4564661"/>
              <a:gd name="connsiteX4503" fmla="*/ 2204100 w 5297627"/>
              <a:gd name="connsiteY4503" fmla="*/ 1226578 h 4564661"/>
              <a:gd name="connsiteX4504" fmla="*/ 2203992 w 5297627"/>
              <a:gd name="connsiteY4504" fmla="*/ 1214148 h 4564661"/>
              <a:gd name="connsiteX4505" fmla="*/ 2229491 w 5297627"/>
              <a:gd name="connsiteY4505" fmla="*/ 1110136 h 4564661"/>
              <a:gd name="connsiteX4506" fmla="*/ 2254591 w 5297627"/>
              <a:gd name="connsiteY4506" fmla="*/ 997338 h 4564661"/>
              <a:gd name="connsiteX4507" fmla="*/ 2265738 w 5297627"/>
              <a:gd name="connsiteY4507" fmla="*/ 932969 h 4564661"/>
              <a:gd name="connsiteX4508" fmla="*/ 2344409 w 5297627"/>
              <a:gd name="connsiteY4508" fmla="*/ 875723 h 4564661"/>
              <a:gd name="connsiteX4509" fmla="*/ 2420636 w 5297627"/>
              <a:gd name="connsiteY4509" fmla="*/ 821753 h 4564661"/>
              <a:gd name="connsiteX4510" fmla="*/ 2770027 w 5297627"/>
              <a:gd name="connsiteY4510" fmla="*/ 609834 h 4564661"/>
              <a:gd name="connsiteX4511" fmla="*/ 2775058 w 5297627"/>
              <a:gd name="connsiteY4511" fmla="*/ 606848 h 4564661"/>
              <a:gd name="connsiteX4512" fmla="*/ 2775675 w 5297627"/>
              <a:gd name="connsiteY4512" fmla="*/ 605928 h 4564661"/>
              <a:gd name="connsiteX4513" fmla="*/ 2776426 w 5297627"/>
              <a:gd name="connsiteY4513" fmla="*/ 606037 h 4564661"/>
              <a:gd name="connsiteX4514" fmla="*/ 2791774 w 5297627"/>
              <a:gd name="connsiteY4514" fmla="*/ 596929 h 4564661"/>
              <a:gd name="connsiteX4515" fmla="*/ 2791056 w 5297627"/>
              <a:gd name="connsiteY4515" fmla="*/ 596863 h 4564661"/>
              <a:gd name="connsiteX4516" fmla="*/ 2799497 w 5297627"/>
              <a:gd name="connsiteY4516" fmla="*/ 589679 h 4564661"/>
              <a:gd name="connsiteX4517" fmla="*/ 2834754 w 5297627"/>
              <a:gd name="connsiteY4517" fmla="*/ 567422 h 4564661"/>
              <a:gd name="connsiteX4518" fmla="*/ 2974237 w 5297627"/>
              <a:gd name="connsiteY4518" fmla="*/ 476984 h 4564661"/>
              <a:gd name="connsiteX4519" fmla="*/ 3163871 w 5297627"/>
              <a:gd name="connsiteY4519" fmla="*/ 365906 h 4564661"/>
              <a:gd name="connsiteX4520" fmla="*/ 3257395 w 5297627"/>
              <a:gd name="connsiteY4520" fmla="*/ 307175 h 4564661"/>
              <a:gd name="connsiteX4521" fmla="*/ 3510169 w 5297627"/>
              <a:gd name="connsiteY4521" fmla="*/ 185460 h 4564661"/>
              <a:gd name="connsiteX4522" fmla="*/ 3550718 w 5297627"/>
              <a:gd name="connsiteY4522" fmla="*/ 171658 h 4564661"/>
              <a:gd name="connsiteX4523" fmla="*/ 3560518 w 5297627"/>
              <a:gd name="connsiteY4523" fmla="*/ 165670 h 4564661"/>
              <a:gd name="connsiteX4524" fmla="*/ 3560994 w 5297627"/>
              <a:gd name="connsiteY4524" fmla="*/ 166009 h 4564661"/>
              <a:gd name="connsiteX4525" fmla="*/ 3562243 w 5297627"/>
              <a:gd name="connsiteY4525" fmla="*/ 164617 h 4564661"/>
              <a:gd name="connsiteX4526" fmla="*/ 3560518 w 5297627"/>
              <a:gd name="connsiteY4526" fmla="*/ 165670 h 4564661"/>
              <a:gd name="connsiteX4527" fmla="*/ 3558712 w 5297627"/>
              <a:gd name="connsiteY4527" fmla="*/ 164389 h 4564661"/>
              <a:gd name="connsiteX4528" fmla="*/ 3592066 w 5297627"/>
              <a:gd name="connsiteY4528" fmla="*/ 146262 h 4564661"/>
              <a:gd name="connsiteX4529" fmla="*/ 3583521 w 5297627"/>
              <a:gd name="connsiteY4529" fmla="*/ 147670 h 4564661"/>
              <a:gd name="connsiteX4530" fmla="*/ 3576984 w 5297627"/>
              <a:gd name="connsiteY4530" fmla="*/ 143323 h 4564661"/>
              <a:gd name="connsiteX4531" fmla="*/ 3547688 w 5297627"/>
              <a:gd name="connsiteY4531" fmla="*/ 153532 h 4564661"/>
              <a:gd name="connsiteX4532" fmla="*/ 3500690 w 5297627"/>
              <a:gd name="connsiteY4532" fmla="*/ 171028 h 4564661"/>
              <a:gd name="connsiteX4533" fmla="*/ 3460085 w 5297627"/>
              <a:gd name="connsiteY4533" fmla="*/ 186605 h 4564661"/>
              <a:gd name="connsiteX4534" fmla="*/ 3469802 w 5297627"/>
              <a:gd name="connsiteY4534" fmla="*/ 181739 h 4564661"/>
              <a:gd name="connsiteX4535" fmla="*/ 3522432 w 5297627"/>
              <a:gd name="connsiteY4535" fmla="*/ 161752 h 4564661"/>
              <a:gd name="connsiteX4536" fmla="*/ 3630259 w 5297627"/>
              <a:gd name="connsiteY4536" fmla="*/ 118015 h 4564661"/>
              <a:gd name="connsiteX4537" fmla="*/ 3688407 w 5297627"/>
              <a:gd name="connsiteY4537" fmla="*/ 97076 h 4564661"/>
              <a:gd name="connsiteX4538" fmla="*/ 3742699 w 5297627"/>
              <a:gd name="connsiteY4538" fmla="*/ 78830 h 4564661"/>
              <a:gd name="connsiteX4539" fmla="*/ 3680052 w 5297627"/>
              <a:gd name="connsiteY4539" fmla="*/ 102915 h 4564661"/>
              <a:gd name="connsiteX4540" fmla="*/ 3659302 w 5297627"/>
              <a:gd name="connsiteY4540" fmla="*/ 111715 h 4564661"/>
              <a:gd name="connsiteX4541" fmla="*/ 3679652 w 5297627"/>
              <a:gd name="connsiteY4541" fmla="*/ 109105 h 4564661"/>
              <a:gd name="connsiteX4542" fmla="*/ 3821410 w 5297627"/>
              <a:gd name="connsiteY4542" fmla="*/ 59384 h 4564661"/>
              <a:gd name="connsiteX4543" fmla="*/ 3590799 w 5297627"/>
              <a:gd name="connsiteY4543" fmla="*/ 8620 h 4564661"/>
              <a:gd name="connsiteX4544" fmla="*/ 3550476 w 5297627"/>
              <a:gd name="connsiteY4544" fmla="*/ 37128 h 4564661"/>
              <a:gd name="connsiteX4545" fmla="*/ 3522654 w 5297627"/>
              <a:gd name="connsiteY4545" fmla="*/ 59852 h 4564661"/>
              <a:gd name="connsiteX4546" fmla="*/ 3628354 w 5297627"/>
              <a:gd name="connsiteY4546" fmla="*/ 20024 h 4564661"/>
              <a:gd name="connsiteX4547" fmla="*/ 3427549 w 5297627"/>
              <a:gd name="connsiteY4547" fmla="*/ 152460 h 4564661"/>
              <a:gd name="connsiteX4548" fmla="*/ 3427549 w 5297627"/>
              <a:gd name="connsiteY4548" fmla="*/ 152460 h 4564661"/>
              <a:gd name="connsiteX4549" fmla="*/ 3387478 w 5297627"/>
              <a:gd name="connsiteY4549" fmla="*/ 194081 h 4564661"/>
              <a:gd name="connsiteX4550" fmla="*/ 3370144 w 5297627"/>
              <a:gd name="connsiteY4550" fmla="*/ 214399 h 4564661"/>
              <a:gd name="connsiteX4551" fmla="*/ 3357433 w 5297627"/>
              <a:gd name="connsiteY4551" fmla="*/ 226279 h 4564661"/>
              <a:gd name="connsiteX4552" fmla="*/ 3364304 w 5297627"/>
              <a:gd name="connsiteY4552" fmla="*/ 222809 h 4564661"/>
              <a:gd name="connsiteX4553" fmla="*/ 3413722 w 5297627"/>
              <a:gd name="connsiteY4553" fmla="*/ 200533 h 4564661"/>
              <a:gd name="connsiteX4554" fmla="*/ 3449138 w 5297627"/>
              <a:gd name="connsiteY4554" fmla="*/ 185932 h 4564661"/>
              <a:gd name="connsiteX4555" fmla="*/ 3446117 w 5297627"/>
              <a:gd name="connsiteY4555" fmla="*/ 187947 h 4564661"/>
              <a:gd name="connsiteX4556" fmla="*/ 3420692 w 5297627"/>
              <a:gd name="connsiteY4556" fmla="*/ 202068 h 4564661"/>
              <a:gd name="connsiteX4557" fmla="*/ 3418325 w 5297627"/>
              <a:gd name="connsiteY4557" fmla="*/ 203613 h 4564661"/>
              <a:gd name="connsiteX4558" fmla="*/ 3404009 w 5297627"/>
              <a:gd name="connsiteY4558" fmla="*/ 209524 h 4564661"/>
              <a:gd name="connsiteX4559" fmla="*/ 3358618 w 5297627"/>
              <a:gd name="connsiteY4559" fmla="*/ 230620 h 4564661"/>
              <a:gd name="connsiteX4560" fmla="*/ 3343619 w 5297627"/>
              <a:gd name="connsiteY4560" fmla="*/ 238341 h 4564661"/>
              <a:gd name="connsiteX4561" fmla="*/ 3315410 w 5297627"/>
              <a:gd name="connsiteY4561" fmla="*/ 259111 h 4564661"/>
              <a:gd name="connsiteX4562" fmla="*/ 3202734 w 5297627"/>
              <a:gd name="connsiteY4562" fmla="*/ 322178 h 4564661"/>
              <a:gd name="connsiteX4563" fmla="*/ 2808602 w 5297627"/>
              <a:gd name="connsiteY4563" fmla="*/ 561645 h 4564661"/>
              <a:gd name="connsiteX4564" fmla="*/ 2811063 w 5297627"/>
              <a:gd name="connsiteY4564" fmla="*/ 559278 h 4564661"/>
              <a:gd name="connsiteX4565" fmla="*/ 2789214 w 5297627"/>
              <a:gd name="connsiteY4565" fmla="*/ 565284 h 4564661"/>
              <a:gd name="connsiteX4566" fmla="*/ 2770662 w 5297627"/>
              <a:gd name="connsiteY4566" fmla="*/ 558079 h 4564661"/>
              <a:gd name="connsiteX4567" fmla="*/ 2697580 w 5297627"/>
              <a:gd name="connsiteY4567" fmla="*/ 590359 h 4564661"/>
              <a:gd name="connsiteX4568" fmla="*/ 2341155 w 5297627"/>
              <a:gd name="connsiteY4568" fmla="*/ 761532 h 4564661"/>
              <a:gd name="connsiteX4569" fmla="*/ 2292404 w 5297627"/>
              <a:gd name="connsiteY4569" fmla="*/ 788427 h 4564661"/>
              <a:gd name="connsiteX4570" fmla="*/ 2293383 w 5297627"/>
              <a:gd name="connsiteY4570" fmla="*/ 783259 h 4564661"/>
              <a:gd name="connsiteX4571" fmla="*/ 2294965 w 5297627"/>
              <a:gd name="connsiteY4571" fmla="*/ 775525 h 4564661"/>
              <a:gd name="connsiteX4572" fmla="*/ 2363488 w 5297627"/>
              <a:gd name="connsiteY4572" fmla="*/ 738639 h 4564661"/>
              <a:gd name="connsiteX4573" fmla="*/ 2722008 w 5297627"/>
              <a:gd name="connsiteY4573" fmla="*/ 561840 h 4564661"/>
              <a:gd name="connsiteX4574" fmla="*/ 2859914 w 5297627"/>
              <a:gd name="connsiteY4574" fmla="*/ 492881 h 4564661"/>
              <a:gd name="connsiteX4575" fmla="*/ 2832726 w 5297627"/>
              <a:gd name="connsiteY4575" fmla="*/ 494982 h 4564661"/>
              <a:gd name="connsiteX4576" fmla="*/ 2794424 w 5297627"/>
              <a:gd name="connsiteY4576" fmla="*/ 511617 h 4564661"/>
              <a:gd name="connsiteX4577" fmla="*/ 2641539 w 5297627"/>
              <a:gd name="connsiteY4577" fmla="*/ 563738 h 4564661"/>
              <a:gd name="connsiteX4578" fmla="*/ 2638149 w 5297627"/>
              <a:gd name="connsiteY4578" fmla="*/ 565331 h 4564661"/>
              <a:gd name="connsiteX4579" fmla="*/ 2941236 w 5297627"/>
              <a:gd name="connsiteY4579" fmla="*/ 380828 h 4564661"/>
              <a:gd name="connsiteX4580" fmla="*/ 3590799 w 5297627"/>
              <a:gd name="connsiteY4580" fmla="*/ 8620 h 4564661"/>
              <a:gd name="connsiteX4581" fmla="*/ 3594514 w 5297627"/>
              <a:gd name="connsiteY4581" fmla="*/ 2484 h 4564661"/>
              <a:gd name="connsiteX4582" fmla="*/ 3592451 w 5297627"/>
              <a:gd name="connsiteY4582" fmla="*/ 5892 h 4564661"/>
              <a:gd name="connsiteX4583" fmla="*/ 3590799 w 5297627"/>
              <a:gd name="connsiteY4583" fmla="*/ 8620 h 4564661"/>
              <a:gd name="connsiteX4584" fmla="*/ 3595752 w 5297627"/>
              <a:gd name="connsiteY4584" fmla="*/ 438 h 4564661"/>
              <a:gd name="connsiteX4585" fmla="*/ 3594514 w 5297627"/>
              <a:gd name="connsiteY4585" fmla="*/ 2484 h 4564661"/>
              <a:gd name="connsiteX4586" fmla="*/ 3595202 w 5297627"/>
              <a:gd name="connsiteY4586" fmla="*/ 1347 h 4564661"/>
              <a:gd name="connsiteX4587" fmla="*/ 3595752 w 5297627"/>
              <a:gd name="connsiteY4587" fmla="*/ 438 h 4564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Lst>
            <a:rect l="l" t="t" r="r" b="b"/>
            <a:pathLst>
              <a:path w="5297627" h="4564661">
                <a:moveTo>
                  <a:pt x="4862947" y="4445095"/>
                </a:moveTo>
                <a:cubicBezTo>
                  <a:pt x="4862947" y="4449378"/>
                  <a:pt x="4853673" y="4454372"/>
                  <a:pt x="4853672" y="4449377"/>
                </a:cubicBezTo>
                <a:cubicBezTo>
                  <a:pt x="4849392" y="4449377"/>
                  <a:pt x="4858666" y="4445095"/>
                  <a:pt x="4862947" y="4445095"/>
                </a:cubicBezTo>
                <a:close/>
                <a:moveTo>
                  <a:pt x="4891038" y="4417675"/>
                </a:moveTo>
                <a:lnTo>
                  <a:pt x="4896716" y="4419292"/>
                </a:lnTo>
                <a:lnTo>
                  <a:pt x="4896115" y="4419765"/>
                </a:lnTo>
                <a:cubicBezTo>
                  <a:pt x="4892727" y="4420835"/>
                  <a:pt x="4889340" y="4420835"/>
                  <a:pt x="4889340" y="4418695"/>
                </a:cubicBezTo>
                <a:close/>
                <a:moveTo>
                  <a:pt x="4873844" y="4412777"/>
                </a:moveTo>
                <a:lnTo>
                  <a:pt x="4879442" y="4414372"/>
                </a:lnTo>
                <a:lnTo>
                  <a:pt x="4878284" y="4415394"/>
                </a:lnTo>
                <a:cubicBezTo>
                  <a:pt x="4874895" y="4416555"/>
                  <a:pt x="4871506" y="4416555"/>
                  <a:pt x="4871506" y="4414413"/>
                </a:cubicBezTo>
                <a:close/>
                <a:moveTo>
                  <a:pt x="4856460" y="4407748"/>
                </a:moveTo>
                <a:lnTo>
                  <a:pt x="4862095" y="4409392"/>
                </a:lnTo>
                <a:lnTo>
                  <a:pt x="4860450" y="4410756"/>
                </a:lnTo>
                <a:cubicBezTo>
                  <a:pt x="4857061" y="4411917"/>
                  <a:pt x="4853673" y="4411917"/>
                  <a:pt x="4853673" y="4409419"/>
                </a:cubicBezTo>
                <a:close/>
                <a:moveTo>
                  <a:pt x="4367276" y="4391457"/>
                </a:moveTo>
                <a:cubicBezTo>
                  <a:pt x="4361493" y="4390554"/>
                  <a:pt x="4355607" y="4399785"/>
                  <a:pt x="4372192" y="4396575"/>
                </a:cubicBezTo>
                <a:cubicBezTo>
                  <a:pt x="4371122" y="4393186"/>
                  <a:pt x="4369206" y="4391759"/>
                  <a:pt x="4367276" y="4391457"/>
                </a:cubicBezTo>
                <a:close/>
                <a:moveTo>
                  <a:pt x="4947116" y="4374454"/>
                </a:moveTo>
                <a:cubicBezTo>
                  <a:pt x="4951396" y="4374456"/>
                  <a:pt x="4942122" y="4378736"/>
                  <a:pt x="4937844" y="4378736"/>
                </a:cubicBezTo>
                <a:cubicBezTo>
                  <a:pt x="4937842" y="4374454"/>
                  <a:pt x="4947116" y="4374454"/>
                  <a:pt x="4947116" y="4374454"/>
                </a:cubicBezTo>
                <a:close/>
                <a:moveTo>
                  <a:pt x="4305608" y="4372716"/>
                </a:moveTo>
                <a:cubicBezTo>
                  <a:pt x="4300192" y="4372315"/>
                  <a:pt x="4293372" y="4375526"/>
                  <a:pt x="4296581" y="4378736"/>
                </a:cubicBezTo>
                <a:lnTo>
                  <a:pt x="4310134" y="4374456"/>
                </a:lnTo>
                <a:cubicBezTo>
                  <a:pt x="4309064" y="4373386"/>
                  <a:pt x="4307414" y="4372850"/>
                  <a:pt x="4305608" y="4372716"/>
                </a:cubicBezTo>
                <a:close/>
                <a:moveTo>
                  <a:pt x="4783078" y="4372114"/>
                </a:moveTo>
                <a:cubicBezTo>
                  <a:pt x="4785062" y="4371780"/>
                  <a:pt x="4787871" y="4372315"/>
                  <a:pt x="4792329" y="4374456"/>
                </a:cubicBezTo>
                <a:cubicBezTo>
                  <a:pt x="4791080" y="4373386"/>
                  <a:pt x="4789877" y="4373965"/>
                  <a:pt x="4788986" y="4375292"/>
                </a:cubicBezTo>
                <a:lnTo>
                  <a:pt x="4788646" y="4376515"/>
                </a:lnTo>
                <a:lnTo>
                  <a:pt x="4780172" y="4374059"/>
                </a:lnTo>
                <a:close/>
                <a:moveTo>
                  <a:pt x="4272663" y="4364455"/>
                </a:moveTo>
                <a:cubicBezTo>
                  <a:pt x="4272866" y="4365090"/>
                  <a:pt x="4273399" y="4366786"/>
                  <a:pt x="4274470" y="4370174"/>
                </a:cubicBezTo>
                <a:cubicBezTo>
                  <a:pt x="4274470" y="4370174"/>
                  <a:pt x="4272062" y="4362548"/>
                  <a:pt x="4272663" y="4364455"/>
                </a:cubicBezTo>
                <a:close/>
                <a:moveTo>
                  <a:pt x="4644296" y="4355480"/>
                </a:moveTo>
                <a:cubicBezTo>
                  <a:pt x="4643694" y="4353673"/>
                  <a:pt x="4646100" y="4360898"/>
                  <a:pt x="4646100" y="4360898"/>
                </a:cubicBezTo>
                <a:cubicBezTo>
                  <a:pt x="4645032" y="4357687"/>
                  <a:pt x="4644496" y="4356083"/>
                  <a:pt x="4644296" y="4355480"/>
                </a:cubicBezTo>
                <a:close/>
                <a:moveTo>
                  <a:pt x="4228907" y="4350597"/>
                </a:moveTo>
                <a:cubicBezTo>
                  <a:pt x="4226498" y="4350195"/>
                  <a:pt x="4221684" y="4353406"/>
                  <a:pt x="4221684" y="4356617"/>
                </a:cubicBezTo>
                <a:cubicBezTo>
                  <a:pt x="4221684" y="4356617"/>
                  <a:pt x="4235237" y="4352336"/>
                  <a:pt x="4230244" y="4352336"/>
                </a:cubicBezTo>
                <a:cubicBezTo>
                  <a:pt x="4230246" y="4351265"/>
                  <a:pt x="4229710" y="4350731"/>
                  <a:pt x="4228907" y="4350597"/>
                </a:cubicBezTo>
                <a:close/>
                <a:moveTo>
                  <a:pt x="4197690" y="4340216"/>
                </a:moveTo>
                <a:cubicBezTo>
                  <a:pt x="4197899" y="4341087"/>
                  <a:pt x="4199571" y="4348055"/>
                  <a:pt x="4199571" y="4348055"/>
                </a:cubicBezTo>
                <a:cubicBezTo>
                  <a:pt x="4197967" y="4341366"/>
                  <a:pt x="4197566" y="4339692"/>
                  <a:pt x="4197690" y="4340216"/>
                </a:cubicBezTo>
                <a:close/>
                <a:moveTo>
                  <a:pt x="4177994" y="4337040"/>
                </a:moveTo>
                <a:cubicBezTo>
                  <a:pt x="4173981" y="4336638"/>
                  <a:pt x="4169971" y="4339848"/>
                  <a:pt x="4173179" y="4343059"/>
                </a:cubicBezTo>
                <a:lnTo>
                  <a:pt x="4181740" y="4338779"/>
                </a:lnTo>
                <a:cubicBezTo>
                  <a:pt x="4180669" y="4337708"/>
                  <a:pt x="4179332" y="4337172"/>
                  <a:pt x="4177994" y="4337040"/>
                </a:cubicBezTo>
                <a:close/>
                <a:moveTo>
                  <a:pt x="4959956" y="4316659"/>
                </a:moveTo>
                <a:cubicBezTo>
                  <a:pt x="4964236" y="4320940"/>
                  <a:pt x="4951398" y="4325935"/>
                  <a:pt x="4947116" y="4320940"/>
                </a:cubicBezTo>
                <a:close/>
                <a:moveTo>
                  <a:pt x="4927736" y="4311996"/>
                </a:moveTo>
                <a:lnTo>
                  <a:pt x="4927632" y="4312011"/>
                </a:lnTo>
                <a:cubicBezTo>
                  <a:pt x="4926084" y="4312226"/>
                  <a:pt x="4925004" y="4312377"/>
                  <a:pt x="4925004" y="4312377"/>
                </a:cubicBezTo>
                <a:close/>
                <a:moveTo>
                  <a:pt x="4937944" y="4310572"/>
                </a:moveTo>
                <a:lnTo>
                  <a:pt x="4927736" y="4311996"/>
                </a:lnTo>
                <a:lnTo>
                  <a:pt x="4933092" y="4311249"/>
                </a:lnTo>
                <a:cubicBezTo>
                  <a:pt x="4936867" y="4310722"/>
                  <a:pt x="4940102" y="4310271"/>
                  <a:pt x="4937944" y="4310572"/>
                </a:cubicBezTo>
                <a:close/>
                <a:moveTo>
                  <a:pt x="4821296" y="4235350"/>
                </a:moveTo>
                <a:cubicBezTo>
                  <a:pt x="4820060" y="4235583"/>
                  <a:pt x="4816760" y="4236208"/>
                  <a:pt x="4810160" y="4237456"/>
                </a:cubicBezTo>
                <a:cubicBezTo>
                  <a:pt x="4810160" y="4237456"/>
                  <a:pt x="4825007" y="4234647"/>
                  <a:pt x="4821296" y="4235350"/>
                </a:cubicBezTo>
                <a:close/>
                <a:moveTo>
                  <a:pt x="4674129" y="4119033"/>
                </a:moveTo>
                <a:lnTo>
                  <a:pt x="4708160" y="4126859"/>
                </a:lnTo>
                <a:lnTo>
                  <a:pt x="4728616" y="4135635"/>
                </a:lnTo>
                <a:lnTo>
                  <a:pt x="4712970" y="4132602"/>
                </a:lnTo>
                <a:close/>
                <a:moveTo>
                  <a:pt x="4607755" y="4097736"/>
                </a:moveTo>
                <a:lnTo>
                  <a:pt x="4619708" y="4100458"/>
                </a:lnTo>
                <a:lnTo>
                  <a:pt x="4622420" y="4102152"/>
                </a:lnTo>
                <a:close/>
                <a:moveTo>
                  <a:pt x="4574337" y="4087462"/>
                </a:moveTo>
                <a:lnTo>
                  <a:pt x="4586452" y="4090915"/>
                </a:lnTo>
                <a:lnTo>
                  <a:pt x="4605006" y="4096907"/>
                </a:lnTo>
                <a:lnTo>
                  <a:pt x="4579156" y="4089122"/>
                </a:lnTo>
                <a:close/>
                <a:moveTo>
                  <a:pt x="4512089" y="4063041"/>
                </a:moveTo>
                <a:cubicBezTo>
                  <a:pt x="4509682" y="4062640"/>
                  <a:pt x="4504866" y="4065851"/>
                  <a:pt x="4504866" y="4069061"/>
                </a:cubicBezTo>
                <a:cubicBezTo>
                  <a:pt x="4504866" y="4069061"/>
                  <a:pt x="4517706" y="4064781"/>
                  <a:pt x="4513428" y="4064781"/>
                </a:cubicBezTo>
                <a:cubicBezTo>
                  <a:pt x="4513426" y="4063711"/>
                  <a:pt x="4512892" y="4063175"/>
                  <a:pt x="4512089" y="4063041"/>
                </a:cubicBezTo>
                <a:close/>
                <a:moveTo>
                  <a:pt x="4464922" y="4046943"/>
                </a:moveTo>
                <a:cubicBezTo>
                  <a:pt x="4460642" y="4046943"/>
                  <a:pt x="4451370" y="4051224"/>
                  <a:pt x="4456363" y="4051224"/>
                </a:cubicBezTo>
                <a:cubicBezTo>
                  <a:pt x="4456363" y="4056217"/>
                  <a:pt x="4464922" y="4051224"/>
                  <a:pt x="4464922" y="4046943"/>
                </a:cubicBezTo>
                <a:close/>
                <a:moveTo>
                  <a:pt x="4451369" y="4042661"/>
                </a:moveTo>
                <a:cubicBezTo>
                  <a:pt x="4447089" y="4042661"/>
                  <a:pt x="4438530" y="4046941"/>
                  <a:pt x="4442808" y="4046943"/>
                </a:cubicBezTo>
                <a:cubicBezTo>
                  <a:pt x="4442808" y="4051224"/>
                  <a:pt x="4451369" y="4046941"/>
                  <a:pt x="4451369" y="4042661"/>
                </a:cubicBezTo>
                <a:close/>
                <a:moveTo>
                  <a:pt x="4573704" y="4037438"/>
                </a:moveTo>
                <a:lnTo>
                  <a:pt x="4613868" y="4044745"/>
                </a:lnTo>
                <a:lnTo>
                  <a:pt x="4618167" y="4046948"/>
                </a:lnTo>
                <a:lnTo>
                  <a:pt x="4623060" y="4049909"/>
                </a:lnTo>
                <a:lnTo>
                  <a:pt x="4603405" y="4047611"/>
                </a:lnTo>
                <a:lnTo>
                  <a:pt x="4584747" y="4044634"/>
                </a:lnTo>
                <a:lnTo>
                  <a:pt x="4577237" y="4039498"/>
                </a:lnTo>
                <a:close/>
                <a:moveTo>
                  <a:pt x="4003533" y="3981411"/>
                </a:moveTo>
                <a:cubicBezTo>
                  <a:pt x="4052555" y="3999570"/>
                  <a:pt x="4101177" y="4011852"/>
                  <a:pt x="4151698" y="4027592"/>
                </a:cubicBezTo>
                <a:lnTo>
                  <a:pt x="4179549" y="4036960"/>
                </a:lnTo>
                <a:lnTo>
                  <a:pt x="4243528" y="4054344"/>
                </a:lnTo>
                <a:lnTo>
                  <a:pt x="4245748" y="4054988"/>
                </a:lnTo>
                <a:lnTo>
                  <a:pt x="4194692" y="4033936"/>
                </a:lnTo>
                <a:lnTo>
                  <a:pt x="4173749" y="4026425"/>
                </a:lnTo>
                <a:lnTo>
                  <a:pt x="4093482" y="4002714"/>
                </a:lnTo>
                <a:lnTo>
                  <a:pt x="4046996" y="3989588"/>
                </a:lnTo>
                <a:close/>
                <a:moveTo>
                  <a:pt x="4337558" y="3969388"/>
                </a:moveTo>
                <a:lnTo>
                  <a:pt x="4337062" y="3971350"/>
                </a:lnTo>
                <a:cubicBezTo>
                  <a:pt x="4338116" y="3972597"/>
                  <a:pt x="4339613" y="3971332"/>
                  <a:pt x="4340666" y="3972579"/>
                </a:cubicBezTo>
                <a:cubicBezTo>
                  <a:pt x="4343996" y="3973104"/>
                  <a:pt x="4343914" y="3972153"/>
                  <a:pt x="4342666" y="3971103"/>
                </a:cubicBezTo>
                <a:lnTo>
                  <a:pt x="4341550" y="3970434"/>
                </a:lnTo>
                <a:close/>
                <a:moveTo>
                  <a:pt x="2921328" y="3892105"/>
                </a:moveTo>
                <a:lnTo>
                  <a:pt x="2912768" y="3896386"/>
                </a:lnTo>
                <a:cubicBezTo>
                  <a:pt x="2917048" y="3901381"/>
                  <a:pt x="2926320" y="3896386"/>
                  <a:pt x="2921328" y="3892105"/>
                </a:cubicBezTo>
                <a:close/>
                <a:moveTo>
                  <a:pt x="4146426" y="3884787"/>
                </a:moveTo>
                <a:lnTo>
                  <a:pt x="4146180" y="3884899"/>
                </a:lnTo>
                <a:lnTo>
                  <a:pt x="4176300" y="3892729"/>
                </a:lnTo>
                <a:lnTo>
                  <a:pt x="4179106" y="3893561"/>
                </a:lnTo>
                <a:lnTo>
                  <a:pt x="4177118" y="3892773"/>
                </a:lnTo>
                <a:cubicBezTo>
                  <a:pt x="4167039" y="3889203"/>
                  <a:pt x="4153742" y="3885245"/>
                  <a:pt x="4146426" y="3884787"/>
                </a:cubicBezTo>
                <a:close/>
                <a:moveTo>
                  <a:pt x="2854990" y="3879261"/>
                </a:moveTo>
                <a:cubicBezTo>
                  <a:pt x="2850710" y="3879260"/>
                  <a:pt x="2832878" y="3883543"/>
                  <a:pt x="2837871" y="3883543"/>
                </a:cubicBezTo>
                <a:cubicBezTo>
                  <a:pt x="2842151" y="3887823"/>
                  <a:pt x="2859983" y="3883543"/>
                  <a:pt x="2854990" y="3879261"/>
                </a:cubicBezTo>
                <a:close/>
                <a:moveTo>
                  <a:pt x="2832878" y="3874266"/>
                </a:moveTo>
                <a:cubicBezTo>
                  <a:pt x="2828599" y="3874267"/>
                  <a:pt x="2810765" y="3879261"/>
                  <a:pt x="2810765" y="3879261"/>
                </a:cubicBezTo>
                <a:cubicBezTo>
                  <a:pt x="2820038" y="3887823"/>
                  <a:pt x="2832878" y="3874266"/>
                  <a:pt x="2832878" y="3874266"/>
                </a:cubicBezTo>
                <a:close/>
                <a:moveTo>
                  <a:pt x="2801224" y="3868849"/>
                </a:moveTo>
                <a:cubicBezTo>
                  <a:pt x="2794403" y="3869451"/>
                  <a:pt x="2784373" y="3874266"/>
                  <a:pt x="2784373" y="3874266"/>
                </a:cubicBezTo>
                <a:cubicBezTo>
                  <a:pt x="2788653" y="3879260"/>
                  <a:pt x="2806486" y="3874266"/>
                  <a:pt x="2806486" y="3869985"/>
                </a:cubicBezTo>
                <a:cubicBezTo>
                  <a:pt x="2805415" y="3868915"/>
                  <a:pt x="2803499" y="3868647"/>
                  <a:pt x="2801224" y="3868849"/>
                </a:cubicBezTo>
                <a:close/>
                <a:moveTo>
                  <a:pt x="4618294" y="3866502"/>
                </a:moveTo>
                <a:lnTo>
                  <a:pt x="4619822" y="3866570"/>
                </a:lnTo>
                <a:lnTo>
                  <a:pt x="4622952" y="3867640"/>
                </a:lnTo>
                <a:cubicBezTo>
                  <a:pt x="4619534" y="3867076"/>
                  <a:pt x="4616588" y="3866693"/>
                  <a:pt x="4616348" y="3866545"/>
                </a:cubicBezTo>
                <a:cubicBezTo>
                  <a:pt x="4616227" y="3866470"/>
                  <a:pt x="4616783" y="3866454"/>
                  <a:pt x="4618294" y="3866502"/>
                </a:cubicBezTo>
                <a:close/>
                <a:moveTo>
                  <a:pt x="2711983" y="3856306"/>
                </a:moveTo>
                <a:cubicBezTo>
                  <a:pt x="2701985" y="3855402"/>
                  <a:pt x="2696102" y="3864634"/>
                  <a:pt x="2722316" y="3861422"/>
                </a:cubicBezTo>
                <a:cubicBezTo>
                  <a:pt x="2722316" y="3869985"/>
                  <a:pt x="2740150" y="3865704"/>
                  <a:pt x="2749422" y="3865705"/>
                </a:cubicBezTo>
                <a:cubicBezTo>
                  <a:pt x="2749422" y="3857142"/>
                  <a:pt x="2731590" y="3865704"/>
                  <a:pt x="2722316" y="3861422"/>
                </a:cubicBezTo>
                <a:cubicBezTo>
                  <a:pt x="2719105" y="3858034"/>
                  <a:pt x="2715317" y="3856607"/>
                  <a:pt x="2711983" y="3856306"/>
                </a:cubicBezTo>
                <a:close/>
                <a:moveTo>
                  <a:pt x="2687119" y="3851121"/>
                </a:moveTo>
                <a:cubicBezTo>
                  <a:pt x="2681702" y="3851925"/>
                  <a:pt x="2674882" y="3857142"/>
                  <a:pt x="2678090" y="3857142"/>
                </a:cubicBezTo>
                <a:cubicBezTo>
                  <a:pt x="2678090" y="3861423"/>
                  <a:pt x="2691644" y="3857142"/>
                  <a:pt x="2691644" y="3852146"/>
                </a:cubicBezTo>
                <a:cubicBezTo>
                  <a:pt x="2690574" y="3851076"/>
                  <a:pt x="2688923" y="3850854"/>
                  <a:pt x="2687119" y="3851121"/>
                </a:cubicBezTo>
                <a:close/>
                <a:moveTo>
                  <a:pt x="4603686" y="3822567"/>
                </a:moveTo>
                <a:lnTo>
                  <a:pt x="4603768" y="3822901"/>
                </a:lnTo>
                <a:lnTo>
                  <a:pt x="4612048" y="3824762"/>
                </a:lnTo>
                <a:lnTo>
                  <a:pt x="4610544" y="3824277"/>
                </a:lnTo>
                <a:close/>
                <a:moveTo>
                  <a:pt x="537824" y="3821044"/>
                </a:moveTo>
                <a:lnTo>
                  <a:pt x="532136" y="3824439"/>
                </a:lnTo>
                <a:cubicBezTo>
                  <a:pt x="515797" y="3832324"/>
                  <a:pt x="498548" y="3843142"/>
                  <a:pt x="480693" y="3853483"/>
                </a:cubicBezTo>
                <a:lnTo>
                  <a:pt x="439162" y="3873221"/>
                </a:lnTo>
                <a:lnTo>
                  <a:pt x="425504" y="3874300"/>
                </a:lnTo>
                <a:lnTo>
                  <a:pt x="412149" y="3871927"/>
                </a:lnTo>
                <a:lnTo>
                  <a:pt x="412733" y="3871154"/>
                </a:lnTo>
                <a:lnTo>
                  <a:pt x="450755" y="3846274"/>
                </a:lnTo>
                <a:lnTo>
                  <a:pt x="454177" y="3844006"/>
                </a:lnTo>
                <a:lnTo>
                  <a:pt x="467619" y="3836419"/>
                </a:lnTo>
                <a:lnTo>
                  <a:pt x="477254" y="3830323"/>
                </a:lnTo>
                <a:lnTo>
                  <a:pt x="488866" y="3827976"/>
                </a:lnTo>
                <a:cubicBezTo>
                  <a:pt x="502687" y="3825746"/>
                  <a:pt x="518200" y="3823606"/>
                  <a:pt x="533894" y="3821464"/>
                </a:cubicBezTo>
                <a:close/>
                <a:moveTo>
                  <a:pt x="633390" y="3810799"/>
                </a:moveTo>
                <a:lnTo>
                  <a:pt x="552608" y="3859671"/>
                </a:lnTo>
                <a:lnTo>
                  <a:pt x="532122" y="3862861"/>
                </a:lnTo>
                <a:lnTo>
                  <a:pt x="495261" y="3867781"/>
                </a:lnTo>
                <a:lnTo>
                  <a:pt x="587698" y="3815697"/>
                </a:lnTo>
                <a:close/>
                <a:moveTo>
                  <a:pt x="4700180" y="3763095"/>
                </a:moveTo>
                <a:lnTo>
                  <a:pt x="4701748" y="3763349"/>
                </a:lnTo>
                <a:lnTo>
                  <a:pt x="4707028" y="3766195"/>
                </a:lnTo>
                <a:close/>
                <a:moveTo>
                  <a:pt x="4564320" y="3737541"/>
                </a:moveTo>
                <a:cubicBezTo>
                  <a:pt x="4565212" y="3737314"/>
                  <a:pt x="4567242" y="3737867"/>
                  <a:pt x="4569008" y="3738711"/>
                </a:cubicBezTo>
                <a:cubicBezTo>
                  <a:pt x="4570772" y="3739554"/>
                  <a:pt x="4572274" y="3740690"/>
                  <a:pt x="4572108" y="3741632"/>
                </a:cubicBezTo>
                <a:cubicBezTo>
                  <a:pt x="4572108" y="3741632"/>
                  <a:pt x="4566584" y="3741671"/>
                  <a:pt x="4564474" y="3739177"/>
                </a:cubicBezTo>
                <a:cubicBezTo>
                  <a:pt x="4563640" y="3738189"/>
                  <a:pt x="4563728" y="3737692"/>
                  <a:pt x="4564320" y="3737541"/>
                </a:cubicBezTo>
                <a:close/>
                <a:moveTo>
                  <a:pt x="4601388" y="3734272"/>
                </a:moveTo>
                <a:lnTo>
                  <a:pt x="4608199" y="3740207"/>
                </a:lnTo>
                <a:lnTo>
                  <a:pt x="4613454" y="3740951"/>
                </a:lnTo>
                <a:lnTo>
                  <a:pt x="4617834" y="3742064"/>
                </a:lnTo>
                <a:lnTo>
                  <a:pt x="4617602" y="3741913"/>
                </a:lnTo>
                <a:cubicBezTo>
                  <a:pt x="4617050" y="3741541"/>
                  <a:pt x="4616736" y="3741320"/>
                  <a:pt x="4616736" y="3741320"/>
                </a:cubicBezTo>
                <a:close/>
                <a:moveTo>
                  <a:pt x="4653114" y="3718986"/>
                </a:moveTo>
                <a:cubicBezTo>
                  <a:pt x="4653850" y="3719478"/>
                  <a:pt x="4654686" y="3720463"/>
                  <a:pt x="4655828" y="3721815"/>
                </a:cubicBezTo>
                <a:cubicBezTo>
                  <a:pt x="4652836" y="3724344"/>
                  <a:pt x="4652046" y="3720377"/>
                  <a:pt x="4650994" y="3719130"/>
                </a:cubicBezTo>
                <a:cubicBezTo>
                  <a:pt x="4651740" y="3718498"/>
                  <a:pt x="4652378" y="3718494"/>
                  <a:pt x="4653114" y="3718986"/>
                </a:cubicBezTo>
                <a:close/>
                <a:moveTo>
                  <a:pt x="293090" y="3718660"/>
                </a:moveTo>
                <a:lnTo>
                  <a:pt x="296626" y="3720050"/>
                </a:lnTo>
                <a:cubicBezTo>
                  <a:pt x="293539" y="3722355"/>
                  <a:pt x="292114" y="3723420"/>
                  <a:pt x="290837" y="3721709"/>
                </a:cubicBezTo>
                <a:lnTo>
                  <a:pt x="292502" y="3719076"/>
                </a:lnTo>
                <a:lnTo>
                  <a:pt x="293356" y="3718982"/>
                </a:lnTo>
                <a:close/>
                <a:moveTo>
                  <a:pt x="343682" y="3718090"/>
                </a:moveTo>
                <a:lnTo>
                  <a:pt x="338097" y="3721498"/>
                </a:lnTo>
                <a:cubicBezTo>
                  <a:pt x="329287" y="3726920"/>
                  <a:pt x="321853" y="3731443"/>
                  <a:pt x="319176" y="3732701"/>
                </a:cubicBezTo>
                <a:cubicBezTo>
                  <a:pt x="315187" y="3733483"/>
                  <a:pt x="306408" y="3733574"/>
                  <a:pt x="298517" y="3732538"/>
                </a:cubicBezTo>
                <a:lnTo>
                  <a:pt x="295764" y="3731895"/>
                </a:lnTo>
                <a:lnTo>
                  <a:pt x="296831" y="3731204"/>
                </a:lnTo>
                <a:lnTo>
                  <a:pt x="292113" y="3730370"/>
                </a:lnTo>
                <a:lnTo>
                  <a:pt x="317859" y="3723720"/>
                </a:lnTo>
                <a:close/>
                <a:moveTo>
                  <a:pt x="299476" y="3717923"/>
                </a:moveTo>
                <a:cubicBezTo>
                  <a:pt x="299327" y="3720695"/>
                  <a:pt x="296626" y="3720050"/>
                  <a:pt x="296626" y="3720050"/>
                </a:cubicBezTo>
                <a:cubicBezTo>
                  <a:pt x="296700" y="3718663"/>
                  <a:pt x="297412" y="3718131"/>
                  <a:pt x="298106" y="3717946"/>
                </a:cubicBezTo>
                <a:cubicBezTo>
                  <a:pt x="298801" y="3717761"/>
                  <a:pt x="299476" y="3717923"/>
                  <a:pt x="299476" y="3717923"/>
                </a:cubicBezTo>
                <a:close/>
                <a:moveTo>
                  <a:pt x="4565056" y="3717566"/>
                </a:moveTo>
                <a:lnTo>
                  <a:pt x="4562699" y="3719281"/>
                </a:lnTo>
                <a:cubicBezTo>
                  <a:pt x="4562158" y="3719675"/>
                  <a:pt x="4562519" y="3719413"/>
                  <a:pt x="4563241" y="3718887"/>
                </a:cubicBezTo>
                <a:close/>
                <a:moveTo>
                  <a:pt x="4648280" y="3716301"/>
                </a:moveTo>
                <a:cubicBezTo>
                  <a:pt x="4649017" y="3716793"/>
                  <a:pt x="4649851" y="3717780"/>
                  <a:pt x="4650994" y="3719130"/>
                </a:cubicBezTo>
                <a:cubicBezTo>
                  <a:pt x="4648001" y="3721660"/>
                  <a:pt x="4647212" y="3717693"/>
                  <a:pt x="4646158" y="3716447"/>
                </a:cubicBezTo>
                <a:cubicBezTo>
                  <a:pt x="4646907" y="3715814"/>
                  <a:pt x="4647544" y="3715809"/>
                  <a:pt x="4648280" y="3716301"/>
                </a:cubicBezTo>
                <a:close/>
                <a:moveTo>
                  <a:pt x="303527" y="3711799"/>
                </a:moveTo>
                <a:lnTo>
                  <a:pt x="303802" y="3714593"/>
                </a:lnTo>
                <a:lnTo>
                  <a:pt x="299042" y="3714744"/>
                </a:lnTo>
                <a:close/>
                <a:moveTo>
                  <a:pt x="379189" y="3710348"/>
                </a:moveTo>
                <a:lnTo>
                  <a:pt x="371416" y="3715098"/>
                </a:lnTo>
                <a:cubicBezTo>
                  <a:pt x="354346" y="3725111"/>
                  <a:pt x="342297" y="3731266"/>
                  <a:pt x="349334" y="3724229"/>
                </a:cubicBezTo>
                <a:lnTo>
                  <a:pt x="361068" y="3714299"/>
                </a:lnTo>
                <a:close/>
                <a:moveTo>
                  <a:pt x="4632812" y="3710269"/>
                </a:moveTo>
                <a:cubicBezTo>
                  <a:pt x="4635488" y="3710145"/>
                  <a:pt x="4637352" y="3710706"/>
                  <a:pt x="4639284" y="3711792"/>
                </a:cubicBezTo>
                <a:cubicBezTo>
                  <a:pt x="4641215" y="3712876"/>
                  <a:pt x="4643214" y="3714481"/>
                  <a:pt x="4646158" y="3716447"/>
                </a:cubicBezTo>
                <a:cubicBezTo>
                  <a:pt x="4641058" y="3716483"/>
                  <a:pt x="4635974" y="3714009"/>
                  <a:pt x="4632812" y="3710269"/>
                </a:cubicBezTo>
                <a:close/>
                <a:moveTo>
                  <a:pt x="1530173" y="3707725"/>
                </a:moveTo>
                <a:lnTo>
                  <a:pt x="1502431" y="3713598"/>
                </a:lnTo>
                <a:lnTo>
                  <a:pt x="1503142" y="3713810"/>
                </a:lnTo>
                <a:cubicBezTo>
                  <a:pt x="1511435" y="3713811"/>
                  <a:pt x="1522046" y="3710599"/>
                  <a:pt x="1528197" y="3708458"/>
                </a:cubicBezTo>
                <a:close/>
                <a:moveTo>
                  <a:pt x="527329" y="3705749"/>
                </a:moveTo>
                <a:lnTo>
                  <a:pt x="517229" y="3709073"/>
                </a:lnTo>
                <a:lnTo>
                  <a:pt x="527565" y="3707365"/>
                </a:lnTo>
                <a:lnTo>
                  <a:pt x="533239" y="3706788"/>
                </a:lnTo>
                <a:close/>
                <a:moveTo>
                  <a:pt x="4703826" y="3700964"/>
                </a:moveTo>
                <a:lnTo>
                  <a:pt x="4743990" y="3708272"/>
                </a:lnTo>
                <a:lnTo>
                  <a:pt x="4748290" y="3710474"/>
                </a:lnTo>
                <a:lnTo>
                  <a:pt x="4753182" y="3713436"/>
                </a:lnTo>
                <a:lnTo>
                  <a:pt x="4733528" y="3711137"/>
                </a:lnTo>
                <a:lnTo>
                  <a:pt x="4714868" y="3708160"/>
                </a:lnTo>
                <a:lnTo>
                  <a:pt x="4707360" y="3703025"/>
                </a:lnTo>
                <a:close/>
                <a:moveTo>
                  <a:pt x="571722" y="3700264"/>
                </a:moveTo>
                <a:cubicBezTo>
                  <a:pt x="569816" y="3700013"/>
                  <a:pt x="566956" y="3700791"/>
                  <a:pt x="564575" y="3702033"/>
                </a:cubicBezTo>
                <a:lnTo>
                  <a:pt x="562941" y="3703766"/>
                </a:lnTo>
                <a:lnTo>
                  <a:pt x="573128" y="3702729"/>
                </a:lnTo>
                <a:lnTo>
                  <a:pt x="573838" y="3702304"/>
                </a:lnTo>
                <a:cubicBezTo>
                  <a:pt x="573838" y="3701055"/>
                  <a:pt x="572991" y="3700431"/>
                  <a:pt x="571722" y="3700264"/>
                </a:cubicBezTo>
                <a:close/>
                <a:moveTo>
                  <a:pt x="4510627" y="3695574"/>
                </a:moveTo>
                <a:lnTo>
                  <a:pt x="4515430" y="3698145"/>
                </a:lnTo>
                <a:lnTo>
                  <a:pt x="4520700" y="3701293"/>
                </a:lnTo>
                <a:lnTo>
                  <a:pt x="4528583" y="3703586"/>
                </a:lnTo>
                <a:lnTo>
                  <a:pt x="4546028" y="3708775"/>
                </a:lnTo>
                <a:lnTo>
                  <a:pt x="4535612" y="3703964"/>
                </a:lnTo>
                <a:lnTo>
                  <a:pt x="4519891" y="3696347"/>
                </a:lnTo>
                <a:lnTo>
                  <a:pt x="4512936" y="3695837"/>
                </a:lnTo>
                <a:close/>
                <a:moveTo>
                  <a:pt x="4492628" y="3693127"/>
                </a:moveTo>
                <a:lnTo>
                  <a:pt x="4508766" y="3697822"/>
                </a:lnTo>
                <a:lnTo>
                  <a:pt x="4501906" y="3694495"/>
                </a:lnTo>
                <a:close/>
                <a:moveTo>
                  <a:pt x="418822" y="3685796"/>
                </a:moveTo>
                <a:lnTo>
                  <a:pt x="408080" y="3692697"/>
                </a:lnTo>
                <a:lnTo>
                  <a:pt x="393294" y="3701730"/>
                </a:lnTo>
                <a:lnTo>
                  <a:pt x="371779" y="3705444"/>
                </a:lnTo>
                <a:lnTo>
                  <a:pt x="377144" y="3701033"/>
                </a:lnTo>
                <a:cubicBezTo>
                  <a:pt x="385304" y="3693684"/>
                  <a:pt x="377544" y="3697642"/>
                  <a:pt x="365272" y="3704912"/>
                </a:cubicBezTo>
                <a:lnTo>
                  <a:pt x="361493" y="3707219"/>
                </a:lnTo>
                <a:lnTo>
                  <a:pt x="299476" y="3717923"/>
                </a:lnTo>
                <a:cubicBezTo>
                  <a:pt x="329061" y="3708258"/>
                  <a:pt x="359938" y="3698960"/>
                  <a:pt x="391719" y="3691371"/>
                </a:cubicBezTo>
                <a:close/>
                <a:moveTo>
                  <a:pt x="666277" y="3674970"/>
                </a:moveTo>
                <a:cubicBezTo>
                  <a:pt x="648320" y="3676851"/>
                  <a:pt x="628806" y="3688732"/>
                  <a:pt x="634377" y="3707945"/>
                </a:cubicBezTo>
                <a:cubicBezTo>
                  <a:pt x="634377" y="3707945"/>
                  <a:pt x="646422" y="3707777"/>
                  <a:pt x="659750" y="3705448"/>
                </a:cubicBezTo>
                <a:lnTo>
                  <a:pt x="660927" y="3705126"/>
                </a:lnTo>
                <a:lnTo>
                  <a:pt x="658510" y="3708493"/>
                </a:lnTo>
                <a:cubicBezTo>
                  <a:pt x="658510" y="3708493"/>
                  <a:pt x="682043" y="3705726"/>
                  <a:pt x="688599" y="3697420"/>
                </a:cubicBezTo>
                <a:lnTo>
                  <a:pt x="686697" y="3694574"/>
                </a:lnTo>
                <a:lnTo>
                  <a:pt x="692819" y="3689980"/>
                </a:lnTo>
                <a:cubicBezTo>
                  <a:pt x="693075" y="3683189"/>
                  <a:pt x="688935" y="3678781"/>
                  <a:pt x="682729" y="3676521"/>
                </a:cubicBezTo>
                <a:cubicBezTo>
                  <a:pt x="678076" y="3674828"/>
                  <a:pt x="672263" y="3674344"/>
                  <a:pt x="666277" y="3674970"/>
                </a:cubicBezTo>
                <a:close/>
                <a:moveTo>
                  <a:pt x="4432106" y="3674200"/>
                </a:moveTo>
                <a:lnTo>
                  <a:pt x="4440680" y="3678016"/>
                </a:lnTo>
                <a:lnTo>
                  <a:pt x="4441218" y="3678173"/>
                </a:lnTo>
                <a:lnTo>
                  <a:pt x="4433896" y="3674710"/>
                </a:lnTo>
                <a:close/>
                <a:moveTo>
                  <a:pt x="4588626" y="3673713"/>
                </a:moveTo>
                <a:lnTo>
                  <a:pt x="4598876" y="3675382"/>
                </a:lnTo>
                <a:cubicBezTo>
                  <a:pt x="4613855" y="3680444"/>
                  <a:pt x="4629178" y="3685053"/>
                  <a:pt x="4645218" y="3689109"/>
                </a:cubicBezTo>
                <a:lnTo>
                  <a:pt x="4668440" y="3693880"/>
                </a:lnTo>
                <a:lnTo>
                  <a:pt x="4667944" y="3694172"/>
                </a:lnTo>
                <a:cubicBezTo>
                  <a:pt x="4669270" y="3695201"/>
                  <a:pt x="4672618" y="3697204"/>
                  <a:pt x="4678900" y="3700714"/>
                </a:cubicBezTo>
                <a:lnTo>
                  <a:pt x="4683038" y="3703083"/>
                </a:lnTo>
                <a:lnTo>
                  <a:pt x="4675636" y="3701903"/>
                </a:lnTo>
                <a:lnTo>
                  <a:pt x="4627624" y="3692729"/>
                </a:lnTo>
                <a:lnTo>
                  <a:pt x="4611330" y="3683847"/>
                </a:lnTo>
                <a:close/>
                <a:moveTo>
                  <a:pt x="4536316" y="3666518"/>
                </a:moveTo>
                <a:cubicBezTo>
                  <a:pt x="4535631" y="3666562"/>
                  <a:pt x="4535472" y="3666941"/>
                  <a:pt x="4536262" y="3667876"/>
                </a:cubicBezTo>
                <a:lnTo>
                  <a:pt x="4539424" y="3670353"/>
                </a:lnTo>
                <a:lnTo>
                  <a:pt x="4540404" y="3670817"/>
                </a:lnTo>
                <a:lnTo>
                  <a:pt x="4543207" y="3671539"/>
                </a:lnTo>
                <a:cubicBezTo>
                  <a:pt x="4545162" y="3671578"/>
                  <a:pt x="4546284" y="3670630"/>
                  <a:pt x="4545143" y="3669279"/>
                </a:cubicBezTo>
                <a:cubicBezTo>
                  <a:pt x="4545143" y="3669279"/>
                  <a:pt x="4538368" y="3666385"/>
                  <a:pt x="4536316" y="3666518"/>
                </a:cubicBezTo>
                <a:close/>
                <a:moveTo>
                  <a:pt x="4467854" y="3633815"/>
                </a:moveTo>
                <a:lnTo>
                  <a:pt x="4467045" y="3634094"/>
                </a:lnTo>
                <a:lnTo>
                  <a:pt x="4467184" y="3634875"/>
                </a:lnTo>
                <a:cubicBezTo>
                  <a:pt x="4468239" y="3636122"/>
                  <a:pt x="4469735" y="3634858"/>
                  <a:pt x="4470789" y="3636105"/>
                </a:cubicBezTo>
                <a:lnTo>
                  <a:pt x="4471665" y="3636058"/>
                </a:lnTo>
                <a:lnTo>
                  <a:pt x="4471418" y="3635620"/>
                </a:lnTo>
                <a:close/>
                <a:moveTo>
                  <a:pt x="878904" y="3617580"/>
                </a:moveTo>
                <a:lnTo>
                  <a:pt x="876270" y="3619136"/>
                </a:lnTo>
                <a:lnTo>
                  <a:pt x="876641" y="3620547"/>
                </a:lnTo>
                <a:cubicBezTo>
                  <a:pt x="877734" y="3622031"/>
                  <a:pt x="878052" y="3620650"/>
                  <a:pt x="878467" y="3618626"/>
                </a:cubicBezTo>
                <a:close/>
                <a:moveTo>
                  <a:pt x="4778776" y="3582430"/>
                </a:moveTo>
                <a:cubicBezTo>
                  <a:pt x="4778776" y="3583055"/>
                  <a:pt x="4778643" y="3583176"/>
                  <a:pt x="4778392" y="3582905"/>
                </a:cubicBezTo>
                <a:lnTo>
                  <a:pt x="4778194" y="3582569"/>
                </a:lnTo>
                <a:close/>
                <a:moveTo>
                  <a:pt x="1058309" y="3554088"/>
                </a:moveTo>
                <a:lnTo>
                  <a:pt x="1053441" y="3556991"/>
                </a:lnTo>
                <a:lnTo>
                  <a:pt x="1054810" y="3560282"/>
                </a:lnTo>
                <a:cubicBezTo>
                  <a:pt x="1056269" y="3562095"/>
                  <a:pt x="1057020" y="3562239"/>
                  <a:pt x="1057408" y="3561366"/>
                </a:cubicBezTo>
                <a:cubicBezTo>
                  <a:pt x="1057798" y="3560493"/>
                  <a:pt x="1057825" y="3558605"/>
                  <a:pt x="1057835" y="3556356"/>
                </a:cubicBezTo>
                <a:close/>
                <a:moveTo>
                  <a:pt x="133133" y="3550123"/>
                </a:moveTo>
                <a:lnTo>
                  <a:pt x="140874" y="3550317"/>
                </a:lnTo>
                <a:lnTo>
                  <a:pt x="139754" y="3550943"/>
                </a:lnTo>
                <a:lnTo>
                  <a:pt x="129246" y="3557089"/>
                </a:lnTo>
                <a:lnTo>
                  <a:pt x="123526" y="3556867"/>
                </a:lnTo>
                <a:lnTo>
                  <a:pt x="115383" y="3556301"/>
                </a:lnTo>
                <a:lnTo>
                  <a:pt x="120356" y="3554803"/>
                </a:lnTo>
                <a:cubicBezTo>
                  <a:pt x="127880" y="3552623"/>
                  <a:pt x="131926" y="3551323"/>
                  <a:pt x="133585" y="3550556"/>
                </a:cubicBezTo>
                <a:close/>
                <a:moveTo>
                  <a:pt x="1662466" y="3524643"/>
                </a:moveTo>
                <a:cubicBezTo>
                  <a:pt x="1652892" y="3524010"/>
                  <a:pt x="1643440" y="3524098"/>
                  <a:pt x="1634524" y="3525347"/>
                </a:cubicBezTo>
                <a:cubicBezTo>
                  <a:pt x="1595292" y="3525347"/>
                  <a:pt x="1696581" y="3533909"/>
                  <a:pt x="1714415" y="3538192"/>
                </a:cubicBezTo>
                <a:cubicBezTo>
                  <a:pt x="1718695" y="3538190"/>
                  <a:pt x="1732247" y="3538192"/>
                  <a:pt x="1740808" y="3538192"/>
                </a:cubicBezTo>
                <a:cubicBezTo>
                  <a:pt x="1976465" y="3564681"/>
                  <a:pt x="2209515" y="3594382"/>
                  <a:pt x="2437927" y="3629063"/>
                </a:cubicBezTo>
                <a:lnTo>
                  <a:pt x="2557712" y="3648848"/>
                </a:lnTo>
                <a:lnTo>
                  <a:pt x="2546102" y="3639305"/>
                </a:lnTo>
                <a:lnTo>
                  <a:pt x="2445826" y="3622854"/>
                </a:lnTo>
                <a:cubicBezTo>
                  <a:pt x="2216738" y="3589063"/>
                  <a:pt x="1981281" y="3561471"/>
                  <a:pt x="1740808" y="3538192"/>
                </a:cubicBezTo>
                <a:cubicBezTo>
                  <a:pt x="1721012" y="3534978"/>
                  <a:pt x="1691187" y="3526550"/>
                  <a:pt x="1662466" y="3524643"/>
                </a:cubicBezTo>
                <a:close/>
                <a:moveTo>
                  <a:pt x="499114" y="3510019"/>
                </a:moveTo>
                <a:cubicBezTo>
                  <a:pt x="495571" y="3509642"/>
                  <a:pt x="490915" y="3509791"/>
                  <a:pt x="487773" y="3510158"/>
                </a:cubicBezTo>
                <a:cubicBezTo>
                  <a:pt x="485680" y="3510404"/>
                  <a:pt x="484259" y="3510746"/>
                  <a:pt x="484291" y="3511097"/>
                </a:cubicBezTo>
                <a:cubicBezTo>
                  <a:pt x="484334" y="3511563"/>
                  <a:pt x="486958" y="3512045"/>
                  <a:pt x="494011" y="3512326"/>
                </a:cubicBezTo>
                <a:cubicBezTo>
                  <a:pt x="494011" y="3512326"/>
                  <a:pt x="496096" y="3512766"/>
                  <a:pt x="498360" y="3513073"/>
                </a:cubicBezTo>
                <a:lnTo>
                  <a:pt x="502879" y="3513031"/>
                </a:lnTo>
                <a:lnTo>
                  <a:pt x="503339" y="3512739"/>
                </a:lnTo>
                <a:close/>
                <a:moveTo>
                  <a:pt x="4746887" y="3489349"/>
                </a:moveTo>
                <a:lnTo>
                  <a:pt x="4750124" y="3490077"/>
                </a:lnTo>
                <a:lnTo>
                  <a:pt x="4752383" y="3489670"/>
                </a:lnTo>
                <a:close/>
                <a:moveTo>
                  <a:pt x="604965" y="3477461"/>
                </a:moveTo>
                <a:lnTo>
                  <a:pt x="607346" y="3478845"/>
                </a:lnTo>
                <a:lnTo>
                  <a:pt x="598862" y="3482640"/>
                </a:lnTo>
                <a:close/>
                <a:moveTo>
                  <a:pt x="612396" y="3476587"/>
                </a:moveTo>
                <a:cubicBezTo>
                  <a:pt x="610756" y="3478663"/>
                  <a:pt x="609937" y="3479701"/>
                  <a:pt x="609007" y="3479812"/>
                </a:cubicBezTo>
                <a:lnTo>
                  <a:pt x="607346" y="3478845"/>
                </a:lnTo>
                <a:close/>
                <a:moveTo>
                  <a:pt x="4760944" y="3463269"/>
                </a:moveTo>
                <a:cubicBezTo>
                  <a:pt x="4760944" y="3467550"/>
                  <a:pt x="4752382" y="3467550"/>
                  <a:pt x="4752382" y="3467550"/>
                </a:cubicBezTo>
                <a:cubicBezTo>
                  <a:pt x="4748104" y="3467551"/>
                  <a:pt x="4760944" y="3463269"/>
                  <a:pt x="4760944" y="3463269"/>
                </a:cubicBezTo>
                <a:close/>
                <a:moveTo>
                  <a:pt x="175864" y="3460891"/>
                </a:moveTo>
                <a:lnTo>
                  <a:pt x="168918" y="3465438"/>
                </a:lnTo>
                <a:lnTo>
                  <a:pt x="148774" y="3463991"/>
                </a:lnTo>
                <a:lnTo>
                  <a:pt x="151614" y="3462197"/>
                </a:lnTo>
                <a:close/>
                <a:moveTo>
                  <a:pt x="198114" y="3459789"/>
                </a:moveTo>
                <a:lnTo>
                  <a:pt x="188577" y="3466439"/>
                </a:lnTo>
                <a:lnTo>
                  <a:pt x="180331" y="3466257"/>
                </a:lnTo>
                <a:lnTo>
                  <a:pt x="178342" y="3466115"/>
                </a:lnTo>
                <a:lnTo>
                  <a:pt x="187321" y="3460304"/>
                </a:lnTo>
                <a:close/>
                <a:moveTo>
                  <a:pt x="262484" y="3457564"/>
                </a:moveTo>
                <a:lnTo>
                  <a:pt x="276668" y="3458209"/>
                </a:lnTo>
                <a:cubicBezTo>
                  <a:pt x="279510" y="3457896"/>
                  <a:pt x="285467" y="3457883"/>
                  <a:pt x="292218" y="3457899"/>
                </a:cubicBezTo>
                <a:lnTo>
                  <a:pt x="304467" y="3457816"/>
                </a:lnTo>
                <a:lnTo>
                  <a:pt x="288946" y="3467690"/>
                </a:lnTo>
                <a:lnTo>
                  <a:pt x="276138" y="3477349"/>
                </a:lnTo>
                <a:lnTo>
                  <a:pt x="268503" y="3471829"/>
                </a:lnTo>
                <a:cubicBezTo>
                  <a:pt x="262227" y="3468533"/>
                  <a:pt x="255243" y="3467539"/>
                  <a:pt x="247969" y="3467294"/>
                </a:cubicBezTo>
                <a:lnTo>
                  <a:pt x="247327" y="3467292"/>
                </a:lnTo>
                <a:lnTo>
                  <a:pt x="259896" y="3462594"/>
                </a:lnTo>
                <a:close/>
                <a:moveTo>
                  <a:pt x="247759" y="3456894"/>
                </a:moveTo>
                <a:lnTo>
                  <a:pt x="256768" y="3457303"/>
                </a:lnTo>
                <a:lnTo>
                  <a:pt x="256521" y="3457344"/>
                </a:lnTo>
                <a:lnTo>
                  <a:pt x="242929" y="3467285"/>
                </a:lnTo>
                <a:lnTo>
                  <a:pt x="225688" y="3467255"/>
                </a:lnTo>
                <a:lnTo>
                  <a:pt x="222422" y="3467183"/>
                </a:lnTo>
                <a:lnTo>
                  <a:pt x="234026" y="3457936"/>
                </a:lnTo>
                <a:close/>
                <a:moveTo>
                  <a:pt x="4830302" y="3426620"/>
                </a:moveTo>
                <a:lnTo>
                  <a:pt x="4831870" y="3426876"/>
                </a:lnTo>
                <a:lnTo>
                  <a:pt x="4837150" y="3429722"/>
                </a:lnTo>
                <a:close/>
                <a:moveTo>
                  <a:pt x="188481" y="3426060"/>
                </a:moveTo>
                <a:lnTo>
                  <a:pt x="189804" y="3426064"/>
                </a:lnTo>
                <a:lnTo>
                  <a:pt x="182035" y="3430800"/>
                </a:lnTo>
                <a:lnTo>
                  <a:pt x="178550" y="3429697"/>
                </a:lnTo>
                <a:lnTo>
                  <a:pt x="182768" y="3426142"/>
                </a:lnTo>
                <a:close/>
                <a:moveTo>
                  <a:pt x="229695" y="3425657"/>
                </a:moveTo>
                <a:lnTo>
                  <a:pt x="206060" y="3441127"/>
                </a:lnTo>
                <a:lnTo>
                  <a:pt x="203040" y="3441140"/>
                </a:lnTo>
                <a:lnTo>
                  <a:pt x="188802" y="3438158"/>
                </a:lnTo>
                <a:lnTo>
                  <a:pt x="192536" y="3435739"/>
                </a:lnTo>
                <a:lnTo>
                  <a:pt x="196675" y="3436451"/>
                </a:lnTo>
                <a:cubicBezTo>
                  <a:pt x="197418" y="3436457"/>
                  <a:pt x="197072" y="3436059"/>
                  <a:pt x="194686" y="3434806"/>
                </a:cubicBezTo>
                <a:lnTo>
                  <a:pt x="194208" y="3434655"/>
                </a:lnTo>
                <a:lnTo>
                  <a:pt x="207403" y="3426107"/>
                </a:lnTo>
                <a:lnTo>
                  <a:pt x="223575" y="3426146"/>
                </a:lnTo>
                <a:close/>
                <a:moveTo>
                  <a:pt x="250750" y="3423971"/>
                </a:moveTo>
                <a:lnTo>
                  <a:pt x="225424" y="3440918"/>
                </a:lnTo>
                <a:lnTo>
                  <a:pt x="223626" y="3441047"/>
                </a:lnTo>
                <a:lnTo>
                  <a:pt x="215852" y="3441082"/>
                </a:lnTo>
                <a:lnTo>
                  <a:pt x="239954" y="3424835"/>
                </a:lnTo>
                <a:close/>
                <a:moveTo>
                  <a:pt x="4694444" y="3401068"/>
                </a:moveTo>
                <a:cubicBezTo>
                  <a:pt x="4695333" y="3400840"/>
                  <a:pt x="4697364" y="3401392"/>
                  <a:pt x="4699128" y="3402236"/>
                </a:cubicBezTo>
                <a:cubicBezTo>
                  <a:pt x="4700895" y="3403081"/>
                  <a:pt x="4702396" y="3404217"/>
                  <a:pt x="4702230" y="3405158"/>
                </a:cubicBezTo>
                <a:cubicBezTo>
                  <a:pt x="4702230" y="3405158"/>
                  <a:pt x="4696705" y="3405196"/>
                  <a:pt x="4694597" y="3402704"/>
                </a:cubicBezTo>
                <a:cubicBezTo>
                  <a:pt x="4693763" y="3401716"/>
                  <a:pt x="4693848" y="3401218"/>
                  <a:pt x="4694444" y="3401068"/>
                </a:cubicBezTo>
                <a:close/>
                <a:moveTo>
                  <a:pt x="1789721" y="3397593"/>
                </a:moveTo>
                <a:lnTo>
                  <a:pt x="1762381" y="3401666"/>
                </a:lnTo>
                <a:lnTo>
                  <a:pt x="1961532" y="3425997"/>
                </a:lnTo>
                <a:cubicBezTo>
                  <a:pt x="2065305" y="3439923"/>
                  <a:pt x="2169593" y="3454440"/>
                  <a:pt x="2275786" y="3467551"/>
                </a:cubicBezTo>
                <a:lnTo>
                  <a:pt x="2409280" y="3487504"/>
                </a:lnTo>
                <a:lnTo>
                  <a:pt x="2403047" y="3479840"/>
                </a:lnTo>
                <a:lnTo>
                  <a:pt x="2400054" y="3475385"/>
                </a:lnTo>
                <a:lnTo>
                  <a:pt x="2165224" y="3441150"/>
                </a:lnTo>
                <a:cubicBezTo>
                  <a:pt x="2079092" y="3430090"/>
                  <a:pt x="2002590" y="3420680"/>
                  <a:pt x="1931449" y="3412508"/>
                </a:cubicBezTo>
                <a:close/>
                <a:moveTo>
                  <a:pt x="1875864" y="3384761"/>
                </a:moveTo>
                <a:lnTo>
                  <a:pt x="1826633" y="3392094"/>
                </a:lnTo>
                <a:lnTo>
                  <a:pt x="1892968" y="3400523"/>
                </a:lnTo>
                <a:cubicBezTo>
                  <a:pt x="1976254" y="3412485"/>
                  <a:pt x="2066698" y="3426165"/>
                  <a:pt x="2174497" y="3441150"/>
                </a:cubicBezTo>
                <a:lnTo>
                  <a:pt x="2397680" y="3471852"/>
                </a:lnTo>
                <a:lnTo>
                  <a:pt x="2382700" y="3449552"/>
                </a:lnTo>
                <a:lnTo>
                  <a:pt x="2274449" y="3431963"/>
                </a:lnTo>
                <a:cubicBezTo>
                  <a:pt x="2154524" y="3413143"/>
                  <a:pt x="2032906" y="3396553"/>
                  <a:pt x="1909146" y="3387634"/>
                </a:cubicBezTo>
                <a:close/>
                <a:moveTo>
                  <a:pt x="246574" y="3382924"/>
                </a:moveTo>
                <a:lnTo>
                  <a:pt x="258202" y="3383697"/>
                </a:lnTo>
                <a:lnTo>
                  <a:pt x="243625" y="3393253"/>
                </a:lnTo>
                <a:lnTo>
                  <a:pt x="213068" y="3411882"/>
                </a:lnTo>
                <a:lnTo>
                  <a:pt x="199222" y="3414317"/>
                </a:lnTo>
                <a:lnTo>
                  <a:pt x="206766" y="3409316"/>
                </a:lnTo>
                <a:lnTo>
                  <a:pt x="207173" y="3409303"/>
                </a:lnTo>
                <a:lnTo>
                  <a:pt x="206828" y="3409275"/>
                </a:lnTo>
                <a:close/>
                <a:moveTo>
                  <a:pt x="1579288" y="3378737"/>
                </a:moveTo>
                <a:lnTo>
                  <a:pt x="1579220" y="3380006"/>
                </a:lnTo>
                <a:lnTo>
                  <a:pt x="1584417" y="3379164"/>
                </a:lnTo>
                <a:close/>
                <a:moveTo>
                  <a:pt x="4653823" y="3366611"/>
                </a:moveTo>
                <a:cubicBezTo>
                  <a:pt x="4655098" y="3366603"/>
                  <a:pt x="4656637" y="3366905"/>
                  <a:pt x="4658143" y="3367549"/>
                </a:cubicBezTo>
                <a:cubicBezTo>
                  <a:pt x="4659648" y="3368191"/>
                  <a:pt x="4661120" y="3369173"/>
                  <a:pt x="4662262" y="3370525"/>
                </a:cubicBezTo>
                <a:cubicBezTo>
                  <a:pt x="4658216" y="3371808"/>
                  <a:pt x="4656986" y="3370352"/>
                  <a:pt x="4653823" y="3366611"/>
                </a:cubicBezTo>
                <a:close/>
                <a:moveTo>
                  <a:pt x="1619339" y="3363192"/>
                </a:moveTo>
                <a:lnTo>
                  <a:pt x="1603152" y="3366102"/>
                </a:lnTo>
                <a:lnTo>
                  <a:pt x="1644535" y="3369418"/>
                </a:lnTo>
                <a:lnTo>
                  <a:pt x="1663143" y="3366401"/>
                </a:lnTo>
                <a:lnTo>
                  <a:pt x="1644598" y="3364800"/>
                </a:lnTo>
                <a:close/>
                <a:moveTo>
                  <a:pt x="660412" y="3361694"/>
                </a:moveTo>
                <a:cubicBezTo>
                  <a:pt x="660412" y="3361694"/>
                  <a:pt x="667808" y="3367535"/>
                  <a:pt x="665959" y="3366075"/>
                </a:cubicBezTo>
                <a:cubicBezTo>
                  <a:pt x="665344" y="3365589"/>
                  <a:pt x="663699" y="3364291"/>
                  <a:pt x="660412" y="3361694"/>
                </a:cubicBezTo>
                <a:close/>
                <a:moveTo>
                  <a:pt x="4550510" y="3359238"/>
                </a:moveTo>
                <a:lnTo>
                  <a:pt x="4553748" y="3361195"/>
                </a:lnTo>
                <a:lnTo>
                  <a:pt x="4556615" y="3362192"/>
                </a:lnTo>
                <a:lnTo>
                  <a:pt x="4571526" y="3366714"/>
                </a:lnTo>
                <a:lnTo>
                  <a:pt x="4555280" y="3360297"/>
                </a:lnTo>
                <a:cubicBezTo>
                  <a:pt x="4552254" y="3359245"/>
                  <a:pt x="4550252" y="3358711"/>
                  <a:pt x="4550510" y="3359238"/>
                </a:cubicBezTo>
                <a:close/>
                <a:moveTo>
                  <a:pt x="2113261" y="3357389"/>
                </a:moveTo>
                <a:lnTo>
                  <a:pt x="2055908" y="3363752"/>
                </a:lnTo>
                <a:lnTo>
                  <a:pt x="2352631" y="3404790"/>
                </a:lnTo>
                <a:lnTo>
                  <a:pt x="2341518" y="3388247"/>
                </a:lnTo>
                <a:lnTo>
                  <a:pt x="2292014" y="3380767"/>
                </a:lnTo>
                <a:close/>
                <a:moveTo>
                  <a:pt x="4720585" y="3353995"/>
                </a:moveTo>
                <a:lnTo>
                  <a:pt x="4729310" y="3356283"/>
                </a:lnTo>
                <a:lnTo>
                  <a:pt x="4733559" y="3358497"/>
                </a:lnTo>
                <a:lnTo>
                  <a:pt x="4751756" y="3368569"/>
                </a:lnTo>
                <a:close/>
                <a:moveTo>
                  <a:pt x="355648" y="3347846"/>
                </a:moveTo>
                <a:cubicBezTo>
                  <a:pt x="349169" y="3342934"/>
                  <a:pt x="347088" y="3352409"/>
                  <a:pt x="344632" y="3355649"/>
                </a:cubicBezTo>
                <a:cubicBezTo>
                  <a:pt x="338153" y="3350737"/>
                  <a:pt x="336073" y="3360210"/>
                  <a:pt x="333617" y="3363450"/>
                </a:cubicBezTo>
                <a:cubicBezTo>
                  <a:pt x="336857" y="3365907"/>
                  <a:pt x="339312" y="3362668"/>
                  <a:pt x="344632" y="3355649"/>
                </a:cubicBezTo>
                <a:cubicBezTo>
                  <a:pt x="347872" y="3358105"/>
                  <a:pt x="350328" y="3354865"/>
                  <a:pt x="355648" y="3347846"/>
                </a:cubicBezTo>
                <a:close/>
                <a:moveTo>
                  <a:pt x="4998467" y="3338385"/>
                </a:moveTo>
                <a:lnTo>
                  <a:pt x="5022456" y="3339987"/>
                </a:lnTo>
                <a:lnTo>
                  <a:pt x="5090573" y="3373742"/>
                </a:lnTo>
                <a:lnTo>
                  <a:pt x="5073149" y="3372554"/>
                </a:lnTo>
                <a:close/>
                <a:moveTo>
                  <a:pt x="1867251" y="3328360"/>
                </a:moveTo>
                <a:lnTo>
                  <a:pt x="1835689" y="3332519"/>
                </a:lnTo>
                <a:lnTo>
                  <a:pt x="1849352" y="3334632"/>
                </a:lnTo>
                <a:lnTo>
                  <a:pt x="1853280" y="3335252"/>
                </a:lnTo>
                <a:lnTo>
                  <a:pt x="1882994" y="3330579"/>
                </a:lnTo>
                <a:lnTo>
                  <a:pt x="1882756" y="3330551"/>
                </a:lnTo>
                <a:close/>
                <a:moveTo>
                  <a:pt x="4810915" y="3323532"/>
                </a:moveTo>
                <a:lnTo>
                  <a:pt x="4819756" y="3324737"/>
                </a:lnTo>
                <a:lnTo>
                  <a:pt x="4914723" y="3332700"/>
                </a:lnTo>
                <a:lnTo>
                  <a:pt x="4914564" y="3332715"/>
                </a:lnTo>
                <a:cubicBezTo>
                  <a:pt x="4912414" y="3332915"/>
                  <a:pt x="4909957" y="3333145"/>
                  <a:pt x="4909957" y="3333145"/>
                </a:cubicBezTo>
                <a:lnTo>
                  <a:pt x="4914724" y="3332700"/>
                </a:lnTo>
                <a:lnTo>
                  <a:pt x="4920098" y="3333150"/>
                </a:lnTo>
                <a:lnTo>
                  <a:pt x="4956838" y="3335604"/>
                </a:lnTo>
                <a:lnTo>
                  <a:pt x="5022332" y="3369088"/>
                </a:lnTo>
                <a:lnTo>
                  <a:pt x="4977387" y="3366022"/>
                </a:lnTo>
                <a:lnTo>
                  <a:pt x="4934454" y="3346107"/>
                </a:lnTo>
                <a:lnTo>
                  <a:pt x="4970880" y="3365578"/>
                </a:lnTo>
                <a:lnTo>
                  <a:pt x="4947566" y="3363987"/>
                </a:lnTo>
                <a:lnTo>
                  <a:pt x="4883500" y="3359087"/>
                </a:lnTo>
                <a:lnTo>
                  <a:pt x="4864180" y="3349503"/>
                </a:lnTo>
                <a:cubicBezTo>
                  <a:pt x="4848711" y="3341937"/>
                  <a:pt x="4833094" y="3334368"/>
                  <a:pt x="4816294" y="3326178"/>
                </a:cubicBezTo>
                <a:close/>
                <a:moveTo>
                  <a:pt x="726822" y="3323121"/>
                </a:moveTo>
                <a:cubicBezTo>
                  <a:pt x="713160" y="3340423"/>
                  <a:pt x="697934" y="3349748"/>
                  <a:pt x="686349" y="3347344"/>
                </a:cubicBezTo>
                <a:cubicBezTo>
                  <a:pt x="696730" y="3334193"/>
                  <a:pt x="710720" y="3325014"/>
                  <a:pt x="726822" y="3323121"/>
                </a:cubicBezTo>
                <a:close/>
                <a:moveTo>
                  <a:pt x="4757482" y="3316251"/>
                </a:moveTo>
                <a:lnTo>
                  <a:pt x="4789584" y="3320626"/>
                </a:lnTo>
                <a:lnTo>
                  <a:pt x="4859225" y="3357232"/>
                </a:lnTo>
                <a:lnTo>
                  <a:pt x="4831709" y="3355130"/>
                </a:lnTo>
                <a:lnTo>
                  <a:pt x="4782957" y="3329876"/>
                </a:lnTo>
                <a:close/>
                <a:moveTo>
                  <a:pt x="315383" y="3308309"/>
                </a:moveTo>
                <a:lnTo>
                  <a:pt x="302181" y="3316968"/>
                </a:lnTo>
                <a:lnTo>
                  <a:pt x="288977" y="3319898"/>
                </a:lnTo>
                <a:lnTo>
                  <a:pt x="282543" y="3321160"/>
                </a:lnTo>
                <a:lnTo>
                  <a:pt x="283684" y="3316867"/>
                </a:lnTo>
                <a:lnTo>
                  <a:pt x="290210" y="3312844"/>
                </a:lnTo>
                <a:lnTo>
                  <a:pt x="291339" y="3312619"/>
                </a:lnTo>
                <a:close/>
                <a:moveTo>
                  <a:pt x="5099961" y="3303490"/>
                </a:moveTo>
                <a:cubicBezTo>
                  <a:pt x="5097104" y="3305626"/>
                  <a:pt x="5095675" y="3306694"/>
                  <a:pt x="5095140" y="3307095"/>
                </a:cubicBezTo>
                <a:cubicBezTo>
                  <a:pt x="5093533" y="3308296"/>
                  <a:pt x="5099961" y="3303490"/>
                  <a:pt x="5099961" y="3303490"/>
                </a:cubicBezTo>
                <a:close/>
                <a:moveTo>
                  <a:pt x="4641434" y="3301110"/>
                </a:moveTo>
                <a:cubicBezTo>
                  <a:pt x="4636056" y="3301863"/>
                  <a:pt x="4630068" y="3306443"/>
                  <a:pt x="4633884" y="3308903"/>
                </a:cubicBezTo>
                <a:lnTo>
                  <a:pt x="4646226" y="3301854"/>
                </a:lnTo>
                <a:cubicBezTo>
                  <a:pt x="4644952" y="3301034"/>
                  <a:pt x="4643228" y="3300859"/>
                  <a:pt x="4641434" y="3301110"/>
                </a:cubicBezTo>
                <a:close/>
                <a:moveTo>
                  <a:pt x="4844743" y="3300669"/>
                </a:moveTo>
                <a:cubicBezTo>
                  <a:pt x="4844388" y="3302421"/>
                  <a:pt x="4847141" y="3304616"/>
                  <a:pt x="4850400" y="3306277"/>
                </a:cubicBezTo>
                <a:cubicBezTo>
                  <a:pt x="4853660" y="3307937"/>
                  <a:pt x="4857429" y="3309066"/>
                  <a:pt x="4859104" y="3308684"/>
                </a:cubicBezTo>
                <a:cubicBezTo>
                  <a:pt x="4860222" y="3308431"/>
                  <a:pt x="4860408" y="3307506"/>
                  <a:pt x="4858896" y="3305620"/>
                </a:cubicBezTo>
                <a:cubicBezTo>
                  <a:pt x="4855073" y="3300859"/>
                  <a:pt x="4844743" y="3300669"/>
                  <a:pt x="4844743" y="3300669"/>
                </a:cubicBezTo>
                <a:close/>
                <a:moveTo>
                  <a:pt x="5104594" y="3300120"/>
                </a:moveTo>
                <a:cubicBezTo>
                  <a:pt x="5104080" y="3300494"/>
                  <a:pt x="5102706" y="3301493"/>
                  <a:pt x="5099961" y="3303490"/>
                </a:cubicBezTo>
                <a:cubicBezTo>
                  <a:pt x="5099961" y="3303490"/>
                  <a:pt x="5106138" y="3298996"/>
                  <a:pt x="5104594" y="3300120"/>
                </a:cubicBezTo>
                <a:close/>
                <a:moveTo>
                  <a:pt x="132156" y="3298364"/>
                </a:moveTo>
                <a:lnTo>
                  <a:pt x="132529" y="3298396"/>
                </a:lnTo>
                <a:lnTo>
                  <a:pt x="131762" y="3298650"/>
                </a:lnTo>
                <a:lnTo>
                  <a:pt x="131427" y="3298534"/>
                </a:lnTo>
                <a:close/>
                <a:moveTo>
                  <a:pt x="130178" y="3295784"/>
                </a:moveTo>
                <a:lnTo>
                  <a:pt x="128199" y="3297420"/>
                </a:lnTo>
                <a:lnTo>
                  <a:pt x="127990" y="3297348"/>
                </a:lnTo>
                <a:lnTo>
                  <a:pt x="127815" y="3297275"/>
                </a:lnTo>
                <a:close/>
                <a:moveTo>
                  <a:pt x="4561790" y="3295703"/>
                </a:moveTo>
                <a:lnTo>
                  <a:pt x="4559787" y="3298267"/>
                </a:lnTo>
                <a:lnTo>
                  <a:pt x="4561849" y="3299330"/>
                </a:lnTo>
                <a:lnTo>
                  <a:pt x="4563464" y="3297120"/>
                </a:lnTo>
                <a:cubicBezTo>
                  <a:pt x="4563239" y="3296073"/>
                  <a:pt x="4562603" y="3295664"/>
                  <a:pt x="4561790" y="3295703"/>
                </a:cubicBezTo>
                <a:close/>
                <a:moveTo>
                  <a:pt x="319791" y="3288998"/>
                </a:moveTo>
                <a:lnTo>
                  <a:pt x="316440" y="3289251"/>
                </a:lnTo>
                <a:lnTo>
                  <a:pt x="316438" y="3289251"/>
                </a:lnTo>
                <a:close/>
                <a:moveTo>
                  <a:pt x="334966" y="3283605"/>
                </a:moveTo>
                <a:cubicBezTo>
                  <a:pt x="334007" y="3286862"/>
                  <a:pt x="333527" y="3288491"/>
                  <a:pt x="333347" y="3289101"/>
                </a:cubicBezTo>
                <a:cubicBezTo>
                  <a:pt x="332807" y="3290933"/>
                  <a:pt x="334966" y="3283605"/>
                  <a:pt x="334966" y="3283605"/>
                </a:cubicBezTo>
                <a:close/>
                <a:moveTo>
                  <a:pt x="157799" y="3278374"/>
                </a:moveTo>
                <a:lnTo>
                  <a:pt x="163507" y="3278506"/>
                </a:lnTo>
                <a:lnTo>
                  <a:pt x="176294" y="3280157"/>
                </a:lnTo>
                <a:lnTo>
                  <a:pt x="168779" y="3285172"/>
                </a:lnTo>
                <a:lnTo>
                  <a:pt x="161263" y="3284692"/>
                </a:lnTo>
                <a:cubicBezTo>
                  <a:pt x="159424" y="3284665"/>
                  <a:pt x="155838" y="3284390"/>
                  <a:pt x="151850" y="3283951"/>
                </a:cubicBezTo>
                <a:lnTo>
                  <a:pt x="149492" y="3283610"/>
                </a:lnTo>
                <a:close/>
                <a:moveTo>
                  <a:pt x="353850" y="3272978"/>
                </a:moveTo>
                <a:cubicBezTo>
                  <a:pt x="349999" y="3286715"/>
                  <a:pt x="353850" y="3272978"/>
                  <a:pt x="353850" y="3272978"/>
                </a:cubicBezTo>
                <a:close/>
                <a:moveTo>
                  <a:pt x="313912" y="3272776"/>
                </a:moveTo>
                <a:lnTo>
                  <a:pt x="314610" y="3273621"/>
                </a:lnTo>
                <a:lnTo>
                  <a:pt x="314646" y="3273666"/>
                </a:lnTo>
                <a:cubicBezTo>
                  <a:pt x="314811" y="3273867"/>
                  <a:pt x="314856" y="3273920"/>
                  <a:pt x="314679" y="3273705"/>
                </a:cubicBezTo>
                <a:lnTo>
                  <a:pt x="314610" y="3273621"/>
                </a:lnTo>
                <a:lnTo>
                  <a:pt x="313913" y="3272776"/>
                </a:lnTo>
                <a:close/>
                <a:moveTo>
                  <a:pt x="187237" y="3259880"/>
                </a:moveTo>
                <a:lnTo>
                  <a:pt x="200505" y="3260530"/>
                </a:lnTo>
                <a:lnTo>
                  <a:pt x="204148" y="3260763"/>
                </a:lnTo>
                <a:lnTo>
                  <a:pt x="196323" y="3266328"/>
                </a:lnTo>
                <a:lnTo>
                  <a:pt x="178958" y="3265060"/>
                </a:lnTo>
                <a:close/>
                <a:moveTo>
                  <a:pt x="384283" y="3257233"/>
                </a:moveTo>
                <a:cubicBezTo>
                  <a:pt x="376275" y="3267037"/>
                  <a:pt x="365328" y="3272111"/>
                  <a:pt x="353850" y="3272978"/>
                </a:cubicBezTo>
                <a:cubicBezTo>
                  <a:pt x="357617" y="3264201"/>
                  <a:pt x="369179" y="3258373"/>
                  <a:pt x="384283" y="3257233"/>
                </a:cubicBezTo>
                <a:close/>
                <a:moveTo>
                  <a:pt x="422977" y="3257082"/>
                </a:moveTo>
                <a:lnTo>
                  <a:pt x="404419" y="3270047"/>
                </a:lnTo>
                <a:cubicBezTo>
                  <a:pt x="393402" y="3277849"/>
                  <a:pt x="336559" y="3318074"/>
                  <a:pt x="333319" y="3315618"/>
                </a:cubicBezTo>
                <a:cubicBezTo>
                  <a:pt x="330755" y="3313674"/>
                  <a:pt x="332586" y="3309855"/>
                  <a:pt x="336700" y="3305323"/>
                </a:cubicBezTo>
                <a:lnTo>
                  <a:pt x="338690" y="3303623"/>
                </a:lnTo>
                <a:lnTo>
                  <a:pt x="342375" y="3302802"/>
                </a:lnTo>
                <a:lnTo>
                  <a:pt x="388338" y="3276730"/>
                </a:lnTo>
                <a:lnTo>
                  <a:pt x="385732" y="3273405"/>
                </a:lnTo>
                <a:cubicBezTo>
                  <a:pt x="385516" y="3274295"/>
                  <a:pt x="387843" y="3273881"/>
                  <a:pt x="391624" y="3272670"/>
                </a:cubicBezTo>
                <a:lnTo>
                  <a:pt x="403140" y="3268333"/>
                </a:lnTo>
                <a:close/>
                <a:moveTo>
                  <a:pt x="420798" y="3250529"/>
                </a:moveTo>
                <a:lnTo>
                  <a:pt x="423607" y="3251214"/>
                </a:lnTo>
                <a:cubicBezTo>
                  <a:pt x="423102" y="3253290"/>
                  <a:pt x="422633" y="3255217"/>
                  <a:pt x="421722" y="3255467"/>
                </a:cubicBezTo>
                <a:lnTo>
                  <a:pt x="418806" y="3251729"/>
                </a:lnTo>
                <a:close/>
                <a:moveTo>
                  <a:pt x="4593720" y="3248347"/>
                </a:moveTo>
                <a:lnTo>
                  <a:pt x="4603456" y="3253917"/>
                </a:lnTo>
                <a:lnTo>
                  <a:pt x="4606376" y="3254469"/>
                </a:lnTo>
                <a:close/>
                <a:moveTo>
                  <a:pt x="5046372" y="3248093"/>
                </a:moveTo>
                <a:lnTo>
                  <a:pt x="5047914" y="3248378"/>
                </a:lnTo>
                <a:lnTo>
                  <a:pt x="5048153" y="3248451"/>
                </a:lnTo>
                <a:close/>
                <a:moveTo>
                  <a:pt x="5042682" y="3247351"/>
                </a:moveTo>
                <a:lnTo>
                  <a:pt x="5046372" y="3248093"/>
                </a:lnTo>
                <a:lnTo>
                  <a:pt x="5043490" y="3247558"/>
                </a:lnTo>
                <a:cubicBezTo>
                  <a:pt x="5042364" y="3247322"/>
                  <a:pt x="5042000" y="3247227"/>
                  <a:pt x="5042682" y="3247351"/>
                </a:cubicBezTo>
                <a:close/>
                <a:moveTo>
                  <a:pt x="259998" y="3221645"/>
                </a:moveTo>
                <a:lnTo>
                  <a:pt x="224594" y="3246218"/>
                </a:lnTo>
                <a:lnTo>
                  <a:pt x="213791" y="3253903"/>
                </a:lnTo>
                <a:lnTo>
                  <a:pt x="204176" y="3254862"/>
                </a:lnTo>
                <a:lnTo>
                  <a:pt x="208667" y="3252712"/>
                </a:lnTo>
                <a:lnTo>
                  <a:pt x="208359" y="3252659"/>
                </a:lnTo>
                <a:lnTo>
                  <a:pt x="209075" y="3252516"/>
                </a:lnTo>
                <a:lnTo>
                  <a:pt x="211578" y="3251319"/>
                </a:lnTo>
                <a:lnTo>
                  <a:pt x="212461" y="3251845"/>
                </a:lnTo>
                <a:lnTo>
                  <a:pt x="213958" y="3251550"/>
                </a:lnTo>
                <a:lnTo>
                  <a:pt x="214058" y="3249432"/>
                </a:lnTo>
                <a:lnTo>
                  <a:pt x="213493" y="3249423"/>
                </a:lnTo>
                <a:lnTo>
                  <a:pt x="214081" y="3248962"/>
                </a:lnTo>
                <a:lnTo>
                  <a:pt x="214106" y="3248414"/>
                </a:lnTo>
                <a:cubicBezTo>
                  <a:pt x="214106" y="3248414"/>
                  <a:pt x="212939" y="3249754"/>
                  <a:pt x="211578" y="3251319"/>
                </a:cubicBezTo>
                <a:lnTo>
                  <a:pt x="209235" y="3246113"/>
                </a:lnTo>
                <a:lnTo>
                  <a:pt x="209284" y="3246083"/>
                </a:lnTo>
                <a:lnTo>
                  <a:pt x="231170" y="3241210"/>
                </a:lnTo>
                <a:lnTo>
                  <a:pt x="212467" y="3244092"/>
                </a:lnTo>
                <a:lnTo>
                  <a:pt x="232969" y="3231262"/>
                </a:lnTo>
                <a:lnTo>
                  <a:pt x="244348" y="3223244"/>
                </a:lnTo>
                <a:lnTo>
                  <a:pt x="253731" y="3222319"/>
                </a:lnTo>
                <a:close/>
                <a:moveTo>
                  <a:pt x="267263" y="3216727"/>
                </a:moveTo>
                <a:lnTo>
                  <a:pt x="265860" y="3217575"/>
                </a:lnTo>
                <a:lnTo>
                  <a:pt x="260352" y="3221398"/>
                </a:lnTo>
                <a:lnTo>
                  <a:pt x="251993" y="3219925"/>
                </a:lnTo>
                <a:lnTo>
                  <a:pt x="251877" y="3219905"/>
                </a:lnTo>
                <a:lnTo>
                  <a:pt x="253508" y="3219513"/>
                </a:lnTo>
                <a:close/>
                <a:moveTo>
                  <a:pt x="425102" y="3170654"/>
                </a:moveTo>
                <a:lnTo>
                  <a:pt x="430676" y="3174366"/>
                </a:lnTo>
                <a:lnTo>
                  <a:pt x="414481" y="3180957"/>
                </a:lnTo>
                <a:close/>
                <a:moveTo>
                  <a:pt x="440318" y="3170442"/>
                </a:moveTo>
                <a:cubicBezTo>
                  <a:pt x="437752" y="3174766"/>
                  <a:pt x="436469" y="3176927"/>
                  <a:pt x="434565" y="3176954"/>
                </a:cubicBezTo>
                <a:lnTo>
                  <a:pt x="430676" y="3174366"/>
                </a:lnTo>
                <a:close/>
                <a:moveTo>
                  <a:pt x="4750006" y="3064060"/>
                </a:moveTo>
                <a:lnTo>
                  <a:pt x="4754052" y="3064346"/>
                </a:lnTo>
                <a:lnTo>
                  <a:pt x="4752996" y="3065388"/>
                </a:lnTo>
                <a:cubicBezTo>
                  <a:pt x="4752285" y="3065554"/>
                  <a:pt x="4751526" y="3065056"/>
                  <a:pt x="4750006" y="3064060"/>
                </a:cubicBezTo>
                <a:close/>
                <a:moveTo>
                  <a:pt x="4755694" y="3062725"/>
                </a:moveTo>
                <a:lnTo>
                  <a:pt x="4761492" y="3064870"/>
                </a:lnTo>
                <a:lnTo>
                  <a:pt x="4754052" y="3064346"/>
                </a:lnTo>
                <a:close/>
                <a:moveTo>
                  <a:pt x="4977968" y="3018972"/>
                </a:moveTo>
                <a:lnTo>
                  <a:pt x="4995862" y="3021505"/>
                </a:lnTo>
                <a:lnTo>
                  <a:pt x="4996759" y="3022029"/>
                </a:lnTo>
                <a:lnTo>
                  <a:pt x="4983765" y="3021610"/>
                </a:lnTo>
                <a:close/>
                <a:moveTo>
                  <a:pt x="16538" y="3005347"/>
                </a:moveTo>
                <a:lnTo>
                  <a:pt x="8000" y="3010283"/>
                </a:lnTo>
                <a:lnTo>
                  <a:pt x="6485" y="3010194"/>
                </a:lnTo>
                <a:lnTo>
                  <a:pt x="0" y="3009455"/>
                </a:lnTo>
                <a:lnTo>
                  <a:pt x="1230" y="3008591"/>
                </a:lnTo>
                <a:lnTo>
                  <a:pt x="11718" y="3006352"/>
                </a:lnTo>
                <a:close/>
                <a:moveTo>
                  <a:pt x="4713170" y="3002803"/>
                </a:moveTo>
                <a:cubicBezTo>
                  <a:pt x="4713170" y="3002803"/>
                  <a:pt x="4720297" y="3007472"/>
                  <a:pt x="4718515" y="3006305"/>
                </a:cubicBezTo>
                <a:cubicBezTo>
                  <a:pt x="4717922" y="3005916"/>
                  <a:pt x="4716338" y="3004878"/>
                  <a:pt x="4713170" y="3002803"/>
                </a:cubicBezTo>
                <a:close/>
                <a:moveTo>
                  <a:pt x="4702488" y="2994458"/>
                </a:moveTo>
                <a:cubicBezTo>
                  <a:pt x="4704032" y="2993335"/>
                  <a:pt x="4697853" y="2997829"/>
                  <a:pt x="4697853" y="2997829"/>
                </a:cubicBezTo>
                <a:cubicBezTo>
                  <a:pt x="4700599" y="2995831"/>
                  <a:pt x="4701973" y="2994832"/>
                  <a:pt x="4702488" y="2994458"/>
                </a:cubicBezTo>
                <a:close/>
                <a:moveTo>
                  <a:pt x="28270" y="2989616"/>
                </a:moveTo>
                <a:lnTo>
                  <a:pt x="39547" y="2989893"/>
                </a:lnTo>
                <a:lnTo>
                  <a:pt x="15793" y="2998353"/>
                </a:lnTo>
                <a:lnTo>
                  <a:pt x="27386" y="2990201"/>
                </a:lnTo>
                <a:close/>
                <a:moveTo>
                  <a:pt x="4660555" y="2988259"/>
                </a:moveTo>
                <a:cubicBezTo>
                  <a:pt x="4666242" y="2989348"/>
                  <a:pt x="4671592" y="2991588"/>
                  <a:pt x="4676406" y="2994742"/>
                </a:cubicBezTo>
                <a:cubicBezTo>
                  <a:pt x="4668069" y="2999405"/>
                  <a:pt x="4655352" y="2996977"/>
                  <a:pt x="4642682" y="2988676"/>
                </a:cubicBezTo>
                <a:cubicBezTo>
                  <a:pt x="4648845" y="2987230"/>
                  <a:pt x="4654868" y="2987169"/>
                  <a:pt x="4660555" y="2988259"/>
                </a:cubicBezTo>
                <a:close/>
                <a:moveTo>
                  <a:pt x="4307684" y="2981301"/>
                </a:moveTo>
                <a:lnTo>
                  <a:pt x="4263474" y="2982495"/>
                </a:lnTo>
                <a:cubicBezTo>
                  <a:pt x="4315227" y="2989882"/>
                  <a:pt x="4365346" y="2991610"/>
                  <a:pt x="4418054" y="2996315"/>
                </a:cubicBezTo>
                <a:lnTo>
                  <a:pt x="4447255" y="2999584"/>
                </a:lnTo>
                <a:lnTo>
                  <a:pt x="4513464" y="3003053"/>
                </a:lnTo>
                <a:lnTo>
                  <a:pt x="4515769" y="3003212"/>
                </a:lnTo>
                <a:lnTo>
                  <a:pt x="4461417" y="2993428"/>
                </a:lnTo>
                <a:lnTo>
                  <a:pt x="4439358" y="2990514"/>
                </a:lnTo>
                <a:lnTo>
                  <a:pt x="4355896" y="2984303"/>
                </a:lnTo>
                <a:close/>
                <a:moveTo>
                  <a:pt x="4974705" y="2978568"/>
                </a:moveTo>
                <a:lnTo>
                  <a:pt x="4978386" y="2978874"/>
                </a:lnTo>
                <a:lnTo>
                  <a:pt x="4978132" y="2978992"/>
                </a:lnTo>
                <a:close/>
                <a:moveTo>
                  <a:pt x="4948008" y="2975265"/>
                </a:moveTo>
                <a:lnTo>
                  <a:pt x="4961491" y="2975442"/>
                </a:lnTo>
                <a:lnTo>
                  <a:pt x="4961398" y="2976758"/>
                </a:lnTo>
                <a:lnTo>
                  <a:pt x="4965850" y="2977473"/>
                </a:lnTo>
                <a:close/>
                <a:moveTo>
                  <a:pt x="4878632" y="2968479"/>
                </a:moveTo>
                <a:lnTo>
                  <a:pt x="4890892" y="2968612"/>
                </a:lnTo>
                <a:lnTo>
                  <a:pt x="4893900" y="2969695"/>
                </a:lnTo>
                <a:close/>
                <a:moveTo>
                  <a:pt x="4611926" y="2967256"/>
                </a:moveTo>
                <a:cubicBezTo>
                  <a:pt x="4612801" y="2967613"/>
                  <a:pt x="4613003" y="2969571"/>
                  <a:pt x="4611978" y="2974634"/>
                </a:cubicBezTo>
                <a:cubicBezTo>
                  <a:pt x="4611978" y="2974634"/>
                  <a:pt x="4610068" y="2972254"/>
                  <a:pt x="4607838" y="2969477"/>
                </a:cubicBezTo>
                <a:cubicBezTo>
                  <a:pt x="4609504" y="2968140"/>
                  <a:pt x="4611052" y="2966897"/>
                  <a:pt x="4611926" y="2967256"/>
                </a:cubicBezTo>
                <a:close/>
                <a:moveTo>
                  <a:pt x="4843797" y="2965500"/>
                </a:moveTo>
                <a:lnTo>
                  <a:pt x="4856368" y="2966313"/>
                </a:lnTo>
                <a:lnTo>
                  <a:pt x="4875769" y="2968250"/>
                </a:lnTo>
                <a:lnTo>
                  <a:pt x="4848858" y="2966103"/>
                </a:lnTo>
                <a:close/>
                <a:moveTo>
                  <a:pt x="4777794" y="2954788"/>
                </a:moveTo>
                <a:cubicBezTo>
                  <a:pt x="4775356" y="2954905"/>
                  <a:pt x="4771329" y="2959061"/>
                  <a:pt x="4772008" y="2962199"/>
                </a:cubicBezTo>
                <a:cubicBezTo>
                  <a:pt x="4772008" y="2962199"/>
                  <a:pt x="4783652" y="2955301"/>
                  <a:pt x="4779470" y="2956205"/>
                </a:cubicBezTo>
                <a:cubicBezTo>
                  <a:pt x="4779244" y="2955161"/>
                  <a:pt x="4778608" y="2954750"/>
                  <a:pt x="4777794" y="2954788"/>
                </a:cubicBezTo>
                <a:close/>
                <a:moveTo>
                  <a:pt x="4728290" y="2949023"/>
                </a:moveTo>
                <a:cubicBezTo>
                  <a:pt x="4724108" y="2949929"/>
                  <a:pt x="4715949" y="2956072"/>
                  <a:pt x="4720829" y="2955017"/>
                </a:cubicBezTo>
                <a:cubicBezTo>
                  <a:pt x="4721884" y="2959898"/>
                  <a:pt x="4729196" y="2953208"/>
                  <a:pt x="4728290" y="2949023"/>
                </a:cubicBezTo>
                <a:close/>
                <a:moveTo>
                  <a:pt x="4714139" y="2947704"/>
                </a:moveTo>
                <a:cubicBezTo>
                  <a:pt x="4709955" y="2948607"/>
                  <a:pt x="4702494" y="2954601"/>
                  <a:pt x="4706678" y="2953697"/>
                </a:cubicBezTo>
                <a:cubicBezTo>
                  <a:pt x="4707581" y="2957882"/>
                  <a:pt x="4715044" y="2951888"/>
                  <a:pt x="4714139" y="2947704"/>
                </a:cubicBezTo>
                <a:close/>
                <a:moveTo>
                  <a:pt x="93703" y="2946261"/>
                </a:moveTo>
                <a:lnTo>
                  <a:pt x="92849" y="2947555"/>
                </a:lnTo>
                <a:lnTo>
                  <a:pt x="83609" y="2958969"/>
                </a:lnTo>
                <a:lnTo>
                  <a:pt x="93532" y="2958348"/>
                </a:lnTo>
                <a:lnTo>
                  <a:pt x="63552" y="2977326"/>
                </a:lnTo>
                <a:lnTo>
                  <a:pt x="49083" y="2975826"/>
                </a:lnTo>
                <a:lnTo>
                  <a:pt x="65144" y="2965184"/>
                </a:lnTo>
                <a:lnTo>
                  <a:pt x="67590" y="2965163"/>
                </a:lnTo>
                <a:lnTo>
                  <a:pt x="68948" y="2964324"/>
                </a:lnTo>
                <a:lnTo>
                  <a:pt x="67250" y="2964079"/>
                </a:lnTo>
                <a:lnTo>
                  <a:pt x="67353" y="2963720"/>
                </a:lnTo>
                <a:close/>
                <a:moveTo>
                  <a:pt x="503360" y="2929916"/>
                </a:moveTo>
                <a:lnTo>
                  <a:pt x="506012" y="2932134"/>
                </a:lnTo>
                <a:cubicBezTo>
                  <a:pt x="507064" y="2933014"/>
                  <a:pt x="507344" y="2933249"/>
                  <a:pt x="506221" y="2932310"/>
                </a:cubicBezTo>
                <a:lnTo>
                  <a:pt x="503360" y="2929917"/>
                </a:lnTo>
                <a:close/>
                <a:moveTo>
                  <a:pt x="483798" y="2916828"/>
                </a:moveTo>
                <a:lnTo>
                  <a:pt x="487776" y="2918700"/>
                </a:lnTo>
                <a:cubicBezTo>
                  <a:pt x="490540" y="2920001"/>
                  <a:pt x="492752" y="2921041"/>
                  <a:pt x="492752" y="2921041"/>
                </a:cubicBezTo>
                <a:close/>
                <a:moveTo>
                  <a:pt x="4873408" y="2915393"/>
                </a:moveTo>
                <a:lnTo>
                  <a:pt x="4878075" y="2916638"/>
                </a:lnTo>
                <a:lnTo>
                  <a:pt x="4883482" y="2918498"/>
                </a:lnTo>
                <a:lnTo>
                  <a:pt x="4863786" y="2920405"/>
                </a:lnTo>
                <a:lnTo>
                  <a:pt x="4844920" y="2921440"/>
                </a:lnTo>
                <a:lnTo>
                  <a:pt x="4836495" y="2918006"/>
                </a:lnTo>
                <a:lnTo>
                  <a:pt x="4832604" y="2916740"/>
                </a:lnTo>
                <a:close/>
                <a:moveTo>
                  <a:pt x="477825" y="2914016"/>
                </a:moveTo>
                <a:cubicBezTo>
                  <a:pt x="476166" y="2913234"/>
                  <a:pt x="477273" y="2913755"/>
                  <a:pt x="479483" y="2914796"/>
                </a:cubicBezTo>
                <a:lnTo>
                  <a:pt x="483798" y="2916828"/>
                </a:lnTo>
                <a:close/>
                <a:moveTo>
                  <a:pt x="4587411" y="2900142"/>
                </a:moveTo>
                <a:lnTo>
                  <a:pt x="4587342" y="2902163"/>
                </a:lnTo>
                <a:cubicBezTo>
                  <a:pt x="4588635" y="2903160"/>
                  <a:pt x="4589829" y="2901608"/>
                  <a:pt x="4591125" y="2902603"/>
                </a:cubicBezTo>
                <a:cubicBezTo>
                  <a:pt x="4594490" y="2902413"/>
                  <a:pt x="4594210" y="2901501"/>
                  <a:pt x="4592766" y="2900737"/>
                </a:cubicBezTo>
                <a:lnTo>
                  <a:pt x="4591534" y="2900318"/>
                </a:lnTo>
                <a:close/>
                <a:moveTo>
                  <a:pt x="529381" y="2888929"/>
                </a:moveTo>
                <a:lnTo>
                  <a:pt x="535896" y="2892104"/>
                </a:lnTo>
                <a:cubicBezTo>
                  <a:pt x="538792" y="2893515"/>
                  <a:pt x="541109" y="2894644"/>
                  <a:pt x="541109" y="2894644"/>
                </a:cubicBezTo>
                <a:close/>
                <a:moveTo>
                  <a:pt x="525473" y="2887025"/>
                </a:moveTo>
                <a:cubicBezTo>
                  <a:pt x="523735" y="2886178"/>
                  <a:pt x="524893" y="2886743"/>
                  <a:pt x="527210" y="2887871"/>
                </a:cubicBezTo>
                <a:lnTo>
                  <a:pt x="529381" y="2888929"/>
                </a:lnTo>
                <a:close/>
                <a:moveTo>
                  <a:pt x="4397300" y="2857588"/>
                </a:moveTo>
                <a:cubicBezTo>
                  <a:pt x="4391610" y="2857290"/>
                  <a:pt x="4386340" y="2857300"/>
                  <a:pt x="4382718" y="2857850"/>
                </a:cubicBezTo>
                <a:lnTo>
                  <a:pt x="4382500" y="2858011"/>
                </a:lnTo>
                <a:lnTo>
                  <a:pt x="4413594" y="2859299"/>
                </a:lnTo>
                <a:lnTo>
                  <a:pt x="4416510" y="2859518"/>
                </a:lnTo>
                <a:lnTo>
                  <a:pt x="4414402" y="2859169"/>
                </a:lnTo>
                <a:cubicBezTo>
                  <a:pt x="4409100" y="2858490"/>
                  <a:pt x="4402990" y="2857886"/>
                  <a:pt x="4397300" y="2857588"/>
                </a:cubicBezTo>
                <a:close/>
                <a:moveTo>
                  <a:pt x="615799" y="2849299"/>
                </a:moveTo>
                <a:cubicBezTo>
                  <a:pt x="594419" y="2885325"/>
                  <a:pt x="566408" y="2902866"/>
                  <a:pt x="541109" y="2894644"/>
                </a:cubicBezTo>
                <a:cubicBezTo>
                  <a:pt x="557355" y="2867264"/>
                  <a:pt x="582831" y="2849759"/>
                  <a:pt x="615799" y="2849299"/>
                </a:cubicBezTo>
                <a:close/>
                <a:moveTo>
                  <a:pt x="92086" y="2764652"/>
                </a:moveTo>
                <a:cubicBezTo>
                  <a:pt x="63471" y="2795670"/>
                  <a:pt x="51106" y="2776095"/>
                  <a:pt x="92086" y="2764652"/>
                </a:cubicBezTo>
                <a:close/>
                <a:moveTo>
                  <a:pt x="4844719" y="2740354"/>
                </a:moveTo>
                <a:lnTo>
                  <a:pt x="4844850" y="2740369"/>
                </a:lnTo>
                <a:lnTo>
                  <a:pt x="4844748" y="2740374"/>
                </a:lnTo>
                <a:close/>
                <a:moveTo>
                  <a:pt x="4853168" y="2733231"/>
                </a:moveTo>
                <a:cubicBezTo>
                  <a:pt x="4856326" y="2733059"/>
                  <a:pt x="4858131" y="2733576"/>
                  <a:pt x="4857832" y="2735371"/>
                </a:cubicBezTo>
                <a:cubicBezTo>
                  <a:pt x="4857832" y="2735371"/>
                  <a:pt x="4850426" y="2737545"/>
                  <a:pt x="4844850" y="2740369"/>
                </a:cubicBezTo>
                <a:lnTo>
                  <a:pt x="4845499" y="2739319"/>
                </a:lnTo>
                <a:lnTo>
                  <a:pt x="4847638" y="2738957"/>
                </a:lnTo>
                <a:cubicBezTo>
                  <a:pt x="4846722" y="2738631"/>
                  <a:pt x="4846264" y="2738468"/>
                  <a:pt x="4845916" y="2738644"/>
                </a:cubicBezTo>
                <a:lnTo>
                  <a:pt x="4845499" y="2739319"/>
                </a:lnTo>
                <a:lnTo>
                  <a:pt x="4843707" y="2739622"/>
                </a:lnTo>
                <a:lnTo>
                  <a:pt x="4838114" y="2735585"/>
                </a:lnTo>
                <a:lnTo>
                  <a:pt x="4840386" y="2735226"/>
                </a:lnTo>
                <a:cubicBezTo>
                  <a:pt x="4845499" y="2734266"/>
                  <a:pt x="4850010" y="2733404"/>
                  <a:pt x="4853168" y="2733231"/>
                </a:cubicBezTo>
                <a:close/>
                <a:moveTo>
                  <a:pt x="4981048" y="2706457"/>
                </a:moveTo>
                <a:lnTo>
                  <a:pt x="4990071" y="2709266"/>
                </a:lnTo>
                <a:cubicBezTo>
                  <a:pt x="4996921" y="2712256"/>
                  <a:pt x="5003267" y="2715446"/>
                  <a:pt x="5007978" y="2716982"/>
                </a:cubicBezTo>
                <a:lnTo>
                  <a:pt x="5019458" y="2719457"/>
                </a:lnTo>
                <a:lnTo>
                  <a:pt x="5019928" y="2719711"/>
                </a:lnTo>
                <a:lnTo>
                  <a:pt x="5003334" y="2718141"/>
                </a:lnTo>
                <a:close/>
                <a:moveTo>
                  <a:pt x="4816494" y="2700388"/>
                </a:moveTo>
                <a:lnTo>
                  <a:pt x="4816646" y="2700696"/>
                </a:lnTo>
                <a:lnTo>
                  <a:pt x="4825132" y="2700765"/>
                </a:lnTo>
                <a:lnTo>
                  <a:pt x="4823557" y="2700609"/>
                </a:lnTo>
                <a:close/>
                <a:moveTo>
                  <a:pt x="4949782" y="2690065"/>
                </a:moveTo>
                <a:lnTo>
                  <a:pt x="4954878" y="2690413"/>
                </a:lnTo>
                <a:lnTo>
                  <a:pt x="4950697" y="2690545"/>
                </a:lnTo>
                <a:close/>
                <a:moveTo>
                  <a:pt x="179598" y="2621831"/>
                </a:moveTo>
                <a:lnTo>
                  <a:pt x="178303" y="2626450"/>
                </a:lnTo>
                <a:cubicBezTo>
                  <a:pt x="178063" y="2627309"/>
                  <a:pt x="177941" y="2627739"/>
                  <a:pt x="178122" y="2627095"/>
                </a:cubicBezTo>
                <a:close/>
                <a:moveTo>
                  <a:pt x="226349" y="2617667"/>
                </a:moveTo>
                <a:lnTo>
                  <a:pt x="205756" y="2634882"/>
                </a:lnTo>
                <a:cubicBezTo>
                  <a:pt x="189045" y="2643469"/>
                  <a:pt x="160432" y="2674487"/>
                  <a:pt x="147717" y="2669951"/>
                </a:cubicBezTo>
                <a:cubicBezTo>
                  <a:pt x="135003" y="2665414"/>
                  <a:pt x="175985" y="2653972"/>
                  <a:pt x="157950" y="2656453"/>
                </a:cubicBezTo>
                <a:cubicBezTo>
                  <a:pt x="152018" y="2657270"/>
                  <a:pt x="144476" y="2659788"/>
                  <a:pt x="137395" y="2662470"/>
                </a:cubicBezTo>
                <a:lnTo>
                  <a:pt x="133012" y="2664195"/>
                </a:lnTo>
                <a:lnTo>
                  <a:pt x="117797" y="2667572"/>
                </a:lnTo>
                <a:lnTo>
                  <a:pt x="125271" y="2661598"/>
                </a:lnTo>
                <a:lnTo>
                  <a:pt x="129111" y="2658812"/>
                </a:lnTo>
                <a:lnTo>
                  <a:pt x="152832" y="2654560"/>
                </a:lnTo>
                <a:lnTo>
                  <a:pt x="168272" y="2651123"/>
                </a:lnTo>
                <a:lnTo>
                  <a:pt x="214236" y="2625052"/>
                </a:lnTo>
                <a:lnTo>
                  <a:pt x="211630" y="2621726"/>
                </a:lnTo>
                <a:cubicBezTo>
                  <a:pt x="211413" y="2622615"/>
                  <a:pt x="213740" y="2622201"/>
                  <a:pt x="217520" y="2620990"/>
                </a:cubicBezTo>
                <a:close/>
                <a:moveTo>
                  <a:pt x="210180" y="2605553"/>
                </a:moveTo>
                <a:cubicBezTo>
                  <a:pt x="206176" y="2610456"/>
                  <a:pt x="201437" y="2614176"/>
                  <a:pt x="196266" y="2616777"/>
                </a:cubicBezTo>
                <a:lnTo>
                  <a:pt x="180742" y="2621028"/>
                </a:lnTo>
                <a:lnTo>
                  <a:pt x="194205" y="2611568"/>
                </a:lnTo>
                <a:lnTo>
                  <a:pt x="197924" y="2608707"/>
                </a:lnTo>
                <a:close/>
                <a:moveTo>
                  <a:pt x="243080" y="2597969"/>
                </a:moveTo>
                <a:cubicBezTo>
                  <a:pt x="243080" y="2597969"/>
                  <a:pt x="246046" y="2598691"/>
                  <a:pt x="249505" y="2599534"/>
                </a:cubicBezTo>
                <a:lnTo>
                  <a:pt x="247828" y="2603317"/>
                </a:lnTo>
                <a:lnTo>
                  <a:pt x="247437" y="2603554"/>
                </a:lnTo>
                <a:close/>
                <a:moveTo>
                  <a:pt x="4615502" y="2575130"/>
                </a:moveTo>
                <a:lnTo>
                  <a:pt x="4618524" y="2581000"/>
                </a:lnTo>
                <a:cubicBezTo>
                  <a:pt x="4619362" y="2582630"/>
                  <a:pt x="4618803" y="2581543"/>
                  <a:pt x="4617684" y="2579370"/>
                </a:cubicBezTo>
                <a:close/>
                <a:moveTo>
                  <a:pt x="4562360" y="2569462"/>
                </a:moveTo>
                <a:lnTo>
                  <a:pt x="4563438" y="2571625"/>
                </a:lnTo>
                <a:cubicBezTo>
                  <a:pt x="4564586" y="2573931"/>
                  <a:pt x="4565160" y="2575085"/>
                  <a:pt x="4564298" y="2573354"/>
                </a:cubicBezTo>
                <a:close/>
                <a:moveTo>
                  <a:pt x="4610972" y="2566332"/>
                </a:moveTo>
                <a:lnTo>
                  <a:pt x="4615502" y="2575130"/>
                </a:lnTo>
                <a:lnTo>
                  <a:pt x="4613489" y="2571222"/>
                </a:lnTo>
                <a:cubicBezTo>
                  <a:pt x="4612091" y="2568505"/>
                  <a:pt x="4610972" y="2566332"/>
                  <a:pt x="4610972" y="2566332"/>
                </a:cubicBezTo>
                <a:close/>
                <a:moveTo>
                  <a:pt x="4556548" y="2557783"/>
                </a:moveTo>
                <a:lnTo>
                  <a:pt x="4562360" y="2569462"/>
                </a:lnTo>
                <a:lnTo>
                  <a:pt x="4559130" y="2562974"/>
                </a:lnTo>
                <a:cubicBezTo>
                  <a:pt x="4557695" y="2560090"/>
                  <a:pt x="4556548" y="2557783"/>
                  <a:pt x="4556548" y="2557783"/>
                </a:cubicBezTo>
                <a:close/>
                <a:moveTo>
                  <a:pt x="4607164" y="2549188"/>
                </a:moveTo>
                <a:cubicBezTo>
                  <a:pt x="4607586" y="2551091"/>
                  <a:pt x="4608716" y="2556172"/>
                  <a:pt x="4610972" y="2566332"/>
                </a:cubicBezTo>
                <a:cubicBezTo>
                  <a:pt x="4610972" y="2566332"/>
                  <a:pt x="4605892" y="2543474"/>
                  <a:pt x="4607164" y="2549188"/>
                </a:cubicBezTo>
                <a:close/>
                <a:moveTo>
                  <a:pt x="4522070" y="2538944"/>
                </a:moveTo>
                <a:cubicBezTo>
                  <a:pt x="4537039" y="2540537"/>
                  <a:pt x="4549025" y="2546814"/>
                  <a:pt x="4556548" y="2557783"/>
                </a:cubicBezTo>
                <a:cubicBezTo>
                  <a:pt x="4526978" y="2569587"/>
                  <a:pt x="4496112" y="2567935"/>
                  <a:pt x="4469696" y="2548205"/>
                </a:cubicBezTo>
                <a:cubicBezTo>
                  <a:pt x="4489150" y="2540441"/>
                  <a:pt x="4507102" y="2537351"/>
                  <a:pt x="4522070" y="2538944"/>
                </a:cubicBezTo>
                <a:close/>
                <a:moveTo>
                  <a:pt x="4814594" y="2403345"/>
                </a:moveTo>
                <a:lnTo>
                  <a:pt x="4831450" y="2407991"/>
                </a:lnTo>
                <a:lnTo>
                  <a:pt x="4816750" y="2409683"/>
                </a:lnTo>
                <a:close/>
                <a:moveTo>
                  <a:pt x="4960387" y="2400647"/>
                </a:moveTo>
                <a:lnTo>
                  <a:pt x="4957682" y="2400917"/>
                </a:lnTo>
                <a:lnTo>
                  <a:pt x="4957148" y="2400842"/>
                </a:lnTo>
                <a:close/>
                <a:moveTo>
                  <a:pt x="4813088" y="2398922"/>
                </a:moveTo>
                <a:lnTo>
                  <a:pt x="4814594" y="2403345"/>
                </a:lnTo>
                <a:lnTo>
                  <a:pt x="4804558" y="2400578"/>
                </a:lnTo>
                <a:cubicBezTo>
                  <a:pt x="4809228" y="2398714"/>
                  <a:pt x="4811563" y="2397783"/>
                  <a:pt x="4813088" y="2398922"/>
                </a:cubicBezTo>
                <a:close/>
                <a:moveTo>
                  <a:pt x="4897628" y="2383611"/>
                </a:moveTo>
                <a:lnTo>
                  <a:pt x="4900914" y="2383993"/>
                </a:lnTo>
                <a:cubicBezTo>
                  <a:pt x="4897455" y="2384164"/>
                  <a:pt x="4894495" y="2384415"/>
                  <a:pt x="4894228" y="2384319"/>
                </a:cubicBezTo>
                <a:cubicBezTo>
                  <a:pt x="4894094" y="2384272"/>
                  <a:pt x="4894634" y="2384138"/>
                  <a:pt x="4896120" y="2383867"/>
                </a:cubicBezTo>
                <a:close/>
                <a:moveTo>
                  <a:pt x="4820147" y="2372874"/>
                </a:moveTo>
                <a:lnTo>
                  <a:pt x="4856058" y="2375652"/>
                </a:lnTo>
                <a:cubicBezTo>
                  <a:pt x="4857890" y="2376304"/>
                  <a:pt x="4862735" y="2380430"/>
                  <a:pt x="4864567" y="2381080"/>
                </a:cubicBezTo>
                <a:lnTo>
                  <a:pt x="4890772" y="2379247"/>
                </a:lnTo>
                <a:lnTo>
                  <a:pt x="4906083" y="2382004"/>
                </a:lnTo>
                <a:lnTo>
                  <a:pt x="4900914" y="2383993"/>
                </a:lnTo>
                <a:lnTo>
                  <a:pt x="4901562" y="2382944"/>
                </a:lnTo>
                <a:lnTo>
                  <a:pt x="4903701" y="2382581"/>
                </a:lnTo>
                <a:cubicBezTo>
                  <a:pt x="4902785" y="2382256"/>
                  <a:pt x="4902327" y="2382092"/>
                  <a:pt x="4901980" y="2382269"/>
                </a:cubicBezTo>
                <a:lnTo>
                  <a:pt x="4901562" y="2382944"/>
                </a:lnTo>
                <a:lnTo>
                  <a:pt x="4897628" y="2383611"/>
                </a:lnTo>
                <a:lnTo>
                  <a:pt x="4895051" y="2383310"/>
                </a:lnTo>
                <a:cubicBezTo>
                  <a:pt x="4893360" y="2383410"/>
                  <a:pt x="4892165" y="2383687"/>
                  <a:pt x="4892165" y="2383687"/>
                </a:cubicBezTo>
                <a:cubicBezTo>
                  <a:pt x="4892165" y="2383687"/>
                  <a:pt x="4891448" y="2385234"/>
                  <a:pt x="4890095" y="2386906"/>
                </a:cubicBezTo>
                <a:lnTo>
                  <a:pt x="4885388" y="2390079"/>
                </a:lnTo>
                <a:lnTo>
                  <a:pt x="4825270" y="2373919"/>
                </a:lnTo>
                <a:close/>
                <a:moveTo>
                  <a:pt x="339079" y="2360760"/>
                </a:moveTo>
                <a:cubicBezTo>
                  <a:pt x="344165" y="2364039"/>
                  <a:pt x="332521" y="2370938"/>
                  <a:pt x="327434" y="2367658"/>
                </a:cubicBezTo>
                <a:close/>
                <a:moveTo>
                  <a:pt x="4871126" y="2344510"/>
                </a:moveTo>
                <a:lnTo>
                  <a:pt x="4871178" y="2351751"/>
                </a:lnTo>
                <a:lnTo>
                  <a:pt x="4871074" y="2351759"/>
                </a:lnTo>
                <a:lnTo>
                  <a:pt x="4867038" y="2346731"/>
                </a:lnTo>
                <a:cubicBezTo>
                  <a:pt x="4868705" y="2345394"/>
                  <a:pt x="4870252" y="2344151"/>
                  <a:pt x="4871126" y="2344510"/>
                </a:cubicBezTo>
                <a:close/>
                <a:moveTo>
                  <a:pt x="4891469" y="2343581"/>
                </a:moveTo>
                <a:lnTo>
                  <a:pt x="4886028" y="2344429"/>
                </a:lnTo>
                <a:lnTo>
                  <a:pt x="4889345" y="2344456"/>
                </a:lnTo>
                <a:close/>
                <a:moveTo>
                  <a:pt x="4894256" y="2315968"/>
                </a:moveTo>
                <a:cubicBezTo>
                  <a:pt x="4895160" y="2320152"/>
                  <a:pt x="4886791" y="2321962"/>
                  <a:pt x="4886791" y="2321962"/>
                </a:cubicBezTo>
                <a:cubicBezTo>
                  <a:pt x="4882610" y="2322867"/>
                  <a:pt x="4894256" y="2315968"/>
                  <a:pt x="4894256" y="2315968"/>
                </a:cubicBezTo>
                <a:close/>
                <a:moveTo>
                  <a:pt x="4816110" y="2269226"/>
                </a:moveTo>
                <a:cubicBezTo>
                  <a:pt x="4816932" y="2268817"/>
                  <a:pt x="4819032" y="2268928"/>
                  <a:pt x="4820936" y="2269379"/>
                </a:cubicBezTo>
                <a:cubicBezTo>
                  <a:pt x="4822840" y="2269831"/>
                  <a:pt x="4824548" y="2270624"/>
                  <a:pt x="4824586" y="2271579"/>
                </a:cubicBezTo>
                <a:cubicBezTo>
                  <a:pt x="4824586" y="2271579"/>
                  <a:pt x="4819193" y="2272784"/>
                  <a:pt x="4816604" y="2270793"/>
                </a:cubicBezTo>
                <a:cubicBezTo>
                  <a:pt x="4815582" y="2270004"/>
                  <a:pt x="4815560" y="2269501"/>
                  <a:pt x="4816110" y="2269226"/>
                </a:cubicBezTo>
                <a:close/>
                <a:moveTo>
                  <a:pt x="4955886" y="2265405"/>
                </a:moveTo>
                <a:lnTo>
                  <a:pt x="4961650" y="2267070"/>
                </a:lnTo>
                <a:lnTo>
                  <a:pt x="4954300" y="2265487"/>
                </a:lnTo>
                <a:close/>
                <a:moveTo>
                  <a:pt x="4666586" y="2258767"/>
                </a:moveTo>
                <a:lnTo>
                  <a:pt x="4670165" y="2259994"/>
                </a:lnTo>
                <a:lnTo>
                  <a:pt x="4673178" y="2260362"/>
                </a:lnTo>
                <a:lnTo>
                  <a:pt x="4688708" y="2261631"/>
                </a:lnTo>
                <a:lnTo>
                  <a:pt x="4671471" y="2258791"/>
                </a:lnTo>
                <a:cubicBezTo>
                  <a:pt x="4668291" y="2258404"/>
                  <a:pt x="4666222" y="2258306"/>
                  <a:pt x="4666586" y="2258767"/>
                </a:cubicBezTo>
                <a:close/>
                <a:moveTo>
                  <a:pt x="4769125" y="2244136"/>
                </a:moveTo>
                <a:cubicBezTo>
                  <a:pt x="4770368" y="2243857"/>
                  <a:pt x="4771937" y="2243828"/>
                  <a:pt x="4773544" y="2244138"/>
                </a:cubicBezTo>
                <a:cubicBezTo>
                  <a:pt x="4775151" y="2244449"/>
                  <a:pt x="4776798" y="2245098"/>
                  <a:pt x="4778200" y="2246176"/>
                </a:cubicBezTo>
                <a:cubicBezTo>
                  <a:pt x="4774516" y="2248285"/>
                  <a:pt x="4773006" y="2247123"/>
                  <a:pt x="4769125" y="2244136"/>
                </a:cubicBezTo>
                <a:close/>
                <a:moveTo>
                  <a:pt x="4898974" y="2232323"/>
                </a:moveTo>
                <a:cubicBezTo>
                  <a:pt x="4899798" y="2232647"/>
                  <a:pt x="4900823" y="2233435"/>
                  <a:pt x="4902224" y="2234515"/>
                </a:cubicBezTo>
                <a:cubicBezTo>
                  <a:pt x="4899834" y="2237620"/>
                  <a:pt x="4898225" y="2233909"/>
                  <a:pt x="4896931" y="2232913"/>
                </a:cubicBezTo>
                <a:cubicBezTo>
                  <a:pt x="4897529" y="2232137"/>
                  <a:pt x="4898152" y="2231998"/>
                  <a:pt x="4898974" y="2232323"/>
                </a:cubicBezTo>
                <a:close/>
                <a:moveTo>
                  <a:pt x="4893682" y="2230721"/>
                </a:moveTo>
                <a:cubicBezTo>
                  <a:pt x="4894506" y="2231045"/>
                  <a:pt x="4895530" y="2231835"/>
                  <a:pt x="4896931" y="2232913"/>
                </a:cubicBezTo>
                <a:cubicBezTo>
                  <a:pt x="4894542" y="2236018"/>
                  <a:pt x="4892933" y="2232307"/>
                  <a:pt x="4891638" y="2231311"/>
                </a:cubicBezTo>
                <a:cubicBezTo>
                  <a:pt x="4892236" y="2230534"/>
                  <a:pt x="4892859" y="2230396"/>
                  <a:pt x="4893682" y="2230721"/>
                </a:cubicBezTo>
                <a:close/>
                <a:moveTo>
                  <a:pt x="4877289" y="2228094"/>
                </a:moveTo>
                <a:cubicBezTo>
                  <a:pt x="4879876" y="2227407"/>
                  <a:pt x="4881818" y="2227562"/>
                  <a:pt x="4883936" y="2228214"/>
                </a:cubicBezTo>
                <a:cubicBezTo>
                  <a:pt x="4886054" y="2228866"/>
                  <a:pt x="4888347" y="2230014"/>
                  <a:pt x="4891638" y="2231311"/>
                </a:cubicBezTo>
                <a:cubicBezTo>
                  <a:pt x="4886662" y="2232425"/>
                  <a:pt x="4881170" y="2231082"/>
                  <a:pt x="4877289" y="2228094"/>
                </a:cubicBezTo>
                <a:close/>
                <a:moveTo>
                  <a:pt x="4773724" y="2205729"/>
                </a:moveTo>
                <a:cubicBezTo>
                  <a:pt x="4773065" y="2205916"/>
                  <a:pt x="4772988" y="2206320"/>
                  <a:pt x="4773958" y="2207068"/>
                </a:cubicBezTo>
                <a:cubicBezTo>
                  <a:pt x="4779350" y="2211217"/>
                  <a:pt x="4785739" y="2208718"/>
                  <a:pt x="4782936" y="2206560"/>
                </a:cubicBezTo>
                <a:cubicBezTo>
                  <a:pt x="4782936" y="2206560"/>
                  <a:pt x="4775702" y="2205164"/>
                  <a:pt x="4773724" y="2205729"/>
                </a:cubicBezTo>
                <a:close/>
                <a:moveTo>
                  <a:pt x="771322" y="2198398"/>
                </a:moveTo>
                <a:cubicBezTo>
                  <a:pt x="767608" y="2188883"/>
                  <a:pt x="724681" y="2239640"/>
                  <a:pt x="721714" y="2242722"/>
                </a:cubicBezTo>
                <a:lnTo>
                  <a:pt x="717886" y="2246508"/>
                </a:lnTo>
                <a:lnTo>
                  <a:pt x="730657" y="2243550"/>
                </a:lnTo>
                <a:lnTo>
                  <a:pt x="767782" y="2204804"/>
                </a:lnTo>
                <a:close/>
                <a:moveTo>
                  <a:pt x="4676864" y="2194027"/>
                </a:moveTo>
                <a:lnTo>
                  <a:pt x="4705569" y="2198053"/>
                </a:lnTo>
                <a:cubicBezTo>
                  <a:pt x="4702333" y="2198241"/>
                  <a:pt x="4694830" y="2197616"/>
                  <a:pt x="4688285" y="2196750"/>
                </a:cubicBezTo>
                <a:close/>
                <a:moveTo>
                  <a:pt x="4676750" y="2194001"/>
                </a:moveTo>
                <a:lnTo>
                  <a:pt x="4676864" y="2194027"/>
                </a:lnTo>
                <a:lnTo>
                  <a:pt x="4676750" y="2194011"/>
                </a:lnTo>
                <a:close/>
                <a:moveTo>
                  <a:pt x="4649218" y="2190783"/>
                </a:moveTo>
                <a:cubicBezTo>
                  <a:pt x="4649550" y="2190549"/>
                  <a:pt x="4653380" y="2190857"/>
                  <a:pt x="4662254" y="2191980"/>
                </a:cubicBezTo>
                <a:lnTo>
                  <a:pt x="4676750" y="2194011"/>
                </a:lnTo>
                <a:lnTo>
                  <a:pt x="4676848" y="2196548"/>
                </a:lnTo>
                <a:cubicBezTo>
                  <a:pt x="4661892" y="2193894"/>
                  <a:pt x="4648557" y="2191252"/>
                  <a:pt x="4649218" y="2190783"/>
                </a:cubicBezTo>
                <a:close/>
                <a:moveTo>
                  <a:pt x="804805" y="2173000"/>
                </a:moveTo>
                <a:lnTo>
                  <a:pt x="804652" y="2173174"/>
                </a:lnTo>
                <a:lnTo>
                  <a:pt x="804699" y="2173135"/>
                </a:lnTo>
                <a:close/>
                <a:moveTo>
                  <a:pt x="4402830" y="2143850"/>
                </a:moveTo>
                <a:cubicBezTo>
                  <a:pt x="4405418" y="2145841"/>
                  <a:pt x="4401536" y="2148210"/>
                  <a:pt x="4400242" y="2147215"/>
                </a:cubicBezTo>
                <a:cubicBezTo>
                  <a:pt x="4399594" y="2146716"/>
                  <a:pt x="4400242" y="2145875"/>
                  <a:pt x="4401050" y="2145158"/>
                </a:cubicBezTo>
                <a:cubicBezTo>
                  <a:pt x="4401860" y="2144443"/>
                  <a:pt x="4402830" y="2143850"/>
                  <a:pt x="4402830" y="2143850"/>
                </a:cubicBezTo>
                <a:close/>
                <a:moveTo>
                  <a:pt x="4376732" y="2142508"/>
                </a:moveTo>
                <a:cubicBezTo>
                  <a:pt x="4381618" y="2143076"/>
                  <a:pt x="4386528" y="2144281"/>
                  <a:pt x="4391166" y="2145172"/>
                </a:cubicBezTo>
                <a:cubicBezTo>
                  <a:pt x="4381992" y="2145938"/>
                  <a:pt x="4371721" y="2145449"/>
                  <a:pt x="4362446" y="2143668"/>
                </a:cubicBezTo>
                <a:cubicBezTo>
                  <a:pt x="4366984" y="2142010"/>
                  <a:pt x="4371845" y="2141941"/>
                  <a:pt x="4376732" y="2142508"/>
                </a:cubicBezTo>
                <a:close/>
                <a:moveTo>
                  <a:pt x="848006" y="2118751"/>
                </a:moveTo>
                <a:cubicBezTo>
                  <a:pt x="843956" y="2118072"/>
                  <a:pt x="838290" y="2121898"/>
                  <a:pt x="832070" y="2128022"/>
                </a:cubicBezTo>
                <a:cubicBezTo>
                  <a:pt x="822737" y="2137209"/>
                  <a:pt x="812154" y="2151563"/>
                  <a:pt x="803907" y="2163621"/>
                </a:cubicBezTo>
                <a:lnTo>
                  <a:pt x="797803" y="2172875"/>
                </a:lnTo>
                <a:lnTo>
                  <a:pt x="803702" y="2166581"/>
                </a:lnTo>
                <a:cubicBezTo>
                  <a:pt x="807375" y="2163011"/>
                  <a:pt x="815236" y="2156607"/>
                  <a:pt x="815421" y="2158729"/>
                </a:cubicBezTo>
                <a:lnTo>
                  <a:pt x="814294" y="2160888"/>
                </a:lnTo>
                <a:lnTo>
                  <a:pt x="823177" y="2149554"/>
                </a:lnTo>
                <a:lnTo>
                  <a:pt x="825906" y="2145823"/>
                </a:lnTo>
                <a:lnTo>
                  <a:pt x="825970" y="2144440"/>
                </a:lnTo>
                <a:lnTo>
                  <a:pt x="827347" y="2143855"/>
                </a:lnTo>
                <a:lnTo>
                  <a:pt x="839503" y="2127244"/>
                </a:lnTo>
                <a:cubicBezTo>
                  <a:pt x="843957" y="2121412"/>
                  <a:pt x="847106" y="2117885"/>
                  <a:pt x="848006" y="2118751"/>
                </a:cubicBezTo>
                <a:close/>
                <a:moveTo>
                  <a:pt x="4744924" y="2107952"/>
                </a:moveTo>
                <a:cubicBezTo>
                  <a:pt x="4745116" y="2108712"/>
                  <a:pt x="4745629" y="2110743"/>
                  <a:pt x="4746652" y="2114806"/>
                </a:cubicBezTo>
                <a:cubicBezTo>
                  <a:pt x="4746652" y="2114806"/>
                  <a:pt x="4744348" y="2105667"/>
                  <a:pt x="4744924" y="2107952"/>
                </a:cubicBezTo>
                <a:close/>
                <a:moveTo>
                  <a:pt x="4699040" y="2102256"/>
                </a:moveTo>
                <a:cubicBezTo>
                  <a:pt x="4707115" y="2103175"/>
                  <a:pt x="4713484" y="2105889"/>
                  <a:pt x="4717343" y="2110373"/>
                </a:cubicBezTo>
                <a:cubicBezTo>
                  <a:pt x="4701097" y="2114470"/>
                  <a:pt x="4684412" y="2113219"/>
                  <a:pt x="4670492" y="2104906"/>
                </a:cubicBezTo>
                <a:cubicBezTo>
                  <a:pt x="4681182" y="2102211"/>
                  <a:pt x="4690964" y="2101336"/>
                  <a:pt x="4699040" y="2102256"/>
                </a:cubicBezTo>
                <a:close/>
                <a:moveTo>
                  <a:pt x="4760392" y="2095333"/>
                </a:moveTo>
                <a:lnTo>
                  <a:pt x="4769088" y="2095738"/>
                </a:lnTo>
                <a:lnTo>
                  <a:pt x="4780286" y="2097652"/>
                </a:lnTo>
                <a:close/>
                <a:moveTo>
                  <a:pt x="4796832" y="2082100"/>
                </a:moveTo>
                <a:lnTo>
                  <a:pt x="4790328" y="2085122"/>
                </a:lnTo>
                <a:cubicBezTo>
                  <a:pt x="4790328" y="2085122"/>
                  <a:pt x="4791614" y="2084525"/>
                  <a:pt x="4793218" y="2083778"/>
                </a:cubicBezTo>
                <a:close/>
                <a:moveTo>
                  <a:pt x="4799001" y="2081091"/>
                </a:moveTo>
                <a:lnTo>
                  <a:pt x="4796832" y="2082100"/>
                </a:lnTo>
                <a:lnTo>
                  <a:pt x="4798037" y="2081538"/>
                </a:lnTo>
                <a:cubicBezTo>
                  <a:pt x="4799322" y="2080940"/>
                  <a:pt x="4799965" y="2080644"/>
                  <a:pt x="4799001" y="2081091"/>
                </a:cubicBezTo>
                <a:close/>
                <a:moveTo>
                  <a:pt x="918617" y="2053416"/>
                </a:moveTo>
                <a:cubicBezTo>
                  <a:pt x="916204" y="2054668"/>
                  <a:pt x="910172" y="2059969"/>
                  <a:pt x="903456" y="2066560"/>
                </a:cubicBezTo>
                <a:cubicBezTo>
                  <a:pt x="890021" y="2079742"/>
                  <a:pt x="873847" y="2098084"/>
                  <a:pt x="878416" y="2099511"/>
                </a:cubicBezTo>
                <a:cubicBezTo>
                  <a:pt x="881878" y="2095914"/>
                  <a:pt x="912058" y="2064569"/>
                  <a:pt x="912058" y="2064569"/>
                </a:cubicBezTo>
                <a:cubicBezTo>
                  <a:pt x="919820" y="2054963"/>
                  <a:pt x="921029" y="2052166"/>
                  <a:pt x="918617" y="2053416"/>
                </a:cubicBezTo>
                <a:close/>
                <a:moveTo>
                  <a:pt x="4537775" y="2045692"/>
                </a:moveTo>
                <a:cubicBezTo>
                  <a:pt x="4535522" y="2046631"/>
                  <a:pt x="4533150" y="2051909"/>
                  <a:pt x="4534856" y="2054629"/>
                </a:cubicBezTo>
                <a:cubicBezTo>
                  <a:pt x="4534856" y="2054629"/>
                  <a:pt x="4544062" y="2043801"/>
                  <a:pt x="4539834" y="2046454"/>
                </a:cubicBezTo>
                <a:cubicBezTo>
                  <a:pt x="4539265" y="2045547"/>
                  <a:pt x="4538527" y="2045379"/>
                  <a:pt x="4537775" y="2045692"/>
                </a:cubicBezTo>
                <a:close/>
                <a:moveTo>
                  <a:pt x="4582208" y="2034181"/>
                </a:moveTo>
                <a:cubicBezTo>
                  <a:pt x="4582715" y="2034613"/>
                  <a:pt x="4584070" y="2035763"/>
                  <a:pt x="4586776" y="2038066"/>
                </a:cubicBezTo>
                <a:cubicBezTo>
                  <a:pt x="4586776" y="2038066"/>
                  <a:pt x="4580686" y="2032886"/>
                  <a:pt x="4582208" y="2034181"/>
                </a:cubicBezTo>
                <a:close/>
                <a:moveTo>
                  <a:pt x="4619266" y="2022743"/>
                </a:moveTo>
                <a:cubicBezTo>
                  <a:pt x="4617790" y="2022405"/>
                  <a:pt x="4616108" y="2022828"/>
                  <a:pt x="4614508" y="2023673"/>
                </a:cubicBezTo>
                <a:cubicBezTo>
                  <a:pt x="4609706" y="2026211"/>
                  <a:pt x="4605632" y="2032556"/>
                  <a:pt x="4610058" y="2033570"/>
                </a:cubicBezTo>
                <a:close/>
                <a:moveTo>
                  <a:pt x="913260" y="1962154"/>
                </a:moveTo>
                <a:lnTo>
                  <a:pt x="908837" y="1966444"/>
                </a:lnTo>
                <a:lnTo>
                  <a:pt x="906438" y="1962662"/>
                </a:lnTo>
                <a:close/>
                <a:moveTo>
                  <a:pt x="1193376" y="1948908"/>
                </a:moveTo>
                <a:lnTo>
                  <a:pt x="1188118" y="1961946"/>
                </a:lnTo>
                <a:cubicBezTo>
                  <a:pt x="1188118" y="1961946"/>
                  <a:pt x="1190827" y="1967853"/>
                  <a:pt x="1190151" y="1966376"/>
                </a:cubicBezTo>
                <a:cubicBezTo>
                  <a:pt x="1189925" y="1965884"/>
                  <a:pt x="1189322" y="1964572"/>
                  <a:pt x="1188118" y="1961946"/>
                </a:cubicBezTo>
                <a:lnTo>
                  <a:pt x="1193021" y="1951858"/>
                </a:lnTo>
                <a:close/>
                <a:moveTo>
                  <a:pt x="925745" y="1930536"/>
                </a:moveTo>
                <a:lnTo>
                  <a:pt x="924857" y="1950903"/>
                </a:lnTo>
                <a:lnTo>
                  <a:pt x="921075" y="1954572"/>
                </a:lnTo>
                <a:close/>
                <a:moveTo>
                  <a:pt x="5108946" y="1908694"/>
                </a:moveTo>
                <a:lnTo>
                  <a:pt x="5119264" y="1910015"/>
                </a:lnTo>
                <a:cubicBezTo>
                  <a:pt x="5130574" y="1910687"/>
                  <a:pt x="5140412" y="1910935"/>
                  <a:pt x="5146616" y="1912098"/>
                </a:cubicBezTo>
                <a:lnTo>
                  <a:pt x="5148682" y="1914351"/>
                </a:lnTo>
                <a:lnTo>
                  <a:pt x="5146896" y="1915526"/>
                </a:lnTo>
                <a:cubicBezTo>
                  <a:pt x="5140405" y="1917596"/>
                  <a:pt x="5130633" y="1918461"/>
                  <a:pt x="5124057" y="1920058"/>
                </a:cubicBezTo>
                <a:cubicBezTo>
                  <a:pt x="5134560" y="1915997"/>
                  <a:pt x="5130215" y="1917460"/>
                  <a:pt x="5119428" y="1921067"/>
                </a:cubicBezTo>
                <a:lnTo>
                  <a:pt x="5079034" y="1934025"/>
                </a:lnTo>
                <a:lnTo>
                  <a:pt x="5045720" y="1937539"/>
                </a:lnTo>
                <a:cubicBezTo>
                  <a:pt x="5011494" y="1935256"/>
                  <a:pt x="4998432" y="1926726"/>
                  <a:pt x="4978348" y="1937248"/>
                </a:cubicBezTo>
                <a:cubicBezTo>
                  <a:pt x="4963610" y="1947329"/>
                  <a:pt x="4967492" y="1962721"/>
                  <a:pt x="4957231" y="1965307"/>
                </a:cubicBezTo>
                <a:cubicBezTo>
                  <a:pt x="4943978" y="1968650"/>
                  <a:pt x="4916436" y="1965817"/>
                  <a:pt x="4887902" y="1961757"/>
                </a:cubicBezTo>
                <a:lnTo>
                  <a:pt x="4881020" y="1960707"/>
                </a:lnTo>
                <a:lnTo>
                  <a:pt x="4887444" y="1958974"/>
                </a:lnTo>
                <a:cubicBezTo>
                  <a:pt x="4955396" y="1942464"/>
                  <a:pt x="5025668" y="1913548"/>
                  <a:pt x="5081166" y="1910744"/>
                </a:cubicBezTo>
                <a:cubicBezTo>
                  <a:pt x="5082641" y="1911083"/>
                  <a:pt x="5087684" y="1910815"/>
                  <a:pt x="5094417" y="1910224"/>
                </a:cubicBezTo>
                <a:close/>
                <a:moveTo>
                  <a:pt x="929533" y="1896480"/>
                </a:moveTo>
                <a:cubicBezTo>
                  <a:pt x="934744" y="1904486"/>
                  <a:pt x="933176" y="1917338"/>
                  <a:pt x="925745" y="1930536"/>
                </a:cubicBezTo>
                <a:cubicBezTo>
                  <a:pt x="922031" y="1918433"/>
                  <a:pt x="923884" y="1906512"/>
                  <a:pt x="929533" y="1896480"/>
                </a:cubicBezTo>
                <a:close/>
                <a:moveTo>
                  <a:pt x="925613" y="1891913"/>
                </a:moveTo>
                <a:cubicBezTo>
                  <a:pt x="926049" y="1892421"/>
                  <a:pt x="927210" y="1893774"/>
                  <a:pt x="929533" y="1896480"/>
                </a:cubicBezTo>
                <a:cubicBezTo>
                  <a:pt x="929533" y="1896480"/>
                  <a:pt x="924307" y="1890391"/>
                  <a:pt x="925613" y="1891913"/>
                </a:cubicBezTo>
                <a:close/>
                <a:moveTo>
                  <a:pt x="1679171" y="1887149"/>
                </a:moveTo>
                <a:cubicBezTo>
                  <a:pt x="1680349" y="1886843"/>
                  <a:pt x="1679564" y="1887047"/>
                  <a:pt x="1677995" y="1887454"/>
                </a:cubicBezTo>
                <a:lnTo>
                  <a:pt x="1676963" y="1887724"/>
                </a:lnTo>
                <a:lnTo>
                  <a:pt x="1675787" y="1888028"/>
                </a:lnTo>
                <a:cubicBezTo>
                  <a:pt x="1674073" y="1888474"/>
                  <a:pt x="1671718" y="1889087"/>
                  <a:pt x="1668582" y="1889902"/>
                </a:cubicBezTo>
                <a:cubicBezTo>
                  <a:pt x="1668582" y="1889902"/>
                  <a:pt x="1670151" y="1889494"/>
                  <a:pt x="1672111" y="1888985"/>
                </a:cubicBezTo>
                <a:lnTo>
                  <a:pt x="1676963" y="1887724"/>
                </a:lnTo>
                <a:close/>
                <a:moveTo>
                  <a:pt x="927497" y="1870477"/>
                </a:moveTo>
                <a:cubicBezTo>
                  <a:pt x="927905" y="1870966"/>
                  <a:pt x="928993" y="1872270"/>
                  <a:pt x="931170" y="1874875"/>
                </a:cubicBezTo>
                <a:cubicBezTo>
                  <a:pt x="931170" y="1874875"/>
                  <a:pt x="926272" y="1869012"/>
                  <a:pt x="927497" y="1870477"/>
                </a:cubicBezTo>
                <a:close/>
                <a:moveTo>
                  <a:pt x="938241" y="1853690"/>
                </a:moveTo>
                <a:cubicBezTo>
                  <a:pt x="937891" y="1854309"/>
                  <a:pt x="936963" y="1855959"/>
                  <a:pt x="935105" y="1859258"/>
                </a:cubicBezTo>
                <a:cubicBezTo>
                  <a:pt x="935105" y="1859258"/>
                  <a:pt x="939286" y="1851834"/>
                  <a:pt x="938241" y="1853690"/>
                </a:cubicBezTo>
                <a:close/>
                <a:moveTo>
                  <a:pt x="1717539" y="1849747"/>
                </a:moveTo>
                <a:lnTo>
                  <a:pt x="1713826" y="1851454"/>
                </a:lnTo>
                <a:lnTo>
                  <a:pt x="1712910" y="1851891"/>
                </a:lnTo>
                <a:lnTo>
                  <a:pt x="1702475" y="1864022"/>
                </a:lnTo>
                <a:cubicBezTo>
                  <a:pt x="1699508" y="1868004"/>
                  <a:pt x="1697864" y="1871062"/>
                  <a:pt x="1699506" y="1871157"/>
                </a:cubicBezTo>
                <a:lnTo>
                  <a:pt x="1711874" y="1858311"/>
                </a:lnTo>
                <a:close/>
                <a:moveTo>
                  <a:pt x="5179960" y="1843449"/>
                </a:moveTo>
                <a:cubicBezTo>
                  <a:pt x="5177253" y="1843351"/>
                  <a:pt x="5175016" y="1844286"/>
                  <a:pt x="5174870" y="1848349"/>
                </a:cubicBezTo>
                <a:cubicBezTo>
                  <a:pt x="5170806" y="1848202"/>
                  <a:pt x="5162152" y="1843820"/>
                  <a:pt x="5161858" y="1851946"/>
                </a:cubicBezTo>
                <a:cubicBezTo>
                  <a:pt x="5170659" y="1852265"/>
                  <a:pt x="5174722" y="1852412"/>
                  <a:pt x="5174870" y="1848349"/>
                </a:cubicBezTo>
                <a:cubicBezTo>
                  <a:pt x="5183671" y="1848667"/>
                  <a:pt x="5187732" y="1848815"/>
                  <a:pt x="5187878" y="1844752"/>
                </a:cubicBezTo>
                <a:cubicBezTo>
                  <a:pt x="5185848" y="1844678"/>
                  <a:pt x="5182668" y="1843547"/>
                  <a:pt x="5179960" y="1843449"/>
                </a:cubicBezTo>
                <a:close/>
                <a:moveTo>
                  <a:pt x="5178951" y="1833066"/>
                </a:moveTo>
                <a:lnTo>
                  <a:pt x="5188888" y="1834481"/>
                </a:lnTo>
                <a:lnTo>
                  <a:pt x="5229180" y="1843146"/>
                </a:lnTo>
                <a:lnTo>
                  <a:pt x="5187876" y="1855888"/>
                </a:lnTo>
                <a:lnTo>
                  <a:pt x="5126340" y="1850253"/>
                </a:lnTo>
                <a:close/>
                <a:moveTo>
                  <a:pt x="4928943" y="1831475"/>
                </a:moveTo>
                <a:lnTo>
                  <a:pt x="4928715" y="1834890"/>
                </a:lnTo>
                <a:lnTo>
                  <a:pt x="4921063" y="1834801"/>
                </a:lnTo>
                <a:cubicBezTo>
                  <a:pt x="4916720" y="1840029"/>
                  <a:pt x="4917315" y="1846047"/>
                  <a:pt x="4920858" y="1851621"/>
                </a:cubicBezTo>
                <a:cubicBezTo>
                  <a:pt x="4931484" y="1868336"/>
                  <a:pt x="4968618" y="1881019"/>
                  <a:pt x="4978344" y="1856182"/>
                </a:cubicBezTo>
                <a:cubicBezTo>
                  <a:pt x="4978344" y="1856182"/>
                  <a:pt x="4968692" y="1848973"/>
                  <a:pt x="4956707" y="1842695"/>
                </a:cubicBezTo>
                <a:lnTo>
                  <a:pt x="4955577" y="1842233"/>
                </a:lnTo>
                <a:lnTo>
                  <a:pt x="4959546" y="1841038"/>
                </a:lnTo>
                <a:cubicBezTo>
                  <a:pt x="4959546" y="1841038"/>
                  <a:pt x="4939204" y="1828887"/>
                  <a:pt x="4928943" y="1831475"/>
                </a:cubicBezTo>
                <a:close/>
                <a:moveTo>
                  <a:pt x="4892264" y="1829107"/>
                </a:moveTo>
                <a:cubicBezTo>
                  <a:pt x="4892756" y="1829511"/>
                  <a:pt x="4894062" y="1830586"/>
                  <a:pt x="4896672" y="1832738"/>
                </a:cubicBezTo>
                <a:cubicBezTo>
                  <a:pt x="4896672" y="1832738"/>
                  <a:pt x="4890796" y="1827897"/>
                  <a:pt x="4892264" y="1829107"/>
                </a:cubicBezTo>
                <a:close/>
                <a:moveTo>
                  <a:pt x="5135656" y="1826899"/>
                </a:moveTo>
                <a:lnTo>
                  <a:pt x="5157432" y="1830000"/>
                </a:lnTo>
                <a:lnTo>
                  <a:pt x="5106362" y="1848423"/>
                </a:lnTo>
                <a:lnTo>
                  <a:pt x="5084006" y="1846376"/>
                </a:lnTo>
                <a:lnTo>
                  <a:pt x="5071784" y="1845310"/>
                </a:lnTo>
                <a:close/>
                <a:moveTo>
                  <a:pt x="5096062" y="1822103"/>
                </a:moveTo>
                <a:lnTo>
                  <a:pt x="5122801" y="1825255"/>
                </a:lnTo>
                <a:lnTo>
                  <a:pt x="5115709" y="1827563"/>
                </a:lnTo>
                <a:cubicBezTo>
                  <a:pt x="5097286" y="1833167"/>
                  <a:pt x="5077256" y="1838713"/>
                  <a:pt x="5070750" y="1840512"/>
                </a:cubicBezTo>
                <a:lnTo>
                  <a:pt x="5060104" y="1844293"/>
                </a:lnTo>
                <a:lnTo>
                  <a:pt x="5036211" y="1842209"/>
                </a:lnTo>
                <a:lnTo>
                  <a:pt x="5060942" y="1835241"/>
                </a:lnTo>
                <a:cubicBezTo>
                  <a:pt x="5072116" y="1830900"/>
                  <a:pt x="5083816" y="1826070"/>
                  <a:pt x="5092352" y="1824347"/>
                </a:cubicBezTo>
                <a:close/>
                <a:moveTo>
                  <a:pt x="993764" y="1814336"/>
                </a:moveTo>
                <a:lnTo>
                  <a:pt x="994873" y="1815319"/>
                </a:lnTo>
                <a:cubicBezTo>
                  <a:pt x="995088" y="1816017"/>
                  <a:pt x="994642" y="1816809"/>
                  <a:pt x="993750" y="1818392"/>
                </a:cubicBezTo>
                <a:close/>
                <a:moveTo>
                  <a:pt x="5295294" y="1810843"/>
                </a:moveTo>
                <a:lnTo>
                  <a:pt x="5290276" y="1820972"/>
                </a:lnTo>
                <a:lnTo>
                  <a:pt x="5281278" y="1825354"/>
                </a:lnTo>
                <a:lnTo>
                  <a:pt x="5256058" y="1822674"/>
                </a:lnTo>
                <a:close/>
                <a:moveTo>
                  <a:pt x="993786" y="1806877"/>
                </a:moveTo>
                <a:lnTo>
                  <a:pt x="993764" y="1814336"/>
                </a:lnTo>
                <a:lnTo>
                  <a:pt x="992036" y="1812807"/>
                </a:lnTo>
                <a:close/>
                <a:moveTo>
                  <a:pt x="5215878" y="1802712"/>
                </a:moveTo>
                <a:lnTo>
                  <a:pt x="5211891" y="1806125"/>
                </a:lnTo>
                <a:cubicBezTo>
                  <a:pt x="5213043" y="1807626"/>
                  <a:pt x="5219500" y="1806761"/>
                  <a:pt x="5228481" y="1804971"/>
                </a:cubicBezTo>
                <a:lnTo>
                  <a:pt x="5233350" y="1803943"/>
                </a:lnTo>
                <a:lnTo>
                  <a:pt x="5197466" y="1815902"/>
                </a:lnTo>
                <a:lnTo>
                  <a:pt x="5180956" y="1813536"/>
                </a:lnTo>
                <a:close/>
                <a:moveTo>
                  <a:pt x="5272520" y="1801051"/>
                </a:moveTo>
                <a:lnTo>
                  <a:pt x="5281952" y="1802106"/>
                </a:lnTo>
                <a:lnTo>
                  <a:pt x="5280894" y="1803036"/>
                </a:lnTo>
                <a:cubicBezTo>
                  <a:pt x="5269910" y="1807675"/>
                  <a:pt x="5255881" y="1803683"/>
                  <a:pt x="5250683" y="1814524"/>
                </a:cubicBezTo>
                <a:lnTo>
                  <a:pt x="5297627" y="1806136"/>
                </a:lnTo>
                <a:lnTo>
                  <a:pt x="5297119" y="1807161"/>
                </a:lnTo>
                <a:lnTo>
                  <a:pt x="5252874" y="1822336"/>
                </a:lnTo>
                <a:lnTo>
                  <a:pt x="5220850" y="1818933"/>
                </a:lnTo>
                <a:close/>
                <a:moveTo>
                  <a:pt x="5111356" y="1792417"/>
                </a:moveTo>
                <a:cubicBezTo>
                  <a:pt x="5112494" y="1794231"/>
                  <a:pt x="5110912" y="1797749"/>
                  <a:pt x="5109498" y="1800530"/>
                </a:cubicBezTo>
                <a:lnTo>
                  <a:pt x="5108886" y="1803206"/>
                </a:lnTo>
                <a:lnTo>
                  <a:pt x="5075363" y="1798402"/>
                </a:lnTo>
                <a:lnTo>
                  <a:pt x="5078170" y="1797231"/>
                </a:lnTo>
                <a:cubicBezTo>
                  <a:pt x="5087696" y="1796309"/>
                  <a:pt x="5113630" y="1796043"/>
                  <a:pt x="5111356" y="1792417"/>
                </a:cubicBezTo>
                <a:close/>
                <a:moveTo>
                  <a:pt x="5169420" y="1789519"/>
                </a:moveTo>
                <a:lnTo>
                  <a:pt x="5174619" y="1790101"/>
                </a:lnTo>
                <a:lnTo>
                  <a:pt x="5125508" y="1805589"/>
                </a:lnTo>
                <a:lnTo>
                  <a:pt x="5111448" y="1803573"/>
                </a:lnTo>
                <a:lnTo>
                  <a:pt x="5137614" y="1797531"/>
                </a:lnTo>
                <a:close/>
                <a:moveTo>
                  <a:pt x="5125112" y="1788842"/>
                </a:moveTo>
                <a:cubicBezTo>
                  <a:pt x="5127388" y="1792469"/>
                  <a:pt x="5122185" y="1801629"/>
                  <a:pt x="5119531" y="1797398"/>
                </a:cubicBezTo>
                <a:cubicBezTo>
                  <a:pt x="5115906" y="1799671"/>
                  <a:pt x="5121486" y="1791117"/>
                  <a:pt x="5125112" y="1788842"/>
                </a:cubicBezTo>
                <a:close/>
                <a:moveTo>
                  <a:pt x="4394969" y="1786319"/>
                </a:moveTo>
                <a:lnTo>
                  <a:pt x="4340530" y="1795614"/>
                </a:lnTo>
                <a:lnTo>
                  <a:pt x="4318796" y="1800381"/>
                </a:lnTo>
                <a:lnTo>
                  <a:pt x="4238200" y="1822943"/>
                </a:lnTo>
                <a:lnTo>
                  <a:pt x="4191846" y="1836525"/>
                </a:lnTo>
                <a:lnTo>
                  <a:pt x="4150682" y="1852692"/>
                </a:lnTo>
                <a:cubicBezTo>
                  <a:pt x="4201859" y="1842027"/>
                  <a:pt x="4249574" y="1826597"/>
                  <a:pt x="4300737" y="1813084"/>
                </a:cubicBezTo>
                <a:lnTo>
                  <a:pt x="4329309" y="1806221"/>
                </a:lnTo>
                <a:lnTo>
                  <a:pt x="4392746" y="1786954"/>
                </a:lnTo>
                <a:close/>
                <a:moveTo>
                  <a:pt x="4733014" y="1777799"/>
                </a:moveTo>
                <a:cubicBezTo>
                  <a:pt x="4733052" y="1775956"/>
                  <a:pt x="4731958" y="1776856"/>
                  <a:pt x="4730395" y="1778209"/>
                </a:cubicBezTo>
                <a:lnTo>
                  <a:pt x="4729412" y="1778772"/>
                </a:lnTo>
                <a:lnTo>
                  <a:pt x="4732448" y="1779144"/>
                </a:lnTo>
                <a:close/>
                <a:moveTo>
                  <a:pt x="5046454" y="1775764"/>
                </a:moveTo>
                <a:lnTo>
                  <a:pt x="5052470" y="1776437"/>
                </a:lnTo>
                <a:lnTo>
                  <a:pt x="5014307" y="1790902"/>
                </a:lnTo>
                <a:lnTo>
                  <a:pt x="4995155" y="1788854"/>
                </a:lnTo>
                <a:lnTo>
                  <a:pt x="5016764" y="1784180"/>
                </a:lnTo>
                <a:close/>
                <a:moveTo>
                  <a:pt x="5017308" y="1772504"/>
                </a:moveTo>
                <a:lnTo>
                  <a:pt x="5017624" y="1772539"/>
                </a:lnTo>
                <a:lnTo>
                  <a:pt x="5017244" y="1772647"/>
                </a:lnTo>
                <a:close/>
                <a:moveTo>
                  <a:pt x="5010373" y="1772371"/>
                </a:moveTo>
                <a:lnTo>
                  <a:pt x="5010246" y="1774643"/>
                </a:lnTo>
                <a:lnTo>
                  <a:pt x="5009590" y="1774830"/>
                </a:lnTo>
                <a:lnTo>
                  <a:pt x="4975566" y="1786761"/>
                </a:lnTo>
                <a:lnTo>
                  <a:pt x="4958528" y="1784940"/>
                </a:lnTo>
                <a:lnTo>
                  <a:pt x="4978760" y="1779171"/>
                </a:lnTo>
                <a:cubicBezTo>
                  <a:pt x="4994554" y="1774924"/>
                  <a:pt x="5006270" y="1772207"/>
                  <a:pt x="5010373" y="1772371"/>
                </a:cubicBezTo>
                <a:close/>
                <a:moveTo>
                  <a:pt x="4553636" y="1714531"/>
                </a:moveTo>
                <a:cubicBezTo>
                  <a:pt x="4552795" y="1714985"/>
                  <a:pt x="4551624" y="1716466"/>
                  <a:pt x="4550244" y="1718242"/>
                </a:cubicBezTo>
                <a:lnTo>
                  <a:pt x="4548486" y="1719752"/>
                </a:lnTo>
                <a:lnTo>
                  <a:pt x="4554114" y="1720417"/>
                </a:lnTo>
                <a:lnTo>
                  <a:pt x="4555036" y="1716974"/>
                </a:lnTo>
                <a:cubicBezTo>
                  <a:pt x="4554984" y="1714647"/>
                  <a:pt x="4554476" y="1714076"/>
                  <a:pt x="4553636" y="1714531"/>
                </a:cubicBezTo>
                <a:close/>
                <a:moveTo>
                  <a:pt x="1067772" y="1701833"/>
                </a:moveTo>
                <a:lnTo>
                  <a:pt x="1065113" y="1726175"/>
                </a:lnTo>
                <a:lnTo>
                  <a:pt x="1054580" y="1831697"/>
                </a:lnTo>
                <a:lnTo>
                  <a:pt x="993380" y="1884430"/>
                </a:lnTo>
                <a:lnTo>
                  <a:pt x="940315" y="1935908"/>
                </a:lnTo>
                <a:lnTo>
                  <a:pt x="954011" y="1812918"/>
                </a:lnTo>
                <a:lnTo>
                  <a:pt x="958062" y="1784190"/>
                </a:lnTo>
                <a:lnTo>
                  <a:pt x="984856" y="1764159"/>
                </a:lnTo>
                <a:lnTo>
                  <a:pt x="984680" y="1779847"/>
                </a:lnTo>
                <a:cubicBezTo>
                  <a:pt x="984896" y="1789531"/>
                  <a:pt x="995388" y="1796786"/>
                  <a:pt x="995388" y="1796786"/>
                </a:cubicBezTo>
                <a:cubicBezTo>
                  <a:pt x="995388" y="1796786"/>
                  <a:pt x="995516" y="1799076"/>
                  <a:pt x="995161" y="1802222"/>
                </a:cubicBezTo>
                <a:lnTo>
                  <a:pt x="993786" y="1806877"/>
                </a:lnTo>
                <a:lnTo>
                  <a:pt x="993797" y="1804018"/>
                </a:lnTo>
                <a:cubicBezTo>
                  <a:pt x="993768" y="1801191"/>
                  <a:pt x="993694" y="1800154"/>
                  <a:pt x="993563" y="1800385"/>
                </a:cubicBezTo>
                <a:cubicBezTo>
                  <a:pt x="993304" y="1800847"/>
                  <a:pt x="992822" y="1806380"/>
                  <a:pt x="992036" y="1812807"/>
                </a:cubicBezTo>
                <a:cubicBezTo>
                  <a:pt x="995464" y="1823979"/>
                  <a:pt x="997108" y="1838318"/>
                  <a:pt x="997108" y="1838318"/>
                </a:cubicBezTo>
                <a:cubicBezTo>
                  <a:pt x="1009967" y="1842809"/>
                  <a:pt x="995825" y="1778751"/>
                  <a:pt x="1008975" y="1746768"/>
                </a:cubicBezTo>
                <a:lnTo>
                  <a:pt x="1010804" y="1744761"/>
                </a:lnTo>
                <a:lnTo>
                  <a:pt x="1028761" y="1731337"/>
                </a:lnTo>
                <a:close/>
                <a:moveTo>
                  <a:pt x="5144403" y="1694857"/>
                </a:moveTo>
                <a:cubicBezTo>
                  <a:pt x="5145778" y="1695811"/>
                  <a:pt x="5144209" y="1698216"/>
                  <a:pt x="5141123" y="1701100"/>
                </a:cubicBezTo>
                <a:lnTo>
                  <a:pt x="5136872" y="1704227"/>
                </a:lnTo>
                <a:lnTo>
                  <a:pt x="5065106" y="1723778"/>
                </a:lnTo>
                <a:lnTo>
                  <a:pt x="4987532" y="1716255"/>
                </a:lnTo>
                <a:lnTo>
                  <a:pt x="5029565" y="1704785"/>
                </a:lnTo>
                <a:cubicBezTo>
                  <a:pt x="5033701" y="1702901"/>
                  <a:pt x="5040979" y="1703164"/>
                  <a:pt x="5049866" y="1703486"/>
                </a:cubicBezTo>
                <a:lnTo>
                  <a:pt x="5060901" y="1703137"/>
                </a:lnTo>
                <a:lnTo>
                  <a:pt x="5055831" y="1705028"/>
                </a:lnTo>
                <a:cubicBezTo>
                  <a:pt x="5050960" y="1707864"/>
                  <a:pt x="5048421" y="1711090"/>
                  <a:pt x="5050310" y="1714652"/>
                </a:cubicBezTo>
                <a:cubicBezTo>
                  <a:pt x="5054799" y="1717151"/>
                  <a:pt x="5078912" y="1709984"/>
                  <a:pt x="5102441" y="1702231"/>
                </a:cubicBezTo>
                <a:lnTo>
                  <a:pt x="5104597" y="1701504"/>
                </a:lnTo>
                <a:lnTo>
                  <a:pt x="5107000" y="1701235"/>
                </a:lnTo>
                <a:cubicBezTo>
                  <a:pt x="5117378" y="1699991"/>
                  <a:pt x="5128206" y="1698463"/>
                  <a:pt x="5130018" y="1697325"/>
                </a:cubicBezTo>
                <a:cubicBezTo>
                  <a:pt x="5138710" y="1694402"/>
                  <a:pt x="5143028" y="1693904"/>
                  <a:pt x="5144403" y="1694857"/>
                </a:cubicBezTo>
                <a:close/>
                <a:moveTo>
                  <a:pt x="4252735" y="1684977"/>
                </a:moveTo>
                <a:lnTo>
                  <a:pt x="4250634" y="1685367"/>
                </a:lnTo>
                <a:cubicBezTo>
                  <a:pt x="4240200" y="1687699"/>
                  <a:pt x="4226831" y="1691410"/>
                  <a:pt x="4220390" y="1694910"/>
                </a:cubicBezTo>
                <a:lnTo>
                  <a:pt x="4220241" y="1695134"/>
                </a:lnTo>
                <a:lnTo>
                  <a:pt x="4249918" y="1685763"/>
                </a:lnTo>
                <a:close/>
                <a:moveTo>
                  <a:pt x="5158880" y="1684274"/>
                </a:moveTo>
                <a:cubicBezTo>
                  <a:pt x="5162507" y="1682001"/>
                  <a:pt x="5156926" y="1690556"/>
                  <a:pt x="5153301" y="1692829"/>
                </a:cubicBezTo>
                <a:cubicBezTo>
                  <a:pt x="5151026" y="1689202"/>
                  <a:pt x="5158880" y="1684274"/>
                  <a:pt x="5158880" y="1684274"/>
                </a:cubicBezTo>
                <a:close/>
                <a:moveTo>
                  <a:pt x="4930710" y="1682097"/>
                </a:moveTo>
                <a:cubicBezTo>
                  <a:pt x="4935272" y="1681881"/>
                  <a:pt x="4939461" y="1682032"/>
                  <a:pt x="4942066" y="1682635"/>
                </a:cubicBezTo>
                <a:cubicBezTo>
                  <a:pt x="4947276" y="1683841"/>
                  <a:pt x="4946151" y="1686851"/>
                  <a:pt x="4929004" y="1692331"/>
                </a:cubicBezTo>
                <a:lnTo>
                  <a:pt x="4879264" y="1705756"/>
                </a:lnTo>
                <a:lnTo>
                  <a:pt x="4835900" y="1701552"/>
                </a:lnTo>
                <a:lnTo>
                  <a:pt x="4825062" y="1700588"/>
                </a:lnTo>
                <a:lnTo>
                  <a:pt x="4853680" y="1694349"/>
                </a:lnTo>
                <a:cubicBezTo>
                  <a:pt x="4878902" y="1690517"/>
                  <a:pt x="4882965" y="1690663"/>
                  <a:pt x="4917112" y="1683764"/>
                </a:cubicBezTo>
                <a:cubicBezTo>
                  <a:pt x="4921211" y="1682896"/>
                  <a:pt x="4926147" y="1682312"/>
                  <a:pt x="4930710" y="1682097"/>
                </a:cubicBezTo>
                <a:close/>
                <a:moveTo>
                  <a:pt x="4777496" y="1681179"/>
                </a:moveTo>
                <a:lnTo>
                  <a:pt x="4778022" y="1686865"/>
                </a:lnTo>
                <a:cubicBezTo>
                  <a:pt x="4779075" y="1685885"/>
                  <a:pt x="4774856" y="1686538"/>
                  <a:pt x="4767934" y="1688130"/>
                </a:cubicBezTo>
                <a:lnTo>
                  <a:pt x="4744532" y="1694275"/>
                </a:lnTo>
                <a:lnTo>
                  <a:pt x="4726962" y="1693421"/>
                </a:lnTo>
                <a:close/>
                <a:moveTo>
                  <a:pt x="4842254" y="1676966"/>
                </a:moveTo>
                <a:cubicBezTo>
                  <a:pt x="4848616" y="1676201"/>
                  <a:pt x="4853151" y="1676195"/>
                  <a:pt x="4854292" y="1677423"/>
                </a:cubicBezTo>
                <a:cubicBezTo>
                  <a:pt x="4856250" y="1679528"/>
                  <a:pt x="4846582" y="1684431"/>
                  <a:pt x="4834798" y="1689259"/>
                </a:cubicBezTo>
                <a:lnTo>
                  <a:pt x="4807228" y="1699003"/>
                </a:lnTo>
                <a:lnTo>
                  <a:pt x="4765536" y="1695297"/>
                </a:lnTo>
                <a:lnTo>
                  <a:pt x="4764596" y="1695251"/>
                </a:lnTo>
                <a:lnTo>
                  <a:pt x="4777850" y="1691604"/>
                </a:lnTo>
                <a:cubicBezTo>
                  <a:pt x="4787627" y="1688399"/>
                  <a:pt x="4823168" y="1679261"/>
                  <a:pt x="4842254" y="1676966"/>
                </a:cubicBezTo>
                <a:close/>
                <a:moveTo>
                  <a:pt x="1070605" y="1674306"/>
                </a:moveTo>
                <a:lnTo>
                  <a:pt x="1069947" y="1680802"/>
                </a:lnTo>
                <a:lnTo>
                  <a:pt x="1059733" y="1688094"/>
                </a:lnTo>
                <a:lnTo>
                  <a:pt x="1027531" y="1711590"/>
                </a:lnTo>
                <a:lnTo>
                  <a:pt x="1027597" y="1711351"/>
                </a:lnTo>
                <a:lnTo>
                  <a:pt x="1057950" y="1684860"/>
                </a:lnTo>
                <a:close/>
                <a:moveTo>
                  <a:pt x="4562610" y="1666618"/>
                </a:moveTo>
                <a:cubicBezTo>
                  <a:pt x="4558982" y="1668892"/>
                  <a:pt x="4554006" y="1677067"/>
                  <a:pt x="4557632" y="1674793"/>
                </a:cubicBezTo>
                <a:cubicBezTo>
                  <a:pt x="4559906" y="1678420"/>
                  <a:pt x="4564884" y="1670244"/>
                  <a:pt x="4562610" y="1666618"/>
                </a:cubicBezTo>
                <a:close/>
                <a:moveTo>
                  <a:pt x="4432498" y="1663758"/>
                </a:moveTo>
                <a:lnTo>
                  <a:pt x="4431196" y="1663783"/>
                </a:lnTo>
                <a:lnTo>
                  <a:pt x="4427260" y="1665020"/>
                </a:lnTo>
                <a:lnTo>
                  <a:pt x="4427882" y="1666944"/>
                </a:lnTo>
                <a:cubicBezTo>
                  <a:pt x="4429438" y="1667441"/>
                  <a:pt x="4430033" y="1665574"/>
                  <a:pt x="4431589" y="1666071"/>
                </a:cubicBezTo>
                <a:cubicBezTo>
                  <a:pt x="4434690" y="1664746"/>
                  <a:pt x="4434116" y="1663984"/>
                  <a:pt x="4432498" y="1663758"/>
                </a:cubicBezTo>
                <a:close/>
                <a:moveTo>
                  <a:pt x="4576366" y="1663043"/>
                </a:moveTo>
                <a:cubicBezTo>
                  <a:pt x="4572739" y="1665317"/>
                  <a:pt x="4567160" y="1673871"/>
                  <a:pt x="4571388" y="1671217"/>
                </a:cubicBezTo>
                <a:cubicBezTo>
                  <a:pt x="4574043" y="1675448"/>
                  <a:pt x="4578642" y="1666670"/>
                  <a:pt x="4576366" y="1663043"/>
                </a:cubicBezTo>
                <a:close/>
                <a:moveTo>
                  <a:pt x="4624877" y="1651618"/>
                </a:moveTo>
                <a:cubicBezTo>
                  <a:pt x="4622624" y="1652557"/>
                  <a:pt x="4620251" y="1657836"/>
                  <a:pt x="4621958" y="1660555"/>
                </a:cubicBezTo>
                <a:cubicBezTo>
                  <a:pt x="4621958" y="1660555"/>
                  <a:pt x="4630560" y="1650106"/>
                  <a:pt x="4626936" y="1652381"/>
                </a:cubicBezTo>
                <a:cubicBezTo>
                  <a:pt x="4626365" y="1651475"/>
                  <a:pt x="4625629" y="1651305"/>
                  <a:pt x="4624877" y="1651618"/>
                </a:cubicBezTo>
                <a:close/>
                <a:moveTo>
                  <a:pt x="2336697" y="1649280"/>
                </a:moveTo>
                <a:lnTo>
                  <a:pt x="2330675" y="1651703"/>
                </a:lnTo>
                <a:lnTo>
                  <a:pt x="2288613" y="1668304"/>
                </a:lnTo>
                <a:lnTo>
                  <a:pt x="2264845" y="1686539"/>
                </a:lnTo>
                <a:lnTo>
                  <a:pt x="2266874" y="1685758"/>
                </a:lnTo>
                <a:lnTo>
                  <a:pt x="2315459" y="1665073"/>
                </a:lnTo>
                <a:close/>
                <a:moveTo>
                  <a:pt x="1977532" y="1645760"/>
                </a:moveTo>
                <a:lnTo>
                  <a:pt x="1976416" y="1646225"/>
                </a:lnTo>
                <a:lnTo>
                  <a:pt x="1928307" y="1680147"/>
                </a:lnTo>
                <a:lnTo>
                  <a:pt x="1944108" y="1674235"/>
                </a:lnTo>
                <a:close/>
                <a:moveTo>
                  <a:pt x="1360986" y="1635240"/>
                </a:moveTo>
                <a:cubicBezTo>
                  <a:pt x="1361394" y="1639064"/>
                  <a:pt x="1356518" y="1651946"/>
                  <a:pt x="1356518" y="1651946"/>
                </a:cubicBezTo>
                <a:cubicBezTo>
                  <a:pt x="1351650" y="1656424"/>
                  <a:pt x="1349079" y="1643858"/>
                  <a:pt x="1358443" y="1635245"/>
                </a:cubicBezTo>
                <a:cubicBezTo>
                  <a:pt x="1360128" y="1633696"/>
                  <a:pt x="1360852" y="1633965"/>
                  <a:pt x="1360986" y="1635240"/>
                </a:cubicBezTo>
                <a:close/>
                <a:moveTo>
                  <a:pt x="1250301" y="1633418"/>
                </a:moveTo>
                <a:cubicBezTo>
                  <a:pt x="1249907" y="1630982"/>
                  <a:pt x="1251483" y="1640728"/>
                  <a:pt x="1251483" y="1640728"/>
                </a:cubicBezTo>
                <a:cubicBezTo>
                  <a:pt x="1250782" y="1636396"/>
                  <a:pt x="1250432" y="1634230"/>
                  <a:pt x="1250301" y="1633418"/>
                </a:cubicBezTo>
                <a:close/>
                <a:moveTo>
                  <a:pt x="4721586" y="1630936"/>
                </a:moveTo>
                <a:lnTo>
                  <a:pt x="4695550" y="1638075"/>
                </a:lnTo>
                <a:lnTo>
                  <a:pt x="4690586" y="1639230"/>
                </a:lnTo>
                <a:lnTo>
                  <a:pt x="4702684" y="1635718"/>
                </a:lnTo>
                <a:close/>
                <a:moveTo>
                  <a:pt x="1410312" y="1629362"/>
                </a:moveTo>
                <a:cubicBezTo>
                  <a:pt x="1407344" y="1632443"/>
                  <a:pt x="1401028" y="1645177"/>
                  <a:pt x="1404492" y="1641581"/>
                </a:cubicBezTo>
                <a:cubicBezTo>
                  <a:pt x="1407576" y="1644549"/>
                  <a:pt x="1413397" y="1632331"/>
                  <a:pt x="1410312" y="1629362"/>
                </a:cubicBezTo>
                <a:close/>
                <a:moveTo>
                  <a:pt x="4739126" y="1626125"/>
                </a:moveTo>
                <a:lnTo>
                  <a:pt x="4724356" y="1630176"/>
                </a:lnTo>
                <a:lnTo>
                  <a:pt x="4735928" y="1626130"/>
                </a:lnTo>
                <a:close/>
                <a:moveTo>
                  <a:pt x="1134976" y="1620624"/>
                </a:moveTo>
                <a:lnTo>
                  <a:pt x="1134748" y="1634534"/>
                </a:lnTo>
                <a:lnTo>
                  <a:pt x="1130347" y="1637677"/>
                </a:lnTo>
                <a:lnTo>
                  <a:pt x="1132822" y="1622421"/>
                </a:lnTo>
                <a:close/>
                <a:moveTo>
                  <a:pt x="4686082" y="1593408"/>
                </a:moveTo>
                <a:lnTo>
                  <a:pt x="4676648" y="1597418"/>
                </a:lnTo>
                <a:lnTo>
                  <a:pt x="4667558" y="1597056"/>
                </a:lnTo>
                <a:lnTo>
                  <a:pt x="4663468" y="1597190"/>
                </a:lnTo>
                <a:lnTo>
                  <a:pt x="4663948" y="1596999"/>
                </a:lnTo>
                <a:lnTo>
                  <a:pt x="4676266" y="1595046"/>
                </a:lnTo>
                <a:close/>
                <a:moveTo>
                  <a:pt x="1192527" y="1576306"/>
                </a:moveTo>
                <a:lnTo>
                  <a:pt x="1189078" y="1595801"/>
                </a:lnTo>
                <a:lnTo>
                  <a:pt x="1179438" y="1602626"/>
                </a:lnTo>
                <a:lnTo>
                  <a:pt x="1172308" y="1607717"/>
                </a:lnTo>
                <a:lnTo>
                  <a:pt x="1176900" y="1599561"/>
                </a:lnTo>
                <a:lnTo>
                  <a:pt x="1179208" y="1586085"/>
                </a:lnTo>
                <a:close/>
                <a:moveTo>
                  <a:pt x="1335233" y="1568672"/>
                </a:moveTo>
                <a:cubicBezTo>
                  <a:pt x="1337759" y="1570289"/>
                  <a:pt x="1337175" y="1576373"/>
                  <a:pt x="1334849" y="1584695"/>
                </a:cubicBezTo>
                <a:lnTo>
                  <a:pt x="1327629" y="1604302"/>
                </a:lnTo>
                <a:lnTo>
                  <a:pt x="1312189" y="1616587"/>
                </a:lnTo>
                <a:lnTo>
                  <a:pt x="1328764" y="1580429"/>
                </a:lnTo>
                <a:cubicBezTo>
                  <a:pt x="1306473" y="1620838"/>
                  <a:pt x="1328028" y="1565346"/>
                  <a:pt x="1335233" y="1568672"/>
                </a:cubicBezTo>
                <a:close/>
                <a:moveTo>
                  <a:pt x="1493280" y="1561705"/>
                </a:moveTo>
                <a:cubicBezTo>
                  <a:pt x="1491768" y="1561733"/>
                  <a:pt x="1490245" y="1562929"/>
                  <a:pt x="1488857" y="1564657"/>
                </a:cubicBezTo>
                <a:cubicBezTo>
                  <a:pt x="1484701" y="1569844"/>
                  <a:pt x="1481769" y="1579833"/>
                  <a:pt x="1483995" y="1577520"/>
                </a:cubicBezTo>
                <a:cubicBezTo>
                  <a:pt x="1487594" y="1580985"/>
                  <a:pt x="1496363" y="1564675"/>
                  <a:pt x="1493280" y="1561705"/>
                </a:cubicBezTo>
                <a:close/>
                <a:moveTo>
                  <a:pt x="1524068" y="1535899"/>
                </a:moveTo>
                <a:cubicBezTo>
                  <a:pt x="1520606" y="1539497"/>
                  <a:pt x="1515298" y="1552210"/>
                  <a:pt x="1518267" y="1549127"/>
                </a:cubicBezTo>
                <a:cubicBezTo>
                  <a:pt x="1521351" y="1552095"/>
                  <a:pt x="1530635" y="1536281"/>
                  <a:pt x="1524068" y="1535899"/>
                </a:cubicBezTo>
                <a:close/>
                <a:moveTo>
                  <a:pt x="1260476" y="1526418"/>
                </a:moveTo>
                <a:lnTo>
                  <a:pt x="1250736" y="1552148"/>
                </a:lnTo>
                <a:lnTo>
                  <a:pt x="1236614" y="1562147"/>
                </a:lnTo>
                <a:lnTo>
                  <a:pt x="1247460" y="1535975"/>
                </a:lnTo>
                <a:close/>
                <a:moveTo>
                  <a:pt x="1419258" y="1512459"/>
                </a:moveTo>
                <a:lnTo>
                  <a:pt x="1420976" y="1525511"/>
                </a:lnTo>
                <a:lnTo>
                  <a:pt x="1421200" y="1529850"/>
                </a:lnTo>
                <a:lnTo>
                  <a:pt x="1408645" y="1539840"/>
                </a:lnTo>
                <a:lnTo>
                  <a:pt x="1419005" y="1513081"/>
                </a:lnTo>
                <a:close/>
                <a:moveTo>
                  <a:pt x="1555371" y="1510588"/>
                </a:moveTo>
                <a:lnTo>
                  <a:pt x="1543120" y="1529486"/>
                </a:lnTo>
                <a:cubicBezTo>
                  <a:pt x="1555224" y="1529259"/>
                  <a:pt x="1555371" y="1510588"/>
                  <a:pt x="1555371" y="1510588"/>
                </a:cubicBezTo>
                <a:close/>
                <a:moveTo>
                  <a:pt x="1570330" y="1501224"/>
                </a:moveTo>
                <a:lnTo>
                  <a:pt x="1567477" y="1510360"/>
                </a:lnTo>
                <a:cubicBezTo>
                  <a:pt x="1573529" y="1510247"/>
                  <a:pt x="1576383" y="1501110"/>
                  <a:pt x="1570330" y="1501224"/>
                </a:cubicBezTo>
                <a:close/>
                <a:moveTo>
                  <a:pt x="1344350" y="1498907"/>
                </a:moveTo>
                <a:cubicBezTo>
                  <a:pt x="1351970" y="1502682"/>
                  <a:pt x="1316417" y="1576025"/>
                  <a:pt x="1314403" y="1582855"/>
                </a:cubicBezTo>
                <a:lnTo>
                  <a:pt x="1293225" y="1631677"/>
                </a:lnTo>
                <a:lnTo>
                  <a:pt x="1288825" y="1635177"/>
                </a:lnTo>
                <a:cubicBezTo>
                  <a:pt x="1240900" y="1675181"/>
                  <a:pt x="1190843" y="1715854"/>
                  <a:pt x="1140866" y="1757347"/>
                </a:cubicBezTo>
                <a:lnTo>
                  <a:pt x="1065223" y="1822526"/>
                </a:lnTo>
                <a:lnTo>
                  <a:pt x="1065223" y="1822522"/>
                </a:lnTo>
                <a:cubicBezTo>
                  <a:pt x="1067002" y="1801564"/>
                  <a:pt x="1069505" y="1781656"/>
                  <a:pt x="1074113" y="1773474"/>
                </a:cubicBezTo>
                <a:cubicBezTo>
                  <a:pt x="1077680" y="1767138"/>
                  <a:pt x="1088173" y="1774394"/>
                  <a:pt x="1097901" y="1767185"/>
                </a:cubicBezTo>
                <a:cubicBezTo>
                  <a:pt x="1108831" y="1756404"/>
                  <a:pt x="1104820" y="1744829"/>
                  <a:pt x="1108825" y="1720459"/>
                </a:cubicBezTo>
                <a:cubicBezTo>
                  <a:pt x="1114543" y="1701675"/>
                  <a:pt x="1121974" y="1688477"/>
                  <a:pt x="1124124" y="1676027"/>
                </a:cubicBezTo>
                <a:lnTo>
                  <a:pt x="1127234" y="1656863"/>
                </a:lnTo>
                <a:lnTo>
                  <a:pt x="1138253" y="1648529"/>
                </a:lnTo>
                <a:lnTo>
                  <a:pt x="1138623" y="1649561"/>
                </a:lnTo>
                <a:cubicBezTo>
                  <a:pt x="1140724" y="1652663"/>
                  <a:pt x="1143046" y="1655369"/>
                  <a:pt x="1143903" y="1658162"/>
                </a:cubicBezTo>
                <a:cubicBezTo>
                  <a:pt x="1143536" y="1667444"/>
                  <a:pt x="1138115" y="1685701"/>
                  <a:pt x="1138260" y="1704139"/>
                </a:cubicBezTo>
                <a:cubicBezTo>
                  <a:pt x="1136110" y="1716589"/>
                  <a:pt x="1131815" y="1777433"/>
                  <a:pt x="1143250" y="1739864"/>
                </a:cubicBezTo>
                <a:cubicBezTo>
                  <a:pt x="1151049" y="1717383"/>
                  <a:pt x="1149260" y="1684606"/>
                  <a:pt x="1151113" y="1672684"/>
                </a:cubicBezTo>
                <a:cubicBezTo>
                  <a:pt x="1152681" y="1659832"/>
                  <a:pt x="1162410" y="1652622"/>
                  <a:pt x="1164194" y="1649456"/>
                </a:cubicBezTo>
                <a:lnTo>
                  <a:pt x="1164136" y="1628953"/>
                </a:lnTo>
                <a:lnTo>
                  <a:pt x="1186161" y="1612297"/>
                </a:lnTo>
                <a:lnTo>
                  <a:pt x="1182187" y="1634759"/>
                </a:lnTo>
                <a:cubicBezTo>
                  <a:pt x="1178510" y="1654954"/>
                  <a:pt x="1176580" y="1676358"/>
                  <a:pt x="1175015" y="1698014"/>
                </a:cubicBezTo>
                <a:lnTo>
                  <a:pt x="1173777" y="1714091"/>
                </a:lnTo>
                <a:lnTo>
                  <a:pt x="1175082" y="1711002"/>
                </a:lnTo>
                <a:lnTo>
                  <a:pt x="1185994" y="1685427"/>
                </a:lnTo>
                <a:lnTo>
                  <a:pt x="1191479" y="1645585"/>
                </a:lnTo>
                <a:cubicBezTo>
                  <a:pt x="1191906" y="1637994"/>
                  <a:pt x="1192598" y="1629396"/>
                  <a:pt x="1193527" y="1621362"/>
                </a:cubicBezTo>
                <a:lnTo>
                  <a:pt x="1196324" y="1604611"/>
                </a:lnTo>
                <a:lnTo>
                  <a:pt x="1196646" y="1604367"/>
                </a:lnTo>
                <a:lnTo>
                  <a:pt x="1204278" y="1598721"/>
                </a:lnTo>
                <a:lnTo>
                  <a:pt x="1207612" y="1606863"/>
                </a:lnTo>
                <a:lnTo>
                  <a:pt x="1207253" y="1634829"/>
                </a:lnTo>
                <a:lnTo>
                  <a:pt x="1229096" y="1580363"/>
                </a:lnTo>
                <a:lnTo>
                  <a:pt x="1244803" y="1568744"/>
                </a:lnTo>
                <a:lnTo>
                  <a:pt x="1220088" y="1638916"/>
                </a:lnTo>
                <a:cubicBezTo>
                  <a:pt x="1205043" y="1683445"/>
                  <a:pt x="1229954" y="1640624"/>
                  <a:pt x="1238814" y="1621692"/>
                </a:cubicBezTo>
                <a:lnTo>
                  <a:pt x="1269318" y="1550610"/>
                </a:lnTo>
                <a:lnTo>
                  <a:pt x="1293133" y="1532994"/>
                </a:lnTo>
                <a:lnTo>
                  <a:pt x="1282008" y="1558453"/>
                </a:lnTo>
                <a:cubicBezTo>
                  <a:pt x="1274915" y="1576097"/>
                  <a:pt x="1268318" y="1594762"/>
                  <a:pt x="1262771" y="1615416"/>
                </a:cubicBezTo>
                <a:lnTo>
                  <a:pt x="1303348" y="1525438"/>
                </a:lnTo>
                <a:lnTo>
                  <a:pt x="1333915" y="1502827"/>
                </a:lnTo>
                <a:lnTo>
                  <a:pt x="1332739" y="1509587"/>
                </a:lnTo>
                <a:cubicBezTo>
                  <a:pt x="1322331" y="1544872"/>
                  <a:pt x="1299615" y="1576549"/>
                  <a:pt x="1291686" y="1614532"/>
                </a:cubicBezTo>
                <a:cubicBezTo>
                  <a:pt x="1284945" y="1620733"/>
                  <a:pt x="1282323" y="1623145"/>
                  <a:pt x="1285035" y="1630605"/>
                </a:cubicBezTo>
                <a:cubicBezTo>
                  <a:pt x="1287470" y="1628365"/>
                  <a:pt x="1289191" y="1625538"/>
                  <a:pt x="1290275" y="1622675"/>
                </a:cubicBezTo>
                <a:cubicBezTo>
                  <a:pt x="1291357" y="1619813"/>
                  <a:pt x="1291803" y="1616914"/>
                  <a:pt x="1291686" y="1614532"/>
                </a:cubicBezTo>
                <a:cubicBezTo>
                  <a:pt x="1305039" y="1591467"/>
                  <a:pt x="1309443" y="1577465"/>
                  <a:pt x="1320588" y="1557259"/>
                </a:cubicBezTo>
                <a:cubicBezTo>
                  <a:pt x="1318574" y="1564089"/>
                  <a:pt x="1337002" y="1500689"/>
                  <a:pt x="1344350" y="1498907"/>
                </a:cubicBezTo>
                <a:close/>
                <a:moveTo>
                  <a:pt x="2538978" y="1488587"/>
                </a:moveTo>
                <a:lnTo>
                  <a:pt x="2525978" y="1493460"/>
                </a:lnTo>
                <a:lnTo>
                  <a:pt x="2450589" y="1548103"/>
                </a:lnTo>
                <a:lnTo>
                  <a:pt x="2464238" y="1541645"/>
                </a:lnTo>
                <a:lnTo>
                  <a:pt x="2496977" y="1530099"/>
                </a:lnTo>
                <a:lnTo>
                  <a:pt x="2500284" y="1527641"/>
                </a:lnTo>
                <a:lnTo>
                  <a:pt x="2526320" y="1499274"/>
                </a:lnTo>
                <a:close/>
                <a:moveTo>
                  <a:pt x="1312590" y="1488285"/>
                </a:moveTo>
                <a:lnTo>
                  <a:pt x="1304223" y="1507615"/>
                </a:lnTo>
                <a:lnTo>
                  <a:pt x="1300073" y="1517112"/>
                </a:lnTo>
                <a:lnTo>
                  <a:pt x="1297396" y="1519114"/>
                </a:lnTo>
                <a:lnTo>
                  <a:pt x="1276480" y="1533923"/>
                </a:lnTo>
                <a:lnTo>
                  <a:pt x="1288543" y="1505812"/>
                </a:lnTo>
                <a:lnTo>
                  <a:pt x="1308888" y="1490874"/>
                </a:lnTo>
                <a:close/>
                <a:moveTo>
                  <a:pt x="1339898" y="1469179"/>
                </a:moveTo>
                <a:lnTo>
                  <a:pt x="1338422" y="1473671"/>
                </a:lnTo>
                <a:lnTo>
                  <a:pt x="1336010" y="1490232"/>
                </a:lnTo>
                <a:lnTo>
                  <a:pt x="1310680" y="1509178"/>
                </a:lnTo>
                <a:lnTo>
                  <a:pt x="1317899" y="1493170"/>
                </a:lnTo>
                <a:lnTo>
                  <a:pt x="1322607" y="1481276"/>
                </a:lnTo>
                <a:close/>
                <a:moveTo>
                  <a:pt x="1404685" y="1460459"/>
                </a:moveTo>
                <a:lnTo>
                  <a:pt x="1403881" y="1464152"/>
                </a:lnTo>
                <a:cubicBezTo>
                  <a:pt x="1402642" y="1462805"/>
                  <a:pt x="1402678" y="1461528"/>
                  <a:pt x="1403614" y="1460667"/>
                </a:cubicBezTo>
                <a:close/>
                <a:moveTo>
                  <a:pt x="1628939" y="1452695"/>
                </a:moveTo>
                <a:cubicBezTo>
                  <a:pt x="1628939" y="1452695"/>
                  <a:pt x="1622624" y="1465427"/>
                  <a:pt x="1625592" y="1462344"/>
                </a:cubicBezTo>
                <a:cubicBezTo>
                  <a:pt x="1629191" y="1465808"/>
                  <a:pt x="1632023" y="1455665"/>
                  <a:pt x="1628939" y="1452695"/>
                </a:cubicBezTo>
                <a:close/>
                <a:moveTo>
                  <a:pt x="1413976" y="1445673"/>
                </a:moveTo>
                <a:lnTo>
                  <a:pt x="1408751" y="1459673"/>
                </a:lnTo>
                <a:lnTo>
                  <a:pt x="1404685" y="1460459"/>
                </a:lnTo>
                <a:lnTo>
                  <a:pt x="1406834" y="1450582"/>
                </a:lnTo>
                <a:close/>
                <a:moveTo>
                  <a:pt x="4632366" y="1441672"/>
                </a:moveTo>
                <a:lnTo>
                  <a:pt x="4639754" y="1442542"/>
                </a:lnTo>
                <a:cubicBezTo>
                  <a:pt x="4639682" y="1444572"/>
                  <a:pt x="4623750" y="1449250"/>
                  <a:pt x="4607838" y="1453419"/>
                </a:cubicBezTo>
                <a:lnTo>
                  <a:pt x="4590138" y="1457853"/>
                </a:lnTo>
                <a:lnTo>
                  <a:pt x="4625092" y="1444811"/>
                </a:lnTo>
                <a:close/>
                <a:moveTo>
                  <a:pt x="1423467" y="1439148"/>
                </a:moveTo>
                <a:lnTo>
                  <a:pt x="1417221" y="1496989"/>
                </a:lnTo>
                <a:lnTo>
                  <a:pt x="1417892" y="1502084"/>
                </a:lnTo>
                <a:lnTo>
                  <a:pt x="1413634" y="1511586"/>
                </a:lnTo>
                <a:cubicBezTo>
                  <a:pt x="1404271" y="1520199"/>
                  <a:pt x="1406053" y="1508605"/>
                  <a:pt x="1399311" y="1514806"/>
                </a:cubicBezTo>
                <a:cubicBezTo>
                  <a:pt x="1399311" y="1514806"/>
                  <a:pt x="1387701" y="1525485"/>
                  <a:pt x="1390181" y="1528181"/>
                </a:cubicBezTo>
                <a:cubicBezTo>
                  <a:pt x="1387701" y="1525485"/>
                  <a:pt x="1398110" y="1490198"/>
                  <a:pt x="1408751" y="1459673"/>
                </a:cubicBezTo>
                <a:cubicBezTo>
                  <a:pt x="1410997" y="1457606"/>
                  <a:pt x="1410997" y="1457606"/>
                  <a:pt x="1413477" y="1460303"/>
                </a:cubicBezTo>
                <a:cubicBezTo>
                  <a:pt x="1410997" y="1457606"/>
                  <a:pt x="1398200" y="1500068"/>
                  <a:pt x="1396831" y="1512110"/>
                </a:cubicBezTo>
                <a:cubicBezTo>
                  <a:pt x="1402878" y="1493691"/>
                  <a:pt x="1407902" y="1478224"/>
                  <a:pt x="1412024" y="1465361"/>
                </a:cubicBezTo>
                <a:lnTo>
                  <a:pt x="1419392" y="1441950"/>
                </a:lnTo>
                <a:close/>
                <a:moveTo>
                  <a:pt x="1866433" y="1427887"/>
                </a:moveTo>
                <a:cubicBezTo>
                  <a:pt x="1866433" y="1427887"/>
                  <a:pt x="1864636" y="1430355"/>
                  <a:pt x="1862541" y="1433234"/>
                </a:cubicBezTo>
                <a:cubicBezTo>
                  <a:pt x="1859085" y="1430719"/>
                  <a:pt x="1856124" y="1428563"/>
                  <a:pt x="1866433" y="1427887"/>
                </a:cubicBezTo>
                <a:close/>
                <a:moveTo>
                  <a:pt x="1425274" y="1422418"/>
                </a:moveTo>
                <a:lnTo>
                  <a:pt x="1425135" y="1423702"/>
                </a:lnTo>
                <a:lnTo>
                  <a:pt x="1424833" y="1423927"/>
                </a:lnTo>
                <a:close/>
                <a:moveTo>
                  <a:pt x="2286158" y="1413159"/>
                </a:moveTo>
                <a:cubicBezTo>
                  <a:pt x="2277507" y="1415876"/>
                  <a:pt x="2214902" y="1461611"/>
                  <a:pt x="2207380" y="1464023"/>
                </a:cubicBezTo>
                <a:cubicBezTo>
                  <a:pt x="2169111" y="1494511"/>
                  <a:pt x="2129943" y="1524133"/>
                  <a:pt x="2091470" y="1553806"/>
                </a:cubicBezTo>
                <a:lnTo>
                  <a:pt x="2000483" y="1627157"/>
                </a:lnTo>
                <a:lnTo>
                  <a:pt x="2007848" y="1624331"/>
                </a:lnTo>
                <a:lnTo>
                  <a:pt x="2042782" y="1600034"/>
                </a:lnTo>
                <a:cubicBezTo>
                  <a:pt x="2114195" y="1549877"/>
                  <a:pt x="2205738" y="1483731"/>
                  <a:pt x="2272787" y="1427980"/>
                </a:cubicBezTo>
                <a:cubicBezTo>
                  <a:pt x="2285930" y="1416128"/>
                  <a:pt x="2289042" y="1412254"/>
                  <a:pt x="2286158" y="1413159"/>
                </a:cubicBezTo>
                <a:close/>
                <a:moveTo>
                  <a:pt x="1426790" y="1408386"/>
                </a:moveTo>
                <a:lnTo>
                  <a:pt x="1426180" y="1414032"/>
                </a:lnTo>
                <a:lnTo>
                  <a:pt x="1421837" y="1424608"/>
                </a:lnTo>
                <a:lnTo>
                  <a:pt x="1421039" y="1426744"/>
                </a:lnTo>
                <a:lnTo>
                  <a:pt x="1411775" y="1433622"/>
                </a:lnTo>
                <a:lnTo>
                  <a:pt x="1420875" y="1412524"/>
                </a:lnTo>
                <a:close/>
                <a:moveTo>
                  <a:pt x="1473361" y="1375805"/>
                </a:moveTo>
                <a:lnTo>
                  <a:pt x="1465721" y="1393568"/>
                </a:lnTo>
                <a:lnTo>
                  <a:pt x="1462863" y="1395689"/>
                </a:lnTo>
                <a:lnTo>
                  <a:pt x="1462808" y="1383187"/>
                </a:lnTo>
                <a:close/>
                <a:moveTo>
                  <a:pt x="4360334" y="1363236"/>
                </a:moveTo>
                <a:lnTo>
                  <a:pt x="4352294" y="1364194"/>
                </a:lnTo>
                <a:lnTo>
                  <a:pt x="4350506" y="1364713"/>
                </a:lnTo>
                <a:lnTo>
                  <a:pt x="4359796" y="1363390"/>
                </a:lnTo>
                <a:close/>
                <a:moveTo>
                  <a:pt x="1868954" y="1360441"/>
                </a:moveTo>
                <a:cubicBezTo>
                  <a:pt x="1875638" y="1367264"/>
                  <a:pt x="1876628" y="1380175"/>
                  <a:pt x="1871937" y="1394576"/>
                </a:cubicBezTo>
                <a:cubicBezTo>
                  <a:pt x="1865917" y="1383440"/>
                  <a:pt x="1865389" y="1371387"/>
                  <a:pt x="1868954" y="1360441"/>
                </a:cubicBezTo>
                <a:close/>
                <a:moveTo>
                  <a:pt x="2137955" y="1359961"/>
                </a:moveTo>
                <a:lnTo>
                  <a:pt x="2135365" y="1373779"/>
                </a:lnTo>
                <a:cubicBezTo>
                  <a:pt x="2135365" y="1373779"/>
                  <a:pt x="2139183" y="1379037"/>
                  <a:pt x="2138228" y="1377722"/>
                </a:cubicBezTo>
                <a:cubicBezTo>
                  <a:pt x="2137911" y="1377284"/>
                  <a:pt x="2137062" y="1376117"/>
                  <a:pt x="2135365" y="1373779"/>
                </a:cubicBezTo>
                <a:lnTo>
                  <a:pt x="2138188" y="1362924"/>
                </a:lnTo>
                <a:close/>
                <a:moveTo>
                  <a:pt x="4500758" y="1346618"/>
                </a:moveTo>
                <a:cubicBezTo>
                  <a:pt x="4502703" y="1346395"/>
                  <a:pt x="4504578" y="1346559"/>
                  <a:pt x="4504938" y="1347446"/>
                </a:cubicBezTo>
                <a:cubicBezTo>
                  <a:pt x="4504938" y="1347446"/>
                  <a:pt x="4500277" y="1350414"/>
                  <a:pt x="4497167" y="1349422"/>
                </a:cubicBezTo>
                <a:cubicBezTo>
                  <a:pt x="4495935" y="1349030"/>
                  <a:pt x="4495745" y="1348562"/>
                  <a:pt x="4496168" y="1348118"/>
                </a:cubicBezTo>
                <a:cubicBezTo>
                  <a:pt x="4496802" y="1347453"/>
                  <a:pt x="4498814" y="1346842"/>
                  <a:pt x="4500758" y="1346618"/>
                </a:cubicBezTo>
                <a:close/>
                <a:moveTo>
                  <a:pt x="4428000" y="1343989"/>
                </a:moveTo>
                <a:lnTo>
                  <a:pt x="4420420" y="1344817"/>
                </a:lnTo>
                <a:lnTo>
                  <a:pt x="4411833" y="1348588"/>
                </a:lnTo>
                <a:close/>
                <a:moveTo>
                  <a:pt x="1861845" y="1335347"/>
                </a:moveTo>
                <a:cubicBezTo>
                  <a:pt x="1860356" y="1334150"/>
                  <a:pt x="1866312" y="1338935"/>
                  <a:pt x="1866312" y="1338935"/>
                </a:cubicBezTo>
                <a:cubicBezTo>
                  <a:pt x="1863665" y="1336808"/>
                  <a:pt x="1862340" y="1335745"/>
                  <a:pt x="1861845" y="1335347"/>
                </a:cubicBezTo>
                <a:close/>
                <a:moveTo>
                  <a:pt x="4465386" y="1333469"/>
                </a:moveTo>
                <a:lnTo>
                  <a:pt x="4454006" y="1334928"/>
                </a:lnTo>
                <a:lnTo>
                  <a:pt x="4436639" y="1336829"/>
                </a:lnTo>
                <a:lnTo>
                  <a:pt x="4430478" y="1340092"/>
                </a:lnTo>
                <a:lnTo>
                  <a:pt x="4428380" y="1341096"/>
                </a:lnTo>
                <a:lnTo>
                  <a:pt x="4433816" y="1340723"/>
                </a:lnTo>
                <a:lnTo>
                  <a:pt x="4439953" y="1340589"/>
                </a:lnTo>
                <a:lnTo>
                  <a:pt x="4447851" y="1338343"/>
                </a:lnTo>
                <a:close/>
                <a:moveTo>
                  <a:pt x="4486177" y="1330805"/>
                </a:moveTo>
                <a:lnTo>
                  <a:pt x="4485090" y="1333510"/>
                </a:lnTo>
                <a:cubicBezTo>
                  <a:pt x="4484842" y="1334133"/>
                  <a:pt x="4485008" y="1333718"/>
                  <a:pt x="4485342" y="1332888"/>
                </a:cubicBezTo>
                <a:close/>
                <a:moveTo>
                  <a:pt x="4542580" y="1323468"/>
                </a:moveTo>
                <a:lnTo>
                  <a:pt x="4525832" y="1325652"/>
                </a:lnTo>
                <a:lnTo>
                  <a:pt x="4534756" y="1327063"/>
                </a:lnTo>
                <a:lnTo>
                  <a:pt x="4539602" y="1324898"/>
                </a:lnTo>
                <a:lnTo>
                  <a:pt x="4543904" y="1323516"/>
                </a:lnTo>
                <a:lnTo>
                  <a:pt x="4543626" y="1323510"/>
                </a:lnTo>
                <a:cubicBezTo>
                  <a:pt x="4542962" y="1323488"/>
                  <a:pt x="4542580" y="1323468"/>
                  <a:pt x="4542580" y="1323468"/>
                </a:cubicBezTo>
                <a:close/>
                <a:moveTo>
                  <a:pt x="1869079" y="1316774"/>
                </a:moveTo>
                <a:cubicBezTo>
                  <a:pt x="1868857" y="1317448"/>
                  <a:pt x="1868271" y="1319249"/>
                  <a:pt x="1867098" y="1322849"/>
                </a:cubicBezTo>
                <a:cubicBezTo>
                  <a:pt x="1867098" y="1322849"/>
                  <a:pt x="1869738" y="1314748"/>
                  <a:pt x="1869079" y="1316774"/>
                </a:cubicBezTo>
                <a:close/>
                <a:moveTo>
                  <a:pt x="4363309" y="1311142"/>
                </a:moveTo>
                <a:lnTo>
                  <a:pt x="4359330" y="1311506"/>
                </a:lnTo>
                <a:lnTo>
                  <a:pt x="4358792" y="1312172"/>
                </a:lnTo>
                <a:lnTo>
                  <a:pt x="4359326" y="1312760"/>
                </a:lnTo>
                <a:cubicBezTo>
                  <a:pt x="4360882" y="1313257"/>
                  <a:pt x="4361477" y="1311389"/>
                  <a:pt x="4363032" y="1311887"/>
                </a:cubicBezTo>
                <a:lnTo>
                  <a:pt x="4363751" y="1311381"/>
                </a:lnTo>
                <a:close/>
                <a:moveTo>
                  <a:pt x="1577785" y="1305141"/>
                </a:moveTo>
                <a:lnTo>
                  <a:pt x="1578225" y="1310514"/>
                </a:lnTo>
                <a:lnTo>
                  <a:pt x="1579307" y="1319255"/>
                </a:lnTo>
                <a:lnTo>
                  <a:pt x="1560156" y="1331009"/>
                </a:lnTo>
                <a:cubicBezTo>
                  <a:pt x="1542622" y="1341631"/>
                  <a:pt x="1525590" y="1351765"/>
                  <a:pt x="1504295" y="1364926"/>
                </a:cubicBezTo>
                <a:lnTo>
                  <a:pt x="1468771" y="1391304"/>
                </a:lnTo>
                <a:lnTo>
                  <a:pt x="1476136" y="1373862"/>
                </a:lnTo>
                <a:lnTo>
                  <a:pt x="1537307" y="1331065"/>
                </a:lnTo>
                <a:close/>
                <a:moveTo>
                  <a:pt x="4443649" y="1300481"/>
                </a:moveTo>
                <a:cubicBezTo>
                  <a:pt x="4443649" y="1300481"/>
                  <a:pt x="4436373" y="1301629"/>
                  <a:pt x="4434704" y="1302832"/>
                </a:cubicBezTo>
                <a:cubicBezTo>
                  <a:pt x="4434148" y="1303232"/>
                  <a:pt x="4434214" y="1303639"/>
                  <a:pt x="4435380" y="1304012"/>
                </a:cubicBezTo>
                <a:lnTo>
                  <a:pt x="4439374" y="1304431"/>
                </a:lnTo>
                <a:lnTo>
                  <a:pt x="4440452" y="1304302"/>
                </a:lnTo>
                <a:lnTo>
                  <a:pt x="4443210" y="1303424"/>
                </a:lnTo>
                <a:cubicBezTo>
                  <a:pt x="4444888" y="1302419"/>
                  <a:pt x="4445334" y="1301018"/>
                  <a:pt x="4443649" y="1300481"/>
                </a:cubicBezTo>
                <a:close/>
                <a:moveTo>
                  <a:pt x="4632287" y="1296563"/>
                </a:moveTo>
                <a:lnTo>
                  <a:pt x="4624838" y="1297577"/>
                </a:lnTo>
                <a:lnTo>
                  <a:pt x="4626303" y="1296959"/>
                </a:lnTo>
                <a:close/>
                <a:moveTo>
                  <a:pt x="4545988" y="1286473"/>
                </a:moveTo>
                <a:cubicBezTo>
                  <a:pt x="4548202" y="1286364"/>
                  <a:pt x="4550748" y="1286662"/>
                  <a:pt x="4554286" y="1286763"/>
                </a:cubicBezTo>
                <a:cubicBezTo>
                  <a:pt x="4549986" y="1289504"/>
                  <a:pt x="4544365" y="1290109"/>
                  <a:pt x="4539698" y="1288621"/>
                </a:cubicBezTo>
                <a:cubicBezTo>
                  <a:pt x="4541898" y="1287095"/>
                  <a:pt x="4543776" y="1286580"/>
                  <a:pt x="4545988" y="1286473"/>
                </a:cubicBezTo>
                <a:close/>
                <a:moveTo>
                  <a:pt x="4556008" y="1285512"/>
                </a:moveTo>
                <a:cubicBezTo>
                  <a:pt x="4556892" y="1285538"/>
                  <a:pt x="4558122" y="1285930"/>
                  <a:pt x="4559808" y="1286468"/>
                </a:cubicBezTo>
                <a:cubicBezTo>
                  <a:pt x="4558618" y="1290201"/>
                  <a:pt x="4555842" y="1287258"/>
                  <a:pt x="4554286" y="1286763"/>
                </a:cubicBezTo>
                <a:cubicBezTo>
                  <a:pt x="4554584" y="1285829"/>
                  <a:pt x="4555122" y="1285487"/>
                  <a:pt x="4556008" y="1285512"/>
                </a:cubicBezTo>
                <a:close/>
                <a:moveTo>
                  <a:pt x="4561528" y="1285217"/>
                </a:moveTo>
                <a:cubicBezTo>
                  <a:pt x="4562413" y="1285242"/>
                  <a:pt x="4563646" y="1285635"/>
                  <a:pt x="4565330" y="1286172"/>
                </a:cubicBezTo>
                <a:cubicBezTo>
                  <a:pt x="4564140" y="1289905"/>
                  <a:pt x="4561364" y="1286964"/>
                  <a:pt x="4559808" y="1286468"/>
                </a:cubicBezTo>
                <a:cubicBezTo>
                  <a:pt x="4560106" y="1285534"/>
                  <a:pt x="4560644" y="1285192"/>
                  <a:pt x="4561528" y="1285217"/>
                </a:cubicBezTo>
                <a:close/>
                <a:moveTo>
                  <a:pt x="2856350" y="1281978"/>
                </a:moveTo>
                <a:lnTo>
                  <a:pt x="2833830" y="1287970"/>
                </a:lnTo>
                <a:lnTo>
                  <a:pt x="2801172" y="1310279"/>
                </a:lnTo>
                <a:lnTo>
                  <a:pt x="2770453" y="1330973"/>
                </a:lnTo>
                <a:lnTo>
                  <a:pt x="2813981" y="1310849"/>
                </a:lnTo>
                <a:lnTo>
                  <a:pt x="2820977" y="1308571"/>
                </a:lnTo>
                <a:lnTo>
                  <a:pt x="2858286" y="1284631"/>
                </a:lnTo>
                <a:close/>
                <a:moveTo>
                  <a:pt x="2856364" y="1273755"/>
                </a:moveTo>
                <a:lnTo>
                  <a:pt x="2852866" y="1274964"/>
                </a:lnTo>
                <a:lnTo>
                  <a:pt x="2845569" y="1279949"/>
                </a:lnTo>
                <a:lnTo>
                  <a:pt x="2856236" y="1275764"/>
                </a:lnTo>
                <a:close/>
                <a:moveTo>
                  <a:pt x="1915777" y="1267269"/>
                </a:moveTo>
                <a:lnTo>
                  <a:pt x="1917060" y="1268015"/>
                </a:lnTo>
                <a:cubicBezTo>
                  <a:pt x="1917407" y="1268657"/>
                  <a:pt x="1917126" y="1269520"/>
                  <a:pt x="1916562" y="1271249"/>
                </a:cubicBezTo>
                <a:close/>
                <a:moveTo>
                  <a:pt x="1914335" y="1259951"/>
                </a:moveTo>
                <a:lnTo>
                  <a:pt x="1915777" y="1267269"/>
                </a:lnTo>
                <a:lnTo>
                  <a:pt x="1913783" y="1266109"/>
                </a:lnTo>
                <a:close/>
                <a:moveTo>
                  <a:pt x="4561170" y="1255806"/>
                </a:moveTo>
                <a:lnTo>
                  <a:pt x="4560908" y="1256317"/>
                </a:lnTo>
                <a:cubicBezTo>
                  <a:pt x="4562576" y="1256485"/>
                  <a:pt x="4566478" y="1256402"/>
                  <a:pt x="4573663" y="1256038"/>
                </a:cubicBezTo>
                <a:lnTo>
                  <a:pt x="4578428" y="1255847"/>
                </a:lnTo>
                <a:lnTo>
                  <a:pt x="4571531" y="1258779"/>
                </a:lnTo>
                <a:lnTo>
                  <a:pt x="4525982" y="1276519"/>
                </a:lnTo>
                <a:lnTo>
                  <a:pt x="4507460" y="1277653"/>
                </a:lnTo>
                <a:lnTo>
                  <a:pt x="4482843" y="1281132"/>
                </a:lnTo>
                <a:lnTo>
                  <a:pt x="4492412" y="1277099"/>
                </a:lnTo>
                <a:cubicBezTo>
                  <a:pt x="4507792" y="1273428"/>
                  <a:pt x="4523219" y="1269191"/>
                  <a:pt x="4538964" y="1264102"/>
                </a:cubicBezTo>
                <a:close/>
                <a:moveTo>
                  <a:pt x="1835916" y="1240113"/>
                </a:moveTo>
                <a:lnTo>
                  <a:pt x="1840298" y="1291368"/>
                </a:lnTo>
                <a:lnTo>
                  <a:pt x="1839095" y="1292238"/>
                </a:lnTo>
                <a:lnTo>
                  <a:pt x="1802928" y="1318062"/>
                </a:lnTo>
                <a:lnTo>
                  <a:pt x="1803650" y="1286644"/>
                </a:lnTo>
                <a:lnTo>
                  <a:pt x="1804983" y="1265446"/>
                </a:lnTo>
                <a:close/>
                <a:moveTo>
                  <a:pt x="1863286" y="1238874"/>
                </a:moveTo>
                <a:cubicBezTo>
                  <a:pt x="1864016" y="1238337"/>
                  <a:pt x="1864402" y="1238820"/>
                  <a:pt x="1864525" y="1240060"/>
                </a:cubicBezTo>
                <a:cubicBezTo>
                  <a:pt x="1865019" y="1245023"/>
                  <a:pt x="1861311" y="1262110"/>
                  <a:pt x="1858644" y="1274526"/>
                </a:cubicBezTo>
                <a:lnTo>
                  <a:pt x="1857826" y="1278680"/>
                </a:lnTo>
                <a:lnTo>
                  <a:pt x="1849934" y="1284393"/>
                </a:lnTo>
                <a:lnTo>
                  <a:pt x="1850246" y="1282595"/>
                </a:lnTo>
                <a:cubicBezTo>
                  <a:pt x="1852839" y="1267882"/>
                  <a:pt x="1855919" y="1252500"/>
                  <a:pt x="1859978" y="1243811"/>
                </a:cubicBezTo>
                <a:cubicBezTo>
                  <a:pt x="1861480" y="1240970"/>
                  <a:pt x="1862555" y="1239413"/>
                  <a:pt x="1863286" y="1238874"/>
                </a:cubicBezTo>
                <a:close/>
                <a:moveTo>
                  <a:pt x="4643352" y="1227344"/>
                </a:moveTo>
                <a:lnTo>
                  <a:pt x="4625480" y="1235840"/>
                </a:lnTo>
                <a:lnTo>
                  <a:pt x="4608092" y="1243233"/>
                </a:lnTo>
                <a:lnTo>
                  <a:pt x="4599002" y="1242873"/>
                </a:lnTo>
                <a:lnTo>
                  <a:pt x="4594912" y="1243005"/>
                </a:lnTo>
                <a:lnTo>
                  <a:pt x="4632822" y="1227854"/>
                </a:lnTo>
                <a:lnTo>
                  <a:pt x="4637632" y="1227434"/>
                </a:lnTo>
                <a:close/>
                <a:moveTo>
                  <a:pt x="1894966" y="1191752"/>
                </a:moveTo>
                <a:lnTo>
                  <a:pt x="1896395" y="1215682"/>
                </a:lnTo>
                <a:cubicBezTo>
                  <a:pt x="1897182" y="1223515"/>
                  <a:pt x="1898334" y="1230376"/>
                  <a:pt x="1900090" y="1235239"/>
                </a:cubicBezTo>
                <a:lnTo>
                  <a:pt x="1905953" y="1243451"/>
                </a:lnTo>
                <a:lnTo>
                  <a:pt x="1900510" y="1247787"/>
                </a:lnTo>
                <a:lnTo>
                  <a:pt x="1876048" y="1265492"/>
                </a:lnTo>
                <a:lnTo>
                  <a:pt x="1872827" y="1209884"/>
                </a:lnTo>
                <a:close/>
                <a:moveTo>
                  <a:pt x="1772822" y="1179789"/>
                </a:moveTo>
                <a:lnTo>
                  <a:pt x="1779332" y="1247187"/>
                </a:lnTo>
                <a:lnTo>
                  <a:pt x="1729164" y="1284813"/>
                </a:lnTo>
                <a:lnTo>
                  <a:pt x="1463306" y="1496347"/>
                </a:lnTo>
                <a:lnTo>
                  <a:pt x="1462935" y="1412018"/>
                </a:lnTo>
                <a:lnTo>
                  <a:pt x="1530012" y="1365908"/>
                </a:lnTo>
                <a:lnTo>
                  <a:pt x="1580682" y="1330344"/>
                </a:lnTo>
                <a:lnTo>
                  <a:pt x="1582774" y="1347234"/>
                </a:lnTo>
                <a:lnTo>
                  <a:pt x="1585983" y="1337032"/>
                </a:lnTo>
                <a:lnTo>
                  <a:pt x="1588074" y="1328247"/>
                </a:lnTo>
                <a:lnTo>
                  <a:pt x="1587897" y="1325280"/>
                </a:lnTo>
                <a:lnTo>
                  <a:pt x="1608966" y="1310490"/>
                </a:lnTo>
                <a:cubicBezTo>
                  <a:pt x="1635840" y="1291645"/>
                  <a:pt x="1663412" y="1272375"/>
                  <a:pt x="1692108" y="1252522"/>
                </a:cubicBezTo>
                <a:cubicBezTo>
                  <a:pt x="1709334" y="1242554"/>
                  <a:pt x="1759516" y="1202686"/>
                  <a:pt x="1699699" y="1238980"/>
                </a:cubicBezTo>
                <a:cubicBezTo>
                  <a:pt x="1674553" y="1258198"/>
                  <a:pt x="1645169" y="1278463"/>
                  <a:pt x="1619030" y="1294159"/>
                </a:cubicBezTo>
                <a:cubicBezTo>
                  <a:pt x="1607378" y="1301717"/>
                  <a:pt x="1597043" y="1308274"/>
                  <a:pt x="1587429" y="1314269"/>
                </a:cubicBezTo>
                <a:lnTo>
                  <a:pt x="1587244" y="1314383"/>
                </a:lnTo>
                <a:lnTo>
                  <a:pt x="1586362" y="1299647"/>
                </a:lnTo>
                <a:lnTo>
                  <a:pt x="1733018" y="1205719"/>
                </a:lnTo>
                <a:lnTo>
                  <a:pt x="1733976" y="1206844"/>
                </a:lnTo>
                <a:lnTo>
                  <a:pt x="1734446" y="1204805"/>
                </a:lnTo>
                <a:lnTo>
                  <a:pt x="1766720" y="1184135"/>
                </a:lnTo>
                <a:close/>
                <a:moveTo>
                  <a:pt x="1830579" y="1138654"/>
                </a:moveTo>
                <a:lnTo>
                  <a:pt x="1833248" y="1206749"/>
                </a:lnTo>
                <a:lnTo>
                  <a:pt x="1807458" y="1226092"/>
                </a:lnTo>
                <a:lnTo>
                  <a:pt x="1807970" y="1217943"/>
                </a:lnTo>
                <a:cubicBezTo>
                  <a:pt x="1809681" y="1196873"/>
                  <a:pt x="1811608" y="1176890"/>
                  <a:pt x="1813587" y="1155771"/>
                </a:cubicBezTo>
                <a:lnTo>
                  <a:pt x="1814045" y="1150429"/>
                </a:lnTo>
                <a:close/>
                <a:moveTo>
                  <a:pt x="1766981" y="1119302"/>
                </a:moveTo>
                <a:lnTo>
                  <a:pt x="1767616" y="1125883"/>
                </a:lnTo>
                <a:lnTo>
                  <a:pt x="1753981" y="1132214"/>
                </a:lnTo>
                <a:lnTo>
                  <a:pt x="1750062" y="1132184"/>
                </a:lnTo>
                <a:close/>
                <a:moveTo>
                  <a:pt x="1877551" y="1105198"/>
                </a:moveTo>
                <a:lnTo>
                  <a:pt x="1877803" y="1111806"/>
                </a:lnTo>
                <a:cubicBezTo>
                  <a:pt x="1878617" y="1120452"/>
                  <a:pt x="1880034" y="1128207"/>
                  <a:pt x="1882483" y="1134355"/>
                </a:cubicBezTo>
                <a:cubicBezTo>
                  <a:pt x="1885262" y="1139496"/>
                  <a:pt x="1893723" y="1143143"/>
                  <a:pt x="1892597" y="1146600"/>
                </a:cubicBezTo>
                <a:lnTo>
                  <a:pt x="1893784" y="1161347"/>
                </a:lnTo>
                <a:lnTo>
                  <a:pt x="1871006" y="1178431"/>
                </a:lnTo>
                <a:lnTo>
                  <a:pt x="1868997" y="1143755"/>
                </a:lnTo>
                <a:lnTo>
                  <a:pt x="1868500" y="1111645"/>
                </a:lnTo>
                <a:close/>
                <a:moveTo>
                  <a:pt x="4595422" y="1102763"/>
                </a:moveTo>
                <a:cubicBezTo>
                  <a:pt x="4595754" y="1103292"/>
                  <a:pt x="4595706" y="1103467"/>
                  <a:pt x="4595350" y="1103371"/>
                </a:cubicBezTo>
                <a:lnTo>
                  <a:pt x="4595004" y="1103190"/>
                </a:lnTo>
                <a:close/>
                <a:moveTo>
                  <a:pt x="2124048" y="1101858"/>
                </a:moveTo>
                <a:cubicBezTo>
                  <a:pt x="2123509" y="1100845"/>
                  <a:pt x="2122567" y="1100909"/>
                  <a:pt x="2121145" y="1102862"/>
                </a:cubicBezTo>
                <a:cubicBezTo>
                  <a:pt x="2117551" y="1107799"/>
                  <a:pt x="2120075" y="1117818"/>
                  <a:pt x="2120075" y="1117818"/>
                </a:cubicBezTo>
                <a:cubicBezTo>
                  <a:pt x="2121859" y="1117701"/>
                  <a:pt x="2123256" y="1114469"/>
                  <a:pt x="2124005" y="1110887"/>
                </a:cubicBezTo>
                <a:cubicBezTo>
                  <a:pt x="2124753" y="1107307"/>
                  <a:pt x="2124856" y="1103375"/>
                  <a:pt x="2124048" y="1101858"/>
                </a:cubicBezTo>
                <a:close/>
                <a:moveTo>
                  <a:pt x="1823901" y="1076027"/>
                </a:moveTo>
                <a:lnTo>
                  <a:pt x="1825701" y="1088854"/>
                </a:lnTo>
                <a:lnTo>
                  <a:pt x="1818930" y="1093523"/>
                </a:lnTo>
                <a:lnTo>
                  <a:pt x="1819508" y="1086782"/>
                </a:lnTo>
                <a:lnTo>
                  <a:pt x="1819654" y="1084510"/>
                </a:lnTo>
                <a:lnTo>
                  <a:pt x="1819744" y="1084482"/>
                </a:lnTo>
                <a:lnTo>
                  <a:pt x="1820308" y="1078721"/>
                </a:lnTo>
                <a:close/>
                <a:moveTo>
                  <a:pt x="4546409" y="1072992"/>
                </a:moveTo>
                <a:cubicBezTo>
                  <a:pt x="4543214" y="1074330"/>
                  <a:pt x="4540516" y="1075572"/>
                  <a:pt x="4540232" y="1075574"/>
                </a:cubicBezTo>
                <a:cubicBezTo>
                  <a:pt x="4540090" y="1075574"/>
                  <a:pt x="4540554" y="1075266"/>
                  <a:pt x="4541860" y="1074504"/>
                </a:cubicBezTo>
                <a:lnTo>
                  <a:pt x="4543190" y="1073750"/>
                </a:lnTo>
                <a:close/>
                <a:moveTo>
                  <a:pt x="4551801" y="1063449"/>
                </a:moveTo>
                <a:cubicBezTo>
                  <a:pt x="4554712" y="1062213"/>
                  <a:pt x="4556585" y="1062085"/>
                  <a:pt x="4556916" y="1063875"/>
                </a:cubicBezTo>
                <a:lnTo>
                  <a:pt x="4554812" y="1065519"/>
                </a:lnTo>
                <a:lnTo>
                  <a:pt x="4543450" y="1068034"/>
                </a:lnTo>
                <a:close/>
                <a:moveTo>
                  <a:pt x="1958399" y="1047617"/>
                </a:moveTo>
                <a:lnTo>
                  <a:pt x="1960087" y="1069317"/>
                </a:lnTo>
                <a:cubicBezTo>
                  <a:pt x="1960728" y="1079273"/>
                  <a:pt x="1961160" y="1087631"/>
                  <a:pt x="1961245" y="1090788"/>
                </a:cubicBezTo>
                <a:lnTo>
                  <a:pt x="1963132" y="1110213"/>
                </a:lnTo>
                <a:lnTo>
                  <a:pt x="1948917" y="1119997"/>
                </a:lnTo>
                <a:lnTo>
                  <a:pt x="1929516" y="1134548"/>
                </a:lnTo>
                <a:lnTo>
                  <a:pt x="1931348" y="1098266"/>
                </a:lnTo>
                <a:cubicBezTo>
                  <a:pt x="1931264" y="1095108"/>
                  <a:pt x="1930741" y="1086177"/>
                  <a:pt x="1930021" y="1074503"/>
                </a:cubicBezTo>
                <a:lnTo>
                  <a:pt x="1929622" y="1068112"/>
                </a:lnTo>
                <a:close/>
                <a:moveTo>
                  <a:pt x="1869373" y="1041940"/>
                </a:moveTo>
                <a:lnTo>
                  <a:pt x="1871536" y="1057252"/>
                </a:lnTo>
                <a:lnTo>
                  <a:pt x="1867699" y="1059898"/>
                </a:lnTo>
                <a:lnTo>
                  <a:pt x="1867443" y="1043387"/>
                </a:lnTo>
                <a:close/>
                <a:moveTo>
                  <a:pt x="2131731" y="1039436"/>
                </a:moveTo>
                <a:cubicBezTo>
                  <a:pt x="2130865" y="1037126"/>
                  <a:pt x="2134327" y="1046372"/>
                  <a:pt x="2134327" y="1046372"/>
                </a:cubicBezTo>
                <a:cubicBezTo>
                  <a:pt x="2132788" y="1042262"/>
                  <a:pt x="2132019" y="1040207"/>
                  <a:pt x="2131731" y="1039436"/>
                </a:cubicBezTo>
                <a:close/>
                <a:moveTo>
                  <a:pt x="2047355" y="1038329"/>
                </a:moveTo>
                <a:lnTo>
                  <a:pt x="2046194" y="1053044"/>
                </a:lnTo>
                <a:lnTo>
                  <a:pt x="2046114" y="1053099"/>
                </a:lnTo>
                <a:lnTo>
                  <a:pt x="2045036" y="1045448"/>
                </a:lnTo>
                <a:close/>
                <a:moveTo>
                  <a:pt x="2240612" y="1019457"/>
                </a:moveTo>
                <a:cubicBezTo>
                  <a:pt x="2241764" y="1023128"/>
                  <a:pt x="2239517" y="1036716"/>
                  <a:pt x="2239517" y="1036716"/>
                </a:cubicBezTo>
                <a:cubicBezTo>
                  <a:pt x="2235624" y="1042065"/>
                  <a:pt x="2230634" y="1030249"/>
                  <a:pt x="2238120" y="1019964"/>
                </a:cubicBezTo>
                <a:cubicBezTo>
                  <a:pt x="2239468" y="1018113"/>
                  <a:pt x="2240230" y="1018234"/>
                  <a:pt x="2240612" y="1019457"/>
                </a:cubicBezTo>
                <a:close/>
                <a:moveTo>
                  <a:pt x="2062639" y="1019163"/>
                </a:moveTo>
                <a:cubicBezTo>
                  <a:pt x="2058162" y="1026083"/>
                  <a:pt x="2057843" y="1031673"/>
                  <a:pt x="2060209" y="1035908"/>
                </a:cubicBezTo>
                <a:lnTo>
                  <a:pt x="2064861" y="1038834"/>
                </a:lnTo>
                <a:lnTo>
                  <a:pt x="2064892" y="1040176"/>
                </a:lnTo>
                <a:lnTo>
                  <a:pt x="2055701" y="1046501"/>
                </a:lnTo>
                <a:lnTo>
                  <a:pt x="2055375" y="1044818"/>
                </a:lnTo>
                <a:cubicBezTo>
                  <a:pt x="2050380" y="1029236"/>
                  <a:pt x="2043008" y="1049505"/>
                  <a:pt x="2062639" y="1019163"/>
                </a:cubicBezTo>
                <a:close/>
                <a:moveTo>
                  <a:pt x="4125911" y="1012962"/>
                </a:moveTo>
                <a:cubicBezTo>
                  <a:pt x="4127030" y="1012493"/>
                  <a:pt x="4129188" y="1013758"/>
                  <a:pt x="4133430" y="1018318"/>
                </a:cubicBezTo>
                <a:cubicBezTo>
                  <a:pt x="4133430" y="1018318"/>
                  <a:pt x="4129366" y="1018172"/>
                  <a:pt x="4124626" y="1018000"/>
                </a:cubicBezTo>
                <a:cubicBezTo>
                  <a:pt x="4124712" y="1015630"/>
                  <a:pt x="4124792" y="1013430"/>
                  <a:pt x="4125911" y="1012962"/>
                </a:cubicBezTo>
                <a:close/>
                <a:moveTo>
                  <a:pt x="2014332" y="1009398"/>
                </a:moveTo>
                <a:lnTo>
                  <a:pt x="2014687" y="1041642"/>
                </a:lnTo>
                <a:cubicBezTo>
                  <a:pt x="2015392" y="1052007"/>
                  <a:pt x="2016818" y="1060875"/>
                  <a:pt x="2019383" y="1067238"/>
                </a:cubicBezTo>
                <a:lnTo>
                  <a:pt x="2021199" y="1070248"/>
                </a:lnTo>
                <a:lnTo>
                  <a:pt x="2015222" y="1074362"/>
                </a:lnTo>
                <a:lnTo>
                  <a:pt x="2013550" y="1029327"/>
                </a:lnTo>
                <a:lnTo>
                  <a:pt x="2013102" y="1010187"/>
                </a:lnTo>
                <a:close/>
                <a:moveTo>
                  <a:pt x="1940300" y="991303"/>
                </a:moveTo>
                <a:lnTo>
                  <a:pt x="1945292" y="998500"/>
                </a:lnTo>
                <a:lnTo>
                  <a:pt x="1945978" y="1005926"/>
                </a:lnTo>
                <a:lnTo>
                  <a:pt x="1926644" y="1019257"/>
                </a:lnTo>
                <a:lnTo>
                  <a:pt x="1925565" y="1000662"/>
                </a:lnTo>
                <a:close/>
                <a:moveTo>
                  <a:pt x="2194467" y="983010"/>
                </a:moveTo>
                <a:lnTo>
                  <a:pt x="2194104" y="984062"/>
                </a:lnTo>
                <a:cubicBezTo>
                  <a:pt x="2193068" y="986673"/>
                  <a:pt x="2192357" y="987999"/>
                  <a:pt x="2191918" y="988359"/>
                </a:cubicBezTo>
                <a:lnTo>
                  <a:pt x="2192039" y="984712"/>
                </a:lnTo>
                <a:close/>
                <a:moveTo>
                  <a:pt x="2128446" y="981337"/>
                </a:moveTo>
                <a:lnTo>
                  <a:pt x="2127647" y="996983"/>
                </a:lnTo>
                <a:lnTo>
                  <a:pt x="2124731" y="998990"/>
                </a:lnTo>
                <a:close/>
                <a:moveTo>
                  <a:pt x="3783043" y="976292"/>
                </a:moveTo>
                <a:lnTo>
                  <a:pt x="3751023" y="986161"/>
                </a:lnTo>
                <a:lnTo>
                  <a:pt x="3731445" y="997295"/>
                </a:lnTo>
                <a:lnTo>
                  <a:pt x="3718996" y="1004575"/>
                </a:lnTo>
                <a:lnTo>
                  <a:pt x="3746202" y="996525"/>
                </a:lnTo>
                <a:close/>
                <a:moveTo>
                  <a:pt x="2011646" y="949403"/>
                </a:moveTo>
                <a:lnTo>
                  <a:pt x="2012435" y="949450"/>
                </a:lnTo>
                <a:lnTo>
                  <a:pt x="2013163" y="959828"/>
                </a:lnTo>
                <a:lnTo>
                  <a:pt x="2012534" y="960247"/>
                </a:lnTo>
                <a:lnTo>
                  <a:pt x="2012021" y="960161"/>
                </a:lnTo>
                <a:lnTo>
                  <a:pt x="2011935" y="960227"/>
                </a:lnTo>
                <a:lnTo>
                  <a:pt x="2011687" y="949602"/>
                </a:lnTo>
                <a:close/>
                <a:moveTo>
                  <a:pt x="2016164" y="942646"/>
                </a:moveTo>
                <a:lnTo>
                  <a:pt x="2015717" y="958120"/>
                </a:lnTo>
                <a:lnTo>
                  <a:pt x="2013336" y="959712"/>
                </a:lnTo>
                <a:lnTo>
                  <a:pt x="2016163" y="942647"/>
                </a:lnTo>
                <a:close/>
                <a:moveTo>
                  <a:pt x="2119081" y="942110"/>
                </a:moveTo>
                <a:lnTo>
                  <a:pt x="2115594" y="963189"/>
                </a:lnTo>
                <a:lnTo>
                  <a:pt x="2108988" y="1009825"/>
                </a:lnTo>
                <a:lnTo>
                  <a:pt x="2108380" y="1010244"/>
                </a:lnTo>
                <a:lnTo>
                  <a:pt x="2106450" y="983035"/>
                </a:lnTo>
                <a:lnTo>
                  <a:pt x="2105709" y="963655"/>
                </a:lnTo>
                <a:lnTo>
                  <a:pt x="2108451" y="948938"/>
                </a:lnTo>
                <a:close/>
                <a:moveTo>
                  <a:pt x="3874711" y="923863"/>
                </a:moveTo>
                <a:lnTo>
                  <a:pt x="3824133" y="946041"/>
                </a:lnTo>
                <a:lnTo>
                  <a:pt x="3804196" y="955920"/>
                </a:lnTo>
                <a:lnTo>
                  <a:pt x="3792938" y="962323"/>
                </a:lnTo>
                <a:lnTo>
                  <a:pt x="3827658" y="951960"/>
                </a:lnTo>
                <a:lnTo>
                  <a:pt x="3872707" y="925015"/>
                </a:lnTo>
                <a:close/>
                <a:moveTo>
                  <a:pt x="2156921" y="919012"/>
                </a:moveTo>
                <a:lnTo>
                  <a:pt x="2148077" y="959700"/>
                </a:lnTo>
                <a:lnTo>
                  <a:pt x="2144805" y="985174"/>
                </a:lnTo>
                <a:lnTo>
                  <a:pt x="2135816" y="991360"/>
                </a:lnTo>
                <a:lnTo>
                  <a:pt x="2147358" y="924537"/>
                </a:lnTo>
                <a:close/>
                <a:moveTo>
                  <a:pt x="2188187" y="900949"/>
                </a:moveTo>
                <a:lnTo>
                  <a:pt x="2188209" y="901813"/>
                </a:lnTo>
                <a:cubicBezTo>
                  <a:pt x="2186576" y="920135"/>
                  <a:pt x="2181748" y="938177"/>
                  <a:pt x="2177291" y="956489"/>
                </a:cubicBezTo>
                <a:lnTo>
                  <a:pt x="2176163" y="963789"/>
                </a:lnTo>
                <a:lnTo>
                  <a:pt x="2170140" y="967737"/>
                </a:lnTo>
                <a:lnTo>
                  <a:pt x="2148910" y="982349"/>
                </a:lnTo>
                <a:lnTo>
                  <a:pt x="2164453" y="914660"/>
                </a:lnTo>
                <a:close/>
                <a:moveTo>
                  <a:pt x="2198182" y="895173"/>
                </a:moveTo>
                <a:lnTo>
                  <a:pt x="2199039" y="902771"/>
                </a:lnTo>
                <a:cubicBezTo>
                  <a:pt x="2198267" y="910589"/>
                  <a:pt x="2196463" y="920880"/>
                  <a:pt x="2194382" y="931323"/>
                </a:cubicBezTo>
                <a:lnTo>
                  <a:pt x="2189266" y="955201"/>
                </a:lnTo>
                <a:lnTo>
                  <a:pt x="2183527" y="958963"/>
                </a:lnTo>
                <a:lnTo>
                  <a:pt x="2185669" y="950943"/>
                </a:lnTo>
                <a:cubicBezTo>
                  <a:pt x="2185196" y="956264"/>
                  <a:pt x="2188228" y="920589"/>
                  <a:pt x="2192665" y="901072"/>
                </a:cubicBezTo>
                <a:lnTo>
                  <a:pt x="2194084" y="897541"/>
                </a:lnTo>
                <a:close/>
                <a:moveTo>
                  <a:pt x="2126623" y="871893"/>
                </a:moveTo>
                <a:lnTo>
                  <a:pt x="2128099" y="883987"/>
                </a:lnTo>
                <a:lnTo>
                  <a:pt x="2120232" y="888707"/>
                </a:lnTo>
                <a:lnTo>
                  <a:pt x="2123323" y="873912"/>
                </a:lnTo>
                <a:close/>
                <a:moveTo>
                  <a:pt x="3712199" y="859908"/>
                </a:moveTo>
                <a:lnTo>
                  <a:pt x="3710254" y="860793"/>
                </a:lnTo>
                <a:cubicBezTo>
                  <a:pt x="3700690" y="865580"/>
                  <a:pt x="3688616" y="872411"/>
                  <a:pt x="3683213" y="877364"/>
                </a:cubicBezTo>
                <a:lnTo>
                  <a:pt x="3683122" y="877619"/>
                </a:lnTo>
                <a:lnTo>
                  <a:pt x="3709654" y="861352"/>
                </a:lnTo>
                <a:close/>
                <a:moveTo>
                  <a:pt x="2276712" y="849804"/>
                </a:moveTo>
                <a:lnTo>
                  <a:pt x="2273484" y="863359"/>
                </a:lnTo>
                <a:cubicBezTo>
                  <a:pt x="2271138" y="873846"/>
                  <a:pt x="2269131" y="883085"/>
                  <a:pt x="2267916" y="887865"/>
                </a:cubicBezTo>
                <a:cubicBezTo>
                  <a:pt x="2260430" y="898150"/>
                  <a:pt x="2259898" y="886434"/>
                  <a:pt x="2254507" y="893840"/>
                </a:cubicBezTo>
                <a:cubicBezTo>
                  <a:pt x="2254507" y="893840"/>
                  <a:pt x="2245225" y="906593"/>
                  <a:pt x="2248184" y="908748"/>
                </a:cubicBezTo>
                <a:cubicBezTo>
                  <a:pt x="2246704" y="907670"/>
                  <a:pt x="2246781" y="897970"/>
                  <a:pt x="2247781" y="884537"/>
                </a:cubicBezTo>
                <a:lnTo>
                  <a:pt x="2249903" y="865293"/>
                </a:lnTo>
                <a:lnTo>
                  <a:pt x="2252776" y="863633"/>
                </a:lnTo>
                <a:lnTo>
                  <a:pt x="2251654" y="877837"/>
                </a:lnTo>
                <a:cubicBezTo>
                  <a:pt x="2251359" y="883642"/>
                  <a:pt x="2251289" y="888664"/>
                  <a:pt x="2251545" y="891683"/>
                </a:cubicBezTo>
                <a:lnTo>
                  <a:pt x="2254971" y="862365"/>
                </a:lnTo>
                <a:close/>
                <a:moveTo>
                  <a:pt x="2172263" y="843953"/>
                </a:moveTo>
                <a:lnTo>
                  <a:pt x="2171365" y="851660"/>
                </a:lnTo>
                <a:lnTo>
                  <a:pt x="2170564" y="855408"/>
                </a:lnTo>
                <a:lnTo>
                  <a:pt x="2157856" y="864298"/>
                </a:lnTo>
                <a:lnTo>
                  <a:pt x="2160132" y="851379"/>
                </a:lnTo>
                <a:close/>
                <a:moveTo>
                  <a:pt x="2190579" y="833378"/>
                </a:moveTo>
                <a:lnTo>
                  <a:pt x="2189426" y="842961"/>
                </a:lnTo>
                <a:lnTo>
                  <a:pt x="2177262" y="850880"/>
                </a:lnTo>
                <a:lnTo>
                  <a:pt x="2179260" y="839838"/>
                </a:lnTo>
                <a:close/>
                <a:moveTo>
                  <a:pt x="2259090" y="799769"/>
                </a:moveTo>
                <a:lnTo>
                  <a:pt x="2258856" y="800973"/>
                </a:lnTo>
                <a:lnTo>
                  <a:pt x="2257805" y="807513"/>
                </a:lnTo>
                <a:lnTo>
                  <a:pt x="2250858" y="811346"/>
                </a:lnTo>
                <a:lnTo>
                  <a:pt x="2252289" y="804604"/>
                </a:lnTo>
                <a:close/>
                <a:moveTo>
                  <a:pt x="2260160" y="794257"/>
                </a:moveTo>
                <a:lnTo>
                  <a:pt x="2259570" y="797294"/>
                </a:lnTo>
                <a:lnTo>
                  <a:pt x="2252923" y="801622"/>
                </a:lnTo>
                <a:lnTo>
                  <a:pt x="2253755" y="797704"/>
                </a:lnTo>
                <a:close/>
                <a:moveTo>
                  <a:pt x="2283685" y="781594"/>
                </a:moveTo>
                <a:lnTo>
                  <a:pt x="2262008" y="795707"/>
                </a:lnTo>
                <a:lnTo>
                  <a:pt x="2262230" y="793143"/>
                </a:lnTo>
                <a:close/>
                <a:moveTo>
                  <a:pt x="2292636" y="776777"/>
                </a:moveTo>
                <a:lnTo>
                  <a:pt x="2289881" y="789818"/>
                </a:lnTo>
                <a:lnTo>
                  <a:pt x="2261143" y="805672"/>
                </a:lnTo>
                <a:lnTo>
                  <a:pt x="2261824" y="797824"/>
                </a:lnTo>
                <a:lnTo>
                  <a:pt x="2287648" y="779462"/>
                </a:lnTo>
                <a:close/>
                <a:moveTo>
                  <a:pt x="3962366" y="764032"/>
                </a:moveTo>
                <a:lnTo>
                  <a:pt x="3962838" y="765705"/>
                </a:lnTo>
                <a:cubicBezTo>
                  <a:pt x="3963748" y="770992"/>
                  <a:pt x="3963558" y="776240"/>
                  <a:pt x="3961188" y="776155"/>
                </a:cubicBezTo>
                <a:cubicBezTo>
                  <a:pt x="3956892" y="782440"/>
                  <a:pt x="3934772" y="784859"/>
                  <a:pt x="3913122" y="788312"/>
                </a:cubicBezTo>
                <a:lnTo>
                  <a:pt x="3910910" y="788799"/>
                </a:lnTo>
                <a:lnTo>
                  <a:pt x="3937751" y="778604"/>
                </a:lnTo>
                <a:close/>
                <a:moveTo>
                  <a:pt x="2311464" y="725710"/>
                </a:moveTo>
                <a:lnTo>
                  <a:pt x="2313144" y="726142"/>
                </a:lnTo>
                <a:lnTo>
                  <a:pt x="2308775" y="728470"/>
                </a:lnTo>
                <a:close/>
                <a:moveTo>
                  <a:pt x="2329630" y="717361"/>
                </a:moveTo>
                <a:lnTo>
                  <a:pt x="2321080" y="721915"/>
                </a:lnTo>
                <a:lnTo>
                  <a:pt x="2324689" y="718482"/>
                </a:lnTo>
                <a:close/>
                <a:moveTo>
                  <a:pt x="2349766" y="704011"/>
                </a:moveTo>
                <a:lnTo>
                  <a:pt x="2345984" y="708650"/>
                </a:lnTo>
                <a:lnTo>
                  <a:pt x="2334409" y="714815"/>
                </a:lnTo>
                <a:close/>
                <a:moveTo>
                  <a:pt x="2383658" y="682183"/>
                </a:moveTo>
                <a:lnTo>
                  <a:pt x="2367923" y="696964"/>
                </a:lnTo>
                <a:lnTo>
                  <a:pt x="2364290" y="698899"/>
                </a:lnTo>
                <a:lnTo>
                  <a:pt x="2349766" y="704011"/>
                </a:lnTo>
                <a:cubicBezTo>
                  <a:pt x="2358671" y="694761"/>
                  <a:pt x="2374124" y="684884"/>
                  <a:pt x="2383658" y="682183"/>
                </a:cubicBezTo>
                <a:close/>
                <a:moveTo>
                  <a:pt x="4121949" y="678052"/>
                </a:moveTo>
                <a:lnTo>
                  <a:pt x="4118560" y="679160"/>
                </a:lnTo>
                <a:cubicBezTo>
                  <a:pt x="4107802" y="684522"/>
                  <a:pt x="4087564" y="696447"/>
                  <a:pt x="4079690" y="703189"/>
                </a:cubicBezTo>
                <a:lnTo>
                  <a:pt x="4078343" y="705283"/>
                </a:lnTo>
                <a:lnTo>
                  <a:pt x="4047249" y="720967"/>
                </a:lnTo>
                <a:cubicBezTo>
                  <a:pt x="4042892" y="728943"/>
                  <a:pt x="4042747" y="733005"/>
                  <a:pt x="4034450" y="737451"/>
                </a:cubicBezTo>
                <a:cubicBezTo>
                  <a:pt x="4023735" y="743165"/>
                  <a:pt x="4010968" y="744737"/>
                  <a:pt x="3997691" y="746290"/>
                </a:cubicBezTo>
                <a:lnTo>
                  <a:pt x="3989185" y="748156"/>
                </a:lnTo>
                <a:lnTo>
                  <a:pt x="4026894" y="725833"/>
                </a:lnTo>
                <a:lnTo>
                  <a:pt x="4013046" y="730198"/>
                </a:lnTo>
                <a:lnTo>
                  <a:pt x="3989998" y="739524"/>
                </a:lnTo>
                <a:lnTo>
                  <a:pt x="3998310" y="733298"/>
                </a:lnTo>
                <a:cubicBezTo>
                  <a:pt x="4012347" y="726019"/>
                  <a:pt x="4026292" y="718178"/>
                  <a:pt x="4040341" y="709434"/>
                </a:cubicBezTo>
                <a:lnTo>
                  <a:pt x="4059882" y="696015"/>
                </a:lnTo>
                <a:lnTo>
                  <a:pt x="4059751" y="696575"/>
                </a:lnTo>
                <a:cubicBezTo>
                  <a:pt x="4061412" y="696334"/>
                  <a:pt x="4065176" y="695311"/>
                  <a:pt x="4072060" y="693221"/>
                </a:cubicBezTo>
                <a:lnTo>
                  <a:pt x="4076638" y="691883"/>
                </a:lnTo>
                <a:lnTo>
                  <a:pt x="4070654" y="696395"/>
                </a:lnTo>
                <a:lnTo>
                  <a:pt x="4038538" y="719108"/>
                </a:lnTo>
                <a:lnTo>
                  <a:pt x="4080361" y="695577"/>
                </a:lnTo>
                <a:lnTo>
                  <a:pt x="4106906" y="681263"/>
                </a:lnTo>
                <a:lnTo>
                  <a:pt x="4107672" y="681119"/>
                </a:lnTo>
                <a:close/>
                <a:moveTo>
                  <a:pt x="2405542" y="665625"/>
                </a:moveTo>
                <a:cubicBezTo>
                  <a:pt x="2411595" y="665512"/>
                  <a:pt x="2405278" y="678244"/>
                  <a:pt x="2402194" y="675274"/>
                </a:cubicBezTo>
                <a:close/>
                <a:moveTo>
                  <a:pt x="4191028" y="663211"/>
                </a:moveTo>
                <a:lnTo>
                  <a:pt x="4157185" y="682654"/>
                </a:lnTo>
                <a:lnTo>
                  <a:pt x="4155122" y="683832"/>
                </a:lnTo>
                <a:lnTo>
                  <a:pt x="4120096" y="693773"/>
                </a:lnTo>
                <a:lnTo>
                  <a:pt x="4103056" y="698260"/>
                </a:lnTo>
                <a:lnTo>
                  <a:pt x="4117597" y="690085"/>
                </a:lnTo>
                <a:lnTo>
                  <a:pt x="4147728" y="672513"/>
                </a:lnTo>
                <a:close/>
                <a:moveTo>
                  <a:pt x="4225068" y="656091"/>
                </a:moveTo>
                <a:lnTo>
                  <a:pt x="4217962" y="659685"/>
                </a:lnTo>
                <a:lnTo>
                  <a:pt x="4222714" y="656582"/>
                </a:lnTo>
                <a:close/>
                <a:moveTo>
                  <a:pt x="2660691" y="652070"/>
                </a:moveTo>
                <a:lnTo>
                  <a:pt x="2428376" y="798493"/>
                </a:lnTo>
                <a:lnTo>
                  <a:pt x="2271186" y="901513"/>
                </a:lnTo>
                <a:lnTo>
                  <a:pt x="2273477" y="888275"/>
                </a:lnTo>
                <a:lnTo>
                  <a:pt x="2281269" y="847171"/>
                </a:lnTo>
                <a:lnTo>
                  <a:pt x="2291833" y="841067"/>
                </a:lnTo>
                <a:cubicBezTo>
                  <a:pt x="2395970" y="783355"/>
                  <a:pt x="2503087" y="728112"/>
                  <a:pt x="2610369" y="672676"/>
                </a:cubicBezTo>
                <a:close/>
                <a:moveTo>
                  <a:pt x="2789545" y="569577"/>
                </a:moveTo>
                <a:cubicBezTo>
                  <a:pt x="2777384" y="579874"/>
                  <a:pt x="2725767" y="610495"/>
                  <a:pt x="2725435" y="606202"/>
                </a:cubicBezTo>
                <a:lnTo>
                  <a:pt x="2729516" y="609697"/>
                </a:lnTo>
                <a:lnTo>
                  <a:pt x="2720516" y="615165"/>
                </a:lnTo>
                <a:lnTo>
                  <a:pt x="2705437" y="623067"/>
                </a:lnTo>
                <a:cubicBezTo>
                  <a:pt x="2682301" y="635049"/>
                  <a:pt x="2664959" y="643558"/>
                  <a:pt x="2665330" y="642247"/>
                </a:cubicBezTo>
                <a:cubicBezTo>
                  <a:pt x="2665824" y="640499"/>
                  <a:pt x="2697810" y="621293"/>
                  <a:pt x="2789545" y="569577"/>
                </a:cubicBezTo>
                <a:close/>
                <a:moveTo>
                  <a:pt x="2684396" y="528254"/>
                </a:moveTo>
                <a:lnTo>
                  <a:pt x="2578352" y="593434"/>
                </a:lnTo>
                <a:lnTo>
                  <a:pt x="2541467" y="610769"/>
                </a:lnTo>
                <a:lnTo>
                  <a:pt x="2551345" y="605493"/>
                </a:lnTo>
                <a:cubicBezTo>
                  <a:pt x="2562583" y="599480"/>
                  <a:pt x="2572694" y="593865"/>
                  <a:pt x="2575661" y="590782"/>
                </a:cubicBezTo>
                <a:cubicBezTo>
                  <a:pt x="2582092" y="584101"/>
                  <a:pt x="2584943" y="574965"/>
                  <a:pt x="2587912" y="571882"/>
                </a:cubicBezTo>
                <a:cubicBezTo>
                  <a:pt x="2590881" y="568800"/>
                  <a:pt x="2591113" y="580906"/>
                  <a:pt x="2591113" y="580906"/>
                </a:cubicBezTo>
                <a:cubicBezTo>
                  <a:pt x="2600578" y="581106"/>
                  <a:pt x="2607812" y="568576"/>
                  <a:pt x="2612298" y="560782"/>
                </a:cubicBezTo>
                <a:lnTo>
                  <a:pt x="2614822" y="556824"/>
                </a:lnTo>
                <a:lnTo>
                  <a:pt x="2617098" y="555645"/>
                </a:lnTo>
                <a:lnTo>
                  <a:pt x="2620676" y="556888"/>
                </a:lnTo>
                <a:cubicBezTo>
                  <a:pt x="2622345" y="558496"/>
                  <a:pt x="2624015" y="560104"/>
                  <a:pt x="2625500" y="558562"/>
                </a:cubicBezTo>
                <a:lnTo>
                  <a:pt x="2627520" y="550245"/>
                </a:lnTo>
                <a:lnTo>
                  <a:pt x="2633763" y="547009"/>
                </a:lnTo>
                <a:lnTo>
                  <a:pt x="2637742" y="545718"/>
                </a:lnTo>
                <a:cubicBezTo>
                  <a:pt x="2640123" y="544917"/>
                  <a:pt x="2642378" y="544118"/>
                  <a:pt x="2646890" y="542519"/>
                </a:cubicBezTo>
                <a:lnTo>
                  <a:pt x="2667403" y="530366"/>
                </a:lnTo>
                <a:lnTo>
                  <a:pt x="2672324" y="531308"/>
                </a:lnTo>
                <a:cubicBezTo>
                  <a:pt x="2673892" y="530646"/>
                  <a:pt x="2674883" y="529490"/>
                  <a:pt x="2674883" y="529490"/>
                </a:cubicBezTo>
                <a:close/>
                <a:moveTo>
                  <a:pt x="2678457" y="523817"/>
                </a:moveTo>
                <a:lnTo>
                  <a:pt x="2674883" y="529490"/>
                </a:lnTo>
                <a:lnTo>
                  <a:pt x="2670347" y="528622"/>
                </a:lnTo>
                <a:close/>
                <a:moveTo>
                  <a:pt x="4001368" y="522192"/>
                </a:moveTo>
                <a:cubicBezTo>
                  <a:pt x="3998591" y="524262"/>
                  <a:pt x="3996272" y="526120"/>
                  <a:pt x="3995998" y="526189"/>
                </a:cubicBezTo>
                <a:cubicBezTo>
                  <a:pt x="3995861" y="526225"/>
                  <a:pt x="3996235" y="525812"/>
                  <a:pt x="3997318" y="524758"/>
                </a:cubicBezTo>
                <a:lnTo>
                  <a:pt x="3998427" y="523705"/>
                </a:lnTo>
                <a:close/>
                <a:moveTo>
                  <a:pt x="3738832" y="521699"/>
                </a:moveTo>
                <a:lnTo>
                  <a:pt x="3731260" y="524571"/>
                </a:lnTo>
                <a:lnTo>
                  <a:pt x="3729650" y="525509"/>
                </a:lnTo>
                <a:lnTo>
                  <a:pt x="3738347" y="521977"/>
                </a:lnTo>
                <a:close/>
                <a:moveTo>
                  <a:pt x="3962916" y="500307"/>
                </a:moveTo>
                <a:lnTo>
                  <a:pt x="3961523" y="501055"/>
                </a:lnTo>
                <a:lnTo>
                  <a:pt x="3955536" y="504810"/>
                </a:lnTo>
                <a:lnTo>
                  <a:pt x="3955834" y="504981"/>
                </a:lnTo>
                <a:close/>
                <a:moveTo>
                  <a:pt x="4088300" y="489530"/>
                </a:moveTo>
                <a:lnTo>
                  <a:pt x="4071386" y="504335"/>
                </a:lnTo>
                <a:lnTo>
                  <a:pt x="4089653" y="492609"/>
                </a:lnTo>
                <a:lnTo>
                  <a:pt x="4091542" y="497518"/>
                </a:lnTo>
                <a:cubicBezTo>
                  <a:pt x="4089640" y="497395"/>
                  <a:pt x="4088012" y="497289"/>
                  <a:pt x="4088012" y="497289"/>
                </a:cubicBezTo>
                <a:cubicBezTo>
                  <a:pt x="4091268" y="501753"/>
                  <a:pt x="4091394" y="499798"/>
                  <a:pt x="4091542" y="497518"/>
                </a:cubicBezTo>
                <a:lnTo>
                  <a:pt x="4098636" y="494983"/>
                </a:lnTo>
                <a:lnTo>
                  <a:pt x="4082348" y="508433"/>
                </a:lnTo>
                <a:lnTo>
                  <a:pt x="4076684" y="511785"/>
                </a:lnTo>
                <a:cubicBezTo>
                  <a:pt x="4074805" y="512773"/>
                  <a:pt x="4073618" y="513207"/>
                  <a:pt x="4073650" y="512719"/>
                </a:cubicBezTo>
                <a:lnTo>
                  <a:pt x="4075330" y="514229"/>
                </a:lnTo>
                <a:lnTo>
                  <a:pt x="4053539" y="532224"/>
                </a:lnTo>
                <a:lnTo>
                  <a:pt x="4045725" y="535465"/>
                </a:lnTo>
                <a:cubicBezTo>
                  <a:pt x="4040722" y="537437"/>
                  <a:pt x="4034958" y="539581"/>
                  <a:pt x="4027566" y="542128"/>
                </a:cubicBezTo>
                <a:cubicBezTo>
                  <a:pt x="4024182" y="543873"/>
                  <a:pt x="3992984" y="553959"/>
                  <a:pt x="4006689" y="552883"/>
                </a:cubicBezTo>
                <a:cubicBezTo>
                  <a:pt x="4016865" y="551578"/>
                  <a:pt x="4038013" y="540842"/>
                  <a:pt x="4044658" y="539307"/>
                </a:cubicBezTo>
                <a:lnTo>
                  <a:pt x="4045092" y="539198"/>
                </a:lnTo>
                <a:lnTo>
                  <a:pt x="4039152" y="544105"/>
                </a:lnTo>
                <a:lnTo>
                  <a:pt x="4018714" y="559171"/>
                </a:lnTo>
                <a:lnTo>
                  <a:pt x="4011611" y="560779"/>
                </a:lnTo>
                <a:lnTo>
                  <a:pt x="3956711" y="577155"/>
                </a:lnTo>
                <a:lnTo>
                  <a:pt x="4015456" y="536855"/>
                </a:lnTo>
                <a:lnTo>
                  <a:pt x="4072052" y="493687"/>
                </a:lnTo>
                <a:lnTo>
                  <a:pt x="4076959" y="492648"/>
                </a:lnTo>
                <a:close/>
                <a:moveTo>
                  <a:pt x="3799837" y="486666"/>
                </a:moveTo>
                <a:lnTo>
                  <a:pt x="3792683" y="489301"/>
                </a:lnTo>
                <a:lnTo>
                  <a:pt x="3785262" y="495036"/>
                </a:lnTo>
                <a:close/>
                <a:moveTo>
                  <a:pt x="3875330" y="471422"/>
                </a:moveTo>
                <a:cubicBezTo>
                  <a:pt x="3875330" y="471422"/>
                  <a:pt x="3871525" y="475429"/>
                  <a:pt x="3868267" y="475219"/>
                </a:cubicBezTo>
                <a:cubicBezTo>
                  <a:pt x="3866976" y="475135"/>
                  <a:pt x="3866678" y="474727"/>
                  <a:pt x="3866982" y="474194"/>
                </a:cubicBezTo>
                <a:cubicBezTo>
                  <a:pt x="3867436" y="473395"/>
                  <a:pt x="3869242" y="472317"/>
                  <a:pt x="3871074" y="471630"/>
                </a:cubicBezTo>
                <a:cubicBezTo>
                  <a:pt x="3872906" y="470943"/>
                  <a:pt x="3874766" y="470648"/>
                  <a:pt x="3875330" y="471422"/>
                </a:cubicBezTo>
                <a:close/>
                <a:moveTo>
                  <a:pt x="3729125" y="470430"/>
                </a:moveTo>
                <a:lnTo>
                  <a:pt x="3725352" y="471746"/>
                </a:lnTo>
                <a:lnTo>
                  <a:pt x="3724991" y="472522"/>
                </a:lnTo>
                <a:lnTo>
                  <a:pt x="3725650" y="472963"/>
                </a:lnTo>
                <a:cubicBezTo>
                  <a:pt x="3727281" y="473070"/>
                  <a:pt x="3727407" y="471114"/>
                  <a:pt x="3729038" y="471220"/>
                </a:cubicBezTo>
                <a:lnTo>
                  <a:pt x="3729611" y="470556"/>
                </a:lnTo>
                <a:close/>
                <a:moveTo>
                  <a:pt x="3833572" y="467421"/>
                </a:moveTo>
                <a:lnTo>
                  <a:pt x="3822881" y="471587"/>
                </a:lnTo>
                <a:lnTo>
                  <a:pt x="3806490" y="477630"/>
                </a:lnTo>
                <a:lnTo>
                  <a:pt x="3801300" y="482285"/>
                </a:lnTo>
                <a:lnTo>
                  <a:pt x="3799508" y="483767"/>
                </a:lnTo>
                <a:lnTo>
                  <a:pt x="3804692" y="482091"/>
                </a:lnTo>
                <a:lnTo>
                  <a:pt x="3810615" y="480478"/>
                </a:lnTo>
                <a:lnTo>
                  <a:pt x="3817735" y="476388"/>
                </a:lnTo>
                <a:close/>
                <a:moveTo>
                  <a:pt x="3853101" y="459810"/>
                </a:moveTo>
                <a:lnTo>
                  <a:pt x="3852702" y="462698"/>
                </a:lnTo>
                <a:cubicBezTo>
                  <a:pt x="3852611" y="463362"/>
                  <a:pt x="3852672" y="462919"/>
                  <a:pt x="3852795" y="462034"/>
                </a:cubicBezTo>
                <a:close/>
                <a:moveTo>
                  <a:pt x="3889329" y="457083"/>
                </a:moveTo>
                <a:lnTo>
                  <a:pt x="3873452" y="468933"/>
                </a:lnTo>
                <a:lnTo>
                  <a:pt x="3870769" y="471101"/>
                </a:lnTo>
                <a:lnTo>
                  <a:pt x="3846442" y="480689"/>
                </a:lnTo>
                <a:lnTo>
                  <a:pt x="3873684" y="464219"/>
                </a:lnTo>
                <a:lnTo>
                  <a:pt x="3880168" y="459293"/>
                </a:lnTo>
                <a:lnTo>
                  <a:pt x="3881874" y="459496"/>
                </a:lnTo>
                <a:close/>
                <a:moveTo>
                  <a:pt x="3909611" y="441541"/>
                </a:moveTo>
                <a:lnTo>
                  <a:pt x="3909004" y="442009"/>
                </a:lnTo>
                <a:lnTo>
                  <a:pt x="3906411" y="442583"/>
                </a:lnTo>
                <a:lnTo>
                  <a:pt x="3908035" y="442041"/>
                </a:lnTo>
                <a:close/>
                <a:moveTo>
                  <a:pt x="3804504" y="440665"/>
                </a:moveTo>
                <a:cubicBezTo>
                  <a:pt x="3804504" y="440665"/>
                  <a:pt x="3797722" y="443538"/>
                  <a:pt x="3796394" y="445110"/>
                </a:cubicBezTo>
                <a:cubicBezTo>
                  <a:pt x="3795950" y="445632"/>
                  <a:pt x="3796114" y="446011"/>
                  <a:pt x="3797335" y="446090"/>
                </a:cubicBezTo>
                <a:lnTo>
                  <a:pt x="3801313" y="445531"/>
                </a:lnTo>
                <a:lnTo>
                  <a:pt x="3802327" y="445145"/>
                </a:lnTo>
                <a:lnTo>
                  <a:pt x="3804790" y="443627"/>
                </a:lnTo>
                <a:cubicBezTo>
                  <a:pt x="3806176" y="442246"/>
                  <a:pt x="3806270" y="440779"/>
                  <a:pt x="3804504" y="440665"/>
                </a:cubicBezTo>
                <a:close/>
                <a:moveTo>
                  <a:pt x="3907356" y="438781"/>
                </a:moveTo>
                <a:lnTo>
                  <a:pt x="3907086" y="438844"/>
                </a:lnTo>
                <a:cubicBezTo>
                  <a:pt x="3906434" y="438983"/>
                  <a:pt x="3906059" y="439055"/>
                  <a:pt x="3906059" y="439055"/>
                </a:cubicBezTo>
                <a:lnTo>
                  <a:pt x="3890336" y="445225"/>
                </a:lnTo>
                <a:lnTo>
                  <a:pt x="3899335" y="444434"/>
                </a:lnTo>
                <a:lnTo>
                  <a:pt x="3903514" y="441165"/>
                </a:lnTo>
                <a:close/>
                <a:moveTo>
                  <a:pt x="3986603" y="391264"/>
                </a:moveTo>
                <a:lnTo>
                  <a:pt x="3979618" y="394048"/>
                </a:lnTo>
                <a:lnTo>
                  <a:pt x="3980890" y="393095"/>
                </a:lnTo>
                <a:close/>
                <a:moveTo>
                  <a:pt x="3146311" y="381640"/>
                </a:moveTo>
                <a:cubicBezTo>
                  <a:pt x="3144952" y="381981"/>
                  <a:pt x="3141669" y="383446"/>
                  <a:pt x="3135531" y="386648"/>
                </a:cubicBezTo>
                <a:cubicBezTo>
                  <a:pt x="3124976" y="393817"/>
                  <a:pt x="3112771" y="401207"/>
                  <a:pt x="3102050" y="406729"/>
                </a:cubicBezTo>
                <a:cubicBezTo>
                  <a:pt x="3082804" y="417589"/>
                  <a:pt x="3072396" y="422478"/>
                  <a:pt x="3054883" y="431816"/>
                </a:cubicBezTo>
                <a:cubicBezTo>
                  <a:pt x="3026838" y="447996"/>
                  <a:pt x="2996343" y="472525"/>
                  <a:pt x="2968276" y="489031"/>
                </a:cubicBezTo>
                <a:cubicBezTo>
                  <a:pt x="2946248" y="502819"/>
                  <a:pt x="2924728" y="516150"/>
                  <a:pt x="2902733" y="529942"/>
                </a:cubicBezTo>
                <a:lnTo>
                  <a:pt x="2877466" y="546079"/>
                </a:lnTo>
                <a:lnTo>
                  <a:pt x="2989992" y="479305"/>
                </a:lnTo>
                <a:lnTo>
                  <a:pt x="2999874" y="472753"/>
                </a:lnTo>
                <a:cubicBezTo>
                  <a:pt x="3043802" y="447131"/>
                  <a:pt x="3084202" y="421278"/>
                  <a:pt x="3131893" y="392302"/>
                </a:cubicBezTo>
                <a:cubicBezTo>
                  <a:pt x="3137174" y="389698"/>
                  <a:pt x="3150392" y="380616"/>
                  <a:pt x="3146311" y="381640"/>
                </a:cubicBezTo>
                <a:close/>
                <a:moveTo>
                  <a:pt x="3924499" y="364774"/>
                </a:moveTo>
                <a:lnTo>
                  <a:pt x="3918515" y="369286"/>
                </a:lnTo>
                <a:lnTo>
                  <a:pt x="3878604" y="397511"/>
                </a:lnTo>
                <a:lnTo>
                  <a:pt x="3860906" y="403089"/>
                </a:lnTo>
                <a:lnTo>
                  <a:pt x="3837859" y="412416"/>
                </a:lnTo>
                <a:lnTo>
                  <a:pt x="3846170" y="406189"/>
                </a:lnTo>
                <a:cubicBezTo>
                  <a:pt x="3860206" y="398910"/>
                  <a:pt x="3874153" y="391070"/>
                  <a:pt x="3888201" y="382325"/>
                </a:cubicBezTo>
                <a:lnTo>
                  <a:pt x="3907742" y="368907"/>
                </a:lnTo>
                <a:lnTo>
                  <a:pt x="3907611" y="369466"/>
                </a:lnTo>
                <a:cubicBezTo>
                  <a:pt x="3909272" y="369227"/>
                  <a:pt x="3913036" y="368203"/>
                  <a:pt x="3919920" y="366112"/>
                </a:cubicBezTo>
                <a:close/>
                <a:moveTo>
                  <a:pt x="3980606" y="321424"/>
                </a:moveTo>
                <a:lnTo>
                  <a:pt x="3965318" y="333987"/>
                </a:lnTo>
                <a:lnTo>
                  <a:pt x="3950233" y="345365"/>
                </a:lnTo>
                <a:lnTo>
                  <a:pt x="3941326" y="347212"/>
                </a:lnTo>
                <a:lnTo>
                  <a:pt x="3937390" y="348329"/>
                </a:lnTo>
                <a:lnTo>
                  <a:pt x="3970512" y="324463"/>
                </a:lnTo>
                <a:lnTo>
                  <a:pt x="3975080" y="322894"/>
                </a:lnTo>
                <a:close/>
                <a:moveTo>
                  <a:pt x="3301851" y="273407"/>
                </a:moveTo>
                <a:cubicBezTo>
                  <a:pt x="3305110" y="273618"/>
                  <a:pt x="3303207" y="277749"/>
                  <a:pt x="3301576" y="277642"/>
                </a:cubicBezTo>
                <a:cubicBezTo>
                  <a:pt x="3300762" y="277589"/>
                  <a:pt x="3300831" y="276531"/>
                  <a:pt x="3301102" y="275486"/>
                </a:cubicBezTo>
                <a:cubicBezTo>
                  <a:pt x="3301375" y="274439"/>
                  <a:pt x="3301851" y="273407"/>
                  <a:pt x="3301851" y="273407"/>
                </a:cubicBezTo>
                <a:close/>
                <a:moveTo>
                  <a:pt x="3903983" y="212122"/>
                </a:moveTo>
                <a:cubicBezTo>
                  <a:pt x="3904434" y="212556"/>
                  <a:pt x="3904430" y="212738"/>
                  <a:pt x="3904060" y="212730"/>
                </a:cubicBezTo>
                <a:lnTo>
                  <a:pt x="3903680" y="212638"/>
                </a:lnTo>
                <a:close/>
                <a:moveTo>
                  <a:pt x="3604842" y="211807"/>
                </a:moveTo>
                <a:lnTo>
                  <a:pt x="3588951" y="219060"/>
                </a:lnTo>
                <a:cubicBezTo>
                  <a:pt x="3586094" y="220511"/>
                  <a:pt x="3584321" y="221582"/>
                  <a:pt x="3584881" y="221761"/>
                </a:cubicBezTo>
                <a:lnTo>
                  <a:pt x="3588536" y="220786"/>
                </a:lnTo>
                <a:lnTo>
                  <a:pt x="3591243" y="219412"/>
                </a:lnTo>
                <a:close/>
                <a:moveTo>
                  <a:pt x="3849227" y="195083"/>
                </a:moveTo>
                <a:cubicBezTo>
                  <a:pt x="3846451" y="197154"/>
                  <a:pt x="3844132" y="199011"/>
                  <a:pt x="3843859" y="199081"/>
                </a:cubicBezTo>
                <a:cubicBezTo>
                  <a:pt x="3843722" y="199116"/>
                  <a:pt x="3844095" y="198704"/>
                  <a:pt x="3845178" y="197649"/>
                </a:cubicBezTo>
                <a:lnTo>
                  <a:pt x="3846287" y="196596"/>
                </a:lnTo>
                <a:close/>
                <a:moveTo>
                  <a:pt x="3234845" y="188940"/>
                </a:moveTo>
                <a:cubicBezTo>
                  <a:pt x="3241760" y="189378"/>
                  <a:pt x="3201259" y="218520"/>
                  <a:pt x="3184744" y="225643"/>
                </a:cubicBezTo>
                <a:cubicBezTo>
                  <a:pt x="3034880" y="317511"/>
                  <a:pt x="2884960" y="406356"/>
                  <a:pt x="2736260" y="496376"/>
                </a:cubicBezTo>
                <a:lnTo>
                  <a:pt x="2685622" y="527500"/>
                </a:lnTo>
                <a:lnTo>
                  <a:pt x="2688146" y="524147"/>
                </a:lnTo>
                <a:cubicBezTo>
                  <a:pt x="2687095" y="510552"/>
                  <a:pt x="2688146" y="524147"/>
                  <a:pt x="2688146" y="524147"/>
                </a:cubicBezTo>
                <a:lnTo>
                  <a:pt x="2680820" y="522418"/>
                </a:lnTo>
                <a:lnTo>
                  <a:pt x="2791861" y="456631"/>
                </a:lnTo>
                <a:cubicBezTo>
                  <a:pt x="2933712" y="368325"/>
                  <a:pt x="3067878" y="275265"/>
                  <a:pt x="3209480" y="199949"/>
                </a:cubicBezTo>
                <a:cubicBezTo>
                  <a:pt x="3224966" y="191837"/>
                  <a:pt x="3232540" y="188794"/>
                  <a:pt x="3234845" y="188940"/>
                </a:cubicBezTo>
                <a:close/>
                <a:moveTo>
                  <a:pt x="3557217" y="162339"/>
                </a:moveTo>
                <a:lnTo>
                  <a:pt x="3558712" y="164389"/>
                </a:lnTo>
                <a:cubicBezTo>
                  <a:pt x="3544816" y="170524"/>
                  <a:pt x="3532273" y="175766"/>
                  <a:pt x="3532561" y="175007"/>
                </a:cubicBezTo>
                <a:cubicBezTo>
                  <a:pt x="3532705" y="174628"/>
                  <a:pt x="3536056" y="172749"/>
                  <a:pt x="3544050" y="168732"/>
                </a:cubicBezTo>
                <a:close/>
                <a:moveTo>
                  <a:pt x="3557321" y="162287"/>
                </a:moveTo>
                <a:lnTo>
                  <a:pt x="3557217" y="162339"/>
                </a:lnTo>
                <a:lnTo>
                  <a:pt x="3557210" y="162329"/>
                </a:lnTo>
                <a:close/>
                <a:moveTo>
                  <a:pt x="3583394" y="149627"/>
                </a:moveTo>
                <a:cubicBezTo>
                  <a:pt x="3580813" y="151586"/>
                  <a:pt x="3574236" y="155251"/>
                  <a:pt x="3568319" y="158180"/>
                </a:cubicBezTo>
                <a:lnTo>
                  <a:pt x="3557321" y="162287"/>
                </a:lnTo>
                <a:close/>
                <a:moveTo>
                  <a:pt x="3670520" y="149085"/>
                </a:moveTo>
                <a:cubicBezTo>
                  <a:pt x="3668638" y="152890"/>
                  <a:pt x="3666736" y="152767"/>
                  <a:pt x="3661847" y="152450"/>
                </a:cubicBezTo>
                <a:cubicBezTo>
                  <a:pt x="3662725" y="151526"/>
                  <a:pt x="3664011" y="150627"/>
                  <a:pt x="3665518" y="149989"/>
                </a:cubicBezTo>
                <a:cubicBezTo>
                  <a:pt x="3667026" y="149351"/>
                  <a:pt x="3668756" y="148970"/>
                  <a:pt x="3670520" y="149085"/>
                </a:cubicBezTo>
                <a:close/>
                <a:moveTo>
                  <a:pt x="3723190" y="144314"/>
                </a:moveTo>
                <a:cubicBezTo>
                  <a:pt x="3723190" y="144314"/>
                  <a:pt x="3719385" y="148322"/>
                  <a:pt x="3716126" y="148110"/>
                </a:cubicBezTo>
                <a:cubicBezTo>
                  <a:pt x="3714838" y="148026"/>
                  <a:pt x="3714538" y="147620"/>
                  <a:pt x="3714842" y="147086"/>
                </a:cubicBezTo>
                <a:cubicBezTo>
                  <a:pt x="3715296" y="146287"/>
                  <a:pt x="3717102" y="145207"/>
                  <a:pt x="3718934" y="144522"/>
                </a:cubicBezTo>
                <a:cubicBezTo>
                  <a:pt x="3720767" y="143835"/>
                  <a:pt x="3722626" y="143541"/>
                  <a:pt x="3723190" y="144314"/>
                </a:cubicBezTo>
                <a:close/>
                <a:moveTo>
                  <a:pt x="3805775" y="142322"/>
                </a:moveTo>
                <a:cubicBezTo>
                  <a:pt x="3808858" y="145292"/>
                  <a:pt x="3802920" y="151459"/>
                  <a:pt x="3802920" y="151459"/>
                </a:cubicBezTo>
                <a:cubicBezTo>
                  <a:pt x="3799954" y="154542"/>
                  <a:pt x="3805775" y="142322"/>
                  <a:pt x="3805775" y="142322"/>
                </a:cubicBezTo>
                <a:close/>
                <a:moveTo>
                  <a:pt x="3849646" y="140994"/>
                </a:moveTo>
                <a:cubicBezTo>
                  <a:pt x="3840246" y="150757"/>
                  <a:pt x="3830845" y="160521"/>
                  <a:pt x="3818856" y="166799"/>
                </a:cubicBezTo>
                <a:lnTo>
                  <a:pt x="3814813" y="170536"/>
                </a:lnTo>
                <a:lnTo>
                  <a:pt x="3817581" y="168709"/>
                </a:lnTo>
                <a:lnTo>
                  <a:pt x="3818856" y="166799"/>
                </a:lnTo>
                <a:cubicBezTo>
                  <a:pt x="3824793" y="160633"/>
                  <a:pt x="3837276" y="153840"/>
                  <a:pt x="3849646" y="140994"/>
                </a:cubicBezTo>
                <a:close/>
                <a:moveTo>
                  <a:pt x="3652365" y="113556"/>
                </a:moveTo>
                <a:cubicBezTo>
                  <a:pt x="3652365" y="113556"/>
                  <a:pt x="3645583" y="116430"/>
                  <a:pt x="3644255" y="118001"/>
                </a:cubicBezTo>
                <a:cubicBezTo>
                  <a:pt x="3643811" y="118524"/>
                  <a:pt x="3643974" y="118903"/>
                  <a:pt x="3645196" y="118983"/>
                </a:cubicBezTo>
                <a:cubicBezTo>
                  <a:pt x="3651985" y="119421"/>
                  <a:pt x="3655896" y="113784"/>
                  <a:pt x="3652365" y="113556"/>
                </a:cubicBezTo>
                <a:close/>
                <a:moveTo>
                  <a:pt x="3756406" y="73502"/>
                </a:moveTo>
                <a:cubicBezTo>
                  <a:pt x="3752896" y="77199"/>
                  <a:pt x="3747587" y="79146"/>
                  <a:pt x="3742699" y="78830"/>
                </a:cubicBezTo>
                <a:cubicBezTo>
                  <a:pt x="3744466" y="76818"/>
                  <a:pt x="3746163" y="75865"/>
                  <a:pt x="3748286" y="75225"/>
                </a:cubicBezTo>
                <a:cubicBezTo>
                  <a:pt x="3750406" y="74585"/>
                  <a:pt x="3752950" y="74258"/>
                  <a:pt x="3756406" y="73502"/>
                </a:cubicBezTo>
                <a:close/>
                <a:moveTo>
                  <a:pt x="3757774" y="71871"/>
                </a:moveTo>
                <a:cubicBezTo>
                  <a:pt x="3758638" y="71682"/>
                  <a:pt x="3759928" y="71766"/>
                  <a:pt x="3761694" y="71881"/>
                </a:cubicBezTo>
                <a:cubicBezTo>
                  <a:pt x="3761441" y="75790"/>
                  <a:pt x="3758037" y="73607"/>
                  <a:pt x="3756406" y="73502"/>
                </a:cubicBezTo>
                <a:cubicBezTo>
                  <a:pt x="3756470" y="72524"/>
                  <a:pt x="3756909" y="72061"/>
                  <a:pt x="3757774" y="71871"/>
                </a:cubicBezTo>
                <a:close/>
                <a:moveTo>
                  <a:pt x="3763059" y="70252"/>
                </a:moveTo>
                <a:cubicBezTo>
                  <a:pt x="3763925" y="70060"/>
                  <a:pt x="3765215" y="70144"/>
                  <a:pt x="3766980" y="70259"/>
                </a:cubicBezTo>
                <a:cubicBezTo>
                  <a:pt x="3766726" y="74168"/>
                  <a:pt x="3763322" y="71986"/>
                  <a:pt x="3761694" y="71881"/>
                </a:cubicBezTo>
                <a:cubicBezTo>
                  <a:pt x="3761756" y="70903"/>
                  <a:pt x="3762196" y="70440"/>
                  <a:pt x="3763059" y="70252"/>
                </a:cubicBezTo>
                <a:close/>
                <a:moveTo>
                  <a:pt x="3834463" y="64156"/>
                </a:moveTo>
                <a:lnTo>
                  <a:pt x="3827478" y="66939"/>
                </a:lnTo>
                <a:lnTo>
                  <a:pt x="3828751" y="65986"/>
                </a:lnTo>
                <a:close/>
                <a:moveTo>
                  <a:pt x="3821410" y="59384"/>
                </a:moveTo>
                <a:cubicBezTo>
                  <a:pt x="3783040" y="79151"/>
                  <a:pt x="3731744" y="92190"/>
                  <a:pt x="3691601" y="109878"/>
                </a:cubicBezTo>
                <a:cubicBezTo>
                  <a:pt x="3703680" y="104444"/>
                  <a:pt x="3681300" y="113138"/>
                  <a:pt x="3682782" y="115525"/>
                </a:cubicBezTo>
                <a:cubicBezTo>
                  <a:pt x="3685788" y="119646"/>
                  <a:pt x="3691475" y="111834"/>
                  <a:pt x="3691475" y="111834"/>
                </a:cubicBezTo>
                <a:cubicBezTo>
                  <a:pt x="3716571" y="103316"/>
                  <a:pt x="3740715" y="94734"/>
                  <a:pt x="3764388" y="86614"/>
                </a:cubicBezTo>
                <a:lnTo>
                  <a:pt x="3811502" y="71514"/>
                </a:lnTo>
                <a:lnTo>
                  <a:pt x="3805655" y="75531"/>
                </a:lnTo>
                <a:lnTo>
                  <a:pt x="3805417" y="75733"/>
                </a:lnTo>
                <a:lnTo>
                  <a:pt x="3803390" y="76542"/>
                </a:lnTo>
                <a:cubicBezTo>
                  <a:pt x="3798103" y="78162"/>
                  <a:pt x="3770836" y="86540"/>
                  <a:pt x="3770709" y="88495"/>
                </a:cubicBezTo>
                <a:cubicBezTo>
                  <a:pt x="3770308" y="94686"/>
                  <a:pt x="3797702" y="84354"/>
                  <a:pt x="3794445" y="84141"/>
                </a:cubicBezTo>
                <a:lnTo>
                  <a:pt x="3796763" y="83240"/>
                </a:lnTo>
                <a:lnTo>
                  <a:pt x="3796178" y="86864"/>
                </a:lnTo>
                <a:cubicBezTo>
                  <a:pt x="3797578" y="86671"/>
                  <a:pt x="3800331" y="85227"/>
                  <a:pt x="3803679" y="83179"/>
                </a:cubicBezTo>
                <a:lnTo>
                  <a:pt x="3812082" y="77648"/>
                </a:lnTo>
                <a:lnTo>
                  <a:pt x="3818725" y="75570"/>
                </a:lnTo>
                <a:cubicBezTo>
                  <a:pt x="3823487" y="77842"/>
                  <a:pt x="3799206" y="86413"/>
                  <a:pt x="3799206" y="86413"/>
                </a:cubicBezTo>
                <a:cubicBezTo>
                  <a:pt x="3752944" y="101742"/>
                  <a:pt x="3712928" y="117475"/>
                  <a:pt x="3674959" y="131050"/>
                </a:cubicBezTo>
                <a:cubicBezTo>
                  <a:pt x="3671573" y="132794"/>
                  <a:pt x="3626796" y="146255"/>
                  <a:pt x="3628024" y="152551"/>
                </a:cubicBezTo>
                <a:cubicBezTo>
                  <a:pt x="3629401" y="156567"/>
                  <a:pt x="3658824" y="144402"/>
                  <a:pt x="3634962" y="150711"/>
                </a:cubicBezTo>
                <a:cubicBezTo>
                  <a:pt x="3671173" y="138985"/>
                  <a:pt x="3702226" y="126924"/>
                  <a:pt x="3736829" y="114768"/>
                </a:cubicBezTo>
                <a:cubicBezTo>
                  <a:pt x="3738458" y="114874"/>
                  <a:pt x="3771685" y="98702"/>
                  <a:pt x="3775090" y="100885"/>
                </a:cubicBezTo>
                <a:cubicBezTo>
                  <a:pt x="3777948" y="107286"/>
                  <a:pt x="3753919" y="111948"/>
                  <a:pt x="3753919" y="111948"/>
                </a:cubicBezTo>
                <a:cubicBezTo>
                  <a:pt x="3708888" y="129319"/>
                  <a:pt x="3684480" y="139846"/>
                  <a:pt x="3641205" y="155368"/>
                </a:cubicBezTo>
                <a:cubicBezTo>
                  <a:pt x="3637820" y="157113"/>
                  <a:pt x="3596322" y="170458"/>
                  <a:pt x="3597678" y="174800"/>
                </a:cubicBezTo>
                <a:cubicBezTo>
                  <a:pt x="3601082" y="176984"/>
                  <a:pt x="3632408" y="160688"/>
                  <a:pt x="3629022" y="162433"/>
                </a:cubicBezTo>
                <a:cubicBezTo>
                  <a:pt x="3640952" y="159278"/>
                  <a:pt x="3647996" y="155807"/>
                  <a:pt x="3661847" y="152450"/>
                </a:cubicBezTo>
                <a:cubicBezTo>
                  <a:pt x="3644231" y="163416"/>
                  <a:pt x="3623587" y="166334"/>
                  <a:pt x="3606097" y="175344"/>
                </a:cubicBezTo>
                <a:cubicBezTo>
                  <a:pt x="3601082" y="176984"/>
                  <a:pt x="3597149" y="182945"/>
                  <a:pt x="3590108" y="186416"/>
                </a:cubicBezTo>
                <a:lnTo>
                  <a:pt x="3580829" y="190840"/>
                </a:lnTo>
                <a:lnTo>
                  <a:pt x="3580460" y="190895"/>
                </a:lnTo>
                <a:lnTo>
                  <a:pt x="3578719" y="191846"/>
                </a:lnTo>
                <a:lnTo>
                  <a:pt x="3558838" y="201325"/>
                </a:lnTo>
                <a:cubicBezTo>
                  <a:pt x="3547530" y="205909"/>
                  <a:pt x="3536204" y="210249"/>
                  <a:pt x="3527458" y="214753"/>
                </a:cubicBezTo>
                <a:cubicBezTo>
                  <a:pt x="3532871" y="211178"/>
                  <a:pt x="3518765" y="218444"/>
                  <a:pt x="3518638" y="220398"/>
                </a:cubicBezTo>
                <a:cubicBezTo>
                  <a:pt x="3518238" y="226590"/>
                  <a:pt x="3534248" y="215193"/>
                  <a:pt x="3535878" y="215299"/>
                </a:cubicBezTo>
                <a:lnTo>
                  <a:pt x="3551643" y="208900"/>
                </a:lnTo>
                <a:lnTo>
                  <a:pt x="3568799" y="197264"/>
                </a:lnTo>
                <a:lnTo>
                  <a:pt x="3578719" y="191846"/>
                </a:lnTo>
                <a:lnTo>
                  <a:pt x="3580829" y="190840"/>
                </a:lnTo>
                <a:lnTo>
                  <a:pt x="3587704" y="189814"/>
                </a:lnTo>
                <a:lnTo>
                  <a:pt x="3580864" y="197039"/>
                </a:lnTo>
                <a:lnTo>
                  <a:pt x="3605230" y="187149"/>
                </a:lnTo>
                <a:cubicBezTo>
                  <a:pt x="3628000" y="178234"/>
                  <a:pt x="3650483" y="170037"/>
                  <a:pt x="3672872" y="163306"/>
                </a:cubicBezTo>
                <a:cubicBezTo>
                  <a:pt x="3652799" y="174277"/>
                  <a:pt x="3634249" y="180683"/>
                  <a:pt x="3615869" y="187101"/>
                </a:cubicBezTo>
                <a:lnTo>
                  <a:pt x="3565989" y="208360"/>
                </a:lnTo>
                <a:lnTo>
                  <a:pt x="3557650" y="214470"/>
                </a:lnTo>
                <a:lnTo>
                  <a:pt x="3546238" y="222460"/>
                </a:lnTo>
                <a:lnTo>
                  <a:pt x="3549056" y="222366"/>
                </a:lnTo>
                <a:cubicBezTo>
                  <a:pt x="3597744" y="203269"/>
                  <a:pt x="3639244" y="185669"/>
                  <a:pt x="3684149" y="170252"/>
                </a:cubicBezTo>
                <a:lnTo>
                  <a:pt x="3697776" y="166804"/>
                </a:lnTo>
                <a:lnTo>
                  <a:pt x="3714004" y="157294"/>
                </a:lnTo>
                <a:cubicBezTo>
                  <a:pt x="3727090" y="150243"/>
                  <a:pt x="3720211" y="156639"/>
                  <a:pt x="3706611" y="167775"/>
                </a:cubicBezTo>
                <a:lnTo>
                  <a:pt x="3688047" y="182751"/>
                </a:lnTo>
                <a:lnTo>
                  <a:pt x="3700890" y="177605"/>
                </a:lnTo>
                <a:lnTo>
                  <a:pt x="3689942" y="187796"/>
                </a:lnTo>
                <a:cubicBezTo>
                  <a:pt x="3678327" y="205170"/>
                  <a:pt x="3698505" y="190287"/>
                  <a:pt x="3710876" y="179731"/>
                </a:cubicBezTo>
                <a:lnTo>
                  <a:pt x="3728311" y="167133"/>
                </a:lnTo>
                <a:lnTo>
                  <a:pt x="3742234" y="161905"/>
                </a:lnTo>
                <a:lnTo>
                  <a:pt x="3743910" y="161268"/>
                </a:lnTo>
                <a:lnTo>
                  <a:pt x="3737235" y="166730"/>
                </a:lnTo>
                <a:cubicBezTo>
                  <a:pt x="3728282" y="174124"/>
                  <a:pt x="3719290" y="181285"/>
                  <a:pt x="3710122" y="187324"/>
                </a:cubicBezTo>
                <a:cubicBezTo>
                  <a:pt x="3700190" y="194726"/>
                  <a:pt x="3688663" y="201853"/>
                  <a:pt x="3677179" y="209260"/>
                </a:cubicBezTo>
                <a:lnTo>
                  <a:pt x="3654146" y="225910"/>
                </a:lnTo>
                <a:lnTo>
                  <a:pt x="3665010" y="223695"/>
                </a:lnTo>
                <a:lnTo>
                  <a:pt x="3667025" y="222465"/>
                </a:lnTo>
                <a:cubicBezTo>
                  <a:pt x="3679812" y="214529"/>
                  <a:pt x="3694740" y="205660"/>
                  <a:pt x="3698464" y="202371"/>
                </a:cubicBezTo>
                <a:cubicBezTo>
                  <a:pt x="3702232" y="201411"/>
                  <a:pt x="3710082" y="199409"/>
                  <a:pt x="3711966" y="198928"/>
                </a:cubicBezTo>
                <a:cubicBezTo>
                  <a:pt x="3717262" y="195241"/>
                  <a:pt x="3719102" y="192434"/>
                  <a:pt x="3722454" y="188853"/>
                </a:cubicBezTo>
                <a:cubicBezTo>
                  <a:pt x="3724338" y="188373"/>
                  <a:pt x="3730720" y="189471"/>
                  <a:pt x="3736269" y="185330"/>
                </a:cubicBezTo>
                <a:cubicBezTo>
                  <a:pt x="3741565" y="181643"/>
                  <a:pt x="3753578" y="168841"/>
                  <a:pt x="3765154" y="163553"/>
                </a:cubicBezTo>
                <a:cubicBezTo>
                  <a:pt x="3769843" y="161188"/>
                  <a:pt x="3771789" y="160716"/>
                  <a:pt x="3771984" y="161396"/>
                </a:cubicBezTo>
                <a:lnTo>
                  <a:pt x="3769972" y="163999"/>
                </a:lnTo>
                <a:lnTo>
                  <a:pt x="3784219" y="153411"/>
                </a:lnTo>
                <a:cubicBezTo>
                  <a:pt x="3788585" y="150466"/>
                  <a:pt x="3792144" y="148508"/>
                  <a:pt x="3793785" y="148603"/>
                </a:cubicBezTo>
                <a:cubicBezTo>
                  <a:pt x="3802920" y="151459"/>
                  <a:pt x="3778449" y="164533"/>
                  <a:pt x="3778449" y="164533"/>
                </a:cubicBezTo>
                <a:cubicBezTo>
                  <a:pt x="3773715" y="167648"/>
                  <a:pt x="3765752" y="173412"/>
                  <a:pt x="3756900" y="180050"/>
                </a:cubicBezTo>
                <a:lnTo>
                  <a:pt x="3731429" y="199729"/>
                </a:lnTo>
                <a:lnTo>
                  <a:pt x="3729153" y="204282"/>
                </a:lnTo>
                <a:cubicBezTo>
                  <a:pt x="3727011" y="207263"/>
                  <a:pt x="3723413" y="210444"/>
                  <a:pt x="3718931" y="213730"/>
                </a:cubicBezTo>
                <a:lnTo>
                  <a:pt x="3714760" y="216437"/>
                </a:lnTo>
                <a:lnTo>
                  <a:pt x="3716356" y="215650"/>
                </a:lnTo>
                <a:lnTo>
                  <a:pt x="3721057" y="212710"/>
                </a:lnTo>
                <a:lnTo>
                  <a:pt x="3747532" y="194532"/>
                </a:lnTo>
                <a:cubicBezTo>
                  <a:pt x="3750338" y="192648"/>
                  <a:pt x="3753701" y="191205"/>
                  <a:pt x="3757537" y="189643"/>
                </a:cubicBezTo>
                <a:lnTo>
                  <a:pt x="3758629" y="189166"/>
                </a:lnTo>
                <a:lnTo>
                  <a:pt x="3771386" y="181126"/>
                </a:lnTo>
                <a:lnTo>
                  <a:pt x="3782410" y="174645"/>
                </a:lnTo>
                <a:lnTo>
                  <a:pt x="3782432" y="174629"/>
                </a:lnTo>
                <a:lnTo>
                  <a:pt x="3782451" y="174622"/>
                </a:lnTo>
                <a:lnTo>
                  <a:pt x="3821593" y="151611"/>
                </a:lnTo>
                <a:cubicBezTo>
                  <a:pt x="3831110" y="147901"/>
                  <a:pt x="3862014" y="128148"/>
                  <a:pt x="3862014" y="128148"/>
                </a:cubicBezTo>
                <a:lnTo>
                  <a:pt x="3859607" y="136754"/>
                </a:lnTo>
                <a:lnTo>
                  <a:pt x="3866507" y="131700"/>
                </a:lnTo>
                <a:lnTo>
                  <a:pt x="3869104" y="131506"/>
                </a:lnTo>
                <a:lnTo>
                  <a:pt x="3876496" y="130270"/>
                </a:lnTo>
                <a:lnTo>
                  <a:pt x="3871017" y="134559"/>
                </a:lnTo>
                <a:cubicBezTo>
                  <a:pt x="3844635" y="154870"/>
                  <a:pt x="3817560" y="175700"/>
                  <a:pt x="3788727" y="198827"/>
                </a:cubicBezTo>
                <a:cubicBezTo>
                  <a:pt x="3786080" y="200671"/>
                  <a:pt x="3781648" y="204138"/>
                  <a:pt x="3776057" y="208534"/>
                </a:cubicBezTo>
                <a:lnTo>
                  <a:pt x="3761047" y="220218"/>
                </a:lnTo>
                <a:lnTo>
                  <a:pt x="3743681" y="236264"/>
                </a:lnTo>
                <a:lnTo>
                  <a:pt x="3735633" y="242975"/>
                </a:lnTo>
                <a:lnTo>
                  <a:pt x="3740990" y="240396"/>
                </a:lnTo>
                <a:cubicBezTo>
                  <a:pt x="3741040" y="241588"/>
                  <a:pt x="3721858" y="255025"/>
                  <a:pt x="3719298" y="257430"/>
                </a:cubicBezTo>
                <a:cubicBezTo>
                  <a:pt x="3717458" y="260236"/>
                  <a:pt x="3713293" y="271036"/>
                  <a:pt x="3715533" y="272802"/>
                </a:cubicBezTo>
                <a:cubicBezTo>
                  <a:pt x="3717418" y="272321"/>
                  <a:pt x="3762755" y="238947"/>
                  <a:pt x="3768365" y="235181"/>
                </a:cubicBezTo>
                <a:cubicBezTo>
                  <a:pt x="3783036" y="226764"/>
                  <a:pt x="3796079" y="218374"/>
                  <a:pt x="3807340" y="213166"/>
                </a:cubicBezTo>
                <a:cubicBezTo>
                  <a:pt x="3809223" y="212685"/>
                  <a:pt x="3815546" y="213410"/>
                  <a:pt x="3817430" y="212929"/>
                </a:cubicBezTo>
                <a:cubicBezTo>
                  <a:pt x="3834657" y="206199"/>
                  <a:pt x="3854206" y="177065"/>
                  <a:pt x="3857218" y="183697"/>
                </a:cubicBezTo>
                <a:cubicBezTo>
                  <a:pt x="3857218" y="183697"/>
                  <a:pt x="3852282" y="189630"/>
                  <a:pt x="3849227" y="195083"/>
                </a:cubicBezTo>
                <a:lnTo>
                  <a:pt x="3849179" y="193850"/>
                </a:lnTo>
                <a:lnTo>
                  <a:pt x="3850754" y="192356"/>
                </a:lnTo>
                <a:cubicBezTo>
                  <a:pt x="3849812" y="192596"/>
                  <a:pt x="3849341" y="192717"/>
                  <a:pt x="3849150" y="193058"/>
                </a:cubicBezTo>
                <a:lnTo>
                  <a:pt x="3849179" y="193850"/>
                </a:lnTo>
                <a:lnTo>
                  <a:pt x="3846287" y="196596"/>
                </a:lnTo>
                <a:lnTo>
                  <a:pt x="3843979" y="197784"/>
                </a:lnTo>
                <a:cubicBezTo>
                  <a:pt x="3842631" y="198809"/>
                  <a:pt x="3841794" y="199705"/>
                  <a:pt x="3841794" y="199705"/>
                </a:cubicBezTo>
                <a:cubicBezTo>
                  <a:pt x="3841794" y="199705"/>
                  <a:pt x="3842864" y="206443"/>
                  <a:pt x="3839198" y="210104"/>
                </a:cubicBezTo>
                <a:cubicBezTo>
                  <a:pt x="3835808" y="214474"/>
                  <a:pt x="3828115" y="220039"/>
                  <a:pt x="3820379" y="225322"/>
                </a:cubicBezTo>
                <a:lnTo>
                  <a:pt x="3808258" y="233917"/>
                </a:lnTo>
                <a:lnTo>
                  <a:pt x="3816173" y="234272"/>
                </a:lnTo>
                <a:cubicBezTo>
                  <a:pt x="3819300" y="234559"/>
                  <a:pt x="3822632" y="234860"/>
                  <a:pt x="3825964" y="234726"/>
                </a:cubicBezTo>
                <a:lnTo>
                  <a:pt x="3827344" y="234423"/>
                </a:lnTo>
                <a:lnTo>
                  <a:pt x="3863318" y="209746"/>
                </a:lnTo>
                <a:lnTo>
                  <a:pt x="3919911" y="166579"/>
                </a:lnTo>
                <a:lnTo>
                  <a:pt x="3924821" y="165540"/>
                </a:lnTo>
                <a:lnTo>
                  <a:pt x="3936160" y="162421"/>
                </a:lnTo>
                <a:lnTo>
                  <a:pt x="3919246" y="177226"/>
                </a:lnTo>
                <a:lnTo>
                  <a:pt x="3937512" y="165501"/>
                </a:lnTo>
                <a:lnTo>
                  <a:pt x="3939402" y="170410"/>
                </a:lnTo>
                <a:cubicBezTo>
                  <a:pt x="3937501" y="170287"/>
                  <a:pt x="3935871" y="170181"/>
                  <a:pt x="3935871" y="170181"/>
                </a:cubicBezTo>
                <a:cubicBezTo>
                  <a:pt x="3939127" y="174644"/>
                  <a:pt x="3939254" y="172690"/>
                  <a:pt x="3939402" y="170410"/>
                </a:cubicBezTo>
                <a:lnTo>
                  <a:pt x="3946496" y="167875"/>
                </a:lnTo>
                <a:lnTo>
                  <a:pt x="3930208" y="181325"/>
                </a:lnTo>
                <a:lnTo>
                  <a:pt x="3924544" y="184678"/>
                </a:lnTo>
                <a:cubicBezTo>
                  <a:pt x="3922666" y="185665"/>
                  <a:pt x="3921478" y="186100"/>
                  <a:pt x="3921510" y="185610"/>
                </a:cubicBezTo>
                <a:lnTo>
                  <a:pt x="3923191" y="187121"/>
                </a:lnTo>
                <a:lnTo>
                  <a:pt x="3901399" y="205115"/>
                </a:lnTo>
                <a:lnTo>
                  <a:pt x="3893584" y="208357"/>
                </a:lnTo>
                <a:lnTo>
                  <a:pt x="3891836" y="208999"/>
                </a:lnTo>
                <a:lnTo>
                  <a:pt x="3901935" y="212208"/>
                </a:lnTo>
                <a:lnTo>
                  <a:pt x="3903680" y="212638"/>
                </a:lnTo>
                <a:lnTo>
                  <a:pt x="3902720" y="214274"/>
                </a:lnTo>
                <a:cubicBezTo>
                  <a:pt x="3899929" y="219046"/>
                  <a:pt x="3893069" y="230847"/>
                  <a:pt x="3887882" y="240443"/>
                </a:cubicBezTo>
                <a:lnTo>
                  <a:pt x="3885222" y="245751"/>
                </a:lnTo>
                <a:lnTo>
                  <a:pt x="3867429" y="257114"/>
                </a:lnTo>
                <a:cubicBezTo>
                  <a:pt x="3858662" y="263213"/>
                  <a:pt x="3851940" y="268633"/>
                  <a:pt x="3849150" y="272565"/>
                </a:cubicBezTo>
                <a:lnTo>
                  <a:pt x="3864394" y="267039"/>
                </a:lnTo>
                <a:lnTo>
                  <a:pt x="3849650" y="275497"/>
                </a:lnTo>
                <a:lnTo>
                  <a:pt x="3847447" y="276760"/>
                </a:lnTo>
                <a:cubicBezTo>
                  <a:pt x="3840083" y="280809"/>
                  <a:pt x="3832344" y="285053"/>
                  <a:pt x="3824738" y="289674"/>
                </a:cubicBezTo>
                <a:lnTo>
                  <a:pt x="3813992" y="297113"/>
                </a:lnTo>
                <a:lnTo>
                  <a:pt x="3802620" y="310965"/>
                </a:lnTo>
                <a:cubicBezTo>
                  <a:pt x="3797784" y="319598"/>
                  <a:pt x="3811224" y="301369"/>
                  <a:pt x="3810469" y="308962"/>
                </a:cubicBezTo>
                <a:cubicBezTo>
                  <a:pt x="3809715" y="316554"/>
                  <a:pt x="3790605" y="323765"/>
                  <a:pt x="3783469" y="330259"/>
                </a:cubicBezTo>
                <a:cubicBezTo>
                  <a:pt x="3774151" y="335362"/>
                  <a:pt x="3762890" y="340571"/>
                  <a:pt x="3754227" y="349791"/>
                </a:cubicBezTo>
                <a:cubicBezTo>
                  <a:pt x="3754227" y="349791"/>
                  <a:pt x="3754420" y="351007"/>
                  <a:pt x="3754423" y="352565"/>
                </a:cubicBezTo>
                <a:lnTo>
                  <a:pt x="3753647" y="356499"/>
                </a:lnTo>
                <a:lnTo>
                  <a:pt x="3762870" y="352518"/>
                </a:lnTo>
                <a:cubicBezTo>
                  <a:pt x="3772395" y="349312"/>
                  <a:pt x="3780925" y="346882"/>
                  <a:pt x="3790196" y="343554"/>
                </a:cubicBezTo>
                <a:lnTo>
                  <a:pt x="3800668" y="338825"/>
                </a:lnTo>
                <a:lnTo>
                  <a:pt x="3825038" y="324576"/>
                </a:lnTo>
                <a:lnTo>
                  <a:pt x="3851898" y="309093"/>
                </a:lnTo>
                <a:lnTo>
                  <a:pt x="3858077" y="304940"/>
                </a:lnTo>
                <a:lnTo>
                  <a:pt x="3866023" y="299150"/>
                </a:lnTo>
                <a:lnTo>
                  <a:pt x="3870510" y="294479"/>
                </a:lnTo>
                <a:cubicBezTo>
                  <a:pt x="3872102" y="293415"/>
                  <a:pt x="3873272" y="293089"/>
                  <a:pt x="3873906" y="293283"/>
                </a:cubicBezTo>
                <a:lnTo>
                  <a:pt x="3873857" y="293442"/>
                </a:lnTo>
                <a:lnTo>
                  <a:pt x="3874624" y="292884"/>
                </a:lnTo>
                <a:cubicBezTo>
                  <a:pt x="3879546" y="289716"/>
                  <a:pt x="3883732" y="287682"/>
                  <a:pt x="3886758" y="287626"/>
                </a:cubicBezTo>
                <a:lnTo>
                  <a:pt x="3885314" y="290041"/>
                </a:lnTo>
                <a:lnTo>
                  <a:pt x="3867766" y="300702"/>
                </a:lnTo>
                <a:cubicBezTo>
                  <a:pt x="3867766" y="300702"/>
                  <a:pt x="3868157" y="303001"/>
                  <a:pt x="3868106" y="305921"/>
                </a:cubicBezTo>
                <a:lnTo>
                  <a:pt x="3867520" y="308204"/>
                </a:lnTo>
                <a:lnTo>
                  <a:pt x="3858758" y="314973"/>
                </a:lnTo>
                <a:cubicBezTo>
                  <a:pt x="3855348" y="317164"/>
                  <a:pt x="3853030" y="318029"/>
                  <a:pt x="3853002" y="316515"/>
                </a:cubicBezTo>
                <a:lnTo>
                  <a:pt x="3859305" y="318949"/>
                </a:lnTo>
                <a:lnTo>
                  <a:pt x="3852447" y="323256"/>
                </a:lnTo>
                <a:cubicBezTo>
                  <a:pt x="3833406" y="334889"/>
                  <a:pt x="3801282" y="353863"/>
                  <a:pt x="3791741" y="358761"/>
                </a:cubicBezTo>
                <a:cubicBezTo>
                  <a:pt x="3736205" y="404604"/>
                  <a:pt x="3839128" y="346337"/>
                  <a:pt x="3860338" y="338361"/>
                </a:cubicBezTo>
                <a:cubicBezTo>
                  <a:pt x="3879006" y="328272"/>
                  <a:pt x="3895402" y="318751"/>
                  <a:pt x="3909344" y="311376"/>
                </a:cubicBezTo>
                <a:lnTo>
                  <a:pt x="3942471" y="297738"/>
                </a:lnTo>
                <a:lnTo>
                  <a:pt x="3943479" y="298668"/>
                </a:lnTo>
                <a:cubicBezTo>
                  <a:pt x="3945122" y="298765"/>
                  <a:pt x="3948841" y="297024"/>
                  <a:pt x="3953496" y="294357"/>
                </a:cubicBezTo>
                <a:lnTo>
                  <a:pt x="3959426" y="290619"/>
                </a:lnTo>
                <a:lnTo>
                  <a:pt x="3986356" y="279296"/>
                </a:lnTo>
                <a:lnTo>
                  <a:pt x="3983147" y="287770"/>
                </a:lnTo>
                <a:lnTo>
                  <a:pt x="3966553" y="303890"/>
                </a:lnTo>
                <a:lnTo>
                  <a:pt x="3959222" y="307717"/>
                </a:lnTo>
                <a:cubicBezTo>
                  <a:pt x="3933901" y="321486"/>
                  <a:pt x="3904202" y="330904"/>
                  <a:pt x="3889523" y="351599"/>
                </a:cubicBezTo>
                <a:cubicBezTo>
                  <a:pt x="3886721" y="360811"/>
                  <a:pt x="3887443" y="365056"/>
                  <a:pt x="3879795" y="371453"/>
                </a:cubicBezTo>
                <a:cubicBezTo>
                  <a:pt x="3860028" y="387917"/>
                  <a:pt x="3828178" y="388965"/>
                  <a:pt x="3804166" y="406151"/>
                </a:cubicBezTo>
                <a:cubicBezTo>
                  <a:pt x="3805758" y="405880"/>
                  <a:pt x="3807974" y="408676"/>
                  <a:pt x="3809860" y="412322"/>
                </a:cubicBezTo>
                <a:lnTo>
                  <a:pt x="3812390" y="419980"/>
                </a:lnTo>
                <a:lnTo>
                  <a:pt x="3815799" y="418609"/>
                </a:lnTo>
                <a:cubicBezTo>
                  <a:pt x="3816742" y="418369"/>
                  <a:pt x="3816159" y="419589"/>
                  <a:pt x="3814716" y="421521"/>
                </a:cubicBezTo>
                <a:lnTo>
                  <a:pt x="3813647" y="422748"/>
                </a:lnTo>
                <a:lnTo>
                  <a:pt x="3813345" y="422877"/>
                </a:lnTo>
                <a:lnTo>
                  <a:pt x="3813582" y="423590"/>
                </a:lnTo>
                <a:lnTo>
                  <a:pt x="3813176" y="424653"/>
                </a:lnTo>
                <a:lnTo>
                  <a:pt x="3784435" y="442561"/>
                </a:lnTo>
                <a:lnTo>
                  <a:pt x="3801842" y="437649"/>
                </a:lnTo>
                <a:lnTo>
                  <a:pt x="3798629" y="439279"/>
                </a:lnTo>
                <a:lnTo>
                  <a:pt x="3840547" y="424184"/>
                </a:lnTo>
                <a:lnTo>
                  <a:pt x="3876071" y="412246"/>
                </a:lnTo>
                <a:lnTo>
                  <a:pt x="3882323" y="410751"/>
                </a:lnTo>
                <a:lnTo>
                  <a:pt x="3832192" y="430024"/>
                </a:lnTo>
                <a:lnTo>
                  <a:pt x="3811442" y="438823"/>
                </a:lnTo>
                <a:cubicBezTo>
                  <a:pt x="3811372" y="439883"/>
                  <a:pt x="3812399" y="440358"/>
                  <a:pt x="3814030" y="440448"/>
                </a:cubicBezTo>
                <a:lnTo>
                  <a:pt x="3814969" y="440345"/>
                </a:lnTo>
                <a:lnTo>
                  <a:pt x="3821598" y="437826"/>
                </a:lnTo>
                <a:lnTo>
                  <a:pt x="3819129" y="439571"/>
                </a:lnTo>
                <a:lnTo>
                  <a:pt x="3818583" y="439944"/>
                </a:lnTo>
                <a:lnTo>
                  <a:pt x="3820244" y="439761"/>
                </a:lnTo>
                <a:cubicBezTo>
                  <a:pt x="3824943" y="438797"/>
                  <a:pt x="3830099" y="437086"/>
                  <a:pt x="3831792" y="436214"/>
                </a:cubicBezTo>
                <a:cubicBezTo>
                  <a:pt x="3855194" y="428568"/>
                  <a:pt x="3879983" y="418474"/>
                  <a:pt x="3904247" y="409125"/>
                </a:cubicBezTo>
                <a:lnTo>
                  <a:pt x="3944999" y="395817"/>
                </a:lnTo>
                <a:lnTo>
                  <a:pt x="3951456" y="394282"/>
                </a:lnTo>
                <a:lnTo>
                  <a:pt x="3960595" y="391742"/>
                </a:lnTo>
                <a:lnTo>
                  <a:pt x="3909310" y="412520"/>
                </a:lnTo>
                <a:cubicBezTo>
                  <a:pt x="3886672" y="420461"/>
                  <a:pt x="3863812" y="428144"/>
                  <a:pt x="3843741" y="436987"/>
                </a:cubicBezTo>
                <a:cubicBezTo>
                  <a:pt x="3855819" y="431552"/>
                  <a:pt x="3833439" y="440247"/>
                  <a:pt x="3834921" y="442634"/>
                </a:cubicBezTo>
                <a:cubicBezTo>
                  <a:pt x="3837927" y="446754"/>
                  <a:pt x="3843616" y="438941"/>
                  <a:pt x="3843616" y="438941"/>
                </a:cubicBezTo>
                <a:cubicBezTo>
                  <a:pt x="3868710" y="430423"/>
                  <a:pt x="3892856" y="421842"/>
                  <a:pt x="3916527" y="413723"/>
                </a:cubicBezTo>
                <a:lnTo>
                  <a:pt x="3963643" y="398622"/>
                </a:lnTo>
                <a:lnTo>
                  <a:pt x="3957795" y="402639"/>
                </a:lnTo>
                <a:lnTo>
                  <a:pt x="3957557" y="402842"/>
                </a:lnTo>
                <a:lnTo>
                  <a:pt x="3955531" y="403649"/>
                </a:lnTo>
                <a:cubicBezTo>
                  <a:pt x="3950244" y="405271"/>
                  <a:pt x="3922976" y="413649"/>
                  <a:pt x="3922850" y="415603"/>
                </a:cubicBezTo>
                <a:cubicBezTo>
                  <a:pt x="3922449" y="421795"/>
                  <a:pt x="3949843" y="411461"/>
                  <a:pt x="3946585" y="411250"/>
                </a:cubicBezTo>
                <a:lnTo>
                  <a:pt x="3948902" y="410349"/>
                </a:lnTo>
                <a:lnTo>
                  <a:pt x="3948319" y="413973"/>
                </a:lnTo>
                <a:cubicBezTo>
                  <a:pt x="3949716" y="413779"/>
                  <a:pt x="3952470" y="412336"/>
                  <a:pt x="3955820" y="410288"/>
                </a:cubicBezTo>
                <a:lnTo>
                  <a:pt x="3964222" y="404757"/>
                </a:lnTo>
                <a:lnTo>
                  <a:pt x="3970866" y="402679"/>
                </a:lnTo>
                <a:cubicBezTo>
                  <a:pt x="3975628" y="404951"/>
                  <a:pt x="3951346" y="413522"/>
                  <a:pt x="3951346" y="413522"/>
                </a:cubicBezTo>
                <a:cubicBezTo>
                  <a:pt x="3905084" y="428850"/>
                  <a:pt x="3865068" y="444583"/>
                  <a:pt x="3827099" y="458159"/>
                </a:cubicBezTo>
                <a:cubicBezTo>
                  <a:pt x="3825830" y="458813"/>
                  <a:pt x="3818740" y="461115"/>
                  <a:pt x="3810437" y="464068"/>
                </a:cubicBezTo>
                <a:lnTo>
                  <a:pt x="3803880" y="466475"/>
                </a:lnTo>
                <a:lnTo>
                  <a:pt x="3804399" y="466649"/>
                </a:lnTo>
                <a:cubicBezTo>
                  <a:pt x="3806169" y="467245"/>
                  <a:pt x="3808010" y="467907"/>
                  <a:pt x="3809434" y="468584"/>
                </a:cubicBezTo>
                <a:lnTo>
                  <a:pt x="3810761" y="469643"/>
                </a:lnTo>
                <a:lnTo>
                  <a:pt x="3838638" y="460010"/>
                </a:lnTo>
                <a:lnTo>
                  <a:pt x="3860688" y="452065"/>
                </a:lnTo>
                <a:lnTo>
                  <a:pt x="3869546" y="447050"/>
                </a:lnTo>
                <a:lnTo>
                  <a:pt x="3876242" y="446461"/>
                </a:lnTo>
                <a:lnTo>
                  <a:pt x="3888967" y="441876"/>
                </a:lnTo>
                <a:cubicBezTo>
                  <a:pt x="3890598" y="441981"/>
                  <a:pt x="3923825" y="425811"/>
                  <a:pt x="3927228" y="427993"/>
                </a:cubicBezTo>
                <a:cubicBezTo>
                  <a:pt x="3928658" y="431194"/>
                  <a:pt x="3923366" y="433959"/>
                  <a:pt x="3917716" y="435925"/>
                </a:cubicBezTo>
                <a:lnTo>
                  <a:pt x="3915411" y="436592"/>
                </a:lnTo>
                <a:lnTo>
                  <a:pt x="3912391" y="439399"/>
                </a:lnTo>
                <a:lnTo>
                  <a:pt x="3909668" y="441498"/>
                </a:lnTo>
                <a:lnTo>
                  <a:pt x="3908035" y="442041"/>
                </a:lnTo>
                <a:lnTo>
                  <a:pt x="3906148" y="442640"/>
                </a:lnTo>
                <a:lnTo>
                  <a:pt x="3906411" y="442583"/>
                </a:lnTo>
                <a:lnTo>
                  <a:pt x="3897053" y="445702"/>
                </a:lnTo>
                <a:cubicBezTo>
                  <a:pt x="3884864" y="450006"/>
                  <a:pt x="3870076" y="455911"/>
                  <a:pt x="3872359" y="458367"/>
                </a:cubicBezTo>
                <a:lnTo>
                  <a:pt x="3876920" y="458907"/>
                </a:lnTo>
                <a:lnTo>
                  <a:pt x="3870154" y="462449"/>
                </a:lnTo>
                <a:cubicBezTo>
                  <a:pt x="3854548" y="470198"/>
                  <a:pt x="3838850" y="477417"/>
                  <a:pt x="3838850" y="477417"/>
                </a:cubicBezTo>
                <a:lnTo>
                  <a:pt x="3814448" y="489409"/>
                </a:lnTo>
                <a:lnTo>
                  <a:pt x="3812555" y="492473"/>
                </a:lnTo>
                <a:lnTo>
                  <a:pt x="3809586" y="495253"/>
                </a:lnTo>
                <a:lnTo>
                  <a:pt x="3805823" y="496740"/>
                </a:lnTo>
                <a:lnTo>
                  <a:pt x="3825012" y="490415"/>
                </a:lnTo>
                <a:lnTo>
                  <a:pt x="3786842" y="507139"/>
                </a:lnTo>
                <a:lnTo>
                  <a:pt x="3796209" y="503973"/>
                </a:lnTo>
                <a:lnTo>
                  <a:pt x="3799433" y="502697"/>
                </a:lnTo>
                <a:lnTo>
                  <a:pt x="3825506" y="491516"/>
                </a:lnTo>
                <a:lnTo>
                  <a:pt x="3838624" y="485887"/>
                </a:lnTo>
                <a:lnTo>
                  <a:pt x="3850450" y="480814"/>
                </a:lnTo>
                <a:cubicBezTo>
                  <a:pt x="3857045" y="478190"/>
                  <a:pt x="3861326" y="476871"/>
                  <a:pt x="3861506" y="477933"/>
                </a:cubicBezTo>
                <a:cubicBezTo>
                  <a:pt x="3861686" y="478994"/>
                  <a:pt x="3857774" y="482481"/>
                  <a:pt x="3852852" y="486650"/>
                </a:cubicBezTo>
                <a:lnTo>
                  <a:pt x="3842714" y="495482"/>
                </a:lnTo>
                <a:lnTo>
                  <a:pt x="3846084" y="494498"/>
                </a:lnTo>
                <a:cubicBezTo>
                  <a:pt x="3856732" y="491752"/>
                  <a:pt x="3866952" y="490265"/>
                  <a:pt x="3849868" y="498240"/>
                </a:cubicBezTo>
                <a:lnTo>
                  <a:pt x="3836441" y="504298"/>
                </a:lnTo>
                <a:lnTo>
                  <a:pt x="3835864" y="505940"/>
                </a:lnTo>
                <a:lnTo>
                  <a:pt x="3840955" y="504622"/>
                </a:lnTo>
                <a:lnTo>
                  <a:pt x="3841429" y="504256"/>
                </a:lnTo>
                <a:lnTo>
                  <a:pt x="3842129" y="504318"/>
                </a:lnTo>
                <a:lnTo>
                  <a:pt x="3845166" y="503532"/>
                </a:lnTo>
                <a:cubicBezTo>
                  <a:pt x="3849812" y="501885"/>
                  <a:pt x="3856133" y="499320"/>
                  <a:pt x="3864511" y="495620"/>
                </a:cubicBezTo>
                <a:cubicBezTo>
                  <a:pt x="3911056" y="478242"/>
                  <a:pt x="3954715" y="443884"/>
                  <a:pt x="4003531" y="435584"/>
                </a:cubicBezTo>
                <a:cubicBezTo>
                  <a:pt x="4012021" y="434140"/>
                  <a:pt x="3964960" y="474173"/>
                  <a:pt x="3959166" y="470062"/>
                </a:cubicBezTo>
                <a:cubicBezTo>
                  <a:pt x="3967236" y="475788"/>
                  <a:pt x="4019588" y="445729"/>
                  <a:pt x="4050625" y="427588"/>
                </a:cubicBezTo>
                <a:lnTo>
                  <a:pt x="4064859" y="419379"/>
                </a:lnTo>
                <a:lnTo>
                  <a:pt x="4052420" y="428311"/>
                </a:lnTo>
                <a:cubicBezTo>
                  <a:pt x="3996643" y="466695"/>
                  <a:pt x="4080607" y="424753"/>
                  <a:pt x="4083575" y="421670"/>
                </a:cubicBezTo>
                <a:cubicBezTo>
                  <a:pt x="4095565" y="415389"/>
                  <a:pt x="4114217" y="414534"/>
                  <a:pt x="4123753" y="411832"/>
                </a:cubicBezTo>
                <a:lnTo>
                  <a:pt x="4136314" y="406828"/>
                </a:lnTo>
                <a:lnTo>
                  <a:pt x="4010267" y="475204"/>
                </a:lnTo>
                <a:lnTo>
                  <a:pt x="3996774" y="482271"/>
                </a:lnTo>
                <a:lnTo>
                  <a:pt x="3976340" y="498231"/>
                </a:lnTo>
                <a:lnTo>
                  <a:pt x="3987660" y="494767"/>
                </a:lnTo>
                <a:cubicBezTo>
                  <a:pt x="3991503" y="495685"/>
                  <a:pt x="3958865" y="513244"/>
                  <a:pt x="3950487" y="521767"/>
                </a:cubicBezTo>
                <a:cubicBezTo>
                  <a:pt x="3954732" y="521045"/>
                  <a:pt x="3958976" y="520324"/>
                  <a:pt x="3963222" y="519601"/>
                </a:cubicBezTo>
                <a:cubicBezTo>
                  <a:pt x="3961098" y="519962"/>
                  <a:pt x="3968362" y="522003"/>
                  <a:pt x="3976260" y="524574"/>
                </a:cubicBezTo>
                <a:lnTo>
                  <a:pt x="3986336" y="528259"/>
                </a:lnTo>
                <a:lnTo>
                  <a:pt x="3994794" y="520411"/>
                </a:lnTo>
                <a:lnTo>
                  <a:pt x="4003512" y="512351"/>
                </a:lnTo>
                <a:lnTo>
                  <a:pt x="4006690" y="511471"/>
                </a:lnTo>
                <a:lnTo>
                  <a:pt x="4008279" y="510981"/>
                </a:lnTo>
                <a:lnTo>
                  <a:pt x="4009358" y="510806"/>
                </a:lnTo>
                <a:cubicBezTo>
                  <a:pt x="4009358" y="510806"/>
                  <a:pt x="4004420" y="516739"/>
                  <a:pt x="4001368" y="522192"/>
                </a:cubicBezTo>
                <a:lnTo>
                  <a:pt x="4001320" y="520959"/>
                </a:lnTo>
                <a:lnTo>
                  <a:pt x="4002893" y="519466"/>
                </a:lnTo>
                <a:cubicBezTo>
                  <a:pt x="4001950" y="519705"/>
                  <a:pt x="4001480" y="519826"/>
                  <a:pt x="4001291" y="520167"/>
                </a:cubicBezTo>
                <a:lnTo>
                  <a:pt x="4001320" y="520959"/>
                </a:lnTo>
                <a:lnTo>
                  <a:pt x="3998427" y="523705"/>
                </a:lnTo>
                <a:lnTo>
                  <a:pt x="3996118" y="524893"/>
                </a:lnTo>
                <a:cubicBezTo>
                  <a:pt x="3994771" y="525918"/>
                  <a:pt x="3993933" y="526814"/>
                  <a:pt x="3993933" y="526814"/>
                </a:cubicBezTo>
                <a:cubicBezTo>
                  <a:pt x="3993933" y="526814"/>
                  <a:pt x="3995002" y="533552"/>
                  <a:pt x="3991337" y="537212"/>
                </a:cubicBezTo>
                <a:cubicBezTo>
                  <a:pt x="3984559" y="545952"/>
                  <a:pt x="3960570" y="559470"/>
                  <a:pt x="3953432" y="565965"/>
                </a:cubicBezTo>
                <a:cubicBezTo>
                  <a:pt x="3951548" y="566445"/>
                  <a:pt x="3952322" y="571312"/>
                  <a:pt x="3950794" y="574039"/>
                </a:cubicBezTo>
                <a:cubicBezTo>
                  <a:pt x="3947679" y="578338"/>
                  <a:pt x="3942265" y="582621"/>
                  <a:pt x="3936060" y="586854"/>
                </a:cubicBezTo>
                <a:lnTo>
                  <a:pt x="3932997" y="588822"/>
                </a:lnTo>
                <a:lnTo>
                  <a:pt x="3937707" y="586817"/>
                </a:lnTo>
                <a:lnTo>
                  <a:pt x="3945819" y="583291"/>
                </a:lnTo>
                <a:lnTo>
                  <a:pt x="3942952" y="587021"/>
                </a:lnTo>
                <a:cubicBezTo>
                  <a:pt x="3946094" y="589169"/>
                  <a:pt x="3953225" y="588834"/>
                  <a:pt x="3962420" y="587070"/>
                </a:cubicBezTo>
                <a:lnTo>
                  <a:pt x="3991390" y="579314"/>
                </a:lnTo>
                <a:lnTo>
                  <a:pt x="3985632" y="583558"/>
                </a:lnTo>
                <a:lnTo>
                  <a:pt x="3966722" y="596779"/>
                </a:lnTo>
                <a:lnTo>
                  <a:pt x="3971607" y="594613"/>
                </a:lnTo>
                <a:lnTo>
                  <a:pt x="4038621" y="568615"/>
                </a:lnTo>
                <a:lnTo>
                  <a:pt x="4026991" y="576118"/>
                </a:lnTo>
                <a:cubicBezTo>
                  <a:pt x="4002260" y="588945"/>
                  <a:pt x="3976664" y="602669"/>
                  <a:pt x="3952195" y="615996"/>
                </a:cubicBezTo>
                <a:lnTo>
                  <a:pt x="3945703" y="619573"/>
                </a:lnTo>
                <a:lnTo>
                  <a:pt x="3942936" y="623752"/>
                </a:lnTo>
                <a:lnTo>
                  <a:pt x="3921704" y="632795"/>
                </a:lnTo>
                <a:lnTo>
                  <a:pt x="3913740" y="637183"/>
                </a:lnTo>
                <a:lnTo>
                  <a:pt x="3934722" y="630656"/>
                </a:lnTo>
                <a:lnTo>
                  <a:pt x="3933166" y="631901"/>
                </a:lnTo>
                <a:cubicBezTo>
                  <a:pt x="3920745" y="641439"/>
                  <a:pt x="3901470" y="655850"/>
                  <a:pt x="3897844" y="662325"/>
                </a:cubicBezTo>
                <a:cubicBezTo>
                  <a:pt x="3924448" y="650866"/>
                  <a:pt x="3933051" y="641272"/>
                  <a:pt x="3955158" y="628233"/>
                </a:cubicBezTo>
                <a:cubicBezTo>
                  <a:pt x="3969777" y="618468"/>
                  <a:pt x="3971269" y="618088"/>
                  <a:pt x="3968310" y="621569"/>
                </a:cubicBezTo>
                <a:lnTo>
                  <a:pt x="3956136" y="636396"/>
                </a:lnTo>
                <a:lnTo>
                  <a:pt x="3959268" y="634666"/>
                </a:lnTo>
                <a:cubicBezTo>
                  <a:pt x="3990617" y="616867"/>
                  <a:pt x="4020734" y="599101"/>
                  <a:pt x="4054050" y="580724"/>
                </a:cubicBezTo>
                <a:lnTo>
                  <a:pt x="4083421" y="565368"/>
                </a:lnTo>
                <a:lnTo>
                  <a:pt x="4065886" y="576478"/>
                </a:lnTo>
                <a:cubicBezTo>
                  <a:pt x="4053128" y="584390"/>
                  <a:pt x="4038027" y="593510"/>
                  <a:pt x="4018479" y="604841"/>
                </a:cubicBezTo>
                <a:cubicBezTo>
                  <a:pt x="3997992" y="617061"/>
                  <a:pt x="3981146" y="625021"/>
                  <a:pt x="3964903" y="636518"/>
                </a:cubicBezTo>
                <a:cubicBezTo>
                  <a:pt x="3929720" y="665067"/>
                  <a:pt x="4000277" y="630504"/>
                  <a:pt x="4017242" y="623251"/>
                </a:cubicBezTo>
                <a:cubicBezTo>
                  <a:pt x="4041855" y="609603"/>
                  <a:pt x="4065144" y="588172"/>
                  <a:pt x="4071555" y="600183"/>
                </a:cubicBezTo>
                <a:cubicBezTo>
                  <a:pt x="4071194" y="598062"/>
                  <a:pt x="4060279" y="606651"/>
                  <a:pt x="4048060" y="617191"/>
                </a:cubicBezTo>
                <a:lnTo>
                  <a:pt x="4037497" y="626603"/>
                </a:lnTo>
                <a:lnTo>
                  <a:pt x="3916224" y="704192"/>
                </a:lnTo>
                <a:lnTo>
                  <a:pt x="3912314" y="714333"/>
                </a:lnTo>
                <a:cubicBezTo>
                  <a:pt x="3903650" y="723553"/>
                  <a:pt x="3889478" y="724830"/>
                  <a:pt x="3878930" y="734532"/>
                </a:cubicBezTo>
                <a:cubicBezTo>
                  <a:pt x="3880814" y="734051"/>
                  <a:pt x="3884856" y="745094"/>
                  <a:pt x="3882658" y="745655"/>
                </a:cubicBezTo>
                <a:cubicBezTo>
                  <a:pt x="3880020" y="753728"/>
                  <a:pt x="3842968" y="763177"/>
                  <a:pt x="3842928" y="775261"/>
                </a:cubicBezTo>
                <a:cubicBezTo>
                  <a:pt x="3842928" y="775261"/>
                  <a:pt x="3842976" y="775566"/>
                  <a:pt x="3843036" y="775945"/>
                </a:cubicBezTo>
                <a:lnTo>
                  <a:pt x="3843172" y="776801"/>
                </a:lnTo>
                <a:lnTo>
                  <a:pt x="3843254" y="777314"/>
                </a:lnTo>
                <a:cubicBezTo>
                  <a:pt x="3843291" y="777543"/>
                  <a:pt x="3843267" y="777390"/>
                  <a:pt x="3843219" y="777086"/>
                </a:cubicBezTo>
                <a:lnTo>
                  <a:pt x="3843172" y="776801"/>
                </a:lnTo>
                <a:lnTo>
                  <a:pt x="3842928" y="775261"/>
                </a:lnTo>
                <a:cubicBezTo>
                  <a:pt x="3858314" y="771338"/>
                  <a:pt x="3864677" y="759978"/>
                  <a:pt x="3878136" y="754207"/>
                </a:cubicBezTo>
                <a:cubicBezTo>
                  <a:pt x="3887691" y="750602"/>
                  <a:pt x="3896671" y="746463"/>
                  <a:pt x="3905752" y="741420"/>
                </a:cubicBezTo>
                <a:lnTo>
                  <a:pt x="3907234" y="740465"/>
                </a:lnTo>
                <a:lnTo>
                  <a:pt x="3906829" y="738867"/>
                </a:lnTo>
                <a:cubicBezTo>
                  <a:pt x="3907041" y="736984"/>
                  <a:pt x="3907788" y="735196"/>
                  <a:pt x="3908768" y="734468"/>
                </a:cubicBezTo>
                <a:cubicBezTo>
                  <a:pt x="3909420" y="733983"/>
                  <a:pt x="3910176" y="733968"/>
                  <a:pt x="3910947" y="734710"/>
                </a:cubicBezTo>
                <a:cubicBezTo>
                  <a:pt x="3912680" y="732912"/>
                  <a:pt x="3912708" y="734425"/>
                  <a:pt x="3911933" y="736773"/>
                </a:cubicBezTo>
                <a:lnTo>
                  <a:pt x="3911380" y="737791"/>
                </a:lnTo>
                <a:lnTo>
                  <a:pt x="3933981" y="723217"/>
                </a:lnTo>
                <a:lnTo>
                  <a:pt x="3938288" y="720838"/>
                </a:lnTo>
                <a:lnTo>
                  <a:pt x="3937669" y="721786"/>
                </a:lnTo>
                <a:lnTo>
                  <a:pt x="3940596" y="721414"/>
                </a:lnTo>
                <a:lnTo>
                  <a:pt x="3929308" y="731080"/>
                </a:lnTo>
                <a:cubicBezTo>
                  <a:pt x="3916090" y="741705"/>
                  <a:pt x="3898555" y="755233"/>
                  <a:pt x="3898733" y="756356"/>
                </a:cubicBezTo>
                <a:lnTo>
                  <a:pt x="3903076" y="755679"/>
                </a:lnTo>
                <a:lnTo>
                  <a:pt x="3995259" y="710926"/>
                </a:lnTo>
                <a:lnTo>
                  <a:pt x="3999078" y="708871"/>
                </a:lnTo>
                <a:lnTo>
                  <a:pt x="4022811" y="703133"/>
                </a:lnTo>
                <a:lnTo>
                  <a:pt x="4032967" y="700004"/>
                </a:lnTo>
                <a:lnTo>
                  <a:pt x="4022827" y="707473"/>
                </a:lnTo>
                <a:lnTo>
                  <a:pt x="4028122" y="706780"/>
                </a:lnTo>
                <a:lnTo>
                  <a:pt x="3989059" y="729709"/>
                </a:lnTo>
                <a:lnTo>
                  <a:pt x="3953088" y="751691"/>
                </a:lnTo>
                <a:lnTo>
                  <a:pt x="3967940" y="745718"/>
                </a:lnTo>
                <a:cubicBezTo>
                  <a:pt x="3968880" y="745478"/>
                  <a:pt x="3968300" y="746697"/>
                  <a:pt x="3966854" y="748630"/>
                </a:cubicBezTo>
                <a:lnTo>
                  <a:pt x="3965787" y="749857"/>
                </a:lnTo>
                <a:lnTo>
                  <a:pt x="3933742" y="763603"/>
                </a:lnTo>
                <a:lnTo>
                  <a:pt x="3934989" y="762749"/>
                </a:lnTo>
                <a:lnTo>
                  <a:pt x="3900848" y="783612"/>
                </a:lnTo>
                <a:lnTo>
                  <a:pt x="3906544" y="780849"/>
                </a:lnTo>
                <a:lnTo>
                  <a:pt x="3909404" y="779147"/>
                </a:lnTo>
                <a:lnTo>
                  <a:pt x="3928028" y="772082"/>
                </a:lnTo>
                <a:cubicBezTo>
                  <a:pt x="3936413" y="769183"/>
                  <a:pt x="3944999" y="766630"/>
                  <a:pt x="3953982" y="764758"/>
                </a:cubicBezTo>
                <a:cubicBezTo>
                  <a:pt x="3934735" y="775618"/>
                  <a:pt x="3914132" y="782138"/>
                  <a:pt x="3893654" y="790955"/>
                </a:cubicBezTo>
                <a:lnTo>
                  <a:pt x="3888352" y="793765"/>
                </a:lnTo>
                <a:lnTo>
                  <a:pt x="3883288" y="794880"/>
                </a:lnTo>
                <a:lnTo>
                  <a:pt x="3881443" y="796292"/>
                </a:lnTo>
                <a:lnTo>
                  <a:pt x="3881500" y="795864"/>
                </a:lnTo>
                <a:lnTo>
                  <a:pt x="3880243" y="796203"/>
                </a:lnTo>
                <a:lnTo>
                  <a:pt x="3876723" y="798355"/>
                </a:lnTo>
                <a:lnTo>
                  <a:pt x="3877377" y="799405"/>
                </a:lnTo>
                <a:lnTo>
                  <a:pt x="3867883" y="806673"/>
                </a:lnTo>
                <a:cubicBezTo>
                  <a:pt x="3901060" y="807874"/>
                  <a:pt x="3918597" y="791561"/>
                  <a:pt x="3948534" y="788577"/>
                </a:cubicBezTo>
                <a:cubicBezTo>
                  <a:pt x="3990659" y="786035"/>
                  <a:pt x="4028892" y="778606"/>
                  <a:pt x="4075518" y="764023"/>
                </a:cubicBezTo>
                <a:cubicBezTo>
                  <a:pt x="4155494" y="745901"/>
                  <a:pt x="3990193" y="798899"/>
                  <a:pt x="3990046" y="802962"/>
                </a:cubicBezTo>
                <a:lnTo>
                  <a:pt x="4039999" y="808838"/>
                </a:lnTo>
                <a:cubicBezTo>
                  <a:pt x="4039852" y="812901"/>
                  <a:pt x="3976275" y="827547"/>
                  <a:pt x="3976275" y="827547"/>
                </a:cubicBezTo>
                <a:cubicBezTo>
                  <a:pt x="3946720" y="838681"/>
                  <a:pt x="3934004" y="834152"/>
                  <a:pt x="3912551" y="846256"/>
                </a:cubicBezTo>
                <a:cubicBezTo>
                  <a:pt x="3929476" y="846871"/>
                  <a:pt x="3997262" y="828307"/>
                  <a:pt x="3997116" y="832370"/>
                </a:cubicBezTo>
                <a:cubicBezTo>
                  <a:pt x="3996987" y="835924"/>
                  <a:pt x="3944828" y="857319"/>
                  <a:pt x="3977104" y="852897"/>
                </a:cubicBezTo>
                <a:lnTo>
                  <a:pt x="3987637" y="850942"/>
                </a:lnTo>
                <a:lnTo>
                  <a:pt x="3984009" y="853042"/>
                </a:lnTo>
                <a:lnTo>
                  <a:pt x="3987186" y="854541"/>
                </a:lnTo>
                <a:cubicBezTo>
                  <a:pt x="3987186" y="854541"/>
                  <a:pt x="3985302" y="855022"/>
                  <a:pt x="3983104" y="855582"/>
                </a:cubicBezTo>
                <a:lnTo>
                  <a:pt x="3983150" y="853540"/>
                </a:lnTo>
                <a:lnTo>
                  <a:pt x="3968515" y="862015"/>
                </a:lnTo>
                <a:lnTo>
                  <a:pt x="3967031" y="863626"/>
                </a:lnTo>
                <a:cubicBezTo>
                  <a:pt x="3966708" y="864584"/>
                  <a:pt x="3967120" y="865501"/>
                  <a:pt x="3968790" y="866244"/>
                </a:cubicBezTo>
                <a:cubicBezTo>
                  <a:pt x="3968790" y="866244"/>
                  <a:pt x="3977809" y="859269"/>
                  <a:pt x="3983104" y="855582"/>
                </a:cubicBezTo>
                <a:lnTo>
                  <a:pt x="3986068" y="859777"/>
                </a:lnTo>
                <a:lnTo>
                  <a:pt x="4010412" y="845766"/>
                </a:lnTo>
                <a:lnTo>
                  <a:pt x="4066379" y="831572"/>
                </a:lnTo>
                <a:cubicBezTo>
                  <a:pt x="4089750" y="825046"/>
                  <a:pt x="4113166" y="819622"/>
                  <a:pt x="4136524" y="820467"/>
                </a:cubicBezTo>
                <a:cubicBezTo>
                  <a:pt x="4144649" y="820761"/>
                  <a:pt x="4093468" y="848739"/>
                  <a:pt x="4088900" y="843829"/>
                </a:cubicBezTo>
                <a:cubicBezTo>
                  <a:pt x="4097384" y="852948"/>
                  <a:pt x="4190835" y="818365"/>
                  <a:pt x="4203846" y="814770"/>
                </a:cubicBezTo>
                <a:cubicBezTo>
                  <a:pt x="4235562" y="809477"/>
                  <a:pt x="4267314" y="803170"/>
                  <a:pt x="4299628" y="795356"/>
                </a:cubicBezTo>
                <a:lnTo>
                  <a:pt x="4398766" y="766921"/>
                </a:lnTo>
                <a:lnTo>
                  <a:pt x="4395941" y="769012"/>
                </a:lnTo>
                <a:cubicBezTo>
                  <a:pt x="4392412" y="772342"/>
                  <a:pt x="4391322" y="774757"/>
                  <a:pt x="4394686" y="775276"/>
                </a:cubicBezTo>
                <a:cubicBezTo>
                  <a:pt x="4401407" y="774134"/>
                  <a:pt x="4411620" y="767847"/>
                  <a:pt x="4422276" y="760940"/>
                </a:cubicBezTo>
                <a:lnTo>
                  <a:pt x="4426845" y="758210"/>
                </a:lnTo>
                <a:lnTo>
                  <a:pt x="4457056" y="748837"/>
                </a:lnTo>
                <a:lnTo>
                  <a:pt x="4405870" y="775635"/>
                </a:lnTo>
                <a:lnTo>
                  <a:pt x="4367076" y="788561"/>
                </a:lnTo>
                <a:cubicBezTo>
                  <a:pt x="4291206" y="812679"/>
                  <a:pt x="4211549" y="836065"/>
                  <a:pt x="4135152" y="858383"/>
                </a:cubicBezTo>
                <a:cubicBezTo>
                  <a:pt x="4109806" y="865601"/>
                  <a:pt x="4041317" y="884816"/>
                  <a:pt x="4092560" y="873790"/>
                </a:cubicBezTo>
                <a:cubicBezTo>
                  <a:pt x="4138920" y="866656"/>
                  <a:pt x="4083466" y="881597"/>
                  <a:pt x="4070959" y="889958"/>
                </a:cubicBezTo>
                <a:cubicBezTo>
                  <a:pt x="4075022" y="890105"/>
                  <a:pt x="4079084" y="890252"/>
                  <a:pt x="4083148" y="890398"/>
                </a:cubicBezTo>
                <a:cubicBezTo>
                  <a:pt x="4079084" y="890252"/>
                  <a:pt x="4108434" y="903516"/>
                  <a:pt x="4108262" y="908257"/>
                </a:cubicBezTo>
                <a:cubicBezTo>
                  <a:pt x="4107967" y="916381"/>
                  <a:pt x="4027022" y="942602"/>
                  <a:pt x="4014010" y="946199"/>
                </a:cubicBezTo>
                <a:cubicBezTo>
                  <a:pt x="3971103" y="970408"/>
                  <a:pt x="4111589" y="928717"/>
                  <a:pt x="4111270" y="937518"/>
                </a:cubicBezTo>
                <a:cubicBezTo>
                  <a:pt x="4115037" y="945790"/>
                  <a:pt x="4030006" y="972541"/>
                  <a:pt x="4076511" y="961343"/>
                </a:cubicBezTo>
                <a:cubicBezTo>
                  <a:pt x="4122844" y="954885"/>
                  <a:pt x="4182214" y="944154"/>
                  <a:pt x="4237668" y="929213"/>
                </a:cubicBezTo>
                <a:cubicBezTo>
                  <a:pt x="4254064" y="925738"/>
                  <a:pt x="4305748" y="902526"/>
                  <a:pt x="4330946" y="899370"/>
                </a:cubicBezTo>
                <a:cubicBezTo>
                  <a:pt x="4364946" y="896534"/>
                  <a:pt x="4288210" y="918839"/>
                  <a:pt x="4279938" y="922607"/>
                </a:cubicBezTo>
                <a:cubicBezTo>
                  <a:pt x="4207265" y="945062"/>
                  <a:pt x="4198844" y="952891"/>
                  <a:pt x="4117875" y="979790"/>
                </a:cubicBezTo>
                <a:cubicBezTo>
                  <a:pt x="4096592" y="987156"/>
                  <a:pt x="4079495" y="991282"/>
                  <a:pt x="4062274" y="998795"/>
                </a:cubicBezTo>
                <a:cubicBezTo>
                  <a:pt x="4024277" y="1018435"/>
                  <a:pt x="4096127" y="1000020"/>
                  <a:pt x="4113200" y="996569"/>
                </a:cubicBezTo>
                <a:cubicBezTo>
                  <a:pt x="4138570" y="988674"/>
                  <a:pt x="4164208" y="973331"/>
                  <a:pt x="4167829" y="985667"/>
                </a:cubicBezTo>
                <a:cubicBezTo>
                  <a:pt x="4167976" y="981604"/>
                  <a:pt x="4120883" y="1009050"/>
                  <a:pt x="4108378" y="1017412"/>
                </a:cubicBezTo>
                <a:cubicBezTo>
                  <a:pt x="4108378" y="1017412"/>
                  <a:pt x="4078441" y="1020395"/>
                  <a:pt x="4091009" y="1028986"/>
                </a:cubicBezTo>
                <a:cubicBezTo>
                  <a:pt x="4091009" y="1028986"/>
                  <a:pt x="4112292" y="1021622"/>
                  <a:pt x="4124626" y="1018000"/>
                </a:cubicBezTo>
                <a:cubicBezTo>
                  <a:pt x="4129072" y="1026296"/>
                  <a:pt x="4132840" y="1034568"/>
                  <a:pt x="4132840" y="1034568"/>
                </a:cubicBezTo>
                <a:cubicBezTo>
                  <a:pt x="4140964" y="1034862"/>
                  <a:pt x="4179467" y="1019985"/>
                  <a:pt x="4196394" y="1020598"/>
                </a:cubicBezTo>
                <a:cubicBezTo>
                  <a:pt x="4196394" y="1020598"/>
                  <a:pt x="4221445" y="1021505"/>
                  <a:pt x="4187829" y="1032491"/>
                </a:cubicBezTo>
                <a:cubicBezTo>
                  <a:pt x="4161780" y="1040363"/>
                  <a:pt x="4179174" y="1028111"/>
                  <a:pt x="4165844" y="1040509"/>
                </a:cubicBezTo>
                <a:cubicBezTo>
                  <a:pt x="4174964" y="1032026"/>
                  <a:pt x="4182622" y="1045185"/>
                  <a:pt x="4178267" y="1053162"/>
                </a:cubicBezTo>
                <a:cubicBezTo>
                  <a:pt x="4182474" y="1049246"/>
                  <a:pt x="4102354" y="1071431"/>
                  <a:pt x="4102208" y="1075494"/>
                </a:cubicBezTo>
                <a:cubicBezTo>
                  <a:pt x="4110014" y="1084589"/>
                  <a:pt x="4169970" y="1057606"/>
                  <a:pt x="4178095" y="1057901"/>
                </a:cubicBezTo>
                <a:cubicBezTo>
                  <a:pt x="4191130" y="1053627"/>
                  <a:pt x="4249970" y="1038808"/>
                  <a:pt x="4254537" y="1043720"/>
                </a:cubicBezTo>
                <a:cubicBezTo>
                  <a:pt x="4258452" y="1047929"/>
                  <a:pt x="4215864" y="1063336"/>
                  <a:pt x="4202852" y="1066933"/>
                </a:cubicBezTo>
                <a:cubicBezTo>
                  <a:pt x="4207060" y="1063017"/>
                  <a:pt x="4148074" y="1081899"/>
                  <a:pt x="4151990" y="1086109"/>
                </a:cubicBezTo>
                <a:cubicBezTo>
                  <a:pt x="4159819" y="1094527"/>
                  <a:pt x="4219924" y="1063483"/>
                  <a:pt x="4253924" y="1060646"/>
                </a:cubicBezTo>
                <a:cubicBezTo>
                  <a:pt x="4279146" y="1056814"/>
                  <a:pt x="4283210" y="1056960"/>
                  <a:pt x="4317356" y="1050061"/>
                </a:cubicBezTo>
                <a:cubicBezTo>
                  <a:pt x="4333750" y="1046589"/>
                  <a:pt x="4363542" y="1047668"/>
                  <a:pt x="4329248" y="1058628"/>
                </a:cubicBezTo>
                <a:cubicBezTo>
                  <a:pt x="4290867" y="1070120"/>
                  <a:pt x="4240325" y="1080492"/>
                  <a:pt x="4201798" y="1096047"/>
                </a:cubicBezTo>
                <a:cubicBezTo>
                  <a:pt x="4134008" y="1114609"/>
                  <a:pt x="4320951" y="1063074"/>
                  <a:pt x="4243774" y="1097566"/>
                </a:cubicBezTo>
                <a:cubicBezTo>
                  <a:pt x="4231442" y="1101188"/>
                  <a:pt x="4197270" y="1108764"/>
                  <a:pt x="4184642" y="1120510"/>
                </a:cubicBezTo>
                <a:cubicBezTo>
                  <a:pt x="4167248" y="1132762"/>
                  <a:pt x="4217964" y="1117649"/>
                  <a:pt x="4243308" y="1110430"/>
                </a:cubicBezTo>
                <a:cubicBezTo>
                  <a:pt x="4264616" y="1102390"/>
                  <a:pt x="4289960" y="1095170"/>
                  <a:pt x="4302824" y="1095638"/>
                </a:cubicBezTo>
                <a:cubicBezTo>
                  <a:pt x="4311097" y="1091870"/>
                  <a:pt x="4319750" y="1096249"/>
                  <a:pt x="4331936" y="1096690"/>
                </a:cubicBezTo>
                <a:cubicBezTo>
                  <a:pt x="4365936" y="1093855"/>
                  <a:pt x="4400549" y="1074090"/>
                  <a:pt x="4429810" y="1071082"/>
                </a:cubicBezTo>
                <a:cubicBezTo>
                  <a:pt x="4433946" y="1069198"/>
                  <a:pt x="4441224" y="1069461"/>
                  <a:pt x="4450110" y="1069783"/>
                </a:cubicBezTo>
                <a:lnTo>
                  <a:pt x="4470389" y="1069140"/>
                </a:lnTo>
                <a:lnTo>
                  <a:pt x="4454768" y="1076066"/>
                </a:lnTo>
                <a:lnTo>
                  <a:pt x="4434038" y="1087439"/>
                </a:lnTo>
                <a:lnTo>
                  <a:pt x="4424606" y="1092005"/>
                </a:lnTo>
                <a:lnTo>
                  <a:pt x="4430427" y="1090797"/>
                </a:lnTo>
                <a:cubicBezTo>
                  <a:pt x="4430188" y="1091965"/>
                  <a:pt x="4408326" y="1100367"/>
                  <a:pt x="4405262" y="1102082"/>
                </a:cubicBezTo>
                <a:cubicBezTo>
                  <a:pt x="4402797" y="1104361"/>
                  <a:pt x="4396146" y="1113834"/>
                  <a:pt x="4397892" y="1116087"/>
                </a:cubicBezTo>
                <a:cubicBezTo>
                  <a:pt x="4399837" y="1116078"/>
                  <a:pt x="4451899" y="1094653"/>
                  <a:pt x="4458252" y="1092353"/>
                </a:cubicBezTo>
                <a:lnTo>
                  <a:pt x="4478718" y="1086689"/>
                </a:lnTo>
                <a:lnTo>
                  <a:pt x="4472115" y="1092070"/>
                </a:lnTo>
                <a:cubicBezTo>
                  <a:pt x="4474000" y="1096206"/>
                  <a:pt x="4486678" y="1092428"/>
                  <a:pt x="4498885" y="1087615"/>
                </a:cubicBezTo>
                <a:lnTo>
                  <a:pt x="4510732" y="1082508"/>
                </a:lnTo>
                <a:lnTo>
                  <a:pt x="4511240" y="1082622"/>
                </a:lnTo>
                <a:cubicBezTo>
                  <a:pt x="4515826" y="1082031"/>
                  <a:pt x="4520891" y="1080115"/>
                  <a:pt x="4525930" y="1077687"/>
                </a:cubicBezTo>
                <a:lnTo>
                  <a:pt x="4531596" y="1074563"/>
                </a:lnTo>
                <a:lnTo>
                  <a:pt x="4550266" y="1069469"/>
                </a:lnTo>
                <a:lnTo>
                  <a:pt x="4546409" y="1072992"/>
                </a:lnTo>
                <a:lnTo>
                  <a:pt x="4546662" y="1071783"/>
                </a:lnTo>
                <a:lnTo>
                  <a:pt x="4548550" y="1070715"/>
                </a:lnTo>
                <a:cubicBezTo>
                  <a:pt x="4547578" y="1070720"/>
                  <a:pt x="4547092" y="1070723"/>
                  <a:pt x="4546824" y="1071008"/>
                </a:cubicBezTo>
                <a:lnTo>
                  <a:pt x="4546662" y="1071783"/>
                </a:lnTo>
                <a:lnTo>
                  <a:pt x="4543190" y="1073750"/>
                </a:lnTo>
                <a:lnTo>
                  <a:pt x="4540664" y="1074344"/>
                </a:lnTo>
                <a:cubicBezTo>
                  <a:pt x="4539108" y="1075013"/>
                  <a:pt x="4538078" y="1075680"/>
                  <a:pt x="4538078" y="1075680"/>
                </a:cubicBezTo>
                <a:cubicBezTo>
                  <a:pt x="4538078" y="1075680"/>
                  <a:pt x="4537486" y="1082477"/>
                  <a:pt x="4533046" y="1085143"/>
                </a:cubicBezTo>
                <a:cubicBezTo>
                  <a:pt x="4528700" y="1088564"/>
                  <a:pt x="4519891" y="1092105"/>
                  <a:pt x="4511106" y="1095361"/>
                </a:cubicBezTo>
                <a:lnTo>
                  <a:pt x="4497268" y="1100771"/>
                </a:lnTo>
                <a:lnTo>
                  <a:pt x="4504861" y="1103028"/>
                </a:lnTo>
                <a:cubicBezTo>
                  <a:pt x="4507826" y="1104064"/>
                  <a:pt x="4510987" y="1105161"/>
                  <a:pt x="4514252" y="1105837"/>
                </a:cubicBezTo>
                <a:lnTo>
                  <a:pt x="4515665" y="1105876"/>
                </a:lnTo>
                <a:lnTo>
                  <a:pt x="4556536" y="1090627"/>
                </a:lnTo>
                <a:lnTo>
                  <a:pt x="4621886" y="1062419"/>
                </a:lnTo>
                <a:lnTo>
                  <a:pt x="4626902" y="1062599"/>
                </a:lnTo>
                <a:lnTo>
                  <a:pt x="4638658" y="1062313"/>
                </a:lnTo>
                <a:lnTo>
                  <a:pt x="4618666" y="1072590"/>
                </a:lnTo>
                <a:lnTo>
                  <a:pt x="4639228" y="1065628"/>
                </a:lnTo>
                <a:lnTo>
                  <a:pt x="4639873" y="1070848"/>
                </a:lnTo>
                <a:cubicBezTo>
                  <a:pt x="4638059" y="1070269"/>
                  <a:pt x="4636504" y="1069772"/>
                  <a:pt x="4636504" y="1069772"/>
                </a:cubicBezTo>
                <a:cubicBezTo>
                  <a:pt x="4638583" y="1074892"/>
                  <a:pt x="4639178" y="1073025"/>
                  <a:pt x="4639873" y="1070848"/>
                </a:cubicBezTo>
                <a:lnTo>
                  <a:pt x="4647370" y="1070104"/>
                </a:lnTo>
                <a:lnTo>
                  <a:pt x="4628314" y="1079216"/>
                </a:lnTo>
                <a:lnTo>
                  <a:pt x="4622008" y="1081102"/>
                </a:lnTo>
                <a:cubicBezTo>
                  <a:pt x="4619946" y="1081605"/>
                  <a:pt x="4618689" y="1081740"/>
                  <a:pt x="4618838" y="1081273"/>
                </a:cubicBezTo>
                <a:lnTo>
                  <a:pt x="4620103" y="1083145"/>
                </a:lnTo>
                <a:lnTo>
                  <a:pt x="4594608" y="1095338"/>
                </a:lnTo>
                <a:lnTo>
                  <a:pt x="4586242" y="1096594"/>
                </a:lnTo>
                <a:lnTo>
                  <a:pt x="4584390" y="1096796"/>
                </a:lnTo>
                <a:lnTo>
                  <a:pt x="4593414" y="1102351"/>
                </a:lnTo>
                <a:lnTo>
                  <a:pt x="4595004" y="1103190"/>
                </a:lnTo>
                <a:lnTo>
                  <a:pt x="4593676" y="1104546"/>
                </a:lnTo>
                <a:cubicBezTo>
                  <a:pt x="4589815" y="1108499"/>
                  <a:pt x="4580304" y="1118294"/>
                  <a:pt x="4572952" y="1126351"/>
                </a:cubicBezTo>
                <a:lnTo>
                  <a:pt x="4569088" y="1130858"/>
                </a:lnTo>
                <a:lnTo>
                  <a:pt x="4549076" y="1137584"/>
                </a:lnTo>
                <a:cubicBezTo>
                  <a:pt x="4539094" y="1141382"/>
                  <a:pt x="4531262" y="1145016"/>
                  <a:pt x="4527605" y="1148157"/>
                </a:cubicBezTo>
                <a:lnTo>
                  <a:pt x="4543732" y="1146481"/>
                </a:lnTo>
                <a:lnTo>
                  <a:pt x="4527380" y="1151124"/>
                </a:lnTo>
                <a:lnTo>
                  <a:pt x="4524938" y="1151816"/>
                </a:lnTo>
                <a:cubicBezTo>
                  <a:pt x="4516814" y="1153964"/>
                  <a:pt x="4508278" y="1156212"/>
                  <a:pt x="4499780" y="1158858"/>
                </a:cubicBezTo>
                <a:lnTo>
                  <a:pt x="4487554" y="1163479"/>
                </a:lnTo>
                <a:lnTo>
                  <a:pt x="4473172" y="1174170"/>
                </a:lnTo>
                <a:cubicBezTo>
                  <a:pt x="4466392" y="1181379"/>
                  <a:pt x="4483840" y="1166939"/>
                  <a:pt x="4481271" y="1174124"/>
                </a:cubicBezTo>
                <a:cubicBezTo>
                  <a:pt x="4478705" y="1181309"/>
                  <a:pt x="4458418" y="1183688"/>
                  <a:pt x="4449924" y="1188263"/>
                </a:cubicBezTo>
                <a:cubicBezTo>
                  <a:pt x="4439649" y="1190964"/>
                  <a:pt x="4427464" y="1193295"/>
                  <a:pt x="4416828" y="1200147"/>
                </a:cubicBezTo>
                <a:cubicBezTo>
                  <a:pt x="4416828" y="1200147"/>
                  <a:pt x="4416722" y="1201375"/>
                  <a:pt x="4416348" y="1202886"/>
                </a:cubicBezTo>
                <a:lnTo>
                  <a:pt x="4414644" y="1206517"/>
                </a:lnTo>
                <a:lnTo>
                  <a:pt x="4424555" y="1204883"/>
                </a:lnTo>
                <a:lnTo>
                  <a:pt x="4435228" y="1204105"/>
                </a:lnTo>
                <a:lnTo>
                  <a:pt x="4432934" y="1209499"/>
                </a:lnTo>
                <a:cubicBezTo>
                  <a:pt x="4439366" y="1209731"/>
                  <a:pt x="4450012" y="1205879"/>
                  <a:pt x="4461186" y="1201538"/>
                </a:cubicBezTo>
                <a:lnTo>
                  <a:pt x="4462370" y="1201128"/>
                </a:lnTo>
                <a:lnTo>
                  <a:pt x="4464543" y="1200732"/>
                </a:lnTo>
                <a:lnTo>
                  <a:pt x="4491636" y="1192796"/>
                </a:lnTo>
                <a:lnTo>
                  <a:pt x="4521440" y="1184267"/>
                </a:lnTo>
                <a:lnTo>
                  <a:pt x="4528440" y="1181731"/>
                </a:lnTo>
                <a:lnTo>
                  <a:pt x="4537550" y="1178034"/>
                </a:lnTo>
                <a:lnTo>
                  <a:pt x="4539142" y="1177032"/>
                </a:lnTo>
                <a:lnTo>
                  <a:pt x="4541151" y="1176669"/>
                </a:lnTo>
                <a:lnTo>
                  <a:pt x="4544855" y="1178095"/>
                </a:lnTo>
                <a:lnTo>
                  <a:pt x="4538866" y="1179959"/>
                </a:lnTo>
                <a:cubicBezTo>
                  <a:pt x="4538866" y="1179959"/>
                  <a:pt x="4538691" y="1182285"/>
                  <a:pt x="4537936" y="1185107"/>
                </a:cubicBezTo>
                <a:lnTo>
                  <a:pt x="4536888" y="1187045"/>
                </a:lnTo>
                <a:lnTo>
                  <a:pt x="4522580" y="1191703"/>
                </a:lnTo>
                <a:lnTo>
                  <a:pt x="4520717" y="1191736"/>
                </a:lnTo>
                <a:lnTo>
                  <a:pt x="4521275" y="1192128"/>
                </a:lnTo>
                <a:lnTo>
                  <a:pt x="4515954" y="1193860"/>
                </a:lnTo>
                <a:cubicBezTo>
                  <a:pt x="4497532" y="1199464"/>
                  <a:pt x="4477501" y="1205010"/>
                  <a:pt x="4470995" y="1206809"/>
                </a:cubicBezTo>
                <a:cubicBezTo>
                  <a:pt x="4441587" y="1213880"/>
                  <a:pt x="4416220" y="1221775"/>
                  <a:pt x="4394764" y="1233879"/>
                </a:cubicBezTo>
                <a:lnTo>
                  <a:pt x="4514918" y="1199245"/>
                </a:lnTo>
                <a:lnTo>
                  <a:pt x="4480738" y="1209621"/>
                </a:lnTo>
                <a:cubicBezTo>
                  <a:pt x="4467832" y="1213424"/>
                  <a:pt x="4456282" y="1216697"/>
                  <a:pt x="4451062" y="1217920"/>
                </a:cubicBezTo>
                <a:cubicBezTo>
                  <a:pt x="4418577" y="1233450"/>
                  <a:pt x="4430824" y="1233299"/>
                  <a:pt x="4454004" y="1228939"/>
                </a:cubicBezTo>
                <a:lnTo>
                  <a:pt x="4475018" y="1224459"/>
                </a:lnTo>
                <a:lnTo>
                  <a:pt x="4427646" y="1243204"/>
                </a:lnTo>
                <a:cubicBezTo>
                  <a:pt x="4453938" y="1237885"/>
                  <a:pt x="4481662" y="1230499"/>
                  <a:pt x="4510256" y="1221884"/>
                </a:cubicBezTo>
                <a:lnTo>
                  <a:pt x="4573900" y="1201093"/>
                </a:lnTo>
                <a:lnTo>
                  <a:pt x="4576631" y="1200369"/>
                </a:lnTo>
                <a:lnTo>
                  <a:pt x="4606292" y="1195995"/>
                </a:lnTo>
                <a:lnTo>
                  <a:pt x="4551828" y="1212241"/>
                </a:lnTo>
                <a:cubicBezTo>
                  <a:pt x="4551828" y="1212241"/>
                  <a:pt x="4542879" y="1215986"/>
                  <a:pt x="4542708" y="1220724"/>
                </a:cubicBezTo>
                <a:cubicBezTo>
                  <a:pt x="4555276" y="1229315"/>
                  <a:pt x="4631654" y="1198185"/>
                  <a:pt x="4648726" y="1194734"/>
                </a:cubicBezTo>
                <a:lnTo>
                  <a:pt x="4655609" y="1192911"/>
                </a:lnTo>
                <a:lnTo>
                  <a:pt x="4653952" y="1195301"/>
                </a:lnTo>
                <a:lnTo>
                  <a:pt x="4633953" y="1206934"/>
                </a:lnTo>
                <a:lnTo>
                  <a:pt x="4625916" y="1208874"/>
                </a:lnTo>
                <a:cubicBezTo>
                  <a:pt x="4598016" y="1216116"/>
                  <a:pt x="4566920" y="1218075"/>
                  <a:pt x="4547676" y="1234606"/>
                </a:cubicBezTo>
                <a:cubicBezTo>
                  <a:pt x="4542729" y="1242868"/>
                  <a:pt x="4542403" y="1247163"/>
                  <a:pt x="4533436" y="1251520"/>
                </a:cubicBezTo>
                <a:cubicBezTo>
                  <a:pt x="4510276" y="1262718"/>
                  <a:pt x="4479116" y="1256036"/>
                  <a:pt x="4451662" y="1266908"/>
                </a:cubicBezTo>
                <a:cubicBezTo>
                  <a:pt x="4453273" y="1267029"/>
                  <a:pt x="4454747" y="1270280"/>
                  <a:pt x="4455696" y="1274273"/>
                </a:cubicBezTo>
                <a:lnTo>
                  <a:pt x="4456299" y="1282315"/>
                </a:lnTo>
                <a:lnTo>
                  <a:pt x="4459938" y="1281810"/>
                </a:lnTo>
                <a:cubicBezTo>
                  <a:pt x="4460912" y="1281803"/>
                  <a:pt x="4460052" y="1282846"/>
                  <a:pt x="4458182" y="1284372"/>
                </a:cubicBezTo>
                <a:lnTo>
                  <a:pt x="4456852" y="1285304"/>
                </a:lnTo>
                <a:lnTo>
                  <a:pt x="4456527" y="1285358"/>
                </a:lnTo>
                <a:lnTo>
                  <a:pt x="4456583" y="1286105"/>
                </a:lnTo>
                <a:lnTo>
                  <a:pt x="4455932" y="1287040"/>
                </a:lnTo>
                <a:lnTo>
                  <a:pt x="4423716" y="1297468"/>
                </a:lnTo>
                <a:lnTo>
                  <a:pt x="4441794" y="1296910"/>
                </a:lnTo>
                <a:lnTo>
                  <a:pt x="4438280" y="1297715"/>
                </a:lnTo>
                <a:lnTo>
                  <a:pt x="4482606" y="1293201"/>
                </a:lnTo>
                <a:cubicBezTo>
                  <a:pt x="4502563" y="1291085"/>
                  <a:pt x="4521786" y="1289248"/>
                  <a:pt x="4539698" y="1288621"/>
                </a:cubicBezTo>
                <a:cubicBezTo>
                  <a:pt x="4518732" y="1292557"/>
                  <a:pt x="4495012" y="1295272"/>
                  <a:pt x="4473088" y="1296847"/>
                </a:cubicBezTo>
                <a:lnTo>
                  <a:pt x="4450824" y="1300370"/>
                </a:lnTo>
                <a:cubicBezTo>
                  <a:pt x="4450502" y="1301381"/>
                  <a:pt x="4451383" y="1302090"/>
                  <a:pt x="4452944" y="1302572"/>
                </a:cubicBezTo>
                <a:lnTo>
                  <a:pt x="4453879" y="1302698"/>
                </a:lnTo>
                <a:lnTo>
                  <a:pt x="4460922" y="1301857"/>
                </a:lnTo>
                <a:lnTo>
                  <a:pt x="4458102" y="1302955"/>
                </a:lnTo>
                <a:lnTo>
                  <a:pt x="4457483" y="1303184"/>
                </a:lnTo>
                <a:lnTo>
                  <a:pt x="4459140" y="1303408"/>
                </a:lnTo>
                <a:cubicBezTo>
                  <a:pt x="4463932" y="1303609"/>
                  <a:pt x="4469349" y="1303195"/>
                  <a:pt x="4471202" y="1302757"/>
                </a:cubicBezTo>
                <a:cubicBezTo>
                  <a:pt x="4520316" y="1299231"/>
                  <a:pt x="4577175" y="1287552"/>
                  <a:pt x="4620775" y="1288779"/>
                </a:cubicBezTo>
                <a:cubicBezTo>
                  <a:pt x="4578764" y="1298682"/>
                  <a:pt x="4525837" y="1298937"/>
                  <a:pt x="4482610" y="1306396"/>
                </a:cubicBezTo>
                <a:cubicBezTo>
                  <a:pt x="4495644" y="1304042"/>
                  <a:pt x="4471826" y="1307069"/>
                  <a:pt x="4472687" y="1309743"/>
                </a:cubicBezTo>
                <a:cubicBezTo>
                  <a:pt x="4474608" y="1314468"/>
                  <a:pt x="4482015" y="1308262"/>
                  <a:pt x="4482015" y="1308262"/>
                </a:cubicBezTo>
                <a:cubicBezTo>
                  <a:pt x="4508426" y="1306063"/>
                  <a:pt x="4533930" y="1303573"/>
                  <a:pt x="4558862" y="1301416"/>
                </a:cubicBezTo>
                <a:lnTo>
                  <a:pt x="4608230" y="1298152"/>
                </a:lnTo>
                <a:lnTo>
                  <a:pt x="4601584" y="1300637"/>
                </a:lnTo>
                <a:lnTo>
                  <a:pt x="4601305" y="1300775"/>
                </a:lnTo>
                <a:lnTo>
                  <a:pt x="4599142" y="1301069"/>
                </a:lnTo>
                <a:cubicBezTo>
                  <a:pt x="4593620" y="1301365"/>
                  <a:pt x="4565136" y="1302903"/>
                  <a:pt x="4564542" y="1304769"/>
                </a:cubicBezTo>
                <a:cubicBezTo>
                  <a:pt x="4562656" y="1310681"/>
                  <a:pt x="4591736" y="1307276"/>
                  <a:pt x="4588624" y="1306282"/>
                </a:cubicBezTo>
                <a:lnTo>
                  <a:pt x="4591092" y="1305969"/>
                </a:lnTo>
                <a:lnTo>
                  <a:pt x="4589649" y="1309344"/>
                </a:lnTo>
                <a:cubicBezTo>
                  <a:pt x="4591054" y="1309495"/>
                  <a:pt x="4594074" y="1308758"/>
                  <a:pt x="4597819" y="1307582"/>
                </a:cubicBezTo>
                <a:lnTo>
                  <a:pt x="4607308" y="1304245"/>
                </a:lnTo>
                <a:lnTo>
                  <a:pt x="4614256" y="1303834"/>
                </a:lnTo>
                <a:cubicBezTo>
                  <a:pt x="4618328" y="1307190"/>
                  <a:pt x="4592696" y="1309639"/>
                  <a:pt x="4592696" y="1309639"/>
                </a:cubicBezTo>
                <a:cubicBezTo>
                  <a:pt x="4544100" y="1313328"/>
                  <a:pt x="4501467" y="1318922"/>
                  <a:pt x="4461344" y="1322918"/>
                </a:cubicBezTo>
                <a:cubicBezTo>
                  <a:pt x="4459954" y="1323246"/>
                  <a:pt x="4452518" y="1323764"/>
                  <a:pt x="4443747" y="1324623"/>
                </a:cubicBezTo>
                <a:lnTo>
                  <a:pt x="4436803" y="1325375"/>
                </a:lnTo>
                <a:lnTo>
                  <a:pt x="4437266" y="1325669"/>
                </a:lnTo>
                <a:cubicBezTo>
                  <a:pt x="4438838" y="1326674"/>
                  <a:pt x="4440464" y="1327762"/>
                  <a:pt x="4441682" y="1328763"/>
                </a:cubicBezTo>
                <a:lnTo>
                  <a:pt x="4442714" y="1330111"/>
                </a:lnTo>
                <a:lnTo>
                  <a:pt x="4472092" y="1327502"/>
                </a:lnTo>
                <a:lnTo>
                  <a:pt x="4495409" y="1325124"/>
                </a:lnTo>
                <a:lnTo>
                  <a:pt x="4505218" y="1322397"/>
                </a:lnTo>
                <a:lnTo>
                  <a:pt x="4511856" y="1323446"/>
                </a:lnTo>
                <a:lnTo>
                  <a:pt x="4525314" y="1322074"/>
                </a:lnTo>
                <a:cubicBezTo>
                  <a:pt x="4526870" y="1322569"/>
                  <a:pt x="4563020" y="1314909"/>
                  <a:pt x="4565796" y="1317850"/>
                </a:cubicBezTo>
                <a:cubicBezTo>
                  <a:pt x="4566410" y="1321301"/>
                  <a:pt x="4560605" y="1322706"/>
                  <a:pt x="4554648" y="1323247"/>
                </a:cubicBezTo>
                <a:lnTo>
                  <a:pt x="4552251" y="1323339"/>
                </a:lnTo>
                <a:lnTo>
                  <a:pt x="4548640" y="1325331"/>
                </a:lnTo>
                <a:cubicBezTo>
                  <a:pt x="4540737" y="1329081"/>
                  <a:pt x="4527864" y="1334129"/>
                  <a:pt x="4525566" y="1335415"/>
                </a:cubicBezTo>
                <a:cubicBezTo>
                  <a:pt x="4516676" y="1338956"/>
                  <a:pt x="4509742" y="1341896"/>
                  <a:pt x="4503718" y="1344577"/>
                </a:cubicBezTo>
                <a:lnTo>
                  <a:pt x="4500590" y="1346032"/>
                </a:lnTo>
                <a:lnTo>
                  <a:pt x="4474668" y="1349455"/>
                </a:lnTo>
                <a:lnTo>
                  <a:pt x="4505083" y="1340058"/>
                </a:lnTo>
                <a:cubicBezTo>
                  <a:pt x="4508072" y="1339192"/>
                  <a:pt x="4513530" y="1336667"/>
                  <a:pt x="4519826" y="1333727"/>
                </a:cubicBezTo>
                <a:lnTo>
                  <a:pt x="4522500" y="1332533"/>
                </a:lnTo>
                <a:lnTo>
                  <a:pt x="4502084" y="1337488"/>
                </a:lnTo>
                <a:cubicBezTo>
                  <a:pt x="4485067" y="1341235"/>
                  <a:pt x="4468091" y="1344444"/>
                  <a:pt x="4468091" y="1344444"/>
                </a:cubicBezTo>
                <a:lnTo>
                  <a:pt x="4441513" y="1350181"/>
                </a:lnTo>
                <a:lnTo>
                  <a:pt x="4438936" y="1352699"/>
                </a:lnTo>
                <a:lnTo>
                  <a:pt x="4435383" y="1354677"/>
                </a:lnTo>
                <a:lnTo>
                  <a:pt x="4431373" y="1355212"/>
                </a:lnTo>
                <a:lnTo>
                  <a:pt x="4451521" y="1353712"/>
                </a:lnTo>
                <a:lnTo>
                  <a:pt x="4410441" y="1360713"/>
                </a:lnTo>
                <a:lnTo>
                  <a:pt x="4420294" y="1359906"/>
                </a:lnTo>
                <a:lnTo>
                  <a:pt x="4423732" y="1359447"/>
                </a:lnTo>
                <a:lnTo>
                  <a:pt x="4451735" y="1354899"/>
                </a:lnTo>
                <a:lnTo>
                  <a:pt x="4465824" y="1352610"/>
                </a:lnTo>
                <a:lnTo>
                  <a:pt x="4478525" y="1350544"/>
                </a:lnTo>
                <a:cubicBezTo>
                  <a:pt x="4485558" y="1349594"/>
                  <a:pt x="4490031" y="1349347"/>
                  <a:pt x="4489950" y="1350422"/>
                </a:cubicBezTo>
                <a:cubicBezTo>
                  <a:pt x="4489868" y="1351495"/>
                  <a:pt x="4485230" y="1353933"/>
                  <a:pt x="4479446" y="1356788"/>
                </a:cubicBezTo>
                <a:lnTo>
                  <a:pt x="4467474" y="1362908"/>
                </a:lnTo>
                <a:lnTo>
                  <a:pt x="4470982" y="1362768"/>
                </a:lnTo>
                <a:cubicBezTo>
                  <a:pt x="4481976" y="1362677"/>
                  <a:pt x="4492254" y="1363705"/>
                  <a:pt x="4473748" y="1367313"/>
                </a:cubicBezTo>
                <a:lnTo>
                  <a:pt x="4459256" y="1369946"/>
                </a:lnTo>
                <a:lnTo>
                  <a:pt x="4458298" y="1371399"/>
                </a:lnTo>
                <a:lnTo>
                  <a:pt x="4463558" y="1371352"/>
                </a:lnTo>
                <a:lnTo>
                  <a:pt x="4464106" y="1371112"/>
                </a:lnTo>
                <a:lnTo>
                  <a:pt x="4464771" y="1371341"/>
                </a:lnTo>
                <a:lnTo>
                  <a:pt x="4467906" y="1371312"/>
                </a:lnTo>
                <a:cubicBezTo>
                  <a:pt x="4472814" y="1370837"/>
                  <a:pt x="4479566" y="1369876"/>
                  <a:pt x="4488590" y="1368311"/>
                </a:cubicBezTo>
                <a:cubicBezTo>
                  <a:pt x="4537957" y="1362700"/>
                  <a:pt x="4588624" y="1339914"/>
                  <a:pt x="4638000" y="1343660"/>
                </a:cubicBezTo>
                <a:cubicBezTo>
                  <a:pt x="4646586" y="1344313"/>
                  <a:pt x="4591246" y="1371781"/>
                  <a:pt x="4586616" y="1366392"/>
                </a:cubicBezTo>
                <a:cubicBezTo>
                  <a:pt x="4589840" y="1370145"/>
                  <a:pt x="4605968" y="1367893"/>
                  <a:pt x="4625604" y="1363442"/>
                </a:cubicBezTo>
                <a:lnTo>
                  <a:pt x="4644048" y="1358477"/>
                </a:lnTo>
                <a:lnTo>
                  <a:pt x="4634206" y="1371154"/>
                </a:lnTo>
                <a:cubicBezTo>
                  <a:pt x="4612776" y="1382582"/>
                  <a:pt x="4583133" y="1377441"/>
                  <a:pt x="4557640" y="1388721"/>
                </a:cubicBezTo>
                <a:cubicBezTo>
                  <a:pt x="4561704" y="1388867"/>
                  <a:pt x="4565683" y="1410029"/>
                  <a:pt x="4560944" y="1409858"/>
                </a:cubicBezTo>
                <a:cubicBezTo>
                  <a:pt x="4552352" y="1422427"/>
                  <a:pt x="4472460" y="1419535"/>
                  <a:pt x="4467638" y="1440376"/>
                </a:cubicBezTo>
                <a:cubicBezTo>
                  <a:pt x="4500815" y="1441577"/>
                  <a:pt x="4518352" y="1425265"/>
                  <a:pt x="4548290" y="1422280"/>
                </a:cubicBezTo>
                <a:lnTo>
                  <a:pt x="4581486" y="1418111"/>
                </a:lnTo>
                <a:lnTo>
                  <a:pt x="4590026" y="1423418"/>
                </a:lnTo>
                <a:lnTo>
                  <a:pt x="4598914" y="1429431"/>
                </a:lnTo>
                <a:lnTo>
                  <a:pt x="4609018" y="1423859"/>
                </a:lnTo>
                <a:cubicBezTo>
                  <a:pt x="4617978" y="1418573"/>
                  <a:pt x="4624811" y="1414478"/>
                  <a:pt x="4625472" y="1418060"/>
                </a:cubicBezTo>
                <a:cubicBezTo>
                  <a:pt x="4625472" y="1418060"/>
                  <a:pt x="4623915" y="1419201"/>
                  <a:pt x="4621824" y="1420911"/>
                </a:cubicBezTo>
                <a:lnTo>
                  <a:pt x="4616850" y="1425454"/>
                </a:lnTo>
                <a:lnTo>
                  <a:pt x="4615202" y="1426052"/>
                </a:lnTo>
                <a:lnTo>
                  <a:pt x="4615218" y="1425969"/>
                </a:lnTo>
                <a:lnTo>
                  <a:pt x="4617104" y="1424900"/>
                </a:lnTo>
                <a:cubicBezTo>
                  <a:pt x="4616132" y="1424906"/>
                  <a:pt x="4615646" y="1424907"/>
                  <a:pt x="4615380" y="1425192"/>
                </a:cubicBezTo>
                <a:lnTo>
                  <a:pt x="4615218" y="1425969"/>
                </a:lnTo>
                <a:lnTo>
                  <a:pt x="4614844" y="1426181"/>
                </a:lnTo>
                <a:lnTo>
                  <a:pt x="4614466" y="1426318"/>
                </a:lnTo>
                <a:cubicBezTo>
                  <a:pt x="4600198" y="1431575"/>
                  <a:pt x="4589838" y="1435649"/>
                  <a:pt x="4589802" y="1436665"/>
                </a:cubicBezTo>
                <a:lnTo>
                  <a:pt x="4602458" y="1438154"/>
                </a:lnTo>
                <a:lnTo>
                  <a:pt x="4601602" y="1439328"/>
                </a:lnTo>
                <a:cubicBezTo>
                  <a:pt x="4592912" y="1446170"/>
                  <a:pt x="4566364" y="1453489"/>
                  <a:pt x="4557872" y="1458065"/>
                </a:cubicBezTo>
                <a:cubicBezTo>
                  <a:pt x="4555927" y="1458076"/>
                  <a:pt x="4555500" y="1462985"/>
                  <a:pt x="4553359" y="1465261"/>
                </a:cubicBezTo>
                <a:lnTo>
                  <a:pt x="4546117" y="1468956"/>
                </a:lnTo>
                <a:lnTo>
                  <a:pt x="4541130" y="1470241"/>
                </a:lnTo>
                <a:cubicBezTo>
                  <a:pt x="4531576" y="1472013"/>
                  <a:pt x="4523034" y="1473907"/>
                  <a:pt x="4512306" y="1479959"/>
                </a:cubicBezTo>
                <a:cubicBezTo>
                  <a:pt x="4529232" y="1480574"/>
                  <a:pt x="4597018" y="1462010"/>
                  <a:pt x="4596871" y="1466073"/>
                </a:cubicBezTo>
                <a:cubicBezTo>
                  <a:pt x="4596760" y="1469120"/>
                  <a:pt x="4558424" y="1485274"/>
                  <a:pt x="4567798" y="1487042"/>
                </a:cubicBezTo>
                <a:lnTo>
                  <a:pt x="4577822" y="1485618"/>
                </a:lnTo>
                <a:lnTo>
                  <a:pt x="4563318" y="1491178"/>
                </a:lnTo>
                <a:lnTo>
                  <a:pt x="4568582" y="1490256"/>
                </a:lnTo>
                <a:lnTo>
                  <a:pt x="4639891" y="1481228"/>
                </a:lnTo>
                <a:lnTo>
                  <a:pt x="4626794" y="1485698"/>
                </a:lnTo>
                <a:cubicBezTo>
                  <a:pt x="4599694" y="1492165"/>
                  <a:pt x="4571542" y="1499296"/>
                  <a:pt x="4544577" y="1506312"/>
                </a:cubicBezTo>
                <a:lnTo>
                  <a:pt x="4537410" y="1508215"/>
                </a:lnTo>
                <a:lnTo>
                  <a:pt x="4533718" y="1511601"/>
                </a:lnTo>
                <a:lnTo>
                  <a:pt x="4510928" y="1515243"/>
                </a:lnTo>
                <a:lnTo>
                  <a:pt x="4502141" y="1517575"/>
                </a:lnTo>
                <a:lnTo>
                  <a:pt x="4524078" y="1516314"/>
                </a:lnTo>
                <a:lnTo>
                  <a:pt x="4522266" y="1517146"/>
                </a:lnTo>
                <a:cubicBezTo>
                  <a:pt x="4507908" y="1523400"/>
                  <a:pt x="4485722" y="1532722"/>
                  <a:pt x="4480636" y="1538130"/>
                </a:cubicBezTo>
                <a:cubicBezTo>
                  <a:pt x="4509223" y="1533441"/>
                  <a:pt x="4519890" y="1526211"/>
                  <a:pt x="4544492" y="1518904"/>
                </a:cubicBezTo>
                <a:cubicBezTo>
                  <a:pt x="4561040" y="1512962"/>
                  <a:pt x="4562578" y="1512953"/>
                  <a:pt x="4558865" y="1515616"/>
                </a:cubicBezTo>
                <a:lnTo>
                  <a:pt x="4543468" y="1527061"/>
                </a:lnTo>
                <a:lnTo>
                  <a:pt x="4546926" y="1526138"/>
                </a:lnTo>
                <a:cubicBezTo>
                  <a:pt x="4581648" y="1516447"/>
                  <a:pt x="4615166" y="1506487"/>
                  <a:pt x="4651936" y="1496708"/>
                </a:cubicBezTo>
                <a:lnTo>
                  <a:pt x="4684148" y="1488908"/>
                </a:lnTo>
                <a:lnTo>
                  <a:pt x="4664448" y="1495448"/>
                </a:lnTo>
                <a:cubicBezTo>
                  <a:pt x="4650156" y="1500043"/>
                  <a:pt x="4633298" y="1505241"/>
                  <a:pt x="4611590" y="1511511"/>
                </a:cubicBezTo>
                <a:cubicBezTo>
                  <a:pt x="4588758" y="1518416"/>
                  <a:pt x="4570486" y="1522068"/>
                  <a:pt x="4551946" y="1529297"/>
                </a:cubicBezTo>
                <a:cubicBezTo>
                  <a:pt x="4510907" y="1548495"/>
                  <a:pt x="4587726" y="1532013"/>
                  <a:pt x="4605940" y="1529077"/>
                </a:cubicBezTo>
                <a:cubicBezTo>
                  <a:pt x="4633123" y="1521782"/>
                  <a:pt x="4660902" y="1506617"/>
                  <a:pt x="4664218" y="1519823"/>
                </a:cubicBezTo>
                <a:cubicBezTo>
                  <a:pt x="4664380" y="1517676"/>
                  <a:pt x="4651714" y="1523373"/>
                  <a:pt x="4637309" y="1530646"/>
                </a:cubicBezTo>
                <a:lnTo>
                  <a:pt x="4624784" y="1537225"/>
                </a:lnTo>
                <a:lnTo>
                  <a:pt x="4488353" y="1583198"/>
                </a:lnTo>
                <a:lnTo>
                  <a:pt x="4482107" y="1592093"/>
                </a:lnTo>
                <a:cubicBezTo>
                  <a:pt x="4471470" y="1598946"/>
                  <a:pt x="4457411" y="1596759"/>
                  <a:pt x="4444832" y="1603623"/>
                </a:cubicBezTo>
                <a:cubicBezTo>
                  <a:pt x="4446774" y="1603611"/>
                  <a:pt x="4448026" y="1615305"/>
                  <a:pt x="4445758" y="1615316"/>
                </a:cubicBezTo>
                <a:cubicBezTo>
                  <a:pt x="4441248" y="1622513"/>
                  <a:pt x="4403010" y="1622726"/>
                  <a:pt x="4400050" y="1634442"/>
                </a:cubicBezTo>
                <a:lnTo>
                  <a:pt x="4399916" y="1635995"/>
                </a:lnTo>
                <a:lnTo>
                  <a:pt x="4399890" y="1636282"/>
                </a:lnTo>
                <a:cubicBezTo>
                  <a:pt x="4399866" y="1636590"/>
                  <a:pt x="4399851" y="1636743"/>
                  <a:pt x="4399870" y="1636512"/>
                </a:cubicBezTo>
                <a:lnTo>
                  <a:pt x="4399916" y="1635995"/>
                </a:lnTo>
                <a:lnTo>
                  <a:pt x="4399991" y="1635132"/>
                </a:lnTo>
                <a:cubicBezTo>
                  <a:pt x="4400025" y="1634748"/>
                  <a:pt x="4400050" y="1634442"/>
                  <a:pt x="4400050" y="1634442"/>
                </a:cubicBezTo>
                <a:cubicBezTo>
                  <a:pt x="4415928" y="1634354"/>
                  <a:pt x="4424849" y="1624868"/>
                  <a:pt x="4439302" y="1622524"/>
                </a:cubicBezTo>
                <a:cubicBezTo>
                  <a:pt x="4449445" y="1621335"/>
                  <a:pt x="4459161" y="1619488"/>
                  <a:pt x="4469193" y="1616791"/>
                </a:cubicBezTo>
                <a:lnTo>
                  <a:pt x="4470862" y="1616222"/>
                </a:lnTo>
                <a:lnTo>
                  <a:pt x="4470854" y="1614575"/>
                </a:lnTo>
                <a:cubicBezTo>
                  <a:pt x="4471516" y="1612798"/>
                  <a:pt x="4472672" y="1611244"/>
                  <a:pt x="4473799" y="1610774"/>
                </a:cubicBezTo>
                <a:cubicBezTo>
                  <a:pt x="4474549" y="1610461"/>
                  <a:pt x="4475287" y="1610629"/>
                  <a:pt x="4475856" y="1611536"/>
                </a:cubicBezTo>
                <a:cubicBezTo>
                  <a:pt x="4477970" y="1610210"/>
                  <a:pt x="4477631" y="1611685"/>
                  <a:pt x="4476312" y="1613776"/>
                </a:cubicBezTo>
                <a:lnTo>
                  <a:pt x="4475530" y="1614630"/>
                </a:lnTo>
                <a:lnTo>
                  <a:pt x="4500984" y="1605952"/>
                </a:lnTo>
                <a:cubicBezTo>
                  <a:pt x="4539912" y="1594036"/>
                  <a:pt x="4458966" y="1627320"/>
                  <a:pt x="4458770" y="1629587"/>
                </a:cubicBezTo>
                <a:lnTo>
                  <a:pt x="4463149" y="1629980"/>
                </a:lnTo>
                <a:lnTo>
                  <a:pt x="4563416" y="1608836"/>
                </a:lnTo>
                <a:cubicBezTo>
                  <a:pt x="4583072" y="1606615"/>
                  <a:pt x="4597574" y="1597518"/>
                  <a:pt x="4621236" y="1593626"/>
                </a:cubicBezTo>
                <a:cubicBezTo>
                  <a:pt x="4629928" y="1590703"/>
                  <a:pt x="4643258" y="1586868"/>
                  <a:pt x="4657815" y="1582935"/>
                </a:cubicBezTo>
                <a:lnTo>
                  <a:pt x="4671786" y="1579348"/>
                </a:lnTo>
                <a:lnTo>
                  <a:pt x="4672239" y="1587909"/>
                </a:lnTo>
                <a:lnTo>
                  <a:pt x="4655937" y="1593891"/>
                </a:lnTo>
                <a:lnTo>
                  <a:pt x="4633576" y="1598827"/>
                </a:lnTo>
                <a:cubicBezTo>
                  <a:pt x="4612679" y="1603899"/>
                  <a:pt x="4591164" y="1610004"/>
                  <a:pt x="4591002" y="1612151"/>
                </a:cubicBezTo>
                <a:lnTo>
                  <a:pt x="4596306" y="1612758"/>
                </a:lnTo>
                <a:lnTo>
                  <a:pt x="4552858" y="1625564"/>
                </a:lnTo>
                <a:lnTo>
                  <a:pt x="4512641" y="1638199"/>
                </a:lnTo>
                <a:lnTo>
                  <a:pt x="4528496" y="1635993"/>
                </a:lnTo>
                <a:cubicBezTo>
                  <a:pt x="4529468" y="1635988"/>
                  <a:pt x="4528608" y="1637031"/>
                  <a:pt x="4526738" y="1638556"/>
                </a:cubicBezTo>
                <a:lnTo>
                  <a:pt x="4525406" y="1639489"/>
                </a:lnTo>
                <a:lnTo>
                  <a:pt x="4490990" y="1645081"/>
                </a:lnTo>
                <a:lnTo>
                  <a:pt x="4492406" y="1644555"/>
                </a:lnTo>
                <a:lnTo>
                  <a:pt x="4454234" y="1656546"/>
                </a:lnTo>
                <a:lnTo>
                  <a:pt x="4460429" y="1655242"/>
                </a:lnTo>
                <a:lnTo>
                  <a:pt x="4463616" y="1654282"/>
                </a:lnTo>
                <a:lnTo>
                  <a:pt x="4483394" y="1651926"/>
                </a:lnTo>
                <a:cubicBezTo>
                  <a:pt x="4492232" y="1651142"/>
                  <a:pt x="4501180" y="1650740"/>
                  <a:pt x="4510351" y="1651096"/>
                </a:cubicBezTo>
                <a:cubicBezTo>
                  <a:pt x="4489049" y="1656982"/>
                  <a:pt x="4467480" y="1658328"/>
                  <a:pt x="4445478" y="1661933"/>
                </a:cubicBezTo>
                <a:cubicBezTo>
                  <a:pt x="4428478" y="1665078"/>
                  <a:pt x="4442373" y="1665397"/>
                  <a:pt x="4449450" y="1665599"/>
                </a:cubicBezTo>
                <a:lnTo>
                  <a:pt x="4491254" y="1660606"/>
                </a:lnTo>
                <a:lnTo>
                  <a:pt x="4534660" y="1647637"/>
                </a:lnTo>
                <a:lnTo>
                  <a:pt x="4590508" y="1630949"/>
                </a:lnTo>
                <a:lnTo>
                  <a:pt x="4576016" y="1631838"/>
                </a:lnTo>
                <a:lnTo>
                  <a:pt x="4551399" y="1635317"/>
                </a:lnTo>
                <a:lnTo>
                  <a:pt x="4560968" y="1631284"/>
                </a:lnTo>
                <a:cubicBezTo>
                  <a:pt x="4576347" y="1627613"/>
                  <a:pt x="4591775" y="1623375"/>
                  <a:pt x="4607522" y="1618287"/>
                </a:cubicBezTo>
                <a:lnTo>
                  <a:pt x="4629728" y="1609990"/>
                </a:lnTo>
                <a:lnTo>
                  <a:pt x="4629464" y="1610501"/>
                </a:lnTo>
                <a:cubicBezTo>
                  <a:pt x="4631133" y="1610670"/>
                  <a:pt x="4635035" y="1610586"/>
                  <a:pt x="4642220" y="1610222"/>
                </a:cubicBezTo>
                <a:lnTo>
                  <a:pt x="4646984" y="1610031"/>
                </a:lnTo>
                <a:lnTo>
                  <a:pt x="4640087" y="1612963"/>
                </a:lnTo>
                <a:lnTo>
                  <a:pt x="4603434" y="1627239"/>
                </a:lnTo>
                <a:lnTo>
                  <a:pt x="4649705" y="1614515"/>
                </a:lnTo>
                <a:cubicBezTo>
                  <a:pt x="4666578" y="1609197"/>
                  <a:pt x="4682996" y="1604163"/>
                  <a:pt x="4699590" y="1601755"/>
                </a:cubicBezTo>
                <a:cubicBezTo>
                  <a:pt x="4699590" y="1601755"/>
                  <a:pt x="4697288" y="1604462"/>
                  <a:pt x="4695802" y="1607290"/>
                </a:cubicBezTo>
                <a:lnTo>
                  <a:pt x="4695828" y="1607452"/>
                </a:lnTo>
                <a:lnTo>
                  <a:pt x="4690739" y="1607819"/>
                </a:lnTo>
                <a:cubicBezTo>
                  <a:pt x="4675092" y="1611288"/>
                  <a:pt x="4640272" y="1622006"/>
                  <a:pt x="4643248" y="1625470"/>
                </a:cubicBezTo>
                <a:cubicBezTo>
                  <a:pt x="4649200" y="1632400"/>
                  <a:pt x="4687203" y="1617065"/>
                  <a:pt x="4721064" y="1608298"/>
                </a:cubicBezTo>
                <a:lnTo>
                  <a:pt x="4744504" y="1604151"/>
                </a:lnTo>
                <a:lnTo>
                  <a:pt x="4717630" y="1613493"/>
                </a:lnTo>
                <a:cubicBezTo>
                  <a:pt x="4696348" y="1620859"/>
                  <a:pt x="4679250" y="1624985"/>
                  <a:pt x="4662030" y="1632497"/>
                </a:cubicBezTo>
                <a:cubicBezTo>
                  <a:pt x="4652530" y="1637408"/>
                  <a:pt x="4649896" y="1639939"/>
                  <a:pt x="4651556" y="1640921"/>
                </a:cubicBezTo>
                <a:lnTo>
                  <a:pt x="4664628" y="1640171"/>
                </a:lnTo>
                <a:lnTo>
                  <a:pt x="4659261" y="1642001"/>
                </a:lnTo>
                <a:cubicBezTo>
                  <a:pt x="4636440" y="1650420"/>
                  <a:pt x="4624446" y="1656468"/>
                  <a:pt x="4656117" y="1649237"/>
                </a:cubicBezTo>
                <a:lnTo>
                  <a:pt x="4686464" y="1640428"/>
                </a:lnTo>
                <a:lnTo>
                  <a:pt x="4699635" y="1637753"/>
                </a:lnTo>
                <a:cubicBezTo>
                  <a:pt x="4708032" y="1636088"/>
                  <a:pt x="4717996" y="1634187"/>
                  <a:pt x="4727405" y="1632595"/>
                </a:cubicBezTo>
                <a:lnTo>
                  <a:pt x="4742696" y="1630535"/>
                </a:lnTo>
                <a:lnTo>
                  <a:pt x="4742603" y="1630583"/>
                </a:lnTo>
                <a:cubicBezTo>
                  <a:pt x="4735944" y="1634283"/>
                  <a:pt x="4728890" y="1638370"/>
                  <a:pt x="4722719" y="1642056"/>
                </a:cubicBezTo>
                <a:lnTo>
                  <a:pt x="4713241" y="1647943"/>
                </a:lnTo>
                <a:lnTo>
                  <a:pt x="4708386" y="1649126"/>
                </a:lnTo>
                <a:lnTo>
                  <a:pt x="4700614" y="1652555"/>
                </a:lnTo>
                <a:lnTo>
                  <a:pt x="4694736" y="1653680"/>
                </a:lnTo>
                <a:cubicBezTo>
                  <a:pt x="4691780" y="1654590"/>
                  <a:pt x="4689216" y="1655769"/>
                  <a:pt x="4688176" y="1657257"/>
                </a:cubicBezTo>
                <a:lnTo>
                  <a:pt x="4688486" y="1657905"/>
                </a:lnTo>
                <a:lnTo>
                  <a:pt x="4676368" y="1663251"/>
                </a:lnTo>
                <a:cubicBezTo>
                  <a:pt x="4666907" y="1669370"/>
                  <a:pt x="4675754" y="1668961"/>
                  <a:pt x="4690358" y="1666201"/>
                </a:cubicBezTo>
                <a:lnTo>
                  <a:pt x="4727409" y="1657678"/>
                </a:lnTo>
                <a:lnTo>
                  <a:pt x="4730156" y="1663098"/>
                </a:lnTo>
                <a:cubicBezTo>
                  <a:pt x="4731654" y="1666203"/>
                  <a:pt x="4732596" y="1668271"/>
                  <a:pt x="4732596" y="1668271"/>
                </a:cubicBezTo>
                <a:cubicBezTo>
                  <a:pt x="4740720" y="1668565"/>
                  <a:pt x="4779223" y="1653688"/>
                  <a:pt x="4796149" y="1654301"/>
                </a:cubicBezTo>
                <a:cubicBezTo>
                  <a:pt x="4796149" y="1654301"/>
                  <a:pt x="4802412" y="1654527"/>
                  <a:pt x="4804473" y="1656128"/>
                </a:cubicBezTo>
                <a:lnTo>
                  <a:pt x="4804372" y="1656391"/>
                </a:lnTo>
                <a:lnTo>
                  <a:pt x="4688680" y="1694087"/>
                </a:lnTo>
                <a:lnTo>
                  <a:pt x="4646435" y="1699778"/>
                </a:lnTo>
                <a:lnTo>
                  <a:pt x="4615106" y="1716053"/>
                </a:lnTo>
                <a:lnTo>
                  <a:pt x="4518146" y="1744020"/>
                </a:lnTo>
                <a:lnTo>
                  <a:pt x="4520867" y="1746243"/>
                </a:lnTo>
                <a:cubicBezTo>
                  <a:pt x="4520867" y="1746243"/>
                  <a:pt x="4518921" y="1746253"/>
                  <a:pt x="4516653" y="1746265"/>
                </a:cubicBezTo>
                <a:lnTo>
                  <a:pt x="4517190" y="1744295"/>
                </a:lnTo>
                <a:lnTo>
                  <a:pt x="4500942" y="1748981"/>
                </a:lnTo>
                <a:lnTo>
                  <a:pt x="4499113" y="1750183"/>
                </a:lnTo>
                <a:cubicBezTo>
                  <a:pt x="4498568" y="1751036"/>
                  <a:pt x="4498746" y="1752026"/>
                  <a:pt x="4500186" y="1753150"/>
                </a:cubicBezTo>
                <a:cubicBezTo>
                  <a:pt x="4500186" y="1753150"/>
                  <a:pt x="4510624" y="1748564"/>
                  <a:pt x="4516653" y="1746265"/>
                </a:cubicBezTo>
                <a:lnTo>
                  <a:pt x="4518514" y="1751053"/>
                </a:lnTo>
                <a:lnTo>
                  <a:pt x="4604952" y="1726378"/>
                </a:lnTo>
                <a:lnTo>
                  <a:pt x="4797312" y="1747896"/>
                </a:lnTo>
                <a:lnTo>
                  <a:pt x="4784398" y="1754213"/>
                </a:lnTo>
                <a:cubicBezTo>
                  <a:pt x="4775702" y="1760339"/>
                  <a:pt x="4784032" y="1759625"/>
                  <a:pt x="4797704" y="1756475"/>
                </a:cubicBezTo>
                <a:lnTo>
                  <a:pt x="4819935" y="1750427"/>
                </a:lnTo>
                <a:lnTo>
                  <a:pt x="4937457" y="1763572"/>
                </a:lnTo>
                <a:lnTo>
                  <a:pt x="4935442" y="1767832"/>
                </a:lnTo>
                <a:lnTo>
                  <a:pt x="4948208" y="1764774"/>
                </a:lnTo>
                <a:lnTo>
                  <a:pt x="4964066" y="1766548"/>
                </a:lnTo>
                <a:lnTo>
                  <a:pt x="4928426" y="1775200"/>
                </a:lnTo>
                <a:lnTo>
                  <a:pt x="4910722" y="1779831"/>
                </a:lnTo>
                <a:lnTo>
                  <a:pt x="4885432" y="1777127"/>
                </a:lnTo>
                <a:cubicBezTo>
                  <a:pt x="4832063" y="1772385"/>
                  <a:pt x="4789834" y="1763560"/>
                  <a:pt x="4755670" y="1781934"/>
                </a:cubicBezTo>
                <a:lnTo>
                  <a:pt x="4755570" y="1781972"/>
                </a:lnTo>
                <a:lnTo>
                  <a:pt x="4756780" y="1782120"/>
                </a:lnTo>
                <a:lnTo>
                  <a:pt x="4861024" y="1794404"/>
                </a:lnTo>
                <a:lnTo>
                  <a:pt x="4836130" y="1803331"/>
                </a:lnTo>
                <a:cubicBezTo>
                  <a:pt x="4796994" y="1822825"/>
                  <a:pt x="4787786" y="1833653"/>
                  <a:pt x="4821947" y="1822335"/>
                </a:cubicBezTo>
                <a:cubicBezTo>
                  <a:pt x="4830395" y="1821037"/>
                  <a:pt x="4845370" y="1817225"/>
                  <a:pt x="4863336" y="1812246"/>
                </a:cubicBezTo>
                <a:lnTo>
                  <a:pt x="4906634" y="1799780"/>
                </a:lnTo>
                <a:lnTo>
                  <a:pt x="4930436" y="1802585"/>
                </a:lnTo>
                <a:lnTo>
                  <a:pt x="4928434" y="1803287"/>
                </a:lnTo>
                <a:lnTo>
                  <a:pt x="4931242" y="1802679"/>
                </a:lnTo>
                <a:lnTo>
                  <a:pt x="4973201" y="1807625"/>
                </a:lnTo>
                <a:lnTo>
                  <a:pt x="4965976" y="1810327"/>
                </a:lnTo>
                <a:cubicBezTo>
                  <a:pt x="4952824" y="1813521"/>
                  <a:pt x="4883523" y="1835932"/>
                  <a:pt x="4934092" y="1825272"/>
                </a:cubicBezTo>
                <a:cubicBezTo>
                  <a:pt x="4944596" y="1821210"/>
                  <a:pt x="4956912" y="1816012"/>
                  <a:pt x="4968654" y="1811911"/>
                </a:cubicBezTo>
                <a:lnTo>
                  <a:pt x="4983021" y="1808782"/>
                </a:lnTo>
                <a:lnTo>
                  <a:pt x="5017188" y="1812809"/>
                </a:lnTo>
                <a:lnTo>
                  <a:pt x="5022399" y="1817050"/>
                </a:lnTo>
                <a:lnTo>
                  <a:pt x="5031133" y="1814452"/>
                </a:lnTo>
                <a:lnTo>
                  <a:pt x="5079408" y="1820141"/>
                </a:lnTo>
                <a:lnTo>
                  <a:pt x="5071178" y="1822859"/>
                </a:lnTo>
                <a:cubicBezTo>
                  <a:pt x="5060367" y="1826535"/>
                  <a:pt x="5042851" y="1832850"/>
                  <a:pt x="5035051" y="1837652"/>
                </a:cubicBezTo>
                <a:lnTo>
                  <a:pt x="5033222" y="1841949"/>
                </a:lnTo>
                <a:lnTo>
                  <a:pt x="4975792" y="1836942"/>
                </a:lnTo>
                <a:cubicBezTo>
                  <a:pt x="4961892" y="1837718"/>
                  <a:pt x="4969490" y="1839896"/>
                  <a:pt x="4982674" y="1842142"/>
                </a:cubicBezTo>
                <a:lnTo>
                  <a:pt x="5003842" y="1845275"/>
                </a:lnTo>
                <a:lnTo>
                  <a:pt x="4995745" y="1847058"/>
                </a:lnTo>
                <a:cubicBezTo>
                  <a:pt x="4992458" y="1848761"/>
                  <a:pt x="4995370" y="1850677"/>
                  <a:pt x="5002015" y="1852645"/>
                </a:cubicBezTo>
                <a:lnTo>
                  <a:pt x="5023900" y="1857149"/>
                </a:lnTo>
                <a:lnTo>
                  <a:pt x="4994519" y="1867582"/>
                </a:lnTo>
                <a:lnTo>
                  <a:pt x="5027876" y="1857967"/>
                </a:lnTo>
                <a:lnTo>
                  <a:pt x="5030688" y="1858545"/>
                </a:lnTo>
                <a:lnTo>
                  <a:pt x="5064678" y="1863459"/>
                </a:lnTo>
                <a:lnTo>
                  <a:pt x="5027402" y="1876907"/>
                </a:lnTo>
                <a:lnTo>
                  <a:pt x="5074561" y="1864736"/>
                </a:lnTo>
                <a:lnTo>
                  <a:pt x="5096061" y="1867412"/>
                </a:lnTo>
                <a:lnTo>
                  <a:pt x="5132274" y="1873043"/>
                </a:lnTo>
                <a:lnTo>
                  <a:pt x="5074806" y="1890772"/>
                </a:lnTo>
                <a:lnTo>
                  <a:pt x="5038776" y="1888360"/>
                </a:lnTo>
                <a:cubicBezTo>
                  <a:pt x="5010976" y="1889913"/>
                  <a:pt x="5017667" y="1893910"/>
                  <a:pt x="5033502" y="1897648"/>
                </a:cubicBezTo>
                <a:lnTo>
                  <a:pt x="5045392" y="1899847"/>
                </a:lnTo>
                <a:lnTo>
                  <a:pt x="4955085" y="1927707"/>
                </a:lnTo>
                <a:lnTo>
                  <a:pt x="4856207" y="1956920"/>
                </a:lnTo>
                <a:lnTo>
                  <a:pt x="4846019" y="1955365"/>
                </a:lnTo>
                <a:cubicBezTo>
                  <a:pt x="4832918" y="1953340"/>
                  <a:pt x="4821232" y="1951626"/>
                  <a:pt x="4812622" y="1950841"/>
                </a:cubicBezTo>
                <a:lnTo>
                  <a:pt x="4659544" y="1935887"/>
                </a:lnTo>
                <a:lnTo>
                  <a:pt x="4657950" y="1937786"/>
                </a:lnTo>
                <a:lnTo>
                  <a:pt x="4652973" y="1944562"/>
                </a:lnTo>
                <a:lnTo>
                  <a:pt x="4748552" y="1956877"/>
                </a:lnTo>
                <a:lnTo>
                  <a:pt x="4823816" y="1966490"/>
                </a:lnTo>
                <a:lnTo>
                  <a:pt x="4819749" y="1967692"/>
                </a:lnTo>
                <a:cubicBezTo>
                  <a:pt x="4776263" y="1980648"/>
                  <a:pt x="4734832" y="1993211"/>
                  <a:pt x="4696742" y="2005310"/>
                </a:cubicBezTo>
                <a:cubicBezTo>
                  <a:pt x="4694468" y="2001684"/>
                  <a:pt x="4687216" y="2006232"/>
                  <a:pt x="4683591" y="2008505"/>
                </a:cubicBezTo>
                <a:cubicBezTo>
                  <a:pt x="4672762" y="1999295"/>
                  <a:pt x="4667132" y="2023881"/>
                  <a:pt x="4683591" y="2008505"/>
                </a:cubicBezTo>
                <a:cubicBezTo>
                  <a:pt x="4685864" y="2012133"/>
                  <a:pt x="4693116" y="2007584"/>
                  <a:pt x="4696742" y="2005310"/>
                </a:cubicBezTo>
                <a:cubicBezTo>
                  <a:pt x="4727092" y="1999330"/>
                  <a:pt x="4758348" y="1992780"/>
                  <a:pt x="4790227" y="1985209"/>
                </a:cubicBezTo>
                <a:lnTo>
                  <a:pt x="4848099" y="1969591"/>
                </a:lnTo>
                <a:lnTo>
                  <a:pt x="4922202" y="1979056"/>
                </a:lnTo>
                <a:lnTo>
                  <a:pt x="4850980" y="1998836"/>
                </a:lnTo>
                <a:cubicBezTo>
                  <a:pt x="4828024" y="2005194"/>
                  <a:pt x="4806682" y="2011105"/>
                  <a:pt x="4787881" y="2016369"/>
                </a:cubicBezTo>
                <a:lnTo>
                  <a:pt x="4606449" y="2069879"/>
                </a:lnTo>
                <a:lnTo>
                  <a:pt x="4790328" y="2085122"/>
                </a:lnTo>
                <a:cubicBezTo>
                  <a:pt x="4772899" y="2088891"/>
                  <a:pt x="4758596" y="2086874"/>
                  <a:pt x="4740959" y="2086307"/>
                </a:cubicBezTo>
                <a:cubicBezTo>
                  <a:pt x="4731025" y="2088455"/>
                  <a:pt x="4699837" y="2085345"/>
                  <a:pt x="4696892" y="2086597"/>
                </a:cubicBezTo>
                <a:lnTo>
                  <a:pt x="4702167" y="2088545"/>
                </a:lnTo>
                <a:lnTo>
                  <a:pt x="4539736" y="2069608"/>
                </a:lnTo>
                <a:lnTo>
                  <a:pt x="4533579" y="2072913"/>
                </a:lnTo>
                <a:lnTo>
                  <a:pt x="4532622" y="2081430"/>
                </a:lnTo>
                <a:lnTo>
                  <a:pt x="4569774" y="2086420"/>
                </a:lnTo>
                <a:cubicBezTo>
                  <a:pt x="4603789" y="2091031"/>
                  <a:pt x="4637432" y="2096418"/>
                  <a:pt x="4670492" y="2104906"/>
                </a:cubicBezTo>
                <a:cubicBezTo>
                  <a:pt x="4641085" y="2105499"/>
                  <a:pt x="4612638" y="2104033"/>
                  <a:pt x="4584664" y="2101523"/>
                </a:cubicBezTo>
                <a:lnTo>
                  <a:pt x="4523290" y="2094389"/>
                </a:lnTo>
                <a:lnTo>
                  <a:pt x="4525846" y="2103558"/>
                </a:lnTo>
                <a:lnTo>
                  <a:pt x="4528897" y="2108537"/>
                </a:lnTo>
                <a:lnTo>
                  <a:pt x="4560792" y="2113468"/>
                </a:lnTo>
                <a:lnTo>
                  <a:pt x="4562813" y="2113781"/>
                </a:lnTo>
                <a:lnTo>
                  <a:pt x="4563120" y="2115903"/>
                </a:lnTo>
                <a:lnTo>
                  <a:pt x="4568852" y="2114714"/>
                </a:lnTo>
                <a:lnTo>
                  <a:pt x="4573366" y="2115412"/>
                </a:lnTo>
                <a:lnTo>
                  <a:pt x="4566810" y="2125372"/>
                </a:lnTo>
                <a:cubicBezTo>
                  <a:pt x="4554706" y="2132198"/>
                  <a:pt x="4531890" y="2126044"/>
                  <a:pt x="4518140" y="2125732"/>
                </a:cubicBezTo>
                <a:lnTo>
                  <a:pt x="4507257" y="2128782"/>
                </a:lnTo>
                <a:lnTo>
                  <a:pt x="4434071" y="2122598"/>
                </a:lnTo>
                <a:lnTo>
                  <a:pt x="4431302" y="2127534"/>
                </a:lnTo>
                <a:lnTo>
                  <a:pt x="4425524" y="2139392"/>
                </a:lnTo>
                <a:lnTo>
                  <a:pt x="4422056" y="2139542"/>
                </a:lnTo>
                <a:lnTo>
                  <a:pt x="4381778" y="2136141"/>
                </a:lnTo>
                <a:lnTo>
                  <a:pt x="4344859" y="2147031"/>
                </a:lnTo>
                <a:lnTo>
                  <a:pt x="4347098" y="2147099"/>
                </a:lnTo>
                <a:cubicBezTo>
                  <a:pt x="4439330" y="2151755"/>
                  <a:pt x="4531858" y="2169413"/>
                  <a:pt x="4624802" y="2186978"/>
                </a:cubicBezTo>
                <a:cubicBezTo>
                  <a:pt x="4639386" y="2190786"/>
                  <a:pt x="4652736" y="2196196"/>
                  <a:pt x="4666158" y="2198125"/>
                </a:cubicBezTo>
                <a:lnTo>
                  <a:pt x="4677632" y="2198620"/>
                </a:lnTo>
                <a:lnTo>
                  <a:pt x="4677840" y="2199165"/>
                </a:lnTo>
                <a:cubicBezTo>
                  <a:pt x="4678378" y="2199580"/>
                  <a:pt x="4679054" y="2199482"/>
                  <a:pt x="4679652" y="2198706"/>
                </a:cubicBezTo>
                <a:lnTo>
                  <a:pt x="4677632" y="2198620"/>
                </a:lnTo>
                <a:lnTo>
                  <a:pt x="4676848" y="2196548"/>
                </a:lnTo>
                <a:cubicBezTo>
                  <a:pt x="4693904" y="2199375"/>
                  <a:pt x="4713448" y="2201647"/>
                  <a:pt x="4714644" y="2200094"/>
                </a:cubicBezTo>
                <a:cubicBezTo>
                  <a:pt x="4713448" y="2201647"/>
                  <a:pt x="4706763" y="2196501"/>
                  <a:pt x="4706763" y="2196501"/>
                </a:cubicBezTo>
                <a:cubicBezTo>
                  <a:pt x="4702882" y="2193512"/>
                  <a:pt x="4709153" y="2193396"/>
                  <a:pt x="4703760" y="2189245"/>
                </a:cubicBezTo>
                <a:cubicBezTo>
                  <a:pt x="4698685" y="2187811"/>
                  <a:pt x="4684118" y="2184427"/>
                  <a:pt x="4673748" y="2181389"/>
                </a:cubicBezTo>
                <a:lnTo>
                  <a:pt x="4631554" y="2171286"/>
                </a:lnTo>
                <a:lnTo>
                  <a:pt x="4640506" y="2172345"/>
                </a:lnTo>
                <a:lnTo>
                  <a:pt x="4648200" y="2174133"/>
                </a:lnTo>
                <a:cubicBezTo>
                  <a:pt x="4683506" y="2183591"/>
                  <a:pt x="4723889" y="2189129"/>
                  <a:pt x="4762098" y="2197938"/>
                </a:cubicBezTo>
                <a:cubicBezTo>
                  <a:pt x="4782289" y="2203384"/>
                  <a:pt x="4802559" y="2208171"/>
                  <a:pt x="4822044" y="2212973"/>
                </a:cubicBezTo>
                <a:cubicBezTo>
                  <a:pt x="4841530" y="2217773"/>
                  <a:pt x="4860233" y="2222589"/>
                  <a:pt x="4877289" y="2228094"/>
                </a:cubicBezTo>
                <a:cubicBezTo>
                  <a:pt x="4856234" y="2224660"/>
                  <a:pt x="4833006" y="2219143"/>
                  <a:pt x="4811854" y="2213162"/>
                </a:cubicBezTo>
                <a:lnTo>
                  <a:pt x="4789721" y="2208899"/>
                </a:lnTo>
                <a:cubicBezTo>
                  <a:pt x="4787132" y="2212262"/>
                  <a:pt x="4804286" y="2217638"/>
                  <a:pt x="4808070" y="2218077"/>
                </a:cubicBezTo>
                <a:cubicBezTo>
                  <a:pt x="4855454" y="2231476"/>
                  <a:pt x="4912893" y="2239842"/>
                  <a:pt x="4953472" y="2255832"/>
                </a:cubicBezTo>
                <a:cubicBezTo>
                  <a:pt x="4910600" y="2250850"/>
                  <a:pt x="4860744" y="2233078"/>
                  <a:pt x="4817560" y="2225381"/>
                </a:cubicBezTo>
                <a:cubicBezTo>
                  <a:pt x="4830615" y="2227603"/>
                  <a:pt x="4807189" y="2222345"/>
                  <a:pt x="4807089" y="2225152"/>
                </a:cubicBezTo>
                <a:cubicBezTo>
                  <a:pt x="4807288" y="2230248"/>
                  <a:pt x="4816364" y="2226933"/>
                  <a:pt x="4816364" y="2226933"/>
                </a:cubicBezTo>
                <a:cubicBezTo>
                  <a:pt x="4841946" y="2233853"/>
                  <a:pt x="4866775" y="2240190"/>
                  <a:pt x="4890954" y="2246647"/>
                </a:cubicBezTo>
                <a:lnTo>
                  <a:pt x="4938487" y="2260378"/>
                </a:lnTo>
                <a:lnTo>
                  <a:pt x="4931391" y="2260453"/>
                </a:lnTo>
                <a:lnTo>
                  <a:pt x="4931081" y="2260489"/>
                </a:lnTo>
                <a:lnTo>
                  <a:pt x="4928948" y="2260028"/>
                </a:lnTo>
                <a:cubicBezTo>
                  <a:pt x="4923656" y="2258427"/>
                  <a:pt x="4896348" y="2250181"/>
                  <a:pt x="4895152" y="2251733"/>
                </a:cubicBezTo>
                <a:cubicBezTo>
                  <a:pt x="4891369" y="2256648"/>
                  <a:pt x="4919872" y="2263344"/>
                  <a:pt x="4917284" y="2261351"/>
                </a:cubicBezTo>
                <a:lnTo>
                  <a:pt x="4919713" y="2261895"/>
                </a:lnTo>
                <a:lnTo>
                  <a:pt x="4917208" y="2264578"/>
                </a:lnTo>
                <a:cubicBezTo>
                  <a:pt x="4918476" y="2265198"/>
                  <a:pt x="4921566" y="2265534"/>
                  <a:pt x="4925488" y="2265701"/>
                </a:cubicBezTo>
                <a:lnTo>
                  <a:pt x="4935546" y="2265793"/>
                </a:lnTo>
                <a:lnTo>
                  <a:pt x="4942220" y="2267771"/>
                </a:lnTo>
                <a:cubicBezTo>
                  <a:pt x="4944907" y="2272313"/>
                  <a:pt x="4919972" y="2265892"/>
                  <a:pt x="4919972" y="2265892"/>
                </a:cubicBezTo>
                <a:cubicBezTo>
                  <a:pt x="4873020" y="2252825"/>
                  <a:pt x="4831028" y="2243577"/>
                  <a:pt x="4791940" y="2233680"/>
                </a:cubicBezTo>
                <a:cubicBezTo>
                  <a:pt x="4788157" y="2233240"/>
                  <a:pt x="4743479" y="2219451"/>
                  <a:pt x="4740990" y="2225363"/>
                </a:cubicBezTo>
                <a:cubicBezTo>
                  <a:pt x="4739892" y="2229464"/>
                  <a:pt x="4771100" y="2235769"/>
                  <a:pt x="4747774" y="2227702"/>
                </a:cubicBezTo>
                <a:cubicBezTo>
                  <a:pt x="4784374" y="2238156"/>
                  <a:pt x="4816875" y="2245455"/>
                  <a:pt x="4852380" y="2254654"/>
                </a:cubicBezTo>
                <a:cubicBezTo>
                  <a:pt x="4853673" y="2255650"/>
                  <a:pt x="4890273" y="2260750"/>
                  <a:pt x="4891882" y="2264460"/>
                </a:cubicBezTo>
                <a:cubicBezTo>
                  <a:pt x="4890686" y="2271368"/>
                  <a:pt x="4868140" y="2261841"/>
                  <a:pt x="4868140" y="2261841"/>
                </a:cubicBezTo>
                <a:cubicBezTo>
                  <a:pt x="4821071" y="2251159"/>
                  <a:pt x="4794940" y="2246289"/>
                  <a:pt x="4750360" y="2235049"/>
                </a:cubicBezTo>
                <a:cubicBezTo>
                  <a:pt x="4746578" y="2234610"/>
                  <a:pt x="4704687" y="2222555"/>
                  <a:pt x="4703392" y="2226914"/>
                </a:cubicBezTo>
                <a:cubicBezTo>
                  <a:pt x="4705000" y="2230624"/>
                  <a:pt x="4740090" y="2234561"/>
                  <a:pt x="4736308" y="2234122"/>
                </a:cubicBezTo>
                <a:cubicBezTo>
                  <a:pt x="4747972" y="2238154"/>
                  <a:pt x="4755752" y="2239199"/>
                  <a:pt x="4769125" y="2244136"/>
                </a:cubicBezTo>
                <a:cubicBezTo>
                  <a:pt x="4748385" y="2243417"/>
                  <a:pt x="4729622" y="2234332"/>
                  <a:pt x="4710077" y="2232059"/>
                </a:cubicBezTo>
                <a:cubicBezTo>
                  <a:pt x="4705000" y="2230624"/>
                  <a:pt x="4698412" y="2233383"/>
                  <a:pt x="4690632" y="2232338"/>
                </a:cubicBezTo>
                <a:lnTo>
                  <a:pt x="4680464" y="2230838"/>
                </a:lnTo>
                <a:lnTo>
                  <a:pt x="4680126" y="2230677"/>
                </a:lnTo>
                <a:lnTo>
                  <a:pt x="4678151" y="2230497"/>
                </a:lnTo>
                <a:lnTo>
                  <a:pt x="4656360" y="2227280"/>
                </a:lnTo>
                <a:cubicBezTo>
                  <a:pt x="4644416" y="2224783"/>
                  <a:pt x="4632596" y="2222071"/>
                  <a:pt x="4622824" y="2220936"/>
                </a:cubicBezTo>
                <a:cubicBezTo>
                  <a:pt x="4629311" y="2220984"/>
                  <a:pt x="4613548" y="2219153"/>
                  <a:pt x="4612354" y="2220704"/>
                </a:cubicBezTo>
                <a:cubicBezTo>
                  <a:pt x="4608570" y="2225620"/>
                  <a:pt x="4628215" y="2225084"/>
                  <a:pt x="4629508" y="2226081"/>
                </a:cubicBezTo>
                <a:lnTo>
                  <a:pt x="4646165" y="2229558"/>
                </a:lnTo>
                <a:lnTo>
                  <a:pt x="4666894" y="2229464"/>
                </a:lnTo>
                <a:lnTo>
                  <a:pt x="4678151" y="2230497"/>
                </a:lnTo>
                <a:lnTo>
                  <a:pt x="4680464" y="2230838"/>
                </a:lnTo>
                <a:lnTo>
                  <a:pt x="4686744" y="2233817"/>
                </a:lnTo>
                <a:lnTo>
                  <a:pt x="4677036" y="2236002"/>
                </a:lnTo>
                <a:lnTo>
                  <a:pt x="4702776" y="2241376"/>
                </a:lnTo>
                <a:cubicBezTo>
                  <a:pt x="4726649" y="2246671"/>
                  <a:pt x="4749884" y="2252399"/>
                  <a:pt x="4772224" y="2259294"/>
                </a:cubicBezTo>
                <a:cubicBezTo>
                  <a:pt x="4749444" y="2257211"/>
                  <a:pt x="4730474" y="2252188"/>
                  <a:pt x="4711636" y="2247268"/>
                </a:cubicBezTo>
                <a:lnTo>
                  <a:pt x="4658374" y="2237108"/>
                </a:lnTo>
                <a:lnTo>
                  <a:pt x="4648046" y="2237532"/>
                </a:lnTo>
                <a:lnTo>
                  <a:pt x="4634117" y="2237802"/>
                </a:lnTo>
                <a:lnTo>
                  <a:pt x="4636508" y="2239296"/>
                </a:lnTo>
                <a:cubicBezTo>
                  <a:pt x="4687576" y="2250586"/>
                  <a:pt x="4731840" y="2259112"/>
                  <a:pt x="4777714" y="2271347"/>
                </a:cubicBezTo>
                <a:lnTo>
                  <a:pt x="4790948" y="2276081"/>
                </a:lnTo>
                <a:lnTo>
                  <a:pt x="4809721" y="2277233"/>
                </a:lnTo>
                <a:cubicBezTo>
                  <a:pt x="4824516" y="2278675"/>
                  <a:pt x="4815240" y="2280151"/>
                  <a:pt x="4797741" y="2281813"/>
                </a:cubicBezTo>
                <a:lnTo>
                  <a:pt x="4773981" y="2283896"/>
                </a:lnTo>
                <a:lnTo>
                  <a:pt x="4787512" y="2286784"/>
                </a:lnTo>
                <a:lnTo>
                  <a:pt x="4772740" y="2289142"/>
                </a:lnTo>
                <a:cubicBezTo>
                  <a:pt x="4753412" y="2297088"/>
                  <a:pt x="4778463" y="2295984"/>
                  <a:pt x="4794617" y="2294117"/>
                </a:cubicBezTo>
                <a:lnTo>
                  <a:pt x="4816114" y="2293378"/>
                </a:lnTo>
                <a:lnTo>
                  <a:pt x="4830586" y="2296800"/>
                </a:lnTo>
                <a:lnTo>
                  <a:pt x="4832333" y="2297206"/>
                </a:lnTo>
                <a:lnTo>
                  <a:pt x="4823748" y="2298017"/>
                </a:lnTo>
                <a:cubicBezTo>
                  <a:pt x="4812193" y="2299165"/>
                  <a:pt x="4800737" y="2300099"/>
                  <a:pt x="4789758" y="2300000"/>
                </a:cubicBezTo>
                <a:cubicBezTo>
                  <a:pt x="4777386" y="2300608"/>
                  <a:pt x="4763842" y="2300098"/>
                  <a:pt x="4750180" y="2299846"/>
                </a:cubicBezTo>
                <a:lnTo>
                  <a:pt x="4721776" y="2300828"/>
                </a:lnTo>
                <a:lnTo>
                  <a:pt x="4732030" y="2305044"/>
                </a:lnTo>
                <a:lnTo>
                  <a:pt x="4734388" y="2305145"/>
                </a:lnTo>
                <a:cubicBezTo>
                  <a:pt x="4749428" y="2305686"/>
                  <a:pt x="4766766" y="2306646"/>
                  <a:pt x="4771691" y="2305993"/>
                </a:cubicBezTo>
                <a:cubicBezTo>
                  <a:pt x="4775354" y="2307297"/>
                  <a:pt x="4782988" y="2310011"/>
                  <a:pt x="4784820" y="2310661"/>
                </a:cubicBezTo>
                <a:cubicBezTo>
                  <a:pt x="4791270" y="2310553"/>
                  <a:pt x="4794364" y="2309248"/>
                  <a:pt x="4799142" y="2308145"/>
                </a:cubicBezTo>
                <a:cubicBezTo>
                  <a:pt x="4800974" y="2308795"/>
                  <a:pt x="4805660" y="2313266"/>
                  <a:pt x="4812576" y="2312922"/>
                </a:cubicBezTo>
                <a:cubicBezTo>
                  <a:pt x="4819027" y="2312813"/>
                  <a:pt x="4836140" y="2308884"/>
                  <a:pt x="4848698" y="2310946"/>
                </a:cubicBezTo>
                <a:cubicBezTo>
                  <a:pt x="4853906" y="2311597"/>
                  <a:pt x="4855786" y="2312291"/>
                  <a:pt x="4855570" y="2312964"/>
                </a:cubicBezTo>
                <a:lnTo>
                  <a:pt x="4852449" y="2314003"/>
                </a:lnTo>
                <a:lnTo>
                  <a:pt x="4870178" y="2313155"/>
                </a:lnTo>
                <a:cubicBezTo>
                  <a:pt x="4875444" y="2313146"/>
                  <a:pt x="4879490" y="2313503"/>
                  <a:pt x="4880798" y="2314497"/>
                </a:cubicBezTo>
                <a:cubicBezTo>
                  <a:pt x="4886791" y="2321962"/>
                  <a:pt x="4859187" y="2319172"/>
                  <a:pt x="4859187" y="2319172"/>
                </a:cubicBezTo>
                <a:cubicBezTo>
                  <a:pt x="4853520" y="2319119"/>
                  <a:pt x="4843696" y="2319464"/>
                  <a:pt x="4832646" y="2320039"/>
                </a:cubicBezTo>
                <a:lnTo>
                  <a:pt x="4800529" y="2322177"/>
                </a:lnTo>
                <a:lnTo>
                  <a:pt x="4796102" y="2324689"/>
                </a:lnTo>
                <a:cubicBezTo>
                  <a:pt x="4792662" y="2325969"/>
                  <a:pt x="4787902" y="2326603"/>
                  <a:pt x="4782350" y="2326832"/>
                </a:cubicBezTo>
                <a:lnTo>
                  <a:pt x="4777378" y="2326754"/>
                </a:lnTo>
                <a:lnTo>
                  <a:pt x="4779142" y="2326991"/>
                </a:lnTo>
                <a:lnTo>
                  <a:pt x="4784682" y="2327172"/>
                </a:lnTo>
                <a:lnTo>
                  <a:pt x="4816797" y="2326840"/>
                </a:lnTo>
                <a:cubicBezTo>
                  <a:pt x="4820174" y="2326840"/>
                  <a:pt x="4823771" y="2327518"/>
                  <a:pt x="4827828" y="2328360"/>
                </a:cubicBezTo>
                <a:lnTo>
                  <a:pt x="4829000" y="2328572"/>
                </a:lnTo>
                <a:lnTo>
                  <a:pt x="4844073" y="2329010"/>
                </a:lnTo>
                <a:lnTo>
                  <a:pt x="4856838" y="2329776"/>
                </a:lnTo>
                <a:lnTo>
                  <a:pt x="4856865" y="2329774"/>
                </a:lnTo>
                <a:lnTo>
                  <a:pt x="4856886" y="2329779"/>
                </a:lnTo>
                <a:lnTo>
                  <a:pt x="4902208" y="2332498"/>
                </a:lnTo>
                <a:cubicBezTo>
                  <a:pt x="4912176" y="2334723"/>
                  <a:pt x="4948844" y="2335555"/>
                  <a:pt x="4948844" y="2335555"/>
                </a:cubicBezTo>
                <a:lnTo>
                  <a:pt x="4942050" y="2341357"/>
                </a:lnTo>
                <a:lnTo>
                  <a:pt x="4950594" y="2341008"/>
                </a:lnTo>
                <a:lnTo>
                  <a:pt x="4952860" y="2342295"/>
                </a:lnTo>
                <a:lnTo>
                  <a:pt x="4959684" y="2345389"/>
                </a:lnTo>
                <a:lnTo>
                  <a:pt x="4952746" y="2345896"/>
                </a:lnTo>
                <a:lnTo>
                  <a:pt x="4914910" y="2348612"/>
                </a:lnTo>
                <a:lnTo>
                  <a:pt x="4910552" y="2348000"/>
                </a:lnTo>
                <a:lnTo>
                  <a:pt x="4910561" y="2348925"/>
                </a:lnTo>
                <a:lnTo>
                  <a:pt x="4905584" y="2349282"/>
                </a:lnTo>
                <a:lnTo>
                  <a:pt x="4905472" y="2349216"/>
                </a:lnTo>
                <a:lnTo>
                  <a:pt x="4893700" y="2345634"/>
                </a:lnTo>
                <a:lnTo>
                  <a:pt x="4854588" y="2340144"/>
                </a:lnTo>
                <a:lnTo>
                  <a:pt x="4867038" y="2346731"/>
                </a:lnTo>
                <a:lnTo>
                  <a:pt x="4864289" y="2352246"/>
                </a:lnTo>
                <a:lnTo>
                  <a:pt x="4848600" y="2353372"/>
                </a:lnTo>
                <a:cubicBezTo>
                  <a:pt x="4845374" y="2353427"/>
                  <a:pt x="4839762" y="2353834"/>
                  <a:pt x="4832670" y="2354366"/>
                </a:cubicBezTo>
                <a:lnTo>
                  <a:pt x="4813694" y="2355699"/>
                </a:lnTo>
                <a:lnTo>
                  <a:pt x="4790333" y="2359338"/>
                </a:lnTo>
                <a:lnTo>
                  <a:pt x="4779910" y="2360423"/>
                </a:lnTo>
                <a:lnTo>
                  <a:pt x="4785796" y="2361267"/>
                </a:lnTo>
                <a:cubicBezTo>
                  <a:pt x="4785172" y="2362285"/>
                  <a:pt x="4761756" y="2362745"/>
                  <a:pt x="4758292" y="2363316"/>
                </a:cubicBezTo>
                <a:cubicBezTo>
                  <a:pt x="4755198" y="2364619"/>
                  <a:pt x="4745720" y="2371263"/>
                  <a:pt x="4746596" y="2373978"/>
                </a:cubicBezTo>
                <a:cubicBezTo>
                  <a:pt x="4747054" y="2374141"/>
                  <a:pt x="4750913" y="2374112"/>
                  <a:pt x="4756548" y="2373975"/>
                </a:cubicBezTo>
                <a:lnTo>
                  <a:pt x="4760192" y="2373861"/>
                </a:lnTo>
                <a:lnTo>
                  <a:pt x="4758649" y="2376987"/>
                </a:lnTo>
                <a:cubicBezTo>
                  <a:pt x="4758649" y="2376987"/>
                  <a:pt x="4792369" y="2391473"/>
                  <a:pt x="4816750" y="2409683"/>
                </a:cubicBezTo>
                <a:cubicBezTo>
                  <a:pt x="4833201" y="2411269"/>
                  <a:pt x="4847196" y="2413249"/>
                  <a:pt x="4848557" y="2412707"/>
                </a:cubicBezTo>
                <a:lnTo>
                  <a:pt x="4831450" y="2407991"/>
                </a:lnTo>
                <a:lnTo>
                  <a:pt x="4845455" y="2406377"/>
                </a:lnTo>
                <a:cubicBezTo>
                  <a:pt x="4853486" y="2407246"/>
                  <a:pt x="4858988" y="2409127"/>
                  <a:pt x="4858988" y="2409127"/>
                </a:cubicBezTo>
                <a:cubicBezTo>
                  <a:pt x="4858988" y="2409127"/>
                  <a:pt x="4863802" y="2430781"/>
                  <a:pt x="4876150" y="2444518"/>
                </a:cubicBezTo>
                <a:lnTo>
                  <a:pt x="4878338" y="2445982"/>
                </a:lnTo>
                <a:lnTo>
                  <a:pt x="4857654" y="2448273"/>
                </a:lnTo>
                <a:lnTo>
                  <a:pt x="4873388" y="2452186"/>
                </a:lnTo>
                <a:lnTo>
                  <a:pt x="4856434" y="2450986"/>
                </a:lnTo>
                <a:lnTo>
                  <a:pt x="4853901" y="2450806"/>
                </a:lnTo>
                <a:cubicBezTo>
                  <a:pt x="4845529" y="2450062"/>
                  <a:pt x="4836738" y="2449271"/>
                  <a:pt x="4827848" y="2448867"/>
                </a:cubicBezTo>
                <a:lnTo>
                  <a:pt x="4814780" y="2449052"/>
                </a:lnTo>
                <a:lnTo>
                  <a:pt x="4797616" y="2454211"/>
                </a:lnTo>
                <a:cubicBezTo>
                  <a:pt x="4788788" y="2458681"/>
                  <a:pt x="4810108" y="2451042"/>
                  <a:pt x="4805249" y="2456924"/>
                </a:cubicBezTo>
                <a:cubicBezTo>
                  <a:pt x="4800391" y="2462807"/>
                  <a:pt x="4780505" y="2458140"/>
                  <a:pt x="4770961" y="2459552"/>
                </a:cubicBezTo>
                <a:cubicBezTo>
                  <a:pt x="4760380" y="2458594"/>
                  <a:pt x="4748128" y="2456640"/>
                  <a:pt x="4735796" y="2459464"/>
                </a:cubicBezTo>
                <a:cubicBezTo>
                  <a:pt x="4735796" y="2459464"/>
                  <a:pt x="4735278" y="2460582"/>
                  <a:pt x="4734412" y="2461877"/>
                </a:cubicBezTo>
                <a:lnTo>
                  <a:pt x="4731575" y="2464711"/>
                </a:lnTo>
                <a:lnTo>
                  <a:pt x="4741450" y="2466546"/>
                </a:lnTo>
                <a:cubicBezTo>
                  <a:pt x="4751146" y="2469196"/>
                  <a:pt x="4759582" y="2471933"/>
                  <a:pt x="4769134" y="2474339"/>
                </a:cubicBezTo>
                <a:lnTo>
                  <a:pt x="4780464" y="2476252"/>
                </a:lnTo>
                <a:lnTo>
                  <a:pt x="4808640" y="2478009"/>
                </a:lnTo>
                <a:lnTo>
                  <a:pt x="4839569" y="2480130"/>
                </a:lnTo>
                <a:lnTo>
                  <a:pt x="4847014" y="2480129"/>
                </a:lnTo>
                <a:lnTo>
                  <a:pt x="4856838" y="2479752"/>
                </a:lnTo>
                <a:lnTo>
                  <a:pt x="4863168" y="2478373"/>
                </a:lnTo>
                <a:cubicBezTo>
                  <a:pt x="4865082" y="2478379"/>
                  <a:pt x="4866235" y="2478760"/>
                  <a:pt x="4866654" y="2479275"/>
                </a:cubicBezTo>
                <a:lnTo>
                  <a:pt x="4866524" y="2479379"/>
                </a:lnTo>
                <a:lnTo>
                  <a:pt x="4867472" y="2479344"/>
                </a:lnTo>
                <a:cubicBezTo>
                  <a:pt x="4873324" y="2479458"/>
                  <a:pt x="4877934" y="2480104"/>
                  <a:pt x="4880477" y="2481744"/>
                </a:cubicBezTo>
                <a:lnTo>
                  <a:pt x="4877932" y="2482944"/>
                </a:lnTo>
                <a:lnTo>
                  <a:pt x="4857419" y="2482010"/>
                </a:lnTo>
                <a:cubicBezTo>
                  <a:pt x="4857419" y="2482010"/>
                  <a:pt x="4856464" y="2484136"/>
                  <a:pt x="4854794" y="2486532"/>
                </a:cubicBezTo>
                <a:lnTo>
                  <a:pt x="4853034" y="2488101"/>
                </a:lnTo>
                <a:lnTo>
                  <a:pt x="4843308" y="2488748"/>
                </a:lnTo>
                <a:lnTo>
                  <a:pt x="4841334" y="2488613"/>
                </a:lnTo>
                <a:lnTo>
                  <a:pt x="4836346" y="2486907"/>
                </a:lnTo>
                <a:lnTo>
                  <a:pt x="4837350" y="2488339"/>
                </a:lnTo>
                <a:lnTo>
                  <a:pt x="4812209" y="2486613"/>
                </a:lnTo>
                <a:lnTo>
                  <a:pt x="4767994" y="2482623"/>
                </a:lnTo>
                <a:lnTo>
                  <a:pt x="4762064" y="2483647"/>
                </a:lnTo>
                <a:lnTo>
                  <a:pt x="4732998" y="2479463"/>
                </a:lnTo>
                <a:lnTo>
                  <a:pt x="4684716" y="2475107"/>
                </a:lnTo>
                <a:cubicBezTo>
                  <a:pt x="4643751" y="2471339"/>
                  <a:pt x="4605246" y="2468314"/>
                  <a:pt x="4571990" y="2468059"/>
                </a:cubicBezTo>
                <a:cubicBezTo>
                  <a:pt x="4614406" y="2475781"/>
                  <a:pt x="4660243" y="2482641"/>
                  <a:pt x="4708368" y="2488824"/>
                </a:cubicBezTo>
                <a:lnTo>
                  <a:pt x="4740714" y="2492424"/>
                </a:lnTo>
                <a:lnTo>
                  <a:pt x="4739280" y="2493416"/>
                </a:lnTo>
                <a:cubicBezTo>
                  <a:pt x="4743249" y="2499187"/>
                  <a:pt x="4813718" y="2505231"/>
                  <a:pt x="4830258" y="2509134"/>
                </a:cubicBezTo>
                <a:cubicBezTo>
                  <a:pt x="4851382" y="2511165"/>
                  <a:pt x="4870302" y="2512403"/>
                  <a:pt x="4885988" y="2514051"/>
                </a:cubicBezTo>
                <a:lnTo>
                  <a:pt x="4921090" y="2521200"/>
                </a:lnTo>
                <a:lnTo>
                  <a:pt x="4921410" y="2522535"/>
                </a:lnTo>
                <a:cubicBezTo>
                  <a:pt x="4922720" y="2523529"/>
                  <a:pt x="4926778" y="2524156"/>
                  <a:pt x="4932128" y="2524539"/>
                </a:cubicBezTo>
                <a:lnTo>
                  <a:pt x="4939136" y="2524742"/>
                </a:lnTo>
                <a:lnTo>
                  <a:pt x="4967804" y="2530354"/>
                </a:lnTo>
                <a:lnTo>
                  <a:pt x="4960416" y="2535601"/>
                </a:lnTo>
                <a:lnTo>
                  <a:pt x="4937654" y="2539732"/>
                </a:lnTo>
                <a:lnTo>
                  <a:pt x="4929435" y="2538822"/>
                </a:lnTo>
                <a:cubicBezTo>
                  <a:pt x="4900738" y="2536136"/>
                  <a:pt x="4870831" y="2527397"/>
                  <a:pt x="4847108" y="2536394"/>
                </a:cubicBezTo>
                <a:lnTo>
                  <a:pt x="4846312" y="2536854"/>
                </a:lnTo>
                <a:lnTo>
                  <a:pt x="4783016" y="2532303"/>
                </a:lnTo>
                <a:lnTo>
                  <a:pt x="4225465" y="2470891"/>
                </a:lnTo>
                <a:lnTo>
                  <a:pt x="4214422" y="2479786"/>
                </a:lnTo>
                <a:lnTo>
                  <a:pt x="4213438" y="2501371"/>
                </a:lnTo>
                <a:lnTo>
                  <a:pt x="4282368" y="2510621"/>
                </a:lnTo>
                <a:cubicBezTo>
                  <a:pt x="4345484" y="2519192"/>
                  <a:pt x="4407986" y="2529757"/>
                  <a:pt x="4469696" y="2548205"/>
                </a:cubicBezTo>
                <a:cubicBezTo>
                  <a:pt x="4415550" y="2552352"/>
                  <a:pt x="4362982" y="2551213"/>
                  <a:pt x="4311196" y="2547394"/>
                </a:cubicBezTo>
                <a:lnTo>
                  <a:pt x="4197420" y="2534918"/>
                </a:lnTo>
                <a:lnTo>
                  <a:pt x="4202971" y="2557833"/>
                </a:lnTo>
                <a:lnTo>
                  <a:pt x="4209048" y="2570124"/>
                </a:lnTo>
                <a:lnTo>
                  <a:pt x="4268286" y="2579696"/>
                </a:lnTo>
                <a:cubicBezTo>
                  <a:pt x="4408633" y="2599359"/>
                  <a:pt x="4548982" y="2619018"/>
                  <a:pt x="4691858" y="2648148"/>
                </a:cubicBezTo>
                <a:cubicBezTo>
                  <a:pt x="4731284" y="2656862"/>
                  <a:pt x="4770750" y="2662532"/>
                  <a:pt x="4810256" y="2666384"/>
                </a:cubicBezTo>
                <a:lnTo>
                  <a:pt x="4891986" y="2671431"/>
                </a:lnTo>
                <a:lnTo>
                  <a:pt x="4889840" y="2672708"/>
                </a:lnTo>
                <a:cubicBezTo>
                  <a:pt x="4875770" y="2675856"/>
                  <a:pt x="4840768" y="2678547"/>
                  <a:pt x="4838878" y="2673565"/>
                </a:cubicBezTo>
                <a:cubicBezTo>
                  <a:pt x="4840633" y="2678191"/>
                  <a:pt x="4856564" y="2681563"/>
                  <a:pt x="4876542" y="2684058"/>
                </a:cubicBezTo>
                <a:lnTo>
                  <a:pt x="4927161" y="2688336"/>
                </a:lnTo>
                <a:lnTo>
                  <a:pt x="4932728" y="2691181"/>
                </a:lnTo>
                <a:lnTo>
                  <a:pt x="4921233" y="2691663"/>
                </a:lnTo>
                <a:cubicBezTo>
                  <a:pt x="4909456" y="2692862"/>
                  <a:pt x="4915900" y="2695215"/>
                  <a:pt x="4927398" y="2697451"/>
                </a:cubicBezTo>
                <a:lnTo>
                  <a:pt x="4952474" y="2701272"/>
                </a:lnTo>
                <a:lnTo>
                  <a:pt x="4981428" y="2716069"/>
                </a:lnTo>
                <a:lnTo>
                  <a:pt x="4953818" y="2713456"/>
                </a:lnTo>
                <a:lnTo>
                  <a:pt x="4952397" y="2710998"/>
                </a:lnTo>
                <a:cubicBezTo>
                  <a:pt x="4951123" y="2709411"/>
                  <a:pt x="4949374" y="2708694"/>
                  <a:pt x="4946517" y="2710987"/>
                </a:cubicBezTo>
                <a:lnTo>
                  <a:pt x="4948290" y="2712933"/>
                </a:lnTo>
                <a:lnTo>
                  <a:pt x="4878434" y="2706324"/>
                </a:lnTo>
                <a:lnTo>
                  <a:pt x="4863294" y="2704668"/>
                </a:lnTo>
                <a:lnTo>
                  <a:pt x="4837432" y="2706525"/>
                </a:lnTo>
                <a:lnTo>
                  <a:pt x="4848761" y="2709962"/>
                </a:lnTo>
                <a:cubicBezTo>
                  <a:pt x="4851438" y="2712863"/>
                  <a:pt x="4814554" y="2709246"/>
                  <a:pt x="4802847" y="2711651"/>
                </a:cubicBezTo>
                <a:cubicBezTo>
                  <a:pt x="4806774" y="2713417"/>
                  <a:pt x="4810700" y="2715185"/>
                  <a:pt x="4814626" y="2716953"/>
                </a:cubicBezTo>
                <a:cubicBezTo>
                  <a:pt x="4812664" y="2716068"/>
                  <a:pt x="4817556" y="2721812"/>
                  <a:pt x="4822680" y="2728348"/>
                </a:cubicBezTo>
                <a:lnTo>
                  <a:pt x="4825180" y="2731788"/>
                </a:lnTo>
                <a:lnTo>
                  <a:pt x="4800775" y="2727256"/>
                </a:lnTo>
                <a:lnTo>
                  <a:pt x="4764148" y="2722025"/>
                </a:lnTo>
                <a:lnTo>
                  <a:pt x="4773152" y="2727794"/>
                </a:lnTo>
                <a:lnTo>
                  <a:pt x="4781082" y="2732115"/>
                </a:lnTo>
                <a:lnTo>
                  <a:pt x="4834110" y="2743162"/>
                </a:lnTo>
                <a:lnTo>
                  <a:pt x="4834033" y="2743281"/>
                </a:lnTo>
                <a:cubicBezTo>
                  <a:pt x="4832680" y="2744953"/>
                  <a:pt x="4830692" y="2746750"/>
                  <a:pt x="4828150" y="2747248"/>
                </a:cubicBezTo>
                <a:cubicBezTo>
                  <a:pt x="4817650" y="2750724"/>
                  <a:pt x="4790198" y="2748572"/>
                  <a:pt x="4780653" y="2749985"/>
                </a:cubicBezTo>
                <a:cubicBezTo>
                  <a:pt x="4778821" y="2749333"/>
                  <a:pt x="4776750" y="2753803"/>
                  <a:pt x="4773962" y="2755216"/>
                </a:cubicBezTo>
                <a:cubicBezTo>
                  <a:pt x="4768978" y="2757048"/>
                  <a:pt x="4762094" y="2757587"/>
                  <a:pt x="4754586" y="2757641"/>
                </a:cubicBezTo>
                <a:lnTo>
                  <a:pt x="4750946" y="2757567"/>
                </a:lnTo>
                <a:lnTo>
                  <a:pt x="4755973" y="2758528"/>
                </a:lnTo>
                <a:lnTo>
                  <a:pt x="4770373" y="2761168"/>
                </a:lnTo>
                <a:lnTo>
                  <a:pt x="4848372" y="2760397"/>
                </a:lnTo>
                <a:lnTo>
                  <a:pt x="4913664" y="2756459"/>
                </a:lnTo>
                <a:lnTo>
                  <a:pt x="4922556" y="2762079"/>
                </a:lnTo>
                <a:lnTo>
                  <a:pt x="4921616" y="2762604"/>
                </a:lnTo>
                <a:lnTo>
                  <a:pt x="4924008" y="2763159"/>
                </a:lnTo>
                <a:lnTo>
                  <a:pt x="4912934" y="2764580"/>
                </a:lnTo>
                <a:lnTo>
                  <a:pt x="4931818" y="2764972"/>
                </a:lnTo>
                <a:lnTo>
                  <a:pt x="4934507" y="2765596"/>
                </a:lnTo>
                <a:lnTo>
                  <a:pt x="4933466" y="2770157"/>
                </a:lnTo>
                <a:cubicBezTo>
                  <a:pt x="4931958" y="2768996"/>
                  <a:pt x="4930664" y="2768000"/>
                  <a:pt x="4930664" y="2768000"/>
                </a:cubicBezTo>
                <a:cubicBezTo>
                  <a:pt x="4930878" y="2773521"/>
                  <a:pt x="4932072" y="2771969"/>
                  <a:pt x="4933466" y="2770157"/>
                </a:cubicBezTo>
                <a:lnTo>
                  <a:pt x="4940770" y="2772010"/>
                </a:lnTo>
                <a:lnTo>
                  <a:pt x="4919750" y="2774094"/>
                </a:lnTo>
                <a:lnTo>
                  <a:pt x="4913178" y="2773720"/>
                </a:lnTo>
                <a:cubicBezTo>
                  <a:pt x="4911068" y="2773491"/>
                  <a:pt x="4909840" y="2773191"/>
                  <a:pt x="4910138" y="2772803"/>
                </a:cubicBezTo>
                <a:lnTo>
                  <a:pt x="4910692" y="2774993"/>
                </a:lnTo>
                <a:lnTo>
                  <a:pt x="4882568" y="2777784"/>
                </a:lnTo>
                <a:lnTo>
                  <a:pt x="4874276" y="2776118"/>
                </a:lnTo>
                <a:cubicBezTo>
                  <a:pt x="4869023" y="2774966"/>
                  <a:pt x="4863042" y="2773532"/>
                  <a:pt x="4855486" y="2771526"/>
                </a:cubicBezTo>
                <a:cubicBezTo>
                  <a:pt x="4851704" y="2771087"/>
                  <a:pt x="4820180" y="2762068"/>
                  <a:pt x="4832158" y="2768815"/>
                </a:cubicBezTo>
                <a:cubicBezTo>
                  <a:pt x="4841333" y="2773405"/>
                  <a:pt x="4864875" y="2776281"/>
                  <a:pt x="4871247" y="2778712"/>
                </a:cubicBezTo>
                <a:lnTo>
                  <a:pt x="4871670" y="2778864"/>
                </a:lnTo>
                <a:lnTo>
                  <a:pt x="4864001" y="2779626"/>
                </a:lnTo>
                <a:cubicBezTo>
                  <a:pt x="4841528" y="2782849"/>
                  <a:pt x="4819612" y="2782566"/>
                  <a:pt x="4797576" y="2782541"/>
                </a:cubicBezTo>
                <a:lnTo>
                  <a:pt x="4774506" y="2782976"/>
                </a:lnTo>
                <a:lnTo>
                  <a:pt x="4779770" y="2783900"/>
                </a:lnTo>
                <a:lnTo>
                  <a:pt x="4849895" y="2799677"/>
                </a:lnTo>
                <a:lnTo>
                  <a:pt x="4836059" y="2799422"/>
                </a:lnTo>
                <a:cubicBezTo>
                  <a:pt x="4808376" y="2796282"/>
                  <a:pt x="4779476" y="2793407"/>
                  <a:pt x="4751734" y="2790829"/>
                </a:cubicBezTo>
                <a:lnTo>
                  <a:pt x="4744347" y="2790180"/>
                </a:lnTo>
                <a:lnTo>
                  <a:pt x="4739722" y="2792106"/>
                </a:lnTo>
                <a:lnTo>
                  <a:pt x="4717054" y="2787776"/>
                </a:lnTo>
                <a:lnTo>
                  <a:pt x="4707996" y="2786979"/>
                </a:lnTo>
                <a:lnTo>
                  <a:pt x="4729055" y="2793258"/>
                </a:lnTo>
                <a:lnTo>
                  <a:pt x="4727068" y="2793424"/>
                </a:lnTo>
                <a:cubicBezTo>
                  <a:pt x="4711439" y="2794418"/>
                  <a:pt x="4687404" y="2795635"/>
                  <a:pt x="4680783" y="2798988"/>
                </a:cubicBezTo>
                <a:cubicBezTo>
                  <a:pt x="4709258" y="2804309"/>
                  <a:pt x="4721748" y="2801138"/>
                  <a:pt x="4747370" y="2802640"/>
                </a:cubicBezTo>
                <a:cubicBezTo>
                  <a:pt x="4764951" y="2802684"/>
                  <a:pt x="4766402" y="2803199"/>
                  <a:pt x="4762004" y="2804439"/>
                </a:cubicBezTo>
                <a:lnTo>
                  <a:pt x="4743630" y="2809962"/>
                </a:lnTo>
                <a:lnTo>
                  <a:pt x="4747196" y="2810271"/>
                </a:lnTo>
                <a:cubicBezTo>
                  <a:pt x="4783144" y="2812972"/>
                  <a:pt x="4818050" y="2815015"/>
                  <a:pt x="4855954" y="2818332"/>
                </a:cubicBezTo>
                <a:lnTo>
                  <a:pt x="4888898" y="2821958"/>
                </a:lnTo>
                <a:lnTo>
                  <a:pt x="4868147" y="2821405"/>
                </a:lnTo>
                <a:cubicBezTo>
                  <a:pt x="4853146" y="2820862"/>
                  <a:pt x="4835524" y="2820014"/>
                  <a:pt x="4812978" y="2818522"/>
                </a:cubicBezTo>
                <a:cubicBezTo>
                  <a:pt x="4789159" y="2817245"/>
                  <a:pt x="4770735" y="2814461"/>
                  <a:pt x="4750842" y="2814949"/>
                </a:cubicBezTo>
                <a:cubicBezTo>
                  <a:pt x="4705718" y="2819037"/>
                  <a:pt x="4783562" y="2829679"/>
                  <a:pt x="4801688" y="2833116"/>
                </a:cubicBezTo>
                <a:cubicBezTo>
                  <a:pt x="4829731" y="2835507"/>
                  <a:pt x="4861012" y="2830700"/>
                  <a:pt x="4859637" y="2844246"/>
                </a:cubicBezTo>
                <a:cubicBezTo>
                  <a:pt x="4860522" y="2842283"/>
                  <a:pt x="4846672" y="2843328"/>
                  <a:pt x="4830650" y="2845266"/>
                </a:cubicBezTo>
                <a:lnTo>
                  <a:pt x="4816634" y="2847192"/>
                </a:lnTo>
                <a:lnTo>
                  <a:pt x="4672702" y="2843994"/>
                </a:lnTo>
                <a:lnTo>
                  <a:pt x="4663801" y="2850232"/>
                </a:lnTo>
                <a:cubicBezTo>
                  <a:pt x="4651468" y="2853055"/>
                  <a:pt x="4638991" y="2846215"/>
                  <a:pt x="4624826" y="2848388"/>
                </a:cubicBezTo>
                <a:cubicBezTo>
                  <a:pt x="4626658" y="2849039"/>
                  <a:pt x="4623856" y="2860460"/>
                  <a:pt x="4621718" y="2859701"/>
                </a:cubicBezTo>
                <a:cubicBezTo>
                  <a:pt x="4615028" y="2864932"/>
                  <a:pt x="4579002" y="2852120"/>
                  <a:pt x="4572232" y="2862129"/>
                </a:cubicBezTo>
                <a:cubicBezTo>
                  <a:pt x="4572232" y="2862129"/>
                  <a:pt x="4572101" y="2862409"/>
                  <a:pt x="4571939" y="2862759"/>
                </a:cubicBezTo>
                <a:lnTo>
                  <a:pt x="4571576" y="2863545"/>
                </a:lnTo>
                <a:lnTo>
                  <a:pt x="4571454" y="2863807"/>
                </a:lnTo>
                <a:cubicBezTo>
                  <a:pt x="4571325" y="2864086"/>
                  <a:pt x="4571260" y="2864225"/>
                  <a:pt x="4571357" y="2864016"/>
                </a:cubicBezTo>
                <a:lnTo>
                  <a:pt x="4571576" y="2863545"/>
                </a:lnTo>
                <a:lnTo>
                  <a:pt x="4572232" y="2862129"/>
                </a:lnTo>
                <a:cubicBezTo>
                  <a:pt x="4587191" y="2867450"/>
                  <a:pt x="4598806" y="2861567"/>
                  <a:pt x="4613196" y="2864281"/>
                </a:cubicBezTo>
                <a:cubicBezTo>
                  <a:pt x="4623138" y="2866614"/>
                  <a:pt x="4632902" y="2868183"/>
                  <a:pt x="4643253" y="2869061"/>
                </a:cubicBezTo>
                <a:lnTo>
                  <a:pt x="4645016" y="2869094"/>
                </a:lnTo>
                <a:lnTo>
                  <a:pt x="4645568" y="2867543"/>
                </a:lnTo>
                <a:cubicBezTo>
                  <a:pt x="4646796" y="2866097"/>
                  <a:pt x="4648412" y="2865027"/>
                  <a:pt x="4649632" y="2864969"/>
                </a:cubicBezTo>
                <a:cubicBezTo>
                  <a:pt x="4650444" y="2864931"/>
                  <a:pt x="4651080" y="2865339"/>
                  <a:pt x="4651306" y="2866386"/>
                </a:cubicBezTo>
                <a:cubicBezTo>
                  <a:pt x="4653746" y="2865859"/>
                  <a:pt x="4652927" y="2867131"/>
                  <a:pt x="4650974" y="2868648"/>
                </a:cubicBezTo>
                <a:lnTo>
                  <a:pt x="4649947" y="2869186"/>
                </a:lnTo>
                <a:lnTo>
                  <a:pt x="4676835" y="2869687"/>
                </a:lnTo>
                <a:cubicBezTo>
                  <a:pt x="4717494" y="2871729"/>
                  <a:pt x="4630054" y="2875483"/>
                  <a:pt x="4629097" y="2877546"/>
                </a:cubicBezTo>
                <a:lnTo>
                  <a:pt x="4633082" y="2879406"/>
                </a:lnTo>
                <a:lnTo>
                  <a:pt x="4734559" y="2893645"/>
                </a:lnTo>
                <a:cubicBezTo>
                  <a:pt x="4753799" y="2898244"/>
                  <a:pt x="4770532" y="2894626"/>
                  <a:pt x="4794104" y="2899018"/>
                </a:cubicBezTo>
                <a:cubicBezTo>
                  <a:pt x="4803272" y="2899226"/>
                  <a:pt x="4817112" y="2900157"/>
                  <a:pt x="4832138" y="2901414"/>
                </a:cubicBezTo>
                <a:lnTo>
                  <a:pt x="4846497" y="2902794"/>
                </a:lnTo>
                <a:lnTo>
                  <a:pt x="4844009" y="2910999"/>
                </a:lnTo>
                <a:lnTo>
                  <a:pt x="4826644" y="2911076"/>
                </a:lnTo>
                <a:lnTo>
                  <a:pt x="4803938" y="2908107"/>
                </a:lnTo>
                <a:cubicBezTo>
                  <a:pt x="4782562" y="2905766"/>
                  <a:pt x="4760254" y="2904185"/>
                  <a:pt x="4759370" y="2906148"/>
                </a:cubicBezTo>
                <a:lnTo>
                  <a:pt x="4764152" y="2908525"/>
                </a:lnTo>
                <a:lnTo>
                  <a:pt x="4718940" y="2905782"/>
                </a:lnTo>
                <a:lnTo>
                  <a:pt x="4676822" y="2903976"/>
                </a:lnTo>
                <a:lnTo>
                  <a:pt x="4692482" y="2907298"/>
                </a:lnTo>
                <a:cubicBezTo>
                  <a:pt x="4693398" y="2907623"/>
                  <a:pt x="4692236" y="2908311"/>
                  <a:pt x="4689958" y="2909110"/>
                </a:cubicBezTo>
                <a:lnTo>
                  <a:pt x="4688388" y="2909534"/>
                </a:lnTo>
                <a:lnTo>
                  <a:pt x="4654122" y="2903080"/>
                </a:lnTo>
                <a:lnTo>
                  <a:pt x="4655634" y="2903067"/>
                </a:lnTo>
                <a:lnTo>
                  <a:pt x="4615658" y="2901353"/>
                </a:lnTo>
                <a:lnTo>
                  <a:pt x="4621928" y="2902235"/>
                </a:lnTo>
                <a:lnTo>
                  <a:pt x="4625252" y="2902416"/>
                </a:lnTo>
                <a:lnTo>
                  <a:pt x="4644651" y="2906932"/>
                </a:lnTo>
                <a:cubicBezTo>
                  <a:pt x="4653228" y="2909202"/>
                  <a:pt x="4661778" y="2911869"/>
                  <a:pt x="4670280" y="2915324"/>
                </a:cubicBezTo>
                <a:cubicBezTo>
                  <a:pt x="4648247" y="2913609"/>
                  <a:pt x="4627509" y="2907536"/>
                  <a:pt x="4605592" y="2903438"/>
                </a:cubicBezTo>
                <a:cubicBezTo>
                  <a:pt x="4588536" y="2900612"/>
                  <a:pt x="4601493" y="2905640"/>
                  <a:pt x="4608080" y="2908238"/>
                </a:cubicBezTo>
                <a:lnTo>
                  <a:pt x="4649088" y="2917768"/>
                </a:lnTo>
                <a:lnTo>
                  <a:pt x="4694317" y="2920344"/>
                </a:lnTo>
                <a:lnTo>
                  <a:pt x="4752510" y="2923657"/>
                </a:lnTo>
                <a:lnTo>
                  <a:pt x="4738581" y="2919560"/>
                </a:lnTo>
                <a:lnTo>
                  <a:pt x="4714248" y="2914456"/>
                </a:lnTo>
                <a:lnTo>
                  <a:pt x="4724620" y="2913919"/>
                </a:lnTo>
                <a:cubicBezTo>
                  <a:pt x="4740330" y="2915700"/>
                  <a:pt x="4756280" y="2916967"/>
                  <a:pt x="4772816" y="2917540"/>
                </a:cubicBezTo>
                <a:lnTo>
                  <a:pt x="4796522" y="2917296"/>
                </a:lnTo>
                <a:lnTo>
                  <a:pt x="4796099" y="2917687"/>
                </a:lnTo>
                <a:cubicBezTo>
                  <a:pt x="4797612" y="2918413"/>
                  <a:pt x="4801308" y="2919661"/>
                  <a:pt x="4808188" y="2921765"/>
                </a:cubicBezTo>
                <a:lnTo>
                  <a:pt x="4812736" y="2923206"/>
                </a:lnTo>
                <a:lnTo>
                  <a:pt x="4805251" y="2923616"/>
                </a:lnTo>
                <a:lnTo>
                  <a:pt x="4765928" y="2924567"/>
                </a:lnTo>
                <a:lnTo>
                  <a:pt x="4813766" y="2928349"/>
                </a:lnTo>
                <a:cubicBezTo>
                  <a:pt x="4831442" y="2929089"/>
                  <a:pt x="4848592" y="2929943"/>
                  <a:pt x="4865016" y="2933326"/>
                </a:cubicBezTo>
                <a:cubicBezTo>
                  <a:pt x="4865016" y="2933326"/>
                  <a:pt x="4861931" y="2935088"/>
                  <a:pt x="4859570" y="2937242"/>
                </a:cubicBezTo>
                <a:lnTo>
                  <a:pt x="4859540" y="2937403"/>
                </a:lnTo>
                <a:lnTo>
                  <a:pt x="4854630" y="2936017"/>
                </a:lnTo>
                <a:cubicBezTo>
                  <a:pt x="4838736" y="2933952"/>
                  <a:pt x="4802347" y="2932182"/>
                  <a:pt x="4803968" y="2936452"/>
                </a:cubicBezTo>
                <a:cubicBezTo>
                  <a:pt x="4808285" y="2947842"/>
                  <a:pt x="4879652" y="2941400"/>
                  <a:pt x="4914138" y="2952202"/>
                </a:cubicBezTo>
                <a:cubicBezTo>
                  <a:pt x="4933846" y="2956940"/>
                  <a:pt x="4940982" y="2959120"/>
                  <a:pt x="4958612" y="2962813"/>
                </a:cubicBezTo>
                <a:lnTo>
                  <a:pt x="4959460" y="2962980"/>
                </a:lnTo>
                <a:lnTo>
                  <a:pt x="4930968" y="2963686"/>
                </a:lnTo>
                <a:cubicBezTo>
                  <a:pt x="4915604" y="2963086"/>
                  <a:pt x="4900718" y="2961741"/>
                  <a:pt x="4884747" y="2960450"/>
                </a:cubicBezTo>
                <a:cubicBezTo>
                  <a:pt x="4861326" y="2956755"/>
                  <a:pt x="4743497" y="2955224"/>
                  <a:pt x="4807980" y="2963181"/>
                </a:cubicBezTo>
                <a:lnTo>
                  <a:pt x="4839514" y="2965222"/>
                </a:lnTo>
                <a:lnTo>
                  <a:pt x="4852809" y="2967191"/>
                </a:lnTo>
                <a:cubicBezTo>
                  <a:pt x="4886658" y="2972359"/>
                  <a:pt x="4945364" y="2982490"/>
                  <a:pt x="4889430" y="2984365"/>
                </a:cubicBezTo>
                <a:cubicBezTo>
                  <a:pt x="4875885" y="2982991"/>
                  <a:pt x="4839334" y="2976770"/>
                  <a:pt x="4822254" y="2983248"/>
                </a:cubicBezTo>
                <a:cubicBezTo>
                  <a:pt x="4800296" y="2988318"/>
                  <a:pt x="4856086" y="2993754"/>
                  <a:pt x="4883834" y="2996800"/>
                </a:cubicBezTo>
                <a:lnTo>
                  <a:pt x="4911461" y="2998894"/>
                </a:lnTo>
                <a:lnTo>
                  <a:pt x="4899777" y="3004101"/>
                </a:lnTo>
                <a:cubicBezTo>
                  <a:pt x="4899452" y="3011217"/>
                  <a:pt x="4912856" y="3020057"/>
                  <a:pt x="4940533" y="3018615"/>
                </a:cubicBezTo>
                <a:lnTo>
                  <a:pt x="4968124" y="3014095"/>
                </a:lnTo>
                <a:lnTo>
                  <a:pt x="4971597" y="3016072"/>
                </a:lnTo>
                <a:lnTo>
                  <a:pt x="4969542" y="3015137"/>
                </a:lnTo>
                <a:lnTo>
                  <a:pt x="4955539" y="3017345"/>
                </a:lnTo>
                <a:lnTo>
                  <a:pt x="4960576" y="3020862"/>
                </a:lnTo>
                <a:lnTo>
                  <a:pt x="4915994" y="3019424"/>
                </a:lnTo>
                <a:lnTo>
                  <a:pt x="4860206" y="3006975"/>
                </a:lnTo>
                <a:cubicBezTo>
                  <a:pt x="4820180" y="2997201"/>
                  <a:pt x="4780486" y="2987009"/>
                  <a:pt x="4738228" y="2982943"/>
                </a:cubicBezTo>
                <a:lnTo>
                  <a:pt x="4723962" y="2980940"/>
                </a:lnTo>
                <a:lnTo>
                  <a:pt x="4724662" y="2981403"/>
                </a:lnTo>
                <a:cubicBezTo>
                  <a:pt x="4729913" y="2985018"/>
                  <a:pt x="4742915" y="2990731"/>
                  <a:pt x="4756434" y="2997088"/>
                </a:cubicBezTo>
                <a:lnTo>
                  <a:pt x="4788032" y="3014804"/>
                </a:lnTo>
                <a:lnTo>
                  <a:pt x="4775146" y="3013947"/>
                </a:lnTo>
                <a:lnTo>
                  <a:pt x="4762020" y="3007307"/>
                </a:lnTo>
                <a:cubicBezTo>
                  <a:pt x="4756378" y="3004393"/>
                  <a:pt x="4751794" y="3002036"/>
                  <a:pt x="4750124" y="3001420"/>
                </a:cubicBezTo>
                <a:cubicBezTo>
                  <a:pt x="4737280" y="2994439"/>
                  <a:pt x="4727050" y="2989193"/>
                  <a:pt x="4718017" y="2984780"/>
                </a:cubicBezTo>
                <a:lnTo>
                  <a:pt x="4703682" y="2978093"/>
                </a:lnTo>
                <a:lnTo>
                  <a:pt x="4651352" y="2970746"/>
                </a:lnTo>
                <a:lnTo>
                  <a:pt x="4651390" y="2974970"/>
                </a:lnTo>
                <a:cubicBezTo>
                  <a:pt x="4652106" y="2974397"/>
                  <a:pt x="4650008" y="2973308"/>
                  <a:pt x="4646274" y="2971963"/>
                </a:cubicBezTo>
                <a:lnTo>
                  <a:pt x="4634498" y="2968380"/>
                </a:lnTo>
                <a:lnTo>
                  <a:pt x="4595388" y="2962889"/>
                </a:lnTo>
                <a:lnTo>
                  <a:pt x="4607838" y="2969477"/>
                </a:lnTo>
                <a:lnTo>
                  <a:pt x="4603450" y="2978277"/>
                </a:lnTo>
                <a:lnTo>
                  <a:pt x="4642682" y="2988676"/>
                </a:lnTo>
                <a:lnTo>
                  <a:pt x="4600910" y="2984031"/>
                </a:lnTo>
                <a:lnTo>
                  <a:pt x="4619524" y="2995737"/>
                </a:lnTo>
                <a:lnTo>
                  <a:pt x="4627156" y="3001199"/>
                </a:lnTo>
                <a:lnTo>
                  <a:pt x="4652740" y="3005804"/>
                </a:lnTo>
                <a:lnTo>
                  <a:pt x="4645990" y="3005355"/>
                </a:lnTo>
                <a:lnTo>
                  <a:pt x="4647791" y="3008371"/>
                </a:lnTo>
                <a:cubicBezTo>
                  <a:pt x="4647791" y="3008371"/>
                  <a:pt x="4645959" y="3007718"/>
                  <a:pt x="4643822" y="3006959"/>
                </a:cubicBezTo>
                <a:lnTo>
                  <a:pt x="4644998" y="3005288"/>
                </a:lnTo>
                <a:lnTo>
                  <a:pt x="4628124" y="3004166"/>
                </a:lnTo>
                <a:lnTo>
                  <a:pt x="4625994" y="3004675"/>
                </a:lnTo>
                <a:cubicBezTo>
                  <a:pt x="4625192" y="3005290"/>
                  <a:pt x="4625022" y="3006281"/>
                  <a:pt x="4625994" y="3007829"/>
                </a:cubicBezTo>
                <a:cubicBezTo>
                  <a:pt x="4625994" y="3007829"/>
                  <a:pt x="4637370" y="3007068"/>
                  <a:pt x="4643822" y="3006959"/>
                </a:cubicBezTo>
                <a:lnTo>
                  <a:pt x="4643942" y="3012094"/>
                </a:lnTo>
                <a:lnTo>
                  <a:pt x="4715036" y="3017020"/>
                </a:lnTo>
                <a:lnTo>
                  <a:pt x="4758136" y="3024779"/>
                </a:lnTo>
                <a:cubicBezTo>
                  <a:pt x="4843453" y="3041346"/>
                  <a:pt x="4927899" y="3059977"/>
                  <a:pt x="5011882" y="3083792"/>
                </a:cubicBezTo>
                <a:cubicBezTo>
                  <a:pt x="5027199" y="3088765"/>
                  <a:pt x="5105516" y="3097899"/>
                  <a:pt x="5109850" y="3110863"/>
                </a:cubicBezTo>
                <a:cubicBezTo>
                  <a:pt x="5106760" y="3114745"/>
                  <a:pt x="5097524" y="3113754"/>
                  <a:pt x="5097524" y="3113754"/>
                </a:cubicBezTo>
                <a:cubicBezTo>
                  <a:pt x="5055578" y="3107362"/>
                  <a:pt x="5021903" y="3095419"/>
                  <a:pt x="4994310" y="3087463"/>
                </a:cubicBezTo>
                <a:cubicBezTo>
                  <a:pt x="4964132" y="3083720"/>
                  <a:pt x="4917348" y="3064032"/>
                  <a:pt x="4891045" y="3067045"/>
                </a:cubicBezTo>
                <a:cubicBezTo>
                  <a:pt x="4885356" y="3068381"/>
                  <a:pt x="4879619" y="3075589"/>
                  <a:pt x="4876579" y="3073597"/>
                </a:cubicBezTo>
                <a:cubicBezTo>
                  <a:pt x="4858613" y="3071949"/>
                  <a:pt x="4809686" y="3055920"/>
                  <a:pt x="4789073" y="3057600"/>
                </a:cubicBezTo>
                <a:cubicBezTo>
                  <a:pt x="4779396" y="3057164"/>
                  <a:pt x="4771453" y="3067146"/>
                  <a:pt x="4771453" y="3067146"/>
                </a:cubicBezTo>
                <a:cubicBezTo>
                  <a:pt x="4771453" y="3067146"/>
                  <a:pt x="4769160" y="3067119"/>
                  <a:pt x="4766044" y="3066554"/>
                </a:cubicBezTo>
                <a:lnTo>
                  <a:pt x="4761492" y="3064870"/>
                </a:lnTo>
                <a:lnTo>
                  <a:pt x="4764344" y="3065071"/>
                </a:lnTo>
                <a:cubicBezTo>
                  <a:pt x="4767166" y="3065234"/>
                  <a:pt x="4768206" y="3065230"/>
                  <a:pt x="4767984" y="3065084"/>
                </a:cubicBezTo>
                <a:cubicBezTo>
                  <a:pt x="4767540" y="3064793"/>
                  <a:pt x="4762052" y="3063940"/>
                  <a:pt x="4755694" y="3062725"/>
                </a:cubicBezTo>
                <a:cubicBezTo>
                  <a:pt x="4744316" y="3065394"/>
                  <a:pt x="4729899" y="3066072"/>
                  <a:pt x="4729899" y="3066072"/>
                </a:cubicBezTo>
                <a:cubicBezTo>
                  <a:pt x="4724556" y="3078600"/>
                  <a:pt x="4789418" y="3068792"/>
                  <a:pt x="4820446" y="3084062"/>
                </a:cubicBezTo>
                <a:cubicBezTo>
                  <a:pt x="4823486" y="3086054"/>
                  <a:pt x="4830467" y="3095690"/>
                  <a:pt x="4833508" y="3097682"/>
                </a:cubicBezTo>
                <a:cubicBezTo>
                  <a:pt x="4854906" y="3106642"/>
                  <a:pt x="4882941" y="3114044"/>
                  <a:pt x="4913068" y="3123660"/>
                </a:cubicBezTo>
                <a:cubicBezTo>
                  <a:pt x="4925346" y="3126643"/>
                  <a:pt x="5028609" y="3147060"/>
                  <a:pt x="5031650" y="3149053"/>
                </a:cubicBezTo>
                <a:lnTo>
                  <a:pt x="5031138" y="3149786"/>
                </a:lnTo>
                <a:lnTo>
                  <a:pt x="4978237" y="3143637"/>
                </a:lnTo>
                <a:lnTo>
                  <a:pt x="4980794" y="3152807"/>
                </a:lnTo>
                <a:lnTo>
                  <a:pt x="4983844" y="3157786"/>
                </a:lnTo>
                <a:lnTo>
                  <a:pt x="5010497" y="3161907"/>
                </a:lnTo>
                <a:lnTo>
                  <a:pt x="5005694" y="3163261"/>
                </a:lnTo>
                <a:cubicBezTo>
                  <a:pt x="4996964" y="3162602"/>
                  <a:pt x="4923876" y="3145927"/>
                  <a:pt x="4969828" y="3160851"/>
                </a:cubicBezTo>
                <a:cubicBezTo>
                  <a:pt x="5018755" y="3176881"/>
                  <a:pt x="4924727" y="3157454"/>
                  <a:pt x="4912450" y="3154472"/>
                </a:cubicBezTo>
                <a:cubicBezTo>
                  <a:pt x="4878726" y="3148404"/>
                  <a:pt x="4848992" y="3144106"/>
                  <a:pt x="4837221" y="3141456"/>
                </a:cubicBezTo>
                <a:cubicBezTo>
                  <a:pt x="4768924" y="3130873"/>
                  <a:pt x="4706018" y="3119816"/>
                  <a:pt x="4644699" y="3109061"/>
                </a:cubicBezTo>
                <a:lnTo>
                  <a:pt x="4631868" y="3106916"/>
                </a:lnTo>
                <a:lnTo>
                  <a:pt x="4642902" y="3115551"/>
                </a:lnTo>
                <a:lnTo>
                  <a:pt x="4646449" y="3118889"/>
                </a:lnTo>
                <a:lnTo>
                  <a:pt x="4686160" y="3126841"/>
                </a:lnTo>
                <a:cubicBezTo>
                  <a:pt x="4710648" y="3131919"/>
                  <a:pt x="4773714" y="3136965"/>
                  <a:pt x="4789424" y="3147259"/>
                </a:cubicBezTo>
                <a:cubicBezTo>
                  <a:pt x="4795506" y="3151243"/>
                  <a:pt x="4787562" y="3161226"/>
                  <a:pt x="4794102" y="3171415"/>
                </a:cubicBezTo>
                <a:cubicBezTo>
                  <a:pt x="4804124" y="3183044"/>
                  <a:pt x="4815942" y="3179821"/>
                  <a:pt x="4839988" y="3185453"/>
                </a:cubicBezTo>
                <a:cubicBezTo>
                  <a:pt x="4858346" y="3192420"/>
                  <a:pt x="4871016" y="3200722"/>
                  <a:pt x="4883292" y="3203703"/>
                </a:cubicBezTo>
                <a:cubicBezTo>
                  <a:pt x="4934867" y="3216405"/>
                  <a:pt x="4980360" y="3225123"/>
                  <a:pt x="5035483" y="3240150"/>
                </a:cubicBezTo>
                <a:cubicBezTo>
                  <a:pt x="5035483" y="3240150"/>
                  <a:pt x="5086272" y="3242213"/>
                  <a:pt x="5084018" y="3250860"/>
                </a:cubicBezTo>
                <a:cubicBezTo>
                  <a:pt x="5084247" y="3253963"/>
                  <a:pt x="5069159" y="3252092"/>
                  <a:pt x="5057074" y="3250079"/>
                </a:cubicBezTo>
                <a:lnTo>
                  <a:pt x="5047914" y="3248378"/>
                </a:lnTo>
                <a:lnTo>
                  <a:pt x="4979339" y="3227617"/>
                </a:lnTo>
                <a:cubicBezTo>
                  <a:pt x="4955668" y="3220544"/>
                  <a:pt x="4933568" y="3215132"/>
                  <a:pt x="4919942" y="3216750"/>
                </a:cubicBezTo>
                <a:cubicBezTo>
                  <a:pt x="4911214" y="3216093"/>
                  <a:pt x="4905476" y="3223301"/>
                  <a:pt x="4899788" y="3224637"/>
                </a:cubicBezTo>
                <a:cubicBezTo>
                  <a:pt x="4890552" y="3223646"/>
                  <a:pt x="4872700" y="3217011"/>
                  <a:pt x="4854294" y="3215918"/>
                </a:cubicBezTo>
                <a:cubicBezTo>
                  <a:pt x="4842016" y="3212937"/>
                  <a:pt x="4781598" y="3204565"/>
                  <a:pt x="4818314" y="3218498"/>
                </a:cubicBezTo>
                <a:cubicBezTo>
                  <a:pt x="4840220" y="3227788"/>
                  <a:pt x="4873044" y="3228205"/>
                  <a:pt x="4884815" y="3230854"/>
                </a:cubicBezTo>
                <a:cubicBezTo>
                  <a:pt x="4897532" y="3233283"/>
                  <a:pt x="4904072" y="3243473"/>
                  <a:pt x="4907113" y="3245467"/>
                </a:cubicBezTo>
                <a:cubicBezTo>
                  <a:pt x="4916284" y="3245570"/>
                  <a:pt x="4922478" y="3244567"/>
                  <a:pt x="4934248" y="3247217"/>
                </a:cubicBezTo>
                <a:cubicBezTo>
                  <a:pt x="4937290" y="3249209"/>
                  <a:pt x="4949958" y="3257510"/>
                  <a:pt x="4956040" y="3261495"/>
                </a:cubicBezTo>
                <a:cubicBezTo>
                  <a:pt x="4965276" y="3262485"/>
                  <a:pt x="4996352" y="3271879"/>
                  <a:pt x="5023439" y="3279504"/>
                </a:cubicBezTo>
                <a:cubicBezTo>
                  <a:pt x="5050526" y="3287129"/>
                  <a:pt x="5117925" y="3305137"/>
                  <a:pt x="5066236" y="3297423"/>
                </a:cubicBezTo>
                <a:cubicBezTo>
                  <a:pt x="5018094" y="3292032"/>
                  <a:pt x="4966062" y="3273123"/>
                  <a:pt x="4920568" y="3264406"/>
                </a:cubicBezTo>
                <a:cubicBezTo>
                  <a:pt x="4900664" y="3259381"/>
                  <a:pt x="4879438" y="3256018"/>
                  <a:pt x="4857936" y="3253001"/>
                </a:cubicBezTo>
                <a:lnTo>
                  <a:pt x="4841979" y="3250686"/>
                </a:lnTo>
                <a:lnTo>
                  <a:pt x="4844973" y="3252196"/>
                </a:lnTo>
                <a:lnTo>
                  <a:pt x="4869757" y="3264801"/>
                </a:lnTo>
                <a:lnTo>
                  <a:pt x="4909142" y="3272950"/>
                </a:lnTo>
                <a:cubicBezTo>
                  <a:pt x="4939320" y="3276692"/>
                  <a:pt x="4985319" y="3285742"/>
                  <a:pt x="4946692" y="3291647"/>
                </a:cubicBezTo>
                <a:lnTo>
                  <a:pt x="4918813" y="3289411"/>
                </a:lnTo>
                <a:lnTo>
                  <a:pt x="4973950" y="3315950"/>
                </a:lnTo>
                <a:lnTo>
                  <a:pt x="4995934" y="3326845"/>
                </a:lnTo>
                <a:lnTo>
                  <a:pt x="4994344" y="3326768"/>
                </a:lnTo>
                <a:lnTo>
                  <a:pt x="4967962" y="3325185"/>
                </a:lnTo>
                <a:lnTo>
                  <a:pt x="4913874" y="3301942"/>
                </a:lnTo>
                <a:cubicBezTo>
                  <a:pt x="4870456" y="3283940"/>
                  <a:pt x="4911508" y="3311671"/>
                  <a:pt x="4929802" y="3321783"/>
                </a:cubicBezTo>
                <a:lnTo>
                  <a:pt x="4932263" y="3323042"/>
                </a:lnTo>
                <a:lnTo>
                  <a:pt x="4853477" y="3318311"/>
                </a:lnTo>
                <a:lnTo>
                  <a:pt x="4794220" y="3315320"/>
                </a:lnTo>
                <a:lnTo>
                  <a:pt x="4761310" y="3299131"/>
                </a:lnTo>
                <a:cubicBezTo>
                  <a:pt x="4761310" y="3299131"/>
                  <a:pt x="4724550" y="3271869"/>
                  <a:pt x="4719328" y="3283892"/>
                </a:cubicBezTo>
                <a:cubicBezTo>
                  <a:pt x="4720292" y="3289480"/>
                  <a:pt x="4756672" y="3305177"/>
                  <a:pt x="4775608" y="3313681"/>
                </a:cubicBezTo>
                <a:lnTo>
                  <a:pt x="4777200" y="3314461"/>
                </a:lnTo>
                <a:lnTo>
                  <a:pt x="4751730" y="3313175"/>
                </a:lnTo>
                <a:lnTo>
                  <a:pt x="4668924" y="3268888"/>
                </a:lnTo>
                <a:cubicBezTo>
                  <a:pt x="4668924" y="3268888"/>
                  <a:pt x="4626452" y="3246214"/>
                  <a:pt x="4629330" y="3255650"/>
                </a:cubicBezTo>
                <a:lnTo>
                  <a:pt x="4640582" y="3262190"/>
                </a:lnTo>
                <a:lnTo>
                  <a:pt x="4658818" y="3266800"/>
                </a:lnTo>
                <a:cubicBezTo>
                  <a:pt x="4665870" y="3268837"/>
                  <a:pt x="4671336" y="3270809"/>
                  <a:pt x="4673367" y="3272495"/>
                </a:cubicBezTo>
                <a:lnTo>
                  <a:pt x="4667629" y="3276264"/>
                </a:lnTo>
                <a:lnTo>
                  <a:pt x="4671802" y="3278324"/>
                </a:lnTo>
                <a:cubicBezTo>
                  <a:pt x="4667979" y="3273563"/>
                  <a:pt x="4716812" y="3298310"/>
                  <a:pt x="4707766" y="3305571"/>
                </a:cubicBezTo>
                <a:cubicBezTo>
                  <a:pt x="4704909" y="3307865"/>
                  <a:pt x="4658934" y="3280825"/>
                  <a:pt x="4650026" y="3275578"/>
                </a:cubicBezTo>
                <a:lnTo>
                  <a:pt x="4646352" y="3273801"/>
                </a:lnTo>
                <a:lnTo>
                  <a:pt x="4645774" y="3273728"/>
                </a:lnTo>
                <a:lnTo>
                  <a:pt x="4632849" y="3270732"/>
                </a:lnTo>
                <a:lnTo>
                  <a:pt x="4701324" y="3309901"/>
                </a:lnTo>
                <a:lnTo>
                  <a:pt x="4701828" y="3312357"/>
                </a:lnTo>
                <a:lnTo>
                  <a:pt x="4704616" y="3311784"/>
                </a:lnTo>
                <a:lnTo>
                  <a:pt x="4713150" y="3316666"/>
                </a:lnTo>
                <a:lnTo>
                  <a:pt x="4777309" y="3351447"/>
                </a:lnTo>
                <a:lnTo>
                  <a:pt x="4762530" y="3350552"/>
                </a:lnTo>
                <a:lnTo>
                  <a:pt x="4720599" y="3328141"/>
                </a:lnTo>
                <a:cubicBezTo>
                  <a:pt x="4681070" y="3306936"/>
                  <a:pt x="4641463" y="3286366"/>
                  <a:pt x="4603616" y="3272377"/>
                </a:cubicBezTo>
                <a:cubicBezTo>
                  <a:pt x="4636950" y="3295862"/>
                  <a:pt x="4678786" y="3317744"/>
                  <a:pt x="4722308" y="3339412"/>
                </a:cubicBezTo>
                <a:lnTo>
                  <a:pt x="4741662" y="3349291"/>
                </a:lnTo>
                <a:lnTo>
                  <a:pt x="4719168" y="3347929"/>
                </a:lnTo>
                <a:lnTo>
                  <a:pt x="4718886" y="3347705"/>
                </a:lnTo>
                <a:cubicBezTo>
                  <a:pt x="4714632" y="3345574"/>
                  <a:pt x="4709902" y="3344314"/>
                  <a:pt x="4705134" y="3344227"/>
                </a:cubicBezTo>
                <a:cubicBezTo>
                  <a:pt x="4703223" y="3341845"/>
                  <a:pt x="4701938" y="3334394"/>
                  <a:pt x="4696225" y="3338980"/>
                </a:cubicBezTo>
                <a:cubicBezTo>
                  <a:pt x="4694314" y="3336599"/>
                  <a:pt x="4693028" y="3329147"/>
                  <a:pt x="4687317" y="3333733"/>
                </a:cubicBezTo>
                <a:cubicBezTo>
                  <a:pt x="4689388" y="3336313"/>
                  <a:pt x="4690900" y="3338198"/>
                  <a:pt x="4692254" y="3339152"/>
                </a:cubicBezTo>
                <a:cubicBezTo>
                  <a:pt x="4693605" y="3340105"/>
                  <a:pt x="4694796" y="3340126"/>
                  <a:pt x="4696225" y="3338980"/>
                </a:cubicBezTo>
                <a:cubicBezTo>
                  <a:pt x="4698296" y="3341559"/>
                  <a:pt x="4699810" y="3343445"/>
                  <a:pt x="4701162" y="3344398"/>
                </a:cubicBezTo>
                <a:cubicBezTo>
                  <a:pt x="4702514" y="3345351"/>
                  <a:pt x="4703706" y="3345374"/>
                  <a:pt x="4705134" y="3344227"/>
                </a:cubicBezTo>
                <a:lnTo>
                  <a:pt x="4715423" y="3351581"/>
                </a:lnTo>
                <a:lnTo>
                  <a:pt x="4705892" y="3347125"/>
                </a:lnTo>
                <a:lnTo>
                  <a:pt x="4691806" y="3346274"/>
                </a:lnTo>
                <a:lnTo>
                  <a:pt x="4697396" y="3349374"/>
                </a:lnTo>
                <a:cubicBezTo>
                  <a:pt x="4740877" y="3372484"/>
                  <a:pt x="4795250" y="3392802"/>
                  <a:pt x="4831534" y="3417009"/>
                </a:cubicBezTo>
                <a:cubicBezTo>
                  <a:pt x="4790684" y="3403078"/>
                  <a:pt x="4745711" y="3375168"/>
                  <a:pt x="4705127" y="3358519"/>
                </a:cubicBezTo>
                <a:cubicBezTo>
                  <a:pt x="4717420" y="3363450"/>
                  <a:pt x="4695634" y="3353358"/>
                  <a:pt x="4694942" y="3356081"/>
                </a:cubicBezTo>
                <a:cubicBezTo>
                  <a:pt x="4694060" y="3361104"/>
                  <a:pt x="4703631" y="3359783"/>
                  <a:pt x="4703631" y="3359783"/>
                </a:cubicBezTo>
                <a:cubicBezTo>
                  <a:pt x="4727174" y="3371954"/>
                  <a:pt x="4750102" y="3383396"/>
                  <a:pt x="4772370" y="3394817"/>
                </a:cubicBezTo>
                <a:lnTo>
                  <a:pt x="4815926" y="3418285"/>
                </a:lnTo>
                <a:lnTo>
                  <a:pt x="4808976" y="3416858"/>
                </a:lnTo>
                <a:lnTo>
                  <a:pt x="4808666" y="3416827"/>
                </a:lnTo>
                <a:lnTo>
                  <a:pt x="4806678" y="3415927"/>
                </a:lnTo>
                <a:cubicBezTo>
                  <a:pt x="4801844" y="3413244"/>
                  <a:pt x="4776896" y="3399411"/>
                  <a:pt x="4775400" y="3400676"/>
                </a:cubicBezTo>
                <a:cubicBezTo>
                  <a:pt x="4770661" y="3404681"/>
                  <a:pt x="4797106" y="3417248"/>
                  <a:pt x="4794997" y="3414755"/>
                </a:cubicBezTo>
                <a:lnTo>
                  <a:pt x="4797256" y="3415800"/>
                </a:lnTo>
                <a:lnTo>
                  <a:pt x="4794240" y="3417892"/>
                </a:lnTo>
                <a:cubicBezTo>
                  <a:pt x="4795350" y="3418766"/>
                  <a:pt x="4798297" y="3419747"/>
                  <a:pt x="4802096" y="3420741"/>
                </a:cubicBezTo>
                <a:lnTo>
                  <a:pt x="4811908" y="3422957"/>
                </a:lnTo>
                <a:lnTo>
                  <a:pt x="4818013" y="3426301"/>
                </a:lnTo>
                <a:cubicBezTo>
                  <a:pt x="4819680" y="3431306"/>
                  <a:pt x="4796665" y="3419761"/>
                  <a:pt x="4796665" y="3419761"/>
                </a:cubicBezTo>
                <a:cubicBezTo>
                  <a:pt x="4753535" y="3397064"/>
                  <a:pt x="4714448" y="3379150"/>
                  <a:pt x="4678334" y="3361214"/>
                </a:cubicBezTo>
                <a:cubicBezTo>
                  <a:pt x="4676530" y="3360600"/>
                  <a:pt x="4665442" y="3354563"/>
                  <a:pt x="4654342" y="3349335"/>
                </a:cubicBezTo>
                <a:lnTo>
                  <a:pt x="4639374" y="3343101"/>
                </a:lnTo>
                <a:lnTo>
                  <a:pt x="4630614" y="3342571"/>
                </a:lnTo>
                <a:lnTo>
                  <a:pt x="4640544" y="3350398"/>
                </a:lnTo>
                <a:cubicBezTo>
                  <a:pt x="4644958" y="3352458"/>
                  <a:pt x="4646976" y="3352444"/>
                  <a:pt x="4636428" y="3346037"/>
                </a:cubicBezTo>
                <a:cubicBezTo>
                  <a:pt x="4669992" y="3363991"/>
                  <a:pt x="4700218" y="3377994"/>
                  <a:pt x="4732974" y="3394490"/>
                </a:cubicBezTo>
                <a:cubicBezTo>
                  <a:pt x="4734028" y="3395738"/>
                  <a:pt x="4768724" y="3408457"/>
                  <a:pt x="4769512" y="3412424"/>
                </a:cubicBezTo>
                <a:cubicBezTo>
                  <a:pt x="4766883" y="3418922"/>
                  <a:pt x="4746858" y="3404846"/>
                  <a:pt x="4746858" y="3404846"/>
                </a:cubicBezTo>
                <a:cubicBezTo>
                  <a:pt x="4703112" y="3384455"/>
                  <a:pt x="4678601" y="3374173"/>
                  <a:pt x="4637404" y="3353764"/>
                </a:cubicBezTo>
                <a:cubicBezTo>
                  <a:pt x="4635602" y="3353150"/>
                  <a:pt x="4625102" y="3347683"/>
                  <a:pt x="4614779" y="3342869"/>
                </a:cubicBezTo>
                <a:lnTo>
                  <a:pt x="4611327" y="3341403"/>
                </a:lnTo>
                <a:lnTo>
                  <a:pt x="4602690" y="3340881"/>
                </a:lnTo>
                <a:lnTo>
                  <a:pt x="4610188" y="3344835"/>
                </a:lnTo>
                <a:cubicBezTo>
                  <a:pt x="4618202" y="3347993"/>
                  <a:pt x="4625666" y="3350502"/>
                  <a:pt x="4623865" y="3349888"/>
                </a:cubicBezTo>
                <a:cubicBezTo>
                  <a:pt x="4634412" y="3356294"/>
                  <a:pt x="4641797" y="3358961"/>
                  <a:pt x="4653823" y="3366611"/>
                </a:cubicBezTo>
                <a:cubicBezTo>
                  <a:pt x="4633704" y="3361525"/>
                  <a:pt x="4617284" y="3348678"/>
                  <a:pt x="4598663" y="3342328"/>
                </a:cubicBezTo>
                <a:lnTo>
                  <a:pt x="4586660" y="3339912"/>
                </a:lnTo>
                <a:lnTo>
                  <a:pt x="4573724" y="3339129"/>
                </a:lnTo>
                <a:lnTo>
                  <a:pt x="4565534" y="3339198"/>
                </a:lnTo>
                <a:lnTo>
                  <a:pt x="4589558" y="3349891"/>
                </a:lnTo>
                <a:cubicBezTo>
                  <a:pt x="4611772" y="3360111"/>
                  <a:pt x="4633272" y="3370623"/>
                  <a:pt x="4653650" y="3382082"/>
                </a:cubicBezTo>
                <a:cubicBezTo>
                  <a:pt x="4631824" y="3375232"/>
                  <a:pt x="4614344" y="3366312"/>
                  <a:pt x="4596972" y="3357522"/>
                </a:cubicBezTo>
                <a:lnTo>
                  <a:pt x="4550306" y="3337712"/>
                </a:lnTo>
                <a:lnTo>
                  <a:pt x="4531005" y="3336544"/>
                </a:lnTo>
                <a:lnTo>
                  <a:pt x="4656467" y="3395025"/>
                </a:lnTo>
                <a:lnTo>
                  <a:pt x="4668402" y="3402449"/>
                </a:lnTo>
                <a:lnTo>
                  <a:pt x="4686508" y="3407543"/>
                </a:lnTo>
                <a:cubicBezTo>
                  <a:pt x="4700663" y="3412078"/>
                  <a:pt x="4691285" y="3411561"/>
                  <a:pt x="4673830" y="3409487"/>
                </a:cubicBezTo>
                <a:lnTo>
                  <a:pt x="4650168" y="3406502"/>
                </a:lnTo>
                <a:lnTo>
                  <a:pt x="4662782" y="3412182"/>
                </a:lnTo>
                <a:lnTo>
                  <a:pt x="4647846" y="3411365"/>
                </a:lnTo>
                <a:cubicBezTo>
                  <a:pt x="4627274" y="3415047"/>
                  <a:pt x="4651992" y="3419262"/>
                  <a:pt x="4668176" y="3420852"/>
                </a:cubicBezTo>
                <a:lnTo>
                  <a:pt x="4689344" y="3424674"/>
                </a:lnTo>
                <a:lnTo>
                  <a:pt x="4702766" y="3431077"/>
                </a:lnTo>
                <a:lnTo>
                  <a:pt x="4704388" y="3431844"/>
                </a:lnTo>
                <a:lnTo>
                  <a:pt x="4695824" y="3430822"/>
                </a:lnTo>
                <a:cubicBezTo>
                  <a:pt x="4684288" y="3429501"/>
                  <a:pt x="4672893" y="3427993"/>
                  <a:pt x="4662183" y="3425576"/>
                </a:cubicBezTo>
                <a:cubicBezTo>
                  <a:pt x="4649962" y="3423555"/>
                  <a:pt x="4636833" y="3420193"/>
                  <a:pt x="4623532" y="3417058"/>
                </a:cubicBezTo>
                <a:lnTo>
                  <a:pt x="4595562" y="3412014"/>
                </a:lnTo>
                <a:lnTo>
                  <a:pt x="4604692" y="3418304"/>
                </a:lnTo>
                <a:lnTo>
                  <a:pt x="4606978" y="3418902"/>
                </a:lnTo>
                <a:cubicBezTo>
                  <a:pt x="4621564" y="3422609"/>
                  <a:pt x="4638306" y="3427211"/>
                  <a:pt x="4643258" y="3427613"/>
                </a:cubicBezTo>
                <a:cubicBezTo>
                  <a:pt x="4646563" y="3429663"/>
                  <a:pt x="4653449" y="3433928"/>
                  <a:pt x="4655103" y="3434952"/>
                </a:cubicBezTo>
                <a:cubicBezTo>
                  <a:pt x="4661431" y="3436209"/>
                  <a:pt x="4664730" y="3435588"/>
                  <a:pt x="4669634" y="3435519"/>
                </a:cubicBezTo>
                <a:cubicBezTo>
                  <a:pt x="4671286" y="3436542"/>
                  <a:pt x="4674922" y="3441902"/>
                  <a:pt x="4681754" y="3443028"/>
                </a:cubicBezTo>
                <a:cubicBezTo>
                  <a:pt x="4688084" y="3444285"/>
                  <a:pt x="4705638" y="3444062"/>
                  <a:pt x="4717476" y="3448732"/>
                </a:cubicBezTo>
                <a:cubicBezTo>
                  <a:pt x="4722431" y="3450470"/>
                  <a:pt x="4724122" y="3451544"/>
                  <a:pt x="4723766" y="3452156"/>
                </a:cubicBezTo>
                <a:lnTo>
                  <a:pt x="4720498" y="3452512"/>
                </a:lnTo>
                <a:lnTo>
                  <a:pt x="4738006" y="3455431"/>
                </a:lnTo>
                <a:cubicBezTo>
                  <a:pt x="4743154" y="3456535"/>
                  <a:pt x="4747034" y="3457739"/>
                  <a:pt x="4748104" y="3458988"/>
                </a:cubicBezTo>
                <a:cubicBezTo>
                  <a:pt x="4752382" y="3467550"/>
                  <a:pt x="4725992" y="3458988"/>
                  <a:pt x="4725992" y="3458988"/>
                </a:cubicBezTo>
                <a:cubicBezTo>
                  <a:pt x="4720462" y="3457739"/>
                  <a:pt x="4710788" y="3456001"/>
                  <a:pt x="4699866" y="3454228"/>
                </a:cubicBezTo>
                <a:lnTo>
                  <a:pt x="4668023" y="3449527"/>
                </a:lnTo>
                <a:lnTo>
                  <a:pt x="4663165" y="3451046"/>
                </a:lnTo>
                <a:cubicBezTo>
                  <a:pt x="4659534" y="3451571"/>
                  <a:pt x="4654746" y="3451186"/>
                  <a:pt x="4649271" y="3450236"/>
                </a:cubicBezTo>
                <a:lnTo>
                  <a:pt x="4644426" y="3449109"/>
                </a:lnTo>
                <a:lnTo>
                  <a:pt x="4646102" y="3449712"/>
                </a:lnTo>
                <a:lnTo>
                  <a:pt x="4651478" y="3451060"/>
                </a:lnTo>
                <a:lnTo>
                  <a:pt x="4682937" y="3457524"/>
                </a:lnTo>
                <a:cubicBezTo>
                  <a:pt x="4686239" y="3458237"/>
                  <a:pt x="4689612" y="3459660"/>
                  <a:pt x="4693398" y="3461341"/>
                </a:cubicBezTo>
                <a:lnTo>
                  <a:pt x="4694499" y="3461796"/>
                </a:lnTo>
                <a:lnTo>
                  <a:pt x="4709140" y="3465410"/>
                </a:lnTo>
                <a:lnTo>
                  <a:pt x="4721454" y="3468857"/>
                </a:lnTo>
                <a:lnTo>
                  <a:pt x="4721482" y="3468861"/>
                </a:lnTo>
                <a:lnTo>
                  <a:pt x="4721499" y="3468869"/>
                </a:lnTo>
                <a:lnTo>
                  <a:pt x="4765223" y="3481107"/>
                </a:lnTo>
                <a:cubicBezTo>
                  <a:pt x="4774498" y="3485389"/>
                  <a:pt x="4810160" y="3493952"/>
                  <a:pt x="4810160" y="3493952"/>
                </a:cubicBezTo>
                <a:lnTo>
                  <a:pt x="4802292" y="3498187"/>
                </a:lnTo>
                <a:lnTo>
                  <a:pt x="4810718" y="3499653"/>
                </a:lnTo>
                <a:lnTo>
                  <a:pt x="4812659" y="3501388"/>
                </a:lnTo>
                <a:lnTo>
                  <a:pt x="4814007" y="3502389"/>
                </a:lnTo>
                <a:lnTo>
                  <a:pt x="4773177" y="3499391"/>
                </a:lnTo>
                <a:lnTo>
                  <a:pt x="4708415" y="3490179"/>
                </a:lnTo>
                <a:cubicBezTo>
                  <a:pt x="4705250" y="3489550"/>
                  <a:pt x="4699678" y="3488762"/>
                  <a:pt x="4692635" y="3487784"/>
                </a:cubicBezTo>
                <a:lnTo>
                  <a:pt x="4673806" y="3485075"/>
                </a:lnTo>
                <a:lnTo>
                  <a:pt x="4650204" y="3483695"/>
                </a:lnTo>
                <a:lnTo>
                  <a:pt x="4639786" y="3482552"/>
                </a:lnTo>
                <a:lnTo>
                  <a:pt x="4645360" y="3484621"/>
                </a:lnTo>
                <a:cubicBezTo>
                  <a:pt x="4644537" y="3485484"/>
                  <a:pt x="4621552" y="3480984"/>
                  <a:pt x="4618044" y="3480809"/>
                </a:cubicBezTo>
                <a:cubicBezTo>
                  <a:pt x="4616396" y="3481120"/>
                  <a:pt x="4612904" y="3482398"/>
                  <a:pt x="4609860" y="3483953"/>
                </a:cubicBezTo>
                <a:lnTo>
                  <a:pt x="4606383" y="3486990"/>
                </a:lnTo>
                <a:lnTo>
                  <a:pt x="4529748" y="3481290"/>
                </a:lnTo>
                <a:cubicBezTo>
                  <a:pt x="4453900" y="3475471"/>
                  <a:pt x="4382654" y="3471304"/>
                  <a:pt x="4321332" y="3473658"/>
                </a:cubicBezTo>
                <a:cubicBezTo>
                  <a:pt x="4400218" y="3489326"/>
                  <a:pt x="4485329" y="3502510"/>
                  <a:pt x="4574594" y="3513781"/>
                </a:cubicBezTo>
                <a:lnTo>
                  <a:pt x="4742536" y="3531073"/>
                </a:lnTo>
                <a:lnTo>
                  <a:pt x="4741885" y="3531725"/>
                </a:lnTo>
                <a:cubicBezTo>
                  <a:pt x="4740210" y="3533074"/>
                  <a:pt x="4737887" y="3534410"/>
                  <a:pt x="4735298" y="3534359"/>
                </a:cubicBezTo>
                <a:cubicBezTo>
                  <a:pt x="4729798" y="3534948"/>
                  <a:pt x="4720454" y="3533266"/>
                  <a:pt x="4711282" y="3531357"/>
                </a:cubicBezTo>
                <a:lnTo>
                  <a:pt x="4696683" y="3528587"/>
                </a:lnTo>
                <a:lnTo>
                  <a:pt x="4701918" y="3534535"/>
                </a:lnTo>
                <a:cubicBezTo>
                  <a:pt x="4703878" y="3536987"/>
                  <a:pt x="4705974" y="3539596"/>
                  <a:pt x="4708381" y="3541903"/>
                </a:cubicBezTo>
                <a:lnTo>
                  <a:pt x="4709556" y="3542688"/>
                </a:lnTo>
                <a:lnTo>
                  <a:pt x="4752284" y="3551487"/>
                </a:lnTo>
                <a:lnTo>
                  <a:pt x="4822632" y="3562314"/>
                </a:lnTo>
                <a:lnTo>
                  <a:pt x="4826786" y="3565130"/>
                </a:lnTo>
                <a:lnTo>
                  <a:pt x="4836897" y="3571137"/>
                </a:lnTo>
                <a:lnTo>
                  <a:pt x="4814502" y="3569221"/>
                </a:lnTo>
                <a:lnTo>
                  <a:pt x="4835618" y="3574248"/>
                </a:lnTo>
                <a:lnTo>
                  <a:pt x="4833392" y="3579012"/>
                </a:lnTo>
                <a:cubicBezTo>
                  <a:pt x="4832162" y="3577558"/>
                  <a:pt x="4831108" y="3576311"/>
                  <a:pt x="4831108" y="3576311"/>
                </a:cubicBezTo>
                <a:cubicBezTo>
                  <a:pt x="4830150" y="3581752"/>
                  <a:pt x="4831647" y="3580487"/>
                  <a:pt x="4833392" y="3579012"/>
                </a:cubicBezTo>
                <a:lnTo>
                  <a:pt x="4840138" y="3582364"/>
                </a:lnTo>
                <a:lnTo>
                  <a:pt x="4819152" y="3579960"/>
                </a:lnTo>
                <a:lnTo>
                  <a:pt x="4812808" y="3578205"/>
                </a:lnTo>
                <a:cubicBezTo>
                  <a:pt x="4810793" y="3577536"/>
                  <a:pt x="4809658" y="3576983"/>
                  <a:pt x="4810032" y="3576666"/>
                </a:cubicBezTo>
                <a:lnTo>
                  <a:pt x="4810110" y="3578925"/>
                </a:lnTo>
                <a:lnTo>
                  <a:pt x="4782032" y="3575707"/>
                </a:lnTo>
                <a:lnTo>
                  <a:pt x="4774276" y="3572327"/>
                </a:lnTo>
                <a:lnTo>
                  <a:pt x="4772602" y="3571512"/>
                </a:lnTo>
                <a:lnTo>
                  <a:pt x="4777294" y="3581014"/>
                </a:lnTo>
                <a:lnTo>
                  <a:pt x="4778194" y="3582569"/>
                </a:lnTo>
                <a:lnTo>
                  <a:pt x="4776350" y="3583012"/>
                </a:lnTo>
                <a:cubicBezTo>
                  <a:pt x="4770976" y="3584310"/>
                  <a:pt x="4757718" y="3587553"/>
                  <a:pt x="4747207" y="3590472"/>
                </a:cubicBezTo>
                <a:lnTo>
                  <a:pt x="4741538" y="3592238"/>
                </a:lnTo>
                <a:lnTo>
                  <a:pt x="4721010" y="3587302"/>
                </a:lnTo>
                <a:cubicBezTo>
                  <a:pt x="4710536" y="3585215"/>
                  <a:pt x="4701971" y="3584132"/>
                  <a:pt x="4697204" y="3584850"/>
                </a:cubicBezTo>
                <a:lnTo>
                  <a:pt x="4711756" y="3591998"/>
                </a:lnTo>
                <a:lnTo>
                  <a:pt x="4695438" y="3587244"/>
                </a:lnTo>
                <a:lnTo>
                  <a:pt x="4693001" y="3586533"/>
                </a:lnTo>
                <a:cubicBezTo>
                  <a:pt x="4684976" y="3584035"/>
                  <a:pt x="4676552" y="3581405"/>
                  <a:pt x="4667946" y="3579130"/>
                </a:cubicBezTo>
                <a:lnTo>
                  <a:pt x="4655134" y="3576549"/>
                </a:lnTo>
                <a:lnTo>
                  <a:pt x="4637270" y="3577963"/>
                </a:lnTo>
                <a:cubicBezTo>
                  <a:pt x="4627696" y="3580467"/>
                  <a:pt x="4650148" y="3577506"/>
                  <a:pt x="4644156" y="3582228"/>
                </a:cubicBezTo>
                <a:cubicBezTo>
                  <a:pt x="4638164" y="3586952"/>
                  <a:pt x="4619714" y="3578186"/>
                  <a:pt x="4610086" y="3577549"/>
                </a:cubicBezTo>
                <a:cubicBezTo>
                  <a:pt x="4599948" y="3574376"/>
                  <a:pt x="4588385" y="3569877"/>
                  <a:pt x="4575736" y="3570032"/>
                </a:cubicBezTo>
                <a:cubicBezTo>
                  <a:pt x="4575736" y="3570032"/>
                  <a:pt x="4574992" y="3571014"/>
                  <a:pt x="4573872" y="3572096"/>
                </a:cubicBezTo>
                <a:lnTo>
                  <a:pt x="4570500" y="3574267"/>
                </a:lnTo>
                <a:lnTo>
                  <a:pt x="4579764" y="3578148"/>
                </a:lnTo>
                <a:cubicBezTo>
                  <a:pt x="4588680" y="3582787"/>
                  <a:pt x="4596348" y="3587246"/>
                  <a:pt x="4605176" y="3591617"/>
                </a:cubicBezTo>
                <a:lnTo>
                  <a:pt x="4615846" y="3595881"/>
                </a:lnTo>
                <a:lnTo>
                  <a:pt x="4643013" y="3603554"/>
                </a:lnTo>
                <a:lnTo>
                  <a:pt x="4672795" y="3612164"/>
                </a:lnTo>
                <a:lnTo>
                  <a:pt x="4680073" y="3613736"/>
                </a:lnTo>
                <a:lnTo>
                  <a:pt x="4689754" y="3615443"/>
                </a:lnTo>
                <a:lnTo>
                  <a:pt x="4696232" y="3615436"/>
                </a:lnTo>
                <a:cubicBezTo>
                  <a:pt x="4698102" y="3615844"/>
                  <a:pt x="4699149" y="3616461"/>
                  <a:pt x="4699450" y="3617053"/>
                </a:cubicBezTo>
                <a:lnTo>
                  <a:pt x="4699300" y="3617127"/>
                </a:lnTo>
                <a:lnTo>
                  <a:pt x="4700234" y="3617292"/>
                </a:lnTo>
                <a:cubicBezTo>
                  <a:pt x="4705930" y="3618642"/>
                  <a:pt x="4710298" y="3620247"/>
                  <a:pt x="4712438" y="3622387"/>
                </a:cubicBezTo>
                <a:lnTo>
                  <a:pt x="4709696" y="3623022"/>
                </a:lnTo>
                <a:lnTo>
                  <a:pt x="4689846" y="3617775"/>
                </a:lnTo>
                <a:cubicBezTo>
                  <a:pt x="4689846" y="3617775"/>
                  <a:pt x="4688462" y="3619651"/>
                  <a:pt x="4686323" y="3621640"/>
                </a:cubicBezTo>
                <a:lnTo>
                  <a:pt x="4684272" y="3622801"/>
                </a:lnTo>
                <a:lnTo>
                  <a:pt x="4673318" y="3621184"/>
                </a:lnTo>
                <a:cubicBezTo>
                  <a:pt x="4669372" y="3620248"/>
                  <a:pt x="4667142" y="3619178"/>
                  <a:pt x="4668214" y="3618107"/>
                </a:cubicBezTo>
                <a:lnTo>
                  <a:pt x="4670832" y="3624336"/>
                </a:lnTo>
                <a:lnTo>
                  <a:pt x="4662974" y="3622383"/>
                </a:lnTo>
                <a:cubicBezTo>
                  <a:pt x="4641386" y="3616733"/>
                  <a:pt x="4605438" y="3606753"/>
                  <a:pt x="4595292" y="3603277"/>
                </a:cubicBezTo>
                <a:cubicBezTo>
                  <a:pt x="4523750" y="3595065"/>
                  <a:pt x="4637109" y="3628795"/>
                  <a:pt x="4657564" y="3638545"/>
                </a:cubicBezTo>
                <a:cubicBezTo>
                  <a:pt x="4677780" y="3644994"/>
                  <a:pt x="4696012" y="3650202"/>
                  <a:pt x="4710994" y="3655131"/>
                </a:cubicBezTo>
                <a:lnTo>
                  <a:pt x="4743794" y="3669536"/>
                </a:lnTo>
                <a:lnTo>
                  <a:pt x="4743823" y="3670908"/>
                </a:lnTo>
                <a:cubicBezTo>
                  <a:pt x="4744894" y="3672157"/>
                  <a:pt x="4748727" y="3673629"/>
                  <a:pt x="4753878" y="3675134"/>
                </a:cubicBezTo>
                <a:lnTo>
                  <a:pt x="4760683" y="3676812"/>
                </a:lnTo>
                <a:lnTo>
                  <a:pt x="4787518" y="3688357"/>
                </a:lnTo>
                <a:lnTo>
                  <a:pt x="4779188" y="3691923"/>
                </a:lnTo>
                <a:lnTo>
                  <a:pt x="4756066" y="3691151"/>
                </a:lnTo>
                <a:lnTo>
                  <a:pt x="4748224" y="3688525"/>
                </a:lnTo>
                <a:cubicBezTo>
                  <a:pt x="4720744" y="3679834"/>
                  <a:pt x="4693360" y="3664971"/>
                  <a:pt x="4668272" y="3668749"/>
                </a:cubicBezTo>
                <a:cubicBezTo>
                  <a:pt x="4659692" y="3673121"/>
                  <a:pt x="4657134" y="3676585"/>
                  <a:pt x="4647222" y="3675512"/>
                </a:cubicBezTo>
                <a:cubicBezTo>
                  <a:pt x="4621652" y="3672691"/>
                  <a:pt x="4598806" y="3650474"/>
                  <a:pt x="4569770" y="3645096"/>
                </a:cubicBezTo>
                <a:cubicBezTo>
                  <a:pt x="4571071" y="3646055"/>
                  <a:pt x="4570592" y="3649591"/>
                  <a:pt x="4569275" y="3653480"/>
                </a:cubicBezTo>
                <a:lnTo>
                  <a:pt x="4565511" y="3660612"/>
                </a:lnTo>
                <a:lnTo>
                  <a:pt x="4568865" y="3662117"/>
                </a:lnTo>
                <a:cubicBezTo>
                  <a:pt x="4569692" y="3662629"/>
                  <a:pt x="4568408" y="3663056"/>
                  <a:pt x="4566016" y="3663356"/>
                </a:cubicBezTo>
                <a:lnTo>
                  <a:pt x="4564390" y="3663437"/>
                </a:lnTo>
                <a:lnTo>
                  <a:pt x="4564089" y="3663310"/>
                </a:lnTo>
                <a:lnTo>
                  <a:pt x="4563738" y="3663975"/>
                </a:lnTo>
                <a:lnTo>
                  <a:pt x="4562690" y="3664419"/>
                </a:lnTo>
                <a:lnTo>
                  <a:pt x="4529856" y="3656136"/>
                </a:lnTo>
                <a:lnTo>
                  <a:pt x="4545468" y="3665269"/>
                </a:lnTo>
                <a:lnTo>
                  <a:pt x="4542066" y="3664083"/>
                </a:lnTo>
                <a:lnTo>
                  <a:pt x="4582013" y="3683811"/>
                </a:lnTo>
                <a:cubicBezTo>
                  <a:pt x="4600044" y="3692624"/>
                  <a:pt x="4617305" y="3701282"/>
                  <a:pt x="4632812" y="3710269"/>
                </a:cubicBezTo>
                <a:cubicBezTo>
                  <a:pt x="4612960" y="3702462"/>
                  <a:pt x="4591422" y="3692160"/>
                  <a:pt x="4572012" y="3681843"/>
                </a:cubicBezTo>
                <a:lnTo>
                  <a:pt x="4551280" y="3672999"/>
                </a:lnTo>
                <a:cubicBezTo>
                  <a:pt x="4550470" y="3673683"/>
                  <a:pt x="4550840" y="3674752"/>
                  <a:pt x="4551905" y="3675990"/>
                </a:cubicBezTo>
                <a:lnTo>
                  <a:pt x="4552630" y="3676593"/>
                </a:lnTo>
                <a:lnTo>
                  <a:pt x="4559044" y="3679623"/>
                </a:lnTo>
                <a:lnTo>
                  <a:pt x="4556074" y="3679055"/>
                </a:lnTo>
                <a:lnTo>
                  <a:pt x="4555426" y="3678920"/>
                </a:lnTo>
                <a:lnTo>
                  <a:pt x="4556712" y="3679990"/>
                </a:lnTo>
                <a:cubicBezTo>
                  <a:pt x="4560663" y="3682706"/>
                  <a:pt x="4565472" y="3685234"/>
                  <a:pt x="4567274" y="3685848"/>
                </a:cubicBezTo>
                <a:cubicBezTo>
                  <a:pt x="4610756" y="3708959"/>
                  <a:pt x="4665128" y="3729275"/>
                  <a:pt x="4701412" y="3753482"/>
                </a:cubicBezTo>
                <a:cubicBezTo>
                  <a:pt x="4660561" y="3739551"/>
                  <a:pt x="4615589" y="3711643"/>
                  <a:pt x="4575005" y="3694992"/>
                </a:cubicBezTo>
                <a:cubicBezTo>
                  <a:pt x="4587298" y="3699924"/>
                  <a:pt x="4565511" y="3689832"/>
                  <a:pt x="4564820" y="3692554"/>
                </a:cubicBezTo>
                <a:cubicBezTo>
                  <a:pt x="4563938" y="3697578"/>
                  <a:pt x="4573509" y="3696257"/>
                  <a:pt x="4573509" y="3696257"/>
                </a:cubicBezTo>
                <a:cubicBezTo>
                  <a:pt x="4597052" y="3708428"/>
                  <a:pt x="4619980" y="3719870"/>
                  <a:pt x="4642247" y="3731291"/>
                </a:cubicBezTo>
                <a:lnTo>
                  <a:pt x="4685804" y="3754758"/>
                </a:lnTo>
                <a:lnTo>
                  <a:pt x="4678854" y="3753333"/>
                </a:lnTo>
                <a:lnTo>
                  <a:pt x="4678542" y="3753301"/>
                </a:lnTo>
                <a:lnTo>
                  <a:pt x="4676556" y="3752401"/>
                </a:lnTo>
                <a:cubicBezTo>
                  <a:pt x="4671720" y="3749717"/>
                  <a:pt x="4646774" y="3735885"/>
                  <a:pt x="4645278" y="3737149"/>
                </a:cubicBezTo>
                <a:cubicBezTo>
                  <a:pt x="4640540" y="3741155"/>
                  <a:pt x="4666984" y="3753722"/>
                  <a:pt x="4664876" y="3751229"/>
                </a:cubicBezTo>
                <a:lnTo>
                  <a:pt x="4667134" y="3752273"/>
                </a:lnTo>
                <a:lnTo>
                  <a:pt x="4664118" y="3754367"/>
                </a:lnTo>
                <a:cubicBezTo>
                  <a:pt x="4665226" y="3755240"/>
                  <a:pt x="4668176" y="3756221"/>
                  <a:pt x="4671974" y="3757215"/>
                </a:cubicBezTo>
                <a:lnTo>
                  <a:pt x="4681786" y="3759430"/>
                </a:lnTo>
                <a:lnTo>
                  <a:pt x="4687891" y="3762775"/>
                </a:lnTo>
                <a:cubicBezTo>
                  <a:pt x="4689557" y="3767781"/>
                  <a:pt x="4666542" y="3756235"/>
                  <a:pt x="4666542" y="3756235"/>
                </a:cubicBezTo>
                <a:cubicBezTo>
                  <a:pt x="4623413" y="3733538"/>
                  <a:pt x="4584324" y="3715624"/>
                  <a:pt x="4548211" y="3697689"/>
                </a:cubicBezTo>
                <a:cubicBezTo>
                  <a:pt x="4546860" y="3697228"/>
                  <a:pt x="4540284" y="3693716"/>
                  <a:pt x="4532397" y="3689784"/>
                </a:cubicBezTo>
                <a:lnTo>
                  <a:pt x="4526115" y="3686730"/>
                </a:lnTo>
                <a:lnTo>
                  <a:pt x="4526351" y="3687224"/>
                </a:lnTo>
                <a:cubicBezTo>
                  <a:pt x="4527150" y="3688912"/>
                  <a:pt x="4527948" y="3690698"/>
                  <a:pt x="4528448" y="3692193"/>
                </a:cubicBezTo>
                <a:lnTo>
                  <a:pt x="4528606" y="3693884"/>
                </a:lnTo>
                <a:lnTo>
                  <a:pt x="4554881" y="3707285"/>
                </a:lnTo>
                <a:lnTo>
                  <a:pt x="4575897" y="3717658"/>
                </a:lnTo>
                <a:lnTo>
                  <a:pt x="4585656" y="3720560"/>
                </a:lnTo>
                <a:lnTo>
                  <a:pt x="4590722" y="3724977"/>
                </a:lnTo>
                <a:lnTo>
                  <a:pt x="4602852" y="3730964"/>
                </a:lnTo>
                <a:cubicBezTo>
                  <a:pt x="4603906" y="3732211"/>
                  <a:pt x="4638601" y="3744931"/>
                  <a:pt x="4639388" y="3748898"/>
                </a:cubicBezTo>
                <a:cubicBezTo>
                  <a:pt x="4638075" y="3752147"/>
                  <a:pt x="4632412" y="3750252"/>
                  <a:pt x="4627078" y="3747547"/>
                </a:cubicBezTo>
                <a:lnTo>
                  <a:pt x="4624998" y="3746348"/>
                </a:lnTo>
                <a:lnTo>
                  <a:pt x="4620882" y="3746120"/>
                </a:lnTo>
                <a:cubicBezTo>
                  <a:pt x="4612192" y="3745097"/>
                  <a:pt x="4598606" y="3742533"/>
                  <a:pt x="4595976" y="3742401"/>
                </a:cubicBezTo>
                <a:cubicBezTo>
                  <a:pt x="4586562" y="3740676"/>
                  <a:pt x="4579127" y="3739483"/>
                  <a:pt x="4572598" y="3738554"/>
                </a:cubicBezTo>
                <a:lnTo>
                  <a:pt x="4569176" y="3738123"/>
                </a:lnTo>
                <a:lnTo>
                  <a:pt x="4545397" y="3727249"/>
                </a:lnTo>
                <a:lnTo>
                  <a:pt x="4576156" y="3735450"/>
                </a:lnTo>
                <a:cubicBezTo>
                  <a:pt x="4579150" y="3736306"/>
                  <a:pt x="4585114" y="3737067"/>
                  <a:pt x="4592010" y="3737920"/>
                </a:cubicBezTo>
                <a:lnTo>
                  <a:pt x="4594911" y="3738329"/>
                </a:lnTo>
                <a:lnTo>
                  <a:pt x="4574982" y="3731679"/>
                </a:lnTo>
                <a:cubicBezTo>
                  <a:pt x="4558576" y="3725812"/>
                  <a:pt x="4542488" y="3719510"/>
                  <a:pt x="4542488" y="3719510"/>
                </a:cubicBezTo>
                <a:lnTo>
                  <a:pt x="4516925" y="3710248"/>
                </a:lnTo>
                <a:lnTo>
                  <a:pt x="4513406" y="3711010"/>
                </a:lnTo>
                <a:lnTo>
                  <a:pt x="4509343" y="3710799"/>
                </a:lnTo>
                <a:lnTo>
                  <a:pt x="4505662" y="3709121"/>
                </a:lnTo>
                <a:lnTo>
                  <a:pt x="4523528" y="3718556"/>
                </a:lnTo>
                <a:lnTo>
                  <a:pt x="4485004" y="3702659"/>
                </a:lnTo>
                <a:lnTo>
                  <a:pt x="4493781" y="3707211"/>
                </a:lnTo>
                <a:lnTo>
                  <a:pt x="4496937" y="3708648"/>
                </a:lnTo>
                <a:lnTo>
                  <a:pt x="4523076" y="3719675"/>
                </a:lnTo>
                <a:lnTo>
                  <a:pt x="4536230" y="3725222"/>
                </a:lnTo>
                <a:lnTo>
                  <a:pt x="4548086" y="3730223"/>
                </a:lnTo>
                <a:cubicBezTo>
                  <a:pt x="4554550" y="3733154"/>
                  <a:pt x="4558468" y="3735322"/>
                  <a:pt x="4557828" y="3736189"/>
                </a:cubicBezTo>
                <a:cubicBezTo>
                  <a:pt x="4557190" y="3737055"/>
                  <a:pt x="4551966" y="3736654"/>
                  <a:pt x="4545548" y="3736001"/>
                </a:cubicBezTo>
                <a:lnTo>
                  <a:pt x="4532154" y="3734824"/>
                </a:lnTo>
                <a:lnTo>
                  <a:pt x="4535200" y="3736569"/>
                </a:lnTo>
                <a:cubicBezTo>
                  <a:pt x="4544564" y="3742334"/>
                  <a:pt x="4552723" y="3748666"/>
                  <a:pt x="4535128" y="3741890"/>
                </a:cubicBezTo>
                <a:lnTo>
                  <a:pt x="4521452" y="3736420"/>
                </a:lnTo>
                <a:lnTo>
                  <a:pt x="4519869" y="3737141"/>
                </a:lnTo>
                <a:lnTo>
                  <a:pt x="4524350" y="3739896"/>
                </a:lnTo>
                <a:lnTo>
                  <a:pt x="4524942" y="3739984"/>
                </a:lnTo>
                <a:lnTo>
                  <a:pt x="4525384" y="3740530"/>
                </a:lnTo>
                <a:lnTo>
                  <a:pt x="4528056" y="3742173"/>
                </a:lnTo>
                <a:cubicBezTo>
                  <a:pt x="4532466" y="3744378"/>
                  <a:pt x="4538696" y="3747151"/>
                  <a:pt x="4547173" y="3750622"/>
                </a:cubicBezTo>
                <a:cubicBezTo>
                  <a:pt x="4591975" y="3772098"/>
                  <a:pt x="4647005" y="3779719"/>
                  <a:pt x="4686843" y="3809129"/>
                </a:cubicBezTo>
                <a:cubicBezTo>
                  <a:pt x="4693770" y="3814243"/>
                  <a:pt x="4632292" y="3808108"/>
                  <a:pt x="4631234" y="3801083"/>
                </a:cubicBezTo>
                <a:cubicBezTo>
                  <a:pt x="4632708" y="3810867"/>
                  <a:pt x="4690671" y="3827733"/>
                  <a:pt x="4725266" y="3837509"/>
                </a:cubicBezTo>
                <a:lnTo>
                  <a:pt x="4741054" y="3842070"/>
                </a:lnTo>
                <a:lnTo>
                  <a:pt x="4725992" y="3839304"/>
                </a:lnTo>
                <a:cubicBezTo>
                  <a:pt x="4659654" y="3825746"/>
                  <a:pt x="4748104" y="3857142"/>
                  <a:pt x="4752383" y="3857142"/>
                </a:cubicBezTo>
                <a:cubicBezTo>
                  <a:pt x="4765224" y="3861423"/>
                  <a:pt x="4778776" y="3874266"/>
                  <a:pt x="4787336" y="3879261"/>
                </a:cubicBezTo>
                <a:lnTo>
                  <a:pt x="4799654" y="3884839"/>
                </a:lnTo>
                <a:lnTo>
                  <a:pt x="4662974" y="3841462"/>
                </a:lnTo>
                <a:lnTo>
                  <a:pt x="4648524" y="3836644"/>
                </a:lnTo>
                <a:lnTo>
                  <a:pt x="4622854" y="3832992"/>
                </a:lnTo>
                <a:lnTo>
                  <a:pt x="4633201" y="3838746"/>
                </a:lnTo>
                <a:cubicBezTo>
                  <a:pt x="4635204" y="3842148"/>
                  <a:pt x="4599918" y="3830817"/>
                  <a:pt x="4587968" y="3830692"/>
                </a:cubicBezTo>
                <a:cubicBezTo>
                  <a:pt x="4591432" y="3833249"/>
                  <a:pt x="4594896" y="3835806"/>
                  <a:pt x="4598360" y="3838364"/>
                </a:cubicBezTo>
                <a:cubicBezTo>
                  <a:pt x="4596628" y="3837085"/>
                  <a:pt x="4600196" y="3843732"/>
                  <a:pt x="4603822" y="3851204"/>
                </a:cubicBezTo>
                <a:lnTo>
                  <a:pt x="4608156" y="3861020"/>
                </a:lnTo>
                <a:lnTo>
                  <a:pt x="4619676" y="3861670"/>
                </a:lnTo>
                <a:cubicBezTo>
                  <a:pt x="4630076" y="3861953"/>
                  <a:pt x="4638040" y="3862114"/>
                  <a:pt x="4636696" y="3865498"/>
                </a:cubicBezTo>
                <a:cubicBezTo>
                  <a:pt x="4636696" y="3865498"/>
                  <a:pt x="4628998" y="3866057"/>
                  <a:pt x="4622952" y="3867640"/>
                </a:cubicBezTo>
                <a:lnTo>
                  <a:pt x="4623808" y="3866750"/>
                </a:lnTo>
                <a:lnTo>
                  <a:pt x="4625974" y="3866848"/>
                </a:lnTo>
                <a:cubicBezTo>
                  <a:pt x="4625148" y="3866336"/>
                  <a:pt x="4624736" y="3866079"/>
                  <a:pt x="4624357" y="3866179"/>
                </a:cubicBezTo>
                <a:lnTo>
                  <a:pt x="4623808" y="3866750"/>
                </a:lnTo>
                <a:lnTo>
                  <a:pt x="4619822" y="3866570"/>
                </a:lnTo>
                <a:lnTo>
                  <a:pt x="4617366" y="3865733"/>
                </a:lnTo>
                <a:cubicBezTo>
                  <a:pt x="4615692" y="3865473"/>
                  <a:pt x="4614464" y="3865490"/>
                  <a:pt x="4614464" y="3865490"/>
                </a:cubicBezTo>
                <a:cubicBezTo>
                  <a:pt x="4614464" y="3865490"/>
                  <a:pt x="4610354" y="3870934"/>
                  <a:pt x="4605174" y="3870833"/>
                </a:cubicBezTo>
                <a:cubicBezTo>
                  <a:pt x="4594176" y="3872010"/>
                  <a:pt x="4567800" y="3864106"/>
                  <a:pt x="4558172" y="3863469"/>
                </a:cubicBezTo>
                <a:cubicBezTo>
                  <a:pt x="4556519" y="3862445"/>
                  <a:pt x="4553550" y="3866377"/>
                  <a:pt x="4550526" y="3867167"/>
                </a:cubicBezTo>
                <a:cubicBezTo>
                  <a:pt x="4545268" y="3867906"/>
                  <a:pt x="4538426" y="3866977"/>
                  <a:pt x="4531076" y="3865443"/>
                </a:cubicBezTo>
                <a:lnTo>
                  <a:pt x="4527532" y="3864600"/>
                </a:lnTo>
                <a:lnTo>
                  <a:pt x="4532244" y="3866603"/>
                </a:lnTo>
                <a:lnTo>
                  <a:pt x="4545760" y="3872227"/>
                </a:lnTo>
                <a:lnTo>
                  <a:pt x="4622160" y="3887960"/>
                </a:lnTo>
                <a:lnTo>
                  <a:pt x="4692510" y="3898788"/>
                </a:lnTo>
                <a:lnTo>
                  <a:pt x="4696663" y="3901604"/>
                </a:lnTo>
                <a:lnTo>
                  <a:pt x="4706774" y="3907610"/>
                </a:lnTo>
                <a:lnTo>
                  <a:pt x="4684378" y="3905695"/>
                </a:lnTo>
                <a:lnTo>
                  <a:pt x="4705495" y="3910721"/>
                </a:lnTo>
                <a:lnTo>
                  <a:pt x="4703270" y="3915486"/>
                </a:lnTo>
                <a:cubicBezTo>
                  <a:pt x="4702039" y="3914031"/>
                  <a:pt x="4700986" y="3912785"/>
                  <a:pt x="4700986" y="3912785"/>
                </a:cubicBezTo>
                <a:cubicBezTo>
                  <a:pt x="4700028" y="3918225"/>
                  <a:pt x="4701524" y="3916962"/>
                  <a:pt x="4703270" y="3915486"/>
                </a:cubicBezTo>
                <a:lnTo>
                  <a:pt x="4710016" y="3918839"/>
                </a:lnTo>
                <a:lnTo>
                  <a:pt x="4689030" y="3916434"/>
                </a:lnTo>
                <a:lnTo>
                  <a:pt x="4682686" y="3914678"/>
                </a:lnTo>
                <a:cubicBezTo>
                  <a:pt x="4680672" y="3914011"/>
                  <a:pt x="4679536" y="3913456"/>
                  <a:pt x="4679909" y="3913140"/>
                </a:cubicBezTo>
                <a:lnTo>
                  <a:pt x="4679986" y="3915398"/>
                </a:lnTo>
                <a:lnTo>
                  <a:pt x="4651910" y="3912181"/>
                </a:lnTo>
                <a:lnTo>
                  <a:pt x="4644156" y="3908800"/>
                </a:lnTo>
                <a:cubicBezTo>
                  <a:pt x="4639266" y="3906564"/>
                  <a:pt x="4633724" y="3903897"/>
                  <a:pt x="4626761" y="3900341"/>
                </a:cubicBezTo>
                <a:cubicBezTo>
                  <a:pt x="4623156" y="3899112"/>
                  <a:pt x="4594252" y="3883634"/>
                  <a:pt x="4604533" y="3892760"/>
                </a:cubicBezTo>
                <a:cubicBezTo>
                  <a:pt x="4612531" y="3899186"/>
                  <a:pt x="4634934" y="3906973"/>
                  <a:pt x="4640648" y="3910696"/>
                </a:cubicBezTo>
                <a:lnTo>
                  <a:pt x="4641027" y="3910934"/>
                </a:lnTo>
                <a:lnTo>
                  <a:pt x="4633372" y="3910057"/>
                </a:lnTo>
                <a:cubicBezTo>
                  <a:pt x="4610724" y="3908458"/>
                  <a:pt x="4589363" y="3903549"/>
                  <a:pt x="4567832" y="3898867"/>
                </a:cubicBezTo>
                <a:lnTo>
                  <a:pt x="4545191" y="3894414"/>
                </a:lnTo>
                <a:lnTo>
                  <a:pt x="4550141" y="3896431"/>
                </a:lnTo>
                <a:lnTo>
                  <a:pt x="4615346" y="3926675"/>
                </a:lnTo>
                <a:lnTo>
                  <a:pt x="4601876" y="3923500"/>
                </a:lnTo>
                <a:cubicBezTo>
                  <a:pt x="4575484" y="3914581"/>
                  <a:pt x="4547843" y="3905661"/>
                  <a:pt x="4521272" y="3897278"/>
                </a:cubicBezTo>
                <a:lnTo>
                  <a:pt x="4514191" y="3895082"/>
                </a:lnTo>
                <a:lnTo>
                  <a:pt x="4509263" y="3895988"/>
                </a:lnTo>
                <a:lnTo>
                  <a:pt x="4488022" y="3886963"/>
                </a:lnTo>
                <a:lnTo>
                  <a:pt x="4479338" y="3884270"/>
                </a:lnTo>
                <a:lnTo>
                  <a:pt x="4498592" y="3894859"/>
                </a:lnTo>
                <a:lnTo>
                  <a:pt x="4496616" y="3894600"/>
                </a:lnTo>
                <a:cubicBezTo>
                  <a:pt x="4481130" y="3892269"/>
                  <a:pt x="4457380" y="3888378"/>
                  <a:pt x="4450200" y="3890256"/>
                </a:cubicBezTo>
                <a:cubicBezTo>
                  <a:pt x="4476907" y="3901474"/>
                  <a:pt x="4489786" y="3901017"/>
                  <a:pt x="4514510" y="3907899"/>
                </a:cubicBezTo>
                <a:cubicBezTo>
                  <a:pt x="4531686" y="3911658"/>
                  <a:pt x="4532994" y="3912469"/>
                  <a:pt x="4528434" y="3912752"/>
                </a:cubicBezTo>
                <a:lnTo>
                  <a:pt x="4509309" y="3914266"/>
                </a:lnTo>
                <a:lnTo>
                  <a:pt x="4512728" y="3915321"/>
                </a:lnTo>
                <a:cubicBezTo>
                  <a:pt x="4547292" y="3925560"/>
                  <a:pt x="4580980" y="3934934"/>
                  <a:pt x="4617324" y="3946189"/>
                </a:cubicBezTo>
                <a:lnTo>
                  <a:pt x="4648758" y="3956696"/>
                </a:lnTo>
                <a:lnTo>
                  <a:pt x="4628594" y="3951768"/>
                </a:lnTo>
                <a:cubicBezTo>
                  <a:pt x="4614045" y="3948067"/>
                  <a:pt x="4597002" y="3943514"/>
                  <a:pt x="4575280" y="3937291"/>
                </a:cubicBezTo>
                <a:cubicBezTo>
                  <a:pt x="4552268" y="3931007"/>
                  <a:pt x="4534850" y="3924393"/>
                  <a:pt x="4515302" y="3920664"/>
                </a:cubicBezTo>
                <a:cubicBezTo>
                  <a:pt x="4470334" y="3915122"/>
                  <a:pt x="4544169" y="3941977"/>
                  <a:pt x="4561161" y="3949168"/>
                </a:cubicBezTo>
                <a:cubicBezTo>
                  <a:pt x="4588065" y="3957432"/>
                  <a:pt x="4619654" y="3959346"/>
                  <a:pt x="4615448" y="3972295"/>
                </a:cubicBezTo>
                <a:cubicBezTo>
                  <a:pt x="4616726" y="3970564"/>
                  <a:pt x="4602970" y="3968658"/>
                  <a:pt x="4586900" y="3967166"/>
                </a:cubicBezTo>
                <a:lnTo>
                  <a:pt x="4572794" y="3966085"/>
                </a:lnTo>
                <a:lnTo>
                  <a:pt x="4432788" y="3932535"/>
                </a:lnTo>
                <a:lnTo>
                  <a:pt x="4422771" y="3936752"/>
                </a:lnTo>
                <a:cubicBezTo>
                  <a:pt x="4410120" y="3936906"/>
                  <a:pt x="4399371" y="3927582"/>
                  <a:pt x="4385067" y="3926712"/>
                </a:cubicBezTo>
                <a:cubicBezTo>
                  <a:pt x="4386719" y="3927735"/>
                  <a:pt x="4381567" y="3938307"/>
                  <a:pt x="4379638" y="3937113"/>
                </a:cubicBezTo>
                <a:cubicBezTo>
                  <a:pt x="4371993" y="3940811"/>
                  <a:pt x="4339488" y="3920675"/>
                  <a:pt x="4330755" y="3929027"/>
                </a:cubicBezTo>
                <a:cubicBezTo>
                  <a:pt x="4330755" y="3929027"/>
                  <a:pt x="4330570" y="3929272"/>
                  <a:pt x="4330337" y="3929580"/>
                </a:cubicBezTo>
                <a:lnTo>
                  <a:pt x="4329816" y="3930271"/>
                </a:lnTo>
                <a:lnTo>
                  <a:pt x="4329641" y="3930502"/>
                </a:lnTo>
                <a:cubicBezTo>
                  <a:pt x="4329457" y="3930747"/>
                  <a:pt x="4329362" y="3930870"/>
                  <a:pt x="4329503" y="3930685"/>
                </a:cubicBezTo>
                <a:lnTo>
                  <a:pt x="4329816" y="3930271"/>
                </a:lnTo>
                <a:lnTo>
                  <a:pt x="4330755" y="3929027"/>
                </a:lnTo>
                <a:cubicBezTo>
                  <a:pt x="4344254" y="3937390"/>
                  <a:pt x="4356849" y="3934094"/>
                  <a:pt x="4370340" y="3939787"/>
                </a:cubicBezTo>
                <a:cubicBezTo>
                  <a:pt x="4379565" y="3944170"/>
                  <a:pt x="4388776" y="3947767"/>
                  <a:pt x="4398708" y="3950813"/>
                </a:cubicBezTo>
                <a:lnTo>
                  <a:pt x="4400424" y="3951218"/>
                </a:lnTo>
                <a:lnTo>
                  <a:pt x="4401293" y="3949818"/>
                </a:lnTo>
                <a:cubicBezTo>
                  <a:pt x="4402797" y="3948664"/>
                  <a:pt x="4404603" y="3947962"/>
                  <a:pt x="4405808" y="3948162"/>
                </a:cubicBezTo>
                <a:cubicBezTo>
                  <a:pt x="4406608" y="3948296"/>
                  <a:pt x="4407144" y="3948830"/>
                  <a:pt x="4407144" y="3949902"/>
                </a:cubicBezTo>
                <a:cubicBezTo>
                  <a:pt x="4409639" y="3949902"/>
                  <a:pt x="4408570" y="3950971"/>
                  <a:pt x="4406342" y="3952042"/>
                </a:cubicBezTo>
                <a:lnTo>
                  <a:pt x="4405225" y="3952350"/>
                </a:lnTo>
                <a:lnTo>
                  <a:pt x="4431398" y="3958522"/>
                </a:lnTo>
                <a:cubicBezTo>
                  <a:pt x="4470708" y="3969113"/>
                  <a:pt x="4384450" y="3954300"/>
                  <a:pt x="4383079" y="3956115"/>
                </a:cubicBezTo>
                <a:lnTo>
                  <a:pt x="4386579" y="3958774"/>
                </a:lnTo>
                <a:lnTo>
                  <a:pt x="4482754" y="3994140"/>
                </a:lnTo>
                <a:cubicBezTo>
                  <a:pt x="4500587" y="4002702"/>
                  <a:pt x="4517707" y="4002702"/>
                  <a:pt x="4539819" y="4011979"/>
                </a:cubicBezTo>
                <a:cubicBezTo>
                  <a:pt x="4548736" y="4014119"/>
                  <a:pt x="4562066" y="4017955"/>
                  <a:pt x="4576487" y="4022358"/>
                </a:cubicBezTo>
                <a:lnTo>
                  <a:pt x="4590228" y="4026743"/>
                </a:lnTo>
                <a:lnTo>
                  <a:pt x="4586064" y="4034237"/>
                </a:lnTo>
                <a:lnTo>
                  <a:pt x="4569076" y="4030642"/>
                </a:lnTo>
                <a:lnTo>
                  <a:pt x="4547508" y="4022940"/>
                </a:lnTo>
                <a:cubicBezTo>
                  <a:pt x="4527111" y="4016134"/>
                  <a:pt x="4505641" y="4009874"/>
                  <a:pt x="4504363" y="4011606"/>
                </a:cubicBezTo>
                <a:lnTo>
                  <a:pt x="4508533" y="4014940"/>
                </a:lnTo>
                <a:lnTo>
                  <a:pt x="4464922" y="4002702"/>
                </a:lnTo>
                <a:lnTo>
                  <a:pt x="4424138" y="3992035"/>
                </a:lnTo>
                <a:lnTo>
                  <a:pt x="4438742" y="3998590"/>
                </a:lnTo>
                <a:cubicBezTo>
                  <a:pt x="4439569" y="3999103"/>
                  <a:pt x="4438286" y="3999529"/>
                  <a:pt x="4435892" y="3999829"/>
                </a:cubicBezTo>
                <a:lnTo>
                  <a:pt x="4434269" y="3999912"/>
                </a:lnTo>
                <a:lnTo>
                  <a:pt x="4402140" y="3986361"/>
                </a:lnTo>
                <a:lnTo>
                  <a:pt x="4403620" y="3986667"/>
                </a:lnTo>
                <a:lnTo>
                  <a:pt x="4364911" y="3976543"/>
                </a:lnTo>
                <a:lnTo>
                  <a:pt x="4370852" y="3978730"/>
                </a:lnTo>
                <a:lnTo>
                  <a:pt x="4374062" y="3979609"/>
                </a:lnTo>
                <a:lnTo>
                  <a:pt x="4392069" y="3988125"/>
                </a:lnTo>
                <a:cubicBezTo>
                  <a:pt x="4399973" y="3992156"/>
                  <a:pt x="4407767" y="3996569"/>
                  <a:pt x="4415346" y="4001744"/>
                </a:cubicBezTo>
                <a:cubicBezTo>
                  <a:pt x="4394174" y="3995411"/>
                  <a:pt x="4375186" y="3985090"/>
                  <a:pt x="4354631" y="3976453"/>
                </a:cubicBezTo>
                <a:cubicBezTo>
                  <a:pt x="4338558" y="3970085"/>
                  <a:pt x="4350160" y="3977739"/>
                  <a:pt x="4356049" y="3981670"/>
                </a:cubicBezTo>
                <a:lnTo>
                  <a:pt x="4394114" y="3999653"/>
                </a:lnTo>
                <a:lnTo>
                  <a:pt x="4437777" y="4011731"/>
                </a:lnTo>
                <a:lnTo>
                  <a:pt x="4493956" y="4027269"/>
                </a:lnTo>
                <a:lnTo>
                  <a:pt x="4481208" y="4020322"/>
                </a:lnTo>
                <a:lnTo>
                  <a:pt x="4458505" y="4010187"/>
                </a:lnTo>
                <a:lnTo>
                  <a:pt x="4468754" y="4011856"/>
                </a:lnTo>
                <a:cubicBezTo>
                  <a:pt x="4483734" y="4016918"/>
                  <a:pt x="4499054" y="4021526"/>
                  <a:pt x="4515096" y="4025582"/>
                </a:cubicBezTo>
                <a:lnTo>
                  <a:pt x="4538318" y="4030354"/>
                </a:lnTo>
                <a:lnTo>
                  <a:pt x="4537823" y="4030647"/>
                </a:lnTo>
                <a:cubicBezTo>
                  <a:pt x="4539147" y="4031676"/>
                  <a:pt x="4542496" y="4033677"/>
                  <a:pt x="4548776" y="4037187"/>
                </a:cubicBezTo>
                <a:lnTo>
                  <a:pt x="4552916" y="4039558"/>
                </a:lnTo>
                <a:lnTo>
                  <a:pt x="4545514" y="4038378"/>
                </a:lnTo>
                <a:lnTo>
                  <a:pt x="4506878" y="4030994"/>
                </a:lnTo>
                <a:lnTo>
                  <a:pt x="4552836" y="4044801"/>
                </a:lnTo>
                <a:cubicBezTo>
                  <a:pt x="4569956" y="4049261"/>
                  <a:pt x="4586540" y="4053721"/>
                  <a:pt x="4601876" y="4060499"/>
                </a:cubicBezTo>
                <a:cubicBezTo>
                  <a:pt x="4601876" y="4060499"/>
                  <a:pt x="4598488" y="4061569"/>
                  <a:pt x="4595726" y="4063175"/>
                </a:cubicBezTo>
                <a:lnTo>
                  <a:pt x="4595662" y="4063327"/>
                </a:lnTo>
                <a:lnTo>
                  <a:pt x="4591156" y="4060934"/>
                </a:lnTo>
                <a:cubicBezTo>
                  <a:pt x="4576058" y="4055558"/>
                  <a:pt x="4540865" y="4046135"/>
                  <a:pt x="4541546" y="4050652"/>
                </a:cubicBezTo>
                <a:cubicBezTo>
                  <a:pt x="4543359" y="4062697"/>
                  <a:pt x="4614476" y="4071485"/>
                  <a:pt x="4645900" y="4089332"/>
                </a:cubicBezTo>
                <a:cubicBezTo>
                  <a:pt x="4664159" y="4098129"/>
                  <a:pt x="4670674" y="4101767"/>
                  <a:pt x="4687124" y="4109102"/>
                </a:cubicBezTo>
                <a:lnTo>
                  <a:pt x="4687918" y="4109446"/>
                </a:lnTo>
                <a:lnTo>
                  <a:pt x="4659922" y="4104114"/>
                </a:lnTo>
                <a:cubicBezTo>
                  <a:pt x="4645032" y="4100279"/>
                  <a:pt x="4630765" y="4095820"/>
                  <a:pt x="4615430" y="4091181"/>
                </a:cubicBezTo>
                <a:cubicBezTo>
                  <a:pt x="4593318" y="4082619"/>
                  <a:pt x="4478475" y="4056218"/>
                  <a:pt x="4539819" y="4077625"/>
                </a:cubicBezTo>
                <a:lnTo>
                  <a:pt x="4570208" y="4086286"/>
                </a:lnTo>
                <a:lnTo>
                  <a:pt x="4582788" y="4091019"/>
                </a:lnTo>
                <a:cubicBezTo>
                  <a:pt x="4614780" y="4103224"/>
                  <a:pt x="4670018" y="4125535"/>
                  <a:pt x="4614953" y="4115547"/>
                </a:cubicBezTo>
                <a:cubicBezTo>
                  <a:pt x="4602002" y="4111340"/>
                  <a:pt x="4567592" y="4097534"/>
                  <a:pt x="4549530" y="4100255"/>
                </a:cubicBezTo>
                <a:cubicBezTo>
                  <a:pt x="4526996" y="4100569"/>
                  <a:pt x="4580376" y="4117675"/>
                  <a:pt x="4606854" y="4126518"/>
                </a:cubicBezTo>
                <a:cubicBezTo>
                  <a:pt x="4630293" y="4132224"/>
                  <a:pt x="4656769" y="4141066"/>
                  <a:pt x="4667740" y="4149164"/>
                </a:cubicBezTo>
                <a:cubicBezTo>
                  <a:pt x="4677224" y="4150814"/>
                  <a:pt x="4682174" y="4159819"/>
                  <a:pt x="4692566" y="4167492"/>
                </a:cubicBezTo>
                <a:lnTo>
                  <a:pt x="4715415" y="4175926"/>
                </a:lnTo>
                <a:lnTo>
                  <a:pt x="4523268" y="4127840"/>
                </a:lnTo>
                <a:lnTo>
                  <a:pt x="4372574" y="4084607"/>
                </a:lnTo>
                <a:lnTo>
                  <a:pt x="4373696" y="4087934"/>
                </a:lnTo>
                <a:cubicBezTo>
                  <a:pt x="4373696" y="4087934"/>
                  <a:pt x="4372044" y="4086909"/>
                  <a:pt x="4370116" y="4085715"/>
                </a:cubicBezTo>
                <a:lnTo>
                  <a:pt x="4371618" y="4084332"/>
                </a:lnTo>
                <a:lnTo>
                  <a:pt x="4355364" y="4079669"/>
                </a:lnTo>
                <a:lnTo>
                  <a:pt x="4353174" y="4079714"/>
                </a:lnTo>
                <a:cubicBezTo>
                  <a:pt x="4352260" y="4080147"/>
                  <a:pt x="4351885" y="4081079"/>
                  <a:pt x="4352507" y="4082797"/>
                </a:cubicBezTo>
                <a:cubicBezTo>
                  <a:pt x="4352507" y="4082797"/>
                  <a:pt x="4363786" y="4084458"/>
                  <a:pt x="4370116" y="4085715"/>
                </a:cubicBezTo>
                <a:lnTo>
                  <a:pt x="4369150" y="4090760"/>
                </a:lnTo>
                <a:lnTo>
                  <a:pt x="4534102" y="4138575"/>
                </a:lnTo>
                <a:cubicBezTo>
                  <a:pt x="4629115" y="4168511"/>
                  <a:pt x="4721711" y="4200888"/>
                  <a:pt x="4810160" y="4237456"/>
                </a:cubicBezTo>
                <a:cubicBezTo>
                  <a:pt x="4783056" y="4246019"/>
                  <a:pt x="4734551" y="4206060"/>
                  <a:pt x="4721711" y="4223900"/>
                </a:cubicBezTo>
                <a:cubicBezTo>
                  <a:pt x="4716718" y="4223900"/>
                  <a:pt x="4787336" y="4250299"/>
                  <a:pt x="4787336" y="4250299"/>
                </a:cubicBezTo>
                <a:cubicBezTo>
                  <a:pt x="4800888" y="4259576"/>
                  <a:pt x="4796610" y="4263856"/>
                  <a:pt x="4800888" y="4268139"/>
                </a:cubicBezTo>
                <a:cubicBezTo>
                  <a:pt x="4840834" y="4285977"/>
                  <a:pt x="4911452" y="4281697"/>
                  <a:pt x="4925004" y="4312377"/>
                </a:cubicBezTo>
                <a:lnTo>
                  <a:pt x="4901074" y="4309385"/>
                </a:lnTo>
                <a:lnTo>
                  <a:pt x="4898311" y="4308030"/>
                </a:lnTo>
                <a:lnTo>
                  <a:pt x="4893606" y="4307578"/>
                </a:lnTo>
                <a:lnTo>
                  <a:pt x="4884880" y="4305153"/>
                </a:lnTo>
                <a:cubicBezTo>
                  <a:pt x="4879620" y="4303548"/>
                  <a:pt x="4873824" y="4301675"/>
                  <a:pt x="4867228" y="4299533"/>
                </a:cubicBezTo>
                <a:cubicBezTo>
                  <a:pt x="4862947" y="4299533"/>
                  <a:pt x="4818722" y="4277414"/>
                  <a:pt x="4805169" y="4285977"/>
                </a:cubicBezTo>
                <a:cubicBezTo>
                  <a:pt x="4805169" y="4285977"/>
                  <a:pt x="4840834" y="4303815"/>
                  <a:pt x="4853673" y="4303815"/>
                </a:cubicBezTo>
                <a:cubicBezTo>
                  <a:pt x="4858310" y="4305955"/>
                  <a:pt x="4870615" y="4305955"/>
                  <a:pt x="4882295" y="4306491"/>
                </a:cubicBezTo>
                <a:lnTo>
                  <a:pt x="4893606" y="4307578"/>
                </a:lnTo>
                <a:lnTo>
                  <a:pt x="4899325" y="4309166"/>
                </a:lnTo>
                <a:lnTo>
                  <a:pt x="4901074" y="4309385"/>
                </a:lnTo>
                <a:lnTo>
                  <a:pt x="4907172" y="4312378"/>
                </a:lnTo>
                <a:cubicBezTo>
                  <a:pt x="4918316" y="4326202"/>
                  <a:pt x="4884324" y="4319402"/>
                  <a:pt x="4868058" y="4315494"/>
                </a:cubicBezTo>
                <a:lnTo>
                  <a:pt x="4861867" y="4313921"/>
                </a:lnTo>
                <a:lnTo>
                  <a:pt x="4861073" y="4313695"/>
                </a:lnTo>
                <a:cubicBezTo>
                  <a:pt x="4859478" y="4313262"/>
                  <a:pt x="4859596" y="4313320"/>
                  <a:pt x="4860930" y="4313682"/>
                </a:cubicBezTo>
                <a:lnTo>
                  <a:pt x="4861867" y="4313921"/>
                </a:lnTo>
                <a:lnTo>
                  <a:pt x="4871506" y="4316659"/>
                </a:lnTo>
                <a:cubicBezTo>
                  <a:pt x="4902890" y="4330216"/>
                  <a:pt x="4933563" y="4338779"/>
                  <a:pt x="4964236" y="4356617"/>
                </a:cubicBezTo>
                <a:cubicBezTo>
                  <a:pt x="4988846" y="4369818"/>
                  <a:pt x="4966733" y="4367676"/>
                  <a:pt x="4938468" y="4362771"/>
                </a:cubicBezTo>
                <a:lnTo>
                  <a:pt x="4931564" y="4361477"/>
                </a:lnTo>
                <a:lnTo>
                  <a:pt x="4898500" y="4352524"/>
                </a:lnTo>
                <a:cubicBezTo>
                  <a:pt x="4898500" y="4352524"/>
                  <a:pt x="4840170" y="4326414"/>
                  <a:pt x="4839000" y="4342498"/>
                </a:cubicBezTo>
                <a:cubicBezTo>
                  <a:pt x="4841473" y="4347000"/>
                  <a:pt x="4865711" y="4353743"/>
                  <a:pt x="4889762" y="4359677"/>
                </a:cubicBezTo>
                <a:lnTo>
                  <a:pt x="4891975" y="4360206"/>
                </a:lnTo>
                <a:lnTo>
                  <a:pt x="4894153" y="4361254"/>
                </a:lnTo>
                <a:cubicBezTo>
                  <a:pt x="4903606" y="4365715"/>
                  <a:pt x="4913592" y="4370174"/>
                  <a:pt x="4915730" y="4370174"/>
                </a:cubicBezTo>
                <a:cubicBezTo>
                  <a:pt x="4933563" y="4374456"/>
                  <a:pt x="4931424" y="4377667"/>
                  <a:pt x="4923132" y="4379272"/>
                </a:cubicBezTo>
                <a:lnTo>
                  <a:pt x="4917868" y="4379663"/>
                </a:lnTo>
                <a:lnTo>
                  <a:pt x="4769039" y="4334560"/>
                </a:lnTo>
                <a:cubicBezTo>
                  <a:pt x="4769039" y="4334560"/>
                  <a:pt x="4705596" y="4315377"/>
                  <a:pt x="4713430" y="4326514"/>
                </a:cubicBezTo>
                <a:cubicBezTo>
                  <a:pt x="4724400" y="4334612"/>
                  <a:pt x="4759882" y="4338504"/>
                  <a:pt x="4776873" y="4345696"/>
                </a:cubicBezTo>
                <a:cubicBezTo>
                  <a:pt x="4771678" y="4341860"/>
                  <a:pt x="4811078" y="4352380"/>
                  <a:pt x="4827686" y="4362509"/>
                </a:cubicBezTo>
                <a:lnTo>
                  <a:pt x="4832709" y="4369798"/>
                </a:lnTo>
                <a:lnTo>
                  <a:pt x="4810252" y="4364623"/>
                </a:lnTo>
                <a:cubicBezTo>
                  <a:pt x="4742442" y="4344353"/>
                  <a:pt x="4660189" y="4310237"/>
                  <a:pt x="4610436" y="4303815"/>
                </a:cubicBezTo>
                <a:cubicBezTo>
                  <a:pt x="4566924" y="4299535"/>
                  <a:pt x="4553372" y="4303815"/>
                  <a:pt x="4588324" y="4312378"/>
                </a:cubicBezTo>
                <a:cubicBezTo>
                  <a:pt x="4619708" y="4325936"/>
                  <a:pt x="4760944" y="4360898"/>
                  <a:pt x="4774498" y="4370174"/>
                </a:cubicBezTo>
                <a:lnTo>
                  <a:pt x="4773182" y="4372031"/>
                </a:lnTo>
                <a:lnTo>
                  <a:pt x="4772528" y="4371841"/>
                </a:lnTo>
                <a:cubicBezTo>
                  <a:pt x="4743696" y="4364132"/>
                  <a:pt x="4715531" y="4357501"/>
                  <a:pt x="4688656" y="4352824"/>
                </a:cubicBezTo>
                <a:cubicBezTo>
                  <a:pt x="4714825" y="4363894"/>
                  <a:pt x="4743482" y="4374010"/>
                  <a:pt x="4773638" y="4383574"/>
                </a:cubicBezTo>
                <a:lnTo>
                  <a:pt x="4831034" y="4400326"/>
                </a:lnTo>
                <a:lnTo>
                  <a:pt x="4832274" y="4400855"/>
                </a:lnTo>
                <a:cubicBezTo>
                  <a:pt x="4783056" y="4388013"/>
                  <a:pt x="4730272" y="4383018"/>
                  <a:pt x="4716718" y="4378736"/>
                </a:cubicBezTo>
                <a:cubicBezTo>
                  <a:pt x="4703880" y="4374454"/>
                  <a:pt x="4633262" y="4356617"/>
                  <a:pt x="4681766" y="4374454"/>
                </a:cubicBezTo>
                <a:cubicBezTo>
                  <a:pt x="4703880" y="4378736"/>
                  <a:pt x="4734552" y="4383018"/>
                  <a:pt x="4748104" y="4392294"/>
                </a:cubicBezTo>
                <a:cubicBezTo>
                  <a:pt x="4756664" y="4396575"/>
                  <a:pt x="4760944" y="4414413"/>
                  <a:pt x="4760944" y="4414413"/>
                </a:cubicBezTo>
                <a:cubicBezTo>
                  <a:pt x="4778776" y="4422977"/>
                  <a:pt x="4800888" y="4422976"/>
                  <a:pt x="4818722" y="4427258"/>
                </a:cubicBezTo>
                <a:cubicBezTo>
                  <a:pt x="4827280" y="4431538"/>
                  <a:pt x="4849392" y="4445094"/>
                  <a:pt x="4849392" y="4440815"/>
                </a:cubicBezTo>
                <a:cubicBezTo>
                  <a:pt x="4849392" y="4445094"/>
                  <a:pt x="4836554" y="4449377"/>
                  <a:pt x="4840834" y="4449377"/>
                </a:cubicBezTo>
                <a:cubicBezTo>
                  <a:pt x="4853673" y="4458653"/>
                  <a:pt x="4880778" y="4458653"/>
                  <a:pt x="4907171" y="4471497"/>
                </a:cubicBezTo>
                <a:cubicBezTo>
                  <a:pt x="4920010" y="4475777"/>
                  <a:pt x="4937842" y="4493616"/>
                  <a:pt x="4947116" y="4497898"/>
                </a:cubicBezTo>
                <a:cubicBezTo>
                  <a:pt x="4973508" y="4507174"/>
                  <a:pt x="4959956" y="4502892"/>
                  <a:pt x="4947114" y="4502892"/>
                </a:cubicBezTo>
                <a:cubicBezTo>
                  <a:pt x="4889340" y="4502892"/>
                  <a:pt x="4973508" y="4520018"/>
                  <a:pt x="4999902" y="4537855"/>
                </a:cubicBezTo>
                <a:cubicBezTo>
                  <a:pt x="4982068" y="4547131"/>
                  <a:pt x="4969230" y="4525012"/>
                  <a:pt x="4955677" y="4533575"/>
                </a:cubicBezTo>
                <a:lnTo>
                  <a:pt x="4999902" y="4551413"/>
                </a:lnTo>
                <a:cubicBezTo>
                  <a:pt x="4991342" y="4573533"/>
                  <a:pt x="4933563" y="4547131"/>
                  <a:pt x="4925005" y="4547131"/>
                </a:cubicBezTo>
                <a:cubicBezTo>
                  <a:pt x="4743825" y="4502892"/>
                  <a:pt x="4539819" y="4440815"/>
                  <a:pt x="4385032" y="4400856"/>
                </a:cubicBezTo>
                <a:cubicBezTo>
                  <a:pt x="4442808" y="4422976"/>
                  <a:pt x="4504866" y="4445095"/>
                  <a:pt x="4571203" y="4462934"/>
                </a:cubicBezTo>
                <a:cubicBezTo>
                  <a:pt x="4637542" y="4485054"/>
                  <a:pt x="4712438" y="4497898"/>
                  <a:pt x="4760944" y="4525012"/>
                </a:cubicBezTo>
                <a:cubicBezTo>
                  <a:pt x="4765223" y="4529293"/>
                  <a:pt x="4823001" y="4555695"/>
                  <a:pt x="4823001" y="4555695"/>
                </a:cubicBezTo>
                <a:cubicBezTo>
                  <a:pt x="4827280" y="4573531"/>
                  <a:pt x="4805168" y="4559975"/>
                  <a:pt x="4792329" y="4555693"/>
                </a:cubicBezTo>
                <a:cubicBezTo>
                  <a:pt x="4814441" y="4559975"/>
                  <a:pt x="4774498" y="4551413"/>
                  <a:pt x="4743825" y="4542851"/>
                </a:cubicBezTo>
                <a:cubicBezTo>
                  <a:pt x="4646102" y="4515735"/>
                  <a:pt x="4531260" y="4480772"/>
                  <a:pt x="4456363" y="4458653"/>
                </a:cubicBezTo>
                <a:cubicBezTo>
                  <a:pt x="3929942" y="4312377"/>
                  <a:pt x="3421355" y="4157541"/>
                  <a:pt x="2886376" y="4046943"/>
                </a:cubicBezTo>
                <a:cubicBezTo>
                  <a:pt x="2749422" y="4020541"/>
                  <a:pt x="2603194" y="4002702"/>
                  <a:pt x="2461959" y="3980583"/>
                </a:cubicBezTo>
                <a:cubicBezTo>
                  <a:pt x="2098886" y="3923500"/>
                  <a:pt x="1718695" y="3869985"/>
                  <a:pt x="1312110" y="3852146"/>
                </a:cubicBezTo>
                <a:cubicBezTo>
                  <a:pt x="1129682" y="3845724"/>
                  <a:pt x="932409" y="3839303"/>
                  <a:pt x="747975" y="3845825"/>
                </a:cubicBezTo>
                <a:lnTo>
                  <a:pt x="670399" y="3850727"/>
                </a:lnTo>
                <a:lnTo>
                  <a:pt x="747039" y="3802803"/>
                </a:lnTo>
                <a:lnTo>
                  <a:pt x="812083" y="3799345"/>
                </a:lnTo>
                <a:cubicBezTo>
                  <a:pt x="1068873" y="3785787"/>
                  <a:pt x="1280724" y="3799345"/>
                  <a:pt x="1493290" y="3812902"/>
                </a:cubicBezTo>
                <a:cubicBezTo>
                  <a:pt x="1523962" y="3812902"/>
                  <a:pt x="1710135" y="3825746"/>
                  <a:pt x="1674469" y="3821464"/>
                </a:cubicBezTo>
                <a:cubicBezTo>
                  <a:pt x="1648077" y="3817184"/>
                  <a:pt x="1665910" y="3817184"/>
                  <a:pt x="1639517" y="3817184"/>
                </a:cubicBezTo>
                <a:cubicBezTo>
                  <a:pt x="1400382" y="3790425"/>
                  <a:pt x="1104270" y="3781328"/>
                  <a:pt x="835143" y="3787783"/>
                </a:cubicBezTo>
                <a:lnTo>
                  <a:pt x="766094" y="3790889"/>
                </a:lnTo>
                <a:lnTo>
                  <a:pt x="841553" y="3743705"/>
                </a:lnTo>
                <a:cubicBezTo>
                  <a:pt x="924245" y="3689162"/>
                  <a:pt x="997845" y="3655870"/>
                  <a:pt x="1016289" y="3579309"/>
                </a:cubicBezTo>
                <a:lnTo>
                  <a:pt x="1016369" y="3579116"/>
                </a:lnTo>
                <a:lnTo>
                  <a:pt x="1014429" y="3580273"/>
                </a:lnTo>
                <a:lnTo>
                  <a:pt x="658283" y="3795738"/>
                </a:lnTo>
                <a:lnTo>
                  <a:pt x="619741" y="3797472"/>
                </a:lnTo>
                <a:lnTo>
                  <a:pt x="756219" y="3713983"/>
                </a:lnTo>
                <a:cubicBezTo>
                  <a:pt x="801419" y="3685212"/>
                  <a:pt x="840275" y="3666468"/>
                  <a:pt x="856160" y="3631078"/>
                </a:cubicBezTo>
                <a:lnTo>
                  <a:pt x="856216" y="3630987"/>
                </a:lnTo>
                <a:lnTo>
                  <a:pt x="855166" y="3631607"/>
                </a:lnTo>
                <a:lnTo>
                  <a:pt x="573112" y="3799978"/>
                </a:lnTo>
                <a:lnTo>
                  <a:pt x="528710" y="3805600"/>
                </a:lnTo>
                <a:lnTo>
                  <a:pt x="511870" y="3808420"/>
                </a:lnTo>
                <a:lnTo>
                  <a:pt x="556589" y="3780124"/>
                </a:lnTo>
                <a:cubicBezTo>
                  <a:pt x="586889" y="3761493"/>
                  <a:pt x="617617" y="3742497"/>
                  <a:pt x="648126" y="3721643"/>
                </a:cubicBezTo>
                <a:cubicBezTo>
                  <a:pt x="658673" y="3712555"/>
                  <a:pt x="651323" y="3715459"/>
                  <a:pt x="639502" y="3721715"/>
                </a:cubicBezTo>
                <a:lnTo>
                  <a:pt x="620811" y="3732133"/>
                </a:lnTo>
                <a:lnTo>
                  <a:pt x="626143" y="3725784"/>
                </a:lnTo>
                <a:cubicBezTo>
                  <a:pt x="632417" y="3712372"/>
                  <a:pt x="557973" y="3756708"/>
                  <a:pt x="534210" y="3770795"/>
                </a:cubicBezTo>
                <a:lnTo>
                  <a:pt x="452600" y="3815510"/>
                </a:lnTo>
                <a:lnTo>
                  <a:pt x="438188" y="3816503"/>
                </a:lnTo>
                <a:lnTo>
                  <a:pt x="428875" y="3814338"/>
                </a:lnTo>
                <a:lnTo>
                  <a:pt x="429735" y="3813249"/>
                </a:lnTo>
                <a:cubicBezTo>
                  <a:pt x="443723" y="3804070"/>
                  <a:pt x="451702" y="3802504"/>
                  <a:pt x="463104" y="3798023"/>
                </a:cubicBezTo>
                <a:cubicBezTo>
                  <a:pt x="466382" y="3793871"/>
                  <a:pt x="471920" y="3776895"/>
                  <a:pt x="487149" y="3767569"/>
                </a:cubicBezTo>
                <a:cubicBezTo>
                  <a:pt x="501136" y="3758392"/>
                  <a:pt x="541937" y="3742292"/>
                  <a:pt x="566854" y="3719271"/>
                </a:cubicBezTo>
                <a:cubicBezTo>
                  <a:pt x="609039" y="3682919"/>
                  <a:pt x="535890" y="3722913"/>
                  <a:pt x="521355" y="3732783"/>
                </a:cubicBezTo>
                <a:cubicBezTo>
                  <a:pt x="498696" y="3742981"/>
                  <a:pt x="478150" y="3760466"/>
                  <a:pt x="466894" y="3766186"/>
                </a:cubicBezTo>
                <a:cubicBezTo>
                  <a:pt x="459461" y="3767060"/>
                  <a:pt x="450464" y="3759955"/>
                  <a:pt x="439755" y="3764980"/>
                </a:cubicBezTo>
                <a:cubicBezTo>
                  <a:pt x="431056" y="3767102"/>
                  <a:pt x="420169" y="3772621"/>
                  <a:pt x="407995" y="3780213"/>
                </a:cubicBezTo>
                <a:lnTo>
                  <a:pt x="380295" y="3799633"/>
                </a:lnTo>
                <a:lnTo>
                  <a:pt x="379106" y="3799345"/>
                </a:lnTo>
                <a:lnTo>
                  <a:pt x="379032" y="3798679"/>
                </a:lnTo>
                <a:lnTo>
                  <a:pt x="393358" y="3788881"/>
                </a:lnTo>
                <a:cubicBezTo>
                  <a:pt x="422706" y="3769498"/>
                  <a:pt x="451575" y="3750720"/>
                  <a:pt x="482085" y="3729867"/>
                </a:cubicBezTo>
                <a:lnTo>
                  <a:pt x="503001" y="3711425"/>
                </a:lnTo>
                <a:lnTo>
                  <a:pt x="505216" y="3711059"/>
                </a:lnTo>
                <a:lnTo>
                  <a:pt x="503355" y="3711113"/>
                </a:lnTo>
                <a:lnTo>
                  <a:pt x="504271" y="3710306"/>
                </a:lnTo>
                <a:cubicBezTo>
                  <a:pt x="512140" y="3702474"/>
                  <a:pt x="520828" y="3693605"/>
                  <a:pt x="531374" y="3684516"/>
                </a:cubicBezTo>
                <a:cubicBezTo>
                  <a:pt x="559898" y="3665465"/>
                  <a:pt x="575453" y="3664265"/>
                  <a:pt x="584961" y="3643682"/>
                </a:cubicBezTo>
                <a:cubicBezTo>
                  <a:pt x="590500" y="3626707"/>
                  <a:pt x="578040" y="3616872"/>
                  <a:pt x="584597" y="3608565"/>
                </a:cubicBezTo>
                <a:cubicBezTo>
                  <a:pt x="601537" y="3587111"/>
                  <a:pt x="678840" y="3550394"/>
                  <a:pt x="708056" y="3531891"/>
                </a:cubicBezTo>
                <a:lnTo>
                  <a:pt x="838524" y="3450438"/>
                </a:lnTo>
                <a:lnTo>
                  <a:pt x="838631" y="3447961"/>
                </a:lnTo>
                <a:lnTo>
                  <a:pt x="838446" y="3439556"/>
                </a:lnTo>
                <a:lnTo>
                  <a:pt x="755169" y="3488052"/>
                </a:lnTo>
                <a:cubicBezTo>
                  <a:pt x="681508" y="3531716"/>
                  <a:pt x="605946" y="3576547"/>
                  <a:pt x="523543" y="3623281"/>
                </a:cubicBezTo>
                <a:cubicBezTo>
                  <a:pt x="509555" y="3632459"/>
                  <a:pt x="473599" y="3652383"/>
                  <a:pt x="433126" y="3676606"/>
                </a:cubicBezTo>
                <a:lnTo>
                  <a:pt x="419105" y="3685614"/>
                </a:lnTo>
                <a:lnTo>
                  <a:pt x="414058" y="3684465"/>
                </a:lnTo>
                <a:lnTo>
                  <a:pt x="413737" y="3684287"/>
                </a:lnTo>
                <a:lnTo>
                  <a:pt x="374544" y="3692268"/>
                </a:lnTo>
                <a:lnTo>
                  <a:pt x="316149" y="3703737"/>
                </a:lnTo>
                <a:lnTo>
                  <a:pt x="320011" y="3701276"/>
                </a:lnTo>
                <a:lnTo>
                  <a:pt x="372000" y="3687622"/>
                </a:lnTo>
                <a:lnTo>
                  <a:pt x="406520" y="3680318"/>
                </a:lnTo>
                <a:lnTo>
                  <a:pt x="403360" y="3678579"/>
                </a:lnTo>
                <a:cubicBezTo>
                  <a:pt x="402288" y="3676973"/>
                  <a:pt x="403360" y="3675903"/>
                  <a:pt x="405500" y="3675903"/>
                </a:cubicBezTo>
                <a:cubicBezTo>
                  <a:pt x="388913" y="3672157"/>
                  <a:pt x="357484" y="3686070"/>
                  <a:pt x="338893" y="3689649"/>
                </a:cubicBezTo>
                <a:lnTo>
                  <a:pt x="338322" y="3689610"/>
                </a:lnTo>
                <a:lnTo>
                  <a:pt x="349600" y="3682426"/>
                </a:lnTo>
                <a:lnTo>
                  <a:pt x="383639" y="3660937"/>
                </a:lnTo>
                <a:lnTo>
                  <a:pt x="398433" y="3656436"/>
                </a:lnTo>
                <a:lnTo>
                  <a:pt x="395919" y="3656237"/>
                </a:lnTo>
                <a:lnTo>
                  <a:pt x="388669" y="3657761"/>
                </a:lnTo>
                <a:lnTo>
                  <a:pt x="396712" y="3652684"/>
                </a:lnTo>
                <a:cubicBezTo>
                  <a:pt x="410382" y="3644043"/>
                  <a:pt x="420823" y="3637400"/>
                  <a:pt x="424457" y="3634932"/>
                </a:cubicBezTo>
                <a:cubicBezTo>
                  <a:pt x="459539" y="3607575"/>
                  <a:pt x="492580" y="3584228"/>
                  <a:pt x="516951" y="3561897"/>
                </a:cubicBezTo>
                <a:cubicBezTo>
                  <a:pt x="520229" y="3557745"/>
                  <a:pt x="526460" y="3541315"/>
                  <a:pt x="529737" y="3537164"/>
                </a:cubicBezTo>
                <a:cubicBezTo>
                  <a:pt x="564491" y="3501685"/>
                  <a:pt x="647840" y="3484350"/>
                  <a:pt x="637969" y="3469814"/>
                </a:cubicBezTo>
                <a:cubicBezTo>
                  <a:pt x="637969" y="3469814"/>
                  <a:pt x="619826" y="3475714"/>
                  <a:pt x="604965" y="3477461"/>
                </a:cubicBezTo>
                <a:cubicBezTo>
                  <a:pt x="597351" y="3482123"/>
                  <a:pt x="590730" y="3485884"/>
                  <a:pt x="590253" y="3486489"/>
                </a:cubicBezTo>
                <a:lnTo>
                  <a:pt x="598862" y="3482640"/>
                </a:lnTo>
                <a:lnTo>
                  <a:pt x="593047" y="3487574"/>
                </a:lnTo>
                <a:cubicBezTo>
                  <a:pt x="589310" y="3489819"/>
                  <a:pt x="586458" y="3490939"/>
                  <a:pt x="586458" y="3490939"/>
                </a:cubicBezTo>
                <a:cubicBezTo>
                  <a:pt x="586458" y="3490939"/>
                  <a:pt x="574000" y="3481102"/>
                  <a:pt x="562051" y="3486275"/>
                </a:cubicBezTo>
                <a:cubicBezTo>
                  <a:pt x="535932" y="3493741"/>
                  <a:pt x="479066" y="3538727"/>
                  <a:pt x="457098" y="3549472"/>
                </a:cubicBezTo>
                <a:lnTo>
                  <a:pt x="449941" y="3549637"/>
                </a:lnTo>
                <a:lnTo>
                  <a:pt x="452954" y="3543269"/>
                </a:lnTo>
                <a:cubicBezTo>
                  <a:pt x="454074" y="3533963"/>
                  <a:pt x="453025" y="3525403"/>
                  <a:pt x="450979" y="3517527"/>
                </a:cubicBezTo>
                <a:lnTo>
                  <a:pt x="450794" y="3517020"/>
                </a:lnTo>
                <a:lnTo>
                  <a:pt x="592193" y="3426930"/>
                </a:lnTo>
                <a:lnTo>
                  <a:pt x="851997" y="3271402"/>
                </a:lnTo>
                <a:lnTo>
                  <a:pt x="854863" y="3265030"/>
                </a:lnTo>
                <a:lnTo>
                  <a:pt x="850429" y="3257694"/>
                </a:lnTo>
                <a:lnTo>
                  <a:pt x="817935" y="3276384"/>
                </a:lnTo>
                <a:cubicBezTo>
                  <a:pt x="788159" y="3293462"/>
                  <a:pt x="758206" y="3309698"/>
                  <a:pt x="726822" y="3323121"/>
                </a:cubicBezTo>
                <a:cubicBezTo>
                  <a:pt x="749773" y="3304726"/>
                  <a:pt x="773219" y="3288548"/>
                  <a:pt x="796925" y="3273488"/>
                </a:cubicBezTo>
                <a:lnTo>
                  <a:pt x="849929" y="3241733"/>
                </a:lnTo>
                <a:lnTo>
                  <a:pt x="842314" y="3236022"/>
                </a:lnTo>
                <a:lnTo>
                  <a:pt x="836860" y="3233934"/>
                </a:lnTo>
                <a:lnTo>
                  <a:pt x="808569" y="3249466"/>
                </a:lnTo>
                <a:cubicBezTo>
                  <a:pt x="742222" y="3287248"/>
                  <a:pt x="675877" y="3325030"/>
                  <a:pt x="606278" y="3360527"/>
                </a:cubicBezTo>
                <a:cubicBezTo>
                  <a:pt x="554659" y="3386060"/>
                  <a:pt x="507801" y="3418724"/>
                  <a:pt x="460426" y="3450979"/>
                </a:cubicBezTo>
                <a:lnTo>
                  <a:pt x="437209" y="3466153"/>
                </a:lnTo>
                <a:lnTo>
                  <a:pt x="437447" y="3463453"/>
                </a:lnTo>
                <a:cubicBezTo>
                  <a:pt x="463957" y="3418781"/>
                  <a:pt x="610622" y="3353852"/>
                  <a:pt x="664110" y="3318807"/>
                </a:cubicBezTo>
                <a:lnTo>
                  <a:pt x="903464" y="3164988"/>
                </a:lnTo>
                <a:lnTo>
                  <a:pt x="902650" y="3159386"/>
                </a:lnTo>
                <a:lnTo>
                  <a:pt x="898733" y="3140260"/>
                </a:lnTo>
                <a:lnTo>
                  <a:pt x="744485" y="3230511"/>
                </a:lnTo>
                <a:cubicBezTo>
                  <a:pt x="676429" y="3271297"/>
                  <a:pt x="607499" y="3312631"/>
                  <a:pt x="536438" y="3354575"/>
                </a:cubicBezTo>
                <a:lnTo>
                  <a:pt x="366348" y="3452958"/>
                </a:lnTo>
                <a:lnTo>
                  <a:pt x="366859" y="3452159"/>
                </a:lnTo>
                <a:cubicBezTo>
                  <a:pt x="363490" y="3451146"/>
                  <a:pt x="330776" y="3467010"/>
                  <a:pt x="311423" y="3469286"/>
                </a:cubicBezTo>
                <a:cubicBezTo>
                  <a:pt x="287890" y="3472053"/>
                  <a:pt x="341513" y="3458212"/>
                  <a:pt x="325084" y="3451983"/>
                </a:cubicBezTo>
                <a:lnTo>
                  <a:pt x="316715" y="3453445"/>
                </a:lnTo>
                <a:lnTo>
                  <a:pt x="311767" y="3451511"/>
                </a:lnTo>
                <a:cubicBezTo>
                  <a:pt x="304411" y="3451404"/>
                  <a:pt x="272468" y="3448783"/>
                  <a:pt x="267115" y="3447996"/>
                </a:cubicBezTo>
                <a:cubicBezTo>
                  <a:pt x="264103" y="3446413"/>
                  <a:pt x="261917" y="3441513"/>
                  <a:pt x="261917" y="3441513"/>
                </a:cubicBezTo>
                <a:lnTo>
                  <a:pt x="255375" y="3440923"/>
                </a:lnTo>
                <a:lnTo>
                  <a:pt x="267449" y="3431301"/>
                </a:lnTo>
                <a:cubicBezTo>
                  <a:pt x="311798" y="3397744"/>
                  <a:pt x="352453" y="3371067"/>
                  <a:pt x="399912" y="3330171"/>
                </a:cubicBezTo>
                <a:cubicBezTo>
                  <a:pt x="426722" y="3323250"/>
                  <a:pt x="436230" y="3313343"/>
                  <a:pt x="434282" y="3310118"/>
                </a:cubicBezTo>
                <a:cubicBezTo>
                  <a:pt x="432333" y="3306894"/>
                  <a:pt x="418927" y="3310354"/>
                  <a:pt x="399912" y="3330171"/>
                </a:cubicBezTo>
                <a:cubicBezTo>
                  <a:pt x="366889" y="3345669"/>
                  <a:pt x="338055" y="3364755"/>
                  <a:pt x="309331" y="3384772"/>
                </a:cubicBezTo>
                <a:lnTo>
                  <a:pt x="254073" y="3421748"/>
                </a:lnTo>
                <a:lnTo>
                  <a:pt x="246724" y="3420272"/>
                </a:lnTo>
                <a:lnTo>
                  <a:pt x="303304" y="3382131"/>
                </a:lnTo>
                <a:lnTo>
                  <a:pt x="240501" y="3419022"/>
                </a:lnTo>
                <a:lnTo>
                  <a:pt x="239581" y="3418838"/>
                </a:lnTo>
                <a:lnTo>
                  <a:pt x="221085" y="3417242"/>
                </a:lnTo>
                <a:lnTo>
                  <a:pt x="232700" y="3409717"/>
                </a:lnTo>
                <a:lnTo>
                  <a:pt x="233869" y="3408995"/>
                </a:lnTo>
                <a:lnTo>
                  <a:pt x="241125" y="3406947"/>
                </a:lnTo>
                <a:lnTo>
                  <a:pt x="235620" y="3407915"/>
                </a:lnTo>
                <a:lnTo>
                  <a:pt x="274307" y="3384045"/>
                </a:lnTo>
                <a:lnTo>
                  <a:pt x="280289" y="3384082"/>
                </a:lnTo>
                <a:cubicBezTo>
                  <a:pt x="285309" y="3383720"/>
                  <a:pt x="288965" y="3382860"/>
                  <a:pt x="290049" y="3381191"/>
                </a:cubicBezTo>
                <a:lnTo>
                  <a:pt x="287657" y="3379935"/>
                </a:lnTo>
                <a:lnTo>
                  <a:pt x="277207" y="3382255"/>
                </a:lnTo>
                <a:lnTo>
                  <a:pt x="313480" y="3359875"/>
                </a:lnTo>
                <a:cubicBezTo>
                  <a:pt x="367003" y="3326698"/>
                  <a:pt x="418527" y="3293493"/>
                  <a:pt x="460027" y="3259491"/>
                </a:cubicBezTo>
                <a:cubicBezTo>
                  <a:pt x="413841" y="3282290"/>
                  <a:pt x="365071" y="3313544"/>
                  <a:pt x="316347" y="3345578"/>
                </a:cubicBezTo>
                <a:lnTo>
                  <a:pt x="267986" y="3377282"/>
                </a:lnTo>
                <a:lnTo>
                  <a:pt x="261830" y="3378667"/>
                </a:lnTo>
                <a:lnTo>
                  <a:pt x="252599" y="3378930"/>
                </a:lnTo>
                <a:lnTo>
                  <a:pt x="326079" y="3330215"/>
                </a:lnTo>
                <a:cubicBezTo>
                  <a:pt x="376743" y="3296464"/>
                  <a:pt x="425932" y="3262976"/>
                  <a:pt x="473604" y="3228125"/>
                </a:cubicBezTo>
                <a:cubicBezTo>
                  <a:pt x="462131" y="3232606"/>
                  <a:pt x="450854" y="3238511"/>
                  <a:pt x="439436" y="3245582"/>
                </a:cubicBezTo>
                <a:lnTo>
                  <a:pt x="433882" y="3249463"/>
                </a:lnTo>
                <a:lnTo>
                  <a:pt x="423607" y="3251214"/>
                </a:lnTo>
                <a:lnTo>
                  <a:pt x="423102" y="3248623"/>
                </a:lnTo>
                <a:lnTo>
                  <a:pt x="430576" y="3242269"/>
                </a:lnTo>
                <a:cubicBezTo>
                  <a:pt x="431609" y="3239225"/>
                  <a:pt x="429111" y="3239085"/>
                  <a:pt x="424784" y="3240587"/>
                </a:cubicBezTo>
                <a:lnTo>
                  <a:pt x="421815" y="3242034"/>
                </a:lnTo>
                <a:lnTo>
                  <a:pt x="421723" y="3241563"/>
                </a:lnTo>
                <a:lnTo>
                  <a:pt x="384283" y="3257233"/>
                </a:lnTo>
                <a:lnTo>
                  <a:pt x="420229" y="3235453"/>
                </a:lnTo>
                <a:lnTo>
                  <a:pt x="398336" y="3237519"/>
                </a:lnTo>
                <a:lnTo>
                  <a:pt x="388959" y="3237840"/>
                </a:lnTo>
                <a:lnTo>
                  <a:pt x="293622" y="3287153"/>
                </a:lnTo>
                <a:lnTo>
                  <a:pt x="318720" y="3263507"/>
                </a:lnTo>
                <a:cubicBezTo>
                  <a:pt x="389247" y="3210882"/>
                  <a:pt x="514543" y="3192096"/>
                  <a:pt x="491092" y="3161161"/>
                </a:cubicBezTo>
                <a:cubicBezTo>
                  <a:pt x="491092" y="3161161"/>
                  <a:pt x="455530" y="3170230"/>
                  <a:pt x="425102" y="3170654"/>
                </a:cubicBezTo>
                <a:cubicBezTo>
                  <a:pt x="411095" y="3179425"/>
                  <a:pt x="398792" y="3186386"/>
                  <a:pt x="398045" y="3187646"/>
                </a:cubicBezTo>
                <a:lnTo>
                  <a:pt x="414481" y="3180957"/>
                </a:lnTo>
                <a:lnTo>
                  <a:pt x="404361" y="3190773"/>
                </a:lnTo>
                <a:cubicBezTo>
                  <a:pt x="397466" y="3194979"/>
                  <a:pt x="391958" y="3196841"/>
                  <a:pt x="391958" y="3196841"/>
                </a:cubicBezTo>
                <a:cubicBezTo>
                  <a:pt x="391958" y="3196841"/>
                  <a:pt x="361707" y="3171539"/>
                  <a:pt x="338826" y="3180434"/>
                </a:cubicBezTo>
                <a:cubicBezTo>
                  <a:pt x="329144" y="3182444"/>
                  <a:pt x="317751" y="3187192"/>
                  <a:pt x="305354" y="3193706"/>
                </a:cubicBezTo>
                <a:lnTo>
                  <a:pt x="284983" y="3206018"/>
                </a:lnTo>
                <a:lnTo>
                  <a:pt x="283637" y="3205456"/>
                </a:lnTo>
                <a:lnTo>
                  <a:pt x="263593" y="3210240"/>
                </a:lnTo>
                <a:lnTo>
                  <a:pt x="276876" y="3209510"/>
                </a:lnTo>
                <a:lnTo>
                  <a:pt x="279845" y="3209123"/>
                </a:lnTo>
                <a:lnTo>
                  <a:pt x="268787" y="3215806"/>
                </a:lnTo>
                <a:lnTo>
                  <a:pt x="250650" y="3218803"/>
                </a:lnTo>
                <a:lnTo>
                  <a:pt x="291818" y="3189795"/>
                </a:lnTo>
                <a:cubicBezTo>
                  <a:pt x="307744" y="3175514"/>
                  <a:pt x="317191" y="3156321"/>
                  <a:pt x="325343" y="3152297"/>
                </a:cubicBezTo>
                <a:cubicBezTo>
                  <a:pt x="346181" y="3131536"/>
                  <a:pt x="383383" y="3117229"/>
                  <a:pt x="407084" y="3092688"/>
                </a:cubicBezTo>
                <a:lnTo>
                  <a:pt x="408946" y="3089680"/>
                </a:lnTo>
                <a:lnTo>
                  <a:pt x="419295" y="3083112"/>
                </a:lnTo>
                <a:lnTo>
                  <a:pt x="423372" y="3078686"/>
                </a:lnTo>
                <a:lnTo>
                  <a:pt x="448964" y="3064286"/>
                </a:lnTo>
                <a:lnTo>
                  <a:pt x="489896" y="3038311"/>
                </a:lnTo>
                <a:cubicBezTo>
                  <a:pt x="524667" y="3016327"/>
                  <a:pt x="557036" y="2995255"/>
                  <a:pt x="583557" y="2975187"/>
                </a:cubicBezTo>
                <a:cubicBezTo>
                  <a:pt x="545224" y="2994920"/>
                  <a:pt x="504705" y="3017421"/>
                  <a:pt x="462786" y="3041853"/>
                </a:cubicBezTo>
                <a:lnTo>
                  <a:pt x="440469" y="3055371"/>
                </a:lnTo>
                <a:lnTo>
                  <a:pt x="444760" y="3051538"/>
                </a:lnTo>
                <a:cubicBezTo>
                  <a:pt x="453600" y="3045062"/>
                  <a:pt x="463933" y="3038441"/>
                  <a:pt x="473785" y="3032732"/>
                </a:cubicBezTo>
                <a:cubicBezTo>
                  <a:pt x="495408" y="3017668"/>
                  <a:pt x="539191" y="2987946"/>
                  <a:pt x="518700" y="2993669"/>
                </a:cubicBezTo>
                <a:cubicBezTo>
                  <a:pt x="501615" y="2996019"/>
                  <a:pt x="474133" y="3017694"/>
                  <a:pt x="463527" y="3024956"/>
                </a:cubicBezTo>
                <a:cubicBezTo>
                  <a:pt x="387995" y="3062917"/>
                  <a:pt x="546156" y="2950718"/>
                  <a:pt x="488900" y="2991483"/>
                </a:cubicBezTo>
                <a:cubicBezTo>
                  <a:pt x="452484" y="3011485"/>
                  <a:pt x="412481" y="3044072"/>
                  <a:pt x="379303" y="3066531"/>
                </a:cubicBezTo>
                <a:cubicBezTo>
                  <a:pt x="349122" y="3086160"/>
                  <a:pt x="367130" y="3062403"/>
                  <a:pt x="380190" y="3051901"/>
                </a:cubicBezTo>
                <a:lnTo>
                  <a:pt x="384132" y="3048618"/>
                </a:lnTo>
                <a:lnTo>
                  <a:pt x="856540" y="2761723"/>
                </a:lnTo>
                <a:lnTo>
                  <a:pt x="859872" y="2747939"/>
                </a:lnTo>
                <a:lnTo>
                  <a:pt x="847497" y="2730229"/>
                </a:lnTo>
                <a:lnTo>
                  <a:pt x="787214" y="2764910"/>
                </a:lnTo>
                <a:cubicBezTo>
                  <a:pt x="731953" y="2796587"/>
                  <a:pt x="675966" y="2826308"/>
                  <a:pt x="615799" y="2849299"/>
                </a:cubicBezTo>
                <a:cubicBezTo>
                  <a:pt x="656196" y="2813008"/>
                  <a:pt x="698563" y="2781868"/>
                  <a:pt x="741946" y="2753330"/>
                </a:cubicBezTo>
                <a:lnTo>
                  <a:pt x="839747" y="2693870"/>
                </a:lnTo>
                <a:lnTo>
                  <a:pt x="821379" y="2679087"/>
                </a:lnTo>
                <a:lnTo>
                  <a:pt x="809070" y="2673048"/>
                </a:lnTo>
                <a:lnTo>
                  <a:pt x="756273" y="2701567"/>
                </a:lnTo>
                <a:cubicBezTo>
                  <a:pt x="694650" y="2736547"/>
                  <a:pt x="633027" y="2771528"/>
                  <a:pt x="570432" y="2805762"/>
                </a:cubicBezTo>
                <a:lnTo>
                  <a:pt x="470989" y="2857500"/>
                </a:lnTo>
                <a:lnTo>
                  <a:pt x="484395" y="2846946"/>
                </a:lnTo>
                <a:cubicBezTo>
                  <a:pt x="505033" y="2830708"/>
                  <a:pt x="531260" y="2809145"/>
                  <a:pt x="501826" y="2821901"/>
                </a:cubicBezTo>
                <a:cubicBezTo>
                  <a:pt x="485114" y="2830488"/>
                  <a:pt x="471104" y="2841121"/>
                  <a:pt x="451938" y="2852946"/>
                </a:cubicBezTo>
                <a:cubicBezTo>
                  <a:pt x="379888" y="2898647"/>
                  <a:pt x="368498" y="2900216"/>
                  <a:pt x="305139" y="2942302"/>
                </a:cubicBezTo>
                <a:cubicBezTo>
                  <a:pt x="296988" y="2946326"/>
                  <a:pt x="231174" y="2991653"/>
                  <a:pt x="254877" y="2967113"/>
                </a:cubicBezTo>
                <a:cubicBezTo>
                  <a:pt x="273260" y="2949592"/>
                  <a:pt x="323930" y="2924242"/>
                  <a:pt x="336992" y="2913740"/>
                </a:cubicBezTo>
                <a:cubicBezTo>
                  <a:pt x="383641" y="2880239"/>
                  <a:pt x="429504" y="2841042"/>
                  <a:pt x="463813" y="2809240"/>
                </a:cubicBezTo>
                <a:cubicBezTo>
                  <a:pt x="501901" y="2780303"/>
                  <a:pt x="427398" y="2829243"/>
                  <a:pt x="423373" y="2821093"/>
                </a:cubicBezTo>
                <a:cubicBezTo>
                  <a:pt x="416354" y="2815773"/>
                  <a:pt x="537506" y="2733330"/>
                  <a:pt x="491615" y="2751251"/>
                </a:cubicBezTo>
                <a:cubicBezTo>
                  <a:pt x="480600" y="2759054"/>
                  <a:pt x="409091" y="2805165"/>
                  <a:pt x="402612" y="2800255"/>
                </a:cubicBezTo>
                <a:cubicBezTo>
                  <a:pt x="398831" y="2797389"/>
                  <a:pt x="407121" y="2766267"/>
                  <a:pt x="404665" y="2769507"/>
                </a:cubicBezTo>
                <a:cubicBezTo>
                  <a:pt x="407121" y="2766267"/>
                  <a:pt x="409577" y="2763027"/>
                  <a:pt x="412033" y="2759787"/>
                </a:cubicBezTo>
                <a:cubicBezTo>
                  <a:pt x="397646" y="2764186"/>
                  <a:pt x="350998" y="2797687"/>
                  <a:pt x="385847" y="2766292"/>
                </a:cubicBezTo>
                <a:cubicBezTo>
                  <a:pt x="426800" y="2733576"/>
                  <a:pt x="368596" y="2774470"/>
                  <a:pt x="346974" y="2789535"/>
                </a:cubicBezTo>
                <a:cubicBezTo>
                  <a:pt x="281365" y="2834592"/>
                  <a:pt x="212867" y="2881497"/>
                  <a:pt x="146199" y="2925007"/>
                </a:cubicBezTo>
                <a:lnTo>
                  <a:pt x="124937" y="2938467"/>
                </a:lnTo>
                <a:lnTo>
                  <a:pt x="107678" y="2937001"/>
                </a:lnTo>
                <a:lnTo>
                  <a:pt x="109372" y="2935879"/>
                </a:lnTo>
                <a:lnTo>
                  <a:pt x="150409" y="2907401"/>
                </a:lnTo>
                <a:lnTo>
                  <a:pt x="153718" y="2907460"/>
                </a:lnTo>
                <a:lnTo>
                  <a:pt x="154766" y="2905695"/>
                </a:lnTo>
                <a:lnTo>
                  <a:pt x="153046" y="2905571"/>
                </a:lnTo>
                <a:lnTo>
                  <a:pt x="194123" y="2877065"/>
                </a:lnTo>
                <a:cubicBezTo>
                  <a:pt x="220614" y="2856978"/>
                  <a:pt x="245584" y="2836374"/>
                  <a:pt x="269744" y="2815156"/>
                </a:cubicBezTo>
                <a:cubicBezTo>
                  <a:pt x="280758" y="2807353"/>
                  <a:pt x="366653" y="2756844"/>
                  <a:pt x="364956" y="2744505"/>
                </a:cubicBezTo>
                <a:cubicBezTo>
                  <a:pt x="365870" y="2751150"/>
                  <a:pt x="311827" y="2773096"/>
                  <a:pt x="316739" y="2766616"/>
                </a:cubicBezTo>
                <a:cubicBezTo>
                  <a:pt x="344978" y="2729362"/>
                  <a:pt x="392786" y="2707792"/>
                  <a:pt x="427632" y="2676397"/>
                </a:cubicBezTo>
                <a:cubicBezTo>
                  <a:pt x="481647" y="2633180"/>
                  <a:pt x="417375" y="2668622"/>
                  <a:pt x="414136" y="2666166"/>
                </a:cubicBezTo>
                <a:cubicBezTo>
                  <a:pt x="410896" y="2663711"/>
                  <a:pt x="468150" y="2622949"/>
                  <a:pt x="478380" y="2609450"/>
                </a:cubicBezTo>
                <a:cubicBezTo>
                  <a:pt x="455435" y="2618412"/>
                  <a:pt x="450900" y="2631125"/>
                  <a:pt x="423582" y="2646974"/>
                </a:cubicBezTo>
                <a:cubicBezTo>
                  <a:pt x="423582" y="2646974"/>
                  <a:pt x="372025" y="2686953"/>
                  <a:pt x="368785" y="2684498"/>
                </a:cubicBezTo>
                <a:lnTo>
                  <a:pt x="395829" y="2642090"/>
                </a:lnTo>
                <a:cubicBezTo>
                  <a:pt x="392590" y="2639634"/>
                  <a:pt x="246985" y="2734145"/>
                  <a:pt x="311607" y="2683663"/>
                </a:cubicBezTo>
                <a:cubicBezTo>
                  <a:pt x="352394" y="2656771"/>
                  <a:pt x="382331" y="2631858"/>
                  <a:pt x="410945" y="2600839"/>
                </a:cubicBezTo>
                <a:cubicBezTo>
                  <a:pt x="432192" y="2579538"/>
                  <a:pt x="455921" y="2576273"/>
                  <a:pt x="475975" y="2549816"/>
                </a:cubicBezTo>
                <a:cubicBezTo>
                  <a:pt x="456782" y="2540369"/>
                  <a:pt x="408489" y="2604078"/>
                  <a:pt x="393319" y="2602782"/>
                </a:cubicBezTo>
                <a:cubicBezTo>
                  <a:pt x="390454" y="2606561"/>
                  <a:pt x="376580" y="2590094"/>
                  <a:pt x="379038" y="2586855"/>
                </a:cubicBezTo>
                <a:cubicBezTo>
                  <a:pt x="354176" y="2599465"/>
                  <a:pt x="339408" y="2625676"/>
                  <a:pt x="317002" y="2635045"/>
                </a:cubicBezTo>
                <a:cubicBezTo>
                  <a:pt x="308311" y="2638660"/>
                  <a:pt x="305073" y="2636203"/>
                  <a:pt x="296139" y="2634532"/>
                </a:cubicBezTo>
                <a:cubicBezTo>
                  <a:pt x="272408" y="2637799"/>
                  <a:pt x="251570" y="2658560"/>
                  <a:pt x="228999" y="2673755"/>
                </a:cubicBezTo>
                <a:cubicBezTo>
                  <a:pt x="179520" y="2704260"/>
                  <a:pt x="142348" y="2739842"/>
                  <a:pt x="92086" y="2764652"/>
                </a:cubicBezTo>
                <a:cubicBezTo>
                  <a:pt x="139865" y="2721808"/>
                  <a:pt x="178738" y="2698565"/>
                  <a:pt x="227056" y="2656129"/>
                </a:cubicBezTo>
                <a:cubicBezTo>
                  <a:pt x="237288" y="2642632"/>
                  <a:pt x="264605" y="2626783"/>
                  <a:pt x="297783" y="2604323"/>
                </a:cubicBezTo>
                <a:cubicBezTo>
                  <a:pt x="313709" y="2590043"/>
                  <a:pt x="407380" y="2529275"/>
                  <a:pt x="344778" y="2555783"/>
                </a:cubicBezTo>
                <a:cubicBezTo>
                  <a:pt x="333763" y="2563588"/>
                  <a:pt x="284284" y="2594092"/>
                  <a:pt x="275724" y="2598655"/>
                </a:cubicBezTo>
                <a:cubicBezTo>
                  <a:pt x="270029" y="2599439"/>
                  <a:pt x="263009" y="2594118"/>
                  <a:pt x="263009" y="2594118"/>
                </a:cubicBezTo>
                <a:lnTo>
                  <a:pt x="255857" y="2598452"/>
                </a:lnTo>
                <a:lnTo>
                  <a:pt x="249505" y="2599534"/>
                </a:lnTo>
                <a:lnTo>
                  <a:pt x="247620" y="2589883"/>
                </a:lnTo>
                <a:lnTo>
                  <a:pt x="210180" y="2605553"/>
                </a:lnTo>
                <a:lnTo>
                  <a:pt x="246126" y="2583774"/>
                </a:lnTo>
                <a:lnTo>
                  <a:pt x="226482" y="2585628"/>
                </a:lnTo>
                <a:lnTo>
                  <a:pt x="247569" y="2566261"/>
                </a:lnTo>
                <a:cubicBezTo>
                  <a:pt x="234044" y="2568123"/>
                  <a:pt x="193871" y="2593782"/>
                  <a:pt x="167581" y="2610117"/>
                </a:cubicBezTo>
                <a:lnTo>
                  <a:pt x="161195" y="2613917"/>
                </a:lnTo>
                <a:lnTo>
                  <a:pt x="143789" y="2622921"/>
                </a:lnTo>
                <a:lnTo>
                  <a:pt x="132095" y="2625511"/>
                </a:lnTo>
                <a:cubicBezTo>
                  <a:pt x="126065" y="2624846"/>
                  <a:pt x="144518" y="2613328"/>
                  <a:pt x="156868" y="2602925"/>
                </a:cubicBezTo>
                <a:lnTo>
                  <a:pt x="111416" y="2628252"/>
                </a:lnTo>
                <a:lnTo>
                  <a:pt x="123397" y="2611004"/>
                </a:lnTo>
                <a:lnTo>
                  <a:pt x="140271" y="2590877"/>
                </a:lnTo>
                <a:lnTo>
                  <a:pt x="138544" y="2590792"/>
                </a:lnTo>
                <a:cubicBezTo>
                  <a:pt x="132481" y="2591327"/>
                  <a:pt x="126953" y="2592398"/>
                  <a:pt x="135870" y="2587760"/>
                </a:cubicBezTo>
                <a:cubicBezTo>
                  <a:pt x="138010" y="2585620"/>
                  <a:pt x="141219" y="2584549"/>
                  <a:pt x="143894" y="2584014"/>
                </a:cubicBezTo>
                <a:lnTo>
                  <a:pt x="146244" y="2583752"/>
                </a:lnTo>
                <a:lnTo>
                  <a:pt x="175456" y="2548910"/>
                </a:lnTo>
                <a:lnTo>
                  <a:pt x="213888" y="2506884"/>
                </a:lnTo>
                <a:lnTo>
                  <a:pt x="219333" y="2503414"/>
                </a:lnTo>
                <a:cubicBezTo>
                  <a:pt x="239285" y="2490271"/>
                  <a:pt x="257714" y="2476612"/>
                  <a:pt x="258362" y="2469027"/>
                </a:cubicBezTo>
                <a:cubicBezTo>
                  <a:pt x="256473" y="2467595"/>
                  <a:pt x="253388" y="2468019"/>
                  <a:pt x="250775" y="2468803"/>
                </a:cubicBezTo>
                <a:lnTo>
                  <a:pt x="247500" y="2470128"/>
                </a:lnTo>
                <a:lnTo>
                  <a:pt x="253918" y="2463109"/>
                </a:lnTo>
                <a:lnTo>
                  <a:pt x="253533" y="2460839"/>
                </a:lnTo>
                <a:cubicBezTo>
                  <a:pt x="256507" y="2453717"/>
                  <a:pt x="263019" y="2445967"/>
                  <a:pt x="271692" y="2439095"/>
                </a:cubicBezTo>
                <a:lnTo>
                  <a:pt x="279801" y="2434804"/>
                </a:lnTo>
                <a:lnTo>
                  <a:pt x="284986" y="2429136"/>
                </a:lnTo>
                <a:lnTo>
                  <a:pt x="243984" y="2444106"/>
                </a:lnTo>
                <a:cubicBezTo>
                  <a:pt x="227459" y="2452060"/>
                  <a:pt x="191074" y="2469418"/>
                  <a:pt x="186194" y="2470474"/>
                </a:cubicBezTo>
                <a:cubicBezTo>
                  <a:pt x="172740" y="2469002"/>
                  <a:pt x="195670" y="2450174"/>
                  <a:pt x="198948" y="2445085"/>
                </a:cubicBezTo>
                <a:cubicBezTo>
                  <a:pt x="209330" y="2428970"/>
                  <a:pt x="173152" y="2450663"/>
                  <a:pt x="188621" y="2437828"/>
                </a:cubicBezTo>
                <a:cubicBezTo>
                  <a:pt x="191899" y="2432739"/>
                  <a:pt x="200266" y="2430929"/>
                  <a:pt x="200266" y="2430929"/>
                </a:cubicBezTo>
                <a:cubicBezTo>
                  <a:pt x="249841" y="2407068"/>
                  <a:pt x="296193" y="2391935"/>
                  <a:pt x="340887" y="2369128"/>
                </a:cubicBezTo>
                <a:lnTo>
                  <a:pt x="341067" y="2369031"/>
                </a:lnTo>
                <a:lnTo>
                  <a:pt x="442289" y="2260778"/>
                </a:lnTo>
                <a:lnTo>
                  <a:pt x="437153" y="2381589"/>
                </a:lnTo>
                <a:lnTo>
                  <a:pt x="446770" y="2392010"/>
                </a:lnTo>
                <a:lnTo>
                  <a:pt x="468371" y="2391542"/>
                </a:lnTo>
                <a:lnTo>
                  <a:pt x="472971" y="2322147"/>
                </a:lnTo>
                <a:cubicBezTo>
                  <a:pt x="475127" y="2290372"/>
                  <a:pt x="477791" y="2258717"/>
                  <a:pt x="481698" y="2227154"/>
                </a:cubicBezTo>
                <a:lnTo>
                  <a:pt x="483487" y="2216717"/>
                </a:lnTo>
                <a:lnTo>
                  <a:pt x="487968" y="2211925"/>
                </a:lnTo>
                <a:lnTo>
                  <a:pt x="504197" y="2195969"/>
                </a:lnTo>
                <a:lnTo>
                  <a:pt x="505846" y="2212497"/>
                </a:lnTo>
                <a:cubicBezTo>
                  <a:pt x="507375" y="2238838"/>
                  <a:pt x="507891" y="2264951"/>
                  <a:pt x="507724" y="2290914"/>
                </a:cubicBezTo>
                <a:lnTo>
                  <a:pt x="502919" y="2405271"/>
                </a:lnTo>
                <a:lnTo>
                  <a:pt x="525409" y="2398193"/>
                </a:lnTo>
                <a:lnTo>
                  <a:pt x="537263" y="2391305"/>
                </a:lnTo>
                <a:lnTo>
                  <a:pt x="542836" y="2331557"/>
                </a:lnTo>
                <a:lnTo>
                  <a:pt x="557382" y="2143679"/>
                </a:lnTo>
                <a:lnTo>
                  <a:pt x="671911" y="2031071"/>
                </a:lnTo>
                <a:lnTo>
                  <a:pt x="845781" y="1870859"/>
                </a:lnTo>
                <a:lnTo>
                  <a:pt x="859350" y="1860673"/>
                </a:lnTo>
                <a:lnTo>
                  <a:pt x="915304" y="1817036"/>
                </a:lnTo>
                <a:lnTo>
                  <a:pt x="913607" y="1835591"/>
                </a:lnTo>
                <a:lnTo>
                  <a:pt x="912567" y="1849959"/>
                </a:lnTo>
                <a:lnTo>
                  <a:pt x="912982" y="1849230"/>
                </a:lnTo>
                <a:cubicBezTo>
                  <a:pt x="916237" y="1843748"/>
                  <a:pt x="921062" y="1830391"/>
                  <a:pt x="926498" y="1816476"/>
                </a:cubicBezTo>
                <a:lnTo>
                  <a:pt x="931539" y="1804374"/>
                </a:lnTo>
                <a:lnTo>
                  <a:pt x="942382" y="1795917"/>
                </a:lnTo>
                <a:lnTo>
                  <a:pt x="936319" y="1810217"/>
                </a:lnTo>
                <a:cubicBezTo>
                  <a:pt x="933790" y="1816042"/>
                  <a:pt x="931747" y="1820773"/>
                  <a:pt x="931243" y="1822480"/>
                </a:cubicBezTo>
                <a:cubicBezTo>
                  <a:pt x="925141" y="1835765"/>
                  <a:pt x="920594" y="1846324"/>
                  <a:pt x="916798" y="1855634"/>
                </a:cubicBezTo>
                <a:lnTo>
                  <a:pt x="911089" y="1870385"/>
                </a:lnTo>
                <a:lnTo>
                  <a:pt x="907273" y="1923090"/>
                </a:lnTo>
                <a:lnTo>
                  <a:pt x="911486" y="1922768"/>
                </a:lnTo>
                <a:cubicBezTo>
                  <a:pt x="910865" y="1922094"/>
                  <a:pt x="909919" y="1924259"/>
                  <a:pt x="908829" y="1928075"/>
                </a:cubicBezTo>
                <a:lnTo>
                  <a:pt x="906045" y="1940064"/>
                </a:lnTo>
                <a:lnTo>
                  <a:pt x="903779" y="1971350"/>
                </a:lnTo>
                <a:lnTo>
                  <a:pt x="892077" y="1982703"/>
                </a:lnTo>
                <a:cubicBezTo>
                  <a:pt x="858268" y="2015504"/>
                  <a:pt x="824444" y="2047548"/>
                  <a:pt x="790687" y="2076437"/>
                </a:cubicBezTo>
                <a:cubicBezTo>
                  <a:pt x="732125" y="2127489"/>
                  <a:pt x="679217" y="2183984"/>
                  <a:pt x="629463" y="2240420"/>
                </a:cubicBezTo>
                <a:lnTo>
                  <a:pt x="599405" y="2275173"/>
                </a:lnTo>
                <a:lnTo>
                  <a:pt x="648829" y="2263147"/>
                </a:lnTo>
                <a:lnTo>
                  <a:pt x="733962" y="2177330"/>
                </a:lnTo>
                <a:cubicBezTo>
                  <a:pt x="823594" y="2090112"/>
                  <a:pt x="911891" y="2006360"/>
                  <a:pt x="997177" y="1924722"/>
                </a:cubicBezTo>
                <a:lnTo>
                  <a:pt x="1049714" y="1880448"/>
                </a:lnTo>
                <a:lnTo>
                  <a:pt x="1045722" y="1920438"/>
                </a:lnTo>
                <a:lnTo>
                  <a:pt x="1044445" y="1933385"/>
                </a:lnTo>
                <a:lnTo>
                  <a:pt x="1052319" y="1921795"/>
                </a:lnTo>
                <a:lnTo>
                  <a:pt x="1055411" y="1918032"/>
                </a:lnTo>
                <a:lnTo>
                  <a:pt x="1060678" y="1877876"/>
                </a:lnTo>
                <a:lnTo>
                  <a:pt x="1061341" y="1870649"/>
                </a:lnTo>
                <a:lnTo>
                  <a:pt x="1154709" y="1791964"/>
                </a:lnTo>
                <a:lnTo>
                  <a:pt x="1261826" y="1707579"/>
                </a:lnTo>
                <a:lnTo>
                  <a:pt x="1250824" y="1734648"/>
                </a:lnTo>
                <a:cubicBezTo>
                  <a:pt x="1243781" y="1751961"/>
                  <a:pt x="1236199" y="1770495"/>
                  <a:pt x="1227531" y="1791324"/>
                </a:cubicBezTo>
                <a:cubicBezTo>
                  <a:pt x="1227531" y="1791324"/>
                  <a:pt x="1202799" y="1829832"/>
                  <a:pt x="1215146" y="1834236"/>
                </a:cubicBezTo>
                <a:cubicBezTo>
                  <a:pt x="1222494" y="1832453"/>
                  <a:pt x="1243543" y="1766643"/>
                  <a:pt x="1245792" y="1764575"/>
                </a:cubicBezTo>
                <a:lnTo>
                  <a:pt x="1275944" y="1696457"/>
                </a:lnTo>
                <a:lnTo>
                  <a:pt x="1293936" y="1682284"/>
                </a:lnTo>
                <a:lnTo>
                  <a:pt x="1256752" y="1767661"/>
                </a:lnTo>
                <a:cubicBezTo>
                  <a:pt x="1240435" y="1805168"/>
                  <a:pt x="1223075" y="1844360"/>
                  <a:pt x="1203562" y="1885533"/>
                </a:cubicBezTo>
                <a:cubicBezTo>
                  <a:pt x="1203562" y="1885533"/>
                  <a:pt x="1183791" y="1929431"/>
                  <a:pt x="1193012" y="1925927"/>
                </a:cubicBezTo>
                <a:lnTo>
                  <a:pt x="1198782" y="1914261"/>
                </a:lnTo>
                <a:lnTo>
                  <a:pt x="1202156" y="1895757"/>
                </a:lnTo>
                <a:cubicBezTo>
                  <a:pt x="1203714" y="1888583"/>
                  <a:pt x="1205316" y="1882997"/>
                  <a:pt x="1206861" y="1880858"/>
                </a:cubicBezTo>
                <a:lnTo>
                  <a:pt x="1211007" y="1886329"/>
                </a:lnTo>
                <a:lnTo>
                  <a:pt x="1212783" y="1882028"/>
                </a:lnTo>
                <a:cubicBezTo>
                  <a:pt x="1208289" y="1886161"/>
                  <a:pt x="1229700" y="1835778"/>
                  <a:pt x="1237553" y="1844316"/>
                </a:cubicBezTo>
                <a:cubicBezTo>
                  <a:pt x="1240033" y="1847011"/>
                  <a:pt x="1216142" y="1894698"/>
                  <a:pt x="1211505" y="1903939"/>
                </a:cubicBezTo>
                <a:lnTo>
                  <a:pt x="1209980" y="1907723"/>
                </a:lnTo>
                <a:lnTo>
                  <a:pt x="1209945" y="1908306"/>
                </a:lnTo>
                <a:lnTo>
                  <a:pt x="1207824" y="1921402"/>
                </a:lnTo>
                <a:lnTo>
                  <a:pt x="1248261" y="1838198"/>
                </a:lnTo>
                <a:cubicBezTo>
                  <a:pt x="1267856" y="1795705"/>
                  <a:pt x="1287441" y="1751979"/>
                  <a:pt x="1308336" y="1707047"/>
                </a:cubicBezTo>
                <a:cubicBezTo>
                  <a:pt x="1308336" y="1707047"/>
                  <a:pt x="1305120" y="1689269"/>
                  <a:pt x="1314573" y="1690526"/>
                </a:cubicBezTo>
                <a:cubicBezTo>
                  <a:pt x="1319713" y="1691605"/>
                  <a:pt x="1302563" y="1733092"/>
                  <a:pt x="1310816" y="1709743"/>
                </a:cubicBezTo>
                <a:cubicBezTo>
                  <a:pt x="1282883" y="1786861"/>
                  <a:pt x="1234260" y="1873056"/>
                  <a:pt x="1211428" y="1950459"/>
                </a:cubicBezTo>
                <a:cubicBezTo>
                  <a:pt x="1211428" y="1950459"/>
                  <a:pt x="1214349" y="1956172"/>
                  <a:pt x="1213619" y="1954743"/>
                </a:cubicBezTo>
                <a:cubicBezTo>
                  <a:pt x="1213376" y="1954266"/>
                  <a:pt x="1212727" y="1952998"/>
                  <a:pt x="1211428" y="1950459"/>
                </a:cubicBezTo>
                <a:cubicBezTo>
                  <a:pt x="1253813" y="1880785"/>
                  <a:pt x="1287519" y="1777619"/>
                  <a:pt x="1327294" y="1694585"/>
                </a:cubicBezTo>
                <a:cubicBezTo>
                  <a:pt x="1329308" y="1687757"/>
                  <a:pt x="1344677" y="1657862"/>
                  <a:pt x="1350050" y="1663702"/>
                </a:cubicBezTo>
                <a:lnTo>
                  <a:pt x="1335146" y="1703122"/>
                </a:lnTo>
                <a:cubicBezTo>
                  <a:pt x="1317390" y="1740191"/>
                  <a:pt x="1299826" y="1781230"/>
                  <a:pt x="1286796" y="1818928"/>
                </a:cubicBezTo>
                <a:cubicBezTo>
                  <a:pt x="1280054" y="1825128"/>
                  <a:pt x="1275832" y="1834819"/>
                  <a:pt x="1276298" y="1844344"/>
                </a:cubicBezTo>
                <a:cubicBezTo>
                  <a:pt x="1274051" y="1846411"/>
                  <a:pt x="1266701" y="1848193"/>
                  <a:pt x="1271662" y="1853585"/>
                </a:cubicBezTo>
                <a:cubicBezTo>
                  <a:pt x="1269414" y="1855652"/>
                  <a:pt x="1262065" y="1857434"/>
                  <a:pt x="1267025" y="1862826"/>
                </a:cubicBezTo>
                <a:cubicBezTo>
                  <a:pt x="1269459" y="1860587"/>
                  <a:pt x="1271239" y="1858951"/>
                  <a:pt x="1272099" y="1857537"/>
                </a:cubicBezTo>
                <a:cubicBezTo>
                  <a:pt x="1272959" y="1856124"/>
                  <a:pt x="1272901" y="1854933"/>
                  <a:pt x="1271662" y="1853585"/>
                </a:cubicBezTo>
                <a:cubicBezTo>
                  <a:pt x="1274096" y="1851347"/>
                  <a:pt x="1275875" y="1849710"/>
                  <a:pt x="1276735" y="1848296"/>
                </a:cubicBezTo>
                <a:cubicBezTo>
                  <a:pt x="1277595" y="1846883"/>
                  <a:pt x="1277537" y="1845691"/>
                  <a:pt x="1276298" y="1844344"/>
                </a:cubicBezTo>
                <a:cubicBezTo>
                  <a:pt x="1279739" y="1838691"/>
                  <a:pt x="1282583" y="1834830"/>
                  <a:pt x="1284458" y="1831136"/>
                </a:cubicBezTo>
                <a:cubicBezTo>
                  <a:pt x="1286332" y="1827442"/>
                  <a:pt x="1287235" y="1823915"/>
                  <a:pt x="1286796" y="1818928"/>
                </a:cubicBezTo>
                <a:cubicBezTo>
                  <a:pt x="1302371" y="1789258"/>
                  <a:pt x="1317200" y="1756333"/>
                  <a:pt x="1332250" y="1721961"/>
                </a:cubicBezTo>
                <a:cubicBezTo>
                  <a:pt x="1347302" y="1687588"/>
                  <a:pt x="1362576" y="1651766"/>
                  <a:pt x="1379041" y="1616299"/>
                </a:cubicBezTo>
                <a:lnTo>
                  <a:pt x="1381329" y="1610391"/>
                </a:lnTo>
                <a:lnTo>
                  <a:pt x="1423548" y="1575203"/>
                </a:lnTo>
                <a:lnTo>
                  <a:pt x="1426059" y="1623701"/>
                </a:lnTo>
                <a:lnTo>
                  <a:pt x="1422913" y="1628620"/>
                </a:lnTo>
                <a:lnTo>
                  <a:pt x="1426163" y="1625726"/>
                </a:lnTo>
                <a:lnTo>
                  <a:pt x="1427265" y="1646986"/>
                </a:lnTo>
                <a:cubicBezTo>
                  <a:pt x="1428227" y="1688241"/>
                  <a:pt x="1428014" y="1730328"/>
                  <a:pt x="1426497" y="1773444"/>
                </a:cubicBezTo>
                <a:lnTo>
                  <a:pt x="1425920" y="1855525"/>
                </a:lnTo>
                <a:lnTo>
                  <a:pt x="1429761" y="1866130"/>
                </a:lnTo>
                <a:lnTo>
                  <a:pt x="1425460" y="1920495"/>
                </a:lnTo>
                <a:lnTo>
                  <a:pt x="1424831" y="2010127"/>
                </a:lnTo>
                <a:cubicBezTo>
                  <a:pt x="1424120" y="2086196"/>
                  <a:pt x="1424748" y="2157560"/>
                  <a:pt x="1431215" y="2218585"/>
                </a:cubicBezTo>
                <a:cubicBezTo>
                  <a:pt x="1451885" y="2059065"/>
                  <a:pt x="1460964" y="1875371"/>
                  <a:pt x="1464130" y="1683717"/>
                </a:cubicBezTo>
                <a:lnTo>
                  <a:pt x="1463732" y="1593242"/>
                </a:lnTo>
                <a:lnTo>
                  <a:pt x="1467088" y="1590452"/>
                </a:lnTo>
                <a:cubicBezTo>
                  <a:pt x="1468543" y="1587398"/>
                  <a:pt x="1468485" y="1584372"/>
                  <a:pt x="1465459" y="1584428"/>
                </a:cubicBezTo>
                <a:lnTo>
                  <a:pt x="1463710" y="1588100"/>
                </a:lnTo>
                <a:lnTo>
                  <a:pt x="1463507" y="1541900"/>
                </a:lnTo>
                <a:lnTo>
                  <a:pt x="1471333" y="1535377"/>
                </a:lnTo>
                <a:cubicBezTo>
                  <a:pt x="1523626" y="1492894"/>
                  <a:pt x="1575933" y="1451168"/>
                  <a:pt x="1628111" y="1409318"/>
                </a:cubicBezTo>
                <a:lnTo>
                  <a:pt x="1781776" y="1284445"/>
                </a:lnTo>
                <a:lnTo>
                  <a:pt x="1781247" y="1319439"/>
                </a:lnTo>
                <a:lnTo>
                  <a:pt x="1780081" y="1334376"/>
                </a:lnTo>
                <a:lnTo>
                  <a:pt x="1766748" y="1343895"/>
                </a:lnTo>
                <a:cubicBezTo>
                  <a:pt x="1718102" y="1379120"/>
                  <a:pt x="1671851" y="1414298"/>
                  <a:pt x="1647362" y="1439734"/>
                </a:cubicBezTo>
                <a:lnTo>
                  <a:pt x="1644527" y="1449879"/>
                </a:lnTo>
                <a:cubicBezTo>
                  <a:pt x="1653664" y="1452734"/>
                  <a:pt x="1699673" y="1404945"/>
                  <a:pt x="1712043" y="1392100"/>
                </a:cubicBezTo>
                <a:cubicBezTo>
                  <a:pt x="1725987" y="1382504"/>
                  <a:pt x="1738748" y="1373687"/>
                  <a:pt x="1750814" y="1365252"/>
                </a:cubicBezTo>
                <a:lnTo>
                  <a:pt x="1779244" y="1345087"/>
                </a:lnTo>
                <a:lnTo>
                  <a:pt x="1776154" y="1384646"/>
                </a:lnTo>
                <a:cubicBezTo>
                  <a:pt x="1772661" y="1431144"/>
                  <a:pt x="1770346" y="1480099"/>
                  <a:pt x="1777440" y="1509908"/>
                </a:cubicBezTo>
                <a:cubicBezTo>
                  <a:pt x="1801041" y="1589168"/>
                  <a:pt x="1797693" y="1397060"/>
                  <a:pt x="1801616" y="1375219"/>
                </a:cubicBezTo>
                <a:lnTo>
                  <a:pt x="1802708" y="1327654"/>
                </a:lnTo>
                <a:lnTo>
                  <a:pt x="1840932" y="1298796"/>
                </a:lnTo>
                <a:lnTo>
                  <a:pt x="1841366" y="1303871"/>
                </a:lnTo>
                <a:lnTo>
                  <a:pt x="1843172" y="1318164"/>
                </a:lnTo>
                <a:lnTo>
                  <a:pt x="1843435" y="1317366"/>
                </a:lnTo>
                <a:cubicBezTo>
                  <a:pt x="1844492" y="1314359"/>
                  <a:pt x="1845546" y="1309345"/>
                  <a:pt x="1846661" y="1303243"/>
                </a:cubicBezTo>
                <a:lnTo>
                  <a:pt x="1848414" y="1293147"/>
                </a:lnTo>
                <a:lnTo>
                  <a:pt x="1853871" y="1289027"/>
                </a:lnTo>
                <a:lnTo>
                  <a:pt x="1856200" y="1286935"/>
                </a:lnTo>
                <a:lnTo>
                  <a:pt x="1856079" y="1287548"/>
                </a:lnTo>
                <a:cubicBezTo>
                  <a:pt x="1852709" y="1301774"/>
                  <a:pt x="1850327" y="1313021"/>
                  <a:pt x="1848437" y="1322896"/>
                </a:cubicBezTo>
                <a:lnTo>
                  <a:pt x="1845739" y="1338481"/>
                </a:lnTo>
                <a:lnTo>
                  <a:pt x="1852363" y="1390908"/>
                </a:lnTo>
                <a:lnTo>
                  <a:pt x="1856428" y="1389764"/>
                </a:lnTo>
                <a:cubicBezTo>
                  <a:pt x="1855689" y="1389225"/>
                  <a:pt x="1855187" y="1391534"/>
                  <a:pt x="1854867" y="1395491"/>
                </a:cubicBezTo>
                <a:lnTo>
                  <a:pt x="1854496" y="1407791"/>
                </a:lnTo>
                <a:lnTo>
                  <a:pt x="1859444" y="1446975"/>
                </a:lnTo>
                <a:lnTo>
                  <a:pt x="1862541" y="1433234"/>
                </a:lnTo>
                <a:lnTo>
                  <a:pt x="1872182" y="1435162"/>
                </a:lnTo>
                <a:lnTo>
                  <a:pt x="1871937" y="1394576"/>
                </a:lnTo>
                <a:lnTo>
                  <a:pt x="1878401" y="1436106"/>
                </a:lnTo>
                <a:lnTo>
                  <a:pt x="1884821" y="1415074"/>
                </a:lnTo>
                <a:lnTo>
                  <a:pt x="1888090" y="1406278"/>
                </a:lnTo>
                <a:lnTo>
                  <a:pt x="1876523" y="1273696"/>
                </a:lnTo>
                <a:lnTo>
                  <a:pt x="1876273" y="1269377"/>
                </a:lnTo>
                <a:lnTo>
                  <a:pt x="1886517" y="1260654"/>
                </a:lnTo>
                <a:cubicBezTo>
                  <a:pt x="1893689" y="1254598"/>
                  <a:pt x="1900752" y="1248662"/>
                  <a:pt x="1906245" y="1244028"/>
                </a:cubicBezTo>
                <a:lnTo>
                  <a:pt x="1906319" y="1243965"/>
                </a:lnTo>
                <a:lnTo>
                  <a:pt x="1907798" y="1246036"/>
                </a:lnTo>
                <a:cubicBezTo>
                  <a:pt x="1910991" y="1248481"/>
                  <a:pt x="1913920" y="1249743"/>
                  <a:pt x="1913920" y="1249743"/>
                </a:cubicBezTo>
                <a:cubicBezTo>
                  <a:pt x="1913920" y="1249743"/>
                  <a:pt x="1914495" y="1251963"/>
                  <a:pt x="1914767" y="1255118"/>
                </a:cubicBezTo>
                <a:lnTo>
                  <a:pt x="1914335" y="1259951"/>
                </a:lnTo>
                <a:lnTo>
                  <a:pt x="1913781" y="1257146"/>
                </a:lnTo>
                <a:cubicBezTo>
                  <a:pt x="1913197" y="1254380"/>
                  <a:pt x="1912922" y="1253378"/>
                  <a:pt x="1912839" y="1253630"/>
                </a:cubicBezTo>
                <a:cubicBezTo>
                  <a:pt x="1912676" y="1254133"/>
                  <a:pt x="1913289" y="1259654"/>
                  <a:pt x="1913783" y="1266109"/>
                </a:cubicBezTo>
                <a:cubicBezTo>
                  <a:pt x="1919342" y="1276390"/>
                  <a:pt x="1923773" y="1290126"/>
                  <a:pt x="1923773" y="1290126"/>
                </a:cubicBezTo>
                <a:cubicBezTo>
                  <a:pt x="1937264" y="1292000"/>
                  <a:pt x="1910802" y="1231973"/>
                  <a:pt x="1917406" y="1198029"/>
                </a:cubicBezTo>
                <a:cubicBezTo>
                  <a:pt x="1918532" y="1194572"/>
                  <a:pt x="1926001" y="1185311"/>
                  <a:pt x="1927127" y="1181855"/>
                </a:cubicBezTo>
                <a:lnTo>
                  <a:pt x="1927993" y="1164705"/>
                </a:lnTo>
                <a:lnTo>
                  <a:pt x="1942092" y="1153158"/>
                </a:lnTo>
                <a:lnTo>
                  <a:pt x="1965783" y="1137530"/>
                </a:lnTo>
                <a:lnTo>
                  <a:pt x="1968398" y="1166799"/>
                </a:lnTo>
                <a:cubicBezTo>
                  <a:pt x="1976083" y="1235482"/>
                  <a:pt x="1981897" y="1299089"/>
                  <a:pt x="1987586" y="1361082"/>
                </a:cubicBezTo>
                <a:lnTo>
                  <a:pt x="1988880" y="1374027"/>
                </a:lnTo>
                <a:lnTo>
                  <a:pt x="1994321" y="1361114"/>
                </a:lnTo>
                <a:lnTo>
                  <a:pt x="1996613" y="1356818"/>
                </a:lnTo>
                <a:lnTo>
                  <a:pt x="1993881" y="1316410"/>
                </a:lnTo>
                <a:cubicBezTo>
                  <a:pt x="1992364" y="1291448"/>
                  <a:pt x="1980707" y="1229264"/>
                  <a:pt x="1986524" y="1211405"/>
                </a:cubicBezTo>
                <a:cubicBezTo>
                  <a:pt x="1988776" y="1204492"/>
                  <a:pt x="2000490" y="1209543"/>
                  <a:pt x="2008611" y="1200562"/>
                </a:cubicBezTo>
                <a:cubicBezTo>
                  <a:pt x="2017206" y="1187841"/>
                  <a:pt x="2010999" y="1177283"/>
                  <a:pt x="2010132" y="1152599"/>
                </a:cubicBezTo>
                <a:cubicBezTo>
                  <a:pt x="2012046" y="1133057"/>
                  <a:pt x="2016736" y="1118655"/>
                  <a:pt x="2016397" y="1106026"/>
                </a:cubicBezTo>
                <a:lnTo>
                  <a:pt x="2016329" y="1104185"/>
                </a:lnTo>
                <a:lnTo>
                  <a:pt x="2032672" y="1093404"/>
                </a:lnTo>
                <a:lnTo>
                  <a:pt x="2033166" y="1104386"/>
                </a:lnTo>
                <a:cubicBezTo>
                  <a:pt x="2033388" y="1112531"/>
                  <a:pt x="2033900" y="1121785"/>
                  <a:pt x="2035784" y="1130809"/>
                </a:cubicBezTo>
                <a:cubicBezTo>
                  <a:pt x="2036124" y="1143439"/>
                  <a:pt x="2043877" y="1203940"/>
                  <a:pt x="2047701" y="1164855"/>
                </a:cubicBezTo>
                <a:cubicBezTo>
                  <a:pt x="2049314" y="1153069"/>
                  <a:pt x="2048071" y="1139228"/>
                  <a:pt x="2046358" y="1126828"/>
                </a:cubicBezTo>
                <a:lnTo>
                  <a:pt x="2045645" y="1122180"/>
                </a:lnTo>
                <a:lnTo>
                  <a:pt x="2048239" y="1122239"/>
                </a:lnTo>
                <a:cubicBezTo>
                  <a:pt x="2050766" y="1120916"/>
                  <a:pt x="2053110" y="1117229"/>
                  <a:pt x="2054931" y="1109880"/>
                </a:cubicBezTo>
                <a:lnTo>
                  <a:pt x="2058400" y="1076432"/>
                </a:lnTo>
                <a:lnTo>
                  <a:pt x="2066647" y="1070991"/>
                </a:lnTo>
                <a:lnTo>
                  <a:pt x="2070618" y="1117577"/>
                </a:lnTo>
                <a:lnTo>
                  <a:pt x="2072565" y="1133584"/>
                </a:lnTo>
                <a:lnTo>
                  <a:pt x="2073236" y="1130298"/>
                </a:lnTo>
                <a:lnTo>
                  <a:pt x="2078907" y="1103077"/>
                </a:lnTo>
                <a:lnTo>
                  <a:pt x="2076543" y="1064463"/>
                </a:lnTo>
                <a:lnTo>
                  <a:pt x="2103795" y="1046485"/>
                </a:lnTo>
                <a:lnTo>
                  <a:pt x="2103188" y="1050768"/>
                </a:lnTo>
                <a:cubicBezTo>
                  <a:pt x="2098692" y="1085732"/>
                  <a:pt x="2106571" y="1068101"/>
                  <a:pt x="2112886" y="1048535"/>
                </a:cubicBezTo>
                <a:lnTo>
                  <a:pt x="2115884" y="1038114"/>
                </a:lnTo>
                <a:lnTo>
                  <a:pt x="2128826" y="1029039"/>
                </a:lnTo>
                <a:lnTo>
                  <a:pt x="2128912" y="1031340"/>
                </a:lnTo>
                <a:lnTo>
                  <a:pt x="2129376" y="1028653"/>
                </a:lnTo>
                <a:lnTo>
                  <a:pt x="2170608" y="999740"/>
                </a:lnTo>
                <a:lnTo>
                  <a:pt x="2168594" y="1012782"/>
                </a:lnTo>
                <a:cubicBezTo>
                  <a:pt x="2163204" y="1020187"/>
                  <a:pt x="2161107" y="1023068"/>
                  <a:pt x="2165234" y="1029848"/>
                </a:cubicBezTo>
                <a:cubicBezTo>
                  <a:pt x="2167181" y="1027173"/>
                  <a:pt x="2168311" y="1024063"/>
                  <a:pt x="2168810" y="1021043"/>
                </a:cubicBezTo>
                <a:cubicBezTo>
                  <a:pt x="2169309" y="1018023"/>
                  <a:pt x="2169176" y="1015093"/>
                  <a:pt x="2168594" y="1012782"/>
                </a:cubicBezTo>
                <a:lnTo>
                  <a:pt x="2172726" y="998255"/>
                </a:lnTo>
                <a:lnTo>
                  <a:pt x="2181443" y="992142"/>
                </a:lnTo>
                <a:lnTo>
                  <a:pt x="2172289" y="1034806"/>
                </a:lnTo>
                <a:cubicBezTo>
                  <a:pt x="2161351" y="1088149"/>
                  <a:pt x="2153665" y="1132356"/>
                  <a:pt x="2140456" y="1198739"/>
                </a:cubicBezTo>
                <a:cubicBezTo>
                  <a:pt x="2140456" y="1198739"/>
                  <a:pt x="2123779" y="1241358"/>
                  <a:pt x="2136751" y="1243247"/>
                </a:cubicBezTo>
                <a:cubicBezTo>
                  <a:pt x="2143604" y="1240054"/>
                  <a:pt x="2151303" y="1171389"/>
                  <a:pt x="2153101" y="1168921"/>
                </a:cubicBezTo>
                <a:cubicBezTo>
                  <a:pt x="2160809" y="1135510"/>
                  <a:pt x="2167667" y="1103526"/>
                  <a:pt x="2174811" y="1071278"/>
                </a:cubicBezTo>
                <a:lnTo>
                  <a:pt x="2195890" y="982012"/>
                </a:lnTo>
                <a:lnTo>
                  <a:pt x="2204950" y="975659"/>
                </a:lnTo>
                <a:lnTo>
                  <a:pt x="2200204" y="1006054"/>
                </a:lnTo>
                <a:cubicBezTo>
                  <a:pt x="2195638" y="1028534"/>
                  <a:pt x="2189595" y="1051357"/>
                  <a:pt x="2189279" y="1054903"/>
                </a:cubicBezTo>
                <a:cubicBezTo>
                  <a:pt x="2172736" y="1128459"/>
                  <a:pt x="2157553" y="1207409"/>
                  <a:pt x="2135480" y="1295820"/>
                </a:cubicBezTo>
                <a:cubicBezTo>
                  <a:pt x="2135480" y="1295820"/>
                  <a:pt x="2124728" y="1342749"/>
                  <a:pt x="2133079" y="1337500"/>
                </a:cubicBezTo>
                <a:lnTo>
                  <a:pt x="2136444" y="1324928"/>
                </a:lnTo>
                <a:lnTo>
                  <a:pt x="2136112" y="1306122"/>
                </a:lnTo>
                <a:cubicBezTo>
                  <a:pt x="2136231" y="1298781"/>
                  <a:pt x="2136702" y="1292989"/>
                  <a:pt x="2137797" y="1290587"/>
                </a:cubicBezTo>
                <a:lnTo>
                  <a:pt x="2142937" y="1295137"/>
                </a:lnTo>
                <a:lnTo>
                  <a:pt x="2143834" y="1290570"/>
                </a:lnTo>
                <a:cubicBezTo>
                  <a:pt x="2140239" y="1295507"/>
                  <a:pt x="2151325" y="1241897"/>
                  <a:pt x="2160703" y="1248723"/>
                </a:cubicBezTo>
                <a:cubicBezTo>
                  <a:pt x="2163664" y="1250878"/>
                  <a:pt x="2149617" y="1302333"/>
                  <a:pt x="2146888" y="1312305"/>
                </a:cubicBezTo>
                <a:lnTo>
                  <a:pt x="2146137" y="1316316"/>
                </a:lnTo>
                <a:lnTo>
                  <a:pt x="2146217" y="1316894"/>
                </a:lnTo>
                <a:lnTo>
                  <a:pt x="2146713" y="1330151"/>
                </a:lnTo>
                <a:lnTo>
                  <a:pt x="2169999" y="1240620"/>
                </a:lnTo>
                <a:cubicBezTo>
                  <a:pt x="2180856" y="1195104"/>
                  <a:pt x="2191460" y="1148381"/>
                  <a:pt x="2203111" y="1100217"/>
                </a:cubicBezTo>
                <a:cubicBezTo>
                  <a:pt x="2203111" y="1100217"/>
                  <a:pt x="2196461" y="1083419"/>
                  <a:pt x="2205977" y="1082793"/>
                </a:cubicBezTo>
                <a:cubicBezTo>
                  <a:pt x="2211231" y="1082838"/>
                  <a:pt x="2202572" y="1126888"/>
                  <a:pt x="2206072" y="1102373"/>
                </a:cubicBezTo>
                <a:cubicBezTo>
                  <a:pt x="2193849" y="1183477"/>
                  <a:pt x="2163126" y="1277551"/>
                  <a:pt x="2155961" y="1357933"/>
                </a:cubicBezTo>
                <a:cubicBezTo>
                  <a:pt x="2157732" y="1360166"/>
                  <a:pt x="2158619" y="1361283"/>
                  <a:pt x="2158950" y="1361703"/>
                </a:cubicBezTo>
                <a:cubicBezTo>
                  <a:pt x="2159948" y="1362959"/>
                  <a:pt x="2155961" y="1357933"/>
                  <a:pt x="2155961" y="1357933"/>
                </a:cubicBezTo>
                <a:cubicBezTo>
                  <a:pt x="2183817" y="1281283"/>
                  <a:pt x="2196578" y="1173505"/>
                  <a:pt x="2219248" y="1084270"/>
                </a:cubicBezTo>
                <a:cubicBezTo>
                  <a:pt x="2219881" y="1077180"/>
                  <a:pt x="2229070" y="1044845"/>
                  <a:pt x="2235486" y="1049516"/>
                </a:cubicBezTo>
                <a:lnTo>
                  <a:pt x="2228625" y="1091097"/>
                </a:lnTo>
                <a:cubicBezTo>
                  <a:pt x="2218506" y="1130934"/>
                  <a:pt x="2209356" y="1174625"/>
                  <a:pt x="2203992" y="1214148"/>
                </a:cubicBezTo>
                <a:cubicBezTo>
                  <a:pt x="2198602" y="1221554"/>
                  <a:pt x="2196366" y="1231885"/>
                  <a:pt x="2198696" y="1241132"/>
                </a:cubicBezTo>
                <a:cubicBezTo>
                  <a:pt x="2196899" y="1243601"/>
                  <a:pt x="2190045" y="1246794"/>
                  <a:pt x="2195968" y="1251106"/>
                </a:cubicBezTo>
                <a:cubicBezTo>
                  <a:pt x="2194172" y="1253574"/>
                  <a:pt x="2187316" y="1256766"/>
                  <a:pt x="2193239" y="1261078"/>
                </a:cubicBezTo>
                <a:cubicBezTo>
                  <a:pt x="2195186" y="1258403"/>
                  <a:pt x="2196609" y="1256449"/>
                  <a:pt x="2197175" y="1254894"/>
                </a:cubicBezTo>
                <a:cubicBezTo>
                  <a:pt x="2197739" y="1253339"/>
                  <a:pt x="2197448" y="1252183"/>
                  <a:pt x="2195968" y="1251106"/>
                </a:cubicBezTo>
                <a:cubicBezTo>
                  <a:pt x="2197914" y="1248432"/>
                  <a:pt x="2199337" y="1246477"/>
                  <a:pt x="2199902" y="1244922"/>
                </a:cubicBezTo>
                <a:cubicBezTo>
                  <a:pt x="2200469" y="1243367"/>
                  <a:pt x="2200177" y="1242210"/>
                  <a:pt x="2198696" y="1241132"/>
                </a:cubicBezTo>
                <a:cubicBezTo>
                  <a:pt x="2200959" y="1234913"/>
                  <a:pt x="2202989" y="1230569"/>
                  <a:pt x="2204100" y="1226578"/>
                </a:cubicBezTo>
                <a:cubicBezTo>
                  <a:pt x="2205211" y="1222588"/>
                  <a:pt x="2205403" y="1218953"/>
                  <a:pt x="2203992" y="1214148"/>
                </a:cubicBezTo>
                <a:cubicBezTo>
                  <a:pt x="2213429" y="1181995"/>
                  <a:pt x="2221494" y="1146799"/>
                  <a:pt x="2229491" y="1110136"/>
                </a:cubicBezTo>
                <a:cubicBezTo>
                  <a:pt x="2237489" y="1073475"/>
                  <a:pt x="2245421" y="1035348"/>
                  <a:pt x="2254591" y="997338"/>
                </a:cubicBezTo>
                <a:lnTo>
                  <a:pt x="2265738" y="932969"/>
                </a:lnTo>
                <a:lnTo>
                  <a:pt x="2344409" y="875723"/>
                </a:lnTo>
                <a:cubicBezTo>
                  <a:pt x="2369852" y="857271"/>
                  <a:pt x="2394490" y="839652"/>
                  <a:pt x="2420636" y="821753"/>
                </a:cubicBezTo>
                <a:cubicBezTo>
                  <a:pt x="2539527" y="746106"/>
                  <a:pt x="2654769" y="677592"/>
                  <a:pt x="2770027" y="609834"/>
                </a:cubicBezTo>
                <a:lnTo>
                  <a:pt x="2775058" y="606848"/>
                </a:lnTo>
                <a:lnTo>
                  <a:pt x="2775675" y="605928"/>
                </a:lnTo>
                <a:lnTo>
                  <a:pt x="2776426" y="606037"/>
                </a:lnTo>
                <a:lnTo>
                  <a:pt x="2791774" y="596929"/>
                </a:lnTo>
                <a:lnTo>
                  <a:pt x="2791056" y="596863"/>
                </a:lnTo>
                <a:cubicBezTo>
                  <a:pt x="2792898" y="594733"/>
                  <a:pt x="2796926" y="591476"/>
                  <a:pt x="2799497" y="589679"/>
                </a:cubicBezTo>
                <a:cubicBezTo>
                  <a:pt x="2810073" y="582184"/>
                  <a:pt x="2824179" y="574917"/>
                  <a:pt x="2834754" y="567422"/>
                </a:cubicBezTo>
                <a:cubicBezTo>
                  <a:pt x="2884349" y="534313"/>
                  <a:pt x="2930034" y="506841"/>
                  <a:pt x="2974237" y="476984"/>
                </a:cubicBezTo>
                <a:cubicBezTo>
                  <a:pt x="3036164" y="434530"/>
                  <a:pt x="3102452" y="400539"/>
                  <a:pt x="3163871" y="365906"/>
                </a:cubicBezTo>
                <a:cubicBezTo>
                  <a:pt x="3193966" y="347567"/>
                  <a:pt x="3225545" y="327362"/>
                  <a:pt x="3257395" y="307175"/>
                </a:cubicBezTo>
                <a:cubicBezTo>
                  <a:pt x="3336560" y="259621"/>
                  <a:pt x="3423218" y="222694"/>
                  <a:pt x="3510169" y="185460"/>
                </a:cubicBezTo>
                <a:cubicBezTo>
                  <a:pt x="3524400" y="180491"/>
                  <a:pt x="3538500" y="177539"/>
                  <a:pt x="3550718" y="171658"/>
                </a:cubicBezTo>
                <a:lnTo>
                  <a:pt x="3560518" y="165670"/>
                </a:lnTo>
                <a:lnTo>
                  <a:pt x="3560994" y="166009"/>
                </a:lnTo>
                <a:cubicBezTo>
                  <a:pt x="3561673" y="166052"/>
                  <a:pt x="3562181" y="165595"/>
                  <a:pt x="3562243" y="164617"/>
                </a:cubicBezTo>
                <a:lnTo>
                  <a:pt x="3560518" y="165670"/>
                </a:lnTo>
                <a:lnTo>
                  <a:pt x="3558712" y="164389"/>
                </a:lnTo>
                <a:cubicBezTo>
                  <a:pt x="3574448" y="157227"/>
                  <a:pt x="3591940" y="148216"/>
                  <a:pt x="3592066" y="146262"/>
                </a:cubicBezTo>
                <a:cubicBezTo>
                  <a:pt x="3591940" y="148216"/>
                  <a:pt x="3583521" y="147670"/>
                  <a:pt x="3583521" y="147670"/>
                </a:cubicBezTo>
                <a:cubicBezTo>
                  <a:pt x="3578633" y="147355"/>
                  <a:pt x="3583774" y="143761"/>
                  <a:pt x="3576984" y="143323"/>
                </a:cubicBezTo>
                <a:cubicBezTo>
                  <a:pt x="3571969" y="144961"/>
                  <a:pt x="3557990" y="150273"/>
                  <a:pt x="3547688" y="153532"/>
                </a:cubicBezTo>
                <a:cubicBezTo>
                  <a:pt x="3532529" y="159177"/>
                  <a:pt x="3516743" y="165006"/>
                  <a:pt x="3500690" y="171028"/>
                </a:cubicBezTo>
                <a:lnTo>
                  <a:pt x="3460085" y="186605"/>
                </a:lnTo>
                <a:lnTo>
                  <a:pt x="3469802" y="181739"/>
                </a:lnTo>
                <a:cubicBezTo>
                  <a:pt x="3487396" y="174290"/>
                  <a:pt x="3505132" y="167831"/>
                  <a:pt x="3522432" y="161752"/>
                </a:cubicBezTo>
                <a:cubicBezTo>
                  <a:pt x="3557016" y="149921"/>
                  <a:pt x="3593628" y="132003"/>
                  <a:pt x="3630259" y="118015"/>
                </a:cubicBezTo>
                <a:cubicBezTo>
                  <a:pt x="3650057" y="111280"/>
                  <a:pt x="3669554" y="103954"/>
                  <a:pt x="3688407" y="97076"/>
                </a:cubicBezTo>
                <a:cubicBezTo>
                  <a:pt x="3707260" y="90197"/>
                  <a:pt x="3725472" y="83768"/>
                  <a:pt x="3742699" y="78830"/>
                </a:cubicBezTo>
                <a:cubicBezTo>
                  <a:pt x="3723307" y="87718"/>
                  <a:pt x="3700948" y="96087"/>
                  <a:pt x="3680052" y="102915"/>
                </a:cubicBezTo>
                <a:lnTo>
                  <a:pt x="3659302" y="111715"/>
                </a:lnTo>
                <a:cubicBezTo>
                  <a:pt x="3659029" y="115951"/>
                  <a:pt x="3676267" y="110849"/>
                  <a:pt x="3679652" y="109105"/>
                </a:cubicBezTo>
                <a:cubicBezTo>
                  <a:pt x="3726457" y="93812"/>
                  <a:pt x="3778805" y="68733"/>
                  <a:pt x="3821410" y="59384"/>
                </a:cubicBezTo>
                <a:close/>
                <a:moveTo>
                  <a:pt x="3590799" y="8620"/>
                </a:moveTo>
                <a:cubicBezTo>
                  <a:pt x="3578432" y="21464"/>
                  <a:pt x="3565433" y="27766"/>
                  <a:pt x="3550476" y="37128"/>
                </a:cubicBezTo>
                <a:cubicBezTo>
                  <a:pt x="3541076" y="46891"/>
                  <a:pt x="3495098" y="69955"/>
                  <a:pt x="3522654" y="59852"/>
                </a:cubicBezTo>
                <a:cubicBezTo>
                  <a:pt x="3557274" y="49614"/>
                  <a:pt x="3603284" y="1826"/>
                  <a:pt x="3628354" y="20024"/>
                </a:cubicBezTo>
                <a:cubicBezTo>
                  <a:pt x="3560609" y="65697"/>
                  <a:pt x="3492842" y="110364"/>
                  <a:pt x="3427549" y="152460"/>
                </a:cubicBezTo>
                <a:cubicBezTo>
                  <a:pt x="3414817" y="146139"/>
                  <a:pt x="3412330" y="174440"/>
                  <a:pt x="3427549" y="152460"/>
                </a:cubicBezTo>
                <a:cubicBezTo>
                  <a:pt x="3437548" y="173966"/>
                  <a:pt x="3402930" y="184204"/>
                  <a:pt x="3387478" y="194081"/>
                </a:cubicBezTo>
                <a:cubicBezTo>
                  <a:pt x="3381540" y="200248"/>
                  <a:pt x="3376250" y="207284"/>
                  <a:pt x="3370144" y="214399"/>
                </a:cubicBezTo>
                <a:lnTo>
                  <a:pt x="3357433" y="226279"/>
                </a:lnTo>
                <a:lnTo>
                  <a:pt x="3364304" y="222809"/>
                </a:lnTo>
                <a:cubicBezTo>
                  <a:pt x="3381257" y="214745"/>
                  <a:pt x="3397634" y="207420"/>
                  <a:pt x="3413722" y="200533"/>
                </a:cubicBezTo>
                <a:lnTo>
                  <a:pt x="3449138" y="185932"/>
                </a:lnTo>
                <a:lnTo>
                  <a:pt x="3446117" y="187947"/>
                </a:lnTo>
                <a:cubicBezTo>
                  <a:pt x="3438712" y="192274"/>
                  <a:pt x="3429090" y="197152"/>
                  <a:pt x="3420692" y="202068"/>
                </a:cubicBezTo>
                <a:lnTo>
                  <a:pt x="3418325" y="203613"/>
                </a:lnTo>
                <a:lnTo>
                  <a:pt x="3404009" y="209524"/>
                </a:lnTo>
                <a:cubicBezTo>
                  <a:pt x="3388312" y="216347"/>
                  <a:pt x="3373062" y="223376"/>
                  <a:pt x="3358618" y="230620"/>
                </a:cubicBezTo>
                <a:lnTo>
                  <a:pt x="3343619" y="238341"/>
                </a:lnTo>
                <a:lnTo>
                  <a:pt x="3315410" y="259111"/>
                </a:lnTo>
                <a:cubicBezTo>
                  <a:pt x="3280566" y="281076"/>
                  <a:pt x="3239744" y="298399"/>
                  <a:pt x="3202734" y="322178"/>
                </a:cubicBezTo>
                <a:lnTo>
                  <a:pt x="2808602" y="561645"/>
                </a:lnTo>
                <a:lnTo>
                  <a:pt x="2811063" y="559278"/>
                </a:lnTo>
                <a:cubicBezTo>
                  <a:pt x="2811394" y="563572"/>
                  <a:pt x="2789214" y="565284"/>
                  <a:pt x="2789214" y="565284"/>
                </a:cubicBezTo>
                <a:cubicBezTo>
                  <a:pt x="2776335" y="566279"/>
                  <a:pt x="2788550" y="556698"/>
                  <a:pt x="2770662" y="558079"/>
                </a:cubicBezTo>
                <a:cubicBezTo>
                  <a:pt x="2758115" y="563369"/>
                  <a:pt x="2723390" y="579727"/>
                  <a:pt x="2697580" y="590359"/>
                </a:cubicBezTo>
                <a:cubicBezTo>
                  <a:pt x="2584491" y="642826"/>
                  <a:pt x="2457254" y="700838"/>
                  <a:pt x="2341155" y="761532"/>
                </a:cubicBezTo>
                <a:lnTo>
                  <a:pt x="2292404" y="788427"/>
                </a:lnTo>
                <a:lnTo>
                  <a:pt x="2293383" y="783259"/>
                </a:lnTo>
                <a:lnTo>
                  <a:pt x="2294965" y="775525"/>
                </a:lnTo>
                <a:lnTo>
                  <a:pt x="2363488" y="738639"/>
                </a:lnTo>
                <a:cubicBezTo>
                  <a:pt x="2482592" y="677105"/>
                  <a:pt x="2596249" y="625001"/>
                  <a:pt x="2722008" y="561840"/>
                </a:cubicBezTo>
                <a:cubicBezTo>
                  <a:pt x="2774290" y="539805"/>
                  <a:pt x="2804006" y="523833"/>
                  <a:pt x="2859914" y="492881"/>
                </a:cubicBezTo>
                <a:cubicBezTo>
                  <a:pt x="2889300" y="472615"/>
                  <a:pt x="2863213" y="479669"/>
                  <a:pt x="2832726" y="494982"/>
                </a:cubicBezTo>
                <a:cubicBezTo>
                  <a:pt x="2820180" y="500270"/>
                  <a:pt x="2820566" y="505279"/>
                  <a:pt x="2794424" y="511617"/>
                </a:cubicBezTo>
                <a:cubicBezTo>
                  <a:pt x="2754024" y="510419"/>
                  <a:pt x="2693820" y="541703"/>
                  <a:pt x="2641539" y="563738"/>
                </a:cubicBezTo>
                <a:lnTo>
                  <a:pt x="2638149" y="565331"/>
                </a:lnTo>
                <a:lnTo>
                  <a:pt x="2941236" y="380828"/>
                </a:lnTo>
                <a:cubicBezTo>
                  <a:pt x="3157358" y="251257"/>
                  <a:pt x="3374052" y="125209"/>
                  <a:pt x="3590799" y="8620"/>
                </a:cubicBezTo>
                <a:close/>
                <a:moveTo>
                  <a:pt x="3594514" y="2484"/>
                </a:moveTo>
                <a:lnTo>
                  <a:pt x="3592451" y="5892"/>
                </a:lnTo>
                <a:cubicBezTo>
                  <a:pt x="3591535" y="7407"/>
                  <a:pt x="3590799" y="8620"/>
                  <a:pt x="3590799" y="8620"/>
                </a:cubicBezTo>
                <a:close/>
                <a:moveTo>
                  <a:pt x="3595752" y="438"/>
                </a:moveTo>
                <a:lnTo>
                  <a:pt x="3594514" y="2484"/>
                </a:lnTo>
                <a:lnTo>
                  <a:pt x="3595202" y="1347"/>
                </a:lnTo>
                <a:cubicBezTo>
                  <a:pt x="3595935" y="135"/>
                  <a:pt x="3596304" y="-470"/>
                  <a:pt x="3595752" y="438"/>
                </a:cubicBezTo>
                <a:close/>
              </a:path>
            </a:pathLst>
          </a:custGeom>
          <a:noFill/>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1762768108"/>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317_Custom Layout">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1071363" y="957044"/>
            <a:ext cx="5473039" cy="4777547"/>
          </a:xfrm>
          <a:custGeom>
            <a:avLst/>
            <a:gdLst>
              <a:gd name="connsiteX0" fmla="*/ 2587074 w 5473039"/>
              <a:gd name="connsiteY0" fmla="*/ 4495993 h 4777547"/>
              <a:gd name="connsiteX1" fmla="*/ 2586836 w 5473039"/>
              <a:gd name="connsiteY1" fmla="*/ 4500135 h 4777547"/>
              <a:gd name="connsiteX2" fmla="*/ 2587074 w 5473039"/>
              <a:gd name="connsiteY2" fmla="*/ 4495993 h 4777547"/>
              <a:gd name="connsiteX3" fmla="*/ 2565026 w 5473039"/>
              <a:gd name="connsiteY3" fmla="*/ 4494109 h 4777547"/>
              <a:gd name="connsiteX4" fmla="*/ 2564619 w 5473039"/>
              <a:gd name="connsiteY4" fmla="*/ 4498186 h 4777547"/>
              <a:gd name="connsiteX5" fmla="*/ 2565026 w 5473039"/>
              <a:gd name="connsiteY5" fmla="*/ 4494109 h 4777547"/>
              <a:gd name="connsiteX6" fmla="*/ 2578863 w 5473039"/>
              <a:gd name="connsiteY6" fmla="*/ 4487282 h 4777547"/>
              <a:gd name="connsiteX7" fmla="*/ 2587074 w 5473039"/>
              <a:gd name="connsiteY7" fmla="*/ 4495993 h 4777547"/>
              <a:gd name="connsiteX8" fmla="*/ 2580058 w 5473039"/>
              <a:gd name="connsiteY8" fmla="*/ 4489512 h 4777547"/>
              <a:gd name="connsiteX9" fmla="*/ 3514386 w 5473039"/>
              <a:gd name="connsiteY9" fmla="*/ 4484328 h 4777547"/>
              <a:gd name="connsiteX10" fmla="*/ 3514786 w 5473039"/>
              <a:gd name="connsiteY10" fmla="*/ 4488405 h 4777547"/>
              <a:gd name="connsiteX11" fmla="*/ 3514386 w 5473039"/>
              <a:gd name="connsiteY11" fmla="*/ 4484328 h 4777547"/>
              <a:gd name="connsiteX12" fmla="*/ 3536373 w 5473039"/>
              <a:gd name="connsiteY12" fmla="*/ 4481839 h 4777547"/>
              <a:gd name="connsiteX13" fmla="*/ 3536953 w 5473039"/>
              <a:gd name="connsiteY13" fmla="*/ 4485948 h 4777547"/>
              <a:gd name="connsiteX14" fmla="*/ 3536373 w 5473039"/>
              <a:gd name="connsiteY14" fmla="*/ 4481839 h 4777547"/>
              <a:gd name="connsiteX15" fmla="*/ 3526609 w 5473039"/>
              <a:gd name="connsiteY15" fmla="*/ 4474914 h 4777547"/>
              <a:gd name="connsiteX16" fmla="*/ 3536373 w 5473039"/>
              <a:gd name="connsiteY16" fmla="*/ 4481839 h 4777547"/>
              <a:gd name="connsiteX17" fmla="*/ 3528220 w 5473039"/>
              <a:gd name="connsiteY17" fmla="*/ 4476865 h 4777547"/>
              <a:gd name="connsiteX18" fmla="*/ 3426669 w 5473039"/>
              <a:gd name="connsiteY18" fmla="*/ 4442608 h 4777547"/>
              <a:gd name="connsiteX19" fmla="*/ 3434242 w 5473039"/>
              <a:gd name="connsiteY19" fmla="*/ 4447098 h 4777547"/>
              <a:gd name="connsiteX20" fmla="*/ 3428174 w 5473039"/>
              <a:gd name="connsiteY20" fmla="*/ 4445641 h 4777547"/>
              <a:gd name="connsiteX21" fmla="*/ 3426669 w 5473039"/>
              <a:gd name="connsiteY21" fmla="*/ 4442608 h 4777547"/>
              <a:gd name="connsiteX22" fmla="*/ 3419097 w 5473039"/>
              <a:gd name="connsiteY22" fmla="*/ 4438118 h 4777547"/>
              <a:gd name="connsiteX23" fmla="*/ 3426669 w 5473039"/>
              <a:gd name="connsiteY23" fmla="*/ 4442608 h 4777547"/>
              <a:gd name="connsiteX24" fmla="*/ 3420601 w 5473039"/>
              <a:gd name="connsiteY24" fmla="*/ 4441151 h 4777547"/>
              <a:gd name="connsiteX25" fmla="*/ 3419097 w 5473039"/>
              <a:gd name="connsiteY25" fmla="*/ 4438118 h 4777547"/>
              <a:gd name="connsiteX26" fmla="*/ 2487228 w 5473039"/>
              <a:gd name="connsiteY26" fmla="*/ 4435956 h 4777547"/>
              <a:gd name="connsiteX27" fmla="*/ 2493771 w 5473039"/>
              <a:gd name="connsiteY27" fmla="*/ 4441847 h 4777547"/>
              <a:gd name="connsiteX28" fmla="*/ 2488106 w 5473039"/>
              <a:gd name="connsiteY28" fmla="*/ 4439226 h 4777547"/>
              <a:gd name="connsiteX29" fmla="*/ 2487228 w 5473039"/>
              <a:gd name="connsiteY29" fmla="*/ 4435956 h 4777547"/>
              <a:gd name="connsiteX30" fmla="*/ 2480686 w 5473039"/>
              <a:gd name="connsiteY30" fmla="*/ 4430064 h 4777547"/>
              <a:gd name="connsiteX31" fmla="*/ 2487228 w 5473039"/>
              <a:gd name="connsiteY31" fmla="*/ 4435956 h 4777547"/>
              <a:gd name="connsiteX32" fmla="*/ 2481566 w 5473039"/>
              <a:gd name="connsiteY32" fmla="*/ 4433334 h 4777547"/>
              <a:gd name="connsiteX33" fmla="*/ 2480686 w 5473039"/>
              <a:gd name="connsiteY33" fmla="*/ 4430064 h 4777547"/>
              <a:gd name="connsiteX34" fmla="*/ 3399886 w 5473039"/>
              <a:gd name="connsiteY34" fmla="*/ 4424733 h 4777547"/>
              <a:gd name="connsiteX35" fmla="*/ 3419097 w 5473039"/>
              <a:gd name="connsiteY35" fmla="*/ 4438118 h 4777547"/>
              <a:gd name="connsiteX36" fmla="*/ 3407176 w 5473039"/>
              <a:gd name="connsiteY36" fmla="*/ 4432407 h 4777547"/>
              <a:gd name="connsiteX37" fmla="*/ 3399886 w 5473039"/>
              <a:gd name="connsiteY37" fmla="*/ 4424733 h 4777547"/>
              <a:gd name="connsiteX38" fmla="*/ 2464482 w 5473039"/>
              <a:gd name="connsiteY38" fmla="*/ 4413163 h 4777547"/>
              <a:gd name="connsiteX39" fmla="*/ 2480686 w 5473039"/>
              <a:gd name="connsiteY39" fmla="*/ 4430064 h 4777547"/>
              <a:gd name="connsiteX40" fmla="*/ 2470121 w 5473039"/>
              <a:gd name="connsiteY40" fmla="*/ 4422121 h 4777547"/>
              <a:gd name="connsiteX41" fmla="*/ 2464482 w 5473039"/>
              <a:gd name="connsiteY41" fmla="*/ 4413163 h 4777547"/>
              <a:gd name="connsiteX42" fmla="*/ 2765405 w 5473039"/>
              <a:gd name="connsiteY42" fmla="*/ 4342661 h 4777547"/>
              <a:gd name="connsiteX43" fmla="*/ 2763853 w 5473039"/>
              <a:gd name="connsiteY43" fmla="*/ 4347287 h 4777547"/>
              <a:gd name="connsiteX44" fmla="*/ 2765405 w 5473039"/>
              <a:gd name="connsiteY44" fmla="*/ 4342661 h 4777547"/>
              <a:gd name="connsiteX45" fmla="*/ 2751679 w 5473039"/>
              <a:gd name="connsiteY45" fmla="*/ 4332678 h 4777547"/>
              <a:gd name="connsiteX46" fmla="*/ 2755892 w 5473039"/>
              <a:gd name="connsiteY46" fmla="*/ 4336121 h 4777547"/>
              <a:gd name="connsiteX47" fmla="*/ 2751679 w 5473039"/>
              <a:gd name="connsiteY47" fmla="*/ 4332678 h 4777547"/>
              <a:gd name="connsiteX48" fmla="*/ 3264068 w 5473039"/>
              <a:gd name="connsiteY48" fmla="*/ 4326056 h 4777547"/>
              <a:gd name="connsiteX49" fmla="*/ 3262243 w 5473039"/>
              <a:gd name="connsiteY49" fmla="*/ 4327221 h 4777547"/>
              <a:gd name="connsiteX50" fmla="*/ 3273127 w 5473039"/>
              <a:gd name="connsiteY50" fmla="*/ 4337138 h 4777547"/>
              <a:gd name="connsiteX51" fmla="*/ 3264068 w 5473039"/>
              <a:gd name="connsiteY51" fmla="*/ 4326056 h 4777547"/>
              <a:gd name="connsiteX52" fmla="*/ 3692276 w 5473039"/>
              <a:gd name="connsiteY52" fmla="*/ 4310928 h 4777547"/>
              <a:gd name="connsiteX53" fmla="*/ 3691568 w 5473039"/>
              <a:gd name="connsiteY53" fmla="*/ 4316003 h 4777547"/>
              <a:gd name="connsiteX54" fmla="*/ 3692276 w 5473039"/>
              <a:gd name="connsiteY54" fmla="*/ 4310928 h 4777547"/>
              <a:gd name="connsiteX55" fmla="*/ 3384740 w 5473039"/>
              <a:gd name="connsiteY55" fmla="*/ 4307575 h 4777547"/>
              <a:gd name="connsiteX56" fmla="*/ 3394246 w 5473039"/>
              <a:gd name="connsiteY56" fmla="*/ 4316097 h 4777547"/>
              <a:gd name="connsiteX57" fmla="*/ 3387739 w 5473039"/>
              <a:gd name="connsiteY57" fmla="*/ 4314180 h 4777547"/>
              <a:gd name="connsiteX58" fmla="*/ 3382368 w 5473039"/>
              <a:gd name="connsiteY58" fmla="*/ 4308677 h 4777547"/>
              <a:gd name="connsiteX59" fmla="*/ 3384740 w 5473039"/>
              <a:gd name="connsiteY59" fmla="*/ 4307575 h 4777547"/>
              <a:gd name="connsiteX60" fmla="*/ 2691281 w 5473039"/>
              <a:gd name="connsiteY60" fmla="*/ 4307555 h 4777547"/>
              <a:gd name="connsiteX61" fmla="*/ 2696343 w 5473039"/>
              <a:gd name="connsiteY61" fmla="*/ 4316931 h 4777547"/>
              <a:gd name="connsiteX62" fmla="*/ 2693116 w 5473039"/>
              <a:gd name="connsiteY62" fmla="*/ 4312772 h 4777547"/>
              <a:gd name="connsiteX63" fmla="*/ 2692223 w 5473039"/>
              <a:gd name="connsiteY63" fmla="*/ 4310507 h 4777547"/>
              <a:gd name="connsiteX64" fmla="*/ 2691281 w 5473039"/>
              <a:gd name="connsiteY64" fmla="*/ 4307555 h 4777547"/>
              <a:gd name="connsiteX65" fmla="*/ 3681069 w 5473039"/>
              <a:gd name="connsiteY65" fmla="*/ 4296433 h 4777547"/>
              <a:gd name="connsiteX66" fmla="*/ 3680458 w 5473039"/>
              <a:gd name="connsiteY66" fmla="*/ 4301274 h 4777547"/>
              <a:gd name="connsiteX67" fmla="*/ 3681069 w 5473039"/>
              <a:gd name="connsiteY67" fmla="*/ 4296433 h 4777547"/>
              <a:gd name="connsiteX68" fmla="*/ 2472669 w 5473039"/>
              <a:gd name="connsiteY68" fmla="*/ 4295312 h 4777547"/>
              <a:gd name="connsiteX69" fmla="*/ 2480314 w 5473039"/>
              <a:gd name="connsiteY69" fmla="*/ 4305538 h 4777547"/>
              <a:gd name="connsiteX70" fmla="*/ 2474311 w 5473039"/>
              <a:gd name="connsiteY70" fmla="*/ 4302379 h 4777547"/>
              <a:gd name="connsiteX71" fmla="*/ 2470127 w 5473039"/>
              <a:gd name="connsiteY71" fmla="*/ 4295928 h 4777547"/>
              <a:gd name="connsiteX72" fmla="*/ 2472669 w 5473039"/>
              <a:gd name="connsiteY72" fmla="*/ 4295312 h 4777547"/>
              <a:gd name="connsiteX73" fmla="*/ 2350720 w 5473039"/>
              <a:gd name="connsiteY73" fmla="*/ 4289705 h 4777547"/>
              <a:gd name="connsiteX74" fmla="*/ 2348701 w 5473039"/>
              <a:gd name="connsiteY74" fmla="*/ 4290488 h 4777547"/>
              <a:gd name="connsiteX75" fmla="*/ 2357423 w 5473039"/>
              <a:gd name="connsiteY75" fmla="*/ 4302352 h 4777547"/>
              <a:gd name="connsiteX76" fmla="*/ 2350720 w 5473039"/>
              <a:gd name="connsiteY76" fmla="*/ 4289705 h 4777547"/>
              <a:gd name="connsiteX77" fmla="*/ 3302380 w 5473039"/>
              <a:gd name="connsiteY77" fmla="*/ 4280512 h 4777547"/>
              <a:gd name="connsiteX78" fmla="*/ 3314537 w 5473039"/>
              <a:gd name="connsiteY78" fmla="*/ 4288971 h 4777547"/>
              <a:gd name="connsiteX79" fmla="*/ 3307136 w 5473039"/>
              <a:gd name="connsiteY79" fmla="*/ 4285697 h 4777547"/>
              <a:gd name="connsiteX80" fmla="*/ 3302380 w 5473039"/>
              <a:gd name="connsiteY80" fmla="*/ 4280512 h 4777547"/>
              <a:gd name="connsiteX81" fmla="*/ 3601489 w 5473039"/>
              <a:gd name="connsiteY81" fmla="*/ 4276589 h 4777547"/>
              <a:gd name="connsiteX82" fmla="*/ 3608297 w 5473039"/>
              <a:gd name="connsiteY82" fmla="*/ 4284787 h 4777547"/>
              <a:gd name="connsiteX83" fmla="*/ 3604315 w 5473039"/>
              <a:gd name="connsiteY83" fmla="*/ 4281342 h 4777547"/>
              <a:gd name="connsiteX84" fmla="*/ 3602993 w 5473039"/>
              <a:gd name="connsiteY84" fmla="*/ 4279299 h 4777547"/>
              <a:gd name="connsiteX85" fmla="*/ 3601489 w 5473039"/>
              <a:gd name="connsiteY85" fmla="*/ 4276589 h 4777547"/>
              <a:gd name="connsiteX86" fmla="*/ 3340722 w 5473039"/>
              <a:gd name="connsiteY86" fmla="*/ 4275012 h 4777547"/>
              <a:gd name="connsiteX87" fmla="*/ 3343237 w 5473039"/>
              <a:gd name="connsiteY87" fmla="*/ 4280794 h 4777547"/>
              <a:gd name="connsiteX88" fmla="*/ 3340722 w 5473039"/>
              <a:gd name="connsiteY88" fmla="*/ 4275012 h 4777547"/>
              <a:gd name="connsiteX89" fmla="*/ 2435915 w 5473039"/>
              <a:gd name="connsiteY89" fmla="*/ 4254730 h 4777547"/>
              <a:gd name="connsiteX90" fmla="*/ 2437243 w 5473039"/>
              <a:gd name="connsiteY90" fmla="*/ 4260895 h 4777547"/>
              <a:gd name="connsiteX91" fmla="*/ 2435915 w 5473039"/>
              <a:gd name="connsiteY91" fmla="*/ 4254730 h 4777547"/>
              <a:gd name="connsiteX92" fmla="*/ 2397239 w 5473039"/>
              <a:gd name="connsiteY92" fmla="*/ 4252583 h 4777547"/>
              <a:gd name="connsiteX93" fmla="*/ 2407496 w 5473039"/>
              <a:gd name="connsiteY93" fmla="*/ 4263267 h 4777547"/>
              <a:gd name="connsiteX94" fmla="*/ 2400884 w 5473039"/>
              <a:gd name="connsiteY94" fmla="*/ 4258603 h 4777547"/>
              <a:gd name="connsiteX95" fmla="*/ 2397239 w 5473039"/>
              <a:gd name="connsiteY95" fmla="*/ 4252583 h 4777547"/>
              <a:gd name="connsiteX96" fmla="*/ 2495870 w 5473039"/>
              <a:gd name="connsiteY96" fmla="*/ 4215133 h 4777547"/>
              <a:gd name="connsiteX97" fmla="*/ 2503675 w 5473039"/>
              <a:gd name="connsiteY97" fmla="*/ 4225418 h 4777547"/>
              <a:gd name="connsiteX98" fmla="*/ 2500805 w 5473039"/>
              <a:gd name="connsiteY98" fmla="*/ 4219167 h 4777547"/>
              <a:gd name="connsiteX99" fmla="*/ 3106571 w 5473039"/>
              <a:gd name="connsiteY99" fmla="*/ 4188471 h 4777547"/>
              <a:gd name="connsiteX100" fmla="*/ 3110326 w 5473039"/>
              <a:gd name="connsiteY100" fmla="*/ 4194383 h 4777547"/>
              <a:gd name="connsiteX101" fmla="*/ 3113791 w 5473039"/>
              <a:gd name="connsiteY101" fmla="*/ 4198685 h 4777547"/>
              <a:gd name="connsiteX102" fmla="*/ 3121768 w 5473039"/>
              <a:gd name="connsiteY102" fmla="*/ 4204267 h 4777547"/>
              <a:gd name="connsiteX103" fmla="*/ 3147271 w 5473039"/>
              <a:gd name="connsiteY103" fmla="*/ 4223376 h 4777547"/>
              <a:gd name="connsiteX104" fmla="*/ 3144174 w 5473039"/>
              <a:gd name="connsiteY104" fmla="*/ 4226002 h 4777547"/>
              <a:gd name="connsiteX105" fmla="*/ 3179929 w 5473039"/>
              <a:gd name="connsiteY105" fmla="*/ 4255472 h 4777547"/>
              <a:gd name="connsiteX106" fmla="*/ 3126212 w 5473039"/>
              <a:gd name="connsiteY106" fmla="*/ 4211161 h 4777547"/>
              <a:gd name="connsiteX107" fmla="*/ 3118297 w 5473039"/>
              <a:gd name="connsiteY107" fmla="*/ 4204279 h 4777547"/>
              <a:gd name="connsiteX108" fmla="*/ 3158363 w 5473039"/>
              <a:gd name="connsiteY108" fmla="*/ 4254013 h 4777547"/>
              <a:gd name="connsiteX109" fmla="*/ 3160225 w 5473039"/>
              <a:gd name="connsiteY109" fmla="*/ 4257973 h 4777547"/>
              <a:gd name="connsiteX110" fmla="*/ 3167646 w 5473039"/>
              <a:gd name="connsiteY110" fmla="*/ 4262823 h 4777547"/>
              <a:gd name="connsiteX111" fmla="*/ 3179391 w 5473039"/>
              <a:gd name="connsiteY111" fmla="*/ 4258544 h 4777547"/>
              <a:gd name="connsiteX112" fmla="*/ 3192085 w 5473039"/>
              <a:gd name="connsiteY112" fmla="*/ 4263930 h 4777547"/>
              <a:gd name="connsiteX113" fmla="*/ 3147271 w 5473039"/>
              <a:gd name="connsiteY113" fmla="*/ 4223376 h 4777547"/>
              <a:gd name="connsiteX114" fmla="*/ 3150546 w 5473039"/>
              <a:gd name="connsiteY114" fmla="*/ 4222070 h 4777547"/>
              <a:gd name="connsiteX115" fmla="*/ 3152821 w 5473039"/>
              <a:gd name="connsiteY115" fmla="*/ 4224347 h 4777547"/>
              <a:gd name="connsiteX116" fmla="*/ 3151409 w 5473039"/>
              <a:gd name="connsiteY116" fmla="*/ 4221726 h 4777547"/>
              <a:gd name="connsiteX117" fmla="*/ 3150546 w 5473039"/>
              <a:gd name="connsiteY117" fmla="*/ 4222070 h 4777547"/>
              <a:gd name="connsiteX118" fmla="*/ 3137625 w 5473039"/>
              <a:gd name="connsiteY118" fmla="*/ 4209133 h 4777547"/>
              <a:gd name="connsiteX119" fmla="*/ 3110137 w 5473039"/>
              <a:gd name="connsiteY119" fmla="*/ 4190608 h 4777547"/>
              <a:gd name="connsiteX120" fmla="*/ 4052337 w 5473039"/>
              <a:gd name="connsiteY120" fmla="*/ 4184648 h 4777547"/>
              <a:gd name="connsiteX121" fmla="*/ 4037986 w 5473039"/>
              <a:gd name="connsiteY121" fmla="*/ 4188849 h 4777547"/>
              <a:gd name="connsiteX122" fmla="*/ 4033306 w 5473039"/>
              <a:gd name="connsiteY122" fmla="*/ 4188980 h 4777547"/>
              <a:gd name="connsiteX123" fmla="*/ 4029564 w 5473039"/>
              <a:gd name="connsiteY123" fmla="*/ 4189085 h 4777547"/>
              <a:gd name="connsiteX124" fmla="*/ 4023943 w 5473039"/>
              <a:gd name="connsiteY124" fmla="*/ 4189240 h 4777547"/>
              <a:gd name="connsiteX125" fmla="*/ 4025504 w 5473039"/>
              <a:gd name="connsiteY125" fmla="*/ 4189197 h 4777547"/>
              <a:gd name="connsiteX126" fmla="*/ 4029564 w 5473039"/>
              <a:gd name="connsiteY126" fmla="*/ 4189085 h 4777547"/>
              <a:gd name="connsiteX127" fmla="*/ 4037986 w 5473039"/>
              <a:gd name="connsiteY127" fmla="*/ 4188849 h 4777547"/>
              <a:gd name="connsiteX128" fmla="*/ 4052337 w 5473039"/>
              <a:gd name="connsiteY128" fmla="*/ 4184648 h 4777547"/>
              <a:gd name="connsiteX129" fmla="*/ 2787622 w 5473039"/>
              <a:gd name="connsiteY129" fmla="*/ 4169584 h 4777547"/>
              <a:gd name="connsiteX130" fmla="*/ 2797938 w 5473039"/>
              <a:gd name="connsiteY130" fmla="*/ 4191769 h 4777547"/>
              <a:gd name="connsiteX131" fmla="*/ 2793838 w 5473039"/>
              <a:gd name="connsiteY131" fmla="*/ 4187763 h 4777547"/>
              <a:gd name="connsiteX132" fmla="*/ 2787622 w 5473039"/>
              <a:gd name="connsiteY132" fmla="*/ 4169584 h 4777547"/>
              <a:gd name="connsiteX133" fmla="*/ 2926549 w 5473039"/>
              <a:gd name="connsiteY133" fmla="*/ 4154966 h 4777547"/>
              <a:gd name="connsiteX134" fmla="*/ 2931481 w 5473039"/>
              <a:gd name="connsiteY134" fmla="*/ 4159223 h 4777547"/>
              <a:gd name="connsiteX135" fmla="*/ 2943097 w 5473039"/>
              <a:gd name="connsiteY135" fmla="*/ 4167874 h 4777547"/>
              <a:gd name="connsiteX136" fmla="*/ 2957228 w 5473039"/>
              <a:gd name="connsiteY136" fmla="*/ 4194429 h 4777547"/>
              <a:gd name="connsiteX137" fmla="*/ 2970854 w 5473039"/>
              <a:gd name="connsiteY137" fmla="*/ 4222835 h 4777547"/>
              <a:gd name="connsiteX138" fmla="*/ 2963864 w 5473039"/>
              <a:gd name="connsiteY138" fmla="*/ 4217000 h 4777547"/>
              <a:gd name="connsiteX139" fmla="*/ 2958325 w 5473039"/>
              <a:gd name="connsiteY139" fmla="*/ 4211666 h 4777547"/>
              <a:gd name="connsiteX140" fmla="*/ 2225781 w 5473039"/>
              <a:gd name="connsiteY140" fmla="*/ 4133169 h 4777547"/>
              <a:gd name="connsiteX141" fmla="*/ 2256395 w 5473039"/>
              <a:gd name="connsiteY141" fmla="*/ 4166063 h 4777547"/>
              <a:gd name="connsiteX142" fmla="*/ 2252843 w 5473039"/>
              <a:gd name="connsiteY142" fmla="*/ 4168028 h 4777547"/>
              <a:gd name="connsiteX143" fmla="*/ 2282104 w 5473039"/>
              <a:gd name="connsiteY143" fmla="*/ 4203952 h 4777547"/>
              <a:gd name="connsiteX144" fmla="*/ 2225781 w 5473039"/>
              <a:gd name="connsiteY144" fmla="*/ 4133169 h 4777547"/>
              <a:gd name="connsiteX145" fmla="*/ 2472353 w 5473039"/>
              <a:gd name="connsiteY145" fmla="*/ 4130158 h 4777547"/>
              <a:gd name="connsiteX146" fmla="*/ 2472557 w 5473039"/>
              <a:gd name="connsiteY146" fmla="*/ 4130541 h 4777547"/>
              <a:gd name="connsiteX147" fmla="*/ 2472932 w 5473039"/>
              <a:gd name="connsiteY147" fmla="*/ 4131145 h 4777547"/>
              <a:gd name="connsiteX148" fmla="*/ 2472443 w 5473039"/>
              <a:gd name="connsiteY148" fmla="*/ 4130257 h 4777547"/>
              <a:gd name="connsiteX149" fmla="*/ 2359985 w 5473039"/>
              <a:gd name="connsiteY149" fmla="*/ 4126315 h 4777547"/>
              <a:gd name="connsiteX150" fmla="*/ 2360155 w 5473039"/>
              <a:gd name="connsiteY150" fmla="*/ 4127406 h 4777547"/>
              <a:gd name="connsiteX151" fmla="*/ 2367798 w 5473039"/>
              <a:gd name="connsiteY151" fmla="*/ 4143268 h 4777547"/>
              <a:gd name="connsiteX152" fmla="*/ 2412413 w 5473039"/>
              <a:gd name="connsiteY152" fmla="*/ 4192670 h 4777547"/>
              <a:gd name="connsiteX153" fmla="*/ 2440278 w 5473039"/>
              <a:gd name="connsiteY153" fmla="*/ 4225006 h 4777547"/>
              <a:gd name="connsiteX154" fmla="*/ 2428092 w 5473039"/>
              <a:gd name="connsiteY154" fmla="*/ 4202686 h 4777547"/>
              <a:gd name="connsiteX155" fmla="*/ 2419710 w 5473039"/>
              <a:gd name="connsiteY155" fmla="*/ 4188458 h 4777547"/>
              <a:gd name="connsiteX156" fmla="*/ 2389874 w 5473039"/>
              <a:gd name="connsiteY156" fmla="*/ 4156736 h 4777547"/>
              <a:gd name="connsiteX157" fmla="*/ 3004382 w 5473039"/>
              <a:gd name="connsiteY157" fmla="*/ 4124173 h 4777547"/>
              <a:gd name="connsiteX158" fmla="*/ 3003973 w 5473039"/>
              <a:gd name="connsiteY158" fmla="*/ 4128249 h 4777547"/>
              <a:gd name="connsiteX159" fmla="*/ 3004382 w 5473039"/>
              <a:gd name="connsiteY159" fmla="*/ 4124173 h 4777547"/>
              <a:gd name="connsiteX160" fmla="*/ 3668818 w 5473039"/>
              <a:gd name="connsiteY160" fmla="*/ 4122368 h 4777547"/>
              <a:gd name="connsiteX161" fmla="*/ 3683295 w 5473039"/>
              <a:gd name="connsiteY161" fmla="*/ 4142091 h 4777547"/>
              <a:gd name="connsiteX162" fmla="*/ 3678487 w 5473039"/>
              <a:gd name="connsiteY162" fmla="*/ 4138968 h 4777547"/>
              <a:gd name="connsiteX163" fmla="*/ 3668818 w 5473039"/>
              <a:gd name="connsiteY163" fmla="*/ 4122368 h 4777547"/>
              <a:gd name="connsiteX164" fmla="*/ 3287926 w 5473039"/>
              <a:gd name="connsiteY164" fmla="*/ 4122055 h 4777547"/>
              <a:gd name="connsiteX165" fmla="*/ 3287316 w 5473039"/>
              <a:gd name="connsiteY165" fmla="*/ 4126895 h 4777547"/>
              <a:gd name="connsiteX166" fmla="*/ 3286608 w 5473039"/>
              <a:gd name="connsiteY166" fmla="*/ 4131971 h 4777547"/>
              <a:gd name="connsiteX167" fmla="*/ 3287316 w 5473039"/>
              <a:gd name="connsiteY167" fmla="*/ 4126895 h 4777547"/>
              <a:gd name="connsiteX168" fmla="*/ 3287926 w 5473039"/>
              <a:gd name="connsiteY168" fmla="*/ 4122055 h 4777547"/>
              <a:gd name="connsiteX169" fmla="*/ 3555914 w 5473039"/>
              <a:gd name="connsiteY169" fmla="*/ 4102412 h 4777547"/>
              <a:gd name="connsiteX170" fmla="*/ 3592844 w 5473039"/>
              <a:gd name="connsiteY170" fmla="*/ 4153239 h 4777547"/>
              <a:gd name="connsiteX171" fmla="*/ 3555914 w 5473039"/>
              <a:gd name="connsiteY171" fmla="*/ 4102412 h 4777547"/>
              <a:gd name="connsiteX172" fmla="*/ 3802159 w 5473039"/>
              <a:gd name="connsiteY172" fmla="*/ 4080714 h 4777547"/>
              <a:gd name="connsiteX173" fmla="*/ 3807831 w 5473039"/>
              <a:gd name="connsiteY173" fmla="*/ 4083919 h 4777547"/>
              <a:gd name="connsiteX174" fmla="*/ 3820922 w 5473039"/>
              <a:gd name="connsiteY174" fmla="*/ 4090116 h 4777547"/>
              <a:gd name="connsiteX175" fmla="*/ 3839999 w 5473039"/>
              <a:gd name="connsiteY175" fmla="*/ 4113375 h 4777547"/>
              <a:gd name="connsiteX176" fmla="*/ 3858944 w 5473039"/>
              <a:gd name="connsiteY176" fmla="*/ 4138547 h 4777547"/>
              <a:gd name="connsiteX177" fmla="*/ 3850944 w 5473039"/>
              <a:gd name="connsiteY177" fmla="*/ 4134199 h 4777547"/>
              <a:gd name="connsiteX178" fmla="*/ 3844463 w 5473039"/>
              <a:gd name="connsiteY178" fmla="*/ 4130060 h 4777547"/>
              <a:gd name="connsiteX179" fmla="*/ 2926583 w 5473039"/>
              <a:gd name="connsiteY179" fmla="*/ 4066019 h 4777547"/>
              <a:gd name="connsiteX180" fmla="*/ 2933124 w 5473039"/>
              <a:gd name="connsiteY180" fmla="*/ 4071909 h 4777547"/>
              <a:gd name="connsiteX181" fmla="*/ 2927461 w 5473039"/>
              <a:gd name="connsiteY181" fmla="*/ 4069288 h 4777547"/>
              <a:gd name="connsiteX182" fmla="*/ 2926583 w 5473039"/>
              <a:gd name="connsiteY182" fmla="*/ 4066019 h 4777547"/>
              <a:gd name="connsiteX183" fmla="*/ 2920042 w 5473039"/>
              <a:gd name="connsiteY183" fmla="*/ 4060127 h 4777547"/>
              <a:gd name="connsiteX184" fmla="*/ 2926583 w 5473039"/>
              <a:gd name="connsiteY184" fmla="*/ 4066019 h 4777547"/>
              <a:gd name="connsiteX185" fmla="*/ 2920919 w 5473039"/>
              <a:gd name="connsiteY185" fmla="*/ 4063398 h 4777547"/>
              <a:gd name="connsiteX186" fmla="*/ 2920042 w 5473039"/>
              <a:gd name="connsiteY186" fmla="*/ 4060127 h 4777547"/>
              <a:gd name="connsiteX187" fmla="*/ 2903837 w 5473039"/>
              <a:gd name="connsiteY187" fmla="*/ 4043226 h 4777547"/>
              <a:gd name="connsiteX188" fmla="*/ 2920042 w 5473039"/>
              <a:gd name="connsiteY188" fmla="*/ 4060127 h 4777547"/>
              <a:gd name="connsiteX189" fmla="*/ 2909475 w 5473039"/>
              <a:gd name="connsiteY189" fmla="*/ 4052183 h 4777547"/>
              <a:gd name="connsiteX190" fmla="*/ 2903837 w 5473039"/>
              <a:gd name="connsiteY190" fmla="*/ 4043226 h 4777547"/>
              <a:gd name="connsiteX191" fmla="*/ 3784701 w 5473039"/>
              <a:gd name="connsiteY191" fmla="*/ 3993498 h 4777547"/>
              <a:gd name="connsiteX192" fmla="*/ 3792274 w 5473039"/>
              <a:gd name="connsiteY192" fmla="*/ 3997987 h 4777547"/>
              <a:gd name="connsiteX193" fmla="*/ 3786205 w 5473039"/>
              <a:gd name="connsiteY193" fmla="*/ 3996531 h 4777547"/>
              <a:gd name="connsiteX194" fmla="*/ 3784701 w 5473039"/>
              <a:gd name="connsiteY194" fmla="*/ 3993498 h 4777547"/>
              <a:gd name="connsiteX195" fmla="*/ 3777128 w 5473039"/>
              <a:gd name="connsiteY195" fmla="*/ 3989007 h 4777547"/>
              <a:gd name="connsiteX196" fmla="*/ 3784701 w 5473039"/>
              <a:gd name="connsiteY196" fmla="*/ 3993498 h 4777547"/>
              <a:gd name="connsiteX197" fmla="*/ 3778633 w 5473039"/>
              <a:gd name="connsiteY197" fmla="*/ 3992042 h 4777547"/>
              <a:gd name="connsiteX198" fmla="*/ 3777128 w 5473039"/>
              <a:gd name="connsiteY198" fmla="*/ 3989007 h 4777547"/>
              <a:gd name="connsiteX199" fmla="*/ 4296967 w 5473039"/>
              <a:gd name="connsiteY199" fmla="*/ 3978590 h 4777547"/>
              <a:gd name="connsiteX200" fmla="*/ 4296701 w 5473039"/>
              <a:gd name="connsiteY200" fmla="*/ 3982225 h 4777547"/>
              <a:gd name="connsiteX201" fmla="*/ 4296967 w 5473039"/>
              <a:gd name="connsiteY201" fmla="*/ 3978590 h 4777547"/>
              <a:gd name="connsiteX202" fmla="*/ 3757916 w 5473039"/>
              <a:gd name="connsiteY202" fmla="*/ 3975623 h 4777547"/>
              <a:gd name="connsiteX203" fmla="*/ 3777128 w 5473039"/>
              <a:gd name="connsiteY203" fmla="*/ 3989007 h 4777547"/>
              <a:gd name="connsiteX204" fmla="*/ 3765207 w 5473039"/>
              <a:gd name="connsiteY204" fmla="*/ 3983296 h 4777547"/>
              <a:gd name="connsiteX205" fmla="*/ 3757916 w 5473039"/>
              <a:gd name="connsiteY205" fmla="*/ 3975623 h 4777547"/>
              <a:gd name="connsiteX206" fmla="*/ 3811793 w 5473039"/>
              <a:gd name="connsiteY206" fmla="*/ 3969635 h 4777547"/>
              <a:gd name="connsiteX207" fmla="*/ 3804879 w 5473039"/>
              <a:gd name="connsiteY207" fmla="*/ 3971169 h 4777547"/>
              <a:gd name="connsiteX208" fmla="*/ 3810789 w 5473039"/>
              <a:gd name="connsiteY208" fmla="*/ 3976637 h 4777547"/>
              <a:gd name="connsiteX209" fmla="*/ 3819298 w 5473039"/>
              <a:gd name="connsiteY209" fmla="*/ 3982297 h 4777547"/>
              <a:gd name="connsiteX210" fmla="*/ 3482820 w 5473039"/>
              <a:gd name="connsiteY210" fmla="*/ 3949728 h 4777547"/>
              <a:gd name="connsiteX211" fmla="*/ 3483410 w 5473039"/>
              <a:gd name="connsiteY211" fmla="*/ 3950866 h 4777547"/>
              <a:gd name="connsiteX212" fmla="*/ 3485142 w 5473039"/>
              <a:gd name="connsiteY212" fmla="*/ 3952903 h 4777547"/>
              <a:gd name="connsiteX213" fmla="*/ 4054989 w 5473039"/>
              <a:gd name="connsiteY213" fmla="*/ 3948542 h 4777547"/>
              <a:gd name="connsiteX214" fmla="*/ 4065532 w 5473039"/>
              <a:gd name="connsiteY214" fmla="*/ 3959365 h 4777547"/>
              <a:gd name="connsiteX215" fmla="*/ 4070307 w 5473039"/>
              <a:gd name="connsiteY215" fmla="*/ 3971024 h 4777547"/>
              <a:gd name="connsiteX216" fmla="*/ 4054989 w 5473039"/>
              <a:gd name="connsiteY216" fmla="*/ 3948542 h 4777547"/>
              <a:gd name="connsiteX217" fmla="*/ 3672179 w 5473039"/>
              <a:gd name="connsiteY217" fmla="*/ 3944241 h 4777547"/>
              <a:gd name="connsiteX218" fmla="*/ 3704343 w 5473039"/>
              <a:gd name="connsiteY218" fmla="*/ 3967313 h 4777547"/>
              <a:gd name="connsiteX219" fmla="*/ 3729637 w 5473039"/>
              <a:gd name="connsiteY219" fmla="*/ 3982578 h 4777547"/>
              <a:gd name="connsiteX220" fmla="*/ 3780809 w 5473039"/>
              <a:gd name="connsiteY220" fmla="*/ 4041209 h 4777547"/>
              <a:gd name="connsiteX221" fmla="*/ 3788378 w 5473039"/>
              <a:gd name="connsiteY221" fmla="*/ 4050436 h 4777547"/>
              <a:gd name="connsiteX222" fmla="*/ 3781796 w 5473039"/>
              <a:gd name="connsiteY222" fmla="*/ 4046652 h 4777547"/>
              <a:gd name="connsiteX223" fmla="*/ 3764006 w 5473039"/>
              <a:gd name="connsiteY223" fmla="*/ 4036846 h 4777547"/>
              <a:gd name="connsiteX224" fmla="*/ 3764001 w 5473039"/>
              <a:gd name="connsiteY224" fmla="*/ 4037761 h 4777547"/>
              <a:gd name="connsiteX225" fmla="*/ 3738792 w 5473039"/>
              <a:gd name="connsiteY225" fmla="*/ 4009672 h 4777547"/>
              <a:gd name="connsiteX226" fmla="*/ 3682704 w 5473039"/>
              <a:gd name="connsiteY226" fmla="*/ 3956991 h 4777547"/>
              <a:gd name="connsiteX227" fmla="*/ 2701012 w 5473039"/>
              <a:gd name="connsiteY227" fmla="*/ 3930816 h 4777547"/>
              <a:gd name="connsiteX228" fmla="*/ 2710549 w 5473039"/>
              <a:gd name="connsiteY228" fmla="*/ 3950875 h 4777547"/>
              <a:gd name="connsiteX229" fmla="*/ 2721160 w 5473039"/>
              <a:gd name="connsiteY229" fmla="*/ 3960922 h 4777547"/>
              <a:gd name="connsiteX230" fmla="*/ 2705615 w 5473039"/>
              <a:gd name="connsiteY230" fmla="*/ 3936264 h 4777547"/>
              <a:gd name="connsiteX231" fmla="*/ 4226417 w 5473039"/>
              <a:gd name="connsiteY231" fmla="*/ 3928776 h 4777547"/>
              <a:gd name="connsiteX232" fmla="*/ 4232374 w 5473039"/>
              <a:gd name="connsiteY232" fmla="*/ 3933854 h 4777547"/>
              <a:gd name="connsiteX233" fmla="*/ 4227276 w 5473039"/>
              <a:gd name="connsiteY233" fmla="*/ 3931660 h 4777547"/>
              <a:gd name="connsiteX234" fmla="*/ 4226417 w 5473039"/>
              <a:gd name="connsiteY234" fmla="*/ 3928776 h 4777547"/>
              <a:gd name="connsiteX235" fmla="*/ 4220461 w 5473039"/>
              <a:gd name="connsiteY235" fmla="*/ 3923697 h 4777547"/>
              <a:gd name="connsiteX236" fmla="*/ 4226417 w 5473039"/>
              <a:gd name="connsiteY236" fmla="*/ 3928776 h 4777547"/>
              <a:gd name="connsiteX237" fmla="*/ 4221320 w 5473039"/>
              <a:gd name="connsiteY237" fmla="*/ 3926582 h 4777547"/>
              <a:gd name="connsiteX238" fmla="*/ 4220461 w 5473039"/>
              <a:gd name="connsiteY238" fmla="*/ 3923697 h 4777547"/>
              <a:gd name="connsiteX239" fmla="*/ 3657615 w 5473039"/>
              <a:gd name="connsiteY239" fmla="*/ 3914124 h 4777547"/>
              <a:gd name="connsiteX240" fmla="*/ 3658016 w 5473039"/>
              <a:gd name="connsiteY240" fmla="*/ 3918202 h 4777547"/>
              <a:gd name="connsiteX241" fmla="*/ 3657615 w 5473039"/>
              <a:gd name="connsiteY241" fmla="*/ 3914124 h 4777547"/>
              <a:gd name="connsiteX242" fmla="*/ 4253166 w 5473039"/>
              <a:gd name="connsiteY242" fmla="*/ 3911990 h 4777547"/>
              <a:gd name="connsiteX243" fmla="*/ 4247474 w 5473039"/>
              <a:gd name="connsiteY243" fmla="*/ 3912262 h 4777547"/>
              <a:gd name="connsiteX244" fmla="*/ 4262756 w 5473039"/>
              <a:gd name="connsiteY244" fmla="*/ 3928290 h 4777547"/>
              <a:gd name="connsiteX245" fmla="*/ 4268400 w 5473039"/>
              <a:gd name="connsiteY245" fmla="*/ 3933279 h 4777547"/>
              <a:gd name="connsiteX246" fmla="*/ 4205651 w 5473039"/>
              <a:gd name="connsiteY246" fmla="*/ 3909065 h 4777547"/>
              <a:gd name="connsiteX247" fmla="*/ 4220461 w 5473039"/>
              <a:gd name="connsiteY247" fmla="*/ 3923697 h 4777547"/>
              <a:gd name="connsiteX248" fmla="*/ 4210879 w 5473039"/>
              <a:gd name="connsiteY248" fmla="*/ 3916889 h 4777547"/>
              <a:gd name="connsiteX249" fmla="*/ 4205651 w 5473039"/>
              <a:gd name="connsiteY249" fmla="*/ 3909065 h 4777547"/>
              <a:gd name="connsiteX250" fmla="*/ 3645548 w 5473039"/>
              <a:gd name="connsiteY250" fmla="*/ 3905155 h 4777547"/>
              <a:gd name="connsiteX251" fmla="*/ 3645911 w 5473039"/>
              <a:gd name="connsiteY251" fmla="*/ 3909448 h 4777547"/>
              <a:gd name="connsiteX252" fmla="*/ 3645548 w 5473039"/>
              <a:gd name="connsiteY252" fmla="*/ 3905155 h 4777547"/>
              <a:gd name="connsiteX253" fmla="*/ 2713654 w 5473039"/>
              <a:gd name="connsiteY253" fmla="*/ 3901105 h 4777547"/>
              <a:gd name="connsiteX254" fmla="*/ 2713467 w 5473039"/>
              <a:gd name="connsiteY254" fmla="*/ 3901642 h 4777547"/>
              <a:gd name="connsiteX255" fmla="*/ 2713019 w 5473039"/>
              <a:gd name="connsiteY255" fmla="*/ 3902921 h 4777547"/>
              <a:gd name="connsiteX256" fmla="*/ 2711962 w 5473039"/>
              <a:gd name="connsiteY256" fmla="*/ 3905943 h 4777547"/>
              <a:gd name="connsiteX257" fmla="*/ 2713467 w 5473039"/>
              <a:gd name="connsiteY257" fmla="*/ 3901642 h 4777547"/>
              <a:gd name="connsiteX258" fmla="*/ 2713627 w 5473039"/>
              <a:gd name="connsiteY258" fmla="*/ 3901182 h 4777547"/>
              <a:gd name="connsiteX259" fmla="*/ 2713654 w 5473039"/>
              <a:gd name="connsiteY259" fmla="*/ 3901105 h 4777547"/>
              <a:gd name="connsiteX260" fmla="*/ 4324862 w 5473039"/>
              <a:gd name="connsiteY260" fmla="*/ 3900667 h 4777547"/>
              <a:gd name="connsiteX261" fmla="*/ 4319041 w 5473039"/>
              <a:gd name="connsiteY261" fmla="*/ 3902194 h 4777547"/>
              <a:gd name="connsiteX262" fmla="*/ 4324862 w 5473039"/>
              <a:gd name="connsiteY262" fmla="*/ 3900667 h 4777547"/>
              <a:gd name="connsiteX263" fmla="*/ 2720047 w 5473039"/>
              <a:gd name="connsiteY263" fmla="*/ 3900112 h 4777547"/>
              <a:gd name="connsiteX264" fmla="*/ 2724512 w 5473039"/>
              <a:gd name="connsiteY264" fmla="*/ 3907085 h 4777547"/>
              <a:gd name="connsiteX265" fmla="*/ 2737098 w 5473039"/>
              <a:gd name="connsiteY265" fmla="*/ 3931149 h 4777547"/>
              <a:gd name="connsiteX266" fmla="*/ 2736057 w 5473039"/>
              <a:gd name="connsiteY266" fmla="*/ 3930452 h 4777547"/>
              <a:gd name="connsiteX267" fmla="*/ 2737020 w 5473039"/>
              <a:gd name="connsiteY267" fmla="*/ 3931407 h 4777547"/>
              <a:gd name="connsiteX268" fmla="*/ 2798333 w 5473039"/>
              <a:gd name="connsiteY268" fmla="*/ 3990402 h 4777547"/>
              <a:gd name="connsiteX269" fmla="*/ 2853907 w 5473039"/>
              <a:gd name="connsiteY269" fmla="*/ 4038466 h 4777547"/>
              <a:gd name="connsiteX270" fmla="*/ 2833756 w 5473039"/>
              <a:gd name="connsiteY270" fmla="*/ 4010168 h 4777547"/>
              <a:gd name="connsiteX271" fmla="*/ 2831060 w 5473039"/>
              <a:gd name="connsiteY271" fmla="*/ 4005137 h 4777547"/>
              <a:gd name="connsiteX272" fmla="*/ 2825999 w 5473039"/>
              <a:gd name="connsiteY272" fmla="*/ 3997752 h 4777547"/>
              <a:gd name="connsiteX273" fmla="*/ 2812336 w 5473039"/>
              <a:gd name="connsiteY273" fmla="*/ 3978615 h 4777547"/>
              <a:gd name="connsiteX274" fmla="*/ 2808560 w 5473039"/>
              <a:gd name="connsiteY274" fmla="*/ 3973609 h 4777547"/>
              <a:gd name="connsiteX275" fmla="*/ 2803714 w 5473039"/>
              <a:gd name="connsiteY275" fmla="*/ 3977601 h 4777547"/>
              <a:gd name="connsiteX276" fmla="*/ 2755800 w 5473039"/>
              <a:gd name="connsiteY276" fmla="*/ 3935360 h 4777547"/>
              <a:gd name="connsiteX277" fmla="*/ 2741265 w 5473039"/>
              <a:gd name="connsiteY277" fmla="*/ 3916785 h 4777547"/>
              <a:gd name="connsiteX278" fmla="*/ 2739359 w 5473039"/>
              <a:gd name="connsiteY278" fmla="*/ 3922451 h 4777547"/>
              <a:gd name="connsiteX279" fmla="*/ 2734774 w 5473039"/>
              <a:gd name="connsiteY279" fmla="*/ 3915186 h 4777547"/>
              <a:gd name="connsiteX280" fmla="*/ 3683459 w 5473039"/>
              <a:gd name="connsiteY280" fmla="*/ 3895572 h 4777547"/>
              <a:gd name="connsiteX281" fmla="*/ 3678960 w 5473039"/>
              <a:gd name="connsiteY281" fmla="*/ 3896385 h 4777547"/>
              <a:gd name="connsiteX282" fmla="*/ 3690491 w 5473039"/>
              <a:gd name="connsiteY282" fmla="*/ 3908427 h 4777547"/>
              <a:gd name="connsiteX283" fmla="*/ 3829872 w 5473039"/>
              <a:gd name="connsiteY283" fmla="*/ 4002401 h 4777547"/>
              <a:gd name="connsiteX284" fmla="*/ 3833031 w 5473039"/>
              <a:gd name="connsiteY284" fmla="*/ 4004838 h 4777547"/>
              <a:gd name="connsiteX285" fmla="*/ 3827309 w 5473039"/>
              <a:gd name="connsiteY285" fmla="*/ 3995812 h 4777547"/>
              <a:gd name="connsiteX286" fmla="*/ 3823577 w 5473039"/>
              <a:gd name="connsiteY286" fmla="*/ 3989517 h 4777547"/>
              <a:gd name="connsiteX287" fmla="*/ 3794393 w 5473039"/>
              <a:gd name="connsiteY287" fmla="*/ 3971709 h 4777547"/>
              <a:gd name="connsiteX288" fmla="*/ 3691028 w 5473039"/>
              <a:gd name="connsiteY288" fmla="*/ 3905355 h 4777547"/>
              <a:gd name="connsiteX289" fmla="*/ 3683459 w 5473039"/>
              <a:gd name="connsiteY289" fmla="*/ 3895572 h 4777547"/>
              <a:gd name="connsiteX290" fmla="*/ 3594157 w 5473039"/>
              <a:gd name="connsiteY290" fmla="*/ 3885896 h 4777547"/>
              <a:gd name="connsiteX291" fmla="*/ 3638588 w 5473039"/>
              <a:gd name="connsiteY291" fmla="*/ 3919179 h 4777547"/>
              <a:gd name="connsiteX292" fmla="*/ 3639780 w 5473039"/>
              <a:gd name="connsiteY292" fmla="*/ 3921478 h 4777547"/>
              <a:gd name="connsiteX293" fmla="*/ 3640364 w 5473039"/>
              <a:gd name="connsiteY293" fmla="*/ 3926390 h 4777547"/>
              <a:gd name="connsiteX294" fmla="*/ 3598147 w 5473039"/>
              <a:gd name="connsiteY294" fmla="*/ 3890326 h 4777547"/>
              <a:gd name="connsiteX295" fmla="*/ 4694476 w 5473039"/>
              <a:gd name="connsiteY295" fmla="*/ 3881716 h 4777547"/>
              <a:gd name="connsiteX296" fmla="*/ 4696873 w 5473039"/>
              <a:gd name="connsiteY296" fmla="*/ 3881756 h 4777547"/>
              <a:gd name="connsiteX297" fmla="*/ 4695498 w 5473039"/>
              <a:gd name="connsiteY297" fmla="*/ 3885810 h 4777547"/>
              <a:gd name="connsiteX298" fmla="*/ 4695095 w 5473039"/>
              <a:gd name="connsiteY298" fmla="*/ 3887742 h 4777547"/>
              <a:gd name="connsiteX299" fmla="*/ 4692287 w 5473039"/>
              <a:gd name="connsiteY299" fmla="*/ 3883817 h 4777547"/>
              <a:gd name="connsiteX300" fmla="*/ 3621121 w 5473039"/>
              <a:gd name="connsiteY300" fmla="*/ 3877570 h 4777547"/>
              <a:gd name="connsiteX301" fmla="*/ 3620274 w 5473039"/>
              <a:gd name="connsiteY301" fmla="*/ 3878111 h 4777547"/>
              <a:gd name="connsiteX302" fmla="*/ 3631158 w 5473039"/>
              <a:gd name="connsiteY302" fmla="*/ 3888028 h 4777547"/>
              <a:gd name="connsiteX303" fmla="*/ 3632123 w 5473039"/>
              <a:gd name="connsiteY303" fmla="*/ 3885243 h 4777547"/>
              <a:gd name="connsiteX304" fmla="*/ 3629545 w 5473039"/>
              <a:gd name="connsiteY304" fmla="*/ 3884376 h 4777547"/>
              <a:gd name="connsiteX305" fmla="*/ 4075075 w 5473039"/>
              <a:gd name="connsiteY305" fmla="*/ 3877186 h 4777547"/>
              <a:gd name="connsiteX306" fmla="*/ 4074621 w 5473039"/>
              <a:gd name="connsiteY306" fmla="*/ 3877431 h 4777547"/>
              <a:gd name="connsiteX307" fmla="*/ 4075507 w 5473039"/>
              <a:gd name="connsiteY307" fmla="*/ 3877957 h 4777547"/>
              <a:gd name="connsiteX308" fmla="*/ 3543501 w 5473039"/>
              <a:gd name="connsiteY308" fmla="*/ 3873676 h 4777547"/>
              <a:gd name="connsiteX309" fmla="*/ 3543422 w 5473039"/>
              <a:gd name="connsiteY309" fmla="*/ 3874238 h 4777547"/>
              <a:gd name="connsiteX310" fmla="*/ 3542792 w 5473039"/>
              <a:gd name="connsiteY310" fmla="*/ 3878752 h 4777547"/>
              <a:gd name="connsiteX311" fmla="*/ 3543235 w 5473039"/>
              <a:gd name="connsiteY311" fmla="*/ 3875580 h 4777547"/>
              <a:gd name="connsiteX312" fmla="*/ 3543422 w 5473039"/>
              <a:gd name="connsiteY312" fmla="*/ 3874238 h 4777547"/>
              <a:gd name="connsiteX313" fmla="*/ 3543490 w 5473039"/>
              <a:gd name="connsiteY313" fmla="*/ 3873756 h 4777547"/>
              <a:gd name="connsiteX314" fmla="*/ 3543501 w 5473039"/>
              <a:gd name="connsiteY314" fmla="*/ 3873676 h 4777547"/>
              <a:gd name="connsiteX315" fmla="*/ 3745737 w 5473039"/>
              <a:gd name="connsiteY315" fmla="*/ 3866607 h 4777547"/>
              <a:gd name="connsiteX316" fmla="*/ 3748440 w 5473039"/>
              <a:gd name="connsiteY316" fmla="*/ 3870134 h 4777547"/>
              <a:gd name="connsiteX317" fmla="*/ 3760029 w 5473039"/>
              <a:gd name="connsiteY317" fmla="*/ 3884122 h 4777547"/>
              <a:gd name="connsiteX318" fmla="*/ 3753093 w 5473039"/>
              <a:gd name="connsiteY318" fmla="*/ 3873227 h 4777547"/>
              <a:gd name="connsiteX319" fmla="*/ 4050308 w 5473039"/>
              <a:gd name="connsiteY319" fmla="*/ 3861818 h 4777547"/>
              <a:gd name="connsiteX320" fmla="*/ 4049600 w 5473039"/>
              <a:gd name="connsiteY320" fmla="*/ 3866893 h 4777547"/>
              <a:gd name="connsiteX321" fmla="*/ 4050308 w 5473039"/>
              <a:gd name="connsiteY321" fmla="*/ 3861818 h 4777547"/>
              <a:gd name="connsiteX322" fmla="*/ 4479050 w 5473039"/>
              <a:gd name="connsiteY322" fmla="*/ 3853548 h 4777547"/>
              <a:gd name="connsiteX323" fmla="*/ 4477662 w 5473039"/>
              <a:gd name="connsiteY323" fmla="*/ 3857888 h 4777547"/>
              <a:gd name="connsiteX324" fmla="*/ 4479050 w 5473039"/>
              <a:gd name="connsiteY324" fmla="*/ 3853548 h 4777547"/>
              <a:gd name="connsiteX325" fmla="*/ 4064984 w 5473039"/>
              <a:gd name="connsiteY325" fmla="*/ 3852347 h 4777547"/>
              <a:gd name="connsiteX326" fmla="*/ 4063597 w 5473039"/>
              <a:gd name="connsiteY326" fmla="*/ 3856687 h 4777547"/>
              <a:gd name="connsiteX327" fmla="*/ 4063624 w 5473039"/>
              <a:gd name="connsiteY327" fmla="*/ 3856812 h 4777547"/>
              <a:gd name="connsiteX328" fmla="*/ 4063795 w 5473039"/>
              <a:gd name="connsiteY328" fmla="*/ 3857041 h 4777547"/>
              <a:gd name="connsiteX329" fmla="*/ 4063597 w 5473039"/>
              <a:gd name="connsiteY329" fmla="*/ 3856687 h 4777547"/>
              <a:gd name="connsiteX330" fmla="*/ 4064984 w 5473039"/>
              <a:gd name="connsiteY330" fmla="*/ 3852347 h 4777547"/>
              <a:gd name="connsiteX331" fmla="*/ 3658651 w 5473039"/>
              <a:gd name="connsiteY331" fmla="*/ 3849993 h 4777547"/>
              <a:gd name="connsiteX332" fmla="*/ 3669251 w 5473039"/>
              <a:gd name="connsiteY332" fmla="*/ 3864049 h 4777547"/>
              <a:gd name="connsiteX333" fmla="*/ 3678618 w 5473039"/>
              <a:gd name="connsiteY333" fmla="*/ 3873404 h 4777547"/>
              <a:gd name="connsiteX334" fmla="*/ 3755868 w 5473039"/>
              <a:gd name="connsiteY334" fmla="*/ 3925068 h 4777547"/>
              <a:gd name="connsiteX335" fmla="*/ 3803866 w 5473039"/>
              <a:gd name="connsiteY335" fmla="*/ 3956263 h 4777547"/>
              <a:gd name="connsiteX336" fmla="*/ 3795267 w 5473039"/>
              <a:gd name="connsiteY336" fmla="*/ 3941758 h 4777547"/>
              <a:gd name="connsiteX337" fmla="*/ 3787981 w 5473039"/>
              <a:gd name="connsiteY337" fmla="*/ 3936685 h 4777547"/>
              <a:gd name="connsiteX338" fmla="*/ 3762304 w 5473039"/>
              <a:gd name="connsiteY338" fmla="*/ 3917816 h 4777547"/>
              <a:gd name="connsiteX339" fmla="*/ 3691224 w 5473039"/>
              <a:gd name="connsiteY339" fmla="*/ 3870891 h 4777547"/>
              <a:gd name="connsiteX340" fmla="*/ 4039100 w 5473039"/>
              <a:gd name="connsiteY340" fmla="*/ 3847322 h 4777547"/>
              <a:gd name="connsiteX341" fmla="*/ 4038489 w 5473039"/>
              <a:gd name="connsiteY341" fmla="*/ 3852163 h 4777547"/>
              <a:gd name="connsiteX342" fmla="*/ 4039100 w 5473039"/>
              <a:gd name="connsiteY342" fmla="*/ 3847322 h 4777547"/>
              <a:gd name="connsiteX343" fmla="*/ 3650071 w 5473039"/>
              <a:gd name="connsiteY343" fmla="*/ 3846294 h 4777547"/>
              <a:gd name="connsiteX344" fmla="*/ 3650040 w 5473039"/>
              <a:gd name="connsiteY344" fmla="*/ 3846307 h 4777547"/>
              <a:gd name="connsiteX345" fmla="*/ 3654929 w 5473039"/>
              <a:gd name="connsiteY345" fmla="*/ 3852174 h 4777547"/>
              <a:gd name="connsiteX346" fmla="*/ 3653735 w 5473039"/>
              <a:gd name="connsiteY346" fmla="*/ 3857021 h 4777547"/>
              <a:gd name="connsiteX347" fmla="*/ 3663400 w 5473039"/>
              <a:gd name="connsiteY347" fmla="*/ 3863252 h 4777547"/>
              <a:gd name="connsiteX348" fmla="*/ 3658515 w 5473039"/>
              <a:gd name="connsiteY348" fmla="*/ 3854607 h 4777547"/>
              <a:gd name="connsiteX349" fmla="*/ 3657424 w 5473039"/>
              <a:gd name="connsiteY349" fmla="*/ 3850258 h 4777547"/>
              <a:gd name="connsiteX350" fmla="*/ 1978567 w 5473039"/>
              <a:gd name="connsiteY350" fmla="*/ 3844772 h 4777547"/>
              <a:gd name="connsiteX351" fmla="*/ 1987206 w 5473039"/>
              <a:gd name="connsiteY351" fmla="*/ 3865579 h 4777547"/>
              <a:gd name="connsiteX352" fmla="*/ 1988810 w 5473039"/>
              <a:gd name="connsiteY352" fmla="*/ 3871326 h 4777547"/>
              <a:gd name="connsiteX353" fmla="*/ 1983859 w 5473039"/>
              <a:gd name="connsiteY353" fmla="*/ 3867736 h 4777547"/>
              <a:gd name="connsiteX354" fmla="*/ 1972132 w 5473039"/>
              <a:gd name="connsiteY354" fmla="*/ 3853854 h 4777547"/>
              <a:gd name="connsiteX355" fmla="*/ 1978567 w 5473039"/>
              <a:gd name="connsiteY355" fmla="*/ 3844772 h 4777547"/>
              <a:gd name="connsiteX356" fmla="*/ 4471421 w 5473039"/>
              <a:gd name="connsiteY356" fmla="*/ 3839155 h 4777547"/>
              <a:gd name="connsiteX357" fmla="*/ 4470154 w 5473039"/>
              <a:gd name="connsiteY357" fmla="*/ 3843303 h 4777547"/>
              <a:gd name="connsiteX358" fmla="*/ 4471421 w 5473039"/>
              <a:gd name="connsiteY358" fmla="*/ 3839155 h 4777547"/>
              <a:gd name="connsiteX359" fmla="*/ 4105040 w 5473039"/>
              <a:gd name="connsiteY359" fmla="*/ 3837974 h 4777547"/>
              <a:gd name="connsiteX360" fmla="*/ 4125019 w 5473039"/>
              <a:gd name="connsiteY360" fmla="*/ 3865338 h 4777547"/>
              <a:gd name="connsiteX361" fmla="*/ 4105040 w 5473039"/>
              <a:gd name="connsiteY361" fmla="*/ 3837974 h 4777547"/>
              <a:gd name="connsiteX362" fmla="*/ 4057355 w 5473039"/>
              <a:gd name="connsiteY362" fmla="*/ 3837953 h 4777547"/>
              <a:gd name="connsiteX363" fmla="*/ 4056088 w 5473039"/>
              <a:gd name="connsiteY363" fmla="*/ 3842102 h 4777547"/>
              <a:gd name="connsiteX364" fmla="*/ 4057355 w 5473039"/>
              <a:gd name="connsiteY364" fmla="*/ 3837953 h 4777547"/>
              <a:gd name="connsiteX365" fmla="*/ 3660411 w 5473039"/>
              <a:gd name="connsiteY365" fmla="*/ 3831401 h 4777547"/>
              <a:gd name="connsiteX366" fmla="*/ 3672568 w 5473039"/>
              <a:gd name="connsiteY366" fmla="*/ 3839860 h 4777547"/>
              <a:gd name="connsiteX367" fmla="*/ 3665167 w 5473039"/>
              <a:gd name="connsiteY367" fmla="*/ 3836586 h 4777547"/>
              <a:gd name="connsiteX368" fmla="*/ 3660411 w 5473039"/>
              <a:gd name="connsiteY368" fmla="*/ 3831401 h 4777547"/>
              <a:gd name="connsiteX369" fmla="*/ 1961333 w 5473039"/>
              <a:gd name="connsiteY369" fmla="*/ 3829846 h 4777547"/>
              <a:gd name="connsiteX370" fmla="*/ 1958882 w 5473039"/>
              <a:gd name="connsiteY370" fmla="*/ 3836143 h 4777547"/>
              <a:gd name="connsiteX371" fmla="*/ 1959200 w 5473039"/>
              <a:gd name="connsiteY371" fmla="*/ 3832640 h 4777547"/>
              <a:gd name="connsiteX372" fmla="*/ 1961333 w 5473039"/>
              <a:gd name="connsiteY372" fmla="*/ 3829846 h 4777547"/>
              <a:gd name="connsiteX373" fmla="*/ 3698753 w 5473039"/>
              <a:gd name="connsiteY373" fmla="*/ 3825902 h 4777547"/>
              <a:gd name="connsiteX374" fmla="*/ 3701268 w 5473039"/>
              <a:gd name="connsiteY374" fmla="*/ 3831684 h 4777547"/>
              <a:gd name="connsiteX375" fmla="*/ 3698753 w 5473039"/>
              <a:gd name="connsiteY375" fmla="*/ 3825902 h 4777547"/>
              <a:gd name="connsiteX376" fmla="*/ 3710391 w 5473039"/>
              <a:gd name="connsiteY376" fmla="*/ 3820087 h 4777547"/>
              <a:gd name="connsiteX377" fmla="*/ 3710590 w 5473039"/>
              <a:gd name="connsiteY377" fmla="*/ 3820464 h 4777547"/>
              <a:gd name="connsiteX378" fmla="*/ 3712761 w 5473039"/>
              <a:gd name="connsiteY378" fmla="*/ 3823234 h 4777547"/>
              <a:gd name="connsiteX379" fmla="*/ 3728873 w 5473039"/>
              <a:gd name="connsiteY379" fmla="*/ 3844559 h 4777547"/>
              <a:gd name="connsiteX380" fmla="*/ 3722480 w 5473039"/>
              <a:gd name="connsiteY380" fmla="*/ 3839978 h 4777547"/>
              <a:gd name="connsiteX381" fmla="*/ 3722379 w 5473039"/>
              <a:gd name="connsiteY381" fmla="*/ 3839912 h 4777547"/>
              <a:gd name="connsiteX382" fmla="*/ 3723744 w 5473039"/>
              <a:gd name="connsiteY382" fmla="*/ 3841343 h 4777547"/>
              <a:gd name="connsiteX383" fmla="*/ 3741709 w 5473039"/>
              <a:gd name="connsiteY383" fmla="*/ 3858959 h 4777547"/>
              <a:gd name="connsiteX384" fmla="*/ 3742770 w 5473039"/>
              <a:gd name="connsiteY384" fmla="*/ 3858464 h 4777547"/>
              <a:gd name="connsiteX385" fmla="*/ 3744421 w 5473039"/>
              <a:gd name="connsiteY385" fmla="*/ 3859601 h 4777547"/>
              <a:gd name="connsiteX386" fmla="*/ 3728772 w 5473039"/>
              <a:gd name="connsiteY386" fmla="*/ 3835017 h 4777547"/>
              <a:gd name="connsiteX387" fmla="*/ 3726705 w 5473039"/>
              <a:gd name="connsiteY387" fmla="*/ 3833076 h 4777547"/>
              <a:gd name="connsiteX388" fmla="*/ 3713699 w 5473039"/>
              <a:gd name="connsiteY388" fmla="*/ 3821975 h 4777547"/>
              <a:gd name="connsiteX389" fmla="*/ 1951797 w 5473039"/>
              <a:gd name="connsiteY389" fmla="*/ 3818348 h 4777547"/>
              <a:gd name="connsiteX390" fmla="*/ 1955462 w 5473039"/>
              <a:gd name="connsiteY390" fmla="*/ 3819416 h 4777547"/>
              <a:gd name="connsiteX391" fmla="*/ 1955681 w 5473039"/>
              <a:gd name="connsiteY391" fmla="*/ 3819481 h 4777547"/>
              <a:gd name="connsiteX392" fmla="*/ 1950929 w 5473039"/>
              <a:gd name="connsiteY392" fmla="*/ 3818094 h 4777547"/>
              <a:gd name="connsiteX393" fmla="*/ 1951176 w 5473039"/>
              <a:gd name="connsiteY393" fmla="*/ 3818166 h 4777547"/>
              <a:gd name="connsiteX394" fmla="*/ 1951797 w 5473039"/>
              <a:gd name="connsiteY394" fmla="*/ 3818348 h 4777547"/>
              <a:gd name="connsiteX395" fmla="*/ 1941577 w 5473039"/>
              <a:gd name="connsiteY395" fmla="*/ 3815365 h 4777547"/>
              <a:gd name="connsiteX396" fmla="*/ 1944442 w 5473039"/>
              <a:gd name="connsiteY396" fmla="*/ 3816201 h 4777547"/>
              <a:gd name="connsiteX397" fmla="*/ 1946055 w 5473039"/>
              <a:gd name="connsiteY397" fmla="*/ 3816673 h 4777547"/>
              <a:gd name="connsiteX398" fmla="*/ 4404693 w 5473039"/>
              <a:gd name="connsiteY398" fmla="*/ 3809735 h 4777547"/>
              <a:gd name="connsiteX399" fmla="*/ 4409418 w 5473039"/>
              <a:gd name="connsiteY399" fmla="*/ 3817949 h 4777547"/>
              <a:gd name="connsiteX400" fmla="*/ 4406450 w 5473039"/>
              <a:gd name="connsiteY400" fmla="*/ 3814329 h 4777547"/>
              <a:gd name="connsiteX401" fmla="*/ 4405602 w 5473039"/>
              <a:gd name="connsiteY401" fmla="*/ 3812337 h 4777547"/>
              <a:gd name="connsiteX402" fmla="*/ 4404693 w 5473039"/>
              <a:gd name="connsiteY402" fmla="*/ 3809735 h 4777547"/>
              <a:gd name="connsiteX403" fmla="*/ 4010390 w 5473039"/>
              <a:gd name="connsiteY403" fmla="*/ 3804988 h 4777547"/>
              <a:gd name="connsiteX404" fmla="*/ 4009542 w 5473039"/>
              <a:gd name="connsiteY404" fmla="*/ 3810510 h 4777547"/>
              <a:gd name="connsiteX405" fmla="*/ 4009432 w 5473039"/>
              <a:gd name="connsiteY405" fmla="*/ 3811235 h 4777547"/>
              <a:gd name="connsiteX406" fmla="*/ 4014341 w 5473039"/>
              <a:gd name="connsiteY406" fmla="*/ 3814651 h 4777547"/>
              <a:gd name="connsiteX407" fmla="*/ 4034521 w 5473039"/>
              <a:gd name="connsiteY407" fmla="*/ 3828143 h 4777547"/>
              <a:gd name="connsiteX408" fmla="*/ 4029102 w 5473039"/>
              <a:gd name="connsiteY408" fmla="*/ 3818469 h 4777547"/>
              <a:gd name="connsiteX409" fmla="*/ 4014980 w 5473039"/>
              <a:gd name="connsiteY409" fmla="*/ 3808165 h 4777547"/>
              <a:gd name="connsiteX410" fmla="*/ 4101563 w 5473039"/>
              <a:gd name="connsiteY410" fmla="*/ 3802071 h 4777547"/>
              <a:gd name="connsiteX411" fmla="*/ 4099789 w 5473039"/>
              <a:gd name="connsiteY411" fmla="*/ 3802816 h 4777547"/>
              <a:gd name="connsiteX412" fmla="*/ 4107826 w 5473039"/>
              <a:gd name="connsiteY412" fmla="*/ 3813150 h 4777547"/>
              <a:gd name="connsiteX413" fmla="*/ 4101563 w 5473039"/>
              <a:gd name="connsiteY413" fmla="*/ 3802071 h 4777547"/>
              <a:gd name="connsiteX414" fmla="*/ 3480703 w 5473039"/>
              <a:gd name="connsiteY414" fmla="*/ 3797618 h 4777547"/>
              <a:gd name="connsiteX415" fmla="*/ 3481562 w 5473039"/>
              <a:gd name="connsiteY415" fmla="*/ 3801552 h 4777547"/>
              <a:gd name="connsiteX416" fmla="*/ 3502708 w 5473039"/>
              <a:gd name="connsiteY416" fmla="*/ 3817394 h 4777547"/>
              <a:gd name="connsiteX417" fmla="*/ 3527221 w 5473039"/>
              <a:gd name="connsiteY417" fmla="*/ 3835756 h 4777547"/>
              <a:gd name="connsiteX418" fmla="*/ 3518839 w 5473039"/>
              <a:gd name="connsiteY418" fmla="*/ 3822851 h 4777547"/>
              <a:gd name="connsiteX419" fmla="*/ 3481562 w 5473039"/>
              <a:gd name="connsiteY419" fmla="*/ 3801552 h 4777547"/>
              <a:gd name="connsiteX420" fmla="*/ 3480703 w 5473039"/>
              <a:gd name="connsiteY420" fmla="*/ 3797618 h 4777547"/>
              <a:gd name="connsiteX421" fmla="*/ 3660069 w 5473039"/>
              <a:gd name="connsiteY421" fmla="*/ 3795927 h 4777547"/>
              <a:gd name="connsiteX422" fmla="*/ 3657175 w 5473039"/>
              <a:gd name="connsiteY422" fmla="*/ 3798684 h 4777547"/>
              <a:gd name="connsiteX423" fmla="*/ 3662804 w 5473039"/>
              <a:gd name="connsiteY423" fmla="*/ 3803317 h 4777547"/>
              <a:gd name="connsiteX424" fmla="*/ 3662444 w 5473039"/>
              <a:gd name="connsiteY424" fmla="*/ 3801946 h 4777547"/>
              <a:gd name="connsiteX425" fmla="*/ 3661101 w 5473039"/>
              <a:gd name="connsiteY425" fmla="*/ 3796826 h 4777547"/>
              <a:gd name="connsiteX426" fmla="*/ 1925368 w 5473039"/>
              <a:gd name="connsiteY426" fmla="*/ 3781272 h 4777547"/>
              <a:gd name="connsiteX427" fmla="*/ 1950208 w 5473039"/>
              <a:gd name="connsiteY427" fmla="*/ 3817884 h 4777547"/>
              <a:gd name="connsiteX428" fmla="*/ 1950392 w 5473039"/>
              <a:gd name="connsiteY428" fmla="*/ 3817938 h 4777547"/>
              <a:gd name="connsiteX429" fmla="*/ 1950929 w 5473039"/>
              <a:gd name="connsiteY429" fmla="*/ 3818094 h 4777547"/>
              <a:gd name="connsiteX430" fmla="*/ 1950208 w 5473039"/>
              <a:gd name="connsiteY430" fmla="*/ 3817884 h 4777547"/>
              <a:gd name="connsiteX431" fmla="*/ 1951077 w 5473039"/>
              <a:gd name="connsiteY431" fmla="*/ 3819162 h 4777547"/>
              <a:gd name="connsiteX432" fmla="*/ 1949846 w 5473039"/>
              <a:gd name="connsiteY432" fmla="*/ 3817778 h 4777547"/>
              <a:gd name="connsiteX433" fmla="*/ 1935556 w 5473039"/>
              <a:gd name="connsiteY433" fmla="*/ 3801690 h 4777547"/>
              <a:gd name="connsiteX434" fmla="*/ 1925368 w 5473039"/>
              <a:gd name="connsiteY434" fmla="*/ 3781272 h 4777547"/>
              <a:gd name="connsiteX435" fmla="*/ 4576008 w 5473039"/>
              <a:gd name="connsiteY435" fmla="*/ 3773948 h 4777547"/>
              <a:gd name="connsiteX436" fmla="*/ 4576778 w 5473039"/>
              <a:gd name="connsiteY436" fmla="*/ 3776070 h 4777547"/>
              <a:gd name="connsiteX437" fmla="*/ 4576762 w 5473039"/>
              <a:gd name="connsiteY437" fmla="*/ 3777035 h 4777547"/>
              <a:gd name="connsiteX438" fmla="*/ 4575237 w 5473039"/>
              <a:gd name="connsiteY438" fmla="*/ 3774922 h 4777547"/>
              <a:gd name="connsiteX439" fmla="*/ 3445807 w 5473039"/>
              <a:gd name="connsiteY439" fmla="*/ 3772083 h 4777547"/>
              <a:gd name="connsiteX440" fmla="*/ 3443304 w 5473039"/>
              <a:gd name="connsiteY440" fmla="*/ 3775076 h 4777547"/>
              <a:gd name="connsiteX441" fmla="*/ 3444644 w 5473039"/>
              <a:gd name="connsiteY441" fmla="*/ 3778740 h 4777547"/>
              <a:gd name="connsiteX442" fmla="*/ 3445807 w 5473039"/>
              <a:gd name="connsiteY442" fmla="*/ 3772083 h 4777547"/>
              <a:gd name="connsiteX443" fmla="*/ 3602578 w 5473039"/>
              <a:gd name="connsiteY443" fmla="*/ 3769257 h 4777547"/>
              <a:gd name="connsiteX444" fmla="*/ 3603038 w 5473039"/>
              <a:gd name="connsiteY444" fmla="*/ 3770477 h 4777547"/>
              <a:gd name="connsiteX445" fmla="*/ 3623560 w 5473039"/>
              <a:gd name="connsiteY445" fmla="*/ 3792779 h 4777547"/>
              <a:gd name="connsiteX446" fmla="*/ 3644405 w 5473039"/>
              <a:gd name="connsiteY446" fmla="*/ 3816778 h 4777547"/>
              <a:gd name="connsiteX447" fmla="*/ 3645799 w 5473039"/>
              <a:gd name="connsiteY447" fmla="*/ 3818922 h 4777547"/>
              <a:gd name="connsiteX448" fmla="*/ 3660411 w 5473039"/>
              <a:gd name="connsiteY448" fmla="*/ 3831401 h 4777547"/>
              <a:gd name="connsiteX449" fmla="*/ 3650290 w 5473039"/>
              <a:gd name="connsiteY449" fmla="*/ 3825824 h 4777547"/>
              <a:gd name="connsiteX450" fmla="*/ 3657186 w 5473039"/>
              <a:gd name="connsiteY450" fmla="*/ 3836422 h 4777547"/>
              <a:gd name="connsiteX451" fmla="*/ 3656900 w 5473039"/>
              <a:gd name="connsiteY451" fmla="*/ 3837489 h 4777547"/>
              <a:gd name="connsiteX452" fmla="*/ 3671183 w 5473039"/>
              <a:gd name="connsiteY452" fmla="*/ 3847071 h 4777547"/>
              <a:gd name="connsiteX453" fmla="*/ 3754882 w 5473039"/>
              <a:gd name="connsiteY453" fmla="*/ 3905686 h 4777547"/>
              <a:gd name="connsiteX454" fmla="*/ 3787296 w 5473039"/>
              <a:gd name="connsiteY454" fmla="*/ 3928311 h 4777547"/>
              <a:gd name="connsiteX455" fmla="*/ 3785586 w 5473039"/>
              <a:gd name="connsiteY455" fmla="*/ 3925426 h 4777547"/>
              <a:gd name="connsiteX456" fmla="*/ 3784547 w 5473039"/>
              <a:gd name="connsiteY456" fmla="*/ 3924370 h 4777547"/>
              <a:gd name="connsiteX457" fmla="*/ 3747030 w 5473039"/>
              <a:gd name="connsiteY457" fmla="*/ 3877516 h 4777547"/>
              <a:gd name="connsiteX458" fmla="*/ 3711052 w 5473039"/>
              <a:gd name="connsiteY458" fmla="*/ 3841819 h 4777547"/>
              <a:gd name="connsiteX459" fmla="*/ 3743778 w 5473039"/>
              <a:gd name="connsiteY459" fmla="*/ 3864845 h 4777547"/>
              <a:gd name="connsiteX460" fmla="*/ 3731314 w 5473039"/>
              <a:gd name="connsiteY460" fmla="*/ 3853629 h 4777547"/>
              <a:gd name="connsiteX461" fmla="*/ 3703709 w 5473039"/>
              <a:gd name="connsiteY461" fmla="*/ 3827695 h 4777547"/>
              <a:gd name="connsiteX462" fmla="*/ 3674931 w 5473039"/>
              <a:gd name="connsiteY462" fmla="*/ 3808865 h 4777547"/>
              <a:gd name="connsiteX463" fmla="*/ 3661809 w 5473039"/>
              <a:gd name="connsiteY463" fmla="*/ 3797441 h 4777547"/>
              <a:gd name="connsiteX464" fmla="*/ 3662490 w 5473039"/>
              <a:gd name="connsiteY464" fmla="*/ 3799542 h 4777547"/>
              <a:gd name="connsiteX465" fmla="*/ 3664479 w 5473039"/>
              <a:gd name="connsiteY465" fmla="*/ 3802100 h 4777547"/>
              <a:gd name="connsiteX466" fmla="*/ 3663575 w 5473039"/>
              <a:gd name="connsiteY466" fmla="*/ 3803953 h 4777547"/>
              <a:gd name="connsiteX467" fmla="*/ 3681539 w 5473039"/>
              <a:gd name="connsiteY467" fmla="*/ 3818737 h 4777547"/>
              <a:gd name="connsiteX468" fmla="*/ 3654219 w 5473039"/>
              <a:gd name="connsiteY468" fmla="*/ 3801756 h 4777547"/>
              <a:gd name="connsiteX469" fmla="*/ 3659482 w 5473039"/>
              <a:gd name="connsiteY469" fmla="*/ 3805469 h 4777547"/>
              <a:gd name="connsiteX470" fmla="*/ 3663035 w 5473039"/>
              <a:gd name="connsiteY470" fmla="*/ 3810882 h 4777547"/>
              <a:gd name="connsiteX471" fmla="*/ 3666661 w 5473039"/>
              <a:gd name="connsiteY471" fmla="*/ 3821996 h 4777547"/>
              <a:gd name="connsiteX472" fmla="*/ 3660449 w 5473039"/>
              <a:gd name="connsiteY472" fmla="*/ 3819253 h 4777547"/>
              <a:gd name="connsiteX473" fmla="*/ 3647475 w 5473039"/>
              <a:gd name="connsiteY473" fmla="*/ 3807775 h 4777547"/>
              <a:gd name="connsiteX474" fmla="*/ 3645749 w 5473039"/>
              <a:gd name="connsiteY474" fmla="*/ 3809329 h 4777547"/>
              <a:gd name="connsiteX475" fmla="*/ 3648358 w 5473039"/>
              <a:gd name="connsiteY475" fmla="*/ 3813713 h 4777547"/>
              <a:gd name="connsiteX476" fmla="*/ 3639994 w 5473039"/>
              <a:gd name="connsiteY476" fmla="*/ 3803978 h 4777547"/>
              <a:gd name="connsiteX477" fmla="*/ 3622006 w 5473039"/>
              <a:gd name="connsiteY477" fmla="*/ 3783549 h 4777547"/>
              <a:gd name="connsiteX478" fmla="*/ 3615625 w 5473039"/>
              <a:gd name="connsiteY478" fmla="*/ 3777552 h 4777547"/>
              <a:gd name="connsiteX479" fmla="*/ 3609672 w 5473039"/>
              <a:gd name="connsiteY479" fmla="*/ 3772691 h 4777547"/>
              <a:gd name="connsiteX480" fmla="*/ 3605629 w 5473039"/>
              <a:gd name="connsiteY480" fmla="*/ 3769945 h 4777547"/>
              <a:gd name="connsiteX481" fmla="*/ 4142018 w 5473039"/>
              <a:gd name="connsiteY481" fmla="*/ 3767956 h 4777547"/>
              <a:gd name="connsiteX482" fmla="*/ 4151392 w 5473039"/>
              <a:gd name="connsiteY482" fmla="*/ 3777205 h 4777547"/>
              <a:gd name="connsiteX483" fmla="*/ 4145402 w 5473039"/>
              <a:gd name="connsiteY483" fmla="*/ 3773219 h 4777547"/>
              <a:gd name="connsiteX484" fmla="*/ 4142018 w 5473039"/>
              <a:gd name="connsiteY484" fmla="*/ 3767956 h 4777547"/>
              <a:gd name="connsiteX485" fmla="*/ 1894437 w 5473039"/>
              <a:gd name="connsiteY485" fmla="*/ 3759407 h 4777547"/>
              <a:gd name="connsiteX486" fmla="*/ 1941577 w 5473039"/>
              <a:gd name="connsiteY486" fmla="*/ 3815365 h 4777547"/>
              <a:gd name="connsiteX487" fmla="*/ 1894437 w 5473039"/>
              <a:gd name="connsiteY487" fmla="*/ 3759407 h 4777547"/>
              <a:gd name="connsiteX488" fmla="*/ 3836378 w 5473039"/>
              <a:gd name="connsiteY488" fmla="*/ 3759348 h 4777547"/>
              <a:gd name="connsiteX489" fmla="*/ 3845612 w 5473039"/>
              <a:gd name="connsiteY489" fmla="*/ 3770749 h 4777547"/>
              <a:gd name="connsiteX490" fmla="*/ 3843123 w 5473039"/>
              <a:gd name="connsiteY490" fmla="*/ 3765893 h 4777547"/>
              <a:gd name="connsiteX491" fmla="*/ 3834061 w 5473039"/>
              <a:gd name="connsiteY491" fmla="*/ 3757129 h 4777547"/>
              <a:gd name="connsiteX492" fmla="*/ 3837033 w 5473039"/>
              <a:gd name="connsiteY492" fmla="*/ 3760869 h 4777547"/>
              <a:gd name="connsiteX493" fmla="*/ 3835393 w 5473039"/>
              <a:gd name="connsiteY493" fmla="*/ 3758392 h 4777547"/>
              <a:gd name="connsiteX494" fmla="*/ 3834127 w 5473039"/>
              <a:gd name="connsiteY494" fmla="*/ 3757163 h 4777547"/>
              <a:gd name="connsiteX495" fmla="*/ 4098135 w 5473039"/>
              <a:gd name="connsiteY495" fmla="*/ 3748803 h 4777547"/>
              <a:gd name="connsiteX496" fmla="*/ 4147017 w 5473039"/>
              <a:gd name="connsiteY496" fmla="*/ 3803130 h 4777547"/>
              <a:gd name="connsiteX497" fmla="*/ 4211499 w 5473039"/>
              <a:gd name="connsiteY497" fmla="*/ 3864457 h 4777547"/>
              <a:gd name="connsiteX498" fmla="*/ 4234201 w 5473039"/>
              <a:gd name="connsiteY498" fmla="*/ 3885487 h 4777547"/>
              <a:gd name="connsiteX499" fmla="*/ 4219884 w 5473039"/>
              <a:gd name="connsiteY499" fmla="*/ 3865480 h 4777547"/>
              <a:gd name="connsiteX500" fmla="*/ 4208305 w 5473039"/>
              <a:gd name="connsiteY500" fmla="*/ 3849746 h 4777547"/>
              <a:gd name="connsiteX501" fmla="*/ 4163047 w 5473039"/>
              <a:gd name="connsiteY501" fmla="*/ 3807215 h 4777547"/>
              <a:gd name="connsiteX502" fmla="*/ 4106111 w 5473039"/>
              <a:gd name="connsiteY502" fmla="*/ 3755096 h 4777547"/>
              <a:gd name="connsiteX503" fmla="*/ 4098135 w 5473039"/>
              <a:gd name="connsiteY503" fmla="*/ 3748803 h 4777547"/>
              <a:gd name="connsiteX504" fmla="*/ 3582000 w 5473039"/>
              <a:gd name="connsiteY504" fmla="*/ 3744580 h 4777547"/>
              <a:gd name="connsiteX505" fmla="*/ 3583699 w 5473039"/>
              <a:gd name="connsiteY505" fmla="*/ 3747751 h 4777547"/>
              <a:gd name="connsiteX506" fmla="*/ 3584050 w 5473039"/>
              <a:gd name="connsiteY506" fmla="*/ 3748166 h 4777547"/>
              <a:gd name="connsiteX507" fmla="*/ 3599406 w 5473039"/>
              <a:gd name="connsiteY507" fmla="*/ 3758377 h 4777547"/>
              <a:gd name="connsiteX508" fmla="*/ 3595811 w 5473039"/>
              <a:gd name="connsiteY508" fmla="*/ 3754327 h 4777547"/>
              <a:gd name="connsiteX509" fmla="*/ 1722845 w 5473039"/>
              <a:gd name="connsiteY509" fmla="*/ 3743841 h 4777547"/>
              <a:gd name="connsiteX510" fmla="*/ 1729096 w 5473039"/>
              <a:gd name="connsiteY510" fmla="*/ 3744580 h 4777547"/>
              <a:gd name="connsiteX511" fmla="*/ 1744962 w 5473039"/>
              <a:gd name="connsiteY511" fmla="*/ 3755848 h 4777547"/>
              <a:gd name="connsiteX512" fmla="*/ 1779710 w 5473039"/>
              <a:gd name="connsiteY512" fmla="*/ 3805213 h 4777547"/>
              <a:gd name="connsiteX513" fmla="*/ 1774722 w 5473039"/>
              <a:gd name="connsiteY513" fmla="*/ 3809162 h 4777547"/>
              <a:gd name="connsiteX514" fmla="*/ 1722845 w 5473039"/>
              <a:gd name="connsiteY514" fmla="*/ 3743841 h 4777547"/>
              <a:gd name="connsiteX515" fmla="*/ 1870423 w 5473039"/>
              <a:gd name="connsiteY515" fmla="*/ 3730573 h 4777547"/>
              <a:gd name="connsiteX516" fmla="*/ 1883947 w 5473039"/>
              <a:gd name="connsiteY516" fmla="*/ 3732115 h 4777547"/>
              <a:gd name="connsiteX517" fmla="*/ 1894437 w 5473039"/>
              <a:gd name="connsiteY517" fmla="*/ 3759407 h 4777547"/>
              <a:gd name="connsiteX518" fmla="*/ 1870423 w 5473039"/>
              <a:gd name="connsiteY518" fmla="*/ 3730573 h 4777547"/>
              <a:gd name="connsiteX519" fmla="*/ 1866058 w 5473039"/>
              <a:gd name="connsiteY519" fmla="*/ 3730030 h 4777547"/>
              <a:gd name="connsiteX520" fmla="*/ 1870423 w 5473039"/>
              <a:gd name="connsiteY520" fmla="*/ 3730573 h 4777547"/>
              <a:gd name="connsiteX521" fmla="*/ 1866161 w 5473039"/>
              <a:gd name="connsiteY521" fmla="*/ 3730043 h 4777547"/>
              <a:gd name="connsiteX522" fmla="*/ 3807752 w 5473039"/>
              <a:gd name="connsiteY522" fmla="*/ 3725709 h 4777547"/>
              <a:gd name="connsiteX523" fmla="*/ 3807956 w 5473039"/>
              <a:gd name="connsiteY523" fmla="*/ 3726213 h 4777547"/>
              <a:gd name="connsiteX524" fmla="*/ 3821513 w 5473039"/>
              <a:gd name="connsiteY524" fmla="*/ 3742608 h 4777547"/>
              <a:gd name="connsiteX525" fmla="*/ 3823562 w 5473039"/>
              <a:gd name="connsiteY525" fmla="*/ 3744970 h 4777547"/>
              <a:gd name="connsiteX526" fmla="*/ 3819198 w 5473039"/>
              <a:gd name="connsiteY526" fmla="*/ 3734560 h 4777547"/>
              <a:gd name="connsiteX527" fmla="*/ 3812213 w 5473039"/>
              <a:gd name="connsiteY527" fmla="*/ 3729158 h 4777547"/>
              <a:gd name="connsiteX528" fmla="*/ 3375453 w 5473039"/>
              <a:gd name="connsiteY528" fmla="*/ 3720896 h 4777547"/>
              <a:gd name="connsiteX529" fmla="*/ 3384533 w 5473039"/>
              <a:gd name="connsiteY529" fmla="*/ 3735553 h 4777547"/>
              <a:gd name="connsiteX530" fmla="*/ 3384690 w 5473039"/>
              <a:gd name="connsiteY530" fmla="*/ 3736398 h 4777547"/>
              <a:gd name="connsiteX531" fmla="*/ 3385989 w 5473039"/>
              <a:gd name="connsiteY531" fmla="*/ 3737484 h 4777547"/>
              <a:gd name="connsiteX532" fmla="*/ 3422979 w 5473039"/>
              <a:gd name="connsiteY532" fmla="*/ 3761760 h 4777547"/>
              <a:gd name="connsiteX533" fmla="*/ 3382214 w 5473039"/>
              <a:gd name="connsiteY533" fmla="*/ 3728249 h 4777547"/>
              <a:gd name="connsiteX534" fmla="*/ 4208537 w 5473039"/>
              <a:gd name="connsiteY534" fmla="*/ 3709437 h 4777547"/>
              <a:gd name="connsiteX535" fmla="*/ 4208445 w 5473039"/>
              <a:gd name="connsiteY535" fmla="*/ 3709533 h 4777547"/>
              <a:gd name="connsiteX536" fmla="*/ 4211678 w 5473039"/>
              <a:gd name="connsiteY536" fmla="*/ 3714347 h 4777547"/>
              <a:gd name="connsiteX537" fmla="*/ 4083060 w 5473039"/>
              <a:gd name="connsiteY537" fmla="*/ 3699149 h 4777547"/>
              <a:gd name="connsiteX538" fmla="*/ 4082719 w 5473039"/>
              <a:gd name="connsiteY538" fmla="*/ 3702300 h 4777547"/>
              <a:gd name="connsiteX539" fmla="*/ 4084878 w 5473039"/>
              <a:gd name="connsiteY539" fmla="*/ 3704798 h 4777547"/>
              <a:gd name="connsiteX540" fmla="*/ 4091297 w 5473039"/>
              <a:gd name="connsiteY540" fmla="*/ 3713462 h 4777547"/>
              <a:gd name="connsiteX541" fmla="*/ 4090379 w 5473039"/>
              <a:gd name="connsiteY541" fmla="*/ 3714627 h 4777547"/>
              <a:gd name="connsiteX542" fmla="*/ 4112593 w 5473039"/>
              <a:gd name="connsiteY542" fmla="*/ 3736429 h 4777547"/>
              <a:gd name="connsiteX543" fmla="*/ 4142018 w 5473039"/>
              <a:gd name="connsiteY543" fmla="*/ 3767956 h 4777547"/>
              <a:gd name="connsiteX544" fmla="*/ 4104986 w 5473039"/>
              <a:gd name="connsiteY544" fmla="*/ 3736528 h 4777547"/>
              <a:gd name="connsiteX545" fmla="*/ 4091505 w 5473039"/>
              <a:gd name="connsiteY545" fmla="*/ 3720899 h 4777547"/>
              <a:gd name="connsiteX546" fmla="*/ 4088089 w 5473039"/>
              <a:gd name="connsiteY546" fmla="*/ 3717354 h 4777547"/>
              <a:gd name="connsiteX547" fmla="*/ 4076811 w 5473039"/>
              <a:gd name="connsiteY547" fmla="*/ 3709884 h 4777547"/>
              <a:gd name="connsiteX548" fmla="*/ 4072763 w 5473039"/>
              <a:gd name="connsiteY548" fmla="*/ 3703868 h 4777547"/>
              <a:gd name="connsiteX549" fmla="*/ 4071222 w 5473039"/>
              <a:gd name="connsiteY549" fmla="*/ 3702833 h 4777547"/>
              <a:gd name="connsiteX550" fmla="*/ 4116842 w 5473039"/>
              <a:gd name="connsiteY550" fmla="*/ 3752556 h 4777547"/>
              <a:gd name="connsiteX551" fmla="*/ 4177381 w 5473039"/>
              <a:gd name="connsiteY551" fmla="*/ 3811183 h 4777547"/>
              <a:gd name="connsiteX552" fmla="*/ 4186995 w 5473039"/>
              <a:gd name="connsiteY552" fmla="*/ 3820791 h 4777547"/>
              <a:gd name="connsiteX553" fmla="*/ 4120714 w 5473039"/>
              <a:gd name="connsiteY553" fmla="*/ 3730726 h 4777547"/>
              <a:gd name="connsiteX554" fmla="*/ 4120841 w 5473039"/>
              <a:gd name="connsiteY554" fmla="*/ 3731524 h 4777547"/>
              <a:gd name="connsiteX555" fmla="*/ 4083427 w 5473039"/>
              <a:gd name="connsiteY555" fmla="*/ 3699260 h 4777547"/>
              <a:gd name="connsiteX556" fmla="*/ 4487001 w 5473039"/>
              <a:gd name="connsiteY556" fmla="*/ 3684785 h 4777547"/>
              <a:gd name="connsiteX557" fmla="*/ 4496704 w 5473039"/>
              <a:gd name="connsiteY557" fmla="*/ 3704255 h 4777547"/>
              <a:gd name="connsiteX558" fmla="*/ 4492964 w 5473039"/>
              <a:gd name="connsiteY558" fmla="*/ 3700793 h 4777547"/>
              <a:gd name="connsiteX559" fmla="*/ 4487001 w 5473039"/>
              <a:gd name="connsiteY559" fmla="*/ 3684785 h 4777547"/>
              <a:gd name="connsiteX560" fmla="*/ 3352670 w 5473039"/>
              <a:gd name="connsiteY560" fmla="*/ 3680868 h 4777547"/>
              <a:gd name="connsiteX561" fmla="*/ 3352131 w 5473039"/>
              <a:gd name="connsiteY561" fmla="*/ 3681719 h 4777547"/>
              <a:gd name="connsiteX562" fmla="*/ 3355873 w 5473039"/>
              <a:gd name="connsiteY562" fmla="*/ 3690616 h 4777547"/>
              <a:gd name="connsiteX563" fmla="*/ 3365682 w 5473039"/>
              <a:gd name="connsiteY563" fmla="*/ 3700757 h 4777547"/>
              <a:gd name="connsiteX564" fmla="*/ 3370174 w 5473039"/>
              <a:gd name="connsiteY564" fmla="*/ 3703518 h 4777547"/>
              <a:gd name="connsiteX565" fmla="*/ 3361729 w 5473039"/>
              <a:gd name="connsiteY565" fmla="*/ 3691949 h 4777547"/>
              <a:gd name="connsiteX566" fmla="*/ 3352670 w 5473039"/>
              <a:gd name="connsiteY566" fmla="*/ 3680868 h 4777547"/>
              <a:gd name="connsiteX567" fmla="*/ 1600563 w 5473039"/>
              <a:gd name="connsiteY567" fmla="*/ 3670893 h 4777547"/>
              <a:gd name="connsiteX568" fmla="*/ 1603838 w 5473039"/>
              <a:gd name="connsiteY568" fmla="*/ 3671274 h 4777547"/>
              <a:gd name="connsiteX569" fmla="*/ 1614225 w 5473039"/>
              <a:gd name="connsiteY569" fmla="*/ 3682591 h 4777547"/>
              <a:gd name="connsiteX570" fmla="*/ 1601834 w 5473039"/>
              <a:gd name="connsiteY570" fmla="*/ 3675998 h 4777547"/>
              <a:gd name="connsiteX571" fmla="*/ 1600563 w 5473039"/>
              <a:gd name="connsiteY571" fmla="*/ 3670893 h 4777547"/>
              <a:gd name="connsiteX572" fmla="*/ 4349970 w 5473039"/>
              <a:gd name="connsiteY572" fmla="*/ 3669958 h 4777547"/>
              <a:gd name="connsiteX573" fmla="*/ 4348778 w 5473039"/>
              <a:gd name="connsiteY573" fmla="*/ 3672493 h 4777547"/>
              <a:gd name="connsiteX574" fmla="*/ 4347277 w 5473039"/>
              <a:gd name="connsiteY574" fmla="*/ 3676066 h 4777547"/>
              <a:gd name="connsiteX575" fmla="*/ 4354985 w 5473039"/>
              <a:gd name="connsiteY575" fmla="*/ 3688141 h 4777547"/>
              <a:gd name="connsiteX576" fmla="*/ 4372877 w 5473039"/>
              <a:gd name="connsiteY576" fmla="*/ 3722154 h 4777547"/>
              <a:gd name="connsiteX577" fmla="*/ 4371693 w 5473039"/>
              <a:gd name="connsiteY577" fmla="*/ 3729046 h 4777547"/>
              <a:gd name="connsiteX578" fmla="*/ 4375180 w 5473039"/>
              <a:gd name="connsiteY578" fmla="*/ 3733978 h 4777547"/>
              <a:gd name="connsiteX579" fmla="*/ 4414242 w 5473039"/>
              <a:gd name="connsiteY579" fmla="*/ 3785643 h 4777547"/>
              <a:gd name="connsiteX580" fmla="*/ 4468299 w 5473039"/>
              <a:gd name="connsiteY580" fmla="*/ 3864533 h 4777547"/>
              <a:gd name="connsiteX581" fmla="*/ 4435970 w 5473039"/>
              <a:gd name="connsiteY581" fmla="*/ 3806823 h 4777547"/>
              <a:gd name="connsiteX582" fmla="*/ 4610132 w 5473039"/>
              <a:gd name="connsiteY582" fmla="*/ 3668445 h 4777547"/>
              <a:gd name="connsiteX583" fmla="*/ 4614617 w 5473039"/>
              <a:gd name="connsiteY583" fmla="*/ 3672111 h 4777547"/>
              <a:gd name="connsiteX584" fmla="*/ 4625151 w 5473039"/>
              <a:gd name="connsiteY584" fmla="*/ 3679520 h 4777547"/>
              <a:gd name="connsiteX585" fmla="*/ 4638351 w 5473039"/>
              <a:gd name="connsiteY585" fmla="*/ 3702784 h 4777547"/>
              <a:gd name="connsiteX586" fmla="*/ 4651146 w 5473039"/>
              <a:gd name="connsiteY586" fmla="*/ 3727703 h 4777547"/>
              <a:gd name="connsiteX587" fmla="*/ 4644791 w 5473039"/>
              <a:gd name="connsiteY587" fmla="*/ 3722684 h 4777547"/>
              <a:gd name="connsiteX588" fmla="*/ 4639740 w 5473039"/>
              <a:gd name="connsiteY588" fmla="*/ 3718077 h 4777547"/>
              <a:gd name="connsiteX589" fmla="*/ 3963375 w 5473039"/>
              <a:gd name="connsiteY589" fmla="*/ 3644788 h 4777547"/>
              <a:gd name="connsiteX590" fmla="*/ 3984749 w 5473039"/>
              <a:gd name="connsiteY590" fmla="*/ 3688119 h 4777547"/>
              <a:gd name="connsiteX591" fmla="*/ 3992344 w 5473039"/>
              <a:gd name="connsiteY591" fmla="*/ 3700452 h 4777547"/>
              <a:gd name="connsiteX592" fmla="*/ 3994322 w 5473039"/>
              <a:gd name="connsiteY592" fmla="*/ 3702350 h 4777547"/>
              <a:gd name="connsiteX593" fmla="*/ 4026638 w 5473039"/>
              <a:gd name="connsiteY593" fmla="*/ 3732089 h 4777547"/>
              <a:gd name="connsiteX594" fmla="*/ 4031914 w 5473039"/>
              <a:gd name="connsiteY594" fmla="*/ 3731558 h 4777547"/>
              <a:gd name="connsiteX595" fmla="*/ 4003331 w 5473039"/>
              <a:gd name="connsiteY595" fmla="*/ 3686878 h 4777547"/>
              <a:gd name="connsiteX596" fmla="*/ 4002858 w 5473039"/>
              <a:gd name="connsiteY596" fmla="*/ 3686105 h 4777547"/>
              <a:gd name="connsiteX597" fmla="*/ 3998143 w 5473039"/>
              <a:gd name="connsiteY597" fmla="*/ 3680560 h 4777547"/>
              <a:gd name="connsiteX598" fmla="*/ 3995291 w 5473039"/>
              <a:gd name="connsiteY598" fmla="*/ 3673845 h 4777547"/>
              <a:gd name="connsiteX599" fmla="*/ 3995435 w 5473039"/>
              <a:gd name="connsiteY599" fmla="*/ 3673999 h 4777547"/>
              <a:gd name="connsiteX600" fmla="*/ 3986660 w 5473039"/>
              <a:gd name="connsiteY600" fmla="*/ 3659686 h 4777547"/>
              <a:gd name="connsiteX601" fmla="*/ 3971553 w 5473039"/>
              <a:gd name="connsiteY601" fmla="*/ 3646677 h 4777547"/>
              <a:gd name="connsiteX602" fmla="*/ 3976560 w 5473039"/>
              <a:gd name="connsiteY602" fmla="*/ 3651950 h 4777547"/>
              <a:gd name="connsiteX603" fmla="*/ 3978442 w 5473039"/>
              <a:gd name="connsiteY603" fmla="*/ 3662517 h 4777547"/>
              <a:gd name="connsiteX604" fmla="*/ 3963375 w 5473039"/>
              <a:gd name="connsiteY604" fmla="*/ 3644788 h 4777547"/>
              <a:gd name="connsiteX605" fmla="*/ 1800650 w 5473039"/>
              <a:gd name="connsiteY605" fmla="*/ 3642955 h 4777547"/>
              <a:gd name="connsiteX606" fmla="*/ 1815564 w 5473039"/>
              <a:gd name="connsiteY606" fmla="*/ 3656008 h 4777547"/>
              <a:gd name="connsiteX607" fmla="*/ 1842838 w 5473039"/>
              <a:gd name="connsiteY607" fmla="*/ 3696666 h 4777547"/>
              <a:gd name="connsiteX608" fmla="*/ 1841782 w 5473039"/>
              <a:gd name="connsiteY608" fmla="*/ 3687324 h 4777547"/>
              <a:gd name="connsiteX609" fmla="*/ 1842866 w 5473039"/>
              <a:gd name="connsiteY609" fmla="*/ 3692558 h 4777547"/>
              <a:gd name="connsiteX610" fmla="*/ 1844674 w 5473039"/>
              <a:gd name="connsiteY610" fmla="*/ 3699404 h 4777547"/>
              <a:gd name="connsiteX611" fmla="*/ 1865143 w 5473039"/>
              <a:gd name="connsiteY611" fmla="*/ 3729917 h 4777547"/>
              <a:gd name="connsiteX612" fmla="*/ 1865144 w 5473039"/>
              <a:gd name="connsiteY612" fmla="*/ 3729917 h 4777547"/>
              <a:gd name="connsiteX613" fmla="*/ 1911568 w 5473039"/>
              <a:gd name="connsiteY613" fmla="*/ 3799121 h 4777547"/>
              <a:gd name="connsiteX614" fmla="*/ 2012074 w 5473039"/>
              <a:gd name="connsiteY614" fmla="*/ 3936038 h 4777547"/>
              <a:gd name="connsiteX615" fmla="*/ 2063419 w 5473039"/>
              <a:gd name="connsiteY615" fmla="*/ 3996982 h 4777547"/>
              <a:gd name="connsiteX616" fmla="*/ 2080113 w 5473039"/>
              <a:gd name="connsiteY616" fmla="*/ 4015132 h 4777547"/>
              <a:gd name="connsiteX617" fmla="*/ 2082492 w 5473039"/>
              <a:gd name="connsiteY617" fmla="*/ 4018952 h 4777547"/>
              <a:gd name="connsiteX618" fmla="*/ 2109702 w 5473039"/>
              <a:gd name="connsiteY618" fmla="*/ 4056415 h 4777547"/>
              <a:gd name="connsiteX619" fmla="*/ 2112710 w 5473039"/>
              <a:gd name="connsiteY619" fmla="*/ 4061353 h 4777547"/>
              <a:gd name="connsiteX620" fmla="*/ 2071398 w 5473039"/>
              <a:gd name="connsiteY620" fmla="*/ 4016488 h 4777547"/>
              <a:gd name="connsiteX621" fmla="*/ 2015034 w 5473039"/>
              <a:gd name="connsiteY621" fmla="*/ 3951135 h 4777547"/>
              <a:gd name="connsiteX622" fmla="*/ 1901004 w 5473039"/>
              <a:gd name="connsiteY622" fmla="*/ 3799683 h 4777547"/>
              <a:gd name="connsiteX623" fmla="*/ 1821269 w 5473039"/>
              <a:gd name="connsiteY623" fmla="*/ 3685559 h 4777547"/>
              <a:gd name="connsiteX624" fmla="*/ 1800650 w 5473039"/>
              <a:gd name="connsiteY624" fmla="*/ 3642955 h 4777547"/>
              <a:gd name="connsiteX625" fmla="*/ 4698211 w 5473039"/>
              <a:gd name="connsiteY625" fmla="*/ 3640346 h 4777547"/>
              <a:gd name="connsiteX626" fmla="*/ 4698098 w 5473039"/>
              <a:gd name="connsiteY626" fmla="*/ 3644033 h 4777547"/>
              <a:gd name="connsiteX627" fmla="*/ 4698211 w 5473039"/>
              <a:gd name="connsiteY627" fmla="*/ 3640346 h 4777547"/>
              <a:gd name="connsiteX628" fmla="*/ 4678570 w 5473039"/>
              <a:gd name="connsiteY628" fmla="*/ 3639202 h 4777547"/>
              <a:gd name="connsiteX629" fmla="*/ 4678305 w 5473039"/>
              <a:gd name="connsiteY629" fmla="*/ 3642835 h 4777547"/>
              <a:gd name="connsiteX630" fmla="*/ 4678570 w 5473039"/>
              <a:gd name="connsiteY630" fmla="*/ 3639202 h 4777547"/>
              <a:gd name="connsiteX631" fmla="*/ 1570914 w 5473039"/>
              <a:gd name="connsiteY631" fmla="*/ 3635386 h 4777547"/>
              <a:gd name="connsiteX632" fmla="*/ 1593339 w 5473039"/>
              <a:gd name="connsiteY632" fmla="*/ 3659744 h 4777547"/>
              <a:gd name="connsiteX633" fmla="*/ 1587595 w 5473039"/>
              <a:gd name="connsiteY633" fmla="*/ 3665384 h 4777547"/>
              <a:gd name="connsiteX634" fmla="*/ 1566937 w 5473039"/>
              <a:gd name="connsiteY634" fmla="*/ 3646316 h 4777547"/>
              <a:gd name="connsiteX635" fmla="*/ 1570914 w 5473039"/>
              <a:gd name="connsiteY635" fmla="*/ 3635386 h 4777547"/>
              <a:gd name="connsiteX636" fmla="*/ 4690704 w 5473039"/>
              <a:gd name="connsiteY636" fmla="*/ 3632801 h 4777547"/>
              <a:gd name="connsiteX637" fmla="*/ 4698211 w 5473039"/>
              <a:gd name="connsiteY637" fmla="*/ 3640346 h 4777547"/>
              <a:gd name="connsiteX638" fmla="*/ 4691819 w 5473039"/>
              <a:gd name="connsiteY638" fmla="*/ 3634755 h 4777547"/>
              <a:gd name="connsiteX639" fmla="*/ 3998181 w 5473039"/>
              <a:gd name="connsiteY639" fmla="*/ 3598099 h 4777547"/>
              <a:gd name="connsiteX640" fmla="*/ 3994186 w 5473039"/>
              <a:gd name="connsiteY640" fmla="*/ 3599147 h 4777547"/>
              <a:gd name="connsiteX641" fmla="*/ 4002470 w 5473039"/>
              <a:gd name="connsiteY641" fmla="*/ 3611440 h 4777547"/>
              <a:gd name="connsiteX642" fmla="*/ 4035682 w 5473039"/>
              <a:gd name="connsiteY642" fmla="*/ 3646533 h 4777547"/>
              <a:gd name="connsiteX643" fmla="*/ 4041902 w 5473039"/>
              <a:gd name="connsiteY643" fmla="*/ 3653663 h 4777547"/>
              <a:gd name="connsiteX644" fmla="*/ 4031250 w 5473039"/>
              <a:gd name="connsiteY644" fmla="*/ 3633311 h 4777547"/>
              <a:gd name="connsiteX645" fmla="*/ 4013713 w 5473039"/>
              <a:gd name="connsiteY645" fmla="*/ 3615467 h 4777547"/>
              <a:gd name="connsiteX646" fmla="*/ 3998181 w 5473039"/>
              <a:gd name="connsiteY646" fmla="*/ 3598099 h 4777547"/>
              <a:gd name="connsiteX647" fmla="*/ 4608021 w 5473039"/>
              <a:gd name="connsiteY647" fmla="*/ 3589387 h 4777547"/>
              <a:gd name="connsiteX648" fmla="*/ 4613976 w 5473039"/>
              <a:gd name="connsiteY648" fmla="*/ 3594465 h 4777547"/>
              <a:gd name="connsiteX649" fmla="*/ 4608880 w 5473039"/>
              <a:gd name="connsiteY649" fmla="*/ 3592272 h 4777547"/>
              <a:gd name="connsiteX650" fmla="*/ 4608021 w 5473039"/>
              <a:gd name="connsiteY650" fmla="*/ 3589387 h 4777547"/>
              <a:gd name="connsiteX651" fmla="*/ 4602063 w 5473039"/>
              <a:gd name="connsiteY651" fmla="*/ 3584308 h 4777547"/>
              <a:gd name="connsiteX652" fmla="*/ 4608021 w 5473039"/>
              <a:gd name="connsiteY652" fmla="*/ 3589387 h 4777547"/>
              <a:gd name="connsiteX653" fmla="*/ 4602923 w 5473039"/>
              <a:gd name="connsiteY653" fmla="*/ 3587193 h 4777547"/>
              <a:gd name="connsiteX654" fmla="*/ 4602063 w 5473039"/>
              <a:gd name="connsiteY654" fmla="*/ 3584308 h 4777547"/>
              <a:gd name="connsiteX655" fmla="*/ 4587253 w 5473039"/>
              <a:gd name="connsiteY655" fmla="*/ 3569676 h 4777547"/>
              <a:gd name="connsiteX656" fmla="*/ 4602063 w 5473039"/>
              <a:gd name="connsiteY656" fmla="*/ 3584308 h 4777547"/>
              <a:gd name="connsiteX657" fmla="*/ 4592481 w 5473039"/>
              <a:gd name="connsiteY657" fmla="*/ 3577501 h 4777547"/>
              <a:gd name="connsiteX658" fmla="*/ 4587253 w 5473039"/>
              <a:gd name="connsiteY658" fmla="*/ 3569676 h 4777547"/>
              <a:gd name="connsiteX659" fmla="*/ 4516873 w 5473039"/>
              <a:gd name="connsiteY659" fmla="*/ 3529217 h 4777547"/>
              <a:gd name="connsiteX660" fmla="*/ 4541569 w 5473039"/>
              <a:gd name="connsiteY660" fmla="*/ 3554295 h 4777547"/>
              <a:gd name="connsiteX661" fmla="*/ 4561423 w 5473039"/>
              <a:gd name="connsiteY661" fmla="*/ 3571495 h 4777547"/>
              <a:gd name="connsiteX662" fmla="*/ 4597398 w 5473039"/>
              <a:gd name="connsiteY662" fmla="*/ 3630604 h 4777547"/>
              <a:gd name="connsiteX663" fmla="*/ 4602634 w 5473039"/>
              <a:gd name="connsiteY663" fmla="*/ 3639832 h 4777547"/>
              <a:gd name="connsiteX664" fmla="*/ 4597439 w 5473039"/>
              <a:gd name="connsiteY664" fmla="*/ 3635522 h 4777547"/>
              <a:gd name="connsiteX665" fmla="*/ 4583335 w 5473039"/>
              <a:gd name="connsiteY665" fmla="*/ 3624240 h 4777547"/>
              <a:gd name="connsiteX666" fmla="*/ 4583190 w 5473039"/>
              <a:gd name="connsiteY666" fmla="*/ 3625040 h 4777547"/>
              <a:gd name="connsiteX667" fmla="*/ 4565349 w 5473039"/>
              <a:gd name="connsiteY667" fmla="*/ 3596619 h 4777547"/>
              <a:gd name="connsiteX668" fmla="*/ 4524168 w 5473039"/>
              <a:gd name="connsiteY668" fmla="*/ 3541981 h 4777547"/>
              <a:gd name="connsiteX669" fmla="*/ 4860653 w 5473039"/>
              <a:gd name="connsiteY669" fmla="*/ 3514160 h 4777547"/>
              <a:gd name="connsiteX670" fmla="*/ 4859265 w 5473039"/>
              <a:gd name="connsiteY670" fmla="*/ 3518501 h 4777547"/>
              <a:gd name="connsiteX671" fmla="*/ 4860653 w 5473039"/>
              <a:gd name="connsiteY671" fmla="*/ 3514160 h 4777547"/>
              <a:gd name="connsiteX672" fmla="*/ 4508665 w 5473039"/>
              <a:gd name="connsiteY672" fmla="*/ 3500627 h 4777547"/>
              <a:gd name="connsiteX673" fmla="*/ 4508399 w 5473039"/>
              <a:gd name="connsiteY673" fmla="*/ 3504261 h 4777547"/>
              <a:gd name="connsiteX674" fmla="*/ 4508665 w 5473039"/>
              <a:gd name="connsiteY674" fmla="*/ 3500627 h 4777547"/>
              <a:gd name="connsiteX675" fmla="*/ 4853024 w 5473039"/>
              <a:gd name="connsiteY675" fmla="*/ 3499766 h 4777547"/>
              <a:gd name="connsiteX676" fmla="*/ 4851757 w 5473039"/>
              <a:gd name="connsiteY676" fmla="*/ 3503914 h 4777547"/>
              <a:gd name="connsiteX677" fmla="*/ 4853024 w 5473039"/>
              <a:gd name="connsiteY677" fmla="*/ 3499766 h 4777547"/>
              <a:gd name="connsiteX678" fmla="*/ 4499447 w 5473039"/>
              <a:gd name="connsiteY678" fmla="*/ 3490943 h 4777547"/>
              <a:gd name="connsiteX679" fmla="*/ 4499117 w 5473039"/>
              <a:gd name="connsiteY679" fmla="*/ 3494760 h 4777547"/>
              <a:gd name="connsiteX680" fmla="*/ 4499447 w 5473039"/>
              <a:gd name="connsiteY680" fmla="*/ 3490943 h 4777547"/>
              <a:gd name="connsiteX681" fmla="*/ 4786295 w 5473039"/>
              <a:gd name="connsiteY681" fmla="*/ 3470347 h 4777547"/>
              <a:gd name="connsiteX682" fmla="*/ 4791021 w 5473039"/>
              <a:gd name="connsiteY682" fmla="*/ 3478560 h 4777547"/>
              <a:gd name="connsiteX683" fmla="*/ 4788052 w 5473039"/>
              <a:gd name="connsiteY683" fmla="*/ 3474940 h 4777547"/>
              <a:gd name="connsiteX684" fmla="*/ 4787203 w 5473039"/>
              <a:gd name="connsiteY684" fmla="*/ 3472949 h 4777547"/>
              <a:gd name="connsiteX685" fmla="*/ 4786295 w 5473039"/>
              <a:gd name="connsiteY685" fmla="*/ 3470347 h 4777547"/>
              <a:gd name="connsiteX686" fmla="*/ 4457331 w 5473039"/>
              <a:gd name="connsiteY686" fmla="*/ 3466301 h 4777547"/>
              <a:gd name="connsiteX687" fmla="*/ 4491229 w 5473039"/>
              <a:gd name="connsiteY687" fmla="*/ 3502179 h 4777547"/>
              <a:gd name="connsiteX688" fmla="*/ 4491926 w 5473039"/>
              <a:gd name="connsiteY688" fmla="*/ 3504373 h 4777547"/>
              <a:gd name="connsiteX689" fmla="*/ 4491697 w 5473039"/>
              <a:gd name="connsiteY689" fmla="*/ 3508766 h 4777547"/>
              <a:gd name="connsiteX690" fmla="*/ 4460157 w 5473039"/>
              <a:gd name="connsiteY690" fmla="*/ 3470785 h 4777547"/>
              <a:gd name="connsiteX691" fmla="*/ 4591693 w 5473039"/>
              <a:gd name="connsiteY691" fmla="*/ 3464731 h 4777547"/>
              <a:gd name="connsiteX692" fmla="*/ 4598734 w 5473039"/>
              <a:gd name="connsiteY692" fmla="*/ 3473635 h 4777547"/>
              <a:gd name="connsiteX693" fmla="*/ 4593322 w 5473039"/>
              <a:gd name="connsiteY693" fmla="*/ 3470972 h 4777547"/>
              <a:gd name="connsiteX694" fmla="*/ 4589449 w 5473039"/>
              <a:gd name="connsiteY694" fmla="*/ 3465339 h 4777547"/>
              <a:gd name="connsiteX695" fmla="*/ 4591693 w 5473039"/>
              <a:gd name="connsiteY695" fmla="*/ 3464731 h 4777547"/>
              <a:gd name="connsiteX696" fmla="*/ 4483166 w 5473039"/>
              <a:gd name="connsiteY696" fmla="*/ 3462682 h 4777547"/>
              <a:gd name="connsiteX697" fmla="*/ 4481391 w 5473039"/>
              <a:gd name="connsiteY697" fmla="*/ 3463428 h 4777547"/>
              <a:gd name="connsiteX698" fmla="*/ 4489429 w 5473039"/>
              <a:gd name="connsiteY698" fmla="*/ 3473762 h 4777547"/>
              <a:gd name="connsiteX699" fmla="*/ 4491466 w 5473039"/>
              <a:gd name="connsiteY699" fmla="*/ 3470074 h 4777547"/>
              <a:gd name="connsiteX700" fmla="*/ 4489118 w 5473039"/>
              <a:gd name="connsiteY700" fmla="*/ 3466716 h 4777547"/>
              <a:gd name="connsiteX701" fmla="*/ 4488018 w 5473039"/>
              <a:gd name="connsiteY701" fmla="*/ 3465646 h 4777547"/>
              <a:gd name="connsiteX702" fmla="*/ 4558049 w 5473039"/>
              <a:gd name="connsiteY702" fmla="*/ 3429546 h 4777547"/>
              <a:gd name="connsiteX703" fmla="*/ 4559377 w 5473039"/>
              <a:gd name="connsiteY703" fmla="*/ 3434992 h 4777547"/>
              <a:gd name="connsiteX704" fmla="*/ 4558049 w 5473039"/>
              <a:gd name="connsiteY704" fmla="*/ 3429546 h 4777547"/>
              <a:gd name="connsiteX705" fmla="*/ 4523621 w 5473039"/>
              <a:gd name="connsiteY705" fmla="*/ 3428567 h 4777547"/>
              <a:gd name="connsiteX706" fmla="*/ 4532994 w 5473039"/>
              <a:gd name="connsiteY706" fmla="*/ 3437816 h 4777547"/>
              <a:gd name="connsiteX707" fmla="*/ 4527004 w 5473039"/>
              <a:gd name="connsiteY707" fmla="*/ 3433830 h 4777547"/>
              <a:gd name="connsiteX708" fmla="*/ 4523621 w 5473039"/>
              <a:gd name="connsiteY708" fmla="*/ 3428567 h 4777547"/>
              <a:gd name="connsiteX709" fmla="*/ 1545302 w 5473039"/>
              <a:gd name="connsiteY709" fmla="*/ 3393024 h 4777547"/>
              <a:gd name="connsiteX710" fmla="*/ 1549061 w 5473039"/>
              <a:gd name="connsiteY710" fmla="*/ 3393370 h 4777547"/>
              <a:gd name="connsiteX711" fmla="*/ 1543784 w 5473039"/>
              <a:gd name="connsiteY711" fmla="*/ 3398569 h 4777547"/>
              <a:gd name="connsiteX712" fmla="*/ 1545302 w 5473039"/>
              <a:gd name="connsiteY712" fmla="*/ 3393024 h 4777547"/>
              <a:gd name="connsiteX713" fmla="*/ 4405154 w 5473039"/>
              <a:gd name="connsiteY713" fmla="*/ 3387457 h 4777547"/>
              <a:gd name="connsiteX714" fmla="*/ 4402976 w 5473039"/>
              <a:gd name="connsiteY714" fmla="*/ 3387855 h 4777547"/>
              <a:gd name="connsiteX715" fmla="*/ 4408240 w 5473039"/>
              <a:gd name="connsiteY715" fmla="*/ 3392701 h 4777547"/>
              <a:gd name="connsiteX716" fmla="*/ 4408942 w 5473039"/>
              <a:gd name="connsiteY716" fmla="*/ 3392812 h 4777547"/>
              <a:gd name="connsiteX717" fmla="*/ 4408572 w 5473039"/>
              <a:gd name="connsiteY717" fmla="*/ 3391627 h 4777547"/>
              <a:gd name="connsiteX718" fmla="*/ 4405154 w 5473039"/>
              <a:gd name="connsiteY718" fmla="*/ 3387457 h 4777547"/>
              <a:gd name="connsiteX719" fmla="*/ 4926932 w 5473039"/>
              <a:gd name="connsiteY719" fmla="*/ 3353411 h 4777547"/>
              <a:gd name="connsiteX720" fmla="*/ 4921159 w 5473039"/>
              <a:gd name="connsiteY720" fmla="*/ 3355100 h 4777547"/>
              <a:gd name="connsiteX721" fmla="*/ 4925691 w 5473039"/>
              <a:gd name="connsiteY721" fmla="*/ 3353774 h 4777547"/>
              <a:gd name="connsiteX722" fmla="*/ 4934755 w 5473039"/>
              <a:gd name="connsiteY722" fmla="*/ 3351123 h 4777547"/>
              <a:gd name="connsiteX723" fmla="*/ 4933246 w 5473039"/>
              <a:gd name="connsiteY723" fmla="*/ 3351565 h 4777547"/>
              <a:gd name="connsiteX724" fmla="*/ 4926932 w 5473039"/>
              <a:gd name="connsiteY724" fmla="*/ 3353411 h 4777547"/>
              <a:gd name="connsiteX725" fmla="*/ 4868604 w 5473039"/>
              <a:gd name="connsiteY725" fmla="*/ 3345395 h 4777547"/>
              <a:gd name="connsiteX726" fmla="*/ 4878307 w 5473039"/>
              <a:gd name="connsiteY726" fmla="*/ 3364867 h 4777547"/>
              <a:gd name="connsiteX727" fmla="*/ 4874566 w 5473039"/>
              <a:gd name="connsiteY727" fmla="*/ 3361404 h 4777547"/>
              <a:gd name="connsiteX728" fmla="*/ 4868604 w 5473039"/>
              <a:gd name="connsiteY728" fmla="*/ 3345395 h 4777547"/>
              <a:gd name="connsiteX729" fmla="*/ 4605470 w 5473039"/>
              <a:gd name="connsiteY729" fmla="*/ 3342293 h 4777547"/>
              <a:gd name="connsiteX730" fmla="*/ 4617749 w 5473039"/>
              <a:gd name="connsiteY730" fmla="*/ 3359260 h 4777547"/>
              <a:gd name="connsiteX731" fmla="*/ 4632240 w 5473039"/>
              <a:gd name="connsiteY731" fmla="*/ 3381062 h 4777547"/>
              <a:gd name="connsiteX732" fmla="*/ 4636345 w 5473039"/>
              <a:gd name="connsiteY732" fmla="*/ 3388894 h 4777547"/>
              <a:gd name="connsiteX733" fmla="*/ 4640007 w 5473039"/>
              <a:gd name="connsiteY733" fmla="*/ 3392464 h 4777547"/>
              <a:gd name="connsiteX734" fmla="*/ 4627706 w 5473039"/>
              <a:gd name="connsiteY734" fmla="*/ 3372869 h 4777547"/>
              <a:gd name="connsiteX735" fmla="*/ 4612836 w 5473039"/>
              <a:gd name="connsiteY735" fmla="*/ 3349327 h 4777547"/>
              <a:gd name="connsiteX736" fmla="*/ 4991734 w 5473039"/>
              <a:gd name="connsiteY736" fmla="*/ 3329057 h 4777547"/>
              <a:gd name="connsiteX737" fmla="*/ 4996220 w 5473039"/>
              <a:gd name="connsiteY737" fmla="*/ 3332723 h 4777547"/>
              <a:gd name="connsiteX738" fmla="*/ 5006754 w 5473039"/>
              <a:gd name="connsiteY738" fmla="*/ 3340131 h 4777547"/>
              <a:gd name="connsiteX739" fmla="*/ 5019952 w 5473039"/>
              <a:gd name="connsiteY739" fmla="*/ 3363395 h 4777547"/>
              <a:gd name="connsiteX740" fmla="*/ 5032748 w 5473039"/>
              <a:gd name="connsiteY740" fmla="*/ 3388315 h 4777547"/>
              <a:gd name="connsiteX741" fmla="*/ 5026393 w 5473039"/>
              <a:gd name="connsiteY741" fmla="*/ 3383297 h 4777547"/>
              <a:gd name="connsiteX742" fmla="*/ 5021342 w 5473039"/>
              <a:gd name="connsiteY742" fmla="*/ 3378689 h 4777547"/>
              <a:gd name="connsiteX743" fmla="*/ 4444127 w 5473039"/>
              <a:gd name="connsiteY743" fmla="*/ 3325748 h 4777547"/>
              <a:gd name="connsiteX744" fmla="*/ 4444637 w 5473039"/>
              <a:gd name="connsiteY744" fmla="*/ 3326652 h 4777547"/>
              <a:gd name="connsiteX745" fmla="*/ 4451766 w 5473039"/>
              <a:gd name="connsiteY745" fmla="*/ 3333578 h 4777547"/>
              <a:gd name="connsiteX746" fmla="*/ 4452114 w 5473039"/>
              <a:gd name="connsiteY746" fmla="*/ 3333875 h 4777547"/>
              <a:gd name="connsiteX747" fmla="*/ 4718900 w 5473039"/>
              <a:gd name="connsiteY747" fmla="*/ 3314253 h 4777547"/>
              <a:gd name="connsiteX748" fmla="*/ 4723548 w 5473039"/>
              <a:gd name="connsiteY748" fmla="*/ 3320480 h 4777547"/>
              <a:gd name="connsiteX749" fmla="*/ 4726024 w 5473039"/>
              <a:gd name="connsiteY749" fmla="*/ 3325640 h 4777547"/>
              <a:gd name="connsiteX750" fmla="*/ 4721219 w 5473039"/>
              <a:gd name="connsiteY750" fmla="*/ 3321342 h 4777547"/>
              <a:gd name="connsiteX751" fmla="*/ 4717883 w 5473039"/>
              <a:gd name="connsiteY751" fmla="*/ 3319862 h 4777547"/>
              <a:gd name="connsiteX752" fmla="*/ 4724285 w 5473039"/>
              <a:gd name="connsiteY752" fmla="*/ 3330638 h 4777547"/>
              <a:gd name="connsiteX753" fmla="*/ 4754479 w 5473039"/>
              <a:gd name="connsiteY753" fmla="*/ 3382766 h 4777547"/>
              <a:gd name="connsiteX754" fmla="*/ 4754008 w 5473039"/>
              <a:gd name="connsiteY754" fmla="*/ 3385510 h 4777547"/>
              <a:gd name="connsiteX755" fmla="*/ 4766017 w 5473039"/>
              <a:gd name="connsiteY755" fmla="*/ 3403316 h 4777547"/>
              <a:gd name="connsiteX756" fmla="*/ 4767689 w 5473039"/>
              <a:gd name="connsiteY756" fmla="*/ 3408161 h 4777547"/>
              <a:gd name="connsiteX757" fmla="*/ 4774737 w 5473039"/>
              <a:gd name="connsiteY757" fmla="*/ 3417503 h 4777547"/>
              <a:gd name="connsiteX758" fmla="*/ 4768459 w 5473039"/>
              <a:gd name="connsiteY758" fmla="*/ 3403066 h 4777547"/>
              <a:gd name="connsiteX759" fmla="*/ 4756257 w 5473039"/>
              <a:gd name="connsiteY759" fmla="*/ 3372113 h 4777547"/>
              <a:gd name="connsiteX760" fmla="*/ 4753240 w 5473039"/>
              <a:gd name="connsiteY760" fmla="*/ 3365052 h 4777547"/>
              <a:gd name="connsiteX761" fmla="*/ 4723061 w 5473039"/>
              <a:gd name="connsiteY761" fmla="*/ 3317024 h 4777547"/>
              <a:gd name="connsiteX762" fmla="*/ 4719397 w 5473039"/>
              <a:gd name="connsiteY762" fmla="*/ 3314334 h 4777547"/>
              <a:gd name="connsiteX763" fmla="*/ 4714105 w 5473039"/>
              <a:gd name="connsiteY763" fmla="*/ 3313463 h 4777547"/>
              <a:gd name="connsiteX764" fmla="*/ 4716650 w 5473039"/>
              <a:gd name="connsiteY764" fmla="*/ 3316391 h 4777547"/>
              <a:gd name="connsiteX765" fmla="*/ 4714690 w 5473039"/>
              <a:gd name="connsiteY765" fmla="*/ 3313559 h 4777547"/>
              <a:gd name="connsiteX766" fmla="*/ 4575247 w 5473039"/>
              <a:gd name="connsiteY766" fmla="*/ 3290094 h 4777547"/>
              <a:gd name="connsiteX767" fmla="*/ 4576343 w 5473039"/>
              <a:gd name="connsiteY767" fmla="*/ 3296808 h 4777547"/>
              <a:gd name="connsiteX768" fmla="*/ 4581962 w 5473039"/>
              <a:gd name="connsiteY768" fmla="*/ 3308166 h 4777547"/>
              <a:gd name="connsiteX769" fmla="*/ 4594773 w 5473039"/>
              <a:gd name="connsiteY769" fmla="*/ 3321846 h 4777547"/>
              <a:gd name="connsiteX770" fmla="*/ 4594292 w 5473039"/>
              <a:gd name="connsiteY770" fmla="*/ 3320646 h 4777547"/>
              <a:gd name="connsiteX771" fmla="*/ 4575247 w 5473039"/>
              <a:gd name="connsiteY771" fmla="*/ 3290094 h 4777547"/>
              <a:gd name="connsiteX772" fmla="*/ 4534910 w 5473039"/>
              <a:gd name="connsiteY772" fmla="*/ 3287541 h 4777547"/>
              <a:gd name="connsiteX773" fmla="*/ 4534523 w 5473039"/>
              <a:gd name="connsiteY773" fmla="*/ 3288810 h 4777547"/>
              <a:gd name="connsiteX774" fmla="*/ 4534453 w 5473039"/>
              <a:gd name="connsiteY774" fmla="*/ 3289040 h 4777547"/>
              <a:gd name="connsiteX775" fmla="*/ 4534453 w 5473039"/>
              <a:gd name="connsiteY775" fmla="*/ 3289040 h 4777547"/>
              <a:gd name="connsiteX776" fmla="*/ 4534523 w 5473039"/>
              <a:gd name="connsiteY776" fmla="*/ 3288810 h 4777547"/>
              <a:gd name="connsiteX777" fmla="*/ 4534891 w 5473039"/>
              <a:gd name="connsiteY777" fmla="*/ 3287606 h 4777547"/>
              <a:gd name="connsiteX778" fmla="*/ 4534910 w 5473039"/>
              <a:gd name="connsiteY778" fmla="*/ 3287541 h 4777547"/>
              <a:gd name="connsiteX779" fmla="*/ 5054951 w 5473039"/>
              <a:gd name="connsiteY779" fmla="*/ 3266635 h 4777547"/>
              <a:gd name="connsiteX780" fmla="*/ 5049129 w 5473039"/>
              <a:gd name="connsiteY780" fmla="*/ 3268162 h 4777547"/>
              <a:gd name="connsiteX781" fmla="*/ 5043131 w 5473039"/>
              <a:gd name="connsiteY781" fmla="*/ 3267769 h 4777547"/>
              <a:gd name="connsiteX782" fmla="*/ 5049129 w 5473039"/>
              <a:gd name="connsiteY782" fmla="*/ 3268162 h 4777547"/>
              <a:gd name="connsiteX783" fmla="*/ 5054951 w 5473039"/>
              <a:gd name="connsiteY783" fmla="*/ 3266635 h 4777547"/>
              <a:gd name="connsiteX784" fmla="*/ 4810385 w 5473039"/>
              <a:gd name="connsiteY784" fmla="*/ 3216923 h 4777547"/>
              <a:gd name="connsiteX785" fmla="*/ 4800129 w 5473039"/>
              <a:gd name="connsiteY785" fmla="*/ 3217350 h 4777547"/>
              <a:gd name="connsiteX786" fmla="*/ 4805062 w 5473039"/>
              <a:gd name="connsiteY786" fmla="*/ 3217144 h 4777547"/>
              <a:gd name="connsiteX787" fmla="*/ 4814928 w 5473039"/>
              <a:gd name="connsiteY787" fmla="*/ 3216735 h 4777547"/>
              <a:gd name="connsiteX788" fmla="*/ 4810385 w 5473039"/>
              <a:gd name="connsiteY788" fmla="*/ 3216923 h 4777547"/>
              <a:gd name="connsiteX789" fmla="*/ 4813284 w 5473039"/>
              <a:gd name="connsiteY789" fmla="*/ 3216802 h 4777547"/>
              <a:gd name="connsiteX790" fmla="*/ 4814928 w 5473039"/>
              <a:gd name="connsiteY790" fmla="*/ 3216735 h 4777547"/>
              <a:gd name="connsiteX791" fmla="*/ 1464275 w 5473039"/>
              <a:gd name="connsiteY791" fmla="*/ 3169272 h 4777547"/>
              <a:gd name="connsiteX792" fmla="*/ 1463998 w 5473039"/>
              <a:gd name="connsiteY792" fmla="*/ 3169966 h 4777547"/>
              <a:gd name="connsiteX793" fmla="*/ 1460029 w 5473039"/>
              <a:gd name="connsiteY793" fmla="*/ 3175050 h 4777547"/>
              <a:gd name="connsiteX794" fmla="*/ 1445862 w 5473039"/>
              <a:gd name="connsiteY794" fmla="*/ 3172615 h 4777547"/>
              <a:gd name="connsiteX795" fmla="*/ 1443276 w 5473039"/>
              <a:gd name="connsiteY795" fmla="*/ 3172794 h 4777547"/>
              <a:gd name="connsiteX796" fmla="*/ 1447579 w 5473039"/>
              <a:gd name="connsiteY796" fmla="*/ 3178266 h 4777547"/>
              <a:gd name="connsiteX797" fmla="*/ 1449678 w 5473039"/>
              <a:gd name="connsiteY797" fmla="*/ 3177816 h 4777547"/>
              <a:gd name="connsiteX798" fmla="*/ 1455983 w 5473039"/>
              <a:gd name="connsiteY798" fmla="*/ 3179492 h 4777547"/>
              <a:gd name="connsiteX799" fmla="*/ 1449573 w 5473039"/>
              <a:gd name="connsiteY799" fmla="*/ 3180801 h 4777547"/>
              <a:gd name="connsiteX800" fmla="*/ 1500299 w 5473039"/>
              <a:gd name="connsiteY800" fmla="*/ 3245303 h 4777547"/>
              <a:gd name="connsiteX801" fmla="*/ 1826737 w 5473039"/>
              <a:gd name="connsiteY801" fmla="*/ 3623100 h 4777547"/>
              <a:gd name="connsiteX802" fmla="*/ 1843387 w 5473039"/>
              <a:gd name="connsiteY802" fmla="*/ 3642868 h 4777547"/>
              <a:gd name="connsiteX803" fmla="*/ 1821864 w 5473039"/>
              <a:gd name="connsiteY803" fmla="*/ 3609935 h 4777547"/>
              <a:gd name="connsiteX804" fmla="*/ 1753452 w 5473039"/>
              <a:gd name="connsiteY804" fmla="*/ 3515667 h 4777547"/>
              <a:gd name="connsiteX805" fmla="*/ 1671169 w 5473039"/>
              <a:gd name="connsiteY805" fmla="*/ 3418529 h 4777547"/>
              <a:gd name="connsiteX806" fmla="*/ 1502645 w 5473039"/>
              <a:gd name="connsiteY806" fmla="*/ 3216714 h 4777547"/>
              <a:gd name="connsiteX807" fmla="*/ 5036935 w 5473039"/>
              <a:gd name="connsiteY807" fmla="*/ 3146870 h 4777547"/>
              <a:gd name="connsiteX808" fmla="*/ 5042340 w 5473039"/>
              <a:gd name="connsiteY808" fmla="*/ 3152810 h 4777547"/>
              <a:gd name="connsiteX809" fmla="*/ 5045337 w 5473039"/>
              <a:gd name="connsiteY809" fmla="*/ 3158931 h 4777547"/>
              <a:gd name="connsiteX810" fmla="*/ 5036935 w 5473039"/>
              <a:gd name="connsiteY810" fmla="*/ 3146870 h 4777547"/>
              <a:gd name="connsiteX811" fmla="*/ 5306095 w 5473039"/>
              <a:gd name="connsiteY811" fmla="*/ 3139916 h 4777547"/>
              <a:gd name="connsiteX812" fmla="*/ 5306866 w 5473039"/>
              <a:gd name="connsiteY812" fmla="*/ 3142038 h 4777547"/>
              <a:gd name="connsiteX813" fmla="*/ 5306849 w 5473039"/>
              <a:gd name="connsiteY813" fmla="*/ 3143002 h 4777547"/>
              <a:gd name="connsiteX814" fmla="*/ 5305325 w 5473039"/>
              <a:gd name="connsiteY814" fmla="*/ 3140891 h 4777547"/>
              <a:gd name="connsiteX815" fmla="*/ 5011092 w 5473039"/>
              <a:gd name="connsiteY815" fmla="*/ 3016454 h 4777547"/>
              <a:gd name="connsiteX816" fmla="*/ 5014366 w 5473039"/>
              <a:gd name="connsiteY816" fmla="*/ 3019126 h 4777547"/>
              <a:gd name="connsiteX817" fmla="*/ 5035385 w 5473039"/>
              <a:gd name="connsiteY817" fmla="*/ 3039419 h 4777547"/>
              <a:gd name="connsiteX818" fmla="*/ 5035276 w 5473039"/>
              <a:gd name="connsiteY818" fmla="*/ 3044006 h 4777547"/>
              <a:gd name="connsiteX819" fmla="*/ 5027009 w 5473039"/>
              <a:gd name="connsiteY819" fmla="*/ 3038812 h 4777547"/>
              <a:gd name="connsiteX820" fmla="*/ 5021066 w 5473039"/>
              <a:gd name="connsiteY820" fmla="*/ 3033724 h 4777547"/>
              <a:gd name="connsiteX821" fmla="*/ 5016860 w 5473039"/>
              <a:gd name="connsiteY821" fmla="*/ 3026280 h 4777547"/>
              <a:gd name="connsiteX822" fmla="*/ 5165885 w 5473039"/>
              <a:gd name="connsiteY822" fmla="*/ 2996925 h 4777547"/>
              <a:gd name="connsiteX823" fmla="*/ 5185587 w 5473039"/>
              <a:gd name="connsiteY823" fmla="*/ 3015824 h 4777547"/>
              <a:gd name="connsiteX824" fmla="*/ 5180809 w 5473039"/>
              <a:gd name="connsiteY824" fmla="*/ 3018884 h 4777547"/>
              <a:gd name="connsiteX825" fmla="*/ 5165885 w 5473039"/>
              <a:gd name="connsiteY825" fmla="*/ 2996925 h 4777547"/>
              <a:gd name="connsiteX826" fmla="*/ 4984644 w 5473039"/>
              <a:gd name="connsiteY826" fmla="*/ 2952503 h 4777547"/>
              <a:gd name="connsiteX827" fmla="*/ 4981792 w 5473039"/>
              <a:gd name="connsiteY827" fmla="*/ 2958863 h 4777547"/>
              <a:gd name="connsiteX828" fmla="*/ 5010128 w 5473039"/>
              <a:gd name="connsiteY828" fmla="*/ 2987539 h 4777547"/>
              <a:gd name="connsiteX829" fmla="*/ 1091443 w 5473039"/>
              <a:gd name="connsiteY829" fmla="*/ 2807881 h 4777547"/>
              <a:gd name="connsiteX830" fmla="*/ 1250463 w 5473039"/>
              <a:gd name="connsiteY830" fmla="*/ 3008969 h 4777547"/>
              <a:gd name="connsiteX831" fmla="*/ 1251329 w 5473039"/>
              <a:gd name="connsiteY831" fmla="*/ 3009022 h 4777547"/>
              <a:gd name="connsiteX832" fmla="*/ 1217286 w 5473039"/>
              <a:gd name="connsiteY832" fmla="*/ 2960465 h 4777547"/>
              <a:gd name="connsiteX833" fmla="*/ 1185212 w 5473039"/>
              <a:gd name="connsiteY833" fmla="*/ 2910943 h 4777547"/>
              <a:gd name="connsiteX834" fmla="*/ 1178845 w 5473039"/>
              <a:gd name="connsiteY834" fmla="*/ 2903786 h 4777547"/>
              <a:gd name="connsiteX835" fmla="*/ 1091443 w 5473039"/>
              <a:gd name="connsiteY835" fmla="*/ 2807881 h 4777547"/>
              <a:gd name="connsiteX836" fmla="*/ 5284160 w 5473039"/>
              <a:gd name="connsiteY836" fmla="*/ 2773881 h 4777547"/>
              <a:gd name="connsiteX837" fmla="*/ 5284130 w 5473039"/>
              <a:gd name="connsiteY837" fmla="*/ 2774044 h 4777547"/>
              <a:gd name="connsiteX838" fmla="*/ 5284402 w 5473039"/>
              <a:gd name="connsiteY838" fmla="*/ 2774012 h 4777547"/>
              <a:gd name="connsiteX839" fmla="*/ 5296231 w 5473039"/>
              <a:gd name="connsiteY839" fmla="*/ 2759432 h 4777547"/>
              <a:gd name="connsiteX840" fmla="*/ 5302284 w 5473039"/>
              <a:gd name="connsiteY840" fmla="*/ 2768990 h 4777547"/>
              <a:gd name="connsiteX841" fmla="*/ 5297846 w 5473039"/>
              <a:gd name="connsiteY841" fmla="*/ 2772417 h 4777547"/>
              <a:gd name="connsiteX842" fmla="*/ 5296239 w 5473039"/>
              <a:gd name="connsiteY842" fmla="*/ 2759498 h 4777547"/>
              <a:gd name="connsiteX843" fmla="*/ 796051 w 5473039"/>
              <a:gd name="connsiteY843" fmla="*/ 2664936 h 4777547"/>
              <a:gd name="connsiteX844" fmla="*/ 798642 w 5473039"/>
              <a:gd name="connsiteY844" fmla="*/ 2670562 h 4777547"/>
              <a:gd name="connsiteX845" fmla="*/ 799500 w 5473039"/>
              <a:gd name="connsiteY845" fmla="*/ 2670919 h 4777547"/>
              <a:gd name="connsiteX846" fmla="*/ 813912 w 5473039"/>
              <a:gd name="connsiteY846" fmla="*/ 2695900 h 4777547"/>
              <a:gd name="connsiteX847" fmla="*/ 827811 w 5473039"/>
              <a:gd name="connsiteY847" fmla="*/ 2706845 h 4777547"/>
              <a:gd name="connsiteX848" fmla="*/ 832462 w 5473039"/>
              <a:gd name="connsiteY848" fmla="*/ 2700363 h 4777547"/>
              <a:gd name="connsiteX849" fmla="*/ 809793 w 5473039"/>
              <a:gd name="connsiteY849" fmla="*/ 2675181 h 4777547"/>
              <a:gd name="connsiteX850" fmla="*/ 799500 w 5473039"/>
              <a:gd name="connsiteY850" fmla="*/ 2670919 h 4777547"/>
              <a:gd name="connsiteX851" fmla="*/ 893894 w 5473039"/>
              <a:gd name="connsiteY851" fmla="*/ 2641028 h 4777547"/>
              <a:gd name="connsiteX852" fmla="*/ 943867 w 5473039"/>
              <a:gd name="connsiteY852" fmla="*/ 2682434 h 4777547"/>
              <a:gd name="connsiteX853" fmla="*/ 893894 w 5473039"/>
              <a:gd name="connsiteY853" fmla="*/ 2641028 h 4777547"/>
              <a:gd name="connsiteX854" fmla="*/ 5154616 w 5473039"/>
              <a:gd name="connsiteY854" fmla="*/ 2558675 h 4777547"/>
              <a:gd name="connsiteX855" fmla="*/ 5223124 w 5473039"/>
              <a:gd name="connsiteY855" fmla="*/ 2644017 h 4777547"/>
              <a:gd name="connsiteX856" fmla="*/ 5294078 w 5473039"/>
              <a:gd name="connsiteY856" fmla="*/ 2756034 h 4777547"/>
              <a:gd name="connsiteX857" fmla="*/ 5291481 w 5473039"/>
              <a:gd name="connsiteY857" fmla="*/ 2759586 h 4777547"/>
              <a:gd name="connsiteX858" fmla="*/ 5295222 w 5473039"/>
              <a:gd name="connsiteY858" fmla="*/ 2764314 h 4777547"/>
              <a:gd name="connsiteX859" fmla="*/ 5296877 w 5473039"/>
              <a:gd name="connsiteY859" fmla="*/ 2772532 h 4777547"/>
              <a:gd name="connsiteX860" fmla="*/ 5297846 w 5473039"/>
              <a:gd name="connsiteY860" fmla="*/ 2772417 h 4777547"/>
              <a:gd name="connsiteX861" fmla="*/ 5338694 w 5473039"/>
              <a:gd name="connsiteY861" fmla="*/ 2832372 h 4777547"/>
              <a:gd name="connsiteX862" fmla="*/ 5325314 w 5473039"/>
              <a:gd name="connsiteY862" fmla="*/ 2842314 h 4777547"/>
              <a:gd name="connsiteX863" fmla="*/ 5316186 w 5473039"/>
              <a:gd name="connsiteY863" fmla="*/ 2834163 h 4777547"/>
              <a:gd name="connsiteX864" fmla="*/ 5309129 w 5473039"/>
              <a:gd name="connsiteY864" fmla="*/ 2822928 h 4777547"/>
              <a:gd name="connsiteX865" fmla="*/ 5305235 w 5473039"/>
              <a:gd name="connsiteY865" fmla="*/ 2815126 h 4777547"/>
              <a:gd name="connsiteX866" fmla="*/ 5302063 w 5473039"/>
              <a:gd name="connsiteY866" fmla="*/ 2806401 h 4777547"/>
              <a:gd name="connsiteX867" fmla="*/ 5295641 w 5473039"/>
              <a:gd name="connsiteY867" fmla="*/ 2801448 h 4777547"/>
              <a:gd name="connsiteX868" fmla="*/ 5280527 w 5473039"/>
              <a:gd name="connsiteY868" fmla="*/ 2777383 h 4777547"/>
              <a:gd name="connsiteX869" fmla="*/ 5163146 w 5473039"/>
              <a:gd name="connsiteY869" fmla="*/ 2580611 h 4777547"/>
              <a:gd name="connsiteX870" fmla="*/ 5154616 w 5473039"/>
              <a:gd name="connsiteY870" fmla="*/ 2558675 h 4777547"/>
              <a:gd name="connsiteX871" fmla="*/ 5321481 w 5473039"/>
              <a:gd name="connsiteY871" fmla="*/ 2557742 h 4777547"/>
              <a:gd name="connsiteX872" fmla="*/ 5323836 w 5473039"/>
              <a:gd name="connsiteY872" fmla="*/ 2560224 h 4777547"/>
              <a:gd name="connsiteX873" fmla="*/ 5323836 w 5473039"/>
              <a:gd name="connsiteY873" fmla="*/ 2560693 h 4777547"/>
              <a:gd name="connsiteX874" fmla="*/ 5132078 w 5473039"/>
              <a:gd name="connsiteY874" fmla="*/ 2538018 h 4777547"/>
              <a:gd name="connsiteX875" fmla="*/ 5136412 w 5473039"/>
              <a:gd name="connsiteY875" fmla="*/ 2539446 h 4777547"/>
              <a:gd name="connsiteX876" fmla="*/ 5146602 w 5473039"/>
              <a:gd name="connsiteY876" fmla="*/ 2548960 h 4777547"/>
              <a:gd name="connsiteX877" fmla="*/ 5147054 w 5473039"/>
              <a:gd name="connsiteY877" fmla="*/ 2552943 h 4777547"/>
              <a:gd name="connsiteX878" fmla="*/ 5142615 w 5473039"/>
              <a:gd name="connsiteY878" fmla="*/ 2551315 h 4777547"/>
              <a:gd name="connsiteX879" fmla="*/ 5132592 w 5473039"/>
              <a:gd name="connsiteY879" fmla="*/ 2542122 h 4777547"/>
              <a:gd name="connsiteX880" fmla="*/ 5132078 w 5473039"/>
              <a:gd name="connsiteY880" fmla="*/ 2538018 h 4777547"/>
              <a:gd name="connsiteX881" fmla="*/ 5260615 w 5473039"/>
              <a:gd name="connsiteY881" fmla="*/ 2513426 h 4777547"/>
              <a:gd name="connsiteX882" fmla="*/ 5258597 w 5473039"/>
              <a:gd name="connsiteY882" fmla="*/ 2514210 h 4777547"/>
              <a:gd name="connsiteX883" fmla="*/ 5267318 w 5473039"/>
              <a:gd name="connsiteY883" fmla="*/ 2526074 h 4777547"/>
              <a:gd name="connsiteX884" fmla="*/ 5260615 w 5473039"/>
              <a:gd name="connsiteY884" fmla="*/ 2513426 h 4777547"/>
              <a:gd name="connsiteX885" fmla="*/ 5307135 w 5473039"/>
              <a:gd name="connsiteY885" fmla="*/ 2476305 h 4777547"/>
              <a:gd name="connsiteX886" fmla="*/ 5317392 w 5473039"/>
              <a:gd name="connsiteY886" fmla="*/ 2486989 h 4777547"/>
              <a:gd name="connsiteX887" fmla="*/ 5310779 w 5473039"/>
              <a:gd name="connsiteY887" fmla="*/ 2482324 h 4777547"/>
              <a:gd name="connsiteX888" fmla="*/ 5307135 w 5473039"/>
              <a:gd name="connsiteY888" fmla="*/ 2476305 h 4777547"/>
              <a:gd name="connsiteX889" fmla="*/ 650783 w 5473039"/>
              <a:gd name="connsiteY889" fmla="*/ 2462863 h 4777547"/>
              <a:gd name="connsiteX890" fmla="*/ 646183 w 5473039"/>
              <a:gd name="connsiteY890" fmla="*/ 2466630 h 4777547"/>
              <a:gd name="connsiteX891" fmla="*/ 657111 w 5473039"/>
              <a:gd name="connsiteY891" fmla="*/ 2484333 h 4777547"/>
              <a:gd name="connsiteX892" fmla="*/ 666246 w 5473039"/>
              <a:gd name="connsiteY892" fmla="*/ 2486161 h 4777547"/>
              <a:gd name="connsiteX893" fmla="*/ 668728 w 5473039"/>
              <a:gd name="connsiteY893" fmla="*/ 2475537 h 4777547"/>
              <a:gd name="connsiteX894" fmla="*/ 657072 w 5473039"/>
              <a:gd name="connsiteY894" fmla="*/ 2463931 h 4777547"/>
              <a:gd name="connsiteX895" fmla="*/ 650783 w 5473039"/>
              <a:gd name="connsiteY895" fmla="*/ 2462863 h 4777547"/>
              <a:gd name="connsiteX896" fmla="*/ 5135677 w 5473039"/>
              <a:gd name="connsiteY896" fmla="*/ 2356891 h 4777547"/>
              <a:gd name="connsiteX897" fmla="*/ 5166291 w 5473039"/>
              <a:gd name="connsiteY897" fmla="*/ 2389785 h 4777547"/>
              <a:gd name="connsiteX898" fmla="*/ 5162738 w 5473039"/>
              <a:gd name="connsiteY898" fmla="*/ 2391749 h 4777547"/>
              <a:gd name="connsiteX899" fmla="*/ 5191999 w 5473039"/>
              <a:gd name="connsiteY899" fmla="*/ 2427674 h 4777547"/>
              <a:gd name="connsiteX900" fmla="*/ 5135677 w 5473039"/>
              <a:gd name="connsiteY900" fmla="*/ 2356891 h 4777547"/>
              <a:gd name="connsiteX901" fmla="*/ 4806795 w 5473039"/>
              <a:gd name="connsiteY901" fmla="*/ 2291386 h 4777547"/>
              <a:gd name="connsiteX902" fmla="*/ 4804311 w 5473039"/>
              <a:gd name="connsiteY902" fmla="*/ 2302011 h 4777547"/>
              <a:gd name="connsiteX903" fmla="*/ 4815968 w 5473039"/>
              <a:gd name="connsiteY903" fmla="*/ 2313617 h 4777547"/>
              <a:gd name="connsiteX904" fmla="*/ 4822257 w 5473039"/>
              <a:gd name="connsiteY904" fmla="*/ 2314686 h 4777547"/>
              <a:gd name="connsiteX905" fmla="*/ 4826857 w 5473039"/>
              <a:gd name="connsiteY905" fmla="*/ 2310918 h 4777547"/>
              <a:gd name="connsiteX906" fmla="*/ 4815929 w 5473039"/>
              <a:gd name="connsiteY906" fmla="*/ 2293214 h 4777547"/>
              <a:gd name="connsiteX907" fmla="*/ 4806795 w 5473039"/>
              <a:gd name="connsiteY907" fmla="*/ 2291386 h 4777547"/>
              <a:gd name="connsiteX908" fmla="*/ 5312542 w 5473039"/>
              <a:gd name="connsiteY908" fmla="*/ 2254602 h 4777547"/>
              <a:gd name="connsiteX909" fmla="*/ 5322612 w 5473039"/>
              <a:gd name="connsiteY909" fmla="*/ 2265770 h 4777547"/>
              <a:gd name="connsiteX910" fmla="*/ 5323836 w 5473039"/>
              <a:gd name="connsiteY910" fmla="*/ 2266954 h 4777547"/>
              <a:gd name="connsiteX911" fmla="*/ 5323836 w 5473039"/>
              <a:gd name="connsiteY911" fmla="*/ 2271160 h 4777547"/>
              <a:gd name="connsiteX912" fmla="*/ 5321480 w 5473039"/>
              <a:gd name="connsiteY912" fmla="*/ 2268677 h 4777547"/>
              <a:gd name="connsiteX913" fmla="*/ 5323835 w 5473039"/>
              <a:gd name="connsiteY913" fmla="*/ 2271629 h 4777547"/>
              <a:gd name="connsiteX914" fmla="*/ 5323835 w 5473039"/>
              <a:gd name="connsiteY914" fmla="*/ 2271879 h 4777547"/>
              <a:gd name="connsiteX915" fmla="*/ 5320776 w 5473039"/>
              <a:gd name="connsiteY915" fmla="*/ 2268541 h 4777547"/>
              <a:gd name="connsiteX916" fmla="*/ 5312542 w 5473039"/>
              <a:gd name="connsiteY916" fmla="*/ 2254602 h 4777547"/>
              <a:gd name="connsiteX917" fmla="*/ 5280920 w 5473039"/>
              <a:gd name="connsiteY917" fmla="*/ 2243721 h 4777547"/>
              <a:gd name="connsiteX918" fmla="*/ 5303713 w 5473039"/>
              <a:gd name="connsiteY918" fmla="*/ 2261764 h 4777547"/>
              <a:gd name="connsiteX919" fmla="*/ 5323836 w 5473039"/>
              <a:gd name="connsiteY919" fmla="*/ 2282212 h 4777547"/>
              <a:gd name="connsiteX920" fmla="*/ 5323836 w 5473039"/>
              <a:gd name="connsiteY920" fmla="*/ 2294199 h 4777547"/>
              <a:gd name="connsiteX921" fmla="*/ 5300133 w 5473039"/>
              <a:gd name="connsiteY921" fmla="*/ 2270968 h 4777547"/>
              <a:gd name="connsiteX922" fmla="*/ 5276093 w 5473039"/>
              <a:gd name="connsiteY922" fmla="*/ 2244326 h 4777547"/>
              <a:gd name="connsiteX923" fmla="*/ 5280920 w 5473039"/>
              <a:gd name="connsiteY923" fmla="*/ 2243721 h 4777547"/>
              <a:gd name="connsiteX924" fmla="*/ 325986 w 5473039"/>
              <a:gd name="connsiteY924" fmla="*/ 2224604 h 4777547"/>
              <a:gd name="connsiteX925" fmla="*/ 330425 w 5473039"/>
              <a:gd name="connsiteY925" fmla="*/ 2226233 h 4777547"/>
              <a:gd name="connsiteX926" fmla="*/ 340448 w 5473039"/>
              <a:gd name="connsiteY926" fmla="*/ 2235426 h 4777547"/>
              <a:gd name="connsiteX927" fmla="*/ 336629 w 5473039"/>
              <a:gd name="connsiteY927" fmla="*/ 2238102 h 4777547"/>
              <a:gd name="connsiteX928" fmla="*/ 326438 w 5473039"/>
              <a:gd name="connsiteY928" fmla="*/ 2228588 h 4777547"/>
              <a:gd name="connsiteX929" fmla="*/ 325986 w 5473039"/>
              <a:gd name="connsiteY929" fmla="*/ 2224604 h 4777547"/>
              <a:gd name="connsiteX930" fmla="*/ 5260614 w 5473039"/>
              <a:gd name="connsiteY930" fmla="*/ 2224360 h 4777547"/>
              <a:gd name="connsiteX931" fmla="*/ 5267318 w 5473039"/>
              <a:gd name="connsiteY931" fmla="*/ 2237007 h 4777547"/>
              <a:gd name="connsiteX932" fmla="*/ 5258596 w 5473039"/>
              <a:gd name="connsiteY932" fmla="*/ 2225145 h 4777547"/>
              <a:gd name="connsiteX933" fmla="*/ 5260614 w 5473039"/>
              <a:gd name="connsiteY933" fmla="*/ 2224360 h 4777547"/>
              <a:gd name="connsiteX934" fmla="*/ 5258383 w 5473039"/>
              <a:gd name="connsiteY934" fmla="*/ 2164370 h 4777547"/>
              <a:gd name="connsiteX935" fmla="*/ 5267159 w 5473039"/>
              <a:gd name="connsiteY935" fmla="*/ 2171687 h 4777547"/>
              <a:gd name="connsiteX936" fmla="*/ 5323835 w 5473039"/>
              <a:gd name="connsiteY936" fmla="*/ 2226465 h 4777547"/>
              <a:gd name="connsiteX937" fmla="*/ 5323836 w 5473039"/>
              <a:gd name="connsiteY937" fmla="*/ 2239138 h 4777547"/>
              <a:gd name="connsiteX938" fmla="*/ 5311683 w 5473039"/>
              <a:gd name="connsiteY938" fmla="*/ 2226936 h 4777547"/>
              <a:gd name="connsiteX939" fmla="*/ 5258383 w 5473039"/>
              <a:gd name="connsiteY939" fmla="*/ 2164370 h 4777547"/>
              <a:gd name="connsiteX940" fmla="*/ 5321444 w 5473039"/>
              <a:gd name="connsiteY940" fmla="*/ 2146241 h 4777547"/>
              <a:gd name="connsiteX941" fmla="*/ 5323836 w 5473039"/>
              <a:gd name="connsiteY941" fmla="*/ 2148669 h 4777547"/>
              <a:gd name="connsiteX942" fmla="*/ 5323836 w 5473039"/>
              <a:gd name="connsiteY942" fmla="*/ 2149581 h 4777547"/>
              <a:gd name="connsiteX943" fmla="*/ 5170671 w 5473039"/>
              <a:gd name="connsiteY943" fmla="*/ 2099915 h 4777547"/>
              <a:gd name="connsiteX944" fmla="*/ 5171540 w 5473039"/>
              <a:gd name="connsiteY944" fmla="*/ 2102761 h 4777547"/>
              <a:gd name="connsiteX945" fmla="*/ 5169758 w 5473039"/>
              <a:gd name="connsiteY945" fmla="*/ 2100082 h 4777547"/>
              <a:gd name="connsiteX946" fmla="*/ 4532183 w 5473039"/>
              <a:gd name="connsiteY946" fmla="*/ 2092109 h 4777547"/>
              <a:gd name="connsiteX947" fmla="*/ 4529174 w 5473039"/>
              <a:gd name="connsiteY947" fmla="*/ 2095114 h 4777547"/>
              <a:gd name="connsiteX948" fmla="*/ 4579146 w 5473039"/>
              <a:gd name="connsiteY948" fmla="*/ 2136520 h 4777547"/>
              <a:gd name="connsiteX949" fmla="*/ 4532183 w 5473039"/>
              <a:gd name="connsiteY949" fmla="*/ 2092109 h 4777547"/>
              <a:gd name="connsiteX950" fmla="*/ 4645229 w 5473039"/>
              <a:gd name="connsiteY950" fmla="*/ 2070702 h 4777547"/>
              <a:gd name="connsiteX951" fmla="*/ 4640578 w 5473039"/>
              <a:gd name="connsiteY951" fmla="*/ 2077185 h 4777547"/>
              <a:gd name="connsiteX952" fmla="*/ 4663247 w 5473039"/>
              <a:gd name="connsiteY952" fmla="*/ 2102367 h 4777547"/>
              <a:gd name="connsiteX953" fmla="*/ 4673540 w 5473039"/>
              <a:gd name="connsiteY953" fmla="*/ 2106629 h 4777547"/>
              <a:gd name="connsiteX954" fmla="*/ 4676989 w 5473039"/>
              <a:gd name="connsiteY954" fmla="*/ 2112611 h 4777547"/>
              <a:gd name="connsiteX955" fmla="*/ 4674398 w 5473039"/>
              <a:gd name="connsiteY955" fmla="*/ 2106985 h 4777547"/>
              <a:gd name="connsiteX956" fmla="*/ 4673540 w 5473039"/>
              <a:gd name="connsiteY956" fmla="*/ 2106629 h 4777547"/>
              <a:gd name="connsiteX957" fmla="*/ 4659128 w 5473039"/>
              <a:gd name="connsiteY957" fmla="*/ 2081648 h 4777547"/>
              <a:gd name="connsiteX958" fmla="*/ 4645229 w 5473039"/>
              <a:gd name="connsiteY958" fmla="*/ 2070702 h 4777547"/>
              <a:gd name="connsiteX959" fmla="*/ 4888462 w 5473039"/>
              <a:gd name="connsiteY959" fmla="*/ 2068492 h 4777547"/>
              <a:gd name="connsiteX960" fmla="*/ 4897102 w 5473039"/>
              <a:gd name="connsiteY960" fmla="*/ 2089301 h 4777547"/>
              <a:gd name="connsiteX961" fmla="*/ 4898705 w 5473039"/>
              <a:gd name="connsiteY961" fmla="*/ 2095047 h 4777547"/>
              <a:gd name="connsiteX962" fmla="*/ 4893755 w 5473039"/>
              <a:gd name="connsiteY962" fmla="*/ 2091459 h 4777547"/>
              <a:gd name="connsiteX963" fmla="*/ 4882027 w 5473039"/>
              <a:gd name="connsiteY963" fmla="*/ 2077575 h 4777547"/>
              <a:gd name="connsiteX964" fmla="*/ 4888462 w 5473039"/>
              <a:gd name="connsiteY964" fmla="*/ 2068492 h 4777547"/>
              <a:gd name="connsiteX965" fmla="*/ 5269880 w 5473039"/>
              <a:gd name="connsiteY965" fmla="*/ 2060970 h 4777547"/>
              <a:gd name="connsiteX966" fmla="*/ 5299768 w 5473039"/>
              <a:gd name="connsiteY966" fmla="*/ 2091393 h 4777547"/>
              <a:gd name="connsiteX967" fmla="*/ 5323836 w 5473039"/>
              <a:gd name="connsiteY967" fmla="*/ 2116980 h 4777547"/>
              <a:gd name="connsiteX968" fmla="*/ 5323836 w 5473039"/>
              <a:gd name="connsiteY968" fmla="*/ 2129100 h 4777547"/>
              <a:gd name="connsiteX969" fmla="*/ 5322307 w 5473039"/>
              <a:gd name="connsiteY969" fmla="*/ 2127326 h 4777547"/>
              <a:gd name="connsiteX970" fmla="*/ 5277693 w 5473039"/>
              <a:gd name="connsiteY970" fmla="*/ 2077923 h 4777547"/>
              <a:gd name="connsiteX971" fmla="*/ 5270050 w 5473039"/>
              <a:gd name="connsiteY971" fmla="*/ 2062061 h 4777547"/>
              <a:gd name="connsiteX972" fmla="*/ 4871228 w 5473039"/>
              <a:gd name="connsiteY972" fmla="*/ 2053567 h 4777547"/>
              <a:gd name="connsiteX973" fmla="*/ 4868777 w 5473039"/>
              <a:gd name="connsiteY973" fmla="*/ 2059865 h 4777547"/>
              <a:gd name="connsiteX974" fmla="*/ 4869095 w 5473039"/>
              <a:gd name="connsiteY974" fmla="*/ 2056362 h 4777547"/>
              <a:gd name="connsiteX975" fmla="*/ 4871228 w 5473039"/>
              <a:gd name="connsiteY975" fmla="*/ 2053567 h 4777547"/>
              <a:gd name="connsiteX976" fmla="*/ 4861693 w 5473039"/>
              <a:gd name="connsiteY976" fmla="*/ 2042069 h 4777547"/>
              <a:gd name="connsiteX977" fmla="*/ 4865357 w 5473039"/>
              <a:gd name="connsiteY977" fmla="*/ 2043138 h 4777547"/>
              <a:gd name="connsiteX978" fmla="*/ 4865577 w 5473039"/>
              <a:gd name="connsiteY978" fmla="*/ 2043202 h 4777547"/>
              <a:gd name="connsiteX979" fmla="*/ 4851473 w 5473039"/>
              <a:gd name="connsiteY979" fmla="*/ 2039087 h 4777547"/>
              <a:gd name="connsiteX980" fmla="*/ 4854337 w 5473039"/>
              <a:gd name="connsiteY980" fmla="*/ 2039922 h 4777547"/>
              <a:gd name="connsiteX981" fmla="*/ 4855951 w 5473039"/>
              <a:gd name="connsiteY981" fmla="*/ 2040395 h 4777547"/>
              <a:gd name="connsiteX982" fmla="*/ 5186996 w 5473039"/>
              <a:gd name="connsiteY982" fmla="*/ 2012523 h 4777547"/>
              <a:gd name="connsiteX983" fmla="*/ 5212571 w 5473039"/>
              <a:gd name="connsiteY983" fmla="*/ 2039061 h 4777547"/>
              <a:gd name="connsiteX984" fmla="*/ 5262525 w 5473039"/>
              <a:gd name="connsiteY984" fmla="*/ 2093226 h 4777547"/>
              <a:gd name="connsiteX985" fmla="*/ 5323836 w 5473039"/>
              <a:gd name="connsiteY985" fmla="*/ 2160160 h 4777547"/>
              <a:gd name="connsiteX986" fmla="*/ 5323836 w 5473039"/>
              <a:gd name="connsiteY986" fmla="*/ 2171227 h 4777547"/>
              <a:gd name="connsiteX987" fmla="*/ 5297425 w 5473039"/>
              <a:gd name="connsiteY987" fmla="*/ 2139765 h 4777547"/>
              <a:gd name="connsiteX988" fmla="*/ 5199270 w 5473039"/>
              <a:gd name="connsiteY988" fmla="*/ 2034283 h 4777547"/>
              <a:gd name="connsiteX989" fmla="*/ 5188563 w 5473039"/>
              <a:gd name="connsiteY989" fmla="*/ 2017289 h 4777547"/>
              <a:gd name="connsiteX990" fmla="*/ 175193 w 5473039"/>
              <a:gd name="connsiteY990" fmla="*/ 2005131 h 4777547"/>
              <a:gd name="connsiteX991" fmla="*/ 176801 w 5473039"/>
              <a:gd name="connsiteY991" fmla="*/ 2018049 h 4777547"/>
              <a:gd name="connsiteX992" fmla="*/ 176809 w 5473039"/>
              <a:gd name="connsiteY992" fmla="*/ 2018116 h 4777547"/>
              <a:gd name="connsiteX993" fmla="*/ 170756 w 5473039"/>
              <a:gd name="connsiteY993" fmla="*/ 2008558 h 4777547"/>
              <a:gd name="connsiteX994" fmla="*/ 4835264 w 5473039"/>
              <a:gd name="connsiteY994" fmla="*/ 2004994 h 4777547"/>
              <a:gd name="connsiteX995" fmla="*/ 4860104 w 5473039"/>
              <a:gd name="connsiteY995" fmla="*/ 2041605 h 4777547"/>
              <a:gd name="connsiteX996" fmla="*/ 4860288 w 5473039"/>
              <a:gd name="connsiteY996" fmla="*/ 2041659 h 4777547"/>
              <a:gd name="connsiteX997" fmla="*/ 4861693 w 5473039"/>
              <a:gd name="connsiteY997" fmla="*/ 2042069 h 4777547"/>
              <a:gd name="connsiteX998" fmla="*/ 4861071 w 5473039"/>
              <a:gd name="connsiteY998" fmla="*/ 2041889 h 4777547"/>
              <a:gd name="connsiteX999" fmla="*/ 4860104 w 5473039"/>
              <a:gd name="connsiteY999" fmla="*/ 2041607 h 4777547"/>
              <a:gd name="connsiteX1000" fmla="*/ 4860972 w 5473039"/>
              <a:gd name="connsiteY1000" fmla="*/ 2042884 h 4777547"/>
              <a:gd name="connsiteX1001" fmla="*/ 4859742 w 5473039"/>
              <a:gd name="connsiteY1001" fmla="*/ 2041500 h 4777547"/>
              <a:gd name="connsiteX1002" fmla="*/ 4845452 w 5473039"/>
              <a:gd name="connsiteY1002" fmla="*/ 2025412 h 4777547"/>
              <a:gd name="connsiteX1003" fmla="*/ 4835264 w 5473039"/>
              <a:gd name="connsiteY1003" fmla="*/ 2004994 h 4777547"/>
              <a:gd name="connsiteX1004" fmla="*/ 188911 w 5473039"/>
              <a:gd name="connsiteY1004" fmla="*/ 2003504 h 4777547"/>
              <a:gd name="connsiteX1005" fmla="*/ 188638 w 5473039"/>
              <a:gd name="connsiteY1005" fmla="*/ 2003536 h 4777547"/>
              <a:gd name="connsiteX1006" fmla="*/ 188880 w 5473039"/>
              <a:gd name="connsiteY1006" fmla="*/ 2003668 h 4777547"/>
              <a:gd name="connsiteX1007" fmla="*/ 5150598 w 5473039"/>
              <a:gd name="connsiteY1007" fmla="*/ 1991897 h 4777547"/>
              <a:gd name="connsiteX1008" fmla="*/ 5167532 w 5473039"/>
              <a:gd name="connsiteY1008" fmla="*/ 2011895 h 4777547"/>
              <a:gd name="connsiteX1009" fmla="*/ 5248724 w 5473039"/>
              <a:gd name="connsiteY1009" fmla="*/ 2099118 h 4777547"/>
              <a:gd name="connsiteX1010" fmla="*/ 5323836 w 5473039"/>
              <a:gd name="connsiteY1010" fmla="*/ 2172611 h 4777547"/>
              <a:gd name="connsiteX1011" fmla="*/ 5323835 w 5473039"/>
              <a:gd name="connsiteY1011" fmla="*/ 2214309 h 4777547"/>
              <a:gd name="connsiteX1012" fmla="*/ 5314615 w 5473039"/>
              <a:gd name="connsiteY1012" fmla="*/ 2204721 h 4777547"/>
              <a:gd name="connsiteX1013" fmla="*/ 5279299 w 5473039"/>
              <a:gd name="connsiteY1013" fmla="*/ 2169160 h 4777547"/>
              <a:gd name="connsiteX1014" fmla="*/ 5229525 w 5473039"/>
              <a:gd name="connsiteY1014" fmla="*/ 2111869 h 4777547"/>
              <a:gd name="connsiteX1015" fmla="*/ 5266459 w 5473039"/>
              <a:gd name="connsiteY1015" fmla="*/ 2150777 h 4777547"/>
              <a:gd name="connsiteX1016" fmla="*/ 5307134 w 5473039"/>
              <a:gd name="connsiteY1016" fmla="*/ 2187240 h 4777547"/>
              <a:gd name="connsiteX1017" fmla="*/ 5310779 w 5473039"/>
              <a:gd name="connsiteY1017" fmla="*/ 2193258 h 4777547"/>
              <a:gd name="connsiteX1018" fmla="*/ 5317391 w 5473039"/>
              <a:gd name="connsiteY1018" fmla="*/ 2197923 h 4777547"/>
              <a:gd name="connsiteX1019" fmla="*/ 5307134 w 5473039"/>
              <a:gd name="connsiteY1019" fmla="*/ 2187240 h 4777547"/>
              <a:gd name="connsiteX1020" fmla="*/ 5242044 w 5473039"/>
              <a:gd name="connsiteY1020" fmla="*/ 2116739 h 4777547"/>
              <a:gd name="connsiteX1021" fmla="*/ 5226403 w 5473039"/>
              <a:gd name="connsiteY1021" fmla="*/ 2090018 h 4777547"/>
              <a:gd name="connsiteX1022" fmla="*/ 5155014 w 5473039"/>
              <a:gd name="connsiteY1022" fmla="*/ 2007025 h 4777547"/>
              <a:gd name="connsiteX1023" fmla="*/ 5146076 w 5473039"/>
              <a:gd name="connsiteY1023" fmla="*/ 1992952 h 4777547"/>
              <a:gd name="connsiteX1024" fmla="*/ 5150598 w 5473039"/>
              <a:gd name="connsiteY1024" fmla="*/ 1991897 h 4777547"/>
              <a:gd name="connsiteX1025" fmla="*/ 4804333 w 5473039"/>
              <a:gd name="connsiteY1025" fmla="*/ 1983128 h 4777547"/>
              <a:gd name="connsiteX1026" fmla="*/ 4851473 w 5473039"/>
              <a:gd name="connsiteY1026" fmla="*/ 2039087 h 4777547"/>
              <a:gd name="connsiteX1027" fmla="*/ 4804333 w 5473039"/>
              <a:gd name="connsiteY1027" fmla="*/ 1983128 h 4777547"/>
              <a:gd name="connsiteX1028" fmla="*/ 4780318 w 5473039"/>
              <a:gd name="connsiteY1028" fmla="*/ 1954295 h 4777547"/>
              <a:gd name="connsiteX1029" fmla="*/ 4793842 w 5473039"/>
              <a:gd name="connsiteY1029" fmla="*/ 1955837 h 4777547"/>
              <a:gd name="connsiteX1030" fmla="*/ 4804333 w 5473039"/>
              <a:gd name="connsiteY1030" fmla="*/ 1983128 h 4777547"/>
              <a:gd name="connsiteX1031" fmla="*/ 4780318 w 5473039"/>
              <a:gd name="connsiteY1031" fmla="*/ 1954295 h 4777547"/>
              <a:gd name="connsiteX1032" fmla="*/ 4775954 w 5473039"/>
              <a:gd name="connsiteY1032" fmla="*/ 1953753 h 4777547"/>
              <a:gd name="connsiteX1033" fmla="*/ 4776056 w 5473039"/>
              <a:gd name="connsiteY1033" fmla="*/ 1953765 h 4777547"/>
              <a:gd name="connsiteX1034" fmla="*/ 4780318 w 5473039"/>
              <a:gd name="connsiteY1034" fmla="*/ 1954295 h 4777547"/>
              <a:gd name="connsiteX1035" fmla="*/ 147726 w 5473039"/>
              <a:gd name="connsiteY1035" fmla="*/ 1935233 h 4777547"/>
              <a:gd name="connsiteX1036" fmla="*/ 156854 w 5473039"/>
              <a:gd name="connsiteY1036" fmla="*/ 1943386 h 4777547"/>
              <a:gd name="connsiteX1037" fmla="*/ 163910 w 5473039"/>
              <a:gd name="connsiteY1037" fmla="*/ 1954620 h 4777547"/>
              <a:gd name="connsiteX1038" fmla="*/ 167806 w 5473039"/>
              <a:gd name="connsiteY1038" fmla="*/ 1962422 h 4777547"/>
              <a:gd name="connsiteX1039" fmla="*/ 170977 w 5473039"/>
              <a:gd name="connsiteY1039" fmla="*/ 1971147 h 4777547"/>
              <a:gd name="connsiteX1040" fmla="*/ 177399 w 5473039"/>
              <a:gd name="connsiteY1040" fmla="*/ 1976099 h 4777547"/>
              <a:gd name="connsiteX1041" fmla="*/ 192513 w 5473039"/>
              <a:gd name="connsiteY1041" fmla="*/ 2000165 h 4777547"/>
              <a:gd name="connsiteX1042" fmla="*/ 309895 w 5473039"/>
              <a:gd name="connsiteY1042" fmla="*/ 2196936 h 4777547"/>
              <a:gd name="connsiteX1043" fmla="*/ 249916 w 5473039"/>
              <a:gd name="connsiteY1043" fmla="*/ 2133531 h 4777547"/>
              <a:gd name="connsiteX1044" fmla="*/ 178962 w 5473039"/>
              <a:gd name="connsiteY1044" fmla="*/ 2021514 h 4777547"/>
              <a:gd name="connsiteX1045" fmla="*/ 181560 w 5473039"/>
              <a:gd name="connsiteY1045" fmla="*/ 2017962 h 4777547"/>
              <a:gd name="connsiteX1046" fmla="*/ 177817 w 5473039"/>
              <a:gd name="connsiteY1046" fmla="*/ 2013234 h 4777547"/>
              <a:gd name="connsiteX1047" fmla="*/ 176163 w 5473039"/>
              <a:gd name="connsiteY1047" fmla="*/ 2005015 h 4777547"/>
              <a:gd name="connsiteX1048" fmla="*/ 175193 w 5473039"/>
              <a:gd name="connsiteY1048" fmla="*/ 2005131 h 4777547"/>
              <a:gd name="connsiteX1049" fmla="*/ 134346 w 5473039"/>
              <a:gd name="connsiteY1049" fmla="*/ 1945175 h 4777547"/>
              <a:gd name="connsiteX1050" fmla="*/ 147726 w 5473039"/>
              <a:gd name="connsiteY1050" fmla="*/ 1935233 h 4777547"/>
              <a:gd name="connsiteX1051" fmla="*/ 4710546 w 5473039"/>
              <a:gd name="connsiteY1051" fmla="*/ 1866678 h 4777547"/>
              <a:gd name="connsiteX1052" fmla="*/ 4725460 w 5473039"/>
              <a:gd name="connsiteY1052" fmla="*/ 1879730 h 4777547"/>
              <a:gd name="connsiteX1053" fmla="*/ 4752734 w 5473039"/>
              <a:gd name="connsiteY1053" fmla="*/ 1920387 h 4777547"/>
              <a:gd name="connsiteX1054" fmla="*/ 4751677 w 5473039"/>
              <a:gd name="connsiteY1054" fmla="*/ 1911046 h 4777547"/>
              <a:gd name="connsiteX1055" fmla="*/ 4752761 w 5473039"/>
              <a:gd name="connsiteY1055" fmla="*/ 1916280 h 4777547"/>
              <a:gd name="connsiteX1056" fmla="*/ 4754570 w 5473039"/>
              <a:gd name="connsiteY1056" fmla="*/ 1923126 h 4777547"/>
              <a:gd name="connsiteX1057" fmla="*/ 4775039 w 5473039"/>
              <a:gd name="connsiteY1057" fmla="*/ 1953638 h 4777547"/>
              <a:gd name="connsiteX1058" fmla="*/ 4775954 w 5473039"/>
              <a:gd name="connsiteY1058" fmla="*/ 1953753 h 4777547"/>
              <a:gd name="connsiteX1059" fmla="*/ 4775040 w 5473039"/>
              <a:gd name="connsiteY1059" fmla="*/ 1953639 h 4777547"/>
              <a:gd name="connsiteX1060" fmla="*/ 4821464 w 5473039"/>
              <a:gd name="connsiteY1060" fmla="*/ 2022843 h 4777547"/>
              <a:gd name="connsiteX1061" fmla="*/ 4921969 w 5473039"/>
              <a:gd name="connsiteY1061" fmla="*/ 2159759 h 4777547"/>
              <a:gd name="connsiteX1062" fmla="*/ 4973315 w 5473039"/>
              <a:gd name="connsiteY1062" fmla="*/ 2220704 h 4777547"/>
              <a:gd name="connsiteX1063" fmla="*/ 4990009 w 5473039"/>
              <a:gd name="connsiteY1063" fmla="*/ 2238854 h 4777547"/>
              <a:gd name="connsiteX1064" fmla="*/ 4992387 w 5473039"/>
              <a:gd name="connsiteY1064" fmla="*/ 2242674 h 4777547"/>
              <a:gd name="connsiteX1065" fmla="*/ 5019597 w 5473039"/>
              <a:gd name="connsiteY1065" fmla="*/ 2280136 h 4777547"/>
              <a:gd name="connsiteX1066" fmla="*/ 5022605 w 5473039"/>
              <a:gd name="connsiteY1066" fmla="*/ 2285075 h 4777547"/>
              <a:gd name="connsiteX1067" fmla="*/ 4981294 w 5473039"/>
              <a:gd name="connsiteY1067" fmla="*/ 2240209 h 4777547"/>
              <a:gd name="connsiteX1068" fmla="*/ 4924929 w 5473039"/>
              <a:gd name="connsiteY1068" fmla="*/ 2174856 h 4777547"/>
              <a:gd name="connsiteX1069" fmla="*/ 4810900 w 5473039"/>
              <a:gd name="connsiteY1069" fmla="*/ 2023404 h 4777547"/>
              <a:gd name="connsiteX1070" fmla="*/ 4771174 w 5473039"/>
              <a:gd name="connsiteY1070" fmla="*/ 1969117 h 4777547"/>
              <a:gd name="connsiteX1071" fmla="*/ 4756109 w 5473039"/>
              <a:gd name="connsiteY1071" fmla="*/ 1947639 h 4777547"/>
              <a:gd name="connsiteX1072" fmla="*/ 4755612 w 5473039"/>
              <a:gd name="connsiteY1072" fmla="*/ 1944636 h 4777547"/>
              <a:gd name="connsiteX1073" fmla="*/ 4723899 w 5473039"/>
              <a:gd name="connsiteY1073" fmla="*/ 1896598 h 4777547"/>
              <a:gd name="connsiteX1074" fmla="*/ 4722904 w 5473039"/>
              <a:gd name="connsiteY1074" fmla="*/ 1895215 h 4777547"/>
              <a:gd name="connsiteX1075" fmla="*/ 4719523 w 5473039"/>
              <a:gd name="connsiteY1075" fmla="*/ 1888715 h 4777547"/>
              <a:gd name="connsiteX1076" fmla="*/ 4710546 w 5473039"/>
              <a:gd name="connsiteY1076" fmla="*/ 1866678 h 4777547"/>
              <a:gd name="connsiteX1077" fmla="*/ 462912 w 5473039"/>
              <a:gd name="connsiteY1077" fmla="*/ 1790009 h 4777547"/>
              <a:gd name="connsiteX1078" fmla="*/ 488397 w 5473039"/>
              <a:gd name="connsiteY1078" fmla="*/ 1825045 h 4777547"/>
              <a:gd name="connsiteX1079" fmla="*/ 491248 w 5473039"/>
              <a:gd name="connsiteY1079" fmla="*/ 1818685 h 4777547"/>
              <a:gd name="connsiteX1080" fmla="*/ 4888461 w 5473039"/>
              <a:gd name="connsiteY1080" fmla="*/ 1779427 h 4777547"/>
              <a:gd name="connsiteX1081" fmla="*/ 4882026 w 5473039"/>
              <a:gd name="connsiteY1081" fmla="*/ 1788509 h 4777547"/>
              <a:gd name="connsiteX1082" fmla="*/ 4893754 w 5473039"/>
              <a:gd name="connsiteY1082" fmla="*/ 1802392 h 4777547"/>
              <a:gd name="connsiteX1083" fmla="*/ 4898705 w 5473039"/>
              <a:gd name="connsiteY1083" fmla="*/ 1805982 h 4777547"/>
              <a:gd name="connsiteX1084" fmla="*/ 4897101 w 5473039"/>
              <a:gd name="connsiteY1084" fmla="*/ 1800235 h 4777547"/>
              <a:gd name="connsiteX1085" fmla="*/ 4888461 w 5473039"/>
              <a:gd name="connsiteY1085" fmla="*/ 1779427 h 4777547"/>
              <a:gd name="connsiteX1086" fmla="*/ 4221712 w 5473039"/>
              <a:gd name="connsiteY1086" fmla="*/ 1768526 h 4777547"/>
              <a:gd name="connsiteX1087" fmla="*/ 4255755 w 5473039"/>
              <a:gd name="connsiteY1087" fmla="*/ 1817083 h 4777547"/>
              <a:gd name="connsiteX1088" fmla="*/ 4287827 w 5473039"/>
              <a:gd name="connsiteY1088" fmla="*/ 1866604 h 4777547"/>
              <a:gd name="connsiteX1089" fmla="*/ 4294195 w 5473039"/>
              <a:gd name="connsiteY1089" fmla="*/ 1873762 h 4777547"/>
              <a:gd name="connsiteX1090" fmla="*/ 4381597 w 5473039"/>
              <a:gd name="connsiteY1090" fmla="*/ 1969666 h 4777547"/>
              <a:gd name="connsiteX1091" fmla="*/ 4222577 w 5473039"/>
              <a:gd name="connsiteY1091" fmla="*/ 1768579 h 4777547"/>
              <a:gd name="connsiteX1092" fmla="*/ 4871227 w 5473039"/>
              <a:gd name="connsiteY1092" fmla="*/ 1764501 h 4777547"/>
              <a:gd name="connsiteX1093" fmla="*/ 4869094 w 5473039"/>
              <a:gd name="connsiteY1093" fmla="*/ 1767296 h 4777547"/>
              <a:gd name="connsiteX1094" fmla="*/ 4868776 w 5473039"/>
              <a:gd name="connsiteY1094" fmla="*/ 1770800 h 4777547"/>
              <a:gd name="connsiteX1095" fmla="*/ 4871227 w 5473039"/>
              <a:gd name="connsiteY1095" fmla="*/ 1764501 h 4777547"/>
              <a:gd name="connsiteX1096" fmla="*/ 292231 w 5473039"/>
              <a:gd name="connsiteY1096" fmla="*/ 1758664 h 4777547"/>
              <a:gd name="connsiteX1097" fmla="*/ 307156 w 5473039"/>
              <a:gd name="connsiteY1097" fmla="*/ 1780622 h 4777547"/>
              <a:gd name="connsiteX1098" fmla="*/ 287454 w 5473039"/>
              <a:gd name="connsiteY1098" fmla="*/ 1761724 h 4777547"/>
              <a:gd name="connsiteX1099" fmla="*/ 292231 w 5473039"/>
              <a:gd name="connsiteY1099" fmla="*/ 1758664 h 4777547"/>
              <a:gd name="connsiteX1100" fmla="*/ 437764 w 5473039"/>
              <a:gd name="connsiteY1100" fmla="*/ 1733542 h 4777547"/>
              <a:gd name="connsiteX1101" fmla="*/ 446032 w 5473039"/>
              <a:gd name="connsiteY1101" fmla="*/ 1738736 h 4777547"/>
              <a:gd name="connsiteX1102" fmla="*/ 451974 w 5473039"/>
              <a:gd name="connsiteY1102" fmla="*/ 1743823 h 4777547"/>
              <a:gd name="connsiteX1103" fmla="*/ 456180 w 5473039"/>
              <a:gd name="connsiteY1103" fmla="*/ 1751267 h 4777547"/>
              <a:gd name="connsiteX1104" fmla="*/ 461948 w 5473039"/>
              <a:gd name="connsiteY1104" fmla="*/ 1761094 h 4777547"/>
              <a:gd name="connsiteX1105" fmla="*/ 458674 w 5473039"/>
              <a:gd name="connsiteY1105" fmla="*/ 1758421 h 4777547"/>
              <a:gd name="connsiteX1106" fmla="*/ 437654 w 5473039"/>
              <a:gd name="connsiteY1106" fmla="*/ 1738129 h 4777547"/>
              <a:gd name="connsiteX1107" fmla="*/ 437764 w 5473039"/>
              <a:gd name="connsiteY1107" fmla="*/ 1733542 h 4777547"/>
              <a:gd name="connsiteX1108" fmla="*/ 4835263 w 5473039"/>
              <a:gd name="connsiteY1108" fmla="*/ 1715929 h 4777547"/>
              <a:gd name="connsiteX1109" fmla="*/ 4845451 w 5473039"/>
              <a:gd name="connsiteY1109" fmla="*/ 1736346 h 4777547"/>
              <a:gd name="connsiteX1110" fmla="*/ 4859742 w 5473039"/>
              <a:gd name="connsiteY1110" fmla="*/ 1752434 h 4777547"/>
              <a:gd name="connsiteX1111" fmla="*/ 4860971 w 5473039"/>
              <a:gd name="connsiteY1111" fmla="*/ 1753818 h 4777547"/>
              <a:gd name="connsiteX1112" fmla="*/ 4860103 w 5473039"/>
              <a:gd name="connsiteY1112" fmla="*/ 1752540 h 4777547"/>
              <a:gd name="connsiteX1113" fmla="*/ 4861070 w 5473039"/>
              <a:gd name="connsiteY1113" fmla="*/ 1752823 h 4777547"/>
              <a:gd name="connsiteX1114" fmla="*/ 4861692 w 5473039"/>
              <a:gd name="connsiteY1114" fmla="*/ 1753004 h 4777547"/>
              <a:gd name="connsiteX1115" fmla="*/ 4865576 w 5473039"/>
              <a:gd name="connsiteY1115" fmla="*/ 1754137 h 4777547"/>
              <a:gd name="connsiteX1116" fmla="*/ 4865356 w 5473039"/>
              <a:gd name="connsiteY1116" fmla="*/ 1754072 h 4777547"/>
              <a:gd name="connsiteX1117" fmla="*/ 4861692 w 5473039"/>
              <a:gd name="connsiteY1117" fmla="*/ 1753004 h 4777547"/>
              <a:gd name="connsiteX1118" fmla="*/ 4860288 w 5473039"/>
              <a:gd name="connsiteY1118" fmla="*/ 1752593 h 4777547"/>
              <a:gd name="connsiteX1119" fmla="*/ 4860104 w 5473039"/>
              <a:gd name="connsiteY1119" fmla="*/ 1752539 h 4777547"/>
              <a:gd name="connsiteX1120" fmla="*/ 4495955 w 5473039"/>
              <a:gd name="connsiteY1120" fmla="*/ 1702948 h 4777547"/>
              <a:gd name="connsiteX1121" fmla="*/ 4612752 w 5473039"/>
              <a:gd name="connsiteY1121" fmla="*/ 1841027 h 4777547"/>
              <a:gd name="connsiteX1122" fmla="*/ 4614743 w 5473039"/>
              <a:gd name="connsiteY1122" fmla="*/ 1843726 h 4777547"/>
              <a:gd name="connsiteX1123" fmla="*/ 4525292 w 5473039"/>
              <a:gd name="connsiteY1123" fmla="*/ 1739321 h 4777547"/>
              <a:gd name="connsiteX1124" fmla="*/ 4632741 w 5473039"/>
              <a:gd name="connsiteY1124" fmla="*/ 1678498 h 4777547"/>
              <a:gd name="connsiteX1125" fmla="*/ 4684617 w 5473039"/>
              <a:gd name="connsiteY1125" fmla="*/ 1743818 h 4777547"/>
              <a:gd name="connsiteX1126" fmla="*/ 4689604 w 5473039"/>
              <a:gd name="connsiteY1126" fmla="*/ 1739869 h 4777547"/>
              <a:gd name="connsiteX1127" fmla="*/ 4654857 w 5473039"/>
              <a:gd name="connsiteY1127" fmla="*/ 1690503 h 4777547"/>
              <a:gd name="connsiteX1128" fmla="*/ 4638990 w 5473039"/>
              <a:gd name="connsiteY1128" fmla="*/ 1679236 h 4777547"/>
              <a:gd name="connsiteX1129" fmla="*/ 4632741 w 5473039"/>
              <a:gd name="connsiteY1129" fmla="*/ 1678498 h 4777547"/>
              <a:gd name="connsiteX1130" fmla="*/ 166190 w 5473039"/>
              <a:gd name="connsiteY1130" fmla="*/ 1634546 h 4777547"/>
              <a:gd name="connsiteX1131" fmla="*/ 167715 w 5473039"/>
              <a:gd name="connsiteY1131" fmla="*/ 1636657 h 4777547"/>
              <a:gd name="connsiteX1132" fmla="*/ 166945 w 5473039"/>
              <a:gd name="connsiteY1132" fmla="*/ 1637632 h 4777547"/>
              <a:gd name="connsiteX1133" fmla="*/ 166173 w 5473039"/>
              <a:gd name="connsiteY1133" fmla="*/ 1635510 h 4777547"/>
              <a:gd name="connsiteX1134" fmla="*/ 4212731 w 5473039"/>
              <a:gd name="connsiteY1134" fmla="*/ 1621361 h 4777547"/>
              <a:gd name="connsiteX1135" fmla="*/ 4258695 w 5473039"/>
              <a:gd name="connsiteY1135" fmla="*/ 1700874 h 4777547"/>
              <a:gd name="connsiteX1136" fmla="*/ 4362974 w 5473039"/>
              <a:gd name="connsiteY1136" fmla="*/ 1828001 h 4777547"/>
              <a:gd name="connsiteX1137" fmla="*/ 4457744 w 5473039"/>
              <a:gd name="connsiteY1137" fmla="*/ 1935899 h 4777547"/>
              <a:gd name="connsiteX1138" fmla="*/ 4451525 w 5473039"/>
              <a:gd name="connsiteY1138" fmla="*/ 1926582 h 4777547"/>
              <a:gd name="connsiteX1139" fmla="*/ 4308081 w 5473039"/>
              <a:gd name="connsiteY1139" fmla="*/ 1721031 h 4777547"/>
              <a:gd name="connsiteX1140" fmla="*/ 4300754 w 5473039"/>
              <a:gd name="connsiteY1140" fmla="*/ 1712213 h 4777547"/>
              <a:gd name="connsiteX1141" fmla="*/ 4236488 w 5473039"/>
              <a:gd name="connsiteY1141" fmla="*/ 1638421 h 4777547"/>
              <a:gd name="connsiteX1142" fmla="*/ 4212731 w 5473039"/>
              <a:gd name="connsiteY1142" fmla="*/ 1621361 h 4777547"/>
              <a:gd name="connsiteX1143" fmla="*/ 427704 w 5473039"/>
              <a:gd name="connsiteY1143" fmla="*/ 1618617 h 4777547"/>
              <a:gd name="connsiteX1144" fmla="*/ 436105 w 5473039"/>
              <a:gd name="connsiteY1144" fmla="*/ 1630678 h 4777547"/>
              <a:gd name="connsiteX1145" fmla="*/ 430700 w 5473039"/>
              <a:gd name="connsiteY1145" fmla="*/ 1624738 h 4777547"/>
              <a:gd name="connsiteX1146" fmla="*/ 4455198 w 5473039"/>
              <a:gd name="connsiteY1146" fmla="*/ 1616746 h 4777547"/>
              <a:gd name="connsiteX1147" fmla="*/ 4458956 w 5473039"/>
              <a:gd name="connsiteY1147" fmla="*/ 1617092 h 4777547"/>
              <a:gd name="connsiteX1148" fmla="*/ 4453680 w 5473039"/>
              <a:gd name="connsiteY1148" fmla="*/ 1622291 h 4777547"/>
              <a:gd name="connsiteX1149" fmla="*/ 4455198 w 5473039"/>
              <a:gd name="connsiteY1149" fmla="*/ 1616746 h 4777547"/>
              <a:gd name="connsiteX1150" fmla="*/ 4510457 w 5473039"/>
              <a:gd name="connsiteY1150" fmla="*/ 1605549 h 4777547"/>
              <a:gd name="connsiteX1151" fmla="*/ 4511728 w 5473039"/>
              <a:gd name="connsiteY1151" fmla="*/ 1610655 h 4777547"/>
              <a:gd name="connsiteX1152" fmla="*/ 4524120 w 5473039"/>
              <a:gd name="connsiteY1152" fmla="*/ 1617247 h 4777547"/>
              <a:gd name="connsiteX1153" fmla="*/ 4513732 w 5473039"/>
              <a:gd name="connsiteY1153" fmla="*/ 1605931 h 4777547"/>
              <a:gd name="connsiteX1154" fmla="*/ 4510457 w 5473039"/>
              <a:gd name="connsiteY1154" fmla="*/ 1605549 h 4777547"/>
              <a:gd name="connsiteX1155" fmla="*/ 4710545 w 5473039"/>
              <a:gd name="connsiteY1155" fmla="*/ 1577611 h 4777547"/>
              <a:gd name="connsiteX1156" fmla="*/ 4731164 w 5473039"/>
              <a:gd name="connsiteY1156" fmla="*/ 1620214 h 4777547"/>
              <a:gd name="connsiteX1157" fmla="*/ 4810899 w 5473039"/>
              <a:gd name="connsiteY1157" fmla="*/ 1734339 h 4777547"/>
              <a:gd name="connsiteX1158" fmla="*/ 4924928 w 5473039"/>
              <a:gd name="connsiteY1158" fmla="*/ 1885791 h 4777547"/>
              <a:gd name="connsiteX1159" fmla="*/ 4981293 w 5473039"/>
              <a:gd name="connsiteY1159" fmla="*/ 1951144 h 4777547"/>
              <a:gd name="connsiteX1160" fmla="*/ 5022605 w 5473039"/>
              <a:gd name="connsiteY1160" fmla="*/ 1996009 h 4777547"/>
              <a:gd name="connsiteX1161" fmla="*/ 5019597 w 5473039"/>
              <a:gd name="connsiteY1161" fmla="*/ 1991071 h 4777547"/>
              <a:gd name="connsiteX1162" fmla="*/ 4992386 w 5473039"/>
              <a:gd name="connsiteY1162" fmla="*/ 1953608 h 4777547"/>
              <a:gd name="connsiteX1163" fmla="*/ 4990008 w 5473039"/>
              <a:gd name="connsiteY1163" fmla="*/ 1949789 h 4777547"/>
              <a:gd name="connsiteX1164" fmla="*/ 4973314 w 5473039"/>
              <a:gd name="connsiteY1164" fmla="*/ 1931637 h 4777547"/>
              <a:gd name="connsiteX1165" fmla="*/ 4921969 w 5473039"/>
              <a:gd name="connsiteY1165" fmla="*/ 1870694 h 4777547"/>
              <a:gd name="connsiteX1166" fmla="*/ 4821463 w 5473039"/>
              <a:gd name="connsiteY1166" fmla="*/ 1733777 h 4777547"/>
              <a:gd name="connsiteX1167" fmla="*/ 4775039 w 5473039"/>
              <a:gd name="connsiteY1167" fmla="*/ 1664574 h 4777547"/>
              <a:gd name="connsiteX1168" fmla="*/ 4775953 w 5473039"/>
              <a:gd name="connsiteY1168" fmla="*/ 1664687 h 4777547"/>
              <a:gd name="connsiteX1169" fmla="*/ 4780317 w 5473039"/>
              <a:gd name="connsiteY1169" fmla="*/ 1665229 h 4777547"/>
              <a:gd name="connsiteX1170" fmla="*/ 4804332 w 5473039"/>
              <a:gd name="connsiteY1170" fmla="*/ 1694063 h 4777547"/>
              <a:gd name="connsiteX1171" fmla="*/ 4851473 w 5473039"/>
              <a:gd name="connsiteY1171" fmla="*/ 1750021 h 4777547"/>
              <a:gd name="connsiteX1172" fmla="*/ 4854336 w 5473039"/>
              <a:gd name="connsiteY1172" fmla="*/ 1750857 h 4777547"/>
              <a:gd name="connsiteX1173" fmla="*/ 4855950 w 5473039"/>
              <a:gd name="connsiteY1173" fmla="*/ 1751328 h 4777547"/>
              <a:gd name="connsiteX1174" fmla="*/ 4851473 w 5473039"/>
              <a:gd name="connsiteY1174" fmla="*/ 1750021 h 4777547"/>
              <a:gd name="connsiteX1175" fmla="*/ 4804332 w 5473039"/>
              <a:gd name="connsiteY1175" fmla="*/ 1694063 h 4777547"/>
              <a:gd name="connsiteX1176" fmla="*/ 4793841 w 5473039"/>
              <a:gd name="connsiteY1176" fmla="*/ 1666771 h 4777547"/>
              <a:gd name="connsiteX1177" fmla="*/ 4780317 w 5473039"/>
              <a:gd name="connsiteY1177" fmla="*/ 1665229 h 4777547"/>
              <a:gd name="connsiteX1178" fmla="*/ 4776055 w 5473039"/>
              <a:gd name="connsiteY1178" fmla="*/ 1664699 h 4777547"/>
              <a:gd name="connsiteX1179" fmla="*/ 4775953 w 5473039"/>
              <a:gd name="connsiteY1179" fmla="*/ 1664687 h 4777547"/>
              <a:gd name="connsiteX1180" fmla="*/ 4775038 w 5473039"/>
              <a:gd name="connsiteY1180" fmla="*/ 1664573 h 4777547"/>
              <a:gd name="connsiteX1181" fmla="*/ 4754570 w 5473039"/>
              <a:gd name="connsiteY1181" fmla="*/ 1634060 h 4777547"/>
              <a:gd name="connsiteX1182" fmla="*/ 4752761 w 5473039"/>
              <a:gd name="connsiteY1182" fmla="*/ 1627214 h 4777547"/>
              <a:gd name="connsiteX1183" fmla="*/ 4751675 w 5473039"/>
              <a:gd name="connsiteY1183" fmla="*/ 1621980 h 4777547"/>
              <a:gd name="connsiteX1184" fmla="*/ 4752733 w 5473039"/>
              <a:gd name="connsiteY1184" fmla="*/ 1631322 h 4777547"/>
              <a:gd name="connsiteX1185" fmla="*/ 4725459 w 5473039"/>
              <a:gd name="connsiteY1185" fmla="*/ 1590664 h 4777547"/>
              <a:gd name="connsiteX1186" fmla="*/ 4710545 w 5473039"/>
              <a:gd name="connsiteY1186" fmla="*/ 1577611 h 4777547"/>
              <a:gd name="connsiteX1187" fmla="*/ 4480809 w 5473039"/>
              <a:gd name="connsiteY1187" fmla="*/ 1570042 h 4777547"/>
              <a:gd name="connsiteX1188" fmla="*/ 4476832 w 5473039"/>
              <a:gd name="connsiteY1188" fmla="*/ 1580971 h 4777547"/>
              <a:gd name="connsiteX1189" fmla="*/ 4497489 w 5473039"/>
              <a:gd name="connsiteY1189" fmla="*/ 1600041 h 4777547"/>
              <a:gd name="connsiteX1190" fmla="*/ 4503233 w 5473039"/>
              <a:gd name="connsiteY1190" fmla="*/ 1594402 h 4777547"/>
              <a:gd name="connsiteX1191" fmla="*/ 4480809 w 5473039"/>
              <a:gd name="connsiteY1191" fmla="*/ 1570042 h 4777547"/>
              <a:gd name="connsiteX1192" fmla="*/ 662655 w 5473039"/>
              <a:gd name="connsiteY1192" fmla="*/ 1560624 h 4777547"/>
              <a:gd name="connsiteX1193" fmla="*/ 659756 w 5473039"/>
              <a:gd name="connsiteY1193" fmla="*/ 1560745 h 4777547"/>
              <a:gd name="connsiteX1194" fmla="*/ 658112 w 5473039"/>
              <a:gd name="connsiteY1194" fmla="*/ 1560813 h 4777547"/>
              <a:gd name="connsiteX1195" fmla="*/ 672911 w 5473039"/>
              <a:gd name="connsiteY1195" fmla="*/ 1560198 h 4777547"/>
              <a:gd name="connsiteX1196" fmla="*/ 667978 w 5473039"/>
              <a:gd name="connsiteY1196" fmla="*/ 1560403 h 4777547"/>
              <a:gd name="connsiteX1197" fmla="*/ 662655 w 5473039"/>
              <a:gd name="connsiteY1197" fmla="*/ 1560624 h 4777547"/>
              <a:gd name="connsiteX1198" fmla="*/ 423911 w 5473039"/>
              <a:gd name="connsiteY1198" fmla="*/ 1509385 h 4777547"/>
              <a:gd name="connsiteX1199" fmla="*/ 418090 w 5473039"/>
              <a:gd name="connsiteY1199" fmla="*/ 1510912 h 4777547"/>
              <a:gd name="connsiteX1200" fmla="*/ 423911 w 5473039"/>
              <a:gd name="connsiteY1200" fmla="*/ 1509385 h 4777547"/>
              <a:gd name="connsiteX1201" fmla="*/ 429910 w 5473039"/>
              <a:gd name="connsiteY1201" fmla="*/ 1509779 h 4777547"/>
              <a:gd name="connsiteX1202" fmla="*/ 423911 w 5473039"/>
              <a:gd name="connsiteY1202" fmla="*/ 1509385 h 4777547"/>
              <a:gd name="connsiteX1203" fmla="*/ 938587 w 5473039"/>
              <a:gd name="connsiteY1203" fmla="*/ 1488508 h 4777547"/>
              <a:gd name="connsiteX1204" fmla="*/ 938586 w 5473039"/>
              <a:gd name="connsiteY1204" fmla="*/ 1488509 h 4777547"/>
              <a:gd name="connsiteX1205" fmla="*/ 938249 w 5473039"/>
              <a:gd name="connsiteY1205" fmla="*/ 1489615 h 4777547"/>
              <a:gd name="connsiteX1206" fmla="*/ 938129 w 5473039"/>
              <a:gd name="connsiteY1206" fmla="*/ 1490007 h 4777547"/>
              <a:gd name="connsiteX1207" fmla="*/ 938149 w 5473039"/>
              <a:gd name="connsiteY1207" fmla="*/ 1489942 h 4777547"/>
              <a:gd name="connsiteX1208" fmla="*/ 938249 w 5473039"/>
              <a:gd name="connsiteY1208" fmla="*/ 1489615 h 4777547"/>
              <a:gd name="connsiteX1209" fmla="*/ 756389 w 5473039"/>
              <a:gd name="connsiteY1209" fmla="*/ 1461157 h 4777547"/>
              <a:gd name="connsiteX1210" fmla="*/ 758350 w 5473039"/>
              <a:gd name="connsiteY1210" fmla="*/ 1463989 h 4777547"/>
              <a:gd name="connsiteX1211" fmla="*/ 758935 w 5473039"/>
              <a:gd name="connsiteY1211" fmla="*/ 1464085 h 4777547"/>
              <a:gd name="connsiteX1212" fmla="*/ 878267 w 5473039"/>
              <a:gd name="connsiteY1212" fmla="*/ 1455703 h 4777547"/>
              <a:gd name="connsiteX1213" fmla="*/ 878748 w 5473039"/>
              <a:gd name="connsiteY1213" fmla="*/ 1456902 h 4777547"/>
              <a:gd name="connsiteX1214" fmla="*/ 897792 w 5473039"/>
              <a:gd name="connsiteY1214" fmla="*/ 1487454 h 4777547"/>
              <a:gd name="connsiteX1215" fmla="*/ 896698 w 5473039"/>
              <a:gd name="connsiteY1215" fmla="*/ 1480741 h 4777547"/>
              <a:gd name="connsiteX1216" fmla="*/ 891078 w 5473039"/>
              <a:gd name="connsiteY1216" fmla="*/ 1469382 h 4777547"/>
              <a:gd name="connsiteX1217" fmla="*/ 1020926 w 5473039"/>
              <a:gd name="connsiteY1217" fmla="*/ 1443673 h 4777547"/>
              <a:gd name="connsiteX1218" fmla="*/ 1028913 w 5473039"/>
              <a:gd name="connsiteY1218" fmla="*/ 1451801 h 4777547"/>
              <a:gd name="connsiteX1219" fmla="*/ 1028404 w 5473039"/>
              <a:gd name="connsiteY1219" fmla="*/ 1450896 h 4777547"/>
              <a:gd name="connsiteX1220" fmla="*/ 1021274 w 5473039"/>
              <a:gd name="connsiteY1220" fmla="*/ 1443970 h 4777547"/>
              <a:gd name="connsiteX1221" fmla="*/ 546108 w 5473039"/>
              <a:gd name="connsiteY1221" fmla="*/ 1424137 h 4777547"/>
              <a:gd name="connsiteX1222" fmla="*/ 538285 w 5473039"/>
              <a:gd name="connsiteY1222" fmla="*/ 1426425 h 4777547"/>
              <a:gd name="connsiteX1223" fmla="*/ 539795 w 5473039"/>
              <a:gd name="connsiteY1223" fmla="*/ 1425984 h 4777547"/>
              <a:gd name="connsiteX1224" fmla="*/ 551882 w 5473039"/>
              <a:gd name="connsiteY1224" fmla="*/ 1422448 h 4777547"/>
              <a:gd name="connsiteX1225" fmla="*/ 546108 w 5473039"/>
              <a:gd name="connsiteY1225" fmla="*/ 1424137 h 4777547"/>
              <a:gd name="connsiteX1226" fmla="*/ 547349 w 5473039"/>
              <a:gd name="connsiteY1226" fmla="*/ 1423773 h 4777547"/>
              <a:gd name="connsiteX1227" fmla="*/ 551882 w 5473039"/>
              <a:gd name="connsiteY1227" fmla="*/ 1422448 h 4777547"/>
              <a:gd name="connsiteX1228" fmla="*/ 594733 w 5473039"/>
              <a:gd name="connsiteY1228" fmla="*/ 1412682 h 4777547"/>
              <a:gd name="connsiteX1229" fmla="*/ 598474 w 5473039"/>
              <a:gd name="connsiteY1229" fmla="*/ 1416144 h 4777547"/>
              <a:gd name="connsiteX1230" fmla="*/ 604436 w 5473039"/>
              <a:gd name="connsiteY1230" fmla="*/ 1432152 h 4777547"/>
              <a:gd name="connsiteX1231" fmla="*/ 594733 w 5473039"/>
              <a:gd name="connsiteY1231" fmla="*/ 1412682 h 4777547"/>
              <a:gd name="connsiteX1232" fmla="*/ 440292 w 5473039"/>
              <a:gd name="connsiteY1232" fmla="*/ 1389234 h 4777547"/>
              <a:gd name="connsiteX1233" fmla="*/ 446647 w 5473039"/>
              <a:gd name="connsiteY1233" fmla="*/ 1394251 h 4777547"/>
              <a:gd name="connsiteX1234" fmla="*/ 451698 w 5473039"/>
              <a:gd name="connsiteY1234" fmla="*/ 1398859 h 4777547"/>
              <a:gd name="connsiteX1235" fmla="*/ 481306 w 5473039"/>
              <a:gd name="connsiteY1235" fmla="*/ 1448491 h 4777547"/>
              <a:gd name="connsiteX1236" fmla="*/ 476821 w 5473039"/>
              <a:gd name="connsiteY1236" fmla="*/ 1444826 h 4777547"/>
              <a:gd name="connsiteX1237" fmla="*/ 466286 w 5473039"/>
              <a:gd name="connsiteY1237" fmla="*/ 1437417 h 4777547"/>
              <a:gd name="connsiteX1238" fmla="*/ 453087 w 5473039"/>
              <a:gd name="connsiteY1238" fmla="*/ 1414153 h 4777547"/>
              <a:gd name="connsiteX1239" fmla="*/ 833034 w 5473039"/>
              <a:gd name="connsiteY1239" fmla="*/ 1385084 h 4777547"/>
              <a:gd name="connsiteX1240" fmla="*/ 845335 w 5473039"/>
              <a:gd name="connsiteY1240" fmla="*/ 1404679 h 4777547"/>
              <a:gd name="connsiteX1241" fmla="*/ 860204 w 5473039"/>
              <a:gd name="connsiteY1241" fmla="*/ 1428221 h 4777547"/>
              <a:gd name="connsiteX1242" fmla="*/ 867571 w 5473039"/>
              <a:gd name="connsiteY1242" fmla="*/ 1435255 h 4777547"/>
              <a:gd name="connsiteX1243" fmla="*/ 855290 w 5473039"/>
              <a:gd name="connsiteY1243" fmla="*/ 1418287 h 4777547"/>
              <a:gd name="connsiteX1244" fmla="*/ 840800 w 5473039"/>
              <a:gd name="connsiteY1244" fmla="*/ 1396486 h 4777547"/>
              <a:gd name="connsiteX1245" fmla="*/ 836694 w 5473039"/>
              <a:gd name="connsiteY1245" fmla="*/ 1388654 h 4777547"/>
              <a:gd name="connsiteX1246" fmla="*/ 1064097 w 5473039"/>
              <a:gd name="connsiteY1246" fmla="*/ 1384736 h 4777547"/>
              <a:gd name="connsiteX1247" fmla="*/ 1064469 w 5473039"/>
              <a:gd name="connsiteY1247" fmla="*/ 1385921 h 4777547"/>
              <a:gd name="connsiteX1248" fmla="*/ 1067886 w 5473039"/>
              <a:gd name="connsiteY1248" fmla="*/ 1390092 h 4777547"/>
              <a:gd name="connsiteX1249" fmla="*/ 1070064 w 5473039"/>
              <a:gd name="connsiteY1249" fmla="*/ 1389693 h 4777547"/>
              <a:gd name="connsiteX1250" fmla="*/ 1064800 w 5473039"/>
              <a:gd name="connsiteY1250" fmla="*/ 1384848 h 4777547"/>
              <a:gd name="connsiteX1251" fmla="*/ 3929256 w 5473039"/>
              <a:gd name="connsiteY1251" fmla="*/ 1378980 h 4777547"/>
              <a:gd name="connsiteX1252" fmla="*/ 3927737 w 5473039"/>
              <a:gd name="connsiteY1252" fmla="*/ 1384524 h 4777547"/>
              <a:gd name="connsiteX1253" fmla="*/ 3923979 w 5473039"/>
              <a:gd name="connsiteY1253" fmla="*/ 1384178 h 4777547"/>
              <a:gd name="connsiteX1254" fmla="*/ 698302 w 5473039"/>
              <a:gd name="connsiteY1254" fmla="*/ 1360045 h 4777547"/>
              <a:gd name="connsiteX1255" fmla="*/ 704581 w 5473039"/>
              <a:gd name="connsiteY1255" fmla="*/ 1374481 h 4777547"/>
              <a:gd name="connsiteX1256" fmla="*/ 716784 w 5473039"/>
              <a:gd name="connsiteY1256" fmla="*/ 1405435 h 4777547"/>
              <a:gd name="connsiteX1257" fmla="*/ 719801 w 5473039"/>
              <a:gd name="connsiteY1257" fmla="*/ 1412497 h 4777547"/>
              <a:gd name="connsiteX1258" fmla="*/ 749979 w 5473039"/>
              <a:gd name="connsiteY1258" fmla="*/ 1460524 h 4777547"/>
              <a:gd name="connsiteX1259" fmla="*/ 753644 w 5473039"/>
              <a:gd name="connsiteY1259" fmla="*/ 1463214 h 4777547"/>
              <a:gd name="connsiteX1260" fmla="*/ 754140 w 5473039"/>
              <a:gd name="connsiteY1260" fmla="*/ 1463296 h 4777547"/>
              <a:gd name="connsiteX1261" fmla="*/ 749492 w 5473039"/>
              <a:gd name="connsiteY1261" fmla="*/ 1457068 h 4777547"/>
              <a:gd name="connsiteX1262" fmla="*/ 747017 w 5473039"/>
              <a:gd name="connsiteY1262" fmla="*/ 1451909 h 4777547"/>
              <a:gd name="connsiteX1263" fmla="*/ 751821 w 5473039"/>
              <a:gd name="connsiteY1263" fmla="*/ 1456207 h 4777547"/>
              <a:gd name="connsiteX1264" fmla="*/ 755157 w 5473039"/>
              <a:gd name="connsiteY1264" fmla="*/ 1457687 h 4777547"/>
              <a:gd name="connsiteX1265" fmla="*/ 748755 w 5473039"/>
              <a:gd name="connsiteY1265" fmla="*/ 1446909 h 4777547"/>
              <a:gd name="connsiteX1266" fmla="*/ 718561 w 5473039"/>
              <a:gd name="connsiteY1266" fmla="*/ 1394782 h 4777547"/>
              <a:gd name="connsiteX1267" fmla="*/ 719032 w 5473039"/>
              <a:gd name="connsiteY1267" fmla="*/ 1392038 h 4777547"/>
              <a:gd name="connsiteX1268" fmla="*/ 707024 w 5473039"/>
              <a:gd name="connsiteY1268" fmla="*/ 1374232 h 4777547"/>
              <a:gd name="connsiteX1269" fmla="*/ 705352 w 5473039"/>
              <a:gd name="connsiteY1269" fmla="*/ 1369387 h 4777547"/>
              <a:gd name="connsiteX1270" fmla="*/ 913663 w 5473039"/>
              <a:gd name="connsiteY1270" fmla="*/ 1342557 h 4777547"/>
              <a:gd name="connsiteX1271" fmla="*/ 914992 w 5473039"/>
              <a:gd name="connsiteY1271" fmla="*/ 1348003 h 4777547"/>
              <a:gd name="connsiteX1272" fmla="*/ 913663 w 5473039"/>
              <a:gd name="connsiteY1272" fmla="*/ 1342557 h 4777547"/>
              <a:gd name="connsiteX1273" fmla="*/ 940046 w 5473039"/>
              <a:gd name="connsiteY1273" fmla="*/ 1339732 h 4777547"/>
              <a:gd name="connsiteX1274" fmla="*/ 946036 w 5473039"/>
              <a:gd name="connsiteY1274" fmla="*/ 1343718 h 4777547"/>
              <a:gd name="connsiteX1275" fmla="*/ 949420 w 5473039"/>
              <a:gd name="connsiteY1275" fmla="*/ 1348981 h 4777547"/>
              <a:gd name="connsiteX1276" fmla="*/ 940046 w 5473039"/>
              <a:gd name="connsiteY1276" fmla="*/ 1339732 h 4777547"/>
              <a:gd name="connsiteX1277" fmla="*/ 4212730 w 5473039"/>
              <a:gd name="connsiteY1277" fmla="*/ 1332296 h 4777547"/>
              <a:gd name="connsiteX1278" fmla="*/ 4236487 w 5473039"/>
              <a:gd name="connsiteY1278" fmla="*/ 1349356 h 4777547"/>
              <a:gd name="connsiteX1279" fmla="*/ 4248054 w 5473039"/>
              <a:gd name="connsiteY1279" fmla="*/ 1362637 h 4777547"/>
              <a:gd name="connsiteX1280" fmla="*/ 4290817 w 5473039"/>
              <a:gd name="connsiteY1280" fmla="*/ 1423426 h 4777547"/>
              <a:gd name="connsiteX1281" fmla="*/ 4640065 w 5473039"/>
              <a:gd name="connsiteY1281" fmla="*/ 1845713 h 4777547"/>
              <a:gd name="connsiteX1282" fmla="*/ 4808334 w 5473039"/>
              <a:gd name="connsiteY1282" fmla="*/ 2027870 h 4777547"/>
              <a:gd name="connsiteX1283" fmla="*/ 4821396 w 5473039"/>
              <a:gd name="connsiteY1283" fmla="*/ 2074977 h 4777547"/>
              <a:gd name="connsiteX1284" fmla="*/ 4812205 w 5473039"/>
              <a:gd name="connsiteY1284" fmla="*/ 2065795 h 4777547"/>
              <a:gd name="connsiteX1285" fmla="*/ 4835924 w 5473039"/>
              <a:gd name="connsiteY1285" fmla="*/ 2099392 h 4777547"/>
              <a:gd name="connsiteX1286" fmla="*/ 4902906 w 5473039"/>
              <a:gd name="connsiteY1286" fmla="*/ 2185020 h 4777547"/>
              <a:gd name="connsiteX1287" fmla="*/ 4792351 w 5473039"/>
              <a:gd name="connsiteY1287" fmla="*/ 2051556 h 4777547"/>
              <a:gd name="connsiteX1288" fmla="*/ 4775936 w 5473039"/>
              <a:gd name="connsiteY1288" fmla="*/ 2026470 h 4777547"/>
              <a:gd name="connsiteX1289" fmla="*/ 4701156 w 5473039"/>
              <a:gd name="connsiteY1289" fmla="*/ 1944585 h 4777547"/>
              <a:gd name="connsiteX1290" fmla="*/ 4645962 w 5473039"/>
              <a:gd name="connsiteY1290" fmla="*/ 1880163 h 4777547"/>
              <a:gd name="connsiteX1291" fmla="*/ 4658379 w 5473039"/>
              <a:gd name="connsiteY1291" fmla="*/ 1891241 h 4777547"/>
              <a:gd name="connsiteX1292" fmla="*/ 4675117 w 5473039"/>
              <a:gd name="connsiteY1292" fmla="*/ 1889028 h 4777547"/>
              <a:gd name="connsiteX1293" fmla="*/ 4467455 w 5473039"/>
              <a:gd name="connsiteY1293" fmla="*/ 1657890 h 4777547"/>
              <a:gd name="connsiteX1294" fmla="*/ 4371495 w 5473039"/>
              <a:gd name="connsiteY1294" fmla="*/ 1548637 h 4777547"/>
              <a:gd name="connsiteX1295" fmla="*/ 4357627 w 5473039"/>
              <a:gd name="connsiteY1295" fmla="*/ 1531444 h 4777547"/>
              <a:gd name="connsiteX1296" fmla="*/ 4223253 w 5473039"/>
              <a:gd name="connsiteY1296" fmla="*/ 1359678 h 4777547"/>
              <a:gd name="connsiteX1297" fmla="*/ 4218837 w 5473039"/>
              <a:gd name="connsiteY1297" fmla="*/ 1352316 h 4777547"/>
              <a:gd name="connsiteX1298" fmla="*/ 4212730 w 5473039"/>
              <a:gd name="connsiteY1298" fmla="*/ 1332296 h 4777547"/>
              <a:gd name="connsiteX1299" fmla="*/ 4455198 w 5473039"/>
              <a:gd name="connsiteY1299" fmla="*/ 1327679 h 4777547"/>
              <a:gd name="connsiteX1300" fmla="*/ 4453679 w 5473039"/>
              <a:gd name="connsiteY1300" fmla="*/ 1333225 h 4777547"/>
              <a:gd name="connsiteX1301" fmla="*/ 4458955 w 5473039"/>
              <a:gd name="connsiteY1301" fmla="*/ 1328026 h 4777547"/>
              <a:gd name="connsiteX1302" fmla="*/ 4455198 w 5473039"/>
              <a:gd name="connsiteY1302" fmla="*/ 1327679 h 4777547"/>
              <a:gd name="connsiteX1303" fmla="*/ 874305 w 5473039"/>
              <a:gd name="connsiteY1303" fmla="*/ 1303913 h 4777547"/>
              <a:gd name="connsiteX1304" fmla="*/ 879718 w 5473039"/>
              <a:gd name="connsiteY1304" fmla="*/ 1306576 h 4777547"/>
              <a:gd name="connsiteX1305" fmla="*/ 883592 w 5473039"/>
              <a:gd name="connsiteY1305" fmla="*/ 1312210 h 4777547"/>
              <a:gd name="connsiteX1306" fmla="*/ 881346 w 5473039"/>
              <a:gd name="connsiteY1306" fmla="*/ 1312817 h 4777547"/>
              <a:gd name="connsiteX1307" fmla="*/ 874305 w 5473039"/>
              <a:gd name="connsiteY1307" fmla="*/ 1303913 h 4777547"/>
              <a:gd name="connsiteX1308" fmla="*/ 983612 w 5473039"/>
              <a:gd name="connsiteY1308" fmla="*/ 1303786 h 4777547"/>
              <a:gd name="connsiteX1309" fmla="*/ 981575 w 5473039"/>
              <a:gd name="connsiteY1309" fmla="*/ 1307475 h 4777547"/>
              <a:gd name="connsiteX1310" fmla="*/ 983921 w 5473039"/>
              <a:gd name="connsiteY1310" fmla="*/ 1310832 h 4777547"/>
              <a:gd name="connsiteX1311" fmla="*/ 985022 w 5473039"/>
              <a:gd name="connsiteY1311" fmla="*/ 1311902 h 4777547"/>
              <a:gd name="connsiteX1312" fmla="*/ 989874 w 5473039"/>
              <a:gd name="connsiteY1312" fmla="*/ 1314866 h 4777547"/>
              <a:gd name="connsiteX1313" fmla="*/ 991649 w 5473039"/>
              <a:gd name="connsiteY1313" fmla="*/ 1314120 h 4777547"/>
              <a:gd name="connsiteX1314" fmla="*/ 983612 w 5473039"/>
              <a:gd name="connsiteY1314" fmla="*/ 1303786 h 4777547"/>
              <a:gd name="connsiteX1315" fmla="*/ 682019 w 5473039"/>
              <a:gd name="connsiteY1315" fmla="*/ 1298988 h 4777547"/>
              <a:gd name="connsiteX1316" fmla="*/ 684988 w 5473039"/>
              <a:gd name="connsiteY1316" fmla="*/ 1302608 h 4777547"/>
              <a:gd name="connsiteX1317" fmla="*/ 685836 w 5473039"/>
              <a:gd name="connsiteY1317" fmla="*/ 1304599 h 4777547"/>
              <a:gd name="connsiteX1318" fmla="*/ 686745 w 5473039"/>
              <a:gd name="connsiteY1318" fmla="*/ 1307201 h 4777547"/>
              <a:gd name="connsiteX1319" fmla="*/ 682019 w 5473039"/>
              <a:gd name="connsiteY1319" fmla="*/ 1298988 h 4777547"/>
              <a:gd name="connsiteX1320" fmla="*/ 973923 w 5473039"/>
              <a:gd name="connsiteY1320" fmla="*/ 1282788 h 4777547"/>
              <a:gd name="connsiteX1321" fmla="*/ 973593 w 5473039"/>
              <a:gd name="connsiteY1321" fmla="*/ 1286605 h 4777547"/>
              <a:gd name="connsiteX1322" fmla="*/ 973923 w 5473039"/>
              <a:gd name="connsiteY1322" fmla="*/ 1282788 h 4777547"/>
              <a:gd name="connsiteX1323" fmla="*/ 621283 w 5473039"/>
              <a:gd name="connsiteY1323" fmla="*/ 1273633 h 4777547"/>
              <a:gd name="connsiteX1324" fmla="*/ 620016 w 5473039"/>
              <a:gd name="connsiteY1324" fmla="*/ 1277782 h 4777547"/>
              <a:gd name="connsiteX1325" fmla="*/ 621283 w 5473039"/>
              <a:gd name="connsiteY1325" fmla="*/ 1273633 h 4777547"/>
              <a:gd name="connsiteX1326" fmla="*/ 964641 w 5473039"/>
              <a:gd name="connsiteY1326" fmla="*/ 1273287 h 4777547"/>
              <a:gd name="connsiteX1327" fmla="*/ 964375 w 5473039"/>
              <a:gd name="connsiteY1327" fmla="*/ 1276922 h 4777547"/>
              <a:gd name="connsiteX1328" fmla="*/ 964641 w 5473039"/>
              <a:gd name="connsiteY1328" fmla="*/ 1273287 h 4777547"/>
              <a:gd name="connsiteX1329" fmla="*/ 981343 w 5473039"/>
              <a:gd name="connsiteY1329" fmla="*/ 1268781 h 4777547"/>
              <a:gd name="connsiteX1330" fmla="*/ 1012883 w 5473039"/>
              <a:gd name="connsiteY1330" fmla="*/ 1306763 h 4777547"/>
              <a:gd name="connsiteX1331" fmla="*/ 1015709 w 5473039"/>
              <a:gd name="connsiteY1331" fmla="*/ 1311248 h 4777547"/>
              <a:gd name="connsiteX1332" fmla="*/ 981811 w 5473039"/>
              <a:gd name="connsiteY1332" fmla="*/ 1275369 h 4777547"/>
              <a:gd name="connsiteX1333" fmla="*/ 981114 w 5473039"/>
              <a:gd name="connsiteY1333" fmla="*/ 1273174 h 4777547"/>
              <a:gd name="connsiteX1334" fmla="*/ 981343 w 5473039"/>
              <a:gd name="connsiteY1334" fmla="*/ 1268781 h 4777547"/>
              <a:gd name="connsiteX1335" fmla="*/ 613775 w 5473039"/>
              <a:gd name="connsiteY1335" fmla="*/ 1259048 h 4777547"/>
              <a:gd name="connsiteX1336" fmla="*/ 613775 w 5473039"/>
              <a:gd name="connsiteY1336" fmla="*/ 1259048 h 4777547"/>
              <a:gd name="connsiteX1337" fmla="*/ 870977 w 5473039"/>
              <a:gd name="connsiteY1337" fmla="*/ 1193240 h 4777547"/>
              <a:gd name="connsiteX1338" fmla="*/ 880559 w 5473039"/>
              <a:gd name="connsiteY1338" fmla="*/ 1200047 h 4777547"/>
              <a:gd name="connsiteX1339" fmla="*/ 885787 w 5473039"/>
              <a:gd name="connsiteY1339" fmla="*/ 1207872 h 4777547"/>
              <a:gd name="connsiteX1340" fmla="*/ 870977 w 5473039"/>
              <a:gd name="connsiteY1340" fmla="*/ 1193240 h 4777547"/>
              <a:gd name="connsiteX1341" fmla="*/ 865021 w 5473039"/>
              <a:gd name="connsiteY1341" fmla="*/ 1188161 h 4777547"/>
              <a:gd name="connsiteX1342" fmla="*/ 870117 w 5473039"/>
              <a:gd name="connsiteY1342" fmla="*/ 1190354 h 4777547"/>
              <a:gd name="connsiteX1343" fmla="*/ 870977 w 5473039"/>
              <a:gd name="connsiteY1343" fmla="*/ 1193240 h 4777547"/>
              <a:gd name="connsiteX1344" fmla="*/ 865021 w 5473039"/>
              <a:gd name="connsiteY1344" fmla="*/ 1188161 h 4777547"/>
              <a:gd name="connsiteX1345" fmla="*/ 859064 w 5473039"/>
              <a:gd name="connsiteY1345" fmla="*/ 1183082 h 4777547"/>
              <a:gd name="connsiteX1346" fmla="*/ 864161 w 5473039"/>
              <a:gd name="connsiteY1346" fmla="*/ 1185276 h 4777547"/>
              <a:gd name="connsiteX1347" fmla="*/ 865021 w 5473039"/>
              <a:gd name="connsiteY1347" fmla="*/ 1188161 h 4777547"/>
              <a:gd name="connsiteX1348" fmla="*/ 859064 w 5473039"/>
              <a:gd name="connsiteY1348" fmla="*/ 1183082 h 4777547"/>
              <a:gd name="connsiteX1349" fmla="*/ 870407 w 5473039"/>
              <a:gd name="connsiteY1349" fmla="*/ 1137716 h 4777547"/>
              <a:gd name="connsiteX1350" fmla="*/ 875601 w 5473039"/>
              <a:gd name="connsiteY1350" fmla="*/ 1142026 h 4777547"/>
              <a:gd name="connsiteX1351" fmla="*/ 889706 w 5473039"/>
              <a:gd name="connsiteY1351" fmla="*/ 1153307 h 4777547"/>
              <a:gd name="connsiteX1352" fmla="*/ 889850 w 5473039"/>
              <a:gd name="connsiteY1352" fmla="*/ 1152508 h 4777547"/>
              <a:gd name="connsiteX1353" fmla="*/ 907691 w 5473039"/>
              <a:gd name="connsiteY1353" fmla="*/ 1180929 h 4777547"/>
              <a:gd name="connsiteX1354" fmla="*/ 948872 w 5473039"/>
              <a:gd name="connsiteY1354" fmla="*/ 1235567 h 4777547"/>
              <a:gd name="connsiteX1355" fmla="*/ 956168 w 5473039"/>
              <a:gd name="connsiteY1355" fmla="*/ 1248330 h 4777547"/>
              <a:gd name="connsiteX1356" fmla="*/ 931472 w 5473039"/>
              <a:gd name="connsiteY1356" fmla="*/ 1223253 h 4777547"/>
              <a:gd name="connsiteX1357" fmla="*/ 911617 w 5473039"/>
              <a:gd name="connsiteY1357" fmla="*/ 1206053 h 4777547"/>
              <a:gd name="connsiteX1358" fmla="*/ 875642 w 5473039"/>
              <a:gd name="connsiteY1358" fmla="*/ 1146944 h 4777547"/>
              <a:gd name="connsiteX1359" fmla="*/ 774829 w 5473039"/>
              <a:gd name="connsiteY1359" fmla="*/ 1137202 h 4777547"/>
              <a:gd name="connsiteX1360" fmla="*/ 781221 w 5473039"/>
              <a:gd name="connsiteY1360" fmla="*/ 1142793 h 4777547"/>
              <a:gd name="connsiteX1361" fmla="*/ 782336 w 5473039"/>
              <a:gd name="connsiteY1361" fmla="*/ 1144747 h 4777547"/>
              <a:gd name="connsiteX1362" fmla="*/ 794736 w 5473039"/>
              <a:gd name="connsiteY1362" fmla="*/ 1134712 h 4777547"/>
              <a:gd name="connsiteX1363" fmla="*/ 794471 w 5473039"/>
              <a:gd name="connsiteY1363" fmla="*/ 1138345 h 4777547"/>
              <a:gd name="connsiteX1364" fmla="*/ 794736 w 5473039"/>
              <a:gd name="connsiteY1364" fmla="*/ 1134712 h 4777547"/>
              <a:gd name="connsiteX1365" fmla="*/ 3629653 w 5473039"/>
              <a:gd name="connsiteY1365" fmla="*/ 1134680 h 4777547"/>
              <a:gd name="connsiteX1366" fmla="*/ 3651176 w 5473039"/>
              <a:gd name="connsiteY1366" fmla="*/ 1167614 h 4777547"/>
              <a:gd name="connsiteX1367" fmla="*/ 3719587 w 5473039"/>
              <a:gd name="connsiteY1367" fmla="*/ 1261881 h 4777547"/>
              <a:gd name="connsiteX1368" fmla="*/ 3801871 w 5473039"/>
              <a:gd name="connsiteY1368" fmla="*/ 1359019 h 4777547"/>
              <a:gd name="connsiteX1369" fmla="*/ 3970396 w 5473039"/>
              <a:gd name="connsiteY1369" fmla="*/ 1560834 h 4777547"/>
              <a:gd name="connsiteX1370" fmla="*/ 4008766 w 5473039"/>
              <a:gd name="connsiteY1370" fmla="*/ 1608276 h 4777547"/>
              <a:gd name="connsiteX1371" fmla="*/ 4009042 w 5473039"/>
              <a:gd name="connsiteY1371" fmla="*/ 1607582 h 4777547"/>
              <a:gd name="connsiteX1372" fmla="*/ 4013011 w 5473039"/>
              <a:gd name="connsiteY1372" fmla="*/ 1602498 h 4777547"/>
              <a:gd name="connsiteX1373" fmla="*/ 4027178 w 5473039"/>
              <a:gd name="connsiteY1373" fmla="*/ 1604933 h 4777547"/>
              <a:gd name="connsiteX1374" fmla="*/ 4029764 w 5473039"/>
              <a:gd name="connsiteY1374" fmla="*/ 1604754 h 4777547"/>
              <a:gd name="connsiteX1375" fmla="*/ 4025460 w 5473039"/>
              <a:gd name="connsiteY1375" fmla="*/ 1599281 h 4777547"/>
              <a:gd name="connsiteX1376" fmla="*/ 4023363 w 5473039"/>
              <a:gd name="connsiteY1376" fmla="*/ 1599731 h 4777547"/>
              <a:gd name="connsiteX1377" fmla="*/ 4017058 w 5473039"/>
              <a:gd name="connsiteY1377" fmla="*/ 1598056 h 4777547"/>
              <a:gd name="connsiteX1378" fmla="*/ 4023468 w 5473039"/>
              <a:gd name="connsiteY1378" fmla="*/ 1596747 h 4777547"/>
              <a:gd name="connsiteX1379" fmla="*/ 3972742 w 5473039"/>
              <a:gd name="connsiteY1379" fmla="*/ 1532245 h 4777547"/>
              <a:gd name="connsiteX1380" fmla="*/ 3646304 w 5473039"/>
              <a:gd name="connsiteY1380" fmla="*/ 1154449 h 4777547"/>
              <a:gd name="connsiteX1381" fmla="*/ 774941 w 5473039"/>
              <a:gd name="connsiteY1381" fmla="*/ 1133515 h 4777547"/>
              <a:gd name="connsiteX1382" fmla="*/ 774829 w 5473039"/>
              <a:gd name="connsiteY1382" fmla="*/ 1137202 h 4777547"/>
              <a:gd name="connsiteX1383" fmla="*/ 774941 w 5473039"/>
              <a:gd name="connsiteY1383" fmla="*/ 1133515 h 4777547"/>
              <a:gd name="connsiteX1384" fmla="*/ 1431139 w 5473039"/>
              <a:gd name="connsiteY1384" fmla="*/ 1123886 h 4777547"/>
              <a:gd name="connsiteX1385" fmla="*/ 1441792 w 5473039"/>
              <a:gd name="connsiteY1385" fmla="*/ 1144238 h 4777547"/>
              <a:gd name="connsiteX1386" fmla="*/ 1459327 w 5473039"/>
              <a:gd name="connsiteY1386" fmla="*/ 1162081 h 4777547"/>
              <a:gd name="connsiteX1387" fmla="*/ 1478853 w 5473039"/>
              <a:gd name="connsiteY1387" fmla="*/ 1178401 h 4777547"/>
              <a:gd name="connsiteX1388" fmla="*/ 1470570 w 5473039"/>
              <a:gd name="connsiteY1388" fmla="*/ 1166107 h 4777547"/>
              <a:gd name="connsiteX1389" fmla="*/ 1437358 w 5473039"/>
              <a:gd name="connsiteY1389" fmla="*/ 1131015 h 4777547"/>
              <a:gd name="connsiteX1390" fmla="*/ 4374169 w 5473039"/>
              <a:gd name="connsiteY1390" fmla="*/ 1103928 h 4777547"/>
              <a:gd name="connsiteX1391" fmla="*/ 4412539 w 5473039"/>
              <a:gd name="connsiteY1391" fmla="*/ 1151370 h 4777547"/>
              <a:gd name="connsiteX1392" fmla="*/ 4581064 w 5473039"/>
              <a:gd name="connsiteY1392" fmla="*/ 1353185 h 4777547"/>
              <a:gd name="connsiteX1393" fmla="*/ 4663347 w 5473039"/>
              <a:gd name="connsiteY1393" fmla="*/ 1450324 h 4777547"/>
              <a:gd name="connsiteX1394" fmla="*/ 4731759 w 5473039"/>
              <a:gd name="connsiteY1394" fmla="*/ 1544590 h 4777547"/>
              <a:gd name="connsiteX1395" fmla="*/ 4753282 w 5473039"/>
              <a:gd name="connsiteY1395" fmla="*/ 1577524 h 4777547"/>
              <a:gd name="connsiteX1396" fmla="*/ 4736631 w 5473039"/>
              <a:gd name="connsiteY1396" fmla="*/ 1557756 h 4777547"/>
              <a:gd name="connsiteX1397" fmla="*/ 4410193 w 5473039"/>
              <a:gd name="connsiteY1397" fmla="*/ 1179959 h 4777547"/>
              <a:gd name="connsiteX1398" fmla="*/ 4359467 w 5473039"/>
              <a:gd name="connsiteY1398" fmla="*/ 1115457 h 4777547"/>
              <a:gd name="connsiteX1399" fmla="*/ 4365878 w 5473039"/>
              <a:gd name="connsiteY1399" fmla="*/ 1114148 h 4777547"/>
              <a:gd name="connsiteX1400" fmla="*/ 4359572 w 5473039"/>
              <a:gd name="connsiteY1400" fmla="*/ 1112473 h 4777547"/>
              <a:gd name="connsiteX1401" fmla="*/ 4357474 w 5473039"/>
              <a:gd name="connsiteY1401" fmla="*/ 1112922 h 4777547"/>
              <a:gd name="connsiteX1402" fmla="*/ 4353171 w 5473039"/>
              <a:gd name="connsiteY1402" fmla="*/ 1107451 h 4777547"/>
              <a:gd name="connsiteX1403" fmla="*/ 4355757 w 5473039"/>
              <a:gd name="connsiteY1403" fmla="*/ 1107271 h 4777547"/>
              <a:gd name="connsiteX1404" fmla="*/ 4369924 w 5473039"/>
              <a:gd name="connsiteY1404" fmla="*/ 1109706 h 4777547"/>
              <a:gd name="connsiteX1405" fmla="*/ 4373893 w 5473039"/>
              <a:gd name="connsiteY1405" fmla="*/ 1104622 h 4777547"/>
              <a:gd name="connsiteX1406" fmla="*/ 2102866 w 5473039"/>
              <a:gd name="connsiteY1406" fmla="*/ 1074029 h 4777547"/>
              <a:gd name="connsiteX1407" fmla="*/ 2111311 w 5473039"/>
              <a:gd name="connsiteY1407" fmla="*/ 1085598 h 4777547"/>
              <a:gd name="connsiteX1408" fmla="*/ 2120371 w 5473039"/>
              <a:gd name="connsiteY1408" fmla="*/ 1096680 h 4777547"/>
              <a:gd name="connsiteX1409" fmla="*/ 2120910 w 5473039"/>
              <a:gd name="connsiteY1409" fmla="*/ 1095829 h 4777547"/>
              <a:gd name="connsiteX1410" fmla="*/ 2117166 w 5473039"/>
              <a:gd name="connsiteY1410" fmla="*/ 1086932 h 4777547"/>
              <a:gd name="connsiteX1411" fmla="*/ 2107358 w 5473039"/>
              <a:gd name="connsiteY1411" fmla="*/ 1076791 h 4777547"/>
              <a:gd name="connsiteX1412" fmla="*/ 2102866 w 5473039"/>
              <a:gd name="connsiteY1412" fmla="*/ 1074029 h 4777547"/>
              <a:gd name="connsiteX1413" fmla="*/ 976336 w 5473039"/>
              <a:gd name="connsiteY1413" fmla="*/ 1073293 h 4777547"/>
              <a:gd name="connsiteX1414" fmla="*/ 980077 w 5473039"/>
              <a:gd name="connsiteY1414" fmla="*/ 1076756 h 4777547"/>
              <a:gd name="connsiteX1415" fmla="*/ 986039 w 5473039"/>
              <a:gd name="connsiteY1415" fmla="*/ 1092763 h 4777547"/>
              <a:gd name="connsiteX1416" fmla="*/ 976336 w 5473039"/>
              <a:gd name="connsiteY1416" fmla="*/ 1073293 h 4777547"/>
              <a:gd name="connsiteX1417" fmla="*/ 3925191 w 5473039"/>
              <a:gd name="connsiteY1417" fmla="*/ 1065369 h 4777547"/>
              <a:gd name="connsiteX1418" fmla="*/ 3931411 w 5473039"/>
              <a:gd name="connsiteY1418" fmla="*/ 1074687 h 4777547"/>
              <a:gd name="connsiteX1419" fmla="*/ 4074854 w 5473039"/>
              <a:gd name="connsiteY1419" fmla="*/ 1280238 h 4777547"/>
              <a:gd name="connsiteX1420" fmla="*/ 4082181 w 5473039"/>
              <a:gd name="connsiteY1420" fmla="*/ 1289057 h 4777547"/>
              <a:gd name="connsiteX1421" fmla="*/ 4146447 w 5473039"/>
              <a:gd name="connsiteY1421" fmla="*/ 1362849 h 4777547"/>
              <a:gd name="connsiteX1422" fmla="*/ 4124240 w 5473039"/>
              <a:gd name="connsiteY1422" fmla="*/ 1300395 h 4777547"/>
              <a:gd name="connsiteX1423" fmla="*/ 4019961 w 5473039"/>
              <a:gd name="connsiteY1423" fmla="*/ 1173268 h 4777547"/>
              <a:gd name="connsiteX1424" fmla="*/ 1261361 w 5473039"/>
              <a:gd name="connsiteY1424" fmla="*/ 1063201 h 4777547"/>
              <a:gd name="connsiteX1425" fmla="*/ 1264504 w 5473039"/>
              <a:gd name="connsiteY1425" fmla="*/ 1068110 h 4777547"/>
              <a:gd name="connsiteX1426" fmla="*/ 1264595 w 5473039"/>
              <a:gd name="connsiteY1426" fmla="*/ 1068014 h 4777547"/>
              <a:gd name="connsiteX1427" fmla="*/ 821895 w 5473039"/>
              <a:gd name="connsiteY1427" fmla="*/ 1049845 h 4777547"/>
              <a:gd name="connsiteX1428" fmla="*/ 828248 w 5473039"/>
              <a:gd name="connsiteY1428" fmla="*/ 1054864 h 4777547"/>
              <a:gd name="connsiteX1429" fmla="*/ 833300 w 5473039"/>
              <a:gd name="connsiteY1429" fmla="*/ 1059470 h 4777547"/>
              <a:gd name="connsiteX1430" fmla="*/ 862909 w 5473039"/>
              <a:gd name="connsiteY1430" fmla="*/ 1109103 h 4777547"/>
              <a:gd name="connsiteX1431" fmla="*/ 858423 w 5473039"/>
              <a:gd name="connsiteY1431" fmla="*/ 1105437 h 4777547"/>
              <a:gd name="connsiteX1432" fmla="*/ 847889 w 5473039"/>
              <a:gd name="connsiteY1432" fmla="*/ 1098028 h 4777547"/>
              <a:gd name="connsiteX1433" fmla="*/ 834690 w 5473039"/>
              <a:gd name="connsiteY1433" fmla="*/ 1074764 h 4777547"/>
              <a:gd name="connsiteX1434" fmla="*/ 3602618 w 5473039"/>
              <a:gd name="connsiteY1434" fmla="*/ 1046975 h 4777547"/>
              <a:gd name="connsiteX1435" fmla="*/ 3606880 w 5473039"/>
              <a:gd name="connsiteY1435" fmla="*/ 1047505 h 4777547"/>
              <a:gd name="connsiteX1436" fmla="*/ 3606981 w 5473039"/>
              <a:gd name="connsiteY1436" fmla="*/ 1047518 h 4777547"/>
              <a:gd name="connsiteX1437" fmla="*/ 1446402 w 5473039"/>
              <a:gd name="connsiteY1437" fmla="*/ 1045459 h 4777547"/>
              <a:gd name="connsiteX1438" fmla="*/ 1441127 w 5473039"/>
              <a:gd name="connsiteY1438" fmla="*/ 1045989 h 4777547"/>
              <a:gd name="connsiteX1439" fmla="*/ 1469709 w 5473039"/>
              <a:gd name="connsiteY1439" fmla="*/ 1090670 h 4777547"/>
              <a:gd name="connsiteX1440" fmla="*/ 1470183 w 5473039"/>
              <a:gd name="connsiteY1440" fmla="*/ 1091443 h 4777547"/>
              <a:gd name="connsiteX1441" fmla="*/ 1474897 w 5473039"/>
              <a:gd name="connsiteY1441" fmla="*/ 1096988 h 4777547"/>
              <a:gd name="connsiteX1442" fmla="*/ 1477749 w 5473039"/>
              <a:gd name="connsiteY1442" fmla="*/ 1103702 h 4777547"/>
              <a:gd name="connsiteX1443" fmla="*/ 1477605 w 5473039"/>
              <a:gd name="connsiteY1443" fmla="*/ 1103550 h 4777547"/>
              <a:gd name="connsiteX1444" fmla="*/ 1486380 w 5473039"/>
              <a:gd name="connsiteY1444" fmla="*/ 1117862 h 4777547"/>
              <a:gd name="connsiteX1445" fmla="*/ 1501488 w 5473039"/>
              <a:gd name="connsiteY1445" fmla="*/ 1130871 h 4777547"/>
              <a:gd name="connsiteX1446" fmla="*/ 1496479 w 5473039"/>
              <a:gd name="connsiteY1446" fmla="*/ 1125598 h 4777547"/>
              <a:gd name="connsiteX1447" fmla="*/ 1494599 w 5473039"/>
              <a:gd name="connsiteY1447" fmla="*/ 1115031 h 4777547"/>
              <a:gd name="connsiteX1448" fmla="*/ 1509666 w 5473039"/>
              <a:gd name="connsiteY1448" fmla="*/ 1132760 h 4777547"/>
              <a:gd name="connsiteX1449" fmla="*/ 1488291 w 5473039"/>
              <a:gd name="connsiteY1449" fmla="*/ 1089428 h 4777547"/>
              <a:gd name="connsiteX1450" fmla="*/ 1480696 w 5473039"/>
              <a:gd name="connsiteY1450" fmla="*/ 1077096 h 4777547"/>
              <a:gd name="connsiteX1451" fmla="*/ 1478719 w 5473039"/>
              <a:gd name="connsiteY1451" fmla="*/ 1075198 h 4777547"/>
              <a:gd name="connsiteX1452" fmla="*/ 1446402 w 5473039"/>
              <a:gd name="connsiteY1452" fmla="*/ 1045459 h 4777547"/>
              <a:gd name="connsiteX1453" fmla="*/ 1649478 w 5473039"/>
              <a:gd name="connsiteY1453" fmla="*/ 1032578 h 4777547"/>
              <a:gd name="connsiteX1454" fmla="*/ 1653842 w 5473039"/>
              <a:gd name="connsiteY1454" fmla="*/ 1042988 h 4777547"/>
              <a:gd name="connsiteX1455" fmla="*/ 1660827 w 5473039"/>
              <a:gd name="connsiteY1455" fmla="*/ 1048390 h 4777547"/>
              <a:gd name="connsiteX1456" fmla="*/ 1665288 w 5473039"/>
              <a:gd name="connsiteY1456" fmla="*/ 1051839 h 4777547"/>
              <a:gd name="connsiteX1457" fmla="*/ 1665084 w 5473039"/>
              <a:gd name="connsiteY1457" fmla="*/ 1051335 h 4777547"/>
              <a:gd name="connsiteX1458" fmla="*/ 1651527 w 5473039"/>
              <a:gd name="connsiteY1458" fmla="*/ 1034939 h 4777547"/>
              <a:gd name="connsiteX1459" fmla="*/ 1873634 w 5473039"/>
              <a:gd name="connsiteY1459" fmla="*/ 1019171 h 4777547"/>
              <a:gd name="connsiteX1460" fmla="*/ 1877229 w 5473039"/>
              <a:gd name="connsiteY1460" fmla="*/ 1023221 h 4777547"/>
              <a:gd name="connsiteX1461" fmla="*/ 1891040 w 5473039"/>
              <a:gd name="connsiteY1461" fmla="*/ 1032968 h 4777547"/>
              <a:gd name="connsiteX1462" fmla="*/ 1889341 w 5473039"/>
              <a:gd name="connsiteY1462" fmla="*/ 1029797 h 4777547"/>
              <a:gd name="connsiteX1463" fmla="*/ 1888990 w 5473039"/>
              <a:gd name="connsiteY1463" fmla="*/ 1029382 h 4777547"/>
              <a:gd name="connsiteX1464" fmla="*/ 3578602 w 5473039"/>
              <a:gd name="connsiteY1464" fmla="*/ 1018142 h 4777547"/>
              <a:gd name="connsiteX1465" fmla="*/ 3602618 w 5473039"/>
              <a:gd name="connsiteY1465" fmla="*/ 1046975 h 4777547"/>
              <a:gd name="connsiteX1466" fmla="*/ 3589093 w 5473039"/>
              <a:gd name="connsiteY1466" fmla="*/ 1045433 h 4777547"/>
              <a:gd name="connsiteX1467" fmla="*/ 3578602 w 5473039"/>
              <a:gd name="connsiteY1467" fmla="*/ 1018142 h 4777547"/>
              <a:gd name="connsiteX1468" fmla="*/ 1636007 w 5473039"/>
              <a:gd name="connsiteY1468" fmla="*/ 1016679 h 4777547"/>
              <a:gd name="connsiteX1469" fmla="*/ 1637647 w 5473039"/>
              <a:gd name="connsiteY1469" fmla="*/ 1019155 h 4777547"/>
              <a:gd name="connsiteX1470" fmla="*/ 1638913 w 5473039"/>
              <a:gd name="connsiteY1470" fmla="*/ 1020385 h 4777547"/>
              <a:gd name="connsiteX1471" fmla="*/ 1638979 w 5473039"/>
              <a:gd name="connsiteY1471" fmla="*/ 1020419 h 4777547"/>
              <a:gd name="connsiteX1472" fmla="*/ 2050061 w 5473039"/>
              <a:gd name="connsiteY1472" fmla="*/ 1015788 h 4777547"/>
              <a:gd name="connsiteX1473" fmla="*/ 2090826 w 5473039"/>
              <a:gd name="connsiteY1473" fmla="*/ 1049300 h 4777547"/>
              <a:gd name="connsiteX1474" fmla="*/ 2097588 w 5473039"/>
              <a:gd name="connsiteY1474" fmla="*/ 1056653 h 4777547"/>
              <a:gd name="connsiteX1475" fmla="*/ 2088506 w 5473039"/>
              <a:gd name="connsiteY1475" fmla="*/ 1041995 h 4777547"/>
              <a:gd name="connsiteX1476" fmla="*/ 2088349 w 5473039"/>
              <a:gd name="connsiteY1476" fmla="*/ 1041150 h 4777547"/>
              <a:gd name="connsiteX1477" fmla="*/ 2087052 w 5473039"/>
              <a:gd name="connsiteY1477" fmla="*/ 1040065 h 4777547"/>
              <a:gd name="connsiteX1478" fmla="*/ 2050061 w 5473039"/>
              <a:gd name="connsiteY1478" fmla="*/ 1015788 h 4777547"/>
              <a:gd name="connsiteX1479" fmla="*/ 3800594 w 5473039"/>
              <a:gd name="connsiteY1479" fmla="*/ 1015539 h 4777547"/>
              <a:gd name="connsiteX1480" fmla="*/ 3818684 w 5473039"/>
              <a:gd name="connsiteY1480" fmla="*/ 1053008 h 4777547"/>
              <a:gd name="connsiteX1481" fmla="*/ 3859134 w 5473039"/>
              <a:gd name="connsiteY1481" fmla="*/ 1116947 h 4777547"/>
              <a:gd name="connsiteX1482" fmla="*/ 3870755 w 5473039"/>
              <a:gd name="connsiteY1482" fmla="*/ 1127790 h 4777547"/>
              <a:gd name="connsiteX1483" fmla="*/ 3910105 w 5473039"/>
              <a:gd name="connsiteY1483" fmla="*/ 1175973 h 4777547"/>
              <a:gd name="connsiteX1484" fmla="*/ 4171395 w 5473039"/>
              <a:gd name="connsiteY1484" fmla="*/ 1499024 h 4777547"/>
              <a:gd name="connsiteX1485" fmla="*/ 4236443 w 5473039"/>
              <a:gd name="connsiteY1485" fmla="*/ 1552155 h 4777547"/>
              <a:gd name="connsiteX1486" fmla="*/ 4401836 w 5473039"/>
              <a:gd name="connsiteY1486" fmla="*/ 1763046 h 4777547"/>
              <a:gd name="connsiteX1487" fmla="*/ 4465477 w 5473039"/>
              <a:gd name="connsiteY1487" fmla="*/ 1864834 h 4777547"/>
              <a:gd name="connsiteX1488" fmla="*/ 4477361 w 5473039"/>
              <a:gd name="connsiteY1488" fmla="*/ 1875029 h 4777547"/>
              <a:gd name="connsiteX1489" fmla="*/ 4476833 w 5473039"/>
              <a:gd name="connsiteY1489" fmla="*/ 1870037 h 4777547"/>
              <a:gd name="connsiteX1490" fmla="*/ 4480809 w 5473039"/>
              <a:gd name="connsiteY1490" fmla="*/ 1859108 h 4777547"/>
              <a:gd name="connsiteX1491" fmla="*/ 4503234 w 5473039"/>
              <a:gd name="connsiteY1491" fmla="*/ 1883467 h 4777547"/>
              <a:gd name="connsiteX1492" fmla="*/ 4497490 w 5473039"/>
              <a:gd name="connsiteY1492" fmla="*/ 1889107 h 4777547"/>
              <a:gd name="connsiteX1493" fmla="*/ 4491216 w 5473039"/>
              <a:gd name="connsiteY1493" fmla="*/ 1886195 h 4777547"/>
              <a:gd name="connsiteX1494" fmla="*/ 4511429 w 5473039"/>
              <a:gd name="connsiteY1494" fmla="*/ 1901593 h 4777547"/>
              <a:gd name="connsiteX1495" fmla="*/ 4511729 w 5473039"/>
              <a:gd name="connsiteY1495" fmla="*/ 1899720 h 4777547"/>
              <a:gd name="connsiteX1496" fmla="*/ 4510458 w 5473039"/>
              <a:gd name="connsiteY1496" fmla="*/ 1894614 h 4777547"/>
              <a:gd name="connsiteX1497" fmla="*/ 4513733 w 5473039"/>
              <a:gd name="connsiteY1497" fmla="*/ 1894995 h 4777547"/>
              <a:gd name="connsiteX1498" fmla="*/ 4524121 w 5473039"/>
              <a:gd name="connsiteY1498" fmla="*/ 1906313 h 4777547"/>
              <a:gd name="connsiteX1499" fmla="*/ 4517783 w 5473039"/>
              <a:gd name="connsiteY1499" fmla="*/ 1908579 h 4777547"/>
              <a:gd name="connsiteX1500" fmla="*/ 4550525 w 5473039"/>
              <a:gd name="connsiteY1500" fmla="*/ 1944867 h 4777547"/>
              <a:gd name="connsiteX1501" fmla="*/ 4564251 w 5473039"/>
              <a:gd name="connsiteY1501" fmla="*/ 1948263 h 4777547"/>
              <a:gd name="connsiteX1502" fmla="*/ 4523801 w 5473039"/>
              <a:gd name="connsiteY1502" fmla="*/ 1884323 h 4777547"/>
              <a:gd name="connsiteX1503" fmla="*/ 4512180 w 5473039"/>
              <a:gd name="connsiteY1503" fmla="*/ 1873481 h 4777547"/>
              <a:gd name="connsiteX1504" fmla="*/ 4472831 w 5473039"/>
              <a:gd name="connsiteY1504" fmla="*/ 1825296 h 4777547"/>
              <a:gd name="connsiteX1505" fmla="*/ 4211540 w 5473039"/>
              <a:gd name="connsiteY1505" fmla="*/ 1502246 h 4777547"/>
              <a:gd name="connsiteX1506" fmla="*/ 4146493 w 5473039"/>
              <a:gd name="connsiteY1506" fmla="*/ 1449114 h 4777547"/>
              <a:gd name="connsiteX1507" fmla="*/ 3981100 w 5473039"/>
              <a:gd name="connsiteY1507" fmla="*/ 1238224 h 4777547"/>
              <a:gd name="connsiteX1508" fmla="*/ 3917458 w 5473039"/>
              <a:gd name="connsiteY1508" fmla="*/ 1136436 h 4777547"/>
              <a:gd name="connsiteX1509" fmla="*/ 3905574 w 5473039"/>
              <a:gd name="connsiteY1509" fmla="*/ 1126241 h 4777547"/>
              <a:gd name="connsiteX1510" fmla="*/ 3906103 w 5473039"/>
              <a:gd name="connsiteY1510" fmla="*/ 1131233 h 4777547"/>
              <a:gd name="connsiteX1511" fmla="*/ 3902125 w 5473039"/>
              <a:gd name="connsiteY1511" fmla="*/ 1142162 h 4777547"/>
              <a:gd name="connsiteX1512" fmla="*/ 3879702 w 5473039"/>
              <a:gd name="connsiteY1512" fmla="*/ 1117803 h 4777547"/>
              <a:gd name="connsiteX1513" fmla="*/ 3885446 w 5473039"/>
              <a:gd name="connsiteY1513" fmla="*/ 1112163 h 4777547"/>
              <a:gd name="connsiteX1514" fmla="*/ 3891720 w 5473039"/>
              <a:gd name="connsiteY1514" fmla="*/ 1115075 h 4777547"/>
              <a:gd name="connsiteX1515" fmla="*/ 3871507 w 5473039"/>
              <a:gd name="connsiteY1515" fmla="*/ 1099676 h 4777547"/>
              <a:gd name="connsiteX1516" fmla="*/ 3871207 w 5473039"/>
              <a:gd name="connsiteY1516" fmla="*/ 1101550 h 4777547"/>
              <a:gd name="connsiteX1517" fmla="*/ 3872478 w 5473039"/>
              <a:gd name="connsiteY1517" fmla="*/ 1106655 h 4777547"/>
              <a:gd name="connsiteX1518" fmla="*/ 3869202 w 5473039"/>
              <a:gd name="connsiteY1518" fmla="*/ 1106274 h 4777547"/>
              <a:gd name="connsiteX1519" fmla="*/ 3858815 w 5473039"/>
              <a:gd name="connsiteY1519" fmla="*/ 1094957 h 4777547"/>
              <a:gd name="connsiteX1520" fmla="*/ 3865153 w 5473039"/>
              <a:gd name="connsiteY1520" fmla="*/ 1092690 h 4777547"/>
              <a:gd name="connsiteX1521" fmla="*/ 3832411 w 5473039"/>
              <a:gd name="connsiteY1521" fmla="*/ 1056402 h 4777547"/>
              <a:gd name="connsiteX1522" fmla="*/ 3800594 w 5473039"/>
              <a:gd name="connsiteY1522" fmla="*/ 1015539 h 4777547"/>
              <a:gd name="connsiteX1523" fmla="*/ 1627428 w 5473039"/>
              <a:gd name="connsiteY1523" fmla="*/ 1006800 h 4777547"/>
              <a:gd name="connsiteX1524" fmla="*/ 1629916 w 5473039"/>
              <a:gd name="connsiteY1524" fmla="*/ 1011655 h 4777547"/>
              <a:gd name="connsiteX1525" fmla="*/ 1636662 w 5473039"/>
              <a:gd name="connsiteY1525" fmla="*/ 1018201 h 4777547"/>
              <a:gd name="connsiteX1526" fmla="*/ 896279 w 5473039"/>
              <a:gd name="connsiteY1526" fmla="*/ 1000513 h 4777547"/>
              <a:gd name="connsiteX1527" fmla="*/ 897803 w 5473039"/>
              <a:gd name="connsiteY1527" fmla="*/ 1002625 h 4777547"/>
              <a:gd name="connsiteX1528" fmla="*/ 897032 w 5473039"/>
              <a:gd name="connsiteY1528" fmla="*/ 1003600 h 4777547"/>
              <a:gd name="connsiteX1529" fmla="*/ 896262 w 5473039"/>
              <a:gd name="connsiteY1529" fmla="*/ 1001479 h 4777547"/>
              <a:gd name="connsiteX1530" fmla="*/ 1321648 w 5473039"/>
              <a:gd name="connsiteY1530" fmla="*/ 1000343 h 4777547"/>
              <a:gd name="connsiteX1531" fmla="*/ 1327639 w 5473039"/>
              <a:gd name="connsiteY1531" fmla="*/ 1004329 h 4777547"/>
              <a:gd name="connsiteX1532" fmla="*/ 1331022 w 5473039"/>
              <a:gd name="connsiteY1532" fmla="*/ 1009592 h 4777547"/>
              <a:gd name="connsiteX1533" fmla="*/ 1321648 w 5473039"/>
              <a:gd name="connsiteY1533" fmla="*/ 1000343 h 4777547"/>
              <a:gd name="connsiteX1534" fmla="*/ 2028397 w 5473039"/>
              <a:gd name="connsiteY1534" fmla="*/ 998808 h 4777547"/>
              <a:gd name="connsiteX1535" fmla="*/ 2027235 w 5473039"/>
              <a:gd name="connsiteY1535" fmla="*/ 1005464 h 4777547"/>
              <a:gd name="connsiteX1536" fmla="*/ 2029736 w 5473039"/>
              <a:gd name="connsiteY1536" fmla="*/ 1002473 h 4777547"/>
              <a:gd name="connsiteX1537" fmla="*/ 2028397 w 5473039"/>
              <a:gd name="connsiteY1537" fmla="*/ 998808 h 4777547"/>
              <a:gd name="connsiteX1538" fmla="*/ 1810236 w 5473039"/>
              <a:gd name="connsiteY1538" fmla="*/ 974230 h 4777547"/>
              <a:gd name="connsiteX1539" fmla="*/ 1810596 w 5473039"/>
              <a:gd name="connsiteY1539" fmla="*/ 975603 h 4777547"/>
              <a:gd name="connsiteX1540" fmla="*/ 1811939 w 5473039"/>
              <a:gd name="connsiteY1540" fmla="*/ 980721 h 4777547"/>
              <a:gd name="connsiteX1541" fmla="*/ 1812972 w 5473039"/>
              <a:gd name="connsiteY1541" fmla="*/ 981622 h 4777547"/>
              <a:gd name="connsiteX1542" fmla="*/ 1815866 w 5473039"/>
              <a:gd name="connsiteY1542" fmla="*/ 978863 h 4777547"/>
              <a:gd name="connsiteX1543" fmla="*/ 1365214 w 5473039"/>
              <a:gd name="connsiteY1543" fmla="*/ 964398 h 4777547"/>
              <a:gd name="connsiteX1544" fmla="*/ 1371477 w 5473039"/>
              <a:gd name="connsiteY1544" fmla="*/ 975478 h 4777547"/>
              <a:gd name="connsiteX1545" fmla="*/ 1373251 w 5473039"/>
              <a:gd name="connsiteY1545" fmla="*/ 974733 h 4777547"/>
              <a:gd name="connsiteX1546" fmla="*/ 1365214 w 5473039"/>
              <a:gd name="connsiteY1546" fmla="*/ 964398 h 4777547"/>
              <a:gd name="connsiteX1547" fmla="*/ 3531462 w 5473039"/>
              <a:gd name="connsiteY1547" fmla="*/ 962182 h 4777547"/>
              <a:gd name="connsiteX1548" fmla="*/ 3578602 w 5473039"/>
              <a:gd name="connsiteY1548" fmla="*/ 1018142 h 4777547"/>
              <a:gd name="connsiteX1549" fmla="*/ 3531462 w 5473039"/>
              <a:gd name="connsiteY1549" fmla="*/ 962182 h 4777547"/>
              <a:gd name="connsiteX1550" fmla="*/ 3526985 w 5473039"/>
              <a:gd name="connsiteY1550" fmla="*/ 960875 h 4777547"/>
              <a:gd name="connsiteX1551" fmla="*/ 3531462 w 5473039"/>
              <a:gd name="connsiteY1551" fmla="*/ 962182 h 4777547"/>
              <a:gd name="connsiteX1552" fmla="*/ 3528599 w 5473039"/>
              <a:gd name="connsiteY1552" fmla="*/ 961347 h 4777547"/>
              <a:gd name="connsiteX1553" fmla="*/ 1063622 w 5473039"/>
              <a:gd name="connsiteY1553" fmla="*/ 959599 h 4777547"/>
              <a:gd name="connsiteX1554" fmla="*/ 1066590 w 5473039"/>
              <a:gd name="connsiteY1554" fmla="*/ 963219 h 4777547"/>
              <a:gd name="connsiteX1555" fmla="*/ 1067439 w 5473039"/>
              <a:gd name="connsiteY1555" fmla="*/ 965210 h 4777547"/>
              <a:gd name="connsiteX1556" fmla="*/ 1068347 w 5473039"/>
              <a:gd name="connsiteY1556" fmla="*/ 967812 h 4777547"/>
              <a:gd name="connsiteX1557" fmla="*/ 1063622 w 5473039"/>
              <a:gd name="connsiteY1557" fmla="*/ 959599 h 4777547"/>
              <a:gd name="connsiteX1558" fmla="*/ 3521964 w 5473039"/>
              <a:gd name="connsiteY1558" fmla="*/ 958387 h 4777547"/>
              <a:gd name="connsiteX1559" fmla="*/ 3523194 w 5473039"/>
              <a:gd name="connsiteY1559" fmla="*/ 959770 h 4777547"/>
              <a:gd name="connsiteX1560" fmla="*/ 3537484 w 5473039"/>
              <a:gd name="connsiteY1560" fmla="*/ 975858 h 4777547"/>
              <a:gd name="connsiteX1561" fmla="*/ 3547672 w 5473039"/>
              <a:gd name="connsiteY1561" fmla="*/ 996276 h 4777547"/>
              <a:gd name="connsiteX1562" fmla="*/ 3522831 w 5473039"/>
              <a:gd name="connsiteY1562" fmla="*/ 959664 h 4777547"/>
              <a:gd name="connsiteX1563" fmla="*/ 3522648 w 5473039"/>
              <a:gd name="connsiteY1563" fmla="*/ 959611 h 4777547"/>
              <a:gd name="connsiteX1564" fmla="*/ 3521243 w 5473039"/>
              <a:gd name="connsiteY1564" fmla="*/ 959201 h 4777547"/>
              <a:gd name="connsiteX1565" fmla="*/ 3521865 w 5473039"/>
              <a:gd name="connsiteY1565" fmla="*/ 959382 h 4777547"/>
              <a:gd name="connsiteX1566" fmla="*/ 3522832 w 5473039"/>
              <a:gd name="connsiteY1566" fmla="*/ 959663 h 4777547"/>
              <a:gd name="connsiteX1567" fmla="*/ 3517358 w 5473039"/>
              <a:gd name="connsiteY1567" fmla="*/ 958067 h 4777547"/>
              <a:gd name="connsiteX1568" fmla="*/ 3521243 w 5473039"/>
              <a:gd name="connsiteY1568" fmla="*/ 959201 h 4777547"/>
              <a:gd name="connsiteX1569" fmla="*/ 3517579 w 5473039"/>
              <a:gd name="connsiteY1569" fmla="*/ 958132 h 4777547"/>
              <a:gd name="connsiteX1570" fmla="*/ 3517358 w 5473039"/>
              <a:gd name="connsiteY1570" fmla="*/ 958067 h 4777547"/>
              <a:gd name="connsiteX1571" fmla="*/ 1286046 w 5473039"/>
              <a:gd name="connsiteY1571" fmla="*/ 956758 h 4777547"/>
              <a:gd name="connsiteX1572" fmla="*/ 1352326 w 5473039"/>
              <a:gd name="connsiteY1572" fmla="*/ 1046822 h 4777547"/>
              <a:gd name="connsiteX1573" fmla="*/ 1352199 w 5473039"/>
              <a:gd name="connsiteY1573" fmla="*/ 1046024 h 4777547"/>
              <a:gd name="connsiteX1574" fmla="*/ 1389613 w 5473039"/>
              <a:gd name="connsiteY1574" fmla="*/ 1078288 h 4777547"/>
              <a:gd name="connsiteX1575" fmla="*/ 1389980 w 5473039"/>
              <a:gd name="connsiteY1575" fmla="*/ 1078399 h 4777547"/>
              <a:gd name="connsiteX1576" fmla="*/ 1390321 w 5473039"/>
              <a:gd name="connsiteY1576" fmla="*/ 1075248 h 4777547"/>
              <a:gd name="connsiteX1577" fmla="*/ 1388162 w 5473039"/>
              <a:gd name="connsiteY1577" fmla="*/ 1072749 h 4777547"/>
              <a:gd name="connsiteX1578" fmla="*/ 1381743 w 5473039"/>
              <a:gd name="connsiteY1578" fmla="*/ 1064087 h 4777547"/>
              <a:gd name="connsiteX1579" fmla="*/ 1382660 w 5473039"/>
              <a:gd name="connsiteY1579" fmla="*/ 1062920 h 4777547"/>
              <a:gd name="connsiteX1580" fmla="*/ 1360447 w 5473039"/>
              <a:gd name="connsiteY1580" fmla="*/ 1041119 h 4777547"/>
              <a:gd name="connsiteX1581" fmla="*/ 1331022 w 5473039"/>
              <a:gd name="connsiteY1581" fmla="*/ 1009592 h 4777547"/>
              <a:gd name="connsiteX1582" fmla="*/ 1368053 w 5473039"/>
              <a:gd name="connsiteY1582" fmla="*/ 1041020 h 4777547"/>
              <a:gd name="connsiteX1583" fmla="*/ 1381535 w 5473039"/>
              <a:gd name="connsiteY1583" fmla="*/ 1056649 h 4777547"/>
              <a:gd name="connsiteX1584" fmla="*/ 1384951 w 5473039"/>
              <a:gd name="connsiteY1584" fmla="*/ 1060194 h 4777547"/>
              <a:gd name="connsiteX1585" fmla="*/ 1396228 w 5473039"/>
              <a:gd name="connsiteY1585" fmla="*/ 1067664 h 4777547"/>
              <a:gd name="connsiteX1586" fmla="*/ 1400276 w 5473039"/>
              <a:gd name="connsiteY1586" fmla="*/ 1073679 h 4777547"/>
              <a:gd name="connsiteX1587" fmla="*/ 1401818 w 5473039"/>
              <a:gd name="connsiteY1587" fmla="*/ 1074714 h 4777547"/>
              <a:gd name="connsiteX1588" fmla="*/ 1356199 w 5473039"/>
              <a:gd name="connsiteY1588" fmla="*/ 1024991 h 4777547"/>
              <a:gd name="connsiteX1589" fmla="*/ 1295660 w 5473039"/>
              <a:gd name="connsiteY1589" fmla="*/ 966366 h 4777547"/>
              <a:gd name="connsiteX1590" fmla="*/ 1438520 w 5473039"/>
              <a:gd name="connsiteY1590" fmla="*/ 949406 h 4777547"/>
              <a:gd name="connsiteX1591" fmla="*/ 1443940 w 5473039"/>
              <a:gd name="connsiteY1591" fmla="*/ 959079 h 4777547"/>
              <a:gd name="connsiteX1592" fmla="*/ 1458060 w 5473039"/>
              <a:gd name="connsiteY1592" fmla="*/ 969382 h 4777547"/>
              <a:gd name="connsiteX1593" fmla="*/ 1462649 w 5473039"/>
              <a:gd name="connsiteY1593" fmla="*/ 972560 h 4777547"/>
              <a:gd name="connsiteX1594" fmla="*/ 1463497 w 5473039"/>
              <a:gd name="connsiteY1594" fmla="*/ 967038 h 4777547"/>
              <a:gd name="connsiteX1595" fmla="*/ 1463608 w 5473039"/>
              <a:gd name="connsiteY1595" fmla="*/ 966313 h 4777547"/>
              <a:gd name="connsiteX1596" fmla="*/ 1458700 w 5473039"/>
              <a:gd name="connsiteY1596" fmla="*/ 962898 h 4777547"/>
              <a:gd name="connsiteX1597" fmla="*/ 1771772 w 5473039"/>
              <a:gd name="connsiteY1597" fmla="*/ 945864 h 4777547"/>
              <a:gd name="connsiteX1598" fmla="*/ 1774287 w 5473039"/>
              <a:gd name="connsiteY1598" fmla="*/ 951646 h 4777547"/>
              <a:gd name="connsiteX1599" fmla="*/ 1771772 w 5473039"/>
              <a:gd name="connsiteY1599" fmla="*/ 945864 h 4777547"/>
              <a:gd name="connsiteX1600" fmla="*/ 1945821 w 5473039"/>
              <a:gd name="connsiteY1600" fmla="*/ 941793 h 4777547"/>
              <a:gd name="connsiteX1601" fmla="*/ 1954201 w 5473039"/>
              <a:gd name="connsiteY1601" fmla="*/ 954697 h 4777547"/>
              <a:gd name="connsiteX1602" fmla="*/ 1991477 w 5473039"/>
              <a:gd name="connsiteY1602" fmla="*/ 975996 h 4777547"/>
              <a:gd name="connsiteX1603" fmla="*/ 1992337 w 5473039"/>
              <a:gd name="connsiteY1603" fmla="*/ 979930 h 4777547"/>
              <a:gd name="connsiteX1604" fmla="*/ 1991477 w 5473039"/>
              <a:gd name="connsiteY1604" fmla="*/ 975996 h 4777547"/>
              <a:gd name="connsiteX1605" fmla="*/ 1970331 w 5473039"/>
              <a:gd name="connsiteY1605" fmla="*/ 960154 h 4777547"/>
              <a:gd name="connsiteX1606" fmla="*/ 3514158 w 5473039"/>
              <a:gd name="connsiteY1606" fmla="*/ 941405 h 4777547"/>
              <a:gd name="connsiteX1607" fmla="*/ 3513841 w 5473039"/>
              <a:gd name="connsiteY1607" fmla="*/ 944908 h 4777547"/>
              <a:gd name="connsiteX1608" fmla="*/ 3511708 w 5473039"/>
              <a:gd name="connsiteY1608" fmla="*/ 947703 h 4777547"/>
              <a:gd name="connsiteX1609" fmla="*/ 3514158 w 5473039"/>
              <a:gd name="connsiteY1609" fmla="*/ 941405 h 4777547"/>
              <a:gd name="connsiteX1610" fmla="*/ 1800472 w 5473039"/>
              <a:gd name="connsiteY1610" fmla="*/ 937688 h 4777547"/>
              <a:gd name="connsiteX1611" fmla="*/ 1807873 w 5473039"/>
              <a:gd name="connsiteY1611" fmla="*/ 940961 h 4777547"/>
              <a:gd name="connsiteX1612" fmla="*/ 1812629 w 5473039"/>
              <a:gd name="connsiteY1612" fmla="*/ 946147 h 4777547"/>
              <a:gd name="connsiteX1613" fmla="*/ 1800472 w 5473039"/>
              <a:gd name="connsiteY1613" fmla="*/ 937688 h 4777547"/>
              <a:gd name="connsiteX1614" fmla="*/ 1416952 w 5473039"/>
              <a:gd name="connsiteY1614" fmla="*/ 935446 h 4777547"/>
              <a:gd name="connsiteX1615" fmla="*/ 1415685 w 5473039"/>
              <a:gd name="connsiteY1615" fmla="*/ 939595 h 4777547"/>
              <a:gd name="connsiteX1616" fmla="*/ 1416952 w 5473039"/>
              <a:gd name="connsiteY1616" fmla="*/ 935446 h 4777547"/>
              <a:gd name="connsiteX1617" fmla="*/ 1002887 w 5473039"/>
              <a:gd name="connsiteY1617" fmla="*/ 934245 h 4777547"/>
              <a:gd name="connsiteX1618" fmla="*/ 1001619 w 5473039"/>
              <a:gd name="connsiteY1618" fmla="*/ 938394 h 4777547"/>
              <a:gd name="connsiteX1619" fmla="*/ 1002887 w 5473039"/>
              <a:gd name="connsiteY1619" fmla="*/ 934245 h 4777547"/>
              <a:gd name="connsiteX1620" fmla="*/ 1434552 w 5473039"/>
              <a:gd name="connsiteY1620" fmla="*/ 925384 h 4777547"/>
              <a:gd name="connsiteX1621" fmla="*/ 1433940 w 5473039"/>
              <a:gd name="connsiteY1621" fmla="*/ 930225 h 4777547"/>
              <a:gd name="connsiteX1622" fmla="*/ 1434552 w 5473039"/>
              <a:gd name="connsiteY1622" fmla="*/ 925384 h 4777547"/>
              <a:gd name="connsiteX1623" fmla="*/ 1409246 w 5473039"/>
              <a:gd name="connsiteY1623" fmla="*/ 920509 h 4777547"/>
              <a:gd name="connsiteX1624" fmla="*/ 1409444 w 5473039"/>
              <a:gd name="connsiteY1624" fmla="*/ 920861 h 4777547"/>
              <a:gd name="connsiteX1625" fmla="*/ 1409444 w 5473039"/>
              <a:gd name="connsiteY1625" fmla="*/ 920861 h 4777547"/>
              <a:gd name="connsiteX1626" fmla="*/ 1409416 w 5473039"/>
              <a:gd name="connsiteY1626" fmla="*/ 920736 h 4777547"/>
              <a:gd name="connsiteX1627" fmla="*/ 995378 w 5473039"/>
              <a:gd name="connsiteY1627" fmla="*/ 919660 h 4777547"/>
              <a:gd name="connsiteX1628" fmla="*/ 995378 w 5473039"/>
              <a:gd name="connsiteY1628" fmla="*/ 919660 h 4777547"/>
              <a:gd name="connsiteX1629" fmla="*/ 1728619 w 5473039"/>
              <a:gd name="connsiteY1629" fmla="*/ 917947 h 4777547"/>
              <a:gd name="connsiteX1630" fmla="*/ 1744267 w 5473039"/>
              <a:gd name="connsiteY1630" fmla="*/ 942530 h 4777547"/>
              <a:gd name="connsiteX1631" fmla="*/ 1746336 w 5473039"/>
              <a:gd name="connsiteY1631" fmla="*/ 944471 h 4777547"/>
              <a:gd name="connsiteX1632" fmla="*/ 1759341 w 5473039"/>
              <a:gd name="connsiteY1632" fmla="*/ 955573 h 4777547"/>
              <a:gd name="connsiteX1633" fmla="*/ 1762650 w 5473039"/>
              <a:gd name="connsiteY1633" fmla="*/ 957461 h 4777547"/>
              <a:gd name="connsiteX1634" fmla="*/ 1762451 w 5473039"/>
              <a:gd name="connsiteY1634" fmla="*/ 957084 h 4777547"/>
              <a:gd name="connsiteX1635" fmla="*/ 1760280 w 5473039"/>
              <a:gd name="connsiteY1635" fmla="*/ 954314 h 4777547"/>
              <a:gd name="connsiteX1636" fmla="*/ 1744167 w 5473039"/>
              <a:gd name="connsiteY1636" fmla="*/ 932990 h 4777547"/>
              <a:gd name="connsiteX1637" fmla="*/ 1750560 w 5473039"/>
              <a:gd name="connsiteY1637" fmla="*/ 937570 h 4777547"/>
              <a:gd name="connsiteX1638" fmla="*/ 1750660 w 5473039"/>
              <a:gd name="connsiteY1638" fmla="*/ 937635 h 4777547"/>
              <a:gd name="connsiteX1639" fmla="*/ 1749296 w 5473039"/>
              <a:gd name="connsiteY1639" fmla="*/ 936205 h 4777547"/>
              <a:gd name="connsiteX1640" fmla="*/ 1731332 w 5473039"/>
              <a:gd name="connsiteY1640" fmla="*/ 918590 h 4777547"/>
              <a:gd name="connsiteX1641" fmla="*/ 1730270 w 5473039"/>
              <a:gd name="connsiteY1641" fmla="*/ 919084 h 4777547"/>
              <a:gd name="connsiteX1642" fmla="*/ 1809640 w 5473039"/>
              <a:gd name="connsiteY1642" fmla="*/ 914297 h 4777547"/>
              <a:gd name="connsiteX1643" fmla="*/ 1814525 w 5473039"/>
              <a:gd name="connsiteY1643" fmla="*/ 922941 h 4777547"/>
              <a:gd name="connsiteX1644" fmla="*/ 1815616 w 5473039"/>
              <a:gd name="connsiteY1644" fmla="*/ 927289 h 4777547"/>
              <a:gd name="connsiteX1645" fmla="*/ 1822968 w 5473039"/>
              <a:gd name="connsiteY1645" fmla="*/ 931255 h 4777547"/>
              <a:gd name="connsiteX1646" fmla="*/ 1823000 w 5473039"/>
              <a:gd name="connsiteY1646" fmla="*/ 931241 h 4777547"/>
              <a:gd name="connsiteX1647" fmla="*/ 1818110 w 5473039"/>
              <a:gd name="connsiteY1647" fmla="*/ 925374 h 4777547"/>
              <a:gd name="connsiteX1648" fmla="*/ 1819305 w 5473039"/>
              <a:gd name="connsiteY1648" fmla="*/ 920527 h 4777547"/>
              <a:gd name="connsiteX1649" fmla="*/ 1004740 w 5473039"/>
              <a:gd name="connsiteY1649" fmla="*/ 913012 h 4777547"/>
              <a:gd name="connsiteX1650" fmla="*/ 1037070 w 5473039"/>
              <a:gd name="connsiteY1650" fmla="*/ 970725 h 4777547"/>
              <a:gd name="connsiteX1651" fmla="*/ 1123070 w 5473039"/>
              <a:gd name="connsiteY1651" fmla="*/ 1107590 h 4777547"/>
              <a:gd name="connsiteX1652" fmla="*/ 1124262 w 5473039"/>
              <a:gd name="connsiteY1652" fmla="*/ 1105055 h 4777547"/>
              <a:gd name="connsiteX1653" fmla="*/ 1125762 w 5473039"/>
              <a:gd name="connsiteY1653" fmla="*/ 1101482 h 4777547"/>
              <a:gd name="connsiteX1654" fmla="*/ 1118056 w 5473039"/>
              <a:gd name="connsiteY1654" fmla="*/ 1089407 h 4777547"/>
              <a:gd name="connsiteX1655" fmla="*/ 1100163 w 5473039"/>
              <a:gd name="connsiteY1655" fmla="*/ 1055394 h 4777547"/>
              <a:gd name="connsiteX1656" fmla="*/ 1101348 w 5473039"/>
              <a:gd name="connsiteY1656" fmla="*/ 1048503 h 4777547"/>
              <a:gd name="connsiteX1657" fmla="*/ 1097859 w 5473039"/>
              <a:gd name="connsiteY1657" fmla="*/ 1043570 h 4777547"/>
              <a:gd name="connsiteX1658" fmla="*/ 1058797 w 5473039"/>
              <a:gd name="connsiteY1658" fmla="*/ 991905 h 4777547"/>
              <a:gd name="connsiteX1659" fmla="*/ 1348021 w 5473039"/>
              <a:gd name="connsiteY1659" fmla="*/ 912210 h 4777547"/>
              <a:gd name="connsiteX1660" fmla="*/ 1368001 w 5473039"/>
              <a:gd name="connsiteY1660" fmla="*/ 939574 h 4777547"/>
              <a:gd name="connsiteX1661" fmla="*/ 1348021 w 5473039"/>
              <a:gd name="connsiteY1661" fmla="*/ 912210 h 4777547"/>
              <a:gd name="connsiteX1662" fmla="*/ 1423440 w 5473039"/>
              <a:gd name="connsiteY1662" fmla="*/ 910655 h 4777547"/>
              <a:gd name="connsiteX1663" fmla="*/ 1423440 w 5473039"/>
              <a:gd name="connsiteY1663" fmla="*/ 910655 h 4777547"/>
              <a:gd name="connsiteX1664" fmla="*/ 3484230 w 5473039"/>
              <a:gd name="connsiteY1664" fmla="*/ 906222 h 4777547"/>
              <a:gd name="connsiteX1665" fmla="*/ 3489181 w 5473039"/>
              <a:gd name="connsiteY1665" fmla="*/ 909812 h 4777547"/>
              <a:gd name="connsiteX1666" fmla="*/ 3500908 w 5473039"/>
              <a:gd name="connsiteY1666" fmla="*/ 923695 h 4777547"/>
              <a:gd name="connsiteX1667" fmla="*/ 3494474 w 5473039"/>
              <a:gd name="connsiteY1667" fmla="*/ 932777 h 4777547"/>
              <a:gd name="connsiteX1668" fmla="*/ 3485834 w 5473039"/>
              <a:gd name="connsiteY1668" fmla="*/ 911968 h 4777547"/>
              <a:gd name="connsiteX1669" fmla="*/ 3484230 w 5473039"/>
              <a:gd name="connsiteY1669" fmla="*/ 906222 h 4777547"/>
              <a:gd name="connsiteX1670" fmla="*/ 1397533 w 5473039"/>
              <a:gd name="connsiteY1670" fmla="*/ 899591 h 4777547"/>
              <a:gd name="connsiteX1671" fmla="*/ 1397964 w 5473039"/>
              <a:gd name="connsiteY1671" fmla="*/ 900362 h 4777547"/>
              <a:gd name="connsiteX1672" fmla="*/ 1398419 w 5473039"/>
              <a:gd name="connsiteY1672" fmla="*/ 900117 h 4777547"/>
              <a:gd name="connsiteX1673" fmla="*/ 1930248 w 5473039"/>
              <a:gd name="connsiteY1673" fmla="*/ 898796 h 4777547"/>
              <a:gd name="connsiteX1674" fmla="*/ 1929805 w 5473039"/>
              <a:gd name="connsiteY1674" fmla="*/ 901969 h 4777547"/>
              <a:gd name="connsiteX1675" fmla="*/ 1929619 w 5473039"/>
              <a:gd name="connsiteY1675" fmla="*/ 903310 h 4777547"/>
              <a:gd name="connsiteX1676" fmla="*/ 1929551 w 5473039"/>
              <a:gd name="connsiteY1676" fmla="*/ 903792 h 4777547"/>
              <a:gd name="connsiteX1677" fmla="*/ 1929540 w 5473039"/>
              <a:gd name="connsiteY1677" fmla="*/ 903873 h 4777547"/>
              <a:gd name="connsiteX1678" fmla="*/ 1929619 w 5473039"/>
              <a:gd name="connsiteY1678" fmla="*/ 903310 h 4777547"/>
              <a:gd name="connsiteX1679" fmla="*/ 1713012 w 5473039"/>
              <a:gd name="connsiteY1679" fmla="*/ 893426 h 4777547"/>
              <a:gd name="connsiteX1680" fmla="*/ 1719946 w 5473039"/>
              <a:gd name="connsiteY1680" fmla="*/ 904321 h 4777547"/>
              <a:gd name="connsiteX1681" fmla="*/ 1727304 w 5473039"/>
              <a:gd name="connsiteY1681" fmla="*/ 910942 h 4777547"/>
              <a:gd name="connsiteX1682" fmla="*/ 1724602 w 5473039"/>
              <a:gd name="connsiteY1682" fmla="*/ 907414 h 4777547"/>
              <a:gd name="connsiteX1683" fmla="*/ 1238839 w 5473039"/>
              <a:gd name="connsiteY1683" fmla="*/ 892061 h 4777547"/>
              <a:gd name="connsiteX1684" fmla="*/ 1253156 w 5473039"/>
              <a:gd name="connsiteY1684" fmla="*/ 912068 h 4777547"/>
              <a:gd name="connsiteX1685" fmla="*/ 1264735 w 5473039"/>
              <a:gd name="connsiteY1685" fmla="*/ 927801 h 4777547"/>
              <a:gd name="connsiteX1686" fmla="*/ 1309993 w 5473039"/>
              <a:gd name="connsiteY1686" fmla="*/ 970332 h 4777547"/>
              <a:gd name="connsiteX1687" fmla="*/ 1366928 w 5473039"/>
              <a:gd name="connsiteY1687" fmla="*/ 1022452 h 4777547"/>
              <a:gd name="connsiteX1688" fmla="*/ 1374904 w 5473039"/>
              <a:gd name="connsiteY1688" fmla="*/ 1028745 h 4777547"/>
              <a:gd name="connsiteX1689" fmla="*/ 1326024 w 5473039"/>
              <a:gd name="connsiteY1689" fmla="*/ 974417 h 4777547"/>
              <a:gd name="connsiteX1690" fmla="*/ 1261542 w 5473039"/>
              <a:gd name="connsiteY1690" fmla="*/ 913090 h 4777547"/>
              <a:gd name="connsiteX1691" fmla="*/ 777945 w 5473039"/>
              <a:gd name="connsiteY1691" fmla="*/ 889806 h 4777547"/>
              <a:gd name="connsiteX1692" fmla="*/ 780754 w 5473039"/>
              <a:gd name="connsiteY1692" fmla="*/ 893730 h 4777547"/>
              <a:gd name="connsiteX1693" fmla="*/ 778565 w 5473039"/>
              <a:gd name="connsiteY1693" fmla="*/ 895832 h 4777547"/>
              <a:gd name="connsiteX1694" fmla="*/ 776167 w 5473039"/>
              <a:gd name="connsiteY1694" fmla="*/ 895792 h 4777547"/>
              <a:gd name="connsiteX1695" fmla="*/ 777541 w 5473039"/>
              <a:gd name="connsiteY1695" fmla="*/ 891738 h 4777547"/>
              <a:gd name="connsiteX1696" fmla="*/ 1841883 w 5473039"/>
              <a:gd name="connsiteY1696" fmla="*/ 889520 h 4777547"/>
              <a:gd name="connsiteX1697" fmla="*/ 1840917 w 5473039"/>
              <a:gd name="connsiteY1697" fmla="*/ 892305 h 4777547"/>
              <a:gd name="connsiteX1698" fmla="*/ 1843494 w 5473039"/>
              <a:gd name="connsiteY1698" fmla="*/ 893172 h 4777547"/>
              <a:gd name="connsiteX1699" fmla="*/ 1851919 w 5473039"/>
              <a:gd name="connsiteY1699" fmla="*/ 899978 h 4777547"/>
              <a:gd name="connsiteX1700" fmla="*/ 1852767 w 5473039"/>
              <a:gd name="connsiteY1700" fmla="*/ 899437 h 4777547"/>
              <a:gd name="connsiteX1701" fmla="*/ 1841883 w 5473039"/>
              <a:gd name="connsiteY1701" fmla="*/ 889520 h 4777547"/>
              <a:gd name="connsiteX1702" fmla="*/ 3705947 w 5473039"/>
              <a:gd name="connsiteY1702" fmla="*/ 888658 h 4777547"/>
              <a:gd name="connsiteX1703" fmla="*/ 3708537 w 5473039"/>
              <a:gd name="connsiteY1703" fmla="*/ 894285 h 4777547"/>
              <a:gd name="connsiteX1704" fmla="*/ 3709396 w 5473039"/>
              <a:gd name="connsiteY1704" fmla="*/ 894641 h 4777547"/>
              <a:gd name="connsiteX1705" fmla="*/ 3723807 w 5473039"/>
              <a:gd name="connsiteY1705" fmla="*/ 919622 h 4777547"/>
              <a:gd name="connsiteX1706" fmla="*/ 3737706 w 5473039"/>
              <a:gd name="connsiteY1706" fmla="*/ 930567 h 4777547"/>
              <a:gd name="connsiteX1707" fmla="*/ 3742357 w 5473039"/>
              <a:gd name="connsiteY1707" fmla="*/ 924084 h 4777547"/>
              <a:gd name="connsiteX1708" fmla="*/ 3719689 w 5473039"/>
              <a:gd name="connsiteY1708" fmla="*/ 898903 h 4777547"/>
              <a:gd name="connsiteX1709" fmla="*/ 3709396 w 5473039"/>
              <a:gd name="connsiteY1709" fmla="*/ 894641 h 4777547"/>
              <a:gd name="connsiteX1710" fmla="*/ 1153999 w 5473039"/>
              <a:gd name="connsiteY1710" fmla="*/ 875354 h 4777547"/>
              <a:gd name="connsiteX1711" fmla="*/ 1148178 w 5473039"/>
              <a:gd name="connsiteY1711" fmla="*/ 876880 h 4777547"/>
              <a:gd name="connsiteX1712" fmla="*/ 1153999 w 5473039"/>
              <a:gd name="connsiteY1712" fmla="*/ 875354 h 4777547"/>
              <a:gd name="connsiteX1713" fmla="*/ 2761079 w 5473039"/>
              <a:gd name="connsiteY1713" fmla="*/ 871605 h 4777547"/>
              <a:gd name="connsiteX1714" fmla="*/ 2760020 w 5473039"/>
              <a:gd name="connsiteY1714" fmla="*/ 874628 h 4777547"/>
              <a:gd name="connsiteX1715" fmla="*/ 2759573 w 5473039"/>
              <a:gd name="connsiteY1715" fmla="*/ 875906 h 4777547"/>
              <a:gd name="connsiteX1716" fmla="*/ 2759412 w 5473039"/>
              <a:gd name="connsiteY1716" fmla="*/ 876366 h 4777547"/>
              <a:gd name="connsiteX1717" fmla="*/ 2759385 w 5473039"/>
              <a:gd name="connsiteY1717" fmla="*/ 876442 h 4777547"/>
              <a:gd name="connsiteX1718" fmla="*/ 2759573 w 5473039"/>
              <a:gd name="connsiteY1718" fmla="*/ 875906 h 4777547"/>
              <a:gd name="connsiteX1719" fmla="*/ 1827130 w 5473039"/>
              <a:gd name="connsiteY1719" fmla="*/ 868101 h 4777547"/>
              <a:gd name="connsiteX1720" fmla="*/ 1827493 w 5473039"/>
              <a:gd name="connsiteY1720" fmla="*/ 872393 h 4777547"/>
              <a:gd name="connsiteX1721" fmla="*/ 1827130 w 5473039"/>
              <a:gd name="connsiteY1721" fmla="*/ 868101 h 4777547"/>
              <a:gd name="connsiteX1722" fmla="*/ 1815025 w 5473039"/>
              <a:gd name="connsiteY1722" fmla="*/ 859346 h 4777547"/>
              <a:gd name="connsiteX1723" fmla="*/ 1815425 w 5473039"/>
              <a:gd name="connsiteY1723" fmla="*/ 863424 h 4777547"/>
              <a:gd name="connsiteX1724" fmla="*/ 1815025 w 5473039"/>
              <a:gd name="connsiteY1724" fmla="*/ 859346 h 4777547"/>
              <a:gd name="connsiteX1725" fmla="*/ 1252579 w 5473039"/>
              <a:gd name="connsiteY1725" fmla="*/ 853852 h 4777547"/>
              <a:gd name="connsiteX1726" fmla="*/ 1262161 w 5473039"/>
              <a:gd name="connsiteY1726" fmla="*/ 860659 h 4777547"/>
              <a:gd name="connsiteX1727" fmla="*/ 1267389 w 5473039"/>
              <a:gd name="connsiteY1727" fmla="*/ 868483 h 4777547"/>
              <a:gd name="connsiteX1728" fmla="*/ 1252579 w 5473039"/>
              <a:gd name="connsiteY1728" fmla="*/ 853852 h 4777547"/>
              <a:gd name="connsiteX1729" fmla="*/ 1832675 w 5473039"/>
              <a:gd name="connsiteY1729" fmla="*/ 851159 h 4777547"/>
              <a:gd name="connsiteX1730" fmla="*/ 1874892 w 5473039"/>
              <a:gd name="connsiteY1730" fmla="*/ 887222 h 4777547"/>
              <a:gd name="connsiteX1731" fmla="*/ 1878884 w 5473039"/>
              <a:gd name="connsiteY1731" fmla="*/ 891652 h 4777547"/>
              <a:gd name="connsiteX1732" fmla="*/ 1834452 w 5473039"/>
              <a:gd name="connsiteY1732" fmla="*/ 858370 h 4777547"/>
              <a:gd name="connsiteX1733" fmla="*/ 1833260 w 5473039"/>
              <a:gd name="connsiteY1733" fmla="*/ 856071 h 4777547"/>
              <a:gd name="connsiteX1734" fmla="*/ 1832675 w 5473039"/>
              <a:gd name="connsiteY1734" fmla="*/ 851159 h 4777547"/>
              <a:gd name="connsiteX1735" fmla="*/ 1685745 w 5473039"/>
              <a:gd name="connsiteY1735" fmla="*/ 849237 h 4777547"/>
              <a:gd name="connsiteX1736" fmla="*/ 1687454 w 5473039"/>
              <a:gd name="connsiteY1736" fmla="*/ 852122 h 4777547"/>
              <a:gd name="connsiteX1737" fmla="*/ 1688494 w 5473039"/>
              <a:gd name="connsiteY1737" fmla="*/ 853178 h 4777547"/>
              <a:gd name="connsiteX1738" fmla="*/ 1726010 w 5473039"/>
              <a:gd name="connsiteY1738" fmla="*/ 900032 h 4777547"/>
              <a:gd name="connsiteX1739" fmla="*/ 1761988 w 5473039"/>
              <a:gd name="connsiteY1739" fmla="*/ 935730 h 4777547"/>
              <a:gd name="connsiteX1740" fmla="*/ 1729261 w 5473039"/>
              <a:gd name="connsiteY1740" fmla="*/ 912703 h 4777547"/>
              <a:gd name="connsiteX1741" fmla="*/ 1741727 w 5473039"/>
              <a:gd name="connsiteY1741" fmla="*/ 923920 h 4777547"/>
              <a:gd name="connsiteX1742" fmla="*/ 1769329 w 5473039"/>
              <a:gd name="connsiteY1742" fmla="*/ 949852 h 4777547"/>
              <a:gd name="connsiteX1743" fmla="*/ 1798110 w 5473039"/>
              <a:gd name="connsiteY1743" fmla="*/ 968683 h 4777547"/>
              <a:gd name="connsiteX1744" fmla="*/ 1811232 w 5473039"/>
              <a:gd name="connsiteY1744" fmla="*/ 980107 h 4777547"/>
              <a:gd name="connsiteX1745" fmla="*/ 1810550 w 5473039"/>
              <a:gd name="connsiteY1745" fmla="*/ 978006 h 4777547"/>
              <a:gd name="connsiteX1746" fmla="*/ 1808561 w 5473039"/>
              <a:gd name="connsiteY1746" fmla="*/ 975448 h 4777547"/>
              <a:gd name="connsiteX1747" fmla="*/ 1809465 w 5473039"/>
              <a:gd name="connsiteY1747" fmla="*/ 973595 h 4777547"/>
              <a:gd name="connsiteX1748" fmla="*/ 1791501 w 5473039"/>
              <a:gd name="connsiteY1748" fmla="*/ 958812 h 4777547"/>
              <a:gd name="connsiteX1749" fmla="*/ 1818822 w 5473039"/>
              <a:gd name="connsiteY1749" fmla="*/ 975792 h 4777547"/>
              <a:gd name="connsiteX1750" fmla="*/ 1813559 w 5473039"/>
              <a:gd name="connsiteY1750" fmla="*/ 972079 h 4777547"/>
              <a:gd name="connsiteX1751" fmla="*/ 1810005 w 5473039"/>
              <a:gd name="connsiteY1751" fmla="*/ 966666 h 4777547"/>
              <a:gd name="connsiteX1752" fmla="*/ 1806380 w 5473039"/>
              <a:gd name="connsiteY1752" fmla="*/ 955552 h 4777547"/>
              <a:gd name="connsiteX1753" fmla="*/ 1812590 w 5473039"/>
              <a:gd name="connsiteY1753" fmla="*/ 958294 h 4777547"/>
              <a:gd name="connsiteX1754" fmla="*/ 1825566 w 5473039"/>
              <a:gd name="connsiteY1754" fmla="*/ 969773 h 4777547"/>
              <a:gd name="connsiteX1755" fmla="*/ 1827290 w 5473039"/>
              <a:gd name="connsiteY1755" fmla="*/ 968219 h 4777547"/>
              <a:gd name="connsiteX1756" fmla="*/ 1824682 w 5473039"/>
              <a:gd name="connsiteY1756" fmla="*/ 963835 h 4777547"/>
              <a:gd name="connsiteX1757" fmla="*/ 1833047 w 5473039"/>
              <a:gd name="connsiteY1757" fmla="*/ 973570 h 4777547"/>
              <a:gd name="connsiteX1758" fmla="*/ 1851035 w 5473039"/>
              <a:gd name="connsiteY1758" fmla="*/ 994000 h 4777547"/>
              <a:gd name="connsiteX1759" fmla="*/ 1857416 w 5473039"/>
              <a:gd name="connsiteY1759" fmla="*/ 999996 h 4777547"/>
              <a:gd name="connsiteX1760" fmla="*/ 1863369 w 5473039"/>
              <a:gd name="connsiteY1760" fmla="*/ 1004858 h 4777547"/>
              <a:gd name="connsiteX1761" fmla="*/ 1867411 w 5473039"/>
              <a:gd name="connsiteY1761" fmla="*/ 1007603 h 4777547"/>
              <a:gd name="connsiteX1762" fmla="*/ 1870463 w 5473039"/>
              <a:gd name="connsiteY1762" fmla="*/ 1008291 h 4777547"/>
              <a:gd name="connsiteX1763" fmla="*/ 1870002 w 5473039"/>
              <a:gd name="connsiteY1763" fmla="*/ 1007071 h 4777547"/>
              <a:gd name="connsiteX1764" fmla="*/ 1849480 w 5473039"/>
              <a:gd name="connsiteY1764" fmla="*/ 984769 h 4777547"/>
              <a:gd name="connsiteX1765" fmla="*/ 1828637 w 5473039"/>
              <a:gd name="connsiteY1765" fmla="*/ 960770 h 4777547"/>
              <a:gd name="connsiteX1766" fmla="*/ 1827242 w 5473039"/>
              <a:gd name="connsiteY1766" fmla="*/ 958626 h 4777547"/>
              <a:gd name="connsiteX1767" fmla="*/ 1812629 w 5473039"/>
              <a:gd name="connsiteY1767" fmla="*/ 946147 h 4777547"/>
              <a:gd name="connsiteX1768" fmla="*/ 1822751 w 5473039"/>
              <a:gd name="connsiteY1768" fmla="*/ 951724 h 4777547"/>
              <a:gd name="connsiteX1769" fmla="*/ 1815854 w 5473039"/>
              <a:gd name="connsiteY1769" fmla="*/ 941125 h 4777547"/>
              <a:gd name="connsiteX1770" fmla="*/ 1816140 w 5473039"/>
              <a:gd name="connsiteY1770" fmla="*/ 940059 h 4777547"/>
              <a:gd name="connsiteX1771" fmla="*/ 1801857 w 5473039"/>
              <a:gd name="connsiteY1771" fmla="*/ 930477 h 4777547"/>
              <a:gd name="connsiteX1772" fmla="*/ 1718158 w 5473039"/>
              <a:gd name="connsiteY1772" fmla="*/ 871862 h 4777547"/>
              <a:gd name="connsiteX1773" fmla="*/ 1246624 w 5473039"/>
              <a:gd name="connsiteY1773" fmla="*/ 848772 h 4777547"/>
              <a:gd name="connsiteX1774" fmla="*/ 1251720 w 5473039"/>
              <a:gd name="connsiteY1774" fmla="*/ 850966 h 4777547"/>
              <a:gd name="connsiteX1775" fmla="*/ 1252579 w 5473039"/>
              <a:gd name="connsiteY1775" fmla="*/ 853852 h 4777547"/>
              <a:gd name="connsiteX1776" fmla="*/ 1246624 w 5473039"/>
              <a:gd name="connsiteY1776" fmla="*/ 848772 h 4777547"/>
              <a:gd name="connsiteX1777" fmla="*/ 1204641 w 5473039"/>
              <a:gd name="connsiteY1777" fmla="*/ 844270 h 4777547"/>
              <a:gd name="connsiteX1778" fmla="*/ 1219875 w 5473039"/>
              <a:gd name="connsiteY1778" fmla="*/ 865558 h 4777547"/>
              <a:gd name="connsiteX1779" fmla="*/ 1225566 w 5473039"/>
              <a:gd name="connsiteY1779" fmla="*/ 865287 h 4777547"/>
              <a:gd name="connsiteX1780" fmla="*/ 1210284 w 5473039"/>
              <a:gd name="connsiteY1780" fmla="*/ 849258 h 4777547"/>
              <a:gd name="connsiteX1781" fmla="*/ 1240667 w 5473039"/>
              <a:gd name="connsiteY1781" fmla="*/ 843693 h 4777547"/>
              <a:gd name="connsiteX1782" fmla="*/ 1245764 w 5473039"/>
              <a:gd name="connsiteY1782" fmla="*/ 845887 h 4777547"/>
              <a:gd name="connsiteX1783" fmla="*/ 1246624 w 5473039"/>
              <a:gd name="connsiteY1783" fmla="*/ 848772 h 4777547"/>
              <a:gd name="connsiteX1784" fmla="*/ 1240667 w 5473039"/>
              <a:gd name="connsiteY1784" fmla="*/ 843693 h 4777547"/>
              <a:gd name="connsiteX1785" fmla="*/ 1987899 w 5473039"/>
              <a:gd name="connsiteY1785" fmla="*/ 824645 h 4777547"/>
              <a:gd name="connsiteX1786" fmla="*/ 1990222 w 5473039"/>
              <a:gd name="connsiteY1786" fmla="*/ 827820 h 4777547"/>
              <a:gd name="connsiteX1787" fmla="*/ 1989631 w 5473039"/>
              <a:gd name="connsiteY1787" fmla="*/ 826683 h 4777547"/>
              <a:gd name="connsiteX1788" fmla="*/ 1669175 w 5473039"/>
              <a:gd name="connsiteY1788" fmla="*/ 821285 h 4777547"/>
              <a:gd name="connsiteX1789" fmla="*/ 1677774 w 5473039"/>
              <a:gd name="connsiteY1789" fmla="*/ 835790 h 4777547"/>
              <a:gd name="connsiteX1790" fmla="*/ 1685059 w 5473039"/>
              <a:gd name="connsiteY1790" fmla="*/ 840864 h 4777547"/>
              <a:gd name="connsiteX1791" fmla="*/ 1710737 w 5473039"/>
              <a:gd name="connsiteY1791" fmla="*/ 859733 h 4777547"/>
              <a:gd name="connsiteX1792" fmla="*/ 1781817 w 5473039"/>
              <a:gd name="connsiteY1792" fmla="*/ 906657 h 4777547"/>
              <a:gd name="connsiteX1793" fmla="*/ 1814389 w 5473039"/>
              <a:gd name="connsiteY1793" fmla="*/ 927555 h 4777547"/>
              <a:gd name="connsiteX1794" fmla="*/ 1803790 w 5473039"/>
              <a:gd name="connsiteY1794" fmla="*/ 913499 h 4777547"/>
              <a:gd name="connsiteX1795" fmla="*/ 1794421 w 5473039"/>
              <a:gd name="connsiteY1795" fmla="*/ 904144 h 4777547"/>
              <a:gd name="connsiteX1796" fmla="*/ 1717172 w 5473039"/>
              <a:gd name="connsiteY1796" fmla="*/ 852480 h 4777547"/>
              <a:gd name="connsiteX1797" fmla="*/ 2751880 w 5473039"/>
              <a:gd name="connsiteY1797" fmla="*/ 816626 h 4777547"/>
              <a:gd name="connsiteX1798" fmla="*/ 2767424 w 5473039"/>
              <a:gd name="connsiteY1798" fmla="*/ 841284 h 4777547"/>
              <a:gd name="connsiteX1799" fmla="*/ 2772028 w 5473039"/>
              <a:gd name="connsiteY1799" fmla="*/ 846732 h 4777547"/>
              <a:gd name="connsiteX1800" fmla="*/ 2762491 w 5473039"/>
              <a:gd name="connsiteY1800" fmla="*/ 826673 h 4777547"/>
              <a:gd name="connsiteX1801" fmla="*/ 1402733 w 5473039"/>
              <a:gd name="connsiteY1801" fmla="*/ 806525 h 4777547"/>
              <a:gd name="connsiteX1802" fmla="*/ 1418052 w 5473039"/>
              <a:gd name="connsiteY1802" fmla="*/ 829006 h 4777547"/>
              <a:gd name="connsiteX1803" fmla="*/ 1407508 w 5473039"/>
              <a:gd name="connsiteY1803" fmla="*/ 818183 h 4777547"/>
              <a:gd name="connsiteX1804" fmla="*/ 1176338 w 5473039"/>
              <a:gd name="connsiteY1804" fmla="*/ 795323 h 4777547"/>
              <a:gd name="connsiteX1805" fmla="*/ 1176074 w 5473039"/>
              <a:gd name="connsiteY1805" fmla="*/ 798958 h 4777547"/>
              <a:gd name="connsiteX1806" fmla="*/ 1176338 w 5473039"/>
              <a:gd name="connsiteY1806" fmla="*/ 795323 h 4777547"/>
              <a:gd name="connsiteX1807" fmla="*/ 1653742 w 5473039"/>
              <a:gd name="connsiteY1807" fmla="*/ 795251 h 4777547"/>
              <a:gd name="connsiteX1808" fmla="*/ 1661248 w 5473039"/>
              <a:gd name="connsiteY1808" fmla="*/ 807913 h 4777547"/>
              <a:gd name="connsiteX1809" fmla="*/ 1668160 w 5473039"/>
              <a:gd name="connsiteY1809" fmla="*/ 806379 h 4777547"/>
              <a:gd name="connsiteX1810" fmla="*/ 1662251 w 5473039"/>
              <a:gd name="connsiteY1810" fmla="*/ 800910 h 4777547"/>
              <a:gd name="connsiteX1811" fmla="*/ 1695911 w 5473039"/>
              <a:gd name="connsiteY1811" fmla="*/ 788541 h 4777547"/>
              <a:gd name="connsiteX1812" fmla="*/ 1707834 w 5473039"/>
              <a:gd name="connsiteY1812" fmla="*/ 794252 h 4777547"/>
              <a:gd name="connsiteX1813" fmla="*/ 1715124 w 5473039"/>
              <a:gd name="connsiteY1813" fmla="*/ 801925 h 4777547"/>
              <a:gd name="connsiteX1814" fmla="*/ 1695911 w 5473039"/>
              <a:gd name="connsiteY1814" fmla="*/ 788541 h 4777547"/>
              <a:gd name="connsiteX1815" fmla="*/ 1688339 w 5473039"/>
              <a:gd name="connsiteY1815" fmla="*/ 784049 h 4777547"/>
              <a:gd name="connsiteX1816" fmla="*/ 1694408 w 5473039"/>
              <a:gd name="connsiteY1816" fmla="*/ 785506 h 4777547"/>
              <a:gd name="connsiteX1817" fmla="*/ 1695911 w 5473039"/>
              <a:gd name="connsiteY1817" fmla="*/ 788541 h 4777547"/>
              <a:gd name="connsiteX1818" fmla="*/ 1688339 w 5473039"/>
              <a:gd name="connsiteY1818" fmla="*/ 784049 h 4777547"/>
              <a:gd name="connsiteX1819" fmla="*/ 1680766 w 5473039"/>
              <a:gd name="connsiteY1819" fmla="*/ 779560 h 4777547"/>
              <a:gd name="connsiteX1820" fmla="*/ 1686836 w 5473039"/>
              <a:gd name="connsiteY1820" fmla="*/ 781017 h 4777547"/>
              <a:gd name="connsiteX1821" fmla="*/ 1688339 w 5473039"/>
              <a:gd name="connsiteY1821" fmla="*/ 784049 h 4777547"/>
              <a:gd name="connsiteX1822" fmla="*/ 1680766 w 5473039"/>
              <a:gd name="connsiteY1822" fmla="*/ 779560 h 4777547"/>
              <a:gd name="connsiteX1823" fmla="*/ 1640009 w 5473039"/>
              <a:gd name="connsiteY1823" fmla="*/ 772710 h 4777547"/>
              <a:gd name="connsiteX1824" fmla="*/ 1645731 w 5473039"/>
              <a:gd name="connsiteY1824" fmla="*/ 781736 h 4777547"/>
              <a:gd name="connsiteX1825" fmla="*/ 1649464 w 5473039"/>
              <a:gd name="connsiteY1825" fmla="*/ 788032 h 4777547"/>
              <a:gd name="connsiteX1826" fmla="*/ 1678647 w 5473039"/>
              <a:gd name="connsiteY1826" fmla="*/ 805839 h 4777547"/>
              <a:gd name="connsiteX1827" fmla="*/ 1782013 w 5473039"/>
              <a:gd name="connsiteY1827" fmla="*/ 872193 h 4777547"/>
              <a:gd name="connsiteX1828" fmla="*/ 1789581 w 5473039"/>
              <a:gd name="connsiteY1828" fmla="*/ 881976 h 4777547"/>
              <a:gd name="connsiteX1829" fmla="*/ 1794081 w 5473039"/>
              <a:gd name="connsiteY1829" fmla="*/ 881164 h 4777547"/>
              <a:gd name="connsiteX1830" fmla="*/ 1782550 w 5473039"/>
              <a:gd name="connsiteY1830" fmla="*/ 869121 h 4777547"/>
              <a:gd name="connsiteX1831" fmla="*/ 1643168 w 5473039"/>
              <a:gd name="connsiteY1831" fmla="*/ 775147 h 4777547"/>
              <a:gd name="connsiteX1832" fmla="*/ 4001338 w 5473039"/>
              <a:gd name="connsiteY1832" fmla="*/ 742538 h 4777547"/>
              <a:gd name="connsiteX1833" fmla="*/ 4088740 w 5473039"/>
              <a:gd name="connsiteY1833" fmla="*/ 838442 h 4777547"/>
              <a:gd name="connsiteX1834" fmla="*/ 4095108 w 5473039"/>
              <a:gd name="connsiteY1834" fmla="*/ 845599 h 4777547"/>
              <a:gd name="connsiteX1835" fmla="*/ 4127180 w 5473039"/>
              <a:gd name="connsiteY1835" fmla="*/ 895121 h 4777547"/>
              <a:gd name="connsiteX1836" fmla="*/ 4161223 w 5473039"/>
              <a:gd name="connsiteY1836" fmla="*/ 943679 h 4777547"/>
              <a:gd name="connsiteX1837" fmla="*/ 4160358 w 5473039"/>
              <a:gd name="connsiteY1837" fmla="*/ 943626 h 4777547"/>
              <a:gd name="connsiteX1838" fmla="*/ 4001338 w 5473039"/>
              <a:gd name="connsiteY1838" fmla="*/ 742538 h 4777547"/>
              <a:gd name="connsiteX1839" fmla="*/ 2619134 w 5473039"/>
              <a:gd name="connsiteY1839" fmla="*/ 739082 h 4777547"/>
              <a:gd name="connsiteX1840" fmla="*/ 2639284 w 5473039"/>
              <a:gd name="connsiteY1840" fmla="*/ 767380 h 4777547"/>
              <a:gd name="connsiteX1841" fmla="*/ 2641981 w 5473039"/>
              <a:gd name="connsiteY1841" fmla="*/ 772410 h 4777547"/>
              <a:gd name="connsiteX1842" fmla="*/ 2647042 w 5473039"/>
              <a:gd name="connsiteY1842" fmla="*/ 779797 h 4777547"/>
              <a:gd name="connsiteX1843" fmla="*/ 2660704 w 5473039"/>
              <a:gd name="connsiteY1843" fmla="*/ 798933 h 4777547"/>
              <a:gd name="connsiteX1844" fmla="*/ 2664480 w 5473039"/>
              <a:gd name="connsiteY1844" fmla="*/ 803939 h 4777547"/>
              <a:gd name="connsiteX1845" fmla="*/ 2669326 w 5473039"/>
              <a:gd name="connsiteY1845" fmla="*/ 799947 h 4777547"/>
              <a:gd name="connsiteX1846" fmla="*/ 2717241 w 5473039"/>
              <a:gd name="connsiteY1846" fmla="*/ 842188 h 4777547"/>
              <a:gd name="connsiteX1847" fmla="*/ 2731775 w 5473039"/>
              <a:gd name="connsiteY1847" fmla="*/ 860763 h 4777547"/>
              <a:gd name="connsiteX1848" fmla="*/ 2733682 w 5473039"/>
              <a:gd name="connsiteY1848" fmla="*/ 855097 h 4777547"/>
              <a:gd name="connsiteX1849" fmla="*/ 2738267 w 5473039"/>
              <a:gd name="connsiteY1849" fmla="*/ 862362 h 4777547"/>
              <a:gd name="connsiteX1850" fmla="*/ 2752993 w 5473039"/>
              <a:gd name="connsiteY1850" fmla="*/ 877436 h 4777547"/>
              <a:gd name="connsiteX1851" fmla="*/ 2748529 w 5473039"/>
              <a:gd name="connsiteY1851" fmla="*/ 870463 h 4777547"/>
              <a:gd name="connsiteX1852" fmla="*/ 2735942 w 5473039"/>
              <a:gd name="connsiteY1852" fmla="*/ 846400 h 4777547"/>
              <a:gd name="connsiteX1853" fmla="*/ 2736983 w 5473039"/>
              <a:gd name="connsiteY1853" fmla="*/ 847096 h 4777547"/>
              <a:gd name="connsiteX1854" fmla="*/ 2736020 w 5473039"/>
              <a:gd name="connsiteY1854" fmla="*/ 846141 h 4777547"/>
              <a:gd name="connsiteX1855" fmla="*/ 2674707 w 5473039"/>
              <a:gd name="connsiteY1855" fmla="*/ 787145 h 4777547"/>
              <a:gd name="connsiteX1856" fmla="*/ 1684662 w 5473039"/>
              <a:gd name="connsiteY1856" fmla="*/ 727112 h 4777547"/>
              <a:gd name="connsiteX1857" fmla="*/ 1691244 w 5473039"/>
              <a:gd name="connsiteY1857" fmla="*/ 730897 h 4777547"/>
              <a:gd name="connsiteX1858" fmla="*/ 1709033 w 5473039"/>
              <a:gd name="connsiteY1858" fmla="*/ 740702 h 4777547"/>
              <a:gd name="connsiteX1859" fmla="*/ 1709040 w 5473039"/>
              <a:gd name="connsiteY1859" fmla="*/ 739787 h 4777547"/>
              <a:gd name="connsiteX1860" fmla="*/ 1734249 w 5473039"/>
              <a:gd name="connsiteY1860" fmla="*/ 767876 h 4777547"/>
              <a:gd name="connsiteX1861" fmla="*/ 1790336 w 5473039"/>
              <a:gd name="connsiteY1861" fmla="*/ 820557 h 4777547"/>
              <a:gd name="connsiteX1862" fmla="*/ 1800863 w 5473039"/>
              <a:gd name="connsiteY1862" fmla="*/ 833307 h 4777547"/>
              <a:gd name="connsiteX1863" fmla="*/ 1768697 w 5473039"/>
              <a:gd name="connsiteY1863" fmla="*/ 810235 h 4777547"/>
              <a:gd name="connsiteX1864" fmla="*/ 1743404 w 5473039"/>
              <a:gd name="connsiteY1864" fmla="*/ 794970 h 4777547"/>
              <a:gd name="connsiteX1865" fmla="*/ 1692231 w 5473039"/>
              <a:gd name="connsiteY1865" fmla="*/ 736339 h 4777547"/>
              <a:gd name="connsiteX1866" fmla="*/ 2552999 w 5473039"/>
              <a:gd name="connsiteY1866" fmla="*/ 717421 h 4777547"/>
              <a:gd name="connsiteX1867" fmla="*/ 2563565 w 5473039"/>
              <a:gd name="connsiteY1867" fmla="*/ 725365 h 4777547"/>
              <a:gd name="connsiteX1868" fmla="*/ 2569203 w 5473039"/>
              <a:gd name="connsiteY1868" fmla="*/ 734322 h 4777547"/>
              <a:gd name="connsiteX1869" fmla="*/ 2552999 w 5473039"/>
              <a:gd name="connsiteY1869" fmla="*/ 717421 h 4777547"/>
              <a:gd name="connsiteX1870" fmla="*/ 3360331 w 5473039"/>
              <a:gd name="connsiteY1870" fmla="*/ 716195 h 4777547"/>
              <a:gd name="connsiteX1871" fmla="*/ 3401642 w 5473039"/>
              <a:gd name="connsiteY1871" fmla="*/ 761061 h 4777547"/>
              <a:gd name="connsiteX1872" fmla="*/ 3458006 w 5473039"/>
              <a:gd name="connsiteY1872" fmla="*/ 826414 h 4777547"/>
              <a:gd name="connsiteX1873" fmla="*/ 3572036 w 5473039"/>
              <a:gd name="connsiteY1873" fmla="*/ 977865 h 4777547"/>
              <a:gd name="connsiteX1874" fmla="*/ 3651771 w 5473039"/>
              <a:gd name="connsiteY1874" fmla="*/ 1091990 h 4777547"/>
              <a:gd name="connsiteX1875" fmla="*/ 3672390 w 5473039"/>
              <a:gd name="connsiteY1875" fmla="*/ 1134592 h 4777547"/>
              <a:gd name="connsiteX1876" fmla="*/ 3657476 w 5473039"/>
              <a:gd name="connsiteY1876" fmla="*/ 1121540 h 4777547"/>
              <a:gd name="connsiteX1877" fmla="*/ 3630203 w 5473039"/>
              <a:gd name="connsiteY1877" fmla="*/ 1080882 h 4777547"/>
              <a:gd name="connsiteX1878" fmla="*/ 3631259 w 5473039"/>
              <a:gd name="connsiteY1878" fmla="*/ 1090225 h 4777547"/>
              <a:gd name="connsiteX1879" fmla="*/ 3630174 w 5473039"/>
              <a:gd name="connsiteY1879" fmla="*/ 1084990 h 4777547"/>
              <a:gd name="connsiteX1880" fmla="*/ 3628365 w 5473039"/>
              <a:gd name="connsiteY1880" fmla="*/ 1078144 h 4777547"/>
              <a:gd name="connsiteX1881" fmla="*/ 3607897 w 5473039"/>
              <a:gd name="connsiteY1881" fmla="*/ 1047631 h 4777547"/>
              <a:gd name="connsiteX1882" fmla="*/ 3606981 w 5473039"/>
              <a:gd name="connsiteY1882" fmla="*/ 1047518 h 4777547"/>
              <a:gd name="connsiteX1883" fmla="*/ 3607896 w 5473039"/>
              <a:gd name="connsiteY1883" fmla="*/ 1047631 h 4777547"/>
              <a:gd name="connsiteX1884" fmla="*/ 3561473 w 5473039"/>
              <a:gd name="connsiteY1884" fmla="*/ 978427 h 4777547"/>
              <a:gd name="connsiteX1885" fmla="*/ 3460966 w 5473039"/>
              <a:gd name="connsiteY1885" fmla="*/ 841510 h 4777547"/>
              <a:gd name="connsiteX1886" fmla="*/ 3409621 w 5473039"/>
              <a:gd name="connsiteY1886" fmla="*/ 780566 h 4777547"/>
              <a:gd name="connsiteX1887" fmla="*/ 3392927 w 5473039"/>
              <a:gd name="connsiteY1887" fmla="*/ 762415 h 4777547"/>
              <a:gd name="connsiteX1888" fmla="*/ 3390548 w 5473039"/>
              <a:gd name="connsiteY1888" fmla="*/ 758596 h 4777547"/>
              <a:gd name="connsiteX1889" fmla="*/ 3363338 w 5473039"/>
              <a:gd name="connsiteY1889" fmla="*/ 721133 h 4777547"/>
              <a:gd name="connsiteX1890" fmla="*/ 2546458 w 5473039"/>
              <a:gd name="connsiteY1890" fmla="*/ 711529 h 4777547"/>
              <a:gd name="connsiteX1891" fmla="*/ 2552120 w 5473039"/>
              <a:gd name="connsiteY1891" fmla="*/ 714150 h 4777547"/>
              <a:gd name="connsiteX1892" fmla="*/ 2552999 w 5473039"/>
              <a:gd name="connsiteY1892" fmla="*/ 717421 h 4777547"/>
              <a:gd name="connsiteX1893" fmla="*/ 2546458 w 5473039"/>
              <a:gd name="connsiteY1893" fmla="*/ 711529 h 4777547"/>
              <a:gd name="connsiteX1894" fmla="*/ 2539916 w 5473039"/>
              <a:gd name="connsiteY1894" fmla="*/ 705639 h 4777547"/>
              <a:gd name="connsiteX1895" fmla="*/ 2545580 w 5473039"/>
              <a:gd name="connsiteY1895" fmla="*/ 708259 h 4777547"/>
              <a:gd name="connsiteX1896" fmla="*/ 2546458 w 5473039"/>
              <a:gd name="connsiteY1896" fmla="*/ 711529 h 4777547"/>
              <a:gd name="connsiteX1897" fmla="*/ 2539916 w 5473039"/>
              <a:gd name="connsiteY1897" fmla="*/ 705639 h 4777547"/>
              <a:gd name="connsiteX1898" fmla="*/ 3560679 w 5473039"/>
              <a:gd name="connsiteY1898" fmla="*/ 686584 h 4777547"/>
              <a:gd name="connsiteX1899" fmla="*/ 3556078 w 5473039"/>
              <a:gd name="connsiteY1899" fmla="*/ 690352 h 4777547"/>
              <a:gd name="connsiteX1900" fmla="*/ 3567007 w 5473039"/>
              <a:gd name="connsiteY1900" fmla="*/ 708056 h 4777547"/>
              <a:gd name="connsiteX1901" fmla="*/ 3576141 w 5473039"/>
              <a:gd name="connsiteY1901" fmla="*/ 709883 h 4777547"/>
              <a:gd name="connsiteX1902" fmla="*/ 3578624 w 5473039"/>
              <a:gd name="connsiteY1902" fmla="*/ 699258 h 4777547"/>
              <a:gd name="connsiteX1903" fmla="*/ 3566968 w 5473039"/>
              <a:gd name="connsiteY1903" fmla="*/ 687654 h 4777547"/>
              <a:gd name="connsiteX1904" fmla="*/ 3560679 w 5473039"/>
              <a:gd name="connsiteY1904" fmla="*/ 686584 h 4777547"/>
              <a:gd name="connsiteX1905" fmla="*/ 3891192 w 5473039"/>
              <a:gd name="connsiteY1905" fmla="*/ 671587 h 4777547"/>
              <a:gd name="connsiteX1906" fmla="*/ 4017687 w 5473039"/>
              <a:gd name="connsiteY1906" fmla="*/ 808052 h 4777547"/>
              <a:gd name="connsiteX1907" fmla="*/ 4701155 w 5473039"/>
              <a:gd name="connsiteY1907" fmla="*/ 1655518 h 4777547"/>
              <a:gd name="connsiteX1908" fmla="*/ 4775935 w 5473039"/>
              <a:gd name="connsiteY1908" fmla="*/ 1737404 h 4777547"/>
              <a:gd name="connsiteX1909" fmla="*/ 4792351 w 5473039"/>
              <a:gd name="connsiteY1909" fmla="*/ 1762490 h 4777547"/>
              <a:gd name="connsiteX1910" fmla="*/ 4902906 w 5473039"/>
              <a:gd name="connsiteY1910" fmla="*/ 1895954 h 4777547"/>
              <a:gd name="connsiteX1911" fmla="*/ 4835923 w 5473039"/>
              <a:gd name="connsiteY1911" fmla="*/ 1810327 h 4777547"/>
              <a:gd name="connsiteX1912" fmla="*/ 4812204 w 5473039"/>
              <a:gd name="connsiteY1912" fmla="*/ 1776730 h 4777547"/>
              <a:gd name="connsiteX1913" fmla="*/ 4821395 w 5473039"/>
              <a:gd name="connsiteY1913" fmla="*/ 1785911 h 4777547"/>
              <a:gd name="connsiteX1914" fmla="*/ 4808332 w 5473039"/>
              <a:gd name="connsiteY1914" fmla="*/ 1738804 h 4777547"/>
              <a:gd name="connsiteX1915" fmla="*/ 4640064 w 5473039"/>
              <a:gd name="connsiteY1915" fmla="*/ 1556647 h 4777547"/>
              <a:gd name="connsiteX1916" fmla="*/ 4181763 w 5473039"/>
              <a:gd name="connsiteY1916" fmla="*/ 979334 h 4777547"/>
              <a:gd name="connsiteX1917" fmla="*/ 4167245 w 5473039"/>
              <a:gd name="connsiteY1917" fmla="*/ 954366 h 4777547"/>
              <a:gd name="connsiteX1918" fmla="*/ 4168476 w 5473039"/>
              <a:gd name="connsiteY1918" fmla="*/ 954023 h 4777547"/>
              <a:gd name="connsiteX1919" fmla="*/ 4189341 w 5473039"/>
              <a:gd name="connsiteY1919" fmla="*/ 983783 h 4777547"/>
              <a:gd name="connsiteX1920" fmla="*/ 4263711 w 5473039"/>
              <a:gd name="connsiteY1920" fmla="*/ 1065774 h 4777547"/>
              <a:gd name="connsiteX1921" fmla="*/ 4289350 w 5473039"/>
              <a:gd name="connsiteY1921" fmla="*/ 1086739 h 4777547"/>
              <a:gd name="connsiteX1922" fmla="*/ 4263083 w 5473039"/>
              <a:gd name="connsiteY1922" fmla="*/ 1074386 h 4777547"/>
              <a:gd name="connsiteX1923" fmla="*/ 4273904 w 5473039"/>
              <a:gd name="connsiteY1923" fmla="*/ 1087589 h 4777547"/>
              <a:gd name="connsiteX1924" fmla="*/ 4294317 w 5473039"/>
              <a:gd name="connsiteY1924" fmla="*/ 1100255 h 4777547"/>
              <a:gd name="connsiteX1925" fmla="*/ 4304410 w 5473039"/>
              <a:gd name="connsiteY1925" fmla="*/ 1104525 h 4777547"/>
              <a:gd name="connsiteX1926" fmla="*/ 4391433 w 5473039"/>
              <a:gd name="connsiteY1926" fmla="*/ 1211462 h 4777547"/>
              <a:gd name="connsiteX1927" fmla="*/ 4573446 w 5473039"/>
              <a:gd name="connsiteY1927" fmla="*/ 1429186 h 4777547"/>
              <a:gd name="connsiteX1928" fmla="*/ 4631761 w 5473039"/>
              <a:gd name="connsiteY1928" fmla="*/ 1506529 h 4777547"/>
              <a:gd name="connsiteX1929" fmla="*/ 4675348 w 5473039"/>
              <a:gd name="connsiteY1929" fmla="*/ 1518601 h 4777547"/>
              <a:gd name="connsiteX1930" fmla="*/ 4787047 w 5473039"/>
              <a:gd name="connsiteY1930" fmla="*/ 1643876 h 4777547"/>
              <a:gd name="connsiteX1931" fmla="*/ 4848897 w 5473039"/>
              <a:gd name="connsiteY1931" fmla="*/ 1722049 h 4777547"/>
              <a:gd name="connsiteX1932" fmla="*/ 4892124 w 5473039"/>
              <a:gd name="connsiteY1932" fmla="*/ 1781798 h 4777547"/>
              <a:gd name="connsiteX1933" fmla="*/ 5110379 w 5473039"/>
              <a:gd name="connsiteY1933" fmla="*/ 2037694 h 4777547"/>
              <a:gd name="connsiteX1934" fmla="*/ 5159632 w 5473039"/>
              <a:gd name="connsiteY1934" fmla="*/ 2084856 h 4777547"/>
              <a:gd name="connsiteX1935" fmla="*/ 5169758 w 5473039"/>
              <a:gd name="connsiteY1935" fmla="*/ 2100082 h 4777547"/>
              <a:gd name="connsiteX1936" fmla="*/ 5166290 w 5473039"/>
              <a:gd name="connsiteY1936" fmla="*/ 2100719 h 4777547"/>
              <a:gd name="connsiteX1937" fmla="*/ 5135676 w 5473039"/>
              <a:gd name="connsiteY1937" fmla="*/ 2067825 h 4777547"/>
              <a:gd name="connsiteX1938" fmla="*/ 5191998 w 5473039"/>
              <a:gd name="connsiteY1938" fmla="*/ 2138609 h 4777547"/>
              <a:gd name="connsiteX1939" fmla="*/ 5162737 w 5473039"/>
              <a:gd name="connsiteY1939" fmla="*/ 2102685 h 4777547"/>
              <a:gd name="connsiteX1940" fmla="*/ 5166290 w 5473039"/>
              <a:gd name="connsiteY1940" fmla="*/ 2100719 h 4777547"/>
              <a:gd name="connsiteX1941" fmla="*/ 5202255 w 5473039"/>
              <a:gd name="connsiteY1941" fmla="*/ 2149292 h 4777547"/>
              <a:gd name="connsiteX1942" fmla="*/ 5190867 w 5473039"/>
              <a:gd name="connsiteY1942" fmla="*/ 2141516 h 4777547"/>
              <a:gd name="connsiteX1943" fmla="*/ 5178510 w 5473039"/>
              <a:gd name="connsiteY1943" fmla="*/ 2143402 h 4777547"/>
              <a:gd name="connsiteX1944" fmla="*/ 5143083 w 5473039"/>
              <a:gd name="connsiteY1944" fmla="*/ 2108984 h 4777547"/>
              <a:gd name="connsiteX1945" fmla="*/ 5087000 w 5473039"/>
              <a:gd name="connsiteY1945" fmla="*/ 2052156 h 4777547"/>
              <a:gd name="connsiteX1946" fmla="*/ 5038858 w 5473039"/>
              <a:gd name="connsiteY1946" fmla="*/ 2002394 h 4777547"/>
              <a:gd name="connsiteX1947" fmla="*/ 5049613 w 5473039"/>
              <a:gd name="connsiteY1947" fmla="*/ 2015944 h 4777547"/>
              <a:gd name="connsiteX1948" fmla="*/ 5112153 w 5473039"/>
              <a:gd name="connsiteY1948" fmla="*/ 2080153 h 4777547"/>
              <a:gd name="connsiteX1949" fmla="*/ 5238406 w 5473039"/>
              <a:gd name="connsiteY1949" fmla="*/ 2215721 h 4777547"/>
              <a:gd name="connsiteX1950" fmla="*/ 5308268 w 5473039"/>
              <a:gd name="connsiteY1950" fmla="*/ 2285010 h 4777547"/>
              <a:gd name="connsiteX1951" fmla="*/ 5323836 w 5473039"/>
              <a:gd name="connsiteY1951" fmla="*/ 2299800 h 4777547"/>
              <a:gd name="connsiteX1952" fmla="*/ 5323836 w 5473039"/>
              <a:gd name="connsiteY1952" fmla="*/ 2406045 h 4777547"/>
              <a:gd name="connsiteX1953" fmla="*/ 5299769 w 5473039"/>
              <a:gd name="connsiteY1953" fmla="*/ 2380458 h 4777547"/>
              <a:gd name="connsiteX1954" fmla="*/ 5269881 w 5473039"/>
              <a:gd name="connsiteY1954" fmla="*/ 2350037 h 4777547"/>
              <a:gd name="connsiteX1955" fmla="*/ 5270051 w 5473039"/>
              <a:gd name="connsiteY1955" fmla="*/ 2351127 h 4777547"/>
              <a:gd name="connsiteX1956" fmla="*/ 5277694 w 5473039"/>
              <a:gd name="connsiteY1956" fmla="*/ 2366989 h 4777547"/>
              <a:gd name="connsiteX1957" fmla="*/ 5322308 w 5473039"/>
              <a:gd name="connsiteY1957" fmla="*/ 2416391 h 4777547"/>
              <a:gd name="connsiteX1958" fmla="*/ 5323836 w 5473039"/>
              <a:gd name="connsiteY1958" fmla="*/ 2418164 h 4777547"/>
              <a:gd name="connsiteX1959" fmla="*/ 5323835 w 5473039"/>
              <a:gd name="connsiteY1959" fmla="*/ 2437735 h 4777547"/>
              <a:gd name="connsiteX1960" fmla="*/ 5321444 w 5473039"/>
              <a:gd name="connsiteY1960" fmla="*/ 2435307 h 4777547"/>
              <a:gd name="connsiteX1961" fmla="*/ 5323836 w 5473039"/>
              <a:gd name="connsiteY1961" fmla="*/ 2438646 h 4777547"/>
              <a:gd name="connsiteX1962" fmla="*/ 5323836 w 5473039"/>
              <a:gd name="connsiteY1962" fmla="*/ 2449224 h 4777547"/>
              <a:gd name="connsiteX1963" fmla="*/ 5262525 w 5473039"/>
              <a:gd name="connsiteY1963" fmla="*/ 2382292 h 4777547"/>
              <a:gd name="connsiteX1964" fmla="*/ 5212572 w 5473039"/>
              <a:gd name="connsiteY1964" fmla="*/ 2328127 h 4777547"/>
              <a:gd name="connsiteX1965" fmla="*/ 5186997 w 5473039"/>
              <a:gd name="connsiteY1965" fmla="*/ 2301589 h 4777547"/>
              <a:gd name="connsiteX1966" fmla="*/ 5188564 w 5473039"/>
              <a:gd name="connsiteY1966" fmla="*/ 2306355 h 4777547"/>
              <a:gd name="connsiteX1967" fmla="*/ 5199270 w 5473039"/>
              <a:gd name="connsiteY1967" fmla="*/ 2323348 h 4777547"/>
              <a:gd name="connsiteX1968" fmla="*/ 5297426 w 5473039"/>
              <a:gd name="connsiteY1968" fmla="*/ 2428830 h 4777547"/>
              <a:gd name="connsiteX1969" fmla="*/ 5323835 w 5473039"/>
              <a:gd name="connsiteY1969" fmla="*/ 2460292 h 4777547"/>
              <a:gd name="connsiteX1970" fmla="*/ 5323836 w 5473039"/>
              <a:gd name="connsiteY1970" fmla="*/ 2461677 h 4777547"/>
              <a:gd name="connsiteX1971" fmla="*/ 5248725 w 5473039"/>
              <a:gd name="connsiteY1971" fmla="*/ 2388184 h 4777547"/>
              <a:gd name="connsiteX1972" fmla="*/ 5167533 w 5473039"/>
              <a:gd name="connsiteY1972" fmla="*/ 2300961 h 4777547"/>
              <a:gd name="connsiteX1973" fmla="*/ 5146076 w 5473039"/>
              <a:gd name="connsiteY1973" fmla="*/ 2282018 h 4777547"/>
              <a:gd name="connsiteX1974" fmla="*/ 5155015 w 5473039"/>
              <a:gd name="connsiteY1974" fmla="*/ 2296091 h 4777547"/>
              <a:gd name="connsiteX1975" fmla="*/ 5226404 w 5473039"/>
              <a:gd name="connsiteY1975" fmla="*/ 2379082 h 4777547"/>
              <a:gd name="connsiteX1976" fmla="*/ 5242045 w 5473039"/>
              <a:gd name="connsiteY1976" fmla="*/ 2405804 h 4777547"/>
              <a:gd name="connsiteX1977" fmla="*/ 5307135 w 5473039"/>
              <a:gd name="connsiteY1977" fmla="*/ 2476305 h 4777547"/>
              <a:gd name="connsiteX1978" fmla="*/ 5266459 w 5473039"/>
              <a:gd name="connsiteY1978" fmla="*/ 2439843 h 4777547"/>
              <a:gd name="connsiteX1979" fmla="*/ 5229525 w 5473039"/>
              <a:gd name="connsiteY1979" fmla="*/ 2400935 h 4777547"/>
              <a:gd name="connsiteX1980" fmla="*/ 5279300 w 5473039"/>
              <a:gd name="connsiteY1980" fmla="*/ 2458225 h 4777547"/>
              <a:gd name="connsiteX1981" fmla="*/ 5314616 w 5473039"/>
              <a:gd name="connsiteY1981" fmla="*/ 2493786 h 4777547"/>
              <a:gd name="connsiteX1982" fmla="*/ 5323836 w 5473039"/>
              <a:gd name="connsiteY1982" fmla="*/ 2503374 h 4777547"/>
              <a:gd name="connsiteX1983" fmla="*/ 5323836 w 5473039"/>
              <a:gd name="connsiteY1983" fmla="*/ 2515529 h 4777547"/>
              <a:gd name="connsiteX1984" fmla="*/ 5267159 w 5473039"/>
              <a:gd name="connsiteY1984" fmla="*/ 2460753 h 4777547"/>
              <a:gd name="connsiteX1985" fmla="*/ 5258383 w 5473039"/>
              <a:gd name="connsiteY1985" fmla="*/ 2453435 h 4777547"/>
              <a:gd name="connsiteX1986" fmla="*/ 5311684 w 5473039"/>
              <a:gd name="connsiteY1986" fmla="*/ 2516002 h 4777547"/>
              <a:gd name="connsiteX1987" fmla="*/ 5323836 w 5473039"/>
              <a:gd name="connsiteY1987" fmla="*/ 2528203 h 4777547"/>
              <a:gd name="connsiteX1988" fmla="*/ 5323836 w 5473039"/>
              <a:gd name="connsiteY1988" fmla="*/ 2556019 h 4777547"/>
              <a:gd name="connsiteX1989" fmla="*/ 5322612 w 5473039"/>
              <a:gd name="connsiteY1989" fmla="*/ 2554835 h 4777547"/>
              <a:gd name="connsiteX1990" fmla="*/ 5312544 w 5473039"/>
              <a:gd name="connsiteY1990" fmla="*/ 2543667 h 4777547"/>
              <a:gd name="connsiteX1991" fmla="*/ 5320777 w 5473039"/>
              <a:gd name="connsiteY1991" fmla="*/ 2557607 h 4777547"/>
              <a:gd name="connsiteX1992" fmla="*/ 5323836 w 5473039"/>
              <a:gd name="connsiteY1992" fmla="*/ 2560943 h 4777547"/>
              <a:gd name="connsiteX1993" fmla="*/ 5323836 w 5473039"/>
              <a:gd name="connsiteY1993" fmla="*/ 2571277 h 4777547"/>
              <a:gd name="connsiteX1994" fmla="*/ 5303713 w 5473039"/>
              <a:gd name="connsiteY1994" fmla="*/ 2550829 h 4777547"/>
              <a:gd name="connsiteX1995" fmla="*/ 5276094 w 5473039"/>
              <a:gd name="connsiteY1995" fmla="*/ 2533393 h 4777547"/>
              <a:gd name="connsiteX1996" fmla="*/ 5300134 w 5473039"/>
              <a:gd name="connsiteY1996" fmla="*/ 2560033 h 4777547"/>
              <a:gd name="connsiteX1997" fmla="*/ 5323836 w 5473039"/>
              <a:gd name="connsiteY1997" fmla="*/ 2583264 h 4777547"/>
              <a:gd name="connsiteX1998" fmla="*/ 5323835 w 5473039"/>
              <a:gd name="connsiteY1998" fmla="*/ 2588866 h 4777547"/>
              <a:gd name="connsiteX1999" fmla="*/ 5308269 w 5473039"/>
              <a:gd name="connsiteY1999" fmla="*/ 2574076 h 4777547"/>
              <a:gd name="connsiteX2000" fmla="*/ 5238407 w 5473039"/>
              <a:gd name="connsiteY2000" fmla="*/ 2504787 h 4777547"/>
              <a:gd name="connsiteX2001" fmla="*/ 5112154 w 5473039"/>
              <a:gd name="connsiteY2001" fmla="*/ 2369218 h 4777547"/>
              <a:gd name="connsiteX2002" fmla="*/ 5049614 w 5473039"/>
              <a:gd name="connsiteY2002" fmla="*/ 2305009 h 4777547"/>
              <a:gd name="connsiteX2003" fmla="*/ 5038859 w 5473039"/>
              <a:gd name="connsiteY2003" fmla="*/ 2291459 h 4777547"/>
              <a:gd name="connsiteX2004" fmla="*/ 5087001 w 5473039"/>
              <a:gd name="connsiteY2004" fmla="*/ 2341221 h 4777547"/>
              <a:gd name="connsiteX2005" fmla="*/ 5143084 w 5473039"/>
              <a:gd name="connsiteY2005" fmla="*/ 2398050 h 4777547"/>
              <a:gd name="connsiteX2006" fmla="*/ 5178511 w 5473039"/>
              <a:gd name="connsiteY2006" fmla="*/ 2432467 h 4777547"/>
              <a:gd name="connsiteX2007" fmla="*/ 5190868 w 5473039"/>
              <a:gd name="connsiteY2007" fmla="*/ 2430582 h 4777547"/>
              <a:gd name="connsiteX2008" fmla="*/ 5202256 w 5473039"/>
              <a:gd name="connsiteY2008" fmla="*/ 2438357 h 4777547"/>
              <a:gd name="connsiteX2009" fmla="*/ 5166291 w 5473039"/>
              <a:gd name="connsiteY2009" fmla="*/ 2389785 h 4777547"/>
              <a:gd name="connsiteX2010" fmla="*/ 5169759 w 5473039"/>
              <a:gd name="connsiteY2010" fmla="*/ 2389148 h 4777547"/>
              <a:gd name="connsiteX2011" fmla="*/ 5171541 w 5473039"/>
              <a:gd name="connsiteY2011" fmla="*/ 2391826 h 4777547"/>
              <a:gd name="connsiteX2012" fmla="*/ 5170672 w 5473039"/>
              <a:gd name="connsiteY2012" fmla="*/ 2388980 h 4777547"/>
              <a:gd name="connsiteX2013" fmla="*/ 5169759 w 5473039"/>
              <a:gd name="connsiteY2013" fmla="*/ 2389148 h 4777547"/>
              <a:gd name="connsiteX2014" fmla="*/ 5159633 w 5473039"/>
              <a:gd name="connsiteY2014" fmla="*/ 2373922 h 4777547"/>
              <a:gd name="connsiteX2015" fmla="*/ 5110379 w 5473039"/>
              <a:gd name="connsiteY2015" fmla="*/ 2326759 h 4777547"/>
              <a:gd name="connsiteX2016" fmla="*/ 4892124 w 5473039"/>
              <a:gd name="connsiteY2016" fmla="*/ 2070864 h 4777547"/>
              <a:gd name="connsiteX2017" fmla="*/ 4848897 w 5473039"/>
              <a:gd name="connsiteY2017" fmla="*/ 2011115 h 4777547"/>
              <a:gd name="connsiteX2018" fmla="*/ 4787048 w 5473039"/>
              <a:gd name="connsiteY2018" fmla="*/ 1932941 h 4777547"/>
              <a:gd name="connsiteX2019" fmla="*/ 4675349 w 5473039"/>
              <a:gd name="connsiteY2019" fmla="*/ 1807667 h 4777547"/>
              <a:gd name="connsiteX2020" fmla="*/ 4657636 w 5473039"/>
              <a:gd name="connsiteY2020" fmla="*/ 1801949 h 4777547"/>
              <a:gd name="connsiteX2021" fmla="*/ 4642406 w 5473039"/>
              <a:gd name="connsiteY2021" fmla="*/ 1798210 h 4777547"/>
              <a:gd name="connsiteX2022" fmla="*/ 4601951 w 5473039"/>
              <a:gd name="connsiteY2022" fmla="*/ 1751968 h 4777547"/>
              <a:gd name="connsiteX2023" fmla="*/ 4593534 w 5473039"/>
              <a:gd name="connsiteY2023" fmla="*/ 1739303 h 4777547"/>
              <a:gd name="connsiteX2024" fmla="*/ 4573446 w 5473039"/>
              <a:gd name="connsiteY2024" fmla="*/ 1718252 h 4777547"/>
              <a:gd name="connsiteX2025" fmla="*/ 4500817 w 5473039"/>
              <a:gd name="connsiteY2025" fmla="*/ 1632187 h 4777547"/>
              <a:gd name="connsiteX2026" fmla="*/ 4483664 w 5473039"/>
              <a:gd name="connsiteY2026" fmla="*/ 1611164 h 4777547"/>
              <a:gd name="connsiteX2027" fmla="*/ 4476028 w 5473039"/>
              <a:gd name="connsiteY2027" fmla="*/ 1602662 h 4777547"/>
              <a:gd name="connsiteX2028" fmla="*/ 4391434 w 5473039"/>
              <a:gd name="connsiteY2028" fmla="*/ 1500527 h 4777547"/>
              <a:gd name="connsiteX2029" fmla="*/ 4304411 w 5473039"/>
              <a:gd name="connsiteY2029" fmla="*/ 1393590 h 4777547"/>
              <a:gd name="connsiteX2030" fmla="*/ 4294318 w 5473039"/>
              <a:gd name="connsiteY2030" fmla="*/ 1389320 h 4777547"/>
              <a:gd name="connsiteX2031" fmla="*/ 4285062 w 5473039"/>
              <a:gd name="connsiteY2031" fmla="*/ 1383577 h 4777547"/>
              <a:gd name="connsiteX2032" fmla="*/ 4274697 w 5473039"/>
              <a:gd name="connsiteY2032" fmla="*/ 1370824 h 4777547"/>
              <a:gd name="connsiteX2033" fmla="*/ 4277284 w 5473039"/>
              <a:gd name="connsiteY2033" fmla="*/ 1372219 h 4777547"/>
              <a:gd name="connsiteX2034" fmla="*/ 4289351 w 5473039"/>
              <a:gd name="connsiteY2034" fmla="*/ 1375805 h 4777547"/>
              <a:gd name="connsiteX2035" fmla="*/ 4263712 w 5473039"/>
              <a:gd name="connsiteY2035" fmla="*/ 1354839 h 4777547"/>
              <a:gd name="connsiteX2036" fmla="*/ 4253798 w 5473039"/>
              <a:gd name="connsiteY2036" fmla="*/ 1345098 h 4777547"/>
              <a:gd name="connsiteX2037" fmla="*/ 4175233 w 5473039"/>
              <a:gd name="connsiteY2037" fmla="*/ 1232156 h 4777547"/>
              <a:gd name="connsiteX2038" fmla="*/ 3818684 w 5473039"/>
              <a:gd name="connsiteY2038" fmla="*/ 763942 h 4777547"/>
              <a:gd name="connsiteX2039" fmla="*/ 3871339 w 5473039"/>
              <a:gd name="connsiteY2039" fmla="*/ 810483 h 4777547"/>
              <a:gd name="connsiteX2040" fmla="*/ 3917458 w 5473039"/>
              <a:gd name="connsiteY2040" fmla="*/ 847369 h 4777547"/>
              <a:gd name="connsiteX2041" fmla="*/ 3981099 w 5473039"/>
              <a:gd name="connsiteY2041" fmla="*/ 949159 h 4777547"/>
              <a:gd name="connsiteX2042" fmla="*/ 4146492 w 5473039"/>
              <a:gd name="connsiteY2042" fmla="*/ 1160049 h 4777547"/>
              <a:gd name="connsiteX2043" fmla="*/ 4211539 w 5473039"/>
              <a:gd name="connsiteY2043" fmla="*/ 1213181 h 4777547"/>
              <a:gd name="connsiteX2044" fmla="*/ 4344362 w 5473039"/>
              <a:gd name="connsiteY2044" fmla="*/ 1378877 h 4777547"/>
              <a:gd name="connsiteX2045" fmla="*/ 4357838 w 5473039"/>
              <a:gd name="connsiteY2045" fmla="*/ 1396522 h 4777547"/>
              <a:gd name="connsiteX2046" fmla="*/ 4355758 w 5473039"/>
              <a:gd name="connsiteY2046" fmla="*/ 1396337 h 4777547"/>
              <a:gd name="connsiteX2047" fmla="*/ 4353172 w 5473039"/>
              <a:gd name="connsiteY2047" fmla="*/ 1396515 h 4777547"/>
              <a:gd name="connsiteX2048" fmla="*/ 4357475 w 5473039"/>
              <a:gd name="connsiteY2048" fmla="*/ 1401988 h 4777547"/>
              <a:gd name="connsiteX2049" fmla="*/ 4359572 w 5473039"/>
              <a:gd name="connsiteY2049" fmla="*/ 1401539 h 4777547"/>
              <a:gd name="connsiteX2050" fmla="*/ 4362202 w 5473039"/>
              <a:gd name="connsiteY2050" fmla="*/ 1402237 h 4777547"/>
              <a:gd name="connsiteX2051" fmla="*/ 4363344 w 5473039"/>
              <a:gd name="connsiteY2051" fmla="*/ 1403732 h 4777547"/>
              <a:gd name="connsiteX2052" fmla="*/ 4359468 w 5473039"/>
              <a:gd name="connsiteY2052" fmla="*/ 1404522 h 4777547"/>
              <a:gd name="connsiteX2053" fmla="*/ 4410195 w 5473039"/>
              <a:gd name="connsiteY2053" fmla="*/ 1469025 h 4777547"/>
              <a:gd name="connsiteX2054" fmla="*/ 4736631 w 5473039"/>
              <a:gd name="connsiteY2054" fmla="*/ 1846821 h 4777547"/>
              <a:gd name="connsiteX2055" fmla="*/ 4753283 w 5473039"/>
              <a:gd name="connsiteY2055" fmla="*/ 1866589 h 4777547"/>
              <a:gd name="connsiteX2056" fmla="*/ 4731760 w 5473039"/>
              <a:gd name="connsiteY2056" fmla="*/ 1833656 h 4777547"/>
              <a:gd name="connsiteX2057" fmla="*/ 4663349 w 5473039"/>
              <a:gd name="connsiteY2057" fmla="*/ 1739389 h 4777547"/>
              <a:gd name="connsiteX2058" fmla="*/ 4581065 w 5473039"/>
              <a:gd name="connsiteY2058" fmla="*/ 1642251 h 4777547"/>
              <a:gd name="connsiteX2059" fmla="*/ 4567649 w 5473039"/>
              <a:gd name="connsiteY2059" fmla="*/ 1626185 h 4777547"/>
              <a:gd name="connsiteX2060" fmla="*/ 4570898 w 5473039"/>
              <a:gd name="connsiteY2060" fmla="*/ 1627757 h 4777547"/>
              <a:gd name="connsiteX2061" fmla="*/ 4583995 w 5473039"/>
              <a:gd name="connsiteY2061" fmla="*/ 1626249 h 4777547"/>
              <a:gd name="connsiteX2062" fmla="*/ 4517185 w 5473039"/>
              <a:gd name="connsiteY2062" fmla="*/ 1532652 h 4777547"/>
              <a:gd name="connsiteX2063" fmla="*/ 4262003 w 5473039"/>
              <a:gd name="connsiteY2063" fmla="*/ 1241263 h 4777547"/>
              <a:gd name="connsiteX2064" fmla="*/ 3931410 w 5473039"/>
              <a:gd name="connsiteY2064" fmla="*/ 785621 h 4777547"/>
              <a:gd name="connsiteX2065" fmla="*/ 3970651 w 5473039"/>
              <a:gd name="connsiteY2065" fmla="*/ 806499 h 4777547"/>
              <a:gd name="connsiteX2066" fmla="*/ 4207925 w 5473039"/>
              <a:gd name="connsiteY2066" fmla="*/ 1100712 h 4777547"/>
              <a:gd name="connsiteX2067" fmla="*/ 4137259 w 5473039"/>
              <a:gd name="connsiteY2067" fmla="*/ 1002594 h 4777547"/>
              <a:gd name="connsiteX2068" fmla="*/ 3902371 w 5473039"/>
              <a:gd name="connsiteY2068" fmla="*/ 692973 h 4777547"/>
              <a:gd name="connsiteX2069" fmla="*/ 3891192 w 5473039"/>
              <a:gd name="connsiteY2069" fmla="*/ 671587 h 4777547"/>
              <a:gd name="connsiteX2070" fmla="*/ 2469067 w 5473039"/>
              <a:gd name="connsiteY2070" fmla="*/ 649299 h 4777547"/>
              <a:gd name="connsiteX2071" fmla="*/ 2468658 w 5473039"/>
              <a:gd name="connsiteY2071" fmla="*/ 653375 h 4777547"/>
              <a:gd name="connsiteX2072" fmla="*/ 2469067 w 5473039"/>
              <a:gd name="connsiteY2072" fmla="*/ 649299 h 4777547"/>
              <a:gd name="connsiteX2073" fmla="*/ 3000107 w 5473039"/>
              <a:gd name="connsiteY2073" fmla="*/ 646403 h 4777547"/>
              <a:gd name="connsiteX2074" fmla="*/ 3000597 w 5473039"/>
              <a:gd name="connsiteY2074" fmla="*/ 647290 h 4777547"/>
              <a:gd name="connsiteX2075" fmla="*/ 3000687 w 5473039"/>
              <a:gd name="connsiteY2075" fmla="*/ 647390 h 4777547"/>
              <a:gd name="connsiteX2076" fmla="*/ 3000483 w 5473039"/>
              <a:gd name="connsiteY2076" fmla="*/ 647007 h 4777547"/>
              <a:gd name="connsiteX2077" fmla="*/ 3000107 w 5473039"/>
              <a:gd name="connsiteY2077" fmla="*/ 646403 h 4777547"/>
              <a:gd name="connsiteX2078" fmla="*/ 2186433 w 5473039"/>
              <a:gd name="connsiteY2078" fmla="*/ 645577 h 4777547"/>
              <a:gd name="connsiteX2079" fmla="*/ 2185725 w 5473039"/>
              <a:gd name="connsiteY2079" fmla="*/ 650653 h 4777547"/>
              <a:gd name="connsiteX2080" fmla="*/ 2185114 w 5473039"/>
              <a:gd name="connsiteY2080" fmla="*/ 655493 h 4777547"/>
              <a:gd name="connsiteX2081" fmla="*/ 2185725 w 5473039"/>
              <a:gd name="connsiteY2081" fmla="*/ 650653 h 4777547"/>
              <a:gd name="connsiteX2082" fmla="*/ 2186433 w 5473039"/>
              <a:gd name="connsiteY2082" fmla="*/ 645577 h 4777547"/>
              <a:gd name="connsiteX2083" fmla="*/ 1614096 w 5473039"/>
              <a:gd name="connsiteY2083" fmla="*/ 639001 h 4777547"/>
              <a:gd name="connsiteX2084" fmla="*/ 1622097 w 5473039"/>
              <a:gd name="connsiteY2084" fmla="*/ 643348 h 4777547"/>
              <a:gd name="connsiteX2085" fmla="*/ 1628577 w 5473039"/>
              <a:gd name="connsiteY2085" fmla="*/ 647489 h 4777547"/>
              <a:gd name="connsiteX2086" fmla="*/ 1670882 w 5473039"/>
              <a:gd name="connsiteY2086" fmla="*/ 696834 h 4777547"/>
              <a:gd name="connsiteX2087" fmla="*/ 1665209 w 5473039"/>
              <a:gd name="connsiteY2087" fmla="*/ 693629 h 4777547"/>
              <a:gd name="connsiteX2088" fmla="*/ 1652118 w 5473039"/>
              <a:gd name="connsiteY2088" fmla="*/ 687432 h 4777547"/>
              <a:gd name="connsiteX2089" fmla="*/ 1633042 w 5473039"/>
              <a:gd name="connsiteY2089" fmla="*/ 664173 h 4777547"/>
              <a:gd name="connsiteX2090" fmla="*/ 1789745 w 5473039"/>
              <a:gd name="connsiteY2090" fmla="*/ 635457 h 4777547"/>
              <a:gd name="connsiteX2091" fmla="*/ 1794553 w 5473039"/>
              <a:gd name="connsiteY2091" fmla="*/ 638580 h 4777547"/>
              <a:gd name="connsiteX2092" fmla="*/ 1804222 w 5473039"/>
              <a:gd name="connsiteY2092" fmla="*/ 655181 h 4777547"/>
              <a:gd name="connsiteX2093" fmla="*/ 1789745 w 5473039"/>
              <a:gd name="connsiteY2093" fmla="*/ 635457 h 4777547"/>
              <a:gd name="connsiteX2094" fmla="*/ 1880197 w 5473039"/>
              <a:gd name="connsiteY2094" fmla="*/ 624308 h 4777547"/>
              <a:gd name="connsiteX2095" fmla="*/ 1917127 w 5473039"/>
              <a:gd name="connsiteY2095" fmla="*/ 675137 h 4777547"/>
              <a:gd name="connsiteX2096" fmla="*/ 1880197 w 5473039"/>
              <a:gd name="connsiteY2096" fmla="*/ 624308 h 4777547"/>
              <a:gd name="connsiteX2097" fmla="*/ 3709395 w 5473039"/>
              <a:gd name="connsiteY2097" fmla="*/ 605575 h 4777547"/>
              <a:gd name="connsiteX2098" fmla="*/ 3719688 w 5473039"/>
              <a:gd name="connsiteY2098" fmla="*/ 609838 h 4777547"/>
              <a:gd name="connsiteX2099" fmla="*/ 3742357 w 5473039"/>
              <a:gd name="connsiteY2099" fmla="*/ 635018 h 4777547"/>
              <a:gd name="connsiteX2100" fmla="*/ 3737706 w 5473039"/>
              <a:gd name="connsiteY2100" fmla="*/ 641502 h 4777547"/>
              <a:gd name="connsiteX2101" fmla="*/ 3723807 w 5473039"/>
              <a:gd name="connsiteY2101" fmla="*/ 630556 h 4777547"/>
              <a:gd name="connsiteX2102" fmla="*/ 3705946 w 5473039"/>
              <a:gd name="connsiteY2102" fmla="*/ 599593 h 4777547"/>
              <a:gd name="connsiteX2103" fmla="*/ 3709395 w 5473039"/>
              <a:gd name="connsiteY2103" fmla="*/ 605575 h 4777547"/>
              <a:gd name="connsiteX2104" fmla="*/ 3708537 w 5473039"/>
              <a:gd name="connsiteY2104" fmla="*/ 605219 h 4777547"/>
              <a:gd name="connsiteX2105" fmla="*/ 3705946 w 5473039"/>
              <a:gd name="connsiteY2105" fmla="*/ 599593 h 4777547"/>
              <a:gd name="connsiteX2106" fmla="*/ 1449096 w 5473039"/>
              <a:gd name="connsiteY2106" fmla="*/ 588308 h 4777547"/>
              <a:gd name="connsiteX2107" fmla="*/ 1447537 w 5473039"/>
              <a:gd name="connsiteY2107" fmla="*/ 588350 h 4777547"/>
              <a:gd name="connsiteX2108" fmla="*/ 1443477 w 5473039"/>
              <a:gd name="connsiteY2108" fmla="*/ 588464 h 4777547"/>
              <a:gd name="connsiteX2109" fmla="*/ 1439735 w 5473039"/>
              <a:gd name="connsiteY2109" fmla="*/ 588568 h 4777547"/>
              <a:gd name="connsiteX2110" fmla="*/ 1435056 w 5473039"/>
              <a:gd name="connsiteY2110" fmla="*/ 588699 h 4777547"/>
              <a:gd name="connsiteX2111" fmla="*/ 1420703 w 5473039"/>
              <a:gd name="connsiteY2111" fmla="*/ 592899 h 4777547"/>
              <a:gd name="connsiteX2112" fmla="*/ 1435056 w 5473039"/>
              <a:gd name="connsiteY2112" fmla="*/ 588699 h 4777547"/>
              <a:gd name="connsiteX2113" fmla="*/ 1443477 w 5473039"/>
              <a:gd name="connsiteY2113" fmla="*/ 588464 h 4777547"/>
              <a:gd name="connsiteX2114" fmla="*/ 2675102 w 5473039"/>
              <a:gd name="connsiteY2114" fmla="*/ 585779 h 4777547"/>
              <a:gd name="connsiteX2115" fmla="*/ 2679203 w 5473039"/>
              <a:gd name="connsiteY2115" fmla="*/ 589786 h 4777547"/>
              <a:gd name="connsiteX2116" fmla="*/ 2685419 w 5473039"/>
              <a:gd name="connsiteY2116" fmla="*/ 607964 h 4777547"/>
              <a:gd name="connsiteX2117" fmla="*/ 2675102 w 5473039"/>
              <a:gd name="connsiteY2117" fmla="*/ 585779 h 4777547"/>
              <a:gd name="connsiteX2118" fmla="*/ 3803789 w 5473039"/>
              <a:gd name="connsiteY2118" fmla="*/ 575683 h 4777547"/>
              <a:gd name="connsiteX2119" fmla="*/ 3853761 w 5473039"/>
              <a:gd name="connsiteY2119" fmla="*/ 617090 h 4777547"/>
              <a:gd name="connsiteX2120" fmla="*/ 3803789 w 5473039"/>
              <a:gd name="connsiteY2120" fmla="*/ 575683 h 4777547"/>
              <a:gd name="connsiteX2121" fmla="*/ 3190937 w 5473039"/>
              <a:gd name="connsiteY2121" fmla="*/ 573595 h 4777547"/>
              <a:gd name="connsiteX2122" fmla="*/ 3247259 w 5473039"/>
              <a:gd name="connsiteY2122" fmla="*/ 644379 h 4777547"/>
              <a:gd name="connsiteX2123" fmla="*/ 3216645 w 5473039"/>
              <a:gd name="connsiteY2123" fmla="*/ 611485 h 4777547"/>
              <a:gd name="connsiteX2124" fmla="*/ 3220198 w 5473039"/>
              <a:gd name="connsiteY2124" fmla="*/ 609521 h 4777547"/>
              <a:gd name="connsiteX2125" fmla="*/ 3190937 w 5473039"/>
              <a:gd name="connsiteY2125" fmla="*/ 573595 h 4777547"/>
              <a:gd name="connsiteX2126" fmla="*/ 2502186 w 5473039"/>
              <a:gd name="connsiteY2126" fmla="*/ 554713 h 4777547"/>
              <a:gd name="connsiteX2127" fmla="*/ 2509177 w 5473039"/>
              <a:gd name="connsiteY2127" fmla="*/ 560548 h 4777547"/>
              <a:gd name="connsiteX2128" fmla="*/ 2514714 w 5473039"/>
              <a:gd name="connsiteY2128" fmla="*/ 565882 h 4777547"/>
              <a:gd name="connsiteX2129" fmla="*/ 2546491 w 5473039"/>
              <a:gd name="connsiteY2129" fmla="*/ 622583 h 4777547"/>
              <a:gd name="connsiteX2130" fmla="*/ 2541559 w 5473039"/>
              <a:gd name="connsiteY2130" fmla="*/ 618325 h 4777547"/>
              <a:gd name="connsiteX2131" fmla="*/ 2529943 w 5473039"/>
              <a:gd name="connsiteY2131" fmla="*/ 609675 h 4777547"/>
              <a:gd name="connsiteX2132" fmla="*/ 2515812 w 5473039"/>
              <a:gd name="connsiteY2132" fmla="*/ 583119 h 4777547"/>
              <a:gd name="connsiteX2133" fmla="*/ 3032762 w 5473039"/>
              <a:gd name="connsiteY2133" fmla="*/ 552541 h 4777547"/>
              <a:gd name="connsiteX2134" fmla="*/ 3044948 w 5473039"/>
              <a:gd name="connsiteY2134" fmla="*/ 574862 h 4777547"/>
              <a:gd name="connsiteX2135" fmla="*/ 3053329 w 5473039"/>
              <a:gd name="connsiteY2135" fmla="*/ 589090 h 4777547"/>
              <a:gd name="connsiteX2136" fmla="*/ 3083167 w 5473039"/>
              <a:gd name="connsiteY2136" fmla="*/ 620812 h 4777547"/>
              <a:gd name="connsiteX2137" fmla="*/ 3113055 w 5473039"/>
              <a:gd name="connsiteY2137" fmla="*/ 651233 h 4777547"/>
              <a:gd name="connsiteX2138" fmla="*/ 3112885 w 5473039"/>
              <a:gd name="connsiteY2138" fmla="*/ 650142 h 4777547"/>
              <a:gd name="connsiteX2139" fmla="*/ 3105242 w 5473039"/>
              <a:gd name="connsiteY2139" fmla="*/ 634280 h 4777547"/>
              <a:gd name="connsiteX2140" fmla="*/ 3060629 w 5473039"/>
              <a:gd name="connsiteY2140" fmla="*/ 584879 h 4777547"/>
              <a:gd name="connsiteX2141" fmla="*/ 2969365 w 5473039"/>
              <a:gd name="connsiteY2141" fmla="*/ 552131 h 4777547"/>
              <a:gd name="connsiteX2142" fmla="*/ 2972236 w 5473039"/>
              <a:gd name="connsiteY2142" fmla="*/ 558381 h 4777547"/>
              <a:gd name="connsiteX2143" fmla="*/ 2977170 w 5473039"/>
              <a:gd name="connsiteY2143" fmla="*/ 562415 h 4777547"/>
              <a:gd name="connsiteX2144" fmla="*/ 3035796 w 5473039"/>
              <a:gd name="connsiteY2144" fmla="*/ 516653 h 4777547"/>
              <a:gd name="connsiteX2145" fmla="*/ 3037126 w 5473039"/>
              <a:gd name="connsiteY2145" fmla="*/ 522817 h 4777547"/>
              <a:gd name="connsiteX2146" fmla="*/ 3035796 w 5473039"/>
              <a:gd name="connsiteY2146" fmla="*/ 516653 h 4777547"/>
              <a:gd name="connsiteX2147" fmla="*/ 3065544 w 5473039"/>
              <a:gd name="connsiteY2147" fmla="*/ 514281 h 4777547"/>
              <a:gd name="connsiteX2148" fmla="*/ 3072156 w 5473039"/>
              <a:gd name="connsiteY2148" fmla="*/ 518945 h 4777547"/>
              <a:gd name="connsiteX2149" fmla="*/ 3075800 w 5473039"/>
              <a:gd name="connsiteY2149" fmla="*/ 524965 h 4777547"/>
              <a:gd name="connsiteX2150" fmla="*/ 3065544 w 5473039"/>
              <a:gd name="connsiteY2150" fmla="*/ 514281 h 4777547"/>
              <a:gd name="connsiteX2151" fmla="*/ 2280955 w 5473039"/>
              <a:gd name="connsiteY2151" fmla="*/ 513619 h 4777547"/>
              <a:gd name="connsiteX2152" fmla="*/ 2325769 w 5473039"/>
              <a:gd name="connsiteY2152" fmla="*/ 554171 h 4777547"/>
              <a:gd name="connsiteX2153" fmla="*/ 2322494 w 5473039"/>
              <a:gd name="connsiteY2153" fmla="*/ 555478 h 4777547"/>
              <a:gd name="connsiteX2154" fmla="*/ 2320220 w 5473039"/>
              <a:gd name="connsiteY2154" fmla="*/ 553201 h 4777547"/>
              <a:gd name="connsiteX2155" fmla="*/ 2321631 w 5473039"/>
              <a:gd name="connsiteY2155" fmla="*/ 555822 h 4777547"/>
              <a:gd name="connsiteX2156" fmla="*/ 2322494 w 5473039"/>
              <a:gd name="connsiteY2156" fmla="*/ 555478 h 4777547"/>
              <a:gd name="connsiteX2157" fmla="*/ 2335415 w 5473039"/>
              <a:gd name="connsiteY2157" fmla="*/ 568415 h 4777547"/>
              <a:gd name="connsiteX2158" fmla="*/ 2362904 w 5473039"/>
              <a:gd name="connsiteY2158" fmla="*/ 586940 h 4777547"/>
              <a:gd name="connsiteX2159" fmla="*/ 2366469 w 5473039"/>
              <a:gd name="connsiteY2159" fmla="*/ 589078 h 4777547"/>
              <a:gd name="connsiteX2160" fmla="*/ 2362715 w 5473039"/>
              <a:gd name="connsiteY2160" fmla="*/ 583165 h 4777547"/>
              <a:gd name="connsiteX2161" fmla="*/ 2359249 w 5473039"/>
              <a:gd name="connsiteY2161" fmla="*/ 578862 h 4777547"/>
              <a:gd name="connsiteX2162" fmla="*/ 2351273 w 5473039"/>
              <a:gd name="connsiteY2162" fmla="*/ 573281 h 4777547"/>
              <a:gd name="connsiteX2163" fmla="*/ 2325769 w 5473039"/>
              <a:gd name="connsiteY2163" fmla="*/ 554171 h 4777547"/>
              <a:gd name="connsiteX2164" fmla="*/ 2328866 w 5473039"/>
              <a:gd name="connsiteY2164" fmla="*/ 551546 h 4777547"/>
              <a:gd name="connsiteX2165" fmla="*/ 2293111 w 5473039"/>
              <a:gd name="connsiteY2165" fmla="*/ 522076 h 4777547"/>
              <a:gd name="connsiteX2166" fmla="*/ 2346827 w 5473039"/>
              <a:gd name="connsiteY2166" fmla="*/ 566387 h 4777547"/>
              <a:gd name="connsiteX2167" fmla="*/ 2354743 w 5473039"/>
              <a:gd name="connsiteY2167" fmla="*/ 573269 h 4777547"/>
              <a:gd name="connsiteX2168" fmla="*/ 2314678 w 5473039"/>
              <a:gd name="connsiteY2168" fmla="*/ 523535 h 4777547"/>
              <a:gd name="connsiteX2169" fmla="*/ 2312815 w 5473039"/>
              <a:gd name="connsiteY2169" fmla="*/ 519576 h 4777547"/>
              <a:gd name="connsiteX2170" fmla="*/ 2305393 w 5473039"/>
              <a:gd name="connsiteY2170" fmla="*/ 514725 h 4777547"/>
              <a:gd name="connsiteX2171" fmla="*/ 2293648 w 5473039"/>
              <a:gd name="connsiteY2171" fmla="*/ 519004 h 4777547"/>
              <a:gd name="connsiteX2172" fmla="*/ 2280955 w 5473039"/>
              <a:gd name="connsiteY2172" fmla="*/ 513619 h 4777547"/>
              <a:gd name="connsiteX2173" fmla="*/ 2129803 w 5473039"/>
              <a:gd name="connsiteY2173" fmla="*/ 496754 h 4777547"/>
              <a:gd name="connsiteX2174" fmla="*/ 2132318 w 5473039"/>
              <a:gd name="connsiteY2174" fmla="*/ 502536 h 4777547"/>
              <a:gd name="connsiteX2175" fmla="*/ 2129803 w 5473039"/>
              <a:gd name="connsiteY2175" fmla="*/ 496754 h 4777547"/>
              <a:gd name="connsiteX2176" fmla="*/ 1864744 w 5473039"/>
              <a:gd name="connsiteY2176" fmla="*/ 492761 h 4777547"/>
              <a:gd name="connsiteX2177" fmla="*/ 1868725 w 5473039"/>
              <a:gd name="connsiteY2177" fmla="*/ 496205 h 4777547"/>
              <a:gd name="connsiteX2178" fmla="*/ 1870047 w 5473039"/>
              <a:gd name="connsiteY2178" fmla="*/ 498250 h 4777547"/>
              <a:gd name="connsiteX2179" fmla="*/ 1871551 w 5473039"/>
              <a:gd name="connsiteY2179" fmla="*/ 500960 h 4777547"/>
              <a:gd name="connsiteX2180" fmla="*/ 1864744 w 5473039"/>
              <a:gd name="connsiteY2180" fmla="*/ 492761 h 4777547"/>
              <a:gd name="connsiteX2181" fmla="*/ 2158503 w 5473039"/>
              <a:gd name="connsiteY2181" fmla="*/ 488578 h 4777547"/>
              <a:gd name="connsiteX2182" fmla="*/ 2165904 w 5473039"/>
              <a:gd name="connsiteY2182" fmla="*/ 491851 h 4777547"/>
              <a:gd name="connsiteX2183" fmla="*/ 2170660 w 5473039"/>
              <a:gd name="connsiteY2183" fmla="*/ 497036 h 4777547"/>
              <a:gd name="connsiteX2184" fmla="*/ 2158503 w 5473039"/>
              <a:gd name="connsiteY2184" fmla="*/ 488578 h 4777547"/>
              <a:gd name="connsiteX2185" fmla="*/ 1792582 w 5473039"/>
              <a:gd name="connsiteY2185" fmla="*/ 476275 h 4777547"/>
              <a:gd name="connsiteX2186" fmla="*/ 1791971 w 5473039"/>
              <a:gd name="connsiteY2186" fmla="*/ 481115 h 4777547"/>
              <a:gd name="connsiteX2187" fmla="*/ 1792582 w 5473039"/>
              <a:gd name="connsiteY2187" fmla="*/ 476275 h 4777547"/>
              <a:gd name="connsiteX2188" fmla="*/ 3115618 w 5473039"/>
              <a:gd name="connsiteY2188" fmla="*/ 475196 h 4777547"/>
              <a:gd name="connsiteX2189" fmla="*/ 3122321 w 5473039"/>
              <a:gd name="connsiteY2189" fmla="*/ 487843 h 4777547"/>
              <a:gd name="connsiteX2190" fmla="*/ 3124338 w 5473039"/>
              <a:gd name="connsiteY2190" fmla="*/ 487060 h 4777547"/>
              <a:gd name="connsiteX2191" fmla="*/ 3115618 w 5473039"/>
              <a:gd name="connsiteY2191" fmla="*/ 475196 h 4777547"/>
              <a:gd name="connsiteX2192" fmla="*/ 2992726 w 5473039"/>
              <a:gd name="connsiteY2192" fmla="*/ 472009 h 4777547"/>
              <a:gd name="connsiteX2193" fmla="*/ 2998729 w 5473039"/>
              <a:gd name="connsiteY2193" fmla="*/ 475168 h 4777547"/>
              <a:gd name="connsiteX2194" fmla="*/ 3002913 w 5473039"/>
              <a:gd name="connsiteY2194" fmla="*/ 481620 h 4777547"/>
              <a:gd name="connsiteX2195" fmla="*/ 3000371 w 5473039"/>
              <a:gd name="connsiteY2195" fmla="*/ 482235 h 4777547"/>
              <a:gd name="connsiteX2196" fmla="*/ 2992726 w 5473039"/>
              <a:gd name="connsiteY2196" fmla="*/ 472009 h 4777547"/>
              <a:gd name="connsiteX2197" fmla="*/ 1781471 w 5473039"/>
              <a:gd name="connsiteY2197" fmla="*/ 461545 h 4777547"/>
              <a:gd name="connsiteX2198" fmla="*/ 1781471 w 5473039"/>
              <a:gd name="connsiteY2198" fmla="*/ 461545 h 4777547"/>
              <a:gd name="connsiteX2199" fmla="*/ 2078795 w 5473039"/>
              <a:gd name="connsiteY2199" fmla="*/ 461451 h 4777547"/>
              <a:gd name="connsiteX2200" fmla="*/ 2085302 w 5473039"/>
              <a:gd name="connsiteY2200" fmla="*/ 463368 h 4777547"/>
              <a:gd name="connsiteX2201" fmla="*/ 2090672 w 5473039"/>
              <a:gd name="connsiteY2201" fmla="*/ 468871 h 4777547"/>
              <a:gd name="connsiteX2202" fmla="*/ 2088301 w 5473039"/>
              <a:gd name="connsiteY2202" fmla="*/ 469973 h 4777547"/>
              <a:gd name="connsiteX2203" fmla="*/ 2078795 w 5473039"/>
              <a:gd name="connsiteY2203" fmla="*/ 461451 h 4777547"/>
              <a:gd name="connsiteX2204" fmla="*/ 2776697 w 5473039"/>
              <a:gd name="connsiteY2204" fmla="*/ 460616 h 4777547"/>
              <a:gd name="connsiteX2205" fmla="*/ 2779924 w 5473039"/>
              <a:gd name="connsiteY2205" fmla="*/ 464777 h 4777547"/>
              <a:gd name="connsiteX2206" fmla="*/ 2780818 w 5473039"/>
              <a:gd name="connsiteY2206" fmla="*/ 467040 h 4777547"/>
              <a:gd name="connsiteX2207" fmla="*/ 2781760 w 5473039"/>
              <a:gd name="connsiteY2207" fmla="*/ 469994 h 4777547"/>
              <a:gd name="connsiteX2208" fmla="*/ 2776697 w 5473039"/>
              <a:gd name="connsiteY2208" fmla="*/ 460616 h 4777547"/>
              <a:gd name="connsiteX2209" fmla="*/ 3235881 w 5473039"/>
              <a:gd name="connsiteY2209" fmla="*/ 448326 h 4777547"/>
              <a:gd name="connsiteX2210" fmla="*/ 3240320 w 5473039"/>
              <a:gd name="connsiteY2210" fmla="*/ 449955 h 4777547"/>
              <a:gd name="connsiteX2211" fmla="*/ 3250343 w 5473039"/>
              <a:gd name="connsiteY2211" fmla="*/ 459148 h 4777547"/>
              <a:gd name="connsiteX2212" fmla="*/ 3246524 w 5473039"/>
              <a:gd name="connsiteY2212" fmla="*/ 461824 h 4777547"/>
              <a:gd name="connsiteX2213" fmla="*/ 3236334 w 5473039"/>
              <a:gd name="connsiteY2213" fmla="*/ 452310 h 4777547"/>
              <a:gd name="connsiteX2214" fmla="*/ 3235881 w 5473039"/>
              <a:gd name="connsiteY2214" fmla="*/ 448326 h 4777547"/>
              <a:gd name="connsiteX2215" fmla="*/ 2717149 w 5473039"/>
              <a:gd name="connsiteY2215" fmla="*/ 441427 h 4777547"/>
              <a:gd name="connsiteX2216" fmla="*/ 2721361 w 5473039"/>
              <a:gd name="connsiteY2216" fmla="*/ 444870 h 4777547"/>
              <a:gd name="connsiteX2217" fmla="*/ 2717149 w 5473039"/>
              <a:gd name="connsiteY2217" fmla="*/ 441427 h 4777547"/>
              <a:gd name="connsiteX2218" fmla="*/ 2199913 w 5473039"/>
              <a:gd name="connsiteY2218" fmla="*/ 440410 h 4777547"/>
              <a:gd name="connsiteX2219" fmla="*/ 2208973 w 5473039"/>
              <a:gd name="connsiteY2219" fmla="*/ 451492 h 4777547"/>
              <a:gd name="connsiteX2220" fmla="*/ 2210798 w 5473039"/>
              <a:gd name="connsiteY2220" fmla="*/ 450327 h 4777547"/>
              <a:gd name="connsiteX2221" fmla="*/ 2199913 w 5473039"/>
              <a:gd name="connsiteY2221" fmla="*/ 440410 h 4777547"/>
              <a:gd name="connsiteX2222" fmla="*/ 2709187 w 5473039"/>
              <a:gd name="connsiteY2222" fmla="*/ 430261 h 4777547"/>
              <a:gd name="connsiteX2223" fmla="*/ 2707636 w 5473039"/>
              <a:gd name="connsiteY2223" fmla="*/ 434888 h 4777547"/>
              <a:gd name="connsiteX2224" fmla="*/ 2709187 w 5473039"/>
              <a:gd name="connsiteY2224" fmla="*/ 430261 h 4777547"/>
              <a:gd name="connsiteX2225" fmla="*/ 3560678 w 5473039"/>
              <a:gd name="connsiteY2225" fmla="*/ 397518 h 4777547"/>
              <a:gd name="connsiteX2226" fmla="*/ 3566968 w 5473039"/>
              <a:gd name="connsiteY2226" fmla="*/ 398588 h 4777547"/>
              <a:gd name="connsiteX2227" fmla="*/ 3578624 w 5473039"/>
              <a:gd name="connsiteY2227" fmla="*/ 410193 h 4777547"/>
              <a:gd name="connsiteX2228" fmla="*/ 3576140 w 5473039"/>
              <a:gd name="connsiteY2228" fmla="*/ 420817 h 4777547"/>
              <a:gd name="connsiteX2229" fmla="*/ 3567006 w 5473039"/>
              <a:gd name="connsiteY2229" fmla="*/ 418990 h 4777547"/>
              <a:gd name="connsiteX2230" fmla="*/ 3556077 w 5473039"/>
              <a:gd name="connsiteY2230" fmla="*/ 401286 h 4777547"/>
              <a:gd name="connsiteX2231" fmla="*/ 3560678 w 5473039"/>
              <a:gd name="connsiteY2231" fmla="*/ 397518 h 4777547"/>
              <a:gd name="connsiteX2232" fmla="*/ 2992354 w 5473039"/>
              <a:gd name="connsiteY2232" fmla="*/ 347484 h 4777547"/>
              <a:gd name="connsiteX2233" fmla="*/ 3002920 w 5473039"/>
              <a:gd name="connsiteY2233" fmla="*/ 355428 h 4777547"/>
              <a:gd name="connsiteX2234" fmla="*/ 3008559 w 5473039"/>
              <a:gd name="connsiteY2234" fmla="*/ 364385 h 4777547"/>
              <a:gd name="connsiteX2235" fmla="*/ 2992354 w 5473039"/>
              <a:gd name="connsiteY2235" fmla="*/ 347484 h 4777547"/>
              <a:gd name="connsiteX2236" fmla="*/ 2985812 w 5473039"/>
              <a:gd name="connsiteY2236" fmla="*/ 341592 h 4777547"/>
              <a:gd name="connsiteX2237" fmla="*/ 2991476 w 5473039"/>
              <a:gd name="connsiteY2237" fmla="*/ 344214 h 4777547"/>
              <a:gd name="connsiteX2238" fmla="*/ 2992354 w 5473039"/>
              <a:gd name="connsiteY2238" fmla="*/ 347484 h 4777547"/>
              <a:gd name="connsiteX2239" fmla="*/ 2985812 w 5473039"/>
              <a:gd name="connsiteY2239" fmla="*/ 341592 h 4777547"/>
              <a:gd name="connsiteX2240" fmla="*/ 2053943 w 5473039"/>
              <a:gd name="connsiteY2240" fmla="*/ 339430 h 4777547"/>
              <a:gd name="connsiteX2241" fmla="*/ 2065865 w 5473039"/>
              <a:gd name="connsiteY2241" fmla="*/ 345141 h 4777547"/>
              <a:gd name="connsiteX2242" fmla="*/ 2073154 w 5473039"/>
              <a:gd name="connsiteY2242" fmla="*/ 352815 h 4777547"/>
              <a:gd name="connsiteX2243" fmla="*/ 2053943 w 5473039"/>
              <a:gd name="connsiteY2243" fmla="*/ 339430 h 4777547"/>
              <a:gd name="connsiteX2244" fmla="*/ 2979270 w 5473039"/>
              <a:gd name="connsiteY2244" fmla="*/ 335700 h 4777547"/>
              <a:gd name="connsiteX2245" fmla="*/ 2984935 w 5473039"/>
              <a:gd name="connsiteY2245" fmla="*/ 338322 h 4777547"/>
              <a:gd name="connsiteX2246" fmla="*/ 2985812 w 5473039"/>
              <a:gd name="connsiteY2246" fmla="*/ 341592 h 4777547"/>
              <a:gd name="connsiteX2247" fmla="*/ 2979270 w 5473039"/>
              <a:gd name="connsiteY2247" fmla="*/ 335700 h 4777547"/>
              <a:gd name="connsiteX2248" fmla="*/ 2046371 w 5473039"/>
              <a:gd name="connsiteY2248" fmla="*/ 334939 h 4777547"/>
              <a:gd name="connsiteX2249" fmla="*/ 2052439 w 5473039"/>
              <a:gd name="connsiteY2249" fmla="*/ 336396 h 4777547"/>
              <a:gd name="connsiteX2250" fmla="*/ 2053943 w 5473039"/>
              <a:gd name="connsiteY2250" fmla="*/ 339430 h 4777547"/>
              <a:gd name="connsiteX2251" fmla="*/ 2046371 w 5473039"/>
              <a:gd name="connsiteY2251" fmla="*/ 334939 h 4777547"/>
              <a:gd name="connsiteX2252" fmla="*/ 2038799 w 5473039"/>
              <a:gd name="connsiteY2252" fmla="*/ 330450 h 4777547"/>
              <a:gd name="connsiteX2253" fmla="*/ 2044867 w 5473039"/>
              <a:gd name="connsiteY2253" fmla="*/ 331907 h 4777547"/>
              <a:gd name="connsiteX2254" fmla="*/ 2046371 w 5473039"/>
              <a:gd name="connsiteY2254" fmla="*/ 334939 h 4777547"/>
              <a:gd name="connsiteX2255" fmla="*/ 2038799 w 5473039"/>
              <a:gd name="connsiteY2255" fmla="*/ 330450 h 4777547"/>
              <a:gd name="connsiteX2256" fmla="*/ 1936668 w 5473039"/>
              <a:gd name="connsiteY2256" fmla="*/ 295709 h 4777547"/>
              <a:gd name="connsiteX2257" fmla="*/ 1944821 w 5473039"/>
              <a:gd name="connsiteY2257" fmla="*/ 300683 h 4777547"/>
              <a:gd name="connsiteX2258" fmla="*/ 1946431 w 5473039"/>
              <a:gd name="connsiteY2258" fmla="*/ 302635 h 4777547"/>
              <a:gd name="connsiteX2259" fmla="*/ 1936087 w 5473039"/>
              <a:gd name="connsiteY2259" fmla="*/ 291600 h 4777547"/>
              <a:gd name="connsiteX2260" fmla="*/ 1936668 w 5473039"/>
              <a:gd name="connsiteY2260" fmla="*/ 295709 h 4777547"/>
              <a:gd name="connsiteX2261" fmla="*/ 1936087 w 5473039"/>
              <a:gd name="connsiteY2261" fmla="*/ 291600 h 4777547"/>
              <a:gd name="connsiteX2262" fmla="*/ 1958254 w 5473039"/>
              <a:gd name="connsiteY2262" fmla="*/ 289143 h 4777547"/>
              <a:gd name="connsiteX2263" fmla="*/ 1958655 w 5473039"/>
              <a:gd name="connsiteY2263" fmla="*/ 293220 h 4777547"/>
              <a:gd name="connsiteX2264" fmla="*/ 1958254 w 5473039"/>
              <a:gd name="connsiteY2264" fmla="*/ 289143 h 4777547"/>
              <a:gd name="connsiteX2265" fmla="*/ 2885966 w 5473039"/>
              <a:gd name="connsiteY2265" fmla="*/ 281555 h 4777547"/>
              <a:gd name="connsiteX2266" fmla="*/ 2892982 w 5473039"/>
              <a:gd name="connsiteY2266" fmla="*/ 288035 h 4777547"/>
              <a:gd name="connsiteX2267" fmla="*/ 2894177 w 5473039"/>
              <a:gd name="connsiteY2267" fmla="*/ 290266 h 4777547"/>
              <a:gd name="connsiteX2268" fmla="*/ 2908422 w 5473039"/>
              <a:gd name="connsiteY2268" fmla="*/ 279361 h 4777547"/>
              <a:gd name="connsiteX2269" fmla="*/ 2908013 w 5473039"/>
              <a:gd name="connsiteY2269" fmla="*/ 283438 h 4777547"/>
              <a:gd name="connsiteX2270" fmla="*/ 2908422 w 5473039"/>
              <a:gd name="connsiteY2270" fmla="*/ 279361 h 4777547"/>
              <a:gd name="connsiteX2271" fmla="*/ 2886205 w 5473039"/>
              <a:gd name="connsiteY2271" fmla="*/ 277412 h 4777547"/>
              <a:gd name="connsiteX2272" fmla="*/ 2885966 w 5473039"/>
              <a:gd name="connsiteY2272" fmla="*/ 281555 h 4777547"/>
              <a:gd name="connsiteX2273" fmla="*/ 2886205 w 5473039"/>
              <a:gd name="connsiteY2273" fmla="*/ 277412 h 4777547"/>
              <a:gd name="connsiteX2274" fmla="*/ 3086838 w 5473039"/>
              <a:gd name="connsiteY2274" fmla="*/ 232606 h 4777547"/>
              <a:gd name="connsiteX2275" fmla="*/ 3107859 w 5473039"/>
              <a:gd name="connsiteY2275" fmla="*/ 232606 h 4777547"/>
              <a:gd name="connsiteX2276" fmla="*/ 3164662 w 5473039"/>
              <a:gd name="connsiteY2276" fmla="*/ 323474 h 4777547"/>
              <a:gd name="connsiteX2277" fmla="*/ 3219790 w 5473039"/>
              <a:gd name="connsiteY2277" fmla="*/ 420658 h 4777547"/>
              <a:gd name="connsiteX2278" fmla="*/ 3159812 w 5473039"/>
              <a:gd name="connsiteY2278" fmla="*/ 357252 h 4777547"/>
              <a:gd name="connsiteX2279" fmla="*/ 3088858 w 5473039"/>
              <a:gd name="connsiteY2279" fmla="*/ 245236 h 4777547"/>
              <a:gd name="connsiteX2280" fmla="*/ 3091455 w 5473039"/>
              <a:gd name="connsiteY2280" fmla="*/ 241683 h 4777547"/>
              <a:gd name="connsiteX2281" fmla="*/ 3087714 w 5473039"/>
              <a:gd name="connsiteY2281" fmla="*/ 236955 h 4777547"/>
              <a:gd name="connsiteX2282" fmla="*/ 3429354 w 5473039"/>
              <a:gd name="connsiteY2282" fmla="*/ 232606 h 4777547"/>
              <a:gd name="connsiteX2283" fmla="*/ 3454421 w 5473039"/>
              <a:gd name="connsiteY2283" fmla="*/ 232606 h 4777547"/>
              <a:gd name="connsiteX2284" fmla="*/ 3461419 w 5473039"/>
              <a:gd name="connsiteY2284" fmla="*/ 244271 h 4777547"/>
              <a:gd name="connsiteX2285" fmla="*/ 3470556 w 5473039"/>
              <a:gd name="connsiteY2285" fmla="*/ 264317 h 4777547"/>
              <a:gd name="connsiteX2286" fmla="*/ 3443069 w 5473039"/>
              <a:gd name="connsiteY2286" fmla="*/ 252179 h 4777547"/>
              <a:gd name="connsiteX2287" fmla="*/ 3080858 w 5473039"/>
              <a:gd name="connsiteY2287" fmla="*/ 232605 h 4777547"/>
              <a:gd name="connsiteX2288" fmla="*/ 3085555 w 5473039"/>
              <a:gd name="connsiteY2288" fmla="*/ 232606 h 4777547"/>
              <a:gd name="connsiteX2289" fmla="*/ 3086696 w 5473039"/>
              <a:gd name="connsiteY2289" fmla="*/ 241772 h 4777547"/>
              <a:gd name="connsiteX2290" fmla="*/ 3086705 w 5473039"/>
              <a:gd name="connsiteY2290" fmla="*/ 241837 h 4777547"/>
              <a:gd name="connsiteX2291" fmla="*/ 1992845 w 5473039"/>
              <a:gd name="connsiteY2291" fmla="*/ 0 h 4777547"/>
              <a:gd name="connsiteX2292" fmla="*/ 2262418 w 5473039"/>
              <a:gd name="connsiteY2292" fmla="*/ 368153 h 4777547"/>
              <a:gd name="connsiteX2293" fmla="*/ 2389631 w 5473039"/>
              <a:gd name="connsiteY2293" fmla="*/ 568307 h 4777547"/>
              <a:gd name="connsiteX2294" fmla="*/ 2456838 w 5473039"/>
              <a:gd name="connsiteY2294" fmla="*/ 614348 h 4777547"/>
              <a:gd name="connsiteX2295" fmla="*/ 2470048 w 5473039"/>
              <a:gd name="connsiteY2295" fmla="*/ 625518 h 4777547"/>
              <a:gd name="connsiteX2296" fmla="*/ 2413061 w 5473039"/>
              <a:gd name="connsiteY2296" fmla="*/ 586194 h 4777547"/>
              <a:gd name="connsiteX2297" fmla="*/ 2391927 w 5473039"/>
              <a:gd name="connsiteY2297" fmla="*/ 571919 h 4777547"/>
              <a:gd name="connsiteX2298" fmla="*/ 2431798 w 5473039"/>
              <a:gd name="connsiteY2298" fmla="*/ 634651 h 4777547"/>
              <a:gd name="connsiteX2299" fmla="*/ 2493219 w 5473039"/>
              <a:gd name="connsiteY2299" fmla="*/ 681615 h 4777547"/>
              <a:gd name="connsiteX2300" fmla="*/ 2468658 w 5473039"/>
              <a:gd name="connsiteY2300" fmla="*/ 653375 h 4777547"/>
              <a:gd name="connsiteX2301" fmla="*/ 2510647 w 5473039"/>
              <a:gd name="connsiteY2301" fmla="*/ 689712 h 4777547"/>
              <a:gd name="connsiteX2302" fmla="*/ 2532758 w 5473039"/>
              <a:gd name="connsiteY2302" fmla="*/ 711848 h 4777547"/>
              <a:gd name="connsiteX2303" fmla="*/ 2571699 w 5473039"/>
              <a:gd name="connsiteY2303" fmla="*/ 741623 h 4777547"/>
              <a:gd name="connsiteX2304" fmla="*/ 2589220 w 5473039"/>
              <a:gd name="connsiteY2304" fmla="*/ 756223 h 4777547"/>
              <a:gd name="connsiteX2305" fmla="*/ 2569203 w 5473039"/>
              <a:gd name="connsiteY2305" fmla="*/ 734322 h 4777547"/>
              <a:gd name="connsiteX2306" fmla="*/ 2613919 w 5473039"/>
              <a:gd name="connsiteY2306" fmla="*/ 776807 h 4777547"/>
              <a:gd name="connsiteX2307" fmla="*/ 2655724 w 5473039"/>
              <a:gd name="connsiteY2307" fmla="*/ 811643 h 4777547"/>
              <a:gd name="connsiteX2308" fmla="*/ 2655863 w 5473039"/>
              <a:gd name="connsiteY2308" fmla="*/ 810267 h 4777547"/>
              <a:gd name="connsiteX2309" fmla="*/ 2655725 w 5473039"/>
              <a:gd name="connsiteY2309" fmla="*/ 811643 h 4777547"/>
              <a:gd name="connsiteX2310" fmla="*/ 2657295 w 5473039"/>
              <a:gd name="connsiteY2310" fmla="*/ 812952 h 4777547"/>
              <a:gd name="connsiteX2311" fmla="*/ 2658002 w 5473039"/>
              <a:gd name="connsiteY2311" fmla="*/ 813606 h 4777547"/>
              <a:gd name="connsiteX2312" fmla="*/ 2658237 w 5473039"/>
              <a:gd name="connsiteY2312" fmla="*/ 813142 h 4777547"/>
              <a:gd name="connsiteX2313" fmla="*/ 2658909 w 5473039"/>
              <a:gd name="connsiteY2313" fmla="*/ 812124 h 4777547"/>
              <a:gd name="connsiteX2314" fmla="*/ 2651450 w 5473039"/>
              <a:gd name="connsiteY2314" fmla="*/ 799029 h 4777547"/>
              <a:gd name="connsiteX2315" fmla="*/ 2621636 w 5473039"/>
              <a:gd name="connsiteY2315" fmla="*/ 757844 h 4777547"/>
              <a:gd name="connsiteX2316" fmla="*/ 2614417 w 5473039"/>
              <a:gd name="connsiteY2316" fmla="*/ 747810 h 4777547"/>
              <a:gd name="connsiteX2317" fmla="*/ 2598299 w 5473039"/>
              <a:gd name="connsiteY2317" fmla="*/ 733064 h 4777547"/>
              <a:gd name="connsiteX2318" fmla="*/ 2586561 w 5473039"/>
              <a:gd name="connsiteY2318" fmla="*/ 712545 h 4777547"/>
              <a:gd name="connsiteX2319" fmla="*/ 2548225 w 5473039"/>
              <a:gd name="connsiteY2319" fmla="*/ 682004 h 4777547"/>
              <a:gd name="connsiteX2320" fmla="*/ 2528289 w 5473039"/>
              <a:gd name="connsiteY2320" fmla="*/ 667490 h 4777547"/>
              <a:gd name="connsiteX2321" fmla="*/ 2525206 w 5473039"/>
              <a:gd name="connsiteY2321" fmla="*/ 664212 h 4777547"/>
              <a:gd name="connsiteX2322" fmla="*/ 2491160 w 5473039"/>
              <a:gd name="connsiteY2322" fmla="*/ 632833 h 4777547"/>
              <a:gd name="connsiteX2323" fmla="*/ 2487239 w 5473039"/>
              <a:gd name="connsiteY2323" fmla="*/ 628582 h 4777547"/>
              <a:gd name="connsiteX2324" fmla="*/ 2536567 w 5473039"/>
              <a:gd name="connsiteY2324" fmla="*/ 664448 h 4777547"/>
              <a:gd name="connsiteX2325" fmla="*/ 2577073 w 5473039"/>
              <a:gd name="connsiteY2325" fmla="*/ 695962 h 4777547"/>
              <a:gd name="connsiteX2326" fmla="*/ 2559655 w 5473039"/>
              <a:gd name="connsiteY2326" fmla="*/ 665514 h 4777547"/>
              <a:gd name="connsiteX2327" fmla="*/ 2554050 w 5473039"/>
              <a:gd name="connsiteY2327" fmla="*/ 654980 h 4777547"/>
              <a:gd name="connsiteX2328" fmla="*/ 2559757 w 5473039"/>
              <a:gd name="connsiteY2328" fmla="*/ 659985 h 4777547"/>
              <a:gd name="connsiteX2329" fmla="*/ 2575272 w 5473039"/>
              <a:gd name="connsiteY2329" fmla="*/ 673097 h 4777547"/>
              <a:gd name="connsiteX2330" fmla="*/ 2575458 w 5473039"/>
              <a:gd name="connsiteY2330" fmla="*/ 672201 h 4777547"/>
              <a:gd name="connsiteX2331" fmla="*/ 2594651 w 5473039"/>
              <a:gd name="connsiteY2331" fmla="*/ 704698 h 4777547"/>
              <a:gd name="connsiteX2332" fmla="*/ 2602534 w 5473039"/>
              <a:gd name="connsiteY2332" fmla="*/ 715770 h 4777547"/>
              <a:gd name="connsiteX2333" fmla="*/ 2604683 w 5473039"/>
              <a:gd name="connsiteY2333" fmla="*/ 717442 h 4777547"/>
              <a:gd name="connsiteX2334" fmla="*/ 2746266 w 5473039"/>
              <a:gd name="connsiteY2334" fmla="*/ 843512 h 4777547"/>
              <a:gd name="connsiteX2335" fmla="*/ 2765047 w 5473039"/>
              <a:gd name="connsiteY2335" fmla="*/ 860707 h 4777547"/>
              <a:gd name="connsiteX2336" fmla="*/ 2758805 w 5473039"/>
              <a:gd name="connsiteY2336" fmla="*/ 847566 h 4777547"/>
              <a:gd name="connsiteX2337" fmla="*/ 2740372 w 5473039"/>
              <a:gd name="connsiteY2337" fmla="*/ 810535 h 4777547"/>
              <a:gd name="connsiteX2338" fmla="*/ 2736128 w 5473039"/>
              <a:gd name="connsiteY2338" fmla="*/ 801711 h 4777547"/>
              <a:gd name="connsiteX2339" fmla="*/ 2706790 w 5473039"/>
              <a:gd name="connsiteY2339" fmla="*/ 773929 h 4777547"/>
              <a:gd name="connsiteX2340" fmla="*/ 2624276 w 5473039"/>
              <a:gd name="connsiteY2340" fmla="*/ 703146 h 4777547"/>
              <a:gd name="connsiteX2341" fmla="*/ 2730452 w 5473039"/>
              <a:gd name="connsiteY2341" fmla="*/ 789196 h 4777547"/>
              <a:gd name="connsiteX2342" fmla="*/ 2728361 w 5473039"/>
              <a:gd name="connsiteY2342" fmla="*/ 784139 h 4777547"/>
              <a:gd name="connsiteX2343" fmla="*/ 2738908 w 5473039"/>
              <a:gd name="connsiteY2343" fmla="*/ 796048 h 4777547"/>
              <a:gd name="connsiteX2344" fmla="*/ 2738909 w 5473039"/>
              <a:gd name="connsiteY2344" fmla="*/ 796049 h 4777547"/>
              <a:gd name="connsiteX2345" fmla="*/ 2754508 w 5473039"/>
              <a:gd name="connsiteY2345" fmla="*/ 808691 h 4777547"/>
              <a:gd name="connsiteX2346" fmla="*/ 2748683 w 5473039"/>
              <a:gd name="connsiteY2346" fmla="*/ 795092 h 4777547"/>
              <a:gd name="connsiteX2347" fmla="*/ 2745267 w 5473039"/>
              <a:gd name="connsiteY2347" fmla="*/ 768930 h 4777547"/>
              <a:gd name="connsiteX2348" fmla="*/ 2772079 w 5473039"/>
              <a:gd name="connsiteY2348" fmla="*/ 782869 h 4777547"/>
              <a:gd name="connsiteX2349" fmla="*/ 2775737 w 5473039"/>
              <a:gd name="connsiteY2349" fmla="*/ 786640 h 4777547"/>
              <a:gd name="connsiteX2350" fmla="*/ 2777397 w 5473039"/>
              <a:gd name="connsiteY2350" fmla="*/ 779393 h 4777547"/>
              <a:gd name="connsiteX2351" fmla="*/ 2749901 w 5473039"/>
              <a:gd name="connsiteY2351" fmla="*/ 722766 h 4777547"/>
              <a:gd name="connsiteX2352" fmla="*/ 2685419 w 5473039"/>
              <a:gd name="connsiteY2352" fmla="*/ 607964 h 4777547"/>
              <a:gd name="connsiteX2353" fmla="*/ 2763560 w 5473039"/>
              <a:gd name="connsiteY2353" fmla="*/ 719963 h 4777547"/>
              <a:gd name="connsiteX2354" fmla="*/ 2800607 w 5473039"/>
              <a:gd name="connsiteY2354" fmla="*/ 778966 h 4777547"/>
              <a:gd name="connsiteX2355" fmla="*/ 2805839 w 5473039"/>
              <a:gd name="connsiteY2355" fmla="*/ 786572 h 4777547"/>
              <a:gd name="connsiteX2356" fmla="*/ 2811125 w 5473039"/>
              <a:gd name="connsiteY2356" fmla="*/ 794967 h 4777547"/>
              <a:gd name="connsiteX2357" fmla="*/ 2836341 w 5473039"/>
              <a:gd name="connsiteY2357" fmla="*/ 818144 h 4777547"/>
              <a:gd name="connsiteX2358" fmla="*/ 2836101 w 5473039"/>
              <a:gd name="connsiteY2358" fmla="*/ 817296 h 4777547"/>
              <a:gd name="connsiteX2359" fmla="*/ 2805871 w 5473039"/>
              <a:gd name="connsiteY2359" fmla="*/ 759210 h 4777547"/>
              <a:gd name="connsiteX2360" fmla="*/ 2807738 w 5473039"/>
              <a:gd name="connsiteY2360" fmla="*/ 751616 h 4777547"/>
              <a:gd name="connsiteX2361" fmla="*/ 2808997 w 5473039"/>
              <a:gd name="connsiteY2361" fmla="*/ 749343 h 4777547"/>
              <a:gd name="connsiteX2362" fmla="*/ 2788875 w 5473039"/>
              <a:gd name="connsiteY2362" fmla="*/ 725686 h 4777547"/>
              <a:gd name="connsiteX2363" fmla="*/ 2773037 w 5473039"/>
              <a:gd name="connsiteY2363" fmla="*/ 706161 h 4777547"/>
              <a:gd name="connsiteX2364" fmla="*/ 2759009 w 5473039"/>
              <a:gd name="connsiteY2364" fmla="*/ 672282 h 4777547"/>
              <a:gd name="connsiteX2365" fmla="*/ 2678529 w 5473039"/>
              <a:gd name="connsiteY2365" fmla="*/ 515517 h 4777547"/>
              <a:gd name="connsiteX2366" fmla="*/ 2566871 w 5473039"/>
              <a:gd name="connsiteY2366" fmla="*/ 348613 h 4777547"/>
              <a:gd name="connsiteX2367" fmla="*/ 2646138 w 5473039"/>
              <a:gd name="connsiteY2367" fmla="*/ 434014 h 4777547"/>
              <a:gd name="connsiteX2368" fmla="*/ 2791611 w 5473039"/>
              <a:gd name="connsiteY2368" fmla="*/ 632480 h 4777547"/>
              <a:gd name="connsiteX2369" fmla="*/ 2792761 w 5473039"/>
              <a:gd name="connsiteY2369" fmla="*/ 634042 h 4777547"/>
              <a:gd name="connsiteX2370" fmla="*/ 2792838 w 5473039"/>
              <a:gd name="connsiteY2370" fmla="*/ 634020 h 4777547"/>
              <a:gd name="connsiteX2371" fmla="*/ 2796678 w 5473039"/>
              <a:gd name="connsiteY2371" fmla="*/ 638885 h 4777547"/>
              <a:gd name="connsiteX2372" fmla="*/ 2800163 w 5473039"/>
              <a:gd name="connsiteY2372" fmla="*/ 644091 h 4777547"/>
              <a:gd name="connsiteX2373" fmla="*/ 2806203 w 5473039"/>
              <a:gd name="connsiteY2373" fmla="*/ 652291 h 4777547"/>
              <a:gd name="connsiteX2374" fmla="*/ 2784701 w 5473039"/>
              <a:gd name="connsiteY2374" fmla="*/ 605550 h 4777547"/>
              <a:gd name="connsiteX2375" fmla="*/ 2707437 w 5473039"/>
              <a:gd name="connsiteY2375" fmla="*/ 466861 h 4777547"/>
              <a:gd name="connsiteX2376" fmla="*/ 2702157 w 5473039"/>
              <a:gd name="connsiteY2376" fmla="*/ 455788 h 4777547"/>
              <a:gd name="connsiteX2377" fmla="*/ 2702712 w 5473039"/>
              <a:gd name="connsiteY2377" fmla="*/ 456238 h 4777547"/>
              <a:gd name="connsiteX2378" fmla="*/ 2748395 w 5473039"/>
              <a:gd name="connsiteY2378" fmla="*/ 501341 h 4777547"/>
              <a:gd name="connsiteX2379" fmla="*/ 2725486 w 5473039"/>
              <a:gd name="connsiteY2379" fmla="*/ 471791 h 4777547"/>
              <a:gd name="connsiteX2380" fmla="*/ 2703753 w 5473039"/>
              <a:gd name="connsiteY2380" fmla="*/ 449976 h 4777547"/>
              <a:gd name="connsiteX2381" fmla="*/ 2694652 w 5473039"/>
              <a:gd name="connsiteY2381" fmla="*/ 440048 h 4777547"/>
              <a:gd name="connsiteX2382" fmla="*/ 2675288 w 5473039"/>
              <a:gd name="connsiteY2382" fmla="*/ 399433 h 4777547"/>
              <a:gd name="connsiteX2383" fmla="*/ 2678728 w 5473039"/>
              <a:gd name="connsiteY2383" fmla="*/ 398383 h 4777547"/>
              <a:gd name="connsiteX2384" fmla="*/ 2674976 w 5473039"/>
              <a:gd name="connsiteY2384" fmla="*/ 394997 h 4777547"/>
              <a:gd name="connsiteX2385" fmla="*/ 2669051 w 5473039"/>
              <a:gd name="connsiteY2385" fmla="*/ 386353 h 4777547"/>
              <a:gd name="connsiteX2386" fmla="*/ 2654578 w 5473039"/>
              <a:gd name="connsiteY2386" fmla="*/ 355998 h 4777547"/>
              <a:gd name="connsiteX2387" fmla="*/ 2663116 w 5473039"/>
              <a:gd name="connsiteY2387" fmla="*/ 364420 h 4777547"/>
              <a:gd name="connsiteX2388" fmla="*/ 2668365 w 5473039"/>
              <a:gd name="connsiteY2388" fmla="*/ 366462 h 4777547"/>
              <a:gd name="connsiteX2389" fmla="*/ 2663116 w 5473039"/>
              <a:gd name="connsiteY2389" fmla="*/ 364420 h 4777547"/>
              <a:gd name="connsiteX2390" fmla="*/ 2669138 w 5473039"/>
              <a:gd name="connsiteY2390" fmla="*/ 358605 h 4777547"/>
              <a:gd name="connsiteX2391" fmla="*/ 2687628 w 5473039"/>
              <a:gd name="connsiteY2391" fmla="*/ 387802 h 4777547"/>
              <a:gd name="connsiteX2392" fmla="*/ 2673161 w 5473039"/>
              <a:gd name="connsiteY2392" fmla="*/ 355068 h 4777547"/>
              <a:gd name="connsiteX2393" fmla="*/ 2687434 w 5473039"/>
              <a:gd name="connsiteY2393" fmla="*/ 367188 h 4777547"/>
              <a:gd name="connsiteX2394" fmla="*/ 2693822 w 5473039"/>
              <a:gd name="connsiteY2394" fmla="*/ 371987 h 4777547"/>
              <a:gd name="connsiteX2395" fmla="*/ 2746507 w 5473039"/>
              <a:gd name="connsiteY2395" fmla="*/ 472315 h 4777547"/>
              <a:gd name="connsiteX2396" fmla="*/ 2852588 w 5473039"/>
              <a:gd name="connsiteY2396" fmla="*/ 651749 h 4777547"/>
              <a:gd name="connsiteX2397" fmla="*/ 2853085 w 5473039"/>
              <a:gd name="connsiteY2397" fmla="*/ 652834 h 4777547"/>
              <a:gd name="connsiteX2398" fmla="*/ 2853706 w 5473039"/>
              <a:gd name="connsiteY2398" fmla="*/ 653639 h 4777547"/>
              <a:gd name="connsiteX2399" fmla="*/ 2859398 w 5473039"/>
              <a:gd name="connsiteY2399" fmla="*/ 663268 h 4777547"/>
              <a:gd name="connsiteX2400" fmla="*/ 2906466 w 5473039"/>
              <a:gd name="connsiteY2400" fmla="*/ 735895 h 4777547"/>
              <a:gd name="connsiteX2401" fmla="*/ 2906947 w 5473039"/>
              <a:gd name="connsiteY2401" fmla="*/ 729207 h 4777547"/>
              <a:gd name="connsiteX2402" fmla="*/ 2906661 w 5473039"/>
              <a:gd name="connsiteY2402" fmla="*/ 728304 h 4777547"/>
              <a:gd name="connsiteX2403" fmla="*/ 2901558 w 5473039"/>
              <a:gd name="connsiteY2403" fmla="*/ 718022 h 4777547"/>
              <a:gd name="connsiteX2404" fmla="*/ 2898889 w 5473039"/>
              <a:gd name="connsiteY2404" fmla="*/ 713387 h 4777547"/>
              <a:gd name="connsiteX2405" fmla="*/ 2875528 w 5473039"/>
              <a:gd name="connsiteY2405" fmla="*/ 682014 h 4777547"/>
              <a:gd name="connsiteX2406" fmla="*/ 2853706 w 5473039"/>
              <a:gd name="connsiteY2406" fmla="*/ 653639 h 4777547"/>
              <a:gd name="connsiteX2407" fmla="*/ 2852588 w 5473039"/>
              <a:gd name="connsiteY2407" fmla="*/ 651749 h 4777547"/>
              <a:gd name="connsiteX2408" fmla="*/ 2842074 w 5473039"/>
              <a:gd name="connsiteY2408" fmla="*/ 628839 h 4777547"/>
              <a:gd name="connsiteX2409" fmla="*/ 2843185 w 5473039"/>
              <a:gd name="connsiteY2409" fmla="*/ 622649 h 4777547"/>
              <a:gd name="connsiteX2410" fmla="*/ 2833941 w 5473039"/>
              <a:gd name="connsiteY2410" fmla="*/ 608211 h 4777547"/>
              <a:gd name="connsiteX2411" fmla="*/ 2814861 w 5473039"/>
              <a:gd name="connsiteY2411" fmla="*/ 569427 h 4777547"/>
              <a:gd name="connsiteX2412" fmla="*/ 2816477 w 5473039"/>
              <a:gd name="connsiteY2412" fmla="*/ 556002 h 4777547"/>
              <a:gd name="connsiteX2413" fmla="*/ 2781081 w 5473039"/>
              <a:gd name="connsiteY2413" fmla="*/ 489036 h 4777547"/>
              <a:gd name="connsiteX2414" fmla="*/ 2784322 w 5473039"/>
              <a:gd name="connsiteY2414" fmla="*/ 472282 h 4777547"/>
              <a:gd name="connsiteX2415" fmla="*/ 2782457 w 5473039"/>
              <a:gd name="connsiteY2415" fmla="*/ 468041 h 4777547"/>
              <a:gd name="connsiteX2416" fmla="*/ 2779924 w 5473039"/>
              <a:gd name="connsiteY2416" fmla="*/ 464777 h 4777547"/>
              <a:gd name="connsiteX2417" fmla="*/ 2777593 w 5473039"/>
              <a:gd name="connsiteY2417" fmla="*/ 458869 h 4777547"/>
              <a:gd name="connsiteX2418" fmla="*/ 2778168 w 5473039"/>
              <a:gd name="connsiteY2418" fmla="*/ 457744 h 4777547"/>
              <a:gd name="connsiteX2419" fmla="*/ 2776325 w 5473039"/>
              <a:gd name="connsiteY2419" fmla="*/ 455656 h 4777547"/>
              <a:gd name="connsiteX2420" fmla="*/ 2777593 w 5473039"/>
              <a:gd name="connsiteY2420" fmla="*/ 458869 h 4777547"/>
              <a:gd name="connsiteX2421" fmla="*/ 2776697 w 5473039"/>
              <a:gd name="connsiteY2421" fmla="*/ 460616 h 4777547"/>
              <a:gd name="connsiteX2422" fmla="*/ 2772811 w 5473039"/>
              <a:gd name="connsiteY2422" fmla="*/ 438813 h 4777547"/>
              <a:gd name="connsiteX2423" fmla="*/ 2810603 w 5473039"/>
              <a:gd name="connsiteY2423" fmla="*/ 507737 h 4777547"/>
              <a:gd name="connsiteX2424" fmla="*/ 2825009 w 5473039"/>
              <a:gd name="connsiteY2424" fmla="*/ 514857 h 4777547"/>
              <a:gd name="connsiteX2425" fmla="*/ 2866475 w 5473039"/>
              <a:gd name="connsiteY2425" fmla="*/ 572816 h 4777547"/>
              <a:gd name="connsiteX2426" fmla="*/ 2917457 w 5473039"/>
              <a:gd name="connsiteY2426" fmla="*/ 662613 h 4777547"/>
              <a:gd name="connsiteX2427" fmla="*/ 2922349 w 5473039"/>
              <a:gd name="connsiteY2427" fmla="*/ 637895 h 4777547"/>
              <a:gd name="connsiteX2428" fmla="*/ 2911210 w 5473039"/>
              <a:gd name="connsiteY2428" fmla="*/ 609387 h 4777547"/>
              <a:gd name="connsiteX2429" fmla="*/ 2891339 w 5473039"/>
              <a:gd name="connsiteY2429" fmla="*/ 564425 h 4777547"/>
              <a:gd name="connsiteX2430" fmla="*/ 2861507 w 5473039"/>
              <a:gd name="connsiteY2430" fmla="*/ 506666 h 4777547"/>
              <a:gd name="connsiteX2431" fmla="*/ 2785907 w 5473039"/>
              <a:gd name="connsiteY2431" fmla="*/ 358617 h 4777547"/>
              <a:gd name="connsiteX2432" fmla="*/ 2780880 w 5473039"/>
              <a:gd name="connsiteY2432" fmla="*/ 348746 h 4777547"/>
              <a:gd name="connsiteX2433" fmla="*/ 2790718 w 5473039"/>
              <a:gd name="connsiteY2433" fmla="*/ 355496 h 4777547"/>
              <a:gd name="connsiteX2434" fmla="*/ 2794336 w 5473039"/>
              <a:gd name="connsiteY2434" fmla="*/ 357521 h 4777547"/>
              <a:gd name="connsiteX2435" fmla="*/ 2810962 w 5473039"/>
              <a:gd name="connsiteY2435" fmla="*/ 387734 h 4777547"/>
              <a:gd name="connsiteX2436" fmla="*/ 2853982 w 5473039"/>
              <a:gd name="connsiteY2436" fmla="*/ 466365 h 4777547"/>
              <a:gd name="connsiteX2437" fmla="*/ 2874796 w 5473039"/>
              <a:gd name="connsiteY2437" fmla="*/ 463978 h 4777547"/>
              <a:gd name="connsiteX2438" fmla="*/ 2897944 w 5473039"/>
              <a:gd name="connsiteY2438" fmla="*/ 497648 h 4777547"/>
              <a:gd name="connsiteX2439" fmla="*/ 2923853 w 5473039"/>
              <a:gd name="connsiteY2439" fmla="*/ 528141 h 4777547"/>
              <a:gd name="connsiteX2440" fmla="*/ 2992416 w 5473039"/>
              <a:gd name="connsiteY2440" fmla="*/ 642401 h 4777547"/>
              <a:gd name="connsiteX2441" fmla="*/ 2992478 w 5473039"/>
              <a:gd name="connsiteY2441" fmla="*/ 642563 h 4777547"/>
              <a:gd name="connsiteX2442" fmla="*/ 2993023 w 5473039"/>
              <a:gd name="connsiteY2442" fmla="*/ 642166 h 4777547"/>
              <a:gd name="connsiteX2443" fmla="*/ 2988505 w 5473039"/>
              <a:gd name="connsiteY2443" fmla="*/ 633907 h 4777547"/>
              <a:gd name="connsiteX2444" fmla="*/ 2998826 w 5473039"/>
              <a:gd name="connsiteY2444" fmla="*/ 645331 h 4777547"/>
              <a:gd name="connsiteX2445" fmla="*/ 2967865 w 5473039"/>
              <a:gd name="connsiteY2445" fmla="*/ 600016 h 4777547"/>
              <a:gd name="connsiteX2446" fmla="*/ 2943832 w 5473039"/>
              <a:gd name="connsiteY2446" fmla="*/ 554563 h 4777547"/>
              <a:gd name="connsiteX2447" fmla="*/ 2945075 w 5473039"/>
              <a:gd name="connsiteY2447" fmla="*/ 536177 h 4777547"/>
              <a:gd name="connsiteX2448" fmla="*/ 2926347 w 5473039"/>
              <a:gd name="connsiteY2448" fmla="*/ 501465 h 4777547"/>
              <a:gd name="connsiteX2449" fmla="*/ 2919229 w 5473039"/>
              <a:gd name="connsiteY2449" fmla="*/ 471587 h 4777547"/>
              <a:gd name="connsiteX2450" fmla="*/ 2935755 w 5473039"/>
              <a:gd name="connsiteY2450" fmla="*/ 499455 h 4777547"/>
              <a:gd name="connsiteX2451" fmla="*/ 2937383 w 5473039"/>
              <a:gd name="connsiteY2451" fmla="*/ 503114 h 4777547"/>
              <a:gd name="connsiteX2452" fmla="*/ 2939215 w 5473039"/>
              <a:gd name="connsiteY2452" fmla="*/ 501879 h 4777547"/>
              <a:gd name="connsiteX2453" fmla="*/ 2968031 w 5473039"/>
              <a:gd name="connsiteY2453" fmla="*/ 530618 h 4777547"/>
              <a:gd name="connsiteX2454" fmla="*/ 2996938 w 5473039"/>
              <a:gd name="connsiteY2454" fmla="*/ 569121 h 4777547"/>
              <a:gd name="connsiteX2455" fmla="*/ 2987496 w 5473039"/>
              <a:gd name="connsiteY2455" fmla="*/ 558239 h 4777547"/>
              <a:gd name="connsiteX2456" fmla="*/ 2989483 w 5473039"/>
              <a:gd name="connsiteY2456" fmla="*/ 554003 h 4777547"/>
              <a:gd name="connsiteX2457" fmla="*/ 2982692 w 5473039"/>
              <a:gd name="connsiteY2457" fmla="*/ 542869 h 4777547"/>
              <a:gd name="connsiteX2458" fmla="*/ 2957395 w 5473039"/>
              <a:gd name="connsiteY2458" fmla="*/ 494927 h 4777547"/>
              <a:gd name="connsiteX2459" fmla="*/ 2951430 w 5473039"/>
              <a:gd name="connsiteY2459" fmla="*/ 482562 h 4777547"/>
              <a:gd name="connsiteX2460" fmla="*/ 2953421 w 5473039"/>
              <a:gd name="connsiteY2460" fmla="*/ 484608 h 4777547"/>
              <a:gd name="connsiteX2461" fmla="*/ 2970003 w 5473039"/>
              <a:gd name="connsiteY2461" fmla="*/ 501506 h 4777547"/>
              <a:gd name="connsiteX2462" fmla="*/ 2986705 w 5473039"/>
              <a:gd name="connsiteY2462" fmla="*/ 531404 h 4777547"/>
              <a:gd name="connsiteX2463" fmla="*/ 2993666 w 5473039"/>
              <a:gd name="connsiteY2463" fmla="*/ 545561 h 4777547"/>
              <a:gd name="connsiteX2464" fmla="*/ 3004025 w 5473039"/>
              <a:gd name="connsiteY2464" fmla="*/ 538679 h 4777547"/>
              <a:gd name="connsiteX2465" fmla="*/ 3002549 w 5473039"/>
              <a:gd name="connsiteY2465" fmla="*/ 535044 h 4777547"/>
              <a:gd name="connsiteX2466" fmla="*/ 3005218 w 5473039"/>
              <a:gd name="connsiteY2466" fmla="*/ 537886 h 4777547"/>
              <a:gd name="connsiteX2467" fmla="*/ 3008207 w 5473039"/>
              <a:gd name="connsiteY2467" fmla="*/ 535901 h 4777547"/>
              <a:gd name="connsiteX2468" fmla="*/ 3017072 w 5473039"/>
              <a:gd name="connsiteY2468" fmla="*/ 534335 h 4777547"/>
              <a:gd name="connsiteX2469" fmla="*/ 3011461 w 5473039"/>
              <a:gd name="connsiteY2469" fmla="*/ 527823 h 4777547"/>
              <a:gd name="connsiteX2470" fmla="*/ 3031650 w 5473039"/>
              <a:gd name="connsiteY2470" fmla="*/ 535677 h 4777547"/>
              <a:gd name="connsiteX2471" fmla="*/ 3061492 w 5473039"/>
              <a:gd name="connsiteY2471" fmla="*/ 565962 h 4777547"/>
              <a:gd name="connsiteX2472" fmla="*/ 3053673 w 5473039"/>
              <a:gd name="connsiteY2472" fmla="*/ 555046 h 4777547"/>
              <a:gd name="connsiteX2473" fmla="*/ 3038829 w 5473039"/>
              <a:gd name="connsiteY2473" fmla="*/ 529916 h 4777547"/>
              <a:gd name="connsiteX2474" fmla="*/ 3120411 w 5473039"/>
              <a:gd name="connsiteY2474" fmla="*/ 618977 h 4777547"/>
              <a:gd name="connsiteX2475" fmla="*/ 3170364 w 5473039"/>
              <a:gd name="connsiteY2475" fmla="*/ 673143 h 4777547"/>
              <a:gd name="connsiteX2476" fmla="*/ 3195940 w 5473039"/>
              <a:gd name="connsiteY2476" fmla="*/ 699681 h 4777547"/>
              <a:gd name="connsiteX2477" fmla="*/ 3194371 w 5473039"/>
              <a:gd name="connsiteY2477" fmla="*/ 694915 h 4777547"/>
              <a:gd name="connsiteX2478" fmla="*/ 3183666 w 5473039"/>
              <a:gd name="connsiteY2478" fmla="*/ 677921 h 4777547"/>
              <a:gd name="connsiteX2479" fmla="*/ 3052594 w 5473039"/>
              <a:gd name="connsiteY2479" fmla="*/ 533228 h 4777547"/>
              <a:gd name="connsiteX2480" fmla="*/ 3215403 w 5473039"/>
              <a:gd name="connsiteY2480" fmla="*/ 700308 h 4777547"/>
              <a:gd name="connsiteX2481" fmla="*/ 3236860 w 5473039"/>
              <a:gd name="connsiteY2481" fmla="*/ 719251 h 4777547"/>
              <a:gd name="connsiteX2482" fmla="*/ 3227921 w 5473039"/>
              <a:gd name="connsiteY2482" fmla="*/ 705178 h 4777547"/>
              <a:gd name="connsiteX2483" fmla="*/ 3156531 w 5473039"/>
              <a:gd name="connsiteY2483" fmla="*/ 622187 h 4777547"/>
              <a:gd name="connsiteX2484" fmla="*/ 3140890 w 5473039"/>
              <a:gd name="connsiteY2484" fmla="*/ 595465 h 4777547"/>
              <a:gd name="connsiteX2485" fmla="*/ 3075800 w 5473039"/>
              <a:gd name="connsiteY2485" fmla="*/ 524965 h 4777547"/>
              <a:gd name="connsiteX2486" fmla="*/ 3116476 w 5473039"/>
              <a:gd name="connsiteY2486" fmla="*/ 561426 h 4777547"/>
              <a:gd name="connsiteX2487" fmla="*/ 3153410 w 5473039"/>
              <a:gd name="connsiteY2487" fmla="*/ 600335 h 4777547"/>
              <a:gd name="connsiteX2488" fmla="*/ 3103635 w 5473039"/>
              <a:gd name="connsiteY2488" fmla="*/ 543044 h 4777547"/>
              <a:gd name="connsiteX2489" fmla="*/ 2970115 w 5473039"/>
              <a:gd name="connsiteY2489" fmla="*/ 404649 h 4777547"/>
              <a:gd name="connsiteX2490" fmla="*/ 2946991 w 5473039"/>
              <a:gd name="connsiteY2490" fmla="*/ 374458 h 4777547"/>
              <a:gd name="connsiteX2491" fmla="*/ 2992889 w 5473039"/>
              <a:gd name="connsiteY2491" fmla="*/ 420200 h 4777547"/>
              <a:gd name="connsiteX2492" fmla="*/ 3115776 w 5473039"/>
              <a:gd name="connsiteY2492" fmla="*/ 540516 h 4777547"/>
              <a:gd name="connsiteX2493" fmla="*/ 3124552 w 5473039"/>
              <a:gd name="connsiteY2493" fmla="*/ 547835 h 4777547"/>
              <a:gd name="connsiteX2494" fmla="*/ 3071252 w 5473039"/>
              <a:gd name="connsiteY2494" fmla="*/ 485268 h 4777547"/>
              <a:gd name="connsiteX2495" fmla="*/ 2921902 w 5473039"/>
              <a:gd name="connsiteY2495" fmla="*/ 337368 h 4777547"/>
              <a:gd name="connsiteX2496" fmla="*/ 2901013 w 5473039"/>
              <a:gd name="connsiteY2496" fmla="*/ 308604 h 4777547"/>
              <a:gd name="connsiteX2497" fmla="*/ 2909206 w 5473039"/>
              <a:gd name="connsiteY2497" fmla="*/ 316066 h 4777547"/>
              <a:gd name="connsiteX2498" fmla="*/ 2917618 w 5473039"/>
              <a:gd name="connsiteY2498" fmla="*/ 329694 h 4777547"/>
              <a:gd name="connsiteX2499" fmla="*/ 2925969 w 5473039"/>
              <a:gd name="connsiteY2499" fmla="*/ 340051 h 4777547"/>
              <a:gd name="connsiteX2500" fmla="*/ 2927560 w 5473039"/>
              <a:gd name="connsiteY2500" fmla="*/ 334427 h 4777547"/>
              <a:gd name="connsiteX2501" fmla="*/ 2930302 w 5473039"/>
              <a:gd name="connsiteY2501" fmla="*/ 337288 h 4777547"/>
              <a:gd name="connsiteX2502" fmla="*/ 2961637 w 5473039"/>
              <a:gd name="connsiteY2502" fmla="*/ 359517 h 4777547"/>
              <a:gd name="connsiteX2503" fmla="*/ 2922495 w 5473039"/>
              <a:gd name="connsiteY2503" fmla="*/ 320307 h 4777547"/>
              <a:gd name="connsiteX2504" fmla="*/ 2920113 w 5473039"/>
              <a:gd name="connsiteY2504" fmla="*/ 317779 h 4777547"/>
              <a:gd name="connsiteX2505" fmla="*/ 2919904 w 5473039"/>
              <a:gd name="connsiteY2505" fmla="*/ 317328 h 4777547"/>
              <a:gd name="connsiteX2506" fmla="*/ 2914163 w 5473039"/>
              <a:gd name="connsiteY2506" fmla="*/ 307600 h 4777547"/>
              <a:gd name="connsiteX2507" fmla="*/ 2972024 w 5473039"/>
              <a:gd name="connsiteY2507" fmla="*/ 361049 h 4777547"/>
              <a:gd name="connsiteX2508" fmla="*/ 3060323 w 5473039"/>
              <a:gd name="connsiteY2508" fmla="*/ 446435 h 4777547"/>
              <a:gd name="connsiteX2509" fmla="*/ 3070391 w 5473039"/>
              <a:gd name="connsiteY2509" fmla="*/ 457602 h 4777547"/>
              <a:gd name="connsiteX2510" fmla="*/ 3061455 w 5473039"/>
              <a:gd name="connsiteY2510" fmla="*/ 443528 h 4777547"/>
              <a:gd name="connsiteX2511" fmla="*/ 2908013 w 5473039"/>
              <a:gd name="connsiteY2511" fmla="*/ 283438 h 4777547"/>
              <a:gd name="connsiteX2512" fmla="*/ 3079223 w 5473039"/>
              <a:gd name="connsiteY2512" fmla="*/ 450440 h 4777547"/>
              <a:gd name="connsiteX2513" fmla="*/ 3106842 w 5473039"/>
              <a:gd name="connsiteY2513" fmla="*/ 467877 h 4777547"/>
              <a:gd name="connsiteX2514" fmla="*/ 3082802 w 5473039"/>
              <a:gd name="connsiteY2514" fmla="*/ 441236 h 4777547"/>
              <a:gd name="connsiteX2515" fmla="*/ 3008559 w 5473039"/>
              <a:gd name="connsiteY2515" fmla="*/ 364385 h 4777547"/>
              <a:gd name="connsiteX2516" fmla="*/ 3074667 w 5473039"/>
              <a:gd name="connsiteY2516" fmla="*/ 427194 h 4777547"/>
              <a:gd name="connsiteX2517" fmla="*/ 3144529 w 5473039"/>
              <a:gd name="connsiteY2517" fmla="*/ 496483 h 4777547"/>
              <a:gd name="connsiteX2518" fmla="*/ 3270782 w 5473039"/>
              <a:gd name="connsiteY2518" fmla="*/ 632052 h 4777547"/>
              <a:gd name="connsiteX2519" fmla="*/ 3333322 w 5473039"/>
              <a:gd name="connsiteY2519" fmla="*/ 696261 h 4777547"/>
              <a:gd name="connsiteX2520" fmla="*/ 3344077 w 5473039"/>
              <a:gd name="connsiteY2520" fmla="*/ 709811 h 4777547"/>
              <a:gd name="connsiteX2521" fmla="*/ 3295935 w 5473039"/>
              <a:gd name="connsiteY2521" fmla="*/ 660048 h 4777547"/>
              <a:gd name="connsiteX2522" fmla="*/ 3239852 w 5473039"/>
              <a:gd name="connsiteY2522" fmla="*/ 603220 h 4777547"/>
              <a:gd name="connsiteX2523" fmla="*/ 3204424 w 5473039"/>
              <a:gd name="connsiteY2523" fmla="*/ 568803 h 4777547"/>
              <a:gd name="connsiteX2524" fmla="*/ 3192067 w 5473039"/>
              <a:gd name="connsiteY2524" fmla="*/ 570689 h 4777547"/>
              <a:gd name="connsiteX2525" fmla="*/ 3180680 w 5473039"/>
              <a:gd name="connsiteY2525" fmla="*/ 562913 h 4777547"/>
              <a:gd name="connsiteX2526" fmla="*/ 3216645 w 5473039"/>
              <a:gd name="connsiteY2526" fmla="*/ 611485 h 4777547"/>
              <a:gd name="connsiteX2527" fmla="*/ 3213178 w 5473039"/>
              <a:gd name="connsiteY2527" fmla="*/ 612122 h 4777547"/>
              <a:gd name="connsiteX2528" fmla="*/ 3211395 w 5473039"/>
              <a:gd name="connsiteY2528" fmla="*/ 609443 h 4777547"/>
              <a:gd name="connsiteX2529" fmla="*/ 3212264 w 5473039"/>
              <a:gd name="connsiteY2529" fmla="*/ 612290 h 4777547"/>
              <a:gd name="connsiteX2530" fmla="*/ 3213178 w 5473039"/>
              <a:gd name="connsiteY2530" fmla="*/ 612122 h 4777547"/>
              <a:gd name="connsiteX2531" fmla="*/ 3223303 w 5473039"/>
              <a:gd name="connsiteY2531" fmla="*/ 627348 h 4777547"/>
              <a:gd name="connsiteX2532" fmla="*/ 3272557 w 5473039"/>
              <a:gd name="connsiteY2532" fmla="*/ 674510 h 4777547"/>
              <a:gd name="connsiteX2533" fmla="*/ 3490812 w 5473039"/>
              <a:gd name="connsiteY2533" fmla="*/ 930406 h 4777547"/>
              <a:gd name="connsiteX2534" fmla="*/ 3534038 w 5473039"/>
              <a:gd name="connsiteY2534" fmla="*/ 990155 h 4777547"/>
              <a:gd name="connsiteX2535" fmla="*/ 3595888 w 5473039"/>
              <a:gd name="connsiteY2535" fmla="*/ 1068328 h 4777547"/>
              <a:gd name="connsiteX2536" fmla="*/ 3707587 w 5473039"/>
              <a:gd name="connsiteY2536" fmla="*/ 1193603 h 4777547"/>
              <a:gd name="connsiteX2537" fmla="*/ 3751174 w 5473039"/>
              <a:gd name="connsiteY2537" fmla="*/ 1205674 h 4777547"/>
              <a:gd name="connsiteX2538" fmla="*/ 3809490 w 5473039"/>
              <a:gd name="connsiteY2538" fmla="*/ 1283018 h 4777547"/>
              <a:gd name="connsiteX2539" fmla="*/ 3991502 w 5473039"/>
              <a:gd name="connsiteY2539" fmla="*/ 1500742 h 4777547"/>
              <a:gd name="connsiteX2540" fmla="*/ 4078524 w 5473039"/>
              <a:gd name="connsiteY2540" fmla="*/ 1607679 h 4777547"/>
              <a:gd name="connsiteX2541" fmla="*/ 4088618 w 5473039"/>
              <a:gd name="connsiteY2541" fmla="*/ 1611950 h 4777547"/>
              <a:gd name="connsiteX2542" fmla="*/ 4109031 w 5473039"/>
              <a:gd name="connsiteY2542" fmla="*/ 1624614 h 4777547"/>
              <a:gd name="connsiteX2543" fmla="*/ 4119853 w 5473039"/>
              <a:gd name="connsiteY2543" fmla="*/ 1637818 h 4777547"/>
              <a:gd name="connsiteX2544" fmla="*/ 4093585 w 5473039"/>
              <a:gd name="connsiteY2544" fmla="*/ 1625465 h 4777547"/>
              <a:gd name="connsiteX2545" fmla="*/ 4119224 w 5473039"/>
              <a:gd name="connsiteY2545" fmla="*/ 1646430 h 4777547"/>
              <a:gd name="connsiteX2546" fmla="*/ 4193594 w 5473039"/>
              <a:gd name="connsiteY2546" fmla="*/ 1728420 h 4777547"/>
              <a:gd name="connsiteX2547" fmla="*/ 4214459 w 5473039"/>
              <a:gd name="connsiteY2547" fmla="*/ 1758182 h 4777547"/>
              <a:gd name="connsiteX2548" fmla="*/ 4215691 w 5473039"/>
              <a:gd name="connsiteY2548" fmla="*/ 1757837 h 4777547"/>
              <a:gd name="connsiteX2549" fmla="*/ 4201173 w 5473039"/>
              <a:gd name="connsiteY2549" fmla="*/ 1732870 h 4777547"/>
              <a:gd name="connsiteX2550" fmla="*/ 3742871 w 5473039"/>
              <a:gd name="connsiteY2550" fmla="*/ 1155558 h 4777547"/>
              <a:gd name="connsiteX2551" fmla="*/ 3574603 w 5473039"/>
              <a:gd name="connsiteY2551" fmla="*/ 973400 h 4777547"/>
              <a:gd name="connsiteX2552" fmla="*/ 3561539 w 5473039"/>
              <a:gd name="connsiteY2552" fmla="*/ 926293 h 4777547"/>
              <a:gd name="connsiteX2553" fmla="*/ 3570730 w 5473039"/>
              <a:gd name="connsiteY2553" fmla="*/ 935474 h 4777547"/>
              <a:gd name="connsiteX2554" fmla="*/ 3547013 w 5473039"/>
              <a:gd name="connsiteY2554" fmla="*/ 901878 h 4777547"/>
              <a:gd name="connsiteX2555" fmla="*/ 3480029 w 5473039"/>
              <a:gd name="connsiteY2555" fmla="*/ 816250 h 4777547"/>
              <a:gd name="connsiteX2556" fmla="*/ 3590584 w 5473039"/>
              <a:gd name="connsiteY2556" fmla="*/ 949714 h 4777547"/>
              <a:gd name="connsiteX2557" fmla="*/ 3607000 w 5473039"/>
              <a:gd name="connsiteY2557" fmla="*/ 974799 h 4777547"/>
              <a:gd name="connsiteX2558" fmla="*/ 3681780 w 5473039"/>
              <a:gd name="connsiteY2558" fmla="*/ 1056685 h 4777547"/>
              <a:gd name="connsiteX2559" fmla="*/ 4365248 w 5473039"/>
              <a:gd name="connsiteY2559" fmla="*/ 1904151 h 4777547"/>
              <a:gd name="connsiteX2560" fmla="*/ 4491743 w 5473039"/>
              <a:gd name="connsiteY2560" fmla="*/ 2040617 h 4777547"/>
              <a:gd name="connsiteX2561" fmla="*/ 4480564 w 5473039"/>
              <a:gd name="connsiteY2561" fmla="*/ 2019230 h 4777547"/>
              <a:gd name="connsiteX2562" fmla="*/ 4245676 w 5473039"/>
              <a:gd name="connsiteY2562" fmla="*/ 1709609 h 4777547"/>
              <a:gd name="connsiteX2563" fmla="*/ 4175010 w 5473039"/>
              <a:gd name="connsiteY2563" fmla="*/ 1611492 h 4777547"/>
              <a:gd name="connsiteX2564" fmla="*/ 4412284 w 5473039"/>
              <a:gd name="connsiteY2564" fmla="*/ 1905704 h 4777547"/>
              <a:gd name="connsiteX2565" fmla="*/ 4428278 w 5473039"/>
              <a:gd name="connsiteY2565" fmla="*/ 1918209 h 4777547"/>
              <a:gd name="connsiteX2566" fmla="*/ 4446264 w 5473039"/>
              <a:gd name="connsiteY2566" fmla="*/ 1933268 h 4777547"/>
              <a:gd name="connsiteX2567" fmla="*/ 4432594 w 5473039"/>
              <a:gd name="connsiteY2567" fmla="*/ 1917107 h 4777547"/>
              <a:gd name="connsiteX2568" fmla="*/ 3189089 w 5473039"/>
              <a:gd name="connsiteY2568" fmla="*/ 341950 h 4777547"/>
              <a:gd name="connsiteX2569" fmla="*/ 3115843 w 5473039"/>
              <a:gd name="connsiteY2569" fmla="*/ 232605 h 4777547"/>
              <a:gd name="connsiteX2570" fmla="*/ 3128397 w 5473039"/>
              <a:gd name="connsiteY2570" fmla="*/ 232606 h 4777547"/>
              <a:gd name="connsiteX2571" fmla="*/ 3137891 w 5473039"/>
              <a:gd name="connsiteY2571" fmla="*/ 240488 h 4777547"/>
              <a:gd name="connsiteX2572" fmla="*/ 3185529 w 5473039"/>
              <a:gd name="connsiteY2572" fmla="*/ 290452 h 4777547"/>
              <a:gd name="connsiteX2573" fmla="*/ 3184341 w 5473039"/>
              <a:gd name="connsiteY2573" fmla="*/ 249163 h 4777547"/>
              <a:gd name="connsiteX2574" fmla="*/ 3171608 w 5473039"/>
              <a:gd name="connsiteY2574" fmla="*/ 232605 h 4777547"/>
              <a:gd name="connsiteX2575" fmla="*/ 3218629 w 5473039"/>
              <a:gd name="connsiteY2575" fmla="*/ 232606 h 4777547"/>
              <a:gd name="connsiteX2576" fmla="*/ 3245816 w 5473039"/>
              <a:gd name="connsiteY2576" fmla="*/ 269516 h 4777547"/>
              <a:gd name="connsiteX2577" fmla="*/ 3391288 w 5473039"/>
              <a:gd name="connsiteY2577" fmla="*/ 467982 h 4777547"/>
              <a:gd name="connsiteX2578" fmla="*/ 3470556 w 5473039"/>
              <a:gd name="connsiteY2578" fmla="*/ 553382 h 4777547"/>
              <a:gd name="connsiteX2579" fmla="*/ 3358897 w 5473039"/>
              <a:gd name="connsiteY2579" fmla="*/ 386477 h 4777547"/>
              <a:gd name="connsiteX2580" fmla="*/ 3279903 w 5473039"/>
              <a:gd name="connsiteY2580" fmla="*/ 232605 h 4777547"/>
              <a:gd name="connsiteX2581" fmla="*/ 3324589 w 5473039"/>
              <a:gd name="connsiteY2581" fmla="*/ 232606 h 4777547"/>
              <a:gd name="connsiteX2582" fmla="*/ 3352885 w 5473039"/>
              <a:gd name="connsiteY2582" fmla="*/ 270135 h 4777547"/>
              <a:gd name="connsiteX2583" fmla="*/ 3524145 w 5473039"/>
              <a:gd name="connsiteY2583" fmla="*/ 493976 h 4777547"/>
              <a:gd name="connsiteX2584" fmla="*/ 3821698 w 5473039"/>
              <a:gd name="connsiteY2584" fmla="*/ 874441 h 4777547"/>
              <a:gd name="connsiteX2585" fmla="*/ 3811455 w 5473039"/>
              <a:gd name="connsiteY2585" fmla="*/ 868537 h 4777547"/>
              <a:gd name="connsiteX2586" fmla="*/ 3803790 w 5473039"/>
              <a:gd name="connsiteY2586" fmla="*/ 864749 h 4777547"/>
              <a:gd name="connsiteX2587" fmla="*/ 3844337 w 5473039"/>
              <a:gd name="connsiteY2587" fmla="*/ 907423 h 4777547"/>
              <a:gd name="connsiteX2588" fmla="*/ 3848339 w 5473039"/>
              <a:gd name="connsiteY2588" fmla="*/ 908508 h 4777547"/>
              <a:gd name="connsiteX2589" fmla="*/ 3882221 w 5473039"/>
              <a:gd name="connsiteY2589" fmla="*/ 951829 h 4777547"/>
              <a:gd name="connsiteX2590" fmla="*/ 3890202 w 5473039"/>
              <a:gd name="connsiteY2590" fmla="*/ 961723 h 4777547"/>
              <a:gd name="connsiteX2591" fmla="*/ 3883552 w 5473039"/>
              <a:gd name="connsiteY2591" fmla="*/ 968901 h 4777547"/>
              <a:gd name="connsiteX2592" fmla="*/ 3902372 w 5473039"/>
              <a:gd name="connsiteY2592" fmla="*/ 982039 h 4777547"/>
              <a:gd name="connsiteX2593" fmla="*/ 4137260 w 5473039"/>
              <a:gd name="connsiteY2593" fmla="*/ 1291660 h 4777547"/>
              <a:gd name="connsiteX2594" fmla="*/ 4207925 w 5473039"/>
              <a:gd name="connsiteY2594" fmla="*/ 1389778 h 4777547"/>
              <a:gd name="connsiteX2595" fmla="*/ 3970652 w 5473039"/>
              <a:gd name="connsiteY2595" fmla="*/ 1095566 h 4777547"/>
              <a:gd name="connsiteX2596" fmla="*/ 3954657 w 5473039"/>
              <a:gd name="connsiteY2596" fmla="*/ 1083061 h 4777547"/>
              <a:gd name="connsiteX2597" fmla="*/ 3936671 w 5473039"/>
              <a:gd name="connsiteY2597" fmla="*/ 1068001 h 4777547"/>
              <a:gd name="connsiteX2598" fmla="*/ 3950342 w 5473039"/>
              <a:gd name="connsiteY2598" fmla="*/ 1084163 h 4777547"/>
              <a:gd name="connsiteX2599" fmla="*/ 5193847 w 5473039"/>
              <a:gd name="connsiteY2599" fmla="*/ 2659319 h 4777547"/>
              <a:gd name="connsiteX2600" fmla="*/ 5276121 w 5473039"/>
              <a:gd name="connsiteY2600" fmla="*/ 2782140 h 4777547"/>
              <a:gd name="connsiteX2601" fmla="*/ 5281057 w 5473039"/>
              <a:gd name="connsiteY2601" fmla="*/ 2790204 h 4777547"/>
              <a:gd name="connsiteX2602" fmla="*/ 5273045 w 5473039"/>
              <a:gd name="connsiteY2602" fmla="*/ 2784028 h 4777547"/>
              <a:gd name="connsiteX2603" fmla="*/ 5197407 w 5473039"/>
              <a:gd name="connsiteY2603" fmla="*/ 2710818 h 4777547"/>
              <a:gd name="connsiteX2604" fmla="*/ 5245500 w 5473039"/>
              <a:gd name="connsiteY2604" fmla="*/ 2814141 h 4777547"/>
              <a:gd name="connsiteX2605" fmla="*/ 5269437 w 5473039"/>
              <a:gd name="connsiteY2605" fmla="*/ 2917193 h 4777547"/>
              <a:gd name="connsiteX2606" fmla="*/ 5199680 w 5473039"/>
              <a:gd name="connsiteY2606" fmla="*/ 2818740 h 4777547"/>
              <a:gd name="connsiteX2607" fmla="*/ 4991647 w 5473039"/>
              <a:gd name="connsiteY2607" fmla="*/ 2533287 h 4777547"/>
              <a:gd name="connsiteX2608" fmla="*/ 4912379 w 5473039"/>
              <a:gd name="connsiteY2608" fmla="*/ 2447887 h 4777547"/>
              <a:gd name="connsiteX2609" fmla="*/ 5024039 w 5473039"/>
              <a:gd name="connsiteY2609" fmla="*/ 2614792 h 4777547"/>
              <a:gd name="connsiteX2610" fmla="*/ 5104518 w 5473039"/>
              <a:gd name="connsiteY2610" fmla="*/ 2771556 h 4777547"/>
              <a:gd name="connsiteX2611" fmla="*/ 5118546 w 5473039"/>
              <a:gd name="connsiteY2611" fmla="*/ 2805436 h 4777547"/>
              <a:gd name="connsiteX2612" fmla="*/ 5134383 w 5473039"/>
              <a:gd name="connsiteY2612" fmla="*/ 2824961 h 4777547"/>
              <a:gd name="connsiteX2613" fmla="*/ 5227691 w 5473039"/>
              <a:gd name="connsiteY2613" fmla="*/ 2934660 h 4777547"/>
              <a:gd name="connsiteX2614" fmla="*/ 5252731 w 5473039"/>
              <a:gd name="connsiteY2614" fmla="*/ 2982565 h 4777547"/>
              <a:gd name="connsiteX2615" fmla="*/ 5154504 w 5473039"/>
              <a:gd name="connsiteY2615" fmla="*/ 2892282 h 4777547"/>
              <a:gd name="connsiteX2616" fmla="*/ 5160539 w 5473039"/>
              <a:gd name="connsiteY2616" fmla="*/ 2906861 h 4777547"/>
              <a:gd name="connsiteX2617" fmla="*/ 5163954 w 5473039"/>
              <a:gd name="connsiteY2617" fmla="*/ 2911395 h 4777547"/>
              <a:gd name="connsiteX2618" fmla="*/ 5243994 w 5473039"/>
              <a:gd name="connsiteY2618" fmla="*/ 3025956 h 4777547"/>
              <a:gd name="connsiteX2619" fmla="*/ 5293706 w 5473039"/>
              <a:gd name="connsiteY2619" fmla="*/ 3124717 h 4777547"/>
              <a:gd name="connsiteX2620" fmla="*/ 5293719 w 5473039"/>
              <a:gd name="connsiteY2620" fmla="*/ 3124806 h 4777547"/>
              <a:gd name="connsiteX2621" fmla="*/ 5293111 w 5473039"/>
              <a:gd name="connsiteY2621" fmla="*/ 3123965 h 4777547"/>
              <a:gd name="connsiteX2622" fmla="*/ 5127644 w 5473039"/>
              <a:gd name="connsiteY2622" fmla="*/ 2892512 h 4777547"/>
              <a:gd name="connsiteX2623" fmla="*/ 5117588 w 5473039"/>
              <a:gd name="connsiteY2623" fmla="*/ 2882143 h 4777547"/>
              <a:gd name="connsiteX2624" fmla="*/ 5090777 w 5473039"/>
              <a:gd name="connsiteY2624" fmla="*/ 2868202 h 4777547"/>
              <a:gd name="connsiteX2625" fmla="*/ 5088453 w 5473039"/>
              <a:gd name="connsiteY2625" fmla="*/ 2872238 h 4777547"/>
              <a:gd name="connsiteX2626" fmla="*/ 5088650 w 5473039"/>
              <a:gd name="connsiteY2626" fmla="*/ 2873560 h 4777547"/>
              <a:gd name="connsiteX2627" fmla="*/ 5110784 w 5473039"/>
              <a:gd name="connsiteY2627" fmla="*/ 2906286 h 4777547"/>
              <a:gd name="connsiteX2628" fmla="*/ 5162266 w 5473039"/>
              <a:gd name="connsiteY2628" fmla="*/ 2983125 h 4777547"/>
              <a:gd name="connsiteX2629" fmla="*/ 5134778 w 5473039"/>
              <a:gd name="connsiteY2629" fmla="*/ 2952295 h 4777547"/>
              <a:gd name="connsiteX2630" fmla="*/ 5098998 w 5473039"/>
              <a:gd name="connsiteY2630" fmla="*/ 2905452 h 4777547"/>
              <a:gd name="connsiteX2631" fmla="*/ 5101026 w 5473039"/>
              <a:gd name="connsiteY2631" fmla="*/ 2910786 h 4777547"/>
              <a:gd name="connsiteX2632" fmla="*/ 5148159 w 5473039"/>
              <a:gd name="connsiteY2632" fmla="*/ 3061254 h 4777547"/>
              <a:gd name="connsiteX2633" fmla="*/ 5095023 w 5473039"/>
              <a:gd name="connsiteY2633" fmla="*/ 2983451 h 4777547"/>
              <a:gd name="connsiteX2634" fmla="*/ 5093023 w 5473039"/>
              <a:gd name="connsiteY2634" fmla="*/ 2980876 h 4777547"/>
              <a:gd name="connsiteX2635" fmla="*/ 5092801 w 5473039"/>
              <a:gd name="connsiteY2635" fmla="*/ 2980941 h 4777547"/>
              <a:gd name="connsiteX2636" fmla="*/ 5086380 w 5473039"/>
              <a:gd name="connsiteY2636" fmla="*/ 2981587 h 4777547"/>
              <a:gd name="connsiteX2637" fmla="*/ 5054063 w 5473039"/>
              <a:gd name="connsiteY2637" fmla="*/ 2951848 h 4777547"/>
              <a:gd name="connsiteX2638" fmla="*/ 5047053 w 5473039"/>
              <a:gd name="connsiteY2638" fmla="*/ 2945052 h 4777547"/>
              <a:gd name="connsiteX2639" fmla="*/ 5056481 w 5473039"/>
              <a:gd name="connsiteY2639" fmla="*/ 2967458 h 4777547"/>
              <a:gd name="connsiteX2640" fmla="*/ 5061718 w 5473039"/>
              <a:gd name="connsiteY2640" fmla="*/ 2972754 h 4777547"/>
              <a:gd name="connsiteX2641" fmla="*/ 5121270 w 5473039"/>
              <a:gd name="connsiteY2641" fmla="*/ 3033849 h 4777547"/>
              <a:gd name="connsiteX2642" fmla="*/ 5107487 w 5473039"/>
              <a:gd name="connsiteY2642" fmla="*/ 3028913 h 4777547"/>
              <a:gd name="connsiteX2643" fmla="*/ 5090500 w 5473039"/>
              <a:gd name="connsiteY2643" fmla="*/ 3013501 h 4777547"/>
              <a:gd name="connsiteX2644" fmla="*/ 5081906 w 5473039"/>
              <a:gd name="connsiteY2644" fmla="*/ 3009739 h 4777547"/>
              <a:gd name="connsiteX2645" fmla="*/ 5086402 w 5473039"/>
              <a:gd name="connsiteY2645" fmla="*/ 3022417 h 4777547"/>
              <a:gd name="connsiteX2646" fmla="*/ 5074145 w 5473039"/>
              <a:gd name="connsiteY2646" fmla="*/ 3049694 h 4777547"/>
              <a:gd name="connsiteX2647" fmla="*/ 5144331 w 5473039"/>
              <a:gd name="connsiteY2647" fmla="*/ 3151612 h 4777547"/>
              <a:gd name="connsiteX2648" fmla="*/ 5218356 w 5473039"/>
              <a:gd name="connsiteY2648" fmla="*/ 3259646 h 4777547"/>
              <a:gd name="connsiteX2649" fmla="*/ 5217596 w 5473039"/>
              <a:gd name="connsiteY2649" fmla="*/ 3261617 h 4777547"/>
              <a:gd name="connsiteX2650" fmla="*/ 5214585 w 5473039"/>
              <a:gd name="connsiteY2650" fmla="*/ 3268111 h 4777547"/>
              <a:gd name="connsiteX2651" fmla="*/ 5166144 w 5473039"/>
              <a:gd name="connsiteY2651" fmla="*/ 3201879 h 4777547"/>
              <a:gd name="connsiteX2652" fmla="*/ 5031524 w 5473039"/>
              <a:gd name="connsiteY2652" fmla="*/ 3017396 h 4777547"/>
              <a:gd name="connsiteX2653" fmla="*/ 5023338 w 5473039"/>
              <a:gd name="connsiteY2653" fmla="*/ 3005643 h 4777547"/>
              <a:gd name="connsiteX2654" fmla="*/ 5012613 w 5473039"/>
              <a:gd name="connsiteY2654" fmla="*/ 2990947 h 4777547"/>
              <a:gd name="connsiteX2655" fmla="*/ 4980194 w 5473039"/>
              <a:gd name="connsiteY2655" fmla="*/ 2962024 h 4777547"/>
              <a:gd name="connsiteX2656" fmla="*/ 4978181 w 5473039"/>
              <a:gd name="connsiteY2656" fmla="*/ 2965835 h 4777547"/>
              <a:gd name="connsiteX2657" fmla="*/ 4976754 w 5473039"/>
              <a:gd name="connsiteY2657" fmla="*/ 2966120 h 4777547"/>
              <a:gd name="connsiteX2658" fmla="*/ 4979154 w 5473039"/>
              <a:gd name="connsiteY2658" fmla="*/ 2985423 h 4777547"/>
              <a:gd name="connsiteX2659" fmla="*/ 4997112 w 5473039"/>
              <a:gd name="connsiteY2659" fmla="*/ 3004601 h 4777547"/>
              <a:gd name="connsiteX2660" fmla="*/ 5000096 w 5473039"/>
              <a:gd name="connsiteY2660" fmla="*/ 3007248 h 4777547"/>
              <a:gd name="connsiteX2661" fmla="*/ 5000461 w 5473039"/>
              <a:gd name="connsiteY2661" fmla="*/ 3009187 h 4777547"/>
              <a:gd name="connsiteX2662" fmla="*/ 5006454 w 5473039"/>
              <a:gd name="connsiteY2662" fmla="*/ 3021212 h 4777547"/>
              <a:gd name="connsiteX2663" fmla="*/ 5004459 w 5473039"/>
              <a:gd name="connsiteY2663" fmla="*/ 3019506 h 4777547"/>
              <a:gd name="connsiteX2664" fmla="*/ 4959132 w 5473039"/>
              <a:gd name="connsiteY2664" fmla="*/ 2976228 h 4777547"/>
              <a:gd name="connsiteX2665" fmla="*/ 4977464 w 5473039"/>
              <a:gd name="connsiteY2665" fmla="*/ 3009279 h 4777547"/>
              <a:gd name="connsiteX2666" fmla="*/ 4978853 w 5473039"/>
              <a:gd name="connsiteY2666" fmla="*/ 3010942 h 4777547"/>
              <a:gd name="connsiteX2667" fmla="*/ 4980527 w 5473039"/>
              <a:gd name="connsiteY2667" fmla="*/ 3012966 h 4777547"/>
              <a:gd name="connsiteX2668" fmla="*/ 4984333 w 5473039"/>
              <a:gd name="connsiteY2668" fmla="*/ 3016716 h 4777547"/>
              <a:gd name="connsiteX2669" fmla="*/ 4984785 w 5473039"/>
              <a:gd name="connsiteY2669" fmla="*/ 3017157 h 4777547"/>
              <a:gd name="connsiteX2670" fmla="*/ 4987961 w 5473039"/>
              <a:gd name="connsiteY2670" fmla="*/ 3021956 h 4777547"/>
              <a:gd name="connsiteX2671" fmla="*/ 5018846 w 5473039"/>
              <a:gd name="connsiteY2671" fmla="*/ 3059306 h 4777547"/>
              <a:gd name="connsiteX2672" fmla="*/ 5011821 w 5473039"/>
              <a:gd name="connsiteY2672" fmla="*/ 3050129 h 4777547"/>
              <a:gd name="connsiteX2673" fmla="*/ 5000294 w 5473039"/>
              <a:gd name="connsiteY2673" fmla="*/ 3032550 h 4777547"/>
              <a:gd name="connsiteX2674" fmla="*/ 4999837 w 5473039"/>
              <a:gd name="connsiteY2674" fmla="*/ 3031839 h 4777547"/>
              <a:gd name="connsiteX2675" fmla="*/ 5029663 w 5473039"/>
              <a:gd name="connsiteY2675" fmla="*/ 3060932 h 4777547"/>
              <a:gd name="connsiteX2676" fmla="*/ 5033528 w 5473039"/>
              <a:gd name="connsiteY2676" fmla="*/ 3070088 h 4777547"/>
              <a:gd name="connsiteX2677" fmla="*/ 5033742 w 5473039"/>
              <a:gd name="connsiteY2677" fmla="*/ 3075298 h 4777547"/>
              <a:gd name="connsiteX2678" fmla="*/ 5031197 w 5473039"/>
              <a:gd name="connsiteY2678" fmla="*/ 3074157 h 4777547"/>
              <a:gd name="connsiteX2679" fmla="*/ 5030825 w 5473039"/>
              <a:gd name="connsiteY2679" fmla="*/ 3073794 h 4777547"/>
              <a:gd name="connsiteX2680" fmla="*/ 5069848 w 5473039"/>
              <a:gd name="connsiteY2680" fmla="*/ 3120984 h 4777547"/>
              <a:gd name="connsiteX2681" fmla="*/ 5173786 w 5473039"/>
              <a:gd name="connsiteY2681" fmla="*/ 3239476 h 4777547"/>
              <a:gd name="connsiteX2682" fmla="*/ 5419898 w 5473039"/>
              <a:gd name="connsiteY2682" fmla="*/ 3512580 h 4777547"/>
              <a:gd name="connsiteX2683" fmla="*/ 5473039 w 5473039"/>
              <a:gd name="connsiteY2683" fmla="*/ 3579704 h 4777547"/>
              <a:gd name="connsiteX2684" fmla="*/ 5466464 w 5473039"/>
              <a:gd name="connsiteY2684" fmla="*/ 3592216 h 4777547"/>
              <a:gd name="connsiteX2685" fmla="*/ 5334359 w 5473039"/>
              <a:gd name="connsiteY2685" fmla="*/ 3439541 h 4777547"/>
              <a:gd name="connsiteX2686" fmla="*/ 5188245 w 5473039"/>
              <a:gd name="connsiteY2686" fmla="*/ 3267858 h 4777547"/>
              <a:gd name="connsiteX2687" fmla="*/ 4999791 w 5473039"/>
              <a:gd name="connsiteY2687" fmla="*/ 3051952 h 4777547"/>
              <a:gd name="connsiteX2688" fmla="*/ 5005452 w 5473039"/>
              <a:gd name="connsiteY2688" fmla="*/ 3063042 h 4777547"/>
              <a:gd name="connsiteX2689" fmla="*/ 5006996 w 5473039"/>
              <a:gd name="connsiteY2689" fmla="*/ 3086700 h 4777547"/>
              <a:gd name="connsiteX2690" fmla="*/ 5068480 w 5473039"/>
              <a:gd name="connsiteY2690" fmla="*/ 3176151 h 4777547"/>
              <a:gd name="connsiteX2691" fmla="*/ 5045337 w 5473039"/>
              <a:gd name="connsiteY2691" fmla="*/ 3158931 h 4777547"/>
              <a:gd name="connsiteX2692" fmla="*/ 5047667 w 5473039"/>
              <a:gd name="connsiteY2692" fmla="*/ 3158663 h 4777547"/>
              <a:gd name="connsiteX2693" fmla="*/ 5050837 w 5473039"/>
              <a:gd name="connsiteY2693" fmla="*/ 3162146 h 4777547"/>
              <a:gd name="connsiteX2694" fmla="*/ 5049293 w 5473039"/>
              <a:gd name="connsiteY2694" fmla="*/ 3158476 h 4777547"/>
              <a:gd name="connsiteX2695" fmla="*/ 5047667 w 5473039"/>
              <a:gd name="connsiteY2695" fmla="*/ 3158663 h 4777547"/>
              <a:gd name="connsiteX2696" fmla="*/ 5042340 w 5473039"/>
              <a:gd name="connsiteY2696" fmla="*/ 3152810 h 4777547"/>
              <a:gd name="connsiteX2697" fmla="*/ 5039486 w 5473039"/>
              <a:gd name="connsiteY2697" fmla="*/ 3146978 h 4777547"/>
              <a:gd name="connsiteX2698" fmla="*/ 5035492 w 5473039"/>
              <a:gd name="connsiteY2698" fmla="*/ 3142105 h 4777547"/>
              <a:gd name="connsiteX2699" fmla="*/ 5014858 w 5473039"/>
              <a:gd name="connsiteY2699" fmla="*/ 3137423 h 4777547"/>
              <a:gd name="connsiteX2700" fmla="*/ 4954516 w 5473039"/>
              <a:gd name="connsiteY2700" fmla="*/ 3052330 h 4777547"/>
              <a:gd name="connsiteX2701" fmla="*/ 4953190 w 5473039"/>
              <a:gd name="connsiteY2701" fmla="*/ 3051714 h 4777547"/>
              <a:gd name="connsiteX2702" fmla="*/ 4954887 w 5473039"/>
              <a:gd name="connsiteY2702" fmla="*/ 3056953 h 4777547"/>
              <a:gd name="connsiteX2703" fmla="*/ 4962895 w 5473039"/>
              <a:gd name="connsiteY2703" fmla="*/ 3075220 h 4777547"/>
              <a:gd name="connsiteX2704" fmla="*/ 4951988 w 5473039"/>
              <a:gd name="connsiteY2704" fmla="*/ 3068221 h 4777547"/>
              <a:gd name="connsiteX2705" fmla="*/ 4941275 w 5473039"/>
              <a:gd name="connsiteY2705" fmla="*/ 3047855 h 4777547"/>
              <a:gd name="connsiteX2706" fmla="*/ 4938431 w 5473039"/>
              <a:gd name="connsiteY2706" fmla="*/ 3047232 h 4777547"/>
              <a:gd name="connsiteX2707" fmla="*/ 4920713 w 5473039"/>
              <a:gd name="connsiteY2707" fmla="*/ 3027619 h 4777547"/>
              <a:gd name="connsiteX2708" fmla="*/ 4911884 w 5473039"/>
              <a:gd name="connsiteY2708" fmla="*/ 3013930 h 4777547"/>
              <a:gd name="connsiteX2709" fmla="*/ 4913846 w 5473039"/>
              <a:gd name="connsiteY2709" fmla="*/ 3020405 h 4777547"/>
              <a:gd name="connsiteX2710" fmla="*/ 4934318 w 5473039"/>
              <a:gd name="connsiteY2710" fmla="*/ 3057172 h 4777547"/>
              <a:gd name="connsiteX2711" fmla="*/ 4952328 w 5473039"/>
              <a:gd name="connsiteY2711" fmla="*/ 3089937 h 4777547"/>
              <a:gd name="connsiteX2712" fmla="*/ 4963222 w 5473039"/>
              <a:gd name="connsiteY2712" fmla="*/ 3111057 h 4777547"/>
              <a:gd name="connsiteX2713" fmla="*/ 4960700 w 5473039"/>
              <a:gd name="connsiteY2713" fmla="*/ 3108499 h 4777547"/>
              <a:gd name="connsiteX2714" fmla="*/ 5018142 w 5473039"/>
              <a:gd name="connsiteY2714" fmla="*/ 3194003 h 4777547"/>
              <a:gd name="connsiteX2715" fmla="*/ 5167827 w 5473039"/>
              <a:gd name="connsiteY2715" fmla="*/ 3403933 h 4777547"/>
              <a:gd name="connsiteX2716" fmla="*/ 5167891 w 5473039"/>
              <a:gd name="connsiteY2716" fmla="*/ 3409881 h 4777547"/>
              <a:gd name="connsiteX2717" fmla="*/ 5161930 w 5473039"/>
              <a:gd name="connsiteY2717" fmla="*/ 3414094 h 4777547"/>
              <a:gd name="connsiteX2718" fmla="*/ 5142949 w 5473039"/>
              <a:gd name="connsiteY2718" fmla="*/ 3388434 h 4777547"/>
              <a:gd name="connsiteX2719" fmla="*/ 5087793 w 5473039"/>
              <a:gd name="connsiteY2719" fmla="*/ 3320902 h 4777547"/>
              <a:gd name="connsiteX2720" fmla="*/ 5064473 w 5473039"/>
              <a:gd name="connsiteY2720" fmla="*/ 3288203 h 4777547"/>
              <a:gd name="connsiteX2721" fmla="*/ 5087793 w 5473039"/>
              <a:gd name="connsiteY2721" fmla="*/ 3320902 h 4777547"/>
              <a:gd name="connsiteX2722" fmla="*/ 5125569 w 5473039"/>
              <a:gd name="connsiteY2722" fmla="*/ 3383529 h 4777547"/>
              <a:gd name="connsiteX2723" fmla="*/ 5156098 w 5473039"/>
              <a:gd name="connsiteY2723" fmla="*/ 3426376 h 4777547"/>
              <a:gd name="connsiteX2724" fmla="*/ 5148208 w 5473039"/>
              <a:gd name="connsiteY2724" fmla="*/ 3428237 h 4777547"/>
              <a:gd name="connsiteX2725" fmla="*/ 5143242 w 5473039"/>
              <a:gd name="connsiteY2725" fmla="*/ 3428005 h 4777547"/>
              <a:gd name="connsiteX2726" fmla="*/ 5126464 w 5473039"/>
              <a:gd name="connsiteY2726" fmla="*/ 3406241 h 4777547"/>
              <a:gd name="connsiteX2727" fmla="*/ 5006493 w 5473039"/>
              <a:gd name="connsiteY2727" fmla="*/ 3250617 h 4777547"/>
              <a:gd name="connsiteX2728" fmla="*/ 4923531 w 5473039"/>
              <a:gd name="connsiteY2728" fmla="*/ 3130313 h 4777547"/>
              <a:gd name="connsiteX2729" fmla="*/ 4891250 w 5473039"/>
              <a:gd name="connsiteY2729" fmla="*/ 3081037 h 4777547"/>
              <a:gd name="connsiteX2730" fmla="*/ 4894730 w 5473039"/>
              <a:gd name="connsiteY2730" fmla="*/ 3088187 h 4777547"/>
              <a:gd name="connsiteX2731" fmla="*/ 4897571 w 5473039"/>
              <a:gd name="connsiteY2731" fmla="*/ 3099671 h 4777547"/>
              <a:gd name="connsiteX2732" fmla="*/ 4876587 w 5473039"/>
              <a:gd name="connsiteY2732" fmla="*/ 3100330 h 4777547"/>
              <a:gd name="connsiteX2733" fmla="*/ 4870055 w 5473039"/>
              <a:gd name="connsiteY2733" fmla="*/ 3095279 h 4777547"/>
              <a:gd name="connsiteX2734" fmla="*/ 4874111 w 5473039"/>
              <a:gd name="connsiteY2734" fmla="*/ 3115299 h 4777547"/>
              <a:gd name="connsiteX2735" fmla="*/ 4889415 w 5473039"/>
              <a:gd name="connsiteY2735" fmla="*/ 3144017 h 4777547"/>
              <a:gd name="connsiteX2736" fmla="*/ 4891641 w 5473039"/>
              <a:gd name="connsiteY2736" fmla="*/ 3147675 h 4777547"/>
              <a:gd name="connsiteX2737" fmla="*/ 4877409 w 5473039"/>
              <a:gd name="connsiteY2737" fmla="*/ 3133832 h 4777547"/>
              <a:gd name="connsiteX2738" fmla="*/ 4899347 w 5473039"/>
              <a:gd name="connsiteY2738" fmla="*/ 3179523 h 4777547"/>
              <a:gd name="connsiteX2739" fmla="*/ 4909209 w 5473039"/>
              <a:gd name="connsiteY2739" fmla="*/ 3200578 h 4777547"/>
              <a:gd name="connsiteX2740" fmla="*/ 4909316 w 5473039"/>
              <a:gd name="connsiteY2740" fmla="*/ 3200836 h 4777547"/>
              <a:gd name="connsiteX2741" fmla="*/ 4923170 w 5473039"/>
              <a:gd name="connsiteY2741" fmla="*/ 3214905 h 4777547"/>
              <a:gd name="connsiteX2742" fmla="*/ 4943026 w 5473039"/>
              <a:gd name="connsiteY2742" fmla="*/ 3232106 h 4777547"/>
              <a:gd name="connsiteX2743" fmla="*/ 4979001 w 5473039"/>
              <a:gd name="connsiteY2743" fmla="*/ 3291216 h 4777547"/>
              <a:gd name="connsiteX2744" fmla="*/ 4984236 w 5473039"/>
              <a:gd name="connsiteY2744" fmla="*/ 3300444 h 4777547"/>
              <a:gd name="connsiteX2745" fmla="*/ 4979042 w 5473039"/>
              <a:gd name="connsiteY2745" fmla="*/ 3296132 h 4777547"/>
              <a:gd name="connsiteX2746" fmla="*/ 4964937 w 5473039"/>
              <a:gd name="connsiteY2746" fmla="*/ 3284852 h 4777547"/>
              <a:gd name="connsiteX2747" fmla="*/ 4964793 w 5473039"/>
              <a:gd name="connsiteY2747" fmla="*/ 3285652 h 4777547"/>
              <a:gd name="connsiteX2748" fmla="*/ 4946952 w 5473039"/>
              <a:gd name="connsiteY2748" fmla="*/ 3257231 h 4777547"/>
              <a:gd name="connsiteX2749" fmla="*/ 4915128 w 5473039"/>
              <a:gd name="connsiteY2749" fmla="*/ 3215006 h 4777547"/>
              <a:gd name="connsiteX2750" fmla="*/ 4915718 w 5473039"/>
              <a:gd name="connsiteY2750" fmla="*/ 3216443 h 4777547"/>
              <a:gd name="connsiteX2751" fmla="*/ 4854585 w 5473039"/>
              <a:gd name="connsiteY2751" fmla="*/ 3192616 h 4777547"/>
              <a:gd name="connsiteX2752" fmla="*/ 4921159 w 5473039"/>
              <a:gd name="connsiteY2752" fmla="*/ 3355100 h 4777547"/>
              <a:gd name="connsiteX2753" fmla="*/ 4849295 w 5473039"/>
              <a:gd name="connsiteY2753" fmla="*/ 3239655 h 4777547"/>
              <a:gd name="connsiteX2754" fmla="*/ 4817389 w 5473039"/>
              <a:gd name="connsiteY2754" fmla="*/ 3180753 h 4777547"/>
              <a:gd name="connsiteX2755" fmla="*/ 4817072 w 5473039"/>
              <a:gd name="connsiteY2755" fmla="*/ 3180209 h 4777547"/>
              <a:gd name="connsiteX2756" fmla="*/ 4816532 w 5473039"/>
              <a:gd name="connsiteY2756" fmla="*/ 3179509 h 4777547"/>
              <a:gd name="connsiteX2757" fmla="*/ 4794780 w 5473039"/>
              <a:gd name="connsiteY2757" fmla="*/ 3146989 h 4777547"/>
              <a:gd name="connsiteX2758" fmla="*/ 4788755 w 5473039"/>
              <a:gd name="connsiteY2758" fmla="*/ 3138484 h 4777547"/>
              <a:gd name="connsiteX2759" fmla="*/ 4777463 w 5473039"/>
              <a:gd name="connsiteY2759" fmla="*/ 3125831 h 4777547"/>
              <a:gd name="connsiteX2760" fmla="*/ 4778429 w 5473039"/>
              <a:gd name="connsiteY2760" fmla="*/ 3171726 h 4777547"/>
              <a:gd name="connsiteX2761" fmla="*/ 4783387 w 5473039"/>
              <a:gd name="connsiteY2761" fmla="*/ 3178868 h 4777547"/>
              <a:gd name="connsiteX2762" fmla="*/ 4782724 w 5473039"/>
              <a:gd name="connsiteY2762" fmla="*/ 3195240 h 4777547"/>
              <a:gd name="connsiteX2763" fmla="*/ 4808527 w 5473039"/>
              <a:gd name="connsiteY2763" fmla="*/ 3244909 h 4777547"/>
              <a:gd name="connsiteX2764" fmla="*/ 4868604 w 5473039"/>
              <a:gd name="connsiteY2764" fmla="*/ 3345395 h 4777547"/>
              <a:gd name="connsiteX2765" fmla="*/ 4796453 w 5473039"/>
              <a:gd name="connsiteY2765" fmla="*/ 3247729 h 4777547"/>
              <a:gd name="connsiteX2766" fmla="*/ 4781446 w 5473039"/>
              <a:gd name="connsiteY2766" fmla="*/ 3228442 h 4777547"/>
              <a:gd name="connsiteX2767" fmla="*/ 4779556 w 5473039"/>
              <a:gd name="connsiteY2767" fmla="*/ 3225290 h 4777547"/>
              <a:gd name="connsiteX2768" fmla="*/ 4779701 w 5473039"/>
              <a:gd name="connsiteY2768" fmla="*/ 3232131 h 4777547"/>
              <a:gd name="connsiteX2769" fmla="*/ 4767788 w 5473039"/>
              <a:gd name="connsiteY2769" fmla="*/ 3220755 h 4777547"/>
              <a:gd name="connsiteX2770" fmla="*/ 4748439 w 5473039"/>
              <a:gd name="connsiteY2770" fmla="*/ 3196104 h 4777547"/>
              <a:gd name="connsiteX2771" fmla="*/ 4752948 w 5473039"/>
              <a:gd name="connsiteY2771" fmla="*/ 3204358 h 4777547"/>
              <a:gd name="connsiteX2772" fmla="*/ 4757901 w 5473039"/>
              <a:gd name="connsiteY2772" fmla="*/ 3213865 h 4777547"/>
              <a:gd name="connsiteX2773" fmla="*/ 4754610 w 5473039"/>
              <a:gd name="connsiteY2773" fmla="*/ 3224153 h 4777547"/>
              <a:gd name="connsiteX2774" fmla="*/ 4781614 w 5473039"/>
              <a:gd name="connsiteY2774" fmla="*/ 3265972 h 4777547"/>
              <a:gd name="connsiteX2775" fmla="*/ 4804714 w 5473039"/>
              <a:gd name="connsiteY2775" fmla="*/ 3308822 h 4777547"/>
              <a:gd name="connsiteX2776" fmla="*/ 4795642 w 5473039"/>
              <a:gd name="connsiteY2776" fmla="*/ 3301808 h 4777547"/>
              <a:gd name="connsiteX2777" fmla="*/ 4790625 w 5473039"/>
              <a:gd name="connsiteY2777" fmla="*/ 3314813 h 4777547"/>
              <a:gd name="connsiteX2778" fmla="*/ 4735341 w 5473039"/>
              <a:gd name="connsiteY2778" fmla="*/ 3238294 h 4777547"/>
              <a:gd name="connsiteX2779" fmla="*/ 4764119 w 5473039"/>
              <a:gd name="connsiteY2779" fmla="*/ 3297682 h 4777547"/>
              <a:gd name="connsiteX2780" fmla="*/ 4765441 w 5473039"/>
              <a:gd name="connsiteY2780" fmla="*/ 3300175 h 4777547"/>
              <a:gd name="connsiteX2781" fmla="*/ 4741411 w 5473039"/>
              <a:gd name="connsiteY2781" fmla="*/ 3279515 h 4777547"/>
              <a:gd name="connsiteX2782" fmla="*/ 4742205 w 5473039"/>
              <a:gd name="connsiteY2782" fmla="*/ 3282149 h 4777547"/>
              <a:gd name="connsiteX2783" fmla="*/ 4772229 w 5473039"/>
              <a:gd name="connsiteY2783" fmla="*/ 3313763 h 4777547"/>
              <a:gd name="connsiteX2784" fmla="*/ 4774108 w 5473039"/>
              <a:gd name="connsiteY2784" fmla="*/ 3324329 h 4777547"/>
              <a:gd name="connsiteX2785" fmla="*/ 4759044 w 5473039"/>
              <a:gd name="connsiteY2785" fmla="*/ 3306601 h 4777547"/>
              <a:gd name="connsiteX2786" fmla="*/ 4852431 w 5473039"/>
              <a:gd name="connsiteY2786" fmla="*/ 3471343 h 4777547"/>
              <a:gd name="connsiteX2787" fmla="*/ 4857390 w 5473039"/>
              <a:gd name="connsiteY2787" fmla="*/ 3481057 h 4777547"/>
              <a:gd name="connsiteX2788" fmla="*/ 4856886 w 5473039"/>
              <a:gd name="connsiteY2788" fmla="*/ 3480670 h 4777547"/>
              <a:gd name="connsiteX2789" fmla="*/ 4825885 w 5473039"/>
              <a:gd name="connsiteY2789" fmla="*/ 3450098 h 4777547"/>
              <a:gd name="connsiteX2790" fmla="*/ 4823360 w 5473039"/>
              <a:gd name="connsiteY2790" fmla="*/ 3448110 h 4777547"/>
              <a:gd name="connsiteX2791" fmla="*/ 4826052 w 5473039"/>
              <a:gd name="connsiteY2791" fmla="*/ 3457367 h 4777547"/>
              <a:gd name="connsiteX2792" fmla="*/ 4829117 w 5473039"/>
              <a:gd name="connsiteY2792" fmla="*/ 3460337 h 4777547"/>
              <a:gd name="connsiteX2793" fmla="*/ 4836269 w 5473039"/>
              <a:gd name="connsiteY2793" fmla="*/ 3467395 h 4777547"/>
              <a:gd name="connsiteX2794" fmla="*/ 4856112 w 5473039"/>
              <a:gd name="connsiteY2794" fmla="*/ 3486261 h 4777547"/>
              <a:gd name="connsiteX2795" fmla="*/ 4864440 w 5473039"/>
              <a:gd name="connsiteY2795" fmla="*/ 3494868 h 4777547"/>
              <a:gd name="connsiteX2796" fmla="*/ 4882630 w 5473039"/>
              <a:gd name="connsiteY2796" fmla="*/ 3530500 h 4777547"/>
              <a:gd name="connsiteX2797" fmla="*/ 4879597 w 5473039"/>
              <a:gd name="connsiteY2797" fmla="*/ 3531516 h 4777547"/>
              <a:gd name="connsiteX2798" fmla="*/ 4883014 w 5473039"/>
              <a:gd name="connsiteY2798" fmla="*/ 3534435 h 4777547"/>
              <a:gd name="connsiteX2799" fmla="*/ 4888487 w 5473039"/>
              <a:gd name="connsiteY2799" fmla="*/ 3541976 h 4777547"/>
              <a:gd name="connsiteX2800" fmla="*/ 4902083 w 5473039"/>
              <a:gd name="connsiteY2800" fmla="*/ 3568607 h 4777547"/>
              <a:gd name="connsiteX2801" fmla="*/ 4894290 w 5473039"/>
              <a:gd name="connsiteY2801" fmla="*/ 3561326 h 4777547"/>
              <a:gd name="connsiteX2802" fmla="*/ 4889578 w 5473039"/>
              <a:gd name="connsiteY2802" fmla="*/ 3559638 h 4777547"/>
              <a:gd name="connsiteX2803" fmla="*/ 4894290 w 5473039"/>
              <a:gd name="connsiteY2803" fmla="*/ 3561326 h 4777547"/>
              <a:gd name="connsiteX2804" fmla="*/ 4889078 w 5473039"/>
              <a:gd name="connsiteY2804" fmla="*/ 3566641 h 4777547"/>
              <a:gd name="connsiteX2805" fmla="*/ 4871941 w 5473039"/>
              <a:gd name="connsiteY2805" fmla="*/ 3541135 h 4777547"/>
              <a:gd name="connsiteX2806" fmla="*/ 4885589 w 5473039"/>
              <a:gd name="connsiteY2806" fmla="*/ 3569880 h 4777547"/>
              <a:gd name="connsiteX2807" fmla="*/ 4872610 w 5473039"/>
              <a:gd name="connsiteY2807" fmla="*/ 3559452 h 4777547"/>
              <a:gd name="connsiteX2808" fmla="*/ 4866817 w 5473039"/>
              <a:gd name="connsiteY2808" fmla="*/ 3555342 h 4777547"/>
              <a:gd name="connsiteX2809" fmla="*/ 4823817 w 5473039"/>
              <a:gd name="connsiteY2809" fmla="*/ 3478582 h 4777547"/>
              <a:gd name="connsiteX2810" fmla="*/ 4814784 w 5473039"/>
              <a:gd name="connsiteY2810" fmla="*/ 3476447 h 4777547"/>
              <a:gd name="connsiteX2811" fmla="*/ 4857383 w 5473039"/>
              <a:gd name="connsiteY2811" fmla="*/ 3543530 h 4777547"/>
              <a:gd name="connsiteX2812" fmla="*/ 4785883 w 5473039"/>
              <a:gd name="connsiteY2812" fmla="*/ 3450337 h 4777547"/>
              <a:gd name="connsiteX2813" fmla="*/ 4783843 w 5473039"/>
              <a:gd name="connsiteY2813" fmla="*/ 3447445 h 4777547"/>
              <a:gd name="connsiteX2814" fmla="*/ 4786441 w 5473039"/>
              <a:gd name="connsiteY2814" fmla="*/ 3453405 h 4777547"/>
              <a:gd name="connsiteX2815" fmla="*/ 4783963 w 5473039"/>
              <a:gd name="connsiteY2815" fmla="*/ 3468374 h 4777547"/>
              <a:gd name="connsiteX2816" fmla="*/ 4785723 w 5473039"/>
              <a:gd name="connsiteY2816" fmla="*/ 3472100 h 4777547"/>
              <a:gd name="connsiteX2817" fmla="*/ 4788052 w 5473039"/>
              <a:gd name="connsiteY2817" fmla="*/ 3474940 h 4777547"/>
              <a:gd name="connsiteX2818" fmla="*/ 4790268 w 5473039"/>
              <a:gd name="connsiteY2818" fmla="*/ 3480135 h 4777547"/>
              <a:gd name="connsiteX2819" fmla="*/ 4789782 w 5473039"/>
              <a:gd name="connsiteY2819" fmla="*/ 3481148 h 4777547"/>
              <a:gd name="connsiteX2820" fmla="*/ 4791471 w 5473039"/>
              <a:gd name="connsiteY2820" fmla="*/ 3482960 h 4777547"/>
              <a:gd name="connsiteX2821" fmla="*/ 4790268 w 5473039"/>
              <a:gd name="connsiteY2821" fmla="*/ 3480135 h 4777547"/>
              <a:gd name="connsiteX2822" fmla="*/ 4791021 w 5473039"/>
              <a:gd name="connsiteY2822" fmla="*/ 3478560 h 4777547"/>
              <a:gd name="connsiteX2823" fmla="*/ 4795000 w 5473039"/>
              <a:gd name="connsiteY2823" fmla="*/ 3497846 h 4777547"/>
              <a:gd name="connsiteX2824" fmla="*/ 4759749 w 5473039"/>
              <a:gd name="connsiteY2824" fmla="*/ 3437494 h 4777547"/>
              <a:gd name="connsiteX2825" fmla="*/ 4746774 w 5473039"/>
              <a:gd name="connsiteY2825" fmla="*/ 3431513 h 4777547"/>
              <a:gd name="connsiteX2826" fmla="*/ 4708522 w 5473039"/>
              <a:gd name="connsiteY2826" fmla="*/ 3380996 h 4777547"/>
              <a:gd name="connsiteX2827" fmla="*/ 4683662 w 5473039"/>
              <a:gd name="connsiteY2827" fmla="*/ 3339316 h 4777547"/>
              <a:gd name="connsiteX2828" fmla="*/ 4683628 w 5473039"/>
              <a:gd name="connsiteY2828" fmla="*/ 3339257 h 4777547"/>
              <a:gd name="connsiteX2829" fmla="*/ 4674500 w 5473039"/>
              <a:gd name="connsiteY2829" fmla="*/ 3332531 h 4777547"/>
              <a:gd name="connsiteX2830" fmla="*/ 4672433 w 5473039"/>
              <a:gd name="connsiteY2830" fmla="*/ 3330673 h 4777547"/>
              <a:gd name="connsiteX2831" fmla="*/ 4665240 w 5473039"/>
              <a:gd name="connsiteY2831" fmla="*/ 3338733 h 4777547"/>
              <a:gd name="connsiteX2832" fmla="*/ 4671835 w 5473039"/>
              <a:gd name="connsiteY2832" fmla="*/ 3350263 h 4777547"/>
              <a:gd name="connsiteX2833" fmla="*/ 4667880 w 5473039"/>
              <a:gd name="connsiteY2833" fmla="*/ 3349568 h 4777547"/>
              <a:gd name="connsiteX2834" fmla="*/ 4686626 w 5473039"/>
              <a:gd name="connsiteY2834" fmla="*/ 3389052 h 4777547"/>
              <a:gd name="connsiteX2835" fmla="*/ 4714531 w 5473039"/>
              <a:gd name="connsiteY2835" fmla="*/ 3439672 h 4777547"/>
              <a:gd name="connsiteX2836" fmla="*/ 4785291 w 5473039"/>
              <a:gd name="connsiteY2836" fmla="*/ 3569443 h 4777547"/>
              <a:gd name="connsiteX2837" fmla="*/ 4789996 w 5473039"/>
              <a:gd name="connsiteY2837" fmla="*/ 3578095 h 4777547"/>
              <a:gd name="connsiteX2838" fmla="*/ 4781089 w 5473039"/>
              <a:gd name="connsiteY2838" fmla="*/ 3572331 h 4777547"/>
              <a:gd name="connsiteX2839" fmla="*/ 4777826 w 5473039"/>
              <a:gd name="connsiteY2839" fmla="*/ 3570618 h 4777547"/>
              <a:gd name="connsiteX2840" fmla="*/ 4762321 w 5473039"/>
              <a:gd name="connsiteY2840" fmla="*/ 3544165 h 4777547"/>
              <a:gd name="connsiteX2841" fmla="*/ 4722190 w 5473039"/>
              <a:gd name="connsiteY2841" fmla="*/ 3475312 h 4777547"/>
              <a:gd name="connsiteX2842" fmla="*/ 4703747 w 5473039"/>
              <a:gd name="connsiteY2842" fmla="*/ 3477934 h 4777547"/>
              <a:gd name="connsiteX2843" fmla="*/ 4682362 w 5473039"/>
              <a:gd name="connsiteY2843" fmla="*/ 3448565 h 4777547"/>
              <a:gd name="connsiteX2844" fmla="*/ 4658599 w 5473039"/>
              <a:gd name="connsiteY2844" fmla="*/ 3422085 h 4777547"/>
              <a:gd name="connsiteX2845" fmla="*/ 4652646 w 5473039"/>
              <a:gd name="connsiteY2845" fmla="*/ 3412601 h 4777547"/>
              <a:gd name="connsiteX2846" fmla="*/ 4652760 w 5473039"/>
              <a:gd name="connsiteY2846" fmla="*/ 3413096 h 4777547"/>
              <a:gd name="connsiteX2847" fmla="*/ 4652139 w 5473039"/>
              <a:gd name="connsiteY2847" fmla="*/ 3414687 h 4777547"/>
              <a:gd name="connsiteX2848" fmla="*/ 4645678 w 5473039"/>
              <a:gd name="connsiteY2848" fmla="*/ 3409712 h 4777547"/>
              <a:gd name="connsiteX2849" fmla="*/ 4640436 w 5473039"/>
              <a:gd name="connsiteY2849" fmla="*/ 3403269 h 4777547"/>
              <a:gd name="connsiteX2850" fmla="*/ 4640690 w 5473039"/>
              <a:gd name="connsiteY2850" fmla="*/ 3407899 h 4777547"/>
              <a:gd name="connsiteX2851" fmla="*/ 4639542 w 5473039"/>
              <a:gd name="connsiteY2851" fmla="*/ 3415454 h 4777547"/>
              <a:gd name="connsiteX2852" fmla="*/ 4657024 w 5473039"/>
              <a:gd name="connsiteY2852" fmla="*/ 3445857 h 4777547"/>
              <a:gd name="connsiteX2853" fmla="*/ 4664071 w 5473039"/>
              <a:gd name="connsiteY2853" fmla="*/ 3472242 h 4777547"/>
              <a:gd name="connsiteX2854" fmla="*/ 4638792 w 5473039"/>
              <a:gd name="connsiteY2854" fmla="*/ 3427706 h 4777547"/>
              <a:gd name="connsiteX2855" fmla="*/ 4622826 w 5473039"/>
              <a:gd name="connsiteY2855" fmla="*/ 3415360 h 4777547"/>
              <a:gd name="connsiteX2856" fmla="*/ 4614867 w 5473039"/>
              <a:gd name="connsiteY2856" fmla="*/ 3396373 h 4777547"/>
              <a:gd name="connsiteX2857" fmla="*/ 4614016 w 5473039"/>
              <a:gd name="connsiteY2857" fmla="*/ 3395715 h 4777547"/>
              <a:gd name="connsiteX2858" fmla="*/ 4616056 w 5473039"/>
              <a:gd name="connsiteY2858" fmla="*/ 3399577 h 4777547"/>
              <a:gd name="connsiteX2859" fmla="*/ 4611649 w 5473039"/>
              <a:gd name="connsiteY2859" fmla="*/ 3404313 h 4777547"/>
              <a:gd name="connsiteX2860" fmla="*/ 4584808 w 5473039"/>
              <a:gd name="connsiteY2860" fmla="*/ 3367348 h 4777547"/>
              <a:gd name="connsiteX2861" fmla="*/ 4581243 w 5473039"/>
              <a:gd name="connsiteY2861" fmla="*/ 3369657 h 4777547"/>
              <a:gd name="connsiteX2862" fmla="*/ 4580141 w 5473039"/>
              <a:gd name="connsiteY2862" fmla="*/ 3370330 h 4777547"/>
              <a:gd name="connsiteX2863" fmla="*/ 4591471 w 5473039"/>
              <a:gd name="connsiteY2863" fmla="*/ 3387228 h 4777547"/>
              <a:gd name="connsiteX2864" fmla="*/ 4605946 w 5473039"/>
              <a:gd name="connsiteY2864" fmla="*/ 3410411 h 4777547"/>
              <a:gd name="connsiteX2865" fmla="*/ 4629586 w 5473039"/>
              <a:gd name="connsiteY2865" fmla="*/ 3452414 h 4777547"/>
              <a:gd name="connsiteX2866" fmla="*/ 4635186 w 5473039"/>
              <a:gd name="connsiteY2866" fmla="*/ 3463261 h 4777547"/>
              <a:gd name="connsiteX2867" fmla="*/ 4633366 w 5473039"/>
              <a:gd name="connsiteY2867" fmla="*/ 3461491 h 4777547"/>
              <a:gd name="connsiteX2868" fmla="*/ 4618220 w 5473039"/>
              <a:gd name="connsiteY2868" fmla="*/ 3446870 h 4777547"/>
              <a:gd name="connsiteX2869" fmla="*/ 4602656 w 5473039"/>
              <a:gd name="connsiteY2869" fmla="*/ 3420699 h 4777547"/>
              <a:gd name="connsiteX2870" fmla="*/ 4579867 w 5473039"/>
              <a:gd name="connsiteY2870" fmla="*/ 3386740 h 4777547"/>
              <a:gd name="connsiteX2871" fmla="*/ 4579514 w 5473039"/>
              <a:gd name="connsiteY2871" fmla="*/ 3388194 h 4777547"/>
              <a:gd name="connsiteX2872" fmla="*/ 4582269 w 5473039"/>
              <a:gd name="connsiteY2872" fmla="*/ 3394186 h 4777547"/>
              <a:gd name="connsiteX2873" fmla="*/ 4584664 w 5473039"/>
              <a:gd name="connsiteY2873" fmla="*/ 3408910 h 4777547"/>
              <a:gd name="connsiteX2874" fmla="*/ 4584588 w 5473039"/>
              <a:gd name="connsiteY2874" fmla="*/ 3408939 h 4777547"/>
              <a:gd name="connsiteX2875" fmla="*/ 4588486 w 5473039"/>
              <a:gd name="connsiteY2875" fmla="*/ 3417845 h 4777547"/>
              <a:gd name="connsiteX2876" fmla="*/ 4581018 w 5473039"/>
              <a:gd name="connsiteY2876" fmla="*/ 3410313 h 4777547"/>
              <a:gd name="connsiteX2877" fmla="*/ 4580964 w 5473039"/>
              <a:gd name="connsiteY2877" fmla="*/ 3410335 h 4777547"/>
              <a:gd name="connsiteX2878" fmla="*/ 4577967 w 5473039"/>
              <a:gd name="connsiteY2878" fmla="*/ 3409004 h 4777547"/>
              <a:gd name="connsiteX2879" fmla="*/ 4578330 w 5473039"/>
              <a:gd name="connsiteY2879" fmla="*/ 3409985 h 4777547"/>
              <a:gd name="connsiteX2880" fmla="*/ 4581294 w 5473039"/>
              <a:gd name="connsiteY2880" fmla="*/ 3414608 h 4777547"/>
              <a:gd name="connsiteX2881" fmla="*/ 4573160 w 5473039"/>
              <a:gd name="connsiteY2881" fmla="*/ 3411916 h 4777547"/>
              <a:gd name="connsiteX2882" fmla="*/ 4568433 w 5473039"/>
              <a:gd name="connsiteY2882" fmla="*/ 3403364 h 4777547"/>
              <a:gd name="connsiteX2883" fmla="*/ 4561254 w 5473039"/>
              <a:gd name="connsiteY2883" fmla="*/ 3398108 h 4777547"/>
              <a:gd name="connsiteX2884" fmla="*/ 4545666 w 5473039"/>
              <a:gd name="connsiteY2884" fmla="*/ 3384433 h 4777547"/>
              <a:gd name="connsiteX2885" fmla="*/ 4548088 w 5473039"/>
              <a:gd name="connsiteY2885" fmla="*/ 3388601 h 4777547"/>
              <a:gd name="connsiteX2886" fmla="*/ 4580739 w 5473039"/>
              <a:gd name="connsiteY2886" fmla="*/ 3424477 h 4777547"/>
              <a:gd name="connsiteX2887" fmla="*/ 4573718 w 5473039"/>
              <a:gd name="connsiteY2887" fmla="*/ 3427210 h 4777547"/>
              <a:gd name="connsiteX2888" fmla="*/ 4566245 w 5473039"/>
              <a:gd name="connsiteY2888" fmla="*/ 3421005 h 4777547"/>
              <a:gd name="connsiteX2889" fmla="*/ 4570724 w 5473039"/>
              <a:gd name="connsiteY2889" fmla="*/ 3429325 h 4777547"/>
              <a:gd name="connsiteX2890" fmla="*/ 4581619 w 5473039"/>
              <a:gd name="connsiteY2890" fmla="*/ 3450446 h 4777547"/>
              <a:gd name="connsiteX2891" fmla="*/ 4576710 w 5473039"/>
              <a:gd name="connsiteY2891" fmla="*/ 3445464 h 4777547"/>
              <a:gd name="connsiteX2892" fmla="*/ 4539750 w 5473039"/>
              <a:gd name="connsiteY2892" fmla="*/ 3411016 h 4777547"/>
              <a:gd name="connsiteX2893" fmla="*/ 4523023 w 5473039"/>
              <a:gd name="connsiteY2893" fmla="*/ 3390485 h 4777547"/>
              <a:gd name="connsiteX2894" fmla="*/ 4521679 w 5473039"/>
              <a:gd name="connsiteY2894" fmla="*/ 3394089 h 4777547"/>
              <a:gd name="connsiteX2895" fmla="*/ 4521740 w 5473039"/>
              <a:gd name="connsiteY2895" fmla="*/ 3394229 h 4777547"/>
              <a:gd name="connsiteX2896" fmla="*/ 4520143 w 5473039"/>
              <a:gd name="connsiteY2896" fmla="*/ 3392742 h 4777547"/>
              <a:gd name="connsiteX2897" fmla="*/ 4462105 w 5473039"/>
              <a:gd name="connsiteY2897" fmla="*/ 3334704 h 4777547"/>
              <a:gd name="connsiteX2898" fmla="*/ 4449735 w 5473039"/>
              <a:gd name="connsiteY2898" fmla="*/ 3323400 h 4777547"/>
              <a:gd name="connsiteX2899" fmla="*/ 4445475 w 5473039"/>
              <a:gd name="connsiteY2899" fmla="*/ 3319936 h 4777547"/>
              <a:gd name="connsiteX2900" fmla="*/ 4453245 w 5473039"/>
              <a:gd name="connsiteY2900" fmla="*/ 3328908 h 4777547"/>
              <a:gd name="connsiteX2901" fmla="*/ 4544048 w 5473039"/>
              <a:gd name="connsiteY2901" fmla="*/ 3420665 h 4777547"/>
              <a:gd name="connsiteX2902" fmla="*/ 4522677 w 5473039"/>
              <a:gd name="connsiteY2902" fmla="*/ 3401656 h 4777547"/>
              <a:gd name="connsiteX2903" fmla="*/ 4526728 w 5473039"/>
              <a:gd name="connsiteY2903" fmla="*/ 3405705 h 4777547"/>
              <a:gd name="connsiteX2904" fmla="*/ 4529022 w 5473039"/>
              <a:gd name="connsiteY2904" fmla="*/ 3410984 h 4777547"/>
              <a:gd name="connsiteX2905" fmla="*/ 4530520 w 5473039"/>
              <a:gd name="connsiteY2905" fmla="*/ 3421271 h 4777547"/>
              <a:gd name="connsiteX2906" fmla="*/ 4492520 w 5473039"/>
              <a:gd name="connsiteY2906" fmla="*/ 3374613 h 4777547"/>
              <a:gd name="connsiteX2907" fmla="*/ 4488039 w 5473039"/>
              <a:gd name="connsiteY2907" fmla="*/ 3369455 h 4777547"/>
              <a:gd name="connsiteX2908" fmla="*/ 4484911 w 5473039"/>
              <a:gd name="connsiteY2908" fmla="*/ 3366437 h 4777547"/>
              <a:gd name="connsiteX2909" fmla="*/ 4482342 w 5473039"/>
              <a:gd name="connsiteY2909" fmla="*/ 3365373 h 4777547"/>
              <a:gd name="connsiteX2910" fmla="*/ 4483807 w 5473039"/>
              <a:gd name="connsiteY2910" fmla="*/ 3372992 h 4777547"/>
              <a:gd name="connsiteX2911" fmla="*/ 4491499 w 5473039"/>
              <a:gd name="connsiteY2911" fmla="*/ 3385948 h 4777547"/>
              <a:gd name="connsiteX2912" fmla="*/ 4501423 w 5473039"/>
              <a:gd name="connsiteY2912" fmla="*/ 3403929 h 4777547"/>
              <a:gd name="connsiteX2913" fmla="*/ 4509745 w 5473039"/>
              <a:gd name="connsiteY2913" fmla="*/ 3411861 h 4777547"/>
              <a:gd name="connsiteX2914" fmla="*/ 4523621 w 5473039"/>
              <a:gd name="connsiteY2914" fmla="*/ 3428567 h 4777547"/>
              <a:gd name="connsiteX2915" fmla="*/ 4512969 w 5473039"/>
              <a:gd name="connsiteY2915" fmla="*/ 3420050 h 4777547"/>
              <a:gd name="connsiteX2916" fmla="*/ 4507176 w 5473039"/>
              <a:gd name="connsiteY2916" fmla="*/ 3414957 h 4777547"/>
              <a:gd name="connsiteX2917" fmla="*/ 4508673 w 5473039"/>
              <a:gd name="connsiteY2917" fmla="*/ 3417890 h 4777547"/>
              <a:gd name="connsiteX2918" fmla="*/ 4512796 w 5473039"/>
              <a:gd name="connsiteY2918" fmla="*/ 3426856 h 4777547"/>
              <a:gd name="connsiteX2919" fmla="*/ 4530691 w 5473039"/>
              <a:gd name="connsiteY2919" fmla="*/ 3443926 h 4777547"/>
              <a:gd name="connsiteX2920" fmla="*/ 4620453 w 5473039"/>
              <a:gd name="connsiteY2920" fmla="*/ 3532962 h 4777547"/>
              <a:gd name="connsiteX2921" fmla="*/ 4621668 w 5473039"/>
              <a:gd name="connsiteY2921" fmla="*/ 3533817 h 4777547"/>
              <a:gd name="connsiteX2922" fmla="*/ 4621985 w 5473039"/>
              <a:gd name="connsiteY2922" fmla="*/ 3534050 h 4777547"/>
              <a:gd name="connsiteX2923" fmla="*/ 4618335 w 5473039"/>
              <a:gd name="connsiteY2923" fmla="*/ 3528793 h 4777547"/>
              <a:gd name="connsiteX2924" fmla="*/ 4592546 w 5473039"/>
              <a:gd name="connsiteY2924" fmla="*/ 3482068 h 4777547"/>
              <a:gd name="connsiteX2925" fmla="*/ 4566419 w 5473039"/>
              <a:gd name="connsiteY2925" fmla="*/ 3445350 h 4777547"/>
              <a:gd name="connsiteX2926" fmla="*/ 4592629 w 5473039"/>
              <a:gd name="connsiteY2926" fmla="*/ 3471487 h 4777547"/>
              <a:gd name="connsiteX2927" fmla="*/ 4594896 w 5473039"/>
              <a:gd name="connsiteY2927" fmla="*/ 3475813 h 4777547"/>
              <a:gd name="connsiteX2928" fmla="*/ 4611590 w 5473039"/>
              <a:gd name="connsiteY2928" fmla="*/ 3504900 h 4777547"/>
              <a:gd name="connsiteX2929" fmla="*/ 4628872 w 5473039"/>
              <a:gd name="connsiteY2929" fmla="*/ 3536079 h 4777547"/>
              <a:gd name="connsiteX2930" fmla="*/ 4631218 w 5473039"/>
              <a:gd name="connsiteY2930" fmla="*/ 3541423 h 4777547"/>
              <a:gd name="connsiteX2931" fmla="*/ 4633836 w 5473039"/>
              <a:gd name="connsiteY2931" fmla="*/ 3543586 h 4777547"/>
              <a:gd name="connsiteX2932" fmla="*/ 4641733 w 5473039"/>
              <a:gd name="connsiteY2932" fmla="*/ 3559240 h 4777547"/>
              <a:gd name="connsiteX2933" fmla="*/ 4599836 w 5473039"/>
              <a:gd name="connsiteY2933" fmla="*/ 3519688 h 4777547"/>
              <a:gd name="connsiteX2934" fmla="*/ 4544650 w 5473039"/>
              <a:gd name="connsiteY2934" fmla="*/ 3467827 h 4777547"/>
              <a:gd name="connsiteX2935" fmla="*/ 4513852 w 5473039"/>
              <a:gd name="connsiteY2935" fmla="*/ 3439634 h 4777547"/>
              <a:gd name="connsiteX2936" fmla="*/ 4511533 w 5473039"/>
              <a:gd name="connsiteY2936" fmla="*/ 3440264 h 4777547"/>
              <a:gd name="connsiteX2937" fmla="*/ 4503905 w 5473039"/>
              <a:gd name="connsiteY2937" fmla="*/ 3439947 h 4777547"/>
              <a:gd name="connsiteX2938" fmla="*/ 4503132 w 5473039"/>
              <a:gd name="connsiteY2938" fmla="*/ 3439879 h 4777547"/>
              <a:gd name="connsiteX2939" fmla="*/ 4510296 w 5473039"/>
              <a:gd name="connsiteY2939" fmla="*/ 3446695 h 4777547"/>
              <a:gd name="connsiteX2940" fmla="*/ 4528620 w 5473039"/>
              <a:gd name="connsiteY2940" fmla="*/ 3463741 h 4777547"/>
              <a:gd name="connsiteX2941" fmla="*/ 4664927 w 5473039"/>
              <a:gd name="connsiteY2941" fmla="*/ 3591603 h 4777547"/>
              <a:gd name="connsiteX2942" fmla="*/ 4684185 w 5473039"/>
              <a:gd name="connsiteY2942" fmla="*/ 3616666 h 4777547"/>
              <a:gd name="connsiteX2943" fmla="*/ 4676724 w 5473039"/>
              <a:gd name="connsiteY2943" fmla="*/ 3610231 h 4777547"/>
              <a:gd name="connsiteX2944" fmla="*/ 4668919 w 5473039"/>
              <a:gd name="connsiteY2944" fmla="*/ 3598319 h 4777547"/>
              <a:gd name="connsiteX2945" fmla="*/ 4661247 w 5473039"/>
              <a:gd name="connsiteY2945" fmla="*/ 3589315 h 4777547"/>
              <a:gd name="connsiteX2946" fmla="*/ 4659968 w 5473039"/>
              <a:gd name="connsiteY2946" fmla="*/ 3594353 h 4777547"/>
              <a:gd name="connsiteX2947" fmla="*/ 4657462 w 5473039"/>
              <a:gd name="connsiteY2947" fmla="*/ 3591876 h 4777547"/>
              <a:gd name="connsiteX2948" fmla="*/ 4629077 w 5473039"/>
              <a:gd name="connsiteY2948" fmla="*/ 3572872 h 4777547"/>
              <a:gd name="connsiteX2949" fmla="*/ 4664809 w 5473039"/>
              <a:gd name="connsiteY2949" fmla="*/ 3606781 h 4777547"/>
              <a:gd name="connsiteX2950" fmla="*/ 4666989 w 5473039"/>
              <a:gd name="connsiteY2950" fmla="*/ 3608970 h 4777547"/>
              <a:gd name="connsiteX2951" fmla="*/ 4667184 w 5473039"/>
              <a:gd name="connsiteY2951" fmla="*/ 3609367 h 4777547"/>
              <a:gd name="connsiteX2952" fmla="*/ 4672522 w 5473039"/>
              <a:gd name="connsiteY2952" fmla="*/ 3617875 h 4777547"/>
              <a:gd name="connsiteX2953" fmla="*/ 4619807 w 5473039"/>
              <a:gd name="connsiteY2953" fmla="*/ 3571761 h 4777547"/>
              <a:gd name="connsiteX2954" fmla="*/ 4539268 w 5473039"/>
              <a:gd name="connsiteY2954" fmla="*/ 3497995 h 4777547"/>
              <a:gd name="connsiteX2955" fmla="*/ 4530050 w 5473039"/>
              <a:gd name="connsiteY2955" fmla="*/ 3488311 h 4777547"/>
              <a:gd name="connsiteX2956" fmla="*/ 4538332 w 5473039"/>
              <a:gd name="connsiteY2956" fmla="*/ 3500605 h 4777547"/>
              <a:gd name="connsiteX2957" fmla="*/ 4678570 w 5473039"/>
              <a:gd name="connsiteY2957" fmla="*/ 3639202 h 4777547"/>
              <a:gd name="connsiteX2958" fmla="*/ 4522373 w 5473039"/>
              <a:gd name="connsiteY2958" fmla="*/ 3494889 h 4777547"/>
              <a:gd name="connsiteX2959" fmla="*/ 4509367 w 5473039"/>
              <a:gd name="connsiteY2959" fmla="*/ 3483788 h 4777547"/>
              <a:gd name="connsiteX2960" fmla="*/ 4507312 w 5473039"/>
              <a:gd name="connsiteY2960" fmla="*/ 3482615 h 4777547"/>
              <a:gd name="connsiteX2961" fmla="*/ 4507811 w 5473039"/>
              <a:gd name="connsiteY2961" fmla="*/ 3483406 h 4777547"/>
              <a:gd name="connsiteX2962" fmla="*/ 4510038 w 5473039"/>
              <a:gd name="connsiteY2962" fmla="*/ 3487063 h 4777547"/>
              <a:gd name="connsiteX2963" fmla="*/ 4502841 w 5473039"/>
              <a:gd name="connsiteY2963" fmla="*/ 3480063 h 4777547"/>
              <a:gd name="connsiteX2964" fmla="*/ 4501680 w 5473039"/>
              <a:gd name="connsiteY2964" fmla="*/ 3479401 h 4777547"/>
              <a:gd name="connsiteX2965" fmla="*/ 4497405 w 5473039"/>
              <a:gd name="connsiteY2965" fmla="*/ 3480056 h 4777547"/>
              <a:gd name="connsiteX2966" fmla="*/ 4519414 w 5473039"/>
              <a:gd name="connsiteY2966" fmla="*/ 3503157 h 4777547"/>
              <a:gd name="connsiteX2967" fmla="*/ 4587253 w 5473039"/>
              <a:gd name="connsiteY2967" fmla="*/ 3569676 h 4777547"/>
              <a:gd name="connsiteX2968" fmla="*/ 4526982 w 5473039"/>
              <a:gd name="connsiteY2968" fmla="*/ 3515441 h 4777547"/>
              <a:gd name="connsiteX2969" fmla="*/ 4481014 w 5473039"/>
              <a:gd name="connsiteY2969" fmla="*/ 3472257 h 4777547"/>
              <a:gd name="connsiteX2970" fmla="*/ 4484275 w 5473039"/>
              <a:gd name="connsiteY2970" fmla="*/ 3476182 h 4777547"/>
              <a:gd name="connsiteX2971" fmla="*/ 4454673 w 5473039"/>
              <a:gd name="connsiteY2971" fmla="*/ 3452070 h 4777547"/>
              <a:gd name="connsiteX2972" fmla="*/ 4434455 w 5473039"/>
              <a:gd name="connsiteY2972" fmla="*/ 3432420 h 4777547"/>
              <a:gd name="connsiteX2973" fmla="*/ 4431696 w 5473039"/>
              <a:gd name="connsiteY2973" fmla="*/ 3428600 h 4777547"/>
              <a:gd name="connsiteX2974" fmla="*/ 4418695 w 5473039"/>
              <a:gd name="connsiteY2974" fmla="*/ 3413490 h 4777547"/>
              <a:gd name="connsiteX2975" fmla="*/ 4418250 w 5473039"/>
              <a:gd name="connsiteY2975" fmla="*/ 3416629 h 4777547"/>
              <a:gd name="connsiteX2976" fmla="*/ 4415133 w 5473039"/>
              <a:gd name="connsiteY2976" fmla="*/ 3413587 h 4777547"/>
              <a:gd name="connsiteX2977" fmla="*/ 4444550 w 5473039"/>
              <a:gd name="connsiteY2977" fmla="*/ 3452390 h 4777547"/>
              <a:gd name="connsiteX2978" fmla="*/ 4590621 w 5473039"/>
              <a:gd name="connsiteY2978" fmla="*/ 3665891 h 4777547"/>
              <a:gd name="connsiteX2979" fmla="*/ 4670907 w 5473039"/>
              <a:gd name="connsiteY2979" fmla="*/ 3853737 h 4777547"/>
              <a:gd name="connsiteX2980" fmla="*/ 4670904 w 5473039"/>
              <a:gd name="connsiteY2980" fmla="*/ 3853914 h 4777547"/>
              <a:gd name="connsiteX2981" fmla="*/ 4669786 w 5473039"/>
              <a:gd name="connsiteY2981" fmla="*/ 3852349 h 4777547"/>
              <a:gd name="connsiteX2982" fmla="*/ 4497212 w 5473039"/>
              <a:gd name="connsiteY2982" fmla="*/ 3608227 h 4777547"/>
              <a:gd name="connsiteX2983" fmla="*/ 4466457 w 5473039"/>
              <a:gd name="connsiteY2983" fmla="*/ 3564609 h 4777547"/>
              <a:gd name="connsiteX2984" fmla="*/ 4458544 w 5473039"/>
              <a:gd name="connsiteY2984" fmla="*/ 3558251 h 4777547"/>
              <a:gd name="connsiteX2985" fmla="*/ 4452751 w 5473039"/>
              <a:gd name="connsiteY2985" fmla="*/ 3554140 h 4777547"/>
              <a:gd name="connsiteX2986" fmla="*/ 4428301 w 5473039"/>
              <a:gd name="connsiteY2986" fmla="*/ 3510493 h 4777547"/>
              <a:gd name="connsiteX2987" fmla="*/ 4398332 w 5473039"/>
              <a:gd name="connsiteY2987" fmla="*/ 3467990 h 4777547"/>
              <a:gd name="connsiteX2988" fmla="*/ 4379808 w 5473039"/>
              <a:gd name="connsiteY2988" fmla="*/ 3447233 h 4777547"/>
              <a:gd name="connsiteX2989" fmla="*/ 4345911 w 5473039"/>
              <a:gd name="connsiteY2989" fmla="*/ 3400083 h 4777547"/>
              <a:gd name="connsiteX2990" fmla="*/ 4347093 w 5473039"/>
              <a:gd name="connsiteY2990" fmla="*/ 3398220 h 4777547"/>
              <a:gd name="connsiteX2991" fmla="*/ 4347490 w 5473039"/>
              <a:gd name="connsiteY2991" fmla="*/ 3397599 h 4777547"/>
              <a:gd name="connsiteX2992" fmla="*/ 4347313 w 5473039"/>
              <a:gd name="connsiteY2992" fmla="*/ 3397875 h 4777547"/>
              <a:gd name="connsiteX2993" fmla="*/ 4347093 w 5473039"/>
              <a:gd name="connsiteY2993" fmla="*/ 3398220 h 4777547"/>
              <a:gd name="connsiteX2994" fmla="*/ 4346436 w 5473039"/>
              <a:gd name="connsiteY2994" fmla="*/ 3399255 h 4777547"/>
              <a:gd name="connsiteX2995" fmla="*/ 4345911 w 5473039"/>
              <a:gd name="connsiteY2995" fmla="*/ 3400083 h 4777547"/>
              <a:gd name="connsiteX2996" fmla="*/ 4347325 w 5473039"/>
              <a:gd name="connsiteY2996" fmla="*/ 3407446 h 4777547"/>
              <a:gd name="connsiteX2997" fmla="*/ 4356485 w 5473039"/>
              <a:gd name="connsiteY2997" fmla="*/ 3421852 h 4777547"/>
              <a:gd name="connsiteX2998" fmla="*/ 4365680 w 5473039"/>
              <a:gd name="connsiteY2998" fmla="*/ 3437260 h 4777547"/>
              <a:gd name="connsiteX2999" fmla="*/ 4374931 w 5473039"/>
              <a:gd name="connsiteY2999" fmla="*/ 3448547 h 4777547"/>
              <a:gd name="connsiteX3000" fmla="*/ 4380873 w 5473039"/>
              <a:gd name="connsiteY3000" fmla="*/ 3460888 h 4777547"/>
              <a:gd name="connsiteX3001" fmla="*/ 4377093 w 5473039"/>
              <a:gd name="connsiteY3001" fmla="*/ 3468433 h 4777547"/>
              <a:gd name="connsiteX3002" fmla="*/ 4376355 w 5473039"/>
              <a:gd name="connsiteY3002" fmla="*/ 3469095 h 4777547"/>
              <a:gd name="connsiteX3003" fmla="*/ 4433867 w 5473039"/>
              <a:gd name="connsiteY3003" fmla="*/ 3545427 h 4777547"/>
              <a:gd name="connsiteX3004" fmla="*/ 4513906 w 5473039"/>
              <a:gd name="connsiteY3004" fmla="*/ 3659988 h 4777547"/>
              <a:gd name="connsiteX3005" fmla="*/ 4563618 w 5473039"/>
              <a:gd name="connsiteY3005" fmla="*/ 3758748 h 4777547"/>
              <a:gd name="connsiteX3006" fmla="*/ 4563631 w 5473039"/>
              <a:gd name="connsiteY3006" fmla="*/ 3758838 h 4777547"/>
              <a:gd name="connsiteX3007" fmla="*/ 4563023 w 5473039"/>
              <a:gd name="connsiteY3007" fmla="*/ 3757996 h 4777547"/>
              <a:gd name="connsiteX3008" fmla="*/ 4401607 w 5473039"/>
              <a:gd name="connsiteY3008" fmla="*/ 3532209 h 4777547"/>
              <a:gd name="connsiteX3009" fmla="*/ 4401121 w 5473039"/>
              <a:gd name="connsiteY3009" fmla="*/ 3534628 h 4777547"/>
              <a:gd name="connsiteX3010" fmla="*/ 4426924 w 5473039"/>
              <a:gd name="connsiteY3010" fmla="*/ 3584298 h 4777547"/>
              <a:gd name="connsiteX3011" fmla="*/ 4487001 w 5473039"/>
              <a:gd name="connsiteY3011" fmla="*/ 3684785 h 4777547"/>
              <a:gd name="connsiteX3012" fmla="*/ 4414851 w 5473039"/>
              <a:gd name="connsiteY3012" fmla="*/ 3587118 h 4777547"/>
              <a:gd name="connsiteX3013" fmla="*/ 4380501 w 5473039"/>
              <a:gd name="connsiteY3013" fmla="*/ 3535567 h 4777547"/>
              <a:gd name="connsiteX3014" fmla="*/ 4344262 w 5473039"/>
              <a:gd name="connsiteY3014" fmla="*/ 3486137 h 4777547"/>
              <a:gd name="connsiteX3015" fmla="*/ 4344249 w 5473039"/>
              <a:gd name="connsiteY3015" fmla="*/ 3486432 h 4777547"/>
              <a:gd name="connsiteX3016" fmla="*/ 4380696 w 5473039"/>
              <a:gd name="connsiteY3016" fmla="*/ 3540318 h 4777547"/>
              <a:gd name="connsiteX3017" fmla="*/ 4432179 w 5473039"/>
              <a:gd name="connsiteY3017" fmla="*/ 3617157 h 4777547"/>
              <a:gd name="connsiteX3018" fmla="*/ 4425474 w 5473039"/>
              <a:gd name="connsiteY3018" fmla="*/ 3614160 h 4777547"/>
              <a:gd name="connsiteX3019" fmla="*/ 4414442 w 5473039"/>
              <a:gd name="connsiteY3019" fmla="*/ 3599659 h 4777547"/>
              <a:gd name="connsiteX3020" fmla="*/ 4416439 w 5473039"/>
              <a:gd name="connsiteY3020" fmla="*/ 3606431 h 4777547"/>
              <a:gd name="connsiteX3021" fmla="*/ 4393518 w 5473039"/>
              <a:gd name="connsiteY3021" fmla="*/ 3585085 h 4777547"/>
              <a:gd name="connsiteX3022" fmla="*/ 4374733 w 5473039"/>
              <a:gd name="connsiteY3022" fmla="*/ 3560217 h 4777547"/>
              <a:gd name="connsiteX3023" fmla="*/ 4373008 w 5473039"/>
              <a:gd name="connsiteY3023" fmla="*/ 3563542 h 4777547"/>
              <a:gd name="connsiteX3024" fmla="*/ 4400012 w 5473039"/>
              <a:gd name="connsiteY3024" fmla="*/ 3605360 h 4777547"/>
              <a:gd name="connsiteX3025" fmla="*/ 4414902 w 5473039"/>
              <a:gd name="connsiteY3025" fmla="*/ 3627596 h 4777547"/>
              <a:gd name="connsiteX3026" fmla="*/ 4415220 w 5473039"/>
              <a:gd name="connsiteY3026" fmla="*/ 3628127 h 4777547"/>
              <a:gd name="connsiteX3027" fmla="*/ 4416780 w 5473039"/>
              <a:gd name="connsiteY3027" fmla="*/ 3623157 h 4777547"/>
              <a:gd name="connsiteX3028" fmla="*/ 4435727 w 5473039"/>
              <a:gd name="connsiteY3028" fmla="*/ 3633755 h 4777547"/>
              <a:gd name="connsiteX3029" fmla="*/ 4436535 w 5473039"/>
              <a:gd name="connsiteY3029" fmla="*/ 3634408 h 4777547"/>
              <a:gd name="connsiteX3030" fmla="*/ 4435797 w 5473039"/>
              <a:gd name="connsiteY3030" fmla="*/ 3630958 h 4777547"/>
              <a:gd name="connsiteX3031" fmla="*/ 4455499 w 5473039"/>
              <a:gd name="connsiteY3031" fmla="*/ 3649856 h 4777547"/>
              <a:gd name="connsiteX3032" fmla="*/ 4453045 w 5473039"/>
              <a:gd name="connsiteY3032" fmla="*/ 3651428 h 4777547"/>
              <a:gd name="connsiteX3033" fmla="*/ 4456255 w 5473039"/>
              <a:gd name="connsiteY3033" fmla="*/ 3657099 h 4777547"/>
              <a:gd name="connsiteX3034" fmla="*/ 4443793 w 5473039"/>
              <a:gd name="connsiteY3034" fmla="*/ 3664161 h 4777547"/>
              <a:gd name="connsiteX3035" fmla="*/ 4418526 w 5473039"/>
              <a:gd name="connsiteY3035" fmla="*/ 3649807 h 4777547"/>
              <a:gd name="connsiteX3036" fmla="*/ 4414134 w 5473039"/>
              <a:gd name="connsiteY3036" fmla="*/ 3640305 h 4777547"/>
              <a:gd name="connsiteX3037" fmla="*/ 4414040 w 5473039"/>
              <a:gd name="connsiteY3037" fmla="*/ 3641196 h 4777547"/>
              <a:gd name="connsiteX3038" fmla="*/ 4409022 w 5473039"/>
              <a:gd name="connsiteY3038" fmla="*/ 3654201 h 4777547"/>
              <a:gd name="connsiteX3039" fmla="*/ 4371232 w 5473039"/>
              <a:gd name="connsiteY3039" fmla="*/ 3598100 h 4777547"/>
              <a:gd name="connsiteX3040" fmla="*/ 4370402 w 5473039"/>
              <a:gd name="connsiteY3040" fmla="*/ 3597132 h 4777547"/>
              <a:gd name="connsiteX3041" fmla="*/ 4372849 w 5473039"/>
              <a:gd name="connsiteY3041" fmla="*/ 3602971 h 4777547"/>
              <a:gd name="connsiteX3042" fmla="*/ 4363197 w 5473039"/>
              <a:gd name="connsiteY3042" fmla="*/ 3599047 h 4777547"/>
              <a:gd name="connsiteX3043" fmla="*/ 4360627 w 5473039"/>
              <a:gd name="connsiteY3043" fmla="*/ 3595909 h 4777547"/>
              <a:gd name="connsiteX3044" fmla="*/ 4364490 w 5473039"/>
              <a:gd name="connsiteY3044" fmla="*/ 3604029 h 4777547"/>
              <a:gd name="connsiteX3045" fmla="*/ 4382516 w 5473039"/>
              <a:gd name="connsiteY3045" fmla="*/ 3637070 h 4777547"/>
              <a:gd name="connsiteX3046" fmla="*/ 4383838 w 5473039"/>
              <a:gd name="connsiteY3046" fmla="*/ 3639563 h 4777547"/>
              <a:gd name="connsiteX3047" fmla="*/ 4350498 w 5473039"/>
              <a:gd name="connsiteY3047" fmla="*/ 3610899 h 4777547"/>
              <a:gd name="connsiteX3048" fmla="*/ 4390626 w 5473039"/>
              <a:gd name="connsiteY3048" fmla="*/ 3653151 h 4777547"/>
              <a:gd name="connsiteX3049" fmla="*/ 4392507 w 5473039"/>
              <a:gd name="connsiteY3049" fmla="*/ 3663718 h 4777547"/>
              <a:gd name="connsiteX3050" fmla="*/ 4377440 w 5473039"/>
              <a:gd name="connsiteY3050" fmla="*/ 3645989 h 4777547"/>
              <a:gd name="connsiteX3051" fmla="*/ 4470829 w 5473039"/>
              <a:gd name="connsiteY3051" fmla="*/ 3810731 h 4777547"/>
              <a:gd name="connsiteX3052" fmla="*/ 4475788 w 5473039"/>
              <a:gd name="connsiteY3052" fmla="*/ 3820445 h 4777547"/>
              <a:gd name="connsiteX3053" fmla="*/ 4475283 w 5473039"/>
              <a:gd name="connsiteY3053" fmla="*/ 3820058 h 4777547"/>
              <a:gd name="connsiteX3054" fmla="*/ 4433593 w 5473039"/>
              <a:gd name="connsiteY3054" fmla="*/ 3781071 h 4777547"/>
              <a:gd name="connsiteX3055" fmla="*/ 4454666 w 5473039"/>
              <a:gd name="connsiteY3055" fmla="*/ 3806783 h 4777547"/>
              <a:gd name="connsiteX3056" fmla="*/ 4474508 w 5473039"/>
              <a:gd name="connsiteY3056" fmla="*/ 3825649 h 4777547"/>
              <a:gd name="connsiteX3057" fmla="*/ 4482837 w 5473039"/>
              <a:gd name="connsiteY3057" fmla="*/ 3834255 h 4777547"/>
              <a:gd name="connsiteX3058" fmla="*/ 4501028 w 5473039"/>
              <a:gd name="connsiteY3058" fmla="*/ 3869888 h 4777547"/>
              <a:gd name="connsiteX3059" fmla="*/ 4497994 w 5473039"/>
              <a:gd name="connsiteY3059" fmla="*/ 3870904 h 4777547"/>
              <a:gd name="connsiteX3060" fmla="*/ 4501412 w 5473039"/>
              <a:gd name="connsiteY3060" fmla="*/ 3873824 h 4777547"/>
              <a:gd name="connsiteX3061" fmla="*/ 4506885 w 5473039"/>
              <a:gd name="connsiteY3061" fmla="*/ 3881364 h 4777547"/>
              <a:gd name="connsiteX3062" fmla="*/ 4520480 w 5473039"/>
              <a:gd name="connsiteY3062" fmla="*/ 3907996 h 4777547"/>
              <a:gd name="connsiteX3063" fmla="*/ 4512688 w 5473039"/>
              <a:gd name="connsiteY3063" fmla="*/ 3900715 h 4777547"/>
              <a:gd name="connsiteX3064" fmla="*/ 4507974 w 5473039"/>
              <a:gd name="connsiteY3064" fmla="*/ 3899027 h 4777547"/>
              <a:gd name="connsiteX3065" fmla="*/ 4512688 w 5473039"/>
              <a:gd name="connsiteY3065" fmla="*/ 3900715 h 4777547"/>
              <a:gd name="connsiteX3066" fmla="*/ 4507476 w 5473039"/>
              <a:gd name="connsiteY3066" fmla="*/ 3906030 h 4777547"/>
              <a:gd name="connsiteX3067" fmla="*/ 4490338 w 5473039"/>
              <a:gd name="connsiteY3067" fmla="*/ 3880524 h 4777547"/>
              <a:gd name="connsiteX3068" fmla="*/ 4503985 w 5473039"/>
              <a:gd name="connsiteY3068" fmla="*/ 3909270 h 4777547"/>
              <a:gd name="connsiteX3069" fmla="*/ 4491007 w 5473039"/>
              <a:gd name="connsiteY3069" fmla="*/ 3898841 h 4777547"/>
              <a:gd name="connsiteX3070" fmla="*/ 4487261 w 5473039"/>
              <a:gd name="connsiteY3070" fmla="*/ 3896182 h 4777547"/>
              <a:gd name="connsiteX3071" fmla="*/ 4484498 w 5473039"/>
              <a:gd name="connsiteY3071" fmla="*/ 3902143 h 4777547"/>
              <a:gd name="connsiteX3072" fmla="*/ 4436055 w 5473039"/>
              <a:gd name="connsiteY3072" fmla="*/ 3835911 h 4777547"/>
              <a:gd name="connsiteX3073" fmla="*/ 4404704 w 5473039"/>
              <a:gd name="connsiteY3073" fmla="*/ 3792488 h 4777547"/>
              <a:gd name="connsiteX3074" fmla="*/ 4404837 w 5473039"/>
              <a:gd name="connsiteY3074" fmla="*/ 3792794 h 4777547"/>
              <a:gd name="connsiteX3075" fmla="*/ 4402360 w 5473039"/>
              <a:gd name="connsiteY3075" fmla="*/ 3807763 h 4777547"/>
              <a:gd name="connsiteX3076" fmla="*/ 4404120 w 5473039"/>
              <a:gd name="connsiteY3076" fmla="*/ 3811488 h 4777547"/>
              <a:gd name="connsiteX3077" fmla="*/ 4406450 w 5473039"/>
              <a:gd name="connsiteY3077" fmla="*/ 3814329 h 4777547"/>
              <a:gd name="connsiteX3078" fmla="*/ 4408664 w 5473039"/>
              <a:gd name="connsiteY3078" fmla="*/ 3819524 h 4777547"/>
              <a:gd name="connsiteX3079" fmla="*/ 4408179 w 5473039"/>
              <a:gd name="connsiteY3079" fmla="*/ 3820536 h 4777547"/>
              <a:gd name="connsiteX3080" fmla="*/ 4409869 w 5473039"/>
              <a:gd name="connsiteY3080" fmla="*/ 3822349 h 4777547"/>
              <a:gd name="connsiteX3081" fmla="*/ 4408664 w 5473039"/>
              <a:gd name="connsiteY3081" fmla="*/ 3819524 h 4777547"/>
              <a:gd name="connsiteX3082" fmla="*/ 4409418 w 5473039"/>
              <a:gd name="connsiteY3082" fmla="*/ 3817949 h 4777547"/>
              <a:gd name="connsiteX3083" fmla="*/ 4413398 w 5473039"/>
              <a:gd name="connsiteY3083" fmla="*/ 3837235 h 4777547"/>
              <a:gd name="connsiteX3084" fmla="*/ 4378147 w 5473039"/>
              <a:gd name="connsiteY3084" fmla="*/ 3776883 h 4777547"/>
              <a:gd name="connsiteX3085" fmla="*/ 4365172 w 5473039"/>
              <a:gd name="connsiteY3085" fmla="*/ 3770901 h 4777547"/>
              <a:gd name="connsiteX3086" fmla="*/ 4326920 w 5473039"/>
              <a:gd name="connsiteY3086" fmla="*/ 3720385 h 4777547"/>
              <a:gd name="connsiteX3087" fmla="*/ 4302060 w 5473039"/>
              <a:gd name="connsiteY3087" fmla="*/ 3678704 h 4777547"/>
              <a:gd name="connsiteX3088" fmla="*/ 4293022 w 5473039"/>
              <a:gd name="connsiteY3088" fmla="*/ 3663620 h 4777547"/>
              <a:gd name="connsiteX3089" fmla="*/ 4277446 w 5473039"/>
              <a:gd name="connsiteY3089" fmla="*/ 3644547 h 4777547"/>
              <a:gd name="connsiteX3090" fmla="*/ 4277096 w 5473039"/>
              <a:gd name="connsiteY3090" fmla="*/ 3645028 h 4777547"/>
              <a:gd name="connsiteX3091" fmla="*/ 4275798 w 5473039"/>
              <a:gd name="connsiteY3091" fmla="*/ 3651474 h 4777547"/>
              <a:gd name="connsiteX3092" fmla="*/ 4275792 w 5473039"/>
              <a:gd name="connsiteY3092" fmla="*/ 3652174 h 4777547"/>
              <a:gd name="connsiteX3093" fmla="*/ 4291303 w 5473039"/>
              <a:gd name="connsiteY3093" fmla="*/ 3677890 h 4777547"/>
              <a:gd name="connsiteX3094" fmla="*/ 4321834 w 5473039"/>
              <a:gd name="connsiteY3094" fmla="*/ 3720739 h 4777547"/>
              <a:gd name="connsiteX3095" fmla="*/ 4313942 w 5473039"/>
              <a:gd name="connsiteY3095" fmla="*/ 3722598 h 4777547"/>
              <a:gd name="connsiteX3096" fmla="*/ 4308975 w 5473039"/>
              <a:gd name="connsiteY3096" fmla="*/ 3722368 h 4777547"/>
              <a:gd name="connsiteX3097" fmla="*/ 4292198 w 5473039"/>
              <a:gd name="connsiteY3097" fmla="*/ 3700603 h 4777547"/>
              <a:gd name="connsiteX3098" fmla="*/ 4280264 w 5473039"/>
              <a:gd name="connsiteY3098" fmla="*/ 3685122 h 4777547"/>
              <a:gd name="connsiteX3099" fmla="*/ 4280492 w 5473039"/>
              <a:gd name="connsiteY3099" fmla="*/ 3685681 h 4777547"/>
              <a:gd name="connsiteX3100" fmla="*/ 4305023 w 5473039"/>
              <a:gd name="connsiteY3100" fmla="*/ 3728441 h 4777547"/>
              <a:gd name="connsiteX3101" fmla="*/ 4332928 w 5473039"/>
              <a:gd name="connsiteY3101" fmla="*/ 3779061 h 4777547"/>
              <a:gd name="connsiteX3102" fmla="*/ 4403689 w 5473039"/>
              <a:gd name="connsiteY3102" fmla="*/ 3908830 h 4777547"/>
              <a:gd name="connsiteX3103" fmla="*/ 4408394 w 5473039"/>
              <a:gd name="connsiteY3103" fmla="*/ 3917483 h 4777547"/>
              <a:gd name="connsiteX3104" fmla="*/ 4399487 w 5473039"/>
              <a:gd name="connsiteY3104" fmla="*/ 3911719 h 4777547"/>
              <a:gd name="connsiteX3105" fmla="*/ 4396221 w 5473039"/>
              <a:gd name="connsiteY3105" fmla="*/ 3910007 h 4777547"/>
              <a:gd name="connsiteX3106" fmla="*/ 4380717 w 5473039"/>
              <a:gd name="connsiteY3106" fmla="*/ 3883553 h 4777547"/>
              <a:gd name="connsiteX3107" fmla="*/ 4340587 w 5473039"/>
              <a:gd name="connsiteY3107" fmla="*/ 3814700 h 4777547"/>
              <a:gd name="connsiteX3108" fmla="*/ 4322144 w 5473039"/>
              <a:gd name="connsiteY3108" fmla="*/ 3817323 h 4777547"/>
              <a:gd name="connsiteX3109" fmla="*/ 4300759 w 5473039"/>
              <a:gd name="connsiteY3109" fmla="*/ 3787954 h 4777547"/>
              <a:gd name="connsiteX3110" fmla="*/ 4287245 w 5473039"/>
              <a:gd name="connsiteY3110" fmla="*/ 3773452 h 4777547"/>
              <a:gd name="connsiteX3111" fmla="*/ 4285948 w 5473039"/>
              <a:gd name="connsiteY3111" fmla="*/ 3771936 h 4777547"/>
              <a:gd name="connsiteX3112" fmla="*/ 4284771 w 5473039"/>
              <a:gd name="connsiteY3112" fmla="*/ 3771454 h 4777547"/>
              <a:gd name="connsiteX3113" fmla="*/ 4269714 w 5473039"/>
              <a:gd name="connsiteY3113" fmla="*/ 3754177 h 4777547"/>
              <a:gd name="connsiteX3114" fmla="*/ 4257612 w 5473039"/>
              <a:gd name="connsiteY3114" fmla="*/ 3736229 h 4777547"/>
              <a:gd name="connsiteX3115" fmla="*/ 4258603 w 5473039"/>
              <a:gd name="connsiteY3115" fmla="*/ 3738471 h 4777547"/>
              <a:gd name="connsiteX3116" fmla="*/ 4257940 w 5473039"/>
              <a:gd name="connsiteY3116" fmla="*/ 3754842 h 4777547"/>
              <a:gd name="connsiteX3117" fmla="*/ 4275421 w 5473039"/>
              <a:gd name="connsiteY3117" fmla="*/ 3785245 h 4777547"/>
              <a:gd name="connsiteX3118" fmla="*/ 4282468 w 5473039"/>
              <a:gd name="connsiteY3118" fmla="*/ 3811630 h 4777547"/>
              <a:gd name="connsiteX3119" fmla="*/ 4257190 w 5473039"/>
              <a:gd name="connsiteY3119" fmla="*/ 3767094 h 4777547"/>
              <a:gd name="connsiteX3120" fmla="*/ 4241224 w 5473039"/>
              <a:gd name="connsiteY3120" fmla="*/ 3754748 h 4777547"/>
              <a:gd name="connsiteX3121" fmla="*/ 4233264 w 5473039"/>
              <a:gd name="connsiteY3121" fmla="*/ 3735762 h 4777547"/>
              <a:gd name="connsiteX3122" fmla="*/ 4226279 w 5473039"/>
              <a:gd name="connsiteY3122" fmla="*/ 3730360 h 4777547"/>
              <a:gd name="connsiteX3123" fmla="*/ 4218281 w 5473039"/>
              <a:gd name="connsiteY3123" fmla="*/ 3724175 h 4777547"/>
              <a:gd name="connsiteX3124" fmla="*/ 4288055 w 5473039"/>
              <a:gd name="connsiteY3124" fmla="*/ 3828035 h 4777547"/>
              <a:gd name="connsiteX3125" fmla="*/ 4437739 w 5473039"/>
              <a:gd name="connsiteY3125" fmla="*/ 4037965 h 4777547"/>
              <a:gd name="connsiteX3126" fmla="*/ 4437803 w 5473039"/>
              <a:gd name="connsiteY3126" fmla="*/ 4043913 h 4777547"/>
              <a:gd name="connsiteX3127" fmla="*/ 4431843 w 5473039"/>
              <a:gd name="connsiteY3127" fmla="*/ 4048126 h 4777547"/>
              <a:gd name="connsiteX3128" fmla="*/ 4412861 w 5473039"/>
              <a:gd name="connsiteY3128" fmla="*/ 4022465 h 4777547"/>
              <a:gd name="connsiteX3129" fmla="*/ 4357706 w 5473039"/>
              <a:gd name="connsiteY3129" fmla="*/ 3954933 h 4777547"/>
              <a:gd name="connsiteX3130" fmla="*/ 4334385 w 5473039"/>
              <a:gd name="connsiteY3130" fmla="*/ 3922234 h 4777547"/>
              <a:gd name="connsiteX3131" fmla="*/ 4357706 w 5473039"/>
              <a:gd name="connsiteY3131" fmla="*/ 3954933 h 4777547"/>
              <a:gd name="connsiteX3132" fmla="*/ 4395482 w 5473039"/>
              <a:gd name="connsiteY3132" fmla="*/ 4017562 h 4777547"/>
              <a:gd name="connsiteX3133" fmla="*/ 4426011 w 5473039"/>
              <a:gd name="connsiteY3133" fmla="*/ 4060409 h 4777547"/>
              <a:gd name="connsiteX3134" fmla="*/ 4418121 w 5473039"/>
              <a:gd name="connsiteY3134" fmla="*/ 4062268 h 4777547"/>
              <a:gd name="connsiteX3135" fmla="*/ 4413154 w 5473039"/>
              <a:gd name="connsiteY3135" fmla="*/ 4062038 h 4777547"/>
              <a:gd name="connsiteX3136" fmla="*/ 4396376 w 5473039"/>
              <a:gd name="connsiteY3136" fmla="*/ 4040273 h 4777547"/>
              <a:gd name="connsiteX3137" fmla="*/ 4276405 w 5473039"/>
              <a:gd name="connsiteY3137" fmla="*/ 3884649 h 4777547"/>
              <a:gd name="connsiteX3138" fmla="*/ 4232823 w 5473039"/>
              <a:gd name="connsiteY3138" fmla="*/ 3825921 h 4777547"/>
              <a:gd name="connsiteX3139" fmla="*/ 4197195 w 5473039"/>
              <a:gd name="connsiteY3139" fmla="*/ 3770210 h 4777547"/>
              <a:gd name="connsiteX3140" fmla="*/ 4192115 w 5473039"/>
              <a:gd name="connsiteY3140" fmla="*/ 3766599 h 4777547"/>
              <a:gd name="connsiteX3141" fmla="*/ 4183730 w 5473039"/>
              <a:gd name="connsiteY3141" fmla="*/ 3759636 h 4777547"/>
              <a:gd name="connsiteX3142" fmla="*/ 4185593 w 5473039"/>
              <a:gd name="connsiteY3142" fmla="*/ 3765682 h 4777547"/>
              <a:gd name="connsiteX3143" fmla="*/ 4197807 w 5473039"/>
              <a:gd name="connsiteY3143" fmla="*/ 3788596 h 4777547"/>
              <a:gd name="connsiteX3144" fmla="*/ 4208841 w 5473039"/>
              <a:gd name="connsiteY3144" fmla="*/ 3804457 h 4777547"/>
              <a:gd name="connsiteX3145" fmla="*/ 4210092 w 5473039"/>
              <a:gd name="connsiteY3145" fmla="*/ 3804119 h 4777547"/>
              <a:gd name="connsiteX3146" fmla="*/ 4217132 w 5473039"/>
              <a:gd name="connsiteY3146" fmla="*/ 3813024 h 4777547"/>
              <a:gd name="connsiteX3147" fmla="*/ 4213587 w 5473039"/>
              <a:gd name="connsiteY3147" fmla="*/ 3811279 h 4777547"/>
              <a:gd name="connsiteX3148" fmla="*/ 4234411 w 5473039"/>
              <a:gd name="connsiteY3148" fmla="*/ 3841216 h 4777547"/>
              <a:gd name="connsiteX3149" fmla="*/ 4307304 w 5473039"/>
              <a:gd name="connsiteY3149" fmla="*/ 3936917 h 4777547"/>
              <a:gd name="connsiteX3150" fmla="*/ 4441614 w 5473039"/>
              <a:gd name="connsiteY3150" fmla="*/ 4138541 h 4777547"/>
              <a:gd name="connsiteX3151" fmla="*/ 4439070 w 5473039"/>
              <a:gd name="connsiteY3151" fmla="*/ 4142634 h 4777547"/>
              <a:gd name="connsiteX3152" fmla="*/ 4429493 w 5473039"/>
              <a:gd name="connsiteY3152" fmla="*/ 4156222 h 4777547"/>
              <a:gd name="connsiteX3153" fmla="*/ 4339911 w 5473039"/>
              <a:gd name="connsiteY3153" fmla="*/ 4033214 h 4777547"/>
              <a:gd name="connsiteX3154" fmla="*/ 4276597 w 5473039"/>
              <a:gd name="connsiteY3154" fmla="*/ 3944734 h 4777547"/>
              <a:gd name="connsiteX3155" fmla="*/ 4238203 w 5473039"/>
              <a:gd name="connsiteY3155" fmla="*/ 3911150 h 4777547"/>
              <a:gd name="connsiteX3156" fmla="*/ 4157664 w 5473039"/>
              <a:gd name="connsiteY3156" fmla="*/ 3837383 h 4777547"/>
              <a:gd name="connsiteX3157" fmla="*/ 4148447 w 5473039"/>
              <a:gd name="connsiteY3157" fmla="*/ 3827699 h 4777547"/>
              <a:gd name="connsiteX3158" fmla="*/ 4156730 w 5473039"/>
              <a:gd name="connsiteY3158" fmla="*/ 3839994 h 4777547"/>
              <a:gd name="connsiteX3159" fmla="*/ 4296967 w 5473039"/>
              <a:gd name="connsiteY3159" fmla="*/ 3978590 h 4777547"/>
              <a:gd name="connsiteX3160" fmla="*/ 4140771 w 5473039"/>
              <a:gd name="connsiteY3160" fmla="*/ 3834278 h 4777547"/>
              <a:gd name="connsiteX3161" fmla="*/ 4115802 w 5473039"/>
              <a:gd name="connsiteY3161" fmla="*/ 3819444 h 4777547"/>
              <a:gd name="connsiteX3162" fmla="*/ 4137810 w 5473039"/>
              <a:gd name="connsiteY3162" fmla="*/ 3842545 h 4777547"/>
              <a:gd name="connsiteX3163" fmla="*/ 4205651 w 5473039"/>
              <a:gd name="connsiteY3163" fmla="*/ 3909065 h 4777547"/>
              <a:gd name="connsiteX3164" fmla="*/ 4145380 w 5473039"/>
              <a:gd name="connsiteY3164" fmla="*/ 3854830 h 4777547"/>
              <a:gd name="connsiteX3165" fmla="*/ 4083824 w 5473039"/>
              <a:gd name="connsiteY3165" fmla="*/ 3797002 h 4777547"/>
              <a:gd name="connsiteX3166" fmla="*/ 4105040 w 5473039"/>
              <a:gd name="connsiteY3166" fmla="*/ 3837974 h 4777547"/>
              <a:gd name="connsiteX3167" fmla="*/ 4077174 w 5473039"/>
              <a:gd name="connsiteY3167" fmla="*/ 3802003 h 4777547"/>
              <a:gd name="connsiteX3168" fmla="*/ 4054629 w 5473039"/>
              <a:gd name="connsiteY3168" fmla="*/ 3767047 h 4777547"/>
              <a:gd name="connsiteX3169" fmla="*/ 4023332 w 5473039"/>
              <a:gd name="connsiteY3169" fmla="*/ 3734714 h 4777547"/>
              <a:gd name="connsiteX3170" fmla="*/ 3997560 w 5473039"/>
              <a:gd name="connsiteY3170" fmla="*/ 3708921 h 4777547"/>
              <a:gd name="connsiteX3171" fmla="*/ 4009421 w 5473039"/>
              <a:gd name="connsiteY3171" fmla="*/ 3728177 h 4777547"/>
              <a:gd name="connsiteX3172" fmla="*/ 4056763 w 5473039"/>
              <a:gd name="connsiteY3172" fmla="*/ 3809530 h 4777547"/>
              <a:gd name="connsiteX3173" fmla="*/ 4061721 w 5473039"/>
              <a:gd name="connsiteY3173" fmla="*/ 3819244 h 4777547"/>
              <a:gd name="connsiteX3174" fmla="*/ 4061217 w 5473039"/>
              <a:gd name="connsiteY3174" fmla="*/ 3818858 h 4777547"/>
              <a:gd name="connsiteX3175" fmla="*/ 4019528 w 5473039"/>
              <a:gd name="connsiteY3175" fmla="*/ 3779869 h 4777547"/>
              <a:gd name="connsiteX3176" fmla="*/ 4040601 w 5473039"/>
              <a:gd name="connsiteY3176" fmla="*/ 3805583 h 4777547"/>
              <a:gd name="connsiteX3177" fmla="*/ 4060442 w 5473039"/>
              <a:gd name="connsiteY3177" fmla="*/ 3824448 h 4777547"/>
              <a:gd name="connsiteX3178" fmla="*/ 4068771 w 5473039"/>
              <a:gd name="connsiteY3178" fmla="*/ 3833055 h 4777547"/>
              <a:gd name="connsiteX3179" fmla="*/ 4086961 w 5473039"/>
              <a:gd name="connsiteY3179" fmla="*/ 3868687 h 4777547"/>
              <a:gd name="connsiteX3180" fmla="*/ 4083928 w 5473039"/>
              <a:gd name="connsiteY3180" fmla="*/ 3869704 h 4777547"/>
              <a:gd name="connsiteX3181" fmla="*/ 4087346 w 5473039"/>
              <a:gd name="connsiteY3181" fmla="*/ 3872622 h 4777547"/>
              <a:gd name="connsiteX3182" fmla="*/ 4092819 w 5473039"/>
              <a:gd name="connsiteY3182" fmla="*/ 3880163 h 4777547"/>
              <a:gd name="connsiteX3183" fmla="*/ 4106414 w 5473039"/>
              <a:gd name="connsiteY3183" fmla="*/ 3906795 h 4777547"/>
              <a:gd name="connsiteX3184" fmla="*/ 4098623 w 5473039"/>
              <a:gd name="connsiteY3184" fmla="*/ 3899513 h 4777547"/>
              <a:gd name="connsiteX3185" fmla="*/ 4099203 w 5473039"/>
              <a:gd name="connsiteY3185" fmla="*/ 3896039 h 4777547"/>
              <a:gd name="connsiteX3186" fmla="*/ 4094254 w 5473039"/>
              <a:gd name="connsiteY3186" fmla="*/ 3897709 h 4777547"/>
              <a:gd name="connsiteX3187" fmla="*/ 4094500 w 5473039"/>
              <a:gd name="connsiteY3187" fmla="*/ 3898037 h 4777547"/>
              <a:gd name="connsiteX3188" fmla="*/ 4098623 w 5473039"/>
              <a:gd name="connsiteY3188" fmla="*/ 3899513 h 4777547"/>
              <a:gd name="connsiteX3189" fmla="*/ 4096912 w 5473039"/>
              <a:gd name="connsiteY3189" fmla="*/ 3901258 h 4777547"/>
              <a:gd name="connsiteX3190" fmla="*/ 4106635 w 5473039"/>
              <a:gd name="connsiteY3190" fmla="*/ 3914239 h 4777547"/>
              <a:gd name="connsiteX3191" fmla="*/ 4096608 w 5473039"/>
              <a:gd name="connsiteY3191" fmla="*/ 3907659 h 4777547"/>
              <a:gd name="connsiteX3192" fmla="*/ 4091060 w 5473039"/>
              <a:gd name="connsiteY3192" fmla="*/ 3906689 h 4777547"/>
              <a:gd name="connsiteX3193" fmla="*/ 4096608 w 5473039"/>
              <a:gd name="connsiteY3193" fmla="*/ 3907659 h 4777547"/>
              <a:gd name="connsiteX3194" fmla="*/ 4091846 w 5473039"/>
              <a:gd name="connsiteY3194" fmla="*/ 3914546 h 4777547"/>
              <a:gd name="connsiteX3195" fmla="*/ 4073082 w 5473039"/>
              <a:gd name="connsiteY3195" fmla="*/ 3894901 h 4777547"/>
              <a:gd name="connsiteX3196" fmla="*/ 4071148 w 5473039"/>
              <a:gd name="connsiteY3196" fmla="*/ 3893528 h 4777547"/>
              <a:gd name="connsiteX3197" fmla="*/ 4070265 w 5473039"/>
              <a:gd name="connsiteY3197" fmla="*/ 3891950 h 4777547"/>
              <a:gd name="connsiteX3198" fmla="*/ 4067977 w 5473039"/>
              <a:gd name="connsiteY3198" fmla="*/ 3889555 h 4777547"/>
              <a:gd name="connsiteX3199" fmla="*/ 4088598 w 5473039"/>
              <a:gd name="connsiteY3199" fmla="*/ 3918804 h 4777547"/>
              <a:gd name="connsiteX3200" fmla="*/ 4072220 w 5473039"/>
              <a:gd name="connsiteY3200" fmla="*/ 3909728 h 4777547"/>
              <a:gd name="connsiteX3201" fmla="*/ 4065013 w 5473039"/>
              <a:gd name="connsiteY3201" fmla="*/ 3906280 h 4777547"/>
              <a:gd name="connsiteX3202" fmla="*/ 4007441 w 5473039"/>
              <a:gd name="connsiteY3202" fmla="*/ 3835299 h 4777547"/>
              <a:gd name="connsiteX3203" fmla="*/ 4018960 w 5473039"/>
              <a:gd name="connsiteY3203" fmla="*/ 3862305 h 4777547"/>
              <a:gd name="connsiteX3204" fmla="*/ 4118560 w 5473039"/>
              <a:gd name="connsiteY3204" fmla="*/ 4000931 h 4777547"/>
              <a:gd name="connsiteX3205" fmla="*/ 4070307 w 5473039"/>
              <a:gd name="connsiteY3205" fmla="*/ 3971024 h 4777547"/>
              <a:gd name="connsiteX3206" fmla="*/ 4075923 w 5473039"/>
              <a:gd name="connsiteY3206" fmla="*/ 3970029 h 4777547"/>
              <a:gd name="connsiteX3207" fmla="*/ 4082106 w 5473039"/>
              <a:gd name="connsiteY3207" fmla="*/ 3976377 h 4777547"/>
              <a:gd name="connsiteX3208" fmla="*/ 4079839 w 5473039"/>
              <a:gd name="connsiteY3208" fmla="*/ 3969335 h 4777547"/>
              <a:gd name="connsiteX3209" fmla="*/ 4075923 w 5473039"/>
              <a:gd name="connsiteY3209" fmla="*/ 3970029 h 4777547"/>
              <a:gd name="connsiteX3210" fmla="*/ 4065532 w 5473039"/>
              <a:gd name="connsiteY3210" fmla="*/ 3959365 h 4777547"/>
              <a:gd name="connsiteX3211" fmla="*/ 4060983 w 5473039"/>
              <a:gd name="connsiteY3211" fmla="*/ 3948255 h 4777547"/>
              <a:gd name="connsiteX3212" fmla="*/ 4053375 w 5473039"/>
              <a:gd name="connsiteY3212" fmla="*/ 3939292 h 4777547"/>
              <a:gd name="connsiteX3213" fmla="*/ 4006323 w 5473039"/>
              <a:gd name="connsiteY3213" fmla="*/ 3933978 h 4777547"/>
              <a:gd name="connsiteX3214" fmla="*/ 3984733 w 5473039"/>
              <a:gd name="connsiteY3214" fmla="*/ 3912211 h 4777547"/>
              <a:gd name="connsiteX3215" fmla="*/ 3982427 w 5473039"/>
              <a:gd name="connsiteY3215" fmla="*/ 3908949 h 4777547"/>
              <a:gd name="connsiteX3216" fmla="*/ 3982156 w 5473039"/>
              <a:gd name="connsiteY3216" fmla="*/ 3908806 h 4777547"/>
              <a:gd name="connsiteX3217" fmla="*/ 3981325 w 5473039"/>
              <a:gd name="connsiteY3217" fmla="*/ 3907387 h 4777547"/>
              <a:gd name="connsiteX3218" fmla="*/ 3962056 w 5473039"/>
              <a:gd name="connsiteY3218" fmla="*/ 3880121 h 4777547"/>
              <a:gd name="connsiteX3219" fmla="*/ 3939624 w 5473039"/>
              <a:gd name="connsiteY3219" fmla="*/ 3843703 h 4777547"/>
              <a:gd name="connsiteX3220" fmla="*/ 3921820 w 5473039"/>
              <a:gd name="connsiteY3220" fmla="*/ 3814036 h 4777547"/>
              <a:gd name="connsiteX3221" fmla="*/ 3919007 w 5473039"/>
              <a:gd name="connsiteY3221" fmla="*/ 3814358 h 4777547"/>
              <a:gd name="connsiteX3222" fmla="*/ 3908078 w 5473039"/>
              <a:gd name="connsiteY3222" fmla="*/ 3816121 h 4777547"/>
              <a:gd name="connsiteX3223" fmla="*/ 3886693 w 5473039"/>
              <a:gd name="connsiteY3223" fmla="*/ 3786752 h 4777547"/>
              <a:gd name="connsiteX3224" fmla="*/ 3873178 w 5473039"/>
              <a:gd name="connsiteY3224" fmla="*/ 3772250 h 4777547"/>
              <a:gd name="connsiteX3225" fmla="*/ 3871871 w 5473039"/>
              <a:gd name="connsiteY3225" fmla="*/ 3770723 h 4777547"/>
              <a:gd name="connsiteX3226" fmla="*/ 3871249 w 5473039"/>
              <a:gd name="connsiteY3226" fmla="*/ 3770713 h 4777547"/>
              <a:gd name="connsiteX3227" fmla="*/ 3886795 w 5473039"/>
              <a:gd name="connsiteY3227" fmla="*/ 3793155 h 4777547"/>
              <a:gd name="connsiteX3228" fmla="*/ 3901698 w 5473039"/>
              <a:gd name="connsiteY3228" fmla="*/ 3814428 h 4777547"/>
              <a:gd name="connsiteX3229" fmla="*/ 3925186 w 5473039"/>
              <a:gd name="connsiteY3229" fmla="*/ 3858199 h 4777547"/>
              <a:gd name="connsiteX3230" fmla="*/ 3855884 w 5473039"/>
              <a:gd name="connsiteY3230" fmla="*/ 3774000 h 4777547"/>
              <a:gd name="connsiteX3231" fmla="*/ 3861355 w 5473039"/>
              <a:gd name="connsiteY3231" fmla="*/ 3784044 h 4777547"/>
              <a:gd name="connsiteX3232" fmla="*/ 3867314 w 5473039"/>
              <a:gd name="connsiteY3232" fmla="*/ 3794772 h 4777547"/>
              <a:gd name="connsiteX3233" fmla="*/ 3870597 w 5473039"/>
              <a:gd name="connsiteY3233" fmla="*/ 3801713 h 4777547"/>
              <a:gd name="connsiteX3234" fmla="*/ 3946639 w 5473039"/>
              <a:gd name="connsiteY3234" fmla="*/ 3898177 h 4777547"/>
              <a:gd name="connsiteX3235" fmla="*/ 3948213 w 5473039"/>
              <a:gd name="connsiteY3235" fmla="*/ 3901110 h 4777547"/>
              <a:gd name="connsiteX3236" fmla="*/ 3977356 w 5473039"/>
              <a:gd name="connsiteY3236" fmla="*/ 3937497 h 4777547"/>
              <a:gd name="connsiteX3237" fmla="*/ 3984224 w 5473039"/>
              <a:gd name="connsiteY3237" fmla="*/ 3946187 h 4777547"/>
              <a:gd name="connsiteX3238" fmla="*/ 3973282 w 5473039"/>
              <a:gd name="connsiteY3238" fmla="*/ 3941514 h 4777547"/>
              <a:gd name="connsiteX3239" fmla="*/ 4014792 w 5473039"/>
              <a:gd name="connsiteY3239" fmla="*/ 4006008 h 4777547"/>
              <a:gd name="connsiteX3240" fmla="*/ 4035928 w 5473039"/>
              <a:gd name="connsiteY3240" fmla="*/ 4037349 h 4777547"/>
              <a:gd name="connsiteX3241" fmla="*/ 4037601 w 5473039"/>
              <a:gd name="connsiteY3241" fmla="*/ 4042192 h 4777547"/>
              <a:gd name="connsiteX3242" fmla="*/ 4052660 w 5473039"/>
              <a:gd name="connsiteY3242" fmla="*/ 4062153 h 4777547"/>
              <a:gd name="connsiteX3243" fmla="*/ 4075740 w 5473039"/>
              <a:gd name="connsiteY3243" fmla="*/ 4096377 h 4777547"/>
              <a:gd name="connsiteX3244" fmla="*/ 4127296 w 5473039"/>
              <a:gd name="connsiteY3244" fmla="*/ 4177562 h 4777547"/>
              <a:gd name="connsiteX3245" fmla="*/ 3981682 w 5473039"/>
              <a:gd name="connsiteY3245" fmla="*/ 3979272 h 4777547"/>
              <a:gd name="connsiteX3246" fmla="*/ 3897945 w 5473039"/>
              <a:gd name="connsiteY3246" fmla="*/ 3852837 h 4777547"/>
              <a:gd name="connsiteX3247" fmla="*/ 3889422 w 5473039"/>
              <a:gd name="connsiteY3247" fmla="*/ 3845238 h 4777547"/>
              <a:gd name="connsiteX3248" fmla="*/ 3869483 w 5473039"/>
              <a:gd name="connsiteY3248" fmla="*/ 3851672 h 4777547"/>
              <a:gd name="connsiteX3249" fmla="*/ 3864044 w 5473039"/>
              <a:gd name="connsiteY3249" fmla="*/ 3848072 h 4777547"/>
              <a:gd name="connsiteX3250" fmla="*/ 3992704 w 5473039"/>
              <a:gd name="connsiteY3250" fmla="*/ 4046549 h 4777547"/>
              <a:gd name="connsiteX3251" fmla="*/ 4267511 w 5473039"/>
              <a:gd name="connsiteY3251" fmla="*/ 4437189 h 4777547"/>
              <a:gd name="connsiteX3252" fmla="*/ 4265413 w 5473039"/>
              <a:gd name="connsiteY3252" fmla="*/ 4449079 h 4777547"/>
              <a:gd name="connsiteX3253" fmla="*/ 4249717 w 5473039"/>
              <a:gd name="connsiteY3253" fmla="*/ 4458679 h 4777547"/>
              <a:gd name="connsiteX3254" fmla="*/ 4214506 w 5473039"/>
              <a:gd name="connsiteY3254" fmla="*/ 4411065 h 4777547"/>
              <a:gd name="connsiteX3255" fmla="*/ 4109532 w 5473039"/>
              <a:gd name="connsiteY3255" fmla="*/ 4286778 h 4777547"/>
              <a:gd name="connsiteX3256" fmla="*/ 4066715 w 5473039"/>
              <a:gd name="connsiteY3256" fmla="*/ 4225932 h 4777547"/>
              <a:gd name="connsiteX3257" fmla="*/ 4055617 w 5473039"/>
              <a:gd name="connsiteY3257" fmla="*/ 4226393 h 4777547"/>
              <a:gd name="connsiteX3258" fmla="*/ 4051918 w 5473039"/>
              <a:gd name="connsiteY3258" fmla="*/ 4226546 h 4777547"/>
              <a:gd name="connsiteX3259" fmla="*/ 4053562 w 5473039"/>
              <a:gd name="connsiteY3259" fmla="*/ 4226478 h 4777547"/>
              <a:gd name="connsiteX3260" fmla="*/ 4055617 w 5473039"/>
              <a:gd name="connsiteY3260" fmla="*/ 4226393 h 4777547"/>
              <a:gd name="connsiteX3261" fmla="*/ 4061783 w 5473039"/>
              <a:gd name="connsiteY3261" fmla="*/ 4226137 h 4777547"/>
              <a:gd name="connsiteX3262" fmla="*/ 4066715 w 5473039"/>
              <a:gd name="connsiteY3262" fmla="*/ 4225932 h 4777547"/>
              <a:gd name="connsiteX3263" fmla="*/ 4109532 w 5473039"/>
              <a:gd name="connsiteY3263" fmla="*/ 4286778 h 4777547"/>
              <a:gd name="connsiteX3264" fmla="*/ 4175237 w 5473039"/>
              <a:gd name="connsiteY3264" fmla="*/ 4404667 h 4777547"/>
              <a:gd name="connsiteX3265" fmla="*/ 4231273 w 5473039"/>
              <a:gd name="connsiteY3265" fmla="*/ 4484406 h 4777547"/>
              <a:gd name="connsiteX3266" fmla="*/ 4211902 w 5473039"/>
              <a:gd name="connsiteY3266" fmla="*/ 4489676 h 4777547"/>
              <a:gd name="connsiteX3267" fmla="*/ 4200239 w 5473039"/>
              <a:gd name="connsiteY3267" fmla="*/ 4490192 h 4777547"/>
              <a:gd name="connsiteX3268" fmla="*/ 4168768 w 5473039"/>
              <a:gd name="connsiteY3268" fmla="*/ 4449939 h 4777547"/>
              <a:gd name="connsiteX3269" fmla="*/ 3943738 w 5473039"/>
              <a:gd name="connsiteY3269" fmla="*/ 4162122 h 4777547"/>
              <a:gd name="connsiteX3270" fmla="*/ 3881508 w 5473039"/>
              <a:gd name="connsiteY3270" fmla="*/ 4081301 h 4777547"/>
              <a:gd name="connsiteX3271" fmla="*/ 3841014 w 5473039"/>
              <a:gd name="connsiteY3271" fmla="*/ 4017429 h 4777547"/>
              <a:gd name="connsiteX3272" fmla="*/ 3824102 w 5473039"/>
              <a:gd name="connsiteY3272" fmla="*/ 4007849 h 4777547"/>
              <a:gd name="connsiteX3273" fmla="*/ 3671710 w 5473039"/>
              <a:gd name="connsiteY3273" fmla="*/ 3905144 h 4777547"/>
              <a:gd name="connsiteX3274" fmla="*/ 3655173 w 5473039"/>
              <a:gd name="connsiteY3274" fmla="*/ 3895327 h 4777547"/>
              <a:gd name="connsiteX3275" fmla="*/ 3652671 w 5473039"/>
              <a:gd name="connsiteY3275" fmla="*/ 3894420 h 4777547"/>
              <a:gd name="connsiteX3276" fmla="*/ 3653376 w 5473039"/>
              <a:gd name="connsiteY3276" fmla="*/ 3895202 h 4777547"/>
              <a:gd name="connsiteX3277" fmla="*/ 3656542 w 5473039"/>
              <a:gd name="connsiteY3277" fmla="*/ 3898830 h 4777547"/>
              <a:gd name="connsiteX3278" fmla="*/ 3647227 w 5473039"/>
              <a:gd name="connsiteY3278" fmla="*/ 3892447 h 4777547"/>
              <a:gd name="connsiteX3279" fmla="*/ 3645814 w 5473039"/>
              <a:gd name="connsiteY3279" fmla="*/ 3891935 h 4777547"/>
              <a:gd name="connsiteX3280" fmla="*/ 3641201 w 5473039"/>
              <a:gd name="connsiteY3280" fmla="*/ 3893478 h 4777547"/>
              <a:gd name="connsiteX3281" fmla="*/ 3670010 w 5473039"/>
              <a:gd name="connsiteY3281" fmla="*/ 3914873 h 4777547"/>
              <a:gd name="connsiteX3282" fmla="*/ 3757916 w 5473039"/>
              <a:gd name="connsiteY3282" fmla="*/ 3975623 h 4777547"/>
              <a:gd name="connsiteX3283" fmla="*/ 3680748 w 5473039"/>
              <a:gd name="connsiteY3283" fmla="*/ 3927041 h 4777547"/>
              <a:gd name="connsiteX3284" fmla="*/ 3621545 w 5473039"/>
              <a:gd name="connsiteY3284" fmla="*/ 3887969 h 4777547"/>
              <a:gd name="connsiteX3285" fmla="*/ 3625909 w 5473039"/>
              <a:gd name="connsiteY3285" fmla="*/ 3891696 h 4777547"/>
              <a:gd name="connsiteX3286" fmla="*/ 3588491 w 5473039"/>
              <a:gd name="connsiteY3286" fmla="*/ 3870634 h 4777547"/>
              <a:gd name="connsiteX3287" fmla="*/ 3570281 w 5473039"/>
              <a:gd name="connsiteY3287" fmla="*/ 3858167 h 4777547"/>
              <a:gd name="connsiteX3288" fmla="*/ 3569963 w 5473039"/>
              <a:gd name="connsiteY3288" fmla="*/ 3861861 h 4777547"/>
              <a:gd name="connsiteX3289" fmla="*/ 3561614 w 5473039"/>
              <a:gd name="connsiteY3289" fmla="*/ 3864495 h 4777547"/>
              <a:gd name="connsiteX3290" fmla="*/ 3552363 w 5473039"/>
              <a:gd name="connsiteY3290" fmla="*/ 3862128 h 4777547"/>
              <a:gd name="connsiteX3291" fmla="*/ 3552729 w 5473039"/>
              <a:gd name="connsiteY3291" fmla="*/ 3862937 h 4777547"/>
              <a:gd name="connsiteX3292" fmla="*/ 3550983 w 5473039"/>
              <a:gd name="connsiteY3292" fmla="*/ 3861775 h 4777547"/>
              <a:gd name="connsiteX3293" fmla="*/ 3549054 w 5473039"/>
              <a:gd name="connsiteY3293" fmla="*/ 3861281 h 4777547"/>
              <a:gd name="connsiteX3294" fmla="*/ 3537549 w 5473039"/>
              <a:gd name="connsiteY3294" fmla="*/ 3851656 h 4777547"/>
              <a:gd name="connsiteX3295" fmla="*/ 3535714 w 5473039"/>
              <a:gd name="connsiteY3295" fmla="*/ 3848833 h 4777547"/>
              <a:gd name="connsiteX3296" fmla="*/ 3531123 w 5473039"/>
              <a:gd name="connsiteY3296" fmla="*/ 3844514 h 4777547"/>
              <a:gd name="connsiteX3297" fmla="*/ 3502015 w 5473039"/>
              <a:gd name="connsiteY3297" fmla="*/ 3819055 h 4777547"/>
              <a:gd name="connsiteX3298" fmla="*/ 3537205 w 5473039"/>
              <a:gd name="connsiteY3298" fmla="*/ 3858789 h 4777547"/>
              <a:gd name="connsiteX3299" fmla="*/ 3572394 w 5473039"/>
              <a:gd name="connsiteY3299" fmla="*/ 3898523 h 4777547"/>
              <a:gd name="connsiteX3300" fmla="*/ 3537270 w 5473039"/>
              <a:gd name="connsiteY3300" fmla="*/ 3883986 h 4777547"/>
              <a:gd name="connsiteX3301" fmla="*/ 3579387 w 5473039"/>
              <a:gd name="connsiteY3301" fmla="*/ 3948473 h 4777547"/>
              <a:gd name="connsiteX3302" fmla="*/ 3504594 w 5473039"/>
              <a:gd name="connsiteY3302" fmla="*/ 3879587 h 4777547"/>
              <a:gd name="connsiteX3303" fmla="*/ 3458009 w 5473039"/>
              <a:gd name="connsiteY3303" fmla="*/ 3833813 h 4777547"/>
              <a:gd name="connsiteX3304" fmla="*/ 3458434 w 5473039"/>
              <a:gd name="connsiteY3304" fmla="*/ 3832795 h 4777547"/>
              <a:gd name="connsiteX3305" fmla="*/ 3458965 w 5473039"/>
              <a:gd name="connsiteY3305" fmla="*/ 3831522 h 4777547"/>
              <a:gd name="connsiteX3306" fmla="*/ 3459283 w 5473039"/>
              <a:gd name="connsiteY3306" fmla="*/ 3830759 h 4777547"/>
              <a:gd name="connsiteX3307" fmla="*/ 3459142 w 5473039"/>
              <a:gd name="connsiteY3307" fmla="*/ 3831098 h 4777547"/>
              <a:gd name="connsiteX3308" fmla="*/ 3458965 w 5473039"/>
              <a:gd name="connsiteY3308" fmla="*/ 3831522 h 4777547"/>
              <a:gd name="connsiteX3309" fmla="*/ 3458009 w 5473039"/>
              <a:gd name="connsiteY3309" fmla="*/ 3833813 h 4777547"/>
              <a:gd name="connsiteX3310" fmla="*/ 3508384 w 5473039"/>
              <a:gd name="connsiteY3310" fmla="*/ 3894517 h 4777547"/>
              <a:gd name="connsiteX3311" fmla="*/ 3498447 w 5473039"/>
              <a:gd name="connsiteY3311" fmla="*/ 3910332 h 4777547"/>
              <a:gd name="connsiteX3312" fmla="*/ 3542531 w 5473039"/>
              <a:gd name="connsiteY3312" fmla="*/ 3954100 h 4777547"/>
              <a:gd name="connsiteX3313" fmla="*/ 3544925 w 5473039"/>
              <a:gd name="connsiteY3313" fmla="*/ 3972371 h 4777547"/>
              <a:gd name="connsiteX3314" fmla="*/ 3583021 w 5473039"/>
              <a:gd name="connsiteY3314" fmla="*/ 4022486 h 4777547"/>
              <a:gd name="connsiteX3315" fmla="*/ 3668818 w 5473039"/>
              <a:gd name="connsiteY3315" fmla="*/ 4122368 h 4777547"/>
              <a:gd name="connsiteX3316" fmla="*/ 3570179 w 5473039"/>
              <a:gd name="connsiteY3316" fmla="*/ 4027920 h 4777547"/>
              <a:gd name="connsiteX3317" fmla="*/ 3522252 w 5473039"/>
              <a:gd name="connsiteY3317" fmla="*/ 3977355 h 4777547"/>
              <a:gd name="connsiteX3318" fmla="*/ 3506321 w 5473039"/>
              <a:gd name="connsiteY3318" fmla="*/ 3961132 h 4777547"/>
              <a:gd name="connsiteX3319" fmla="*/ 3491930 w 5473039"/>
              <a:gd name="connsiteY3319" fmla="*/ 3946085 h 4777547"/>
              <a:gd name="connsiteX3320" fmla="*/ 3518799 w 5473039"/>
              <a:gd name="connsiteY3320" fmla="*/ 3985299 h 4777547"/>
              <a:gd name="connsiteX3321" fmla="*/ 3518039 w 5473039"/>
              <a:gd name="connsiteY3321" fmla="*/ 3987270 h 4777547"/>
              <a:gd name="connsiteX3322" fmla="*/ 3516126 w 5473039"/>
              <a:gd name="connsiteY3322" fmla="*/ 3991396 h 4777547"/>
              <a:gd name="connsiteX3323" fmla="*/ 3520976 w 5473039"/>
              <a:gd name="connsiteY3323" fmla="*/ 3997761 h 4777547"/>
              <a:gd name="connsiteX3324" fmla="*/ 3519296 w 5473039"/>
              <a:gd name="connsiteY3324" fmla="*/ 4009792 h 4777547"/>
              <a:gd name="connsiteX3325" fmla="*/ 3557220 w 5473039"/>
              <a:gd name="connsiteY3325" fmla="*/ 4050975 h 4777547"/>
              <a:gd name="connsiteX3326" fmla="*/ 3591016 w 5473039"/>
              <a:gd name="connsiteY3326" fmla="*/ 4094051 h 4777547"/>
              <a:gd name="connsiteX3327" fmla="*/ 3579620 w 5473039"/>
              <a:gd name="connsiteY3327" fmla="*/ 4088010 h 4777547"/>
              <a:gd name="connsiteX3328" fmla="*/ 3576547 w 5473039"/>
              <a:gd name="connsiteY3328" fmla="*/ 4103382 h 4777547"/>
              <a:gd name="connsiteX3329" fmla="*/ 3541428 w 5473039"/>
              <a:gd name="connsiteY3329" fmla="*/ 4065982 h 4777547"/>
              <a:gd name="connsiteX3330" fmla="*/ 3538236 w 5473039"/>
              <a:gd name="connsiteY3330" fmla="*/ 4062779 h 4777547"/>
              <a:gd name="connsiteX3331" fmla="*/ 3555914 w 5473039"/>
              <a:gd name="connsiteY3331" fmla="*/ 4102412 h 4777547"/>
              <a:gd name="connsiteX3332" fmla="*/ 3505128 w 5473039"/>
              <a:gd name="connsiteY3332" fmla="*/ 4037880 h 4777547"/>
              <a:gd name="connsiteX3333" fmla="*/ 3506547 w 5473039"/>
              <a:gd name="connsiteY3333" fmla="*/ 4040643 h 4777547"/>
              <a:gd name="connsiteX3334" fmla="*/ 3543894 w 5473039"/>
              <a:gd name="connsiteY3334" fmla="*/ 4089465 h 4777547"/>
              <a:gd name="connsiteX3335" fmla="*/ 3545836 w 5473039"/>
              <a:gd name="connsiteY3335" fmla="*/ 4091976 h 4777547"/>
              <a:gd name="connsiteX3336" fmla="*/ 3503405 w 5473039"/>
              <a:gd name="connsiteY3336" fmla="*/ 4066581 h 4777547"/>
              <a:gd name="connsiteX3337" fmla="*/ 3555959 w 5473039"/>
              <a:gd name="connsiteY3337" fmla="*/ 4105737 h 4777547"/>
              <a:gd name="connsiteX3338" fmla="*/ 3560062 w 5473039"/>
              <a:gd name="connsiteY3338" fmla="*/ 4117088 h 4777547"/>
              <a:gd name="connsiteX3339" fmla="*/ 3539975 w 5473039"/>
              <a:gd name="connsiteY3339" fmla="*/ 4100320 h 4777547"/>
              <a:gd name="connsiteX3340" fmla="*/ 3674978 w 5473039"/>
              <a:gd name="connsiteY3340" fmla="*/ 4265046 h 4777547"/>
              <a:gd name="connsiteX3341" fmla="*/ 3682331 w 5473039"/>
              <a:gd name="connsiteY3341" fmla="*/ 4274863 h 4777547"/>
              <a:gd name="connsiteX3342" fmla="*/ 3681698 w 5473039"/>
              <a:gd name="connsiteY3342" fmla="*/ 4274531 h 4777547"/>
              <a:gd name="connsiteX3343" fmla="*/ 3628038 w 5473039"/>
              <a:gd name="connsiteY3343" fmla="*/ 4239293 h 4777547"/>
              <a:gd name="connsiteX3344" fmla="*/ 3656310 w 5473039"/>
              <a:gd name="connsiteY3344" fmla="*/ 4263761 h 4777547"/>
              <a:gd name="connsiteX3345" fmla="*/ 3681909 w 5473039"/>
              <a:gd name="connsiteY3345" fmla="*/ 4280875 h 4777547"/>
              <a:gd name="connsiteX3346" fmla="*/ 3692784 w 5473039"/>
              <a:gd name="connsiteY3346" fmla="*/ 4288821 h 4777547"/>
              <a:gd name="connsiteX3347" fmla="*/ 3719758 w 5473039"/>
              <a:gd name="connsiteY3347" fmla="*/ 4324834 h 4777547"/>
              <a:gd name="connsiteX3348" fmla="*/ 3716590 w 5473039"/>
              <a:gd name="connsiteY3348" fmla="*/ 4326542 h 4777547"/>
              <a:gd name="connsiteX3349" fmla="*/ 3720936 w 5473039"/>
              <a:gd name="connsiteY3349" fmla="*/ 4329122 h 4777547"/>
              <a:gd name="connsiteX3350" fmla="*/ 3728444 w 5473039"/>
              <a:gd name="connsiteY3350" fmla="*/ 4336433 h 4777547"/>
              <a:gd name="connsiteX3351" fmla="*/ 3748604 w 5473039"/>
              <a:gd name="connsiteY3351" fmla="*/ 4363350 h 4777547"/>
              <a:gd name="connsiteX3352" fmla="*/ 3738576 w 5473039"/>
              <a:gd name="connsiteY3352" fmla="*/ 4356769 h 4777547"/>
              <a:gd name="connsiteX3353" fmla="*/ 3733030 w 5473039"/>
              <a:gd name="connsiteY3353" fmla="*/ 4355800 h 4777547"/>
              <a:gd name="connsiteX3354" fmla="*/ 3738576 w 5473039"/>
              <a:gd name="connsiteY3354" fmla="*/ 4356769 h 4777547"/>
              <a:gd name="connsiteX3355" fmla="*/ 3733816 w 5473039"/>
              <a:gd name="connsiteY3355" fmla="*/ 4363657 h 4777547"/>
              <a:gd name="connsiteX3356" fmla="*/ 3709945 w 5473039"/>
              <a:gd name="connsiteY3356" fmla="*/ 4338665 h 4777547"/>
              <a:gd name="connsiteX3357" fmla="*/ 3730567 w 5473039"/>
              <a:gd name="connsiteY3357" fmla="*/ 4367914 h 4777547"/>
              <a:gd name="connsiteX3358" fmla="*/ 3714189 w 5473039"/>
              <a:gd name="connsiteY3358" fmla="*/ 4358838 h 4777547"/>
              <a:gd name="connsiteX3359" fmla="*/ 3706982 w 5473039"/>
              <a:gd name="connsiteY3359" fmla="*/ 4355389 h 4777547"/>
              <a:gd name="connsiteX3360" fmla="*/ 3635597 w 5473039"/>
              <a:gd name="connsiteY3360" fmla="*/ 4267379 h 4777547"/>
              <a:gd name="connsiteX3361" fmla="*/ 3487360 w 5473039"/>
              <a:gd name="connsiteY3361" fmla="*/ 4102355 h 4777547"/>
              <a:gd name="connsiteX3362" fmla="*/ 3426930 w 5473039"/>
              <a:gd name="connsiteY3362" fmla="*/ 4040401 h 4777547"/>
              <a:gd name="connsiteX3363" fmla="*/ 3429836 w 5473039"/>
              <a:gd name="connsiteY3363" fmla="*/ 4050782 h 4777547"/>
              <a:gd name="connsiteX3364" fmla="*/ 3491839 w 5473039"/>
              <a:gd name="connsiteY3364" fmla="*/ 4116969 h 4777547"/>
              <a:gd name="connsiteX3365" fmla="*/ 3549481 w 5473039"/>
              <a:gd name="connsiteY3365" fmla="*/ 4185605 h 4777547"/>
              <a:gd name="connsiteX3366" fmla="*/ 3550537 w 5473039"/>
              <a:gd name="connsiteY3366" fmla="*/ 4199087 h 4777547"/>
              <a:gd name="connsiteX3367" fmla="*/ 3598410 w 5473039"/>
              <a:gd name="connsiteY3367" fmla="*/ 4257785 h 4777547"/>
              <a:gd name="connsiteX3368" fmla="*/ 3598527 w 5473039"/>
              <a:gd name="connsiteY3368" fmla="*/ 4274849 h 4777547"/>
              <a:gd name="connsiteX3369" fmla="*/ 3601190 w 5473039"/>
              <a:gd name="connsiteY3369" fmla="*/ 4278639 h 4777547"/>
              <a:gd name="connsiteX3370" fmla="*/ 3604315 w 5473039"/>
              <a:gd name="connsiteY3370" fmla="*/ 4281342 h 4777547"/>
              <a:gd name="connsiteX3371" fmla="*/ 3607762 w 5473039"/>
              <a:gd name="connsiteY3371" fmla="*/ 4286677 h 4777547"/>
              <a:gd name="connsiteX3372" fmla="*/ 3607419 w 5473039"/>
              <a:gd name="connsiteY3372" fmla="*/ 4287892 h 4777547"/>
              <a:gd name="connsiteX3373" fmla="*/ 3609637 w 5473039"/>
              <a:gd name="connsiteY3373" fmla="*/ 4289578 h 4777547"/>
              <a:gd name="connsiteX3374" fmla="*/ 3607762 w 5473039"/>
              <a:gd name="connsiteY3374" fmla="*/ 4286677 h 4777547"/>
              <a:gd name="connsiteX3375" fmla="*/ 3608297 w 5473039"/>
              <a:gd name="connsiteY3375" fmla="*/ 4284787 h 4777547"/>
              <a:gd name="connsiteX3376" fmla="*/ 3616395 w 5473039"/>
              <a:gd name="connsiteY3376" fmla="*/ 4305401 h 4777547"/>
              <a:gd name="connsiteX3377" fmla="*/ 3565787 w 5473039"/>
              <a:gd name="connsiteY3377" fmla="*/ 4245254 h 4777547"/>
              <a:gd name="connsiteX3378" fmla="*/ 3550263 w 5473039"/>
              <a:gd name="connsiteY3378" fmla="*/ 4241106 h 4777547"/>
              <a:gd name="connsiteX3379" fmla="*/ 3498209 w 5473039"/>
              <a:gd name="connsiteY3379" fmla="*/ 4192432 h 4777547"/>
              <a:gd name="connsiteX3380" fmla="*/ 3430563 w 5473039"/>
              <a:gd name="connsiteY3380" fmla="*/ 4114415 h 4777547"/>
              <a:gd name="connsiteX3381" fmla="*/ 3430227 w 5473039"/>
              <a:gd name="connsiteY3381" fmla="*/ 4115098 h 4777547"/>
              <a:gd name="connsiteX3382" fmla="*/ 3456541 w 5473039"/>
              <a:gd name="connsiteY3382" fmla="*/ 4152030 h 4777547"/>
              <a:gd name="connsiteX3383" fmla="*/ 3448651 w 5473039"/>
              <a:gd name="connsiteY3383" fmla="*/ 4153889 h 4777547"/>
              <a:gd name="connsiteX3384" fmla="*/ 3443685 w 5473039"/>
              <a:gd name="connsiteY3384" fmla="*/ 4153660 h 4777547"/>
              <a:gd name="connsiteX3385" fmla="*/ 3429665 w 5473039"/>
              <a:gd name="connsiteY3385" fmla="*/ 4135472 h 4777547"/>
              <a:gd name="connsiteX3386" fmla="*/ 3430628 w 5473039"/>
              <a:gd name="connsiteY3386" fmla="*/ 4139611 h 4777547"/>
              <a:gd name="connsiteX3387" fmla="*/ 3447156 w 5473039"/>
              <a:gd name="connsiteY3387" fmla="*/ 4165372 h 4777547"/>
              <a:gd name="connsiteX3388" fmla="*/ 3475480 w 5473039"/>
              <a:gd name="connsiteY3388" fmla="*/ 4205549 h 4777547"/>
              <a:gd name="connsiteX3389" fmla="*/ 3516088 w 5473039"/>
              <a:gd name="connsiteY3389" fmla="*/ 4256314 h 4777547"/>
              <a:gd name="connsiteX3390" fmla="*/ 3619325 w 5473039"/>
              <a:gd name="connsiteY3390" fmla="*/ 4386607 h 4777547"/>
              <a:gd name="connsiteX3391" fmla="*/ 3626194 w 5473039"/>
              <a:gd name="connsiteY3391" fmla="*/ 4395297 h 4777547"/>
              <a:gd name="connsiteX3392" fmla="*/ 3615221 w 5473039"/>
              <a:gd name="connsiteY3392" fmla="*/ 4390612 h 4777547"/>
              <a:gd name="connsiteX3393" fmla="*/ 3611276 w 5473039"/>
              <a:gd name="connsiteY3393" fmla="*/ 4389338 h 4777547"/>
              <a:gd name="connsiteX3394" fmla="*/ 3589033 w 5473039"/>
              <a:gd name="connsiteY3394" fmla="*/ 4362984 h 4777547"/>
              <a:gd name="connsiteX3395" fmla="*/ 3531391 w 5473039"/>
              <a:gd name="connsiteY3395" fmla="*/ 4294348 h 4777547"/>
              <a:gd name="connsiteX3396" fmla="*/ 3511452 w 5473039"/>
              <a:gd name="connsiteY3396" fmla="*/ 4300782 h 4777547"/>
              <a:gd name="connsiteX3397" fmla="*/ 3482135 w 5473039"/>
              <a:gd name="connsiteY3397" fmla="*/ 4272321 h 4777547"/>
              <a:gd name="connsiteX3398" fmla="*/ 3450737 w 5473039"/>
              <a:gd name="connsiteY3398" fmla="*/ 4247518 h 4777547"/>
              <a:gd name="connsiteX3399" fmla="*/ 3361042 w 5473039"/>
              <a:gd name="connsiteY3399" fmla="*/ 4148971 h 4777547"/>
              <a:gd name="connsiteX3400" fmla="*/ 3333119 w 5473039"/>
              <a:gd name="connsiteY3400" fmla="*/ 4117171 h 4777547"/>
              <a:gd name="connsiteX3401" fmla="*/ 3344768 w 5473039"/>
              <a:gd name="connsiteY3401" fmla="*/ 4136946 h 4777547"/>
              <a:gd name="connsiteX3402" fmla="*/ 3349799 w 5473039"/>
              <a:gd name="connsiteY3402" fmla="*/ 4143080 h 4777547"/>
              <a:gd name="connsiteX3403" fmla="*/ 3349647 w 5473039"/>
              <a:gd name="connsiteY3403" fmla="*/ 4142931 h 4777547"/>
              <a:gd name="connsiteX3404" fmla="*/ 3350646 w 5473039"/>
              <a:gd name="connsiteY3404" fmla="*/ 4144112 h 4777547"/>
              <a:gd name="connsiteX3405" fmla="*/ 3352228 w 5473039"/>
              <a:gd name="connsiteY3405" fmla="*/ 4146042 h 4777547"/>
              <a:gd name="connsiteX3406" fmla="*/ 3352714 w 5473039"/>
              <a:gd name="connsiteY3406" fmla="*/ 4146559 h 4777547"/>
              <a:gd name="connsiteX3407" fmla="*/ 3350646 w 5473039"/>
              <a:gd name="connsiteY3407" fmla="*/ 4144112 h 4777547"/>
              <a:gd name="connsiteX3408" fmla="*/ 3349799 w 5473039"/>
              <a:gd name="connsiteY3408" fmla="*/ 4143080 h 4777547"/>
              <a:gd name="connsiteX3409" fmla="*/ 3393450 w 5473039"/>
              <a:gd name="connsiteY3409" fmla="*/ 4185701 h 4777547"/>
              <a:gd name="connsiteX3410" fmla="*/ 3425951 w 5473039"/>
              <a:gd name="connsiteY3410" fmla="*/ 4225541 h 4777547"/>
              <a:gd name="connsiteX3411" fmla="*/ 3428348 w 5473039"/>
              <a:gd name="connsiteY3411" fmla="*/ 4243811 h 4777547"/>
              <a:gd name="connsiteX3412" fmla="*/ 3453536 w 5473039"/>
              <a:gd name="connsiteY3412" fmla="*/ 4274164 h 4777547"/>
              <a:gd name="connsiteX3413" fmla="*/ 3466390 w 5473039"/>
              <a:gd name="connsiteY3413" fmla="*/ 4302060 h 4777547"/>
              <a:gd name="connsiteX3414" fmla="*/ 3429859 w 5473039"/>
              <a:gd name="connsiteY3414" fmla="*/ 4257534 h 4777547"/>
              <a:gd name="connsiteX3415" fmla="*/ 3409803 w 5473039"/>
              <a:gd name="connsiteY3415" fmla="*/ 4246904 h 4777547"/>
              <a:gd name="connsiteX3416" fmla="*/ 3397352 w 5473039"/>
              <a:gd name="connsiteY3416" fmla="*/ 4227383 h 4777547"/>
              <a:gd name="connsiteX3417" fmla="*/ 3377751 w 5473039"/>
              <a:gd name="connsiteY3417" fmla="*/ 4216994 h 4777547"/>
              <a:gd name="connsiteX3418" fmla="*/ 3336636 w 5473039"/>
              <a:gd name="connsiteY3418" fmla="*/ 4174119 h 4777547"/>
              <a:gd name="connsiteX3419" fmla="*/ 3305693 w 5473039"/>
              <a:gd name="connsiteY3419" fmla="*/ 4149557 h 4777547"/>
              <a:gd name="connsiteX3420" fmla="*/ 3390150 w 5473039"/>
              <a:gd name="connsiteY3420" fmla="*/ 4244647 h 4777547"/>
              <a:gd name="connsiteX3421" fmla="*/ 3424380 w 5473039"/>
              <a:gd name="connsiteY3421" fmla="*/ 4286678 h 4777547"/>
              <a:gd name="connsiteX3422" fmla="*/ 3432661 w 5473039"/>
              <a:gd name="connsiteY3422" fmla="*/ 4297629 h 4777547"/>
              <a:gd name="connsiteX3423" fmla="*/ 3430305 w 5473039"/>
              <a:gd name="connsiteY3423" fmla="*/ 4296016 h 4777547"/>
              <a:gd name="connsiteX3424" fmla="*/ 3410724 w 5473039"/>
              <a:gd name="connsiteY3424" fmla="*/ 4282707 h 4777547"/>
              <a:gd name="connsiteX3425" fmla="*/ 3388470 w 5473039"/>
              <a:gd name="connsiteY3425" fmla="*/ 4256678 h 4777547"/>
              <a:gd name="connsiteX3426" fmla="*/ 3359101 w 5473039"/>
              <a:gd name="connsiteY3426" fmla="*/ 4236350 h 4777547"/>
              <a:gd name="connsiteX3427" fmla="*/ 3372220 w 5473039"/>
              <a:gd name="connsiteY3427" fmla="*/ 4256226 h 4777547"/>
              <a:gd name="connsiteX3428" fmla="*/ 3329779 w 5473039"/>
              <a:gd name="connsiteY3428" fmla="*/ 4226002 h 4777547"/>
              <a:gd name="connsiteX3429" fmla="*/ 3223640 w 5473039"/>
              <a:gd name="connsiteY3429" fmla="*/ 4152235 h 4777547"/>
              <a:gd name="connsiteX3430" fmla="*/ 3242206 w 5473039"/>
              <a:gd name="connsiteY3430" fmla="*/ 4171840 h 4777547"/>
              <a:gd name="connsiteX3431" fmla="*/ 3364901 w 5473039"/>
              <a:gd name="connsiteY3431" fmla="*/ 4265056 h 4777547"/>
              <a:gd name="connsiteX3432" fmla="*/ 3343561 w 5473039"/>
              <a:gd name="connsiteY3432" fmla="*/ 4261326 h 4777547"/>
              <a:gd name="connsiteX3433" fmla="*/ 3154064 w 5473039"/>
              <a:gd name="connsiteY3433" fmla="*/ 4130046 h 4777547"/>
              <a:gd name="connsiteX3434" fmla="*/ 3166543 w 5473039"/>
              <a:gd name="connsiteY3434" fmla="*/ 4151752 h 4777547"/>
              <a:gd name="connsiteX3435" fmla="*/ 3323508 w 5473039"/>
              <a:gd name="connsiteY3435" fmla="*/ 4267847 h 4777547"/>
              <a:gd name="connsiteX3436" fmla="*/ 3131023 w 5473039"/>
              <a:gd name="connsiteY3436" fmla="*/ 4136043 h 4777547"/>
              <a:gd name="connsiteX3437" fmla="*/ 3106261 w 5473039"/>
              <a:gd name="connsiteY3437" fmla="*/ 4121688 h 4777547"/>
              <a:gd name="connsiteX3438" fmla="*/ 3117791 w 5473039"/>
              <a:gd name="connsiteY3438" fmla="*/ 4133730 h 4777547"/>
              <a:gd name="connsiteX3439" fmla="*/ 3204107 w 5473039"/>
              <a:gd name="connsiteY3439" fmla="*/ 4201063 h 4777547"/>
              <a:gd name="connsiteX3440" fmla="*/ 3224697 w 5473039"/>
              <a:gd name="connsiteY3440" fmla="*/ 4224187 h 4777547"/>
              <a:gd name="connsiteX3441" fmla="*/ 3302380 w 5473039"/>
              <a:gd name="connsiteY3441" fmla="*/ 4280512 h 4777547"/>
              <a:gd name="connsiteX3442" fmla="*/ 3255329 w 5473039"/>
              <a:gd name="connsiteY3442" fmla="*/ 4252761 h 4777547"/>
              <a:gd name="connsiteX3443" fmla="*/ 3211465 w 5473039"/>
              <a:gd name="connsiteY3443" fmla="*/ 4221874 h 4777547"/>
              <a:gd name="connsiteX3444" fmla="*/ 3271533 w 5473039"/>
              <a:gd name="connsiteY3444" fmla="*/ 4268259 h 4777547"/>
              <a:gd name="connsiteX3445" fmla="*/ 3429661 w 5473039"/>
              <a:gd name="connsiteY3445" fmla="*/ 4377697 h 4777547"/>
              <a:gd name="connsiteX3446" fmla="*/ 3458270 w 5473039"/>
              <a:gd name="connsiteY3446" fmla="*/ 4402751 h 4777547"/>
              <a:gd name="connsiteX3447" fmla="*/ 3404273 w 5473039"/>
              <a:gd name="connsiteY3447" fmla="*/ 4366926 h 4777547"/>
              <a:gd name="connsiteX3448" fmla="*/ 3260126 w 5473039"/>
              <a:gd name="connsiteY3448" fmla="*/ 4273124 h 4777547"/>
              <a:gd name="connsiteX3449" fmla="*/ 3250083 w 5473039"/>
              <a:gd name="connsiteY3449" fmla="*/ 4267675 h 4777547"/>
              <a:gd name="connsiteX3450" fmla="*/ 3314645 w 5473039"/>
              <a:gd name="connsiteY3450" fmla="*/ 4318539 h 4777547"/>
              <a:gd name="connsiteX3451" fmla="*/ 3490163 w 5473039"/>
              <a:gd name="connsiteY3451" fmla="*/ 4434183 h 4777547"/>
              <a:gd name="connsiteX3452" fmla="*/ 3516300 w 5473039"/>
              <a:gd name="connsiteY3452" fmla="*/ 4458279 h 4777547"/>
              <a:gd name="connsiteX3453" fmla="*/ 3506799 w 5473039"/>
              <a:gd name="connsiteY3453" fmla="*/ 4452572 h 4777547"/>
              <a:gd name="connsiteX3454" fmla="*/ 3495872 w 5473039"/>
              <a:gd name="connsiteY3454" fmla="*/ 4440863 h 4777547"/>
              <a:gd name="connsiteX3455" fmla="*/ 3485648 w 5473039"/>
              <a:gd name="connsiteY3455" fmla="*/ 4432351 h 4777547"/>
              <a:gd name="connsiteX3456" fmla="*/ 3485193 w 5473039"/>
              <a:gd name="connsiteY3456" fmla="*/ 4438178 h 4777547"/>
              <a:gd name="connsiteX3457" fmla="*/ 3481944 w 5473039"/>
              <a:gd name="connsiteY3457" fmla="*/ 4435912 h 4777547"/>
              <a:gd name="connsiteX3458" fmla="*/ 3446848 w 5473039"/>
              <a:gd name="connsiteY3458" fmla="*/ 4420279 h 4777547"/>
              <a:gd name="connsiteX3459" fmla="*/ 3492935 w 5473039"/>
              <a:gd name="connsiteY3459" fmla="*/ 4451027 h 4777547"/>
              <a:gd name="connsiteX3460" fmla="*/ 3495769 w 5473039"/>
              <a:gd name="connsiteY3460" fmla="*/ 4453038 h 4777547"/>
              <a:gd name="connsiteX3461" fmla="*/ 3496062 w 5473039"/>
              <a:gd name="connsiteY3461" fmla="*/ 4453438 h 4777547"/>
              <a:gd name="connsiteX3462" fmla="*/ 3503605 w 5473039"/>
              <a:gd name="connsiteY3462" fmla="*/ 4461847 h 4777547"/>
              <a:gd name="connsiteX3463" fmla="*/ 3436363 w 5473039"/>
              <a:gd name="connsiteY3463" fmla="*/ 4420820 h 4777547"/>
              <a:gd name="connsiteX3464" fmla="*/ 3332996 w 5473039"/>
              <a:gd name="connsiteY3464" fmla="*/ 4354466 h 4777547"/>
              <a:gd name="connsiteX3465" fmla="*/ 3320929 w 5473039"/>
              <a:gd name="connsiteY3465" fmla="*/ 4345495 h 4777547"/>
              <a:gd name="connsiteX3466" fmla="*/ 3332459 w 5473039"/>
              <a:gd name="connsiteY3466" fmla="*/ 4357537 h 4777547"/>
              <a:gd name="connsiteX3467" fmla="*/ 3514386 w 5473039"/>
              <a:gd name="connsiteY3467" fmla="*/ 4484328 h 4777547"/>
              <a:gd name="connsiteX3468" fmla="*/ 3313679 w 5473039"/>
              <a:gd name="connsiteY3468" fmla="*/ 4354254 h 4777547"/>
              <a:gd name="connsiteX3469" fmla="*/ 3283169 w 5473039"/>
              <a:gd name="connsiteY3469" fmla="*/ 4342589 h 4777547"/>
              <a:gd name="connsiteX3470" fmla="*/ 3311979 w 5473039"/>
              <a:gd name="connsiteY3470" fmla="*/ 4363982 h 4777547"/>
              <a:gd name="connsiteX3471" fmla="*/ 3399886 w 5473039"/>
              <a:gd name="connsiteY3471" fmla="*/ 4424733 h 4777547"/>
              <a:gd name="connsiteX3472" fmla="*/ 3322718 w 5473039"/>
              <a:gd name="connsiteY3472" fmla="*/ 4376150 h 4777547"/>
              <a:gd name="connsiteX3473" fmla="*/ 3240593 w 5473039"/>
              <a:gd name="connsiteY3473" fmla="*/ 4321952 h 4777547"/>
              <a:gd name="connsiteX3474" fmla="*/ 3164485 w 5473039"/>
              <a:gd name="connsiteY3474" fmla="*/ 4266365 h 4777547"/>
              <a:gd name="connsiteX3475" fmla="*/ 3164018 w 5473039"/>
              <a:gd name="connsiteY3475" fmla="*/ 4266035 h 4777547"/>
              <a:gd name="connsiteX3476" fmla="*/ 3168790 w 5473039"/>
              <a:gd name="connsiteY3476" fmla="*/ 4276178 h 4777547"/>
              <a:gd name="connsiteX3477" fmla="*/ 3278857 w 5473039"/>
              <a:gd name="connsiteY3477" fmla="*/ 4456387 h 4777547"/>
              <a:gd name="connsiteX3478" fmla="*/ 3317019 w 5473039"/>
              <a:gd name="connsiteY3478" fmla="*/ 4514942 h 4777547"/>
              <a:gd name="connsiteX3479" fmla="*/ 3319145 w 5473039"/>
              <a:gd name="connsiteY3479" fmla="*/ 4524308 h 4777547"/>
              <a:gd name="connsiteX3480" fmla="*/ 3347228 w 5473039"/>
              <a:gd name="connsiteY3480" fmla="*/ 4561288 h 4777547"/>
              <a:gd name="connsiteX3481" fmla="*/ 3388901 w 5473039"/>
              <a:gd name="connsiteY3481" fmla="*/ 4625230 h 4777547"/>
              <a:gd name="connsiteX3482" fmla="*/ 3480196 w 5473039"/>
              <a:gd name="connsiteY3482" fmla="*/ 4777547 h 4777547"/>
              <a:gd name="connsiteX3483" fmla="*/ 3210623 w 5473039"/>
              <a:gd name="connsiteY3483" fmla="*/ 4409396 h 4777547"/>
              <a:gd name="connsiteX3484" fmla="*/ 3083409 w 5473039"/>
              <a:gd name="connsiteY3484" fmla="*/ 4209241 h 4777547"/>
              <a:gd name="connsiteX3485" fmla="*/ 3016202 w 5473039"/>
              <a:gd name="connsiteY3485" fmla="*/ 4163200 h 4777547"/>
              <a:gd name="connsiteX3486" fmla="*/ 3002992 w 5473039"/>
              <a:gd name="connsiteY3486" fmla="*/ 4152030 h 4777547"/>
              <a:gd name="connsiteX3487" fmla="*/ 3059980 w 5473039"/>
              <a:gd name="connsiteY3487" fmla="*/ 4191354 h 4777547"/>
              <a:gd name="connsiteX3488" fmla="*/ 3081112 w 5473039"/>
              <a:gd name="connsiteY3488" fmla="*/ 4205629 h 4777547"/>
              <a:gd name="connsiteX3489" fmla="*/ 3041243 w 5473039"/>
              <a:gd name="connsiteY3489" fmla="*/ 4142897 h 4777547"/>
              <a:gd name="connsiteX3490" fmla="*/ 2979821 w 5473039"/>
              <a:gd name="connsiteY3490" fmla="*/ 4095933 h 4777547"/>
              <a:gd name="connsiteX3491" fmla="*/ 3004382 w 5473039"/>
              <a:gd name="connsiteY3491" fmla="*/ 4124173 h 4777547"/>
              <a:gd name="connsiteX3492" fmla="*/ 2962393 w 5473039"/>
              <a:gd name="connsiteY3492" fmla="*/ 4087837 h 4777547"/>
              <a:gd name="connsiteX3493" fmla="*/ 2940281 w 5473039"/>
              <a:gd name="connsiteY3493" fmla="*/ 4065700 h 4777547"/>
              <a:gd name="connsiteX3494" fmla="*/ 2901341 w 5473039"/>
              <a:gd name="connsiteY3494" fmla="*/ 4035925 h 4777547"/>
              <a:gd name="connsiteX3495" fmla="*/ 2883821 w 5473039"/>
              <a:gd name="connsiteY3495" fmla="*/ 4021325 h 4777547"/>
              <a:gd name="connsiteX3496" fmla="*/ 2903837 w 5473039"/>
              <a:gd name="connsiteY3496" fmla="*/ 4043226 h 4777547"/>
              <a:gd name="connsiteX3497" fmla="*/ 2859121 w 5473039"/>
              <a:gd name="connsiteY3497" fmla="*/ 4000742 h 4777547"/>
              <a:gd name="connsiteX3498" fmla="*/ 2817316 w 5473039"/>
              <a:gd name="connsiteY3498" fmla="*/ 3965905 h 4777547"/>
              <a:gd name="connsiteX3499" fmla="*/ 2815746 w 5473039"/>
              <a:gd name="connsiteY3499" fmla="*/ 3964595 h 4777547"/>
              <a:gd name="connsiteX3500" fmla="*/ 2815038 w 5473039"/>
              <a:gd name="connsiteY3500" fmla="*/ 3963942 h 4777547"/>
              <a:gd name="connsiteX3501" fmla="*/ 2814803 w 5473039"/>
              <a:gd name="connsiteY3501" fmla="*/ 3964406 h 4777547"/>
              <a:gd name="connsiteX3502" fmla="*/ 2814130 w 5473039"/>
              <a:gd name="connsiteY3502" fmla="*/ 3965424 h 4777547"/>
              <a:gd name="connsiteX3503" fmla="*/ 2821590 w 5473039"/>
              <a:gd name="connsiteY3503" fmla="*/ 3978519 h 4777547"/>
              <a:gd name="connsiteX3504" fmla="*/ 2851404 w 5473039"/>
              <a:gd name="connsiteY3504" fmla="*/ 4019704 h 4777547"/>
              <a:gd name="connsiteX3505" fmla="*/ 2858623 w 5473039"/>
              <a:gd name="connsiteY3505" fmla="*/ 4029738 h 4777547"/>
              <a:gd name="connsiteX3506" fmla="*/ 2874742 w 5473039"/>
              <a:gd name="connsiteY3506" fmla="*/ 4044484 h 4777547"/>
              <a:gd name="connsiteX3507" fmla="*/ 2886480 w 5473039"/>
              <a:gd name="connsiteY3507" fmla="*/ 4065003 h 4777547"/>
              <a:gd name="connsiteX3508" fmla="*/ 2924815 w 5473039"/>
              <a:gd name="connsiteY3508" fmla="*/ 4095545 h 4777547"/>
              <a:gd name="connsiteX3509" fmla="*/ 2944751 w 5473039"/>
              <a:gd name="connsiteY3509" fmla="*/ 4110058 h 4777547"/>
              <a:gd name="connsiteX3510" fmla="*/ 2947835 w 5473039"/>
              <a:gd name="connsiteY3510" fmla="*/ 4113335 h 4777547"/>
              <a:gd name="connsiteX3511" fmla="*/ 2981880 w 5473039"/>
              <a:gd name="connsiteY3511" fmla="*/ 4144716 h 4777547"/>
              <a:gd name="connsiteX3512" fmla="*/ 2985801 w 5473039"/>
              <a:gd name="connsiteY3512" fmla="*/ 4148966 h 4777547"/>
              <a:gd name="connsiteX3513" fmla="*/ 2936473 w 5473039"/>
              <a:gd name="connsiteY3513" fmla="*/ 4113100 h 4777547"/>
              <a:gd name="connsiteX3514" fmla="*/ 2895967 w 5473039"/>
              <a:gd name="connsiteY3514" fmla="*/ 4081586 h 4777547"/>
              <a:gd name="connsiteX3515" fmla="*/ 2913386 w 5473039"/>
              <a:gd name="connsiteY3515" fmla="*/ 4112034 h 4777547"/>
              <a:gd name="connsiteX3516" fmla="*/ 2918991 w 5473039"/>
              <a:gd name="connsiteY3516" fmla="*/ 4122569 h 4777547"/>
              <a:gd name="connsiteX3517" fmla="*/ 2913282 w 5473039"/>
              <a:gd name="connsiteY3517" fmla="*/ 4117563 h 4777547"/>
              <a:gd name="connsiteX3518" fmla="*/ 2897768 w 5473039"/>
              <a:gd name="connsiteY3518" fmla="*/ 4104451 h 4777547"/>
              <a:gd name="connsiteX3519" fmla="*/ 2897583 w 5473039"/>
              <a:gd name="connsiteY3519" fmla="*/ 4105347 h 4777547"/>
              <a:gd name="connsiteX3520" fmla="*/ 2878389 w 5473039"/>
              <a:gd name="connsiteY3520" fmla="*/ 4072850 h 4777547"/>
              <a:gd name="connsiteX3521" fmla="*/ 2870506 w 5473039"/>
              <a:gd name="connsiteY3521" fmla="*/ 4061777 h 4777547"/>
              <a:gd name="connsiteX3522" fmla="*/ 2868358 w 5473039"/>
              <a:gd name="connsiteY3522" fmla="*/ 4060106 h 4777547"/>
              <a:gd name="connsiteX3523" fmla="*/ 2726774 w 5473039"/>
              <a:gd name="connsiteY3523" fmla="*/ 3934035 h 4777547"/>
              <a:gd name="connsiteX3524" fmla="*/ 2707993 w 5473039"/>
              <a:gd name="connsiteY3524" fmla="*/ 3916841 h 4777547"/>
              <a:gd name="connsiteX3525" fmla="*/ 2714236 w 5473039"/>
              <a:gd name="connsiteY3525" fmla="*/ 3929983 h 4777547"/>
              <a:gd name="connsiteX3526" fmla="*/ 2732668 w 5473039"/>
              <a:gd name="connsiteY3526" fmla="*/ 3967014 h 4777547"/>
              <a:gd name="connsiteX3527" fmla="*/ 2736912 w 5473039"/>
              <a:gd name="connsiteY3527" fmla="*/ 3975837 h 4777547"/>
              <a:gd name="connsiteX3528" fmla="*/ 2766251 w 5473039"/>
              <a:gd name="connsiteY3528" fmla="*/ 4003619 h 4777547"/>
              <a:gd name="connsiteX3529" fmla="*/ 2848764 w 5473039"/>
              <a:gd name="connsiteY3529" fmla="*/ 4074402 h 4777547"/>
              <a:gd name="connsiteX3530" fmla="*/ 2742588 w 5473039"/>
              <a:gd name="connsiteY3530" fmla="*/ 3988353 h 4777547"/>
              <a:gd name="connsiteX3531" fmla="*/ 2744680 w 5473039"/>
              <a:gd name="connsiteY3531" fmla="*/ 3993409 h 4777547"/>
              <a:gd name="connsiteX3532" fmla="*/ 2734131 w 5473039"/>
              <a:gd name="connsiteY3532" fmla="*/ 3981500 h 4777547"/>
              <a:gd name="connsiteX3533" fmla="*/ 2734131 w 5473039"/>
              <a:gd name="connsiteY3533" fmla="*/ 3981499 h 4777547"/>
              <a:gd name="connsiteX3534" fmla="*/ 2718532 w 5473039"/>
              <a:gd name="connsiteY3534" fmla="*/ 3968856 h 4777547"/>
              <a:gd name="connsiteX3535" fmla="*/ 2724356 w 5473039"/>
              <a:gd name="connsiteY3535" fmla="*/ 3982456 h 4777547"/>
              <a:gd name="connsiteX3536" fmla="*/ 2727773 w 5473039"/>
              <a:gd name="connsiteY3536" fmla="*/ 4008619 h 4777547"/>
              <a:gd name="connsiteX3537" fmla="*/ 2700962 w 5473039"/>
              <a:gd name="connsiteY3537" fmla="*/ 3994679 h 4777547"/>
              <a:gd name="connsiteX3538" fmla="*/ 2697304 w 5473039"/>
              <a:gd name="connsiteY3538" fmla="*/ 3990908 h 4777547"/>
              <a:gd name="connsiteX3539" fmla="*/ 2695643 w 5473039"/>
              <a:gd name="connsiteY3539" fmla="*/ 3998156 h 4777547"/>
              <a:gd name="connsiteX3540" fmla="*/ 2723140 w 5473039"/>
              <a:gd name="connsiteY3540" fmla="*/ 4054782 h 4777547"/>
              <a:gd name="connsiteX3541" fmla="*/ 2787622 w 5473039"/>
              <a:gd name="connsiteY3541" fmla="*/ 4169584 h 4777547"/>
              <a:gd name="connsiteX3542" fmla="*/ 2709480 w 5473039"/>
              <a:gd name="connsiteY3542" fmla="*/ 4057585 h 4777547"/>
              <a:gd name="connsiteX3543" fmla="*/ 2672433 w 5473039"/>
              <a:gd name="connsiteY3543" fmla="*/ 3998582 h 4777547"/>
              <a:gd name="connsiteX3544" fmla="*/ 2667200 w 5473039"/>
              <a:gd name="connsiteY3544" fmla="*/ 3990976 h 4777547"/>
              <a:gd name="connsiteX3545" fmla="*/ 2661914 w 5473039"/>
              <a:gd name="connsiteY3545" fmla="*/ 3982581 h 4777547"/>
              <a:gd name="connsiteX3546" fmla="*/ 2636698 w 5473039"/>
              <a:gd name="connsiteY3546" fmla="*/ 3959404 h 4777547"/>
              <a:gd name="connsiteX3547" fmla="*/ 2636940 w 5473039"/>
              <a:gd name="connsiteY3547" fmla="*/ 3960252 h 4777547"/>
              <a:gd name="connsiteX3548" fmla="*/ 2667169 w 5473039"/>
              <a:gd name="connsiteY3548" fmla="*/ 4018339 h 4777547"/>
              <a:gd name="connsiteX3549" fmla="*/ 2665302 w 5473039"/>
              <a:gd name="connsiteY3549" fmla="*/ 4025932 h 4777547"/>
              <a:gd name="connsiteX3550" fmla="*/ 2664043 w 5473039"/>
              <a:gd name="connsiteY3550" fmla="*/ 4028205 h 4777547"/>
              <a:gd name="connsiteX3551" fmla="*/ 2684164 w 5473039"/>
              <a:gd name="connsiteY3551" fmla="*/ 4051861 h 4777547"/>
              <a:gd name="connsiteX3552" fmla="*/ 2700003 w 5473039"/>
              <a:gd name="connsiteY3552" fmla="*/ 4071387 h 4777547"/>
              <a:gd name="connsiteX3553" fmla="*/ 2714031 w 5473039"/>
              <a:gd name="connsiteY3553" fmla="*/ 4105266 h 4777547"/>
              <a:gd name="connsiteX3554" fmla="*/ 2794510 w 5473039"/>
              <a:gd name="connsiteY3554" fmla="*/ 4262031 h 4777547"/>
              <a:gd name="connsiteX3555" fmla="*/ 2906170 w 5473039"/>
              <a:gd name="connsiteY3555" fmla="*/ 4428934 h 4777547"/>
              <a:gd name="connsiteX3556" fmla="*/ 2826902 w 5473039"/>
              <a:gd name="connsiteY3556" fmla="*/ 4343533 h 4777547"/>
              <a:gd name="connsiteX3557" fmla="*/ 2681429 w 5473039"/>
              <a:gd name="connsiteY3557" fmla="*/ 4145068 h 4777547"/>
              <a:gd name="connsiteX3558" fmla="*/ 2680279 w 5473039"/>
              <a:gd name="connsiteY3558" fmla="*/ 4143507 h 4777547"/>
              <a:gd name="connsiteX3559" fmla="*/ 2680203 w 5473039"/>
              <a:gd name="connsiteY3559" fmla="*/ 4143529 h 4777547"/>
              <a:gd name="connsiteX3560" fmla="*/ 2676363 w 5473039"/>
              <a:gd name="connsiteY3560" fmla="*/ 4138664 h 4777547"/>
              <a:gd name="connsiteX3561" fmla="*/ 2672877 w 5473039"/>
              <a:gd name="connsiteY3561" fmla="*/ 4133457 h 4777547"/>
              <a:gd name="connsiteX3562" fmla="*/ 2666837 w 5473039"/>
              <a:gd name="connsiteY3562" fmla="*/ 4125257 h 4777547"/>
              <a:gd name="connsiteX3563" fmla="*/ 2688339 w 5473039"/>
              <a:gd name="connsiteY3563" fmla="*/ 4171999 h 4777547"/>
              <a:gd name="connsiteX3564" fmla="*/ 2765604 w 5473039"/>
              <a:gd name="connsiteY3564" fmla="*/ 4310688 h 4777547"/>
              <a:gd name="connsiteX3565" fmla="*/ 2770883 w 5473039"/>
              <a:gd name="connsiteY3565" fmla="*/ 4321760 h 4777547"/>
              <a:gd name="connsiteX3566" fmla="*/ 2770328 w 5473039"/>
              <a:gd name="connsiteY3566" fmla="*/ 4321311 h 4777547"/>
              <a:gd name="connsiteX3567" fmla="*/ 2724645 w 5473039"/>
              <a:gd name="connsiteY3567" fmla="*/ 4276208 h 4777547"/>
              <a:gd name="connsiteX3568" fmla="*/ 2747554 w 5473039"/>
              <a:gd name="connsiteY3568" fmla="*/ 4305757 h 4777547"/>
              <a:gd name="connsiteX3569" fmla="*/ 2769286 w 5473039"/>
              <a:gd name="connsiteY3569" fmla="*/ 4327572 h 4777547"/>
              <a:gd name="connsiteX3570" fmla="*/ 2778387 w 5473039"/>
              <a:gd name="connsiteY3570" fmla="*/ 4337500 h 4777547"/>
              <a:gd name="connsiteX3571" fmla="*/ 2797752 w 5473039"/>
              <a:gd name="connsiteY3571" fmla="*/ 4378115 h 4777547"/>
              <a:gd name="connsiteX3572" fmla="*/ 2794312 w 5473039"/>
              <a:gd name="connsiteY3572" fmla="*/ 4379165 h 4777547"/>
              <a:gd name="connsiteX3573" fmla="*/ 2798064 w 5473039"/>
              <a:gd name="connsiteY3573" fmla="*/ 4382551 h 4777547"/>
              <a:gd name="connsiteX3574" fmla="*/ 2803989 w 5473039"/>
              <a:gd name="connsiteY3574" fmla="*/ 4391195 h 4777547"/>
              <a:gd name="connsiteX3575" fmla="*/ 2818463 w 5473039"/>
              <a:gd name="connsiteY3575" fmla="*/ 4421551 h 4777547"/>
              <a:gd name="connsiteX3576" fmla="*/ 2809924 w 5473039"/>
              <a:gd name="connsiteY3576" fmla="*/ 4413128 h 4777547"/>
              <a:gd name="connsiteX3577" fmla="*/ 2804676 w 5473039"/>
              <a:gd name="connsiteY3577" fmla="*/ 4411085 h 4777547"/>
              <a:gd name="connsiteX3578" fmla="*/ 2809924 w 5473039"/>
              <a:gd name="connsiteY3578" fmla="*/ 4413128 h 4777547"/>
              <a:gd name="connsiteX3579" fmla="*/ 2803902 w 5473039"/>
              <a:gd name="connsiteY3579" fmla="*/ 4418944 h 4777547"/>
              <a:gd name="connsiteX3580" fmla="*/ 2785413 w 5473039"/>
              <a:gd name="connsiteY3580" fmla="*/ 4389747 h 4777547"/>
              <a:gd name="connsiteX3581" fmla="*/ 2799879 w 5473039"/>
              <a:gd name="connsiteY3581" fmla="*/ 4422480 h 4777547"/>
              <a:gd name="connsiteX3582" fmla="*/ 2785606 w 5473039"/>
              <a:gd name="connsiteY3582" fmla="*/ 4410360 h 4777547"/>
              <a:gd name="connsiteX3583" fmla="*/ 2779218 w 5473039"/>
              <a:gd name="connsiteY3583" fmla="*/ 4405562 h 4777547"/>
              <a:gd name="connsiteX3584" fmla="*/ 2726533 w 5473039"/>
              <a:gd name="connsiteY3584" fmla="*/ 4305233 h 4777547"/>
              <a:gd name="connsiteX3585" fmla="*/ 2620451 w 5473039"/>
              <a:gd name="connsiteY3585" fmla="*/ 4125797 h 4777547"/>
              <a:gd name="connsiteX3586" fmla="*/ 2619954 w 5473039"/>
              <a:gd name="connsiteY3586" fmla="*/ 4124714 h 4777547"/>
              <a:gd name="connsiteX3587" fmla="*/ 2619335 w 5473039"/>
              <a:gd name="connsiteY3587" fmla="*/ 4123909 h 4777547"/>
              <a:gd name="connsiteX3588" fmla="*/ 2613643 w 5473039"/>
              <a:gd name="connsiteY3588" fmla="*/ 4114280 h 4777547"/>
              <a:gd name="connsiteX3589" fmla="*/ 2566573 w 5473039"/>
              <a:gd name="connsiteY3589" fmla="*/ 4041653 h 4777547"/>
              <a:gd name="connsiteX3590" fmla="*/ 2566093 w 5473039"/>
              <a:gd name="connsiteY3590" fmla="*/ 4048342 h 4777547"/>
              <a:gd name="connsiteX3591" fmla="*/ 2566379 w 5473039"/>
              <a:gd name="connsiteY3591" fmla="*/ 4049245 h 4777547"/>
              <a:gd name="connsiteX3592" fmla="*/ 2571483 w 5473039"/>
              <a:gd name="connsiteY3592" fmla="*/ 4059526 h 4777547"/>
              <a:gd name="connsiteX3593" fmla="*/ 2574150 w 5473039"/>
              <a:gd name="connsiteY3593" fmla="*/ 4064160 h 4777547"/>
              <a:gd name="connsiteX3594" fmla="*/ 2597512 w 5473039"/>
              <a:gd name="connsiteY3594" fmla="*/ 4095534 h 4777547"/>
              <a:gd name="connsiteX3595" fmla="*/ 2619335 w 5473039"/>
              <a:gd name="connsiteY3595" fmla="*/ 4123909 h 4777547"/>
              <a:gd name="connsiteX3596" fmla="*/ 2620451 w 5473039"/>
              <a:gd name="connsiteY3596" fmla="*/ 4125797 h 4777547"/>
              <a:gd name="connsiteX3597" fmla="*/ 2630966 w 5473039"/>
              <a:gd name="connsiteY3597" fmla="*/ 4148709 h 4777547"/>
              <a:gd name="connsiteX3598" fmla="*/ 2629855 w 5473039"/>
              <a:gd name="connsiteY3598" fmla="*/ 4154899 h 4777547"/>
              <a:gd name="connsiteX3599" fmla="*/ 2639100 w 5473039"/>
              <a:gd name="connsiteY3599" fmla="*/ 4169337 h 4777547"/>
              <a:gd name="connsiteX3600" fmla="*/ 2658180 w 5473039"/>
              <a:gd name="connsiteY3600" fmla="*/ 4208122 h 4777547"/>
              <a:gd name="connsiteX3601" fmla="*/ 2656563 w 5473039"/>
              <a:gd name="connsiteY3601" fmla="*/ 4221547 h 4777547"/>
              <a:gd name="connsiteX3602" fmla="*/ 2691958 w 5473039"/>
              <a:gd name="connsiteY3602" fmla="*/ 4288512 h 4777547"/>
              <a:gd name="connsiteX3603" fmla="*/ 2688718 w 5473039"/>
              <a:gd name="connsiteY3603" fmla="*/ 4305266 h 4777547"/>
              <a:gd name="connsiteX3604" fmla="*/ 2690583 w 5473039"/>
              <a:gd name="connsiteY3604" fmla="*/ 4309507 h 4777547"/>
              <a:gd name="connsiteX3605" fmla="*/ 2693116 w 5473039"/>
              <a:gd name="connsiteY3605" fmla="*/ 4312772 h 4777547"/>
              <a:gd name="connsiteX3606" fmla="*/ 2695447 w 5473039"/>
              <a:gd name="connsiteY3606" fmla="*/ 4318680 h 4777547"/>
              <a:gd name="connsiteX3607" fmla="*/ 2694871 w 5473039"/>
              <a:gd name="connsiteY3607" fmla="*/ 4319804 h 4777547"/>
              <a:gd name="connsiteX3608" fmla="*/ 2696716 w 5473039"/>
              <a:gd name="connsiteY3608" fmla="*/ 4321893 h 4777547"/>
              <a:gd name="connsiteX3609" fmla="*/ 2695447 w 5473039"/>
              <a:gd name="connsiteY3609" fmla="*/ 4318680 h 4777547"/>
              <a:gd name="connsiteX3610" fmla="*/ 2696343 w 5473039"/>
              <a:gd name="connsiteY3610" fmla="*/ 4316931 h 4777547"/>
              <a:gd name="connsiteX3611" fmla="*/ 2700230 w 5473039"/>
              <a:gd name="connsiteY3611" fmla="*/ 4338736 h 4777547"/>
              <a:gd name="connsiteX3612" fmla="*/ 2662438 w 5473039"/>
              <a:gd name="connsiteY3612" fmla="*/ 4269812 h 4777547"/>
              <a:gd name="connsiteX3613" fmla="*/ 2648032 w 5473039"/>
              <a:gd name="connsiteY3613" fmla="*/ 4262691 h 4777547"/>
              <a:gd name="connsiteX3614" fmla="*/ 2606565 w 5473039"/>
              <a:gd name="connsiteY3614" fmla="*/ 4204732 h 4777547"/>
              <a:gd name="connsiteX3615" fmla="*/ 2555583 w 5473039"/>
              <a:gd name="connsiteY3615" fmla="*/ 4114936 h 4777547"/>
              <a:gd name="connsiteX3616" fmla="*/ 2550691 w 5473039"/>
              <a:gd name="connsiteY3616" fmla="*/ 4139652 h 4777547"/>
              <a:gd name="connsiteX3617" fmla="*/ 2561830 w 5473039"/>
              <a:gd name="connsiteY3617" fmla="*/ 4168162 h 4777547"/>
              <a:gd name="connsiteX3618" fmla="*/ 2581702 w 5473039"/>
              <a:gd name="connsiteY3618" fmla="*/ 4213123 h 4777547"/>
              <a:gd name="connsiteX3619" fmla="*/ 2611533 w 5473039"/>
              <a:gd name="connsiteY3619" fmla="*/ 4270883 h 4777547"/>
              <a:gd name="connsiteX3620" fmla="*/ 2687134 w 5473039"/>
              <a:gd name="connsiteY3620" fmla="*/ 4418931 h 4777547"/>
              <a:gd name="connsiteX3621" fmla="*/ 2692161 w 5473039"/>
              <a:gd name="connsiteY3621" fmla="*/ 4428803 h 4777547"/>
              <a:gd name="connsiteX3622" fmla="*/ 2682322 w 5473039"/>
              <a:gd name="connsiteY3622" fmla="*/ 4422052 h 4777547"/>
              <a:gd name="connsiteX3623" fmla="*/ 2678704 w 5473039"/>
              <a:gd name="connsiteY3623" fmla="*/ 4420027 h 4777547"/>
              <a:gd name="connsiteX3624" fmla="*/ 2662078 w 5473039"/>
              <a:gd name="connsiteY3624" fmla="*/ 4389814 h 4777547"/>
              <a:gd name="connsiteX3625" fmla="*/ 2619058 w 5473039"/>
              <a:gd name="connsiteY3625" fmla="*/ 4311183 h 4777547"/>
              <a:gd name="connsiteX3626" fmla="*/ 2598245 w 5473039"/>
              <a:gd name="connsiteY3626" fmla="*/ 4313570 h 4777547"/>
              <a:gd name="connsiteX3627" fmla="*/ 2575097 w 5473039"/>
              <a:gd name="connsiteY3627" fmla="*/ 4279900 h 4777547"/>
              <a:gd name="connsiteX3628" fmla="*/ 2549188 w 5473039"/>
              <a:gd name="connsiteY3628" fmla="*/ 4249406 h 4777547"/>
              <a:gd name="connsiteX3629" fmla="*/ 2480624 w 5473039"/>
              <a:gd name="connsiteY3629" fmla="*/ 4135147 h 4777547"/>
              <a:gd name="connsiteX3630" fmla="*/ 2480563 w 5473039"/>
              <a:gd name="connsiteY3630" fmla="*/ 4134985 h 4777547"/>
              <a:gd name="connsiteX3631" fmla="*/ 2480018 w 5473039"/>
              <a:gd name="connsiteY3631" fmla="*/ 4135381 h 4777547"/>
              <a:gd name="connsiteX3632" fmla="*/ 2484535 w 5473039"/>
              <a:gd name="connsiteY3632" fmla="*/ 4143641 h 4777547"/>
              <a:gd name="connsiteX3633" fmla="*/ 2474214 w 5473039"/>
              <a:gd name="connsiteY3633" fmla="*/ 4132217 h 4777547"/>
              <a:gd name="connsiteX3634" fmla="*/ 2505176 w 5473039"/>
              <a:gd name="connsiteY3634" fmla="*/ 4177532 h 4777547"/>
              <a:gd name="connsiteX3635" fmla="*/ 2529209 w 5473039"/>
              <a:gd name="connsiteY3635" fmla="*/ 4222985 h 4777547"/>
              <a:gd name="connsiteX3636" fmla="*/ 2527965 w 5473039"/>
              <a:gd name="connsiteY3636" fmla="*/ 4241371 h 4777547"/>
              <a:gd name="connsiteX3637" fmla="*/ 2546693 w 5473039"/>
              <a:gd name="connsiteY3637" fmla="*/ 4276083 h 4777547"/>
              <a:gd name="connsiteX3638" fmla="*/ 2553810 w 5473039"/>
              <a:gd name="connsiteY3638" fmla="*/ 4305961 h 4777547"/>
              <a:gd name="connsiteX3639" fmla="*/ 2537284 w 5473039"/>
              <a:gd name="connsiteY3639" fmla="*/ 4278093 h 4777547"/>
              <a:gd name="connsiteX3640" fmla="*/ 2535658 w 5473039"/>
              <a:gd name="connsiteY3640" fmla="*/ 4274435 h 4777547"/>
              <a:gd name="connsiteX3641" fmla="*/ 2533826 w 5473039"/>
              <a:gd name="connsiteY3641" fmla="*/ 4275670 h 4777547"/>
              <a:gd name="connsiteX3642" fmla="*/ 2505009 w 5473039"/>
              <a:gd name="connsiteY3642" fmla="*/ 4246930 h 4777547"/>
              <a:gd name="connsiteX3643" fmla="*/ 2476102 w 5473039"/>
              <a:gd name="connsiteY3643" fmla="*/ 4208428 h 4777547"/>
              <a:gd name="connsiteX3644" fmla="*/ 2485544 w 5473039"/>
              <a:gd name="connsiteY3644" fmla="*/ 4219309 h 4777547"/>
              <a:gd name="connsiteX3645" fmla="*/ 2483556 w 5473039"/>
              <a:gd name="connsiteY3645" fmla="*/ 4223545 h 4777547"/>
              <a:gd name="connsiteX3646" fmla="*/ 2490348 w 5473039"/>
              <a:gd name="connsiteY3646" fmla="*/ 4234679 h 4777547"/>
              <a:gd name="connsiteX3647" fmla="*/ 2515645 w 5473039"/>
              <a:gd name="connsiteY3647" fmla="*/ 4282621 h 4777547"/>
              <a:gd name="connsiteX3648" fmla="*/ 2521611 w 5473039"/>
              <a:gd name="connsiteY3648" fmla="*/ 4294987 h 4777547"/>
              <a:gd name="connsiteX3649" fmla="*/ 2519619 w 5473039"/>
              <a:gd name="connsiteY3649" fmla="*/ 4292940 h 4777547"/>
              <a:gd name="connsiteX3650" fmla="*/ 2503036 w 5473039"/>
              <a:gd name="connsiteY3650" fmla="*/ 4276042 h 4777547"/>
              <a:gd name="connsiteX3651" fmla="*/ 2486336 w 5473039"/>
              <a:gd name="connsiteY3651" fmla="*/ 4246144 h 4777547"/>
              <a:gd name="connsiteX3652" fmla="*/ 2479375 w 5473039"/>
              <a:gd name="connsiteY3652" fmla="*/ 4231988 h 4777547"/>
              <a:gd name="connsiteX3653" fmla="*/ 2469016 w 5473039"/>
              <a:gd name="connsiteY3653" fmla="*/ 4238868 h 4777547"/>
              <a:gd name="connsiteX3654" fmla="*/ 2470491 w 5473039"/>
              <a:gd name="connsiteY3654" fmla="*/ 4242505 h 4777547"/>
              <a:gd name="connsiteX3655" fmla="*/ 2467822 w 5473039"/>
              <a:gd name="connsiteY3655" fmla="*/ 4239662 h 4777547"/>
              <a:gd name="connsiteX3656" fmla="*/ 2464832 w 5473039"/>
              <a:gd name="connsiteY3656" fmla="*/ 4241647 h 4777547"/>
              <a:gd name="connsiteX3657" fmla="*/ 2455968 w 5473039"/>
              <a:gd name="connsiteY3657" fmla="*/ 4243213 h 4777547"/>
              <a:gd name="connsiteX3658" fmla="*/ 2461580 w 5473039"/>
              <a:gd name="connsiteY3658" fmla="*/ 4249725 h 4777547"/>
              <a:gd name="connsiteX3659" fmla="*/ 2441390 w 5473039"/>
              <a:gd name="connsiteY3659" fmla="*/ 4241870 h 4777547"/>
              <a:gd name="connsiteX3660" fmla="*/ 2411549 w 5473039"/>
              <a:gd name="connsiteY3660" fmla="*/ 4211586 h 4777547"/>
              <a:gd name="connsiteX3661" fmla="*/ 2419368 w 5473039"/>
              <a:gd name="connsiteY3661" fmla="*/ 4222503 h 4777547"/>
              <a:gd name="connsiteX3662" fmla="*/ 2434211 w 5473039"/>
              <a:gd name="connsiteY3662" fmla="*/ 4247632 h 4777547"/>
              <a:gd name="connsiteX3663" fmla="*/ 2352629 w 5473039"/>
              <a:gd name="connsiteY3663" fmla="*/ 4158570 h 4777547"/>
              <a:gd name="connsiteX3664" fmla="*/ 2302677 w 5473039"/>
              <a:gd name="connsiteY3664" fmla="*/ 4104405 h 4777547"/>
              <a:gd name="connsiteX3665" fmla="*/ 2277101 w 5473039"/>
              <a:gd name="connsiteY3665" fmla="*/ 4077868 h 4777547"/>
              <a:gd name="connsiteX3666" fmla="*/ 2278668 w 5473039"/>
              <a:gd name="connsiteY3666" fmla="*/ 4082633 h 4777547"/>
              <a:gd name="connsiteX3667" fmla="*/ 2289375 w 5473039"/>
              <a:gd name="connsiteY3667" fmla="*/ 4099627 h 4777547"/>
              <a:gd name="connsiteX3668" fmla="*/ 2420446 w 5473039"/>
              <a:gd name="connsiteY3668" fmla="*/ 4244320 h 4777547"/>
              <a:gd name="connsiteX3669" fmla="*/ 2257636 w 5473039"/>
              <a:gd name="connsiteY3669" fmla="*/ 4077240 h 4777547"/>
              <a:gd name="connsiteX3670" fmla="*/ 2236181 w 5473039"/>
              <a:gd name="connsiteY3670" fmla="*/ 4058296 h 4777547"/>
              <a:gd name="connsiteX3671" fmla="*/ 2245119 w 5473039"/>
              <a:gd name="connsiteY3671" fmla="*/ 4072370 h 4777547"/>
              <a:gd name="connsiteX3672" fmla="*/ 2316508 w 5473039"/>
              <a:gd name="connsiteY3672" fmla="*/ 4155361 h 4777547"/>
              <a:gd name="connsiteX3673" fmla="*/ 2332149 w 5473039"/>
              <a:gd name="connsiteY3673" fmla="*/ 4182083 h 4777547"/>
              <a:gd name="connsiteX3674" fmla="*/ 2397239 w 5473039"/>
              <a:gd name="connsiteY3674" fmla="*/ 4252583 h 4777547"/>
              <a:gd name="connsiteX3675" fmla="*/ 2356564 w 5473039"/>
              <a:gd name="connsiteY3675" fmla="*/ 4216122 h 4777547"/>
              <a:gd name="connsiteX3676" fmla="*/ 2319630 w 5473039"/>
              <a:gd name="connsiteY3676" fmla="*/ 4177213 h 4777547"/>
              <a:gd name="connsiteX3677" fmla="*/ 2369405 w 5473039"/>
              <a:gd name="connsiteY3677" fmla="*/ 4234504 h 4777547"/>
              <a:gd name="connsiteX3678" fmla="*/ 2502924 w 5473039"/>
              <a:gd name="connsiteY3678" fmla="*/ 4372900 h 4777547"/>
              <a:gd name="connsiteX3679" fmla="*/ 2526049 w 5473039"/>
              <a:gd name="connsiteY3679" fmla="*/ 4403091 h 4777547"/>
              <a:gd name="connsiteX3680" fmla="*/ 2480151 w 5473039"/>
              <a:gd name="connsiteY3680" fmla="*/ 4357347 h 4777547"/>
              <a:gd name="connsiteX3681" fmla="*/ 2357264 w 5473039"/>
              <a:gd name="connsiteY3681" fmla="*/ 4237032 h 4777547"/>
              <a:gd name="connsiteX3682" fmla="*/ 2348488 w 5473039"/>
              <a:gd name="connsiteY3682" fmla="*/ 4229713 h 4777547"/>
              <a:gd name="connsiteX3683" fmla="*/ 2401788 w 5473039"/>
              <a:gd name="connsiteY3683" fmla="*/ 4292281 h 4777547"/>
              <a:gd name="connsiteX3684" fmla="*/ 2551138 w 5473039"/>
              <a:gd name="connsiteY3684" fmla="*/ 4440181 h 4777547"/>
              <a:gd name="connsiteX3685" fmla="*/ 2572027 w 5473039"/>
              <a:gd name="connsiteY3685" fmla="*/ 4468945 h 4777547"/>
              <a:gd name="connsiteX3686" fmla="*/ 2563834 w 5473039"/>
              <a:gd name="connsiteY3686" fmla="*/ 4461481 h 4777547"/>
              <a:gd name="connsiteX3687" fmla="*/ 2555423 w 5473039"/>
              <a:gd name="connsiteY3687" fmla="*/ 4447854 h 4777547"/>
              <a:gd name="connsiteX3688" fmla="*/ 2547071 w 5473039"/>
              <a:gd name="connsiteY3688" fmla="*/ 4437496 h 4777547"/>
              <a:gd name="connsiteX3689" fmla="*/ 2545479 w 5473039"/>
              <a:gd name="connsiteY3689" fmla="*/ 4443121 h 4777547"/>
              <a:gd name="connsiteX3690" fmla="*/ 2542739 w 5473039"/>
              <a:gd name="connsiteY3690" fmla="*/ 4440260 h 4777547"/>
              <a:gd name="connsiteX3691" fmla="*/ 2511403 w 5473039"/>
              <a:gd name="connsiteY3691" fmla="*/ 4418030 h 4777547"/>
              <a:gd name="connsiteX3692" fmla="*/ 2550545 w 5473039"/>
              <a:gd name="connsiteY3692" fmla="*/ 4457241 h 4777547"/>
              <a:gd name="connsiteX3693" fmla="*/ 2552927 w 5473039"/>
              <a:gd name="connsiteY3693" fmla="*/ 4459769 h 4777547"/>
              <a:gd name="connsiteX3694" fmla="*/ 2553136 w 5473039"/>
              <a:gd name="connsiteY3694" fmla="*/ 4460220 h 4777547"/>
              <a:gd name="connsiteX3695" fmla="*/ 2558878 w 5473039"/>
              <a:gd name="connsiteY3695" fmla="*/ 4469948 h 4777547"/>
              <a:gd name="connsiteX3696" fmla="*/ 2501016 w 5473039"/>
              <a:gd name="connsiteY3696" fmla="*/ 4416499 h 4777547"/>
              <a:gd name="connsiteX3697" fmla="*/ 2412717 w 5473039"/>
              <a:gd name="connsiteY3697" fmla="*/ 4331114 h 4777547"/>
              <a:gd name="connsiteX3698" fmla="*/ 2402649 w 5473039"/>
              <a:gd name="connsiteY3698" fmla="*/ 4319946 h 4777547"/>
              <a:gd name="connsiteX3699" fmla="*/ 2411586 w 5473039"/>
              <a:gd name="connsiteY3699" fmla="*/ 4334020 h 4777547"/>
              <a:gd name="connsiteX3700" fmla="*/ 2565026 w 5473039"/>
              <a:gd name="connsiteY3700" fmla="*/ 4494109 h 4777547"/>
              <a:gd name="connsiteX3701" fmla="*/ 2393818 w 5473039"/>
              <a:gd name="connsiteY3701" fmla="*/ 4327108 h 4777547"/>
              <a:gd name="connsiteX3702" fmla="*/ 2366198 w 5473039"/>
              <a:gd name="connsiteY3702" fmla="*/ 4309670 h 4777547"/>
              <a:gd name="connsiteX3703" fmla="*/ 2390238 w 5473039"/>
              <a:gd name="connsiteY3703" fmla="*/ 4336312 h 4777547"/>
              <a:gd name="connsiteX3704" fmla="*/ 2464482 w 5473039"/>
              <a:gd name="connsiteY3704" fmla="*/ 4413163 h 4777547"/>
              <a:gd name="connsiteX3705" fmla="*/ 2398374 w 5473039"/>
              <a:gd name="connsiteY3705" fmla="*/ 4350354 h 4777547"/>
              <a:gd name="connsiteX3706" fmla="*/ 2328511 w 5473039"/>
              <a:gd name="connsiteY3706" fmla="*/ 4281065 h 4777547"/>
              <a:gd name="connsiteX3707" fmla="*/ 2202258 w 5473039"/>
              <a:gd name="connsiteY3707" fmla="*/ 4145496 h 4777547"/>
              <a:gd name="connsiteX3708" fmla="*/ 2139719 w 5473039"/>
              <a:gd name="connsiteY3708" fmla="*/ 4081288 h 4777547"/>
              <a:gd name="connsiteX3709" fmla="*/ 2128964 w 5473039"/>
              <a:gd name="connsiteY3709" fmla="*/ 4067737 h 4777547"/>
              <a:gd name="connsiteX3710" fmla="*/ 2177104 w 5473039"/>
              <a:gd name="connsiteY3710" fmla="*/ 4117500 h 4777547"/>
              <a:gd name="connsiteX3711" fmla="*/ 2233188 w 5473039"/>
              <a:gd name="connsiteY3711" fmla="*/ 4174328 h 4777547"/>
              <a:gd name="connsiteX3712" fmla="*/ 2268616 w 5473039"/>
              <a:gd name="connsiteY3712" fmla="*/ 4208746 h 4777547"/>
              <a:gd name="connsiteX3713" fmla="*/ 2280972 w 5473039"/>
              <a:gd name="connsiteY3713" fmla="*/ 4206860 h 4777547"/>
              <a:gd name="connsiteX3714" fmla="*/ 2292360 w 5473039"/>
              <a:gd name="connsiteY3714" fmla="*/ 4214635 h 4777547"/>
              <a:gd name="connsiteX3715" fmla="*/ 2256395 w 5473039"/>
              <a:gd name="connsiteY3715" fmla="*/ 4166063 h 4777547"/>
              <a:gd name="connsiteX3716" fmla="*/ 2259863 w 5473039"/>
              <a:gd name="connsiteY3716" fmla="*/ 4165426 h 4777547"/>
              <a:gd name="connsiteX3717" fmla="*/ 2261645 w 5473039"/>
              <a:gd name="connsiteY3717" fmla="*/ 4168104 h 4777547"/>
              <a:gd name="connsiteX3718" fmla="*/ 2260777 w 5473039"/>
              <a:gd name="connsiteY3718" fmla="*/ 4165259 h 4777547"/>
              <a:gd name="connsiteX3719" fmla="*/ 2259863 w 5473039"/>
              <a:gd name="connsiteY3719" fmla="*/ 4165426 h 4777547"/>
              <a:gd name="connsiteX3720" fmla="*/ 2249737 w 5473039"/>
              <a:gd name="connsiteY3720" fmla="*/ 4150201 h 4777547"/>
              <a:gd name="connsiteX3721" fmla="*/ 2200484 w 5473039"/>
              <a:gd name="connsiteY3721" fmla="*/ 4103037 h 4777547"/>
              <a:gd name="connsiteX3722" fmla="*/ 1982229 w 5473039"/>
              <a:gd name="connsiteY3722" fmla="*/ 3847142 h 4777547"/>
              <a:gd name="connsiteX3723" fmla="*/ 1939001 w 5473039"/>
              <a:gd name="connsiteY3723" fmla="*/ 3787393 h 4777547"/>
              <a:gd name="connsiteX3724" fmla="*/ 1877152 w 5473039"/>
              <a:gd name="connsiteY3724" fmla="*/ 3709220 h 4777547"/>
              <a:gd name="connsiteX3725" fmla="*/ 1765453 w 5473039"/>
              <a:gd name="connsiteY3725" fmla="*/ 3583945 h 4777547"/>
              <a:gd name="connsiteX3726" fmla="*/ 1721866 w 5473039"/>
              <a:gd name="connsiteY3726" fmla="*/ 3571874 h 4777547"/>
              <a:gd name="connsiteX3727" fmla="*/ 1663551 w 5473039"/>
              <a:gd name="connsiteY3727" fmla="*/ 3494531 h 4777547"/>
              <a:gd name="connsiteX3728" fmla="*/ 1481538 w 5473039"/>
              <a:gd name="connsiteY3728" fmla="*/ 3276806 h 4777547"/>
              <a:gd name="connsiteX3729" fmla="*/ 1394516 w 5473039"/>
              <a:gd name="connsiteY3729" fmla="*/ 3169868 h 4777547"/>
              <a:gd name="connsiteX3730" fmla="*/ 1384423 w 5473039"/>
              <a:gd name="connsiteY3730" fmla="*/ 3165599 h 4777547"/>
              <a:gd name="connsiteX3731" fmla="*/ 1364009 w 5473039"/>
              <a:gd name="connsiteY3731" fmla="*/ 3152933 h 4777547"/>
              <a:gd name="connsiteX3732" fmla="*/ 1353188 w 5473039"/>
              <a:gd name="connsiteY3732" fmla="*/ 3139730 h 4777547"/>
              <a:gd name="connsiteX3733" fmla="*/ 1379455 w 5473039"/>
              <a:gd name="connsiteY3733" fmla="*/ 3152083 h 4777547"/>
              <a:gd name="connsiteX3734" fmla="*/ 1353817 w 5473039"/>
              <a:gd name="connsiteY3734" fmla="*/ 3131117 h 4777547"/>
              <a:gd name="connsiteX3735" fmla="*/ 1279446 w 5473039"/>
              <a:gd name="connsiteY3735" fmla="*/ 3049128 h 4777547"/>
              <a:gd name="connsiteX3736" fmla="*/ 1258581 w 5473039"/>
              <a:gd name="connsiteY3736" fmla="*/ 3019366 h 4777547"/>
              <a:gd name="connsiteX3737" fmla="*/ 1257350 w 5473039"/>
              <a:gd name="connsiteY3737" fmla="*/ 3019710 h 4777547"/>
              <a:gd name="connsiteX3738" fmla="*/ 1271867 w 5473039"/>
              <a:gd name="connsiteY3738" fmla="*/ 3044678 h 4777547"/>
              <a:gd name="connsiteX3739" fmla="*/ 1730169 w 5473039"/>
              <a:gd name="connsiteY3739" fmla="*/ 3621990 h 4777547"/>
              <a:gd name="connsiteX3740" fmla="*/ 1898438 w 5473039"/>
              <a:gd name="connsiteY3740" fmla="*/ 3804148 h 4777547"/>
              <a:gd name="connsiteX3741" fmla="*/ 1911500 w 5473039"/>
              <a:gd name="connsiteY3741" fmla="*/ 3851255 h 4777547"/>
              <a:gd name="connsiteX3742" fmla="*/ 1902309 w 5473039"/>
              <a:gd name="connsiteY3742" fmla="*/ 3842074 h 4777547"/>
              <a:gd name="connsiteX3743" fmla="*/ 1926028 w 5473039"/>
              <a:gd name="connsiteY3743" fmla="*/ 3875670 h 4777547"/>
              <a:gd name="connsiteX3744" fmla="*/ 1993011 w 5473039"/>
              <a:gd name="connsiteY3744" fmla="*/ 3961298 h 4777547"/>
              <a:gd name="connsiteX3745" fmla="*/ 1882456 w 5473039"/>
              <a:gd name="connsiteY3745" fmla="*/ 3827834 h 4777547"/>
              <a:gd name="connsiteX3746" fmla="*/ 1866041 w 5473039"/>
              <a:gd name="connsiteY3746" fmla="*/ 3802748 h 4777547"/>
              <a:gd name="connsiteX3747" fmla="*/ 1791260 w 5473039"/>
              <a:gd name="connsiteY3747" fmla="*/ 3720862 h 4777547"/>
              <a:gd name="connsiteX3748" fmla="*/ 1107792 w 5473039"/>
              <a:gd name="connsiteY3748" fmla="*/ 2873396 h 4777547"/>
              <a:gd name="connsiteX3749" fmla="*/ 981298 w 5473039"/>
              <a:gd name="connsiteY3749" fmla="*/ 2736931 h 4777547"/>
              <a:gd name="connsiteX3750" fmla="*/ 992477 w 5473039"/>
              <a:gd name="connsiteY3750" fmla="*/ 2758317 h 4777547"/>
              <a:gd name="connsiteX3751" fmla="*/ 1227364 w 5473039"/>
              <a:gd name="connsiteY3751" fmla="*/ 3067939 h 4777547"/>
              <a:gd name="connsiteX3752" fmla="*/ 1298031 w 5473039"/>
              <a:gd name="connsiteY3752" fmla="*/ 3166056 h 4777547"/>
              <a:gd name="connsiteX3753" fmla="*/ 1060756 w 5473039"/>
              <a:gd name="connsiteY3753" fmla="*/ 2871844 h 4777547"/>
              <a:gd name="connsiteX3754" fmla="*/ 1021515 w 5473039"/>
              <a:gd name="connsiteY3754" fmla="*/ 2850966 h 4777547"/>
              <a:gd name="connsiteX3755" fmla="*/ 1352108 w 5473039"/>
              <a:gd name="connsiteY3755" fmla="*/ 3306608 h 4777547"/>
              <a:gd name="connsiteX3756" fmla="*/ 1607290 w 5473039"/>
              <a:gd name="connsiteY3756" fmla="*/ 3597997 h 4777547"/>
              <a:gd name="connsiteX3757" fmla="*/ 1674101 w 5473039"/>
              <a:gd name="connsiteY3757" fmla="*/ 3691594 h 4777547"/>
              <a:gd name="connsiteX3758" fmla="*/ 1562936 w 5473039"/>
              <a:gd name="connsiteY3758" fmla="*/ 3601575 h 4777547"/>
              <a:gd name="connsiteX3759" fmla="*/ 1301644 w 5473039"/>
              <a:gd name="connsiteY3759" fmla="*/ 3278524 h 4777547"/>
              <a:gd name="connsiteX3760" fmla="*/ 1236597 w 5473039"/>
              <a:gd name="connsiteY3760" fmla="*/ 3225393 h 4777547"/>
              <a:gd name="connsiteX3761" fmla="*/ 1071204 w 5473039"/>
              <a:gd name="connsiteY3761" fmla="*/ 3014504 h 4777547"/>
              <a:gd name="connsiteX3762" fmla="*/ 1007563 w 5473039"/>
              <a:gd name="connsiteY3762" fmla="*/ 2912714 h 4777547"/>
              <a:gd name="connsiteX3763" fmla="*/ 961444 w 5473039"/>
              <a:gd name="connsiteY3763" fmla="*/ 2875827 h 4777547"/>
              <a:gd name="connsiteX3764" fmla="*/ 908789 w 5473039"/>
              <a:gd name="connsiteY3764" fmla="*/ 2829286 h 4777547"/>
              <a:gd name="connsiteX3765" fmla="*/ 1265338 w 5473039"/>
              <a:gd name="connsiteY3765" fmla="*/ 3297501 h 4777547"/>
              <a:gd name="connsiteX3766" fmla="*/ 1573769 w 5473039"/>
              <a:gd name="connsiteY3766" fmla="*/ 3676508 h 4777547"/>
              <a:gd name="connsiteX3767" fmla="*/ 1786455 w 5473039"/>
              <a:gd name="connsiteY3767" fmla="*/ 3923672 h 4777547"/>
              <a:gd name="connsiteX3768" fmla="*/ 1822224 w 5473039"/>
              <a:gd name="connsiteY3768" fmla="*/ 3992106 h 4777547"/>
              <a:gd name="connsiteX3769" fmla="*/ 1583733 w 5473039"/>
              <a:gd name="connsiteY3769" fmla="*/ 3712686 h 4777547"/>
              <a:gd name="connsiteX3770" fmla="*/ 1326593 w 5473039"/>
              <a:gd name="connsiteY3770" fmla="*/ 3414699 h 4777547"/>
              <a:gd name="connsiteX3771" fmla="*/ 1348799 w 5473039"/>
              <a:gd name="connsiteY3771" fmla="*/ 3477153 h 4777547"/>
              <a:gd name="connsiteX3772" fmla="*/ 1765222 w 5473039"/>
              <a:gd name="connsiteY3772" fmla="*/ 3954372 h 4777547"/>
              <a:gd name="connsiteX3773" fmla="*/ 1748485 w 5473039"/>
              <a:gd name="connsiteY3773" fmla="*/ 3956584 h 4777547"/>
              <a:gd name="connsiteX3774" fmla="*/ 1702858 w 5473039"/>
              <a:gd name="connsiteY3774" fmla="*/ 3906371 h 4777547"/>
              <a:gd name="connsiteX3775" fmla="*/ 279193 w 5473039"/>
              <a:gd name="connsiteY3775" fmla="*/ 2118229 h 4777547"/>
              <a:gd name="connsiteX3776" fmla="*/ 196920 w 5473039"/>
              <a:gd name="connsiteY3776" fmla="*/ 1995407 h 4777547"/>
              <a:gd name="connsiteX3777" fmla="*/ 191983 w 5473039"/>
              <a:gd name="connsiteY3777" fmla="*/ 1987344 h 4777547"/>
              <a:gd name="connsiteX3778" fmla="*/ 199997 w 5473039"/>
              <a:gd name="connsiteY3778" fmla="*/ 1993520 h 4777547"/>
              <a:gd name="connsiteX3779" fmla="*/ 275633 w 5473039"/>
              <a:gd name="connsiteY3779" fmla="*/ 2066731 h 4777547"/>
              <a:gd name="connsiteX3780" fmla="*/ 227541 w 5473039"/>
              <a:gd name="connsiteY3780" fmla="*/ 1963406 h 4777547"/>
              <a:gd name="connsiteX3781" fmla="*/ 203603 w 5473039"/>
              <a:gd name="connsiteY3781" fmla="*/ 1860355 h 4777547"/>
              <a:gd name="connsiteX3782" fmla="*/ 273360 w 5473039"/>
              <a:gd name="connsiteY3782" fmla="*/ 1958808 h 4777547"/>
              <a:gd name="connsiteX3783" fmla="*/ 481392 w 5473039"/>
              <a:gd name="connsiteY3783" fmla="*/ 2244260 h 4777547"/>
              <a:gd name="connsiteX3784" fmla="*/ 560661 w 5473039"/>
              <a:gd name="connsiteY3784" fmla="*/ 2329660 h 4777547"/>
              <a:gd name="connsiteX3785" fmla="*/ 449002 w 5473039"/>
              <a:gd name="connsiteY3785" fmla="*/ 2162755 h 4777547"/>
              <a:gd name="connsiteX3786" fmla="*/ 368523 w 5473039"/>
              <a:gd name="connsiteY3786" fmla="*/ 2005991 h 4777547"/>
              <a:gd name="connsiteX3787" fmla="*/ 354494 w 5473039"/>
              <a:gd name="connsiteY3787" fmla="*/ 1972112 h 4777547"/>
              <a:gd name="connsiteX3788" fmla="*/ 338657 w 5473039"/>
              <a:gd name="connsiteY3788" fmla="*/ 1952587 h 4777547"/>
              <a:gd name="connsiteX3789" fmla="*/ 245349 w 5473039"/>
              <a:gd name="connsiteY3789" fmla="*/ 1842888 h 4777547"/>
              <a:gd name="connsiteX3790" fmla="*/ 220309 w 5473039"/>
              <a:gd name="connsiteY3790" fmla="*/ 1794982 h 4777547"/>
              <a:gd name="connsiteX3791" fmla="*/ 318536 w 5473039"/>
              <a:gd name="connsiteY3791" fmla="*/ 1885266 h 4777547"/>
              <a:gd name="connsiteX3792" fmla="*/ 312501 w 5473039"/>
              <a:gd name="connsiteY3792" fmla="*/ 1870687 h 4777547"/>
              <a:gd name="connsiteX3793" fmla="*/ 309086 w 5473039"/>
              <a:gd name="connsiteY3793" fmla="*/ 1866153 h 4777547"/>
              <a:gd name="connsiteX3794" fmla="*/ 229046 w 5473039"/>
              <a:gd name="connsiteY3794" fmla="*/ 1751591 h 4777547"/>
              <a:gd name="connsiteX3795" fmla="*/ 179335 w 5473039"/>
              <a:gd name="connsiteY3795" fmla="*/ 1652831 h 4777547"/>
              <a:gd name="connsiteX3796" fmla="*/ 179321 w 5473039"/>
              <a:gd name="connsiteY3796" fmla="*/ 1652742 h 4777547"/>
              <a:gd name="connsiteX3797" fmla="*/ 179929 w 5473039"/>
              <a:gd name="connsiteY3797" fmla="*/ 1653583 h 4777547"/>
              <a:gd name="connsiteX3798" fmla="*/ 345396 w 5473039"/>
              <a:gd name="connsiteY3798" fmla="*/ 1885035 h 4777547"/>
              <a:gd name="connsiteX3799" fmla="*/ 355451 w 5473039"/>
              <a:gd name="connsiteY3799" fmla="*/ 1895405 h 4777547"/>
              <a:gd name="connsiteX3800" fmla="*/ 382263 w 5473039"/>
              <a:gd name="connsiteY3800" fmla="*/ 1909346 h 4777547"/>
              <a:gd name="connsiteX3801" fmla="*/ 384587 w 5473039"/>
              <a:gd name="connsiteY3801" fmla="*/ 1905309 h 4777547"/>
              <a:gd name="connsiteX3802" fmla="*/ 384391 w 5473039"/>
              <a:gd name="connsiteY3802" fmla="*/ 1903988 h 4777547"/>
              <a:gd name="connsiteX3803" fmla="*/ 362255 w 5473039"/>
              <a:gd name="connsiteY3803" fmla="*/ 1871262 h 4777547"/>
              <a:gd name="connsiteX3804" fmla="*/ 310774 w 5473039"/>
              <a:gd name="connsiteY3804" fmla="*/ 1794422 h 4777547"/>
              <a:gd name="connsiteX3805" fmla="*/ 338262 w 5473039"/>
              <a:gd name="connsiteY3805" fmla="*/ 1825252 h 4777547"/>
              <a:gd name="connsiteX3806" fmla="*/ 374042 w 5473039"/>
              <a:gd name="connsiteY3806" fmla="*/ 1872095 h 4777547"/>
              <a:gd name="connsiteX3807" fmla="*/ 372014 w 5473039"/>
              <a:gd name="connsiteY3807" fmla="*/ 1866762 h 4777547"/>
              <a:gd name="connsiteX3808" fmla="*/ 324880 w 5473039"/>
              <a:gd name="connsiteY3808" fmla="*/ 1716294 h 4777547"/>
              <a:gd name="connsiteX3809" fmla="*/ 378018 w 5473039"/>
              <a:gd name="connsiteY3809" fmla="*/ 1794096 h 4777547"/>
              <a:gd name="connsiteX3810" fmla="*/ 380018 w 5473039"/>
              <a:gd name="connsiteY3810" fmla="*/ 1796672 h 4777547"/>
              <a:gd name="connsiteX3811" fmla="*/ 380239 w 5473039"/>
              <a:gd name="connsiteY3811" fmla="*/ 1796607 h 4777547"/>
              <a:gd name="connsiteX3812" fmla="*/ 386660 w 5473039"/>
              <a:gd name="connsiteY3812" fmla="*/ 1795961 h 4777547"/>
              <a:gd name="connsiteX3813" fmla="*/ 418977 w 5473039"/>
              <a:gd name="connsiteY3813" fmla="*/ 1825700 h 4777547"/>
              <a:gd name="connsiteX3814" fmla="*/ 425987 w 5473039"/>
              <a:gd name="connsiteY3814" fmla="*/ 1832496 h 4777547"/>
              <a:gd name="connsiteX3815" fmla="*/ 416559 w 5473039"/>
              <a:gd name="connsiteY3815" fmla="*/ 1810089 h 4777547"/>
              <a:gd name="connsiteX3816" fmla="*/ 411323 w 5473039"/>
              <a:gd name="connsiteY3816" fmla="*/ 1804794 h 4777547"/>
              <a:gd name="connsiteX3817" fmla="*/ 351771 w 5473039"/>
              <a:gd name="connsiteY3817" fmla="*/ 1743698 h 4777547"/>
              <a:gd name="connsiteX3818" fmla="*/ 365553 w 5473039"/>
              <a:gd name="connsiteY3818" fmla="*/ 1748635 h 4777547"/>
              <a:gd name="connsiteX3819" fmla="*/ 382540 w 5473039"/>
              <a:gd name="connsiteY3819" fmla="*/ 1764047 h 4777547"/>
              <a:gd name="connsiteX3820" fmla="*/ 391134 w 5473039"/>
              <a:gd name="connsiteY3820" fmla="*/ 1767808 h 4777547"/>
              <a:gd name="connsiteX3821" fmla="*/ 386639 w 5473039"/>
              <a:gd name="connsiteY3821" fmla="*/ 1755131 h 4777547"/>
              <a:gd name="connsiteX3822" fmla="*/ 398895 w 5473039"/>
              <a:gd name="connsiteY3822" fmla="*/ 1727854 h 4777547"/>
              <a:gd name="connsiteX3823" fmla="*/ 328709 w 5473039"/>
              <a:gd name="connsiteY3823" fmla="*/ 1625936 h 4777547"/>
              <a:gd name="connsiteX3824" fmla="*/ 254684 w 5473039"/>
              <a:gd name="connsiteY3824" fmla="*/ 1517902 h 4777547"/>
              <a:gd name="connsiteX3825" fmla="*/ 255443 w 5473039"/>
              <a:gd name="connsiteY3825" fmla="*/ 1515931 h 4777547"/>
              <a:gd name="connsiteX3826" fmla="*/ 258454 w 5473039"/>
              <a:gd name="connsiteY3826" fmla="*/ 1509436 h 4777547"/>
              <a:gd name="connsiteX3827" fmla="*/ 306896 w 5473039"/>
              <a:gd name="connsiteY3827" fmla="*/ 1575668 h 4777547"/>
              <a:gd name="connsiteX3828" fmla="*/ 441516 w 5473039"/>
              <a:gd name="connsiteY3828" fmla="*/ 1760152 h 4777547"/>
              <a:gd name="connsiteX3829" fmla="*/ 449703 w 5473039"/>
              <a:gd name="connsiteY3829" fmla="*/ 1771905 h 4777547"/>
              <a:gd name="connsiteX3830" fmla="*/ 460427 w 5473039"/>
              <a:gd name="connsiteY3830" fmla="*/ 1786601 h 4777547"/>
              <a:gd name="connsiteX3831" fmla="*/ 492846 w 5473039"/>
              <a:gd name="connsiteY3831" fmla="*/ 1815523 h 4777547"/>
              <a:gd name="connsiteX3832" fmla="*/ 494860 w 5473039"/>
              <a:gd name="connsiteY3832" fmla="*/ 1811713 h 4777547"/>
              <a:gd name="connsiteX3833" fmla="*/ 496286 w 5473039"/>
              <a:gd name="connsiteY3833" fmla="*/ 1811428 h 4777547"/>
              <a:gd name="connsiteX3834" fmla="*/ 493886 w 5473039"/>
              <a:gd name="connsiteY3834" fmla="*/ 1792125 h 4777547"/>
              <a:gd name="connsiteX3835" fmla="*/ 475928 w 5473039"/>
              <a:gd name="connsiteY3835" fmla="*/ 1772947 h 4777547"/>
              <a:gd name="connsiteX3836" fmla="*/ 472944 w 5473039"/>
              <a:gd name="connsiteY3836" fmla="*/ 1770300 h 4777547"/>
              <a:gd name="connsiteX3837" fmla="*/ 472580 w 5473039"/>
              <a:gd name="connsiteY3837" fmla="*/ 1768361 h 4777547"/>
              <a:gd name="connsiteX3838" fmla="*/ 466586 w 5473039"/>
              <a:gd name="connsiteY3838" fmla="*/ 1756335 h 4777547"/>
              <a:gd name="connsiteX3839" fmla="*/ 468580 w 5473039"/>
              <a:gd name="connsiteY3839" fmla="*/ 1758042 h 4777547"/>
              <a:gd name="connsiteX3840" fmla="*/ 513908 w 5473039"/>
              <a:gd name="connsiteY3840" fmla="*/ 1801319 h 4777547"/>
              <a:gd name="connsiteX3841" fmla="*/ 495576 w 5473039"/>
              <a:gd name="connsiteY3841" fmla="*/ 1768269 h 4777547"/>
              <a:gd name="connsiteX3842" fmla="*/ 494187 w 5473039"/>
              <a:gd name="connsiteY3842" fmla="*/ 1766606 h 4777547"/>
              <a:gd name="connsiteX3843" fmla="*/ 492514 w 5473039"/>
              <a:gd name="connsiteY3843" fmla="*/ 1764582 h 4777547"/>
              <a:gd name="connsiteX3844" fmla="*/ 488707 w 5473039"/>
              <a:gd name="connsiteY3844" fmla="*/ 1760832 h 4777547"/>
              <a:gd name="connsiteX3845" fmla="*/ 488255 w 5473039"/>
              <a:gd name="connsiteY3845" fmla="*/ 1760391 h 4777547"/>
              <a:gd name="connsiteX3846" fmla="*/ 485081 w 5473039"/>
              <a:gd name="connsiteY3846" fmla="*/ 1755592 h 4777547"/>
              <a:gd name="connsiteX3847" fmla="*/ 454194 w 5473039"/>
              <a:gd name="connsiteY3847" fmla="*/ 1718242 h 4777547"/>
              <a:gd name="connsiteX3848" fmla="*/ 461220 w 5473039"/>
              <a:gd name="connsiteY3848" fmla="*/ 1727419 h 4777547"/>
              <a:gd name="connsiteX3849" fmla="*/ 472746 w 5473039"/>
              <a:gd name="connsiteY3849" fmla="*/ 1744998 h 4777547"/>
              <a:gd name="connsiteX3850" fmla="*/ 473204 w 5473039"/>
              <a:gd name="connsiteY3850" fmla="*/ 1745709 h 4777547"/>
              <a:gd name="connsiteX3851" fmla="*/ 443377 w 5473039"/>
              <a:gd name="connsiteY3851" fmla="*/ 1716616 h 4777547"/>
              <a:gd name="connsiteX3852" fmla="*/ 439513 w 5473039"/>
              <a:gd name="connsiteY3852" fmla="*/ 1707459 h 4777547"/>
              <a:gd name="connsiteX3853" fmla="*/ 439298 w 5473039"/>
              <a:gd name="connsiteY3853" fmla="*/ 1702250 h 4777547"/>
              <a:gd name="connsiteX3854" fmla="*/ 441843 w 5473039"/>
              <a:gd name="connsiteY3854" fmla="*/ 1703391 h 4777547"/>
              <a:gd name="connsiteX3855" fmla="*/ 442215 w 5473039"/>
              <a:gd name="connsiteY3855" fmla="*/ 1703755 h 4777547"/>
              <a:gd name="connsiteX3856" fmla="*/ 403192 w 5473039"/>
              <a:gd name="connsiteY3856" fmla="*/ 1656563 h 4777547"/>
              <a:gd name="connsiteX3857" fmla="*/ 299254 w 5473039"/>
              <a:gd name="connsiteY3857" fmla="*/ 1538072 h 4777547"/>
              <a:gd name="connsiteX3858" fmla="*/ 53142 w 5473039"/>
              <a:gd name="connsiteY3858" fmla="*/ 1264968 h 4777547"/>
              <a:gd name="connsiteX3859" fmla="*/ 0 w 5473039"/>
              <a:gd name="connsiteY3859" fmla="*/ 1197844 h 4777547"/>
              <a:gd name="connsiteX3860" fmla="*/ 6576 w 5473039"/>
              <a:gd name="connsiteY3860" fmla="*/ 1185332 h 4777547"/>
              <a:gd name="connsiteX3861" fmla="*/ 138681 w 5473039"/>
              <a:gd name="connsiteY3861" fmla="*/ 1338007 h 4777547"/>
              <a:gd name="connsiteX3862" fmla="*/ 284794 w 5473039"/>
              <a:gd name="connsiteY3862" fmla="*/ 1509690 h 4777547"/>
              <a:gd name="connsiteX3863" fmla="*/ 473249 w 5473039"/>
              <a:gd name="connsiteY3863" fmla="*/ 1725596 h 4777547"/>
              <a:gd name="connsiteX3864" fmla="*/ 467588 w 5473039"/>
              <a:gd name="connsiteY3864" fmla="*/ 1714506 h 4777547"/>
              <a:gd name="connsiteX3865" fmla="*/ 466044 w 5473039"/>
              <a:gd name="connsiteY3865" fmla="*/ 1690848 h 4777547"/>
              <a:gd name="connsiteX3866" fmla="*/ 404559 w 5473039"/>
              <a:gd name="connsiteY3866" fmla="*/ 1601396 h 4777547"/>
              <a:gd name="connsiteX3867" fmla="*/ 427704 w 5473039"/>
              <a:gd name="connsiteY3867" fmla="*/ 1618617 h 4777547"/>
              <a:gd name="connsiteX3868" fmla="*/ 425373 w 5473039"/>
              <a:gd name="connsiteY3868" fmla="*/ 1618885 h 4777547"/>
              <a:gd name="connsiteX3869" fmla="*/ 422203 w 5473039"/>
              <a:gd name="connsiteY3869" fmla="*/ 1615402 h 4777547"/>
              <a:gd name="connsiteX3870" fmla="*/ 423747 w 5473039"/>
              <a:gd name="connsiteY3870" fmla="*/ 1619073 h 4777547"/>
              <a:gd name="connsiteX3871" fmla="*/ 425373 w 5473039"/>
              <a:gd name="connsiteY3871" fmla="*/ 1618885 h 4777547"/>
              <a:gd name="connsiteX3872" fmla="*/ 430700 w 5473039"/>
              <a:gd name="connsiteY3872" fmla="*/ 1624738 h 4777547"/>
              <a:gd name="connsiteX3873" fmla="*/ 433554 w 5473039"/>
              <a:gd name="connsiteY3873" fmla="*/ 1630570 h 4777547"/>
              <a:gd name="connsiteX3874" fmla="*/ 437549 w 5473039"/>
              <a:gd name="connsiteY3874" fmla="*/ 1635443 h 4777547"/>
              <a:gd name="connsiteX3875" fmla="*/ 458182 w 5473039"/>
              <a:gd name="connsiteY3875" fmla="*/ 1640125 h 4777547"/>
              <a:gd name="connsiteX3876" fmla="*/ 518524 w 5473039"/>
              <a:gd name="connsiteY3876" fmla="*/ 1725218 h 4777547"/>
              <a:gd name="connsiteX3877" fmla="*/ 519850 w 5473039"/>
              <a:gd name="connsiteY3877" fmla="*/ 1725834 h 4777547"/>
              <a:gd name="connsiteX3878" fmla="*/ 518153 w 5473039"/>
              <a:gd name="connsiteY3878" fmla="*/ 1720595 h 4777547"/>
              <a:gd name="connsiteX3879" fmla="*/ 510144 w 5473039"/>
              <a:gd name="connsiteY3879" fmla="*/ 1702328 h 4777547"/>
              <a:gd name="connsiteX3880" fmla="*/ 521052 w 5473039"/>
              <a:gd name="connsiteY3880" fmla="*/ 1709327 h 4777547"/>
              <a:gd name="connsiteX3881" fmla="*/ 531765 w 5473039"/>
              <a:gd name="connsiteY3881" fmla="*/ 1729693 h 4777547"/>
              <a:gd name="connsiteX3882" fmla="*/ 534609 w 5473039"/>
              <a:gd name="connsiteY3882" fmla="*/ 1730316 h 4777547"/>
              <a:gd name="connsiteX3883" fmla="*/ 552327 w 5473039"/>
              <a:gd name="connsiteY3883" fmla="*/ 1749929 h 4777547"/>
              <a:gd name="connsiteX3884" fmla="*/ 561156 w 5473039"/>
              <a:gd name="connsiteY3884" fmla="*/ 1763618 h 4777547"/>
              <a:gd name="connsiteX3885" fmla="*/ 559195 w 5473039"/>
              <a:gd name="connsiteY3885" fmla="*/ 1757143 h 4777547"/>
              <a:gd name="connsiteX3886" fmla="*/ 538723 w 5473039"/>
              <a:gd name="connsiteY3886" fmla="*/ 1720376 h 4777547"/>
              <a:gd name="connsiteX3887" fmla="*/ 520712 w 5473039"/>
              <a:gd name="connsiteY3887" fmla="*/ 1687611 h 4777547"/>
              <a:gd name="connsiteX3888" fmla="*/ 509818 w 5473039"/>
              <a:gd name="connsiteY3888" fmla="*/ 1666491 h 4777547"/>
              <a:gd name="connsiteX3889" fmla="*/ 512339 w 5473039"/>
              <a:gd name="connsiteY3889" fmla="*/ 1669049 h 4777547"/>
              <a:gd name="connsiteX3890" fmla="*/ 454898 w 5473039"/>
              <a:gd name="connsiteY3890" fmla="*/ 1583545 h 4777547"/>
              <a:gd name="connsiteX3891" fmla="*/ 305213 w 5473039"/>
              <a:gd name="connsiteY3891" fmla="*/ 1373616 h 4777547"/>
              <a:gd name="connsiteX3892" fmla="*/ 305149 w 5473039"/>
              <a:gd name="connsiteY3892" fmla="*/ 1367666 h 4777547"/>
              <a:gd name="connsiteX3893" fmla="*/ 311110 w 5473039"/>
              <a:gd name="connsiteY3893" fmla="*/ 1363454 h 4777547"/>
              <a:gd name="connsiteX3894" fmla="*/ 330091 w 5473039"/>
              <a:gd name="connsiteY3894" fmla="*/ 1389114 h 4777547"/>
              <a:gd name="connsiteX3895" fmla="*/ 385248 w 5473039"/>
              <a:gd name="connsiteY3895" fmla="*/ 1456647 h 4777547"/>
              <a:gd name="connsiteX3896" fmla="*/ 408568 w 5473039"/>
              <a:gd name="connsiteY3896" fmla="*/ 1489345 h 4777547"/>
              <a:gd name="connsiteX3897" fmla="*/ 385248 w 5473039"/>
              <a:gd name="connsiteY3897" fmla="*/ 1456647 h 4777547"/>
              <a:gd name="connsiteX3898" fmla="*/ 347471 w 5473039"/>
              <a:gd name="connsiteY3898" fmla="*/ 1394020 h 4777547"/>
              <a:gd name="connsiteX3899" fmla="*/ 316941 w 5473039"/>
              <a:gd name="connsiteY3899" fmla="*/ 1351171 h 4777547"/>
              <a:gd name="connsiteX3900" fmla="*/ 324832 w 5473039"/>
              <a:gd name="connsiteY3900" fmla="*/ 1349311 h 4777547"/>
              <a:gd name="connsiteX3901" fmla="*/ 329798 w 5473039"/>
              <a:gd name="connsiteY3901" fmla="*/ 1349542 h 4777547"/>
              <a:gd name="connsiteX3902" fmla="*/ 346577 w 5473039"/>
              <a:gd name="connsiteY3902" fmla="*/ 1371307 h 4777547"/>
              <a:gd name="connsiteX3903" fmla="*/ 466547 w 5473039"/>
              <a:gd name="connsiteY3903" fmla="*/ 1526931 h 4777547"/>
              <a:gd name="connsiteX3904" fmla="*/ 549509 w 5473039"/>
              <a:gd name="connsiteY3904" fmla="*/ 1647235 h 4777547"/>
              <a:gd name="connsiteX3905" fmla="*/ 581790 w 5473039"/>
              <a:gd name="connsiteY3905" fmla="*/ 1696512 h 4777547"/>
              <a:gd name="connsiteX3906" fmla="*/ 578310 w 5473039"/>
              <a:gd name="connsiteY3906" fmla="*/ 1689361 h 4777547"/>
              <a:gd name="connsiteX3907" fmla="*/ 575470 w 5473039"/>
              <a:gd name="connsiteY3907" fmla="*/ 1677876 h 4777547"/>
              <a:gd name="connsiteX3908" fmla="*/ 596453 w 5473039"/>
              <a:gd name="connsiteY3908" fmla="*/ 1677218 h 4777547"/>
              <a:gd name="connsiteX3909" fmla="*/ 602984 w 5473039"/>
              <a:gd name="connsiteY3909" fmla="*/ 1682269 h 4777547"/>
              <a:gd name="connsiteX3910" fmla="*/ 598929 w 5473039"/>
              <a:gd name="connsiteY3910" fmla="*/ 1662249 h 4777547"/>
              <a:gd name="connsiteX3911" fmla="*/ 583625 w 5473039"/>
              <a:gd name="connsiteY3911" fmla="*/ 1633531 h 4777547"/>
              <a:gd name="connsiteX3912" fmla="*/ 581400 w 5473039"/>
              <a:gd name="connsiteY3912" fmla="*/ 1629873 h 4777547"/>
              <a:gd name="connsiteX3913" fmla="*/ 595631 w 5473039"/>
              <a:gd name="connsiteY3913" fmla="*/ 1643716 h 4777547"/>
              <a:gd name="connsiteX3914" fmla="*/ 573693 w 5473039"/>
              <a:gd name="connsiteY3914" fmla="*/ 1598025 h 4777547"/>
              <a:gd name="connsiteX3915" fmla="*/ 563830 w 5473039"/>
              <a:gd name="connsiteY3915" fmla="*/ 1576970 h 4777547"/>
              <a:gd name="connsiteX3916" fmla="*/ 563724 w 5473039"/>
              <a:gd name="connsiteY3916" fmla="*/ 1576711 h 4777547"/>
              <a:gd name="connsiteX3917" fmla="*/ 549869 w 5473039"/>
              <a:gd name="connsiteY3917" fmla="*/ 1562642 h 4777547"/>
              <a:gd name="connsiteX3918" fmla="*/ 530014 w 5473039"/>
              <a:gd name="connsiteY3918" fmla="*/ 1545441 h 4777547"/>
              <a:gd name="connsiteX3919" fmla="*/ 494039 w 5473039"/>
              <a:gd name="connsiteY3919" fmla="*/ 1486333 h 4777547"/>
              <a:gd name="connsiteX3920" fmla="*/ 488804 w 5473039"/>
              <a:gd name="connsiteY3920" fmla="*/ 1477105 h 4777547"/>
              <a:gd name="connsiteX3921" fmla="*/ 493998 w 5473039"/>
              <a:gd name="connsiteY3921" fmla="*/ 1481416 h 4777547"/>
              <a:gd name="connsiteX3922" fmla="*/ 508102 w 5473039"/>
              <a:gd name="connsiteY3922" fmla="*/ 1492696 h 4777547"/>
              <a:gd name="connsiteX3923" fmla="*/ 508247 w 5473039"/>
              <a:gd name="connsiteY3923" fmla="*/ 1491896 h 4777547"/>
              <a:gd name="connsiteX3924" fmla="*/ 526088 w 5473039"/>
              <a:gd name="connsiteY3924" fmla="*/ 1520318 h 4777547"/>
              <a:gd name="connsiteX3925" fmla="*/ 557912 w 5473039"/>
              <a:gd name="connsiteY3925" fmla="*/ 1562542 h 4777547"/>
              <a:gd name="connsiteX3926" fmla="*/ 557322 w 5473039"/>
              <a:gd name="connsiteY3926" fmla="*/ 1561104 h 4777547"/>
              <a:gd name="connsiteX3927" fmla="*/ 618455 w 5473039"/>
              <a:gd name="connsiteY3927" fmla="*/ 1584931 h 4777547"/>
              <a:gd name="connsiteX3928" fmla="*/ 551882 w 5473039"/>
              <a:gd name="connsiteY3928" fmla="*/ 1422448 h 4777547"/>
              <a:gd name="connsiteX3929" fmla="*/ 623745 w 5473039"/>
              <a:gd name="connsiteY3929" fmla="*/ 1537893 h 4777547"/>
              <a:gd name="connsiteX3930" fmla="*/ 655651 w 5473039"/>
              <a:gd name="connsiteY3930" fmla="*/ 1596795 h 4777547"/>
              <a:gd name="connsiteX3931" fmla="*/ 655969 w 5473039"/>
              <a:gd name="connsiteY3931" fmla="*/ 1597339 h 4777547"/>
              <a:gd name="connsiteX3932" fmla="*/ 656509 w 5473039"/>
              <a:gd name="connsiteY3932" fmla="*/ 1598038 h 4777547"/>
              <a:gd name="connsiteX3933" fmla="*/ 678261 w 5473039"/>
              <a:gd name="connsiteY3933" fmla="*/ 1630559 h 4777547"/>
              <a:gd name="connsiteX3934" fmla="*/ 684286 w 5473039"/>
              <a:gd name="connsiteY3934" fmla="*/ 1639064 h 4777547"/>
              <a:gd name="connsiteX3935" fmla="*/ 695578 w 5473039"/>
              <a:gd name="connsiteY3935" fmla="*/ 1651717 h 4777547"/>
              <a:gd name="connsiteX3936" fmla="*/ 694611 w 5473039"/>
              <a:gd name="connsiteY3936" fmla="*/ 1605822 h 4777547"/>
              <a:gd name="connsiteX3937" fmla="*/ 689653 w 5473039"/>
              <a:gd name="connsiteY3937" fmla="*/ 1598681 h 4777547"/>
              <a:gd name="connsiteX3938" fmla="*/ 690316 w 5473039"/>
              <a:gd name="connsiteY3938" fmla="*/ 1582308 h 4777547"/>
              <a:gd name="connsiteX3939" fmla="*/ 664513 w 5473039"/>
              <a:gd name="connsiteY3939" fmla="*/ 1532639 h 4777547"/>
              <a:gd name="connsiteX3940" fmla="*/ 604436 w 5473039"/>
              <a:gd name="connsiteY3940" fmla="*/ 1432152 h 4777547"/>
              <a:gd name="connsiteX3941" fmla="*/ 676587 w 5473039"/>
              <a:gd name="connsiteY3941" fmla="*/ 1529819 h 4777547"/>
              <a:gd name="connsiteX3942" fmla="*/ 691594 w 5473039"/>
              <a:gd name="connsiteY3942" fmla="*/ 1549105 h 4777547"/>
              <a:gd name="connsiteX3943" fmla="*/ 693484 w 5473039"/>
              <a:gd name="connsiteY3943" fmla="*/ 1552258 h 4777547"/>
              <a:gd name="connsiteX3944" fmla="*/ 693340 w 5473039"/>
              <a:gd name="connsiteY3944" fmla="*/ 1545418 h 4777547"/>
              <a:gd name="connsiteX3945" fmla="*/ 705252 w 5473039"/>
              <a:gd name="connsiteY3945" fmla="*/ 1556793 h 4777547"/>
              <a:gd name="connsiteX3946" fmla="*/ 724602 w 5473039"/>
              <a:gd name="connsiteY3946" fmla="*/ 1581444 h 4777547"/>
              <a:gd name="connsiteX3947" fmla="*/ 720092 w 5473039"/>
              <a:gd name="connsiteY3947" fmla="*/ 1573190 h 4777547"/>
              <a:gd name="connsiteX3948" fmla="*/ 715139 w 5473039"/>
              <a:gd name="connsiteY3948" fmla="*/ 1563683 h 4777547"/>
              <a:gd name="connsiteX3949" fmla="*/ 718430 w 5473039"/>
              <a:gd name="connsiteY3949" fmla="*/ 1553395 h 4777547"/>
              <a:gd name="connsiteX3950" fmla="*/ 691426 w 5473039"/>
              <a:gd name="connsiteY3950" fmla="*/ 1511577 h 4777547"/>
              <a:gd name="connsiteX3951" fmla="*/ 668326 w 5473039"/>
              <a:gd name="connsiteY3951" fmla="*/ 1468725 h 4777547"/>
              <a:gd name="connsiteX3952" fmla="*/ 677399 w 5473039"/>
              <a:gd name="connsiteY3952" fmla="*/ 1475741 h 4777547"/>
              <a:gd name="connsiteX3953" fmla="*/ 682416 w 5473039"/>
              <a:gd name="connsiteY3953" fmla="*/ 1462735 h 4777547"/>
              <a:gd name="connsiteX3954" fmla="*/ 737699 w 5473039"/>
              <a:gd name="connsiteY3954" fmla="*/ 1539254 h 4777547"/>
              <a:gd name="connsiteX3955" fmla="*/ 708921 w 5473039"/>
              <a:gd name="connsiteY3955" fmla="*/ 1479866 h 4777547"/>
              <a:gd name="connsiteX3956" fmla="*/ 707599 w 5473039"/>
              <a:gd name="connsiteY3956" fmla="*/ 1477372 h 4777547"/>
              <a:gd name="connsiteX3957" fmla="*/ 731629 w 5473039"/>
              <a:gd name="connsiteY3957" fmla="*/ 1498033 h 4777547"/>
              <a:gd name="connsiteX3958" fmla="*/ 730835 w 5473039"/>
              <a:gd name="connsiteY3958" fmla="*/ 1495399 h 4777547"/>
              <a:gd name="connsiteX3959" fmla="*/ 700811 w 5473039"/>
              <a:gd name="connsiteY3959" fmla="*/ 1463785 h 4777547"/>
              <a:gd name="connsiteX3960" fmla="*/ 698932 w 5473039"/>
              <a:gd name="connsiteY3960" fmla="*/ 1453219 h 4777547"/>
              <a:gd name="connsiteX3961" fmla="*/ 713997 w 5473039"/>
              <a:gd name="connsiteY3961" fmla="*/ 1470947 h 4777547"/>
              <a:gd name="connsiteX3962" fmla="*/ 620609 w 5473039"/>
              <a:gd name="connsiteY3962" fmla="*/ 1306206 h 4777547"/>
              <a:gd name="connsiteX3963" fmla="*/ 615650 w 5473039"/>
              <a:gd name="connsiteY3963" fmla="*/ 1296491 h 4777547"/>
              <a:gd name="connsiteX3964" fmla="*/ 616154 w 5473039"/>
              <a:gd name="connsiteY3964" fmla="*/ 1296878 h 4777547"/>
              <a:gd name="connsiteX3965" fmla="*/ 647155 w 5473039"/>
              <a:gd name="connsiteY3965" fmla="*/ 1327450 h 4777547"/>
              <a:gd name="connsiteX3966" fmla="*/ 649680 w 5473039"/>
              <a:gd name="connsiteY3966" fmla="*/ 1329438 h 4777547"/>
              <a:gd name="connsiteX3967" fmla="*/ 646988 w 5473039"/>
              <a:gd name="connsiteY3967" fmla="*/ 1320181 h 4777547"/>
              <a:gd name="connsiteX3968" fmla="*/ 643923 w 5473039"/>
              <a:gd name="connsiteY3968" fmla="*/ 1317210 h 4777547"/>
              <a:gd name="connsiteX3969" fmla="*/ 636771 w 5473039"/>
              <a:gd name="connsiteY3969" fmla="*/ 1310153 h 4777547"/>
              <a:gd name="connsiteX3970" fmla="*/ 616929 w 5473039"/>
              <a:gd name="connsiteY3970" fmla="*/ 1291287 h 4777547"/>
              <a:gd name="connsiteX3971" fmla="*/ 608600 w 5473039"/>
              <a:gd name="connsiteY3971" fmla="*/ 1282681 h 4777547"/>
              <a:gd name="connsiteX3972" fmla="*/ 590411 w 5473039"/>
              <a:gd name="connsiteY3972" fmla="*/ 1247048 h 4777547"/>
              <a:gd name="connsiteX3973" fmla="*/ 593443 w 5473039"/>
              <a:gd name="connsiteY3973" fmla="*/ 1246032 h 4777547"/>
              <a:gd name="connsiteX3974" fmla="*/ 590026 w 5473039"/>
              <a:gd name="connsiteY3974" fmla="*/ 1243113 h 4777547"/>
              <a:gd name="connsiteX3975" fmla="*/ 584552 w 5473039"/>
              <a:gd name="connsiteY3975" fmla="*/ 1235572 h 4777547"/>
              <a:gd name="connsiteX3976" fmla="*/ 570958 w 5473039"/>
              <a:gd name="connsiteY3976" fmla="*/ 1208940 h 4777547"/>
              <a:gd name="connsiteX3977" fmla="*/ 578749 w 5473039"/>
              <a:gd name="connsiteY3977" fmla="*/ 1216222 h 4777547"/>
              <a:gd name="connsiteX3978" fmla="*/ 583463 w 5473039"/>
              <a:gd name="connsiteY3978" fmla="*/ 1217910 h 4777547"/>
              <a:gd name="connsiteX3979" fmla="*/ 578749 w 5473039"/>
              <a:gd name="connsiteY3979" fmla="*/ 1216222 h 4777547"/>
              <a:gd name="connsiteX3980" fmla="*/ 583962 w 5473039"/>
              <a:gd name="connsiteY3980" fmla="*/ 1210907 h 4777547"/>
              <a:gd name="connsiteX3981" fmla="*/ 601100 w 5473039"/>
              <a:gd name="connsiteY3981" fmla="*/ 1236413 h 4777547"/>
              <a:gd name="connsiteX3982" fmla="*/ 587452 w 5473039"/>
              <a:gd name="connsiteY3982" fmla="*/ 1207668 h 4777547"/>
              <a:gd name="connsiteX3983" fmla="*/ 600430 w 5473039"/>
              <a:gd name="connsiteY3983" fmla="*/ 1218096 h 4777547"/>
              <a:gd name="connsiteX3984" fmla="*/ 606223 w 5473039"/>
              <a:gd name="connsiteY3984" fmla="*/ 1222207 h 4777547"/>
              <a:gd name="connsiteX3985" fmla="*/ 649223 w 5473039"/>
              <a:gd name="connsiteY3985" fmla="*/ 1298966 h 4777547"/>
              <a:gd name="connsiteX3986" fmla="*/ 658257 w 5473039"/>
              <a:gd name="connsiteY3986" fmla="*/ 1301100 h 4777547"/>
              <a:gd name="connsiteX3987" fmla="*/ 615656 w 5473039"/>
              <a:gd name="connsiteY3987" fmla="*/ 1234018 h 4777547"/>
              <a:gd name="connsiteX3988" fmla="*/ 687158 w 5473039"/>
              <a:gd name="connsiteY3988" fmla="*/ 1327211 h 4777547"/>
              <a:gd name="connsiteX3989" fmla="*/ 689198 w 5473039"/>
              <a:gd name="connsiteY3989" fmla="*/ 1330104 h 4777547"/>
              <a:gd name="connsiteX3990" fmla="*/ 686600 w 5473039"/>
              <a:gd name="connsiteY3990" fmla="*/ 1324142 h 4777547"/>
              <a:gd name="connsiteX3991" fmla="*/ 689077 w 5473039"/>
              <a:gd name="connsiteY3991" fmla="*/ 1309173 h 4777547"/>
              <a:gd name="connsiteX3992" fmla="*/ 687317 w 5473039"/>
              <a:gd name="connsiteY3992" fmla="*/ 1305448 h 4777547"/>
              <a:gd name="connsiteX3993" fmla="*/ 684988 w 5473039"/>
              <a:gd name="connsiteY3993" fmla="*/ 1302608 h 4777547"/>
              <a:gd name="connsiteX3994" fmla="*/ 682773 w 5473039"/>
              <a:gd name="connsiteY3994" fmla="*/ 1297413 h 4777547"/>
              <a:gd name="connsiteX3995" fmla="*/ 683257 w 5473039"/>
              <a:gd name="connsiteY3995" fmla="*/ 1296400 h 4777547"/>
              <a:gd name="connsiteX3996" fmla="*/ 681569 w 5473039"/>
              <a:gd name="connsiteY3996" fmla="*/ 1294588 h 4777547"/>
              <a:gd name="connsiteX3997" fmla="*/ 682773 w 5473039"/>
              <a:gd name="connsiteY3997" fmla="*/ 1297413 h 4777547"/>
              <a:gd name="connsiteX3998" fmla="*/ 682019 w 5473039"/>
              <a:gd name="connsiteY3998" fmla="*/ 1298988 h 4777547"/>
              <a:gd name="connsiteX3999" fmla="*/ 678040 w 5473039"/>
              <a:gd name="connsiteY3999" fmla="*/ 1279701 h 4777547"/>
              <a:gd name="connsiteX4000" fmla="*/ 713291 w 5473039"/>
              <a:gd name="connsiteY4000" fmla="*/ 1340054 h 4777547"/>
              <a:gd name="connsiteX4001" fmla="*/ 726266 w 5473039"/>
              <a:gd name="connsiteY4001" fmla="*/ 1346035 h 4777547"/>
              <a:gd name="connsiteX4002" fmla="*/ 764517 w 5473039"/>
              <a:gd name="connsiteY4002" fmla="*/ 1396552 h 4777547"/>
              <a:gd name="connsiteX4003" fmla="*/ 789378 w 5473039"/>
              <a:gd name="connsiteY4003" fmla="*/ 1438232 h 4777547"/>
              <a:gd name="connsiteX4004" fmla="*/ 789411 w 5473039"/>
              <a:gd name="connsiteY4004" fmla="*/ 1438290 h 4777547"/>
              <a:gd name="connsiteX4005" fmla="*/ 798540 w 5473039"/>
              <a:gd name="connsiteY4005" fmla="*/ 1445017 h 4777547"/>
              <a:gd name="connsiteX4006" fmla="*/ 800607 w 5473039"/>
              <a:gd name="connsiteY4006" fmla="*/ 1446876 h 4777547"/>
              <a:gd name="connsiteX4007" fmla="*/ 807800 w 5473039"/>
              <a:gd name="connsiteY4007" fmla="*/ 1438815 h 4777547"/>
              <a:gd name="connsiteX4008" fmla="*/ 801205 w 5473039"/>
              <a:gd name="connsiteY4008" fmla="*/ 1427286 h 4777547"/>
              <a:gd name="connsiteX4009" fmla="*/ 805159 w 5473039"/>
              <a:gd name="connsiteY4009" fmla="*/ 1427980 h 4777547"/>
              <a:gd name="connsiteX4010" fmla="*/ 786415 w 5473039"/>
              <a:gd name="connsiteY4010" fmla="*/ 1388496 h 4777547"/>
              <a:gd name="connsiteX4011" fmla="*/ 758510 w 5473039"/>
              <a:gd name="connsiteY4011" fmla="*/ 1337876 h 4777547"/>
              <a:gd name="connsiteX4012" fmla="*/ 687749 w 5473039"/>
              <a:gd name="connsiteY4012" fmla="*/ 1208106 h 4777547"/>
              <a:gd name="connsiteX4013" fmla="*/ 683044 w 5473039"/>
              <a:gd name="connsiteY4013" fmla="*/ 1199453 h 4777547"/>
              <a:gd name="connsiteX4014" fmla="*/ 691951 w 5473039"/>
              <a:gd name="connsiteY4014" fmla="*/ 1205217 h 4777547"/>
              <a:gd name="connsiteX4015" fmla="*/ 695215 w 5473039"/>
              <a:gd name="connsiteY4015" fmla="*/ 1206930 h 4777547"/>
              <a:gd name="connsiteX4016" fmla="*/ 710720 w 5473039"/>
              <a:gd name="connsiteY4016" fmla="*/ 1233383 h 4777547"/>
              <a:gd name="connsiteX4017" fmla="*/ 750850 w 5473039"/>
              <a:gd name="connsiteY4017" fmla="*/ 1302236 h 4777547"/>
              <a:gd name="connsiteX4018" fmla="*/ 769294 w 5473039"/>
              <a:gd name="connsiteY4018" fmla="*/ 1299614 h 4777547"/>
              <a:gd name="connsiteX4019" fmla="*/ 790679 w 5473039"/>
              <a:gd name="connsiteY4019" fmla="*/ 1328983 h 4777547"/>
              <a:gd name="connsiteX4020" fmla="*/ 814441 w 5473039"/>
              <a:gd name="connsiteY4020" fmla="*/ 1355463 h 4777547"/>
              <a:gd name="connsiteX4021" fmla="*/ 820394 w 5473039"/>
              <a:gd name="connsiteY4021" fmla="*/ 1364947 h 4777547"/>
              <a:gd name="connsiteX4022" fmla="*/ 820281 w 5473039"/>
              <a:gd name="connsiteY4022" fmla="*/ 1364452 h 4777547"/>
              <a:gd name="connsiteX4023" fmla="*/ 820902 w 5473039"/>
              <a:gd name="connsiteY4023" fmla="*/ 1362860 h 4777547"/>
              <a:gd name="connsiteX4024" fmla="*/ 827362 w 5473039"/>
              <a:gd name="connsiteY4024" fmla="*/ 1367835 h 4777547"/>
              <a:gd name="connsiteX4025" fmla="*/ 832604 w 5473039"/>
              <a:gd name="connsiteY4025" fmla="*/ 1374278 h 4777547"/>
              <a:gd name="connsiteX4026" fmla="*/ 832350 w 5473039"/>
              <a:gd name="connsiteY4026" fmla="*/ 1369648 h 4777547"/>
              <a:gd name="connsiteX4027" fmla="*/ 833497 w 5473039"/>
              <a:gd name="connsiteY4027" fmla="*/ 1362094 h 4777547"/>
              <a:gd name="connsiteX4028" fmla="*/ 816016 w 5473039"/>
              <a:gd name="connsiteY4028" fmla="*/ 1331692 h 4777547"/>
              <a:gd name="connsiteX4029" fmla="*/ 808969 w 5473039"/>
              <a:gd name="connsiteY4029" fmla="*/ 1305306 h 4777547"/>
              <a:gd name="connsiteX4030" fmla="*/ 834248 w 5473039"/>
              <a:gd name="connsiteY4030" fmla="*/ 1349841 h 4777547"/>
              <a:gd name="connsiteX4031" fmla="*/ 850214 w 5473039"/>
              <a:gd name="connsiteY4031" fmla="*/ 1362188 h 4777547"/>
              <a:gd name="connsiteX4032" fmla="*/ 858173 w 5473039"/>
              <a:gd name="connsiteY4032" fmla="*/ 1381175 h 4777547"/>
              <a:gd name="connsiteX4033" fmla="*/ 859024 w 5473039"/>
              <a:gd name="connsiteY4033" fmla="*/ 1381833 h 4777547"/>
              <a:gd name="connsiteX4034" fmla="*/ 856984 w 5473039"/>
              <a:gd name="connsiteY4034" fmla="*/ 1377971 h 4777547"/>
              <a:gd name="connsiteX4035" fmla="*/ 861391 w 5473039"/>
              <a:gd name="connsiteY4035" fmla="*/ 1373235 h 4777547"/>
              <a:gd name="connsiteX4036" fmla="*/ 888232 w 5473039"/>
              <a:gd name="connsiteY4036" fmla="*/ 1410200 h 4777547"/>
              <a:gd name="connsiteX4037" fmla="*/ 891797 w 5473039"/>
              <a:gd name="connsiteY4037" fmla="*/ 1407891 h 4777547"/>
              <a:gd name="connsiteX4038" fmla="*/ 892900 w 5473039"/>
              <a:gd name="connsiteY4038" fmla="*/ 1407218 h 4777547"/>
              <a:gd name="connsiteX4039" fmla="*/ 881569 w 5473039"/>
              <a:gd name="connsiteY4039" fmla="*/ 1390319 h 4777547"/>
              <a:gd name="connsiteX4040" fmla="*/ 867094 w 5473039"/>
              <a:gd name="connsiteY4040" fmla="*/ 1367137 h 4777547"/>
              <a:gd name="connsiteX4041" fmla="*/ 843455 w 5473039"/>
              <a:gd name="connsiteY4041" fmla="*/ 1325134 h 4777547"/>
              <a:gd name="connsiteX4042" fmla="*/ 837855 w 5473039"/>
              <a:gd name="connsiteY4042" fmla="*/ 1314287 h 4777547"/>
              <a:gd name="connsiteX4043" fmla="*/ 839674 w 5473039"/>
              <a:gd name="connsiteY4043" fmla="*/ 1316057 h 4777547"/>
              <a:gd name="connsiteX4044" fmla="*/ 854820 w 5473039"/>
              <a:gd name="connsiteY4044" fmla="*/ 1330678 h 4777547"/>
              <a:gd name="connsiteX4045" fmla="*/ 870384 w 5473039"/>
              <a:gd name="connsiteY4045" fmla="*/ 1356848 h 4777547"/>
              <a:gd name="connsiteX4046" fmla="*/ 893173 w 5473039"/>
              <a:gd name="connsiteY4046" fmla="*/ 1390808 h 4777547"/>
              <a:gd name="connsiteX4047" fmla="*/ 893526 w 5473039"/>
              <a:gd name="connsiteY4047" fmla="*/ 1389353 h 4777547"/>
              <a:gd name="connsiteX4048" fmla="*/ 890771 w 5473039"/>
              <a:gd name="connsiteY4048" fmla="*/ 1383362 h 4777547"/>
              <a:gd name="connsiteX4049" fmla="*/ 888375 w 5473039"/>
              <a:gd name="connsiteY4049" fmla="*/ 1368638 h 4777547"/>
              <a:gd name="connsiteX4050" fmla="*/ 888452 w 5473039"/>
              <a:gd name="connsiteY4050" fmla="*/ 1368609 h 4777547"/>
              <a:gd name="connsiteX4051" fmla="*/ 884554 w 5473039"/>
              <a:gd name="connsiteY4051" fmla="*/ 1359702 h 4777547"/>
              <a:gd name="connsiteX4052" fmla="*/ 892022 w 5473039"/>
              <a:gd name="connsiteY4052" fmla="*/ 1367234 h 4777547"/>
              <a:gd name="connsiteX4053" fmla="*/ 892076 w 5473039"/>
              <a:gd name="connsiteY4053" fmla="*/ 1367213 h 4777547"/>
              <a:gd name="connsiteX4054" fmla="*/ 895073 w 5473039"/>
              <a:gd name="connsiteY4054" fmla="*/ 1368544 h 4777547"/>
              <a:gd name="connsiteX4055" fmla="*/ 894711 w 5473039"/>
              <a:gd name="connsiteY4055" fmla="*/ 1367564 h 4777547"/>
              <a:gd name="connsiteX4056" fmla="*/ 891746 w 5473039"/>
              <a:gd name="connsiteY4056" fmla="*/ 1362939 h 4777547"/>
              <a:gd name="connsiteX4057" fmla="*/ 899881 w 5473039"/>
              <a:gd name="connsiteY4057" fmla="*/ 1365632 h 4777547"/>
              <a:gd name="connsiteX4058" fmla="*/ 904607 w 5473039"/>
              <a:gd name="connsiteY4058" fmla="*/ 1374184 h 4777547"/>
              <a:gd name="connsiteX4059" fmla="*/ 911786 w 5473039"/>
              <a:gd name="connsiteY4059" fmla="*/ 1379440 h 4777547"/>
              <a:gd name="connsiteX4060" fmla="*/ 927374 w 5473039"/>
              <a:gd name="connsiteY4060" fmla="*/ 1393115 h 4777547"/>
              <a:gd name="connsiteX4061" fmla="*/ 924951 w 5473039"/>
              <a:gd name="connsiteY4061" fmla="*/ 1388947 h 4777547"/>
              <a:gd name="connsiteX4062" fmla="*/ 892302 w 5473039"/>
              <a:gd name="connsiteY4062" fmla="*/ 1353071 h 4777547"/>
              <a:gd name="connsiteX4063" fmla="*/ 899323 w 5473039"/>
              <a:gd name="connsiteY4063" fmla="*/ 1350338 h 4777547"/>
              <a:gd name="connsiteX4064" fmla="*/ 906795 w 5473039"/>
              <a:gd name="connsiteY4064" fmla="*/ 1356543 h 4777547"/>
              <a:gd name="connsiteX4065" fmla="*/ 902316 w 5473039"/>
              <a:gd name="connsiteY4065" fmla="*/ 1348223 h 4777547"/>
              <a:gd name="connsiteX4066" fmla="*/ 891421 w 5473039"/>
              <a:gd name="connsiteY4066" fmla="*/ 1327102 h 4777547"/>
              <a:gd name="connsiteX4067" fmla="*/ 896330 w 5473039"/>
              <a:gd name="connsiteY4067" fmla="*/ 1332083 h 4777547"/>
              <a:gd name="connsiteX4068" fmla="*/ 933291 w 5473039"/>
              <a:gd name="connsiteY4068" fmla="*/ 1366532 h 4777547"/>
              <a:gd name="connsiteX4069" fmla="*/ 950017 w 5473039"/>
              <a:gd name="connsiteY4069" fmla="*/ 1387063 h 4777547"/>
              <a:gd name="connsiteX4070" fmla="*/ 951361 w 5473039"/>
              <a:gd name="connsiteY4070" fmla="*/ 1383458 h 4777547"/>
              <a:gd name="connsiteX4071" fmla="*/ 951301 w 5473039"/>
              <a:gd name="connsiteY4071" fmla="*/ 1383319 h 4777547"/>
              <a:gd name="connsiteX4072" fmla="*/ 952897 w 5473039"/>
              <a:gd name="connsiteY4072" fmla="*/ 1384806 h 4777547"/>
              <a:gd name="connsiteX4073" fmla="*/ 1010935 w 5473039"/>
              <a:gd name="connsiteY4073" fmla="*/ 1442844 h 4777547"/>
              <a:gd name="connsiteX4074" fmla="*/ 1023306 w 5473039"/>
              <a:gd name="connsiteY4074" fmla="*/ 1454147 h 4777547"/>
              <a:gd name="connsiteX4075" fmla="*/ 1027566 w 5473039"/>
              <a:gd name="connsiteY4075" fmla="*/ 1457611 h 4777547"/>
              <a:gd name="connsiteX4076" fmla="*/ 1019796 w 5473039"/>
              <a:gd name="connsiteY4076" fmla="*/ 1448641 h 4777547"/>
              <a:gd name="connsiteX4077" fmla="*/ 928992 w 5473039"/>
              <a:gd name="connsiteY4077" fmla="*/ 1356883 h 4777547"/>
              <a:gd name="connsiteX4078" fmla="*/ 950364 w 5473039"/>
              <a:gd name="connsiteY4078" fmla="*/ 1375892 h 4777547"/>
              <a:gd name="connsiteX4079" fmla="*/ 946313 w 5473039"/>
              <a:gd name="connsiteY4079" fmla="*/ 1371843 h 4777547"/>
              <a:gd name="connsiteX4080" fmla="*/ 944018 w 5473039"/>
              <a:gd name="connsiteY4080" fmla="*/ 1366564 h 4777547"/>
              <a:gd name="connsiteX4081" fmla="*/ 942521 w 5473039"/>
              <a:gd name="connsiteY4081" fmla="*/ 1356276 h 4777547"/>
              <a:gd name="connsiteX4082" fmla="*/ 980520 w 5473039"/>
              <a:gd name="connsiteY4082" fmla="*/ 1402935 h 4777547"/>
              <a:gd name="connsiteX4083" fmla="*/ 985002 w 5473039"/>
              <a:gd name="connsiteY4083" fmla="*/ 1408093 h 4777547"/>
              <a:gd name="connsiteX4084" fmla="*/ 988130 w 5473039"/>
              <a:gd name="connsiteY4084" fmla="*/ 1411111 h 4777547"/>
              <a:gd name="connsiteX4085" fmla="*/ 990698 w 5473039"/>
              <a:gd name="connsiteY4085" fmla="*/ 1412175 h 4777547"/>
              <a:gd name="connsiteX4086" fmla="*/ 989233 w 5473039"/>
              <a:gd name="connsiteY4086" fmla="*/ 1404555 h 4777547"/>
              <a:gd name="connsiteX4087" fmla="*/ 981541 w 5473039"/>
              <a:gd name="connsiteY4087" fmla="*/ 1391600 h 4777547"/>
              <a:gd name="connsiteX4088" fmla="*/ 971618 w 5473039"/>
              <a:gd name="connsiteY4088" fmla="*/ 1373619 h 4777547"/>
              <a:gd name="connsiteX4089" fmla="*/ 963295 w 5473039"/>
              <a:gd name="connsiteY4089" fmla="*/ 1365687 h 4777547"/>
              <a:gd name="connsiteX4090" fmla="*/ 949420 w 5473039"/>
              <a:gd name="connsiteY4090" fmla="*/ 1348981 h 4777547"/>
              <a:gd name="connsiteX4091" fmla="*/ 960071 w 5473039"/>
              <a:gd name="connsiteY4091" fmla="*/ 1357498 h 4777547"/>
              <a:gd name="connsiteX4092" fmla="*/ 965864 w 5473039"/>
              <a:gd name="connsiteY4092" fmla="*/ 1362591 h 4777547"/>
              <a:gd name="connsiteX4093" fmla="*/ 964367 w 5473039"/>
              <a:gd name="connsiteY4093" fmla="*/ 1359658 h 4777547"/>
              <a:gd name="connsiteX4094" fmla="*/ 960245 w 5473039"/>
              <a:gd name="connsiteY4094" fmla="*/ 1350692 h 4777547"/>
              <a:gd name="connsiteX4095" fmla="*/ 942350 w 5473039"/>
              <a:gd name="connsiteY4095" fmla="*/ 1333623 h 4777547"/>
              <a:gd name="connsiteX4096" fmla="*/ 852586 w 5473039"/>
              <a:gd name="connsiteY4096" fmla="*/ 1244585 h 4777547"/>
              <a:gd name="connsiteX4097" fmla="*/ 851372 w 5473039"/>
              <a:gd name="connsiteY4097" fmla="*/ 1243731 h 4777547"/>
              <a:gd name="connsiteX4098" fmla="*/ 851055 w 5473039"/>
              <a:gd name="connsiteY4098" fmla="*/ 1243498 h 4777547"/>
              <a:gd name="connsiteX4099" fmla="*/ 854706 w 5473039"/>
              <a:gd name="connsiteY4099" fmla="*/ 1248755 h 4777547"/>
              <a:gd name="connsiteX4100" fmla="*/ 880494 w 5473039"/>
              <a:gd name="connsiteY4100" fmla="*/ 1295480 h 4777547"/>
              <a:gd name="connsiteX4101" fmla="*/ 906621 w 5473039"/>
              <a:gd name="connsiteY4101" fmla="*/ 1332197 h 4777547"/>
              <a:gd name="connsiteX4102" fmla="*/ 880411 w 5473039"/>
              <a:gd name="connsiteY4102" fmla="*/ 1306061 h 4777547"/>
              <a:gd name="connsiteX4103" fmla="*/ 878143 w 5473039"/>
              <a:gd name="connsiteY4103" fmla="*/ 1301735 h 4777547"/>
              <a:gd name="connsiteX4104" fmla="*/ 861450 w 5473039"/>
              <a:gd name="connsiteY4104" fmla="*/ 1272648 h 4777547"/>
              <a:gd name="connsiteX4105" fmla="*/ 844169 w 5473039"/>
              <a:gd name="connsiteY4105" fmla="*/ 1241469 h 4777547"/>
              <a:gd name="connsiteX4106" fmla="*/ 841822 w 5473039"/>
              <a:gd name="connsiteY4106" fmla="*/ 1236125 h 4777547"/>
              <a:gd name="connsiteX4107" fmla="*/ 839205 w 5473039"/>
              <a:gd name="connsiteY4107" fmla="*/ 1233961 h 4777547"/>
              <a:gd name="connsiteX4108" fmla="*/ 831306 w 5473039"/>
              <a:gd name="connsiteY4108" fmla="*/ 1218307 h 4777547"/>
              <a:gd name="connsiteX4109" fmla="*/ 873203 w 5473039"/>
              <a:gd name="connsiteY4109" fmla="*/ 1257860 h 4777547"/>
              <a:gd name="connsiteX4110" fmla="*/ 928390 w 5473039"/>
              <a:gd name="connsiteY4110" fmla="*/ 1309721 h 4777547"/>
              <a:gd name="connsiteX4111" fmla="*/ 959188 w 5473039"/>
              <a:gd name="connsiteY4111" fmla="*/ 1337914 h 4777547"/>
              <a:gd name="connsiteX4112" fmla="*/ 961508 w 5473039"/>
              <a:gd name="connsiteY4112" fmla="*/ 1337285 h 4777547"/>
              <a:gd name="connsiteX4113" fmla="*/ 969136 w 5473039"/>
              <a:gd name="connsiteY4113" fmla="*/ 1337601 h 4777547"/>
              <a:gd name="connsiteX4114" fmla="*/ 969908 w 5473039"/>
              <a:gd name="connsiteY4114" fmla="*/ 1337669 h 4777547"/>
              <a:gd name="connsiteX4115" fmla="*/ 962744 w 5473039"/>
              <a:gd name="connsiteY4115" fmla="*/ 1330853 h 4777547"/>
              <a:gd name="connsiteX4116" fmla="*/ 944420 w 5473039"/>
              <a:gd name="connsiteY4116" fmla="*/ 1313807 h 4777547"/>
              <a:gd name="connsiteX4117" fmla="*/ 808114 w 5473039"/>
              <a:gd name="connsiteY4117" fmla="*/ 1185945 h 4777547"/>
              <a:gd name="connsiteX4118" fmla="*/ 788855 w 5473039"/>
              <a:gd name="connsiteY4118" fmla="*/ 1160881 h 4777547"/>
              <a:gd name="connsiteX4119" fmla="*/ 796316 w 5473039"/>
              <a:gd name="connsiteY4119" fmla="*/ 1167317 h 4777547"/>
              <a:gd name="connsiteX4120" fmla="*/ 804121 w 5473039"/>
              <a:gd name="connsiteY4120" fmla="*/ 1179228 h 4777547"/>
              <a:gd name="connsiteX4121" fmla="*/ 811794 w 5473039"/>
              <a:gd name="connsiteY4121" fmla="*/ 1188232 h 4777547"/>
              <a:gd name="connsiteX4122" fmla="*/ 813072 w 5473039"/>
              <a:gd name="connsiteY4122" fmla="*/ 1183196 h 4777547"/>
              <a:gd name="connsiteX4123" fmla="*/ 815577 w 5473039"/>
              <a:gd name="connsiteY4123" fmla="*/ 1185672 h 4777547"/>
              <a:gd name="connsiteX4124" fmla="*/ 843964 w 5473039"/>
              <a:gd name="connsiteY4124" fmla="*/ 1204675 h 4777547"/>
              <a:gd name="connsiteX4125" fmla="*/ 808231 w 5473039"/>
              <a:gd name="connsiteY4125" fmla="*/ 1170767 h 4777547"/>
              <a:gd name="connsiteX4126" fmla="*/ 806052 w 5473039"/>
              <a:gd name="connsiteY4126" fmla="*/ 1168578 h 4777547"/>
              <a:gd name="connsiteX4127" fmla="*/ 805855 w 5473039"/>
              <a:gd name="connsiteY4127" fmla="*/ 1168181 h 4777547"/>
              <a:gd name="connsiteX4128" fmla="*/ 800518 w 5473039"/>
              <a:gd name="connsiteY4128" fmla="*/ 1159674 h 4777547"/>
              <a:gd name="connsiteX4129" fmla="*/ 853234 w 5473039"/>
              <a:gd name="connsiteY4129" fmla="*/ 1205786 h 4777547"/>
              <a:gd name="connsiteX4130" fmla="*/ 933773 w 5473039"/>
              <a:gd name="connsiteY4130" fmla="*/ 1279553 h 4777547"/>
              <a:gd name="connsiteX4131" fmla="*/ 942991 w 5473039"/>
              <a:gd name="connsiteY4131" fmla="*/ 1289238 h 4777547"/>
              <a:gd name="connsiteX4132" fmla="*/ 934708 w 5473039"/>
              <a:gd name="connsiteY4132" fmla="*/ 1276943 h 4777547"/>
              <a:gd name="connsiteX4133" fmla="*/ 794471 w 5473039"/>
              <a:gd name="connsiteY4133" fmla="*/ 1138345 h 4777547"/>
              <a:gd name="connsiteX4134" fmla="*/ 950667 w 5473039"/>
              <a:gd name="connsiteY4134" fmla="*/ 1282659 h 4777547"/>
              <a:gd name="connsiteX4135" fmla="*/ 963673 w 5473039"/>
              <a:gd name="connsiteY4135" fmla="*/ 1293760 h 4777547"/>
              <a:gd name="connsiteX4136" fmla="*/ 965728 w 5473039"/>
              <a:gd name="connsiteY4136" fmla="*/ 1294933 h 4777547"/>
              <a:gd name="connsiteX4137" fmla="*/ 965229 w 5473039"/>
              <a:gd name="connsiteY4137" fmla="*/ 1294142 h 4777547"/>
              <a:gd name="connsiteX4138" fmla="*/ 963002 w 5473039"/>
              <a:gd name="connsiteY4138" fmla="*/ 1290485 h 4777547"/>
              <a:gd name="connsiteX4139" fmla="*/ 970199 w 5473039"/>
              <a:gd name="connsiteY4139" fmla="*/ 1297485 h 4777547"/>
              <a:gd name="connsiteX4140" fmla="*/ 971360 w 5473039"/>
              <a:gd name="connsiteY4140" fmla="*/ 1298148 h 4777547"/>
              <a:gd name="connsiteX4141" fmla="*/ 975635 w 5473039"/>
              <a:gd name="connsiteY4141" fmla="*/ 1297492 h 4777547"/>
              <a:gd name="connsiteX4142" fmla="*/ 953628 w 5473039"/>
              <a:gd name="connsiteY4142" fmla="*/ 1274392 h 4777547"/>
              <a:gd name="connsiteX4143" fmla="*/ 885787 w 5473039"/>
              <a:gd name="connsiteY4143" fmla="*/ 1207872 h 4777547"/>
              <a:gd name="connsiteX4144" fmla="*/ 946058 w 5473039"/>
              <a:gd name="connsiteY4144" fmla="*/ 1262107 h 4777547"/>
              <a:gd name="connsiteX4145" fmla="*/ 992026 w 5473039"/>
              <a:gd name="connsiteY4145" fmla="*/ 1305291 h 4777547"/>
              <a:gd name="connsiteX4146" fmla="*/ 988765 w 5473039"/>
              <a:gd name="connsiteY4146" fmla="*/ 1301366 h 4777547"/>
              <a:gd name="connsiteX4147" fmla="*/ 1018366 w 5473039"/>
              <a:gd name="connsiteY4147" fmla="*/ 1325477 h 4777547"/>
              <a:gd name="connsiteX4148" fmla="*/ 1038584 w 5473039"/>
              <a:gd name="connsiteY4148" fmla="*/ 1345128 h 4777547"/>
              <a:gd name="connsiteX4149" fmla="*/ 1041344 w 5473039"/>
              <a:gd name="connsiteY4149" fmla="*/ 1348948 h 4777547"/>
              <a:gd name="connsiteX4150" fmla="*/ 1054345 w 5473039"/>
              <a:gd name="connsiteY4150" fmla="*/ 1364057 h 4777547"/>
              <a:gd name="connsiteX4151" fmla="*/ 1054791 w 5473039"/>
              <a:gd name="connsiteY4151" fmla="*/ 1360918 h 4777547"/>
              <a:gd name="connsiteX4152" fmla="*/ 1057907 w 5473039"/>
              <a:gd name="connsiteY4152" fmla="*/ 1363961 h 4777547"/>
              <a:gd name="connsiteX4153" fmla="*/ 1028490 w 5473039"/>
              <a:gd name="connsiteY4153" fmla="*/ 1325158 h 4777547"/>
              <a:gd name="connsiteX4154" fmla="*/ 882419 w 5473039"/>
              <a:gd name="connsiteY4154" fmla="*/ 1111657 h 4777547"/>
              <a:gd name="connsiteX4155" fmla="*/ 802133 w 5473039"/>
              <a:gd name="connsiteY4155" fmla="*/ 923811 h 4777547"/>
              <a:gd name="connsiteX4156" fmla="*/ 802135 w 5473039"/>
              <a:gd name="connsiteY4156" fmla="*/ 923634 h 4777547"/>
              <a:gd name="connsiteX4157" fmla="*/ 803255 w 5473039"/>
              <a:gd name="connsiteY4157" fmla="*/ 925198 h 4777547"/>
              <a:gd name="connsiteX4158" fmla="*/ 975828 w 5473039"/>
              <a:gd name="connsiteY4158" fmla="*/ 1169321 h 4777547"/>
              <a:gd name="connsiteX4159" fmla="*/ 1006582 w 5473039"/>
              <a:gd name="connsiteY4159" fmla="*/ 1212939 h 4777547"/>
              <a:gd name="connsiteX4160" fmla="*/ 1014496 w 5473039"/>
              <a:gd name="connsiteY4160" fmla="*/ 1219297 h 4777547"/>
              <a:gd name="connsiteX4161" fmla="*/ 1020289 w 5473039"/>
              <a:gd name="connsiteY4161" fmla="*/ 1223408 h 4777547"/>
              <a:gd name="connsiteX4162" fmla="*/ 1044738 w 5473039"/>
              <a:gd name="connsiteY4162" fmla="*/ 1267053 h 4777547"/>
              <a:gd name="connsiteX4163" fmla="*/ 1074708 w 5473039"/>
              <a:gd name="connsiteY4163" fmla="*/ 1309558 h 4777547"/>
              <a:gd name="connsiteX4164" fmla="*/ 1093232 w 5473039"/>
              <a:gd name="connsiteY4164" fmla="*/ 1330315 h 4777547"/>
              <a:gd name="connsiteX4165" fmla="*/ 1127129 w 5473039"/>
              <a:gd name="connsiteY4165" fmla="*/ 1377465 h 4777547"/>
              <a:gd name="connsiteX4166" fmla="*/ 1125947 w 5473039"/>
              <a:gd name="connsiteY4166" fmla="*/ 1379328 h 4777547"/>
              <a:gd name="connsiteX4167" fmla="*/ 1125551 w 5473039"/>
              <a:gd name="connsiteY4167" fmla="*/ 1379948 h 4777547"/>
              <a:gd name="connsiteX4168" fmla="*/ 1125728 w 5473039"/>
              <a:gd name="connsiteY4168" fmla="*/ 1379672 h 4777547"/>
              <a:gd name="connsiteX4169" fmla="*/ 1125947 w 5473039"/>
              <a:gd name="connsiteY4169" fmla="*/ 1379328 h 4777547"/>
              <a:gd name="connsiteX4170" fmla="*/ 1126604 w 5473039"/>
              <a:gd name="connsiteY4170" fmla="*/ 1378293 h 4777547"/>
              <a:gd name="connsiteX4171" fmla="*/ 1127129 w 5473039"/>
              <a:gd name="connsiteY4171" fmla="*/ 1377465 h 4777547"/>
              <a:gd name="connsiteX4172" fmla="*/ 1125717 w 5473039"/>
              <a:gd name="connsiteY4172" fmla="*/ 1370102 h 4777547"/>
              <a:gd name="connsiteX4173" fmla="*/ 1116555 w 5473039"/>
              <a:gd name="connsiteY4173" fmla="*/ 1355697 h 4777547"/>
              <a:gd name="connsiteX4174" fmla="*/ 1107361 w 5473039"/>
              <a:gd name="connsiteY4174" fmla="*/ 1340288 h 4777547"/>
              <a:gd name="connsiteX4175" fmla="*/ 1098109 w 5473039"/>
              <a:gd name="connsiteY4175" fmla="*/ 1329001 h 4777547"/>
              <a:gd name="connsiteX4176" fmla="*/ 1092167 w 5473039"/>
              <a:gd name="connsiteY4176" fmla="*/ 1316660 h 4777547"/>
              <a:gd name="connsiteX4177" fmla="*/ 1095947 w 5473039"/>
              <a:gd name="connsiteY4177" fmla="*/ 1309115 h 4777547"/>
              <a:gd name="connsiteX4178" fmla="*/ 1096686 w 5473039"/>
              <a:gd name="connsiteY4178" fmla="*/ 1308452 h 4777547"/>
              <a:gd name="connsiteX4179" fmla="*/ 1039173 w 5473039"/>
              <a:gd name="connsiteY4179" fmla="*/ 1232121 h 4777547"/>
              <a:gd name="connsiteX4180" fmla="*/ 959134 w 5473039"/>
              <a:gd name="connsiteY4180" fmla="*/ 1117560 h 4777547"/>
              <a:gd name="connsiteX4181" fmla="*/ 909422 w 5473039"/>
              <a:gd name="connsiteY4181" fmla="*/ 1018800 h 4777547"/>
              <a:gd name="connsiteX4182" fmla="*/ 909409 w 5473039"/>
              <a:gd name="connsiteY4182" fmla="*/ 1018710 h 4777547"/>
              <a:gd name="connsiteX4183" fmla="*/ 910018 w 5473039"/>
              <a:gd name="connsiteY4183" fmla="*/ 1019551 h 4777547"/>
              <a:gd name="connsiteX4184" fmla="*/ 1071434 w 5473039"/>
              <a:gd name="connsiteY4184" fmla="*/ 1245339 h 4777547"/>
              <a:gd name="connsiteX4185" fmla="*/ 1071919 w 5473039"/>
              <a:gd name="connsiteY4185" fmla="*/ 1242920 h 4777547"/>
              <a:gd name="connsiteX4186" fmla="*/ 1046116 w 5473039"/>
              <a:gd name="connsiteY4186" fmla="*/ 1193250 h 4777547"/>
              <a:gd name="connsiteX4187" fmla="*/ 986039 w 5473039"/>
              <a:gd name="connsiteY4187" fmla="*/ 1092763 h 4777547"/>
              <a:gd name="connsiteX4188" fmla="*/ 1058190 w 5473039"/>
              <a:gd name="connsiteY4188" fmla="*/ 1190430 h 4777547"/>
              <a:gd name="connsiteX4189" fmla="*/ 1092540 w 5473039"/>
              <a:gd name="connsiteY4189" fmla="*/ 1241981 h 4777547"/>
              <a:gd name="connsiteX4190" fmla="*/ 1128778 w 5473039"/>
              <a:gd name="connsiteY4190" fmla="*/ 1291411 h 4777547"/>
              <a:gd name="connsiteX4191" fmla="*/ 1128791 w 5473039"/>
              <a:gd name="connsiteY4191" fmla="*/ 1291117 h 4777547"/>
              <a:gd name="connsiteX4192" fmla="*/ 1092344 w 5473039"/>
              <a:gd name="connsiteY4192" fmla="*/ 1237230 h 4777547"/>
              <a:gd name="connsiteX4193" fmla="*/ 1040862 w 5473039"/>
              <a:gd name="connsiteY4193" fmla="*/ 1160391 h 4777547"/>
              <a:gd name="connsiteX4194" fmla="*/ 1047566 w 5473039"/>
              <a:gd name="connsiteY4194" fmla="*/ 1163388 h 4777547"/>
              <a:gd name="connsiteX4195" fmla="*/ 1058598 w 5473039"/>
              <a:gd name="connsiteY4195" fmla="*/ 1177889 h 4777547"/>
              <a:gd name="connsiteX4196" fmla="*/ 1056601 w 5473039"/>
              <a:gd name="connsiteY4196" fmla="*/ 1171117 h 4777547"/>
              <a:gd name="connsiteX4197" fmla="*/ 1079522 w 5473039"/>
              <a:gd name="connsiteY4197" fmla="*/ 1192463 h 4777547"/>
              <a:gd name="connsiteX4198" fmla="*/ 1098306 w 5473039"/>
              <a:gd name="connsiteY4198" fmla="*/ 1217330 h 4777547"/>
              <a:gd name="connsiteX4199" fmla="*/ 1100033 w 5473039"/>
              <a:gd name="connsiteY4199" fmla="*/ 1214006 h 4777547"/>
              <a:gd name="connsiteX4200" fmla="*/ 1073029 w 5473039"/>
              <a:gd name="connsiteY4200" fmla="*/ 1172188 h 4777547"/>
              <a:gd name="connsiteX4201" fmla="*/ 1058137 w 5473039"/>
              <a:gd name="connsiteY4201" fmla="*/ 1149952 h 4777547"/>
              <a:gd name="connsiteX4202" fmla="*/ 1057821 w 5473039"/>
              <a:gd name="connsiteY4202" fmla="*/ 1149421 h 4777547"/>
              <a:gd name="connsiteX4203" fmla="*/ 1056260 w 5473039"/>
              <a:gd name="connsiteY4203" fmla="*/ 1154391 h 4777547"/>
              <a:gd name="connsiteX4204" fmla="*/ 1037314 w 5473039"/>
              <a:gd name="connsiteY4204" fmla="*/ 1143792 h 4777547"/>
              <a:gd name="connsiteX4205" fmla="*/ 1036505 w 5473039"/>
              <a:gd name="connsiteY4205" fmla="*/ 1143139 h 4777547"/>
              <a:gd name="connsiteX4206" fmla="*/ 1037243 w 5473039"/>
              <a:gd name="connsiteY4206" fmla="*/ 1146590 h 4777547"/>
              <a:gd name="connsiteX4207" fmla="*/ 1017541 w 5473039"/>
              <a:gd name="connsiteY4207" fmla="*/ 1127692 h 4777547"/>
              <a:gd name="connsiteX4208" fmla="*/ 1019996 w 5473039"/>
              <a:gd name="connsiteY4208" fmla="*/ 1126120 h 4777547"/>
              <a:gd name="connsiteX4209" fmla="*/ 1016786 w 5473039"/>
              <a:gd name="connsiteY4209" fmla="*/ 1120449 h 4777547"/>
              <a:gd name="connsiteX4210" fmla="*/ 1029247 w 5473039"/>
              <a:gd name="connsiteY4210" fmla="*/ 1113387 h 4777547"/>
              <a:gd name="connsiteX4211" fmla="*/ 1054515 w 5473039"/>
              <a:gd name="connsiteY4211" fmla="*/ 1127741 h 4777547"/>
              <a:gd name="connsiteX4212" fmla="*/ 1058907 w 5473039"/>
              <a:gd name="connsiteY4212" fmla="*/ 1137243 h 4777547"/>
              <a:gd name="connsiteX4213" fmla="*/ 1059001 w 5473039"/>
              <a:gd name="connsiteY4213" fmla="*/ 1136352 h 4777547"/>
              <a:gd name="connsiteX4214" fmla="*/ 1064018 w 5473039"/>
              <a:gd name="connsiteY4214" fmla="*/ 1123347 h 4777547"/>
              <a:gd name="connsiteX4215" fmla="*/ 1101808 w 5473039"/>
              <a:gd name="connsiteY4215" fmla="*/ 1179448 h 4777547"/>
              <a:gd name="connsiteX4216" fmla="*/ 1102637 w 5473039"/>
              <a:gd name="connsiteY4216" fmla="*/ 1180415 h 4777547"/>
              <a:gd name="connsiteX4217" fmla="*/ 1100190 w 5473039"/>
              <a:gd name="connsiteY4217" fmla="*/ 1174577 h 4777547"/>
              <a:gd name="connsiteX4218" fmla="*/ 1109843 w 5473039"/>
              <a:gd name="connsiteY4218" fmla="*/ 1178501 h 4777547"/>
              <a:gd name="connsiteX4219" fmla="*/ 1112413 w 5473039"/>
              <a:gd name="connsiteY4219" fmla="*/ 1181637 h 4777547"/>
              <a:gd name="connsiteX4220" fmla="*/ 1108551 w 5473039"/>
              <a:gd name="connsiteY4220" fmla="*/ 1173519 h 4777547"/>
              <a:gd name="connsiteX4221" fmla="*/ 1090525 w 5473039"/>
              <a:gd name="connsiteY4221" fmla="*/ 1140477 h 4777547"/>
              <a:gd name="connsiteX4222" fmla="*/ 1089202 w 5473039"/>
              <a:gd name="connsiteY4222" fmla="*/ 1137984 h 4777547"/>
              <a:gd name="connsiteX4223" fmla="*/ 1122542 w 5473039"/>
              <a:gd name="connsiteY4223" fmla="*/ 1166648 h 4777547"/>
              <a:gd name="connsiteX4224" fmla="*/ 1082414 w 5473039"/>
              <a:gd name="connsiteY4224" fmla="*/ 1124397 h 4777547"/>
              <a:gd name="connsiteX4225" fmla="*/ 1080533 w 5473039"/>
              <a:gd name="connsiteY4225" fmla="*/ 1113830 h 4777547"/>
              <a:gd name="connsiteX4226" fmla="*/ 1095600 w 5473039"/>
              <a:gd name="connsiteY4226" fmla="*/ 1131559 h 4777547"/>
              <a:gd name="connsiteX4227" fmla="*/ 1002212 w 5473039"/>
              <a:gd name="connsiteY4227" fmla="*/ 966817 h 4777547"/>
              <a:gd name="connsiteX4228" fmla="*/ 997252 w 5473039"/>
              <a:gd name="connsiteY4228" fmla="*/ 957103 h 4777547"/>
              <a:gd name="connsiteX4229" fmla="*/ 997757 w 5473039"/>
              <a:gd name="connsiteY4229" fmla="*/ 957489 h 4777547"/>
              <a:gd name="connsiteX4230" fmla="*/ 1039447 w 5473039"/>
              <a:gd name="connsiteY4230" fmla="*/ 996477 h 4777547"/>
              <a:gd name="connsiteX4231" fmla="*/ 1018374 w 5473039"/>
              <a:gd name="connsiteY4231" fmla="*/ 970765 h 4777547"/>
              <a:gd name="connsiteX4232" fmla="*/ 998532 w 5473039"/>
              <a:gd name="connsiteY4232" fmla="*/ 951899 h 4777547"/>
              <a:gd name="connsiteX4233" fmla="*/ 990204 w 5473039"/>
              <a:gd name="connsiteY4233" fmla="*/ 943292 h 4777547"/>
              <a:gd name="connsiteX4234" fmla="*/ 972012 w 5473039"/>
              <a:gd name="connsiteY4234" fmla="*/ 907660 h 4777547"/>
              <a:gd name="connsiteX4235" fmla="*/ 975046 w 5473039"/>
              <a:gd name="connsiteY4235" fmla="*/ 906644 h 4777547"/>
              <a:gd name="connsiteX4236" fmla="*/ 971629 w 5473039"/>
              <a:gd name="connsiteY4236" fmla="*/ 903724 h 4777547"/>
              <a:gd name="connsiteX4237" fmla="*/ 966156 w 5473039"/>
              <a:gd name="connsiteY4237" fmla="*/ 896183 h 4777547"/>
              <a:gd name="connsiteX4238" fmla="*/ 952560 w 5473039"/>
              <a:gd name="connsiteY4238" fmla="*/ 869551 h 4777547"/>
              <a:gd name="connsiteX4239" fmla="*/ 960352 w 5473039"/>
              <a:gd name="connsiteY4239" fmla="*/ 876833 h 4777547"/>
              <a:gd name="connsiteX4240" fmla="*/ 965066 w 5473039"/>
              <a:gd name="connsiteY4240" fmla="*/ 878522 h 4777547"/>
              <a:gd name="connsiteX4241" fmla="*/ 960352 w 5473039"/>
              <a:gd name="connsiteY4241" fmla="*/ 876833 h 4777547"/>
              <a:gd name="connsiteX4242" fmla="*/ 965564 w 5473039"/>
              <a:gd name="connsiteY4242" fmla="*/ 871519 h 4777547"/>
              <a:gd name="connsiteX4243" fmla="*/ 982701 w 5473039"/>
              <a:gd name="connsiteY4243" fmla="*/ 897024 h 4777547"/>
              <a:gd name="connsiteX4244" fmla="*/ 969055 w 5473039"/>
              <a:gd name="connsiteY4244" fmla="*/ 868279 h 4777547"/>
              <a:gd name="connsiteX4245" fmla="*/ 982033 w 5473039"/>
              <a:gd name="connsiteY4245" fmla="*/ 878707 h 4777547"/>
              <a:gd name="connsiteX4246" fmla="*/ 985780 w 5473039"/>
              <a:gd name="connsiteY4246" fmla="*/ 881367 h 4777547"/>
              <a:gd name="connsiteX4247" fmla="*/ 988542 w 5473039"/>
              <a:gd name="connsiteY4247" fmla="*/ 875405 h 4777547"/>
              <a:gd name="connsiteX4248" fmla="*/ 1036984 w 5473039"/>
              <a:gd name="connsiteY4248" fmla="*/ 941636 h 4777547"/>
              <a:gd name="connsiteX4249" fmla="*/ 1068335 w 5473039"/>
              <a:gd name="connsiteY4249" fmla="*/ 985059 h 4777547"/>
              <a:gd name="connsiteX4250" fmla="*/ 1068203 w 5473039"/>
              <a:gd name="connsiteY4250" fmla="*/ 984754 h 4777547"/>
              <a:gd name="connsiteX4251" fmla="*/ 1070681 w 5473039"/>
              <a:gd name="connsiteY4251" fmla="*/ 969785 h 4777547"/>
              <a:gd name="connsiteX4252" fmla="*/ 1068920 w 5473039"/>
              <a:gd name="connsiteY4252" fmla="*/ 966059 h 4777547"/>
              <a:gd name="connsiteX4253" fmla="*/ 1066590 w 5473039"/>
              <a:gd name="connsiteY4253" fmla="*/ 963219 h 4777547"/>
              <a:gd name="connsiteX4254" fmla="*/ 1064376 w 5473039"/>
              <a:gd name="connsiteY4254" fmla="*/ 958024 h 4777547"/>
              <a:gd name="connsiteX4255" fmla="*/ 1064860 w 5473039"/>
              <a:gd name="connsiteY4255" fmla="*/ 957011 h 4777547"/>
              <a:gd name="connsiteX4256" fmla="*/ 1063171 w 5473039"/>
              <a:gd name="connsiteY4256" fmla="*/ 955199 h 4777547"/>
              <a:gd name="connsiteX4257" fmla="*/ 1064376 w 5473039"/>
              <a:gd name="connsiteY4257" fmla="*/ 958024 h 4777547"/>
              <a:gd name="connsiteX4258" fmla="*/ 1063622 w 5473039"/>
              <a:gd name="connsiteY4258" fmla="*/ 959599 h 4777547"/>
              <a:gd name="connsiteX4259" fmla="*/ 1059643 w 5473039"/>
              <a:gd name="connsiteY4259" fmla="*/ 940313 h 4777547"/>
              <a:gd name="connsiteX4260" fmla="*/ 1094893 w 5473039"/>
              <a:gd name="connsiteY4260" fmla="*/ 1000665 h 4777547"/>
              <a:gd name="connsiteX4261" fmla="*/ 1107868 w 5473039"/>
              <a:gd name="connsiteY4261" fmla="*/ 1006646 h 4777547"/>
              <a:gd name="connsiteX4262" fmla="*/ 1146120 w 5473039"/>
              <a:gd name="connsiteY4262" fmla="*/ 1057164 h 4777547"/>
              <a:gd name="connsiteX4263" fmla="*/ 1170980 w 5473039"/>
              <a:gd name="connsiteY4263" fmla="*/ 1098843 h 4777547"/>
              <a:gd name="connsiteX4264" fmla="*/ 1180017 w 5473039"/>
              <a:gd name="connsiteY4264" fmla="*/ 1113928 h 4777547"/>
              <a:gd name="connsiteX4265" fmla="*/ 1195595 w 5473039"/>
              <a:gd name="connsiteY4265" fmla="*/ 1133002 h 4777547"/>
              <a:gd name="connsiteX4266" fmla="*/ 1195944 w 5473039"/>
              <a:gd name="connsiteY4266" fmla="*/ 1132520 h 4777547"/>
              <a:gd name="connsiteX4267" fmla="*/ 1197242 w 5473039"/>
              <a:gd name="connsiteY4267" fmla="*/ 1126073 h 4777547"/>
              <a:gd name="connsiteX4268" fmla="*/ 1197248 w 5473039"/>
              <a:gd name="connsiteY4268" fmla="*/ 1125374 h 4777547"/>
              <a:gd name="connsiteX4269" fmla="*/ 1181737 w 5473039"/>
              <a:gd name="connsiteY4269" fmla="*/ 1099659 h 4777547"/>
              <a:gd name="connsiteX4270" fmla="*/ 1151207 w 5473039"/>
              <a:gd name="connsiteY4270" fmla="*/ 1056809 h 4777547"/>
              <a:gd name="connsiteX4271" fmla="*/ 1159098 w 5473039"/>
              <a:gd name="connsiteY4271" fmla="*/ 1054951 h 4777547"/>
              <a:gd name="connsiteX4272" fmla="*/ 1164064 w 5473039"/>
              <a:gd name="connsiteY4272" fmla="*/ 1055180 h 4777547"/>
              <a:gd name="connsiteX4273" fmla="*/ 1180843 w 5473039"/>
              <a:gd name="connsiteY4273" fmla="*/ 1076945 h 4777547"/>
              <a:gd name="connsiteX4274" fmla="*/ 1192776 w 5473039"/>
              <a:gd name="connsiteY4274" fmla="*/ 1092426 h 4777547"/>
              <a:gd name="connsiteX4275" fmla="*/ 1192548 w 5473039"/>
              <a:gd name="connsiteY4275" fmla="*/ 1091867 h 4777547"/>
              <a:gd name="connsiteX4276" fmla="*/ 1168017 w 5473039"/>
              <a:gd name="connsiteY4276" fmla="*/ 1049107 h 4777547"/>
              <a:gd name="connsiteX4277" fmla="*/ 1140112 w 5473039"/>
              <a:gd name="connsiteY4277" fmla="*/ 998487 h 4777547"/>
              <a:gd name="connsiteX4278" fmla="*/ 1069351 w 5473039"/>
              <a:gd name="connsiteY4278" fmla="*/ 868718 h 4777547"/>
              <a:gd name="connsiteX4279" fmla="*/ 1064646 w 5473039"/>
              <a:gd name="connsiteY4279" fmla="*/ 860065 h 4777547"/>
              <a:gd name="connsiteX4280" fmla="*/ 1073553 w 5473039"/>
              <a:gd name="connsiteY4280" fmla="*/ 865828 h 4777547"/>
              <a:gd name="connsiteX4281" fmla="*/ 1076818 w 5473039"/>
              <a:gd name="connsiteY4281" fmla="*/ 867541 h 4777547"/>
              <a:gd name="connsiteX4282" fmla="*/ 1092323 w 5473039"/>
              <a:gd name="connsiteY4282" fmla="*/ 893995 h 4777547"/>
              <a:gd name="connsiteX4283" fmla="*/ 1132453 w 5473039"/>
              <a:gd name="connsiteY4283" fmla="*/ 962847 h 4777547"/>
              <a:gd name="connsiteX4284" fmla="*/ 1150896 w 5473039"/>
              <a:gd name="connsiteY4284" fmla="*/ 960225 h 4777547"/>
              <a:gd name="connsiteX4285" fmla="*/ 1172281 w 5473039"/>
              <a:gd name="connsiteY4285" fmla="*/ 989594 h 4777547"/>
              <a:gd name="connsiteX4286" fmla="*/ 1185795 w 5473039"/>
              <a:gd name="connsiteY4286" fmla="*/ 1004097 h 4777547"/>
              <a:gd name="connsiteX4287" fmla="*/ 1187092 w 5473039"/>
              <a:gd name="connsiteY4287" fmla="*/ 1005611 h 4777547"/>
              <a:gd name="connsiteX4288" fmla="*/ 1188271 w 5473039"/>
              <a:gd name="connsiteY4288" fmla="*/ 1006094 h 4777547"/>
              <a:gd name="connsiteX4289" fmla="*/ 1203327 w 5473039"/>
              <a:gd name="connsiteY4289" fmla="*/ 1023372 h 4777547"/>
              <a:gd name="connsiteX4290" fmla="*/ 1215427 w 5473039"/>
              <a:gd name="connsiteY4290" fmla="*/ 1041318 h 4777547"/>
              <a:gd name="connsiteX4291" fmla="*/ 1214437 w 5473039"/>
              <a:gd name="connsiteY4291" fmla="*/ 1039078 h 4777547"/>
              <a:gd name="connsiteX4292" fmla="*/ 1215100 w 5473039"/>
              <a:gd name="connsiteY4292" fmla="*/ 1022706 h 4777547"/>
              <a:gd name="connsiteX4293" fmla="*/ 1197619 w 5473039"/>
              <a:gd name="connsiteY4293" fmla="*/ 992303 h 4777547"/>
              <a:gd name="connsiteX4294" fmla="*/ 1190573 w 5473039"/>
              <a:gd name="connsiteY4294" fmla="*/ 965918 h 4777547"/>
              <a:gd name="connsiteX4295" fmla="*/ 1215850 w 5473039"/>
              <a:gd name="connsiteY4295" fmla="*/ 1010453 h 4777547"/>
              <a:gd name="connsiteX4296" fmla="*/ 1231817 w 5473039"/>
              <a:gd name="connsiteY4296" fmla="*/ 1022800 h 4777547"/>
              <a:gd name="connsiteX4297" fmla="*/ 1239776 w 5473039"/>
              <a:gd name="connsiteY4297" fmla="*/ 1041786 h 4777547"/>
              <a:gd name="connsiteX4298" fmla="*/ 1246761 w 5473039"/>
              <a:gd name="connsiteY4298" fmla="*/ 1047188 h 4777547"/>
              <a:gd name="connsiteX4299" fmla="*/ 1254759 w 5473039"/>
              <a:gd name="connsiteY4299" fmla="*/ 1053373 h 4777547"/>
              <a:gd name="connsiteX4300" fmla="*/ 1184985 w 5473039"/>
              <a:gd name="connsiteY4300" fmla="*/ 949513 h 4777547"/>
              <a:gd name="connsiteX4301" fmla="*/ 1035301 w 5473039"/>
              <a:gd name="connsiteY4301" fmla="*/ 739584 h 4777547"/>
              <a:gd name="connsiteX4302" fmla="*/ 1035237 w 5473039"/>
              <a:gd name="connsiteY4302" fmla="*/ 733634 h 4777547"/>
              <a:gd name="connsiteX4303" fmla="*/ 1041197 w 5473039"/>
              <a:gd name="connsiteY4303" fmla="*/ 729422 h 4777547"/>
              <a:gd name="connsiteX4304" fmla="*/ 1060179 w 5473039"/>
              <a:gd name="connsiteY4304" fmla="*/ 755083 h 4777547"/>
              <a:gd name="connsiteX4305" fmla="*/ 1115334 w 5473039"/>
              <a:gd name="connsiteY4305" fmla="*/ 822615 h 4777547"/>
              <a:gd name="connsiteX4306" fmla="*/ 1138655 w 5473039"/>
              <a:gd name="connsiteY4306" fmla="*/ 855314 h 4777547"/>
              <a:gd name="connsiteX4307" fmla="*/ 1115334 w 5473039"/>
              <a:gd name="connsiteY4307" fmla="*/ 822615 h 4777547"/>
              <a:gd name="connsiteX4308" fmla="*/ 1077559 w 5473039"/>
              <a:gd name="connsiteY4308" fmla="*/ 759987 h 4777547"/>
              <a:gd name="connsiteX4309" fmla="*/ 1047030 w 5473039"/>
              <a:gd name="connsiteY4309" fmla="*/ 717139 h 4777547"/>
              <a:gd name="connsiteX4310" fmla="*/ 1054919 w 5473039"/>
              <a:gd name="connsiteY4310" fmla="*/ 715280 h 4777547"/>
              <a:gd name="connsiteX4311" fmla="*/ 1059886 w 5473039"/>
              <a:gd name="connsiteY4311" fmla="*/ 715510 h 4777547"/>
              <a:gd name="connsiteX4312" fmla="*/ 1076664 w 5473039"/>
              <a:gd name="connsiteY4312" fmla="*/ 737275 h 4777547"/>
              <a:gd name="connsiteX4313" fmla="*/ 1196636 w 5473039"/>
              <a:gd name="connsiteY4313" fmla="*/ 892899 h 4777547"/>
              <a:gd name="connsiteX4314" fmla="*/ 1240216 w 5473039"/>
              <a:gd name="connsiteY4314" fmla="*/ 951627 h 4777547"/>
              <a:gd name="connsiteX4315" fmla="*/ 1275846 w 5473039"/>
              <a:gd name="connsiteY4315" fmla="*/ 1007338 h 4777547"/>
              <a:gd name="connsiteX4316" fmla="*/ 1280925 w 5473039"/>
              <a:gd name="connsiteY4316" fmla="*/ 1010950 h 4777547"/>
              <a:gd name="connsiteX4317" fmla="*/ 1289312 w 5473039"/>
              <a:gd name="connsiteY4317" fmla="*/ 1017913 h 4777547"/>
              <a:gd name="connsiteX4318" fmla="*/ 1287448 w 5473039"/>
              <a:gd name="connsiteY4318" fmla="*/ 1011867 h 4777547"/>
              <a:gd name="connsiteX4319" fmla="*/ 1275233 w 5473039"/>
              <a:gd name="connsiteY4319" fmla="*/ 988952 h 4777547"/>
              <a:gd name="connsiteX4320" fmla="*/ 1264199 w 5473039"/>
              <a:gd name="connsiteY4320" fmla="*/ 973090 h 4777547"/>
              <a:gd name="connsiteX4321" fmla="*/ 1262949 w 5473039"/>
              <a:gd name="connsiteY4321" fmla="*/ 973428 h 4777547"/>
              <a:gd name="connsiteX4322" fmla="*/ 1255908 w 5473039"/>
              <a:gd name="connsiteY4322" fmla="*/ 964524 h 4777547"/>
              <a:gd name="connsiteX4323" fmla="*/ 1259454 w 5473039"/>
              <a:gd name="connsiteY4323" fmla="*/ 966269 h 4777547"/>
              <a:gd name="connsiteX4324" fmla="*/ 1238629 w 5473039"/>
              <a:gd name="connsiteY4324" fmla="*/ 936332 h 4777547"/>
              <a:gd name="connsiteX4325" fmla="*/ 1165736 w 5473039"/>
              <a:gd name="connsiteY4325" fmla="*/ 840630 h 4777547"/>
              <a:gd name="connsiteX4326" fmla="*/ 1031425 w 5473039"/>
              <a:gd name="connsiteY4326" fmla="*/ 639007 h 4777547"/>
              <a:gd name="connsiteX4327" fmla="*/ 1033970 w 5473039"/>
              <a:gd name="connsiteY4327" fmla="*/ 634914 h 4777547"/>
              <a:gd name="connsiteX4328" fmla="*/ 1043548 w 5473039"/>
              <a:gd name="connsiteY4328" fmla="*/ 621326 h 4777547"/>
              <a:gd name="connsiteX4329" fmla="*/ 1133129 w 5473039"/>
              <a:gd name="connsiteY4329" fmla="*/ 744333 h 4777547"/>
              <a:gd name="connsiteX4330" fmla="*/ 1196445 w 5473039"/>
              <a:gd name="connsiteY4330" fmla="*/ 832814 h 4777547"/>
              <a:gd name="connsiteX4331" fmla="*/ 1234837 w 5473039"/>
              <a:gd name="connsiteY4331" fmla="*/ 866398 h 4777547"/>
              <a:gd name="connsiteX4332" fmla="*/ 1315375 w 5473039"/>
              <a:gd name="connsiteY4332" fmla="*/ 940165 h 4777547"/>
              <a:gd name="connsiteX4333" fmla="*/ 1324593 w 5473039"/>
              <a:gd name="connsiteY4333" fmla="*/ 949849 h 4777547"/>
              <a:gd name="connsiteX4334" fmla="*/ 1316311 w 5473039"/>
              <a:gd name="connsiteY4334" fmla="*/ 937554 h 4777547"/>
              <a:gd name="connsiteX4335" fmla="*/ 1176074 w 5473039"/>
              <a:gd name="connsiteY4335" fmla="*/ 798958 h 4777547"/>
              <a:gd name="connsiteX4336" fmla="*/ 1332269 w 5473039"/>
              <a:gd name="connsiteY4336" fmla="*/ 943269 h 4777547"/>
              <a:gd name="connsiteX4337" fmla="*/ 1357238 w 5473039"/>
              <a:gd name="connsiteY4337" fmla="*/ 958104 h 4777547"/>
              <a:gd name="connsiteX4338" fmla="*/ 1335230 w 5473039"/>
              <a:gd name="connsiteY4338" fmla="*/ 935003 h 4777547"/>
              <a:gd name="connsiteX4339" fmla="*/ 1267389 w 5473039"/>
              <a:gd name="connsiteY4339" fmla="*/ 868483 h 4777547"/>
              <a:gd name="connsiteX4340" fmla="*/ 1327660 w 5473039"/>
              <a:gd name="connsiteY4340" fmla="*/ 922718 h 4777547"/>
              <a:gd name="connsiteX4341" fmla="*/ 1389216 w 5473039"/>
              <a:gd name="connsiteY4341" fmla="*/ 980547 h 4777547"/>
              <a:gd name="connsiteX4342" fmla="*/ 1368001 w 5473039"/>
              <a:gd name="connsiteY4342" fmla="*/ 939574 h 4777547"/>
              <a:gd name="connsiteX4343" fmla="*/ 1395868 w 5473039"/>
              <a:gd name="connsiteY4343" fmla="*/ 975545 h 4777547"/>
              <a:gd name="connsiteX4344" fmla="*/ 1418412 w 5473039"/>
              <a:gd name="connsiteY4344" fmla="*/ 1010501 h 4777547"/>
              <a:gd name="connsiteX4345" fmla="*/ 1449708 w 5473039"/>
              <a:gd name="connsiteY4345" fmla="*/ 1042833 h 4777547"/>
              <a:gd name="connsiteX4346" fmla="*/ 1475480 w 5473039"/>
              <a:gd name="connsiteY4346" fmla="*/ 1068627 h 4777547"/>
              <a:gd name="connsiteX4347" fmla="*/ 1463619 w 5473039"/>
              <a:gd name="connsiteY4347" fmla="*/ 1049370 h 4777547"/>
              <a:gd name="connsiteX4348" fmla="*/ 1416277 w 5473039"/>
              <a:gd name="connsiteY4348" fmla="*/ 968019 h 4777547"/>
              <a:gd name="connsiteX4349" fmla="*/ 1411318 w 5473039"/>
              <a:gd name="connsiteY4349" fmla="*/ 958304 h 4777547"/>
              <a:gd name="connsiteX4350" fmla="*/ 1411823 w 5473039"/>
              <a:gd name="connsiteY4350" fmla="*/ 958690 h 4777547"/>
              <a:gd name="connsiteX4351" fmla="*/ 1453513 w 5473039"/>
              <a:gd name="connsiteY4351" fmla="*/ 997678 h 4777547"/>
              <a:gd name="connsiteX4352" fmla="*/ 1432440 w 5473039"/>
              <a:gd name="connsiteY4352" fmla="*/ 971966 h 4777547"/>
              <a:gd name="connsiteX4353" fmla="*/ 1412598 w 5473039"/>
              <a:gd name="connsiteY4353" fmla="*/ 953100 h 4777547"/>
              <a:gd name="connsiteX4354" fmla="*/ 1404269 w 5473039"/>
              <a:gd name="connsiteY4354" fmla="*/ 944494 h 4777547"/>
              <a:gd name="connsiteX4355" fmla="*/ 1386079 w 5473039"/>
              <a:gd name="connsiteY4355" fmla="*/ 908861 h 4777547"/>
              <a:gd name="connsiteX4356" fmla="*/ 1389111 w 5473039"/>
              <a:gd name="connsiteY4356" fmla="*/ 907844 h 4777547"/>
              <a:gd name="connsiteX4357" fmla="*/ 1385694 w 5473039"/>
              <a:gd name="connsiteY4357" fmla="*/ 904926 h 4777547"/>
              <a:gd name="connsiteX4358" fmla="*/ 1380222 w 5473039"/>
              <a:gd name="connsiteY4358" fmla="*/ 897385 h 4777547"/>
              <a:gd name="connsiteX4359" fmla="*/ 1366626 w 5473039"/>
              <a:gd name="connsiteY4359" fmla="*/ 870753 h 4777547"/>
              <a:gd name="connsiteX4360" fmla="*/ 1374417 w 5473039"/>
              <a:gd name="connsiteY4360" fmla="*/ 878034 h 4777547"/>
              <a:gd name="connsiteX4361" fmla="*/ 1373838 w 5473039"/>
              <a:gd name="connsiteY4361" fmla="*/ 881509 h 4777547"/>
              <a:gd name="connsiteX4362" fmla="*/ 1378786 w 5473039"/>
              <a:gd name="connsiteY4362" fmla="*/ 879839 h 4777547"/>
              <a:gd name="connsiteX4363" fmla="*/ 1378540 w 5473039"/>
              <a:gd name="connsiteY4363" fmla="*/ 879511 h 4777547"/>
              <a:gd name="connsiteX4364" fmla="*/ 1374417 w 5473039"/>
              <a:gd name="connsiteY4364" fmla="*/ 878034 h 4777547"/>
              <a:gd name="connsiteX4365" fmla="*/ 1376129 w 5473039"/>
              <a:gd name="connsiteY4365" fmla="*/ 876290 h 4777547"/>
              <a:gd name="connsiteX4366" fmla="*/ 1366406 w 5473039"/>
              <a:gd name="connsiteY4366" fmla="*/ 863308 h 4777547"/>
              <a:gd name="connsiteX4367" fmla="*/ 1376434 w 5473039"/>
              <a:gd name="connsiteY4367" fmla="*/ 869890 h 4777547"/>
              <a:gd name="connsiteX4368" fmla="*/ 1381980 w 5473039"/>
              <a:gd name="connsiteY4368" fmla="*/ 870858 h 4777547"/>
              <a:gd name="connsiteX4369" fmla="*/ 1376434 w 5473039"/>
              <a:gd name="connsiteY4369" fmla="*/ 869890 h 4777547"/>
              <a:gd name="connsiteX4370" fmla="*/ 1381194 w 5473039"/>
              <a:gd name="connsiteY4370" fmla="*/ 863002 h 4777547"/>
              <a:gd name="connsiteX4371" fmla="*/ 1399956 w 5473039"/>
              <a:gd name="connsiteY4371" fmla="*/ 882646 h 4777547"/>
              <a:gd name="connsiteX4372" fmla="*/ 1401892 w 5473039"/>
              <a:gd name="connsiteY4372" fmla="*/ 884021 h 4777547"/>
              <a:gd name="connsiteX4373" fmla="*/ 1402777 w 5473039"/>
              <a:gd name="connsiteY4373" fmla="*/ 885600 h 4777547"/>
              <a:gd name="connsiteX4374" fmla="*/ 1405063 w 5473039"/>
              <a:gd name="connsiteY4374" fmla="*/ 887993 h 4777547"/>
              <a:gd name="connsiteX4375" fmla="*/ 1384442 w 5473039"/>
              <a:gd name="connsiteY4375" fmla="*/ 858744 h 4777547"/>
              <a:gd name="connsiteX4376" fmla="*/ 1400821 w 5473039"/>
              <a:gd name="connsiteY4376" fmla="*/ 867820 h 4777547"/>
              <a:gd name="connsiteX4377" fmla="*/ 1408027 w 5473039"/>
              <a:gd name="connsiteY4377" fmla="*/ 871269 h 4777547"/>
              <a:gd name="connsiteX4378" fmla="*/ 1465600 w 5473039"/>
              <a:gd name="connsiteY4378" fmla="*/ 942249 h 4777547"/>
              <a:gd name="connsiteX4379" fmla="*/ 1454080 w 5473039"/>
              <a:gd name="connsiteY4379" fmla="*/ 915243 h 4777547"/>
              <a:gd name="connsiteX4380" fmla="*/ 1354481 w 5473039"/>
              <a:gd name="connsiteY4380" fmla="*/ 776617 h 4777547"/>
              <a:gd name="connsiteX4381" fmla="*/ 1402733 w 5473039"/>
              <a:gd name="connsiteY4381" fmla="*/ 806525 h 4777547"/>
              <a:gd name="connsiteX4382" fmla="*/ 1397119 w 5473039"/>
              <a:gd name="connsiteY4382" fmla="*/ 807519 h 4777547"/>
              <a:gd name="connsiteX4383" fmla="*/ 1390934 w 5473039"/>
              <a:gd name="connsiteY4383" fmla="*/ 801171 h 4777547"/>
              <a:gd name="connsiteX4384" fmla="*/ 1393202 w 5473039"/>
              <a:gd name="connsiteY4384" fmla="*/ 808213 h 4777547"/>
              <a:gd name="connsiteX4385" fmla="*/ 1397119 w 5473039"/>
              <a:gd name="connsiteY4385" fmla="*/ 807519 h 4777547"/>
              <a:gd name="connsiteX4386" fmla="*/ 1407508 w 5473039"/>
              <a:gd name="connsiteY4386" fmla="*/ 818183 h 4777547"/>
              <a:gd name="connsiteX4387" fmla="*/ 1412057 w 5473039"/>
              <a:gd name="connsiteY4387" fmla="*/ 829293 h 4777547"/>
              <a:gd name="connsiteX4388" fmla="*/ 1419666 w 5473039"/>
              <a:gd name="connsiteY4388" fmla="*/ 838257 h 4777547"/>
              <a:gd name="connsiteX4389" fmla="*/ 1466717 w 5473039"/>
              <a:gd name="connsiteY4389" fmla="*/ 843570 h 4777547"/>
              <a:gd name="connsiteX4390" fmla="*/ 1488307 w 5473039"/>
              <a:gd name="connsiteY4390" fmla="*/ 865337 h 4777547"/>
              <a:gd name="connsiteX4391" fmla="*/ 1490613 w 5473039"/>
              <a:gd name="connsiteY4391" fmla="*/ 868600 h 4777547"/>
              <a:gd name="connsiteX4392" fmla="*/ 1490884 w 5473039"/>
              <a:gd name="connsiteY4392" fmla="*/ 868742 h 4777547"/>
              <a:gd name="connsiteX4393" fmla="*/ 1491714 w 5473039"/>
              <a:gd name="connsiteY4393" fmla="*/ 870157 h 4777547"/>
              <a:gd name="connsiteX4394" fmla="*/ 1510984 w 5473039"/>
              <a:gd name="connsiteY4394" fmla="*/ 897427 h 4777547"/>
              <a:gd name="connsiteX4395" fmla="*/ 1533416 w 5473039"/>
              <a:gd name="connsiteY4395" fmla="*/ 933845 h 4777547"/>
              <a:gd name="connsiteX4396" fmla="*/ 1551221 w 5473039"/>
              <a:gd name="connsiteY4396" fmla="*/ 963512 h 4777547"/>
              <a:gd name="connsiteX4397" fmla="*/ 1554033 w 5473039"/>
              <a:gd name="connsiteY4397" fmla="*/ 963190 h 4777547"/>
              <a:gd name="connsiteX4398" fmla="*/ 1564962 w 5473039"/>
              <a:gd name="connsiteY4398" fmla="*/ 961426 h 4777547"/>
              <a:gd name="connsiteX4399" fmla="*/ 1586347 w 5473039"/>
              <a:gd name="connsiteY4399" fmla="*/ 990795 h 4777547"/>
              <a:gd name="connsiteX4400" fmla="*/ 1599861 w 5473039"/>
              <a:gd name="connsiteY4400" fmla="*/ 1005297 h 4777547"/>
              <a:gd name="connsiteX4401" fmla="*/ 1601168 w 5473039"/>
              <a:gd name="connsiteY4401" fmla="*/ 1006825 h 4777547"/>
              <a:gd name="connsiteX4402" fmla="*/ 1601793 w 5473039"/>
              <a:gd name="connsiteY4402" fmla="*/ 1006835 h 4777547"/>
              <a:gd name="connsiteX4403" fmla="*/ 1586246 w 5473039"/>
              <a:gd name="connsiteY4403" fmla="*/ 984393 h 4777547"/>
              <a:gd name="connsiteX4404" fmla="*/ 1571342 w 5473039"/>
              <a:gd name="connsiteY4404" fmla="*/ 963120 h 4777547"/>
              <a:gd name="connsiteX4405" fmla="*/ 1547855 w 5473039"/>
              <a:gd name="connsiteY4405" fmla="*/ 919349 h 4777547"/>
              <a:gd name="connsiteX4406" fmla="*/ 1617157 w 5473039"/>
              <a:gd name="connsiteY4406" fmla="*/ 1003547 h 4777547"/>
              <a:gd name="connsiteX4407" fmla="*/ 1611685 w 5473039"/>
              <a:gd name="connsiteY4407" fmla="*/ 993505 h 4777547"/>
              <a:gd name="connsiteX4408" fmla="*/ 1605726 w 5473039"/>
              <a:gd name="connsiteY4408" fmla="*/ 982775 h 4777547"/>
              <a:gd name="connsiteX4409" fmla="*/ 1602444 w 5473039"/>
              <a:gd name="connsiteY4409" fmla="*/ 975836 h 4777547"/>
              <a:gd name="connsiteX4410" fmla="*/ 1526401 w 5473039"/>
              <a:gd name="connsiteY4410" fmla="*/ 879372 h 4777547"/>
              <a:gd name="connsiteX4411" fmla="*/ 1524827 w 5473039"/>
              <a:gd name="connsiteY4411" fmla="*/ 876438 h 4777547"/>
              <a:gd name="connsiteX4412" fmla="*/ 1495684 w 5473039"/>
              <a:gd name="connsiteY4412" fmla="*/ 840051 h 4777547"/>
              <a:gd name="connsiteX4413" fmla="*/ 1488816 w 5473039"/>
              <a:gd name="connsiteY4413" fmla="*/ 831361 h 4777547"/>
              <a:gd name="connsiteX4414" fmla="*/ 1499759 w 5473039"/>
              <a:gd name="connsiteY4414" fmla="*/ 836033 h 4777547"/>
              <a:gd name="connsiteX4415" fmla="*/ 1458248 w 5473039"/>
              <a:gd name="connsiteY4415" fmla="*/ 771540 h 4777547"/>
              <a:gd name="connsiteX4416" fmla="*/ 1437111 w 5473039"/>
              <a:gd name="connsiteY4416" fmla="*/ 740199 h 4777547"/>
              <a:gd name="connsiteX4417" fmla="*/ 1435440 w 5473039"/>
              <a:gd name="connsiteY4417" fmla="*/ 735355 h 4777547"/>
              <a:gd name="connsiteX4418" fmla="*/ 1420381 w 5473039"/>
              <a:gd name="connsiteY4418" fmla="*/ 715394 h 4777547"/>
              <a:gd name="connsiteX4419" fmla="*/ 1397301 w 5473039"/>
              <a:gd name="connsiteY4419" fmla="*/ 681172 h 4777547"/>
              <a:gd name="connsiteX4420" fmla="*/ 1345744 w 5473039"/>
              <a:gd name="connsiteY4420" fmla="*/ 599987 h 4777547"/>
              <a:gd name="connsiteX4421" fmla="*/ 1491358 w 5473039"/>
              <a:gd name="connsiteY4421" fmla="*/ 798276 h 4777547"/>
              <a:gd name="connsiteX4422" fmla="*/ 1575095 w 5473039"/>
              <a:gd name="connsiteY4422" fmla="*/ 924711 h 4777547"/>
              <a:gd name="connsiteX4423" fmla="*/ 1583618 w 5473039"/>
              <a:gd name="connsiteY4423" fmla="*/ 932309 h 4777547"/>
              <a:gd name="connsiteX4424" fmla="*/ 1603558 w 5473039"/>
              <a:gd name="connsiteY4424" fmla="*/ 925877 h 4777547"/>
              <a:gd name="connsiteX4425" fmla="*/ 1608996 w 5473039"/>
              <a:gd name="connsiteY4425" fmla="*/ 929476 h 4777547"/>
              <a:gd name="connsiteX4426" fmla="*/ 1480336 w 5473039"/>
              <a:gd name="connsiteY4426" fmla="*/ 730999 h 4777547"/>
              <a:gd name="connsiteX4427" fmla="*/ 1205529 w 5473039"/>
              <a:gd name="connsiteY4427" fmla="*/ 340359 h 4777547"/>
              <a:gd name="connsiteX4428" fmla="*/ 1207629 w 5473039"/>
              <a:gd name="connsiteY4428" fmla="*/ 328469 h 4777547"/>
              <a:gd name="connsiteX4429" fmla="*/ 1223324 w 5473039"/>
              <a:gd name="connsiteY4429" fmla="*/ 318870 h 4777547"/>
              <a:gd name="connsiteX4430" fmla="*/ 1258535 w 5473039"/>
              <a:gd name="connsiteY4430" fmla="*/ 366482 h 4777547"/>
              <a:gd name="connsiteX4431" fmla="*/ 1363508 w 5473039"/>
              <a:gd name="connsiteY4431" fmla="*/ 490770 h 4777547"/>
              <a:gd name="connsiteX4432" fmla="*/ 1406325 w 5473039"/>
              <a:gd name="connsiteY4432" fmla="*/ 551616 h 4777547"/>
              <a:gd name="connsiteX4433" fmla="*/ 1411257 w 5473039"/>
              <a:gd name="connsiteY4433" fmla="*/ 551412 h 4777547"/>
              <a:gd name="connsiteX4434" fmla="*/ 1417423 w 5473039"/>
              <a:gd name="connsiteY4434" fmla="*/ 551155 h 4777547"/>
              <a:gd name="connsiteX4435" fmla="*/ 1419478 w 5473039"/>
              <a:gd name="connsiteY4435" fmla="*/ 551071 h 4777547"/>
              <a:gd name="connsiteX4436" fmla="*/ 1421122 w 5473039"/>
              <a:gd name="connsiteY4436" fmla="*/ 551002 h 4777547"/>
              <a:gd name="connsiteX4437" fmla="*/ 1417423 w 5473039"/>
              <a:gd name="connsiteY4437" fmla="*/ 551155 h 4777547"/>
              <a:gd name="connsiteX4438" fmla="*/ 1406325 w 5473039"/>
              <a:gd name="connsiteY4438" fmla="*/ 551616 h 4777547"/>
              <a:gd name="connsiteX4439" fmla="*/ 1363508 w 5473039"/>
              <a:gd name="connsiteY4439" fmla="*/ 490770 h 4777547"/>
              <a:gd name="connsiteX4440" fmla="*/ 1297803 w 5473039"/>
              <a:gd name="connsiteY4440" fmla="*/ 372882 h 4777547"/>
              <a:gd name="connsiteX4441" fmla="*/ 1241767 w 5473039"/>
              <a:gd name="connsiteY4441" fmla="*/ 293142 h 4777547"/>
              <a:gd name="connsiteX4442" fmla="*/ 1261138 w 5473039"/>
              <a:gd name="connsiteY4442" fmla="*/ 287872 h 4777547"/>
              <a:gd name="connsiteX4443" fmla="*/ 1272801 w 5473039"/>
              <a:gd name="connsiteY4443" fmla="*/ 287356 h 4777547"/>
              <a:gd name="connsiteX4444" fmla="*/ 1304272 w 5473039"/>
              <a:gd name="connsiteY4444" fmla="*/ 327609 h 4777547"/>
              <a:gd name="connsiteX4445" fmla="*/ 1529302 w 5473039"/>
              <a:gd name="connsiteY4445" fmla="*/ 615426 h 4777547"/>
              <a:gd name="connsiteX4446" fmla="*/ 1591532 w 5473039"/>
              <a:gd name="connsiteY4446" fmla="*/ 696247 h 4777547"/>
              <a:gd name="connsiteX4447" fmla="*/ 1632026 w 5473039"/>
              <a:gd name="connsiteY4447" fmla="*/ 760119 h 4777547"/>
              <a:gd name="connsiteX4448" fmla="*/ 1648939 w 5473039"/>
              <a:gd name="connsiteY4448" fmla="*/ 769699 h 4777547"/>
              <a:gd name="connsiteX4449" fmla="*/ 1801331 w 5473039"/>
              <a:gd name="connsiteY4449" fmla="*/ 872405 h 4777547"/>
              <a:gd name="connsiteX4450" fmla="*/ 1817867 w 5473039"/>
              <a:gd name="connsiteY4450" fmla="*/ 882221 h 4777547"/>
              <a:gd name="connsiteX4451" fmla="*/ 1820369 w 5473039"/>
              <a:gd name="connsiteY4451" fmla="*/ 883128 h 4777547"/>
              <a:gd name="connsiteX4452" fmla="*/ 1819664 w 5473039"/>
              <a:gd name="connsiteY4452" fmla="*/ 882346 h 4777547"/>
              <a:gd name="connsiteX4453" fmla="*/ 1816497 w 5473039"/>
              <a:gd name="connsiteY4453" fmla="*/ 878718 h 4777547"/>
              <a:gd name="connsiteX4454" fmla="*/ 1825812 w 5473039"/>
              <a:gd name="connsiteY4454" fmla="*/ 885101 h 4777547"/>
              <a:gd name="connsiteX4455" fmla="*/ 1827226 w 5473039"/>
              <a:gd name="connsiteY4455" fmla="*/ 885613 h 4777547"/>
              <a:gd name="connsiteX4456" fmla="*/ 1831839 w 5473039"/>
              <a:gd name="connsiteY4456" fmla="*/ 884070 h 4777547"/>
              <a:gd name="connsiteX4457" fmla="*/ 1803030 w 5473039"/>
              <a:gd name="connsiteY4457" fmla="*/ 862675 h 4777547"/>
              <a:gd name="connsiteX4458" fmla="*/ 1715124 w 5473039"/>
              <a:gd name="connsiteY4458" fmla="*/ 801925 h 4777547"/>
              <a:gd name="connsiteX4459" fmla="*/ 1792292 w 5473039"/>
              <a:gd name="connsiteY4459" fmla="*/ 850507 h 4777547"/>
              <a:gd name="connsiteX4460" fmla="*/ 1851495 w 5473039"/>
              <a:gd name="connsiteY4460" fmla="*/ 889579 h 4777547"/>
              <a:gd name="connsiteX4461" fmla="*/ 1847132 w 5473039"/>
              <a:gd name="connsiteY4461" fmla="*/ 885853 h 4777547"/>
              <a:gd name="connsiteX4462" fmla="*/ 1884550 w 5473039"/>
              <a:gd name="connsiteY4462" fmla="*/ 906914 h 4777547"/>
              <a:gd name="connsiteX4463" fmla="*/ 1902759 w 5473039"/>
              <a:gd name="connsiteY4463" fmla="*/ 919380 h 4777547"/>
              <a:gd name="connsiteX4464" fmla="*/ 1903076 w 5473039"/>
              <a:gd name="connsiteY4464" fmla="*/ 915687 h 4777547"/>
              <a:gd name="connsiteX4465" fmla="*/ 1911426 w 5473039"/>
              <a:gd name="connsiteY4465" fmla="*/ 913053 h 4777547"/>
              <a:gd name="connsiteX4466" fmla="*/ 1920676 w 5473039"/>
              <a:gd name="connsiteY4466" fmla="*/ 915420 h 4777547"/>
              <a:gd name="connsiteX4467" fmla="*/ 1920311 w 5473039"/>
              <a:gd name="connsiteY4467" fmla="*/ 914611 h 4777547"/>
              <a:gd name="connsiteX4468" fmla="*/ 1922057 w 5473039"/>
              <a:gd name="connsiteY4468" fmla="*/ 915773 h 4777547"/>
              <a:gd name="connsiteX4469" fmla="*/ 1923986 w 5473039"/>
              <a:gd name="connsiteY4469" fmla="*/ 916267 h 4777547"/>
              <a:gd name="connsiteX4470" fmla="*/ 1935493 w 5473039"/>
              <a:gd name="connsiteY4470" fmla="*/ 925892 h 4777547"/>
              <a:gd name="connsiteX4471" fmla="*/ 1937326 w 5473039"/>
              <a:gd name="connsiteY4471" fmla="*/ 928715 h 4777547"/>
              <a:gd name="connsiteX4472" fmla="*/ 1941918 w 5473039"/>
              <a:gd name="connsiteY4472" fmla="*/ 933035 h 4777547"/>
              <a:gd name="connsiteX4473" fmla="*/ 1971025 w 5473039"/>
              <a:gd name="connsiteY4473" fmla="*/ 958493 h 4777547"/>
              <a:gd name="connsiteX4474" fmla="*/ 1935836 w 5473039"/>
              <a:gd name="connsiteY4474" fmla="*/ 918759 h 4777547"/>
              <a:gd name="connsiteX4475" fmla="*/ 1900645 w 5473039"/>
              <a:gd name="connsiteY4475" fmla="*/ 879025 h 4777547"/>
              <a:gd name="connsiteX4476" fmla="*/ 1935770 w 5473039"/>
              <a:gd name="connsiteY4476" fmla="*/ 893562 h 4777547"/>
              <a:gd name="connsiteX4477" fmla="*/ 1893653 w 5473039"/>
              <a:gd name="connsiteY4477" fmla="*/ 829075 h 4777547"/>
              <a:gd name="connsiteX4478" fmla="*/ 1968447 w 5473039"/>
              <a:gd name="connsiteY4478" fmla="*/ 897961 h 4777547"/>
              <a:gd name="connsiteX4479" fmla="*/ 2015031 w 5473039"/>
              <a:gd name="connsiteY4479" fmla="*/ 943735 h 4777547"/>
              <a:gd name="connsiteX4480" fmla="*/ 2014606 w 5473039"/>
              <a:gd name="connsiteY4480" fmla="*/ 944753 h 4777547"/>
              <a:gd name="connsiteX4481" fmla="*/ 2014076 w 5473039"/>
              <a:gd name="connsiteY4481" fmla="*/ 946026 h 4777547"/>
              <a:gd name="connsiteX4482" fmla="*/ 2013898 w 5473039"/>
              <a:gd name="connsiteY4482" fmla="*/ 946450 h 4777547"/>
              <a:gd name="connsiteX4483" fmla="*/ 2013758 w 5473039"/>
              <a:gd name="connsiteY4483" fmla="*/ 946790 h 4777547"/>
              <a:gd name="connsiteX4484" fmla="*/ 2014076 w 5473039"/>
              <a:gd name="connsiteY4484" fmla="*/ 946026 h 4777547"/>
              <a:gd name="connsiteX4485" fmla="*/ 2015031 w 5473039"/>
              <a:gd name="connsiteY4485" fmla="*/ 943735 h 4777547"/>
              <a:gd name="connsiteX4486" fmla="*/ 1964657 w 5473039"/>
              <a:gd name="connsiteY4486" fmla="*/ 883031 h 4777547"/>
              <a:gd name="connsiteX4487" fmla="*/ 1974593 w 5473039"/>
              <a:gd name="connsiteY4487" fmla="*/ 867216 h 4777547"/>
              <a:gd name="connsiteX4488" fmla="*/ 1930510 w 5473039"/>
              <a:gd name="connsiteY4488" fmla="*/ 823449 h 4777547"/>
              <a:gd name="connsiteX4489" fmla="*/ 1928115 w 5473039"/>
              <a:gd name="connsiteY4489" fmla="*/ 805176 h 4777547"/>
              <a:gd name="connsiteX4490" fmla="*/ 1890020 w 5473039"/>
              <a:gd name="connsiteY4490" fmla="*/ 755062 h 4777547"/>
              <a:gd name="connsiteX4491" fmla="*/ 1804222 w 5473039"/>
              <a:gd name="connsiteY4491" fmla="*/ 655181 h 4777547"/>
              <a:gd name="connsiteX4492" fmla="*/ 1902862 w 5473039"/>
              <a:gd name="connsiteY4492" fmla="*/ 749628 h 4777547"/>
              <a:gd name="connsiteX4493" fmla="*/ 1950788 w 5473039"/>
              <a:gd name="connsiteY4493" fmla="*/ 800193 h 4777547"/>
              <a:gd name="connsiteX4494" fmla="*/ 1966720 w 5473039"/>
              <a:gd name="connsiteY4494" fmla="*/ 816415 h 4777547"/>
              <a:gd name="connsiteX4495" fmla="*/ 1981110 w 5473039"/>
              <a:gd name="connsiteY4495" fmla="*/ 831463 h 4777547"/>
              <a:gd name="connsiteX4496" fmla="*/ 1954241 w 5473039"/>
              <a:gd name="connsiteY4496" fmla="*/ 792249 h 4777547"/>
              <a:gd name="connsiteX4497" fmla="*/ 1955002 w 5473039"/>
              <a:gd name="connsiteY4497" fmla="*/ 790279 h 4777547"/>
              <a:gd name="connsiteX4498" fmla="*/ 1956914 w 5473039"/>
              <a:gd name="connsiteY4498" fmla="*/ 786152 h 4777547"/>
              <a:gd name="connsiteX4499" fmla="*/ 1952064 w 5473039"/>
              <a:gd name="connsiteY4499" fmla="*/ 779788 h 4777547"/>
              <a:gd name="connsiteX4500" fmla="*/ 1953744 w 5473039"/>
              <a:gd name="connsiteY4500" fmla="*/ 767756 h 4777547"/>
              <a:gd name="connsiteX4501" fmla="*/ 1915819 w 5473039"/>
              <a:gd name="connsiteY4501" fmla="*/ 726573 h 4777547"/>
              <a:gd name="connsiteX4502" fmla="*/ 1882025 w 5473039"/>
              <a:gd name="connsiteY4502" fmla="*/ 683498 h 4777547"/>
              <a:gd name="connsiteX4503" fmla="*/ 1893420 w 5473039"/>
              <a:gd name="connsiteY4503" fmla="*/ 689538 h 4777547"/>
              <a:gd name="connsiteX4504" fmla="*/ 1896493 w 5473039"/>
              <a:gd name="connsiteY4504" fmla="*/ 674166 h 4777547"/>
              <a:gd name="connsiteX4505" fmla="*/ 1931613 w 5473039"/>
              <a:gd name="connsiteY4505" fmla="*/ 711566 h 4777547"/>
              <a:gd name="connsiteX4506" fmla="*/ 1934804 w 5473039"/>
              <a:gd name="connsiteY4506" fmla="*/ 714768 h 4777547"/>
              <a:gd name="connsiteX4507" fmla="*/ 1917127 w 5473039"/>
              <a:gd name="connsiteY4507" fmla="*/ 675137 h 4777547"/>
              <a:gd name="connsiteX4508" fmla="*/ 1967912 w 5473039"/>
              <a:gd name="connsiteY4508" fmla="*/ 739668 h 4777547"/>
              <a:gd name="connsiteX4509" fmla="*/ 1966493 w 5473039"/>
              <a:gd name="connsiteY4509" fmla="*/ 736905 h 4777547"/>
              <a:gd name="connsiteX4510" fmla="*/ 1929147 w 5473039"/>
              <a:gd name="connsiteY4510" fmla="*/ 688083 h 4777547"/>
              <a:gd name="connsiteX4511" fmla="*/ 1927204 w 5473039"/>
              <a:gd name="connsiteY4511" fmla="*/ 685572 h 4777547"/>
              <a:gd name="connsiteX4512" fmla="*/ 1969636 w 5473039"/>
              <a:gd name="connsiteY4512" fmla="*/ 710966 h 4777547"/>
              <a:gd name="connsiteX4513" fmla="*/ 1917082 w 5473039"/>
              <a:gd name="connsiteY4513" fmla="*/ 671811 h 4777547"/>
              <a:gd name="connsiteX4514" fmla="*/ 1912977 w 5473039"/>
              <a:gd name="connsiteY4514" fmla="*/ 660460 h 4777547"/>
              <a:gd name="connsiteX4515" fmla="*/ 1933065 w 5473039"/>
              <a:gd name="connsiteY4515" fmla="*/ 677228 h 4777547"/>
              <a:gd name="connsiteX4516" fmla="*/ 1798063 w 5473039"/>
              <a:gd name="connsiteY4516" fmla="*/ 512503 h 4777547"/>
              <a:gd name="connsiteX4517" fmla="*/ 1790710 w 5473039"/>
              <a:gd name="connsiteY4517" fmla="*/ 502686 h 4777547"/>
              <a:gd name="connsiteX4518" fmla="*/ 1791342 w 5473039"/>
              <a:gd name="connsiteY4518" fmla="*/ 503017 h 4777547"/>
              <a:gd name="connsiteX4519" fmla="*/ 1845002 w 5473039"/>
              <a:gd name="connsiteY4519" fmla="*/ 538255 h 4777547"/>
              <a:gd name="connsiteX4520" fmla="*/ 1816730 w 5473039"/>
              <a:gd name="connsiteY4520" fmla="*/ 513787 h 4777547"/>
              <a:gd name="connsiteX4521" fmla="*/ 1791132 w 5473039"/>
              <a:gd name="connsiteY4521" fmla="*/ 496673 h 4777547"/>
              <a:gd name="connsiteX4522" fmla="*/ 1780256 w 5473039"/>
              <a:gd name="connsiteY4522" fmla="*/ 488728 h 4777547"/>
              <a:gd name="connsiteX4523" fmla="*/ 1753282 w 5473039"/>
              <a:gd name="connsiteY4523" fmla="*/ 452714 h 4777547"/>
              <a:gd name="connsiteX4524" fmla="*/ 1756449 w 5473039"/>
              <a:gd name="connsiteY4524" fmla="*/ 451007 h 4777547"/>
              <a:gd name="connsiteX4525" fmla="*/ 1752104 w 5473039"/>
              <a:gd name="connsiteY4525" fmla="*/ 448425 h 4777547"/>
              <a:gd name="connsiteX4526" fmla="*/ 1744596 w 5473039"/>
              <a:gd name="connsiteY4526" fmla="*/ 441115 h 4777547"/>
              <a:gd name="connsiteX4527" fmla="*/ 1724436 w 5473039"/>
              <a:gd name="connsiteY4527" fmla="*/ 414198 h 4777547"/>
              <a:gd name="connsiteX4528" fmla="*/ 1734464 w 5473039"/>
              <a:gd name="connsiteY4528" fmla="*/ 420779 h 4777547"/>
              <a:gd name="connsiteX4529" fmla="*/ 1740011 w 5473039"/>
              <a:gd name="connsiteY4529" fmla="*/ 421749 h 4777547"/>
              <a:gd name="connsiteX4530" fmla="*/ 1734464 w 5473039"/>
              <a:gd name="connsiteY4530" fmla="*/ 420779 h 4777547"/>
              <a:gd name="connsiteX4531" fmla="*/ 1739225 w 5473039"/>
              <a:gd name="connsiteY4531" fmla="*/ 413892 h 4777547"/>
              <a:gd name="connsiteX4532" fmla="*/ 1763096 w 5473039"/>
              <a:gd name="connsiteY4532" fmla="*/ 438883 h 4777547"/>
              <a:gd name="connsiteX4533" fmla="*/ 1742473 w 5473039"/>
              <a:gd name="connsiteY4533" fmla="*/ 409634 h 4777547"/>
              <a:gd name="connsiteX4534" fmla="*/ 1758850 w 5473039"/>
              <a:gd name="connsiteY4534" fmla="*/ 418710 h 4777547"/>
              <a:gd name="connsiteX4535" fmla="*/ 1766058 w 5473039"/>
              <a:gd name="connsiteY4535" fmla="*/ 422159 h 4777547"/>
              <a:gd name="connsiteX4536" fmla="*/ 1837444 w 5473039"/>
              <a:gd name="connsiteY4536" fmla="*/ 510169 h 4777547"/>
              <a:gd name="connsiteX4537" fmla="*/ 1985680 w 5473039"/>
              <a:gd name="connsiteY4537" fmla="*/ 675193 h 4777547"/>
              <a:gd name="connsiteX4538" fmla="*/ 2046109 w 5473039"/>
              <a:gd name="connsiteY4538" fmla="*/ 737147 h 4777547"/>
              <a:gd name="connsiteX4539" fmla="*/ 2043205 w 5473039"/>
              <a:gd name="connsiteY4539" fmla="*/ 726765 h 4777547"/>
              <a:gd name="connsiteX4540" fmla="*/ 1981202 w 5473039"/>
              <a:gd name="connsiteY4540" fmla="*/ 660579 h 4777547"/>
              <a:gd name="connsiteX4541" fmla="*/ 1923559 w 5473039"/>
              <a:gd name="connsiteY4541" fmla="*/ 591942 h 4777547"/>
              <a:gd name="connsiteX4542" fmla="*/ 1922504 w 5473039"/>
              <a:gd name="connsiteY4542" fmla="*/ 578462 h 4777547"/>
              <a:gd name="connsiteX4543" fmla="*/ 1874631 w 5473039"/>
              <a:gd name="connsiteY4543" fmla="*/ 519764 h 4777547"/>
              <a:gd name="connsiteX4544" fmla="*/ 1874513 w 5473039"/>
              <a:gd name="connsiteY4544" fmla="*/ 502700 h 4777547"/>
              <a:gd name="connsiteX4545" fmla="*/ 1871850 w 5473039"/>
              <a:gd name="connsiteY4545" fmla="*/ 498909 h 4777547"/>
              <a:gd name="connsiteX4546" fmla="*/ 1868725 w 5473039"/>
              <a:gd name="connsiteY4546" fmla="*/ 496205 h 4777547"/>
              <a:gd name="connsiteX4547" fmla="*/ 1865278 w 5473039"/>
              <a:gd name="connsiteY4547" fmla="*/ 490871 h 4777547"/>
              <a:gd name="connsiteX4548" fmla="*/ 1865621 w 5473039"/>
              <a:gd name="connsiteY4548" fmla="*/ 489656 h 4777547"/>
              <a:gd name="connsiteX4549" fmla="*/ 1863404 w 5473039"/>
              <a:gd name="connsiteY4549" fmla="*/ 487970 h 4777547"/>
              <a:gd name="connsiteX4550" fmla="*/ 1865278 w 5473039"/>
              <a:gd name="connsiteY4550" fmla="*/ 490871 h 4777547"/>
              <a:gd name="connsiteX4551" fmla="*/ 1864744 w 5473039"/>
              <a:gd name="connsiteY4551" fmla="*/ 492761 h 4777547"/>
              <a:gd name="connsiteX4552" fmla="*/ 1856645 w 5473039"/>
              <a:gd name="connsiteY4552" fmla="*/ 472147 h 4777547"/>
              <a:gd name="connsiteX4553" fmla="*/ 1907254 w 5473039"/>
              <a:gd name="connsiteY4553" fmla="*/ 532295 h 4777547"/>
              <a:gd name="connsiteX4554" fmla="*/ 1922777 w 5473039"/>
              <a:gd name="connsiteY4554" fmla="*/ 536443 h 4777547"/>
              <a:gd name="connsiteX4555" fmla="*/ 1974832 w 5473039"/>
              <a:gd name="connsiteY4555" fmla="*/ 585116 h 4777547"/>
              <a:gd name="connsiteX4556" fmla="*/ 2042476 w 5473039"/>
              <a:gd name="connsiteY4556" fmla="*/ 663133 h 4777547"/>
              <a:gd name="connsiteX4557" fmla="*/ 2042813 w 5473039"/>
              <a:gd name="connsiteY4557" fmla="*/ 662450 h 4777547"/>
              <a:gd name="connsiteX4558" fmla="*/ 2016499 w 5473039"/>
              <a:gd name="connsiteY4558" fmla="*/ 625518 h 4777547"/>
              <a:gd name="connsiteX4559" fmla="*/ 2024388 w 5473039"/>
              <a:gd name="connsiteY4559" fmla="*/ 623659 h 4777547"/>
              <a:gd name="connsiteX4560" fmla="*/ 2029355 w 5473039"/>
              <a:gd name="connsiteY4560" fmla="*/ 623889 h 4777547"/>
              <a:gd name="connsiteX4561" fmla="*/ 2043376 w 5473039"/>
              <a:gd name="connsiteY4561" fmla="*/ 642076 h 4777547"/>
              <a:gd name="connsiteX4562" fmla="*/ 2042413 w 5473039"/>
              <a:gd name="connsiteY4562" fmla="*/ 637937 h 4777547"/>
              <a:gd name="connsiteX4563" fmla="*/ 2025884 w 5473039"/>
              <a:gd name="connsiteY4563" fmla="*/ 612176 h 4777547"/>
              <a:gd name="connsiteX4564" fmla="*/ 1997559 w 5473039"/>
              <a:gd name="connsiteY4564" fmla="*/ 571999 h 4777547"/>
              <a:gd name="connsiteX4565" fmla="*/ 1956952 w 5473039"/>
              <a:gd name="connsiteY4565" fmla="*/ 521234 h 4777547"/>
              <a:gd name="connsiteX4566" fmla="*/ 1853716 w 5473039"/>
              <a:gd name="connsiteY4566" fmla="*/ 390942 h 4777547"/>
              <a:gd name="connsiteX4567" fmla="*/ 1846845 w 5473039"/>
              <a:gd name="connsiteY4567" fmla="*/ 382251 h 4777547"/>
              <a:gd name="connsiteX4568" fmla="*/ 1857819 w 5473039"/>
              <a:gd name="connsiteY4568" fmla="*/ 386936 h 4777547"/>
              <a:gd name="connsiteX4569" fmla="*/ 1861765 w 5473039"/>
              <a:gd name="connsiteY4569" fmla="*/ 388211 h 4777547"/>
              <a:gd name="connsiteX4570" fmla="*/ 1884007 w 5473039"/>
              <a:gd name="connsiteY4570" fmla="*/ 414564 h 4777547"/>
              <a:gd name="connsiteX4571" fmla="*/ 1941650 w 5473039"/>
              <a:gd name="connsiteY4571" fmla="*/ 483200 h 4777547"/>
              <a:gd name="connsiteX4572" fmla="*/ 1961588 w 5473039"/>
              <a:gd name="connsiteY4572" fmla="*/ 476766 h 4777547"/>
              <a:gd name="connsiteX4573" fmla="*/ 1990906 w 5473039"/>
              <a:gd name="connsiteY4573" fmla="*/ 505228 h 4777547"/>
              <a:gd name="connsiteX4574" fmla="*/ 2022304 w 5473039"/>
              <a:gd name="connsiteY4574" fmla="*/ 530030 h 4777547"/>
              <a:gd name="connsiteX4575" fmla="*/ 2111997 w 5473039"/>
              <a:gd name="connsiteY4575" fmla="*/ 628576 h 4777547"/>
              <a:gd name="connsiteX4576" fmla="*/ 2139921 w 5473039"/>
              <a:gd name="connsiteY4576" fmla="*/ 660378 h 4777547"/>
              <a:gd name="connsiteX4577" fmla="*/ 2128272 w 5473039"/>
              <a:gd name="connsiteY4577" fmla="*/ 640602 h 4777547"/>
              <a:gd name="connsiteX4578" fmla="*/ 2123242 w 5473039"/>
              <a:gd name="connsiteY4578" fmla="*/ 634469 h 4777547"/>
              <a:gd name="connsiteX4579" fmla="*/ 2123394 w 5473039"/>
              <a:gd name="connsiteY4579" fmla="*/ 634617 h 4777547"/>
              <a:gd name="connsiteX4580" fmla="*/ 2122394 w 5473039"/>
              <a:gd name="connsiteY4580" fmla="*/ 633435 h 4777547"/>
              <a:gd name="connsiteX4581" fmla="*/ 2120812 w 5473039"/>
              <a:gd name="connsiteY4581" fmla="*/ 631506 h 4777547"/>
              <a:gd name="connsiteX4582" fmla="*/ 2120326 w 5473039"/>
              <a:gd name="connsiteY4582" fmla="*/ 630988 h 4777547"/>
              <a:gd name="connsiteX4583" fmla="*/ 2122394 w 5473039"/>
              <a:gd name="connsiteY4583" fmla="*/ 633435 h 4777547"/>
              <a:gd name="connsiteX4584" fmla="*/ 2123242 w 5473039"/>
              <a:gd name="connsiteY4584" fmla="*/ 634469 h 4777547"/>
              <a:gd name="connsiteX4585" fmla="*/ 2079591 w 5473039"/>
              <a:gd name="connsiteY4585" fmla="*/ 591848 h 4777547"/>
              <a:gd name="connsiteX4586" fmla="*/ 2047089 w 5473039"/>
              <a:gd name="connsiteY4586" fmla="*/ 552008 h 4777547"/>
              <a:gd name="connsiteX4587" fmla="*/ 2044694 w 5473039"/>
              <a:gd name="connsiteY4587" fmla="*/ 533737 h 4777547"/>
              <a:gd name="connsiteX4588" fmla="*/ 2019505 w 5473039"/>
              <a:gd name="connsiteY4588" fmla="*/ 503385 h 4777547"/>
              <a:gd name="connsiteX4589" fmla="*/ 2006650 w 5473039"/>
              <a:gd name="connsiteY4589" fmla="*/ 475489 h 4777547"/>
              <a:gd name="connsiteX4590" fmla="*/ 2043181 w 5473039"/>
              <a:gd name="connsiteY4590" fmla="*/ 520015 h 4777547"/>
              <a:gd name="connsiteX4591" fmla="*/ 2063238 w 5473039"/>
              <a:gd name="connsiteY4591" fmla="*/ 530644 h 4777547"/>
              <a:gd name="connsiteX4592" fmla="*/ 2075688 w 5473039"/>
              <a:gd name="connsiteY4592" fmla="*/ 550165 h 4777547"/>
              <a:gd name="connsiteX4593" fmla="*/ 2095290 w 5473039"/>
              <a:gd name="connsiteY4593" fmla="*/ 560555 h 4777547"/>
              <a:gd name="connsiteX4594" fmla="*/ 2136405 w 5473039"/>
              <a:gd name="connsiteY4594" fmla="*/ 603429 h 4777547"/>
              <a:gd name="connsiteX4595" fmla="*/ 2167348 w 5473039"/>
              <a:gd name="connsiteY4595" fmla="*/ 627991 h 4777547"/>
              <a:gd name="connsiteX4596" fmla="*/ 2082891 w 5473039"/>
              <a:gd name="connsiteY4596" fmla="*/ 532901 h 4777547"/>
              <a:gd name="connsiteX4597" fmla="*/ 2048660 w 5473039"/>
              <a:gd name="connsiteY4597" fmla="*/ 490870 h 4777547"/>
              <a:gd name="connsiteX4598" fmla="*/ 2040380 w 5473039"/>
              <a:gd name="connsiteY4598" fmla="*/ 479919 h 4777547"/>
              <a:gd name="connsiteX4599" fmla="*/ 2042735 w 5473039"/>
              <a:gd name="connsiteY4599" fmla="*/ 481532 h 4777547"/>
              <a:gd name="connsiteX4600" fmla="*/ 2062317 w 5473039"/>
              <a:gd name="connsiteY4600" fmla="*/ 494841 h 4777547"/>
              <a:gd name="connsiteX4601" fmla="*/ 2084571 w 5473039"/>
              <a:gd name="connsiteY4601" fmla="*/ 520869 h 4777547"/>
              <a:gd name="connsiteX4602" fmla="*/ 2113940 w 5473039"/>
              <a:gd name="connsiteY4602" fmla="*/ 541198 h 4777547"/>
              <a:gd name="connsiteX4603" fmla="*/ 2100820 w 5473039"/>
              <a:gd name="connsiteY4603" fmla="*/ 521323 h 4777547"/>
              <a:gd name="connsiteX4604" fmla="*/ 2143261 w 5473039"/>
              <a:gd name="connsiteY4604" fmla="*/ 551546 h 4777547"/>
              <a:gd name="connsiteX4605" fmla="*/ 2249400 w 5473039"/>
              <a:gd name="connsiteY4605" fmla="*/ 625313 h 4777547"/>
              <a:gd name="connsiteX4606" fmla="*/ 2230834 w 5473039"/>
              <a:gd name="connsiteY4606" fmla="*/ 605708 h 4777547"/>
              <a:gd name="connsiteX4607" fmla="*/ 2108139 w 5473039"/>
              <a:gd name="connsiteY4607" fmla="*/ 512491 h 4777547"/>
              <a:gd name="connsiteX4608" fmla="*/ 2129479 w 5473039"/>
              <a:gd name="connsiteY4608" fmla="*/ 516222 h 4777547"/>
              <a:gd name="connsiteX4609" fmla="*/ 2318977 w 5473039"/>
              <a:gd name="connsiteY4609" fmla="*/ 647502 h 4777547"/>
              <a:gd name="connsiteX4610" fmla="*/ 2306497 w 5473039"/>
              <a:gd name="connsiteY4610" fmla="*/ 625796 h 4777547"/>
              <a:gd name="connsiteX4611" fmla="*/ 2149533 w 5473039"/>
              <a:gd name="connsiteY4611" fmla="*/ 509702 h 4777547"/>
              <a:gd name="connsiteX4612" fmla="*/ 2342018 w 5473039"/>
              <a:gd name="connsiteY4612" fmla="*/ 641505 h 4777547"/>
              <a:gd name="connsiteX4613" fmla="*/ 2366780 w 5473039"/>
              <a:gd name="connsiteY4613" fmla="*/ 655859 h 4777547"/>
              <a:gd name="connsiteX4614" fmla="*/ 2355249 w 5473039"/>
              <a:gd name="connsiteY4614" fmla="*/ 643818 h 4777547"/>
              <a:gd name="connsiteX4615" fmla="*/ 2268933 w 5473039"/>
              <a:gd name="connsiteY4615" fmla="*/ 576485 h 4777547"/>
              <a:gd name="connsiteX4616" fmla="*/ 2248344 w 5473039"/>
              <a:gd name="connsiteY4616" fmla="*/ 553360 h 4777547"/>
              <a:gd name="connsiteX4617" fmla="*/ 2170660 w 5473039"/>
              <a:gd name="connsiteY4617" fmla="*/ 497036 h 4777547"/>
              <a:gd name="connsiteX4618" fmla="*/ 2217712 w 5473039"/>
              <a:gd name="connsiteY4618" fmla="*/ 524787 h 4777547"/>
              <a:gd name="connsiteX4619" fmla="*/ 2261575 w 5473039"/>
              <a:gd name="connsiteY4619" fmla="*/ 555674 h 4777547"/>
              <a:gd name="connsiteX4620" fmla="*/ 2201507 w 5473039"/>
              <a:gd name="connsiteY4620" fmla="*/ 509289 h 4777547"/>
              <a:gd name="connsiteX4621" fmla="*/ 2043380 w 5473039"/>
              <a:gd name="connsiteY4621" fmla="*/ 399852 h 4777547"/>
              <a:gd name="connsiteX4622" fmla="*/ 2014770 w 5473039"/>
              <a:gd name="connsiteY4622" fmla="*/ 374797 h 4777547"/>
              <a:gd name="connsiteX4623" fmla="*/ 2068768 w 5473039"/>
              <a:gd name="connsiteY4623" fmla="*/ 410622 h 4777547"/>
              <a:gd name="connsiteX4624" fmla="*/ 2212914 w 5473039"/>
              <a:gd name="connsiteY4624" fmla="*/ 504424 h 4777547"/>
              <a:gd name="connsiteX4625" fmla="*/ 2222958 w 5473039"/>
              <a:gd name="connsiteY4625" fmla="*/ 509873 h 4777547"/>
              <a:gd name="connsiteX4626" fmla="*/ 2158395 w 5473039"/>
              <a:gd name="connsiteY4626" fmla="*/ 459009 h 4777547"/>
              <a:gd name="connsiteX4627" fmla="*/ 1982878 w 5473039"/>
              <a:gd name="connsiteY4627" fmla="*/ 343365 h 4777547"/>
              <a:gd name="connsiteX4628" fmla="*/ 1956740 w 5473039"/>
              <a:gd name="connsiteY4628" fmla="*/ 319269 h 4777547"/>
              <a:gd name="connsiteX4629" fmla="*/ 1966240 w 5473039"/>
              <a:gd name="connsiteY4629" fmla="*/ 324976 h 4777547"/>
              <a:gd name="connsiteX4630" fmla="*/ 1977168 w 5473039"/>
              <a:gd name="connsiteY4630" fmla="*/ 336684 h 4777547"/>
              <a:gd name="connsiteX4631" fmla="*/ 1987392 w 5473039"/>
              <a:gd name="connsiteY4631" fmla="*/ 345197 h 4777547"/>
              <a:gd name="connsiteX4632" fmla="*/ 1987847 w 5473039"/>
              <a:gd name="connsiteY4632" fmla="*/ 339370 h 4777547"/>
              <a:gd name="connsiteX4633" fmla="*/ 1991097 w 5473039"/>
              <a:gd name="connsiteY4633" fmla="*/ 341636 h 4777547"/>
              <a:gd name="connsiteX4634" fmla="*/ 2026192 w 5473039"/>
              <a:gd name="connsiteY4634" fmla="*/ 357269 h 4777547"/>
              <a:gd name="connsiteX4635" fmla="*/ 1980104 w 5473039"/>
              <a:gd name="connsiteY4635" fmla="*/ 326521 h 4777547"/>
              <a:gd name="connsiteX4636" fmla="*/ 1977271 w 5473039"/>
              <a:gd name="connsiteY4636" fmla="*/ 324511 h 4777547"/>
              <a:gd name="connsiteX4637" fmla="*/ 1976979 w 5473039"/>
              <a:gd name="connsiteY4637" fmla="*/ 324109 h 4777547"/>
              <a:gd name="connsiteX4638" fmla="*/ 1969435 w 5473039"/>
              <a:gd name="connsiteY4638" fmla="*/ 315700 h 4777547"/>
              <a:gd name="connsiteX4639" fmla="*/ 2036679 w 5473039"/>
              <a:gd name="connsiteY4639" fmla="*/ 356728 h 4777547"/>
              <a:gd name="connsiteX4640" fmla="*/ 2140044 w 5473039"/>
              <a:gd name="connsiteY4640" fmla="*/ 423082 h 4777547"/>
              <a:gd name="connsiteX4641" fmla="*/ 2152112 w 5473039"/>
              <a:gd name="connsiteY4641" fmla="*/ 432053 h 4777547"/>
              <a:gd name="connsiteX4642" fmla="*/ 2140581 w 5473039"/>
              <a:gd name="connsiteY4642" fmla="*/ 420010 h 4777547"/>
              <a:gd name="connsiteX4643" fmla="*/ 1958655 w 5473039"/>
              <a:gd name="connsiteY4643" fmla="*/ 293220 h 4777547"/>
              <a:gd name="connsiteX4644" fmla="*/ 2159361 w 5473039"/>
              <a:gd name="connsiteY4644" fmla="*/ 423294 h 4777547"/>
              <a:gd name="connsiteX4645" fmla="*/ 2189872 w 5473039"/>
              <a:gd name="connsiteY4645" fmla="*/ 434960 h 4777547"/>
              <a:gd name="connsiteX4646" fmla="*/ 2161061 w 5473039"/>
              <a:gd name="connsiteY4646" fmla="*/ 413566 h 4777547"/>
              <a:gd name="connsiteX4647" fmla="*/ 2073154 w 5473039"/>
              <a:gd name="connsiteY4647" fmla="*/ 352815 h 4777547"/>
              <a:gd name="connsiteX4648" fmla="*/ 2150323 w 5473039"/>
              <a:gd name="connsiteY4648" fmla="*/ 401398 h 4777547"/>
              <a:gd name="connsiteX4649" fmla="*/ 2232448 w 5473039"/>
              <a:gd name="connsiteY4649" fmla="*/ 455596 h 4777547"/>
              <a:gd name="connsiteX4650" fmla="*/ 2308555 w 5473039"/>
              <a:gd name="connsiteY4650" fmla="*/ 511183 h 4777547"/>
              <a:gd name="connsiteX4651" fmla="*/ 2309022 w 5473039"/>
              <a:gd name="connsiteY4651" fmla="*/ 511513 h 4777547"/>
              <a:gd name="connsiteX4652" fmla="*/ 2304251 w 5473039"/>
              <a:gd name="connsiteY4652" fmla="*/ 501370 h 4777547"/>
              <a:gd name="connsiteX4653" fmla="*/ 2194184 w 5473039"/>
              <a:gd name="connsiteY4653" fmla="*/ 321161 h 4777547"/>
              <a:gd name="connsiteX4654" fmla="*/ 2156021 w 5473039"/>
              <a:gd name="connsiteY4654" fmla="*/ 262606 h 4777547"/>
              <a:gd name="connsiteX4655" fmla="*/ 2153896 w 5473039"/>
              <a:gd name="connsiteY4655" fmla="*/ 253241 h 4777547"/>
              <a:gd name="connsiteX4656" fmla="*/ 2125812 w 5473039"/>
              <a:gd name="connsiteY4656" fmla="*/ 216260 h 4777547"/>
              <a:gd name="connsiteX4657" fmla="*/ 2084139 w 5473039"/>
              <a:gd name="connsiteY4657" fmla="*/ 152318 h 4777547"/>
              <a:gd name="connsiteX4658" fmla="*/ 1992845 w 5473039"/>
              <a:gd name="connsiteY4658" fmla="*/ 0 h 4777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Lst>
            <a:rect l="l" t="t" r="r" b="b"/>
            <a:pathLst>
              <a:path w="5473039" h="4777547">
                <a:moveTo>
                  <a:pt x="2587074" y="4495993"/>
                </a:moveTo>
                <a:cubicBezTo>
                  <a:pt x="2586933" y="4498449"/>
                  <a:pt x="2586862" y="4499676"/>
                  <a:pt x="2586836" y="4500135"/>
                </a:cubicBezTo>
                <a:cubicBezTo>
                  <a:pt x="2586756" y="4501517"/>
                  <a:pt x="2587074" y="4495993"/>
                  <a:pt x="2587074" y="4495993"/>
                </a:cubicBezTo>
                <a:close/>
                <a:moveTo>
                  <a:pt x="2565026" y="4494109"/>
                </a:moveTo>
                <a:cubicBezTo>
                  <a:pt x="2564784" y="4496525"/>
                  <a:pt x="2564663" y="4497733"/>
                  <a:pt x="2564619" y="4498186"/>
                </a:cubicBezTo>
                <a:cubicBezTo>
                  <a:pt x="2564482" y="4499545"/>
                  <a:pt x="2565026" y="4494109"/>
                  <a:pt x="2565026" y="4494109"/>
                </a:cubicBezTo>
                <a:close/>
                <a:moveTo>
                  <a:pt x="2578863" y="4487282"/>
                </a:moveTo>
                <a:lnTo>
                  <a:pt x="2587074" y="4495993"/>
                </a:lnTo>
                <a:lnTo>
                  <a:pt x="2580058" y="4489512"/>
                </a:lnTo>
                <a:close/>
                <a:moveTo>
                  <a:pt x="3514386" y="4484328"/>
                </a:moveTo>
                <a:cubicBezTo>
                  <a:pt x="3514386" y="4484328"/>
                  <a:pt x="3514920" y="4489764"/>
                  <a:pt x="3514786" y="4488405"/>
                </a:cubicBezTo>
                <a:cubicBezTo>
                  <a:pt x="3514740" y="4487952"/>
                  <a:pt x="3514622" y="4486744"/>
                  <a:pt x="3514386" y="4484328"/>
                </a:cubicBezTo>
                <a:close/>
                <a:moveTo>
                  <a:pt x="3536373" y="4481839"/>
                </a:moveTo>
                <a:cubicBezTo>
                  <a:pt x="3536373" y="4481839"/>
                  <a:pt x="3537147" y="4487318"/>
                  <a:pt x="3536953" y="4485948"/>
                </a:cubicBezTo>
                <a:cubicBezTo>
                  <a:pt x="3536887" y="4485492"/>
                  <a:pt x="3536717" y="4484275"/>
                  <a:pt x="3536373" y="4481839"/>
                </a:cubicBezTo>
                <a:close/>
                <a:moveTo>
                  <a:pt x="3526609" y="4474914"/>
                </a:moveTo>
                <a:lnTo>
                  <a:pt x="3536373" y="4481839"/>
                </a:lnTo>
                <a:lnTo>
                  <a:pt x="3528220" y="4476865"/>
                </a:lnTo>
                <a:close/>
                <a:moveTo>
                  <a:pt x="3426669" y="4442608"/>
                </a:moveTo>
                <a:cubicBezTo>
                  <a:pt x="3429231" y="4443056"/>
                  <a:pt x="3435317" y="4440954"/>
                  <a:pt x="3434242" y="4447098"/>
                </a:cubicBezTo>
                <a:cubicBezTo>
                  <a:pt x="3431467" y="4446613"/>
                  <a:pt x="3429440" y="4446258"/>
                  <a:pt x="3428174" y="4445641"/>
                </a:cubicBezTo>
                <a:cubicBezTo>
                  <a:pt x="3426907" y="4445025"/>
                  <a:pt x="3426402" y="4444144"/>
                  <a:pt x="3426669" y="4442608"/>
                </a:cubicBezTo>
                <a:close/>
                <a:moveTo>
                  <a:pt x="3419097" y="4438118"/>
                </a:moveTo>
                <a:cubicBezTo>
                  <a:pt x="3421658" y="4438566"/>
                  <a:pt x="3427745" y="4436464"/>
                  <a:pt x="3426669" y="4442608"/>
                </a:cubicBezTo>
                <a:cubicBezTo>
                  <a:pt x="3423896" y="4442124"/>
                  <a:pt x="3421869" y="4441769"/>
                  <a:pt x="3420601" y="4441151"/>
                </a:cubicBezTo>
                <a:cubicBezTo>
                  <a:pt x="3419335" y="4440534"/>
                  <a:pt x="3418829" y="4439654"/>
                  <a:pt x="3419097" y="4438118"/>
                </a:cubicBezTo>
                <a:close/>
                <a:moveTo>
                  <a:pt x="2487228" y="4435956"/>
                </a:moveTo>
                <a:cubicBezTo>
                  <a:pt x="2489651" y="4436899"/>
                  <a:pt x="2496031" y="4436034"/>
                  <a:pt x="2493771" y="4441847"/>
                </a:cubicBezTo>
                <a:cubicBezTo>
                  <a:pt x="2491145" y="4440826"/>
                  <a:pt x="2489227" y="4440079"/>
                  <a:pt x="2488106" y="4439226"/>
                </a:cubicBezTo>
                <a:cubicBezTo>
                  <a:pt x="2486986" y="4438372"/>
                  <a:pt x="2486664" y="4437409"/>
                  <a:pt x="2487228" y="4435956"/>
                </a:cubicBezTo>
                <a:close/>
                <a:moveTo>
                  <a:pt x="2480686" y="4430064"/>
                </a:moveTo>
                <a:cubicBezTo>
                  <a:pt x="2483109" y="4431008"/>
                  <a:pt x="2489490" y="4430144"/>
                  <a:pt x="2487228" y="4435956"/>
                </a:cubicBezTo>
                <a:cubicBezTo>
                  <a:pt x="2484603" y="4434935"/>
                  <a:pt x="2482685" y="4434189"/>
                  <a:pt x="2481566" y="4433334"/>
                </a:cubicBezTo>
                <a:cubicBezTo>
                  <a:pt x="2480444" y="4432481"/>
                  <a:pt x="2480121" y="4431518"/>
                  <a:pt x="2480686" y="4430064"/>
                </a:cubicBezTo>
                <a:close/>
                <a:moveTo>
                  <a:pt x="3399886" y="4424733"/>
                </a:moveTo>
                <a:cubicBezTo>
                  <a:pt x="3407567" y="4426076"/>
                  <a:pt x="3415050" y="4431079"/>
                  <a:pt x="3419097" y="4438118"/>
                </a:cubicBezTo>
                <a:cubicBezTo>
                  <a:pt x="3414032" y="4435650"/>
                  <a:pt x="3410218" y="4434191"/>
                  <a:pt x="3407176" y="4432407"/>
                </a:cubicBezTo>
                <a:cubicBezTo>
                  <a:pt x="3404134" y="4430621"/>
                  <a:pt x="3401864" y="4428509"/>
                  <a:pt x="3399886" y="4424733"/>
                </a:cubicBezTo>
                <a:close/>
                <a:moveTo>
                  <a:pt x="2464482" y="4413163"/>
                </a:moveTo>
                <a:cubicBezTo>
                  <a:pt x="2471749" y="4415990"/>
                  <a:pt x="2478103" y="4422366"/>
                  <a:pt x="2480686" y="4430064"/>
                </a:cubicBezTo>
                <a:cubicBezTo>
                  <a:pt x="2476205" y="4426648"/>
                  <a:pt x="2472752" y="4424468"/>
                  <a:pt x="2470121" y="4422121"/>
                </a:cubicBezTo>
                <a:cubicBezTo>
                  <a:pt x="2467490" y="4419771"/>
                  <a:pt x="2465680" y="4417255"/>
                  <a:pt x="2464482" y="4413163"/>
                </a:cubicBezTo>
                <a:close/>
                <a:moveTo>
                  <a:pt x="2765405" y="4342661"/>
                </a:moveTo>
                <a:cubicBezTo>
                  <a:pt x="2765921" y="4341119"/>
                  <a:pt x="2763853" y="4347287"/>
                  <a:pt x="2763853" y="4347287"/>
                </a:cubicBezTo>
                <a:cubicBezTo>
                  <a:pt x="2764773" y="4344545"/>
                  <a:pt x="2765232" y="4343174"/>
                  <a:pt x="2765405" y="4342661"/>
                </a:cubicBezTo>
                <a:close/>
                <a:moveTo>
                  <a:pt x="2751679" y="4332678"/>
                </a:moveTo>
                <a:cubicBezTo>
                  <a:pt x="2752147" y="4333059"/>
                  <a:pt x="2753395" y="4334081"/>
                  <a:pt x="2755892" y="4336121"/>
                </a:cubicBezTo>
                <a:cubicBezTo>
                  <a:pt x="2755892" y="4336121"/>
                  <a:pt x="2750275" y="4331529"/>
                  <a:pt x="2751679" y="4332678"/>
                </a:cubicBezTo>
                <a:close/>
                <a:moveTo>
                  <a:pt x="3264068" y="4326056"/>
                </a:moveTo>
                <a:cubicBezTo>
                  <a:pt x="3262147" y="4325721"/>
                  <a:pt x="3261753" y="4326246"/>
                  <a:pt x="3262243" y="4327221"/>
                </a:cubicBezTo>
                <a:cubicBezTo>
                  <a:pt x="3263709" y="4330149"/>
                  <a:pt x="3273127" y="4337138"/>
                  <a:pt x="3273127" y="4337138"/>
                </a:cubicBezTo>
                <a:cubicBezTo>
                  <a:pt x="3278676" y="4338109"/>
                  <a:pt x="3274739" y="4327922"/>
                  <a:pt x="3264068" y="4326056"/>
                </a:cubicBezTo>
                <a:close/>
                <a:moveTo>
                  <a:pt x="3692276" y="4310928"/>
                </a:moveTo>
                <a:cubicBezTo>
                  <a:pt x="3692198" y="4311492"/>
                  <a:pt x="3691988" y="4312996"/>
                  <a:pt x="3691568" y="4316003"/>
                </a:cubicBezTo>
                <a:cubicBezTo>
                  <a:pt x="3691568" y="4316003"/>
                  <a:pt x="3692513" y="4309236"/>
                  <a:pt x="3692276" y="4310928"/>
                </a:cubicBezTo>
                <a:close/>
                <a:moveTo>
                  <a:pt x="3384740" y="4307575"/>
                </a:moveTo>
                <a:cubicBezTo>
                  <a:pt x="3389861" y="4308470"/>
                  <a:pt x="3394246" y="4316097"/>
                  <a:pt x="3394246" y="4316097"/>
                </a:cubicBezTo>
                <a:cubicBezTo>
                  <a:pt x="3393084" y="4317081"/>
                  <a:pt x="3390316" y="4315929"/>
                  <a:pt x="3387739" y="4314180"/>
                </a:cubicBezTo>
                <a:cubicBezTo>
                  <a:pt x="3385160" y="4312431"/>
                  <a:pt x="3382772" y="4310084"/>
                  <a:pt x="3382368" y="4308677"/>
                </a:cubicBezTo>
                <a:cubicBezTo>
                  <a:pt x="3382099" y="4307740"/>
                  <a:pt x="3382712" y="4307220"/>
                  <a:pt x="3384740" y="4307575"/>
                </a:cubicBezTo>
                <a:close/>
                <a:moveTo>
                  <a:pt x="2691281" y="4307555"/>
                </a:moveTo>
                <a:cubicBezTo>
                  <a:pt x="2691630" y="4307840"/>
                  <a:pt x="2693729" y="4312078"/>
                  <a:pt x="2696343" y="4316931"/>
                </a:cubicBezTo>
                <a:lnTo>
                  <a:pt x="2693116" y="4312772"/>
                </a:lnTo>
                <a:lnTo>
                  <a:pt x="2692223" y="4310507"/>
                </a:lnTo>
                <a:cubicBezTo>
                  <a:pt x="2691369" y="4308257"/>
                  <a:pt x="2691106" y="4307412"/>
                  <a:pt x="2691281" y="4307555"/>
                </a:cubicBezTo>
                <a:close/>
                <a:moveTo>
                  <a:pt x="3681069" y="4296433"/>
                </a:moveTo>
                <a:cubicBezTo>
                  <a:pt x="3681272" y="4294820"/>
                  <a:pt x="3680458" y="4301274"/>
                  <a:pt x="3680458" y="4301274"/>
                </a:cubicBezTo>
                <a:cubicBezTo>
                  <a:pt x="3680821" y="4298405"/>
                  <a:pt x="3681001" y="4296970"/>
                  <a:pt x="3681069" y="4296433"/>
                </a:cubicBezTo>
                <a:close/>
                <a:moveTo>
                  <a:pt x="2472669" y="4295312"/>
                </a:moveTo>
                <a:cubicBezTo>
                  <a:pt x="2477515" y="4297198"/>
                  <a:pt x="2480314" y="4305538"/>
                  <a:pt x="2480314" y="4305538"/>
                </a:cubicBezTo>
                <a:cubicBezTo>
                  <a:pt x="2478982" y="4306276"/>
                  <a:pt x="2476494" y="4304602"/>
                  <a:pt x="2474311" y="4302379"/>
                </a:cubicBezTo>
                <a:cubicBezTo>
                  <a:pt x="2472127" y="4300157"/>
                  <a:pt x="2470246" y="4297387"/>
                  <a:pt x="2470127" y="4295928"/>
                </a:cubicBezTo>
                <a:cubicBezTo>
                  <a:pt x="2470048" y="4294955"/>
                  <a:pt x="2470752" y="4294568"/>
                  <a:pt x="2472669" y="4295312"/>
                </a:cubicBezTo>
                <a:close/>
                <a:moveTo>
                  <a:pt x="2350720" y="4289705"/>
                </a:moveTo>
                <a:cubicBezTo>
                  <a:pt x="2348903" y="4288998"/>
                  <a:pt x="2348412" y="4289435"/>
                  <a:pt x="2348701" y="4290488"/>
                </a:cubicBezTo>
                <a:cubicBezTo>
                  <a:pt x="2349563" y="4293648"/>
                  <a:pt x="2357423" y="4302352"/>
                  <a:pt x="2357423" y="4302352"/>
                </a:cubicBezTo>
                <a:cubicBezTo>
                  <a:pt x="2362673" y="4304395"/>
                  <a:pt x="2360815" y="4293633"/>
                  <a:pt x="2350720" y="4289705"/>
                </a:cubicBezTo>
                <a:close/>
                <a:moveTo>
                  <a:pt x="3302380" y="4280512"/>
                </a:moveTo>
                <a:cubicBezTo>
                  <a:pt x="3310062" y="4281856"/>
                  <a:pt x="3313051" y="4282378"/>
                  <a:pt x="3314537" y="4288971"/>
                </a:cubicBezTo>
                <a:cubicBezTo>
                  <a:pt x="3311762" y="4288485"/>
                  <a:pt x="3309229" y="4287250"/>
                  <a:pt x="3307136" y="4285697"/>
                </a:cubicBezTo>
                <a:cubicBezTo>
                  <a:pt x="3305044" y="4284144"/>
                  <a:pt x="3303392" y="4282272"/>
                  <a:pt x="3302380" y="4280512"/>
                </a:cubicBezTo>
                <a:close/>
                <a:moveTo>
                  <a:pt x="3601489" y="4276589"/>
                </a:moveTo>
                <a:cubicBezTo>
                  <a:pt x="3601888" y="4276800"/>
                  <a:pt x="3604779" y="4280542"/>
                  <a:pt x="3608297" y="4284787"/>
                </a:cubicBezTo>
                <a:lnTo>
                  <a:pt x="3604315" y="4281342"/>
                </a:lnTo>
                <a:lnTo>
                  <a:pt x="3602993" y="4279299"/>
                </a:lnTo>
                <a:cubicBezTo>
                  <a:pt x="3601713" y="4277260"/>
                  <a:pt x="3601289" y="4276483"/>
                  <a:pt x="3601489" y="4276589"/>
                </a:cubicBezTo>
                <a:close/>
                <a:moveTo>
                  <a:pt x="3340722" y="4275012"/>
                </a:moveTo>
                <a:cubicBezTo>
                  <a:pt x="3339884" y="4273085"/>
                  <a:pt x="3343237" y="4280794"/>
                  <a:pt x="3343237" y="4280794"/>
                </a:cubicBezTo>
                <a:cubicBezTo>
                  <a:pt x="3341747" y="4277368"/>
                  <a:pt x="3341001" y="4275654"/>
                  <a:pt x="3340722" y="4275012"/>
                </a:cubicBezTo>
                <a:close/>
                <a:moveTo>
                  <a:pt x="2435915" y="4254730"/>
                </a:moveTo>
                <a:cubicBezTo>
                  <a:pt x="2436062" y="4255415"/>
                  <a:pt x="2436457" y="4257241"/>
                  <a:pt x="2437243" y="4260895"/>
                </a:cubicBezTo>
                <a:cubicBezTo>
                  <a:pt x="2437243" y="4260895"/>
                  <a:pt x="2435472" y="4252676"/>
                  <a:pt x="2435915" y="4254730"/>
                </a:cubicBezTo>
                <a:close/>
                <a:moveTo>
                  <a:pt x="2397239" y="4252583"/>
                </a:moveTo>
                <a:cubicBezTo>
                  <a:pt x="2404508" y="4255411"/>
                  <a:pt x="2407335" y="4256511"/>
                  <a:pt x="2407496" y="4263267"/>
                </a:cubicBezTo>
                <a:cubicBezTo>
                  <a:pt x="2404872" y="4262246"/>
                  <a:pt x="2402631" y="4260538"/>
                  <a:pt x="2400884" y="4258603"/>
                </a:cubicBezTo>
                <a:cubicBezTo>
                  <a:pt x="2399137" y="4256669"/>
                  <a:pt x="2397886" y="4254507"/>
                  <a:pt x="2397239" y="4252583"/>
                </a:cubicBezTo>
                <a:close/>
                <a:moveTo>
                  <a:pt x="2495870" y="4215133"/>
                </a:moveTo>
                <a:lnTo>
                  <a:pt x="2503675" y="4225418"/>
                </a:lnTo>
                <a:lnTo>
                  <a:pt x="2500805" y="4219167"/>
                </a:lnTo>
                <a:close/>
                <a:moveTo>
                  <a:pt x="3106571" y="4188471"/>
                </a:moveTo>
                <a:lnTo>
                  <a:pt x="3110326" y="4194383"/>
                </a:lnTo>
                <a:lnTo>
                  <a:pt x="3113791" y="4198685"/>
                </a:lnTo>
                <a:lnTo>
                  <a:pt x="3121768" y="4204267"/>
                </a:lnTo>
                <a:cubicBezTo>
                  <a:pt x="3128508" y="4209147"/>
                  <a:pt x="3137670" y="4216026"/>
                  <a:pt x="3147271" y="4223376"/>
                </a:cubicBezTo>
                <a:cubicBezTo>
                  <a:pt x="3144711" y="4222928"/>
                  <a:pt x="3144711" y="4222928"/>
                  <a:pt x="3144174" y="4226002"/>
                </a:cubicBezTo>
                <a:cubicBezTo>
                  <a:pt x="3144711" y="4222928"/>
                  <a:pt x="3173410" y="4247472"/>
                  <a:pt x="3179929" y="4255472"/>
                </a:cubicBezTo>
                <a:cubicBezTo>
                  <a:pt x="3154321" y="4234636"/>
                  <a:pt x="3137076" y="4220374"/>
                  <a:pt x="3126212" y="4211161"/>
                </a:cubicBezTo>
                <a:lnTo>
                  <a:pt x="3118297" y="4204279"/>
                </a:lnTo>
                <a:lnTo>
                  <a:pt x="3158363" y="4254013"/>
                </a:lnTo>
                <a:lnTo>
                  <a:pt x="3160225" y="4257973"/>
                </a:lnTo>
                <a:lnTo>
                  <a:pt x="3167646" y="4262823"/>
                </a:lnTo>
                <a:cubicBezTo>
                  <a:pt x="3178318" y="4264689"/>
                  <a:pt x="3171709" y="4257201"/>
                  <a:pt x="3179391" y="4258544"/>
                </a:cubicBezTo>
                <a:cubicBezTo>
                  <a:pt x="3179391" y="4258544"/>
                  <a:pt x="3192622" y="4260857"/>
                  <a:pt x="3192085" y="4263930"/>
                </a:cubicBezTo>
                <a:cubicBezTo>
                  <a:pt x="3192622" y="4260857"/>
                  <a:pt x="3168934" y="4240357"/>
                  <a:pt x="3147271" y="4223376"/>
                </a:cubicBezTo>
                <a:lnTo>
                  <a:pt x="3150546" y="4222070"/>
                </a:lnTo>
                <a:lnTo>
                  <a:pt x="3152821" y="4224347"/>
                </a:lnTo>
                <a:cubicBezTo>
                  <a:pt x="3153089" y="4222810"/>
                  <a:pt x="3152477" y="4221912"/>
                  <a:pt x="3151409" y="4221726"/>
                </a:cubicBezTo>
                <a:lnTo>
                  <a:pt x="3150546" y="4222070"/>
                </a:lnTo>
                <a:lnTo>
                  <a:pt x="3137625" y="4209133"/>
                </a:lnTo>
                <a:cubicBezTo>
                  <a:pt x="3129274" y="4202293"/>
                  <a:pt x="3119921" y="4196409"/>
                  <a:pt x="3110137" y="4190608"/>
                </a:cubicBezTo>
                <a:close/>
                <a:moveTo>
                  <a:pt x="4052337" y="4184648"/>
                </a:moveTo>
                <a:cubicBezTo>
                  <a:pt x="4050744" y="4185115"/>
                  <a:pt x="4046490" y="4186359"/>
                  <a:pt x="4037986" y="4188849"/>
                </a:cubicBezTo>
                <a:cubicBezTo>
                  <a:pt x="4037986" y="4188849"/>
                  <a:pt x="4035906" y="4188907"/>
                  <a:pt x="4033306" y="4188980"/>
                </a:cubicBezTo>
                <a:lnTo>
                  <a:pt x="4029564" y="4189085"/>
                </a:lnTo>
                <a:lnTo>
                  <a:pt x="4023943" y="4189240"/>
                </a:lnTo>
                <a:cubicBezTo>
                  <a:pt x="4022383" y="4189285"/>
                  <a:pt x="4023424" y="4189256"/>
                  <a:pt x="4025504" y="4189197"/>
                </a:cubicBezTo>
                <a:lnTo>
                  <a:pt x="4029564" y="4189085"/>
                </a:lnTo>
                <a:lnTo>
                  <a:pt x="4037986" y="4188849"/>
                </a:lnTo>
                <a:cubicBezTo>
                  <a:pt x="4037986" y="4188849"/>
                  <a:pt x="4057122" y="4183249"/>
                  <a:pt x="4052337" y="4184648"/>
                </a:cubicBezTo>
                <a:close/>
                <a:moveTo>
                  <a:pt x="2787622" y="4169584"/>
                </a:moveTo>
                <a:cubicBezTo>
                  <a:pt x="2800413" y="4182662"/>
                  <a:pt x="2801078" y="4192208"/>
                  <a:pt x="2797938" y="4191769"/>
                </a:cubicBezTo>
                <a:cubicBezTo>
                  <a:pt x="2796891" y="4191623"/>
                  <a:pt x="2795421" y="4190367"/>
                  <a:pt x="2793838" y="4187763"/>
                </a:cubicBezTo>
                <a:cubicBezTo>
                  <a:pt x="2791726" y="4184289"/>
                  <a:pt x="2789410" y="4178419"/>
                  <a:pt x="2787622" y="4169584"/>
                </a:cubicBezTo>
                <a:close/>
                <a:moveTo>
                  <a:pt x="2926549" y="4154966"/>
                </a:moveTo>
                <a:lnTo>
                  <a:pt x="2931481" y="4159223"/>
                </a:lnTo>
                <a:lnTo>
                  <a:pt x="2943097" y="4167874"/>
                </a:lnTo>
                <a:lnTo>
                  <a:pt x="2957228" y="4194429"/>
                </a:lnTo>
                <a:lnTo>
                  <a:pt x="2970854" y="4222835"/>
                </a:lnTo>
                <a:lnTo>
                  <a:pt x="2963864" y="4217000"/>
                </a:lnTo>
                <a:lnTo>
                  <a:pt x="2958325" y="4211666"/>
                </a:lnTo>
                <a:close/>
                <a:moveTo>
                  <a:pt x="2225781" y="4133169"/>
                </a:moveTo>
                <a:cubicBezTo>
                  <a:pt x="2225875" y="4131880"/>
                  <a:pt x="2240458" y="4147872"/>
                  <a:pt x="2256395" y="4166063"/>
                </a:cubicBezTo>
                <a:cubicBezTo>
                  <a:pt x="2253973" y="4165120"/>
                  <a:pt x="2253973" y="4165120"/>
                  <a:pt x="2252843" y="4168028"/>
                </a:cubicBezTo>
                <a:cubicBezTo>
                  <a:pt x="2253973" y="4165120"/>
                  <a:pt x="2277285" y="4194828"/>
                  <a:pt x="2282104" y="4203952"/>
                </a:cubicBezTo>
                <a:cubicBezTo>
                  <a:pt x="2240083" y="4153025"/>
                  <a:pt x="2225687" y="4134456"/>
                  <a:pt x="2225781" y="4133169"/>
                </a:cubicBezTo>
                <a:close/>
                <a:moveTo>
                  <a:pt x="2472353" y="4130158"/>
                </a:moveTo>
                <a:lnTo>
                  <a:pt x="2472557" y="4130541"/>
                </a:lnTo>
                <a:cubicBezTo>
                  <a:pt x="2473037" y="4131395"/>
                  <a:pt x="2473208" y="4131667"/>
                  <a:pt x="2472932" y="4131145"/>
                </a:cubicBezTo>
                <a:lnTo>
                  <a:pt x="2472443" y="4130257"/>
                </a:lnTo>
                <a:close/>
                <a:moveTo>
                  <a:pt x="2359985" y="4126315"/>
                </a:moveTo>
                <a:lnTo>
                  <a:pt x="2360155" y="4127406"/>
                </a:lnTo>
                <a:lnTo>
                  <a:pt x="2367798" y="4143268"/>
                </a:lnTo>
                <a:lnTo>
                  <a:pt x="2412413" y="4192670"/>
                </a:lnTo>
                <a:lnTo>
                  <a:pt x="2440278" y="4225006"/>
                </a:lnTo>
                <a:lnTo>
                  <a:pt x="2428092" y="4202686"/>
                </a:lnTo>
                <a:lnTo>
                  <a:pt x="2419710" y="4188458"/>
                </a:lnTo>
                <a:lnTo>
                  <a:pt x="2389874" y="4156736"/>
                </a:lnTo>
                <a:close/>
                <a:moveTo>
                  <a:pt x="3004382" y="4124173"/>
                </a:moveTo>
                <a:cubicBezTo>
                  <a:pt x="3004139" y="4126589"/>
                  <a:pt x="3004018" y="4127796"/>
                  <a:pt x="3003973" y="4128249"/>
                </a:cubicBezTo>
                <a:cubicBezTo>
                  <a:pt x="3003836" y="4129608"/>
                  <a:pt x="3004382" y="4124173"/>
                  <a:pt x="3004382" y="4124173"/>
                </a:cubicBezTo>
                <a:close/>
                <a:moveTo>
                  <a:pt x="3668818" y="4122368"/>
                </a:moveTo>
                <a:cubicBezTo>
                  <a:pt x="3683931" y="4132674"/>
                  <a:pt x="3686459" y="4141903"/>
                  <a:pt x="3683295" y="4142091"/>
                </a:cubicBezTo>
                <a:cubicBezTo>
                  <a:pt x="3682240" y="4142153"/>
                  <a:pt x="3680553" y="4141210"/>
                  <a:pt x="3678487" y="4138968"/>
                </a:cubicBezTo>
                <a:cubicBezTo>
                  <a:pt x="3675734" y="4135979"/>
                  <a:pt x="3672308" y="4130678"/>
                  <a:pt x="3668818" y="4122368"/>
                </a:cubicBezTo>
                <a:close/>
                <a:moveTo>
                  <a:pt x="3287926" y="4122055"/>
                </a:moveTo>
                <a:cubicBezTo>
                  <a:pt x="3287859" y="4122592"/>
                  <a:pt x="3287677" y="4124027"/>
                  <a:pt x="3287316" y="4126895"/>
                </a:cubicBezTo>
                <a:cubicBezTo>
                  <a:pt x="3287316" y="4126895"/>
                  <a:pt x="3286371" y="4133663"/>
                  <a:pt x="3286608" y="4131971"/>
                </a:cubicBezTo>
                <a:cubicBezTo>
                  <a:pt x="3286687" y="4131408"/>
                  <a:pt x="3286896" y="4129903"/>
                  <a:pt x="3287316" y="4126895"/>
                </a:cubicBezTo>
                <a:cubicBezTo>
                  <a:pt x="3287316" y="4126895"/>
                  <a:pt x="3288130" y="4120442"/>
                  <a:pt x="3287926" y="4122055"/>
                </a:cubicBezTo>
                <a:close/>
                <a:moveTo>
                  <a:pt x="3555914" y="4102412"/>
                </a:moveTo>
                <a:cubicBezTo>
                  <a:pt x="3594331" y="4127859"/>
                  <a:pt x="3599742" y="4149020"/>
                  <a:pt x="3592844" y="4153239"/>
                </a:cubicBezTo>
                <a:cubicBezTo>
                  <a:pt x="3585945" y="4157459"/>
                  <a:pt x="3566735" y="4144736"/>
                  <a:pt x="3555914" y="4102412"/>
                </a:cubicBezTo>
                <a:close/>
                <a:moveTo>
                  <a:pt x="3802159" y="4080714"/>
                </a:moveTo>
                <a:lnTo>
                  <a:pt x="3807831" y="4083919"/>
                </a:lnTo>
                <a:lnTo>
                  <a:pt x="3820922" y="4090116"/>
                </a:lnTo>
                <a:lnTo>
                  <a:pt x="3839999" y="4113375"/>
                </a:lnTo>
                <a:lnTo>
                  <a:pt x="3858944" y="4138547"/>
                </a:lnTo>
                <a:lnTo>
                  <a:pt x="3850944" y="4134199"/>
                </a:lnTo>
                <a:lnTo>
                  <a:pt x="3844463" y="4130060"/>
                </a:lnTo>
                <a:close/>
                <a:moveTo>
                  <a:pt x="2926583" y="4066019"/>
                </a:moveTo>
                <a:cubicBezTo>
                  <a:pt x="2929005" y="4066961"/>
                  <a:pt x="2935385" y="4066096"/>
                  <a:pt x="2933124" y="4071909"/>
                </a:cubicBezTo>
                <a:cubicBezTo>
                  <a:pt x="2930500" y="4070889"/>
                  <a:pt x="2928581" y="4070143"/>
                  <a:pt x="2927461" y="4069288"/>
                </a:cubicBezTo>
                <a:cubicBezTo>
                  <a:pt x="2926341" y="4068434"/>
                  <a:pt x="2926018" y="4067472"/>
                  <a:pt x="2926583" y="4066019"/>
                </a:cubicBezTo>
                <a:close/>
                <a:moveTo>
                  <a:pt x="2920042" y="4060127"/>
                </a:moveTo>
                <a:cubicBezTo>
                  <a:pt x="2922464" y="4061069"/>
                  <a:pt x="2928844" y="4060206"/>
                  <a:pt x="2926583" y="4066019"/>
                </a:cubicBezTo>
                <a:cubicBezTo>
                  <a:pt x="2923958" y="4064998"/>
                  <a:pt x="2922040" y="4064251"/>
                  <a:pt x="2920919" y="4063398"/>
                </a:cubicBezTo>
                <a:cubicBezTo>
                  <a:pt x="2919800" y="4062544"/>
                  <a:pt x="2919475" y="4061581"/>
                  <a:pt x="2920042" y="4060127"/>
                </a:cubicBezTo>
                <a:close/>
                <a:moveTo>
                  <a:pt x="2903837" y="4043226"/>
                </a:moveTo>
                <a:cubicBezTo>
                  <a:pt x="2911104" y="4046053"/>
                  <a:pt x="2917457" y="4052429"/>
                  <a:pt x="2920042" y="4060127"/>
                </a:cubicBezTo>
                <a:cubicBezTo>
                  <a:pt x="2915559" y="4056711"/>
                  <a:pt x="2912107" y="4054531"/>
                  <a:pt x="2909475" y="4052183"/>
                </a:cubicBezTo>
                <a:cubicBezTo>
                  <a:pt x="2906844" y="4049835"/>
                  <a:pt x="2905034" y="4047318"/>
                  <a:pt x="2903837" y="4043226"/>
                </a:cubicBezTo>
                <a:close/>
                <a:moveTo>
                  <a:pt x="3784701" y="3993498"/>
                </a:moveTo>
                <a:cubicBezTo>
                  <a:pt x="3787262" y="3993945"/>
                  <a:pt x="3793347" y="3991843"/>
                  <a:pt x="3792274" y="3997987"/>
                </a:cubicBezTo>
                <a:cubicBezTo>
                  <a:pt x="3789499" y="3997503"/>
                  <a:pt x="3787472" y="3997148"/>
                  <a:pt x="3786205" y="3996531"/>
                </a:cubicBezTo>
                <a:cubicBezTo>
                  <a:pt x="3784937" y="3995914"/>
                  <a:pt x="3784433" y="3995034"/>
                  <a:pt x="3784701" y="3993498"/>
                </a:cubicBezTo>
                <a:close/>
                <a:moveTo>
                  <a:pt x="3777128" y="3989007"/>
                </a:moveTo>
                <a:cubicBezTo>
                  <a:pt x="3779690" y="3989456"/>
                  <a:pt x="3785774" y="3987354"/>
                  <a:pt x="3784701" y="3993498"/>
                </a:cubicBezTo>
                <a:cubicBezTo>
                  <a:pt x="3781927" y="3993013"/>
                  <a:pt x="3779899" y="3992658"/>
                  <a:pt x="3778633" y="3992042"/>
                </a:cubicBezTo>
                <a:cubicBezTo>
                  <a:pt x="3777367" y="3991424"/>
                  <a:pt x="3776859" y="3990545"/>
                  <a:pt x="3777128" y="3989007"/>
                </a:cubicBezTo>
                <a:close/>
                <a:moveTo>
                  <a:pt x="4296967" y="3978590"/>
                </a:moveTo>
                <a:cubicBezTo>
                  <a:pt x="4296967" y="3978590"/>
                  <a:pt x="4296614" y="3983435"/>
                  <a:pt x="4296701" y="3982225"/>
                </a:cubicBezTo>
                <a:cubicBezTo>
                  <a:pt x="4296731" y="3981820"/>
                  <a:pt x="4296810" y="3980743"/>
                  <a:pt x="4296967" y="3978590"/>
                </a:cubicBezTo>
                <a:close/>
                <a:moveTo>
                  <a:pt x="3757916" y="3975623"/>
                </a:moveTo>
                <a:cubicBezTo>
                  <a:pt x="3765598" y="3976966"/>
                  <a:pt x="3773081" y="3981969"/>
                  <a:pt x="3777128" y="3989007"/>
                </a:cubicBezTo>
                <a:cubicBezTo>
                  <a:pt x="3772062" y="3986539"/>
                  <a:pt x="3768249" y="3985081"/>
                  <a:pt x="3765207" y="3983296"/>
                </a:cubicBezTo>
                <a:cubicBezTo>
                  <a:pt x="3762164" y="3981511"/>
                  <a:pt x="3759895" y="3979400"/>
                  <a:pt x="3757916" y="3975623"/>
                </a:cubicBezTo>
                <a:close/>
                <a:moveTo>
                  <a:pt x="3811793" y="3969635"/>
                </a:moveTo>
                <a:lnTo>
                  <a:pt x="3804879" y="3971169"/>
                </a:lnTo>
                <a:cubicBezTo>
                  <a:pt x="3804746" y="3971937"/>
                  <a:pt x="3807086" y="3973962"/>
                  <a:pt x="3810789" y="3976637"/>
                </a:cubicBezTo>
                <a:lnTo>
                  <a:pt x="3819298" y="3982297"/>
                </a:lnTo>
                <a:close/>
                <a:moveTo>
                  <a:pt x="3482820" y="3949728"/>
                </a:moveTo>
                <a:lnTo>
                  <a:pt x="3483410" y="3950866"/>
                </a:lnTo>
                <a:lnTo>
                  <a:pt x="3485142" y="3952903"/>
                </a:lnTo>
                <a:close/>
                <a:moveTo>
                  <a:pt x="4054989" y="3948542"/>
                </a:moveTo>
                <a:lnTo>
                  <a:pt x="4065532" y="3959365"/>
                </a:lnTo>
                <a:lnTo>
                  <a:pt x="4070307" y="3971024"/>
                </a:lnTo>
                <a:cubicBezTo>
                  <a:pt x="4062368" y="3959405"/>
                  <a:pt x="4055142" y="3949780"/>
                  <a:pt x="4054989" y="3948542"/>
                </a:cubicBezTo>
                <a:close/>
                <a:moveTo>
                  <a:pt x="3672179" y="3944241"/>
                </a:moveTo>
                <a:lnTo>
                  <a:pt x="3704343" y="3967313"/>
                </a:lnTo>
                <a:lnTo>
                  <a:pt x="3729637" y="3982578"/>
                </a:lnTo>
                <a:lnTo>
                  <a:pt x="3780809" y="4041209"/>
                </a:lnTo>
                <a:lnTo>
                  <a:pt x="3788378" y="4050436"/>
                </a:lnTo>
                <a:lnTo>
                  <a:pt x="3781796" y="4046652"/>
                </a:lnTo>
                <a:cubicBezTo>
                  <a:pt x="3771927" y="4040836"/>
                  <a:pt x="3766485" y="4037840"/>
                  <a:pt x="3764006" y="4036846"/>
                </a:cubicBezTo>
                <a:lnTo>
                  <a:pt x="3764001" y="4037761"/>
                </a:lnTo>
                <a:lnTo>
                  <a:pt x="3738792" y="4009672"/>
                </a:lnTo>
                <a:cubicBezTo>
                  <a:pt x="3720333" y="3990877"/>
                  <a:pt x="3701693" y="3973517"/>
                  <a:pt x="3682704" y="3956991"/>
                </a:cubicBezTo>
                <a:close/>
                <a:moveTo>
                  <a:pt x="2701012" y="3930816"/>
                </a:moveTo>
                <a:lnTo>
                  <a:pt x="2710549" y="3950875"/>
                </a:lnTo>
                <a:lnTo>
                  <a:pt x="2721160" y="3960922"/>
                </a:lnTo>
                <a:lnTo>
                  <a:pt x="2705615" y="3936264"/>
                </a:lnTo>
                <a:close/>
                <a:moveTo>
                  <a:pt x="4226417" y="3928776"/>
                </a:moveTo>
                <a:cubicBezTo>
                  <a:pt x="4228593" y="3929555"/>
                  <a:pt x="4234245" y="3928633"/>
                  <a:pt x="4232374" y="3933854"/>
                </a:cubicBezTo>
                <a:cubicBezTo>
                  <a:pt x="4230016" y="3933010"/>
                  <a:pt x="4228293" y="3932393"/>
                  <a:pt x="4227276" y="3931660"/>
                </a:cubicBezTo>
                <a:cubicBezTo>
                  <a:pt x="4226259" y="3930929"/>
                  <a:pt x="4225950" y="3930081"/>
                  <a:pt x="4226417" y="3928776"/>
                </a:cubicBezTo>
                <a:close/>
                <a:moveTo>
                  <a:pt x="4220461" y="3923697"/>
                </a:moveTo>
                <a:cubicBezTo>
                  <a:pt x="4222638" y="3924476"/>
                  <a:pt x="4228288" y="3923554"/>
                  <a:pt x="4226417" y="3928776"/>
                </a:cubicBezTo>
                <a:cubicBezTo>
                  <a:pt x="4224060" y="3927932"/>
                  <a:pt x="4222337" y="3927315"/>
                  <a:pt x="4221320" y="3926582"/>
                </a:cubicBezTo>
                <a:cubicBezTo>
                  <a:pt x="4220304" y="3925851"/>
                  <a:pt x="4219993" y="3925003"/>
                  <a:pt x="4220461" y="3923697"/>
                </a:cubicBezTo>
                <a:close/>
                <a:moveTo>
                  <a:pt x="3657615" y="3914124"/>
                </a:moveTo>
                <a:cubicBezTo>
                  <a:pt x="3657853" y="3916541"/>
                  <a:pt x="3657971" y="3917748"/>
                  <a:pt x="3658016" y="3918202"/>
                </a:cubicBezTo>
                <a:cubicBezTo>
                  <a:pt x="3658150" y="3919561"/>
                  <a:pt x="3657615" y="3914124"/>
                  <a:pt x="3657615" y="3914124"/>
                </a:cubicBezTo>
                <a:close/>
                <a:moveTo>
                  <a:pt x="4253166" y="3911990"/>
                </a:moveTo>
                <a:lnTo>
                  <a:pt x="4247474" y="3912262"/>
                </a:lnTo>
                <a:cubicBezTo>
                  <a:pt x="4247006" y="3913566"/>
                  <a:pt x="4254451" y="3920774"/>
                  <a:pt x="4262756" y="3928290"/>
                </a:cubicBezTo>
                <a:lnTo>
                  <a:pt x="4268400" y="3933279"/>
                </a:lnTo>
                <a:close/>
                <a:moveTo>
                  <a:pt x="4205651" y="3909065"/>
                </a:moveTo>
                <a:cubicBezTo>
                  <a:pt x="4212179" y="3911403"/>
                  <a:pt x="4217979" y="3916916"/>
                  <a:pt x="4220461" y="3923697"/>
                </a:cubicBezTo>
                <a:cubicBezTo>
                  <a:pt x="4216395" y="3920768"/>
                  <a:pt x="4213274" y="3918913"/>
                  <a:pt x="4210879" y="3916889"/>
                </a:cubicBezTo>
                <a:cubicBezTo>
                  <a:pt x="4208483" y="3914866"/>
                  <a:pt x="4206814" y="3912672"/>
                  <a:pt x="4205651" y="3909065"/>
                </a:cubicBezTo>
                <a:close/>
                <a:moveTo>
                  <a:pt x="3645548" y="3905155"/>
                </a:moveTo>
                <a:cubicBezTo>
                  <a:pt x="3645763" y="3907697"/>
                  <a:pt x="3645871" y="3908971"/>
                  <a:pt x="3645911" y="3909448"/>
                </a:cubicBezTo>
                <a:cubicBezTo>
                  <a:pt x="3646032" y="3910879"/>
                  <a:pt x="3645548" y="3905155"/>
                  <a:pt x="3645548" y="3905155"/>
                </a:cubicBezTo>
                <a:close/>
                <a:moveTo>
                  <a:pt x="2713654" y="3901105"/>
                </a:moveTo>
                <a:lnTo>
                  <a:pt x="2713467" y="3901642"/>
                </a:lnTo>
                <a:lnTo>
                  <a:pt x="2713019" y="3902921"/>
                </a:lnTo>
                <a:cubicBezTo>
                  <a:pt x="2712525" y="3904331"/>
                  <a:pt x="2711962" y="3905943"/>
                  <a:pt x="2711962" y="3905943"/>
                </a:cubicBezTo>
                <a:lnTo>
                  <a:pt x="2713467" y="3901642"/>
                </a:lnTo>
                <a:lnTo>
                  <a:pt x="2713627" y="3901182"/>
                </a:lnTo>
                <a:cubicBezTo>
                  <a:pt x="2713760" y="3900804"/>
                  <a:pt x="2713796" y="3900703"/>
                  <a:pt x="2713654" y="3901105"/>
                </a:cubicBezTo>
                <a:close/>
                <a:moveTo>
                  <a:pt x="4324862" y="3900667"/>
                </a:moveTo>
                <a:cubicBezTo>
                  <a:pt x="4324217" y="3900837"/>
                  <a:pt x="4322490" y="3901289"/>
                  <a:pt x="4319041" y="3902194"/>
                </a:cubicBezTo>
                <a:cubicBezTo>
                  <a:pt x="4319041" y="3902194"/>
                  <a:pt x="4326804" y="3900159"/>
                  <a:pt x="4324862" y="3900667"/>
                </a:cubicBezTo>
                <a:close/>
                <a:moveTo>
                  <a:pt x="2720047" y="3900112"/>
                </a:moveTo>
                <a:lnTo>
                  <a:pt x="2724512" y="3907085"/>
                </a:lnTo>
                <a:cubicBezTo>
                  <a:pt x="2731438" y="3918179"/>
                  <a:pt x="2738110" y="3929649"/>
                  <a:pt x="2737098" y="3931149"/>
                </a:cubicBezTo>
                <a:lnTo>
                  <a:pt x="2736057" y="3930452"/>
                </a:lnTo>
                <a:lnTo>
                  <a:pt x="2737020" y="3931407"/>
                </a:lnTo>
                <a:cubicBezTo>
                  <a:pt x="2757211" y="3951461"/>
                  <a:pt x="2777535" y="3971224"/>
                  <a:pt x="2798333" y="3990402"/>
                </a:cubicBezTo>
                <a:lnTo>
                  <a:pt x="2853907" y="4038466"/>
                </a:lnTo>
                <a:lnTo>
                  <a:pt x="2833756" y="4010168"/>
                </a:lnTo>
                <a:lnTo>
                  <a:pt x="2831060" y="4005137"/>
                </a:lnTo>
                <a:lnTo>
                  <a:pt x="2825999" y="3997752"/>
                </a:lnTo>
                <a:cubicBezTo>
                  <a:pt x="2821088" y="3990730"/>
                  <a:pt x="2816585" y="3984439"/>
                  <a:pt x="2812336" y="3978615"/>
                </a:cubicBezTo>
                <a:lnTo>
                  <a:pt x="2808560" y="3973609"/>
                </a:lnTo>
                <a:lnTo>
                  <a:pt x="2803714" y="3977601"/>
                </a:lnTo>
                <a:cubicBezTo>
                  <a:pt x="2795656" y="3979959"/>
                  <a:pt x="2776873" y="3961103"/>
                  <a:pt x="2755800" y="3935360"/>
                </a:cubicBezTo>
                <a:lnTo>
                  <a:pt x="2741265" y="3916785"/>
                </a:lnTo>
                <a:lnTo>
                  <a:pt x="2739359" y="3922451"/>
                </a:lnTo>
                <a:cubicBezTo>
                  <a:pt x="2740447" y="3922165"/>
                  <a:pt x="2738504" y="3919376"/>
                  <a:pt x="2734774" y="3915186"/>
                </a:cubicBezTo>
                <a:close/>
                <a:moveTo>
                  <a:pt x="3683459" y="3895572"/>
                </a:moveTo>
                <a:cubicBezTo>
                  <a:pt x="3682038" y="3894977"/>
                  <a:pt x="3680508" y="3895073"/>
                  <a:pt x="3678960" y="3896385"/>
                </a:cubicBezTo>
                <a:cubicBezTo>
                  <a:pt x="3675772" y="3899521"/>
                  <a:pt x="3707142" y="3921364"/>
                  <a:pt x="3690491" y="3908427"/>
                </a:cubicBezTo>
                <a:cubicBezTo>
                  <a:pt x="3732103" y="3940240"/>
                  <a:pt x="3784403" y="3970359"/>
                  <a:pt x="3829872" y="4002401"/>
                </a:cubicBezTo>
                <a:lnTo>
                  <a:pt x="3833031" y="4004838"/>
                </a:lnTo>
                <a:lnTo>
                  <a:pt x="3827309" y="3995812"/>
                </a:lnTo>
                <a:lnTo>
                  <a:pt x="3823577" y="3989517"/>
                </a:lnTo>
                <a:lnTo>
                  <a:pt x="3794393" y="3971709"/>
                </a:lnTo>
                <a:cubicBezTo>
                  <a:pt x="3760808" y="3950272"/>
                  <a:pt x="3726665" y="3927944"/>
                  <a:pt x="3691028" y="3905355"/>
                </a:cubicBezTo>
                <a:cubicBezTo>
                  <a:pt x="3691028" y="3905355"/>
                  <a:pt x="3687725" y="3897357"/>
                  <a:pt x="3683459" y="3895572"/>
                </a:cubicBezTo>
                <a:close/>
                <a:moveTo>
                  <a:pt x="3594157" y="3885896"/>
                </a:moveTo>
                <a:lnTo>
                  <a:pt x="3638588" y="3919179"/>
                </a:lnTo>
                <a:lnTo>
                  <a:pt x="3639780" y="3921478"/>
                </a:lnTo>
                <a:cubicBezTo>
                  <a:pt x="3641289" y="3925009"/>
                  <a:pt x="3641733" y="3927114"/>
                  <a:pt x="3640364" y="3926390"/>
                </a:cubicBezTo>
                <a:cubicBezTo>
                  <a:pt x="3624640" y="3918053"/>
                  <a:pt x="3611176" y="3904628"/>
                  <a:pt x="3598147" y="3890326"/>
                </a:cubicBezTo>
                <a:close/>
                <a:moveTo>
                  <a:pt x="4694476" y="3881716"/>
                </a:moveTo>
                <a:cubicBezTo>
                  <a:pt x="4696233" y="3880798"/>
                  <a:pt x="4696868" y="3880942"/>
                  <a:pt x="4696873" y="3881756"/>
                </a:cubicBezTo>
                <a:cubicBezTo>
                  <a:pt x="4696880" y="3882570"/>
                  <a:pt x="4696257" y="3884052"/>
                  <a:pt x="4695498" y="3885810"/>
                </a:cubicBezTo>
                <a:lnTo>
                  <a:pt x="4695095" y="3887742"/>
                </a:lnTo>
                <a:lnTo>
                  <a:pt x="4692287" y="3883817"/>
                </a:lnTo>
                <a:close/>
                <a:moveTo>
                  <a:pt x="3621121" y="3877570"/>
                </a:moveTo>
                <a:lnTo>
                  <a:pt x="3620274" y="3878111"/>
                </a:lnTo>
                <a:cubicBezTo>
                  <a:pt x="3621741" y="3881039"/>
                  <a:pt x="3631158" y="3888028"/>
                  <a:pt x="3631158" y="3888028"/>
                </a:cubicBezTo>
                <a:lnTo>
                  <a:pt x="3632123" y="3885243"/>
                </a:lnTo>
                <a:lnTo>
                  <a:pt x="3629545" y="3884376"/>
                </a:lnTo>
                <a:close/>
                <a:moveTo>
                  <a:pt x="4075075" y="3877186"/>
                </a:moveTo>
                <a:lnTo>
                  <a:pt x="4074621" y="3877431"/>
                </a:lnTo>
                <a:lnTo>
                  <a:pt x="4075507" y="3877957"/>
                </a:lnTo>
                <a:close/>
                <a:moveTo>
                  <a:pt x="3543501" y="3873676"/>
                </a:moveTo>
                <a:lnTo>
                  <a:pt x="3543422" y="3874238"/>
                </a:lnTo>
                <a:lnTo>
                  <a:pt x="3542792" y="3878752"/>
                </a:lnTo>
                <a:cubicBezTo>
                  <a:pt x="3542792" y="3878752"/>
                  <a:pt x="3543029" y="3877060"/>
                  <a:pt x="3543235" y="3875580"/>
                </a:cubicBezTo>
                <a:lnTo>
                  <a:pt x="3543422" y="3874238"/>
                </a:lnTo>
                <a:lnTo>
                  <a:pt x="3543490" y="3873756"/>
                </a:lnTo>
                <a:cubicBezTo>
                  <a:pt x="3543546" y="3873359"/>
                  <a:pt x="3543560" y="3873253"/>
                  <a:pt x="3543501" y="3873676"/>
                </a:cubicBezTo>
                <a:close/>
                <a:moveTo>
                  <a:pt x="3745737" y="3866607"/>
                </a:moveTo>
                <a:lnTo>
                  <a:pt x="3748440" y="3870134"/>
                </a:lnTo>
                <a:lnTo>
                  <a:pt x="3760029" y="3884122"/>
                </a:lnTo>
                <a:lnTo>
                  <a:pt x="3753093" y="3873227"/>
                </a:lnTo>
                <a:close/>
                <a:moveTo>
                  <a:pt x="4050308" y="3861818"/>
                </a:moveTo>
                <a:cubicBezTo>
                  <a:pt x="4050230" y="3862382"/>
                  <a:pt x="4050020" y="3863886"/>
                  <a:pt x="4049600" y="3866893"/>
                </a:cubicBezTo>
                <a:cubicBezTo>
                  <a:pt x="4049600" y="3866893"/>
                  <a:pt x="4050544" y="3860126"/>
                  <a:pt x="4050308" y="3861818"/>
                </a:cubicBezTo>
                <a:close/>
                <a:moveTo>
                  <a:pt x="4479050" y="3853548"/>
                </a:moveTo>
                <a:cubicBezTo>
                  <a:pt x="4479513" y="3852102"/>
                  <a:pt x="4477662" y="3857888"/>
                  <a:pt x="4477662" y="3857888"/>
                </a:cubicBezTo>
                <a:cubicBezTo>
                  <a:pt x="4478484" y="3855317"/>
                  <a:pt x="4478896" y="3854031"/>
                  <a:pt x="4479050" y="3853548"/>
                </a:cubicBezTo>
                <a:close/>
                <a:moveTo>
                  <a:pt x="4064984" y="3852347"/>
                </a:moveTo>
                <a:cubicBezTo>
                  <a:pt x="4064830" y="3852829"/>
                  <a:pt x="4064419" y="3854115"/>
                  <a:pt x="4063597" y="3856687"/>
                </a:cubicBezTo>
                <a:lnTo>
                  <a:pt x="4063624" y="3856812"/>
                </a:lnTo>
                <a:lnTo>
                  <a:pt x="4063795" y="3857041"/>
                </a:lnTo>
                <a:lnTo>
                  <a:pt x="4063597" y="3856687"/>
                </a:lnTo>
                <a:cubicBezTo>
                  <a:pt x="4063597" y="3856687"/>
                  <a:pt x="4065447" y="3850901"/>
                  <a:pt x="4064984" y="3852347"/>
                </a:cubicBezTo>
                <a:close/>
                <a:moveTo>
                  <a:pt x="3658651" y="3849993"/>
                </a:moveTo>
                <a:lnTo>
                  <a:pt x="3669251" y="3864049"/>
                </a:lnTo>
                <a:lnTo>
                  <a:pt x="3678618" y="3873404"/>
                </a:lnTo>
                <a:lnTo>
                  <a:pt x="3755868" y="3925068"/>
                </a:lnTo>
                <a:lnTo>
                  <a:pt x="3803866" y="3956263"/>
                </a:lnTo>
                <a:lnTo>
                  <a:pt x="3795267" y="3941758"/>
                </a:lnTo>
                <a:lnTo>
                  <a:pt x="3787981" y="3936685"/>
                </a:lnTo>
                <a:cubicBezTo>
                  <a:pt x="3775563" y="3927521"/>
                  <a:pt x="3763584" y="3918040"/>
                  <a:pt x="3762304" y="3917816"/>
                </a:cubicBezTo>
                <a:cubicBezTo>
                  <a:pt x="3737811" y="3901925"/>
                  <a:pt x="3714684" y="3886404"/>
                  <a:pt x="3691224" y="3870891"/>
                </a:cubicBezTo>
                <a:close/>
                <a:moveTo>
                  <a:pt x="4039100" y="3847322"/>
                </a:moveTo>
                <a:cubicBezTo>
                  <a:pt x="4039032" y="3847861"/>
                  <a:pt x="4038851" y="3849295"/>
                  <a:pt x="4038489" y="3852163"/>
                </a:cubicBezTo>
                <a:cubicBezTo>
                  <a:pt x="4038489" y="3852163"/>
                  <a:pt x="4039304" y="3845709"/>
                  <a:pt x="4039100" y="3847322"/>
                </a:cubicBezTo>
                <a:close/>
                <a:moveTo>
                  <a:pt x="3650071" y="3846294"/>
                </a:moveTo>
                <a:lnTo>
                  <a:pt x="3650040" y="3846307"/>
                </a:lnTo>
                <a:lnTo>
                  <a:pt x="3654929" y="3852174"/>
                </a:lnTo>
                <a:lnTo>
                  <a:pt x="3653735" y="3857021"/>
                </a:lnTo>
                <a:lnTo>
                  <a:pt x="3663400" y="3863252"/>
                </a:lnTo>
                <a:lnTo>
                  <a:pt x="3658515" y="3854607"/>
                </a:lnTo>
                <a:cubicBezTo>
                  <a:pt x="3656761" y="3849948"/>
                  <a:pt x="3659365" y="3851182"/>
                  <a:pt x="3657424" y="3850258"/>
                </a:cubicBezTo>
                <a:close/>
                <a:moveTo>
                  <a:pt x="1978567" y="3844772"/>
                </a:moveTo>
                <a:cubicBezTo>
                  <a:pt x="1981665" y="3846420"/>
                  <a:pt x="1985130" y="3853050"/>
                  <a:pt x="1987206" y="3865579"/>
                </a:cubicBezTo>
                <a:cubicBezTo>
                  <a:pt x="1989329" y="3869643"/>
                  <a:pt x="1989616" y="3871262"/>
                  <a:pt x="1988810" y="3871326"/>
                </a:cubicBezTo>
                <a:cubicBezTo>
                  <a:pt x="1988005" y="3871389"/>
                  <a:pt x="1986106" y="3869898"/>
                  <a:pt x="1983859" y="3867736"/>
                </a:cubicBezTo>
                <a:cubicBezTo>
                  <a:pt x="1979364" y="3863414"/>
                  <a:pt x="1973471" y="3856419"/>
                  <a:pt x="1972132" y="3853854"/>
                </a:cubicBezTo>
                <a:cubicBezTo>
                  <a:pt x="1972737" y="3846456"/>
                  <a:pt x="1975469" y="3843122"/>
                  <a:pt x="1978567" y="3844772"/>
                </a:cubicBezTo>
                <a:close/>
                <a:moveTo>
                  <a:pt x="4471421" y="3839155"/>
                </a:moveTo>
                <a:cubicBezTo>
                  <a:pt x="4471281" y="3839615"/>
                  <a:pt x="4470906" y="3840845"/>
                  <a:pt x="4470154" y="3843303"/>
                </a:cubicBezTo>
                <a:cubicBezTo>
                  <a:pt x="4470154" y="3843303"/>
                  <a:pt x="4471844" y="3837771"/>
                  <a:pt x="4471421" y="3839155"/>
                </a:cubicBezTo>
                <a:close/>
                <a:moveTo>
                  <a:pt x="4105040" y="3837974"/>
                </a:moveTo>
                <a:cubicBezTo>
                  <a:pt x="4123599" y="3852515"/>
                  <a:pt x="4127638" y="3863486"/>
                  <a:pt x="4125019" y="3865338"/>
                </a:cubicBezTo>
                <a:cubicBezTo>
                  <a:pt x="4122399" y="3867189"/>
                  <a:pt x="4113119" y="3859919"/>
                  <a:pt x="4105040" y="3837974"/>
                </a:cubicBezTo>
                <a:close/>
                <a:moveTo>
                  <a:pt x="4057355" y="3837953"/>
                </a:moveTo>
                <a:cubicBezTo>
                  <a:pt x="4057214" y="3838414"/>
                  <a:pt x="4056839" y="3839644"/>
                  <a:pt x="4056088" y="3842102"/>
                </a:cubicBezTo>
                <a:cubicBezTo>
                  <a:pt x="4056088" y="3842102"/>
                  <a:pt x="4057777" y="3836570"/>
                  <a:pt x="4057355" y="3837953"/>
                </a:cubicBezTo>
                <a:close/>
                <a:moveTo>
                  <a:pt x="3660411" y="3831401"/>
                </a:moveTo>
                <a:cubicBezTo>
                  <a:pt x="3668094" y="3832744"/>
                  <a:pt x="3671081" y="3833266"/>
                  <a:pt x="3672568" y="3839860"/>
                </a:cubicBezTo>
                <a:cubicBezTo>
                  <a:pt x="3669794" y="3839375"/>
                  <a:pt x="3667260" y="3838140"/>
                  <a:pt x="3665167" y="3836586"/>
                </a:cubicBezTo>
                <a:cubicBezTo>
                  <a:pt x="3663074" y="3835033"/>
                  <a:pt x="3661423" y="3833162"/>
                  <a:pt x="3660411" y="3831401"/>
                </a:cubicBezTo>
                <a:close/>
                <a:moveTo>
                  <a:pt x="1961333" y="3829846"/>
                </a:moveTo>
                <a:cubicBezTo>
                  <a:pt x="1963755" y="3830788"/>
                  <a:pt x="1963727" y="3838029"/>
                  <a:pt x="1958882" y="3836143"/>
                </a:cubicBezTo>
                <a:cubicBezTo>
                  <a:pt x="1958882" y="3836143"/>
                  <a:pt x="1958889" y="3834334"/>
                  <a:pt x="1959200" y="3832640"/>
                </a:cubicBezTo>
                <a:cubicBezTo>
                  <a:pt x="1959509" y="3830949"/>
                  <a:pt x="1960121" y="3829375"/>
                  <a:pt x="1961333" y="3829846"/>
                </a:cubicBezTo>
                <a:close/>
                <a:moveTo>
                  <a:pt x="3698753" y="3825902"/>
                </a:moveTo>
                <a:cubicBezTo>
                  <a:pt x="3697915" y="3823975"/>
                  <a:pt x="3701268" y="3831684"/>
                  <a:pt x="3701268" y="3831684"/>
                </a:cubicBezTo>
                <a:cubicBezTo>
                  <a:pt x="3699777" y="3828257"/>
                  <a:pt x="3699032" y="3826544"/>
                  <a:pt x="3698753" y="3825902"/>
                </a:cubicBezTo>
                <a:close/>
                <a:moveTo>
                  <a:pt x="3710391" y="3820087"/>
                </a:moveTo>
                <a:lnTo>
                  <a:pt x="3710590" y="3820464"/>
                </a:lnTo>
                <a:lnTo>
                  <a:pt x="3712761" y="3823234"/>
                </a:lnTo>
                <a:lnTo>
                  <a:pt x="3728873" y="3844559"/>
                </a:lnTo>
                <a:lnTo>
                  <a:pt x="3722480" y="3839978"/>
                </a:lnTo>
                <a:lnTo>
                  <a:pt x="3722379" y="3839912"/>
                </a:lnTo>
                <a:lnTo>
                  <a:pt x="3723744" y="3841343"/>
                </a:lnTo>
                <a:lnTo>
                  <a:pt x="3741709" y="3858959"/>
                </a:lnTo>
                <a:lnTo>
                  <a:pt x="3742770" y="3858464"/>
                </a:lnTo>
                <a:lnTo>
                  <a:pt x="3744421" y="3859601"/>
                </a:lnTo>
                <a:lnTo>
                  <a:pt x="3728772" y="3835017"/>
                </a:lnTo>
                <a:lnTo>
                  <a:pt x="3726705" y="3833076"/>
                </a:lnTo>
                <a:cubicBezTo>
                  <a:pt x="3724996" y="3830992"/>
                  <a:pt x="3719261" y="3825869"/>
                  <a:pt x="3713699" y="3821975"/>
                </a:cubicBezTo>
                <a:close/>
                <a:moveTo>
                  <a:pt x="1951797" y="3818348"/>
                </a:moveTo>
                <a:lnTo>
                  <a:pt x="1955462" y="3819416"/>
                </a:lnTo>
                <a:cubicBezTo>
                  <a:pt x="1956563" y="3819737"/>
                  <a:pt x="1956857" y="3819823"/>
                  <a:pt x="1955681" y="3819481"/>
                </a:cubicBezTo>
                <a:close/>
                <a:moveTo>
                  <a:pt x="1950929" y="3818094"/>
                </a:moveTo>
                <a:lnTo>
                  <a:pt x="1951176" y="3818166"/>
                </a:lnTo>
                <a:lnTo>
                  <a:pt x="1951797" y="3818348"/>
                </a:lnTo>
                <a:close/>
                <a:moveTo>
                  <a:pt x="1941577" y="3815365"/>
                </a:moveTo>
                <a:cubicBezTo>
                  <a:pt x="1941577" y="3815365"/>
                  <a:pt x="1942753" y="3815708"/>
                  <a:pt x="1944442" y="3816201"/>
                </a:cubicBezTo>
                <a:lnTo>
                  <a:pt x="1946055" y="3816673"/>
                </a:lnTo>
                <a:close/>
                <a:moveTo>
                  <a:pt x="4404693" y="3809735"/>
                </a:moveTo>
                <a:cubicBezTo>
                  <a:pt x="4405010" y="3809982"/>
                  <a:pt x="4406978" y="3813698"/>
                  <a:pt x="4409418" y="3817949"/>
                </a:cubicBezTo>
                <a:lnTo>
                  <a:pt x="4406450" y="3814329"/>
                </a:lnTo>
                <a:lnTo>
                  <a:pt x="4405602" y="3812337"/>
                </a:lnTo>
                <a:cubicBezTo>
                  <a:pt x="4404788" y="3810358"/>
                  <a:pt x="4404534" y="3809614"/>
                  <a:pt x="4404693" y="3809735"/>
                </a:cubicBezTo>
                <a:close/>
                <a:moveTo>
                  <a:pt x="4010390" y="3804988"/>
                </a:moveTo>
                <a:lnTo>
                  <a:pt x="4009542" y="3810510"/>
                </a:lnTo>
                <a:lnTo>
                  <a:pt x="4009432" y="3811235"/>
                </a:lnTo>
                <a:lnTo>
                  <a:pt x="4014341" y="3814651"/>
                </a:lnTo>
                <a:lnTo>
                  <a:pt x="4034521" y="3828143"/>
                </a:lnTo>
                <a:lnTo>
                  <a:pt x="4029102" y="3818469"/>
                </a:lnTo>
                <a:lnTo>
                  <a:pt x="4014980" y="3808165"/>
                </a:lnTo>
                <a:close/>
                <a:moveTo>
                  <a:pt x="4101563" y="3802071"/>
                </a:moveTo>
                <a:cubicBezTo>
                  <a:pt x="4099931" y="3801486"/>
                  <a:pt x="4099507" y="3801887"/>
                  <a:pt x="4099789" y="3802816"/>
                </a:cubicBezTo>
                <a:cubicBezTo>
                  <a:pt x="4100631" y="3805603"/>
                  <a:pt x="4107826" y="3813150"/>
                  <a:pt x="4107826" y="3813150"/>
                </a:cubicBezTo>
                <a:cubicBezTo>
                  <a:pt x="4112541" y="3814839"/>
                  <a:pt x="4110631" y="3805318"/>
                  <a:pt x="4101563" y="3802071"/>
                </a:cubicBezTo>
                <a:close/>
                <a:moveTo>
                  <a:pt x="3480703" y="3797618"/>
                </a:moveTo>
                <a:cubicBezTo>
                  <a:pt x="3478316" y="3796533"/>
                  <a:pt x="3473156" y="3802457"/>
                  <a:pt x="3481562" y="3801552"/>
                </a:cubicBezTo>
                <a:lnTo>
                  <a:pt x="3502708" y="3817394"/>
                </a:lnTo>
                <a:lnTo>
                  <a:pt x="3527221" y="3835756"/>
                </a:lnTo>
                <a:lnTo>
                  <a:pt x="3518839" y="3822851"/>
                </a:lnTo>
                <a:lnTo>
                  <a:pt x="3481562" y="3801552"/>
                </a:lnTo>
                <a:cubicBezTo>
                  <a:pt x="3481987" y="3799120"/>
                  <a:pt x="3481499" y="3797980"/>
                  <a:pt x="3480703" y="3797618"/>
                </a:cubicBezTo>
                <a:close/>
                <a:moveTo>
                  <a:pt x="3660069" y="3795927"/>
                </a:moveTo>
                <a:lnTo>
                  <a:pt x="3657175" y="3798684"/>
                </a:lnTo>
                <a:lnTo>
                  <a:pt x="3662804" y="3803317"/>
                </a:lnTo>
                <a:lnTo>
                  <a:pt x="3662444" y="3801946"/>
                </a:lnTo>
                <a:lnTo>
                  <a:pt x="3661101" y="3796826"/>
                </a:lnTo>
                <a:close/>
                <a:moveTo>
                  <a:pt x="1925368" y="3781272"/>
                </a:moveTo>
                <a:lnTo>
                  <a:pt x="1950208" y="3817884"/>
                </a:lnTo>
                <a:lnTo>
                  <a:pt x="1950392" y="3817938"/>
                </a:lnTo>
                <a:lnTo>
                  <a:pt x="1950929" y="3818094"/>
                </a:lnTo>
                <a:lnTo>
                  <a:pt x="1950208" y="3817884"/>
                </a:lnTo>
                <a:lnTo>
                  <a:pt x="1951077" y="3819162"/>
                </a:lnTo>
                <a:lnTo>
                  <a:pt x="1949846" y="3817778"/>
                </a:lnTo>
                <a:lnTo>
                  <a:pt x="1935556" y="3801690"/>
                </a:lnTo>
                <a:cubicBezTo>
                  <a:pt x="1930758" y="3795501"/>
                  <a:pt x="1926849" y="3788821"/>
                  <a:pt x="1925368" y="3781272"/>
                </a:cubicBezTo>
                <a:close/>
                <a:moveTo>
                  <a:pt x="4576008" y="3773948"/>
                </a:moveTo>
                <a:cubicBezTo>
                  <a:pt x="4577367" y="3773163"/>
                  <a:pt x="4577144" y="3774349"/>
                  <a:pt x="4576778" y="3776070"/>
                </a:cubicBezTo>
                <a:lnTo>
                  <a:pt x="4576762" y="3777035"/>
                </a:lnTo>
                <a:lnTo>
                  <a:pt x="4575237" y="3774922"/>
                </a:lnTo>
                <a:close/>
                <a:moveTo>
                  <a:pt x="3445807" y="3772083"/>
                </a:moveTo>
                <a:cubicBezTo>
                  <a:pt x="3444526" y="3771860"/>
                  <a:pt x="3443595" y="3773412"/>
                  <a:pt x="3443304" y="3775076"/>
                </a:cubicBezTo>
                <a:cubicBezTo>
                  <a:pt x="3443013" y="3776740"/>
                  <a:pt x="3443363" y="3778516"/>
                  <a:pt x="3444644" y="3778740"/>
                </a:cubicBezTo>
                <a:cubicBezTo>
                  <a:pt x="3446666" y="3782261"/>
                  <a:pt x="3445807" y="3772083"/>
                  <a:pt x="3445807" y="3772083"/>
                </a:cubicBezTo>
                <a:close/>
                <a:moveTo>
                  <a:pt x="3602578" y="3769257"/>
                </a:moveTo>
                <a:lnTo>
                  <a:pt x="3603038" y="3770477"/>
                </a:lnTo>
                <a:lnTo>
                  <a:pt x="3623560" y="3792779"/>
                </a:lnTo>
                <a:cubicBezTo>
                  <a:pt x="3631129" y="3801060"/>
                  <a:pt x="3638437" y="3809282"/>
                  <a:pt x="3644405" y="3816778"/>
                </a:cubicBezTo>
                <a:lnTo>
                  <a:pt x="3645799" y="3818922"/>
                </a:lnTo>
                <a:lnTo>
                  <a:pt x="3660411" y="3831401"/>
                </a:lnTo>
                <a:lnTo>
                  <a:pt x="3650290" y="3825824"/>
                </a:lnTo>
                <a:lnTo>
                  <a:pt x="3657186" y="3836422"/>
                </a:lnTo>
                <a:lnTo>
                  <a:pt x="3656900" y="3837489"/>
                </a:lnTo>
                <a:lnTo>
                  <a:pt x="3671183" y="3847071"/>
                </a:lnTo>
                <a:cubicBezTo>
                  <a:pt x="3699882" y="3866708"/>
                  <a:pt x="3724422" y="3884280"/>
                  <a:pt x="3754882" y="3905686"/>
                </a:cubicBezTo>
                <a:lnTo>
                  <a:pt x="3787296" y="3928311"/>
                </a:lnTo>
                <a:lnTo>
                  <a:pt x="3785586" y="3925426"/>
                </a:lnTo>
                <a:lnTo>
                  <a:pt x="3784547" y="3924370"/>
                </a:lnTo>
                <a:cubicBezTo>
                  <a:pt x="3770374" y="3907869"/>
                  <a:pt x="3754189" y="3884371"/>
                  <a:pt x="3747030" y="3877516"/>
                </a:cubicBezTo>
                <a:lnTo>
                  <a:pt x="3711052" y="3841819"/>
                </a:lnTo>
                <a:lnTo>
                  <a:pt x="3743778" y="3864845"/>
                </a:lnTo>
                <a:lnTo>
                  <a:pt x="3731314" y="3853629"/>
                </a:lnTo>
                <a:lnTo>
                  <a:pt x="3703709" y="3827695"/>
                </a:lnTo>
                <a:lnTo>
                  <a:pt x="3674931" y="3808865"/>
                </a:lnTo>
                <a:lnTo>
                  <a:pt x="3661809" y="3797441"/>
                </a:lnTo>
                <a:lnTo>
                  <a:pt x="3662490" y="3799542"/>
                </a:lnTo>
                <a:lnTo>
                  <a:pt x="3664479" y="3802100"/>
                </a:lnTo>
                <a:lnTo>
                  <a:pt x="3663575" y="3803953"/>
                </a:lnTo>
                <a:lnTo>
                  <a:pt x="3681539" y="3818737"/>
                </a:lnTo>
                <a:lnTo>
                  <a:pt x="3654219" y="3801756"/>
                </a:lnTo>
                <a:lnTo>
                  <a:pt x="3659482" y="3805469"/>
                </a:lnTo>
                <a:lnTo>
                  <a:pt x="3663035" y="3810882"/>
                </a:lnTo>
                <a:cubicBezTo>
                  <a:pt x="3666184" y="3816302"/>
                  <a:pt x="3668043" y="3820688"/>
                  <a:pt x="3666661" y="3821996"/>
                </a:cubicBezTo>
                <a:cubicBezTo>
                  <a:pt x="3666189" y="3823127"/>
                  <a:pt x="3663900" y="3821934"/>
                  <a:pt x="3660449" y="3819253"/>
                </a:cubicBezTo>
                <a:lnTo>
                  <a:pt x="3647475" y="3807775"/>
                </a:lnTo>
                <a:lnTo>
                  <a:pt x="3645749" y="3809329"/>
                </a:lnTo>
                <a:lnTo>
                  <a:pt x="3648358" y="3813713"/>
                </a:lnTo>
                <a:lnTo>
                  <a:pt x="3639994" y="3803978"/>
                </a:lnTo>
                <a:lnTo>
                  <a:pt x="3622006" y="3783549"/>
                </a:lnTo>
                <a:lnTo>
                  <a:pt x="3615625" y="3777552"/>
                </a:lnTo>
                <a:lnTo>
                  <a:pt x="3609672" y="3772691"/>
                </a:lnTo>
                <a:lnTo>
                  <a:pt x="3605629" y="3769945"/>
                </a:lnTo>
                <a:close/>
                <a:moveTo>
                  <a:pt x="4142018" y="3767956"/>
                </a:moveTo>
                <a:cubicBezTo>
                  <a:pt x="4148546" y="3770294"/>
                  <a:pt x="4151086" y="3771204"/>
                  <a:pt x="4151392" y="3777205"/>
                </a:cubicBezTo>
                <a:cubicBezTo>
                  <a:pt x="4149035" y="3776361"/>
                  <a:pt x="4147001" y="3774896"/>
                  <a:pt x="4145402" y="3773219"/>
                </a:cubicBezTo>
                <a:cubicBezTo>
                  <a:pt x="4143803" y="3771541"/>
                  <a:pt x="4142638" y="3769651"/>
                  <a:pt x="4142018" y="3767956"/>
                </a:cubicBezTo>
                <a:close/>
                <a:moveTo>
                  <a:pt x="1894437" y="3759407"/>
                </a:moveTo>
                <a:cubicBezTo>
                  <a:pt x="1916539" y="3767461"/>
                  <a:pt x="1930399" y="3793979"/>
                  <a:pt x="1941577" y="3815365"/>
                </a:cubicBezTo>
                <a:cubicBezTo>
                  <a:pt x="1926056" y="3802784"/>
                  <a:pt x="1908298" y="3785927"/>
                  <a:pt x="1894437" y="3759407"/>
                </a:cubicBezTo>
                <a:close/>
                <a:moveTo>
                  <a:pt x="3836378" y="3759348"/>
                </a:moveTo>
                <a:lnTo>
                  <a:pt x="3845612" y="3770749"/>
                </a:lnTo>
                <a:lnTo>
                  <a:pt x="3843123" y="3765893"/>
                </a:lnTo>
                <a:close/>
                <a:moveTo>
                  <a:pt x="3834061" y="3757129"/>
                </a:moveTo>
                <a:lnTo>
                  <a:pt x="3837033" y="3760869"/>
                </a:lnTo>
                <a:lnTo>
                  <a:pt x="3835393" y="3758392"/>
                </a:lnTo>
                <a:lnTo>
                  <a:pt x="3834127" y="3757163"/>
                </a:lnTo>
                <a:close/>
                <a:moveTo>
                  <a:pt x="4098135" y="3748803"/>
                </a:moveTo>
                <a:cubicBezTo>
                  <a:pt x="4092997" y="3756291"/>
                  <a:pt x="4143599" y="3798961"/>
                  <a:pt x="4147017" y="3803130"/>
                </a:cubicBezTo>
                <a:cubicBezTo>
                  <a:pt x="4167861" y="3822625"/>
                  <a:pt x="4189068" y="3843107"/>
                  <a:pt x="4211499" y="3864457"/>
                </a:cubicBezTo>
                <a:lnTo>
                  <a:pt x="4234201" y="3885487"/>
                </a:lnTo>
                <a:lnTo>
                  <a:pt x="4219884" y="3865480"/>
                </a:lnTo>
                <a:lnTo>
                  <a:pt x="4208305" y="3849746"/>
                </a:lnTo>
                <a:lnTo>
                  <a:pt x="4163047" y="3807215"/>
                </a:lnTo>
                <a:cubicBezTo>
                  <a:pt x="4144839" y="3790077"/>
                  <a:pt x="4126336" y="3772895"/>
                  <a:pt x="4106111" y="3755096"/>
                </a:cubicBezTo>
                <a:cubicBezTo>
                  <a:pt x="4133564" y="3776710"/>
                  <a:pt x="4102182" y="3744360"/>
                  <a:pt x="4098135" y="3748803"/>
                </a:cubicBezTo>
                <a:close/>
                <a:moveTo>
                  <a:pt x="3582000" y="3744580"/>
                </a:moveTo>
                <a:lnTo>
                  <a:pt x="3583699" y="3747751"/>
                </a:lnTo>
                <a:lnTo>
                  <a:pt x="3584050" y="3748166"/>
                </a:lnTo>
                <a:lnTo>
                  <a:pt x="3599406" y="3758377"/>
                </a:lnTo>
                <a:lnTo>
                  <a:pt x="3595811" y="3754327"/>
                </a:lnTo>
                <a:close/>
                <a:moveTo>
                  <a:pt x="1722845" y="3743841"/>
                </a:moveTo>
                <a:cubicBezTo>
                  <a:pt x="1723549" y="3742632"/>
                  <a:pt x="1725521" y="3742729"/>
                  <a:pt x="1729096" y="3744580"/>
                </a:cubicBezTo>
                <a:cubicBezTo>
                  <a:pt x="1732670" y="3746431"/>
                  <a:pt x="1737847" y="3750037"/>
                  <a:pt x="1744962" y="3755848"/>
                </a:cubicBezTo>
                <a:cubicBezTo>
                  <a:pt x="1756138" y="3777233"/>
                  <a:pt x="1775557" y="3780156"/>
                  <a:pt x="1779710" y="3805213"/>
                </a:cubicBezTo>
                <a:cubicBezTo>
                  <a:pt x="1779350" y="3808804"/>
                  <a:pt x="1777521" y="3809896"/>
                  <a:pt x="1774722" y="3809162"/>
                </a:cubicBezTo>
                <a:cubicBezTo>
                  <a:pt x="1760032" y="3805304"/>
                  <a:pt x="1718620" y="3751093"/>
                  <a:pt x="1722845" y="3743841"/>
                </a:cubicBezTo>
                <a:close/>
                <a:moveTo>
                  <a:pt x="1870423" y="3730573"/>
                </a:moveTo>
                <a:cubicBezTo>
                  <a:pt x="1876474" y="3729316"/>
                  <a:pt x="1880806" y="3730116"/>
                  <a:pt x="1883947" y="3732115"/>
                </a:cubicBezTo>
                <a:cubicBezTo>
                  <a:pt x="1893371" y="3738114"/>
                  <a:pt x="1892090" y="3754916"/>
                  <a:pt x="1894437" y="3759407"/>
                </a:cubicBezTo>
                <a:cubicBezTo>
                  <a:pt x="1879213" y="3767364"/>
                  <a:pt x="1883259" y="3738021"/>
                  <a:pt x="1870423" y="3730573"/>
                </a:cubicBezTo>
                <a:close/>
                <a:moveTo>
                  <a:pt x="1866058" y="3730030"/>
                </a:moveTo>
                <a:lnTo>
                  <a:pt x="1870423" y="3730573"/>
                </a:lnTo>
                <a:cubicBezTo>
                  <a:pt x="1870423" y="3730573"/>
                  <a:pt x="1868527" y="3730337"/>
                  <a:pt x="1866161" y="3730043"/>
                </a:cubicBezTo>
                <a:close/>
                <a:moveTo>
                  <a:pt x="3807752" y="3725709"/>
                </a:moveTo>
                <a:lnTo>
                  <a:pt x="3807956" y="3726213"/>
                </a:lnTo>
                <a:lnTo>
                  <a:pt x="3821513" y="3742608"/>
                </a:lnTo>
                <a:lnTo>
                  <a:pt x="3823562" y="3744970"/>
                </a:lnTo>
                <a:lnTo>
                  <a:pt x="3819198" y="3734560"/>
                </a:lnTo>
                <a:cubicBezTo>
                  <a:pt x="3818109" y="3733718"/>
                  <a:pt x="3815298" y="3731544"/>
                  <a:pt x="3812213" y="3729158"/>
                </a:cubicBezTo>
                <a:close/>
                <a:moveTo>
                  <a:pt x="3375453" y="3720896"/>
                </a:moveTo>
                <a:lnTo>
                  <a:pt x="3384533" y="3735553"/>
                </a:lnTo>
                <a:lnTo>
                  <a:pt x="3384690" y="3736398"/>
                </a:lnTo>
                <a:lnTo>
                  <a:pt x="3385989" y="3737484"/>
                </a:lnTo>
                <a:cubicBezTo>
                  <a:pt x="3398994" y="3746750"/>
                  <a:pt x="3411880" y="3754807"/>
                  <a:pt x="3422979" y="3761760"/>
                </a:cubicBezTo>
                <a:cubicBezTo>
                  <a:pt x="3414547" y="3747094"/>
                  <a:pt x="3401317" y="3744780"/>
                  <a:pt x="3382214" y="3728249"/>
                </a:cubicBezTo>
                <a:close/>
                <a:moveTo>
                  <a:pt x="4208537" y="3709437"/>
                </a:moveTo>
                <a:lnTo>
                  <a:pt x="4208445" y="3709533"/>
                </a:lnTo>
                <a:lnTo>
                  <a:pt x="4211678" y="3714347"/>
                </a:lnTo>
                <a:close/>
                <a:moveTo>
                  <a:pt x="4083060" y="3699149"/>
                </a:moveTo>
                <a:lnTo>
                  <a:pt x="4082719" y="3702300"/>
                </a:lnTo>
                <a:lnTo>
                  <a:pt x="4084878" y="3704798"/>
                </a:lnTo>
                <a:cubicBezTo>
                  <a:pt x="4087496" y="3707751"/>
                  <a:pt x="4090190" y="3710998"/>
                  <a:pt x="4091297" y="3713462"/>
                </a:cubicBezTo>
                <a:lnTo>
                  <a:pt x="4090379" y="3714627"/>
                </a:lnTo>
                <a:lnTo>
                  <a:pt x="4112593" y="3736429"/>
                </a:lnTo>
                <a:cubicBezTo>
                  <a:pt x="4123183" y="3745991"/>
                  <a:pt x="4133658" y="3755879"/>
                  <a:pt x="4142018" y="3767956"/>
                </a:cubicBezTo>
                <a:cubicBezTo>
                  <a:pt x="4125909" y="3755804"/>
                  <a:pt x="4118712" y="3747336"/>
                  <a:pt x="4104986" y="3736528"/>
                </a:cubicBezTo>
                <a:cubicBezTo>
                  <a:pt x="4106695" y="3738613"/>
                  <a:pt x="4099667" y="3729959"/>
                  <a:pt x="4091505" y="3720899"/>
                </a:cubicBezTo>
                <a:lnTo>
                  <a:pt x="4088089" y="3717354"/>
                </a:lnTo>
                <a:lnTo>
                  <a:pt x="4076811" y="3709884"/>
                </a:lnTo>
                <a:lnTo>
                  <a:pt x="4072763" y="3703868"/>
                </a:lnTo>
                <a:lnTo>
                  <a:pt x="4071222" y="3702833"/>
                </a:lnTo>
                <a:cubicBezTo>
                  <a:pt x="4067021" y="3707711"/>
                  <a:pt x="4113425" y="3748387"/>
                  <a:pt x="4116842" y="3752556"/>
                </a:cubicBezTo>
                <a:cubicBezTo>
                  <a:pt x="4140587" y="3774808"/>
                  <a:pt x="4158906" y="3792784"/>
                  <a:pt x="4177381" y="3811183"/>
                </a:cubicBezTo>
                <a:lnTo>
                  <a:pt x="4186995" y="3820791"/>
                </a:lnTo>
                <a:lnTo>
                  <a:pt x="4120714" y="3730726"/>
                </a:lnTo>
                <a:lnTo>
                  <a:pt x="4120841" y="3731524"/>
                </a:lnTo>
                <a:cubicBezTo>
                  <a:pt x="4117867" y="3731165"/>
                  <a:pt x="4097751" y="3707633"/>
                  <a:pt x="4083427" y="3699260"/>
                </a:cubicBezTo>
                <a:close/>
                <a:moveTo>
                  <a:pt x="4487001" y="3684785"/>
                </a:moveTo>
                <a:cubicBezTo>
                  <a:pt x="4498685" y="3696099"/>
                  <a:pt x="4499505" y="3704569"/>
                  <a:pt x="4496704" y="3704255"/>
                </a:cubicBezTo>
                <a:cubicBezTo>
                  <a:pt x="4495771" y="3704151"/>
                  <a:pt x="4494434" y="3703069"/>
                  <a:pt x="4492964" y="3700793"/>
                </a:cubicBezTo>
                <a:cubicBezTo>
                  <a:pt x="4491003" y="3697756"/>
                  <a:pt x="4488804" y="3692594"/>
                  <a:pt x="4487001" y="3684785"/>
                </a:cubicBezTo>
                <a:close/>
                <a:moveTo>
                  <a:pt x="3352670" y="3680868"/>
                </a:moveTo>
                <a:lnTo>
                  <a:pt x="3352131" y="3681719"/>
                </a:lnTo>
                <a:lnTo>
                  <a:pt x="3355873" y="3690616"/>
                </a:lnTo>
                <a:lnTo>
                  <a:pt x="3365682" y="3700757"/>
                </a:lnTo>
                <a:cubicBezTo>
                  <a:pt x="3368044" y="3702738"/>
                  <a:pt x="3369833" y="3703904"/>
                  <a:pt x="3370174" y="3703518"/>
                </a:cubicBezTo>
                <a:cubicBezTo>
                  <a:pt x="3370628" y="3703004"/>
                  <a:pt x="3368506" y="3699731"/>
                  <a:pt x="3361729" y="3691949"/>
                </a:cubicBezTo>
                <a:cubicBezTo>
                  <a:pt x="3361729" y="3691949"/>
                  <a:pt x="3355231" y="3681316"/>
                  <a:pt x="3352670" y="3680868"/>
                </a:cubicBezTo>
                <a:close/>
                <a:moveTo>
                  <a:pt x="1600563" y="3670893"/>
                </a:moveTo>
                <a:cubicBezTo>
                  <a:pt x="1601032" y="3670188"/>
                  <a:pt x="1602261" y="3670396"/>
                  <a:pt x="1603838" y="3671274"/>
                </a:cubicBezTo>
                <a:cubicBezTo>
                  <a:pt x="1606992" y="3673030"/>
                  <a:pt x="1611543" y="3677458"/>
                  <a:pt x="1614225" y="3682591"/>
                </a:cubicBezTo>
                <a:cubicBezTo>
                  <a:pt x="1609883" y="3691397"/>
                  <a:pt x="1596319" y="3685417"/>
                  <a:pt x="1601834" y="3675998"/>
                </a:cubicBezTo>
                <a:cubicBezTo>
                  <a:pt x="1600379" y="3673217"/>
                  <a:pt x="1600092" y="3671598"/>
                  <a:pt x="1600563" y="3670893"/>
                </a:cubicBezTo>
                <a:close/>
                <a:moveTo>
                  <a:pt x="4349970" y="3669958"/>
                </a:moveTo>
                <a:lnTo>
                  <a:pt x="4348778" y="3672493"/>
                </a:lnTo>
                <a:lnTo>
                  <a:pt x="4347277" y="3676066"/>
                </a:lnTo>
                <a:lnTo>
                  <a:pt x="4354985" y="3688141"/>
                </a:lnTo>
                <a:cubicBezTo>
                  <a:pt x="4363208" y="3700325"/>
                  <a:pt x="4370705" y="3712371"/>
                  <a:pt x="4372877" y="3722154"/>
                </a:cubicBezTo>
                <a:lnTo>
                  <a:pt x="4371693" y="3729046"/>
                </a:lnTo>
                <a:lnTo>
                  <a:pt x="4375180" y="3733978"/>
                </a:lnTo>
                <a:cubicBezTo>
                  <a:pt x="4389929" y="3753593"/>
                  <a:pt x="4406000" y="3773445"/>
                  <a:pt x="4414242" y="3785643"/>
                </a:cubicBezTo>
                <a:lnTo>
                  <a:pt x="4468299" y="3864533"/>
                </a:lnTo>
                <a:lnTo>
                  <a:pt x="4435970" y="3806823"/>
                </a:lnTo>
                <a:close/>
                <a:moveTo>
                  <a:pt x="4610132" y="3668445"/>
                </a:moveTo>
                <a:lnTo>
                  <a:pt x="4614617" y="3672111"/>
                </a:lnTo>
                <a:lnTo>
                  <a:pt x="4625151" y="3679520"/>
                </a:lnTo>
                <a:lnTo>
                  <a:pt x="4638351" y="3702784"/>
                </a:lnTo>
                <a:lnTo>
                  <a:pt x="4651146" y="3727703"/>
                </a:lnTo>
                <a:lnTo>
                  <a:pt x="4644791" y="3722684"/>
                </a:lnTo>
                <a:lnTo>
                  <a:pt x="4639740" y="3718077"/>
                </a:lnTo>
                <a:close/>
                <a:moveTo>
                  <a:pt x="3963375" y="3644788"/>
                </a:moveTo>
                <a:cubicBezTo>
                  <a:pt x="3969619" y="3660085"/>
                  <a:pt x="3976908" y="3674375"/>
                  <a:pt x="3984749" y="3688119"/>
                </a:cubicBezTo>
                <a:lnTo>
                  <a:pt x="3992344" y="3700452"/>
                </a:lnTo>
                <a:lnTo>
                  <a:pt x="3994322" y="3702350"/>
                </a:lnTo>
                <a:cubicBezTo>
                  <a:pt x="4005871" y="3712377"/>
                  <a:pt x="4021045" y="3727139"/>
                  <a:pt x="4026638" y="3732089"/>
                </a:cubicBezTo>
                <a:lnTo>
                  <a:pt x="4031914" y="3731558"/>
                </a:lnTo>
                <a:lnTo>
                  <a:pt x="4003331" y="3686878"/>
                </a:lnTo>
                <a:lnTo>
                  <a:pt x="4002858" y="3686105"/>
                </a:lnTo>
                <a:lnTo>
                  <a:pt x="3998143" y="3680560"/>
                </a:lnTo>
                <a:cubicBezTo>
                  <a:pt x="3981891" y="3661130"/>
                  <a:pt x="3984954" y="3663255"/>
                  <a:pt x="3995291" y="3673845"/>
                </a:cubicBezTo>
                <a:lnTo>
                  <a:pt x="3995435" y="3673999"/>
                </a:lnTo>
                <a:lnTo>
                  <a:pt x="3986660" y="3659686"/>
                </a:lnTo>
                <a:lnTo>
                  <a:pt x="3971553" y="3646677"/>
                </a:lnTo>
                <a:lnTo>
                  <a:pt x="3976560" y="3651950"/>
                </a:lnTo>
                <a:lnTo>
                  <a:pt x="3978442" y="3662517"/>
                </a:lnTo>
                <a:cubicBezTo>
                  <a:pt x="3977895" y="3667287"/>
                  <a:pt x="3970300" y="3653689"/>
                  <a:pt x="3963375" y="3644788"/>
                </a:cubicBezTo>
                <a:close/>
                <a:moveTo>
                  <a:pt x="1800650" y="3642955"/>
                </a:moveTo>
                <a:cubicBezTo>
                  <a:pt x="1801781" y="3640049"/>
                  <a:pt x="1813141" y="3655067"/>
                  <a:pt x="1815564" y="3656008"/>
                </a:cubicBezTo>
                <a:lnTo>
                  <a:pt x="1842838" y="3696666"/>
                </a:lnTo>
                <a:lnTo>
                  <a:pt x="1841782" y="3687324"/>
                </a:lnTo>
                <a:cubicBezTo>
                  <a:pt x="1841635" y="3685640"/>
                  <a:pt x="1842106" y="3688648"/>
                  <a:pt x="1842866" y="3692558"/>
                </a:cubicBezTo>
                <a:lnTo>
                  <a:pt x="1844674" y="3699404"/>
                </a:lnTo>
                <a:lnTo>
                  <a:pt x="1865143" y="3729917"/>
                </a:lnTo>
                <a:lnTo>
                  <a:pt x="1865144" y="3729917"/>
                </a:lnTo>
                <a:lnTo>
                  <a:pt x="1911568" y="3799121"/>
                </a:lnTo>
                <a:cubicBezTo>
                  <a:pt x="1943274" y="3846386"/>
                  <a:pt x="1975732" y="3892619"/>
                  <a:pt x="2012074" y="3936038"/>
                </a:cubicBezTo>
                <a:cubicBezTo>
                  <a:pt x="2028056" y="3956200"/>
                  <a:pt x="2045346" y="3976591"/>
                  <a:pt x="2063419" y="3996982"/>
                </a:cubicBezTo>
                <a:lnTo>
                  <a:pt x="2080113" y="4015132"/>
                </a:lnTo>
                <a:lnTo>
                  <a:pt x="2082492" y="4018952"/>
                </a:lnTo>
                <a:cubicBezTo>
                  <a:pt x="2091310" y="4031691"/>
                  <a:pt x="2101921" y="4045196"/>
                  <a:pt x="2109702" y="4056415"/>
                </a:cubicBezTo>
                <a:lnTo>
                  <a:pt x="2112710" y="4061353"/>
                </a:lnTo>
                <a:lnTo>
                  <a:pt x="2071398" y="4016488"/>
                </a:lnTo>
                <a:cubicBezTo>
                  <a:pt x="2052803" y="3995737"/>
                  <a:pt x="2034087" y="3974164"/>
                  <a:pt x="2015034" y="3951135"/>
                </a:cubicBezTo>
                <a:cubicBezTo>
                  <a:pt x="1971397" y="3899577"/>
                  <a:pt x="1941976" y="3856896"/>
                  <a:pt x="1901004" y="3799683"/>
                </a:cubicBezTo>
                <a:cubicBezTo>
                  <a:pt x="1880519" y="3771077"/>
                  <a:pt x="1842132" y="3721562"/>
                  <a:pt x="1821269" y="3685559"/>
                </a:cubicBezTo>
                <a:cubicBezTo>
                  <a:pt x="1818847" y="3684615"/>
                  <a:pt x="1799519" y="3645862"/>
                  <a:pt x="1800650" y="3642955"/>
                </a:cubicBezTo>
                <a:close/>
                <a:moveTo>
                  <a:pt x="4698211" y="3640346"/>
                </a:moveTo>
                <a:cubicBezTo>
                  <a:pt x="4698211" y="3640346"/>
                  <a:pt x="4698062" y="3645263"/>
                  <a:pt x="4698098" y="3644033"/>
                </a:cubicBezTo>
                <a:cubicBezTo>
                  <a:pt x="4698111" y="3643624"/>
                  <a:pt x="4698144" y="3642532"/>
                  <a:pt x="4698211" y="3640346"/>
                </a:cubicBezTo>
                <a:close/>
                <a:moveTo>
                  <a:pt x="4678570" y="3639202"/>
                </a:moveTo>
                <a:cubicBezTo>
                  <a:pt x="4678413" y="3641355"/>
                  <a:pt x="4678333" y="3642432"/>
                  <a:pt x="4678305" y="3642835"/>
                </a:cubicBezTo>
                <a:cubicBezTo>
                  <a:pt x="4678215" y="3644046"/>
                  <a:pt x="4678570" y="3639202"/>
                  <a:pt x="4678570" y="3639202"/>
                </a:cubicBezTo>
                <a:close/>
                <a:moveTo>
                  <a:pt x="1570914" y="3635386"/>
                </a:moveTo>
                <a:cubicBezTo>
                  <a:pt x="1576456" y="3636712"/>
                  <a:pt x="1585067" y="3643919"/>
                  <a:pt x="1593339" y="3659744"/>
                </a:cubicBezTo>
                <a:cubicBezTo>
                  <a:pt x="1592743" y="3663596"/>
                  <a:pt x="1590522" y="3665232"/>
                  <a:pt x="1587595" y="3665384"/>
                </a:cubicBezTo>
                <a:cubicBezTo>
                  <a:pt x="1578816" y="3665837"/>
                  <a:pt x="1563677" y="3652919"/>
                  <a:pt x="1566937" y="3646316"/>
                </a:cubicBezTo>
                <a:cubicBezTo>
                  <a:pt x="1562911" y="3638616"/>
                  <a:pt x="1565377" y="3634061"/>
                  <a:pt x="1570914" y="3635386"/>
                </a:cubicBezTo>
                <a:close/>
                <a:moveTo>
                  <a:pt x="4690704" y="3632801"/>
                </a:moveTo>
                <a:lnTo>
                  <a:pt x="4698211" y="3640346"/>
                </a:lnTo>
                <a:lnTo>
                  <a:pt x="4691819" y="3634755"/>
                </a:lnTo>
                <a:close/>
                <a:moveTo>
                  <a:pt x="3998181" y="3598099"/>
                </a:moveTo>
                <a:cubicBezTo>
                  <a:pt x="3996382" y="3597018"/>
                  <a:pt x="3994927" y="3597080"/>
                  <a:pt x="3994186" y="3599147"/>
                </a:cubicBezTo>
                <a:cubicBezTo>
                  <a:pt x="3993251" y="3601758"/>
                  <a:pt x="4007491" y="3619131"/>
                  <a:pt x="4002470" y="3611440"/>
                </a:cubicBezTo>
                <a:cubicBezTo>
                  <a:pt x="4011297" y="3622212"/>
                  <a:pt x="4023571" y="3634218"/>
                  <a:pt x="4035682" y="3646533"/>
                </a:cubicBezTo>
                <a:lnTo>
                  <a:pt x="4041902" y="3653663"/>
                </a:lnTo>
                <a:lnTo>
                  <a:pt x="4031250" y="3633311"/>
                </a:lnTo>
                <a:lnTo>
                  <a:pt x="4013713" y="3615467"/>
                </a:lnTo>
                <a:cubicBezTo>
                  <a:pt x="4012081" y="3614883"/>
                  <a:pt x="4003579" y="3601344"/>
                  <a:pt x="3998181" y="3598099"/>
                </a:cubicBezTo>
                <a:close/>
                <a:moveTo>
                  <a:pt x="4608021" y="3589387"/>
                </a:moveTo>
                <a:cubicBezTo>
                  <a:pt x="4610196" y="3590166"/>
                  <a:pt x="4615846" y="3589244"/>
                  <a:pt x="4613976" y="3594465"/>
                </a:cubicBezTo>
                <a:cubicBezTo>
                  <a:pt x="4611618" y="3593621"/>
                  <a:pt x="4609895" y="3593004"/>
                  <a:pt x="4608880" y="3592272"/>
                </a:cubicBezTo>
                <a:cubicBezTo>
                  <a:pt x="4607863" y="3591540"/>
                  <a:pt x="4607553" y="3590693"/>
                  <a:pt x="4608021" y="3589387"/>
                </a:cubicBezTo>
                <a:close/>
                <a:moveTo>
                  <a:pt x="4602063" y="3584308"/>
                </a:moveTo>
                <a:cubicBezTo>
                  <a:pt x="4604240" y="3585087"/>
                  <a:pt x="4609891" y="3584166"/>
                  <a:pt x="4608021" y="3589387"/>
                </a:cubicBezTo>
                <a:cubicBezTo>
                  <a:pt x="4605663" y="3588543"/>
                  <a:pt x="4603940" y="3587926"/>
                  <a:pt x="4602923" y="3587193"/>
                </a:cubicBezTo>
                <a:cubicBezTo>
                  <a:pt x="4601907" y="3586461"/>
                  <a:pt x="4601595" y="3585613"/>
                  <a:pt x="4602063" y="3584308"/>
                </a:cubicBezTo>
                <a:close/>
                <a:moveTo>
                  <a:pt x="4587253" y="3569676"/>
                </a:moveTo>
                <a:cubicBezTo>
                  <a:pt x="4593782" y="3572014"/>
                  <a:pt x="4599582" y="3577528"/>
                  <a:pt x="4602063" y="3584308"/>
                </a:cubicBezTo>
                <a:cubicBezTo>
                  <a:pt x="4597999" y="3581379"/>
                  <a:pt x="4594878" y="3579524"/>
                  <a:pt x="4592481" y="3577501"/>
                </a:cubicBezTo>
                <a:cubicBezTo>
                  <a:pt x="4590086" y="3575478"/>
                  <a:pt x="4588417" y="3573284"/>
                  <a:pt x="4587253" y="3569676"/>
                </a:cubicBezTo>
                <a:close/>
                <a:moveTo>
                  <a:pt x="4516873" y="3529217"/>
                </a:moveTo>
                <a:lnTo>
                  <a:pt x="4541569" y="3554295"/>
                </a:lnTo>
                <a:lnTo>
                  <a:pt x="4561423" y="3571495"/>
                </a:lnTo>
                <a:lnTo>
                  <a:pt x="4597398" y="3630604"/>
                </a:lnTo>
                <a:lnTo>
                  <a:pt x="4602634" y="3639832"/>
                </a:lnTo>
                <a:lnTo>
                  <a:pt x="4597439" y="3635522"/>
                </a:lnTo>
                <a:cubicBezTo>
                  <a:pt x="4589671" y="3628934"/>
                  <a:pt x="4585356" y="3625486"/>
                  <a:pt x="4583335" y="3624240"/>
                </a:cubicBezTo>
                <a:lnTo>
                  <a:pt x="4583190" y="3625040"/>
                </a:lnTo>
                <a:lnTo>
                  <a:pt x="4565349" y="3596619"/>
                </a:lnTo>
                <a:cubicBezTo>
                  <a:pt x="4552017" y="3577360"/>
                  <a:pt x="4538308" y="3559330"/>
                  <a:pt x="4524168" y="3541981"/>
                </a:cubicBezTo>
                <a:close/>
                <a:moveTo>
                  <a:pt x="4860653" y="3514160"/>
                </a:moveTo>
                <a:cubicBezTo>
                  <a:pt x="4860499" y="3514643"/>
                  <a:pt x="4860088" y="3515929"/>
                  <a:pt x="4859265" y="3518501"/>
                </a:cubicBezTo>
                <a:cubicBezTo>
                  <a:pt x="4859265" y="3518501"/>
                  <a:pt x="4861116" y="3512714"/>
                  <a:pt x="4860653" y="3514160"/>
                </a:cubicBezTo>
                <a:close/>
                <a:moveTo>
                  <a:pt x="4508665" y="3500627"/>
                </a:moveTo>
                <a:cubicBezTo>
                  <a:pt x="4508665" y="3500627"/>
                  <a:pt x="4508312" y="3505471"/>
                  <a:pt x="4508399" y="3504261"/>
                </a:cubicBezTo>
                <a:cubicBezTo>
                  <a:pt x="4508430" y="3503857"/>
                  <a:pt x="4508509" y="3502780"/>
                  <a:pt x="4508665" y="3500627"/>
                </a:cubicBezTo>
                <a:close/>
                <a:moveTo>
                  <a:pt x="4853024" y="3499766"/>
                </a:moveTo>
                <a:cubicBezTo>
                  <a:pt x="4853446" y="3498382"/>
                  <a:pt x="4851757" y="3503914"/>
                  <a:pt x="4851757" y="3503914"/>
                </a:cubicBezTo>
                <a:cubicBezTo>
                  <a:pt x="4852508" y="3501457"/>
                  <a:pt x="4852883" y="3500226"/>
                  <a:pt x="4853024" y="3499766"/>
                </a:cubicBezTo>
                <a:close/>
                <a:moveTo>
                  <a:pt x="4499447" y="3490943"/>
                </a:moveTo>
                <a:cubicBezTo>
                  <a:pt x="4499252" y="3493205"/>
                  <a:pt x="4499153" y="3494336"/>
                  <a:pt x="4499117" y="3494760"/>
                </a:cubicBezTo>
                <a:cubicBezTo>
                  <a:pt x="4499007" y="3496033"/>
                  <a:pt x="4499447" y="3490943"/>
                  <a:pt x="4499447" y="3490943"/>
                </a:cubicBezTo>
                <a:close/>
                <a:moveTo>
                  <a:pt x="4786295" y="3470347"/>
                </a:moveTo>
                <a:cubicBezTo>
                  <a:pt x="4786612" y="3470593"/>
                  <a:pt x="4788580" y="3474309"/>
                  <a:pt x="4791021" y="3478560"/>
                </a:cubicBezTo>
                <a:lnTo>
                  <a:pt x="4788052" y="3474940"/>
                </a:lnTo>
                <a:lnTo>
                  <a:pt x="4787203" y="3472949"/>
                </a:lnTo>
                <a:cubicBezTo>
                  <a:pt x="4786390" y="3470970"/>
                  <a:pt x="4786136" y="3470225"/>
                  <a:pt x="4786295" y="3470347"/>
                </a:cubicBezTo>
                <a:close/>
                <a:moveTo>
                  <a:pt x="4457331" y="3466301"/>
                </a:moveTo>
                <a:lnTo>
                  <a:pt x="4491229" y="3502179"/>
                </a:lnTo>
                <a:lnTo>
                  <a:pt x="4491926" y="3504373"/>
                </a:lnTo>
                <a:cubicBezTo>
                  <a:pt x="4492715" y="3507695"/>
                  <a:pt x="4492786" y="3509608"/>
                  <a:pt x="4491697" y="3508766"/>
                </a:cubicBezTo>
                <a:cubicBezTo>
                  <a:pt x="4479179" y="3499085"/>
                  <a:pt x="4469411" y="3485286"/>
                  <a:pt x="4460157" y="3470785"/>
                </a:cubicBezTo>
                <a:close/>
                <a:moveTo>
                  <a:pt x="4591693" y="3464731"/>
                </a:moveTo>
                <a:cubicBezTo>
                  <a:pt x="4596046" y="3466290"/>
                  <a:pt x="4598734" y="3473635"/>
                  <a:pt x="4598734" y="3473635"/>
                </a:cubicBezTo>
                <a:cubicBezTo>
                  <a:pt x="4597568" y="3474323"/>
                  <a:pt x="4595318" y="3472895"/>
                  <a:pt x="4593322" y="3470972"/>
                </a:cubicBezTo>
                <a:cubicBezTo>
                  <a:pt x="4591329" y="3469049"/>
                  <a:pt x="4589590" y="3466632"/>
                  <a:pt x="4589449" y="3465339"/>
                </a:cubicBezTo>
                <a:cubicBezTo>
                  <a:pt x="4589356" y="3464476"/>
                  <a:pt x="4589970" y="3464114"/>
                  <a:pt x="4591693" y="3464731"/>
                </a:cubicBezTo>
                <a:close/>
                <a:moveTo>
                  <a:pt x="4483166" y="3462682"/>
                </a:moveTo>
                <a:cubicBezTo>
                  <a:pt x="4481534" y="3462098"/>
                  <a:pt x="4481109" y="3462498"/>
                  <a:pt x="4481391" y="3463428"/>
                </a:cubicBezTo>
                <a:cubicBezTo>
                  <a:pt x="4482234" y="3466215"/>
                  <a:pt x="4489429" y="3473762"/>
                  <a:pt x="4489429" y="3473762"/>
                </a:cubicBezTo>
                <a:cubicBezTo>
                  <a:pt x="4491786" y="3474606"/>
                  <a:pt x="4492487" y="3472648"/>
                  <a:pt x="4491466" y="3470074"/>
                </a:cubicBezTo>
                <a:lnTo>
                  <a:pt x="4489118" y="3466716"/>
                </a:lnTo>
                <a:lnTo>
                  <a:pt x="4488018" y="3465646"/>
                </a:lnTo>
                <a:close/>
                <a:moveTo>
                  <a:pt x="4558049" y="3429546"/>
                </a:moveTo>
                <a:cubicBezTo>
                  <a:pt x="4558196" y="3430150"/>
                  <a:pt x="4558589" y="3431764"/>
                  <a:pt x="4559377" y="3434992"/>
                </a:cubicBezTo>
                <a:cubicBezTo>
                  <a:pt x="4559377" y="3434992"/>
                  <a:pt x="4557605" y="3427729"/>
                  <a:pt x="4558049" y="3429546"/>
                </a:cubicBezTo>
                <a:close/>
                <a:moveTo>
                  <a:pt x="4523621" y="3428567"/>
                </a:moveTo>
                <a:cubicBezTo>
                  <a:pt x="4530149" y="3430906"/>
                  <a:pt x="4532688" y="3431815"/>
                  <a:pt x="4532994" y="3437816"/>
                </a:cubicBezTo>
                <a:cubicBezTo>
                  <a:pt x="4530636" y="3436972"/>
                  <a:pt x="4528604" y="3435508"/>
                  <a:pt x="4527004" y="3433830"/>
                </a:cubicBezTo>
                <a:cubicBezTo>
                  <a:pt x="4525406" y="3432153"/>
                  <a:pt x="4524242" y="3430263"/>
                  <a:pt x="4523621" y="3428567"/>
                </a:cubicBezTo>
                <a:close/>
                <a:moveTo>
                  <a:pt x="1545302" y="3393024"/>
                </a:moveTo>
                <a:cubicBezTo>
                  <a:pt x="1546570" y="3391703"/>
                  <a:pt x="1548214" y="3391367"/>
                  <a:pt x="1549061" y="3393370"/>
                </a:cubicBezTo>
                <a:lnTo>
                  <a:pt x="1543784" y="3398569"/>
                </a:lnTo>
                <a:cubicBezTo>
                  <a:pt x="1543139" y="3396644"/>
                  <a:pt x="1544033" y="3394342"/>
                  <a:pt x="1545302" y="3393024"/>
                </a:cubicBezTo>
                <a:close/>
                <a:moveTo>
                  <a:pt x="4405154" y="3387457"/>
                </a:moveTo>
                <a:lnTo>
                  <a:pt x="4402976" y="3387855"/>
                </a:lnTo>
                <a:lnTo>
                  <a:pt x="4408240" y="3392701"/>
                </a:lnTo>
                <a:lnTo>
                  <a:pt x="4408942" y="3392812"/>
                </a:lnTo>
                <a:lnTo>
                  <a:pt x="4408572" y="3391627"/>
                </a:lnTo>
                <a:cubicBezTo>
                  <a:pt x="4406395" y="3390847"/>
                  <a:pt x="4407330" y="3388236"/>
                  <a:pt x="4405154" y="3387457"/>
                </a:cubicBezTo>
                <a:close/>
                <a:moveTo>
                  <a:pt x="4926932" y="3353411"/>
                </a:moveTo>
                <a:lnTo>
                  <a:pt x="4921159" y="3355100"/>
                </a:lnTo>
                <a:cubicBezTo>
                  <a:pt x="4921159" y="3355100"/>
                  <a:pt x="4923174" y="3354511"/>
                  <a:pt x="4925691" y="3353774"/>
                </a:cubicBezTo>
                <a:close/>
                <a:moveTo>
                  <a:pt x="4934755" y="3351123"/>
                </a:moveTo>
                <a:cubicBezTo>
                  <a:pt x="4936267" y="3350680"/>
                  <a:pt x="4935259" y="3350975"/>
                  <a:pt x="4933246" y="3351565"/>
                </a:cubicBezTo>
                <a:lnTo>
                  <a:pt x="4926932" y="3353411"/>
                </a:lnTo>
                <a:close/>
                <a:moveTo>
                  <a:pt x="4868604" y="3345395"/>
                </a:moveTo>
                <a:cubicBezTo>
                  <a:pt x="4880287" y="3356711"/>
                  <a:pt x="4881108" y="3365181"/>
                  <a:pt x="4878307" y="3364867"/>
                </a:cubicBezTo>
                <a:cubicBezTo>
                  <a:pt x="4877373" y="3364762"/>
                  <a:pt x="4876037" y="3363681"/>
                  <a:pt x="4874566" y="3361404"/>
                </a:cubicBezTo>
                <a:cubicBezTo>
                  <a:pt x="4872606" y="3358368"/>
                  <a:pt x="4870406" y="3353206"/>
                  <a:pt x="4868604" y="3345395"/>
                </a:cubicBezTo>
                <a:close/>
                <a:moveTo>
                  <a:pt x="4605470" y="3342293"/>
                </a:moveTo>
                <a:lnTo>
                  <a:pt x="4617749" y="3359260"/>
                </a:lnTo>
                <a:cubicBezTo>
                  <a:pt x="4623206" y="3366857"/>
                  <a:pt x="4628267" y="3374274"/>
                  <a:pt x="4632240" y="3381062"/>
                </a:cubicBezTo>
                <a:lnTo>
                  <a:pt x="4636345" y="3388894"/>
                </a:lnTo>
                <a:lnTo>
                  <a:pt x="4640007" y="3392464"/>
                </a:lnTo>
                <a:lnTo>
                  <a:pt x="4627706" y="3372869"/>
                </a:lnTo>
                <a:lnTo>
                  <a:pt x="4612836" y="3349327"/>
                </a:lnTo>
                <a:close/>
                <a:moveTo>
                  <a:pt x="4991734" y="3329057"/>
                </a:moveTo>
                <a:lnTo>
                  <a:pt x="4996220" y="3332723"/>
                </a:lnTo>
                <a:lnTo>
                  <a:pt x="5006754" y="3340131"/>
                </a:lnTo>
                <a:lnTo>
                  <a:pt x="5019952" y="3363395"/>
                </a:lnTo>
                <a:lnTo>
                  <a:pt x="5032748" y="3388315"/>
                </a:lnTo>
                <a:lnTo>
                  <a:pt x="5026393" y="3383297"/>
                </a:lnTo>
                <a:lnTo>
                  <a:pt x="5021342" y="3378689"/>
                </a:lnTo>
                <a:close/>
                <a:moveTo>
                  <a:pt x="4444127" y="3325748"/>
                </a:moveTo>
                <a:lnTo>
                  <a:pt x="4444637" y="3326652"/>
                </a:lnTo>
                <a:lnTo>
                  <a:pt x="4451766" y="3333578"/>
                </a:lnTo>
                <a:lnTo>
                  <a:pt x="4452114" y="3333875"/>
                </a:lnTo>
                <a:close/>
                <a:moveTo>
                  <a:pt x="4718900" y="3314253"/>
                </a:moveTo>
                <a:lnTo>
                  <a:pt x="4723548" y="3320480"/>
                </a:lnTo>
                <a:cubicBezTo>
                  <a:pt x="4725328" y="3323151"/>
                  <a:pt x="4726257" y="3324987"/>
                  <a:pt x="4726024" y="3325640"/>
                </a:cubicBezTo>
                <a:cubicBezTo>
                  <a:pt x="4726490" y="3324334"/>
                  <a:pt x="4723914" y="3322675"/>
                  <a:pt x="4721219" y="3321342"/>
                </a:cubicBezTo>
                <a:lnTo>
                  <a:pt x="4717883" y="3319862"/>
                </a:lnTo>
                <a:lnTo>
                  <a:pt x="4724285" y="3330638"/>
                </a:lnTo>
                <a:cubicBezTo>
                  <a:pt x="4735979" y="3348325"/>
                  <a:pt x="4751222" y="3368090"/>
                  <a:pt x="4754479" y="3382766"/>
                </a:cubicBezTo>
                <a:lnTo>
                  <a:pt x="4754008" y="3385510"/>
                </a:lnTo>
                <a:lnTo>
                  <a:pt x="4766017" y="3403316"/>
                </a:lnTo>
                <a:lnTo>
                  <a:pt x="4767689" y="3408161"/>
                </a:lnTo>
                <a:lnTo>
                  <a:pt x="4774737" y="3417503"/>
                </a:lnTo>
                <a:lnTo>
                  <a:pt x="4768459" y="3403066"/>
                </a:lnTo>
                <a:cubicBezTo>
                  <a:pt x="4764265" y="3392646"/>
                  <a:pt x="4760231" y="3382111"/>
                  <a:pt x="4756257" y="3372113"/>
                </a:cubicBezTo>
                <a:lnTo>
                  <a:pt x="4753240" y="3365052"/>
                </a:lnTo>
                <a:lnTo>
                  <a:pt x="4723061" y="3317024"/>
                </a:lnTo>
                <a:lnTo>
                  <a:pt x="4719397" y="3314334"/>
                </a:lnTo>
                <a:close/>
                <a:moveTo>
                  <a:pt x="4714105" y="3313463"/>
                </a:moveTo>
                <a:lnTo>
                  <a:pt x="4716650" y="3316391"/>
                </a:lnTo>
                <a:lnTo>
                  <a:pt x="4714690" y="3313559"/>
                </a:lnTo>
                <a:close/>
                <a:moveTo>
                  <a:pt x="4575247" y="3290094"/>
                </a:moveTo>
                <a:cubicBezTo>
                  <a:pt x="4574110" y="3290395"/>
                  <a:pt x="4574808" y="3293129"/>
                  <a:pt x="4576343" y="3296808"/>
                </a:cubicBezTo>
                <a:lnTo>
                  <a:pt x="4581962" y="3308166"/>
                </a:lnTo>
                <a:lnTo>
                  <a:pt x="4594773" y="3321846"/>
                </a:lnTo>
                <a:lnTo>
                  <a:pt x="4594292" y="3320646"/>
                </a:lnTo>
                <a:cubicBezTo>
                  <a:pt x="4591531" y="3313839"/>
                  <a:pt x="4580175" y="3286811"/>
                  <a:pt x="4575247" y="3290094"/>
                </a:cubicBezTo>
                <a:close/>
                <a:moveTo>
                  <a:pt x="4534910" y="3287541"/>
                </a:moveTo>
                <a:lnTo>
                  <a:pt x="4534523" y="3288810"/>
                </a:lnTo>
                <a:lnTo>
                  <a:pt x="4534453" y="3289040"/>
                </a:lnTo>
                <a:lnTo>
                  <a:pt x="4534453" y="3289040"/>
                </a:lnTo>
                <a:lnTo>
                  <a:pt x="4534523" y="3288810"/>
                </a:lnTo>
                <a:lnTo>
                  <a:pt x="4534891" y="3287606"/>
                </a:lnTo>
                <a:cubicBezTo>
                  <a:pt x="4534990" y="3287282"/>
                  <a:pt x="4535016" y="3287196"/>
                  <a:pt x="4534910" y="3287541"/>
                </a:cubicBezTo>
                <a:close/>
                <a:moveTo>
                  <a:pt x="5054951" y="3266635"/>
                </a:moveTo>
                <a:cubicBezTo>
                  <a:pt x="5054304" y="3266805"/>
                  <a:pt x="5052579" y="3267256"/>
                  <a:pt x="5049129" y="3268162"/>
                </a:cubicBezTo>
                <a:cubicBezTo>
                  <a:pt x="5045575" y="3267929"/>
                  <a:pt x="5043798" y="3267813"/>
                  <a:pt x="5043131" y="3267769"/>
                </a:cubicBezTo>
                <a:cubicBezTo>
                  <a:pt x="5041132" y="3267638"/>
                  <a:pt x="5049129" y="3268162"/>
                  <a:pt x="5049129" y="3268162"/>
                </a:cubicBezTo>
                <a:cubicBezTo>
                  <a:pt x="5049129" y="3268162"/>
                  <a:pt x="5056891" y="3266127"/>
                  <a:pt x="5054951" y="3266635"/>
                </a:cubicBezTo>
                <a:close/>
                <a:moveTo>
                  <a:pt x="4810385" y="3216923"/>
                </a:moveTo>
                <a:lnTo>
                  <a:pt x="4800129" y="3217350"/>
                </a:lnTo>
                <a:cubicBezTo>
                  <a:pt x="4800129" y="3217350"/>
                  <a:pt x="4802321" y="3217258"/>
                  <a:pt x="4805062" y="3217144"/>
                </a:cubicBezTo>
                <a:close/>
                <a:moveTo>
                  <a:pt x="4814928" y="3216735"/>
                </a:moveTo>
                <a:lnTo>
                  <a:pt x="4810385" y="3216923"/>
                </a:lnTo>
                <a:lnTo>
                  <a:pt x="4813284" y="3216802"/>
                </a:lnTo>
                <a:cubicBezTo>
                  <a:pt x="4815477" y="3216712"/>
                  <a:pt x="4816572" y="3216666"/>
                  <a:pt x="4814928" y="3216735"/>
                </a:cubicBezTo>
                <a:close/>
                <a:moveTo>
                  <a:pt x="1464275" y="3169272"/>
                </a:moveTo>
                <a:lnTo>
                  <a:pt x="1463998" y="3169966"/>
                </a:lnTo>
                <a:cubicBezTo>
                  <a:pt x="1462635" y="3172915"/>
                  <a:pt x="1461117" y="3175439"/>
                  <a:pt x="1460029" y="3175050"/>
                </a:cubicBezTo>
                <a:cubicBezTo>
                  <a:pt x="1461585" y="3174133"/>
                  <a:pt x="1453772" y="3172809"/>
                  <a:pt x="1445862" y="3172615"/>
                </a:cubicBezTo>
                <a:lnTo>
                  <a:pt x="1443276" y="3172794"/>
                </a:lnTo>
                <a:lnTo>
                  <a:pt x="1447579" y="3178266"/>
                </a:lnTo>
                <a:lnTo>
                  <a:pt x="1449678" y="3177816"/>
                </a:lnTo>
                <a:cubicBezTo>
                  <a:pt x="1451829" y="3177667"/>
                  <a:pt x="1453950" y="3178027"/>
                  <a:pt x="1455983" y="3179492"/>
                </a:cubicBezTo>
                <a:lnTo>
                  <a:pt x="1449573" y="3180801"/>
                </a:lnTo>
                <a:lnTo>
                  <a:pt x="1500299" y="3245303"/>
                </a:lnTo>
                <a:cubicBezTo>
                  <a:pt x="1609286" y="3379653"/>
                  <a:pt x="1719042" y="3499782"/>
                  <a:pt x="1826737" y="3623100"/>
                </a:cubicBezTo>
                <a:lnTo>
                  <a:pt x="1843387" y="3642868"/>
                </a:lnTo>
                <a:lnTo>
                  <a:pt x="1821864" y="3609935"/>
                </a:lnTo>
                <a:lnTo>
                  <a:pt x="1753452" y="3515667"/>
                </a:lnTo>
                <a:lnTo>
                  <a:pt x="1671169" y="3418529"/>
                </a:lnTo>
                <a:cubicBezTo>
                  <a:pt x="1614849" y="3351781"/>
                  <a:pt x="1558566" y="3284572"/>
                  <a:pt x="1502645" y="3216714"/>
                </a:cubicBezTo>
                <a:close/>
                <a:moveTo>
                  <a:pt x="5036935" y="3146870"/>
                </a:moveTo>
                <a:lnTo>
                  <a:pt x="5042340" y="3152810"/>
                </a:lnTo>
                <a:lnTo>
                  <a:pt x="5045337" y="3158931"/>
                </a:lnTo>
                <a:cubicBezTo>
                  <a:pt x="5040985" y="3152697"/>
                  <a:pt x="5037102" y="3147505"/>
                  <a:pt x="5036935" y="3146870"/>
                </a:cubicBezTo>
                <a:close/>
                <a:moveTo>
                  <a:pt x="5306095" y="3139916"/>
                </a:moveTo>
                <a:cubicBezTo>
                  <a:pt x="5307454" y="3139132"/>
                  <a:pt x="5307233" y="3140317"/>
                  <a:pt x="5306866" y="3142038"/>
                </a:cubicBezTo>
                <a:lnTo>
                  <a:pt x="5306849" y="3143002"/>
                </a:lnTo>
                <a:lnTo>
                  <a:pt x="5305325" y="3140891"/>
                </a:lnTo>
                <a:close/>
                <a:moveTo>
                  <a:pt x="5011092" y="3016454"/>
                </a:moveTo>
                <a:lnTo>
                  <a:pt x="5014366" y="3019126"/>
                </a:lnTo>
                <a:cubicBezTo>
                  <a:pt x="5022452" y="3025827"/>
                  <a:pt x="5031166" y="3033490"/>
                  <a:pt x="5035385" y="3039419"/>
                </a:cubicBezTo>
                <a:cubicBezTo>
                  <a:pt x="5037222" y="3043145"/>
                  <a:pt x="5036930" y="3044391"/>
                  <a:pt x="5035276" y="3044006"/>
                </a:cubicBezTo>
                <a:cubicBezTo>
                  <a:pt x="5033624" y="3043621"/>
                  <a:pt x="5030611" y="3041606"/>
                  <a:pt x="5027009" y="3038812"/>
                </a:cubicBezTo>
                <a:lnTo>
                  <a:pt x="5021066" y="3033724"/>
                </a:lnTo>
                <a:lnTo>
                  <a:pt x="5016860" y="3026280"/>
                </a:lnTo>
                <a:close/>
                <a:moveTo>
                  <a:pt x="5165885" y="2996925"/>
                </a:moveTo>
                <a:cubicBezTo>
                  <a:pt x="5165885" y="2996925"/>
                  <a:pt x="5183303" y="3007108"/>
                  <a:pt x="5185587" y="3015824"/>
                </a:cubicBezTo>
                <a:cubicBezTo>
                  <a:pt x="5185116" y="3018470"/>
                  <a:pt x="5183246" y="3019299"/>
                  <a:pt x="5180809" y="3018884"/>
                </a:cubicBezTo>
                <a:cubicBezTo>
                  <a:pt x="5173497" y="3017635"/>
                  <a:pt x="5161061" y="3005176"/>
                  <a:pt x="5165885" y="2996925"/>
                </a:cubicBezTo>
                <a:close/>
                <a:moveTo>
                  <a:pt x="4984644" y="2952503"/>
                </a:moveTo>
                <a:lnTo>
                  <a:pt x="4981792" y="2958863"/>
                </a:lnTo>
                <a:lnTo>
                  <a:pt x="5010128" y="2987539"/>
                </a:lnTo>
                <a:close/>
                <a:moveTo>
                  <a:pt x="1091443" y="2807881"/>
                </a:moveTo>
                <a:cubicBezTo>
                  <a:pt x="1084233" y="2824039"/>
                  <a:pt x="1214067" y="2995381"/>
                  <a:pt x="1250463" y="3008969"/>
                </a:cubicBezTo>
                <a:lnTo>
                  <a:pt x="1251329" y="3009022"/>
                </a:lnTo>
                <a:lnTo>
                  <a:pt x="1217286" y="2960465"/>
                </a:lnTo>
                <a:lnTo>
                  <a:pt x="1185212" y="2910943"/>
                </a:lnTo>
                <a:lnTo>
                  <a:pt x="1178845" y="2903786"/>
                </a:lnTo>
                <a:cubicBezTo>
                  <a:pt x="1163770" y="2892062"/>
                  <a:pt x="1091443" y="2807881"/>
                  <a:pt x="1091443" y="2807881"/>
                </a:cubicBezTo>
                <a:close/>
                <a:moveTo>
                  <a:pt x="5284160" y="2773881"/>
                </a:moveTo>
                <a:lnTo>
                  <a:pt x="5284130" y="2774044"/>
                </a:lnTo>
                <a:lnTo>
                  <a:pt x="5284402" y="2774012"/>
                </a:lnTo>
                <a:close/>
                <a:moveTo>
                  <a:pt x="5296231" y="2759432"/>
                </a:moveTo>
                <a:lnTo>
                  <a:pt x="5302284" y="2768990"/>
                </a:lnTo>
                <a:lnTo>
                  <a:pt x="5297846" y="2772417"/>
                </a:lnTo>
                <a:cubicBezTo>
                  <a:pt x="5297229" y="2767462"/>
                  <a:pt x="5296656" y="2762861"/>
                  <a:pt x="5296239" y="2759498"/>
                </a:cubicBezTo>
                <a:close/>
                <a:moveTo>
                  <a:pt x="796051" y="2664936"/>
                </a:moveTo>
                <a:cubicBezTo>
                  <a:pt x="794784" y="2667505"/>
                  <a:pt x="796001" y="2669116"/>
                  <a:pt x="798642" y="2670562"/>
                </a:cubicBezTo>
                <a:lnTo>
                  <a:pt x="799500" y="2670919"/>
                </a:lnTo>
                <a:lnTo>
                  <a:pt x="813912" y="2695900"/>
                </a:lnTo>
                <a:cubicBezTo>
                  <a:pt x="819040" y="2701252"/>
                  <a:pt x="824197" y="2705502"/>
                  <a:pt x="827811" y="2706845"/>
                </a:cubicBezTo>
                <a:cubicBezTo>
                  <a:pt x="831425" y="2708189"/>
                  <a:pt x="833501" y="2706628"/>
                  <a:pt x="832462" y="2700363"/>
                </a:cubicBezTo>
                <a:cubicBezTo>
                  <a:pt x="829044" y="2685268"/>
                  <a:pt x="818675" y="2678980"/>
                  <a:pt x="809793" y="2675181"/>
                </a:cubicBezTo>
                <a:lnTo>
                  <a:pt x="799500" y="2670919"/>
                </a:lnTo>
                <a:close/>
                <a:moveTo>
                  <a:pt x="893894" y="2641028"/>
                </a:moveTo>
                <a:cubicBezTo>
                  <a:pt x="889549" y="2649833"/>
                  <a:pt x="941483" y="2697840"/>
                  <a:pt x="943867" y="2682434"/>
                </a:cubicBezTo>
                <a:cubicBezTo>
                  <a:pt x="942847" y="2663364"/>
                  <a:pt x="893894" y="2641028"/>
                  <a:pt x="893894" y="2641028"/>
                </a:cubicBezTo>
                <a:close/>
                <a:moveTo>
                  <a:pt x="5154616" y="2558675"/>
                </a:moveTo>
                <a:cubicBezTo>
                  <a:pt x="5160512" y="2559523"/>
                  <a:pt x="5203101" y="2618540"/>
                  <a:pt x="5223124" y="2644017"/>
                </a:cubicBezTo>
                <a:lnTo>
                  <a:pt x="5294078" y="2756034"/>
                </a:lnTo>
                <a:lnTo>
                  <a:pt x="5291481" y="2759586"/>
                </a:lnTo>
                <a:lnTo>
                  <a:pt x="5295222" y="2764314"/>
                </a:lnTo>
                <a:lnTo>
                  <a:pt x="5296877" y="2772532"/>
                </a:lnTo>
                <a:lnTo>
                  <a:pt x="5297846" y="2772417"/>
                </a:lnTo>
                <a:cubicBezTo>
                  <a:pt x="5311753" y="2794762"/>
                  <a:pt x="5338694" y="2832372"/>
                  <a:pt x="5338694" y="2832372"/>
                </a:cubicBezTo>
                <a:cubicBezTo>
                  <a:pt x="5334156" y="2840668"/>
                  <a:pt x="5329600" y="2843194"/>
                  <a:pt x="5325314" y="2842314"/>
                </a:cubicBezTo>
                <a:lnTo>
                  <a:pt x="5316186" y="2834163"/>
                </a:lnTo>
                <a:lnTo>
                  <a:pt x="5309129" y="2822928"/>
                </a:lnTo>
                <a:lnTo>
                  <a:pt x="5305235" y="2815126"/>
                </a:lnTo>
                <a:cubicBezTo>
                  <a:pt x="5303219" y="2810098"/>
                  <a:pt x="5302063" y="2806401"/>
                  <a:pt x="5302063" y="2806401"/>
                </a:cubicBezTo>
                <a:lnTo>
                  <a:pt x="5295641" y="2801448"/>
                </a:lnTo>
                <a:lnTo>
                  <a:pt x="5280527" y="2777383"/>
                </a:lnTo>
                <a:cubicBezTo>
                  <a:pt x="5237716" y="2710450"/>
                  <a:pt x="5196454" y="2644341"/>
                  <a:pt x="5163146" y="2580611"/>
                </a:cubicBezTo>
                <a:cubicBezTo>
                  <a:pt x="5154762" y="2564571"/>
                  <a:pt x="5152651" y="2558391"/>
                  <a:pt x="5154616" y="2558675"/>
                </a:cubicBezTo>
                <a:close/>
                <a:moveTo>
                  <a:pt x="5321481" y="2557742"/>
                </a:moveTo>
                <a:lnTo>
                  <a:pt x="5323836" y="2560224"/>
                </a:lnTo>
                <a:lnTo>
                  <a:pt x="5323836" y="2560693"/>
                </a:lnTo>
                <a:close/>
                <a:moveTo>
                  <a:pt x="5132078" y="2538018"/>
                </a:moveTo>
                <a:cubicBezTo>
                  <a:pt x="5132896" y="2537711"/>
                  <a:pt x="5134521" y="2538324"/>
                  <a:pt x="5136412" y="2539446"/>
                </a:cubicBezTo>
                <a:cubicBezTo>
                  <a:pt x="5140194" y="2541690"/>
                  <a:pt x="5145039" y="2545966"/>
                  <a:pt x="5146602" y="2548960"/>
                </a:cubicBezTo>
                <a:cubicBezTo>
                  <a:pt x="5147945" y="2551525"/>
                  <a:pt x="5147907" y="2552703"/>
                  <a:pt x="5147054" y="2552943"/>
                </a:cubicBezTo>
                <a:cubicBezTo>
                  <a:pt x="5146201" y="2553185"/>
                  <a:pt x="5144534" y="2552490"/>
                  <a:pt x="5142615" y="2551315"/>
                </a:cubicBezTo>
                <a:cubicBezTo>
                  <a:pt x="5138777" y="2548964"/>
                  <a:pt x="5133935" y="2544690"/>
                  <a:pt x="5132592" y="2542122"/>
                </a:cubicBezTo>
                <a:cubicBezTo>
                  <a:pt x="5131251" y="2539556"/>
                  <a:pt x="5131260" y="2538327"/>
                  <a:pt x="5132078" y="2538018"/>
                </a:cubicBezTo>
                <a:close/>
                <a:moveTo>
                  <a:pt x="5260615" y="2513426"/>
                </a:moveTo>
                <a:cubicBezTo>
                  <a:pt x="5258798" y="2512720"/>
                  <a:pt x="5258308" y="2513157"/>
                  <a:pt x="5258597" y="2514210"/>
                </a:cubicBezTo>
                <a:cubicBezTo>
                  <a:pt x="5259459" y="2517370"/>
                  <a:pt x="5267318" y="2526074"/>
                  <a:pt x="5267318" y="2526074"/>
                </a:cubicBezTo>
                <a:cubicBezTo>
                  <a:pt x="5272568" y="2528115"/>
                  <a:pt x="5270711" y="2517354"/>
                  <a:pt x="5260615" y="2513426"/>
                </a:cubicBezTo>
                <a:close/>
                <a:moveTo>
                  <a:pt x="5307135" y="2476305"/>
                </a:moveTo>
                <a:cubicBezTo>
                  <a:pt x="5314404" y="2479132"/>
                  <a:pt x="5317231" y="2480232"/>
                  <a:pt x="5317392" y="2486989"/>
                </a:cubicBezTo>
                <a:cubicBezTo>
                  <a:pt x="5314767" y="2485967"/>
                  <a:pt x="5312526" y="2484259"/>
                  <a:pt x="5310779" y="2482324"/>
                </a:cubicBezTo>
                <a:cubicBezTo>
                  <a:pt x="5309033" y="2480389"/>
                  <a:pt x="5307782" y="2478229"/>
                  <a:pt x="5307135" y="2476305"/>
                </a:cubicBezTo>
                <a:close/>
                <a:moveTo>
                  <a:pt x="650783" y="2462863"/>
                </a:moveTo>
                <a:cubicBezTo>
                  <a:pt x="648885" y="2463242"/>
                  <a:pt x="647268" y="2464428"/>
                  <a:pt x="646183" y="2466630"/>
                </a:cubicBezTo>
                <a:cubicBezTo>
                  <a:pt x="643647" y="2471767"/>
                  <a:pt x="650321" y="2480258"/>
                  <a:pt x="657111" y="2484333"/>
                </a:cubicBezTo>
                <a:cubicBezTo>
                  <a:pt x="660506" y="2486370"/>
                  <a:pt x="663930" y="2487304"/>
                  <a:pt x="666246" y="2486161"/>
                </a:cubicBezTo>
                <a:cubicBezTo>
                  <a:pt x="668561" y="2485020"/>
                  <a:pt x="669767" y="2481803"/>
                  <a:pt x="668728" y="2475537"/>
                </a:cubicBezTo>
                <a:cubicBezTo>
                  <a:pt x="666047" y="2470405"/>
                  <a:pt x="661496" y="2465976"/>
                  <a:pt x="657072" y="2463931"/>
                </a:cubicBezTo>
                <a:cubicBezTo>
                  <a:pt x="654860" y="2462909"/>
                  <a:pt x="652681" y="2462483"/>
                  <a:pt x="650783" y="2462863"/>
                </a:cubicBezTo>
                <a:close/>
                <a:moveTo>
                  <a:pt x="5135677" y="2356891"/>
                </a:moveTo>
                <a:cubicBezTo>
                  <a:pt x="5135771" y="2355602"/>
                  <a:pt x="5150354" y="2371594"/>
                  <a:pt x="5166291" y="2389785"/>
                </a:cubicBezTo>
                <a:cubicBezTo>
                  <a:pt x="5163869" y="2388841"/>
                  <a:pt x="5163869" y="2388841"/>
                  <a:pt x="5162738" y="2391749"/>
                </a:cubicBezTo>
                <a:cubicBezTo>
                  <a:pt x="5163869" y="2388841"/>
                  <a:pt x="5187181" y="2418550"/>
                  <a:pt x="5191999" y="2427674"/>
                </a:cubicBezTo>
                <a:cubicBezTo>
                  <a:pt x="5149979" y="2376746"/>
                  <a:pt x="5135583" y="2358177"/>
                  <a:pt x="5135677" y="2356891"/>
                </a:cubicBezTo>
                <a:close/>
                <a:moveTo>
                  <a:pt x="4806795" y="2291386"/>
                </a:moveTo>
                <a:cubicBezTo>
                  <a:pt x="4804479" y="2292528"/>
                  <a:pt x="4803273" y="2295745"/>
                  <a:pt x="4804311" y="2302011"/>
                </a:cubicBezTo>
                <a:cubicBezTo>
                  <a:pt x="4806993" y="2307143"/>
                  <a:pt x="4811544" y="2311572"/>
                  <a:pt x="4815968" y="2313617"/>
                </a:cubicBezTo>
                <a:cubicBezTo>
                  <a:pt x="4818180" y="2314639"/>
                  <a:pt x="4820359" y="2315065"/>
                  <a:pt x="4822257" y="2314686"/>
                </a:cubicBezTo>
                <a:cubicBezTo>
                  <a:pt x="4824155" y="2314305"/>
                  <a:pt x="4825772" y="2313120"/>
                  <a:pt x="4826857" y="2310918"/>
                </a:cubicBezTo>
                <a:cubicBezTo>
                  <a:pt x="4829393" y="2305781"/>
                  <a:pt x="4822718" y="2297289"/>
                  <a:pt x="4815929" y="2293214"/>
                </a:cubicBezTo>
                <a:cubicBezTo>
                  <a:pt x="4812534" y="2291178"/>
                  <a:pt x="4809110" y="2290244"/>
                  <a:pt x="4806795" y="2291386"/>
                </a:cubicBezTo>
                <a:close/>
                <a:moveTo>
                  <a:pt x="5312542" y="2254602"/>
                </a:moveTo>
                <a:cubicBezTo>
                  <a:pt x="5319650" y="2250674"/>
                  <a:pt x="5322612" y="2265770"/>
                  <a:pt x="5322612" y="2265770"/>
                </a:cubicBezTo>
                <a:lnTo>
                  <a:pt x="5323836" y="2266954"/>
                </a:lnTo>
                <a:lnTo>
                  <a:pt x="5323836" y="2271160"/>
                </a:lnTo>
                <a:lnTo>
                  <a:pt x="5321480" y="2268677"/>
                </a:lnTo>
                <a:lnTo>
                  <a:pt x="5323835" y="2271629"/>
                </a:lnTo>
                <a:lnTo>
                  <a:pt x="5323835" y="2271879"/>
                </a:lnTo>
                <a:lnTo>
                  <a:pt x="5320776" y="2268541"/>
                </a:lnTo>
                <a:cubicBezTo>
                  <a:pt x="5316352" y="2263334"/>
                  <a:pt x="5310671" y="2255826"/>
                  <a:pt x="5312542" y="2254602"/>
                </a:cubicBezTo>
                <a:close/>
                <a:moveTo>
                  <a:pt x="5280920" y="2243721"/>
                </a:moveTo>
                <a:cubicBezTo>
                  <a:pt x="5288162" y="2246616"/>
                  <a:pt x="5300926" y="2258171"/>
                  <a:pt x="5303713" y="2261764"/>
                </a:cubicBezTo>
                <a:lnTo>
                  <a:pt x="5323836" y="2282212"/>
                </a:lnTo>
                <a:lnTo>
                  <a:pt x="5323836" y="2294199"/>
                </a:lnTo>
                <a:lnTo>
                  <a:pt x="5300133" y="2270968"/>
                </a:lnTo>
                <a:lnTo>
                  <a:pt x="5276093" y="2244326"/>
                </a:lnTo>
                <a:cubicBezTo>
                  <a:pt x="5276705" y="2242752"/>
                  <a:pt x="5278505" y="2242755"/>
                  <a:pt x="5280920" y="2243721"/>
                </a:cubicBezTo>
                <a:close/>
                <a:moveTo>
                  <a:pt x="325986" y="2224604"/>
                </a:moveTo>
                <a:cubicBezTo>
                  <a:pt x="326838" y="2224363"/>
                  <a:pt x="328506" y="2225057"/>
                  <a:pt x="330425" y="2226233"/>
                </a:cubicBezTo>
                <a:cubicBezTo>
                  <a:pt x="334263" y="2228583"/>
                  <a:pt x="339106" y="2232859"/>
                  <a:pt x="340448" y="2235426"/>
                </a:cubicBezTo>
                <a:cubicBezTo>
                  <a:pt x="343130" y="2240557"/>
                  <a:pt x="340409" y="2240345"/>
                  <a:pt x="336629" y="2238102"/>
                </a:cubicBezTo>
                <a:cubicBezTo>
                  <a:pt x="332846" y="2235858"/>
                  <a:pt x="328001" y="2231581"/>
                  <a:pt x="326438" y="2228588"/>
                </a:cubicBezTo>
                <a:cubicBezTo>
                  <a:pt x="325096" y="2226022"/>
                  <a:pt x="325134" y="2224845"/>
                  <a:pt x="325986" y="2224604"/>
                </a:cubicBezTo>
                <a:close/>
                <a:moveTo>
                  <a:pt x="5260614" y="2224360"/>
                </a:moveTo>
                <a:cubicBezTo>
                  <a:pt x="5270710" y="2228288"/>
                  <a:pt x="5272567" y="2239050"/>
                  <a:pt x="5267318" y="2237007"/>
                </a:cubicBezTo>
                <a:cubicBezTo>
                  <a:pt x="5267318" y="2237007"/>
                  <a:pt x="5259459" y="2228304"/>
                  <a:pt x="5258596" y="2225145"/>
                </a:cubicBezTo>
                <a:cubicBezTo>
                  <a:pt x="5258307" y="2224092"/>
                  <a:pt x="5258797" y="2223654"/>
                  <a:pt x="5260614" y="2224360"/>
                </a:cubicBezTo>
                <a:close/>
                <a:moveTo>
                  <a:pt x="5258383" y="2164370"/>
                </a:moveTo>
                <a:cubicBezTo>
                  <a:pt x="5263067" y="2159498"/>
                  <a:pt x="5297363" y="2196823"/>
                  <a:pt x="5267159" y="2171687"/>
                </a:cubicBezTo>
                <a:lnTo>
                  <a:pt x="5323835" y="2226465"/>
                </a:lnTo>
                <a:lnTo>
                  <a:pt x="5323836" y="2239138"/>
                </a:lnTo>
                <a:lnTo>
                  <a:pt x="5311683" y="2226936"/>
                </a:lnTo>
                <a:cubicBezTo>
                  <a:pt x="5307968" y="2222146"/>
                  <a:pt x="5252379" y="2172632"/>
                  <a:pt x="5258383" y="2164370"/>
                </a:cubicBezTo>
                <a:close/>
                <a:moveTo>
                  <a:pt x="5321444" y="2146241"/>
                </a:moveTo>
                <a:lnTo>
                  <a:pt x="5323836" y="2148669"/>
                </a:lnTo>
                <a:lnTo>
                  <a:pt x="5323836" y="2149581"/>
                </a:lnTo>
                <a:close/>
                <a:moveTo>
                  <a:pt x="5170671" y="2099915"/>
                </a:moveTo>
                <a:cubicBezTo>
                  <a:pt x="5171682" y="2100307"/>
                  <a:pt x="5172104" y="2101308"/>
                  <a:pt x="5171540" y="2102761"/>
                </a:cubicBezTo>
                <a:lnTo>
                  <a:pt x="5169758" y="2100082"/>
                </a:lnTo>
                <a:close/>
                <a:moveTo>
                  <a:pt x="4532183" y="2092109"/>
                </a:moveTo>
                <a:cubicBezTo>
                  <a:pt x="4530544" y="2092253"/>
                  <a:pt x="4529471" y="2093189"/>
                  <a:pt x="4529174" y="2095114"/>
                </a:cubicBezTo>
                <a:cubicBezTo>
                  <a:pt x="4530193" y="2114184"/>
                  <a:pt x="4579146" y="2136520"/>
                  <a:pt x="4579146" y="2136520"/>
                </a:cubicBezTo>
                <a:cubicBezTo>
                  <a:pt x="4582947" y="2128815"/>
                  <a:pt x="4543661" y="2091098"/>
                  <a:pt x="4532183" y="2092109"/>
                </a:cubicBezTo>
                <a:close/>
                <a:moveTo>
                  <a:pt x="4645229" y="2070702"/>
                </a:moveTo>
                <a:cubicBezTo>
                  <a:pt x="4641615" y="2069358"/>
                  <a:pt x="4639539" y="2070919"/>
                  <a:pt x="4640578" y="2077185"/>
                </a:cubicBezTo>
                <a:cubicBezTo>
                  <a:pt x="4643996" y="2092280"/>
                  <a:pt x="4654365" y="2098568"/>
                  <a:pt x="4663247" y="2102367"/>
                </a:cubicBezTo>
                <a:lnTo>
                  <a:pt x="4673540" y="2106629"/>
                </a:lnTo>
                <a:lnTo>
                  <a:pt x="4676989" y="2112611"/>
                </a:lnTo>
                <a:cubicBezTo>
                  <a:pt x="4678255" y="2110043"/>
                  <a:pt x="4677039" y="2108431"/>
                  <a:pt x="4674398" y="2106985"/>
                </a:cubicBezTo>
                <a:lnTo>
                  <a:pt x="4673540" y="2106629"/>
                </a:lnTo>
                <a:lnTo>
                  <a:pt x="4659128" y="2081648"/>
                </a:lnTo>
                <a:cubicBezTo>
                  <a:pt x="4654000" y="2076296"/>
                  <a:pt x="4648844" y="2072046"/>
                  <a:pt x="4645229" y="2070702"/>
                </a:cubicBezTo>
                <a:close/>
                <a:moveTo>
                  <a:pt x="4888462" y="2068492"/>
                </a:moveTo>
                <a:cubicBezTo>
                  <a:pt x="4891560" y="2070141"/>
                  <a:pt x="4895026" y="2076771"/>
                  <a:pt x="4897102" y="2089301"/>
                </a:cubicBezTo>
                <a:cubicBezTo>
                  <a:pt x="4899225" y="2093364"/>
                  <a:pt x="4899512" y="2094984"/>
                  <a:pt x="4898705" y="2095047"/>
                </a:cubicBezTo>
                <a:cubicBezTo>
                  <a:pt x="4897900" y="2095111"/>
                  <a:pt x="4896001" y="2093620"/>
                  <a:pt x="4893755" y="2091459"/>
                </a:cubicBezTo>
                <a:cubicBezTo>
                  <a:pt x="4889260" y="2087136"/>
                  <a:pt x="4883367" y="2080139"/>
                  <a:pt x="4882027" y="2077575"/>
                </a:cubicBezTo>
                <a:cubicBezTo>
                  <a:pt x="4882633" y="2070178"/>
                  <a:pt x="4885364" y="2066843"/>
                  <a:pt x="4888462" y="2068492"/>
                </a:cubicBezTo>
                <a:close/>
                <a:moveTo>
                  <a:pt x="5269880" y="2060970"/>
                </a:moveTo>
                <a:lnTo>
                  <a:pt x="5299768" y="2091393"/>
                </a:lnTo>
                <a:lnTo>
                  <a:pt x="5323836" y="2116980"/>
                </a:lnTo>
                <a:lnTo>
                  <a:pt x="5323836" y="2129100"/>
                </a:lnTo>
                <a:lnTo>
                  <a:pt x="5322307" y="2127326"/>
                </a:lnTo>
                <a:lnTo>
                  <a:pt x="5277693" y="2077923"/>
                </a:lnTo>
                <a:lnTo>
                  <a:pt x="5270050" y="2062061"/>
                </a:lnTo>
                <a:close/>
                <a:moveTo>
                  <a:pt x="4871228" y="2053567"/>
                </a:moveTo>
                <a:cubicBezTo>
                  <a:pt x="4873651" y="2054510"/>
                  <a:pt x="4873623" y="2061749"/>
                  <a:pt x="4868777" y="2059865"/>
                </a:cubicBezTo>
                <a:cubicBezTo>
                  <a:pt x="4868777" y="2059865"/>
                  <a:pt x="4868785" y="2058055"/>
                  <a:pt x="4869095" y="2056362"/>
                </a:cubicBezTo>
                <a:cubicBezTo>
                  <a:pt x="4869404" y="2054670"/>
                  <a:pt x="4870016" y="2053096"/>
                  <a:pt x="4871228" y="2053567"/>
                </a:cubicBezTo>
                <a:close/>
                <a:moveTo>
                  <a:pt x="4861693" y="2042069"/>
                </a:moveTo>
                <a:lnTo>
                  <a:pt x="4865357" y="2043138"/>
                </a:lnTo>
                <a:cubicBezTo>
                  <a:pt x="4866458" y="2043459"/>
                  <a:pt x="4866752" y="2043545"/>
                  <a:pt x="4865577" y="2043202"/>
                </a:cubicBezTo>
                <a:close/>
                <a:moveTo>
                  <a:pt x="4851473" y="2039087"/>
                </a:moveTo>
                <a:cubicBezTo>
                  <a:pt x="4851473" y="2039087"/>
                  <a:pt x="4852648" y="2039430"/>
                  <a:pt x="4854337" y="2039922"/>
                </a:cubicBezTo>
                <a:lnTo>
                  <a:pt x="4855951" y="2040395"/>
                </a:lnTo>
                <a:close/>
                <a:moveTo>
                  <a:pt x="5186996" y="2012523"/>
                </a:moveTo>
                <a:lnTo>
                  <a:pt x="5212571" y="2039061"/>
                </a:lnTo>
                <a:cubicBezTo>
                  <a:pt x="5229753" y="2057360"/>
                  <a:pt x="5246107" y="2075191"/>
                  <a:pt x="5262525" y="2093226"/>
                </a:cubicBezTo>
                <a:lnTo>
                  <a:pt x="5323836" y="2160160"/>
                </a:lnTo>
                <a:lnTo>
                  <a:pt x="5323836" y="2171227"/>
                </a:lnTo>
                <a:lnTo>
                  <a:pt x="5297425" y="2139765"/>
                </a:lnTo>
                <a:cubicBezTo>
                  <a:pt x="5264139" y="2104383"/>
                  <a:pt x="5230159" y="2077674"/>
                  <a:pt x="5199270" y="2034283"/>
                </a:cubicBezTo>
                <a:cubicBezTo>
                  <a:pt x="5198610" y="2035978"/>
                  <a:pt x="5192466" y="2025780"/>
                  <a:pt x="5188563" y="2017289"/>
                </a:cubicBezTo>
                <a:close/>
                <a:moveTo>
                  <a:pt x="175193" y="2005131"/>
                </a:moveTo>
                <a:cubicBezTo>
                  <a:pt x="175811" y="2010087"/>
                  <a:pt x="176385" y="2014687"/>
                  <a:pt x="176801" y="2018049"/>
                </a:cubicBezTo>
                <a:lnTo>
                  <a:pt x="176809" y="2018116"/>
                </a:lnTo>
                <a:lnTo>
                  <a:pt x="170756" y="2008558"/>
                </a:lnTo>
                <a:close/>
                <a:moveTo>
                  <a:pt x="4835264" y="2004994"/>
                </a:moveTo>
                <a:lnTo>
                  <a:pt x="4860104" y="2041605"/>
                </a:lnTo>
                <a:lnTo>
                  <a:pt x="4860288" y="2041659"/>
                </a:lnTo>
                <a:lnTo>
                  <a:pt x="4861693" y="2042069"/>
                </a:lnTo>
                <a:lnTo>
                  <a:pt x="4861071" y="2041889"/>
                </a:lnTo>
                <a:lnTo>
                  <a:pt x="4860104" y="2041607"/>
                </a:lnTo>
                <a:lnTo>
                  <a:pt x="4860972" y="2042884"/>
                </a:lnTo>
                <a:lnTo>
                  <a:pt x="4859742" y="2041500"/>
                </a:lnTo>
                <a:lnTo>
                  <a:pt x="4845452" y="2025412"/>
                </a:lnTo>
                <a:cubicBezTo>
                  <a:pt x="4840654" y="2019223"/>
                  <a:pt x="4836744" y="2012543"/>
                  <a:pt x="4835264" y="2004994"/>
                </a:cubicBezTo>
                <a:close/>
                <a:moveTo>
                  <a:pt x="188911" y="2003504"/>
                </a:moveTo>
                <a:lnTo>
                  <a:pt x="188638" y="2003536"/>
                </a:lnTo>
                <a:lnTo>
                  <a:pt x="188880" y="2003668"/>
                </a:lnTo>
                <a:close/>
                <a:moveTo>
                  <a:pt x="5150598" y="1991897"/>
                </a:moveTo>
                <a:cubicBezTo>
                  <a:pt x="5156569" y="1995709"/>
                  <a:pt x="5165714" y="2011189"/>
                  <a:pt x="5167532" y="2011895"/>
                </a:cubicBezTo>
                <a:cubicBezTo>
                  <a:pt x="5195043" y="2041563"/>
                  <a:pt x="5221848" y="2070954"/>
                  <a:pt x="5248724" y="2099118"/>
                </a:cubicBezTo>
                <a:lnTo>
                  <a:pt x="5323836" y="2172611"/>
                </a:lnTo>
                <a:lnTo>
                  <a:pt x="5323835" y="2214309"/>
                </a:lnTo>
                <a:lnTo>
                  <a:pt x="5314615" y="2204721"/>
                </a:lnTo>
                <a:cubicBezTo>
                  <a:pt x="5303825" y="2193655"/>
                  <a:pt x="5292308" y="2182029"/>
                  <a:pt x="5279299" y="2169160"/>
                </a:cubicBezTo>
                <a:cubicBezTo>
                  <a:pt x="5275585" y="2164367"/>
                  <a:pt x="5224653" y="2117224"/>
                  <a:pt x="5229525" y="2111869"/>
                </a:cubicBezTo>
                <a:cubicBezTo>
                  <a:pt x="5235906" y="2111005"/>
                  <a:pt x="5270174" y="2155571"/>
                  <a:pt x="5266459" y="2150777"/>
                </a:cubicBezTo>
                <a:cubicBezTo>
                  <a:pt x="5281561" y="2163348"/>
                  <a:pt x="5289395" y="2173087"/>
                  <a:pt x="5307134" y="2187240"/>
                </a:cubicBezTo>
                <a:cubicBezTo>
                  <a:pt x="5307781" y="2189163"/>
                  <a:pt x="5309032" y="2191324"/>
                  <a:pt x="5310779" y="2193258"/>
                </a:cubicBezTo>
                <a:cubicBezTo>
                  <a:pt x="5312525" y="2195194"/>
                  <a:pt x="5314766" y="2196902"/>
                  <a:pt x="5317391" y="2197923"/>
                </a:cubicBezTo>
                <a:cubicBezTo>
                  <a:pt x="5317230" y="2191166"/>
                  <a:pt x="5314403" y="2190067"/>
                  <a:pt x="5307134" y="2187240"/>
                </a:cubicBezTo>
                <a:cubicBezTo>
                  <a:pt x="5289071" y="2159575"/>
                  <a:pt x="5261236" y="2141496"/>
                  <a:pt x="5242044" y="2116739"/>
                </a:cubicBezTo>
                <a:cubicBezTo>
                  <a:pt x="5235906" y="2111005"/>
                  <a:pt x="5234237" y="2099757"/>
                  <a:pt x="5226403" y="2090018"/>
                </a:cubicBezTo>
                <a:cubicBezTo>
                  <a:pt x="5208745" y="2062510"/>
                  <a:pt x="5174205" y="2031784"/>
                  <a:pt x="5155014" y="2007025"/>
                </a:cubicBezTo>
                <a:cubicBezTo>
                  <a:pt x="5160424" y="2015825"/>
                  <a:pt x="5144946" y="1995859"/>
                  <a:pt x="5146076" y="1992952"/>
                </a:cubicBezTo>
                <a:cubicBezTo>
                  <a:pt x="5146971" y="1990651"/>
                  <a:pt x="5148608" y="1990626"/>
                  <a:pt x="5150598" y="1991897"/>
                </a:cubicBezTo>
                <a:close/>
                <a:moveTo>
                  <a:pt x="4804333" y="1983128"/>
                </a:moveTo>
                <a:cubicBezTo>
                  <a:pt x="4826434" y="1991183"/>
                  <a:pt x="4840295" y="2017702"/>
                  <a:pt x="4851473" y="2039087"/>
                </a:cubicBezTo>
                <a:cubicBezTo>
                  <a:pt x="4835951" y="2026506"/>
                  <a:pt x="4818194" y="2009648"/>
                  <a:pt x="4804333" y="1983128"/>
                </a:cubicBezTo>
                <a:close/>
                <a:moveTo>
                  <a:pt x="4780318" y="1954295"/>
                </a:moveTo>
                <a:cubicBezTo>
                  <a:pt x="4786369" y="1953038"/>
                  <a:pt x="4790701" y="1953839"/>
                  <a:pt x="4793842" y="1955837"/>
                </a:cubicBezTo>
                <a:cubicBezTo>
                  <a:pt x="4803266" y="1961836"/>
                  <a:pt x="4801985" y="1978638"/>
                  <a:pt x="4804333" y="1983128"/>
                </a:cubicBezTo>
                <a:cubicBezTo>
                  <a:pt x="4789108" y="1991086"/>
                  <a:pt x="4793155" y="1961742"/>
                  <a:pt x="4780318" y="1954295"/>
                </a:cubicBezTo>
                <a:close/>
                <a:moveTo>
                  <a:pt x="4775954" y="1953753"/>
                </a:moveTo>
                <a:lnTo>
                  <a:pt x="4776056" y="1953765"/>
                </a:lnTo>
                <a:cubicBezTo>
                  <a:pt x="4778423" y="1954060"/>
                  <a:pt x="4780318" y="1954295"/>
                  <a:pt x="4780318" y="1954295"/>
                </a:cubicBezTo>
                <a:close/>
                <a:moveTo>
                  <a:pt x="147726" y="1935233"/>
                </a:moveTo>
                <a:lnTo>
                  <a:pt x="156854" y="1943386"/>
                </a:lnTo>
                <a:lnTo>
                  <a:pt x="163910" y="1954620"/>
                </a:lnTo>
                <a:lnTo>
                  <a:pt x="167806" y="1962422"/>
                </a:lnTo>
                <a:cubicBezTo>
                  <a:pt x="169821" y="1967450"/>
                  <a:pt x="170977" y="1971147"/>
                  <a:pt x="170977" y="1971147"/>
                </a:cubicBezTo>
                <a:lnTo>
                  <a:pt x="177399" y="1976099"/>
                </a:lnTo>
                <a:lnTo>
                  <a:pt x="192513" y="2000165"/>
                </a:lnTo>
                <a:cubicBezTo>
                  <a:pt x="235324" y="2067098"/>
                  <a:pt x="276585" y="2133206"/>
                  <a:pt x="309895" y="2196936"/>
                </a:cubicBezTo>
                <a:cubicBezTo>
                  <a:pt x="343428" y="2261095"/>
                  <a:pt x="276614" y="2167500"/>
                  <a:pt x="249916" y="2133531"/>
                </a:cubicBezTo>
                <a:lnTo>
                  <a:pt x="178962" y="2021514"/>
                </a:lnTo>
                <a:lnTo>
                  <a:pt x="181560" y="2017962"/>
                </a:lnTo>
                <a:lnTo>
                  <a:pt x="177817" y="2013234"/>
                </a:lnTo>
                <a:lnTo>
                  <a:pt x="176163" y="2005015"/>
                </a:lnTo>
                <a:lnTo>
                  <a:pt x="175193" y="2005131"/>
                </a:lnTo>
                <a:cubicBezTo>
                  <a:pt x="161287" y="1982787"/>
                  <a:pt x="134346" y="1945175"/>
                  <a:pt x="134346" y="1945175"/>
                </a:cubicBezTo>
                <a:cubicBezTo>
                  <a:pt x="138884" y="1936879"/>
                  <a:pt x="143441" y="1934355"/>
                  <a:pt x="147726" y="1935233"/>
                </a:cubicBezTo>
                <a:close/>
                <a:moveTo>
                  <a:pt x="4710546" y="1866678"/>
                </a:moveTo>
                <a:cubicBezTo>
                  <a:pt x="4711676" y="1863770"/>
                  <a:pt x="4723036" y="1878787"/>
                  <a:pt x="4725460" y="1879730"/>
                </a:cubicBezTo>
                <a:lnTo>
                  <a:pt x="4752734" y="1920387"/>
                </a:lnTo>
                <a:lnTo>
                  <a:pt x="4751677" y="1911046"/>
                </a:lnTo>
                <a:cubicBezTo>
                  <a:pt x="4751530" y="1909362"/>
                  <a:pt x="4752001" y="1912369"/>
                  <a:pt x="4752761" y="1916280"/>
                </a:cubicBezTo>
                <a:lnTo>
                  <a:pt x="4754570" y="1923126"/>
                </a:lnTo>
                <a:lnTo>
                  <a:pt x="4775039" y="1953638"/>
                </a:lnTo>
                <a:lnTo>
                  <a:pt x="4775954" y="1953753"/>
                </a:lnTo>
                <a:lnTo>
                  <a:pt x="4775040" y="1953639"/>
                </a:lnTo>
                <a:lnTo>
                  <a:pt x="4821464" y="2022843"/>
                </a:lnTo>
                <a:cubicBezTo>
                  <a:pt x="4853170" y="2070108"/>
                  <a:pt x="4885627" y="2116341"/>
                  <a:pt x="4921969" y="2159759"/>
                </a:cubicBezTo>
                <a:cubicBezTo>
                  <a:pt x="4937953" y="2179922"/>
                  <a:pt x="4955241" y="2200314"/>
                  <a:pt x="4973315" y="2220704"/>
                </a:cubicBezTo>
                <a:lnTo>
                  <a:pt x="4990009" y="2238854"/>
                </a:lnTo>
                <a:lnTo>
                  <a:pt x="4992387" y="2242674"/>
                </a:lnTo>
                <a:cubicBezTo>
                  <a:pt x="5001206" y="2255413"/>
                  <a:pt x="5011817" y="2268917"/>
                  <a:pt x="5019597" y="2280136"/>
                </a:cubicBezTo>
                <a:lnTo>
                  <a:pt x="5022605" y="2285075"/>
                </a:lnTo>
                <a:lnTo>
                  <a:pt x="4981294" y="2240209"/>
                </a:lnTo>
                <a:cubicBezTo>
                  <a:pt x="4962698" y="2219459"/>
                  <a:pt x="4943982" y="2197886"/>
                  <a:pt x="4924929" y="2174856"/>
                </a:cubicBezTo>
                <a:cubicBezTo>
                  <a:pt x="4881293" y="2123299"/>
                  <a:pt x="4851871" y="2080617"/>
                  <a:pt x="4810900" y="2023404"/>
                </a:cubicBezTo>
                <a:cubicBezTo>
                  <a:pt x="4800658" y="2009101"/>
                  <a:pt x="4785939" y="1989572"/>
                  <a:pt x="4771174" y="1969117"/>
                </a:cubicBezTo>
                <a:lnTo>
                  <a:pt x="4756109" y="1947639"/>
                </a:lnTo>
                <a:lnTo>
                  <a:pt x="4755612" y="1944636"/>
                </a:lnTo>
                <a:cubicBezTo>
                  <a:pt x="4751513" y="1936193"/>
                  <a:pt x="4738212" y="1916761"/>
                  <a:pt x="4723899" y="1896598"/>
                </a:cubicBezTo>
                <a:lnTo>
                  <a:pt x="4722904" y="1895215"/>
                </a:lnTo>
                <a:lnTo>
                  <a:pt x="4719523" y="1888715"/>
                </a:lnTo>
                <a:cubicBezTo>
                  <a:pt x="4714529" y="1878545"/>
                  <a:pt x="4709980" y="1868131"/>
                  <a:pt x="4710546" y="1866678"/>
                </a:cubicBezTo>
                <a:close/>
                <a:moveTo>
                  <a:pt x="462912" y="1790009"/>
                </a:moveTo>
                <a:lnTo>
                  <a:pt x="488397" y="1825045"/>
                </a:lnTo>
                <a:lnTo>
                  <a:pt x="491248" y="1818685"/>
                </a:lnTo>
                <a:close/>
                <a:moveTo>
                  <a:pt x="4888461" y="1779427"/>
                </a:moveTo>
                <a:cubicBezTo>
                  <a:pt x="4885363" y="1777778"/>
                  <a:pt x="4882632" y="1781112"/>
                  <a:pt x="4882026" y="1788509"/>
                </a:cubicBezTo>
                <a:cubicBezTo>
                  <a:pt x="4883366" y="1791074"/>
                  <a:pt x="4889260" y="1798070"/>
                  <a:pt x="4893754" y="1802392"/>
                </a:cubicBezTo>
                <a:cubicBezTo>
                  <a:pt x="4896001" y="1804553"/>
                  <a:pt x="4897899" y="1806045"/>
                  <a:pt x="4898705" y="1805982"/>
                </a:cubicBezTo>
                <a:cubicBezTo>
                  <a:pt x="4899511" y="1805918"/>
                  <a:pt x="4899224" y="1804298"/>
                  <a:pt x="4897101" y="1800235"/>
                </a:cubicBezTo>
                <a:cubicBezTo>
                  <a:pt x="4895025" y="1787705"/>
                  <a:pt x="4891559" y="1781075"/>
                  <a:pt x="4888461" y="1779427"/>
                </a:cubicBezTo>
                <a:close/>
                <a:moveTo>
                  <a:pt x="4221712" y="1768526"/>
                </a:moveTo>
                <a:lnTo>
                  <a:pt x="4255755" y="1817083"/>
                </a:lnTo>
                <a:lnTo>
                  <a:pt x="4287827" y="1866604"/>
                </a:lnTo>
                <a:lnTo>
                  <a:pt x="4294195" y="1873762"/>
                </a:lnTo>
                <a:cubicBezTo>
                  <a:pt x="4309270" y="1885486"/>
                  <a:pt x="4381597" y="1969666"/>
                  <a:pt x="4381597" y="1969666"/>
                </a:cubicBezTo>
                <a:cubicBezTo>
                  <a:pt x="4388807" y="1953508"/>
                  <a:pt x="4258973" y="1782167"/>
                  <a:pt x="4222577" y="1768579"/>
                </a:cubicBezTo>
                <a:close/>
                <a:moveTo>
                  <a:pt x="4871227" y="1764501"/>
                </a:moveTo>
                <a:cubicBezTo>
                  <a:pt x="4870016" y="1764030"/>
                  <a:pt x="4869403" y="1765605"/>
                  <a:pt x="4869094" y="1767296"/>
                </a:cubicBezTo>
                <a:cubicBezTo>
                  <a:pt x="4868784" y="1768989"/>
                  <a:pt x="4868776" y="1770800"/>
                  <a:pt x="4868776" y="1770800"/>
                </a:cubicBezTo>
                <a:cubicBezTo>
                  <a:pt x="4873622" y="1772683"/>
                  <a:pt x="4873650" y="1765444"/>
                  <a:pt x="4871227" y="1764501"/>
                </a:cubicBezTo>
                <a:close/>
                <a:moveTo>
                  <a:pt x="292231" y="1758664"/>
                </a:moveTo>
                <a:cubicBezTo>
                  <a:pt x="299544" y="1759913"/>
                  <a:pt x="311979" y="1772373"/>
                  <a:pt x="307156" y="1780622"/>
                </a:cubicBezTo>
                <a:cubicBezTo>
                  <a:pt x="307156" y="1780622"/>
                  <a:pt x="289738" y="1770441"/>
                  <a:pt x="287454" y="1761724"/>
                </a:cubicBezTo>
                <a:cubicBezTo>
                  <a:pt x="287924" y="1759078"/>
                  <a:pt x="289794" y="1758248"/>
                  <a:pt x="292231" y="1758664"/>
                </a:cubicBezTo>
                <a:close/>
                <a:moveTo>
                  <a:pt x="437764" y="1733542"/>
                </a:moveTo>
                <a:cubicBezTo>
                  <a:pt x="439417" y="1733926"/>
                  <a:pt x="442429" y="1735942"/>
                  <a:pt x="446032" y="1738736"/>
                </a:cubicBezTo>
                <a:lnTo>
                  <a:pt x="451974" y="1743823"/>
                </a:lnTo>
                <a:lnTo>
                  <a:pt x="456180" y="1751267"/>
                </a:lnTo>
                <a:lnTo>
                  <a:pt x="461948" y="1761094"/>
                </a:lnTo>
                <a:lnTo>
                  <a:pt x="458674" y="1758421"/>
                </a:lnTo>
                <a:cubicBezTo>
                  <a:pt x="450589" y="1751721"/>
                  <a:pt x="441875" y="1744058"/>
                  <a:pt x="437654" y="1738129"/>
                </a:cubicBezTo>
                <a:cubicBezTo>
                  <a:pt x="435819" y="1734403"/>
                  <a:pt x="436111" y="1733158"/>
                  <a:pt x="437764" y="1733542"/>
                </a:cubicBezTo>
                <a:close/>
                <a:moveTo>
                  <a:pt x="4835263" y="1715929"/>
                </a:moveTo>
                <a:cubicBezTo>
                  <a:pt x="4836743" y="1723476"/>
                  <a:pt x="4840653" y="1730158"/>
                  <a:pt x="4845451" y="1736346"/>
                </a:cubicBezTo>
                <a:lnTo>
                  <a:pt x="4859742" y="1752434"/>
                </a:lnTo>
                <a:lnTo>
                  <a:pt x="4860971" y="1753818"/>
                </a:lnTo>
                <a:lnTo>
                  <a:pt x="4860103" y="1752540"/>
                </a:lnTo>
                <a:lnTo>
                  <a:pt x="4861070" y="1752823"/>
                </a:lnTo>
                <a:lnTo>
                  <a:pt x="4861692" y="1753004"/>
                </a:lnTo>
                <a:lnTo>
                  <a:pt x="4865576" y="1754137"/>
                </a:lnTo>
                <a:cubicBezTo>
                  <a:pt x="4866751" y="1754479"/>
                  <a:pt x="4866457" y="1754394"/>
                  <a:pt x="4865356" y="1754072"/>
                </a:cubicBezTo>
                <a:lnTo>
                  <a:pt x="4861692" y="1753004"/>
                </a:lnTo>
                <a:lnTo>
                  <a:pt x="4860288" y="1752593"/>
                </a:lnTo>
                <a:lnTo>
                  <a:pt x="4860104" y="1752539"/>
                </a:lnTo>
                <a:close/>
                <a:moveTo>
                  <a:pt x="4495955" y="1702948"/>
                </a:moveTo>
                <a:lnTo>
                  <a:pt x="4612752" y="1841027"/>
                </a:lnTo>
                <a:lnTo>
                  <a:pt x="4614743" y="1843726"/>
                </a:lnTo>
                <a:lnTo>
                  <a:pt x="4525292" y="1739321"/>
                </a:lnTo>
                <a:close/>
                <a:moveTo>
                  <a:pt x="4632741" y="1678498"/>
                </a:moveTo>
                <a:cubicBezTo>
                  <a:pt x="4628513" y="1685748"/>
                  <a:pt x="4669926" y="1739960"/>
                  <a:pt x="4684617" y="1743818"/>
                </a:cubicBezTo>
                <a:cubicBezTo>
                  <a:pt x="4687416" y="1744552"/>
                  <a:pt x="4689245" y="1743459"/>
                  <a:pt x="4689604" y="1739869"/>
                </a:cubicBezTo>
                <a:cubicBezTo>
                  <a:pt x="4685452" y="1714813"/>
                  <a:pt x="4666032" y="1711889"/>
                  <a:pt x="4654857" y="1690503"/>
                </a:cubicBezTo>
                <a:cubicBezTo>
                  <a:pt x="4647741" y="1684692"/>
                  <a:pt x="4642565" y="1681087"/>
                  <a:pt x="4638990" y="1679236"/>
                </a:cubicBezTo>
                <a:cubicBezTo>
                  <a:pt x="4635416" y="1677385"/>
                  <a:pt x="4633443" y="1677288"/>
                  <a:pt x="4632741" y="1678498"/>
                </a:cubicBezTo>
                <a:close/>
                <a:moveTo>
                  <a:pt x="166190" y="1634546"/>
                </a:moveTo>
                <a:lnTo>
                  <a:pt x="167715" y="1636657"/>
                </a:lnTo>
                <a:lnTo>
                  <a:pt x="166945" y="1637632"/>
                </a:lnTo>
                <a:cubicBezTo>
                  <a:pt x="165587" y="1638415"/>
                  <a:pt x="165807" y="1637231"/>
                  <a:pt x="166173" y="1635510"/>
                </a:cubicBezTo>
                <a:close/>
                <a:moveTo>
                  <a:pt x="4212731" y="1621361"/>
                </a:moveTo>
                <a:cubicBezTo>
                  <a:pt x="4206487" y="1626667"/>
                  <a:pt x="4245039" y="1687589"/>
                  <a:pt x="4258695" y="1700874"/>
                </a:cubicBezTo>
                <a:cubicBezTo>
                  <a:pt x="4293368" y="1745105"/>
                  <a:pt x="4328154" y="1787234"/>
                  <a:pt x="4362974" y="1828001"/>
                </a:cubicBezTo>
                <a:lnTo>
                  <a:pt x="4457744" y="1935899"/>
                </a:lnTo>
                <a:lnTo>
                  <a:pt x="4451525" y="1926582"/>
                </a:lnTo>
                <a:lnTo>
                  <a:pt x="4308081" y="1721031"/>
                </a:lnTo>
                <a:lnTo>
                  <a:pt x="4300754" y="1712213"/>
                </a:lnTo>
                <a:cubicBezTo>
                  <a:pt x="4278930" y="1686282"/>
                  <a:pt x="4257375" y="1661267"/>
                  <a:pt x="4236488" y="1638421"/>
                </a:cubicBezTo>
                <a:cubicBezTo>
                  <a:pt x="4221871" y="1624005"/>
                  <a:pt x="4214812" y="1619593"/>
                  <a:pt x="4212731" y="1621361"/>
                </a:cubicBezTo>
                <a:close/>
                <a:moveTo>
                  <a:pt x="427704" y="1618617"/>
                </a:moveTo>
                <a:cubicBezTo>
                  <a:pt x="432055" y="1624851"/>
                  <a:pt x="435939" y="1630042"/>
                  <a:pt x="436105" y="1630678"/>
                </a:cubicBezTo>
                <a:lnTo>
                  <a:pt x="430700" y="1624738"/>
                </a:lnTo>
                <a:close/>
                <a:moveTo>
                  <a:pt x="4455198" y="1616746"/>
                </a:moveTo>
                <a:cubicBezTo>
                  <a:pt x="4456466" y="1615425"/>
                  <a:pt x="4458108" y="1615089"/>
                  <a:pt x="4458956" y="1617092"/>
                </a:cubicBezTo>
                <a:lnTo>
                  <a:pt x="4453680" y="1622291"/>
                </a:lnTo>
                <a:cubicBezTo>
                  <a:pt x="4453034" y="1620365"/>
                  <a:pt x="4453929" y="1618064"/>
                  <a:pt x="4455198" y="1616746"/>
                </a:cubicBezTo>
                <a:close/>
                <a:moveTo>
                  <a:pt x="4510457" y="1605549"/>
                </a:moveTo>
                <a:cubicBezTo>
                  <a:pt x="4509987" y="1606253"/>
                  <a:pt x="4510274" y="1607874"/>
                  <a:pt x="4511728" y="1610655"/>
                </a:cubicBezTo>
                <a:cubicBezTo>
                  <a:pt x="4506213" y="1620074"/>
                  <a:pt x="4519777" y="1626052"/>
                  <a:pt x="4524120" y="1617247"/>
                </a:cubicBezTo>
                <a:cubicBezTo>
                  <a:pt x="4521437" y="1612114"/>
                  <a:pt x="4516887" y="1607686"/>
                  <a:pt x="4513732" y="1605931"/>
                </a:cubicBezTo>
                <a:cubicBezTo>
                  <a:pt x="4512156" y="1605053"/>
                  <a:pt x="4510927" y="1604844"/>
                  <a:pt x="4510457" y="1605549"/>
                </a:cubicBezTo>
                <a:close/>
                <a:moveTo>
                  <a:pt x="4710545" y="1577611"/>
                </a:moveTo>
                <a:cubicBezTo>
                  <a:pt x="4709414" y="1580518"/>
                  <a:pt x="4728741" y="1619272"/>
                  <a:pt x="4731164" y="1620214"/>
                </a:cubicBezTo>
                <a:cubicBezTo>
                  <a:pt x="4752026" y="1656218"/>
                  <a:pt x="4790414" y="1705733"/>
                  <a:pt x="4810899" y="1734339"/>
                </a:cubicBezTo>
                <a:cubicBezTo>
                  <a:pt x="4851871" y="1791551"/>
                  <a:pt x="4881293" y="1834233"/>
                  <a:pt x="4924928" y="1885791"/>
                </a:cubicBezTo>
                <a:cubicBezTo>
                  <a:pt x="4943982" y="1908819"/>
                  <a:pt x="4962698" y="1930394"/>
                  <a:pt x="4981293" y="1951144"/>
                </a:cubicBezTo>
                <a:lnTo>
                  <a:pt x="5022605" y="1996009"/>
                </a:lnTo>
                <a:lnTo>
                  <a:pt x="5019597" y="1991071"/>
                </a:lnTo>
                <a:cubicBezTo>
                  <a:pt x="5011816" y="1979852"/>
                  <a:pt x="5001205" y="1966347"/>
                  <a:pt x="4992386" y="1953608"/>
                </a:cubicBezTo>
                <a:lnTo>
                  <a:pt x="4990008" y="1949789"/>
                </a:lnTo>
                <a:lnTo>
                  <a:pt x="4973314" y="1931637"/>
                </a:lnTo>
                <a:cubicBezTo>
                  <a:pt x="4955241" y="1911247"/>
                  <a:pt x="4937952" y="1890856"/>
                  <a:pt x="4921969" y="1870694"/>
                </a:cubicBezTo>
                <a:cubicBezTo>
                  <a:pt x="4885627" y="1827274"/>
                  <a:pt x="4853169" y="1781042"/>
                  <a:pt x="4821463" y="1733777"/>
                </a:cubicBezTo>
                <a:lnTo>
                  <a:pt x="4775039" y="1664574"/>
                </a:lnTo>
                <a:lnTo>
                  <a:pt x="4775953" y="1664687"/>
                </a:lnTo>
                <a:lnTo>
                  <a:pt x="4780317" y="1665229"/>
                </a:lnTo>
                <a:cubicBezTo>
                  <a:pt x="4793154" y="1672677"/>
                  <a:pt x="4789107" y="1702021"/>
                  <a:pt x="4804332" y="1694063"/>
                </a:cubicBezTo>
                <a:cubicBezTo>
                  <a:pt x="4818193" y="1720583"/>
                  <a:pt x="4835950" y="1737440"/>
                  <a:pt x="4851473" y="1750021"/>
                </a:cubicBezTo>
                <a:cubicBezTo>
                  <a:pt x="4851473" y="1750021"/>
                  <a:pt x="4852647" y="1750365"/>
                  <a:pt x="4854336" y="1750857"/>
                </a:cubicBezTo>
                <a:lnTo>
                  <a:pt x="4855950" y="1751328"/>
                </a:lnTo>
                <a:lnTo>
                  <a:pt x="4851473" y="1750021"/>
                </a:lnTo>
                <a:cubicBezTo>
                  <a:pt x="4840294" y="1728635"/>
                  <a:pt x="4826433" y="1702116"/>
                  <a:pt x="4804332" y="1694063"/>
                </a:cubicBezTo>
                <a:cubicBezTo>
                  <a:pt x="4801984" y="1689572"/>
                  <a:pt x="4803265" y="1672770"/>
                  <a:pt x="4793841" y="1666771"/>
                </a:cubicBezTo>
                <a:cubicBezTo>
                  <a:pt x="4790700" y="1664772"/>
                  <a:pt x="4786368" y="1663972"/>
                  <a:pt x="4780317" y="1665229"/>
                </a:cubicBezTo>
                <a:cubicBezTo>
                  <a:pt x="4780317" y="1665229"/>
                  <a:pt x="4778422" y="1664993"/>
                  <a:pt x="4776055" y="1664699"/>
                </a:cubicBezTo>
                <a:lnTo>
                  <a:pt x="4775953" y="1664687"/>
                </a:lnTo>
                <a:lnTo>
                  <a:pt x="4775038" y="1664573"/>
                </a:lnTo>
                <a:lnTo>
                  <a:pt x="4754570" y="1634060"/>
                </a:lnTo>
                <a:lnTo>
                  <a:pt x="4752761" y="1627214"/>
                </a:lnTo>
                <a:cubicBezTo>
                  <a:pt x="4752001" y="1623303"/>
                  <a:pt x="4751530" y="1620295"/>
                  <a:pt x="4751675" y="1621980"/>
                </a:cubicBezTo>
                <a:lnTo>
                  <a:pt x="4752733" y="1631322"/>
                </a:lnTo>
                <a:lnTo>
                  <a:pt x="4725459" y="1590664"/>
                </a:lnTo>
                <a:cubicBezTo>
                  <a:pt x="4723035" y="1589722"/>
                  <a:pt x="4711676" y="1574704"/>
                  <a:pt x="4710545" y="1577611"/>
                </a:cubicBezTo>
                <a:close/>
                <a:moveTo>
                  <a:pt x="4480809" y="1570042"/>
                </a:moveTo>
                <a:cubicBezTo>
                  <a:pt x="4475271" y="1568716"/>
                  <a:pt x="4472806" y="1573271"/>
                  <a:pt x="4476832" y="1580971"/>
                </a:cubicBezTo>
                <a:cubicBezTo>
                  <a:pt x="4473571" y="1587575"/>
                  <a:pt x="4488711" y="1600493"/>
                  <a:pt x="4497489" y="1600041"/>
                </a:cubicBezTo>
                <a:cubicBezTo>
                  <a:pt x="4500416" y="1599888"/>
                  <a:pt x="4502637" y="1598252"/>
                  <a:pt x="4503233" y="1594402"/>
                </a:cubicBezTo>
                <a:cubicBezTo>
                  <a:pt x="4494962" y="1578575"/>
                  <a:pt x="4486350" y="1571367"/>
                  <a:pt x="4480809" y="1570042"/>
                </a:cubicBezTo>
                <a:close/>
                <a:moveTo>
                  <a:pt x="662655" y="1560624"/>
                </a:moveTo>
                <a:lnTo>
                  <a:pt x="659756" y="1560745"/>
                </a:lnTo>
                <a:cubicBezTo>
                  <a:pt x="657563" y="1560836"/>
                  <a:pt x="656469" y="1560882"/>
                  <a:pt x="658112" y="1560813"/>
                </a:cubicBezTo>
                <a:close/>
                <a:moveTo>
                  <a:pt x="672911" y="1560198"/>
                </a:moveTo>
                <a:cubicBezTo>
                  <a:pt x="672911" y="1560198"/>
                  <a:pt x="670719" y="1560290"/>
                  <a:pt x="667978" y="1560403"/>
                </a:cubicBezTo>
                <a:lnTo>
                  <a:pt x="662655" y="1560624"/>
                </a:lnTo>
                <a:close/>
                <a:moveTo>
                  <a:pt x="423911" y="1509385"/>
                </a:moveTo>
                <a:cubicBezTo>
                  <a:pt x="423911" y="1509385"/>
                  <a:pt x="416149" y="1511421"/>
                  <a:pt x="418090" y="1510912"/>
                </a:cubicBezTo>
                <a:cubicBezTo>
                  <a:pt x="418736" y="1510743"/>
                  <a:pt x="420461" y="1510292"/>
                  <a:pt x="423911" y="1509385"/>
                </a:cubicBezTo>
                <a:cubicBezTo>
                  <a:pt x="427464" y="1509619"/>
                  <a:pt x="429242" y="1509735"/>
                  <a:pt x="429910" y="1509779"/>
                </a:cubicBezTo>
                <a:cubicBezTo>
                  <a:pt x="431908" y="1509910"/>
                  <a:pt x="423911" y="1509385"/>
                  <a:pt x="423911" y="1509385"/>
                </a:cubicBezTo>
                <a:close/>
                <a:moveTo>
                  <a:pt x="938587" y="1488508"/>
                </a:moveTo>
                <a:lnTo>
                  <a:pt x="938586" y="1488509"/>
                </a:lnTo>
                <a:lnTo>
                  <a:pt x="938249" y="1489615"/>
                </a:lnTo>
                <a:lnTo>
                  <a:pt x="938129" y="1490007"/>
                </a:lnTo>
                <a:cubicBezTo>
                  <a:pt x="938024" y="1490352"/>
                  <a:pt x="938050" y="1490266"/>
                  <a:pt x="938149" y="1489942"/>
                </a:cubicBezTo>
                <a:lnTo>
                  <a:pt x="938249" y="1489615"/>
                </a:lnTo>
                <a:close/>
                <a:moveTo>
                  <a:pt x="756389" y="1461157"/>
                </a:moveTo>
                <a:lnTo>
                  <a:pt x="758350" y="1463989"/>
                </a:lnTo>
                <a:lnTo>
                  <a:pt x="758935" y="1464085"/>
                </a:lnTo>
                <a:close/>
                <a:moveTo>
                  <a:pt x="878267" y="1455703"/>
                </a:moveTo>
                <a:lnTo>
                  <a:pt x="878748" y="1456902"/>
                </a:lnTo>
                <a:cubicBezTo>
                  <a:pt x="881510" y="1463709"/>
                  <a:pt x="892865" y="1490737"/>
                  <a:pt x="897792" y="1487454"/>
                </a:cubicBezTo>
                <a:cubicBezTo>
                  <a:pt x="898930" y="1487153"/>
                  <a:pt x="898232" y="1484419"/>
                  <a:pt x="896698" y="1480741"/>
                </a:cubicBezTo>
                <a:lnTo>
                  <a:pt x="891078" y="1469382"/>
                </a:lnTo>
                <a:close/>
                <a:moveTo>
                  <a:pt x="1020926" y="1443673"/>
                </a:moveTo>
                <a:lnTo>
                  <a:pt x="1028913" y="1451801"/>
                </a:lnTo>
                <a:lnTo>
                  <a:pt x="1028404" y="1450896"/>
                </a:lnTo>
                <a:lnTo>
                  <a:pt x="1021274" y="1443970"/>
                </a:lnTo>
                <a:close/>
                <a:moveTo>
                  <a:pt x="546108" y="1424137"/>
                </a:moveTo>
                <a:lnTo>
                  <a:pt x="538285" y="1426425"/>
                </a:lnTo>
                <a:cubicBezTo>
                  <a:pt x="536773" y="1426868"/>
                  <a:pt x="537781" y="1426573"/>
                  <a:pt x="539795" y="1425984"/>
                </a:cubicBezTo>
                <a:close/>
                <a:moveTo>
                  <a:pt x="551882" y="1422448"/>
                </a:moveTo>
                <a:lnTo>
                  <a:pt x="546108" y="1424137"/>
                </a:lnTo>
                <a:lnTo>
                  <a:pt x="547349" y="1423773"/>
                </a:lnTo>
                <a:cubicBezTo>
                  <a:pt x="549867" y="1423037"/>
                  <a:pt x="551882" y="1422448"/>
                  <a:pt x="551882" y="1422448"/>
                </a:cubicBezTo>
                <a:close/>
                <a:moveTo>
                  <a:pt x="594733" y="1412682"/>
                </a:moveTo>
                <a:cubicBezTo>
                  <a:pt x="595668" y="1412786"/>
                  <a:pt x="597004" y="1413867"/>
                  <a:pt x="598474" y="1416144"/>
                </a:cubicBezTo>
                <a:cubicBezTo>
                  <a:pt x="600434" y="1419180"/>
                  <a:pt x="602634" y="1424342"/>
                  <a:pt x="604436" y="1432152"/>
                </a:cubicBezTo>
                <a:cubicBezTo>
                  <a:pt x="592754" y="1420837"/>
                  <a:pt x="591932" y="1412367"/>
                  <a:pt x="594733" y="1412682"/>
                </a:cubicBezTo>
                <a:close/>
                <a:moveTo>
                  <a:pt x="440292" y="1389234"/>
                </a:moveTo>
                <a:lnTo>
                  <a:pt x="446647" y="1394251"/>
                </a:lnTo>
                <a:lnTo>
                  <a:pt x="451698" y="1398859"/>
                </a:lnTo>
                <a:lnTo>
                  <a:pt x="481306" y="1448491"/>
                </a:lnTo>
                <a:lnTo>
                  <a:pt x="476821" y="1444826"/>
                </a:lnTo>
                <a:lnTo>
                  <a:pt x="466286" y="1437417"/>
                </a:lnTo>
                <a:lnTo>
                  <a:pt x="453087" y="1414153"/>
                </a:lnTo>
                <a:close/>
                <a:moveTo>
                  <a:pt x="833034" y="1385084"/>
                </a:moveTo>
                <a:lnTo>
                  <a:pt x="845335" y="1404679"/>
                </a:lnTo>
                <a:lnTo>
                  <a:pt x="860204" y="1428221"/>
                </a:lnTo>
                <a:lnTo>
                  <a:pt x="867571" y="1435255"/>
                </a:lnTo>
                <a:lnTo>
                  <a:pt x="855290" y="1418287"/>
                </a:lnTo>
                <a:cubicBezTo>
                  <a:pt x="849835" y="1410691"/>
                  <a:pt x="844773" y="1403274"/>
                  <a:pt x="840800" y="1396486"/>
                </a:cubicBezTo>
                <a:lnTo>
                  <a:pt x="836694" y="1388654"/>
                </a:lnTo>
                <a:close/>
                <a:moveTo>
                  <a:pt x="1064097" y="1384736"/>
                </a:moveTo>
                <a:lnTo>
                  <a:pt x="1064469" y="1385921"/>
                </a:lnTo>
                <a:cubicBezTo>
                  <a:pt x="1066645" y="1386701"/>
                  <a:pt x="1065710" y="1389312"/>
                  <a:pt x="1067886" y="1390092"/>
                </a:cubicBezTo>
                <a:lnTo>
                  <a:pt x="1070064" y="1389693"/>
                </a:lnTo>
                <a:lnTo>
                  <a:pt x="1064800" y="1384848"/>
                </a:lnTo>
                <a:close/>
                <a:moveTo>
                  <a:pt x="3929256" y="1378980"/>
                </a:moveTo>
                <a:cubicBezTo>
                  <a:pt x="3929902" y="1380904"/>
                  <a:pt x="3929006" y="1383206"/>
                  <a:pt x="3927737" y="1384524"/>
                </a:cubicBezTo>
                <a:cubicBezTo>
                  <a:pt x="3926470" y="1385844"/>
                  <a:pt x="3924827" y="1386182"/>
                  <a:pt x="3923979" y="1384178"/>
                </a:cubicBezTo>
                <a:close/>
                <a:moveTo>
                  <a:pt x="698302" y="1360045"/>
                </a:moveTo>
                <a:lnTo>
                  <a:pt x="704581" y="1374481"/>
                </a:lnTo>
                <a:cubicBezTo>
                  <a:pt x="708774" y="1384902"/>
                  <a:pt x="712809" y="1395437"/>
                  <a:pt x="716784" y="1405435"/>
                </a:cubicBezTo>
                <a:lnTo>
                  <a:pt x="719801" y="1412497"/>
                </a:lnTo>
                <a:lnTo>
                  <a:pt x="749979" y="1460524"/>
                </a:lnTo>
                <a:lnTo>
                  <a:pt x="753644" y="1463214"/>
                </a:lnTo>
                <a:lnTo>
                  <a:pt x="754140" y="1463296"/>
                </a:lnTo>
                <a:lnTo>
                  <a:pt x="749492" y="1457068"/>
                </a:lnTo>
                <a:cubicBezTo>
                  <a:pt x="747712" y="1454397"/>
                  <a:pt x="746783" y="1452562"/>
                  <a:pt x="747017" y="1451909"/>
                </a:cubicBezTo>
                <a:cubicBezTo>
                  <a:pt x="746550" y="1453215"/>
                  <a:pt x="749126" y="1454873"/>
                  <a:pt x="751821" y="1456207"/>
                </a:cubicBezTo>
                <a:lnTo>
                  <a:pt x="755157" y="1457687"/>
                </a:lnTo>
                <a:lnTo>
                  <a:pt x="748755" y="1446909"/>
                </a:lnTo>
                <a:cubicBezTo>
                  <a:pt x="737061" y="1429223"/>
                  <a:pt x="721818" y="1409458"/>
                  <a:pt x="718561" y="1394782"/>
                </a:cubicBezTo>
                <a:lnTo>
                  <a:pt x="719032" y="1392038"/>
                </a:lnTo>
                <a:lnTo>
                  <a:pt x="707024" y="1374232"/>
                </a:lnTo>
                <a:lnTo>
                  <a:pt x="705352" y="1369387"/>
                </a:lnTo>
                <a:close/>
                <a:moveTo>
                  <a:pt x="913663" y="1342557"/>
                </a:moveTo>
                <a:cubicBezTo>
                  <a:pt x="913663" y="1342557"/>
                  <a:pt x="915436" y="1349819"/>
                  <a:pt x="914992" y="1348003"/>
                </a:cubicBezTo>
                <a:cubicBezTo>
                  <a:pt x="914846" y="1347398"/>
                  <a:pt x="914450" y="1345784"/>
                  <a:pt x="913663" y="1342557"/>
                </a:cubicBezTo>
                <a:close/>
                <a:moveTo>
                  <a:pt x="940046" y="1339732"/>
                </a:moveTo>
                <a:cubicBezTo>
                  <a:pt x="942404" y="1340576"/>
                  <a:pt x="944437" y="1342040"/>
                  <a:pt x="946036" y="1343718"/>
                </a:cubicBezTo>
                <a:cubicBezTo>
                  <a:pt x="947635" y="1345395"/>
                  <a:pt x="948799" y="1347285"/>
                  <a:pt x="949420" y="1348981"/>
                </a:cubicBezTo>
                <a:cubicBezTo>
                  <a:pt x="942891" y="1346642"/>
                  <a:pt x="940352" y="1345733"/>
                  <a:pt x="940046" y="1339732"/>
                </a:cubicBezTo>
                <a:close/>
                <a:moveTo>
                  <a:pt x="4212730" y="1332296"/>
                </a:moveTo>
                <a:cubicBezTo>
                  <a:pt x="4214812" y="1330528"/>
                  <a:pt x="4221871" y="1334939"/>
                  <a:pt x="4236487" y="1349356"/>
                </a:cubicBezTo>
                <a:lnTo>
                  <a:pt x="4248054" y="1362637"/>
                </a:lnTo>
                <a:lnTo>
                  <a:pt x="4290817" y="1423426"/>
                </a:lnTo>
                <a:cubicBezTo>
                  <a:pt x="4404873" y="1574917"/>
                  <a:pt x="4530775" y="1715776"/>
                  <a:pt x="4640065" y="1845713"/>
                </a:cubicBezTo>
                <a:cubicBezTo>
                  <a:pt x="4701216" y="1908505"/>
                  <a:pt x="4768222" y="1968240"/>
                  <a:pt x="4808334" y="2027870"/>
                </a:cubicBezTo>
                <a:cubicBezTo>
                  <a:pt x="4835069" y="2061546"/>
                  <a:pt x="4846853" y="2097200"/>
                  <a:pt x="4821396" y="2074977"/>
                </a:cubicBezTo>
                <a:lnTo>
                  <a:pt x="4812205" y="2065795"/>
                </a:lnTo>
                <a:lnTo>
                  <a:pt x="4835924" y="2099392"/>
                </a:lnTo>
                <a:lnTo>
                  <a:pt x="4902906" y="2185020"/>
                </a:lnTo>
                <a:lnTo>
                  <a:pt x="4792351" y="2051556"/>
                </a:lnTo>
                <a:lnTo>
                  <a:pt x="4775936" y="2026470"/>
                </a:lnTo>
                <a:lnTo>
                  <a:pt x="4701156" y="1944585"/>
                </a:lnTo>
                <a:lnTo>
                  <a:pt x="4645962" y="1880163"/>
                </a:lnTo>
                <a:lnTo>
                  <a:pt x="4658379" y="1891241"/>
                </a:lnTo>
                <a:cubicBezTo>
                  <a:pt x="4685080" y="1925209"/>
                  <a:pt x="4730751" y="1961241"/>
                  <a:pt x="4675117" y="1889028"/>
                </a:cubicBezTo>
                <a:cubicBezTo>
                  <a:pt x="4606504" y="1810530"/>
                  <a:pt x="4537071" y="1735456"/>
                  <a:pt x="4467455" y="1657890"/>
                </a:cubicBezTo>
                <a:lnTo>
                  <a:pt x="4371495" y="1548637"/>
                </a:lnTo>
                <a:lnTo>
                  <a:pt x="4357627" y="1531444"/>
                </a:lnTo>
                <a:lnTo>
                  <a:pt x="4223253" y="1359678"/>
                </a:lnTo>
                <a:lnTo>
                  <a:pt x="4218837" y="1352316"/>
                </a:lnTo>
                <a:cubicBezTo>
                  <a:pt x="4213545" y="1342012"/>
                  <a:pt x="4210649" y="1334064"/>
                  <a:pt x="4212730" y="1332296"/>
                </a:cubicBezTo>
                <a:close/>
                <a:moveTo>
                  <a:pt x="4455198" y="1327679"/>
                </a:moveTo>
                <a:cubicBezTo>
                  <a:pt x="4453928" y="1328998"/>
                  <a:pt x="4453033" y="1331300"/>
                  <a:pt x="4453679" y="1333225"/>
                </a:cubicBezTo>
                <a:lnTo>
                  <a:pt x="4458955" y="1328026"/>
                </a:lnTo>
                <a:cubicBezTo>
                  <a:pt x="4458108" y="1326022"/>
                  <a:pt x="4456465" y="1326360"/>
                  <a:pt x="4455198" y="1327679"/>
                </a:cubicBezTo>
                <a:close/>
                <a:moveTo>
                  <a:pt x="874305" y="1303913"/>
                </a:moveTo>
                <a:cubicBezTo>
                  <a:pt x="875472" y="1303225"/>
                  <a:pt x="877722" y="1304653"/>
                  <a:pt x="879718" y="1306576"/>
                </a:cubicBezTo>
                <a:cubicBezTo>
                  <a:pt x="881711" y="1308498"/>
                  <a:pt x="883450" y="1310915"/>
                  <a:pt x="883592" y="1312210"/>
                </a:cubicBezTo>
                <a:cubicBezTo>
                  <a:pt x="883685" y="1313071"/>
                  <a:pt x="883069" y="1313434"/>
                  <a:pt x="881346" y="1312817"/>
                </a:cubicBezTo>
                <a:cubicBezTo>
                  <a:pt x="876995" y="1311258"/>
                  <a:pt x="874305" y="1303913"/>
                  <a:pt x="874305" y="1303913"/>
                </a:cubicBezTo>
                <a:close/>
                <a:moveTo>
                  <a:pt x="983612" y="1303786"/>
                </a:moveTo>
                <a:cubicBezTo>
                  <a:pt x="981254" y="1302942"/>
                  <a:pt x="980552" y="1304900"/>
                  <a:pt x="981575" y="1307475"/>
                </a:cubicBezTo>
                <a:lnTo>
                  <a:pt x="983921" y="1310832"/>
                </a:lnTo>
                <a:lnTo>
                  <a:pt x="985022" y="1311902"/>
                </a:lnTo>
                <a:lnTo>
                  <a:pt x="989874" y="1314866"/>
                </a:lnTo>
                <a:cubicBezTo>
                  <a:pt x="991505" y="1315450"/>
                  <a:pt x="991931" y="1315050"/>
                  <a:pt x="991649" y="1314120"/>
                </a:cubicBezTo>
                <a:cubicBezTo>
                  <a:pt x="990806" y="1311333"/>
                  <a:pt x="983612" y="1303786"/>
                  <a:pt x="983612" y="1303786"/>
                </a:cubicBezTo>
                <a:close/>
                <a:moveTo>
                  <a:pt x="682019" y="1298988"/>
                </a:moveTo>
                <a:lnTo>
                  <a:pt x="684988" y="1302608"/>
                </a:lnTo>
                <a:lnTo>
                  <a:pt x="685836" y="1304599"/>
                </a:lnTo>
                <a:cubicBezTo>
                  <a:pt x="686650" y="1306578"/>
                  <a:pt x="686904" y="1307323"/>
                  <a:pt x="686745" y="1307201"/>
                </a:cubicBezTo>
                <a:cubicBezTo>
                  <a:pt x="686428" y="1306955"/>
                  <a:pt x="684461" y="1303239"/>
                  <a:pt x="682019" y="1298988"/>
                </a:cubicBezTo>
                <a:close/>
                <a:moveTo>
                  <a:pt x="973923" y="1282788"/>
                </a:moveTo>
                <a:cubicBezTo>
                  <a:pt x="974034" y="1281516"/>
                  <a:pt x="973593" y="1286605"/>
                  <a:pt x="973593" y="1286605"/>
                </a:cubicBezTo>
                <a:cubicBezTo>
                  <a:pt x="973788" y="1284343"/>
                  <a:pt x="973887" y="1283212"/>
                  <a:pt x="973923" y="1282788"/>
                </a:cubicBezTo>
                <a:close/>
                <a:moveTo>
                  <a:pt x="621283" y="1273633"/>
                </a:moveTo>
                <a:cubicBezTo>
                  <a:pt x="620532" y="1276091"/>
                  <a:pt x="620157" y="1277322"/>
                  <a:pt x="620016" y="1277782"/>
                </a:cubicBezTo>
                <a:cubicBezTo>
                  <a:pt x="619594" y="1279165"/>
                  <a:pt x="621283" y="1273633"/>
                  <a:pt x="621283" y="1273633"/>
                </a:cubicBezTo>
                <a:close/>
                <a:moveTo>
                  <a:pt x="964641" y="1273287"/>
                </a:moveTo>
                <a:cubicBezTo>
                  <a:pt x="964611" y="1273691"/>
                  <a:pt x="964532" y="1274767"/>
                  <a:pt x="964375" y="1276922"/>
                </a:cubicBezTo>
                <a:cubicBezTo>
                  <a:pt x="964375" y="1276922"/>
                  <a:pt x="964729" y="1272076"/>
                  <a:pt x="964641" y="1273287"/>
                </a:cubicBezTo>
                <a:close/>
                <a:moveTo>
                  <a:pt x="981343" y="1268781"/>
                </a:moveTo>
                <a:cubicBezTo>
                  <a:pt x="993862" y="1278463"/>
                  <a:pt x="1003629" y="1292262"/>
                  <a:pt x="1012883" y="1306763"/>
                </a:cubicBezTo>
                <a:lnTo>
                  <a:pt x="1015709" y="1311248"/>
                </a:lnTo>
                <a:lnTo>
                  <a:pt x="981811" y="1275369"/>
                </a:lnTo>
                <a:lnTo>
                  <a:pt x="981114" y="1273174"/>
                </a:lnTo>
                <a:cubicBezTo>
                  <a:pt x="980326" y="1269852"/>
                  <a:pt x="980254" y="1267940"/>
                  <a:pt x="981343" y="1268781"/>
                </a:cubicBezTo>
                <a:close/>
                <a:moveTo>
                  <a:pt x="613775" y="1259048"/>
                </a:moveTo>
                <a:cubicBezTo>
                  <a:pt x="610485" y="1269335"/>
                  <a:pt x="613775" y="1259048"/>
                  <a:pt x="613775" y="1259048"/>
                </a:cubicBezTo>
                <a:close/>
                <a:moveTo>
                  <a:pt x="870977" y="1193240"/>
                </a:moveTo>
                <a:cubicBezTo>
                  <a:pt x="875042" y="1196169"/>
                  <a:pt x="878163" y="1198023"/>
                  <a:pt x="880559" y="1200047"/>
                </a:cubicBezTo>
                <a:cubicBezTo>
                  <a:pt x="882954" y="1202071"/>
                  <a:pt x="884623" y="1204264"/>
                  <a:pt x="885787" y="1207872"/>
                </a:cubicBezTo>
                <a:cubicBezTo>
                  <a:pt x="879258" y="1205534"/>
                  <a:pt x="873458" y="1200020"/>
                  <a:pt x="870977" y="1193240"/>
                </a:cubicBezTo>
                <a:close/>
                <a:moveTo>
                  <a:pt x="865021" y="1188161"/>
                </a:moveTo>
                <a:cubicBezTo>
                  <a:pt x="867377" y="1189005"/>
                  <a:pt x="869100" y="1189623"/>
                  <a:pt x="870117" y="1190354"/>
                </a:cubicBezTo>
                <a:cubicBezTo>
                  <a:pt x="871134" y="1191087"/>
                  <a:pt x="871444" y="1191935"/>
                  <a:pt x="870977" y="1193240"/>
                </a:cubicBezTo>
                <a:cubicBezTo>
                  <a:pt x="868799" y="1192461"/>
                  <a:pt x="863150" y="1193382"/>
                  <a:pt x="865021" y="1188161"/>
                </a:cubicBezTo>
                <a:close/>
                <a:moveTo>
                  <a:pt x="859064" y="1183082"/>
                </a:moveTo>
                <a:cubicBezTo>
                  <a:pt x="861421" y="1183927"/>
                  <a:pt x="863145" y="1184544"/>
                  <a:pt x="864161" y="1185276"/>
                </a:cubicBezTo>
                <a:cubicBezTo>
                  <a:pt x="865177" y="1186008"/>
                  <a:pt x="865487" y="1186856"/>
                  <a:pt x="865021" y="1188161"/>
                </a:cubicBezTo>
                <a:cubicBezTo>
                  <a:pt x="862844" y="1187381"/>
                  <a:pt x="857195" y="1188304"/>
                  <a:pt x="859064" y="1183082"/>
                </a:cubicBezTo>
                <a:close/>
                <a:moveTo>
                  <a:pt x="870407" y="1137716"/>
                </a:moveTo>
                <a:lnTo>
                  <a:pt x="875601" y="1142026"/>
                </a:lnTo>
                <a:cubicBezTo>
                  <a:pt x="883369" y="1148614"/>
                  <a:pt x="887684" y="1152062"/>
                  <a:pt x="889706" y="1153307"/>
                </a:cubicBezTo>
                <a:lnTo>
                  <a:pt x="889850" y="1152508"/>
                </a:lnTo>
                <a:lnTo>
                  <a:pt x="907691" y="1180929"/>
                </a:lnTo>
                <a:cubicBezTo>
                  <a:pt x="921023" y="1200188"/>
                  <a:pt x="934732" y="1218218"/>
                  <a:pt x="948872" y="1235567"/>
                </a:cubicBezTo>
                <a:lnTo>
                  <a:pt x="956168" y="1248330"/>
                </a:lnTo>
                <a:lnTo>
                  <a:pt x="931472" y="1223253"/>
                </a:lnTo>
                <a:lnTo>
                  <a:pt x="911617" y="1206053"/>
                </a:lnTo>
                <a:lnTo>
                  <a:pt x="875642" y="1146944"/>
                </a:lnTo>
                <a:close/>
                <a:moveTo>
                  <a:pt x="774829" y="1137202"/>
                </a:moveTo>
                <a:lnTo>
                  <a:pt x="781221" y="1142793"/>
                </a:lnTo>
                <a:lnTo>
                  <a:pt x="782336" y="1144747"/>
                </a:lnTo>
                <a:close/>
                <a:moveTo>
                  <a:pt x="794736" y="1134712"/>
                </a:moveTo>
                <a:cubicBezTo>
                  <a:pt x="794825" y="1133501"/>
                  <a:pt x="794471" y="1138345"/>
                  <a:pt x="794471" y="1138345"/>
                </a:cubicBezTo>
                <a:cubicBezTo>
                  <a:pt x="794627" y="1136193"/>
                  <a:pt x="794706" y="1135116"/>
                  <a:pt x="794736" y="1134712"/>
                </a:cubicBezTo>
                <a:close/>
                <a:moveTo>
                  <a:pt x="3629653" y="1134680"/>
                </a:moveTo>
                <a:lnTo>
                  <a:pt x="3651176" y="1167614"/>
                </a:lnTo>
                <a:lnTo>
                  <a:pt x="3719587" y="1261881"/>
                </a:lnTo>
                <a:lnTo>
                  <a:pt x="3801871" y="1359019"/>
                </a:lnTo>
                <a:cubicBezTo>
                  <a:pt x="3858192" y="1425766"/>
                  <a:pt x="3914474" y="1492976"/>
                  <a:pt x="3970396" y="1560834"/>
                </a:cubicBezTo>
                <a:lnTo>
                  <a:pt x="4008766" y="1608276"/>
                </a:lnTo>
                <a:lnTo>
                  <a:pt x="4009042" y="1607582"/>
                </a:lnTo>
                <a:cubicBezTo>
                  <a:pt x="4010405" y="1604633"/>
                  <a:pt x="4011923" y="1602109"/>
                  <a:pt x="4013011" y="1602498"/>
                </a:cubicBezTo>
                <a:cubicBezTo>
                  <a:pt x="4011456" y="1603414"/>
                  <a:pt x="4019268" y="1604739"/>
                  <a:pt x="4027178" y="1604933"/>
                </a:cubicBezTo>
                <a:lnTo>
                  <a:pt x="4029764" y="1604754"/>
                </a:lnTo>
                <a:lnTo>
                  <a:pt x="4025460" y="1599281"/>
                </a:lnTo>
                <a:lnTo>
                  <a:pt x="4023363" y="1599731"/>
                </a:lnTo>
                <a:cubicBezTo>
                  <a:pt x="4021212" y="1599881"/>
                  <a:pt x="4019090" y="1599521"/>
                  <a:pt x="4017058" y="1598056"/>
                </a:cubicBezTo>
                <a:lnTo>
                  <a:pt x="4023468" y="1596747"/>
                </a:lnTo>
                <a:lnTo>
                  <a:pt x="3972742" y="1532245"/>
                </a:lnTo>
                <a:cubicBezTo>
                  <a:pt x="3863754" y="1397895"/>
                  <a:pt x="3753998" y="1277766"/>
                  <a:pt x="3646304" y="1154449"/>
                </a:cubicBezTo>
                <a:close/>
                <a:moveTo>
                  <a:pt x="774941" y="1133515"/>
                </a:moveTo>
                <a:cubicBezTo>
                  <a:pt x="774979" y="1132285"/>
                  <a:pt x="774829" y="1137202"/>
                  <a:pt x="774829" y="1137202"/>
                </a:cubicBezTo>
                <a:cubicBezTo>
                  <a:pt x="774895" y="1135017"/>
                  <a:pt x="774928" y="1133924"/>
                  <a:pt x="774941" y="1133515"/>
                </a:cubicBezTo>
                <a:close/>
                <a:moveTo>
                  <a:pt x="1431139" y="1123886"/>
                </a:moveTo>
                <a:lnTo>
                  <a:pt x="1441792" y="1144238"/>
                </a:lnTo>
                <a:lnTo>
                  <a:pt x="1459327" y="1162081"/>
                </a:lnTo>
                <a:cubicBezTo>
                  <a:pt x="1461503" y="1162860"/>
                  <a:pt x="1475892" y="1186669"/>
                  <a:pt x="1478853" y="1178401"/>
                </a:cubicBezTo>
                <a:cubicBezTo>
                  <a:pt x="1479788" y="1175790"/>
                  <a:pt x="1465550" y="1158418"/>
                  <a:pt x="1470570" y="1166107"/>
                </a:cubicBezTo>
                <a:cubicBezTo>
                  <a:pt x="1461742" y="1155336"/>
                  <a:pt x="1449469" y="1143330"/>
                  <a:pt x="1437358" y="1131015"/>
                </a:cubicBezTo>
                <a:close/>
                <a:moveTo>
                  <a:pt x="4374169" y="1103928"/>
                </a:moveTo>
                <a:lnTo>
                  <a:pt x="4412539" y="1151370"/>
                </a:lnTo>
                <a:cubicBezTo>
                  <a:pt x="4468462" y="1219228"/>
                  <a:pt x="4524743" y="1286437"/>
                  <a:pt x="4581064" y="1353185"/>
                </a:cubicBezTo>
                <a:lnTo>
                  <a:pt x="4663347" y="1450324"/>
                </a:lnTo>
                <a:lnTo>
                  <a:pt x="4731759" y="1544590"/>
                </a:lnTo>
                <a:lnTo>
                  <a:pt x="4753282" y="1577524"/>
                </a:lnTo>
                <a:lnTo>
                  <a:pt x="4736631" y="1557756"/>
                </a:lnTo>
                <a:cubicBezTo>
                  <a:pt x="4628937" y="1434438"/>
                  <a:pt x="4519181" y="1314308"/>
                  <a:pt x="4410193" y="1179959"/>
                </a:cubicBezTo>
                <a:lnTo>
                  <a:pt x="4359467" y="1115457"/>
                </a:lnTo>
                <a:lnTo>
                  <a:pt x="4365878" y="1114148"/>
                </a:lnTo>
                <a:cubicBezTo>
                  <a:pt x="4363845" y="1112683"/>
                  <a:pt x="4361724" y="1112323"/>
                  <a:pt x="4359572" y="1112473"/>
                </a:cubicBezTo>
                <a:lnTo>
                  <a:pt x="4357474" y="1112922"/>
                </a:lnTo>
                <a:lnTo>
                  <a:pt x="4353171" y="1107451"/>
                </a:lnTo>
                <a:lnTo>
                  <a:pt x="4355757" y="1107271"/>
                </a:lnTo>
                <a:cubicBezTo>
                  <a:pt x="4363666" y="1107465"/>
                  <a:pt x="4371479" y="1108790"/>
                  <a:pt x="4369924" y="1109706"/>
                </a:cubicBezTo>
                <a:cubicBezTo>
                  <a:pt x="4371012" y="1110095"/>
                  <a:pt x="4372530" y="1107570"/>
                  <a:pt x="4373893" y="1104622"/>
                </a:cubicBezTo>
                <a:close/>
                <a:moveTo>
                  <a:pt x="2102866" y="1074029"/>
                </a:moveTo>
                <a:cubicBezTo>
                  <a:pt x="2102411" y="1074544"/>
                  <a:pt x="2104535" y="1077818"/>
                  <a:pt x="2111311" y="1085598"/>
                </a:cubicBezTo>
                <a:cubicBezTo>
                  <a:pt x="2111311" y="1085598"/>
                  <a:pt x="2117809" y="1096233"/>
                  <a:pt x="2120371" y="1096680"/>
                </a:cubicBezTo>
                <a:lnTo>
                  <a:pt x="2120910" y="1095829"/>
                </a:lnTo>
                <a:lnTo>
                  <a:pt x="2117166" y="1086932"/>
                </a:lnTo>
                <a:lnTo>
                  <a:pt x="2107358" y="1076791"/>
                </a:lnTo>
                <a:cubicBezTo>
                  <a:pt x="2104996" y="1074810"/>
                  <a:pt x="2103207" y="1073645"/>
                  <a:pt x="2102866" y="1074029"/>
                </a:cubicBezTo>
                <a:close/>
                <a:moveTo>
                  <a:pt x="976336" y="1073293"/>
                </a:moveTo>
                <a:cubicBezTo>
                  <a:pt x="977269" y="1073398"/>
                  <a:pt x="978606" y="1074479"/>
                  <a:pt x="980077" y="1076756"/>
                </a:cubicBezTo>
                <a:cubicBezTo>
                  <a:pt x="982037" y="1079792"/>
                  <a:pt x="984237" y="1084954"/>
                  <a:pt x="986039" y="1092763"/>
                </a:cubicBezTo>
                <a:cubicBezTo>
                  <a:pt x="974355" y="1081449"/>
                  <a:pt x="973535" y="1072978"/>
                  <a:pt x="976336" y="1073293"/>
                </a:cubicBezTo>
                <a:close/>
                <a:moveTo>
                  <a:pt x="3925191" y="1065369"/>
                </a:moveTo>
                <a:lnTo>
                  <a:pt x="3931411" y="1074687"/>
                </a:lnTo>
                <a:lnTo>
                  <a:pt x="4074854" y="1280238"/>
                </a:lnTo>
                <a:lnTo>
                  <a:pt x="4082181" y="1289057"/>
                </a:lnTo>
                <a:cubicBezTo>
                  <a:pt x="4104005" y="1314988"/>
                  <a:pt x="4125560" y="1340003"/>
                  <a:pt x="4146447" y="1362849"/>
                </a:cubicBezTo>
                <a:cubicBezTo>
                  <a:pt x="4204916" y="1420511"/>
                  <a:pt x="4142448" y="1318109"/>
                  <a:pt x="4124240" y="1300395"/>
                </a:cubicBezTo>
                <a:cubicBezTo>
                  <a:pt x="4089568" y="1256165"/>
                  <a:pt x="4054781" y="1214036"/>
                  <a:pt x="4019961" y="1173268"/>
                </a:cubicBezTo>
                <a:close/>
                <a:moveTo>
                  <a:pt x="1261361" y="1063201"/>
                </a:moveTo>
                <a:lnTo>
                  <a:pt x="1264504" y="1068110"/>
                </a:lnTo>
                <a:lnTo>
                  <a:pt x="1264595" y="1068014"/>
                </a:lnTo>
                <a:close/>
                <a:moveTo>
                  <a:pt x="821895" y="1049845"/>
                </a:moveTo>
                <a:lnTo>
                  <a:pt x="828248" y="1054864"/>
                </a:lnTo>
                <a:lnTo>
                  <a:pt x="833300" y="1059470"/>
                </a:lnTo>
                <a:lnTo>
                  <a:pt x="862909" y="1109103"/>
                </a:lnTo>
                <a:lnTo>
                  <a:pt x="858423" y="1105437"/>
                </a:lnTo>
                <a:lnTo>
                  <a:pt x="847889" y="1098028"/>
                </a:lnTo>
                <a:lnTo>
                  <a:pt x="834690" y="1074764"/>
                </a:lnTo>
                <a:close/>
                <a:moveTo>
                  <a:pt x="3602618" y="1046975"/>
                </a:moveTo>
                <a:cubicBezTo>
                  <a:pt x="3602618" y="1046975"/>
                  <a:pt x="3604513" y="1047210"/>
                  <a:pt x="3606880" y="1047505"/>
                </a:cubicBezTo>
                <a:lnTo>
                  <a:pt x="3606981" y="1047518"/>
                </a:lnTo>
                <a:close/>
                <a:moveTo>
                  <a:pt x="1446402" y="1045459"/>
                </a:moveTo>
                <a:lnTo>
                  <a:pt x="1441127" y="1045989"/>
                </a:lnTo>
                <a:lnTo>
                  <a:pt x="1469709" y="1090670"/>
                </a:lnTo>
                <a:lnTo>
                  <a:pt x="1470183" y="1091443"/>
                </a:lnTo>
                <a:lnTo>
                  <a:pt x="1474897" y="1096988"/>
                </a:lnTo>
                <a:cubicBezTo>
                  <a:pt x="1491150" y="1116418"/>
                  <a:pt x="1488086" y="1114293"/>
                  <a:pt x="1477749" y="1103702"/>
                </a:cubicBezTo>
                <a:lnTo>
                  <a:pt x="1477605" y="1103550"/>
                </a:lnTo>
                <a:lnTo>
                  <a:pt x="1486380" y="1117862"/>
                </a:lnTo>
                <a:lnTo>
                  <a:pt x="1501488" y="1130871"/>
                </a:lnTo>
                <a:lnTo>
                  <a:pt x="1496479" y="1125598"/>
                </a:lnTo>
                <a:lnTo>
                  <a:pt x="1494599" y="1115031"/>
                </a:lnTo>
                <a:cubicBezTo>
                  <a:pt x="1495146" y="1110262"/>
                  <a:pt x="1502740" y="1123859"/>
                  <a:pt x="1509666" y="1132760"/>
                </a:cubicBezTo>
                <a:cubicBezTo>
                  <a:pt x="1503421" y="1117464"/>
                  <a:pt x="1496132" y="1103173"/>
                  <a:pt x="1488291" y="1089428"/>
                </a:cubicBezTo>
                <a:lnTo>
                  <a:pt x="1480696" y="1077096"/>
                </a:lnTo>
                <a:lnTo>
                  <a:pt x="1478719" y="1075198"/>
                </a:lnTo>
                <a:cubicBezTo>
                  <a:pt x="1467170" y="1065171"/>
                  <a:pt x="1451996" y="1050409"/>
                  <a:pt x="1446402" y="1045459"/>
                </a:cubicBezTo>
                <a:close/>
                <a:moveTo>
                  <a:pt x="1649478" y="1032578"/>
                </a:moveTo>
                <a:lnTo>
                  <a:pt x="1653842" y="1042988"/>
                </a:lnTo>
                <a:cubicBezTo>
                  <a:pt x="1654930" y="1043830"/>
                  <a:pt x="1657742" y="1046005"/>
                  <a:pt x="1660827" y="1048390"/>
                </a:cubicBezTo>
                <a:lnTo>
                  <a:pt x="1665288" y="1051839"/>
                </a:lnTo>
                <a:lnTo>
                  <a:pt x="1665084" y="1051335"/>
                </a:lnTo>
                <a:lnTo>
                  <a:pt x="1651527" y="1034939"/>
                </a:lnTo>
                <a:close/>
                <a:moveTo>
                  <a:pt x="1873634" y="1019171"/>
                </a:moveTo>
                <a:lnTo>
                  <a:pt x="1877229" y="1023221"/>
                </a:lnTo>
                <a:lnTo>
                  <a:pt x="1891040" y="1032968"/>
                </a:lnTo>
                <a:lnTo>
                  <a:pt x="1889341" y="1029797"/>
                </a:lnTo>
                <a:lnTo>
                  <a:pt x="1888990" y="1029382"/>
                </a:lnTo>
                <a:close/>
                <a:moveTo>
                  <a:pt x="3578602" y="1018142"/>
                </a:moveTo>
                <a:cubicBezTo>
                  <a:pt x="3593828" y="1010183"/>
                  <a:pt x="3589781" y="1039527"/>
                  <a:pt x="3602618" y="1046975"/>
                </a:cubicBezTo>
                <a:cubicBezTo>
                  <a:pt x="3596567" y="1048232"/>
                  <a:pt x="3592235" y="1047432"/>
                  <a:pt x="3589093" y="1045433"/>
                </a:cubicBezTo>
                <a:cubicBezTo>
                  <a:pt x="3579669" y="1039434"/>
                  <a:pt x="3580951" y="1022632"/>
                  <a:pt x="3578602" y="1018142"/>
                </a:cubicBezTo>
                <a:close/>
                <a:moveTo>
                  <a:pt x="1636007" y="1016679"/>
                </a:moveTo>
                <a:lnTo>
                  <a:pt x="1637647" y="1019155"/>
                </a:lnTo>
                <a:lnTo>
                  <a:pt x="1638913" y="1020385"/>
                </a:lnTo>
                <a:lnTo>
                  <a:pt x="1638979" y="1020419"/>
                </a:lnTo>
                <a:close/>
                <a:moveTo>
                  <a:pt x="2050061" y="1015788"/>
                </a:moveTo>
                <a:cubicBezTo>
                  <a:pt x="2058492" y="1030454"/>
                  <a:pt x="2071722" y="1032768"/>
                  <a:pt x="2090826" y="1049300"/>
                </a:cubicBezTo>
                <a:lnTo>
                  <a:pt x="2097588" y="1056653"/>
                </a:lnTo>
                <a:lnTo>
                  <a:pt x="2088506" y="1041995"/>
                </a:lnTo>
                <a:lnTo>
                  <a:pt x="2088349" y="1041150"/>
                </a:lnTo>
                <a:lnTo>
                  <a:pt x="2087052" y="1040065"/>
                </a:lnTo>
                <a:cubicBezTo>
                  <a:pt x="2074047" y="1030799"/>
                  <a:pt x="2061160" y="1022741"/>
                  <a:pt x="2050061" y="1015788"/>
                </a:cubicBezTo>
                <a:close/>
                <a:moveTo>
                  <a:pt x="3800594" y="1015539"/>
                </a:moveTo>
                <a:cubicBezTo>
                  <a:pt x="3797181" y="1011866"/>
                  <a:pt x="3802085" y="1021249"/>
                  <a:pt x="3818684" y="1053008"/>
                </a:cubicBezTo>
                <a:lnTo>
                  <a:pt x="3859134" y="1116947"/>
                </a:lnTo>
                <a:lnTo>
                  <a:pt x="3870755" y="1127790"/>
                </a:lnTo>
                <a:cubicBezTo>
                  <a:pt x="3897309" y="1154345"/>
                  <a:pt x="3918451" y="1181959"/>
                  <a:pt x="3910105" y="1175973"/>
                </a:cubicBezTo>
                <a:cubicBezTo>
                  <a:pt x="4013030" y="1284460"/>
                  <a:pt x="4062660" y="1379415"/>
                  <a:pt x="4171395" y="1499024"/>
                </a:cubicBezTo>
                <a:cubicBezTo>
                  <a:pt x="4190773" y="1516123"/>
                  <a:pt x="4225265" y="1530769"/>
                  <a:pt x="4236443" y="1552155"/>
                </a:cubicBezTo>
                <a:cubicBezTo>
                  <a:pt x="4292229" y="1604684"/>
                  <a:pt x="4367089" y="1713678"/>
                  <a:pt x="4401836" y="1763046"/>
                </a:cubicBezTo>
                <a:cubicBezTo>
                  <a:pt x="4435073" y="1806663"/>
                  <a:pt x="4454299" y="1843448"/>
                  <a:pt x="4465477" y="1864834"/>
                </a:cubicBezTo>
                <a:lnTo>
                  <a:pt x="4477361" y="1875029"/>
                </a:lnTo>
                <a:lnTo>
                  <a:pt x="4476833" y="1870037"/>
                </a:lnTo>
                <a:cubicBezTo>
                  <a:pt x="4472807" y="1862338"/>
                  <a:pt x="4475272" y="1857782"/>
                  <a:pt x="4480809" y="1859108"/>
                </a:cubicBezTo>
                <a:cubicBezTo>
                  <a:pt x="4486351" y="1860433"/>
                  <a:pt x="4494964" y="1867641"/>
                  <a:pt x="4503234" y="1883467"/>
                </a:cubicBezTo>
                <a:cubicBezTo>
                  <a:pt x="4502637" y="1887319"/>
                  <a:pt x="4500417" y="1888953"/>
                  <a:pt x="4497490" y="1889107"/>
                </a:cubicBezTo>
                <a:lnTo>
                  <a:pt x="4491216" y="1886195"/>
                </a:lnTo>
                <a:lnTo>
                  <a:pt x="4511429" y="1901593"/>
                </a:lnTo>
                <a:lnTo>
                  <a:pt x="4511729" y="1899720"/>
                </a:lnTo>
                <a:cubicBezTo>
                  <a:pt x="4510275" y="1896939"/>
                  <a:pt x="4509988" y="1895319"/>
                  <a:pt x="4510458" y="1894614"/>
                </a:cubicBezTo>
                <a:cubicBezTo>
                  <a:pt x="4510928" y="1893909"/>
                  <a:pt x="4512157" y="1894119"/>
                  <a:pt x="4513733" y="1894995"/>
                </a:cubicBezTo>
                <a:cubicBezTo>
                  <a:pt x="4516887" y="1896752"/>
                  <a:pt x="4521438" y="1901179"/>
                  <a:pt x="4524121" y="1906313"/>
                </a:cubicBezTo>
                <a:lnTo>
                  <a:pt x="4517783" y="1908579"/>
                </a:lnTo>
                <a:lnTo>
                  <a:pt x="4550525" y="1944867"/>
                </a:lnTo>
                <a:cubicBezTo>
                  <a:pt x="4583868" y="1985794"/>
                  <a:pt x="4597449" y="2011779"/>
                  <a:pt x="4564251" y="1948263"/>
                </a:cubicBezTo>
                <a:lnTo>
                  <a:pt x="4523801" y="1884323"/>
                </a:lnTo>
                <a:lnTo>
                  <a:pt x="4512180" y="1873481"/>
                </a:lnTo>
                <a:cubicBezTo>
                  <a:pt x="4485627" y="1846925"/>
                  <a:pt x="4464484" y="1819311"/>
                  <a:pt x="4472831" y="1825296"/>
                </a:cubicBezTo>
                <a:cubicBezTo>
                  <a:pt x="4369906" y="1716809"/>
                  <a:pt x="4320276" y="1621854"/>
                  <a:pt x="4211540" y="1502246"/>
                </a:cubicBezTo>
                <a:cubicBezTo>
                  <a:pt x="4192162" y="1485147"/>
                  <a:pt x="4157671" y="1470500"/>
                  <a:pt x="4146493" y="1449114"/>
                </a:cubicBezTo>
                <a:cubicBezTo>
                  <a:pt x="4090706" y="1396586"/>
                  <a:pt x="4015847" y="1287592"/>
                  <a:pt x="3981100" y="1238224"/>
                </a:cubicBezTo>
                <a:cubicBezTo>
                  <a:pt x="3947863" y="1194607"/>
                  <a:pt x="3928636" y="1157822"/>
                  <a:pt x="3917458" y="1136436"/>
                </a:cubicBezTo>
                <a:lnTo>
                  <a:pt x="3905574" y="1126241"/>
                </a:lnTo>
                <a:lnTo>
                  <a:pt x="3906103" y="1131233"/>
                </a:lnTo>
                <a:cubicBezTo>
                  <a:pt x="3910129" y="1138932"/>
                  <a:pt x="3907663" y="1143487"/>
                  <a:pt x="3902125" y="1142162"/>
                </a:cubicBezTo>
                <a:cubicBezTo>
                  <a:pt x="3896585" y="1140836"/>
                  <a:pt x="3887972" y="1133629"/>
                  <a:pt x="3879702" y="1117803"/>
                </a:cubicBezTo>
                <a:cubicBezTo>
                  <a:pt x="3880298" y="1113951"/>
                  <a:pt x="3882518" y="1112316"/>
                  <a:pt x="3885446" y="1112163"/>
                </a:cubicBezTo>
                <a:lnTo>
                  <a:pt x="3891720" y="1115075"/>
                </a:lnTo>
                <a:lnTo>
                  <a:pt x="3871507" y="1099676"/>
                </a:lnTo>
                <a:lnTo>
                  <a:pt x="3871207" y="1101550"/>
                </a:lnTo>
                <a:cubicBezTo>
                  <a:pt x="3872661" y="1104331"/>
                  <a:pt x="3872948" y="1105950"/>
                  <a:pt x="3872478" y="1106655"/>
                </a:cubicBezTo>
                <a:cubicBezTo>
                  <a:pt x="3872008" y="1107361"/>
                  <a:pt x="3870778" y="1107152"/>
                  <a:pt x="3869202" y="1106274"/>
                </a:cubicBezTo>
                <a:cubicBezTo>
                  <a:pt x="3866048" y="1104518"/>
                  <a:pt x="3861498" y="1100090"/>
                  <a:pt x="3858815" y="1094957"/>
                </a:cubicBezTo>
                <a:lnTo>
                  <a:pt x="3865153" y="1092690"/>
                </a:lnTo>
                <a:lnTo>
                  <a:pt x="3832411" y="1056402"/>
                </a:lnTo>
                <a:cubicBezTo>
                  <a:pt x="3815739" y="1035939"/>
                  <a:pt x="3804008" y="1019211"/>
                  <a:pt x="3800594" y="1015539"/>
                </a:cubicBezTo>
                <a:close/>
                <a:moveTo>
                  <a:pt x="1627428" y="1006800"/>
                </a:moveTo>
                <a:lnTo>
                  <a:pt x="1629916" y="1011655"/>
                </a:lnTo>
                <a:lnTo>
                  <a:pt x="1636662" y="1018201"/>
                </a:lnTo>
                <a:close/>
                <a:moveTo>
                  <a:pt x="896279" y="1000513"/>
                </a:moveTo>
                <a:lnTo>
                  <a:pt x="897803" y="1002625"/>
                </a:lnTo>
                <a:lnTo>
                  <a:pt x="897032" y="1003600"/>
                </a:lnTo>
                <a:cubicBezTo>
                  <a:pt x="895673" y="1004385"/>
                  <a:pt x="895896" y="1003199"/>
                  <a:pt x="896262" y="1001479"/>
                </a:cubicBezTo>
                <a:close/>
                <a:moveTo>
                  <a:pt x="1321648" y="1000343"/>
                </a:moveTo>
                <a:cubicBezTo>
                  <a:pt x="1324006" y="1001187"/>
                  <a:pt x="1326039" y="1002652"/>
                  <a:pt x="1327639" y="1004329"/>
                </a:cubicBezTo>
                <a:cubicBezTo>
                  <a:pt x="1329237" y="1006007"/>
                  <a:pt x="1330401" y="1007897"/>
                  <a:pt x="1331022" y="1009592"/>
                </a:cubicBezTo>
                <a:cubicBezTo>
                  <a:pt x="1324494" y="1007254"/>
                  <a:pt x="1321955" y="1006344"/>
                  <a:pt x="1321648" y="1000343"/>
                </a:cubicBezTo>
                <a:close/>
                <a:moveTo>
                  <a:pt x="2028397" y="998808"/>
                </a:moveTo>
                <a:cubicBezTo>
                  <a:pt x="2026374" y="995288"/>
                  <a:pt x="2027235" y="1005464"/>
                  <a:pt x="2027235" y="1005464"/>
                </a:cubicBezTo>
                <a:cubicBezTo>
                  <a:pt x="2028514" y="1005689"/>
                  <a:pt x="2029445" y="1004136"/>
                  <a:pt x="2029736" y="1002473"/>
                </a:cubicBezTo>
                <a:cubicBezTo>
                  <a:pt x="2030028" y="1000809"/>
                  <a:pt x="2029679" y="999032"/>
                  <a:pt x="2028397" y="998808"/>
                </a:cubicBezTo>
                <a:close/>
                <a:moveTo>
                  <a:pt x="1810236" y="974230"/>
                </a:moveTo>
                <a:lnTo>
                  <a:pt x="1810596" y="975603"/>
                </a:lnTo>
                <a:lnTo>
                  <a:pt x="1811939" y="980721"/>
                </a:lnTo>
                <a:lnTo>
                  <a:pt x="1812972" y="981622"/>
                </a:lnTo>
                <a:lnTo>
                  <a:pt x="1815866" y="978863"/>
                </a:lnTo>
                <a:close/>
                <a:moveTo>
                  <a:pt x="1365214" y="964398"/>
                </a:moveTo>
                <a:cubicBezTo>
                  <a:pt x="1360499" y="962709"/>
                  <a:pt x="1362409" y="972230"/>
                  <a:pt x="1371477" y="975478"/>
                </a:cubicBezTo>
                <a:cubicBezTo>
                  <a:pt x="1373108" y="976062"/>
                  <a:pt x="1373533" y="975661"/>
                  <a:pt x="1373251" y="974733"/>
                </a:cubicBezTo>
                <a:cubicBezTo>
                  <a:pt x="1372410" y="971945"/>
                  <a:pt x="1365214" y="964398"/>
                  <a:pt x="1365214" y="964398"/>
                </a:cubicBezTo>
                <a:close/>
                <a:moveTo>
                  <a:pt x="3531462" y="962182"/>
                </a:moveTo>
                <a:cubicBezTo>
                  <a:pt x="3546984" y="974764"/>
                  <a:pt x="3564742" y="991621"/>
                  <a:pt x="3578602" y="1018142"/>
                </a:cubicBezTo>
                <a:cubicBezTo>
                  <a:pt x="3556502" y="1010087"/>
                  <a:pt x="3542641" y="983569"/>
                  <a:pt x="3531462" y="962182"/>
                </a:cubicBezTo>
                <a:close/>
                <a:moveTo>
                  <a:pt x="3526985" y="960875"/>
                </a:moveTo>
                <a:lnTo>
                  <a:pt x="3531462" y="962182"/>
                </a:lnTo>
                <a:cubicBezTo>
                  <a:pt x="3531462" y="962182"/>
                  <a:pt x="3530288" y="961840"/>
                  <a:pt x="3528599" y="961347"/>
                </a:cubicBezTo>
                <a:close/>
                <a:moveTo>
                  <a:pt x="1063622" y="959599"/>
                </a:moveTo>
                <a:lnTo>
                  <a:pt x="1066590" y="963219"/>
                </a:lnTo>
                <a:lnTo>
                  <a:pt x="1067439" y="965210"/>
                </a:lnTo>
                <a:cubicBezTo>
                  <a:pt x="1068252" y="967189"/>
                  <a:pt x="1068507" y="967935"/>
                  <a:pt x="1068347" y="967812"/>
                </a:cubicBezTo>
                <a:cubicBezTo>
                  <a:pt x="1068030" y="967567"/>
                  <a:pt x="1066063" y="963850"/>
                  <a:pt x="1063622" y="959599"/>
                </a:cubicBezTo>
                <a:close/>
                <a:moveTo>
                  <a:pt x="3521964" y="958387"/>
                </a:moveTo>
                <a:lnTo>
                  <a:pt x="3523194" y="959770"/>
                </a:lnTo>
                <a:lnTo>
                  <a:pt x="3537484" y="975858"/>
                </a:lnTo>
                <a:cubicBezTo>
                  <a:pt x="3542283" y="982047"/>
                  <a:pt x="3546192" y="988727"/>
                  <a:pt x="3547672" y="996276"/>
                </a:cubicBezTo>
                <a:lnTo>
                  <a:pt x="3522831" y="959664"/>
                </a:lnTo>
                <a:lnTo>
                  <a:pt x="3522648" y="959611"/>
                </a:lnTo>
                <a:lnTo>
                  <a:pt x="3521243" y="959201"/>
                </a:lnTo>
                <a:lnTo>
                  <a:pt x="3521865" y="959382"/>
                </a:lnTo>
                <a:lnTo>
                  <a:pt x="3522832" y="959663"/>
                </a:lnTo>
                <a:close/>
                <a:moveTo>
                  <a:pt x="3517358" y="958067"/>
                </a:moveTo>
                <a:lnTo>
                  <a:pt x="3521243" y="959201"/>
                </a:lnTo>
                <a:lnTo>
                  <a:pt x="3517579" y="958132"/>
                </a:lnTo>
                <a:cubicBezTo>
                  <a:pt x="3516478" y="957810"/>
                  <a:pt x="3516183" y="957725"/>
                  <a:pt x="3517358" y="958067"/>
                </a:cubicBezTo>
                <a:close/>
                <a:moveTo>
                  <a:pt x="1286046" y="956758"/>
                </a:moveTo>
                <a:lnTo>
                  <a:pt x="1352326" y="1046822"/>
                </a:lnTo>
                <a:lnTo>
                  <a:pt x="1352199" y="1046024"/>
                </a:lnTo>
                <a:cubicBezTo>
                  <a:pt x="1355173" y="1046383"/>
                  <a:pt x="1375289" y="1069914"/>
                  <a:pt x="1389613" y="1078288"/>
                </a:cubicBezTo>
                <a:lnTo>
                  <a:pt x="1389980" y="1078399"/>
                </a:lnTo>
                <a:lnTo>
                  <a:pt x="1390321" y="1075248"/>
                </a:lnTo>
                <a:lnTo>
                  <a:pt x="1388162" y="1072749"/>
                </a:lnTo>
                <a:cubicBezTo>
                  <a:pt x="1385545" y="1069797"/>
                  <a:pt x="1382850" y="1066550"/>
                  <a:pt x="1381743" y="1064087"/>
                </a:cubicBezTo>
                <a:lnTo>
                  <a:pt x="1382660" y="1062920"/>
                </a:lnTo>
                <a:lnTo>
                  <a:pt x="1360447" y="1041119"/>
                </a:lnTo>
                <a:cubicBezTo>
                  <a:pt x="1349856" y="1031557"/>
                  <a:pt x="1339383" y="1021669"/>
                  <a:pt x="1331022" y="1009592"/>
                </a:cubicBezTo>
                <a:cubicBezTo>
                  <a:pt x="1347131" y="1021744"/>
                  <a:pt x="1354328" y="1030212"/>
                  <a:pt x="1368053" y="1041020"/>
                </a:cubicBezTo>
                <a:cubicBezTo>
                  <a:pt x="1366345" y="1038935"/>
                  <a:pt x="1373373" y="1047589"/>
                  <a:pt x="1381535" y="1056649"/>
                </a:cubicBezTo>
                <a:lnTo>
                  <a:pt x="1384951" y="1060194"/>
                </a:lnTo>
                <a:lnTo>
                  <a:pt x="1396228" y="1067664"/>
                </a:lnTo>
                <a:lnTo>
                  <a:pt x="1400276" y="1073679"/>
                </a:lnTo>
                <a:lnTo>
                  <a:pt x="1401818" y="1074714"/>
                </a:lnTo>
                <a:cubicBezTo>
                  <a:pt x="1406020" y="1069836"/>
                  <a:pt x="1359615" y="1029161"/>
                  <a:pt x="1356199" y="1024991"/>
                </a:cubicBezTo>
                <a:cubicBezTo>
                  <a:pt x="1332454" y="1002740"/>
                  <a:pt x="1314134" y="984764"/>
                  <a:pt x="1295660" y="966366"/>
                </a:cubicBezTo>
                <a:close/>
                <a:moveTo>
                  <a:pt x="1438520" y="949406"/>
                </a:moveTo>
                <a:lnTo>
                  <a:pt x="1443940" y="959079"/>
                </a:lnTo>
                <a:lnTo>
                  <a:pt x="1458060" y="969382"/>
                </a:lnTo>
                <a:lnTo>
                  <a:pt x="1462649" y="972560"/>
                </a:lnTo>
                <a:lnTo>
                  <a:pt x="1463497" y="967038"/>
                </a:lnTo>
                <a:lnTo>
                  <a:pt x="1463608" y="966313"/>
                </a:lnTo>
                <a:lnTo>
                  <a:pt x="1458700" y="962898"/>
                </a:lnTo>
                <a:close/>
                <a:moveTo>
                  <a:pt x="1771772" y="945864"/>
                </a:moveTo>
                <a:cubicBezTo>
                  <a:pt x="1771772" y="945864"/>
                  <a:pt x="1775126" y="953573"/>
                  <a:pt x="1774287" y="951646"/>
                </a:cubicBezTo>
                <a:cubicBezTo>
                  <a:pt x="1774007" y="951004"/>
                  <a:pt x="1773263" y="949291"/>
                  <a:pt x="1771772" y="945864"/>
                </a:cubicBezTo>
                <a:close/>
                <a:moveTo>
                  <a:pt x="1945821" y="941793"/>
                </a:moveTo>
                <a:lnTo>
                  <a:pt x="1954201" y="954697"/>
                </a:lnTo>
                <a:lnTo>
                  <a:pt x="1991477" y="975996"/>
                </a:lnTo>
                <a:cubicBezTo>
                  <a:pt x="1991053" y="978428"/>
                  <a:pt x="1991541" y="979568"/>
                  <a:pt x="1992337" y="979930"/>
                </a:cubicBezTo>
                <a:cubicBezTo>
                  <a:pt x="1994725" y="981016"/>
                  <a:pt x="1999884" y="975091"/>
                  <a:pt x="1991477" y="975996"/>
                </a:cubicBezTo>
                <a:lnTo>
                  <a:pt x="1970331" y="960154"/>
                </a:lnTo>
                <a:close/>
                <a:moveTo>
                  <a:pt x="3514158" y="941405"/>
                </a:moveTo>
                <a:cubicBezTo>
                  <a:pt x="3514158" y="941405"/>
                  <a:pt x="3514151" y="943214"/>
                  <a:pt x="3513841" y="944908"/>
                </a:cubicBezTo>
                <a:cubicBezTo>
                  <a:pt x="3513532" y="946600"/>
                  <a:pt x="3512920" y="948174"/>
                  <a:pt x="3511708" y="947703"/>
                </a:cubicBezTo>
                <a:cubicBezTo>
                  <a:pt x="3509285" y="946760"/>
                  <a:pt x="3509313" y="939520"/>
                  <a:pt x="3514158" y="941405"/>
                </a:cubicBezTo>
                <a:close/>
                <a:moveTo>
                  <a:pt x="1800472" y="937688"/>
                </a:moveTo>
                <a:cubicBezTo>
                  <a:pt x="1803247" y="938173"/>
                  <a:pt x="1805780" y="939407"/>
                  <a:pt x="1807873" y="940961"/>
                </a:cubicBezTo>
                <a:cubicBezTo>
                  <a:pt x="1809966" y="942514"/>
                  <a:pt x="1811618" y="944387"/>
                  <a:pt x="1812629" y="946147"/>
                </a:cubicBezTo>
                <a:cubicBezTo>
                  <a:pt x="1804947" y="944803"/>
                  <a:pt x="1801960" y="944281"/>
                  <a:pt x="1800472" y="937688"/>
                </a:cubicBezTo>
                <a:close/>
                <a:moveTo>
                  <a:pt x="1416952" y="935446"/>
                </a:moveTo>
                <a:cubicBezTo>
                  <a:pt x="1416200" y="937904"/>
                  <a:pt x="1415826" y="939134"/>
                  <a:pt x="1415685" y="939595"/>
                </a:cubicBezTo>
                <a:cubicBezTo>
                  <a:pt x="1415263" y="940978"/>
                  <a:pt x="1416952" y="935446"/>
                  <a:pt x="1416952" y="935446"/>
                </a:cubicBezTo>
                <a:close/>
                <a:moveTo>
                  <a:pt x="1002887" y="934245"/>
                </a:moveTo>
                <a:cubicBezTo>
                  <a:pt x="1002135" y="936703"/>
                  <a:pt x="1001760" y="937933"/>
                  <a:pt x="1001619" y="938394"/>
                </a:cubicBezTo>
                <a:cubicBezTo>
                  <a:pt x="1001197" y="939777"/>
                  <a:pt x="1002887" y="934245"/>
                  <a:pt x="1002887" y="934245"/>
                </a:cubicBezTo>
                <a:close/>
                <a:moveTo>
                  <a:pt x="1434552" y="925384"/>
                </a:moveTo>
                <a:cubicBezTo>
                  <a:pt x="1434189" y="928253"/>
                  <a:pt x="1434008" y="929688"/>
                  <a:pt x="1433940" y="930225"/>
                </a:cubicBezTo>
                <a:cubicBezTo>
                  <a:pt x="1433737" y="931839"/>
                  <a:pt x="1434552" y="925384"/>
                  <a:pt x="1434552" y="925384"/>
                </a:cubicBezTo>
                <a:close/>
                <a:moveTo>
                  <a:pt x="1409246" y="920509"/>
                </a:moveTo>
                <a:lnTo>
                  <a:pt x="1409444" y="920861"/>
                </a:lnTo>
                <a:cubicBezTo>
                  <a:pt x="1409444" y="920861"/>
                  <a:pt x="1406154" y="931148"/>
                  <a:pt x="1409444" y="920861"/>
                </a:cubicBezTo>
                <a:lnTo>
                  <a:pt x="1409416" y="920736"/>
                </a:lnTo>
                <a:close/>
                <a:moveTo>
                  <a:pt x="995378" y="919660"/>
                </a:moveTo>
                <a:cubicBezTo>
                  <a:pt x="992088" y="929947"/>
                  <a:pt x="995378" y="919660"/>
                  <a:pt x="995378" y="919660"/>
                </a:cubicBezTo>
                <a:close/>
                <a:moveTo>
                  <a:pt x="1728619" y="917947"/>
                </a:moveTo>
                <a:lnTo>
                  <a:pt x="1744267" y="942530"/>
                </a:lnTo>
                <a:lnTo>
                  <a:pt x="1746336" y="944471"/>
                </a:lnTo>
                <a:cubicBezTo>
                  <a:pt x="1748044" y="946556"/>
                  <a:pt x="1753780" y="951678"/>
                  <a:pt x="1759341" y="955573"/>
                </a:cubicBezTo>
                <a:lnTo>
                  <a:pt x="1762650" y="957461"/>
                </a:lnTo>
                <a:lnTo>
                  <a:pt x="1762451" y="957084"/>
                </a:lnTo>
                <a:lnTo>
                  <a:pt x="1760280" y="954314"/>
                </a:lnTo>
                <a:lnTo>
                  <a:pt x="1744167" y="932990"/>
                </a:lnTo>
                <a:lnTo>
                  <a:pt x="1750560" y="937570"/>
                </a:lnTo>
                <a:lnTo>
                  <a:pt x="1750660" y="937635"/>
                </a:lnTo>
                <a:lnTo>
                  <a:pt x="1749296" y="936205"/>
                </a:lnTo>
                <a:lnTo>
                  <a:pt x="1731332" y="918590"/>
                </a:lnTo>
                <a:lnTo>
                  <a:pt x="1730270" y="919084"/>
                </a:lnTo>
                <a:close/>
                <a:moveTo>
                  <a:pt x="1809640" y="914297"/>
                </a:moveTo>
                <a:lnTo>
                  <a:pt x="1814525" y="922941"/>
                </a:lnTo>
                <a:cubicBezTo>
                  <a:pt x="1816279" y="927600"/>
                  <a:pt x="1813676" y="926365"/>
                  <a:pt x="1815616" y="927289"/>
                </a:cubicBezTo>
                <a:lnTo>
                  <a:pt x="1822968" y="931255"/>
                </a:lnTo>
                <a:lnTo>
                  <a:pt x="1823000" y="931241"/>
                </a:lnTo>
                <a:lnTo>
                  <a:pt x="1818110" y="925374"/>
                </a:lnTo>
                <a:lnTo>
                  <a:pt x="1819305" y="920527"/>
                </a:lnTo>
                <a:close/>
                <a:moveTo>
                  <a:pt x="1004740" y="913012"/>
                </a:moveTo>
                <a:lnTo>
                  <a:pt x="1037070" y="970725"/>
                </a:lnTo>
                <a:lnTo>
                  <a:pt x="1123070" y="1107590"/>
                </a:lnTo>
                <a:lnTo>
                  <a:pt x="1124262" y="1105055"/>
                </a:lnTo>
                <a:lnTo>
                  <a:pt x="1125762" y="1101482"/>
                </a:lnTo>
                <a:lnTo>
                  <a:pt x="1118056" y="1089407"/>
                </a:lnTo>
                <a:cubicBezTo>
                  <a:pt x="1109833" y="1077224"/>
                  <a:pt x="1102334" y="1065177"/>
                  <a:pt x="1100163" y="1055394"/>
                </a:cubicBezTo>
                <a:lnTo>
                  <a:pt x="1101348" y="1048503"/>
                </a:lnTo>
                <a:lnTo>
                  <a:pt x="1097859" y="1043570"/>
                </a:lnTo>
                <a:cubicBezTo>
                  <a:pt x="1083111" y="1023955"/>
                  <a:pt x="1067041" y="1004104"/>
                  <a:pt x="1058797" y="991905"/>
                </a:cubicBezTo>
                <a:close/>
                <a:moveTo>
                  <a:pt x="1348021" y="912210"/>
                </a:moveTo>
                <a:cubicBezTo>
                  <a:pt x="1350641" y="910360"/>
                  <a:pt x="1359921" y="917629"/>
                  <a:pt x="1368001" y="939574"/>
                </a:cubicBezTo>
                <a:cubicBezTo>
                  <a:pt x="1349442" y="925033"/>
                  <a:pt x="1345402" y="914062"/>
                  <a:pt x="1348021" y="912210"/>
                </a:cubicBezTo>
                <a:close/>
                <a:moveTo>
                  <a:pt x="1423440" y="910655"/>
                </a:moveTo>
                <a:cubicBezTo>
                  <a:pt x="1423440" y="910655"/>
                  <a:pt x="1421762" y="922686"/>
                  <a:pt x="1423440" y="910655"/>
                </a:cubicBezTo>
                <a:close/>
                <a:moveTo>
                  <a:pt x="3484230" y="906222"/>
                </a:moveTo>
                <a:cubicBezTo>
                  <a:pt x="3485037" y="906159"/>
                  <a:pt x="3486933" y="907651"/>
                  <a:pt x="3489181" y="909812"/>
                </a:cubicBezTo>
                <a:cubicBezTo>
                  <a:pt x="3493676" y="914134"/>
                  <a:pt x="3499569" y="921130"/>
                  <a:pt x="3500908" y="923695"/>
                </a:cubicBezTo>
                <a:cubicBezTo>
                  <a:pt x="3500302" y="931092"/>
                  <a:pt x="3497572" y="934426"/>
                  <a:pt x="3494474" y="932777"/>
                </a:cubicBezTo>
                <a:cubicBezTo>
                  <a:pt x="3491376" y="931129"/>
                  <a:pt x="3487910" y="924498"/>
                  <a:pt x="3485834" y="911968"/>
                </a:cubicBezTo>
                <a:cubicBezTo>
                  <a:pt x="3483711" y="907906"/>
                  <a:pt x="3483423" y="906286"/>
                  <a:pt x="3484230" y="906222"/>
                </a:cubicBezTo>
                <a:close/>
                <a:moveTo>
                  <a:pt x="1397533" y="899591"/>
                </a:moveTo>
                <a:lnTo>
                  <a:pt x="1397964" y="900362"/>
                </a:lnTo>
                <a:lnTo>
                  <a:pt x="1398419" y="900117"/>
                </a:lnTo>
                <a:close/>
                <a:moveTo>
                  <a:pt x="1930248" y="898796"/>
                </a:moveTo>
                <a:cubicBezTo>
                  <a:pt x="1930248" y="898796"/>
                  <a:pt x="1930012" y="900488"/>
                  <a:pt x="1929805" y="901969"/>
                </a:cubicBezTo>
                <a:lnTo>
                  <a:pt x="1929619" y="903310"/>
                </a:lnTo>
                <a:lnTo>
                  <a:pt x="1929551" y="903792"/>
                </a:lnTo>
                <a:cubicBezTo>
                  <a:pt x="1929495" y="904189"/>
                  <a:pt x="1929480" y="904295"/>
                  <a:pt x="1929540" y="903873"/>
                </a:cubicBezTo>
                <a:lnTo>
                  <a:pt x="1929619" y="903310"/>
                </a:lnTo>
                <a:close/>
                <a:moveTo>
                  <a:pt x="1713012" y="893426"/>
                </a:moveTo>
                <a:lnTo>
                  <a:pt x="1719946" y="904321"/>
                </a:lnTo>
                <a:lnTo>
                  <a:pt x="1727304" y="910942"/>
                </a:lnTo>
                <a:lnTo>
                  <a:pt x="1724602" y="907414"/>
                </a:lnTo>
                <a:close/>
                <a:moveTo>
                  <a:pt x="1238839" y="892061"/>
                </a:moveTo>
                <a:lnTo>
                  <a:pt x="1253156" y="912068"/>
                </a:lnTo>
                <a:lnTo>
                  <a:pt x="1264735" y="927801"/>
                </a:lnTo>
                <a:lnTo>
                  <a:pt x="1309993" y="970332"/>
                </a:lnTo>
                <a:cubicBezTo>
                  <a:pt x="1328202" y="987471"/>
                  <a:pt x="1346705" y="1004653"/>
                  <a:pt x="1366928" y="1022452"/>
                </a:cubicBezTo>
                <a:cubicBezTo>
                  <a:pt x="1339477" y="1000838"/>
                  <a:pt x="1370858" y="1033188"/>
                  <a:pt x="1374904" y="1028745"/>
                </a:cubicBezTo>
                <a:cubicBezTo>
                  <a:pt x="1380044" y="1021257"/>
                  <a:pt x="1329440" y="978587"/>
                  <a:pt x="1326024" y="974417"/>
                </a:cubicBezTo>
                <a:cubicBezTo>
                  <a:pt x="1305178" y="954923"/>
                  <a:pt x="1283972" y="934440"/>
                  <a:pt x="1261542" y="913090"/>
                </a:cubicBezTo>
                <a:close/>
                <a:moveTo>
                  <a:pt x="777945" y="889806"/>
                </a:moveTo>
                <a:lnTo>
                  <a:pt x="780754" y="893730"/>
                </a:lnTo>
                <a:lnTo>
                  <a:pt x="778565" y="895832"/>
                </a:lnTo>
                <a:cubicBezTo>
                  <a:pt x="776807" y="896750"/>
                  <a:pt x="776172" y="896606"/>
                  <a:pt x="776167" y="895792"/>
                </a:cubicBezTo>
                <a:cubicBezTo>
                  <a:pt x="776160" y="894978"/>
                  <a:pt x="776782" y="893496"/>
                  <a:pt x="777541" y="891738"/>
                </a:cubicBezTo>
                <a:close/>
                <a:moveTo>
                  <a:pt x="1841883" y="889520"/>
                </a:moveTo>
                <a:lnTo>
                  <a:pt x="1840917" y="892305"/>
                </a:lnTo>
                <a:lnTo>
                  <a:pt x="1843494" y="893172"/>
                </a:lnTo>
                <a:lnTo>
                  <a:pt x="1851919" y="899978"/>
                </a:lnTo>
                <a:lnTo>
                  <a:pt x="1852767" y="899437"/>
                </a:lnTo>
                <a:cubicBezTo>
                  <a:pt x="1851299" y="896509"/>
                  <a:pt x="1841883" y="889520"/>
                  <a:pt x="1841883" y="889520"/>
                </a:cubicBezTo>
                <a:close/>
                <a:moveTo>
                  <a:pt x="3705947" y="888658"/>
                </a:moveTo>
                <a:cubicBezTo>
                  <a:pt x="3704680" y="891226"/>
                  <a:pt x="3705896" y="892839"/>
                  <a:pt x="3708537" y="894285"/>
                </a:cubicBezTo>
                <a:lnTo>
                  <a:pt x="3709396" y="894641"/>
                </a:lnTo>
                <a:lnTo>
                  <a:pt x="3723807" y="919622"/>
                </a:lnTo>
                <a:cubicBezTo>
                  <a:pt x="3728936" y="924974"/>
                  <a:pt x="3734092" y="929224"/>
                  <a:pt x="3737706" y="930567"/>
                </a:cubicBezTo>
                <a:cubicBezTo>
                  <a:pt x="3741321" y="931910"/>
                  <a:pt x="3743397" y="930351"/>
                  <a:pt x="3742357" y="924084"/>
                </a:cubicBezTo>
                <a:cubicBezTo>
                  <a:pt x="3738940" y="908990"/>
                  <a:pt x="3728571" y="902702"/>
                  <a:pt x="3719689" y="898903"/>
                </a:cubicBezTo>
                <a:lnTo>
                  <a:pt x="3709396" y="894641"/>
                </a:lnTo>
                <a:close/>
                <a:moveTo>
                  <a:pt x="1153999" y="875354"/>
                </a:moveTo>
                <a:cubicBezTo>
                  <a:pt x="1150549" y="876260"/>
                  <a:pt x="1148823" y="876712"/>
                  <a:pt x="1148178" y="876880"/>
                </a:cubicBezTo>
                <a:cubicBezTo>
                  <a:pt x="1146237" y="877389"/>
                  <a:pt x="1153999" y="875354"/>
                  <a:pt x="1153999" y="875354"/>
                </a:cubicBezTo>
                <a:close/>
                <a:moveTo>
                  <a:pt x="2761079" y="871605"/>
                </a:moveTo>
                <a:cubicBezTo>
                  <a:pt x="2761079" y="871605"/>
                  <a:pt x="2760514" y="873217"/>
                  <a:pt x="2760020" y="874628"/>
                </a:cubicBezTo>
                <a:lnTo>
                  <a:pt x="2759573" y="875906"/>
                </a:lnTo>
                <a:lnTo>
                  <a:pt x="2759412" y="876366"/>
                </a:lnTo>
                <a:cubicBezTo>
                  <a:pt x="2759280" y="876745"/>
                  <a:pt x="2759245" y="876845"/>
                  <a:pt x="2759385" y="876442"/>
                </a:cubicBezTo>
                <a:lnTo>
                  <a:pt x="2759573" y="875906"/>
                </a:lnTo>
                <a:close/>
                <a:moveTo>
                  <a:pt x="1827130" y="868101"/>
                </a:moveTo>
                <a:cubicBezTo>
                  <a:pt x="1827009" y="866669"/>
                  <a:pt x="1827493" y="872393"/>
                  <a:pt x="1827493" y="872393"/>
                </a:cubicBezTo>
                <a:cubicBezTo>
                  <a:pt x="1827278" y="869850"/>
                  <a:pt x="1827170" y="868577"/>
                  <a:pt x="1827130" y="868101"/>
                </a:cubicBezTo>
                <a:close/>
                <a:moveTo>
                  <a:pt x="1815025" y="859346"/>
                </a:moveTo>
                <a:cubicBezTo>
                  <a:pt x="1815068" y="859800"/>
                  <a:pt x="1815188" y="861008"/>
                  <a:pt x="1815425" y="863424"/>
                </a:cubicBezTo>
                <a:cubicBezTo>
                  <a:pt x="1815425" y="863424"/>
                  <a:pt x="1814891" y="857986"/>
                  <a:pt x="1815025" y="859346"/>
                </a:cubicBezTo>
                <a:close/>
                <a:moveTo>
                  <a:pt x="1252579" y="853852"/>
                </a:moveTo>
                <a:cubicBezTo>
                  <a:pt x="1256645" y="856780"/>
                  <a:pt x="1259766" y="858634"/>
                  <a:pt x="1262161" y="860659"/>
                </a:cubicBezTo>
                <a:cubicBezTo>
                  <a:pt x="1264557" y="862682"/>
                  <a:pt x="1266227" y="864876"/>
                  <a:pt x="1267389" y="868483"/>
                </a:cubicBezTo>
                <a:cubicBezTo>
                  <a:pt x="1260861" y="866145"/>
                  <a:pt x="1255061" y="860632"/>
                  <a:pt x="1252579" y="853852"/>
                </a:cubicBezTo>
                <a:close/>
                <a:moveTo>
                  <a:pt x="1832675" y="851159"/>
                </a:moveTo>
                <a:cubicBezTo>
                  <a:pt x="1848400" y="859494"/>
                  <a:pt x="1861864" y="872920"/>
                  <a:pt x="1874892" y="887222"/>
                </a:cubicBezTo>
                <a:lnTo>
                  <a:pt x="1878884" y="891652"/>
                </a:lnTo>
                <a:lnTo>
                  <a:pt x="1834452" y="858370"/>
                </a:lnTo>
                <a:lnTo>
                  <a:pt x="1833260" y="856071"/>
                </a:lnTo>
                <a:cubicBezTo>
                  <a:pt x="1831752" y="852540"/>
                  <a:pt x="1831306" y="850434"/>
                  <a:pt x="1832675" y="851159"/>
                </a:cubicBezTo>
                <a:close/>
                <a:moveTo>
                  <a:pt x="1685745" y="849237"/>
                </a:moveTo>
                <a:lnTo>
                  <a:pt x="1687454" y="852122"/>
                </a:lnTo>
                <a:lnTo>
                  <a:pt x="1688494" y="853178"/>
                </a:lnTo>
                <a:cubicBezTo>
                  <a:pt x="1702666" y="869679"/>
                  <a:pt x="1718851" y="893177"/>
                  <a:pt x="1726010" y="900032"/>
                </a:cubicBezTo>
                <a:lnTo>
                  <a:pt x="1761988" y="935730"/>
                </a:lnTo>
                <a:lnTo>
                  <a:pt x="1729261" y="912703"/>
                </a:lnTo>
                <a:lnTo>
                  <a:pt x="1741727" y="923920"/>
                </a:lnTo>
                <a:lnTo>
                  <a:pt x="1769329" y="949852"/>
                </a:lnTo>
                <a:lnTo>
                  <a:pt x="1798110" y="968683"/>
                </a:lnTo>
                <a:lnTo>
                  <a:pt x="1811232" y="980107"/>
                </a:lnTo>
                <a:lnTo>
                  <a:pt x="1810550" y="978006"/>
                </a:lnTo>
                <a:lnTo>
                  <a:pt x="1808561" y="975448"/>
                </a:lnTo>
                <a:lnTo>
                  <a:pt x="1809465" y="973595"/>
                </a:lnTo>
                <a:lnTo>
                  <a:pt x="1791501" y="958812"/>
                </a:lnTo>
                <a:lnTo>
                  <a:pt x="1818822" y="975792"/>
                </a:lnTo>
                <a:lnTo>
                  <a:pt x="1813559" y="972079"/>
                </a:lnTo>
                <a:lnTo>
                  <a:pt x="1810005" y="966666"/>
                </a:lnTo>
                <a:cubicBezTo>
                  <a:pt x="1806857" y="961246"/>
                  <a:pt x="1804998" y="956861"/>
                  <a:pt x="1806380" y="955552"/>
                </a:cubicBezTo>
                <a:cubicBezTo>
                  <a:pt x="1806851" y="954421"/>
                  <a:pt x="1809139" y="955614"/>
                  <a:pt x="1812590" y="958294"/>
                </a:cubicBezTo>
                <a:lnTo>
                  <a:pt x="1825566" y="969773"/>
                </a:lnTo>
                <a:lnTo>
                  <a:pt x="1827290" y="968219"/>
                </a:lnTo>
                <a:lnTo>
                  <a:pt x="1824682" y="963835"/>
                </a:lnTo>
                <a:lnTo>
                  <a:pt x="1833047" y="973570"/>
                </a:lnTo>
                <a:lnTo>
                  <a:pt x="1851035" y="994000"/>
                </a:lnTo>
                <a:lnTo>
                  <a:pt x="1857416" y="999996"/>
                </a:lnTo>
                <a:lnTo>
                  <a:pt x="1863369" y="1004858"/>
                </a:lnTo>
                <a:lnTo>
                  <a:pt x="1867411" y="1007603"/>
                </a:lnTo>
                <a:lnTo>
                  <a:pt x="1870463" y="1008291"/>
                </a:lnTo>
                <a:lnTo>
                  <a:pt x="1870002" y="1007071"/>
                </a:lnTo>
                <a:lnTo>
                  <a:pt x="1849480" y="984769"/>
                </a:lnTo>
                <a:cubicBezTo>
                  <a:pt x="1841911" y="976488"/>
                  <a:pt x="1834602" y="968266"/>
                  <a:pt x="1828637" y="960770"/>
                </a:cubicBezTo>
                <a:lnTo>
                  <a:pt x="1827242" y="958626"/>
                </a:lnTo>
                <a:lnTo>
                  <a:pt x="1812629" y="946147"/>
                </a:lnTo>
                <a:lnTo>
                  <a:pt x="1822751" y="951724"/>
                </a:lnTo>
                <a:lnTo>
                  <a:pt x="1815854" y="941125"/>
                </a:lnTo>
                <a:lnTo>
                  <a:pt x="1816140" y="940059"/>
                </a:lnTo>
                <a:lnTo>
                  <a:pt x="1801857" y="930477"/>
                </a:lnTo>
                <a:cubicBezTo>
                  <a:pt x="1773157" y="910840"/>
                  <a:pt x="1748619" y="893268"/>
                  <a:pt x="1718158" y="871862"/>
                </a:cubicBezTo>
                <a:close/>
                <a:moveTo>
                  <a:pt x="1246624" y="848772"/>
                </a:moveTo>
                <a:cubicBezTo>
                  <a:pt x="1248980" y="849617"/>
                  <a:pt x="1250704" y="850234"/>
                  <a:pt x="1251720" y="850966"/>
                </a:cubicBezTo>
                <a:cubicBezTo>
                  <a:pt x="1252736" y="851697"/>
                  <a:pt x="1253047" y="852545"/>
                  <a:pt x="1252579" y="853852"/>
                </a:cubicBezTo>
                <a:cubicBezTo>
                  <a:pt x="1250402" y="853072"/>
                  <a:pt x="1244753" y="853994"/>
                  <a:pt x="1246624" y="848772"/>
                </a:cubicBezTo>
                <a:close/>
                <a:moveTo>
                  <a:pt x="1204641" y="844270"/>
                </a:moveTo>
                <a:lnTo>
                  <a:pt x="1219875" y="865558"/>
                </a:lnTo>
                <a:lnTo>
                  <a:pt x="1225566" y="865287"/>
                </a:lnTo>
                <a:cubicBezTo>
                  <a:pt x="1226034" y="863982"/>
                  <a:pt x="1218590" y="856774"/>
                  <a:pt x="1210284" y="849258"/>
                </a:cubicBezTo>
                <a:close/>
                <a:moveTo>
                  <a:pt x="1240667" y="843693"/>
                </a:moveTo>
                <a:cubicBezTo>
                  <a:pt x="1243024" y="844537"/>
                  <a:pt x="1244747" y="845155"/>
                  <a:pt x="1245764" y="845887"/>
                </a:cubicBezTo>
                <a:cubicBezTo>
                  <a:pt x="1246781" y="846620"/>
                  <a:pt x="1247091" y="847468"/>
                  <a:pt x="1246624" y="848772"/>
                </a:cubicBezTo>
                <a:cubicBezTo>
                  <a:pt x="1244447" y="847993"/>
                  <a:pt x="1238796" y="848915"/>
                  <a:pt x="1240667" y="843693"/>
                </a:cubicBezTo>
                <a:close/>
                <a:moveTo>
                  <a:pt x="1987899" y="824645"/>
                </a:moveTo>
                <a:lnTo>
                  <a:pt x="1990222" y="827820"/>
                </a:lnTo>
                <a:lnTo>
                  <a:pt x="1989631" y="826683"/>
                </a:lnTo>
                <a:close/>
                <a:moveTo>
                  <a:pt x="1669175" y="821285"/>
                </a:moveTo>
                <a:lnTo>
                  <a:pt x="1677774" y="835790"/>
                </a:lnTo>
                <a:lnTo>
                  <a:pt x="1685059" y="840864"/>
                </a:lnTo>
                <a:cubicBezTo>
                  <a:pt x="1697478" y="850027"/>
                  <a:pt x="1709456" y="859508"/>
                  <a:pt x="1710737" y="859733"/>
                </a:cubicBezTo>
                <a:cubicBezTo>
                  <a:pt x="1735229" y="875623"/>
                  <a:pt x="1758356" y="891144"/>
                  <a:pt x="1781817" y="906657"/>
                </a:cubicBezTo>
                <a:lnTo>
                  <a:pt x="1814389" y="927555"/>
                </a:lnTo>
                <a:lnTo>
                  <a:pt x="1803790" y="913499"/>
                </a:lnTo>
                <a:lnTo>
                  <a:pt x="1794421" y="904144"/>
                </a:lnTo>
                <a:lnTo>
                  <a:pt x="1717172" y="852480"/>
                </a:lnTo>
                <a:close/>
                <a:moveTo>
                  <a:pt x="2751880" y="816626"/>
                </a:moveTo>
                <a:lnTo>
                  <a:pt x="2767424" y="841284"/>
                </a:lnTo>
                <a:lnTo>
                  <a:pt x="2772028" y="846732"/>
                </a:lnTo>
                <a:lnTo>
                  <a:pt x="2762491" y="826673"/>
                </a:lnTo>
                <a:close/>
                <a:moveTo>
                  <a:pt x="1402733" y="806525"/>
                </a:moveTo>
                <a:cubicBezTo>
                  <a:pt x="1410672" y="818143"/>
                  <a:pt x="1417897" y="827768"/>
                  <a:pt x="1418052" y="829006"/>
                </a:cubicBezTo>
                <a:lnTo>
                  <a:pt x="1407508" y="818183"/>
                </a:lnTo>
                <a:close/>
                <a:moveTo>
                  <a:pt x="1176338" y="795323"/>
                </a:moveTo>
                <a:cubicBezTo>
                  <a:pt x="1176427" y="794113"/>
                  <a:pt x="1176074" y="798958"/>
                  <a:pt x="1176074" y="798958"/>
                </a:cubicBezTo>
                <a:cubicBezTo>
                  <a:pt x="1176231" y="796805"/>
                  <a:pt x="1176309" y="795728"/>
                  <a:pt x="1176338" y="795323"/>
                </a:cubicBezTo>
                <a:close/>
                <a:moveTo>
                  <a:pt x="1653742" y="795251"/>
                </a:moveTo>
                <a:lnTo>
                  <a:pt x="1661248" y="807913"/>
                </a:lnTo>
                <a:lnTo>
                  <a:pt x="1668160" y="806379"/>
                </a:lnTo>
                <a:cubicBezTo>
                  <a:pt x="1668296" y="805611"/>
                  <a:pt x="1665955" y="803586"/>
                  <a:pt x="1662251" y="800910"/>
                </a:cubicBezTo>
                <a:close/>
                <a:moveTo>
                  <a:pt x="1695911" y="788541"/>
                </a:moveTo>
                <a:cubicBezTo>
                  <a:pt x="1700978" y="791009"/>
                  <a:pt x="1704792" y="792468"/>
                  <a:pt x="1707834" y="794252"/>
                </a:cubicBezTo>
                <a:cubicBezTo>
                  <a:pt x="1710876" y="796037"/>
                  <a:pt x="1713145" y="798149"/>
                  <a:pt x="1715124" y="801925"/>
                </a:cubicBezTo>
                <a:cubicBezTo>
                  <a:pt x="1707442" y="800582"/>
                  <a:pt x="1699959" y="795580"/>
                  <a:pt x="1695911" y="788541"/>
                </a:cubicBezTo>
                <a:close/>
                <a:moveTo>
                  <a:pt x="1688339" y="784049"/>
                </a:moveTo>
                <a:cubicBezTo>
                  <a:pt x="1691113" y="784535"/>
                  <a:pt x="1693141" y="784890"/>
                  <a:pt x="1694408" y="785506"/>
                </a:cubicBezTo>
                <a:cubicBezTo>
                  <a:pt x="1695674" y="786124"/>
                  <a:pt x="1696181" y="787004"/>
                  <a:pt x="1695911" y="788541"/>
                </a:cubicBezTo>
                <a:cubicBezTo>
                  <a:pt x="1693351" y="788093"/>
                  <a:pt x="1687265" y="790194"/>
                  <a:pt x="1688339" y="784049"/>
                </a:cubicBezTo>
                <a:close/>
                <a:moveTo>
                  <a:pt x="1680766" y="779560"/>
                </a:moveTo>
                <a:cubicBezTo>
                  <a:pt x="1683540" y="780045"/>
                  <a:pt x="1685569" y="780400"/>
                  <a:pt x="1686836" y="781017"/>
                </a:cubicBezTo>
                <a:cubicBezTo>
                  <a:pt x="1688102" y="781634"/>
                  <a:pt x="1688607" y="782513"/>
                  <a:pt x="1688339" y="784049"/>
                </a:cubicBezTo>
                <a:cubicBezTo>
                  <a:pt x="1685779" y="783603"/>
                  <a:pt x="1679693" y="785705"/>
                  <a:pt x="1680766" y="779560"/>
                </a:cubicBezTo>
                <a:close/>
                <a:moveTo>
                  <a:pt x="1640009" y="772710"/>
                </a:moveTo>
                <a:lnTo>
                  <a:pt x="1645731" y="781736"/>
                </a:lnTo>
                <a:lnTo>
                  <a:pt x="1649464" y="788032"/>
                </a:lnTo>
                <a:lnTo>
                  <a:pt x="1678647" y="805839"/>
                </a:lnTo>
                <a:cubicBezTo>
                  <a:pt x="1712231" y="827276"/>
                  <a:pt x="1746376" y="849605"/>
                  <a:pt x="1782013" y="872193"/>
                </a:cubicBezTo>
                <a:cubicBezTo>
                  <a:pt x="1782013" y="872193"/>
                  <a:pt x="1785316" y="880191"/>
                  <a:pt x="1789581" y="881976"/>
                </a:cubicBezTo>
                <a:cubicBezTo>
                  <a:pt x="1791003" y="882571"/>
                  <a:pt x="1792531" y="882475"/>
                  <a:pt x="1794081" y="881164"/>
                </a:cubicBezTo>
                <a:cubicBezTo>
                  <a:pt x="1797268" y="878027"/>
                  <a:pt x="1765898" y="856183"/>
                  <a:pt x="1782550" y="869121"/>
                </a:cubicBezTo>
                <a:cubicBezTo>
                  <a:pt x="1740938" y="837308"/>
                  <a:pt x="1688637" y="807189"/>
                  <a:pt x="1643168" y="775147"/>
                </a:cubicBezTo>
                <a:close/>
                <a:moveTo>
                  <a:pt x="4001338" y="742538"/>
                </a:moveTo>
                <a:cubicBezTo>
                  <a:pt x="4001338" y="742538"/>
                  <a:pt x="4073665" y="826718"/>
                  <a:pt x="4088740" y="838442"/>
                </a:cubicBezTo>
                <a:lnTo>
                  <a:pt x="4095108" y="845599"/>
                </a:lnTo>
                <a:lnTo>
                  <a:pt x="4127180" y="895121"/>
                </a:lnTo>
                <a:lnTo>
                  <a:pt x="4161223" y="943679"/>
                </a:lnTo>
                <a:lnTo>
                  <a:pt x="4160358" y="943626"/>
                </a:lnTo>
                <a:cubicBezTo>
                  <a:pt x="4123962" y="930037"/>
                  <a:pt x="3994127" y="758695"/>
                  <a:pt x="4001338" y="742538"/>
                </a:cubicBezTo>
                <a:close/>
                <a:moveTo>
                  <a:pt x="2619134" y="739082"/>
                </a:moveTo>
                <a:lnTo>
                  <a:pt x="2639284" y="767380"/>
                </a:lnTo>
                <a:lnTo>
                  <a:pt x="2641981" y="772410"/>
                </a:lnTo>
                <a:lnTo>
                  <a:pt x="2647042" y="779797"/>
                </a:lnTo>
                <a:cubicBezTo>
                  <a:pt x="2651953" y="786818"/>
                  <a:pt x="2656454" y="793109"/>
                  <a:pt x="2660704" y="798933"/>
                </a:cubicBezTo>
                <a:lnTo>
                  <a:pt x="2664480" y="803939"/>
                </a:lnTo>
                <a:lnTo>
                  <a:pt x="2669326" y="799947"/>
                </a:lnTo>
                <a:cubicBezTo>
                  <a:pt x="2677385" y="797590"/>
                  <a:pt x="2696167" y="816445"/>
                  <a:pt x="2717241" y="842188"/>
                </a:cubicBezTo>
                <a:lnTo>
                  <a:pt x="2731775" y="860763"/>
                </a:lnTo>
                <a:lnTo>
                  <a:pt x="2733682" y="855097"/>
                </a:lnTo>
                <a:cubicBezTo>
                  <a:pt x="2732592" y="855383"/>
                  <a:pt x="2734536" y="858172"/>
                  <a:pt x="2738267" y="862362"/>
                </a:cubicBezTo>
                <a:lnTo>
                  <a:pt x="2752993" y="877436"/>
                </a:lnTo>
                <a:lnTo>
                  <a:pt x="2748529" y="870463"/>
                </a:lnTo>
                <a:cubicBezTo>
                  <a:pt x="2741602" y="859369"/>
                  <a:pt x="2734930" y="847899"/>
                  <a:pt x="2735942" y="846400"/>
                </a:cubicBezTo>
                <a:lnTo>
                  <a:pt x="2736983" y="847096"/>
                </a:lnTo>
                <a:lnTo>
                  <a:pt x="2736020" y="846141"/>
                </a:lnTo>
                <a:cubicBezTo>
                  <a:pt x="2715829" y="826087"/>
                  <a:pt x="2695505" y="806324"/>
                  <a:pt x="2674707" y="787145"/>
                </a:cubicBezTo>
                <a:close/>
                <a:moveTo>
                  <a:pt x="1684662" y="727112"/>
                </a:moveTo>
                <a:lnTo>
                  <a:pt x="1691244" y="730897"/>
                </a:lnTo>
                <a:cubicBezTo>
                  <a:pt x="1701113" y="736712"/>
                  <a:pt x="1706554" y="739708"/>
                  <a:pt x="1709033" y="740702"/>
                </a:cubicBezTo>
                <a:lnTo>
                  <a:pt x="1709040" y="739787"/>
                </a:lnTo>
                <a:lnTo>
                  <a:pt x="1734249" y="767876"/>
                </a:lnTo>
                <a:cubicBezTo>
                  <a:pt x="1752706" y="786671"/>
                  <a:pt x="1771347" y="804031"/>
                  <a:pt x="1790336" y="820557"/>
                </a:cubicBezTo>
                <a:lnTo>
                  <a:pt x="1800863" y="833307"/>
                </a:lnTo>
                <a:lnTo>
                  <a:pt x="1768697" y="810235"/>
                </a:lnTo>
                <a:lnTo>
                  <a:pt x="1743404" y="794970"/>
                </a:lnTo>
                <a:lnTo>
                  <a:pt x="1692231" y="736339"/>
                </a:lnTo>
                <a:close/>
                <a:moveTo>
                  <a:pt x="2552999" y="717421"/>
                </a:moveTo>
                <a:cubicBezTo>
                  <a:pt x="2557482" y="720837"/>
                  <a:pt x="2560933" y="723017"/>
                  <a:pt x="2563565" y="725365"/>
                </a:cubicBezTo>
                <a:cubicBezTo>
                  <a:pt x="2566196" y="727714"/>
                  <a:pt x="2568006" y="730230"/>
                  <a:pt x="2569203" y="734322"/>
                </a:cubicBezTo>
                <a:cubicBezTo>
                  <a:pt x="2561936" y="731495"/>
                  <a:pt x="2555582" y="725120"/>
                  <a:pt x="2552999" y="717421"/>
                </a:cubicBezTo>
                <a:close/>
                <a:moveTo>
                  <a:pt x="3360331" y="716195"/>
                </a:moveTo>
                <a:lnTo>
                  <a:pt x="3401642" y="761061"/>
                </a:lnTo>
                <a:cubicBezTo>
                  <a:pt x="3420237" y="781812"/>
                  <a:pt x="3438954" y="803385"/>
                  <a:pt x="3458006" y="826414"/>
                </a:cubicBezTo>
                <a:cubicBezTo>
                  <a:pt x="3501642" y="877971"/>
                  <a:pt x="3531064" y="920652"/>
                  <a:pt x="3572036" y="977865"/>
                </a:cubicBezTo>
                <a:cubicBezTo>
                  <a:pt x="3592521" y="1006471"/>
                  <a:pt x="3630908" y="1055986"/>
                  <a:pt x="3651771" y="1091990"/>
                </a:cubicBezTo>
                <a:cubicBezTo>
                  <a:pt x="3654194" y="1092932"/>
                  <a:pt x="3673521" y="1131686"/>
                  <a:pt x="3672390" y="1134592"/>
                </a:cubicBezTo>
                <a:cubicBezTo>
                  <a:pt x="3671259" y="1137499"/>
                  <a:pt x="3659899" y="1122482"/>
                  <a:pt x="3657476" y="1121540"/>
                </a:cubicBezTo>
                <a:lnTo>
                  <a:pt x="3630203" y="1080882"/>
                </a:lnTo>
                <a:lnTo>
                  <a:pt x="3631259" y="1090225"/>
                </a:lnTo>
                <a:cubicBezTo>
                  <a:pt x="3631405" y="1091908"/>
                  <a:pt x="3630933" y="1088900"/>
                  <a:pt x="3630174" y="1084990"/>
                </a:cubicBezTo>
                <a:lnTo>
                  <a:pt x="3628365" y="1078144"/>
                </a:lnTo>
                <a:lnTo>
                  <a:pt x="3607897" y="1047631"/>
                </a:lnTo>
                <a:lnTo>
                  <a:pt x="3606981" y="1047518"/>
                </a:lnTo>
                <a:lnTo>
                  <a:pt x="3607896" y="1047631"/>
                </a:lnTo>
                <a:lnTo>
                  <a:pt x="3561473" y="978427"/>
                </a:lnTo>
                <a:cubicBezTo>
                  <a:pt x="3529765" y="931162"/>
                  <a:pt x="3497309" y="884929"/>
                  <a:pt x="3460966" y="841510"/>
                </a:cubicBezTo>
                <a:cubicBezTo>
                  <a:pt x="3444984" y="821348"/>
                  <a:pt x="3427695" y="800957"/>
                  <a:pt x="3409621" y="780566"/>
                </a:cubicBezTo>
                <a:lnTo>
                  <a:pt x="3392927" y="762415"/>
                </a:lnTo>
                <a:lnTo>
                  <a:pt x="3390548" y="758596"/>
                </a:lnTo>
                <a:cubicBezTo>
                  <a:pt x="3381730" y="745857"/>
                  <a:pt x="3371119" y="732352"/>
                  <a:pt x="3363338" y="721133"/>
                </a:cubicBezTo>
                <a:close/>
                <a:moveTo>
                  <a:pt x="2546458" y="711529"/>
                </a:moveTo>
                <a:cubicBezTo>
                  <a:pt x="2549082" y="712550"/>
                  <a:pt x="2551000" y="713296"/>
                  <a:pt x="2552120" y="714150"/>
                </a:cubicBezTo>
                <a:cubicBezTo>
                  <a:pt x="2553241" y="715004"/>
                  <a:pt x="2553565" y="715967"/>
                  <a:pt x="2552999" y="717421"/>
                </a:cubicBezTo>
                <a:cubicBezTo>
                  <a:pt x="2550575" y="716479"/>
                  <a:pt x="2544195" y="717342"/>
                  <a:pt x="2546458" y="711529"/>
                </a:cubicBezTo>
                <a:close/>
                <a:moveTo>
                  <a:pt x="2539916" y="705639"/>
                </a:moveTo>
                <a:cubicBezTo>
                  <a:pt x="2542539" y="706659"/>
                  <a:pt x="2544459" y="707406"/>
                  <a:pt x="2545580" y="708259"/>
                </a:cubicBezTo>
                <a:cubicBezTo>
                  <a:pt x="2546700" y="709114"/>
                  <a:pt x="2547023" y="710076"/>
                  <a:pt x="2546458" y="711529"/>
                </a:cubicBezTo>
                <a:cubicBezTo>
                  <a:pt x="2544035" y="710587"/>
                  <a:pt x="2537654" y="711452"/>
                  <a:pt x="2539916" y="705639"/>
                </a:cubicBezTo>
                <a:close/>
                <a:moveTo>
                  <a:pt x="3560679" y="686584"/>
                </a:moveTo>
                <a:cubicBezTo>
                  <a:pt x="3558780" y="686965"/>
                  <a:pt x="3557164" y="688150"/>
                  <a:pt x="3556078" y="690352"/>
                </a:cubicBezTo>
                <a:cubicBezTo>
                  <a:pt x="3553543" y="695488"/>
                  <a:pt x="3560217" y="703981"/>
                  <a:pt x="3567007" y="708056"/>
                </a:cubicBezTo>
                <a:cubicBezTo>
                  <a:pt x="3570402" y="710091"/>
                  <a:pt x="3573826" y="711025"/>
                  <a:pt x="3576141" y="709883"/>
                </a:cubicBezTo>
                <a:cubicBezTo>
                  <a:pt x="3578456" y="708742"/>
                  <a:pt x="3579663" y="705524"/>
                  <a:pt x="3578624" y="699258"/>
                </a:cubicBezTo>
                <a:cubicBezTo>
                  <a:pt x="3575942" y="694127"/>
                  <a:pt x="3571391" y="689698"/>
                  <a:pt x="3566968" y="687654"/>
                </a:cubicBezTo>
                <a:cubicBezTo>
                  <a:pt x="3564756" y="686631"/>
                  <a:pt x="3562576" y="686204"/>
                  <a:pt x="3560679" y="686584"/>
                </a:cubicBezTo>
                <a:close/>
                <a:moveTo>
                  <a:pt x="3891192" y="671587"/>
                </a:moveTo>
                <a:cubicBezTo>
                  <a:pt x="3898219" y="667915"/>
                  <a:pt x="4002612" y="796328"/>
                  <a:pt x="4017687" y="808052"/>
                </a:cubicBezTo>
                <a:cubicBezTo>
                  <a:pt x="4256097" y="1109432"/>
                  <a:pt x="4457959" y="1382385"/>
                  <a:pt x="4701155" y="1655518"/>
                </a:cubicBezTo>
                <a:lnTo>
                  <a:pt x="4775935" y="1737404"/>
                </a:lnTo>
                <a:lnTo>
                  <a:pt x="4792351" y="1762490"/>
                </a:lnTo>
                <a:lnTo>
                  <a:pt x="4902906" y="1895954"/>
                </a:lnTo>
                <a:lnTo>
                  <a:pt x="4835923" y="1810327"/>
                </a:lnTo>
                <a:lnTo>
                  <a:pt x="4812204" y="1776730"/>
                </a:lnTo>
                <a:lnTo>
                  <a:pt x="4821395" y="1785911"/>
                </a:lnTo>
                <a:cubicBezTo>
                  <a:pt x="4846852" y="1808134"/>
                  <a:pt x="4835068" y="1772480"/>
                  <a:pt x="4808332" y="1738804"/>
                </a:cubicBezTo>
                <a:cubicBezTo>
                  <a:pt x="4768221" y="1679174"/>
                  <a:pt x="4701215" y="1619440"/>
                  <a:pt x="4640064" y="1556647"/>
                </a:cubicBezTo>
                <a:cubicBezTo>
                  <a:pt x="4494345" y="1383398"/>
                  <a:pt x="4319092" y="1190731"/>
                  <a:pt x="4181763" y="979334"/>
                </a:cubicBezTo>
                <a:cubicBezTo>
                  <a:pt x="4171441" y="964579"/>
                  <a:pt x="4167326" y="957063"/>
                  <a:pt x="4167245" y="954366"/>
                </a:cubicBezTo>
                <a:lnTo>
                  <a:pt x="4168476" y="954023"/>
                </a:lnTo>
                <a:lnTo>
                  <a:pt x="4189341" y="983783"/>
                </a:lnTo>
                <a:cubicBezTo>
                  <a:pt x="4211369" y="1013398"/>
                  <a:pt x="4235433" y="1041899"/>
                  <a:pt x="4263711" y="1065774"/>
                </a:cubicBezTo>
                <a:cubicBezTo>
                  <a:pt x="4265888" y="1066553"/>
                  <a:pt x="4288109" y="1083349"/>
                  <a:pt x="4289350" y="1086739"/>
                </a:cubicBezTo>
                <a:cubicBezTo>
                  <a:pt x="4288415" y="1089349"/>
                  <a:pt x="4266862" y="1078686"/>
                  <a:pt x="4263083" y="1074386"/>
                </a:cubicBezTo>
                <a:cubicBezTo>
                  <a:pt x="4249357" y="1063578"/>
                  <a:pt x="4270279" y="1082854"/>
                  <a:pt x="4273904" y="1087589"/>
                </a:cubicBezTo>
                <a:cubicBezTo>
                  <a:pt x="4278734" y="1091528"/>
                  <a:pt x="4285961" y="1095988"/>
                  <a:pt x="4294317" y="1100255"/>
                </a:cubicBezTo>
                <a:lnTo>
                  <a:pt x="4304410" y="1104525"/>
                </a:lnTo>
                <a:lnTo>
                  <a:pt x="4391433" y="1211462"/>
                </a:lnTo>
                <a:cubicBezTo>
                  <a:pt x="4451966" y="1285198"/>
                  <a:pt x="4513712" y="1359117"/>
                  <a:pt x="4573446" y="1429186"/>
                </a:cubicBezTo>
                <a:cubicBezTo>
                  <a:pt x="4604486" y="1454348"/>
                  <a:pt x="4616688" y="1494803"/>
                  <a:pt x="4631761" y="1506529"/>
                </a:cubicBezTo>
                <a:cubicBezTo>
                  <a:pt x="4645773" y="1513365"/>
                  <a:pt x="4672218" y="1512613"/>
                  <a:pt x="4675348" y="1518601"/>
                </a:cubicBezTo>
                <a:cubicBezTo>
                  <a:pt x="4706530" y="1542601"/>
                  <a:pt x="4745755" y="1591262"/>
                  <a:pt x="4787047" y="1643876"/>
                </a:cubicBezTo>
                <a:lnTo>
                  <a:pt x="4848897" y="1722049"/>
                </a:lnTo>
                <a:lnTo>
                  <a:pt x="4892124" y="1781798"/>
                </a:lnTo>
                <a:cubicBezTo>
                  <a:pt x="4959764" y="1869815"/>
                  <a:pt x="5035011" y="1953574"/>
                  <a:pt x="5110379" y="2037694"/>
                </a:cubicBezTo>
                <a:cubicBezTo>
                  <a:pt x="5127580" y="2054425"/>
                  <a:pt x="5145948" y="2068160"/>
                  <a:pt x="5159632" y="2084856"/>
                </a:cubicBezTo>
                <a:lnTo>
                  <a:pt x="5169758" y="2100082"/>
                </a:lnTo>
                <a:lnTo>
                  <a:pt x="5166290" y="2100719"/>
                </a:lnTo>
                <a:cubicBezTo>
                  <a:pt x="5150354" y="2082528"/>
                  <a:pt x="5135770" y="2066536"/>
                  <a:pt x="5135676" y="2067825"/>
                </a:cubicBezTo>
                <a:cubicBezTo>
                  <a:pt x="5135582" y="2069112"/>
                  <a:pt x="5149978" y="2087680"/>
                  <a:pt x="5191998" y="2138609"/>
                </a:cubicBezTo>
                <a:cubicBezTo>
                  <a:pt x="5187180" y="2129484"/>
                  <a:pt x="5163867" y="2099777"/>
                  <a:pt x="5162737" y="2102685"/>
                </a:cubicBezTo>
                <a:cubicBezTo>
                  <a:pt x="5163867" y="2099777"/>
                  <a:pt x="5163867" y="2099777"/>
                  <a:pt x="5166290" y="2100719"/>
                </a:cubicBezTo>
                <a:cubicBezTo>
                  <a:pt x="5184192" y="2121627"/>
                  <a:pt x="5203385" y="2146385"/>
                  <a:pt x="5202255" y="2149292"/>
                </a:cubicBezTo>
                <a:cubicBezTo>
                  <a:pt x="5203385" y="2146385"/>
                  <a:pt x="5190867" y="2141516"/>
                  <a:pt x="5190867" y="2141516"/>
                </a:cubicBezTo>
                <a:cubicBezTo>
                  <a:pt x="5183598" y="2138689"/>
                  <a:pt x="5188606" y="2147329"/>
                  <a:pt x="5178510" y="2143402"/>
                </a:cubicBezTo>
                <a:cubicBezTo>
                  <a:pt x="5172373" y="2137667"/>
                  <a:pt x="5155764" y="2120608"/>
                  <a:pt x="5143083" y="2108984"/>
                </a:cubicBezTo>
                <a:cubicBezTo>
                  <a:pt x="5124994" y="2090650"/>
                  <a:pt x="5106124" y="2071632"/>
                  <a:pt x="5087000" y="2052156"/>
                </a:cubicBezTo>
                <a:lnTo>
                  <a:pt x="5038858" y="2002394"/>
                </a:lnTo>
                <a:lnTo>
                  <a:pt x="5049613" y="2015944"/>
                </a:lnTo>
                <a:cubicBezTo>
                  <a:pt x="5070004" y="2038517"/>
                  <a:pt x="5091264" y="2059756"/>
                  <a:pt x="5112153" y="2080153"/>
                </a:cubicBezTo>
                <a:cubicBezTo>
                  <a:pt x="5154121" y="2120464"/>
                  <a:pt x="5194931" y="2170920"/>
                  <a:pt x="5238406" y="2215721"/>
                </a:cubicBezTo>
                <a:cubicBezTo>
                  <a:pt x="5262458" y="2238743"/>
                  <a:pt x="5285676" y="2262416"/>
                  <a:pt x="5308268" y="2285010"/>
                </a:cubicBezTo>
                <a:lnTo>
                  <a:pt x="5323836" y="2299800"/>
                </a:lnTo>
                <a:lnTo>
                  <a:pt x="5323836" y="2406045"/>
                </a:lnTo>
                <a:lnTo>
                  <a:pt x="5299769" y="2380458"/>
                </a:lnTo>
                <a:lnTo>
                  <a:pt x="5269881" y="2350037"/>
                </a:lnTo>
                <a:lnTo>
                  <a:pt x="5270051" y="2351127"/>
                </a:lnTo>
                <a:lnTo>
                  <a:pt x="5277694" y="2366989"/>
                </a:lnTo>
                <a:lnTo>
                  <a:pt x="5322308" y="2416391"/>
                </a:lnTo>
                <a:lnTo>
                  <a:pt x="5323836" y="2418164"/>
                </a:lnTo>
                <a:lnTo>
                  <a:pt x="5323835" y="2437735"/>
                </a:lnTo>
                <a:lnTo>
                  <a:pt x="5321444" y="2435307"/>
                </a:lnTo>
                <a:lnTo>
                  <a:pt x="5323836" y="2438646"/>
                </a:lnTo>
                <a:lnTo>
                  <a:pt x="5323836" y="2449224"/>
                </a:lnTo>
                <a:lnTo>
                  <a:pt x="5262525" y="2382292"/>
                </a:lnTo>
                <a:cubicBezTo>
                  <a:pt x="5246109" y="2364256"/>
                  <a:pt x="5229754" y="2346425"/>
                  <a:pt x="5212572" y="2328127"/>
                </a:cubicBezTo>
                <a:lnTo>
                  <a:pt x="5186997" y="2301589"/>
                </a:lnTo>
                <a:lnTo>
                  <a:pt x="5188564" y="2306355"/>
                </a:lnTo>
                <a:cubicBezTo>
                  <a:pt x="5192467" y="2314845"/>
                  <a:pt x="5198610" y="2325044"/>
                  <a:pt x="5199270" y="2323348"/>
                </a:cubicBezTo>
                <a:cubicBezTo>
                  <a:pt x="5230160" y="2366739"/>
                  <a:pt x="5264139" y="2393448"/>
                  <a:pt x="5297426" y="2428830"/>
                </a:cubicBezTo>
                <a:lnTo>
                  <a:pt x="5323835" y="2460292"/>
                </a:lnTo>
                <a:lnTo>
                  <a:pt x="5323836" y="2461677"/>
                </a:lnTo>
                <a:lnTo>
                  <a:pt x="5248725" y="2388184"/>
                </a:lnTo>
                <a:cubicBezTo>
                  <a:pt x="5221849" y="2360021"/>
                  <a:pt x="5195044" y="2330628"/>
                  <a:pt x="5167533" y="2300961"/>
                </a:cubicBezTo>
                <a:cubicBezTo>
                  <a:pt x="5165110" y="2300019"/>
                  <a:pt x="5149658" y="2272814"/>
                  <a:pt x="5146076" y="2282018"/>
                </a:cubicBezTo>
                <a:cubicBezTo>
                  <a:pt x="5144946" y="2284926"/>
                  <a:pt x="5160425" y="2304890"/>
                  <a:pt x="5155015" y="2296091"/>
                </a:cubicBezTo>
                <a:cubicBezTo>
                  <a:pt x="5174206" y="2320849"/>
                  <a:pt x="5208746" y="2351576"/>
                  <a:pt x="5226404" y="2379082"/>
                </a:cubicBezTo>
                <a:cubicBezTo>
                  <a:pt x="5234237" y="2388823"/>
                  <a:pt x="5235906" y="2400070"/>
                  <a:pt x="5242045" y="2405804"/>
                </a:cubicBezTo>
                <a:cubicBezTo>
                  <a:pt x="5261237" y="2430562"/>
                  <a:pt x="5289072" y="2448642"/>
                  <a:pt x="5307135" y="2476305"/>
                </a:cubicBezTo>
                <a:cubicBezTo>
                  <a:pt x="5289396" y="2462152"/>
                  <a:pt x="5281562" y="2452413"/>
                  <a:pt x="5266459" y="2439843"/>
                </a:cubicBezTo>
                <a:cubicBezTo>
                  <a:pt x="5270175" y="2444636"/>
                  <a:pt x="5235906" y="2400070"/>
                  <a:pt x="5229525" y="2400935"/>
                </a:cubicBezTo>
                <a:cubicBezTo>
                  <a:pt x="5224654" y="2406290"/>
                  <a:pt x="5275586" y="2453434"/>
                  <a:pt x="5279300" y="2458225"/>
                </a:cubicBezTo>
                <a:cubicBezTo>
                  <a:pt x="5292309" y="2471095"/>
                  <a:pt x="5303825" y="2482721"/>
                  <a:pt x="5314616" y="2493786"/>
                </a:cubicBezTo>
                <a:lnTo>
                  <a:pt x="5323836" y="2503374"/>
                </a:lnTo>
                <a:lnTo>
                  <a:pt x="5323836" y="2515529"/>
                </a:lnTo>
                <a:lnTo>
                  <a:pt x="5267159" y="2460753"/>
                </a:lnTo>
                <a:cubicBezTo>
                  <a:pt x="5297363" y="2485889"/>
                  <a:pt x="5263067" y="2448563"/>
                  <a:pt x="5258383" y="2453435"/>
                </a:cubicBezTo>
                <a:cubicBezTo>
                  <a:pt x="5252379" y="2461698"/>
                  <a:pt x="5307969" y="2511211"/>
                  <a:pt x="5311684" y="2516002"/>
                </a:cubicBezTo>
                <a:lnTo>
                  <a:pt x="5323836" y="2528203"/>
                </a:lnTo>
                <a:lnTo>
                  <a:pt x="5323836" y="2556019"/>
                </a:lnTo>
                <a:lnTo>
                  <a:pt x="5322612" y="2554835"/>
                </a:lnTo>
                <a:cubicBezTo>
                  <a:pt x="5322612" y="2554835"/>
                  <a:pt x="5319651" y="2539739"/>
                  <a:pt x="5312544" y="2543667"/>
                </a:cubicBezTo>
                <a:cubicBezTo>
                  <a:pt x="5310672" y="2544891"/>
                  <a:pt x="5316352" y="2552401"/>
                  <a:pt x="5320777" y="2557607"/>
                </a:cubicBezTo>
                <a:lnTo>
                  <a:pt x="5323836" y="2560943"/>
                </a:lnTo>
                <a:lnTo>
                  <a:pt x="5323836" y="2571277"/>
                </a:lnTo>
                <a:lnTo>
                  <a:pt x="5303713" y="2550829"/>
                </a:lnTo>
                <a:cubicBezTo>
                  <a:pt x="5299999" y="2546039"/>
                  <a:pt x="5278544" y="2527094"/>
                  <a:pt x="5276094" y="2533393"/>
                </a:cubicBezTo>
                <a:lnTo>
                  <a:pt x="5300134" y="2560033"/>
                </a:lnTo>
                <a:lnTo>
                  <a:pt x="5323836" y="2583264"/>
                </a:lnTo>
                <a:lnTo>
                  <a:pt x="5323835" y="2588866"/>
                </a:lnTo>
                <a:lnTo>
                  <a:pt x="5308269" y="2574076"/>
                </a:lnTo>
                <a:cubicBezTo>
                  <a:pt x="5285676" y="2551482"/>
                  <a:pt x="5262459" y="2527809"/>
                  <a:pt x="5238407" y="2504787"/>
                </a:cubicBezTo>
                <a:cubicBezTo>
                  <a:pt x="5194931" y="2459986"/>
                  <a:pt x="5154122" y="2409528"/>
                  <a:pt x="5112154" y="2369218"/>
                </a:cubicBezTo>
                <a:cubicBezTo>
                  <a:pt x="5091265" y="2348821"/>
                  <a:pt x="5070005" y="2327582"/>
                  <a:pt x="5049614" y="2305009"/>
                </a:cubicBezTo>
                <a:lnTo>
                  <a:pt x="5038859" y="2291459"/>
                </a:lnTo>
                <a:lnTo>
                  <a:pt x="5087001" y="2341221"/>
                </a:lnTo>
                <a:cubicBezTo>
                  <a:pt x="5106125" y="2360699"/>
                  <a:pt x="5124994" y="2379716"/>
                  <a:pt x="5143084" y="2398050"/>
                </a:cubicBezTo>
                <a:cubicBezTo>
                  <a:pt x="5155764" y="2409673"/>
                  <a:pt x="5172374" y="2426733"/>
                  <a:pt x="5178511" y="2432467"/>
                </a:cubicBezTo>
                <a:cubicBezTo>
                  <a:pt x="5188607" y="2436394"/>
                  <a:pt x="5183599" y="2427754"/>
                  <a:pt x="5190868" y="2430582"/>
                </a:cubicBezTo>
                <a:cubicBezTo>
                  <a:pt x="5190868" y="2430582"/>
                  <a:pt x="5203385" y="2435451"/>
                  <a:pt x="5202256" y="2438357"/>
                </a:cubicBezTo>
                <a:cubicBezTo>
                  <a:pt x="5203385" y="2435451"/>
                  <a:pt x="5184192" y="2410693"/>
                  <a:pt x="5166291" y="2389785"/>
                </a:cubicBezTo>
                <a:lnTo>
                  <a:pt x="5169759" y="2389148"/>
                </a:lnTo>
                <a:lnTo>
                  <a:pt x="5171541" y="2391826"/>
                </a:lnTo>
                <a:cubicBezTo>
                  <a:pt x="5172106" y="2390374"/>
                  <a:pt x="5171682" y="2389373"/>
                  <a:pt x="5170672" y="2388980"/>
                </a:cubicBezTo>
                <a:lnTo>
                  <a:pt x="5169759" y="2389148"/>
                </a:lnTo>
                <a:lnTo>
                  <a:pt x="5159633" y="2373922"/>
                </a:lnTo>
                <a:cubicBezTo>
                  <a:pt x="5145949" y="2357226"/>
                  <a:pt x="5127581" y="2343490"/>
                  <a:pt x="5110379" y="2326759"/>
                </a:cubicBezTo>
                <a:cubicBezTo>
                  <a:pt x="5035012" y="2242639"/>
                  <a:pt x="4959765" y="2158881"/>
                  <a:pt x="4892124" y="2070864"/>
                </a:cubicBezTo>
                <a:lnTo>
                  <a:pt x="4848897" y="2011115"/>
                </a:lnTo>
                <a:lnTo>
                  <a:pt x="4787048" y="1932941"/>
                </a:lnTo>
                <a:cubicBezTo>
                  <a:pt x="4745756" y="1880327"/>
                  <a:pt x="4706531" y="1831668"/>
                  <a:pt x="4675349" y="1807667"/>
                </a:cubicBezTo>
                <a:cubicBezTo>
                  <a:pt x="4673783" y="1804674"/>
                  <a:pt x="4666390" y="1803364"/>
                  <a:pt x="4657636" y="1801949"/>
                </a:cubicBezTo>
                <a:lnTo>
                  <a:pt x="4642406" y="1798210"/>
                </a:lnTo>
                <a:lnTo>
                  <a:pt x="4601951" y="1751968"/>
                </a:lnTo>
                <a:lnTo>
                  <a:pt x="4593534" y="1739303"/>
                </a:lnTo>
                <a:cubicBezTo>
                  <a:pt x="4587789" y="1731788"/>
                  <a:pt x="4581207" y="1724543"/>
                  <a:pt x="4573446" y="1718252"/>
                </a:cubicBezTo>
                <a:lnTo>
                  <a:pt x="4500817" y="1632187"/>
                </a:lnTo>
                <a:lnTo>
                  <a:pt x="4483664" y="1611164"/>
                </a:lnTo>
                <a:lnTo>
                  <a:pt x="4476028" y="1602662"/>
                </a:lnTo>
                <a:lnTo>
                  <a:pt x="4391434" y="1500527"/>
                </a:lnTo>
                <a:lnTo>
                  <a:pt x="4304411" y="1393590"/>
                </a:lnTo>
                <a:lnTo>
                  <a:pt x="4294318" y="1389320"/>
                </a:lnTo>
                <a:lnTo>
                  <a:pt x="4285062" y="1383577"/>
                </a:lnTo>
                <a:lnTo>
                  <a:pt x="4274697" y="1370824"/>
                </a:lnTo>
                <a:lnTo>
                  <a:pt x="4277284" y="1372219"/>
                </a:lnTo>
                <a:cubicBezTo>
                  <a:pt x="4283261" y="1375096"/>
                  <a:pt x="4288883" y="1377110"/>
                  <a:pt x="4289351" y="1375805"/>
                </a:cubicBezTo>
                <a:cubicBezTo>
                  <a:pt x="4288109" y="1372416"/>
                  <a:pt x="4265889" y="1355619"/>
                  <a:pt x="4263712" y="1354839"/>
                </a:cubicBezTo>
                <a:lnTo>
                  <a:pt x="4253798" y="1345098"/>
                </a:lnTo>
                <a:lnTo>
                  <a:pt x="4175233" y="1232156"/>
                </a:lnTo>
                <a:cubicBezTo>
                  <a:pt x="4055959" y="1058156"/>
                  <a:pt x="3910341" y="939310"/>
                  <a:pt x="3818684" y="763942"/>
                </a:cubicBezTo>
                <a:cubicBezTo>
                  <a:pt x="3774420" y="679254"/>
                  <a:pt x="3813318" y="753678"/>
                  <a:pt x="3871339" y="810483"/>
                </a:cubicBezTo>
                <a:cubicBezTo>
                  <a:pt x="3889545" y="828195"/>
                  <a:pt x="3912094" y="837105"/>
                  <a:pt x="3917458" y="847369"/>
                </a:cubicBezTo>
                <a:cubicBezTo>
                  <a:pt x="3928635" y="868758"/>
                  <a:pt x="3947862" y="905540"/>
                  <a:pt x="3981099" y="949159"/>
                </a:cubicBezTo>
                <a:cubicBezTo>
                  <a:pt x="4015846" y="998526"/>
                  <a:pt x="4090706" y="1107520"/>
                  <a:pt x="4146492" y="1160049"/>
                </a:cubicBezTo>
                <a:cubicBezTo>
                  <a:pt x="4157670" y="1181435"/>
                  <a:pt x="4192162" y="1196081"/>
                  <a:pt x="4211539" y="1213181"/>
                </a:cubicBezTo>
                <a:cubicBezTo>
                  <a:pt x="4265906" y="1272985"/>
                  <a:pt x="4305498" y="1326625"/>
                  <a:pt x="4344362" y="1378877"/>
                </a:cubicBezTo>
                <a:lnTo>
                  <a:pt x="4357838" y="1396522"/>
                </a:lnTo>
                <a:lnTo>
                  <a:pt x="4355758" y="1396337"/>
                </a:lnTo>
                <a:lnTo>
                  <a:pt x="4353172" y="1396515"/>
                </a:lnTo>
                <a:lnTo>
                  <a:pt x="4357475" y="1401988"/>
                </a:lnTo>
                <a:lnTo>
                  <a:pt x="4359572" y="1401539"/>
                </a:lnTo>
                <a:lnTo>
                  <a:pt x="4362202" y="1402237"/>
                </a:lnTo>
                <a:lnTo>
                  <a:pt x="4363344" y="1403732"/>
                </a:lnTo>
                <a:lnTo>
                  <a:pt x="4359468" y="1404522"/>
                </a:lnTo>
                <a:lnTo>
                  <a:pt x="4410195" y="1469025"/>
                </a:lnTo>
                <a:cubicBezTo>
                  <a:pt x="4519182" y="1603374"/>
                  <a:pt x="4628938" y="1723504"/>
                  <a:pt x="4736631" y="1846821"/>
                </a:cubicBezTo>
                <a:lnTo>
                  <a:pt x="4753283" y="1866589"/>
                </a:lnTo>
                <a:lnTo>
                  <a:pt x="4731760" y="1833656"/>
                </a:lnTo>
                <a:lnTo>
                  <a:pt x="4663349" y="1739389"/>
                </a:lnTo>
                <a:lnTo>
                  <a:pt x="4581065" y="1642251"/>
                </a:lnTo>
                <a:lnTo>
                  <a:pt x="4567649" y="1626185"/>
                </a:lnTo>
                <a:lnTo>
                  <a:pt x="4570898" y="1627757"/>
                </a:lnTo>
                <a:cubicBezTo>
                  <a:pt x="4576180" y="1629127"/>
                  <a:pt x="4580671" y="1628804"/>
                  <a:pt x="4583995" y="1626249"/>
                </a:cubicBezTo>
                <a:cubicBezTo>
                  <a:pt x="4569943" y="1633595"/>
                  <a:pt x="4528362" y="1554039"/>
                  <a:pt x="4517185" y="1532652"/>
                </a:cubicBezTo>
                <a:cubicBezTo>
                  <a:pt x="4442620" y="1444195"/>
                  <a:pt x="4338034" y="1349646"/>
                  <a:pt x="4262003" y="1241263"/>
                </a:cubicBezTo>
                <a:cubicBezTo>
                  <a:pt x="4145367" y="1086576"/>
                  <a:pt x="4032927" y="942765"/>
                  <a:pt x="3931410" y="785621"/>
                </a:cubicBezTo>
                <a:cubicBezTo>
                  <a:pt x="3899791" y="742245"/>
                  <a:pt x="3957812" y="799050"/>
                  <a:pt x="3970651" y="806499"/>
                </a:cubicBezTo>
                <a:cubicBezTo>
                  <a:pt x="4053710" y="911208"/>
                  <a:pt x="4117839" y="999674"/>
                  <a:pt x="4207925" y="1100712"/>
                </a:cubicBezTo>
                <a:cubicBezTo>
                  <a:pt x="4257747" y="1161801"/>
                  <a:pt x="4142625" y="1012860"/>
                  <a:pt x="4137259" y="1002594"/>
                </a:cubicBezTo>
                <a:cubicBezTo>
                  <a:pt x="4058053" y="902405"/>
                  <a:pt x="3988407" y="823357"/>
                  <a:pt x="3902371" y="692973"/>
                </a:cubicBezTo>
                <a:cubicBezTo>
                  <a:pt x="3902371" y="692973"/>
                  <a:pt x="3868941" y="683218"/>
                  <a:pt x="3891192" y="671587"/>
                </a:cubicBezTo>
                <a:close/>
                <a:moveTo>
                  <a:pt x="2469067" y="649299"/>
                </a:moveTo>
                <a:cubicBezTo>
                  <a:pt x="2469205" y="647940"/>
                  <a:pt x="2468658" y="653375"/>
                  <a:pt x="2468658" y="653375"/>
                </a:cubicBezTo>
                <a:cubicBezTo>
                  <a:pt x="2468901" y="650960"/>
                  <a:pt x="2469022" y="649753"/>
                  <a:pt x="2469067" y="649299"/>
                </a:cubicBezTo>
                <a:close/>
                <a:moveTo>
                  <a:pt x="3000107" y="646403"/>
                </a:moveTo>
                <a:lnTo>
                  <a:pt x="3000597" y="647290"/>
                </a:lnTo>
                <a:lnTo>
                  <a:pt x="3000687" y="647390"/>
                </a:lnTo>
                <a:lnTo>
                  <a:pt x="3000483" y="647007"/>
                </a:lnTo>
                <a:cubicBezTo>
                  <a:pt x="3000004" y="646153"/>
                  <a:pt x="2999832" y="645881"/>
                  <a:pt x="3000107" y="646403"/>
                </a:cubicBezTo>
                <a:close/>
                <a:moveTo>
                  <a:pt x="2186433" y="645577"/>
                </a:moveTo>
                <a:cubicBezTo>
                  <a:pt x="2186354" y="646141"/>
                  <a:pt x="2186144" y="647645"/>
                  <a:pt x="2185725" y="650653"/>
                </a:cubicBezTo>
                <a:cubicBezTo>
                  <a:pt x="2185363" y="653521"/>
                  <a:pt x="2185181" y="654956"/>
                  <a:pt x="2185114" y="655493"/>
                </a:cubicBezTo>
                <a:cubicBezTo>
                  <a:pt x="2184911" y="657107"/>
                  <a:pt x="2185725" y="650653"/>
                  <a:pt x="2185725" y="650653"/>
                </a:cubicBezTo>
                <a:cubicBezTo>
                  <a:pt x="2185725" y="650653"/>
                  <a:pt x="2186669" y="643885"/>
                  <a:pt x="2186433" y="645577"/>
                </a:cubicBezTo>
                <a:close/>
                <a:moveTo>
                  <a:pt x="1614096" y="639001"/>
                </a:moveTo>
                <a:lnTo>
                  <a:pt x="1622097" y="643348"/>
                </a:lnTo>
                <a:lnTo>
                  <a:pt x="1628577" y="647489"/>
                </a:lnTo>
                <a:lnTo>
                  <a:pt x="1670882" y="696834"/>
                </a:lnTo>
                <a:lnTo>
                  <a:pt x="1665209" y="693629"/>
                </a:lnTo>
                <a:lnTo>
                  <a:pt x="1652118" y="687432"/>
                </a:lnTo>
                <a:lnTo>
                  <a:pt x="1633042" y="664173"/>
                </a:lnTo>
                <a:close/>
                <a:moveTo>
                  <a:pt x="1789745" y="635457"/>
                </a:moveTo>
                <a:cubicBezTo>
                  <a:pt x="1790801" y="635394"/>
                  <a:pt x="1792488" y="636338"/>
                  <a:pt x="1794553" y="638580"/>
                </a:cubicBezTo>
                <a:cubicBezTo>
                  <a:pt x="1797307" y="641569"/>
                  <a:pt x="1800731" y="646870"/>
                  <a:pt x="1804222" y="655181"/>
                </a:cubicBezTo>
                <a:cubicBezTo>
                  <a:pt x="1789110" y="644875"/>
                  <a:pt x="1786580" y="635645"/>
                  <a:pt x="1789745" y="635457"/>
                </a:cubicBezTo>
                <a:close/>
                <a:moveTo>
                  <a:pt x="1880197" y="624308"/>
                </a:moveTo>
                <a:cubicBezTo>
                  <a:pt x="1887095" y="620089"/>
                  <a:pt x="1906305" y="632812"/>
                  <a:pt x="1917127" y="675137"/>
                </a:cubicBezTo>
                <a:cubicBezTo>
                  <a:pt x="1878709" y="649689"/>
                  <a:pt x="1873298" y="628528"/>
                  <a:pt x="1880197" y="624308"/>
                </a:cubicBezTo>
                <a:close/>
                <a:moveTo>
                  <a:pt x="3709395" y="605575"/>
                </a:moveTo>
                <a:lnTo>
                  <a:pt x="3719688" y="609838"/>
                </a:lnTo>
                <a:cubicBezTo>
                  <a:pt x="3728570" y="613637"/>
                  <a:pt x="3738939" y="619925"/>
                  <a:pt x="3742357" y="635018"/>
                </a:cubicBezTo>
                <a:cubicBezTo>
                  <a:pt x="3743396" y="641286"/>
                  <a:pt x="3741320" y="642845"/>
                  <a:pt x="3737706" y="641502"/>
                </a:cubicBezTo>
                <a:cubicBezTo>
                  <a:pt x="3734091" y="640158"/>
                  <a:pt x="3728935" y="635908"/>
                  <a:pt x="3723807" y="630556"/>
                </a:cubicBezTo>
                <a:close/>
                <a:moveTo>
                  <a:pt x="3705946" y="599593"/>
                </a:moveTo>
                <a:lnTo>
                  <a:pt x="3709395" y="605575"/>
                </a:lnTo>
                <a:lnTo>
                  <a:pt x="3708537" y="605219"/>
                </a:lnTo>
                <a:cubicBezTo>
                  <a:pt x="3705896" y="603773"/>
                  <a:pt x="3704680" y="602161"/>
                  <a:pt x="3705946" y="599593"/>
                </a:cubicBezTo>
                <a:close/>
                <a:moveTo>
                  <a:pt x="1449096" y="588308"/>
                </a:moveTo>
                <a:cubicBezTo>
                  <a:pt x="1450657" y="588263"/>
                  <a:pt x="1449616" y="588292"/>
                  <a:pt x="1447537" y="588350"/>
                </a:cubicBezTo>
                <a:lnTo>
                  <a:pt x="1443477" y="588464"/>
                </a:lnTo>
                <a:lnTo>
                  <a:pt x="1439735" y="588568"/>
                </a:lnTo>
                <a:cubicBezTo>
                  <a:pt x="1437135" y="588641"/>
                  <a:pt x="1435056" y="588699"/>
                  <a:pt x="1435056" y="588699"/>
                </a:cubicBezTo>
                <a:cubicBezTo>
                  <a:pt x="1435056" y="588699"/>
                  <a:pt x="1415918" y="594299"/>
                  <a:pt x="1420703" y="592899"/>
                </a:cubicBezTo>
                <a:cubicBezTo>
                  <a:pt x="1422296" y="592433"/>
                  <a:pt x="1426550" y="591190"/>
                  <a:pt x="1435056" y="588699"/>
                </a:cubicBezTo>
                <a:lnTo>
                  <a:pt x="1443477" y="588464"/>
                </a:lnTo>
                <a:close/>
                <a:moveTo>
                  <a:pt x="2675102" y="585779"/>
                </a:moveTo>
                <a:cubicBezTo>
                  <a:pt x="2676150" y="585925"/>
                  <a:pt x="2677619" y="587180"/>
                  <a:pt x="2679203" y="589786"/>
                </a:cubicBezTo>
                <a:cubicBezTo>
                  <a:pt x="2681314" y="593259"/>
                  <a:pt x="2683630" y="599129"/>
                  <a:pt x="2685419" y="607964"/>
                </a:cubicBezTo>
                <a:cubicBezTo>
                  <a:pt x="2672627" y="594887"/>
                  <a:pt x="2671964" y="585340"/>
                  <a:pt x="2675102" y="585779"/>
                </a:cubicBezTo>
                <a:close/>
                <a:moveTo>
                  <a:pt x="3803789" y="575683"/>
                </a:moveTo>
                <a:cubicBezTo>
                  <a:pt x="3803789" y="575683"/>
                  <a:pt x="3852742" y="598020"/>
                  <a:pt x="3853761" y="617090"/>
                </a:cubicBezTo>
                <a:cubicBezTo>
                  <a:pt x="3851378" y="632496"/>
                  <a:pt x="3799444" y="584489"/>
                  <a:pt x="3803789" y="575683"/>
                </a:cubicBezTo>
                <a:close/>
                <a:moveTo>
                  <a:pt x="3190937" y="573595"/>
                </a:moveTo>
                <a:cubicBezTo>
                  <a:pt x="3232957" y="624524"/>
                  <a:pt x="3247353" y="643092"/>
                  <a:pt x="3247259" y="644379"/>
                </a:cubicBezTo>
                <a:cubicBezTo>
                  <a:pt x="3247165" y="645667"/>
                  <a:pt x="3232581" y="629676"/>
                  <a:pt x="3216645" y="611485"/>
                </a:cubicBezTo>
                <a:cubicBezTo>
                  <a:pt x="3219068" y="612428"/>
                  <a:pt x="3219068" y="612428"/>
                  <a:pt x="3220198" y="609521"/>
                </a:cubicBezTo>
                <a:cubicBezTo>
                  <a:pt x="3219068" y="612428"/>
                  <a:pt x="3195755" y="582721"/>
                  <a:pt x="3190937" y="573595"/>
                </a:cubicBezTo>
                <a:close/>
                <a:moveTo>
                  <a:pt x="2502186" y="554713"/>
                </a:moveTo>
                <a:lnTo>
                  <a:pt x="2509177" y="560548"/>
                </a:lnTo>
                <a:lnTo>
                  <a:pt x="2514714" y="565882"/>
                </a:lnTo>
                <a:lnTo>
                  <a:pt x="2546491" y="622583"/>
                </a:lnTo>
                <a:lnTo>
                  <a:pt x="2541559" y="618325"/>
                </a:lnTo>
                <a:lnTo>
                  <a:pt x="2529943" y="609675"/>
                </a:lnTo>
                <a:lnTo>
                  <a:pt x="2515812" y="583119"/>
                </a:lnTo>
                <a:close/>
                <a:moveTo>
                  <a:pt x="3032762" y="552541"/>
                </a:moveTo>
                <a:lnTo>
                  <a:pt x="3044948" y="574862"/>
                </a:lnTo>
                <a:lnTo>
                  <a:pt x="3053329" y="589090"/>
                </a:lnTo>
                <a:lnTo>
                  <a:pt x="3083167" y="620812"/>
                </a:lnTo>
                <a:lnTo>
                  <a:pt x="3113055" y="651233"/>
                </a:lnTo>
                <a:lnTo>
                  <a:pt x="3112885" y="650142"/>
                </a:lnTo>
                <a:lnTo>
                  <a:pt x="3105242" y="634280"/>
                </a:lnTo>
                <a:lnTo>
                  <a:pt x="3060629" y="584879"/>
                </a:lnTo>
                <a:close/>
                <a:moveTo>
                  <a:pt x="2969365" y="552131"/>
                </a:moveTo>
                <a:lnTo>
                  <a:pt x="2972236" y="558381"/>
                </a:lnTo>
                <a:lnTo>
                  <a:pt x="2977170" y="562415"/>
                </a:lnTo>
                <a:close/>
                <a:moveTo>
                  <a:pt x="3035796" y="516653"/>
                </a:moveTo>
                <a:cubicBezTo>
                  <a:pt x="3036584" y="520307"/>
                  <a:pt x="3036978" y="522133"/>
                  <a:pt x="3037126" y="522817"/>
                </a:cubicBezTo>
                <a:cubicBezTo>
                  <a:pt x="3037568" y="524872"/>
                  <a:pt x="3035796" y="516653"/>
                  <a:pt x="3035796" y="516653"/>
                </a:cubicBezTo>
                <a:close/>
                <a:moveTo>
                  <a:pt x="3065544" y="514281"/>
                </a:moveTo>
                <a:cubicBezTo>
                  <a:pt x="3068169" y="515302"/>
                  <a:pt x="3070410" y="517011"/>
                  <a:pt x="3072156" y="518945"/>
                </a:cubicBezTo>
                <a:cubicBezTo>
                  <a:pt x="3073903" y="520880"/>
                  <a:pt x="3075154" y="523041"/>
                  <a:pt x="3075800" y="524965"/>
                </a:cubicBezTo>
                <a:cubicBezTo>
                  <a:pt x="3068532" y="522138"/>
                  <a:pt x="3065705" y="521037"/>
                  <a:pt x="3065544" y="514281"/>
                </a:cubicBezTo>
                <a:close/>
                <a:moveTo>
                  <a:pt x="2280955" y="513619"/>
                </a:moveTo>
                <a:cubicBezTo>
                  <a:pt x="2280418" y="516691"/>
                  <a:pt x="2304106" y="537191"/>
                  <a:pt x="2325769" y="554171"/>
                </a:cubicBezTo>
                <a:lnTo>
                  <a:pt x="2322494" y="555478"/>
                </a:lnTo>
                <a:lnTo>
                  <a:pt x="2320220" y="553201"/>
                </a:lnTo>
                <a:cubicBezTo>
                  <a:pt x="2319951" y="554737"/>
                  <a:pt x="2320564" y="555635"/>
                  <a:pt x="2321631" y="555822"/>
                </a:cubicBezTo>
                <a:lnTo>
                  <a:pt x="2322494" y="555478"/>
                </a:lnTo>
                <a:lnTo>
                  <a:pt x="2335415" y="568415"/>
                </a:lnTo>
                <a:cubicBezTo>
                  <a:pt x="2343766" y="575255"/>
                  <a:pt x="2353119" y="581139"/>
                  <a:pt x="2362904" y="586940"/>
                </a:cubicBezTo>
                <a:lnTo>
                  <a:pt x="2366469" y="589078"/>
                </a:lnTo>
                <a:lnTo>
                  <a:pt x="2362715" y="583165"/>
                </a:lnTo>
                <a:lnTo>
                  <a:pt x="2359249" y="578862"/>
                </a:lnTo>
                <a:lnTo>
                  <a:pt x="2351273" y="573281"/>
                </a:lnTo>
                <a:cubicBezTo>
                  <a:pt x="2344531" y="568401"/>
                  <a:pt x="2335371" y="561522"/>
                  <a:pt x="2325769" y="554171"/>
                </a:cubicBezTo>
                <a:cubicBezTo>
                  <a:pt x="2328329" y="554620"/>
                  <a:pt x="2328329" y="554620"/>
                  <a:pt x="2328866" y="551546"/>
                </a:cubicBezTo>
                <a:cubicBezTo>
                  <a:pt x="2328329" y="554620"/>
                  <a:pt x="2299631" y="530077"/>
                  <a:pt x="2293111" y="522076"/>
                </a:cubicBezTo>
                <a:cubicBezTo>
                  <a:pt x="2318719" y="542912"/>
                  <a:pt x="2335966" y="557174"/>
                  <a:pt x="2346827" y="566387"/>
                </a:cubicBezTo>
                <a:lnTo>
                  <a:pt x="2354743" y="573269"/>
                </a:lnTo>
                <a:lnTo>
                  <a:pt x="2314678" y="523535"/>
                </a:lnTo>
                <a:lnTo>
                  <a:pt x="2312815" y="519576"/>
                </a:lnTo>
                <a:lnTo>
                  <a:pt x="2305393" y="514725"/>
                </a:lnTo>
                <a:cubicBezTo>
                  <a:pt x="2294722" y="512859"/>
                  <a:pt x="2301331" y="520347"/>
                  <a:pt x="2293648" y="519004"/>
                </a:cubicBezTo>
                <a:cubicBezTo>
                  <a:pt x="2293648" y="519004"/>
                  <a:pt x="2280418" y="516691"/>
                  <a:pt x="2280955" y="513619"/>
                </a:cubicBezTo>
                <a:close/>
                <a:moveTo>
                  <a:pt x="2129803" y="496754"/>
                </a:moveTo>
                <a:cubicBezTo>
                  <a:pt x="2129803" y="496754"/>
                  <a:pt x="2133157" y="504463"/>
                  <a:pt x="2132318" y="502536"/>
                </a:cubicBezTo>
                <a:cubicBezTo>
                  <a:pt x="2132039" y="501894"/>
                  <a:pt x="2131294" y="500181"/>
                  <a:pt x="2129803" y="496754"/>
                </a:cubicBezTo>
                <a:close/>
                <a:moveTo>
                  <a:pt x="1864744" y="492761"/>
                </a:moveTo>
                <a:lnTo>
                  <a:pt x="1868725" y="496205"/>
                </a:lnTo>
                <a:lnTo>
                  <a:pt x="1870047" y="498250"/>
                </a:lnTo>
                <a:cubicBezTo>
                  <a:pt x="1871327" y="500288"/>
                  <a:pt x="1871751" y="501065"/>
                  <a:pt x="1871551" y="500960"/>
                </a:cubicBezTo>
                <a:cubicBezTo>
                  <a:pt x="1871152" y="500748"/>
                  <a:pt x="1868262" y="497005"/>
                  <a:pt x="1864744" y="492761"/>
                </a:cubicBezTo>
                <a:close/>
                <a:moveTo>
                  <a:pt x="2158503" y="488578"/>
                </a:moveTo>
                <a:cubicBezTo>
                  <a:pt x="2161278" y="489063"/>
                  <a:pt x="2163812" y="490298"/>
                  <a:pt x="2165904" y="491851"/>
                </a:cubicBezTo>
                <a:cubicBezTo>
                  <a:pt x="2167996" y="493404"/>
                  <a:pt x="2169648" y="495276"/>
                  <a:pt x="2170660" y="497036"/>
                </a:cubicBezTo>
                <a:cubicBezTo>
                  <a:pt x="2162979" y="495693"/>
                  <a:pt x="2159990" y="495171"/>
                  <a:pt x="2158503" y="488578"/>
                </a:cubicBezTo>
                <a:close/>
                <a:moveTo>
                  <a:pt x="1792582" y="476275"/>
                </a:moveTo>
                <a:cubicBezTo>
                  <a:pt x="1792220" y="479142"/>
                  <a:pt x="1792039" y="480578"/>
                  <a:pt x="1791971" y="481115"/>
                </a:cubicBezTo>
                <a:cubicBezTo>
                  <a:pt x="1791768" y="482729"/>
                  <a:pt x="1792582" y="476275"/>
                  <a:pt x="1792582" y="476275"/>
                </a:cubicBezTo>
                <a:close/>
                <a:moveTo>
                  <a:pt x="3115618" y="475196"/>
                </a:moveTo>
                <a:cubicBezTo>
                  <a:pt x="3110368" y="473154"/>
                  <a:pt x="3112225" y="483916"/>
                  <a:pt x="3122321" y="487843"/>
                </a:cubicBezTo>
                <a:cubicBezTo>
                  <a:pt x="3124138" y="488550"/>
                  <a:pt x="3124628" y="488113"/>
                  <a:pt x="3124338" y="487060"/>
                </a:cubicBezTo>
                <a:cubicBezTo>
                  <a:pt x="3123476" y="483900"/>
                  <a:pt x="3115618" y="475196"/>
                  <a:pt x="3115618" y="475196"/>
                </a:cubicBezTo>
                <a:close/>
                <a:moveTo>
                  <a:pt x="2992726" y="472009"/>
                </a:moveTo>
                <a:cubicBezTo>
                  <a:pt x="2994058" y="471273"/>
                  <a:pt x="2996546" y="472946"/>
                  <a:pt x="2998729" y="475168"/>
                </a:cubicBezTo>
                <a:cubicBezTo>
                  <a:pt x="3000912" y="477390"/>
                  <a:pt x="3002794" y="480161"/>
                  <a:pt x="3002913" y="481620"/>
                </a:cubicBezTo>
                <a:cubicBezTo>
                  <a:pt x="3002993" y="482592"/>
                  <a:pt x="3002289" y="482980"/>
                  <a:pt x="3000371" y="482235"/>
                </a:cubicBezTo>
                <a:cubicBezTo>
                  <a:pt x="2995525" y="480350"/>
                  <a:pt x="2992726" y="472009"/>
                  <a:pt x="2992726" y="472009"/>
                </a:cubicBezTo>
                <a:close/>
                <a:moveTo>
                  <a:pt x="1781471" y="461545"/>
                </a:moveTo>
                <a:cubicBezTo>
                  <a:pt x="1779793" y="473576"/>
                  <a:pt x="1781471" y="461545"/>
                  <a:pt x="1781471" y="461545"/>
                </a:cubicBezTo>
                <a:close/>
                <a:moveTo>
                  <a:pt x="2078795" y="461451"/>
                </a:moveTo>
                <a:cubicBezTo>
                  <a:pt x="2079956" y="460466"/>
                  <a:pt x="2082724" y="461619"/>
                  <a:pt x="2085302" y="463368"/>
                </a:cubicBezTo>
                <a:cubicBezTo>
                  <a:pt x="2087879" y="465117"/>
                  <a:pt x="2090269" y="467464"/>
                  <a:pt x="2090672" y="468871"/>
                </a:cubicBezTo>
                <a:cubicBezTo>
                  <a:pt x="2090942" y="469809"/>
                  <a:pt x="2090329" y="470327"/>
                  <a:pt x="2088301" y="469973"/>
                </a:cubicBezTo>
                <a:cubicBezTo>
                  <a:pt x="2083179" y="469078"/>
                  <a:pt x="2078795" y="461451"/>
                  <a:pt x="2078795" y="461451"/>
                </a:cubicBezTo>
                <a:close/>
                <a:moveTo>
                  <a:pt x="2776697" y="460616"/>
                </a:moveTo>
                <a:lnTo>
                  <a:pt x="2779924" y="464777"/>
                </a:lnTo>
                <a:lnTo>
                  <a:pt x="2780818" y="467040"/>
                </a:lnTo>
                <a:cubicBezTo>
                  <a:pt x="2781672" y="469292"/>
                  <a:pt x="2781935" y="470136"/>
                  <a:pt x="2781760" y="469994"/>
                </a:cubicBezTo>
                <a:cubicBezTo>
                  <a:pt x="2781410" y="469708"/>
                  <a:pt x="2779312" y="465470"/>
                  <a:pt x="2776697" y="460616"/>
                </a:cubicBezTo>
                <a:close/>
                <a:moveTo>
                  <a:pt x="3235881" y="448326"/>
                </a:moveTo>
                <a:cubicBezTo>
                  <a:pt x="3236734" y="448085"/>
                  <a:pt x="3238402" y="448779"/>
                  <a:pt x="3240320" y="449955"/>
                </a:cubicBezTo>
                <a:cubicBezTo>
                  <a:pt x="3244158" y="452305"/>
                  <a:pt x="3249001" y="456580"/>
                  <a:pt x="3250343" y="459148"/>
                </a:cubicBezTo>
                <a:cubicBezTo>
                  <a:pt x="3253026" y="464279"/>
                  <a:pt x="3250305" y="464066"/>
                  <a:pt x="3246524" y="461824"/>
                </a:cubicBezTo>
                <a:cubicBezTo>
                  <a:pt x="3242742" y="459580"/>
                  <a:pt x="3237897" y="455303"/>
                  <a:pt x="3236334" y="452310"/>
                </a:cubicBezTo>
                <a:cubicBezTo>
                  <a:pt x="3234991" y="449744"/>
                  <a:pt x="3235029" y="448567"/>
                  <a:pt x="3235881" y="448326"/>
                </a:cubicBezTo>
                <a:close/>
                <a:moveTo>
                  <a:pt x="2717149" y="441427"/>
                </a:moveTo>
                <a:cubicBezTo>
                  <a:pt x="2717149" y="441427"/>
                  <a:pt x="2722766" y="446019"/>
                  <a:pt x="2721361" y="444870"/>
                </a:cubicBezTo>
                <a:cubicBezTo>
                  <a:pt x="2720893" y="444488"/>
                  <a:pt x="2719644" y="443467"/>
                  <a:pt x="2717149" y="441427"/>
                </a:cubicBezTo>
                <a:close/>
                <a:moveTo>
                  <a:pt x="2199913" y="440410"/>
                </a:moveTo>
                <a:cubicBezTo>
                  <a:pt x="2194364" y="439440"/>
                  <a:pt x="2198302" y="449627"/>
                  <a:pt x="2208973" y="451492"/>
                </a:cubicBezTo>
                <a:cubicBezTo>
                  <a:pt x="2210894" y="451828"/>
                  <a:pt x="2211287" y="451302"/>
                  <a:pt x="2210798" y="450327"/>
                </a:cubicBezTo>
                <a:cubicBezTo>
                  <a:pt x="2209331" y="447399"/>
                  <a:pt x="2199913" y="440410"/>
                  <a:pt x="2199913" y="440410"/>
                </a:cubicBezTo>
                <a:close/>
                <a:moveTo>
                  <a:pt x="2709187" y="430261"/>
                </a:moveTo>
                <a:cubicBezTo>
                  <a:pt x="2708268" y="433003"/>
                  <a:pt x="2707807" y="434374"/>
                  <a:pt x="2707636" y="434888"/>
                </a:cubicBezTo>
                <a:cubicBezTo>
                  <a:pt x="2707119" y="436430"/>
                  <a:pt x="2709187" y="430261"/>
                  <a:pt x="2709187" y="430261"/>
                </a:cubicBezTo>
                <a:close/>
                <a:moveTo>
                  <a:pt x="3560678" y="397518"/>
                </a:moveTo>
                <a:cubicBezTo>
                  <a:pt x="3562576" y="397139"/>
                  <a:pt x="3564755" y="397565"/>
                  <a:pt x="3566968" y="398588"/>
                </a:cubicBezTo>
                <a:cubicBezTo>
                  <a:pt x="3571391" y="400632"/>
                  <a:pt x="3575941" y="405061"/>
                  <a:pt x="3578624" y="410193"/>
                </a:cubicBezTo>
                <a:cubicBezTo>
                  <a:pt x="3579662" y="416458"/>
                  <a:pt x="3578456" y="419676"/>
                  <a:pt x="3576140" y="420817"/>
                </a:cubicBezTo>
                <a:cubicBezTo>
                  <a:pt x="3573825" y="421960"/>
                  <a:pt x="3570401" y="421025"/>
                  <a:pt x="3567006" y="418990"/>
                </a:cubicBezTo>
                <a:cubicBezTo>
                  <a:pt x="3560217" y="414915"/>
                  <a:pt x="3553542" y="406423"/>
                  <a:pt x="3556077" y="401286"/>
                </a:cubicBezTo>
                <a:cubicBezTo>
                  <a:pt x="3557163" y="399084"/>
                  <a:pt x="3558780" y="397899"/>
                  <a:pt x="3560678" y="397518"/>
                </a:cubicBezTo>
                <a:close/>
                <a:moveTo>
                  <a:pt x="2992354" y="347484"/>
                </a:moveTo>
                <a:cubicBezTo>
                  <a:pt x="2996835" y="350900"/>
                  <a:pt x="3000288" y="353079"/>
                  <a:pt x="3002920" y="355428"/>
                </a:cubicBezTo>
                <a:cubicBezTo>
                  <a:pt x="3005551" y="357776"/>
                  <a:pt x="3007361" y="360293"/>
                  <a:pt x="3008559" y="364385"/>
                </a:cubicBezTo>
                <a:cubicBezTo>
                  <a:pt x="3001291" y="361558"/>
                  <a:pt x="2994937" y="355182"/>
                  <a:pt x="2992354" y="347484"/>
                </a:cubicBezTo>
                <a:close/>
                <a:moveTo>
                  <a:pt x="2985812" y="341592"/>
                </a:moveTo>
                <a:cubicBezTo>
                  <a:pt x="2988436" y="342613"/>
                  <a:pt x="2990356" y="343359"/>
                  <a:pt x="2991476" y="344214"/>
                </a:cubicBezTo>
                <a:cubicBezTo>
                  <a:pt x="2992596" y="345067"/>
                  <a:pt x="2992920" y="346031"/>
                  <a:pt x="2992354" y="347484"/>
                </a:cubicBezTo>
                <a:cubicBezTo>
                  <a:pt x="2989931" y="346541"/>
                  <a:pt x="2983551" y="347405"/>
                  <a:pt x="2985812" y="341592"/>
                </a:cubicBezTo>
                <a:close/>
                <a:moveTo>
                  <a:pt x="2053943" y="339430"/>
                </a:moveTo>
                <a:cubicBezTo>
                  <a:pt x="2059009" y="341899"/>
                  <a:pt x="2062822" y="343357"/>
                  <a:pt x="2065865" y="345141"/>
                </a:cubicBezTo>
                <a:cubicBezTo>
                  <a:pt x="2068906" y="346927"/>
                  <a:pt x="2071176" y="349038"/>
                  <a:pt x="2073154" y="352815"/>
                </a:cubicBezTo>
                <a:cubicBezTo>
                  <a:pt x="2065472" y="351472"/>
                  <a:pt x="2057990" y="346470"/>
                  <a:pt x="2053943" y="339430"/>
                </a:cubicBezTo>
                <a:close/>
                <a:moveTo>
                  <a:pt x="2979270" y="335700"/>
                </a:moveTo>
                <a:cubicBezTo>
                  <a:pt x="2981895" y="336722"/>
                  <a:pt x="2983813" y="337469"/>
                  <a:pt x="2984935" y="338322"/>
                </a:cubicBezTo>
                <a:cubicBezTo>
                  <a:pt x="2986054" y="339176"/>
                  <a:pt x="2986377" y="340139"/>
                  <a:pt x="2985812" y="341592"/>
                </a:cubicBezTo>
                <a:cubicBezTo>
                  <a:pt x="2983390" y="340649"/>
                  <a:pt x="2977009" y="341514"/>
                  <a:pt x="2979270" y="335700"/>
                </a:cubicBezTo>
                <a:close/>
                <a:moveTo>
                  <a:pt x="2046371" y="334939"/>
                </a:moveTo>
                <a:cubicBezTo>
                  <a:pt x="2049145" y="335424"/>
                  <a:pt x="2051172" y="335779"/>
                  <a:pt x="2052439" y="336396"/>
                </a:cubicBezTo>
                <a:cubicBezTo>
                  <a:pt x="2053705" y="337013"/>
                  <a:pt x="2054212" y="337894"/>
                  <a:pt x="2053943" y="339430"/>
                </a:cubicBezTo>
                <a:cubicBezTo>
                  <a:pt x="2051381" y="338982"/>
                  <a:pt x="2045296" y="341084"/>
                  <a:pt x="2046371" y="334939"/>
                </a:cubicBezTo>
                <a:close/>
                <a:moveTo>
                  <a:pt x="2038799" y="330450"/>
                </a:moveTo>
                <a:cubicBezTo>
                  <a:pt x="2041573" y="330935"/>
                  <a:pt x="2043600" y="331289"/>
                  <a:pt x="2044867" y="331907"/>
                </a:cubicBezTo>
                <a:cubicBezTo>
                  <a:pt x="2046134" y="332523"/>
                  <a:pt x="2046639" y="333403"/>
                  <a:pt x="2046371" y="334939"/>
                </a:cubicBezTo>
                <a:cubicBezTo>
                  <a:pt x="2043809" y="334492"/>
                  <a:pt x="2037723" y="336594"/>
                  <a:pt x="2038799" y="330450"/>
                </a:cubicBezTo>
                <a:close/>
                <a:moveTo>
                  <a:pt x="1936668" y="295709"/>
                </a:moveTo>
                <a:lnTo>
                  <a:pt x="1944821" y="300683"/>
                </a:lnTo>
                <a:lnTo>
                  <a:pt x="1946431" y="302635"/>
                </a:lnTo>
                <a:close/>
                <a:moveTo>
                  <a:pt x="1936087" y="291600"/>
                </a:moveTo>
                <a:cubicBezTo>
                  <a:pt x="1936152" y="292056"/>
                  <a:pt x="1936323" y="293274"/>
                  <a:pt x="1936668" y="295709"/>
                </a:cubicBezTo>
                <a:cubicBezTo>
                  <a:pt x="1936668" y="295709"/>
                  <a:pt x="1935893" y="290231"/>
                  <a:pt x="1936087" y="291600"/>
                </a:cubicBezTo>
                <a:close/>
                <a:moveTo>
                  <a:pt x="1958254" y="289143"/>
                </a:moveTo>
                <a:cubicBezTo>
                  <a:pt x="1958121" y="287784"/>
                  <a:pt x="1958655" y="293220"/>
                  <a:pt x="1958655" y="293220"/>
                </a:cubicBezTo>
                <a:cubicBezTo>
                  <a:pt x="1958418" y="290804"/>
                  <a:pt x="1958300" y="289597"/>
                  <a:pt x="1958254" y="289143"/>
                </a:cubicBezTo>
                <a:close/>
                <a:moveTo>
                  <a:pt x="2885966" y="281555"/>
                </a:moveTo>
                <a:lnTo>
                  <a:pt x="2892982" y="288035"/>
                </a:lnTo>
                <a:lnTo>
                  <a:pt x="2894177" y="290266"/>
                </a:lnTo>
                <a:close/>
                <a:moveTo>
                  <a:pt x="2908422" y="279361"/>
                </a:moveTo>
                <a:cubicBezTo>
                  <a:pt x="2908559" y="278003"/>
                  <a:pt x="2908013" y="283438"/>
                  <a:pt x="2908013" y="283438"/>
                </a:cubicBezTo>
                <a:cubicBezTo>
                  <a:pt x="2908255" y="281023"/>
                  <a:pt x="2908378" y="279816"/>
                  <a:pt x="2908422" y="279361"/>
                </a:cubicBezTo>
                <a:close/>
                <a:moveTo>
                  <a:pt x="2886205" y="277412"/>
                </a:moveTo>
                <a:cubicBezTo>
                  <a:pt x="2886179" y="277873"/>
                  <a:pt x="2886108" y="279099"/>
                  <a:pt x="2885966" y="281555"/>
                </a:cubicBezTo>
                <a:cubicBezTo>
                  <a:pt x="2885966" y="281555"/>
                  <a:pt x="2886284" y="276031"/>
                  <a:pt x="2886205" y="277412"/>
                </a:cubicBezTo>
                <a:close/>
                <a:moveTo>
                  <a:pt x="3086838" y="232606"/>
                </a:moveTo>
                <a:lnTo>
                  <a:pt x="3107859" y="232606"/>
                </a:lnTo>
                <a:lnTo>
                  <a:pt x="3164662" y="323474"/>
                </a:lnTo>
                <a:cubicBezTo>
                  <a:pt x="3184492" y="356334"/>
                  <a:pt x="3203135" y="388794"/>
                  <a:pt x="3219790" y="420658"/>
                </a:cubicBezTo>
                <a:cubicBezTo>
                  <a:pt x="3253323" y="484817"/>
                  <a:pt x="3186510" y="391221"/>
                  <a:pt x="3159812" y="357252"/>
                </a:cubicBezTo>
                <a:lnTo>
                  <a:pt x="3088858" y="245236"/>
                </a:lnTo>
                <a:lnTo>
                  <a:pt x="3091455" y="241683"/>
                </a:lnTo>
                <a:lnTo>
                  <a:pt x="3087714" y="236955"/>
                </a:lnTo>
                <a:close/>
                <a:moveTo>
                  <a:pt x="3429354" y="232606"/>
                </a:moveTo>
                <a:lnTo>
                  <a:pt x="3454421" y="232606"/>
                </a:lnTo>
                <a:lnTo>
                  <a:pt x="3461419" y="244271"/>
                </a:lnTo>
                <a:cubicBezTo>
                  <a:pt x="3465271" y="251417"/>
                  <a:pt x="3468399" y="258161"/>
                  <a:pt x="3470556" y="264317"/>
                </a:cubicBezTo>
                <a:cubicBezTo>
                  <a:pt x="3480325" y="298142"/>
                  <a:pt x="3463722" y="280254"/>
                  <a:pt x="3443069" y="252179"/>
                </a:cubicBezTo>
                <a:close/>
                <a:moveTo>
                  <a:pt x="3080858" y="232605"/>
                </a:moveTo>
                <a:lnTo>
                  <a:pt x="3085555" y="232606"/>
                </a:lnTo>
                <a:lnTo>
                  <a:pt x="3086696" y="241772"/>
                </a:lnTo>
                <a:lnTo>
                  <a:pt x="3086705" y="241837"/>
                </a:lnTo>
                <a:close/>
                <a:moveTo>
                  <a:pt x="1992845" y="0"/>
                </a:moveTo>
                <a:cubicBezTo>
                  <a:pt x="2081019" y="104807"/>
                  <a:pt x="2172007" y="232268"/>
                  <a:pt x="2262418" y="368153"/>
                </a:cubicBezTo>
                <a:lnTo>
                  <a:pt x="2389631" y="568307"/>
                </a:lnTo>
                <a:lnTo>
                  <a:pt x="2456838" y="614348"/>
                </a:lnTo>
                <a:lnTo>
                  <a:pt x="2470048" y="625518"/>
                </a:lnTo>
                <a:lnTo>
                  <a:pt x="2413061" y="586194"/>
                </a:lnTo>
                <a:lnTo>
                  <a:pt x="2391927" y="571919"/>
                </a:lnTo>
                <a:lnTo>
                  <a:pt x="2431798" y="634651"/>
                </a:lnTo>
                <a:lnTo>
                  <a:pt x="2493219" y="681615"/>
                </a:lnTo>
                <a:lnTo>
                  <a:pt x="2468658" y="653375"/>
                </a:lnTo>
                <a:cubicBezTo>
                  <a:pt x="2482461" y="663904"/>
                  <a:pt x="2496483" y="676261"/>
                  <a:pt x="2510647" y="689712"/>
                </a:cubicBezTo>
                <a:lnTo>
                  <a:pt x="2532758" y="711848"/>
                </a:lnTo>
                <a:lnTo>
                  <a:pt x="2571699" y="741623"/>
                </a:lnTo>
                <a:lnTo>
                  <a:pt x="2589220" y="756223"/>
                </a:lnTo>
                <a:lnTo>
                  <a:pt x="2569203" y="734322"/>
                </a:lnTo>
                <a:lnTo>
                  <a:pt x="2613919" y="776807"/>
                </a:lnTo>
                <a:lnTo>
                  <a:pt x="2655724" y="811643"/>
                </a:lnTo>
                <a:lnTo>
                  <a:pt x="2655863" y="810267"/>
                </a:lnTo>
                <a:lnTo>
                  <a:pt x="2655725" y="811643"/>
                </a:lnTo>
                <a:lnTo>
                  <a:pt x="2657295" y="812952"/>
                </a:lnTo>
                <a:lnTo>
                  <a:pt x="2658002" y="813606"/>
                </a:lnTo>
                <a:lnTo>
                  <a:pt x="2658237" y="813142"/>
                </a:lnTo>
                <a:lnTo>
                  <a:pt x="2658909" y="812124"/>
                </a:lnTo>
                <a:lnTo>
                  <a:pt x="2651450" y="799029"/>
                </a:lnTo>
                <a:cubicBezTo>
                  <a:pt x="2646987" y="790884"/>
                  <a:pt x="2634466" y="774954"/>
                  <a:pt x="2621636" y="757844"/>
                </a:cubicBezTo>
                <a:lnTo>
                  <a:pt x="2614417" y="747810"/>
                </a:lnTo>
                <a:lnTo>
                  <a:pt x="2598299" y="733064"/>
                </a:lnTo>
                <a:lnTo>
                  <a:pt x="2586561" y="712545"/>
                </a:lnTo>
                <a:lnTo>
                  <a:pt x="2548225" y="682004"/>
                </a:lnTo>
                <a:lnTo>
                  <a:pt x="2528289" y="667490"/>
                </a:lnTo>
                <a:lnTo>
                  <a:pt x="2525206" y="664212"/>
                </a:lnTo>
                <a:cubicBezTo>
                  <a:pt x="2514054" y="653458"/>
                  <a:pt x="2500994" y="642302"/>
                  <a:pt x="2491160" y="632833"/>
                </a:cubicBezTo>
                <a:lnTo>
                  <a:pt x="2487239" y="628582"/>
                </a:lnTo>
                <a:lnTo>
                  <a:pt x="2536567" y="664448"/>
                </a:lnTo>
                <a:lnTo>
                  <a:pt x="2577073" y="695962"/>
                </a:lnTo>
                <a:lnTo>
                  <a:pt x="2559655" y="665514"/>
                </a:lnTo>
                <a:lnTo>
                  <a:pt x="2554050" y="654980"/>
                </a:lnTo>
                <a:lnTo>
                  <a:pt x="2559757" y="659985"/>
                </a:lnTo>
                <a:cubicBezTo>
                  <a:pt x="2568290" y="667627"/>
                  <a:pt x="2573036" y="671635"/>
                  <a:pt x="2575272" y="673097"/>
                </a:cubicBezTo>
                <a:lnTo>
                  <a:pt x="2575458" y="672201"/>
                </a:lnTo>
                <a:lnTo>
                  <a:pt x="2594651" y="704698"/>
                </a:lnTo>
                <a:lnTo>
                  <a:pt x="2602534" y="715770"/>
                </a:lnTo>
                <a:lnTo>
                  <a:pt x="2604683" y="717442"/>
                </a:lnTo>
                <a:cubicBezTo>
                  <a:pt x="2657604" y="759412"/>
                  <a:pt x="2694845" y="795474"/>
                  <a:pt x="2746266" y="843512"/>
                </a:cubicBezTo>
                <a:lnTo>
                  <a:pt x="2765047" y="860707"/>
                </a:lnTo>
                <a:lnTo>
                  <a:pt x="2758805" y="847566"/>
                </a:lnTo>
                <a:cubicBezTo>
                  <a:pt x="2753383" y="836524"/>
                  <a:pt x="2746342" y="822643"/>
                  <a:pt x="2740372" y="810535"/>
                </a:cubicBezTo>
                <a:lnTo>
                  <a:pt x="2736128" y="801711"/>
                </a:lnTo>
                <a:lnTo>
                  <a:pt x="2706790" y="773929"/>
                </a:lnTo>
                <a:lnTo>
                  <a:pt x="2624276" y="703146"/>
                </a:lnTo>
                <a:lnTo>
                  <a:pt x="2730452" y="789196"/>
                </a:lnTo>
                <a:lnTo>
                  <a:pt x="2728361" y="784139"/>
                </a:lnTo>
                <a:cubicBezTo>
                  <a:pt x="2727220" y="780188"/>
                  <a:pt x="2729841" y="782620"/>
                  <a:pt x="2738908" y="796048"/>
                </a:cubicBezTo>
                <a:lnTo>
                  <a:pt x="2738909" y="796049"/>
                </a:lnTo>
                <a:lnTo>
                  <a:pt x="2754508" y="808691"/>
                </a:lnTo>
                <a:lnTo>
                  <a:pt x="2748683" y="795092"/>
                </a:lnTo>
                <a:cubicBezTo>
                  <a:pt x="2742967" y="780178"/>
                  <a:pt x="2740902" y="770206"/>
                  <a:pt x="2745267" y="768930"/>
                </a:cubicBezTo>
                <a:cubicBezTo>
                  <a:pt x="2750374" y="765235"/>
                  <a:pt x="2760493" y="771996"/>
                  <a:pt x="2772079" y="782869"/>
                </a:cubicBezTo>
                <a:lnTo>
                  <a:pt x="2775737" y="786640"/>
                </a:lnTo>
                <a:lnTo>
                  <a:pt x="2777397" y="779393"/>
                </a:lnTo>
                <a:cubicBezTo>
                  <a:pt x="2775844" y="758721"/>
                  <a:pt x="2760693" y="741679"/>
                  <a:pt x="2749901" y="722766"/>
                </a:cubicBezTo>
                <a:cubicBezTo>
                  <a:pt x="2728403" y="681133"/>
                  <a:pt x="2702496" y="650640"/>
                  <a:pt x="2685419" y="607964"/>
                </a:cubicBezTo>
                <a:cubicBezTo>
                  <a:pt x="2716493" y="647337"/>
                  <a:pt x="2732823" y="680090"/>
                  <a:pt x="2763560" y="719963"/>
                </a:cubicBezTo>
                <a:cubicBezTo>
                  <a:pt x="2773546" y="728127"/>
                  <a:pt x="2784649" y="751173"/>
                  <a:pt x="2800607" y="778966"/>
                </a:cubicBezTo>
                <a:cubicBezTo>
                  <a:pt x="2801902" y="780606"/>
                  <a:pt x="2803707" y="783270"/>
                  <a:pt x="2805839" y="786572"/>
                </a:cubicBezTo>
                <a:lnTo>
                  <a:pt x="2811125" y="794967"/>
                </a:lnTo>
                <a:lnTo>
                  <a:pt x="2836341" y="818144"/>
                </a:lnTo>
                <a:lnTo>
                  <a:pt x="2836101" y="817296"/>
                </a:lnTo>
                <a:cubicBezTo>
                  <a:pt x="2830536" y="808090"/>
                  <a:pt x="2809040" y="766456"/>
                  <a:pt x="2805871" y="759210"/>
                </a:cubicBezTo>
                <a:cubicBezTo>
                  <a:pt x="2805686" y="756729"/>
                  <a:pt x="2806688" y="753862"/>
                  <a:pt x="2807738" y="751616"/>
                </a:cubicBezTo>
                <a:lnTo>
                  <a:pt x="2808997" y="749343"/>
                </a:lnTo>
                <a:lnTo>
                  <a:pt x="2788875" y="725686"/>
                </a:lnTo>
                <a:lnTo>
                  <a:pt x="2773037" y="706161"/>
                </a:lnTo>
                <a:lnTo>
                  <a:pt x="2759009" y="672282"/>
                </a:lnTo>
                <a:cubicBezTo>
                  <a:pt x="2735120" y="620025"/>
                  <a:pt x="2708035" y="566316"/>
                  <a:pt x="2678529" y="515517"/>
                </a:cubicBezTo>
                <a:cubicBezTo>
                  <a:pt x="2663564" y="484677"/>
                  <a:pt x="2584120" y="397862"/>
                  <a:pt x="2566871" y="348613"/>
                </a:cubicBezTo>
                <a:cubicBezTo>
                  <a:pt x="2547332" y="280961"/>
                  <a:pt x="2633283" y="420167"/>
                  <a:pt x="2646138" y="434014"/>
                </a:cubicBezTo>
                <a:cubicBezTo>
                  <a:pt x="2709810" y="532047"/>
                  <a:pt x="2739001" y="562577"/>
                  <a:pt x="2791611" y="632480"/>
                </a:cubicBezTo>
                <a:lnTo>
                  <a:pt x="2792761" y="634042"/>
                </a:lnTo>
                <a:lnTo>
                  <a:pt x="2792838" y="634020"/>
                </a:lnTo>
                <a:cubicBezTo>
                  <a:pt x="2793823" y="634882"/>
                  <a:pt x="2795145" y="636640"/>
                  <a:pt x="2796678" y="638885"/>
                </a:cubicBezTo>
                <a:lnTo>
                  <a:pt x="2800163" y="644091"/>
                </a:lnTo>
                <a:lnTo>
                  <a:pt x="2806203" y="652291"/>
                </a:lnTo>
                <a:lnTo>
                  <a:pt x="2784701" y="605550"/>
                </a:lnTo>
                <a:cubicBezTo>
                  <a:pt x="2759516" y="558476"/>
                  <a:pt x="2728617" y="516773"/>
                  <a:pt x="2707437" y="466861"/>
                </a:cubicBezTo>
                <a:lnTo>
                  <a:pt x="2702157" y="455788"/>
                </a:lnTo>
                <a:lnTo>
                  <a:pt x="2702712" y="456238"/>
                </a:lnTo>
                <a:cubicBezTo>
                  <a:pt x="2711272" y="462915"/>
                  <a:pt x="2734584" y="492621"/>
                  <a:pt x="2748395" y="501341"/>
                </a:cubicBezTo>
                <a:cubicBezTo>
                  <a:pt x="2767454" y="512101"/>
                  <a:pt x="2729200" y="476583"/>
                  <a:pt x="2725486" y="471791"/>
                </a:cubicBezTo>
                <a:cubicBezTo>
                  <a:pt x="2716529" y="463147"/>
                  <a:pt x="2709649" y="456183"/>
                  <a:pt x="2703753" y="449976"/>
                </a:cubicBezTo>
                <a:lnTo>
                  <a:pt x="2694652" y="440048"/>
                </a:lnTo>
                <a:lnTo>
                  <a:pt x="2675288" y="399433"/>
                </a:lnTo>
                <a:lnTo>
                  <a:pt x="2678728" y="398383"/>
                </a:lnTo>
                <a:cubicBezTo>
                  <a:pt x="2678446" y="399109"/>
                  <a:pt x="2677024" y="397685"/>
                  <a:pt x="2674976" y="394997"/>
                </a:cubicBezTo>
                <a:lnTo>
                  <a:pt x="2669051" y="386353"/>
                </a:lnTo>
                <a:lnTo>
                  <a:pt x="2654578" y="355998"/>
                </a:lnTo>
                <a:lnTo>
                  <a:pt x="2663116" y="364420"/>
                </a:lnTo>
                <a:cubicBezTo>
                  <a:pt x="2661797" y="367812"/>
                  <a:pt x="2660666" y="370719"/>
                  <a:pt x="2668365" y="366462"/>
                </a:cubicBezTo>
                <a:cubicBezTo>
                  <a:pt x="2668365" y="366462"/>
                  <a:pt x="2665942" y="365520"/>
                  <a:pt x="2663116" y="364420"/>
                </a:cubicBezTo>
                <a:lnTo>
                  <a:pt x="2669138" y="358605"/>
                </a:lnTo>
                <a:lnTo>
                  <a:pt x="2687628" y="387802"/>
                </a:lnTo>
                <a:lnTo>
                  <a:pt x="2673161" y="355068"/>
                </a:lnTo>
                <a:lnTo>
                  <a:pt x="2687434" y="367188"/>
                </a:lnTo>
                <a:lnTo>
                  <a:pt x="2693822" y="371987"/>
                </a:lnTo>
                <a:lnTo>
                  <a:pt x="2746507" y="472315"/>
                </a:lnTo>
                <a:lnTo>
                  <a:pt x="2852588" y="651749"/>
                </a:lnTo>
                <a:lnTo>
                  <a:pt x="2853085" y="652834"/>
                </a:lnTo>
                <a:lnTo>
                  <a:pt x="2853706" y="653639"/>
                </a:lnTo>
                <a:lnTo>
                  <a:pt x="2859398" y="663268"/>
                </a:lnTo>
                <a:cubicBezTo>
                  <a:pt x="2867360" y="674433"/>
                  <a:pt x="2894829" y="735695"/>
                  <a:pt x="2906466" y="735895"/>
                </a:cubicBezTo>
                <a:cubicBezTo>
                  <a:pt x="2907646" y="734143"/>
                  <a:pt x="2907444" y="731456"/>
                  <a:pt x="2906947" y="729207"/>
                </a:cubicBezTo>
                <a:lnTo>
                  <a:pt x="2906661" y="728304"/>
                </a:lnTo>
                <a:lnTo>
                  <a:pt x="2901558" y="718022"/>
                </a:lnTo>
                <a:lnTo>
                  <a:pt x="2898889" y="713387"/>
                </a:lnTo>
                <a:lnTo>
                  <a:pt x="2875528" y="682014"/>
                </a:lnTo>
                <a:lnTo>
                  <a:pt x="2853706" y="653639"/>
                </a:lnTo>
                <a:lnTo>
                  <a:pt x="2852588" y="651749"/>
                </a:lnTo>
                <a:lnTo>
                  <a:pt x="2842074" y="628839"/>
                </a:lnTo>
                <a:lnTo>
                  <a:pt x="2843185" y="622649"/>
                </a:lnTo>
                <a:lnTo>
                  <a:pt x="2833941" y="608211"/>
                </a:lnTo>
                <a:cubicBezTo>
                  <a:pt x="2825068" y="594263"/>
                  <a:pt x="2817005" y="580492"/>
                  <a:pt x="2814861" y="569427"/>
                </a:cubicBezTo>
                <a:cubicBezTo>
                  <a:pt x="2814488" y="564465"/>
                  <a:pt x="2818874" y="557961"/>
                  <a:pt x="2816477" y="556002"/>
                </a:cubicBezTo>
                <a:cubicBezTo>
                  <a:pt x="2810539" y="541834"/>
                  <a:pt x="2784995" y="506206"/>
                  <a:pt x="2781081" y="489036"/>
                </a:cubicBezTo>
                <a:cubicBezTo>
                  <a:pt x="2778250" y="481289"/>
                  <a:pt x="2784322" y="472282"/>
                  <a:pt x="2784322" y="472282"/>
                </a:cubicBezTo>
                <a:cubicBezTo>
                  <a:pt x="2784322" y="472282"/>
                  <a:pt x="2783714" y="470427"/>
                  <a:pt x="2782457" y="468041"/>
                </a:cubicBezTo>
                <a:lnTo>
                  <a:pt x="2779924" y="464777"/>
                </a:lnTo>
                <a:lnTo>
                  <a:pt x="2777593" y="458869"/>
                </a:lnTo>
                <a:lnTo>
                  <a:pt x="2778168" y="457744"/>
                </a:lnTo>
                <a:cubicBezTo>
                  <a:pt x="2778122" y="457124"/>
                  <a:pt x="2777524" y="456635"/>
                  <a:pt x="2776325" y="455656"/>
                </a:cubicBezTo>
                <a:lnTo>
                  <a:pt x="2777593" y="458869"/>
                </a:lnTo>
                <a:lnTo>
                  <a:pt x="2776697" y="460616"/>
                </a:lnTo>
                <a:cubicBezTo>
                  <a:pt x="2775952" y="450693"/>
                  <a:pt x="2772811" y="438813"/>
                  <a:pt x="2772811" y="438813"/>
                </a:cubicBezTo>
                <a:cubicBezTo>
                  <a:pt x="2781616" y="431265"/>
                  <a:pt x="2790259" y="486450"/>
                  <a:pt x="2810603" y="507737"/>
                </a:cubicBezTo>
                <a:cubicBezTo>
                  <a:pt x="2812999" y="509697"/>
                  <a:pt x="2822612" y="512898"/>
                  <a:pt x="2825009" y="514857"/>
                </a:cubicBezTo>
                <a:cubicBezTo>
                  <a:pt x="2837762" y="529941"/>
                  <a:pt x="2850952" y="550813"/>
                  <a:pt x="2866475" y="572816"/>
                </a:cubicBezTo>
                <a:cubicBezTo>
                  <a:pt x="2872041" y="582022"/>
                  <a:pt x="2915060" y="660653"/>
                  <a:pt x="2917457" y="662613"/>
                </a:cubicBezTo>
                <a:cubicBezTo>
                  <a:pt x="2921877" y="661569"/>
                  <a:pt x="2923121" y="643183"/>
                  <a:pt x="2922349" y="637895"/>
                </a:cubicBezTo>
                <a:cubicBezTo>
                  <a:pt x="2919580" y="630975"/>
                  <a:pt x="2887326" y="575891"/>
                  <a:pt x="2911210" y="609387"/>
                </a:cubicBezTo>
                <a:cubicBezTo>
                  <a:pt x="2936754" y="645016"/>
                  <a:pt x="2896902" y="573630"/>
                  <a:pt x="2891339" y="564425"/>
                </a:cubicBezTo>
                <a:cubicBezTo>
                  <a:pt x="2877776" y="538592"/>
                  <a:pt x="2866673" y="515546"/>
                  <a:pt x="2861507" y="506666"/>
                </a:cubicBezTo>
                <a:cubicBezTo>
                  <a:pt x="2835427" y="453912"/>
                  <a:pt x="2810341" y="405658"/>
                  <a:pt x="2785907" y="358617"/>
                </a:cubicBezTo>
                <a:lnTo>
                  <a:pt x="2780880" y="348746"/>
                </a:lnTo>
                <a:lnTo>
                  <a:pt x="2790718" y="355496"/>
                </a:lnTo>
                <a:lnTo>
                  <a:pt x="2794336" y="357521"/>
                </a:lnTo>
                <a:lnTo>
                  <a:pt x="2810962" y="387734"/>
                </a:lnTo>
                <a:cubicBezTo>
                  <a:pt x="2821356" y="406319"/>
                  <a:pt x="2841600" y="456242"/>
                  <a:pt x="2853982" y="466365"/>
                </a:cubicBezTo>
                <a:cubicBezTo>
                  <a:pt x="2858775" y="470283"/>
                  <a:pt x="2864847" y="461276"/>
                  <a:pt x="2874796" y="463978"/>
                </a:cubicBezTo>
                <a:cubicBezTo>
                  <a:pt x="2886806" y="469139"/>
                  <a:pt x="2887213" y="479561"/>
                  <a:pt x="2897944" y="497648"/>
                </a:cubicBezTo>
                <a:cubicBezTo>
                  <a:pt x="2908303" y="510771"/>
                  <a:pt x="2918288" y="518935"/>
                  <a:pt x="2923853" y="528141"/>
                </a:cubicBezTo>
                <a:cubicBezTo>
                  <a:pt x="2947373" y="566771"/>
                  <a:pt x="2966100" y="601484"/>
                  <a:pt x="2992416" y="642401"/>
                </a:cubicBezTo>
                <a:lnTo>
                  <a:pt x="2992478" y="642563"/>
                </a:lnTo>
                <a:lnTo>
                  <a:pt x="2993023" y="642166"/>
                </a:lnTo>
                <a:lnTo>
                  <a:pt x="2988505" y="633907"/>
                </a:lnTo>
                <a:lnTo>
                  <a:pt x="2998826" y="645331"/>
                </a:lnTo>
                <a:lnTo>
                  <a:pt x="2967865" y="600016"/>
                </a:lnTo>
                <a:cubicBezTo>
                  <a:pt x="2956060" y="582605"/>
                  <a:pt x="2946006" y="566042"/>
                  <a:pt x="2943832" y="554563"/>
                </a:cubicBezTo>
                <a:cubicBezTo>
                  <a:pt x="2941063" y="547643"/>
                  <a:pt x="2945447" y="541138"/>
                  <a:pt x="2945075" y="536177"/>
                </a:cubicBezTo>
                <a:cubicBezTo>
                  <a:pt x="2941906" y="528931"/>
                  <a:pt x="2931947" y="516132"/>
                  <a:pt x="2926347" y="501465"/>
                </a:cubicBezTo>
                <a:cubicBezTo>
                  <a:pt x="2920783" y="492258"/>
                  <a:pt x="2898514" y="445338"/>
                  <a:pt x="2919229" y="471587"/>
                </a:cubicBezTo>
                <a:cubicBezTo>
                  <a:pt x="2925806" y="479292"/>
                  <a:pt x="2931281" y="489781"/>
                  <a:pt x="2935755" y="499455"/>
                </a:cubicBezTo>
                <a:lnTo>
                  <a:pt x="2937383" y="503114"/>
                </a:lnTo>
                <a:lnTo>
                  <a:pt x="2939215" y="501879"/>
                </a:lnTo>
                <a:cubicBezTo>
                  <a:pt x="2944054" y="501451"/>
                  <a:pt x="2952712" y="508136"/>
                  <a:pt x="2968031" y="530618"/>
                </a:cubicBezTo>
                <a:cubicBezTo>
                  <a:pt x="2997993" y="577614"/>
                  <a:pt x="2959575" y="552168"/>
                  <a:pt x="2996938" y="569121"/>
                </a:cubicBezTo>
                <a:cubicBezTo>
                  <a:pt x="2990547" y="566221"/>
                  <a:pt x="2987747" y="562362"/>
                  <a:pt x="2987496" y="558239"/>
                </a:cubicBezTo>
                <a:lnTo>
                  <a:pt x="2989483" y="554003"/>
                </a:lnTo>
                <a:lnTo>
                  <a:pt x="2982692" y="542869"/>
                </a:lnTo>
                <a:cubicBezTo>
                  <a:pt x="2973515" y="527994"/>
                  <a:pt x="2965350" y="511617"/>
                  <a:pt x="2957395" y="494927"/>
                </a:cubicBezTo>
                <a:lnTo>
                  <a:pt x="2951430" y="482562"/>
                </a:lnTo>
                <a:lnTo>
                  <a:pt x="2953421" y="484608"/>
                </a:lnTo>
                <a:lnTo>
                  <a:pt x="2970003" y="501506"/>
                </a:lnTo>
                <a:lnTo>
                  <a:pt x="2986705" y="531404"/>
                </a:lnTo>
                <a:lnTo>
                  <a:pt x="2993666" y="545561"/>
                </a:lnTo>
                <a:lnTo>
                  <a:pt x="3004025" y="538679"/>
                </a:lnTo>
                <a:lnTo>
                  <a:pt x="3002549" y="535044"/>
                </a:lnTo>
                <a:lnTo>
                  <a:pt x="3005218" y="537886"/>
                </a:lnTo>
                <a:lnTo>
                  <a:pt x="3008207" y="535901"/>
                </a:lnTo>
                <a:lnTo>
                  <a:pt x="3017072" y="534335"/>
                </a:lnTo>
                <a:lnTo>
                  <a:pt x="3011461" y="527823"/>
                </a:lnTo>
                <a:cubicBezTo>
                  <a:pt x="2985726" y="497175"/>
                  <a:pt x="3018756" y="523410"/>
                  <a:pt x="3031650" y="535677"/>
                </a:cubicBezTo>
                <a:lnTo>
                  <a:pt x="3061492" y="565962"/>
                </a:lnTo>
                <a:lnTo>
                  <a:pt x="3053673" y="555046"/>
                </a:lnTo>
                <a:lnTo>
                  <a:pt x="3038829" y="529916"/>
                </a:lnTo>
                <a:lnTo>
                  <a:pt x="3120411" y="618977"/>
                </a:lnTo>
                <a:cubicBezTo>
                  <a:pt x="3136827" y="637014"/>
                  <a:pt x="3153182" y="654844"/>
                  <a:pt x="3170364" y="673143"/>
                </a:cubicBezTo>
                <a:lnTo>
                  <a:pt x="3195940" y="699681"/>
                </a:lnTo>
                <a:lnTo>
                  <a:pt x="3194371" y="694915"/>
                </a:lnTo>
                <a:cubicBezTo>
                  <a:pt x="3190469" y="686424"/>
                  <a:pt x="3184325" y="676226"/>
                  <a:pt x="3183666" y="677921"/>
                </a:cubicBezTo>
                <a:cubicBezTo>
                  <a:pt x="3142478" y="620066"/>
                  <a:pt x="3095800" y="591868"/>
                  <a:pt x="3052594" y="533228"/>
                </a:cubicBezTo>
                <a:cubicBezTo>
                  <a:pt x="3108184" y="582741"/>
                  <a:pt x="3160380" y="640974"/>
                  <a:pt x="3215403" y="700308"/>
                </a:cubicBezTo>
                <a:cubicBezTo>
                  <a:pt x="3217826" y="701251"/>
                  <a:pt x="3233277" y="728456"/>
                  <a:pt x="3236860" y="719251"/>
                </a:cubicBezTo>
                <a:cubicBezTo>
                  <a:pt x="3237989" y="716345"/>
                  <a:pt x="3222510" y="696380"/>
                  <a:pt x="3227921" y="705178"/>
                </a:cubicBezTo>
                <a:cubicBezTo>
                  <a:pt x="3208729" y="680420"/>
                  <a:pt x="3174190" y="649694"/>
                  <a:pt x="3156531" y="622187"/>
                </a:cubicBezTo>
                <a:cubicBezTo>
                  <a:pt x="3148698" y="612447"/>
                  <a:pt x="3147029" y="601200"/>
                  <a:pt x="3140890" y="595465"/>
                </a:cubicBezTo>
                <a:cubicBezTo>
                  <a:pt x="3121698" y="570708"/>
                  <a:pt x="3093863" y="552629"/>
                  <a:pt x="3075800" y="524965"/>
                </a:cubicBezTo>
                <a:cubicBezTo>
                  <a:pt x="3093540" y="539117"/>
                  <a:pt x="3101374" y="548857"/>
                  <a:pt x="3116476" y="561426"/>
                </a:cubicBezTo>
                <a:cubicBezTo>
                  <a:pt x="3112761" y="556633"/>
                  <a:pt x="3147029" y="601200"/>
                  <a:pt x="3153410" y="600335"/>
                </a:cubicBezTo>
                <a:cubicBezTo>
                  <a:pt x="3158282" y="594979"/>
                  <a:pt x="3107350" y="547836"/>
                  <a:pt x="3103635" y="543044"/>
                </a:cubicBezTo>
                <a:cubicBezTo>
                  <a:pt x="3051600" y="491567"/>
                  <a:pt x="3023442" y="459975"/>
                  <a:pt x="2970115" y="404649"/>
                </a:cubicBezTo>
                <a:cubicBezTo>
                  <a:pt x="2970115" y="404649"/>
                  <a:pt x="2938564" y="381776"/>
                  <a:pt x="2946991" y="374458"/>
                </a:cubicBezTo>
                <a:cubicBezTo>
                  <a:pt x="2953371" y="373594"/>
                  <a:pt x="2990467" y="419258"/>
                  <a:pt x="2992889" y="420200"/>
                </a:cubicBezTo>
                <a:cubicBezTo>
                  <a:pt x="3034669" y="460995"/>
                  <a:pt x="3071387" y="499264"/>
                  <a:pt x="3115776" y="540516"/>
                </a:cubicBezTo>
                <a:cubicBezTo>
                  <a:pt x="3085572" y="515380"/>
                  <a:pt x="3119868" y="552707"/>
                  <a:pt x="3124552" y="547835"/>
                </a:cubicBezTo>
                <a:cubicBezTo>
                  <a:pt x="3130556" y="539572"/>
                  <a:pt x="3074967" y="490059"/>
                  <a:pt x="3071252" y="485268"/>
                </a:cubicBezTo>
                <a:cubicBezTo>
                  <a:pt x="3025569" y="440165"/>
                  <a:pt x="2978380" y="390572"/>
                  <a:pt x="2921902" y="337368"/>
                </a:cubicBezTo>
                <a:cubicBezTo>
                  <a:pt x="2921902" y="337368"/>
                  <a:pt x="2892615" y="308682"/>
                  <a:pt x="2901013" y="308604"/>
                </a:cubicBezTo>
                <a:lnTo>
                  <a:pt x="2909206" y="316066"/>
                </a:lnTo>
                <a:lnTo>
                  <a:pt x="2917618" y="329694"/>
                </a:lnTo>
                <a:cubicBezTo>
                  <a:pt x="2921078" y="334900"/>
                  <a:pt x="2924080" y="338834"/>
                  <a:pt x="2925969" y="340051"/>
                </a:cubicBezTo>
                <a:lnTo>
                  <a:pt x="2927560" y="334427"/>
                </a:lnTo>
                <a:lnTo>
                  <a:pt x="2930302" y="337288"/>
                </a:lnTo>
                <a:cubicBezTo>
                  <a:pt x="2925456" y="335403"/>
                  <a:pt x="2958055" y="368722"/>
                  <a:pt x="2961637" y="359517"/>
                </a:cubicBezTo>
                <a:cubicBezTo>
                  <a:pt x="2962768" y="356611"/>
                  <a:pt x="2929038" y="326198"/>
                  <a:pt x="2922495" y="320307"/>
                </a:cubicBezTo>
                <a:lnTo>
                  <a:pt x="2920113" y="317779"/>
                </a:lnTo>
                <a:lnTo>
                  <a:pt x="2919904" y="317328"/>
                </a:lnTo>
                <a:lnTo>
                  <a:pt x="2914163" y="307600"/>
                </a:lnTo>
                <a:lnTo>
                  <a:pt x="2972024" y="361049"/>
                </a:lnTo>
                <a:cubicBezTo>
                  <a:pt x="3000738" y="388673"/>
                  <a:pt x="3029824" y="417278"/>
                  <a:pt x="3060323" y="446435"/>
                </a:cubicBezTo>
                <a:cubicBezTo>
                  <a:pt x="3060323" y="446435"/>
                  <a:pt x="3063285" y="461530"/>
                  <a:pt x="3070391" y="457602"/>
                </a:cubicBezTo>
                <a:cubicBezTo>
                  <a:pt x="3074135" y="455154"/>
                  <a:pt x="3047672" y="427570"/>
                  <a:pt x="3061455" y="443528"/>
                </a:cubicBezTo>
                <a:cubicBezTo>
                  <a:pt x="3015396" y="391029"/>
                  <a:pt x="2950115" y="337745"/>
                  <a:pt x="2908013" y="283438"/>
                </a:cubicBezTo>
                <a:cubicBezTo>
                  <a:pt x="2963226" y="325555"/>
                  <a:pt x="3021937" y="396921"/>
                  <a:pt x="3079223" y="450440"/>
                </a:cubicBezTo>
                <a:cubicBezTo>
                  <a:pt x="3082936" y="455231"/>
                  <a:pt x="3104392" y="474175"/>
                  <a:pt x="3106842" y="467877"/>
                </a:cubicBezTo>
                <a:lnTo>
                  <a:pt x="3082802" y="441236"/>
                </a:lnTo>
                <a:cubicBezTo>
                  <a:pt x="3057229" y="417343"/>
                  <a:pt x="3030579" y="390241"/>
                  <a:pt x="3008559" y="364385"/>
                </a:cubicBezTo>
                <a:cubicBezTo>
                  <a:pt x="3030108" y="383086"/>
                  <a:pt x="3052075" y="404600"/>
                  <a:pt x="3074667" y="427194"/>
                </a:cubicBezTo>
                <a:cubicBezTo>
                  <a:pt x="3097259" y="449787"/>
                  <a:pt x="3120477" y="473461"/>
                  <a:pt x="3144529" y="496483"/>
                </a:cubicBezTo>
                <a:cubicBezTo>
                  <a:pt x="3188005" y="541284"/>
                  <a:pt x="3228814" y="591741"/>
                  <a:pt x="3270782" y="632052"/>
                </a:cubicBezTo>
                <a:cubicBezTo>
                  <a:pt x="3291671" y="652449"/>
                  <a:pt x="3312930" y="673687"/>
                  <a:pt x="3333322" y="696261"/>
                </a:cubicBezTo>
                <a:lnTo>
                  <a:pt x="3344077" y="709811"/>
                </a:lnTo>
                <a:lnTo>
                  <a:pt x="3295935" y="660048"/>
                </a:lnTo>
                <a:cubicBezTo>
                  <a:pt x="3276810" y="640572"/>
                  <a:pt x="3257941" y="621554"/>
                  <a:pt x="3239852" y="603220"/>
                </a:cubicBezTo>
                <a:cubicBezTo>
                  <a:pt x="3227172" y="591596"/>
                  <a:pt x="3210562" y="574537"/>
                  <a:pt x="3204424" y="568803"/>
                </a:cubicBezTo>
                <a:cubicBezTo>
                  <a:pt x="3194329" y="564875"/>
                  <a:pt x="3199336" y="573515"/>
                  <a:pt x="3192067" y="570689"/>
                </a:cubicBezTo>
                <a:cubicBezTo>
                  <a:pt x="3192067" y="570689"/>
                  <a:pt x="3179550" y="565819"/>
                  <a:pt x="3180680" y="562913"/>
                </a:cubicBezTo>
                <a:cubicBezTo>
                  <a:pt x="3179550" y="565819"/>
                  <a:pt x="3198744" y="590577"/>
                  <a:pt x="3216645" y="611485"/>
                </a:cubicBezTo>
                <a:lnTo>
                  <a:pt x="3213178" y="612122"/>
                </a:lnTo>
                <a:lnTo>
                  <a:pt x="3211395" y="609443"/>
                </a:lnTo>
                <a:cubicBezTo>
                  <a:pt x="3210829" y="610896"/>
                  <a:pt x="3211254" y="611896"/>
                  <a:pt x="3212264" y="612290"/>
                </a:cubicBezTo>
                <a:lnTo>
                  <a:pt x="3213178" y="612122"/>
                </a:lnTo>
                <a:lnTo>
                  <a:pt x="3223303" y="627348"/>
                </a:lnTo>
                <a:cubicBezTo>
                  <a:pt x="3236987" y="644044"/>
                  <a:pt x="3255355" y="657779"/>
                  <a:pt x="3272557" y="674510"/>
                </a:cubicBezTo>
                <a:cubicBezTo>
                  <a:pt x="3347924" y="758630"/>
                  <a:pt x="3423171" y="842389"/>
                  <a:pt x="3490812" y="930406"/>
                </a:cubicBezTo>
                <a:lnTo>
                  <a:pt x="3534038" y="990155"/>
                </a:lnTo>
                <a:lnTo>
                  <a:pt x="3595888" y="1068328"/>
                </a:lnTo>
                <a:cubicBezTo>
                  <a:pt x="3637180" y="1120943"/>
                  <a:pt x="3676404" y="1169602"/>
                  <a:pt x="3707587" y="1193603"/>
                </a:cubicBezTo>
                <a:cubicBezTo>
                  <a:pt x="3710716" y="1199590"/>
                  <a:pt x="3737162" y="1198838"/>
                  <a:pt x="3751174" y="1205674"/>
                </a:cubicBezTo>
                <a:cubicBezTo>
                  <a:pt x="3766246" y="1217400"/>
                  <a:pt x="3778449" y="1257857"/>
                  <a:pt x="3809490" y="1283018"/>
                </a:cubicBezTo>
                <a:cubicBezTo>
                  <a:pt x="3869223" y="1353087"/>
                  <a:pt x="3930969" y="1427006"/>
                  <a:pt x="3991502" y="1500742"/>
                </a:cubicBezTo>
                <a:lnTo>
                  <a:pt x="4078524" y="1607679"/>
                </a:lnTo>
                <a:lnTo>
                  <a:pt x="4088618" y="1611950"/>
                </a:lnTo>
                <a:cubicBezTo>
                  <a:pt x="4096974" y="1616216"/>
                  <a:pt x="4104201" y="1620676"/>
                  <a:pt x="4109031" y="1624614"/>
                </a:cubicBezTo>
                <a:cubicBezTo>
                  <a:pt x="4112656" y="1629350"/>
                  <a:pt x="4133577" y="1648626"/>
                  <a:pt x="4119853" y="1637818"/>
                </a:cubicBezTo>
                <a:cubicBezTo>
                  <a:pt x="4116073" y="1633519"/>
                  <a:pt x="4094520" y="1622854"/>
                  <a:pt x="4093585" y="1625465"/>
                </a:cubicBezTo>
                <a:cubicBezTo>
                  <a:pt x="4094827" y="1628854"/>
                  <a:pt x="4117047" y="1645650"/>
                  <a:pt x="4119224" y="1646430"/>
                </a:cubicBezTo>
                <a:cubicBezTo>
                  <a:pt x="4147502" y="1670305"/>
                  <a:pt x="4171566" y="1698806"/>
                  <a:pt x="4193594" y="1728420"/>
                </a:cubicBezTo>
                <a:lnTo>
                  <a:pt x="4214459" y="1758182"/>
                </a:lnTo>
                <a:lnTo>
                  <a:pt x="4215691" y="1757837"/>
                </a:lnTo>
                <a:cubicBezTo>
                  <a:pt x="4215609" y="1755140"/>
                  <a:pt x="4211494" y="1747625"/>
                  <a:pt x="4201173" y="1732870"/>
                </a:cubicBezTo>
                <a:cubicBezTo>
                  <a:pt x="4063843" y="1521472"/>
                  <a:pt x="3888590" y="1328805"/>
                  <a:pt x="3742871" y="1155558"/>
                </a:cubicBezTo>
                <a:cubicBezTo>
                  <a:pt x="3681720" y="1092764"/>
                  <a:pt x="3614714" y="1033030"/>
                  <a:pt x="3574603" y="973400"/>
                </a:cubicBezTo>
                <a:cubicBezTo>
                  <a:pt x="3547867" y="939723"/>
                  <a:pt x="3536083" y="904070"/>
                  <a:pt x="3561539" y="926293"/>
                </a:cubicBezTo>
                <a:lnTo>
                  <a:pt x="3570730" y="935474"/>
                </a:lnTo>
                <a:lnTo>
                  <a:pt x="3547013" y="901878"/>
                </a:lnTo>
                <a:lnTo>
                  <a:pt x="3480029" y="816250"/>
                </a:lnTo>
                <a:lnTo>
                  <a:pt x="3590584" y="949714"/>
                </a:lnTo>
                <a:lnTo>
                  <a:pt x="3607000" y="974799"/>
                </a:lnTo>
                <a:lnTo>
                  <a:pt x="3681780" y="1056685"/>
                </a:lnTo>
                <a:cubicBezTo>
                  <a:pt x="3924976" y="1329819"/>
                  <a:pt x="4126838" y="1602771"/>
                  <a:pt x="4365248" y="1904151"/>
                </a:cubicBezTo>
                <a:cubicBezTo>
                  <a:pt x="4380323" y="1915876"/>
                  <a:pt x="4484716" y="2044289"/>
                  <a:pt x="4491743" y="2040617"/>
                </a:cubicBezTo>
                <a:cubicBezTo>
                  <a:pt x="4513995" y="2028986"/>
                  <a:pt x="4480564" y="2019230"/>
                  <a:pt x="4480564" y="2019230"/>
                </a:cubicBezTo>
                <a:cubicBezTo>
                  <a:pt x="4394527" y="1888846"/>
                  <a:pt x="4324882" y="1809799"/>
                  <a:pt x="4245676" y="1709609"/>
                </a:cubicBezTo>
                <a:cubicBezTo>
                  <a:pt x="4240310" y="1699344"/>
                  <a:pt x="4125188" y="1550402"/>
                  <a:pt x="4175010" y="1611492"/>
                </a:cubicBezTo>
                <a:cubicBezTo>
                  <a:pt x="4265095" y="1712530"/>
                  <a:pt x="4329225" y="1800996"/>
                  <a:pt x="4412284" y="1905704"/>
                </a:cubicBezTo>
                <a:cubicBezTo>
                  <a:pt x="4415494" y="1907567"/>
                  <a:pt x="4421527" y="1912514"/>
                  <a:pt x="4428278" y="1918209"/>
                </a:cubicBezTo>
                <a:lnTo>
                  <a:pt x="4446264" y="1933268"/>
                </a:lnTo>
                <a:lnTo>
                  <a:pt x="4432594" y="1917107"/>
                </a:lnTo>
                <a:cubicBezTo>
                  <a:pt x="4008306" y="1410096"/>
                  <a:pt x="3561245" y="839313"/>
                  <a:pt x="3189089" y="341950"/>
                </a:cubicBezTo>
                <a:lnTo>
                  <a:pt x="3115843" y="232605"/>
                </a:lnTo>
                <a:lnTo>
                  <a:pt x="3128397" y="232606"/>
                </a:lnTo>
                <a:lnTo>
                  <a:pt x="3137891" y="240488"/>
                </a:lnTo>
                <a:cubicBezTo>
                  <a:pt x="3166068" y="264571"/>
                  <a:pt x="3191570" y="288684"/>
                  <a:pt x="3185529" y="290452"/>
                </a:cubicBezTo>
                <a:cubicBezTo>
                  <a:pt x="3201115" y="281491"/>
                  <a:pt x="3196538" y="267056"/>
                  <a:pt x="3184341" y="249163"/>
                </a:cubicBezTo>
                <a:lnTo>
                  <a:pt x="3171608" y="232605"/>
                </a:lnTo>
                <a:lnTo>
                  <a:pt x="3218629" y="232606"/>
                </a:lnTo>
                <a:lnTo>
                  <a:pt x="3245816" y="269516"/>
                </a:lnTo>
                <a:cubicBezTo>
                  <a:pt x="3298426" y="339419"/>
                  <a:pt x="3327616" y="369949"/>
                  <a:pt x="3391288" y="467982"/>
                </a:cubicBezTo>
                <a:cubicBezTo>
                  <a:pt x="3404144" y="481829"/>
                  <a:pt x="3490095" y="621034"/>
                  <a:pt x="3470556" y="553382"/>
                </a:cubicBezTo>
                <a:cubicBezTo>
                  <a:pt x="3453307" y="504133"/>
                  <a:pt x="3373862" y="417321"/>
                  <a:pt x="3358897" y="386477"/>
                </a:cubicBezTo>
                <a:lnTo>
                  <a:pt x="3279903" y="232605"/>
                </a:lnTo>
                <a:lnTo>
                  <a:pt x="3324589" y="232606"/>
                </a:lnTo>
                <a:lnTo>
                  <a:pt x="3352885" y="270135"/>
                </a:lnTo>
                <a:cubicBezTo>
                  <a:pt x="3408823" y="343783"/>
                  <a:pt x="3466004" y="418530"/>
                  <a:pt x="3524145" y="493976"/>
                </a:cubicBezTo>
                <a:lnTo>
                  <a:pt x="3821698" y="874441"/>
                </a:lnTo>
                <a:lnTo>
                  <a:pt x="3811455" y="868537"/>
                </a:lnTo>
                <a:cubicBezTo>
                  <a:pt x="3806850" y="866145"/>
                  <a:pt x="3803790" y="864749"/>
                  <a:pt x="3803790" y="864749"/>
                </a:cubicBezTo>
                <a:cubicBezTo>
                  <a:pt x="3800531" y="871354"/>
                  <a:pt x="3828929" y="900008"/>
                  <a:pt x="3844337" y="907423"/>
                </a:cubicBezTo>
                <a:lnTo>
                  <a:pt x="3848339" y="908508"/>
                </a:lnTo>
                <a:lnTo>
                  <a:pt x="3882221" y="951829"/>
                </a:lnTo>
                <a:lnTo>
                  <a:pt x="3890202" y="961723"/>
                </a:lnTo>
                <a:lnTo>
                  <a:pt x="3883552" y="968901"/>
                </a:lnTo>
                <a:cubicBezTo>
                  <a:pt x="3883567" y="976552"/>
                  <a:pt x="3902372" y="982039"/>
                  <a:pt x="3902372" y="982039"/>
                </a:cubicBezTo>
                <a:cubicBezTo>
                  <a:pt x="3988408" y="1112424"/>
                  <a:pt x="4058054" y="1191470"/>
                  <a:pt x="4137260" y="1291660"/>
                </a:cubicBezTo>
                <a:cubicBezTo>
                  <a:pt x="4142625" y="1301925"/>
                  <a:pt x="4257748" y="1450867"/>
                  <a:pt x="4207925" y="1389778"/>
                </a:cubicBezTo>
                <a:cubicBezTo>
                  <a:pt x="4117840" y="1288739"/>
                  <a:pt x="4053710" y="1200274"/>
                  <a:pt x="3970652" y="1095566"/>
                </a:cubicBezTo>
                <a:cubicBezTo>
                  <a:pt x="3967442" y="1093703"/>
                  <a:pt x="3961408" y="1088756"/>
                  <a:pt x="3954657" y="1083061"/>
                </a:cubicBezTo>
                <a:lnTo>
                  <a:pt x="3936671" y="1068001"/>
                </a:lnTo>
                <a:lnTo>
                  <a:pt x="3950342" y="1084163"/>
                </a:lnTo>
                <a:cubicBezTo>
                  <a:pt x="4374631" y="1591175"/>
                  <a:pt x="4821691" y="2161958"/>
                  <a:pt x="5193847" y="2659319"/>
                </a:cubicBezTo>
                <a:cubicBezTo>
                  <a:pt x="5223593" y="2697685"/>
                  <a:pt x="5250871" y="2740607"/>
                  <a:pt x="5276121" y="2782140"/>
                </a:cubicBezTo>
                <a:lnTo>
                  <a:pt x="5281057" y="2790204"/>
                </a:lnTo>
                <a:lnTo>
                  <a:pt x="5273045" y="2784028"/>
                </a:lnTo>
                <a:cubicBezTo>
                  <a:pt x="5237374" y="2755256"/>
                  <a:pt x="5189352" y="2713175"/>
                  <a:pt x="5197407" y="2710818"/>
                </a:cubicBezTo>
                <a:cubicBezTo>
                  <a:pt x="5166233" y="2728740"/>
                  <a:pt x="5215715" y="2768559"/>
                  <a:pt x="5245500" y="2814141"/>
                </a:cubicBezTo>
                <a:cubicBezTo>
                  <a:pt x="5260643" y="2846396"/>
                  <a:pt x="5334620" y="2978834"/>
                  <a:pt x="5269437" y="2917193"/>
                </a:cubicBezTo>
                <a:cubicBezTo>
                  <a:pt x="5243553" y="2888080"/>
                  <a:pt x="5226620" y="2856349"/>
                  <a:pt x="5199680" y="2818740"/>
                </a:cubicBezTo>
                <a:cubicBezTo>
                  <a:pt x="5100138" y="2674704"/>
                  <a:pt x="5076544" y="2663998"/>
                  <a:pt x="4991647" y="2533287"/>
                </a:cubicBezTo>
                <a:cubicBezTo>
                  <a:pt x="4978792" y="2519440"/>
                  <a:pt x="4892841" y="2380235"/>
                  <a:pt x="4912379" y="2447887"/>
                </a:cubicBezTo>
                <a:cubicBezTo>
                  <a:pt x="4929628" y="2497136"/>
                  <a:pt x="5009073" y="2583949"/>
                  <a:pt x="5024039" y="2614792"/>
                </a:cubicBezTo>
                <a:cubicBezTo>
                  <a:pt x="5053545" y="2665590"/>
                  <a:pt x="5080630" y="2719297"/>
                  <a:pt x="5104518" y="2771556"/>
                </a:cubicBezTo>
                <a:lnTo>
                  <a:pt x="5118546" y="2805436"/>
                </a:lnTo>
                <a:lnTo>
                  <a:pt x="5134383" y="2824961"/>
                </a:lnTo>
                <a:cubicBezTo>
                  <a:pt x="5163226" y="2860529"/>
                  <a:pt x="5194436" y="2898132"/>
                  <a:pt x="5227691" y="2934660"/>
                </a:cubicBezTo>
                <a:cubicBezTo>
                  <a:pt x="5269467" y="2980352"/>
                  <a:pt x="5315095" y="3030565"/>
                  <a:pt x="5252731" y="2982565"/>
                </a:cubicBezTo>
                <a:lnTo>
                  <a:pt x="5154504" y="2892282"/>
                </a:lnTo>
                <a:lnTo>
                  <a:pt x="5160539" y="2906861"/>
                </a:lnTo>
                <a:lnTo>
                  <a:pt x="5163954" y="2911395"/>
                </a:lnTo>
                <a:cubicBezTo>
                  <a:pt x="5191695" y="2949674"/>
                  <a:pt x="5218665" y="2988323"/>
                  <a:pt x="5243994" y="3025956"/>
                </a:cubicBezTo>
                <a:cubicBezTo>
                  <a:pt x="5269452" y="3063815"/>
                  <a:pt x="5293379" y="3091688"/>
                  <a:pt x="5293706" y="3124717"/>
                </a:cubicBezTo>
                <a:lnTo>
                  <a:pt x="5293719" y="3124806"/>
                </a:lnTo>
                <a:lnTo>
                  <a:pt x="5293111" y="3123965"/>
                </a:lnTo>
                <a:lnTo>
                  <a:pt x="5127644" y="2892512"/>
                </a:lnTo>
                <a:lnTo>
                  <a:pt x="5117588" y="2882143"/>
                </a:lnTo>
                <a:cubicBezTo>
                  <a:pt x="5106003" y="2871270"/>
                  <a:pt x="5095884" y="2864508"/>
                  <a:pt x="5090777" y="2868202"/>
                </a:cubicBezTo>
                <a:cubicBezTo>
                  <a:pt x="5089322" y="2868628"/>
                  <a:pt x="5088581" y="2870020"/>
                  <a:pt x="5088453" y="2872238"/>
                </a:cubicBezTo>
                <a:lnTo>
                  <a:pt x="5088650" y="2873560"/>
                </a:lnTo>
                <a:lnTo>
                  <a:pt x="5110784" y="2906286"/>
                </a:lnTo>
                <a:cubicBezTo>
                  <a:pt x="5128073" y="2931154"/>
                  <a:pt x="5145572" y="2956453"/>
                  <a:pt x="5162266" y="2983125"/>
                </a:cubicBezTo>
                <a:cubicBezTo>
                  <a:pt x="5172526" y="3004498"/>
                  <a:pt x="5143290" y="2964036"/>
                  <a:pt x="5134778" y="2952295"/>
                </a:cubicBezTo>
                <a:lnTo>
                  <a:pt x="5098998" y="2905452"/>
                </a:lnTo>
                <a:lnTo>
                  <a:pt x="5101026" y="2910786"/>
                </a:lnTo>
                <a:cubicBezTo>
                  <a:pt x="5132394" y="2981950"/>
                  <a:pt x="5207370" y="3112169"/>
                  <a:pt x="5148159" y="3061254"/>
                </a:cubicBezTo>
                <a:cubicBezTo>
                  <a:pt x="5141997" y="3050858"/>
                  <a:pt x="5119820" y="3017342"/>
                  <a:pt x="5095023" y="2983451"/>
                </a:cubicBezTo>
                <a:lnTo>
                  <a:pt x="5093023" y="2980876"/>
                </a:lnTo>
                <a:lnTo>
                  <a:pt x="5092801" y="2980941"/>
                </a:lnTo>
                <a:cubicBezTo>
                  <a:pt x="5092016" y="2982133"/>
                  <a:pt x="5090914" y="2983211"/>
                  <a:pt x="5086380" y="2981587"/>
                </a:cubicBezTo>
                <a:cubicBezTo>
                  <a:pt x="5080787" y="2976638"/>
                  <a:pt x="5065614" y="2961876"/>
                  <a:pt x="5054063" y="2951848"/>
                </a:cubicBezTo>
                <a:lnTo>
                  <a:pt x="5047053" y="2945052"/>
                </a:lnTo>
                <a:lnTo>
                  <a:pt x="5056481" y="2967458"/>
                </a:lnTo>
                <a:lnTo>
                  <a:pt x="5061718" y="2972754"/>
                </a:lnTo>
                <a:cubicBezTo>
                  <a:pt x="5085023" y="2993375"/>
                  <a:pt x="5097657" y="3007228"/>
                  <a:pt x="5121270" y="3033849"/>
                </a:cubicBezTo>
                <a:cubicBezTo>
                  <a:pt x="5132968" y="3050313"/>
                  <a:pt x="5120641" y="3042461"/>
                  <a:pt x="5107487" y="3028913"/>
                </a:cubicBezTo>
                <a:cubicBezTo>
                  <a:pt x="5101895" y="3023964"/>
                  <a:pt x="5102985" y="3020919"/>
                  <a:pt x="5090500" y="3013501"/>
                </a:cubicBezTo>
                <a:lnTo>
                  <a:pt x="5081906" y="3009739"/>
                </a:lnTo>
                <a:lnTo>
                  <a:pt x="5086402" y="3022417"/>
                </a:lnTo>
                <a:cubicBezTo>
                  <a:pt x="5084934" y="3037550"/>
                  <a:pt x="5071861" y="3040977"/>
                  <a:pt x="5074145" y="3049694"/>
                </a:cubicBezTo>
                <a:cubicBezTo>
                  <a:pt x="5080047" y="3072210"/>
                  <a:pt x="5127844" y="3127213"/>
                  <a:pt x="5144331" y="3151612"/>
                </a:cubicBezTo>
                <a:lnTo>
                  <a:pt x="5218356" y="3259646"/>
                </a:lnTo>
                <a:lnTo>
                  <a:pt x="5217596" y="3261617"/>
                </a:lnTo>
                <a:lnTo>
                  <a:pt x="5214585" y="3268111"/>
                </a:lnTo>
                <a:lnTo>
                  <a:pt x="5166144" y="3201879"/>
                </a:lnTo>
                <a:cubicBezTo>
                  <a:pt x="5123557" y="3142697"/>
                  <a:pt x="5079885" y="3081954"/>
                  <a:pt x="5031524" y="3017396"/>
                </a:cubicBezTo>
                <a:cubicBezTo>
                  <a:pt x="5029578" y="3014414"/>
                  <a:pt x="5026790" y="3010439"/>
                  <a:pt x="5023338" y="3005643"/>
                </a:cubicBezTo>
                <a:lnTo>
                  <a:pt x="5012613" y="2990947"/>
                </a:lnTo>
                <a:lnTo>
                  <a:pt x="4980194" y="2962024"/>
                </a:lnTo>
                <a:lnTo>
                  <a:pt x="4978181" y="2965835"/>
                </a:lnTo>
                <a:cubicBezTo>
                  <a:pt x="4977385" y="2966991"/>
                  <a:pt x="4976886" y="2967182"/>
                  <a:pt x="4976754" y="2966120"/>
                </a:cubicBezTo>
                <a:lnTo>
                  <a:pt x="4979154" y="2985423"/>
                </a:lnTo>
                <a:lnTo>
                  <a:pt x="4997112" y="3004601"/>
                </a:lnTo>
                <a:lnTo>
                  <a:pt x="5000096" y="3007248"/>
                </a:lnTo>
                <a:lnTo>
                  <a:pt x="5000461" y="3009187"/>
                </a:lnTo>
                <a:lnTo>
                  <a:pt x="5006454" y="3021212"/>
                </a:lnTo>
                <a:lnTo>
                  <a:pt x="5004459" y="3019506"/>
                </a:lnTo>
                <a:lnTo>
                  <a:pt x="4959132" y="2976228"/>
                </a:lnTo>
                <a:lnTo>
                  <a:pt x="4977464" y="3009279"/>
                </a:lnTo>
                <a:lnTo>
                  <a:pt x="4978853" y="3010942"/>
                </a:lnTo>
                <a:lnTo>
                  <a:pt x="4980527" y="3012966"/>
                </a:lnTo>
                <a:lnTo>
                  <a:pt x="4984333" y="3016716"/>
                </a:lnTo>
                <a:lnTo>
                  <a:pt x="4984785" y="3017157"/>
                </a:lnTo>
                <a:lnTo>
                  <a:pt x="4987961" y="3021956"/>
                </a:lnTo>
                <a:lnTo>
                  <a:pt x="5018846" y="3059306"/>
                </a:lnTo>
                <a:lnTo>
                  <a:pt x="5011821" y="3050129"/>
                </a:lnTo>
                <a:cubicBezTo>
                  <a:pt x="5006644" y="3042716"/>
                  <a:pt x="5002124" y="3035737"/>
                  <a:pt x="5000294" y="3032550"/>
                </a:cubicBezTo>
                <a:lnTo>
                  <a:pt x="4999837" y="3031839"/>
                </a:lnTo>
                <a:lnTo>
                  <a:pt x="5029663" y="3060932"/>
                </a:lnTo>
                <a:lnTo>
                  <a:pt x="5033528" y="3070088"/>
                </a:lnTo>
                <a:cubicBezTo>
                  <a:pt x="5034493" y="3073051"/>
                  <a:pt x="5034718" y="3075040"/>
                  <a:pt x="5033742" y="3075298"/>
                </a:cubicBezTo>
                <a:cubicBezTo>
                  <a:pt x="5033173" y="3075449"/>
                  <a:pt x="5032299" y="3075027"/>
                  <a:pt x="5031197" y="3074157"/>
                </a:cubicBezTo>
                <a:lnTo>
                  <a:pt x="5030825" y="3073794"/>
                </a:lnTo>
                <a:lnTo>
                  <a:pt x="5069848" y="3120984"/>
                </a:lnTo>
                <a:cubicBezTo>
                  <a:pt x="5101980" y="3158971"/>
                  <a:pt x="5136269" y="3198364"/>
                  <a:pt x="5173786" y="3239476"/>
                </a:cubicBezTo>
                <a:cubicBezTo>
                  <a:pt x="5233301" y="3299856"/>
                  <a:pt x="5334758" y="3409994"/>
                  <a:pt x="5419898" y="3512580"/>
                </a:cubicBezTo>
                <a:lnTo>
                  <a:pt x="5473039" y="3579704"/>
                </a:lnTo>
                <a:lnTo>
                  <a:pt x="5466464" y="3592216"/>
                </a:lnTo>
                <a:lnTo>
                  <a:pt x="5334359" y="3439541"/>
                </a:lnTo>
                <a:cubicBezTo>
                  <a:pt x="5286356" y="3383355"/>
                  <a:pt x="5237495" y="3325709"/>
                  <a:pt x="5188245" y="3267858"/>
                </a:cubicBezTo>
                <a:lnTo>
                  <a:pt x="4999791" y="3051952"/>
                </a:lnTo>
                <a:lnTo>
                  <a:pt x="5005452" y="3063042"/>
                </a:lnTo>
                <a:cubicBezTo>
                  <a:pt x="5006595" y="3067399"/>
                  <a:pt x="5005855" y="3082343"/>
                  <a:pt x="5006996" y="3086700"/>
                </a:cubicBezTo>
                <a:cubicBezTo>
                  <a:pt x="5022016" y="3126231"/>
                  <a:pt x="5081139" y="3168175"/>
                  <a:pt x="5068480" y="3176151"/>
                </a:cubicBezTo>
                <a:cubicBezTo>
                  <a:pt x="5068480" y="3176151"/>
                  <a:pt x="5056337" y="3165362"/>
                  <a:pt x="5045337" y="3158931"/>
                </a:cubicBezTo>
                <a:lnTo>
                  <a:pt x="5047667" y="3158663"/>
                </a:lnTo>
                <a:lnTo>
                  <a:pt x="5050837" y="3162146"/>
                </a:lnTo>
                <a:cubicBezTo>
                  <a:pt x="5050265" y="3159967"/>
                  <a:pt x="5049980" y="3158878"/>
                  <a:pt x="5049293" y="3158476"/>
                </a:cubicBezTo>
                <a:lnTo>
                  <a:pt x="5047667" y="3158663"/>
                </a:lnTo>
                <a:lnTo>
                  <a:pt x="5042340" y="3152810"/>
                </a:lnTo>
                <a:lnTo>
                  <a:pt x="5039486" y="3146978"/>
                </a:lnTo>
                <a:cubicBezTo>
                  <a:pt x="5037334" y="3143951"/>
                  <a:pt x="5035492" y="3142105"/>
                  <a:pt x="5035492" y="3142105"/>
                </a:cubicBezTo>
                <a:cubicBezTo>
                  <a:pt x="5035492" y="3142105"/>
                  <a:pt x="5022418" y="3145533"/>
                  <a:pt x="5014858" y="3137423"/>
                </a:cubicBezTo>
                <a:cubicBezTo>
                  <a:pt x="4997025" y="3122693"/>
                  <a:pt x="4967993" y="3068203"/>
                  <a:pt x="4954516" y="3052330"/>
                </a:cubicBezTo>
                <a:lnTo>
                  <a:pt x="4953190" y="3051714"/>
                </a:lnTo>
                <a:lnTo>
                  <a:pt x="4954887" y="3056953"/>
                </a:lnTo>
                <a:cubicBezTo>
                  <a:pt x="4958526" y="3067619"/>
                  <a:pt x="4962033" y="3076579"/>
                  <a:pt x="4962895" y="3075220"/>
                </a:cubicBezTo>
                <a:cubicBezTo>
                  <a:pt x="4959218" y="3078455"/>
                  <a:pt x="4955749" y="3074759"/>
                  <a:pt x="4951988" y="3068221"/>
                </a:cubicBezTo>
                <a:lnTo>
                  <a:pt x="4941275" y="3047855"/>
                </a:lnTo>
                <a:lnTo>
                  <a:pt x="4938431" y="3047232"/>
                </a:lnTo>
                <a:cubicBezTo>
                  <a:pt x="4932598" y="3042745"/>
                  <a:pt x="4926669" y="3035858"/>
                  <a:pt x="4920713" y="3027619"/>
                </a:cubicBezTo>
                <a:lnTo>
                  <a:pt x="4911884" y="3013930"/>
                </a:lnTo>
                <a:lnTo>
                  <a:pt x="4913846" y="3020405"/>
                </a:lnTo>
                <a:cubicBezTo>
                  <a:pt x="4919463" y="3032855"/>
                  <a:pt x="4926522" y="3043040"/>
                  <a:pt x="4934318" y="3057172"/>
                </a:cubicBezTo>
                <a:cubicBezTo>
                  <a:pt x="4941858" y="3070432"/>
                  <a:pt x="4947568" y="3080927"/>
                  <a:pt x="4952328" y="3089937"/>
                </a:cubicBezTo>
                <a:lnTo>
                  <a:pt x="4963222" y="3111057"/>
                </a:lnTo>
                <a:lnTo>
                  <a:pt x="4960700" y="3108499"/>
                </a:lnTo>
                <a:lnTo>
                  <a:pt x="5018142" y="3194003"/>
                </a:lnTo>
                <a:lnTo>
                  <a:pt x="5167827" y="3403933"/>
                </a:lnTo>
                <a:lnTo>
                  <a:pt x="5167891" y="3409881"/>
                </a:lnTo>
                <a:lnTo>
                  <a:pt x="5161930" y="3414094"/>
                </a:lnTo>
                <a:lnTo>
                  <a:pt x="5142949" y="3388434"/>
                </a:lnTo>
                <a:cubicBezTo>
                  <a:pt x="5125539" y="3364956"/>
                  <a:pt x="5107704" y="3342074"/>
                  <a:pt x="5087793" y="3320902"/>
                </a:cubicBezTo>
                <a:cubicBezTo>
                  <a:pt x="5083034" y="3302743"/>
                  <a:pt x="5074331" y="3290276"/>
                  <a:pt x="5064473" y="3288203"/>
                </a:cubicBezTo>
                <a:cubicBezTo>
                  <a:pt x="5068090" y="3302003"/>
                  <a:pt x="5075876" y="3313934"/>
                  <a:pt x="5087793" y="3320902"/>
                </a:cubicBezTo>
                <a:cubicBezTo>
                  <a:pt x="5099429" y="3343079"/>
                  <a:pt x="5112207" y="3363696"/>
                  <a:pt x="5125569" y="3383529"/>
                </a:cubicBezTo>
                <a:lnTo>
                  <a:pt x="5156098" y="3426376"/>
                </a:lnTo>
                <a:lnTo>
                  <a:pt x="5148208" y="3428237"/>
                </a:lnTo>
                <a:lnTo>
                  <a:pt x="5143242" y="3428005"/>
                </a:lnTo>
                <a:lnTo>
                  <a:pt x="5126464" y="3406241"/>
                </a:lnTo>
                <a:cubicBezTo>
                  <a:pt x="5087579" y="3354142"/>
                  <a:pt x="5048694" y="3302042"/>
                  <a:pt x="5006493" y="3250617"/>
                </a:cubicBezTo>
                <a:cubicBezTo>
                  <a:pt x="4974923" y="3213094"/>
                  <a:pt x="4949499" y="3171632"/>
                  <a:pt x="4923531" y="3130313"/>
                </a:cubicBezTo>
                <a:lnTo>
                  <a:pt x="4891250" y="3081037"/>
                </a:lnTo>
                <a:lnTo>
                  <a:pt x="4894730" y="3088187"/>
                </a:lnTo>
                <a:cubicBezTo>
                  <a:pt x="4897179" y="3094007"/>
                  <a:pt x="4898433" y="3098313"/>
                  <a:pt x="4897571" y="3099671"/>
                </a:cubicBezTo>
                <a:cubicBezTo>
                  <a:pt x="4895556" y="3102841"/>
                  <a:pt x="4874410" y="3098647"/>
                  <a:pt x="4876587" y="3100330"/>
                </a:cubicBezTo>
                <a:cubicBezTo>
                  <a:pt x="4874410" y="3098647"/>
                  <a:pt x="4872232" y="3096963"/>
                  <a:pt x="4870055" y="3095279"/>
                </a:cubicBezTo>
                <a:cubicBezTo>
                  <a:pt x="4872847" y="3106217"/>
                  <a:pt x="4895045" y="3140267"/>
                  <a:pt x="4874111" y="3115299"/>
                </a:cubicBezTo>
                <a:cubicBezTo>
                  <a:pt x="4852362" y="3085649"/>
                  <a:pt x="4879442" y="3128201"/>
                  <a:pt x="4889415" y="3144017"/>
                </a:cubicBezTo>
                <a:lnTo>
                  <a:pt x="4891641" y="3147675"/>
                </a:lnTo>
                <a:lnTo>
                  <a:pt x="4877409" y="3133832"/>
                </a:lnTo>
                <a:lnTo>
                  <a:pt x="4899347" y="3179523"/>
                </a:lnTo>
                <a:cubicBezTo>
                  <a:pt x="4903233" y="3187465"/>
                  <a:pt x="4906501" y="3194454"/>
                  <a:pt x="4909209" y="3200578"/>
                </a:cubicBezTo>
                <a:lnTo>
                  <a:pt x="4909316" y="3200836"/>
                </a:lnTo>
                <a:lnTo>
                  <a:pt x="4923170" y="3214905"/>
                </a:lnTo>
                <a:lnTo>
                  <a:pt x="4943026" y="3232106"/>
                </a:lnTo>
                <a:lnTo>
                  <a:pt x="4979001" y="3291216"/>
                </a:lnTo>
                <a:lnTo>
                  <a:pt x="4984236" y="3300444"/>
                </a:lnTo>
                <a:lnTo>
                  <a:pt x="4979042" y="3296132"/>
                </a:lnTo>
                <a:cubicBezTo>
                  <a:pt x="4971274" y="3289545"/>
                  <a:pt x="4966958" y="3286097"/>
                  <a:pt x="4964937" y="3284852"/>
                </a:cubicBezTo>
                <a:lnTo>
                  <a:pt x="4964793" y="3285652"/>
                </a:lnTo>
                <a:lnTo>
                  <a:pt x="4946952" y="3257231"/>
                </a:lnTo>
                <a:lnTo>
                  <a:pt x="4915128" y="3215006"/>
                </a:lnTo>
                <a:lnTo>
                  <a:pt x="4915718" y="3216443"/>
                </a:lnTo>
                <a:cubicBezTo>
                  <a:pt x="4938813" y="3279203"/>
                  <a:pt x="4863985" y="3189868"/>
                  <a:pt x="4854585" y="3192616"/>
                </a:cubicBezTo>
                <a:cubicBezTo>
                  <a:pt x="4843841" y="3195759"/>
                  <a:pt x="4916761" y="3319700"/>
                  <a:pt x="4921159" y="3355100"/>
                </a:cubicBezTo>
                <a:cubicBezTo>
                  <a:pt x="4881687" y="3321157"/>
                  <a:pt x="4889087" y="3291112"/>
                  <a:pt x="4849295" y="3239655"/>
                </a:cubicBezTo>
                <a:cubicBezTo>
                  <a:pt x="4849295" y="3239655"/>
                  <a:pt x="4834014" y="3210007"/>
                  <a:pt x="4817389" y="3180753"/>
                </a:cubicBezTo>
                <a:lnTo>
                  <a:pt x="4817072" y="3180209"/>
                </a:lnTo>
                <a:lnTo>
                  <a:pt x="4816532" y="3179509"/>
                </a:lnTo>
                <a:lnTo>
                  <a:pt x="4794780" y="3146989"/>
                </a:lnTo>
                <a:lnTo>
                  <a:pt x="4788755" y="3138484"/>
                </a:lnTo>
                <a:lnTo>
                  <a:pt x="4777463" y="3125831"/>
                </a:lnTo>
                <a:lnTo>
                  <a:pt x="4778429" y="3171726"/>
                </a:lnTo>
                <a:lnTo>
                  <a:pt x="4783387" y="3178868"/>
                </a:lnTo>
                <a:cubicBezTo>
                  <a:pt x="4785727" y="3185404"/>
                  <a:pt x="4784000" y="3188122"/>
                  <a:pt x="4782724" y="3195240"/>
                </a:cubicBezTo>
                <a:cubicBezTo>
                  <a:pt x="4784602" y="3213576"/>
                  <a:pt x="4798479" y="3228359"/>
                  <a:pt x="4808527" y="3244909"/>
                </a:cubicBezTo>
                <a:cubicBezTo>
                  <a:pt x="4828636" y="3281396"/>
                  <a:pt x="4852397" y="3307875"/>
                  <a:pt x="4868604" y="3345395"/>
                </a:cubicBezTo>
                <a:cubicBezTo>
                  <a:pt x="4840037" y="3311149"/>
                  <a:pt x="4824732" y="3282429"/>
                  <a:pt x="4796453" y="3247729"/>
                </a:cubicBezTo>
                <a:cubicBezTo>
                  <a:pt x="4791917" y="3244222"/>
                  <a:pt x="4787042" y="3237413"/>
                  <a:pt x="4781446" y="3228442"/>
                </a:cubicBezTo>
                <a:lnTo>
                  <a:pt x="4779556" y="3225290"/>
                </a:lnTo>
                <a:lnTo>
                  <a:pt x="4779701" y="3232131"/>
                </a:lnTo>
                <a:cubicBezTo>
                  <a:pt x="4778357" y="3232524"/>
                  <a:pt x="4774086" y="3228248"/>
                  <a:pt x="4767788" y="3220755"/>
                </a:cubicBezTo>
                <a:lnTo>
                  <a:pt x="4748439" y="3196104"/>
                </a:lnTo>
                <a:lnTo>
                  <a:pt x="4752948" y="3204358"/>
                </a:lnTo>
                <a:cubicBezTo>
                  <a:pt x="4755335" y="3208799"/>
                  <a:pt x="4757153" y="3212274"/>
                  <a:pt x="4757901" y="3213865"/>
                </a:cubicBezTo>
                <a:cubicBezTo>
                  <a:pt x="4758350" y="3218266"/>
                  <a:pt x="4754610" y="3224153"/>
                  <a:pt x="4754610" y="3224153"/>
                </a:cubicBezTo>
                <a:cubicBezTo>
                  <a:pt x="4760679" y="3241002"/>
                  <a:pt x="4772379" y="3254102"/>
                  <a:pt x="4781614" y="3265972"/>
                </a:cubicBezTo>
                <a:cubicBezTo>
                  <a:pt x="4787232" y="3278420"/>
                  <a:pt x="4808004" y="3298536"/>
                  <a:pt x="4804714" y="3308822"/>
                </a:cubicBezTo>
                <a:cubicBezTo>
                  <a:pt x="4801423" y="3319111"/>
                  <a:pt x="4794215" y="3287872"/>
                  <a:pt x="4795642" y="3301808"/>
                </a:cubicBezTo>
                <a:cubicBezTo>
                  <a:pt x="4797519" y="3320144"/>
                  <a:pt x="4817629" y="3356631"/>
                  <a:pt x="4790625" y="3314813"/>
                </a:cubicBezTo>
                <a:cubicBezTo>
                  <a:pt x="4769240" y="3285444"/>
                  <a:pt x="4763459" y="3268140"/>
                  <a:pt x="4735341" y="3238294"/>
                </a:cubicBezTo>
                <a:cubicBezTo>
                  <a:pt x="4736412" y="3248746"/>
                  <a:pt x="4753348" y="3278304"/>
                  <a:pt x="4764119" y="3297682"/>
                </a:cubicBezTo>
                <a:lnTo>
                  <a:pt x="4765441" y="3300175"/>
                </a:lnTo>
                <a:lnTo>
                  <a:pt x="4741411" y="3279515"/>
                </a:lnTo>
                <a:lnTo>
                  <a:pt x="4742205" y="3282149"/>
                </a:lnTo>
                <a:lnTo>
                  <a:pt x="4772229" y="3313763"/>
                </a:lnTo>
                <a:lnTo>
                  <a:pt x="4774108" y="3324329"/>
                </a:lnTo>
                <a:cubicBezTo>
                  <a:pt x="4773564" y="3329100"/>
                  <a:pt x="4765969" y="3315502"/>
                  <a:pt x="4759044" y="3306601"/>
                </a:cubicBezTo>
                <a:cubicBezTo>
                  <a:pt x="4784021" y="3367788"/>
                  <a:pt x="4825727" y="3412871"/>
                  <a:pt x="4852431" y="3471343"/>
                </a:cubicBezTo>
                <a:lnTo>
                  <a:pt x="4857390" y="3481057"/>
                </a:lnTo>
                <a:lnTo>
                  <a:pt x="4856886" y="3480670"/>
                </a:lnTo>
                <a:cubicBezTo>
                  <a:pt x="4851059" y="3476374"/>
                  <a:pt x="4837545" y="3460763"/>
                  <a:pt x="4825885" y="3450098"/>
                </a:cubicBezTo>
                <a:lnTo>
                  <a:pt x="4823360" y="3448110"/>
                </a:lnTo>
                <a:lnTo>
                  <a:pt x="4826052" y="3457367"/>
                </a:lnTo>
                <a:lnTo>
                  <a:pt x="4829117" y="3460337"/>
                </a:lnTo>
                <a:cubicBezTo>
                  <a:pt x="4832597" y="3463655"/>
                  <a:pt x="4835416" y="3466353"/>
                  <a:pt x="4836269" y="3467395"/>
                </a:cubicBezTo>
                <a:cubicBezTo>
                  <a:pt x="4844439" y="3474862"/>
                  <a:pt x="4850721" y="3480886"/>
                  <a:pt x="4856112" y="3486261"/>
                </a:cubicBezTo>
                <a:lnTo>
                  <a:pt x="4864440" y="3494868"/>
                </a:lnTo>
                <a:lnTo>
                  <a:pt x="4882630" y="3530500"/>
                </a:lnTo>
                <a:lnTo>
                  <a:pt x="4879597" y="3531516"/>
                </a:lnTo>
                <a:cubicBezTo>
                  <a:pt x="4879829" y="3530863"/>
                  <a:pt x="4881129" y="3532095"/>
                  <a:pt x="4883014" y="3534435"/>
                </a:cubicBezTo>
                <a:lnTo>
                  <a:pt x="4888487" y="3541976"/>
                </a:lnTo>
                <a:lnTo>
                  <a:pt x="4902083" y="3568607"/>
                </a:lnTo>
                <a:lnTo>
                  <a:pt x="4894290" y="3561326"/>
                </a:lnTo>
                <a:cubicBezTo>
                  <a:pt x="4895382" y="3558281"/>
                  <a:pt x="4896318" y="3555670"/>
                  <a:pt x="4889578" y="3559638"/>
                </a:cubicBezTo>
                <a:cubicBezTo>
                  <a:pt x="4889578" y="3559638"/>
                  <a:pt x="4891753" y="3560417"/>
                  <a:pt x="4894290" y="3561326"/>
                </a:cubicBezTo>
                <a:lnTo>
                  <a:pt x="4889078" y="3566641"/>
                </a:lnTo>
                <a:lnTo>
                  <a:pt x="4871941" y="3541135"/>
                </a:lnTo>
                <a:lnTo>
                  <a:pt x="4885589" y="3569880"/>
                </a:lnTo>
                <a:lnTo>
                  <a:pt x="4872610" y="3559452"/>
                </a:lnTo>
                <a:lnTo>
                  <a:pt x="4866817" y="3555342"/>
                </a:lnTo>
                <a:lnTo>
                  <a:pt x="4823817" y="3478582"/>
                </a:lnTo>
                <a:lnTo>
                  <a:pt x="4814784" y="3476447"/>
                </a:lnTo>
                <a:lnTo>
                  <a:pt x="4857383" y="3543530"/>
                </a:lnTo>
                <a:cubicBezTo>
                  <a:pt x="4834202" y="3515064"/>
                  <a:pt x="4810260" y="3483692"/>
                  <a:pt x="4785883" y="3450337"/>
                </a:cubicBezTo>
                <a:lnTo>
                  <a:pt x="4783843" y="3447445"/>
                </a:lnTo>
                <a:lnTo>
                  <a:pt x="4786441" y="3453405"/>
                </a:lnTo>
                <a:cubicBezTo>
                  <a:pt x="4789143" y="3460223"/>
                  <a:pt x="4783963" y="3468374"/>
                  <a:pt x="4783963" y="3468374"/>
                </a:cubicBezTo>
                <a:cubicBezTo>
                  <a:pt x="4783963" y="3468374"/>
                  <a:pt x="4784549" y="3470009"/>
                  <a:pt x="4785723" y="3472100"/>
                </a:cubicBezTo>
                <a:lnTo>
                  <a:pt x="4788052" y="3474940"/>
                </a:lnTo>
                <a:lnTo>
                  <a:pt x="4790268" y="3480135"/>
                </a:lnTo>
                <a:lnTo>
                  <a:pt x="4789782" y="3481148"/>
                </a:lnTo>
                <a:cubicBezTo>
                  <a:pt x="4789838" y="3481698"/>
                  <a:pt x="4790383" y="3482119"/>
                  <a:pt x="4791471" y="3482960"/>
                </a:cubicBezTo>
                <a:lnTo>
                  <a:pt x="4790268" y="3480135"/>
                </a:lnTo>
                <a:lnTo>
                  <a:pt x="4791021" y="3478560"/>
                </a:lnTo>
                <a:cubicBezTo>
                  <a:pt x="4791922" y="3487361"/>
                  <a:pt x="4795000" y="3497846"/>
                  <a:pt x="4795000" y="3497846"/>
                </a:cubicBezTo>
                <a:cubicBezTo>
                  <a:pt x="4787355" y="3504767"/>
                  <a:pt x="4778345" y="3455925"/>
                  <a:pt x="4759749" y="3437494"/>
                </a:cubicBezTo>
                <a:cubicBezTo>
                  <a:pt x="4757572" y="3435810"/>
                  <a:pt x="4748951" y="3433196"/>
                  <a:pt x="4746774" y="3431513"/>
                </a:cubicBezTo>
                <a:cubicBezTo>
                  <a:pt x="4735075" y="3418413"/>
                  <a:pt x="4722850" y="3400179"/>
                  <a:pt x="4708522" y="3380996"/>
                </a:cubicBezTo>
                <a:cubicBezTo>
                  <a:pt x="4705938" y="3376972"/>
                  <a:pt x="4694614" y="3357746"/>
                  <a:pt x="4683662" y="3339316"/>
                </a:cubicBezTo>
                <a:lnTo>
                  <a:pt x="4683628" y="3339257"/>
                </a:lnTo>
                <a:lnTo>
                  <a:pt x="4674500" y="3332531"/>
                </a:lnTo>
                <a:lnTo>
                  <a:pt x="4672433" y="3330673"/>
                </a:lnTo>
                <a:lnTo>
                  <a:pt x="4665240" y="3338733"/>
                </a:lnTo>
                <a:lnTo>
                  <a:pt x="4671835" y="3350263"/>
                </a:lnTo>
                <a:cubicBezTo>
                  <a:pt x="4676908" y="3359420"/>
                  <a:pt x="4678898" y="3364167"/>
                  <a:pt x="4667880" y="3349568"/>
                </a:cubicBezTo>
                <a:cubicBezTo>
                  <a:pt x="4644318" y="3318515"/>
                  <a:pt x="4681457" y="3381004"/>
                  <a:pt x="4686626" y="3389052"/>
                </a:cubicBezTo>
                <a:cubicBezTo>
                  <a:pt x="4699302" y="3411686"/>
                  <a:pt x="4709725" y="3431904"/>
                  <a:pt x="4714531" y="3439672"/>
                </a:cubicBezTo>
                <a:cubicBezTo>
                  <a:pt x="4738982" y="3485932"/>
                  <a:pt x="4762441" y="3528219"/>
                  <a:pt x="4785291" y="3569443"/>
                </a:cubicBezTo>
                <a:lnTo>
                  <a:pt x="4789996" y="3578095"/>
                </a:lnTo>
                <a:lnTo>
                  <a:pt x="4781089" y="3572331"/>
                </a:lnTo>
                <a:lnTo>
                  <a:pt x="4777826" y="3570618"/>
                </a:lnTo>
                <a:lnTo>
                  <a:pt x="4762321" y="3544165"/>
                </a:lnTo>
                <a:cubicBezTo>
                  <a:pt x="4752635" y="3527895"/>
                  <a:pt x="4733438" y="3484010"/>
                  <a:pt x="4722190" y="3475312"/>
                </a:cubicBezTo>
                <a:cubicBezTo>
                  <a:pt x="4717835" y="3471944"/>
                  <a:pt x="4712655" y="3480096"/>
                  <a:pt x="4703747" y="3477934"/>
                </a:cubicBezTo>
                <a:cubicBezTo>
                  <a:pt x="4692949" y="3473636"/>
                  <a:pt x="4692335" y="3464382"/>
                  <a:pt x="4682362" y="3448565"/>
                </a:cubicBezTo>
                <a:cubicBezTo>
                  <a:pt x="4672839" y="3437150"/>
                  <a:pt x="4663767" y="3430135"/>
                  <a:pt x="4658599" y="3422085"/>
                </a:cubicBezTo>
                <a:lnTo>
                  <a:pt x="4652646" y="3412601"/>
                </a:lnTo>
                <a:lnTo>
                  <a:pt x="4652760" y="3413096"/>
                </a:lnTo>
                <a:cubicBezTo>
                  <a:pt x="4652815" y="3413997"/>
                  <a:pt x="4652627" y="3414558"/>
                  <a:pt x="4652139" y="3414687"/>
                </a:cubicBezTo>
                <a:cubicBezTo>
                  <a:pt x="4651001" y="3414989"/>
                  <a:pt x="4648645" y="3412999"/>
                  <a:pt x="4645678" y="3409712"/>
                </a:cubicBezTo>
                <a:lnTo>
                  <a:pt x="4640436" y="3403269"/>
                </a:lnTo>
                <a:lnTo>
                  <a:pt x="4640690" y="3407899"/>
                </a:lnTo>
                <a:cubicBezTo>
                  <a:pt x="4640140" y="3410682"/>
                  <a:pt x="4639316" y="3413253"/>
                  <a:pt x="4639542" y="3415454"/>
                </a:cubicBezTo>
                <a:cubicBezTo>
                  <a:pt x="4642533" y="3421819"/>
                  <a:pt x="4651694" y="3432954"/>
                  <a:pt x="4657024" y="3445857"/>
                </a:cubicBezTo>
                <a:cubicBezTo>
                  <a:pt x="4662193" y="3453905"/>
                  <a:pt x="4683115" y="3495073"/>
                  <a:pt x="4664071" y="3472242"/>
                </a:cubicBezTo>
                <a:cubicBezTo>
                  <a:pt x="4652007" y="3458861"/>
                  <a:pt x="4643598" y="3435474"/>
                  <a:pt x="4638792" y="3427706"/>
                </a:cubicBezTo>
                <a:cubicBezTo>
                  <a:pt x="4633912" y="3419205"/>
                  <a:pt x="4625004" y="3417043"/>
                  <a:pt x="4622826" y="3415360"/>
                </a:cubicBezTo>
                <a:cubicBezTo>
                  <a:pt x="4620485" y="3408822"/>
                  <a:pt x="4619672" y="3404140"/>
                  <a:pt x="4614867" y="3396373"/>
                </a:cubicBezTo>
                <a:lnTo>
                  <a:pt x="4614016" y="3395715"/>
                </a:lnTo>
                <a:lnTo>
                  <a:pt x="4616056" y="3399577"/>
                </a:lnTo>
                <a:cubicBezTo>
                  <a:pt x="4621928" y="3412262"/>
                  <a:pt x="4611649" y="3404313"/>
                  <a:pt x="4611649" y="3404313"/>
                </a:cubicBezTo>
                <a:cubicBezTo>
                  <a:pt x="4602576" y="3397298"/>
                  <a:pt x="4589163" y="3370715"/>
                  <a:pt x="4584808" y="3367348"/>
                </a:cubicBezTo>
                <a:cubicBezTo>
                  <a:pt x="4584808" y="3367348"/>
                  <a:pt x="4583401" y="3368286"/>
                  <a:pt x="4581243" y="3369657"/>
                </a:cubicBezTo>
                <a:lnTo>
                  <a:pt x="4580141" y="3370330"/>
                </a:lnTo>
                <a:lnTo>
                  <a:pt x="4591471" y="3387228"/>
                </a:lnTo>
                <a:cubicBezTo>
                  <a:pt x="4596649" y="3395075"/>
                  <a:pt x="4601576" y="3402811"/>
                  <a:pt x="4605946" y="3410411"/>
                </a:cubicBezTo>
                <a:cubicBezTo>
                  <a:pt x="4614462" y="3423412"/>
                  <a:pt x="4622114" y="3437772"/>
                  <a:pt x="4629586" y="3452414"/>
                </a:cubicBezTo>
                <a:lnTo>
                  <a:pt x="4635186" y="3463261"/>
                </a:lnTo>
                <a:lnTo>
                  <a:pt x="4633366" y="3461491"/>
                </a:lnTo>
                <a:lnTo>
                  <a:pt x="4618220" y="3446870"/>
                </a:lnTo>
                <a:lnTo>
                  <a:pt x="4602656" y="3420699"/>
                </a:lnTo>
                <a:cubicBezTo>
                  <a:pt x="4595055" y="3405196"/>
                  <a:pt x="4583118" y="3384062"/>
                  <a:pt x="4579867" y="3386740"/>
                </a:cubicBezTo>
                <a:lnTo>
                  <a:pt x="4579514" y="3388194"/>
                </a:lnTo>
                <a:lnTo>
                  <a:pt x="4582269" y="3394186"/>
                </a:lnTo>
                <a:cubicBezTo>
                  <a:pt x="4584908" y="3401307"/>
                  <a:pt x="4585930" y="3406500"/>
                  <a:pt x="4584664" y="3408910"/>
                </a:cubicBezTo>
                <a:lnTo>
                  <a:pt x="4584588" y="3408939"/>
                </a:lnTo>
                <a:lnTo>
                  <a:pt x="4588486" y="3417845"/>
                </a:lnTo>
                <a:lnTo>
                  <a:pt x="4581018" y="3410313"/>
                </a:lnTo>
                <a:lnTo>
                  <a:pt x="4580964" y="3410335"/>
                </a:lnTo>
                <a:lnTo>
                  <a:pt x="4577967" y="3409004"/>
                </a:lnTo>
                <a:lnTo>
                  <a:pt x="4578330" y="3409985"/>
                </a:lnTo>
                <a:cubicBezTo>
                  <a:pt x="4579770" y="3413388"/>
                  <a:pt x="4580862" y="3415288"/>
                  <a:pt x="4581294" y="3414608"/>
                </a:cubicBezTo>
                <a:cubicBezTo>
                  <a:pt x="4578535" y="3417035"/>
                  <a:pt x="4575895" y="3415563"/>
                  <a:pt x="4573160" y="3411916"/>
                </a:cubicBezTo>
                <a:lnTo>
                  <a:pt x="4568433" y="3403364"/>
                </a:lnTo>
                <a:lnTo>
                  <a:pt x="4561254" y="3398108"/>
                </a:lnTo>
                <a:lnTo>
                  <a:pt x="4545666" y="3384433"/>
                </a:lnTo>
                <a:lnTo>
                  <a:pt x="4548088" y="3388601"/>
                </a:lnTo>
                <a:lnTo>
                  <a:pt x="4580739" y="3424477"/>
                </a:lnTo>
                <a:cubicBezTo>
                  <a:pt x="4598448" y="3444444"/>
                  <a:pt x="4586006" y="3436765"/>
                  <a:pt x="4573718" y="3427210"/>
                </a:cubicBezTo>
                <a:lnTo>
                  <a:pt x="4566245" y="3421005"/>
                </a:lnTo>
                <a:lnTo>
                  <a:pt x="4570724" y="3429325"/>
                </a:lnTo>
                <a:lnTo>
                  <a:pt x="4581619" y="3450446"/>
                </a:lnTo>
                <a:lnTo>
                  <a:pt x="4576710" y="3445464"/>
                </a:lnTo>
                <a:lnTo>
                  <a:pt x="4539750" y="3411016"/>
                </a:lnTo>
                <a:lnTo>
                  <a:pt x="4523023" y="3390485"/>
                </a:lnTo>
                <a:cubicBezTo>
                  <a:pt x="4513418" y="3376642"/>
                  <a:pt x="4516701" y="3383402"/>
                  <a:pt x="4521679" y="3394089"/>
                </a:cubicBezTo>
                <a:lnTo>
                  <a:pt x="4521740" y="3394229"/>
                </a:lnTo>
                <a:lnTo>
                  <a:pt x="4520143" y="3392742"/>
                </a:lnTo>
                <a:cubicBezTo>
                  <a:pt x="4501307" y="3374641"/>
                  <a:pt x="4482224" y="3355656"/>
                  <a:pt x="4462105" y="3334704"/>
                </a:cubicBezTo>
                <a:cubicBezTo>
                  <a:pt x="4460836" y="3334250"/>
                  <a:pt x="4455244" y="3328441"/>
                  <a:pt x="4449735" y="3323400"/>
                </a:cubicBezTo>
                <a:lnTo>
                  <a:pt x="4445475" y="3319936"/>
                </a:lnTo>
                <a:lnTo>
                  <a:pt x="4453245" y="3328908"/>
                </a:lnTo>
                <a:cubicBezTo>
                  <a:pt x="4483003" y="3359310"/>
                  <a:pt x="4514187" y="3382354"/>
                  <a:pt x="4544048" y="3420665"/>
                </a:cubicBezTo>
                <a:lnTo>
                  <a:pt x="4522677" y="3401656"/>
                </a:lnTo>
                <a:lnTo>
                  <a:pt x="4526728" y="3405705"/>
                </a:lnTo>
                <a:lnTo>
                  <a:pt x="4529022" y="3410984"/>
                </a:lnTo>
                <a:cubicBezTo>
                  <a:pt x="4530962" y="3416211"/>
                  <a:pt x="4531927" y="3420333"/>
                  <a:pt x="4530520" y="3421271"/>
                </a:cubicBezTo>
                <a:cubicBezTo>
                  <a:pt x="4528181" y="3424950"/>
                  <a:pt x="4506002" y="3391654"/>
                  <a:pt x="4492520" y="3374613"/>
                </a:cubicBezTo>
                <a:lnTo>
                  <a:pt x="4488039" y="3369455"/>
                </a:lnTo>
                <a:lnTo>
                  <a:pt x="4484911" y="3366437"/>
                </a:lnTo>
                <a:lnTo>
                  <a:pt x="4482342" y="3365373"/>
                </a:lnTo>
                <a:cubicBezTo>
                  <a:pt x="4481950" y="3366269"/>
                  <a:pt x="4482363" y="3368667"/>
                  <a:pt x="4483807" y="3372992"/>
                </a:cubicBezTo>
                <a:cubicBezTo>
                  <a:pt x="4485099" y="3375005"/>
                  <a:pt x="4487972" y="3379801"/>
                  <a:pt x="4491499" y="3385948"/>
                </a:cubicBezTo>
                <a:lnTo>
                  <a:pt x="4501423" y="3403929"/>
                </a:lnTo>
                <a:lnTo>
                  <a:pt x="4509745" y="3411861"/>
                </a:lnTo>
                <a:cubicBezTo>
                  <a:pt x="4514732" y="3417037"/>
                  <a:pt x="4519440" y="3422529"/>
                  <a:pt x="4523621" y="3428567"/>
                </a:cubicBezTo>
                <a:cubicBezTo>
                  <a:pt x="4519594" y="3425529"/>
                  <a:pt x="4516123" y="3422722"/>
                  <a:pt x="4512969" y="3420050"/>
                </a:cubicBezTo>
                <a:lnTo>
                  <a:pt x="4507176" y="3414957"/>
                </a:lnTo>
                <a:lnTo>
                  <a:pt x="4508673" y="3417890"/>
                </a:lnTo>
                <a:lnTo>
                  <a:pt x="4512796" y="3426856"/>
                </a:lnTo>
                <a:lnTo>
                  <a:pt x="4530691" y="3443926"/>
                </a:lnTo>
                <a:cubicBezTo>
                  <a:pt x="4560262" y="3472651"/>
                  <a:pt x="4583906" y="3497045"/>
                  <a:pt x="4620453" y="3532962"/>
                </a:cubicBezTo>
                <a:cubicBezTo>
                  <a:pt x="4620453" y="3532962"/>
                  <a:pt x="4620900" y="3533269"/>
                  <a:pt x="4621668" y="3533817"/>
                </a:cubicBezTo>
                <a:lnTo>
                  <a:pt x="4621985" y="3534050"/>
                </a:lnTo>
                <a:lnTo>
                  <a:pt x="4618335" y="3528793"/>
                </a:lnTo>
                <a:cubicBezTo>
                  <a:pt x="4608411" y="3512192"/>
                  <a:pt x="4597782" y="3489157"/>
                  <a:pt x="4592546" y="3482068"/>
                </a:cubicBezTo>
                <a:lnTo>
                  <a:pt x="4566419" y="3445350"/>
                </a:lnTo>
                <a:lnTo>
                  <a:pt x="4592629" y="3471487"/>
                </a:lnTo>
                <a:lnTo>
                  <a:pt x="4594896" y="3475813"/>
                </a:lnTo>
                <a:cubicBezTo>
                  <a:pt x="4599365" y="3484006"/>
                  <a:pt x="4604636" y="3493275"/>
                  <a:pt x="4611590" y="3504900"/>
                </a:cubicBezTo>
                <a:cubicBezTo>
                  <a:pt x="4613069" y="3508322"/>
                  <a:pt x="4623207" y="3525066"/>
                  <a:pt x="4628872" y="3536079"/>
                </a:cubicBezTo>
                <a:lnTo>
                  <a:pt x="4631218" y="3541423"/>
                </a:lnTo>
                <a:lnTo>
                  <a:pt x="4633836" y="3543586"/>
                </a:lnTo>
                <a:cubicBezTo>
                  <a:pt x="4640070" y="3549318"/>
                  <a:pt x="4645391" y="3555886"/>
                  <a:pt x="4641733" y="3559240"/>
                </a:cubicBezTo>
                <a:cubicBezTo>
                  <a:pt x="4636084" y="3560163"/>
                  <a:pt x="4602013" y="3520467"/>
                  <a:pt x="4599836" y="3519688"/>
                </a:cubicBezTo>
                <a:cubicBezTo>
                  <a:pt x="4580779" y="3502062"/>
                  <a:pt x="4562860" y="3484966"/>
                  <a:pt x="4544650" y="3467827"/>
                </a:cubicBezTo>
                <a:lnTo>
                  <a:pt x="4513852" y="3439634"/>
                </a:lnTo>
                <a:lnTo>
                  <a:pt x="4511533" y="3440264"/>
                </a:lnTo>
                <a:cubicBezTo>
                  <a:pt x="4509302" y="3440342"/>
                  <a:pt x="4506538" y="3440167"/>
                  <a:pt x="4503905" y="3439947"/>
                </a:cubicBezTo>
                <a:lnTo>
                  <a:pt x="4503132" y="3439879"/>
                </a:lnTo>
                <a:lnTo>
                  <a:pt x="4510296" y="3446695"/>
                </a:lnTo>
                <a:cubicBezTo>
                  <a:pt x="4519421" y="3455201"/>
                  <a:pt x="4527337" y="3462178"/>
                  <a:pt x="4528620" y="3463741"/>
                </a:cubicBezTo>
                <a:cubicBezTo>
                  <a:pt x="4570310" y="3502729"/>
                  <a:pt x="4613446" y="3545674"/>
                  <a:pt x="4664927" y="3591603"/>
                </a:cubicBezTo>
                <a:cubicBezTo>
                  <a:pt x="4664927" y="3591603"/>
                  <a:pt x="4691648" y="3616393"/>
                  <a:pt x="4684185" y="3616666"/>
                </a:cubicBezTo>
                <a:lnTo>
                  <a:pt x="4676724" y="3610231"/>
                </a:lnTo>
                <a:lnTo>
                  <a:pt x="4668919" y="3598319"/>
                </a:lnTo>
                <a:cubicBezTo>
                  <a:pt x="4665718" y="3593776"/>
                  <a:pt x="4662955" y="3590352"/>
                  <a:pt x="4661247" y="3589315"/>
                </a:cubicBezTo>
                <a:lnTo>
                  <a:pt x="4659968" y="3594353"/>
                </a:lnTo>
                <a:lnTo>
                  <a:pt x="4657462" y="3591876"/>
                </a:lnTo>
                <a:cubicBezTo>
                  <a:pt x="4661814" y="3593435"/>
                  <a:pt x="4632038" y="3564605"/>
                  <a:pt x="4629077" y="3572872"/>
                </a:cubicBezTo>
                <a:cubicBezTo>
                  <a:pt x="4628142" y="3575483"/>
                  <a:pt x="4658853" y="3601702"/>
                  <a:pt x="4664809" y="3606781"/>
                </a:cubicBezTo>
                <a:lnTo>
                  <a:pt x="4666989" y="3608970"/>
                </a:lnTo>
                <a:lnTo>
                  <a:pt x="4667184" y="3609367"/>
                </a:lnTo>
                <a:lnTo>
                  <a:pt x="4672522" y="3617875"/>
                </a:lnTo>
                <a:lnTo>
                  <a:pt x="4619807" y="3571761"/>
                </a:lnTo>
                <a:cubicBezTo>
                  <a:pt x="4593621" y="3547900"/>
                  <a:pt x="4567079" y="3523175"/>
                  <a:pt x="4539268" y="3497995"/>
                </a:cubicBezTo>
                <a:cubicBezTo>
                  <a:pt x="4539268" y="3497995"/>
                  <a:pt x="4536273" y="3484648"/>
                  <a:pt x="4530050" y="3488311"/>
                </a:cubicBezTo>
                <a:cubicBezTo>
                  <a:pt x="4526782" y="3490578"/>
                  <a:pt x="4550967" y="3514458"/>
                  <a:pt x="4538332" y="3500605"/>
                </a:cubicBezTo>
                <a:cubicBezTo>
                  <a:pt x="4580535" y="3546158"/>
                  <a:pt x="4639841" y="3591946"/>
                  <a:pt x="4678570" y="3639202"/>
                </a:cubicBezTo>
                <a:cubicBezTo>
                  <a:pt x="4628480" y="3603098"/>
                  <a:pt x="4574579" y="3541079"/>
                  <a:pt x="4522373" y="3494889"/>
                </a:cubicBezTo>
                <a:cubicBezTo>
                  <a:pt x="4520665" y="3492805"/>
                  <a:pt x="4514929" y="3487683"/>
                  <a:pt x="4509367" y="3483788"/>
                </a:cubicBezTo>
                <a:lnTo>
                  <a:pt x="4507312" y="3482615"/>
                </a:lnTo>
                <a:lnTo>
                  <a:pt x="4507811" y="3483406"/>
                </a:lnTo>
                <a:lnTo>
                  <a:pt x="4510038" y="3487063"/>
                </a:lnTo>
                <a:lnTo>
                  <a:pt x="4502841" y="3480063"/>
                </a:lnTo>
                <a:lnTo>
                  <a:pt x="4501680" y="3479401"/>
                </a:lnTo>
                <a:cubicBezTo>
                  <a:pt x="4499511" y="3478600"/>
                  <a:pt x="4497912" y="3478641"/>
                  <a:pt x="4497405" y="3480056"/>
                </a:cubicBezTo>
                <a:lnTo>
                  <a:pt x="4519414" y="3503157"/>
                </a:lnTo>
                <a:cubicBezTo>
                  <a:pt x="4542719" y="3523778"/>
                  <a:pt x="4567060" y="3547224"/>
                  <a:pt x="4587253" y="3569676"/>
                </a:cubicBezTo>
                <a:cubicBezTo>
                  <a:pt x="4567649" y="3553572"/>
                  <a:pt x="4547607" y="3534980"/>
                  <a:pt x="4526982" y="3515441"/>
                </a:cubicBezTo>
                <a:lnTo>
                  <a:pt x="4481014" y="3472257"/>
                </a:lnTo>
                <a:lnTo>
                  <a:pt x="4484275" y="3476182"/>
                </a:lnTo>
                <a:cubicBezTo>
                  <a:pt x="4473656" y="3468696"/>
                  <a:pt x="4463939" y="3460551"/>
                  <a:pt x="4454673" y="3452070"/>
                </a:cubicBezTo>
                <a:lnTo>
                  <a:pt x="4434455" y="3432420"/>
                </a:lnTo>
                <a:lnTo>
                  <a:pt x="4431696" y="3428600"/>
                </a:lnTo>
                <a:cubicBezTo>
                  <a:pt x="4424515" y="3418824"/>
                  <a:pt x="4420582" y="3414474"/>
                  <a:pt x="4418695" y="3413490"/>
                </a:cubicBezTo>
                <a:lnTo>
                  <a:pt x="4418250" y="3416629"/>
                </a:lnTo>
                <a:lnTo>
                  <a:pt x="4415133" y="3413587"/>
                </a:lnTo>
                <a:lnTo>
                  <a:pt x="4444550" y="3452390"/>
                </a:lnTo>
                <a:cubicBezTo>
                  <a:pt x="4495714" y="3523535"/>
                  <a:pt x="4544919" y="3595568"/>
                  <a:pt x="4590621" y="3665891"/>
                </a:cubicBezTo>
                <a:cubicBezTo>
                  <a:pt x="4636545" y="3736642"/>
                  <a:pt x="4682620" y="3787712"/>
                  <a:pt x="4670907" y="3853737"/>
                </a:cubicBezTo>
                <a:lnTo>
                  <a:pt x="4670904" y="3853914"/>
                </a:lnTo>
                <a:lnTo>
                  <a:pt x="4669786" y="3852349"/>
                </a:lnTo>
                <a:cubicBezTo>
                  <a:pt x="4612127" y="3770992"/>
                  <a:pt x="4554431" y="3689324"/>
                  <a:pt x="4497212" y="3608227"/>
                </a:cubicBezTo>
                <a:lnTo>
                  <a:pt x="4466457" y="3564609"/>
                </a:lnTo>
                <a:lnTo>
                  <a:pt x="4458544" y="3558251"/>
                </a:lnTo>
                <a:lnTo>
                  <a:pt x="4452751" y="3554140"/>
                </a:lnTo>
                <a:lnTo>
                  <a:pt x="4428301" y="3510493"/>
                </a:lnTo>
                <a:lnTo>
                  <a:pt x="4398332" y="3467990"/>
                </a:lnTo>
                <a:lnTo>
                  <a:pt x="4379808" y="3447233"/>
                </a:lnTo>
                <a:cubicBezTo>
                  <a:pt x="4365568" y="3432169"/>
                  <a:pt x="4363692" y="3413833"/>
                  <a:pt x="4345911" y="3400083"/>
                </a:cubicBezTo>
                <a:lnTo>
                  <a:pt x="4347093" y="3398220"/>
                </a:lnTo>
                <a:lnTo>
                  <a:pt x="4347490" y="3397599"/>
                </a:lnTo>
                <a:cubicBezTo>
                  <a:pt x="4347664" y="3397323"/>
                  <a:pt x="4347547" y="3397507"/>
                  <a:pt x="4347313" y="3397875"/>
                </a:cubicBezTo>
                <a:lnTo>
                  <a:pt x="4347093" y="3398220"/>
                </a:lnTo>
                <a:lnTo>
                  <a:pt x="4346436" y="3399255"/>
                </a:lnTo>
                <a:cubicBezTo>
                  <a:pt x="4346144" y="3399715"/>
                  <a:pt x="4345911" y="3400083"/>
                  <a:pt x="4345911" y="3400083"/>
                </a:cubicBezTo>
                <a:lnTo>
                  <a:pt x="4347325" y="3407446"/>
                </a:lnTo>
                <a:lnTo>
                  <a:pt x="4356485" y="3421852"/>
                </a:lnTo>
                <a:lnTo>
                  <a:pt x="4365680" y="3437260"/>
                </a:lnTo>
                <a:lnTo>
                  <a:pt x="4374931" y="3448547"/>
                </a:lnTo>
                <a:cubicBezTo>
                  <a:pt x="4378684" y="3453581"/>
                  <a:pt x="4381151" y="3457895"/>
                  <a:pt x="4380873" y="3460888"/>
                </a:cubicBezTo>
                <a:cubicBezTo>
                  <a:pt x="4382143" y="3461870"/>
                  <a:pt x="4379913" y="3465380"/>
                  <a:pt x="4377093" y="3468433"/>
                </a:cubicBezTo>
                <a:lnTo>
                  <a:pt x="4376355" y="3469095"/>
                </a:lnTo>
                <a:lnTo>
                  <a:pt x="4433867" y="3545427"/>
                </a:lnTo>
                <a:cubicBezTo>
                  <a:pt x="4461607" y="3583707"/>
                  <a:pt x="4488578" y="3622356"/>
                  <a:pt x="4513906" y="3659988"/>
                </a:cubicBezTo>
                <a:cubicBezTo>
                  <a:pt x="4539365" y="3697847"/>
                  <a:pt x="4563291" y="3725720"/>
                  <a:pt x="4563618" y="3758748"/>
                </a:cubicBezTo>
                <a:lnTo>
                  <a:pt x="4563631" y="3758838"/>
                </a:lnTo>
                <a:lnTo>
                  <a:pt x="4563023" y="3757996"/>
                </a:lnTo>
                <a:lnTo>
                  <a:pt x="4401607" y="3532209"/>
                </a:lnTo>
                <a:lnTo>
                  <a:pt x="4401121" y="3534628"/>
                </a:lnTo>
                <a:cubicBezTo>
                  <a:pt x="4402999" y="3552965"/>
                  <a:pt x="4416875" y="3567748"/>
                  <a:pt x="4426924" y="3584298"/>
                </a:cubicBezTo>
                <a:cubicBezTo>
                  <a:pt x="4447034" y="3620786"/>
                  <a:pt x="4470795" y="3647264"/>
                  <a:pt x="4487001" y="3684785"/>
                </a:cubicBezTo>
                <a:cubicBezTo>
                  <a:pt x="4458434" y="3650537"/>
                  <a:pt x="4443129" y="3621818"/>
                  <a:pt x="4414851" y="3587118"/>
                </a:cubicBezTo>
                <a:cubicBezTo>
                  <a:pt x="4405778" y="3580103"/>
                  <a:pt x="4395355" y="3559886"/>
                  <a:pt x="4380501" y="3535567"/>
                </a:cubicBezTo>
                <a:cubicBezTo>
                  <a:pt x="4373210" y="3526827"/>
                  <a:pt x="4347978" y="3484418"/>
                  <a:pt x="4344262" y="3486137"/>
                </a:cubicBezTo>
                <a:lnTo>
                  <a:pt x="4344249" y="3486432"/>
                </a:lnTo>
                <a:lnTo>
                  <a:pt x="4380696" y="3540318"/>
                </a:lnTo>
                <a:cubicBezTo>
                  <a:pt x="4397985" y="3565186"/>
                  <a:pt x="4415484" y="3590484"/>
                  <a:pt x="4432179" y="3617157"/>
                </a:cubicBezTo>
                <a:cubicBezTo>
                  <a:pt x="4437308" y="3627843"/>
                  <a:pt x="4432565" y="3623072"/>
                  <a:pt x="4425474" y="3614160"/>
                </a:cubicBezTo>
                <a:lnTo>
                  <a:pt x="4414442" y="3599659"/>
                </a:lnTo>
                <a:lnTo>
                  <a:pt x="4416439" y="3606431"/>
                </a:lnTo>
                <a:cubicBezTo>
                  <a:pt x="4416599" y="3612733"/>
                  <a:pt x="4405938" y="3600890"/>
                  <a:pt x="4393518" y="3585085"/>
                </a:cubicBezTo>
                <a:lnTo>
                  <a:pt x="4374733" y="3560217"/>
                </a:lnTo>
                <a:lnTo>
                  <a:pt x="4373008" y="3563542"/>
                </a:lnTo>
                <a:cubicBezTo>
                  <a:pt x="4379077" y="3580392"/>
                  <a:pt x="4390777" y="3593491"/>
                  <a:pt x="4400012" y="3605360"/>
                </a:cubicBezTo>
                <a:cubicBezTo>
                  <a:pt x="4402820" y="3611584"/>
                  <a:pt x="4409418" y="3619725"/>
                  <a:pt x="4414902" y="3627596"/>
                </a:cubicBezTo>
                <a:lnTo>
                  <a:pt x="4415220" y="3628127"/>
                </a:lnTo>
                <a:lnTo>
                  <a:pt x="4416780" y="3623157"/>
                </a:lnTo>
                <a:cubicBezTo>
                  <a:pt x="4416780" y="3623157"/>
                  <a:pt x="4426120" y="3627394"/>
                  <a:pt x="4435727" y="3633755"/>
                </a:cubicBezTo>
                <a:lnTo>
                  <a:pt x="4436535" y="3634408"/>
                </a:lnTo>
                <a:lnTo>
                  <a:pt x="4435797" y="3630958"/>
                </a:lnTo>
                <a:cubicBezTo>
                  <a:pt x="4435797" y="3630958"/>
                  <a:pt x="4453214" y="3641140"/>
                  <a:pt x="4455499" y="3649856"/>
                </a:cubicBezTo>
                <a:lnTo>
                  <a:pt x="4453045" y="3651428"/>
                </a:lnTo>
                <a:lnTo>
                  <a:pt x="4456255" y="3657099"/>
                </a:lnTo>
                <a:cubicBezTo>
                  <a:pt x="4454140" y="3662486"/>
                  <a:pt x="4449406" y="3664513"/>
                  <a:pt x="4443793" y="3664161"/>
                </a:cubicBezTo>
                <a:cubicBezTo>
                  <a:pt x="4435378" y="3663631"/>
                  <a:pt x="4424991" y="3657744"/>
                  <a:pt x="4418526" y="3649807"/>
                </a:cubicBezTo>
                <a:lnTo>
                  <a:pt x="4414134" y="3640305"/>
                </a:lnTo>
                <a:lnTo>
                  <a:pt x="4414040" y="3641196"/>
                </a:lnTo>
                <a:cubicBezTo>
                  <a:pt x="4415918" y="3659533"/>
                  <a:pt x="4436026" y="3696020"/>
                  <a:pt x="4409022" y="3654201"/>
                </a:cubicBezTo>
                <a:cubicBezTo>
                  <a:pt x="4392984" y="3632174"/>
                  <a:pt x="4385723" y="3616935"/>
                  <a:pt x="4371232" y="3598100"/>
                </a:cubicBezTo>
                <a:lnTo>
                  <a:pt x="4370402" y="3597132"/>
                </a:lnTo>
                <a:lnTo>
                  <a:pt x="4372849" y="3602971"/>
                </a:lnTo>
                <a:cubicBezTo>
                  <a:pt x="4375130" y="3610564"/>
                  <a:pt x="4370166" y="3606753"/>
                  <a:pt x="4363197" y="3599047"/>
                </a:cubicBezTo>
                <a:lnTo>
                  <a:pt x="4360627" y="3595909"/>
                </a:lnTo>
                <a:lnTo>
                  <a:pt x="4364490" y="3604029"/>
                </a:lnTo>
                <a:cubicBezTo>
                  <a:pt x="4370203" y="3615147"/>
                  <a:pt x="4377130" y="3627381"/>
                  <a:pt x="4382516" y="3637070"/>
                </a:cubicBezTo>
                <a:lnTo>
                  <a:pt x="4383838" y="3639563"/>
                </a:lnTo>
                <a:lnTo>
                  <a:pt x="4350498" y="3610899"/>
                </a:lnTo>
                <a:lnTo>
                  <a:pt x="4390626" y="3653151"/>
                </a:lnTo>
                <a:lnTo>
                  <a:pt x="4392507" y="3663718"/>
                </a:lnTo>
                <a:cubicBezTo>
                  <a:pt x="4391961" y="3668488"/>
                  <a:pt x="4384367" y="3654890"/>
                  <a:pt x="4377440" y="3645989"/>
                </a:cubicBezTo>
                <a:cubicBezTo>
                  <a:pt x="4402418" y="3707178"/>
                  <a:pt x="4444125" y="3752260"/>
                  <a:pt x="4470829" y="3810731"/>
                </a:cubicBezTo>
                <a:lnTo>
                  <a:pt x="4475788" y="3820445"/>
                </a:lnTo>
                <a:lnTo>
                  <a:pt x="4475283" y="3820058"/>
                </a:lnTo>
                <a:cubicBezTo>
                  <a:pt x="4467514" y="3814330"/>
                  <a:pt x="4446079" y="3788488"/>
                  <a:pt x="4433593" y="3781071"/>
                </a:cubicBezTo>
                <a:cubicBezTo>
                  <a:pt x="4416394" y="3771965"/>
                  <a:pt x="4451250" y="3802614"/>
                  <a:pt x="4454666" y="3806783"/>
                </a:cubicBezTo>
                <a:cubicBezTo>
                  <a:pt x="4462837" y="3814251"/>
                  <a:pt x="4469119" y="3820275"/>
                  <a:pt x="4474508" y="3825649"/>
                </a:cubicBezTo>
                <a:lnTo>
                  <a:pt x="4482837" y="3834255"/>
                </a:lnTo>
                <a:lnTo>
                  <a:pt x="4501028" y="3869888"/>
                </a:lnTo>
                <a:lnTo>
                  <a:pt x="4497994" y="3870904"/>
                </a:lnTo>
                <a:cubicBezTo>
                  <a:pt x="4498228" y="3870252"/>
                  <a:pt x="4499526" y="3871484"/>
                  <a:pt x="4501412" y="3873824"/>
                </a:cubicBezTo>
                <a:lnTo>
                  <a:pt x="4506885" y="3881364"/>
                </a:lnTo>
                <a:lnTo>
                  <a:pt x="4520480" y="3907996"/>
                </a:lnTo>
                <a:lnTo>
                  <a:pt x="4512688" y="3900715"/>
                </a:lnTo>
                <a:cubicBezTo>
                  <a:pt x="4513779" y="3897669"/>
                  <a:pt x="4514715" y="3895058"/>
                  <a:pt x="4507974" y="3899027"/>
                </a:cubicBezTo>
                <a:cubicBezTo>
                  <a:pt x="4507974" y="3899027"/>
                  <a:pt x="4510150" y="3899806"/>
                  <a:pt x="4512688" y="3900715"/>
                </a:cubicBezTo>
                <a:lnTo>
                  <a:pt x="4507476" y="3906030"/>
                </a:lnTo>
                <a:lnTo>
                  <a:pt x="4490338" y="3880524"/>
                </a:lnTo>
                <a:lnTo>
                  <a:pt x="4503985" y="3909270"/>
                </a:lnTo>
                <a:lnTo>
                  <a:pt x="4491007" y="3898841"/>
                </a:lnTo>
                <a:lnTo>
                  <a:pt x="4487261" y="3896182"/>
                </a:lnTo>
                <a:lnTo>
                  <a:pt x="4484498" y="3902143"/>
                </a:lnTo>
                <a:lnTo>
                  <a:pt x="4436055" y="3835911"/>
                </a:lnTo>
                <a:lnTo>
                  <a:pt x="4404704" y="3792488"/>
                </a:lnTo>
                <a:lnTo>
                  <a:pt x="4404837" y="3792794"/>
                </a:lnTo>
                <a:cubicBezTo>
                  <a:pt x="4407540" y="3799612"/>
                  <a:pt x="4402360" y="3807763"/>
                  <a:pt x="4402360" y="3807763"/>
                </a:cubicBezTo>
                <a:cubicBezTo>
                  <a:pt x="4402360" y="3807763"/>
                  <a:pt x="4402946" y="3809398"/>
                  <a:pt x="4404120" y="3811488"/>
                </a:cubicBezTo>
                <a:lnTo>
                  <a:pt x="4406450" y="3814329"/>
                </a:lnTo>
                <a:lnTo>
                  <a:pt x="4408664" y="3819524"/>
                </a:lnTo>
                <a:lnTo>
                  <a:pt x="4408179" y="3820536"/>
                </a:lnTo>
                <a:cubicBezTo>
                  <a:pt x="4408236" y="3821087"/>
                  <a:pt x="4408780" y="3821507"/>
                  <a:pt x="4409869" y="3822349"/>
                </a:cubicBezTo>
                <a:lnTo>
                  <a:pt x="4408664" y="3819524"/>
                </a:lnTo>
                <a:lnTo>
                  <a:pt x="4409418" y="3817949"/>
                </a:lnTo>
                <a:cubicBezTo>
                  <a:pt x="4410319" y="3826750"/>
                  <a:pt x="4413398" y="3837235"/>
                  <a:pt x="4413398" y="3837235"/>
                </a:cubicBezTo>
                <a:cubicBezTo>
                  <a:pt x="4405754" y="3844156"/>
                  <a:pt x="4396742" y="3795314"/>
                  <a:pt x="4378147" y="3776883"/>
                </a:cubicBezTo>
                <a:cubicBezTo>
                  <a:pt x="4375971" y="3775199"/>
                  <a:pt x="4367349" y="3772585"/>
                  <a:pt x="4365172" y="3770901"/>
                </a:cubicBezTo>
                <a:cubicBezTo>
                  <a:pt x="4353472" y="3757802"/>
                  <a:pt x="4341247" y="3739567"/>
                  <a:pt x="4326920" y="3720385"/>
                </a:cubicBezTo>
                <a:cubicBezTo>
                  <a:pt x="4324336" y="3716360"/>
                  <a:pt x="4313012" y="3697135"/>
                  <a:pt x="4302060" y="3678704"/>
                </a:cubicBezTo>
                <a:lnTo>
                  <a:pt x="4293022" y="3663620"/>
                </a:lnTo>
                <a:lnTo>
                  <a:pt x="4277446" y="3644547"/>
                </a:lnTo>
                <a:lnTo>
                  <a:pt x="4277096" y="3645028"/>
                </a:lnTo>
                <a:cubicBezTo>
                  <a:pt x="4276497" y="3646780"/>
                  <a:pt x="4276074" y="3649071"/>
                  <a:pt x="4275798" y="3651474"/>
                </a:cubicBezTo>
                <a:lnTo>
                  <a:pt x="4275792" y="3652174"/>
                </a:lnTo>
                <a:lnTo>
                  <a:pt x="4291303" y="3677890"/>
                </a:lnTo>
                <a:lnTo>
                  <a:pt x="4321834" y="3720739"/>
                </a:lnTo>
                <a:lnTo>
                  <a:pt x="4313942" y="3722598"/>
                </a:lnTo>
                <a:lnTo>
                  <a:pt x="4308975" y="3722368"/>
                </a:lnTo>
                <a:lnTo>
                  <a:pt x="4292198" y="3700603"/>
                </a:lnTo>
                <a:lnTo>
                  <a:pt x="4280264" y="3685122"/>
                </a:lnTo>
                <a:lnTo>
                  <a:pt x="4280492" y="3685681"/>
                </a:lnTo>
                <a:cubicBezTo>
                  <a:pt x="4286074" y="3697115"/>
                  <a:pt x="4301793" y="3723412"/>
                  <a:pt x="4305023" y="3728441"/>
                </a:cubicBezTo>
                <a:cubicBezTo>
                  <a:pt x="4317699" y="3751076"/>
                  <a:pt x="4328122" y="3771293"/>
                  <a:pt x="4332928" y="3779061"/>
                </a:cubicBezTo>
                <a:cubicBezTo>
                  <a:pt x="4357379" y="3825322"/>
                  <a:pt x="4380839" y="3867607"/>
                  <a:pt x="4403689" y="3908830"/>
                </a:cubicBezTo>
                <a:lnTo>
                  <a:pt x="4408394" y="3917483"/>
                </a:lnTo>
                <a:lnTo>
                  <a:pt x="4399487" y="3911719"/>
                </a:lnTo>
                <a:lnTo>
                  <a:pt x="4396221" y="3910007"/>
                </a:lnTo>
                <a:lnTo>
                  <a:pt x="4380717" y="3883553"/>
                </a:lnTo>
                <a:cubicBezTo>
                  <a:pt x="4371032" y="3867285"/>
                  <a:pt x="4351837" y="3823399"/>
                  <a:pt x="4340587" y="3814700"/>
                </a:cubicBezTo>
                <a:cubicBezTo>
                  <a:pt x="4336233" y="3811332"/>
                  <a:pt x="4331053" y="3819485"/>
                  <a:pt x="4322144" y="3817323"/>
                </a:cubicBezTo>
                <a:cubicBezTo>
                  <a:pt x="4311346" y="3813025"/>
                  <a:pt x="4310732" y="3803771"/>
                  <a:pt x="4300759" y="3787954"/>
                </a:cubicBezTo>
                <a:cubicBezTo>
                  <a:pt x="4295998" y="3782246"/>
                  <a:pt x="4291349" y="3777639"/>
                  <a:pt x="4287245" y="3773452"/>
                </a:cubicBezTo>
                <a:lnTo>
                  <a:pt x="4285948" y="3771936"/>
                </a:lnTo>
                <a:lnTo>
                  <a:pt x="4284771" y="3771454"/>
                </a:lnTo>
                <a:cubicBezTo>
                  <a:pt x="4280312" y="3767772"/>
                  <a:pt x="4275154" y="3761605"/>
                  <a:pt x="4269714" y="3754177"/>
                </a:cubicBezTo>
                <a:lnTo>
                  <a:pt x="4257612" y="3736229"/>
                </a:lnTo>
                <a:lnTo>
                  <a:pt x="4258603" y="3738471"/>
                </a:lnTo>
                <a:cubicBezTo>
                  <a:pt x="4261230" y="3744554"/>
                  <a:pt x="4257490" y="3750443"/>
                  <a:pt x="4257940" y="3754842"/>
                </a:cubicBezTo>
                <a:cubicBezTo>
                  <a:pt x="4260931" y="3761207"/>
                  <a:pt x="4270091" y="3772342"/>
                  <a:pt x="4275421" y="3785245"/>
                </a:cubicBezTo>
                <a:cubicBezTo>
                  <a:pt x="4280589" y="3793293"/>
                  <a:pt x="4301512" y="3834462"/>
                  <a:pt x="4282468" y="3811630"/>
                </a:cubicBezTo>
                <a:cubicBezTo>
                  <a:pt x="4270404" y="3798250"/>
                  <a:pt x="4261995" y="3774862"/>
                  <a:pt x="4257190" y="3767094"/>
                </a:cubicBezTo>
                <a:cubicBezTo>
                  <a:pt x="4252310" y="3758593"/>
                  <a:pt x="4243400" y="3756431"/>
                  <a:pt x="4241224" y="3754748"/>
                </a:cubicBezTo>
                <a:cubicBezTo>
                  <a:pt x="4238883" y="3748211"/>
                  <a:pt x="4238070" y="3743530"/>
                  <a:pt x="4233264" y="3735762"/>
                </a:cubicBezTo>
                <a:cubicBezTo>
                  <a:pt x="4232175" y="3734920"/>
                  <a:pt x="4229363" y="3732745"/>
                  <a:pt x="4226279" y="3730360"/>
                </a:cubicBezTo>
                <a:lnTo>
                  <a:pt x="4218281" y="3724175"/>
                </a:lnTo>
                <a:lnTo>
                  <a:pt x="4288055" y="3828035"/>
                </a:lnTo>
                <a:lnTo>
                  <a:pt x="4437739" y="4037965"/>
                </a:lnTo>
                <a:lnTo>
                  <a:pt x="4437803" y="4043913"/>
                </a:lnTo>
                <a:lnTo>
                  <a:pt x="4431843" y="4048126"/>
                </a:lnTo>
                <a:lnTo>
                  <a:pt x="4412861" y="4022465"/>
                </a:lnTo>
                <a:cubicBezTo>
                  <a:pt x="4395451" y="3998987"/>
                  <a:pt x="4377616" y="3976106"/>
                  <a:pt x="4357706" y="3954933"/>
                </a:cubicBezTo>
                <a:cubicBezTo>
                  <a:pt x="4352945" y="3936775"/>
                  <a:pt x="4344244" y="3924309"/>
                  <a:pt x="4334385" y="3922234"/>
                </a:cubicBezTo>
                <a:cubicBezTo>
                  <a:pt x="4338002" y="3936035"/>
                  <a:pt x="4345788" y="3947966"/>
                  <a:pt x="4357706" y="3954933"/>
                </a:cubicBezTo>
                <a:cubicBezTo>
                  <a:pt x="4369342" y="3977111"/>
                  <a:pt x="4382119" y="3997728"/>
                  <a:pt x="4395482" y="4017562"/>
                </a:cubicBezTo>
                <a:lnTo>
                  <a:pt x="4426011" y="4060409"/>
                </a:lnTo>
                <a:lnTo>
                  <a:pt x="4418121" y="4062268"/>
                </a:lnTo>
                <a:lnTo>
                  <a:pt x="4413154" y="4062038"/>
                </a:lnTo>
                <a:lnTo>
                  <a:pt x="4396376" y="4040273"/>
                </a:lnTo>
                <a:cubicBezTo>
                  <a:pt x="4357490" y="3988174"/>
                  <a:pt x="4318607" y="3936074"/>
                  <a:pt x="4276405" y="3884649"/>
                </a:cubicBezTo>
                <a:cubicBezTo>
                  <a:pt x="4260619" y="3865887"/>
                  <a:pt x="4246372" y="3846141"/>
                  <a:pt x="4232823" y="3825921"/>
                </a:cubicBezTo>
                <a:lnTo>
                  <a:pt x="4197195" y="3770210"/>
                </a:lnTo>
                <a:lnTo>
                  <a:pt x="4192115" y="3766599"/>
                </a:lnTo>
                <a:lnTo>
                  <a:pt x="4183730" y="3759636"/>
                </a:lnTo>
                <a:lnTo>
                  <a:pt x="4185593" y="3765682"/>
                </a:lnTo>
                <a:cubicBezTo>
                  <a:pt x="4188696" y="3772724"/>
                  <a:pt x="4192864" y="3780435"/>
                  <a:pt x="4197807" y="3788596"/>
                </a:cubicBezTo>
                <a:lnTo>
                  <a:pt x="4208841" y="3804457"/>
                </a:lnTo>
                <a:lnTo>
                  <a:pt x="4210092" y="3804119"/>
                </a:lnTo>
                <a:cubicBezTo>
                  <a:pt x="4214443" y="3805678"/>
                  <a:pt x="4217132" y="3813024"/>
                  <a:pt x="4217132" y="3813024"/>
                </a:cubicBezTo>
                <a:lnTo>
                  <a:pt x="4213587" y="3811279"/>
                </a:lnTo>
                <a:lnTo>
                  <a:pt x="4234411" y="3841216"/>
                </a:lnTo>
                <a:cubicBezTo>
                  <a:pt x="4261890" y="3877566"/>
                  <a:pt x="4292411" y="3914128"/>
                  <a:pt x="4307304" y="3936917"/>
                </a:cubicBezTo>
                <a:lnTo>
                  <a:pt x="4441614" y="4138541"/>
                </a:lnTo>
                <a:lnTo>
                  <a:pt x="4439070" y="4142634"/>
                </a:lnTo>
                <a:lnTo>
                  <a:pt x="4429493" y="4156222"/>
                </a:lnTo>
                <a:lnTo>
                  <a:pt x="4339911" y="4033214"/>
                </a:lnTo>
                <a:lnTo>
                  <a:pt x="4276597" y="3944734"/>
                </a:lnTo>
                <a:lnTo>
                  <a:pt x="4238203" y="3911150"/>
                </a:lnTo>
                <a:cubicBezTo>
                  <a:pt x="4212018" y="3887289"/>
                  <a:pt x="4185476" y="3862563"/>
                  <a:pt x="4157664" y="3837383"/>
                </a:cubicBezTo>
                <a:cubicBezTo>
                  <a:pt x="4157664" y="3837383"/>
                  <a:pt x="4154669" y="3824037"/>
                  <a:pt x="4148447" y="3827699"/>
                </a:cubicBezTo>
                <a:cubicBezTo>
                  <a:pt x="4145179" y="3829966"/>
                  <a:pt x="4169365" y="3853846"/>
                  <a:pt x="4156730" y="3839994"/>
                </a:cubicBezTo>
                <a:cubicBezTo>
                  <a:pt x="4198933" y="3885547"/>
                  <a:pt x="4258238" y="3931336"/>
                  <a:pt x="4296967" y="3978590"/>
                </a:cubicBezTo>
                <a:cubicBezTo>
                  <a:pt x="4246878" y="3942486"/>
                  <a:pt x="4192976" y="3880469"/>
                  <a:pt x="4140771" y="3834278"/>
                </a:cubicBezTo>
                <a:cubicBezTo>
                  <a:pt x="4137354" y="3830109"/>
                  <a:pt x="4117828" y="3813787"/>
                  <a:pt x="4115802" y="3819444"/>
                </a:cubicBezTo>
                <a:lnTo>
                  <a:pt x="4137810" y="3842545"/>
                </a:lnTo>
                <a:cubicBezTo>
                  <a:pt x="4161116" y="3863166"/>
                  <a:pt x="4185456" y="3886612"/>
                  <a:pt x="4205651" y="3909065"/>
                </a:cubicBezTo>
                <a:cubicBezTo>
                  <a:pt x="4186046" y="3892961"/>
                  <a:pt x="4166004" y="3874368"/>
                  <a:pt x="4145380" y="3854830"/>
                </a:cubicBezTo>
                <a:lnTo>
                  <a:pt x="4083824" y="3797002"/>
                </a:lnTo>
                <a:lnTo>
                  <a:pt x="4105040" y="3837974"/>
                </a:lnTo>
                <a:cubicBezTo>
                  <a:pt x="4094798" y="3826298"/>
                  <a:pt x="4085679" y="3814279"/>
                  <a:pt x="4077174" y="3802003"/>
                </a:cubicBezTo>
                <a:lnTo>
                  <a:pt x="4054629" y="3767047"/>
                </a:lnTo>
                <a:lnTo>
                  <a:pt x="4023332" y="3734714"/>
                </a:lnTo>
                <a:lnTo>
                  <a:pt x="3997560" y="3708921"/>
                </a:lnTo>
                <a:lnTo>
                  <a:pt x="4009421" y="3728177"/>
                </a:lnTo>
                <a:cubicBezTo>
                  <a:pt x="4026308" y="3754406"/>
                  <a:pt x="4043411" y="3780294"/>
                  <a:pt x="4056763" y="3809530"/>
                </a:cubicBezTo>
                <a:lnTo>
                  <a:pt x="4061721" y="3819244"/>
                </a:lnTo>
                <a:lnTo>
                  <a:pt x="4061217" y="3818858"/>
                </a:lnTo>
                <a:cubicBezTo>
                  <a:pt x="4053449" y="3813129"/>
                  <a:pt x="4032013" y="3787287"/>
                  <a:pt x="4019528" y="3779869"/>
                </a:cubicBezTo>
                <a:cubicBezTo>
                  <a:pt x="4002328" y="3770764"/>
                  <a:pt x="4037185" y="3801413"/>
                  <a:pt x="4040601" y="3805583"/>
                </a:cubicBezTo>
                <a:cubicBezTo>
                  <a:pt x="4048770" y="3813050"/>
                  <a:pt x="4055054" y="3819074"/>
                  <a:pt x="4060442" y="3824448"/>
                </a:cubicBezTo>
                <a:lnTo>
                  <a:pt x="4068771" y="3833055"/>
                </a:lnTo>
                <a:lnTo>
                  <a:pt x="4086961" y="3868687"/>
                </a:lnTo>
                <a:lnTo>
                  <a:pt x="4083928" y="3869704"/>
                </a:lnTo>
                <a:cubicBezTo>
                  <a:pt x="4084162" y="3869051"/>
                  <a:pt x="4085460" y="3870283"/>
                  <a:pt x="4087346" y="3872622"/>
                </a:cubicBezTo>
                <a:lnTo>
                  <a:pt x="4092819" y="3880163"/>
                </a:lnTo>
                <a:lnTo>
                  <a:pt x="4106414" y="3906795"/>
                </a:lnTo>
                <a:lnTo>
                  <a:pt x="4098623" y="3899513"/>
                </a:lnTo>
                <a:cubicBezTo>
                  <a:pt x="4099168" y="3897990"/>
                  <a:pt x="4099675" y="3896576"/>
                  <a:pt x="4099203" y="3896039"/>
                </a:cubicBezTo>
                <a:lnTo>
                  <a:pt x="4094254" y="3897709"/>
                </a:lnTo>
                <a:lnTo>
                  <a:pt x="4094500" y="3898037"/>
                </a:lnTo>
                <a:lnTo>
                  <a:pt x="4098623" y="3899513"/>
                </a:lnTo>
                <a:lnTo>
                  <a:pt x="4096912" y="3901258"/>
                </a:lnTo>
                <a:lnTo>
                  <a:pt x="4106635" y="3914239"/>
                </a:lnTo>
                <a:lnTo>
                  <a:pt x="4096608" y="3907659"/>
                </a:lnTo>
                <a:cubicBezTo>
                  <a:pt x="4097234" y="3904075"/>
                  <a:pt x="4097771" y="3901003"/>
                  <a:pt x="4091060" y="3906689"/>
                </a:cubicBezTo>
                <a:cubicBezTo>
                  <a:pt x="4091060" y="3906689"/>
                  <a:pt x="4093621" y="3907136"/>
                  <a:pt x="4096608" y="3907659"/>
                </a:cubicBezTo>
                <a:lnTo>
                  <a:pt x="4091846" y="3914546"/>
                </a:lnTo>
                <a:lnTo>
                  <a:pt x="4073082" y="3894901"/>
                </a:lnTo>
                <a:lnTo>
                  <a:pt x="4071148" y="3893528"/>
                </a:lnTo>
                <a:lnTo>
                  <a:pt x="4070265" y="3891950"/>
                </a:lnTo>
                <a:lnTo>
                  <a:pt x="4067977" y="3889555"/>
                </a:lnTo>
                <a:lnTo>
                  <a:pt x="4088598" y="3918804"/>
                </a:lnTo>
                <a:lnTo>
                  <a:pt x="4072220" y="3909728"/>
                </a:lnTo>
                <a:lnTo>
                  <a:pt x="4065013" y="3906280"/>
                </a:lnTo>
                <a:lnTo>
                  <a:pt x="4007441" y="3835299"/>
                </a:lnTo>
                <a:lnTo>
                  <a:pt x="4018960" y="3862305"/>
                </a:lnTo>
                <a:cubicBezTo>
                  <a:pt x="4056047" y="3927412"/>
                  <a:pt x="4147403" y="3984788"/>
                  <a:pt x="4118560" y="4000931"/>
                </a:cubicBezTo>
                <a:cubicBezTo>
                  <a:pt x="4118560" y="4000931"/>
                  <a:pt x="4093904" y="3981729"/>
                  <a:pt x="4070307" y="3971024"/>
                </a:cubicBezTo>
                <a:lnTo>
                  <a:pt x="4075923" y="3970029"/>
                </a:lnTo>
                <a:lnTo>
                  <a:pt x="4082106" y="3976377"/>
                </a:lnTo>
                <a:cubicBezTo>
                  <a:pt x="4081578" y="3972129"/>
                  <a:pt x="4081314" y="3970005"/>
                  <a:pt x="4079839" y="3969335"/>
                </a:cubicBezTo>
                <a:lnTo>
                  <a:pt x="4075923" y="3970029"/>
                </a:lnTo>
                <a:lnTo>
                  <a:pt x="4065532" y="3959365"/>
                </a:lnTo>
                <a:lnTo>
                  <a:pt x="4060983" y="3948255"/>
                </a:lnTo>
                <a:cubicBezTo>
                  <a:pt x="4057037" y="3942622"/>
                  <a:pt x="4053375" y="3939292"/>
                  <a:pt x="4053375" y="3939292"/>
                </a:cubicBezTo>
                <a:cubicBezTo>
                  <a:pt x="4053375" y="3939292"/>
                  <a:pt x="4021144" y="3948720"/>
                  <a:pt x="4006323" y="3933978"/>
                </a:cubicBezTo>
                <a:cubicBezTo>
                  <a:pt x="3999456" y="3929109"/>
                  <a:pt x="3992186" y="3921520"/>
                  <a:pt x="3984733" y="3912211"/>
                </a:cubicBezTo>
                <a:lnTo>
                  <a:pt x="3982427" y="3908949"/>
                </a:lnTo>
                <a:lnTo>
                  <a:pt x="3982156" y="3908806"/>
                </a:lnTo>
                <a:lnTo>
                  <a:pt x="3981325" y="3907387"/>
                </a:lnTo>
                <a:lnTo>
                  <a:pt x="3962056" y="3880121"/>
                </a:lnTo>
                <a:cubicBezTo>
                  <a:pt x="3954464" y="3868369"/>
                  <a:pt x="3946913" y="3855897"/>
                  <a:pt x="3939624" y="3843703"/>
                </a:cubicBezTo>
                <a:lnTo>
                  <a:pt x="3921820" y="3814036"/>
                </a:lnTo>
                <a:lnTo>
                  <a:pt x="3919007" y="3814358"/>
                </a:lnTo>
                <a:cubicBezTo>
                  <a:pt x="3916055" y="3815705"/>
                  <a:pt x="3912532" y="3817203"/>
                  <a:pt x="3908078" y="3816121"/>
                </a:cubicBezTo>
                <a:cubicBezTo>
                  <a:pt x="3897279" y="3811824"/>
                  <a:pt x="3896666" y="3802569"/>
                  <a:pt x="3886693" y="3786752"/>
                </a:cubicBezTo>
                <a:cubicBezTo>
                  <a:pt x="3881932" y="3781045"/>
                  <a:pt x="3877283" y="3776437"/>
                  <a:pt x="3873178" y="3772250"/>
                </a:cubicBezTo>
                <a:lnTo>
                  <a:pt x="3871871" y="3770723"/>
                </a:lnTo>
                <a:lnTo>
                  <a:pt x="3871249" y="3770713"/>
                </a:lnTo>
                <a:lnTo>
                  <a:pt x="3886795" y="3793155"/>
                </a:lnTo>
                <a:cubicBezTo>
                  <a:pt x="3894047" y="3803382"/>
                  <a:pt x="3899704" y="3811263"/>
                  <a:pt x="3901698" y="3814428"/>
                </a:cubicBezTo>
                <a:lnTo>
                  <a:pt x="3925186" y="3858199"/>
                </a:lnTo>
                <a:lnTo>
                  <a:pt x="3855884" y="3774000"/>
                </a:lnTo>
                <a:lnTo>
                  <a:pt x="3861355" y="3784044"/>
                </a:lnTo>
                <a:cubicBezTo>
                  <a:pt x="3862647" y="3786055"/>
                  <a:pt x="3864923" y="3790138"/>
                  <a:pt x="3867314" y="3794772"/>
                </a:cubicBezTo>
                <a:lnTo>
                  <a:pt x="3870597" y="3801713"/>
                </a:lnTo>
                <a:lnTo>
                  <a:pt x="3946639" y="3898177"/>
                </a:lnTo>
                <a:lnTo>
                  <a:pt x="3948213" y="3901110"/>
                </a:lnTo>
                <a:lnTo>
                  <a:pt x="3977356" y="3937497"/>
                </a:lnTo>
                <a:lnTo>
                  <a:pt x="3984224" y="3946187"/>
                </a:lnTo>
                <a:lnTo>
                  <a:pt x="3973282" y="3941514"/>
                </a:lnTo>
                <a:lnTo>
                  <a:pt x="4014792" y="4006008"/>
                </a:lnTo>
                <a:lnTo>
                  <a:pt x="4035928" y="4037349"/>
                </a:lnTo>
                <a:lnTo>
                  <a:pt x="4037601" y="4042192"/>
                </a:lnTo>
                <a:lnTo>
                  <a:pt x="4052660" y="4062153"/>
                </a:lnTo>
                <a:lnTo>
                  <a:pt x="4075740" y="4096377"/>
                </a:lnTo>
                <a:cubicBezTo>
                  <a:pt x="4095376" y="4125384"/>
                  <a:pt x="4113446" y="4152861"/>
                  <a:pt x="4127296" y="4177562"/>
                </a:cubicBezTo>
                <a:cubicBezTo>
                  <a:pt x="4080933" y="4120630"/>
                  <a:pt x="4031526" y="4052077"/>
                  <a:pt x="3981682" y="3979272"/>
                </a:cubicBezTo>
                <a:lnTo>
                  <a:pt x="3897945" y="3852837"/>
                </a:lnTo>
                <a:lnTo>
                  <a:pt x="3889422" y="3845238"/>
                </a:lnTo>
                <a:cubicBezTo>
                  <a:pt x="3883952" y="3842339"/>
                  <a:pt x="3879769" y="3852364"/>
                  <a:pt x="3869483" y="3851672"/>
                </a:cubicBezTo>
                <a:lnTo>
                  <a:pt x="3864044" y="3848072"/>
                </a:lnTo>
                <a:lnTo>
                  <a:pt x="3992704" y="4046549"/>
                </a:lnTo>
                <a:lnTo>
                  <a:pt x="4267511" y="4437189"/>
                </a:lnTo>
                <a:lnTo>
                  <a:pt x="4265413" y="4449079"/>
                </a:lnTo>
                <a:lnTo>
                  <a:pt x="4249717" y="4458679"/>
                </a:lnTo>
                <a:lnTo>
                  <a:pt x="4214506" y="4411065"/>
                </a:lnTo>
                <a:cubicBezTo>
                  <a:pt x="4182189" y="4367509"/>
                  <a:pt x="4148638" y="4325230"/>
                  <a:pt x="4109532" y="4286778"/>
                </a:cubicBezTo>
                <a:cubicBezTo>
                  <a:pt x="4105134" y="4251380"/>
                  <a:pt x="4089258" y="4228143"/>
                  <a:pt x="4066715" y="4225932"/>
                </a:cubicBezTo>
                <a:lnTo>
                  <a:pt x="4055617" y="4226393"/>
                </a:lnTo>
                <a:lnTo>
                  <a:pt x="4051918" y="4226546"/>
                </a:lnTo>
                <a:cubicBezTo>
                  <a:pt x="4050273" y="4226614"/>
                  <a:pt x="4051370" y="4226569"/>
                  <a:pt x="4053562" y="4226478"/>
                </a:cubicBezTo>
                <a:lnTo>
                  <a:pt x="4055617" y="4226393"/>
                </a:lnTo>
                <a:lnTo>
                  <a:pt x="4061783" y="4226137"/>
                </a:lnTo>
                <a:cubicBezTo>
                  <a:pt x="4064524" y="4226023"/>
                  <a:pt x="4066715" y="4225932"/>
                  <a:pt x="4066715" y="4225932"/>
                </a:cubicBezTo>
                <a:cubicBezTo>
                  <a:pt x="4070057" y="4252834"/>
                  <a:pt x="4083966" y="4275178"/>
                  <a:pt x="4109532" y="4286778"/>
                </a:cubicBezTo>
                <a:cubicBezTo>
                  <a:pt x="4128678" y="4328867"/>
                  <a:pt x="4151118" y="4367609"/>
                  <a:pt x="4175237" y="4404667"/>
                </a:cubicBezTo>
                <a:lnTo>
                  <a:pt x="4231273" y="4484406"/>
                </a:lnTo>
                <a:lnTo>
                  <a:pt x="4211902" y="4489676"/>
                </a:lnTo>
                <a:lnTo>
                  <a:pt x="4200239" y="4490192"/>
                </a:lnTo>
                <a:lnTo>
                  <a:pt x="4168768" y="4449939"/>
                </a:lnTo>
                <a:cubicBezTo>
                  <a:pt x="4096458" y="4353333"/>
                  <a:pt x="4024149" y="4256726"/>
                  <a:pt x="3943738" y="4162122"/>
                </a:cubicBezTo>
                <a:cubicBezTo>
                  <a:pt x="3921046" y="4136294"/>
                  <a:pt x="3900607" y="4109186"/>
                  <a:pt x="3881508" y="4081301"/>
                </a:cubicBezTo>
                <a:lnTo>
                  <a:pt x="3841014" y="4017429"/>
                </a:lnTo>
                <a:lnTo>
                  <a:pt x="3824102" y="4007849"/>
                </a:lnTo>
                <a:cubicBezTo>
                  <a:pt x="3774507" y="3976643"/>
                  <a:pt x="3721728" y="3936051"/>
                  <a:pt x="3671710" y="3905144"/>
                </a:cubicBezTo>
                <a:cubicBezTo>
                  <a:pt x="3669419" y="3903160"/>
                  <a:pt x="3662082" y="3898580"/>
                  <a:pt x="3655173" y="3895327"/>
                </a:cubicBezTo>
                <a:lnTo>
                  <a:pt x="3652671" y="3894420"/>
                </a:lnTo>
                <a:lnTo>
                  <a:pt x="3653376" y="3895202"/>
                </a:lnTo>
                <a:lnTo>
                  <a:pt x="3656542" y="3898830"/>
                </a:lnTo>
                <a:lnTo>
                  <a:pt x="3647227" y="3892447"/>
                </a:lnTo>
                <a:lnTo>
                  <a:pt x="3645814" y="3891935"/>
                </a:lnTo>
                <a:cubicBezTo>
                  <a:pt x="3643258" y="3891463"/>
                  <a:pt x="3641492" y="3891814"/>
                  <a:pt x="3641201" y="3893478"/>
                </a:cubicBezTo>
                <a:lnTo>
                  <a:pt x="3670010" y="3914873"/>
                </a:lnTo>
                <a:cubicBezTo>
                  <a:pt x="3699782" y="3933270"/>
                  <a:pt x="3731241" y="3954602"/>
                  <a:pt x="3757916" y="3975623"/>
                </a:cubicBezTo>
                <a:cubicBezTo>
                  <a:pt x="3733110" y="3961525"/>
                  <a:pt x="3707341" y="3944751"/>
                  <a:pt x="3680748" y="3927041"/>
                </a:cubicBezTo>
                <a:lnTo>
                  <a:pt x="3621545" y="3887969"/>
                </a:lnTo>
                <a:lnTo>
                  <a:pt x="3625909" y="3891696"/>
                </a:lnTo>
                <a:cubicBezTo>
                  <a:pt x="3612710" y="3885430"/>
                  <a:pt x="3600381" y="3878261"/>
                  <a:pt x="3588491" y="3870634"/>
                </a:cubicBezTo>
                <a:lnTo>
                  <a:pt x="3570281" y="3858167"/>
                </a:lnTo>
                <a:lnTo>
                  <a:pt x="3569963" y="3861861"/>
                </a:lnTo>
                <a:cubicBezTo>
                  <a:pt x="3568634" y="3863359"/>
                  <a:pt x="3565999" y="3864313"/>
                  <a:pt x="3561614" y="3864495"/>
                </a:cubicBezTo>
                <a:lnTo>
                  <a:pt x="3552363" y="3862128"/>
                </a:lnTo>
                <a:lnTo>
                  <a:pt x="3552729" y="3862937"/>
                </a:lnTo>
                <a:lnTo>
                  <a:pt x="3550983" y="3861775"/>
                </a:lnTo>
                <a:lnTo>
                  <a:pt x="3549054" y="3861281"/>
                </a:lnTo>
                <a:cubicBezTo>
                  <a:pt x="3545055" y="3859049"/>
                  <a:pt x="3541231" y="3855749"/>
                  <a:pt x="3537549" y="3851656"/>
                </a:cubicBezTo>
                <a:lnTo>
                  <a:pt x="3535714" y="3848833"/>
                </a:lnTo>
                <a:lnTo>
                  <a:pt x="3531123" y="3844514"/>
                </a:lnTo>
                <a:cubicBezTo>
                  <a:pt x="3520044" y="3833880"/>
                  <a:pt x="3507713" y="3822075"/>
                  <a:pt x="3502015" y="3819055"/>
                </a:cubicBezTo>
                <a:cubicBezTo>
                  <a:pt x="3511731" y="3837126"/>
                  <a:pt x="3521786" y="3838376"/>
                  <a:pt x="3537205" y="3858789"/>
                </a:cubicBezTo>
                <a:cubicBezTo>
                  <a:pt x="3537205" y="3858789"/>
                  <a:pt x="3573788" y="3895181"/>
                  <a:pt x="3572394" y="3898523"/>
                </a:cubicBezTo>
                <a:lnTo>
                  <a:pt x="3537270" y="3883986"/>
                </a:lnTo>
                <a:cubicBezTo>
                  <a:pt x="3535876" y="3887327"/>
                  <a:pt x="3625516" y="3994006"/>
                  <a:pt x="3579387" y="3948473"/>
                </a:cubicBezTo>
                <a:cubicBezTo>
                  <a:pt x="3553967" y="3918678"/>
                  <a:pt x="3531461" y="3897908"/>
                  <a:pt x="3504594" y="3879587"/>
                </a:cubicBezTo>
                <a:cubicBezTo>
                  <a:pt x="3485931" y="3865615"/>
                  <a:pt x="3480345" y="3845652"/>
                  <a:pt x="3458009" y="3833813"/>
                </a:cubicBezTo>
                <a:cubicBezTo>
                  <a:pt x="3458009" y="3833813"/>
                  <a:pt x="3458197" y="3833361"/>
                  <a:pt x="3458434" y="3832795"/>
                </a:cubicBezTo>
                <a:lnTo>
                  <a:pt x="3458965" y="3831522"/>
                </a:lnTo>
                <a:lnTo>
                  <a:pt x="3459283" y="3830759"/>
                </a:lnTo>
                <a:cubicBezTo>
                  <a:pt x="3459424" y="3830419"/>
                  <a:pt x="3459330" y="3830646"/>
                  <a:pt x="3459142" y="3831098"/>
                </a:cubicBezTo>
                <a:lnTo>
                  <a:pt x="3458965" y="3831522"/>
                </a:lnTo>
                <a:lnTo>
                  <a:pt x="3458009" y="3833813"/>
                </a:lnTo>
                <a:cubicBezTo>
                  <a:pt x="3453541" y="3852528"/>
                  <a:pt x="3507329" y="3881036"/>
                  <a:pt x="3508384" y="3894517"/>
                </a:cubicBezTo>
                <a:cubicBezTo>
                  <a:pt x="3511575" y="3896208"/>
                  <a:pt x="3501182" y="3911782"/>
                  <a:pt x="3498447" y="3910332"/>
                </a:cubicBezTo>
                <a:cubicBezTo>
                  <a:pt x="3511131" y="3929296"/>
                  <a:pt x="3532581" y="3936586"/>
                  <a:pt x="3542531" y="3954100"/>
                </a:cubicBezTo>
                <a:cubicBezTo>
                  <a:pt x="3546374" y="3960897"/>
                  <a:pt x="3544980" y="3964239"/>
                  <a:pt x="3544925" y="3972371"/>
                </a:cubicBezTo>
                <a:cubicBezTo>
                  <a:pt x="3550514" y="3992335"/>
                  <a:pt x="3568720" y="4006066"/>
                  <a:pt x="3583021" y="4022486"/>
                </a:cubicBezTo>
                <a:cubicBezTo>
                  <a:pt x="3612284" y="4059080"/>
                  <a:pt x="3643683" y="4083884"/>
                  <a:pt x="3668818" y="4122368"/>
                </a:cubicBezTo>
                <a:cubicBezTo>
                  <a:pt x="3630609" y="4089874"/>
                  <a:pt x="3608155" y="4060971"/>
                  <a:pt x="3570179" y="4027920"/>
                </a:cubicBezTo>
                <a:cubicBezTo>
                  <a:pt x="3558782" y="4021881"/>
                  <a:pt x="3543364" y="4001466"/>
                  <a:pt x="3522252" y="3977355"/>
                </a:cubicBezTo>
                <a:cubicBezTo>
                  <a:pt x="3519067" y="3974648"/>
                  <a:pt x="3513077" y="3968327"/>
                  <a:pt x="3506321" y="3961132"/>
                </a:cubicBezTo>
                <a:lnTo>
                  <a:pt x="3491930" y="3946085"/>
                </a:lnTo>
                <a:lnTo>
                  <a:pt x="3518799" y="3985299"/>
                </a:lnTo>
                <a:lnTo>
                  <a:pt x="3518039" y="3987270"/>
                </a:lnTo>
                <a:lnTo>
                  <a:pt x="3516126" y="3991396"/>
                </a:lnTo>
                <a:lnTo>
                  <a:pt x="3520976" y="3997761"/>
                </a:lnTo>
                <a:cubicBezTo>
                  <a:pt x="3522316" y="4002552"/>
                  <a:pt x="3519296" y="4009792"/>
                  <a:pt x="3519296" y="4009792"/>
                </a:cubicBezTo>
                <a:cubicBezTo>
                  <a:pt x="3529244" y="4027306"/>
                  <a:pt x="3544717" y="4039587"/>
                  <a:pt x="3557220" y="4050975"/>
                </a:cubicBezTo>
                <a:cubicBezTo>
                  <a:pt x="3565827" y="4063698"/>
                  <a:pt x="3592696" y="4082020"/>
                  <a:pt x="3591016" y="4094051"/>
                </a:cubicBezTo>
                <a:cubicBezTo>
                  <a:pt x="3589336" y="4106081"/>
                  <a:pt x="3575374" y="4072839"/>
                  <a:pt x="3579620" y="4088010"/>
                </a:cubicBezTo>
                <a:cubicBezTo>
                  <a:pt x="3585208" y="4107973"/>
                  <a:pt x="3614471" y="4144567"/>
                  <a:pt x="3576547" y="4103382"/>
                </a:cubicBezTo>
                <a:cubicBezTo>
                  <a:pt x="3561888" y="4089152"/>
                  <a:pt x="3552130" y="4077520"/>
                  <a:pt x="3541428" y="4065982"/>
                </a:cubicBezTo>
                <a:lnTo>
                  <a:pt x="3538236" y="4062779"/>
                </a:lnTo>
                <a:lnTo>
                  <a:pt x="3555914" y="4102412"/>
                </a:lnTo>
                <a:lnTo>
                  <a:pt x="3505128" y="4037880"/>
                </a:lnTo>
                <a:lnTo>
                  <a:pt x="3506547" y="4040643"/>
                </a:lnTo>
                <a:cubicBezTo>
                  <a:pt x="3515492" y="4054657"/>
                  <a:pt x="3532162" y="4074902"/>
                  <a:pt x="3543894" y="4089465"/>
                </a:cubicBezTo>
                <a:lnTo>
                  <a:pt x="3545836" y="4091976"/>
                </a:lnTo>
                <a:lnTo>
                  <a:pt x="3503405" y="4066581"/>
                </a:lnTo>
                <a:lnTo>
                  <a:pt x="3555959" y="4105737"/>
                </a:lnTo>
                <a:lnTo>
                  <a:pt x="3560062" y="4117088"/>
                </a:lnTo>
                <a:cubicBezTo>
                  <a:pt x="3560371" y="4122479"/>
                  <a:pt x="3549353" y="4108861"/>
                  <a:pt x="3539975" y="4100320"/>
                </a:cubicBezTo>
                <a:cubicBezTo>
                  <a:pt x="3579356" y="4163358"/>
                  <a:pt x="3634200" y="4205349"/>
                  <a:pt x="3674978" y="4265046"/>
                </a:cubicBezTo>
                <a:lnTo>
                  <a:pt x="3682331" y="4274863"/>
                </a:lnTo>
                <a:lnTo>
                  <a:pt x="3681698" y="4274531"/>
                </a:lnTo>
                <a:cubicBezTo>
                  <a:pt x="3671992" y="4269667"/>
                  <a:pt x="3643294" y="4245125"/>
                  <a:pt x="3628038" y="4239293"/>
                </a:cubicBezTo>
                <a:cubicBezTo>
                  <a:pt x="3607235" y="4232489"/>
                  <a:pt x="3651726" y="4259792"/>
                  <a:pt x="3656310" y="4263761"/>
                </a:cubicBezTo>
                <a:cubicBezTo>
                  <a:pt x="3666793" y="4270474"/>
                  <a:pt x="3674907" y="4275949"/>
                  <a:pt x="3681909" y="4280875"/>
                </a:cubicBezTo>
                <a:lnTo>
                  <a:pt x="3692784" y="4288821"/>
                </a:lnTo>
                <a:lnTo>
                  <a:pt x="3719758" y="4324834"/>
                </a:lnTo>
                <a:lnTo>
                  <a:pt x="3716590" y="4326542"/>
                </a:lnTo>
                <a:cubicBezTo>
                  <a:pt x="3716724" y="4325772"/>
                  <a:pt x="3718398" y="4326889"/>
                  <a:pt x="3720936" y="4329122"/>
                </a:cubicBezTo>
                <a:lnTo>
                  <a:pt x="3728444" y="4336433"/>
                </a:lnTo>
                <a:lnTo>
                  <a:pt x="3748604" y="4363350"/>
                </a:lnTo>
                <a:lnTo>
                  <a:pt x="3738576" y="4356769"/>
                </a:lnTo>
                <a:cubicBezTo>
                  <a:pt x="3739203" y="4353185"/>
                  <a:pt x="3739740" y="4350113"/>
                  <a:pt x="3733030" y="4355800"/>
                </a:cubicBezTo>
                <a:cubicBezTo>
                  <a:pt x="3733030" y="4355800"/>
                  <a:pt x="3735590" y="4356248"/>
                  <a:pt x="3738576" y="4356769"/>
                </a:cubicBezTo>
                <a:lnTo>
                  <a:pt x="3733816" y="4363657"/>
                </a:lnTo>
                <a:lnTo>
                  <a:pt x="3709945" y="4338665"/>
                </a:lnTo>
                <a:lnTo>
                  <a:pt x="3730567" y="4367914"/>
                </a:lnTo>
                <a:lnTo>
                  <a:pt x="3714189" y="4358838"/>
                </a:lnTo>
                <a:lnTo>
                  <a:pt x="3706982" y="4355389"/>
                </a:lnTo>
                <a:lnTo>
                  <a:pt x="3635597" y="4267379"/>
                </a:lnTo>
                <a:cubicBezTo>
                  <a:pt x="3588197" y="4210547"/>
                  <a:pt x="3539617" y="4155215"/>
                  <a:pt x="3487360" y="4102355"/>
                </a:cubicBezTo>
                <a:cubicBezTo>
                  <a:pt x="3477359" y="4092973"/>
                  <a:pt x="3438379" y="4038309"/>
                  <a:pt x="3426930" y="4040401"/>
                </a:cubicBezTo>
                <a:cubicBezTo>
                  <a:pt x="3425304" y="4044300"/>
                  <a:pt x="3429836" y="4050782"/>
                  <a:pt x="3429836" y="4050782"/>
                </a:cubicBezTo>
                <a:cubicBezTo>
                  <a:pt x="3451832" y="4079444"/>
                  <a:pt x="3474571" y="4099657"/>
                  <a:pt x="3491839" y="4116969"/>
                </a:cubicBezTo>
                <a:cubicBezTo>
                  <a:pt x="3507025" y="4137940"/>
                  <a:pt x="3540927" y="4164750"/>
                  <a:pt x="3549481" y="4185605"/>
                </a:cubicBezTo>
                <a:cubicBezTo>
                  <a:pt x="3550822" y="4190397"/>
                  <a:pt x="3547802" y="4197637"/>
                  <a:pt x="3550537" y="4199087"/>
                </a:cubicBezTo>
                <a:cubicBezTo>
                  <a:pt x="3559144" y="4211811"/>
                  <a:pt x="3591196" y="4241720"/>
                  <a:pt x="3598410" y="4257785"/>
                </a:cubicBezTo>
                <a:cubicBezTo>
                  <a:pt x="3602710" y="4264824"/>
                  <a:pt x="3598527" y="4274849"/>
                  <a:pt x="3598527" y="4274849"/>
                </a:cubicBezTo>
                <a:cubicBezTo>
                  <a:pt x="3598527" y="4274849"/>
                  <a:pt x="3599488" y="4276548"/>
                  <a:pt x="3601190" y="4278639"/>
                </a:cubicBezTo>
                <a:lnTo>
                  <a:pt x="3604315" y="4281342"/>
                </a:lnTo>
                <a:lnTo>
                  <a:pt x="3607762" y="4286677"/>
                </a:lnTo>
                <a:lnTo>
                  <a:pt x="3607419" y="4287892"/>
                </a:lnTo>
                <a:cubicBezTo>
                  <a:pt x="3607586" y="4288491"/>
                  <a:pt x="3608269" y="4288853"/>
                  <a:pt x="3609637" y="4289578"/>
                </a:cubicBezTo>
                <a:lnTo>
                  <a:pt x="3607762" y="4286677"/>
                </a:lnTo>
                <a:lnTo>
                  <a:pt x="3608297" y="4284787"/>
                </a:lnTo>
                <a:cubicBezTo>
                  <a:pt x="3610978" y="4294369"/>
                  <a:pt x="3616395" y="4305401"/>
                  <a:pt x="3616395" y="4305401"/>
                </a:cubicBezTo>
                <a:cubicBezTo>
                  <a:pt x="3609245" y="4314532"/>
                  <a:pt x="3589919" y="4262125"/>
                  <a:pt x="3565787" y="4245254"/>
                </a:cubicBezTo>
                <a:cubicBezTo>
                  <a:pt x="3563052" y="4243803"/>
                  <a:pt x="3552997" y="4242555"/>
                  <a:pt x="3550263" y="4241106"/>
                </a:cubicBezTo>
                <a:cubicBezTo>
                  <a:pt x="3534791" y="4228824"/>
                  <a:pt x="3517756" y="4210954"/>
                  <a:pt x="3498209" y="4192432"/>
                </a:cubicBezTo>
                <a:cubicBezTo>
                  <a:pt x="3490941" y="4184499"/>
                  <a:pt x="3433299" y="4115865"/>
                  <a:pt x="3430563" y="4114415"/>
                </a:cubicBezTo>
                <a:lnTo>
                  <a:pt x="3430227" y="4115098"/>
                </a:lnTo>
                <a:lnTo>
                  <a:pt x="3456541" y="4152030"/>
                </a:lnTo>
                <a:lnTo>
                  <a:pt x="3448651" y="4153889"/>
                </a:lnTo>
                <a:lnTo>
                  <a:pt x="3443685" y="4153660"/>
                </a:lnTo>
                <a:lnTo>
                  <a:pt x="3429665" y="4135472"/>
                </a:lnTo>
                <a:lnTo>
                  <a:pt x="3430628" y="4139611"/>
                </a:lnTo>
                <a:cubicBezTo>
                  <a:pt x="3434704" y="4145851"/>
                  <a:pt x="3477161" y="4193517"/>
                  <a:pt x="3447156" y="4165372"/>
                </a:cubicBezTo>
                <a:cubicBezTo>
                  <a:pt x="3415104" y="4135462"/>
                  <a:pt x="3468214" y="4197617"/>
                  <a:pt x="3475480" y="4205549"/>
                </a:cubicBezTo>
                <a:cubicBezTo>
                  <a:pt x="3493859" y="4228210"/>
                  <a:pt x="3509277" y="4248624"/>
                  <a:pt x="3516088" y="4256314"/>
                </a:cubicBezTo>
                <a:cubicBezTo>
                  <a:pt x="3552032" y="4302909"/>
                  <a:pt x="3586118" y="4345288"/>
                  <a:pt x="3619325" y="4386607"/>
                </a:cubicBezTo>
                <a:lnTo>
                  <a:pt x="3626194" y="4395297"/>
                </a:lnTo>
                <a:lnTo>
                  <a:pt x="3615221" y="4390612"/>
                </a:lnTo>
                <a:lnTo>
                  <a:pt x="3611276" y="4389338"/>
                </a:lnTo>
                <a:lnTo>
                  <a:pt x="3589033" y="4362984"/>
                </a:lnTo>
                <a:cubicBezTo>
                  <a:pt x="3575188" y="4346806"/>
                  <a:pt x="3545521" y="4301838"/>
                  <a:pt x="3531391" y="4294348"/>
                </a:cubicBezTo>
                <a:cubicBezTo>
                  <a:pt x="3525921" y="4291448"/>
                  <a:pt x="3521738" y="4301474"/>
                  <a:pt x="3511452" y="4300782"/>
                </a:cubicBezTo>
                <a:cubicBezTo>
                  <a:pt x="3498662" y="4298083"/>
                  <a:pt x="3496213" y="4287943"/>
                  <a:pt x="3482135" y="4272321"/>
                </a:cubicBezTo>
                <a:cubicBezTo>
                  <a:pt x="3469399" y="4261490"/>
                  <a:pt x="3458002" y="4255450"/>
                  <a:pt x="3450737" y="4247518"/>
                </a:cubicBezTo>
                <a:cubicBezTo>
                  <a:pt x="3420078" y="4214267"/>
                  <a:pt x="3394891" y="4183915"/>
                  <a:pt x="3361042" y="4148971"/>
                </a:cubicBezTo>
                <a:cubicBezTo>
                  <a:pt x="3361042" y="4148971"/>
                  <a:pt x="3338643" y="4111937"/>
                  <a:pt x="3333119" y="4117171"/>
                </a:cubicBezTo>
                <a:cubicBezTo>
                  <a:pt x="3330711" y="4118273"/>
                  <a:pt x="3338304" y="4128759"/>
                  <a:pt x="3344768" y="4136946"/>
                </a:cubicBezTo>
                <a:lnTo>
                  <a:pt x="3349799" y="4143080"/>
                </a:lnTo>
                <a:lnTo>
                  <a:pt x="3349647" y="4142931"/>
                </a:lnTo>
                <a:lnTo>
                  <a:pt x="3350646" y="4144112"/>
                </a:lnTo>
                <a:lnTo>
                  <a:pt x="3352228" y="4146042"/>
                </a:lnTo>
                <a:cubicBezTo>
                  <a:pt x="3352866" y="4146784"/>
                  <a:pt x="3353087" y="4147018"/>
                  <a:pt x="3352714" y="4146559"/>
                </a:cubicBezTo>
                <a:lnTo>
                  <a:pt x="3350646" y="4144112"/>
                </a:lnTo>
                <a:lnTo>
                  <a:pt x="3349799" y="4143080"/>
                </a:lnTo>
                <a:lnTo>
                  <a:pt x="3393450" y="4185701"/>
                </a:lnTo>
                <a:cubicBezTo>
                  <a:pt x="3408448" y="4200451"/>
                  <a:pt x="3421562" y="4214713"/>
                  <a:pt x="3425951" y="4225541"/>
                </a:cubicBezTo>
                <a:cubicBezTo>
                  <a:pt x="3430028" y="4231781"/>
                  <a:pt x="3427007" y="4239021"/>
                  <a:pt x="3428348" y="4243811"/>
                </a:cubicBezTo>
                <a:cubicBezTo>
                  <a:pt x="3432879" y="4250294"/>
                  <a:pt x="3445161" y="4260884"/>
                  <a:pt x="3453536" y="4274164"/>
                </a:cubicBezTo>
                <a:cubicBezTo>
                  <a:pt x="3460802" y="4282096"/>
                  <a:pt x="3491862" y="4323722"/>
                  <a:pt x="3466390" y="4302060"/>
                </a:cubicBezTo>
                <a:cubicBezTo>
                  <a:pt x="3450462" y="4289536"/>
                  <a:pt x="3436670" y="4265225"/>
                  <a:pt x="3429859" y="4257534"/>
                </a:cubicBezTo>
                <a:cubicBezTo>
                  <a:pt x="3422825" y="4249045"/>
                  <a:pt x="3412537" y="4248353"/>
                  <a:pt x="3409803" y="4246904"/>
                </a:cubicBezTo>
                <a:cubicBezTo>
                  <a:pt x="3405959" y="4240106"/>
                  <a:pt x="3404162" y="4235073"/>
                  <a:pt x="3397352" y="4227383"/>
                </a:cubicBezTo>
                <a:cubicBezTo>
                  <a:pt x="3394616" y="4225932"/>
                  <a:pt x="3383222" y="4219892"/>
                  <a:pt x="3377751" y="4216994"/>
                </a:cubicBezTo>
                <a:cubicBezTo>
                  <a:pt x="3373220" y="4210511"/>
                  <a:pt x="3353448" y="4191191"/>
                  <a:pt x="3336636" y="4174119"/>
                </a:cubicBezTo>
                <a:cubicBezTo>
                  <a:pt x="3319824" y="4157047"/>
                  <a:pt x="3278709" y="4114172"/>
                  <a:pt x="3305693" y="4149557"/>
                </a:cubicBezTo>
                <a:cubicBezTo>
                  <a:pt x="3329487" y="4183251"/>
                  <a:pt x="3364962" y="4214295"/>
                  <a:pt x="3390150" y="4244647"/>
                </a:cubicBezTo>
                <a:cubicBezTo>
                  <a:pt x="3402073" y="4257428"/>
                  <a:pt x="3413298" y="4271880"/>
                  <a:pt x="3424380" y="4286678"/>
                </a:cubicBezTo>
                <a:lnTo>
                  <a:pt x="3432661" y="4297629"/>
                </a:lnTo>
                <a:lnTo>
                  <a:pt x="3430305" y="4296016"/>
                </a:lnTo>
                <a:lnTo>
                  <a:pt x="3410724" y="4282707"/>
                </a:lnTo>
                <a:lnTo>
                  <a:pt x="3388470" y="4256678"/>
                </a:lnTo>
                <a:cubicBezTo>
                  <a:pt x="3373284" y="4235707"/>
                  <a:pt x="3347640" y="4205114"/>
                  <a:pt x="3359101" y="4236350"/>
                </a:cubicBezTo>
                <a:lnTo>
                  <a:pt x="3372220" y="4256226"/>
                </a:lnTo>
                <a:lnTo>
                  <a:pt x="3329779" y="4226002"/>
                </a:lnTo>
                <a:cubicBezTo>
                  <a:pt x="3294356" y="4200614"/>
                  <a:pt x="3257997" y="4174600"/>
                  <a:pt x="3223640" y="4152235"/>
                </a:cubicBezTo>
                <a:cubicBezTo>
                  <a:pt x="3186721" y="4129424"/>
                  <a:pt x="3230137" y="4162871"/>
                  <a:pt x="3242206" y="4171840"/>
                </a:cubicBezTo>
                <a:cubicBezTo>
                  <a:pt x="3285731" y="4202140"/>
                  <a:pt x="3326497" y="4235652"/>
                  <a:pt x="3364901" y="4265056"/>
                </a:cubicBezTo>
                <a:cubicBezTo>
                  <a:pt x="3396162" y="4290047"/>
                  <a:pt x="3358617" y="4270818"/>
                  <a:pt x="3343561" y="4261326"/>
                </a:cubicBezTo>
                <a:cubicBezTo>
                  <a:pt x="3279858" y="4220638"/>
                  <a:pt x="3222241" y="4177849"/>
                  <a:pt x="3154064" y="4130046"/>
                </a:cubicBezTo>
                <a:cubicBezTo>
                  <a:pt x="3134424" y="4116587"/>
                  <a:pt x="3165916" y="4155336"/>
                  <a:pt x="3166543" y="4151752"/>
                </a:cubicBezTo>
                <a:cubicBezTo>
                  <a:pt x="3218303" y="4200379"/>
                  <a:pt x="3269615" y="4218847"/>
                  <a:pt x="3323508" y="4267847"/>
                </a:cubicBezTo>
                <a:cubicBezTo>
                  <a:pt x="3259267" y="4230232"/>
                  <a:pt x="3196639" y="4183399"/>
                  <a:pt x="3131023" y="4136043"/>
                </a:cubicBezTo>
                <a:cubicBezTo>
                  <a:pt x="3128461" y="4135596"/>
                  <a:pt x="3107961" y="4111960"/>
                  <a:pt x="3106261" y="4121688"/>
                </a:cubicBezTo>
                <a:cubicBezTo>
                  <a:pt x="3105723" y="4124761"/>
                  <a:pt x="3124827" y="4141294"/>
                  <a:pt x="3117791" y="4133730"/>
                </a:cubicBezTo>
                <a:cubicBezTo>
                  <a:pt x="3141479" y="4154230"/>
                  <a:pt x="3181384" y="4177566"/>
                  <a:pt x="3204107" y="4201063"/>
                </a:cubicBezTo>
                <a:cubicBezTo>
                  <a:pt x="3213703" y="4209073"/>
                  <a:pt x="3217550" y="4219772"/>
                  <a:pt x="3224697" y="4224187"/>
                </a:cubicBezTo>
                <a:cubicBezTo>
                  <a:pt x="3248383" y="4244687"/>
                  <a:pt x="3279229" y="4256939"/>
                  <a:pt x="3302380" y="4280512"/>
                </a:cubicBezTo>
                <a:cubicBezTo>
                  <a:pt x="3282204" y="4270124"/>
                  <a:pt x="3272608" y="4262115"/>
                  <a:pt x="3255329" y="4252761"/>
                </a:cubicBezTo>
                <a:cubicBezTo>
                  <a:pt x="3259913" y="4256729"/>
                  <a:pt x="3217550" y="4219772"/>
                  <a:pt x="3211465" y="4221874"/>
                </a:cubicBezTo>
                <a:cubicBezTo>
                  <a:pt x="3207741" y="4228084"/>
                  <a:pt x="3266949" y="4264290"/>
                  <a:pt x="3271533" y="4268259"/>
                </a:cubicBezTo>
                <a:cubicBezTo>
                  <a:pt x="3332675" y="4308500"/>
                  <a:pt x="3366496" y="4333936"/>
                  <a:pt x="3429661" y="4377697"/>
                </a:cubicBezTo>
                <a:cubicBezTo>
                  <a:pt x="3429661" y="4377697"/>
                  <a:pt x="3465093" y="4393917"/>
                  <a:pt x="3458270" y="4402751"/>
                </a:cubicBezTo>
                <a:cubicBezTo>
                  <a:pt x="3452186" y="4404853"/>
                  <a:pt x="3406835" y="4367374"/>
                  <a:pt x="3404273" y="4366926"/>
                </a:cubicBezTo>
                <a:cubicBezTo>
                  <a:pt x="3355288" y="4335144"/>
                  <a:pt x="3311762" y="4304843"/>
                  <a:pt x="3260126" y="4273124"/>
                </a:cubicBezTo>
                <a:cubicBezTo>
                  <a:pt x="3294683" y="4291830"/>
                  <a:pt x="3253717" y="4261978"/>
                  <a:pt x="3250083" y="4267675"/>
                </a:cubicBezTo>
                <a:cubicBezTo>
                  <a:pt x="3245820" y="4276957"/>
                  <a:pt x="3310061" y="4314572"/>
                  <a:pt x="3314645" y="4318539"/>
                </a:cubicBezTo>
                <a:cubicBezTo>
                  <a:pt x="3368305" y="4353777"/>
                  <a:pt x="3424326" y="4393123"/>
                  <a:pt x="3490163" y="4434183"/>
                </a:cubicBezTo>
                <a:cubicBezTo>
                  <a:pt x="3490163" y="4434183"/>
                  <a:pt x="3524519" y="4456548"/>
                  <a:pt x="3516300" y="4458279"/>
                </a:cubicBezTo>
                <a:lnTo>
                  <a:pt x="3506799" y="4452572"/>
                </a:lnTo>
                <a:lnTo>
                  <a:pt x="3495872" y="4440863"/>
                </a:lnTo>
                <a:cubicBezTo>
                  <a:pt x="3491456" y="4436440"/>
                  <a:pt x="3487739" y="4433173"/>
                  <a:pt x="3485648" y="4432351"/>
                </a:cubicBezTo>
                <a:lnTo>
                  <a:pt x="3485193" y="4438178"/>
                </a:lnTo>
                <a:lnTo>
                  <a:pt x="3481944" y="4435912"/>
                </a:lnTo>
                <a:cubicBezTo>
                  <a:pt x="3487064" y="4436808"/>
                  <a:pt x="3448549" y="4410549"/>
                  <a:pt x="3446848" y="4420279"/>
                </a:cubicBezTo>
                <a:cubicBezTo>
                  <a:pt x="3446312" y="4423352"/>
                  <a:pt x="3485363" y="4446538"/>
                  <a:pt x="3492935" y="4451027"/>
                </a:cubicBezTo>
                <a:lnTo>
                  <a:pt x="3495769" y="4453038"/>
                </a:lnTo>
                <a:lnTo>
                  <a:pt x="3496062" y="4453438"/>
                </a:lnTo>
                <a:lnTo>
                  <a:pt x="3503605" y="4461847"/>
                </a:lnTo>
                <a:lnTo>
                  <a:pt x="3436363" y="4420820"/>
                </a:lnTo>
                <a:cubicBezTo>
                  <a:pt x="3402777" y="4399382"/>
                  <a:pt x="3368634" y="4377054"/>
                  <a:pt x="3332996" y="4354466"/>
                </a:cubicBezTo>
                <a:cubicBezTo>
                  <a:pt x="3332996" y="4354466"/>
                  <a:pt x="3327125" y="4340247"/>
                  <a:pt x="3320929" y="4345495"/>
                </a:cubicBezTo>
                <a:cubicBezTo>
                  <a:pt x="3317741" y="4348632"/>
                  <a:pt x="3349111" y="4370474"/>
                  <a:pt x="3332459" y="4357537"/>
                </a:cubicBezTo>
                <a:cubicBezTo>
                  <a:pt x="3387942" y="4399954"/>
                  <a:pt x="3462426" y="4439361"/>
                  <a:pt x="3514386" y="4484328"/>
                </a:cubicBezTo>
                <a:cubicBezTo>
                  <a:pt x="3451968" y="4453891"/>
                  <a:pt x="3380370" y="4395464"/>
                  <a:pt x="3313679" y="4354254"/>
                </a:cubicBezTo>
                <a:cubicBezTo>
                  <a:pt x="3309095" y="4350287"/>
                  <a:pt x="3284334" y="4335932"/>
                  <a:pt x="3283169" y="4342589"/>
                </a:cubicBezTo>
                <a:lnTo>
                  <a:pt x="3311979" y="4363982"/>
                </a:lnTo>
                <a:cubicBezTo>
                  <a:pt x="3341751" y="4382381"/>
                  <a:pt x="3373210" y="4403712"/>
                  <a:pt x="3399886" y="4424733"/>
                </a:cubicBezTo>
                <a:cubicBezTo>
                  <a:pt x="3375080" y="4410635"/>
                  <a:pt x="3349311" y="4393860"/>
                  <a:pt x="3322718" y="4376150"/>
                </a:cubicBezTo>
                <a:cubicBezTo>
                  <a:pt x="3296124" y="4358441"/>
                  <a:pt x="3268704" y="4339796"/>
                  <a:pt x="3240593" y="4321952"/>
                </a:cubicBezTo>
                <a:cubicBezTo>
                  <a:pt x="3214876" y="4304264"/>
                  <a:pt x="3189532" y="4285057"/>
                  <a:pt x="3164485" y="4266365"/>
                </a:cubicBezTo>
                <a:lnTo>
                  <a:pt x="3164018" y="4266035"/>
                </a:lnTo>
                <a:lnTo>
                  <a:pt x="3168790" y="4276178"/>
                </a:lnTo>
                <a:cubicBezTo>
                  <a:pt x="3200825" y="4336143"/>
                  <a:pt x="3237025" y="4395989"/>
                  <a:pt x="3278857" y="4456387"/>
                </a:cubicBezTo>
                <a:lnTo>
                  <a:pt x="3317019" y="4514942"/>
                </a:lnTo>
                <a:lnTo>
                  <a:pt x="3319145" y="4524308"/>
                </a:lnTo>
                <a:lnTo>
                  <a:pt x="3347228" y="4561288"/>
                </a:lnTo>
                <a:lnTo>
                  <a:pt x="3388901" y="4625230"/>
                </a:lnTo>
                <a:cubicBezTo>
                  <a:pt x="3424395" y="4679413"/>
                  <a:pt x="3456765" y="4730843"/>
                  <a:pt x="3480196" y="4777547"/>
                </a:cubicBezTo>
                <a:cubicBezTo>
                  <a:pt x="3392021" y="4672740"/>
                  <a:pt x="3301034" y="4545280"/>
                  <a:pt x="3210623" y="4409396"/>
                </a:cubicBezTo>
                <a:lnTo>
                  <a:pt x="3083409" y="4209241"/>
                </a:lnTo>
                <a:lnTo>
                  <a:pt x="3016202" y="4163200"/>
                </a:lnTo>
                <a:lnTo>
                  <a:pt x="3002992" y="4152030"/>
                </a:lnTo>
                <a:lnTo>
                  <a:pt x="3059980" y="4191354"/>
                </a:lnTo>
                <a:lnTo>
                  <a:pt x="3081112" y="4205629"/>
                </a:lnTo>
                <a:lnTo>
                  <a:pt x="3041243" y="4142897"/>
                </a:lnTo>
                <a:lnTo>
                  <a:pt x="2979821" y="4095933"/>
                </a:lnTo>
                <a:lnTo>
                  <a:pt x="3004382" y="4124173"/>
                </a:lnTo>
                <a:cubicBezTo>
                  <a:pt x="2990578" y="4113644"/>
                  <a:pt x="2976557" y="4101286"/>
                  <a:pt x="2962393" y="4087837"/>
                </a:cubicBezTo>
                <a:lnTo>
                  <a:pt x="2940281" y="4065700"/>
                </a:lnTo>
                <a:lnTo>
                  <a:pt x="2901341" y="4035925"/>
                </a:lnTo>
                <a:lnTo>
                  <a:pt x="2883821" y="4021325"/>
                </a:lnTo>
                <a:lnTo>
                  <a:pt x="2903837" y="4043226"/>
                </a:lnTo>
                <a:lnTo>
                  <a:pt x="2859121" y="4000742"/>
                </a:lnTo>
                <a:lnTo>
                  <a:pt x="2817316" y="3965905"/>
                </a:lnTo>
                <a:lnTo>
                  <a:pt x="2815746" y="3964595"/>
                </a:lnTo>
                <a:lnTo>
                  <a:pt x="2815038" y="3963942"/>
                </a:lnTo>
                <a:lnTo>
                  <a:pt x="2814803" y="3964406"/>
                </a:lnTo>
                <a:lnTo>
                  <a:pt x="2814130" y="3965424"/>
                </a:lnTo>
                <a:lnTo>
                  <a:pt x="2821590" y="3978519"/>
                </a:lnTo>
                <a:cubicBezTo>
                  <a:pt x="2826053" y="3986664"/>
                  <a:pt x="2838574" y="4002594"/>
                  <a:pt x="2851404" y="4019704"/>
                </a:cubicBezTo>
                <a:lnTo>
                  <a:pt x="2858623" y="4029738"/>
                </a:lnTo>
                <a:lnTo>
                  <a:pt x="2874742" y="4044484"/>
                </a:lnTo>
                <a:lnTo>
                  <a:pt x="2886480" y="4065003"/>
                </a:lnTo>
                <a:lnTo>
                  <a:pt x="2924815" y="4095545"/>
                </a:lnTo>
                <a:lnTo>
                  <a:pt x="2944751" y="4110058"/>
                </a:lnTo>
                <a:lnTo>
                  <a:pt x="2947835" y="4113335"/>
                </a:lnTo>
                <a:cubicBezTo>
                  <a:pt x="2958987" y="4124091"/>
                  <a:pt x="2972045" y="4135246"/>
                  <a:pt x="2981880" y="4144716"/>
                </a:cubicBezTo>
                <a:lnTo>
                  <a:pt x="2985801" y="4148966"/>
                </a:lnTo>
                <a:lnTo>
                  <a:pt x="2936473" y="4113100"/>
                </a:lnTo>
                <a:lnTo>
                  <a:pt x="2895967" y="4081586"/>
                </a:lnTo>
                <a:lnTo>
                  <a:pt x="2913386" y="4112034"/>
                </a:lnTo>
                <a:lnTo>
                  <a:pt x="2918991" y="4122569"/>
                </a:lnTo>
                <a:lnTo>
                  <a:pt x="2913282" y="4117563"/>
                </a:lnTo>
                <a:cubicBezTo>
                  <a:pt x="2904750" y="4109920"/>
                  <a:pt x="2900004" y="4105913"/>
                  <a:pt x="2897768" y="4104451"/>
                </a:cubicBezTo>
                <a:lnTo>
                  <a:pt x="2897583" y="4105347"/>
                </a:lnTo>
                <a:lnTo>
                  <a:pt x="2878389" y="4072850"/>
                </a:lnTo>
                <a:lnTo>
                  <a:pt x="2870506" y="4061777"/>
                </a:lnTo>
                <a:lnTo>
                  <a:pt x="2868358" y="4060106"/>
                </a:lnTo>
                <a:cubicBezTo>
                  <a:pt x="2815436" y="4018136"/>
                  <a:pt x="2778196" y="3982074"/>
                  <a:pt x="2726774" y="3934035"/>
                </a:cubicBezTo>
                <a:lnTo>
                  <a:pt x="2707993" y="3916841"/>
                </a:lnTo>
                <a:lnTo>
                  <a:pt x="2714236" y="3929983"/>
                </a:lnTo>
                <a:cubicBezTo>
                  <a:pt x="2719658" y="3941024"/>
                  <a:pt x="2726699" y="3954905"/>
                  <a:pt x="2732668" y="3967014"/>
                </a:cubicBezTo>
                <a:lnTo>
                  <a:pt x="2736912" y="3975837"/>
                </a:lnTo>
                <a:lnTo>
                  <a:pt x="2766251" y="4003619"/>
                </a:lnTo>
                <a:lnTo>
                  <a:pt x="2848764" y="4074402"/>
                </a:lnTo>
                <a:lnTo>
                  <a:pt x="2742588" y="3988353"/>
                </a:lnTo>
                <a:lnTo>
                  <a:pt x="2744680" y="3993409"/>
                </a:lnTo>
                <a:cubicBezTo>
                  <a:pt x="2745820" y="3997360"/>
                  <a:pt x="2743200" y="3994928"/>
                  <a:pt x="2734131" y="3981500"/>
                </a:cubicBezTo>
                <a:lnTo>
                  <a:pt x="2734131" y="3981499"/>
                </a:lnTo>
                <a:lnTo>
                  <a:pt x="2718532" y="3968856"/>
                </a:lnTo>
                <a:lnTo>
                  <a:pt x="2724356" y="3982456"/>
                </a:lnTo>
                <a:cubicBezTo>
                  <a:pt x="2730072" y="3997370"/>
                  <a:pt x="2732138" y="4007342"/>
                  <a:pt x="2727773" y="4008619"/>
                </a:cubicBezTo>
                <a:cubicBezTo>
                  <a:pt x="2722666" y="4012314"/>
                  <a:pt x="2712547" y="4005552"/>
                  <a:pt x="2700962" y="3994679"/>
                </a:cubicBezTo>
                <a:lnTo>
                  <a:pt x="2697304" y="3990908"/>
                </a:lnTo>
                <a:lnTo>
                  <a:pt x="2695643" y="3998156"/>
                </a:lnTo>
                <a:cubicBezTo>
                  <a:pt x="2697196" y="4018827"/>
                  <a:pt x="2712348" y="4035869"/>
                  <a:pt x="2723140" y="4054782"/>
                </a:cubicBezTo>
                <a:cubicBezTo>
                  <a:pt x="2744637" y="4096415"/>
                  <a:pt x="2770545" y="4126908"/>
                  <a:pt x="2787622" y="4169584"/>
                </a:cubicBezTo>
                <a:cubicBezTo>
                  <a:pt x="2756547" y="4130211"/>
                  <a:pt x="2740216" y="4097458"/>
                  <a:pt x="2709480" y="4057585"/>
                </a:cubicBezTo>
                <a:cubicBezTo>
                  <a:pt x="2699495" y="4049421"/>
                  <a:pt x="2688391" y="4026374"/>
                  <a:pt x="2672433" y="3998582"/>
                </a:cubicBezTo>
                <a:cubicBezTo>
                  <a:pt x="2671138" y="3996942"/>
                  <a:pt x="2669332" y="3994278"/>
                  <a:pt x="2667200" y="3990976"/>
                </a:cubicBezTo>
                <a:lnTo>
                  <a:pt x="2661914" y="3982581"/>
                </a:lnTo>
                <a:lnTo>
                  <a:pt x="2636698" y="3959404"/>
                </a:lnTo>
                <a:lnTo>
                  <a:pt x="2636940" y="3960252"/>
                </a:lnTo>
                <a:cubicBezTo>
                  <a:pt x="2642504" y="3969458"/>
                  <a:pt x="2664001" y="4011091"/>
                  <a:pt x="2667169" y="4018339"/>
                </a:cubicBezTo>
                <a:cubicBezTo>
                  <a:pt x="2667354" y="4020820"/>
                  <a:pt x="2666352" y="4023686"/>
                  <a:pt x="2665302" y="4025932"/>
                </a:cubicBezTo>
                <a:lnTo>
                  <a:pt x="2664043" y="4028205"/>
                </a:lnTo>
                <a:lnTo>
                  <a:pt x="2684164" y="4051861"/>
                </a:lnTo>
                <a:lnTo>
                  <a:pt x="2700003" y="4071387"/>
                </a:lnTo>
                <a:lnTo>
                  <a:pt x="2714031" y="4105266"/>
                </a:lnTo>
                <a:cubicBezTo>
                  <a:pt x="2737919" y="4157523"/>
                  <a:pt x="2765005" y="4211232"/>
                  <a:pt x="2794510" y="4262031"/>
                </a:cubicBezTo>
                <a:cubicBezTo>
                  <a:pt x="2809476" y="4292872"/>
                  <a:pt x="2888920" y="4379687"/>
                  <a:pt x="2906170" y="4428934"/>
                </a:cubicBezTo>
                <a:cubicBezTo>
                  <a:pt x="2925709" y="4496587"/>
                  <a:pt x="2839758" y="4357381"/>
                  <a:pt x="2826902" y="4343533"/>
                </a:cubicBezTo>
                <a:cubicBezTo>
                  <a:pt x="2763230" y="4245501"/>
                  <a:pt x="2734040" y="4214971"/>
                  <a:pt x="2681429" y="4145068"/>
                </a:cubicBezTo>
                <a:lnTo>
                  <a:pt x="2680279" y="4143507"/>
                </a:lnTo>
                <a:lnTo>
                  <a:pt x="2680203" y="4143529"/>
                </a:lnTo>
                <a:cubicBezTo>
                  <a:pt x="2679217" y="4142666"/>
                  <a:pt x="2677894" y="4140908"/>
                  <a:pt x="2676363" y="4138664"/>
                </a:cubicBezTo>
                <a:lnTo>
                  <a:pt x="2672877" y="4133457"/>
                </a:lnTo>
                <a:lnTo>
                  <a:pt x="2666837" y="4125257"/>
                </a:lnTo>
                <a:lnTo>
                  <a:pt x="2688339" y="4171999"/>
                </a:lnTo>
                <a:cubicBezTo>
                  <a:pt x="2713524" y="4219072"/>
                  <a:pt x="2744422" y="4260775"/>
                  <a:pt x="2765604" y="4310688"/>
                </a:cubicBezTo>
                <a:lnTo>
                  <a:pt x="2770883" y="4321760"/>
                </a:lnTo>
                <a:lnTo>
                  <a:pt x="2770328" y="4321311"/>
                </a:lnTo>
                <a:cubicBezTo>
                  <a:pt x="2761768" y="4314633"/>
                  <a:pt x="2738456" y="4284927"/>
                  <a:pt x="2724645" y="4276208"/>
                </a:cubicBezTo>
                <a:cubicBezTo>
                  <a:pt x="2705586" y="4265447"/>
                  <a:pt x="2743840" y="4300965"/>
                  <a:pt x="2747554" y="4305757"/>
                </a:cubicBezTo>
                <a:cubicBezTo>
                  <a:pt x="2756511" y="4314401"/>
                  <a:pt x="2763391" y="4321365"/>
                  <a:pt x="2769286" y="4327572"/>
                </a:cubicBezTo>
                <a:lnTo>
                  <a:pt x="2778387" y="4337500"/>
                </a:lnTo>
                <a:lnTo>
                  <a:pt x="2797752" y="4378115"/>
                </a:lnTo>
                <a:lnTo>
                  <a:pt x="2794312" y="4379165"/>
                </a:lnTo>
                <a:cubicBezTo>
                  <a:pt x="2794595" y="4378439"/>
                  <a:pt x="2796016" y="4379864"/>
                  <a:pt x="2798064" y="4382551"/>
                </a:cubicBezTo>
                <a:lnTo>
                  <a:pt x="2803989" y="4391195"/>
                </a:lnTo>
                <a:lnTo>
                  <a:pt x="2818463" y="4421551"/>
                </a:lnTo>
                <a:lnTo>
                  <a:pt x="2809924" y="4413128"/>
                </a:lnTo>
                <a:cubicBezTo>
                  <a:pt x="2811244" y="4409736"/>
                  <a:pt x="2812374" y="4406829"/>
                  <a:pt x="2804676" y="4411085"/>
                </a:cubicBezTo>
                <a:cubicBezTo>
                  <a:pt x="2804676" y="4411085"/>
                  <a:pt x="2807098" y="4412028"/>
                  <a:pt x="2809924" y="4413128"/>
                </a:cubicBezTo>
                <a:lnTo>
                  <a:pt x="2803902" y="4418944"/>
                </a:lnTo>
                <a:lnTo>
                  <a:pt x="2785413" y="4389747"/>
                </a:lnTo>
                <a:lnTo>
                  <a:pt x="2799879" y="4422480"/>
                </a:lnTo>
                <a:lnTo>
                  <a:pt x="2785606" y="4410360"/>
                </a:lnTo>
                <a:lnTo>
                  <a:pt x="2779218" y="4405562"/>
                </a:lnTo>
                <a:lnTo>
                  <a:pt x="2726533" y="4305233"/>
                </a:lnTo>
                <a:lnTo>
                  <a:pt x="2620451" y="4125797"/>
                </a:lnTo>
                <a:lnTo>
                  <a:pt x="2619954" y="4124714"/>
                </a:lnTo>
                <a:lnTo>
                  <a:pt x="2619335" y="4123909"/>
                </a:lnTo>
                <a:lnTo>
                  <a:pt x="2613643" y="4114280"/>
                </a:lnTo>
                <a:cubicBezTo>
                  <a:pt x="2605680" y="4103115"/>
                  <a:pt x="2578211" y="4041853"/>
                  <a:pt x="2566573" y="4041653"/>
                </a:cubicBezTo>
                <a:cubicBezTo>
                  <a:pt x="2565394" y="4043404"/>
                  <a:pt x="2565596" y="4046092"/>
                  <a:pt x="2566093" y="4048342"/>
                </a:cubicBezTo>
                <a:lnTo>
                  <a:pt x="2566379" y="4049245"/>
                </a:lnTo>
                <a:lnTo>
                  <a:pt x="2571483" y="4059526"/>
                </a:lnTo>
                <a:lnTo>
                  <a:pt x="2574150" y="4064160"/>
                </a:lnTo>
                <a:lnTo>
                  <a:pt x="2597512" y="4095534"/>
                </a:lnTo>
                <a:lnTo>
                  <a:pt x="2619335" y="4123909"/>
                </a:lnTo>
                <a:lnTo>
                  <a:pt x="2620451" y="4125797"/>
                </a:lnTo>
                <a:lnTo>
                  <a:pt x="2630966" y="4148709"/>
                </a:lnTo>
                <a:lnTo>
                  <a:pt x="2629855" y="4154899"/>
                </a:lnTo>
                <a:lnTo>
                  <a:pt x="2639100" y="4169337"/>
                </a:lnTo>
                <a:cubicBezTo>
                  <a:pt x="2647972" y="4183285"/>
                  <a:pt x="2656036" y="4197056"/>
                  <a:pt x="2658180" y="4208122"/>
                </a:cubicBezTo>
                <a:cubicBezTo>
                  <a:pt x="2658552" y="4213083"/>
                  <a:pt x="2654166" y="4219587"/>
                  <a:pt x="2656563" y="4221547"/>
                </a:cubicBezTo>
                <a:cubicBezTo>
                  <a:pt x="2662501" y="4235714"/>
                  <a:pt x="2688046" y="4271343"/>
                  <a:pt x="2691958" y="4288512"/>
                </a:cubicBezTo>
                <a:cubicBezTo>
                  <a:pt x="2694790" y="4296260"/>
                  <a:pt x="2688718" y="4305266"/>
                  <a:pt x="2688718" y="4305266"/>
                </a:cubicBezTo>
                <a:cubicBezTo>
                  <a:pt x="2688718" y="4305266"/>
                  <a:pt x="2689327" y="4307122"/>
                  <a:pt x="2690583" y="4309507"/>
                </a:cubicBezTo>
                <a:lnTo>
                  <a:pt x="2693116" y="4312772"/>
                </a:lnTo>
                <a:lnTo>
                  <a:pt x="2695447" y="4318680"/>
                </a:lnTo>
                <a:lnTo>
                  <a:pt x="2694871" y="4319804"/>
                </a:lnTo>
                <a:cubicBezTo>
                  <a:pt x="2694918" y="4320423"/>
                  <a:pt x="2695517" y="4320913"/>
                  <a:pt x="2696716" y="4321893"/>
                </a:cubicBezTo>
                <a:lnTo>
                  <a:pt x="2695447" y="4318680"/>
                </a:lnTo>
                <a:lnTo>
                  <a:pt x="2696343" y="4316931"/>
                </a:lnTo>
                <a:cubicBezTo>
                  <a:pt x="2697088" y="4326854"/>
                  <a:pt x="2700230" y="4338736"/>
                  <a:pt x="2700230" y="4338736"/>
                </a:cubicBezTo>
                <a:cubicBezTo>
                  <a:pt x="2691424" y="4346283"/>
                  <a:pt x="2682781" y="4291098"/>
                  <a:pt x="2662438" y="4269812"/>
                </a:cubicBezTo>
                <a:cubicBezTo>
                  <a:pt x="2660041" y="4267852"/>
                  <a:pt x="2650429" y="4264650"/>
                  <a:pt x="2648032" y="4262691"/>
                </a:cubicBezTo>
                <a:cubicBezTo>
                  <a:pt x="2635277" y="4247608"/>
                  <a:pt x="2622088" y="4226735"/>
                  <a:pt x="2606565" y="4204732"/>
                </a:cubicBezTo>
                <a:cubicBezTo>
                  <a:pt x="2600999" y="4195526"/>
                  <a:pt x="2557980" y="4116895"/>
                  <a:pt x="2555583" y="4114936"/>
                </a:cubicBezTo>
                <a:cubicBezTo>
                  <a:pt x="2551163" y="4115979"/>
                  <a:pt x="2549919" y="4134365"/>
                  <a:pt x="2550691" y="4139652"/>
                </a:cubicBezTo>
                <a:cubicBezTo>
                  <a:pt x="2553460" y="4146573"/>
                  <a:pt x="2585714" y="4201657"/>
                  <a:pt x="2561830" y="4168162"/>
                </a:cubicBezTo>
                <a:cubicBezTo>
                  <a:pt x="2536286" y="4132532"/>
                  <a:pt x="2576138" y="4203918"/>
                  <a:pt x="2581702" y="4213123"/>
                </a:cubicBezTo>
                <a:cubicBezTo>
                  <a:pt x="2595264" y="4238956"/>
                  <a:pt x="2606367" y="4262003"/>
                  <a:pt x="2611533" y="4270883"/>
                </a:cubicBezTo>
                <a:cubicBezTo>
                  <a:pt x="2637613" y="4323636"/>
                  <a:pt x="2662700" y="4371889"/>
                  <a:pt x="2687134" y="4418931"/>
                </a:cubicBezTo>
                <a:lnTo>
                  <a:pt x="2692161" y="4428803"/>
                </a:lnTo>
                <a:lnTo>
                  <a:pt x="2682322" y="4422052"/>
                </a:lnTo>
                <a:lnTo>
                  <a:pt x="2678704" y="4420027"/>
                </a:lnTo>
                <a:lnTo>
                  <a:pt x="2662078" y="4389814"/>
                </a:lnTo>
                <a:cubicBezTo>
                  <a:pt x="2651685" y="4371229"/>
                  <a:pt x="2631440" y="4321306"/>
                  <a:pt x="2619058" y="4311183"/>
                </a:cubicBezTo>
                <a:cubicBezTo>
                  <a:pt x="2614266" y="4307265"/>
                  <a:pt x="2608193" y="4316271"/>
                  <a:pt x="2598245" y="4313570"/>
                </a:cubicBezTo>
                <a:cubicBezTo>
                  <a:pt x="2586234" y="4308409"/>
                  <a:pt x="2585828" y="4297987"/>
                  <a:pt x="2575097" y="4279900"/>
                </a:cubicBezTo>
                <a:cubicBezTo>
                  <a:pt x="2564739" y="4266777"/>
                  <a:pt x="2554753" y="4258613"/>
                  <a:pt x="2549188" y="4249406"/>
                </a:cubicBezTo>
                <a:cubicBezTo>
                  <a:pt x="2525668" y="4210776"/>
                  <a:pt x="2506939" y="4176064"/>
                  <a:pt x="2480624" y="4135147"/>
                </a:cubicBezTo>
                <a:lnTo>
                  <a:pt x="2480563" y="4134985"/>
                </a:lnTo>
                <a:lnTo>
                  <a:pt x="2480018" y="4135381"/>
                </a:lnTo>
                <a:lnTo>
                  <a:pt x="2484535" y="4143641"/>
                </a:lnTo>
                <a:lnTo>
                  <a:pt x="2474214" y="4132217"/>
                </a:lnTo>
                <a:lnTo>
                  <a:pt x="2505176" y="4177532"/>
                </a:lnTo>
                <a:cubicBezTo>
                  <a:pt x="2516981" y="4194943"/>
                  <a:pt x="2527034" y="4211506"/>
                  <a:pt x="2529209" y="4222985"/>
                </a:cubicBezTo>
                <a:cubicBezTo>
                  <a:pt x="2531977" y="4229905"/>
                  <a:pt x="2527592" y="4236409"/>
                  <a:pt x="2527965" y="4241371"/>
                </a:cubicBezTo>
                <a:cubicBezTo>
                  <a:pt x="2531134" y="4248617"/>
                  <a:pt x="2541094" y="4261416"/>
                  <a:pt x="2546693" y="4276083"/>
                </a:cubicBezTo>
                <a:cubicBezTo>
                  <a:pt x="2552258" y="4285290"/>
                  <a:pt x="2574526" y="4332211"/>
                  <a:pt x="2553810" y="4305961"/>
                </a:cubicBezTo>
                <a:cubicBezTo>
                  <a:pt x="2547233" y="4298256"/>
                  <a:pt x="2541759" y="4287766"/>
                  <a:pt x="2537284" y="4278093"/>
                </a:cubicBezTo>
                <a:lnTo>
                  <a:pt x="2535658" y="4274435"/>
                </a:lnTo>
                <a:lnTo>
                  <a:pt x="2533826" y="4275670"/>
                </a:lnTo>
                <a:cubicBezTo>
                  <a:pt x="2528986" y="4276097"/>
                  <a:pt x="2520328" y="4269412"/>
                  <a:pt x="2505009" y="4246930"/>
                </a:cubicBezTo>
                <a:cubicBezTo>
                  <a:pt x="2475047" y="4199934"/>
                  <a:pt x="2513465" y="4225380"/>
                  <a:pt x="2476102" y="4208428"/>
                </a:cubicBezTo>
                <a:cubicBezTo>
                  <a:pt x="2482493" y="4211327"/>
                  <a:pt x="2485293" y="4215186"/>
                  <a:pt x="2485544" y="4219309"/>
                </a:cubicBezTo>
                <a:lnTo>
                  <a:pt x="2483556" y="4223545"/>
                </a:lnTo>
                <a:lnTo>
                  <a:pt x="2490348" y="4234679"/>
                </a:lnTo>
                <a:cubicBezTo>
                  <a:pt x="2499525" y="4249554"/>
                  <a:pt x="2507691" y="4265931"/>
                  <a:pt x="2515645" y="4282621"/>
                </a:cubicBezTo>
                <a:lnTo>
                  <a:pt x="2521611" y="4294987"/>
                </a:lnTo>
                <a:lnTo>
                  <a:pt x="2519619" y="4292940"/>
                </a:lnTo>
                <a:lnTo>
                  <a:pt x="2503036" y="4276042"/>
                </a:lnTo>
                <a:lnTo>
                  <a:pt x="2486336" y="4246144"/>
                </a:lnTo>
                <a:lnTo>
                  <a:pt x="2479375" y="4231988"/>
                </a:lnTo>
                <a:lnTo>
                  <a:pt x="2469016" y="4238868"/>
                </a:lnTo>
                <a:lnTo>
                  <a:pt x="2470491" y="4242505"/>
                </a:lnTo>
                <a:lnTo>
                  <a:pt x="2467822" y="4239662"/>
                </a:lnTo>
                <a:lnTo>
                  <a:pt x="2464832" y="4241647"/>
                </a:lnTo>
                <a:lnTo>
                  <a:pt x="2455968" y="4243213"/>
                </a:lnTo>
                <a:lnTo>
                  <a:pt x="2461580" y="4249725"/>
                </a:lnTo>
                <a:cubicBezTo>
                  <a:pt x="2487316" y="4280374"/>
                  <a:pt x="2454285" y="4254137"/>
                  <a:pt x="2441390" y="4241870"/>
                </a:cubicBezTo>
                <a:lnTo>
                  <a:pt x="2411549" y="4211586"/>
                </a:lnTo>
                <a:lnTo>
                  <a:pt x="2419368" y="4222503"/>
                </a:lnTo>
                <a:lnTo>
                  <a:pt x="2434211" y="4247632"/>
                </a:lnTo>
                <a:lnTo>
                  <a:pt x="2352629" y="4158570"/>
                </a:lnTo>
                <a:cubicBezTo>
                  <a:pt x="2336213" y="4140534"/>
                  <a:pt x="2319859" y="4122704"/>
                  <a:pt x="2302677" y="4104405"/>
                </a:cubicBezTo>
                <a:lnTo>
                  <a:pt x="2277101" y="4077868"/>
                </a:lnTo>
                <a:lnTo>
                  <a:pt x="2278668" y="4082633"/>
                </a:lnTo>
                <a:cubicBezTo>
                  <a:pt x="2282570" y="4091124"/>
                  <a:pt x="2288716" y="4101322"/>
                  <a:pt x="2289375" y="4099627"/>
                </a:cubicBezTo>
                <a:cubicBezTo>
                  <a:pt x="2330562" y="4157481"/>
                  <a:pt x="2377239" y="4185680"/>
                  <a:pt x="2420446" y="4244320"/>
                </a:cubicBezTo>
                <a:cubicBezTo>
                  <a:pt x="2364857" y="4194807"/>
                  <a:pt x="2312661" y="4136574"/>
                  <a:pt x="2257636" y="4077240"/>
                </a:cubicBezTo>
                <a:cubicBezTo>
                  <a:pt x="2255214" y="4076297"/>
                  <a:pt x="2239763" y="4049092"/>
                  <a:pt x="2236181" y="4058296"/>
                </a:cubicBezTo>
                <a:cubicBezTo>
                  <a:pt x="2235051" y="4061204"/>
                  <a:pt x="2250530" y="4081168"/>
                  <a:pt x="2245119" y="4072370"/>
                </a:cubicBezTo>
                <a:cubicBezTo>
                  <a:pt x="2264311" y="4097128"/>
                  <a:pt x="2298849" y="4127855"/>
                  <a:pt x="2316508" y="4155361"/>
                </a:cubicBezTo>
                <a:cubicBezTo>
                  <a:pt x="2324342" y="4165101"/>
                  <a:pt x="2326010" y="4176349"/>
                  <a:pt x="2332149" y="4182083"/>
                </a:cubicBezTo>
                <a:cubicBezTo>
                  <a:pt x="2351343" y="4206840"/>
                  <a:pt x="2379176" y="4224920"/>
                  <a:pt x="2397239" y="4252583"/>
                </a:cubicBezTo>
                <a:cubicBezTo>
                  <a:pt x="2379499" y="4238431"/>
                  <a:pt x="2371667" y="4228692"/>
                  <a:pt x="2356564" y="4216122"/>
                </a:cubicBezTo>
                <a:cubicBezTo>
                  <a:pt x="2360279" y="4220915"/>
                  <a:pt x="2326010" y="4176349"/>
                  <a:pt x="2319630" y="4177213"/>
                </a:cubicBezTo>
                <a:cubicBezTo>
                  <a:pt x="2314758" y="4182568"/>
                  <a:pt x="2365690" y="4229712"/>
                  <a:pt x="2369405" y="4234504"/>
                </a:cubicBezTo>
                <a:cubicBezTo>
                  <a:pt x="2421440" y="4285981"/>
                  <a:pt x="2449598" y="4317573"/>
                  <a:pt x="2502924" y="4372900"/>
                </a:cubicBezTo>
                <a:cubicBezTo>
                  <a:pt x="2502924" y="4372900"/>
                  <a:pt x="2534476" y="4395771"/>
                  <a:pt x="2526049" y="4403091"/>
                </a:cubicBezTo>
                <a:cubicBezTo>
                  <a:pt x="2519669" y="4403955"/>
                  <a:pt x="2482574" y="4358291"/>
                  <a:pt x="2480151" y="4357347"/>
                </a:cubicBezTo>
                <a:cubicBezTo>
                  <a:pt x="2438371" y="4316553"/>
                  <a:pt x="2401654" y="4278285"/>
                  <a:pt x="2357264" y="4237032"/>
                </a:cubicBezTo>
                <a:cubicBezTo>
                  <a:pt x="2387468" y="4262167"/>
                  <a:pt x="2353172" y="4224841"/>
                  <a:pt x="2348488" y="4229713"/>
                </a:cubicBezTo>
                <a:cubicBezTo>
                  <a:pt x="2342484" y="4237976"/>
                  <a:pt x="2398073" y="4287489"/>
                  <a:pt x="2401788" y="4292281"/>
                </a:cubicBezTo>
                <a:cubicBezTo>
                  <a:pt x="2447471" y="4337383"/>
                  <a:pt x="2494660" y="4386976"/>
                  <a:pt x="2551138" y="4440181"/>
                </a:cubicBezTo>
                <a:cubicBezTo>
                  <a:pt x="2551138" y="4440181"/>
                  <a:pt x="2580426" y="4468866"/>
                  <a:pt x="2572027" y="4468945"/>
                </a:cubicBezTo>
                <a:lnTo>
                  <a:pt x="2563834" y="4461481"/>
                </a:lnTo>
                <a:lnTo>
                  <a:pt x="2555423" y="4447854"/>
                </a:lnTo>
                <a:cubicBezTo>
                  <a:pt x="2551963" y="4442648"/>
                  <a:pt x="2548960" y="4438714"/>
                  <a:pt x="2547071" y="4437496"/>
                </a:cubicBezTo>
                <a:lnTo>
                  <a:pt x="2545479" y="4443121"/>
                </a:lnTo>
                <a:lnTo>
                  <a:pt x="2542739" y="4440260"/>
                </a:lnTo>
                <a:cubicBezTo>
                  <a:pt x="2547584" y="4442145"/>
                  <a:pt x="2514984" y="4408826"/>
                  <a:pt x="2511403" y="4418030"/>
                </a:cubicBezTo>
                <a:cubicBezTo>
                  <a:pt x="2510273" y="4420937"/>
                  <a:pt x="2544002" y="4451350"/>
                  <a:pt x="2550545" y="4457241"/>
                </a:cubicBezTo>
                <a:lnTo>
                  <a:pt x="2552927" y="4459769"/>
                </a:lnTo>
                <a:lnTo>
                  <a:pt x="2553136" y="4460220"/>
                </a:lnTo>
                <a:lnTo>
                  <a:pt x="2558878" y="4469948"/>
                </a:lnTo>
                <a:lnTo>
                  <a:pt x="2501016" y="4416499"/>
                </a:lnTo>
                <a:cubicBezTo>
                  <a:pt x="2472303" y="4388876"/>
                  <a:pt x="2443216" y="4360270"/>
                  <a:pt x="2412717" y="4331114"/>
                </a:cubicBezTo>
                <a:cubicBezTo>
                  <a:pt x="2412717" y="4331114"/>
                  <a:pt x="2409756" y="4316018"/>
                  <a:pt x="2402649" y="4319946"/>
                </a:cubicBezTo>
                <a:cubicBezTo>
                  <a:pt x="2398905" y="4322394"/>
                  <a:pt x="2425369" y="4349978"/>
                  <a:pt x="2411586" y="4334020"/>
                </a:cubicBezTo>
                <a:cubicBezTo>
                  <a:pt x="2457643" y="4386519"/>
                  <a:pt x="2522925" y="4439803"/>
                  <a:pt x="2565026" y="4494109"/>
                </a:cubicBezTo>
                <a:cubicBezTo>
                  <a:pt x="2509815" y="4451993"/>
                  <a:pt x="2451103" y="4380627"/>
                  <a:pt x="2393818" y="4327108"/>
                </a:cubicBezTo>
                <a:cubicBezTo>
                  <a:pt x="2390104" y="4322317"/>
                  <a:pt x="2368649" y="4303373"/>
                  <a:pt x="2366198" y="4309670"/>
                </a:cubicBezTo>
                <a:lnTo>
                  <a:pt x="2390238" y="4336312"/>
                </a:lnTo>
                <a:cubicBezTo>
                  <a:pt x="2415811" y="4360205"/>
                  <a:pt x="2442461" y="4387307"/>
                  <a:pt x="2464482" y="4413163"/>
                </a:cubicBezTo>
                <a:cubicBezTo>
                  <a:pt x="2442932" y="4394462"/>
                  <a:pt x="2420965" y="4372948"/>
                  <a:pt x="2398374" y="4350354"/>
                </a:cubicBezTo>
                <a:cubicBezTo>
                  <a:pt x="2375781" y="4327761"/>
                  <a:pt x="2352563" y="4304087"/>
                  <a:pt x="2328511" y="4281065"/>
                </a:cubicBezTo>
                <a:cubicBezTo>
                  <a:pt x="2285036" y="4236264"/>
                  <a:pt x="2244226" y="4185807"/>
                  <a:pt x="2202258" y="4145496"/>
                </a:cubicBezTo>
                <a:cubicBezTo>
                  <a:pt x="2181369" y="4125100"/>
                  <a:pt x="2160109" y="4103862"/>
                  <a:pt x="2139719" y="4081288"/>
                </a:cubicBezTo>
                <a:lnTo>
                  <a:pt x="2128964" y="4067737"/>
                </a:lnTo>
                <a:lnTo>
                  <a:pt x="2177104" y="4117500"/>
                </a:lnTo>
                <a:cubicBezTo>
                  <a:pt x="2196229" y="4136976"/>
                  <a:pt x="2215100" y="4155994"/>
                  <a:pt x="2233188" y="4174328"/>
                </a:cubicBezTo>
                <a:cubicBezTo>
                  <a:pt x="2245869" y="4185952"/>
                  <a:pt x="2262478" y="4203011"/>
                  <a:pt x="2268616" y="4208746"/>
                </a:cubicBezTo>
                <a:cubicBezTo>
                  <a:pt x="2278712" y="4212673"/>
                  <a:pt x="2273704" y="4204032"/>
                  <a:pt x="2280972" y="4206860"/>
                </a:cubicBezTo>
                <a:cubicBezTo>
                  <a:pt x="2280972" y="4206860"/>
                  <a:pt x="2293490" y="4211729"/>
                  <a:pt x="2292360" y="4214635"/>
                </a:cubicBezTo>
                <a:cubicBezTo>
                  <a:pt x="2293490" y="4211729"/>
                  <a:pt x="2274297" y="4186972"/>
                  <a:pt x="2256395" y="4166063"/>
                </a:cubicBezTo>
                <a:lnTo>
                  <a:pt x="2259863" y="4165426"/>
                </a:lnTo>
                <a:lnTo>
                  <a:pt x="2261645" y="4168104"/>
                </a:lnTo>
                <a:cubicBezTo>
                  <a:pt x="2262210" y="4166652"/>
                  <a:pt x="2261786" y="4165651"/>
                  <a:pt x="2260777" y="4165259"/>
                </a:cubicBezTo>
                <a:lnTo>
                  <a:pt x="2259863" y="4165426"/>
                </a:lnTo>
                <a:lnTo>
                  <a:pt x="2249737" y="4150201"/>
                </a:lnTo>
                <a:cubicBezTo>
                  <a:pt x="2236053" y="4133504"/>
                  <a:pt x="2217685" y="4119769"/>
                  <a:pt x="2200484" y="4103037"/>
                </a:cubicBezTo>
                <a:cubicBezTo>
                  <a:pt x="2125116" y="4018918"/>
                  <a:pt x="2049870" y="3935159"/>
                  <a:pt x="1982229" y="3847142"/>
                </a:cubicBezTo>
                <a:lnTo>
                  <a:pt x="1939001" y="3787393"/>
                </a:lnTo>
                <a:lnTo>
                  <a:pt x="1877152" y="3709220"/>
                </a:lnTo>
                <a:cubicBezTo>
                  <a:pt x="1835860" y="3656606"/>
                  <a:pt x="1796636" y="3607946"/>
                  <a:pt x="1765453" y="3583945"/>
                </a:cubicBezTo>
                <a:cubicBezTo>
                  <a:pt x="1762323" y="3577958"/>
                  <a:pt x="1735878" y="3578710"/>
                  <a:pt x="1721866" y="3571874"/>
                </a:cubicBezTo>
                <a:cubicBezTo>
                  <a:pt x="1706793" y="3560147"/>
                  <a:pt x="1694591" y="3519693"/>
                  <a:pt x="1663551" y="3494531"/>
                </a:cubicBezTo>
                <a:cubicBezTo>
                  <a:pt x="1603817" y="3424461"/>
                  <a:pt x="1542071" y="3350543"/>
                  <a:pt x="1481538" y="3276806"/>
                </a:cubicBezTo>
                <a:lnTo>
                  <a:pt x="1394516" y="3169868"/>
                </a:lnTo>
                <a:lnTo>
                  <a:pt x="1384423" y="3165599"/>
                </a:lnTo>
                <a:cubicBezTo>
                  <a:pt x="1376067" y="3161332"/>
                  <a:pt x="1368839" y="3156873"/>
                  <a:pt x="1364009" y="3152933"/>
                </a:cubicBezTo>
                <a:cubicBezTo>
                  <a:pt x="1360384" y="3148198"/>
                  <a:pt x="1339463" y="3128922"/>
                  <a:pt x="1353188" y="3139730"/>
                </a:cubicBezTo>
                <a:cubicBezTo>
                  <a:pt x="1356968" y="3144029"/>
                  <a:pt x="1378520" y="3154693"/>
                  <a:pt x="1379455" y="3152083"/>
                </a:cubicBezTo>
                <a:cubicBezTo>
                  <a:pt x="1378213" y="3148693"/>
                  <a:pt x="1355994" y="3131898"/>
                  <a:pt x="1353817" y="3131117"/>
                </a:cubicBezTo>
                <a:cubicBezTo>
                  <a:pt x="1325538" y="3107243"/>
                  <a:pt x="1301474" y="3078741"/>
                  <a:pt x="1279446" y="3049128"/>
                </a:cubicBezTo>
                <a:lnTo>
                  <a:pt x="1258581" y="3019366"/>
                </a:lnTo>
                <a:lnTo>
                  <a:pt x="1257350" y="3019710"/>
                </a:lnTo>
                <a:cubicBezTo>
                  <a:pt x="1257432" y="3022407"/>
                  <a:pt x="1261546" y="3029923"/>
                  <a:pt x="1271867" y="3044678"/>
                </a:cubicBezTo>
                <a:cubicBezTo>
                  <a:pt x="1409198" y="3256075"/>
                  <a:pt x="1584450" y="3448743"/>
                  <a:pt x="1730169" y="3621990"/>
                </a:cubicBezTo>
                <a:cubicBezTo>
                  <a:pt x="1791320" y="3684784"/>
                  <a:pt x="1858327" y="3744518"/>
                  <a:pt x="1898438" y="3804148"/>
                </a:cubicBezTo>
                <a:cubicBezTo>
                  <a:pt x="1925174" y="3837825"/>
                  <a:pt x="1936957" y="3873479"/>
                  <a:pt x="1911500" y="3851255"/>
                </a:cubicBezTo>
                <a:lnTo>
                  <a:pt x="1902309" y="3842074"/>
                </a:lnTo>
                <a:lnTo>
                  <a:pt x="1926028" y="3875670"/>
                </a:lnTo>
                <a:lnTo>
                  <a:pt x="1993011" y="3961298"/>
                </a:lnTo>
                <a:lnTo>
                  <a:pt x="1882456" y="3827834"/>
                </a:lnTo>
                <a:lnTo>
                  <a:pt x="1866041" y="3802748"/>
                </a:lnTo>
                <a:lnTo>
                  <a:pt x="1791260" y="3720862"/>
                </a:lnTo>
                <a:cubicBezTo>
                  <a:pt x="1548065" y="3447729"/>
                  <a:pt x="1346202" y="3174777"/>
                  <a:pt x="1107792" y="2873396"/>
                </a:cubicBezTo>
                <a:cubicBezTo>
                  <a:pt x="1092717" y="2861673"/>
                  <a:pt x="988324" y="2733259"/>
                  <a:pt x="981298" y="2736931"/>
                </a:cubicBezTo>
                <a:cubicBezTo>
                  <a:pt x="959045" y="2748562"/>
                  <a:pt x="992477" y="2758317"/>
                  <a:pt x="992477" y="2758317"/>
                </a:cubicBezTo>
                <a:cubicBezTo>
                  <a:pt x="1078513" y="2888701"/>
                  <a:pt x="1148158" y="2967748"/>
                  <a:pt x="1227364" y="3067939"/>
                </a:cubicBezTo>
                <a:cubicBezTo>
                  <a:pt x="1232730" y="3078203"/>
                  <a:pt x="1347853" y="3227145"/>
                  <a:pt x="1298031" y="3166056"/>
                </a:cubicBezTo>
                <a:cubicBezTo>
                  <a:pt x="1207944" y="3065017"/>
                  <a:pt x="1143814" y="2976552"/>
                  <a:pt x="1060756" y="2871844"/>
                </a:cubicBezTo>
                <a:cubicBezTo>
                  <a:pt x="1047918" y="2864394"/>
                  <a:pt x="989896" y="2807588"/>
                  <a:pt x="1021515" y="2850966"/>
                </a:cubicBezTo>
                <a:cubicBezTo>
                  <a:pt x="1123031" y="3008109"/>
                  <a:pt x="1235473" y="3151920"/>
                  <a:pt x="1352108" y="3306608"/>
                </a:cubicBezTo>
                <a:cubicBezTo>
                  <a:pt x="1428138" y="3414991"/>
                  <a:pt x="1532726" y="3509538"/>
                  <a:pt x="1607290" y="3597997"/>
                </a:cubicBezTo>
                <a:cubicBezTo>
                  <a:pt x="1618467" y="3619383"/>
                  <a:pt x="1660048" y="3698939"/>
                  <a:pt x="1674101" y="3691594"/>
                </a:cubicBezTo>
                <a:cubicBezTo>
                  <a:pt x="1647505" y="3712029"/>
                  <a:pt x="1546242" y="3589604"/>
                  <a:pt x="1562936" y="3601575"/>
                </a:cubicBezTo>
                <a:cubicBezTo>
                  <a:pt x="1460010" y="3493088"/>
                  <a:pt x="1410380" y="3398133"/>
                  <a:pt x="1301644" y="3278524"/>
                </a:cubicBezTo>
                <a:cubicBezTo>
                  <a:pt x="1282267" y="3261425"/>
                  <a:pt x="1247775" y="3246778"/>
                  <a:pt x="1236597" y="3225393"/>
                </a:cubicBezTo>
                <a:cubicBezTo>
                  <a:pt x="1180810" y="3172864"/>
                  <a:pt x="1105952" y="3063870"/>
                  <a:pt x="1071204" y="3014504"/>
                </a:cubicBezTo>
                <a:cubicBezTo>
                  <a:pt x="1037968" y="2970885"/>
                  <a:pt x="1018741" y="2934101"/>
                  <a:pt x="1007563" y="2912714"/>
                </a:cubicBezTo>
                <a:cubicBezTo>
                  <a:pt x="1002199" y="2902449"/>
                  <a:pt x="979650" y="2893539"/>
                  <a:pt x="961444" y="2875827"/>
                </a:cubicBezTo>
                <a:cubicBezTo>
                  <a:pt x="903424" y="2819021"/>
                  <a:pt x="864526" y="2744597"/>
                  <a:pt x="908789" y="2829286"/>
                </a:cubicBezTo>
                <a:cubicBezTo>
                  <a:pt x="1000447" y="3004653"/>
                  <a:pt x="1146064" y="3123500"/>
                  <a:pt x="1265338" y="3297501"/>
                </a:cubicBezTo>
                <a:cubicBezTo>
                  <a:pt x="1368366" y="3460390"/>
                  <a:pt x="1481001" y="3570338"/>
                  <a:pt x="1573769" y="3676508"/>
                </a:cubicBezTo>
                <a:cubicBezTo>
                  <a:pt x="1626721" y="3743585"/>
                  <a:pt x="1719937" y="3850610"/>
                  <a:pt x="1786455" y="3923672"/>
                </a:cubicBezTo>
                <a:cubicBezTo>
                  <a:pt x="1818517" y="3967905"/>
                  <a:pt x="1882201" y="4055512"/>
                  <a:pt x="1822224" y="3992106"/>
                </a:cubicBezTo>
                <a:cubicBezTo>
                  <a:pt x="1715399" y="3893282"/>
                  <a:pt x="1676500" y="3818857"/>
                  <a:pt x="1583733" y="3712686"/>
                </a:cubicBezTo>
                <a:cubicBezTo>
                  <a:pt x="1504379" y="3632180"/>
                  <a:pt x="1410141" y="3506083"/>
                  <a:pt x="1326593" y="3414699"/>
                </a:cubicBezTo>
                <a:cubicBezTo>
                  <a:pt x="1268124" y="3357036"/>
                  <a:pt x="1330593" y="3459439"/>
                  <a:pt x="1348799" y="3477153"/>
                </a:cubicBezTo>
                <a:cubicBezTo>
                  <a:pt x="1487491" y="3654075"/>
                  <a:pt x="1627997" y="3797376"/>
                  <a:pt x="1765222" y="3954372"/>
                </a:cubicBezTo>
                <a:cubicBezTo>
                  <a:pt x="1820856" y="4026584"/>
                  <a:pt x="1775185" y="3990553"/>
                  <a:pt x="1748485" y="3956584"/>
                </a:cubicBezTo>
                <a:cubicBezTo>
                  <a:pt x="1695830" y="3910044"/>
                  <a:pt x="1726428" y="3934352"/>
                  <a:pt x="1702858" y="3906371"/>
                </a:cubicBezTo>
                <a:cubicBezTo>
                  <a:pt x="1227670" y="3350953"/>
                  <a:pt x="704515" y="2686642"/>
                  <a:pt x="279193" y="2118229"/>
                </a:cubicBezTo>
                <a:cubicBezTo>
                  <a:pt x="249448" y="2079862"/>
                  <a:pt x="222169" y="2036941"/>
                  <a:pt x="196920" y="1995407"/>
                </a:cubicBezTo>
                <a:lnTo>
                  <a:pt x="191983" y="1987344"/>
                </a:lnTo>
                <a:lnTo>
                  <a:pt x="199997" y="1993520"/>
                </a:lnTo>
                <a:cubicBezTo>
                  <a:pt x="235666" y="2022293"/>
                  <a:pt x="283689" y="2064373"/>
                  <a:pt x="275633" y="2066731"/>
                </a:cubicBezTo>
                <a:cubicBezTo>
                  <a:pt x="306807" y="2048808"/>
                  <a:pt x="257325" y="2008989"/>
                  <a:pt x="227541" y="1963406"/>
                </a:cubicBezTo>
                <a:cubicBezTo>
                  <a:pt x="212398" y="1931152"/>
                  <a:pt x="138421" y="1798714"/>
                  <a:pt x="203603" y="1860355"/>
                </a:cubicBezTo>
                <a:cubicBezTo>
                  <a:pt x="229487" y="1889468"/>
                  <a:pt x="246420" y="1921198"/>
                  <a:pt x="273360" y="1958808"/>
                </a:cubicBezTo>
                <a:cubicBezTo>
                  <a:pt x="372902" y="2102845"/>
                  <a:pt x="396496" y="2113550"/>
                  <a:pt x="481392" y="2244260"/>
                </a:cubicBezTo>
                <a:cubicBezTo>
                  <a:pt x="494248" y="2258107"/>
                  <a:pt x="580199" y="2397313"/>
                  <a:pt x="560661" y="2329660"/>
                </a:cubicBezTo>
                <a:cubicBezTo>
                  <a:pt x="543411" y="2280412"/>
                  <a:pt x="463967" y="2193598"/>
                  <a:pt x="449002" y="2162755"/>
                </a:cubicBezTo>
                <a:cubicBezTo>
                  <a:pt x="419496" y="2111957"/>
                  <a:pt x="392410" y="2058251"/>
                  <a:pt x="368523" y="2005991"/>
                </a:cubicBezTo>
                <a:lnTo>
                  <a:pt x="354494" y="1972112"/>
                </a:lnTo>
                <a:lnTo>
                  <a:pt x="338657" y="1952587"/>
                </a:lnTo>
                <a:cubicBezTo>
                  <a:pt x="309814" y="1917019"/>
                  <a:pt x="278604" y="1879416"/>
                  <a:pt x="245349" y="1842888"/>
                </a:cubicBezTo>
                <a:cubicBezTo>
                  <a:pt x="203572" y="1797195"/>
                  <a:pt x="157944" y="1746983"/>
                  <a:pt x="220309" y="1794982"/>
                </a:cubicBezTo>
                <a:lnTo>
                  <a:pt x="318536" y="1885266"/>
                </a:lnTo>
                <a:lnTo>
                  <a:pt x="312501" y="1870687"/>
                </a:lnTo>
                <a:lnTo>
                  <a:pt x="309086" y="1866153"/>
                </a:lnTo>
                <a:cubicBezTo>
                  <a:pt x="281346" y="1827873"/>
                  <a:pt x="254374" y="1789225"/>
                  <a:pt x="229046" y="1751591"/>
                </a:cubicBezTo>
                <a:cubicBezTo>
                  <a:pt x="203588" y="1713732"/>
                  <a:pt x="179661" y="1685860"/>
                  <a:pt x="179335" y="1652831"/>
                </a:cubicBezTo>
                <a:lnTo>
                  <a:pt x="179321" y="1652742"/>
                </a:lnTo>
                <a:lnTo>
                  <a:pt x="179929" y="1653583"/>
                </a:lnTo>
                <a:lnTo>
                  <a:pt x="345396" y="1885035"/>
                </a:lnTo>
                <a:lnTo>
                  <a:pt x="355451" y="1895405"/>
                </a:lnTo>
                <a:cubicBezTo>
                  <a:pt x="367038" y="1906278"/>
                  <a:pt x="377156" y="1913040"/>
                  <a:pt x="382263" y="1909346"/>
                </a:cubicBezTo>
                <a:cubicBezTo>
                  <a:pt x="383719" y="1908920"/>
                  <a:pt x="384458" y="1907528"/>
                  <a:pt x="384587" y="1905309"/>
                </a:cubicBezTo>
                <a:lnTo>
                  <a:pt x="384391" y="1903988"/>
                </a:lnTo>
                <a:lnTo>
                  <a:pt x="362255" y="1871262"/>
                </a:lnTo>
                <a:cubicBezTo>
                  <a:pt x="344966" y="1846394"/>
                  <a:pt x="327469" y="1821095"/>
                  <a:pt x="310774" y="1794422"/>
                </a:cubicBezTo>
                <a:cubicBezTo>
                  <a:pt x="300513" y="1773049"/>
                  <a:pt x="329749" y="1813512"/>
                  <a:pt x="338262" y="1825252"/>
                </a:cubicBezTo>
                <a:lnTo>
                  <a:pt x="374042" y="1872095"/>
                </a:lnTo>
                <a:lnTo>
                  <a:pt x="372014" y="1866762"/>
                </a:lnTo>
                <a:cubicBezTo>
                  <a:pt x="340647" y="1795597"/>
                  <a:pt x="265670" y="1665379"/>
                  <a:pt x="324880" y="1716294"/>
                </a:cubicBezTo>
                <a:cubicBezTo>
                  <a:pt x="331043" y="1726690"/>
                  <a:pt x="353219" y="1760206"/>
                  <a:pt x="378018" y="1794096"/>
                </a:cubicBezTo>
                <a:lnTo>
                  <a:pt x="380018" y="1796672"/>
                </a:lnTo>
                <a:lnTo>
                  <a:pt x="380239" y="1796607"/>
                </a:lnTo>
                <a:cubicBezTo>
                  <a:pt x="381025" y="1795415"/>
                  <a:pt x="382126" y="1794337"/>
                  <a:pt x="386660" y="1795961"/>
                </a:cubicBezTo>
                <a:cubicBezTo>
                  <a:pt x="392253" y="1800910"/>
                  <a:pt x="407427" y="1815673"/>
                  <a:pt x="418977" y="1825700"/>
                </a:cubicBezTo>
                <a:lnTo>
                  <a:pt x="425987" y="1832496"/>
                </a:lnTo>
                <a:lnTo>
                  <a:pt x="416559" y="1810089"/>
                </a:lnTo>
                <a:lnTo>
                  <a:pt x="411323" y="1804794"/>
                </a:lnTo>
                <a:cubicBezTo>
                  <a:pt x="388017" y="1784173"/>
                  <a:pt x="375383" y="1770320"/>
                  <a:pt x="351771" y="1743698"/>
                </a:cubicBezTo>
                <a:cubicBezTo>
                  <a:pt x="340071" y="1727234"/>
                  <a:pt x="352399" y="1735086"/>
                  <a:pt x="365553" y="1748635"/>
                </a:cubicBezTo>
                <a:cubicBezTo>
                  <a:pt x="371146" y="1753584"/>
                  <a:pt x="370055" y="1756629"/>
                  <a:pt x="382540" y="1764047"/>
                </a:cubicBezTo>
                <a:lnTo>
                  <a:pt x="391134" y="1767808"/>
                </a:lnTo>
                <a:lnTo>
                  <a:pt x="386639" y="1755131"/>
                </a:lnTo>
                <a:cubicBezTo>
                  <a:pt x="388105" y="1739997"/>
                  <a:pt x="401179" y="1736571"/>
                  <a:pt x="398895" y="1727854"/>
                </a:cubicBezTo>
                <a:cubicBezTo>
                  <a:pt x="392992" y="1705338"/>
                  <a:pt x="345196" y="1650335"/>
                  <a:pt x="328709" y="1625936"/>
                </a:cubicBezTo>
                <a:lnTo>
                  <a:pt x="254684" y="1517902"/>
                </a:lnTo>
                <a:lnTo>
                  <a:pt x="255443" y="1515931"/>
                </a:lnTo>
                <a:lnTo>
                  <a:pt x="258454" y="1509436"/>
                </a:lnTo>
                <a:lnTo>
                  <a:pt x="306896" y="1575668"/>
                </a:lnTo>
                <a:cubicBezTo>
                  <a:pt x="349483" y="1634852"/>
                  <a:pt x="393156" y="1695594"/>
                  <a:pt x="441516" y="1760152"/>
                </a:cubicBezTo>
                <a:cubicBezTo>
                  <a:pt x="443462" y="1763135"/>
                  <a:pt x="446251" y="1767109"/>
                  <a:pt x="449703" y="1771905"/>
                </a:cubicBezTo>
                <a:lnTo>
                  <a:pt x="460427" y="1786601"/>
                </a:lnTo>
                <a:lnTo>
                  <a:pt x="492846" y="1815523"/>
                </a:lnTo>
                <a:lnTo>
                  <a:pt x="494860" y="1811713"/>
                </a:lnTo>
                <a:cubicBezTo>
                  <a:pt x="495655" y="1810557"/>
                  <a:pt x="496154" y="1810365"/>
                  <a:pt x="496286" y="1811428"/>
                </a:cubicBezTo>
                <a:lnTo>
                  <a:pt x="493886" y="1792125"/>
                </a:lnTo>
                <a:lnTo>
                  <a:pt x="475928" y="1772947"/>
                </a:lnTo>
                <a:lnTo>
                  <a:pt x="472944" y="1770300"/>
                </a:lnTo>
                <a:lnTo>
                  <a:pt x="472580" y="1768361"/>
                </a:lnTo>
                <a:lnTo>
                  <a:pt x="466586" y="1756335"/>
                </a:lnTo>
                <a:lnTo>
                  <a:pt x="468580" y="1758042"/>
                </a:lnTo>
                <a:lnTo>
                  <a:pt x="513908" y="1801319"/>
                </a:lnTo>
                <a:lnTo>
                  <a:pt x="495576" y="1768269"/>
                </a:lnTo>
                <a:lnTo>
                  <a:pt x="494187" y="1766606"/>
                </a:lnTo>
                <a:lnTo>
                  <a:pt x="492514" y="1764582"/>
                </a:lnTo>
                <a:lnTo>
                  <a:pt x="488707" y="1760832"/>
                </a:lnTo>
                <a:lnTo>
                  <a:pt x="488255" y="1760391"/>
                </a:lnTo>
                <a:lnTo>
                  <a:pt x="485081" y="1755592"/>
                </a:lnTo>
                <a:lnTo>
                  <a:pt x="454194" y="1718242"/>
                </a:lnTo>
                <a:lnTo>
                  <a:pt x="461220" y="1727419"/>
                </a:lnTo>
                <a:cubicBezTo>
                  <a:pt x="466396" y="1734832"/>
                  <a:pt x="470916" y="1741811"/>
                  <a:pt x="472746" y="1744998"/>
                </a:cubicBezTo>
                <a:lnTo>
                  <a:pt x="473204" y="1745709"/>
                </a:lnTo>
                <a:lnTo>
                  <a:pt x="443377" y="1716616"/>
                </a:lnTo>
                <a:lnTo>
                  <a:pt x="439513" y="1707459"/>
                </a:lnTo>
                <a:cubicBezTo>
                  <a:pt x="438547" y="1704496"/>
                  <a:pt x="438322" y="1702507"/>
                  <a:pt x="439298" y="1702250"/>
                </a:cubicBezTo>
                <a:cubicBezTo>
                  <a:pt x="439867" y="1702099"/>
                  <a:pt x="440740" y="1702520"/>
                  <a:pt x="441843" y="1703391"/>
                </a:cubicBezTo>
                <a:lnTo>
                  <a:pt x="442215" y="1703755"/>
                </a:lnTo>
                <a:lnTo>
                  <a:pt x="403192" y="1656563"/>
                </a:lnTo>
                <a:cubicBezTo>
                  <a:pt x="371060" y="1618578"/>
                  <a:pt x="336771" y="1579184"/>
                  <a:pt x="299254" y="1538072"/>
                </a:cubicBezTo>
                <a:cubicBezTo>
                  <a:pt x="239740" y="1477693"/>
                  <a:pt x="138282" y="1367554"/>
                  <a:pt x="53142" y="1264968"/>
                </a:cubicBezTo>
                <a:lnTo>
                  <a:pt x="0" y="1197844"/>
                </a:lnTo>
                <a:lnTo>
                  <a:pt x="6576" y="1185332"/>
                </a:lnTo>
                <a:lnTo>
                  <a:pt x="138681" y="1338007"/>
                </a:lnTo>
                <a:cubicBezTo>
                  <a:pt x="186685" y="1394194"/>
                  <a:pt x="235546" y="1451839"/>
                  <a:pt x="284794" y="1509690"/>
                </a:cubicBezTo>
                <a:lnTo>
                  <a:pt x="473249" y="1725596"/>
                </a:lnTo>
                <a:lnTo>
                  <a:pt x="467588" y="1714506"/>
                </a:lnTo>
                <a:cubicBezTo>
                  <a:pt x="466445" y="1710149"/>
                  <a:pt x="467185" y="1695206"/>
                  <a:pt x="466044" y="1690848"/>
                </a:cubicBezTo>
                <a:cubicBezTo>
                  <a:pt x="451024" y="1651317"/>
                  <a:pt x="391900" y="1609373"/>
                  <a:pt x="404559" y="1601396"/>
                </a:cubicBezTo>
                <a:cubicBezTo>
                  <a:pt x="404559" y="1601396"/>
                  <a:pt x="416703" y="1612185"/>
                  <a:pt x="427704" y="1618617"/>
                </a:cubicBezTo>
                <a:lnTo>
                  <a:pt x="425373" y="1618885"/>
                </a:lnTo>
                <a:lnTo>
                  <a:pt x="422203" y="1615402"/>
                </a:lnTo>
                <a:cubicBezTo>
                  <a:pt x="422774" y="1617581"/>
                  <a:pt x="423061" y="1618669"/>
                  <a:pt x="423747" y="1619073"/>
                </a:cubicBezTo>
                <a:lnTo>
                  <a:pt x="425373" y="1618885"/>
                </a:lnTo>
                <a:lnTo>
                  <a:pt x="430700" y="1624738"/>
                </a:lnTo>
                <a:lnTo>
                  <a:pt x="433554" y="1630570"/>
                </a:lnTo>
                <a:cubicBezTo>
                  <a:pt x="435706" y="1633596"/>
                  <a:pt x="437549" y="1635443"/>
                  <a:pt x="437549" y="1635443"/>
                </a:cubicBezTo>
                <a:cubicBezTo>
                  <a:pt x="437549" y="1635443"/>
                  <a:pt x="450622" y="1632015"/>
                  <a:pt x="458182" y="1640125"/>
                </a:cubicBezTo>
                <a:cubicBezTo>
                  <a:pt x="476016" y="1654855"/>
                  <a:pt x="505047" y="1709344"/>
                  <a:pt x="518524" y="1725218"/>
                </a:cubicBezTo>
                <a:lnTo>
                  <a:pt x="519850" y="1725834"/>
                </a:lnTo>
                <a:lnTo>
                  <a:pt x="518153" y="1720595"/>
                </a:lnTo>
                <a:cubicBezTo>
                  <a:pt x="514514" y="1709928"/>
                  <a:pt x="511007" y="1700969"/>
                  <a:pt x="510144" y="1702328"/>
                </a:cubicBezTo>
                <a:cubicBezTo>
                  <a:pt x="513822" y="1699094"/>
                  <a:pt x="517291" y="1702789"/>
                  <a:pt x="521052" y="1709327"/>
                </a:cubicBezTo>
                <a:lnTo>
                  <a:pt x="531765" y="1729693"/>
                </a:lnTo>
                <a:lnTo>
                  <a:pt x="534609" y="1730316"/>
                </a:lnTo>
                <a:cubicBezTo>
                  <a:pt x="540442" y="1734803"/>
                  <a:pt x="546371" y="1741690"/>
                  <a:pt x="552327" y="1749929"/>
                </a:cubicBezTo>
                <a:lnTo>
                  <a:pt x="561156" y="1763618"/>
                </a:lnTo>
                <a:lnTo>
                  <a:pt x="559195" y="1757143"/>
                </a:lnTo>
                <a:cubicBezTo>
                  <a:pt x="553577" y="1744693"/>
                  <a:pt x="546518" y="1734508"/>
                  <a:pt x="538723" y="1720376"/>
                </a:cubicBezTo>
                <a:cubicBezTo>
                  <a:pt x="531183" y="1707116"/>
                  <a:pt x="525473" y="1696622"/>
                  <a:pt x="520712" y="1687611"/>
                </a:cubicBezTo>
                <a:lnTo>
                  <a:pt x="509818" y="1666491"/>
                </a:lnTo>
                <a:lnTo>
                  <a:pt x="512339" y="1669049"/>
                </a:lnTo>
                <a:lnTo>
                  <a:pt x="454898" y="1583545"/>
                </a:lnTo>
                <a:lnTo>
                  <a:pt x="305213" y="1373616"/>
                </a:lnTo>
                <a:lnTo>
                  <a:pt x="305149" y="1367666"/>
                </a:lnTo>
                <a:lnTo>
                  <a:pt x="311110" y="1363454"/>
                </a:lnTo>
                <a:lnTo>
                  <a:pt x="330091" y="1389114"/>
                </a:lnTo>
                <a:cubicBezTo>
                  <a:pt x="347502" y="1412592"/>
                  <a:pt x="365335" y="1435474"/>
                  <a:pt x="385248" y="1456647"/>
                </a:cubicBezTo>
                <a:cubicBezTo>
                  <a:pt x="390007" y="1474804"/>
                  <a:pt x="398708" y="1487272"/>
                  <a:pt x="408568" y="1489345"/>
                </a:cubicBezTo>
                <a:cubicBezTo>
                  <a:pt x="404950" y="1475545"/>
                  <a:pt x="397165" y="1463614"/>
                  <a:pt x="385248" y="1456647"/>
                </a:cubicBezTo>
                <a:cubicBezTo>
                  <a:pt x="373611" y="1434469"/>
                  <a:pt x="360834" y="1413852"/>
                  <a:pt x="347471" y="1394020"/>
                </a:cubicBezTo>
                <a:lnTo>
                  <a:pt x="316941" y="1351171"/>
                </a:lnTo>
                <a:lnTo>
                  <a:pt x="324832" y="1349311"/>
                </a:lnTo>
                <a:lnTo>
                  <a:pt x="329798" y="1349542"/>
                </a:lnTo>
                <a:lnTo>
                  <a:pt x="346577" y="1371307"/>
                </a:lnTo>
                <a:cubicBezTo>
                  <a:pt x="385462" y="1423407"/>
                  <a:pt x="424346" y="1475506"/>
                  <a:pt x="466547" y="1526931"/>
                </a:cubicBezTo>
                <a:cubicBezTo>
                  <a:pt x="498117" y="1564453"/>
                  <a:pt x="523541" y="1605915"/>
                  <a:pt x="549509" y="1647235"/>
                </a:cubicBezTo>
                <a:lnTo>
                  <a:pt x="581790" y="1696512"/>
                </a:lnTo>
                <a:lnTo>
                  <a:pt x="578310" y="1689361"/>
                </a:lnTo>
                <a:cubicBezTo>
                  <a:pt x="575861" y="1683541"/>
                  <a:pt x="574607" y="1679235"/>
                  <a:pt x="575470" y="1677876"/>
                </a:cubicBezTo>
                <a:cubicBezTo>
                  <a:pt x="577484" y="1674707"/>
                  <a:pt x="598630" y="1678901"/>
                  <a:pt x="596453" y="1677218"/>
                </a:cubicBezTo>
                <a:cubicBezTo>
                  <a:pt x="598630" y="1678901"/>
                  <a:pt x="600808" y="1680586"/>
                  <a:pt x="602984" y="1682269"/>
                </a:cubicBezTo>
                <a:cubicBezTo>
                  <a:pt x="600193" y="1671332"/>
                  <a:pt x="577994" y="1637281"/>
                  <a:pt x="598929" y="1662249"/>
                </a:cubicBezTo>
                <a:cubicBezTo>
                  <a:pt x="620678" y="1691898"/>
                  <a:pt x="593598" y="1649347"/>
                  <a:pt x="583625" y="1633531"/>
                </a:cubicBezTo>
                <a:lnTo>
                  <a:pt x="581400" y="1629873"/>
                </a:lnTo>
                <a:lnTo>
                  <a:pt x="595631" y="1643716"/>
                </a:lnTo>
                <a:lnTo>
                  <a:pt x="573693" y="1598025"/>
                </a:lnTo>
                <a:cubicBezTo>
                  <a:pt x="569806" y="1590083"/>
                  <a:pt x="566539" y="1583094"/>
                  <a:pt x="563830" y="1576970"/>
                </a:cubicBezTo>
                <a:lnTo>
                  <a:pt x="563724" y="1576711"/>
                </a:lnTo>
                <a:lnTo>
                  <a:pt x="549869" y="1562642"/>
                </a:lnTo>
                <a:lnTo>
                  <a:pt x="530014" y="1545441"/>
                </a:lnTo>
                <a:lnTo>
                  <a:pt x="494039" y="1486333"/>
                </a:lnTo>
                <a:lnTo>
                  <a:pt x="488804" y="1477105"/>
                </a:lnTo>
                <a:lnTo>
                  <a:pt x="493998" y="1481416"/>
                </a:lnTo>
                <a:cubicBezTo>
                  <a:pt x="501766" y="1488003"/>
                  <a:pt x="506081" y="1491451"/>
                  <a:pt x="508102" y="1492696"/>
                </a:cubicBezTo>
                <a:lnTo>
                  <a:pt x="508247" y="1491896"/>
                </a:lnTo>
                <a:lnTo>
                  <a:pt x="526088" y="1520318"/>
                </a:lnTo>
                <a:lnTo>
                  <a:pt x="557912" y="1562542"/>
                </a:lnTo>
                <a:lnTo>
                  <a:pt x="557322" y="1561104"/>
                </a:lnTo>
                <a:cubicBezTo>
                  <a:pt x="534227" y="1498345"/>
                  <a:pt x="609055" y="1587680"/>
                  <a:pt x="618455" y="1584931"/>
                </a:cubicBezTo>
                <a:cubicBezTo>
                  <a:pt x="629199" y="1581789"/>
                  <a:pt x="556279" y="1457848"/>
                  <a:pt x="551882" y="1422448"/>
                </a:cubicBezTo>
                <a:cubicBezTo>
                  <a:pt x="591354" y="1456391"/>
                  <a:pt x="583952" y="1486436"/>
                  <a:pt x="623745" y="1537893"/>
                </a:cubicBezTo>
                <a:cubicBezTo>
                  <a:pt x="623745" y="1537893"/>
                  <a:pt x="639026" y="1567541"/>
                  <a:pt x="655651" y="1596795"/>
                </a:cubicBezTo>
                <a:lnTo>
                  <a:pt x="655969" y="1597339"/>
                </a:lnTo>
                <a:lnTo>
                  <a:pt x="656509" y="1598038"/>
                </a:lnTo>
                <a:lnTo>
                  <a:pt x="678261" y="1630559"/>
                </a:lnTo>
                <a:lnTo>
                  <a:pt x="684286" y="1639064"/>
                </a:lnTo>
                <a:lnTo>
                  <a:pt x="695578" y="1651717"/>
                </a:lnTo>
                <a:lnTo>
                  <a:pt x="694611" y="1605822"/>
                </a:lnTo>
                <a:lnTo>
                  <a:pt x="689653" y="1598681"/>
                </a:lnTo>
                <a:cubicBezTo>
                  <a:pt x="687313" y="1592143"/>
                  <a:pt x="689040" y="1589426"/>
                  <a:pt x="690316" y="1582308"/>
                </a:cubicBezTo>
                <a:cubicBezTo>
                  <a:pt x="688438" y="1563971"/>
                  <a:pt x="674562" y="1549189"/>
                  <a:pt x="664513" y="1532639"/>
                </a:cubicBezTo>
                <a:cubicBezTo>
                  <a:pt x="644405" y="1496152"/>
                  <a:pt x="620643" y="1469673"/>
                  <a:pt x="604436" y="1432152"/>
                </a:cubicBezTo>
                <a:cubicBezTo>
                  <a:pt x="633003" y="1466399"/>
                  <a:pt x="648308" y="1495119"/>
                  <a:pt x="676587" y="1529819"/>
                </a:cubicBezTo>
                <a:cubicBezTo>
                  <a:pt x="681124" y="1533327"/>
                  <a:pt x="685998" y="1540134"/>
                  <a:pt x="691594" y="1549105"/>
                </a:cubicBezTo>
                <a:lnTo>
                  <a:pt x="693484" y="1552258"/>
                </a:lnTo>
                <a:lnTo>
                  <a:pt x="693340" y="1545418"/>
                </a:lnTo>
                <a:cubicBezTo>
                  <a:pt x="694683" y="1545024"/>
                  <a:pt x="698954" y="1549300"/>
                  <a:pt x="705252" y="1556793"/>
                </a:cubicBezTo>
                <a:lnTo>
                  <a:pt x="724602" y="1581444"/>
                </a:lnTo>
                <a:lnTo>
                  <a:pt x="720092" y="1573190"/>
                </a:lnTo>
                <a:cubicBezTo>
                  <a:pt x="717705" y="1568749"/>
                  <a:pt x="715887" y="1565275"/>
                  <a:pt x="715139" y="1563683"/>
                </a:cubicBezTo>
                <a:cubicBezTo>
                  <a:pt x="714690" y="1559283"/>
                  <a:pt x="718430" y="1553395"/>
                  <a:pt x="718430" y="1553395"/>
                </a:cubicBezTo>
                <a:cubicBezTo>
                  <a:pt x="712360" y="1536545"/>
                  <a:pt x="700660" y="1523446"/>
                  <a:pt x="691426" y="1511577"/>
                </a:cubicBezTo>
                <a:cubicBezTo>
                  <a:pt x="685808" y="1499127"/>
                  <a:pt x="665037" y="1479013"/>
                  <a:pt x="668326" y="1468725"/>
                </a:cubicBezTo>
                <a:cubicBezTo>
                  <a:pt x="671617" y="1458437"/>
                  <a:pt x="678825" y="1489676"/>
                  <a:pt x="677399" y="1475741"/>
                </a:cubicBezTo>
                <a:cubicBezTo>
                  <a:pt x="675520" y="1457404"/>
                  <a:pt x="655412" y="1420917"/>
                  <a:pt x="682416" y="1462735"/>
                </a:cubicBezTo>
                <a:cubicBezTo>
                  <a:pt x="703800" y="1492104"/>
                  <a:pt x="709582" y="1509407"/>
                  <a:pt x="737699" y="1539254"/>
                </a:cubicBezTo>
                <a:cubicBezTo>
                  <a:pt x="736629" y="1528803"/>
                  <a:pt x="719693" y="1499244"/>
                  <a:pt x="708921" y="1479866"/>
                </a:cubicBezTo>
                <a:lnTo>
                  <a:pt x="707599" y="1477372"/>
                </a:lnTo>
                <a:lnTo>
                  <a:pt x="731629" y="1498033"/>
                </a:lnTo>
                <a:lnTo>
                  <a:pt x="730835" y="1495399"/>
                </a:lnTo>
                <a:lnTo>
                  <a:pt x="700811" y="1463785"/>
                </a:lnTo>
                <a:lnTo>
                  <a:pt x="698932" y="1453219"/>
                </a:lnTo>
                <a:cubicBezTo>
                  <a:pt x="699476" y="1448448"/>
                  <a:pt x="707071" y="1462046"/>
                  <a:pt x="713997" y="1470947"/>
                </a:cubicBezTo>
                <a:cubicBezTo>
                  <a:pt x="689020" y="1409759"/>
                  <a:pt x="647314" y="1364677"/>
                  <a:pt x="620609" y="1306206"/>
                </a:cubicBezTo>
                <a:lnTo>
                  <a:pt x="615650" y="1296491"/>
                </a:lnTo>
                <a:lnTo>
                  <a:pt x="616154" y="1296878"/>
                </a:lnTo>
                <a:cubicBezTo>
                  <a:pt x="621981" y="1301174"/>
                  <a:pt x="635495" y="1316784"/>
                  <a:pt x="647155" y="1327450"/>
                </a:cubicBezTo>
                <a:lnTo>
                  <a:pt x="649680" y="1329438"/>
                </a:lnTo>
                <a:lnTo>
                  <a:pt x="646988" y="1320181"/>
                </a:lnTo>
                <a:lnTo>
                  <a:pt x="643923" y="1317210"/>
                </a:lnTo>
                <a:cubicBezTo>
                  <a:pt x="640443" y="1313894"/>
                  <a:pt x="637624" y="1311196"/>
                  <a:pt x="636771" y="1310153"/>
                </a:cubicBezTo>
                <a:cubicBezTo>
                  <a:pt x="628601" y="1302686"/>
                  <a:pt x="622319" y="1296662"/>
                  <a:pt x="616929" y="1291287"/>
                </a:cubicBezTo>
                <a:lnTo>
                  <a:pt x="608600" y="1282681"/>
                </a:lnTo>
                <a:lnTo>
                  <a:pt x="590411" y="1247048"/>
                </a:lnTo>
                <a:lnTo>
                  <a:pt x="593443" y="1246032"/>
                </a:lnTo>
                <a:cubicBezTo>
                  <a:pt x="593210" y="1246685"/>
                  <a:pt x="591911" y="1245453"/>
                  <a:pt x="590026" y="1243113"/>
                </a:cubicBezTo>
                <a:lnTo>
                  <a:pt x="584552" y="1235572"/>
                </a:lnTo>
                <a:lnTo>
                  <a:pt x="570958" y="1208940"/>
                </a:lnTo>
                <a:lnTo>
                  <a:pt x="578749" y="1216222"/>
                </a:lnTo>
                <a:cubicBezTo>
                  <a:pt x="577658" y="1219267"/>
                  <a:pt x="576722" y="1221879"/>
                  <a:pt x="583463" y="1217910"/>
                </a:cubicBezTo>
                <a:cubicBezTo>
                  <a:pt x="583463" y="1217910"/>
                  <a:pt x="581287" y="1217131"/>
                  <a:pt x="578749" y="1216222"/>
                </a:cubicBezTo>
                <a:lnTo>
                  <a:pt x="583962" y="1210907"/>
                </a:lnTo>
                <a:lnTo>
                  <a:pt x="601100" y="1236413"/>
                </a:lnTo>
                <a:lnTo>
                  <a:pt x="587452" y="1207668"/>
                </a:lnTo>
                <a:lnTo>
                  <a:pt x="600430" y="1218096"/>
                </a:lnTo>
                <a:lnTo>
                  <a:pt x="606223" y="1222207"/>
                </a:lnTo>
                <a:lnTo>
                  <a:pt x="649223" y="1298966"/>
                </a:lnTo>
                <a:lnTo>
                  <a:pt x="658257" y="1301100"/>
                </a:lnTo>
                <a:lnTo>
                  <a:pt x="615656" y="1234018"/>
                </a:lnTo>
                <a:cubicBezTo>
                  <a:pt x="638838" y="1262484"/>
                  <a:pt x="662780" y="1293856"/>
                  <a:pt x="687158" y="1327211"/>
                </a:cubicBezTo>
                <a:lnTo>
                  <a:pt x="689198" y="1330104"/>
                </a:lnTo>
                <a:lnTo>
                  <a:pt x="686600" y="1324142"/>
                </a:lnTo>
                <a:cubicBezTo>
                  <a:pt x="683897" y="1317325"/>
                  <a:pt x="689077" y="1309173"/>
                  <a:pt x="689077" y="1309173"/>
                </a:cubicBezTo>
                <a:cubicBezTo>
                  <a:pt x="689077" y="1309173"/>
                  <a:pt x="688492" y="1307539"/>
                  <a:pt x="687317" y="1305448"/>
                </a:cubicBezTo>
                <a:lnTo>
                  <a:pt x="684988" y="1302608"/>
                </a:lnTo>
                <a:lnTo>
                  <a:pt x="682773" y="1297413"/>
                </a:lnTo>
                <a:lnTo>
                  <a:pt x="683257" y="1296400"/>
                </a:lnTo>
                <a:cubicBezTo>
                  <a:pt x="683202" y="1295850"/>
                  <a:pt x="682657" y="1295429"/>
                  <a:pt x="681569" y="1294588"/>
                </a:cubicBezTo>
                <a:lnTo>
                  <a:pt x="682773" y="1297413"/>
                </a:lnTo>
                <a:lnTo>
                  <a:pt x="682019" y="1298988"/>
                </a:lnTo>
                <a:cubicBezTo>
                  <a:pt x="681119" y="1290186"/>
                  <a:pt x="678040" y="1279701"/>
                  <a:pt x="678040" y="1279701"/>
                </a:cubicBezTo>
                <a:cubicBezTo>
                  <a:pt x="685685" y="1272782"/>
                  <a:pt x="694695" y="1321623"/>
                  <a:pt x="713291" y="1340054"/>
                </a:cubicBezTo>
                <a:cubicBezTo>
                  <a:pt x="715467" y="1341738"/>
                  <a:pt x="724089" y="1344352"/>
                  <a:pt x="726266" y="1346035"/>
                </a:cubicBezTo>
                <a:cubicBezTo>
                  <a:pt x="737966" y="1359134"/>
                  <a:pt x="750191" y="1377368"/>
                  <a:pt x="764517" y="1396552"/>
                </a:cubicBezTo>
                <a:cubicBezTo>
                  <a:pt x="767102" y="1400577"/>
                  <a:pt x="778426" y="1419802"/>
                  <a:pt x="789378" y="1438232"/>
                </a:cubicBezTo>
                <a:lnTo>
                  <a:pt x="789411" y="1438290"/>
                </a:lnTo>
                <a:lnTo>
                  <a:pt x="798540" y="1445017"/>
                </a:lnTo>
                <a:lnTo>
                  <a:pt x="800607" y="1446876"/>
                </a:lnTo>
                <a:lnTo>
                  <a:pt x="807800" y="1438815"/>
                </a:lnTo>
                <a:lnTo>
                  <a:pt x="801205" y="1427286"/>
                </a:lnTo>
                <a:cubicBezTo>
                  <a:pt x="796133" y="1418129"/>
                  <a:pt x="794142" y="1413382"/>
                  <a:pt x="805159" y="1427980"/>
                </a:cubicBezTo>
                <a:cubicBezTo>
                  <a:pt x="828722" y="1459032"/>
                  <a:pt x="791583" y="1396544"/>
                  <a:pt x="786415" y="1388496"/>
                </a:cubicBezTo>
                <a:cubicBezTo>
                  <a:pt x="773738" y="1365862"/>
                  <a:pt x="763315" y="1345643"/>
                  <a:pt x="758510" y="1337876"/>
                </a:cubicBezTo>
                <a:cubicBezTo>
                  <a:pt x="734058" y="1291615"/>
                  <a:pt x="710599" y="1249330"/>
                  <a:pt x="687749" y="1208106"/>
                </a:cubicBezTo>
                <a:lnTo>
                  <a:pt x="683044" y="1199453"/>
                </a:lnTo>
                <a:lnTo>
                  <a:pt x="691951" y="1205217"/>
                </a:lnTo>
                <a:lnTo>
                  <a:pt x="695215" y="1206930"/>
                </a:lnTo>
                <a:lnTo>
                  <a:pt x="710720" y="1233383"/>
                </a:lnTo>
                <a:cubicBezTo>
                  <a:pt x="720405" y="1249652"/>
                  <a:pt x="739601" y="1293538"/>
                  <a:pt x="750850" y="1302236"/>
                </a:cubicBezTo>
                <a:cubicBezTo>
                  <a:pt x="755205" y="1305604"/>
                  <a:pt x="760385" y="1297452"/>
                  <a:pt x="769294" y="1299614"/>
                </a:cubicBezTo>
                <a:cubicBezTo>
                  <a:pt x="780092" y="1303912"/>
                  <a:pt x="780704" y="1313166"/>
                  <a:pt x="790679" y="1328983"/>
                </a:cubicBezTo>
                <a:cubicBezTo>
                  <a:pt x="800202" y="1340398"/>
                  <a:pt x="809273" y="1347413"/>
                  <a:pt x="814441" y="1355463"/>
                </a:cubicBezTo>
                <a:lnTo>
                  <a:pt x="820394" y="1364947"/>
                </a:lnTo>
                <a:lnTo>
                  <a:pt x="820281" y="1364452"/>
                </a:lnTo>
                <a:cubicBezTo>
                  <a:pt x="820225" y="1363551"/>
                  <a:pt x="820413" y="1362990"/>
                  <a:pt x="820902" y="1362860"/>
                </a:cubicBezTo>
                <a:cubicBezTo>
                  <a:pt x="822040" y="1362559"/>
                  <a:pt x="824395" y="1364549"/>
                  <a:pt x="827362" y="1367835"/>
                </a:cubicBezTo>
                <a:lnTo>
                  <a:pt x="832604" y="1374278"/>
                </a:lnTo>
                <a:lnTo>
                  <a:pt x="832350" y="1369648"/>
                </a:lnTo>
                <a:cubicBezTo>
                  <a:pt x="832900" y="1366866"/>
                  <a:pt x="833724" y="1364295"/>
                  <a:pt x="833497" y="1362094"/>
                </a:cubicBezTo>
                <a:cubicBezTo>
                  <a:pt x="830507" y="1355729"/>
                  <a:pt x="821347" y="1344594"/>
                  <a:pt x="816016" y="1331692"/>
                </a:cubicBezTo>
                <a:cubicBezTo>
                  <a:pt x="810848" y="1323644"/>
                  <a:pt x="789925" y="1282474"/>
                  <a:pt x="808969" y="1305306"/>
                </a:cubicBezTo>
                <a:cubicBezTo>
                  <a:pt x="821033" y="1318687"/>
                  <a:pt x="829442" y="1342074"/>
                  <a:pt x="834248" y="1349841"/>
                </a:cubicBezTo>
                <a:cubicBezTo>
                  <a:pt x="839127" y="1358343"/>
                  <a:pt x="848037" y="1360505"/>
                  <a:pt x="850214" y="1362188"/>
                </a:cubicBezTo>
                <a:cubicBezTo>
                  <a:pt x="852554" y="1368726"/>
                  <a:pt x="853367" y="1373408"/>
                  <a:pt x="858173" y="1381175"/>
                </a:cubicBezTo>
                <a:lnTo>
                  <a:pt x="859024" y="1381833"/>
                </a:lnTo>
                <a:lnTo>
                  <a:pt x="856984" y="1377971"/>
                </a:lnTo>
                <a:cubicBezTo>
                  <a:pt x="851112" y="1365286"/>
                  <a:pt x="861391" y="1373235"/>
                  <a:pt x="861391" y="1373235"/>
                </a:cubicBezTo>
                <a:cubicBezTo>
                  <a:pt x="870463" y="1380249"/>
                  <a:pt x="883878" y="1406833"/>
                  <a:pt x="888232" y="1410200"/>
                </a:cubicBezTo>
                <a:cubicBezTo>
                  <a:pt x="888232" y="1410200"/>
                  <a:pt x="889640" y="1409262"/>
                  <a:pt x="891797" y="1407891"/>
                </a:cubicBezTo>
                <a:lnTo>
                  <a:pt x="892900" y="1407218"/>
                </a:lnTo>
                <a:lnTo>
                  <a:pt x="881569" y="1390319"/>
                </a:lnTo>
                <a:cubicBezTo>
                  <a:pt x="876390" y="1382473"/>
                  <a:pt x="871464" y="1374738"/>
                  <a:pt x="867094" y="1367137"/>
                </a:cubicBezTo>
                <a:cubicBezTo>
                  <a:pt x="858578" y="1354136"/>
                  <a:pt x="850927" y="1339776"/>
                  <a:pt x="843455" y="1325134"/>
                </a:cubicBezTo>
                <a:lnTo>
                  <a:pt x="837855" y="1314287"/>
                </a:lnTo>
                <a:lnTo>
                  <a:pt x="839674" y="1316057"/>
                </a:lnTo>
                <a:lnTo>
                  <a:pt x="854820" y="1330678"/>
                </a:lnTo>
                <a:lnTo>
                  <a:pt x="870384" y="1356848"/>
                </a:lnTo>
                <a:cubicBezTo>
                  <a:pt x="877986" y="1372352"/>
                  <a:pt x="889923" y="1393486"/>
                  <a:pt x="893173" y="1390808"/>
                </a:cubicBezTo>
                <a:lnTo>
                  <a:pt x="893526" y="1389353"/>
                </a:lnTo>
                <a:lnTo>
                  <a:pt x="890771" y="1383362"/>
                </a:lnTo>
                <a:cubicBezTo>
                  <a:pt x="888131" y="1376241"/>
                  <a:pt x="887109" y="1371048"/>
                  <a:pt x="888375" y="1368638"/>
                </a:cubicBezTo>
                <a:lnTo>
                  <a:pt x="888452" y="1368609"/>
                </a:lnTo>
                <a:lnTo>
                  <a:pt x="884554" y="1359702"/>
                </a:lnTo>
                <a:lnTo>
                  <a:pt x="892022" y="1367234"/>
                </a:lnTo>
                <a:lnTo>
                  <a:pt x="892076" y="1367213"/>
                </a:lnTo>
                <a:lnTo>
                  <a:pt x="895073" y="1368544"/>
                </a:lnTo>
                <a:lnTo>
                  <a:pt x="894711" y="1367564"/>
                </a:lnTo>
                <a:cubicBezTo>
                  <a:pt x="893270" y="1364159"/>
                  <a:pt x="892177" y="1362260"/>
                  <a:pt x="891746" y="1362939"/>
                </a:cubicBezTo>
                <a:cubicBezTo>
                  <a:pt x="894505" y="1360513"/>
                  <a:pt x="897146" y="1361986"/>
                  <a:pt x="899881" y="1365632"/>
                </a:cubicBezTo>
                <a:lnTo>
                  <a:pt x="904607" y="1374184"/>
                </a:lnTo>
                <a:lnTo>
                  <a:pt x="911786" y="1379440"/>
                </a:lnTo>
                <a:lnTo>
                  <a:pt x="927374" y="1393115"/>
                </a:lnTo>
                <a:lnTo>
                  <a:pt x="924951" y="1388947"/>
                </a:lnTo>
                <a:lnTo>
                  <a:pt x="892302" y="1353071"/>
                </a:lnTo>
                <a:cubicBezTo>
                  <a:pt x="874592" y="1333104"/>
                  <a:pt x="887034" y="1340783"/>
                  <a:pt x="899323" y="1350338"/>
                </a:cubicBezTo>
                <a:lnTo>
                  <a:pt x="906795" y="1356543"/>
                </a:lnTo>
                <a:lnTo>
                  <a:pt x="902316" y="1348223"/>
                </a:lnTo>
                <a:lnTo>
                  <a:pt x="891421" y="1327102"/>
                </a:lnTo>
                <a:lnTo>
                  <a:pt x="896330" y="1332083"/>
                </a:lnTo>
                <a:lnTo>
                  <a:pt x="933291" y="1366532"/>
                </a:lnTo>
                <a:lnTo>
                  <a:pt x="950017" y="1387063"/>
                </a:lnTo>
                <a:cubicBezTo>
                  <a:pt x="959621" y="1400905"/>
                  <a:pt x="956340" y="1394146"/>
                  <a:pt x="951361" y="1383458"/>
                </a:cubicBezTo>
                <a:lnTo>
                  <a:pt x="951301" y="1383319"/>
                </a:lnTo>
                <a:lnTo>
                  <a:pt x="952897" y="1384806"/>
                </a:lnTo>
                <a:cubicBezTo>
                  <a:pt x="971733" y="1402906"/>
                  <a:pt x="990817" y="1421892"/>
                  <a:pt x="1010935" y="1442844"/>
                </a:cubicBezTo>
                <a:cubicBezTo>
                  <a:pt x="1012204" y="1443299"/>
                  <a:pt x="1017797" y="1449106"/>
                  <a:pt x="1023306" y="1454147"/>
                </a:cubicBezTo>
                <a:lnTo>
                  <a:pt x="1027566" y="1457611"/>
                </a:lnTo>
                <a:lnTo>
                  <a:pt x="1019796" y="1448641"/>
                </a:lnTo>
                <a:cubicBezTo>
                  <a:pt x="990038" y="1418238"/>
                  <a:pt x="958853" y="1395194"/>
                  <a:pt x="928992" y="1356883"/>
                </a:cubicBezTo>
                <a:lnTo>
                  <a:pt x="950364" y="1375892"/>
                </a:lnTo>
                <a:lnTo>
                  <a:pt x="946313" y="1371843"/>
                </a:lnTo>
                <a:lnTo>
                  <a:pt x="944018" y="1366564"/>
                </a:lnTo>
                <a:cubicBezTo>
                  <a:pt x="942079" y="1361338"/>
                  <a:pt x="941113" y="1357214"/>
                  <a:pt x="942521" y="1356276"/>
                </a:cubicBezTo>
                <a:cubicBezTo>
                  <a:pt x="944859" y="1352597"/>
                  <a:pt x="967038" y="1385894"/>
                  <a:pt x="980520" y="1402935"/>
                </a:cubicBezTo>
                <a:lnTo>
                  <a:pt x="985002" y="1408093"/>
                </a:lnTo>
                <a:lnTo>
                  <a:pt x="988130" y="1411111"/>
                </a:lnTo>
                <a:lnTo>
                  <a:pt x="990698" y="1412175"/>
                </a:lnTo>
                <a:cubicBezTo>
                  <a:pt x="991091" y="1411279"/>
                  <a:pt x="990678" y="1408881"/>
                  <a:pt x="989233" y="1404555"/>
                </a:cubicBezTo>
                <a:cubicBezTo>
                  <a:pt x="987941" y="1402543"/>
                  <a:pt x="985069" y="1397747"/>
                  <a:pt x="981541" y="1391600"/>
                </a:cubicBezTo>
                <a:lnTo>
                  <a:pt x="971618" y="1373619"/>
                </a:lnTo>
                <a:lnTo>
                  <a:pt x="963295" y="1365687"/>
                </a:lnTo>
                <a:cubicBezTo>
                  <a:pt x="958309" y="1360510"/>
                  <a:pt x="953600" y="1355019"/>
                  <a:pt x="949420" y="1348981"/>
                </a:cubicBezTo>
                <a:cubicBezTo>
                  <a:pt x="953447" y="1352019"/>
                  <a:pt x="956917" y="1354827"/>
                  <a:pt x="960071" y="1357498"/>
                </a:cubicBezTo>
                <a:lnTo>
                  <a:pt x="965864" y="1362591"/>
                </a:lnTo>
                <a:lnTo>
                  <a:pt x="964367" y="1359658"/>
                </a:lnTo>
                <a:lnTo>
                  <a:pt x="960245" y="1350692"/>
                </a:lnTo>
                <a:lnTo>
                  <a:pt x="942350" y="1333623"/>
                </a:lnTo>
                <a:cubicBezTo>
                  <a:pt x="912777" y="1304897"/>
                  <a:pt x="889134" y="1280503"/>
                  <a:pt x="852586" y="1244585"/>
                </a:cubicBezTo>
                <a:cubicBezTo>
                  <a:pt x="852586" y="1244585"/>
                  <a:pt x="852140" y="1244279"/>
                  <a:pt x="851372" y="1243731"/>
                </a:cubicBezTo>
                <a:lnTo>
                  <a:pt x="851055" y="1243498"/>
                </a:lnTo>
                <a:lnTo>
                  <a:pt x="854706" y="1248755"/>
                </a:lnTo>
                <a:cubicBezTo>
                  <a:pt x="864629" y="1265356"/>
                  <a:pt x="875258" y="1288392"/>
                  <a:pt x="880494" y="1295480"/>
                </a:cubicBezTo>
                <a:lnTo>
                  <a:pt x="906621" y="1332197"/>
                </a:lnTo>
                <a:lnTo>
                  <a:pt x="880411" y="1306061"/>
                </a:lnTo>
                <a:lnTo>
                  <a:pt x="878143" y="1301735"/>
                </a:lnTo>
                <a:cubicBezTo>
                  <a:pt x="873676" y="1293541"/>
                  <a:pt x="868403" y="1284273"/>
                  <a:pt x="861450" y="1272648"/>
                </a:cubicBezTo>
                <a:cubicBezTo>
                  <a:pt x="859971" y="1269226"/>
                  <a:pt x="849833" y="1252482"/>
                  <a:pt x="844169" y="1241469"/>
                </a:cubicBezTo>
                <a:lnTo>
                  <a:pt x="841822" y="1236125"/>
                </a:lnTo>
                <a:lnTo>
                  <a:pt x="839205" y="1233961"/>
                </a:lnTo>
                <a:cubicBezTo>
                  <a:pt x="832970" y="1228231"/>
                  <a:pt x="827649" y="1221662"/>
                  <a:pt x="831306" y="1218307"/>
                </a:cubicBezTo>
                <a:cubicBezTo>
                  <a:pt x="836956" y="1217385"/>
                  <a:pt x="871028" y="1257080"/>
                  <a:pt x="873203" y="1257860"/>
                </a:cubicBezTo>
                <a:cubicBezTo>
                  <a:pt x="892263" y="1275487"/>
                  <a:pt x="910181" y="1292583"/>
                  <a:pt x="928390" y="1309721"/>
                </a:cubicBezTo>
                <a:lnTo>
                  <a:pt x="959188" y="1337914"/>
                </a:lnTo>
                <a:lnTo>
                  <a:pt x="961508" y="1337285"/>
                </a:lnTo>
                <a:cubicBezTo>
                  <a:pt x="963738" y="1337206"/>
                  <a:pt x="966503" y="1337381"/>
                  <a:pt x="969136" y="1337601"/>
                </a:cubicBezTo>
                <a:lnTo>
                  <a:pt x="969908" y="1337669"/>
                </a:lnTo>
                <a:lnTo>
                  <a:pt x="962744" y="1330853"/>
                </a:lnTo>
                <a:cubicBezTo>
                  <a:pt x="953620" y="1322348"/>
                  <a:pt x="945703" y="1315369"/>
                  <a:pt x="944420" y="1313807"/>
                </a:cubicBezTo>
                <a:cubicBezTo>
                  <a:pt x="902731" y="1274818"/>
                  <a:pt x="859594" y="1231875"/>
                  <a:pt x="808114" y="1185945"/>
                </a:cubicBezTo>
                <a:cubicBezTo>
                  <a:pt x="808114" y="1185945"/>
                  <a:pt x="781391" y="1161155"/>
                  <a:pt x="788855" y="1160881"/>
                </a:cubicBezTo>
                <a:lnTo>
                  <a:pt x="796316" y="1167317"/>
                </a:lnTo>
                <a:lnTo>
                  <a:pt x="804121" y="1179228"/>
                </a:lnTo>
                <a:cubicBezTo>
                  <a:pt x="807321" y="1183772"/>
                  <a:pt x="810085" y="1187196"/>
                  <a:pt x="811794" y="1188232"/>
                </a:cubicBezTo>
                <a:lnTo>
                  <a:pt x="813072" y="1183196"/>
                </a:lnTo>
                <a:lnTo>
                  <a:pt x="815577" y="1185672"/>
                </a:lnTo>
                <a:cubicBezTo>
                  <a:pt x="811226" y="1184112"/>
                  <a:pt x="841002" y="1212944"/>
                  <a:pt x="843964" y="1204675"/>
                </a:cubicBezTo>
                <a:cubicBezTo>
                  <a:pt x="844899" y="1202065"/>
                  <a:pt x="814187" y="1175846"/>
                  <a:pt x="808231" y="1170767"/>
                </a:cubicBezTo>
                <a:lnTo>
                  <a:pt x="806052" y="1168578"/>
                </a:lnTo>
                <a:lnTo>
                  <a:pt x="805855" y="1168181"/>
                </a:lnTo>
                <a:lnTo>
                  <a:pt x="800518" y="1159674"/>
                </a:lnTo>
                <a:lnTo>
                  <a:pt x="853234" y="1205786"/>
                </a:lnTo>
                <a:cubicBezTo>
                  <a:pt x="879420" y="1229648"/>
                  <a:pt x="905962" y="1254373"/>
                  <a:pt x="933773" y="1279553"/>
                </a:cubicBezTo>
                <a:cubicBezTo>
                  <a:pt x="933773" y="1279553"/>
                  <a:pt x="936768" y="1292900"/>
                  <a:pt x="942991" y="1289238"/>
                </a:cubicBezTo>
                <a:cubicBezTo>
                  <a:pt x="946257" y="1286971"/>
                  <a:pt x="922073" y="1263090"/>
                  <a:pt x="934708" y="1276943"/>
                </a:cubicBezTo>
                <a:cubicBezTo>
                  <a:pt x="892506" y="1231390"/>
                  <a:pt x="833199" y="1185601"/>
                  <a:pt x="794471" y="1138345"/>
                </a:cubicBezTo>
                <a:cubicBezTo>
                  <a:pt x="844559" y="1174450"/>
                  <a:pt x="898461" y="1236469"/>
                  <a:pt x="950667" y="1282659"/>
                </a:cubicBezTo>
                <a:cubicBezTo>
                  <a:pt x="952376" y="1284743"/>
                  <a:pt x="958112" y="1289865"/>
                  <a:pt x="963673" y="1293760"/>
                </a:cubicBezTo>
                <a:lnTo>
                  <a:pt x="965728" y="1294933"/>
                </a:lnTo>
                <a:lnTo>
                  <a:pt x="965229" y="1294142"/>
                </a:lnTo>
                <a:lnTo>
                  <a:pt x="963002" y="1290485"/>
                </a:lnTo>
                <a:lnTo>
                  <a:pt x="970199" y="1297485"/>
                </a:lnTo>
                <a:lnTo>
                  <a:pt x="971360" y="1298148"/>
                </a:lnTo>
                <a:cubicBezTo>
                  <a:pt x="973529" y="1298947"/>
                  <a:pt x="975129" y="1298907"/>
                  <a:pt x="975635" y="1297492"/>
                </a:cubicBezTo>
                <a:lnTo>
                  <a:pt x="953628" y="1274392"/>
                </a:lnTo>
                <a:cubicBezTo>
                  <a:pt x="930322" y="1253770"/>
                  <a:pt x="905981" y="1230323"/>
                  <a:pt x="885787" y="1207872"/>
                </a:cubicBezTo>
                <a:cubicBezTo>
                  <a:pt x="905391" y="1223976"/>
                  <a:pt x="925433" y="1242568"/>
                  <a:pt x="946058" y="1262107"/>
                </a:cubicBezTo>
                <a:lnTo>
                  <a:pt x="992026" y="1305291"/>
                </a:lnTo>
                <a:lnTo>
                  <a:pt x="988765" y="1301366"/>
                </a:lnTo>
                <a:cubicBezTo>
                  <a:pt x="999384" y="1308852"/>
                  <a:pt x="1009102" y="1316996"/>
                  <a:pt x="1018366" y="1325477"/>
                </a:cubicBezTo>
                <a:lnTo>
                  <a:pt x="1038584" y="1345128"/>
                </a:lnTo>
                <a:lnTo>
                  <a:pt x="1041344" y="1348948"/>
                </a:lnTo>
                <a:cubicBezTo>
                  <a:pt x="1048525" y="1358724"/>
                  <a:pt x="1052459" y="1363074"/>
                  <a:pt x="1054345" y="1364057"/>
                </a:cubicBezTo>
                <a:lnTo>
                  <a:pt x="1054791" y="1360918"/>
                </a:lnTo>
                <a:lnTo>
                  <a:pt x="1057907" y="1363961"/>
                </a:lnTo>
                <a:lnTo>
                  <a:pt x="1028490" y="1325158"/>
                </a:lnTo>
                <a:cubicBezTo>
                  <a:pt x="977326" y="1254013"/>
                  <a:pt x="928121" y="1181981"/>
                  <a:pt x="882419" y="1111657"/>
                </a:cubicBezTo>
                <a:cubicBezTo>
                  <a:pt x="836495" y="1040906"/>
                  <a:pt x="790420" y="989836"/>
                  <a:pt x="802133" y="923811"/>
                </a:cubicBezTo>
                <a:lnTo>
                  <a:pt x="802135" y="923634"/>
                </a:lnTo>
                <a:lnTo>
                  <a:pt x="803255" y="925198"/>
                </a:lnTo>
                <a:cubicBezTo>
                  <a:pt x="860912" y="1006556"/>
                  <a:pt x="918609" y="1088225"/>
                  <a:pt x="975828" y="1169321"/>
                </a:cubicBezTo>
                <a:lnTo>
                  <a:pt x="1006582" y="1212939"/>
                </a:lnTo>
                <a:lnTo>
                  <a:pt x="1014496" y="1219297"/>
                </a:lnTo>
                <a:lnTo>
                  <a:pt x="1020289" y="1223408"/>
                </a:lnTo>
                <a:lnTo>
                  <a:pt x="1044738" y="1267053"/>
                </a:lnTo>
                <a:lnTo>
                  <a:pt x="1074708" y="1309558"/>
                </a:lnTo>
                <a:lnTo>
                  <a:pt x="1093232" y="1330315"/>
                </a:lnTo>
                <a:cubicBezTo>
                  <a:pt x="1107472" y="1345379"/>
                  <a:pt x="1109349" y="1363716"/>
                  <a:pt x="1127129" y="1377465"/>
                </a:cubicBezTo>
                <a:lnTo>
                  <a:pt x="1125947" y="1379328"/>
                </a:lnTo>
                <a:lnTo>
                  <a:pt x="1125551" y="1379948"/>
                </a:lnTo>
                <a:cubicBezTo>
                  <a:pt x="1125376" y="1380225"/>
                  <a:pt x="1125493" y="1380041"/>
                  <a:pt x="1125728" y="1379672"/>
                </a:cubicBezTo>
                <a:lnTo>
                  <a:pt x="1125947" y="1379328"/>
                </a:lnTo>
                <a:lnTo>
                  <a:pt x="1126604" y="1378293"/>
                </a:lnTo>
                <a:cubicBezTo>
                  <a:pt x="1126896" y="1377834"/>
                  <a:pt x="1127129" y="1377465"/>
                  <a:pt x="1127129" y="1377465"/>
                </a:cubicBezTo>
                <a:lnTo>
                  <a:pt x="1125717" y="1370102"/>
                </a:lnTo>
                <a:lnTo>
                  <a:pt x="1116555" y="1355697"/>
                </a:lnTo>
                <a:lnTo>
                  <a:pt x="1107361" y="1340288"/>
                </a:lnTo>
                <a:lnTo>
                  <a:pt x="1098109" y="1329001"/>
                </a:lnTo>
                <a:cubicBezTo>
                  <a:pt x="1094356" y="1323967"/>
                  <a:pt x="1091889" y="1319653"/>
                  <a:pt x="1092167" y="1316660"/>
                </a:cubicBezTo>
                <a:cubicBezTo>
                  <a:pt x="1090897" y="1315678"/>
                  <a:pt x="1093127" y="1312168"/>
                  <a:pt x="1095947" y="1309115"/>
                </a:cubicBezTo>
                <a:lnTo>
                  <a:pt x="1096686" y="1308452"/>
                </a:lnTo>
                <a:lnTo>
                  <a:pt x="1039173" y="1232121"/>
                </a:lnTo>
                <a:cubicBezTo>
                  <a:pt x="1011433" y="1193841"/>
                  <a:pt x="984462" y="1155193"/>
                  <a:pt x="959134" y="1117560"/>
                </a:cubicBezTo>
                <a:cubicBezTo>
                  <a:pt x="933676" y="1079702"/>
                  <a:pt x="909750" y="1051829"/>
                  <a:pt x="909422" y="1018800"/>
                </a:cubicBezTo>
                <a:lnTo>
                  <a:pt x="909409" y="1018710"/>
                </a:lnTo>
                <a:lnTo>
                  <a:pt x="910018" y="1019551"/>
                </a:lnTo>
                <a:lnTo>
                  <a:pt x="1071434" y="1245339"/>
                </a:lnTo>
                <a:lnTo>
                  <a:pt x="1071919" y="1242920"/>
                </a:lnTo>
                <a:cubicBezTo>
                  <a:pt x="1070041" y="1224583"/>
                  <a:pt x="1056164" y="1209799"/>
                  <a:pt x="1046116" y="1193250"/>
                </a:cubicBezTo>
                <a:cubicBezTo>
                  <a:pt x="1026007" y="1156763"/>
                  <a:pt x="1002245" y="1130283"/>
                  <a:pt x="986039" y="1092763"/>
                </a:cubicBezTo>
                <a:cubicBezTo>
                  <a:pt x="1014607" y="1127011"/>
                  <a:pt x="1029911" y="1155729"/>
                  <a:pt x="1058190" y="1190430"/>
                </a:cubicBezTo>
                <a:cubicBezTo>
                  <a:pt x="1067263" y="1197445"/>
                  <a:pt x="1077685" y="1217662"/>
                  <a:pt x="1092540" y="1241981"/>
                </a:cubicBezTo>
                <a:cubicBezTo>
                  <a:pt x="1099830" y="1250721"/>
                  <a:pt x="1125063" y="1293130"/>
                  <a:pt x="1128778" y="1291411"/>
                </a:cubicBezTo>
                <a:lnTo>
                  <a:pt x="1128791" y="1291117"/>
                </a:lnTo>
                <a:lnTo>
                  <a:pt x="1092344" y="1237230"/>
                </a:lnTo>
                <a:cubicBezTo>
                  <a:pt x="1075056" y="1212362"/>
                  <a:pt x="1057557" y="1187064"/>
                  <a:pt x="1040862" y="1160391"/>
                </a:cubicBezTo>
                <a:cubicBezTo>
                  <a:pt x="1035732" y="1149705"/>
                  <a:pt x="1040476" y="1154476"/>
                  <a:pt x="1047566" y="1163388"/>
                </a:cubicBezTo>
                <a:lnTo>
                  <a:pt x="1058598" y="1177889"/>
                </a:lnTo>
                <a:lnTo>
                  <a:pt x="1056601" y="1171117"/>
                </a:lnTo>
                <a:cubicBezTo>
                  <a:pt x="1056441" y="1164815"/>
                  <a:pt x="1067103" y="1176658"/>
                  <a:pt x="1079522" y="1192463"/>
                </a:cubicBezTo>
                <a:lnTo>
                  <a:pt x="1098306" y="1217330"/>
                </a:lnTo>
                <a:lnTo>
                  <a:pt x="1100033" y="1214006"/>
                </a:lnTo>
                <a:cubicBezTo>
                  <a:pt x="1093964" y="1197157"/>
                  <a:pt x="1082264" y="1184057"/>
                  <a:pt x="1073029" y="1172188"/>
                </a:cubicBezTo>
                <a:cubicBezTo>
                  <a:pt x="1070220" y="1165964"/>
                  <a:pt x="1063622" y="1157823"/>
                  <a:pt x="1058137" y="1149952"/>
                </a:cubicBezTo>
                <a:lnTo>
                  <a:pt x="1057821" y="1149421"/>
                </a:lnTo>
                <a:lnTo>
                  <a:pt x="1056260" y="1154391"/>
                </a:lnTo>
                <a:cubicBezTo>
                  <a:pt x="1056260" y="1154391"/>
                  <a:pt x="1046919" y="1150154"/>
                  <a:pt x="1037314" y="1143792"/>
                </a:cubicBezTo>
                <a:lnTo>
                  <a:pt x="1036505" y="1143139"/>
                </a:lnTo>
                <a:lnTo>
                  <a:pt x="1037243" y="1146590"/>
                </a:lnTo>
                <a:cubicBezTo>
                  <a:pt x="1037243" y="1146590"/>
                  <a:pt x="1019825" y="1136408"/>
                  <a:pt x="1017541" y="1127692"/>
                </a:cubicBezTo>
                <a:lnTo>
                  <a:pt x="1019996" y="1126120"/>
                </a:lnTo>
                <a:lnTo>
                  <a:pt x="1016786" y="1120449"/>
                </a:lnTo>
                <a:cubicBezTo>
                  <a:pt x="1018901" y="1115062"/>
                  <a:pt x="1023635" y="1113035"/>
                  <a:pt x="1029247" y="1113387"/>
                </a:cubicBezTo>
                <a:cubicBezTo>
                  <a:pt x="1037663" y="1113917"/>
                  <a:pt x="1048049" y="1119804"/>
                  <a:pt x="1054515" y="1127741"/>
                </a:cubicBezTo>
                <a:lnTo>
                  <a:pt x="1058907" y="1137243"/>
                </a:lnTo>
                <a:lnTo>
                  <a:pt x="1059001" y="1136352"/>
                </a:lnTo>
                <a:cubicBezTo>
                  <a:pt x="1057123" y="1118015"/>
                  <a:pt x="1037015" y="1081529"/>
                  <a:pt x="1064018" y="1123347"/>
                </a:cubicBezTo>
                <a:cubicBezTo>
                  <a:pt x="1080057" y="1145373"/>
                  <a:pt x="1087318" y="1160613"/>
                  <a:pt x="1101808" y="1179448"/>
                </a:cubicBezTo>
                <a:lnTo>
                  <a:pt x="1102637" y="1180415"/>
                </a:lnTo>
                <a:lnTo>
                  <a:pt x="1100190" y="1174577"/>
                </a:lnTo>
                <a:cubicBezTo>
                  <a:pt x="1097909" y="1166984"/>
                  <a:pt x="1102875" y="1170794"/>
                  <a:pt x="1109843" y="1178501"/>
                </a:cubicBezTo>
                <a:lnTo>
                  <a:pt x="1112413" y="1181637"/>
                </a:lnTo>
                <a:lnTo>
                  <a:pt x="1108551" y="1173519"/>
                </a:lnTo>
                <a:cubicBezTo>
                  <a:pt x="1102837" y="1162401"/>
                  <a:pt x="1095911" y="1150166"/>
                  <a:pt x="1090525" y="1140477"/>
                </a:cubicBezTo>
                <a:lnTo>
                  <a:pt x="1089202" y="1137984"/>
                </a:lnTo>
                <a:lnTo>
                  <a:pt x="1122542" y="1166648"/>
                </a:lnTo>
                <a:lnTo>
                  <a:pt x="1082414" y="1124397"/>
                </a:lnTo>
                <a:lnTo>
                  <a:pt x="1080533" y="1113830"/>
                </a:lnTo>
                <a:cubicBezTo>
                  <a:pt x="1081078" y="1109060"/>
                  <a:pt x="1088673" y="1122658"/>
                  <a:pt x="1095600" y="1131559"/>
                </a:cubicBezTo>
                <a:cubicBezTo>
                  <a:pt x="1070622" y="1070371"/>
                  <a:pt x="1028916" y="1025289"/>
                  <a:pt x="1002212" y="966817"/>
                </a:cubicBezTo>
                <a:lnTo>
                  <a:pt x="997252" y="957103"/>
                </a:lnTo>
                <a:lnTo>
                  <a:pt x="997757" y="957489"/>
                </a:lnTo>
                <a:cubicBezTo>
                  <a:pt x="1005526" y="963218"/>
                  <a:pt x="1026962" y="989060"/>
                  <a:pt x="1039447" y="996477"/>
                </a:cubicBezTo>
                <a:cubicBezTo>
                  <a:pt x="1056647" y="1005583"/>
                  <a:pt x="1021789" y="974934"/>
                  <a:pt x="1018374" y="970765"/>
                </a:cubicBezTo>
                <a:cubicBezTo>
                  <a:pt x="1010204" y="963297"/>
                  <a:pt x="1003921" y="957273"/>
                  <a:pt x="998532" y="951899"/>
                </a:cubicBezTo>
                <a:lnTo>
                  <a:pt x="990204" y="943292"/>
                </a:lnTo>
                <a:lnTo>
                  <a:pt x="972012" y="907660"/>
                </a:lnTo>
                <a:lnTo>
                  <a:pt x="975046" y="906644"/>
                </a:lnTo>
                <a:cubicBezTo>
                  <a:pt x="974812" y="907296"/>
                  <a:pt x="973515" y="906064"/>
                  <a:pt x="971629" y="903724"/>
                </a:cubicBezTo>
                <a:lnTo>
                  <a:pt x="966156" y="896183"/>
                </a:lnTo>
                <a:lnTo>
                  <a:pt x="952560" y="869551"/>
                </a:lnTo>
                <a:lnTo>
                  <a:pt x="960352" y="876833"/>
                </a:lnTo>
                <a:cubicBezTo>
                  <a:pt x="959261" y="879879"/>
                  <a:pt x="958325" y="882489"/>
                  <a:pt x="965066" y="878522"/>
                </a:cubicBezTo>
                <a:cubicBezTo>
                  <a:pt x="965066" y="878522"/>
                  <a:pt x="962890" y="877742"/>
                  <a:pt x="960352" y="876833"/>
                </a:cubicBezTo>
                <a:lnTo>
                  <a:pt x="965564" y="871519"/>
                </a:lnTo>
                <a:lnTo>
                  <a:pt x="982701" y="897024"/>
                </a:lnTo>
                <a:lnTo>
                  <a:pt x="969055" y="868279"/>
                </a:lnTo>
                <a:lnTo>
                  <a:pt x="982033" y="878707"/>
                </a:lnTo>
                <a:lnTo>
                  <a:pt x="985780" y="881367"/>
                </a:lnTo>
                <a:lnTo>
                  <a:pt x="988542" y="875405"/>
                </a:lnTo>
                <a:lnTo>
                  <a:pt x="1036984" y="941636"/>
                </a:lnTo>
                <a:lnTo>
                  <a:pt x="1068335" y="985059"/>
                </a:lnTo>
                <a:lnTo>
                  <a:pt x="1068203" y="984754"/>
                </a:lnTo>
                <a:cubicBezTo>
                  <a:pt x="1065500" y="977936"/>
                  <a:pt x="1070681" y="969785"/>
                  <a:pt x="1070681" y="969785"/>
                </a:cubicBezTo>
                <a:cubicBezTo>
                  <a:pt x="1070681" y="969785"/>
                  <a:pt x="1070094" y="968150"/>
                  <a:pt x="1068920" y="966059"/>
                </a:cubicBezTo>
                <a:lnTo>
                  <a:pt x="1066590" y="963219"/>
                </a:lnTo>
                <a:lnTo>
                  <a:pt x="1064376" y="958024"/>
                </a:lnTo>
                <a:lnTo>
                  <a:pt x="1064860" y="957011"/>
                </a:lnTo>
                <a:cubicBezTo>
                  <a:pt x="1064805" y="956461"/>
                  <a:pt x="1064261" y="956040"/>
                  <a:pt x="1063171" y="955199"/>
                </a:cubicBezTo>
                <a:lnTo>
                  <a:pt x="1064376" y="958024"/>
                </a:lnTo>
                <a:lnTo>
                  <a:pt x="1063622" y="959599"/>
                </a:lnTo>
                <a:cubicBezTo>
                  <a:pt x="1062720" y="950798"/>
                  <a:pt x="1059643" y="940313"/>
                  <a:pt x="1059643" y="940313"/>
                </a:cubicBezTo>
                <a:cubicBezTo>
                  <a:pt x="1067287" y="933392"/>
                  <a:pt x="1076298" y="982234"/>
                  <a:pt x="1094893" y="1000665"/>
                </a:cubicBezTo>
                <a:cubicBezTo>
                  <a:pt x="1097070" y="1002349"/>
                  <a:pt x="1105691" y="1004963"/>
                  <a:pt x="1107868" y="1006646"/>
                </a:cubicBezTo>
                <a:cubicBezTo>
                  <a:pt x="1119568" y="1019746"/>
                  <a:pt x="1131793" y="1037980"/>
                  <a:pt x="1146120" y="1057164"/>
                </a:cubicBezTo>
                <a:cubicBezTo>
                  <a:pt x="1148704" y="1061188"/>
                  <a:pt x="1160029" y="1080413"/>
                  <a:pt x="1170980" y="1098843"/>
                </a:cubicBezTo>
                <a:lnTo>
                  <a:pt x="1180017" y="1113928"/>
                </a:lnTo>
                <a:lnTo>
                  <a:pt x="1195595" y="1133002"/>
                </a:lnTo>
                <a:lnTo>
                  <a:pt x="1195944" y="1132520"/>
                </a:lnTo>
                <a:cubicBezTo>
                  <a:pt x="1196543" y="1130767"/>
                  <a:pt x="1196967" y="1128478"/>
                  <a:pt x="1197242" y="1126073"/>
                </a:cubicBezTo>
                <a:lnTo>
                  <a:pt x="1197248" y="1125374"/>
                </a:lnTo>
                <a:lnTo>
                  <a:pt x="1181737" y="1099659"/>
                </a:lnTo>
                <a:lnTo>
                  <a:pt x="1151207" y="1056809"/>
                </a:lnTo>
                <a:lnTo>
                  <a:pt x="1159098" y="1054951"/>
                </a:lnTo>
                <a:lnTo>
                  <a:pt x="1164064" y="1055180"/>
                </a:lnTo>
                <a:lnTo>
                  <a:pt x="1180843" y="1076945"/>
                </a:lnTo>
                <a:lnTo>
                  <a:pt x="1192776" y="1092426"/>
                </a:lnTo>
                <a:lnTo>
                  <a:pt x="1192548" y="1091867"/>
                </a:lnTo>
                <a:cubicBezTo>
                  <a:pt x="1186966" y="1080433"/>
                  <a:pt x="1171247" y="1054137"/>
                  <a:pt x="1168017" y="1049107"/>
                </a:cubicBezTo>
                <a:cubicBezTo>
                  <a:pt x="1155341" y="1026472"/>
                  <a:pt x="1144917" y="1006256"/>
                  <a:pt x="1140112" y="998487"/>
                </a:cubicBezTo>
                <a:cubicBezTo>
                  <a:pt x="1115662" y="952226"/>
                  <a:pt x="1092202" y="909941"/>
                  <a:pt x="1069351" y="868718"/>
                </a:cubicBezTo>
                <a:lnTo>
                  <a:pt x="1064646" y="860065"/>
                </a:lnTo>
                <a:lnTo>
                  <a:pt x="1073553" y="865828"/>
                </a:lnTo>
                <a:lnTo>
                  <a:pt x="1076818" y="867541"/>
                </a:lnTo>
                <a:lnTo>
                  <a:pt x="1092323" y="893995"/>
                </a:lnTo>
                <a:cubicBezTo>
                  <a:pt x="1102008" y="910264"/>
                  <a:pt x="1121203" y="954149"/>
                  <a:pt x="1132453" y="962847"/>
                </a:cubicBezTo>
                <a:cubicBezTo>
                  <a:pt x="1136807" y="966216"/>
                  <a:pt x="1141987" y="958064"/>
                  <a:pt x="1150896" y="960225"/>
                </a:cubicBezTo>
                <a:cubicBezTo>
                  <a:pt x="1161694" y="964523"/>
                  <a:pt x="1162309" y="973777"/>
                  <a:pt x="1172281" y="989594"/>
                </a:cubicBezTo>
                <a:cubicBezTo>
                  <a:pt x="1177043" y="995302"/>
                  <a:pt x="1181692" y="999909"/>
                  <a:pt x="1185795" y="1004097"/>
                </a:cubicBezTo>
                <a:lnTo>
                  <a:pt x="1187092" y="1005611"/>
                </a:lnTo>
                <a:lnTo>
                  <a:pt x="1188271" y="1006094"/>
                </a:lnTo>
                <a:cubicBezTo>
                  <a:pt x="1192728" y="1009776"/>
                  <a:pt x="1197886" y="1015944"/>
                  <a:pt x="1203327" y="1023372"/>
                </a:cubicBezTo>
                <a:lnTo>
                  <a:pt x="1215427" y="1041318"/>
                </a:lnTo>
                <a:lnTo>
                  <a:pt x="1214437" y="1039078"/>
                </a:lnTo>
                <a:cubicBezTo>
                  <a:pt x="1211809" y="1032994"/>
                  <a:pt x="1215551" y="1027106"/>
                  <a:pt x="1215100" y="1022706"/>
                </a:cubicBezTo>
                <a:cubicBezTo>
                  <a:pt x="1212109" y="1016341"/>
                  <a:pt x="1202949" y="1005205"/>
                  <a:pt x="1197619" y="992303"/>
                </a:cubicBezTo>
                <a:cubicBezTo>
                  <a:pt x="1192451" y="984254"/>
                  <a:pt x="1171528" y="943086"/>
                  <a:pt x="1190573" y="965918"/>
                </a:cubicBezTo>
                <a:cubicBezTo>
                  <a:pt x="1202636" y="979298"/>
                  <a:pt x="1211045" y="1002686"/>
                  <a:pt x="1215850" y="1010453"/>
                </a:cubicBezTo>
                <a:cubicBezTo>
                  <a:pt x="1220731" y="1018954"/>
                  <a:pt x="1229640" y="1021116"/>
                  <a:pt x="1231817" y="1022800"/>
                </a:cubicBezTo>
                <a:cubicBezTo>
                  <a:pt x="1234157" y="1029337"/>
                  <a:pt x="1234970" y="1034018"/>
                  <a:pt x="1239776" y="1041786"/>
                </a:cubicBezTo>
                <a:cubicBezTo>
                  <a:pt x="1240864" y="1042628"/>
                  <a:pt x="1243676" y="1044803"/>
                  <a:pt x="1246761" y="1047188"/>
                </a:cubicBezTo>
                <a:lnTo>
                  <a:pt x="1254759" y="1053373"/>
                </a:lnTo>
                <a:lnTo>
                  <a:pt x="1184985" y="949513"/>
                </a:lnTo>
                <a:lnTo>
                  <a:pt x="1035301" y="739584"/>
                </a:lnTo>
                <a:lnTo>
                  <a:pt x="1035237" y="733634"/>
                </a:lnTo>
                <a:lnTo>
                  <a:pt x="1041197" y="729422"/>
                </a:lnTo>
                <a:lnTo>
                  <a:pt x="1060179" y="755083"/>
                </a:lnTo>
                <a:cubicBezTo>
                  <a:pt x="1077589" y="778561"/>
                  <a:pt x="1095424" y="801442"/>
                  <a:pt x="1115334" y="822615"/>
                </a:cubicBezTo>
                <a:cubicBezTo>
                  <a:pt x="1120095" y="840773"/>
                  <a:pt x="1128796" y="853239"/>
                  <a:pt x="1138655" y="855314"/>
                </a:cubicBezTo>
                <a:cubicBezTo>
                  <a:pt x="1135039" y="841513"/>
                  <a:pt x="1127252" y="829582"/>
                  <a:pt x="1115334" y="822615"/>
                </a:cubicBezTo>
                <a:cubicBezTo>
                  <a:pt x="1103699" y="800436"/>
                  <a:pt x="1090920" y="779820"/>
                  <a:pt x="1077559" y="759987"/>
                </a:cubicBezTo>
                <a:lnTo>
                  <a:pt x="1047030" y="717139"/>
                </a:lnTo>
                <a:lnTo>
                  <a:pt x="1054919" y="715280"/>
                </a:lnTo>
                <a:lnTo>
                  <a:pt x="1059886" y="715510"/>
                </a:lnTo>
                <a:lnTo>
                  <a:pt x="1076664" y="737275"/>
                </a:lnTo>
                <a:cubicBezTo>
                  <a:pt x="1115549" y="789374"/>
                  <a:pt x="1154433" y="841473"/>
                  <a:pt x="1196636" y="892899"/>
                </a:cubicBezTo>
                <a:cubicBezTo>
                  <a:pt x="1212421" y="911661"/>
                  <a:pt x="1226669" y="931406"/>
                  <a:pt x="1240216" y="951627"/>
                </a:cubicBezTo>
                <a:lnTo>
                  <a:pt x="1275846" y="1007338"/>
                </a:lnTo>
                <a:lnTo>
                  <a:pt x="1280925" y="1010950"/>
                </a:lnTo>
                <a:lnTo>
                  <a:pt x="1289312" y="1017913"/>
                </a:lnTo>
                <a:lnTo>
                  <a:pt x="1287448" y="1011867"/>
                </a:lnTo>
                <a:cubicBezTo>
                  <a:pt x="1284344" y="1004824"/>
                  <a:pt x="1280175" y="997113"/>
                  <a:pt x="1275233" y="988952"/>
                </a:cubicBezTo>
                <a:lnTo>
                  <a:pt x="1264199" y="973090"/>
                </a:lnTo>
                <a:lnTo>
                  <a:pt x="1262949" y="973428"/>
                </a:lnTo>
                <a:cubicBezTo>
                  <a:pt x="1258597" y="971869"/>
                  <a:pt x="1255908" y="964524"/>
                  <a:pt x="1255908" y="964524"/>
                </a:cubicBezTo>
                <a:lnTo>
                  <a:pt x="1259454" y="966269"/>
                </a:lnTo>
                <a:lnTo>
                  <a:pt x="1238629" y="936332"/>
                </a:lnTo>
                <a:cubicBezTo>
                  <a:pt x="1211149" y="899982"/>
                  <a:pt x="1180629" y="863421"/>
                  <a:pt x="1165736" y="840630"/>
                </a:cubicBezTo>
                <a:lnTo>
                  <a:pt x="1031425" y="639007"/>
                </a:lnTo>
                <a:lnTo>
                  <a:pt x="1033970" y="634914"/>
                </a:lnTo>
                <a:lnTo>
                  <a:pt x="1043548" y="621326"/>
                </a:lnTo>
                <a:lnTo>
                  <a:pt x="1133129" y="744333"/>
                </a:lnTo>
                <a:lnTo>
                  <a:pt x="1196445" y="832814"/>
                </a:lnTo>
                <a:lnTo>
                  <a:pt x="1234837" y="866398"/>
                </a:lnTo>
                <a:cubicBezTo>
                  <a:pt x="1261024" y="890259"/>
                  <a:pt x="1287564" y="914985"/>
                  <a:pt x="1315375" y="940165"/>
                </a:cubicBezTo>
                <a:cubicBezTo>
                  <a:pt x="1315375" y="940165"/>
                  <a:pt x="1318371" y="953512"/>
                  <a:pt x="1324593" y="949849"/>
                </a:cubicBezTo>
                <a:cubicBezTo>
                  <a:pt x="1327862" y="947583"/>
                  <a:pt x="1303676" y="923701"/>
                  <a:pt x="1316311" y="937554"/>
                </a:cubicBezTo>
                <a:cubicBezTo>
                  <a:pt x="1274107" y="892001"/>
                  <a:pt x="1214802" y="846213"/>
                  <a:pt x="1176074" y="798958"/>
                </a:cubicBezTo>
                <a:cubicBezTo>
                  <a:pt x="1226162" y="835061"/>
                  <a:pt x="1280064" y="897079"/>
                  <a:pt x="1332269" y="943269"/>
                </a:cubicBezTo>
                <a:cubicBezTo>
                  <a:pt x="1335686" y="947439"/>
                  <a:pt x="1355213" y="963762"/>
                  <a:pt x="1357238" y="958104"/>
                </a:cubicBezTo>
                <a:lnTo>
                  <a:pt x="1335230" y="935003"/>
                </a:lnTo>
                <a:cubicBezTo>
                  <a:pt x="1311924" y="914382"/>
                  <a:pt x="1287584" y="890936"/>
                  <a:pt x="1267389" y="868483"/>
                </a:cubicBezTo>
                <a:cubicBezTo>
                  <a:pt x="1286994" y="884587"/>
                  <a:pt x="1307036" y="903180"/>
                  <a:pt x="1327660" y="922718"/>
                </a:cubicBezTo>
                <a:lnTo>
                  <a:pt x="1389216" y="980547"/>
                </a:lnTo>
                <a:lnTo>
                  <a:pt x="1368001" y="939574"/>
                </a:lnTo>
                <a:cubicBezTo>
                  <a:pt x="1378242" y="951250"/>
                  <a:pt x="1387360" y="963269"/>
                  <a:pt x="1395868" y="975545"/>
                </a:cubicBezTo>
                <a:lnTo>
                  <a:pt x="1418412" y="1010501"/>
                </a:lnTo>
                <a:lnTo>
                  <a:pt x="1449708" y="1042833"/>
                </a:lnTo>
                <a:lnTo>
                  <a:pt x="1475480" y="1068627"/>
                </a:lnTo>
                <a:lnTo>
                  <a:pt x="1463619" y="1049370"/>
                </a:lnTo>
                <a:cubicBezTo>
                  <a:pt x="1446731" y="1023142"/>
                  <a:pt x="1429631" y="997254"/>
                  <a:pt x="1416277" y="968019"/>
                </a:cubicBezTo>
                <a:lnTo>
                  <a:pt x="1411318" y="958304"/>
                </a:lnTo>
                <a:lnTo>
                  <a:pt x="1411823" y="958690"/>
                </a:lnTo>
                <a:cubicBezTo>
                  <a:pt x="1419592" y="964419"/>
                  <a:pt x="1441028" y="990262"/>
                  <a:pt x="1453513" y="997678"/>
                </a:cubicBezTo>
                <a:cubicBezTo>
                  <a:pt x="1470712" y="1006785"/>
                  <a:pt x="1435855" y="976135"/>
                  <a:pt x="1432440" y="971966"/>
                </a:cubicBezTo>
                <a:cubicBezTo>
                  <a:pt x="1424270" y="964498"/>
                  <a:pt x="1417986" y="958474"/>
                  <a:pt x="1412598" y="953100"/>
                </a:cubicBezTo>
                <a:lnTo>
                  <a:pt x="1404269" y="944494"/>
                </a:lnTo>
                <a:lnTo>
                  <a:pt x="1386079" y="908861"/>
                </a:lnTo>
                <a:lnTo>
                  <a:pt x="1389111" y="907844"/>
                </a:lnTo>
                <a:cubicBezTo>
                  <a:pt x="1388878" y="908497"/>
                  <a:pt x="1387581" y="907266"/>
                  <a:pt x="1385694" y="904926"/>
                </a:cubicBezTo>
                <a:lnTo>
                  <a:pt x="1380222" y="897385"/>
                </a:lnTo>
                <a:lnTo>
                  <a:pt x="1366626" y="870753"/>
                </a:lnTo>
                <a:lnTo>
                  <a:pt x="1374417" y="878034"/>
                </a:lnTo>
                <a:cubicBezTo>
                  <a:pt x="1373872" y="879558"/>
                  <a:pt x="1373365" y="880972"/>
                  <a:pt x="1373838" y="881509"/>
                </a:cubicBezTo>
                <a:lnTo>
                  <a:pt x="1378786" y="879839"/>
                </a:lnTo>
                <a:lnTo>
                  <a:pt x="1378540" y="879511"/>
                </a:lnTo>
                <a:lnTo>
                  <a:pt x="1374417" y="878034"/>
                </a:lnTo>
                <a:lnTo>
                  <a:pt x="1376129" y="876290"/>
                </a:lnTo>
                <a:lnTo>
                  <a:pt x="1366406" y="863308"/>
                </a:lnTo>
                <a:lnTo>
                  <a:pt x="1376434" y="869890"/>
                </a:lnTo>
                <a:cubicBezTo>
                  <a:pt x="1375806" y="873474"/>
                  <a:pt x="1375269" y="876545"/>
                  <a:pt x="1381980" y="870858"/>
                </a:cubicBezTo>
                <a:cubicBezTo>
                  <a:pt x="1381980" y="870858"/>
                  <a:pt x="1379419" y="870412"/>
                  <a:pt x="1376434" y="869890"/>
                </a:cubicBezTo>
                <a:lnTo>
                  <a:pt x="1381194" y="863002"/>
                </a:lnTo>
                <a:lnTo>
                  <a:pt x="1399956" y="882646"/>
                </a:lnTo>
                <a:lnTo>
                  <a:pt x="1401892" y="884021"/>
                </a:lnTo>
                <a:lnTo>
                  <a:pt x="1402777" y="885600"/>
                </a:lnTo>
                <a:lnTo>
                  <a:pt x="1405063" y="887993"/>
                </a:lnTo>
                <a:lnTo>
                  <a:pt x="1384442" y="858744"/>
                </a:lnTo>
                <a:lnTo>
                  <a:pt x="1400821" y="867820"/>
                </a:lnTo>
                <a:lnTo>
                  <a:pt x="1408027" y="871269"/>
                </a:lnTo>
                <a:lnTo>
                  <a:pt x="1465600" y="942249"/>
                </a:lnTo>
                <a:lnTo>
                  <a:pt x="1454080" y="915243"/>
                </a:lnTo>
                <a:cubicBezTo>
                  <a:pt x="1416993" y="850136"/>
                  <a:pt x="1325637" y="792759"/>
                  <a:pt x="1354481" y="776617"/>
                </a:cubicBezTo>
                <a:cubicBezTo>
                  <a:pt x="1354481" y="776617"/>
                  <a:pt x="1379136" y="795818"/>
                  <a:pt x="1402733" y="806525"/>
                </a:cubicBezTo>
                <a:lnTo>
                  <a:pt x="1397119" y="807519"/>
                </a:lnTo>
                <a:lnTo>
                  <a:pt x="1390934" y="801171"/>
                </a:lnTo>
                <a:cubicBezTo>
                  <a:pt x="1391462" y="805419"/>
                  <a:pt x="1391727" y="807543"/>
                  <a:pt x="1393202" y="808213"/>
                </a:cubicBezTo>
                <a:lnTo>
                  <a:pt x="1397119" y="807519"/>
                </a:lnTo>
                <a:lnTo>
                  <a:pt x="1407508" y="818183"/>
                </a:lnTo>
                <a:lnTo>
                  <a:pt x="1412057" y="829293"/>
                </a:lnTo>
                <a:cubicBezTo>
                  <a:pt x="1416003" y="834926"/>
                  <a:pt x="1419666" y="838257"/>
                  <a:pt x="1419666" y="838257"/>
                </a:cubicBezTo>
                <a:cubicBezTo>
                  <a:pt x="1419666" y="838257"/>
                  <a:pt x="1451896" y="828828"/>
                  <a:pt x="1466717" y="843570"/>
                </a:cubicBezTo>
                <a:cubicBezTo>
                  <a:pt x="1473584" y="848439"/>
                  <a:pt x="1480855" y="856028"/>
                  <a:pt x="1488307" y="865337"/>
                </a:cubicBezTo>
                <a:lnTo>
                  <a:pt x="1490613" y="868600"/>
                </a:lnTo>
                <a:lnTo>
                  <a:pt x="1490884" y="868742"/>
                </a:lnTo>
                <a:lnTo>
                  <a:pt x="1491714" y="870157"/>
                </a:lnTo>
                <a:lnTo>
                  <a:pt x="1510984" y="897427"/>
                </a:lnTo>
                <a:cubicBezTo>
                  <a:pt x="1518576" y="909178"/>
                  <a:pt x="1526128" y="921650"/>
                  <a:pt x="1533416" y="933845"/>
                </a:cubicBezTo>
                <a:lnTo>
                  <a:pt x="1551221" y="963512"/>
                </a:lnTo>
                <a:lnTo>
                  <a:pt x="1554033" y="963190"/>
                </a:lnTo>
                <a:cubicBezTo>
                  <a:pt x="1556986" y="961844"/>
                  <a:pt x="1560508" y="960346"/>
                  <a:pt x="1564962" y="961426"/>
                </a:cubicBezTo>
                <a:cubicBezTo>
                  <a:pt x="1575760" y="965724"/>
                  <a:pt x="1576374" y="974979"/>
                  <a:pt x="1586347" y="990795"/>
                </a:cubicBezTo>
                <a:cubicBezTo>
                  <a:pt x="1591109" y="996503"/>
                  <a:pt x="1595756" y="1001111"/>
                  <a:pt x="1599861" y="1005297"/>
                </a:cubicBezTo>
                <a:lnTo>
                  <a:pt x="1601168" y="1006825"/>
                </a:lnTo>
                <a:lnTo>
                  <a:pt x="1601793" y="1006835"/>
                </a:lnTo>
                <a:lnTo>
                  <a:pt x="1586246" y="984393"/>
                </a:lnTo>
                <a:cubicBezTo>
                  <a:pt x="1578992" y="974165"/>
                  <a:pt x="1573336" y="966284"/>
                  <a:pt x="1571342" y="963120"/>
                </a:cubicBezTo>
                <a:lnTo>
                  <a:pt x="1547855" y="919349"/>
                </a:lnTo>
                <a:lnTo>
                  <a:pt x="1617157" y="1003547"/>
                </a:lnTo>
                <a:lnTo>
                  <a:pt x="1611685" y="993505"/>
                </a:lnTo>
                <a:cubicBezTo>
                  <a:pt x="1610393" y="991492"/>
                  <a:pt x="1608117" y="987410"/>
                  <a:pt x="1605726" y="982775"/>
                </a:cubicBezTo>
                <a:lnTo>
                  <a:pt x="1602444" y="975836"/>
                </a:lnTo>
                <a:lnTo>
                  <a:pt x="1526401" y="879372"/>
                </a:lnTo>
                <a:lnTo>
                  <a:pt x="1524827" y="876438"/>
                </a:lnTo>
                <a:lnTo>
                  <a:pt x="1495684" y="840051"/>
                </a:lnTo>
                <a:lnTo>
                  <a:pt x="1488816" y="831361"/>
                </a:lnTo>
                <a:lnTo>
                  <a:pt x="1499759" y="836033"/>
                </a:lnTo>
                <a:lnTo>
                  <a:pt x="1458248" y="771540"/>
                </a:lnTo>
                <a:lnTo>
                  <a:pt x="1437111" y="740199"/>
                </a:lnTo>
                <a:lnTo>
                  <a:pt x="1435440" y="735355"/>
                </a:lnTo>
                <a:lnTo>
                  <a:pt x="1420381" y="715394"/>
                </a:lnTo>
                <a:lnTo>
                  <a:pt x="1397301" y="681172"/>
                </a:lnTo>
                <a:cubicBezTo>
                  <a:pt x="1377665" y="652165"/>
                  <a:pt x="1359594" y="624687"/>
                  <a:pt x="1345744" y="599987"/>
                </a:cubicBezTo>
                <a:cubicBezTo>
                  <a:pt x="1392108" y="656918"/>
                  <a:pt x="1441514" y="725471"/>
                  <a:pt x="1491358" y="798276"/>
                </a:cubicBezTo>
                <a:lnTo>
                  <a:pt x="1575095" y="924711"/>
                </a:lnTo>
                <a:lnTo>
                  <a:pt x="1583618" y="932309"/>
                </a:lnTo>
                <a:cubicBezTo>
                  <a:pt x="1589089" y="935209"/>
                  <a:pt x="1593272" y="925184"/>
                  <a:pt x="1603558" y="925877"/>
                </a:cubicBezTo>
                <a:lnTo>
                  <a:pt x="1608996" y="929476"/>
                </a:lnTo>
                <a:lnTo>
                  <a:pt x="1480336" y="730999"/>
                </a:lnTo>
                <a:lnTo>
                  <a:pt x="1205529" y="340359"/>
                </a:lnTo>
                <a:lnTo>
                  <a:pt x="1207629" y="328469"/>
                </a:lnTo>
                <a:lnTo>
                  <a:pt x="1223324" y="318870"/>
                </a:lnTo>
                <a:lnTo>
                  <a:pt x="1258535" y="366482"/>
                </a:lnTo>
                <a:cubicBezTo>
                  <a:pt x="1290851" y="410039"/>
                  <a:pt x="1324402" y="452318"/>
                  <a:pt x="1363508" y="490770"/>
                </a:cubicBezTo>
                <a:cubicBezTo>
                  <a:pt x="1367907" y="526168"/>
                  <a:pt x="1383783" y="549406"/>
                  <a:pt x="1406325" y="551616"/>
                </a:cubicBezTo>
                <a:cubicBezTo>
                  <a:pt x="1406325" y="551616"/>
                  <a:pt x="1408517" y="551525"/>
                  <a:pt x="1411257" y="551412"/>
                </a:cubicBezTo>
                <a:lnTo>
                  <a:pt x="1417423" y="551155"/>
                </a:lnTo>
                <a:lnTo>
                  <a:pt x="1419478" y="551071"/>
                </a:lnTo>
                <a:cubicBezTo>
                  <a:pt x="1421670" y="550979"/>
                  <a:pt x="1422766" y="550934"/>
                  <a:pt x="1421122" y="551002"/>
                </a:cubicBezTo>
                <a:lnTo>
                  <a:pt x="1417423" y="551155"/>
                </a:lnTo>
                <a:lnTo>
                  <a:pt x="1406325" y="551616"/>
                </a:lnTo>
                <a:cubicBezTo>
                  <a:pt x="1402984" y="524713"/>
                  <a:pt x="1389073" y="502370"/>
                  <a:pt x="1363508" y="490770"/>
                </a:cubicBezTo>
                <a:cubicBezTo>
                  <a:pt x="1344362" y="448681"/>
                  <a:pt x="1321923" y="409939"/>
                  <a:pt x="1297803" y="372882"/>
                </a:cubicBezTo>
                <a:lnTo>
                  <a:pt x="1241767" y="293142"/>
                </a:lnTo>
                <a:lnTo>
                  <a:pt x="1261138" y="287872"/>
                </a:lnTo>
                <a:lnTo>
                  <a:pt x="1272801" y="287356"/>
                </a:lnTo>
                <a:lnTo>
                  <a:pt x="1304272" y="327609"/>
                </a:lnTo>
                <a:cubicBezTo>
                  <a:pt x="1376582" y="424215"/>
                  <a:pt x="1448891" y="520823"/>
                  <a:pt x="1529302" y="615426"/>
                </a:cubicBezTo>
                <a:cubicBezTo>
                  <a:pt x="1551995" y="641254"/>
                  <a:pt x="1572433" y="668362"/>
                  <a:pt x="1591532" y="696247"/>
                </a:cubicBezTo>
                <a:lnTo>
                  <a:pt x="1632026" y="760119"/>
                </a:lnTo>
                <a:lnTo>
                  <a:pt x="1648939" y="769699"/>
                </a:lnTo>
                <a:cubicBezTo>
                  <a:pt x="1698533" y="800905"/>
                  <a:pt x="1751312" y="841497"/>
                  <a:pt x="1801331" y="872405"/>
                </a:cubicBezTo>
                <a:cubicBezTo>
                  <a:pt x="1803622" y="874388"/>
                  <a:pt x="1810959" y="878969"/>
                  <a:pt x="1817867" y="882221"/>
                </a:cubicBezTo>
                <a:lnTo>
                  <a:pt x="1820369" y="883128"/>
                </a:lnTo>
                <a:lnTo>
                  <a:pt x="1819664" y="882346"/>
                </a:lnTo>
                <a:lnTo>
                  <a:pt x="1816497" y="878718"/>
                </a:lnTo>
                <a:lnTo>
                  <a:pt x="1825812" y="885101"/>
                </a:lnTo>
                <a:lnTo>
                  <a:pt x="1827226" y="885613"/>
                </a:lnTo>
                <a:cubicBezTo>
                  <a:pt x="1829782" y="886085"/>
                  <a:pt x="1831548" y="885734"/>
                  <a:pt x="1831839" y="884070"/>
                </a:cubicBezTo>
                <a:lnTo>
                  <a:pt x="1803030" y="862675"/>
                </a:lnTo>
                <a:cubicBezTo>
                  <a:pt x="1773259" y="844278"/>
                  <a:pt x="1741798" y="822946"/>
                  <a:pt x="1715124" y="801925"/>
                </a:cubicBezTo>
                <a:cubicBezTo>
                  <a:pt x="1739930" y="816024"/>
                  <a:pt x="1765699" y="832798"/>
                  <a:pt x="1792292" y="850507"/>
                </a:cubicBezTo>
                <a:lnTo>
                  <a:pt x="1851495" y="889579"/>
                </a:lnTo>
                <a:lnTo>
                  <a:pt x="1847132" y="885853"/>
                </a:lnTo>
                <a:cubicBezTo>
                  <a:pt x="1860332" y="892118"/>
                  <a:pt x="1872659" y="899287"/>
                  <a:pt x="1884550" y="906914"/>
                </a:cubicBezTo>
                <a:lnTo>
                  <a:pt x="1902759" y="919380"/>
                </a:lnTo>
                <a:lnTo>
                  <a:pt x="1903076" y="915687"/>
                </a:lnTo>
                <a:cubicBezTo>
                  <a:pt x="1904405" y="914189"/>
                  <a:pt x="1907042" y="913235"/>
                  <a:pt x="1911426" y="913053"/>
                </a:cubicBezTo>
                <a:lnTo>
                  <a:pt x="1920676" y="915420"/>
                </a:lnTo>
                <a:lnTo>
                  <a:pt x="1920311" y="914611"/>
                </a:lnTo>
                <a:lnTo>
                  <a:pt x="1922057" y="915773"/>
                </a:lnTo>
                <a:lnTo>
                  <a:pt x="1923986" y="916267"/>
                </a:lnTo>
                <a:cubicBezTo>
                  <a:pt x="1927985" y="918498"/>
                  <a:pt x="1931810" y="921800"/>
                  <a:pt x="1935493" y="925892"/>
                </a:cubicBezTo>
                <a:lnTo>
                  <a:pt x="1937326" y="928715"/>
                </a:lnTo>
                <a:lnTo>
                  <a:pt x="1941918" y="933035"/>
                </a:lnTo>
                <a:cubicBezTo>
                  <a:pt x="1952996" y="943667"/>
                  <a:pt x="1965327" y="955473"/>
                  <a:pt x="1971025" y="958493"/>
                </a:cubicBezTo>
                <a:cubicBezTo>
                  <a:pt x="1961309" y="940422"/>
                  <a:pt x="1951253" y="939173"/>
                  <a:pt x="1935836" y="918759"/>
                </a:cubicBezTo>
                <a:cubicBezTo>
                  <a:pt x="1935836" y="918759"/>
                  <a:pt x="1899252" y="882367"/>
                  <a:pt x="1900645" y="879025"/>
                </a:cubicBezTo>
                <a:lnTo>
                  <a:pt x="1935770" y="893562"/>
                </a:lnTo>
                <a:cubicBezTo>
                  <a:pt x="1937164" y="890222"/>
                  <a:pt x="1847525" y="783542"/>
                  <a:pt x="1893653" y="829075"/>
                </a:cubicBezTo>
                <a:cubicBezTo>
                  <a:pt x="1919074" y="858870"/>
                  <a:pt x="1941579" y="879639"/>
                  <a:pt x="1968447" y="897961"/>
                </a:cubicBezTo>
                <a:cubicBezTo>
                  <a:pt x="1987109" y="911933"/>
                  <a:pt x="1992696" y="931896"/>
                  <a:pt x="2015031" y="943735"/>
                </a:cubicBezTo>
                <a:cubicBezTo>
                  <a:pt x="2015031" y="943735"/>
                  <a:pt x="2014842" y="944187"/>
                  <a:pt x="2014606" y="944753"/>
                </a:cubicBezTo>
                <a:lnTo>
                  <a:pt x="2014076" y="946026"/>
                </a:lnTo>
                <a:lnTo>
                  <a:pt x="2013898" y="946450"/>
                </a:lnTo>
                <a:cubicBezTo>
                  <a:pt x="2013710" y="946903"/>
                  <a:pt x="2013615" y="947129"/>
                  <a:pt x="2013758" y="946790"/>
                </a:cubicBezTo>
                <a:lnTo>
                  <a:pt x="2014076" y="946026"/>
                </a:lnTo>
                <a:lnTo>
                  <a:pt x="2015031" y="943735"/>
                </a:lnTo>
                <a:cubicBezTo>
                  <a:pt x="2019498" y="925020"/>
                  <a:pt x="1965711" y="896511"/>
                  <a:pt x="1964657" y="883031"/>
                </a:cubicBezTo>
                <a:cubicBezTo>
                  <a:pt x="1961464" y="881339"/>
                  <a:pt x="1971857" y="865765"/>
                  <a:pt x="1974593" y="867216"/>
                </a:cubicBezTo>
                <a:cubicBezTo>
                  <a:pt x="1961910" y="848252"/>
                  <a:pt x="1940459" y="840962"/>
                  <a:pt x="1930510" y="823449"/>
                </a:cubicBezTo>
                <a:cubicBezTo>
                  <a:pt x="1926667" y="816651"/>
                  <a:pt x="1928060" y="813308"/>
                  <a:pt x="1928115" y="805176"/>
                </a:cubicBezTo>
                <a:cubicBezTo>
                  <a:pt x="1922527" y="785213"/>
                  <a:pt x="1904320" y="771483"/>
                  <a:pt x="1890020" y="755062"/>
                </a:cubicBezTo>
                <a:cubicBezTo>
                  <a:pt x="1860756" y="718468"/>
                  <a:pt x="1829357" y="693665"/>
                  <a:pt x="1804222" y="655181"/>
                </a:cubicBezTo>
                <a:cubicBezTo>
                  <a:pt x="1842432" y="687674"/>
                  <a:pt x="1864885" y="716576"/>
                  <a:pt x="1902862" y="749628"/>
                </a:cubicBezTo>
                <a:cubicBezTo>
                  <a:pt x="1914257" y="755668"/>
                  <a:pt x="1929676" y="776082"/>
                  <a:pt x="1950788" y="800193"/>
                </a:cubicBezTo>
                <a:cubicBezTo>
                  <a:pt x="1953972" y="802901"/>
                  <a:pt x="1959963" y="809221"/>
                  <a:pt x="1966720" y="816415"/>
                </a:cubicBezTo>
                <a:lnTo>
                  <a:pt x="1981110" y="831463"/>
                </a:lnTo>
                <a:lnTo>
                  <a:pt x="1954241" y="792249"/>
                </a:lnTo>
                <a:lnTo>
                  <a:pt x="1955002" y="790279"/>
                </a:lnTo>
                <a:lnTo>
                  <a:pt x="1956914" y="786152"/>
                </a:lnTo>
                <a:lnTo>
                  <a:pt x="1952064" y="779788"/>
                </a:lnTo>
                <a:cubicBezTo>
                  <a:pt x="1950724" y="774996"/>
                  <a:pt x="1953744" y="767756"/>
                  <a:pt x="1953744" y="767756"/>
                </a:cubicBezTo>
                <a:cubicBezTo>
                  <a:pt x="1943796" y="750242"/>
                  <a:pt x="1928324" y="737961"/>
                  <a:pt x="1915819" y="726573"/>
                </a:cubicBezTo>
                <a:cubicBezTo>
                  <a:pt x="1907213" y="713850"/>
                  <a:pt x="1880345" y="695528"/>
                  <a:pt x="1882025" y="683498"/>
                </a:cubicBezTo>
                <a:cubicBezTo>
                  <a:pt x="1883704" y="671467"/>
                  <a:pt x="1897666" y="704710"/>
                  <a:pt x="1893420" y="689538"/>
                </a:cubicBezTo>
                <a:cubicBezTo>
                  <a:pt x="1887833" y="669575"/>
                  <a:pt x="1858569" y="632981"/>
                  <a:pt x="1896493" y="674166"/>
                </a:cubicBezTo>
                <a:cubicBezTo>
                  <a:pt x="1911152" y="688396"/>
                  <a:pt x="1920910" y="700028"/>
                  <a:pt x="1931613" y="711566"/>
                </a:cubicBezTo>
                <a:lnTo>
                  <a:pt x="1934804" y="714768"/>
                </a:lnTo>
                <a:lnTo>
                  <a:pt x="1917127" y="675137"/>
                </a:lnTo>
                <a:lnTo>
                  <a:pt x="1967912" y="739668"/>
                </a:lnTo>
                <a:lnTo>
                  <a:pt x="1966493" y="736905"/>
                </a:lnTo>
                <a:cubicBezTo>
                  <a:pt x="1957549" y="722892"/>
                  <a:pt x="1940879" y="702646"/>
                  <a:pt x="1929147" y="688083"/>
                </a:cubicBezTo>
                <a:lnTo>
                  <a:pt x="1927204" y="685572"/>
                </a:lnTo>
                <a:lnTo>
                  <a:pt x="1969636" y="710966"/>
                </a:lnTo>
                <a:lnTo>
                  <a:pt x="1917082" y="671811"/>
                </a:lnTo>
                <a:lnTo>
                  <a:pt x="1912977" y="660460"/>
                </a:lnTo>
                <a:cubicBezTo>
                  <a:pt x="1912670" y="655069"/>
                  <a:pt x="1923687" y="668687"/>
                  <a:pt x="1933065" y="677228"/>
                </a:cubicBezTo>
                <a:cubicBezTo>
                  <a:pt x="1893683" y="614190"/>
                  <a:pt x="1838840" y="572200"/>
                  <a:pt x="1798063" y="512503"/>
                </a:cubicBezTo>
                <a:lnTo>
                  <a:pt x="1790710" y="502686"/>
                </a:lnTo>
                <a:lnTo>
                  <a:pt x="1791342" y="503017"/>
                </a:lnTo>
                <a:cubicBezTo>
                  <a:pt x="1801048" y="507881"/>
                  <a:pt x="1829746" y="532422"/>
                  <a:pt x="1845002" y="538255"/>
                </a:cubicBezTo>
                <a:cubicBezTo>
                  <a:pt x="1865806" y="545059"/>
                  <a:pt x="1821314" y="517756"/>
                  <a:pt x="1816730" y="513787"/>
                </a:cubicBezTo>
                <a:cubicBezTo>
                  <a:pt x="1806248" y="507074"/>
                  <a:pt x="1798134" y="501599"/>
                  <a:pt x="1791132" y="496673"/>
                </a:cubicBezTo>
                <a:lnTo>
                  <a:pt x="1780256" y="488728"/>
                </a:lnTo>
                <a:lnTo>
                  <a:pt x="1753282" y="452714"/>
                </a:lnTo>
                <a:lnTo>
                  <a:pt x="1756449" y="451007"/>
                </a:lnTo>
                <a:cubicBezTo>
                  <a:pt x="1756316" y="451776"/>
                  <a:pt x="1754641" y="450659"/>
                  <a:pt x="1752104" y="448425"/>
                </a:cubicBezTo>
                <a:lnTo>
                  <a:pt x="1744596" y="441115"/>
                </a:lnTo>
                <a:lnTo>
                  <a:pt x="1724436" y="414198"/>
                </a:lnTo>
                <a:lnTo>
                  <a:pt x="1734464" y="420779"/>
                </a:lnTo>
                <a:cubicBezTo>
                  <a:pt x="1733837" y="424363"/>
                  <a:pt x="1733300" y="427435"/>
                  <a:pt x="1740011" y="421749"/>
                </a:cubicBezTo>
                <a:cubicBezTo>
                  <a:pt x="1740011" y="421749"/>
                  <a:pt x="1737450" y="421301"/>
                  <a:pt x="1734464" y="420779"/>
                </a:cubicBezTo>
                <a:lnTo>
                  <a:pt x="1739225" y="413892"/>
                </a:lnTo>
                <a:lnTo>
                  <a:pt x="1763096" y="438883"/>
                </a:lnTo>
                <a:lnTo>
                  <a:pt x="1742473" y="409634"/>
                </a:lnTo>
                <a:lnTo>
                  <a:pt x="1758850" y="418710"/>
                </a:lnTo>
                <a:lnTo>
                  <a:pt x="1766058" y="422159"/>
                </a:lnTo>
                <a:lnTo>
                  <a:pt x="1837444" y="510169"/>
                </a:lnTo>
                <a:cubicBezTo>
                  <a:pt x="1884842" y="567000"/>
                  <a:pt x="1933423" y="622333"/>
                  <a:pt x="1985680" y="675193"/>
                </a:cubicBezTo>
                <a:cubicBezTo>
                  <a:pt x="1995681" y="684576"/>
                  <a:pt x="2034661" y="739239"/>
                  <a:pt x="2046109" y="737147"/>
                </a:cubicBezTo>
                <a:cubicBezTo>
                  <a:pt x="2047737" y="733248"/>
                  <a:pt x="2043205" y="726765"/>
                  <a:pt x="2043205" y="726765"/>
                </a:cubicBezTo>
                <a:cubicBezTo>
                  <a:pt x="2021208" y="698105"/>
                  <a:pt x="1998469" y="677892"/>
                  <a:pt x="1981202" y="660579"/>
                </a:cubicBezTo>
                <a:cubicBezTo>
                  <a:pt x="1966014" y="639608"/>
                  <a:pt x="1932113" y="612798"/>
                  <a:pt x="1923559" y="591942"/>
                </a:cubicBezTo>
                <a:cubicBezTo>
                  <a:pt x="1922218" y="587151"/>
                  <a:pt x="1925239" y="579911"/>
                  <a:pt x="1922504" y="578462"/>
                </a:cubicBezTo>
                <a:cubicBezTo>
                  <a:pt x="1913896" y="565738"/>
                  <a:pt x="1881844" y="535828"/>
                  <a:pt x="1874631" y="519764"/>
                </a:cubicBezTo>
                <a:cubicBezTo>
                  <a:pt x="1870332" y="512724"/>
                  <a:pt x="1874513" y="502700"/>
                  <a:pt x="1874513" y="502700"/>
                </a:cubicBezTo>
                <a:cubicBezTo>
                  <a:pt x="1874513" y="502700"/>
                  <a:pt x="1873552" y="501000"/>
                  <a:pt x="1871850" y="498909"/>
                </a:cubicBezTo>
                <a:lnTo>
                  <a:pt x="1868725" y="496205"/>
                </a:lnTo>
                <a:lnTo>
                  <a:pt x="1865278" y="490871"/>
                </a:lnTo>
                <a:lnTo>
                  <a:pt x="1865621" y="489656"/>
                </a:lnTo>
                <a:cubicBezTo>
                  <a:pt x="1865455" y="489057"/>
                  <a:pt x="1864771" y="488695"/>
                  <a:pt x="1863404" y="487970"/>
                </a:cubicBezTo>
                <a:lnTo>
                  <a:pt x="1865278" y="490871"/>
                </a:lnTo>
                <a:lnTo>
                  <a:pt x="1864744" y="492761"/>
                </a:lnTo>
                <a:cubicBezTo>
                  <a:pt x="1862061" y="483179"/>
                  <a:pt x="1856645" y="472147"/>
                  <a:pt x="1856645" y="472147"/>
                </a:cubicBezTo>
                <a:cubicBezTo>
                  <a:pt x="1863796" y="463015"/>
                  <a:pt x="1883121" y="515423"/>
                  <a:pt x="1907254" y="532295"/>
                </a:cubicBezTo>
                <a:cubicBezTo>
                  <a:pt x="1909987" y="533744"/>
                  <a:pt x="1920043" y="534993"/>
                  <a:pt x="1922777" y="536443"/>
                </a:cubicBezTo>
                <a:cubicBezTo>
                  <a:pt x="1938249" y="548724"/>
                  <a:pt x="1955284" y="566594"/>
                  <a:pt x="1974832" y="585116"/>
                </a:cubicBezTo>
                <a:cubicBezTo>
                  <a:pt x="1982099" y="593048"/>
                  <a:pt x="2039742" y="661683"/>
                  <a:pt x="2042476" y="663133"/>
                </a:cubicBezTo>
                <a:lnTo>
                  <a:pt x="2042813" y="662450"/>
                </a:lnTo>
                <a:lnTo>
                  <a:pt x="2016499" y="625518"/>
                </a:lnTo>
                <a:lnTo>
                  <a:pt x="2024388" y="623659"/>
                </a:lnTo>
                <a:lnTo>
                  <a:pt x="2029355" y="623889"/>
                </a:lnTo>
                <a:lnTo>
                  <a:pt x="2043376" y="642076"/>
                </a:lnTo>
                <a:lnTo>
                  <a:pt x="2042413" y="637937"/>
                </a:lnTo>
                <a:cubicBezTo>
                  <a:pt x="2038336" y="631696"/>
                  <a:pt x="1995880" y="584031"/>
                  <a:pt x="2025884" y="612176"/>
                </a:cubicBezTo>
                <a:cubicBezTo>
                  <a:pt x="2057936" y="642086"/>
                  <a:pt x="2004827" y="579931"/>
                  <a:pt x="1997559" y="571999"/>
                </a:cubicBezTo>
                <a:cubicBezTo>
                  <a:pt x="1979182" y="549338"/>
                  <a:pt x="1963764" y="528925"/>
                  <a:pt x="1956952" y="521234"/>
                </a:cubicBezTo>
                <a:cubicBezTo>
                  <a:pt x="1921008" y="474639"/>
                  <a:pt x="1886923" y="432261"/>
                  <a:pt x="1853716" y="390942"/>
                </a:cubicBezTo>
                <a:lnTo>
                  <a:pt x="1846845" y="382251"/>
                </a:lnTo>
                <a:lnTo>
                  <a:pt x="1857819" y="386936"/>
                </a:lnTo>
                <a:lnTo>
                  <a:pt x="1861765" y="388211"/>
                </a:lnTo>
                <a:lnTo>
                  <a:pt x="1884007" y="414564"/>
                </a:lnTo>
                <a:cubicBezTo>
                  <a:pt x="1897852" y="430743"/>
                  <a:pt x="1927519" y="475710"/>
                  <a:pt x="1941650" y="483200"/>
                </a:cubicBezTo>
                <a:cubicBezTo>
                  <a:pt x="1947120" y="486099"/>
                  <a:pt x="1951302" y="476074"/>
                  <a:pt x="1961588" y="476766"/>
                </a:cubicBezTo>
                <a:cubicBezTo>
                  <a:pt x="1974378" y="479466"/>
                  <a:pt x="1976828" y="489604"/>
                  <a:pt x="1990906" y="505228"/>
                </a:cubicBezTo>
                <a:cubicBezTo>
                  <a:pt x="2003643" y="516058"/>
                  <a:pt x="2015038" y="522098"/>
                  <a:pt x="2022304" y="530030"/>
                </a:cubicBezTo>
                <a:cubicBezTo>
                  <a:pt x="2052962" y="563281"/>
                  <a:pt x="2078149" y="593634"/>
                  <a:pt x="2111997" y="628576"/>
                </a:cubicBezTo>
                <a:cubicBezTo>
                  <a:pt x="2111997" y="628576"/>
                  <a:pt x="2134398" y="665612"/>
                  <a:pt x="2139921" y="660378"/>
                </a:cubicBezTo>
                <a:cubicBezTo>
                  <a:pt x="2142329" y="659275"/>
                  <a:pt x="2134737" y="648789"/>
                  <a:pt x="2128272" y="640602"/>
                </a:cubicBezTo>
                <a:lnTo>
                  <a:pt x="2123242" y="634469"/>
                </a:lnTo>
                <a:lnTo>
                  <a:pt x="2123394" y="634617"/>
                </a:lnTo>
                <a:lnTo>
                  <a:pt x="2122394" y="633435"/>
                </a:lnTo>
                <a:lnTo>
                  <a:pt x="2120812" y="631506"/>
                </a:lnTo>
                <a:cubicBezTo>
                  <a:pt x="2120173" y="630763"/>
                  <a:pt x="2119953" y="630531"/>
                  <a:pt x="2120326" y="630988"/>
                </a:cubicBezTo>
                <a:lnTo>
                  <a:pt x="2122394" y="633435"/>
                </a:lnTo>
                <a:lnTo>
                  <a:pt x="2123242" y="634469"/>
                </a:lnTo>
                <a:lnTo>
                  <a:pt x="2079591" y="591848"/>
                </a:lnTo>
                <a:cubicBezTo>
                  <a:pt x="2064593" y="577097"/>
                  <a:pt x="2051479" y="562835"/>
                  <a:pt x="2047089" y="552008"/>
                </a:cubicBezTo>
                <a:cubicBezTo>
                  <a:pt x="2043013" y="545767"/>
                  <a:pt x="2046034" y="538527"/>
                  <a:pt x="2044694" y="533737"/>
                </a:cubicBezTo>
                <a:cubicBezTo>
                  <a:pt x="2040160" y="527254"/>
                  <a:pt x="2027880" y="516664"/>
                  <a:pt x="2019505" y="503385"/>
                </a:cubicBezTo>
                <a:cubicBezTo>
                  <a:pt x="2012238" y="495451"/>
                  <a:pt x="1981178" y="453826"/>
                  <a:pt x="2006650" y="475489"/>
                </a:cubicBezTo>
                <a:cubicBezTo>
                  <a:pt x="2022578" y="488012"/>
                  <a:pt x="2036371" y="512323"/>
                  <a:pt x="2043181" y="520015"/>
                </a:cubicBezTo>
                <a:cubicBezTo>
                  <a:pt x="2050217" y="528503"/>
                  <a:pt x="2060504" y="529196"/>
                  <a:pt x="2063238" y="530644"/>
                </a:cubicBezTo>
                <a:cubicBezTo>
                  <a:pt x="2067082" y="537442"/>
                  <a:pt x="2068878" y="542475"/>
                  <a:pt x="2075688" y="550165"/>
                </a:cubicBezTo>
                <a:cubicBezTo>
                  <a:pt x="2078424" y="551616"/>
                  <a:pt x="2089819" y="557656"/>
                  <a:pt x="2095290" y="560555"/>
                </a:cubicBezTo>
                <a:cubicBezTo>
                  <a:pt x="2099822" y="567037"/>
                  <a:pt x="2119592" y="586357"/>
                  <a:pt x="2136405" y="603429"/>
                </a:cubicBezTo>
                <a:cubicBezTo>
                  <a:pt x="2153217" y="620501"/>
                  <a:pt x="2194332" y="663376"/>
                  <a:pt x="2167348" y="627991"/>
                </a:cubicBezTo>
                <a:cubicBezTo>
                  <a:pt x="2143553" y="594297"/>
                  <a:pt x="2108078" y="563253"/>
                  <a:pt x="2082891" y="532901"/>
                </a:cubicBezTo>
                <a:cubicBezTo>
                  <a:pt x="2070968" y="520120"/>
                  <a:pt x="2059742" y="505668"/>
                  <a:pt x="2048660" y="490870"/>
                </a:cubicBezTo>
                <a:lnTo>
                  <a:pt x="2040380" y="479919"/>
                </a:lnTo>
                <a:lnTo>
                  <a:pt x="2042735" y="481532"/>
                </a:lnTo>
                <a:lnTo>
                  <a:pt x="2062317" y="494841"/>
                </a:lnTo>
                <a:lnTo>
                  <a:pt x="2084571" y="520869"/>
                </a:lnTo>
                <a:cubicBezTo>
                  <a:pt x="2099757" y="541841"/>
                  <a:pt x="2125401" y="572434"/>
                  <a:pt x="2113940" y="541198"/>
                </a:cubicBezTo>
                <a:lnTo>
                  <a:pt x="2100820" y="521323"/>
                </a:lnTo>
                <a:lnTo>
                  <a:pt x="2143261" y="551546"/>
                </a:lnTo>
                <a:cubicBezTo>
                  <a:pt x="2178685" y="576934"/>
                  <a:pt x="2215043" y="602948"/>
                  <a:pt x="2249400" y="625313"/>
                </a:cubicBezTo>
                <a:cubicBezTo>
                  <a:pt x="2286319" y="648125"/>
                  <a:pt x="2242903" y="614678"/>
                  <a:pt x="2230834" y="605708"/>
                </a:cubicBezTo>
                <a:cubicBezTo>
                  <a:pt x="2187308" y="575408"/>
                  <a:pt x="2146543" y="541896"/>
                  <a:pt x="2108139" y="512491"/>
                </a:cubicBezTo>
                <a:cubicBezTo>
                  <a:pt x="2076878" y="487501"/>
                  <a:pt x="2114423" y="506730"/>
                  <a:pt x="2129479" y="516222"/>
                </a:cubicBezTo>
                <a:cubicBezTo>
                  <a:pt x="2193181" y="556910"/>
                  <a:pt x="2250799" y="599699"/>
                  <a:pt x="2318977" y="647502"/>
                </a:cubicBezTo>
                <a:cubicBezTo>
                  <a:pt x="2338616" y="660962"/>
                  <a:pt x="2307124" y="622212"/>
                  <a:pt x="2306497" y="625796"/>
                </a:cubicBezTo>
                <a:cubicBezTo>
                  <a:pt x="2254738" y="577170"/>
                  <a:pt x="2203426" y="558700"/>
                  <a:pt x="2149533" y="509702"/>
                </a:cubicBezTo>
                <a:cubicBezTo>
                  <a:pt x="2213773" y="547316"/>
                  <a:pt x="2276401" y="594149"/>
                  <a:pt x="2342018" y="641505"/>
                </a:cubicBezTo>
                <a:cubicBezTo>
                  <a:pt x="2344579" y="641952"/>
                  <a:pt x="2365079" y="665588"/>
                  <a:pt x="2366780" y="655859"/>
                </a:cubicBezTo>
                <a:cubicBezTo>
                  <a:pt x="2367316" y="652787"/>
                  <a:pt x="2348214" y="636255"/>
                  <a:pt x="2355249" y="643818"/>
                </a:cubicBezTo>
                <a:cubicBezTo>
                  <a:pt x="2331563" y="623318"/>
                  <a:pt x="2291657" y="599983"/>
                  <a:pt x="2268933" y="576485"/>
                </a:cubicBezTo>
                <a:cubicBezTo>
                  <a:pt x="2259337" y="568476"/>
                  <a:pt x="2255490" y="557776"/>
                  <a:pt x="2248344" y="553360"/>
                </a:cubicBezTo>
                <a:cubicBezTo>
                  <a:pt x="2224658" y="532861"/>
                  <a:pt x="2193811" y="520609"/>
                  <a:pt x="2170660" y="497036"/>
                </a:cubicBezTo>
                <a:cubicBezTo>
                  <a:pt x="2190837" y="507424"/>
                  <a:pt x="2200433" y="515432"/>
                  <a:pt x="2217712" y="524787"/>
                </a:cubicBezTo>
                <a:cubicBezTo>
                  <a:pt x="2213127" y="520820"/>
                  <a:pt x="2255490" y="557776"/>
                  <a:pt x="2261575" y="555674"/>
                </a:cubicBezTo>
                <a:cubicBezTo>
                  <a:pt x="2265300" y="549465"/>
                  <a:pt x="2206092" y="513258"/>
                  <a:pt x="2201507" y="509289"/>
                </a:cubicBezTo>
                <a:cubicBezTo>
                  <a:pt x="2140366" y="469049"/>
                  <a:pt x="2106545" y="443612"/>
                  <a:pt x="2043380" y="399852"/>
                </a:cubicBezTo>
                <a:cubicBezTo>
                  <a:pt x="2043380" y="399852"/>
                  <a:pt x="2007947" y="383631"/>
                  <a:pt x="2014770" y="374797"/>
                </a:cubicBezTo>
                <a:cubicBezTo>
                  <a:pt x="2020855" y="372696"/>
                  <a:pt x="2066205" y="410174"/>
                  <a:pt x="2068768" y="410622"/>
                </a:cubicBezTo>
                <a:cubicBezTo>
                  <a:pt x="2117752" y="442404"/>
                  <a:pt x="2161279" y="472704"/>
                  <a:pt x="2212914" y="504424"/>
                </a:cubicBezTo>
                <a:cubicBezTo>
                  <a:pt x="2178357" y="485717"/>
                  <a:pt x="2219324" y="515571"/>
                  <a:pt x="2222958" y="509873"/>
                </a:cubicBezTo>
                <a:cubicBezTo>
                  <a:pt x="2227220" y="500592"/>
                  <a:pt x="2162980" y="462977"/>
                  <a:pt x="2158395" y="459009"/>
                </a:cubicBezTo>
                <a:cubicBezTo>
                  <a:pt x="2104736" y="423771"/>
                  <a:pt x="2048715" y="384425"/>
                  <a:pt x="1982878" y="343365"/>
                </a:cubicBezTo>
                <a:cubicBezTo>
                  <a:pt x="1982878" y="343365"/>
                  <a:pt x="1948521" y="321000"/>
                  <a:pt x="1956740" y="319269"/>
                </a:cubicBezTo>
                <a:lnTo>
                  <a:pt x="1966240" y="324976"/>
                </a:lnTo>
                <a:lnTo>
                  <a:pt x="1977168" y="336684"/>
                </a:lnTo>
                <a:cubicBezTo>
                  <a:pt x="1981584" y="341109"/>
                  <a:pt x="1985300" y="344375"/>
                  <a:pt x="1987392" y="345197"/>
                </a:cubicBezTo>
                <a:lnTo>
                  <a:pt x="1987847" y="339370"/>
                </a:lnTo>
                <a:lnTo>
                  <a:pt x="1991097" y="341636"/>
                </a:lnTo>
                <a:cubicBezTo>
                  <a:pt x="1985976" y="340740"/>
                  <a:pt x="2024491" y="366999"/>
                  <a:pt x="2026192" y="357269"/>
                </a:cubicBezTo>
                <a:cubicBezTo>
                  <a:pt x="2026729" y="354197"/>
                  <a:pt x="1987677" y="331011"/>
                  <a:pt x="1980104" y="326521"/>
                </a:cubicBezTo>
                <a:lnTo>
                  <a:pt x="1977271" y="324511"/>
                </a:lnTo>
                <a:lnTo>
                  <a:pt x="1976979" y="324109"/>
                </a:lnTo>
                <a:lnTo>
                  <a:pt x="1969435" y="315700"/>
                </a:lnTo>
                <a:lnTo>
                  <a:pt x="2036679" y="356728"/>
                </a:lnTo>
                <a:cubicBezTo>
                  <a:pt x="2070263" y="378167"/>
                  <a:pt x="2104406" y="400494"/>
                  <a:pt x="2140044" y="423082"/>
                </a:cubicBezTo>
                <a:cubicBezTo>
                  <a:pt x="2140044" y="423082"/>
                  <a:pt x="2145916" y="437302"/>
                  <a:pt x="2152112" y="432053"/>
                </a:cubicBezTo>
                <a:cubicBezTo>
                  <a:pt x="2155299" y="428916"/>
                  <a:pt x="2123929" y="407074"/>
                  <a:pt x="2140581" y="420010"/>
                </a:cubicBezTo>
                <a:cubicBezTo>
                  <a:pt x="2085098" y="377594"/>
                  <a:pt x="2010614" y="338188"/>
                  <a:pt x="1958655" y="293220"/>
                </a:cubicBezTo>
                <a:cubicBezTo>
                  <a:pt x="2021072" y="323656"/>
                  <a:pt x="2092671" y="382084"/>
                  <a:pt x="2159361" y="423294"/>
                </a:cubicBezTo>
                <a:cubicBezTo>
                  <a:pt x="2163945" y="427262"/>
                  <a:pt x="2188706" y="441616"/>
                  <a:pt x="2189872" y="434960"/>
                </a:cubicBezTo>
                <a:lnTo>
                  <a:pt x="2161061" y="413566"/>
                </a:lnTo>
                <a:cubicBezTo>
                  <a:pt x="2131289" y="395168"/>
                  <a:pt x="2099830" y="373836"/>
                  <a:pt x="2073154" y="352815"/>
                </a:cubicBezTo>
                <a:cubicBezTo>
                  <a:pt x="2097961" y="366914"/>
                  <a:pt x="2123730" y="383688"/>
                  <a:pt x="2150323" y="401398"/>
                </a:cubicBezTo>
                <a:cubicBezTo>
                  <a:pt x="2176916" y="419107"/>
                  <a:pt x="2204337" y="437753"/>
                  <a:pt x="2232448" y="455596"/>
                </a:cubicBezTo>
                <a:cubicBezTo>
                  <a:pt x="2258165" y="473284"/>
                  <a:pt x="2283508" y="492490"/>
                  <a:pt x="2308555" y="511183"/>
                </a:cubicBezTo>
                <a:lnTo>
                  <a:pt x="2309022" y="511513"/>
                </a:lnTo>
                <a:lnTo>
                  <a:pt x="2304251" y="501370"/>
                </a:lnTo>
                <a:cubicBezTo>
                  <a:pt x="2272216" y="441406"/>
                  <a:pt x="2236015" y="381560"/>
                  <a:pt x="2194184" y="321161"/>
                </a:cubicBezTo>
                <a:lnTo>
                  <a:pt x="2156021" y="262606"/>
                </a:lnTo>
                <a:lnTo>
                  <a:pt x="2153896" y="253241"/>
                </a:lnTo>
                <a:lnTo>
                  <a:pt x="2125812" y="216260"/>
                </a:lnTo>
                <a:lnTo>
                  <a:pt x="2084139" y="152318"/>
                </a:lnTo>
                <a:cubicBezTo>
                  <a:pt x="2048646" y="98135"/>
                  <a:pt x="2016276" y="46706"/>
                  <a:pt x="1992845" y="0"/>
                </a:cubicBezTo>
                <a:close/>
              </a:path>
            </a:pathLst>
          </a:custGeom>
          <a:noFill/>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1522917826"/>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userDrawn="1">
  <p:cSld name="319_Custom Layout">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759929" y="1517800"/>
            <a:ext cx="6019391" cy="3787550"/>
          </a:xfrm>
          <a:custGeom>
            <a:avLst/>
            <a:gdLst>
              <a:gd name="connsiteX0" fmla="*/ 2071687 w 6019391"/>
              <a:gd name="connsiteY0" fmla="*/ 3700791 h 3787550"/>
              <a:gd name="connsiteX1" fmla="*/ 2071486 w 6019391"/>
              <a:gd name="connsiteY1" fmla="*/ 3702868 h 3787550"/>
              <a:gd name="connsiteX2" fmla="*/ 2071383 w 6019391"/>
              <a:gd name="connsiteY2" fmla="*/ 3707526 h 3787550"/>
              <a:gd name="connsiteX3" fmla="*/ 2066932 w 6019391"/>
              <a:gd name="connsiteY3" fmla="*/ 3715918 h 3787550"/>
              <a:gd name="connsiteX4" fmla="*/ 2061885 w 6019391"/>
              <a:gd name="connsiteY4" fmla="*/ 3724486 h 3787550"/>
              <a:gd name="connsiteX5" fmla="*/ 2062117 w 6019391"/>
              <a:gd name="connsiteY5" fmla="*/ 3721576 h 3787550"/>
              <a:gd name="connsiteX6" fmla="*/ 2062492 w 6019391"/>
              <a:gd name="connsiteY6" fmla="*/ 3719150 h 3787550"/>
              <a:gd name="connsiteX7" fmla="*/ 1978898 w 6019391"/>
              <a:gd name="connsiteY7" fmla="*/ 3697159 h 3787550"/>
              <a:gd name="connsiteX8" fmla="*/ 1975702 w 6019391"/>
              <a:gd name="connsiteY8" fmla="*/ 3705591 h 3787550"/>
              <a:gd name="connsiteX9" fmla="*/ 1975707 w 6019391"/>
              <a:gd name="connsiteY9" fmla="*/ 3705533 h 3787550"/>
              <a:gd name="connsiteX10" fmla="*/ 1975776 w 6019391"/>
              <a:gd name="connsiteY10" fmla="*/ 3702965 h 3787550"/>
              <a:gd name="connsiteX11" fmla="*/ 2040236 w 6019391"/>
              <a:gd name="connsiteY11" fmla="*/ 3666216 h 3787550"/>
              <a:gd name="connsiteX12" fmla="*/ 2038360 w 6019391"/>
              <a:gd name="connsiteY12" fmla="*/ 3671170 h 3787550"/>
              <a:gd name="connsiteX13" fmla="*/ 2037054 w 6019391"/>
              <a:gd name="connsiteY13" fmla="*/ 3671756 h 3787550"/>
              <a:gd name="connsiteX14" fmla="*/ 2037347 w 6019391"/>
              <a:gd name="connsiteY14" fmla="*/ 3669950 h 3787550"/>
              <a:gd name="connsiteX15" fmla="*/ 1915244 w 6019391"/>
              <a:gd name="connsiteY15" fmla="*/ 3661879 h 3787550"/>
              <a:gd name="connsiteX16" fmla="*/ 1914470 w 6019391"/>
              <a:gd name="connsiteY16" fmla="*/ 3665614 h 3787550"/>
              <a:gd name="connsiteX17" fmla="*/ 1914871 w 6019391"/>
              <a:gd name="connsiteY17" fmla="*/ 3662586 h 3787550"/>
              <a:gd name="connsiteX18" fmla="*/ 2208786 w 6019391"/>
              <a:gd name="connsiteY18" fmla="*/ 3657207 h 3787550"/>
              <a:gd name="connsiteX19" fmla="*/ 2209008 w 6019391"/>
              <a:gd name="connsiteY19" fmla="*/ 3657428 h 3787550"/>
              <a:gd name="connsiteX20" fmla="*/ 2208406 w 6019391"/>
              <a:gd name="connsiteY20" fmla="*/ 3658151 h 3787550"/>
              <a:gd name="connsiteX21" fmla="*/ 2185862 w 6019391"/>
              <a:gd name="connsiteY21" fmla="*/ 3650628 h 3787550"/>
              <a:gd name="connsiteX22" fmla="*/ 2185529 w 6019391"/>
              <a:gd name="connsiteY22" fmla="*/ 3653425 h 3787550"/>
              <a:gd name="connsiteX23" fmla="*/ 2184660 w 6019391"/>
              <a:gd name="connsiteY23" fmla="*/ 3652171 h 3787550"/>
              <a:gd name="connsiteX24" fmla="*/ 2184776 w 6019391"/>
              <a:gd name="connsiteY24" fmla="*/ 3651790 h 3787550"/>
              <a:gd name="connsiteX25" fmla="*/ 2184583 w 6019391"/>
              <a:gd name="connsiteY25" fmla="*/ 3651837 h 3787550"/>
              <a:gd name="connsiteX26" fmla="*/ 2172360 w 6019391"/>
              <a:gd name="connsiteY26" fmla="*/ 3649729 h 3787550"/>
              <a:gd name="connsiteX27" fmla="*/ 2172214 w 6019391"/>
              <a:gd name="connsiteY27" fmla="*/ 3651245 h 3787550"/>
              <a:gd name="connsiteX28" fmla="*/ 2170307 w 6019391"/>
              <a:gd name="connsiteY28" fmla="*/ 3661547 h 3787550"/>
              <a:gd name="connsiteX29" fmla="*/ 2168753 w 6019391"/>
              <a:gd name="connsiteY29" fmla="*/ 3658808 h 3787550"/>
              <a:gd name="connsiteX30" fmla="*/ 2169093 w 6019391"/>
              <a:gd name="connsiteY30" fmla="*/ 3656014 h 3787550"/>
              <a:gd name="connsiteX31" fmla="*/ 2170521 w 6019391"/>
              <a:gd name="connsiteY31" fmla="*/ 3653334 h 3787550"/>
              <a:gd name="connsiteX32" fmla="*/ 1912813 w 6019391"/>
              <a:gd name="connsiteY32" fmla="*/ 3649540 h 3787550"/>
              <a:gd name="connsiteX33" fmla="*/ 1910743 w 6019391"/>
              <a:gd name="connsiteY33" fmla="*/ 3659243 h 3787550"/>
              <a:gd name="connsiteX34" fmla="*/ 1911633 w 6019391"/>
              <a:gd name="connsiteY34" fmla="*/ 3652806 h 3787550"/>
              <a:gd name="connsiteX35" fmla="*/ 2165266 w 6019391"/>
              <a:gd name="connsiteY35" fmla="*/ 3649010 h 3787550"/>
              <a:gd name="connsiteX36" fmla="*/ 2162466 w 6019391"/>
              <a:gd name="connsiteY36" fmla="*/ 3663684 h 3787550"/>
              <a:gd name="connsiteX37" fmla="*/ 2160437 w 6019391"/>
              <a:gd name="connsiteY37" fmla="*/ 3666569 h 3787550"/>
              <a:gd name="connsiteX38" fmla="*/ 2158871 w 6019391"/>
              <a:gd name="connsiteY38" fmla="*/ 3667589 h 3787550"/>
              <a:gd name="connsiteX39" fmla="*/ 2158695 w 6019391"/>
              <a:gd name="connsiteY39" fmla="*/ 3666583 h 3787550"/>
              <a:gd name="connsiteX40" fmla="*/ 2159067 w 6019391"/>
              <a:gd name="connsiteY40" fmla="*/ 3664653 h 3787550"/>
              <a:gd name="connsiteX41" fmla="*/ 2165141 w 6019391"/>
              <a:gd name="connsiteY41" fmla="*/ 3649284 h 3787550"/>
              <a:gd name="connsiteX42" fmla="*/ 2185439 w 6019391"/>
              <a:gd name="connsiteY42" fmla="*/ 3648979 h 3787550"/>
              <a:gd name="connsiteX43" fmla="*/ 2185862 w 6019391"/>
              <a:gd name="connsiteY43" fmla="*/ 3650628 h 3787550"/>
              <a:gd name="connsiteX44" fmla="*/ 2185196 w 6019391"/>
              <a:gd name="connsiteY44" fmla="*/ 3649563 h 3787550"/>
              <a:gd name="connsiteX45" fmla="*/ 2185439 w 6019391"/>
              <a:gd name="connsiteY45" fmla="*/ 3648979 h 3787550"/>
              <a:gd name="connsiteX46" fmla="*/ 497441 w 6019391"/>
              <a:gd name="connsiteY46" fmla="*/ 3646774 h 3787550"/>
              <a:gd name="connsiteX47" fmla="*/ 497748 w 6019391"/>
              <a:gd name="connsiteY47" fmla="*/ 3646816 h 3787550"/>
              <a:gd name="connsiteX48" fmla="*/ 496982 w 6019391"/>
              <a:gd name="connsiteY48" fmla="*/ 3648066 h 3787550"/>
              <a:gd name="connsiteX49" fmla="*/ 2131585 w 6019391"/>
              <a:gd name="connsiteY49" fmla="*/ 3646304 h 3787550"/>
              <a:gd name="connsiteX50" fmla="*/ 2128947 w 6019391"/>
              <a:gd name="connsiteY50" fmla="*/ 3659302 h 3787550"/>
              <a:gd name="connsiteX51" fmla="*/ 2128082 w 6019391"/>
              <a:gd name="connsiteY51" fmla="*/ 3660805 h 3787550"/>
              <a:gd name="connsiteX52" fmla="*/ 2122556 w 6019391"/>
              <a:gd name="connsiteY52" fmla="*/ 3671358 h 3787550"/>
              <a:gd name="connsiteX53" fmla="*/ 2114675 w 6019391"/>
              <a:gd name="connsiteY53" fmla="*/ 3685168 h 3787550"/>
              <a:gd name="connsiteX54" fmla="*/ 2114409 w 6019391"/>
              <a:gd name="connsiteY54" fmla="*/ 3683763 h 3787550"/>
              <a:gd name="connsiteX55" fmla="*/ 2114416 w 6019391"/>
              <a:gd name="connsiteY55" fmla="*/ 3683069 h 3787550"/>
              <a:gd name="connsiteX56" fmla="*/ 2116569 w 6019391"/>
              <a:gd name="connsiteY56" fmla="*/ 3677840 h 3787550"/>
              <a:gd name="connsiteX57" fmla="*/ 2125660 w 6019391"/>
              <a:gd name="connsiteY57" fmla="*/ 3661211 h 3787550"/>
              <a:gd name="connsiteX58" fmla="*/ 2095362 w 6019391"/>
              <a:gd name="connsiteY58" fmla="*/ 3646091 h 3787550"/>
              <a:gd name="connsiteX59" fmla="*/ 2092739 w 6019391"/>
              <a:gd name="connsiteY59" fmla="*/ 3658421 h 3787550"/>
              <a:gd name="connsiteX60" fmla="*/ 2091545 w 6019391"/>
              <a:gd name="connsiteY60" fmla="*/ 3667793 h 3787550"/>
              <a:gd name="connsiteX61" fmla="*/ 2080742 w 6019391"/>
              <a:gd name="connsiteY61" fmla="*/ 3689880 h 3787550"/>
              <a:gd name="connsiteX62" fmla="*/ 2078976 w 6019391"/>
              <a:gd name="connsiteY62" fmla="*/ 3693210 h 3787550"/>
              <a:gd name="connsiteX63" fmla="*/ 2079231 w 6019391"/>
              <a:gd name="connsiteY63" fmla="*/ 3690792 h 3787550"/>
              <a:gd name="connsiteX64" fmla="*/ 2079788 w 6019391"/>
              <a:gd name="connsiteY64" fmla="*/ 3684306 h 3787550"/>
              <a:gd name="connsiteX65" fmla="*/ 2079511 w 6019391"/>
              <a:gd name="connsiteY65" fmla="*/ 3684407 h 3787550"/>
              <a:gd name="connsiteX66" fmla="*/ 2084593 w 6019391"/>
              <a:gd name="connsiteY66" fmla="*/ 3673616 h 3787550"/>
              <a:gd name="connsiteX67" fmla="*/ 2092932 w 6019391"/>
              <a:gd name="connsiteY67" fmla="*/ 3650712 h 3787550"/>
              <a:gd name="connsiteX68" fmla="*/ 2154874 w 6019391"/>
              <a:gd name="connsiteY68" fmla="*/ 3635490 h 3787550"/>
              <a:gd name="connsiteX69" fmla="*/ 2154726 w 6019391"/>
              <a:gd name="connsiteY69" fmla="*/ 3637636 h 3787550"/>
              <a:gd name="connsiteX70" fmla="*/ 2153358 w 6019391"/>
              <a:gd name="connsiteY70" fmla="*/ 3635703 h 3787550"/>
              <a:gd name="connsiteX71" fmla="*/ 2154874 w 6019391"/>
              <a:gd name="connsiteY71" fmla="*/ 3635490 h 3787550"/>
              <a:gd name="connsiteX72" fmla="*/ 2053833 w 6019391"/>
              <a:gd name="connsiteY72" fmla="*/ 3627330 h 3787550"/>
              <a:gd name="connsiteX73" fmla="*/ 2051843 w 6019391"/>
              <a:gd name="connsiteY73" fmla="*/ 3633184 h 3787550"/>
              <a:gd name="connsiteX74" fmla="*/ 2049441 w 6019391"/>
              <a:gd name="connsiteY74" fmla="*/ 3634030 h 3787550"/>
              <a:gd name="connsiteX75" fmla="*/ 2050168 w 6019391"/>
              <a:gd name="connsiteY75" fmla="*/ 3630997 h 3787550"/>
              <a:gd name="connsiteX76" fmla="*/ 2053067 w 6019391"/>
              <a:gd name="connsiteY76" fmla="*/ 3627960 h 3787550"/>
              <a:gd name="connsiteX77" fmla="*/ 2069274 w 6019391"/>
              <a:gd name="connsiteY77" fmla="*/ 3619743 h 3787550"/>
              <a:gd name="connsiteX78" fmla="*/ 2067969 w 6019391"/>
              <a:gd name="connsiteY78" fmla="*/ 3622815 h 3787550"/>
              <a:gd name="connsiteX79" fmla="*/ 2067532 w 6019391"/>
              <a:gd name="connsiteY79" fmla="*/ 3623839 h 3787550"/>
              <a:gd name="connsiteX80" fmla="*/ 2069274 w 6019391"/>
              <a:gd name="connsiteY80" fmla="*/ 3619743 h 3787550"/>
              <a:gd name="connsiteX81" fmla="*/ 2102447 w 6019391"/>
              <a:gd name="connsiteY81" fmla="*/ 3615915 h 3787550"/>
              <a:gd name="connsiteX82" fmla="*/ 2098396 w 6019391"/>
              <a:gd name="connsiteY82" fmla="*/ 3633106 h 3787550"/>
              <a:gd name="connsiteX83" fmla="*/ 2097862 w 6019391"/>
              <a:gd name="connsiteY83" fmla="*/ 3633726 h 3787550"/>
              <a:gd name="connsiteX84" fmla="*/ 2096456 w 6019391"/>
              <a:gd name="connsiteY84" fmla="*/ 3634456 h 3787550"/>
              <a:gd name="connsiteX85" fmla="*/ 2101648 w 6019391"/>
              <a:gd name="connsiteY85" fmla="*/ 3617621 h 3787550"/>
              <a:gd name="connsiteX86" fmla="*/ 2071017 w 6019391"/>
              <a:gd name="connsiteY86" fmla="*/ 3615647 h 3787550"/>
              <a:gd name="connsiteX87" fmla="*/ 2069274 w 6019391"/>
              <a:gd name="connsiteY87" fmla="*/ 3619743 h 3787550"/>
              <a:gd name="connsiteX88" fmla="*/ 2066008 w 6019391"/>
              <a:gd name="connsiteY88" fmla="*/ 3620204 h 3787550"/>
              <a:gd name="connsiteX89" fmla="*/ 2064867 w 6019391"/>
              <a:gd name="connsiteY89" fmla="*/ 3621094 h 3787550"/>
              <a:gd name="connsiteX90" fmla="*/ 2066542 w 6019391"/>
              <a:gd name="connsiteY90" fmla="*/ 3616596 h 3787550"/>
              <a:gd name="connsiteX91" fmla="*/ 1930269 w 6019391"/>
              <a:gd name="connsiteY91" fmla="*/ 3601222 h 3787550"/>
              <a:gd name="connsiteX92" fmla="*/ 1922627 w 6019391"/>
              <a:gd name="connsiteY92" fmla="*/ 3646263 h 3787550"/>
              <a:gd name="connsiteX93" fmla="*/ 1918878 w 6019391"/>
              <a:gd name="connsiteY93" fmla="*/ 3656885 h 3787550"/>
              <a:gd name="connsiteX94" fmla="*/ 1919318 w 6019391"/>
              <a:gd name="connsiteY94" fmla="*/ 3653368 h 3787550"/>
              <a:gd name="connsiteX95" fmla="*/ 1921380 w 6019391"/>
              <a:gd name="connsiteY95" fmla="*/ 3648743 h 3787550"/>
              <a:gd name="connsiteX96" fmla="*/ 1922570 w 6019391"/>
              <a:gd name="connsiteY96" fmla="*/ 3644691 h 3787550"/>
              <a:gd name="connsiteX97" fmla="*/ 1920747 w 6019391"/>
              <a:gd name="connsiteY97" fmla="*/ 3645211 h 3787550"/>
              <a:gd name="connsiteX98" fmla="*/ 1920992 w 6019391"/>
              <a:gd name="connsiteY98" fmla="*/ 3643971 h 3787550"/>
              <a:gd name="connsiteX99" fmla="*/ 1920971 w 6019391"/>
              <a:gd name="connsiteY99" fmla="*/ 3631594 h 3787550"/>
              <a:gd name="connsiteX100" fmla="*/ 1917910 w 6019391"/>
              <a:gd name="connsiteY100" fmla="*/ 3649001 h 3787550"/>
              <a:gd name="connsiteX101" fmla="*/ 1917685 w 6019391"/>
              <a:gd name="connsiteY101" fmla="*/ 3650084 h 3787550"/>
              <a:gd name="connsiteX102" fmla="*/ 1917604 w 6019391"/>
              <a:gd name="connsiteY102" fmla="*/ 3650218 h 3787550"/>
              <a:gd name="connsiteX103" fmla="*/ 1916082 w 6019391"/>
              <a:gd name="connsiteY103" fmla="*/ 3653448 h 3787550"/>
              <a:gd name="connsiteX104" fmla="*/ 1918796 w 6019391"/>
              <a:gd name="connsiteY104" fmla="*/ 3632960 h 3787550"/>
              <a:gd name="connsiteX105" fmla="*/ 1928629 w 6019391"/>
              <a:gd name="connsiteY105" fmla="*/ 3605715 h 3787550"/>
              <a:gd name="connsiteX106" fmla="*/ 1945988 w 6019391"/>
              <a:gd name="connsiteY106" fmla="*/ 3599510 h 3787550"/>
              <a:gd name="connsiteX107" fmla="*/ 1946642 w 6019391"/>
              <a:gd name="connsiteY107" fmla="*/ 3600104 h 3787550"/>
              <a:gd name="connsiteX108" fmla="*/ 1945351 w 6019391"/>
              <a:gd name="connsiteY108" fmla="*/ 3603940 h 3787550"/>
              <a:gd name="connsiteX109" fmla="*/ 1945051 w 6019391"/>
              <a:gd name="connsiteY109" fmla="*/ 3601755 h 3787550"/>
              <a:gd name="connsiteX110" fmla="*/ 1945988 w 6019391"/>
              <a:gd name="connsiteY110" fmla="*/ 3599510 h 3787550"/>
              <a:gd name="connsiteX111" fmla="*/ 2099290 w 6019391"/>
              <a:gd name="connsiteY111" fmla="*/ 3599215 h 3787550"/>
              <a:gd name="connsiteX112" fmla="*/ 2098754 w 6019391"/>
              <a:gd name="connsiteY112" fmla="*/ 3599333 h 3787550"/>
              <a:gd name="connsiteX113" fmla="*/ 2098678 w 6019391"/>
              <a:gd name="connsiteY113" fmla="*/ 3599349 h 3787550"/>
              <a:gd name="connsiteX114" fmla="*/ 2097659 w 6019391"/>
              <a:gd name="connsiteY114" fmla="*/ 3599573 h 3787550"/>
              <a:gd name="connsiteX115" fmla="*/ 2098754 w 6019391"/>
              <a:gd name="connsiteY115" fmla="*/ 3599333 h 3787550"/>
              <a:gd name="connsiteX116" fmla="*/ 2099264 w 6019391"/>
              <a:gd name="connsiteY116" fmla="*/ 3599221 h 3787550"/>
              <a:gd name="connsiteX117" fmla="*/ 2099290 w 6019391"/>
              <a:gd name="connsiteY117" fmla="*/ 3599215 h 3787550"/>
              <a:gd name="connsiteX118" fmla="*/ 438380 w 6019391"/>
              <a:gd name="connsiteY118" fmla="*/ 3598381 h 3787550"/>
              <a:gd name="connsiteX119" fmla="*/ 438341 w 6019391"/>
              <a:gd name="connsiteY119" fmla="*/ 3598903 h 3787550"/>
              <a:gd name="connsiteX120" fmla="*/ 437683 w 6019391"/>
              <a:gd name="connsiteY120" fmla="*/ 3599975 h 3787550"/>
              <a:gd name="connsiteX121" fmla="*/ 2114803 w 6019391"/>
              <a:gd name="connsiteY121" fmla="*/ 3584613 h 3787550"/>
              <a:gd name="connsiteX122" fmla="*/ 2114283 w 6019391"/>
              <a:gd name="connsiteY122" fmla="*/ 3585822 h 3787550"/>
              <a:gd name="connsiteX123" fmla="*/ 2114161 w 6019391"/>
              <a:gd name="connsiteY123" fmla="*/ 3587287 h 3787550"/>
              <a:gd name="connsiteX124" fmla="*/ 2115407 w 6019391"/>
              <a:gd name="connsiteY124" fmla="*/ 3586972 h 3787550"/>
              <a:gd name="connsiteX125" fmla="*/ 2115986 w 6019391"/>
              <a:gd name="connsiteY125" fmla="*/ 3585138 h 3787550"/>
              <a:gd name="connsiteX126" fmla="*/ 2114803 w 6019391"/>
              <a:gd name="connsiteY126" fmla="*/ 3584613 h 3787550"/>
              <a:gd name="connsiteX127" fmla="*/ 1987359 w 6019391"/>
              <a:gd name="connsiteY127" fmla="*/ 3582047 h 3787550"/>
              <a:gd name="connsiteX128" fmla="*/ 1984664 w 6019391"/>
              <a:gd name="connsiteY128" fmla="*/ 3589001 h 3787550"/>
              <a:gd name="connsiteX129" fmla="*/ 1980934 w 6019391"/>
              <a:gd name="connsiteY129" fmla="*/ 3597530 h 3787550"/>
              <a:gd name="connsiteX130" fmla="*/ 1979365 w 6019391"/>
              <a:gd name="connsiteY130" fmla="*/ 3600249 h 3787550"/>
              <a:gd name="connsiteX131" fmla="*/ 1979022 w 6019391"/>
              <a:gd name="connsiteY131" fmla="*/ 3602050 h 3787550"/>
              <a:gd name="connsiteX132" fmla="*/ 1982525 w 6019391"/>
              <a:gd name="connsiteY132" fmla="*/ 3594610 h 3787550"/>
              <a:gd name="connsiteX133" fmla="*/ 1986404 w 6019391"/>
              <a:gd name="connsiteY133" fmla="*/ 3586308 h 3787550"/>
              <a:gd name="connsiteX134" fmla="*/ 1986832 w 6019391"/>
              <a:gd name="connsiteY134" fmla="*/ 3584989 h 3787550"/>
              <a:gd name="connsiteX135" fmla="*/ 2093195 w 6019391"/>
              <a:gd name="connsiteY135" fmla="*/ 3579338 h 3787550"/>
              <a:gd name="connsiteX136" fmla="*/ 2093134 w 6019391"/>
              <a:gd name="connsiteY136" fmla="*/ 3579497 h 3787550"/>
              <a:gd name="connsiteX137" fmla="*/ 2091934 w 6019391"/>
              <a:gd name="connsiteY137" fmla="*/ 3583298 h 3787550"/>
              <a:gd name="connsiteX138" fmla="*/ 2092011 w 6019391"/>
              <a:gd name="connsiteY138" fmla="*/ 3580357 h 3787550"/>
              <a:gd name="connsiteX139" fmla="*/ 907329 w 6019391"/>
              <a:gd name="connsiteY139" fmla="*/ 3576948 h 3787550"/>
              <a:gd name="connsiteX140" fmla="*/ 906987 w 6019391"/>
              <a:gd name="connsiteY140" fmla="*/ 3578924 h 3787550"/>
              <a:gd name="connsiteX141" fmla="*/ 906560 w 6019391"/>
              <a:gd name="connsiteY141" fmla="*/ 3583379 h 3787550"/>
              <a:gd name="connsiteX142" fmla="*/ 901640 w 6019391"/>
              <a:gd name="connsiteY142" fmla="*/ 3591130 h 3787550"/>
              <a:gd name="connsiteX143" fmla="*/ 896132 w 6019391"/>
              <a:gd name="connsiteY143" fmla="*/ 3599011 h 3787550"/>
              <a:gd name="connsiteX144" fmla="*/ 896560 w 6019391"/>
              <a:gd name="connsiteY144" fmla="*/ 3596238 h 3787550"/>
              <a:gd name="connsiteX145" fmla="*/ 897096 w 6019391"/>
              <a:gd name="connsiteY145" fmla="*/ 3593938 h 3787550"/>
              <a:gd name="connsiteX146" fmla="*/ 1943683 w 6019391"/>
              <a:gd name="connsiteY146" fmla="*/ 3572141 h 3787550"/>
              <a:gd name="connsiteX147" fmla="*/ 1942770 w 6019391"/>
              <a:gd name="connsiteY147" fmla="*/ 3576772 h 3787550"/>
              <a:gd name="connsiteX148" fmla="*/ 1942759 w 6019391"/>
              <a:gd name="connsiteY148" fmla="*/ 3574164 h 3787550"/>
              <a:gd name="connsiteX149" fmla="*/ 1943683 w 6019391"/>
              <a:gd name="connsiteY149" fmla="*/ 3572141 h 3787550"/>
              <a:gd name="connsiteX150" fmla="*/ 1941707 w 6019391"/>
              <a:gd name="connsiteY150" fmla="*/ 3569865 h 3787550"/>
              <a:gd name="connsiteX151" fmla="*/ 1940402 w 6019391"/>
              <a:gd name="connsiteY151" fmla="*/ 3577166 h 3787550"/>
              <a:gd name="connsiteX152" fmla="*/ 1931519 w 6019391"/>
              <a:gd name="connsiteY152" fmla="*/ 3621595 h 3787550"/>
              <a:gd name="connsiteX153" fmla="*/ 1931508 w 6019391"/>
              <a:gd name="connsiteY153" fmla="*/ 3622132 h 3787550"/>
              <a:gd name="connsiteX154" fmla="*/ 1931501 w 6019391"/>
              <a:gd name="connsiteY154" fmla="*/ 3622274 h 3787550"/>
              <a:gd name="connsiteX155" fmla="*/ 1932368 w 6019391"/>
              <a:gd name="connsiteY155" fmla="*/ 3620169 h 3787550"/>
              <a:gd name="connsiteX156" fmla="*/ 1941459 w 6019391"/>
              <a:gd name="connsiteY156" fmla="*/ 3603540 h 3787550"/>
              <a:gd name="connsiteX157" fmla="*/ 1947385 w 6019391"/>
              <a:gd name="connsiteY157" fmla="*/ 3588634 h 3787550"/>
              <a:gd name="connsiteX158" fmla="*/ 1944747 w 6019391"/>
              <a:gd name="connsiteY158" fmla="*/ 3601632 h 3787550"/>
              <a:gd name="connsiteX159" fmla="*/ 1943881 w 6019391"/>
              <a:gd name="connsiteY159" fmla="*/ 3603134 h 3787550"/>
              <a:gd name="connsiteX160" fmla="*/ 1938355 w 6019391"/>
              <a:gd name="connsiteY160" fmla="*/ 3613687 h 3787550"/>
              <a:gd name="connsiteX161" fmla="*/ 1932305 w 6019391"/>
              <a:gd name="connsiteY161" fmla="*/ 3624806 h 3787550"/>
              <a:gd name="connsiteX162" fmla="*/ 1931139 w 6019391"/>
              <a:gd name="connsiteY162" fmla="*/ 3626519 h 3787550"/>
              <a:gd name="connsiteX163" fmla="*/ 1931015 w 6019391"/>
              <a:gd name="connsiteY163" fmla="*/ 3627735 h 3787550"/>
              <a:gd name="connsiteX164" fmla="*/ 1927816 w 6019391"/>
              <a:gd name="connsiteY164" fmla="*/ 3633074 h 3787550"/>
              <a:gd name="connsiteX165" fmla="*/ 1931341 w 6019391"/>
              <a:gd name="connsiteY165" fmla="*/ 3612702 h 3787550"/>
              <a:gd name="connsiteX166" fmla="*/ 1935912 w 6019391"/>
              <a:gd name="connsiteY166" fmla="*/ 3585912 h 3787550"/>
              <a:gd name="connsiteX167" fmla="*/ 1935957 w 6019391"/>
              <a:gd name="connsiteY167" fmla="*/ 3585627 h 3787550"/>
              <a:gd name="connsiteX168" fmla="*/ 2095242 w 6019391"/>
              <a:gd name="connsiteY168" fmla="*/ 3569520 h 3787550"/>
              <a:gd name="connsiteX169" fmla="*/ 2098190 w 6019391"/>
              <a:gd name="connsiteY169" fmla="*/ 3569580 h 3787550"/>
              <a:gd name="connsiteX170" fmla="*/ 2098962 w 6019391"/>
              <a:gd name="connsiteY170" fmla="*/ 3569597 h 3787550"/>
              <a:gd name="connsiteX171" fmla="*/ 2095884 w 6019391"/>
              <a:gd name="connsiteY171" fmla="*/ 3572373 h 3787550"/>
              <a:gd name="connsiteX172" fmla="*/ 2095115 w 6019391"/>
              <a:gd name="connsiteY172" fmla="*/ 3574366 h 3787550"/>
              <a:gd name="connsiteX173" fmla="*/ 2115544 w 6019391"/>
              <a:gd name="connsiteY173" fmla="*/ 3557794 h 3787550"/>
              <a:gd name="connsiteX174" fmla="*/ 2114618 w 6019391"/>
              <a:gd name="connsiteY174" fmla="*/ 3558611 h 3787550"/>
              <a:gd name="connsiteX175" fmla="*/ 2116788 w 6019391"/>
              <a:gd name="connsiteY175" fmla="*/ 3558213 h 3787550"/>
              <a:gd name="connsiteX176" fmla="*/ 2115544 w 6019391"/>
              <a:gd name="connsiteY176" fmla="*/ 3557794 h 3787550"/>
              <a:gd name="connsiteX177" fmla="*/ 588441 w 6019391"/>
              <a:gd name="connsiteY177" fmla="*/ 3556262 h 3787550"/>
              <a:gd name="connsiteX178" fmla="*/ 588210 w 6019391"/>
              <a:gd name="connsiteY178" fmla="*/ 3556804 h 3787550"/>
              <a:gd name="connsiteX179" fmla="*/ 586788 w 6019391"/>
              <a:gd name="connsiteY179" fmla="*/ 3559125 h 3787550"/>
              <a:gd name="connsiteX180" fmla="*/ 1989632 w 6019391"/>
              <a:gd name="connsiteY180" fmla="*/ 3549907 h 3787550"/>
              <a:gd name="connsiteX181" fmla="*/ 1989073 w 6019391"/>
              <a:gd name="connsiteY181" fmla="*/ 3550038 h 3787550"/>
              <a:gd name="connsiteX182" fmla="*/ 1989607 w 6019391"/>
              <a:gd name="connsiteY182" fmla="*/ 3549914 h 3787550"/>
              <a:gd name="connsiteX183" fmla="*/ 1989632 w 6019391"/>
              <a:gd name="connsiteY183" fmla="*/ 3549907 h 3787550"/>
              <a:gd name="connsiteX184" fmla="*/ 880040 w 6019391"/>
              <a:gd name="connsiteY184" fmla="*/ 3540837 h 3787550"/>
              <a:gd name="connsiteX185" fmla="*/ 877472 w 6019391"/>
              <a:gd name="connsiteY185" fmla="*/ 3546249 h 3787550"/>
              <a:gd name="connsiteX186" fmla="*/ 875682 w 6019391"/>
              <a:gd name="connsiteY186" fmla="*/ 3546901 h 3787550"/>
              <a:gd name="connsiteX187" fmla="*/ 876094 w 6019391"/>
              <a:gd name="connsiteY187" fmla="*/ 3545190 h 3787550"/>
              <a:gd name="connsiteX188" fmla="*/ 880040 w 6019391"/>
              <a:gd name="connsiteY188" fmla="*/ 3540837 h 3787550"/>
              <a:gd name="connsiteX189" fmla="*/ 826044 w 6019391"/>
              <a:gd name="connsiteY189" fmla="*/ 3534382 h 3787550"/>
              <a:gd name="connsiteX190" fmla="*/ 824320 w 6019391"/>
              <a:gd name="connsiteY190" fmla="*/ 3537138 h 3787550"/>
              <a:gd name="connsiteX191" fmla="*/ 824920 w 6019391"/>
              <a:gd name="connsiteY191" fmla="*/ 3535645 h 3787550"/>
              <a:gd name="connsiteX192" fmla="*/ 825392 w 6019391"/>
              <a:gd name="connsiteY192" fmla="*/ 3535070 h 3787550"/>
              <a:gd name="connsiteX193" fmla="*/ 826044 w 6019391"/>
              <a:gd name="connsiteY193" fmla="*/ 3534382 h 3787550"/>
              <a:gd name="connsiteX194" fmla="*/ 757897 w 6019391"/>
              <a:gd name="connsiteY194" fmla="*/ 3529574 h 3787550"/>
              <a:gd name="connsiteX195" fmla="*/ 756883 w 6019391"/>
              <a:gd name="connsiteY195" fmla="*/ 3533101 h 3787550"/>
              <a:gd name="connsiteX196" fmla="*/ 757486 w 6019391"/>
              <a:gd name="connsiteY196" fmla="*/ 3530227 h 3787550"/>
              <a:gd name="connsiteX197" fmla="*/ 969413 w 6019391"/>
              <a:gd name="connsiteY197" fmla="*/ 3528628 h 3787550"/>
              <a:gd name="connsiteX198" fmla="*/ 965936 w 6019391"/>
              <a:gd name="connsiteY198" fmla="*/ 3540907 h 3787550"/>
              <a:gd name="connsiteX199" fmla="*/ 964988 w 6019391"/>
              <a:gd name="connsiteY199" fmla="*/ 3542290 h 3787550"/>
              <a:gd name="connsiteX200" fmla="*/ 958873 w 6019391"/>
              <a:gd name="connsiteY200" fmla="*/ 3552041 h 3787550"/>
              <a:gd name="connsiteX201" fmla="*/ 950237 w 6019391"/>
              <a:gd name="connsiteY201" fmla="*/ 3564761 h 3787550"/>
              <a:gd name="connsiteX202" fmla="*/ 950078 w 6019391"/>
              <a:gd name="connsiteY202" fmla="*/ 3563397 h 3787550"/>
              <a:gd name="connsiteX203" fmla="*/ 950132 w 6019391"/>
              <a:gd name="connsiteY203" fmla="*/ 3562733 h 3787550"/>
              <a:gd name="connsiteX204" fmla="*/ 952594 w 6019391"/>
              <a:gd name="connsiteY204" fmla="*/ 3557864 h 3787550"/>
              <a:gd name="connsiteX205" fmla="*/ 962603 w 6019391"/>
              <a:gd name="connsiteY205" fmla="*/ 3542522 h 3787550"/>
              <a:gd name="connsiteX206" fmla="*/ 1959412 w 6019391"/>
              <a:gd name="connsiteY206" fmla="*/ 3526302 h 3787550"/>
              <a:gd name="connsiteX207" fmla="*/ 1959081 w 6019391"/>
              <a:gd name="connsiteY207" fmla="*/ 3527180 h 3787550"/>
              <a:gd name="connsiteX208" fmla="*/ 1958126 w 6019391"/>
              <a:gd name="connsiteY208" fmla="*/ 3532241 h 3787550"/>
              <a:gd name="connsiteX209" fmla="*/ 1958107 w 6019391"/>
              <a:gd name="connsiteY209" fmla="*/ 3532405 h 3787550"/>
              <a:gd name="connsiteX210" fmla="*/ 934197 w 6019391"/>
              <a:gd name="connsiteY210" fmla="*/ 3526084 h 3787550"/>
              <a:gd name="connsiteX211" fmla="*/ 930779 w 6019391"/>
              <a:gd name="connsiteY211" fmla="*/ 3537725 h 3787550"/>
              <a:gd name="connsiteX212" fmla="*/ 928960 w 6019391"/>
              <a:gd name="connsiteY212" fmla="*/ 3546624 h 3787550"/>
              <a:gd name="connsiteX213" fmla="*/ 916902 w 6019391"/>
              <a:gd name="connsiteY213" fmla="*/ 3567083 h 3787550"/>
              <a:gd name="connsiteX214" fmla="*/ 914951 w 6019391"/>
              <a:gd name="connsiteY214" fmla="*/ 3570157 h 3787550"/>
              <a:gd name="connsiteX215" fmla="*/ 915367 w 6019391"/>
              <a:gd name="connsiteY215" fmla="*/ 3567858 h 3787550"/>
              <a:gd name="connsiteX216" fmla="*/ 916366 w 6019391"/>
              <a:gd name="connsiteY216" fmla="*/ 3561682 h 3787550"/>
              <a:gd name="connsiteX217" fmla="*/ 916089 w 6019391"/>
              <a:gd name="connsiteY217" fmla="*/ 3561760 h 3787550"/>
              <a:gd name="connsiteX218" fmla="*/ 921789 w 6019391"/>
              <a:gd name="connsiteY218" fmla="*/ 3551753 h 3787550"/>
              <a:gd name="connsiteX219" fmla="*/ 931509 w 6019391"/>
              <a:gd name="connsiteY219" fmla="*/ 3530353 h 3787550"/>
              <a:gd name="connsiteX220" fmla="*/ 2131766 w 6019391"/>
              <a:gd name="connsiteY220" fmla="*/ 3519759 h 3787550"/>
              <a:gd name="connsiteX221" fmla="*/ 2127513 w 6019391"/>
              <a:gd name="connsiteY221" fmla="*/ 3525937 h 3787550"/>
              <a:gd name="connsiteX222" fmla="*/ 2127285 w 6019391"/>
              <a:gd name="connsiteY222" fmla="*/ 3527608 h 3787550"/>
              <a:gd name="connsiteX223" fmla="*/ 2129640 w 6019391"/>
              <a:gd name="connsiteY223" fmla="*/ 3523748 h 3787550"/>
              <a:gd name="connsiteX224" fmla="*/ 2131766 w 6019391"/>
              <a:gd name="connsiteY224" fmla="*/ 3519759 h 3787550"/>
              <a:gd name="connsiteX225" fmla="*/ 2240827 w 6019391"/>
              <a:gd name="connsiteY225" fmla="*/ 3518129 h 3787550"/>
              <a:gd name="connsiteX226" fmla="*/ 2239820 w 6019391"/>
              <a:gd name="connsiteY226" fmla="*/ 3518637 h 3787550"/>
              <a:gd name="connsiteX227" fmla="*/ 2241989 w 6019391"/>
              <a:gd name="connsiteY227" fmla="*/ 3518240 h 3787550"/>
              <a:gd name="connsiteX228" fmla="*/ 2240827 w 6019391"/>
              <a:gd name="connsiteY228" fmla="*/ 3518129 h 3787550"/>
              <a:gd name="connsiteX229" fmla="*/ 2125922 w 6019391"/>
              <a:gd name="connsiteY229" fmla="*/ 3518096 h 3787550"/>
              <a:gd name="connsiteX230" fmla="*/ 2123586 w 6019391"/>
              <a:gd name="connsiteY230" fmla="*/ 3521261 h 3787550"/>
              <a:gd name="connsiteX231" fmla="*/ 2116821 w 6019391"/>
              <a:gd name="connsiteY231" fmla="*/ 3550145 h 3787550"/>
              <a:gd name="connsiteX232" fmla="*/ 2121438 w 6019391"/>
              <a:gd name="connsiteY232" fmla="*/ 3534037 h 3787550"/>
              <a:gd name="connsiteX233" fmla="*/ 2125922 w 6019391"/>
              <a:gd name="connsiteY233" fmla="*/ 3518096 h 3787550"/>
              <a:gd name="connsiteX234" fmla="*/ 2215484 w 6019391"/>
              <a:gd name="connsiteY234" fmla="*/ 3512308 h 3787550"/>
              <a:gd name="connsiteX235" fmla="*/ 2204959 w 6019391"/>
              <a:gd name="connsiteY235" fmla="*/ 3542890 h 3787550"/>
              <a:gd name="connsiteX236" fmla="*/ 2204433 w 6019391"/>
              <a:gd name="connsiteY236" fmla="*/ 3545367 h 3787550"/>
              <a:gd name="connsiteX237" fmla="*/ 2205878 w 6019391"/>
              <a:gd name="connsiteY237" fmla="*/ 3545555 h 3787550"/>
              <a:gd name="connsiteX238" fmla="*/ 2208463 w 6019391"/>
              <a:gd name="connsiteY238" fmla="*/ 3539512 h 3787550"/>
              <a:gd name="connsiteX239" fmla="*/ 2215484 w 6019391"/>
              <a:gd name="connsiteY239" fmla="*/ 3512308 h 3787550"/>
              <a:gd name="connsiteX240" fmla="*/ 2203570 w 6019391"/>
              <a:gd name="connsiteY240" fmla="*/ 3511873 h 3787550"/>
              <a:gd name="connsiteX241" fmla="*/ 2204448 w 6019391"/>
              <a:gd name="connsiteY241" fmla="*/ 3516431 h 3787550"/>
              <a:gd name="connsiteX242" fmla="*/ 2204141 w 6019391"/>
              <a:gd name="connsiteY242" fmla="*/ 3517233 h 3787550"/>
              <a:gd name="connsiteX243" fmla="*/ 2192618 w 6019391"/>
              <a:gd name="connsiteY243" fmla="*/ 3554081 h 3787550"/>
              <a:gd name="connsiteX244" fmla="*/ 2173121 w 6019391"/>
              <a:gd name="connsiteY244" fmla="*/ 3643178 h 3787550"/>
              <a:gd name="connsiteX245" fmla="*/ 2172922 w 6019391"/>
              <a:gd name="connsiteY245" fmla="*/ 3644598 h 3787550"/>
              <a:gd name="connsiteX246" fmla="*/ 2172399 w 6019391"/>
              <a:gd name="connsiteY246" fmla="*/ 3645066 h 3787550"/>
              <a:gd name="connsiteX247" fmla="*/ 2169926 w 6019391"/>
              <a:gd name="connsiteY247" fmla="*/ 3649145 h 3787550"/>
              <a:gd name="connsiteX248" fmla="*/ 2170039 w 6019391"/>
              <a:gd name="connsiteY248" fmla="*/ 3648207 h 3787550"/>
              <a:gd name="connsiteX249" fmla="*/ 2188658 w 6019391"/>
              <a:gd name="connsiteY249" fmla="*/ 3555672 h 3787550"/>
              <a:gd name="connsiteX250" fmla="*/ 2130663 w 6019391"/>
              <a:gd name="connsiteY250" fmla="*/ 3506572 h 3787550"/>
              <a:gd name="connsiteX251" fmla="*/ 2125546 w 6019391"/>
              <a:gd name="connsiteY251" fmla="*/ 3514233 h 3787550"/>
              <a:gd name="connsiteX252" fmla="*/ 2125295 w 6019391"/>
              <a:gd name="connsiteY252" fmla="*/ 3515699 h 3787550"/>
              <a:gd name="connsiteX253" fmla="*/ 2125500 w 6019391"/>
              <a:gd name="connsiteY253" fmla="*/ 3516447 h 3787550"/>
              <a:gd name="connsiteX254" fmla="*/ 2130663 w 6019391"/>
              <a:gd name="connsiteY254" fmla="*/ 3506572 h 3787550"/>
              <a:gd name="connsiteX255" fmla="*/ 731775 w 6019391"/>
              <a:gd name="connsiteY255" fmla="*/ 3503660 h 3787550"/>
              <a:gd name="connsiteX256" fmla="*/ 729923 w 6019391"/>
              <a:gd name="connsiteY256" fmla="*/ 3504800 h 3787550"/>
              <a:gd name="connsiteX257" fmla="*/ 726969 w 6019391"/>
              <a:gd name="connsiteY257" fmla="*/ 3509620 h 3787550"/>
              <a:gd name="connsiteX258" fmla="*/ 727845 w 6019391"/>
              <a:gd name="connsiteY258" fmla="*/ 3516788 h 3787550"/>
              <a:gd name="connsiteX259" fmla="*/ 731841 w 6019391"/>
              <a:gd name="connsiteY259" fmla="*/ 3507691 h 3787550"/>
              <a:gd name="connsiteX260" fmla="*/ 731775 w 6019391"/>
              <a:gd name="connsiteY260" fmla="*/ 3503660 h 3787550"/>
              <a:gd name="connsiteX261" fmla="*/ 748285 w 6019391"/>
              <a:gd name="connsiteY261" fmla="*/ 3501058 h 3787550"/>
              <a:gd name="connsiteX262" fmla="*/ 723222 w 6019391"/>
              <a:gd name="connsiteY262" fmla="*/ 3541955 h 3787550"/>
              <a:gd name="connsiteX263" fmla="*/ 722456 w 6019391"/>
              <a:gd name="connsiteY263" fmla="*/ 3543206 h 3787550"/>
              <a:gd name="connsiteX264" fmla="*/ 712469 w 6019391"/>
              <a:gd name="connsiteY264" fmla="*/ 3565090 h 3787550"/>
              <a:gd name="connsiteX265" fmla="*/ 710963 w 6019391"/>
              <a:gd name="connsiteY265" fmla="*/ 3579149 h 3787550"/>
              <a:gd name="connsiteX266" fmla="*/ 748285 w 6019391"/>
              <a:gd name="connsiteY266" fmla="*/ 3501058 h 3787550"/>
              <a:gd name="connsiteX267" fmla="*/ 2220226 w 6019391"/>
              <a:gd name="connsiteY267" fmla="*/ 3500784 h 3787550"/>
              <a:gd name="connsiteX268" fmla="*/ 2218019 w 6019391"/>
              <a:gd name="connsiteY268" fmla="*/ 3504032 h 3787550"/>
              <a:gd name="connsiteX269" fmla="*/ 2217487 w 6019391"/>
              <a:gd name="connsiteY269" fmla="*/ 3505740 h 3787550"/>
              <a:gd name="connsiteX270" fmla="*/ 2217600 w 6019391"/>
              <a:gd name="connsiteY270" fmla="*/ 3507600 h 3787550"/>
              <a:gd name="connsiteX271" fmla="*/ 2220226 w 6019391"/>
              <a:gd name="connsiteY271" fmla="*/ 3500784 h 3787550"/>
              <a:gd name="connsiteX272" fmla="*/ 943208 w 6019391"/>
              <a:gd name="connsiteY272" fmla="*/ 3497638 h 3787550"/>
              <a:gd name="connsiteX273" fmla="*/ 938059 w 6019391"/>
              <a:gd name="connsiteY273" fmla="*/ 3513843 h 3787550"/>
              <a:gd name="connsiteX274" fmla="*/ 937497 w 6019391"/>
              <a:gd name="connsiteY274" fmla="*/ 3514401 h 3787550"/>
              <a:gd name="connsiteX275" fmla="*/ 936079 w 6019391"/>
              <a:gd name="connsiteY275" fmla="*/ 3515011 h 3787550"/>
              <a:gd name="connsiteX276" fmla="*/ 942310 w 6019391"/>
              <a:gd name="connsiteY276" fmla="*/ 3499220 h 3787550"/>
              <a:gd name="connsiteX277" fmla="*/ 761392 w 6019391"/>
              <a:gd name="connsiteY277" fmla="*/ 3491275 h 3787550"/>
              <a:gd name="connsiteX278" fmla="*/ 758601 w 6019391"/>
              <a:gd name="connsiteY278" fmla="*/ 3495831 h 3787550"/>
              <a:gd name="connsiteX279" fmla="*/ 742513 w 6019391"/>
              <a:gd name="connsiteY279" fmla="*/ 3530679 h 3787550"/>
              <a:gd name="connsiteX280" fmla="*/ 742266 w 6019391"/>
              <a:gd name="connsiteY280" fmla="*/ 3545264 h 3787550"/>
              <a:gd name="connsiteX281" fmla="*/ 756291 w 6019391"/>
              <a:gd name="connsiteY281" fmla="*/ 3514785 h 3787550"/>
              <a:gd name="connsiteX282" fmla="*/ 761230 w 6019391"/>
              <a:gd name="connsiteY282" fmla="*/ 3491892 h 3787550"/>
              <a:gd name="connsiteX283" fmla="*/ 777255 w 6019391"/>
              <a:gd name="connsiteY283" fmla="*/ 3491181 h 3787550"/>
              <a:gd name="connsiteX284" fmla="*/ 776526 w 6019391"/>
              <a:gd name="connsiteY284" fmla="*/ 3492371 h 3787550"/>
              <a:gd name="connsiteX285" fmla="*/ 776508 w 6019391"/>
              <a:gd name="connsiteY285" fmla="*/ 3492555 h 3787550"/>
              <a:gd name="connsiteX286" fmla="*/ 776492 w 6019391"/>
              <a:gd name="connsiteY286" fmla="*/ 3492691 h 3787550"/>
              <a:gd name="connsiteX287" fmla="*/ 539212 w 6019391"/>
              <a:gd name="connsiteY287" fmla="*/ 3487083 h 3787550"/>
              <a:gd name="connsiteX288" fmla="*/ 538919 w 6019391"/>
              <a:gd name="connsiteY288" fmla="*/ 3488822 h 3787550"/>
              <a:gd name="connsiteX289" fmla="*/ 538050 w 6019391"/>
              <a:gd name="connsiteY289" fmla="*/ 3491222 h 3787550"/>
              <a:gd name="connsiteX290" fmla="*/ 535484 w 6019391"/>
              <a:gd name="connsiteY290" fmla="*/ 3496261 h 3787550"/>
              <a:gd name="connsiteX291" fmla="*/ 864829 w 6019391"/>
              <a:gd name="connsiteY291" fmla="*/ 3482021 h 3787550"/>
              <a:gd name="connsiteX292" fmla="*/ 862321 w 6019391"/>
              <a:gd name="connsiteY292" fmla="*/ 3487176 h 3787550"/>
              <a:gd name="connsiteX293" fmla="*/ 861782 w 6019391"/>
              <a:gd name="connsiteY293" fmla="*/ 3488645 h 3787550"/>
              <a:gd name="connsiteX294" fmla="*/ 863411 w 6019391"/>
              <a:gd name="connsiteY294" fmla="*/ 3485435 h 3787550"/>
              <a:gd name="connsiteX295" fmla="*/ 941308 w 6019391"/>
              <a:gd name="connsiteY295" fmla="*/ 3481438 h 3787550"/>
              <a:gd name="connsiteX296" fmla="*/ 941284 w 6019391"/>
              <a:gd name="connsiteY296" fmla="*/ 3481442 h 3787550"/>
              <a:gd name="connsiteX297" fmla="*/ 940779 w 6019391"/>
              <a:gd name="connsiteY297" fmla="*/ 3481516 h 3787550"/>
              <a:gd name="connsiteX298" fmla="*/ 939698 w 6019391"/>
              <a:gd name="connsiteY298" fmla="*/ 3481676 h 3787550"/>
              <a:gd name="connsiteX299" fmla="*/ 940704 w 6019391"/>
              <a:gd name="connsiteY299" fmla="*/ 3481527 h 3787550"/>
              <a:gd name="connsiteX300" fmla="*/ 940779 w 6019391"/>
              <a:gd name="connsiteY300" fmla="*/ 3481516 h 3787550"/>
              <a:gd name="connsiteX301" fmla="*/ 2140065 w 6019391"/>
              <a:gd name="connsiteY301" fmla="*/ 3479796 h 3787550"/>
              <a:gd name="connsiteX302" fmla="*/ 2129804 w 6019391"/>
              <a:gd name="connsiteY302" fmla="*/ 3502027 h 3787550"/>
              <a:gd name="connsiteX303" fmla="*/ 2129784 w 6019391"/>
              <a:gd name="connsiteY303" fmla="*/ 3503135 h 3787550"/>
              <a:gd name="connsiteX304" fmla="*/ 2135570 w 6019391"/>
              <a:gd name="connsiteY304" fmla="*/ 3492282 h 3787550"/>
              <a:gd name="connsiteX305" fmla="*/ 2140065 w 6019391"/>
              <a:gd name="connsiteY305" fmla="*/ 3479796 h 3787550"/>
              <a:gd name="connsiteX306" fmla="*/ 768579 w 6019391"/>
              <a:gd name="connsiteY306" fmla="*/ 3479548 h 3787550"/>
              <a:gd name="connsiteX307" fmla="*/ 766029 w 6019391"/>
              <a:gd name="connsiteY307" fmla="*/ 3483709 h 3787550"/>
              <a:gd name="connsiteX308" fmla="*/ 763247 w 6019391"/>
              <a:gd name="connsiteY308" fmla="*/ 3494313 h 3787550"/>
              <a:gd name="connsiteX309" fmla="*/ 758888 w 6019391"/>
              <a:gd name="connsiteY309" fmla="*/ 3509137 h 3787550"/>
              <a:gd name="connsiteX310" fmla="*/ 764481 w 6019391"/>
              <a:gd name="connsiteY310" fmla="*/ 3496986 h 3787550"/>
              <a:gd name="connsiteX311" fmla="*/ 2144944 w 6019391"/>
              <a:gd name="connsiteY311" fmla="*/ 3476967 h 3787550"/>
              <a:gd name="connsiteX312" fmla="*/ 2143069 w 6019391"/>
              <a:gd name="connsiteY312" fmla="*/ 3479245 h 3787550"/>
              <a:gd name="connsiteX313" fmla="*/ 2136504 w 6019391"/>
              <a:gd name="connsiteY313" fmla="*/ 3500030 h 3787550"/>
              <a:gd name="connsiteX314" fmla="*/ 2135494 w 6019391"/>
              <a:gd name="connsiteY314" fmla="*/ 3501205 h 3787550"/>
              <a:gd name="connsiteX315" fmla="*/ 2135427 w 6019391"/>
              <a:gd name="connsiteY315" fmla="*/ 3501584 h 3787550"/>
              <a:gd name="connsiteX316" fmla="*/ 2135960 w 6019391"/>
              <a:gd name="connsiteY316" fmla="*/ 3502001 h 3787550"/>
              <a:gd name="connsiteX317" fmla="*/ 2136403 w 6019391"/>
              <a:gd name="connsiteY317" fmla="*/ 3501686 h 3787550"/>
              <a:gd name="connsiteX318" fmla="*/ 2136504 w 6019391"/>
              <a:gd name="connsiteY318" fmla="*/ 3500030 h 3787550"/>
              <a:gd name="connsiteX319" fmla="*/ 2142457 w 6019391"/>
              <a:gd name="connsiteY319" fmla="*/ 3489147 h 3787550"/>
              <a:gd name="connsiteX320" fmla="*/ 2144944 w 6019391"/>
              <a:gd name="connsiteY320" fmla="*/ 3476967 h 3787550"/>
              <a:gd name="connsiteX321" fmla="*/ 868625 w 6019391"/>
              <a:gd name="connsiteY321" fmla="*/ 3476922 h 3787550"/>
              <a:gd name="connsiteX322" fmla="*/ 868825 w 6019391"/>
              <a:gd name="connsiteY322" fmla="*/ 3477148 h 3787550"/>
              <a:gd name="connsiteX323" fmla="*/ 868189 w 6019391"/>
              <a:gd name="connsiteY323" fmla="*/ 3477801 h 3787550"/>
              <a:gd name="connsiteX324" fmla="*/ 486078 w 6019391"/>
              <a:gd name="connsiteY324" fmla="*/ 3476518 h 3787550"/>
              <a:gd name="connsiteX325" fmla="*/ 484912 w 6019391"/>
              <a:gd name="connsiteY325" fmla="*/ 3480089 h 3787550"/>
              <a:gd name="connsiteX326" fmla="*/ 484280 w 6019391"/>
              <a:gd name="connsiteY326" fmla="*/ 3486547 h 3787550"/>
              <a:gd name="connsiteX327" fmla="*/ 450626 w 6019391"/>
              <a:gd name="connsiteY327" fmla="*/ 3573269 h 3787550"/>
              <a:gd name="connsiteX328" fmla="*/ 443652 w 6019391"/>
              <a:gd name="connsiteY328" fmla="*/ 3586315 h 3787550"/>
              <a:gd name="connsiteX329" fmla="*/ 438380 w 6019391"/>
              <a:gd name="connsiteY329" fmla="*/ 3598381 h 3787550"/>
              <a:gd name="connsiteX330" fmla="*/ 438597 w 6019391"/>
              <a:gd name="connsiteY330" fmla="*/ 3595530 h 3787550"/>
              <a:gd name="connsiteX331" fmla="*/ 439572 w 6019391"/>
              <a:gd name="connsiteY331" fmla="*/ 3591307 h 3787550"/>
              <a:gd name="connsiteX332" fmla="*/ 477221 w 6019391"/>
              <a:gd name="connsiteY332" fmla="*/ 3492048 h 3787550"/>
              <a:gd name="connsiteX333" fmla="*/ 479137 w 6019391"/>
              <a:gd name="connsiteY333" fmla="*/ 3494941 h 3787550"/>
              <a:gd name="connsiteX334" fmla="*/ 704930 w 6019391"/>
              <a:gd name="connsiteY334" fmla="*/ 3473701 h 3787550"/>
              <a:gd name="connsiteX335" fmla="*/ 702360 w 6019391"/>
              <a:gd name="connsiteY335" fmla="*/ 3479115 h 3787550"/>
              <a:gd name="connsiteX336" fmla="*/ 700571 w 6019391"/>
              <a:gd name="connsiteY336" fmla="*/ 3479767 h 3787550"/>
              <a:gd name="connsiteX337" fmla="*/ 700983 w 6019391"/>
              <a:gd name="connsiteY337" fmla="*/ 3478056 h 3787550"/>
              <a:gd name="connsiteX338" fmla="*/ 704930 w 6019391"/>
              <a:gd name="connsiteY338" fmla="*/ 3473701 h 3787550"/>
              <a:gd name="connsiteX339" fmla="*/ 487786 w 6019391"/>
              <a:gd name="connsiteY339" fmla="*/ 3471986 h 3787550"/>
              <a:gd name="connsiteX340" fmla="*/ 486078 w 6019391"/>
              <a:gd name="connsiteY340" fmla="*/ 3476518 h 3787550"/>
              <a:gd name="connsiteX341" fmla="*/ 487126 w 6019391"/>
              <a:gd name="connsiteY341" fmla="*/ 3473308 h 3787550"/>
              <a:gd name="connsiteX342" fmla="*/ 789725 w 6019391"/>
              <a:gd name="connsiteY342" fmla="*/ 3470834 h 3787550"/>
              <a:gd name="connsiteX343" fmla="*/ 778282 w 6019391"/>
              <a:gd name="connsiteY343" fmla="*/ 3489506 h 3787550"/>
              <a:gd name="connsiteX344" fmla="*/ 787493 w 6019391"/>
              <a:gd name="connsiteY344" fmla="*/ 3475388 h 3787550"/>
              <a:gd name="connsiteX345" fmla="*/ 818434 w 6019391"/>
              <a:gd name="connsiteY345" fmla="*/ 3468734 h 3787550"/>
              <a:gd name="connsiteX346" fmla="*/ 817742 w 6019391"/>
              <a:gd name="connsiteY346" fmla="*/ 3469750 h 3787550"/>
              <a:gd name="connsiteX347" fmla="*/ 817542 w 6019391"/>
              <a:gd name="connsiteY347" fmla="*/ 3470113 h 3787550"/>
              <a:gd name="connsiteX348" fmla="*/ 818381 w 6019391"/>
              <a:gd name="connsiteY348" fmla="*/ 3469104 h 3787550"/>
              <a:gd name="connsiteX349" fmla="*/ 957423 w 6019391"/>
              <a:gd name="connsiteY349" fmla="*/ 3468455 h 3787550"/>
              <a:gd name="connsiteX350" fmla="*/ 956833 w 6019391"/>
              <a:gd name="connsiteY350" fmla="*/ 3469578 h 3787550"/>
              <a:gd name="connsiteX351" fmla="*/ 956610 w 6019391"/>
              <a:gd name="connsiteY351" fmla="*/ 3470974 h 3787550"/>
              <a:gd name="connsiteX352" fmla="*/ 957845 w 6019391"/>
              <a:gd name="connsiteY352" fmla="*/ 3470753 h 3787550"/>
              <a:gd name="connsiteX353" fmla="*/ 958537 w 6019391"/>
              <a:gd name="connsiteY353" fmla="*/ 3469033 h 3787550"/>
              <a:gd name="connsiteX354" fmla="*/ 957423 w 6019391"/>
              <a:gd name="connsiteY354" fmla="*/ 3468455 h 3787550"/>
              <a:gd name="connsiteX355" fmla="*/ 1154824 w 6019391"/>
              <a:gd name="connsiteY355" fmla="*/ 3464353 h 3787550"/>
              <a:gd name="connsiteX356" fmla="*/ 1154753 w 6019391"/>
              <a:gd name="connsiteY356" fmla="*/ 3466371 h 3787550"/>
              <a:gd name="connsiteX357" fmla="*/ 1154790 w 6019391"/>
              <a:gd name="connsiteY357" fmla="*/ 3467323 h 3787550"/>
              <a:gd name="connsiteX358" fmla="*/ 1153100 w 6019391"/>
              <a:gd name="connsiteY358" fmla="*/ 3471764 h 3787550"/>
              <a:gd name="connsiteX359" fmla="*/ 1147820 w 6019391"/>
              <a:gd name="connsiteY359" fmla="*/ 3485761 h 3787550"/>
              <a:gd name="connsiteX360" fmla="*/ 1146774 w 6019391"/>
              <a:gd name="connsiteY360" fmla="*/ 3487818 h 3787550"/>
              <a:gd name="connsiteX361" fmla="*/ 1146824 w 6019391"/>
              <a:gd name="connsiteY361" fmla="*/ 3484993 h 3787550"/>
              <a:gd name="connsiteX362" fmla="*/ 1147042 w 6019391"/>
              <a:gd name="connsiteY362" fmla="*/ 3482625 h 3787550"/>
              <a:gd name="connsiteX363" fmla="*/ 794392 w 6019391"/>
              <a:gd name="connsiteY363" fmla="*/ 3463219 h 3787550"/>
              <a:gd name="connsiteX364" fmla="*/ 793317 w 6019391"/>
              <a:gd name="connsiteY364" fmla="*/ 3464971 h 3787550"/>
              <a:gd name="connsiteX365" fmla="*/ 792283 w 6019391"/>
              <a:gd name="connsiteY365" fmla="*/ 3468627 h 3787550"/>
              <a:gd name="connsiteX366" fmla="*/ 2243202 w 6019391"/>
              <a:gd name="connsiteY366" fmla="*/ 3457881 h 3787550"/>
              <a:gd name="connsiteX367" fmla="*/ 2225795 w 6019391"/>
              <a:gd name="connsiteY367" fmla="*/ 3500103 h 3787550"/>
              <a:gd name="connsiteX368" fmla="*/ 2210222 w 6019391"/>
              <a:gd name="connsiteY368" fmla="*/ 3546386 h 3787550"/>
              <a:gd name="connsiteX369" fmla="*/ 2185439 w 6019391"/>
              <a:gd name="connsiteY369" fmla="*/ 3648979 h 3787550"/>
              <a:gd name="connsiteX370" fmla="*/ 2201554 w 6019391"/>
              <a:gd name="connsiteY370" fmla="*/ 3559639 h 3787550"/>
              <a:gd name="connsiteX371" fmla="*/ 2203090 w 6019391"/>
              <a:gd name="connsiteY371" fmla="*/ 3553365 h 3787550"/>
              <a:gd name="connsiteX372" fmla="*/ 2203119 w 6019391"/>
              <a:gd name="connsiteY372" fmla="*/ 3553499 h 3787550"/>
              <a:gd name="connsiteX373" fmla="*/ 2200998 w 6019391"/>
              <a:gd name="connsiteY373" fmla="*/ 3571325 h 3787550"/>
              <a:gd name="connsiteX374" fmla="*/ 2204012 w 6019391"/>
              <a:gd name="connsiteY374" fmla="*/ 3557611 h 3787550"/>
              <a:gd name="connsiteX375" fmla="*/ 2203119 w 6019391"/>
              <a:gd name="connsiteY375" fmla="*/ 3553499 h 3787550"/>
              <a:gd name="connsiteX376" fmla="*/ 2203178 w 6019391"/>
              <a:gd name="connsiteY376" fmla="*/ 3553006 h 3787550"/>
              <a:gd name="connsiteX377" fmla="*/ 2203090 w 6019391"/>
              <a:gd name="connsiteY377" fmla="*/ 3553365 h 3787550"/>
              <a:gd name="connsiteX378" fmla="*/ 2202087 w 6019391"/>
              <a:gd name="connsiteY378" fmla="*/ 3548744 h 3787550"/>
              <a:gd name="connsiteX379" fmla="*/ 2195611 w 6019391"/>
              <a:gd name="connsiteY379" fmla="*/ 3573975 h 3787550"/>
              <a:gd name="connsiteX380" fmla="*/ 2180054 w 6019391"/>
              <a:gd name="connsiteY380" fmla="*/ 3649104 h 3787550"/>
              <a:gd name="connsiteX381" fmla="*/ 2192106 w 6019391"/>
              <a:gd name="connsiteY381" fmla="*/ 3577354 h 3787550"/>
              <a:gd name="connsiteX382" fmla="*/ 2193019 w 6019391"/>
              <a:gd name="connsiteY382" fmla="*/ 3572724 h 3787550"/>
              <a:gd name="connsiteX383" fmla="*/ 2196212 w 6019391"/>
              <a:gd name="connsiteY383" fmla="*/ 3555149 h 3787550"/>
              <a:gd name="connsiteX384" fmla="*/ 2207474 w 6019391"/>
              <a:gd name="connsiteY384" fmla="*/ 3519249 h 3787550"/>
              <a:gd name="connsiteX385" fmla="*/ 2210457 w 6019391"/>
              <a:gd name="connsiteY385" fmla="*/ 3510827 h 3787550"/>
              <a:gd name="connsiteX386" fmla="*/ 833647 w 6019391"/>
              <a:gd name="connsiteY386" fmla="*/ 3457767 h 3787550"/>
              <a:gd name="connsiteX387" fmla="*/ 830537 w 6019391"/>
              <a:gd name="connsiteY387" fmla="*/ 3464252 h 3787550"/>
              <a:gd name="connsiteX388" fmla="*/ 826309 w 6019391"/>
              <a:gd name="connsiteY388" fmla="*/ 3472182 h 3787550"/>
              <a:gd name="connsiteX389" fmla="*/ 824592 w 6019391"/>
              <a:gd name="connsiteY389" fmla="*/ 3474685 h 3787550"/>
              <a:gd name="connsiteX390" fmla="*/ 824132 w 6019391"/>
              <a:gd name="connsiteY390" fmla="*/ 3476387 h 3787550"/>
              <a:gd name="connsiteX391" fmla="*/ 828061 w 6019391"/>
              <a:gd name="connsiteY391" fmla="*/ 3469488 h 3787550"/>
              <a:gd name="connsiteX392" fmla="*/ 832767 w 6019391"/>
              <a:gd name="connsiteY392" fmla="*/ 3461170 h 3787550"/>
              <a:gd name="connsiteX393" fmla="*/ 784206 w 6019391"/>
              <a:gd name="connsiteY393" fmla="*/ 3454444 h 3787550"/>
              <a:gd name="connsiteX394" fmla="*/ 778694 w 6019391"/>
              <a:gd name="connsiteY394" fmla="*/ 3464336 h 3787550"/>
              <a:gd name="connsiteX395" fmla="*/ 777679 w 6019391"/>
              <a:gd name="connsiteY395" fmla="*/ 3468299 h 3787550"/>
              <a:gd name="connsiteX396" fmla="*/ 779560 w 6019391"/>
              <a:gd name="connsiteY396" fmla="*/ 3464209 h 3787550"/>
              <a:gd name="connsiteX397" fmla="*/ 777503 w 6019391"/>
              <a:gd name="connsiteY397" fmla="*/ 3468984 h 3787550"/>
              <a:gd name="connsiteX398" fmla="*/ 774109 w 6019391"/>
              <a:gd name="connsiteY398" fmla="*/ 3482232 h 3787550"/>
              <a:gd name="connsiteX399" fmla="*/ 770791 w 6019391"/>
              <a:gd name="connsiteY399" fmla="*/ 3495974 h 3787550"/>
              <a:gd name="connsiteX400" fmla="*/ 778302 w 6019391"/>
              <a:gd name="connsiteY400" fmla="*/ 3478332 h 3787550"/>
              <a:gd name="connsiteX401" fmla="*/ 783335 w 6019391"/>
              <a:gd name="connsiteY401" fmla="*/ 3458147 h 3787550"/>
              <a:gd name="connsiteX402" fmla="*/ 810596 w 6019391"/>
              <a:gd name="connsiteY402" fmla="*/ 3451392 h 3787550"/>
              <a:gd name="connsiteX403" fmla="*/ 810313 w 6019391"/>
              <a:gd name="connsiteY403" fmla="*/ 3451855 h 3787550"/>
              <a:gd name="connsiteX404" fmla="*/ 810574 w 6019391"/>
              <a:gd name="connsiteY404" fmla="*/ 3451466 h 3787550"/>
              <a:gd name="connsiteX405" fmla="*/ 788094 w 6019391"/>
              <a:gd name="connsiteY405" fmla="*/ 3450861 h 3787550"/>
              <a:gd name="connsiteX406" fmla="*/ 784491 w 6019391"/>
              <a:gd name="connsiteY406" fmla="*/ 3463788 h 3787550"/>
              <a:gd name="connsiteX407" fmla="*/ 786729 w 6019391"/>
              <a:gd name="connsiteY407" fmla="*/ 3458528 h 3787550"/>
              <a:gd name="connsiteX408" fmla="*/ 788100 w 6019391"/>
              <a:gd name="connsiteY408" fmla="*/ 3450865 h 3787550"/>
              <a:gd name="connsiteX409" fmla="*/ 960028 w 6019391"/>
              <a:gd name="connsiteY409" fmla="*/ 3442814 h 3787550"/>
              <a:gd name="connsiteX410" fmla="*/ 959070 w 6019391"/>
              <a:gd name="connsiteY410" fmla="*/ 3443537 h 3787550"/>
              <a:gd name="connsiteX411" fmla="*/ 961207 w 6019391"/>
              <a:gd name="connsiteY411" fmla="*/ 3443295 h 3787550"/>
              <a:gd name="connsiteX412" fmla="*/ 960028 w 6019391"/>
              <a:gd name="connsiteY412" fmla="*/ 3442814 h 3787550"/>
              <a:gd name="connsiteX413" fmla="*/ 2191017 w 6019391"/>
              <a:gd name="connsiteY413" fmla="*/ 3441936 h 3787550"/>
              <a:gd name="connsiteX414" fmla="*/ 2178620 w 6019391"/>
              <a:gd name="connsiteY414" fmla="*/ 3469982 h 3787550"/>
              <a:gd name="connsiteX415" fmla="*/ 2151470 w 6019391"/>
              <a:gd name="connsiteY415" fmla="*/ 3554437 h 3787550"/>
              <a:gd name="connsiteX416" fmla="*/ 2150693 w 6019391"/>
              <a:gd name="connsiteY416" fmla="*/ 3557441 h 3787550"/>
              <a:gd name="connsiteX417" fmla="*/ 2153797 w 6019391"/>
              <a:gd name="connsiteY417" fmla="*/ 3550555 h 3787550"/>
              <a:gd name="connsiteX418" fmla="*/ 2186154 w 6019391"/>
              <a:gd name="connsiteY418" fmla="*/ 3457082 h 3787550"/>
              <a:gd name="connsiteX419" fmla="*/ 2191228 w 6019391"/>
              <a:gd name="connsiteY419" fmla="*/ 3442761 h 3787550"/>
              <a:gd name="connsiteX420" fmla="*/ 784626 w 6019391"/>
              <a:gd name="connsiteY420" fmla="*/ 3440782 h 3787550"/>
              <a:gd name="connsiteX421" fmla="*/ 783779 w 6019391"/>
              <a:gd name="connsiteY421" fmla="*/ 3444087 h 3787550"/>
              <a:gd name="connsiteX422" fmla="*/ 782388 w 6019391"/>
              <a:gd name="connsiteY422" fmla="*/ 3449788 h 3787550"/>
              <a:gd name="connsiteX423" fmla="*/ 786573 w 6019391"/>
              <a:gd name="connsiteY423" fmla="*/ 3444361 h 3787550"/>
              <a:gd name="connsiteX424" fmla="*/ 786632 w 6019391"/>
              <a:gd name="connsiteY424" fmla="*/ 3444109 h 3787550"/>
              <a:gd name="connsiteX425" fmla="*/ 786018 w 6019391"/>
              <a:gd name="connsiteY425" fmla="*/ 3443478 h 3787550"/>
              <a:gd name="connsiteX426" fmla="*/ 784743 w 6019391"/>
              <a:gd name="connsiteY426" fmla="*/ 3441035 h 3787550"/>
              <a:gd name="connsiteX427" fmla="*/ 844574 w 6019391"/>
              <a:gd name="connsiteY427" fmla="*/ 3440185 h 3787550"/>
              <a:gd name="connsiteX428" fmla="*/ 842666 w 6019391"/>
              <a:gd name="connsiteY428" fmla="*/ 3441570 h 3787550"/>
              <a:gd name="connsiteX429" fmla="*/ 840116 w 6019391"/>
              <a:gd name="connsiteY429" fmla="*/ 3445096 h 3787550"/>
              <a:gd name="connsiteX430" fmla="*/ 838133 w 6019391"/>
              <a:gd name="connsiteY430" fmla="*/ 3451238 h 3787550"/>
              <a:gd name="connsiteX431" fmla="*/ 838422 w 6019391"/>
              <a:gd name="connsiteY431" fmla="*/ 3450902 h 3787550"/>
              <a:gd name="connsiteX432" fmla="*/ 842831 w 6019391"/>
              <a:gd name="connsiteY432" fmla="*/ 3445211 h 3787550"/>
              <a:gd name="connsiteX433" fmla="*/ 844574 w 6019391"/>
              <a:gd name="connsiteY433" fmla="*/ 3440185 h 3787550"/>
              <a:gd name="connsiteX434" fmla="*/ 590484 w 6019391"/>
              <a:gd name="connsiteY434" fmla="*/ 3433803 h 3787550"/>
              <a:gd name="connsiteX435" fmla="*/ 589681 w 6019391"/>
              <a:gd name="connsiteY435" fmla="*/ 3436373 h 3787550"/>
              <a:gd name="connsiteX436" fmla="*/ 590585 w 6019391"/>
              <a:gd name="connsiteY436" fmla="*/ 3434556 h 3787550"/>
              <a:gd name="connsiteX437" fmla="*/ 1069169 w 6019391"/>
              <a:gd name="connsiteY437" fmla="*/ 3432035 h 3787550"/>
              <a:gd name="connsiteX438" fmla="*/ 1067843 w 6019391"/>
              <a:gd name="connsiteY438" fmla="*/ 3435008 h 3787550"/>
              <a:gd name="connsiteX439" fmla="*/ 1068233 w 6019391"/>
              <a:gd name="connsiteY439" fmla="*/ 3433440 h 3787550"/>
              <a:gd name="connsiteX440" fmla="*/ 1068620 w 6019391"/>
              <a:gd name="connsiteY440" fmla="*/ 3432805 h 3787550"/>
              <a:gd name="connsiteX441" fmla="*/ 1069169 w 6019391"/>
              <a:gd name="connsiteY441" fmla="*/ 3432035 h 3787550"/>
              <a:gd name="connsiteX442" fmla="*/ 565399 w 6019391"/>
              <a:gd name="connsiteY442" fmla="*/ 3425482 h 3787550"/>
              <a:gd name="connsiteX443" fmla="*/ 550499 w 6019391"/>
              <a:gd name="connsiteY443" fmla="*/ 3459302 h 3787550"/>
              <a:gd name="connsiteX444" fmla="*/ 539212 w 6019391"/>
              <a:gd name="connsiteY444" fmla="*/ 3487083 h 3787550"/>
              <a:gd name="connsiteX445" fmla="*/ 539466 w 6019391"/>
              <a:gd name="connsiteY445" fmla="*/ 3485579 h 3787550"/>
              <a:gd name="connsiteX446" fmla="*/ 540019 w 6019391"/>
              <a:gd name="connsiteY446" fmla="*/ 3479411 h 3787550"/>
              <a:gd name="connsiteX447" fmla="*/ 551731 w 6019391"/>
              <a:gd name="connsiteY447" fmla="*/ 3451705 h 3787550"/>
              <a:gd name="connsiteX448" fmla="*/ 560103 w 6019391"/>
              <a:gd name="connsiteY448" fmla="*/ 3432026 h 3787550"/>
              <a:gd name="connsiteX449" fmla="*/ 563363 w 6019391"/>
              <a:gd name="connsiteY449" fmla="*/ 3427083 h 3787550"/>
              <a:gd name="connsiteX450" fmla="*/ 568572 w 6019391"/>
              <a:gd name="connsiteY450" fmla="*/ 3418276 h 3787550"/>
              <a:gd name="connsiteX451" fmla="*/ 568291 w 6019391"/>
              <a:gd name="connsiteY451" fmla="*/ 3419846 h 3787550"/>
              <a:gd name="connsiteX452" fmla="*/ 566479 w 6019391"/>
              <a:gd name="connsiteY452" fmla="*/ 3424632 h 3787550"/>
              <a:gd name="connsiteX453" fmla="*/ 565399 w 6019391"/>
              <a:gd name="connsiteY453" fmla="*/ 3425482 h 3787550"/>
              <a:gd name="connsiteX454" fmla="*/ 1072663 w 6019391"/>
              <a:gd name="connsiteY454" fmla="*/ 3417327 h 3787550"/>
              <a:gd name="connsiteX455" fmla="*/ 1071986 w 6019391"/>
              <a:gd name="connsiteY455" fmla="*/ 3418840 h 3787550"/>
              <a:gd name="connsiteX456" fmla="*/ 1070154 w 6019391"/>
              <a:gd name="connsiteY456" fmla="*/ 3423503 h 3787550"/>
              <a:gd name="connsiteX457" fmla="*/ 1072798 w 6019391"/>
              <a:gd name="connsiteY457" fmla="*/ 3417918 h 3787550"/>
              <a:gd name="connsiteX458" fmla="*/ 593502 w 6019391"/>
              <a:gd name="connsiteY458" fmla="*/ 3412267 h 3787550"/>
              <a:gd name="connsiteX459" fmla="*/ 590297 w 6019391"/>
              <a:gd name="connsiteY459" fmla="*/ 3418946 h 3787550"/>
              <a:gd name="connsiteX460" fmla="*/ 588137 w 6019391"/>
              <a:gd name="connsiteY460" fmla="*/ 3427180 h 3787550"/>
              <a:gd name="connsiteX461" fmla="*/ 579283 w 6019391"/>
              <a:gd name="connsiteY461" fmla="*/ 3457286 h 3787550"/>
              <a:gd name="connsiteX462" fmla="*/ 586737 w 6019391"/>
              <a:gd name="connsiteY462" fmla="*/ 3442297 h 3787550"/>
              <a:gd name="connsiteX463" fmla="*/ 589164 w 6019391"/>
              <a:gd name="connsiteY463" fmla="*/ 3430721 h 3787550"/>
              <a:gd name="connsiteX464" fmla="*/ 1006518 w 6019391"/>
              <a:gd name="connsiteY464" fmla="*/ 3410975 h 3787550"/>
              <a:gd name="connsiteX465" fmla="*/ 1003609 w 6019391"/>
              <a:gd name="connsiteY465" fmla="*/ 3418932 h 3787550"/>
              <a:gd name="connsiteX466" fmla="*/ 1003311 w 6019391"/>
              <a:gd name="connsiteY466" fmla="*/ 3423210 h 3787550"/>
              <a:gd name="connsiteX467" fmla="*/ 1003159 w 6019391"/>
              <a:gd name="connsiteY467" fmla="*/ 3424270 h 3787550"/>
              <a:gd name="connsiteX468" fmla="*/ 1003088 w 6019391"/>
              <a:gd name="connsiteY468" fmla="*/ 3424404 h 3787550"/>
              <a:gd name="connsiteX469" fmla="*/ 1001811 w 6019391"/>
              <a:gd name="connsiteY469" fmla="*/ 3427612 h 3787550"/>
              <a:gd name="connsiteX470" fmla="*/ 1002137 w 6019391"/>
              <a:gd name="connsiteY470" fmla="*/ 3422958 h 3787550"/>
              <a:gd name="connsiteX471" fmla="*/ 995206 w 6019391"/>
              <a:gd name="connsiteY471" fmla="*/ 3441919 h 3787550"/>
              <a:gd name="connsiteX472" fmla="*/ 994240 w 6019391"/>
              <a:gd name="connsiteY472" fmla="*/ 3444746 h 3787550"/>
              <a:gd name="connsiteX473" fmla="*/ 997741 w 6019391"/>
              <a:gd name="connsiteY473" fmla="*/ 3438350 h 3787550"/>
              <a:gd name="connsiteX474" fmla="*/ 1006080 w 6019391"/>
              <a:gd name="connsiteY474" fmla="*/ 3417608 h 3787550"/>
              <a:gd name="connsiteX475" fmla="*/ 1006932 w 6019391"/>
              <a:gd name="connsiteY475" fmla="*/ 3412502 h 3787550"/>
              <a:gd name="connsiteX476" fmla="*/ 1174419 w 6019391"/>
              <a:gd name="connsiteY476" fmla="*/ 3410127 h 3787550"/>
              <a:gd name="connsiteX477" fmla="*/ 1173041 w 6019391"/>
              <a:gd name="connsiteY477" fmla="*/ 3419378 h 3787550"/>
              <a:gd name="connsiteX478" fmla="*/ 1161628 w 6019391"/>
              <a:gd name="connsiteY478" fmla="*/ 3449361 h 3787550"/>
              <a:gd name="connsiteX479" fmla="*/ 1161662 w 6019391"/>
              <a:gd name="connsiteY479" fmla="*/ 3447955 h 3787550"/>
              <a:gd name="connsiteX480" fmla="*/ 1161400 w 6019391"/>
              <a:gd name="connsiteY480" fmla="*/ 3448068 h 3787550"/>
              <a:gd name="connsiteX481" fmla="*/ 1165663 w 6019391"/>
              <a:gd name="connsiteY481" fmla="*/ 3437347 h 3787550"/>
              <a:gd name="connsiteX482" fmla="*/ 1172348 w 6019391"/>
              <a:gd name="connsiteY482" fmla="*/ 3414731 h 3787550"/>
              <a:gd name="connsiteX483" fmla="*/ 2770995 w 6019391"/>
              <a:gd name="connsiteY483" fmla="*/ 3409931 h 3787550"/>
              <a:gd name="connsiteX484" fmla="*/ 2770794 w 6019391"/>
              <a:gd name="connsiteY484" fmla="*/ 3412009 h 3787550"/>
              <a:gd name="connsiteX485" fmla="*/ 2770691 w 6019391"/>
              <a:gd name="connsiteY485" fmla="*/ 3416667 h 3787550"/>
              <a:gd name="connsiteX486" fmla="*/ 2766239 w 6019391"/>
              <a:gd name="connsiteY486" fmla="*/ 3425059 h 3787550"/>
              <a:gd name="connsiteX487" fmla="*/ 2761193 w 6019391"/>
              <a:gd name="connsiteY487" fmla="*/ 3433627 h 3787550"/>
              <a:gd name="connsiteX488" fmla="*/ 2761425 w 6019391"/>
              <a:gd name="connsiteY488" fmla="*/ 3430716 h 3787550"/>
              <a:gd name="connsiteX489" fmla="*/ 2761800 w 6019391"/>
              <a:gd name="connsiteY489" fmla="*/ 3428290 h 3787550"/>
              <a:gd name="connsiteX490" fmla="*/ 978476 w 6019391"/>
              <a:gd name="connsiteY490" fmla="*/ 3407430 h 3787550"/>
              <a:gd name="connsiteX491" fmla="*/ 973905 w 6019391"/>
              <a:gd name="connsiteY491" fmla="*/ 3413074 h 3787550"/>
              <a:gd name="connsiteX492" fmla="*/ 973566 w 6019391"/>
              <a:gd name="connsiteY492" fmla="*/ 3414658 h 3787550"/>
              <a:gd name="connsiteX493" fmla="*/ 976128 w 6019391"/>
              <a:gd name="connsiteY493" fmla="*/ 3411115 h 3787550"/>
              <a:gd name="connsiteX494" fmla="*/ 977358 w 6019391"/>
              <a:gd name="connsiteY494" fmla="*/ 3409574 h 3787550"/>
              <a:gd name="connsiteX495" fmla="*/ 978476 w 6019391"/>
              <a:gd name="connsiteY495" fmla="*/ 3407430 h 3787550"/>
              <a:gd name="connsiteX496" fmla="*/ 972910 w 6019391"/>
              <a:gd name="connsiteY496" fmla="*/ 3405460 h 3787550"/>
              <a:gd name="connsiteX497" fmla="*/ 970416 w 6019391"/>
              <a:gd name="connsiteY497" fmla="*/ 3408341 h 3787550"/>
              <a:gd name="connsiteX498" fmla="*/ 961807 w 6019391"/>
              <a:gd name="connsiteY498" fmla="*/ 3435570 h 3787550"/>
              <a:gd name="connsiteX499" fmla="*/ 967428 w 6019391"/>
              <a:gd name="connsiteY499" fmla="*/ 3420439 h 3787550"/>
              <a:gd name="connsiteX500" fmla="*/ 972910 w 6019391"/>
              <a:gd name="connsiteY500" fmla="*/ 3405460 h 3787550"/>
              <a:gd name="connsiteX501" fmla="*/ 810378 w 6019391"/>
              <a:gd name="connsiteY501" fmla="*/ 3402567 h 3787550"/>
              <a:gd name="connsiteX502" fmla="*/ 809996 w 6019391"/>
              <a:gd name="connsiteY502" fmla="*/ 3403387 h 3787550"/>
              <a:gd name="connsiteX503" fmla="*/ 808711 w 6019391"/>
              <a:gd name="connsiteY503" fmla="*/ 3408173 h 3787550"/>
              <a:gd name="connsiteX504" fmla="*/ 808681 w 6019391"/>
              <a:gd name="connsiteY504" fmla="*/ 3408328 h 3787550"/>
              <a:gd name="connsiteX505" fmla="*/ 1012887 w 6019391"/>
              <a:gd name="connsiteY505" fmla="*/ 3394949 h 3787550"/>
              <a:gd name="connsiteX506" fmla="*/ 1010303 w 6019391"/>
              <a:gd name="connsiteY506" fmla="*/ 3400623 h 3787550"/>
              <a:gd name="connsiteX507" fmla="*/ 1009431 w 6019391"/>
              <a:gd name="connsiteY507" fmla="*/ 3403008 h 3787550"/>
              <a:gd name="connsiteX508" fmla="*/ 1008596 w 6019391"/>
              <a:gd name="connsiteY508" fmla="*/ 3411350 h 3787550"/>
              <a:gd name="connsiteX509" fmla="*/ 1012227 w 6019391"/>
              <a:gd name="connsiteY509" fmla="*/ 3402321 h 3787550"/>
              <a:gd name="connsiteX510" fmla="*/ 1012550 w 6019391"/>
              <a:gd name="connsiteY510" fmla="*/ 3397047 h 3787550"/>
              <a:gd name="connsiteX511" fmla="*/ 978330 w 6019391"/>
              <a:gd name="connsiteY511" fmla="*/ 3394729 h 3787550"/>
              <a:gd name="connsiteX512" fmla="*/ 972814 w 6019391"/>
              <a:gd name="connsiteY512" fmla="*/ 3401737 h 3787550"/>
              <a:gd name="connsiteX513" fmla="*/ 972468 w 6019391"/>
              <a:gd name="connsiteY513" fmla="*/ 3403125 h 3787550"/>
              <a:gd name="connsiteX514" fmla="*/ 972615 w 6019391"/>
              <a:gd name="connsiteY514" fmla="*/ 3403853 h 3787550"/>
              <a:gd name="connsiteX515" fmla="*/ 976015 w 6019391"/>
              <a:gd name="connsiteY515" fmla="*/ 3399845 h 3787550"/>
              <a:gd name="connsiteX516" fmla="*/ 978330 w 6019391"/>
              <a:gd name="connsiteY516" fmla="*/ 3394729 h 3787550"/>
              <a:gd name="connsiteX517" fmla="*/ 599174 w 6019391"/>
              <a:gd name="connsiteY517" fmla="*/ 3389607 h 3787550"/>
              <a:gd name="connsiteX518" fmla="*/ 596810 w 6019391"/>
              <a:gd name="connsiteY518" fmla="*/ 3394114 h 3787550"/>
              <a:gd name="connsiteX519" fmla="*/ 596428 w 6019391"/>
              <a:gd name="connsiteY519" fmla="*/ 3395568 h 3787550"/>
              <a:gd name="connsiteX520" fmla="*/ 599196 w 6019391"/>
              <a:gd name="connsiteY520" fmla="*/ 3389987 h 3787550"/>
              <a:gd name="connsiteX521" fmla="*/ 581798 w 6019391"/>
              <a:gd name="connsiteY521" fmla="*/ 3388253 h 3787550"/>
              <a:gd name="connsiteX522" fmla="*/ 568572 w 6019391"/>
              <a:gd name="connsiteY522" fmla="*/ 3418276 h 3787550"/>
              <a:gd name="connsiteX523" fmla="*/ 569242 w 6019391"/>
              <a:gd name="connsiteY523" fmla="*/ 3414535 h 3787550"/>
              <a:gd name="connsiteX524" fmla="*/ 2289153 w 6019391"/>
              <a:gd name="connsiteY524" fmla="*/ 3383583 h 3787550"/>
              <a:gd name="connsiteX525" fmla="*/ 2295746 w 6019391"/>
              <a:gd name="connsiteY525" fmla="*/ 3383680 h 3787550"/>
              <a:gd name="connsiteX526" fmla="*/ 2292730 w 6019391"/>
              <a:gd name="connsiteY526" fmla="*/ 3391086 h 3787550"/>
              <a:gd name="connsiteX527" fmla="*/ 2274536 w 6019391"/>
              <a:gd name="connsiteY527" fmla="*/ 3442584 h 3787550"/>
              <a:gd name="connsiteX528" fmla="*/ 2253062 w 6019391"/>
              <a:gd name="connsiteY528" fmla="*/ 3493891 h 3787550"/>
              <a:gd name="connsiteX529" fmla="*/ 2214214 w 6019391"/>
              <a:gd name="connsiteY529" fmla="*/ 3630306 h 3787550"/>
              <a:gd name="connsiteX530" fmla="*/ 2210949 w 6019391"/>
              <a:gd name="connsiteY530" fmla="*/ 3651840 h 3787550"/>
              <a:gd name="connsiteX531" fmla="*/ 2208786 w 6019391"/>
              <a:gd name="connsiteY531" fmla="*/ 3657207 h 3787550"/>
              <a:gd name="connsiteX532" fmla="*/ 2207948 w 6019391"/>
              <a:gd name="connsiteY532" fmla="*/ 3656363 h 3787550"/>
              <a:gd name="connsiteX533" fmla="*/ 2208793 w 6019391"/>
              <a:gd name="connsiteY533" fmla="*/ 3648617 h 3787550"/>
              <a:gd name="connsiteX534" fmla="*/ 2206742 w 6019391"/>
              <a:gd name="connsiteY534" fmla="*/ 3655726 h 3787550"/>
              <a:gd name="connsiteX535" fmla="*/ 2206736 w 6019391"/>
              <a:gd name="connsiteY535" fmla="*/ 3655722 h 3787550"/>
              <a:gd name="connsiteX536" fmla="*/ 2206725 w 6019391"/>
              <a:gd name="connsiteY536" fmla="*/ 3655782 h 3787550"/>
              <a:gd name="connsiteX537" fmla="*/ 2202664 w 6019391"/>
              <a:gd name="connsiteY537" fmla="*/ 3669859 h 3787550"/>
              <a:gd name="connsiteX538" fmla="*/ 2205652 w 6019391"/>
              <a:gd name="connsiteY538" fmla="*/ 3661644 h 3787550"/>
              <a:gd name="connsiteX539" fmla="*/ 2206725 w 6019391"/>
              <a:gd name="connsiteY539" fmla="*/ 3655782 h 3787550"/>
              <a:gd name="connsiteX540" fmla="*/ 2206742 w 6019391"/>
              <a:gd name="connsiteY540" fmla="*/ 3655726 h 3787550"/>
              <a:gd name="connsiteX541" fmla="*/ 2207948 w 6019391"/>
              <a:gd name="connsiteY541" fmla="*/ 3656363 h 3787550"/>
              <a:gd name="connsiteX542" fmla="*/ 2201752 w 6019391"/>
              <a:gd name="connsiteY542" fmla="*/ 3674490 h 3787550"/>
              <a:gd name="connsiteX543" fmla="*/ 2201661 w 6019391"/>
              <a:gd name="connsiteY543" fmla="*/ 3670043 h 3787550"/>
              <a:gd name="connsiteX544" fmla="*/ 2198779 w 6019391"/>
              <a:gd name="connsiteY544" fmla="*/ 3666973 h 3787550"/>
              <a:gd name="connsiteX545" fmla="*/ 2201261 w 6019391"/>
              <a:gd name="connsiteY545" fmla="*/ 3651400 h 3787550"/>
              <a:gd name="connsiteX546" fmla="*/ 2223084 w 6019391"/>
              <a:gd name="connsiteY546" fmla="*/ 3550215 h 3787550"/>
              <a:gd name="connsiteX547" fmla="*/ 2260894 w 6019391"/>
              <a:gd name="connsiteY547" fmla="*/ 3448687 h 3787550"/>
              <a:gd name="connsiteX548" fmla="*/ 2261552 w 6019391"/>
              <a:gd name="connsiteY548" fmla="*/ 3442376 h 3787550"/>
              <a:gd name="connsiteX549" fmla="*/ 2254018 w 6019391"/>
              <a:gd name="connsiteY549" fmla="*/ 3455276 h 3787550"/>
              <a:gd name="connsiteX550" fmla="*/ 2238541 w 6019391"/>
              <a:gd name="connsiteY550" fmla="*/ 3496557 h 3787550"/>
              <a:gd name="connsiteX551" fmla="*/ 2219579 w 6019391"/>
              <a:gd name="connsiteY551" fmla="*/ 3553594 h 3787550"/>
              <a:gd name="connsiteX552" fmla="*/ 2196388 w 6019391"/>
              <a:gd name="connsiteY552" fmla="*/ 3657622 h 3787550"/>
              <a:gd name="connsiteX553" fmla="*/ 2189868 w 6019391"/>
              <a:gd name="connsiteY553" fmla="*/ 3687469 h 3787550"/>
              <a:gd name="connsiteX554" fmla="*/ 2187656 w 6019391"/>
              <a:gd name="connsiteY554" fmla="*/ 3689837 h 3787550"/>
              <a:gd name="connsiteX555" fmla="*/ 2188532 w 6019391"/>
              <a:gd name="connsiteY555" fmla="*/ 3682244 h 3787550"/>
              <a:gd name="connsiteX556" fmla="*/ 2189768 w 6019391"/>
              <a:gd name="connsiteY556" fmla="*/ 3674098 h 3787550"/>
              <a:gd name="connsiteX557" fmla="*/ 2191446 w 6019391"/>
              <a:gd name="connsiteY557" fmla="*/ 3642405 h 3787550"/>
              <a:gd name="connsiteX558" fmla="*/ 2237684 w 6019391"/>
              <a:gd name="connsiteY558" fmla="*/ 3476127 h 3787550"/>
              <a:gd name="connsiteX559" fmla="*/ 2246998 w 6019391"/>
              <a:gd name="connsiteY559" fmla="*/ 3453110 h 3787550"/>
              <a:gd name="connsiteX560" fmla="*/ 2246837 w 6019391"/>
              <a:gd name="connsiteY560" fmla="*/ 3452005 h 3787550"/>
              <a:gd name="connsiteX561" fmla="*/ 1179461 w 6019391"/>
              <a:gd name="connsiteY561" fmla="*/ 3380556 h 3787550"/>
              <a:gd name="connsiteX562" fmla="*/ 1176573 w 6019391"/>
              <a:gd name="connsiteY562" fmla="*/ 3397403 h 3787550"/>
              <a:gd name="connsiteX563" fmla="*/ 1176096 w 6019391"/>
              <a:gd name="connsiteY563" fmla="*/ 3398032 h 3787550"/>
              <a:gd name="connsiteX564" fmla="*/ 1174782 w 6019391"/>
              <a:gd name="connsiteY564" fmla="*/ 3398819 h 3787550"/>
              <a:gd name="connsiteX565" fmla="*/ 1178791 w 6019391"/>
              <a:gd name="connsiteY565" fmla="*/ 3382251 h 3787550"/>
              <a:gd name="connsiteX566" fmla="*/ 988162 w 6019391"/>
              <a:gd name="connsiteY566" fmla="*/ 3379671 h 3787550"/>
              <a:gd name="connsiteX567" fmla="*/ 984470 w 6019391"/>
              <a:gd name="connsiteY567" fmla="*/ 3388839 h 3787550"/>
              <a:gd name="connsiteX568" fmla="*/ 983405 w 6019391"/>
              <a:gd name="connsiteY568" fmla="*/ 3389899 h 3787550"/>
              <a:gd name="connsiteX569" fmla="*/ 983313 w 6019391"/>
              <a:gd name="connsiteY569" fmla="*/ 3390258 h 3787550"/>
              <a:gd name="connsiteX570" fmla="*/ 983802 w 6019391"/>
              <a:gd name="connsiteY570" fmla="*/ 3390693 h 3787550"/>
              <a:gd name="connsiteX571" fmla="*/ 984256 w 6019391"/>
              <a:gd name="connsiteY571" fmla="*/ 3390419 h 3787550"/>
              <a:gd name="connsiteX572" fmla="*/ 984470 w 6019391"/>
              <a:gd name="connsiteY572" fmla="*/ 3388839 h 3787550"/>
              <a:gd name="connsiteX573" fmla="*/ 986264 w 6019391"/>
              <a:gd name="connsiteY573" fmla="*/ 3386093 h 3787550"/>
              <a:gd name="connsiteX574" fmla="*/ 2303548 w 6019391"/>
              <a:gd name="connsiteY574" fmla="*/ 3379246 h 3787550"/>
              <a:gd name="connsiteX575" fmla="*/ 2300191 w 6019391"/>
              <a:gd name="connsiteY575" fmla="*/ 3387718 h 3787550"/>
              <a:gd name="connsiteX576" fmla="*/ 2285152 w 6019391"/>
              <a:gd name="connsiteY576" fmla="*/ 3424653 h 3787550"/>
              <a:gd name="connsiteX577" fmla="*/ 2281834 w 6019391"/>
              <a:gd name="connsiteY577" fmla="*/ 3432174 h 3787550"/>
              <a:gd name="connsiteX578" fmla="*/ 2282570 w 6019391"/>
              <a:gd name="connsiteY578" fmla="*/ 3426856 h 3787550"/>
              <a:gd name="connsiteX579" fmla="*/ 2289769 w 6019391"/>
              <a:gd name="connsiteY579" fmla="*/ 3408546 h 3787550"/>
              <a:gd name="connsiteX580" fmla="*/ 2294243 w 6019391"/>
              <a:gd name="connsiteY580" fmla="*/ 3395379 h 3787550"/>
              <a:gd name="connsiteX581" fmla="*/ 2298002 w 6019391"/>
              <a:gd name="connsiteY581" fmla="*/ 3383713 h 3787550"/>
              <a:gd name="connsiteX582" fmla="*/ 2299039 w 6019391"/>
              <a:gd name="connsiteY582" fmla="*/ 3383729 h 3787550"/>
              <a:gd name="connsiteX583" fmla="*/ 611090 w 6019391"/>
              <a:gd name="connsiteY583" fmla="*/ 3378399 h 3787550"/>
              <a:gd name="connsiteX584" fmla="*/ 605034 w 6019391"/>
              <a:gd name="connsiteY584" fmla="*/ 3391539 h 3787550"/>
              <a:gd name="connsiteX585" fmla="*/ 598998 w 6019391"/>
              <a:gd name="connsiteY585" fmla="*/ 3415098 h 3787550"/>
              <a:gd name="connsiteX586" fmla="*/ 598300 w 6019391"/>
              <a:gd name="connsiteY586" fmla="*/ 3417988 h 3787550"/>
              <a:gd name="connsiteX587" fmla="*/ 605254 w 6019391"/>
              <a:gd name="connsiteY587" fmla="*/ 3402515 h 3787550"/>
              <a:gd name="connsiteX588" fmla="*/ 2290866 w 6019391"/>
              <a:gd name="connsiteY588" fmla="*/ 3377062 h 3787550"/>
              <a:gd name="connsiteX589" fmla="*/ 2294660 w 6019391"/>
              <a:gd name="connsiteY589" fmla="*/ 3378035 h 3787550"/>
              <a:gd name="connsiteX590" fmla="*/ 2289153 w 6019391"/>
              <a:gd name="connsiteY590" fmla="*/ 3383583 h 3787550"/>
              <a:gd name="connsiteX591" fmla="*/ 2290866 w 6019391"/>
              <a:gd name="connsiteY591" fmla="*/ 3377062 h 3787550"/>
              <a:gd name="connsiteX592" fmla="*/ 2740366 w 6019391"/>
              <a:gd name="connsiteY592" fmla="*/ 3374295 h 3787550"/>
              <a:gd name="connsiteX593" fmla="*/ 2738144 w 6019391"/>
              <a:gd name="connsiteY593" fmla="*/ 3380096 h 3787550"/>
              <a:gd name="connsiteX594" fmla="*/ 2736362 w 6019391"/>
              <a:gd name="connsiteY594" fmla="*/ 3380897 h 3787550"/>
              <a:gd name="connsiteX595" fmla="*/ 2736656 w 6019391"/>
              <a:gd name="connsiteY595" fmla="*/ 3379090 h 3787550"/>
              <a:gd name="connsiteX596" fmla="*/ 2740366 w 6019391"/>
              <a:gd name="connsiteY596" fmla="*/ 3374295 h 3787550"/>
              <a:gd name="connsiteX597" fmla="*/ 2614552 w 6019391"/>
              <a:gd name="connsiteY597" fmla="*/ 3371020 h 3787550"/>
              <a:gd name="connsiteX598" fmla="*/ 2613778 w 6019391"/>
              <a:gd name="connsiteY598" fmla="*/ 3374753 h 3787550"/>
              <a:gd name="connsiteX599" fmla="*/ 2614179 w 6019391"/>
              <a:gd name="connsiteY599" fmla="*/ 3371726 h 3787550"/>
              <a:gd name="connsiteX600" fmla="*/ 598218 w 6019391"/>
              <a:gd name="connsiteY600" fmla="*/ 3370477 h 3787550"/>
              <a:gd name="connsiteX601" fmla="*/ 596424 w 6019391"/>
              <a:gd name="connsiteY601" fmla="*/ 3374602 h 3787550"/>
              <a:gd name="connsiteX602" fmla="*/ 597947 w 6019391"/>
              <a:gd name="connsiteY602" fmla="*/ 3374669 h 3787550"/>
              <a:gd name="connsiteX603" fmla="*/ 598771 w 6019391"/>
              <a:gd name="connsiteY603" fmla="*/ 3370918 h 3787550"/>
              <a:gd name="connsiteX604" fmla="*/ 598218 w 6019391"/>
              <a:gd name="connsiteY604" fmla="*/ 3370477 h 3787550"/>
              <a:gd name="connsiteX605" fmla="*/ 989355 w 6019391"/>
              <a:gd name="connsiteY605" fmla="*/ 3369689 h 3787550"/>
              <a:gd name="connsiteX606" fmla="*/ 977814 w 6019391"/>
              <a:gd name="connsiteY606" fmla="*/ 3390319 h 3787550"/>
              <a:gd name="connsiteX607" fmla="*/ 977716 w 6019391"/>
              <a:gd name="connsiteY607" fmla="*/ 3391380 h 3787550"/>
              <a:gd name="connsiteX608" fmla="*/ 981076 w 6019391"/>
              <a:gd name="connsiteY608" fmla="*/ 3387273 h 3787550"/>
              <a:gd name="connsiteX609" fmla="*/ 984106 w 6019391"/>
              <a:gd name="connsiteY609" fmla="*/ 3381358 h 3787550"/>
              <a:gd name="connsiteX610" fmla="*/ 989355 w 6019391"/>
              <a:gd name="connsiteY610" fmla="*/ 3369689 h 3787550"/>
              <a:gd name="connsiteX611" fmla="*/ 590684 w 6019391"/>
              <a:gd name="connsiteY611" fmla="*/ 3368231 h 3787550"/>
              <a:gd name="connsiteX612" fmla="*/ 582985 w 6019391"/>
              <a:gd name="connsiteY612" fmla="*/ 3385771 h 3787550"/>
              <a:gd name="connsiteX613" fmla="*/ 581798 w 6019391"/>
              <a:gd name="connsiteY613" fmla="*/ 3388253 h 3787550"/>
              <a:gd name="connsiteX614" fmla="*/ 589557 w 6019391"/>
              <a:gd name="connsiteY614" fmla="*/ 3370638 h 3787550"/>
              <a:gd name="connsiteX615" fmla="*/ 994298 w 6019391"/>
              <a:gd name="connsiteY615" fmla="*/ 3367296 h 3787550"/>
              <a:gd name="connsiteX616" fmla="*/ 992593 w 6019391"/>
              <a:gd name="connsiteY616" fmla="*/ 3369067 h 3787550"/>
              <a:gd name="connsiteX617" fmla="*/ 991392 w 6019391"/>
              <a:gd name="connsiteY617" fmla="*/ 3377127 h 3787550"/>
              <a:gd name="connsiteX618" fmla="*/ 991354 w 6019391"/>
              <a:gd name="connsiteY618" fmla="*/ 3377704 h 3787550"/>
              <a:gd name="connsiteX619" fmla="*/ 992938 w 6019391"/>
              <a:gd name="connsiteY619" fmla="*/ 3372432 h 3787550"/>
              <a:gd name="connsiteX620" fmla="*/ 994298 w 6019391"/>
              <a:gd name="connsiteY620" fmla="*/ 3367296 h 3787550"/>
              <a:gd name="connsiteX621" fmla="*/ 617454 w 6019391"/>
              <a:gd name="connsiteY621" fmla="*/ 3366468 h 3787550"/>
              <a:gd name="connsiteX622" fmla="*/ 617045 w 6019391"/>
              <a:gd name="connsiteY622" fmla="*/ 3368034 h 3787550"/>
              <a:gd name="connsiteX623" fmla="*/ 611656 w 6019391"/>
              <a:gd name="connsiteY623" fmla="*/ 3388264 h 3787550"/>
              <a:gd name="connsiteX624" fmla="*/ 615923 w 6019391"/>
              <a:gd name="connsiteY624" fmla="*/ 3378766 h 3787550"/>
              <a:gd name="connsiteX625" fmla="*/ 617585 w 6019391"/>
              <a:gd name="connsiteY625" fmla="*/ 3367996 h 3787550"/>
              <a:gd name="connsiteX626" fmla="*/ 2908095 w 6019391"/>
              <a:gd name="connsiteY626" fmla="*/ 3366348 h 3787550"/>
              <a:gd name="connsiteX627" fmla="*/ 2908315 w 6019391"/>
              <a:gd name="connsiteY627" fmla="*/ 3366569 h 3787550"/>
              <a:gd name="connsiteX628" fmla="*/ 2907714 w 6019391"/>
              <a:gd name="connsiteY628" fmla="*/ 3367291 h 3787550"/>
              <a:gd name="connsiteX629" fmla="*/ 1175419 w 6019391"/>
              <a:gd name="connsiteY629" fmla="*/ 3364602 h 3787550"/>
              <a:gd name="connsiteX630" fmla="*/ 1175394 w 6019391"/>
              <a:gd name="connsiteY630" fmla="*/ 3364609 h 3787550"/>
              <a:gd name="connsiteX631" fmla="*/ 1174909 w 6019391"/>
              <a:gd name="connsiteY631" fmla="*/ 3364746 h 3787550"/>
              <a:gd name="connsiteX632" fmla="*/ 1173867 w 6019391"/>
              <a:gd name="connsiteY632" fmla="*/ 3365042 h 3787550"/>
              <a:gd name="connsiteX633" fmla="*/ 1174836 w 6019391"/>
              <a:gd name="connsiteY633" fmla="*/ 3364767 h 3787550"/>
              <a:gd name="connsiteX634" fmla="*/ 1174909 w 6019391"/>
              <a:gd name="connsiteY634" fmla="*/ 3364746 h 3787550"/>
              <a:gd name="connsiteX635" fmla="*/ 2885169 w 6019391"/>
              <a:gd name="connsiteY635" fmla="*/ 3359769 h 3787550"/>
              <a:gd name="connsiteX636" fmla="*/ 2884836 w 6019391"/>
              <a:gd name="connsiteY636" fmla="*/ 3362565 h 3787550"/>
              <a:gd name="connsiteX637" fmla="*/ 2883968 w 6019391"/>
              <a:gd name="connsiteY637" fmla="*/ 3361312 h 3787550"/>
              <a:gd name="connsiteX638" fmla="*/ 2884084 w 6019391"/>
              <a:gd name="connsiteY638" fmla="*/ 3360931 h 3787550"/>
              <a:gd name="connsiteX639" fmla="*/ 2883891 w 6019391"/>
              <a:gd name="connsiteY639" fmla="*/ 3360976 h 3787550"/>
              <a:gd name="connsiteX640" fmla="*/ 2871668 w 6019391"/>
              <a:gd name="connsiteY640" fmla="*/ 3358870 h 3787550"/>
              <a:gd name="connsiteX641" fmla="*/ 2871523 w 6019391"/>
              <a:gd name="connsiteY641" fmla="*/ 3360386 h 3787550"/>
              <a:gd name="connsiteX642" fmla="*/ 2869614 w 6019391"/>
              <a:gd name="connsiteY642" fmla="*/ 3370687 h 3787550"/>
              <a:gd name="connsiteX643" fmla="*/ 2868061 w 6019391"/>
              <a:gd name="connsiteY643" fmla="*/ 3367948 h 3787550"/>
              <a:gd name="connsiteX644" fmla="*/ 2868400 w 6019391"/>
              <a:gd name="connsiteY644" fmla="*/ 3365155 h 3787550"/>
              <a:gd name="connsiteX645" fmla="*/ 2869828 w 6019391"/>
              <a:gd name="connsiteY645" fmla="*/ 3362476 h 3787550"/>
              <a:gd name="connsiteX646" fmla="*/ 2864574 w 6019391"/>
              <a:gd name="connsiteY646" fmla="*/ 3358151 h 3787550"/>
              <a:gd name="connsiteX647" fmla="*/ 2861774 w 6019391"/>
              <a:gd name="connsiteY647" fmla="*/ 3372825 h 3787550"/>
              <a:gd name="connsiteX648" fmla="*/ 2859745 w 6019391"/>
              <a:gd name="connsiteY648" fmla="*/ 3375710 h 3787550"/>
              <a:gd name="connsiteX649" fmla="*/ 2858179 w 6019391"/>
              <a:gd name="connsiteY649" fmla="*/ 3376730 h 3787550"/>
              <a:gd name="connsiteX650" fmla="*/ 2858004 w 6019391"/>
              <a:gd name="connsiteY650" fmla="*/ 3375723 h 3787550"/>
              <a:gd name="connsiteX651" fmla="*/ 2858375 w 6019391"/>
              <a:gd name="connsiteY651" fmla="*/ 3373793 h 3787550"/>
              <a:gd name="connsiteX652" fmla="*/ 2864449 w 6019391"/>
              <a:gd name="connsiteY652" fmla="*/ 3358425 h 3787550"/>
              <a:gd name="connsiteX653" fmla="*/ 2884747 w 6019391"/>
              <a:gd name="connsiteY653" fmla="*/ 3358119 h 3787550"/>
              <a:gd name="connsiteX654" fmla="*/ 2885169 w 6019391"/>
              <a:gd name="connsiteY654" fmla="*/ 3359769 h 3787550"/>
              <a:gd name="connsiteX655" fmla="*/ 2884503 w 6019391"/>
              <a:gd name="connsiteY655" fmla="*/ 3358703 h 3787550"/>
              <a:gd name="connsiteX656" fmla="*/ 2884747 w 6019391"/>
              <a:gd name="connsiteY656" fmla="*/ 3358119 h 3787550"/>
              <a:gd name="connsiteX657" fmla="*/ 1031437 w 6019391"/>
              <a:gd name="connsiteY657" fmla="*/ 3356040 h 3787550"/>
              <a:gd name="connsiteX658" fmla="*/ 1029284 w 6019391"/>
              <a:gd name="connsiteY658" fmla="*/ 3358934 h 3787550"/>
              <a:gd name="connsiteX659" fmla="*/ 1027543 w 6019391"/>
              <a:gd name="connsiteY659" fmla="*/ 3362779 h 3787550"/>
              <a:gd name="connsiteX660" fmla="*/ 1015845 w 6019391"/>
              <a:gd name="connsiteY660" fmla="*/ 3388459 h 3787550"/>
              <a:gd name="connsiteX661" fmla="*/ 1014827 w 6019391"/>
              <a:gd name="connsiteY661" fmla="*/ 3395848 h 3787550"/>
              <a:gd name="connsiteX662" fmla="*/ 1015530 w 6019391"/>
              <a:gd name="connsiteY662" fmla="*/ 3394102 h 3787550"/>
              <a:gd name="connsiteX663" fmla="*/ 1023837 w 6019391"/>
              <a:gd name="connsiteY663" fmla="*/ 3376381 h 3787550"/>
              <a:gd name="connsiteX664" fmla="*/ 1028165 w 6019391"/>
              <a:gd name="connsiteY664" fmla="*/ 3363170 h 3787550"/>
              <a:gd name="connsiteX665" fmla="*/ 1027376 w 6019391"/>
              <a:gd name="connsiteY665" fmla="*/ 3368829 h 3787550"/>
              <a:gd name="connsiteX666" fmla="*/ 1030889 w 6019391"/>
              <a:gd name="connsiteY666" fmla="*/ 3361336 h 3787550"/>
              <a:gd name="connsiteX667" fmla="*/ 2830893 w 6019391"/>
              <a:gd name="connsiteY667" fmla="*/ 3355444 h 3787550"/>
              <a:gd name="connsiteX668" fmla="*/ 2828256 w 6019391"/>
              <a:gd name="connsiteY668" fmla="*/ 3368443 h 3787550"/>
              <a:gd name="connsiteX669" fmla="*/ 2827390 w 6019391"/>
              <a:gd name="connsiteY669" fmla="*/ 3369945 h 3787550"/>
              <a:gd name="connsiteX670" fmla="*/ 2821864 w 6019391"/>
              <a:gd name="connsiteY670" fmla="*/ 3380498 h 3787550"/>
              <a:gd name="connsiteX671" fmla="*/ 2813983 w 6019391"/>
              <a:gd name="connsiteY671" fmla="*/ 3394310 h 3787550"/>
              <a:gd name="connsiteX672" fmla="*/ 2813717 w 6019391"/>
              <a:gd name="connsiteY672" fmla="*/ 3392903 h 3787550"/>
              <a:gd name="connsiteX673" fmla="*/ 2813724 w 6019391"/>
              <a:gd name="connsiteY673" fmla="*/ 3392210 h 3787550"/>
              <a:gd name="connsiteX674" fmla="*/ 2815878 w 6019391"/>
              <a:gd name="connsiteY674" fmla="*/ 3386981 h 3787550"/>
              <a:gd name="connsiteX675" fmla="*/ 2824967 w 6019391"/>
              <a:gd name="connsiteY675" fmla="*/ 3370352 h 3787550"/>
              <a:gd name="connsiteX676" fmla="*/ 2794670 w 6019391"/>
              <a:gd name="connsiteY676" fmla="*/ 3355232 h 3787550"/>
              <a:gd name="connsiteX677" fmla="*/ 2792047 w 6019391"/>
              <a:gd name="connsiteY677" fmla="*/ 3367562 h 3787550"/>
              <a:gd name="connsiteX678" fmla="*/ 2790853 w 6019391"/>
              <a:gd name="connsiteY678" fmla="*/ 3376933 h 3787550"/>
              <a:gd name="connsiteX679" fmla="*/ 2780050 w 6019391"/>
              <a:gd name="connsiteY679" fmla="*/ 3399021 h 3787550"/>
              <a:gd name="connsiteX680" fmla="*/ 2778284 w 6019391"/>
              <a:gd name="connsiteY680" fmla="*/ 3402350 h 3787550"/>
              <a:gd name="connsiteX681" fmla="*/ 2778538 w 6019391"/>
              <a:gd name="connsiteY681" fmla="*/ 3399932 h 3787550"/>
              <a:gd name="connsiteX682" fmla="*/ 2779096 w 6019391"/>
              <a:gd name="connsiteY682" fmla="*/ 3393446 h 3787550"/>
              <a:gd name="connsiteX683" fmla="*/ 2778820 w 6019391"/>
              <a:gd name="connsiteY683" fmla="*/ 3393547 h 3787550"/>
              <a:gd name="connsiteX684" fmla="*/ 2783901 w 6019391"/>
              <a:gd name="connsiteY684" fmla="*/ 3382756 h 3787550"/>
              <a:gd name="connsiteX685" fmla="*/ 2792240 w 6019391"/>
              <a:gd name="connsiteY685" fmla="*/ 3359853 h 3787550"/>
              <a:gd name="connsiteX686" fmla="*/ 2586794 w 6019391"/>
              <a:gd name="connsiteY686" fmla="*/ 3352261 h 3787550"/>
              <a:gd name="connsiteX687" fmla="*/ 2586593 w 6019391"/>
              <a:gd name="connsiteY687" fmla="*/ 3354338 h 3787550"/>
              <a:gd name="connsiteX688" fmla="*/ 2586490 w 6019391"/>
              <a:gd name="connsiteY688" fmla="*/ 3358996 h 3787550"/>
              <a:gd name="connsiteX689" fmla="*/ 2582038 w 6019391"/>
              <a:gd name="connsiteY689" fmla="*/ 3367387 h 3787550"/>
              <a:gd name="connsiteX690" fmla="*/ 2576992 w 6019391"/>
              <a:gd name="connsiteY690" fmla="*/ 3375956 h 3787550"/>
              <a:gd name="connsiteX691" fmla="*/ 2577223 w 6019391"/>
              <a:gd name="connsiteY691" fmla="*/ 3373046 h 3787550"/>
              <a:gd name="connsiteX692" fmla="*/ 2577599 w 6019391"/>
              <a:gd name="connsiteY692" fmla="*/ 3370619 h 3787550"/>
              <a:gd name="connsiteX693" fmla="*/ 1189524 w 6019391"/>
              <a:gd name="connsiteY693" fmla="*/ 3349593 h 3787550"/>
              <a:gd name="connsiteX694" fmla="*/ 1189093 w 6019391"/>
              <a:gd name="connsiteY694" fmla="*/ 3350791 h 3787550"/>
              <a:gd name="connsiteX695" fmla="*/ 1189062 w 6019391"/>
              <a:gd name="connsiteY695" fmla="*/ 3352215 h 3787550"/>
              <a:gd name="connsiteX696" fmla="*/ 1190246 w 6019391"/>
              <a:gd name="connsiteY696" fmla="*/ 3351838 h 3787550"/>
              <a:gd name="connsiteX697" fmla="*/ 1190697 w 6019391"/>
              <a:gd name="connsiteY697" fmla="*/ 3350032 h 3787550"/>
              <a:gd name="connsiteX698" fmla="*/ 1189524 w 6019391"/>
              <a:gd name="connsiteY698" fmla="*/ 3349593 h 3787550"/>
              <a:gd name="connsiteX699" fmla="*/ 2328700 w 6019391"/>
              <a:gd name="connsiteY699" fmla="*/ 3345906 h 3787550"/>
              <a:gd name="connsiteX700" fmla="*/ 2324253 w 6019391"/>
              <a:gd name="connsiteY700" fmla="*/ 3359132 h 3787550"/>
              <a:gd name="connsiteX701" fmla="*/ 2328251 w 6019391"/>
              <a:gd name="connsiteY701" fmla="*/ 3346297 h 3787550"/>
              <a:gd name="connsiteX702" fmla="*/ 2854182 w 6019391"/>
              <a:gd name="connsiteY702" fmla="*/ 3344631 h 3787550"/>
              <a:gd name="connsiteX703" fmla="*/ 2854034 w 6019391"/>
              <a:gd name="connsiteY703" fmla="*/ 3346778 h 3787550"/>
              <a:gd name="connsiteX704" fmla="*/ 2852666 w 6019391"/>
              <a:gd name="connsiteY704" fmla="*/ 3344843 h 3787550"/>
              <a:gd name="connsiteX705" fmla="*/ 2854182 w 6019391"/>
              <a:gd name="connsiteY705" fmla="*/ 3344631 h 3787550"/>
              <a:gd name="connsiteX706" fmla="*/ 2610799 w 6019391"/>
              <a:gd name="connsiteY706" fmla="*/ 3337150 h 3787550"/>
              <a:gd name="connsiteX707" fmla="*/ 2610466 w 6019391"/>
              <a:gd name="connsiteY707" fmla="*/ 3339945 h 3787550"/>
              <a:gd name="connsiteX708" fmla="*/ 2610086 w 6019391"/>
              <a:gd name="connsiteY708" fmla="*/ 3337945 h 3787550"/>
              <a:gd name="connsiteX709" fmla="*/ 2610799 w 6019391"/>
              <a:gd name="connsiteY709" fmla="*/ 3337150 h 3787550"/>
              <a:gd name="connsiteX710" fmla="*/ 2611132 w 6019391"/>
              <a:gd name="connsiteY710" fmla="*/ 3334352 h 3787550"/>
              <a:gd name="connsiteX711" fmla="*/ 2610799 w 6019391"/>
              <a:gd name="connsiteY711" fmla="*/ 3337150 h 3787550"/>
              <a:gd name="connsiteX712" fmla="*/ 2610419 w 6019391"/>
              <a:gd name="connsiteY712" fmla="*/ 3335149 h 3787550"/>
              <a:gd name="connsiteX713" fmla="*/ 2611132 w 6019391"/>
              <a:gd name="connsiteY713" fmla="*/ 3334352 h 3787550"/>
              <a:gd name="connsiteX714" fmla="*/ 2768583 w 6019391"/>
              <a:gd name="connsiteY714" fmla="*/ 3328883 h 3787550"/>
              <a:gd name="connsiteX715" fmla="*/ 2767276 w 6019391"/>
              <a:gd name="connsiteY715" fmla="*/ 3331956 h 3787550"/>
              <a:gd name="connsiteX716" fmla="*/ 2766841 w 6019391"/>
              <a:gd name="connsiteY716" fmla="*/ 3332979 h 3787550"/>
              <a:gd name="connsiteX717" fmla="*/ 2768583 w 6019391"/>
              <a:gd name="connsiteY717" fmla="*/ 3328883 h 3787550"/>
              <a:gd name="connsiteX718" fmla="*/ 2612579 w 6019391"/>
              <a:gd name="connsiteY718" fmla="*/ 3327032 h 3787550"/>
              <a:gd name="connsiteX719" fmla="*/ 2611132 w 6019391"/>
              <a:gd name="connsiteY719" fmla="*/ 3334352 h 3787550"/>
              <a:gd name="connsiteX720" fmla="*/ 2611246 w 6019391"/>
              <a:gd name="connsiteY720" fmla="*/ 3330102 h 3787550"/>
              <a:gd name="connsiteX721" fmla="*/ 2612579 w 6019391"/>
              <a:gd name="connsiteY721" fmla="*/ 3327032 h 3787550"/>
              <a:gd name="connsiteX722" fmla="*/ 615739 w 6019391"/>
              <a:gd name="connsiteY722" fmla="*/ 3326342 h 3787550"/>
              <a:gd name="connsiteX723" fmla="*/ 614284 w 6019391"/>
              <a:gd name="connsiteY723" fmla="*/ 3331887 h 3787550"/>
              <a:gd name="connsiteX724" fmla="*/ 610801 w 6019391"/>
              <a:gd name="connsiteY724" fmla="*/ 3339563 h 3787550"/>
              <a:gd name="connsiteX725" fmla="*/ 615755 w 6019391"/>
              <a:gd name="connsiteY725" fmla="*/ 3326285 h 3787550"/>
              <a:gd name="connsiteX726" fmla="*/ 615760 w 6019391"/>
              <a:gd name="connsiteY726" fmla="*/ 3326289 h 3787550"/>
              <a:gd name="connsiteX727" fmla="*/ 615739 w 6019391"/>
              <a:gd name="connsiteY727" fmla="*/ 3326342 h 3787550"/>
              <a:gd name="connsiteX728" fmla="*/ 2801755 w 6019391"/>
              <a:gd name="connsiteY728" fmla="*/ 3325055 h 3787550"/>
              <a:gd name="connsiteX729" fmla="*/ 2797704 w 6019391"/>
              <a:gd name="connsiteY729" fmla="*/ 3342246 h 3787550"/>
              <a:gd name="connsiteX730" fmla="*/ 2797170 w 6019391"/>
              <a:gd name="connsiteY730" fmla="*/ 3342866 h 3787550"/>
              <a:gd name="connsiteX731" fmla="*/ 2795764 w 6019391"/>
              <a:gd name="connsiteY731" fmla="*/ 3343597 h 3787550"/>
              <a:gd name="connsiteX732" fmla="*/ 2800956 w 6019391"/>
              <a:gd name="connsiteY732" fmla="*/ 3326762 h 3787550"/>
              <a:gd name="connsiteX733" fmla="*/ 1188642 w 6019391"/>
              <a:gd name="connsiteY733" fmla="*/ 3323634 h 3787550"/>
              <a:gd name="connsiteX734" fmla="*/ 1187797 w 6019391"/>
              <a:gd name="connsiteY734" fmla="*/ 3324478 h 3787550"/>
              <a:gd name="connsiteX735" fmla="*/ 1189867 w 6019391"/>
              <a:gd name="connsiteY735" fmla="*/ 3323968 h 3787550"/>
              <a:gd name="connsiteX736" fmla="*/ 1188642 w 6019391"/>
              <a:gd name="connsiteY736" fmla="*/ 3323634 h 3787550"/>
              <a:gd name="connsiteX737" fmla="*/ 2556165 w 6019391"/>
              <a:gd name="connsiteY737" fmla="*/ 3316624 h 3787550"/>
              <a:gd name="connsiteX738" fmla="*/ 2553943 w 6019391"/>
              <a:gd name="connsiteY738" fmla="*/ 3322426 h 3787550"/>
              <a:gd name="connsiteX739" fmla="*/ 2552161 w 6019391"/>
              <a:gd name="connsiteY739" fmla="*/ 3323226 h 3787550"/>
              <a:gd name="connsiteX740" fmla="*/ 2552455 w 6019391"/>
              <a:gd name="connsiteY740" fmla="*/ 3321419 h 3787550"/>
              <a:gd name="connsiteX741" fmla="*/ 2556165 w 6019391"/>
              <a:gd name="connsiteY741" fmla="*/ 3316624 h 3787550"/>
              <a:gd name="connsiteX742" fmla="*/ 620535 w 6019391"/>
              <a:gd name="connsiteY742" fmla="*/ 3314145 h 3787550"/>
              <a:gd name="connsiteX743" fmla="*/ 616890 w 6019391"/>
              <a:gd name="connsiteY743" fmla="*/ 3326978 h 3787550"/>
              <a:gd name="connsiteX744" fmla="*/ 615760 w 6019391"/>
              <a:gd name="connsiteY744" fmla="*/ 3326289 h 3787550"/>
              <a:gd name="connsiteX745" fmla="*/ 618255 w 6019391"/>
              <a:gd name="connsiteY745" fmla="*/ 3319612 h 3787550"/>
              <a:gd name="connsiteX746" fmla="*/ 620535 w 6019391"/>
              <a:gd name="connsiteY746" fmla="*/ 3314145 h 3787550"/>
              <a:gd name="connsiteX747" fmla="*/ 2500435 w 6019391"/>
              <a:gd name="connsiteY747" fmla="*/ 3313642 h 3787550"/>
              <a:gd name="connsiteX748" fmla="*/ 2498878 w 6019391"/>
              <a:gd name="connsiteY748" fmla="*/ 3316625 h 3787550"/>
              <a:gd name="connsiteX749" fmla="*/ 2499381 w 6019391"/>
              <a:gd name="connsiteY749" fmla="*/ 3315033 h 3787550"/>
              <a:gd name="connsiteX750" fmla="*/ 2499820 w 6019391"/>
              <a:gd name="connsiteY750" fmla="*/ 3314403 h 3787550"/>
              <a:gd name="connsiteX751" fmla="*/ 2500435 w 6019391"/>
              <a:gd name="connsiteY751" fmla="*/ 3313642 h 3787550"/>
              <a:gd name="connsiteX752" fmla="*/ 2430350 w 6019391"/>
              <a:gd name="connsiteY752" fmla="*/ 3313348 h 3787550"/>
              <a:gd name="connsiteX753" fmla="*/ 2429577 w 6019391"/>
              <a:gd name="connsiteY753" fmla="*/ 3317082 h 3787550"/>
              <a:gd name="connsiteX754" fmla="*/ 2429978 w 6019391"/>
              <a:gd name="connsiteY754" fmla="*/ 3314056 h 3787550"/>
              <a:gd name="connsiteX755" fmla="*/ 2355683 w 6019391"/>
              <a:gd name="connsiteY755" fmla="*/ 3312367 h 3787550"/>
              <a:gd name="connsiteX756" fmla="*/ 2345125 w 6019391"/>
              <a:gd name="connsiteY756" fmla="*/ 3341810 h 3787550"/>
              <a:gd name="connsiteX757" fmla="*/ 2350769 w 6019391"/>
              <a:gd name="connsiteY757" fmla="*/ 3319411 h 3787550"/>
              <a:gd name="connsiteX758" fmla="*/ 2645295 w 6019391"/>
              <a:gd name="connsiteY758" fmla="*/ 3308651 h 3787550"/>
              <a:gd name="connsiteX759" fmla="*/ 2645950 w 6019391"/>
              <a:gd name="connsiteY759" fmla="*/ 3309245 h 3787550"/>
              <a:gd name="connsiteX760" fmla="*/ 2644659 w 6019391"/>
              <a:gd name="connsiteY760" fmla="*/ 3313081 h 3787550"/>
              <a:gd name="connsiteX761" fmla="*/ 2644358 w 6019391"/>
              <a:gd name="connsiteY761" fmla="*/ 3310896 h 3787550"/>
              <a:gd name="connsiteX762" fmla="*/ 2645295 w 6019391"/>
              <a:gd name="connsiteY762" fmla="*/ 3308651 h 3787550"/>
              <a:gd name="connsiteX763" fmla="*/ 2798597 w 6019391"/>
              <a:gd name="connsiteY763" fmla="*/ 3308355 h 3787550"/>
              <a:gd name="connsiteX764" fmla="*/ 2798062 w 6019391"/>
              <a:gd name="connsiteY764" fmla="*/ 3308474 h 3787550"/>
              <a:gd name="connsiteX765" fmla="*/ 2797986 w 6019391"/>
              <a:gd name="connsiteY765" fmla="*/ 3308490 h 3787550"/>
              <a:gd name="connsiteX766" fmla="*/ 2796967 w 6019391"/>
              <a:gd name="connsiteY766" fmla="*/ 3308713 h 3787550"/>
              <a:gd name="connsiteX767" fmla="*/ 2798062 w 6019391"/>
              <a:gd name="connsiteY767" fmla="*/ 3308474 h 3787550"/>
              <a:gd name="connsiteX768" fmla="*/ 2798572 w 6019391"/>
              <a:gd name="connsiteY768" fmla="*/ 3308362 h 3787550"/>
              <a:gd name="connsiteX769" fmla="*/ 2798597 w 6019391"/>
              <a:gd name="connsiteY769" fmla="*/ 3308355 h 3787550"/>
              <a:gd name="connsiteX770" fmla="*/ 2610470 w 6019391"/>
              <a:gd name="connsiteY770" fmla="*/ 3297561 h 3787550"/>
              <a:gd name="connsiteX771" fmla="*/ 2607846 w 6019391"/>
              <a:gd name="connsiteY771" fmla="*/ 3309890 h 3787550"/>
              <a:gd name="connsiteX772" fmla="*/ 2606652 w 6019391"/>
              <a:gd name="connsiteY772" fmla="*/ 3319262 h 3787550"/>
              <a:gd name="connsiteX773" fmla="*/ 2595849 w 6019391"/>
              <a:gd name="connsiteY773" fmla="*/ 3341349 h 3787550"/>
              <a:gd name="connsiteX774" fmla="*/ 2594083 w 6019391"/>
              <a:gd name="connsiteY774" fmla="*/ 3344680 h 3787550"/>
              <a:gd name="connsiteX775" fmla="*/ 2594338 w 6019391"/>
              <a:gd name="connsiteY775" fmla="*/ 3342261 h 3787550"/>
              <a:gd name="connsiteX776" fmla="*/ 2594895 w 6019391"/>
              <a:gd name="connsiteY776" fmla="*/ 3335776 h 3787550"/>
              <a:gd name="connsiteX777" fmla="*/ 2594618 w 6019391"/>
              <a:gd name="connsiteY777" fmla="*/ 3335877 h 3787550"/>
              <a:gd name="connsiteX778" fmla="*/ 2599700 w 6019391"/>
              <a:gd name="connsiteY778" fmla="*/ 3325086 h 3787550"/>
              <a:gd name="connsiteX779" fmla="*/ 2608039 w 6019391"/>
              <a:gd name="connsiteY779" fmla="*/ 3302182 h 3787550"/>
              <a:gd name="connsiteX780" fmla="*/ 2814111 w 6019391"/>
              <a:gd name="connsiteY780" fmla="*/ 3293754 h 3787550"/>
              <a:gd name="connsiteX781" fmla="*/ 2813591 w 6019391"/>
              <a:gd name="connsiteY781" fmla="*/ 3294962 h 3787550"/>
              <a:gd name="connsiteX782" fmla="*/ 2813468 w 6019391"/>
              <a:gd name="connsiteY782" fmla="*/ 3296428 h 3787550"/>
              <a:gd name="connsiteX783" fmla="*/ 2814715 w 6019391"/>
              <a:gd name="connsiteY783" fmla="*/ 3296113 h 3787550"/>
              <a:gd name="connsiteX784" fmla="*/ 2815295 w 6019391"/>
              <a:gd name="connsiteY784" fmla="*/ 3294279 h 3787550"/>
              <a:gd name="connsiteX785" fmla="*/ 2814111 w 6019391"/>
              <a:gd name="connsiteY785" fmla="*/ 3293754 h 3787550"/>
              <a:gd name="connsiteX786" fmla="*/ 2686667 w 6019391"/>
              <a:gd name="connsiteY786" fmla="*/ 3291188 h 3787550"/>
              <a:gd name="connsiteX787" fmla="*/ 2683972 w 6019391"/>
              <a:gd name="connsiteY787" fmla="*/ 3298141 h 3787550"/>
              <a:gd name="connsiteX788" fmla="*/ 2680242 w 6019391"/>
              <a:gd name="connsiteY788" fmla="*/ 3306671 h 3787550"/>
              <a:gd name="connsiteX789" fmla="*/ 2678673 w 6019391"/>
              <a:gd name="connsiteY789" fmla="*/ 3309390 h 3787550"/>
              <a:gd name="connsiteX790" fmla="*/ 2678329 w 6019391"/>
              <a:gd name="connsiteY790" fmla="*/ 3311191 h 3787550"/>
              <a:gd name="connsiteX791" fmla="*/ 2681833 w 6019391"/>
              <a:gd name="connsiteY791" fmla="*/ 3303751 h 3787550"/>
              <a:gd name="connsiteX792" fmla="*/ 2685712 w 6019391"/>
              <a:gd name="connsiteY792" fmla="*/ 3295449 h 3787550"/>
              <a:gd name="connsiteX793" fmla="*/ 2686140 w 6019391"/>
              <a:gd name="connsiteY793" fmla="*/ 3294130 h 3787550"/>
              <a:gd name="connsiteX794" fmla="*/ 629764 w 6019391"/>
              <a:gd name="connsiteY794" fmla="*/ 3287392 h 3787550"/>
              <a:gd name="connsiteX795" fmla="*/ 610209 w 6019391"/>
              <a:gd name="connsiteY795" fmla="*/ 3326453 h 3787550"/>
              <a:gd name="connsiteX796" fmla="*/ 609024 w 6019391"/>
              <a:gd name="connsiteY796" fmla="*/ 3328987 h 3787550"/>
              <a:gd name="connsiteX797" fmla="*/ 607226 w 6019391"/>
              <a:gd name="connsiteY797" fmla="*/ 3336548 h 3787550"/>
              <a:gd name="connsiteX798" fmla="*/ 609814 w 6019391"/>
              <a:gd name="connsiteY798" fmla="*/ 3339674 h 3787550"/>
              <a:gd name="connsiteX799" fmla="*/ 610071 w 6019391"/>
              <a:gd name="connsiteY799" fmla="*/ 3341765 h 3787550"/>
              <a:gd name="connsiteX800" fmla="*/ 609951 w 6019391"/>
              <a:gd name="connsiteY800" fmla="*/ 3342307 h 3787550"/>
              <a:gd name="connsiteX801" fmla="*/ 615237 w 6019391"/>
              <a:gd name="connsiteY801" fmla="*/ 3330456 h 3787550"/>
              <a:gd name="connsiteX802" fmla="*/ 609857 w 6019391"/>
              <a:gd name="connsiteY802" fmla="*/ 3342731 h 3787550"/>
              <a:gd name="connsiteX803" fmla="*/ 609589 w 6019391"/>
              <a:gd name="connsiteY803" fmla="*/ 3343939 h 3787550"/>
              <a:gd name="connsiteX804" fmla="*/ 616890 w 6019391"/>
              <a:gd name="connsiteY804" fmla="*/ 3326978 h 3787550"/>
              <a:gd name="connsiteX805" fmla="*/ 617645 w 6019391"/>
              <a:gd name="connsiteY805" fmla="*/ 3327840 h 3787550"/>
              <a:gd name="connsiteX806" fmla="*/ 617209 w 6019391"/>
              <a:gd name="connsiteY806" fmla="*/ 3328720 h 3787550"/>
              <a:gd name="connsiteX807" fmla="*/ 617845 w 6019391"/>
              <a:gd name="connsiteY807" fmla="*/ 3328067 h 3787550"/>
              <a:gd name="connsiteX808" fmla="*/ 617645 w 6019391"/>
              <a:gd name="connsiteY808" fmla="*/ 3327840 h 3787550"/>
              <a:gd name="connsiteX809" fmla="*/ 620127 w 6019391"/>
              <a:gd name="connsiteY809" fmla="*/ 3322839 h 3787550"/>
              <a:gd name="connsiteX810" fmla="*/ 624815 w 6019391"/>
              <a:gd name="connsiteY810" fmla="*/ 3302424 h 3787550"/>
              <a:gd name="connsiteX811" fmla="*/ 1202033 w 6019391"/>
              <a:gd name="connsiteY811" fmla="*/ 3285943 h 3787550"/>
              <a:gd name="connsiteX812" fmla="*/ 1198297 w 6019391"/>
              <a:gd name="connsiteY812" fmla="*/ 3292159 h 3787550"/>
              <a:gd name="connsiteX813" fmla="*/ 1198177 w 6019391"/>
              <a:gd name="connsiteY813" fmla="*/ 3293786 h 3787550"/>
              <a:gd name="connsiteX814" fmla="*/ 1200220 w 6019391"/>
              <a:gd name="connsiteY814" fmla="*/ 3289920 h 3787550"/>
              <a:gd name="connsiteX815" fmla="*/ 1202033 w 6019391"/>
              <a:gd name="connsiteY815" fmla="*/ 3285943 h 3787550"/>
              <a:gd name="connsiteX816" fmla="*/ 2642991 w 6019391"/>
              <a:gd name="connsiteY816" fmla="*/ 3281281 h 3787550"/>
              <a:gd name="connsiteX817" fmla="*/ 2642078 w 6019391"/>
              <a:gd name="connsiteY817" fmla="*/ 3285913 h 3787550"/>
              <a:gd name="connsiteX818" fmla="*/ 2642067 w 6019391"/>
              <a:gd name="connsiteY818" fmla="*/ 3283304 h 3787550"/>
              <a:gd name="connsiteX819" fmla="*/ 2642991 w 6019391"/>
              <a:gd name="connsiteY819" fmla="*/ 3281281 h 3787550"/>
              <a:gd name="connsiteX820" fmla="*/ 2426598 w 6019391"/>
              <a:gd name="connsiteY820" fmla="*/ 3279478 h 3787550"/>
              <a:gd name="connsiteX821" fmla="*/ 2426265 w 6019391"/>
              <a:gd name="connsiteY821" fmla="*/ 3282275 h 3787550"/>
              <a:gd name="connsiteX822" fmla="*/ 2425885 w 6019391"/>
              <a:gd name="connsiteY822" fmla="*/ 3280274 h 3787550"/>
              <a:gd name="connsiteX823" fmla="*/ 2426598 w 6019391"/>
              <a:gd name="connsiteY823" fmla="*/ 3279478 h 3787550"/>
              <a:gd name="connsiteX824" fmla="*/ 2426931 w 6019391"/>
              <a:gd name="connsiteY824" fmla="*/ 3276681 h 3787550"/>
              <a:gd name="connsiteX825" fmla="*/ 2426598 w 6019391"/>
              <a:gd name="connsiteY825" fmla="*/ 3279478 h 3787550"/>
              <a:gd name="connsiteX826" fmla="*/ 2426218 w 6019391"/>
              <a:gd name="connsiteY826" fmla="*/ 3277478 h 3787550"/>
              <a:gd name="connsiteX827" fmla="*/ 2426931 w 6019391"/>
              <a:gd name="connsiteY827" fmla="*/ 3276681 h 3787550"/>
              <a:gd name="connsiteX828" fmla="*/ 2623441 w 6019391"/>
              <a:gd name="connsiteY828" fmla="*/ 3274407 h 3787550"/>
              <a:gd name="connsiteX829" fmla="*/ 2621915 w 6019391"/>
              <a:gd name="connsiteY829" fmla="*/ 3278817 h 3787550"/>
              <a:gd name="connsiteX830" fmla="*/ 2623478 w 6019391"/>
              <a:gd name="connsiteY830" fmla="*/ 3278782 h 3787550"/>
              <a:gd name="connsiteX831" fmla="*/ 2624029 w 6019391"/>
              <a:gd name="connsiteY831" fmla="*/ 3277431 h 3787550"/>
              <a:gd name="connsiteX832" fmla="*/ 2624131 w 6019391"/>
              <a:gd name="connsiteY832" fmla="*/ 3276890 h 3787550"/>
              <a:gd name="connsiteX833" fmla="*/ 2624039 w 6019391"/>
              <a:gd name="connsiteY833" fmla="*/ 3274827 h 3787550"/>
              <a:gd name="connsiteX834" fmla="*/ 2623441 w 6019391"/>
              <a:gd name="connsiteY834" fmla="*/ 3274407 h 3787550"/>
              <a:gd name="connsiteX835" fmla="*/ 1200186 w 6019391"/>
              <a:gd name="connsiteY835" fmla="*/ 3273264 h 3787550"/>
              <a:gd name="connsiteX836" fmla="*/ 1195702 w 6019391"/>
              <a:gd name="connsiteY836" fmla="*/ 3280964 h 3787550"/>
              <a:gd name="connsiteX837" fmla="*/ 1195547 w 6019391"/>
              <a:gd name="connsiteY837" fmla="*/ 3282394 h 3787550"/>
              <a:gd name="connsiteX838" fmla="*/ 1195789 w 6019391"/>
              <a:gd name="connsiteY838" fmla="*/ 3283104 h 3787550"/>
              <a:gd name="connsiteX839" fmla="*/ 1198594 w 6019391"/>
              <a:gd name="connsiteY839" fmla="*/ 3278670 h 3787550"/>
              <a:gd name="connsiteX840" fmla="*/ 1200186 w 6019391"/>
              <a:gd name="connsiteY840" fmla="*/ 3273264 h 3787550"/>
              <a:gd name="connsiteX841" fmla="*/ 2428378 w 6019391"/>
              <a:gd name="connsiteY841" fmla="*/ 3269361 h 3787550"/>
              <a:gd name="connsiteX842" fmla="*/ 2426931 w 6019391"/>
              <a:gd name="connsiteY842" fmla="*/ 3276681 h 3787550"/>
              <a:gd name="connsiteX843" fmla="*/ 2427046 w 6019391"/>
              <a:gd name="connsiteY843" fmla="*/ 3272431 h 3787550"/>
              <a:gd name="connsiteX844" fmla="*/ 2428378 w 6019391"/>
              <a:gd name="connsiteY844" fmla="*/ 3269361 h 3787550"/>
              <a:gd name="connsiteX845" fmla="*/ 2617555 w 6019391"/>
              <a:gd name="connsiteY845" fmla="*/ 3267384 h 3787550"/>
              <a:gd name="connsiteX846" fmla="*/ 2613503 w 6019391"/>
              <a:gd name="connsiteY846" fmla="*/ 3284575 h 3787550"/>
              <a:gd name="connsiteX847" fmla="*/ 2612969 w 6019391"/>
              <a:gd name="connsiteY847" fmla="*/ 3285195 h 3787550"/>
              <a:gd name="connsiteX848" fmla="*/ 2611563 w 6019391"/>
              <a:gd name="connsiteY848" fmla="*/ 3285925 h 3787550"/>
              <a:gd name="connsiteX849" fmla="*/ 2616755 w 6019391"/>
              <a:gd name="connsiteY849" fmla="*/ 3269091 h 3787550"/>
              <a:gd name="connsiteX850" fmla="*/ 2814853 w 6019391"/>
              <a:gd name="connsiteY850" fmla="*/ 3266934 h 3787550"/>
              <a:gd name="connsiteX851" fmla="*/ 2813926 w 6019391"/>
              <a:gd name="connsiteY851" fmla="*/ 3267753 h 3787550"/>
              <a:gd name="connsiteX852" fmla="*/ 2816096 w 6019391"/>
              <a:gd name="connsiteY852" fmla="*/ 3267353 h 3787550"/>
              <a:gd name="connsiteX853" fmla="*/ 2814853 w 6019391"/>
              <a:gd name="connsiteY853" fmla="*/ 3266934 h 3787550"/>
              <a:gd name="connsiteX854" fmla="*/ 3142078 w 6019391"/>
              <a:gd name="connsiteY854" fmla="*/ 3259747 h 3787550"/>
              <a:gd name="connsiteX855" fmla="*/ 3142392 w 6019391"/>
              <a:gd name="connsiteY855" fmla="*/ 3259790 h 3787550"/>
              <a:gd name="connsiteX856" fmla="*/ 3141606 w 6019391"/>
              <a:gd name="connsiteY856" fmla="*/ 3261075 h 3787550"/>
              <a:gd name="connsiteX857" fmla="*/ 2688939 w 6019391"/>
              <a:gd name="connsiteY857" fmla="*/ 3259048 h 3787550"/>
              <a:gd name="connsiteX858" fmla="*/ 2688381 w 6019391"/>
              <a:gd name="connsiteY858" fmla="*/ 3259179 h 3787550"/>
              <a:gd name="connsiteX859" fmla="*/ 2688916 w 6019391"/>
              <a:gd name="connsiteY859" fmla="*/ 3259054 h 3787550"/>
              <a:gd name="connsiteX860" fmla="*/ 2688939 w 6019391"/>
              <a:gd name="connsiteY860" fmla="*/ 3259048 h 3787550"/>
              <a:gd name="connsiteX861" fmla="*/ 2385720 w 6019391"/>
              <a:gd name="connsiteY861" fmla="*/ 3255535 h 3787550"/>
              <a:gd name="connsiteX862" fmla="*/ 2375744 w 6019391"/>
              <a:gd name="connsiteY862" fmla="*/ 3286025 h 3787550"/>
              <a:gd name="connsiteX863" fmla="*/ 2373224 w 6019391"/>
              <a:gd name="connsiteY863" fmla="*/ 3292565 h 3787550"/>
              <a:gd name="connsiteX864" fmla="*/ 2374150 w 6019391"/>
              <a:gd name="connsiteY864" fmla="*/ 3290897 h 3787550"/>
              <a:gd name="connsiteX865" fmla="*/ 2365591 w 6019391"/>
              <a:gd name="connsiteY865" fmla="*/ 3317056 h 3787550"/>
              <a:gd name="connsiteX866" fmla="*/ 2364363 w 6019391"/>
              <a:gd name="connsiteY866" fmla="*/ 3319811 h 3787550"/>
              <a:gd name="connsiteX867" fmla="*/ 2369803 w 6019391"/>
              <a:gd name="connsiteY867" fmla="*/ 3299696 h 3787550"/>
              <a:gd name="connsiteX868" fmla="*/ 2369919 w 6019391"/>
              <a:gd name="connsiteY868" fmla="*/ 3299778 h 3787550"/>
              <a:gd name="connsiteX869" fmla="*/ 2371231 w 6019391"/>
              <a:gd name="connsiteY869" fmla="*/ 3298447 h 3787550"/>
              <a:gd name="connsiteX870" fmla="*/ 2370201 w 6019391"/>
              <a:gd name="connsiteY870" fmla="*/ 3298222 h 3787550"/>
              <a:gd name="connsiteX871" fmla="*/ 2371135 w 6019391"/>
              <a:gd name="connsiteY871" fmla="*/ 3294769 h 3787550"/>
              <a:gd name="connsiteX872" fmla="*/ 2365049 w 6019391"/>
              <a:gd name="connsiteY872" fmla="*/ 3298873 h 3787550"/>
              <a:gd name="connsiteX873" fmla="*/ 2361931 w 6019391"/>
              <a:gd name="connsiteY873" fmla="*/ 3301821 h 3787550"/>
              <a:gd name="connsiteX874" fmla="*/ 2378125 w 6019391"/>
              <a:gd name="connsiteY874" fmla="*/ 3270152 h 3787550"/>
              <a:gd name="connsiteX875" fmla="*/ 2461095 w 6019391"/>
              <a:gd name="connsiteY875" fmla="*/ 3250980 h 3787550"/>
              <a:gd name="connsiteX876" fmla="*/ 2461748 w 6019391"/>
              <a:gd name="connsiteY876" fmla="*/ 3251573 h 3787550"/>
              <a:gd name="connsiteX877" fmla="*/ 2460458 w 6019391"/>
              <a:gd name="connsiteY877" fmla="*/ 3255409 h 3787550"/>
              <a:gd name="connsiteX878" fmla="*/ 2460157 w 6019391"/>
              <a:gd name="connsiteY878" fmla="*/ 3253225 h 3787550"/>
              <a:gd name="connsiteX879" fmla="*/ 2461095 w 6019391"/>
              <a:gd name="connsiteY879" fmla="*/ 3250980 h 3787550"/>
              <a:gd name="connsiteX880" fmla="*/ 2614397 w 6019391"/>
              <a:gd name="connsiteY880" fmla="*/ 3250685 h 3787550"/>
              <a:gd name="connsiteX881" fmla="*/ 2614371 w 6019391"/>
              <a:gd name="connsiteY881" fmla="*/ 3250690 h 3787550"/>
              <a:gd name="connsiteX882" fmla="*/ 2614216 w 6019391"/>
              <a:gd name="connsiteY882" fmla="*/ 3250724 h 3787550"/>
              <a:gd name="connsiteX883" fmla="*/ 2613785 w 6019391"/>
              <a:gd name="connsiteY883" fmla="*/ 3250819 h 3787550"/>
              <a:gd name="connsiteX884" fmla="*/ 2612766 w 6019391"/>
              <a:gd name="connsiteY884" fmla="*/ 3251042 h 3787550"/>
              <a:gd name="connsiteX885" fmla="*/ 2614216 w 6019391"/>
              <a:gd name="connsiteY885" fmla="*/ 3250724 h 3787550"/>
              <a:gd name="connsiteX886" fmla="*/ 1207666 w 6019391"/>
              <a:gd name="connsiteY886" fmla="*/ 3246846 h 3787550"/>
              <a:gd name="connsiteX887" fmla="*/ 1199086 w 6019391"/>
              <a:gd name="connsiteY887" fmla="*/ 3268920 h 3787550"/>
              <a:gd name="connsiteX888" fmla="*/ 1199131 w 6019391"/>
              <a:gd name="connsiteY888" fmla="*/ 3269994 h 3787550"/>
              <a:gd name="connsiteX889" fmla="*/ 1201886 w 6019391"/>
              <a:gd name="connsiteY889" fmla="*/ 3265465 h 3787550"/>
              <a:gd name="connsiteX890" fmla="*/ 1204071 w 6019391"/>
              <a:gd name="connsiteY890" fmla="*/ 3259171 h 3787550"/>
              <a:gd name="connsiteX891" fmla="*/ 1207666 w 6019391"/>
              <a:gd name="connsiteY891" fmla="*/ 3246846 h 3787550"/>
              <a:gd name="connsiteX892" fmla="*/ 1212207 w 6019391"/>
              <a:gd name="connsiteY892" fmla="*/ 3243830 h 3787550"/>
              <a:gd name="connsiteX893" fmla="*/ 1210532 w 6019391"/>
              <a:gd name="connsiteY893" fmla="*/ 3246138 h 3787550"/>
              <a:gd name="connsiteX894" fmla="*/ 1205433 w 6019391"/>
              <a:gd name="connsiteY894" fmla="*/ 3266604 h 3787550"/>
              <a:gd name="connsiteX895" fmla="*/ 1204527 w 6019391"/>
              <a:gd name="connsiteY895" fmla="*/ 3267798 h 3787550"/>
              <a:gd name="connsiteX896" fmla="*/ 1204486 w 6019391"/>
              <a:gd name="connsiteY896" fmla="*/ 3268168 h 3787550"/>
              <a:gd name="connsiteX897" fmla="*/ 1205025 w 6019391"/>
              <a:gd name="connsiteY897" fmla="*/ 3268540 h 3787550"/>
              <a:gd name="connsiteX898" fmla="*/ 1205434 w 6019391"/>
              <a:gd name="connsiteY898" fmla="*/ 3268209 h 3787550"/>
              <a:gd name="connsiteX899" fmla="*/ 1205433 w 6019391"/>
              <a:gd name="connsiteY899" fmla="*/ 3266604 h 3787550"/>
              <a:gd name="connsiteX900" fmla="*/ 1210531 w 6019391"/>
              <a:gd name="connsiteY900" fmla="*/ 3255743 h 3787550"/>
              <a:gd name="connsiteX901" fmla="*/ 1212207 w 6019391"/>
              <a:gd name="connsiteY901" fmla="*/ 3243830 h 3787550"/>
              <a:gd name="connsiteX902" fmla="*/ 2630518 w 6019391"/>
              <a:gd name="connsiteY902" fmla="*/ 3235997 h 3787550"/>
              <a:gd name="connsiteX903" fmla="*/ 2630113 w 6019391"/>
              <a:gd name="connsiteY903" fmla="*/ 3238534 h 3787550"/>
              <a:gd name="connsiteX904" fmla="*/ 2630225 w 6019391"/>
              <a:gd name="connsiteY904" fmla="*/ 3238775 h 3787550"/>
              <a:gd name="connsiteX905" fmla="*/ 2630514 w 6019391"/>
              <a:gd name="connsiteY905" fmla="*/ 3238442 h 3787550"/>
              <a:gd name="connsiteX906" fmla="*/ 2631093 w 6019391"/>
              <a:gd name="connsiteY906" fmla="*/ 3236608 h 3787550"/>
              <a:gd name="connsiteX907" fmla="*/ 2658721 w 6019391"/>
              <a:gd name="connsiteY907" fmla="*/ 3235442 h 3787550"/>
              <a:gd name="connsiteX908" fmla="*/ 2658389 w 6019391"/>
              <a:gd name="connsiteY908" fmla="*/ 3236320 h 3787550"/>
              <a:gd name="connsiteX909" fmla="*/ 2657435 w 6019391"/>
              <a:gd name="connsiteY909" fmla="*/ 3241381 h 3787550"/>
              <a:gd name="connsiteX910" fmla="*/ 2657415 w 6019391"/>
              <a:gd name="connsiteY910" fmla="*/ 3241544 h 3787550"/>
              <a:gd name="connsiteX911" fmla="*/ 2831073 w 6019391"/>
              <a:gd name="connsiteY911" fmla="*/ 3228900 h 3787550"/>
              <a:gd name="connsiteX912" fmla="*/ 2826820 w 6019391"/>
              <a:gd name="connsiteY912" fmla="*/ 3235078 h 3787550"/>
              <a:gd name="connsiteX913" fmla="*/ 2826593 w 6019391"/>
              <a:gd name="connsiteY913" fmla="*/ 3236747 h 3787550"/>
              <a:gd name="connsiteX914" fmla="*/ 2828948 w 6019391"/>
              <a:gd name="connsiteY914" fmla="*/ 3232889 h 3787550"/>
              <a:gd name="connsiteX915" fmla="*/ 2831073 w 6019391"/>
              <a:gd name="connsiteY915" fmla="*/ 3228900 h 3787550"/>
              <a:gd name="connsiteX916" fmla="*/ 2940134 w 6019391"/>
              <a:gd name="connsiteY916" fmla="*/ 3227269 h 3787550"/>
              <a:gd name="connsiteX917" fmla="*/ 2939128 w 6019391"/>
              <a:gd name="connsiteY917" fmla="*/ 3227778 h 3787550"/>
              <a:gd name="connsiteX918" fmla="*/ 2941298 w 6019391"/>
              <a:gd name="connsiteY918" fmla="*/ 3227380 h 3787550"/>
              <a:gd name="connsiteX919" fmla="*/ 2940134 w 6019391"/>
              <a:gd name="connsiteY919" fmla="*/ 3227269 h 3787550"/>
              <a:gd name="connsiteX920" fmla="*/ 2825230 w 6019391"/>
              <a:gd name="connsiteY920" fmla="*/ 3227237 h 3787550"/>
              <a:gd name="connsiteX921" fmla="*/ 2822895 w 6019391"/>
              <a:gd name="connsiteY921" fmla="*/ 3230402 h 3787550"/>
              <a:gd name="connsiteX922" fmla="*/ 2816129 w 6019391"/>
              <a:gd name="connsiteY922" fmla="*/ 3259285 h 3787550"/>
              <a:gd name="connsiteX923" fmla="*/ 2820745 w 6019391"/>
              <a:gd name="connsiteY923" fmla="*/ 3243177 h 3787550"/>
              <a:gd name="connsiteX924" fmla="*/ 2825230 w 6019391"/>
              <a:gd name="connsiteY924" fmla="*/ 3227237 h 3787550"/>
              <a:gd name="connsiteX925" fmla="*/ 2458789 w 6019391"/>
              <a:gd name="connsiteY925" fmla="*/ 3223611 h 3787550"/>
              <a:gd name="connsiteX926" fmla="*/ 2457877 w 6019391"/>
              <a:gd name="connsiteY926" fmla="*/ 3228242 h 3787550"/>
              <a:gd name="connsiteX927" fmla="*/ 2457865 w 6019391"/>
              <a:gd name="connsiteY927" fmla="*/ 3225634 h 3787550"/>
              <a:gd name="connsiteX928" fmla="*/ 2458789 w 6019391"/>
              <a:gd name="connsiteY928" fmla="*/ 3223611 h 3787550"/>
              <a:gd name="connsiteX929" fmla="*/ 2914791 w 6019391"/>
              <a:gd name="connsiteY929" fmla="*/ 3221448 h 3787550"/>
              <a:gd name="connsiteX930" fmla="*/ 2904266 w 6019391"/>
              <a:gd name="connsiteY930" fmla="*/ 3252030 h 3787550"/>
              <a:gd name="connsiteX931" fmla="*/ 2903740 w 6019391"/>
              <a:gd name="connsiteY931" fmla="*/ 3254507 h 3787550"/>
              <a:gd name="connsiteX932" fmla="*/ 2905185 w 6019391"/>
              <a:gd name="connsiteY932" fmla="*/ 3254696 h 3787550"/>
              <a:gd name="connsiteX933" fmla="*/ 2907771 w 6019391"/>
              <a:gd name="connsiteY933" fmla="*/ 3248651 h 3787550"/>
              <a:gd name="connsiteX934" fmla="*/ 2914791 w 6019391"/>
              <a:gd name="connsiteY934" fmla="*/ 3221448 h 3787550"/>
              <a:gd name="connsiteX935" fmla="*/ 2902878 w 6019391"/>
              <a:gd name="connsiteY935" fmla="*/ 3221014 h 3787550"/>
              <a:gd name="connsiteX936" fmla="*/ 2903756 w 6019391"/>
              <a:gd name="connsiteY936" fmla="*/ 3225572 h 3787550"/>
              <a:gd name="connsiteX937" fmla="*/ 2903449 w 6019391"/>
              <a:gd name="connsiteY937" fmla="*/ 3226374 h 3787550"/>
              <a:gd name="connsiteX938" fmla="*/ 2891926 w 6019391"/>
              <a:gd name="connsiteY938" fmla="*/ 3263222 h 3787550"/>
              <a:gd name="connsiteX939" fmla="*/ 2872430 w 6019391"/>
              <a:gd name="connsiteY939" fmla="*/ 3352319 h 3787550"/>
              <a:gd name="connsiteX940" fmla="*/ 2872231 w 6019391"/>
              <a:gd name="connsiteY940" fmla="*/ 3353738 h 3787550"/>
              <a:gd name="connsiteX941" fmla="*/ 2871706 w 6019391"/>
              <a:gd name="connsiteY941" fmla="*/ 3354207 h 3787550"/>
              <a:gd name="connsiteX942" fmla="*/ 2869233 w 6019391"/>
              <a:gd name="connsiteY942" fmla="*/ 3358284 h 3787550"/>
              <a:gd name="connsiteX943" fmla="*/ 2869347 w 6019391"/>
              <a:gd name="connsiteY943" fmla="*/ 3357347 h 3787550"/>
              <a:gd name="connsiteX944" fmla="*/ 2887965 w 6019391"/>
              <a:gd name="connsiteY944" fmla="*/ 3264813 h 3787550"/>
              <a:gd name="connsiteX945" fmla="*/ 2404560 w 6019391"/>
              <a:gd name="connsiteY945" fmla="*/ 3220252 h 3787550"/>
              <a:gd name="connsiteX946" fmla="*/ 2388974 w 6019391"/>
              <a:gd name="connsiteY946" fmla="*/ 3270545 h 3787550"/>
              <a:gd name="connsiteX947" fmla="*/ 2386802 w 6019391"/>
              <a:gd name="connsiteY947" fmla="*/ 3274775 h 3787550"/>
              <a:gd name="connsiteX948" fmla="*/ 2390267 w 6019391"/>
              <a:gd name="connsiteY948" fmla="*/ 3263228 h 3787550"/>
              <a:gd name="connsiteX949" fmla="*/ 2396737 w 6019391"/>
              <a:gd name="connsiteY949" fmla="*/ 3241664 h 3787550"/>
              <a:gd name="connsiteX950" fmla="*/ 2392860 w 6019391"/>
              <a:gd name="connsiteY950" fmla="*/ 3243415 h 3787550"/>
              <a:gd name="connsiteX951" fmla="*/ 2389556 w 6019391"/>
              <a:gd name="connsiteY951" fmla="*/ 3248153 h 3787550"/>
              <a:gd name="connsiteX952" fmla="*/ 2398246 w 6019391"/>
              <a:gd name="connsiteY952" fmla="*/ 3231429 h 3787550"/>
              <a:gd name="connsiteX953" fmla="*/ 2439240 w 6019391"/>
              <a:gd name="connsiteY953" fmla="*/ 3216735 h 3787550"/>
              <a:gd name="connsiteX954" fmla="*/ 2437714 w 6019391"/>
              <a:gd name="connsiteY954" fmla="*/ 3221145 h 3787550"/>
              <a:gd name="connsiteX955" fmla="*/ 2439277 w 6019391"/>
              <a:gd name="connsiteY955" fmla="*/ 3221111 h 3787550"/>
              <a:gd name="connsiteX956" fmla="*/ 2439838 w 6019391"/>
              <a:gd name="connsiteY956" fmla="*/ 3217156 h 3787550"/>
              <a:gd name="connsiteX957" fmla="*/ 2439240 w 6019391"/>
              <a:gd name="connsiteY957" fmla="*/ 3216735 h 3787550"/>
              <a:gd name="connsiteX958" fmla="*/ 2829972 w 6019391"/>
              <a:gd name="connsiteY958" fmla="*/ 3215713 h 3787550"/>
              <a:gd name="connsiteX959" fmla="*/ 2824854 w 6019391"/>
              <a:gd name="connsiteY959" fmla="*/ 3223374 h 3787550"/>
              <a:gd name="connsiteX960" fmla="*/ 2824603 w 6019391"/>
              <a:gd name="connsiteY960" fmla="*/ 3224840 h 3787550"/>
              <a:gd name="connsiteX961" fmla="*/ 2824809 w 6019391"/>
              <a:gd name="connsiteY961" fmla="*/ 3225587 h 3787550"/>
              <a:gd name="connsiteX962" fmla="*/ 2829972 w 6019391"/>
              <a:gd name="connsiteY962" fmla="*/ 3215713 h 3787550"/>
              <a:gd name="connsiteX963" fmla="*/ 2499250 w 6019391"/>
              <a:gd name="connsiteY963" fmla="*/ 3211608 h 3787550"/>
              <a:gd name="connsiteX964" fmla="*/ 2496996 w 6019391"/>
              <a:gd name="connsiteY964" fmla="*/ 3218141 h 3787550"/>
              <a:gd name="connsiteX965" fmla="*/ 2498761 w 6019391"/>
              <a:gd name="connsiteY965" fmla="*/ 3212074 h 3787550"/>
              <a:gd name="connsiteX966" fmla="*/ 3081408 w 6019391"/>
              <a:gd name="connsiteY966" fmla="*/ 3210036 h 3787550"/>
              <a:gd name="connsiteX967" fmla="*/ 3081367 w 6019391"/>
              <a:gd name="connsiteY967" fmla="*/ 3210573 h 3787550"/>
              <a:gd name="connsiteX968" fmla="*/ 3080692 w 6019391"/>
              <a:gd name="connsiteY968" fmla="*/ 3211673 h 3787550"/>
              <a:gd name="connsiteX969" fmla="*/ 2919533 w 6019391"/>
              <a:gd name="connsiteY969" fmla="*/ 3209924 h 3787550"/>
              <a:gd name="connsiteX970" fmla="*/ 2917327 w 6019391"/>
              <a:gd name="connsiteY970" fmla="*/ 3213172 h 3787550"/>
              <a:gd name="connsiteX971" fmla="*/ 2916795 w 6019391"/>
              <a:gd name="connsiteY971" fmla="*/ 3214881 h 3787550"/>
              <a:gd name="connsiteX972" fmla="*/ 2916908 w 6019391"/>
              <a:gd name="connsiteY972" fmla="*/ 3216741 h 3787550"/>
              <a:gd name="connsiteX973" fmla="*/ 2919533 w 6019391"/>
              <a:gd name="connsiteY973" fmla="*/ 3209924 h 3787550"/>
              <a:gd name="connsiteX974" fmla="*/ 2630652 w 6019391"/>
              <a:gd name="connsiteY974" fmla="*/ 3209263 h 3787550"/>
              <a:gd name="connsiteX975" fmla="*/ 2629725 w 6019391"/>
              <a:gd name="connsiteY975" fmla="*/ 3210081 h 3787550"/>
              <a:gd name="connsiteX976" fmla="*/ 2631895 w 6019391"/>
              <a:gd name="connsiteY976" fmla="*/ 3209683 h 3787550"/>
              <a:gd name="connsiteX977" fmla="*/ 2630652 w 6019391"/>
              <a:gd name="connsiteY977" fmla="*/ 3209263 h 3787550"/>
              <a:gd name="connsiteX978" fmla="*/ 1305479 w 6019391"/>
              <a:gd name="connsiteY978" fmla="*/ 3205684 h 3787550"/>
              <a:gd name="connsiteX979" fmla="*/ 1294786 w 6019391"/>
              <a:gd name="connsiteY979" fmla="*/ 3223253 h 3787550"/>
              <a:gd name="connsiteX980" fmla="*/ 1300062 w 6019391"/>
              <a:gd name="connsiteY980" fmla="*/ 3211885 h 3787550"/>
              <a:gd name="connsiteX981" fmla="*/ 1305479 w 6019391"/>
              <a:gd name="connsiteY981" fmla="*/ 3205684 h 3787550"/>
              <a:gd name="connsiteX982" fmla="*/ 2419726 w 6019391"/>
              <a:gd name="connsiteY982" fmla="*/ 3195841 h 3787550"/>
              <a:gd name="connsiteX983" fmla="*/ 2409814 w 6019391"/>
              <a:gd name="connsiteY983" fmla="*/ 3219204 h 3787550"/>
              <a:gd name="connsiteX984" fmla="*/ 2414213 w 6019391"/>
              <a:gd name="connsiteY984" fmla="*/ 3206159 h 3787550"/>
              <a:gd name="connsiteX985" fmla="*/ 2411620 w 6019391"/>
              <a:gd name="connsiteY985" fmla="*/ 3207753 h 3787550"/>
              <a:gd name="connsiteX986" fmla="*/ 2417983 w 6019391"/>
              <a:gd name="connsiteY986" fmla="*/ 3196488 h 3787550"/>
              <a:gd name="connsiteX987" fmla="*/ 1924881 w 6019391"/>
              <a:gd name="connsiteY987" fmla="*/ 3189626 h 3787550"/>
              <a:gd name="connsiteX988" fmla="*/ 1925085 w 6019391"/>
              <a:gd name="connsiteY988" fmla="*/ 3197090 h 3787550"/>
              <a:gd name="connsiteX989" fmla="*/ 1924881 w 6019391"/>
              <a:gd name="connsiteY989" fmla="*/ 3189626 h 3787550"/>
              <a:gd name="connsiteX990" fmla="*/ 2839373 w 6019391"/>
              <a:gd name="connsiteY990" fmla="*/ 3188937 h 3787550"/>
              <a:gd name="connsiteX991" fmla="*/ 2829112 w 6019391"/>
              <a:gd name="connsiteY991" fmla="*/ 3211167 h 3787550"/>
              <a:gd name="connsiteX992" fmla="*/ 2829092 w 6019391"/>
              <a:gd name="connsiteY992" fmla="*/ 3212276 h 3787550"/>
              <a:gd name="connsiteX993" fmla="*/ 2834878 w 6019391"/>
              <a:gd name="connsiteY993" fmla="*/ 3201423 h 3787550"/>
              <a:gd name="connsiteX994" fmla="*/ 2839373 w 6019391"/>
              <a:gd name="connsiteY994" fmla="*/ 3188937 h 3787550"/>
              <a:gd name="connsiteX995" fmla="*/ 3563129 w 6019391"/>
              <a:gd name="connsiteY995" fmla="*/ 3188019 h 3787550"/>
              <a:gd name="connsiteX996" fmla="*/ 3562777 w 6019391"/>
              <a:gd name="connsiteY996" fmla="*/ 3190049 h 3787550"/>
              <a:gd name="connsiteX997" fmla="*/ 3562339 w 6019391"/>
              <a:gd name="connsiteY997" fmla="*/ 3194626 h 3787550"/>
              <a:gd name="connsiteX998" fmla="*/ 3557286 w 6019391"/>
              <a:gd name="connsiteY998" fmla="*/ 3202588 h 3787550"/>
              <a:gd name="connsiteX999" fmla="*/ 3551626 w 6019391"/>
              <a:gd name="connsiteY999" fmla="*/ 3210684 h 3787550"/>
              <a:gd name="connsiteX1000" fmla="*/ 3552067 w 6019391"/>
              <a:gd name="connsiteY1000" fmla="*/ 3207835 h 3787550"/>
              <a:gd name="connsiteX1001" fmla="*/ 3552617 w 6019391"/>
              <a:gd name="connsiteY1001" fmla="*/ 3205472 h 3787550"/>
              <a:gd name="connsiteX1002" fmla="*/ 2844251 w 6019391"/>
              <a:gd name="connsiteY1002" fmla="*/ 3186109 h 3787550"/>
              <a:gd name="connsiteX1003" fmla="*/ 2842377 w 6019391"/>
              <a:gd name="connsiteY1003" fmla="*/ 3188385 h 3787550"/>
              <a:gd name="connsiteX1004" fmla="*/ 2835812 w 6019391"/>
              <a:gd name="connsiteY1004" fmla="*/ 3209170 h 3787550"/>
              <a:gd name="connsiteX1005" fmla="*/ 2834802 w 6019391"/>
              <a:gd name="connsiteY1005" fmla="*/ 3210345 h 3787550"/>
              <a:gd name="connsiteX1006" fmla="*/ 2834734 w 6019391"/>
              <a:gd name="connsiteY1006" fmla="*/ 3210724 h 3787550"/>
              <a:gd name="connsiteX1007" fmla="*/ 2835267 w 6019391"/>
              <a:gd name="connsiteY1007" fmla="*/ 3211142 h 3787550"/>
              <a:gd name="connsiteX1008" fmla="*/ 2835711 w 6019391"/>
              <a:gd name="connsiteY1008" fmla="*/ 3210827 h 3787550"/>
              <a:gd name="connsiteX1009" fmla="*/ 2835812 w 6019391"/>
              <a:gd name="connsiteY1009" fmla="*/ 3209170 h 3787550"/>
              <a:gd name="connsiteX1010" fmla="*/ 2841765 w 6019391"/>
              <a:gd name="connsiteY1010" fmla="*/ 3198287 h 3787550"/>
              <a:gd name="connsiteX1011" fmla="*/ 2844251 w 6019391"/>
              <a:gd name="connsiteY1011" fmla="*/ 3186109 h 3787550"/>
              <a:gd name="connsiteX1012" fmla="*/ 1137200 w 6019391"/>
              <a:gd name="connsiteY1012" fmla="*/ 3181021 h 3787550"/>
              <a:gd name="connsiteX1013" fmla="*/ 1109146 w 6019391"/>
              <a:gd name="connsiteY1013" fmla="*/ 3230370 h 3787550"/>
              <a:gd name="connsiteX1014" fmla="*/ 1112771 w 6019391"/>
              <a:gd name="connsiteY1014" fmla="*/ 3233886 h 3787550"/>
              <a:gd name="connsiteX1015" fmla="*/ 1137200 w 6019391"/>
              <a:gd name="connsiteY1015" fmla="*/ 3181021 h 3787550"/>
              <a:gd name="connsiteX1016" fmla="*/ 1582229 w 6019391"/>
              <a:gd name="connsiteY1016" fmla="*/ 3178305 h 3787550"/>
              <a:gd name="connsiteX1017" fmla="*/ 1578294 w 6019391"/>
              <a:gd name="connsiteY1017" fmla="*/ 3184725 h 3787550"/>
              <a:gd name="connsiteX1018" fmla="*/ 1578467 w 6019391"/>
              <a:gd name="connsiteY1018" fmla="*/ 3187368 h 3787550"/>
              <a:gd name="connsiteX1019" fmla="*/ 1580861 w 6019391"/>
              <a:gd name="connsiteY1019" fmla="*/ 3181388 h 3787550"/>
              <a:gd name="connsiteX1020" fmla="*/ 1784732 w 6019391"/>
              <a:gd name="connsiteY1020" fmla="*/ 3176216 h 3787550"/>
              <a:gd name="connsiteX1021" fmla="*/ 1785185 w 6019391"/>
              <a:gd name="connsiteY1021" fmla="*/ 3177789 h 3787550"/>
              <a:gd name="connsiteX1022" fmla="*/ 1784073 w 6019391"/>
              <a:gd name="connsiteY1022" fmla="*/ 3178843 h 3787550"/>
              <a:gd name="connsiteX1023" fmla="*/ 1783946 w 6019391"/>
              <a:gd name="connsiteY1023" fmla="*/ 3176895 h 3787550"/>
              <a:gd name="connsiteX1024" fmla="*/ 1784732 w 6019391"/>
              <a:gd name="connsiteY1024" fmla="*/ 3176216 h 3787550"/>
              <a:gd name="connsiteX1025" fmla="*/ 1785392 w 6019391"/>
              <a:gd name="connsiteY1025" fmla="*/ 3173590 h 3787550"/>
              <a:gd name="connsiteX1026" fmla="*/ 1785844 w 6019391"/>
              <a:gd name="connsiteY1026" fmla="*/ 3175162 h 3787550"/>
              <a:gd name="connsiteX1027" fmla="*/ 1784732 w 6019391"/>
              <a:gd name="connsiteY1027" fmla="*/ 3176216 h 3787550"/>
              <a:gd name="connsiteX1028" fmla="*/ 1784605 w 6019391"/>
              <a:gd name="connsiteY1028" fmla="*/ 3174268 h 3787550"/>
              <a:gd name="connsiteX1029" fmla="*/ 1785392 w 6019391"/>
              <a:gd name="connsiteY1029" fmla="*/ 3173590 h 3787550"/>
              <a:gd name="connsiteX1030" fmla="*/ 2646872 w 6019391"/>
              <a:gd name="connsiteY1030" fmla="*/ 3171229 h 3787550"/>
              <a:gd name="connsiteX1031" fmla="*/ 2642619 w 6019391"/>
              <a:gd name="connsiteY1031" fmla="*/ 3177407 h 3787550"/>
              <a:gd name="connsiteX1032" fmla="*/ 2642391 w 6019391"/>
              <a:gd name="connsiteY1032" fmla="*/ 3179077 h 3787550"/>
              <a:gd name="connsiteX1033" fmla="*/ 2644746 w 6019391"/>
              <a:gd name="connsiteY1033" fmla="*/ 3175218 h 3787550"/>
              <a:gd name="connsiteX1034" fmla="*/ 2646872 w 6019391"/>
              <a:gd name="connsiteY1034" fmla="*/ 3171229 h 3787550"/>
              <a:gd name="connsiteX1035" fmla="*/ 2453858 w 6019391"/>
              <a:gd name="connsiteY1035" fmla="*/ 3169672 h 3787550"/>
              <a:gd name="connsiteX1036" fmla="*/ 2452784 w 6019391"/>
              <a:gd name="connsiteY1036" fmla="*/ 3175535 h 3787550"/>
              <a:gd name="connsiteX1037" fmla="*/ 2449796 w 6019391"/>
              <a:gd name="connsiteY1037" fmla="*/ 3183749 h 3787550"/>
              <a:gd name="connsiteX1038" fmla="*/ 2453869 w 6019391"/>
              <a:gd name="connsiteY1038" fmla="*/ 3169613 h 3787550"/>
              <a:gd name="connsiteX1039" fmla="*/ 2453874 w 6019391"/>
              <a:gd name="connsiteY1039" fmla="*/ 3169616 h 3787550"/>
              <a:gd name="connsiteX1040" fmla="*/ 2453858 w 6019391"/>
              <a:gd name="connsiteY1040" fmla="*/ 3169672 h 3787550"/>
              <a:gd name="connsiteX1041" fmla="*/ 2641029 w 6019391"/>
              <a:gd name="connsiteY1041" fmla="*/ 3169566 h 3787550"/>
              <a:gd name="connsiteX1042" fmla="*/ 2640242 w 6019391"/>
              <a:gd name="connsiteY1042" fmla="*/ 3170137 h 3787550"/>
              <a:gd name="connsiteX1043" fmla="*/ 2640091 w 6019391"/>
              <a:gd name="connsiteY1043" fmla="*/ 3170353 h 3787550"/>
              <a:gd name="connsiteX1044" fmla="*/ 2639936 w 6019391"/>
              <a:gd name="connsiteY1044" fmla="*/ 3170695 h 3787550"/>
              <a:gd name="connsiteX1045" fmla="*/ 2639975 w 6019391"/>
              <a:gd name="connsiteY1045" fmla="*/ 3170520 h 3787550"/>
              <a:gd name="connsiteX1046" fmla="*/ 2639486 w 6019391"/>
              <a:gd name="connsiteY1046" fmla="*/ 3171217 h 3787550"/>
              <a:gd name="connsiteX1047" fmla="*/ 2638693 w 6019391"/>
              <a:gd name="connsiteY1047" fmla="*/ 3172730 h 3787550"/>
              <a:gd name="connsiteX1048" fmla="*/ 2631928 w 6019391"/>
              <a:gd name="connsiteY1048" fmla="*/ 3201614 h 3787550"/>
              <a:gd name="connsiteX1049" fmla="*/ 2636544 w 6019391"/>
              <a:gd name="connsiteY1049" fmla="*/ 3185506 h 3787550"/>
              <a:gd name="connsiteX1050" fmla="*/ 2641029 w 6019391"/>
              <a:gd name="connsiteY1050" fmla="*/ 3169566 h 3787550"/>
              <a:gd name="connsiteX1051" fmla="*/ 2942510 w 6019391"/>
              <a:gd name="connsiteY1051" fmla="*/ 3167022 h 3787550"/>
              <a:gd name="connsiteX1052" fmla="*/ 2925103 w 6019391"/>
              <a:gd name="connsiteY1052" fmla="*/ 3209243 h 3787550"/>
              <a:gd name="connsiteX1053" fmla="*/ 2909530 w 6019391"/>
              <a:gd name="connsiteY1053" fmla="*/ 3255527 h 3787550"/>
              <a:gd name="connsiteX1054" fmla="*/ 2884747 w 6019391"/>
              <a:gd name="connsiteY1054" fmla="*/ 3358119 h 3787550"/>
              <a:gd name="connsiteX1055" fmla="*/ 2900862 w 6019391"/>
              <a:gd name="connsiteY1055" fmla="*/ 3268780 h 3787550"/>
              <a:gd name="connsiteX1056" fmla="*/ 2902398 w 6019391"/>
              <a:gd name="connsiteY1056" fmla="*/ 3262505 h 3787550"/>
              <a:gd name="connsiteX1057" fmla="*/ 2902427 w 6019391"/>
              <a:gd name="connsiteY1057" fmla="*/ 3262638 h 3787550"/>
              <a:gd name="connsiteX1058" fmla="*/ 2900305 w 6019391"/>
              <a:gd name="connsiteY1058" fmla="*/ 3280466 h 3787550"/>
              <a:gd name="connsiteX1059" fmla="*/ 2903320 w 6019391"/>
              <a:gd name="connsiteY1059" fmla="*/ 3266752 h 3787550"/>
              <a:gd name="connsiteX1060" fmla="*/ 2902427 w 6019391"/>
              <a:gd name="connsiteY1060" fmla="*/ 3262638 h 3787550"/>
              <a:gd name="connsiteX1061" fmla="*/ 2902485 w 6019391"/>
              <a:gd name="connsiteY1061" fmla="*/ 3262147 h 3787550"/>
              <a:gd name="connsiteX1062" fmla="*/ 2902398 w 6019391"/>
              <a:gd name="connsiteY1062" fmla="*/ 3262505 h 3787550"/>
              <a:gd name="connsiteX1063" fmla="*/ 2901396 w 6019391"/>
              <a:gd name="connsiteY1063" fmla="*/ 3257885 h 3787550"/>
              <a:gd name="connsiteX1064" fmla="*/ 2894919 w 6019391"/>
              <a:gd name="connsiteY1064" fmla="*/ 3283116 h 3787550"/>
              <a:gd name="connsiteX1065" fmla="*/ 2879362 w 6019391"/>
              <a:gd name="connsiteY1065" fmla="*/ 3358244 h 3787550"/>
              <a:gd name="connsiteX1066" fmla="*/ 2891414 w 6019391"/>
              <a:gd name="connsiteY1066" fmla="*/ 3286494 h 3787550"/>
              <a:gd name="connsiteX1067" fmla="*/ 2892327 w 6019391"/>
              <a:gd name="connsiteY1067" fmla="*/ 3281864 h 3787550"/>
              <a:gd name="connsiteX1068" fmla="*/ 2895519 w 6019391"/>
              <a:gd name="connsiteY1068" fmla="*/ 3264289 h 3787550"/>
              <a:gd name="connsiteX1069" fmla="*/ 2906782 w 6019391"/>
              <a:gd name="connsiteY1069" fmla="*/ 3228390 h 3787550"/>
              <a:gd name="connsiteX1070" fmla="*/ 2909765 w 6019391"/>
              <a:gd name="connsiteY1070" fmla="*/ 3219968 h 3787550"/>
              <a:gd name="connsiteX1071" fmla="*/ 1541244 w 6019391"/>
              <a:gd name="connsiteY1071" fmla="*/ 3166954 h 3787550"/>
              <a:gd name="connsiteX1072" fmla="*/ 1537962 w 6019391"/>
              <a:gd name="connsiteY1072" fmla="*/ 3173062 h 3787550"/>
              <a:gd name="connsiteX1073" fmla="*/ 1523918 w 6019391"/>
              <a:gd name="connsiteY1073" fmla="*/ 3211475 h 3787550"/>
              <a:gd name="connsiteX1074" fmla="*/ 1522952 w 6019391"/>
              <a:gd name="connsiteY1074" fmla="*/ 3214303 h 3787550"/>
              <a:gd name="connsiteX1075" fmla="*/ 1526455 w 6019391"/>
              <a:gd name="connsiteY1075" fmla="*/ 3207906 h 3787550"/>
              <a:gd name="connsiteX1076" fmla="*/ 1542285 w 6019391"/>
              <a:gd name="connsiteY1076" fmla="*/ 3168526 h 3787550"/>
              <a:gd name="connsiteX1077" fmla="*/ 1787675 w 6019391"/>
              <a:gd name="connsiteY1077" fmla="*/ 3166780 h 3787550"/>
              <a:gd name="connsiteX1078" fmla="*/ 1785392 w 6019391"/>
              <a:gd name="connsiteY1078" fmla="*/ 3173590 h 3787550"/>
              <a:gd name="connsiteX1079" fmla="*/ 1786014 w 6019391"/>
              <a:gd name="connsiteY1079" fmla="*/ 3169553 h 3787550"/>
              <a:gd name="connsiteX1080" fmla="*/ 1787675 w 6019391"/>
              <a:gd name="connsiteY1080" fmla="*/ 3166780 h 3787550"/>
              <a:gd name="connsiteX1081" fmla="*/ 3235556 w 6019391"/>
              <a:gd name="connsiteY1081" fmla="*/ 3166770 h 3787550"/>
              <a:gd name="connsiteX1082" fmla="*/ 3235317 w 6019391"/>
              <a:gd name="connsiteY1082" fmla="*/ 3167326 h 3787550"/>
              <a:gd name="connsiteX1083" fmla="*/ 3233856 w 6019391"/>
              <a:gd name="connsiteY1083" fmla="*/ 3169711 h 3787550"/>
              <a:gd name="connsiteX1084" fmla="*/ 2641694 w 6019391"/>
              <a:gd name="connsiteY1084" fmla="*/ 3162702 h 3787550"/>
              <a:gd name="connsiteX1085" fmla="*/ 2641650 w 6019391"/>
              <a:gd name="connsiteY1085" fmla="*/ 3162792 h 3787550"/>
              <a:gd name="connsiteX1086" fmla="*/ 2640652 w 6019391"/>
              <a:gd name="connsiteY1086" fmla="*/ 3165703 h 3787550"/>
              <a:gd name="connsiteX1087" fmla="*/ 2640402 w 6019391"/>
              <a:gd name="connsiteY1087" fmla="*/ 3167168 h 3787550"/>
              <a:gd name="connsiteX1088" fmla="*/ 2640574 w 6019391"/>
              <a:gd name="connsiteY1088" fmla="*/ 3167795 h 3787550"/>
              <a:gd name="connsiteX1089" fmla="*/ 2644584 w 6019391"/>
              <a:gd name="connsiteY1089" fmla="*/ 3157986 h 3787550"/>
              <a:gd name="connsiteX1090" fmla="*/ 2643053 w 6019391"/>
              <a:gd name="connsiteY1090" fmla="*/ 3162317 h 3787550"/>
              <a:gd name="connsiteX1091" fmla="*/ 2641148 w 6019391"/>
              <a:gd name="connsiteY1091" fmla="*/ 3167730 h 3787550"/>
              <a:gd name="connsiteX1092" fmla="*/ 2641234 w 6019391"/>
              <a:gd name="connsiteY1092" fmla="*/ 3167700 h 3787550"/>
              <a:gd name="connsiteX1093" fmla="*/ 2645770 w 6019391"/>
              <a:gd name="connsiteY1093" fmla="*/ 3158042 h 3787550"/>
              <a:gd name="connsiteX1094" fmla="*/ 2457848 w 6019391"/>
              <a:gd name="connsiteY1094" fmla="*/ 3156670 h 3787550"/>
              <a:gd name="connsiteX1095" fmla="*/ 2455082 w 6019391"/>
              <a:gd name="connsiteY1095" fmla="*/ 3170253 h 3787550"/>
              <a:gd name="connsiteX1096" fmla="*/ 2453874 w 6019391"/>
              <a:gd name="connsiteY1096" fmla="*/ 3169616 h 3787550"/>
              <a:gd name="connsiteX1097" fmla="*/ 2455925 w 6019391"/>
              <a:gd name="connsiteY1097" fmla="*/ 3162507 h 3787550"/>
              <a:gd name="connsiteX1098" fmla="*/ 2457848 w 6019391"/>
              <a:gd name="connsiteY1098" fmla="*/ 3156670 h 3787550"/>
              <a:gd name="connsiteX1099" fmla="*/ 3703253 w 6019391"/>
              <a:gd name="connsiteY1099" fmla="*/ 3154231 h 3787550"/>
              <a:gd name="connsiteX1100" fmla="*/ 3703457 w 6019391"/>
              <a:gd name="connsiteY1100" fmla="*/ 3154464 h 3787550"/>
              <a:gd name="connsiteX1101" fmla="*/ 3702805 w 6019391"/>
              <a:gd name="connsiteY1101" fmla="*/ 3155134 h 3787550"/>
              <a:gd name="connsiteX1102" fmla="*/ 1821556 w 6019391"/>
              <a:gd name="connsiteY1102" fmla="*/ 3153009 h 3787550"/>
              <a:gd name="connsiteX1103" fmla="*/ 1822118 w 6019391"/>
              <a:gd name="connsiteY1103" fmla="*/ 3153649 h 3787550"/>
              <a:gd name="connsiteX1104" fmla="*/ 1820407 w 6019391"/>
              <a:gd name="connsiteY1104" fmla="*/ 3157156 h 3787550"/>
              <a:gd name="connsiteX1105" fmla="*/ 1820378 w 6019391"/>
              <a:gd name="connsiteY1105" fmla="*/ 3155041 h 3787550"/>
              <a:gd name="connsiteX1106" fmla="*/ 1821556 w 6019391"/>
              <a:gd name="connsiteY1106" fmla="*/ 3153009 h 3787550"/>
              <a:gd name="connsiteX1107" fmla="*/ 2890325 w 6019391"/>
              <a:gd name="connsiteY1107" fmla="*/ 3151077 h 3787550"/>
              <a:gd name="connsiteX1108" fmla="*/ 2877928 w 6019391"/>
              <a:gd name="connsiteY1108" fmla="*/ 3179122 h 3787550"/>
              <a:gd name="connsiteX1109" fmla="*/ 2850778 w 6019391"/>
              <a:gd name="connsiteY1109" fmla="*/ 3263578 h 3787550"/>
              <a:gd name="connsiteX1110" fmla="*/ 2850001 w 6019391"/>
              <a:gd name="connsiteY1110" fmla="*/ 3266582 h 3787550"/>
              <a:gd name="connsiteX1111" fmla="*/ 2853105 w 6019391"/>
              <a:gd name="connsiteY1111" fmla="*/ 3259695 h 3787550"/>
              <a:gd name="connsiteX1112" fmla="*/ 2885462 w 6019391"/>
              <a:gd name="connsiteY1112" fmla="*/ 3166222 h 3787550"/>
              <a:gd name="connsiteX1113" fmla="*/ 2890536 w 6019391"/>
              <a:gd name="connsiteY1113" fmla="*/ 3151902 h 3787550"/>
              <a:gd name="connsiteX1114" fmla="*/ 3535097 w 6019391"/>
              <a:gd name="connsiteY1114" fmla="*/ 3150924 h 3787550"/>
              <a:gd name="connsiteX1115" fmla="*/ 3532458 w 6019391"/>
              <a:gd name="connsiteY1115" fmla="*/ 3156484 h 3787550"/>
              <a:gd name="connsiteX1116" fmla="*/ 3530620 w 6019391"/>
              <a:gd name="connsiteY1116" fmla="*/ 3157154 h 3787550"/>
              <a:gd name="connsiteX1117" fmla="*/ 3531044 w 6019391"/>
              <a:gd name="connsiteY1117" fmla="*/ 3155397 h 3787550"/>
              <a:gd name="connsiteX1118" fmla="*/ 3535097 w 6019391"/>
              <a:gd name="connsiteY1118" fmla="*/ 3150924 h 3787550"/>
              <a:gd name="connsiteX1119" fmla="*/ 3680822 w 6019391"/>
              <a:gd name="connsiteY1119" fmla="*/ 3146237 h 3787550"/>
              <a:gd name="connsiteX1120" fmla="*/ 3680288 w 6019391"/>
              <a:gd name="connsiteY1120" fmla="*/ 3148968 h 3787550"/>
              <a:gd name="connsiteX1121" fmla="*/ 3679511 w 6019391"/>
              <a:gd name="connsiteY1121" fmla="*/ 3147675 h 3787550"/>
              <a:gd name="connsiteX1122" fmla="*/ 3679654 w 6019391"/>
              <a:gd name="connsiteY1122" fmla="*/ 3147308 h 3787550"/>
              <a:gd name="connsiteX1123" fmla="*/ 3679458 w 6019391"/>
              <a:gd name="connsiteY1123" fmla="*/ 3147340 h 3787550"/>
              <a:gd name="connsiteX1124" fmla="*/ 3680520 w 6019391"/>
              <a:gd name="connsiteY1124" fmla="*/ 3144586 h 3787550"/>
              <a:gd name="connsiteX1125" fmla="*/ 3680822 w 6019391"/>
              <a:gd name="connsiteY1125" fmla="*/ 3146237 h 3787550"/>
              <a:gd name="connsiteX1126" fmla="*/ 3680235 w 6019391"/>
              <a:gd name="connsiteY1126" fmla="*/ 3145145 h 3787550"/>
              <a:gd name="connsiteX1127" fmla="*/ 3680520 w 6019391"/>
              <a:gd name="connsiteY1127" fmla="*/ 3144586 h 3787550"/>
              <a:gd name="connsiteX1128" fmla="*/ 3667398 w 6019391"/>
              <a:gd name="connsiteY1128" fmla="*/ 3144457 h 3787550"/>
              <a:gd name="connsiteX1129" fmla="*/ 3667142 w 6019391"/>
              <a:gd name="connsiteY1129" fmla="*/ 3145939 h 3787550"/>
              <a:gd name="connsiteX1130" fmla="*/ 3664493 w 6019391"/>
              <a:gd name="connsiteY1130" fmla="*/ 3155948 h 3787550"/>
              <a:gd name="connsiteX1131" fmla="*/ 3663139 w 6019391"/>
              <a:gd name="connsiteY1131" fmla="*/ 3153151 h 3787550"/>
              <a:gd name="connsiteX1132" fmla="*/ 3663679 w 6019391"/>
              <a:gd name="connsiteY1132" fmla="*/ 3150424 h 3787550"/>
              <a:gd name="connsiteX1133" fmla="*/ 3665299 w 6019391"/>
              <a:gd name="connsiteY1133" fmla="*/ 3147883 h 3787550"/>
              <a:gd name="connsiteX1134" fmla="*/ 3479630 w 6019391"/>
              <a:gd name="connsiteY1134" fmla="*/ 3144294 h 3787550"/>
              <a:gd name="connsiteX1135" fmla="*/ 3477860 w 6019391"/>
              <a:gd name="connsiteY1135" fmla="*/ 3147125 h 3787550"/>
              <a:gd name="connsiteX1136" fmla="*/ 3478476 w 6019391"/>
              <a:gd name="connsiteY1136" fmla="*/ 3145592 h 3787550"/>
              <a:gd name="connsiteX1137" fmla="*/ 3478961 w 6019391"/>
              <a:gd name="connsiteY1137" fmla="*/ 3145000 h 3787550"/>
              <a:gd name="connsiteX1138" fmla="*/ 3479630 w 6019391"/>
              <a:gd name="connsiteY1138" fmla="*/ 3144294 h 3787550"/>
              <a:gd name="connsiteX1139" fmla="*/ 3660361 w 6019391"/>
              <a:gd name="connsiteY1139" fmla="*/ 3143279 h 3787550"/>
              <a:gd name="connsiteX1140" fmla="*/ 3656505 w 6019391"/>
              <a:gd name="connsiteY1140" fmla="*/ 3157531 h 3787550"/>
              <a:gd name="connsiteX1141" fmla="*/ 3654271 w 6019391"/>
              <a:gd name="connsiteY1141" fmla="*/ 3160236 h 3787550"/>
              <a:gd name="connsiteX1142" fmla="*/ 3652632 w 6019391"/>
              <a:gd name="connsiteY1142" fmla="*/ 3161135 h 3787550"/>
              <a:gd name="connsiteX1143" fmla="*/ 3652529 w 6019391"/>
              <a:gd name="connsiteY1143" fmla="*/ 3160132 h 3787550"/>
              <a:gd name="connsiteX1144" fmla="*/ 3653040 w 6019391"/>
              <a:gd name="connsiteY1144" fmla="*/ 3158259 h 3787550"/>
              <a:gd name="connsiteX1145" fmla="*/ 3660217 w 6019391"/>
              <a:gd name="connsiteY1145" fmla="*/ 3143540 h 3787550"/>
              <a:gd name="connsiteX1146" fmla="*/ 3409627 w 6019391"/>
              <a:gd name="connsiteY1146" fmla="*/ 3139355 h 3787550"/>
              <a:gd name="connsiteX1147" fmla="*/ 3408586 w 6019391"/>
              <a:gd name="connsiteY1147" fmla="*/ 3142978 h 3787550"/>
              <a:gd name="connsiteX1148" fmla="*/ 3409205 w 6019391"/>
              <a:gd name="connsiteY1148" fmla="*/ 3140026 h 3787550"/>
              <a:gd name="connsiteX1149" fmla="*/ 3626904 w 6019391"/>
              <a:gd name="connsiteY1149" fmla="*/ 3138383 h 3787550"/>
              <a:gd name="connsiteX1150" fmla="*/ 3623333 w 6019391"/>
              <a:gd name="connsiteY1150" fmla="*/ 3150997 h 3787550"/>
              <a:gd name="connsiteX1151" fmla="*/ 3622358 w 6019391"/>
              <a:gd name="connsiteY1151" fmla="*/ 3152418 h 3787550"/>
              <a:gd name="connsiteX1152" fmla="*/ 3616076 w 6019391"/>
              <a:gd name="connsiteY1152" fmla="*/ 3162434 h 3787550"/>
              <a:gd name="connsiteX1153" fmla="*/ 3607206 w 6019391"/>
              <a:gd name="connsiteY1153" fmla="*/ 3175500 h 3787550"/>
              <a:gd name="connsiteX1154" fmla="*/ 3607043 w 6019391"/>
              <a:gd name="connsiteY1154" fmla="*/ 3174099 h 3787550"/>
              <a:gd name="connsiteX1155" fmla="*/ 3607099 w 6019391"/>
              <a:gd name="connsiteY1155" fmla="*/ 3173417 h 3787550"/>
              <a:gd name="connsiteX1156" fmla="*/ 3609628 w 6019391"/>
              <a:gd name="connsiteY1156" fmla="*/ 3168415 h 3787550"/>
              <a:gd name="connsiteX1157" fmla="*/ 3619909 w 6019391"/>
              <a:gd name="connsiteY1157" fmla="*/ 3152656 h 3787550"/>
              <a:gd name="connsiteX1158" fmla="*/ 3590729 w 6019391"/>
              <a:gd name="connsiteY1158" fmla="*/ 3135771 h 3787550"/>
              <a:gd name="connsiteX1159" fmla="*/ 3587218 w 6019391"/>
              <a:gd name="connsiteY1159" fmla="*/ 3147728 h 3787550"/>
              <a:gd name="connsiteX1160" fmla="*/ 3585350 w 6019391"/>
              <a:gd name="connsiteY1160" fmla="*/ 3156869 h 3787550"/>
              <a:gd name="connsiteX1161" fmla="*/ 3572962 w 6019391"/>
              <a:gd name="connsiteY1161" fmla="*/ 3177885 h 3787550"/>
              <a:gd name="connsiteX1162" fmla="*/ 3570959 w 6019391"/>
              <a:gd name="connsiteY1162" fmla="*/ 3181043 h 3787550"/>
              <a:gd name="connsiteX1163" fmla="*/ 3571387 w 6019391"/>
              <a:gd name="connsiteY1163" fmla="*/ 3178682 h 3787550"/>
              <a:gd name="connsiteX1164" fmla="*/ 3572413 w 6019391"/>
              <a:gd name="connsiteY1164" fmla="*/ 3172337 h 3787550"/>
              <a:gd name="connsiteX1165" fmla="*/ 3572128 w 6019391"/>
              <a:gd name="connsiteY1165" fmla="*/ 3172418 h 3787550"/>
              <a:gd name="connsiteX1166" fmla="*/ 3577983 w 6019391"/>
              <a:gd name="connsiteY1166" fmla="*/ 3162138 h 3787550"/>
              <a:gd name="connsiteX1167" fmla="*/ 3587967 w 6019391"/>
              <a:gd name="connsiteY1167" fmla="*/ 3140156 h 3787550"/>
              <a:gd name="connsiteX1168" fmla="*/ 2654164 w 6019391"/>
              <a:gd name="connsiteY1168" fmla="*/ 3134731 h 3787550"/>
              <a:gd name="connsiteX1169" fmla="*/ 2651252 w 6019391"/>
              <a:gd name="connsiteY1169" fmla="*/ 3137353 h 3787550"/>
              <a:gd name="connsiteX1170" fmla="*/ 2649539 w 6019391"/>
              <a:gd name="connsiteY1170" fmla="*/ 3139901 h 3787550"/>
              <a:gd name="connsiteX1171" fmla="*/ 2647837 w 6019391"/>
              <a:gd name="connsiteY1171" fmla="*/ 3146227 h 3787550"/>
              <a:gd name="connsiteX1172" fmla="*/ 2646163 w 6019391"/>
              <a:gd name="connsiteY1172" fmla="*/ 3153816 h 3787550"/>
              <a:gd name="connsiteX1173" fmla="*/ 2646284 w 6019391"/>
              <a:gd name="connsiteY1173" fmla="*/ 3153669 h 3787550"/>
              <a:gd name="connsiteX1174" fmla="*/ 2650677 w 6019391"/>
              <a:gd name="connsiteY1174" fmla="*/ 3143752 h 3787550"/>
              <a:gd name="connsiteX1175" fmla="*/ 2653580 w 6019391"/>
              <a:gd name="connsiteY1175" fmla="*/ 3136741 h 3787550"/>
              <a:gd name="connsiteX1176" fmla="*/ 1827766 w 6019391"/>
              <a:gd name="connsiteY1176" fmla="*/ 3134568 h 3787550"/>
              <a:gd name="connsiteX1177" fmla="*/ 1828394 w 6019391"/>
              <a:gd name="connsiteY1177" fmla="*/ 3135659 h 3787550"/>
              <a:gd name="connsiteX1178" fmla="*/ 1825978 w 6019391"/>
              <a:gd name="connsiteY1178" fmla="*/ 3135093 h 3787550"/>
              <a:gd name="connsiteX1179" fmla="*/ 1827766 w 6019391"/>
              <a:gd name="connsiteY1179" fmla="*/ 3134568 h 3787550"/>
              <a:gd name="connsiteX1180" fmla="*/ 2657094 w 6019391"/>
              <a:gd name="connsiteY1180" fmla="*/ 3134138 h 3787550"/>
              <a:gd name="connsiteX1181" fmla="*/ 2651610 w 6019391"/>
              <a:gd name="connsiteY1181" fmla="*/ 3151499 h 3787550"/>
              <a:gd name="connsiteX1182" fmla="*/ 2650601 w 6019391"/>
              <a:gd name="connsiteY1182" fmla="*/ 3152674 h 3787550"/>
              <a:gd name="connsiteX1183" fmla="*/ 2650534 w 6019391"/>
              <a:gd name="connsiteY1183" fmla="*/ 3153054 h 3787550"/>
              <a:gd name="connsiteX1184" fmla="*/ 2651067 w 6019391"/>
              <a:gd name="connsiteY1184" fmla="*/ 3153471 h 3787550"/>
              <a:gd name="connsiteX1185" fmla="*/ 2651510 w 6019391"/>
              <a:gd name="connsiteY1185" fmla="*/ 3153154 h 3787550"/>
              <a:gd name="connsiteX1186" fmla="*/ 2651610 w 6019391"/>
              <a:gd name="connsiteY1186" fmla="*/ 3151499 h 3787550"/>
              <a:gd name="connsiteX1187" fmla="*/ 2657565 w 6019391"/>
              <a:gd name="connsiteY1187" fmla="*/ 3140616 h 3787550"/>
              <a:gd name="connsiteX1188" fmla="*/ 2658386 w 6019391"/>
              <a:gd name="connsiteY1188" fmla="*/ 3136875 h 3787550"/>
              <a:gd name="connsiteX1189" fmla="*/ 2657624 w 6019391"/>
              <a:gd name="connsiteY1189" fmla="*/ 3137492 h 3787550"/>
              <a:gd name="connsiteX1190" fmla="*/ 2658495 w 6019391"/>
              <a:gd name="connsiteY1190" fmla="*/ 3134306 h 3787550"/>
              <a:gd name="connsiteX1191" fmla="*/ 3650954 w 6019391"/>
              <a:gd name="connsiteY1191" fmla="*/ 3129288 h 3787550"/>
              <a:gd name="connsiteX1192" fmla="*/ 3650652 w 6019391"/>
              <a:gd name="connsiteY1192" fmla="*/ 3131389 h 3787550"/>
              <a:gd name="connsiteX1193" fmla="*/ 3649424 w 6019391"/>
              <a:gd name="connsiteY1193" fmla="*/ 3129395 h 3787550"/>
              <a:gd name="connsiteX1194" fmla="*/ 3650954 w 6019391"/>
              <a:gd name="connsiteY1194" fmla="*/ 3129288 h 3787550"/>
              <a:gd name="connsiteX1195" fmla="*/ 1822622 w 6019391"/>
              <a:gd name="connsiteY1195" fmla="*/ 3126664 h 3787550"/>
              <a:gd name="connsiteX1196" fmla="*/ 1821181 w 6019391"/>
              <a:gd name="connsiteY1196" fmla="*/ 3130973 h 3787550"/>
              <a:gd name="connsiteX1197" fmla="*/ 1821485 w 6019391"/>
              <a:gd name="connsiteY1197" fmla="*/ 3128486 h 3787550"/>
              <a:gd name="connsiteX1198" fmla="*/ 1822622 w 6019391"/>
              <a:gd name="connsiteY1198" fmla="*/ 3126664 h 3787550"/>
              <a:gd name="connsiteX1199" fmla="*/ 1804527 w 6019391"/>
              <a:gd name="connsiteY1199" fmla="*/ 3117875 h 3787550"/>
              <a:gd name="connsiteX1200" fmla="*/ 1802520 w 6019391"/>
              <a:gd name="connsiteY1200" fmla="*/ 3121903 h 3787550"/>
              <a:gd name="connsiteX1201" fmla="*/ 1804037 w 6019391"/>
              <a:gd name="connsiteY1201" fmla="*/ 3122048 h 3787550"/>
              <a:gd name="connsiteX1202" fmla="*/ 1805057 w 6019391"/>
              <a:gd name="connsiteY1202" fmla="*/ 3118344 h 3787550"/>
              <a:gd name="connsiteX1203" fmla="*/ 1804527 w 6019391"/>
              <a:gd name="connsiteY1203" fmla="*/ 3117875 h 3787550"/>
              <a:gd name="connsiteX1204" fmla="*/ 3382793 w 6019391"/>
              <a:gd name="connsiteY1204" fmla="*/ 3112736 h 3787550"/>
              <a:gd name="connsiteX1205" fmla="*/ 3380892 w 6019391"/>
              <a:gd name="connsiteY1205" fmla="*/ 3113906 h 3787550"/>
              <a:gd name="connsiteX1206" fmla="*/ 3377857 w 6019391"/>
              <a:gd name="connsiteY1206" fmla="*/ 3118859 h 3787550"/>
              <a:gd name="connsiteX1207" fmla="*/ 3378756 w 6019391"/>
              <a:gd name="connsiteY1207" fmla="*/ 3126221 h 3787550"/>
              <a:gd name="connsiteX1208" fmla="*/ 3382860 w 6019391"/>
              <a:gd name="connsiteY1208" fmla="*/ 3116876 h 3787550"/>
              <a:gd name="connsiteX1209" fmla="*/ 3382793 w 6019391"/>
              <a:gd name="connsiteY1209" fmla="*/ 3112736 h 3787550"/>
              <a:gd name="connsiteX1210" fmla="*/ 3399754 w 6019391"/>
              <a:gd name="connsiteY1210" fmla="*/ 3110063 h 3787550"/>
              <a:gd name="connsiteX1211" fmla="*/ 3374007 w 6019391"/>
              <a:gd name="connsiteY1211" fmla="*/ 3152074 h 3787550"/>
              <a:gd name="connsiteX1212" fmla="*/ 3373220 w 6019391"/>
              <a:gd name="connsiteY1212" fmla="*/ 3153358 h 3787550"/>
              <a:gd name="connsiteX1213" fmla="*/ 3362961 w 6019391"/>
              <a:gd name="connsiteY1213" fmla="*/ 3175838 h 3787550"/>
              <a:gd name="connsiteX1214" fmla="*/ 3361415 w 6019391"/>
              <a:gd name="connsiteY1214" fmla="*/ 3190281 h 3787550"/>
              <a:gd name="connsiteX1215" fmla="*/ 3399754 w 6019391"/>
              <a:gd name="connsiteY1215" fmla="*/ 3110063 h 3787550"/>
              <a:gd name="connsiteX1216" fmla="*/ 1618901 w 6019391"/>
              <a:gd name="connsiteY1216" fmla="*/ 3109408 h 3787550"/>
              <a:gd name="connsiteX1217" fmla="*/ 1612282 w 6019391"/>
              <a:gd name="connsiteY1217" fmla="*/ 3126730 h 3787550"/>
              <a:gd name="connsiteX1218" fmla="*/ 1611071 w 6019391"/>
              <a:gd name="connsiteY1218" fmla="*/ 3132521 h 3787550"/>
              <a:gd name="connsiteX1219" fmla="*/ 1594864 w 6019391"/>
              <a:gd name="connsiteY1219" fmla="*/ 3160920 h 3787550"/>
              <a:gd name="connsiteX1220" fmla="*/ 1588123 w 6019391"/>
              <a:gd name="connsiteY1220" fmla="*/ 3172677 h 3787550"/>
              <a:gd name="connsiteX1221" fmla="*/ 1578993 w 6019391"/>
              <a:gd name="connsiteY1221" fmla="*/ 3187286 h 3787550"/>
              <a:gd name="connsiteX1222" fmla="*/ 1570968 w 6019391"/>
              <a:gd name="connsiteY1222" fmla="*/ 3200043 h 3787550"/>
              <a:gd name="connsiteX1223" fmla="*/ 1569354 w 6019391"/>
              <a:gd name="connsiteY1223" fmla="*/ 3202694 h 3787550"/>
              <a:gd name="connsiteX1224" fmla="*/ 1571048 w 6019391"/>
              <a:gd name="connsiteY1224" fmla="*/ 3196755 h 3787550"/>
              <a:gd name="connsiteX1225" fmla="*/ 1574624 w 6019391"/>
              <a:gd name="connsiteY1225" fmla="*/ 3183517 h 3787550"/>
              <a:gd name="connsiteX1226" fmla="*/ 1599344 w 6019391"/>
              <a:gd name="connsiteY1226" fmla="*/ 3142966 h 3787550"/>
              <a:gd name="connsiteX1227" fmla="*/ 1618838 w 6019391"/>
              <a:gd name="connsiteY1227" fmla="*/ 3109442 h 3787550"/>
              <a:gd name="connsiteX1228" fmla="*/ 3599985 w 6019391"/>
              <a:gd name="connsiteY1228" fmla="*/ 3106550 h 3787550"/>
              <a:gd name="connsiteX1229" fmla="*/ 3594696 w 6019391"/>
              <a:gd name="connsiteY1229" fmla="*/ 3123195 h 3787550"/>
              <a:gd name="connsiteX1230" fmla="*/ 3594119 w 6019391"/>
              <a:gd name="connsiteY1230" fmla="*/ 3123769 h 3787550"/>
              <a:gd name="connsiteX1231" fmla="*/ 3592662 w 6019391"/>
              <a:gd name="connsiteY1231" fmla="*/ 3124395 h 3787550"/>
              <a:gd name="connsiteX1232" fmla="*/ 3599064 w 6019391"/>
              <a:gd name="connsiteY1232" fmla="*/ 3108175 h 3787550"/>
              <a:gd name="connsiteX1233" fmla="*/ 3413218 w 6019391"/>
              <a:gd name="connsiteY1233" fmla="*/ 3100013 h 3787550"/>
              <a:gd name="connsiteX1234" fmla="*/ 3410350 w 6019391"/>
              <a:gd name="connsiteY1234" fmla="*/ 3104693 h 3787550"/>
              <a:gd name="connsiteX1235" fmla="*/ 3393823 w 6019391"/>
              <a:gd name="connsiteY1235" fmla="*/ 3140490 h 3787550"/>
              <a:gd name="connsiteX1236" fmla="*/ 3393570 w 6019391"/>
              <a:gd name="connsiteY1236" fmla="*/ 3155472 h 3787550"/>
              <a:gd name="connsiteX1237" fmla="*/ 3407977 w 6019391"/>
              <a:gd name="connsiteY1237" fmla="*/ 3124163 h 3787550"/>
              <a:gd name="connsiteX1238" fmla="*/ 3413051 w 6019391"/>
              <a:gd name="connsiteY1238" fmla="*/ 3100646 h 3787550"/>
              <a:gd name="connsiteX1239" fmla="*/ 3429512 w 6019391"/>
              <a:gd name="connsiteY1239" fmla="*/ 3099917 h 3787550"/>
              <a:gd name="connsiteX1240" fmla="*/ 3428763 w 6019391"/>
              <a:gd name="connsiteY1240" fmla="*/ 3101139 h 3787550"/>
              <a:gd name="connsiteX1241" fmla="*/ 3428746 w 6019391"/>
              <a:gd name="connsiteY1241" fmla="*/ 3101327 h 3787550"/>
              <a:gd name="connsiteX1242" fmla="*/ 3428729 w 6019391"/>
              <a:gd name="connsiteY1242" fmla="*/ 3101467 h 3787550"/>
              <a:gd name="connsiteX1243" fmla="*/ 3184986 w 6019391"/>
              <a:gd name="connsiteY1243" fmla="*/ 3095707 h 3787550"/>
              <a:gd name="connsiteX1244" fmla="*/ 3184685 w 6019391"/>
              <a:gd name="connsiteY1244" fmla="*/ 3097493 h 3787550"/>
              <a:gd name="connsiteX1245" fmla="*/ 3183792 w 6019391"/>
              <a:gd name="connsiteY1245" fmla="*/ 3099958 h 3787550"/>
              <a:gd name="connsiteX1246" fmla="*/ 3181156 w 6019391"/>
              <a:gd name="connsiteY1246" fmla="*/ 3105135 h 3787550"/>
              <a:gd name="connsiteX1247" fmla="*/ 2988461 w 6019391"/>
              <a:gd name="connsiteY1247" fmla="*/ 3092724 h 3787550"/>
              <a:gd name="connsiteX1248" fmla="*/ 2995054 w 6019391"/>
              <a:gd name="connsiteY1248" fmla="*/ 3092821 h 3787550"/>
              <a:gd name="connsiteX1249" fmla="*/ 2992038 w 6019391"/>
              <a:gd name="connsiteY1249" fmla="*/ 3100226 h 3787550"/>
              <a:gd name="connsiteX1250" fmla="*/ 2973844 w 6019391"/>
              <a:gd name="connsiteY1250" fmla="*/ 3151724 h 3787550"/>
              <a:gd name="connsiteX1251" fmla="*/ 2952370 w 6019391"/>
              <a:gd name="connsiteY1251" fmla="*/ 3203032 h 3787550"/>
              <a:gd name="connsiteX1252" fmla="*/ 2913522 w 6019391"/>
              <a:gd name="connsiteY1252" fmla="*/ 3339447 h 3787550"/>
              <a:gd name="connsiteX1253" fmla="*/ 2910258 w 6019391"/>
              <a:gd name="connsiteY1253" fmla="*/ 3360980 h 3787550"/>
              <a:gd name="connsiteX1254" fmla="*/ 2908095 w 6019391"/>
              <a:gd name="connsiteY1254" fmla="*/ 3366348 h 3787550"/>
              <a:gd name="connsiteX1255" fmla="*/ 2907257 w 6019391"/>
              <a:gd name="connsiteY1255" fmla="*/ 3365504 h 3787550"/>
              <a:gd name="connsiteX1256" fmla="*/ 2908101 w 6019391"/>
              <a:gd name="connsiteY1256" fmla="*/ 3357757 h 3787550"/>
              <a:gd name="connsiteX1257" fmla="*/ 2906050 w 6019391"/>
              <a:gd name="connsiteY1257" fmla="*/ 3364866 h 3787550"/>
              <a:gd name="connsiteX1258" fmla="*/ 2906044 w 6019391"/>
              <a:gd name="connsiteY1258" fmla="*/ 3364863 h 3787550"/>
              <a:gd name="connsiteX1259" fmla="*/ 2906033 w 6019391"/>
              <a:gd name="connsiteY1259" fmla="*/ 3364922 h 3787550"/>
              <a:gd name="connsiteX1260" fmla="*/ 2901971 w 6019391"/>
              <a:gd name="connsiteY1260" fmla="*/ 3379000 h 3787550"/>
              <a:gd name="connsiteX1261" fmla="*/ 2904960 w 6019391"/>
              <a:gd name="connsiteY1261" fmla="*/ 3370785 h 3787550"/>
              <a:gd name="connsiteX1262" fmla="*/ 2906033 w 6019391"/>
              <a:gd name="connsiteY1262" fmla="*/ 3364922 h 3787550"/>
              <a:gd name="connsiteX1263" fmla="*/ 2906050 w 6019391"/>
              <a:gd name="connsiteY1263" fmla="*/ 3364866 h 3787550"/>
              <a:gd name="connsiteX1264" fmla="*/ 2907257 w 6019391"/>
              <a:gd name="connsiteY1264" fmla="*/ 3365504 h 3787550"/>
              <a:gd name="connsiteX1265" fmla="*/ 2901059 w 6019391"/>
              <a:gd name="connsiteY1265" fmla="*/ 3383630 h 3787550"/>
              <a:gd name="connsiteX1266" fmla="*/ 2900970 w 6019391"/>
              <a:gd name="connsiteY1266" fmla="*/ 3379183 h 3787550"/>
              <a:gd name="connsiteX1267" fmla="*/ 2898087 w 6019391"/>
              <a:gd name="connsiteY1267" fmla="*/ 3376114 h 3787550"/>
              <a:gd name="connsiteX1268" fmla="*/ 2900570 w 6019391"/>
              <a:gd name="connsiteY1268" fmla="*/ 3360541 h 3787550"/>
              <a:gd name="connsiteX1269" fmla="*/ 2922392 w 6019391"/>
              <a:gd name="connsiteY1269" fmla="*/ 3259356 h 3787550"/>
              <a:gd name="connsiteX1270" fmla="*/ 2960203 w 6019391"/>
              <a:gd name="connsiteY1270" fmla="*/ 3157827 h 3787550"/>
              <a:gd name="connsiteX1271" fmla="*/ 2960860 w 6019391"/>
              <a:gd name="connsiteY1271" fmla="*/ 3151516 h 3787550"/>
              <a:gd name="connsiteX1272" fmla="*/ 2953326 w 6019391"/>
              <a:gd name="connsiteY1272" fmla="*/ 3164417 h 3787550"/>
              <a:gd name="connsiteX1273" fmla="*/ 2937848 w 6019391"/>
              <a:gd name="connsiteY1273" fmla="*/ 3205698 h 3787550"/>
              <a:gd name="connsiteX1274" fmla="*/ 2918887 w 6019391"/>
              <a:gd name="connsiteY1274" fmla="*/ 3262735 h 3787550"/>
              <a:gd name="connsiteX1275" fmla="*/ 2895695 w 6019391"/>
              <a:gd name="connsiteY1275" fmla="*/ 3366763 h 3787550"/>
              <a:gd name="connsiteX1276" fmla="*/ 2889176 w 6019391"/>
              <a:gd name="connsiteY1276" fmla="*/ 3396609 h 3787550"/>
              <a:gd name="connsiteX1277" fmla="*/ 2886965 w 6019391"/>
              <a:gd name="connsiteY1277" fmla="*/ 3398977 h 3787550"/>
              <a:gd name="connsiteX1278" fmla="*/ 2887839 w 6019391"/>
              <a:gd name="connsiteY1278" fmla="*/ 3391384 h 3787550"/>
              <a:gd name="connsiteX1279" fmla="*/ 2889076 w 6019391"/>
              <a:gd name="connsiteY1279" fmla="*/ 3383238 h 3787550"/>
              <a:gd name="connsiteX1280" fmla="*/ 2890755 w 6019391"/>
              <a:gd name="connsiteY1280" fmla="*/ 3351546 h 3787550"/>
              <a:gd name="connsiteX1281" fmla="*/ 2936991 w 6019391"/>
              <a:gd name="connsiteY1281" fmla="*/ 3185268 h 3787550"/>
              <a:gd name="connsiteX1282" fmla="*/ 2946306 w 6019391"/>
              <a:gd name="connsiteY1282" fmla="*/ 3162250 h 3787550"/>
              <a:gd name="connsiteX1283" fmla="*/ 2946145 w 6019391"/>
              <a:gd name="connsiteY1283" fmla="*/ 3161145 h 3787550"/>
              <a:gd name="connsiteX1284" fmla="*/ 3519471 w 6019391"/>
              <a:gd name="connsiteY1284" fmla="*/ 3090506 h 3787550"/>
              <a:gd name="connsiteX1285" fmla="*/ 3516896 w 6019391"/>
              <a:gd name="connsiteY1285" fmla="*/ 3095802 h 3787550"/>
              <a:gd name="connsiteX1286" fmla="*/ 3516342 w 6019391"/>
              <a:gd name="connsiteY1286" fmla="*/ 3097311 h 3787550"/>
              <a:gd name="connsiteX1287" fmla="*/ 3518014 w 6019391"/>
              <a:gd name="connsiteY1287" fmla="*/ 3094014 h 3787550"/>
              <a:gd name="connsiteX1288" fmla="*/ 3598035 w 6019391"/>
              <a:gd name="connsiteY1288" fmla="*/ 3089908 h 3787550"/>
              <a:gd name="connsiteX1289" fmla="*/ 3597491 w 6019391"/>
              <a:gd name="connsiteY1289" fmla="*/ 3089988 h 3787550"/>
              <a:gd name="connsiteX1290" fmla="*/ 3596380 w 6019391"/>
              <a:gd name="connsiteY1290" fmla="*/ 3090153 h 3787550"/>
              <a:gd name="connsiteX1291" fmla="*/ 3597414 w 6019391"/>
              <a:gd name="connsiteY1291" fmla="*/ 3090000 h 3787550"/>
              <a:gd name="connsiteX1292" fmla="*/ 3597491 w 6019391"/>
              <a:gd name="connsiteY1292" fmla="*/ 3089988 h 3787550"/>
              <a:gd name="connsiteX1293" fmla="*/ 3598009 w 6019391"/>
              <a:gd name="connsiteY1293" fmla="*/ 3089913 h 3787550"/>
              <a:gd name="connsiteX1294" fmla="*/ 3598035 w 6019391"/>
              <a:gd name="connsiteY1294" fmla="*/ 3089908 h 3787550"/>
              <a:gd name="connsiteX1295" fmla="*/ 3002855 w 6019391"/>
              <a:gd name="connsiteY1295" fmla="*/ 3088387 h 3787550"/>
              <a:gd name="connsiteX1296" fmla="*/ 2999498 w 6019391"/>
              <a:gd name="connsiteY1296" fmla="*/ 3096860 h 3787550"/>
              <a:gd name="connsiteX1297" fmla="*/ 2984460 w 6019391"/>
              <a:gd name="connsiteY1297" fmla="*/ 3133794 h 3787550"/>
              <a:gd name="connsiteX1298" fmla="*/ 2981141 w 6019391"/>
              <a:gd name="connsiteY1298" fmla="*/ 3141314 h 3787550"/>
              <a:gd name="connsiteX1299" fmla="*/ 2981879 w 6019391"/>
              <a:gd name="connsiteY1299" fmla="*/ 3135996 h 3787550"/>
              <a:gd name="connsiteX1300" fmla="*/ 2989078 w 6019391"/>
              <a:gd name="connsiteY1300" fmla="*/ 3117686 h 3787550"/>
              <a:gd name="connsiteX1301" fmla="*/ 2993551 w 6019391"/>
              <a:gd name="connsiteY1301" fmla="*/ 3104519 h 3787550"/>
              <a:gd name="connsiteX1302" fmla="*/ 2997310 w 6019391"/>
              <a:gd name="connsiteY1302" fmla="*/ 3092854 h 3787550"/>
              <a:gd name="connsiteX1303" fmla="*/ 2998347 w 6019391"/>
              <a:gd name="connsiteY1303" fmla="*/ 3092870 h 3787550"/>
              <a:gd name="connsiteX1304" fmla="*/ 3420600 w 6019391"/>
              <a:gd name="connsiteY1304" fmla="*/ 3087967 h 3787550"/>
              <a:gd name="connsiteX1305" fmla="*/ 3417981 w 6019391"/>
              <a:gd name="connsiteY1305" fmla="*/ 3092240 h 3787550"/>
              <a:gd name="connsiteX1306" fmla="*/ 3415124 w 6019391"/>
              <a:gd name="connsiteY1306" fmla="*/ 3103134 h 3787550"/>
              <a:gd name="connsiteX1307" fmla="*/ 3410646 w 6019391"/>
              <a:gd name="connsiteY1307" fmla="*/ 3118362 h 3787550"/>
              <a:gd name="connsiteX1308" fmla="*/ 3416389 w 6019391"/>
              <a:gd name="connsiteY1308" fmla="*/ 3105880 h 3787550"/>
              <a:gd name="connsiteX1309" fmla="*/ 2990174 w 6019391"/>
              <a:gd name="connsiteY1309" fmla="*/ 3086203 h 3787550"/>
              <a:gd name="connsiteX1310" fmla="*/ 2993967 w 6019391"/>
              <a:gd name="connsiteY1310" fmla="*/ 3087175 h 3787550"/>
              <a:gd name="connsiteX1311" fmla="*/ 2988461 w 6019391"/>
              <a:gd name="connsiteY1311" fmla="*/ 3092724 h 3787550"/>
              <a:gd name="connsiteX1312" fmla="*/ 2990174 w 6019391"/>
              <a:gd name="connsiteY1312" fmla="*/ 3086203 h 3787550"/>
              <a:gd name="connsiteX1313" fmla="*/ 3523372 w 6019391"/>
              <a:gd name="connsiteY1313" fmla="*/ 3085269 h 3787550"/>
              <a:gd name="connsiteX1314" fmla="*/ 3523577 w 6019391"/>
              <a:gd name="connsiteY1314" fmla="*/ 3085502 h 3787550"/>
              <a:gd name="connsiteX1315" fmla="*/ 3522924 w 6019391"/>
              <a:gd name="connsiteY1315" fmla="*/ 3086172 h 3787550"/>
              <a:gd name="connsiteX1316" fmla="*/ 3130404 w 6019391"/>
              <a:gd name="connsiteY1316" fmla="*/ 3084855 h 3787550"/>
              <a:gd name="connsiteX1317" fmla="*/ 3129207 w 6019391"/>
              <a:gd name="connsiteY1317" fmla="*/ 3088522 h 3787550"/>
              <a:gd name="connsiteX1318" fmla="*/ 3128558 w 6019391"/>
              <a:gd name="connsiteY1318" fmla="*/ 3095156 h 3787550"/>
              <a:gd name="connsiteX1319" fmla="*/ 3093986 w 6019391"/>
              <a:gd name="connsiteY1319" fmla="*/ 3184241 h 3787550"/>
              <a:gd name="connsiteX1320" fmla="*/ 3086822 w 6019391"/>
              <a:gd name="connsiteY1320" fmla="*/ 3197642 h 3787550"/>
              <a:gd name="connsiteX1321" fmla="*/ 3081408 w 6019391"/>
              <a:gd name="connsiteY1321" fmla="*/ 3210036 h 3787550"/>
              <a:gd name="connsiteX1322" fmla="*/ 3081630 w 6019391"/>
              <a:gd name="connsiteY1322" fmla="*/ 3207107 h 3787550"/>
              <a:gd name="connsiteX1323" fmla="*/ 3082631 w 6019391"/>
              <a:gd name="connsiteY1323" fmla="*/ 3202770 h 3787550"/>
              <a:gd name="connsiteX1324" fmla="*/ 3121305 w 6019391"/>
              <a:gd name="connsiteY1324" fmla="*/ 3100808 h 3787550"/>
              <a:gd name="connsiteX1325" fmla="*/ 3123274 w 6019391"/>
              <a:gd name="connsiteY1325" fmla="*/ 3103779 h 3787550"/>
              <a:gd name="connsiteX1326" fmla="*/ 3355217 w 6019391"/>
              <a:gd name="connsiteY1326" fmla="*/ 3081961 h 3787550"/>
              <a:gd name="connsiteX1327" fmla="*/ 3352578 w 6019391"/>
              <a:gd name="connsiteY1327" fmla="*/ 3087522 h 3787550"/>
              <a:gd name="connsiteX1328" fmla="*/ 3350740 w 6019391"/>
              <a:gd name="connsiteY1328" fmla="*/ 3088191 h 3787550"/>
              <a:gd name="connsiteX1329" fmla="*/ 3351163 w 6019391"/>
              <a:gd name="connsiteY1329" fmla="*/ 3086434 h 3787550"/>
              <a:gd name="connsiteX1330" fmla="*/ 3355217 w 6019391"/>
              <a:gd name="connsiteY1330" fmla="*/ 3081961 h 3787550"/>
              <a:gd name="connsiteX1331" fmla="*/ 3132158 w 6019391"/>
              <a:gd name="connsiteY1331" fmla="*/ 3080199 h 3787550"/>
              <a:gd name="connsiteX1332" fmla="*/ 3130404 w 6019391"/>
              <a:gd name="connsiteY1332" fmla="*/ 3084855 h 3787550"/>
              <a:gd name="connsiteX1333" fmla="*/ 3131480 w 6019391"/>
              <a:gd name="connsiteY1333" fmla="*/ 3081556 h 3787550"/>
              <a:gd name="connsiteX1334" fmla="*/ 3442322 w 6019391"/>
              <a:gd name="connsiteY1334" fmla="*/ 3079015 h 3787550"/>
              <a:gd name="connsiteX1335" fmla="*/ 3430567 w 6019391"/>
              <a:gd name="connsiteY1335" fmla="*/ 3098195 h 3787550"/>
              <a:gd name="connsiteX1336" fmla="*/ 3440029 w 6019391"/>
              <a:gd name="connsiteY1336" fmla="*/ 3083694 h 3787550"/>
              <a:gd name="connsiteX1337" fmla="*/ 3471813 w 6019391"/>
              <a:gd name="connsiteY1337" fmla="*/ 3076858 h 3787550"/>
              <a:gd name="connsiteX1338" fmla="*/ 3471103 w 6019391"/>
              <a:gd name="connsiteY1338" fmla="*/ 3077901 h 3787550"/>
              <a:gd name="connsiteX1339" fmla="*/ 3470897 w 6019391"/>
              <a:gd name="connsiteY1339" fmla="*/ 3078275 h 3787550"/>
              <a:gd name="connsiteX1340" fmla="*/ 3471759 w 6019391"/>
              <a:gd name="connsiteY1340" fmla="*/ 3077238 h 3787550"/>
              <a:gd name="connsiteX1341" fmla="*/ 3614589 w 6019391"/>
              <a:gd name="connsiteY1341" fmla="*/ 3076571 h 3787550"/>
              <a:gd name="connsiteX1342" fmla="*/ 3613982 w 6019391"/>
              <a:gd name="connsiteY1342" fmla="*/ 3077724 h 3787550"/>
              <a:gd name="connsiteX1343" fmla="*/ 3613753 w 6019391"/>
              <a:gd name="connsiteY1343" fmla="*/ 3079159 h 3787550"/>
              <a:gd name="connsiteX1344" fmla="*/ 3615021 w 6019391"/>
              <a:gd name="connsiteY1344" fmla="*/ 3078931 h 3787550"/>
              <a:gd name="connsiteX1345" fmla="*/ 3615732 w 6019391"/>
              <a:gd name="connsiteY1345" fmla="*/ 3077165 h 3787550"/>
              <a:gd name="connsiteX1346" fmla="*/ 3614589 w 6019391"/>
              <a:gd name="connsiteY1346" fmla="*/ 3076571 h 3787550"/>
              <a:gd name="connsiteX1347" fmla="*/ 1824347 w 6019391"/>
              <a:gd name="connsiteY1347" fmla="*/ 3074702 h 3787550"/>
              <a:gd name="connsiteX1348" fmla="*/ 1822602 w 6019391"/>
              <a:gd name="connsiteY1348" fmla="*/ 3080165 h 3787550"/>
              <a:gd name="connsiteX1349" fmla="*/ 1818719 w 6019391"/>
              <a:gd name="connsiteY1349" fmla="*/ 3087650 h 3787550"/>
              <a:gd name="connsiteX1350" fmla="*/ 1824365 w 6019391"/>
              <a:gd name="connsiteY1350" fmla="*/ 3074645 h 3787550"/>
              <a:gd name="connsiteX1351" fmla="*/ 1824370 w 6019391"/>
              <a:gd name="connsiteY1351" fmla="*/ 3074649 h 3787550"/>
              <a:gd name="connsiteX1352" fmla="*/ 1824347 w 6019391"/>
              <a:gd name="connsiteY1352" fmla="*/ 3074702 h 3787550"/>
              <a:gd name="connsiteX1353" fmla="*/ 3817366 w 6019391"/>
              <a:gd name="connsiteY1353" fmla="*/ 3072357 h 3787550"/>
              <a:gd name="connsiteX1354" fmla="*/ 3817293 w 6019391"/>
              <a:gd name="connsiteY1354" fmla="*/ 3074431 h 3787550"/>
              <a:gd name="connsiteX1355" fmla="*/ 3817477 w 6019391"/>
              <a:gd name="connsiteY1355" fmla="*/ 3079062 h 3787550"/>
              <a:gd name="connsiteX1356" fmla="*/ 3813576 w 6019391"/>
              <a:gd name="connsiteY1356" fmla="*/ 3087656 h 3787550"/>
              <a:gd name="connsiteX1357" fmla="*/ 3809096 w 6019391"/>
              <a:gd name="connsiteY1357" fmla="*/ 3096462 h 3787550"/>
              <a:gd name="connsiteX1358" fmla="*/ 3809148 w 6019391"/>
              <a:gd name="connsiteY1358" fmla="*/ 3093559 h 3787550"/>
              <a:gd name="connsiteX1359" fmla="*/ 3809371 w 6019391"/>
              <a:gd name="connsiteY1359" fmla="*/ 3091127 h 3787550"/>
              <a:gd name="connsiteX1360" fmla="*/ 3447116 w 6019391"/>
              <a:gd name="connsiteY1360" fmla="*/ 3071192 h 3787550"/>
              <a:gd name="connsiteX1361" fmla="*/ 3446012 w 6019391"/>
              <a:gd name="connsiteY1361" fmla="*/ 3072993 h 3787550"/>
              <a:gd name="connsiteX1362" fmla="*/ 3444949 w 6019391"/>
              <a:gd name="connsiteY1362" fmla="*/ 3076748 h 3787550"/>
              <a:gd name="connsiteX1363" fmla="*/ 3487440 w 6019391"/>
              <a:gd name="connsiteY1363" fmla="*/ 3065591 h 3787550"/>
              <a:gd name="connsiteX1364" fmla="*/ 3484245 w 6019391"/>
              <a:gd name="connsiteY1364" fmla="*/ 3072255 h 3787550"/>
              <a:gd name="connsiteX1365" fmla="*/ 3479903 w 6019391"/>
              <a:gd name="connsiteY1365" fmla="*/ 3080401 h 3787550"/>
              <a:gd name="connsiteX1366" fmla="*/ 3478139 w 6019391"/>
              <a:gd name="connsiteY1366" fmla="*/ 3082970 h 3787550"/>
              <a:gd name="connsiteX1367" fmla="*/ 3477666 w 6019391"/>
              <a:gd name="connsiteY1367" fmla="*/ 3084719 h 3787550"/>
              <a:gd name="connsiteX1368" fmla="*/ 3481703 w 6019391"/>
              <a:gd name="connsiteY1368" fmla="*/ 3077632 h 3787550"/>
              <a:gd name="connsiteX1369" fmla="*/ 3486537 w 6019391"/>
              <a:gd name="connsiteY1369" fmla="*/ 3069087 h 3787550"/>
              <a:gd name="connsiteX1370" fmla="*/ 1645727 w 6019391"/>
              <a:gd name="connsiteY1370" fmla="*/ 3065299 h 3787550"/>
              <a:gd name="connsiteX1371" fmla="*/ 1639278 w 6019391"/>
              <a:gd name="connsiteY1371" fmla="*/ 3082405 h 3787550"/>
              <a:gd name="connsiteX1372" fmla="*/ 1637368 w 6019391"/>
              <a:gd name="connsiteY1372" fmla="*/ 3085849 h 3787550"/>
              <a:gd name="connsiteX1373" fmla="*/ 1639725 w 6019391"/>
              <a:gd name="connsiteY1373" fmla="*/ 3078847 h 3787550"/>
              <a:gd name="connsiteX1374" fmla="*/ 2383196 w 6019391"/>
              <a:gd name="connsiteY1374" fmla="*/ 3064626 h 3787550"/>
              <a:gd name="connsiteX1375" fmla="*/ 2380886 w 6019391"/>
              <a:gd name="connsiteY1375" fmla="*/ 3064878 h 3787550"/>
              <a:gd name="connsiteX1376" fmla="*/ 2378248 w 6019391"/>
              <a:gd name="connsiteY1376" fmla="*/ 3068592 h 3787550"/>
              <a:gd name="connsiteX1377" fmla="*/ 2381006 w 6019391"/>
              <a:gd name="connsiteY1377" fmla="*/ 3069201 h 3787550"/>
              <a:gd name="connsiteX1378" fmla="*/ 1829776 w 6019391"/>
              <a:gd name="connsiteY1378" fmla="*/ 3062767 h 3787550"/>
              <a:gd name="connsiteX1379" fmla="*/ 1825462 w 6019391"/>
              <a:gd name="connsiteY1379" fmla="*/ 3075394 h 3787550"/>
              <a:gd name="connsiteX1380" fmla="*/ 1824370 w 6019391"/>
              <a:gd name="connsiteY1380" fmla="*/ 3074649 h 3787550"/>
              <a:gd name="connsiteX1381" fmla="*/ 1827212 w 6019391"/>
              <a:gd name="connsiteY1381" fmla="*/ 3068110 h 3787550"/>
              <a:gd name="connsiteX1382" fmla="*/ 1829776 w 6019391"/>
              <a:gd name="connsiteY1382" fmla="*/ 3062767 h 3787550"/>
              <a:gd name="connsiteX1383" fmla="*/ 3436652 w 6019391"/>
              <a:gd name="connsiteY1383" fmla="*/ 3062178 h 3787550"/>
              <a:gd name="connsiteX1384" fmla="*/ 3430990 w 6019391"/>
              <a:gd name="connsiteY1384" fmla="*/ 3072340 h 3787550"/>
              <a:gd name="connsiteX1385" fmla="*/ 3429948 w 6019391"/>
              <a:gd name="connsiteY1385" fmla="*/ 3076410 h 3787550"/>
              <a:gd name="connsiteX1386" fmla="*/ 3431880 w 6019391"/>
              <a:gd name="connsiteY1386" fmla="*/ 3072211 h 3787550"/>
              <a:gd name="connsiteX1387" fmla="*/ 3429767 w 6019391"/>
              <a:gd name="connsiteY1387" fmla="*/ 3077115 h 3787550"/>
              <a:gd name="connsiteX1388" fmla="*/ 3426280 w 6019391"/>
              <a:gd name="connsiteY1388" fmla="*/ 3090724 h 3787550"/>
              <a:gd name="connsiteX1389" fmla="*/ 3422873 w 6019391"/>
              <a:gd name="connsiteY1389" fmla="*/ 3104840 h 3787550"/>
              <a:gd name="connsiteX1390" fmla="*/ 3430587 w 6019391"/>
              <a:gd name="connsiteY1390" fmla="*/ 3086717 h 3787550"/>
              <a:gd name="connsiteX1391" fmla="*/ 3435759 w 6019391"/>
              <a:gd name="connsiteY1391" fmla="*/ 3065983 h 3787550"/>
              <a:gd name="connsiteX1392" fmla="*/ 3463762 w 6019391"/>
              <a:gd name="connsiteY1392" fmla="*/ 3059043 h 3787550"/>
              <a:gd name="connsiteX1393" fmla="*/ 3463470 w 6019391"/>
              <a:gd name="connsiteY1393" fmla="*/ 3059520 h 3787550"/>
              <a:gd name="connsiteX1394" fmla="*/ 3463740 w 6019391"/>
              <a:gd name="connsiteY1394" fmla="*/ 3059119 h 3787550"/>
              <a:gd name="connsiteX1395" fmla="*/ 3440647 w 6019391"/>
              <a:gd name="connsiteY1395" fmla="*/ 3058498 h 3787550"/>
              <a:gd name="connsiteX1396" fmla="*/ 3436946 w 6019391"/>
              <a:gd name="connsiteY1396" fmla="*/ 3071777 h 3787550"/>
              <a:gd name="connsiteX1397" fmla="*/ 3439245 w 6019391"/>
              <a:gd name="connsiteY1397" fmla="*/ 3066374 h 3787550"/>
              <a:gd name="connsiteX1398" fmla="*/ 3440653 w 6019391"/>
              <a:gd name="connsiteY1398" fmla="*/ 3058502 h 3787550"/>
              <a:gd name="connsiteX1399" fmla="*/ 3028008 w 6019391"/>
              <a:gd name="connsiteY1399" fmla="*/ 3055046 h 3787550"/>
              <a:gd name="connsiteX1400" fmla="*/ 3023562 w 6019391"/>
              <a:gd name="connsiteY1400" fmla="*/ 3068272 h 3787550"/>
              <a:gd name="connsiteX1401" fmla="*/ 3027560 w 6019391"/>
              <a:gd name="connsiteY1401" fmla="*/ 3055437 h 3787550"/>
              <a:gd name="connsiteX1402" fmla="*/ 522551 w 6019391"/>
              <a:gd name="connsiteY1402" fmla="*/ 3054254 h 3787550"/>
              <a:gd name="connsiteX1403" fmla="*/ 522854 w 6019391"/>
              <a:gd name="connsiteY1403" fmla="*/ 3054323 h 3787550"/>
              <a:gd name="connsiteX1404" fmla="*/ 521970 w 6019391"/>
              <a:gd name="connsiteY1404" fmla="*/ 3055495 h 3787550"/>
              <a:gd name="connsiteX1405" fmla="*/ 3617264 w 6019391"/>
              <a:gd name="connsiteY1405" fmla="*/ 3050232 h 3787550"/>
              <a:gd name="connsiteX1406" fmla="*/ 3616278 w 6019391"/>
              <a:gd name="connsiteY1406" fmla="*/ 3050975 h 3787550"/>
              <a:gd name="connsiteX1407" fmla="*/ 3618475 w 6019391"/>
              <a:gd name="connsiteY1407" fmla="*/ 3050726 h 3787550"/>
              <a:gd name="connsiteX1408" fmla="*/ 3617264 w 6019391"/>
              <a:gd name="connsiteY1408" fmla="*/ 3050232 h 3787550"/>
              <a:gd name="connsiteX1409" fmla="*/ 3437083 w 6019391"/>
              <a:gd name="connsiteY1409" fmla="*/ 3048144 h 3787550"/>
              <a:gd name="connsiteX1410" fmla="*/ 3436213 w 6019391"/>
              <a:gd name="connsiteY1410" fmla="*/ 3051539 h 3787550"/>
              <a:gd name="connsiteX1411" fmla="*/ 3434785 w 6019391"/>
              <a:gd name="connsiteY1411" fmla="*/ 3057395 h 3787550"/>
              <a:gd name="connsiteX1412" fmla="*/ 3439084 w 6019391"/>
              <a:gd name="connsiteY1412" fmla="*/ 3051821 h 3787550"/>
              <a:gd name="connsiteX1413" fmla="*/ 3439145 w 6019391"/>
              <a:gd name="connsiteY1413" fmla="*/ 3051562 h 3787550"/>
              <a:gd name="connsiteX1414" fmla="*/ 3438514 w 6019391"/>
              <a:gd name="connsiteY1414" fmla="*/ 3050915 h 3787550"/>
              <a:gd name="connsiteX1415" fmla="*/ 3437205 w 6019391"/>
              <a:gd name="connsiteY1415" fmla="*/ 3048404 h 3787550"/>
              <a:gd name="connsiteX1416" fmla="*/ 3498665 w 6019391"/>
              <a:gd name="connsiteY1416" fmla="*/ 3047532 h 3787550"/>
              <a:gd name="connsiteX1417" fmla="*/ 3496705 w 6019391"/>
              <a:gd name="connsiteY1417" fmla="*/ 3048955 h 3787550"/>
              <a:gd name="connsiteX1418" fmla="*/ 3494085 w 6019391"/>
              <a:gd name="connsiteY1418" fmla="*/ 3052576 h 3787550"/>
              <a:gd name="connsiteX1419" fmla="*/ 3492048 w 6019391"/>
              <a:gd name="connsiteY1419" fmla="*/ 3058885 h 3787550"/>
              <a:gd name="connsiteX1420" fmla="*/ 3492346 w 6019391"/>
              <a:gd name="connsiteY1420" fmla="*/ 3058541 h 3787550"/>
              <a:gd name="connsiteX1421" fmla="*/ 3496874 w 6019391"/>
              <a:gd name="connsiteY1421" fmla="*/ 3052695 h 3787550"/>
              <a:gd name="connsiteX1422" fmla="*/ 3498665 w 6019391"/>
              <a:gd name="connsiteY1422" fmla="*/ 3047532 h 3787550"/>
              <a:gd name="connsiteX1423" fmla="*/ 2391473 w 6019391"/>
              <a:gd name="connsiteY1423" fmla="*/ 3042239 h 3787550"/>
              <a:gd name="connsiteX1424" fmla="*/ 2386143 w 6019391"/>
              <a:gd name="connsiteY1424" fmla="*/ 3057675 h 3787550"/>
              <a:gd name="connsiteX1425" fmla="*/ 2382085 w 6019391"/>
              <a:gd name="connsiteY1425" fmla="*/ 3069528 h 3787550"/>
              <a:gd name="connsiteX1426" fmla="*/ 2383651 w 6019391"/>
              <a:gd name="connsiteY1426" fmla="*/ 3070064 h 3787550"/>
              <a:gd name="connsiteX1427" fmla="*/ 2389644 w 6019391"/>
              <a:gd name="connsiteY1427" fmla="*/ 3052561 h 3787550"/>
              <a:gd name="connsiteX1428" fmla="*/ 2391473 w 6019391"/>
              <a:gd name="connsiteY1428" fmla="*/ 3042239 h 3787550"/>
              <a:gd name="connsiteX1429" fmla="*/ 3237655 w 6019391"/>
              <a:gd name="connsiteY1429" fmla="*/ 3040976 h 3787550"/>
              <a:gd name="connsiteX1430" fmla="*/ 3236829 w 6019391"/>
              <a:gd name="connsiteY1430" fmla="*/ 3043616 h 3787550"/>
              <a:gd name="connsiteX1431" fmla="*/ 3237757 w 6019391"/>
              <a:gd name="connsiteY1431" fmla="*/ 3041748 h 3787550"/>
              <a:gd name="connsiteX1432" fmla="*/ 3729378 w 6019391"/>
              <a:gd name="connsiteY1432" fmla="*/ 3039160 h 3787550"/>
              <a:gd name="connsiteX1433" fmla="*/ 3728015 w 6019391"/>
              <a:gd name="connsiteY1433" fmla="*/ 3042214 h 3787550"/>
              <a:gd name="connsiteX1434" fmla="*/ 3728416 w 6019391"/>
              <a:gd name="connsiteY1434" fmla="*/ 3040603 h 3787550"/>
              <a:gd name="connsiteX1435" fmla="*/ 3728813 w 6019391"/>
              <a:gd name="connsiteY1435" fmla="*/ 3039951 h 3787550"/>
              <a:gd name="connsiteX1436" fmla="*/ 3729378 w 6019391"/>
              <a:gd name="connsiteY1436" fmla="*/ 3039160 h 3787550"/>
              <a:gd name="connsiteX1437" fmla="*/ 3784818 w 6019391"/>
              <a:gd name="connsiteY1437" fmla="*/ 3038805 h 3787550"/>
              <a:gd name="connsiteX1438" fmla="*/ 3782969 w 6019391"/>
              <a:gd name="connsiteY1438" fmla="*/ 3044696 h 3787550"/>
              <a:gd name="connsiteX1439" fmla="*/ 3781250 w 6019391"/>
              <a:gd name="connsiteY1439" fmla="*/ 3045596 h 3787550"/>
              <a:gd name="connsiteX1440" fmla="*/ 3781432 w 6019391"/>
              <a:gd name="connsiteY1440" fmla="*/ 3043785 h 3787550"/>
              <a:gd name="connsiteX1441" fmla="*/ 3784818 w 6019391"/>
              <a:gd name="connsiteY1441" fmla="*/ 3038805 h 3787550"/>
              <a:gd name="connsiteX1442" fmla="*/ 3211885 w 6019391"/>
              <a:gd name="connsiteY1442" fmla="*/ 3032427 h 3787550"/>
              <a:gd name="connsiteX1443" fmla="*/ 3196581 w 6019391"/>
              <a:gd name="connsiteY1443" fmla="*/ 3067168 h 3787550"/>
              <a:gd name="connsiteX1444" fmla="*/ 3184986 w 6019391"/>
              <a:gd name="connsiteY1444" fmla="*/ 3095707 h 3787550"/>
              <a:gd name="connsiteX1445" fmla="*/ 3185246 w 6019391"/>
              <a:gd name="connsiteY1445" fmla="*/ 3094162 h 3787550"/>
              <a:gd name="connsiteX1446" fmla="*/ 3185815 w 6019391"/>
              <a:gd name="connsiteY1446" fmla="*/ 3087826 h 3787550"/>
              <a:gd name="connsiteX1447" fmla="*/ 3197846 w 6019391"/>
              <a:gd name="connsiteY1447" fmla="*/ 3059365 h 3787550"/>
              <a:gd name="connsiteX1448" fmla="*/ 3206446 w 6019391"/>
              <a:gd name="connsiteY1448" fmla="*/ 3039149 h 3787550"/>
              <a:gd name="connsiteX1449" fmla="*/ 3209794 w 6019391"/>
              <a:gd name="connsiteY1449" fmla="*/ 3034073 h 3787550"/>
              <a:gd name="connsiteX1450" fmla="*/ 2487959 w 6019391"/>
              <a:gd name="connsiteY1450" fmla="*/ 3032019 h 3787550"/>
              <a:gd name="connsiteX1451" fmla="*/ 2489122 w 6019391"/>
              <a:gd name="connsiteY1451" fmla="*/ 3032129 h 3787550"/>
              <a:gd name="connsiteX1452" fmla="*/ 2486953 w 6019391"/>
              <a:gd name="connsiteY1452" fmla="*/ 3032528 h 3787550"/>
              <a:gd name="connsiteX1453" fmla="*/ 2487959 w 6019391"/>
              <a:gd name="connsiteY1453" fmla="*/ 3032019 h 3787550"/>
              <a:gd name="connsiteX1454" fmla="*/ 3215145 w 6019391"/>
              <a:gd name="connsiteY1454" fmla="*/ 3025025 h 3787550"/>
              <a:gd name="connsiteX1455" fmla="*/ 3214857 w 6019391"/>
              <a:gd name="connsiteY1455" fmla="*/ 3026639 h 3787550"/>
              <a:gd name="connsiteX1456" fmla="*/ 3212994 w 6019391"/>
              <a:gd name="connsiteY1456" fmla="*/ 3031554 h 3787550"/>
              <a:gd name="connsiteX1457" fmla="*/ 3211885 w 6019391"/>
              <a:gd name="connsiteY1457" fmla="*/ 3032427 h 3787550"/>
              <a:gd name="connsiteX1458" fmla="*/ 3732967 w 6019391"/>
              <a:gd name="connsiteY1458" fmla="*/ 3024050 h 3787550"/>
              <a:gd name="connsiteX1459" fmla="*/ 3732271 w 6019391"/>
              <a:gd name="connsiteY1459" fmla="*/ 3025604 h 3787550"/>
              <a:gd name="connsiteX1460" fmla="*/ 3730389 w 6019391"/>
              <a:gd name="connsiteY1460" fmla="*/ 3030394 h 3787550"/>
              <a:gd name="connsiteX1461" fmla="*/ 3733105 w 6019391"/>
              <a:gd name="connsiteY1461" fmla="*/ 3024659 h 3787550"/>
              <a:gd name="connsiteX1462" fmla="*/ 3054990 w 6019391"/>
              <a:gd name="connsiteY1462" fmla="*/ 3021508 h 3787550"/>
              <a:gd name="connsiteX1463" fmla="*/ 3044432 w 6019391"/>
              <a:gd name="connsiteY1463" fmla="*/ 3050951 h 3787550"/>
              <a:gd name="connsiteX1464" fmla="*/ 3050076 w 6019391"/>
              <a:gd name="connsiteY1464" fmla="*/ 3028551 h 3787550"/>
              <a:gd name="connsiteX1465" fmla="*/ 3950636 w 6019391"/>
              <a:gd name="connsiteY1465" fmla="*/ 3020941 h 3787550"/>
              <a:gd name="connsiteX1466" fmla="*/ 3950869 w 6019391"/>
              <a:gd name="connsiteY1466" fmla="*/ 3021148 h 3787550"/>
              <a:gd name="connsiteX1467" fmla="*/ 3950317 w 6019391"/>
              <a:gd name="connsiteY1467" fmla="*/ 3021902 h 3787550"/>
              <a:gd name="connsiteX1468" fmla="*/ 3717852 w 6019391"/>
              <a:gd name="connsiteY1468" fmla="*/ 3020879 h 3787550"/>
              <a:gd name="connsiteX1469" fmla="*/ 3707082 w 6019391"/>
              <a:gd name="connsiteY1469" fmla="*/ 3043519 h 3787550"/>
              <a:gd name="connsiteX1470" fmla="*/ 3706970 w 6019391"/>
              <a:gd name="connsiteY1470" fmla="*/ 3043901 h 3787550"/>
              <a:gd name="connsiteX1471" fmla="*/ 3708402 w 6019391"/>
              <a:gd name="connsiteY1471" fmla="*/ 3044183 h 3787550"/>
              <a:gd name="connsiteX1472" fmla="*/ 3711420 w 6019391"/>
              <a:gd name="connsiteY1472" fmla="*/ 3038407 h 3787550"/>
              <a:gd name="connsiteX1473" fmla="*/ 3716686 w 6019391"/>
              <a:gd name="connsiteY1473" fmla="*/ 3024905 h 3787550"/>
              <a:gd name="connsiteX1474" fmla="*/ 3745298 w 6019391"/>
              <a:gd name="connsiteY1474" fmla="*/ 3019516 h 3787550"/>
              <a:gd name="connsiteX1475" fmla="*/ 3744256 w 6019391"/>
              <a:gd name="connsiteY1475" fmla="*/ 3019949 h 3787550"/>
              <a:gd name="connsiteX1476" fmla="*/ 3746453 w 6019391"/>
              <a:gd name="connsiteY1476" fmla="*/ 3019701 h 3787550"/>
              <a:gd name="connsiteX1477" fmla="*/ 3745298 w 6019391"/>
              <a:gd name="connsiteY1477" fmla="*/ 3019516 h 3787550"/>
              <a:gd name="connsiteX1478" fmla="*/ 3240754 w 6019391"/>
              <a:gd name="connsiteY1478" fmla="*/ 3018852 h 3787550"/>
              <a:gd name="connsiteX1479" fmla="*/ 3237461 w 6019391"/>
              <a:gd name="connsiteY1479" fmla="*/ 3025713 h 3787550"/>
              <a:gd name="connsiteX1480" fmla="*/ 3235243 w 6019391"/>
              <a:gd name="connsiteY1480" fmla="*/ 3034171 h 3787550"/>
              <a:gd name="connsiteX1481" fmla="*/ 3226148 w 6019391"/>
              <a:gd name="connsiteY1481" fmla="*/ 3065098 h 3787550"/>
              <a:gd name="connsiteX1482" fmla="*/ 3233805 w 6019391"/>
              <a:gd name="connsiteY1482" fmla="*/ 3049700 h 3787550"/>
              <a:gd name="connsiteX1483" fmla="*/ 3236298 w 6019391"/>
              <a:gd name="connsiteY1483" fmla="*/ 3037810 h 3787550"/>
              <a:gd name="connsiteX1484" fmla="*/ 3665021 w 6019391"/>
              <a:gd name="connsiteY1484" fmla="*/ 3017525 h 3787550"/>
              <a:gd name="connsiteX1485" fmla="*/ 3662032 w 6019391"/>
              <a:gd name="connsiteY1485" fmla="*/ 3025700 h 3787550"/>
              <a:gd name="connsiteX1486" fmla="*/ 3661725 w 6019391"/>
              <a:gd name="connsiteY1486" fmla="*/ 3030094 h 3787550"/>
              <a:gd name="connsiteX1487" fmla="*/ 3661569 w 6019391"/>
              <a:gd name="connsiteY1487" fmla="*/ 3031183 h 3787550"/>
              <a:gd name="connsiteX1488" fmla="*/ 3661496 w 6019391"/>
              <a:gd name="connsiteY1488" fmla="*/ 3031321 h 3787550"/>
              <a:gd name="connsiteX1489" fmla="*/ 3660184 w 6019391"/>
              <a:gd name="connsiteY1489" fmla="*/ 3034617 h 3787550"/>
              <a:gd name="connsiteX1490" fmla="*/ 3660520 w 6019391"/>
              <a:gd name="connsiteY1490" fmla="*/ 3029835 h 3787550"/>
              <a:gd name="connsiteX1491" fmla="*/ 3653399 w 6019391"/>
              <a:gd name="connsiteY1491" fmla="*/ 3049313 h 3787550"/>
              <a:gd name="connsiteX1492" fmla="*/ 3652408 w 6019391"/>
              <a:gd name="connsiteY1492" fmla="*/ 3052216 h 3787550"/>
              <a:gd name="connsiteX1493" fmla="*/ 3656004 w 6019391"/>
              <a:gd name="connsiteY1493" fmla="*/ 3045647 h 3787550"/>
              <a:gd name="connsiteX1494" fmla="*/ 3664571 w 6019391"/>
              <a:gd name="connsiteY1494" fmla="*/ 3024339 h 3787550"/>
              <a:gd name="connsiteX1495" fmla="*/ 3665445 w 6019391"/>
              <a:gd name="connsiteY1495" fmla="*/ 3019093 h 3787550"/>
              <a:gd name="connsiteX1496" fmla="*/ 3837495 w 6019391"/>
              <a:gd name="connsiteY1496" fmla="*/ 3016654 h 3787550"/>
              <a:gd name="connsiteX1497" fmla="*/ 3835647 w 6019391"/>
              <a:gd name="connsiteY1497" fmla="*/ 3029048 h 3787550"/>
              <a:gd name="connsiteX1498" fmla="*/ 3835037 w 6019391"/>
              <a:gd name="connsiteY1498" fmla="*/ 3038422 h 3787550"/>
              <a:gd name="connsiteX1499" fmla="*/ 3825677 w 6019391"/>
              <a:gd name="connsiteY1499" fmla="*/ 3060990 h 3787550"/>
              <a:gd name="connsiteX1500" fmla="*/ 3824129 w 6019391"/>
              <a:gd name="connsiteY1500" fmla="*/ 3064399 h 3787550"/>
              <a:gd name="connsiteX1501" fmla="*/ 3824233 w 6019391"/>
              <a:gd name="connsiteY1501" fmla="*/ 3061985 h 3787550"/>
              <a:gd name="connsiteX1502" fmla="*/ 3824390 w 6019391"/>
              <a:gd name="connsiteY1502" fmla="*/ 3055513 h 3787550"/>
              <a:gd name="connsiteX1503" fmla="*/ 3824121 w 6019391"/>
              <a:gd name="connsiteY1503" fmla="*/ 3055630 h 3787550"/>
              <a:gd name="connsiteX1504" fmla="*/ 3828500 w 6019391"/>
              <a:gd name="connsiteY1504" fmla="*/ 3044616 h 3787550"/>
              <a:gd name="connsiteX1505" fmla="*/ 3835367 w 6019391"/>
              <a:gd name="connsiteY1505" fmla="*/ 3021385 h 3787550"/>
              <a:gd name="connsiteX1506" fmla="*/ 3927503 w 6019391"/>
              <a:gd name="connsiteY1506" fmla="*/ 3015775 h 3787550"/>
              <a:gd name="connsiteX1507" fmla="*/ 3927344 w 6019391"/>
              <a:gd name="connsiteY1507" fmla="*/ 3018571 h 3787550"/>
              <a:gd name="connsiteX1508" fmla="*/ 3926407 w 6019391"/>
              <a:gd name="connsiteY1508" fmla="*/ 3017378 h 3787550"/>
              <a:gd name="connsiteX1509" fmla="*/ 3926499 w 6019391"/>
              <a:gd name="connsiteY1509" fmla="*/ 3016993 h 3787550"/>
              <a:gd name="connsiteX1510" fmla="*/ 3926309 w 6019391"/>
              <a:gd name="connsiteY1510" fmla="*/ 3017050 h 3787550"/>
              <a:gd name="connsiteX1511" fmla="*/ 3914062 w 6019391"/>
              <a:gd name="connsiteY1511" fmla="*/ 3015686 h 3787550"/>
              <a:gd name="connsiteX1512" fmla="*/ 3914009 w 6019391"/>
              <a:gd name="connsiteY1512" fmla="*/ 3017198 h 3787550"/>
              <a:gd name="connsiteX1513" fmla="*/ 3912747 w 6019391"/>
              <a:gd name="connsiteY1513" fmla="*/ 3027538 h 3787550"/>
              <a:gd name="connsiteX1514" fmla="*/ 3911041 w 6019391"/>
              <a:gd name="connsiteY1514" fmla="*/ 3024912 h 3787550"/>
              <a:gd name="connsiteX1515" fmla="*/ 3911205 w 6019391"/>
              <a:gd name="connsiteY1515" fmla="*/ 3022119 h 3787550"/>
              <a:gd name="connsiteX1516" fmla="*/ 3912458 w 6019391"/>
              <a:gd name="connsiteY1516" fmla="*/ 3019373 h 3787550"/>
              <a:gd name="connsiteX1517" fmla="*/ 3906983 w 6019391"/>
              <a:gd name="connsiteY1517" fmla="*/ 3015393 h 3787550"/>
              <a:gd name="connsiteX1518" fmla="*/ 3905105 w 6019391"/>
              <a:gd name="connsiteY1518" fmla="*/ 3030125 h 3787550"/>
              <a:gd name="connsiteX1519" fmla="*/ 3903271 w 6019391"/>
              <a:gd name="connsiteY1519" fmla="*/ 3033110 h 3787550"/>
              <a:gd name="connsiteX1520" fmla="*/ 3901780 w 6019391"/>
              <a:gd name="connsiteY1520" fmla="*/ 3034216 h 3787550"/>
              <a:gd name="connsiteX1521" fmla="*/ 3901544 w 6019391"/>
              <a:gd name="connsiteY1521" fmla="*/ 3033226 h 3787550"/>
              <a:gd name="connsiteX1522" fmla="*/ 3901795 w 6019391"/>
              <a:gd name="connsiteY1522" fmla="*/ 3031289 h 3787550"/>
              <a:gd name="connsiteX1523" fmla="*/ 3906877 w 6019391"/>
              <a:gd name="connsiteY1523" fmla="*/ 3015673 h 3787550"/>
              <a:gd name="connsiteX1524" fmla="*/ 3873423 w 6019391"/>
              <a:gd name="connsiteY1524" fmla="*/ 3014711 h 3787550"/>
              <a:gd name="connsiteX1525" fmla="*/ 3871603 w 6019391"/>
              <a:gd name="connsiteY1525" fmla="*/ 3027769 h 3787550"/>
              <a:gd name="connsiteX1526" fmla="*/ 3870837 w 6019391"/>
              <a:gd name="connsiteY1526" fmla="*/ 3029314 h 3787550"/>
              <a:gd name="connsiteX1527" fmla="*/ 3866003 w 6019391"/>
              <a:gd name="connsiteY1527" fmla="*/ 3040116 h 3787550"/>
              <a:gd name="connsiteX1528" fmla="*/ 3859034 w 6019391"/>
              <a:gd name="connsiteY1528" fmla="*/ 3054294 h 3787550"/>
              <a:gd name="connsiteX1529" fmla="*/ 3858684 w 6019391"/>
              <a:gd name="connsiteY1529" fmla="*/ 3052914 h 3787550"/>
              <a:gd name="connsiteX1530" fmla="*/ 3858649 w 6019391"/>
              <a:gd name="connsiteY1530" fmla="*/ 3052226 h 3787550"/>
              <a:gd name="connsiteX1531" fmla="*/ 3860463 w 6019391"/>
              <a:gd name="connsiteY1531" fmla="*/ 3046906 h 3787550"/>
              <a:gd name="connsiteX1532" fmla="*/ 3868459 w 6019391"/>
              <a:gd name="connsiteY1532" fmla="*/ 3029859 h 3787550"/>
              <a:gd name="connsiteX1533" fmla="*/ 3926984 w 6019391"/>
              <a:gd name="connsiteY1533" fmla="*/ 3014162 h 3787550"/>
              <a:gd name="connsiteX1534" fmla="*/ 3927503 w 6019391"/>
              <a:gd name="connsiteY1534" fmla="*/ 3015775 h 3787550"/>
              <a:gd name="connsiteX1535" fmla="*/ 3926778 w 6019391"/>
              <a:gd name="connsiteY1535" fmla="*/ 3014757 h 3787550"/>
              <a:gd name="connsiteX1536" fmla="*/ 3926984 w 6019391"/>
              <a:gd name="connsiteY1536" fmla="*/ 3014162 h 3787550"/>
              <a:gd name="connsiteX1537" fmla="*/ 3636214 w 6019391"/>
              <a:gd name="connsiteY1537" fmla="*/ 3013884 h 3787550"/>
              <a:gd name="connsiteX1538" fmla="*/ 3631519 w 6019391"/>
              <a:gd name="connsiteY1538" fmla="*/ 3019682 h 3787550"/>
              <a:gd name="connsiteX1539" fmla="*/ 3631171 w 6019391"/>
              <a:gd name="connsiteY1539" fmla="*/ 3021309 h 3787550"/>
              <a:gd name="connsiteX1540" fmla="*/ 3633803 w 6019391"/>
              <a:gd name="connsiteY1540" fmla="*/ 3017669 h 3787550"/>
              <a:gd name="connsiteX1541" fmla="*/ 3635065 w 6019391"/>
              <a:gd name="connsiteY1541" fmla="*/ 3016086 h 3787550"/>
              <a:gd name="connsiteX1542" fmla="*/ 3636214 w 6019391"/>
              <a:gd name="connsiteY1542" fmla="*/ 3013884 h 3787550"/>
              <a:gd name="connsiteX1543" fmla="*/ 3630496 w 6019391"/>
              <a:gd name="connsiteY1543" fmla="*/ 3011861 h 3787550"/>
              <a:gd name="connsiteX1544" fmla="*/ 3627934 w 6019391"/>
              <a:gd name="connsiteY1544" fmla="*/ 3014820 h 3787550"/>
              <a:gd name="connsiteX1545" fmla="*/ 3619091 w 6019391"/>
              <a:gd name="connsiteY1545" fmla="*/ 3042790 h 3787550"/>
              <a:gd name="connsiteX1546" fmla="*/ 3624865 w 6019391"/>
              <a:gd name="connsiteY1546" fmla="*/ 3027248 h 3787550"/>
              <a:gd name="connsiteX1547" fmla="*/ 3630496 w 6019391"/>
              <a:gd name="connsiteY1547" fmla="*/ 3011861 h 3787550"/>
              <a:gd name="connsiteX1548" fmla="*/ 3463538 w 6019391"/>
              <a:gd name="connsiteY1548" fmla="*/ 3008888 h 3787550"/>
              <a:gd name="connsiteX1549" fmla="*/ 3463145 w 6019391"/>
              <a:gd name="connsiteY1549" fmla="*/ 3009731 h 3787550"/>
              <a:gd name="connsiteX1550" fmla="*/ 3461826 w 6019391"/>
              <a:gd name="connsiteY1550" fmla="*/ 3014648 h 3787550"/>
              <a:gd name="connsiteX1551" fmla="*/ 3461794 w 6019391"/>
              <a:gd name="connsiteY1551" fmla="*/ 3014807 h 3787550"/>
              <a:gd name="connsiteX1552" fmla="*/ 3895853 w 6019391"/>
              <a:gd name="connsiteY1552" fmla="*/ 3002591 h 3787550"/>
              <a:gd name="connsiteX1553" fmla="*/ 3895838 w 6019391"/>
              <a:gd name="connsiteY1553" fmla="*/ 3004730 h 3787550"/>
              <a:gd name="connsiteX1554" fmla="*/ 3894363 w 6019391"/>
              <a:gd name="connsiteY1554" fmla="*/ 3002892 h 3787550"/>
              <a:gd name="connsiteX1555" fmla="*/ 3895853 w 6019391"/>
              <a:gd name="connsiteY1555" fmla="*/ 3002591 h 3787550"/>
              <a:gd name="connsiteX1556" fmla="*/ 3753953 w 6019391"/>
              <a:gd name="connsiteY1556" fmla="*/ 3002277 h 3787550"/>
              <a:gd name="connsiteX1557" fmla="*/ 3751478 w 6019391"/>
              <a:gd name="connsiteY1557" fmla="*/ 3005946 h 3787550"/>
              <a:gd name="connsiteX1558" fmla="*/ 3749539 w 6019391"/>
              <a:gd name="connsiteY1558" fmla="*/ 3009489 h 3787550"/>
              <a:gd name="connsiteX1559" fmla="*/ 3747698 w 6019391"/>
              <a:gd name="connsiteY1559" fmla="*/ 3015206 h 3787550"/>
              <a:gd name="connsiteX1560" fmla="*/ 3753953 w 6019391"/>
              <a:gd name="connsiteY1560" fmla="*/ 3002277 h 3787550"/>
              <a:gd name="connsiteX1561" fmla="*/ 3671564 w 6019391"/>
              <a:gd name="connsiteY1561" fmla="*/ 3001064 h 3787550"/>
              <a:gd name="connsiteX1562" fmla="*/ 3668908 w 6019391"/>
              <a:gd name="connsiteY1562" fmla="*/ 3006893 h 3787550"/>
              <a:gd name="connsiteX1563" fmla="*/ 3668012 w 6019391"/>
              <a:gd name="connsiteY1563" fmla="*/ 3009342 h 3787550"/>
              <a:gd name="connsiteX1564" fmla="*/ 3667155 w 6019391"/>
              <a:gd name="connsiteY1564" fmla="*/ 3017911 h 3787550"/>
              <a:gd name="connsiteX1565" fmla="*/ 3670883 w 6019391"/>
              <a:gd name="connsiteY1565" fmla="*/ 3008636 h 3787550"/>
              <a:gd name="connsiteX1566" fmla="*/ 3671216 w 6019391"/>
              <a:gd name="connsiteY1566" fmla="*/ 3003217 h 3787550"/>
              <a:gd name="connsiteX1567" fmla="*/ 468027 w 6019391"/>
              <a:gd name="connsiteY1567" fmla="*/ 3000994 h 3787550"/>
              <a:gd name="connsiteX1568" fmla="*/ 467937 w 6019391"/>
              <a:gd name="connsiteY1568" fmla="*/ 3001509 h 3787550"/>
              <a:gd name="connsiteX1569" fmla="*/ 467179 w 6019391"/>
              <a:gd name="connsiteY1569" fmla="*/ 3002512 h 3787550"/>
              <a:gd name="connsiteX1570" fmla="*/ 3636064 w 6019391"/>
              <a:gd name="connsiteY1570" fmla="*/ 3000837 h 3787550"/>
              <a:gd name="connsiteX1571" fmla="*/ 3630397 w 6019391"/>
              <a:gd name="connsiteY1571" fmla="*/ 3008037 h 3787550"/>
              <a:gd name="connsiteX1572" fmla="*/ 3630042 w 6019391"/>
              <a:gd name="connsiteY1572" fmla="*/ 3009462 h 3787550"/>
              <a:gd name="connsiteX1573" fmla="*/ 3630193 w 6019391"/>
              <a:gd name="connsiteY1573" fmla="*/ 3010209 h 3787550"/>
              <a:gd name="connsiteX1574" fmla="*/ 3633686 w 6019391"/>
              <a:gd name="connsiteY1574" fmla="*/ 3006093 h 3787550"/>
              <a:gd name="connsiteX1575" fmla="*/ 3636064 w 6019391"/>
              <a:gd name="connsiteY1575" fmla="*/ 3000837 h 3787550"/>
              <a:gd name="connsiteX1576" fmla="*/ 2410080 w 6019391"/>
              <a:gd name="connsiteY1576" fmla="*/ 2996044 h 3787550"/>
              <a:gd name="connsiteX1577" fmla="*/ 2401441 w 6019391"/>
              <a:gd name="connsiteY1577" fmla="*/ 3016310 h 3787550"/>
              <a:gd name="connsiteX1578" fmla="*/ 2400327 w 6019391"/>
              <a:gd name="connsiteY1578" fmla="*/ 3019084 h 3787550"/>
              <a:gd name="connsiteX1579" fmla="*/ 2404162 w 6019391"/>
              <a:gd name="connsiteY1579" fmla="*/ 3012877 h 3787550"/>
              <a:gd name="connsiteX1580" fmla="*/ 2405873 w 6019391"/>
              <a:gd name="connsiteY1580" fmla="*/ 3009189 h 3787550"/>
              <a:gd name="connsiteX1581" fmla="*/ 3246581 w 6019391"/>
              <a:gd name="connsiteY1581" fmla="*/ 2995576 h 3787550"/>
              <a:gd name="connsiteX1582" fmla="*/ 3244152 w 6019391"/>
              <a:gd name="connsiteY1582" fmla="*/ 3000205 h 3787550"/>
              <a:gd name="connsiteX1583" fmla="*/ 3243760 w 6019391"/>
              <a:gd name="connsiteY1583" fmla="*/ 3001700 h 3787550"/>
              <a:gd name="connsiteX1584" fmla="*/ 3246604 w 6019391"/>
              <a:gd name="connsiteY1584" fmla="*/ 2995966 h 3787550"/>
              <a:gd name="connsiteX1585" fmla="*/ 3228731 w 6019391"/>
              <a:gd name="connsiteY1585" fmla="*/ 2994186 h 3787550"/>
              <a:gd name="connsiteX1586" fmla="*/ 3215145 w 6019391"/>
              <a:gd name="connsiteY1586" fmla="*/ 3025025 h 3787550"/>
              <a:gd name="connsiteX1587" fmla="*/ 3215835 w 6019391"/>
              <a:gd name="connsiteY1587" fmla="*/ 3021182 h 3787550"/>
              <a:gd name="connsiteX1588" fmla="*/ 1696119 w 6019391"/>
              <a:gd name="connsiteY1588" fmla="*/ 2989489 h 3787550"/>
              <a:gd name="connsiteX1589" fmla="*/ 1693814 w 6019391"/>
              <a:gd name="connsiteY1589" fmla="*/ 2997812 h 3787550"/>
              <a:gd name="connsiteX1590" fmla="*/ 1677772 w 6019391"/>
              <a:gd name="connsiteY1590" fmla="*/ 3025755 h 3787550"/>
              <a:gd name="connsiteX1591" fmla="*/ 1688396 w 6019391"/>
              <a:gd name="connsiteY1591" fmla="*/ 3000357 h 3787550"/>
              <a:gd name="connsiteX1592" fmla="*/ 1696119 w 6019391"/>
              <a:gd name="connsiteY1592" fmla="*/ 2989489 h 3787550"/>
              <a:gd name="connsiteX1593" fmla="*/ 55958 w 6019391"/>
              <a:gd name="connsiteY1593" fmla="*/ 2987652 h 3787550"/>
              <a:gd name="connsiteX1594" fmla="*/ 56270 w 6019391"/>
              <a:gd name="connsiteY1594" fmla="*/ 2987716 h 3787550"/>
              <a:gd name="connsiteX1595" fmla="*/ 55387 w 6019391"/>
              <a:gd name="connsiteY1595" fmla="*/ 2988937 h 3787550"/>
              <a:gd name="connsiteX1596" fmla="*/ 3842674 w 6019391"/>
              <a:gd name="connsiteY1596" fmla="*/ 2986278 h 3787550"/>
              <a:gd name="connsiteX1597" fmla="*/ 3839707 w 6019391"/>
              <a:gd name="connsiteY1597" fmla="*/ 3003583 h 3787550"/>
              <a:gd name="connsiteX1598" fmla="*/ 3839216 w 6019391"/>
              <a:gd name="connsiteY1598" fmla="*/ 3004230 h 3787550"/>
              <a:gd name="connsiteX1599" fmla="*/ 3837867 w 6019391"/>
              <a:gd name="connsiteY1599" fmla="*/ 3005039 h 3787550"/>
              <a:gd name="connsiteX1600" fmla="*/ 3841986 w 6019391"/>
              <a:gd name="connsiteY1600" fmla="*/ 2988019 h 3787550"/>
              <a:gd name="connsiteX1601" fmla="*/ 3646163 w 6019391"/>
              <a:gd name="connsiteY1601" fmla="*/ 2985369 h 3787550"/>
              <a:gd name="connsiteX1602" fmla="*/ 3642372 w 6019391"/>
              <a:gd name="connsiteY1602" fmla="*/ 2994787 h 3787550"/>
              <a:gd name="connsiteX1603" fmla="*/ 3641278 w 6019391"/>
              <a:gd name="connsiteY1603" fmla="*/ 2995876 h 3787550"/>
              <a:gd name="connsiteX1604" fmla="*/ 3641183 w 6019391"/>
              <a:gd name="connsiteY1604" fmla="*/ 2996244 h 3787550"/>
              <a:gd name="connsiteX1605" fmla="*/ 3641685 w 6019391"/>
              <a:gd name="connsiteY1605" fmla="*/ 2996690 h 3787550"/>
              <a:gd name="connsiteX1606" fmla="*/ 3642151 w 6019391"/>
              <a:gd name="connsiteY1606" fmla="*/ 2996409 h 3787550"/>
              <a:gd name="connsiteX1607" fmla="*/ 3642372 w 6019391"/>
              <a:gd name="connsiteY1607" fmla="*/ 2994787 h 3787550"/>
              <a:gd name="connsiteX1608" fmla="*/ 3644214 w 6019391"/>
              <a:gd name="connsiteY1608" fmla="*/ 2991966 h 3787550"/>
              <a:gd name="connsiteX1609" fmla="*/ 3258821 w 6019391"/>
              <a:gd name="connsiteY1609" fmla="*/ 2984062 h 3787550"/>
              <a:gd name="connsiteX1610" fmla="*/ 3252601 w 6019391"/>
              <a:gd name="connsiteY1610" fmla="*/ 2997560 h 3787550"/>
              <a:gd name="connsiteX1611" fmla="*/ 3246400 w 6019391"/>
              <a:gd name="connsiteY1611" fmla="*/ 3021761 h 3787550"/>
              <a:gd name="connsiteX1612" fmla="*/ 3245683 w 6019391"/>
              <a:gd name="connsiteY1612" fmla="*/ 3024730 h 3787550"/>
              <a:gd name="connsiteX1613" fmla="*/ 3252826 w 6019391"/>
              <a:gd name="connsiteY1613" fmla="*/ 3008835 h 3787550"/>
              <a:gd name="connsiteX1614" fmla="*/ 3245597 w 6019391"/>
              <a:gd name="connsiteY1614" fmla="*/ 2975924 h 3787550"/>
              <a:gd name="connsiteX1615" fmla="*/ 3243755 w 6019391"/>
              <a:gd name="connsiteY1615" fmla="*/ 2980162 h 3787550"/>
              <a:gd name="connsiteX1616" fmla="*/ 3245320 w 6019391"/>
              <a:gd name="connsiteY1616" fmla="*/ 2980231 h 3787550"/>
              <a:gd name="connsiteX1617" fmla="*/ 3246167 w 6019391"/>
              <a:gd name="connsiteY1617" fmla="*/ 2976378 h 3787550"/>
              <a:gd name="connsiteX1618" fmla="*/ 3245597 w 6019391"/>
              <a:gd name="connsiteY1618" fmla="*/ 2975924 h 3787550"/>
              <a:gd name="connsiteX1619" fmla="*/ 3647390 w 6019391"/>
              <a:gd name="connsiteY1619" fmla="*/ 2975115 h 3787550"/>
              <a:gd name="connsiteX1620" fmla="*/ 3635534 w 6019391"/>
              <a:gd name="connsiteY1620" fmla="*/ 2996307 h 3787550"/>
              <a:gd name="connsiteX1621" fmla="*/ 3635434 w 6019391"/>
              <a:gd name="connsiteY1621" fmla="*/ 2997397 h 3787550"/>
              <a:gd name="connsiteX1622" fmla="*/ 3638885 w 6019391"/>
              <a:gd name="connsiteY1622" fmla="*/ 2993178 h 3787550"/>
              <a:gd name="connsiteX1623" fmla="*/ 3641997 w 6019391"/>
              <a:gd name="connsiteY1623" fmla="*/ 2987102 h 3787550"/>
              <a:gd name="connsiteX1624" fmla="*/ 3647390 w 6019391"/>
              <a:gd name="connsiteY1624" fmla="*/ 2975115 h 3787550"/>
              <a:gd name="connsiteX1625" fmla="*/ 3237859 w 6019391"/>
              <a:gd name="connsiteY1625" fmla="*/ 2973617 h 3787550"/>
              <a:gd name="connsiteX1626" fmla="*/ 3229950 w 6019391"/>
              <a:gd name="connsiteY1626" fmla="*/ 2991635 h 3787550"/>
              <a:gd name="connsiteX1627" fmla="*/ 3228731 w 6019391"/>
              <a:gd name="connsiteY1627" fmla="*/ 2994186 h 3787550"/>
              <a:gd name="connsiteX1628" fmla="*/ 3236703 w 6019391"/>
              <a:gd name="connsiteY1628" fmla="*/ 2976091 h 3787550"/>
              <a:gd name="connsiteX1629" fmla="*/ 3652468 w 6019391"/>
              <a:gd name="connsiteY1629" fmla="*/ 2972657 h 3787550"/>
              <a:gd name="connsiteX1630" fmla="*/ 3650715 w 6019391"/>
              <a:gd name="connsiteY1630" fmla="*/ 2974476 h 3787550"/>
              <a:gd name="connsiteX1631" fmla="*/ 3649482 w 6019391"/>
              <a:gd name="connsiteY1631" fmla="*/ 2982756 h 3787550"/>
              <a:gd name="connsiteX1632" fmla="*/ 3649443 w 6019391"/>
              <a:gd name="connsiteY1632" fmla="*/ 2983348 h 3787550"/>
              <a:gd name="connsiteX1633" fmla="*/ 3651070 w 6019391"/>
              <a:gd name="connsiteY1633" fmla="*/ 2977932 h 3787550"/>
              <a:gd name="connsiteX1634" fmla="*/ 3652468 w 6019391"/>
              <a:gd name="connsiteY1634" fmla="*/ 2972657 h 3787550"/>
              <a:gd name="connsiteX1635" fmla="*/ 622067 w 6019391"/>
              <a:gd name="connsiteY1635" fmla="*/ 2972653 h 3787550"/>
              <a:gd name="connsiteX1636" fmla="*/ 621784 w 6019391"/>
              <a:gd name="connsiteY1636" fmla="*/ 2973170 h 3787550"/>
              <a:gd name="connsiteX1637" fmla="*/ 620144 w 6019391"/>
              <a:gd name="connsiteY1637" fmla="*/ 2975344 h 3787550"/>
              <a:gd name="connsiteX1638" fmla="*/ 3722313 w 6019391"/>
              <a:gd name="connsiteY1638" fmla="*/ 2972644 h 3787550"/>
              <a:gd name="connsiteX1639" fmla="*/ 3721552 w 6019391"/>
              <a:gd name="connsiteY1639" fmla="*/ 2973927 h 3787550"/>
              <a:gd name="connsiteX1640" fmla="*/ 3721066 w 6019391"/>
              <a:gd name="connsiteY1640" fmla="*/ 2975255 h 3787550"/>
              <a:gd name="connsiteX1641" fmla="*/ 3719677 w 6019391"/>
              <a:gd name="connsiteY1641" fmla="*/ 2978048 h 3787550"/>
              <a:gd name="connsiteX1642" fmla="*/ 3719446 w 6019391"/>
              <a:gd name="connsiteY1642" fmla="*/ 2979855 h 3787550"/>
              <a:gd name="connsiteX1643" fmla="*/ 3265358 w 6019391"/>
              <a:gd name="connsiteY1643" fmla="*/ 2971807 h 3787550"/>
              <a:gd name="connsiteX1644" fmla="*/ 3264940 w 6019391"/>
              <a:gd name="connsiteY1644" fmla="*/ 2973415 h 3787550"/>
              <a:gd name="connsiteX1645" fmla="*/ 3259404 w 6019391"/>
              <a:gd name="connsiteY1645" fmla="*/ 2994196 h 3787550"/>
              <a:gd name="connsiteX1646" fmla="*/ 3263786 w 6019391"/>
              <a:gd name="connsiteY1646" fmla="*/ 2984440 h 3787550"/>
              <a:gd name="connsiteX1647" fmla="*/ 3265493 w 6019391"/>
              <a:gd name="connsiteY1647" fmla="*/ 2973376 h 3787550"/>
              <a:gd name="connsiteX1648" fmla="*/ 3838521 w 6019391"/>
              <a:gd name="connsiteY1648" fmla="*/ 2969889 h 3787550"/>
              <a:gd name="connsiteX1649" fmla="*/ 3838496 w 6019391"/>
              <a:gd name="connsiteY1649" fmla="*/ 2969896 h 3787550"/>
              <a:gd name="connsiteX1650" fmla="*/ 3837998 w 6019391"/>
              <a:gd name="connsiteY1650" fmla="*/ 2970037 h 3787550"/>
              <a:gd name="connsiteX1651" fmla="*/ 3836926 w 6019391"/>
              <a:gd name="connsiteY1651" fmla="*/ 2970341 h 3787550"/>
              <a:gd name="connsiteX1652" fmla="*/ 3837924 w 6019391"/>
              <a:gd name="connsiteY1652" fmla="*/ 2970059 h 3787550"/>
              <a:gd name="connsiteX1653" fmla="*/ 3837998 w 6019391"/>
              <a:gd name="connsiteY1653" fmla="*/ 2970037 h 3787550"/>
              <a:gd name="connsiteX1654" fmla="*/ 3085027 w 6019391"/>
              <a:gd name="connsiteY1654" fmla="*/ 2964676 h 3787550"/>
              <a:gd name="connsiteX1655" fmla="*/ 3075051 w 6019391"/>
              <a:gd name="connsiteY1655" fmla="*/ 2995166 h 3787550"/>
              <a:gd name="connsiteX1656" fmla="*/ 3072531 w 6019391"/>
              <a:gd name="connsiteY1656" fmla="*/ 3001705 h 3787550"/>
              <a:gd name="connsiteX1657" fmla="*/ 3073457 w 6019391"/>
              <a:gd name="connsiteY1657" fmla="*/ 3000038 h 3787550"/>
              <a:gd name="connsiteX1658" fmla="*/ 3064898 w 6019391"/>
              <a:gd name="connsiteY1658" fmla="*/ 3026196 h 3787550"/>
              <a:gd name="connsiteX1659" fmla="*/ 3063670 w 6019391"/>
              <a:gd name="connsiteY1659" fmla="*/ 3028952 h 3787550"/>
              <a:gd name="connsiteX1660" fmla="*/ 3069111 w 6019391"/>
              <a:gd name="connsiteY1660" fmla="*/ 3008837 h 3787550"/>
              <a:gd name="connsiteX1661" fmla="*/ 3069227 w 6019391"/>
              <a:gd name="connsiteY1661" fmla="*/ 3008919 h 3787550"/>
              <a:gd name="connsiteX1662" fmla="*/ 3070539 w 6019391"/>
              <a:gd name="connsiteY1662" fmla="*/ 3007587 h 3787550"/>
              <a:gd name="connsiteX1663" fmla="*/ 3069509 w 6019391"/>
              <a:gd name="connsiteY1663" fmla="*/ 3007363 h 3787550"/>
              <a:gd name="connsiteX1664" fmla="*/ 3070443 w 6019391"/>
              <a:gd name="connsiteY1664" fmla="*/ 3003909 h 3787550"/>
              <a:gd name="connsiteX1665" fmla="*/ 3064357 w 6019391"/>
              <a:gd name="connsiteY1665" fmla="*/ 3008014 h 3787550"/>
              <a:gd name="connsiteX1666" fmla="*/ 3061239 w 6019391"/>
              <a:gd name="connsiteY1666" fmla="*/ 3010961 h 3787550"/>
              <a:gd name="connsiteX1667" fmla="*/ 3077432 w 6019391"/>
              <a:gd name="connsiteY1667" fmla="*/ 2979293 h 3787550"/>
              <a:gd name="connsiteX1668" fmla="*/ 2493724 w 6019391"/>
              <a:gd name="connsiteY1668" fmla="*/ 2964213 h 3787550"/>
              <a:gd name="connsiteX1669" fmla="*/ 2494131 w 6019391"/>
              <a:gd name="connsiteY1669" fmla="*/ 2967000 h 3787550"/>
              <a:gd name="connsiteX1670" fmla="*/ 2484816 w 6019391"/>
              <a:gd name="connsiteY1670" fmla="*/ 2990017 h 3787550"/>
              <a:gd name="connsiteX1671" fmla="*/ 2469978 w 6019391"/>
              <a:gd name="connsiteY1671" fmla="*/ 3030232 h 3787550"/>
              <a:gd name="connsiteX1672" fmla="*/ 2459740 w 6019391"/>
              <a:gd name="connsiteY1672" fmla="*/ 3063169 h 3787550"/>
              <a:gd name="connsiteX1673" fmla="*/ 2474515 w 6019391"/>
              <a:gd name="connsiteY1673" fmla="*/ 3010143 h 3787550"/>
              <a:gd name="connsiteX1674" fmla="*/ 2491381 w 6019391"/>
              <a:gd name="connsiteY1674" fmla="*/ 2969232 h 3787550"/>
              <a:gd name="connsiteX1675" fmla="*/ 2493724 w 6019391"/>
              <a:gd name="connsiteY1675" fmla="*/ 2964213 h 3787550"/>
              <a:gd name="connsiteX1676" fmla="*/ 3690618 w 6019391"/>
              <a:gd name="connsiteY1676" fmla="*/ 2961094 h 3787550"/>
              <a:gd name="connsiteX1677" fmla="*/ 3688406 w 6019391"/>
              <a:gd name="connsiteY1677" fmla="*/ 2964067 h 3787550"/>
              <a:gd name="connsiteX1678" fmla="*/ 3686619 w 6019391"/>
              <a:gd name="connsiteY1678" fmla="*/ 2968017 h 3787550"/>
              <a:gd name="connsiteX1679" fmla="*/ 3674601 w 6019391"/>
              <a:gd name="connsiteY1679" fmla="*/ 2994396 h 3787550"/>
              <a:gd name="connsiteX1680" fmla="*/ 3673556 w 6019391"/>
              <a:gd name="connsiteY1680" fmla="*/ 3001986 h 3787550"/>
              <a:gd name="connsiteX1681" fmla="*/ 3674277 w 6019391"/>
              <a:gd name="connsiteY1681" fmla="*/ 3000193 h 3787550"/>
              <a:gd name="connsiteX1682" fmla="*/ 3682811 w 6019391"/>
              <a:gd name="connsiteY1682" fmla="*/ 2981989 h 3787550"/>
              <a:gd name="connsiteX1683" fmla="*/ 3687257 w 6019391"/>
              <a:gd name="connsiteY1683" fmla="*/ 2968419 h 3787550"/>
              <a:gd name="connsiteX1684" fmla="*/ 3686447 w 6019391"/>
              <a:gd name="connsiteY1684" fmla="*/ 2974232 h 3787550"/>
              <a:gd name="connsiteX1685" fmla="*/ 3690055 w 6019391"/>
              <a:gd name="connsiteY1685" fmla="*/ 2966536 h 3787550"/>
              <a:gd name="connsiteX1686" fmla="*/ 2508685 w 6019391"/>
              <a:gd name="connsiteY1686" fmla="*/ 2956266 h 3787550"/>
              <a:gd name="connsiteX1687" fmla="*/ 2508027 w 6019391"/>
              <a:gd name="connsiteY1687" fmla="*/ 2962577 h 3787550"/>
              <a:gd name="connsiteX1688" fmla="*/ 2470217 w 6019391"/>
              <a:gd name="connsiteY1688" fmla="*/ 3064106 h 3787550"/>
              <a:gd name="connsiteX1689" fmla="*/ 2463636 w 6019391"/>
              <a:gd name="connsiteY1689" fmla="*/ 3088556 h 3787550"/>
              <a:gd name="connsiteX1690" fmla="*/ 2461945 w 6019391"/>
              <a:gd name="connsiteY1690" fmla="*/ 3096222 h 3787550"/>
              <a:gd name="connsiteX1691" fmla="*/ 2461371 w 6019391"/>
              <a:gd name="connsiteY1691" fmla="*/ 3097525 h 3787550"/>
              <a:gd name="connsiteX1692" fmla="*/ 2456490 w 6019391"/>
              <a:gd name="connsiteY1692" fmla="*/ 3111360 h 3787550"/>
              <a:gd name="connsiteX1693" fmla="*/ 2455735 w 6019391"/>
              <a:gd name="connsiteY1693" fmla="*/ 3113025 h 3787550"/>
              <a:gd name="connsiteX1694" fmla="*/ 2459906 w 6019391"/>
              <a:gd name="connsiteY1694" fmla="*/ 3094062 h 3787550"/>
              <a:gd name="connsiteX1695" fmla="*/ 2466712 w 6019391"/>
              <a:gd name="connsiteY1695" fmla="*/ 3067484 h 3787550"/>
              <a:gd name="connsiteX1696" fmla="*/ 2485674 w 6019391"/>
              <a:gd name="connsiteY1696" fmla="*/ 3010448 h 3787550"/>
              <a:gd name="connsiteX1697" fmla="*/ 2501150 w 6019391"/>
              <a:gd name="connsiteY1697" fmla="*/ 2969167 h 3787550"/>
              <a:gd name="connsiteX1698" fmla="*/ 2508685 w 6019391"/>
              <a:gd name="connsiteY1698" fmla="*/ 2956266 h 3787550"/>
              <a:gd name="connsiteX1699" fmla="*/ 3853011 w 6019391"/>
              <a:gd name="connsiteY1699" fmla="*/ 2954473 h 3787550"/>
              <a:gd name="connsiteX1700" fmla="*/ 3852569 w 6019391"/>
              <a:gd name="connsiteY1700" fmla="*/ 2955702 h 3787550"/>
              <a:gd name="connsiteX1701" fmla="*/ 3852537 w 6019391"/>
              <a:gd name="connsiteY1701" fmla="*/ 2957165 h 3787550"/>
              <a:gd name="connsiteX1702" fmla="*/ 3853753 w 6019391"/>
              <a:gd name="connsiteY1702" fmla="*/ 2956778 h 3787550"/>
              <a:gd name="connsiteX1703" fmla="*/ 3854216 w 6019391"/>
              <a:gd name="connsiteY1703" fmla="*/ 2954923 h 3787550"/>
              <a:gd name="connsiteX1704" fmla="*/ 3853011 w 6019391"/>
              <a:gd name="connsiteY1704" fmla="*/ 2954473 h 3787550"/>
              <a:gd name="connsiteX1705" fmla="*/ 4106226 w 6019391"/>
              <a:gd name="connsiteY1705" fmla="*/ 2951392 h 3787550"/>
              <a:gd name="connsiteX1706" fmla="*/ 4105892 w 6019391"/>
              <a:gd name="connsiteY1706" fmla="*/ 2953328 h 3787550"/>
              <a:gd name="connsiteX1707" fmla="*/ 4105454 w 6019391"/>
              <a:gd name="connsiteY1707" fmla="*/ 2957905 h 3787550"/>
              <a:gd name="connsiteX1708" fmla="*/ 4100401 w 6019391"/>
              <a:gd name="connsiteY1708" fmla="*/ 2965867 h 3787550"/>
              <a:gd name="connsiteX1709" fmla="*/ 4094740 w 6019391"/>
              <a:gd name="connsiteY1709" fmla="*/ 2973962 h 3787550"/>
              <a:gd name="connsiteX1710" fmla="*/ 4095182 w 6019391"/>
              <a:gd name="connsiteY1710" fmla="*/ 2971113 h 3787550"/>
              <a:gd name="connsiteX1711" fmla="*/ 4095663 w 6019391"/>
              <a:gd name="connsiteY1711" fmla="*/ 2969048 h 3787550"/>
              <a:gd name="connsiteX1712" fmla="*/ 2522294 w 6019391"/>
              <a:gd name="connsiteY1712" fmla="*/ 2948409 h 3787550"/>
              <a:gd name="connsiteX1713" fmla="*/ 2521279 w 6019391"/>
              <a:gd name="connsiteY1713" fmla="*/ 2949925 h 3787550"/>
              <a:gd name="connsiteX1714" fmla="*/ 2508149 w 6019391"/>
              <a:gd name="connsiteY1714" fmla="*/ 2986831 h 3787550"/>
              <a:gd name="connsiteX1715" fmla="*/ 2517601 w 6019391"/>
              <a:gd name="connsiteY1715" fmla="*/ 2966191 h 3787550"/>
              <a:gd name="connsiteX1716" fmla="*/ 2521668 w 6019391"/>
              <a:gd name="connsiteY1716" fmla="*/ 2956473 h 3787550"/>
              <a:gd name="connsiteX1717" fmla="*/ 2521732 w 6019391"/>
              <a:gd name="connsiteY1717" fmla="*/ 2956292 h 3787550"/>
              <a:gd name="connsiteX1718" fmla="*/ 2519158 w 6019391"/>
              <a:gd name="connsiteY1718" fmla="*/ 2957067 h 3787550"/>
              <a:gd name="connsiteX1719" fmla="*/ 1873939 w 6019391"/>
              <a:gd name="connsiteY1719" fmla="*/ 2947432 h 3787550"/>
              <a:gd name="connsiteX1720" fmla="*/ 1875053 w 6019391"/>
              <a:gd name="connsiteY1720" fmla="*/ 2947669 h 3787550"/>
              <a:gd name="connsiteX1721" fmla="*/ 1872904 w 6019391"/>
              <a:gd name="connsiteY1721" fmla="*/ 2947801 h 3787550"/>
              <a:gd name="connsiteX1722" fmla="*/ 1873939 w 6019391"/>
              <a:gd name="connsiteY1722" fmla="*/ 2947432 h 3787550"/>
              <a:gd name="connsiteX1723" fmla="*/ 3263598 w 6019391"/>
              <a:gd name="connsiteY1723" fmla="*/ 2930587 h 3787550"/>
              <a:gd name="connsiteX1724" fmla="*/ 3262103 w 6019391"/>
              <a:gd name="connsiteY1724" fmla="*/ 2936284 h 3787550"/>
              <a:gd name="connsiteX1725" fmla="*/ 3258525 w 6019391"/>
              <a:gd name="connsiteY1725" fmla="*/ 2944169 h 3787550"/>
              <a:gd name="connsiteX1726" fmla="*/ 3263614 w 6019391"/>
              <a:gd name="connsiteY1726" fmla="*/ 2930529 h 3787550"/>
              <a:gd name="connsiteX1727" fmla="*/ 3263619 w 6019391"/>
              <a:gd name="connsiteY1727" fmla="*/ 2930533 h 3787550"/>
              <a:gd name="connsiteX1728" fmla="*/ 3263598 w 6019391"/>
              <a:gd name="connsiteY1728" fmla="*/ 2930587 h 3787550"/>
              <a:gd name="connsiteX1729" fmla="*/ 3103867 w 6019391"/>
              <a:gd name="connsiteY1729" fmla="*/ 2929392 h 3787550"/>
              <a:gd name="connsiteX1730" fmla="*/ 3088282 w 6019391"/>
              <a:gd name="connsiteY1730" fmla="*/ 2979686 h 3787550"/>
              <a:gd name="connsiteX1731" fmla="*/ 3086109 w 6019391"/>
              <a:gd name="connsiteY1731" fmla="*/ 2983916 h 3787550"/>
              <a:gd name="connsiteX1732" fmla="*/ 3089574 w 6019391"/>
              <a:gd name="connsiteY1732" fmla="*/ 2972369 h 3787550"/>
              <a:gd name="connsiteX1733" fmla="*/ 3096045 w 6019391"/>
              <a:gd name="connsiteY1733" fmla="*/ 2950804 h 3787550"/>
              <a:gd name="connsiteX1734" fmla="*/ 3092167 w 6019391"/>
              <a:gd name="connsiteY1734" fmla="*/ 2952556 h 3787550"/>
              <a:gd name="connsiteX1735" fmla="*/ 3088863 w 6019391"/>
              <a:gd name="connsiteY1735" fmla="*/ 2957293 h 3787550"/>
              <a:gd name="connsiteX1736" fmla="*/ 3097554 w 6019391"/>
              <a:gd name="connsiteY1736" fmla="*/ 2940569 h 3787550"/>
              <a:gd name="connsiteX1737" fmla="*/ 3852105 w 6019391"/>
              <a:gd name="connsiteY1737" fmla="*/ 2927806 h 3787550"/>
              <a:gd name="connsiteX1738" fmla="*/ 3851236 w 6019391"/>
              <a:gd name="connsiteY1738" fmla="*/ 2928673 h 3787550"/>
              <a:gd name="connsiteX1739" fmla="*/ 3853363 w 6019391"/>
              <a:gd name="connsiteY1739" fmla="*/ 2928149 h 3787550"/>
              <a:gd name="connsiteX1740" fmla="*/ 3852105 w 6019391"/>
              <a:gd name="connsiteY1740" fmla="*/ 2927806 h 3787550"/>
              <a:gd name="connsiteX1741" fmla="*/ 65160 w 6019391"/>
              <a:gd name="connsiteY1741" fmla="*/ 2923012 h 3787550"/>
              <a:gd name="connsiteX1742" fmla="*/ 38848 w 6019391"/>
              <a:gd name="connsiteY1742" fmla="*/ 2977172 h 3787550"/>
              <a:gd name="connsiteX1743" fmla="*/ 36132 w 6019391"/>
              <a:gd name="connsiteY1743" fmla="*/ 2988646 h 3787550"/>
              <a:gd name="connsiteX1744" fmla="*/ 36653 w 6019391"/>
              <a:gd name="connsiteY1744" fmla="*/ 2992455 h 3787550"/>
              <a:gd name="connsiteX1745" fmla="*/ 29819 w 6019391"/>
              <a:gd name="connsiteY1745" fmla="*/ 3003252 h 3787550"/>
              <a:gd name="connsiteX1746" fmla="*/ 12514 w 6019391"/>
              <a:gd name="connsiteY1746" fmla="*/ 3038085 h 3787550"/>
              <a:gd name="connsiteX1747" fmla="*/ 0 w 6019391"/>
              <a:gd name="connsiteY1747" fmla="*/ 3060085 h 3787550"/>
              <a:gd name="connsiteX1748" fmla="*/ 13383 w 6019391"/>
              <a:gd name="connsiteY1748" fmla="*/ 3022976 h 3787550"/>
              <a:gd name="connsiteX1749" fmla="*/ 14642 w 6019391"/>
              <a:gd name="connsiteY1749" fmla="*/ 3014893 h 3787550"/>
              <a:gd name="connsiteX1750" fmla="*/ 15004 w 6019391"/>
              <a:gd name="connsiteY1750" fmla="*/ 3012299 h 3787550"/>
              <a:gd name="connsiteX1751" fmla="*/ 56328 w 6019391"/>
              <a:gd name="connsiteY1751" fmla="*/ 2940264 h 3787550"/>
              <a:gd name="connsiteX1752" fmla="*/ 3268524 w 6019391"/>
              <a:gd name="connsiteY1752" fmla="*/ 2918058 h 3787550"/>
              <a:gd name="connsiteX1753" fmla="*/ 3264779 w 6019391"/>
              <a:gd name="connsiteY1753" fmla="*/ 2931240 h 3787550"/>
              <a:gd name="connsiteX1754" fmla="*/ 3263619 w 6019391"/>
              <a:gd name="connsiteY1754" fmla="*/ 2930533 h 3787550"/>
              <a:gd name="connsiteX1755" fmla="*/ 3266181 w 6019391"/>
              <a:gd name="connsiteY1755" fmla="*/ 2923675 h 3787550"/>
              <a:gd name="connsiteX1756" fmla="*/ 3268524 w 6019391"/>
              <a:gd name="connsiteY1756" fmla="*/ 2918058 h 3787550"/>
              <a:gd name="connsiteX1757" fmla="*/ 4131288 w 6019391"/>
              <a:gd name="connsiteY1757" fmla="*/ 2907753 h 3787550"/>
              <a:gd name="connsiteX1758" fmla="*/ 4130333 w 6019391"/>
              <a:gd name="connsiteY1758" fmla="*/ 2911006 h 3787550"/>
              <a:gd name="connsiteX1759" fmla="*/ 4128464 w 6019391"/>
              <a:gd name="connsiteY1759" fmla="*/ 2920148 h 3787550"/>
              <a:gd name="connsiteX1760" fmla="*/ 4116078 w 6019391"/>
              <a:gd name="connsiteY1760" fmla="*/ 2941164 h 3787550"/>
              <a:gd name="connsiteX1761" fmla="*/ 4114073 w 6019391"/>
              <a:gd name="connsiteY1761" fmla="*/ 2944322 h 3787550"/>
              <a:gd name="connsiteX1762" fmla="*/ 4114501 w 6019391"/>
              <a:gd name="connsiteY1762" fmla="*/ 2941961 h 3787550"/>
              <a:gd name="connsiteX1763" fmla="*/ 4115475 w 6019391"/>
              <a:gd name="connsiteY1763" fmla="*/ 2935936 h 3787550"/>
              <a:gd name="connsiteX1764" fmla="*/ 4119153 w 6019391"/>
              <a:gd name="connsiteY1764" fmla="*/ 2929789 h 3787550"/>
              <a:gd name="connsiteX1765" fmla="*/ 457414 w 6019391"/>
              <a:gd name="connsiteY1765" fmla="*/ 2907383 h 3787550"/>
              <a:gd name="connsiteX1766" fmla="*/ 454358 w 6019391"/>
              <a:gd name="connsiteY1766" fmla="*/ 2912723 h 3787550"/>
              <a:gd name="connsiteX1767" fmla="*/ 452468 w 6019391"/>
              <a:gd name="connsiteY1767" fmla="*/ 2913258 h 3787550"/>
              <a:gd name="connsiteX1768" fmla="*/ 453024 w 6019391"/>
              <a:gd name="connsiteY1768" fmla="*/ 2911541 h 3787550"/>
              <a:gd name="connsiteX1769" fmla="*/ 457414 w 6019391"/>
              <a:gd name="connsiteY1769" fmla="*/ 2907383 h 3787550"/>
              <a:gd name="connsiteX1770" fmla="*/ 3119034 w 6019391"/>
              <a:gd name="connsiteY1770" fmla="*/ 2904982 h 3787550"/>
              <a:gd name="connsiteX1771" fmla="*/ 3109122 w 6019391"/>
              <a:gd name="connsiteY1771" fmla="*/ 2928345 h 3787550"/>
              <a:gd name="connsiteX1772" fmla="*/ 3113521 w 6019391"/>
              <a:gd name="connsiteY1772" fmla="*/ 2915300 h 3787550"/>
              <a:gd name="connsiteX1773" fmla="*/ 3110927 w 6019391"/>
              <a:gd name="connsiteY1773" fmla="*/ 2916894 h 3787550"/>
              <a:gd name="connsiteX1774" fmla="*/ 3117291 w 6019391"/>
              <a:gd name="connsiteY1774" fmla="*/ 2905629 h 3787550"/>
              <a:gd name="connsiteX1775" fmla="*/ 414347 w 6019391"/>
              <a:gd name="connsiteY1775" fmla="*/ 2904907 h 3787550"/>
              <a:gd name="connsiteX1776" fmla="*/ 411430 w 6019391"/>
              <a:gd name="connsiteY1776" fmla="*/ 2913126 h 3787550"/>
              <a:gd name="connsiteX1777" fmla="*/ 408319 w 6019391"/>
              <a:gd name="connsiteY1777" fmla="*/ 2922302 h 3787550"/>
              <a:gd name="connsiteX1778" fmla="*/ 406784 w 6019391"/>
              <a:gd name="connsiteY1778" fmla="*/ 2926246 h 3787550"/>
              <a:gd name="connsiteX1779" fmla="*/ 397803 w 6019391"/>
              <a:gd name="connsiteY1779" fmla="*/ 2937140 h 3787550"/>
              <a:gd name="connsiteX1780" fmla="*/ 396975 w 6019391"/>
              <a:gd name="connsiteY1780" fmla="*/ 2936267 h 3787550"/>
              <a:gd name="connsiteX1781" fmla="*/ 396550 w 6019391"/>
              <a:gd name="connsiteY1781" fmla="*/ 2937802 h 3787550"/>
              <a:gd name="connsiteX1782" fmla="*/ 394910 w 6019391"/>
              <a:gd name="connsiteY1782" fmla="*/ 2940650 h 3787550"/>
              <a:gd name="connsiteX1783" fmla="*/ 388198 w 6019391"/>
              <a:gd name="connsiteY1783" fmla="*/ 2948793 h 3787550"/>
              <a:gd name="connsiteX1784" fmla="*/ 388374 w 6019391"/>
              <a:gd name="connsiteY1784" fmla="*/ 2948255 h 3787550"/>
              <a:gd name="connsiteX1785" fmla="*/ 156445 w 6019391"/>
              <a:gd name="connsiteY1785" fmla="*/ 2901875 h 3787550"/>
              <a:gd name="connsiteX1786" fmla="*/ 156164 w 6019391"/>
              <a:gd name="connsiteY1786" fmla="*/ 2902412 h 3787550"/>
              <a:gd name="connsiteX1787" fmla="*/ 154525 w 6019391"/>
              <a:gd name="connsiteY1787" fmla="*/ 2904678 h 3787550"/>
              <a:gd name="connsiteX1788" fmla="*/ 746330 w 6019391"/>
              <a:gd name="connsiteY1788" fmla="*/ 2901216 h 3787550"/>
              <a:gd name="connsiteX1789" fmla="*/ 743252 w 6019391"/>
              <a:gd name="connsiteY1789" fmla="*/ 2906353 h 3787550"/>
              <a:gd name="connsiteX1790" fmla="*/ 741401 w 6019391"/>
              <a:gd name="connsiteY1790" fmla="*/ 2906839 h 3787550"/>
              <a:gd name="connsiteX1791" fmla="*/ 741974 w 6019391"/>
              <a:gd name="connsiteY1791" fmla="*/ 2905180 h 3787550"/>
              <a:gd name="connsiteX1792" fmla="*/ 746330 w 6019391"/>
              <a:gd name="connsiteY1792" fmla="*/ 2901216 h 3787550"/>
              <a:gd name="connsiteX1793" fmla="*/ 579329 w 6019391"/>
              <a:gd name="connsiteY1793" fmla="*/ 2899666 h 3787550"/>
              <a:gd name="connsiteX1794" fmla="*/ 578872 w 6019391"/>
              <a:gd name="connsiteY1794" fmla="*/ 2901363 h 3787550"/>
              <a:gd name="connsiteX1795" fmla="*/ 577777 w 6019391"/>
              <a:gd name="connsiteY1795" fmla="*/ 2903665 h 3787550"/>
              <a:gd name="connsiteX1796" fmla="*/ 574738 w 6019391"/>
              <a:gd name="connsiteY1796" fmla="*/ 2908431 h 3787550"/>
              <a:gd name="connsiteX1797" fmla="*/ 402395 w 6019391"/>
              <a:gd name="connsiteY1797" fmla="*/ 2896857 h 3787550"/>
              <a:gd name="connsiteX1798" fmla="*/ 400412 w 6019391"/>
              <a:gd name="connsiteY1798" fmla="*/ 2899545 h 3787550"/>
              <a:gd name="connsiteX1799" fmla="*/ 401143 w 6019391"/>
              <a:gd name="connsiteY1799" fmla="*/ 2898065 h 3787550"/>
              <a:gd name="connsiteX1800" fmla="*/ 401673 w 6019391"/>
              <a:gd name="connsiteY1800" fmla="*/ 2897513 h 3787550"/>
              <a:gd name="connsiteX1801" fmla="*/ 402395 w 6019391"/>
              <a:gd name="connsiteY1801" fmla="*/ 2896857 h 3787550"/>
              <a:gd name="connsiteX1802" fmla="*/ 416082 w 6019391"/>
              <a:gd name="connsiteY1802" fmla="*/ 2895530 h 3787550"/>
              <a:gd name="connsiteX1803" fmla="*/ 405019 w 6019391"/>
              <a:gd name="connsiteY1803" fmla="*/ 2913849 h 3787550"/>
              <a:gd name="connsiteX1804" fmla="*/ 387683 w 6019391"/>
              <a:gd name="connsiteY1804" fmla="*/ 2944547 h 3787550"/>
              <a:gd name="connsiteX1805" fmla="*/ 386761 w 6019391"/>
              <a:gd name="connsiteY1805" fmla="*/ 2944188 h 3787550"/>
              <a:gd name="connsiteX1806" fmla="*/ 392527 w 6019391"/>
              <a:gd name="connsiteY1806" fmla="*/ 2935016 h 3787550"/>
              <a:gd name="connsiteX1807" fmla="*/ 385118 w 6019391"/>
              <a:gd name="connsiteY1807" fmla="*/ 2943464 h 3787550"/>
              <a:gd name="connsiteX1808" fmla="*/ 386512 w 6019391"/>
              <a:gd name="connsiteY1808" fmla="*/ 2937722 h 3787550"/>
              <a:gd name="connsiteX1809" fmla="*/ 386793 w 6019391"/>
              <a:gd name="connsiteY1809" fmla="*/ 2936139 h 3787550"/>
              <a:gd name="connsiteX1810" fmla="*/ 388462 w 6019391"/>
              <a:gd name="connsiteY1810" fmla="*/ 2933240 h 3787550"/>
              <a:gd name="connsiteX1811" fmla="*/ 408406 w 6019391"/>
              <a:gd name="connsiteY1811" fmla="*/ 2906895 h 3787550"/>
              <a:gd name="connsiteX1812" fmla="*/ 4194069 w 6019391"/>
              <a:gd name="connsiteY1812" fmla="*/ 2892566 h 3787550"/>
              <a:gd name="connsiteX1813" fmla="*/ 4193766 w 6019391"/>
              <a:gd name="connsiteY1813" fmla="*/ 2894668 h 3787550"/>
              <a:gd name="connsiteX1814" fmla="*/ 4192539 w 6019391"/>
              <a:gd name="connsiteY1814" fmla="*/ 2892673 h 3787550"/>
              <a:gd name="connsiteX1815" fmla="*/ 4194069 w 6019391"/>
              <a:gd name="connsiteY1815" fmla="*/ 2892566 h 3787550"/>
              <a:gd name="connsiteX1816" fmla="*/ 3278004 w 6019391"/>
              <a:gd name="connsiteY1816" fmla="*/ 2890577 h 3787550"/>
              <a:gd name="connsiteX1817" fmla="*/ 3257916 w 6019391"/>
              <a:gd name="connsiteY1817" fmla="*/ 2930701 h 3787550"/>
              <a:gd name="connsiteX1818" fmla="*/ 3256698 w 6019391"/>
              <a:gd name="connsiteY1818" fmla="*/ 2933305 h 3787550"/>
              <a:gd name="connsiteX1819" fmla="*/ 3254853 w 6019391"/>
              <a:gd name="connsiteY1819" fmla="*/ 2941071 h 3787550"/>
              <a:gd name="connsiteX1820" fmla="*/ 3257511 w 6019391"/>
              <a:gd name="connsiteY1820" fmla="*/ 2944283 h 3787550"/>
              <a:gd name="connsiteX1821" fmla="*/ 3257775 w 6019391"/>
              <a:gd name="connsiteY1821" fmla="*/ 2946431 h 3787550"/>
              <a:gd name="connsiteX1822" fmla="*/ 3257651 w 6019391"/>
              <a:gd name="connsiteY1822" fmla="*/ 2946988 h 3787550"/>
              <a:gd name="connsiteX1823" fmla="*/ 3263082 w 6019391"/>
              <a:gd name="connsiteY1823" fmla="*/ 2934814 h 3787550"/>
              <a:gd name="connsiteX1824" fmla="*/ 3257555 w 6019391"/>
              <a:gd name="connsiteY1824" fmla="*/ 2947423 h 3787550"/>
              <a:gd name="connsiteX1825" fmla="*/ 3257279 w 6019391"/>
              <a:gd name="connsiteY1825" fmla="*/ 2948664 h 3787550"/>
              <a:gd name="connsiteX1826" fmla="*/ 3264779 w 6019391"/>
              <a:gd name="connsiteY1826" fmla="*/ 2931240 h 3787550"/>
              <a:gd name="connsiteX1827" fmla="*/ 3265555 w 6019391"/>
              <a:gd name="connsiteY1827" fmla="*/ 2932125 h 3787550"/>
              <a:gd name="connsiteX1828" fmla="*/ 3265107 w 6019391"/>
              <a:gd name="connsiteY1828" fmla="*/ 2933030 h 3787550"/>
              <a:gd name="connsiteX1829" fmla="*/ 3265760 w 6019391"/>
              <a:gd name="connsiteY1829" fmla="*/ 2932359 h 3787550"/>
              <a:gd name="connsiteX1830" fmla="*/ 3265555 w 6019391"/>
              <a:gd name="connsiteY1830" fmla="*/ 2932125 h 3787550"/>
              <a:gd name="connsiteX1831" fmla="*/ 3268104 w 6019391"/>
              <a:gd name="connsiteY1831" fmla="*/ 2926989 h 3787550"/>
              <a:gd name="connsiteX1832" fmla="*/ 3272919 w 6019391"/>
              <a:gd name="connsiteY1832" fmla="*/ 2906018 h 3787550"/>
              <a:gd name="connsiteX1833" fmla="*/ 3865861 w 6019391"/>
              <a:gd name="connsiteY1833" fmla="*/ 2889089 h 3787550"/>
              <a:gd name="connsiteX1834" fmla="*/ 3862023 w 6019391"/>
              <a:gd name="connsiteY1834" fmla="*/ 2895473 h 3787550"/>
              <a:gd name="connsiteX1835" fmla="*/ 3861899 w 6019391"/>
              <a:gd name="connsiteY1835" fmla="*/ 2897144 h 3787550"/>
              <a:gd name="connsiteX1836" fmla="*/ 3863998 w 6019391"/>
              <a:gd name="connsiteY1836" fmla="*/ 2893175 h 3787550"/>
              <a:gd name="connsiteX1837" fmla="*/ 3865861 w 6019391"/>
              <a:gd name="connsiteY1837" fmla="*/ 2889089 h 3787550"/>
              <a:gd name="connsiteX1838" fmla="*/ 3859967 w 6019391"/>
              <a:gd name="connsiteY1838" fmla="*/ 2887784 h 3787550"/>
              <a:gd name="connsiteX1839" fmla="*/ 3857845 w 6019391"/>
              <a:gd name="connsiteY1839" fmla="*/ 2891065 h 3787550"/>
              <a:gd name="connsiteX1840" fmla="*/ 3852903 w 6019391"/>
              <a:gd name="connsiteY1840" fmla="*/ 2920138 h 3787550"/>
              <a:gd name="connsiteX1841" fmla="*/ 3856495 w 6019391"/>
              <a:gd name="connsiteY1841" fmla="*/ 2903874 h 3787550"/>
              <a:gd name="connsiteX1842" fmla="*/ 3859967 w 6019391"/>
              <a:gd name="connsiteY1842" fmla="*/ 2887784 h 3787550"/>
              <a:gd name="connsiteX1843" fmla="*/ 332705 w 6019391"/>
              <a:gd name="connsiteY1843" fmla="*/ 2886981 h 3787550"/>
              <a:gd name="connsiteX1844" fmla="*/ 331392 w 6019391"/>
              <a:gd name="connsiteY1844" fmla="*/ 2890508 h 3787550"/>
              <a:gd name="connsiteX1845" fmla="*/ 332231 w 6019391"/>
              <a:gd name="connsiteY1845" fmla="*/ 2887619 h 3787550"/>
              <a:gd name="connsiteX1846" fmla="*/ 527177 w 6019391"/>
              <a:gd name="connsiteY1846" fmla="*/ 2884441 h 3787550"/>
              <a:gd name="connsiteX1847" fmla="*/ 525678 w 6019391"/>
              <a:gd name="connsiteY1847" fmla="*/ 2887876 h 3787550"/>
              <a:gd name="connsiteX1848" fmla="*/ 524438 w 6019391"/>
              <a:gd name="connsiteY1848" fmla="*/ 2894222 h 3787550"/>
              <a:gd name="connsiteX1849" fmla="*/ 482632 w 6019391"/>
              <a:gd name="connsiteY1849" fmla="*/ 2977192 h 3787550"/>
              <a:gd name="connsiteX1850" fmla="*/ 474431 w 6019391"/>
              <a:gd name="connsiteY1850" fmla="*/ 2989503 h 3787550"/>
              <a:gd name="connsiteX1851" fmla="*/ 468027 w 6019391"/>
              <a:gd name="connsiteY1851" fmla="*/ 3000994 h 3787550"/>
              <a:gd name="connsiteX1852" fmla="*/ 468510 w 6019391"/>
              <a:gd name="connsiteY1852" fmla="*/ 2998188 h 3787550"/>
              <a:gd name="connsiteX1853" fmla="*/ 469882 w 6019391"/>
              <a:gd name="connsiteY1853" fmla="*/ 2994088 h 3787550"/>
              <a:gd name="connsiteX1854" fmla="*/ 516861 w 6019391"/>
              <a:gd name="connsiteY1854" fmla="*/ 2899046 h 3787550"/>
              <a:gd name="connsiteX1855" fmla="*/ 518505 w 6019391"/>
              <a:gd name="connsiteY1855" fmla="*/ 2902084 h 3787550"/>
              <a:gd name="connsiteX1856" fmla="*/ 1903044 w 6019391"/>
              <a:gd name="connsiteY1856" fmla="*/ 2883733 h 3787550"/>
              <a:gd name="connsiteX1857" fmla="*/ 1901177 w 6019391"/>
              <a:gd name="connsiteY1857" fmla="*/ 2886398 h 3787550"/>
              <a:gd name="connsiteX1858" fmla="*/ 1901855 w 6019391"/>
              <a:gd name="connsiteY1858" fmla="*/ 2884937 h 3787550"/>
              <a:gd name="connsiteX1859" fmla="*/ 1902356 w 6019391"/>
              <a:gd name="connsiteY1859" fmla="*/ 2884387 h 3787550"/>
              <a:gd name="connsiteX1860" fmla="*/ 1903044 w 6019391"/>
              <a:gd name="connsiteY1860" fmla="*/ 2883733 h 3787550"/>
              <a:gd name="connsiteX1861" fmla="*/ 1887689 w 6019391"/>
              <a:gd name="connsiteY1861" fmla="*/ 2883478 h 3787550"/>
              <a:gd name="connsiteX1862" fmla="*/ 1887747 w 6019391"/>
              <a:gd name="connsiteY1862" fmla="*/ 2886181 h 3787550"/>
              <a:gd name="connsiteX1863" fmla="*/ 1875958 w 6019391"/>
              <a:gd name="connsiteY1863" fmla="*/ 2907048 h 3787550"/>
              <a:gd name="connsiteX1864" fmla="*/ 1856749 w 6019391"/>
              <a:gd name="connsiteY1864" fmla="*/ 2943671 h 3787550"/>
              <a:gd name="connsiteX1865" fmla="*/ 1842872 w 6019391"/>
              <a:gd name="connsiteY1865" fmla="*/ 2973886 h 3787550"/>
              <a:gd name="connsiteX1866" fmla="*/ 1863562 w 6019391"/>
              <a:gd name="connsiteY1866" fmla="*/ 2925047 h 3787550"/>
              <a:gd name="connsiteX1867" fmla="*/ 1884817 w 6019391"/>
              <a:gd name="connsiteY1867" fmla="*/ 2887993 h 3787550"/>
              <a:gd name="connsiteX1868" fmla="*/ 1887689 w 6019391"/>
              <a:gd name="connsiteY1868" fmla="*/ 2883478 h 3787550"/>
              <a:gd name="connsiteX1869" fmla="*/ 3974881 w 6019391"/>
              <a:gd name="connsiteY1869" fmla="*/ 2881018 h 3787550"/>
              <a:gd name="connsiteX1870" fmla="*/ 3974856 w 6019391"/>
              <a:gd name="connsiteY1870" fmla="*/ 2881074 h 3787550"/>
              <a:gd name="connsiteX1871" fmla="*/ 3975060 w 6019391"/>
              <a:gd name="connsiteY1871" fmla="*/ 2881024 h 3787550"/>
              <a:gd name="connsiteX1872" fmla="*/ 529312 w 6019391"/>
              <a:gd name="connsiteY1872" fmla="*/ 2880099 h 3787550"/>
              <a:gd name="connsiteX1873" fmla="*/ 527177 w 6019391"/>
              <a:gd name="connsiteY1873" fmla="*/ 2884441 h 3787550"/>
              <a:gd name="connsiteX1874" fmla="*/ 528528 w 6019391"/>
              <a:gd name="connsiteY1874" fmla="*/ 2881351 h 3787550"/>
              <a:gd name="connsiteX1875" fmla="*/ 2516571 w 6019391"/>
              <a:gd name="connsiteY1875" fmla="*/ 2877412 h 3787550"/>
              <a:gd name="connsiteX1876" fmla="*/ 2475252 w 6019391"/>
              <a:gd name="connsiteY1876" fmla="*/ 2952639 h 3787550"/>
              <a:gd name="connsiteX1877" fmla="*/ 2313401 w 6019391"/>
              <a:gd name="connsiteY1877" fmla="*/ 3235520 h 3787550"/>
              <a:gd name="connsiteX1878" fmla="*/ 2308408 w 6019391"/>
              <a:gd name="connsiteY1878" fmla="*/ 3252618 h 3787550"/>
              <a:gd name="connsiteX1879" fmla="*/ 2330292 w 6019391"/>
              <a:gd name="connsiteY1879" fmla="*/ 3218807 h 3787550"/>
              <a:gd name="connsiteX1880" fmla="*/ 2500680 w 6019391"/>
              <a:gd name="connsiteY1880" fmla="*/ 2914999 h 3787550"/>
              <a:gd name="connsiteX1881" fmla="*/ 2520305 w 6019391"/>
              <a:gd name="connsiteY1881" fmla="*/ 2880698 h 3787550"/>
              <a:gd name="connsiteX1882" fmla="*/ 2518072 w 6019391"/>
              <a:gd name="connsiteY1882" fmla="*/ 2882400 h 3787550"/>
              <a:gd name="connsiteX1883" fmla="*/ 3948415 w 6019391"/>
              <a:gd name="connsiteY1883" fmla="*/ 2876713 h 3787550"/>
              <a:gd name="connsiteX1884" fmla="*/ 3939849 w 6019391"/>
              <a:gd name="connsiteY1884" fmla="*/ 2907695 h 3787550"/>
              <a:gd name="connsiteX1885" fmla="*/ 3939478 w 6019391"/>
              <a:gd name="connsiteY1885" fmla="*/ 2910184 h 3787550"/>
              <a:gd name="connsiteX1886" fmla="*/ 3940923 w 6019391"/>
              <a:gd name="connsiteY1886" fmla="*/ 2910287 h 3787550"/>
              <a:gd name="connsiteX1887" fmla="*/ 3943117 w 6019391"/>
              <a:gd name="connsiteY1887" fmla="*/ 2904133 h 3787550"/>
              <a:gd name="connsiteX1888" fmla="*/ 3948415 w 6019391"/>
              <a:gd name="connsiteY1888" fmla="*/ 2876713 h 3787550"/>
              <a:gd name="connsiteX1889" fmla="*/ 3863963 w 6019391"/>
              <a:gd name="connsiteY1889" fmla="*/ 2876063 h 3787550"/>
              <a:gd name="connsiteX1890" fmla="*/ 3859357 w 6019391"/>
              <a:gd name="connsiteY1890" fmla="*/ 2883973 h 3787550"/>
              <a:gd name="connsiteX1891" fmla="*/ 3859198 w 6019391"/>
              <a:gd name="connsiteY1891" fmla="*/ 2885442 h 3787550"/>
              <a:gd name="connsiteX1892" fmla="*/ 3859446 w 6019391"/>
              <a:gd name="connsiteY1892" fmla="*/ 2886172 h 3787550"/>
              <a:gd name="connsiteX1893" fmla="*/ 3862329 w 6019391"/>
              <a:gd name="connsiteY1893" fmla="*/ 2881617 h 3787550"/>
              <a:gd name="connsiteX1894" fmla="*/ 3863963 w 6019391"/>
              <a:gd name="connsiteY1894" fmla="*/ 2876063 h 3787550"/>
              <a:gd name="connsiteX1895" fmla="*/ 1835242 w 6019391"/>
              <a:gd name="connsiteY1895" fmla="*/ 2875432 h 3787550"/>
              <a:gd name="connsiteX1896" fmla="*/ 1834044 w 6019391"/>
              <a:gd name="connsiteY1896" fmla="*/ 2878901 h 3787550"/>
              <a:gd name="connsiteX1897" fmla="*/ 1834796 w 6019391"/>
              <a:gd name="connsiteY1897" fmla="*/ 2876063 h 3787550"/>
              <a:gd name="connsiteX1898" fmla="*/ 3952411 w 6019391"/>
              <a:gd name="connsiteY1898" fmla="*/ 2864991 h 3787550"/>
              <a:gd name="connsiteX1899" fmla="*/ 3952284 w 6019391"/>
              <a:gd name="connsiteY1899" fmla="*/ 2865205 h 3787550"/>
              <a:gd name="connsiteX1900" fmla="*/ 3951971 w 6019391"/>
              <a:gd name="connsiteY1900" fmla="*/ 2866330 h 3787550"/>
              <a:gd name="connsiteX1901" fmla="*/ 3952044 w 6019391"/>
              <a:gd name="connsiteY1901" fmla="*/ 2865610 h 3787550"/>
              <a:gd name="connsiteX1902" fmla="*/ 3950423 w 6019391"/>
              <a:gd name="connsiteY1902" fmla="*/ 2868346 h 3787550"/>
              <a:gd name="connsiteX1903" fmla="*/ 3949999 w 6019391"/>
              <a:gd name="connsiteY1903" fmla="*/ 2870075 h 3787550"/>
              <a:gd name="connsiteX1904" fmla="*/ 3950225 w 6019391"/>
              <a:gd name="connsiteY1904" fmla="*/ 2871914 h 3787550"/>
              <a:gd name="connsiteX1905" fmla="*/ 3950813 w 6019391"/>
              <a:gd name="connsiteY1905" fmla="*/ 2871031 h 3787550"/>
              <a:gd name="connsiteX1906" fmla="*/ 3950667 w 6019391"/>
              <a:gd name="connsiteY1906" fmla="*/ 2869796 h 3787550"/>
              <a:gd name="connsiteX1907" fmla="*/ 3951436 w 6019391"/>
              <a:gd name="connsiteY1907" fmla="*/ 2869059 h 3787550"/>
              <a:gd name="connsiteX1908" fmla="*/ 3951672 w 6019391"/>
              <a:gd name="connsiteY1908" fmla="*/ 2869740 h 3787550"/>
              <a:gd name="connsiteX1909" fmla="*/ 3952249 w 6019391"/>
              <a:gd name="connsiteY1909" fmla="*/ 2868875 h 3787550"/>
              <a:gd name="connsiteX1910" fmla="*/ 3952278 w 6019391"/>
              <a:gd name="connsiteY1910" fmla="*/ 2868174 h 3787550"/>
              <a:gd name="connsiteX1911" fmla="*/ 3951436 w 6019391"/>
              <a:gd name="connsiteY1911" fmla="*/ 2869059 h 3787550"/>
              <a:gd name="connsiteX1912" fmla="*/ 3951201 w 6019391"/>
              <a:gd name="connsiteY1912" fmla="*/ 2867066 h 3787550"/>
              <a:gd name="connsiteX1913" fmla="*/ 3951971 w 6019391"/>
              <a:gd name="connsiteY1913" fmla="*/ 2866330 h 3787550"/>
              <a:gd name="connsiteX1914" fmla="*/ 3952314 w 6019391"/>
              <a:gd name="connsiteY1914" fmla="*/ 2867319 h 3787550"/>
              <a:gd name="connsiteX1915" fmla="*/ 307832 w 6019391"/>
              <a:gd name="connsiteY1915" fmla="*/ 2858620 h 3787550"/>
              <a:gd name="connsiteX1916" fmla="*/ 305841 w 6019391"/>
              <a:gd name="connsiteY1916" fmla="*/ 2859648 h 3787550"/>
              <a:gd name="connsiteX1917" fmla="*/ 302436 w 6019391"/>
              <a:gd name="connsiteY1917" fmla="*/ 2864355 h 3787550"/>
              <a:gd name="connsiteX1918" fmla="*/ 302786 w 6019391"/>
              <a:gd name="connsiteY1918" fmla="*/ 2871736 h 3787550"/>
              <a:gd name="connsiteX1919" fmla="*/ 307590 w 6019391"/>
              <a:gd name="connsiteY1919" fmla="*/ 2862739 h 3787550"/>
              <a:gd name="connsiteX1920" fmla="*/ 307832 w 6019391"/>
              <a:gd name="connsiteY1920" fmla="*/ 2858620 h 3787550"/>
              <a:gd name="connsiteX1921" fmla="*/ 325005 w 6019391"/>
              <a:gd name="connsiteY1921" fmla="*/ 2857167 h 3787550"/>
              <a:gd name="connsiteX1922" fmla="*/ 296105 w 6019391"/>
              <a:gd name="connsiteY1922" fmla="*/ 2897093 h 3787550"/>
              <a:gd name="connsiteX1923" fmla="*/ 295222 w 6019391"/>
              <a:gd name="connsiteY1923" fmla="*/ 2898314 h 3787550"/>
              <a:gd name="connsiteX1924" fmla="*/ 283279 w 6019391"/>
              <a:gd name="connsiteY1924" fmla="*/ 2919929 h 3787550"/>
              <a:gd name="connsiteX1925" fmla="*/ 280655 w 6019391"/>
              <a:gd name="connsiteY1925" fmla="*/ 2934175 h 3787550"/>
              <a:gd name="connsiteX1926" fmla="*/ 325005 w 6019391"/>
              <a:gd name="connsiteY1926" fmla="*/ 2857167 h 3787550"/>
              <a:gd name="connsiteX1927" fmla="*/ 635614 w 6019391"/>
              <a:gd name="connsiteY1927" fmla="*/ 2851425 h 3787550"/>
              <a:gd name="connsiteX1928" fmla="*/ 634570 w 6019391"/>
              <a:gd name="connsiteY1928" fmla="*/ 2853902 h 3787550"/>
              <a:gd name="connsiteX1929" fmla="*/ 635644 w 6019391"/>
              <a:gd name="connsiteY1929" fmla="*/ 2852181 h 3787550"/>
              <a:gd name="connsiteX1930" fmla="*/ 2543667 w 6019391"/>
              <a:gd name="connsiteY1930" fmla="*/ 2850452 h 3787550"/>
              <a:gd name="connsiteX1931" fmla="*/ 2541393 w 6019391"/>
              <a:gd name="connsiteY1931" fmla="*/ 2854469 h 3787550"/>
              <a:gd name="connsiteX1932" fmla="*/ 2543570 w 6019391"/>
              <a:gd name="connsiteY1932" fmla="*/ 2851365 h 3787550"/>
              <a:gd name="connsiteX1933" fmla="*/ 2543757 w 6019391"/>
              <a:gd name="connsiteY1933" fmla="*/ 2850875 h 3787550"/>
              <a:gd name="connsiteX1934" fmla="*/ 2543913 w 6019391"/>
              <a:gd name="connsiteY1934" fmla="*/ 2850506 h 3787550"/>
              <a:gd name="connsiteX1935" fmla="*/ 355545 w 6019391"/>
              <a:gd name="connsiteY1935" fmla="*/ 2849195 h 3787550"/>
              <a:gd name="connsiteX1936" fmla="*/ 354704 w 6019391"/>
              <a:gd name="connsiteY1936" fmla="*/ 2850357 h 3787550"/>
              <a:gd name="connsiteX1937" fmla="*/ 354672 w 6019391"/>
              <a:gd name="connsiteY1937" fmla="*/ 2850542 h 3787550"/>
              <a:gd name="connsiteX1938" fmla="*/ 354645 w 6019391"/>
              <a:gd name="connsiteY1938" fmla="*/ 2850679 h 3787550"/>
              <a:gd name="connsiteX1939" fmla="*/ 3871647 w 6019391"/>
              <a:gd name="connsiteY1939" fmla="*/ 2848926 h 3787550"/>
              <a:gd name="connsiteX1940" fmla="*/ 3862833 w 6019391"/>
              <a:gd name="connsiteY1940" fmla="*/ 2871602 h 3787550"/>
              <a:gd name="connsiteX1941" fmla="*/ 3862880 w 6019391"/>
              <a:gd name="connsiteY1941" fmla="*/ 2872704 h 3787550"/>
              <a:gd name="connsiteX1942" fmla="*/ 3865709 w 6019391"/>
              <a:gd name="connsiteY1942" fmla="*/ 2868053 h 3787550"/>
              <a:gd name="connsiteX1943" fmla="*/ 3867954 w 6019391"/>
              <a:gd name="connsiteY1943" fmla="*/ 2861587 h 3787550"/>
              <a:gd name="connsiteX1944" fmla="*/ 3871647 w 6019391"/>
              <a:gd name="connsiteY1944" fmla="*/ 2848926 h 3787550"/>
              <a:gd name="connsiteX1945" fmla="*/ 339230 w 6019391"/>
              <a:gd name="connsiteY1945" fmla="*/ 2848135 h 3787550"/>
              <a:gd name="connsiteX1946" fmla="*/ 336011 w 6019391"/>
              <a:gd name="connsiteY1946" fmla="*/ 2852582 h 3787550"/>
              <a:gd name="connsiteX1947" fmla="*/ 316802 w 6019391"/>
              <a:gd name="connsiteY1947" fmla="*/ 2886988 h 3787550"/>
              <a:gd name="connsiteX1948" fmla="*/ 315432 w 6019391"/>
              <a:gd name="connsiteY1948" fmla="*/ 2901860 h 3787550"/>
              <a:gd name="connsiteX1949" fmla="*/ 332184 w 6019391"/>
              <a:gd name="connsiteY1949" fmla="*/ 2871764 h 3787550"/>
              <a:gd name="connsiteX1950" fmla="*/ 339017 w 6019391"/>
              <a:gd name="connsiteY1950" fmla="*/ 2848751 h 3787550"/>
              <a:gd name="connsiteX1951" fmla="*/ 494799 w 6019391"/>
              <a:gd name="connsiteY1951" fmla="*/ 2848025 h 3787550"/>
              <a:gd name="connsiteX1952" fmla="*/ 495313 w 6019391"/>
              <a:gd name="connsiteY1952" fmla="*/ 2854004 h 3787550"/>
              <a:gd name="connsiteX1953" fmla="*/ 494214 w 6019391"/>
              <a:gd name="connsiteY1953" fmla="*/ 2858234 h 3787550"/>
              <a:gd name="connsiteX1954" fmla="*/ 493774 w 6019391"/>
              <a:gd name="connsiteY1954" fmla="*/ 2858392 h 3787550"/>
              <a:gd name="connsiteX1955" fmla="*/ 481326 w 6019391"/>
              <a:gd name="connsiteY1955" fmla="*/ 2873729 h 3787550"/>
              <a:gd name="connsiteX1956" fmla="*/ 457414 w 6019391"/>
              <a:gd name="connsiteY1956" fmla="*/ 2907383 h 3787550"/>
              <a:gd name="connsiteX1957" fmla="*/ 467853 w 6019391"/>
              <a:gd name="connsiteY1957" fmla="*/ 2888721 h 3787550"/>
              <a:gd name="connsiteX1958" fmla="*/ 474364 w 6019391"/>
              <a:gd name="connsiteY1958" fmla="*/ 2877259 h 3787550"/>
              <a:gd name="connsiteX1959" fmla="*/ 472263 w 6019391"/>
              <a:gd name="connsiteY1959" fmla="*/ 2881915 h 3787550"/>
              <a:gd name="connsiteX1960" fmla="*/ 494799 w 6019391"/>
              <a:gd name="connsiteY1960" fmla="*/ 2848025 h 3787550"/>
              <a:gd name="connsiteX1961" fmla="*/ 3876312 w 6019391"/>
              <a:gd name="connsiteY1961" fmla="*/ 2845828 h 3787550"/>
              <a:gd name="connsiteX1962" fmla="*/ 3874592 w 6019391"/>
              <a:gd name="connsiteY1962" fmla="*/ 2848199 h 3787550"/>
              <a:gd name="connsiteX1963" fmla="*/ 3869354 w 6019391"/>
              <a:gd name="connsiteY1963" fmla="*/ 2869222 h 3787550"/>
              <a:gd name="connsiteX1964" fmla="*/ 3868423 w 6019391"/>
              <a:gd name="connsiteY1964" fmla="*/ 2870448 h 3787550"/>
              <a:gd name="connsiteX1965" fmla="*/ 3868381 w 6019391"/>
              <a:gd name="connsiteY1965" fmla="*/ 2870828 h 3787550"/>
              <a:gd name="connsiteX1966" fmla="*/ 3868934 w 6019391"/>
              <a:gd name="connsiteY1966" fmla="*/ 2871211 h 3787550"/>
              <a:gd name="connsiteX1967" fmla="*/ 3869355 w 6019391"/>
              <a:gd name="connsiteY1967" fmla="*/ 2870872 h 3787550"/>
              <a:gd name="connsiteX1968" fmla="*/ 3869354 w 6019391"/>
              <a:gd name="connsiteY1968" fmla="*/ 2869222 h 3787550"/>
              <a:gd name="connsiteX1969" fmla="*/ 3874590 w 6019391"/>
              <a:gd name="connsiteY1969" fmla="*/ 2858065 h 3787550"/>
              <a:gd name="connsiteX1970" fmla="*/ 3876312 w 6019391"/>
              <a:gd name="connsiteY1970" fmla="*/ 2845828 h 3787550"/>
              <a:gd name="connsiteX1971" fmla="*/ 504547 w 6019391"/>
              <a:gd name="connsiteY1971" fmla="*/ 2843902 h 3787550"/>
              <a:gd name="connsiteX1972" fmla="*/ 504500 w 6019391"/>
              <a:gd name="connsiteY1972" fmla="*/ 2844029 h 3787550"/>
              <a:gd name="connsiteX1973" fmla="*/ 500336 w 6019391"/>
              <a:gd name="connsiteY1973" fmla="*/ 2854726 h 3787550"/>
              <a:gd name="connsiteX1974" fmla="*/ 499353 w 6019391"/>
              <a:gd name="connsiteY1974" fmla="*/ 2856395 h 3787550"/>
              <a:gd name="connsiteX1975" fmla="*/ 497024 w 6019391"/>
              <a:gd name="connsiteY1975" fmla="*/ 2857228 h 3787550"/>
              <a:gd name="connsiteX1976" fmla="*/ 1835690 w 6019391"/>
              <a:gd name="connsiteY1976" fmla="*/ 2842726 h 3787550"/>
              <a:gd name="connsiteX1977" fmla="*/ 1836143 w 6019391"/>
              <a:gd name="connsiteY1977" fmla="*/ 2844298 h 3787550"/>
              <a:gd name="connsiteX1978" fmla="*/ 1835031 w 6019391"/>
              <a:gd name="connsiteY1978" fmla="*/ 2845353 h 3787550"/>
              <a:gd name="connsiteX1979" fmla="*/ 1834905 w 6019391"/>
              <a:gd name="connsiteY1979" fmla="*/ 2843403 h 3787550"/>
              <a:gd name="connsiteX1980" fmla="*/ 1835690 w 6019391"/>
              <a:gd name="connsiteY1980" fmla="*/ 2842726 h 3787550"/>
              <a:gd name="connsiteX1981" fmla="*/ 611306 w 6019391"/>
              <a:gd name="connsiteY1981" fmla="*/ 2840932 h 3787550"/>
              <a:gd name="connsiteX1982" fmla="*/ 593228 w 6019391"/>
              <a:gd name="connsiteY1982" fmla="*/ 2873131 h 3787550"/>
              <a:gd name="connsiteX1983" fmla="*/ 579329 w 6019391"/>
              <a:gd name="connsiteY1983" fmla="*/ 2899666 h 3787550"/>
              <a:gd name="connsiteX1984" fmla="*/ 579723 w 6019391"/>
              <a:gd name="connsiteY1984" fmla="*/ 2898197 h 3787550"/>
              <a:gd name="connsiteX1985" fmla="*/ 580857 w 6019391"/>
              <a:gd name="connsiteY1985" fmla="*/ 2892131 h 3787550"/>
              <a:gd name="connsiteX1986" fmla="*/ 595172 w 6019391"/>
              <a:gd name="connsiteY1986" fmla="*/ 2865709 h 3787550"/>
              <a:gd name="connsiteX1987" fmla="*/ 605395 w 6019391"/>
              <a:gd name="connsiteY1987" fmla="*/ 2846947 h 3787550"/>
              <a:gd name="connsiteX1988" fmla="*/ 609120 w 6019391"/>
              <a:gd name="connsiteY1988" fmla="*/ 2842338 h 3787550"/>
              <a:gd name="connsiteX1989" fmla="*/ 1836349 w 6019391"/>
              <a:gd name="connsiteY1989" fmla="*/ 2840100 h 3787550"/>
              <a:gd name="connsiteX1990" fmla="*/ 1836803 w 6019391"/>
              <a:gd name="connsiteY1990" fmla="*/ 2841672 h 3787550"/>
              <a:gd name="connsiteX1991" fmla="*/ 1835690 w 6019391"/>
              <a:gd name="connsiteY1991" fmla="*/ 2842726 h 3787550"/>
              <a:gd name="connsiteX1992" fmla="*/ 1835564 w 6019391"/>
              <a:gd name="connsiteY1992" fmla="*/ 2840778 h 3787550"/>
              <a:gd name="connsiteX1993" fmla="*/ 1836349 w 6019391"/>
              <a:gd name="connsiteY1993" fmla="*/ 2840100 h 3787550"/>
              <a:gd name="connsiteX1994" fmla="*/ 347517 w 6019391"/>
              <a:gd name="connsiteY1994" fmla="*/ 2836685 h 3787550"/>
              <a:gd name="connsiteX1995" fmla="*/ 344577 w 6019391"/>
              <a:gd name="connsiteY1995" fmla="*/ 2840747 h 3787550"/>
              <a:gd name="connsiteX1996" fmla="*/ 340905 w 6019391"/>
              <a:gd name="connsiteY1996" fmla="*/ 2851371 h 3787550"/>
              <a:gd name="connsiteX1997" fmla="*/ 335289 w 6019391"/>
              <a:gd name="connsiteY1997" fmla="*/ 2866188 h 3787550"/>
              <a:gd name="connsiteX1998" fmla="*/ 341967 w 6019391"/>
              <a:gd name="connsiteY1998" fmla="*/ 2854190 h 3787550"/>
              <a:gd name="connsiteX1999" fmla="*/ 517288 w 6019391"/>
              <a:gd name="connsiteY1999" fmla="*/ 2836643 h 3787550"/>
              <a:gd name="connsiteX2000" fmla="*/ 517475 w 6019391"/>
              <a:gd name="connsiteY2000" fmla="*/ 2836890 h 3787550"/>
              <a:gd name="connsiteX2001" fmla="*/ 516772 w 6019391"/>
              <a:gd name="connsiteY2001" fmla="*/ 2837511 h 3787550"/>
              <a:gd name="connsiteX2002" fmla="*/ 515469 w 6019391"/>
              <a:gd name="connsiteY2002" fmla="*/ 2834923 h 3787550"/>
              <a:gd name="connsiteX2003" fmla="*/ 516577 w 6019391"/>
              <a:gd name="connsiteY2003" fmla="*/ 2835708 h 3787550"/>
              <a:gd name="connsiteX2004" fmla="*/ 513850 w 6019391"/>
              <a:gd name="connsiteY2004" fmla="*/ 2841547 h 3787550"/>
              <a:gd name="connsiteX2005" fmla="*/ 513349 w 6019391"/>
              <a:gd name="connsiteY2005" fmla="*/ 2841509 h 3787550"/>
              <a:gd name="connsiteX2006" fmla="*/ 514612 w 6019391"/>
              <a:gd name="connsiteY2006" fmla="*/ 2839139 h 3787550"/>
              <a:gd name="connsiteX2007" fmla="*/ 513330 w 6019391"/>
              <a:gd name="connsiteY2007" fmla="*/ 2841507 h 3787550"/>
              <a:gd name="connsiteX2008" fmla="*/ 512999 w 6019391"/>
              <a:gd name="connsiteY2008" fmla="*/ 2841483 h 3787550"/>
              <a:gd name="connsiteX2009" fmla="*/ 513522 w 6019391"/>
              <a:gd name="connsiteY2009" fmla="*/ 2840530 h 3787550"/>
              <a:gd name="connsiteX2010" fmla="*/ 515444 w 6019391"/>
              <a:gd name="connsiteY2010" fmla="*/ 2834975 h 3787550"/>
              <a:gd name="connsiteX2011" fmla="*/ 615157 w 6019391"/>
              <a:gd name="connsiteY2011" fmla="*/ 2834072 h 3787550"/>
              <a:gd name="connsiteX2012" fmla="*/ 614728 w 6019391"/>
              <a:gd name="connsiteY2012" fmla="*/ 2835604 h 3787550"/>
              <a:gd name="connsiteX2013" fmla="*/ 612466 w 6019391"/>
              <a:gd name="connsiteY2013" fmla="*/ 2840186 h 3787550"/>
              <a:gd name="connsiteX2014" fmla="*/ 611306 w 6019391"/>
              <a:gd name="connsiteY2014" fmla="*/ 2840932 h 3787550"/>
              <a:gd name="connsiteX2015" fmla="*/ 1838633 w 6019391"/>
              <a:gd name="connsiteY2015" fmla="*/ 2833290 h 3787550"/>
              <a:gd name="connsiteX2016" fmla="*/ 1836349 w 6019391"/>
              <a:gd name="connsiteY2016" fmla="*/ 2840100 h 3787550"/>
              <a:gd name="connsiteX2017" fmla="*/ 1836973 w 6019391"/>
              <a:gd name="connsiteY2017" fmla="*/ 2836063 h 3787550"/>
              <a:gd name="connsiteX2018" fmla="*/ 1838633 w 6019391"/>
              <a:gd name="connsiteY2018" fmla="*/ 2833290 h 3787550"/>
              <a:gd name="connsiteX2019" fmla="*/ 1946416 w 6019391"/>
              <a:gd name="connsiteY2019" fmla="*/ 2830834 h 3787550"/>
              <a:gd name="connsiteX2020" fmla="*/ 1941558 w 6019391"/>
              <a:gd name="connsiteY2020" fmla="*/ 2838808 h 3787550"/>
              <a:gd name="connsiteX2021" fmla="*/ 1933995 w 6019391"/>
              <a:gd name="connsiteY2021" fmla="*/ 2850818 h 3787550"/>
              <a:gd name="connsiteX2022" fmla="*/ 1931472 w 6019391"/>
              <a:gd name="connsiteY2022" fmla="*/ 2854126 h 3787550"/>
              <a:gd name="connsiteX2023" fmla="*/ 1925343 w 6019391"/>
              <a:gd name="connsiteY2023" fmla="*/ 2865233 h 3787550"/>
              <a:gd name="connsiteX2024" fmla="*/ 1924020 w 6019391"/>
              <a:gd name="connsiteY2024" fmla="*/ 2870099 h 3787550"/>
              <a:gd name="connsiteX2025" fmla="*/ 1924772 w 6019391"/>
              <a:gd name="connsiteY2025" fmla="*/ 2868925 h 3787550"/>
              <a:gd name="connsiteX2026" fmla="*/ 1928107 w 6019391"/>
              <a:gd name="connsiteY2026" fmla="*/ 2863431 h 3787550"/>
              <a:gd name="connsiteX2027" fmla="*/ 640655 w 6019391"/>
              <a:gd name="connsiteY2027" fmla="*/ 2830344 h 3787550"/>
              <a:gd name="connsiteX2028" fmla="*/ 636822 w 6019391"/>
              <a:gd name="connsiteY2028" fmla="*/ 2836679 h 3787550"/>
              <a:gd name="connsiteX2029" fmla="*/ 633889 w 6019391"/>
              <a:gd name="connsiteY2029" fmla="*/ 2844649 h 3787550"/>
              <a:gd name="connsiteX2030" fmla="*/ 622205 w 6019391"/>
              <a:gd name="connsiteY2030" fmla="*/ 2873706 h 3787550"/>
              <a:gd name="connsiteX2031" fmla="*/ 631068 w 6019391"/>
              <a:gd name="connsiteY2031" fmla="*/ 2859511 h 3787550"/>
              <a:gd name="connsiteX2032" fmla="*/ 634583 w 6019391"/>
              <a:gd name="connsiteY2032" fmla="*/ 2848252 h 3787550"/>
              <a:gd name="connsiteX2033" fmla="*/ 4008593 w 6019391"/>
              <a:gd name="connsiteY2033" fmla="*/ 2829745 h 3787550"/>
              <a:gd name="connsiteX2034" fmla="*/ 4005296 w 6019391"/>
              <a:gd name="connsiteY2034" fmla="*/ 2837699 h 3787550"/>
              <a:gd name="connsiteX2035" fmla="*/ 4007315 w 6019391"/>
              <a:gd name="connsiteY2035" fmla="*/ 2830155 h 3787550"/>
              <a:gd name="connsiteX2036" fmla="*/ 4003078 w 6019391"/>
              <a:gd name="connsiteY2036" fmla="*/ 2835432 h 3787550"/>
              <a:gd name="connsiteX2037" fmla="*/ 4004697 w 6019391"/>
              <a:gd name="connsiteY2037" fmla="*/ 2829846 h 3787550"/>
              <a:gd name="connsiteX2038" fmla="*/ 4003732 w 6019391"/>
              <a:gd name="connsiteY2038" fmla="*/ 2830906 h 3787550"/>
              <a:gd name="connsiteX2039" fmla="*/ 4003598 w 6019391"/>
              <a:gd name="connsiteY2039" fmla="*/ 2831146 h 3787550"/>
              <a:gd name="connsiteX2040" fmla="*/ 3999518 w 6019391"/>
              <a:gd name="connsiteY2040" fmla="*/ 2849161 h 3787550"/>
              <a:gd name="connsiteX2041" fmla="*/ 4004779 w 6019391"/>
              <a:gd name="connsiteY2041" fmla="*/ 2840455 h 3787550"/>
              <a:gd name="connsiteX2042" fmla="*/ 4011208 w 6019391"/>
              <a:gd name="connsiteY2042" fmla="*/ 2830187 h 3787550"/>
              <a:gd name="connsiteX2043" fmla="*/ 3969676 w 6019391"/>
              <a:gd name="connsiteY2043" fmla="*/ 2829502 h 3787550"/>
              <a:gd name="connsiteX2044" fmla="*/ 3969035 w 6019391"/>
              <a:gd name="connsiteY2044" fmla="*/ 2831379 h 3787550"/>
              <a:gd name="connsiteX2045" fmla="*/ 3969742 w 6019391"/>
              <a:gd name="connsiteY2045" fmla="*/ 2830609 h 3787550"/>
              <a:gd name="connsiteX2046" fmla="*/ 369923 w 6019391"/>
              <a:gd name="connsiteY2046" fmla="*/ 2829330 h 3787550"/>
              <a:gd name="connsiteX2047" fmla="*/ 356729 w 6019391"/>
              <a:gd name="connsiteY2047" fmla="*/ 2847559 h 3787550"/>
              <a:gd name="connsiteX2048" fmla="*/ 367280 w 6019391"/>
              <a:gd name="connsiteY2048" fmla="*/ 2833817 h 3787550"/>
              <a:gd name="connsiteX2049" fmla="*/ 399600 w 6019391"/>
              <a:gd name="connsiteY2049" fmla="*/ 2829279 h 3787550"/>
              <a:gd name="connsiteX2050" fmla="*/ 398811 w 6019391"/>
              <a:gd name="connsiteY2050" fmla="*/ 2830265 h 3787550"/>
              <a:gd name="connsiteX2051" fmla="*/ 398577 w 6019391"/>
              <a:gd name="connsiteY2051" fmla="*/ 2830622 h 3787550"/>
              <a:gd name="connsiteX2052" fmla="*/ 399517 w 6019391"/>
              <a:gd name="connsiteY2052" fmla="*/ 2829652 h 3787550"/>
              <a:gd name="connsiteX2053" fmla="*/ 4030554 w 6019391"/>
              <a:gd name="connsiteY2053" fmla="*/ 2828871 h 3787550"/>
              <a:gd name="connsiteX2054" fmla="*/ 4027360 w 6019391"/>
              <a:gd name="connsiteY2054" fmla="*/ 2835534 h 3787550"/>
              <a:gd name="connsiteX2055" fmla="*/ 4023017 w 6019391"/>
              <a:gd name="connsiteY2055" fmla="*/ 2843678 h 3787550"/>
              <a:gd name="connsiteX2056" fmla="*/ 4021254 w 6019391"/>
              <a:gd name="connsiteY2056" fmla="*/ 2846250 h 3787550"/>
              <a:gd name="connsiteX2057" fmla="*/ 4020781 w 6019391"/>
              <a:gd name="connsiteY2057" fmla="*/ 2847998 h 3787550"/>
              <a:gd name="connsiteX2058" fmla="*/ 4024817 w 6019391"/>
              <a:gd name="connsiteY2058" fmla="*/ 2840911 h 3787550"/>
              <a:gd name="connsiteX2059" fmla="*/ 4029651 w 6019391"/>
              <a:gd name="connsiteY2059" fmla="*/ 2832367 h 3787550"/>
              <a:gd name="connsiteX2060" fmla="*/ 2545363 w 6019391"/>
              <a:gd name="connsiteY2060" fmla="*/ 2827723 h 3787550"/>
              <a:gd name="connsiteX2061" fmla="*/ 2541572 w 6019391"/>
              <a:gd name="connsiteY2061" fmla="*/ 2830272 h 3787550"/>
              <a:gd name="connsiteX2062" fmla="*/ 2538645 w 6019391"/>
              <a:gd name="connsiteY2062" fmla="*/ 2837878 h 3787550"/>
              <a:gd name="connsiteX2063" fmla="*/ 2539503 w 6019391"/>
              <a:gd name="connsiteY2063" fmla="*/ 2839950 h 3787550"/>
              <a:gd name="connsiteX2064" fmla="*/ 2537685 w 6019391"/>
              <a:gd name="connsiteY2064" fmla="*/ 2840377 h 3787550"/>
              <a:gd name="connsiteX2065" fmla="*/ 2532571 w 6019391"/>
              <a:gd name="connsiteY2065" fmla="*/ 2853668 h 3787550"/>
              <a:gd name="connsiteX2066" fmla="*/ 2531696 w 6019391"/>
              <a:gd name="connsiteY2066" fmla="*/ 2846915 h 3787550"/>
              <a:gd name="connsiteX2067" fmla="*/ 2533025 w 6019391"/>
              <a:gd name="connsiteY2067" fmla="*/ 2842913 h 3787550"/>
              <a:gd name="connsiteX2068" fmla="*/ 2531792 w 6019391"/>
              <a:gd name="connsiteY2068" fmla="*/ 2845521 h 3787550"/>
              <a:gd name="connsiteX2069" fmla="*/ 2531055 w 6019391"/>
              <a:gd name="connsiteY2069" fmla="*/ 2848220 h 3787550"/>
              <a:gd name="connsiteX2070" fmla="*/ 2529197 w 6019391"/>
              <a:gd name="connsiteY2070" fmla="*/ 2854426 h 3787550"/>
              <a:gd name="connsiteX2071" fmla="*/ 2521563 w 6019391"/>
              <a:gd name="connsiteY2071" fmla="*/ 2868323 h 3787550"/>
              <a:gd name="connsiteX2072" fmla="*/ 2522419 w 6019391"/>
              <a:gd name="connsiteY2072" fmla="*/ 2871673 h 3787550"/>
              <a:gd name="connsiteX2073" fmla="*/ 2521257 w 6019391"/>
              <a:gd name="connsiteY2073" fmla="*/ 2873405 h 3787550"/>
              <a:gd name="connsiteX2074" fmla="*/ 2520468 w 6019391"/>
              <a:gd name="connsiteY2074" fmla="*/ 2870318 h 3787550"/>
              <a:gd name="connsiteX2075" fmla="*/ 2517450 w 6019391"/>
              <a:gd name="connsiteY2075" fmla="*/ 2875812 h 3787550"/>
              <a:gd name="connsiteX2076" fmla="*/ 2521257 w 6019391"/>
              <a:gd name="connsiteY2076" fmla="*/ 2873405 h 3787550"/>
              <a:gd name="connsiteX2077" fmla="*/ 2520781 w 6019391"/>
              <a:gd name="connsiteY2077" fmla="*/ 2879868 h 3787550"/>
              <a:gd name="connsiteX2078" fmla="*/ 2537664 w 6019391"/>
              <a:gd name="connsiteY2078" fmla="*/ 2850359 h 3787550"/>
              <a:gd name="connsiteX2079" fmla="*/ 2541210 w 6019391"/>
              <a:gd name="connsiteY2079" fmla="*/ 2840157 h 3787550"/>
              <a:gd name="connsiteX2080" fmla="*/ 493517 w 6019391"/>
              <a:gd name="connsiteY2080" fmla="*/ 2826306 h 3787550"/>
              <a:gd name="connsiteX2081" fmla="*/ 491120 w 6019391"/>
              <a:gd name="connsiteY2081" fmla="*/ 2840127 h 3787550"/>
              <a:gd name="connsiteX2082" fmla="*/ 488055 w 6019391"/>
              <a:gd name="connsiteY2082" fmla="*/ 2846920 h 3787550"/>
              <a:gd name="connsiteX2083" fmla="*/ 483551 w 6019391"/>
              <a:gd name="connsiteY2083" fmla="*/ 2852635 h 3787550"/>
              <a:gd name="connsiteX2084" fmla="*/ 479583 w 6019391"/>
              <a:gd name="connsiteY2084" fmla="*/ 2852931 h 3787550"/>
              <a:gd name="connsiteX2085" fmla="*/ 469953 w 6019391"/>
              <a:gd name="connsiteY2085" fmla="*/ 2867606 h 3787550"/>
              <a:gd name="connsiteX2086" fmla="*/ 464920 w 6019391"/>
              <a:gd name="connsiteY2086" fmla="*/ 2875585 h 3787550"/>
              <a:gd name="connsiteX2087" fmla="*/ 460119 w 6019391"/>
              <a:gd name="connsiteY2087" fmla="*/ 2880353 h 3787550"/>
              <a:gd name="connsiteX2088" fmla="*/ 492861 w 6019391"/>
              <a:gd name="connsiteY2088" fmla="*/ 2827102 h 3787550"/>
              <a:gd name="connsiteX2089" fmla="*/ 493517 w 6019391"/>
              <a:gd name="connsiteY2089" fmla="*/ 2826306 h 3787550"/>
              <a:gd name="connsiteX2090" fmla="*/ 3162185 w 6019391"/>
              <a:gd name="connsiteY2090" fmla="*/ 2826153 h 3787550"/>
              <a:gd name="connsiteX2091" fmla="*/ 3159301 w 6019391"/>
              <a:gd name="connsiteY2091" fmla="*/ 2834569 h 3787550"/>
              <a:gd name="connsiteX2092" fmla="*/ 3165388 w 6019391"/>
              <a:gd name="connsiteY2092" fmla="*/ 2830464 h 3787550"/>
              <a:gd name="connsiteX2093" fmla="*/ 3159103 w 6019391"/>
              <a:gd name="connsiteY2093" fmla="*/ 2847757 h 3787550"/>
              <a:gd name="connsiteX2094" fmla="*/ 3160579 w 6019391"/>
              <a:gd name="connsiteY2094" fmla="*/ 2839720 h 3787550"/>
              <a:gd name="connsiteX2095" fmla="*/ 3151882 w 6019391"/>
              <a:gd name="connsiteY2095" fmla="*/ 2848832 h 3787550"/>
              <a:gd name="connsiteX2096" fmla="*/ 3136598 w 6019391"/>
              <a:gd name="connsiteY2096" fmla="*/ 2884635 h 3787550"/>
              <a:gd name="connsiteX2097" fmla="*/ 3143446 w 6019391"/>
              <a:gd name="connsiteY2097" fmla="*/ 2864158 h 3787550"/>
              <a:gd name="connsiteX2098" fmla="*/ 3141708 w 6019391"/>
              <a:gd name="connsiteY2098" fmla="*/ 2863991 h 3787550"/>
              <a:gd name="connsiteX2099" fmla="*/ 3139664 w 6019391"/>
              <a:gd name="connsiteY2099" fmla="*/ 2866021 h 3787550"/>
              <a:gd name="connsiteX2100" fmla="*/ 282528 w 6019391"/>
              <a:gd name="connsiteY2100" fmla="*/ 2826076 h 3787550"/>
              <a:gd name="connsiteX2101" fmla="*/ 279471 w 6019391"/>
              <a:gd name="connsiteY2101" fmla="*/ 2831416 h 3787550"/>
              <a:gd name="connsiteX2102" fmla="*/ 277582 w 6019391"/>
              <a:gd name="connsiteY2102" fmla="*/ 2831950 h 3787550"/>
              <a:gd name="connsiteX2103" fmla="*/ 278137 w 6019391"/>
              <a:gd name="connsiteY2103" fmla="*/ 2830234 h 3787550"/>
              <a:gd name="connsiteX2104" fmla="*/ 282528 w 6019391"/>
              <a:gd name="connsiteY2104" fmla="*/ 2826076 h 3787550"/>
              <a:gd name="connsiteX2105" fmla="*/ 375305 w 6019391"/>
              <a:gd name="connsiteY2105" fmla="*/ 2821895 h 3787550"/>
              <a:gd name="connsiteX2106" fmla="*/ 374066 w 6019391"/>
              <a:gd name="connsiteY2106" fmla="*/ 2823606 h 3787550"/>
              <a:gd name="connsiteX2107" fmla="*/ 372722 w 6019391"/>
              <a:gd name="connsiteY2107" fmla="*/ 2827262 h 3787550"/>
              <a:gd name="connsiteX2108" fmla="*/ 1872515 w 6019391"/>
              <a:gd name="connsiteY2108" fmla="*/ 2819519 h 3787550"/>
              <a:gd name="connsiteX2109" fmla="*/ 1873076 w 6019391"/>
              <a:gd name="connsiteY2109" fmla="*/ 2820159 h 3787550"/>
              <a:gd name="connsiteX2110" fmla="*/ 1871365 w 6019391"/>
              <a:gd name="connsiteY2110" fmla="*/ 2823667 h 3787550"/>
              <a:gd name="connsiteX2111" fmla="*/ 1871336 w 6019391"/>
              <a:gd name="connsiteY2111" fmla="*/ 2821551 h 3787550"/>
              <a:gd name="connsiteX2112" fmla="*/ 1872515 w 6019391"/>
              <a:gd name="connsiteY2112" fmla="*/ 2819519 h 3787550"/>
              <a:gd name="connsiteX2113" fmla="*/ 416079 w 6019391"/>
              <a:gd name="connsiteY2113" fmla="*/ 2819190 h 3787550"/>
              <a:gd name="connsiteX2114" fmla="*/ 412385 w 6019391"/>
              <a:gd name="connsiteY2114" fmla="*/ 2825585 h 3787550"/>
              <a:gd name="connsiteX2115" fmla="*/ 407432 w 6019391"/>
              <a:gd name="connsiteY2115" fmla="*/ 2833373 h 3787550"/>
              <a:gd name="connsiteX2116" fmla="*/ 405475 w 6019391"/>
              <a:gd name="connsiteY2116" fmla="*/ 2835803 h 3787550"/>
              <a:gd name="connsiteX2117" fmla="*/ 404872 w 6019391"/>
              <a:gd name="connsiteY2117" fmla="*/ 2837507 h 3787550"/>
              <a:gd name="connsiteX2118" fmla="*/ 409440 w 6019391"/>
              <a:gd name="connsiteY2118" fmla="*/ 2830750 h 3787550"/>
              <a:gd name="connsiteX2119" fmla="*/ 414915 w 6019391"/>
              <a:gd name="connsiteY2119" fmla="*/ 2822601 h 3787550"/>
              <a:gd name="connsiteX2120" fmla="*/ 3986520 w 6019391"/>
              <a:gd name="connsiteY2120" fmla="*/ 2818743 h 3787550"/>
              <a:gd name="connsiteX2121" fmla="*/ 3984903 w 6019391"/>
              <a:gd name="connsiteY2121" fmla="*/ 2825014 h 3787550"/>
              <a:gd name="connsiteX2122" fmla="*/ 3986404 w 6019391"/>
              <a:gd name="connsiteY2122" fmla="*/ 2820442 h 3787550"/>
              <a:gd name="connsiteX2123" fmla="*/ 2550500 w 6019391"/>
              <a:gd name="connsiteY2123" fmla="*/ 2812337 h 3787550"/>
              <a:gd name="connsiteX2124" fmla="*/ 2547794 w 6019391"/>
              <a:gd name="connsiteY2124" fmla="*/ 2814101 h 3787550"/>
              <a:gd name="connsiteX2125" fmla="*/ 2547569 w 6019391"/>
              <a:gd name="connsiteY2125" fmla="*/ 2814685 h 3787550"/>
              <a:gd name="connsiteX2126" fmla="*/ 2549282 w 6019391"/>
              <a:gd name="connsiteY2126" fmla="*/ 2815986 h 3787550"/>
              <a:gd name="connsiteX2127" fmla="*/ 365505 w 6019391"/>
              <a:gd name="connsiteY2127" fmla="*/ 2812193 h 3787550"/>
              <a:gd name="connsiteX2128" fmla="*/ 359080 w 6019391"/>
              <a:gd name="connsiteY2128" fmla="*/ 2821892 h 3787550"/>
              <a:gd name="connsiteX2129" fmla="*/ 357734 w 6019391"/>
              <a:gd name="connsiteY2129" fmla="*/ 2825863 h 3787550"/>
              <a:gd name="connsiteX2130" fmla="*/ 359980 w 6019391"/>
              <a:gd name="connsiteY2130" fmla="*/ 2821826 h 3787550"/>
              <a:gd name="connsiteX2131" fmla="*/ 357501 w 6019391"/>
              <a:gd name="connsiteY2131" fmla="*/ 2826550 h 3787550"/>
              <a:gd name="connsiteX2132" fmla="*/ 352997 w 6019391"/>
              <a:gd name="connsiteY2132" fmla="*/ 2839828 h 3787550"/>
              <a:gd name="connsiteX2133" fmla="*/ 348533 w 6019391"/>
              <a:gd name="connsiteY2133" fmla="*/ 2853616 h 3787550"/>
              <a:gd name="connsiteX2134" fmla="*/ 357605 w 6019391"/>
              <a:gd name="connsiteY2134" fmla="*/ 2836152 h 3787550"/>
              <a:gd name="connsiteX2135" fmla="*/ 364327 w 6019391"/>
              <a:gd name="connsiteY2135" fmla="*/ 2815910 h 3787550"/>
              <a:gd name="connsiteX2136" fmla="*/ 3988403 w 6019391"/>
              <a:gd name="connsiteY2136" fmla="*/ 2811446 h 3787550"/>
              <a:gd name="connsiteX2137" fmla="*/ 3986768 w 6019391"/>
              <a:gd name="connsiteY2137" fmla="*/ 2817782 h 3787550"/>
              <a:gd name="connsiteX2138" fmla="*/ 3987631 w 6019391"/>
              <a:gd name="connsiteY2138" fmla="*/ 2816226 h 3787550"/>
              <a:gd name="connsiteX2139" fmla="*/ 3986779 w 6019391"/>
              <a:gd name="connsiteY2139" fmla="*/ 2819298 h 3787550"/>
              <a:gd name="connsiteX2140" fmla="*/ 3988564 w 6019391"/>
              <a:gd name="connsiteY2140" fmla="*/ 2813861 h 3787550"/>
              <a:gd name="connsiteX2141" fmla="*/ 3987631 w 6019391"/>
              <a:gd name="connsiteY2141" fmla="*/ 2816226 h 3787550"/>
              <a:gd name="connsiteX2142" fmla="*/ 392870 w 6019391"/>
              <a:gd name="connsiteY2142" fmla="*/ 2811001 h 3787550"/>
              <a:gd name="connsiteX2143" fmla="*/ 392543 w 6019391"/>
              <a:gd name="connsiteY2143" fmla="*/ 2811454 h 3787550"/>
              <a:gd name="connsiteX2144" fmla="*/ 392843 w 6019391"/>
              <a:gd name="connsiteY2144" fmla="*/ 2811075 h 3787550"/>
              <a:gd name="connsiteX2145" fmla="*/ 4041780 w 6019391"/>
              <a:gd name="connsiteY2145" fmla="*/ 2810811 h 3787550"/>
              <a:gd name="connsiteX2146" fmla="*/ 4039820 w 6019391"/>
              <a:gd name="connsiteY2146" fmla="*/ 2812233 h 3787550"/>
              <a:gd name="connsiteX2147" fmla="*/ 4037199 w 6019391"/>
              <a:gd name="connsiteY2147" fmla="*/ 2815855 h 3787550"/>
              <a:gd name="connsiteX2148" fmla="*/ 4035163 w 6019391"/>
              <a:gd name="connsiteY2148" fmla="*/ 2822164 h 3787550"/>
              <a:gd name="connsiteX2149" fmla="*/ 4035460 w 6019391"/>
              <a:gd name="connsiteY2149" fmla="*/ 2821818 h 3787550"/>
              <a:gd name="connsiteX2150" fmla="*/ 4039988 w 6019391"/>
              <a:gd name="connsiteY2150" fmla="*/ 2815973 h 3787550"/>
              <a:gd name="connsiteX2151" fmla="*/ 4041780 w 6019391"/>
              <a:gd name="connsiteY2151" fmla="*/ 2810811 h 3787550"/>
              <a:gd name="connsiteX2152" fmla="*/ 4232548 w 6019391"/>
              <a:gd name="connsiteY2152" fmla="*/ 2810205 h 3787550"/>
              <a:gd name="connsiteX2153" fmla="*/ 4221240 w 6019391"/>
              <a:gd name="connsiteY2153" fmla="*/ 2842110 h 3787550"/>
              <a:gd name="connsiteX2154" fmla="*/ 4220405 w 6019391"/>
              <a:gd name="connsiteY2154" fmla="*/ 2845134 h 3787550"/>
              <a:gd name="connsiteX2155" fmla="*/ 4212537 w 6019391"/>
              <a:gd name="connsiteY2155" fmla="*/ 2859756 h 3787550"/>
              <a:gd name="connsiteX2156" fmla="*/ 4194718 w 6019391"/>
              <a:gd name="connsiteY2156" fmla="*/ 2892950 h 3787550"/>
              <a:gd name="connsiteX2157" fmla="*/ 4194069 w 6019391"/>
              <a:gd name="connsiteY2157" fmla="*/ 2892566 h 3787550"/>
              <a:gd name="connsiteX2158" fmla="*/ 4198793 w 6019391"/>
              <a:gd name="connsiteY2158" fmla="*/ 2885014 h 3787550"/>
              <a:gd name="connsiteX2159" fmla="*/ 4194628 w 6019391"/>
              <a:gd name="connsiteY2159" fmla="*/ 2888685 h 3787550"/>
              <a:gd name="connsiteX2160" fmla="*/ 4182672 w 6019391"/>
              <a:gd name="connsiteY2160" fmla="*/ 2901559 h 3787550"/>
              <a:gd name="connsiteX2161" fmla="*/ 4188316 w 6019391"/>
              <a:gd name="connsiteY2161" fmla="*/ 2889016 h 3787550"/>
              <a:gd name="connsiteX2162" fmla="*/ 4194192 w 6019391"/>
              <a:gd name="connsiteY2162" fmla="*/ 2874854 h 3787550"/>
              <a:gd name="connsiteX2163" fmla="*/ 4192282 w 6019391"/>
              <a:gd name="connsiteY2163" fmla="*/ 2876259 h 3787550"/>
              <a:gd name="connsiteX2164" fmla="*/ 4010722 w 6019391"/>
              <a:gd name="connsiteY2164" fmla="*/ 2809016 h 3787550"/>
              <a:gd name="connsiteX2165" fmla="*/ 4007549 w 6019391"/>
              <a:gd name="connsiteY2165" fmla="*/ 2813695 h 3787550"/>
              <a:gd name="connsiteX2166" fmla="*/ 4004922 w 6019391"/>
              <a:gd name="connsiteY2166" fmla="*/ 2825298 h 3787550"/>
              <a:gd name="connsiteX2167" fmla="*/ 4005615 w 6019391"/>
              <a:gd name="connsiteY2167" fmla="*/ 2824236 h 3787550"/>
              <a:gd name="connsiteX2168" fmla="*/ 4006854 w 6019391"/>
              <a:gd name="connsiteY2168" fmla="*/ 2822398 h 3787550"/>
              <a:gd name="connsiteX2169" fmla="*/ 4007644 w 6019391"/>
              <a:gd name="connsiteY2169" fmla="*/ 2819675 h 3787550"/>
              <a:gd name="connsiteX2170" fmla="*/ 3920063 w 6019391"/>
              <a:gd name="connsiteY2170" fmla="*/ 2808976 h 3787550"/>
              <a:gd name="connsiteX2171" fmla="*/ 3919589 w 6019391"/>
              <a:gd name="connsiteY2171" fmla="*/ 2809861 h 3787550"/>
              <a:gd name="connsiteX2172" fmla="*/ 3917206 w 6019391"/>
              <a:gd name="connsiteY2172" fmla="*/ 2814077 h 3787550"/>
              <a:gd name="connsiteX2173" fmla="*/ 3913805 w 6019391"/>
              <a:gd name="connsiteY2173" fmla="*/ 2821484 h 3787550"/>
              <a:gd name="connsiteX2174" fmla="*/ 3909274 w 6019391"/>
              <a:gd name="connsiteY2174" fmla="*/ 2836891 h 3787550"/>
              <a:gd name="connsiteX2175" fmla="*/ 3887520 w 6019391"/>
              <a:gd name="connsiteY2175" fmla="*/ 2922338 h 3787550"/>
              <a:gd name="connsiteX2176" fmla="*/ 3886933 w 6019391"/>
              <a:gd name="connsiteY2176" fmla="*/ 2925366 h 3787550"/>
              <a:gd name="connsiteX2177" fmla="*/ 3889591 w 6019391"/>
              <a:gd name="connsiteY2177" fmla="*/ 2918346 h 3787550"/>
              <a:gd name="connsiteX2178" fmla="*/ 3915955 w 6019391"/>
              <a:gd name="connsiteY2178" fmla="*/ 2823638 h 3787550"/>
              <a:gd name="connsiteX2179" fmla="*/ 3920111 w 6019391"/>
              <a:gd name="connsiteY2179" fmla="*/ 2809121 h 3787550"/>
              <a:gd name="connsiteX2180" fmla="*/ 369777 w 6019391"/>
              <a:gd name="connsiteY2180" fmla="*/ 2808819 h 3787550"/>
              <a:gd name="connsiteX2181" fmla="*/ 365083 w 6019391"/>
              <a:gd name="connsiteY2181" fmla="*/ 2821754 h 3787550"/>
              <a:gd name="connsiteX2182" fmla="*/ 367787 w 6019391"/>
              <a:gd name="connsiteY2182" fmla="*/ 2816547 h 3787550"/>
              <a:gd name="connsiteX2183" fmla="*/ 369784 w 6019391"/>
              <a:gd name="connsiteY2183" fmla="*/ 2808824 h 3787550"/>
              <a:gd name="connsiteX2184" fmla="*/ 648457 w 6019391"/>
              <a:gd name="connsiteY2184" fmla="*/ 2808385 h 3787550"/>
              <a:gd name="connsiteX2185" fmla="*/ 645669 w 6019391"/>
              <a:gd name="connsiteY2185" fmla="*/ 2812642 h 3787550"/>
              <a:gd name="connsiteX2186" fmla="*/ 645150 w 6019391"/>
              <a:gd name="connsiteY2186" fmla="*/ 2814051 h 3787550"/>
              <a:gd name="connsiteX2187" fmla="*/ 648443 w 6019391"/>
              <a:gd name="connsiteY2187" fmla="*/ 2808764 h 3787550"/>
              <a:gd name="connsiteX2188" fmla="*/ 460647 w 6019391"/>
              <a:gd name="connsiteY2188" fmla="*/ 2807886 h 3787550"/>
              <a:gd name="connsiteX2189" fmla="*/ 458582 w 6019391"/>
              <a:gd name="connsiteY2189" fmla="*/ 2824112 h 3787550"/>
              <a:gd name="connsiteX2190" fmla="*/ 453779 w 6019391"/>
              <a:gd name="connsiteY2190" fmla="*/ 2833109 h 3787550"/>
              <a:gd name="connsiteX2191" fmla="*/ 439724 w 6019391"/>
              <a:gd name="connsiteY2191" fmla="*/ 2856381 h 3787550"/>
              <a:gd name="connsiteX2192" fmla="*/ 439107 w 6019391"/>
              <a:gd name="connsiteY2192" fmla="*/ 2857243 h 3787550"/>
              <a:gd name="connsiteX2193" fmla="*/ 426546 w 6019391"/>
              <a:gd name="connsiteY2193" fmla="*/ 2874378 h 3787550"/>
              <a:gd name="connsiteX2194" fmla="*/ 422366 w 6019391"/>
              <a:gd name="connsiteY2194" fmla="*/ 2875630 h 3787550"/>
              <a:gd name="connsiteX2195" fmla="*/ 418253 w 6019391"/>
              <a:gd name="connsiteY2195" fmla="*/ 2881505 h 3787550"/>
              <a:gd name="connsiteX2196" fmla="*/ 631205 w 6019391"/>
              <a:gd name="connsiteY2196" fmla="*/ 2805489 h 3787550"/>
              <a:gd name="connsiteX2197" fmla="*/ 615157 w 6019391"/>
              <a:gd name="connsiteY2197" fmla="*/ 2834072 h 3787550"/>
              <a:gd name="connsiteX2198" fmla="*/ 616179 w 6019391"/>
              <a:gd name="connsiteY2198" fmla="*/ 2830422 h 3787550"/>
              <a:gd name="connsiteX2199" fmla="*/ 428660 w 6019391"/>
              <a:gd name="connsiteY2199" fmla="*/ 2802037 h 3787550"/>
              <a:gd name="connsiteX2200" fmla="*/ 426593 w 6019391"/>
              <a:gd name="connsiteY2200" fmla="*/ 2803311 h 3787550"/>
              <a:gd name="connsiteX2201" fmla="*/ 423700 w 6019391"/>
              <a:gd name="connsiteY2201" fmla="*/ 2806725 h 3787550"/>
              <a:gd name="connsiteX2202" fmla="*/ 421192 w 6019391"/>
              <a:gd name="connsiteY2202" fmla="*/ 2812851 h 3787550"/>
              <a:gd name="connsiteX2203" fmla="*/ 421515 w 6019391"/>
              <a:gd name="connsiteY2203" fmla="*/ 2812529 h 3787550"/>
              <a:gd name="connsiteX2204" fmla="*/ 426483 w 6019391"/>
              <a:gd name="connsiteY2204" fmla="*/ 2807041 h 3787550"/>
              <a:gd name="connsiteX2205" fmla="*/ 428660 w 6019391"/>
              <a:gd name="connsiteY2205" fmla="*/ 2802037 h 3787550"/>
              <a:gd name="connsiteX2206" fmla="*/ 661427 w 6019391"/>
              <a:gd name="connsiteY2206" fmla="*/ 2798338 h 3787550"/>
              <a:gd name="connsiteX2207" fmla="*/ 654136 w 6019391"/>
              <a:gd name="connsiteY2207" fmla="*/ 2810824 h 3787550"/>
              <a:gd name="connsiteX2208" fmla="*/ 645886 w 6019391"/>
              <a:gd name="connsiteY2208" fmla="*/ 2833642 h 3787550"/>
              <a:gd name="connsiteX2209" fmla="*/ 644917 w 6019391"/>
              <a:gd name="connsiteY2209" fmla="*/ 2836444 h 3787550"/>
              <a:gd name="connsiteX2210" fmla="*/ 653324 w 6019391"/>
              <a:gd name="connsiteY2210" fmla="*/ 2821725 h 3787550"/>
              <a:gd name="connsiteX2211" fmla="*/ 366983 w 6019391"/>
              <a:gd name="connsiteY2211" fmla="*/ 2798276 h 3787550"/>
              <a:gd name="connsiteX2212" fmla="*/ 365858 w 6019391"/>
              <a:gd name="connsiteY2212" fmla="*/ 2801588 h 3787550"/>
              <a:gd name="connsiteX2213" fmla="*/ 363993 w 6019391"/>
              <a:gd name="connsiteY2213" fmla="*/ 2807307 h 3787550"/>
              <a:gd name="connsiteX2214" fmla="*/ 368711 w 6019391"/>
              <a:gd name="connsiteY2214" fmla="*/ 2802072 h 3787550"/>
              <a:gd name="connsiteX2215" fmla="*/ 368791 w 6019391"/>
              <a:gd name="connsiteY2215" fmla="*/ 2801818 h 3787550"/>
              <a:gd name="connsiteX2216" fmla="*/ 368207 w 6019391"/>
              <a:gd name="connsiteY2216" fmla="*/ 2801131 h 3787550"/>
              <a:gd name="connsiteX2217" fmla="*/ 367085 w 6019391"/>
              <a:gd name="connsiteY2217" fmla="*/ 2798542 h 3787550"/>
              <a:gd name="connsiteX2218" fmla="*/ 4035143 w 6019391"/>
              <a:gd name="connsiteY2218" fmla="*/ 2797399 h 3787550"/>
              <a:gd name="connsiteX2219" fmla="*/ 4034576 w 6019391"/>
              <a:gd name="connsiteY2219" fmla="*/ 2797491 h 3787550"/>
              <a:gd name="connsiteX2220" fmla="*/ 4035119 w 6019391"/>
              <a:gd name="connsiteY2220" fmla="*/ 2797403 h 3787550"/>
              <a:gd name="connsiteX2221" fmla="*/ 4035143 w 6019391"/>
              <a:gd name="connsiteY2221" fmla="*/ 2797399 h 3787550"/>
              <a:gd name="connsiteX2222" fmla="*/ 532845 w 6019391"/>
              <a:gd name="connsiteY2222" fmla="*/ 2796232 h 3787550"/>
              <a:gd name="connsiteX2223" fmla="*/ 526604 w 6019391"/>
              <a:gd name="connsiteY2223" fmla="*/ 2811219 h 3787550"/>
              <a:gd name="connsiteX2224" fmla="*/ 520221 w 6019391"/>
              <a:gd name="connsiteY2224" fmla="*/ 2831719 h 3787550"/>
              <a:gd name="connsiteX2225" fmla="*/ 517288 w 6019391"/>
              <a:gd name="connsiteY2225" fmla="*/ 2836643 h 3787550"/>
              <a:gd name="connsiteX2226" fmla="*/ 516577 w 6019391"/>
              <a:gd name="connsiteY2226" fmla="*/ 2835708 h 3787550"/>
              <a:gd name="connsiteX2227" fmla="*/ 518543 w 6019391"/>
              <a:gd name="connsiteY2227" fmla="*/ 2828288 h 3787550"/>
              <a:gd name="connsiteX2228" fmla="*/ 515469 w 6019391"/>
              <a:gd name="connsiteY2228" fmla="*/ 2834923 h 3787550"/>
              <a:gd name="connsiteX2229" fmla="*/ 515464 w 6019391"/>
              <a:gd name="connsiteY2229" fmla="*/ 2834919 h 3787550"/>
              <a:gd name="connsiteX2230" fmla="*/ 515444 w 6019391"/>
              <a:gd name="connsiteY2230" fmla="*/ 2834975 h 3787550"/>
              <a:gd name="connsiteX2231" fmla="*/ 512447 w 6019391"/>
              <a:gd name="connsiteY2231" fmla="*/ 2841440 h 3787550"/>
              <a:gd name="connsiteX2232" fmla="*/ 512030 w 6019391"/>
              <a:gd name="connsiteY2232" fmla="*/ 2841408 h 3787550"/>
              <a:gd name="connsiteX2233" fmla="*/ 509245 w 6019391"/>
              <a:gd name="connsiteY2233" fmla="*/ 2839618 h 3787550"/>
              <a:gd name="connsiteX2234" fmla="*/ 506059 w 6019391"/>
              <a:gd name="connsiteY2234" fmla="*/ 2845022 h 3787550"/>
              <a:gd name="connsiteX2235" fmla="*/ 505909 w 6019391"/>
              <a:gd name="connsiteY2235" fmla="*/ 2844775 h 3787550"/>
              <a:gd name="connsiteX2236" fmla="*/ 508335 w 6019391"/>
              <a:gd name="connsiteY2236" fmla="*/ 2837188 h 3787550"/>
              <a:gd name="connsiteX2237" fmla="*/ 509749 w 6019391"/>
              <a:gd name="connsiteY2237" fmla="*/ 2834686 h 3787550"/>
              <a:gd name="connsiteX2238" fmla="*/ 1873581 w 6019391"/>
              <a:gd name="connsiteY2238" fmla="*/ 2793174 h 3787550"/>
              <a:gd name="connsiteX2239" fmla="*/ 1872139 w 6019391"/>
              <a:gd name="connsiteY2239" fmla="*/ 2797482 h 3787550"/>
              <a:gd name="connsiteX2240" fmla="*/ 1872442 w 6019391"/>
              <a:gd name="connsiteY2240" fmla="*/ 2794996 h 3787550"/>
              <a:gd name="connsiteX2241" fmla="*/ 1873581 w 6019391"/>
              <a:gd name="connsiteY2241" fmla="*/ 2793174 h 3787550"/>
              <a:gd name="connsiteX2242" fmla="*/ 649297 w 6019391"/>
              <a:gd name="connsiteY2242" fmla="*/ 2789332 h 3787550"/>
              <a:gd name="connsiteX2243" fmla="*/ 647115 w 6019391"/>
              <a:gd name="connsiteY2243" fmla="*/ 2793262 h 3787550"/>
              <a:gd name="connsiteX2244" fmla="*/ 648632 w 6019391"/>
              <a:gd name="connsiteY2244" fmla="*/ 2793465 h 3787550"/>
              <a:gd name="connsiteX2245" fmla="*/ 649809 w 6019391"/>
              <a:gd name="connsiteY2245" fmla="*/ 2789820 h 3787550"/>
              <a:gd name="connsiteX2246" fmla="*/ 649297 w 6019391"/>
              <a:gd name="connsiteY2246" fmla="*/ 2789332 h 3787550"/>
              <a:gd name="connsiteX2247" fmla="*/ 668913 w 6019391"/>
              <a:gd name="connsiteY2247" fmla="*/ 2787078 h 3787550"/>
              <a:gd name="connsiteX2248" fmla="*/ 668358 w 6019391"/>
              <a:gd name="connsiteY2248" fmla="*/ 2788594 h 3787550"/>
              <a:gd name="connsiteX2249" fmla="*/ 661068 w 6019391"/>
              <a:gd name="connsiteY2249" fmla="*/ 2808169 h 3787550"/>
              <a:gd name="connsiteX2250" fmla="*/ 666227 w 6019391"/>
              <a:gd name="connsiteY2250" fmla="*/ 2799135 h 3787550"/>
              <a:gd name="connsiteX2251" fmla="*/ 668901 w 6019391"/>
              <a:gd name="connsiteY2251" fmla="*/ 2788605 h 3787550"/>
              <a:gd name="connsiteX2252" fmla="*/ 641973 w 6019391"/>
              <a:gd name="connsiteY2252" fmla="*/ 2786432 h 3787550"/>
              <a:gd name="connsiteX2253" fmla="*/ 632625 w 6019391"/>
              <a:gd name="connsiteY2253" fmla="*/ 2803134 h 3787550"/>
              <a:gd name="connsiteX2254" fmla="*/ 631205 w 6019391"/>
              <a:gd name="connsiteY2254" fmla="*/ 2805489 h 3787550"/>
              <a:gd name="connsiteX2255" fmla="*/ 640620 w 6019391"/>
              <a:gd name="connsiteY2255" fmla="*/ 2788719 h 3787550"/>
              <a:gd name="connsiteX2256" fmla="*/ 1855486 w 6019391"/>
              <a:gd name="connsiteY2256" fmla="*/ 2784384 h 3787550"/>
              <a:gd name="connsiteX2257" fmla="*/ 1853479 w 6019391"/>
              <a:gd name="connsiteY2257" fmla="*/ 2788413 h 3787550"/>
              <a:gd name="connsiteX2258" fmla="*/ 1854996 w 6019391"/>
              <a:gd name="connsiteY2258" fmla="*/ 2788558 h 3787550"/>
              <a:gd name="connsiteX2259" fmla="*/ 1856015 w 6019391"/>
              <a:gd name="connsiteY2259" fmla="*/ 2784855 h 3787550"/>
              <a:gd name="connsiteX2260" fmla="*/ 1855486 w 6019391"/>
              <a:gd name="connsiteY2260" fmla="*/ 2784384 h 3787550"/>
              <a:gd name="connsiteX2261" fmla="*/ 4256413 w 6019391"/>
              <a:gd name="connsiteY2261" fmla="*/ 2778518 h 3787550"/>
              <a:gd name="connsiteX2262" fmla="*/ 4252371 w 6019391"/>
              <a:gd name="connsiteY2262" fmla="*/ 2785112 h 3787550"/>
              <a:gd name="connsiteX2263" fmla="*/ 4252549 w 6019391"/>
              <a:gd name="connsiteY2263" fmla="*/ 2787827 h 3787550"/>
              <a:gd name="connsiteX2264" fmla="*/ 4255007 w 6019391"/>
              <a:gd name="connsiteY2264" fmla="*/ 2781684 h 3787550"/>
              <a:gd name="connsiteX2265" fmla="*/ 167925 w 6019391"/>
              <a:gd name="connsiteY2265" fmla="*/ 2776998 h 3787550"/>
              <a:gd name="connsiteX2266" fmla="*/ 166903 w 6019391"/>
              <a:gd name="connsiteY2266" fmla="*/ 2779564 h 3787550"/>
              <a:gd name="connsiteX2267" fmla="*/ 167970 w 6019391"/>
              <a:gd name="connsiteY2267" fmla="*/ 2777774 h 3787550"/>
              <a:gd name="connsiteX2268" fmla="*/ 469175 w 6019391"/>
              <a:gd name="connsiteY2268" fmla="*/ 2774861 h 3787550"/>
              <a:gd name="connsiteX2269" fmla="*/ 467111 w 6019391"/>
              <a:gd name="connsiteY2269" fmla="*/ 2791089 h 3787550"/>
              <a:gd name="connsiteX2270" fmla="*/ 426010 w 6019391"/>
              <a:gd name="connsiteY2270" fmla="*/ 2861197 h 3787550"/>
              <a:gd name="connsiteX2271" fmla="*/ 406133 w 6019391"/>
              <a:gd name="connsiteY2271" fmla="*/ 2895044 h 3787550"/>
              <a:gd name="connsiteX2272" fmla="*/ 402680 w 6019391"/>
              <a:gd name="connsiteY2272" fmla="*/ 2895812 h 3787550"/>
              <a:gd name="connsiteX2273" fmla="*/ 401718 w 6019391"/>
              <a:gd name="connsiteY2273" fmla="*/ 2896904 h 3787550"/>
              <a:gd name="connsiteX2274" fmla="*/ 401143 w 6019391"/>
              <a:gd name="connsiteY2274" fmla="*/ 2898065 h 3787550"/>
              <a:gd name="connsiteX2275" fmla="*/ 399764 w 6019391"/>
              <a:gd name="connsiteY2275" fmla="*/ 2899507 h 3787550"/>
              <a:gd name="connsiteX2276" fmla="*/ 399347 w 6019391"/>
              <a:gd name="connsiteY2276" fmla="*/ 2899484 h 3787550"/>
              <a:gd name="connsiteX2277" fmla="*/ 399014 w 6019391"/>
              <a:gd name="connsiteY2277" fmla="*/ 2900293 h 3787550"/>
              <a:gd name="connsiteX2278" fmla="*/ 399764 w 6019391"/>
              <a:gd name="connsiteY2278" fmla="*/ 2899507 h 3787550"/>
              <a:gd name="connsiteX2279" fmla="*/ 400412 w 6019391"/>
              <a:gd name="connsiteY2279" fmla="*/ 2899545 h 3787550"/>
              <a:gd name="connsiteX2280" fmla="*/ 394606 w 6019391"/>
              <a:gd name="connsiteY2280" fmla="*/ 2903487 h 3787550"/>
              <a:gd name="connsiteX2281" fmla="*/ 409102 w 6019391"/>
              <a:gd name="connsiteY2281" fmla="*/ 2883552 h 3787550"/>
              <a:gd name="connsiteX2282" fmla="*/ 409013 w 6019391"/>
              <a:gd name="connsiteY2282" fmla="*/ 2878412 h 3787550"/>
              <a:gd name="connsiteX2283" fmla="*/ 419738 w 6019391"/>
              <a:gd name="connsiteY2283" fmla="*/ 2858808 h 3787550"/>
              <a:gd name="connsiteX2284" fmla="*/ 421584 w 6019391"/>
              <a:gd name="connsiteY2284" fmla="*/ 2856193 h 3787550"/>
              <a:gd name="connsiteX2285" fmla="*/ 412313 w 6019391"/>
              <a:gd name="connsiteY2285" fmla="*/ 2874664 h 3787550"/>
              <a:gd name="connsiteX2286" fmla="*/ 427821 w 6019391"/>
              <a:gd name="connsiteY2286" fmla="*/ 2847447 h 3787550"/>
              <a:gd name="connsiteX2287" fmla="*/ 429666 w 6019391"/>
              <a:gd name="connsiteY2287" fmla="*/ 2844869 h 3787550"/>
              <a:gd name="connsiteX2288" fmla="*/ 429679 w 6019391"/>
              <a:gd name="connsiteY2288" fmla="*/ 2844850 h 3787550"/>
              <a:gd name="connsiteX2289" fmla="*/ 429879 w 6019391"/>
              <a:gd name="connsiteY2289" fmla="*/ 2843833 h 3787550"/>
              <a:gd name="connsiteX2290" fmla="*/ 3082504 w 6019391"/>
              <a:gd name="connsiteY2290" fmla="*/ 2773765 h 3787550"/>
              <a:gd name="connsiteX2291" fmla="*/ 3080193 w 6019391"/>
              <a:gd name="connsiteY2291" fmla="*/ 2774018 h 3787550"/>
              <a:gd name="connsiteX2292" fmla="*/ 3077556 w 6019391"/>
              <a:gd name="connsiteY2292" fmla="*/ 2777732 h 3787550"/>
              <a:gd name="connsiteX2293" fmla="*/ 3080314 w 6019391"/>
              <a:gd name="connsiteY2293" fmla="*/ 2778341 h 3787550"/>
              <a:gd name="connsiteX2294" fmla="*/ 4214312 w 6019391"/>
              <a:gd name="connsiteY2294" fmla="*/ 2766857 h 3787550"/>
              <a:gd name="connsiteX2295" fmla="*/ 4210940 w 6019391"/>
              <a:gd name="connsiteY2295" fmla="*/ 2773132 h 3787550"/>
              <a:gd name="connsiteX2296" fmla="*/ 4196514 w 6019391"/>
              <a:gd name="connsiteY2296" fmla="*/ 2812591 h 3787550"/>
              <a:gd name="connsiteX2297" fmla="*/ 4195522 w 6019391"/>
              <a:gd name="connsiteY2297" fmla="*/ 2815496 h 3787550"/>
              <a:gd name="connsiteX2298" fmla="*/ 4199120 w 6019391"/>
              <a:gd name="connsiteY2298" fmla="*/ 2808926 h 3787550"/>
              <a:gd name="connsiteX2299" fmla="*/ 4215381 w 6019391"/>
              <a:gd name="connsiteY2299" fmla="*/ 2768473 h 3787550"/>
              <a:gd name="connsiteX2300" fmla="*/ 396386 w 6019391"/>
              <a:gd name="connsiteY2300" fmla="*/ 2761136 h 3787550"/>
              <a:gd name="connsiteX2301" fmla="*/ 395929 w 6019391"/>
              <a:gd name="connsiteY2301" fmla="*/ 2761946 h 3787550"/>
              <a:gd name="connsiteX2302" fmla="*/ 394242 w 6019391"/>
              <a:gd name="connsiteY2302" fmla="*/ 2766738 h 3787550"/>
              <a:gd name="connsiteX2303" fmla="*/ 394199 w 6019391"/>
              <a:gd name="connsiteY2303" fmla="*/ 2766895 h 3787550"/>
              <a:gd name="connsiteX2304" fmla="*/ 172676 w 6019391"/>
              <a:gd name="connsiteY2304" fmla="*/ 2755230 h 3787550"/>
              <a:gd name="connsiteX2305" fmla="*/ 168869 w 6019391"/>
              <a:gd name="connsiteY2305" fmla="*/ 2761816 h 3787550"/>
              <a:gd name="connsiteX2306" fmla="*/ 166019 w 6019391"/>
              <a:gd name="connsiteY2306" fmla="*/ 2770065 h 3787550"/>
              <a:gd name="connsiteX2307" fmla="*/ 154610 w 6019391"/>
              <a:gd name="connsiteY2307" fmla="*/ 2800157 h 3787550"/>
              <a:gd name="connsiteX2308" fmla="*/ 163421 w 6019391"/>
              <a:gd name="connsiteY2308" fmla="*/ 2785396 h 3787550"/>
              <a:gd name="connsiteX2309" fmla="*/ 166803 w 6019391"/>
              <a:gd name="connsiteY2309" fmla="*/ 2773755 h 3787550"/>
              <a:gd name="connsiteX2310" fmla="*/ 3090780 w 6019391"/>
              <a:gd name="connsiteY2310" fmla="*/ 2751380 h 3787550"/>
              <a:gd name="connsiteX2311" fmla="*/ 3085450 w 6019391"/>
              <a:gd name="connsiteY2311" fmla="*/ 2766816 h 3787550"/>
              <a:gd name="connsiteX2312" fmla="*/ 3081394 w 6019391"/>
              <a:gd name="connsiteY2312" fmla="*/ 2778669 h 3787550"/>
              <a:gd name="connsiteX2313" fmla="*/ 3082958 w 6019391"/>
              <a:gd name="connsiteY2313" fmla="*/ 2779205 h 3787550"/>
              <a:gd name="connsiteX2314" fmla="*/ 3088952 w 6019391"/>
              <a:gd name="connsiteY2314" fmla="*/ 2761701 h 3787550"/>
              <a:gd name="connsiteX2315" fmla="*/ 3090780 w 6019391"/>
              <a:gd name="connsiteY2315" fmla="*/ 2751380 h 3787550"/>
              <a:gd name="connsiteX2316" fmla="*/ 670968 w 6019391"/>
              <a:gd name="connsiteY2316" fmla="*/ 2747143 h 3787550"/>
              <a:gd name="connsiteX2317" fmla="*/ 668992 w 6019391"/>
              <a:gd name="connsiteY2317" fmla="*/ 2752510 h 3787550"/>
              <a:gd name="connsiteX2318" fmla="*/ 664786 w 6019391"/>
              <a:gd name="connsiteY2318" fmla="*/ 2759809 h 3787550"/>
              <a:gd name="connsiteX2319" fmla="*/ 670989 w 6019391"/>
              <a:gd name="connsiteY2319" fmla="*/ 2747088 h 3787550"/>
              <a:gd name="connsiteX2320" fmla="*/ 670994 w 6019391"/>
              <a:gd name="connsiteY2320" fmla="*/ 2747092 h 3787550"/>
              <a:gd name="connsiteX2321" fmla="*/ 670968 w 6019391"/>
              <a:gd name="connsiteY2321" fmla="*/ 2747143 h 3787550"/>
              <a:gd name="connsiteX2322" fmla="*/ 1875305 w 6019391"/>
              <a:gd name="connsiteY2322" fmla="*/ 2741211 h 3787550"/>
              <a:gd name="connsiteX2323" fmla="*/ 1873560 w 6019391"/>
              <a:gd name="connsiteY2323" fmla="*/ 2746674 h 3787550"/>
              <a:gd name="connsiteX2324" fmla="*/ 1869678 w 6019391"/>
              <a:gd name="connsiteY2324" fmla="*/ 2754161 h 3787550"/>
              <a:gd name="connsiteX2325" fmla="*/ 1875323 w 6019391"/>
              <a:gd name="connsiteY2325" fmla="*/ 2741155 h 3787550"/>
              <a:gd name="connsiteX2326" fmla="*/ 1875329 w 6019391"/>
              <a:gd name="connsiteY2326" fmla="*/ 2741159 h 3787550"/>
              <a:gd name="connsiteX2327" fmla="*/ 1875305 w 6019391"/>
              <a:gd name="connsiteY2327" fmla="*/ 2741211 h 3787550"/>
              <a:gd name="connsiteX2328" fmla="*/ 676910 w 6019391"/>
              <a:gd name="connsiteY2328" fmla="*/ 2735479 h 3787550"/>
              <a:gd name="connsiteX2329" fmla="*/ 672059 w 6019391"/>
              <a:gd name="connsiteY2329" fmla="*/ 2747875 h 3787550"/>
              <a:gd name="connsiteX2330" fmla="*/ 670994 w 6019391"/>
              <a:gd name="connsiteY2330" fmla="*/ 2747092 h 3787550"/>
              <a:gd name="connsiteX2331" fmla="*/ 674116 w 6019391"/>
              <a:gd name="connsiteY2331" fmla="*/ 2740695 h 3787550"/>
              <a:gd name="connsiteX2332" fmla="*/ 676910 w 6019391"/>
              <a:gd name="connsiteY2332" fmla="*/ 2735479 h 3787550"/>
              <a:gd name="connsiteX2333" fmla="*/ 180243 w 6019391"/>
              <a:gd name="connsiteY2333" fmla="*/ 2732509 h 3787550"/>
              <a:gd name="connsiteX2334" fmla="*/ 177467 w 6019391"/>
              <a:gd name="connsiteY2334" fmla="*/ 2736938 h 3787550"/>
              <a:gd name="connsiteX2335" fmla="*/ 176963 w 6019391"/>
              <a:gd name="connsiteY2335" fmla="*/ 2738395 h 3787550"/>
              <a:gd name="connsiteX2336" fmla="*/ 180237 w 6019391"/>
              <a:gd name="connsiteY2336" fmla="*/ 2732898 h 3787550"/>
              <a:gd name="connsiteX2337" fmla="*/ 1880735 w 6019391"/>
              <a:gd name="connsiteY2337" fmla="*/ 2729277 h 3787550"/>
              <a:gd name="connsiteX2338" fmla="*/ 1876419 w 6019391"/>
              <a:gd name="connsiteY2338" fmla="*/ 2741905 h 3787550"/>
              <a:gd name="connsiteX2339" fmla="*/ 1875329 w 6019391"/>
              <a:gd name="connsiteY2339" fmla="*/ 2741159 h 3787550"/>
              <a:gd name="connsiteX2340" fmla="*/ 1878169 w 6019391"/>
              <a:gd name="connsiteY2340" fmla="*/ 2734619 h 3787550"/>
              <a:gd name="connsiteX2341" fmla="*/ 1880735 w 6019391"/>
              <a:gd name="connsiteY2341" fmla="*/ 2729277 h 3787550"/>
              <a:gd name="connsiteX2342" fmla="*/ 517563 w 6019391"/>
              <a:gd name="connsiteY2342" fmla="*/ 2729250 h 3787550"/>
              <a:gd name="connsiteX2343" fmla="*/ 514183 w 6019391"/>
              <a:gd name="connsiteY2343" fmla="*/ 2744542 h 3787550"/>
              <a:gd name="connsiteX2344" fmla="*/ 484751 w 6019391"/>
              <a:gd name="connsiteY2344" fmla="*/ 2793071 h 3787550"/>
              <a:gd name="connsiteX2345" fmla="*/ 456761 w 6019391"/>
              <a:gd name="connsiteY2345" fmla="*/ 2842363 h 3787550"/>
              <a:gd name="connsiteX2346" fmla="*/ 410609 w 6019391"/>
              <a:gd name="connsiteY2346" fmla="*/ 2920984 h 3787550"/>
              <a:gd name="connsiteX2347" fmla="*/ 413544 w 6019391"/>
              <a:gd name="connsiteY2347" fmla="*/ 2912884 h 3787550"/>
              <a:gd name="connsiteX2348" fmla="*/ 416630 w 6019391"/>
              <a:gd name="connsiteY2348" fmla="*/ 2902615 h 3787550"/>
              <a:gd name="connsiteX2349" fmla="*/ 416279 w 6019391"/>
              <a:gd name="connsiteY2349" fmla="*/ 2901681 h 3787550"/>
              <a:gd name="connsiteX2350" fmla="*/ 445863 w 6019391"/>
              <a:gd name="connsiteY2350" fmla="*/ 2852307 h 3787550"/>
              <a:gd name="connsiteX2351" fmla="*/ 448511 w 6019391"/>
              <a:gd name="connsiteY2351" fmla="*/ 2847639 h 3787550"/>
              <a:gd name="connsiteX2352" fmla="*/ 455832 w 6019391"/>
              <a:gd name="connsiteY2352" fmla="*/ 2837575 h 3787550"/>
              <a:gd name="connsiteX2353" fmla="*/ 461508 w 6019391"/>
              <a:gd name="connsiteY2353" fmla="*/ 2826134 h 3787550"/>
              <a:gd name="connsiteX2354" fmla="*/ 460369 w 6019391"/>
              <a:gd name="connsiteY2354" fmla="*/ 2826742 h 3787550"/>
              <a:gd name="connsiteX2355" fmla="*/ 466171 w 6019391"/>
              <a:gd name="connsiteY2355" fmla="*/ 2816515 h 3787550"/>
              <a:gd name="connsiteX2356" fmla="*/ 480992 w 6019391"/>
              <a:gd name="connsiteY2356" fmla="*/ 2790398 h 3787550"/>
              <a:gd name="connsiteX2357" fmla="*/ 517563 w 6019391"/>
              <a:gd name="connsiteY2357" fmla="*/ 2729250 h 3787550"/>
              <a:gd name="connsiteX2358" fmla="*/ 193352 w 6019391"/>
              <a:gd name="connsiteY2358" fmla="*/ 2721935 h 3787550"/>
              <a:gd name="connsiteX2359" fmla="*/ 186120 w 6019391"/>
              <a:gd name="connsiteY2359" fmla="*/ 2734908 h 3787550"/>
              <a:gd name="connsiteX2360" fmla="*/ 178110 w 6019391"/>
              <a:gd name="connsiteY2360" fmla="*/ 2758521 h 3787550"/>
              <a:gd name="connsiteX2361" fmla="*/ 177171 w 6019391"/>
              <a:gd name="connsiteY2361" fmla="*/ 2761421 h 3787550"/>
              <a:gd name="connsiteX2362" fmla="*/ 185504 w 6019391"/>
              <a:gd name="connsiteY2362" fmla="*/ 2746130 h 3787550"/>
              <a:gd name="connsiteX2363" fmla="*/ 180724 w 6019391"/>
              <a:gd name="connsiteY2363" fmla="*/ 2712907 h 3787550"/>
              <a:gd name="connsiteX2364" fmla="*/ 178564 w 6019391"/>
              <a:gd name="connsiteY2364" fmla="*/ 2716989 h 3787550"/>
              <a:gd name="connsiteX2365" fmla="*/ 180126 w 6019391"/>
              <a:gd name="connsiteY2365" fmla="*/ 2717168 h 3787550"/>
              <a:gd name="connsiteX2366" fmla="*/ 181260 w 6019391"/>
              <a:gd name="connsiteY2366" fmla="*/ 2713398 h 3787550"/>
              <a:gd name="connsiteX2367" fmla="*/ 180724 w 6019391"/>
              <a:gd name="connsiteY2367" fmla="*/ 2712907 h 3787550"/>
              <a:gd name="connsiteX2368" fmla="*/ 200808 w 6019391"/>
              <a:gd name="connsiteY2368" fmla="*/ 2710218 h 3787550"/>
              <a:gd name="connsiteX2369" fmla="*/ 200269 w 6019391"/>
              <a:gd name="connsiteY2369" fmla="*/ 2711786 h 3787550"/>
              <a:gd name="connsiteX2370" fmla="*/ 193178 w 6019391"/>
              <a:gd name="connsiteY2370" fmla="*/ 2732047 h 3787550"/>
              <a:gd name="connsiteX2371" fmla="*/ 198293 w 6019391"/>
              <a:gd name="connsiteY2371" fmla="*/ 2722662 h 3787550"/>
              <a:gd name="connsiteX2372" fmla="*/ 200827 w 6019391"/>
              <a:gd name="connsiteY2372" fmla="*/ 2711787 h 3787550"/>
              <a:gd name="connsiteX2373" fmla="*/ 688654 w 6019391"/>
              <a:gd name="connsiteY2373" fmla="*/ 2709780 h 3787550"/>
              <a:gd name="connsiteX2374" fmla="*/ 665425 w 6019391"/>
              <a:gd name="connsiteY2374" fmla="*/ 2746758 h 3787550"/>
              <a:gd name="connsiteX2375" fmla="*/ 664002 w 6019391"/>
              <a:gd name="connsiteY2375" fmla="*/ 2749165 h 3787550"/>
              <a:gd name="connsiteX2376" fmla="*/ 661494 w 6019391"/>
              <a:gd name="connsiteY2376" fmla="*/ 2756500 h 3787550"/>
              <a:gd name="connsiteX2377" fmla="*/ 663789 w 6019391"/>
              <a:gd name="connsiteY2377" fmla="*/ 2759831 h 3787550"/>
              <a:gd name="connsiteX2378" fmla="*/ 663850 w 6019391"/>
              <a:gd name="connsiteY2378" fmla="*/ 2761926 h 3787550"/>
              <a:gd name="connsiteX2379" fmla="*/ 663678 w 6019391"/>
              <a:gd name="connsiteY2379" fmla="*/ 2762454 h 3787550"/>
              <a:gd name="connsiteX2380" fmla="*/ 670080 w 6019391"/>
              <a:gd name="connsiteY2380" fmla="*/ 2751177 h 3787550"/>
              <a:gd name="connsiteX2381" fmla="*/ 663545 w 6019391"/>
              <a:gd name="connsiteY2381" fmla="*/ 2762865 h 3787550"/>
              <a:gd name="connsiteX2382" fmla="*/ 663163 w 6019391"/>
              <a:gd name="connsiteY2382" fmla="*/ 2764039 h 3787550"/>
              <a:gd name="connsiteX2383" fmla="*/ 672059 w 6019391"/>
              <a:gd name="connsiteY2383" fmla="*/ 2747875 h 3787550"/>
              <a:gd name="connsiteX2384" fmla="*/ 672733 w 6019391"/>
              <a:gd name="connsiteY2384" fmla="*/ 2748798 h 3787550"/>
              <a:gd name="connsiteX2385" fmla="*/ 672214 w 6019391"/>
              <a:gd name="connsiteY2385" fmla="*/ 2749631 h 3787550"/>
              <a:gd name="connsiteX2386" fmla="*/ 672911 w 6019391"/>
              <a:gd name="connsiteY2386" fmla="*/ 2749040 h 3787550"/>
              <a:gd name="connsiteX2387" fmla="*/ 672733 w 6019391"/>
              <a:gd name="connsiteY2387" fmla="*/ 2748798 h 3787550"/>
              <a:gd name="connsiteX2388" fmla="*/ 675684 w 6019391"/>
              <a:gd name="connsiteY2388" fmla="*/ 2744062 h 3787550"/>
              <a:gd name="connsiteX2389" fmla="*/ 682291 w 6019391"/>
              <a:gd name="connsiteY2389" fmla="*/ 2724241 h 3787550"/>
              <a:gd name="connsiteX2390" fmla="*/ 3109387 w 6019391"/>
              <a:gd name="connsiteY2390" fmla="*/ 2705186 h 3787550"/>
              <a:gd name="connsiteX2391" fmla="*/ 3100749 w 6019391"/>
              <a:gd name="connsiteY2391" fmla="*/ 2725451 h 3787550"/>
              <a:gd name="connsiteX2392" fmla="*/ 3099635 w 6019391"/>
              <a:gd name="connsiteY2392" fmla="*/ 2728225 h 3787550"/>
              <a:gd name="connsiteX2393" fmla="*/ 3103470 w 6019391"/>
              <a:gd name="connsiteY2393" fmla="*/ 2722017 h 3787550"/>
              <a:gd name="connsiteX2394" fmla="*/ 3105181 w 6019391"/>
              <a:gd name="connsiteY2394" fmla="*/ 2718330 h 3787550"/>
              <a:gd name="connsiteX2395" fmla="*/ 4299695 w 6019391"/>
              <a:gd name="connsiteY2395" fmla="*/ 2704789 h 3787550"/>
              <a:gd name="connsiteX2396" fmla="*/ 4298493 w 6019391"/>
              <a:gd name="connsiteY2396" fmla="*/ 2709667 h 3787550"/>
              <a:gd name="connsiteX2397" fmla="*/ 4269392 w 6019391"/>
              <a:gd name="connsiteY2397" fmla="*/ 2760659 h 3787550"/>
              <a:gd name="connsiteX2398" fmla="*/ 4262468 w 6019391"/>
              <a:gd name="connsiteY2398" fmla="*/ 2772736 h 3787550"/>
              <a:gd name="connsiteX2399" fmla="*/ 4253088 w 6019391"/>
              <a:gd name="connsiteY2399" fmla="*/ 2787744 h 3787550"/>
              <a:gd name="connsiteX2400" fmla="*/ 4244845 w 6019391"/>
              <a:gd name="connsiteY2400" fmla="*/ 2800848 h 3787550"/>
              <a:gd name="connsiteX2401" fmla="*/ 4242847 w 6019391"/>
              <a:gd name="connsiteY2401" fmla="*/ 2804132 h 3787550"/>
              <a:gd name="connsiteX2402" fmla="*/ 4242331 w 6019391"/>
              <a:gd name="connsiteY2402" fmla="*/ 2803254 h 3787550"/>
              <a:gd name="connsiteX2403" fmla="*/ 4240326 w 6019391"/>
              <a:gd name="connsiteY2403" fmla="*/ 2808274 h 3787550"/>
              <a:gd name="connsiteX2404" fmla="*/ 4239594 w 6019391"/>
              <a:gd name="connsiteY2404" fmla="*/ 2809476 h 3787550"/>
              <a:gd name="connsiteX2405" fmla="*/ 4230495 w 6019391"/>
              <a:gd name="connsiteY2405" fmla="*/ 2826385 h 3787550"/>
              <a:gd name="connsiteX2406" fmla="*/ 4233580 w 6019391"/>
              <a:gd name="connsiteY2406" fmla="*/ 2816273 h 3787550"/>
              <a:gd name="connsiteX2407" fmla="*/ 4244811 w 6019391"/>
              <a:gd name="connsiteY2407" fmla="*/ 2790089 h 3787550"/>
              <a:gd name="connsiteX2408" fmla="*/ 4273994 w 6019391"/>
              <a:gd name="connsiteY2408" fmla="*/ 2742216 h 3787550"/>
              <a:gd name="connsiteX2409" fmla="*/ 4299695 w 6019391"/>
              <a:gd name="connsiteY2409" fmla="*/ 2704789 h 3787550"/>
              <a:gd name="connsiteX2410" fmla="*/ 4317922 w 6019391"/>
              <a:gd name="connsiteY2410" fmla="*/ 2682602 h 3787550"/>
              <a:gd name="connsiteX2411" fmla="*/ 4317876 w 6019391"/>
              <a:gd name="connsiteY2411" fmla="*/ 2682709 h 3787550"/>
              <a:gd name="connsiteX2412" fmla="*/ 4317851 w 6019391"/>
              <a:gd name="connsiteY2412" fmla="*/ 2682742 h 3787550"/>
              <a:gd name="connsiteX2413" fmla="*/ 202120 w 6019391"/>
              <a:gd name="connsiteY2413" fmla="*/ 2669125 h 3787550"/>
              <a:gd name="connsiteX2414" fmla="*/ 200199 w 6019391"/>
              <a:gd name="connsiteY2414" fmla="*/ 2674680 h 3787550"/>
              <a:gd name="connsiteX2415" fmla="*/ 196028 w 6019391"/>
              <a:gd name="connsiteY2415" fmla="*/ 2682264 h 3787550"/>
              <a:gd name="connsiteX2416" fmla="*/ 202140 w 6019391"/>
              <a:gd name="connsiteY2416" fmla="*/ 2669068 h 3787550"/>
              <a:gd name="connsiteX2417" fmla="*/ 202145 w 6019391"/>
              <a:gd name="connsiteY2417" fmla="*/ 2669072 h 3787550"/>
              <a:gd name="connsiteX2418" fmla="*/ 202120 w 6019391"/>
              <a:gd name="connsiteY2418" fmla="*/ 2669125 h 3787550"/>
              <a:gd name="connsiteX2419" fmla="*/ 187531 w 6019391"/>
              <a:gd name="connsiteY2419" fmla="*/ 2667255 h 3787550"/>
              <a:gd name="connsiteX2420" fmla="*/ 171844 w 6019391"/>
              <a:gd name="connsiteY2420" fmla="*/ 2696656 h 3787550"/>
              <a:gd name="connsiteX2421" fmla="*/ 164291 w 6019391"/>
              <a:gd name="connsiteY2421" fmla="*/ 2708015 h 3787550"/>
              <a:gd name="connsiteX2422" fmla="*/ 170502 w 6019391"/>
              <a:gd name="connsiteY2422" fmla="*/ 2691383 h 3787550"/>
              <a:gd name="connsiteX2423" fmla="*/ 187531 w 6019391"/>
              <a:gd name="connsiteY2423" fmla="*/ 2667255 h 3787550"/>
              <a:gd name="connsiteX2424" fmla="*/ 207542 w 6019391"/>
              <a:gd name="connsiteY2424" fmla="*/ 2658850 h 3787550"/>
              <a:gd name="connsiteX2425" fmla="*/ 207336 w 6019391"/>
              <a:gd name="connsiteY2425" fmla="*/ 2659704 h 3787550"/>
              <a:gd name="connsiteX2426" fmla="*/ 203252 w 6019391"/>
              <a:gd name="connsiteY2426" fmla="*/ 2669858 h 3787550"/>
              <a:gd name="connsiteX2427" fmla="*/ 202145 w 6019391"/>
              <a:gd name="connsiteY2427" fmla="*/ 2669072 h 3787550"/>
              <a:gd name="connsiteX2428" fmla="*/ 204728 w 6019391"/>
              <a:gd name="connsiteY2428" fmla="*/ 2663500 h 3787550"/>
              <a:gd name="connsiteX2429" fmla="*/ 194737 w 6019391"/>
              <a:gd name="connsiteY2429" fmla="*/ 2645851 h 3787550"/>
              <a:gd name="connsiteX2430" fmla="*/ 200157 w 6019391"/>
              <a:gd name="connsiteY2430" fmla="*/ 2647103 h 3787550"/>
              <a:gd name="connsiteX2431" fmla="*/ 198929 w 6019391"/>
              <a:gd name="connsiteY2431" fmla="*/ 2652285 h 3787550"/>
              <a:gd name="connsiteX2432" fmla="*/ 194737 w 6019391"/>
              <a:gd name="connsiteY2432" fmla="*/ 2645851 h 3787550"/>
              <a:gd name="connsiteX2433" fmla="*/ 4337258 w 6019391"/>
              <a:gd name="connsiteY2433" fmla="*/ 2639359 h 3787550"/>
              <a:gd name="connsiteX2434" fmla="*/ 4333028 w 6019391"/>
              <a:gd name="connsiteY2434" fmla="*/ 2646384 h 3787550"/>
              <a:gd name="connsiteX2435" fmla="*/ 4327850 w 6019391"/>
              <a:gd name="connsiteY2435" fmla="*/ 2659469 h 3787550"/>
              <a:gd name="connsiteX2436" fmla="*/ 4327010 w 6019391"/>
              <a:gd name="connsiteY2436" fmla="*/ 2660068 h 3787550"/>
              <a:gd name="connsiteX2437" fmla="*/ 4327236 w 6019391"/>
              <a:gd name="connsiteY2437" fmla="*/ 2661019 h 3787550"/>
              <a:gd name="connsiteX2438" fmla="*/ 4326073 w 6019391"/>
              <a:gd name="connsiteY2438" fmla="*/ 2663957 h 3787550"/>
              <a:gd name="connsiteX2439" fmla="*/ 4322132 w 6019391"/>
              <a:gd name="connsiteY2439" fmla="*/ 2672971 h 3787550"/>
              <a:gd name="connsiteX2440" fmla="*/ 4322491 w 6019391"/>
              <a:gd name="connsiteY2440" fmla="*/ 2671337 h 3787550"/>
              <a:gd name="connsiteX2441" fmla="*/ 4315909 w 6019391"/>
              <a:gd name="connsiteY2441" fmla="*/ 2678396 h 3787550"/>
              <a:gd name="connsiteX2442" fmla="*/ 4313054 w 6019391"/>
              <a:gd name="connsiteY2442" fmla="*/ 2683543 h 3787550"/>
              <a:gd name="connsiteX2443" fmla="*/ 4315475 w 6019391"/>
              <a:gd name="connsiteY2443" fmla="*/ 2676350 h 3787550"/>
              <a:gd name="connsiteX2444" fmla="*/ 4328034 w 6019391"/>
              <a:gd name="connsiteY2444" fmla="*/ 2648003 h 3787550"/>
              <a:gd name="connsiteX2445" fmla="*/ 4337258 w 6019391"/>
              <a:gd name="connsiteY2445" fmla="*/ 2639359 h 3787550"/>
              <a:gd name="connsiteX2446" fmla="*/ 3215878 w 6019391"/>
              <a:gd name="connsiteY2446" fmla="*/ 2586553 h 3787550"/>
              <a:gd name="connsiteX2447" fmla="*/ 3174559 w 6019391"/>
              <a:gd name="connsiteY2447" fmla="*/ 2661779 h 3787550"/>
              <a:gd name="connsiteX2448" fmla="*/ 3012709 w 6019391"/>
              <a:gd name="connsiteY2448" fmla="*/ 2944660 h 3787550"/>
              <a:gd name="connsiteX2449" fmla="*/ 3007715 w 6019391"/>
              <a:gd name="connsiteY2449" fmla="*/ 2961758 h 3787550"/>
              <a:gd name="connsiteX2450" fmla="*/ 3029600 w 6019391"/>
              <a:gd name="connsiteY2450" fmla="*/ 2927947 h 3787550"/>
              <a:gd name="connsiteX2451" fmla="*/ 3199988 w 6019391"/>
              <a:gd name="connsiteY2451" fmla="*/ 2624139 h 3787550"/>
              <a:gd name="connsiteX2452" fmla="*/ 3219613 w 6019391"/>
              <a:gd name="connsiteY2452" fmla="*/ 2589839 h 3787550"/>
              <a:gd name="connsiteX2453" fmla="*/ 3217380 w 6019391"/>
              <a:gd name="connsiteY2453" fmla="*/ 2591539 h 3787550"/>
              <a:gd name="connsiteX2454" fmla="*/ 4373405 w 6019391"/>
              <a:gd name="connsiteY2454" fmla="*/ 2584559 h 3787550"/>
              <a:gd name="connsiteX2455" fmla="*/ 4371037 w 6019391"/>
              <a:gd name="connsiteY2455" fmla="*/ 2593109 h 3787550"/>
              <a:gd name="connsiteX2456" fmla="*/ 4354558 w 6019391"/>
              <a:gd name="connsiteY2456" fmla="*/ 2621812 h 3787550"/>
              <a:gd name="connsiteX2457" fmla="*/ 4365471 w 6019391"/>
              <a:gd name="connsiteY2457" fmla="*/ 2595723 h 3787550"/>
              <a:gd name="connsiteX2458" fmla="*/ 4373405 w 6019391"/>
              <a:gd name="connsiteY2458" fmla="*/ 2584559 h 3787550"/>
              <a:gd name="connsiteX2459" fmla="*/ 1942757 w 6019391"/>
              <a:gd name="connsiteY2459" fmla="*/ 2557330 h 3787550"/>
              <a:gd name="connsiteX2460" fmla="*/ 1943209 w 6019391"/>
              <a:gd name="connsiteY2460" fmla="*/ 2558903 h 3787550"/>
              <a:gd name="connsiteX2461" fmla="*/ 1942097 w 6019391"/>
              <a:gd name="connsiteY2461" fmla="*/ 2559957 h 3787550"/>
              <a:gd name="connsiteX2462" fmla="*/ 1941970 w 6019391"/>
              <a:gd name="connsiteY2462" fmla="*/ 2558008 h 3787550"/>
              <a:gd name="connsiteX2463" fmla="*/ 1942757 w 6019391"/>
              <a:gd name="connsiteY2463" fmla="*/ 2557330 h 3787550"/>
              <a:gd name="connsiteX2464" fmla="*/ 1945040 w 6019391"/>
              <a:gd name="connsiteY2464" fmla="*/ 2550521 h 3787550"/>
              <a:gd name="connsiteX2465" fmla="*/ 1942757 w 6019391"/>
              <a:gd name="connsiteY2465" fmla="*/ 2557330 h 3787550"/>
              <a:gd name="connsiteX2466" fmla="*/ 1943379 w 6019391"/>
              <a:gd name="connsiteY2466" fmla="*/ 2553294 h 3787550"/>
              <a:gd name="connsiteX2467" fmla="*/ 1945040 w 6019391"/>
              <a:gd name="connsiteY2467" fmla="*/ 2550521 h 3787550"/>
              <a:gd name="connsiteX2468" fmla="*/ 1961841 w 6019391"/>
              <a:gd name="connsiteY2468" fmla="*/ 2520770 h 3787550"/>
              <a:gd name="connsiteX2469" fmla="*/ 1959244 w 6019391"/>
              <a:gd name="connsiteY2469" fmla="*/ 2525149 h 3787550"/>
              <a:gd name="connsiteX2470" fmla="*/ 1952682 w 6019391"/>
              <a:gd name="connsiteY2470" fmla="*/ 2545705 h 3787550"/>
              <a:gd name="connsiteX2471" fmla="*/ 1954086 w 6019391"/>
              <a:gd name="connsiteY2471" fmla="*/ 2544127 h 3787550"/>
              <a:gd name="connsiteX2472" fmla="*/ 1953720 w 6019391"/>
              <a:gd name="connsiteY2472" fmla="*/ 2546770 h 3787550"/>
              <a:gd name="connsiteX2473" fmla="*/ 1953265 w 6019391"/>
              <a:gd name="connsiteY2473" fmla="*/ 2548228 h 3787550"/>
              <a:gd name="connsiteX2474" fmla="*/ 1953635 w 6019391"/>
              <a:gd name="connsiteY2474" fmla="*/ 2547754 h 3787550"/>
              <a:gd name="connsiteX2475" fmla="*/ 1960236 w 6019391"/>
              <a:gd name="connsiteY2475" fmla="*/ 2525089 h 3787550"/>
              <a:gd name="connsiteX2476" fmla="*/ 1961841 w 6019391"/>
              <a:gd name="connsiteY2476" fmla="*/ 2520770 h 3787550"/>
              <a:gd name="connsiteX2477" fmla="*/ 1979987 w 6019391"/>
              <a:gd name="connsiteY2477" fmla="*/ 2510404 h 3787550"/>
              <a:gd name="connsiteX2478" fmla="*/ 1978546 w 6019391"/>
              <a:gd name="connsiteY2478" fmla="*/ 2514713 h 3787550"/>
              <a:gd name="connsiteX2479" fmla="*/ 1978849 w 6019391"/>
              <a:gd name="connsiteY2479" fmla="*/ 2512228 h 3787550"/>
              <a:gd name="connsiteX2480" fmla="*/ 1979987 w 6019391"/>
              <a:gd name="connsiteY2480" fmla="*/ 2510404 h 3787550"/>
              <a:gd name="connsiteX2481" fmla="*/ 1961893 w 6019391"/>
              <a:gd name="connsiteY2481" fmla="*/ 2501616 h 3787550"/>
              <a:gd name="connsiteX2482" fmla="*/ 1959885 w 6019391"/>
              <a:gd name="connsiteY2482" fmla="*/ 2505643 h 3787550"/>
              <a:gd name="connsiteX2483" fmla="*/ 1961402 w 6019391"/>
              <a:gd name="connsiteY2483" fmla="*/ 2505789 h 3787550"/>
              <a:gd name="connsiteX2484" fmla="*/ 1962421 w 6019391"/>
              <a:gd name="connsiteY2484" fmla="*/ 2502085 h 3787550"/>
              <a:gd name="connsiteX2485" fmla="*/ 1961893 w 6019391"/>
              <a:gd name="connsiteY2485" fmla="*/ 2501616 h 3787550"/>
              <a:gd name="connsiteX2486" fmla="*/ 1978976 w 6019391"/>
              <a:gd name="connsiteY2486" fmla="*/ 2493587 h 3787550"/>
              <a:gd name="connsiteX2487" fmla="*/ 1969502 w 6019391"/>
              <a:gd name="connsiteY2487" fmla="*/ 2516899 h 3787550"/>
              <a:gd name="connsiteX2488" fmla="*/ 1964001 w 6019391"/>
              <a:gd name="connsiteY2488" fmla="*/ 2534476 h 3787550"/>
              <a:gd name="connsiteX2489" fmla="*/ 1968991 w 6019391"/>
              <a:gd name="connsiteY2489" fmla="*/ 2528087 h 3787550"/>
              <a:gd name="connsiteX2490" fmla="*/ 1978257 w 6019391"/>
              <a:gd name="connsiteY2490" fmla="*/ 2497035 h 3787550"/>
              <a:gd name="connsiteX2491" fmla="*/ 1978976 w 6019391"/>
              <a:gd name="connsiteY2491" fmla="*/ 2493587 h 3787550"/>
              <a:gd name="connsiteX2492" fmla="*/ 3271766 w 6019391"/>
              <a:gd name="connsiteY2492" fmla="*/ 2492171 h 3787550"/>
              <a:gd name="connsiteX2493" fmla="*/ 3268492 w 6019391"/>
              <a:gd name="connsiteY2493" fmla="*/ 2498865 h 3787550"/>
              <a:gd name="connsiteX2494" fmla="*/ 3259232 w 6019391"/>
              <a:gd name="connsiteY2494" fmla="*/ 2515336 h 3787550"/>
              <a:gd name="connsiteX2495" fmla="*/ 3246566 w 6019391"/>
              <a:gd name="connsiteY2495" fmla="*/ 2523590 h 3787550"/>
              <a:gd name="connsiteX2496" fmla="*/ 3252979 w 6019391"/>
              <a:gd name="connsiteY2496" fmla="*/ 2525802 h 3787550"/>
              <a:gd name="connsiteX2497" fmla="*/ 3239823 w 6019391"/>
              <a:gd name="connsiteY2497" fmla="*/ 2540123 h 3787550"/>
              <a:gd name="connsiteX2498" fmla="*/ 3237169 w 6019391"/>
              <a:gd name="connsiteY2498" fmla="*/ 2541823 h 3787550"/>
              <a:gd name="connsiteX2499" fmla="*/ 3236439 w 6019391"/>
              <a:gd name="connsiteY2499" fmla="*/ 2543366 h 3787550"/>
              <a:gd name="connsiteX2500" fmla="*/ 3237450 w 6019391"/>
              <a:gd name="connsiteY2500" fmla="*/ 2545802 h 3787550"/>
              <a:gd name="connsiteX2501" fmla="*/ 3238811 w 6019391"/>
              <a:gd name="connsiteY2501" fmla="*/ 2549090 h 3787550"/>
              <a:gd name="connsiteX2502" fmla="*/ 3233100 w 6019391"/>
              <a:gd name="connsiteY2502" fmla="*/ 2550430 h 3787550"/>
              <a:gd name="connsiteX2503" fmla="*/ 3231100 w 6019391"/>
              <a:gd name="connsiteY2503" fmla="*/ 2554661 h 3787550"/>
              <a:gd name="connsiteX2504" fmla="*/ 3230362 w 6019391"/>
              <a:gd name="connsiteY2504" fmla="*/ 2557361 h 3787550"/>
              <a:gd name="connsiteX2505" fmla="*/ 3228504 w 6019391"/>
              <a:gd name="connsiteY2505" fmla="*/ 2563567 h 3787550"/>
              <a:gd name="connsiteX2506" fmla="*/ 3220871 w 6019391"/>
              <a:gd name="connsiteY2506" fmla="*/ 2577464 h 3787550"/>
              <a:gd name="connsiteX2507" fmla="*/ 3221726 w 6019391"/>
              <a:gd name="connsiteY2507" fmla="*/ 2580814 h 3787550"/>
              <a:gd name="connsiteX2508" fmla="*/ 3220565 w 6019391"/>
              <a:gd name="connsiteY2508" fmla="*/ 2582545 h 3787550"/>
              <a:gd name="connsiteX2509" fmla="*/ 3219776 w 6019391"/>
              <a:gd name="connsiteY2509" fmla="*/ 2579457 h 3787550"/>
              <a:gd name="connsiteX2510" fmla="*/ 3216758 w 6019391"/>
              <a:gd name="connsiteY2510" fmla="*/ 2584953 h 3787550"/>
              <a:gd name="connsiteX2511" fmla="*/ 3220565 w 6019391"/>
              <a:gd name="connsiteY2511" fmla="*/ 2582545 h 3787550"/>
              <a:gd name="connsiteX2512" fmla="*/ 3220089 w 6019391"/>
              <a:gd name="connsiteY2512" fmla="*/ 2589008 h 3787550"/>
              <a:gd name="connsiteX2513" fmla="*/ 3261187 w 6019391"/>
              <a:gd name="connsiteY2513" fmla="*/ 2517178 h 3787550"/>
              <a:gd name="connsiteX2514" fmla="*/ 2002332 w 6019391"/>
              <a:gd name="connsiteY2514" fmla="*/ 2482595 h 3787550"/>
              <a:gd name="connsiteX2515" fmla="*/ 1996766 w 6019391"/>
              <a:gd name="connsiteY2515" fmla="*/ 2491696 h 3787550"/>
              <a:gd name="connsiteX2516" fmla="*/ 1995735 w 6019391"/>
              <a:gd name="connsiteY2516" fmla="*/ 2493835 h 3787550"/>
              <a:gd name="connsiteX2517" fmla="*/ 2000610 w 6019391"/>
              <a:gd name="connsiteY2517" fmla="*/ 2487592 h 3787550"/>
              <a:gd name="connsiteX2518" fmla="*/ 1981712 w 6019391"/>
              <a:gd name="connsiteY2518" fmla="*/ 2458442 h 3787550"/>
              <a:gd name="connsiteX2519" fmla="*/ 1979967 w 6019391"/>
              <a:gd name="connsiteY2519" fmla="*/ 2463904 h 3787550"/>
              <a:gd name="connsiteX2520" fmla="*/ 1976085 w 6019391"/>
              <a:gd name="connsiteY2520" fmla="*/ 2471391 h 3787550"/>
              <a:gd name="connsiteX2521" fmla="*/ 1981730 w 6019391"/>
              <a:gd name="connsiteY2521" fmla="*/ 2458386 h 3787550"/>
              <a:gd name="connsiteX2522" fmla="*/ 1981735 w 6019391"/>
              <a:gd name="connsiteY2522" fmla="*/ 2458390 h 3787550"/>
              <a:gd name="connsiteX2523" fmla="*/ 1981712 w 6019391"/>
              <a:gd name="connsiteY2523" fmla="*/ 2458442 h 3787550"/>
              <a:gd name="connsiteX2524" fmla="*/ 2011985 w 6019391"/>
              <a:gd name="connsiteY2524" fmla="*/ 2452322 h 3787550"/>
              <a:gd name="connsiteX2525" fmla="*/ 2006579 w 6019391"/>
              <a:gd name="connsiteY2525" fmla="*/ 2459774 h 3787550"/>
              <a:gd name="connsiteX2526" fmla="*/ 1996188 w 6019391"/>
              <a:gd name="connsiteY2526" fmla="*/ 2487584 h 3787550"/>
              <a:gd name="connsiteX2527" fmla="*/ 1995043 w 6019391"/>
              <a:gd name="connsiteY2527" fmla="*/ 2490721 h 3787550"/>
              <a:gd name="connsiteX2528" fmla="*/ 2006458 w 6019391"/>
              <a:gd name="connsiteY2528" fmla="*/ 2470622 h 3787550"/>
              <a:gd name="connsiteX2529" fmla="*/ 2012046 w 6019391"/>
              <a:gd name="connsiteY2529" fmla="*/ 2454403 h 3787550"/>
              <a:gd name="connsiteX2530" fmla="*/ 2011985 w 6019391"/>
              <a:gd name="connsiteY2530" fmla="*/ 2452322 h 3787550"/>
              <a:gd name="connsiteX2531" fmla="*/ 1987141 w 6019391"/>
              <a:gd name="connsiteY2531" fmla="*/ 2446509 h 3787550"/>
              <a:gd name="connsiteX2532" fmla="*/ 1982827 w 6019391"/>
              <a:gd name="connsiteY2532" fmla="*/ 2459135 h 3787550"/>
              <a:gd name="connsiteX2533" fmla="*/ 1981735 w 6019391"/>
              <a:gd name="connsiteY2533" fmla="*/ 2458390 h 3787550"/>
              <a:gd name="connsiteX2534" fmla="*/ 1984577 w 6019391"/>
              <a:gd name="connsiteY2534" fmla="*/ 2451850 h 3787550"/>
              <a:gd name="connsiteX2535" fmla="*/ 1987141 w 6019391"/>
              <a:gd name="connsiteY2535" fmla="*/ 2446509 h 3787550"/>
              <a:gd name="connsiteX2536" fmla="*/ 2010089 w 6019391"/>
              <a:gd name="connsiteY2536" fmla="*/ 2439276 h 3787550"/>
              <a:gd name="connsiteX2537" fmla="*/ 2007491 w 6019391"/>
              <a:gd name="connsiteY2537" fmla="*/ 2443654 h 3787550"/>
              <a:gd name="connsiteX2538" fmla="*/ 1995029 w 6019391"/>
              <a:gd name="connsiteY2538" fmla="*/ 2474774 h 3787550"/>
              <a:gd name="connsiteX2539" fmla="*/ 1989895 w 6019391"/>
              <a:gd name="connsiteY2539" fmla="*/ 2482709 h 3787550"/>
              <a:gd name="connsiteX2540" fmla="*/ 1979987 w 6019391"/>
              <a:gd name="connsiteY2540" fmla="*/ 2510404 h 3787550"/>
              <a:gd name="connsiteX2541" fmla="*/ 1984039 w 6019391"/>
              <a:gd name="connsiteY2541" fmla="*/ 2494094 h 3787550"/>
              <a:gd name="connsiteX2542" fmla="*/ 1989352 w 6019391"/>
              <a:gd name="connsiteY2542" fmla="*/ 2478523 h 3787550"/>
              <a:gd name="connsiteX2543" fmla="*/ 1980825 w 6019391"/>
              <a:gd name="connsiteY2543" fmla="*/ 2500144 h 3787550"/>
              <a:gd name="connsiteX2544" fmla="*/ 1973761 w 6019391"/>
              <a:gd name="connsiteY2544" fmla="*/ 2521977 h 3787550"/>
              <a:gd name="connsiteX2545" fmla="*/ 1987858 w 6019391"/>
              <a:gd name="connsiteY2545" fmla="*/ 2503924 h 3787550"/>
              <a:gd name="connsiteX2546" fmla="*/ 1990444 w 6019391"/>
              <a:gd name="connsiteY2546" fmla="*/ 2498821 h 3787550"/>
              <a:gd name="connsiteX2547" fmla="*/ 1991513 w 6019391"/>
              <a:gd name="connsiteY2547" fmla="*/ 2496937 h 3787550"/>
              <a:gd name="connsiteX2548" fmla="*/ 1995878 w 6019391"/>
              <a:gd name="connsiteY2548" fmla="*/ 2482293 h 3787550"/>
              <a:gd name="connsiteX2549" fmla="*/ 2008033 w 6019391"/>
              <a:gd name="connsiteY2549" fmla="*/ 2447841 h 3787550"/>
              <a:gd name="connsiteX2550" fmla="*/ 2010089 w 6019391"/>
              <a:gd name="connsiteY2550" fmla="*/ 2439276 h 3787550"/>
              <a:gd name="connsiteX2551" fmla="*/ 3345457 w 6019391"/>
              <a:gd name="connsiteY2551" fmla="*/ 2438783 h 3787550"/>
              <a:gd name="connsiteX2552" fmla="*/ 3343372 w 6019391"/>
              <a:gd name="connsiteY2552" fmla="*/ 2440204 h 3787550"/>
              <a:gd name="connsiteX2553" fmla="*/ 3343641 w 6019391"/>
              <a:gd name="connsiteY2553" fmla="*/ 2441481 h 3787550"/>
              <a:gd name="connsiteX2554" fmla="*/ 3345457 w 6019391"/>
              <a:gd name="connsiteY2554" fmla="*/ 2438783 h 3787550"/>
              <a:gd name="connsiteX2555" fmla="*/ 244672 w 6019391"/>
              <a:gd name="connsiteY2555" fmla="*/ 2437515 h 3787550"/>
              <a:gd name="connsiteX2556" fmla="*/ 178171 w 6019391"/>
              <a:gd name="connsiteY2556" fmla="*/ 2546704 h 3787550"/>
              <a:gd name="connsiteX2557" fmla="*/ 176531 w 6019391"/>
              <a:gd name="connsiteY2557" fmla="*/ 2548972 h 3787550"/>
              <a:gd name="connsiteX2558" fmla="*/ 170843 w 6019391"/>
              <a:gd name="connsiteY2558" fmla="*/ 2559189 h 3787550"/>
              <a:gd name="connsiteX2559" fmla="*/ 134830 w 6019391"/>
              <a:gd name="connsiteY2559" fmla="*/ 2622319 h 3787550"/>
              <a:gd name="connsiteX2560" fmla="*/ 120236 w 6019391"/>
              <a:gd name="connsiteY2560" fmla="*/ 2647594 h 3787550"/>
              <a:gd name="connsiteX2561" fmla="*/ 123292 w 6019391"/>
              <a:gd name="connsiteY2561" fmla="*/ 2635507 h 3787550"/>
              <a:gd name="connsiteX2562" fmla="*/ 195425 w 6019391"/>
              <a:gd name="connsiteY2562" fmla="*/ 2514607 h 3787550"/>
              <a:gd name="connsiteX2563" fmla="*/ 232430 w 6019391"/>
              <a:gd name="connsiteY2563" fmla="*/ 2455615 h 3787550"/>
              <a:gd name="connsiteX2564" fmla="*/ 235896 w 6019391"/>
              <a:gd name="connsiteY2564" fmla="*/ 2450105 h 3787550"/>
              <a:gd name="connsiteX2565" fmla="*/ 1994893 w 6019391"/>
              <a:gd name="connsiteY2565" fmla="*/ 2427655 h 3787550"/>
              <a:gd name="connsiteX2566" fmla="*/ 1984670 w 6019391"/>
              <a:gd name="connsiteY2566" fmla="*/ 2439102 h 3787550"/>
              <a:gd name="connsiteX2567" fmla="*/ 1985446 w 6019391"/>
              <a:gd name="connsiteY2567" fmla="*/ 2438974 h 3787550"/>
              <a:gd name="connsiteX2568" fmla="*/ 1985923 w 6019391"/>
              <a:gd name="connsiteY2568" fmla="*/ 2440085 h 3787550"/>
              <a:gd name="connsiteX2569" fmla="*/ 1984310 w 6019391"/>
              <a:gd name="connsiteY2569" fmla="*/ 2439507 h 3787550"/>
              <a:gd name="connsiteX2570" fmla="*/ 1979867 w 6019391"/>
              <a:gd name="connsiteY2570" fmla="*/ 2444481 h 3787550"/>
              <a:gd name="connsiteX2571" fmla="*/ 1976952 w 6019391"/>
              <a:gd name="connsiteY2571" fmla="*/ 2453641 h 3787550"/>
              <a:gd name="connsiteX2572" fmla="*/ 1972673 w 6019391"/>
              <a:gd name="connsiteY2572" fmla="*/ 2468196 h 3787550"/>
              <a:gd name="connsiteX2573" fmla="*/ 1975093 w 6019391"/>
              <a:gd name="connsiteY2573" fmla="*/ 2471452 h 3787550"/>
              <a:gd name="connsiteX2574" fmla="*/ 1974644 w 6019391"/>
              <a:gd name="connsiteY2574" fmla="*/ 2475699 h 3787550"/>
              <a:gd name="connsiteX2575" fmla="*/ 1982827 w 6019391"/>
              <a:gd name="connsiteY2575" fmla="*/ 2459135 h 3787550"/>
              <a:gd name="connsiteX2576" fmla="*/ 1983536 w 6019391"/>
              <a:gd name="connsiteY2576" fmla="*/ 2460035 h 3787550"/>
              <a:gd name="connsiteX2577" fmla="*/ 1983054 w 6019391"/>
              <a:gd name="connsiteY2577" fmla="*/ 2460891 h 3787550"/>
              <a:gd name="connsiteX2578" fmla="*/ 1983723 w 6019391"/>
              <a:gd name="connsiteY2578" fmla="*/ 2460272 h 3787550"/>
              <a:gd name="connsiteX2579" fmla="*/ 1983536 w 6019391"/>
              <a:gd name="connsiteY2579" fmla="*/ 2460035 h 3787550"/>
              <a:gd name="connsiteX2580" fmla="*/ 1986277 w 6019391"/>
              <a:gd name="connsiteY2580" fmla="*/ 2455168 h 3787550"/>
              <a:gd name="connsiteX2581" fmla="*/ 1992030 w 6019391"/>
              <a:gd name="connsiteY2581" fmla="*/ 2435023 h 3787550"/>
              <a:gd name="connsiteX2582" fmla="*/ 3311052 w 6019391"/>
              <a:gd name="connsiteY2582" fmla="*/ 2397747 h 3787550"/>
              <a:gd name="connsiteX2583" fmla="*/ 3304468 w 6019391"/>
              <a:gd name="connsiteY2583" fmla="*/ 2399984 h 3787550"/>
              <a:gd name="connsiteX2584" fmla="*/ 3308645 w 6019391"/>
              <a:gd name="connsiteY2584" fmla="*/ 2401199 h 3787550"/>
              <a:gd name="connsiteX2585" fmla="*/ 3311052 w 6019391"/>
              <a:gd name="connsiteY2585" fmla="*/ 2397747 h 3787550"/>
              <a:gd name="connsiteX2586" fmla="*/ 2010565 w 6019391"/>
              <a:gd name="connsiteY2586" fmla="*/ 2387322 h 3787550"/>
              <a:gd name="connsiteX2587" fmla="*/ 1976033 w 6019391"/>
              <a:gd name="connsiteY2587" fmla="*/ 2422763 h 3787550"/>
              <a:gd name="connsiteX2588" fmla="*/ 1852438 w 6019391"/>
              <a:gd name="connsiteY2588" fmla="*/ 2561194 h 3787550"/>
              <a:gd name="connsiteX2589" fmla="*/ 1770536 w 6019391"/>
              <a:gd name="connsiteY2589" fmla="*/ 2657559 h 3787550"/>
              <a:gd name="connsiteX2590" fmla="*/ 1720147 w 6019391"/>
              <a:gd name="connsiteY2590" fmla="*/ 2725477 h 3787550"/>
              <a:gd name="connsiteX2591" fmla="*/ 1704040 w 6019391"/>
              <a:gd name="connsiteY2591" fmla="*/ 2748315 h 3787550"/>
              <a:gd name="connsiteX2592" fmla="*/ 1721961 w 6019391"/>
              <a:gd name="connsiteY2592" fmla="*/ 2727365 h 3787550"/>
              <a:gd name="connsiteX2593" fmla="*/ 1850045 w 6019391"/>
              <a:gd name="connsiteY2593" fmla="*/ 2581541 h 3787550"/>
              <a:gd name="connsiteX2594" fmla="*/ 1960210 w 6019391"/>
              <a:gd name="connsiteY2594" fmla="*/ 2449902 h 3787550"/>
              <a:gd name="connsiteX2595" fmla="*/ 1985520 w 6019391"/>
              <a:gd name="connsiteY2595" fmla="*/ 2425217 h 3787550"/>
              <a:gd name="connsiteX2596" fmla="*/ 1988869 w 6019391"/>
              <a:gd name="connsiteY2596" fmla="*/ 2414945 h 3787550"/>
              <a:gd name="connsiteX2597" fmla="*/ 1991041 w 6019391"/>
              <a:gd name="connsiteY2597" fmla="*/ 2410121 h 3787550"/>
              <a:gd name="connsiteX2598" fmla="*/ 1986314 w 6019391"/>
              <a:gd name="connsiteY2598" fmla="*/ 2424442 h 3787550"/>
              <a:gd name="connsiteX2599" fmla="*/ 1991415 w 6019391"/>
              <a:gd name="connsiteY2599" fmla="*/ 2419469 h 3787550"/>
              <a:gd name="connsiteX2600" fmla="*/ 2002333 w 6019391"/>
              <a:gd name="connsiteY2600" fmla="*/ 2408507 h 3787550"/>
              <a:gd name="connsiteX2601" fmla="*/ 3335844 w 6019391"/>
              <a:gd name="connsiteY2601" fmla="*/ 2351823 h 3787550"/>
              <a:gd name="connsiteX2602" fmla="*/ 3328943 w 6019391"/>
              <a:gd name="connsiteY2602" fmla="*/ 2362218 h 3787550"/>
              <a:gd name="connsiteX2603" fmla="*/ 3315113 w 6019391"/>
              <a:gd name="connsiteY2603" fmla="*/ 2385173 h 3787550"/>
              <a:gd name="connsiteX2604" fmla="*/ 3324770 w 6019391"/>
              <a:gd name="connsiteY2604" fmla="*/ 2374535 h 3787550"/>
              <a:gd name="connsiteX2605" fmla="*/ 3325970 w 6019391"/>
              <a:gd name="connsiteY2605" fmla="*/ 2372073 h 3787550"/>
              <a:gd name="connsiteX2606" fmla="*/ 3328943 w 6019391"/>
              <a:gd name="connsiteY2606" fmla="*/ 2362218 h 3787550"/>
              <a:gd name="connsiteX2607" fmla="*/ 3332020 w 6019391"/>
              <a:gd name="connsiteY2607" fmla="*/ 2359667 h 3787550"/>
              <a:gd name="connsiteX2608" fmla="*/ 3340250 w 6019391"/>
              <a:gd name="connsiteY2608" fmla="*/ 2342790 h 3787550"/>
              <a:gd name="connsiteX2609" fmla="*/ 3338005 w 6019391"/>
              <a:gd name="connsiteY2609" fmla="*/ 2345229 h 3787550"/>
              <a:gd name="connsiteX2610" fmla="*/ 3337424 w 6019391"/>
              <a:gd name="connsiteY2610" fmla="*/ 2348584 h 3787550"/>
              <a:gd name="connsiteX2611" fmla="*/ 3344316 w 6019391"/>
              <a:gd name="connsiteY2611" fmla="*/ 2334450 h 3787550"/>
              <a:gd name="connsiteX2612" fmla="*/ 3342503 w 6019391"/>
              <a:gd name="connsiteY2612" fmla="*/ 2336267 h 3787550"/>
              <a:gd name="connsiteX2613" fmla="*/ 3342872 w 6019391"/>
              <a:gd name="connsiteY2613" fmla="*/ 2337411 h 3787550"/>
              <a:gd name="connsiteX2614" fmla="*/ 3450430 w 6019391"/>
              <a:gd name="connsiteY2614" fmla="*/ 2330550 h 3787550"/>
              <a:gd name="connsiteX2615" fmla="*/ 3447345 w 6019391"/>
              <a:gd name="connsiteY2615" fmla="*/ 2337849 h 3787550"/>
              <a:gd name="connsiteX2616" fmla="*/ 3446908 w 6019391"/>
              <a:gd name="connsiteY2616" fmla="*/ 2336523 h 3787550"/>
              <a:gd name="connsiteX2617" fmla="*/ 3446883 w 6019391"/>
              <a:gd name="connsiteY2617" fmla="*/ 2336324 h 3787550"/>
              <a:gd name="connsiteX2618" fmla="*/ 1986031 w 6019391"/>
              <a:gd name="connsiteY2618" fmla="*/ 2319488 h 3787550"/>
              <a:gd name="connsiteX2619" fmla="*/ 1967133 w 6019391"/>
              <a:gd name="connsiteY2619" fmla="*/ 2330950 h 3787550"/>
              <a:gd name="connsiteX2620" fmla="*/ 1960594 w 6019391"/>
              <a:gd name="connsiteY2620" fmla="*/ 2334581 h 3787550"/>
              <a:gd name="connsiteX2621" fmla="*/ 1960428 w 6019391"/>
              <a:gd name="connsiteY2621" fmla="*/ 2338538 h 3787550"/>
              <a:gd name="connsiteX2622" fmla="*/ 1951753 w 6019391"/>
              <a:gd name="connsiteY2622" fmla="*/ 2349682 h 3787550"/>
              <a:gd name="connsiteX2623" fmla="*/ 1950523 w 6019391"/>
              <a:gd name="connsiteY2623" fmla="*/ 2357278 h 3787550"/>
              <a:gd name="connsiteX2624" fmla="*/ 1962836 w 6019391"/>
              <a:gd name="connsiteY2624" fmla="*/ 2343204 h 3787550"/>
              <a:gd name="connsiteX2625" fmla="*/ 1964478 w 6019391"/>
              <a:gd name="connsiteY2625" fmla="*/ 2349123 h 3787550"/>
              <a:gd name="connsiteX2626" fmla="*/ 2014102 w 6019391"/>
              <a:gd name="connsiteY2626" fmla="*/ 2311773 h 3787550"/>
              <a:gd name="connsiteX2627" fmla="*/ 2007680 w 6019391"/>
              <a:gd name="connsiteY2627" fmla="*/ 2319074 h 3787550"/>
              <a:gd name="connsiteX2628" fmla="*/ 2010221 w 6019391"/>
              <a:gd name="connsiteY2628" fmla="*/ 2315884 h 3787550"/>
              <a:gd name="connsiteX2629" fmla="*/ 2019751 w 6019391"/>
              <a:gd name="connsiteY2629" fmla="*/ 2305351 h 3787550"/>
              <a:gd name="connsiteX2630" fmla="*/ 2021092 w 6019391"/>
              <a:gd name="connsiteY2630" fmla="*/ 2306171 h 3787550"/>
              <a:gd name="connsiteX2631" fmla="*/ 2018985 w 6019391"/>
              <a:gd name="connsiteY2631" fmla="*/ 2306601 h 3787550"/>
              <a:gd name="connsiteX2632" fmla="*/ 2014102 w 6019391"/>
              <a:gd name="connsiteY2632" fmla="*/ 2311773 h 3787550"/>
              <a:gd name="connsiteX2633" fmla="*/ 2000003 w 6019391"/>
              <a:gd name="connsiteY2633" fmla="*/ 2303204 h 3787550"/>
              <a:gd name="connsiteX2634" fmla="*/ 1999269 w 6019391"/>
              <a:gd name="connsiteY2634" fmla="*/ 2304263 h 3787550"/>
              <a:gd name="connsiteX2635" fmla="*/ 2000688 w 6019391"/>
              <a:gd name="connsiteY2635" fmla="*/ 2303330 h 3787550"/>
              <a:gd name="connsiteX2636" fmla="*/ 3423835 w 6019391"/>
              <a:gd name="connsiteY2636" fmla="*/ 2302469 h 3787550"/>
              <a:gd name="connsiteX2637" fmla="*/ 3422965 w 6019391"/>
              <a:gd name="connsiteY2637" fmla="*/ 2314723 h 3787550"/>
              <a:gd name="connsiteX2638" fmla="*/ 3423039 w 6019391"/>
              <a:gd name="connsiteY2638" fmla="*/ 2321522 h 3787550"/>
              <a:gd name="connsiteX2639" fmla="*/ 3422042 w 6019391"/>
              <a:gd name="connsiteY2639" fmla="*/ 2323389 h 3787550"/>
              <a:gd name="connsiteX2640" fmla="*/ 3414987 w 6019391"/>
              <a:gd name="connsiteY2640" fmla="*/ 2337696 h 3787550"/>
              <a:gd name="connsiteX2641" fmla="*/ 3417220 w 6019391"/>
              <a:gd name="connsiteY2641" fmla="*/ 2330440 h 3787550"/>
              <a:gd name="connsiteX2642" fmla="*/ 3422133 w 6019391"/>
              <a:gd name="connsiteY2642" fmla="*/ 2307242 h 3787550"/>
              <a:gd name="connsiteX2643" fmla="*/ 3398544 w 6019391"/>
              <a:gd name="connsiteY2643" fmla="*/ 2299784 h 3787550"/>
              <a:gd name="connsiteX2644" fmla="*/ 3400826 w 6019391"/>
              <a:gd name="connsiteY2644" fmla="*/ 2300359 h 3787550"/>
              <a:gd name="connsiteX2645" fmla="*/ 3406163 w 6019391"/>
              <a:gd name="connsiteY2645" fmla="*/ 2309426 h 3787550"/>
              <a:gd name="connsiteX2646" fmla="*/ 3402914 w 6019391"/>
              <a:gd name="connsiteY2646" fmla="*/ 2301048 h 3787550"/>
              <a:gd name="connsiteX2647" fmla="*/ 3409397 w 6019391"/>
              <a:gd name="connsiteY2647" fmla="*/ 2334412 h 3787550"/>
              <a:gd name="connsiteX2648" fmla="*/ 3406921 w 6019391"/>
              <a:gd name="connsiteY2648" fmla="*/ 2339737 h 3787550"/>
              <a:gd name="connsiteX2649" fmla="*/ 3406602 w 6019391"/>
              <a:gd name="connsiteY2649" fmla="*/ 2329546 h 3787550"/>
              <a:gd name="connsiteX2650" fmla="*/ 3404052 w 6019391"/>
              <a:gd name="connsiteY2650" fmla="*/ 2340728 h 3787550"/>
              <a:gd name="connsiteX2651" fmla="*/ 3371513 w 6019391"/>
              <a:gd name="connsiteY2651" fmla="*/ 2408468 h 3787550"/>
              <a:gd name="connsiteX2652" fmla="*/ 3326931 w 6019391"/>
              <a:gd name="connsiteY2652" fmla="*/ 2479665 h 3787550"/>
              <a:gd name="connsiteX2653" fmla="*/ 3284849 w 6019391"/>
              <a:gd name="connsiteY2653" fmla="*/ 2547883 h 3787550"/>
              <a:gd name="connsiteX2654" fmla="*/ 3289816 w 6019391"/>
              <a:gd name="connsiteY2654" fmla="*/ 2535966 h 3787550"/>
              <a:gd name="connsiteX2655" fmla="*/ 3289897 w 6019391"/>
              <a:gd name="connsiteY2655" fmla="*/ 2535836 h 3787550"/>
              <a:gd name="connsiteX2656" fmla="*/ 3328760 w 6019391"/>
              <a:gd name="connsiteY2656" fmla="*/ 2469344 h 3787550"/>
              <a:gd name="connsiteX2657" fmla="*/ 3339602 w 6019391"/>
              <a:gd name="connsiteY2657" fmla="*/ 2450168 h 3787550"/>
              <a:gd name="connsiteX2658" fmla="*/ 3335846 w 6019391"/>
              <a:gd name="connsiteY2658" fmla="*/ 2452030 h 3787550"/>
              <a:gd name="connsiteX2659" fmla="*/ 3325620 w 6019391"/>
              <a:gd name="connsiteY2659" fmla="*/ 2469536 h 3787550"/>
              <a:gd name="connsiteX2660" fmla="*/ 3299423 w 6019391"/>
              <a:gd name="connsiteY2660" fmla="*/ 2513072 h 3787550"/>
              <a:gd name="connsiteX2661" fmla="*/ 3331890 w 6019391"/>
              <a:gd name="connsiteY2661" fmla="*/ 2437174 h 3787550"/>
              <a:gd name="connsiteX2662" fmla="*/ 3368651 w 6019391"/>
              <a:gd name="connsiteY2662" fmla="*/ 2356598 h 3787550"/>
              <a:gd name="connsiteX2663" fmla="*/ 3397454 w 6019391"/>
              <a:gd name="connsiteY2663" fmla="*/ 2299813 h 3787550"/>
              <a:gd name="connsiteX2664" fmla="*/ 3490686 w 6019391"/>
              <a:gd name="connsiteY2664" fmla="*/ 2296544 h 3787550"/>
              <a:gd name="connsiteX2665" fmla="*/ 3490618 w 6019391"/>
              <a:gd name="connsiteY2665" fmla="*/ 2297879 h 3787550"/>
              <a:gd name="connsiteX2666" fmla="*/ 3490081 w 6019391"/>
              <a:gd name="connsiteY2666" fmla="*/ 2298656 h 3787550"/>
              <a:gd name="connsiteX2667" fmla="*/ 3490603 w 6019391"/>
              <a:gd name="connsiteY2667" fmla="*/ 2296825 h 3787550"/>
              <a:gd name="connsiteX2668" fmla="*/ 2012411 w 6019391"/>
              <a:gd name="connsiteY2668" fmla="*/ 2295020 h 3787550"/>
              <a:gd name="connsiteX2669" fmla="*/ 2011426 w 6019391"/>
              <a:gd name="connsiteY2669" fmla="*/ 2295584 h 3787550"/>
              <a:gd name="connsiteX2670" fmla="*/ 2009563 w 6019391"/>
              <a:gd name="connsiteY2670" fmla="*/ 2299266 h 3787550"/>
              <a:gd name="connsiteX2671" fmla="*/ 2012563 w 6019391"/>
              <a:gd name="connsiteY2671" fmla="*/ 2297603 h 3787550"/>
              <a:gd name="connsiteX2672" fmla="*/ 2030424 w 6019391"/>
              <a:gd name="connsiteY2672" fmla="*/ 2292232 h 3787550"/>
              <a:gd name="connsiteX2673" fmla="*/ 2017779 w 6019391"/>
              <a:gd name="connsiteY2673" fmla="*/ 2300058 h 3787550"/>
              <a:gd name="connsiteX2674" fmla="*/ 2008094 w 6019391"/>
              <a:gd name="connsiteY2674" fmla="*/ 2309758 h 3787550"/>
              <a:gd name="connsiteX2675" fmla="*/ 2010311 w 6019391"/>
              <a:gd name="connsiteY2675" fmla="*/ 2304680 h 3787550"/>
              <a:gd name="connsiteX2676" fmla="*/ 2003738 w 6019391"/>
              <a:gd name="connsiteY2676" fmla="*/ 2308748 h 3787550"/>
              <a:gd name="connsiteX2677" fmla="*/ 1989703 w 6019391"/>
              <a:gd name="connsiteY2677" fmla="*/ 2317261 h 3787550"/>
              <a:gd name="connsiteX2678" fmla="*/ 1978870 w 6019391"/>
              <a:gd name="connsiteY2678" fmla="*/ 2331653 h 3787550"/>
              <a:gd name="connsiteX2679" fmla="*/ 1979746 w 6019391"/>
              <a:gd name="connsiteY2679" fmla="*/ 2338821 h 3787550"/>
              <a:gd name="connsiteX2680" fmla="*/ 2004838 w 6019391"/>
              <a:gd name="connsiteY2680" fmla="*/ 2309484 h 3787550"/>
              <a:gd name="connsiteX2681" fmla="*/ 1977476 w 6019391"/>
              <a:gd name="connsiteY2681" fmla="*/ 2345535 h 3787550"/>
              <a:gd name="connsiteX2682" fmla="*/ 1978352 w 6019391"/>
              <a:gd name="connsiteY2682" fmla="*/ 2352702 h 3787550"/>
              <a:gd name="connsiteX2683" fmla="*/ 1999338 w 6019391"/>
              <a:gd name="connsiteY2683" fmla="*/ 2328558 h 3787550"/>
              <a:gd name="connsiteX2684" fmla="*/ 2007680 w 6019391"/>
              <a:gd name="connsiteY2684" fmla="*/ 2319074 h 3787550"/>
              <a:gd name="connsiteX2685" fmla="*/ 2002564 w 6019391"/>
              <a:gd name="connsiteY2685" fmla="*/ 2325499 h 3787550"/>
              <a:gd name="connsiteX2686" fmla="*/ 1988092 w 6019391"/>
              <a:gd name="connsiteY2686" fmla="*/ 2345405 h 3787550"/>
              <a:gd name="connsiteX2687" fmla="*/ 1988201 w 6019391"/>
              <a:gd name="connsiteY2687" fmla="*/ 2353822 h 3787550"/>
              <a:gd name="connsiteX2688" fmla="*/ 1989735 w 6019391"/>
              <a:gd name="connsiteY2688" fmla="*/ 2351321 h 3787550"/>
              <a:gd name="connsiteX2689" fmla="*/ 1991266 w 6019391"/>
              <a:gd name="connsiteY2689" fmla="*/ 2357417 h 3787550"/>
              <a:gd name="connsiteX2690" fmla="*/ 1997178 w 6019391"/>
              <a:gd name="connsiteY2690" fmla="*/ 2347773 h 3787550"/>
              <a:gd name="connsiteX2691" fmla="*/ 1998053 w 6019391"/>
              <a:gd name="connsiteY2691" fmla="*/ 2354941 h 3787550"/>
              <a:gd name="connsiteX2692" fmla="*/ 1999137 w 6019391"/>
              <a:gd name="connsiteY2692" fmla="*/ 2353547 h 3787550"/>
              <a:gd name="connsiteX2693" fmla="*/ 2005345 w 6019391"/>
              <a:gd name="connsiteY2693" fmla="*/ 2345571 h 3787550"/>
              <a:gd name="connsiteX2694" fmla="*/ 2020927 w 6019391"/>
              <a:gd name="connsiteY2694" fmla="*/ 2308789 h 3787550"/>
              <a:gd name="connsiteX2695" fmla="*/ 2027828 w 6019391"/>
              <a:gd name="connsiteY2695" fmla="*/ 2286197 h 3787550"/>
              <a:gd name="connsiteX2696" fmla="*/ 2018928 w 6019391"/>
              <a:gd name="connsiteY2696" fmla="*/ 2291291 h 3787550"/>
              <a:gd name="connsiteX2697" fmla="*/ 2018614 w 6019391"/>
              <a:gd name="connsiteY2697" fmla="*/ 2294095 h 3787550"/>
              <a:gd name="connsiteX2698" fmla="*/ 2018661 w 6019391"/>
              <a:gd name="connsiteY2698" fmla="*/ 2294223 h 3787550"/>
              <a:gd name="connsiteX2699" fmla="*/ 2023939 w 6019391"/>
              <a:gd name="connsiteY2699" fmla="*/ 2291298 h 3787550"/>
              <a:gd name="connsiteX2700" fmla="*/ 3479024 w 6019391"/>
              <a:gd name="connsiteY2700" fmla="*/ 2284767 h 3787550"/>
              <a:gd name="connsiteX2701" fmla="*/ 3479166 w 6019391"/>
              <a:gd name="connsiteY2701" fmla="*/ 2286862 h 3787550"/>
              <a:gd name="connsiteX2702" fmla="*/ 3478028 w 6019391"/>
              <a:gd name="connsiteY2702" fmla="*/ 2285618 h 3787550"/>
              <a:gd name="connsiteX2703" fmla="*/ 3478451 w 6019391"/>
              <a:gd name="connsiteY2703" fmla="*/ 2284928 h 3787550"/>
              <a:gd name="connsiteX2704" fmla="*/ 2046161 w 6019391"/>
              <a:gd name="connsiteY2704" fmla="*/ 2282590 h 3787550"/>
              <a:gd name="connsiteX2705" fmla="*/ 2039717 w 6019391"/>
              <a:gd name="connsiteY2705" fmla="*/ 2286480 h 3787550"/>
              <a:gd name="connsiteX2706" fmla="*/ 2033633 w 6019391"/>
              <a:gd name="connsiteY2706" fmla="*/ 2290246 h 3787550"/>
              <a:gd name="connsiteX2707" fmla="*/ 2033322 w 6019391"/>
              <a:gd name="connsiteY2707" fmla="*/ 2290789 h 3787550"/>
              <a:gd name="connsiteX2708" fmla="*/ 2014115 w 6019391"/>
              <a:gd name="connsiteY2708" fmla="*/ 2327411 h 3787550"/>
              <a:gd name="connsiteX2709" fmla="*/ 2006393 w 6019391"/>
              <a:gd name="connsiteY2709" fmla="*/ 2344224 h 3787550"/>
              <a:gd name="connsiteX2710" fmla="*/ 2006727 w 6019391"/>
              <a:gd name="connsiteY2710" fmla="*/ 2343796 h 3787550"/>
              <a:gd name="connsiteX2711" fmla="*/ 2009135 w 6019391"/>
              <a:gd name="connsiteY2711" fmla="*/ 2348462 h 3787550"/>
              <a:gd name="connsiteX2712" fmla="*/ 2015873 w 6019391"/>
              <a:gd name="connsiteY2712" fmla="*/ 2341842 h 3787550"/>
              <a:gd name="connsiteX2713" fmla="*/ 2018329 w 6019391"/>
              <a:gd name="connsiteY2713" fmla="*/ 2336440 h 3787550"/>
              <a:gd name="connsiteX2714" fmla="*/ 2031691 w 6019391"/>
              <a:gd name="connsiteY2714" fmla="*/ 2310355 h 3787550"/>
              <a:gd name="connsiteX2715" fmla="*/ 2040909 w 6019391"/>
              <a:gd name="connsiteY2715" fmla="*/ 2291975 h 3787550"/>
              <a:gd name="connsiteX2716" fmla="*/ 2036957 w 6019391"/>
              <a:gd name="connsiteY2716" fmla="*/ 2280844 h 3787550"/>
              <a:gd name="connsiteX2717" fmla="*/ 2032444 w 6019391"/>
              <a:gd name="connsiteY2717" fmla="*/ 2283503 h 3787550"/>
              <a:gd name="connsiteX2718" fmla="*/ 2027933 w 6019391"/>
              <a:gd name="connsiteY2718" fmla="*/ 2288993 h 3787550"/>
              <a:gd name="connsiteX2719" fmla="*/ 2027846 w 6019391"/>
              <a:gd name="connsiteY2719" fmla="*/ 2289132 h 3787550"/>
              <a:gd name="connsiteX2720" fmla="*/ 2029130 w 6019391"/>
              <a:gd name="connsiteY2720" fmla="*/ 2288421 h 3787550"/>
              <a:gd name="connsiteX2721" fmla="*/ 2034344 w 6019391"/>
              <a:gd name="connsiteY2721" fmla="*/ 2285399 h 3787550"/>
              <a:gd name="connsiteX2722" fmla="*/ 3407881 w 6019391"/>
              <a:gd name="connsiteY2722" fmla="*/ 2279418 h 3787550"/>
              <a:gd name="connsiteX2723" fmla="*/ 3406570 w 6019391"/>
              <a:gd name="connsiteY2723" fmla="*/ 2282420 h 3787550"/>
              <a:gd name="connsiteX2724" fmla="*/ 3406640 w 6019391"/>
              <a:gd name="connsiteY2724" fmla="*/ 2281701 h 3787550"/>
              <a:gd name="connsiteX2725" fmla="*/ 3406957 w 6019391"/>
              <a:gd name="connsiteY2725" fmla="*/ 2281079 h 3787550"/>
              <a:gd name="connsiteX2726" fmla="*/ 3426597 w 6019391"/>
              <a:gd name="connsiteY2726" fmla="*/ 2272394 h 3787550"/>
              <a:gd name="connsiteX2727" fmla="*/ 3425009 w 6019391"/>
              <a:gd name="connsiteY2727" fmla="*/ 2289528 h 3787550"/>
              <a:gd name="connsiteX2728" fmla="*/ 3424583 w 6019391"/>
              <a:gd name="connsiteY2728" fmla="*/ 2290195 h 3787550"/>
              <a:gd name="connsiteX2729" fmla="*/ 3423344 w 6019391"/>
              <a:gd name="connsiteY2729" fmla="*/ 2291078 h 3787550"/>
              <a:gd name="connsiteX2730" fmla="*/ 3426062 w 6019391"/>
              <a:gd name="connsiteY2730" fmla="*/ 2274145 h 3787550"/>
              <a:gd name="connsiteX2731" fmla="*/ 2052307 w 6019391"/>
              <a:gd name="connsiteY2731" fmla="*/ 2271800 h 3787550"/>
              <a:gd name="connsiteX2732" fmla="*/ 2040009 w 6019391"/>
              <a:gd name="connsiteY2732" fmla="*/ 2279045 h 3787550"/>
              <a:gd name="connsiteX2733" fmla="*/ 2038924 w 6019391"/>
              <a:gd name="connsiteY2733" fmla="*/ 2280985 h 3787550"/>
              <a:gd name="connsiteX2734" fmla="*/ 2037422 w 6019391"/>
              <a:gd name="connsiteY2734" fmla="*/ 2283616 h 3787550"/>
              <a:gd name="connsiteX2735" fmla="*/ 2049506 w 6019391"/>
              <a:gd name="connsiteY2735" fmla="*/ 2276612 h 3787550"/>
              <a:gd name="connsiteX2736" fmla="*/ 2051646 w 6019391"/>
              <a:gd name="connsiteY2736" fmla="*/ 2272789 h 3787550"/>
              <a:gd name="connsiteX2737" fmla="*/ 2070064 w 6019391"/>
              <a:gd name="connsiteY2737" fmla="*/ 2268160 h 3787550"/>
              <a:gd name="connsiteX2738" fmla="*/ 2053290 w 6019391"/>
              <a:gd name="connsiteY2738" fmla="*/ 2278286 h 3787550"/>
              <a:gd name="connsiteX2739" fmla="*/ 2023851 w 6019391"/>
              <a:gd name="connsiteY2739" fmla="*/ 2334006 h 3787550"/>
              <a:gd name="connsiteX2740" fmla="*/ 2037365 w 6019391"/>
              <a:gd name="connsiteY2740" fmla="*/ 2320729 h 3787550"/>
              <a:gd name="connsiteX2741" fmla="*/ 2040247 w 6019391"/>
              <a:gd name="connsiteY2741" fmla="*/ 2317898 h 3787550"/>
              <a:gd name="connsiteX2742" fmla="*/ 2043709 w 6019391"/>
              <a:gd name="connsiteY2742" fmla="*/ 2314451 h 3787550"/>
              <a:gd name="connsiteX2743" fmla="*/ 2046068 w 6019391"/>
              <a:gd name="connsiteY2743" fmla="*/ 2309477 h 3787550"/>
              <a:gd name="connsiteX2744" fmla="*/ 3492562 w 6019391"/>
              <a:gd name="connsiteY2744" fmla="*/ 2261954 h 3787550"/>
              <a:gd name="connsiteX2745" fmla="*/ 3491064 w 6019391"/>
              <a:gd name="connsiteY2745" fmla="*/ 2288986 h 3787550"/>
              <a:gd name="connsiteX2746" fmla="*/ 3491054 w 6019391"/>
              <a:gd name="connsiteY2746" fmla="*/ 2289206 h 3787550"/>
              <a:gd name="connsiteX2747" fmla="*/ 3489563 w 6019391"/>
              <a:gd name="connsiteY2747" fmla="*/ 2294520 h 3787550"/>
              <a:gd name="connsiteX2748" fmla="*/ 3489266 w 6019391"/>
              <a:gd name="connsiteY2748" fmla="*/ 2296949 h 3787550"/>
              <a:gd name="connsiteX2749" fmla="*/ 3485621 w 6019391"/>
              <a:gd name="connsiteY2749" fmla="*/ 2294207 h 3787550"/>
              <a:gd name="connsiteX2750" fmla="*/ 3483489 w 6019391"/>
              <a:gd name="connsiteY2750" fmla="*/ 2299593 h 3787550"/>
              <a:gd name="connsiteX2751" fmla="*/ 3480183 w 6019391"/>
              <a:gd name="connsiteY2751" fmla="*/ 2301846 h 3787550"/>
              <a:gd name="connsiteX2752" fmla="*/ 3483750 w 6019391"/>
              <a:gd name="connsiteY2752" fmla="*/ 2286436 h 3787550"/>
              <a:gd name="connsiteX2753" fmla="*/ 3479024 w 6019391"/>
              <a:gd name="connsiteY2753" fmla="*/ 2284767 h 3787550"/>
              <a:gd name="connsiteX2754" fmla="*/ 3479633 w 6019391"/>
              <a:gd name="connsiteY2754" fmla="*/ 2283002 h 3787550"/>
              <a:gd name="connsiteX2755" fmla="*/ 2075751 w 6019391"/>
              <a:gd name="connsiteY2755" fmla="*/ 2257988 h 3787550"/>
              <a:gd name="connsiteX2756" fmla="*/ 2058710 w 6019391"/>
              <a:gd name="connsiteY2756" fmla="*/ 2268028 h 3787550"/>
              <a:gd name="connsiteX2757" fmla="*/ 2056235 w 6019391"/>
              <a:gd name="connsiteY2757" fmla="*/ 2272712 h 3787550"/>
              <a:gd name="connsiteX2758" fmla="*/ 2063757 w 6019391"/>
              <a:gd name="connsiteY2758" fmla="*/ 2268353 h 3787550"/>
              <a:gd name="connsiteX2759" fmla="*/ 2072978 w 6019391"/>
              <a:gd name="connsiteY2759" fmla="*/ 2263140 h 3787550"/>
              <a:gd name="connsiteX2760" fmla="*/ 2073036 w 6019391"/>
              <a:gd name="connsiteY2760" fmla="*/ 2263042 h 3787550"/>
              <a:gd name="connsiteX2761" fmla="*/ 3417351 w 6019391"/>
              <a:gd name="connsiteY2761" fmla="*/ 2256835 h 3787550"/>
              <a:gd name="connsiteX2762" fmla="*/ 3414761 w 6019391"/>
              <a:gd name="connsiteY2762" fmla="*/ 2262500 h 3787550"/>
              <a:gd name="connsiteX2763" fmla="*/ 3410477 w 6019391"/>
              <a:gd name="connsiteY2763" fmla="*/ 2273387 h 3787550"/>
              <a:gd name="connsiteX2764" fmla="*/ 3406939 w 6019391"/>
              <a:gd name="connsiteY2764" fmla="*/ 2278655 h 3787550"/>
              <a:gd name="connsiteX2765" fmla="*/ 3407051 w 6019391"/>
              <a:gd name="connsiteY2765" fmla="*/ 2277513 h 3787550"/>
              <a:gd name="connsiteX2766" fmla="*/ 3408185 w 6019391"/>
              <a:gd name="connsiteY2766" fmla="*/ 2271867 h 3787550"/>
              <a:gd name="connsiteX2767" fmla="*/ 3421395 w 6019391"/>
              <a:gd name="connsiteY2767" fmla="*/ 2256636 h 3787550"/>
              <a:gd name="connsiteX2768" fmla="*/ 3421371 w 6019391"/>
              <a:gd name="connsiteY2768" fmla="*/ 2256644 h 3787550"/>
              <a:gd name="connsiteX2769" fmla="*/ 3420901 w 6019391"/>
              <a:gd name="connsiteY2769" fmla="*/ 2256817 h 3787550"/>
              <a:gd name="connsiteX2770" fmla="*/ 3420831 w 6019391"/>
              <a:gd name="connsiteY2770" fmla="*/ 2256843 h 3787550"/>
              <a:gd name="connsiteX2771" fmla="*/ 3419892 w 6019391"/>
              <a:gd name="connsiteY2771" fmla="*/ 2257186 h 3787550"/>
              <a:gd name="connsiteX2772" fmla="*/ 3420901 w 6019391"/>
              <a:gd name="connsiteY2772" fmla="*/ 2256817 h 3787550"/>
              <a:gd name="connsiteX2773" fmla="*/ 3500723 w 6019391"/>
              <a:gd name="connsiteY2773" fmla="*/ 2248667 h 3787550"/>
              <a:gd name="connsiteX2774" fmla="*/ 3497552 w 6019391"/>
              <a:gd name="connsiteY2774" fmla="*/ 2287873 h 3787550"/>
              <a:gd name="connsiteX2775" fmla="*/ 3495275 w 6019391"/>
              <a:gd name="connsiteY2775" fmla="*/ 2291159 h 3787550"/>
              <a:gd name="connsiteX2776" fmla="*/ 3496677 w 6019391"/>
              <a:gd name="connsiteY2776" fmla="*/ 2255253 h 3787550"/>
              <a:gd name="connsiteX2777" fmla="*/ 3434222 w 6019391"/>
              <a:gd name="connsiteY2777" fmla="*/ 2240572 h 3787550"/>
              <a:gd name="connsiteX2778" fmla="*/ 3433887 w 6019391"/>
              <a:gd name="connsiteY2778" fmla="*/ 2241806 h 3787550"/>
              <a:gd name="connsiteX2779" fmla="*/ 3433964 w 6019391"/>
              <a:gd name="connsiteY2779" fmla="*/ 2243238 h 3787550"/>
              <a:gd name="connsiteX2780" fmla="*/ 3435107 w 6019391"/>
              <a:gd name="connsiteY2780" fmla="*/ 2242778 h 3787550"/>
              <a:gd name="connsiteX2781" fmla="*/ 3435416 w 6019391"/>
              <a:gd name="connsiteY2781" fmla="*/ 2240932 h 3787550"/>
              <a:gd name="connsiteX2782" fmla="*/ 3434222 w 6019391"/>
              <a:gd name="connsiteY2782" fmla="*/ 2240572 h 3787550"/>
              <a:gd name="connsiteX2783" fmla="*/ 3428867 w 6019391"/>
              <a:gd name="connsiteY2783" fmla="*/ 2238357 h 3787550"/>
              <a:gd name="connsiteX2784" fmla="*/ 3426723 w 6019391"/>
              <a:gd name="connsiteY2784" fmla="*/ 2244229 h 3787550"/>
              <a:gd name="connsiteX2785" fmla="*/ 3424392 w 6019391"/>
              <a:gd name="connsiteY2785" fmla="*/ 2252714 h 3787550"/>
              <a:gd name="connsiteX2786" fmla="*/ 3419489 w 6019391"/>
              <a:gd name="connsiteY2786" fmla="*/ 2268250 h 3787550"/>
              <a:gd name="connsiteX2787" fmla="*/ 3417547 w 6019391"/>
              <a:gd name="connsiteY2787" fmla="*/ 2256512 h 3787550"/>
              <a:gd name="connsiteX2788" fmla="*/ 3425586 w 6019391"/>
              <a:gd name="connsiteY2788" fmla="*/ 2243328 h 3787550"/>
              <a:gd name="connsiteX2789" fmla="*/ 3429896 w 6019391"/>
              <a:gd name="connsiteY2789" fmla="*/ 2236797 h 3787550"/>
              <a:gd name="connsiteX2790" fmla="*/ 3429865 w 6019391"/>
              <a:gd name="connsiteY2790" fmla="*/ 2237127 h 3787550"/>
              <a:gd name="connsiteX2791" fmla="*/ 3428293 w 6019391"/>
              <a:gd name="connsiteY2791" fmla="*/ 2254098 h 3787550"/>
              <a:gd name="connsiteX2792" fmla="*/ 3427625 w 6019391"/>
              <a:gd name="connsiteY2792" fmla="*/ 2255184 h 3787550"/>
              <a:gd name="connsiteX2793" fmla="*/ 3425876 w 6019391"/>
              <a:gd name="connsiteY2793" fmla="*/ 2257603 h 3787550"/>
              <a:gd name="connsiteX2794" fmla="*/ 3427259 w 6019391"/>
              <a:gd name="connsiteY2794" fmla="*/ 2248942 h 3787550"/>
              <a:gd name="connsiteX2795" fmla="*/ 3429173 w 6019391"/>
              <a:gd name="connsiteY2795" fmla="*/ 2237893 h 3787550"/>
              <a:gd name="connsiteX2796" fmla="*/ 3508672 w 6019391"/>
              <a:gd name="connsiteY2796" fmla="*/ 2236009 h 3787550"/>
              <a:gd name="connsiteX2797" fmla="*/ 3507322 w 6019391"/>
              <a:gd name="connsiteY2797" fmla="*/ 2257767 h 3787550"/>
              <a:gd name="connsiteX2798" fmla="*/ 3506091 w 6019391"/>
              <a:gd name="connsiteY2798" fmla="*/ 2275548 h 3787550"/>
              <a:gd name="connsiteX2799" fmla="*/ 3504831 w 6019391"/>
              <a:gd name="connsiteY2799" fmla="*/ 2277366 h 3787550"/>
              <a:gd name="connsiteX2800" fmla="*/ 3504912 w 6019391"/>
              <a:gd name="connsiteY2800" fmla="*/ 2258191 h 3787550"/>
              <a:gd name="connsiteX2801" fmla="*/ 3505878 w 6019391"/>
              <a:gd name="connsiteY2801" fmla="*/ 2240320 h 3787550"/>
              <a:gd name="connsiteX2802" fmla="*/ 3516786 w 6019391"/>
              <a:gd name="connsiteY2802" fmla="*/ 2223490 h 3787550"/>
              <a:gd name="connsiteX2803" fmla="*/ 3512596 w 6019391"/>
              <a:gd name="connsiteY2803" fmla="*/ 2266160 h 3787550"/>
              <a:gd name="connsiteX2804" fmla="*/ 3509400 w 6019391"/>
              <a:gd name="connsiteY2804" fmla="*/ 2270772 h 3787550"/>
              <a:gd name="connsiteX2805" fmla="*/ 3508991 w 6019391"/>
              <a:gd name="connsiteY2805" fmla="*/ 2250204 h 3787550"/>
              <a:gd name="connsiteX2806" fmla="*/ 3510710 w 6019391"/>
              <a:gd name="connsiteY2806" fmla="*/ 2232865 h 3787550"/>
              <a:gd name="connsiteX2807" fmla="*/ 2087282 w 6019391"/>
              <a:gd name="connsiteY2807" fmla="*/ 2212764 h 3787550"/>
              <a:gd name="connsiteX2808" fmla="*/ 2086781 w 6019391"/>
              <a:gd name="connsiteY2808" fmla="*/ 2213191 h 3787550"/>
              <a:gd name="connsiteX2809" fmla="*/ 2087574 w 6019391"/>
              <a:gd name="connsiteY2809" fmla="*/ 2213498 h 3787550"/>
              <a:gd name="connsiteX2810" fmla="*/ 3529088 w 6019391"/>
              <a:gd name="connsiteY2810" fmla="*/ 2204510 h 3787550"/>
              <a:gd name="connsiteX2811" fmla="*/ 3524956 w 6019391"/>
              <a:gd name="connsiteY2811" fmla="*/ 2247906 h 3787550"/>
              <a:gd name="connsiteX2812" fmla="*/ 3521987 w 6019391"/>
              <a:gd name="connsiteY2812" fmla="*/ 2252606 h 3787550"/>
              <a:gd name="connsiteX2813" fmla="*/ 3516769 w 6019391"/>
              <a:gd name="connsiteY2813" fmla="*/ 2260136 h 3787550"/>
              <a:gd name="connsiteX2814" fmla="*/ 3519970 w 6019391"/>
              <a:gd name="connsiteY2814" fmla="*/ 2218578 h 3787550"/>
              <a:gd name="connsiteX2815" fmla="*/ 3483194 w 6019391"/>
              <a:gd name="connsiteY2815" fmla="*/ 2189726 h 3787550"/>
              <a:gd name="connsiteX2816" fmla="*/ 3479920 w 6019391"/>
              <a:gd name="connsiteY2816" fmla="*/ 2190556 h 3787550"/>
              <a:gd name="connsiteX2817" fmla="*/ 3486426 w 6019391"/>
              <a:gd name="connsiteY2817" fmla="*/ 2191083 h 3787550"/>
              <a:gd name="connsiteX2818" fmla="*/ 3483194 w 6019391"/>
              <a:gd name="connsiteY2818" fmla="*/ 2189726 h 3787550"/>
              <a:gd name="connsiteX2819" fmla="*/ 3546293 w 6019391"/>
              <a:gd name="connsiteY2819" fmla="*/ 2177964 h 3787550"/>
              <a:gd name="connsiteX2820" fmla="*/ 3541906 w 6019391"/>
              <a:gd name="connsiteY2820" fmla="*/ 2202999 h 3787550"/>
              <a:gd name="connsiteX2821" fmla="*/ 3539681 w 6019391"/>
              <a:gd name="connsiteY2821" fmla="*/ 2224596 h 3787550"/>
              <a:gd name="connsiteX2822" fmla="*/ 3527616 w 6019391"/>
              <a:gd name="connsiteY2822" fmla="*/ 2243694 h 3787550"/>
              <a:gd name="connsiteX2823" fmla="*/ 3532017 w 6019391"/>
              <a:gd name="connsiteY2823" fmla="*/ 2199989 h 3787550"/>
              <a:gd name="connsiteX2824" fmla="*/ 3515391 w 6019391"/>
              <a:gd name="connsiteY2824" fmla="*/ 2141981 h 3787550"/>
              <a:gd name="connsiteX2825" fmla="*/ 3510290 w 6019391"/>
              <a:gd name="connsiteY2825" fmla="*/ 2164221 h 3787550"/>
              <a:gd name="connsiteX2826" fmla="*/ 3510125 w 6019391"/>
              <a:gd name="connsiteY2826" fmla="*/ 2165223 h 3787550"/>
              <a:gd name="connsiteX2827" fmla="*/ 3506838 w 6019391"/>
              <a:gd name="connsiteY2827" fmla="*/ 2170694 h 3787550"/>
              <a:gd name="connsiteX2828" fmla="*/ 3510373 w 6019391"/>
              <a:gd name="connsiteY2828" fmla="*/ 2152104 h 3787550"/>
              <a:gd name="connsiteX2829" fmla="*/ 3510682 w 6019391"/>
              <a:gd name="connsiteY2829" fmla="*/ 2150472 h 3787550"/>
              <a:gd name="connsiteX2830" fmla="*/ 548759 w 6019391"/>
              <a:gd name="connsiteY2830" fmla="*/ 2138886 h 3787550"/>
              <a:gd name="connsiteX2831" fmla="*/ 517146 w 6019391"/>
              <a:gd name="connsiteY2831" fmla="*/ 2187751 h 3787550"/>
              <a:gd name="connsiteX2832" fmla="*/ 522035 w 6019391"/>
              <a:gd name="connsiteY2832" fmla="*/ 2188974 h 3787550"/>
              <a:gd name="connsiteX2833" fmla="*/ 548759 w 6019391"/>
              <a:gd name="connsiteY2833" fmla="*/ 2138886 h 3787550"/>
              <a:gd name="connsiteX2834" fmla="*/ 3629880 w 6019391"/>
              <a:gd name="connsiteY2834" fmla="*/ 2052796 h 3787550"/>
              <a:gd name="connsiteX2835" fmla="*/ 3625971 w 6019391"/>
              <a:gd name="connsiteY2835" fmla="*/ 2059825 h 3787550"/>
              <a:gd name="connsiteX2836" fmla="*/ 3625308 w 6019391"/>
              <a:gd name="connsiteY2836" fmla="*/ 2059218 h 3787550"/>
              <a:gd name="connsiteX2837" fmla="*/ 3588886 w 6019391"/>
              <a:gd name="connsiteY2837" fmla="*/ 1987362 h 3787550"/>
              <a:gd name="connsiteX2838" fmla="*/ 3577905 w 6019391"/>
              <a:gd name="connsiteY2838" fmla="*/ 2031120 h 3787550"/>
              <a:gd name="connsiteX2839" fmla="*/ 3569687 w 6019391"/>
              <a:gd name="connsiteY2839" fmla="*/ 2071829 h 3787550"/>
              <a:gd name="connsiteX2840" fmla="*/ 3554272 w 6019391"/>
              <a:gd name="connsiteY2840" fmla="*/ 2094738 h 3787550"/>
              <a:gd name="connsiteX2841" fmla="*/ 3555223 w 6019391"/>
              <a:gd name="connsiteY2841" fmla="*/ 2090817 h 3787550"/>
              <a:gd name="connsiteX2842" fmla="*/ 3555017 w 6019391"/>
              <a:gd name="connsiteY2842" fmla="*/ 2084631 h 3787550"/>
              <a:gd name="connsiteX2843" fmla="*/ 3549553 w 6019391"/>
              <a:gd name="connsiteY2843" fmla="*/ 2098052 h 3787550"/>
              <a:gd name="connsiteX2844" fmla="*/ 3548132 w 6019391"/>
              <a:gd name="connsiteY2844" fmla="*/ 2103862 h 3787550"/>
              <a:gd name="connsiteX2845" fmla="*/ 3537457 w 6019391"/>
              <a:gd name="connsiteY2845" fmla="*/ 2119726 h 3787550"/>
              <a:gd name="connsiteX2846" fmla="*/ 3536599 w 6019391"/>
              <a:gd name="connsiteY2846" fmla="*/ 2121155 h 3787550"/>
              <a:gd name="connsiteX2847" fmla="*/ 3536769 w 6019391"/>
              <a:gd name="connsiteY2847" fmla="*/ 2120263 h 3787550"/>
              <a:gd name="connsiteX2848" fmla="*/ 3542592 w 6019391"/>
              <a:gd name="connsiteY2848" fmla="*/ 2096835 h 3787550"/>
              <a:gd name="connsiteX2849" fmla="*/ 3540272 w 6019391"/>
              <a:gd name="connsiteY2849" fmla="*/ 2099338 h 3787550"/>
              <a:gd name="connsiteX2850" fmla="*/ 3533294 w 6019391"/>
              <a:gd name="connsiteY2850" fmla="*/ 2126657 h 3787550"/>
              <a:gd name="connsiteX2851" fmla="*/ 3515719 w 6019391"/>
              <a:gd name="connsiteY2851" fmla="*/ 2155910 h 3787550"/>
              <a:gd name="connsiteX2852" fmla="*/ 3516302 w 6019391"/>
              <a:gd name="connsiteY2852" fmla="*/ 2153039 h 3787550"/>
              <a:gd name="connsiteX2853" fmla="*/ 3519497 w 6019391"/>
              <a:gd name="connsiteY2853" fmla="*/ 2142196 h 3787550"/>
              <a:gd name="connsiteX2854" fmla="*/ 3521509 w 6019391"/>
              <a:gd name="connsiteY2854" fmla="*/ 2128012 h 3787550"/>
              <a:gd name="connsiteX2855" fmla="*/ 3522126 w 6019391"/>
              <a:gd name="connsiteY2855" fmla="*/ 2116029 h 3787550"/>
              <a:gd name="connsiteX2856" fmla="*/ 3518827 w 6019391"/>
              <a:gd name="connsiteY2856" fmla="*/ 2126997 h 3787550"/>
              <a:gd name="connsiteX2857" fmla="*/ 3516214 w 6019391"/>
              <a:gd name="connsiteY2857" fmla="*/ 2138388 h 3787550"/>
              <a:gd name="connsiteX2858" fmla="*/ 3512295 w 6019391"/>
              <a:gd name="connsiteY2858" fmla="*/ 2141972 h 3787550"/>
              <a:gd name="connsiteX2859" fmla="*/ 3519806 w 6019391"/>
              <a:gd name="connsiteY2859" fmla="*/ 2102387 h 3787550"/>
              <a:gd name="connsiteX2860" fmla="*/ 3509761 w 6019391"/>
              <a:gd name="connsiteY2860" fmla="*/ 2133067 h 3787550"/>
              <a:gd name="connsiteX2861" fmla="*/ 3505627 w 6019391"/>
              <a:gd name="connsiteY2861" fmla="*/ 2151282 h 3787550"/>
              <a:gd name="connsiteX2862" fmla="*/ 3500553 w 6019391"/>
              <a:gd name="connsiteY2862" fmla="*/ 2159529 h 3787550"/>
              <a:gd name="connsiteX2863" fmla="*/ 3492729 w 6019391"/>
              <a:gd name="connsiteY2863" fmla="*/ 2176496 h 3787550"/>
              <a:gd name="connsiteX2864" fmla="*/ 3490065 w 6019391"/>
              <a:gd name="connsiteY2864" fmla="*/ 2178107 h 3787550"/>
              <a:gd name="connsiteX2865" fmla="*/ 3489611 w 6019391"/>
              <a:gd name="connsiteY2865" fmla="*/ 2182088 h 3787550"/>
              <a:gd name="connsiteX2866" fmla="*/ 3492729 w 6019391"/>
              <a:gd name="connsiteY2866" fmla="*/ 2176496 h 3787550"/>
              <a:gd name="connsiteX2867" fmla="*/ 3503077 w 6019391"/>
              <a:gd name="connsiteY2867" fmla="*/ 2162519 h 3787550"/>
              <a:gd name="connsiteX2868" fmla="*/ 3502537 w 6019391"/>
              <a:gd name="connsiteY2868" fmla="*/ 2164899 h 3787550"/>
              <a:gd name="connsiteX2869" fmla="*/ 3500485 w 6019391"/>
              <a:gd name="connsiteY2869" fmla="*/ 2181267 h 3787550"/>
              <a:gd name="connsiteX2870" fmla="*/ 3477632 w 6019391"/>
              <a:gd name="connsiteY2870" fmla="*/ 2219309 h 3787550"/>
              <a:gd name="connsiteX2871" fmla="*/ 3463194 w 6019391"/>
              <a:gd name="connsiteY2871" fmla="*/ 2246341 h 3787550"/>
              <a:gd name="connsiteX2872" fmla="*/ 3463255 w 6019391"/>
              <a:gd name="connsiteY2872" fmla="*/ 2245364 h 3787550"/>
              <a:gd name="connsiteX2873" fmla="*/ 3462327 w 6019391"/>
              <a:gd name="connsiteY2873" fmla="*/ 2234759 h 3787550"/>
              <a:gd name="connsiteX2874" fmla="*/ 3461196 w 6019391"/>
              <a:gd name="connsiteY2874" fmla="*/ 2247645 h 3787550"/>
              <a:gd name="connsiteX2875" fmla="*/ 3461229 w 6019391"/>
              <a:gd name="connsiteY2875" fmla="*/ 2250020 h 3787550"/>
              <a:gd name="connsiteX2876" fmla="*/ 3445208 w 6019391"/>
              <a:gd name="connsiteY2876" fmla="*/ 2280015 h 3787550"/>
              <a:gd name="connsiteX2877" fmla="*/ 3444833 w 6019391"/>
              <a:gd name="connsiteY2877" fmla="*/ 2279636 h 3787550"/>
              <a:gd name="connsiteX2878" fmla="*/ 3442764 w 6019391"/>
              <a:gd name="connsiteY2878" fmla="*/ 2277112 h 3787550"/>
              <a:gd name="connsiteX2879" fmla="*/ 3442568 w 6019391"/>
              <a:gd name="connsiteY2879" fmla="*/ 2274212 h 3787550"/>
              <a:gd name="connsiteX2880" fmla="*/ 3438132 w 6019391"/>
              <a:gd name="connsiteY2880" fmla="*/ 2279651 h 3787550"/>
              <a:gd name="connsiteX2881" fmla="*/ 3434036 w 6019391"/>
              <a:gd name="connsiteY2881" fmla="*/ 2290084 h 3787550"/>
              <a:gd name="connsiteX2882" fmla="*/ 3433581 w 6019391"/>
              <a:gd name="connsiteY2882" fmla="*/ 2291489 h 3787550"/>
              <a:gd name="connsiteX2883" fmla="*/ 3435520 w 6019391"/>
              <a:gd name="connsiteY2883" fmla="*/ 2251661 h 3787550"/>
              <a:gd name="connsiteX2884" fmla="*/ 3433508 w 6019391"/>
              <a:gd name="connsiteY2884" fmla="*/ 2249700 h 3787550"/>
              <a:gd name="connsiteX2885" fmla="*/ 3430364 w 6019391"/>
              <a:gd name="connsiteY2885" fmla="*/ 2281998 h 3787550"/>
              <a:gd name="connsiteX2886" fmla="*/ 3429803 w 6019391"/>
              <a:gd name="connsiteY2886" fmla="*/ 2268591 h 3787550"/>
              <a:gd name="connsiteX2887" fmla="*/ 3430279 w 6019391"/>
              <a:gd name="connsiteY2887" fmla="*/ 2258748 h 3787550"/>
              <a:gd name="connsiteX2888" fmla="*/ 3430651 w 6019391"/>
              <a:gd name="connsiteY2888" fmla="*/ 2257159 h 3787550"/>
              <a:gd name="connsiteX2889" fmla="*/ 3431624 w 6019391"/>
              <a:gd name="connsiteY2889" fmla="*/ 2250297 h 3787550"/>
              <a:gd name="connsiteX2890" fmla="*/ 3430670 w 6019391"/>
              <a:gd name="connsiteY2890" fmla="*/ 2250851 h 3787550"/>
              <a:gd name="connsiteX2891" fmla="*/ 3431096 w 6019391"/>
              <a:gd name="connsiteY2891" fmla="*/ 2242407 h 3787550"/>
              <a:gd name="connsiteX2892" fmla="*/ 3430847 w 6019391"/>
              <a:gd name="connsiteY2892" fmla="*/ 2235355 h 3787550"/>
              <a:gd name="connsiteX2893" fmla="*/ 3441025 w 6019391"/>
              <a:gd name="connsiteY2893" fmla="*/ 2219930 h 3787550"/>
              <a:gd name="connsiteX2894" fmla="*/ 3450548 w 6019391"/>
              <a:gd name="connsiteY2894" fmla="*/ 2202836 h 3787550"/>
              <a:gd name="connsiteX2895" fmla="*/ 3469790 w 6019391"/>
              <a:gd name="connsiteY2895" fmla="*/ 2172161 h 3787550"/>
              <a:gd name="connsiteX2896" fmla="*/ 3465110 w 6019391"/>
              <a:gd name="connsiteY2896" fmla="*/ 2206796 h 3787550"/>
              <a:gd name="connsiteX2897" fmla="*/ 3464767 w 6019391"/>
              <a:gd name="connsiteY2897" fmla="*/ 2209799 h 3787550"/>
              <a:gd name="connsiteX2898" fmla="*/ 3466810 w 6019391"/>
              <a:gd name="connsiteY2898" fmla="*/ 2202750 h 3787550"/>
              <a:gd name="connsiteX2899" fmla="*/ 3472688 w 6019391"/>
              <a:gd name="connsiteY2899" fmla="*/ 2167541 h 3787550"/>
              <a:gd name="connsiteX2900" fmla="*/ 3479338 w 6019391"/>
              <a:gd name="connsiteY2900" fmla="*/ 2156941 h 3787550"/>
              <a:gd name="connsiteX2901" fmla="*/ 3479301 w 6019391"/>
              <a:gd name="connsiteY2901" fmla="*/ 2156810 h 3787550"/>
              <a:gd name="connsiteX2902" fmla="*/ 3480218 w 6019391"/>
              <a:gd name="connsiteY2902" fmla="*/ 2155537 h 3787550"/>
              <a:gd name="connsiteX2903" fmla="*/ 3493736 w 6019391"/>
              <a:gd name="connsiteY2903" fmla="*/ 2133988 h 3787550"/>
              <a:gd name="connsiteX2904" fmla="*/ 3493654 w 6019391"/>
              <a:gd name="connsiteY2904" fmla="*/ 2133640 h 3787550"/>
              <a:gd name="connsiteX2905" fmla="*/ 3495804 w 6019391"/>
              <a:gd name="connsiteY2905" fmla="*/ 2130692 h 3787550"/>
              <a:gd name="connsiteX2906" fmla="*/ 3497892 w 6019391"/>
              <a:gd name="connsiteY2906" fmla="*/ 2127361 h 3787550"/>
              <a:gd name="connsiteX2907" fmla="*/ 3547009 w 6019391"/>
              <a:gd name="connsiteY2907" fmla="*/ 2052580 h 3787550"/>
              <a:gd name="connsiteX2908" fmla="*/ 3604422 w 6019391"/>
              <a:gd name="connsiteY2908" fmla="*/ 1986347 h 3787550"/>
              <a:gd name="connsiteX2909" fmla="*/ 3604256 w 6019391"/>
              <a:gd name="connsiteY2909" fmla="*/ 1986586 h 3787550"/>
              <a:gd name="connsiteX2910" fmla="*/ 3603606 w 6019391"/>
              <a:gd name="connsiteY2910" fmla="*/ 1987527 h 3787550"/>
              <a:gd name="connsiteX2911" fmla="*/ 3603407 w 6019391"/>
              <a:gd name="connsiteY2911" fmla="*/ 1987411 h 3787550"/>
              <a:gd name="connsiteX2912" fmla="*/ 3604422 w 6019391"/>
              <a:gd name="connsiteY2912" fmla="*/ 1986347 h 3787550"/>
              <a:gd name="connsiteX2913" fmla="*/ 3557904 w 6019391"/>
              <a:gd name="connsiteY2913" fmla="*/ 1973761 h 3787550"/>
              <a:gd name="connsiteX2914" fmla="*/ 3557622 w 6019391"/>
              <a:gd name="connsiteY2914" fmla="*/ 1974353 h 3787550"/>
              <a:gd name="connsiteX2915" fmla="*/ 3558415 w 6019391"/>
              <a:gd name="connsiteY2915" fmla="*/ 1974436 h 3787550"/>
              <a:gd name="connsiteX2916" fmla="*/ 3601300 w 6019391"/>
              <a:gd name="connsiteY2916" fmla="*/ 1963049 h 3787550"/>
              <a:gd name="connsiteX2917" fmla="*/ 3593215 w 6019391"/>
              <a:gd name="connsiteY2917" fmla="*/ 1990992 h 3787550"/>
              <a:gd name="connsiteX2918" fmla="*/ 3584555 w 6019391"/>
              <a:gd name="connsiteY2918" fmla="*/ 2026929 h 3787550"/>
              <a:gd name="connsiteX2919" fmla="*/ 3577956 w 6019391"/>
              <a:gd name="connsiteY2919" fmla="*/ 2053236 h 3787550"/>
              <a:gd name="connsiteX2920" fmla="*/ 3583119 w 6019391"/>
              <a:gd name="connsiteY2920" fmla="*/ 2043384 h 3787550"/>
              <a:gd name="connsiteX2921" fmla="*/ 3585875 w 6019391"/>
              <a:gd name="connsiteY2921" fmla="*/ 2038225 h 3787550"/>
              <a:gd name="connsiteX2922" fmla="*/ 3586018 w 6019391"/>
              <a:gd name="connsiteY2922" fmla="*/ 2040347 h 3787550"/>
              <a:gd name="connsiteX2923" fmla="*/ 3588544 w 6019391"/>
              <a:gd name="connsiteY2923" fmla="*/ 2040702 h 3787550"/>
              <a:gd name="connsiteX2924" fmla="*/ 3592597 w 6019391"/>
              <a:gd name="connsiteY2924" fmla="*/ 2037781 h 3787550"/>
              <a:gd name="connsiteX2925" fmla="*/ 3589305 w 6019391"/>
              <a:gd name="connsiteY2925" fmla="*/ 2042672 h 3787550"/>
              <a:gd name="connsiteX2926" fmla="*/ 3587318 w 6019391"/>
              <a:gd name="connsiteY2926" fmla="*/ 2043528 h 3787550"/>
              <a:gd name="connsiteX2927" fmla="*/ 3576580 w 6019391"/>
              <a:gd name="connsiteY2927" fmla="*/ 2058723 h 3787550"/>
              <a:gd name="connsiteX2928" fmla="*/ 3575437 w 6019391"/>
              <a:gd name="connsiteY2928" fmla="*/ 2063285 h 3787550"/>
              <a:gd name="connsiteX2929" fmla="*/ 3572965 w 6019391"/>
              <a:gd name="connsiteY2929" fmla="*/ 2066958 h 3787550"/>
              <a:gd name="connsiteX2930" fmla="*/ 3574289 w 6019391"/>
              <a:gd name="connsiteY2930" fmla="*/ 2061395 h 3787550"/>
              <a:gd name="connsiteX2931" fmla="*/ 3572941 w 6019391"/>
              <a:gd name="connsiteY2931" fmla="*/ 2062807 h 3787550"/>
              <a:gd name="connsiteX2932" fmla="*/ 3574796 w 6019391"/>
              <a:gd name="connsiteY2932" fmla="*/ 2059267 h 3787550"/>
              <a:gd name="connsiteX2933" fmla="*/ 3577390 w 6019391"/>
              <a:gd name="connsiteY2933" fmla="*/ 2048378 h 3787550"/>
              <a:gd name="connsiteX2934" fmla="*/ 3582080 w 6019391"/>
              <a:gd name="connsiteY2934" fmla="*/ 2022556 h 3787550"/>
              <a:gd name="connsiteX2935" fmla="*/ 3589034 w 6019391"/>
              <a:gd name="connsiteY2935" fmla="*/ 1998177 h 3787550"/>
              <a:gd name="connsiteX2936" fmla="*/ 3594856 w 6019391"/>
              <a:gd name="connsiteY2936" fmla="*/ 1978065 h 3787550"/>
              <a:gd name="connsiteX2937" fmla="*/ 3595917 w 6019391"/>
              <a:gd name="connsiteY2937" fmla="*/ 1976411 h 3787550"/>
              <a:gd name="connsiteX2938" fmla="*/ 3598923 w 6019391"/>
              <a:gd name="connsiteY2938" fmla="*/ 1968744 h 3787550"/>
              <a:gd name="connsiteX2939" fmla="*/ 4671214 w 6019391"/>
              <a:gd name="connsiteY2939" fmla="*/ 1896308 h 3787550"/>
              <a:gd name="connsiteX2940" fmla="*/ 4651801 w 6019391"/>
              <a:gd name="connsiteY2940" fmla="*/ 1908082 h 3787550"/>
              <a:gd name="connsiteX2941" fmla="*/ 4645085 w 6019391"/>
              <a:gd name="connsiteY2941" fmla="*/ 1911813 h 3787550"/>
              <a:gd name="connsiteX2942" fmla="*/ 4644913 w 6019391"/>
              <a:gd name="connsiteY2942" fmla="*/ 1915877 h 3787550"/>
              <a:gd name="connsiteX2943" fmla="*/ 4636003 w 6019391"/>
              <a:gd name="connsiteY2943" fmla="*/ 1927324 h 3787550"/>
              <a:gd name="connsiteX2944" fmla="*/ 4634738 w 6019391"/>
              <a:gd name="connsiteY2944" fmla="*/ 1935127 h 3787550"/>
              <a:gd name="connsiteX2945" fmla="*/ 4647387 w 6019391"/>
              <a:gd name="connsiteY2945" fmla="*/ 1920670 h 3787550"/>
              <a:gd name="connsiteX2946" fmla="*/ 4649074 w 6019391"/>
              <a:gd name="connsiteY2946" fmla="*/ 1926749 h 3787550"/>
              <a:gd name="connsiteX2947" fmla="*/ 4700050 w 6019391"/>
              <a:gd name="connsiteY2947" fmla="*/ 1888383 h 3787550"/>
              <a:gd name="connsiteX2948" fmla="*/ 4693453 w 6019391"/>
              <a:gd name="connsiteY2948" fmla="*/ 1895883 h 3787550"/>
              <a:gd name="connsiteX2949" fmla="*/ 4696064 w 6019391"/>
              <a:gd name="connsiteY2949" fmla="*/ 1892606 h 3787550"/>
              <a:gd name="connsiteX2950" fmla="*/ 3618628 w 6019391"/>
              <a:gd name="connsiteY2950" fmla="*/ 1887258 h 3787550"/>
              <a:gd name="connsiteX2951" fmla="*/ 3615977 w 6019391"/>
              <a:gd name="connsiteY2951" fmla="*/ 1888303 h 3787550"/>
              <a:gd name="connsiteX2952" fmla="*/ 3613381 w 6019391"/>
              <a:gd name="connsiteY2952" fmla="*/ 1898141 h 3787550"/>
              <a:gd name="connsiteX2953" fmla="*/ 3617318 w 6019391"/>
              <a:gd name="connsiteY2953" fmla="*/ 1893076 h 3787550"/>
              <a:gd name="connsiteX2954" fmla="*/ 3618764 w 6019391"/>
              <a:gd name="connsiteY2954" fmla="*/ 1887268 h 3787550"/>
              <a:gd name="connsiteX2955" fmla="*/ 4705852 w 6019391"/>
              <a:gd name="connsiteY2955" fmla="*/ 1881786 h 3787550"/>
              <a:gd name="connsiteX2956" fmla="*/ 4707230 w 6019391"/>
              <a:gd name="connsiteY2956" fmla="*/ 1882629 h 3787550"/>
              <a:gd name="connsiteX2957" fmla="*/ 4705065 w 6019391"/>
              <a:gd name="connsiteY2957" fmla="*/ 1883070 h 3787550"/>
              <a:gd name="connsiteX2958" fmla="*/ 4700050 w 6019391"/>
              <a:gd name="connsiteY2958" fmla="*/ 1888383 h 3787550"/>
              <a:gd name="connsiteX2959" fmla="*/ 4685566 w 6019391"/>
              <a:gd name="connsiteY2959" fmla="*/ 1879580 h 3787550"/>
              <a:gd name="connsiteX2960" fmla="*/ 4684812 w 6019391"/>
              <a:gd name="connsiteY2960" fmla="*/ 1880668 h 3787550"/>
              <a:gd name="connsiteX2961" fmla="*/ 4686269 w 6019391"/>
              <a:gd name="connsiteY2961" fmla="*/ 1879710 h 3787550"/>
              <a:gd name="connsiteX2962" fmla="*/ 3634662 w 6019391"/>
              <a:gd name="connsiteY2962" fmla="*/ 1878248 h 3787550"/>
              <a:gd name="connsiteX2963" fmla="*/ 3630919 w 6019391"/>
              <a:gd name="connsiteY2963" fmla="*/ 1884279 h 3787550"/>
              <a:gd name="connsiteX2964" fmla="*/ 3631062 w 6019391"/>
              <a:gd name="connsiteY2964" fmla="*/ 1886400 h 3787550"/>
              <a:gd name="connsiteX2965" fmla="*/ 3629904 w 6019391"/>
              <a:gd name="connsiteY2965" fmla="*/ 1885341 h 3787550"/>
              <a:gd name="connsiteX2966" fmla="*/ 3620309 w 6019391"/>
              <a:gd name="connsiteY2966" fmla="*/ 1875057 h 3787550"/>
              <a:gd name="connsiteX2967" fmla="*/ 3618163 w 6019391"/>
              <a:gd name="connsiteY2967" fmla="*/ 1880012 h 3787550"/>
              <a:gd name="connsiteX2968" fmla="*/ 3617876 w 6019391"/>
              <a:gd name="connsiteY2968" fmla="*/ 1881100 h 3787550"/>
              <a:gd name="connsiteX2969" fmla="*/ 3620434 w 6019391"/>
              <a:gd name="connsiteY2969" fmla="*/ 1880558 h 3787550"/>
              <a:gd name="connsiteX2970" fmla="*/ 3621257 w 6019391"/>
              <a:gd name="connsiteY2970" fmla="*/ 1877256 h 3787550"/>
              <a:gd name="connsiteX2971" fmla="*/ 3620309 w 6019391"/>
              <a:gd name="connsiteY2971" fmla="*/ 1875057 h 3787550"/>
              <a:gd name="connsiteX2972" fmla="*/ 4698312 w 6019391"/>
              <a:gd name="connsiteY2972" fmla="*/ 1871175 h 3787550"/>
              <a:gd name="connsiteX2973" fmla="*/ 4697300 w 6019391"/>
              <a:gd name="connsiteY2973" fmla="*/ 1871753 h 3787550"/>
              <a:gd name="connsiteX2974" fmla="*/ 4695387 w 6019391"/>
              <a:gd name="connsiteY2974" fmla="*/ 1875535 h 3787550"/>
              <a:gd name="connsiteX2975" fmla="*/ 4698470 w 6019391"/>
              <a:gd name="connsiteY2975" fmla="*/ 1873826 h 3787550"/>
              <a:gd name="connsiteX2976" fmla="*/ 3640069 w 6019391"/>
              <a:gd name="connsiteY2976" fmla="*/ 1870184 h 3787550"/>
              <a:gd name="connsiteX2977" fmla="*/ 3634662 w 6019391"/>
              <a:gd name="connsiteY2977" fmla="*/ 1878248 h 3787550"/>
              <a:gd name="connsiteX2978" fmla="*/ 3637636 w 6019391"/>
              <a:gd name="connsiteY2978" fmla="*/ 1873455 h 3787550"/>
              <a:gd name="connsiteX2979" fmla="*/ 3623387 w 6019391"/>
              <a:gd name="connsiteY2979" fmla="*/ 1866116 h 3787550"/>
              <a:gd name="connsiteX2980" fmla="*/ 3622550 w 6019391"/>
              <a:gd name="connsiteY2980" fmla="*/ 1867097 h 3787550"/>
              <a:gd name="connsiteX2981" fmla="*/ 3622855 w 6019391"/>
              <a:gd name="connsiteY2981" fmla="*/ 1867716 h 3787550"/>
              <a:gd name="connsiteX2982" fmla="*/ 4714150 w 6019391"/>
              <a:gd name="connsiteY2982" fmla="*/ 1862110 h 3787550"/>
              <a:gd name="connsiteX2983" fmla="*/ 4705005 w 6019391"/>
              <a:gd name="connsiteY2983" fmla="*/ 1867344 h 3787550"/>
              <a:gd name="connsiteX2984" fmla="*/ 4704685 w 6019391"/>
              <a:gd name="connsiteY2984" fmla="*/ 1870223 h 3787550"/>
              <a:gd name="connsiteX2985" fmla="*/ 4704733 w 6019391"/>
              <a:gd name="connsiteY2985" fmla="*/ 1870355 h 3787550"/>
              <a:gd name="connsiteX2986" fmla="*/ 4710155 w 6019391"/>
              <a:gd name="connsiteY2986" fmla="*/ 1867350 h 3787550"/>
              <a:gd name="connsiteX2987" fmla="*/ 4857780 w 6019391"/>
              <a:gd name="connsiteY2987" fmla="*/ 1859502 h 3787550"/>
              <a:gd name="connsiteX2988" fmla="*/ 4851035 w 6019391"/>
              <a:gd name="connsiteY2988" fmla="*/ 1870509 h 3787550"/>
              <a:gd name="connsiteX2989" fmla="*/ 4850331 w 6019391"/>
              <a:gd name="connsiteY2989" fmla="*/ 1868566 h 3787550"/>
              <a:gd name="connsiteX2990" fmla="*/ 4822420 w 6019391"/>
              <a:gd name="connsiteY2990" fmla="*/ 1902187 h 3787550"/>
              <a:gd name="connsiteX2991" fmla="*/ 4806342 w 6019391"/>
              <a:gd name="connsiteY2991" fmla="*/ 1919592 h 3787550"/>
              <a:gd name="connsiteX2992" fmla="*/ 4805275 w 6019391"/>
              <a:gd name="connsiteY2992" fmla="*/ 1927515 h 3787550"/>
              <a:gd name="connsiteX2993" fmla="*/ 4813118 w 6019391"/>
              <a:gd name="connsiteY2993" fmla="*/ 1920459 h 3787550"/>
              <a:gd name="connsiteX2994" fmla="*/ 4812442 w 6019391"/>
              <a:gd name="connsiteY2994" fmla="*/ 1921560 h 3787550"/>
              <a:gd name="connsiteX2995" fmla="*/ 4813343 w 6019391"/>
              <a:gd name="connsiteY2995" fmla="*/ 1928921 h 3787550"/>
              <a:gd name="connsiteX2996" fmla="*/ 4815507 w 6019391"/>
              <a:gd name="connsiteY2996" fmla="*/ 1928481 h 3787550"/>
              <a:gd name="connsiteX2997" fmla="*/ 4816968 w 6019391"/>
              <a:gd name="connsiteY2997" fmla="*/ 1926097 h 3787550"/>
              <a:gd name="connsiteX2998" fmla="*/ 4818429 w 6019391"/>
              <a:gd name="connsiteY2998" fmla="*/ 1923712 h 3787550"/>
              <a:gd name="connsiteX2999" fmla="*/ 4838330 w 6019391"/>
              <a:gd name="connsiteY2999" fmla="*/ 1900070 h 3787550"/>
              <a:gd name="connsiteX3000" fmla="*/ 4840185 w 6019391"/>
              <a:gd name="connsiteY3000" fmla="*/ 1894394 h 3787550"/>
              <a:gd name="connsiteX3001" fmla="*/ 4840860 w 6019391"/>
              <a:gd name="connsiteY3001" fmla="*/ 1893293 h 3787550"/>
              <a:gd name="connsiteX3002" fmla="*/ 4841056 w 6019391"/>
              <a:gd name="connsiteY3002" fmla="*/ 1889881 h 3787550"/>
              <a:gd name="connsiteX3003" fmla="*/ 4842518 w 6019391"/>
              <a:gd name="connsiteY3003" fmla="*/ 1887496 h 3787550"/>
              <a:gd name="connsiteX3004" fmla="*/ 4844205 w 6019391"/>
              <a:gd name="connsiteY3004" fmla="*/ 1893576 h 3787550"/>
              <a:gd name="connsiteX3005" fmla="*/ 4850867 w 6019391"/>
              <a:gd name="connsiteY3005" fmla="*/ 1885795 h 3787550"/>
              <a:gd name="connsiteX3006" fmla="*/ 4842266 w 6019391"/>
              <a:gd name="connsiteY3006" fmla="*/ 1902479 h 3787550"/>
              <a:gd name="connsiteX3007" fmla="*/ 4841488 w 6019391"/>
              <a:gd name="connsiteY3007" fmla="*/ 1906917 h 3787550"/>
              <a:gd name="connsiteX3008" fmla="*/ 4838967 w 6019391"/>
              <a:gd name="connsiteY3008" fmla="*/ 1910368 h 3787550"/>
              <a:gd name="connsiteX3009" fmla="*/ 4838443 w 6019391"/>
              <a:gd name="connsiteY3009" fmla="*/ 1908717 h 3787550"/>
              <a:gd name="connsiteX3010" fmla="*/ 4782002 w 6019391"/>
              <a:gd name="connsiteY3010" fmla="*/ 1974321 h 3787550"/>
              <a:gd name="connsiteX3011" fmla="*/ 4780849 w 6019391"/>
              <a:gd name="connsiteY3011" fmla="*/ 1981942 h 3787550"/>
              <a:gd name="connsiteX3012" fmla="*/ 4788102 w 6019391"/>
              <a:gd name="connsiteY3012" fmla="*/ 1976288 h 3787550"/>
              <a:gd name="connsiteX3013" fmla="*/ 4776240 w 6019391"/>
              <a:gd name="connsiteY3013" fmla="*/ 1989463 h 3787550"/>
              <a:gd name="connsiteX3014" fmla="*/ 4775935 w 6019391"/>
              <a:gd name="connsiteY3014" fmla="*/ 1993438 h 3787550"/>
              <a:gd name="connsiteX3015" fmla="*/ 4776257 w 6019391"/>
              <a:gd name="connsiteY3015" fmla="*/ 1995480 h 3787550"/>
              <a:gd name="connsiteX3016" fmla="*/ 4765699 w 6019391"/>
              <a:gd name="connsiteY3016" fmla="*/ 2008765 h 3787550"/>
              <a:gd name="connsiteX3017" fmla="*/ 4750297 w 6019391"/>
              <a:gd name="connsiteY3017" fmla="*/ 2026055 h 3787550"/>
              <a:gd name="connsiteX3018" fmla="*/ 4729329 w 6019391"/>
              <a:gd name="connsiteY3018" fmla="*/ 2054089 h 3787550"/>
              <a:gd name="connsiteX3019" fmla="*/ 4727867 w 6019391"/>
              <a:gd name="connsiteY3019" fmla="*/ 2056474 h 3787550"/>
              <a:gd name="connsiteX3020" fmla="*/ 4726014 w 6019391"/>
              <a:gd name="connsiteY3020" fmla="*/ 2059183 h 3787550"/>
              <a:gd name="connsiteX3021" fmla="*/ 4655057 w 6019391"/>
              <a:gd name="connsiteY3021" fmla="*/ 2151090 h 3787550"/>
              <a:gd name="connsiteX3022" fmla="*/ 4572045 w 6019391"/>
              <a:gd name="connsiteY3022" fmla="*/ 2262907 h 3787550"/>
              <a:gd name="connsiteX3023" fmla="*/ 4402720 w 6019391"/>
              <a:gd name="connsiteY3023" fmla="*/ 2485478 h 3787550"/>
              <a:gd name="connsiteX3024" fmla="*/ 4202158 w 6019391"/>
              <a:gd name="connsiteY3024" fmla="*/ 2806641 h 3787550"/>
              <a:gd name="connsiteX3025" fmla="*/ 4154588 w 6019391"/>
              <a:gd name="connsiteY3025" fmla="*/ 2888464 h 3787550"/>
              <a:gd name="connsiteX3026" fmla="*/ 4152307 w 6019391"/>
              <a:gd name="connsiteY3026" fmla="*/ 2891874 h 3787550"/>
              <a:gd name="connsiteX3027" fmla="*/ 4156790 w 6019391"/>
              <a:gd name="connsiteY3027" fmla="*/ 2878227 h 3787550"/>
              <a:gd name="connsiteX3028" fmla="*/ 4157049 w 6019391"/>
              <a:gd name="connsiteY3028" fmla="*/ 2877436 h 3787550"/>
              <a:gd name="connsiteX3029" fmla="*/ 4153503 w 6019391"/>
              <a:gd name="connsiteY3029" fmla="*/ 2882085 h 3787550"/>
              <a:gd name="connsiteX3030" fmla="*/ 4153344 w 6019391"/>
              <a:gd name="connsiteY3030" fmla="*/ 2879319 h 3787550"/>
              <a:gd name="connsiteX3031" fmla="*/ 4146924 w 6019391"/>
              <a:gd name="connsiteY3031" fmla="*/ 2888829 h 3787550"/>
              <a:gd name="connsiteX3032" fmla="*/ 4146158 w 6019391"/>
              <a:gd name="connsiteY3032" fmla="*/ 2890129 h 3787550"/>
              <a:gd name="connsiteX3033" fmla="*/ 4151787 w 6019391"/>
              <a:gd name="connsiteY3033" fmla="*/ 2869200 h 3787550"/>
              <a:gd name="connsiteX3034" fmla="*/ 4175815 w 6019391"/>
              <a:gd name="connsiteY3034" fmla="*/ 2821900 h 3787550"/>
              <a:gd name="connsiteX3035" fmla="*/ 4189017 w 6019391"/>
              <a:gd name="connsiteY3035" fmla="*/ 2795511 h 3787550"/>
              <a:gd name="connsiteX3036" fmla="*/ 4191166 w 6019391"/>
              <a:gd name="connsiteY3036" fmla="*/ 2796221 h 3787550"/>
              <a:gd name="connsiteX3037" fmla="*/ 4190395 w 6019391"/>
              <a:gd name="connsiteY3037" fmla="*/ 2794543 h 3787550"/>
              <a:gd name="connsiteX3038" fmla="*/ 4189407 w 6019391"/>
              <a:gd name="connsiteY3038" fmla="*/ 2794731 h 3787550"/>
              <a:gd name="connsiteX3039" fmla="*/ 4209706 w 6019391"/>
              <a:gd name="connsiteY3039" fmla="*/ 2754161 h 3787550"/>
              <a:gd name="connsiteX3040" fmla="*/ 4289357 w 6019391"/>
              <a:gd name="connsiteY3040" fmla="*/ 2618960 h 3787550"/>
              <a:gd name="connsiteX3041" fmla="*/ 4392249 w 6019391"/>
              <a:gd name="connsiteY3041" fmla="*/ 2458616 h 3787550"/>
              <a:gd name="connsiteX3042" fmla="*/ 4548184 w 6019391"/>
              <a:gd name="connsiteY3042" fmla="*/ 2245732 h 3787550"/>
              <a:gd name="connsiteX3043" fmla="*/ 4784707 w 6019391"/>
              <a:gd name="connsiteY3043" fmla="*/ 1942823 h 3787550"/>
              <a:gd name="connsiteX3044" fmla="*/ 4851816 w 6019391"/>
              <a:gd name="connsiteY3044" fmla="*/ 1862095 h 3787550"/>
              <a:gd name="connsiteX3045" fmla="*/ 4852693 w 6019391"/>
              <a:gd name="connsiteY3045" fmla="*/ 1864712 h 3787550"/>
              <a:gd name="connsiteX3046" fmla="*/ 4857780 w 6019391"/>
              <a:gd name="connsiteY3046" fmla="*/ 1859502 h 3787550"/>
              <a:gd name="connsiteX3047" fmla="*/ 4878746 w 6019391"/>
              <a:gd name="connsiteY3047" fmla="*/ 1829701 h 3787550"/>
              <a:gd name="connsiteX3048" fmla="*/ 4879536 w 6019391"/>
              <a:gd name="connsiteY3048" fmla="*/ 1830184 h 3787550"/>
              <a:gd name="connsiteX3049" fmla="*/ 4873565 w 6019391"/>
              <a:gd name="connsiteY3049" fmla="*/ 1835934 h 3787550"/>
              <a:gd name="connsiteX3050" fmla="*/ 4800831 w 6019391"/>
              <a:gd name="connsiteY3050" fmla="*/ 1827916 h 3787550"/>
              <a:gd name="connsiteX3051" fmla="*/ 4801002 w 6019391"/>
              <a:gd name="connsiteY3051" fmla="*/ 1828079 h 3787550"/>
              <a:gd name="connsiteX3052" fmla="*/ 4800238 w 6019391"/>
              <a:gd name="connsiteY3052" fmla="*/ 1828973 h 3787550"/>
              <a:gd name="connsiteX3053" fmla="*/ 4800044 w 6019391"/>
              <a:gd name="connsiteY3053" fmla="*/ 1829201 h 3787550"/>
              <a:gd name="connsiteX3054" fmla="*/ 4800831 w 6019391"/>
              <a:gd name="connsiteY3054" fmla="*/ 1827916 h 3787550"/>
              <a:gd name="connsiteX3055" fmla="*/ 3659531 w 6019391"/>
              <a:gd name="connsiteY3055" fmla="*/ 1805266 h 3787550"/>
              <a:gd name="connsiteX3056" fmla="*/ 3655012 w 6019391"/>
              <a:gd name="connsiteY3056" fmla="*/ 1808742 h 3787550"/>
              <a:gd name="connsiteX3057" fmla="*/ 3646457 w 6019391"/>
              <a:gd name="connsiteY3057" fmla="*/ 1819975 h 3787550"/>
              <a:gd name="connsiteX3058" fmla="*/ 3642645 w 6019391"/>
              <a:gd name="connsiteY3058" fmla="*/ 1821190 h 3787550"/>
              <a:gd name="connsiteX3059" fmla="*/ 3640846 w 6019391"/>
              <a:gd name="connsiteY3059" fmla="*/ 1828386 h 3787550"/>
              <a:gd name="connsiteX3060" fmla="*/ 3634704 w 6019391"/>
              <a:gd name="connsiteY3060" fmla="*/ 1849447 h 3787550"/>
              <a:gd name="connsiteX3061" fmla="*/ 3657857 w 6019391"/>
              <a:gd name="connsiteY3061" fmla="*/ 1821015 h 3787550"/>
              <a:gd name="connsiteX3062" fmla="*/ 3651649 w 6019391"/>
              <a:gd name="connsiteY3062" fmla="*/ 1821027 h 3787550"/>
              <a:gd name="connsiteX3063" fmla="*/ 3662091 w 6019391"/>
              <a:gd name="connsiteY3063" fmla="*/ 1805546 h 3787550"/>
              <a:gd name="connsiteX3064" fmla="*/ 3659531 w 6019391"/>
              <a:gd name="connsiteY3064" fmla="*/ 1805266 h 3787550"/>
              <a:gd name="connsiteX3065" fmla="*/ 4775224 w 6019391"/>
              <a:gd name="connsiteY3065" fmla="*/ 1786678 h 3787550"/>
              <a:gd name="connsiteX3066" fmla="*/ 4774708 w 6019391"/>
              <a:gd name="connsiteY3066" fmla="*/ 1787115 h 3787550"/>
              <a:gd name="connsiteX3067" fmla="*/ 4775523 w 6019391"/>
              <a:gd name="connsiteY3067" fmla="*/ 1787432 h 3787550"/>
              <a:gd name="connsiteX3068" fmla="*/ 4872174 w 6019391"/>
              <a:gd name="connsiteY3068" fmla="*/ 1776351 h 3787550"/>
              <a:gd name="connsiteX3069" fmla="*/ 4869170 w 6019391"/>
              <a:gd name="connsiteY3069" fmla="*/ 1779776 h 3787550"/>
              <a:gd name="connsiteX3070" fmla="*/ 4864915 w 6019391"/>
              <a:gd name="connsiteY3070" fmla="*/ 1782143 h 3787550"/>
              <a:gd name="connsiteX3071" fmla="*/ 4852634 w 6019391"/>
              <a:gd name="connsiteY3071" fmla="*/ 1796812 h 3787550"/>
              <a:gd name="connsiteX3072" fmla="*/ 4852321 w 6019391"/>
              <a:gd name="connsiteY3072" fmla="*/ 1798991 h 3787550"/>
              <a:gd name="connsiteX3073" fmla="*/ 4848323 w 6019391"/>
              <a:gd name="connsiteY3073" fmla="*/ 1803552 h 3787550"/>
              <a:gd name="connsiteX3074" fmla="*/ 4850139 w 6019391"/>
              <a:gd name="connsiteY3074" fmla="*/ 1798786 h 3787550"/>
              <a:gd name="connsiteX3075" fmla="*/ 4849092 w 6019391"/>
              <a:gd name="connsiteY3075" fmla="*/ 1796411 h 3787550"/>
              <a:gd name="connsiteX3076" fmla="*/ 4846928 w 6019391"/>
              <a:gd name="connsiteY3076" fmla="*/ 1796851 h 3787550"/>
              <a:gd name="connsiteX3077" fmla="*/ 4851341 w 6019391"/>
              <a:gd name="connsiteY3077" fmla="*/ 1792741 h 3787550"/>
              <a:gd name="connsiteX3078" fmla="*/ 4859795 w 6019391"/>
              <a:gd name="connsiteY3078" fmla="*/ 1784992 h 3787550"/>
              <a:gd name="connsiteX3079" fmla="*/ 4835253 w 6019391"/>
              <a:gd name="connsiteY3079" fmla="*/ 1798650 h 3787550"/>
              <a:gd name="connsiteX3080" fmla="*/ 4801630 w 6019391"/>
              <a:gd name="connsiteY3080" fmla="*/ 1816961 h 3787550"/>
              <a:gd name="connsiteX3081" fmla="*/ 4775855 w 6019391"/>
              <a:gd name="connsiteY3081" fmla="*/ 1832522 h 3787550"/>
              <a:gd name="connsiteX3082" fmla="*/ 4780908 w 6019391"/>
              <a:gd name="connsiteY3082" fmla="*/ 1828637 h 3787550"/>
              <a:gd name="connsiteX3083" fmla="*/ 4787765 w 6019391"/>
              <a:gd name="connsiteY3083" fmla="*/ 1823596 h 3787550"/>
              <a:gd name="connsiteX3084" fmla="*/ 4789130 w 6019391"/>
              <a:gd name="connsiteY3084" fmla="*/ 1822105 h 3787550"/>
              <a:gd name="connsiteX3085" fmla="*/ 4807681 w 6019391"/>
              <a:gd name="connsiteY3085" fmla="*/ 1810902 h 3787550"/>
              <a:gd name="connsiteX3086" fmla="*/ 4830196 w 6019391"/>
              <a:gd name="connsiteY3086" fmla="*/ 1797425 h 3787550"/>
              <a:gd name="connsiteX3087" fmla="*/ 4854775 w 6019391"/>
              <a:gd name="connsiteY3087" fmla="*/ 1785767 h 3787550"/>
              <a:gd name="connsiteX3088" fmla="*/ 4864973 w 6019391"/>
              <a:gd name="connsiteY3088" fmla="*/ 1780247 h 3787550"/>
              <a:gd name="connsiteX3089" fmla="*/ 4868010 w 6019391"/>
              <a:gd name="connsiteY3089" fmla="*/ 1777464 h 3787550"/>
              <a:gd name="connsiteX3090" fmla="*/ 4866964 w 6019391"/>
              <a:gd name="connsiteY3090" fmla="*/ 1779170 h 3787550"/>
              <a:gd name="connsiteX3091" fmla="*/ 5036779 w 6019391"/>
              <a:gd name="connsiteY3091" fmla="*/ 1683595 h 3787550"/>
              <a:gd name="connsiteX3092" fmla="*/ 5020952 w 6019391"/>
              <a:gd name="connsiteY3092" fmla="*/ 1700632 h 3787550"/>
              <a:gd name="connsiteX3093" fmla="*/ 4999930 w 6019391"/>
              <a:gd name="connsiteY3093" fmla="*/ 1708721 h 3787550"/>
              <a:gd name="connsiteX3094" fmla="*/ 4976056 w 6019391"/>
              <a:gd name="connsiteY3094" fmla="*/ 1719866 h 3787550"/>
              <a:gd name="connsiteX3095" fmla="*/ 4994209 w 6019391"/>
              <a:gd name="connsiteY3095" fmla="*/ 1699866 h 3787550"/>
              <a:gd name="connsiteX3096" fmla="*/ 4957976 w 6019391"/>
              <a:gd name="connsiteY3096" fmla="*/ 1683238 h 3787550"/>
              <a:gd name="connsiteX3097" fmla="*/ 4953396 w 6019391"/>
              <a:gd name="connsiteY3097" fmla="*/ 1687952 h 3787550"/>
              <a:gd name="connsiteX3098" fmla="*/ 4952438 w 6019391"/>
              <a:gd name="connsiteY3098" fmla="*/ 1688388 h 3787550"/>
              <a:gd name="connsiteX3099" fmla="*/ 4931559 w 6019391"/>
              <a:gd name="connsiteY3099" fmla="*/ 1699467 h 3787550"/>
              <a:gd name="connsiteX3100" fmla="*/ 4938775 w 6019391"/>
              <a:gd name="connsiteY3100" fmla="*/ 1692535 h 3787550"/>
              <a:gd name="connsiteX3101" fmla="*/ 4940324 w 6019391"/>
              <a:gd name="connsiteY3101" fmla="*/ 1691786 h 3787550"/>
              <a:gd name="connsiteX3102" fmla="*/ 5050278 w 6019391"/>
              <a:gd name="connsiteY3102" fmla="*/ 1668480 h 3787550"/>
              <a:gd name="connsiteX3103" fmla="*/ 5044165 w 6019391"/>
              <a:gd name="connsiteY3103" fmla="*/ 1675647 h 3787550"/>
              <a:gd name="connsiteX3104" fmla="*/ 5040269 w 6019391"/>
              <a:gd name="connsiteY3104" fmla="*/ 1679840 h 3787550"/>
              <a:gd name="connsiteX3105" fmla="*/ 4997936 w 6019391"/>
              <a:gd name="connsiteY3105" fmla="*/ 1695761 h 3787550"/>
              <a:gd name="connsiteX3106" fmla="*/ 5009530 w 6019391"/>
              <a:gd name="connsiteY3106" fmla="*/ 1682987 h 3787550"/>
              <a:gd name="connsiteX3107" fmla="*/ 5058914 w 6019391"/>
              <a:gd name="connsiteY3107" fmla="*/ 1658357 h 3787550"/>
              <a:gd name="connsiteX3108" fmla="*/ 5055170 w 6019391"/>
              <a:gd name="connsiteY3108" fmla="*/ 1662747 h 3787550"/>
              <a:gd name="connsiteX3109" fmla="*/ 5013579 w 6019391"/>
              <a:gd name="connsiteY3109" fmla="*/ 1678526 h 3787550"/>
              <a:gd name="connsiteX3110" fmla="*/ 5021306 w 6019391"/>
              <a:gd name="connsiteY3110" fmla="*/ 1670012 h 3787550"/>
              <a:gd name="connsiteX3111" fmla="*/ 5038202 w 6019391"/>
              <a:gd name="connsiteY3111" fmla="*/ 1663584 h 3787550"/>
              <a:gd name="connsiteX3112" fmla="*/ 5064268 w 6019391"/>
              <a:gd name="connsiteY3112" fmla="*/ 1652080 h 3787550"/>
              <a:gd name="connsiteX3113" fmla="*/ 5062793 w 6019391"/>
              <a:gd name="connsiteY3113" fmla="*/ 1653811 h 3787550"/>
              <a:gd name="connsiteX3114" fmla="*/ 5045320 w 6019391"/>
              <a:gd name="connsiteY3114" fmla="*/ 1659882 h 3787550"/>
              <a:gd name="connsiteX3115" fmla="*/ 5023897 w 6019391"/>
              <a:gd name="connsiteY3115" fmla="*/ 1667158 h 3787550"/>
              <a:gd name="connsiteX3116" fmla="*/ 5027451 w 6019391"/>
              <a:gd name="connsiteY3116" fmla="*/ 1663243 h 3787550"/>
              <a:gd name="connsiteX3117" fmla="*/ 5045085 w 6019391"/>
              <a:gd name="connsiteY3117" fmla="*/ 1657407 h 3787550"/>
              <a:gd name="connsiteX3118" fmla="*/ 4970504 w 6019391"/>
              <a:gd name="connsiteY3118" fmla="*/ 1651455 h 3787550"/>
              <a:gd name="connsiteX3119" fmla="*/ 4972811 w 6019391"/>
              <a:gd name="connsiteY3119" fmla="*/ 1657680 h 3787550"/>
              <a:gd name="connsiteX3120" fmla="*/ 4970504 w 6019391"/>
              <a:gd name="connsiteY3120" fmla="*/ 1651455 h 3787550"/>
              <a:gd name="connsiteX3121" fmla="*/ 5075468 w 6019391"/>
              <a:gd name="connsiteY3121" fmla="*/ 1638952 h 3787550"/>
              <a:gd name="connsiteX3122" fmla="*/ 5072800 w 6019391"/>
              <a:gd name="connsiteY3122" fmla="*/ 1642080 h 3787550"/>
              <a:gd name="connsiteX3123" fmla="*/ 5034399 w 6019391"/>
              <a:gd name="connsiteY3123" fmla="*/ 1655913 h 3787550"/>
              <a:gd name="connsiteX3124" fmla="*/ 5039890 w 6019391"/>
              <a:gd name="connsiteY3124" fmla="*/ 1650151 h 3787550"/>
              <a:gd name="connsiteX3125" fmla="*/ 5081555 w 6019391"/>
              <a:gd name="connsiteY3125" fmla="*/ 1631816 h 3787550"/>
              <a:gd name="connsiteX3126" fmla="*/ 5080924 w 6019391"/>
              <a:gd name="connsiteY3126" fmla="*/ 1632555 h 3787550"/>
              <a:gd name="connsiteX3127" fmla="*/ 5079606 w 6019391"/>
              <a:gd name="connsiteY3127" fmla="*/ 1632986 h 3787550"/>
              <a:gd name="connsiteX3128" fmla="*/ 5079864 w 6019391"/>
              <a:gd name="connsiteY3128" fmla="*/ 1632828 h 3787550"/>
              <a:gd name="connsiteX3129" fmla="*/ 5065198 w 6019391"/>
              <a:gd name="connsiteY3129" fmla="*/ 1623587 h 3787550"/>
              <a:gd name="connsiteX3130" fmla="*/ 5066755 w 6019391"/>
              <a:gd name="connsiteY3130" fmla="*/ 1624363 h 3787550"/>
              <a:gd name="connsiteX3131" fmla="*/ 5064620 w 6019391"/>
              <a:gd name="connsiteY3131" fmla="*/ 1624795 h 3787550"/>
              <a:gd name="connsiteX3132" fmla="*/ 5064623 w 6019391"/>
              <a:gd name="connsiteY3132" fmla="*/ 1624190 h 3787550"/>
              <a:gd name="connsiteX3133" fmla="*/ 5082043 w 6019391"/>
              <a:gd name="connsiteY3133" fmla="*/ 1621256 h 3787550"/>
              <a:gd name="connsiteX3134" fmla="*/ 5080691 w 6019391"/>
              <a:gd name="connsiteY3134" fmla="*/ 1625108 h 3787550"/>
              <a:gd name="connsiteX3135" fmla="*/ 5075879 w 6019391"/>
              <a:gd name="connsiteY3135" fmla="*/ 1628669 h 3787550"/>
              <a:gd name="connsiteX3136" fmla="*/ 5079623 w 6019391"/>
              <a:gd name="connsiteY3136" fmla="*/ 1631486 h 3787550"/>
              <a:gd name="connsiteX3137" fmla="*/ 5077272 w 6019391"/>
              <a:gd name="connsiteY3137" fmla="*/ 1632442 h 3787550"/>
              <a:gd name="connsiteX3138" fmla="*/ 5072357 w 6019391"/>
              <a:gd name="connsiteY3138" fmla="*/ 1635354 h 3787550"/>
              <a:gd name="connsiteX3139" fmla="*/ 5072139 w 6019391"/>
              <a:gd name="connsiteY3139" fmla="*/ 1635425 h 3787550"/>
              <a:gd name="connsiteX3140" fmla="*/ 5045474 w 6019391"/>
              <a:gd name="connsiteY3140" fmla="*/ 1644289 h 3787550"/>
              <a:gd name="connsiteX3141" fmla="*/ 5063017 w 6019391"/>
              <a:gd name="connsiteY3141" fmla="*/ 1625875 h 3787550"/>
              <a:gd name="connsiteX3142" fmla="*/ 5064620 w 6019391"/>
              <a:gd name="connsiteY3142" fmla="*/ 1624795 h 3787550"/>
              <a:gd name="connsiteX3143" fmla="*/ 5067583 w 6019391"/>
              <a:gd name="connsiteY3143" fmla="*/ 1628964 h 3787550"/>
              <a:gd name="connsiteX3144" fmla="*/ 5082043 w 6019391"/>
              <a:gd name="connsiteY3144" fmla="*/ 1621256 h 3787550"/>
              <a:gd name="connsiteX3145" fmla="*/ 5010692 w 6019391"/>
              <a:gd name="connsiteY3145" fmla="*/ 1592056 h 3787550"/>
              <a:gd name="connsiteX3146" fmla="*/ 5009236 w 6019391"/>
              <a:gd name="connsiteY3146" fmla="*/ 1592373 h 3787550"/>
              <a:gd name="connsiteX3147" fmla="*/ 5008091 w 6019391"/>
              <a:gd name="connsiteY3147" fmla="*/ 1593041 h 3787550"/>
              <a:gd name="connsiteX3148" fmla="*/ 5008778 w 6019391"/>
              <a:gd name="connsiteY3148" fmla="*/ 1594109 h 3787550"/>
              <a:gd name="connsiteX3149" fmla="*/ 5010543 w 6019391"/>
              <a:gd name="connsiteY3149" fmla="*/ 1593302 h 3787550"/>
              <a:gd name="connsiteX3150" fmla="*/ 5010692 w 6019391"/>
              <a:gd name="connsiteY3150" fmla="*/ 1592056 h 3787550"/>
              <a:gd name="connsiteX3151" fmla="*/ 5022866 w 6019391"/>
              <a:gd name="connsiteY3151" fmla="*/ 1580210 h 3787550"/>
              <a:gd name="connsiteX3152" fmla="*/ 5020921 w 6019391"/>
              <a:gd name="connsiteY3152" fmla="*/ 1582584 h 3787550"/>
              <a:gd name="connsiteX3153" fmla="*/ 5020017 w 6019391"/>
              <a:gd name="connsiteY3153" fmla="*/ 1583535 h 3787550"/>
              <a:gd name="connsiteX3154" fmla="*/ 5003449 w 6019391"/>
              <a:gd name="connsiteY3154" fmla="*/ 1589718 h 3787550"/>
              <a:gd name="connsiteX3155" fmla="*/ 5003127 w 6019391"/>
              <a:gd name="connsiteY3155" fmla="*/ 1589839 h 3787550"/>
              <a:gd name="connsiteX3156" fmla="*/ 5004027 w 6019391"/>
              <a:gd name="connsiteY3156" fmla="*/ 1588831 h 3787550"/>
              <a:gd name="connsiteX3157" fmla="*/ 5014570 w 6019391"/>
              <a:gd name="connsiteY3157" fmla="*/ 1583934 h 3787550"/>
              <a:gd name="connsiteX3158" fmla="*/ 5022866 w 6019391"/>
              <a:gd name="connsiteY3158" fmla="*/ 1580210 h 3787550"/>
              <a:gd name="connsiteX3159" fmla="*/ 5107667 w 6019391"/>
              <a:gd name="connsiteY3159" fmla="*/ 1579197 h 3787550"/>
              <a:gd name="connsiteX3160" fmla="*/ 5109115 w 6019391"/>
              <a:gd name="connsiteY3160" fmla="*/ 1579262 h 3787550"/>
              <a:gd name="connsiteX3161" fmla="*/ 5102649 w 6019391"/>
              <a:gd name="connsiteY3161" fmla="*/ 1584278 h 3787550"/>
              <a:gd name="connsiteX3162" fmla="*/ 5107462 w 6019391"/>
              <a:gd name="connsiteY3162" fmla="*/ 1579227 h 3787550"/>
              <a:gd name="connsiteX3163" fmla="*/ 5048528 w 6019391"/>
              <a:gd name="connsiteY3163" fmla="*/ 1577927 h 3787550"/>
              <a:gd name="connsiteX3164" fmla="*/ 5017039 w 6019391"/>
              <a:gd name="connsiteY3164" fmla="*/ 1589843 h 3787550"/>
              <a:gd name="connsiteX3165" fmla="*/ 5019553 w 6019391"/>
              <a:gd name="connsiteY3165" fmla="*/ 1591275 h 3787550"/>
              <a:gd name="connsiteX3166" fmla="*/ 5058914 w 6019391"/>
              <a:gd name="connsiteY3166" fmla="*/ 1578478 h 3787550"/>
              <a:gd name="connsiteX3167" fmla="*/ 5057632 w 6019391"/>
              <a:gd name="connsiteY3167" fmla="*/ 1579307 h 3787550"/>
              <a:gd name="connsiteX3168" fmla="*/ 5048303 w 6019391"/>
              <a:gd name="connsiteY3168" fmla="*/ 1586172 h 3787550"/>
              <a:gd name="connsiteX3169" fmla="*/ 5044070 w 6019391"/>
              <a:gd name="connsiteY3169" fmla="*/ 1592001 h 3787550"/>
              <a:gd name="connsiteX3170" fmla="*/ 5047028 w 6019391"/>
              <a:gd name="connsiteY3170" fmla="*/ 1591401 h 3787550"/>
              <a:gd name="connsiteX3171" fmla="*/ 5050122 w 6019391"/>
              <a:gd name="connsiteY3171" fmla="*/ 1592734 h 3787550"/>
              <a:gd name="connsiteX3172" fmla="*/ 5050604 w 6019391"/>
              <a:gd name="connsiteY3172" fmla="*/ 1592999 h 3787550"/>
              <a:gd name="connsiteX3173" fmla="*/ 5024946 w 6019391"/>
              <a:gd name="connsiteY3173" fmla="*/ 1616888 h 3787550"/>
              <a:gd name="connsiteX3174" fmla="*/ 5022559 w 6019391"/>
              <a:gd name="connsiteY3174" fmla="*/ 1617506 h 3787550"/>
              <a:gd name="connsiteX3175" fmla="*/ 5009961 w 6019391"/>
              <a:gd name="connsiteY3175" fmla="*/ 1622139 h 3787550"/>
              <a:gd name="connsiteX3176" fmla="*/ 5020837 w 6019391"/>
              <a:gd name="connsiteY3176" fmla="*/ 1620145 h 3787550"/>
              <a:gd name="connsiteX3177" fmla="*/ 5021798 w 6019391"/>
              <a:gd name="connsiteY3177" fmla="*/ 1619818 h 3787550"/>
              <a:gd name="connsiteX3178" fmla="*/ 4998675 w 6019391"/>
              <a:gd name="connsiteY3178" fmla="*/ 1641347 h 3787550"/>
              <a:gd name="connsiteX3179" fmla="*/ 4966828 w 6019391"/>
              <a:gd name="connsiteY3179" fmla="*/ 1674127 h 3787550"/>
              <a:gd name="connsiteX3180" fmla="*/ 4950996 w 6019391"/>
              <a:gd name="connsiteY3180" fmla="*/ 1680614 h 3787550"/>
              <a:gd name="connsiteX3181" fmla="*/ 4948760 w 6019391"/>
              <a:gd name="connsiteY3181" fmla="*/ 1681794 h 3787550"/>
              <a:gd name="connsiteX3182" fmla="*/ 4959926 w 6019391"/>
              <a:gd name="connsiteY3182" fmla="*/ 1667841 h 3787550"/>
              <a:gd name="connsiteX3183" fmla="*/ 4964673 w 6019391"/>
              <a:gd name="connsiteY3183" fmla="*/ 1663259 h 3787550"/>
              <a:gd name="connsiteX3184" fmla="*/ 4960810 w 6019391"/>
              <a:gd name="connsiteY3184" fmla="*/ 1664793 h 3787550"/>
              <a:gd name="connsiteX3185" fmla="*/ 4959926 w 6019391"/>
              <a:gd name="connsiteY3185" fmla="*/ 1667841 h 3787550"/>
              <a:gd name="connsiteX3186" fmla="*/ 4945073 w 6019391"/>
              <a:gd name="connsiteY3186" fmla="*/ 1680141 h 3787550"/>
              <a:gd name="connsiteX3187" fmla="*/ 4938202 w 6019391"/>
              <a:gd name="connsiteY3187" fmla="*/ 1687365 h 3787550"/>
              <a:gd name="connsiteX3188" fmla="*/ 4921090 w 6019391"/>
              <a:gd name="connsiteY3188" fmla="*/ 1696395 h 3787550"/>
              <a:gd name="connsiteX3189" fmla="*/ 4893111 w 6019391"/>
              <a:gd name="connsiteY3189" fmla="*/ 1714624 h 3787550"/>
              <a:gd name="connsiteX3190" fmla="*/ 4930703 w 6019391"/>
              <a:gd name="connsiteY3190" fmla="*/ 1696440 h 3787550"/>
              <a:gd name="connsiteX3191" fmla="*/ 4928185 w 6019391"/>
              <a:gd name="connsiteY3191" fmla="*/ 1701258 h 3787550"/>
              <a:gd name="connsiteX3192" fmla="*/ 4917492 w 6019391"/>
              <a:gd name="connsiteY3192" fmla="*/ 1706931 h 3787550"/>
              <a:gd name="connsiteX3193" fmla="*/ 4907409 w 6019391"/>
              <a:gd name="connsiteY3193" fmla="*/ 1713162 h 3787550"/>
              <a:gd name="connsiteX3194" fmla="*/ 4919241 w 6019391"/>
              <a:gd name="connsiteY3194" fmla="*/ 1709278 h 3787550"/>
              <a:gd name="connsiteX3195" fmla="*/ 4932898 w 6019391"/>
              <a:gd name="connsiteY3195" fmla="*/ 1703428 h 3787550"/>
              <a:gd name="connsiteX3196" fmla="*/ 4942883 w 6019391"/>
              <a:gd name="connsiteY3196" fmla="*/ 1697332 h 3787550"/>
              <a:gd name="connsiteX3197" fmla="*/ 4945600 w 6019391"/>
              <a:gd name="connsiteY3197" fmla="*/ 1695976 h 3787550"/>
              <a:gd name="connsiteX3198" fmla="*/ 4921110 w 6019391"/>
              <a:gd name="connsiteY3198" fmla="*/ 1721184 h 3787550"/>
              <a:gd name="connsiteX3199" fmla="*/ 4895658 w 6019391"/>
              <a:gd name="connsiteY3199" fmla="*/ 1735491 h 3787550"/>
              <a:gd name="connsiteX3200" fmla="*/ 4893785 w 6019391"/>
              <a:gd name="connsiteY3200" fmla="*/ 1738446 h 3787550"/>
              <a:gd name="connsiteX3201" fmla="*/ 4915657 w 6019391"/>
              <a:gd name="connsiteY3201" fmla="*/ 1726334 h 3787550"/>
              <a:gd name="connsiteX3202" fmla="*/ 4916504 w 6019391"/>
              <a:gd name="connsiteY3202" fmla="*/ 1725924 h 3787550"/>
              <a:gd name="connsiteX3203" fmla="*/ 4915309 w 6019391"/>
              <a:gd name="connsiteY3203" fmla="*/ 1727156 h 3787550"/>
              <a:gd name="connsiteX3204" fmla="*/ 4902340 w 6019391"/>
              <a:gd name="connsiteY3204" fmla="*/ 1741946 h 3787550"/>
              <a:gd name="connsiteX3205" fmla="*/ 4896909 w 6019391"/>
              <a:gd name="connsiteY3205" fmla="*/ 1744925 h 3787550"/>
              <a:gd name="connsiteX3206" fmla="*/ 4884963 w 6019391"/>
              <a:gd name="connsiteY3206" fmla="*/ 1753947 h 3787550"/>
              <a:gd name="connsiteX3207" fmla="*/ 4891215 w 6019391"/>
              <a:gd name="connsiteY3207" fmla="*/ 1752456 h 3787550"/>
              <a:gd name="connsiteX3208" fmla="*/ 4894882 w 6019391"/>
              <a:gd name="connsiteY3208" fmla="*/ 1750452 h 3787550"/>
              <a:gd name="connsiteX3209" fmla="*/ 4876155 w 6019391"/>
              <a:gd name="connsiteY3209" fmla="*/ 1771809 h 3787550"/>
              <a:gd name="connsiteX3210" fmla="*/ 4837631 w 6019391"/>
              <a:gd name="connsiteY3210" fmla="*/ 1790994 h 3787550"/>
              <a:gd name="connsiteX3211" fmla="*/ 4796808 w 6019391"/>
              <a:gd name="connsiteY3211" fmla="*/ 1813718 h 3787550"/>
              <a:gd name="connsiteX3212" fmla="*/ 4850669 w 6019391"/>
              <a:gd name="connsiteY3212" fmla="*/ 1754881 h 3787550"/>
              <a:gd name="connsiteX3213" fmla="*/ 4912127 w 6019391"/>
              <a:gd name="connsiteY3213" fmla="*/ 1686341 h 3787550"/>
              <a:gd name="connsiteX3214" fmla="*/ 4914891 w 6019391"/>
              <a:gd name="connsiteY3214" fmla="*/ 1683386 h 3787550"/>
              <a:gd name="connsiteX3215" fmla="*/ 4917256 w 6019391"/>
              <a:gd name="connsiteY3215" fmla="*/ 1680475 h 3787550"/>
              <a:gd name="connsiteX3216" fmla="*/ 4917626 w 6019391"/>
              <a:gd name="connsiteY3216" fmla="*/ 1680460 h 3787550"/>
              <a:gd name="connsiteX3217" fmla="*/ 4935511 w 6019391"/>
              <a:gd name="connsiteY3217" fmla="*/ 1661331 h 3787550"/>
              <a:gd name="connsiteX3218" fmla="*/ 4936535 w 6019391"/>
              <a:gd name="connsiteY3218" fmla="*/ 1660086 h 3787550"/>
              <a:gd name="connsiteX3219" fmla="*/ 4936675 w 6019391"/>
              <a:gd name="connsiteY3219" fmla="*/ 1660085 h 3787550"/>
              <a:gd name="connsiteX3220" fmla="*/ 4945473 w 6019391"/>
              <a:gd name="connsiteY3220" fmla="*/ 1650676 h 3787550"/>
              <a:gd name="connsiteX3221" fmla="*/ 4979128 w 6019391"/>
              <a:gd name="connsiteY3221" fmla="*/ 1635288 h 3787550"/>
              <a:gd name="connsiteX3222" fmla="*/ 4985630 w 6019391"/>
              <a:gd name="connsiteY3222" fmla="*/ 1631358 h 3787550"/>
              <a:gd name="connsiteX3223" fmla="*/ 4982716 w 6019391"/>
              <a:gd name="connsiteY3223" fmla="*/ 1632516 h 3787550"/>
              <a:gd name="connsiteX3224" fmla="*/ 4949307 w 6019391"/>
              <a:gd name="connsiteY3224" fmla="*/ 1646576 h 3787550"/>
              <a:gd name="connsiteX3225" fmla="*/ 4974764 w 6019391"/>
              <a:gd name="connsiteY3225" fmla="*/ 1619347 h 3787550"/>
              <a:gd name="connsiteX3226" fmla="*/ 4989279 w 6019391"/>
              <a:gd name="connsiteY3226" fmla="*/ 1605347 h 3787550"/>
              <a:gd name="connsiteX3227" fmla="*/ 5001943 w 6019391"/>
              <a:gd name="connsiteY3227" fmla="*/ 1591163 h 3787550"/>
              <a:gd name="connsiteX3228" fmla="*/ 5009074 w 6019391"/>
              <a:gd name="connsiteY3228" fmla="*/ 1589478 h 3787550"/>
              <a:gd name="connsiteX3229" fmla="*/ 5017415 w 6019391"/>
              <a:gd name="connsiteY3229" fmla="*/ 1586751 h 3787550"/>
              <a:gd name="connsiteX3230" fmla="*/ 5017121 w 6019391"/>
              <a:gd name="connsiteY3230" fmla="*/ 1587835 h 3787550"/>
              <a:gd name="connsiteX3231" fmla="*/ 5023728 w 6019391"/>
              <a:gd name="connsiteY3231" fmla="*/ 1585004 h 3787550"/>
              <a:gd name="connsiteX3232" fmla="*/ 5025218 w 6019391"/>
              <a:gd name="connsiteY3232" fmla="*/ 1584206 h 3787550"/>
              <a:gd name="connsiteX3233" fmla="*/ 5034946 w 6019391"/>
              <a:gd name="connsiteY3233" fmla="*/ 1581046 h 3787550"/>
              <a:gd name="connsiteX3234" fmla="*/ 5048528 w 6019391"/>
              <a:gd name="connsiteY3234" fmla="*/ 1577927 h 3787550"/>
              <a:gd name="connsiteX3235" fmla="*/ 5020811 w 6019391"/>
              <a:gd name="connsiteY3235" fmla="*/ 1574467 h 3787550"/>
              <a:gd name="connsiteX3236" fmla="*/ 5020724 w 6019391"/>
              <a:gd name="connsiteY3236" fmla="*/ 1575480 h 3787550"/>
              <a:gd name="connsiteX3237" fmla="*/ 5020718 w 6019391"/>
              <a:gd name="connsiteY3237" fmla="*/ 1575556 h 3787550"/>
              <a:gd name="connsiteX3238" fmla="*/ 5020673 w 6019391"/>
              <a:gd name="connsiteY3238" fmla="*/ 1576063 h 3787550"/>
              <a:gd name="connsiteX3239" fmla="*/ 5020671 w 6019391"/>
              <a:gd name="connsiteY3239" fmla="*/ 1576089 h 3787550"/>
              <a:gd name="connsiteX3240" fmla="*/ 5020718 w 6019391"/>
              <a:gd name="connsiteY3240" fmla="*/ 1575556 h 3787550"/>
              <a:gd name="connsiteX3241" fmla="*/ 5031782 w 6019391"/>
              <a:gd name="connsiteY3241" fmla="*/ 1571045 h 3787550"/>
              <a:gd name="connsiteX3242" fmla="*/ 5017564 w 6019391"/>
              <a:gd name="connsiteY3242" fmla="*/ 1580095 h 3787550"/>
              <a:gd name="connsiteX3243" fmla="*/ 5009702 w 6019391"/>
              <a:gd name="connsiteY3243" fmla="*/ 1584700 h 3787550"/>
              <a:gd name="connsiteX3244" fmla="*/ 5004407 w 6019391"/>
              <a:gd name="connsiteY3244" fmla="*/ 1588404 h 3787550"/>
              <a:gd name="connsiteX3245" fmla="*/ 5008489 w 6019391"/>
              <a:gd name="connsiteY3245" fmla="*/ 1583833 h 3787550"/>
              <a:gd name="connsiteX3246" fmla="*/ 5019494 w 6019391"/>
              <a:gd name="connsiteY3246" fmla="*/ 1572357 h 3787550"/>
              <a:gd name="connsiteX3247" fmla="*/ 5055701 w 6019391"/>
              <a:gd name="connsiteY3247" fmla="*/ 1568570 h 3787550"/>
              <a:gd name="connsiteX3248" fmla="*/ 5055156 w 6019391"/>
              <a:gd name="connsiteY3248" fmla="*/ 1570025 h 3787550"/>
              <a:gd name="connsiteX3249" fmla="*/ 5054605 w 6019391"/>
              <a:gd name="connsiteY3249" fmla="*/ 1570624 h 3787550"/>
              <a:gd name="connsiteX3250" fmla="*/ 5037878 w 6019391"/>
              <a:gd name="connsiteY3250" fmla="*/ 1576868 h 3787550"/>
              <a:gd name="connsiteX3251" fmla="*/ 5039485 w 6019391"/>
              <a:gd name="connsiteY3251" fmla="*/ 1575865 h 3787550"/>
              <a:gd name="connsiteX3252" fmla="*/ 5055701 w 6019391"/>
              <a:gd name="connsiteY3252" fmla="*/ 1568570 h 3787550"/>
              <a:gd name="connsiteX3253" fmla="*/ 5038770 w 6019391"/>
              <a:gd name="connsiteY3253" fmla="*/ 1555913 h 3787550"/>
              <a:gd name="connsiteX3254" fmla="*/ 5034461 w 6019391"/>
              <a:gd name="connsiteY3254" fmla="*/ 1560819 h 3787550"/>
              <a:gd name="connsiteX3255" fmla="*/ 5024729 w 6019391"/>
              <a:gd name="connsiteY3255" fmla="*/ 1567990 h 3787550"/>
              <a:gd name="connsiteX3256" fmla="*/ 5019762 w 6019391"/>
              <a:gd name="connsiteY3256" fmla="*/ 1572076 h 3787550"/>
              <a:gd name="connsiteX3257" fmla="*/ 5032310 w 6019391"/>
              <a:gd name="connsiteY3257" fmla="*/ 1558992 h 3787550"/>
              <a:gd name="connsiteX3258" fmla="*/ 5037656 w 6019391"/>
              <a:gd name="connsiteY3258" fmla="*/ 1556335 h 3787550"/>
              <a:gd name="connsiteX3259" fmla="*/ 5042439 w 6019391"/>
              <a:gd name="connsiteY3259" fmla="*/ 1554522 h 3787550"/>
              <a:gd name="connsiteX3260" fmla="*/ 5039790 w 6019391"/>
              <a:gd name="connsiteY3260" fmla="*/ 1556628 h 3787550"/>
              <a:gd name="connsiteX3261" fmla="*/ 5041200 w 6019391"/>
              <a:gd name="connsiteY3261" fmla="*/ 1555267 h 3787550"/>
              <a:gd name="connsiteX3262" fmla="*/ 5041738 w 6019391"/>
              <a:gd name="connsiteY3262" fmla="*/ 1554787 h 3787550"/>
              <a:gd name="connsiteX3263" fmla="*/ 5100105 w 6019391"/>
              <a:gd name="connsiteY3263" fmla="*/ 1547632 h 3787550"/>
              <a:gd name="connsiteX3264" fmla="*/ 5087706 w 6019391"/>
              <a:gd name="connsiteY3264" fmla="*/ 1558453 h 3787550"/>
              <a:gd name="connsiteX3265" fmla="*/ 5086110 w 6019391"/>
              <a:gd name="connsiteY3265" fmla="*/ 1559940 h 3787550"/>
              <a:gd name="connsiteX3266" fmla="*/ 5079280 w 6019391"/>
              <a:gd name="connsiteY3266" fmla="*/ 1561729 h 3787550"/>
              <a:gd name="connsiteX3267" fmla="*/ 5067244 w 6019391"/>
              <a:gd name="connsiteY3267" fmla="*/ 1565934 h 3787550"/>
              <a:gd name="connsiteX3268" fmla="*/ 5071560 w 6019391"/>
              <a:gd name="connsiteY3268" fmla="*/ 1562962 h 3787550"/>
              <a:gd name="connsiteX3269" fmla="*/ 5093449 w 6019391"/>
              <a:gd name="connsiteY3269" fmla="*/ 1551805 h 3787550"/>
              <a:gd name="connsiteX3270" fmla="*/ 5060096 w 6019391"/>
              <a:gd name="connsiteY3270" fmla="*/ 1545845 h 3787550"/>
              <a:gd name="connsiteX3271" fmla="*/ 5065971 w 6019391"/>
              <a:gd name="connsiteY3271" fmla="*/ 1546678 h 3787550"/>
              <a:gd name="connsiteX3272" fmla="*/ 5064815 w 6019391"/>
              <a:gd name="connsiteY3272" fmla="*/ 1546659 h 3787550"/>
              <a:gd name="connsiteX3273" fmla="*/ 5060096 w 6019391"/>
              <a:gd name="connsiteY3273" fmla="*/ 1545845 h 3787550"/>
              <a:gd name="connsiteX3274" fmla="*/ 5078838 w 6019391"/>
              <a:gd name="connsiteY3274" fmla="*/ 1477079 h 3787550"/>
              <a:gd name="connsiteX3275" fmla="*/ 5077514 w 6019391"/>
              <a:gd name="connsiteY3275" fmla="*/ 1479351 h 3787550"/>
              <a:gd name="connsiteX3276" fmla="*/ 5080085 w 6019391"/>
              <a:gd name="connsiteY3276" fmla="*/ 1477127 h 3787550"/>
              <a:gd name="connsiteX3277" fmla="*/ 5089784 w 6019391"/>
              <a:gd name="connsiteY3277" fmla="*/ 1468737 h 3787550"/>
              <a:gd name="connsiteX3278" fmla="*/ 5086582 w 6019391"/>
              <a:gd name="connsiteY3278" fmla="*/ 1470224 h 3787550"/>
              <a:gd name="connsiteX3279" fmla="*/ 5084754 w 6019391"/>
              <a:gd name="connsiteY3279" fmla="*/ 1473088 h 3787550"/>
              <a:gd name="connsiteX3280" fmla="*/ 5184529 w 6019391"/>
              <a:gd name="connsiteY3280" fmla="*/ 1449398 h 3787550"/>
              <a:gd name="connsiteX3281" fmla="*/ 5183177 w 6019391"/>
              <a:gd name="connsiteY3281" fmla="*/ 1449483 h 3787550"/>
              <a:gd name="connsiteX3282" fmla="*/ 5182324 w 6019391"/>
              <a:gd name="connsiteY3282" fmla="*/ 1451913 h 3787550"/>
              <a:gd name="connsiteX3283" fmla="*/ 5184529 w 6019391"/>
              <a:gd name="connsiteY3283" fmla="*/ 1449398 h 3787550"/>
              <a:gd name="connsiteX3284" fmla="*/ 5120325 w 6019391"/>
              <a:gd name="connsiteY3284" fmla="*/ 1436885 h 3787550"/>
              <a:gd name="connsiteX3285" fmla="*/ 5101120 w 6019391"/>
              <a:gd name="connsiteY3285" fmla="*/ 1456704 h 3787550"/>
              <a:gd name="connsiteX3286" fmla="*/ 5092596 w 6019391"/>
              <a:gd name="connsiteY3286" fmla="*/ 1466304 h 3787550"/>
              <a:gd name="connsiteX3287" fmla="*/ 5099406 w 6019391"/>
              <a:gd name="connsiteY3287" fmla="*/ 1460413 h 3787550"/>
              <a:gd name="connsiteX3288" fmla="*/ 5101120 w 6019391"/>
              <a:gd name="connsiteY3288" fmla="*/ 1456704 h 3787550"/>
              <a:gd name="connsiteX3289" fmla="*/ 5110176 w 6019391"/>
              <a:gd name="connsiteY3289" fmla="*/ 1451097 h 3787550"/>
              <a:gd name="connsiteX3290" fmla="*/ 5112313 w 6019391"/>
              <a:gd name="connsiteY3290" fmla="*/ 1449249 h 3787550"/>
              <a:gd name="connsiteX3291" fmla="*/ 5132246 w 6019391"/>
              <a:gd name="connsiteY3291" fmla="*/ 1422413 h 3787550"/>
              <a:gd name="connsiteX3292" fmla="*/ 5131807 w 6019391"/>
              <a:gd name="connsiteY3292" fmla="*/ 1429470 h 3787550"/>
              <a:gd name="connsiteX3293" fmla="*/ 5134606 w 6019391"/>
              <a:gd name="connsiteY3293" fmla="*/ 1426170 h 3787550"/>
              <a:gd name="connsiteX3294" fmla="*/ 5132246 w 6019391"/>
              <a:gd name="connsiteY3294" fmla="*/ 1422413 h 3787550"/>
              <a:gd name="connsiteX3295" fmla="*/ 5275010 w 6019391"/>
              <a:gd name="connsiteY3295" fmla="*/ 1362736 h 3787550"/>
              <a:gd name="connsiteX3296" fmla="*/ 5218201 w 6019391"/>
              <a:gd name="connsiteY3296" fmla="*/ 1422592 h 3787550"/>
              <a:gd name="connsiteX3297" fmla="*/ 5159093 w 6019391"/>
              <a:gd name="connsiteY3297" fmla="*/ 1485713 h 3787550"/>
              <a:gd name="connsiteX3298" fmla="*/ 5100150 w 6019391"/>
              <a:gd name="connsiteY3298" fmla="*/ 1536099 h 3787550"/>
              <a:gd name="connsiteX3299" fmla="*/ 5089649 w 6019391"/>
              <a:gd name="connsiteY3299" fmla="*/ 1541655 h 3787550"/>
              <a:gd name="connsiteX3300" fmla="*/ 5099943 w 6019391"/>
              <a:gd name="connsiteY3300" fmla="*/ 1539179 h 3787550"/>
              <a:gd name="connsiteX3301" fmla="*/ 5095287 w 6019391"/>
              <a:gd name="connsiteY3301" fmla="*/ 1543059 h 3787550"/>
              <a:gd name="connsiteX3302" fmla="*/ 5076537 w 6019391"/>
              <a:gd name="connsiteY3302" fmla="*/ 1548175 h 3787550"/>
              <a:gd name="connsiteX3303" fmla="*/ 5065971 w 6019391"/>
              <a:gd name="connsiteY3303" fmla="*/ 1546678 h 3787550"/>
              <a:gd name="connsiteX3304" fmla="*/ 5069377 w 6019391"/>
              <a:gd name="connsiteY3304" fmla="*/ 1546732 h 3787550"/>
              <a:gd name="connsiteX3305" fmla="*/ 5058834 w 6019391"/>
              <a:gd name="connsiteY3305" fmla="*/ 1543990 h 3787550"/>
              <a:gd name="connsiteX3306" fmla="*/ 5057634 w 6019391"/>
              <a:gd name="connsiteY3306" fmla="*/ 1541914 h 3787550"/>
              <a:gd name="connsiteX3307" fmla="*/ 5057364 w 6019391"/>
              <a:gd name="connsiteY3307" fmla="*/ 1540839 h 3787550"/>
              <a:gd name="connsiteX3308" fmla="*/ 5106357 w 6019391"/>
              <a:gd name="connsiteY3308" fmla="*/ 1497107 h 3787550"/>
              <a:gd name="connsiteX3309" fmla="*/ 5177000 w 6019391"/>
              <a:gd name="connsiteY3309" fmla="*/ 1439075 h 3787550"/>
              <a:gd name="connsiteX3310" fmla="*/ 5244133 w 6019391"/>
              <a:gd name="connsiteY3310" fmla="*/ 1386526 h 3787550"/>
              <a:gd name="connsiteX3311" fmla="*/ 5207696 w 6019391"/>
              <a:gd name="connsiteY3311" fmla="*/ 1424082 h 3787550"/>
              <a:gd name="connsiteX3312" fmla="*/ 5192962 w 6019391"/>
              <a:gd name="connsiteY3312" fmla="*/ 1438881 h 3787550"/>
              <a:gd name="connsiteX3313" fmla="*/ 5192124 w 6019391"/>
              <a:gd name="connsiteY3313" fmla="*/ 1443069 h 3787550"/>
              <a:gd name="connsiteX3314" fmla="*/ 5208364 w 6019391"/>
              <a:gd name="connsiteY3314" fmla="*/ 1427207 h 3787550"/>
              <a:gd name="connsiteX3315" fmla="*/ 5264326 w 6019391"/>
              <a:gd name="connsiteY3315" fmla="*/ 1370972 h 3787550"/>
              <a:gd name="connsiteX3316" fmla="*/ 5264434 w 6019391"/>
              <a:gd name="connsiteY3316" fmla="*/ 1370856 h 3787550"/>
              <a:gd name="connsiteX3317" fmla="*/ 5293504 w 6019391"/>
              <a:gd name="connsiteY3317" fmla="*/ 1285944 h 3787550"/>
              <a:gd name="connsiteX3318" fmla="*/ 5288826 w 6019391"/>
              <a:gd name="connsiteY3318" fmla="*/ 1290402 h 3787550"/>
              <a:gd name="connsiteX3319" fmla="*/ 5292134 w 6019391"/>
              <a:gd name="connsiteY3319" fmla="*/ 1290328 h 3787550"/>
              <a:gd name="connsiteX3320" fmla="*/ 5290717 w 6019391"/>
              <a:gd name="connsiteY3320" fmla="*/ 1291940 h 3787550"/>
              <a:gd name="connsiteX3321" fmla="*/ 5287130 w 6019391"/>
              <a:gd name="connsiteY3321" fmla="*/ 1292019 h 3787550"/>
              <a:gd name="connsiteX3322" fmla="*/ 5275299 w 6019391"/>
              <a:gd name="connsiteY3322" fmla="*/ 1303293 h 3787550"/>
              <a:gd name="connsiteX3323" fmla="*/ 5269591 w 6019391"/>
              <a:gd name="connsiteY3323" fmla="*/ 1306810 h 3787550"/>
              <a:gd name="connsiteX3324" fmla="*/ 5267090 w 6019391"/>
              <a:gd name="connsiteY3324" fmla="*/ 1308271 h 3787550"/>
              <a:gd name="connsiteX3325" fmla="*/ 5263399 w 6019391"/>
              <a:gd name="connsiteY3325" fmla="*/ 1311388 h 3787550"/>
              <a:gd name="connsiteX3326" fmla="*/ 5263621 w 6019391"/>
              <a:gd name="connsiteY3326" fmla="*/ 1317343 h 3787550"/>
              <a:gd name="connsiteX3327" fmla="*/ 5259955 w 6019391"/>
              <a:gd name="connsiteY3327" fmla="*/ 1316911 h 3787550"/>
              <a:gd name="connsiteX3328" fmla="*/ 5257237 w 6019391"/>
              <a:gd name="connsiteY3328" fmla="*/ 1316589 h 3787550"/>
              <a:gd name="connsiteX3329" fmla="*/ 5255892 w 6019391"/>
              <a:gd name="connsiteY3329" fmla="*/ 1317725 h 3787550"/>
              <a:gd name="connsiteX3330" fmla="*/ 5254916 w 6019391"/>
              <a:gd name="connsiteY3330" fmla="*/ 1320788 h 3787550"/>
              <a:gd name="connsiteX3331" fmla="*/ 5244173 w 6019391"/>
              <a:gd name="connsiteY3331" fmla="*/ 1337584 h 3787550"/>
              <a:gd name="connsiteX3332" fmla="*/ 5240202 w 6019391"/>
              <a:gd name="connsiteY3332" fmla="*/ 1331913 h 3787550"/>
              <a:gd name="connsiteX3333" fmla="*/ 5235402 w 6019391"/>
              <a:gd name="connsiteY3333" fmla="*/ 1346568 h 3787550"/>
              <a:gd name="connsiteX3334" fmla="*/ 5221439 w 6019391"/>
              <a:gd name="connsiteY3334" fmla="*/ 1360140 h 3787550"/>
              <a:gd name="connsiteX3335" fmla="*/ 5215629 w 6019391"/>
              <a:gd name="connsiteY3335" fmla="*/ 1365177 h 3787550"/>
              <a:gd name="connsiteX3336" fmla="*/ 5237780 w 6019391"/>
              <a:gd name="connsiteY3336" fmla="*/ 1347979 h 3787550"/>
              <a:gd name="connsiteX3337" fmla="*/ 5298477 w 6019391"/>
              <a:gd name="connsiteY3337" fmla="*/ 1288094 h 3787550"/>
              <a:gd name="connsiteX3338" fmla="*/ 5292134 w 6019391"/>
              <a:gd name="connsiteY3338" fmla="*/ 1290328 h 3787550"/>
              <a:gd name="connsiteX3339" fmla="*/ 5298849 w 6019391"/>
              <a:gd name="connsiteY3339" fmla="*/ 1280912 h 3787550"/>
              <a:gd name="connsiteX3340" fmla="*/ 5300272 w 6019391"/>
              <a:gd name="connsiteY3340" fmla="*/ 1284750 h 3787550"/>
              <a:gd name="connsiteX3341" fmla="*/ 5298849 w 6019391"/>
              <a:gd name="connsiteY3341" fmla="*/ 1280912 h 3787550"/>
              <a:gd name="connsiteX3342" fmla="*/ 4396550 w 6019391"/>
              <a:gd name="connsiteY3342" fmla="*/ 1179022 h 3787550"/>
              <a:gd name="connsiteX3343" fmla="*/ 4394345 w 6019391"/>
              <a:gd name="connsiteY3343" fmla="*/ 1181536 h 3787550"/>
              <a:gd name="connsiteX3344" fmla="*/ 4395197 w 6019391"/>
              <a:gd name="connsiteY3344" fmla="*/ 1179107 h 3787550"/>
              <a:gd name="connsiteX3345" fmla="*/ 4396550 w 6019391"/>
              <a:gd name="connsiteY3345" fmla="*/ 1179022 h 3787550"/>
              <a:gd name="connsiteX3346" fmla="*/ 1778553 w 6019391"/>
              <a:gd name="connsiteY3346" fmla="*/ 1174492 h 3787550"/>
              <a:gd name="connsiteX3347" fmla="*/ 1777519 w 6019391"/>
              <a:gd name="connsiteY3347" fmla="*/ 1176845 h 3787550"/>
              <a:gd name="connsiteX3348" fmla="*/ 1779912 w 6019391"/>
              <a:gd name="connsiteY3348" fmla="*/ 1174504 h 3787550"/>
              <a:gd name="connsiteX3349" fmla="*/ 1778553 w 6019391"/>
              <a:gd name="connsiteY3349" fmla="*/ 1174492 h 3787550"/>
              <a:gd name="connsiteX3350" fmla="*/ 4383800 w 6019391"/>
              <a:gd name="connsiteY3350" fmla="*/ 1169821 h 3787550"/>
              <a:gd name="connsiteX3351" fmla="*/ 4381300 w 6019391"/>
              <a:gd name="connsiteY3351" fmla="*/ 1171496 h 3787550"/>
              <a:gd name="connsiteX3352" fmla="*/ 4347589 w 6019391"/>
              <a:gd name="connsiteY3352" fmla="*/ 1195110 h 3787550"/>
              <a:gd name="connsiteX3353" fmla="*/ 4342507 w 6019391"/>
              <a:gd name="connsiteY3353" fmla="*/ 1199865 h 3787550"/>
              <a:gd name="connsiteX3354" fmla="*/ 4344317 w 6019391"/>
              <a:gd name="connsiteY3354" fmla="*/ 1200438 h 3787550"/>
              <a:gd name="connsiteX3355" fmla="*/ 4378497 w 6019391"/>
              <a:gd name="connsiteY3355" fmla="*/ 1174863 h 3787550"/>
              <a:gd name="connsiteX3356" fmla="*/ 4383800 w 6019391"/>
              <a:gd name="connsiteY3356" fmla="*/ 1169821 h 3787550"/>
              <a:gd name="connsiteX3357" fmla="*/ 1932905 w 6019391"/>
              <a:gd name="connsiteY3357" fmla="*/ 1155196 h 3787550"/>
              <a:gd name="connsiteX3358" fmla="*/ 1934229 w 6019391"/>
              <a:gd name="connsiteY3358" fmla="*/ 1155231 h 3787550"/>
              <a:gd name="connsiteX3359" fmla="*/ 1931853 w 6019391"/>
              <a:gd name="connsiteY3359" fmla="*/ 1157467 h 3787550"/>
              <a:gd name="connsiteX3360" fmla="*/ 1932905 w 6019391"/>
              <a:gd name="connsiteY3360" fmla="*/ 1155196 h 3787550"/>
              <a:gd name="connsiteX3361" fmla="*/ 5404950 w 6019391"/>
              <a:gd name="connsiteY3361" fmla="*/ 1132097 h 3787550"/>
              <a:gd name="connsiteX3362" fmla="*/ 5402475 w 6019391"/>
              <a:gd name="connsiteY3362" fmla="*/ 1133947 h 3787550"/>
              <a:gd name="connsiteX3363" fmla="*/ 5384542 w 6019391"/>
              <a:gd name="connsiteY3363" fmla="*/ 1147948 h 3787550"/>
              <a:gd name="connsiteX3364" fmla="*/ 5396557 w 6019391"/>
              <a:gd name="connsiteY3364" fmla="*/ 1140233 h 3787550"/>
              <a:gd name="connsiteX3365" fmla="*/ 5399782 w 6019391"/>
              <a:gd name="connsiteY3365" fmla="*/ 1137549 h 3787550"/>
              <a:gd name="connsiteX3366" fmla="*/ 5404950 w 6019391"/>
              <a:gd name="connsiteY3366" fmla="*/ 1132097 h 3787550"/>
              <a:gd name="connsiteX3367" fmla="*/ 5571724 w 6019391"/>
              <a:gd name="connsiteY3367" fmla="*/ 1125470 h 3787550"/>
              <a:gd name="connsiteX3368" fmla="*/ 5540047 w 6019391"/>
              <a:gd name="connsiteY3368" fmla="*/ 1150227 h 3787550"/>
              <a:gd name="connsiteX3369" fmla="*/ 5533301 w 6019391"/>
              <a:gd name="connsiteY3369" fmla="*/ 1161234 h 3787550"/>
              <a:gd name="connsiteX3370" fmla="*/ 5540946 w 6019391"/>
              <a:gd name="connsiteY3370" fmla="*/ 1157589 h 3787550"/>
              <a:gd name="connsiteX3371" fmla="*/ 5525345 w 6019391"/>
              <a:gd name="connsiteY3371" fmla="*/ 1168474 h 3787550"/>
              <a:gd name="connsiteX3372" fmla="*/ 5527790 w 6019391"/>
              <a:gd name="connsiteY3372" fmla="*/ 1161392 h 3787550"/>
              <a:gd name="connsiteX3373" fmla="*/ 5520151 w 6019391"/>
              <a:gd name="connsiteY3373" fmla="*/ 1166519 h 3787550"/>
              <a:gd name="connsiteX3374" fmla="*/ 5553919 w 6019391"/>
              <a:gd name="connsiteY3374" fmla="*/ 1133565 h 3787550"/>
              <a:gd name="connsiteX3375" fmla="*/ 5552444 w 6019391"/>
              <a:gd name="connsiteY3375" fmla="*/ 1136121 h 3787550"/>
              <a:gd name="connsiteX3376" fmla="*/ 5553088 w 6019391"/>
              <a:gd name="connsiteY3376" fmla="*/ 1137776 h 3787550"/>
              <a:gd name="connsiteX3377" fmla="*/ 5571724 w 6019391"/>
              <a:gd name="connsiteY3377" fmla="*/ 1125470 h 3787550"/>
              <a:gd name="connsiteX3378" fmla="*/ 4441837 w 6019391"/>
              <a:gd name="connsiteY3378" fmla="*/ 1104678 h 3787550"/>
              <a:gd name="connsiteX3379" fmla="*/ 4440801 w 6019391"/>
              <a:gd name="connsiteY3379" fmla="*/ 1105726 h 3787550"/>
              <a:gd name="connsiteX3380" fmla="*/ 4433441 w 6019391"/>
              <a:gd name="connsiteY3380" fmla="*/ 1114147 h 3787550"/>
              <a:gd name="connsiteX3381" fmla="*/ 4436107 w 6019391"/>
              <a:gd name="connsiteY3381" fmla="*/ 1113576 h 3787550"/>
              <a:gd name="connsiteX3382" fmla="*/ 4432614 w 6019391"/>
              <a:gd name="connsiteY3382" fmla="*/ 1118072 h 3787550"/>
              <a:gd name="connsiteX3383" fmla="*/ 4433297 w 6019391"/>
              <a:gd name="connsiteY3383" fmla="*/ 1117626 h 3787550"/>
              <a:gd name="connsiteX3384" fmla="*/ 4445089 w 6019391"/>
              <a:gd name="connsiteY3384" fmla="*/ 1109928 h 3787550"/>
              <a:gd name="connsiteX3385" fmla="*/ 4442443 w 6019391"/>
              <a:gd name="connsiteY3385" fmla="*/ 1112929 h 3787550"/>
              <a:gd name="connsiteX3386" fmla="*/ 4377117 w 6019391"/>
              <a:gd name="connsiteY3386" fmla="*/ 1178274 h 3787550"/>
              <a:gd name="connsiteX3387" fmla="*/ 4124294 w 6019391"/>
              <a:gd name="connsiteY3387" fmla="*/ 1447600 h 3787550"/>
              <a:gd name="connsiteX3388" fmla="*/ 3956951 w 6019391"/>
              <a:gd name="connsiteY3388" fmla="*/ 1662382 h 3787550"/>
              <a:gd name="connsiteX3389" fmla="*/ 3872347 w 6019391"/>
              <a:gd name="connsiteY3389" fmla="*/ 1768380 h 3787550"/>
              <a:gd name="connsiteX3390" fmla="*/ 3803513 w 6019391"/>
              <a:gd name="connsiteY3390" fmla="*/ 1858034 h 3787550"/>
              <a:gd name="connsiteX3391" fmla="*/ 3801423 w 6019391"/>
              <a:gd name="connsiteY3391" fmla="*/ 1860456 h 3787550"/>
              <a:gd name="connsiteX3392" fmla="*/ 3799539 w 6019391"/>
              <a:gd name="connsiteY3392" fmla="*/ 1862430 h 3787550"/>
              <a:gd name="connsiteX3393" fmla="*/ 3778368 w 6019391"/>
              <a:gd name="connsiteY3393" fmla="*/ 1889149 h 3787550"/>
              <a:gd name="connsiteX3394" fmla="*/ 3765950 w 6019391"/>
              <a:gd name="connsiteY3394" fmla="*/ 1907921 h 3787550"/>
              <a:gd name="connsiteX3395" fmla="*/ 3756080 w 6019391"/>
              <a:gd name="connsiteY3395" fmla="*/ 1921158 h 3787550"/>
              <a:gd name="connsiteX3396" fmla="*/ 3754058 w 6019391"/>
              <a:gd name="connsiteY3396" fmla="*/ 1921388 h 3787550"/>
              <a:gd name="connsiteX3397" fmla="*/ 3750364 w 6019391"/>
              <a:gd name="connsiteY3397" fmla="*/ 1922703 h 3787550"/>
              <a:gd name="connsiteX3398" fmla="*/ 3740936 w 6019391"/>
              <a:gd name="connsiteY3398" fmla="*/ 1937122 h 3787550"/>
              <a:gd name="connsiteX3399" fmla="*/ 3744420 w 6019391"/>
              <a:gd name="connsiteY3399" fmla="*/ 1928930 h 3787550"/>
              <a:gd name="connsiteX3400" fmla="*/ 3737486 w 6019391"/>
              <a:gd name="connsiteY3400" fmla="*/ 1931975 h 3787550"/>
              <a:gd name="connsiteX3401" fmla="*/ 3689855 w 6019391"/>
              <a:gd name="connsiteY3401" fmla="*/ 2001341 h 3787550"/>
              <a:gd name="connsiteX3402" fmla="*/ 3691558 w 6019391"/>
              <a:gd name="connsiteY3402" fmla="*/ 2001399 h 3787550"/>
              <a:gd name="connsiteX3403" fmla="*/ 3688936 w 6019391"/>
              <a:gd name="connsiteY3403" fmla="*/ 2004632 h 3787550"/>
              <a:gd name="connsiteX3404" fmla="*/ 3684925 w 6019391"/>
              <a:gd name="connsiteY3404" fmla="*/ 2006504 h 3787550"/>
              <a:gd name="connsiteX3405" fmla="*/ 3671321 w 6019391"/>
              <a:gd name="connsiteY3405" fmla="*/ 2018809 h 3787550"/>
              <a:gd name="connsiteX3406" fmla="*/ 3676976 w 6019391"/>
              <a:gd name="connsiteY3406" fmla="*/ 2010613 h 3787550"/>
              <a:gd name="connsiteX3407" fmla="*/ 3670770 w 6019391"/>
              <a:gd name="connsiteY3407" fmla="*/ 2010625 h 3787550"/>
              <a:gd name="connsiteX3408" fmla="*/ 3672655 w 6019391"/>
              <a:gd name="connsiteY3408" fmla="*/ 2008650 h 3787550"/>
              <a:gd name="connsiteX3409" fmla="*/ 3675842 w 6019391"/>
              <a:gd name="connsiteY3409" fmla="*/ 2007583 h 3787550"/>
              <a:gd name="connsiteX3410" fmla="*/ 3676712 w 6019391"/>
              <a:gd name="connsiteY3410" fmla="*/ 2006672 h 3787550"/>
              <a:gd name="connsiteX3411" fmla="*/ 3681618 w 6019391"/>
              <a:gd name="connsiteY3411" fmla="*/ 2003479 h 3787550"/>
              <a:gd name="connsiteX3412" fmla="*/ 3698897 w 6019391"/>
              <a:gd name="connsiteY3412" fmla="*/ 1978889 h 3787550"/>
              <a:gd name="connsiteX3413" fmla="*/ 3700781 w 6019391"/>
              <a:gd name="connsiteY3413" fmla="*/ 1976915 h 3787550"/>
              <a:gd name="connsiteX3414" fmla="*/ 3702666 w 6019391"/>
              <a:gd name="connsiteY3414" fmla="*/ 1974941 h 3787550"/>
              <a:gd name="connsiteX3415" fmla="*/ 3702523 w 6019391"/>
              <a:gd name="connsiteY3415" fmla="*/ 1972819 h 3787550"/>
              <a:gd name="connsiteX3416" fmla="*/ 3695301 w 6019391"/>
              <a:gd name="connsiteY3416" fmla="*/ 1973894 h 3787550"/>
              <a:gd name="connsiteX3417" fmla="*/ 3694431 w 6019391"/>
              <a:gd name="connsiteY3417" fmla="*/ 1974805 h 3787550"/>
              <a:gd name="connsiteX3418" fmla="*/ 3699095 w 6019391"/>
              <a:gd name="connsiteY3418" fmla="*/ 1965701 h 3787550"/>
              <a:gd name="connsiteX3419" fmla="*/ 3691851 w 6019391"/>
              <a:gd name="connsiteY3419" fmla="*/ 1968747 h 3787550"/>
              <a:gd name="connsiteX3420" fmla="*/ 3679502 w 6019391"/>
              <a:gd name="connsiteY3420" fmla="*/ 1988173 h 3787550"/>
              <a:gd name="connsiteX3421" fmla="*/ 3654828 w 6019391"/>
              <a:gd name="connsiteY3421" fmla="*/ 2022782 h 3787550"/>
              <a:gd name="connsiteX3422" fmla="*/ 3656855 w 6019391"/>
              <a:gd name="connsiteY3422" fmla="*/ 2022930 h 3787550"/>
              <a:gd name="connsiteX3423" fmla="*/ 3648156 w 6019391"/>
              <a:gd name="connsiteY3423" fmla="*/ 2032042 h 3787550"/>
              <a:gd name="connsiteX3424" fmla="*/ 3651783 w 6019391"/>
              <a:gd name="connsiteY3424" fmla="*/ 2025972 h 3787550"/>
              <a:gd name="connsiteX3425" fmla="*/ 3649072 w 6019391"/>
              <a:gd name="connsiteY3425" fmla="*/ 2025838 h 3787550"/>
              <a:gd name="connsiteX3426" fmla="*/ 3708291 w 6019391"/>
              <a:gd name="connsiteY3426" fmla="*/ 1942653 h 3787550"/>
              <a:gd name="connsiteX3427" fmla="*/ 3934460 w 6019391"/>
              <a:gd name="connsiteY3427" fmla="*/ 1644705 h 3787550"/>
              <a:gd name="connsiteX3428" fmla="*/ 4096081 w 6019391"/>
              <a:gd name="connsiteY3428" fmla="*/ 1444855 h 3787550"/>
              <a:gd name="connsiteX3429" fmla="*/ 4221590 w 6019391"/>
              <a:gd name="connsiteY3429" fmla="*/ 1307831 h 3787550"/>
              <a:gd name="connsiteX3430" fmla="*/ 4329261 w 6019391"/>
              <a:gd name="connsiteY3430" fmla="*/ 1198886 h 3787550"/>
              <a:gd name="connsiteX3431" fmla="*/ 4362504 w 6019391"/>
              <a:gd name="connsiteY3431" fmla="*/ 1169536 h 3787550"/>
              <a:gd name="connsiteX3432" fmla="*/ 4362583 w 6019391"/>
              <a:gd name="connsiteY3432" fmla="*/ 1170501 h 3787550"/>
              <a:gd name="connsiteX3433" fmla="*/ 4364375 w 6019391"/>
              <a:gd name="connsiteY3433" fmla="*/ 1170780 h 3787550"/>
              <a:gd name="connsiteX3434" fmla="*/ 4363144 w 6019391"/>
              <a:gd name="connsiteY3434" fmla="*/ 1168972 h 3787550"/>
              <a:gd name="connsiteX3435" fmla="*/ 4384767 w 6019391"/>
              <a:gd name="connsiteY3435" fmla="*/ 1149882 h 3787550"/>
              <a:gd name="connsiteX3436" fmla="*/ 4423431 w 6019391"/>
              <a:gd name="connsiteY3436" fmla="*/ 1115327 h 3787550"/>
              <a:gd name="connsiteX3437" fmla="*/ 5450481 w 6019391"/>
              <a:gd name="connsiteY3437" fmla="*/ 1100438 h 3787550"/>
              <a:gd name="connsiteX3438" fmla="*/ 5439720 w 6019391"/>
              <a:gd name="connsiteY3438" fmla="*/ 1107652 h 3787550"/>
              <a:gd name="connsiteX3439" fmla="*/ 5425718 w 6019391"/>
              <a:gd name="connsiteY3439" fmla="*/ 1117094 h 3787550"/>
              <a:gd name="connsiteX3440" fmla="*/ 5435555 w 6019391"/>
              <a:gd name="connsiteY3440" fmla="*/ 1112479 h 3787550"/>
              <a:gd name="connsiteX3441" fmla="*/ 5451446 w 6019391"/>
              <a:gd name="connsiteY3441" fmla="*/ 1101822 h 3787550"/>
              <a:gd name="connsiteX3442" fmla="*/ 5448493 w 6019391"/>
              <a:gd name="connsiteY3442" fmla="*/ 1096938 h 3787550"/>
              <a:gd name="connsiteX3443" fmla="*/ 5445495 w 6019391"/>
              <a:gd name="connsiteY3443" fmla="*/ 1100536 h 3787550"/>
              <a:gd name="connsiteX3444" fmla="*/ 5445873 w 6019391"/>
              <a:gd name="connsiteY3444" fmla="*/ 1102866 h 3787550"/>
              <a:gd name="connsiteX3445" fmla="*/ 5449858 w 6019391"/>
              <a:gd name="connsiteY3445" fmla="*/ 1099471 h 3787550"/>
              <a:gd name="connsiteX3446" fmla="*/ 5607982 w 6019391"/>
              <a:gd name="connsiteY3446" fmla="*/ 1086615 h 3787550"/>
              <a:gd name="connsiteX3447" fmla="*/ 5587296 w 6019391"/>
              <a:gd name="connsiteY3447" fmla="*/ 1102710 h 3787550"/>
              <a:gd name="connsiteX3448" fmla="*/ 5587466 w 6019391"/>
              <a:gd name="connsiteY3448" fmla="*/ 1100827 h 3787550"/>
              <a:gd name="connsiteX3449" fmla="*/ 5597008 w 6019391"/>
              <a:gd name="connsiteY3449" fmla="*/ 1091515 h 3787550"/>
              <a:gd name="connsiteX3450" fmla="*/ 5596121 w 6019391"/>
              <a:gd name="connsiteY3450" fmla="*/ 1094490 h 3787550"/>
              <a:gd name="connsiteX3451" fmla="*/ 5607982 w 6019391"/>
              <a:gd name="connsiteY3451" fmla="*/ 1086615 h 3787550"/>
              <a:gd name="connsiteX3452" fmla="*/ 1848035 w 6019391"/>
              <a:gd name="connsiteY3452" fmla="*/ 1064894 h 3787550"/>
              <a:gd name="connsiteX3453" fmla="*/ 1848092 w 6019391"/>
              <a:gd name="connsiteY3453" fmla="*/ 1066733 h 3787550"/>
              <a:gd name="connsiteX3454" fmla="*/ 1849324 w 6019391"/>
              <a:gd name="connsiteY3454" fmla="*/ 1066982 h 3787550"/>
              <a:gd name="connsiteX3455" fmla="*/ 4456084 w 6019391"/>
              <a:gd name="connsiteY3455" fmla="*/ 1064488 h 3787550"/>
              <a:gd name="connsiteX3456" fmla="*/ 4457521 w 6019391"/>
              <a:gd name="connsiteY3456" fmla="*/ 1066487 h 3787550"/>
              <a:gd name="connsiteX3457" fmla="*/ 4456279 w 6019391"/>
              <a:gd name="connsiteY3457" fmla="*/ 1066323 h 3787550"/>
              <a:gd name="connsiteX3458" fmla="*/ 4456084 w 6019391"/>
              <a:gd name="connsiteY3458" fmla="*/ 1064488 h 3787550"/>
              <a:gd name="connsiteX3459" fmla="*/ 4484955 w 6019391"/>
              <a:gd name="connsiteY3459" fmla="*/ 1060862 h 3787550"/>
              <a:gd name="connsiteX3460" fmla="*/ 4482476 w 6019391"/>
              <a:gd name="connsiteY3460" fmla="*/ 1063540 h 3787550"/>
              <a:gd name="connsiteX3461" fmla="*/ 4465742 w 6019391"/>
              <a:gd name="connsiteY3461" fmla="*/ 1080480 h 3787550"/>
              <a:gd name="connsiteX3462" fmla="*/ 4457549 w 6019391"/>
              <a:gd name="connsiteY3462" fmla="*/ 1084585 h 3787550"/>
              <a:gd name="connsiteX3463" fmla="*/ 4454709 w 6019391"/>
              <a:gd name="connsiteY3463" fmla="*/ 1086314 h 3787550"/>
              <a:gd name="connsiteX3464" fmla="*/ 4472476 w 6019391"/>
              <a:gd name="connsiteY3464" fmla="*/ 1069344 h 3787550"/>
              <a:gd name="connsiteX3465" fmla="*/ 4477358 w 6019391"/>
              <a:gd name="connsiteY3465" fmla="*/ 1064337 h 3787550"/>
              <a:gd name="connsiteX3466" fmla="*/ 4482825 w 6019391"/>
              <a:gd name="connsiteY3466" fmla="*/ 1061872 h 3787550"/>
              <a:gd name="connsiteX3467" fmla="*/ 2002669 w 6019391"/>
              <a:gd name="connsiteY3467" fmla="*/ 1049871 h 3787550"/>
              <a:gd name="connsiteX3468" fmla="*/ 2003884 w 6019391"/>
              <a:gd name="connsiteY3468" fmla="*/ 1051925 h 3787550"/>
              <a:gd name="connsiteX3469" fmla="*/ 2002689 w 6019391"/>
              <a:gd name="connsiteY3469" fmla="*/ 1051660 h 3787550"/>
              <a:gd name="connsiteX3470" fmla="*/ 2002669 w 6019391"/>
              <a:gd name="connsiteY3470" fmla="*/ 1049871 h 3787550"/>
              <a:gd name="connsiteX3471" fmla="*/ 5657344 w 6019391"/>
              <a:gd name="connsiteY3471" fmla="*/ 1048882 h 3787550"/>
              <a:gd name="connsiteX3472" fmla="*/ 5653701 w 6019391"/>
              <a:gd name="connsiteY3472" fmla="*/ 1052167 h 3787550"/>
              <a:gd name="connsiteX3473" fmla="*/ 5607594 w 6019391"/>
              <a:gd name="connsiteY3473" fmla="*/ 1081184 h 3787550"/>
              <a:gd name="connsiteX3474" fmla="*/ 5617060 w 6019391"/>
              <a:gd name="connsiteY3474" fmla="*/ 1071946 h 3787550"/>
              <a:gd name="connsiteX3475" fmla="*/ 5631434 w 6019391"/>
              <a:gd name="connsiteY3475" fmla="*/ 1058864 h 3787550"/>
              <a:gd name="connsiteX3476" fmla="*/ 5627591 w 6019391"/>
              <a:gd name="connsiteY3476" fmla="*/ 1063394 h 3787550"/>
              <a:gd name="connsiteX3477" fmla="*/ 5626899 w 6019391"/>
              <a:gd name="connsiteY3477" fmla="*/ 1067669 h 3787550"/>
              <a:gd name="connsiteX3478" fmla="*/ 5646726 w 6019391"/>
              <a:gd name="connsiteY3478" fmla="*/ 1055433 h 3787550"/>
              <a:gd name="connsiteX3479" fmla="*/ 4508074 w 6019391"/>
              <a:gd name="connsiteY3479" fmla="*/ 1035242 h 3787550"/>
              <a:gd name="connsiteX3480" fmla="*/ 4501859 w 6019391"/>
              <a:gd name="connsiteY3480" fmla="*/ 1042592 h 3787550"/>
              <a:gd name="connsiteX3481" fmla="*/ 4495611 w 6019391"/>
              <a:gd name="connsiteY3481" fmla="*/ 1049344 h 3787550"/>
              <a:gd name="connsiteX3482" fmla="*/ 4491380 w 6019391"/>
              <a:gd name="connsiteY3482" fmla="*/ 1050938 h 3787550"/>
              <a:gd name="connsiteX3483" fmla="*/ 4489630 w 6019391"/>
              <a:gd name="connsiteY3483" fmla="*/ 1051750 h 3787550"/>
              <a:gd name="connsiteX3484" fmla="*/ 4503647 w 6019391"/>
              <a:gd name="connsiteY3484" fmla="*/ 1037373 h 3787550"/>
              <a:gd name="connsiteX3485" fmla="*/ 4505484 w 6019391"/>
              <a:gd name="connsiteY3485" fmla="*/ 1036391 h 3787550"/>
              <a:gd name="connsiteX3486" fmla="*/ 4324967 w 6019391"/>
              <a:gd name="connsiteY3486" fmla="*/ 1025206 h 3787550"/>
              <a:gd name="connsiteX3487" fmla="*/ 4325027 w 6019391"/>
              <a:gd name="connsiteY3487" fmla="*/ 1025755 h 3787550"/>
              <a:gd name="connsiteX3488" fmla="*/ 4325025 w 6019391"/>
              <a:gd name="connsiteY3488" fmla="*/ 1025732 h 3787550"/>
              <a:gd name="connsiteX3489" fmla="*/ 4348540 w 6019391"/>
              <a:gd name="connsiteY3489" fmla="*/ 1019351 h 3787550"/>
              <a:gd name="connsiteX3490" fmla="*/ 4343079 w 6019391"/>
              <a:gd name="connsiteY3490" fmla="*/ 1022877 h 3787550"/>
              <a:gd name="connsiteX3491" fmla="*/ 4340321 w 6019391"/>
              <a:gd name="connsiteY3491" fmla="*/ 1026246 h 3787550"/>
              <a:gd name="connsiteX3492" fmla="*/ 4339479 w 6019391"/>
              <a:gd name="connsiteY3492" fmla="*/ 1028433 h 3787550"/>
              <a:gd name="connsiteX3493" fmla="*/ 4343915 w 6019391"/>
              <a:gd name="connsiteY3493" fmla="*/ 1025433 h 3787550"/>
              <a:gd name="connsiteX3494" fmla="*/ 4348289 w 6019391"/>
              <a:gd name="connsiteY3494" fmla="*/ 1019716 h 3787550"/>
              <a:gd name="connsiteX3495" fmla="*/ 5696311 w 6019391"/>
              <a:gd name="connsiteY3495" fmla="*/ 1014594 h 3787550"/>
              <a:gd name="connsiteX3496" fmla="*/ 5693886 w 6019391"/>
              <a:gd name="connsiteY3496" fmla="*/ 1016550 h 3787550"/>
              <a:gd name="connsiteX3497" fmla="*/ 5670029 w 6019391"/>
              <a:gd name="connsiteY3497" fmla="*/ 1032087 h 3787550"/>
              <a:gd name="connsiteX3498" fmla="*/ 5671445 w 6019391"/>
              <a:gd name="connsiteY3498" fmla="*/ 1030724 h 3787550"/>
              <a:gd name="connsiteX3499" fmla="*/ 5665586 w 6019391"/>
              <a:gd name="connsiteY3499" fmla="*/ 1034980 h 3787550"/>
              <a:gd name="connsiteX3500" fmla="*/ 5637778 w 6019391"/>
              <a:gd name="connsiteY3500" fmla="*/ 1053089 h 3787550"/>
              <a:gd name="connsiteX3501" fmla="*/ 5650339 w 6019391"/>
              <a:gd name="connsiteY3501" fmla="*/ 1041655 h 3787550"/>
              <a:gd name="connsiteX3502" fmla="*/ 5677626 w 6019391"/>
              <a:gd name="connsiteY3502" fmla="*/ 1017138 h 3787550"/>
              <a:gd name="connsiteX3503" fmla="*/ 5675526 w 6019391"/>
              <a:gd name="connsiteY3503" fmla="*/ 1020996 h 3787550"/>
              <a:gd name="connsiteX3504" fmla="*/ 5673082 w 6019391"/>
              <a:gd name="connsiteY3504" fmla="*/ 1028077 h 3787550"/>
              <a:gd name="connsiteX3505" fmla="*/ 5676286 w 6019391"/>
              <a:gd name="connsiteY3505" fmla="*/ 1026217 h 3787550"/>
              <a:gd name="connsiteX3506" fmla="*/ 5676791 w 6019391"/>
              <a:gd name="connsiteY3506" fmla="*/ 1027164 h 3787550"/>
              <a:gd name="connsiteX3507" fmla="*/ 5677766 w 6019391"/>
              <a:gd name="connsiteY3507" fmla="*/ 1025515 h 3787550"/>
              <a:gd name="connsiteX3508" fmla="*/ 5677652 w 6019391"/>
              <a:gd name="connsiteY3508" fmla="*/ 1025424 h 3787550"/>
              <a:gd name="connsiteX3509" fmla="*/ 1465230 w 6019391"/>
              <a:gd name="connsiteY3509" fmla="*/ 1008640 h 3787550"/>
              <a:gd name="connsiteX3510" fmla="*/ 1466588 w 6019391"/>
              <a:gd name="connsiteY3510" fmla="*/ 1008652 h 3787550"/>
              <a:gd name="connsiteX3511" fmla="*/ 1464195 w 6019391"/>
              <a:gd name="connsiteY3511" fmla="*/ 1010995 h 3787550"/>
              <a:gd name="connsiteX3512" fmla="*/ 1465230 w 6019391"/>
              <a:gd name="connsiteY3512" fmla="*/ 1008640 h 3787550"/>
              <a:gd name="connsiteX3513" fmla="*/ 4369331 w 6019391"/>
              <a:gd name="connsiteY3513" fmla="*/ 999310 h 3787550"/>
              <a:gd name="connsiteX3514" fmla="*/ 4367793 w 6019391"/>
              <a:gd name="connsiteY3514" fmla="*/ 1000203 h 3787550"/>
              <a:gd name="connsiteX3515" fmla="*/ 4365810 w 6019391"/>
              <a:gd name="connsiteY3515" fmla="*/ 1002506 h 3787550"/>
              <a:gd name="connsiteX3516" fmla="*/ 4359206 w 6019391"/>
              <a:gd name="connsiteY3516" fmla="*/ 1008647 h 3787550"/>
              <a:gd name="connsiteX3517" fmla="*/ 4353710 w 6019391"/>
              <a:gd name="connsiteY3517" fmla="*/ 1013337 h 3787550"/>
              <a:gd name="connsiteX3518" fmla="*/ 4356793 w 6019391"/>
              <a:gd name="connsiteY3518" fmla="*/ 1011593 h 3787550"/>
              <a:gd name="connsiteX3519" fmla="*/ 4363651 w 6019391"/>
              <a:gd name="connsiteY3519" fmla="*/ 1004893 h 3787550"/>
              <a:gd name="connsiteX3520" fmla="*/ 4343671 w 6019391"/>
              <a:gd name="connsiteY3520" fmla="*/ 990489 h 3787550"/>
              <a:gd name="connsiteX3521" fmla="*/ 4333339 w 6019391"/>
              <a:gd name="connsiteY3521" fmla="*/ 995935 h 3787550"/>
              <a:gd name="connsiteX3522" fmla="*/ 4329720 w 6019391"/>
              <a:gd name="connsiteY3522" fmla="*/ 1000092 h 3787550"/>
              <a:gd name="connsiteX3523" fmla="*/ 4339039 w 6019391"/>
              <a:gd name="connsiteY3523" fmla="*/ 994472 h 3787550"/>
              <a:gd name="connsiteX3524" fmla="*/ 4341419 w 6019391"/>
              <a:gd name="connsiteY3524" fmla="*/ 993033 h 3787550"/>
              <a:gd name="connsiteX3525" fmla="*/ 4342842 w 6019391"/>
              <a:gd name="connsiteY3525" fmla="*/ 991406 h 3787550"/>
              <a:gd name="connsiteX3526" fmla="*/ 5713080 w 6019391"/>
              <a:gd name="connsiteY3526" fmla="*/ 989744 h 3787550"/>
              <a:gd name="connsiteX3527" fmla="*/ 5686479 w 6019391"/>
              <a:gd name="connsiteY3527" fmla="*/ 1008136 h 3787550"/>
              <a:gd name="connsiteX3528" fmla="*/ 5692189 w 6019391"/>
              <a:gd name="connsiteY3528" fmla="*/ 1001398 h 3787550"/>
              <a:gd name="connsiteX3529" fmla="*/ 1710884 w 6019391"/>
              <a:gd name="connsiteY3529" fmla="*/ 988644 h 3787550"/>
              <a:gd name="connsiteX3530" fmla="*/ 1711077 w 6019391"/>
              <a:gd name="connsiteY3530" fmla="*/ 993471 h 3787550"/>
              <a:gd name="connsiteX3531" fmla="*/ 1711077 w 6019391"/>
              <a:gd name="connsiteY3531" fmla="*/ 993471 h 3787550"/>
              <a:gd name="connsiteX3532" fmla="*/ 1710884 w 6019391"/>
              <a:gd name="connsiteY3532" fmla="*/ 988644 h 3787550"/>
              <a:gd name="connsiteX3533" fmla="*/ 4364920 w 6019391"/>
              <a:gd name="connsiteY3533" fmla="*/ 979287 h 3787550"/>
              <a:gd name="connsiteX3534" fmla="*/ 4348878 w 6019391"/>
              <a:gd name="connsiteY3534" fmla="*/ 987744 h 3787550"/>
              <a:gd name="connsiteX3535" fmla="*/ 4348684 w 6019391"/>
              <a:gd name="connsiteY3535" fmla="*/ 987931 h 3787550"/>
              <a:gd name="connsiteX3536" fmla="*/ 4347929 w 6019391"/>
              <a:gd name="connsiteY3536" fmla="*/ 989100 h 3787550"/>
              <a:gd name="connsiteX3537" fmla="*/ 4352811 w 6019391"/>
              <a:gd name="connsiteY3537" fmla="*/ 986150 h 3787550"/>
              <a:gd name="connsiteX3538" fmla="*/ 4348901 w 6019391"/>
              <a:gd name="connsiteY3538" fmla="*/ 991448 h 3787550"/>
              <a:gd name="connsiteX3539" fmla="*/ 4355538 w 6019391"/>
              <a:gd name="connsiteY3539" fmla="*/ 987619 h 3787550"/>
              <a:gd name="connsiteX3540" fmla="*/ 4348844 w 6019391"/>
              <a:gd name="connsiteY3540" fmla="*/ 992741 h 3787550"/>
              <a:gd name="connsiteX3541" fmla="*/ 4349942 w 6019391"/>
              <a:gd name="connsiteY3541" fmla="*/ 995052 h 3787550"/>
              <a:gd name="connsiteX3542" fmla="*/ 4358020 w 6019391"/>
              <a:gd name="connsiteY3542" fmla="*/ 986426 h 3787550"/>
              <a:gd name="connsiteX3543" fmla="*/ 5611539 w 6019391"/>
              <a:gd name="connsiteY3543" fmla="*/ 977333 h 3787550"/>
              <a:gd name="connsiteX3544" fmla="*/ 5597938 w 6019391"/>
              <a:gd name="connsiteY3544" fmla="*/ 987783 h 3787550"/>
              <a:gd name="connsiteX3545" fmla="*/ 5358903 w 6019391"/>
              <a:gd name="connsiteY3545" fmla="*/ 1223615 h 3787550"/>
              <a:gd name="connsiteX3546" fmla="*/ 5294866 w 6019391"/>
              <a:gd name="connsiteY3546" fmla="*/ 1284646 h 3787550"/>
              <a:gd name="connsiteX3547" fmla="*/ 5300272 w 6019391"/>
              <a:gd name="connsiteY3547" fmla="*/ 1284750 h 3787550"/>
              <a:gd name="connsiteX3548" fmla="*/ 5299179 w 6019391"/>
              <a:gd name="connsiteY3548" fmla="*/ 1287401 h 3787550"/>
              <a:gd name="connsiteX3549" fmla="*/ 5328164 w 6019391"/>
              <a:gd name="connsiteY3549" fmla="*/ 1258805 h 3787550"/>
              <a:gd name="connsiteX3550" fmla="*/ 5585821 w 6019391"/>
              <a:gd name="connsiteY3550" fmla="*/ 1008890 h 3787550"/>
              <a:gd name="connsiteX3551" fmla="*/ 5613696 w 6019391"/>
              <a:gd name="connsiteY3551" fmla="*/ 978217 h 3787550"/>
              <a:gd name="connsiteX3552" fmla="*/ 5611539 w 6019391"/>
              <a:gd name="connsiteY3552" fmla="*/ 977333 h 3787550"/>
              <a:gd name="connsiteX3553" fmla="*/ 4333270 w 6019391"/>
              <a:gd name="connsiteY3553" fmla="*/ 975217 h 3787550"/>
              <a:gd name="connsiteX3554" fmla="*/ 4330575 w 6019391"/>
              <a:gd name="connsiteY3554" fmla="*/ 976803 h 3787550"/>
              <a:gd name="connsiteX3555" fmla="*/ 4331829 w 6019391"/>
              <a:gd name="connsiteY3555" fmla="*/ 975599 h 3787550"/>
              <a:gd name="connsiteX3556" fmla="*/ 4326237 w 6019391"/>
              <a:gd name="connsiteY3556" fmla="*/ 978759 h 3787550"/>
              <a:gd name="connsiteX3557" fmla="*/ 4330575 w 6019391"/>
              <a:gd name="connsiteY3557" fmla="*/ 976803 h 3787550"/>
              <a:gd name="connsiteX3558" fmla="*/ 4328572 w 6019391"/>
              <a:gd name="connsiteY3558" fmla="*/ 978282 h 3787550"/>
              <a:gd name="connsiteX3559" fmla="*/ 4338209 w 6019391"/>
              <a:gd name="connsiteY3559" fmla="*/ 971994 h 3787550"/>
              <a:gd name="connsiteX3560" fmla="*/ 4332675 w 6019391"/>
              <a:gd name="connsiteY3560" fmla="*/ 975120 h 3787550"/>
              <a:gd name="connsiteX3561" fmla="*/ 4334259 w 6019391"/>
              <a:gd name="connsiteY3561" fmla="*/ 974572 h 3787550"/>
              <a:gd name="connsiteX3562" fmla="*/ 2015055 w 6019391"/>
              <a:gd name="connsiteY3562" fmla="*/ 970398 h 3787550"/>
              <a:gd name="connsiteX3563" fmla="*/ 2014885 w 6019391"/>
              <a:gd name="connsiteY3563" fmla="*/ 971499 h 3787550"/>
              <a:gd name="connsiteX3564" fmla="*/ 2015352 w 6019391"/>
              <a:gd name="connsiteY3564" fmla="*/ 972556 h 3787550"/>
              <a:gd name="connsiteX3565" fmla="*/ 2015055 w 6019391"/>
              <a:gd name="connsiteY3565" fmla="*/ 970398 h 3787550"/>
              <a:gd name="connsiteX3566" fmla="*/ 5724715 w 6019391"/>
              <a:gd name="connsiteY3566" fmla="*/ 964576 h 3787550"/>
              <a:gd name="connsiteX3567" fmla="*/ 5712686 w 6019391"/>
              <a:gd name="connsiteY3567" fmla="*/ 972547 h 3787550"/>
              <a:gd name="connsiteX3568" fmla="*/ 5712954 w 6019391"/>
              <a:gd name="connsiteY3568" fmla="*/ 972002 h 3787550"/>
              <a:gd name="connsiteX3569" fmla="*/ 2167166 w 6019391"/>
              <a:gd name="connsiteY3569" fmla="*/ 960990 h 3787550"/>
              <a:gd name="connsiteX3570" fmla="*/ 2167415 w 6019391"/>
              <a:gd name="connsiteY3570" fmla="*/ 963094 h 3787550"/>
              <a:gd name="connsiteX3571" fmla="*/ 2166980 w 6019391"/>
              <a:gd name="connsiteY3571" fmla="*/ 962057 h 3787550"/>
              <a:gd name="connsiteX3572" fmla="*/ 2167166 w 6019391"/>
              <a:gd name="connsiteY3572" fmla="*/ 960990 h 3787550"/>
              <a:gd name="connsiteX3573" fmla="*/ 4615040 w 6019391"/>
              <a:gd name="connsiteY3573" fmla="*/ 958062 h 3787550"/>
              <a:gd name="connsiteX3574" fmla="*/ 4615496 w 6019391"/>
              <a:gd name="connsiteY3574" fmla="*/ 960201 h 3787550"/>
              <a:gd name="connsiteX3575" fmla="*/ 4614952 w 6019391"/>
              <a:gd name="connsiteY3575" fmla="*/ 959177 h 3787550"/>
              <a:gd name="connsiteX3576" fmla="*/ 4615040 w 6019391"/>
              <a:gd name="connsiteY3576" fmla="*/ 958062 h 3787550"/>
              <a:gd name="connsiteX3577" fmla="*/ 4340136 w 6019391"/>
              <a:gd name="connsiteY3577" fmla="*/ 955624 h 3787550"/>
              <a:gd name="connsiteX3578" fmla="*/ 4338520 w 6019391"/>
              <a:gd name="connsiteY3578" fmla="*/ 956706 h 3787550"/>
              <a:gd name="connsiteX3579" fmla="*/ 4339587 w 6019391"/>
              <a:gd name="connsiteY3579" fmla="*/ 956481 h 3787550"/>
              <a:gd name="connsiteX3580" fmla="*/ 4388814 w 6019391"/>
              <a:gd name="connsiteY3580" fmla="*/ 948135 h 3787550"/>
              <a:gd name="connsiteX3581" fmla="*/ 4388767 w 6019391"/>
              <a:gd name="connsiteY3581" fmla="*/ 948173 h 3787550"/>
              <a:gd name="connsiteX3582" fmla="*/ 4388819 w 6019391"/>
              <a:gd name="connsiteY3582" fmla="*/ 948337 h 3787550"/>
              <a:gd name="connsiteX3583" fmla="*/ 2035700 w 6019391"/>
              <a:gd name="connsiteY3583" fmla="*/ 935359 h 3787550"/>
              <a:gd name="connsiteX3584" fmla="*/ 1989906 w 6019391"/>
              <a:gd name="connsiteY3584" fmla="*/ 965701 h 3787550"/>
              <a:gd name="connsiteX3585" fmla="*/ 1956275 w 6019391"/>
              <a:gd name="connsiteY3585" fmla="*/ 994235 h 3787550"/>
              <a:gd name="connsiteX3586" fmla="*/ 1955012 w 6019391"/>
              <a:gd name="connsiteY3586" fmla="*/ 997507 h 3787550"/>
              <a:gd name="connsiteX3587" fmla="*/ 1973986 w 6019391"/>
              <a:gd name="connsiteY3587" fmla="*/ 981617 h 3787550"/>
              <a:gd name="connsiteX3588" fmla="*/ 2007584 w 6019391"/>
              <a:gd name="connsiteY3588" fmla="*/ 955199 h 3787550"/>
              <a:gd name="connsiteX3589" fmla="*/ 4373730 w 6019391"/>
              <a:gd name="connsiteY3589" fmla="*/ 927664 h 3787550"/>
              <a:gd name="connsiteX3590" fmla="*/ 4371927 w 6019391"/>
              <a:gd name="connsiteY3590" fmla="*/ 927932 h 3787550"/>
              <a:gd name="connsiteX3591" fmla="*/ 4370397 w 6019391"/>
              <a:gd name="connsiteY3591" fmla="*/ 928773 h 3787550"/>
              <a:gd name="connsiteX3592" fmla="*/ 4368220 w 6019391"/>
              <a:gd name="connsiteY3592" fmla="*/ 930986 h 3787550"/>
              <a:gd name="connsiteX3593" fmla="*/ 4368883 w 6019391"/>
              <a:gd name="connsiteY3593" fmla="*/ 930733 h 3787550"/>
              <a:gd name="connsiteX3594" fmla="*/ 4367898 w 6019391"/>
              <a:gd name="connsiteY3594" fmla="*/ 931314 h 3787550"/>
              <a:gd name="connsiteX3595" fmla="*/ 4367727 w 6019391"/>
              <a:gd name="connsiteY3595" fmla="*/ 931487 h 3787550"/>
              <a:gd name="connsiteX3596" fmla="*/ 4369911 w 6019391"/>
              <a:gd name="connsiteY3596" fmla="*/ 930794 h 3787550"/>
              <a:gd name="connsiteX3597" fmla="*/ 4368883 w 6019391"/>
              <a:gd name="connsiteY3597" fmla="*/ 930733 h 3787550"/>
              <a:gd name="connsiteX3598" fmla="*/ 4369384 w 6019391"/>
              <a:gd name="connsiteY3598" fmla="*/ 929826 h 3787550"/>
              <a:gd name="connsiteX3599" fmla="*/ 4371336 w 6019391"/>
              <a:gd name="connsiteY3599" fmla="*/ 929528 h 3787550"/>
              <a:gd name="connsiteX3600" fmla="*/ 4370714 w 6019391"/>
              <a:gd name="connsiteY3600" fmla="*/ 930539 h 3787550"/>
              <a:gd name="connsiteX3601" fmla="*/ 4371372 w 6019391"/>
              <a:gd name="connsiteY3601" fmla="*/ 930330 h 3787550"/>
              <a:gd name="connsiteX3602" fmla="*/ 4372044 w 6019391"/>
              <a:gd name="connsiteY3602" fmla="*/ 929571 h 3787550"/>
              <a:gd name="connsiteX3603" fmla="*/ 4371336 w 6019391"/>
              <a:gd name="connsiteY3603" fmla="*/ 929528 h 3787550"/>
              <a:gd name="connsiteX3604" fmla="*/ 4371835 w 6019391"/>
              <a:gd name="connsiteY3604" fmla="*/ 928624 h 3787550"/>
              <a:gd name="connsiteX3605" fmla="*/ 4373045 w 6019391"/>
              <a:gd name="connsiteY3605" fmla="*/ 928438 h 3787550"/>
              <a:gd name="connsiteX3606" fmla="*/ 2187942 w 6019391"/>
              <a:gd name="connsiteY3606" fmla="*/ 927289 h 3787550"/>
              <a:gd name="connsiteX3607" fmla="*/ 2160176 w 6019391"/>
              <a:gd name="connsiteY3607" fmla="*/ 946076 h 3787550"/>
              <a:gd name="connsiteX3608" fmla="*/ 2126944 w 6019391"/>
              <a:gd name="connsiteY3608" fmla="*/ 971159 h 3787550"/>
              <a:gd name="connsiteX3609" fmla="*/ 2108159 w 6019391"/>
              <a:gd name="connsiteY3609" fmla="*/ 986269 h 3787550"/>
              <a:gd name="connsiteX3610" fmla="*/ 2109453 w 6019391"/>
              <a:gd name="connsiteY3610" fmla="*/ 983111 h 3787550"/>
              <a:gd name="connsiteX3611" fmla="*/ 2142755 w 6019391"/>
              <a:gd name="connsiteY3611" fmla="*/ 955969 h 3787550"/>
              <a:gd name="connsiteX3612" fmla="*/ 5739600 w 6019391"/>
              <a:gd name="connsiteY3612" fmla="*/ 923528 h 3787550"/>
              <a:gd name="connsiteX3613" fmla="*/ 5735550 w 6019391"/>
              <a:gd name="connsiteY3613" fmla="*/ 930437 h 3787550"/>
              <a:gd name="connsiteX3614" fmla="*/ 5739600 w 6019391"/>
              <a:gd name="connsiteY3614" fmla="*/ 923528 h 3787550"/>
              <a:gd name="connsiteX3615" fmla="*/ 4632947 w 6019391"/>
              <a:gd name="connsiteY3615" fmla="*/ 921530 h 3787550"/>
              <a:gd name="connsiteX3616" fmla="*/ 4606482 w 6019391"/>
              <a:gd name="connsiteY3616" fmla="*/ 943381 h 3787550"/>
              <a:gd name="connsiteX3617" fmla="*/ 4575058 w 6019391"/>
              <a:gd name="connsiteY3617" fmla="*/ 972205 h 3787550"/>
              <a:gd name="connsiteX3618" fmla="*/ 4557384 w 6019391"/>
              <a:gd name="connsiteY3618" fmla="*/ 989454 h 3787550"/>
              <a:gd name="connsiteX3619" fmla="*/ 4558397 w 6019391"/>
              <a:gd name="connsiteY3619" fmla="*/ 986091 h 3787550"/>
              <a:gd name="connsiteX3620" fmla="*/ 4589694 w 6019391"/>
              <a:gd name="connsiteY3620" fmla="*/ 955146 h 3787550"/>
              <a:gd name="connsiteX3621" fmla="*/ 2233252 w 6019391"/>
              <a:gd name="connsiteY3621" fmla="*/ 909391 h 3787550"/>
              <a:gd name="connsiteX3622" fmla="*/ 2231917 w 6019391"/>
              <a:gd name="connsiteY3622" fmla="*/ 910558 h 3787550"/>
              <a:gd name="connsiteX3623" fmla="*/ 2220420 w 6019391"/>
              <a:gd name="connsiteY3623" fmla="*/ 918983 h 3787550"/>
              <a:gd name="connsiteX3624" fmla="*/ 2219371 w 6019391"/>
              <a:gd name="connsiteY3624" fmla="*/ 919880 h 3787550"/>
              <a:gd name="connsiteX3625" fmla="*/ 2212710 w 6019391"/>
              <a:gd name="connsiteY3625" fmla="*/ 923619 h 3787550"/>
              <a:gd name="connsiteX3626" fmla="*/ 2191808 w 6019391"/>
              <a:gd name="connsiteY3626" fmla="*/ 936631 h 3787550"/>
              <a:gd name="connsiteX3627" fmla="*/ 2108009 w 6019391"/>
              <a:gd name="connsiteY3627" fmla="*/ 1000277 h 3787550"/>
              <a:gd name="connsiteX3628" fmla="*/ 2102316 w 6019391"/>
              <a:gd name="connsiteY3628" fmla="*/ 1002681 h 3787550"/>
              <a:gd name="connsiteX3629" fmla="*/ 2112183 w 6019391"/>
              <a:gd name="connsiteY3629" fmla="*/ 992089 h 3787550"/>
              <a:gd name="connsiteX3630" fmla="*/ 2146226 w 6019391"/>
              <a:gd name="connsiteY3630" fmla="*/ 966117 h 3787550"/>
              <a:gd name="connsiteX3631" fmla="*/ 2193955 w 6019391"/>
              <a:gd name="connsiteY3631" fmla="*/ 932453 h 3787550"/>
              <a:gd name="connsiteX3632" fmla="*/ 2216774 w 6019391"/>
              <a:gd name="connsiteY3632" fmla="*/ 918627 h 3787550"/>
              <a:gd name="connsiteX3633" fmla="*/ 4407270 w 6019391"/>
              <a:gd name="connsiteY3633" fmla="*/ 907771 h 3787550"/>
              <a:gd name="connsiteX3634" fmla="*/ 4405003 w 6019391"/>
              <a:gd name="connsiteY3634" fmla="*/ 908760 h 3787550"/>
              <a:gd name="connsiteX3635" fmla="*/ 4377816 w 6019391"/>
              <a:gd name="connsiteY3635" fmla="*/ 924741 h 3787550"/>
              <a:gd name="connsiteX3636" fmla="*/ 4402470 w 6019391"/>
              <a:gd name="connsiteY3636" fmla="*/ 912716 h 3787550"/>
              <a:gd name="connsiteX3637" fmla="*/ 4407741 w 6019391"/>
              <a:gd name="connsiteY3637" fmla="*/ 909084 h 3787550"/>
              <a:gd name="connsiteX3638" fmla="*/ 4407270 w 6019391"/>
              <a:gd name="connsiteY3638" fmla="*/ 907771 h 3787550"/>
              <a:gd name="connsiteX3639" fmla="*/ 2170787 w 6019391"/>
              <a:gd name="connsiteY3639" fmla="*/ 903463 h 3787550"/>
              <a:gd name="connsiteX3640" fmla="*/ 2152524 w 6019391"/>
              <a:gd name="connsiteY3640" fmla="*/ 918826 h 3787550"/>
              <a:gd name="connsiteX3641" fmla="*/ 2137057 w 6019391"/>
              <a:gd name="connsiteY3641" fmla="*/ 927630 h 3787550"/>
              <a:gd name="connsiteX3642" fmla="*/ 2141451 w 6019391"/>
              <a:gd name="connsiteY3642" fmla="*/ 921126 h 3787550"/>
              <a:gd name="connsiteX3643" fmla="*/ 2167808 w 6019391"/>
              <a:gd name="connsiteY3643" fmla="*/ 905228 h 3787550"/>
              <a:gd name="connsiteX3644" fmla="*/ 5786529 w 6019391"/>
              <a:gd name="connsiteY3644" fmla="*/ 902125 h 3787550"/>
              <a:gd name="connsiteX3645" fmla="*/ 5786265 w 6019391"/>
              <a:gd name="connsiteY3645" fmla="*/ 903066 h 3787550"/>
              <a:gd name="connsiteX3646" fmla="*/ 5779641 w 6019391"/>
              <a:gd name="connsiteY3646" fmla="*/ 908373 h 3787550"/>
              <a:gd name="connsiteX3647" fmla="*/ 5746762 w 6019391"/>
              <a:gd name="connsiteY3647" fmla="*/ 933200 h 3787550"/>
              <a:gd name="connsiteX3648" fmla="*/ 5739195 w 6019391"/>
              <a:gd name="connsiteY3648" fmla="*/ 938805 h 3787550"/>
              <a:gd name="connsiteX3649" fmla="*/ 5742451 w 6019391"/>
              <a:gd name="connsiteY3649" fmla="*/ 933164 h 3787550"/>
              <a:gd name="connsiteX3650" fmla="*/ 5742152 w 6019391"/>
              <a:gd name="connsiteY3650" fmla="*/ 932154 h 3787550"/>
              <a:gd name="connsiteX3651" fmla="*/ 5752808 w 6019391"/>
              <a:gd name="connsiteY3651" fmla="*/ 925282 h 3787550"/>
              <a:gd name="connsiteX3652" fmla="*/ 5764772 w 6019391"/>
              <a:gd name="connsiteY3652" fmla="*/ 917300 h 3787550"/>
              <a:gd name="connsiteX3653" fmla="*/ 5781140 w 6019391"/>
              <a:gd name="connsiteY3653" fmla="*/ 905243 h 3787550"/>
              <a:gd name="connsiteX3654" fmla="*/ 5786529 w 6019391"/>
              <a:gd name="connsiteY3654" fmla="*/ 902125 h 3787550"/>
              <a:gd name="connsiteX3655" fmla="*/ 1534711 w 6019391"/>
              <a:gd name="connsiteY3655" fmla="*/ 899042 h 3787550"/>
              <a:gd name="connsiteX3656" fmla="*/ 1536000 w 6019391"/>
              <a:gd name="connsiteY3656" fmla="*/ 901131 h 3787550"/>
              <a:gd name="connsiteX3657" fmla="*/ 1534767 w 6019391"/>
              <a:gd name="connsiteY3657" fmla="*/ 900881 h 3787550"/>
              <a:gd name="connsiteX3658" fmla="*/ 1534711 w 6019391"/>
              <a:gd name="connsiteY3658" fmla="*/ 899042 h 3787550"/>
              <a:gd name="connsiteX3659" fmla="*/ 4677366 w 6019391"/>
              <a:gd name="connsiteY3659" fmla="*/ 898979 h 3787550"/>
              <a:gd name="connsiteX3660" fmla="*/ 4676119 w 6019391"/>
              <a:gd name="connsiteY3660" fmla="*/ 900302 h 3787550"/>
              <a:gd name="connsiteX3661" fmla="*/ 4665223 w 6019391"/>
              <a:gd name="connsiteY3661" fmla="*/ 910013 h 3787550"/>
              <a:gd name="connsiteX3662" fmla="*/ 4664241 w 6019391"/>
              <a:gd name="connsiteY3662" fmla="*/ 911031 h 3787550"/>
              <a:gd name="connsiteX3663" fmla="*/ 4657818 w 6019391"/>
              <a:gd name="connsiteY3663" fmla="*/ 915484 h 3787550"/>
              <a:gd name="connsiteX3664" fmla="*/ 4637786 w 6019391"/>
              <a:gd name="connsiteY3664" fmla="*/ 930772 h 3787550"/>
              <a:gd name="connsiteX3665" fmla="*/ 4558583 w 6019391"/>
              <a:gd name="connsiteY3665" fmla="*/ 1003859 h 3787550"/>
              <a:gd name="connsiteX3666" fmla="*/ 4553017 w 6019391"/>
              <a:gd name="connsiteY3666" fmla="*/ 1006852 h 3787550"/>
              <a:gd name="connsiteX3667" fmla="*/ 4562045 w 6019391"/>
              <a:gd name="connsiteY3667" fmla="*/ 995064 h 3787550"/>
              <a:gd name="connsiteX3668" fmla="*/ 4594208 w 6019391"/>
              <a:gd name="connsiteY3668" fmla="*/ 965253 h 3787550"/>
              <a:gd name="connsiteX3669" fmla="*/ 4639569 w 6019391"/>
              <a:gd name="connsiteY3669" fmla="*/ 926282 h 3787550"/>
              <a:gd name="connsiteX3670" fmla="*/ 4661476 w 6019391"/>
              <a:gd name="connsiteY3670" fmla="*/ 909982 h 3787550"/>
              <a:gd name="connsiteX3671" fmla="*/ 2320145 w 6019391"/>
              <a:gd name="connsiteY3671" fmla="*/ 898706 h 3787550"/>
              <a:gd name="connsiteX3672" fmla="*/ 2317210 w 6019391"/>
              <a:gd name="connsiteY3672" fmla="*/ 900370 h 3787550"/>
              <a:gd name="connsiteX3673" fmla="*/ 2291233 w 6019391"/>
              <a:gd name="connsiteY3673" fmla="*/ 915354 h 3787550"/>
              <a:gd name="connsiteX3674" fmla="*/ 2286828 w 6019391"/>
              <a:gd name="connsiteY3674" fmla="*/ 921600 h 3787550"/>
              <a:gd name="connsiteX3675" fmla="*/ 2302063 w 6019391"/>
              <a:gd name="connsiteY3675" fmla="*/ 913317 h 3787550"/>
              <a:gd name="connsiteX3676" fmla="*/ 2266668 w 6019391"/>
              <a:gd name="connsiteY3676" fmla="*/ 896779 h 3787550"/>
              <a:gd name="connsiteX3677" fmla="*/ 2267884 w 6019391"/>
              <a:gd name="connsiteY3677" fmla="*/ 898834 h 3787550"/>
              <a:gd name="connsiteX3678" fmla="*/ 2266689 w 6019391"/>
              <a:gd name="connsiteY3678" fmla="*/ 898568 h 3787550"/>
              <a:gd name="connsiteX3679" fmla="*/ 2266668 w 6019391"/>
              <a:gd name="connsiteY3679" fmla="*/ 896779 h 3787550"/>
              <a:gd name="connsiteX3680" fmla="*/ 2285452 w 6019391"/>
              <a:gd name="connsiteY3680" fmla="*/ 891538 h 3787550"/>
              <a:gd name="connsiteX3681" fmla="*/ 2286391 w 6019391"/>
              <a:gd name="connsiteY3681" fmla="*/ 892464 h 3787550"/>
              <a:gd name="connsiteX3682" fmla="*/ 2279414 w 6019391"/>
              <a:gd name="connsiteY3682" fmla="*/ 895448 h 3787550"/>
              <a:gd name="connsiteX3683" fmla="*/ 2285501 w 6019391"/>
              <a:gd name="connsiteY3683" fmla="*/ 891507 h 3787550"/>
              <a:gd name="connsiteX3684" fmla="*/ 2285452 w 6019391"/>
              <a:gd name="connsiteY3684" fmla="*/ 891538 h 3787550"/>
              <a:gd name="connsiteX3685" fmla="*/ 2285448 w 6019391"/>
              <a:gd name="connsiteY3685" fmla="*/ 891534 h 3787550"/>
              <a:gd name="connsiteX3686" fmla="*/ 4516119 w 6019391"/>
              <a:gd name="connsiteY3686" fmla="*/ 888850 h 3787550"/>
              <a:gd name="connsiteX3687" fmla="*/ 4515548 w 6019391"/>
              <a:gd name="connsiteY3687" fmla="*/ 889557 h 3787550"/>
              <a:gd name="connsiteX3688" fmla="*/ 4515290 w 6019391"/>
              <a:gd name="connsiteY3688" fmla="*/ 889395 h 3787550"/>
              <a:gd name="connsiteX3689" fmla="*/ 2099645 w 6019391"/>
              <a:gd name="connsiteY3689" fmla="*/ 886433 h 3787550"/>
              <a:gd name="connsiteX3690" fmla="*/ 2092873 w 6019391"/>
              <a:gd name="connsiteY3690" fmla="*/ 890891 h 3787550"/>
              <a:gd name="connsiteX3691" fmla="*/ 2094644 w 6019391"/>
              <a:gd name="connsiteY3691" fmla="*/ 889147 h 3787550"/>
              <a:gd name="connsiteX3692" fmla="*/ 2297457 w 6019391"/>
              <a:gd name="connsiteY3692" fmla="*/ 883765 h 3787550"/>
              <a:gd name="connsiteX3693" fmla="*/ 2290655 w 6019391"/>
              <a:gd name="connsiteY3693" fmla="*/ 888850 h 3787550"/>
              <a:gd name="connsiteX3694" fmla="*/ 2285501 w 6019391"/>
              <a:gd name="connsiteY3694" fmla="*/ 891507 h 3787550"/>
              <a:gd name="connsiteX3695" fmla="*/ 4710181 w 6019391"/>
              <a:gd name="connsiteY3695" fmla="*/ 882953 h 3787550"/>
              <a:gd name="connsiteX3696" fmla="*/ 4711619 w 6019391"/>
              <a:gd name="connsiteY3696" fmla="*/ 884952 h 3787550"/>
              <a:gd name="connsiteX3697" fmla="*/ 4710375 w 6019391"/>
              <a:gd name="connsiteY3697" fmla="*/ 884789 h 3787550"/>
              <a:gd name="connsiteX3698" fmla="*/ 4710181 w 6019391"/>
              <a:gd name="connsiteY3698" fmla="*/ 882953 h 3787550"/>
              <a:gd name="connsiteX3699" fmla="*/ 4764831 w 6019391"/>
              <a:gd name="connsiteY3699" fmla="*/ 880021 h 3787550"/>
              <a:gd name="connsiteX3700" fmla="*/ 4762002 w 6019391"/>
              <a:gd name="connsiteY3700" fmla="*/ 881999 h 3787550"/>
              <a:gd name="connsiteX3701" fmla="*/ 4736991 w 6019391"/>
              <a:gd name="connsiteY3701" fmla="*/ 899781 h 3787550"/>
              <a:gd name="connsiteX3702" fmla="*/ 4733108 w 6019391"/>
              <a:gd name="connsiteY3702" fmla="*/ 906602 h 3787550"/>
              <a:gd name="connsiteX3703" fmla="*/ 4747825 w 6019391"/>
              <a:gd name="connsiteY3703" fmla="*/ 896693 h 3787550"/>
              <a:gd name="connsiteX3704" fmla="*/ 2341223 w 6019391"/>
              <a:gd name="connsiteY3704" fmla="*/ 878483 h 3787550"/>
              <a:gd name="connsiteX3705" fmla="*/ 2337169 w 6019391"/>
              <a:gd name="connsiteY3705" fmla="*/ 880641 h 3787550"/>
              <a:gd name="connsiteX3706" fmla="*/ 2338791 w 6019391"/>
              <a:gd name="connsiteY3706" fmla="*/ 879216 h 3787550"/>
              <a:gd name="connsiteX3707" fmla="*/ 2341223 w 6019391"/>
              <a:gd name="connsiteY3707" fmla="*/ 878483 h 3787550"/>
              <a:gd name="connsiteX3708" fmla="*/ 4728805 w 6019391"/>
              <a:gd name="connsiteY3708" fmla="*/ 875843 h 3787550"/>
              <a:gd name="connsiteX3709" fmla="*/ 4729852 w 6019391"/>
              <a:gd name="connsiteY3709" fmla="*/ 876707 h 3787550"/>
              <a:gd name="connsiteX3710" fmla="*/ 4723034 w 6019391"/>
              <a:gd name="connsiteY3710" fmla="*/ 880415 h 3787550"/>
              <a:gd name="connsiteX3711" fmla="*/ 4728853 w 6019391"/>
              <a:gd name="connsiteY3711" fmla="*/ 875806 h 3787550"/>
              <a:gd name="connsiteX3712" fmla="*/ 4728805 w 6019391"/>
              <a:gd name="connsiteY3712" fmla="*/ 875843 h 3787550"/>
              <a:gd name="connsiteX3713" fmla="*/ 4728801 w 6019391"/>
              <a:gd name="connsiteY3713" fmla="*/ 875839 h 3787550"/>
              <a:gd name="connsiteX3714" fmla="*/ 2214013 w 6019391"/>
              <a:gd name="connsiteY3714" fmla="*/ 873353 h 3787550"/>
              <a:gd name="connsiteX3715" fmla="*/ 2213804 w 6019391"/>
              <a:gd name="connsiteY3715" fmla="*/ 874278 h 3787550"/>
              <a:gd name="connsiteX3716" fmla="*/ 2207691 w 6019391"/>
              <a:gd name="connsiteY3716" fmla="*/ 879728 h 3787550"/>
              <a:gd name="connsiteX3717" fmla="*/ 2177671 w 6019391"/>
              <a:gd name="connsiteY3717" fmla="*/ 904744 h 3787550"/>
              <a:gd name="connsiteX3718" fmla="*/ 2169726 w 6019391"/>
              <a:gd name="connsiteY3718" fmla="*/ 909034 h 3787550"/>
              <a:gd name="connsiteX3719" fmla="*/ 2163940 w 6019391"/>
              <a:gd name="connsiteY3719" fmla="*/ 912327 h 3787550"/>
              <a:gd name="connsiteX3720" fmla="*/ 2172132 w 6019391"/>
              <a:gd name="connsiteY3720" fmla="*/ 904976 h 3787550"/>
              <a:gd name="connsiteX3721" fmla="*/ 2188522 w 6019391"/>
              <a:gd name="connsiteY3721" fmla="*/ 892952 h 3787550"/>
              <a:gd name="connsiteX3722" fmla="*/ 2194694 w 6019391"/>
              <a:gd name="connsiteY3722" fmla="*/ 889293 h 3787550"/>
              <a:gd name="connsiteX3723" fmla="*/ 2190701 w 6019391"/>
              <a:gd name="connsiteY3723" fmla="*/ 891354 h 3787550"/>
              <a:gd name="connsiteX3724" fmla="*/ 2193820 w 6019391"/>
              <a:gd name="connsiteY3724" fmla="*/ 889066 h 3787550"/>
              <a:gd name="connsiteX3725" fmla="*/ 2208980 w 6019391"/>
              <a:gd name="connsiteY3725" fmla="*/ 876624 h 3787550"/>
              <a:gd name="connsiteX3726" fmla="*/ 2214013 w 6019391"/>
              <a:gd name="connsiteY3726" fmla="*/ 873353 h 3787550"/>
              <a:gd name="connsiteX3727" fmla="*/ 2362824 w 6019391"/>
              <a:gd name="connsiteY3727" fmla="*/ 870205 h 3787550"/>
              <a:gd name="connsiteX3728" fmla="*/ 2357860 w 6019391"/>
              <a:gd name="connsiteY3728" fmla="*/ 873295 h 3787550"/>
              <a:gd name="connsiteX3729" fmla="*/ 2342856 w 6019391"/>
              <a:gd name="connsiteY3729" fmla="*/ 885121 h 3787550"/>
              <a:gd name="connsiteX3730" fmla="*/ 2339774 w 6019391"/>
              <a:gd name="connsiteY3730" fmla="*/ 887290 h 3787550"/>
              <a:gd name="connsiteX3731" fmla="*/ 2343704 w 6019391"/>
              <a:gd name="connsiteY3731" fmla="*/ 885358 h 3787550"/>
              <a:gd name="connsiteX3732" fmla="*/ 2337620 w 6019391"/>
              <a:gd name="connsiteY3732" fmla="*/ 888805 h 3787550"/>
              <a:gd name="connsiteX3733" fmla="*/ 2321425 w 6019391"/>
              <a:gd name="connsiteY3733" fmla="*/ 900202 h 3787550"/>
              <a:gd name="connsiteX3734" fmla="*/ 2313308 w 6019391"/>
              <a:gd name="connsiteY3734" fmla="*/ 907204 h 3787550"/>
              <a:gd name="connsiteX3735" fmla="*/ 2319006 w 6019391"/>
              <a:gd name="connsiteY3735" fmla="*/ 904104 h 3787550"/>
              <a:gd name="connsiteX3736" fmla="*/ 2326827 w 6019391"/>
              <a:gd name="connsiteY3736" fmla="*/ 900076 h 3787550"/>
              <a:gd name="connsiteX3737" fmla="*/ 2356545 w 6019391"/>
              <a:gd name="connsiteY3737" fmla="*/ 876291 h 3787550"/>
              <a:gd name="connsiteX3738" fmla="*/ 2362604 w 6019391"/>
              <a:gd name="connsiteY3738" fmla="*/ 871101 h 3787550"/>
              <a:gd name="connsiteX3739" fmla="*/ 2362824 w 6019391"/>
              <a:gd name="connsiteY3739" fmla="*/ 870205 h 3787550"/>
              <a:gd name="connsiteX3740" fmla="*/ 2199315 w 6019391"/>
              <a:gd name="connsiteY3740" fmla="*/ 869192 h 3787550"/>
              <a:gd name="connsiteX3741" fmla="*/ 2199430 w 6019391"/>
              <a:gd name="connsiteY3741" fmla="*/ 872053 h 3787550"/>
              <a:gd name="connsiteX3742" fmla="*/ 2199442 w 6019391"/>
              <a:gd name="connsiteY3742" fmla="*/ 872340 h 3787550"/>
              <a:gd name="connsiteX3743" fmla="*/ 2184627 w 6019391"/>
              <a:gd name="connsiteY3743" fmla="*/ 879986 h 3787550"/>
              <a:gd name="connsiteX3744" fmla="*/ 2173871 w 6019391"/>
              <a:gd name="connsiteY3744" fmla="*/ 885538 h 3787550"/>
              <a:gd name="connsiteX3745" fmla="*/ 2170489 w 6019391"/>
              <a:gd name="connsiteY3745" fmla="*/ 886945 h 3787550"/>
              <a:gd name="connsiteX3746" fmla="*/ 2180393 w 6019391"/>
              <a:gd name="connsiteY3746" fmla="*/ 879160 h 3787550"/>
              <a:gd name="connsiteX3747" fmla="*/ 2183700 w 6019391"/>
              <a:gd name="connsiteY3747" fmla="*/ 877429 h 3787550"/>
              <a:gd name="connsiteX3748" fmla="*/ 2192430 w 6019391"/>
              <a:gd name="connsiteY3748" fmla="*/ 872860 h 3787550"/>
              <a:gd name="connsiteX3749" fmla="*/ 4503233 w 6019391"/>
              <a:gd name="connsiteY3749" fmla="*/ 868869 h 3787550"/>
              <a:gd name="connsiteX3750" fmla="*/ 4504387 w 6019391"/>
              <a:gd name="connsiteY3750" fmla="*/ 869278 h 3787550"/>
              <a:gd name="connsiteX3751" fmla="*/ 4502721 w 6019391"/>
              <a:gd name="connsiteY3751" fmla="*/ 869215 h 3787550"/>
              <a:gd name="connsiteX3752" fmla="*/ 4503233 w 6019391"/>
              <a:gd name="connsiteY3752" fmla="*/ 868869 h 3787550"/>
              <a:gd name="connsiteX3753" fmla="*/ 4505287 w 6019391"/>
              <a:gd name="connsiteY3753" fmla="*/ 867840 h 3787550"/>
              <a:gd name="connsiteX3754" fmla="*/ 4505283 w 6019391"/>
              <a:gd name="connsiteY3754" fmla="*/ 868030 h 3787550"/>
              <a:gd name="connsiteX3755" fmla="*/ 4505624 w 6019391"/>
              <a:gd name="connsiteY3755" fmla="*/ 867845 h 3787550"/>
              <a:gd name="connsiteX3756" fmla="*/ 4507000 w 6019391"/>
              <a:gd name="connsiteY3756" fmla="*/ 868405 h 3787550"/>
              <a:gd name="connsiteX3757" fmla="*/ 4504387 w 6019391"/>
              <a:gd name="connsiteY3757" fmla="*/ 869278 h 3787550"/>
              <a:gd name="connsiteX3758" fmla="*/ 4740282 w 6019391"/>
              <a:gd name="connsiteY3758" fmla="*/ 866755 h 3787550"/>
              <a:gd name="connsiteX3759" fmla="*/ 4733846 w 6019391"/>
              <a:gd name="connsiteY3759" fmla="*/ 872603 h 3787550"/>
              <a:gd name="connsiteX3760" fmla="*/ 4728853 w 6019391"/>
              <a:gd name="connsiteY3760" fmla="*/ 875806 h 3787550"/>
              <a:gd name="connsiteX3761" fmla="*/ 2179256 w 6019391"/>
              <a:gd name="connsiteY3761" fmla="*/ 866458 h 3787550"/>
              <a:gd name="connsiteX3762" fmla="*/ 2179439 w 6019391"/>
              <a:gd name="connsiteY3762" fmla="*/ 867056 h 3787550"/>
              <a:gd name="connsiteX3763" fmla="*/ 2176948 w 6019391"/>
              <a:gd name="connsiteY3763" fmla="*/ 868277 h 3787550"/>
              <a:gd name="connsiteX3764" fmla="*/ 2328850 w 6019391"/>
              <a:gd name="connsiteY3764" fmla="*/ 862015 h 3787550"/>
              <a:gd name="connsiteX3765" fmla="*/ 2325177 w 6019391"/>
              <a:gd name="connsiteY3765" fmla="*/ 864672 h 3787550"/>
              <a:gd name="connsiteX3766" fmla="*/ 2325739 w 6019391"/>
              <a:gd name="connsiteY3766" fmla="*/ 865102 h 3787550"/>
              <a:gd name="connsiteX3767" fmla="*/ 2329264 w 6019391"/>
              <a:gd name="connsiteY3767" fmla="*/ 863459 h 3787550"/>
              <a:gd name="connsiteX3768" fmla="*/ 2328850 w 6019391"/>
              <a:gd name="connsiteY3768" fmla="*/ 862015 h 3787550"/>
              <a:gd name="connsiteX3769" fmla="*/ 2224678 w 6019391"/>
              <a:gd name="connsiteY3769" fmla="*/ 861409 h 3787550"/>
              <a:gd name="connsiteX3770" fmla="*/ 2221425 w 6019391"/>
              <a:gd name="connsiteY3770" fmla="*/ 864200 h 3787550"/>
              <a:gd name="connsiteX3771" fmla="*/ 2178148 w 6019391"/>
              <a:gd name="connsiteY3771" fmla="*/ 897271 h 3787550"/>
              <a:gd name="connsiteX3772" fmla="*/ 2176435 w 6019391"/>
              <a:gd name="connsiteY3772" fmla="*/ 898710 h 3787550"/>
              <a:gd name="connsiteX3773" fmla="*/ 2162335 w 6019391"/>
              <a:gd name="connsiteY3773" fmla="*/ 905984 h 3787550"/>
              <a:gd name="connsiteX3774" fmla="*/ 2129539 w 6019391"/>
              <a:gd name="connsiteY3774" fmla="*/ 924967 h 3787550"/>
              <a:gd name="connsiteX3775" fmla="*/ 2121191 w 6019391"/>
              <a:gd name="connsiteY3775" fmla="*/ 928727 h 3787550"/>
              <a:gd name="connsiteX3776" fmla="*/ 2125148 w 6019391"/>
              <a:gd name="connsiteY3776" fmla="*/ 925270 h 3787550"/>
              <a:gd name="connsiteX3777" fmla="*/ 2154472 w 6019391"/>
              <a:gd name="connsiteY3777" fmla="*/ 906653 h 3787550"/>
              <a:gd name="connsiteX3778" fmla="*/ 2161558 w 6019391"/>
              <a:gd name="connsiteY3778" fmla="*/ 899962 h 3787550"/>
              <a:gd name="connsiteX3779" fmla="*/ 2187895 w 6019391"/>
              <a:gd name="connsiteY3779" fmla="*/ 884569 h 3787550"/>
              <a:gd name="connsiteX3780" fmla="*/ 2192013 w 6019391"/>
              <a:gd name="connsiteY3780" fmla="*/ 882273 h 3787550"/>
              <a:gd name="connsiteX3781" fmla="*/ 2189531 w 6019391"/>
              <a:gd name="connsiteY3781" fmla="*/ 883072 h 3787550"/>
              <a:gd name="connsiteX3782" fmla="*/ 2187895 w 6019391"/>
              <a:gd name="connsiteY3782" fmla="*/ 884569 h 3787550"/>
              <a:gd name="connsiteX3783" fmla="*/ 2172026 w 6019391"/>
              <a:gd name="connsiteY3783" fmla="*/ 891866 h 3787550"/>
              <a:gd name="connsiteX3784" fmla="*/ 2157168 w 6019391"/>
              <a:gd name="connsiteY3784" fmla="*/ 900266 h 3787550"/>
              <a:gd name="connsiteX3785" fmla="*/ 2177568 w 6019391"/>
              <a:gd name="connsiteY3785" fmla="*/ 887461 h 3787550"/>
              <a:gd name="connsiteX3786" fmla="*/ 2184755 w 6019391"/>
              <a:gd name="connsiteY3786" fmla="*/ 883545 h 3787550"/>
              <a:gd name="connsiteX3787" fmla="*/ 2184770 w 6019391"/>
              <a:gd name="connsiteY3787" fmla="*/ 884199 h 3787550"/>
              <a:gd name="connsiteX3788" fmla="*/ 2184783 w 6019391"/>
              <a:gd name="connsiteY3788" fmla="*/ 884710 h 3787550"/>
              <a:gd name="connsiteX3789" fmla="*/ 2184755 w 6019391"/>
              <a:gd name="connsiteY3789" fmla="*/ 883545 h 3787550"/>
              <a:gd name="connsiteX3790" fmla="*/ 2204071 w 6019391"/>
              <a:gd name="connsiteY3790" fmla="*/ 873019 h 3787550"/>
              <a:gd name="connsiteX3791" fmla="*/ 2373441 w 6019391"/>
              <a:gd name="connsiteY3791" fmla="*/ 858783 h 3787550"/>
              <a:gd name="connsiteX3792" fmla="*/ 2353147 w 6019391"/>
              <a:gd name="connsiteY3792" fmla="*/ 869702 h 3787550"/>
              <a:gd name="connsiteX3793" fmla="*/ 2327054 w 6019391"/>
              <a:gd name="connsiteY3793" fmla="*/ 883268 h 3787550"/>
              <a:gd name="connsiteX3794" fmla="*/ 2306938 w 6019391"/>
              <a:gd name="connsiteY3794" fmla="*/ 895353 h 3787550"/>
              <a:gd name="connsiteX3795" fmla="*/ 2321572 w 6019391"/>
              <a:gd name="connsiteY3795" fmla="*/ 887452 h 3787550"/>
              <a:gd name="connsiteX3796" fmla="*/ 2337169 w 6019391"/>
              <a:gd name="connsiteY3796" fmla="*/ 880641 h 3787550"/>
              <a:gd name="connsiteX3797" fmla="*/ 2311221 w 6019391"/>
              <a:gd name="connsiteY3797" fmla="*/ 895137 h 3787550"/>
              <a:gd name="connsiteX3798" fmla="*/ 2304191 w 6019391"/>
              <a:gd name="connsiteY3798" fmla="*/ 901514 h 3787550"/>
              <a:gd name="connsiteX3799" fmla="*/ 2275271 w 6019391"/>
              <a:gd name="connsiteY3799" fmla="*/ 919090 h 3787550"/>
              <a:gd name="connsiteX3800" fmla="*/ 2271352 w 6019391"/>
              <a:gd name="connsiteY3800" fmla="*/ 922381 h 3787550"/>
              <a:gd name="connsiteX3801" fmla="*/ 2279554 w 6019391"/>
              <a:gd name="connsiteY3801" fmla="*/ 918874 h 3787550"/>
              <a:gd name="connsiteX3802" fmla="*/ 2311864 w 6019391"/>
              <a:gd name="connsiteY3802" fmla="*/ 901005 h 3787550"/>
              <a:gd name="connsiteX3803" fmla="*/ 2325737 w 6019391"/>
              <a:gd name="connsiteY3803" fmla="*/ 894187 h 3787550"/>
              <a:gd name="connsiteX3804" fmla="*/ 2327433 w 6019391"/>
              <a:gd name="connsiteY3804" fmla="*/ 892818 h 3787550"/>
              <a:gd name="connsiteX3805" fmla="*/ 2370219 w 6019391"/>
              <a:gd name="connsiteY3805" fmla="*/ 861438 h 3787550"/>
              <a:gd name="connsiteX3806" fmla="*/ 4784347 w 6019391"/>
              <a:gd name="connsiteY3806" fmla="*/ 857308 h 3787550"/>
              <a:gd name="connsiteX3807" fmla="*/ 4780426 w 6019391"/>
              <a:gd name="connsiteY3807" fmla="*/ 859897 h 3787550"/>
              <a:gd name="connsiteX3808" fmla="*/ 4781939 w 6019391"/>
              <a:gd name="connsiteY3808" fmla="*/ 858284 h 3787550"/>
              <a:gd name="connsiteX3809" fmla="*/ 4784347 w 6019391"/>
              <a:gd name="connsiteY3809" fmla="*/ 857308 h 3787550"/>
              <a:gd name="connsiteX3810" fmla="*/ 4408052 w 6019391"/>
              <a:gd name="connsiteY3810" fmla="*/ 855095 h 3787550"/>
              <a:gd name="connsiteX3811" fmla="*/ 4405329 w 6019391"/>
              <a:gd name="connsiteY3811" fmla="*/ 856425 h 3787550"/>
              <a:gd name="connsiteX3812" fmla="*/ 4329867 w 6019391"/>
              <a:gd name="connsiteY3812" fmla="*/ 898764 h 3787550"/>
              <a:gd name="connsiteX3813" fmla="*/ 4316419 w 6019391"/>
              <a:gd name="connsiteY3813" fmla="*/ 906962 h 3787550"/>
              <a:gd name="connsiteX3814" fmla="*/ 4310270 w 6019391"/>
              <a:gd name="connsiteY3814" fmla="*/ 912038 h 3787550"/>
              <a:gd name="connsiteX3815" fmla="*/ 4306887 w 6019391"/>
              <a:gd name="connsiteY3815" fmla="*/ 915342 h 3787550"/>
              <a:gd name="connsiteX3816" fmla="*/ 4306170 w 6019391"/>
              <a:gd name="connsiteY3816" fmla="*/ 916012 h 3787550"/>
              <a:gd name="connsiteX3817" fmla="*/ 4306320 w 6019391"/>
              <a:gd name="connsiteY3817" fmla="*/ 916018 h 3787550"/>
              <a:gd name="connsiteX3818" fmla="*/ 4319021 w 6019391"/>
              <a:gd name="connsiteY3818" fmla="*/ 908399 h 3787550"/>
              <a:gd name="connsiteX3819" fmla="*/ 4402077 w 6019391"/>
              <a:gd name="connsiteY3819" fmla="*/ 859380 h 3787550"/>
              <a:gd name="connsiteX3820" fmla="*/ 4408052 w 6019391"/>
              <a:gd name="connsiteY3820" fmla="*/ 855095 h 3787550"/>
              <a:gd name="connsiteX3821" fmla="*/ 4351475 w 6019391"/>
              <a:gd name="connsiteY3821" fmla="*/ 852031 h 3787550"/>
              <a:gd name="connsiteX3822" fmla="*/ 4351124 w 6019391"/>
              <a:gd name="connsiteY3822" fmla="*/ 852170 h 3787550"/>
              <a:gd name="connsiteX3823" fmla="*/ 4350201 w 6019391"/>
              <a:gd name="connsiteY3823" fmla="*/ 853350 h 3787550"/>
              <a:gd name="connsiteX3824" fmla="*/ 4331606 w 6019391"/>
              <a:gd name="connsiteY3824" fmla="*/ 863662 h 3787550"/>
              <a:gd name="connsiteX3825" fmla="*/ 4329801 w 6019391"/>
              <a:gd name="connsiteY3825" fmla="*/ 865872 h 3787550"/>
              <a:gd name="connsiteX3826" fmla="*/ 4340970 w 6019391"/>
              <a:gd name="connsiteY3826" fmla="*/ 861102 h 3787550"/>
              <a:gd name="connsiteX3827" fmla="*/ 4350201 w 6019391"/>
              <a:gd name="connsiteY3827" fmla="*/ 853350 h 3787550"/>
              <a:gd name="connsiteX3828" fmla="*/ 4351768 w 6019391"/>
              <a:gd name="connsiteY3828" fmla="*/ 852923 h 3787550"/>
              <a:gd name="connsiteX3829" fmla="*/ 4351980 w 6019391"/>
              <a:gd name="connsiteY3829" fmla="*/ 852445 h 3787550"/>
              <a:gd name="connsiteX3830" fmla="*/ 4351475 w 6019391"/>
              <a:gd name="connsiteY3830" fmla="*/ 852031 h 3787550"/>
              <a:gd name="connsiteX3831" fmla="*/ 4512206 w 6019391"/>
              <a:gd name="connsiteY3831" fmla="*/ 851032 h 3787550"/>
              <a:gd name="connsiteX3832" fmla="*/ 4511725 w 6019391"/>
              <a:gd name="connsiteY3832" fmla="*/ 852540 h 3787550"/>
              <a:gd name="connsiteX3833" fmla="*/ 4502239 w 6019391"/>
              <a:gd name="connsiteY3833" fmla="*/ 856393 h 3787550"/>
              <a:gd name="connsiteX3834" fmla="*/ 4500816 w 6019391"/>
              <a:gd name="connsiteY3834" fmla="*/ 856833 h 3787550"/>
              <a:gd name="connsiteX3835" fmla="*/ 4503901 w 6019391"/>
              <a:gd name="connsiteY3835" fmla="*/ 854389 h 3787550"/>
              <a:gd name="connsiteX3836" fmla="*/ 4506182 w 6019391"/>
              <a:gd name="connsiteY3836" fmla="*/ 852516 h 3787550"/>
              <a:gd name="connsiteX3837" fmla="*/ 4508790 w 6019391"/>
              <a:gd name="connsiteY3837" fmla="*/ 851638 h 3787550"/>
              <a:gd name="connsiteX3838" fmla="*/ 4512206 w 6019391"/>
              <a:gd name="connsiteY3838" fmla="*/ 851032 h 3787550"/>
              <a:gd name="connsiteX3839" fmla="*/ 2218514 w 6019391"/>
              <a:gd name="connsiteY3839" fmla="*/ 850383 h 3787550"/>
              <a:gd name="connsiteX3840" fmla="*/ 2217519 w 6019391"/>
              <a:gd name="connsiteY3840" fmla="*/ 851661 h 3787550"/>
              <a:gd name="connsiteX3841" fmla="*/ 2206373 w 6019391"/>
              <a:gd name="connsiteY3841" fmla="*/ 857068 h 3787550"/>
              <a:gd name="connsiteX3842" fmla="*/ 2205190 w 6019391"/>
              <a:gd name="connsiteY3842" fmla="*/ 858848 h 3787550"/>
              <a:gd name="connsiteX3843" fmla="*/ 2198944 w 6019391"/>
              <a:gd name="connsiteY3843" fmla="*/ 862020 h 3787550"/>
              <a:gd name="connsiteX3844" fmla="*/ 2194851 w 6019391"/>
              <a:gd name="connsiteY3844" fmla="*/ 864482 h 3787550"/>
              <a:gd name="connsiteX3845" fmla="*/ 2198808 w 6019391"/>
              <a:gd name="connsiteY3845" fmla="*/ 861024 h 3787550"/>
              <a:gd name="connsiteX3846" fmla="*/ 2241215 w 6019391"/>
              <a:gd name="connsiteY3846" fmla="*/ 847226 h 3787550"/>
              <a:gd name="connsiteX3847" fmla="*/ 2232605 w 6019391"/>
              <a:gd name="connsiteY3847" fmla="*/ 854610 h 3787550"/>
              <a:gd name="connsiteX3848" fmla="*/ 2231309 w 6019391"/>
              <a:gd name="connsiteY3848" fmla="*/ 855217 h 3787550"/>
              <a:gd name="connsiteX3849" fmla="*/ 2222601 w 6019391"/>
              <a:gd name="connsiteY3849" fmla="*/ 860385 h 3787550"/>
              <a:gd name="connsiteX3850" fmla="*/ 2199442 w 6019391"/>
              <a:gd name="connsiteY3850" fmla="*/ 872340 h 3787550"/>
              <a:gd name="connsiteX3851" fmla="*/ 2199315 w 6019391"/>
              <a:gd name="connsiteY3851" fmla="*/ 869192 h 3787550"/>
              <a:gd name="connsiteX3852" fmla="*/ 2220574 w 6019391"/>
              <a:gd name="connsiteY3852" fmla="*/ 857865 h 3787550"/>
              <a:gd name="connsiteX3853" fmla="*/ 4805547 w 6019391"/>
              <a:gd name="connsiteY3853" fmla="*/ 846819 h 3787550"/>
              <a:gd name="connsiteX3854" fmla="*/ 4800789 w 6019391"/>
              <a:gd name="connsiteY3854" fmla="*/ 850449 h 3787550"/>
              <a:gd name="connsiteX3855" fmla="*/ 4786649 w 6019391"/>
              <a:gd name="connsiteY3855" fmla="*/ 863977 h 3787550"/>
              <a:gd name="connsiteX3856" fmla="*/ 4783720 w 6019391"/>
              <a:gd name="connsiteY3856" fmla="*/ 866488 h 3787550"/>
              <a:gd name="connsiteX3857" fmla="*/ 4787537 w 6019391"/>
              <a:gd name="connsiteY3857" fmla="*/ 864144 h 3787550"/>
              <a:gd name="connsiteX3858" fmla="*/ 4781674 w 6019391"/>
              <a:gd name="connsiteY3858" fmla="*/ 868243 h 3787550"/>
              <a:gd name="connsiteX3859" fmla="*/ 4766279 w 6019391"/>
              <a:gd name="connsiteY3859" fmla="*/ 881440 h 3787550"/>
              <a:gd name="connsiteX3860" fmla="*/ 4758687 w 6019391"/>
              <a:gd name="connsiteY3860" fmla="*/ 889379 h 3787550"/>
              <a:gd name="connsiteX3861" fmla="*/ 4764192 w 6019391"/>
              <a:gd name="connsiteY3861" fmla="*/ 885671 h 3787550"/>
              <a:gd name="connsiteX3862" fmla="*/ 4771768 w 6019391"/>
              <a:gd name="connsiteY3862" fmla="*/ 880814 h 3787550"/>
              <a:gd name="connsiteX3863" fmla="*/ 4799740 w 6019391"/>
              <a:gd name="connsiteY3863" fmla="*/ 853648 h 3787550"/>
              <a:gd name="connsiteX3864" fmla="*/ 4805410 w 6019391"/>
              <a:gd name="connsiteY3864" fmla="*/ 847760 h 3787550"/>
              <a:gd name="connsiteX3865" fmla="*/ 4805547 w 6019391"/>
              <a:gd name="connsiteY3865" fmla="*/ 846819 h 3787550"/>
              <a:gd name="connsiteX3866" fmla="*/ 4351828 w 6019391"/>
              <a:gd name="connsiteY3866" fmla="*/ 846443 h 3787550"/>
              <a:gd name="connsiteX3867" fmla="*/ 4350770 w 6019391"/>
              <a:gd name="connsiteY3867" fmla="*/ 846685 h 3787550"/>
              <a:gd name="connsiteX3868" fmla="*/ 4331532 w 6019391"/>
              <a:gd name="connsiteY3868" fmla="*/ 860741 h 3787550"/>
              <a:gd name="connsiteX3869" fmla="*/ 4342592 w 6019391"/>
              <a:gd name="connsiteY3869" fmla="*/ 854032 h 3787550"/>
              <a:gd name="connsiteX3870" fmla="*/ 4348146 w 6019391"/>
              <a:gd name="connsiteY3870" fmla="*/ 850273 h 3787550"/>
              <a:gd name="connsiteX3871" fmla="*/ 4351828 w 6019391"/>
              <a:gd name="connsiteY3871" fmla="*/ 846443 h 3787550"/>
              <a:gd name="connsiteX3872" fmla="*/ 2389820 w 6019391"/>
              <a:gd name="connsiteY3872" fmla="*/ 845289 h 3787550"/>
              <a:gd name="connsiteX3873" fmla="*/ 2369510 w 6019391"/>
              <a:gd name="connsiteY3873" fmla="*/ 855262 h 3787550"/>
              <a:gd name="connsiteX3874" fmla="*/ 2341810 w 6019391"/>
              <a:gd name="connsiteY3874" fmla="*/ 869337 h 3787550"/>
              <a:gd name="connsiteX3875" fmla="*/ 2320169 w 6019391"/>
              <a:gd name="connsiteY3875" fmla="*/ 882638 h 3787550"/>
              <a:gd name="connsiteX3876" fmla="*/ 2323489 w 6019391"/>
              <a:gd name="connsiteY3876" fmla="*/ 881332 h 3787550"/>
              <a:gd name="connsiteX3877" fmla="*/ 2371438 w 6019391"/>
              <a:gd name="connsiteY3877" fmla="*/ 857750 h 3787550"/>
              <a:gd name="connsiteX3878" fmla="*/ 2380018 w 6019391"/>
              <a:gd name="connsiteY3878" fmla="*/ 852881 h 3787550"/>
              <a:gd name="connsiteX3879" fmla="*/ 2381293 w 6019391"/>
              <a:gd name="connsiteY3879" fmla="*/ 852315 h 3787550"/>
              <a:gd name="connsiteX3880" fmla="*/ 4483564 w 6019391"/>
              <a:gd name="connsiteY3880" fmla="*/ 841880 h 3787550"/>
              <a:gd name="connsiteX3881" fmla="*/ 4485692 w 6019391"/>
              <a:gd name="connsiteY3881" fmla="*/ 842772 h 3787550"/>
              <a:gd name="connsiteX3882" fmla="*/ 4483666 w 6019391"/>
              <a:gd name="connsiteY3882" fmla="*/ 843340 h 3787550"/>
              <a:gd name="connsiteX3883" fmla="*/ 4483564 w 6019391"/>
              <a:gd name="connsiteY3883" fmla="*/ 841880 h 3787550"/>
              <a:gd name="connsiteX3884" fmla="*/ 4770156 w 6019391"/>
              <a:gd name="connsiteY3884" fmla="*/ 841525 h 3787550"/>
              <a:gd name="connsiteX3885" fmla="*/ 4766670 w 6019391"/>
              <a:gd name="connsiteY3885" fmla="*/ 844592 h 3787550"/>
              <a:gd name="connsiteX3886" fmla="*/ 4767285 w 6019391"/>
              <a:gd name="connsiteY3886" fmla="*/ 844981 h 3787550"/>
              <a:gd name="connsiteX3887" fmla="*/ 4770716 w 6019391"/>
              <a:gd name="connsiteY3887" fmla="*/ 842969 h 3787550"/>
              <a:gd name="connsiteX3888" fmla="*/ 4770156 w 6019391"/>
              <a:gd name="connsiteY3888" fmla="*/ 841525 h 3787550"/>
              <a:gd name="connsiteX3889" fmla="*/ 4515219 w 6019391"/>
              <a:gd name="connsiteY3889" fmla="*/ 840635 h 3787550"/>
              <a:gd name="connsiteX3890" fmla="*/ 4514556 w 6019391"/>
              <a:gd name="connsiteY3890" fmla="*/ 842305 h 3787550"/>
              <a:gd name="connsiteX3891" fmla="*/ 4512200 w 6019391"/>
              <a:gd name="connsiteY3891" fmla="*/ 844780 h 3787550"/>
              <a:gd name="connsiteX3892" fmla="*/ 4498703 w 6019391"/>
              <a:gd name="connsiteY3892" fmla="*/ 850343 h 3787550"/>
              <a:gd name="connsiteX3893" fmla="*/ 4498941 w 6019391"/>
              <a:gd name="connsiteY3893" fmla="*/ 850172 h 3787550"/>
              <a:gd name="connsiteX3894" fmla="*/ 4512445 w 6019391"/>
              <a:gd name="connsiteY3894" fmla="*/ 841408 h 3787550"/>
              <a:gd name="connsiteX3895" fmla="*/ 4514220 w 6019391"/>
              <a:gd name="connsiteY3895" fmla="*/ 840673 h 3787550"/>
              <a:gd name="connsiteX3896" fmla="*/ 4515219 w 6019391"/>
              <a:gd name="connsiteY3896" fmla="*/ 840635 h 3787550"/>
              <a:gd name="connsiteX3897" fmla="*/ 4362964 w 6019391"/>
              <a:gd name="connsiteY3897" fmla="*/ 839724 h 3787550"/>
              <a:gd name="connsiteX3898" fmla="*/ 4361610 w 6019391"/>
              <a:gd name="connsiteY3898" fmla="*/ 840252 h 3787550"/>
              <a:gd name="connsiteX3899" fmla="*/ 4355297 w 6019391"/>
              <a:gd name="connsiteY3899" fmla="*/ 846576 h 3787550"/>
              <a:gd name="connsiteX3900" fmla="*/ 4360145 w 6019391"/>
              <a:gd name="connsiteY3900" fmla="*/ 843620 h 3787550"/>
              <a:gd name="connsiteX3901" fmla="*/ 4363720 w 6019391"/>
              <a:gd name="connsiteY3901" fmla="*/ 839765 h 3787550"/>
              <a:gd name="connsiteX3902" fmla="*/ 4362964 w 6019391"/>
              <a:gd name="connsiteY3902" fmla="*/ 839724 h 3787550"/>
              <a:gd name="connsiteX3903" fmla="*/ 4374771 w 6019391"/>
              <a:gd name="connsiteY3903" fmla="*/ 839195 h 3787550"/>
              <a:gd name="connsiteX3904" fmla="*/ 4373217 w 6019391"/>
              <a:gd name="connsiteY3904" fmla="*/ 839743 h 3787550"/>
              <a:gd name="connsiteX3905" fmla="*/ 4368153 w 6019391"/>
              <a:gd name="connsiteY3905" fmla="*/ 844959 h 3787550"/>
              <a:gd name="connsiteX3906" fmla="*/ 4371547 w 6019391"/>
              <a:gd name="connsiteY3906" fmla="*/ 842171 h 3787550"/>
              <a:gd name="connsiteX3907" fmla="*/ 4374771 w 6019391"/>
              <a:gd name="connsiteY3907" fmla="*/ 839195 h 3787550"/>
              <a:gd name="connsiteX3908" fmla="*/ 5861368 w 6019391"/>
              <a:gd name="connsiteY3908" fmla="*/ 838282 h 3787550"/>
              <a:gd name="connsiteX3909" fmla="*/ 5861134 w 6019391"/>
              <a:gd name="connsiteY3909" fmla="*/ 839406 h 3787550"/>
              <a:gd name="connsiteX3910" fmla="*/ 5861563 w 6019391"/>
              <a:gd name="connsiteY3910" fmla="*/ 840514 h 3787550"/>
              <a:gd name="connsiteX3911" fmla="*/ 5861368 w 6019391"/>
              <a:gd name="connsiteY3911" fmla="*/ 838282 h 3787550"/>
              <a:gd name="connsiteX3912" fmla="*/ 2230964 w 6019391"/>
              <a:gd name="connsiteY3912" fmla="*/ 837017 h 3787550"/>
              <a:gd name="connsiteX3913" fmla="*/ 2231831 w 6019391"/>
              <a:gd name="connsiteY3913" fmla="*/ 837085 h 3787550"/>
              <a:gd name="connsiteX3914" fmla="*/ 2227096 w 6019391"/>
              <a:gd name="connsiteY3914" fmla="*/ 841018 h 3787550"/>
              <a:gd name="connsiteX3915" fmla="*/ 2223013 w 6019391"/>
              <a:gd name="connsiteY3915" fmla="*/ 844993 h 3787550"/>
              <a:gd name="connsiteX3916" fmla="*/ 2192575 w 6019391"/>
              <a:gd name="connsiteY3916" fmla="*/ 861456 h 3787550"/>
              <a:gd name="connsiteX3917" fmla="*/ 2182368 w 6019391"/>
              <a:gd name="connsiteY3917" fmla="*/ 864171 h 3787550"/>
              <a:gd name="connsiteX3918" fmla="*/ 2192140 w 6019391"/>
              <a:gd name="connsiteY3918" fmla="*/ 858302 h 3787550"/>
              <a:gd name="connsiteX3919" fmla="*/ 2221904 w 6019391"/>
              <a:gd name="connsiteY3919" fmla="*/ 841833 h 3787550"/>
              <a:gd name="connsiteX3920" fmla="*/ 2228410 w 6019391"/>
              <a:gd name="connsiteY3920" fmla="*/ 838199 h 3787550"/>
              <a:gd name="connsiteX3921" fmla="*/ 2230109 w 6019391"/>
              <a:gd name="connsiteY3921" fmla="*/ 838332 h 3787550"/>
              <a:gd name="connsiteX3922" fmla="*/ 2230964 w 6019391"/>
              <a:gd name="connsiteY3922" fmla="*/ 837017 h 3787550"/>
              <a:gd name="connsiteX3923" fmla="*/ 2377517 w 6019391"/>
              <a:gd name="connsiteY3923" fmla="*/ 836280 h 3787550"/>
              <a:gd name="connsiteX3924" fmla="*/ 2371109 w 6019391"/>
              <a:gd name="connsiteY3924" fmla="*/ 839696 h 3787550"/>
              <a:gd name="connsiteX3925" fmla="*/ 2373589 w 6019391"/>
              <a:gd name="connsiteY3925" fmla="*/ 837598 h 3787550"/>
              <a:gd name="connsiteX3926" fmla="*/ 2377517 w 6019391"/>
              <a:gd name="connsiteY3926" fmla="*/ 836280 h 3787550"/>
              <a:gd name="connsiteX3927" fmla="*/ 2380026 w 6019391"/>
              <a:gd name="connsiteY3927" fmla="*/ 835176 h 3787550"/>
              <a:gd name="connsiteX3928" fmla="*/ 2379169 w 6019391"/>
              <a:gd name="connsiteY3928" fmla="*/ 836440 h 3787550"/>
              <a:gd name="connsiteX3929" fmla="*/ 2377517 w 6019391"/>
              <a:gd name="connsiteY3929" fmla="*/ 836280 h 3787550"/>
              <a:gd name="connsiteX3930" fmla="*/ 2378055 w 6019391"/>
              <a:gd name="connsiteY3930" fmla="*/ 835398 h 3787550"/>
              <a:gd name="connsiteX3931" fmla="*/ 2380026 w 6019391"/>
              <a:gd name="connsiteY3931" fmla="*/ 835176 h 3787550"/>
              <a:gd name="connsiteX3932" fmla="*/ 4815257 w 6019391"/>
              <a:gd name="connsiteY3932" fmla="*/ 834108 h 3787550"/>
              <a:gd name="connsiteX3933" fmla="*/ 4795643 w 6019391"/>
              <a:gd name="connsiteY3933" fmla="*/ 847191 h 3787550"/>
              <a:gd name="connsiteX3934" fmla="*/ 4770377 w 6019391"/>
              <a:gd name="connsiteY3934" fmla="*/ 863525 h 3787550"/>
              <a:gd name="connsiteX3935" fmla="*/ 4751056 w 6019391"/>
              <a:gd name="connsiteY3935" fmla="*/ 877788 h 3787550"/>
              <a:gd name="connsiteX3936" fmla="*/ 4765198 w 6019391"/>
              <a:gd name="connsiteY3936" fmla="*/ 868327 h 3787550"/>
              <a:gd name="connsiteX3937" fmla="*/ 4780426 w 6019391"/>
              <a:gd name="connsiteY3937" fmla="*/ 859897 h 3787550"/>
              <a:gd name="connsiteX3938" fmla="*/ 4755398 w 6019391"/>
              <a:gd name="connsiteY3938" fmla="*/ 877173 h 3787550"/>
              <a:gd name="connsiteX3939" fmla="*/ 4748854 w 6019391"/>
              <a:gd name="connsiteY3939" fmla="*/ 884371 h 3787550"/>
              <a:gd name="connsiteX3940" fmla="*/ 4721096 w 6019391"/>
              <a:gd name="connsiteY3940" fmla="*/ 905085 h 3787550"/>
              <a:gd name="connsiteX3941" fmla="*/ 4717421 w 6019391"/>
              <a:gd name="connsiteY3941" fmla="*/ 908825 h 3787550"/>
              <a:gd name="connsiteX3942" fmla="*/ 4725438 w 6019391"/>
              <a:gd name="connsiteY3942" fmla="*/ 904469 h 3787550"/>
              <a:gd name="connsiteX3943" fmla="*/ 4756619 w 6019391"/>
              <a:gd name="connsiteY3943" fmla="*/ 883144 h 3787550"/>
              <a:gd name="connsiteX3944" fmla="*/ 4770090 w 6019391"/>
              <a:gd name="connsiteY3944" fmla="*/ 874864 h 3787550"/>
              <a:gd name="connsiteX3945" fmla="*/ 4771685 w 6019391"/>
              <a:gd name="connsiteY3945" fmla="*/ 873302 h 3787550"/>
              <a:gd name="connsiteX3946" fmla="*/ 4812232 w 6019391"/>
              <a:gd name="connsiteY3946" fmla="*/ 837132 h 3787550"/>
              <a:gd name="connsiteX3947" fmla="*/ 4394262 w 6019391"/>
              <a:gd name="connsiteY3947" fmla="*/ 824886 h 3787550"/>
              <a:gd name="connsiteX3948" fmla="*/ 4367949 w 6019391"/>
              <a:gd name="connsiteY3948" fmla="*/ 837010 h 3787550"/>
              <a:gd name="connsiteX3949" fmla="*/ 4365386 w 6019391"/>
              <a:gd name="connsiteY3949" fmla="*/ 839829 h 3787550"/>
              <a:gd name="connsiteX3950" fmla="*/ 4379757 w 6019391"/>
              <a:gd name="connsiteY3950" fmla="*/ 832437 h 3787550"/>
              <a:gd name="connsiteX3951" fmla="*/ 4394262 w 6019391"/>
              <a:gd name="connsiteY3951" fmla="*/ 824886 h 3787550"/>
              <a:gd name="connsiteX3952" fmla="*/ 4401933 w 6019391"/>
              <a:gd name="connsiteY3952" fmla="*/ 821127 h 3787550"/>
              <a:gd name="connsiteX3953" fmla="*/ 4401334 w 6019391"/>
              <a:gd name="connsiteY3953" fmla="*/ 822157 h 3787550"/>
              <a:gd name="connsiteX3954" fmla="*/ 4401987 w 6019391"/>
              <a:gd name="connsiteY3954" fmla="*/ 823235 h 3787550"/>
              <a:gd name="connsiteX3955" fmla="*/ 4401933 w 6019391"/>
              <a:gd name="connsiteY3955" fmla="*/ 821127 h 3787550"/>
              <a:gd name="connsiteX3956" fmla="*/ 5844232 w 6019391"/>
              <a:gd name="connsiteY3956" fmla="*/ 819554 h 3787550"/>
              <a:gd name="connsiteX3957" fmla="*/ 5842337 w 6019391"/>
              <a:gd name="connsiteY3957" fmla="*/ 819952 h 3787550"/>
              <a:gd name="connsiteX3958" fmla="*/ 5840771 w 6019391"/>
              <a:gd name="connsiteY3958" fmla="*/ 820942 h 3787550"/>
              <a:gd name="connsiteX3959" fmla="*/ 5838122 w 6019391"/>
              <a:gd name="connsiteY3959" fmla="*/ 823989 h 3787550"/>
              <a:gd name="connsiteX3960" fmla="*/ 5844232 w 6019391"/>
              <a:gd name="connsiteY3960" fmla="*/ 819554 h 3787550"/>
              <a:gd name="connsiteX3961" fmla="*/ 4830636 w 6019391"/>
              <a:gd name="connsiteY3961" fmla="*/ 818740 h 3787550"/>
              <a:gd name="connsiteX3962" fmla="*/ 4810915 w 6019391"/>
              <a:gd name="connsiteY3962" fmla="*/ 830852 h 3787550"/>
              <a:gd name="connsiteX3963" fmla="*/ 4784061 w 6019391"/>
              <a:gd name="connsiteY3963" fmla="*/ 847857 h 3787550"/>
              <a:gd name="connsiteX3964" fmla="*/ 4763303 w 6019391"/>
              <a:gd name="connsiteY3964" fmla="*/ 863511 h 3787550"/>
              <a:gd name="connsiteX3965" fmla="*/ 4766560 w 6019391"/>
              <a:gd name="connsiteY3965" fmla="*/ 861863 h 3787550"/>
              <a:gd name="connsiteX3966" fmla="*/ 4813117 w 6019391"/>
              <a:gd name="connsiteY3966" fmla="*/ 833230 h 3787550"/>
              <a:gd name="connsiteX3967" fmla="*/ 4821388 w 6019391"/>
              <a:gd name="connsiteY3967" fmla="*/ 827440 h 3787550"/>
              <a:gd name="connsiteX3968" fmla="*/ 4822629 w 6019391"/>
              <a:gd name="connsiteY3968" fmla="*/ 826741 h 3787550"/>
              <a:gd name="connsiteX3969" fmla="*/ 4429313 w 6019391"/>
              <a:gd name="connsiteY3969" fmla="*/ 814943 h 3787550"/>
              <a:gd name="connsiteX3970" fmla="*/ 4427933 w 6019391"/>
              <a:gd name="connsiteY3970" fmla="*/ 815353 h 3787550"/>
              <a:gd name="connsiteX3971" fmla="*/ 4426880 w 6019391"/>
              <a:gd name="connsiteY3971" fmla="*/ 816081 h 3787550"/>
              <a:gd name="connsiteX3972" fmla="*/ 4427621 w 6019391"/>
              <a:gd name="connsiteY3972" fmla="*/ 817083 h 3787550"/>
              <a:gd name="connsiteX3973" fmla="*/ 4429261 w 6019391"/>
              <a:gd name="connsiteY3973" fmla="*/ 816173 h 3787550"/>
              <a:gd name="connsiteX3974" fmla="*/ 4429313 w 6019391"/>
              <a:gd name="connsiteY3974" fmla="*/ 814943 h 3787550"/>
              <a:gd name="connsiteX3975" fmla="*/ 4817237 w 6019391"/>
              <a:gd name="connsiteY3975" fmla="*/ 810614 h 3787550"/>
              <a:gd name="connsiteX3976" fmla="*/ 4811041 w 6019391"/>
              <a:gd name="connsiteY3976" fmla="*/ 814713 h 3787550"/>
              <a:gd name="connsiteX3977" fmla="*/ 4813364 w 6019391"/>
              <a:gd name="connsiteY3977" fmla="*/ 812329 h 3787550"/>
              <a:gd name="connsiteX3978" fmla="*/ 4817237 w 6019391"/>
              <a:gd name="connsiteY3978" fmla="*/ 810614 h 3787550"/>
              <a:gd name="connsiteX3979" fmla="*/ 4819687 w 6019391"/>
              <a:gd name="connsiteY3979" fmla="*/ 809250 h 3787550"/>
              <a:gd name="connsiteX3980" fmla="*/ 4818935 w 6019391"/>
              <a:gd name="connsiteY3980" fmla="*/ 810628 h 3787550"/>
              <a:gd name="connsiteX3981" fmla="*/ 4817237 w 6019391"/>
              <a:gd name="connsiteY3981" fmla="*/ 810614 h 3787550"/>
              <a:gd name="connsiteX3982" fmla="*/ 4817700 w 6019391"/>
              <a:gd name="connsiteY3982" fmla="*/ 809659 h 3787550"/>
              <a:gd name="connsiteX3983" fmla="*/ 4819687 w 6019391"/>
              <a:gd name="connsiteY3983" fmla="*/ 809250 h 3787550"/>
              <a:gd name="connsiteX3984" fmla="*/ 2282894 w 6019391"/>
              <a:gd name="connsiteY3984" fmla="*/ 808003 h 3787550"/>
              <a:gd name="connsiteX3985" fmla="*/ 2282725 w 6019391"/>
              <a:gd name="connsiteY3985" fmla="*/ 809104 h 3787550"/>
              <a:gd name="connsiteX3986" fmla="*/ 2283192 w 6019391"/>
              <a:gd name="connsiteY3986" fmla="*/ 810161 h 3787550"/>
              <a:gd name="connsiteX3987" fmla="*/ 2282894 w 6019391"/>
              <a:gd name="connsiteY3987" fmla="*/ 808003 h 3787550"/>
              <a:gd name="connsiteX3988" fmla="*/ 1701731 w 6019391"/>
              <a:gd name="connsiteY3988" fmla="*/ 804546 h 3787550"/>
              <a:gd name="connsiteX3989" fmla="*/ 1702029 w 6019391"/>
              <a:gd name="connsiteY3989" fmla="*/ 806705 h 3787550"/>
              <a:gd name="connsiteX3990" fmla="*/ 1701561 w 6019391"/>
              <a:gd name="connsiteY3990" fmla="*/ 805648 h 3787550"/>
              <a:gd name="connsiteX3991" fmla="*/ 1701731 w 6019391"/>
              <a:gd name="connsiteY3991" fmla="*/ 804546 h 3787550"/>
              <a:gd name="connsiteX3992" fmla="*/ 4437771 w 6019391"/>
              <a:gd name="connsiteY3992" fmla="*/ 797047 h 3787550"/>
              <a:gd name="connsiteX3993" fmla="*/ 4437760 w 6019391"/>
              <a:gd name="connsiteY3993" fmla="*/ 798119 h 3787550"/>
              <a:gd name="connsiteX3994" fmla="*/ 4437755 w 6019391"/>
              <a:gd name="connsiteY3994" fmla="*/ 798619 h 3787550"/>
              <a:gd name="connsiteX3995" fmla="*/ 4437756 w 6019391"/>
              <a:gd name="connsiteY3995" fmla="*/ 798644 h 3787550"/>
              <a:gd name="connsiteX3996" fmla="*/ 4437760 w 6019391"/>
              <a:gd name="connsiteY3996" fmla="*/ 798119 h 3787550"/>
              <a:gd name="connsiteX3997" fmla="*/ 4437762 w 6019391"/>
              <a:gd name="connsiteY3997" fmla="*/ 798045 h 3787550"/>
              <a:gd name="connsiteX3998" fmla="*/ 4437771 w 6019391"/>
              <a:gd name="connsiteY3998" fmla="*/ 797047 h 3787550"/>
              <a:gd name="connsiteX3999" fmla="*/ 5878453 w 6019391"/>
              <a:gd name="connsiteY3999" fmla="*/ 796330 h 3787550"/>
              <a:gd name="connsiteX4000" fmla="*/ 5876118 w 6019391"/>
              <a:gd name="connsiteY4000" fmla="*/ 797523 h 3787550"/>
              <a:gd name="connsiteX4001" fmla="*/ 5848367 w 6019391"/>
              <a:gd name="connsiteY4001" fmla="*/ 816194 h 3787550"/>
              <a:gd name="connsiteX4002" fmla="*/ 5873692 w 6019391"/>
              <a:gd name="connsiteY4002" fmla="*/ 801878 h 3787550"/>
              <a:gd name="connsiteX4003" fmla="*/ 5879039 w 6019391"/>
              <a:gd name="connsiteY4003" fmla="*/ 797693 h 3787550"/>
              <a:gd name="connsiteX4004" fmla="*/ 5878453 w 6019391"/>
              <a:gd name="connsiteY4004" fmla="*/ 796330 h 3787550"/>
              <a:gd name="connsiteX4005" fmla="*/ 4523190 w 6019391"/>
              <a:gd name="connsiteY4005" fmla="*/ 795778 h 3787550"/>
              <a:gd name="connsiteX4006" fmla="*/ 4511541 w 6019391"/>
              <a:gd name="connsiteY4006" fmla="*/ 805920 h 3787550"/>
              <a:gd name="connsiteX4007" fmla="*/ 4502540 w 6019391"/>
              <a:gd name="connsiteY4007" fmla="*/ 813205 h 3787550"/>
              <a:gd name="connsiteX4008" fmla="*/ 4501275 w 6019391"/>
              <a:gd name="connsiteY4008" fmla="*/ 814317 h 3787550"/>
              <a:gd name="connsiteX4009" fmla="*/ 4489352 w 6019391"/>
              <a:gd name="connsiteY4009" fmla="*/ 819391 h 3787550"/>
              <a:gd name="connsiteX4010" fmla="*/ 4502442 w 6019391"/>
              <a:gd name="connsiteY4010" fmla="*/ 810859 h 3787550"/>
              <a:gd name="connsiteX4011" fmla="*/ 4516549 w 6019391"/>
              <a:gd name="connsiteY4011" fmla="*/ 799021 h 3787550"/>
              <a:gd name="connsiteX4012" fmla="*/ 4521128 w 6019391"/>
              <a:gd name="connsiteY4012" fmla="*/ 795958 h 3787550"/>
              <a:gd name="connsiteX4013" fmla="*/ 4521791 w 6019391"/>
              <a:gd name="connsiteY4013" fmla="*/ 795812 h 3787550"/>
              <a:gd name="connsiteX4014" fmla="*/ 4470950 w 6019391"/>
              <a:gd name="connsiteY4014" fmla="*/ 788921 h 3787550"/>
              <a:gd name="connsiteX4015" fmla="*/ 4470531 w 6019391"/>
              <a:gd name="connsiteY4015" fmla="*/ 790382 h 3787550"/>
              <a:gd name="connsiteX4016" fmla="*/ 4470045 w 6019391"/>
              <a:gd name="connsiteY4016" fmla="*/ 791005 h 3787550"/>
              <a:gd name="connsiteX4017" fmla="*/ 4454389 w 6019391"/>
              <a:gd name="connsiteY4017" fmla="*/ 798245 h 3787550"/>
              <a:gd name="connsiteX4018" fmla="*/ 4455863 w 6019391"/>
              <a:gd name="connsiteY4018" fmla="*/ 797154 h 3787550"/>
              <a:gd name="connsiteX4019" fmla="*/ 4470950 w 6019391"/>
              <a:gd name="connsiteY4019" fmla="*/ 788921 h 3787550"/>
              <a:gd name="connsiteX4020" fmla="*/ 1978179 w 6019391"/>
              <a:gd name="connsiteY4020" fmla="*/ 783742 h 3787550"/>
              <a:gd name="connsiteX4021" fmla="*/ 1964788 w 6019391"/>
              <a:gd name="connsiteY4021" fmla="*/ 799389 h 3787550"/>
              <a:gd name="connsiteX4022" fmla="*/ 1978179 w 6019391"/>
              <a:gd name="connsiteY4022" fmla="*/ 783742 h 3787550"/>
              <a:gd name="connsiteX4023" fmla="*/ 2442888 w 6019391"/>
              <a:gd name="connsiteY4023" fmla="*/ 779943 h 3787550"/>
              <a:gd name="connsiteX4024" fmla="*/ 2442613 w 6019391"/>
              <a:gd name="connsiteY4024" fmla="*/ 780509 h 3787550"/>
              <a:gd name="connsiteX4025" fmla="*/ 2424176 w 6019391"/>
              <a:gd name="connsiteY4025" fmla="*/ 792984 h 3787550"/>
              <a:gd name="connsiteX4026" fmla="*/ 2390944 w 6019391"/>
              <a:gd name="connsiteY4026" fmla="*/ 818067 h 3787550"/>
              <a:gd name="connsiteX4027" fmla="*/ 2372158 w 6019391"/>
              <a:gd name="connsiteY4027" fmla="*/ 833177 h 3787550"/>
              <a:gd name="connsiteX4028" fmla="*/ 2373453 w 6019391"/>
              <a:gd name="connsiteY4028" fmla="*/ 830019 h 3787550"/>
              <a:gd name="connsiteX4029" fmla="*/ 2406754 w 6019391"/>
              <a:gd name="connsiteY4029" fmla="*/ 802877 h 3787550"/>
              <a:gd name="connsiteX4030" fmla="*/ 4869136 w 6019391"/>
              <a:gd name="connsiteY4030" fmla="*/ 776527 h 3787550"/>
              <a:gd name="connsiteX4031" fmla="*/ 4869593 w 6019391"/>
              <a:gd name="connsiteY4031" fmla="*/ 778666 h 3787550"/>
              <a:gd name="connsiteX4032" fmla="*/ 4869050 w 6019391"/>
              <a:gd name="connsiteY4032" fmla="*/ 777641 h 3787550"/>
              <a:gd name="connsiteX4033" fmla="*/ 4869136 w 6019391"/>
              <a:gd name="connsiteY4033" fmla="*/ 776527 h 3787550"/>
              <a:gd name="connsiteX4034" fmla="*/ 1722377 w 6019391"/>
              <a:gd name="connsiteY4034" fmla="*/ 769507 h 3787550"/>
              <a:gd name="connsiteX4035" fmla="*/ 1694260 w 6019391"/>
              <a:gd name="connsiteY4035" fmla="*/ 789348 h 3787550"/>
              <a:gd name="connsiteX4036" fmla="*/ 1660662 w 6019391"/>
              <a:gd name="connsiteY4036" fmla="*/ 815765 h 3787550"/>
              <a:gd name="connsiteX4037" fmla="*/ 1641688 w 6019391"/>
              <a:gd name="connsiteY4037" fmla="*/ 831656 h 3787550"/>
              <a:gd name="connsiteX4038" fmla="*/ 1642952 w 6019391"/>
              <a:gd name="connsiteY4038" fmla="*/ 828384 h 3787550"/>
              <a:gd name="connsiteX4039" fmla="*/ 1676582 w 6019391"/>
              <a:gd name="connsiteY4039" fmla="*/ 799849 h 3787550"/>
              <a:gd name="connsiteX4040" fmla="*/ 5992505 w 6019391"/>
              <a:gd name="connsiteY4040" fmla="*/ 769353 h 3787550"/>
              <a:gd name="connsiteX4041" fmla="*/ 5991946 w 6019391"/>
              <a:gd name="connsiteY4041" fmla="*/ 770139 h 3787550"/>
              <a:gd name="connsiteX4042" fmla="*/ 5991664 w 6019391"/>
              <a:gd name="connsiteY4042" fmla="*/ 769984 h 3787550"/>
              <a:gd name="connsiteX4043" fmla="*/ 3120028 w 6019391"/>
              <a:gd name="connsiteY4043" fmla="*/ 763785 h 3787550"/>
              <a:gd name="connsiteX4044" fmla="*/ 3083881 w 6019391"/>
              <a:gd name="connsiteY4044" fmla="*/ 807864 h 3787550"/>
              <a:gd name="connsiteX4045" fmla="*/ 3081432 w 6019391"/>
              <a:gd name="connsiteY4045" fmla="*/ 803509 h 3787550"/>
              <a:gd name="connsiteX4046" fmla="*/ 3041732 w 6019391"/>
              <a:gd name="connsiteY4046" fmla="*/ 846229 h 3787550"/>
              <a:gd name="connsiteX4047" fmla="*/ 3120028 w 6019391"/>
              <a:gd name="connsiteY4047" fmla="*/ 763785 h 3787550"/>
              <a:gd name="connsiteX4048" fmla="*/ 4523729 w 6019391"/>
              <a:gd name="connsiteY4048" fmla="*/ 760782 h 3787550"/>
              <a:gd name="connsiteX4049" fmla="*/ 4520894 w 6019391"/>
              <a:gd name="connsiteY4049" fmla="*/ 763102 h 3787550"/>
              <a:gd name="connsiteX4050" fmla="*/ 4501901 w 6019391"/>
              <a:gd name="connsiteY4050" fmla="*/ 777637 h 3787550"/>
              <a:gd name="connsiteX4051" fmla="*/ 4493161 w 6019391"/>
              <a:gd name="connsiteY4051" fmla="*/ 780635 h 3787550"/>
              <a:gd name="connsiteX4052" fmla="*/ 4481877 w 6019391"/>
              <a:gd name="connsiteY4052" fmla="*/ 785563 h 3787550"/>
              <a:gd name="connsiteX4053" fmla="*/ 4485816 w 6019391"/>
              <a:gd name="connsiteY4053" fmla="*/ 782362 h 3787550"/>
              <a:gd name="connsiteX4054" fmla="*/ 4506085 w 6019391"/>
              <a:gd name="connsiteY4054" fmla="*/ 769967 h 3787550"/>
              <a:gd name="connsiteX4055" fmla="*/ 4515403 w 6019391"/>
              <a:gd name="connsiteY4055" fmla="*/ 763049 h 3787550"/>
              <a:gd name="connsiteX4056" fmla="*/ 4515362 w 6019391"/>
              <a:gd name="connsiteY4056" fmla="*/ 763329 h 3787550"/>
              <a:gd name="connsiteX4057" fmla="*/ 4521464 w 6019391"/>
              <a:gd name="connsiteY4057" fmla="*/ 761505 h 3787550"/>
              <a:gd name="connsiteX4058" fmla="*/ 2898045 w 6019391"/>
              <a:gd name="connsiteY4058" fmla="*/ 758456 h 3787550"/>
              <a:gd name="connsiteX4059" fmla="*/ 2901751 w 6019391"/>
              <a:gd name="connsiteY4059" fmla="*/ 761025 h 3787550"/>
              <a:gd name="connsiteX4060" fmla="*/ 2893191 w 6019391"/>
              <a:gd name="connsiteY4060" fmla="*/ 770205 h 3787550"/>
              <a:gd name="connsiteX4061" fmla="*/ 2886060 w 6019391"/>
              <a:gd name="connsiteY4061" fmla="*/ 774481 h 3787550"/>
              <a:gd name="connsiteX4062" fmla="*/ 2898045 w 6019391"/>
              <a:gd name="connsiteY4062" fmla="*/ 758456 h 3787550"/>
              <a:gd name="connsiteX4063" fmla="*/ 2332790 w 6019391"/>
              <a:gd name="connsiteY4063" fmla="*/ 750331 h 3787550"/>
              <a:gd name="connsiteX4064" fmla="*/ 2323960 w 6019391"/>
              <a:gd name="connsiteY4064" fmla="*/ 762232 h 3787550"/>
              <a:gd name="connsiteX4065" fmla="*/ 2272080 w 6019391"/>
              <a:gd name="connsiteY4065" fmla="*/ 804655 h 3787550"/>
              <a:gd name="connsiteX4066" fmla="*/ 2264749 w 6019391"/>
              <a:gd name="connsiteY4066" fmla="*/ 811289 h 3787550"/>
              <a:gd name="connsiteX4067" fmla="*/ 2261509 w 6019391"/>
              <a:gd name="connsiteY4067" fmla="*/ 813671 h 3787550"/>
              <a:gd name="connsiteX4068" fmla="*/ 2244563 w 6019391"/>
              <a:gd name="connsiteY4068" fmla="*/ 826509 h 3787550"/>
              <a:gd name="connsiteX4069" fmla="*/ 2233302 w 6019391"/>
              <a:gd name="connsiteY4069" fmla="*/ 835864 h 3787550"/>
              <a:gd name="connsiteX4070" fmla="*/ 2231499 w 6019391"/>
              <a:gd name="connsiteY4070" fmla="*/ 836101 h 3787550"/>
              <a:gd name="connsiteX4071" fmla="*/ 2230964 w 6019391"/>
              <a:gd name="connsiteY4071" fmla="*/ 837017 h 3787550"/>
              <a:gd name="connsiteX4072" fmla="*/ 2228945 w 6019391"/>
              <a:gd name="connsiteY4072" fmla="*/ 837282 h 3787550"/>
              <a:gd name="connsiteX4073" fmla="*/ 2228410 w 6019391"/>
              <a:gd name="connsiteY4073" fmla="*/ 838199 h 3787550"/>
              <a:gd name="connsiteX4074" fmla="*/ 2224406 w 6019391"/>
              <a:gd name="connsiteY4074" fmla="*/ 839628 h 3787550"/>
              <a:gd name="connsiteX4075" fmla="*/ 2221904 w 6019391"/>
              <a:gd name="connsiteY4075" fmla="*/ 841833 h 3787550"/>
              <a:gd name="connsiteX4076" fmla="*/ 2195838 w 6019391"/>
              <a:gd name="connsiteY4076" fmla="*/ 854778 h 3787550"/>
              <a:gd name="connsiteX4077" fmla="*/ 2190580 w 6019391"/>
              <a:gd name="connsiteY4077" fmla="*/ 857538 h 3787550"/>
              <a:gd name="connsiteX4078" fmla="*/ 2236000 w 6019391"/>
              <a:gd name="connsiteY4078" fmla="*/ 821756 h 3787550"/>
              <a:gd name="connsiteX4079" fmla="*/ 2224116 w 6019391"/>
              <a:gd name="connsiteY4079" fmla="*/ 831840 h 3787550"/>
              <a:gd name="connsiteX4080" fmla="*/ 2222850 w 6019391"/>
              <a:gd name="connsiteY4080" fmla="*/ 835111 h 3787550"/>
              <a:gd name="connsiteX4081" fmla="*/ 2241825 w 6019391"/>
              <a:gd name="connsiteY4081" fmla="*/ 819222 h 3787550"/>
              <a:gd name="connsiteX4082" fmla="*/ 2275424 w 6019391"/>
              <a:gd name="connsiteY4082" fmla="*/ 792805 h 3787550"/>
              <a:gd name="connsiteX4083" fmla="*/ 2303539 w 6019391"/>
              <a:gd name="connsiteY4083" fmla="*/ 772963 h 3787550"/>
              <a:gd name="connsiteX4084" fmla="*/ 2268292 w 6019391"/>
              <a:gd name="connsiteY4084" fmla="*/ 796318 h 3787550"/>
              <a:gd name="connsiteX4085" fmla="*/ 2312594 w 6019391"/>
              <a:gd name="connsiteY4085" fmla="*/ 761417 h 3787550"/>
              <a:gd name="connsiteX4086" fmla="*/ 2332790 w 6019391"/>
              <a:gd name="connsiteY4086" fmla="*/ 750331 h 3787550"/>
              <a:gd name="connsiteX4087" fmla="*/ 1768514 w 6019391"/>
              <a:gd name="connsiteY4087" fmla="*/ 750248 h 3787550"/>
              <a:gd name="connsiteX4088" fmla="*/ 1767167 w 6019391"/>
              <a:gd name="connsiteY4088" fmla="*/ 751473 h 3787550"/>
              <a:gd name="connsiteX4089" fmla="*/ 1755538 w 6019391"/>
              <a:gd name="connsiteY4089" fmla="*/ 760352 h 3787550"/>
              <a:gd name="connsiteX4090" fmla="*/ 1754479 w 6019391"/>
              <a:gd name="connsiteY4090" fmla="*/ 761294 h 3787550"/>
              <a:gd name="connsiteX4091" fmla="*/ 1747718 w 6019391"/>
              <a:gd name="connsiteY4091" fmla="*/ 765264 h 3787550"/>
              <a:gd name="connsiteX4092" fmla="*/ 1726532 w 6019391"/>
              <a:gd name="connsiteY4092" fmla="*/ 779037 h 3787550"/>
              <a:gd name="connsiteX4093" fmla="*/ 1641813 w 6019391"/>
              <a:gd name="connsiteY4093" fmla="*/ 846057 h 3787550"/>
              <a:gd name="connsiteX4094" fmla="*/ 1636020 w 6019391"/>
              <a:gd name="connsiteY4094" fmla="*/ 848638 h 3787550"/>
              <a:gd name="connsiteX4095" fmla="*/ 1645933 w 6019391"/>
              <a:gd name="connsiteY4095" fmla="*/ 837562 h 3787550"/>
              <a:gd name="connsiteX4096" fmla="*/ 1680346 w 6019391"/>
              <a:gd name="connsiteY4096" fmla="*/ 810215 h 3787550"/>
              <a:gd name="connsiteX4097" fmla="*/ 1728650 w 6019391"/>
              <a:gd name="connsiteY4097" fmla="*/ 774701 h 3787550"/>
              <a:gd name="connsiteX4098" fmla="*/ 1751789 w 6019391"/>
              <a:gd name="connsiteY4098" fmla="*/ 760055 h 3787550"/>
              <a:gd name="connsiteX4099" fmla="*/ 5977551 w 6019391"/>
              <a:gd name="connsiteY4099" fmla="*/ 748986 h 3787550"/>
              <a:gd name="connsiteX4100" fmla="*/ 5978801 w 6019391"/>
              <a:gd name="connsiteY4100" fmla="*/ 749346 h 3787550"/>
              <a:gd name="connsiteX4101" fmla="*/ 5977033 w 6019391"/>
              <a:gd name="connsiteY4101" fmla="*/ 749384 h 3787550"/>
              <a:gd name="connsiteX4102" fmla="*/ 5977551 w 6019391"/>
              <a:gd name="connsiteY4102" fmla="*/ 748986 h 3787550"/>
              <a:gd name="connsiteX4103" fmla="*/ 5980017 w 6019391"/>
              <a:gd name="connsiteY4103" fmla="*/ 747748 h 3787550"/>
              <a:gd name="connsiteX4104" fmla="*/ 5981511 w 6019391"/>
              <a:gd name="connsiteY4104" fmla="*/ 748254 h 3787550"/>
              <a:gd name="connsiteX4105" fmla="*/ 5978801 w 6019391"/>
              <a:gd name="connsiteY4105" fmla="*/ 749346 h 3787550"/>
              <a:gd name="connsiteX4106" fmla="*/ 5979659 w 6019391"/>
              <a:gd name="connsiteY4106" fmla="*/ 747764 h 3787550"/>
              <a:gd name="connsiteX4107" fmla="*/ 5979667 w 6019391"/>
              <a:gd name="connsiteY4107" fmla="*/ 747965 h 3787550"/>
              <a:gd name="connsiteX4108" fmla="*/ 5975683 w 6019391"/>
              <a:gd name="connsiteY4108" fmla="*/ 744078 h 3787550"/>
              <a:gd name="connsiteX4109" fmla="*/ 5904694 w 6019391"/>
              <a:gd name="connsiteY4109" fmla="*/ 779866 h 3787550"/>
              <a:gd name="connsiteX4110" fmla="*/ 5881196 w 6019391"/>
              <a:gd name="connsiteY4110" fmla="*/ 793112 h 3787550"/>
              <a:gd name="connsiteX4111" fmla="*/ 5886096 w 6019391"/>
              <a:gd name="connsiteY4111" fmla="*/ 792828 h 3787550"/>
              <a:gd name="connsiteX4112" fmla="*/ 5885762 w 6019391"/>
              <a:gd name="connsiteY4112" fmla="*/ 793011 h 3787550"/>
              <a:gd name="connsiteX4113" fmla="*/ 5886237 w 6019391"/>
              <a:gd name="connsiteY4113" fmla="*/ 792820 h 3787550"/>
              <a:gd name="connsiteX4114" fmla="*/ 5890603 w 6019391"/>
              <a:gd name="connsiteY4114" fmla="*/ 792568 h 3787550"/>
              <a:gd name="connsiteX4115" fmla="*/ 5903514 w 6019391"/>
              <a:gd name="connsiteY4115" fmla="*/ 785864 h 3787550"/>
              <a:gd name="connsiteX4116" fmla="*/ 5886237 w 6019391"/>
              <a:gd name="connsiteY4116" fmla="*/ 792820 h 3787550"/>
              <a:gd name="connsiteX4117" fmla="*/ 5886096 w 6019391"/>
              <a:gd name="connsiteY4117" fmla="*/ 792828 h 3787550"/>
              <a:gd name="connsiteX4118" fmla="*/ 5891962 w 6019391"/>
              <a:gd name="connsiteY4118" fmla="*/ 789607 h 3787550"/>
              <a:gd name="connsiteX4119" fmla="*/ 5977033 w 6019391"/>
              <a:gd name="connsiteY4119" fmla="*/ 749384 h 3787550"/>
              <a:gd name="connsiteX4120" fmla="*/ 5881060 w 6019391"/>
              <a:gd name="connsiteY4120" fmla="*/ 801718 h 3787550"/>
              <a:gd name="connsiteX4121" fmla="*/ 5838964 w 6019391"/>
              <a:gd name="connsiteY4121" fmla="*/ 829627 h 3787550"/>
              <a:gd name="connsiteX4122" fmla="*/ 5801440 w 6019391"/>
              <a:gd name="connsiteY4122" fmla="*/ 858219 h 3787550"/>
              <a:gd name="connsiteX4123" fmla="*/ 5845508 w 6019391"/>
              <a:gd name="connsiteY4123" fmla="*/ 811680 h 3787550"/>
              <a:gd name="connsiteX4124" fmla="*/ 5853127 w 6019391"/>
              <a:gd name="connsiteY4124" fmla="*/ 806455 h 3787550"/>
              <a:gd name="connsiteX4125" fmla="*/ 5886002 w 6019391"/>
              <a:gd name="connsiteY4125" fmla="*/ 785606 h 3787550"/>
              <a:gd name="connsiteX4126" fmla="*/ 5902730 w 6019391"/>
              <a:gd name="connsiteY4126" fmla="*/ 777673 h 3787550"/>
              <a:gd name="connsiteX4127" fmla="*/ 5907118 w 6019391"/>
              <a:gd name="connsiteY4127" fmla="*/ 775511 h 3787550"/>
              <a:gd name="connsiteX4128" fmla="*/ 5975683 w 6019391"/>
              <a:gd name="connsiteY4128" fmla="*/ 744078 h 3787550"/>
              <a:gd name="connsiteX4129" fmla="*/ 2545404 w 6019391"/>
              <a:gd name="connsiteY4129" fmla="*/ 741068 h 3787550"/>
              <a:gd name="connsiteX4130" fmla="*/ 2544441 w 6019391"/>
              <a:gd name="connsiteY4130" fmla="*/ 742761 h 3787550"/>
              <a:gd name="connsiteX4131" fmla="*/ 2539176 w 6019391"/>
              <a:gd name="connsiteY4131" fmla="*/ 745760 h 3787550"/>
              <a:gd name="connsiteX4132" fmla="*/ 2543414 w 6019391"/>
              <a:gd name="connsiteY4132" fmla="*/ 742356 h 3787550"/>
              <a:gd name="connsiteX4133" fmla="*/ 5815717 w 6019391"/>
              <a:gd name="connsiteY4133" fmla="*/ 740772 h 3787550"/>
              <a:gd name="connsiteX4134" fmla="*/ 5815356 w 6019391"/>
              <a:gd name="connsiteY4134" fmla="*/ 740941 h 3787550"/>
              <a:gd name="connsiteX4135" fmla="*/ 5814454 w 6019391"/>
              <a:gd name="connsiteY4135" fmla="*/ 742251 h 3787550"/>
              <a:gd name="connsiteX4136" fmla="*/ 5795434 w 6019391"/>
              <a:gd name="connsiteY4136" fmla="*/ 754366 h 3787550"/>
              <a:gd name="connsiteX4137" fmla="*/ 5793666 w 6019391"/>
              <a:gd name="connsiteY4137" fmla="*/ 756824 h 3787550"/>
              <a:gd name="connsiteX4138" fmla="*/ 5805184 w 6019391"/>
              <a:gd name="connsiteY4138" fmla="*/ 751057 h 3787550"/>
              <a:gd name="connsiteX4139" fmla="*/ 5814454 w 6019391"/>
              <a:gd name="connsiteY4139" fmla="*/ 742251 h 3787550"/>
              <a:gd name="connsiteX4140" fmla="*/ 5816085 w 6019391"/>
              <a:gd name="connsiteY4140" fmla="*/ 741699 h 3787550"/>
              <a:gd name="connsiteX4141" fmla="*/ 5816280 w 6019391"/>
              <a:gd name="connsiteY4141" fmla="*/ 741180 h 3787550"/>
              <a:gd name="connsiteX4142" fmla="*/ 5815717 w 6019391"/>
              <a:gd name="connsiteY4142" fmla="*/ 740772 h 3787550"/>
              <a:gd name="connsiteX4143" fmla="*/ 5875841 w 6019391"/>
              <a:gd name="connsiteY4143" fmla="*/ 740427 h 3787550"/>
              <a:gd name="connsiteX4144" fmla="*/ 5873045 w 6019391"/>
              <a:gd name="connsiteY4144" fmla="*/ 742010 h 3787550"/>
              <a:gd name="connsiteX4145" fmla="*/ 5795886 w 6019391"/>
              <a:gd name="connsiteY4145" fmla="*/ 791696 h 3787550"/>
              <a:gd name="connsiteX4146" fmla="*/ 5771188 w 6019391"/>
              <a:gd name="connsiteY4146" fmla="*/ 811506 h 3787550"/>
              <a:gd name="connsiteX4147" fmla="*/ 5772071 w 6019391"/>
              <a:gd name="connsiteY4147" fmla="*/ 811487 h 3787550"/>
              <a:gd name="connsiteX4148" fmla="*/ 5785028 w 6019391"/>
              <a:gd name="connsiteY4148" fmla="*/ 802602 h 3787550"/>
              <a:gd name="connsiteX4149" fmla="*/ 5869792 w 6019391"/>
              <a:gd name="connsiteY4149" fmla="*/ 745350 h 3787550"/>
              <a:gd name="connsiteX4150" fmla="*/ 5875841 w 6019391"/>
              <a:gd name="connsiteY4150" fmla="*/ 740427 h 3787550"/>
              <a:gd name="connsiteX4151" fmla="*/ 6018562 w 6019391"/>
              <a:gd name="connsiteY4151" fmla="*/ 740372 h 3787550"/>
              <a:gd name="connsiteX4152" fmla="*/ 6016795 w 6019391"/>
              <a:gd name="connsiteY4152" fmla="*/ 743185 h 3787550"/>
              <a:gd name="connsiteX4153" fmla="*/ 5988686 w 6019391"/>
              <a:gd name="connsiteY4153" fmla="*/ 757734 h 3787550"/>
              <a:gd name="connsiteX4154" fmla="*/ 5890841 w 6019391"/>
              <a:gd name="connsiteY4154" fmla="*/ 808905 h 3787550"/>
              <a:gd name="connsiteX4155" fmla="*/ 5838902 w 6019391"/>
              <a:gd name="connsiteY4155" fmla="*/ 843072 h 3787550"/>
              <a:gd name="connsiteX4156" fmla="*/ 5801792 w 6019391"/>
              <a:gd name="connsiteY4156" fmla="*/ 869519 h 3787550"/>
              <a:gd name="connsiteX4157" fmla="*/ 5790932 w 6019391"/>
              <a:gd name="connsiteY4157" fmla="*/ 880423 h 3787550"/>
              <a:gd name="connsiteX4158" fmla="*/ 5797073 w 6019391"/>
              <a:gd name="connsiteY4158" fmla="*/ 878053 h 3787550"/>
              <a:gd name="connsiteX4159" fmla="*/ 5888415 w 6019391"/>
              <a:gd name="connsiteY4159" fmla="*/ 813259 h 3787550"/>
              <a:gd name="connsiteX4160" fmla="*/ 5983788 w 6019391"/>
              <a:gd name="connsiteY4160" fmla="*/ 764208 h 3787550"/>
              <a:gd name="connsiteX4161" fmla="*/ 5998706 w 6019391"/>
              <a:gd name="connsiteY4161" fmla="*/ 757516 h 3787550"/>
              <a:gd name="connsiteX4162" fmla="*/ 6002570 w 6019391"/>
              <a:gd name="connsiteY4162" fmla="*/ 759497 h 3787550"/>
              <a:gd name="connsiteX4163" fmla="*/ 6007047 w 6019391"/>
              <a:gd name="connsiteY4163" fmla="*/ 758368 h 3787550"/>
              <a:gd name="connsiteX4164" fmla="*/ 5990588 w 6019391"/>
              <a:gd name="connsiteY4164" fmla="*/ 769394 h 3787550"/>
              <a:gd name="connsiteX4165" fmla="*/ 5989620 w 6019391"/>
              <a:gd name="connsiteY4165" fmla="*/ 768387 h 3787550"/>
              <a:gd name="connsiteX4166" fmla="*/ 5989672 w 6019391"/>
              <a:gd name="connsiteY4166" fmla="*/ 768356 h 3787550"/>
              <a:gd name="connsiteX4167" fmla="*/ 5995250 w 6019391"/>
              <a:gd name="connsiteY4167" fmla="*/ 765701 h 3787550"/>
              <a:gd name="connsiteX4168" fmla="*/ 6002660 w 6019391"/>
              <a:gd name="connsiteY4168" fmla="*/ 760528 h 3787550"/>
              <a:gd name="connsiteX4169" fmla="*/ 5989672 w 6019391"/>
              <a:gd name="connsiteY4169" fmla="*/ 768356 h 3787550"/>
              <a:gd name="connsiteX4170" fmla="*/ 5989615 w 6019391"/>
              <a:gd name="connsiteY4170" fmla="*/ 768383 h 3787550"/>
              <a:gd name="connsiteX4171" fmla="*/ 5989620 w 6019391"/>
              <a:gd name="connsiteY4171" fmla="*/ 768387 h 3787550"/>
              <a:gd name="connsiteX4172" fmla="*/ 5983061 w 6019391"/>
              <a:gd name="connsiteY4172" fmla="*/ 772341 h 3787550"/>
              <a:gd name="connsiteX4173" fmla="*/ 5990588 w 6019391"/>
              <a:gd name="connsiteY4173" fmla="*/ 769394 h 3787550"/>
              <a:gd name="connsiteX4174" fmla="*/ 5991664 w 6019391"/>
              <a:gd name="connsiteY4174" fmla="*/ 769984 h 3787550"/>
              <a:gd name="connsiteX4175" fmla="*/ 5986880 w 6019391"/>
              <a:gd name="connsiteY4175" fmla="*/ 773569 h 3787550"/>
              <a:gd name="connsiteX4176" fmla="*/ 5966206 w 6019391"/>
              <a:gd name="connsiteY4176" fmla="*/ 782658 h 3787550"/>
              <a:gd name="connsiteX4177" fmla="*/ 5840206 w 6019391"/>
              <a:gd name="connsiteY4177" fmla="*/ 858014 h 3787550"/>
              <a:gd name="connsiteX4178" fmla="*/ 5794693 w 6019391"/>
              <a:gd name="connsiteY4178" fmla="*/ 893075 h 3787550"/>
              <a:gd name="connsiteX4179" fmla="*/ 5748094 w 6019391"/>
              <a:gd name="connsiteY4179" fmla="*/ 924976 h 3787550"/>
              <a:gd name="connsiteX4180" fmla="*/ 5741502 w 6019391"/>
              <a:gd name="connsiteY4180" fmla="*/ 929955 h 3787550"/>
              <a:gd name="connsiteX4181" fmla="*/ 5739600 w 6019391"/>
              <a:gd name="connsiteY4181" fmla="*/ 923528 h 3787550"/>
              <a:gd name="connsiteX4182" fmla="*/ 5796548 w 6019391"/>
              <a:gd name="connsiteY4182" fmla="*/ 863385 h 3787550"/>
              <a:gd name="connsiteX4183" fmla="*/ 5797700 w 6019391"/>
              <a:gd name="connsiteY4183" fmla="*/ 863240 h 3787550"/>
              <a:gd name="connsiteX4184" fmla="*/ 5818205 w 6019391"/>
              <a:gd name="connsiteY4184" fmla="*/ 847824 h 3787550"/>
              <a:gd name="connsiteX4185" fmla="*/ 5972092 w 6019391"/>
              <a:gd name="connsiteY4185" fmla="*/ 757063 h 3787550"/>
              <a:gd name="connsiteX4186" fmla="*/ 6003376 w 6019391"/>
              <a:gd name="connsiteY4186" fmla="*/ 746746 h 3787550"/>
              <a:gd name="connsiteX4187" fmla="*/ 6011196 w 6019391"/>
              <a:gd name="connsiteY4187" fmla="*/ 743307 h 3787550"/>
              <a:gd name="connsiteX4188" fmla="*/ 6018562 w 6019391"/>
              <a:gd name="connsiteY4188" fmla="*/ 740372 h 3787550"/>
              <a:gd name="connsiteX4189" fmla="*/ 4887043 w 6019391"/>
              <a:gd name="connsiteY4189" fmla="*/ 739994 h 3787550"/>
              <a:gd name="connsiteX4190" fmla="*/ 4860578 w 6019391"/>
              <a:gd name="connsiteY4190" fmla="*/ 761846 h 3787550"/>
              <a:gd name="connsiteX4191" fmla="*/ 4829155 w 6019391"/>
              <a:gd name="connsiteY4191" fmla="*/ 790669 h 3787550"/>
              <a:gd name="connsiteX4192" fmla="*/ 4811480 w 6019391"/>
              <a:gd name="connsiteY4192" fmla="*/ 807919 h 3787550"/>
              <a:gd name="connsiteX4193" fmla="*/ 4812494 w 6019391"/>
              <a:gd name="connsiteY4193" fmla="*/ 804555 h 3787550"/>
              <a:gd name="connsiteX4194" fmla="*/ 4843790 w 6019391"/>
              <a:gd name="connsiteY4194" fmla="*/ 773611 h 3787550"/>
              <a:gd name="connsiteX4195" fmla="*/ 4550263 w 6019391"/>
              <a:gd name="connsiteY4195" fmla="*/ 738522 h 3787550"/>
              <a:gd name="connsiteX4196" fmla="*/ 4543067 w 6019391"/>
              <a:gd name="connsiteY4196" fmla="*/ 744963 h 3787550"/>
              <a:gd name="connsiteX4197" fmla="*/ 4535921 w 6019391"/>
              <a:gd name="connsiteY4197" fmla="*/ 750808 h 3787550"/>
              <a:gd name="connsiteX4198" fmla="*/ 4531478 w 6019391"/>
              <a:gd name="connsiteY4198" fmla="*/ 751839 h 3787550"/>
              <a:gd name="connsiteX4199" fmla="*/ 4529529 w 6019391"/>
              <a:gd name="connsiteY4199" fmla="*/ 752445 h 3787550"/>
              <a:gd name="connsiteX4200" fmla="*/ 4545271 w 6019391"/>
              <a:gd name="connsiteY4200" fmla="*/ 740161 h 3787550"/>
              <a:gd name="connsiteX4201" fmla="*/ 4547521 w 6019391"/>
              <a:gd name="connsiteY4201" fmla="*/ 739324 h 3787550"/>
              <a:gd name="connsiteX4202" fmla="*/ 2699296 w 6019391"/>
              <a:gd name="connsiteY4202" fmla="*/ 737779 h 3787550"/>
              <a:gd name="connsiteX4203" fmla="*/ 2696961 w 6019391"/>
              <a:gd name="connsiteY4203" fmla="*/ 740059 h 3787550"/>
              <a:gd name="connsiteX4204" fmla="*/ 2697493 w 6019391"/>
              <a:gd name="connsiteY4204" fmla="*/ 739277 h 3787550"/>
              <a:gd name="connsiteX4205" fmla="*/ 2697954 w 6019391"/>
              <a:gd name="connsiteY4205" fmla="*/ 738695 h 3787550"/>
              <a:gd name="connsiteX4206" fmla="*/ 1857463 w 6019391"/>
              <a:gd name="connsiteY4206" fmla="*/ 737612 h 3787550"/>
              <a:gd name="connsiteX4207" fmla="*/ 1854485 w 6019391"/>
              <a:gd name="connsiteY4207" fmla="*/ 739377 h 3787550"/>
              <a:gd name="connsiteX4208" fmla="*/ 1828127 w 6019391"/>
              <a:gd name="connsiteY4208" fmla="*/ 755275 h 3787550"/>
              <a:gd name="connsiteX4209" fmla="*/ 1823734 w 6019391"/>
              <a:gd name="connsiteY4209" fmla="*/ 761779 h 3787550"/>
              <a:gd name="connsiteX4210" fmla="*/ 1839200 w 6019391"/>
              <a:gd name="connsiteY4210" fmla="*/ 752975 h 3787550"/>
              <a:gd name="connsiteX4211" fmla="*/ 1802550 w 6019391"/>
              <a:gd name="connsiteY4211" fmla="*/ 736647 h 3787550"/>
              <a:gd name="connsiteX4212" fmla="*/ 1803839 w 6019391"/>
              <a:gd name="connsiteY4212" fmla="*/ 738736 h 3787550"/>
              <a:gd name="connsiteX4213" fmla="*/ 1802608 w 6019391"/>
              <a:gd name="connsiteY4213" fmla="*/ 738486 h 3787550"/>
              <a:gd name="connsiteX4214" fmla="*/ 1802550 w 6019391"/>
              <a:gd name="connsiteY4214" fmla="*/ 736647 h 3787550"/>
              <a:gd name="connsiteX4215" fmla="*/ 2348810 w 6019391"/>
              <a:gd name="connsiteY4215" fmla="*/ 735790 h 3787550"/>
              <a:gd name="connsiteX4216" fmla="*/ 2341993 w 6019391"/>
              <a:gd name="connsiteY4216" fmla="*/ 746088 h 3787550"/>
              <a:gd name="connsiteX4217" fmla="*/ 2343357 w 6019391"/>
              <a:gd name="connsiteY4217" fmla="*/ 741103 h 3787550"/>
              <a:gd name="connsiteX4218" fmla="*/ 2348810 w 6019391"/>
              <a:gd name="connsiteY4218" fmla="*/ 735790 h 3787550"/>
              <a:gd name="connsiteX4219" fmla="*/ 5815725 w 6019391"/>
              <a:gd name="connsiteY4219" fmla="*/ 734825 h 3787550"/>
              <a:gd name="connsiteX4220" fmla="*/ 5814621 w 6019391"/>
              <a:gd name="connsiteY4220" fmla="*/ 735148 h 3787550"/>
              <a:gd name="connsiteX4221" fmla="*/ 5795163 w 6019391"/>
              <a:gd name="connsiteY4221" fmla="*/ 751275 h 3787550"/>
              <a:gd name="connsiteX4222" fmla="*/ 5806439 w 6019391"/>
              <a:gd name="connsiteY4222" fmla="*/ 743458 h 3787550"/>
              <a:gd name="connsiteX4223" fmla="*/ 5815725 w 6019391"/>
              <a:gd name="connsiteY4223" fmla="*/ 734825 h 3787550"/>
              <a:gd name="connsiteX4224" fmla="*/ 5972952 w 6019391"/>
              <a:gd name="connsiteY4224" fmla="*/ 734154 h 3787550"/>
              <a:gd name="connsiteX4225" fmla="*/ 5969545 w 6019391"/>
              <a:gd name="connsiteY4225" fmla="*/ 737691 h 3787550"/>
              <a:gd name="connsiteX4226" fmla="*/ 5969219 w 6019391"/>
              <a:gd name="connsiteY4226" fmla="*/ 738332 h 3787550"/>
              <a:gd name="connsiteX4227" fmla="*/ 5967851 w 6019391"/>
              <a:gd name="connsiteY4227" fmla="*/ 738915 h 3787550"/>
              <a:gd name="connsiteX4228" fmla="*/ 5883949 w 6019391"/>
              <a:gd name="connsiteY4228" fmla="*/ 782382 h 3787550"/>
              <a:gd name="connsiteX4229" fmla="*/ 5850197 w 6019391"/>
              <a:gd name="connsiteY4229" fmla="*/ 803744 h 3787550"/>
              <a:gd name="connsiteX4230" fmla="*/ 5849477 w 6019391"/>
              <a:gd name="connsiteY4230" fmla="*/ 804265 h 3787550"/>
              <a:gd name="connsiteX4231" fmla="*/ 5844671 w 6019391"/>
              <a:gd name="connsiteY4231" fmla="*/ 804652 h 3787550"/>
              <a:gd name="connsiteX4232" fmla="*/ 5884459 w 6019391"/>
              <a:gd name="connsiteY4232" fmla="*/ 778070 h 3787550"/>
              <a:gd name="connsiteX4233" fmla="*/ 5972045 w 6019391"/>
              <a:gd name="connsiteY4233" fmla="*/ 734522 h 3787550"/>
              <a:gd name="connsiteX4234" fmla="*/ 2607704 w 6019391"/>
              <a:gd name="connsiteY4234" fmla="*/ 732266 h 3787550"/>
              <a:gd name="connsiteX4235" fmla="*/ 2581209 w 6019391"/>
              <a:gd name="connsiteY4235" fmla="*/ 747278 h 3787550"/>
              <a:gd name="connsiteX4236" fmla="*/ 2567719 w 6019391"/>
              <a:gd name="connsiteY4236" fmla="*/ 755059 h 3787550"/>
              <a:gd name="connsiteX4237" fmla="*/ 2569278 w 6019391"/>
              <a:gd name="connsiteY4237" fmla="*/ 752341 h 3787550"/>
              <a:gd name="connsiteX4238" fmla="*/ 1821720 w 6019391"/>
              <a:gd name="connsiteY4238" fmla="*/ 730903 h 3787550"/>
              <a:gd name="connsiteX4239" fmla="*/ 1822703 w 6019391"/>
              <a:gd name="connsiteY4239" fmla="*/ 731836 h 3787550"/>
              <a:gd name="connsiteX4240" fmla="*/ 1815603 w 6019391"/>
              <a:gd name="connsiteY4240" fmla="*/ 735037 h 3787550"/>
              <a:gd name="connsiteX4241" fmla="*/ 1821769 w 6019391"/>
              <a:gd name="connsiteY4241" fmla="*/ 730870 h 3787550"/>
              <a:gd name="connsiteX4242" fmla="*/ 1821720 w 6019391"/>
              <a:gd name="connsiteY4242" fmla="*/ 730903 h 3787550"/>
              <a:gd name="connsiteX4243" fmla="*/ 1821716 w 6019391"/>
              <a:gd name="connsiteY4243" fmla="*/ 730899 h 3787550"/>
              <a:gd name="connsiteX4244" fmla="*/ 5985890 w 6019391"/>
              <a:gd name="connsiteY4244" fmla="*/ 729503 h 3787550"/>
              <a:gd name="connsiteX4245" fmla="*/ 5985479 w 6019391"/>
              <a:gd name="connsiteY4245" fmla="*/ 731133 h 3787550"/>
              <a:gd name="connsiteX4246" fmla="*/ 5975683 w 6019391"/>
              <a:gd name="connsiteY4246" fmla="*/ 735820 h 3787550"/>
              <a:gd name="connsiteX4247" fmla="*/ 5974204 w 6019391"/>
              <a:gd name="connsiteY4247" fmla="*/ 736378 h 3787550"/>
              <a:gd name="connsiteX4248" fmla="*/ 5977312 w 6019391"/>
              <a:gd name="connsiteY4248" fmla="*/ 733589 h 3787550"/>
              <a:gd name="connsiteX4249" fmla="*/ 5979605 w 6019391"/>
              <a:gd name="connsiteY4249" fmla="*/ 731458 h 3787550"/>
              <a:gd name="connsiteX4250" fmla="*/ 5982311 w 6019391"/>
              <a:gd name="connsiteY4250" fmla="*/ 730363 h 3787550"/>
              <a:gd name="connsiteX4251" fmla="*/ 5985890 w 6019391"/>
              <a:gd name="connsiteY4251" fmla="*/ 729503 h 3787550"/>
              <a:gd name="connsiteX4252" fmla="*/ 2552345 w 6019391"/>
              <a:gd name="connsiteY4252" fmla="*/ 728861 h 3787550"/>
              <a:gd name="connsiteX4253" fmla="*/ 2551008 w 6019391"/>
              <a:gd name="connsiteY4253" fmla="*/ 731212 h 3787550"/>
              <a:gd name="connsiteX4254" fmla="*/ 2543855 w 6019391"/>
              <a:gd name="connsiteY4254" fmla="*/ 734654 h 3787550"/>
              <a:gd name="connsiteX4255" fmla="*/ 2521817 w 6019391"/>
              <a:gd name="connsiteY4255" fmla="*/ 745984 h 3787550"/>
              <a:gd name="connsiteX4256" fmla="*/ 2520571 w 6019391"/>
              <a:gd name="connsiteY4256" fmla="*/ 746641 h 3787550"/>
              <a:gd name="connsiteX4257" fmla="*/ 2521884 w 6019391"/>
              <a:gd name="connsiteY4257" fmla="*/ 745398 h 3787550"/>
              <a:gd name="connsiteX4258" fmla="*/ 2531905 w 6019391"/>
              <a:gd name="connsiteY4258" fmla="*/ 740160 h 3787550"/>
              <a:gd name="connsiteX4259" fmla="*/ 2601168 w 6019391"/>
              <a:gd name="connsiteY4259" fmla="*/ 727550 h 3787550"/>
              <a:gd name="connsiteX4260" fmla="*/ 2575220 w 6019391"/>
              <a:gd name="connsiteY4260" fmla="*/ 742044 h 3787550"/>
              <a:gd name="connsiteX4261" fmla="*/ 2575155 w 6019391"/>
              <a:gd name="connsiteY4261" fmla="*/ 742103 h 3787550"/>
              <a:gd name="connsiteX4262" fmla="*/ 2576574 w 6019391"/>
              <a:gd name="connsiteY4262" fmla="*/ 739632 h 3787550"/>
              <a:gd name="connsiteX4263" fmla="*/ 2579550 w 6019391"/>
              <a:gd name="connsiteY4263" fmla="*/ 738244 h 3787550"/>
              <a:gd name="connsiteX4264" fmla="*/ 2585571 w 6019391"/>
              <a:gd name="connsiteY4264" fmla="*/ 734360 h 3787550"/>
              <a:gd name="connsiteX4265" fmla="*/ 2601168 w 6019391"/>
              <a:gd name="connsiteY4265" fmla="*/ 727550 h 3787550"/>
              <a:gd name="connsiteX4266" fmla="*/ 5827887 w 6019391"/>
              <a:gd name="connsiteY4266" fmla="*/ 726988 h 3787550"/>
              <a:gd name="connsiteX4267" fmla="*/ 5827081 w 6019391"/>
              <a:gd name="connsiteY4267" fmla="*/ 726993 h 3787550"/>
              <a:gd name="connsiteX4268" fmla="*/ 5825683 w 6019391"/>
              <a:gd name="connsiteY4268" fmla="*/ 727639 h 3787550"/>
              <a:gd name="connsiteX4269" fmla="*/ 5819409 w 6019391"/>
              <a:gd name="connsiteY4269" fmla="*/ 734745 h 3787550"/>
              <a:gd name="connsiteX4270" fmla="*/ 5827887 w 6019391"/>
              <a:gd name="connsiteY4270" fmla="*/ 726988 h 3787550"/>
              <a:gd name="connsiteX4271" fmla="*/ 4494761 w 6019391"/>
              <a:gd name="connsiteY4271" fmla="*/ 725887 h 3787550"/>
              <a:gd name="connsiteX4272" fmla="*/ 4494353 w 6019391"/>
              <a:gd name="connsiteY4272" fmla="*/ 727714 h 3787550"/>
              <a:gd name="connsiteX4273" fmla="*/ 4489239 w 6019391"/>
              <a:gd name="connsiteY4273" fmla="*/ 730957 h 3787550"/>
              <a:gd name="connsiteX4274" fmla="*/ 4493090 w 6019391"/>
              <a:gd name="connsiteY4274" fmla="*/ 726524 h 3787550"/>
              <a:gd name="connsiteX4275" fmla="*/ 4494761 w 6019391"/>
              <a:gd name="connsiteY4275" fmla="*/ 725887 h 3787550"/>
              <a:gd name="connsiteX4276" fmla="*/ 5839552 w 6019391"/>
              <a:gd name="connsiteY4276" fmla="*/ 725681 h 3787550"/>
              <a:gd name="connsiteX4277" fmla="*/ 5837942 w 6019391"/>
              <a:gd name="connsiteY4277" fmla="*/ 726360 h 3787550"/>
              <a:gd name="connsiteX4278" fmla="*/ 5832919 w 6019391"/>
              <a:gd name="connsiteY4278" fmla="*/ 732214 h 3787550"/>
              <a:gd name="connsiteX4279" fmla="*/ 5836333 w 6019391"/>
              <a:gd name="connsiteY4279" fmla="*/ 729042 h 3787550"/>
              <a:gd name="connsiteX4280" fmla="*/ 5839552 w 6019391"/>
              <a:gd name="connsiteY4280" fmla="*/ 725681 h 3787550"/>
              <a:gd name="connsiteX4281" fmla="*/ 2605223 w 6019391"/>
              <a:gd name="connsiteY4281" fmla="*/ 725391 h 3787550"/>
              <a:gd name="connsiteX4282" fmla="*/ 2601168 w 6019391"/>
              <a:gd name="connsiteY4282" fmla="*/ 727550 h 3787550"/>
              <a:gd name="connsiteX4283" fmla="*/ 2602790 w 6019391"/>
              <a:gd name="connsiteY4283" fmla="*/ 726125 h 3787550"/>
              <a:gd name="connsiteX4284" fmla="*/ 2605223 w 6019391"/>
              <a:gd name="connsiteY4284" fmla="*/ 725391 h 3787550"/>
              <a:gd name="connsiteX4285" fmla="*/ 1833883 w 6019391"/>
              <a:gd name="connsiteY4285" fmla="*/ 722685 h 3787550"/>
              <a:gd name="connsiteX4286" fmla="*/ 1827007 w 6019391"/>
              <a:gd name="connsiteY4286" fmla="*/ 728040 h 3787550"/>
              <a:gd name="connsiteX4287" fmla="*/ 1821769 w 6019391"/>
              <a:gd name="connsiteY4287" fmla="*/ 730870 h 3787550"/>
              <a:gd name="connsiteX4288" fmla="*/ 5954955 w 6019391"/>
              <a:gd name="connsiteY4288" fmla="*/ 721617 h 3787550"/>
              <a:gd name="connsiteX4289" fmla="*/ 5957267 w 6019391"/>
              <a:gd name="connsiteY4289" fmla="*/ 722427 h 3787550"/>
              <a:gd name="connsiteX4290" fmla="*/ 5955158 w 6019391"/>
              <a:gd name="connsiteY4290" fmla="*/ 723160 h 3787550"/>
              <a:gd name="connsiteX4291" fmla="*/ 5954955 w 6019391"/>
              <a:gd name="connsiteY4291" fmla="*/ 721617 h 3787550"/>
              <a:gd name="connsiteX4292" fmla="*/ 2400326 w 6019391"/>
              <a:gd name="connsiteY4292" fmla="*/ 720145 h 3787550"/>
              <a:gd name="connsiteX4293" fmla="*/ 2374544 w 6019391"/>
              <a:gd name="connsiteY4293" fmla="*/ 742134 h 3787550"/>
              <a:gd name="connsiteX4294" fmla="*/ 2359882 w 6019391"/>
              <a:gd name="connsiteY4294" fmla="*/ 750166 h 3787550"/>
              <a:gd name="connsiteX4295" fmla="*/ 2355384 w 6019391"/>
              <a:gd name="connsiteY4295" fmla="*/ 753291 h 3787550"/>
              <a:gd name="connsiteX4296" fmla="*/ 2372639 w 6019391"/>
              <a:gd name="connsiteY4296" fmla="*/ 743759 h 3787550"/>
              <a:gd name="connsiteX4297" fmla="*/ 2326414 w 6019391"/>
              <a:gd name="connsiteY4297" fmla="*/ 783187 h 3787550"/>
              <a:gd name="connsiteX4298" fmla="*/ 2320372 w 6019391"/>
              <a:gd name="connsiteY4298" fmla="*/ 786937 h 3787550"/>
              <a:gd name="connsiteX4299" fmla="*/ 2263501 w 6019391"/>
              <a:gd name="connsiteY4299" fmla="*/ 828112 h 3787550"/>
              <a:gd name="connsiteX4300" fmla="*/ 2247180 w 6019391"/>
              <a:gd name="connsiteY4300" fmla="*/ 842110 h 3787550"/>
              <a:gd name="connsiteX4301" fmla="*/ 2244012 w 6019391"/>
              <a:gd name="connsiteY4301" fmla="*/ 844012 h 3787550"/>
              <a:gd name="connsiteX4302" fmla="*/ 2237326 w 6019391"/>
              <a:gd name="connsiteY4302" fmla="*/ 844788 h 3787550"/>
              <a:gd name="connsiteX4303" fmla="*/ 2252917 w 6019391"/>
              <a:gd name="connsiteY4303" fmla="*/ 836505 h 3787550"/>
              <a:gd name="connsiteX4304" fmla="*/ 2253877 w 6019391"/>
              <a:gd name="connsiteY4304" fmla="*/ 835958 h 3787550"/>
              <a:gd name="connsiteX4305" fmla="*/ 2253978 w 6019391"/>
              <a:gd name="connsiteY4305" fmla="*/ 835839 h 3787550"/>
              <a:gd name="connsiteX4306" fmla="*/ 2256574 w 6019391"/>
              <a:gd name="connsiteY4306" fmla="*/ 833408 h 3787550"/>
              <a:gd name="connsiteX4307" fmla="*/ 2233877 w 6019391"/>
              <a:gd name="connsiteY4307" fmla="*/ 844273 h 3787550"/>
              <a:gd name="connsiteX4308" fmla="*/ 2220339 w 6019391"/>
              <a:gd name="connsiteY4308" fmla="*/ 851150 h 3787550"/>
              <a:gd name="connsiteX4309" fmla="*/ 2221249 w 6019391"/>
              <a:gd name="connsiteY4309" fmla="*/ 850434 h 3787550"/>
              <a:gd name="connsiteX4310" fmla="*/ 2222977 w 6019391"/>
              <a:gd name="connsiteY4310" fmla="*/ 849514 h 3787550"/>
              <a:gd name="connsiteX4311" fmla="*/ 2227334 w 6019391"/>
              <a:gd name="connsiteY4311" fmla="*/ 845905 h 3787550"/>
              <a:gd name="connsiteX4312" fmla="*/ 2228884 w 6019391"/>
              <a:gd name="connsiteY4312" fmla="*/ 844783 h 3787550"/>
              <a:gd name="connsiteX4313" fmla="*/ 2230036 w 6019391"/>
              <a:gd name="connsiteY4313" fmla="*/ 844162 h 3787550"/>
              <a:gd name="connsiteX4314" fmla="*/ 2260418 w 6019391"/>
              <a:gd name="connsiteY4314" fmla="*/ 826603 h 3787550"/>
              <a:gd name="connsiteX4315" fmla="*/ 2240909 w 6019391"/>
              <a:gd name="connsiteY4315" fmla="*/ 836078 h 3787550"/>
              <a:gd name="connsiteX4316" fmla="*/ 2311824 w 6019391"/>
              <a:gd name="connsiteY4316" fmla="*/ 784737 h 3787550"/>
              <a:gd name="connsiteX4317" fmla="*/ 2400326 w 6019391"/>
              <a:gd name="connsiteY4317" fmla="*/ 720145 h 3787550"/>
              <a:gd name="connsiteX4318" fmla="*/ 5988401 w 6019391"/>
              <a:gd name="connsiteY4318" fmla="*/ 718287 h 3787550"/>
              <a:gd name="connsiteX4319" fmla="*/ 5987808 w 6019391"/>
              <a:gd name="connsiteY4319" fmla="*/ 720099 h 3787550"/>
              <a:gd name="connsiteX4320" fmla="*/ 5985473 w 6019391"/>
              <a:gd name="connsiteY4320" fmla="*/ 722874 h 3787550"/>
              <a:gd name="connsiteX4321" fmla="*/ 5971543 w 6019391"/>
              <a:gd name="connsiteY4321" fmla="*/ 729630 h 3787550"/>
              <a:gd name="connsiteX4322" fmla="*/ 5971783 w 6019391"/>
              <a:gd name="connsiteY4322" fmla="*/ 729433 h 3787550"/>
              <a:gd name="connsiteX4323" fmla="*/ 5985515 w 6019391"/>
              <a:gd name="connsiteY4323" fmla="*/ 719282 h 3787550"/>
              <a:gd name="connsiteX4324" fmla="*/ 5987345 w 6019391"/>
              <a:gd name="connsiteY4324" fmla="*/ 718390 h 3787550"/>
              <a:gd name="connsiteX4325" fmla="*/ 5988401 w 6019391"/>
              <a:gd name="connsiteY4325" fmla="*/ 718287 h 3787550"/>
              <a:gd name="connsiteX4326" fmla="*/ 1878689 w 6019391"/>
              <a:gd name="connsiteY4326" fmla="*/ 716422 h 3787550"/>
              <a:gd name="connsiteX4327" fmla="*/ 1874571 w 6019391"/>
              <a:gd name="connsiteY4327" fmla="*/ 718718 h 3787550"/>
              <a:gd name="connsiteX4328" fmla="*/ 1876207 w 6019391"/>
              <a:gd name="connsiteY4328" fmla="*/ 717222 h 3787550"/>
              <a:gd name="connsiteX4329" fmla="*/ 1878689 w 6019391"/>
              <a:gd name="connsiteY4329" fmla="*/ 716422 h 3787550"/>
              <a:gd name="connsiteX4330" fmla="*/ 2400845 w 6019391"/>
              <a:gd name="connsiteY4330" fmla="*/ 715615 h 3787550"/>
              <a:gd name="connsiteX4331" fmla="*/ 2400326 w 6019391"/>
              <a:gd name="connsiteY4331" fmla="*/ 720145 h 3787550"/>
              <a:gd name="connsiteX4332" fmla="*/ 2400845 w 6019391"/>
              <a:gd name="connsiteY4332" fmla="*/ 715615 h 3787550"/>
              <a:gd name="connsiteX4333" fmla="*/ 5859262 w 6019391"/>
              <a:gd name="connsiteY4333" fmla="*/ 709271 h 3787550"/>
              <a:gd name="connsiteX4334" fmla="*/ 5832184 w 6019391"/>
              <a:gd name="connsiteY4334" fmla="*/ 723798 h 3787550"/>
              <a:gd name="connsiteX4335" fmla="*/ 5829654 w 6019391"/>
              <a:gd name="connsiteY4335" fmla="*/ 726951 h 3787550"/>
              <a:gd name="connsiteX4336" fmla="*/ 5844392 w 6019391"/>
              <a:gd name="connsiteY4336" fmla="*/ 718198 h 3787550"/>
              <a:gd name="connsiteX4337" fmla="*/ 5859262 w 6019391"/>
              <a:gd name="connsiteY4337" fmla="*/ 709271 h 3787550"/>
              <a:gd name="connsiteX4338" fmla="*/ 1900688 w 6019391"/>
              <a:gd name="connsiteY4338" fmla="*/ 707502 h 3787550"/>
              <a:gd name="connsiteX4339" fmla="*/ 1895655 w 6019391"/>
              <a:gd name="connsiteY4339" fmla="*/ 710772 h 3787550"/>
              <a:gd name="connsiteX4340" fmla="*/ 1880495 w 6019391"/>
              <a:gd name="connsiteY4340" fmla="*/ 723214 h 3787550"/>
              <a:gd name="connsiteX4341" fmla="*/ 1877378 w 6019391"/>
              <a:gd name="connsiteY4341" fmla="*/ 725503 h 3787550"/>
              <a:gd name="connsiteX4342" fmla="*/ 1881371 w 6019391"/>
              <a:gd name="connsiteY4342" fmla="*/ 723442 h 3787550"/>
              <a:gd name="connsiteX4343" fmla="*/ 1875197 w 6019391"/>
              <a:gd name="connsiteY4343" fmla="*/ 727101 h 3787550"/>
              <a:gd name="connsiteX4344" fmla="*/ 1858807 w 6019391"/>
              <a:gd name="connsiteY4344" fmla="*/ 739125 h 3787550"/>
              <a:gd name="connsiteX4345" fmla="*/ 1850617 w 6019391"/>
              <a:gd name="connsiteY4345" fmla="*/ 746477 h 3787550"/>
              <a:gd name="connsiteX4346" fmla="*/ 1856403 w 6019391"/>
              <a:gd name="connsiteY4346" fmla="*/ 743183 h 3787550"/>
              <a:gd name="connsiteX4347" fmla="*/ 1864347 w 6019391"/>
              <a:gd name="connsiteY4347" fmla="*/ 738892 h 3787550"/>
              <a:gd name="connsiteX4348" fmla="*/ 1894367 w 6019391"/>
              <a:gd name="connsiteY4348" fmla="*/ 713878 h 3787550"/>
              <a:gd name="connsiteX4349" fmla="*/ 1900481 w 6019391"/>
              <a:gd name="connsiteY4349" fmla="*/ 708427 h 3787550"/>
              <a:gd name="connsiteX4350" fmla="*/ 1900688 w 6019391"/>
              <a:gd name="connsiteY4350" fmla="*/ 707502 h 3787550"/>
              <a:gd name="connsiteX4351" fmla="*/ 5125374 w 6019391"/>
              <a:gd name="connsiteY4351" fmla="*/ 706678 h 3787550"/>
              <a:gd name="connsiteX4352" fmla="*/ 5120862 w 6019391"/>
              <a:gd name="connsiteY4352" fmla="*/ 709303 h 3787550"/>
              <a:gd name="connsiteX4353" fmla="*/ 5111414 w 6019391"/>
              <a:gd name="connsiteY4353" fmla="*/ 718343 h 3787550"/>
              <a:gd name="connsiteX4354" fmla="*/ 5108792 w 6019391"/>
              <a:gd name="connsiteY4354" fmla="*/ 721718 h 3787550"/>
              <a:gd name="connsiteX4355" fmla="*/ 5098832 w 6019391"/>
              <a:gd name="connsiteY4355" fmla="*/ 732407 h 3787550"/>
              <a:gd name="connsiteX4356" fmla="*/ 5092175 w 6019391"/>
              <a:gd name="connsiteY4356" fmla="*/ 739344 h 3787550"/>
              <a:gd name="connsiteX4357" fmla="*/ 5119812 w 6019391"/>
              <a:gd name="connsiteY4357" fmla="*/ 712503 h 3787550"/>
              <a:gd name="connsiteX4358" fmla="*/ 5124404 w 6019391"/>
              <a:gd name="connsiteY4358" fmla="*/ 707736 h 3787550"/>
              <a:gd name="connsiteX4359" fmla="*/ 5867140 w 6019391"/>
              <a:gd name="connsiteY4359" fmla="*/ 704798 h 3787550"/>
              <a:gd name="connsiteX4360" fmla="*/ 5866574 w 6019391"/>
              <a:gd name="connsiteY4360" fmla="*/ 705929 h 3787550"/>
              <a:gd name="connsiteX4361" fmla="*/ 5867335 w 6019391"/>
              <a:gd name="connsiteY4361" fmla="*/ 707030 h 3787550"/>
              <a:gd name="connsiteX4362" fmla="*/ 5867140 w 6019391"/>
              <a:gd name="connsiteY4362" fmla="*/ 704798 h 3787550"/>
              <a:gd name="connsiteX4363" fmla="*/ 4457213 w 6019391"/>
              <a:gd name="connsiteY4363" fmla="*/ 702647 h 3787550"/>
              <a:gd name="connsiteX4364" fmla="*/ 4452264 w 6019391"/>
              <a:gd name="connsiteY4364" fmla="*/ 705837 h 3787550"/>
              <a:gd name="connsiteX4365" fmla="*/ 4449405 w 6019391"/>
              <a:gd name="connsiteY4365" fmla="*/ 708554 h 3787550"/>
              <a:gd name="connsiteX4366" fmla="*/ 4446564 w 6019391"/>
              <a:gd name="connsiteY4366" fmla="*/ 711801 h 3787550"/>
              <a:gd name="connsiteX4367" fmla="*/ 4457213 w 6019391"/>
              <a:gd name="connsiteY4367" fmla="*/ 702647 h 3787550"/>
              <a:gd name="connsiteX4368" fmla="*/ 1865663 w 6019391"/>
              <a:gd name="connsiteY4368" fmla="*/ 699728 h 3787550"/>
              <a:gd name="connsiteX4369" fmla="*/ 1861946 w 6019391"/>
              <a:gd name="connsiteY4369" fmla="*/ 702530 h 3787550"/>
              <a:gd name="connsiteX4370" fmla="*/ 1862531 w 6019391"/>
              <a:gd name="connsiteY4370" fmla="*/ 702960 h 3787550"/>
              <a:gd name="connsiteX4371" fmla="*/ 1866115 w 6019391"/>
              <a:gd name="connsiteY4371" fmla="*/ 701205 h 3787550"/>
              <a:gd name="connsiteX4372" fmla="*/ 1865663 w 6019391"/>
              <a:gd name="connsiteY4372" fmla="*/ 699728 h 3787550"/>
              <a:gd name="connsiteX4373" fmla="*/ 2755709 w 6019391"/>
              <a:gd name="connsiteY4373" fmla="*/ 699531 h 3787550"/>
              <a:gd name="connsiteX4374" fmla="*/ 2755958 w 6019391"/>
              <a:gd name="connsiteY4374" fmla="*/ 701635 h 3787550"/>
              <a:gd name="connsiteX4375" fmla="*/ 2755523 w 6019391"/>
              <a:gd name="connsiteY4375" fmla="*/ 700599 h 3787550"/>
              <a:gd name="connsiteX4376" fmla="*/ 2755709 w 6019391"/>
              <a:gd name="connsiteY4376" fmla="*/ 699531 h 3787550"/>
              <a:gd name="connsiteX4377" fmla="*/ 4460823 w 6019391"/>
              <a:gd name="connsiteY4377" fmla="*/ 698224 h 3787550"/>
              <a:gd name="connsiteX4378" fmla="*/ 4460682 w 6019391"/>
              <a:gd name="connsiteY4378" fmla="*/ 699302 h 3787550"/>
              <a:gd name="connsiteX4379" fmla="*/ 4461158 w 6019391"/>
              <a:gd name="connsiteY4379" fmla="*/ 700325 h 3787550"/>
              <a:gd name="connsiteX4380" fmla="*/ 4460823 w 6019391"/>
              <a:gd name="connsiteY4380" fmla="*/ 698224 h 3787550"/>
              <a:gd name="connsiteX4381" fmla="*/ 5895736 w 6019391"/>
              <a:gd name="connsiteY4381" fmla="*/ 696502 h 3787550"/>
              <a:gd name="connsiteX4382" fmla="*/ 5894302 w 6019391"/>
              <a:gd name="connsiteY4382" fmla="*/ 697023 h 3787550"/>
              <a:gd name="connsiteX4383" fmla="*/ 5893234 w 6019391"/>
              <a:gd name="connsiteY4383" fmla="*/ 697864 h 3787550"/>
              <a:gd name="connsiteX4384" fmla="*/ 5894083 w 6019391"/>
              <a:gd name="connsiteY4384" fmla="*/ 698878 h 3787550"/>
              <a:gd name="connsiteX4385" fmla="*/ 5895762 w 6019391"/>
              <a:gd name="connsiteY4385" fmla="*/ 697809 h 3787550"/>
              <a:gd name="connsiteX4386" fmla="*/ 5895736 w 6019391"/>
              <a:gd name="connsiteY4386" fmla="*/ 696502 h 3787550"/>
              <a:gd name="connsiteX4387" fmla="*/ 1911353 w 6019391"/>
              <a:gd name="connsiteY4387" fmla="*/ 695559 h 3787550"/>
              <a:gd name="connsiteX4388" fmla="*/ 1890748 w 6019391"/>
              <a:gd name="connsiteY4388" fmla="*/ 707168 h 3787550"/>
              <a:gd name="connsiteX4389" fmla="*/ 1864244 w 6019391"/>
              <a:gd name="connsiteY4389" fmla="*/ 721610 h 3787550"/>
              <a:gd name="connsiteX4390" fmla="*/ 1843844 w 6019391"/>
              <a:gd name="connsiteY4390" fmla="*/ 734415 h 3787550"/>
              <a:gd name="connsiteX4391" fmla="*/ 1858702 w 6019391"/>
              <a:gd name="connsiteY4391" fmla="*/ 726015 h 3787550"/>
              <a:gd name="connsiteX4392" fmla="*/ 1874571 w 6019391"/>
              <a:gd name="connsiteY4392" fmla="*/ 718718 h 3787550"/>
              <a:gd name="connsiteX4393" fmla="*/ 1848234 w 6019391"/>
              <a:gd name="connsiteY4393" fmla="*/ 734111 h 3787550"/>
              <a:gd name="connsiteX4394" fmla="*/ 1841149 w 6019391"/>
              <a:gd name="connsiteY4394" fmla="*/ 740802 h 3787550"/>
              <a:gd name="connsiteX4395" fmla="*/ 1811824 w 6019391"/>
              <a:gd name="connsiteY4395" fmla="*/ 759419 h 3787550"/>
              <a:gd name="connsiteX4396" fmla="*/ 1807868 w 6019391"/>
              <a:gd name="connsiteY4396" fmla="*/ 762876 h 3787550"/>
              <a:gd name="connsiteX4397" fmla="*/ 1816215 w 6019391"/>
              <a:gd name="connsiteY4397" fmla="*/ 759116 h 3787550"/>
              <a:gd name="connsiteX4398" fmla="*/ 1849012 w 6019391"/>
              <a:gd name="connsiteY4398" fmla="*/ 740133 h 3787550"/>
              <a:gd name="connsiteX4399" fmla="*/ 1863112 w 6019391"/>
              <a:gd name="connsiteY4399" fmla="*/ 732860 h 3787550"/>
              <a:gd name="connsiteX4400" fmla="*/ 1864823 w 6019391"/>
              <a:gd name="connsiteY4400" fmla="*/ 731421 h 3787550"/>
              <a:gd name="connsiteX4401" fmla="*/ 1908101 w 6019391"/>
              <a:gd name="connsiteY4401" fmla="*/ 698349 h 3787550"/>
              <a:gd name="connsiteX4402" fmla="*/ 2616432 w 6019391"/>
              <a:gd name="connsiteY4402" fmla="*/ 695432 h 3787550"/>
              <a:gd name="connsiteX4403" fmla="*/ 2614943 w 6019391"/>
              <a:gd name="connsiteY4403" fmla="*/ 697255 h 3787550"/>
              <a:gd name="connsiteX4404" fmla="*/ 2605802 w 6019391"/>
              <a:gd name="connsiteY4404" fmla="*/ 702083 h 3787550"/>
              <a:gd name="connsiteX4405" fmla="*/ 2598611 w 6019391"/>
              <a:gd name="connsiteY4405" fmla="*/ 706213 h 3787550"/>
              <a:gd name="connsiteX4406" fmla="*/ 2601030 w 6019391"/>
              <a:gd name="connsiteY4406" fmla="*/ 702944 h 3787550"/>
              <a:gd name="connsiteX4407" fmla="*/ 2609470 w 6019391"/>
              <a:gd name="connsiteY4407" fmla="*/ 698723 h 3787550"/>
              <a:gd name="connsiteX4408" fmla="*/ 4982903 w 6019391"/>
              <a:gd name="connsiteY4408" fmla="*/ 694308 h 3787550"/>
              <a:gd name="connsiteX4409" fmla="*/ 4983949 w 6019391"/>
              <a:gd name="connsiteY4409" fmla="*/ 695172 h 3787550"/>
              <a:gd name="connsiteX4410" fmla="*/ 4977131 w 6019391"/>
              <a:gd name="connsiteY4410" fmla="*/ 698879 h 3787550"/>
              <a:gd name="connsiteX4411" fmla="*/ 4982949 w 6019391"/>
              <a:gd name="connsiteY4411" fmla="*/ 694271 h 3787550"/>
              <a:gd name="connsiteX4412" fmla="*/ 4982903 w 6019391"/>
              <a:gd name="connsiteY4412" fmla="*/ 694308 h 3787550"/>
              <a:gd name="connsiteX4413" fmla="*/ 4982898 w 6019391"/>
              <a:gd name="connsiteY4413" fmla="*/ 694304 h 3787550"/>
              <a:gd name="connsiteX4414" fmla="*/ 1912744 w 6019391"/>
              <a:gd name="connsiteY4414" fmla="*/ 689182 h 3787550"/>
              <a:gd name="connsiteX4415" fmla="*/ 1907250 w 6019391"/>
              <a:gd name="connsiteY4415" fmla="*/ 692013 h 3787550"/>
              <a:gd name="connsiteX4416" fmla="*/ 1879107 w 6019391"/>
              <a:gd name="connsiteY4416" fmla="*/ 707009 h 3787550"/>
              <a:gd name="connsiteX4417" fmla="*/ 1877023 w 6019391"/>
              <a:gd name="connsiteY4417" fmla="*/ 708099 h 3787550"/>
              <a:gd name="connsiteX4418" fmla="*/ 1879001 w 6019391"/>
              <a:gd name="connsiteY4418" fmla="*/ 706281 h 3787550"/>
              <a:gd name="connsiteX4419" fmla="*/ 1896290 w 6019391"/>
              <a:gd name="connsiteY4419" fmla="*/ 695239 h 3787550"/>
              <a:gd name="connsiteX4420" fmla="*/ 2637290 w 6019391"/>
              <a:gd name="connsiteY4420" fmla="*/ 689098 h 3787550"/>
              <a:gd name="connsiteX4421" fmla="*/ 2635541 w 6019391"/>
              <a:gd name="connsiteY4421" fmla="*/ 691989 h 3787550"/>
              <a:gd name="connsiteX4422" fmla="*/ 2634649 w 6019391"/>
              <a:gd name="connsiteY4422" fmla="*/ 693310 h 3787550"/>
              <a:gd name="connsiteX4423" fmla="*/ 2612246 w 6019391"/>
              <a:gd name="connsiteY4423" fmla="*/ 704851 h 3787550"/>
              <a:gd name="connsiteX4424" fmla="*/ 2608326 w 6019391"/>
              <a:gd name="connsiteY4424" fmla="*/ 708142 h 3787550"/>
              <a:gd name="connsiteX4425" fmla="*/ 2612360 w 6019391"/>
              <a:gd name="connsiteY4425" fmla="*/ 705821 h 3787550"/>
              <a:gd name="connsiteX4426" fmla="*/ 2632921 w 6019391"/>
              <a:gd name="connsiteY4426" fmla="*/ 695873 h 3787550"/>
              <a:gd name="connsiteX4427" fmla="*/ 2625966 w 6019391"/>
              <a:gd name="connsiteY4427" fmla="*/ 706184 h 3787550"/>
              <a:gd name="connsiteX4428" fmla="*/ 2605809 w 6019391"/>
              <a:gd name="connsiteY4428" fmla="*/ 716245 h 3787550"/>
              <a:gd name="connsiteX4429" fmla="*/ 2584168 w 6019391"/>
              <a:gd name="connsiteY4429" fmla="*/ 729546 h 3787550"/>
              <a:gd name="connsiteX4430" fmla="*/ 2587489 w 6019391"/>
              <a:gd name="connsiteY4430" fmla="*/ 728239 h 3787550"/>
              <a:gd name="connsiteX4431" fmla="*/ 2622941 w 6019391"/>
              <a:gd name="connsiteY4431" fmla="*/ 710803 h 3787550"/>
              <a:gd name="connsiteX4432" fmla="*/ 2620227 w 6019391"/>
              <a:gd name="connsiteY4432" fmla="*/ 714952 h 3787550"/>
              <a:gd name="connsiteX4433" fmla="*/ 2617146 w 6019391"/>
              <a:gd name="connsiteY4433" fmla="*/ 716610 h 3787550"/>
              <a:gd name="connsiteX4434" fmla="*/ 2591054 w 6019391"/>
              <a:gd name="connsiteY4434" fmla="*/ 730176 h 3787550"/>
              <a:gd name="connsiteX4435" fmla="*/ 2580013 w 6019391"/>
              <a:gd name="connsiteY4435" fmla="*/ 735840 h 3787550"/>
              <a:gd name="connsiteX4436" fmla="*/ 2578125 w 6019391"/>
              <a:gd name="connsiteY4436" fmla="*/ 736929 h 3787550"/>
              <a:gd name="connsiteX4437" fmla="*/ 2579002 w 6019391"/>
              <a:gd name="connsiteY4437" fmla="*/ 735404 h 3787550"/>
              <a:gd name="connsiteX4438" fmla="*/ 2596511 w 6019391"/>
              <a:gd name="connsiteY4438" fmla="*/ 709051 h 3787550"/>
              <a:gd name="connsiteX4439" fmla="*/ 2597584 w 6019391"/>
              <a:gd name="connsiteY4439" fmla="*/ 707602 h 3787550"/>
              <a:gd name="connsiteX4440" fmla="*/ 2600681 w 6019391"/>
              <a:gd name="connsiteY4440" fmla="*/ 707570 h 3787550"/>
              <a:gd name="connsiteX4441" fmla="*/ 2606165 w 6019391"/>
              <a:gd name="connsiteY4441" fmla="*/ 705157 h 3787550"/>
              <a:gd name="connsiteX4442" fmla="*/ 2609568 w 6019391"/>
              <a:gd name="connsiteY4442" fmla="*/ 703401 h 3787550"/>
              <a:gd name="connsiteX4443" fmla="*/ 2607219 w 6019391"/>
              <a:gd name="connsiteY4443" fmla="*/ 705853 h 3787550"/>
              <a:gd name="connsiteX4444" fmla="*/ 2610767 w 6019391"/>
              <a:gd name="connsiteY4444" fmla="*/ 705041 h 3787550"/>
              <a:gd name="connsiteX4445" fmla="*/ 2622374 w 6019391"/>
              <a:gd name="connsiteY4445" fmla="*/ 696794 h 3787550"/>
              <a:gd name="connsiteX4446" fmla="*/ 3265785 w 6019391"/>
              <a:gd name="connsiteY4446" fmla="*/ 687592 h 3787550"/>
              <a:gd name="connsiteX4447" fmla="*/ 3265419 w 6019391"/>
              <a:gd name="connsiteY4447" fmla="*/ 687723 h 3787550"/>
              <a:gd name="connsiteX4448" fmla="*/ 3264421 w 6019391"/>
              <a:gd name="connsiteY4448" fmla="*/ 688909 h 3787550"/>
              <a:gd name="connsiteX4449" fmla="*/ 3248028 w 6019391"/>
              <a:gd name="connsiteY4449" fmla="*/ 697293 h 3787550"/>
              <a:gd name="connsiteX4450" fmla="*/ 3248444 w 6019391"/>
              <a:gd name="connsiteY4450" fmla="*/ 698620 h 3787550"/>
              <a:gd name="connsiteX4451" fmla="*/ 3251477 w 6019391"/>
              <a:gd name="connsiteY4451" fmla="*/ 697211 h 3787550"/>
              <a:gd name="connsiteX4452" fmla="*/ 3250993 w 6019391"/>
              <a:gd name="connsiteY4452" fmla="*/ 698058 h 3787550"/>
              <a:gd name="connsiteX4453" fmla="*/ 3254590 w 6019391"/>
              <a:gd name="connsiteY4453" fmla="*/ 696601 h 3787550"/>
              <a:gd name="connsiteX4454" fmla="*/ 3264421 w 6019391"/>
              <a:gd name="connsiteY4454" fmla="*/ 688909 h 3787550"/>
              <a:gd name="connsiteX4455" fmla="*/ 3266060 w 6019391"/>
              <a:gd name="connsiteY4455" fmla="*/ 688519 h 3787550"/>
              <a:gd name="connsiteX4456" fmla="*/ 3266297 w 6019391"/>
              <a:gd name="connsiteY4456" fmla="*/ 688033 h 3787550"/>
              <a:gd name="connsiteX4457" fmla="*/ 3265785 w 6019391"/>
              <a:gd name="connsiteY4457" fmla="*/ 687592 h 3787550"/>
              <a:gd name="connsiteX4458" fmla="*/ 2635109 w 6019391"/>
              <a:gd name="connsiteY4458" fmla="*/ 686604 h 3787550"/>
              <a:gd name="connsiteX4459" fmla="*/ 2634152 w 6019391"/>
              <a:gd name="connsiteY4459" fmla="*/ 687110 h 3787550"/>
              <a:gd name="connsiteX4460" fmla="*/ 2634289 w 6019391"/>
              <a:gd name="connsiteY4460" fmla="*/ 686992 h 3787550"/>
              <a:gd name="connsiteX4461" fmla="*/ 4416333 w 6019391"/>
              <a:gd name="connsiteY4461" fmla="*/ 685611 h 3787550"/>
              <a:gd name="connsiteX4462" fmla="*/ 4414676 w 6019391"/>
              <a:gd name="connsiteY4462" fmla="*/ 686293 h 3787550"/>
              <a:gd name="connsiteX4463" fmla="*/ 4412386 w 6019391"/>
              <a:gd name="connsiteY4463" fmla="*/ 688307 h 3787550"/>
              <a:gd name="connsiteX4464" fmla="*/ 4411251 w 6019391"/>
              <a:gd name="connsiteY4464" fmla="*/ 689101 h 3787550"/>
              <a:gd name="connsiteX4465" fmla="*/ 4410231 w 6019391"/>
              <a:gd name="connsiteY4465" fmla="*/ 690140 h 3787550"/>
              <a:gd name="connsiteX4466" fmla="*/ 4994379 w 6019391"/>
              <a:gd name="connsiteY4466" fmla="*/ 685220 h 3787550"/>
              <a:gd name="connsiteX4467" fmla="*/ 4987943 w 6019391"/>
              <a:gd name="connsiteY4467" fmla="*/ 691069 h 3787550"/>
              <a:gd name="connsiteX4468" fmla="*/ 4982949 w 6019391"/>
              <a:gd name="connsiteY4468" fmla="*/ 694271 h 3787550"/>
              <a:gd name="connsiteX4469" fmla="*/ 2638426 w 6019391"/>
              <a:gd name="connsiteY4469" fmla="*/ 684224 h 3787550"/>
              <a:gd name="connsiteX4470" fmla="*/ 2639364 w 6019391"/>
              <a:gd name="connsiteY4470" fmla="*/ 684336 h 3787550"/>
              <a:gd name="connsiteX4471" fmla="*/ 2635109 w 6019391"/>
              <a:gd name="connsiteY4471" fmla="*/ 686604 h 3787550"/>
              <a:gd name="connsiteX4472" fmla="*/ 2637587 w 6019391"/>
              <a:gd name="connsiteY4472" fmla="*/ 684505 h 3787550"/>
              <a:gd name="connsiteX4473" fmla="*/ 3265776 w 6019391"/>
              <a:gd name="connsiteY4473" fmla="*/ 683223 h 3787550"/>
              <a:gd name="connsiteX4474" fmla="*/ 3258481 w 6019391"/>
              <a:gd name="connsiteY4474" fmla="*/ 686188 h 3787550"/>
              <a:gd name="connsiteX4475" fmla="*/ 3252454 w 6019391"/>
              <a:gd name="connsiteY4475" fmla="*/ 688956 h 3787550"/>
              <a:gd name="connsiteX4476" fmla="*/ 3250209 w 6019391"/>
              <a:gd name="connsiteY4476" fmla="*/ 691065 h 3787550"/>
              <a:gd name="connsiteX4477" fmla="*/ 3248102 w 6019391"/>
              <a:gd name="connsiteY4477" fmla="*/ 694350 h 3787550"/>
              <a:gd name="connsiteX4478" fmla="*/ 3250009 w 6019391"/>
              <a:gd name="connsiteY4478" fmla="*/ 693429 h 3787550"/>
              <a:gd name="connsiteX4479" fmla="*/ 3256508 w 6019391"/>
              <a:gd name="connsiteY4479" fmla="*/ 689377 h 3787550"/>
              <a:gd name="connsiteX4480" fmla="*/ 3265650 w 6019391"/>
              <a:gd name="connsiteY4480" fmla="*/ 683367 h 3787550"/>
              <a:gd name="connsiteX4481" fmla="*/ 4467141 w 6019391"/>
              <a:gd name="connsiteY4481" fmla="*/ 682653 h 3787550"/>
              <a:gd name="connsiteX4482" fmla="*/ 4463083 w 6019391"/>
              <a:gd name="connsiteY4482" fmla="*/ 685640 h 3787550"/>
              <a:gd name="connsiteX4483" fmla="*/ 4461788 w 6019391"/>
              <a:gd name="connsiteY4483" fmla="*/ 686689 h 3787550"/>
              <a:gd name="connsiteX4484" fmla="*/ 4462400 w 6019391"/>
              <a:gd name="connsiteY4484" fmla="*/ 686660 h 3787550"/>
              <a:gd name="connsiteX4485" fmla="*/ 5135446 w 6019391"/>
              <a:gd name="connsiteY4485" fmla="*/ 679859 h 3787550"/>
              <a:gd name="connsiteX4486" fmla="*/ 5133288 w 6019391"/>
              <a:gd name="connsiteY4486" fmla="*/ 682416 h 3787550"/>
              <a:gd name="connsiteX4487" fmla="*/ 5133754 w 6019391"/>
              <a:gd name="connsiteY4487" fmla="*/ 681564 h 3787550"/>
              <a:gd name="connsiteX4488" fmla="*/ 5134168 w 6019391"/>
              <a:gd name="connsiteY4488" fmla="*/ 680923 h 3787550"/>
              <a:gd name="connsiteX4489" fmla="*/ 4477744 w 6019391"/>
              <a:gd name="connsiteY4489" fmla="*/ 677386 h 3787550"/>
              <a:gd name="connsiteX4490" fmla="*/ 4475198 w 6019391"/>
              <a:gd name="connsiteY4490" fmla="*/ 679441 h 3787550"/>
              <a:gd name="connsiteX4491" fmla="*/ 4475802 w 6019391"/>
              <a:gd name="connsiteY4491" fmla="*/ 678713 h 3787550"/>
              <a:gd name="connsiteX4492" fmla="*/ 4476318 w 6019391"/>
              <a:gd name="connsiteY4492" fmla="*/ 678175 h 3787550"/>
              <a:gd name="connsiteX4493" fmla="*/ 5903525 w 6019391"/>
              <a:gd name="connsiteY4493" fmla="*/ 676989 h 3787550"/>
              <a:gd name="connsiteX4494" fmla="*/ 5903584 w 6019391"/>
              <a:gd name="connsiteY4494" fmla="*/ 678127 h 3787550"/>
              <a:gd name="connsiteX4495" fmla="*/ 5903613 w 6019391"/>
              <a:gd name="connsiteY4495" fmla="*/ 678683 h 3787550"/>
              <a:gd name="connsiteX4496" fmla="*/ 5903612 w 6019391"/>
              <a:gd name="connsiteY4496" fmla="*/ 678656 h 3787550"/>
              <a:gd name="connsiteX4497" fmla="*/ 5903584 w 6019391"/>
              <a:gd name="connsiteY4497" fmla="*/ 678127 h 3787550"/>
              <a:gd name="connsiteX4498" fmla="*/ 5903581 w 6019391"/>
              <a:gd name="connsiteY4498" fmla="*/ 678048 h 3787550"/>
              <a:gd name="connsiteX4499" fmla="*/ 5903525 w 6019391"/>
              <a:gd name="connsiteY4499" fmla="*/ 676989 h 3787550"/>
              <a:gd name="connsiteX4500" fmla="*/ 3278804 w 6019391"/>
              <a:gd name="connsiteY4500" fmla="*/ 675904 h 3787550"/>
              <a:gd name="connsiteX4501" fmla="*/ 3273728 w 6019391"/>
              <a:gd name="connsiteY4501" fmla="*/ 678707 h 3787550"/>
              <a:gd name="connsiteX4502" fmla="*/ 3269666 w 6019391"/>
              <a:gd name="connsiteY4502" fmla="*/ 680957 h 3787550"/>
              <a:gd name="connsiteX4503" fmla="*/ 3269932 w 6019391"/>
              <a:gd name="connsiteY4503" fmla="*/ 682095 h 3787550"/>
              <a:gd name="connsiteX4504" fmla="*/ 3278791 w 6019391"/>
              <a:gd name="connsiteY4504" fmla="*/ 675992 h 3787550"/>
              <a:gd name="connsiteX4505" fmla="*/ 5038443 w 6019391"/>
              <a:gd name="connsiteY4505" fmla="*/ 675772 h 3787550"/>
              <a:gd name="connsiteX4506" fmla="*/ 5034522 w 6019391"/>
              <a:gd name="connsiteY4506" fmla="*/ 678362 h 3787550"/>
              <a:gd name="connsiteX4507" fmla="*/ 5036036 w 6019391"/>
              <a:gd name="connsiteY4507" fmla="*/ 676749 h 3787550"/>
              <a:gd name="connsiteX4508" fmla="*/ 5038443 w 6019391"/>
              <a:gd name="connsiteY4508" fmla="*/ 675772 h 3787550"/>
              <a:gd name="connsiteX4509" fmla="*/ 3278111 w 6019391"/>
              <a:gd name="connsiteY4509" fmla="*/ 675281 h 3787550"/>
              <a:gd name="connsiteX4510" fmla="*/ 3276689 w 6019391"/>
              <a:gd name="connsiteY4510" fmla="*/ 675784 h 3787550"/>
              <a:gd name="connsiteX4511" fmla="*/ 3273955 w 6019391"/>
              <a:gd name="connsiteY4511" fmla="*/ 677264 h 3787550"/>
              <a:gd name="connsiteX4512" fmla="*/ 3273873 w 6019391"/>
              <a:gd name="connsiteY4512" fmla="*/ 677322 h 3787550"/>
              <a:gd name="connsiteX4513" fmla="*/ 3278768 w 6019391"/>
              <a:gd name="connsiteY4513" fmla="*/ 675338 h 3787550"/>
              <a:gd name="connsiteX4514" fmla="*/ 3290374 w 6019391"/>
              <a:gd name="connsiteY4514" fmla="*/ 675101 h 3787550"/>
              <a:gd name="connsiteX4515" fmla="*/ 3288744 w 6019391"/>
              <a:gd name="connsiteY4515" fmla="*/ 675617 h 3787550"/>
              <a:gd name="connsiteX4516" fmla="*/ 3283317 w 6019391"/>
              <a:gd name="connsiteY4516" fmla="*/ 680829 h 3787550"/>
              <a:gd name="connsiteX4517" fmla="*/ 3286931 w 6019391"/>
              <a:gd name="connsiteY4517" fmla="*/ 678064 h 3787550"/>
              <a:gd name="connsiteX4518" fmla="*/ 3290374 w 6019391"/>
              <a:gd name="connsiteY4518" fmla="*/ 675101 h 3787550"/>
              <a:gd name="connsiteX4519" fmla="*/ 2781798 w 6019391"/>
              <a:gd name="connsiteY4519" fmla="*/ 671463 h 3787550"/>
              <a:gd name="connsiteX4520" fmla="*/ 2776975 w 6019391"/>
              <a:gd name="connsiteY4520" fmla="*/ 676489 h 3787550"/>
              <a:gd name="connsiteX4521" fmla="*/ 2775551 w 6019391"/>
              <a:gd name="connsiteY4521" fmla="*/ 678650 h 3787550"/>
              <a:gd name="connsiteX4522" fmla="*/ 2738004 w 6019391"/>
              <a:gd name="connsiteY4522" fmla="*/ 705858 h 3787550"/>
              <a:gd name="connsiteX4523" fmla="*/ 2726206 w 6019391"/>
              <a:gd name="connsiteY4523" fmla="*/ 715238 h 3787550"/>
              <a:gd name="connsiteX4524" fmla="*/ 2731229 w 6019391"/>
              <a:gd name="connsiteY4524" fmla="*/ 708753 h 3787550"/>
              <a:gd name="connsiteX4525" fmla="*/ 2733392 w 6019391"/>
              <a:gd name="connsiteY4525" fmla="*/ 705659 h 3787550"/>
              <a:gd name="connsiteX4526" fmla="*/ 2734769 w 6019391"/>
              <a:gd name="connsiteY4526" fmla="*/ 704658 h 3787550"/>
              <a:gd name="connsiteX4527" fmla="*/ 2758496 w 6019391"/>
              <a:gd name="connsiteY4527" fmla="*/ 687100 h 3787550"/>
              <a:gd name="connsiteX4528" fmla="*/ 5993913 w 6019391"/>
              <a:gd name="connsiteY4528" fmla="*/ 670218 h 3787550"/>
              <a:gd name="connsiteX4529" fmla="*/ 5982236 w 6019391"/>
              <a:gd name="connsiteY4529" fmla="*/ 681712 h 3787550"/>
              <a:gd name="connsiteX4530" fmla="*/ 5973180 w 6019391"/>
              <a:gd name="connsiteY4530" fmla="*/ 690008 h 3787550"/>
              <a:gd name="connsiteX4531" fmla="*/ 5971912 w 6019391"/>
              <a:gd name="connsiteY4531" fmla="*/ 691267 h 3787550"/>
              <a:gd name="connsiteX4532" fmla="*/ 5959615 w 6019391"/>
              <a:gd name="connsiteY4532" fmla="*/ 697405 h 3787550"/>
              <a:gd name="connsiteX4533" fmla="*/ 5972924 w 6019391"/>
              <a:gd name="connsiteY4533" fmla="*/ 687526 h 3787550"/>
              <a:gd name="connsiteX4534" fmla="*/ 5987092 w 6019391"/>
              <a:gd name="connsiteY4534" fmla="*/ 674078 h 3787550"/>
              <a:gd name="connsiteX4535" fmla="*/ 5991740 w 6019391"/>
              <a:gd name="connsiteY4535" fmla="*/ 670539 h 3787550"/>
              <a:gd name="connsiteX4536" fmla="*/ 5992433 w 6019391"/>
              <a:gd name="connsiteY4536" fmla="*/ 670343 h 3787550"/>
              <a:gd name="connsiteX4537" fmla="*/ 5064457 w 6019391"/>
              <a:gd name="connsiteY4537" fmla="*/ 667847 h 3787550"/>
              <a:gd name="connsiteX4538" fmla="*/ 5061411 w 6019391"/>
              <a:gd name="connsiteY4538" fmla="*/ 670483 h 3787550"/>
              <a:gd name="connsiteX4539" fmla="*/ 5060617 w 6019391"/>
              <a:gd name="connsiteY4539" fmla="*/ 670108 h 3787550"/>
              <a:gd name="connsiteX4540" fmla="*/ 5062329 w 6019391"/>
              <a:gd name="connsiteY4540" fmla="*/ 668400 h 3787550"/>
              <a:gd name="connsiteX4541" fmla="*/ 5064457 w 6019391"/>
              <a:gd name="connsiteY4541" fmla="*/ 667847 h 3787550"/>
              <a:gd name="connsiteX4542" fmla="*/ 5938135 w 6019391"/>
              <a:gd name="connsiteY4542" fmla="*/ 666265 h 3787550"/>
              <a:gd name="connsiteX4543" fmla="*/ 5937788 w 6019391"/>
              <a:gd name="connsiteY4543" fmla="*/ 667841 h 3787550"/>
              <a:gd name="connsiteX4544" fmla="*/ 5937312 w 6019391"/>
              <a:gd name="connsiteY4544" fmla="*/ 668533 h 3787550"/>
              <a:gd name="connsiteX4545" fmla="*/ 5921203 w 6019391"/>
              <a:gd name="connsiteY4545" fmla="*/ 677203 h 3787550"/>
              <a:gd name="connsiteX4546" fmla="*/ 5922693 w 6019391"/>
              <a:gd name="connsiteY4546" fmla="*/ 675954 h 3787550"/>
              <a:gd name="connsiteX4547" fmla="*/ 5938135 w 6019391"/>
              <a:gd name="connsiteY4547" fmla="*/ 666265 h 3787550"/>
              <a:gd name="connsiteX4548" fmla="*/ 2776485 w 6019391"/>
              <a:gd name="connsiteY4548" fmla="*/ 665830 h 3787550"/>
              <a:gd name="connsiteX4549" fmla="*/ 2748719 w 6019391"/>
              <a:gd name="connsiteY4549" fmla="*/ 684617 h 3787550"/>
              <a:gd name="connsiteX4550" fmla="*/ 2747867 w 6019391"/>
              <a:gd name="connsiteY4550" fmla="*/ 685260 h 3787550"/>
              <a:gd name="connsiteX4551" fmla="*/ 2749641 w 6019391"/>
              <a:gd name="connsiteY4551" fmla="*/ 682868 h 3787550"/>
              <a:gd name="connsiteX4552" fmla="*/ 3311064 w 6019391"/>
              <a:gd name="connsiteY4552" fmla="*/ 660979 h 3787550"/>
              <a:gd name="connsiteX4553" fmla="*/ 3283372 w 6019391"/>
              <a:gd name="connsiteY4553" fmla="*/ 672642 h 3787550"/>
              <a:gd name="connsiteX4554" fmla="*/ 3281998 w 6019391"/>
              <a:gd name="connsiteY4554" fmla="*/ 673677 h 3787550"/>
              <a:gd name="connsiteX4555" fmla="*/ 3281387 w 6019391"/>
              <a:gd name="connsiteY4555" fmla="*/ 674274 h 3787550"/>
              <a:gd name="connsiteX4556" fmla="*/ 3281557 w 6019391"/>
              <a:gd name="connsiteY4556" fmla="*/ 674206 h 3787550"/>
              <a:gd name="connsiteX4557" fmla="*/ 3281242 w 6019391"/>
              <a:gd name="connsiteY4557" fmla="*/ 674417 h 3787550"/>
              <a:gd name="connsiteX4558" fmla="*/ 3281053 w 6019391"/>
              <a:gd name="connsiteY4558" fmla="*/ 674601 h 3787550"/>
              <a:gd name="connsiteX4559" fmla="*/ 3280620 w 6019391"/>
              <a:gd name="connsiteY4559" fmla="*/ 675465 h 3787550"/>
              <a:gd name="connsiteX4560" fmla="*/ 3295770 w 6019391"/>
              <a:gd name="connsiteY4560" fmla="*/ 668300 h 3787550"/>
              <a:gd name="connsiteX4561" fmla="*/ 3311064 w 6019391"/>
              <a:gd name="connsiteY4561" fmla="*/ 660979 h 3787550"/>
              <a:gd name="connsiteX4562" fmla="*/ 5024252 w 6019391"/>
              <a:gd name="connsiteY4562" fmla="*/ 659989 h 3787550"/>
              <a:gd name="connsiteX4563" fmla="*/ 5020767 w 6019391"/>
              <a:gd name="connsiteY4563" fmla="*/ 663057 h 3787550"/>
              <a:gd name="connsiteX4564" fmla="*/ 5021382 w 6019391"/>
              <a:gd name="connsiteY4564" fmla="*/ 663446 h 3787550"/>
              <a:gd name="connsiteX4565" fmla="*/ 5024812 w 6019391"/>
              <a:gd name="connsiteY4565" fmla="*/ 661435 h 3787550"/>
              <a:gd name="connsiteX4566" fmla="*/ 5024252 w 6019391"/>
              <a:gd name="connsiteY4566" fmla="*/ 659989 h 3787550"/>
              <a:gd name="connsiteX4567" fmla="*/ 4473887 w 6019391"/>
              <a:gd name="connsiteY4567" fmla="*/ 657428 h 3787550"/>
              <a:gd name="connsiteX4568" fmla="*/ 4473554 w 6019391"/>
              <a:gd name="connsiteY4568" fmla="*/ 657631 h 3787550"/>
              <a:gd name="connsiteX4569" fmla="*/ 4454858 w 6019391"/>
              <a:gd name="connsiteY4569" fmla="*/ 673493 h 3787550"/>
              <a:gd name="connsiteX4570" fmla="*/ 4458377 w 6019391"/>
              <a:gd name="connsiteY4570" fmla="*/ 671366 h 3787550"/>
              <a:gd name="connsiteX4571" fmla="*/ 4469826 w 6019391"/>
              <a:gd name="connsiteY4571" fmla="*/ 662980 h 3787550"/>
              <a:gd name="connsiteX4572" fmla="*/ 4474526 w 6019391"/>
              <a:gd name="connsiteY4572" fmla="*/ 658682 h 3787550"/>
              <a:gd name="connsiteX4573" fmla="*/ 4473887 w 6019391"/>
              <a:gd name="connsiteY4573" fmla="*/ 657428 h 3787550"/>
              <a:gd name="connsiteX4574" fmla="*/ 3319143 w 6019391"/>
              <a:gd name="connsiteY4574" fmla="*/ 657346 h 3787550"/>
              <a:gd name="connsiteX4575" fmla="*/ 3318488 w 6019391"/>
              <a:gd name="connsiteY4575" fmla="*/ 658389 h 3787550"/>
              <a:gd name="connsiteX4576" fmla="*/ 3319128 w 6019391"/>
              <a:gd name="connsiteY4576" fmla="*/ 659519 h 3787550"/>
              <a:gd name="connsiteX4577" fmla="*/ 3319143 w 6019391"/>
              <a:gd name="connsiteY4577" fmla="*/ 657346 h 3787550"/>
              <a:gd name="connsiteX4578" fmla="*/ 3347163 w 6019391"/>
              <a:gd name="connsiteY4578" fmla="*/ 646894 h 3787550"/>
              <a:gd name="connsiteX4579" fmla="*/ 3340390 w 6019391"/>
              <a:gd name="connsiteY4579" fmla="*/ 649757 h 3787550"/>
              <a:gd name="connsiteX4580" fmla="*/ 3333041 w 6019391"/>
              <a:gd name="connsiteY4580" fmla="*/ 652864 h 3787550"/>
              <a:gd name="connsiteX4581" fmla="*/ 3332927 w 6019391"/>
              <a:gd name="connsiteY4581" fmla="*/ 652966 h 3787550"/>
              <a:gd name="connsiteX4582" fmla="*/ 3343755 w 6019391"/>
              <a:gd name="connsiteY4582" fmla="*/ 649925 h 3787550"/>
              <a:gd name="connsiteX4583" fmla="*/ 5919584 w 6019391"/>
              <a:gd name="connsiteY4583" fmla="*/ 640861 h 3787550"/>
              <a:gd name="connsiteX4584" fmla="*/ 5918678 w 6019391"/>
              <a:gd name="connsiteY4584" fmla="*/ 641568 h 3787550"/>
              <a:gd name="connsiteX4585" fmla="*/ 5915959 w 6019391"/>
              <a:gd name="connsiteY4585" fmla="*/ 643688 h 3787550"/>
              <a:gd name="connsiteX4586" fmla="*/ 5919584 w 6019391"/>
              <a:gd name="connsiteY4586" fmla="*/ 640861 h 3787550"/>
              <a:gd name="connsiteX4587" fmla="*/ 4425436 w 6019391"/>
              <a:gd name="connsiteY4587" fmla="*/ 637306 h 3787550"/>
              <a:gd name="connsiteX4588" fmla="*/ 4418503 w 6019391"/>
              <a:gd name="connsiteY4588" fmla="*/ 640243 h 3787550"/>
              <a:gd name="connsiteX4589" fmla="*/ 4396582 w 6019391"/>
              <a:gd name="connsiteY4589" fmla="*/ 658231 h 3787550"/>
              <a:gd name="connsiteX4590" fmla="*/ 4393296 w 6019391"/>
              <a:gd name="connsiteY4590" fmla="*/ 660914 h 3787550"/>
              <a:gd name="connsiteX4591" fmla="*/ 4391048 w 6019391"/>
              <a:gd name="connsiteY4591" fmla="*/ 663737 h 3787550"/>
              <a:gd name="connsiteX4592" fmla="*/ 4396066 w 6019391"/>
              <a:gd name="connsiteY4592" fmla="*/ 661804 h 3787550"/>
              <a:gd name="connsiteX4593" fmla="*/ 4402436 w 6019391"/>
              <a:gd name="connsiteY4593" fmla="*/ 656461 h 3787550"/>
              <a:gd name="connsiteX4594" fmla="*/ 4397128 w 6019391"/>
              <a:gd name="connsiteY4594" fmla="*/ 658720 h 3787550"/>
              <a:gd name="connsiteX4595" fmla="*/ 4408856 w 6019391"/>
              <a:gd name="connsiteY4595" fmla="*/ 651076 h 3787550"/>
              <a:gd name="connsiteX4596" fmla="*/ 4423922 w 6019391"/>
              <a:gd name="connsiteY4596" fmla="*/ 638439 h 3787550"/>
              <a:gd name="connsiteX4597" fmla="*/ 3358864 w 6019391"/>
              <a:gd name="connsiteY4597" fmla="*/ 636490 h 3787550"/>
              <a:gd name="connsiteX4598" fmla="*/ 3354105 w 6019391"/>
              <a:gd name="connsiteY4598" fmla="*/ 639485 h 3787550"/>
              <a:gd name="connsiteX4599" fmla="*/ 3340262 w 6019391"/>
              <a:gd name="connsiteY4599" fmla="*/ 649184 h 3787550"/>
              <a:gd name="connsiteX4600" fmla="*/ 3350629 w 6019391"/>
              <a:gd name="connsiteY4600" fmla="*/ 643811 h 3787550"/>
              <a:gd name="connsiteX4601" fmla="*/ 5189210 w 6019391"/>
              <a:gd name="connsiteY4601" fmla="*/ 635382 h 3787550"/>
              <a:gd name="connsiteX4602" fmla="*/ 5189665 w 6019391"/>
              <a:gd name="connsiteY4602" fmla="*/ 637521 h 3787550"/>
              <a:gd name="connsiteX4603" fmla="*/ 5189122 w 6019391"/>
              <a:gd name="connsiteY4603" fmla="*/ 636496 h 3787550"/>
              <a:gd name="connsiteX4604" fmla="*/ 5189210 w 6019391"/>
              <a:gd name="connsiteY4604" fmla="*/ 635382 h 3787550"/>
              <a:gd name="connsiteX4605" fmla="*/ 3357113 w 6019391"/>
              <a:gd name="connsiteY4605" fmla="*/ 633674 h 3787550"/>
              <a:gd name="connsiteX4606" fmla="*/ 3357051 w 6019391"/>
              <a:gd name="connsiteY4606" fmla="*/ 635135 h 3787550"/>
              <a:gd name="connsiteX4607" fmla="*/ 3357044 w 6019391"/>
              <a:gd name="connsiteY4607" fmla="*/ 635291 h 3787550"/>
              <a:gd name="connsiteX4608" fmla="*/ 3357043 w 6019391"/>
              <a:gd name="connsiteY4608" fmla="*/ 635316 h 3787550"/>
              <a:gd name="connsiteX4609" fmla="*/ 3357051 w 6019391"/>
              <a:gd name="connsiteY4609" fmla="*/ 635135 h 3787550"/>
              <a:gd name="connsiteX4610" fmla="*/ 3357070 w 6019391"/>
              <a:gd name="connsiteY4610" fmla="*/ 634701 h 3787550"/>
              <a:gd name="connsiteX4611" fmla="*/ 3357113 w 6019391"/>
              <a:gd name="connsiteY4611" fmla="*/ 633674 h 3787550"/>
              <a:gd name="connsiteX4612" fmla="*/ 5992197 w 6019391"/>
              <a:gd name="connsiteY4612" fmla="*/ 633077 h 3787550"/>
              <a:gd name="connsiteX4613" fmla="*/ 5989346 w 6019391"/>
              <a:gd name="connsiteY4613" fmla="*/ 635716 h 3787550"/>
              <a:gd name="connsiteX4614" fmla="*/ 5970180 w 6019391"/>
              <a:gd name="connsiteY4614" fmla="*/ 652335 h 3787550"/>
              <a:gd name="connsiteX4615" fmla="*/ 5961120 w 6019391"/>
              <a:gd name="connsiteY4615" fmla="*/ 656068 h 3787550"/>
              <a:gd name="connsiteX4616" fmla="*/ 5949489 w 6019391"/>
              <a:gd name="connsiteY4616" fmla="*/ 662010 h 3787550"/>
              <a:gd name="connsiteX4617" fmla="*/ 5953452 w 6019391"/>
              <a:gd name="connsiteY4617" fmla="*/ 658366 h 3787550"/>
              <a:gd name="connsiteX4618" fmla="*/ 5974109 w 6019391"/>
              <a:gd name="connsiteY4618" fmla="*/ 643936 h 3787550"/>
              <a:gd name="connsiteX4619" fmla="*/ 5983528 w 6019391"/>
              <a:gd name="connsiteY4619" fmla="*/ 636009 h 3787550"/>
              <a:gd name="connsiteX4620" fmla="*/ 5983502 w 6019391"/>
              <a:gd name="connsiteY4620" fmla="*/ 636308 h 3787550"/>
              <a:gd name="connsiteX4621" fmla="*/ 5989846 w 6019391"/>
              <a:gd name="connsiteY4621" fmla="*/ 633987 h 3787550"/>
              <a:gd name="connsiteX4622" fmla="*/ 5071332 w 6019391"/>
              <a:gd name="connsiteY4622" fmla="*/ 629079 h 3787550"/>
              <a:gd name="connsiteX4623" fmla="*/ 5065137 w 6019391"/>
              <a:gd name="connsiteY4623" fmla="*/ 633178 h 3787550"/>
              <a:gd name="connsiteX4624" fmla="*/ 5067460 w 6019391"/>
              <a:gd name="connsiteY4624" fmla="*/ 630793 h 3787550"/>
              <a:gd name="connsiteX4625" fmla="*/ 5071332 w 6019391"/>
              <a:gd name="connsiteY4625" fmla="*/ 629079 h 3787550"/>
              <a:gd name="connsiteX4626" fmla="*/ 5073783 w 6019391"/>
              <a:gd name="connsiteY4626" fmla="*/ 627714 h 3787550"/>
              <a:gd name="connsiteX4627" fmla="*/ 5073032 w 6019391"/>
              <a:gd name="connsiteY4627" fmla="*/ 629092 h 3787550"/>
              <a:gd name="connsiteX4628" fmla="*/ 5071332 w 6019391"/>
              <a:gd name="connsiteY4628" fmla="*/ 629079 h 3787550"/>
              <a:gd name="connsiteX4629" fmla="*/ 5071796 w 6019391"/>
              <a:gd name="connsiteY4629" fmla="*/ 628124 h 3787550"/>
              <a:gd name="connsiteX4630" fmla="*/ 5073783 w 6019391"/>
              <a:gd name="connsiteY4630" fmla="*/ 627714 h 3787550"/>
              <a:gd name="connsiteX4631" fmla="*/ 4438891 w 6019391"/>
              <a:gd name="connsiteY4631" fmla="*/ 627238 h 3787550"/>
              <a:gd name="connsiteX4632" fmla="*/ 4430980 w 6019391"/>
              <a:gd name="connsiteY4632" fmla="*/ 630256 h 3787550"/>
              <a:gd name="connsiteX4633" fmla="*/ 4428888 w 6019391"/>
              <a:gd name="connsiteY4633" fmla="*/ 631721 h 3787550"/>
              <a:gd name="connsiteX4634" fmla="*/ 4424044 w 6019391"/>
              <a:gd name="connsiteY4634" fmla="*/ 635697 h 3787550"/>
              <a:gd name="connsiteX4635" fmla="*/ 4425998 w 6019391"/>
              <a:gd name="connsiteY4635" fmla="*/ 634815 h 3787550"/>
              <a:gd name="connsiteX4636" fmla="*/ 4431055 w 6019391"/>
              <a:gd name="connsiteY4636" fmla="*/ 633101 h 3787550"/>
              <a:gd name="connsiteX4637" fmla="*/ 5076234 w 6019391"/>
              <a:gd name="connsiteY4637" fmla="*/ 626351 h 3787550"/>
              <a:gd name="connsiteX4638" fmla="*/ 5075482 w 6019391"/>
              <a:gd name="connsiteY4638" fmla="*/ 627728 h 3787550"/>
              <a:gd name="connsiteX4639" fmla="*/ 5073783 w 6019391"/>
              <a:gd name="connsiteY4639" fmla="*/ 627714 h 3787550"/>
              <a:gd name="connsiteX4640" fmla="*/ 5074246 w 6019391"/>
              <a:gd name="connsiteY4640" fmla="*/ 626760 h 3787550"/>
              <a:gd name="connsiteX4641" fmla="*/ 5076234 w 6019391"/>
              <a:gd name="connsiteY4641" fmla="*/ 626351 h 3787550"/>
              <a:gd name="connsiteX4642" fmla="*/ 4578387 w 6019391"/>
              <a:gd name="connsiteY4642" fmla="*/ 624715 h 3787550"/>
              <a:gd name="connsiteX4643" fmla="*/ 4577919 w 6019391"/>
              <a:gd name="connsiteY4643" fmla="*/ 625494 h 3787550"/>
              <a:gd name="connsiteX4644" fmla="*/ 4577645 w 6019391"/>
              <a:gd name="connsiteY4644" fmla="*/ 625365 h 3787550"/>
              <a:gd name="connsiteX4645" fmla="*/ 2886000 w 6019391"/>
              <a:gd name="connsiteY4645" fmla="*/ 622307 h 3787550"/>
              <a:gd name="connsiteX4646" fmla="*/ 2884940 w 6019391"/>
              <a:gd name="connsiteY4646" fmla="*/ 623099 h 3787550"/>
              <a:gd name="connsiteX4647" fmla="*/ 2885114 w 6019391"/>
              <a:gd name="connsiteY4647" fmla="*/ 622880 h 3787550"/>
              <a:gd name="connsiteX4648" fmla="*/ 3766208 w 6019391"/>
              <a:gd name="connsiteY4648" fmla="*/ 621558 h 3787550"/>
              <a:gd name="connsiteX4649" fmla="*/ 3760369 w 6019391"/>
              <a:gd name="connsiteY4649" fmla="*/ 623578 h 3787550"/>
              <a:gd name="connsiteX4650" fmla="*/ 3756455 w 6019391"/>
              <a:gd name="connsiteY4650" fmla="*/ 627677 h 3787550"/>
              <a:gd name="connsiteX4651" fmla="*/ 3759785 w 6019391"/>
              <a:gd name="connsiteY4651" fmla="*/ 628733 h 3787550"/>
              <a:gd name="connsiteX4652" fmla="*/ 3767591 w 6019391"/>
              <a:gd name="connsiteY4652" fmla="*/ 622502 h 3787550"/>
              <a:gd name="connsiteX4653" fmla="*/ 3766208 w 6019391"/>
              <a:gd name="connsiteY4653" fmla="*/ 621558 h 3787550"/>
              <a:gd name="connsiteX4654" fmla="*/ 4401492 w 6019391"/>
              <a:gd name="connsiteY4654" fmla="*/ 619773 h 3787550"/>
              <a:gd name="connsiteX4655" fmla="*/ 4400939 w 6019391"/>
              <a:gd name="connsiteY4655" fmla="*/ 619963 h 3787550"/>
              <a:gd name="connsiteX4656" fmla="*/ 4393400 w 6019391"/>
              <a:gd name="connsiteY4656" fmla="*/ 623255 h 3787550"/>
              <a:gd name="connsiteX4657" fmla="*/ 4392129 w 6019391"/>
              <a:gd name="connsiteY4657" fmla="*/ 625352 h 3787550"/>
              <a:gd name="connsiteX4658" fmla="*/ 4396773 w 6019391"/>
              <a:gd name="connsiteY4658" fmla="*/ 622688 h 3787550"/>
              <a:gd name="connsiteX4659" fmla="*/ 1973343 w 6019391"/>
              <a:gd name="connsiteY4659" fmla="*/ 618292 h 3787550"/>
              <a:gd name="connsiteX4660" fmla="*/ 1966830 w 6019391"/>
              <a:gd name="connsiteY4660" fmla="*/ 623616 h 3787550"/>
              <a:gd name="connsiteX4661" fmla="*/ 1962100 w 6019391"/>
              <a:gd name="connsiteY4661" fmla="*/ 626953 h 3787550"/>
              <a:gd name="connsiteX4662" fmla="*/ 1928501 w 6019391"/>
              <a:gd name="connsiteY4662" fmla="*/ 653370 h 3787550"/>
              <a:gd name="connsiteX4663" fmla="*/ 1913622 w 6019391"/>
              <a:gd name="connsiteY4663" fmla="*/ 665830 h 3787550"/>
              <a:gd name="connsiteX4664" fmla="*/ 1909090 w 6019391"/>
              <a:gd name="connsiteY4664" fmla="*/ 669337 h 3787550"/>
              <a:gd name="connsiteX4665" fmla="*/ 1906750 w 6019391"/>
              <a:gd name="connsiteY4665" fmla="*/ 669746 h 3787550"/>
              <a:gd name="connsiteX4666" fmla="*/ 1910792 w 6019391"/>
              <a:gd name="connsiteY4666" fmla="*/ 665989 h 3787550"/>
              <a:gd name="connsiteX4667" fmla="*/ 1944420 w 6019391"/>
              <a:gd name="connsiteY4667" fmla="*/ 637455 h 3787550"/>
              <a:gd name="connsiteX4668" fmla="*/ 5109565 w 6019391"/>
              <a:gd name="connsiteY4668" fmla="*/ 616202 h 3787550"/>
              <a:gd name="connsiteX4669" fmla="*/ 5106418 w 6019391"/>
              <a:gd name="connsiteY4669" fmla="*/ 618325 h 3787550"/>
              <a:gd name="connsiteX4670" fmla="*/ 5106928 w 6019391"/>
              <a:gd name="connsiteY4670" fmla="*/ 617716 h 3787550"/>
              <a:gd name="connsiteX4671" fmla="*/ 4411591 w 6019391"/>
              <a:gd name="connsiteY4671" fmla="*/ 608767 h 3787550"/>
              <a:gd name="connsiteX4672" fmla="*/ 4411265 w 6019391"/>
              <a:gd name="connsiteY4672" fmla="*/ 608951 h 3787550"/>
              <a:gd name="connsiteX4673" fmla="*/ 4410516 w 6019391"/>
              <a:gd name="connsiteY4673" fmla="*/ 610247 h 3787550"/>
              <a:gd name="connsiteX4674" fmla="*/ 4402559 w 6019391"/>
              <a:gd name="connsiteY4674" fmla="*/ 616207 h 3787550"/>
              <a:gd name="connsiteX4675" fmla="*/ 4408315 w 6019391"/>
              <a:gd name="connsiteY4675" fmla="*/ 612688 h 3787550"/>
              <a:gd name="connsiteX4676" fmla="*/ 4410516 w 6019391"/>
              <a:gd name="connsiteY4676" fmla="*/ 610247 h 3787550"/>
              <a:gd name="connsiteX4677" fmla="*/ 4411998 w 6019391"/>
              <a:gd name="connsiteY4677" fmla="*/ 609623 h 3787550"/>
              <a:gd name="connsiteX4678" fmla="*/ 4412143 w 6019391"/>
              <a:gd name="connsiteY4678" fmla="*/ 609117 h 3787550"/>
              <a:gd name="connsiteX4679" fmla="*/ 4411591 w 6019391"/>
              <a:gd name="connsiteY4679" fmla="*/ 608767 h 3787550"/>
              <a:gd name="connsiteX4680" fmla="*/ 6018846 w 6019391"/>
              <a:gd name="connsiteY4680" fmla="*/ 607788 h 3787550"/>
              <a:gd name="connsiteX4681" fmla="*/ 6011645 w 6019391"/>
              <a:gd name="connsiteY4681" fmla="*/ 615073 h 3787550"/>
              <a:gd name="connsiteX4682" fmla="*/ 6004458 w 6019391"/>
              <a:gd name="connsiteY4682" fmla="*/ 621726 h 3787550"/>
              <a:gd name="connsiteX4683" fmla="*/ 5999821 w 6019391"/>
              <a:gd name="connsiteY4683" fmla="*/ 623102 h 3787550"/>
              <a:gd name="connsiteX4684" fmla="*/ 5997795 w 6019391"/>
              <a:gd name="connsiteY4684" fmla="*/ 623868 h 3787550"/>
              <a:gd name="connsiteX4685" fmla="*/ 6013667 w 6019391"/>
              <a:gd name="connsiteY4685" fmla="*/ 609843 h 3787550"/>
              <a:gd name="connsiteX4686" fmla="*/ 6015994 w 6019391"/>
              <a:gd name="connsiteY4686" fmla="*/ 608812 h 3787550"/>
              <a:gd name="connsiteX4687" fmla="*/ 3724228 w 6019391"/>
              <a:gd name="connsiteY4687" fmla="*/ 606379 h 3787550"/>
              <a:gd name="connsiteX4688" fmla="*/ 3724069 w 6019391"/>
              <a:gd name="connsiteY4688" fmla="*/ 608258 h 3787550"/>
              <a:gd name="connsiteX4689" fmla="*/ 3719475 w 6019391"/>
              <a:gd name="connsiteY4689" fmla="*/ 612148 h 3787550"/>
              <a:gd name="connsiteX4690" fmla="*/ 3722669 w 6019391"/>
              <a:gd name="connsiteY4690" fmla="*/ 607228 h 3787550"/>
              <a:gd name="connsiteX4691" fmla="*/ 3724228 w 6019391"/>
              <a:gd name="connsiteY4691" fmla="*/ 606379 h 3787550"/>
              <a:gd name="connsiteX4692" fmla="*/ 4563050 w 6019391"/>
              <a:gd name="connsiteY4692" fmla="*/ 606371 h 3787550"/>
              <a:gd name="connsiteX4693" fmla="*/ 4564240 w 6019391"/>
              <a:gd name="connsiteY4693" fmla="*/ 606633 h 3787550"/>
              <a:gd name="connsiteX4694" fmla="*/ 4562594 w 6019391"/>
              <a:gd name="connsiteY4694" fmla="*/ 606780 h 3787550"/>
              <a:gd name="connsiteX4695" fmla="*/ 4563050 w 6019391"/>
              <a:gd name="connsiteY4695" fmla="*/ 606371 h 3787550"/>
              <a:gd name="connsiteX4696" fmla="*/ 4565266 w 6019391"/>
              <a:gd name="connsiteY4696" fmla="*/ 605043 h 3787550"/>
              <a:gd name="connsiteX4697" fmla="*/ 4566693 w 6019391"/>
              <a:gd name="connsiteY4697" fmla="*/ 605428 h 3787550"/>
              <a:gd name="connsiteX4698" fmla="*/ 4564240 w 6019391"/>
              <a:gd name="connsiteY4698" fmla="*/ 606633 h 3787550"/>
              <a:gd name="connsiteX4699" fmla="*/ 4564933 w 6019391"/>
              <a:gd name="connsiteY4699" fmla="*/ 605081 h 3787550"/>
              <a:gd name="connsiteX4700" fmla="*/ 4564954 w 6019391"/>
              <a:gd name="connsiteY4700" fmla="*/ 605271 h 3787550"/>
              <a:gd name="connsiteX4701" fmla="*/ 4467629 w 6019391"/>
              <a:gd name="connsiteY4701" fmla="*/ 604661 h 3787550"/>
              <a:gd name="connsiteX4702" fmla="*/ 4465130 w 6019391"/>
              <a:gd name="connsiteY4702" fmla="*/ 606335 h 3787550"/>
              <a:gd name="connsiteX4703" fmla="*/ 4448489 w 6019391"/>
              <a:gd name="connsiteY4703" fmla="*/ 617991 h 3787550"/>
              <a:gd name="connsiteX4704" fmla="*/ 4452941 w 6019391"/>
              <a:gd name="connsiteY4704" fmla="*/ 616440 h 3787550"/>
              <a:gd name="connsiteX4705" fmla="*/ 4450152 w 6019391"/>
              <a:gd name="connsiteY4705" fmla="*/ 618511 h 3787550"/>
              <a:gd name="connsiteX4706" fmla="*/ 4450040 w 6019391"/>
              <a:gd name="connsiteY4706" fmla="*/ 618615 h 3787550"/>
              <a:gd name="connsiteX4707" fmla="*/ 4449047 w 6019391"/>
              <a:gd name="connsiteY4707" fmla="*/ 619042 h 3787550"/>
              <a:gd name="connsiteX4708" fmla="*/ 4444956 w 6019391"/>
              <a:gd name="connsiteY4708" fmla="*/ 620466 h 3787550"/>
              <a:gd name="connsiteX4709" fmla="*/ 4437972 w 6019391"/>
              <a:gd name="connsiteY4709" fmla="*/ 625358 h 3787550"/>
              <a:gd name="connsiteX4710" fmla="*/ 4439571 w 6019391"/>
              <a:gd name="connsiteY4710" fmla="*/ 625345 h 3787550"/>
              <a:gd name="connsiteX4711" fmla="*/ 4444323 w 6019391"/>
              <a:gd name="connsiteY4711" fmla="*/ 623174 h 3787550"/>
              <a:gd name="connsiteX4712" fmla="*/ 4462326 w 6019391"/>
              <a:gd name="connsiteY4712" fmla="*/ 609702 h 3787550"/>
              <a:gd name="connsiteX4713" fmla="*/ 4467629 w 6019391"/>
              <a:gd name="connsiteY4713" fmla="*/ 604661 h 3787550"/>
              <a:gd name="connsiteX4714" fmla="*/ 4411193 w 6019391"/>
              <a:gd name="connsiteY4714" fmla="*/ 603135 h 3787550"/>
              <a:gd name="connsiteX4715" fmla="*/ 4410185 w 6019391"/>
              <a:gd name="connsiteY4715" fmla="*/ 603511 h 3787550"/>
              <a:gd name="connsiteX4716" fmla="*/ 4393145 w 6019391"/>
              <a:gd name="connsiteY4716" fmla="*/ 620004 h 3787550"/>
              <a:gd name="connsiteX4717" fmla="*/ 4403124 w 6019391"/>
              <a:gd name="connsiteY4717" fmla="*/ 611894 h 3787550"/>
              <a:gd name="connsiteX4718" fmla="*/ 4408084 w 6019391"/>
              <a:gd name="connsiteY4718" fmla="*/ 607431 h 3787550"/>
              <a:gd name="connsiteX4719" fmla="*/ 4411193 w 6019391"/>
              <a:gd name="connsiteY4719" fmla="*/ 603135 h 3787550"/>
              <a:gd name="connsiteX4720" fmla="*/ 5207116 w 6019391"/>
              <a:gd name="connsiteY4720" fmla="*/ 598849 h 3787550"/>
              <a:gd name="connsiteX4721" fmla="*/ 5180651 w 6019391"/>
              <a:gd name="connsiteY4721" fmla="*/ 620701 h 3787550"/>
              <a:gd name="connsiteX4722" fmla="*/ 5149227 w 6019391"/>
              <a:gd name="connsiteY4722" fmla="*/ 649524 h 3787550"/>
              <a:gd name="connsiteX4723" fmla="*/ 5131553 w 6019391"/>
              <a:gd name="connsiteY4723" fmla="*/ 666774 h 3787550"/>
              <a:gd name="connsiteX4724" fmla="*/ 5132567 w 6019391"/>
              <a:gd name="connsiteY4724" fmla="*/ 663410 h 3787550"/>
              <a:gd name="connsiteX4725" fmla="*/ 5163863 w 6019391"/>
              <a:gd name="connsiteY4725" fmla="*/ 632466 h 3787550"/>
              <a:gd name="connsiteX4726" fmla="*/ 5959236 w 6019391"/>
              <a:gd name="connsiteY4726" fmla="*/ 597916 h 3787550"/>
              <a:gd name="connsiteX4727" fmla="*/ 5958923 w 6019391"/>
              <a:gd name="connsiteY4727" fmla="*/ 599879 h 3787550"/>
              <a:gd name="connsiteX4728" fmla="*/ 5953720 w 6019391"/>
              <a:gd name="connsiteY4728" fmla="*/ 603642 h 3787550"/>
              <a:gd name="connsiteX4729" fmla="*/ 5957508 w 6019391"/>
              <a:gd name="connsiteY4729" fmla="*/ 598698 h 3787550"/>
              <a:gd name="connsiteX4730" fmla="*/ 5959236 w 6019391"/>
              <a:gd name="connsiteY4730" fmla="*/ 597916 h 3787550"/>
              <a:gd name="connsiteX4731" fmla="*/ 4421995 w 6019391"/>
              <a:gd name="connsiteY4731" fmla="*/ 594952 h 3787550"/>
              <a:gd name="connsiteX4732" fmla="*/ 4421246 w 6019391"/>
              <a:gd name="connsiteY4732" fmla="*/ 595006 h 3787550"/>
              <a:gd name="connsiteX4733" fmla="*/ 4419986 w 6019391"/>
              <a:gd name="connsiteY4733" fmla="*/ 595705 h 3787550"/>
              <a:gd name="connsiteX4734" fmla="*/ 4414622 w 6019391"/>
              <a:gd name="connsiteY4734" fmla="*/ 602828 h 3787550"/>
              <a:gd name="connsiteX4735" fmla="*/ 4418993 w 6019391"/>
              <a:gd name="connsiteY4735" fmla="*/ 599259 h 3787550"/>
              <a:gd name="connsiteX4736" fmla="*/ 4421995 w 6019391"/>
              <a:gd name="connsiteY4736" fmla="*/ 594952 h 3787550"/>
              <a:gd name="connsiteX4737" fmla="*/ 4432785 w 6019391"/>
              <a:gd name="connsiteY4737" fmla="*/ 592980 h 3787550"/>
              <a:gd name="connsiteX4738" fmla="*/ 4431330 w 6019391"/>
              <a:gd name="connsiteY4738" fmla="*/ 593724 h 3787550"/>
              <a:gd name="connsiteX4739" fmla="*/ 4427045 w 6019391"/>
              <a:gd name="connsiteY4739" fmla="*/ 599583 h 3787550"/>
              <a:gd name="connsiteX4740" fmla="*/ 4428837 w 6019391"/>
              <a:gd name="connsiteY4740" fmla="*/ 597946 h 3787550"/>
              <a:gd name="connsiteX4741" fmla="*/ 4430012 w 6019391"/>
              <a:gd name="connsiteY4741" fmla="*/ 596365 h 3787550"/>
              <a:gd name="connsiteX4742" fmla="*/ 4432785 w 6019391"/>
              <a:gd name="connsiteY4742" fmla="*/ 592980 h 3787550"/>
              <a:gd name="connsiteX4743" fmla="*/ 4569494 w 6019391"/>
              <a:gd name="connsiteY4743" fmla="*/ 587398 h 3787550"/>
              <a:gd name="connsiteX4744" fmla="*/ 4569222 w 6019391"/>
              <a:gd name="connsiteY4744" fmla="*/ 588968 h 3787550"/>
              <a:gd name="connsiteX4745" fmla="*/ 4560408 w 6019391"/>
              <a:gd name="connsiteY4745" fmla="*/ 594021 h 3787550"/>
              <a:gd name="connsiteX4746" fmla="*/ 4559068 w 6019391"/>
              <a:gd name="connsiteY4746" fmla="*/ 594643 h 3787550"/>
              <a:gd name="connsiteX4747" fmla="*/ 4561776 w 6019391"/>
              <a:gd name="connsiteY4747" fmla="*/ 591808 h 3787550"/>
              <a:gd name="connsiteX4748" fmla="*/ 4563768 w 6019391"/>
              <a:gd name="connsiteY4748" fmla="*/ 589646 h 3787550"/>
              <a:gd name="connsiteX4749" fmla="*/ 4566216 w 6019391"/>
              <a:gd name="connsiteY4749" fmla="*/ 588438 h 3787550"/>
              <a:gd name="connsiteX4750" fmla="*/ 4569494 w 6019391"/>
              <a:gd name="connsiteY4750" fmla="*/ 587398 h 3787550"/>
              <a:gd name="connsiteX4751" fmla="*/ 5824195 w 6019391"/>
              <a:gd name="connsiteY4751" fmla="*/ 584265 h 3787550"/>
              <a:gd name="connsiteX4752" fmla="*/ 5824216 w 6019391"/>
              <a:gd name="connsiteY4752" fmla="*/ 584847 h 3787550"/>
              <a:gd name="connsiteX4753" fmla="*/ 5824216 w 6019391"/>
              <a:gd name="connsiteY4753" fmla="*/ 584822 h 3787550"/>
              <a:gd name="connsiteX4754" fmla="*/ 4540111 w 6019391"/>
              <a:gd name="connsiteY4754" fmla="*/ 581877 h 3787550"/>
              <a:gd name="connsiteX4755" fmla="*/ 4542322 w 6019391"/>
              <a:gd name="connsiteY4755" fmla="*/ 582499 h 3787550"/>
              <a:gd name="connsiteX4756" fmla="*/ 4540405 w 6019391"/>
              <a:gd name="connsiteY4756" fmla="*/ 583324 h 3787550"/>
              <a:gd name="connsiteX4757" fmla="*/ 4540111 w 6019391"/>
              <a:gd name="connsiteY4757" fmla="*/ 581877 h 3787550"/>
              <a:gd name="connsiteX4758" fmla="*/ 2109531 w 6019391"/>
              <a:gd name="connsiteY4758" fmla="*/ 577894 h 3787550"/>
              <a:gd name="connsiteX4759" fmla="*/ 2108988 w 6019391"/>
              <a:gd name="connsiteY4759" fmla="*/ 578407 h 3787550"/>
              <a:gd name="connsiteX4760" fmla="*/ 2106699 w 6019391"/>
              <a:gd name="connsiteY4760" fmla="*/ 579860 h 3787550"/>
              <a:gd name="connsiteX4761" fmla="*/ 4571070 w 6019391"/>
              <a:gd name="connsiteY4761" fmla="*/ 576621 h 3787550"/>
              <a:gd name="connsiteX4762" fmla="*/ 4570641 w 6019391"/>
              <a:gd name="connsiteY4762" fmla="*/ 578375 h 3787550"/>
              <a:gd name="connsiteX4763" fmla="*/ 4568653 w 6019391"/>
              <a:gd name="connsiteY4763" fmla="*/ 581149 h 3787550"/>
              <a:gd name="connsiteX4764" fmla="*/ 4556126 w 6019391"/>
              <a:gd name="connsiteY4764" fmla="*/ 588421 h 3787550"/>
              <a:gd name="connsiteX4765" fmla="*/ 4556336 w 6019391"/>
              <a:gd name="connsiteY4765" fmla="*/ 588220 h 3787550"/>
              <a:gd name="connsiteX4766" fmla="*/ 4568445 w 6019391"/>
              <a:gd name="connsiteY4766" fmla="*/ 577745 h 3787550"/>
              <a:gd name="connsiteX4767" fmla="*/ 4570091 w 6019391"/>
              <a:gd name="connsiteY4767" fmla="*/ 576786 h 3787550"/>
              <a:gd name="connsiteX4768" fmla="*/ 4571070 w 6019391"/>
              <a:gd name="connsiteY4768" fmla="*/ 576621 h 3787550"/>
              <a:gd name="connsiteX4769" fmla="*/ 5707542 w 6019391"/>
              <a:gd name="connsiteY4769" fmla="*/ 576266 h 3787550"/>
              <a:gd name="connsiteX4770" fmla="*/ 5707181 w 6019391"/>
              <a:gd name="connsiteY4770" fmla="*/ 576435 h 3787550"/>
              <a:gd name="connsiteX4771" fmla="*/ 5706281 w 6019391"/>
              <a:gd name="connsiteY4771" fmla="*/ 577745 h 3787550"/>
              <a:gd name="connsiteX4772" fmla="*/ 5690393 w 6019391"/>
              <a:gd name="connsiteY4772" fmla="*/ 587864 h 3787550"/>
              <a:gd name="connsiteX4773" fmla="*/ 5690944 w 6019391"/>
              <a:gd name="connsiteY4773" fmla="*/ 589189 h 3787550"/>
              <a:gd name="connsiteX4774" fmla="*/ 5693897 w 6019391"/>
              <a:gd name="connsiteY4774" fmla="*/ 587464 h 3787550"/>
              <a:gd name="connsiteX4775" fmla="*/ 5693487 w 6019391"/>
              <a:gd name="connsiteY4775" fmla="*/ 588378 h 3787550"/>
              <a:gd name="connsiteX4776" fmla="*/ 5697009 w 6019391"/>
              <a:gd name="connsiteY4776" fmla="*/ 586550 h 3787550"/>
              <a:gd name="connsiteX4777" fmla="*/ 5706281 w 6019391"/>
              <a:gd name="connsiteY4777" fmla="*/ 577745 h 3787550"/>
              <a:gd name="connsiteX4778" fmla="*/ 5707912 w 6019391"/>
              <a:gd name="connsiteY4778" fmla="*/ 577193 h 3787550"/>
              <a:gd name="connsiteX4779" fmla="*/ 5708107 w 6019391"/>
              <a:gd name="connsiteY4779" fmla="*/ 576673 h 3787550"/>
              <a:gd name="connsiteX4780" fmla="*/ 5707542 w 6019391"/>
              <a:gd name="connsiteY4780" fmla="*/ 576266 h 3787550"/>
              <a:gd name="connsiteX4781" fmla="*/ 4450041 w 6019391"/>
              <a:gd name="connsiteY4781" fmla="*/ 576203 h 3787550"/>
              <a:gd name="connsiteX4782" fmla="*/ 4425785 w 6019391"/>
              <a:gd name="connsiteY4782" fmla="*/ 591661 h 3787550"/>
              <a:gd name="connsiteX4783" fmla="*/ 4423642 w 6019391"/>
              <a:gd name="connsiteY4783" fmla="*/ 594804 h 3787550"/>
              <a:gd name="connsiteX4784" fmla="*/ 4436785 w 6019391"/>
              <a:gd name="connsiteY4784" fmla="*/ 585591 h 3787550"/>
              <a:gd name="connsiteX4785" fmla="*/ 4450041 w 6019391"/>
              <a:gd name="connsiteY4785" fmla="*/ 576203 h 3787550"/>
              <a:gd name="connsiteX4786" fmla="*/ 5707110 w 6019391"/>
              <a:gd name="connsiteY4786" fmla="*/ 571779 h 3787550"/>
              <a:gd name="connsiteX4787" fmla="*/ 5699967 w 6019391"/>
              <a:gd name="connsiteY4787" fmla="*/ 575494 h 3787550"/>
              <a:gd name="connsiteX4788" fmla="*/ 5694097 w 6019391"/>
              <a:gd name="connsiteY4788" fmla="*/ 578892 h 3787550"/>
              <a:gd name="connsiteX4789" fmla="*/ 5692013 w 6019391"/>
              <a:gd name="connsiteY4789" fmla="*/ 581265 h 3787550"/>
              <a:gd name="connsiteX4790" fmla="*/ 5690185 w 6019391"/>
              <a:gd name="connsiteY4790" fmla="*/ 584833 h 3787550"/>
              <a:gd name="connsiteX4791" fmla="*/ 5692038 w 6019391"/>
              <a:gd name="connsiteY4791" fmla="*/ 583712 h 3787550"/>
              <a:gd name="connsiteX4792" fmla="*/ 5698265 w 6019391"/>
              <a:gd name="connsiteY4792" fmla="*/ 578952 h 3787550"/>
              <a:gd name="connsiteX4793" fmla="*/ 5706996 w 6019391"/>
              <a:gd name="connsiteY4793" fmla="*/ 571938 h 3787550"/>
              <a:gd name="connsiteX4794" fmla="*/ 4457081 w 6019391"/>
              <a:gd name="connsiteY4794" fmla="*/ 571472 h 3787550"/>
              <a:gd name="connsiteX4795" fmla="*/ 4456630 w 6019391"/>
              <a:gd name="connsiteY4795" fmla="*/ 572579 h 3787550"/>
              <a:gd name="connsiteX4796" fmla="*/ 4457413 w 6019391"/>
              <a:gd name="connsiteY4796" fmla="*/ 573574 h 3787550"/>
              <a:gd name="connsiteX4797" fmla="*/ 4457081 w 6019391"/>
              <a:gd name="connsiteY4797" fmla="*/ 571472 h 3787550"/>
              <a:gd name="connsiteX4798" fmla="*/ 2089558 w 6019391"/>
              <a:gd name="connsiteY4798" fmla="*/ 568508 h 3787550"/>
              <a:gd name="connsiteX4799" fmla="*/ 2090541 w 6019391"/>
              <a:gd name="connsiteY4799" fmla="*/ 569441 h 3787550"/>
              <a:gd name="connsiteX4800" fmla="*/ 2083443 w 6019391"/>
              <a:gd name="connsiteY4800" fmla="*/ 572641 h 3787550"/>
              <a:gd name="connsiteX4801" fmla="*/ 2089609 w 6019391"/>
              <a:gd name="connsiteY4801" fmla="*/ 568475 h 3787550"/>
              <a:gd name="connsiteX4802" fmla="*/ 2089558 w 6019391"/>
              <a:gd name="connsiteY4802" fmla="*/ 568508 h 3787550"/>
              <a:gd name="connsiteX4803" fmla="*/ 2089555 w 6019391"/>
              <a:gd name="connsiteY4803" fmla="*/ 568504 h 3787550"/>
              <a:gd name="connsiteX4804" fmla="*/ 3551987 w 6019391"/>
              <a:gd name="connsiteY4804" fmla="*/ 566460 h 3787550"/>
              <a:gd name="connsiteX4805" fmla="*/ 3552959 w 6019391"/>
              <a:gd name="connsiteY4805" fmla="*/ 567352 h 3787550"/>
              <a:gd name="connsiteX4806" fmla="*/ 3546142 w 6019391"/>
              <a:gd name="connsiteY4806" fmla="*/ 570615 h 3787550"/>
              <a:gd name="connsiteX4807" fmla="*/ 3552033 w 6019391"/>
              <a:gd name="connsiteY4807" fmla="*/ 566426 h 3787550"/>
              <a:gd name="connsiteX4808" fmla="*/ 3551987 w 6019391"/>
              <a:gd name="connsiteY4808" fmla="*/ 566460 h 3787550"/>
              <a:gd name="connsiteX4809" fmla="*/ 3551982 w 6019391"/>
              <a:gd name="connsiteY4809" fmla="*/ 566456 h 3787550"/>
              <a:gd name="connsiteX4810" fmla="*/ 5719674 w 6019391"/>
              <a:gd name="connsiteY4810" fmla="*/ 563063 h 3787550"/>
              <a:gd name="connsiteX4811" fmla="*/ 5714773 w 6019391"/>
              <a:gd name="connsiteY4811" fmla="*/ 566408 h 3787550"/>
              <a:gd name="connsiteX4812" fmla="*/ 5710854 w 6019391"/>
              <a:gd name="connsiteY4812" fmla="*/ 569094 h 3787550"/>
              <a:gd name="connsiteX4813" fmla="*/ 5711235 w 6019391"/>
              <a:gd name="connsiteY4813" fmla="*/ 570238 h 3787550"/>
              <a:gd name="connsiteX4814" fmla="*/ 5719668 w 6019391"/>
              <a:gd name="connsiteY4814" fmla="*/ 563154 h 3787550"/>
              <a:gd name="connsiteX4815" fmla="*/ 5719581 w 6019391"/>
              <a:gd name="connsiteY4815" fmla="*/ 562483 h 3787550"/>
              <a:gd name="connsiteX4816" fmla="*/ 5718907 w 6019391"/>
              <a:gd name="connsiteY4816" fmla="*/ 562486 h 3787550"/>
              <a:gd name="connsiteX4817" fmla="*/ 5717507 w 6019391"/>
              <a:gd name="connsiteY4817" fmla="*/ 563133 h 3787550"/>
              <a:gd name="connsiteX4818" fmla="*/ 5714865 w 6019391"/>
              <a:gd name="connsiteY4818" fmla="*/ 564905 h 3787550"/>
              <a:gd name="connsiteX4819" fmla="*/ 5714788 w 6019391"/>
              <a:gd name="connsiteY4819" fmla="*/ 564973 h 3787550"/>
              <a:gd name="connsiteX4820" fmla="*/ 3418586 w 6019391"/>
              <a:gd name="connsiteY4820" fmla="*/ 562206 h 3787550"/>
              <a:gd name="connsiteX4821" fmla="*/ 3418101 w 6019391"/>
              <a:gd name="connsiteY4821" fmla="*/ 564073 h 3787550"/>
              <a:gd name="connsiteX4822" fmla="*/ 3412691 w 6019391"/>
              <a:gd name="connsiteY4822" fmla="*/ 567252 h 3787550"/>
              <a:gd name="connsiteX4823" fmla="*/ 3416832 w 6019391"/>
              <a:gd name="connsiteY4823" fmla="*/ 562810 h 3787550"/>
              <a:gd name="connsiteX4824" fmla="*/ 3418586 w 6019391"/>
              <a:gd name="connsiteY4824" fmla="*/ 562206 h 3787550"/>
              <a:gd name="connsiteX4825" fmla="*/ 4483177 w 6019391"/>
              <a:gd name="connsiteY4825" fmla="*/ 561820 h 3787550"/>
              <a:gd name="connsiteX4826" fmla="*/ 4481874 w 6019391"/>
              <a:gd name="connsiteY4826" fmla="*/ 562403 h 3787550"/>
              <a:gd name="connsiteX4827" fmla="*/ 4480937 w 6019391"/>
              <a:gd name="connsiteY4827" fmla="*/ 563266 h 3787550"/>
              <a:gd name="connsiteX4828" fmla="*/ 4481797 w 6019391"/>
              <a:gd name="connsiteY4828" fmla="*/ 564173 h 3787550"/>
              <a:gd name="connsiteX4829" fmla="*/ 4483289 w 6019391"/>
              <a:gd name="connsiteY4829" fmla="*/ 563055 h 3787550"/>
              <a:gd name="connsiteX4830" fmla="*/ 4483177 w 6019391"/>
              <a:gd name="connsiteY4830" fmla="*/ 561820 h 3787550"/>
              <a:gd name="connsiteX4831" fmla="*/ 5731378 w 6019391"/>
              <a:gd name="connsiteY4831" fmla="*/ 561175 h 3787550"/>
              <a:gd name="connsiteX4832" fmla="*/ 5729768 w 6019391"/>
              <a:gd name="connsiteY4832" fmla="*/ 561854 h 3787550"/>
              <a:gd name="connsiteX4833" fmla="*/ 5724744 w 6019391"/>
              <a:gd name="connsiteY4833" fmla="*/ 567707 h 3787550"/>
              <a:gd name="connsiteX4834" fmla="*/ 5728158 w 6019391"/>
              <a:gd name="connsiteY4834" fmla="*/ 564535 h 3787550"/>
              <a:gd name="connsiteX4835" fmla="*/ 5731378 w 6019391"/>
              <a:gd name="connsiteY4835" fmla="*/ 561175 h 3787550"/>
              <a:gd name="connsiteX4836" fmla="*/ 2101722 w 6019391"/>
              <a:gd name="connsiteY4836" fmla="*/ 560290 h 3787550"/>
              <a:gd name="connsiteX4837" fmla="*/ 2094845 w 6019391"/>
              <a:gd name="connsiteY4837" fmla="*/ 565646 h 3787550"/>
              <a:gd name="connsiteX4838" fmla="*/ 2089609 w 6019391"/>
              <a:gd name="connsiteY4838" fmla="*/ 568475 h 3787550"/>
              <a:gd name="connsiteX4839" fmla="*/ 5873538 w 6019391"/>
              <a:gd name="connsiteY4839" fmla="*/ 560192 h 3787550"/>
              <a:gd name="connsiteX4840" fmla="*/ 5871828 w 6019391"/>
              <a:gd name="connsiteY4840" fmla="*/ 561022 h 3787550"/>
              <a:gd name="connsiteX4841" fmla="*/ 5869533 w 6019391"/>
              <a:gd name="connsiteY4841" fmla="*/ 563301 h 3787550"/>
              <a:gd name="connsiteX4842" fmla="*/ 5862011 w 6019391"/>
              <a:gd name="connsiteY4842" fmla="*/ 569286 h 3787550"/>
              <a:gd name="connsiteX4843" fmla="*/ 5855785 w 6019391"/>
              <a:gd name="connsiteY4843" fmla="*/ 573827 h 3787550"/>
              <a:gd name="connsiteX4844" fmla="*/ 5858587 w 6019391"/>
              <a:gd name="connsiteY4844" fmla="*/ 572506 h 3787550"/>
              <a:gd name="connsiteX4845" fmla="*/ 5859791 w 6019391"/>
              <a:gd name="connsiteY4845" fmla="*/ 571727 h 3787550"/>
              <a:gd name="connsiteX4846" fmla="*/ 5867045 w 6019391"/>
              <a:gd name="connsiteY4846" fmla="*/ 565657 h 3787550"/>
              <a:gd name="connsiteX4847" fmla="*/ 2165171 w 6019391"/>
              <a:gd name="connsiteY4847" fmla="*/ 559986 h 3787550"/>
              <a:gd name="connsiteX4848" fmla="*/ 2162819 w 6019391"/>
              <a:gd name="connsiteY4848" fmla="*/ 563290 h 3787550"/>
              <a:gd name="connsiteX4849" fmla="*/ 2121166 w 6019391"/>
              <a:gd name="connsiteY4849" fmla="*/ 588960 h 3787550"/>
              <a:gd name="connsiteX4850" fmla="*/ 2117703 w 6019391"/>
              <a:gd name="connsiteY4850" fmla="*/ 591176 h 3787550"/>
              <a:gd name="connsiteX4851" fmla="*/ 2125412 w 6019391"/>
              <a:gd name="connsiteY4851" fmla="*/ 585578 h 3787550"/>
              <a:gd name="connsiteX4852" fmla="*/ 2146075 w 6019391"/>
              <a:gd name="connsiteY4852" fmla="*/ 569141 h 3787550"/>
              <a:gd name="connsiteX4853" fmla="*/ 2155736 w 6019391"/>
              <a:gd name="connsiteY4853" fmla="*/ 563780 h 3787550"/>
              <a:gd name="connsiteX4854" fmla="*/ 2165171 w 6019391"/>
              <a:gd name="connsiteY4854" fmla="*/ 559986 h 3787550"/>
              <a:gd name="connsiteX4855" fmla="*/ 5798057 w 6019391"/>
              <a:gd name="connsiteY4855" fmla="*/ 558782 h 3787550"/>
              <a:gd name="connsiteX4856" fmla="*/ 5797899 w 6019391"/>
              <a:gd name="connsiteY4856" fmla="*/ 558846 h 3787550"/>
              <a:gd name="connsiteX4857" fmla="*/ 5793091 w 6019391"/>
              <a:gd name="connsiteY4857" fmla="*/ 561166 h 3787550"/>
              <a:gd name="connsiteX4858" fmla="*/ 5792302 w 6019391"/>
              <a:gd name="connsiteY4858" fmla="*/ 561730 h 3787550"/>
              <a:gd name="connsiteX4859" fmla="*/ 3563608 w 6019391"/>
              <a:gd name="connsiteY4859" fmla="*/ 558198 h 3787550"/>
              <a:gd name="connsiteX4860" fmla="*/ 3557052 w 6019391"/>
              <a:gd name="connsiteY4860" fmla="*/ 563562 h 3787550"/>
              <a:gd name="connsiteX4861" fmla="*/ 3552033 w 6019391"/>
              <a:gd name="connsiteY4861" fmla="*/ 566426 h 3787550"/>
              <a:gd name="connsiteX4862" fmla="*/ 2142411 w 6019391"/>
              <a:gd name="connsiteY4862" fmla="*/ 556323 h 3787550"/>
              <a:gd name="connsiteX4863" fmla="*/ 2129293 w 6019391"/>
              <a:gd name="connsiteY4863" fmla="*/ 564394 h 3787550"/>
              <a:gd name="connsiteX4864" fmla="*/ 2127732 w 6019391"/>
              <a:gd name="connsiteY4864" fmla="*/ 565258 h 3787550"/>
              <a:gd name="connsiteX4865" fmla="*/ 2137056 w 6019391"/>
              <a:gd name="connsiteY4865" fmla="*/ 558785 h 3787550"/>
              <a:gd name="connsiteX4866" fmla="*/ 3559716 w 6019391"/>
              <a:gd name="connsiteY4866" fmla="*/ 555595 h 3787550"/>
              <a:gd name="connsiteX4867" fmla="*/ 3552824 w 6019391"/>
              <a:gd name="connsiteY4867" fmla="*/ 559322 h 3787550"/>
              <a:gd name="connsiteX4868" fmla="*/ 3550667 w 6019391"/>
              <a:gd name="connsiteY4868" fmla="*/ 561127 h 3787550"/>
              <a:gd name="connsiteX4869" fmla="*/ 3517793 w 6019391"/>
              <a:gd name="connsiteY4869" fmla="*/ 590167 h 3787550"/>
              <a:gd name="connsiteX4870" fmla="*/ 3531131 w 6019391"/>
              <a:gd name="connsiteY4870" fmla="*/ 581445 h 3787550"/>
              <a:gd name="connsiteX4871" fmla="*/ 3549786 w 6019391"/>
              <a:gd name="connsiteY4871" fmla="*/ 571540 h 3787550"/>
              <a:gd name="connsiteX4872" fmla="*/ 3554001 w 6019391"/>
              <a:gd name="connsiteY4872" fmla="*/ 567843 h 3787550"/>
              <a:gd name="connsiteX4873" fmla="*/ 3554275 w 6019391"/>
              <a:gd name="connsiteY4873" fmla="*/ 567972 h 3787550"/>
              <a:gd name="connsiteX4874" fmla="*/ 3554743 w 6019391"/>
              <a:gd name="connsiteY4874" fmla="*/ 567193 h 3787550"/>
              <a:gd name="connsiteX4875" fmla="*/ 3554001 w 6019391"/>
              <a:gd name="connsiteY4875" fmla="*/ 567843 h 3787550"/>
              <a:gd name="connsiteX4876" fmla="*/ 3552959 w 6019391"/>
              <a:gd name="connsiteY4876" fmla="*/ 567352 h 3787550"/>
              <a:gd name="connsiteX4877" fmla="*/ 3567552 w 6019391"/>
              <a:gd name="connsiteY4877" fmla="*/ 555878 h 3787550"/>
              <a:gd name="connsiteX4878" fmla="*/ 3566446 w 6019391"/>
              <a:gd name="connsiteY4878" fmla="*/ 556455 h 3787550"/>
              <a:gd name="connsiteX4879" fmla="*/ 3555910 w 6019391"/>
              <a:gd name="connsiteY4879" fmla="*/ 564852 h 3787550"/>
              <a:gd name="connsiteX4880" fmla="*/ 3566057 w 6019391"/>
              <a:gd name="connsiteY4880" fmla="*/ 556657 h 3787550"/>
              <a:gd name="connsiteX4881" fmla="*/ 3565561 w 6019391"/>
              <a:gd name="connsiteY4881" fmla="*/ 556917 h 3787550"/>
              <a:gd name="connsiteX4882" fmla="*/ 3563454 w 6019391"/>
              <a:gd name="connsiteY4882" fmla="*/ 557228 h 3787550"/>
              <a:gd name="connsiteX4883" fmla="*/ 3559716 w 6019391"/>
              <a:gd name="connsiteY4883" fmla="*/ 555595 h 3787550"/>
              <a:gd name="connsiteX4884" fmla="*/ 2146527 w 6019391"/>
              <a:gd name="connsiteY4884" fmla="*/ 554027 h 3787550"/>
              <a:gd name="connsiteX4885" fmla="*/ 2142411 w 6019391"/>
              <a:gd name="connsiteY4885" fmla="*/ 556323 h 3787550"/>
              <a:gd name="connsiteX4886" fmla="*/ 2144045 w 6019391"/>
              <a:gd name="connsiteY4886" fmla="*/ 554827 h 3787550"/>
              <a:gd name="connsiteX4887" fmla="*/ 2146527 w 6019391"/>
              <a:gd name="connsiteY4887" fmla="*/ 554027 h 3787550"/>
              <a:gd name="connsiteX4888" fmla="*/ 5302975 w 6019391"/>
              <a:gd name="connsiteY4888" fmla="*/ 553163 h 3787550"/>
              <a:gd name="connsiteX4889" fmla="*/ 5304021 w 6019391"/>
              <a:gd name="connsiteY4889" fmla="*/ 554027 h 3787550"/>
              <a:gd name="connsiteX4890" fmla="*/ 5297203 w 6019391"/>
              <a:gd name="connsiteY4890" fmla="*/ 557735 h 3787550"/>
              <a:gd name="connsiteX4891" fmla="*/ 5303021 w 6019391"/>
              <a:gd name="connsiteY4891" fmla="*/ 553126 h 3787550"/>
              <a:gd name="connsiteX4892" fmla="*/ 5302975 w 6019391"/>
              <a:gd name="connsiteY4892" fmla="*/ 553163 h 3787550"/>
              <a:gd name="connsiteX4893" fmla="*/ 5302971 w 6019391"/>
              <a:gd name="connsiteY4893" fmla="*/ 553159 h 3787550"/>
              <a:gd name="connsiteX4894" fmla="*/ 2173153 w 6019391"/>
              <a:gd name="connsiteY4894" fmla="*/ 547997 h 3787550"/>
              <a:gd name="connsiteX4895" fmla="*/ 2169909 w 6019391"/>
              <a:gd name="connsiteY4895" fmla="*/ 550400 h 3787550"/>
              <a:gd name="connsiteX4896" fmla="*/ 2169747 w 6019391"/>
              <a:gd name="connsiteY4896" fmla="*/ 550310 h 3787550"/>
              <a:gd name="connsiteX4897" fmla="*/ 2172505 w 6019391"/>
              <a:gd name="connsiteY4897" fmla="*/ 548116 h 3787550"/>
              <a:gd name="connsiteX4898" fmla="*/ 2243495 w 6019391"/>
              <a:gd name="connsiteY4898" fmla="*/ 546854 h 3787550"/>
              <a:gd name="connsiteX4899" fmla="*/ 2241321 w 6019391"/>
              <a:gd name="connsiteY4899" fmla="*/ 549742 h 3787550"/>
              <a:gd name="connsiteX4900" fmla="*/ 2238455 w 6019391"/>
              <a:gd name="connsiteY4900" fmla="*/ 552029 h 3787550"/>
              <a:gd name="connsiteX4901" fmla="*/ 2237609 w 6019391"/>
              <a:gd name="connsiteY4901" fmla="*/ 552176 h 3787550"/>
              <a:gd name="connsiteX4902" fmla="*/ 2241650 w 6019391"/>
              <a:gd name="connsiteY4902" fmla="*/ 548420 h 3787550"/>
              <a:gd name="connsiteX4903" fmla="*/ 3611321 w 6019391"/>
              <a:gd name="connsiteY4903" fmla="*/ 546038 h 3787550"/>
              <a:gd name="connsiteX4904" fmla="*/ 3593032 w 6019391"/>
              <a:gd name="connsiteY4904" fmla="*/ 556563 h 3787550"/>
              <a:gd name="connsiteX4905" fmla="*/ 3591613 w 6019391"/>
              <a:gd name="connsiteY4905" fmla="*/ 557369 h 3787550"/>
              <a:gd name="connsiteX4906" fmla="*/ 3593139 w 6019391"/>
              <a:gd name="connsiteY4906" fmla="*/ 557088 h 3787550"/>
              <a:gd name="connsiteX4907" fmla="*/ 3603197 w 6019391"/>
              <a:gd name="connsiteY4907" fmla="*/ 552634 h 3787550"/>
              <a:gd name="connsiteX4908" fmla="*/ 5751089 w 6019391"/>
              <a:gd name="connsiteY4908" fmla="*/ 544765 h 3787550"/>
              <a:gd name="connsiteX4909" fmla="*/ 5724010 w 6019391"/>
              <a:gd name="connsiteY4909" fmla="*/ 559292 h 3787550"/>
              <a:gd name="connsiteX4910" fmla="*/ 5722711 w 6019391"/>
              <a:gd name="connsiteY4910" fmla="*/ 560482 h 3787550"/>
              <a:gd name="connsiteX4911" fmla="*/ 5722146 w 6019391"/>
              <a:gd name="connsiteY4911" fmla="*/ 561151 h 3787550"/>
              <a:gd name="connsiteX4912" fmla="*/ 5722312 w 6019391"/>
              <a:gd name="connsiteY4912" fmla="*/ 561065 h 3787550"/>
              <a:gd name="connsiteX4913" fmla="*/ 5722011 w 6019391"/>
              <a:gd name="connsiteY4913" fmla="*/ 561311 h 3787550"/>
              <a:gd name="connsiteX4914" fmla="*/ 5721838 w 6019391"/>
              <a:gd name="connsiteY4914" fmla="*/ 561517 h 3787550"/>
              <a:gd name="connsiteX4915" fmla="*/ 5721480 w 6019391"/>
              <a:gd name="connsiteY4915" fmla="*/ 562444 h 3787550"/>
              <a:gd name="connsiteX4916" fmla="*/ 5736218 w 6019391"/>
              <a:gd name="connsiteY4916" fmla="*/ 553692 h 3787550"/>
              <a:gd name="connsiteX4917" fmla="*/ 5751089 w 6019391"/>
              <a:gd name="connsiteY4917" fmla="*/ 544765 h 3787550"/>
              <a:gd name="connsiteX4918" fmla="*/ 5314451 w 6019391"/>
              <a:gd name="connsiteY4918" fmla="*/ 544074 h 3787550"/>
              <a:gd name="connsiteX4919" fmla="*/ 5308015 w 6019391"/>
              <a:gd name="connsiteY4919" fmla="*/ 549923 h 3787550"/>
              <a:gd name="connsiteX4920" fmla="*/ 5303021 w 6019391"/>
              <a:gd name="connsiteY4920" fmla="*/ 553126 h 3787550"/>
              <a:gd name="connsiteX4921" fmla="*/ 4489105 w 6019391"/>
              <a:gd name="connsiteY4921" fmla="*/ 542854 h 3787550"/>
              <a:gd name="connsiteX4922" fmla="*/ 4489238 w 6019391"/>
              <a:gd name="connsiteY4922" fmla="*/ 543928 h 3787550"/>
              <a:gd name="connsiteX4923" fmla="*/ 4489303 w 6019391"/>
              <a:gd name="connsiteY4923" fmla="*/ 544453 h 3787550"/>
              <a:gd name="connsiteX4924" fmla="*/ 4489300 w 6019391"/>
              <a:gd name="connsiteY4924" fmla="*/ 544427 h 3787550"/>
              <a:gd name="connsiteX4925" fmla="*/ 4489238 w 6019391"/>
              <a:gd name="connsiteY4925" fmla="*/ 543928 h 3787550"/>
              <a:gd name="connsiteX4926" fmla="*/ 4489229 w 6019391"/>
              <a:gd name="connsiteY4926" fmla="*/ 543853 h 3787550"/>
              <a:gd name="connsiteX4927" fmla="*/ 4489105 w 6019391"/>
              <a:gd name="connsiteY4927" fmla="*/ 542854 h 3787550"/>
              <a:gd name="connsiteX4928" fmla="*/ 5758965 w 6019391"/>
              <a:gd name="connsiteY4928" fmla="*/ 540291 h 3787550"/>
              <a:gd name="connsiteX4929" fmla="*/ 5758399 w 6019391"/>
              <a:gd name="connsiteY4929" fmla="*/ 541422 h 3787550"/>
              <a:gd name="connsiteX4930" fmla="*/ 5759161 w 6019391"/>
              <a:gd name="connsiteY4930" fmla="*/ 542524 h 3787550"/>
              <a:gd name="connsiteX4931" fmla="*/ 5758965 w 6019391"/>
              <a:gd name="connsiteY4931" fmla="*/ 540291 h 3787550"/>
              <a:gd name="connsiteX4932" fmla="*/ 5363955 w 6019391"/>
              <a:gd name="connsiteY4932" fmla="*/ 538194 h 3787550"/>
              <a:gd name="connsiteX4933" fmla="*/ 5365183 w 6019391"/>
              <a:gd name="connsiteY4933" fmla="*/ 540404 h 3787550"/>
              <a:gd name="connsiteX4934" fmla="*/ 5363918 w 6019391"/>
              <a:gd name="connsiteY4934" fmla="*/ 540088 h 3787550"/>
              <a:gd name="connsiteX4935" fmla="*/ 5363955 w 6019391"/>
              <a:gd name="connsiteY4935" fmla="*/ 538194 h 3787550"/>
              <a:gd name="connsiteX4936" fmla="*/ 3121532 w 6019391"/>
              <a:gd name="connsiteY4936" fmla="*/ 537799 h 3787550"/>
              <a:gd name="connsiteX4937" fmla="*/ 3115915 w 6019391"/>
              <a:gd name="connsiteY4937" fmla="*/ 544537 h 3787550"/>
              <a:gd name="connsiteX4938" fmla="*/ 3097165 w 6019391"/>
              <a:gd name="connsiteY4938" fmla="*/ 554780 h 3787550"/>
              <a:gd name="connsiteX4939" fmla="*/ 3083373 w 6019391"/>
              <a:gd name="connsiteY4939" fmla="*/ 563123 h 3787550"/>
              <a:gd name="connsiteX4940" fmla="*/ 3089220 w 6019391"/>
              <a:gd name="connsiteY4940" fmla="*/ 555771 h 3787550"/>
              <a:gd name="connsiteX4941" fmla="*/ 3093975 w 6019391"/>
              <a:gd name="connsiteY4941" fmla="*/ 553164 h 3787550"/>
              <a:gd name="connsiteX4942" fmla="*/ 3120774 w 6019391"/>
              <a:gd name="connsiteY4942" fmla="*/ 538180 h 3787550"/>
              <a:gd name="connsiteX4943" fmla="*/ 3593941 w 6019391"/>
              <a:gd name="connsiteY4943" fmla="*/ 535164 h 3787550"/>
              <a:gd name="connsiteX4944" fmla="*/ 3590397 w 6019391"/>
              <a:gd name="connsiteY4944" fmla="*/ 537972 h 3787550"/>
              <a:gd name="connsiteX4945" fmla="*/ 3590975 w 6019391"/>
              <a:gd name="connsiteY4945" fmla="*/ 538382 h 3787550"/>
              <a:gd name="connsiteX4946" fmla="*/ 3594413 w 6019391"/>
              <a:gd name="connsiteY4946" fmla="*/ 536598 h 3787550"/>
              <a:gd name="connsiteX4947" fmla="*/ 3593941 w 6019391"/>
              <a:gd name="connsiteY4947" fmla="*/ 535164 h 3787550"/>
              <a:gd name="connsiteX4948" fmla="*/ 5358516 w 6019391"/>
              <a:gd name="connsiteY4948" fmla="*/ 534627 h 3787550"/>
              <a:gd name="connsiteX4949" fmla="*/ 5354595 w 6019391"/>
              <a:gd name="connsiteY4949" fmla="*/ 537217 h 3787550"/>
              <a:gd name="connsiteX4950" fmla="*/ 5356108 w 6019391"/>
              <a:gd name="connsiteY4950" fmla="*/ 535604 h 3787550"/>
              <a:gd name="connsiteX4951" fmla="*/ 5358516 w 6019391"/>
              <a:gd name="connsiteY4951" fmla="*/ 534627 h 3787550"/>
              <a:gd name="connsiteX4952" fmla="*/ 5787570 w 6019391"/>
              <a:gd name="connsiteY4952" fmla="*/ 532885 h 3787550"/>
              <a:gd name="connsiteX4953" fmla="*/ 5785140 w 6019391"/>
              <a:gd name="connsiteY4953" fmla="*/ 533975 h 3787550"/>
              <a:gd name="connsiteX4954" fmla="*/ 5785909 w 6019391"/>
              <a:gd name="connsiteY4954" fmla="*/ 534371 h 3787550"/>
              <a:gd name="connsiteX4955" fmla="*/ 5787588 w 6019391"/>
              <a:gd name="connsiteY4955" fmla="*/ 533302 h 3787550"/>
              <a:gd name="connsiteX4956" fmla="*/ 5787842 w 6019391"/>
              <a:gd name="connsiteY4956" fmla="*/ 532928 h 3787550"/>
              <a:gd name="connsiteX4957" fmla="*/ 5838299 w 6019391"/>
              <a:gd name="connsiteY4957" fmla="*/ 531629 h 3787550"/>
              <a:gd name="connsiteX4958" fmla="*/ 5833910 w 6019391"/>
              <a:gd name="connsiteY4958" fmla="*/ 533790 h 3787550"/>
              <a:gd name="connsiteX4959" fmla="*/ 5835683 w 6019391"/>
              <a:gd name="connsiteY4959" fmla="*/ 532332 h 3787550"/>
              <a:gd name="connsiteX4960" fmla="*/ 5838299 w 6019391"/>
              <a:gd name="connsiteY4960" fmla="*/ 531629 h 3787550"/>
              <a:gd name="connsiteX4961" fmla="*/ 4572923 w 6019391"/>
              <a:gd name="connsiteY4961" fmla="*/ 530761 h 3787550"/>
              <a:gd name="connsiteX4962" fmla="*/ 4562822 w 6019391"/>
              <a:gd name="connsiteY4962" fmla="*/ 542377 h 3787550"/>
              <a:gd name="connsiteX4963" fmla="*/ 4554943 w 6019391"/>
              <a:gd name="connsiteY4963" fmla="*/ 550802 h 3787550"/>
              <a:gd name="connsiteX4964" fmla="*/ 4553848 w 6019391"/>
              <a:gd name="connsiteY4964" fmla="*/ 552074 h 3787550"/>
              <a:gd name="connsiteX4965" fmla="*/ 4542801 w 6019391"/>
              <a:gd name="connsiteY4965" fmla="*/ 558659 h 3787550"/>
              <a:gd name="connsiteX4966" fmla="*/ 4554535 w 6019391"/>
              <a:gd name="connsiteY4966" fmla="*/ 548469 h 3787550"/>
              <a:gd name="connsiteX4967" fmla="*/ 4566826 w 6019391"/>
              <a:gd name="connsiteY4967" fmla="*/ 534844 h 3787550"/>
              <a:gd name="connsiteX4968" fmla="*/ 4570919 w 6019391"/>
              <a:gd name="connsiteY4968" fmla="*/ 531201 h 3787550"/>
              <a:gd name="connsiteX4969" fmla="*/ 4571551 w 6019391"/>
              <a:gd name="connsiteY4969" fmla="*/ 530972 h 3787550"/>
              <a:gd name="connsiteX4970" fmla="*/ 2179665 w 6019391"/>
              <a:gd name="connsiteY4970" fmla="*/ 530626 h 3787550"/>
              <a:gd name="connsiteX4971" fmla="*/ 2170346 w 6019391"/>
              <a:gd name="connsiteY4971" fmla="*/ 538148 h 3787550"/>
              <a:gd name="connsiteX4972" fmla="*/ 2158586 w 6019391"/>
              <a:gd name="connsiteY4972" fmla="*/ 544774 h 3787550"/>
              <a:gd name="connsiteX4973" fmla="*/ 2148147 w 6019391"/>
              <a:gd name="connsiteY4973" fmla="*/ 550462 h 3787550"/>
              <a:gd name="connsiteX4974" fmla="*/ 2159850 w 6019391"/>
              <a:gd name="connsiteY4974" fmla="*/ 541051 h 3787550"/>
              <a:gd name="connsiteX4975" fmla="*/ 2177116 w 6019391"/>
              <a:gd name="connsiteY4975" fmla="*/ 532138 h 3787550"/>
              <a:gd name="connsiteX4976" fmla="*/ 4520643 w 6019391"/>
              <a:gd name="connsiteY4976" fmla="*/ 530525 h 3787550"/>
              <a:gd name="connsiteX4977" fmla="*/ 4520427 w 6019391"/>
              <a:gd name="connsiteY4977" fmla="*/ 532038 h 3787550"/>
              <a:gd name="connsiteX4978" fmla="*/ 4520032 w 6019391"/>
              <a:gd name="connsiteY4978" fmla="*/ 532723 h 3787550"/>
              <a:gd name="connsiteX4979" fmla="*/ 4505604 w 6019391"/>
              <a:gd name="connsiteY4979" fmla="*/ 541946 h 3787550"/>
              <a:gd name="connsiteX4980" fmla="*/ 4506907 w 6019391"/>
              <a:gd name="connsiteY4980" fmla="*/ 540670 h 3787550"/>
              <a:gd name="connsiteX4981" fmla="*/ 4520643 w 6019391"/>
              <a:gd name="connsiteY4981" fmla="*/ 530525 h 3787550"/>
              <a:gd name="connsiteX4982" fmla="*/ 2144259 w 6019391"/>
              <a:gd name="connsiteY4982" fmla="*/ 529729 h 3787550"/>
              <a:gd name="connsiteX4983" fmla="*/ 2137284 w 6019391"/>
              <a:gd name="connsiteY4983" fmla="*/ 535685 h 3787550"/>
              <a:gd name="connsiteX4984" fmla="*/ 2136882 w 6019391"/>
              <a:gd name="connsiteY4984" fmla="*/ 535926 h 3787550"/>
              <a:gd name="connsiteX4985" fmla="*/ 2137005 w 6019391"/>
              <a:gd name="connsiteY4985" fmla="*/ 535922 h 3787550"/>
              <a:gd name="connsiteX4986" fmla="*/ 2133886 w 6019391"/>
              <a:gd name="connsiteY4986" fmla="*/ 538587 h 3787550"/>
              <a:gd name="connsiteX4987" fmla="*/ 2133501 w 6019391"/>
              <a:gd name="connsiteY4987" fmla="*/ 537333 h 3787550"/>
              <a:gd name="connsiteX4988" fmla="*/ 2129784 w 6019391"/>
              <a:gd name="connsiteY4988" fmla="*/ 540135 h 3787550"/>
              <a:gd name="connsiteX4989" fmla="*/ 2130372 w 6019391"/>
              <a:gd name="connsiteY4989" fmla="*/ 540566 h 3787550"/>
              <a:gd name="connsiteX4990" fmla="*/ 2133182 w 6019391"/>
              <a:gd name="connsiteY4990" fmla="*/ 539189 h 3787550"/>
              <a:gd name="connsiteX4991" fmla="*/ 1993610 w 6019391"/>
              <a:gd name="connsiteY4991" fmla="*/ 658369 h 3787550"/>
              <a:gd name="connsiteX4992" fmla="*/ 1986964 w 6019391"/>
              <a:gd name="connsiteY4992" fmla="*/ 660387 h 3787550"/>
              <a:gd name="connsiteX4993" fmla="*/ 1977633 w 6019391"/>
              <a:gd name="connsiteY4993" fmla="*/ 666879 h 3787550"/>
              <a:gd name="connsiteX4994" fmla="*/ 1977633 w 6019391"/>
              <a:gd name="connsiteY4994" fmla="*/ 666879 h 3787550"/>
              <a:gd name="connsiteX4995" fmla="*/ 1986964 w 6019391"/>
              <a:gd name="connsiteY4995" fmla="*/ 660387 h 3787550"/>
              <a:gd name="connsiteX4996" fmla="*/ 1993610 w 6019391"/>
              <a:gd name="connsiteY4996" fmla="*/ 658369 h 3787550"/>
              <a:gd name="connsiteX4997" fmla="*/ 2077407 w 6019391"/>
              <a:gd name="connsiteY4997" fmla="*/ 600196 h 3787550"/>
              <a:gd name="connsiteX4998" fmla="*/ 2079725 w 6019391"/>
              <a:gd name="connsiteY4998" fmla="*/ 599806 h 3787550"/>
              <a:gd name="connsiteX4999" fmla="*/ 2084055 w 6019391"/>
              <a:gd name="connsiteY4999" fmla="*/ 596720 h 3787550"/>
              <a:gd name="connsiteX5000" fmla="*/ 2126708 w 6019391"/>
              <a:gd name="connsiteY5000" fmla="*/ 573368 h 3787550"/>
              <a:gd name="connsiteX5001" fmla="*/ 2121951 w 6019391"/>
              <a:gd name="connsiteY5001" fmla="*/ 577207 h 3787550"/>
              <a:gd name="connsiteX5002" fmla="*/ 2095967 w 6019391"/>
              <a:gd name="connsiteY5002" fmla="*/ 592880 h 3787550"/>
              <a:gd name="connsiteX5003" fmla="*/ 2091571 w 6019391"/>
              <a:gd name="connsiteY5003" fmla="*/ 599384 h 3787550"/>
              <a:gd name="connsiteX5004" fmla="*/ 2101673 w 6019391"/>
              <a:gd name="connsiteY5004" fmla="*/ 593780 h 3787550"/>
              <a:gd name="connsiteX5005" fmla="*/ 2003103 w 6019391"/>
              <a:gd name="connsiteY5005" fmla="*/ 674381 h 3787550"/>
              <a:gd name="connsiteX5006" fmla="*/ 2110556 w 6019391"/>
              <a:gd name="connsiteY5006" fmla="*/ 596365 h 3787550"/>
              <a:gd name="connsiteX5007" fmla="*/ 2114793 w 6019391"/>
              <a:gd name="connsiteY5007" fmla="*/ 594596 h 3787550"/>
              <a:gd name="connsiteX5008" fmla="*/ 2150735 w 6019391"/>
              <a:gd name="connsiteY5008" fmla="*/ 574579 h 3787550"/>
              <a:gd name="connsiteX5009" fmla="*/ 2165117 w 6019391"/>
              <a:gd name="connsiteY5009" fmla="*/ 566343 h 3787550"/>
              <a:gd name="connsiteX5010" fmla="*/ 2160535 w 6019391"/>
              <a:gd name="connsiteY5010" fmla="*/ 572242 h 3787550"/>
              <a:gd name="connsiteX5011" fmla="*/ 2170480 w 6019391"/>
              <a:gd name="connsiteY5011" fmla="*/ 566730 h 3787550"/>
              <a:gd name="connsiteX5012" fmla="*/ 2178152 w 6019391"/>
              <a:gd name="connsiteY5012" fmla="*/ 559169 h 3787550"/>
              <a:gd name="connsiteX5013" fmla="*/ 2184778 w 6019391"/>
              <a:gd name="connsiteY5013" fmla="*/ 555572 h 3787550"/>
              <a:gd name="connsiteX5014" fmla="*/ 2185577 w 6019391"/>
              <a:gd name="connsiteY5014" fmla="*/ 555135 h 3787550"/>
              <a:gd name="connsiteX5015" fmla="*/ 2182706 w 6019391"/>
              <a:gd name="connsiteY5015" fmla="*/ 558352 h 3787550"/>
              <a:gd name="connsiteX5016" fmla="*/ 2170877 w 6019391"/>
              <a:gd name="connsiteY5016" fmla="*/ 570616 h 3787550"/>
              <a:gd name="connsiteX5017" fmla="*/ 2166724 w 6019391"/>
              <a:gd name="connsiteY5017" fmla="*/ 574546 h 3787550"/>
              <a:gd name="connsiteX5018" fmla="*/ 2103353 w 6019391"/>
              <a:gd name="connsiteY5018" fmla="*/ 625897 h 3787550"/>
              <a:gd name="connsiteX5019" fmla="*/ 2036970 w 6019391"/>
              <a:gd name="connsiteY5019" fmla="*/ 682991 h 3787550"/>
              <a:gd name="connsiteX5020" fmla="*/ 1976841 w 6019391"/>
              <a:gd name="connsiteY5020" fmla="*/ 727462 h 3787550"/>
              <a:gd name="connsiteX5021" fmla="*/ 2024774 w 6019391"/>
              <a:gd name="connsiteY5021" fmla="*/ 701933 h 3787550"/>
              <a:gd name="connsiteX5022" fmla="*/ 2174694 w 6019391"/>
              <a:gd name="connsiteY5022" fmla="*/ 585880 h 3787550"/>
              <a:gd name="connsiteX5023" fmla="*/ 2171201 w 6019391"/>
              <a:gd name="connsiteY5023" fmla="*/ 589494 h 3787550"/>
              <a:gd name="connsiteX5024" fmla="*/ 2156261 w 6019391"/>
              <a:gd name="connsiteY5024" fmla="*/ 601639 h 3787550"/>
              <a:gd name="connsiteX5025" fmla="*/ 2156553 w 6019391"/>
              <a:gd name="connsiteY5025" fmla="*/ 601339 h 3787550"/>
              <a:gd name="connsiteX5026" fmla="*/ 2157268 w 6019391"/>
              <a:gd name="connsiteY5026" fmla="*/ 600626 h 3787550"/>
              <a:gd name="connsiteX5027" fmla="*/ 2157100 w 6019391"/>
              <a:gd name="connsiteY5027" fmla="*/ 600776 h 3787550"/>
              <a:gd name="connsiteX5028" fmla="*/ 2156553 w 6019391"/>
              <a:gd name="connsiteY5028" fmla="*/ 601339 h 3787550"/>
              <a:gd name="connsiteX5029" fmla="*/ 2156209 w 6019391"/>
              <a:gd name="connsiteY5029" fmla="*/ 601682 h 3787550"/>
              <a:gd name="connsiteX5030" fmla="*/ 2156261 w 6019391"/>
              <a:gd name="connsiteY5030" fmla="*/ 601639 h 3787550"/>
              <a:gd name="connsiteX5031" fmla="*/ 2154523 w 6019391"/>
              <a:gd name="connsiteY5031" fmla="*/ 603428 h 3787550"/>
              <a:gd name="connsiteX5032" fmla="*/ 2150427 w 6019391"/>
              <a:gd name="connsiteY5032" fmla="*/ 609344 h 3787550"/>
              <a:gd name="connsiteX5033" fmla="*/ 2160043 w 6019391"/>
              <a:gd name="connsiteY5033" fmla="*/ 600131 h 3787550"/>
              <a:gd name="connsiteX5034" fmla="*/ 2182484 w 6019391"/>
              <a:gd name="connsiteY5034" fmla="*/ 579433 h 3787550"/>
              <a:gd name="connsiteX5035" fmla="*/ 2194672 w 6019391"/>
              <a:gd name="connsiteY5035" fmla="*/ 569246 h 3787550"/>
              <a:gd name="connsiteX5036" fmla="*/ 2201557 w 6019391"/>
              <a:gd name="connsiteY5036" fmla="*/ 564814 h 3787550"/>
              <a:gd name="connsiteX5037" fmla="*/ 2211589 w 6019391"/>
              <a:gd name="connsiteY5037" fmla="*/ 556710 h 3787550"/>
              <a:gd name="connsiteX5038" fmla="*/ 2218079 w 6019391"/>
              <a:gd name="connsiteY5038" fmla="*/ 559411 h 3787550"/>
              <a:gd name="connsiteX5039" fmla="*/ 2237968 w 6019391"/>
              <a:gd name="connsiteY5039" fmla="*/ 539440 h 3787550"/>
              <a:gd name="connsiteX5040" fmla="*/ 2245640 w 6019391"/>
              <a:gd name="connsiteY5040" fmla="*/ 531776 h 3787550"/>
              <a:gd name="connsiteX5041" fmla="*/ 2246958 w 6019391"/>
              <a:gd name="connsiteY5041" fmla="*/ 531500 h 3787550"/>
              <a:gd name="connsiteX5042" fmla="*/ 2250635 w 6019391"/>
              <a:gd name="connsiteY5042" fmla="*/ 530367 h 3787550"/>
              <a:gd name="connsiteX5043" fmla="*/ 2248258 w 6019391"/>
              <a:gd name="connsiteY5043" fmla="*/ 532910 h 3787550"/>
              <a:gd name="connsiteX5044" fmla="*/ 2212541 w 6019391"/>
              <a:gd name="connsiteY5044" fmla="*/ 571022 h 3787550"/>
              <a:gd name="connsiteX5045" fmla="*/ 2206096 w 6019391"/>
              <a:gd name="connsiteY5045" fmla="*/ 577832 h 3787550"/>
              <a:gd name="connsiteX5046" fmla="*/ 2055162 w 6019391"/>
              <a:gd name="connsiteY5046" fmla="*/ 698190 h 3787550"/>
              <a:gd name="connsiteX5047" fmla="*/ 1864602 w 6019391"/>
              <a:gd name="connsiteY5047" fmla="*/ 848712 h 3787550"/>
              <a:gd name="connsiteX5048" fmla="*/ 1807060 w 6019391"/>
              <a:gd name="connsiteY5048" fmla="*/ 900321 h 3787550"/>
              <a:gd name="connsiteX5049" fmla="*/ 1843334 w 6019391"/>
              <a:gd name="connsiteY5049" fmla="*/ 885036 h 3787550"/>
              <a:gd name="connsiteX5050" fmla="*/ 1954263 w 6019391"/>
              <a:gd name="connsiteY5050" fmla="*/ 802586 h 3787550"/>
              <a:gd name="connsiteX5051" fmla="*/ 1932096 w 6019391"/>
              <a:gd name="connsiteY5051" fmla="*/ 824556 h 3787550"/>
              <a:gd name="connsiteX5052" fmla="*/ 1843792 w 6019391"/>
              <a:gd name="connsiteY5052" fmla="*/ 896479 h 3787550"/>
              <a:gd name="connsiteX5053" fmla="*/ 1734992 w 6019391"/>
              <a:gd name="connsiteY5053" fmla="*/ 974627 h 3787550"/>
              <a:gd name="connsiteX5054" fmla="*/ 1723085 w 6019391"/>
              <a:gd name="connsiteY5054" fmla="*/ 986099 h 3787550"/>
              <a:gd name="connsiteX5055" fmla="*/ 1773595 w 6019391"/>
              <a:gd name="connsiteY5055" fmla="*/ 955589 h 3787550"/>
              <a:gd name="connsiteX5056" fmla="*/ 1826142 w 6019391"/>
              <a:gd name="connsiteY5056" fmla="*/ 920734 h 3787550"/>
              <a:gd name="connsiteX5057" fmla="*/ 1849962 w 6019391"/>
              <a:gd name="connsiteY5057" fmla="*/ 913500 h 3787550"/>
              <a:gd name="connsiteX5058" fmla="*/ 1866676 w 6019391"/>
              <a:gd name="connsiteY5058" fmla="*/ 896843 h 3787550"/>
              <a:gd name="connsiteX5059" fmla="*/ 1891048 w 6019391"/>
              <a:gd name="connsiteY5059" fmla="*/ 889441 h 3787550"/>
              <a:gd name="connsiteX5060" fmla="*/ 1938525 w 6019391"/>
              <a:gd name="connsiteY5060" fmla="*/ 852471 h 3787550"/>
              <a:gd name="connsiteX5061" fmla="*/ 1920322 w 6019391"/>
              <a:gd name="connsiteY5061" fmla="*/ 876894 h 3787550"/>
              <a:gd name="connsiteX5062" fmla="*/ 1887629 w 6019391"/>
              <a:gd name="connsiteY5062" fmla="*/ 902062 h 3787550"/>
              <a:gd name="connsiteX5063" fmla="*/ 1882634 w 6019391"/>
              <a:gd name="connsiteY5063" fmla="*/ 918816 h 3787550"/>
              <a:gd name="connsiteX5064" fmla="*/ 1811138 w 6019391"/>
              <a:gd name="connsiteY5064" fmla="*/ 969673 h 3787550"/>
              <a:gd name="connsiteX5065" fmla="*/ 1784952 w 6019391"/>
              <a:gd name="connsiteY5065" fmla="*/ 986204 h 3787550"/>
              <a:gd name="connsiteX5066" fmla="*/ 1786059 w 6019391"/>
              <a:gd name="connsiteY5066" fmla="*/ 985341 h 3787550"/>
              <a:gd name="connsiteX5067" fmla="*/ 1788713 w 6019391"/>
              <a:gd name="connsiteY5067" fmla="*/ 983335 h 3787550"/>
              <a:gd name="connsiteX5068" fmla="*/ 1788093 w 6019391"/>
              <a:gd name="connsiteY5068" fmla="*/ 983756 h 3787550"/>
              <a:gd name="connsiteX5069" fmla="*/ 1786059 w 6019391"/>
              <a:gd name="connsiteY5069" fmla="*/ 985341 h 3787550"/>
              <a:gd name="connsiteX5070" fmla="*/ 1784741 w 6019391"/>
              <a:gd name="connsiteY5070" fmla="*/ 986337 h 3787550"/>
              <a:gd name="connsiteX5071" fmla="*/ 1784952 w 6019391"/>
              <a:gd name="connsiteY5071" fmla="*/ 986204 h 3787550"/>
              <a:gd name="connsiteX5072" fmla="*/ 1778396 w 6019391"/>
              <a:gd name="connsiteY5072" fmla="*/ 991312 h 3787550"/>
              <a:gd name="connsiteX5073" fmla="*/ 1762574 w 6019391"/>
              <a:gd name="connsiteY5073" fmla="*/ 1008306 h 3787550"/>
              <a:gd name="connsiteX5074" fmla="*/ 1798590 w 6019391"/>
              <a:gd name="connsiteY5074" fmla="*/ 982131 h 3787550"/>
              <a:gd name="connsiteX5075" fmla="*/ 1913837 w 6019391"/>
              <a:gd name="connsiteY5075" fmla="*/ 901416 h 3787550"/>
              <a:gd name="connsiteX5076" fmla="*/ 1952994 w 6019391"/>
              <a:gd name="connsiteY5076" fmla="*/ 882209 h 3787550"/>
              <a:gd name="connsiteX5077" fmla="*/ 1990203 w 6019391"/>
              <a:gd name="connsiteY5077" fmla="*/ 859328 h 3787550"/>
              <a:gd name="connsiteX5078" fmla="*/ 2012352 w 6019391"/>
              <a:gd name="connsiteY5078" fmla="*/ 867840 h 3787550"/>
              <a:gd name="connsiteX5079" fmla="*/ 2087066 w 6019391"/>
              <a:gd name="connsiteY5079" fmla="*/ 811015 h 3787550"/>
              <a:gd name="connsiteX5080" fmla="*/ 2267638 w 6019391"/>
              <a:gd name="connsiteY5080" fmla="*/ 669622 h 3787550"/>
              <a:gd name="connsiteX5081" fmla="*/ 2272747 w 6019391"/>
              <a:gd name="connsiteY5081" fmla="*/ 666057 h 3787550"/>
              <a:gd name="connsiteX5082" fmla="*/ 2270365 w 6019391"/>
              <a:gd name="connsiteY5082" fmla="*/ 671995 h 3787550"/>
              <a:gd name="connsiteX5083" fmla="*/ 2280106 w 6019391"/>
              <a:gd name="connsiteY5083" fmla="*/ 666171 h 3787550"/>
              <a:gd name="connsiteX5084" fmla="*/ 2291665 w 6019391"/>
              <a:gd name="connsiteY5084" fmla="*/ 652135 h 3787550"/>
              <a:gd name="connsiteX5085" fmla="*/ 2299039 w 6019391"/>
              <a:gd name="connsiteY5085" fmla="*/ 647229 h 3787550"/>
              <a:gd name="connsiteX5086" fmla="*/ 2305401 w 6019391"/>
              <a:gd name="connsiteY5086" fmla="*/ 646573 h 3787550"/>
              <a:gd name="connsiteX5087" fmla="*/ 2252673 w 6019391"/>
              <a:gd name="connsiteY5087" fmla="*/ 689406 h 3787550"/>
              <a:gd name="connsiteX5088" fmla="*/ 1990088 w 6019391"/>
              <a:gd name="connsiteY5088" fmla="*/ 901420 h 3787550"/>
              <a:gd name="connsiteX5089" fmla="*/ 1937159 w 6019391"/>
              <a:gd name="connsiteY5089" fmla="*/ 943704 h 3787550"/>
              <a:gd name="connsiteX5090" fmla="*/ 1899656 w 6019391"/>
              <a:gd name="connsiteY5090" fmla="*/ 977647 h 3787550"/>
              <a:gd name="connsiteX5091" fmla="*/ 1877488 w 6019391"/>
              <a:gd name="connsiteY5091" fmla="*/ 999617 h 3787550"/>
              <a:gd name="connsiteX5092" fmla="*/ 1874327 w 6019391"/>
              <a:gd name="connsiteY5092" fmla="*/ 1023130 h 3787550"/>
              <a:gd name="connsiteX5093" fmla="*/ 1961696 w 6019391"/>
              <a:gd name="connsiteY5093" fmla="*/ 958805 h 3787550"/>
              <a:gd name="connsiteX5094" fmla="*/ 2027537 w 6019391"/>
              <a:gd name="connsiteY5094" fmla="*/ 919914 h 3787550"/>
              <a:gd name="connsiteX5095" fmla="*/ 2045904 w 6019391"/>
              <a:gd name="connsiteY5095" fmla="*/ 917993 h 3787550"/>
              <a:gd name="connsiteX5096" fmla="*/ 2111487 w 6019391"/>
              <a:gd name="connsiteY5096" fmla="*/ 868208 h 3787550"/>
              <a:gd name="connsiteX5097" fmla="*/ 2099645 w 6019391"/>
              <a:gd name="connsiteY5097" fmla="*/ 886433 h 3787550"/>
              <a:gd name="connsiteX5098" fmla="*/ 2101774 w 6019391"/>
              <a:gd name="connsiteY5098" fmla="*/ 882130 h 3787550"/>
              <a:gd name="connsiteX5099" fmla="*/ 2094644 w 6019391"/>
              <a:gd name="connsiteY5099" fmla="*/ 889147 h 3787550"/>
              <a:gd name="connsiteX5100" fmla="*/ 2090717 w 6019391"/>
              <a:gd name="connsiteY5100" fmla="*/ 891278 h 3787550"/>
              <a:gd name="connsiteX5101" fmla="*/ 2087191 w 6019391"/>
              <a:gd name="connsiteY5101" fmla="*/ 894482 h 3787550"/>
              <a:gd name="connsiteX5102" fmla="*/ 2084965 w 6019391"/>
              <a:gd name="connsiteY5102" fmla="*/ 910397 h 3787550"/>
              <a:gd name="connsiteX5103" fmla="*/ 2074823 w 6019391"/>
              <a:gd name="connsiteY5103" fmla="*/ 920213 h 3787550"/>
              <a:gd name="connsiteX5104" fmla="*/ 2065113 w 6019391"/>
              <a:gd name="connsiteY5104" fmla="*/ 925906 h 3787550"/>
              <a:gd name="connsiteX5105" fmla="*/ 2041973 w 6019391"/>
              <a:gd name="connsiteY5105" fmla="*/ 940553 h 3787550"/>
              <a:gd name="connsiteX5106" fmla="*/ 1993671 w 6019391"/>
              <a:gd name="connsiteY5106" fmla="*/ 976066 h 3787550"/>
              <a:gd name="connsiteX5107" fmla="*/ 1959258 w 6019391"/>
              <a:gd name="connsiteY5107" fmla="*/ 1003413 h 3787550"/>
              <a:gd name="connsiteX5108" fmla="*/ 1949343 w 6019391"/>
              <a:gd name="connsiteY5108" fmla="*/ 1014489 h 3787550"/>
              <a:gd name="connsiteX5109" fmla="*/ 1955138 w 6019391"/>
              <a:gd name="connsiteY5109" fmla="*/ 1011909 h 3787550"/>
              <a:gd name="connsiteX5110" fmla="*/ 2039855 w 6019391"/>
              <a:gd name="connsiteY5110" fmla="*/ 944889 h 3787550"/>
              <a:gd name="connsiteX5111" fmla="*/ 2059683 w 6019391"/>
              <a:gd name="connsiteY5111" fmla="*/ 931999 h 3787550"/>
              <a:gd name="connsiteX5112" fmla="*/ 2054283 w 6019391"/>
              <a:gd name="connsiteY5112" fmla="*/ 936020 h 3787550"/>
              <a:gd name="connsiteX5113" fmla="*/ 2022705 w 6019391"/>
              <a:gd name="connsiteY5113" fmla="*/ 959172 h 3787550"/>
              <a:gd name="connsiteX5114" fmla="*/ 2019840 w 6019391"/>
              <a:gd name="connsiteY5114" fmla="*/ 971623 h 3787550"/>
              <a:gd name="connsiteX5115" fmla="*/ 2014930 w 6019391"/>
              <a:gd name="connsiteY5115" fmla="*/ 976556 h 3787550"/>
              <a:gd name="connsiteX5116" fmla="*/ 1995660 w 6019391"/>
              <a:gd name="connsiteY5116" fmla="*/ 990507 h 3787550"/>
              <a:gd name="connsiteX5117" fmla="*/ 1979305 w 6019391"/>
              <a:gd name="connsiteY5117" fmla="*/ 1004535 h 3787550"/>
              <a:gd name="connsiteX5118" fmla="*/ 1945126 w 6019391"/>
              <a:gd name="connsiteY5118" fmla="*/ 1028446 h 3787550"/>
              <a:gd name="connsiteX5119" fmla="*/ 1865695 w 6019391"/>
              <a:gd name="connsiteY5119" fmla="*/ 1082437 h 3787550"/>
              <a:gd name="connsiteX5120" fmla="*/ 1861080 w 6019391"/>
              <a:gd name="connsiteY5120" fmla="*/ 1091762 h 3787550"/>
              <a:gd name="connsiteX5121" fmla="*/ 1876796 w 6019391"/>
              <a:gd name="connsiteY5121" fmla="*/ 1086399 h 3787550"/>
              <a:gd name="connsiteX5122" fmla="*/ 1886027 w 6019391"/>
              <a:gd name="connsiteY5122" fmla="*/ 1080092 h 3787550"/>
              <a:gd name="connsiteX5123" fmla="*/ 1867443 w 6019391"/>
              <a:gd name="connsiteY5123" fmla="*/ 1095724 h 3787550"/>
              <a:gd name="connsiteX5124" fmla="*/ 1804987 w 6019391"/>
              <a:gd name="connsiteY5124" fmla="*/ 1150984 h 3787550"/>
              <a:gd name="connsiteX5125" fmla="*/ 1789137 w 6019391"/>
              <a:gd name="connsiteY5125" fmla="*/ 1164649 h 3787550"/>
              <a:gd name="connsiteX5126" fmla="*/ 1787986 w 6019391"/>
              <a:gd name="connsiteY5126" fmla="*/ 1168750 h 3787550"/>
              <a:gd name="connsiteX5127" fmla="*/ 1805421 w 6019391"/>
              <a:gd name="connsiteY5127" fmla="*/ 1154138 h 3787550"/>
              <a:gd name="connsiteX5128" fmla="*/ 1865621 w 6019391"/>
              <a:gd name="connsiteY5128" fmla="*/ 1102219 h 3787550"/>
              <a:gd name="connsiteX5129" fmla="*/ 1904292 w 6019391"/>
              <a:gd name="connsiteY5129" fmla="*/ 1067372 h 3787550"/>
              <a:gd name="connsiteX5130" fmla="*/ 1925980 w 6019391"/>
              <a:gd name="connsiteY5130" fmla="*/ 1051461 h 3787550"/>
              <a:gd name="connsiteX5131" fmla="*/ 1937188 w 6019391"/>
              <a:gd name="connsiteY5131" fmla="*/ 1042262 h 3787550"/>
              <a:gd name="connsiteX5132" fmla="*/ 1938183 w 6019391"/>
              <a:gd name="connsiteY5132" fmla="*/ 1041528 h 3787550"/>
              <a:gd name="connsiteX5133" fmla="*/ 1942970 w 6019391"/>
              <a:gd name="connsiteY5133" fmla="*/ 1038128 h 3787550"/>
              <a:gd name="connsiteX5134" fmla="*/ 1945965 w 6019391"/>
              <a:gd name="connsiteY5134" fmla="*/ 1036674 h 3787550"/>
              <a:gd name="connsiteX5135" fmla="*/ 1939852 w 6019391"/>
              <a:gd name="connsiteY5135" fmla="*/ 1042122 h 3787550"/>
              <a:gd name="connsiteX5136" fmla="*/ 1880205 w 6019391"/>
              <a:gd name="connsiteY5136" fmla="*/ 1091826 h 3787550"/>
              <a:gd name="connsiteX5137" fmla="*/ 1815610 w 6019391"/>
              <a:gd name="connsiteY5137" fmla="*/ 1150250 h 3787550"/>
              <a:gd name="connsiteX5138" fmla="*/ 1751747 w 6019391"/>
              <a:gd name="connsiteY5138" fmla="*/ 1208791 h 3787550"/>
              <a:gd name="connsiteX5139" fmla="*/ 1706350 w 6019391"/>
              <a:gd name="connsiteY5139" fmla="*/ 1245061 h 3787550"/>
              <a:gd name="connsiteX5140" fmla="*/ 1702144 w 6019391"/>
              <a:gd name="connsiteY5140" fmla="*/ 1247395 h 3787550"/>
              <a:gd name="connsiteX5141" fmla="*/ 1702371 w 6019391"/>
              <a:gd name="connsiteY5141" fmla="*/ 1247581 h 3787550"/>
              <a:gd name="connsiteX5142" fmla="*/ 1702921 w 6019391"/>
              <a:gd name="connsiteY5142" fmla="*/ 1251565 h 3787550"/>
              <a:gd name="connsiteX5143" fmla="*/ 1706462 w 6019391"/>
              <a:gd name="connsiteY5143" fmla="*/ 1251320 h 3787550"/>
              <a:gd name="connsiteX5144" fmla="*/ 1708159 w 6019391"/>
              <a:gd name="connsiteY5144" fmla="*/ 1257403 h 3787550"/>
              <a:gd name="connsiteX5145" fmla="*/ 1676207 w 6019391"/>
              <a:gd name="connsiteY5145" fmla="*/ 1284459 h 3787550"/>
              <a:gd name="connsiteX5146" fmla="*/ 1437564 w 6019391"/>
              <a:gd name="connsiteY5146" fmla="*/ 1511281 h 3787550"/>
              <a:gd name="connsiteX5147" fmla="*/ 1391376 w 6019391"/>
              <a:gd name="connsiteY5147" fmla="*/ 1556608 h 3787550"/>
              <a:gd name="connsiteX5148" fmla="*/ 1347199 w 6019391"/>
              <a:gd name="connsiteY5148" fmla="*/ 1601515 h 3787550"/>
              <a:gd name="connsiteX5149" fmla="*/ 1258708 w 6019391"/>
              <a:gd name="connsiteY5149" fmla="*/ 1694667 h 3787550"/>
              <a:gd name="connsiteX5150" fmla="*/ 1215150 w 6019391"/>
              <a:gd name="connsiteY5150" fmla="*/ 1741867 h 3787550"/>
              <a:gd name="connsiteX5151" fmla="*/ 1172721 w 6019391"/>
              <a:gd name="connsiteY5151" fmla="*/ 1789866 h 3787550"/>
              <a:gd name="connsiteX5152" fmla="*/ 1087860 w 6019391"/>
              <a:gd name="connsiteY5152" fmla="*/ 1885865 h 3787550"/>
              <a:gd name="connsiteX5153" fmla="*/ 998062 w 6019391"/>
              <a:gd name="connsiteY5153" fmla="*/ 1994199 h 3787550"/>
              <a:gd name="connsiteX5154" fmla="*/ 953352 w 6019391"/>
              <a:gd name="connsiteY5154" fmla="*/ 2047708 h 3787550"/>
              <a:gd name="connsiteX5155" fmla="*/ 910578 w 6019391"/>
              <a:gd name="connsiteY5155" fmla="*/ 2104444 h 3787550"/>
              <a:gd name="connsiteX5156" fmla="*/ 824349 w 6019391"/>
              <a:gd name="connsiteY5156" fmla="*/ 2215318 h 3787550"/>
              <a:gd name="connsiteX5157" fmla="*/ 741939 w 6019391"/>
              <a:gd name="connsiteY5157" fmla="*/ 2329173 h 3787550"/>
              <a:gd name="connsiteX5158" fmla="*/ 700295 w 6019391"/>
              <a:gd name="connsiteY5158" fmla="*/ 2386711 h 3787550"/>
              <a:gd name="connsiteX5159" fmla="*/ 660848 w 6019391"/>
              <a:gd name="connsiteY5159" fmla="*/ 2443964 h 3787550"/>
              <a:gd name="connsiteX5160" fmla="*/ 583641 w 6019391"/>
              <a:gd name="connsiteY5160" fmla="*/ 2561254 h 3787550"/>
              <a:gd name="connsiteX5161" fmla="*/ 545753 w 6019391"/>
              <a:gd name="connsiteY5161" fmla="*/ 2621466 h 3787550"/>
              <a:gd name="connsiteX5162" fmla="*/ 508749 w 6019391"/>
              <a:gd name="connsiteY5162" fmla="*/ 2680457 h 3787550"/>
              <a:gd name="connsiteX5163" fmla="*/ 436616 w 6019391"/>
              <a:gd name="connsiteY5163" fmla="*/ 2801358 h 3787550"/>
              <a:gd name="connsiteX5164" fmla="*/ 433560 w 6019391"/>
              <a:gd name="connsiteY5164" fmla="*/ 2813446 h 3787550"/>
              <a:gd name="connsiteX5165" fmla="*/ 448154 w 6019391"/>
              <a:gd name="connsiteY5165" fmla="*/ 2788171 h 3787550"/>
              <a:gd name="connsiteX5166" fmla="*/ 484166 w 6019391"/>
              <a:gd name="connsiteY5166" fmla="*/ 2725041 h 3787550"/>
              <a:gd name="connsiteX5167" fmla="*/ 489855 w 6019391"/>
              <a:gd name="connsiteY5167" fmla="*/ 2714822 h 3787550"/>
              <a:gd name="connsiteX5168" fmla="*/ 491495 w 6019391"/>
              <a:gd name="connsiteY5168" fmla="*/ 2712556 h 3787550"/>
              <a:gd name="connsiteX5169" fmla="*/ 573092 w 6019391"/>
              <a:gd name="connsiteY5169" fmla="*/ 2578580 h 3787550"/>
              <a:gd name="connsiteX5170" fmla="*/ 569587 w 6019391"/>
              <a:gd name="connsiteY5170" fmla="*/ 2594046 h 3787550"/>
              <a:gd name="connsiteX5171" fmla="*/ 482428 w 6019391"/>
              <a:gd name="connsiteY5171" fmla="*/ 2738066 h 3787550"/>
              <a:gd name="connsiteX5172" fmla="*/ 447091 w 6019391"/>
              <a:gd name="connsiteY5172" fmla="*/ 2805373 h 3787550"/>
              <a:gd name="connsiteX5173" fmla="*/ 432334 w 6019391"/>
              <a:gd name="connsiteY5173" fmla="*/ 2834776 h 3787550"/>
              <a:gd name="connsiteX5174" fmla="*/ 432884 w 6019391"/>
              <a:gd name="connsiteY5174" fmla="*/ 2832980 h 3787550"/>
              <a:gd name="connsiteX5175" fmla="*/ 432088 w 6019391"/>
              <a:gd name="connsiteY5175" fmla="*/ 2833248 h 3787550"/>
              <a:gd name="connsiteX5176" fmla="*/ 430373 w 6019391"/>
              <a:gd name="connsiteY5176" fmla="*/ 2834065 h 3787550"/>
              <a:gd name="connsiteX5177" fmla="*/ 423698 w 6019391"/>
              <a:gd name="connsiteY5177" fmla="*/ 2840993 h 3787550"/>
              <a:gd name="connsiteX5178" fmla="*/ 413519 w 6019391"/>
              <a:gd name="connsiteY5178" fmla="*/ 2852596 h 3787550"/>
              <a:gd name="connsiteX5179" fmla="*/ 401094 w 6019391"/>
              <a:gd name="connsiteY5179" fmla="*/ 2868763 h 3787550"/>
              <a:gd name="connsiteX5180" fmla="*/ 369113 w 6019391"/>
              <a:gd name="connsiteY5180" fmla="*/ 2909949 h 3787550"/>
              <a:gd name="connsiteX5181" fmla="*/ 366978 w 6019391"/>
              <a:gd name="connsiteY5181" fmla="*/ 2912690 h 3787550"/>
              <a:gd name="connsiteX5182" fmla="*/ 367470 w 6019391"/>
              <a:gd name="connsiteY5182" fmla="*/ 2908939 h 3787550"/>
              <a:gd name="connsiteX5183" fmla="*/ 367517 w 6019391"/>
              <a:gd name="connsiteY5183" fmla="*/ 2907617 h 3787550"/>
              <a:gd name="connsiteX5184" fmla="*/ 373862 w 6019391"/>
              <a:gd name="connsiteY5184" fmla="*/ 2898861 h 3787550"/>
              <a:gd name="connsiteX5185" fmla="*/ 390414 w 6019391"/>
              <a:gd name="connsiteY5185" fmla="*/ 2876147 h 3787550"/>
              <a:gd name="connsiteX5186" fmla="*/ 386568 w 6019391"/>
              <a:gd name="connsiteY5186" fmla="*/ 2870350 h 3787550"/>
              <a:gd name="connsiteX5187" fmla="*/ 392940 w 6019391"/>
              <a:gd name="connsiteY5187" fmla="*/ 2859237 h 3787550"/>
              <a:gd name="connsiteX5188" fmla="*/ 397965 w 6019391"/>
              <a:gd name="connsiteY5188" fmla="*/ 2847723 h 3787550"/>
              <a:gd name="connsiteX5189" fmla="*/ 400176 w 6019391"/>
              <a:gd name="connsiteY5189" fmla="*/ 2844452 h 3787550"/>
              <a:gd name="connsiteX5190" fmla="*/ 400029 w 6019391"/>
              <a:gd name="connsiteY5190" fmla="*/ 2844558 h 3787550"/>
              <a:gd name="connsiteX5191" fmla="*/ 399397 w 6019391"/>
              <a:gd name="connsiteY5191" fmla="*/ 2844565 h 3787550"/>
              <a:gd name="connsiteX5192" fmla="*/ 400019 w 6019391"/>
              <a:gd name="connsiteY5192" fmla="*/ 2841736 h 3787550"/>
              <a:gd name="connsiteX5193" fmla="*/ 401329 w 6019391"/>
              <a:gd name="connsiteY5193" fmla="*/ 2839115 h 3787550"/>
              <a:gd name="connsiteX5194" fmla="*/ 399823 w 6019391"/>
              <a:gd name="connsiteY5194" fmla="*/ 2839828 h 3787550"/>
              <a:gd name="connsiteX5195" fmla="*/ 397112 w 6019391"/>
              <a:gd name="connsiteY5195" fmla="*/ 2840468 h 3787550"/>
              <a:gd name="connsiteX5196" fmla="*/ 389765 w 6019391"/>
              <a:gd name="connsiteY5196" fmla="*/ 2850418 h 3787550"/>
              <a:gd name="connsiteX5197" fmla="*/ 382081 w 6019391"/>
              <a:gd name="connsiteY5197" fmla="*/ 2856344 h 3787550"/>
              <a:gd name="connsiteX5198" fmla="*/ 392896 w 6019391"/>
              <a:gd name="connsiteY5198" fmla="*/ 2841878 h 3787550"/>
              <a:gd name="connsiteX5199" fmla="*/ 394366 w 6019391"/>
              <a:gd name="connsiteY5199" fmla="*/ 2837693 h 3787550"/>
              <a:gd name="connsiteX5200" fmla="*/ 394387 w 6019391"/>
              <a:gd name="connsiteY5200" fmla="*/ 2837006 h 3787550"/>
              <a:gd name="connsiteX5201" fmla="*/ 351352 w 6019391"/>
              <a:gd name="connsiteY5201" fmla="*/ 2902584 h 3787550"/>
              <a:gd name="connsiteX5202" fmla="*/ 386237 w 6019391"/>
              <a:gd name="connsiteY5202" fmla="*/ 2838653 h 3787550"/>
              <a:gd name="connsiteX5203" fmla="*/ 386586 w 6019391"/>
              <a:gd name="connsiteY5203" fmla="*/ 2837605 h 3787550"/>
              <a:gd name="connsiteX5204" fmla="*/ 383155 w 6019391"/>
              <a:gd name="connsiteY5204" fmla="*/ 2842154 h 3787550"/>
              <a:gd name="connsiteX5205" fmla="*/ 380431 w 6019391"/>
              <a:gd name="connsiteY5205" fmla="*/ 2845491 h 3787550"/>
              <a:gd name="connsiteX5206" fmla="*/ 380730 w 6019391"/>
              <a:gd name="connsiteY5206" fmla="*/ 2844645 h 3787550"/>
              <a:gd name="connsiteX5207" fmla="*/ 383179 w 6019391"/>
              <a:gd name="connsiteY5207" fmla="*/ 2837613 h 3787550"/>
              <a:gd name="connsiteX5208" fmla="*/ 389419 w 6019391"/>
              <a:gd name="connsiteY5208" fmla="*/ 2828875 h 3787550"/>
              <a:gd name="connsiteX5209" fmla="*/ 389482 w 6019391"/>
              <a:gd name="connsiteY5209" fmla="*/ 2828791 h 3787550"/>
              <a:gd name="connsiteX5210" fmla="*/ 388861 w 6019391"/>
              <a:gd name="connsiteY5210" fmla="*/ 2824406 h 3787550"/>
              <a:gd name="connsiteX5211" fmla="*/ 384571 w 6019391"/>
              <a:gd name="connsiteY5211" fmla="*/ 2830335 h 3787550"/>
              <a:gd name="connsiteX5212" fmla="*/ 389462 w 6019391"/>
              <a:gd name="connsiteY5212" fmla="*/ 2822299 h 3787550"/>
              <a:gd name="connsiteX5213" fmla="*/ 388093 w 6019391"/>
              <a:gd name="connsiteY5213" fmla="*/ 2823761 h 3787550"/>
              <a:gd name="connsiteX5214" fmla="*/ 390128 w 6019391"/>
              <a:gd name="connsiteY5214" fmla="*/ 2818325 h 3787550"/>
              <a:gd name="connsiteX5215" fmla="*/ 389084 w 6019391"/>
              <a:gd name="connsiteY5215" fmla="*/ 2819308 h 3787550"/>
              <a:gd name="connsiteX5216" fmla="*/ 388015 w 6019391"/>
              <a:gd name="connsiteY5216" fmla="*/ 2820924 h 3787550"/>
              <a:gd name="connsiteX5217" fmla="*/ 387653 w 6019391"/>
              <a:gd name="connsiteY5217" fmla="*/ 2818208 h 3787550"/>
              <a:gd name="connsiteX5218" fmla="*/ 375764 w 6019391"/>
              <a:gd name="connsiteY5218" fmla="*/ 2834635 h 3787550"/>
              <a:gd name="connsiteX5219" fmla="*/ 380380 w 6019391"/>
              <a:gd name="connsiteY5219" fmla="*/ 2825504 h 3787550"/>
              <a:gd name="connsiteX5220" fmla="*/ 382706 w 6019391"/>
              <a:gd name="connsiteY5220" fmla="*/ 2817724 h 3787550"/>
              <a:gd name="connsiteX5221" fmla="*/ 381394 w 6019391"/>
              <a:gd name="connsiteY5221" fmla="*/ 2819392 h 3787550"/>
              <a:gd name="connsiteX5222" fmla="*/ 381265 w 6019391"/>
              <a:gd name="connsiteY5222" fmla="*/ 2819552 h 3787550"/>
              <a:gd name="connsiteX5223" fmla="*/ 360061 w 6019391"/>
              <a:gd name="connsiteY5223" fmla="*/ 2853576 h 3787550"/>
              <a:gd name="connsiteX5224" fmla="*/ 369319 w 6019391"/>
              <a:gd name="connsiteY5224" fmla="*/ 2834334 h 3787550"/>
              <a:gd name="connsiteX5225" fmla="*/ 362715 w 6019391"/>
              <a:gd name="connsiteY5225" fmla="*/ 2843263 h 3787550"/>
              <a:gd name="connsiteX5226" fmla="*/ 355076 w 6019391"/>
              <a:gd name="connsiteY5226" fmla="*/ 2853252 h 3787550"/>
              <a:gd name="connsiteX5227" fmla="*/ 353668 w 6019391"/>
              <a:gd name="connsiteY5227" fmla="*/ 2854758 h 3787550"/>
              <a:gd name="connsiteX5228" fmla="*/ 353366 w 6019391"/>
              <a:gd name="connsiteY5228" fmla="*/ 2855924 h 3787550"/>
              <a:gd name="connsiteX5229" fmla="*/ 349406 w 6019391"/>
              <a:gd name="connsiteY5229" fmla="*/ 2860680 h 3787550"/>
              <a:gd name="connsiteX5230" fmla="*/ 350785 w 6019391"/>
              <a:gd name="connsiteY5230" fmla="*/ 2855771 h 3787550"/>
              <a:gd name="connsiteX5231" fmla="*/ 350697 w 6019391"/>
              <a:gd name="connsiteY5231" fmla="*/ 2855894 h 3787550"/>
              <a:gd name="connsiteX5232" fmla="*/ 347001 w 6019391"/>
              <a:gd name="connsiteY5232" fmla="*/ 2858349 h 3787550"/>
              <a:gd name="connsiteX5233" fmla="*/ 342323 w 6019391"/>
              <a:gd name="connsiteY5233" fmla="*/ 2872802 h 3787550"/>
              <a:gd name="connsiteX5234" fmla="*/ 337047 w 6019391"/>
              <a:gd name="connsiteY5234" fmla="*/ 2882622 h 3787550"/>
              <a:gd name="connsiteX5235" fmla="*/ 337998 w 6019391"/>
              <a:gd name="connsiteY5235" fmla="*/ 2879260 h 3787550"/>
              <a:gd name="connsiteX5236" fmla="*/ 340721 w 6019391"/>
              <a:gd name="connsiteY5236" fmla="*/ 2875043 h 3787550"/>
              <a:gd name="connsiteX5237" fmla="*/ 342496 w 6019391"/>
              <a:gd name="connsiteY5237" fmla="*/ 2871264 h 3787550"/>
              <a:gd name="connsiteX5238" fmla="*/ 340606 w 6019391"/>
              <a:gd name="connsiteY5238" fmla="*/ 2871520 h 3787550"/>
              <a:gd name="connsiteX5239" fmla="*/ 341030 w 6019391"/>
              <a:gd name="connsiteY5239" fmla="*/ 2870349 h 3787550"/>
              <a:gd name="connsiteX5240" fmla="*/ 342811 w 6019391"/>
              <a:gd name="connsiteY5240" fmla="*/ 2858305 h 3787550"/>
              <a:gd name="connsiteX5241" fmla="*/ 337231 w 6019391"/>
              <a:gd name="connsiteY5241" fmla="*/ 2874818 h 3787550"/>
              <a:gd name="connsiteX5242" fmla="*/ 336851 w 6019391"/>
              <a:gd name="connsiteY5242" fmla="*/ 2875842 h 3787550"/>
              <a:gd name="connsiteX5243" fmla="*/ 336750 w 6019391"/>
              <a:gd name="connsiteY5243" fmla="*/ 2875962 h 3787550"/>
              <a:gd name="connsiteX5244" fmla="*/ 334766 w 6019391"/>
              <a:gd name="connsiteY5244" fmla="*/ 2878895 h 3787550"/>
              <a:gd name="connsiteX5245" fmla="*/ 340645 w 6019391"/>
              <a:gd name="connsiteY5245" fmla="*/ 2858656 h 3787550"/>
              <a:gd name="connsiteX5246" fmla="*/ 331639 w 6019391"/>
              <a:gd name="connsiteY5246" fmla="*/ 2875811 h 3787550"/>
              <a:gd name="connsiteX5247" fmla="*/ 328611 w 6019391"/>
              <a:gd name="connsiteY5247" fmla="*/ 2883801 h 3787550"/>
              <a:gd name="connsiteX5248" fmla="*/ 330128 w 6019391"/>
              <a:gd name="connsiteY5248" fmla="*/ 2878691 h 3787550"/>
              <a:gd name="connsiteX5249" fmla="*/ 304354 w 6019391"/>
              <a:gd name="connsiteY5249" fmla="*/ 2927789 h 3787550"/>
              <a:gd name="connsiteX5250" fmla="*/ 301810 w 6019391"/>
              <a:gd name="connsiteY5250" fmla="*/ 2936809 h 3787550"/>
              <a:gd name="connsiteX5251" fmla="*/ 283934 w 6019391"/>
              <a:gd name="connsiteY5251" fmla="*/ 2966619 h 3787550"/>
              <a:gd name="connsiteX5252" fmla="*/ 298422 w 6019391"/>
              <a:gd name="connsiteY5252" fmla="*/ 2935984 h 3787550"/>
              <a:gd name="connsiteX5253" fmla="*/ 299034 w 6019391"/>
              <a:gd name="connsiteY5253" fmla="*/ 2922157 h 3787550"/>
              <a:gd name="connsiteX5254" fmla="*/ 251809 w 6019391"/>
              <a:gd name="connsiteY5254" fmla="*/ 2995270 h 3787550"/>
              <a:gd name="connsiteX5255" fmla="*/ 248401 w 6019391"/>
              <a:gd name="connsiteY5255" fmla="*/ 2999977 h 3787550"/>
              <a:gd name="connsiteX5256" fmla="*/ 262004 w 6019391"/>
              <a:gd name="connsiteY5256" fmla="*/ 2970563 h 3787550"/>
              <a:gd name="connsiteX5257" fmla="*/ 264628 w 6019391"/>
              <a:gd name="connsiteY5257" fmla="*/ 2956318 h 3787550"/>
              <a:gd name="connsiteX5258" fmla="*/ 213562 w 6019391"/>
              <a:gd name="connsiteY5258" fmla="*/ 3031983 h 3787550"/>
              <a:gd name="connsiteX5259" fmla="*/ 250295 w 6019391"/>
              <a:gd name="connsiteY5259" fmla="*/ 2960387 h 3787550"/>
              <a:gd name="connsiteX5260" fmla="*/ 253676 w 6019391"/>
              <a:gd name="connsiteY5260" fmla="*/ 2945094 h 3787550"/>
              <a:gd name="connsiteX5261" fmla="*/ 254559 w 6019391"/>
              <a:gd name="connsiteY5261" fmla="*/ 2943874 h 3787550"/>
              <a:gd name="connsiteX5262" fmla="*/ 298271 w 6019391"/>
              <a:gd name="connsiteY5262" fmla="*/ 2870109 h 3787550"/>
              <a:gd name="connsiteX5263" fmla="*/ 290572 w 6019391"/>
              <a:gd name="connsiteY5263" fmla="*/ 2880745 h 3787550"/>
              <a:gd name="connsiteX5264" fmla="*/ 324249 w 6019391"/>
              <a:gd name="connsiteY5264" fmla="*/ 2821236 h 3787550"/>
              <a:gd name="connsiteX5265" fmla="*/ 317560 w 6019391"/>
              <a:gd name="connsiteY5265" fmla="*/ 2830478 h 3787550"/>
              <a:gd name="connsiteX5266" fmla="*/ 321293 w 6019391"/>
              <a:gd name="connsiteY5266" fmla="*/ 2822567 h 3787550"/>
              <a:gd name="connsiteX5267" fmla="*/ 324674 w 6019391"/>
              <a:gd name="connsiteY5267" fmla="*/ 2807275 h 3787550"/>
              <a:gd name="connsiteX5268" fmla="*/ 300858 w 6019391"/>
              <a:gd name="connsiteY5268" fmla="*/ 2840179 h 3787550"/>
              <a:gd name="connsiteX5269" fmla="*/ 309855 w 6019391"/>
              <a:gd name="connsiteY5269" fmla="*/ 2824996 h 3787550"/>
              <a:gd name="connsiteX5270" fmla="*/ 300064 w 6019391"/>
              <a:gd name="connsiteY5270" fmla="*/ 2841276 h 3787550"/>
              <a:gd name="connsiteX5271" fmla="*/ 300858 w 6019391"/>
              <a:gd name="connsiteY5271" fmla="*/ 2840179 h 3787550"/>
              <a:gd name="connsiteX5272" fmla="*/ 266143 w 6019391"/>
              <a:gd name="connsiteY5272" fmla="*/ 2898761 h 3787550"/>
              <a:gd name="connsiteX5273" fmla="*/ 267757 w 6019391"/>
              <a:gd name="connsiteY5273" fmla="*/ 2885910 h 3787550"/>
              <a:gd name="connsiteX5274" fmla="*/ 302262 w 6019391"/>
              <a:gd name="connsiteY5274" fmla="*/ 2822700 h 3787550"/>
              <a:gd name="connsiteX5275" fmla="*/ 328371 w 6019391"/>
              <a:gd name="connsiteY5275" fmla="*/ 2768642 h 3787550"/>
              <a:gd name="connsiteX5276" fmla="*/ 324466 w 6019391"/>
              <a:gd name="connsiteY5276" fmla="*/ 2775088 h 3787550"/>
              <a:gd name="connsiteX5277" fmla="*/ 318887 w 6019391"/>
              <a:gd name="connsiteY5277" fmla="*/ 2777085 h 3787550"/>
              <a:gd name="connsiteX5278" fmla="*/ 315295 w 6019391"/>
              <a:gd name="connsiteY5278" fmla="*/ 2780572 h 3787550"/>
              <a:gd name="connsiteX5279" fmla="*/ 295063 w 6019391"/>
              <a:gd name="connsiteY5279" fmla="*/ 2816323 h 3787550"/>
              <a:gd name="connsiteX5280" fmla="*/ 301849 w 6019391"/>
              <a:gd name="connsiteY5280" fmla="*/ 2799259 h 3787550"/>
              <a:gd name="connsiteX5281" fmla="*/ 294848 w 6019391"/>
              <a:gd name="connsiteY5281" fmla="*/ 2809685 h 3787550"/>
              <a:gd name="connsiteX5282" fmla="*/ 282528 w 6019391"/>
              <a:gd name="connsiteY5282" fmla="*/ 2826076 h 3787550"/>
              <a:gd name="connsiteX5283" fmla="*/ 303554 w 6019391"/>
              <a:gd name="connsiteY5283" fmla="*/ 2788777 h 3787550"/>
              <a:gd name="connsiteX5284" fmla="*/ 307583 w 6019391"/>
              <a:gd name="connsiteY5284" fmla="*/ 2781157 h 3787550"/>
              <a:gd name="connsiteX5285" fmla="*/ 310923 w 6019391"/>
              <a:gd name="connsiteY5285" fmla="*/ 2776444 h 3787550"/>
              <a:gd name="connsiteX5286" fmla="*/ 313814 w 6019391"/>
              <a:gd name="connsiteY5286" fmla="*/ 2769176 h 3787550"/>
              <a:gd name="connsiteX5287" fmla="*/ 314260 w 6019391"/>
              <a:gd name="connsiteY5287" fmla="*/ 2764229 h 3787550"/>
              <a:gd name="connsiteX5288" fmla="*/ 308665 w 6019391"/>
              <a:gd name="connsiteY5288" fmla="*/ 2771328 h 3787550"/>
              <a:gd name="connsiteX5289" fmla="*/ 308065 w 6019391"/>
              <a:gd name="connsiteY5289" fmla="*/ 2771430 h 3787550"/>
              <a:gd name="connsiteX5290" fmla="*/ 276440 w 6019391"/>
              <a:gd name="connsiteY5290" fmla="*/ 2826319 h 3787550"/>
              <a:gd name="connsiteX5291" fmla="*/ 274367 w 6019391"/>
              <a:gd name="connsiteY5291" fmla="*/ 2826430 h 3787550"/>
              <a:gd name="connsiteX5292" fmla="*/ 273831 w 6019391"/>
              <a:gd name="connsiteY5292" fmla="*/ 2827170 h 3787550"/>
              <a:gd name="connsiteX5293" fmla="*/ 270960 w 6019391"/>
              <a:gd name="connsiteY5293" fmla="*/ 2831137 h 3787550"/>
              <a:gd name="connsiteX5294" fmla="*/ 270932 w 6019391"/>
              <a:gd name="connsiteY5294" fmla="*/ 2820553 h 3787550"/>
              <a:gd name="connsiteX5295" fmla="*/ 225475 w 6019391"/>
              <a:gd name="connsiteY5295" fmla="*/ 2891225 h 3787550"/>
              <a:gd name="connsiteX5296" fmla="*/ 222851 w 6019391"/>
              <a:gd name="connsiteY5296" fmla="*/ 2905472 h 3787550"/>
              <a:gd name="connsiteX5297" fmla="*/ 218235 w 6019391"/>
              <a:gd name="connsiteY5297" fmla="*/ 2914602 h 3787550"/>
              <a:gd name="connsiteX5298" fmla="*/ 205507 w 6019391"/>
              <a:gd name="connsiteY5298" fmla="*/ 2926679 h 3787550"/>
              <a:gd name="connsiteX5299" fmla="*/ 223031 w 6019391"/>
              <a:gd name="connsiteY5299" fmla="*/ 2889489 h 3787550"/>
              <a:gd name="connsiteX5300" fmla="*/ 225528 w 6019391"/>
              <a:gd name="connsiteY5300" fmla="*/ 2875417 h 3787550"/>
              <a:gd name="connsiteX5301" fmla="*/ 183909 w 6019391"/>
              <a:gd name="connsiteY5301" fmla="*/ 2943539 h 3787550"/>
              <a:gd name="connsiteX5302" fmla="*/ 180952 w 6019391"/>
              <a:gd name="connsiteY5302" fmla="*/ 2944870 h 3787550"/>
              <a:gd name="connsiteX5303" fmla="*/ 203868 w 6019391"/>
              <a:gd name="connsiteY5303" fmla="*/ 2891970 h 3787550"/>
              <a:gd name="connsiteX5304" fmla="*/ 206492 w 6019391"/>
              <a:gd name="connsiteY5304" fmla="*/ 2877724 h 3787550"/>
              <a:gd name="connsiteX5305" fmla="*/ 135547 w 6019391"/>
              <a:gd name="connsiteY5305" fmla="*/ 2999734 h 3787550"/>
              <a:gd name="connsiteX5306" fmla="*/ 131383 w 6019391"/>
              <a:gd name="connsiteY5306" fmla="*/ 3005489 h 3787550"/>
              <a:gd name="connsiteX5307" fmla="*/ 123252 w 6019391"/>
              <a:gd name="connsiteY5307" fmla="*/ 3013966 h 3787550"/>
              <a:gd name="connsiteX5308" fmla="*/ 127624 w 6019391"/>
              <a:gd name="connsiteY5308" fmla="*/ 3002815 h 3787550"/>
              <a:gd name="connsiteX5309" fmla="*/ 127165 w 6019391"/>
              <a:gd name="connsiteY5309" fmla="*/ 2990074 h 3787550"/>
              <a:gd name="connsiteX5310" fmla="*/ 86430 w 6019391"/>
              <a:gd name="connsiteY5310" fmla="*/ 3056975 h 3787550"/>
              <a:gd name="connsiteX5311" fmla="*/ 48569 w 6019391"/>
              <a:gd name="connsiteY5311" fmla="*/ 3127771 h 3787550"/>
              <a:gd name="connsiteX5312" fmla="*/ 45919 w 6019391"/>
              <a:gd name="connsiteY5312" fmla="*/ 3131432 h 3787550"/>
              <a:gd name="connsiteX5313" fmla="*/ 95715 w 6019391"/>
              <a:gd name="connsiteY5313" fmla="*/ 3022905 h 3787550"/>
              <a:gd name="connsiteX5314" fmla="*/ 97211 w 6019391"/>
              <a:gd name="connsiteY5314" fmla="*/ 3007858 h 3787550"/>
              <a:gd name="connsiteX5315" fmla="*/ 117070 w 6019391"/>
              <a:gd name="connsiteY5315" fmla="*/ 2967046 h 3787550"/>
              <a:gd name="connsiteX5316" fmla="*/ 120477 w 6019391"/>
              <a:gd name="connsiteY5316" fmla="*/ 2962338 h 3787550"/>
              <a:gd name="connsiteX5317" fmla="*/ 120829 w 6019391"/>
              <a:gd name="connsiteY5317" fmla="*/ 2969720 h 3787550"/>
              <a:gd name="connsiteX5318" fmla="*/ 125445 w 6019391"/>
              <a:gd name="connsiteY5318" fmla="*/ 2960589 h 3787550"/>
              <a:gd name="connsiteX5319" fmla="*/ 121387 w 6019391"/>
              <a:gd name="connsiteY5319" fmla="*/ 2971703 h 3787550"/>
              <a:gd name="connsiteX5320" fmla="*/ 120406 w 6019391"/>
              <a:gd name="connsiteY5320" fmla="*/ 2983681 h 3787550"/>
              <a:gd name="connsiteX5321" fmla="*/ 149810 w 6019391"/>
              <a:gd name="connsiteY5321" fmla="*/ 2924567 h 3787550"/>
              <a:gd name="connsiteX5322" fmla="*/ 125128 w 6019391"/>
              <a:gd name="connsiteY5322" fmla="*/ 2979908 h 3787550"/>
              <a:gd name="connsiteX5323" fmla="*/ 123758 w 6019391"/>
              <a:gd name="connsiteY5323" fmla="*/ 2994782 h 3787550"/>
              <a:gd name="connsiteX5324" fmla="*/ 150188 w 6019391"/>
              <a:gd name="connsiteY5324" fmla="*/ 2942532 h 3787550"/>
              <a:gd name="connsiteX5325" fmla="*/ 145817 w 6019391"/>
              <a:gd name="connsiteY5325" fmla="*/ 2953685 h 3787550"/>
              <a:gd name="connsiteX5326" fmla="*/ 143319 w 6019391"/>
              <a:gd name="connsiteY5326" fmla="*/ 2967756 h 3787550"/>
              <a:gd name="connsiteX5327" fmla="*/ 200290 w 6019391"/>
              <a:gd name="connsiteY5327" fmla="*/ 2873312 h 3787550"/>
              <a:gd name="connsiteX5328" fmla="*/ 201923 w 6019391"/>
              <a:gd name="connsiteY5328" fmla="*/ 2870710 h 3787550"/>
              <a:gd name="connsiteX5329" fmla="*/ 211910 w 6019391"/>
              <a:gd name="connsiteY5329" fmla="*/ 2854809 h 3787550"/>
              <a:gd name="connsiteX5330" fmla="*/ 212067 w 6019391"/>
              <a:gd name="connsiteY5330" fmla="*/ 2853924 h 3787550"/>
              <a:gd name="connsiteX5331" fmla="*/ 213511 w 6019391"/>
              <a:gd name="connsiteY5331" fmla="*/ 2852017 h 3787550"/>
              <a:gd name="connsiteX5332" fmla="*/ 216845 w 6019391"/>
              <a:gd name="connsiteY5332" fmla="*/ 2841343 h 3787550"/>
              <a:gd name="connsiteX5333" fmla="*/ 216867 w 6019391"/>
              <a:gd name="connsiteY5333" fmla="*/ 2837034 h 3787550"/>
              <a:gd name="connsiteX5334" fmla="*/ 204553 w 6019391"/>
              <a:gd name="connsiteY5334" fmla="*/ 2856800 h 3787550"/>
              <a:gd name="connsiteX5335" fmla="*/ 192239 w 6019391"/>
              <a:gd name="connsiteY5335" fmla="*/ 2876567 h 3787550"/>
              <a:gd name="connsiteX5336" fmla="*/ 190599 w 6019391"/>
              <a:gd name="connsiteY5336" fmla="*/ 2878833 h 3787550"/>
              <a:gd name="connsiteX5337" fmla="*/ 165133 w 6019391"/>
              <a:gd name="connsiteY5337" fmla="*/ 2924639 h 3787550"/>
              <a:gd name="connsiteX5338" fmla="*/ 185876 w 6019391"/>
              <a:gd name="connsiteY5338" fmla="*/ 2882605 h 3787550"/>
              <a:gd name="connsiteX5339" fmla="*/ 206618 w 6019391"/>
              <a:gd name="connsiteY5339" fmla="*/ 2840574 h 3787550"/>
              <a:gd name="connsiteX5340" fmla="*/ 208115 w 6019391"/>
              <a:gd name="connsiteY5340" fmla="*/ 2825526 h 3787550"/>
              <a:gd name="connsiteX5341" fmla="*/ 180450 w 6019391"/>
              <a:gd name="connsiteY5341" fmla="*/ 2871614 h 3787550"/>
              <a:gd name="connsiteX5342" fmla="*/ 156111 w 6019391"/>
              <a:gd name="connsiteY5342" fmla="*/ 2918221 h 3787550"/>
              <a:gd name="connsiteX5343" fmla="*/ 162448 w 6019391"/>
              <a:gd name="connsiteY5343" fmla="*/ 2901598 h 3787550"/>
              <a:gd name="connsiteX5344" fmla="*/ 161665 w 6019391"/>
              <a:gd name="connsiteY5344" fmla="*/ 2892060 h 3787550"/>
              <a:gd name="connsiteX5345" fmla="*/ 158920 w 6019391"/>
              <a:gd name="connsiteY5345" fmla="*/ 2898262 h 3787550"/>
              <a:gd name="connsiteX5346" fmla="*/ 156445 w 6019391"/>
              <a:gd name="connsiteY5346" fmla="*/ 2901875 h 3787550"/>
              <a:gd name="connsiteX5347" fmla="*/ 170247 w 6019391"/>
              <a:gd name="connsiteY5347" fmla="*/ 2875385 h 3787550"/>
              <a:gd name="connsiteX5348" fmla="*/ 184607 w 6019391"/>
              <a:gd name="connsiteY5348" fmla="*/ 2849743 h 3787550"/>
              <a:gd name="connsiteX5349" fmla="*/ 198938 w 6019391"/>
              <a:gd name="connsiteY5349" fmla="*/ 2822574 h 3787550"/>
              <a:gd name="connsiteX5350" fmla="*/ 194225 w 6019391"/>
              <a:gd name="connsiteY5350" fmla="*/ 2828641 h 3787550"/>
              <a:gd name="connsiteX5351" fmla="*/ 192092 w 6019391"/>
              <a:gd name="connsiteY5351" fmla="*/ 2831383 h 3787550"/>
              <a:gd name="connsiteX5352" fmla="*/ 192584 w 6019391"/>
              <a:gd name="connsiteY5352" fmla="*/ 2827632 h 3787550"/>
              <a:gd name="connsiteX5353" fmla="*/ 192630 w 6019391"/>
              <a:gd name="connsiteY5353" fmla="*/ 2826310 h 3787550"/>
              <a:gd name="connsiteX5354" fmla="*/ 198976 w 6019391"/>
              <a:gd name="connsiteY5354" fmla="*/ 2817554 h 3787550"/>
              <a:gd name="connsiteX5355" fmla="*/ 203809 w 6019391"/>
              <a:gd name="connsiteY5355" fmla="*/ 2811566 h 3787550"/>
              <a:gd name="connsiteX5356" fmla="*/ 211822 w 6019391"/>
              <a:gd name="connsiteY5356" fmla="*/ 2789248 h 3787550"/>
              <a:gd name="connsiteX5357" fmla="*/ 211681 w 6019391"/>
              <a:gd name="connsiteY5357" fmla="*/ 2789044 h 3787550"/>
              <a:gd name="connsiteX5358" fmla="*/ 212216 w 6019391"/>
              <a:gd name="connsiteY5358" fmla="*/ 2787439 h 3787550"/>
              <a:gd name="connsiteX5359" fmla="*/ 211612 w 6019391"/>
              <a:gd name="connsiteY5359" fmla="*/ 2785192 h 3787550"/>
              <a:gd name="connsiteX5360" fmla="*/ 208594 w 6019391"/>
              <a:gd name="connsiteY5360" fmla="*/ 2795756 h 3787550"/>
              <a:gd name="connsiteX5361" fmla="*/ 196650 w 6019391"/>
              <a:gd name="connsiteY5361" fmla="*/ 2817371 h 3787550"/>
              <a:gd name="connsiteX5362" fmla="*/ 195090 w 6019391"/>
              <a:gd name="connsiteY5362" fmla="*/ 2814412 h 3787550"/>
              <a:gd name="connsiteX5363" fmla="*/ 118378 w 6019391"/>
              <a:gd name="connsiteY5363" fmla="*/ 2951864 h 3787550"/>
              <a:gd name="connsiteX5364" fmla="*/ 104857 w 6019391"/>
              <a:gd name="connsiteY5364" fmla="*/ 2976053 h 3787550"/>
              <a:gd name="connsiteX5365" fmla="*/ 106597 w 6019391"/>
              <a:gd name="connsiteY5365" fmla="*/ 2963029 h 3787550"/>
              <a:gd name="connsiteX5366" fmla="*/ 138769 w 6019391"/>
              <a:gd name="connsiteY5366" fmla="*/ 2902451 h 3787550"/>
              <a:gd name="connsiteX5367" fmla="*/ 169571 w 6019391"/>
              <a:gd name="connsiteY5367" fmla="*/ 2839048 h 3787550"/>
              <a:gd name="connsiteX5368" fmla="*/ 171312 w 6019391"/>
              <a:gd name="connsiteY5368" fmla="*/ 2826023 h 3787550"/>
              <a:gd name="connsiteX5369" fmla="*/ 153868 w 6019391"/>
              <a:gd name="connsiteY5369" fmla="*/ 2857989 h 3787550"/>
              <a:gd name="connsiteX5370" fmla="*/ 136300 w 6019391"/>
              <a:gd name="connsiteY5370" fmla="*/ 2890131 h 3787550"/>
              <a:gd name="connsiteX5371" fmla="*/ 135191 w 6019391"/>
              <a:gd name="connsiteY5371" fmla="*/ 2883793 h 3787550"/>
              <a:gd name="connsiteX5372" fmla="*/ 128808 w 6019391"/>
              <a:gd name="connsiteY5372" fmla="*/ 2895367 h 3787550"/>
              <a:gd name="connsiteX5373" fmla="*/ 121670 w 6019391"/>
              <a:gd name="connsiteY5373" fmla="*/ 2907983 h 3787550"/>
              <a:gd name="connsiteX5374" fmla="*/ 121993 w 6019391"/>
              <a:gd name="connsiteY5374" fmla="*/ 2904781 h 3787550"/>
              <a:gd name="connsiteX5375" fmla="*/ 212227 w 6019391"/>
              <a:gd name="connsiteY5375" fmla="*/ 2743139 h 3787550"/>
              <a:gd name="connsiteX5376" fmla="*/ 215608 w 6019391"/>
              <a:gd name="connsiteY5376" fmla="*/ 2727848 h 3787550"/>
              <a:gd name="connsiteX5377" fmla="*/ 216662 w 6019391"/>
              <a:gd name="connsiteY5377" fmla="*/ 2723994 h 3787550"/>
              <a:gd name="connsiteX5378" fmla="*/ 209741 w 6019391"/>
              <a:gd name="connsiteY5378" fmla="*/ 2740768 h 3787550"/>
              <a:gd name="connsiteX5379" fmla="*/ 208991 w 6019391"/>
              <a:gd name="connsiteY5379" fmla="*/ 2733840 h 3787550"/>
              <a:gd name="connsiteX5380" fmla="*/ 211856 w 6019391"/>
              <a:gd name="connsiteY5380" fmla="*/ 2725553 h 3787550"/>
              <a:gd name="connsiteX5381" fmla="*/ 194651 w 6019391"/>
              <a:gd name="connsiteY5381" fmla="*/ 2759161 h 3787550"/>
              <a:gd name="connsiteX5382" fmla="*/ 196216 w 6019391"/>
              <a:gd name="connsiteY5382" fmla="*/ 2752662 h 3787550"/>
              <a:gd name="connsiteX5383" fmla="*/ 196222 w 6019391"/>
              <a:gd name="connsiteY5383" fmla="*/ 2751755 h 3787550"/>
              <a:gd name="connsiteX5384" fmla="*/ 195184 w 6019391"/>
              <a:gd name="connsiteY5384" fmla="*/ 2750560 h 3787550"/>
              <a:gd name="connsiteX5385" fmla="*/ 154319 w 6019391"/>
              <a:gd name="connsiteY5385" fmla="*/ 2817635 h 3787550"/>
              <a:gd name="connsiteX5386" fmla="*/ 134993 w 6019391"/>
              <a:gd name="connsiteY5386" fmla="*/ 2849846 h 3787550"/>
              <a:gd name="connsiteX5387" fmla="*/ 116911 w 6019391"/>
              <a:gd name="connsiteY5387" fmla="*/ 2885054 h 3787550"/>
              <a:gd name="connsiteX5388" fmla="*/ 97377 w 6019391"/>
              <a:gd name="connsiteY5388" fmla="*/ 2922663 h 3787550"/>
              <a:gd name="connsiteX5389" fmla="*/ 94933 w 6019391"/>
              <a:gd name="connsiteY5389" fmla="*/ 2920926 h 3787550"/>
              <a:gd name="connsiteX5390" fmla="*/ 72875 w 6019391"/>
              <a:gd name="connsiteY5390" fmla="*/ 2962022 h 3787550"/>
              <a:gd name="connsiteX5391" fmla="*/ 117850 w 6019391"/>
              <a:gd name="connsiteY5391" fmla="*/ 2868025 h 3787550"/>
              <a:gd name="connsiteX5392" fmla="*/ 129361 w 6019391"/>
              <a:gd name="connsiteY5392" fmla="*/ 2844254 h 3787550"/>
              <a:gd name="connsiteX5393" fmla="*/ 142000 w 6019391"/>
              <a:gd name="connsiteY5393" fmla="*/ 2821285 h 3787550"/>
              <a:gd name="connsiteX5394" fmla="*/ 153094 w 6019391"/>
              <a:gd name="connsiteY5394" fmla="*/ 2802698 h 3787550"/>
              <a:gd name="connsiteX5395" fmla="*/ 154227 w 6019391"/>
              <a:gd name="connsiteY5395" fmla="*/ 2800798 h 3787550"/>
              <a:gd name="connsiteX5396" fmla="*/ 162562 w 6019391"/>
              <a:gd name="connsiteY5396" fmla="*/ 2772725 h 3787550"/>
              <a:gd name="connsiteX5397" fmla="*/ 147888 w 6019391"/>
              <a:gd name="connsiteY5397" fmla="*/ 2798104 h 3787550"/>
              <a:gd name="connsiteX5398" fmla="*/ 112748 w 6019391"/>
              <a:gd name="connsiteY5398" fmla="*/ 2853831 h 3787550"/>
              <a:gd name="connsiteX5399" fmla="*/ 122619 w 6019391"/>
              <a:gd name="connsiteY5399" fmla="*/ 2832328 h 3787550"/>
              <a:gd name="connsiteX5400" fmla="*/ 158307 w 6019391"/>
              <a:gd name="connsiteY5400" fmla="*/ 2772400 h 3787550"/>
              <a:gd name="connsiteX5401" fmla="*/ 158946 w 6019391"/>
              <a:gd name="connsiteY5401" fmla="*/ 2770674 h 3787550"/>
              <a:gd name="connsiteX5402" fmla="*/ 158927 w 6019391"/>
              <a:gd name="connsiteY5402" fmla="*/ 2770215 h 3787550"/>
              <a:gd name="connsiteX5403" fmla="*/ 159199 w 6019391"/>
              <a:gd name="connsiteY5403" fmla="*/ 2769991 h 3787550"/>
              <a:gd name="connsiteX5404" fmla="*/ 160108 w 6019391"/>
              <a:gd name="connsiteY5404" fmla="*/ 2767542 h 3787550"/>
              <a:gd name="connsiteX5405" fmla="*/ 160486 w 6019391"/>
              <a:gd name="connsiteY5405" fmla="*/ 2765418 h 3787550"/>
              <a:gd name="connsiteX5406" fmla="*/ 162258 w 6019391"/>
              <a:gd name="connsiteY5406" fmla="*/ 2762614 h 3787550"/>
              <a:gd name="connsiteX5407" fmla="*/ 161119 w 6019391"/>
              <a:gd name="connsiteY5407" fmla="*/ 2765760 h 3787550"/>
              <a:gd name="connsiteX5408" fmla="*/ 163806 w 6019391"/>
              <a:gd name="connsiteY5408" fmla="*/ 2762050 h 3787550"/>
              <a:gd name="connsiteX5409" fmla="*/ 164873 w 6019391"/>
              <a:gd name="connsiteY5409" fmla="*/ 2759936 h 3787550"/>
              <a:gd name="connsiteX5410" fmla="*/ 170790 w 6019391"/>
              <a:gd name="connsiteY5410" fmla="*/ 2748218 h 3787550"/>
              <a:gd name="connsiteX5411" fmla="*/ 176807 w 6019391"/>
              <a:gd name="connsiteY5411" fmla="*/ 2730840 h 3787550"/>
              <a:gd name="connsiteX5412" fmla="*/ 177746 w 6019391"/>
              <a:gd name="connsiteY5412" fmla="*/ 2720501 h 3787550"/>
              <a:gd name="connsiteX5413" fmla="*/ 173568 w 6019391"/>
              <a:gd name="connsiteY5413" fmla="*/ 2730973 h 3787550"/>
              <a:gd name="connsiteX5414" fmla="*/ 162258 w 6019391"/>
              <a:gd name="connsiteY5414" fmla="*/ 2762614 h 3787550"/>
              <a:gd name="connsiteX5415" fmla="*/ 170680 w 6019391"/>
              <a:gd name="connsiteY5415" fmla="*/ 2735162 h 3787550"/>
              <a:gd name="connsiteX5416" fmla="*/ 174604 w 6019391"/>
              <a:gd name="connsiteY5416" fmla="*/ 2723343 h 3787550"/>
              <a:gd name="connsiteX5417" fmla="*/ 160795 w 6019391"/>
              <a:gd name="connsiteY5417" fmla="*/ 2749245 h 3787550"/>
              <a:gd name="connsiteX5418" fmla="*/ 120067 w 6019391"/>
              <a:gd name="connsiteY5418" fmla="*/ 2825232 h 3787550"/>
              <a:gd name="connsiteX5419" fmla="*/ 97478 w 6019391"/>
              <a:gd name="connsiteY5419" fmla="*/ 2874929 h 3787550"/>
              <a:gd name="connsiteX5420" fmla="*/ 95414 w 6019391"/>
              <a:gd name="connsiteY5420" fmla="*/ 2891155 h 3787550"/>
              <a:gd name="connsiteX5421" fmla="*/ 110683 w 6019391"/>
              <a:gd name="connsiteY5421" fmla="*/ 2870059 h 3787550"/>
              <a:gd name="connsiteX5422" fmla="*/ 80980 w 6019391"/>
              <a:gd name="connsiteY5422" fmla="*/ 2931305 h 3787550"/>
              <a:gd name="connsiteX5423" fmla="*/ 55958 w 6019391"/>
              <a:gd name="connsiteY5423" fmla="*/ 2987652 h 3787550"/>
              <a:gd name="connsiteX5424" fmla="*/ 52430 w 6019391"/>
              <a:gd name="connsiteY5424" fmla="*/ 2986920 h 3787550"/>
              <a:gd name="connsiteX5425" fmla="*/ 29481 w 6019391"/>
              <a:gd name="connsiteY5425" fmla="*/ 3016468 h 3787550"/>
              <a:gd name="connsiteX5426" fmla="*/ 27709 w 6019391"/>
              <a:gd name="connsiteY5426" fmla="*/ 3019526 h 3787550"/>
              <a:gd name="connsiteX5427" fmla="*/ 29714 w 6019391"/>
              <a:gd name="connsiteY5427" fmla="*/ 3015655 h 3787550"/>
              <a:gd name="connsiteX5428" fmla="*/ 43081 w 6019391"/>
              <a:gd name="connsiteY5428" fmla="*/ 2983452 h 3787550"/>
              <a:gd name="connsiteX5429" fmla="*/ 38930 w 6019391"/>
              <a:gd name="connsiteY5429" fmla="*/ 2988991 h 3787550"/>
              <a:gd name="connsiteX5430" fmla="*/ 115903 w 6019391"/>
              <a:gd name="connsiteY5430" fmla="*/ 2830984 h 3787550"/>
              <a:gd name="connsiteX5431" fmla="*/ 175267 w 6019391"/>
              <a:gd name="connsiteY5431" fmla="*/ 2721347 h 3787550"/>
              <a:gd name="connsiteX5432" fmla="*/ 180435 w 6019391"/>
              <a:gd name="connsiteY5432" fmla="*/ 2705776 h 3787550"/>
              <a:gd name="connsiteX5433" fmla="*/ 182784 w 6019391"/>
              <a:gd name="connsiteY5433" fmla="*/ 2699743 h 3787550"/>
              <a:gd name="connsiteX5434" fmla="*/ 194019 w 6019391"/>
              <a:gd name="connsiteY5434" fmla="*/ 2681187 h 3787550"/>
              <a:gd name="connsiteX5435" fmla="*/ 195007 w 6019391"/>
              <a:gd name="connsiteY5435" fmla="*/ 2682305 h 3787550"/>
              <a:gd name="connsiteX5436" fmla="*/ 195110 w 6019391"/>
              <a:gd name="connsiteY5436" fmla="*/ 2684458 h 3787550"/>
              <a:gd name="connsiteX5437" fmla="*/ 194945 w 6019391"/>
              <a:gd name="connsiteY5437" fmla="*/ 2685002 h 3787550"/>
              <a:gd name="connsiteX5438" fmla="*/ 201288 w 6019391"/>
              <a:gd name="connsiteY5438" fmla="*/ 2673289 h 3787550"/>
              <a:gd name="connsiteX5439" fmla="*/ 194816 w 6019391"/>
              <a:gd name="connsiteY5439" fmla="*/ 2685428 h 3787550"/>
              <a:gd name="connsiteX5440" fmla="*/ 194448 w 6019391"/>
              <a:gd name="connsiteY5440" fmla="*/ 2686643 h 3787550"/>
              <a:gd name="connsiteX5441" fmla="*/ 203252 w 6019391"/>
              <a:gd name="connsiteY5441" fmla="*/ 2669858 h 3787550"/>
              <a:gd name="connsiteX5442" fmla="*/ 203963 w 6019391"/>
              <a:gd name="connsiteY5442" fmla="*/ 2670793 h 3787550"/>
              <a:gd name="connsiteX5443" fmla="*/ 203448 w 6019391"/>
              <a:gd name="connsiteY5443" fmla="*/ 2671659 h 3787550"/>
              <a:gd name="connsiteX5444" fmla="*/ 204151 w 6019391"/>
              <a:gd name="connsiteY5444" fmla="*/ 2671039 h 3787550"/>
              <a:gd name="connsiteX5445" fmla="*/ 203963 w 6019391"/>
              <a:gd name="connsiteY5445" fmla="*/ 2670793 h 3787550"/>
              <a:gd name="connsiteX5446" fmla="*/ 206897 w 6019391"/>
              <a:gd name="connsiteY5446" fmla="*/ 2665868 h 3787550"/>
              <a:gd name="connsiteX5447" fmla="*/ 210712 w 6019391"/>
              <a:gd name="connsiteY5447" fmla="*/ 2653616 h 3787550"/>
              <a:gd name="connsiteX5448" fmla="*/ 298254 w 6019391"/>
              <a:gd name="connsiteY5448" fmla="*/ 2509032 h 3787550"/>
              <a:gd name="connsiteX5449" fmla="*/ 460696 w 6019391"/>
              <a:gd name="connsiteY5449" fmla="*/ 2275992 h 3787550"/>
              <a:gd name="connsiteX5450" fmla="*/ 516118 w 6019391"/>
              <a:gd name="connsiteY5450" fmla="*/ 2208788 h 3787550"/>
              <a:gd name="connsiteX5451" fmla="*/ 526594 w 6019391"/>
              <a:gd name="connsiteY5451" fmla="*/ 2188719 h 3787550"/>
              <a:gd name="connsiteX5452" fmla="*/ 527795 w 6019391"/>
              <a:gd name="connsiteY5452" fmla="*/ 2188651 h 3787550"/>
              <a:gd name="connsiteX5453" fmla="*/ 528437 w 6019391"/>
              <a:gd name="connsiteY5453" fmla="*/ 2185186 h 3787550"/>
              <a:gd name="connsiteX5454" fmla="*/ 526594 w 6019391"/>
              <a:gd name="connsiteY5454" fmla="*/ 2188719 h 3787550"/>
              <a:gd name="connsiteX5455" fmla="*/ 522035 w 6019391"/>
              <a:gd name="connsiteY5455" fmla="*/ 2188974 h 3787550"/>
              <a:gd name="connsiteX5456" fmla="*/ 560157 w 6019391"/>
              <a:gd name="connsiteY5456" fmla="*/ 2123916 h 3787550"/>
              <a:gd name="connsiteX5457" fmla="*/ 546825 w 6019391"/>
              <a:gd name="connsiteY5457" fmla="*/ 2135915 h 3787550"/>
              <a:gd name="connsiteX5458" fmla="*/ 530645 w 6019391"/>
              <a:gd name="connsiteY5458" fmla="*/ 2137258 h 3787550"/>
              <a:gd name="connsiteX5459" fmla="*/ 490865 w 6019391"/>
              <a:gd name="connsiteY5459" fmla="*/ 2186158 h 3787550"/>
              <a:gd name="connsiteX5460" fmla="*/ 246466 w 6019391"/>
              <a:gd name="connsiteY5460" fmla="*/ 2517896 h 3787550"/>
              <a:gd name="connsiteX5461" fmla="*/ 40590 w 6019391"/>
              <a:gd name="connsiteY5461" fmla="*/ 2889926 h 3787550"/>
              <a:gd name="connsiteX5462" fmla="*/ 36962 w 6019391"/>
              <a:gd name="connsiteY5462" fmla="*/ 2894044 h 3787550"/>
              <a:gd name="connsiteX5463" fmla="*/ 36466 w 6019391"/>
              <a:gd name="connsiteY5463" fmla="*/ 2894718 h 3787550"/>
              <a:gd name="connsiteX5464" fmla="*/ 37164 w 6019391"/>
              <a:gd name="connsiteY5464" fmla="*/ 2890993 h 3787550"/>
              <a:gd name="connsiteX5465" fmla="*/ 37535 w 6019391"/>
              <a:gd name="connsiteY5465" fmla="*/ 2883796 h 3787550"/>
              <a:gd name="connsiteX5466" fmla="*/ 39302 w 6019391"/>
              <a:gd name="connsiteY5466" fmla="*/ 2881353 h 3787550"/>
              <a:gd name="connsiteX5467" fmla="*/ 39734 w 6019391"/>
              <a:gd name="connsiteY5467" fmla="*/ 2883510 h 3787550"/>
              <a:gd name="connsiteX5468" fmla="*/ 63884 w 6019391"/>
              <a:gd name="connsiteY5468" fmla="*/ 2836772 h 3787550"/>
              <a:gd name="connsiteX5469" fmla="*/ 75395 w 6019391"/>
              <a:gd name="connsiteY5469" fmla="*/ 2812999 h 3787550"/>
              <a:gd name="connsiteX5470" fmla="*/ 89349 w 6019391"/>
              <a:gd name="connsiteY5470" fmla="*/ 2790966 h 3787550"/>
              <a:gd name="connsiteX5471" fmla="*/ 92299 w 6019391"/>
              <a:gd name="connsiteY5471" fmla="*/ 2773519 h 3787550"/>
              <a:gd name="connsiteX5472" fmla="*/ 91190 w 6019391"/>
              <a:gd name="connsiteY5472" fmla="*/ 2767182 h 3787550"/>
              <a:gd name="connsiteX5473" fmla="*/ 86042 w 6019391"/>
              <a:gd name="connsiteY5473" fmla="*/ 2784916 h 3787550"/>
              <a:gd name="connsiteX5474" fmla="*/ 83518 w 6019391"/>
              <a:gd name="connsiteY5474" fmla="*/ 2788403 h 3787550"/>
              <a:gd name="connsiteX5475" fmla="*/ 54626 w 6019391"/>
              <a:gd name="connsiteY5475" fmla="*/ 2844448 h 3787550"/>
              <a:gd name="connsiteX5476" fmla="*/ 54193 w 6019391"/>
              <a:gd name="connsiteY5476" fmla="*/ 2842292 h 3787550"/>
              <a:gd name="connsiteX5477" fmla="*/ 68680 w 6019391"/>
              <a:gd name="connsiteY5477" fmla="*/ 2811657 h 3787550"/>
              <a:gd name="connsiteX5478" fmla="*/ 83598 w 6019391"/>
              <a:gd name="connsiteY5478" fmla="*/ 2783178 h 3787550"/>
              <a:gd name="connsiteX5479" fmla="*/ 86016 w 6019391"/>
              <a:gd name="connsiteY5479" fmla="*/ 2774331 h 3787550"/>
              <a:gd name="connsiteX5480" fmla="*/ 143437 w 6019391"/>
              <a:gd name="connsiteY5480" fmla="*/ 2676511 h 3787550"/>
              <a:gd name="connsiteX5481" fmla="*/ 171426 w 6019391"/>
              <a:gd name="connsiteY5481" fmla="*/ 2627220 h 3787550"/>
              <a:gd name="connsiteX5482" fmla="*/ 200858 w 6019391"/>
              <a:gd name="connsiteY5482" fmla="*/ 2578691 h 3787550"/>
              <a:gd name="connsiteX5483" fmla="*/ 204402 w 6019391"/>
              <a:gd name="connsiteY5483" fmla="*/ 2569313 h 3787550"/>
              <a:gd name="connsiteX5484" fmla="*/ 247762 w 6019391"/>
              <a:gd name="connsiteY5484" fmla="*/ 2499990 h 3787550"/>
              <a:gd name="connsiteX5485" fmla="*/ 497157 w 6019391"/>
              <a:gd name="connsiteY5485" fmla="*/ 2157068 h 3787550"/>
              <a:gd name="connsiteX5486" fmla="*/ 569044 w 6019391"/>
              <a:gd name="connsiteY5486" fmla="*/ 2059011 h 3787550"/>
              <a:gd name="connsiteX5487" fmla="*/ 550330 w 6019391"/>
              <a:gd name="connsiteY5487" fmla="*/ 2070081 h 3787550"/>
              <a:gd name="connsiteX5488" fmla="*/ 529370 w 6019391"/>
              <a:gd name="connsiteY5488" fmla="*/ 2095506 h 3787550"/>
              <a:gd name="connsiteX5489" fmla="*/ 440067 w 6019391"/>
              <a:gd name="connsiteY5489" fmla="*/ 2186724 h 3787550"/>
              <a:gd name="connsiteX5490" fmla="*/ 235724 w 6019391"/>
              <a:gd name="connsiteY5490" fmla="*/ 2465804 h 3787550"/>
              <a:gd name="connsiteX5491" fmla="*/ 136112 w 6019391"/>
              <a:gd name="connsiteY5491" fmla="*/ 2635055 h 3787550"/>
              <a:gd name="connsiteX5492" fmla="*/ 169103 w 6019391"/>
              <a:gd name="connsiteY5492" fmla="*/ 2572215 h 3787550"/>
              <a:gd name="connsiteX5493" fmla="*/ 256262 w 6019391"/>
              <a:gd name="connsiteY5493" fmla="*/ 2428195 h 3787550"/>
              <a:gd name="connsiteX5494" fmla="*/ 260571 w 6019391"/>
              <a:gd name="connsiteY5494" fmla="*/ 2416931 h 3787550"/>
              <a:gd name="connsiteX5495" fmla="*/ 260766 w 6019391"/>
              <a:gd name="connsiteY5495" fmla="*/ 2414428 h 3787550"/>
              <a:gd name="connsiteX5496" fmla="*/ 324242 w 6019391"/>
              <a:gd name="connsiteY5496" fmla="*/ 2323371 h 3787550"/>
              <a:gd name="connsiteX5497" fmla="*/ 444594 w 6019391"/>
              <a:gd name="connsiteY5497" fmla="*/ 2153879 h 3787550"/>
              <a:gd name="connsiteX5498" fmla="*/ 450504 w 6019391"/>
              <a:gd name="connsiteY5498" fmla="*/ 2150384 h 3787550"/>
              <a:gd name="connsiteX5499" fmla="*/ 457927 w 6019391"/>
              <a:gd name="connsiteY5499" fmla="*/ 2141880 h 3787550"/>
              <a:gd name="connsiteX5500" fmla="*/ 450504 w 6019391"/>
              <a:gd name="connsiteY5500" fmla="*/ 2150384 h 3787550"/>
              <a:gd name="connsiteX5501" fmla="*/ 444594 w 6019391"/>
              <a:gd name="connsiteY5501" fmla="*/ 2153879 h 3787550"/>
              <a:gd name="connsiteX5502" fmla="*/ 391543 w 6019391"/>
              <a:gd name="connsiteY5502" fmla="*/ 2214544 h 3787550"/>
              <a:gd name="connsiteX5503" fmla="*/ 392176 w 6019391"/>
              <a:gd name="connsiteY5503" fmla="*/ 2213668 h 3787550"/>
              <a:gd name="connsiteX5504" fmla="*/ 428616 w 6019391"/>
              <a:gd name="connsiteY5504" fmla="*/ 2163322 h 3787550"/>
              <a:gd name="connsiteX5505" fmla="*/ 511026 w 6019391"/>
              <a:gd name="connsiteY5505" fmla="*/ 2049467 h 3787550"/>
              <a:gd name="connsiteX5506" fmla="*/ 597254 w 6019391"/>
              <a:gd name="connsiteY5506" fmla="*/ 1938594 h 3787550"/>
              <a:gd name="connsiteX5507" fmla="*/ 640027 w 6019391"/>
              <a:gd name="connsiteY5507" fmla="*/ 1881858 h 3787550"/>
              <a:gd name="connsiteX5508" fmla="*/ 684737 w 6019391"/>
              <a:gd name="connsiteY5508" fmla="*/ 1828348 h 3787550"/>
              <a:gd name="connsiteX5509" fmla="*/ 774537 w 6019391"/>
              <a:gd name="connsiteY5509" fmla="*/ 1720014 h 3787550"/>
              <a:gd name="connsiteX5510" fmla="*/ 859396 w 6019391"/>
              <a:gd name="connsiteY5510" fmla="*/ 1624014 h 3787550"/>
              <a:gd name="connsiteX5511" fmla="*/ 901826 w 6019391"/>
              <a:gd name="connsiteY5511" fmla="*/ 1576014 h 3787550"/>
              <a:gd name="connsiteX5512" fmla="*/ 945383 w 6019391"/>
              <a:gd name="connsiteY5512" fmla="*/ 1528816 h 3787550"/>
              <a:gd name="connsiteX5513" fmla="*/ 1033874 w 6019391"/>
              <a:gd name="connsiteY5513" fmla="*/ 1435664 h 3787550"/>
              <a:gd name="connsiteX5514" fmla="*/ 1078052 w 6019391"/>
              <a:gd name="connsiteY5514" fmla="*/ 1390757 h 3787550"/>
              <a:gd name="connsiteX5515" fmla="*/ 1124241 w 6019391"/>
              <a:gd name="connsiteY5515" fmla="*/ 1345430 h 3787550"/>
              <a:gd name="connsiteX5516" fmla="*/ 1362884 w 6019391"/>
              <a:gd name="connsiteY5516" fmla="*/ 1118609 h 3787550"/>
              <a:gd name="connsiteX5517" fmla="*/ 1394835 w 6019391"/>
              <a:gd name="connsiteY5517" fmla="*/ 1091552 h 3787550"/>
              <a:gd name="connsiteX5518" fmla="*/ 1393138 w 6019391"/>
              <a:gd name="connsiteY5518" fmla="*/ 1085469 h 3787550"/>
              <a:gd name="connsiteX5519" fmla="*/ 1389596 w 6019391"/>
              <a:gd name="connsiteY5519" fmla="*/ 1085713 h 3787550"/>
              <a:gd name="connsiteX5520" fmla="*/ 1389048 w 6019391"/>
              <a:gd name="connsiteY5520" fmla="*/ 1081730 h 3787550"/>
              <a:gd name="connsiteX5521" fmla="*/ 1388821 w 6019391"/>
              <a:gd name="connsiteY5521" fmla="*/ 1081544 h 3787550"/>
              <a:gd name="connsiteX5522" fmla="*/ 1393027 w 6019391"/>
              <a:gd name="connsiteY5522" fmla="*/ 1079210 h 3787550"/>
              <a:gd name="connsiteX5523" fmla="*/ 1438423 w 6019391"/>
              <a:gd name="connsiteY5523" fmla="*/ 1042941 h 3787550"/>
              <a:gd name="connsiteX5524" fmla="*/ 1502286 w 6019391"/>
              <a:gd name="connsiteY5524" fmla="*/ 984399 h 3787550"/>
              <a:gd name="connsiteX5525" fmla="*/ 1566880 w 6019391"/>
              <a:gd name="connsiteY5525" fmla="*/ 925975 h 3787550"/>
              <a:gd name="connsiteX5526" fmla="*/ 1626529 w 6019391"/>
              <a:gd name="connsiteY5526" fmla="*/ 876272 h 3787550"/>
              <a:gd name="connsiteX5527" fmla="*/ 1627816 w 6019391"/>
              <a:gd name="connsiteY5527" fmla="*/ 873166 h 3787550"/>
              <a:gd name="connsiteX5528" fmla="*/ 1612656 w 6019391"/>
              <a:gd name="connsiteY5528" fmla="*/ 885610 h 3787550"/>
              <a:gd name="connsiteX5529" fmla="*/ 1590967 w 6019391"/>
              <a:gd name="connsiteY5529" fmla="*/ 901521 h 3787550"/>
              <a:gd name="connsiteX5530" fmla="*/ 1552297 w 6019391"/>
              <a:gd name="connsiteY5530" fmla="*/ 936368 h 3787550"/>
              <a:gd name="connsiteX5531" fmla="*/ 1492097 w 6019391"/>
              <a:gd name="connsiteY5531" fmla="*/ 988288 h 3787550"/>
              <a:gd name="connsiteX5532" fmla="*/ 1474661 w 6019391"/>
              <a:gd name="connsiteY5532" fmla="*/ 1002899 h 3787550"/>
              <a:gd name="connsiteX5533" fmla="*/ 1475812 w 6019391"/>
              <a:gd name="connsiteY5533" fmla="*/ 998798 h 3787550"/>
              <a:gd name="connsiteX5534" fmla="*/ 1491662 w 6019391"/>
              <a:gd name="connsiteY5534" fmla="*/ 985134 h 3787550"/>
              <a:gd name="connsiteX5535" fmla="*/ 1554119 w 6019391"/>
              <a:gd name="connsiteY5535" fmla="*/ 929873 h 3787550"/>
              <a:gd name="connsiteX5536" fmla="*/ 1640261 w 6019391"/>
              <a:gd name="connsiteY5536" fmla="*/ 860744 h 3787550"/>
              <a:gd name="connsiteX5537" fmla="*/ 1682336 w 6019391"/>
              <a:gd name="connsiteY5537" fmla="*/ 824656 h 3787550"/>
              <a:gd name="connsiteX5538" fmla="*/ 1799890 w 6019391"/>
              <a:gd name="connsiteY5538" fmla="*/ 745813 h 3787550"/>
              <a:gd name="connsiteX5539" fmla="*/ 1819339 w 6019391"/>
              <a:gd name="connsiteY5539" fmla="*/ 736057 h 3787550"/>
              <a:gd name="connsiteX5540" fmla="*/ 1823766 w 6019391"/>
              <a:gd name="connsiteY5540" fmla="*/ 732359 h 3787550"/>
              <a:gd name="connsiteX5541" fmla="*/ 1824045 w 6019391"/>
              <a:gd name="connsiteY5541" fmla="*/ 732497 h 3787550"/>
              <a:gd name="connsiteX5542" fmla="*/ 1824544 w 6019391"/>
              <a:gd name="connsiteY5542" fmla="*/ 731709 h 3787550"/>
              <a:gd name="connsiteX5543" fmla="*/ 1823766 w 6019391"/>
              <a:gd name="connsiteY5543" fmla="*/ 732359 h 3787550"/>
              <a:gd name="connsiteX5544" fmla="*/ 1822703 w 6019391"/>
              <a:gd name="connsiteY5544" fmla="*/ 731836 h 3787550"/>
              <a:gd name="connsiteX5545" fmla="*/ 1838000 w 6019391"/>
              <a:gd name="connsiteY5545" fmla="*/ 720389 h 3787550"/>
              <a:gd name="connsiteX5546" fmla="*/ 1833747 w 6019391"/>
              <a:gd name="connsiteY5546" fmla="*/ 721688 h 3787550"/>
              <a:gd name="connsiteX5547" fmla="*/ 1829930 w 6019391"/>
              <a:gd name="connsiteY5547" fmla="*/ 719942 h 3787550"/>
              <a:gd name="connsiteX5548" fmla="*/ 1815902 w 6019391"/>
              <a:gd name="connsiteY5548" fmla="*/ 727111 h 3787550"/>
              <a:gd name="connsiteX5549" fmla="*/ 1793514 w 6019391"/>
              <a:gd name="connsiteY5549" fmla="*/ 739177 h 3787550"/>
              <a:gd name="connsiteX5550" fmla="*/ 1774220 w 6019391"/>
              <a:gd name="connsiteY5550" fmla="*/ 749835 h 3787550"/>
              <a:gd name="connsiteX5551" fmla="*/ 1778719 w 6019391"/>
              <a:gd name="connsiteY5551" fmla="*/ 746710 h 3787550"/>
              <a:gd name="connsiteX5552" fmla="*/ 1803749 w 6019391"/>
              <a:gd name="connsiteY5552" fmla="*/ 732998 h 3787550"/>
              <a:gd name="connsiteX5553" fmla="*/ 1854742 w 6019391"/>
              <a:gd name="connsiteY5553" fmla="*/ 703499 h 3787550"/>
              <a:gd name="connsiteX5554" fmla="*/ 1882514 w 6019391"/>
              <a:gd name="connsiteY5554" fmla="*/ 688928 h 3787550"/>
              <a:gd name="connsiteX5555" fmla="*/ 1888811 w 6019391"/>
              <a:gd name="connsiteY5555" fmla="*/ 685801 h 3787550"/>
              <a:gd name="connsiteX5556" fmla="*/ 1885406 w 6019391"/>
              <a:gd name="connsiteY5556" fmla="*/ 688805 h 3787550"/>
              <a:gd name="connsiteX5557" fmla="*/ 1878816 w 6019391"/>
              <a:gd name="connsiteY5557" fmla="*/ 692451 h 3787550"/>
              <a:gd name="connsiteX5558" fmla="*/ 1869043 w 6019391"/>
              <a:gd name="connsiteY5558" fmla="*/ 698321 h 3787550"/>
              <a:gd name="connsiteX5559" fmla="*/ 1873673 w 6019391"/>
              <a:gd name="connsiteY5559" fmla="*/ 698189 h 3787550"/>
              <a:gd name="connsiteX5560" fmla="*/ 1875982 w 6019391"/>
              <a:gd name="connsiteY5560" fmla="*/ 697118 h 3787550"/>
              <a:gd name="connsiteX5561" fmla="*/ 1848555 w 6019391"/>
              <a:gd name="connsiteY5561" fmla="*/ 721317 h 3787550"/>
              <a:gd name="connsiteX5562" fmla="*/ 1854895 w 6019391"/>
              <a:gd name="connsiteY5562" fmla="*/ 726163 h 3787550"/>
              <a:gd name="connsiteX5563" fmla="*/ 1869252 w 6019391"/>
              <a:gd name="connsiteY5563" fmla="*/ 715194 h 3787550"/>
              <a:gd name="connsiteX5564" fmla="*/ 1909277 w 6019391"/>
              <a:gd name="connsiteY5564" fmla="*/ 694534 h 3787550"/>
              <a:gd name="connsiteX5565" fmla="*/ 1917986 w 6019391"/>
              <a:gd name="connsiteY5565" fmla="*/ 689366 h 3787550"/>
              <a:gd name="connsiteX5566" fmla="*/ 1919282 w 6019391"/>
              <a:gd name="connsiteY5566" fmla="*/ 688759 h 3787550"/>
              <a:gd name="connsiteX5567" fmla="*/ 1924719 w 6019391"/>
              <a:gd name="connsiteY5567" fmla="*/ 684096 h 3787550"/>
              <a:gd name="connsiteX5568" fmla="*/ 1949463 w 6019391"/>
              <a:gd name="connsiteY5568" fmla="*/ 669109 h 3787550"/>
              <a:gd name="connsiteX5569" fmla="*/ 2005902 w 6019391"/>
              <a:gd name="connsiteY5569" fmla="*/ 627817 h 3787550"/>
              <a:gd name="connsiteX5570" fmla="*/ 2042246 w 6019391"/>
              <a:gd name="connsiteY5570" fmla="*/ 599237 h 3787550"/>
              <a:gd name="connsiteX5571" fmla="*/ 2067729 w 6019391"/>
              <a:gd name="connsiteY5571" fmla="*/ 583419 h 3787550"/>
              <a:gd name="connsiteX5572" fmla="*/ 2087178 w 6019391"/>
              <a:gd name="connsiteY5572" fmla="*/ 573662 h 3787550"/>
              <a:gd name="connsiteX5573" fmla="*/ 2091605 w 6019391"/>
              <a:gd name="connsiteY5573" fmla="*/ 569964 h 3787550"/>
              <a:gd name="connsiteX5574" fmla="*/ 2091884 w 6019391"/>
              <a:gd name="connsiteY5574" fmla="*/ 570101 h 3787550"/>
              <a:gd name="connsiteX5575" fmla="*/ 2092383 w 6019391"/>
              <a:gd name="connsiteY5575" fmla="*/ 569314 h 3787550"/>
              <a:gd name="connsiteX5576" fmla="*/ 2091605 w 6019391"/>
              <a:gd name="connsiteY5576" fmla="*/ 569964 h 3787550"/>
              <a:gd name="connsiteX5577" fmla="*/ 2090541 w 6019391"/>
              <a:gd name="connsiteY5577" fmla="*/ 569441 h 3787550"/>
              <a:gd name="connsiteX5578" fmla="*/ 2105839 w 6019391"/>
              <a:gd name="connsiteY5578" fmla="*/ 557994 h 3787550"/>
              <a:gd name="connsiteX5579" fmla="*/ 2101584 w 6019391"/>
              <a:gd name="connsiteY5579" fmla="*/ 559293 h 3787550"/>
              <a:gd name="connsiteX5580" fmla="*/ 2097769 w 6019391"/>
              <a:gd name="connsiteY5580" fmla="*/ 557546 h 3787550"/>
              <a:gd name="connsiteX5581" fmla="*/ 2090611 w 6019391"/>
              <a:gd name="connsiteY5581" fmla="*/ 561205 h 3787550"/>
              <a:gd name="connsiteX5582" fmla="*/ 2098336 w 6019391"/>
              <a:gd name="connsiteY5582" fmla="*/ 555130 h 3787550"/>
              <a:gd name="connsiteX5583" fmla="*/ 2122580 w 6019391"/>
              <a:gd name="connsiteY5583" fmla="*/ 541104 h 3787550"/>
              <a:gd name="connsiteX5584" fmla="*/ 3614622 w 6019391"/>
              <a:gd name="connsiteY5584" fmla="*/ 529206 h 3787550"/>
              <a:gd name="connsiteX5585" fmla="*/ 3613069 w 6019391"/>
              <a:gd name="connsiteY5585" fmla="*/ 530333 h 3787550"/>
              <a:gd name="connsiteX5586" fmla="*/ 3613789 w 6019391"/>
              <a:gd name="connsiteY5586" fmla="*/ 529923 h 3787550"/>
              <a:gd name="connsiteX5587" fmla="*/ 3609305 w 6019391"/>
              <a:gd name="connsiteY5587" fmla="*/ 533787 h 3787550"/>
              <a:gd name="connsiteX5588" fmla="*/ 3609681 w 6019391"/>
              <a:gd name="connsiteY5588" fmla="*/ 533707 h 3787550"/>
              <a:gd name="connsiteX5589" fmla="*/ 3614386 w 6019391"/>
              <a:gd name="connsiteY5589" fmla="*/ 529583 h 3787550"/>
              <a:gd name="connsiteX5590" fmla="*/ 3613789 w 6019391"/>
              <a:gd name="connsiteY5590" fmla="*/ 529923 h 3787550"/>
              <a:gd name="connsiteX5591" fmla="*/ 5866215 w 6019391"/>
              <a:gd name="connsiteY5591" fmla="*/ 526720 h 3787550"/>
              <a:gd name="connsiteX5592" fmla="*/ 5862727 w 6019391"/>
              <a:gd name="connsiteY5592" fmla="*/ 529033 h 3787550"/>
              <a:gd name="connsiteX5593" fmla="*/ 5861953 w 6019391"/>
              <a:gd name="connsiteY5593" fmla="*/ 528555 h 3787550"/>
              <a:gd name="connsiteX5594" fmla="*/ 5863946 w 6019391"/>
              <a:gd name="connsiteY5594" fmla="*/ 527024 h 3787550"/>
              <a:gd name="connsiteX5595" fmla="*/ 5866215 w 6019391"/>
              <a:gd name="connsiteY5595" fmla="*/ 526720 h 3787550"/>
              <a:gd name="connsiteX5596" fmla="*/ 5384529 w 6019391"/>
              <a:gd name="connsiteY5596" fmla="*/ 526703 h 3787550"/>
              <a:gd name="connsiteX5597" fmla="*/ 5381484 w 6019391"/>
              <a:gd name="connsiteY5597" fmla="*/ 529338 h 3787550"/>
              <a:gd name="connsiteX5598" fmla="*/ 5380690 w 6019391"/>
              <a:gd name="connsiteY5598" fmla="*/ 528963 h 3787550"/>
              <a:gd name="connsiteX5599" fmla="*/ 5382402 w 6019391"/>
              <a:gd name="connsiteY5599" fmla="*/ 527255 h 3787550"/>
              <a:gd name="connsiteX5600" fmla="*/ 5384529 w 6019391"/>
              <a:gd name="connsiteY5600" fmla="*/ 526703 h 3787550"/>
              <a:gd name="connsiteX5601" fmla="*/ 3636744 w 6019391"/>
              <a:gd name="connsiteY5601" fmla="*/ 525393 h 3787550"/>
              <a:gd name="connsiteX5602" fmla="*/ 3634113 w 6019391"/>
              <a:gd name="connsiteY5602" fmla="*/ 526828 h 3787550"/>
              <a:gd name="connsiteX5603" fmla="*/ 3612750 w 6019391"/>
              <a:gd name="connsiteY5603" fmla="*/ 538855 h 3787550"/>
              <a:gd name="connsiteX5604" fmla="*/ 3601552 w 6019391"/>
              <a:gd name="connsiteY5604" fmla="*/ 548127 h 3787550"/>
              <a:gd name="connsiteX5605" fmla="*/ 3623509 w 6019391"/>
              <a:gd name="connsiteY5605" fmla="*/ 536141 h 3787550"/>
              <a:gd name="connsiteX5606" fmla="*/ 3134430 w 6019391"/>
              <a:gd name="connsiteY5606" fmla="*/ 522331 h 3787550"/>
              <a:gd name="connsiteX5607" fmla="*/ 3134033 w 6019391"/>
              <a:gd name="connsiteY5607" fmla="*/ 522807 h 3787550"/>
              <a:gd name="connsiteX5608" fmla="*/ 3110987 w 6019391"/>
              <a:gd name="connsiteY5608" fmla="*/ 534462 h 3787550"/>
              <a:gd name="connsiteX5609" fmla="*/ 3102145 w 6019391"/>
              <a:gd name="connsiteY5609" fmla="*/ 539515 h 3787550"/>
              <a:gd name="connsiteX5610" fmla="*/ 3104701 w 6019391"/>
              <a:gd name="connsiteY5610" fmla="*/ 536300 h 3787550"/>
              <a:gd name="connsiteX5611" fmla="*/ 5344324 w 6019391"/>
              <a:gd name="connsiteY5611" fmla="*/ 518844 h 3787550"/>
              <a:gd name="connsiteX5612" fmla="*/ 5340840 w 6019391"/>
              <a:gd name="connsiteY5612" fmla="*/ 521912 h 3787550"/>
              <a:gd name="connsiteX5613" fmla="*/ 5341455 w 6019391"/>
              <a:gd name="connsiteY5613" fmla="*/ 522301 h 3787550"/>
              <a:gd name="connsiteX5614" fmla="*/ 5344885 w 6019391"/>
              <a:gd name="connsiteY5614" fmla="*/ 520290 h 3787550"/>
              <a:gd name="connsiteX5615" fmla="*/ 5344324 w 6019391"/>
              <a:gd name="connsiteY5615" fmla="*/ 518844 h 3787550"/>
              <a:gd name="connsiteX5616" fmla="*/ 2278008 w 6019391"/>
              <a:gd name="connsiteY5616" fmla="*/ 518078 h 3787550"/>
              <a:gd name="connsiteX5617" fmla="*/ 2264078 w 6019391"/>
              <a:gd name="connsiteY5617" fmla="*/ 530140 h 3787550"/>
              <a:gd name="connsiteX5618" fmla="*/ 2265684 w 6019391"/>
              <a:gd name="connsiteY5618" fmla="*/ 528026 h 3787550"/>
              <a:gd name="connsiteX5619" fmla="*/ 2275279 w 6019391"/>
              <a:gd name="connsiteY5619" fmla="*/ 519886 h 3787550"/>
              <a:gd name="connsiteX5620" fmla="*/ 3603356 w 6019391"/>
              <a:gd name="connsiteY5620" fmla="*/ 517592 h 3787550"/>
              <a:gd name="connsiteX5621" fmla="*/ 3601251 w 6019391"/>
              <a:gd name="connsiteY5621" fmla="*/ 519384 h 3787550"/>
              <a:gd name="connsiteX5622" fmla="*/ 3586200 w 6019391"/>
              <a:gd name="connsiteY5622" fmla="*/ 531393 h 3787550"/>
              <a:gd name="connsiteX5623" fmla="*/ 3588248 w 6019391"/>
              <a:gd name="connsiteY5623" fmla="*/ 529678 h 3787550"/>
              <a:gd name="connsiteX5624" fmla="*/ 5825674 w 6019391"/>
              <a:gd name="connsiteY5624" fmla="*/ 513836 h 3787550"/>
              <a:gd name="connsiteX5625" fmla="*/ 5821674 w 6019391"/>
              <a:gd name="connsiteY5625" fmla="*/ 516536 h 3787550"/>
              <a:gd name="connsiteX5626" fmla="*/ 5822258 w 6019391"/>
              <a:gd name="connsiteY5626" fmla="*/ 517008 h 3787550"/>
              <a:gd name="connsiteX5627" fmla="*/ 5824351 w 6019391"/>
              <a:gd name="connsiteY5627" fmla="*/ 516533 h 3787550"/>
              <a:gd name="connsiteX5628" fmla="*/ 5824864 w 6019391"/>
              <a:gd name="connsiteY5628" fmla="*/ 516284 h 3787550"/>
              <a:gd name="connsiteX5629" fmla="*/ 5826066 w 6019391"/>
              <a:gd name="connsiteY5629" fmla="*/ 515376 h 3787550"/>
              <a:gd name="connsiteX5630" fmla="*/ 5825674 w 6019391"/>
              <a:gd name="connsiteY5630" fmla="*/ 513836 h 3787550"/>
              <a:gd name="connsiteX5631" fmla="*/ 5795351 w 6019391"/>
              <a:gd name="connsiteY5631" fmla="*/ 512482 h 3787550"/>
              <a:gd name="connsiteX5632" fmla="*/ 5795405 w 6019391"/>
              <a:gd name="connsiteY5632" fmla="*/ 513541 h 3787550"/>
              <a:gd name="connsiteX5633" fmla="*/ 5795429 w 6019391"/>
              <a:gd name="connsiteY5633" fmla="*/ 513989 h 3787550"/>
              <a:gd name="connsiteX5634" fmla="*/ 5795437 w 6019391"/>
              <a:gd name="connsiteY5634" fmla="*/ 514150 h 3787550"/>
              <a:gd name="connsiteX5635" fmla="*/ 5795438 w 6019391"/>
              <a:gd name="connsiteY5635" fmla="*/ 514177 h 3787550"/>
              <a:gd name="connsiteX5636" fmla="*/ 5795429 w 6019391"/>
              <a:gd name="connsiteY5636" fmla="*/ 513989 h 3787550"/>
              <a:gd name="connsiteX5637" fmla="*/ 3652374 w 6019391"/>
              <a:gd name="connsiteY5637" fmla="*/ 512283 h 3787550"/>
              <a:gd name="connsiteX5638" fmla="*/ 3650082 w 6019391"/>
              <a:gd name="connsiteY5638" fmla="*/ 513733 h 3787550"/>
              <a:gd name="connsiteX5639" fmla="*/ 3650843 w 6019391"/>
              <a:gd name="connsiteY5639" fmla="*/ 513628 h 3787550"/>
              <a:gd name="connsiteX5640" fmla="*/ 3402555 w 6019391"/>
              <a:gd name="connsiteY5640" fmla="*/ 511770 h 3787550"/>
              <a:gd name="connsiteX5641" fmla="*/ 3399848 w 6019391"/>
              <a:gd name="connsiteY5641" fmla="*/ 513807 h 3787550"/>
              <a:gd name="connsiteX5642" fmla="*/ 3400500 w 6019391"/>
              <a:gd name="connsiteY5642" fmla="*/ 513075 h 3787550"/>
              <a:gd name="connsiteX5643" fmla="*/ 3401052 w 6019391"/>
              <a:gd name="connsiteY5643" fmla="*/ 512539 h 3787550"/>
              <a:gd name="connsiteX5644" fmla="*/ 3182618 w 6019391"/>
              <a:gd name="connsiteY5644" fmla="*/ 509529 h 3787550"/>
              <a:gd name="connsiteX5645" fmla="*/ 3180561 w 6019391"/>
              <a:gd name="connsiteY5645" fmla="*/ 512121 h 3787550"/>
              <a:gd name="connsiteX5646" fmla="*/ 3176771 w 6019391"/>
              <a:gd name="connsiteY5646" fmla="*/ 514218 h 3787550"/>
              <a:gd name="connsiteX5647" fmla="*/ 3175570 w 6019391"/>
              <a:gd name="connsiteY5647" fmla="*/ 515003 h 3787550"/>
              <a:gd name="connsiteX5648" fmla="*/ 3168201 w 6019391"/>
              <a:gd name="connsiteY5648" fmla="*/ 517998 h 3787550"/>
              <a:gd name="connsiteX5649" fmla="*/ 3146536 w 6019391"/>
              <a:gd name="connsiteY5649" fmla="*/ 527952 h 3787550"/>
              <a:gd name="connsiteX5650" fmla="*/ 3149962 w 6019391"/>
              <a:gd name="connsiteY5650" fmla="*/ 523686 h 3787550"/>
              <a:gd name="connsiteX5651" fmla="*/ 3173048 w 6019391"/>
              <a:gd name="connsiteY5651" fmla="*/ 513411 h 3787550"/>
              <a:gd name="connsiteX5652" fmla="*/ 3293254 w 6019391"/>
              <a:gd name="connsiteY5652" fmla="*/ 506731 h 3787550"/>
              <a:gd name="connsiteX5653" fmla="*/ 3286324 w 6019391"/>
              <a:gd name="connsiteY5653" fmla="*/ 514426 h 3787550"/>
              <a:gd name="connsiteX5654" fmla="*/ 3276343 w 6019391"/>
              <a:gd name="connsiteY5654" fmla="*/ 518728 h 3787550"/>
              <a:gd name="connsiteX5655" fmla="*/ 3268370 w 6019391"/>
              <a:gd name="connsiteY5655" fmla="*/ 522322 h 3787550"/>
              <a:gd name="connsiteX5656" fmla="*/ 3276527 w 6019391"/>
              <a:gd name="connsiteY5656" fmla="*/ 513065 h 3787550"/>
              <a:gd name="connsiteX5657" fmla="*/ 2211089 w 6019391"/>
              <a:gd name="connsiteY5657" fmla="*/ 505163 h 3787550"/>
              <a:gd name="connsiteX5658" fmla="*/ 2210298 w 6019391"/>
              <a:gd name="connsiteY5658" fmla="*/ 505903 h 3787550"/>
              <a:gd name="connsiteX5659" fmla="*/ 2207303 w 6019391"/>
              <a:gd name="connsiteY5659" fmla="*/ 508322 h 3787550"/>
              <a:gd name="connsiteX5660" fmla="*/ 2198627 w 6019391"/>
              <a:gd name="connsiteY5660" fmla="*/ 512470 h 3787550"/>
              <a:gd name="connsiteX5661" fmla="*/ 2191842 w 6019391"/>
              <a:gd name="connsiteY5661" fmla="*/ 516542 h 3787550"/>
              <a:gd name="connsiteX5662" fmla="*/ 2198002 w 6019391"/>
              <a:gd name="connsiteY5662" fmla="*/ 515827 h 3787550"/>
              <a:gd name="connsiteX5663" fmla="*/ 2190769 w 6019391"/>
              <a:gd name="connsiteY5663" fmla="*/ 521664 h 3787550"/>
              <a:gd name="connsiteX5664" fmla="*/ 2171244 w 6019391"/>
              <a:gd name="connsiteY5664" fmla="*/ 531890 h 3787550"/>
              <a:gd name="connsiteX5665" fmla="*/ 2194766 w 6019391"/>
              <a:gd name="connsiteY5665" fmla="*/ 512975 h 3787550"/>
              <a:gd name="connsiteX5666" fmla="*/ 3227780 w 6019391"/>
              <a:gd name="connsiteY5666" fmla="*/ 504495 h 3787550"/>
              <a:gd name="connsiteX5667" fmla="*/ 3224509 w 6019391"/>
              <a:gd name="connsiteY5667" fmla="*/ 508993 h 3787550"/>
              <a:gd name="connsiteX5668" fmla="*/ 3215728 w 6019391"/>
              <a:gd name="connsiteY5668" fmla="*/ 513795 h 3787550"/>
              <a:gd name="connsiteX5669" fmla="*/ 3219834 w 6019391"/>
              <a:gd name="connsiteY5669" fmla="*/ 507507 h 3787550"/>
              <a:gd name="connsiteX5670" fmla="*/ 3223449 w 6019391"/>
              <a:gd name="connsiteY5670" fmla="*/ 505936 h 3787550"/>
              <a:gd name="connsiteX5671" fmla="*/ 5829959 w 6019391"/>
              <a:gd name="connsiteY5671" fmla="*/ 501759 h 3787550"/>
              <a:gd name="connsiteX5672" fmla="*/ 5829613 w 6019391"/>
              <a:gd name="connsiteY5672" fmla="*/ 503334 h 3787550"/>
              <a:gd name="connsiteX5673" fmla="*/ 5829138 w 6019391"/>
              <a:gd name="connsiteY5673" fmla="*/ 504027 h 3787550"/>
              <a:gd name="connsiteX5674" fmla="*/ 5813029 w 6019391"/>
              <a:gd name="connsiteY5674" fmla="*/ 512697 h 3787550"/>
              <a:gd name="connsiteX5675" fmla="*/ 5814519 w 6019391"/>
              <a:gd name="connsiteY5675" fmla="*/ 511447 h 3787550"/>
              <a:gd name="connsiteX5676" fmla="*/ 5829959 w 6019391"/>
              <a:gd name="connsiteY5676" fmla="*/ 501759 h 3787550"/>
              <a:gd name="connsiteX5677" fmla="*/ 3210071 w 6019391"/>
              <a:gd name="connsiteY5677" fmla="*/ 500930 h 3787550"/>
              <a:gd name="connsiteX5678" fmla="*/ 3209270 w 6019391"/>
              <a:gd name="connsiteY5678" fmla="*/ 501797 h 3787550"/>
              <a:gd name="connsiteX5679" fmla="*/ 3197763 w 6019391"/>
              <a:gd name="connsiteY5679" fmla="*/ 506130 h 3787550"/>
              <a:gd name="connsiteX5680" fmla="*/ 3197876 w 6019391"/>
              <a:gd name="connsiteY5680" fmla="*/ 505991 h 3787550"/>
              <a:gd name="connsiteX5681" fmla="*/ 3202045 w 6019391"/>
              <a:gd name="connsiteY5681" fmla="*/ 503920 h 3787550"/>
              <a:gd name="connsiteX5682" fmla="*/ 2214934 w 6019391"/>
              <a:gd name="connsiteY5682" fmla="*/ 498357 h 3787550"/>
              <a:gd name="connsiteX5683" fmla="*/ 2207866 w 6019391"/>
              <a:gd name="connsiteY5683" fmla="*/ 502442 h 3787550"/>
              <a:gd name="connsiteX5684" fmla="*/ 2209914 w 6019391"/>
              <a:gd name="connsiteY5684" fmla="*/ 500794 h 3787550"/>
              <a:gd name="connsiteX5685" fmla="*/ 3301415 w 6019391"/>
              <a:gd name="connsiteY5685" fmla="*/ 497669 h 3787550"/>
              <a:gd name="connsiteX5686" fmla="*/ 3301019 w 6019391"/>
              <a:gd name="connsiteY5686" fmla="*/ 498108 h 3787550"/>
              <a:gd name="connsiteX5687" fmla="*/ 3283282 w 6019391"/>
              <a:gd name="connsiteY5687" fmla="*/ 505397 h 3787550"/>
              <a:gd name="connsiteX5688" fmla="*/ 3284564 w 6019391"/>
              <a:gd name="connsiteY5688" fmla="*/ 503943 h 3787550"/>
              <a:gd name="connsiteX5689" fmla="*/ 3629105 w 6019391"/>
              <a:gd name="connsiteY5689" fmla="*/ 496992 h 3787550"/>
              <a:gd name="connsiteX5690" fmla="*/ 3603356 w 6019391"/>
              <a:gd name="connsiteY5690" fmla="*/ 517592 h 3787550"/>
              <a:gd name="connsiteX5691" fmla="*/ 3625636 w 6019391"/>
              <a:gd name="connsiteY5691" fmla="*/ 498627 h 3787550"/>
              <a:gd name="connsiteX5692" fmla="*/ 3669995 w 6019391"/>
              <a:gd name="connsiteY5692" fmla="*/ 496803 h 3787550"/>
              <a:gd name="connsiteX5693" fmla="*/ 3642999 w 6019391"/>
              <a:gd name="connsiteY5693" fmla="*/ 513261 h 3787550"/>
              <a:gd name="connsiteX5694" fmla="*/ 3635546 w 6019391"/>
              <a:gd name="connsiteY5694" fmla="*/ 517512 h 3787550"/>
              <a:gd name="connsiteX5695" fmla="*/ 3629888 w 6019391"/>
              <a:gd name="connsiteY5695" fmla="*/ 522346 h 3787550"/>
              <a:gd name="connsiteX5696" fmla="*/ 3646726 w 6019391"/>
              <a:gd name="connsiteY5696" fmla="*/ 513296 h 3787550"/>
              <a:gd name="connsiteX5697" fmla="*/ 3657365 w 6019391"/>
              <a:gd name="connsiteY5697" fmla="*/ 507899 h 3787550"/>
              <a:gd name="connsiteX5698" fmla="*/ 4568783 w 6019391"/>
              <a:gd name="connsiteY5698" fmla="*/ 495702 h 3787550"/>
              <a:gd name="connsiteX5699" fmla="*/ 4566306 w 6019391"/>
              <a:gd name="connsiteY5699" fmla="*/ 498380 h 3787550"/>
              <a:gd name="connsiteX5700" fmla="*/ 4549571 w 6019391"/>
              <a:gd name="connsiteY5700" fmla="*/ 515320 h 3787550"/>
              <a:gd name="connsiteX5701" fmla="*/ 4541378 w 6019391"/>
              <a:gd name="connsiteY5701" fmla="*/ 519424 h 3787550"/>
              <a:gd name="connsiteX5702" fmla="*/ 4530939 w 6019391"/>
              <a:gd name="connsiteY5702" fmla="*/ 525781 h 3787550"/>
              <a:gd name="connsiteX5703" fmla="*/ 4534385 w 6019391"/>
              <a:gd name="connsiteY5703" fmla="*/ 522083 h 3787550"/>
              <a:gd name="connsiteX5704" fmla="*/ 4552661 w 6019391"/>
              <a:gd name="connsiteY5704" fmla="*/ 507120 h 3787550"/>
              <a:gd name="connsiteX5705" fmla="*/ 4560900 w 6019391"/>
              <a:gd name="connsiteY5705" fmla="*/ 499023 h 3787550"/>
              <a:gd name="connsiteX5706" fmla="*/ 4560897 w 6019391"/>
              <a:gd name="connsiteY5706" fmla="*/ 499308 h 3787550"/>
              <a:gd name="connsiteX5707" fmla="*/ 4566654 w 6019391"/>
              <a:gd name="connsiteY5707" fmla="*/ 496712 h 3787550"/>
              <a:gd name="connsiteX5708" fmla="*/ 3360785 w 6019391"/>
              <a:gd name="connsiteY5708" fmla="*/ 494286 h 3787550"/>
              <a:gd name="connsiteX5709" fmla="*/ 3351400 w 6019391"/>
              <a:gd name="connsiteY5709" fmla="*/ 503102 h 3787550"/>
              <a:gd name="connsiteX5710" fmla="*/ 3341378 w 6019391"/>
              <a:gd name="connsiteY5710" fmla="*/ 510643 h 3787550"/>
              <a:gd name="connsiteX5711" fmla="*/ 3339513 w 6019391"/>
              <a:gd name="connsiteY5711" fmla="*/ 516170 h 3787550"/>
              <a:gd name="connsiteX5712" fmla="*/ 3329271 w 6019391"/>
              <a:gd name="connsiteY5712" fmla="*/ 524021 h 3787550"/>
              <a:gd name="connsiteX5713" fmla="*/ 3339614 w 6019391"/>
              <a:gd name="connsiteY5713" fmla="*/ 512093 h 3787550"/>
              <a:gd name="connsiteX5714" fmla="*/ 3351780 w 6019391"/>
              <a:gd name="connsiteY5714" fmla="*/ 499135 h 3787550"/>
              <a:gd name="connsiteX5715" fmla="*/ 3357250 w 6019391"/>
              <a:gd name="connsiteY5715" fmla="*/ 495374 h 3787550"/>
              <a:gd name="connsiteX5716" fmla="*/ 3360785 w 6019391"/>
              <a:gd name="connsiteY5716" fmla="*/ 494286 h 3787550"/>
              <a:gd name="connsiteX5717" fmla="*/ 3247551 w 6019391"/>
              <a:gd name="connsiteY5717" fmla="*/ 494200 h 3787550"/>
              <a:gd name="connsiteX5718" fmla="*/ 3248403 w 6019391"/>
              <a:gd name="connsiteY5718" fmla="*/ 495256 h 3787550"/>
              <a:gd name="connsiteX5719" fmla="*/ 3238485 w 6019391"/>
              <a:gd name="connsiteY5719" fmla="*/ 499359 h 3787550"/>
              <a:gd name="connsiteX5720" fmla="*/ 3239592 w 6019391"/>
              <a:gd name="connsiteY5720" fmla="*/ 498082 h 3787550"/>
              <a:gd name="connsiteX5721" fmla="*/ 3240803 w 6019391"/>
              <a:gd name="connsiteY5721" fmla="*/ 497444 h 3787550"/>
              <a:gd name="connsiteX5722" fmla="*/ 3247604 w 6019391"/>
              <a:gd name="connsiteY5722" fmla="*/ 494174 h 3787550"/>
              <a:gd name="connsiteX5723" fmla="*/ 3247551 w 6019391"/>
              <a:gd name="connsiteY5723" fmla="*/ 494200 h 3787550"/>
              <a:gd name="connsiteX5724" fmla="*/ 3247547 w 6019391"/>
              <a:gd name="connsiteY5724" fmla="*/ 494196 h 3787550"/>
              <a:gd name="connsiteX5725" fmla="*/ 3635285 w 6019391"/>
              <a:gd name="connsiteY5725" fmla="*/ 492047 h 3787550"/>
              <a:gd name="connsiteX5726" fmla="*/ 3634744 w 6019391"/>
              <a:gd name="connsiteY5726" fmla="*/ 493303 h 3787550"/>
              <a:gd name="connsiteX5727" fmla="*/ 3630561 w 6019391"/>
              <a:gd name="connsiteY5727" fmla="*/ 496305 h 3787550"/>
              <a:gd name="connsiteX5728" fmla="*/ 3629105 w 6019391"/>
              <a:gd name="connsiteY5728" fmla="*/ 496992 h 3787550"/>
              <a:gd name="connsiteX5729" fmla="*/ 3238151 w 6019391"/>
              <a:gd name="connsiteY5729" fmla="*/ 490232 h 3787550"/>
              <a:gd name="connsiteX5730" fmla="*/ 3237237 w 6019391"/>
              <a:gd name="connsiteY5730" fmla="*/ 491490 h 3787550"/>
              <a:gd name="connsiteX5731" fmla="*/ 3228182 w 6019391"/>
              <a:gd name="connsiteY5731" fmla="*/ 494794 h 3787550"/>
              <a:gd name="connsiteX5732" fmla="*/ 3228741 w 6019391"/>
              <a:gd name="connsiteY5732" fmla="*/ 493974 h 3787550"/>
              <a:gd name="connsiteX5733" fmla="*/ 3229189 w 6019391"/>
              <a:gd name="connsiteY5733" fmla="*/ 493807 h 3787550"/>
              <a:gd name="connsiteX5734" fmla="*/ 3302427 w 6019391"/>
              <a:gd name="connsiteY5734" fmla="*/ 489406 h 3787550"/>
              <a:gd name="connsiteX5735" fmla="*/ 3294285 w 6019391"/>
              <a:gd name="connsiteY5735" fmla="*/ 492908 h 3787550"/>
              <a:gd name="connsiteX5736" fmla="*/ 3295587 w 6019391"/>
              <a:gd name="connsiteY5736" fmla="*/ 491430 h 3787550"/>
              <a:gd name="connsiteX5737" fmla="*/ 3259459 w 6019391"/>
              <a:gd name="connsiteY5737" fmla="*/ 488474 h 3787550"/>
              <a:gd name="connsiteX5738" fmla="*/ 3259239 w 6019391"/>
              <a:gd name="connsiteY5738" fmla="*/ 488726 h 3787550"/>
              <a:gd name="connsiteX5739" fmla="*/ 3253278 w 6019391"/>
              <a:gd name="connsiteY5739" fmla="*/ 492097 h 3787550"/>
              <a:gd name="connsiteX5740" fmla="*/ 3247604 w 6019391"/>
              <a:gd name="connsiteY5740" fmla="*/ 494174 h 3787550"/>
              <a:gd name="connsiteX5741" fmla="*/ 5878346 w 6019391"/>
              <a:gd name="connsiteY5741" fmla="*/ 488083 h 3787550"/>
              <a:gd name="connsiteX5742" fmla="*/ 5871410 w 6019391"/>
              <a:gd name="connsiteY5742" fmla="*/ 491504 h 3787550"/>
              <a:gd name="connsiteX5743" fmla="*/ 5874121 w 6019391"/>
              <a:gd name="connsiteY5743" fmla="*/ 489358 h 3787550"/>
              <a:gd name="connsiteX5744" fmla="*/ 5878346 w 6019391"/>
              <a:gd name="connsiteY5744" fmla="*/ 488083 h 3787550"/>
              <a:gd name="connsiteX5745" fmla="*/ 5391405 w 6019391"/>
              <a:gd name="connsiteY5745" fmla="*/ 487935 h 3787550"/>
              <a:gd name="connsiteX5746" fmla="*/ 5385210 w 6019391"/>
              <a:gd name="connsiteY5746" fmla="*/ 492032 h 3787550"/>
              <a:gd name="connsiteX5747" fmla="*/ 5387533 w 6019391"/>
              <a:gd name="connsiteY5747" fmla="*/ 489648 h 3787550"/>
              <a:gd name="connsiteX5748" fmla="*/ 5391405 w 6019391"/>
              <a:gd name="connsiteY5748" fmla="*/ 487935 h 3787550"/>
              <a:gd name="connsiteX5749" fmla="*/ 3306897 w 6019391"/>
              <a:gd name="connsiteY5749" fmla="*/ 487702 h 3787550"/>
              <a:gd name="connsiteX5750" fmla="*/ 3302427 w 6019391"/>
              <a:gd name="connsiteY5750" fmla="*/ 489406 h 3787550"/>
              <a:gd name="connsiteX5751" fmla="*/ 3304287 w 6019391"/>
              <a:gd name="connsiteY5751" fmla="*/ 488153 h 3787550"/>
              <a:gd name="connsiteX5752" fmla="*/ 3306897 w 6019391"/>
              <a:gd name="connsiteY5752" fmla="*/ 487702 h 3787550"/>
              <a:gd name="connsiteX5753" fmla="*/ 5881055 w 6019391"/>
              <a:gd name="connsiteY5753" fmla="*/ 486992 h 3787550"/>
              <a:gd name="connsiteX5754" fmla="*/ 5878346 w 6019391"/>
              <a:gd name="connsiteY5754" fmla="*/ 488083 h 3787550"/>
              <a:gd name="connsiteX5755" fmla="*/ 5878948 w 6019391"/>
              <a:gd name="connsiteY5755" fmla="*/ 487167 h 3787550"/>
              <a:gd name="connsiteX5756" fmla="*/ 5881055 w 6019391"/>
              <a:gd name="connsiteY5756" fmla="*/ 486992 h 3787550"/>
              <a:gd name="connsiteX5757" fmla="*/ 5393855 w 6019391"/>
              <a:gd name="connsiteY5757" fmla="*/ 486570 h 3787550"/>
              <a:gd name="connsiteX5758" fmla="*/ 5393104 w 6019391"/>
              <a:gd name="connsiteY5758" fmla="*/ 487948 h 3787550"/>
              <a:gd name="connsiteX5759" fmla="*/ 5391405 w 6019391"/>
              <a:gd name="connsiteY5759" fmla="*/ 487935 h 3787550"/>
              <a:gd name="connsiteX5760" fmla="*/ 5391869 w 6019391"/>
              <a:gd name="connsiteY5760" fmla="*/ 486979 h 3787550"/>
              <a:gd name="connsiteX5761" fmla="*/ 5393855 w 6019391"/>
              <a:gd name="connsiteY5761" fmla="*/ 486570 h 3787550"/>
              <a:gd name="connsiteX5762" fmla="*/ 5883765 w 6019391"/>
              <a:gd name="connsiteY5762" fmla="*/ 485901 h 3787550"/>
              <a:gd name="connsiteX5763" fmla="*/ 5881055 w 6019391"/>
              <a:gd name="connsiteY5763" fmla="*/ 486992 h 3787550"/>
              <a:gd name="connsiteX5764" fmla="*/ 5881658 w 6019391"/>
              <a:gd name="connsiteY5764" fmla="*/ 486076 h 3787550"/>
              <a:gd name="connsiteX5765" fmla="*/ 5883765 w 6019391"/>
              <a:gd name="connsiteY5765" fmla="*/ 485901 h 3787550"/>
              <a:gd name="connsiteX5766" fmla="*/ 5396307 w 6019391"/>
              <a:gd name="connsiteY5766" fmla="*/ 485205 h 3787550"/>
              <a:gd name="connsiteX5767" fmla="*/ 5395555 w 6019391"/>
              <a:gd name="connsiteY5767" fmla="*/ 486583 h 3787550"/>
              <a:gd name="connsiteX5768" fmla="*/ 5393855 w 6019391"/>
              <a:gd name="connsiteY5768" fmla="*/ 486570 h 3787550"/>
              <a:gd name="connsiteX5769" fmla="*/ 5394319 w 6019391"/>
              <a:gd name="connsiteY5769" fmla="*/ 485614 h 3787550"/>
              <a:gd name="connsiteX5770" fmla="*/ 5396307 w 6019391"/>
              <a:gd name="connsiteY5770" fmla="*/ 485205 h 3787550"/>
              <a:gd name="connsiteX5771" fmla="*/ 5919535 w 6019391"/>
              <a:gd name="connsiteY5771" fmla="*/ 479616 h 3787550"/>
              <a:gd name="connsiteX5772" fmla="*/ 5916006 w 6019391"/>
              <a:gd name="connsiteY5772" fmla="*/ 481395 h 3787550"/>
              <a:gd name="connsiteX5773" fmla="*/ 5916613 w 6019391"/>
              <a:gd name="connsiteY5773" fmla="*/ 480837 h 3787550"/>
              <a:gd name="connsiteX5774" fmla="*/ 3268487 w 6019391"/>
              <a:gd name="connsiteY5774" fmla="*/ 478130 h 3787550"/>
              <a:gd name="connsiteX5775" fmla="*/ 3260968 w 6019391"/>
              <a:gd name="connsiteY5775" fmla="*/ 486744 h 3787550"/>
              <a:gd name="connsiteX5776" fmla="*/ 3259560 w 6019391"/>
              <a:gd name="connsiteY5776" fmla="*/ 485649 h 3787550"/>
              <a:gd name="connsiteX5777" fmla="*/ 3257392 w 6019391"/>
              <a:gd name="connsiteY5777" fmla="*/ 484499 h 3787550"/>
              <a:gd name="connsiteX5778" fmla="*/ 3250850 w 6019391"/>
              <a:gd name="connsiteY5778" fmla="*/ 486772 h 3787550"/>
              <a:gd name="connsiteX5779" fmla="*/ 3248803 w 6019391"/>
              <a:gd name="connsiteY5779" fmla="*/ 487459 h 3787550"/>
              <a:gd name="connsiteX5780" fmla="*/ 3250761 w 6019391"/>
              <a:gd name="connsiteY5780" fmla="*/ 485202 h 3787550"/>
              <a:gd name="connsiteX5781" fmla="*/ 3319437 w 6019391"/>
              <a:gd name="connsiteY5781" fmla="*/ 477656 h 3787550"/>
              <a:gd name="connsiteX5782" fmla="*/ 3315518 w 6019391"/>
              <a:gd name="connsiteY5782" fmla="*/ 482007 h 3787550"/>
              <a:gd name="connsiteX5783" fmla="*/ 3298264 w 6019391"/>
              <a:gd name="connsiteY5783" fmla="*/ 488392 h 3787550"/>
              <a:gd name="connsiteX5784" fmla="*/ 3302603 w 6019391"/>
              <a:gd name="connsiteY5784" fmla="*/ 483467 h 3787550"/>
              <a:gd name="connsiteX5785" fmla="*/ 3771290 w 6019391"/>
              <a:gd name="connsiteY5785" fmla="*/ 476821 h 3787550"/>
              <a:gd name="connsiteX5786" fmla="*/ 3769405 w 6019391"/>
              <a:gd name="connsiteY5786" fmla="*/ 478795 h 3787550"/>
              <a:gd name="connsiteX5787" fmla="*/ 3768938 w 6019391"/>
              <a:gd name="connsiteY5787" fmla="*/ 479160 h 3787550"/>
              <a:gd name="connsiteX5788" fmla="*/ 4466275 w 6019391"/>
              <a:gd name="connsiteY5788" fmla="*/ 475753 h 3787550"/>
              <a:gd name="connsiteX5789" fmla="*/ 4465809 w 6019391"/>
              <a:gd name="connsiteY5789" fmla="*/ 476532 h 3787550"/>
              <a:gd name="connsiteX5790" fmla="*/ 4465535 w 6019391"/>
              <a:gd name="connsiteY5790" fmla="*/ 476402 h 3787550"/>
              <a:gd name="connsiteX5791" fmla="*/ 5429638 w 6019391"/>
              <a:gd name="connsiteY5791" fmla="*/ 475058 h 3787550"/>
              <a:gd name="connsiteX5792" fmla="*/ 5426491 w 6019391"/>
              <a:gd name="connsiteY5792" fmla="*/ 477180 h 3787550"/>
              <a:gd name="connsiteX5793" fmla="*/ 5427001 w 6019391"/>
              <a:gd name="connsiteY5793" fmla="*/ 476571 h 3787550"/>
              <a:gd name="connsiteX5794" fmla="*/ 4591903 w 6019391"/>
              <a:gd name="connsiteY5794" fmla="*/ 470083 h 3787550"/>
              <a:gd name="connsiteX5795" fmla="*/ 4585687 w 6019391"/>
              <a:gd name="connsiteY5795" fmla="*/ 477432 h 3787550"/>
              <a:gd name="connsiteX5796" fmla="*/ 4579440 w 6019391"/>
              <a:gd name="connsiteY5796" fmla="*/ 484184 h 3787550"/>
              <a:gd name="connsiteX5797" fmla="*/ 4575210 w 6019391"/>
              <a:gd name="connsiteY5797" fmla="*/ 485778 h 3787550"/>
              <a:gd name="connsiteX5798" fmla="*/ 4573374 w 6019391"/>
              <a:gd name="connsiteY5798" fmla="*/ 486630 h 3787550"/>
              <a:gd name="connsiteX5799" fmla="*/ 4587213 w 6019391"/>
              <a:gd name="connsiteY5799" fmla="*/ 472353 h 3787550"/>
              <a:gd name="connsiteX5800" fmla="*/ 4589313 w 6019391"/>
              <a:gd name="connsiteY5800" fmla="*/ 471231 h 3787550"/>
              <a:gd name="connsiteX5801" fmla="*/ 5884022 w 6019391"/>
              <a:gd name="connsiteY5801" fmla="*/ 468570 h 3787550"/>
              <a:gd name="connsiteX5802" fmla="*/ 5881171 w 6019391"/>
              <a:gd name="connsiteY5802" fmla="*/ 471209 h 3787550"/>
              <a:gd name="connsiteX5803" fmla="*/ 5862006 w 6019391"/>
              <a:gd name="connsiteY5803" fmla="*/ 487828 h 3787550"/>
              <a:gd name="connsiteX5804" fmla="*/ 5852946 w 6019391"/>
              <a:gd name="connsiteY5804" fmla="*/ 491561 h 3787550"/>
              <a:gd name="connsiteX5805" fmla="*/ 5841314 w 6019391"/>
              <a:gd name="connsiteY5805" fmla="*/ 497504 h 3787550"/>
              <a:gd name="connsiteX5806" fmla="*/ 5845278 w 6019391"/>
              <a:gd name="connsiteY5806" fmla="*/ 493860 h 3787550"/>
              <a:gd name="connsiteX5807" fmla="*/ 5865936 w 6019391"/>
              <a:gd name="connsiteY5807" fmla="*/ 479429 h 3787550"/>
              <a:gd name="connsiteX5808" fmla="*/ 5875354 w 6019391"/>
              <a:gd name="connsiteY5808" fmla="*/ 471502 h 3787550"/>
              <a:gd name="connsiteX5809" fmla="*/ 5875327 w 6019391"/>
              <a:gd name="connsiteY5809" fmla="*/ 471802 h 3787550"/>
              <a:gd name="connsiteX5810" fmla="*/ 5881671 w 6019391"/>
              <a:gd name="connsiteY5810" fmla="*/ 469480 h 3787550"/>
              <a:gd name="connsiteX5811" fmla="*/ 4475142 w 6019391"/>
              <a:gd name="connsiteY5811" fmla="*/ 466758 h 3787550"/>
              <a:gd name="connsiteX5812" fmla="*/ 4473853 w 6019391"/>
              <a:gd name="connsiteY5812" fmla="*/ 467663 h 3787550"/>
              <a:gd name="connsiteX5813" fmla="*/ 4469495 w 6019391"/>
              <a:gd name="connsiteY5813" fmla="*/ 471425 h 3787550"/>
              <a:gd name="connsiteX5814" fmla="*/ 4472446 w 6019391"/>
              <a:gd name="connsiteY5814" fmla="*/ 469165 h 3787550"/>
              <a:gd name="connsiteX5815" fmla="*/ 4475142 w 6019391"/>
              <a:gd name="connsiteY5815" fmla="*/ 466758 h 3787550"/>
              <a:gd name="connsiteX5816" fmla="*/ 4535647 w 6019391"/>
              <a:gd name="connsiteY5816" fmla="*/ 464482 h 3787550"/>
              <a:gd name="connsiteX5817" fmla="*/ 4535488 w 6019391"/>
              <a:gd name="connsiteY5817" fmla="*/ 466361 h 3787550"/>
              <a:gd name="connsiteX5818" fmla="*/ 4530894 w 6019391"/>
              <a:gd name="connsiteY5818" fmla="*/ 470250 h 3787550"/>
              <a:gd name="connsiteX5819" fmla="*/ 4534089 w 6019391"/>
              <a:gd name="connsiteY5819" fmla="*/ 465330 h 3787550"/>
              <a:gd name="connsiteX5820" fmla="*/ 4535647 w 6019391"/>
              <a:gd name="connsiteY5820" fmla="*/ 464482 h 3787550"/>
              <a:gd name="connsiteX5821" fmla="*/ 3332250 w 6019391"/>
              <a:gd name="connsiteY5821" fmla="*/ 463426 h 3787550"/>
              <a:gd name="connsiteX5822" fmla="*/ 3323356 w 6019391"/>
              <a:gd name="connsiteY5822" fmla="*/ 473303 h 3787550"/>
              <a:gd name="connsiteX5823" fmla="*/ 3308685 w 6019391"/>
              <a:gd name="connsiteY5823" fmla="*/ 478463 h 3787550"/>
              <a:gd name="connsiteX5824" fmla="*/ 3306260 w 6019391"/>
              <a:gd name="connsiteY5824" fmla="*/ 479316 h 3787550"/>
              <a:gd name="connsiteX5825" fmla="*/ 3314085 w 6019391"/>
              <a:gd name="connsiteY5825" fmla="*/ 470435 h 3787550"/>
              <a:gd name="connsiteX5826" fmla="*/ 3315211 w 6019391"/>
              <a:gd name="connsiteY5826" fmla="*/ 470381 h 3787550"/>
              <a:gd name="connsiteX5827" fmla="*/ 3316805 w 6019391"/>
              <a:gd name="connsiteY5827" fmla="*/ 468650 h 3787550"/>
              <a:gd name="connsiteX5828" fmla="*/ 3338232 w 6019391"/>
              <a:gd name="connsiteY5828" fmla="*/ 457047 h 3787550"/>
              <a:gd name="connsiteX5829" fmla="*/ 3335009 w 6019391"/>
              <a:gd name="connsiteY5829" fmla="*/ 460362 h 3787550"/>
              <a:gd name="connsiteX5830" fmla="*/ 3334167 w 6019391"/>
              <a:gd name="connsiteY5830" fmla="*/ 461298 h 3787550"/>
              <a:gd name="connsiteX5831" fmla="*/ 3316811 w 6019391"/>
              <a:gd name="connsiteY5831" fmla="*/ 467647 h 3787550"/>
              <a:gd name="connsiteX5832" fmla="*/ 3318608 w 6019391"/>
              <a:gd name="connsiteY5832" fmla="*/ 466761 h 3787550"/>
              <a:gd name="connsiteX5833" fmla="*/ 3316599 w 6019391"/>
              <a:gd name="connsiteY5833" fmla="*/ 467581 h 3787550"/>
              <a:gd name="connsiteX5834" fmla="*/ 3317823 w 6019391"/>
              <a:gd name="connsiteY5834" fmla="*/ 466192 h 3787550"/>
              <a:gd name="connsiteX5835" fmla="*/ 3320163 w 6019391"/>
              <a:gd name="connsiteY5835" fmla="*/ 463671 h 3787550"/>
              <a:gd name="connsiteX5836" fmla="*/ 4432369 w 6019391"/>
              <a:gd name="connsiteY5836" fmla="*/ 454191 h 3787550"/>
              <a:gd name="connsiteX5837" fmla="*/ 4426909 w 6019391"/>
              <a:gd name="connsiteY5837" fmla="*/ 457717 h 3787550"/>
              <a:gd name="connsiteX5838" fmla="*/ 4424150 w 6019391"/>
              <a:gd name="connsiteY5838" fmla="*/ 461086 h 3787550"/>
              <a:gd name="connsiteX5839" fmla="*/ 4423308 w 6019391"/>
              <a:gd name="connsiteY5839" fmla="*/ 463273 h 3787550"/>
              <a:gd name="connsiteX5840" fmla="*/ 4427744 w 6019391"/>
              <a:gd name="connsiteY5840" fmla="*/ 460273 h 3787550"/>
              <a:gd name="connsiteX5841" fmla="*/ 4432118 w 6019391"/>
              <a:gd name="connsiteY5841" fmla="*/ 454557 h 3787550"/>
              <a:gd name="connsiteX5842" fmla="*/ 3342805 w 6019391"/>
              <a:gd name="connsiteY5842" fmla="*/ 451858 h 3787550"/>
              <a:gd name="connsiteX5843" fmla="*/ 3324838 w 6019391"/>
              <a:gd name="connsiteY5843" fmla="*/ 458638 h 3787550"/>
              <a:gd name="connsiteX5844" fmla="*/ 3326016 w 6019391"/>
              <a:gd name="connsiteY5844" fmla="*/ 457369 h 3787550"/>
              <a:gd name="connsiteX5845" fmla="*/ 3344079 w 6019391"/>
              <a:gd name="connsiteY5845" fmla="*/ 451033 h 3787550"/>
              <a:gd name="connsiteX5846" fmla="*/ 3343556 w 6019391"/>
              <a:gd name="connsiteY5846" fmla="*/ 451571 h 3787550"/>
              <a:gd name="connsiteX5847" fmla="*/ 3342805 w 6019391"/>
              <a:gd name="connsiteY5847" fmla="*/ 451858 h 3787550"/>
              <a:gd name="connsiteX5848" fmla="*/ 3688372 w 6019391"/>
              <a:gd name="connsiteY5848" fmla="*/ 450685 h 3787550"/>
              <a:gd name="connsiteX5849" fmla="*/ 3664291 w 6019391"/>
              <a:gd name="connsiteY5849" fmla="*/ 468841 h 3787550"/>
              <a:gd name="connsiteX5850" fmla="*/ 3635285 w 6019391"/>
              <a:gd name="connsiteY5850" fmla="*/ 492047 h 3787550"/>
              <a:gd name="connsiteX5851" fmla="*/ 3636305 w 6019391"/>
              <a:gd name="connsiteY5851" fmla="*/ 489682 h 3787550"/>
              <a:gd name="connsiteX5852" fmla="*/ 3640256 w 6019391"/>
              <a:gd name="connsiteY5852" fmla="*/ 485259 h 3787550"/>
              <a:gd name="connsiteX5853" fmla="*/ 3657212 w 6019391"/>
              <a:gd name="connsiteY5853" fmla="*/ 472039 h 3787550"/>
              <a:gd name="connsiteX5854" fmla="*/ 3681106 w 6019391"/>
              <a:gd name="connsiteY5854" fmla="*/ 453498 h 3787550"/>
              <a:gd name="connsiteX5855" fmla="*/ 3686972 w 6019391"/>
              <a:gd name="connsiteY5855" fmla="*/ 451327 h 3787550"/>
              <a:gd name="connsiteX5856" fmla="*/ 5542057 w 6019391"/>
              <a:gd name="connsiteY5856" fmla="*/ 449144 h 3787550"/>
              <a:gd name="connsiteX5857" fmla="*/ 5542251 w 6019391"/>
              <a:gd name="connsiteY5857" fmla="*/ 451376 h 3787550"/>
              <a:gd name="connsiteX5858" fmla="*/ 5541823 w 6019391"/>
              <a:gd name="connsiteY5858" fmla="*/ 450267 h 3787550"/>
              <a:gd name="connsiteX5859" fmla="*/ 5542057 w 6019391"/>
              <a:gd name="connsiteY5859" fmla="*/ 449144 h 3787550"/>
              <a:gd name="connsiteX5860" fmla="*/ 3696327 w 6019391"/>
              <a:gd name="connsiteY5860" fmla="*/ 444688 h 3787550"/>
              <a:gd name="connsiteX5861" fmla="*/ 3692097 w 6019391"/>
              <a:gd name="connsiteY5861" fmla="*/ 448474 h 3787550"/>
              <a:gd name="connsiteX5862" fmla="*/ 3689989 w 6019391"/>
              <a:gd name="connsiteY5862" fmla="*/ 449942 h 3787550"/>
              <a:gd name="connsiteX5863" fmla="*/ 3688372 w 6019391"/>
              <a:gd name="connsiteY5863" fmla="*/ 450685 h 3787550"/>
              <a:gd name="connsiteX5864" fmla="*/ 5910672 w 6019391"/>
              <a:gd name="connsiteY5864" fmla="*/ 443282 h 3787550"/>
              <a:gd name="connsiteX5865" fmla="*/ 5903471 w 6019391"/>
              <a:gd name="connsiteY5865" fmla="*/ 450567 h 3787550"/>
              <a:gd name="connsiteX5866" fmla="*/ 5896284 w 6019391"/>
              <a:gd name="connsiteY5866" fmla="*/ 457220 h 3787550"/>
              <a:gd name="connsiteX5867" fmla="*/ 5891646 w 6019391"/>
              <a:gd name="connsiteY5867" fmla="*/ 458595 h 3787550"/>
              <a:gd name="connsiteX5868" fmla="*/ 5889621 w 6019391"/>
              <a:gd name="connsiteY5868" fmla="*/ 459361 h 3787550"/>
              <a:gd name="connsiteX5869" fmla="*/ 5905493 w 6019391"/>
              <a:gd name="connsiteY5869" fmla="*/ 445337 h 3787550"/>
              <a:gd name="connsiteX5870" fmla="*/ 5907820 w 6019391"/>
              <a:gd name="connsiteY5870" fmla="*/ 444306 h 3787550"/>
              <a:gd name="connsiteX5871" fmla="*/ 4382684 w 6019391"/>
              <a:gd name="connsiteY5871" fmla="*/ 437561 h 3787550"/>
              <a:gd name="connsiteX5872" fmla="*/ 4382540 w 6019391"/>
              <a:gd name="connsiteY5872" fmla="*/ 437631 h 3787550"/>
              <a:gd name="connsiteX5873" fmla="*/ 4378216 w 6019391"/>
              <a:gd name="connsiteY5873" fmla="*/ 440130 h 3787550"/>
              <a:gd name="connsiteX5874" fmla="*/ 4377518 w 6019391"/>
              <a:gd name="connsiteY5874" fmla="*/ 440713 h 3787550"/>
              <a:gd name="connsiteX5875" fmla="*/ 4453159 w 6019391"/>
              <a:gd name="connsiteY5875" fmla="*/ 434150 h 3787550"/>
              <a:gd name="connsiteX5876" fmla="*/ 4451622 w 6019391"/>
              <a:gd name="connsiteY5876" fmla="*/ 435043 h 3787550"/>
              <a:gd name="connsiteX5877" fmla="*/ 4449640 w 6019391"/>
              <a:gd name="connsiteY5877" fmla="*/ 437346 h 3787550"/>
              <a:gd name="connsiteX5878" fmla="*/ 4443034 w 6019391"/>
              <a:gd name="connsiteY5878" fmla="*/ 443486 h 3787550"/>
              <a:gd name="connsiteX5879" fmla="*/ 4437538 w 6019391"/>
              <a:gd name="connsiteY5879" fmla="*/ 448177 h 3787550"/>
              <a:gd name="connsiteX5880" fmla="*/ 4440623 w 6019391"/>
              <a:gd name="connsiteY5880" fmla="*/ 446432 h 3787550"/>
              <a:gd name="connsiteX5881" fmla="*/ 4447479 w 6019391"/>
              <a:gd name="connsiteY5881" fmla="*/ 439733 h 3787550"/>
              <a:gd name="connsiteX5882" fmla="*/ 5851062 w 6019391"/>
              <a:gd name="connsiteY5882" fmla="*/ 433409 h 3787550"/>
              <a:gd name="connsiteX5883" fmla="*/ 5850749 w 6019391"/>
              <a:gd name="connsiteY5883" fmla="*/ 435373 h 3787550"/>
              <a:gd name="connsiteX5884" fmla="*/ 5845545 w 6019391"/>
              <a:gd name="connsiteY5884" fmla="*/ 439135 h 3787550"/>
              <a:gd name="connsiteX5885" fmla="*/ 5849333 w 6019391"/>
              <a:gd name="connsiteY5885" fmla="*/ 434191 h 3787550"/>
              <a:gd name="connsiteX5886" fmla="*/ 5851062 w 6019391"/>
              <a:gd name="connsiteY5886" fmla="*/ 433409 h 3787550"/>
              <a:gd name="connsiteX5887" fmla="*/ 4445287 w 6019391"/>
              <a:gd name="connsiteY5887" fmla="*/ 429543 h 3787550"/>
              <a:gd name="connsiteX5888" fmla="*/ 4444986 w 6019391"/>
              <a:gd name="connsiteY5888" fmla="*/ 429831 h 3787550"/>
              <a:gd name="connsiteX5889" fmla="*/ 4444180 w 6019391"/>
              <a:gd name="connsiteY5889" fmla="*/ 430761 h 3787550"/>
              <a:gd name="connsiteX5890" fmla="*/ 4444525 w 6019391"/>
              <a:gd name="connsiteY5890" fmla="*/ 430611 h 3787550"/>
              <a:gd name="connsiteX5891" fmla="*/ 4425558 w 6019391"/>
              <a:gd name="connsiteY5891" fmla="*/ 427519 h 3787550"/>
              <a:gd name="connsiteX5892" fmla="*/ 4425181 w 6019391"/>
              <a:gd name="connsiteY5892" fmla="*/ 427913 h 3787550"/>
              <a:gd name="connsiteX5893" fmla="*/ 4425248 w 6019391"/>
              <a:gd name="connsiteY5893" fmla="*/ 427873 h 3787550"/>
              <a:gd name="connsiteX5894" fmla="*/ 4512444 w 6019391"/>
              <a:gd name="connsiteY5894" fmla="*/ 418144 h 3787550"/>
              <a:gd name="connsiteX5895" fmla="*/ 4510216 w 6019391"/>
              <a:gd name="connsiteY5895" fmla="*/ 420522 h 3787550"/>
              <a:gd name="connsiteX5896" fmla="*/ 4510712 w 6019391"/>
              <a:gd name="connsiteY5896" fmla="*/ 419717 h 3787550"/>
              <a:gd name="connsiteX5897" fmla="*/ 4511148 w 6019391"/>
              <a:gd name="connsiteY5897" fmla="*/ 419114 h 3787550"/>
              <a:gd name="connsiteX5898" fmla="*/ 5565300 w 6019391"/>
              <a:gd name="connsiteY5898" fmla="*/ 414122 h 3787550"/>
              <a:gd name="connsiteX5899" fmla="*/ 5535112 w 6019391"/>
              <a:gd name="connsiteY5899" fmla="*/ 433157 h 3787550"/>
              <a:gd name="connsiteX5900" fmla="*/ 5498894 w 6019391"/>
              <a:gd name="connsiteY5900" fmla="*/ 458686 h 3787550"/>
              <a:gd name="connsiteX5901" fmla="*/ 5478391 w 6019391"/>
              <a:gd name="connsiteY5901" fmla="*/ 474102 h 3787550"/>
              <a:gd name="connsiteX5902" fmla="*/ 5479873 w 6019391"/>
              <a:gd name="connsiteY5902" fmla="*/ 470801 h 3787550"/>
              <a:gd name="connsiteX5903" fmla="*/ 5516233 w 6019391"/>
              <a:gd name="connsiteY5903" fmla="*/ 443096 h 3787550"/>
              <a:gd name="connsiteX5904" fmla="*/ 5730714 w 6019391"/>
              <a:gd name="connsiteY5904" fmla="*/ 408175 h 3787550"/>
              <a:gd name="connsiteX5905" fmla="*/ 5724786 w 6019391"/>
              <a:gd name="connsiteY5905" fmla="*/ 412169 h 3787550"/>
              <a:gd name="connsiteX5906" fmla="*/ 5725120 w 6019391"/>
              <a:gd name="connsiteY5906" fmla="*/ 411563 h 3787550"/>
              <a:gd name="connsiteX5907" fmla="*/ 5730714 w 6019391"/>
              <a:gd name="connsiteY5907" fmla="*/ 408175 h 3787550"/>
              <a:gd name="connsiteX5908" fmla="*/ 4437108 w 6019391"/>
              <a:gd name="connsiteY5908" fmla="*/ 405871 h 3787550"/>
              <a:gd name="connsiteX5909" fmla="*/ 4433819 w 6019391"/>
              <a:gd name="connsiteY5909" fmla="*/ 407831 h 3787550"/>
              <a:gd name="connsiteX5910" fmla="*/ 4432396 w 6019391"/>
              <a:gd name="connsiteY5910" fmla="*/ 409322 h 3787550"/>
              <a:gd name="connsiteX5911" fmla="*/ 3663916 w 6019391"/>
              <a:gd name="connsiteY5911" fmla="*/ 402872 h 3787550"/>
              <a:gd name="connsiteX5912" fmla="*/ 3659950 w 6019391"/>
              <a:gd name="connsiteY5912" fmla="*/ 405708 h 3787550"/>
              <a:gd name="connsiteX5913" fmla="*/ 3661064 w 6019391"/>
              <a:gd name="connsiteY5913" fmla="*/ 404727 h 3787550"/>
              <a:gd name="connsiteX5914" fmla="*/ 4416102 w 6019391"/>
              <a:gd name="connsiteY5914" fmla="*/ 401463 h 3787550"/>
              <a:gd name="connsiteX5915" fmla="*/ 4410915 w 6019391"/>
              <a:gd name="connsiteY5915" fmla="*/ 404306 h 3787550"/>
              <a:gd name="connsiteX5916" fmla="*/ 4407917 w 6019391"/>
              <a:gd name="connsiteY5916" fmla="*/ 405995 h 3787550"/>
              <a:gd name="connsiteX5917" fmla="*/ 4408197 w 6019391"/>
              <a:gd name="connsiteY5917" fmla="*/ 406040 h 3787550"/>
              <a:gd name="connsiteX5918" fmla="*/ 4410917 w 6019391"/>
              <a:gd name="connsiteY5918" fmla="*/ 406602 h 3787550"/>
              <a:gd name="connsiteX5919" fmla="*/ 4411697 w 6019391"/>
              <a:gd name="connsiteY5919" fmla="*/ 407019 h 3787550"/>
              <a:gd name="connsiteX5920" fmla="*/ 4411928 w 6019391"/>
              <a:gd name="connsiteY5920" fmla="*/ 406896 h 3787550"/>
              <a:gd name="connsiteX5921" fmla="*/ 4430313 w 6019391"/>
              <a:gd name="connsiteY5921" fmla="*/ 399737 h 3787550"/>
              <a:gd name="connsiteX5922" fmla="*/ 4418669 w 6019391"/>
              <a:gd name="connsiteY5922" fmla="*/ 406614 h 3787550"/>
              <a:gd name="connsiteX5923" fmla="*/ 4418675 w 6019391"/>
              <a:gd name="connsiteY5923" fmla="*/ 406619 h 3787550"/>
              <a:gd name="connsiteX5924" fmla="*/ 4425781 w 6019391"/>
              <a:gd name="connsiteY5924" fmla="*/ 403272 h 3787550"/>
              <a:gd name="connsiteX5925" fmla="*/ 5614139 w 6019391"/>
              <a:gd name="connsiteY5925" fmla="*/ 396558 h 3787550"/>
              <a:gd name="connsiteX5926" fmla="*/ 5612677 w 6019391"/>
              <a:gd name="connsiteY5926" fmla="*/ 397752 h 3787550"/>
              <a:gd name="connsiteX5927" fmla="*/ 5600156 w 6019391"/>
              <a:gd name="connsiteY5927" fmla="*/ 406317 h 3787550"/>
              <a:gd name="connsiteX5928" fmla="*/ 5599009 w 6019391"/>
              <a:gd name="connsiteY5928" fmla="*/ 407234 h 3787550"/>
              <a:gd name="connsiteX5929" fmla="*/ 5591793 w 6019391"/>
              <a:gd name="connsiteY5929" fmla="*/ 410987 h 3787550"/>
              <a:gd name="connsiteX5930" fmla="*/ 5569105 w 6019391"/>
              <a:gd name="connsiteY5930" fmla="*/ 424120 h 3787550"/>
              <a:gd name="connsiteX5931" fmla="*/ 5477763 w 6019391"/>
              <a:gd name="connsiteY5931" fmla="*/ 488914 h 3787550"/>
              <a:gd name="connsiteX5932" fmla="*/ 5471622 w 6019391"/>
              <a:gd name="connsiteY5932" fmla="*/ 491285 h 3787550"/>
              <a:gd name="connsiteX5933" fmla="*/ 5482480 w 6019391"/>
              <a:gd name="connsiteY5933" fmla="*/ 480380 h 3787550"/>
              <a:gd name="connsiteX5934" fmla="*/ 5519591 w 6019391"/>
              <a:gd name="connsiteY5934" fmla="*/ 453934 h 3787550"/>
              <a:gd name="connsiteX5935" fmla="*/ 5571530 w 6019391"/>
              <a:gd name="connsiteY5935" fmla="*/ 419766 h 3787550"/>
              <a:gd name="connsiteX5936" fmla="*/ 5596286 w 6019391"/>
              <a:gd name="connsiteY5936" fmla="*/ 405830 h 3787550"/>
              <a:gd name="connsiteX5937" fmla="*/ 4453735 w 6019391"/>
              <a:gd name="connsiteY5937" fmla="*/ 386969 h 3787550"/>
              <a:gd name="connsiteX5938" fmla="*/ 4438579 w 6019391"/>
              <a:gd name="connsiteY5938" fmla="*/ 402847 h 3787550"/>
              <a:gd name="connsiteX5939" fmla="*/ 4442424 w 6019391"/>
              <a:gd name="connsiteY5939" fmla="*/ 399506 h 3787550"/>
              <a:gd name="connsiteX5940" fmla="*/ 4456363 w 6019391"/>
              <a:gd name="connsiteY5940" fmla="*/ 384415 h 3787550"/>
              <a:gd name="connsiteX5941" fmla="*/ 4456235 w 6019391"/>
              <a:gd name="connsiteY5941" fmla="*/ 384467 h 3787550"/>
              <a:gd name="connsiteX5942" fmla="*/ 4456061 w 6019391"/>
              <a:gd name="connsiteY5942" fmla="*/ 384532 h 3787550"/>
              <a:gd name="connsiteX5943" fmla="*/ 4455095 w 6019391"/>
              <a:gd name="connsiteY5943" fmla="*/ 385544 h 3787550"/>
              <a:gd name="connsiteX5944" fmla="*/ 5829869 w 6019391"/>
              <a:gd name="connsiteY5944" fmla="*/ 383064 h 3787550"/>
              <a:gd name="connsiteX5945" fmla="*/ 5827308 w 6019391"/>
              <a:gd name="connsiteY5945" fmla="*/ 385404 h 3787550"/>
              <a:gd name="connsiteX5946" fmla="*/ 5827900 w 6019391"/>
              <a:gd name="connsiteY5946" fmla="*/ 384594 h 3787550"/>
              <a:gd name="connsiteX5947" fmla="*/ 5828411 w 6019391"/>
              <a:gd name="connsiteY5947" fmla="*/ 383991 h 3787550"/>
              <a:gd name="connsiteX5948" fmla="*/ 5670310 w 6019391"/>
              <a:gd name="connsiteY5948" fmla="*/ 379250 h 3787550"/>
              <a:gd name="connsiteX5949" fmla="*/ 5671279 w 6019391"/>
              <a:gd name="connsiteY5949" fmla="*/ 380256 h 3787550"/>
              <a:gd name="connsiteX5950" fmla="*/ 5663751 w 6019391"/>
              <a:gd name="connsiteY5950" fmla="*/ 383203 h 3787550"/>
              <a:gd name="connsiteX5951" fmla="*/ 5670362 w 6019391"/>
              <a:gd name="connsiteY5951" fmla="*/ 379217 h 3787550"/>
              <a:gd name="connsiteX5952" fmla="*/ 5670310 w 6019391"/>
              <a:gd name="connsiteY5952" fmla="*/ 379250 h 3787550"/>
              <a:gd name="connsiteX5953" fmla="*/ 5670305 w 6019391"/>
              <a:gd name="connsiteY5953" fmla="*/ 379244 h 3787550"/>
              <a:gd name="connsiteX5954" fmla="*/ 4458045 w 6019391"/>
              <a:gd name="connsiteY5954" fmla="*/ 378109 h 3787550"/>
              <a:gd name="connsiteX5955" fmla="*/ 4445531 w 6019391"/>
              <a:gd name="connsiteY5955" fmla="*/ 384931 h 3787550"/>
              <a:gd name="connsiteX5956" fmla="*/ 4433518 w 6019391"/>
              <a:gd name="connsiteY5956" fmla="*/ 391694 h 3787550"/>
              <a:gd name="connsiteX5957" fmla="*/ 4429411 w 6019391"/>
              <a:gd name="connsiteY5957" fmla="*/ 394926 h 3787550"/>
              <a:gd name="connsiteX5958" fmla="*/ 4432897 w 6019391"/>
              <a:gd name="connsiteY5958" fmla="*/ 392044 h 3787550"/>
              <a:gd name="connsiteX5959" fmla="*/ 4429304 w 6019391"/>
              <a:gd name="connsiteY5959" fmla="*/ 394067 h 3787550"/>
              <a:gd name="connsiteX5960" fmla="*/ 4421127 w 6019391"/>
              <a:gd name="connsiteY5960" fmla="*/ 401954 h 3787550"/>
              <a:gd name="connsiteX5961" fmla="*/ 4424506 w 6019391"/>
              <a:gd name="connsiteY5961" fmla="*/ 400139 h 3787550"/>
              <a:gd name="connsiteX5962" fmla="*/ 4442845 w 6019391"/>
              <a:gd name="connsiteY5962" fmla="*/ 389964 h 3787550"/>
              <a:gd name="connsiteX5963" fmla="*/ 5683350 w 6019391"/>
              <a:gd name="connsiteY5963" fmla="*/ 371390 h 3787550"/>
              <a:gd name="connsiteX5964" fmla="*/ 5675939 w 6019391"/>
              <a:gd name="connsiteY5964" fmla="*/ 376563 h 3787550"/>
              <a:gd name="connsiteX5965" fmla="*/ 5670362 w 6019391"/>
              <a:gd name="connsiteY5965" fmla="*/ 379217 h 3787550"/>
              <a:gd name="connsiteX5966" fmla="*/ 3834084 w 6019391"/>
              <a:gd name="connsiteY5966" fmla="*/ 367559 h 3787550"/>
              <a:gd name="connsiteX5967" fmla="*/ 3833068 w 6019391"/>
              <a:gd name="connsiteY5967" fmla="*/ 368622 h 3787550"/>
              <a:gd name="connsiteX5968" fmla="*/ 3832947 w 6019391"/>
              <a:gd name="connsiteY5968" fmla="*/ 368341 h 3787550"/>
              <a:gd name="connsiteX5969" fmla="*/ 5730124 w 6019391"/>
              <a:gd name="connsiteY5969" fmla="*/ 367123 h 3787550"/>
              <a:gd name="connsiteX5970" fmla="*/ 5725736 w 6019391"/>
              <a:gd name="connsiteY5970" fmla="*/ 369283 h 3787550"/>
              <a:gd name="connsiteX5971" fmla="*/ 5727508 w 6019391"/>
              <a:gd name="connsiteY5971" fmla="*/ 367825 h 3787550"/>
              <a:gd name="connsiteX5972" fmla="*/ 5730124 w 6019391"/>
              <a:gd name="connsiteY5972" fmla="*/ 367123 h 3787550"/>
              <a:gd name="connsiteX5973" fmla="*/ 4467710 w 6019391"/>
              <a:gd name="connsiteY5973" fmla="*/ 363261 h 3787550"/>
              <a:gd name="connsiteX5974" fmla="*/ 4454417 w 6019391"/>
              <a:gd name="connsiteY5974" fmla="*/ 371364 h 3787550"/>
              <a:gd name="connsiteX5975" fmla="*/ 4444818 w 6019391"/>
              <a:gd name="connsiteY5975" fmla="*/ 376840 h 3787550"/>
              <a:gd name="connsiteX5976" fmla="*/ 4441442 w 6019391"/>
              <a:gd name="connsiteY5976" fmla="*/ 380377 h 3787550"/>
              <a:gd name="connsiteX5977" fmla="*/ 4457351 w 6019391"/>
              <a:gd name="connsiteY5977" fmla="*/ 371825 h 3787550"/>
              <a:gd name="connsiteX5978" fmla="*/ 5758042 w 6019391"/>
              <a:gd name="connsiteY5978" fmla="*/ 362213 h 3787550"/>
              <a:gd name="connsiteX5979" fmla="*/ 5754552 w 6019391"/>
              <a:gd name="connsiteY5979" fmla="*/ 364526 h 3787550"/>
              <a:gd name="connsiteX5980" fmla="*/ 5753779 w 6019391"/>
              <a:gd name="connsiteY5980" fmla="*/ 364048 h 3787550"/>
              <a:gd name="connsiteX5981" fmla="*/ 5755770 w 6019391"/>
              <a:gd name="connsiteY5981" fmla="*/ 362517 h 3787550"/>
              <a:gd name="connsiteX5982" fmla="*/ 5758042 w 6019391"/>
              <a:gd name="connsiteY5982" fmla="*/ 362213 h 3787550"/>
              <a:gd name="connsiteX5983" fmla="*/ 4490540 w 6019391"/>
              <a:gd name="connsiteY5983" fmla="*/ 354966 h 3787550"/>
              <a:gd name="connsiteX5984" fmla="*/ 4487372 w 6019391"/>
              <a:gd name="connsiteY5984" fmla="*/ 356871 h 3787550"/>
              <a:gd name="connsiteX5985" fmla="*/ 4487900 w 6019391"/>
              <a:gd name="connsiteY5985" fmla="*/ 356305 h 3787550"/>
              <a:gd name="connsiteX5986" fmla="*/ 5717498 w 6019391"/>
              <a:gd name="connsiteY5986" fmla="*/ 349329 h 3787550"/>
              <a:gd name="connsiteX5987" fmla="*/ 5713499 w 6019391"/>
              <a:gd name="connsiteY5987" fmla="*/ 352030 h 3787550"/>
              <a:gd name="connsiteX5988" fmla="*/ 5714084 w 6019391"/>
              <a:gd name="connsiteY5988" fmla="*/ 352501 h 3787550"/>
              <a:gd name="connsiteX5989" fmla="*/ 5717891 w 6019391"/>
              <a:gd name="connsiteY5989" fmla="*/ 350870 h 3787550"/>
              <a:gd name="connsiteX5990" fmla="*/ 5717498 w 6019391"/>
              <a:gd name="connsiteY5990" fmla="*/ 349329 h 3787550"/>
              <a:gd name="connsiteX5991" fmla="*/ 4498207 w 6019391"/>
              <a:gd name="connsiteY5991" fmla="*/ 336711 h 3787550"/>
              <a:gd name="connsiteX5992" fmla="*/ 4494356 w 6019391"/>
              <a:gd name="connsiteY5992" fmla="*/ 337521 h 3787550"/>
              <a:gd name="connsiteX5993" fmla="*/ 4484351 w 6019391"/>
              <a:gd name="connsiteY5993" fmla="*/ 341918 h 3787550"/>
              <a:gd name="connsiteX5994" fmla="*/ 4454659 w 6019391"/>
              <a:gd name="connsiteY5994" fmla="*/ 366531 h 3787550"/>
              <a:gd name="connsiteX5995" fmla="*/ 4450961 w 6019391"/>
              <a:gd name="connsiteY5995" fmla="*/ 370405 h 3787550"/>
              <a:gd name="connsiteX5996" fmla="*/ 4451518 w 6019391"/>
              <a:gd name="connsiteY5996" fmla="*/ 370086 h 3787550"/>
              <a:gd name="connsiteX5997" fmla="*/ 4472523 w 6019391"/>
              <a:gd name="connsiteY5997" fmla="*/ 359280 h 3787550"/>
              <a:gd name="connsiteX5998" fmla="*/ 4498506 w 6019391"/>
              <a:gd name="connsiteY5998" fmla="*/ 337797 h 3787550"/>
              <a:gd name="connsiteX5999" fmla="*/ 4498207 w 6019391"/>
              <a:gd name="connsiteY5999" fmla="*/ 336711 h 3787550"/>
              <a:gd name="connsiteX6000" fmla="*/ 4465516 w 6019391"/>
              <a:gd name="connsiteY6000" fmla="*/ 330698 h 3787550"/>
              <a:gd name="connsiteX6001" fmla="*/ 4459676 w 6019391"/>
              <a:gd name="connsiteY6001" fmla="*/ 332718 h 3787550"/>
              <a:gd name="connsiteX6002" fmla="*/ 4455763 w 6019391"/>
              <a:gd name="connsiteY6002" fmla="*/ 336818 h 3787550"/>
              <a:gd name="connsiteX6003" fmla="*/ 4459093 w 6019391"/>
              <a:gd name="connsiteY6003" fmla="*/ 337874 h 3787550"/>
              <a:gd name="connsiteX6004" fmla="*/ 4466899 w 6019391"/>
              <a:gd name="connsiteY6004" fmla="*/ 331643 h 3787550"/>
              <a:gd name="connsiteX6005" fmla="*/ 4465516 w 6019391"/>
              <a:gd name="connsiteY6005" fmla="*/ 330698 h 3787550"/>
              <a:gd name="connsiteX6006" fmla="*/ 3770026 w 6019391"/>
              <a:gd name="connsiteY6006" fmla="*/ 324960 h 3787550"/>
              <a:gd name="connsiteX6007" fmla="*/ 3759666 w 6019391"/>
              <a:gd name="connsiteY6007" fmla="*/ 333196 h 3787550"/>
              <a:gd name="connsiteX6008" fmla="*/ 3748804 w 6019391"/>
              <a:gd name="connsiteY6008" fmla="*/ 343317 h 3787550"/>
              <a:gd name="connsiteX6009" fmla="*/ 3673214 w 6019391"/>
              <a:gd name="connsiteY6009" fmla="*/ 398488 h 3787550"/>
              <a:gd name="connsiteX6010" fmla="*/ 3667085 w 6019391"/>
              <a:gd name="connsiteY6010" fmla="*/ 400811 h 3787550"/>
              <a:gd name="connsiteX6011" fmla="*/ 3663916 w 6019391"/>
              <a:gd name="connsiteY6011" fmla="*/ 402872 h 3787550"/>
              <a:gd name="connsiteX6012" fmla="*/ 3680027 w 6019391"/>
              <a:gd name="connsiteY6012" fmla="*/ 391351 h 3787550"/>
              <a:gd name="connsiteX6013" fmla="*/ 3676697 w 6019391"/>
              <a:gd name="connsiteY6013" fmla="*/ 390296 h 3787550"/>
              <a:gd name="connsiteX6014" fmla="*/ 3763447 w 6019391"/>
              <a:gd name="connsiteY6014" fmla="*/ 327979 h 3787550"/>
              <a:gd name="connsiteX6015" fmla="*/ 3767305 w 6019391"/>
              <a:gd name="connsiteY6015" fmla="*/ 325924 h 3787550"/>
              <a:gd name="connsiteX6016" fmla="*/ 3771395 w 6019391"/>
              <a:gd name="connsiteY6016" fmla="*/ 323871 h 3787550"/>
              <a:gd name="connsiteX6017" fmla="*/ 3770525 w 6019391"/>
              <a:gd name="connsiteY6017" fmla="*/ 324782 h 3787550"/>
              <a:gd name="connsiteX6018" fmla="*/ 3770026 w 6019391"/>
              <a:gd name="connsiteY6018" fmla="*/ 324960 h 3787550"/>
              <a:gd name="connsiteX6019" fmla="*/ 5770171 w 6019391"/>
              <a:gd name="connsiteY6019" fmla="*/ 323577 h 3787550"/>
              <a:gd name="connsiteX6020" fmla="*/ 5763235 w 6019391"/>
              <a:gd name="connsiteY6020" fmla="*/ 326997 h 3787550"/>
              <a:gd name="connsiteX6021" fmla="*/ 5765945 w 6019391"/>
              <a:gd name="connsiteY6021" fmla="*/ 324852 h 3787550"/>
              <a:gd name="connsiteX6022" fmla="*/ 5770171 w 6019391"/>
              <a:gd name="connsiteY6022" fmla="*/ 323577 h 3787550"/>
              <a:gd name="connsiteX6023" fmla="*/ 5772881 w 6019391"/>
              <a:gd name="connsiteY6023" fmla="*/ 322485 h 3787550"/>
              <a:gd name="connsiteX6024" fmla="*/ 5770171 w 6019391"/>
              <a:gd name="connsiteY6024" fmla="*/ 323577 h 3787550"/>
              <a:gd name="connsiteX6025" fmla="*/ 5770774 w 6019391"/>
              <a:gd name="connsiteY6025" fmla="*/ 322660 h 3787550"/>
              <a:gd name="connsiteX6026" fmla="*/ 5772881 w 6019391"/>
              <a:gd name="connsiteY6026" fmla="*/ 322485 h 3787550"/>
              <a:gd name="connsiteX6027" fmla="*/ 5775590 w 6019391"/>
              <a:gd name="connsiteY6027" fmla="*/ 321394 h 3787550"/>
              <a:gd name="connsiteX6028" fmla="*/ 5772881 w 6019391"/>
              <a:gd name="connsiteY6028" fmla="*/ 322485 h 3787550"/>
              <a:gd name="connsiteX6029" fmla="*/ 5773484 w 6019391"/>
              <a:gd name="connsiteY6029" fmla="*/ 321569 h 3787550"/>
              <a:gd name="connsiteX6030" fmla="*/ 5775590 w 6019391"/>
              <a:gd name="connsiteY6030" fmla="*/ 321394 h 3787550"/>
              <a:gd name="connsiteX6031" fmla="*/ 4423535 w 6019391"/>
              <a:gd name="connsiteY6031" fmla="*/ 315520 h 3787550"/>
              <a:gd name="connsiteX6032" fmla="*/ 4423377 w 6019391"/>
              <a:gd name="connsiteY6032" fmla="*/ 317398 h 3787550"/>
              <a:gd name="connsiteX6033" fmla="*/ 4418783 w 6019391"/>
              <a:gd name="connsiteY6033" fmla="*/ 321288 h 3787550"/>
              <a:gd name="connsiteX6034" fmla="*/ 4421977 w 6019391"/>
              <a:gd name="connsiteY6034" fmla="*/ 316368 h 3787550"/>
              <a:gd name="connsiteX6035" fmla="*/ 4423535 w 6019391"/>
              <a:gd name="connsiteY6035" fmla="*/ 315520 h 3787550"/>
              <a:gd name="connsiteX6036" fmla="*/ 5811361 w 6019391"/>
              <a:gd name="connsiteY6036" fmla="*/ 315110 h 3787550"/>
              <a:gd name="connsiteX6037" fmla="*/ 5807832 w 6019391"/>
              <a:gd name="connsiteY6037" fmla="*/ 316888 h 3787550"/>
              <a:gd name="connsiteX6038" fmla="*/ 5808439 w 6019391"/>
              <a:gd name="connsiteY6038" fmla="*/ 316330 h 3787550"/>
              <a:gd name="connsiteX6039" fmla="*/ 5803961 w 6019391"/>
              <a:gd name="connsiteY6039" fmla="*/ 313206 h 3787550"/>
              <a:gd name="connsiteX6040" fmla="*/ 5738286 w 6019391"/>
              <a:gd name="connsiteY6040" fmla="*/ 345607 h 3787550"/>
              <a:gd name="connsiteX6041" fmla="*/ 5734002 w 6019391"/>
              <a:gd name="connsiteY6041" fmla="*/ 348971 h 3787550"/>
              <a:gd name="connsiteX6042" fmla="*/ 5738375 w 6019391"/>
              <a:gd name="connsiteY6042" fmla="*/ 346638 h 3787550"/>
              <a:gd name="connsiteX6043" fmla="*/ 5775518 w 6019391"/>
              <a:gd name="connsiteY6043" fmla="*/ 330086 h 3787550"/>
              <a:gd name="connsiteX6044" fmla="*/ 5799617 w 6019391"/>
              <a:gd name="connsiteY6044" fmla="*/ 320016 h 3787550"/>
              <a:gd name="connsiteX6045" fmla="*/ 5796799 w 6019391"/>
              <a:gd name="connsiteY6045" fmla="*/ 322390 h 3787550"/>
              <a:gd name="connsiteX6046" fmla="*/ 5796687 w 6019391"/>
              <a:gd name="connsiteY6046" fmla="*/ 322506 h 3787550"/>
              <a:gd name="connsiteX6047" fmla="*/ 5795664 w 6019391"/>
              <a:gd name="connsiteY6047" fmla="*/ 323023 h 3787550"/>
              <a:gd name="connsiteX6048" fmla="*/ 5779068 w 6019391"/>
              <a:gd name="connsiteY6048" fmla="*/ 330783 h 3787550"/>
              <a:gd name="connsiteX6049" fmla="*/ 5791471 w 6019391"/>
              <a:gd name="connsiteY6049" fmla="*/ 327416 h 3787550"/>
              <a:gd name="connsiteX6050" fmla="*/ 5792644 w 6019391"/>
              <a:gd name="connsiteY6050" fmla="*/ 326837 h 3787550"/>
              <a:gd name="connsiteX6051" fmla="*/ 5792623 w 6019391"/>
              <a:gd name="connsiteY6051" fmla="*/ 328763 h 3787550"/>
              <a:gd name="connsiteX6052" fmla="*/ 5796355 w 6019391"/>
              <a:gd name="connsiteY6052" fmla="*/ 326489 h 3787550"/>
              <a:gd name="connsiteX6053" fmla="*/ 5800424 w 6019391"/>
              <a:gd name="connsiteY6053" fmla="*/ 323206 h 3787550"/>
              <a:gd name="connsiteX6054" fmla="*/ 5803825 w 6019391"/>
              <a:gd name="connsiteY6054" fmla="*/ 321813 h 3787550"/>
              <a:gd name="connsiteX6055" fmla="*/ 5794213 w 6019391"/>
              <a:gd name="connsiteY6055" fmla="*/ 328389 h 3787550"/>
              <a:gd name="connsiteX6056" fmla="*/ 5731053 w 6019391"/>
              <a:gd name="connsiteY6056" fmla="*/ 357466 h 3787550"/>
              <a:gd name="connsiteX6057" fmla="*/ 5707568 w 6019391"/>
              <a:gd name="connsiteY6057" fmla="*/ 370882 h 3787550"/>
              <a:gd name="connsiteX6058" fmla="*/ 5711147 w 6019391"/>
              <a:gd name="connsiteY6058" fmla="*/ 369600 h 3787550"/>
              <a:gd name="connsiteX6059" fmla="*/ 5762984 w 6019391"/>
              <a:gd name="connsiteY6059" fmla="*/ 346103 h 3787550"/>
              <a:gd name="connsiteX6060" fmla="*/ 5782422 w 6019391"/>
              <a:gd name="connsiteY6060" fmla="*/ 337077 h 3787550"/>
              <a:gd name="connsiteX6061" fmla="*/ 5771939 w 6019391"/>
              <a:gd name="connsiteY6061" fmla="*/ 343843 h 3787550"/>
              <a:gd name="connsiteX6062" fmla="*/ 5714879 w 6019391"/>
              <a:gd name="connsiteY6062" fmla="*/ 371756 h 3787550"/>
              <a:gd name="connsiteX6063" fmla="*/ 5693058 w 6019391"/>
              <a:gd name="connsiteY6063" fmla="*/ 383932 h 3787550"/>
              <a:gd name="connsiteX6064" fmla="*/ 5708902 w 6019391"/>
              <a:gd name="connsiteY6064" fmla="*/ 376016 h 3787550"/>
              <a:gd name="connsiteX6065" fmla="*/ 5725736 w 6019391"/>
              <a:gd name="connsiteY6065" fmla="*/ 369283 h 3787550"/>
              <a:gd name="connsiteX6066" fmla="*/ 5697626 w 6019391"/>
              <a:gd name="connsiteY6066" fmla="*/ 383832 h 3787550"/>
              <a:gd name="connsiteX6067" fmla="*/ 5689928 w 6019391"/>
              <a:gd name="connsiteY6067" fmla="*/ 390367 h 3787550"/>
              <a:gd name="connsiteX6068" fmla="*/ 5658552 w 6019391"/>
              <a:gd name="connsiteY6068" fmla="*/ 408085 h 3787550"/>
              <a:gd name="connsiteX6069" fmla="*/ 5654268 w 6019391"/>
              <a:gd name="connsiteY6069" fmla="*/ 411447 h 3787550"/>
              <a:gd name="connsiteX6070" fmla="*/ 5663120 w 6019391"/>
              <a:gd name="connsiteY6070" fmla="*/ 407985 h 3787550"/>
              <a:gd name="connsiteX6071" fmla="*/ 5732537 w 6019391"/>
              <a:gd name="connsiteY6071" fmla="*/ 374469 h 3787550"/>
              <a:gd name="connsiteX6072" fmla="*/ 5675670 w 6019391"/>
              <a:gd name="connsiteY6072" fmla="*/ 404615 h 3787550"/>
              <a:gd name="connsiteX6073" fmla="*/ 5670772 w 6019391"/>
              <a:gd name="connsiteY6073" fmla="*/ 411088 h 3787550"/>
              <a:gd name="connsiteX6074" fmla="*/ 5739157 w 6019391"/>
              <a:gd name="connsiteY6074" fmla="*/ 377595 h 3787550"/>
              <a:gd name="connsiteX6075" fmla="*/ 5746525 w 6019391"/>
              <a:gd name="connsiteY6075" fmla="*/ 377434 h 3787550"/>
              <a:gd name="connsiteX6076" fmla="*/ 5701999 w 6019391"/>
              <a:gd name="connsiteY6076" fmla="*/ 401805 h 3787550"/>
              <a:gd name="connsiteX6077" fmla="*/ 5695097 w 6019391"/>
              <a:gd name="connsiteY6077" fmla="*/ 407290 h 3787550"/>
              <a:gd name="connsiteX6078" fmla="*/ 5733407 w 6019391"/>
              <a:gd name="connsiteY6078" fmla="*/ 388453 h 3787550"/>
              <a:gd name="connsiteX6079" fmla="*/ 5748746 w 6019391"/>
              <a:gd name="connsiteY6079" fmla="*/ 380683 h 3787550"/>
              <a:gd name="connsiteX6080" fmla="*/ 5743687 w 6019391"/>
              <a:gd name="connsiteY6080" fmla="*/ 386526 h 3787550"/>
              <a:gd name="connsiteX6081" fmla="*/ 5754285 w 6019391"/>
              <a:gd name="connsiteY6081" fmla="*/ 381342 h 3787550"/>
              <a:gd name="connsiteX6082" fmla="*/ 5762637 w 6019391"/>
              <a:gd name="connsiteY6082" fmla="*/ 373941 h 3787550"/>
              <a:gd name="connsiteX6083" fmla="*/ 5769695 w 6019391"/>
              <a:gd name="connsiteY6083" fmla="*/ 370563 h 3787550"/>
              <a:gd name="connsiteX6084" fmla="*/ 5770544 w 6019391"/>
              <a:gd name="connsiteY6084" fmla="*/ 370154 h 3787550"/>
              <a:gd name="connsiteX6085" fmla="*/ 5767399 w 6019391"/>
              <a:gd name="connsiteY6085" fmla="*/ 373322 h 3787550"/>
              <a:gd name="connsiteX6086" fmla="*/ 5754493 w 6019391"/>
              <a:gd name="connsiteY6086" fmla="*/ 385356 h 3787550"/>
              <a:gd name="connsiteX6087" fmla="*/ 5722911 w 6019391"/>
              <a:gd name="connsiteY6087" fmla="*/ 412236 h 3787550"/>
              <a:gd name="connsiteX6088" fmla="*/ 5720417 w 6019391"/>
              <a:gd name="connsiteY6088" fmla="*/ 415114 h 3787550"/>
              <a:gd name="connsiteX6089" fmla="*/ 5724786 w 6019391"/>
              <a:gd name="connsiteY6089" fmla="*/ 412169 h 3787550"/>
              <a:gd name="connsiteX6090" fmla="*/ 5724211 w 6019391"/>
              <a:gd name="connsiteY6090" fmla="*/ 413218 h 3787550"/>
              <a:gd name="connsiteX6091" fmla="*/ 5734172 w 6019391"/>
              <a:gd name="connsiteY6091" fmla="*/ 405746 h 3787550"/>
              <a:gd name="connsiteX6092" fmla="*/ 5749444 w 6019391"/>
              <a:gd name="connsiteY6092" fmla="*/ 393776 h 3787550"/>
              <a:gd name="connsiteX6093" fmla="*/ 5756421 w 6019391"/>
              <a:gd name="connsiteY6093" fmla="*/ 391354 h 3787550"/>
              <a:gd name="connsiteX6094" fmla="*/ 5761243 w 6019391"/>
              <a:gd name="connsiteY6094" fmla="*/ 385594 h 3787550"/>
              <a:gd name="connsiteX6095" fmla="*/ 5768382 w 6019391"/>
              <a:gd name="connsiteY6095" fmla="*/ 383115 h 3787550"/>
              <a:gd name="connsiteX6096" fmla="*/ 5782145 w 6019391"/>
              <a:gd name="connsiteY6096" fmla="*/ 370380 h 3787550"/>
              <a:gd name="connsiteX6097" fmla="*/ 5776933 w 6019391"/>
              <a:gd name="connsiteY6097" fmla="*/ 378857 h 3787550"/>
              <a:gd name="connsiteX6098" fmla="*/ 5767455 w 6019391"/>
              <a:gd name="connsiteY6098" fmla="*/ 387524 h 3787550"/>
              <a:gd name="connsiteX6099" fmla="*/ 5766089 w 6019391"/>
              <a:gd name="connsiteY6099" fmla="*/ 393375 h 3787550"/>
              <a:gd name="connsiteX6100" fmla="*/ 5753837 w 6019391"/>
              <a:gd name="connsiteY6100" fmla="*/ 404780 h 3787550"/>
              <a:gd name="connsiteX6101" fmla="*/ 5737712 w 6019391"/>
              <a:gd name="connsiteY6101" fmla="*/ 416541 h 3787550"/>
              <a:gd name="connsiteX6102" fmla="*/ 5738030 w 6019391"/>
              <a:gd name="connsiteY6102" fmla="*/ 416245 h 3787550"/>
              <a:gd name="connsiteX6103" fmla="*/ 5738807 w 6019391"/>
              <a:gd name="connsiteY6103" fmla="*/ 415548 h 3787550"/>
              <a:gd name="connsiteX6104" fmla="*/ 5738626 w 6019391"/>
              <a:gd name="connsiteY6104" fmla="*/ 415693 h 3787550"/>
              <a:gd name="connsiteX6105" fmla="*/ 5738030 w 6019391"/>
              <a:gd name="connsiteY6105" fmla="*/ 416245 h 3787550"/>
              <a:gd name="connsiteX6106" fmla="*/ 5737654 w 6019391"/>
              <a:gd name="connsiteY6106" fmla="*/ 416581 h 3787550"/>
              <a:gd name="connsiteX6107" fmla="*/ 5737712 w 6019391"/>
              <a:gd name="connsiteY6107" fmla="*/ 416541 h 3787550"/>
              <a:gd name="connsiteX6108" fmla="*/ 5735816 w 6019391"/>
              <a:gd name="connsiteY6108" fmla="*/ 418295 h 3787550"/>
              <a:gd name="connsiteX6109" fmla="*/ 5731259 w 6019391"/>
              <a:gd name="connsiteY6109" fmla="*/ 424179 h 3787550"/>
              <a:gd name="connsiteX6110" fmla="*/ 5741711 w 6019391"/>
              <a:gd name="connsiteY6110" fmla="*/ 415173 h 3787550"/>
              <a:gd name="connsiteX6111" fmla="*/ 5775178 w 6019391"/>
              <a:gd name="connsiteY6111" fmla="*/ 387424 h 3787550"/>
              <a:gd name="connsiteX6112" fmla="*/ 5786601 w 6019391"/>
              <a:gd name="connsiteY6112" fmla="*/ 380877 h 3787550"/>
              <a:gd name="connsiteX6113" fmla="*/ 5797426 w 6019391"/>
              <a:gd name="connsiteY6113" fmla="*/ 373032 h 3787550"/>
              <a:gd name="connsiteX6114" fmla="*/ 5804011 w 6019391"/>
              <a:gd name="connsiteY6114" fmla="*/ 376124 h 3787550"/>
              <a:gd name="connsiteX6115" fmla="*/ 5825679 w 6019391"/>
              <a:gd name="connsiteY6115" fmla="*/ 356557 h 3787550"/>
              <a:gd name="connsiteX6116" fmla="*/ 5834036 w 6019391"/>
              <a:gd name="connsiteY6116" fmla="*/ 349050 h 3787550"/>
              <a:gd name="connsiteX6117" fmla="*/ 5835415 w 6019391"/>
              <a:gd name="connsiteY6117" fmla="*/ 348830 h 3787550"/>
              <a:gd name="connsiteX6118" fmla="*/ 5839288 w 6019391"/>
              <a:gd name="connsiteY6118" fmla="*/ 347843 h 3787550"/>
              <a:gd name="connsiteX6119" fmla="*/ 5836689 w 6019391"/>
              <a:gd name="connsiteY6119" fmla="*/ 350342 h 3787550"/>
              <a:gd name="connsiteX6120" fmla="*/ 5797661 w 6019391"/>
              <a:gd name="connsiteY6120" fmla="*/ 387792 h 3787550"/>
              <a:gd name="connsiteX6121" fmla="*/ 5785653 w 6019391"/>
              <a:gd name="connsiteY6121" fmla="*/ 399202 h 3787550"/>
              <a:gd name="connsiteX6122" fmla="*/ 5793958 w 6019391"/>
              <a:gd name="connsiteY6122" fmla="*/ 394166 h 3787550"/>
              <a:gd name="connsiteX6123" fmla="*/ 5803459 w 6019391"/>
              <a:gd name="connsiteY6123" fmla="*/ 384845 h 3787550"/>
              <a:gd name="connsiteX6124" fmla="*/ 5806213 w 6019391"/>
              <a:gd name="connsiteY6124" fmla="*/ 382999 h 3787550"/>
              <a:gd name="connsiteX6125" fmla="*/ 5796797 w 6019391"/>
              <a:gd name="connsiteY6125" fmla="*/ 392625 h 3787550"/>
              <a:gd name="connsiteX6126" fmla="*/ 5808181 w 6019391"/>
              <a:gd name="connsiteY6126" fmla="*/ 385970 h 3787550"/>
              <a:gd name="connsiteX6127" fmla="*/ 5808378 w 6019391"/>
              <a:gd name="connsiteY6127" fmla="*/ 382559 h 3787550"/>
              <a:gd name="connsiteX6128" fmla="*/ 5818975 w 6019391"/>
              <a:gd name="connsiteY6128" fmla="*/ 377188 h 3787550"/>
              <a:gd name="connsiteX6129" fmla="*/ 5821336 w 6019391"/>
              <a:gd name="connsiteY6129" fmla="*/ 382166 h 3787550"/>
              <a:gd name="connsiteX6130" fmla="*/ 5816838 w 6019391"/>
              <a:gd name="connsiteY6130" fmla="*/ 389505 h 3787550"/>
              <a:gd name="connsiteX6131" fmla="*/ 5810321 w 6019391"/>
              <a:gd name="connsiteY6131" fmla="*/ 394295 h 3787550"/>
              <a:gd name="connsiteX6132" fmla="*/ 5811522 w 6019391"/>
              <a:gd name="connsiteY6132" fmla="*/ 394164 h 3787550"/>
              <a:gd name="connsiteX6133" fmla="*/ 5814224 w 6019391"/>
              <a:gd name="connsiteY6133" fmla="*/ 393872 h 3787550"/>
              <a:gd name="connsiteX6134" fmla="*/ 5833244 w 6019391"/>
              <a:gd name="connsiteY6134" fmla="*/ 376730 h 3787550"/>
              <a:gd name="connsiteX6135" fmla="*/ 5829869 w 6019391"/>
              <a:gd name="connsiteY6135" fmla="*/ 383064 h 3787550"/>
              <a:gd name="connsiteX6136" fmla="*/ 5829744 w 6019391"/>
              <a:gd name="connsiteY6136" fmla="*/ 382420 h 3787550"/>
              <a:gd name="connsiteX6137" fmla="*/ 5830470 w 6019391"/>
              <a:gd name="connsiteY6137" fmla="*/ 381565 h 3787550"/>
              <a:gd name="connsiteX6138" fmla="*/ 5829665 w 6019391"/>
              <a:gd name="connsiteY6138" fmla="*/ 382005 h 3787550"/>
              <a:gd name="connsiteX6139" fmla="*/ 5829744 w 6019391"/>
              <a:gd name="connsiteY6139" fmla="*/ 382420 h 3787550"/>
              <a:gd name="connsiteX6140" fmla="*/ 5828411 w 6019391"/>
              <a:gd name="connsiteY6140" fmla="*/ 383991 h 3787550"/>
              <a:gd name="connsiteX6141" fmla="*/ 5827268 w 6019391"/>
              <a:gd name="connsiteY6141" fmla="*/ 384719 h 3787550"/>
              <a:gd name="connsiteX6142" fmla="*/ 5826247 w 6019391"/>
              <a:gd name="connsiteY6142" fmla="*/ 385827 h 3787550"/>
              <a:gd name="connsiteX6143" fmla="*/ 5825693 w 6019391"/>
              <a:gd name="connsiteY6143" fmla="*/ 391396 h 3787550"/>
              <a:gd name="connsiteX6144" fmla="*/ 5807648 w 6019391"/>
              <a:gd name="connsiteY6144" fmla="*/ 408200 h 3787550"/>
              <a:gd name="connsiteX6145" fmla="*/ 5806881 w 6019391"/>
              <a:gd name="connsiteY6145" fmla="*/ 412553 h 3787550"/>
              <a:gd name="connsiteX6146" fmla="*/ 5785214 w 6019391"/>
              <a:gd name="connsiteY6146" fmla="*/ 432119 h 3787550"/>
              <a:gd name="connsiteX6147" fmla="*/ 5762138 w 6019391"/>
              <a:gd name="connsiteY6147" fmla="*/ 450669 h 3787550"/>
              <a:gd name="connsiteX6148" fmla="*/ 5760836 w 6019391"/>
              <a:gd name="connsiteY6148" fmla="*/ 453917 h 3787550"/>
              <a:gd name="connsiteX6149" fmla="*/ 5783250 w 6019391"/>
              <a:gd name="connsiteY6149" fmla="*/ 436672 h 3787550"/>
              <a:gd name="connsiteX6150" fmla="*/ 5838626 w 6019391"/>
              <a:gd name="connsiteY6150" fmla="*/ 390106 h 3787550"/>
              <a:gd name="connsiteX6151" fmla="*/ 5865550 w 6019391"/>
              <a:gd name="connsiteY6151" fmla="*/ 364891 h 3787550"/>
              <a:gd name="connsiteX6152" fmla="*/ 5868103 w 6019391"/>
              <a:gd name="connsiteY6152" fmla="*/ 364121 h 3787550"/>
              <a:gd name="connsiteX6153" fmla="*/ 5873945 w 6019391"/>
              <a:gd name="connsiteY6153" fmla="*/ 361969 h 3787550"/>
              <a:gd name="connsiteX6154" fmla="*/ 5866053 w 6019391"/>
              <a:gd name="connsiteY6154" fmla="*/ 370502 h 3787550"/>
              <a:gd name="connsiteX6155" fmla="*/ 5874921 w 6019391"/>
              <a:gd name="connsiteY6155" fmla="*/ 363521 h 3787550"/>
              <a:gd name="connsiteX6156" fmla="*/ 5876332 w 6019391"/>
              <a:gd name="connsiteY6156" fmla="*/ 366007 h 3787550"/>
              <a:gd name="connsiteX6157" fmla="*/ 5879940 w 6019391"/>
              <a:gd name="connsiteY6157" fmla="*/ 364355 h 3787550"/>
              <a:gd name="connsiteX6158" fmla="*/ 5872273 w 6019391"/>
              <a:gd name="connsiteY6158" fmla="*/ 372149 h 3787550"/>
              <a:gd name="connsiteX6159" fmla="*/ 5869501 w 6019391"/>
              <a:gd name="connsiteY6159" fmla="*/ 374166 h 3787550"/>
              <a:gd name="connsiteX6160" fmla="*/ 5867945 w 6019391"/>
              <a:gd name="connsiteY6160" fmla="*/ 374794 h 3787550"/>
              <a:gd name="connsiteX6161" fmla="*/ 5868971 w 6019391"/>
              <a:gd name="connsiteY6161" fmla="*/ 375508 h 3787550"/>
              <a:gd name="connsiteX6162" fmla="*/ 5858714 w 6019391"/>
              <a:gd name="connsiteY6162" fmla="*/ 385937 h 3787550"/>
              <a:gd name="connsiteX6163" fmla="*/ 5854777 w 6019391"/>
              <a:gd name="connsiteY6163" fmla="*/ 387993 h 3787550"/>
              <a:gd name="connsiteX6164" fmla="*/ 5845558 w 6019391"/>
              <a:gd name="connsiteY6164" fmla="*/ 392316 h 3787550"/>
              <a:gd name="connsiteX6165" fmla="*/ 5835208 w 6019391"/>
              <a:gd name="connsiteY6165" fmla="*/ 398908 h 3787550"/>
              <a:gd name="connsiteX6166" fmla="*/ 5854515 w 6019391"/>
              <a:gd name="connsiteY6166" fmla="*/ 390056 h 3787550"/>
              <a:gd name="connsiteX6167" fmla="*/ 5854739 w 6019391"/>
              <a:gd name="connsiteY6167" fmla="*/ 389979 h 3787550"/>
              <a:gd name="connsiteX6168" fmla="*/ 5851944 w 6019391"/>
              <a:gd name="connsiteY6168" fmla="*/ 392822 h 3787550"/>
              <a:gd name="connsiteX6169" fmla="*/ 5801076 w 6019391"/>
              <a:gd name="connsiteY6169" fmla="*/ 439947 h 3787550"/>
              <a:gd name="connsiteX6170" fmla="*/ 5808411 w 6019391"/>
              <a:gd name="connsiteY6170" fmla="*/ 435465 h 3787550"/>
              <a:gd name="connsiteX6171" fmla="*/ 5806674 w 6019391"/>
              <a:gd name="connsiteY6171" fmla="*/ 438970 h 3787550"/>
              <a:gd name="connsiteX6172" fmla="*/ 5787626 w 6019391"/>
              <a:gd name="connsiteY6172" fmla="*/ 449157 h 3787550"/>
              <a:gd name="connsiteX6173" fmla="*/ 5802818 w 6019391"/>
              <a:gd name="connsiteY6173" fmla="*/ 442965 h 3787550"/>
              <a:gd name="connsiteX6174" fmla="*/ 5802082 w 6019391"/>
              <a:gd name="connsiteY6174" fmla="*/ 443688 h 3787550"/>
              <a:gd name="connsiteX6175" fmla="*/ 5785559 w 6019391"/>
              <a:gd name="connsiteY6175" fmla="*/ 461251 h 3787550"/>
              <a:gd name="connsiteX6176" fmla="*/ 5813603 w 6019391"/>
              <a:gd name="connsiteY6176" fmla="*/ 440761 h 3787550"/>
              <a:gd name="connsiteX6177" fmla="*/ 5814184 w 6019391"/>
              <a:gd name="connsiteY6177" fmla="*/ 445936 h 3787550"/>
              <a:gd name="connsiteX6178" fmla="*/ 5818240 w 6019391"/>
              <a:gd name="connsiteY6178" fmla="*/ 444528 h 3787550"/>
              <a:gd name="connsiteX6179" fmla="*/ 5805451 w 6019391"/>
              <a:gd name="connsiteY6179" fmla="*/ 456926 h 3787550"/>
              <a:gd name="connsiteX6180" fmla="*/ 5791316 w 6019391"/>
              <a:gd name="connsiteY6180" fmla="*/ 468501 h 3787550"/>
              <a:gd name="connsiteX6181" fmla="*/ 5791523 w 6019391"/>
              <a:gd name="connsiteY6181" fmla="*/ 472515 h 3787550"/>
              <a:gd name="connsiteX6182" fmla="*/ 5776025 w 6019391"/>
              <a:gd name="connsiteY6182" fmla="*/ 487145 h 3787550"/>
              <a:gd name="connsiteX6183" fmla="*/ 5791342 w 6019391"/>
              <a:gd name="connsiteY6183" fmla="*/ 479246 h 3787550"/>
              <a:gd name="connsiteX6184" fmla="*/ 5809162 w 6019391"/>
              <a:gd name="connsiteY6184" fmla="*/ 465102 h 3787550"/>
              <a:gd name="connsiteX6185" fmla="*/ 5845545 w 6019391"/>
              <a:gd name="connsiteY6185" fmla="*/ 439135 h 3787550"/>
              <a:gd name="connsiteX6186" fmla="*/ 5813363 w 6019391"/>
              <a:gd name="connsiteY6186" fmla="*/ 467514 h 3787550"/>
              <a:gd name="connsiteX6187" fmla="*/ 5798900 w 6019391"/>
              <a:gd name="connsiteY6187" fmla="*/ 481999 h 3787550"/>
              <a:gd name="connsiteX6188" fmla="*/ 5797535 w 6019391"/>
              <a:gd name="connsiteY6188" fmla="*/ 487850 h 3787550"/>
              <a:gd name="connsiteX6189" fmla="*/ 5781227 w 6019391"/>
              <a:gd name="connsiteY6189" fmla="*/ 499964 h 3787550"/>
              <a:gd name="connsiteX6190" fmla="*/ 5784128 w 6019391"/>
              <a:gd name="connsiteY6190" fmla="*/ 505624 h 3787550"/>
              <a:gd name="connsiteX6191" fmla="*/ 5765171 w 6019391"/>
              <a:gd name="connsiteY6191" fmla="*/ 522960 h 3787550"/>
              <a:gd name="connsiteX6192" fmla="*/ 5765284 w 6019391"/>
              <a:gd name="connsiteY6192" fmla="*/ 523314 h 3787550"/>
              <a:gd name="connsiteX6193" fmla="*/ 5765427 w 6019391"/>
              <a:gd name="connsiteY6193" fmla="*/ 523756 h 3787550"/>
              <a:gd name="connsiteX6194" fmla="*/ 5765512 w 6019391"/>
              <a:gd name="connsiteY6194" fmla="*/ 524022 h 3787550"/>
              <a:gd name="connsiteX6195" fmla="*/ 5765474 w 6019391"/>
              <a:gd name="connsiteY6195" fmla="*/ 523903 h 3787550"/>
              <a:gd name="connsiteX6196" fmla="*/ 5765427 w 6019391"/>
              <a:gd name="connsiteY6196" fmla="*/ 523756 h 3787550"/>
              <a:gd name="connsiteX6197" fmla="*/ 5765171 w 6019391"/>
              <a:gd name="connsiteY6197" fmla="*/ 522960 h 3787550"/>
              <a:gd name="connsiteX6198" fmla="*/ 5782389 w 6019391"/>
              <a:gd name="connsiteY6198" fmla="*/ 510315 h 3787550"/>
              <a:gd name="connsiteX6199" fmla="*/ 5809895 w 6019391"/>
              <a:gd name="connsiteY6199" fmla="*/ 491517 h 3787550"/>
              <a:gd name="connsiteX6200" fmla="*/ 5793631 w 6019391"/>
              <a:gd name="connsiteY6200" fmla="*/ 510499 h 3787550"/>
              <a:gd name="connsiteX6201" fmla="*/ 5806011 w 6019391"/>
              <a:gd name="connsiteY6201" fmla="*/ 507491 h 3787550"/>
              <a:gd name="connsiteX6202" fmla="*/ 5792849 w 6019391"/>
              <a:gd name="connsiteY6202" fmla="*/ 518728 h 3787550"/>
              <a:gd name="connsiteX6203" fmla="*/ 5779687 w 6019391"/>
              <a:gd name="connsiteY6203" fmla="*/ 529965 h 3787550"/>
              <a:gd name="connsiteX6204" fmla="*/ 5798252 w 6019391"/>
              <a:gd name="connsiteY6204" fmla="*/ 518143 h 3787550"/>
              <a:gd name="connsiteX6205" fmla="*/ 5796612 w 6019391"/>
              <a:gd name="connsiteY6205" fmla="*/ 520853 h 3787550"/>
              <a:gd name="connsiteX6206" fmla="*/ 5795828 w 6019391"/>
              <a:gd name="connsiteY6206" fmla="*/ 521955 h 3787550"/>
              <a:gd name="connsiteX6207" fmla="*/ 5779873 w 6019391"/>
              <a:gd name="connsiteY6207" fmla="*/ 530543 h 3787550"/>
              <a:gd name="connsiteX6208" fmla="*/ 5772205 w 6019391"/>
              <a:gd name="connsiteY6208" fmla="*/ 534669 h 3787550"/>
              <a:gd name="connsiteX6209" fmla="*/ 5785552 w 6019391"/>
              <a:gd name="connsiteY6209" fmla="*/ 529546 h 3787550"/>
              <a:gd name="connsiteX6210" fmla="*/ 5793639 w 6019391"/>
              <a:gd name="connsiteY6210" fmla="*/ 525622 h 3787550"/>
              <a:gd name="connsiteX6211" fmla="*/ 5793495 w 6019391"/>
              <a:gd name="connsiteY6211" fmla="*/ 526781 h 3787550"/>
              <a:gd name="connsiteX6212" fmla="*/ 5799807 w 6019391"/>
              <a:gd name="connsiteY6212" fmla="*/ 522980 h 3787550"/>
              <a:gd name="connsiteX6213" fmla="*/ 5801206 w 6019391"/>
              <a:gd name="connsiteY6213" fmla="*/ 521958 h 3787550"/>
              <a:gd name="connsiteX6214" fmla="*/ 5810642 w 6019391"/>
              <a:gd name="connsiteY6214" fmla="*/ 517402 h 3787550"/>
              <a:gd name="connsiteX6215" fmla="*/ 5823999 w 6019391"/>
              <a:gd name="connsiteY6215" fmla="*/ 512377 h 3787550"/>
              <a:gd name="connsiteX6216" fmla="*/ 5822403 w 6019391"/>
              <a:gd name="connsiteY6216" fmla="*/ 513378 h 3787550"/>
              <a:gd name="connsiteX6217" fmla="*/ 5843709 w 6019391"/>
              <a:gd name="connsiteY6217" fmla="*/ 503549 h 3787550"/>
              <a:gd name="connsiteX6218" fmla="*/ 5871410 w 6019391"/>
              <a:gd name="connsiteY6218" fmla="*/ 491504 h 3787550"/>
              <a:gd name="connsiteX6219" fmla="*/ 5839692 w 6019391"/>
              <a:gd name="connsiteY6219" fmla="*/ 506992 h 3787550"/>
              <a:gd name="connsiteX6220" fmla="*/ 5829252 w 6019391"/>
              <a:gd name="connsiteY6220" fmla="*/ 512553 h 3787550"/>
              <a:gd name="connsiteX6221" fmla="*/ 5830774 w 6019391"/>
              <a:gd name="connsiteY6221" fmla="*/ 513287 h 3787550"/>
              <a:gd name="connsiteX6222" fmla="*/ 5831269 w 6019391"/>
              <a:gd name="connsiteY6222" fmla="*/ 513189 h 3787550"/>
              <a:gd name="connsiteX6223" fmla="*/ 5834628 w 6019391"/>
              <a:gd name="connsiteY6223" fmla="*/ 511566 h 3787550"/>
              <a:gd name="connsiteX6224" fmla="*/ 5833443 w 6019391"/>
              <a:gd name="connsiteY6224" fmla="*/ 512594 h 3787550"/>
              <a:gd name="connsiteX6225" fmla="*/ 5833179 w 6019391"/>
              <a:gd name="connsiteY6225" fmla="*/ 512815 h 3787550"/>
              <a:gd name="connsiteX6226" fmla="*/ 5834057 w 6019391"/>
              <a:gd name="connsiteY6226" fmla="*/ 512643 h 3787550"/>
              <a:gd name="connsiteX6227" fmla="*/ 5839976 w 6019391"/>
              <a:gd name="connsiteY6227" fmla="*/ 510256 h 3787550"/>
              <a:gd name="connsiteX6228" fmla="*/ 5912135 w 6019391"/>
              <a:gd name="connsiteY6228" fmla="*/ 477713 h 3787550"/>
              <a:gd name="connsiteX6229" fmla="*/ 5846459 w 6019391"/>
              <a:gd name="connsiteY6229" fmla="*/ 510114 h 3787550"/>
              <a:gd name="connsiteX6230" fmla="*/ 5842176 w 6019391"/>
              <a:gd name="connsiteY6230" fmla="*/ 513477 h 3787550"/>
              <a:gd name="connsiteX6231" fmla="*/ 5846549 w 6019391"/>
              <a:gd name="connsiteY6231" fmla="*/ 511145 h 3787550"/>
              <a:gd name="connsiteX6232" fmla="*/ 5883694 w 6019391"/>
              <a:gd name="connsiteY6232" fmla="*/ 494593 h 3787550"/>
              <a:gd name="connsiteX6233" fmla="*/ 5907792 w 6019391"/>
              <a:gd name="connsiteY6233" fmla="*/ 484523 h 3787550"/>
              <a:gd name="connsiteX6234" fmla="*/ 5904974 w 6019391"/>
              <a:gd name="connsiteY6234" fmla="*/ 486896 h 3787550"/>
              <a:gd name="connsiteX6235" fmla="*/ 5904861 w 6019391"/>
              <a:gd name="connsiteY6235" fmla="*/ 487013 h 3787550"/>
              <a:gd name="connsiteX6236" fmla="*/ 5903838 w 6019391"/>
              <a:gd name="connsiteY6236" fmla="*/ 487529 h 3787550"/>
              <a:gd name="connsiteX6237" fmla="*/ 5887242 w 6019391"/>
              <a:gd name="connsiteY6237" fmla="*/ 495289 h 3787550"/>
              <a:gd name="connsiteX6238" fmla="*/ 5899644 w 6019391"/>
              <a:gd name="connsiteY6238" fmla="*/ 491922 h 3787550"/>
              <a:gd name="connsiteX6239" fmla="*/ 5900818 w 6019391"/>
              <a:gd name="connsiteY6239" fmla="*/ 491343 h 3787550"/>
              <a:gd name="connsiteX6240" fmla="*/ 5900797 w 6019391"/>
              <a:gd name="connsiteY6240" fmla="*/ 493270 h 3787550"/>
              <a:gd name="connsiteX6241" fmla="*/ 5904530 w 6019391"/>
              <a:gd name="connsiteY6241" fmla="*/ 490995 h 3787550"/>
              <a:gd name="connsiteX6242" fmla="*/ 5908597 w 6019391"/>
              <a:gd name="connsiteY6242" fmla="*/ 487712 h 3787550"/>
              <a:gd name="connsiteX6243" fmla="*/ 5912000 w 6019391"/>
              <a:gd name="connsiteY6243" fmla="*/ 486319 h 3787550"/>
              <a:gd name="connsiteX6244" fmla="*/ 5902387 w 6019391"/>
              <a:gd name="connsiteY6244" fmla="*/ 492895 h 3787550"/>
              <a:gd name="connsiteX6245" fmla="*/ 5839227 w 6019391"/>
              <a:gd name="connsiteY6245" fmla="*/ 521973 h 3787550"/>
              <a:gd name="connsiteX6246" fmla="*/ 5830751 w 6019391"/>
              <a:gd name="connsiteY6246" fmla="*/ 525832 h 3787550"/>
              <a:gd name="connsiteX6247" fmla="*/ 5827421 w 6019391"/>
              <a:gd name="connsiteY6247" fmla="*/ 527394 h 3787550"/>
              <a:gd name="connsiteX6248" fmla="*/ 5827715 w 6019391"/>
              <a:gd name="connsiteY6248" fmla="*/ 527461 h 3787550"/>
              <a:gd name="connsiteX6249" fmla="*/ 5830577 w 6019391"/>
              <a:gd name="connsiteY6249" fmla="*/ 528245 h 3787550"/>
              <a:gd name="connsiteX6250" fmla="*/ 5831375 w 6019391"/>
              <a:gd name="connsiteY6250" fmla="*/ 528740 h 3787550"/>
              <a:gd name="connsiteX6251" fmla="*/ 5845577 w 6019391"/>
              <a:gd name="connsiteY6251" fmla="*/ 522415 h 3787550"/>
              <a:gd name="connsiteX6252" fmla="*/ 5871157 w 6019391"/>
              <a:gd name="connsiteY6252" fmla="*/ 510609 h 3787550"/>
              <a:gd name="connsiteX6253" fmla="*/ 5890596 w 6019391"/>
              <a:gd name="connsiteY6253" fmla="*/ 501583 h 3787550"/>
              <a:gd name="connsiteX6254" fmla="*/ 5886126 w 6019391"/>
              <a:gd name="connsiteY6254" fmla="*/ 506176 h 3787550"/>
              <a:gd name="connsiteX6255" fmla="*/ 5884940 w 6019391"/>
              <a:gd name="connsiteY6255" fmla="*/ 506631 h 3787550"/>
              <a:gd name="connsiteX6256" fmla="*/ 5883544 w 6019391"/>
              <a:gd name="connsiteY6256" fmla="*/ 508240 h 3787550"/>
              <a:gd name="connsiteX6257" fmla="*/ 5874063 w 6019391"/>
              <a:gd name="connsiteY6257" fmla="*/ 517205 h 3787550"/>
              <a:gd name="connsiteX6258" fmla="*/ 5865006 w 6019391"/>
              <a:gd name="connsiteY6258" fmla="*/ 525501 h 3787550"/>
              <a:gd name="connsiteX6259" fmla="*/ 5863739 w 6019391"/>
              <a:gd name="connsiteY6259" fmla="*/ 526761 h 3787550"/>
              <a:gd name="connsiteX6260" fmla="*/ 5851442 w 6019391"/>
              <a:gd name="connsiteY6260" fmla="*/ 532899 h 3787550"/>
              <a:gd name="connsiteX6261" fmla="*/ 5864749 w 6019391"/>
              <a:gd name="connsiteY6261" fmla="*/ 523020 h 3787550"/>
              <a:gd name="connsiteX6262" fmla="*/ 5878917 w 6019391"/>
              <a:gd name="connsiteY6262" fmla="*/ 509571 h 3787550"/>
              <a:gd name="connsiteX6263" fmla="*/ 5880789 w 6019391"/>
              <a:gd name="connsiteY6263" fmla="*/ 508146 h 3787550"/>
              <a:gd name="connsiteX6264" fmla="*/ 5880649 w 6019391"/>
              <a:gd name="connsiteY6264" fmla="*/ 508192 h 3787550"/>
              <a:gd name="connsiteX6265" fmla="*/ 5880113 w 6019391"/>
              <a:gd name="connsiteY6265" fmla="*/ 508350 h 3787550"/>
              <a:gd name="connsiteX6266" fmla="*/ 5838044 w 6019391"/>
              <a:gd name="connsiteY6266" fmla="*/ 529204 h 3787550"/>
              <a:gd name="connsiteX6267" fmla="*/ 5829725 w 6019391"/>
              <a:gd name="connsiteY6267" fmla="*/ 533121 h 3787550"/>
              <a:gd name="connsiteX6268" fmla="*/ 5827312 w 6019391"/>
              <a:gd name="connsiteY6268" fmla="*/ 535799 h 3787550"/>
              <a:gd name="connsiteX6269" fmla="*/ 5826469 w 6019391"/>
              <a:gd name="connsiteY6269" fmla="*/ 536658 h 3787550"/>
              <a:gd name="connsiteX6270" fmla="*/ 5829119 w 6019391"/>
              <a:gd name="connsiteY6270" fmla="*/ 535541 h 3787550"/>
              <a:gd name="connsiteX6271" fmla="*/ 5833910 w 6019391"/>
              <a:gd name="connsiteY6271" fmla="*/ 533790 h 3787550"/>
              <a:gd name="connsiteX6272" fmla="*/ 5827117 w 6019391"/>
              <a:gd name="connsiteY6272" fmla="*/ 538051 h 3787550"/>
              <a:gd name="connsiteX6273" fmla="*/ 5823248 w 6019391"/>
              <a:gd name="connsiteY6273" fmla="*/ 539871 h 3787550"/>
              <a:gd name="connsiteX6274" fmla="*/ 5817797 w 6019391"/>
              <a:gd name="connsiteY6274" fmla="*/ 545046 h 3787550"/>
              <a:gd name="connsiteX6275" fmla="*/ 5813668 w 6019391"/>
              <a:gd name="connsiteY6275" fmla="*/ 548711 h 3787550"/>
              <a:gd name="connsiteX6276" fmla="*/ 5812373 w 6019391"/>
              <a:gd name="connsiteY6276" fmla="*/ 551225 h 3787550"/>
              <a:gd name="connsiteX6277" fmla="*/ 5813432 w 6019391"/>
              <a:gd name="connsiteY6277" fmla="*/ 551152 h 3787550"/>
              <a:gd name="connsiteX6278" fmla="*/ 5814889 w 6019391"/>
              <a:gd name="connsiteY6278" fmla="*/ 550455 h 3787550"/>
              <a:gd name="connsiteX6279" fmla="*/ 5817059 w 6019391"/>
              <a:gd name="connsiteY6279" fmla="*/ 549163 h 3787550"/>
              <a:gd name="connsiteX6280" fmla="*/ 5835751 w 6019391"/>
              <a:gd name="connsiteY6280" fmla="*/ 537173 h 3787550"/>
              <a:gd name="connsiteX6281" fmla="*/ 5834183 w 6019391"/>
              <a:gd name="connsiteY6281" fmla="*/ 540624 h 3787550"/>
              <a:gd name="connsiteX6282" fmla="*/ 5832811 w 6019391"/>
              <a:gd name="connsiteY6282" fmla="*/ 542217 h 3787550"/>
              <a:gd name="connsiteX6283" fmla="*/ 5830911 w 6019391"/>
              <a:gd name="connsiteY6283" fmla="*/ 543169 h 3787550"/>
              <a:gd name="connsiteX6284" fmla="*/ 5840711 w 6019391"/>
              <a:gd name="connsiteY6284" fmla="*/ 538975 h 3787550"/>
              <a:gd name="connsiteX6285" fmla="*/ 5797988 w 6019391"/>
              <a:gd name="connsiteY6285" fmla="*/ 560667 h 3787550"/>
              <a:gd name="connsiteX6286" fmla="*/ 5794222 w 6019391"/>
              <a:gd name="connsiteY6286" fmla="*/ 562918 h 3787550"/>
              <a:gd name="connsiteX6287" fmla="*/ 5796143 w 6019391"/>
              <a:gd name="connsiteY6287" fmla="*/ 562197 h 3787550"/>
              <a:gd name="connsiteX6288" fmla="*/ 5801846 w 6019391"/>
              <a:gd name="connsiteY6288" fmla="*/ 559663 h 3787550"/>
              <a:gd name="connsiteX6289" fmla="*/ 5829093 w 6019391"/>
              <a:gd name="connsiteY6289" fmla="*/ 546015 h 3787550"/>
              <a:gd name="connsiteX6290" fmla="*/ 5829832 w 6019391"/>
              <a:gd name="connsiteY6290" fmla="*/ 545677 h 3787550"/>
              <a:gd name="connsiteX6291" fmla="*/ 5829795 w 6019391"/>
              <a:gd name="connsiteY6291" fmla="*/ 545720 h 3787550"/>
              <a:gd name="connsiteX6292" fmla="*/ 5829939 w 6019391"/>
              <a:gd name="connsiteY6292" fmla="*/ 547149 h 3787550"/>
              <a:gd name="connsiteX6293" fmla="*/ 5838167 w 6019391"/>
              <a:gd name="connsiteY6293" fmla="*/ 541873 h 3787550"/>
              <a:gd name="connsiteX6294" fmla="*/ 5855271 w 6019391"/>
              <a:gd name="connsiteY6294" fmla="*/ 534067 h 3787550"/>
              <a:gd name="connsiteX6295" fmla="*/ 5857582 w 6019391"/>
              <a:gd name="connsiteY6295" fmla="*/ 532888 h 3787550"/>
              <a:gd name="connsiteX6296" fmla="*/ 5851461 w 6019391"/>
              <a:gd name="connsiteY6296" fmla="*/ 539055 h 3787550"/>
              <a:gd name="connsiteX6297" fmla="*/ 5848980 w 6019391"/>
              <a:gd name="connsiteY6297" fmla="*/ 541463 h 3787550"/>
              <a:gd name="connsiteX6298" fmla="*/ 5852364 w 6019391"/>
              <a:gd name="connsiteY6298" fmla="*/ 540153 h 3787550"/>
              <a:gd name="connsiteX6299" fmla="*/ 5854699 w 6019391"/>
              <a:gd name="connsiteY6299" fmla="*/ 541941 h 3787550"/>
              <a:gd name="connsiteX6300" fmla="*/ 5839053 w 6019391"/>
              <a:gd name="connsiteY6300" fmla="*/ 550757 h 3787550"/>
              <a:gd name="connsiteX6301" fmla="*/ 5835580 w 6019391"/>
              <a:gd name="connsiteY6301" fmla="*/ 553901 h 3787550"/>
              <a:gd name="connsiteX6302" fmla="*/ 5831202 w 6019391"/>
              <a:gd name="connsiteY6302" fmla="*/ 558206 h 3787550"/>
              <a:gd name="connsiteX6303" fmla="*/ 5841580 w 6019391"/>
              <a:gd name="connsiteY6303" fmla="*/ 552959 h 3787550"/>
              <a:gd name="connsiteX6304" fmla="*/ 5844233 w 6019391"/>
              <a:gd name="connsiteY6304" fmla="*/ 551617 h 3787550"/>
              <a:gd name="connsiteX6305" fmla="*/ 5845876 w 6019391"/>
              <a:gd name="connsiteY6305" fmla="*/ 550008 h 3787550"/>
              <a:gd name="connsiteX6306" fmla="*/ 5853934 w 6019391"/>
              <a:gd name="connsiteY6306" fmla="*/ 545487 h 3787550"/>
              <a:gd name="connsiteX6307" fmla="*/ 5852379 w 6019391"/>
              <a:gd name="connsiteY6307" fmla="*/ 546769 h 3787550"/>
              <a:gd name="connsiteX6308" fmla="*/ 5851483 w 6019391"/>
              <a:gd name="connsiteY6308" fmla="*/ 547944 h 3787550"/>
              <a:gd name="connsiteX6309" fmla="*/ 5856921 w 6019391"/>
              <a:gd name="connsiteY6309" fmla="*/ 545190 h 3787550"/>
              <a:gd name="connsiteX6310" fmla="*/ 5851862 w 6019391"/>
              <a:gd name="connsiteY6310" fmla="*/ 551033 h 3787550"/>
              <a:gd name="connsiteX6311" fmla="*/ 5862459 w 6019391"/>
              <a:gd name="connsiteY6311" fmla="*/ 545848 h 3787550"/>
              <a:gd name="connsiteX6312" fmla="*/ 5870810 w 6019391"/>
              <a:gd name="connsiteY6312" fmla="*/ 538447 h 3787550"/>
              <a:gd name="connsiteX6313" fmla="*/ 5877869 w 6019391"/>
              <a:gd name="connsiteY6313" fmla="*/ 535071 h 3787550"/>
              <a:gd name="connsiteX6314" fmla="*/ 5878719 w 6019391"/>
              <a:gd name="connsiteY6314" fmla="*/ 534660 h 3787550"/>
              <a:gd name="connsiteX6315" fmla="*/ 5875573 w 6019391"/>
              <a:gd name="connsiteY6315" fmla="*/ 537827 h 3787550"/>
              <a:gd name="connsiteX6316" fmla="*/ 5862667 w 6019391"/>
              <a:gd name="connsiteY6316" fmla="*/ 549863 h 3787550"/>
              <a:gd name="connsiteX6317" fmla="*/ 5855015 w 6019391"/>
              <a:gd name="connsiteY6317" fmla="*/ 556337 h 3787550"/>
              <a:gd name="connsiteX6318" fmla="*/ 5849147 w 6019391"/>
              <a:gd name="connsiteY6318" fmla="*/ 560965 h 3787550"/>
              <a:gd name="connsiteX6319" fmla="*/ 5849491 w 6019391"/>
              <a:gd name="connsiteY6319" fmla="*/ 561332 h 3787550"/>
              <a:gd name="connsiteX6320" fmla="*/ 5850585 w 6019391"/>
              <a:gd name="connsiteY6320" fmla="*/ 562566 h 3787550"/>
              <a:gd name="connsiteX6321" fmla="*/ 5864183 w 6019391"/>
              <a:gd name="connsiteY6321" fmla="*/ 552683 h 3787550"/>
              <a:gd name="connsiteX6322" fmla="*/ 5865352 w 6019391"/>
              <a:gd name="connsiteY6322" fmla="*/ 554870 h 3787550"/>
              <a:gd name="connsiteX6323" fmla="*/ 5864214 w 6019391"/>
              <a:gd name="connsiteY6323" fmla="*/ 555992 h 3787550"/>
              <a:gd name="connsiteX6324" fmla="*/ 5864595 w 6019391"/>
              <a:gd name="connsiteY6324" fmla="*/ 555860 h 3787550"/>
              <a:gd name="connsiteX6325" fmla="*/ 5869417 w 6019391"/>
              <a:gd name="connsiteY6325" fmla="*/ 550100 h 3787550"/>
              <a:gd name="connsiteX6326" fmla="*/ 5876556 w 6019391"/>
              <a:gd name="connsiteY6326" fmla="*/ 547622 h 3787550"/>
              <a:gd name="connsiteX6327" fmla="*/ 5890319 w 6019391"/>
              <a:gd name="connsiteY6327" fmla="*/ 534886 h 3787550"/>
              <a:gd name="connsiteX6328" fmla="*/ 5885108 w 6019391"/>
              <a:gd name="connsiteY6328" fmla="*/ 543363 h 3787550"/>
              <a:gd name="connsiteX6329" fmla="*/ 5875629 w 6019391"/>
              <a:gd name="connsiteY6329" fmla="*/ 552031 h 3787550"/>
              <a:gd name="connsiteX6330" fmla="*/ 5875311 w 6019391"/>
              <a:gd name="connsiteY6330" fmla="*/ 554830 h 3787550"/>
              <a:gd name="connsiteX6331" fmla="*/ 5874761 w 6019391"/>
              <a:gd name="connsiteY6331" fmla="*/ 556433 h 3787550"/>
              <a:gd name="connsiteX6332" fmla="*/ 5877340 w 6019391"/>
              <a:gd name="connsiteY6332" fmla="*/ 554776 h 3787550"/>
              <a:gd name="connsiteX6333" fmla="*/ 5880227 w 6019391"/>
              <a:gd name="connsiteY6333" fmla="*/ 553781 h 3787550"/>
              <a:gd name="connsiteX6334" fmla="*/ 5880301 w 6019391"/>
              <a:gd name="connsiteY6334" fmla="*/ 554414 h 3787550"/>
              <a:gd name="connsiteX6335" fmla="*/ 5880210 w 6019391"/>
              <a:gd name="connsiteY6335" fmla="*/ 554576 h 3787550"/>
              <a:gd name="connsiteX6336" fmla="*/ 5883353 w 6019391"/>
              <a:gd name="connsiteY6336" fmla="*/ 551931 h 3787550"/>
              <a:gd name="connsiteX6337" fmla="*/ 5894775 w 6019391"/>
              <a:gd name="connsiteY6337" fmla="*/ 545384 h 3787550"/>
              <a:gd name="connsiteX6338" fmla="*/ 5905601 w 6019391"/>
              <a:gd name="connsiteY6338" fmla="*/ 537539 h 3787550"/>
              <a:gd name="connsiteX6339" fmla="*/ 5912186 w 6019391"/>
              <a:gd name="connsiteY6339" fmla="*/ 540631 h 3787550"/>
              <a:gd name="connsiteX6340" fmla="*/ 5933853 w 6019391"/>
              <a:gd name="connsiteY6340" fmla="*/ 521064 h 3787550"/>
              <a:gd name="connsiteX6341" fmla="*/ 5942209 w 6019391"/>
              <a:gd name="connsiteY6341" fmla="*/ 513557 h 3787550"/>
              <a:gd name="connsiteX6342" fmla="*/ 5943589 w 6019391"/>
              <a:gd name="connsiteY6342" fmla="*/ 513336 h 3787550"/>
              <a:gd name="connsiteX6343" fmla="*/ 5947461 w 6019391"/>
              <a:gd name="connsiteY6343" fmla="*/ 512349 h 3787550"/>
              <a:gd name="connsiteX6344" fmla="*/ 5944865 w 6019391"/>
              <a:gd name="connsiteY6344" fmla="*/ 514849 h 3787550"/>
              <a:gd name="connsiteX6345" fmla="*/ 5916829 w 6019391"/>
              <a:gd name="connsiteY6345" fmla="*/ 541750 h 3787550"/>
              <a:gd name="connsiteX6346" fmla="*/ 5916124 w 6019391"/>
              <a:gd name="connsiteY6346" fmla="*/ 545398 h 3787550"/>
              <a:gd name="connsiteX6347" fmla="*/ 5916911 w 6019391"/>
              <a:gd name="connsiteY6347" fmla="*/ 544114 h 3787550"/>
              <a:gd name="connsiteX6348" fmla="*/ 5918288 w 6019391"/>
              <a:gd name="connsiteY6348" fmla="*/ 544956 h 3787550"/>
              <a:gd name="connsiteX6349" fmla="*/ 5921128 w 6019391"/>
              <a:gd name="connsiteY6349" fmla="*/ 543415 h 3787550"/>
              <a:gd name="connsiteX6350" fmla="*/ 5919272 w 6019391"/>
              <a:gd name="connsiteY6350" fmla="*/ 549091 h 3787550"/>
              <a:gd name="connsiteX6351" fmla="*/ 5936447 w 6019391"/>
              <a:gd name="connsiteY6351" fmla="*/ 539169 h 3787550"/>
              <a:gd name="connsiteX6352" fmla="*/ 5934985 w 6019391"/>
              <a:gd name="connsiteY6352" fmla="*/ 541555 h 3787550"/>
              <a:gd name="connsiteX6353" fmla="*/ 5915844 w 6019391"/>
              <a:gd name="connsiteY6353" fmla="*/ 552037 h 3787550"/>
              <a:gd name="connsiteX6354" fmla="*/ 5913201 w 6019391"/>
              <a:gd name="connsiteY6354" fmla="*/ 558998 h 3787550"/>
              <a:gd name="connsiteX6355" fmla="*/ 5887651 w 6019391"/>
              <a:gd name="connsiteY6355" fmla="*/ 575301 h 3787550"/>
              <a:gd name="connsiteX6356" fmla="*/ 5880924 w 6019391"/>
              <a:gd name="connsiteY6356" fmla="*/ 579063 h 3787550"/>
              <a:gd name="connsiteX6357" fmla="*/ 5873260 w 6019391"/>
              <a:gd name="connsiteY6357" fmla="*/ 586191 h 3787550"/>
              <a:gd name="connsiteX6358" fmla="*/ 5872627 w 6019391"/>
              <a:gd name="connsiteY6358" fmla="*/ 588017 h 3787550"/>
              <a:gd name="connsiteX6359" fmla="*/ 5872450 w 6019391"/>
              <a:gd name="connsiteY6359" fmla="*/ 588849 h 3787550"/>
              <a:gd name="connsiteX6360" fmla="*/ 5878475 w 6019391"/>
              <a:gd name="connsiteY6360" fmla="*/ 586230 h 3787550"/>
              <a:gd name="connsiteX6361" fmla="*/ 5889484 w 6019391"/>
              <a:gd name="connsiteY6361" fmla="*/ 579661 h 3787550"/>
              <a:gd name="connsiteX6362" fmla="*/ 5897830 w 6019391"/>
              <a:gd name="connsiteY6362" fmla="*/ 572284 h 3787550"/>
              <a:gd name="connsiteX6363" fmla="*/ 5916996 w 6019391"/>
              <a:gd name="connsiteY6363" fmla="*/ 558963 h 3787550"/>
              <a:gd name="connsiteX6364" fmla="*/ 5917298 w 6019391"/>
              <a:gd name="connsiteY6364" fmla="*/ 558931 h 3787550"/>
              <a:gd name="connsiteX6365" fmla="*/ 5917531 w 6019391"/>
              <a:gd name="connsiteY6365" fmla="*/ 558116 h 3787550"/>
              <a:gd name="connsiteX6366" fmla="*/ 5931150 w 6019391"/>
              <a:gd name="connsiteY6366" fmla="*/ 550012 h 3787550"/>
              <a:gd name="connsiteX6367" fmla="*/ 5934368 w 6019391"/>
              <a:gd name="connsiteY6367" fmla="*/ 546937 h 3787550"/>
              <a:gd name="connsiteX6368" fmla="*/ 5941418 w 6019391"/>
              <a:gd name="connsiteY6368" fmla="*/ 541237 h 3787550"/>
              <a:gd name="connsiteX6369" fmla="*/ 5939337 w 6019391"/>
              <a:gd name="connsiteY6369" fmla="*/ 545142 h 3787550"/>
              <a:gd name="connsiteX6370" fmla="*/ 5940101 w 6019391"/>
              <a:gd name="connsiteY6370" fmla="*/ 544687 h 3787550"/>
              <a:gd name="connsiteX6371" fmla="*/ 5942856 w 6019391"/>
              <a:gd name="connsiteY6371" fmla="*/ 546373 h 3787550"/>
              <a:gd name="connsiteX6372" fmla="*/ 5951795 w 6019391"/>
              <a:gd name="connsiteY6372" fmla="*/ 546800 h 3787550"/>
              <a:gd name="connsiteX6373" fmla="*/ 5947382 w 6019391"/>
              <a:gd name="connsiteY6373" fmla="*/ 550910 h 3787550"/>
              <a:gd name="connsiteX6374" fmla="*/ 5943608 w 6019391"/>
              <a:gd name="connsiteY6374" fmla="*/ 556295 h 3787550"/>
              <a:gd name="connsiteX6375" fmla="*/ 5943804 w 6019391"/>
              <a:gd name="connsiteY6375" fmla="*/ 557132 h 3787550"/>
              <a:gd name="connsiteX6376" fmla="*/ 5946799 w 6019391"/>
              <a:gd name="connsiteY6376" fmla="*/ 554612 h 3787550"/>
              <a:gd name="connsiteX6377" fmla="*/ 5973724 w 6019391"/>
              <a:gd name="connsiteY6377" fmla="*/ 529398 h 3787550"/>
              <a:gd name="connsiteX6378" fmla="*/ 5976277 w 6019391"/>
              <a:gd name="connsiteY6378" fmla="*/ 528628 h 3787550"/>
              <a:gd name="connsiteX6379" fmla="*/ 5982120 w 6019391"/>
              <a:gd name="connsiteY6379" fmla="*/ 526475 h 3787550"/>
              <a:gd name="connsiteX6380" fmla="*/ 5974227 w 6019391"/>
              <a:gd name="connsiteY6380" fmla="*/ 535009 h 3787550"/>
              <a:gd name="connsiteX6381" fmla="*/ 5983096 w 6019391"/>
              <a:gd name="connsiteY6381" fmla="*/ 528028 h 3787550"/>
              <a:gd name="connsiteX6382" fmla="*/ 5984506 w 6019391"/>
              <a:gd name="connsiteY6382" fmla="*/ 530514 h 3787550"/>
              <a:gd name="connsiteX6383" fmla="*/ 5988114 w 6019391"/>
              <a:gd name="connsiteY6383" fmla="*/ 528861 h 3787550"/>
              <a:gd name="connsiteX6384" fmla="*/ 5980449 w 6019391"/>
              <a:gd name="connsiteY6384" fmla="*/ 536656 h 3787550"/>
              <a:gd name="connsiteX6385" fmla="*/ 5977675 w 6019391"/>
              <a:gd name="connsiteY6385" fmla="*/ 538672 h 3787550"/>
              <a:gd name="connsiteX6386" fmla="*/ 5976120 w 6019391"/>
              <a:gd name="connsiteY6386" fmla="*/ 539300 h 3787550"/>
              <a:gd name="connsiteX6387" fmla="*/ 5977146 w 6019391"/>
              <a:gd name="connsiteY6387" fmla="*/ 540015 h 3787550"/>
              <a:gd name="connsiteX6388" fmla="*/ 5966888 w 6019391"/>
              <a:gd name="connsiteY6388" fmla="*/ 550443 h 3787550"/>
              <a:gd name="connsiteX6389" fmla="*/ 5962952 w 6019391"/>
              <a:gd name="connsiteY6389" fmla="*/ 552500 h 3787550"/>
              <a:gd name="connsiteX6390" fmla="*/ 5957609 w 6019391"/>
              <a:gd name="connsiteY6390" fmla="*/ 555004 h 3787550"/>
              <a:gd name="connsiteX6391" fmla="*/ 5958868 w 6019391"/>
              <a:gd name="connsiteY6391" fmla="*/ 556450 h 3787550"/>
              <a:gd name="connsiteX6392" fmla="*/ 5962688 w 6019391"/>
              <a:gd name="connsiteY6392" fmla="*/ 554563 h 3787550"/>
              <a:gd name="connsiteX6393" fmla="*/ 5962913 w 6019391"/>
              <a:gd name="connsiteY6393" fmla="*/ 554486 h 3787550"/>
              <a:gd name="connsiteX6394" fmla="*/ 5960117 w 6019391"/>
              <a:gd name="connsiteY6394" fmla="*/ 557329 h 3787550"/>
              <a:gd name="connsiteX6395" fmla="*/ 5959847 w 6019391"/>
              <a:gd name="connsiteY6395" fmla="*/ 557574 h 3787550"/>
              <a:gd name="connsiteX6396" fmla="*/ 5960893 w 6019391"/>
              <a:gd name="connsiteY6396" fmla="*/ 558775 h 3787550"/>
              <a:gd name="connsiteX6397" fmla="*/ 5968239 w 6019391"/>
              <a:gd name="connsiteY6397" fmla="*/ 567211 h 3787550"/>
              <a:gd name="connsiteX6398" fmla="*/ 5959807 w 6019391"/>
              <a:gd name="connsiteY6398" fmla="*/ 572140 h 3787550"/>
              <a:gd name="connsiteX6399" fmla="*/ 5958064 w 6019391"/>
              <a:gd name="connsiteY6399" fmla="*/ 581164 h 3787550"/>
              <a:gd name="connsiteX6400" fmla="*/ 5972090 w 6019391"/>
              <a:gd name="connsiteY6400" fmla="*/ 572848 h 3787550"/>
              <a:gd name="connsiteX6401" fmla="*/ 5946286 w 6019391"/>
              <a:gd name="connsiteY6401" fmla="*/ 591110 h 3787550"/>
              <a:gd name="connsiteX6402" fmla="*/ 5943167 w 6019391"/>
              <a:gd name="connsiteY6402" fmla="*/ 599292 h 3787550"/>
              <a:gd name="connsiteX6403" fmla="*/ 5949744 w 6019391"/>
              <a:gd name="connsiteY6403" fmla="*/ 594740 h 3787550"/>
              <a:gd name="connsiteX6404" fmla="*/ 5938754 w 6019391"/>
              <a:gd name="connsiteY6404" fmla="*/ 603402 h 3787550"/>
              <a:gd name="connsiteX6405" fmla="*/ 5938361 w 6019391"/>
              <a:gd name="connsiteY6405" fmla="*/ 601394 h 3787550"/>
              <a:gd name="connsiteX6406" fmla="*/ 5924767 w 6019391"/>
              <a:gd name="connsiteY6406" fmla="*/ 611082 h 3787550"/>
              <a:gd name="connsiteX6407" fmla="*/ 5921340 w 6019391"/>
              <a:gd name="connsiteY6407" fmla="*/ 615340 h 3787550"/>
              <a:gd name="connsiteX6408" fmla="*/ 5913625 w 6019391"/>
              <a:gd name="connsiteY6408" fmla="*/ 621432 h 3787550"/>
              <a:gd name="connsiteX6409" fmla="*/ 5899489 w 6019391"/>
              <a:gd name="connsiteY6409" fmla="*/ 633007 h 3787550"/>
              <a:gd name="connsiteX6410" fmla="*/ 5899698 w 6019391"/>
              <a:gd name="connsiteY6410" fmla="*/ 637022 h 3787550"/>
              <a:gd name="connsiteX6411" fmla="*/ 5884200 w 6019391"/>
              <a:gd name="connsiteY6411" fmla="*/ 651650 h 3787550"/>
              <a:gd name="connsiteX6412" fmla="*/ 5881420 w 6019391"/>
              <a:gd name="connsiteY6412" fmla="*/ 656744 h 3787550"/>
              <a:gd name="connsiteX6413" fmla="*/ 5883071 w 6019391"/>
              <a:gd name="connsiteY6413" fmla="*/ 655847 h 3787550"/>
              <a:gd name="connsiteX6414" fmla="*/ 5884646 w 6019391"/>
              <a:gd name="connsiteY6414" fmla="*/ 653278 h 3787550"/>
              <a:gd name="connsiteX6415" fmla="*/ 5901898 w 6019391"/>
              <a:gd name="connsiteY6415" fmla="*/ 641862 h 3787550"/>
              <a:gd name="connsiteX6416" fmla="*/ 5917336 w 6019391"/>
              <a:gd name="connsiteY6416" fmla="*/ 629608 h 3787550"/>
              <a:gd name="connsiteX6417" fmla="*/ 5918191 w 6019391"/>
              <a:gd name="connsiteY6417" fmla="*/ 628993 h 3787550"/>
              <a:gd name="connsiteX6418" fmla="*/ 5919753 w 6019391"/>
              <a:gd name="connsiteY6418" fmla="*/ 625575 h 3787550"/>
              <a:gd name="connsiteX6419" fmla="*/ 5922001 w 6019391"/>
              <a:gd name="connsiteY6419" fmla="*/ 621906 h 3787550"/>
              <a:gd name="connsiteX6420" fmla="*/ 5924840 w 6019391"/>
              <a:gd name="connsiteY6420" fmla="*/ 620365 h 3787550"/>
              <a:gd name="connsiteX6421" fmla="*/ 5924543 w 6019391"/>
              <a:gd name="connsiteY6421" fmla="*/ 624429 h 3787550"/>
              <a:gd name="connsiteX6422" fmla="*/ 5935504 w 6019391"/>
              <a:gd name="connsiteY6422" fmla="*/ 616553 h 3787550"/>
              <a:gd name="connsiteX6423" fmla="*/ 5953720 w 6019391"/>
              <a:gd name="connsiteY6423" fmla="*/ 603642 h 3787550"/>
              <a:gd name="connsiteX6424" fmla="*/ 5921538 w 6019391"/>
              <a:gd name="connsiteY6424" fmla="*/ 632021 h 3787550"/>
              <a:gd name="connsiteX6425" fmla="*/ 5917800 w 6019391"/>
              <a:gd name="connsiteY6425" fmla="*/ 635013 h 3787550"/>
              <a:gd name="connsiteX6426" fmla="*/ 5915526 w 6019391"/>
              <a:gd name="connsiteY6426" fmla="*/ 640364 h 3787550"/>
              <a:gd name="connsiteX6427" fmla="*/ 5915959 w 6019391"/>
              <a:gd name="connsiteY6427" fmla="*/ 643688 h 3787550"/>
              <a:gd name="connsiteX6428" fmla="*/ 5912333 w 6019391"/>
              <a:gd name="connsiteY6428" fmla="*/ 646514 h 3787550"/>
              <a:gd name="connsiteX6429" fmla="*/ 5912023 w 6019391"/>
              <a:gd name="connsiteY6429" fmla="*/ 641278 h 3787550"/>
              <a:gd name="connsiteX6430" fmla="*/ 5910149 w 6019391"/>
              <a:gd name="connsiteY6430" fmla="*/ 642594 h 3787550"/>
              <a:gd name="connsiteX6431" fmla="*/ 5907075 w 6019391"/>
              <a:gd name="connsiteY6431" fmla="*/ 646505 h 3787550"/>
              <a:gd name="connsiteX6432" fmla="*/ 5905709 w 6019391"/>
              <a:gd name="connsiteY6432" fmla="*/ 652357 h 3787550"/>
              <a:gd name="connsiteX6433" fmla="*/ 5889401 w 6019391"/>
              <a:gd name="connsiteY6433" fmla="*/ 664470 h 3787550"/>
              <a:gd name="connsiteX6434" fmla="*/ 5892303 w 6019391"/>
              <a:gd name="connsiteY6434" fmla="*/ 670131 h 3787550"/>
              <a:gd name="connsiteX6435" fmla="*/ 5873344 w 6019391"/>
              <a:gd name="connsiteY6435" fmla="*/ 687466 h 3787550"/>
              <a:gd name="connsiteX6436" fmla="*/ 5873601 w 6019391"/>
              <a:gd name="connsiteY6436" fmla="*/ 688262 h 3787550"/>
              <a:gd name="connsiteX6437" fmla="*/ 5873686 w 6019391"/>
              <a:gd name="connsiteY6437" fmla="*/ 688528 h 3787550"/>
              <a:gd name="connsiteX6438" fmla="*/ 5873649 w 6019391"/>
              <a:gd name="connsiteY6438" fmla="*/ 688409 h 3787550"/>
              <a:gd name="connsiteX6439" fmla="*/ 5873601 w 6019391"/>
              <a:gd name="connsiteY6439" fmla="*/ 688262 h 3787550"/>
              <a:gd name="connsiteX6440" fmla="*/ 5873459 w 6019391"/>
              <a:gd name="connsiteY6440" fmla="*/ 687820 h 3787550"/>
              <a:gd name="connsiteX6441" fmla="*/ 5873344 w 6019391"/>
              <a:gd name="connsiteY6441" fmla="*/ 687466 h 3787550"/>
              <a:gd name="connsiteX6442" fmla="*/ 5890564 w 6019391"/>
              <a:gd name="connsiteY6442" fmla="*/ 674821 h 3787550"/>
              <a:gd name="connsiteX6443" fmla="*/ 5918069 w 6019391"/>
              <a:gd name="connsiteY6443" fmla="*/ 656024 h 3787550"/>
              <a:gd name="connsiteX6444" fmla="*/ 5901805 w 6019391"/>
              <a:gd name="connsiteY6444" fmla="*/ 675005 h 3787550"/>
              <a:gd name="connsiteX6445" fmla="*/ 5914186 w 6019391"/>
              <a:gd name="connsiteY6445" fmla="*/ 671998 h 3787550"/>
              <a:gd name="connsiteX6446" fmla="*/ 5901023 w 6019391"/>
              <a:gd name="connsiteY6446" fmla="*/ 683235 h 3787550"/>
              <a:gd name="connsiteX6447" fmla="*/ 5887861 w 6019391"/>
              <a:gd name="connsiteY6447" fmla="*/ 694472 h 3787550"/>
              <a:gd name="connsiteX6448" fmla="*/ 5906427 w 6019391"/>
              <a:gd name="connsiteY6448" fmla="*/ 682650 h 3787550"/>
              <a:gd name="connsiteX6449" fmla="*/ 5904786 w 6019391"/>
              <a:gd name="connsiteY6449" fmla="*/ 685360 h 3787550"/>
              <a:gd name="connsiteX6450" fmla="*/ 5904002 w 6019391"/>
              <a:gd name="connsiteY6450" fmla="*/ 686462 h 3787550"/>
              <a:gd name="connsiteX6451" fmla="*/ 5888047 w 6019391"/>
              <a:gd name="connsiteY6451" fmla="*/ 695049 h 3787550"/>
              <a:gd name="connsiteX6452" fmla="*/ 5880379 w 6019391"/>
              <a:gd name="connsiteY6452" fmla="*/ 699176 h 3787550"/>
              <a:gd name="connsiteX6453" fmla="*/ 5893727 w 6019391"/>
              <a:gd name="connsiteY6453" fmla="*/ 694053 h 3787550"/>
              <a:gd name="connsiteX6454" fmla="*/ 5901813 w 6019391"/>
              <a:gd name="connsiteY6454" fmla="*/ 690129 h 3787550"/>
              <a:gd name="connsiteX6455" fmla="*/ 5901670 w 6019391"/>
              <a:gd name="connsiteY6455" fmla="*/ 691288 h 3787550"/>
              <a:gd name="connsiteX6456" fmla="*/ 5907981 w 6019391"/>
              <a:gd name="connsiteY6456" fmla="*/ 687487 h 3787550"/>
              <a:gd name="connsiteX6457" fmla="*/ 5909381 w 6019391"/>
              <a:gd name="connsiteY6457" fmla="*/ 686464 h 3787550"/>
              <a:gd name="connsiteX6458" fmla="*/ 5918817 w 6019391"/>
              <a:gd name="connsiteY6458" fmla="*/ 681908 h 3787550"/>
              <a:gd name="connsiteX6459" fmla="*/ 5932173 w 6019391"/>
              <a:gd name="connsiteY6459" fmla="*/ 676883 h 3787550"/>
              <a:gd name="connsiteX6460" fmla="*/ 5901870 w 6019391"/>
              <a:gd name="connsiteY6460" fmla="*/ 693374 h 3787550"/>
              <a:gd name="connsiteX6461" fmla="*/ 5904627 w 6019391"/>
              <a:gd name="connsiteY6461" fmla="*/ 694519 h 3787550"/>
              <a:gd name="connsiteX6462" fmla="*/ 5942803 w 6019391"/>
              <a:gd name="connsiteY6462" fmla="*/ 676073 h 3787550"/>
              <a:gd name="connsiteX6463" fmla="*/ 5941617 w 6019391"/>
              <a:gd name="connsiteY6463" fmla="*/ 677101 h 3787550"/>
              <a:gd name="connsiteX6464" fmla="*/ 5933112 w 6019391"/>
              <a:gd name="connsiteY6464" fmla="*/ 685431 h 3787550"/>
              <a:gd name="connsiteX6465" fmla="*/ 5929636 w 6019391"/>
              <a:gd name="connsiteY6465" fmla="*/ 692014 h 3787550"/>
              <a:gd name="connsiteX6466" fmla="*/ 5932557 w 6019391"/>
              <a:gd name="connsiteY6466" fmla="*/ 691000 h 3787550"/>
              <a:gd name="connsiteX6467" fmla="*/ 5940278 w 6019391"/>
              <a:gd name="connsiteY6467" fmla="*/ 693697 h 3787550"/>
              <a:gd name="connsiteX6468" fmla="*/ 5921842 w 6019391"/>
              <a:gd name="connsiteY6468" fmla="*/ 713217 h 3787550"/>
              <a:gd name="connsiteX6469" fmla="*/ 5943925 w 6019391"/>
              <a:gd name="connsiteY6469" fmla="*/ 701680 h 3787550"/>
              <a:gd name="connsiteX6470" fmla="*/ 5942357 w 6019391"/>
              <a:gd name="connsiteY6470" fmla="*/ 705131 h 3787550"/>
              <a:gd name="connsiteX6471" fmla="*/ 5940986 w 6019391"/>
              <a:gd name="connsiteY6471" fmla="*/ 706723 h 3787550"/>
              <a:gd name="connsiteX6472" fmla="*/ 5914950 w 6019391"/>
              <a:gd name="connsiteY6472" fmla="*/ 719761 h 3787550"/>
              <a:gd name="connsiteX6473" fmla="*/ 5899254 w 6019391"/>
              <a:gd name="connsiteY6473" fmla="*/ 727674 h 3787550"/>
              <a:gd name="connsiteX6474" fmla="*/ 5910020 w 6019391"/>
              <a:gd name="connsiteY6474" fmla="*/ 724170 h 3787550"/>
              <a:gd name="connsiteX6475" fmla="*/ 5937268 w 6019391"/>
              <a:gd name="connsiteY6475" fmla="*/ 710521 h 3787550"/>
              <a:gd name="connsiteX6476" fmla="*/ 5938006 w 6019391"/>
              <a:gd name="connsiteY6476" fmla="*/ 710184 h 3787550"/>
              <a:gd name="connsiteX6477" fmla="*/ 5937969 w 6019391"/>
              <a:gd name="connsiteY6477" fmla="*/ 710227 h 3787550"/>
              <a:gd name="connsiteX6478" fmla="*/ 5938113 w 6019391"/>
              <a:gd name="connsiteY6478" fmla="*/ 711656 h 3787550"/>
              <a:gd name="connsiteX6479" fmla="*/ 5946340 w 6019391"/>
              <a:gd name="connsiteY6479" fmla="*/ 706380 h 3787550"/>
              <a:gd name="connsiteX6480" fmla="*/ 5963445 w 6019391"/>
              <a:gd name="connsiteY6480" fmla="*/ 698573 h 3787550"/>
              <a:gd name="connsiteX6481" fmla="*/ 5965757 w 6019391"/>
              <a:gd name="connsiteY6481" fmla="*/ 697394 h 3787550"/>
              <a:gd name="connsiteX6482" fmla="*/ 5959635 w 6019391"/>
              <a:gd name="connsiteY6482" fmla="*/ 703562 h 3787550"/>
              <a:gd name="connsiteX6483" fmla="*/ 5949728 w 6019391"/>
              <a:gd name="connsiteY6483" fmla="*/ 713001 h 3787550"/>
              <a:gd name="connsiteX6484" fmla="*/ 5938512 w 6019391"/>
              <a:gd name="connsiteY6484" fmla="*/ 723561 h 3787550"/>
              <a:gd name="connsiteX6485" fmla="*/ 5950309 w 6019391"/>
              <a:gd name="connsiteY6485" fmla="*/ 718175 h 3787550"/>
              <a:gd name="connsiteX6486" fmla="*/ 5962107 w 6019391"/>
              <a:gd name="connsiteY6486" fmla="*/ 709993 h 3787550"/>
              <a:gd name="connsiteX6487" fmla="*/ 5951263 w 6019391"/>
              <a:gd name="connsiteY6487" fmla="*/ 724512 h 3787550"/>
              <a:gd name="connsiteX6488" fmla="*/ 5948326 w 6019391"/>
              <a:gd name="connsiteY6488" fmla="*/ 729403 h 3787550"/>
              <a:gd name="connsiteX6489" fmla="*/ 5955158 w 6019391"/>
              <a:gd name="connsiteY6489" fmla="*/ 723160 h 3787550"/>
              <a:gd name="connsiteX6490" fmla="*/ 5958760 w 6019391"/>
              <a:gd name="connsiteY6490" fmla="*/ 727071 h 3787550"/>
              <a:gd name="connsiteX6491" fmla="*/ 5972357 w 6019391"/>
              <a:gd name="connsiteY6491" fmla="*/ 717189 h 3787550"/>
              <a:gd name="connsiteX6492" fmla="*/ 5971529 w 6019391"/>
              <a:gd name="connsiteY6492" fmla="*/ 721348 h 3787550"/>
              <a:gd name="connsiteX6493" fmla="*/ 5967144 w 6019391"/>
              <a:gd name="connsiteY6493" fmla="*/ 725666 h 3787550"/>
              <a:gd name="connsiteX6494" fmla="*/ 5971348 w 6019391"/>
              <a:gd name="connsiteY6494" fmla="*/ 728078 h 3787550"/>
              <a:gd name="connsiteX6495" fmla="*/ 5969094 w 6019391"/>
              <a:gd name="connsiteY6495" fmla="*/ 729379 h 3787550"/>
              <a:gd name="connsiteX6496" fmla="*/ 5964514 w 6019391"/>
              <a:gd name="connsiteY6496" fmla="*/ 733040 h 3787550"/>
              <a:gd name="connsiteX6497" fmla="*/ 5964302 w 6019391"/>
              <a:gd name="connsiteY6497" fmla="*/ 733142 h 3787550"/>
              <a:gd name="connsiteX6498" fmla="*/ 5908615 w 6019391"/>
              <a:gd name="connsiteY6498" fmla="*/ 760509 h 3787550"/>
              <a:gd name="connsiteX6499" fmla="*/ 5847630 w 6019391"/>
              <a:gd name="connsiteY6499" fmla="*/ 795905 h 3787550"/>
              <a:gd name="connsiteX6500" fmla="*/ 5793642 w 6019391"/>
              <a:gd name="connsiteY6500" fmla="*/ 838722 h 3787550"/>
              <a:gd name="connsiteX6501" fmla="*/ 5809730 w 6019391"/>
              <a:gd name="connsiteY6501" fmla="*/ 827981 h 3787550"/>
              <a:gd name="connsiteX6502" fmla="*/ 5803934 w 6019391"/>
              <a:gd name="connsiteY6502" fmla="*/ 833625 h 3787550"/>
              <a:gd name="connsiteX6503" fmla="*/ 5787388 w 6019391"/>
              <a:gd name="connsiteY6503" fmla="*/ 846581 h 3787550"/>
              <a:gd name="connsiteX6504" fmla="*/ 5802218 w 6019391"/>
              <a:gd name="connsiteY6504" fmla="*/ 827043 h 3787550"/>
              <a:gd name="connsiteX6505" fmla="*/ 5824574 w 6019391"/>
              <a:gd name="connsiteY6505" fmla="*/ 801738 h 3787550"/>
              <a:gd name="connsiteX6506" fmla="*/ 5825950 w 6019391"/>
              <a:gd name="connsiteY6506" fmla="*/ 797019 h 3787550"/>
              <a:gd name="connsiteX6507" fmla="*/ 5826407 w 6019391"/>
              <a:gd name="connsiteY6507" fmla="*/ 795446 h 3787550"/>
              <a:gd name="connsiteX6508" fmla="*/ 5826204 w 6019391"/>
              <a:gd name="connsiteY6508" fmla="*/ 796144 h 3787550"/>
              <a:gd name="connsiteX6509" fmla="*/ 5825950 w 6019391"/>
              <a:gd name="connsiteY6509" fmla="*/ 797019 h 3787550"/>
              <a:gd name="connsiteX6510" fmla="*/ 5825184 w 6019391"/>
              <a:gd name="connsiteY6510" fmla="*/ 799641 h 3787550"/>
              <a:gd name="connsiteX6511" fmla="*/ 5824574 w 6019391"/>
              <a:gd name="connsiteY6511" fmla="*/ 801738 h 3787550"/>
              <a:gd name="connsiteX6512" fmla="*/ 5683922 w 6019391"/>
              <a:gd name="connsiteY6512" fmla="*/ 928515 h 3787550"/>
              <a:gd name="connsiteX6513" fmla="*/ 5683266 w 6019391"/>
              <a:gd name="connsiteY6513" fmla="*/ 927332 h 3787550"/>
              <a:gd name="connsiteX6514" fmla="*/ 5683230 w 6019391"/>
              <a:gd name="connsiteY6514" fmla="*/ 929138 h 3787550"/>
              <a:gd name="connsiteX6515" fmla="*/ 5634935 w 6019391"/>
              <a:gd name="connsiteY6515" fmla="*/ 972668 h 3787550"/>
              <a:gd name="connsiteX6516" fmla="*/ 5447516 w 6019391"/>
              <a:gd name="connsiteY6516" fmla="*/ 1150155 h 3787550"/>
              <a:gd name="connsiteX6517" fmla="*/ 5273690 w 6019391"/>
              <a:gd name="connsiteY6517" fmla="*/ 1320097 h 3787550"/>
              <a:gd name="connsiteX6518" fmla="*/ 5275726 w 6019391"/>
              <a:gd name="connsiteY6518" fmla="*/ 1318517 h 3787550"/>
              <a:gd name="connsiteX6519" fmla="*/ 5371378 w 6019391"/>
              <a:gd name="connsiteY6519" fmla="*/ 1260657 h 3787550"/>
              <a:gd name="connsiteX6520" fmla="*/ 5394647 w 6019391"/>
              <a:gd name="connsiteY6520" fmla="*/ 1243727 h 3787550"/>
              <a:gd name="connsiteX6521" fmla="*/ 5413053 w 6019391"/>
              <a:gd name="connsiteY6521" fmla="*/ 1238315 h 3787550"/>
              <a:gd name="connsiteX6522" fmla="*/ 5409839 w 6019391"/>
              <a:gd name="connsiteY6522" fmla="*/ 1241171 h 3787550"/>
              <a:gd name="connsiteX6523" fmla="*/ 5368782 w 6019391"/>
              <a:gd name="connsiteY6523" fmla="*/ 1269408 h 3787550"/>
              <a:gd name="connsiteX6524" fmla="*/ 5361249 w 6019391"/>
              <a:gd name="connsiteY6524" fmla="*/ 1281700 h 3787550"/>
              <a:gd name="connsiteX6525" fmla="*/ 5363456 w 6019391"/>
              <a:gd name="connsiteY6525" fmla="*/ 1280307 h 3787550"/>
              <a:gd name="connsiteX6526" fmla="*/ 5367418 w 6019391"/>
              <a:gd name="connsiteY6526" fmla="*/ 1277805 h 3787550"/>
              <a:gd name="connsiteX6527" fmla="*/ 5352717 w 6019391"/>
              <a:gd name="connsiteY6527" fmla="*/ 1289509 h 3787550"/>
              <a:gd name="connsiteX6528" fmla="*/ 5331043 w 6019391"/>
              <a:gd name="connsiteY6528" fmla="*/ 1305439 h 3787550"/>
              <a:gd name="connsiteX6529" fmla="*/ 5117356 w 6019391"/>
              <a:gd name="connsiteY6529" fmla="*/ 1478258 h 3787550"/>
              <a:gd name="connsiteX6530" fmla="*/ 5072820 w 6019391"/>
              <a:gd name="connsiteY6530" fmla="*/ 1517144 h 3787550"/>
              <a:gd name="connsiteX6531" fmla="*/ 5048464 w 6019391"/>
              <a:gd name="connsiteY6531" fmla="*/ 1544875 h 3787550"/>
              <a:gd name="connsiteX6532" fmla="*/ 5036541 w 6019391"/>
              <a:gd name="connsiteY6532" fmla="*/ 1554580 h 3787550"/>
              <a:gd name="connsiteX6533" fmla="*/ 5070492 w 6019391"/>
              <a:gd name="connsiteY6533" fmla="*/ 1519176 h 3787550"/>
              <a:gd name="connsiteX6534" fmla="*/ 5045965 w 6019391"/>
              <a:gd name="connsiteY6534" fmla="*/ 1540591 h 3787550"/>
              <a:gd name="connsiteX6535" fmla="*/ 4937156 w 6019391"/>
              <a:gd name="connsiteY6535" fmla="*/ 1646658 h 3787550"/>
              <a:gd name="connsiteX6536" fmla="*/ 4927151 w 6019391"/>
              <a:gd name="connsiteY6536" fmla="*/ 1657078 h 3787550"/>
              <a:gd name="connsiteX6537" fmla="*/ 4901516 w 6019391"/>
              <a:gd name="connsiteY6537" fmla="*/ 1670179 h 3787550"/>
              <a:gd name="connsiteX6538" fmla="*/ 4895537 w 6019391"/>
              <a:gd name="connsiteY6538" fmla="*/ 1673217 h 3787550"/>
              <a:gd name="connsiteX6539" fmla="*/ 4887298 w 6019391"/>
              <a:gd name="connsiteY6539" fmla="*/ 1680383 h 3787550"/>
              <a:gd name="connsiteX6540" fmla="*/ 4889570 w 6019391"/>
              <a:gd name="connsiteY6540" fmla="*/ 1679201 h 3787550"/>
              <a:gd name="connsiteX6541" fmla="*/ 4922482 w 6019391"/>
              <a:gd name="connsiteY6541" fmla="*/ 1661942 h 3787550"/>
              <a:gd name="connsiteX6542" fmla="*/ 4899864 w 6019391"/>
              <a:gd name="connsiteY6542" fmla="*/ 1685500 h 3787550"/>
              <a:gd name="connsiteX6543" fmla="*/ 4876525 w 6019391"/>
              <a:gd name="connsiteY6543" fmla="*/ 1709279 h 3787550"/>
              <a:gd name="connsiteX6544" fmla="*/ 4861114 w 6019391"/>
              <a:gd name="connsiteY6544" fmla="*/ 1724968 h 3787550"/>
              <a:gd name="connsiteX6545" fmla="*/ 4806679 w 6019391"/>
              <a:gd name="connsiteY6545" fmla="*/ 1790417 h 3787550"/>
              <a:gd name="connsiteX6546" fmla="*/ 4779496 w 6019391"/>
              <a:gd name="connsiteY6546" fmla="*/ 1823637 h 3787550"/>
              <a:gd name="connsiteX6547" fmla="*/ 4718890 w 6019391"/>
              <a:gd name="connsiteY6547" fmla="*/ 1859343 h 3787550"/>
              <a:gd name="connsiteX6548" fmla="*/ 4714256 w 6019391"/>
              <a:gd name="connsiteY6548" fmla="*/ 1864982 h 3787550"/>
              <a:gd name="connsiteX6549" fmla="*/ 4714168 w 6019391"/>
              <a:gd name="connsiteY6549" fmla="*/ 1865125 h 3787550"/>
              <a:gd name="connsiteX6550" fmla="*/ 4715486 w 6019391"/>
              <a:gd name="connsiteY6550" fmla="*/ 1864395 h 3787550"/>
              <a:gd name="connsiteX6551" fmla="*/ 4751057 w 6019391"/>
              <a:gd name="connsiteY6551" fmla="*/ 1843780 h 3787550"/>
              <a:gd name="connsiteX6552" fmla="*/ 4773303 w 6019391"/>
              <a:gd name="connsiteY6552" fmla="*/ 1831205 h 3787550"/>
              <a:gd name="connsiteX6553" fmla="*/ 4769461 w 6019391"/>
              <a:gd name="connsiteY6553" fmla="*/ 1835901 h 3787550"/>
              <a:gd name="connsiteX6554" fmla="*/ 4770662 w 6019391"/>
              <a:gd name="connsiteY6554" fmla="*/ 1835657 h 3787550"/>
              <a:gd name="connsiteX6555" fmla="*/ 4726362 w 6019391"/>
              <a:gd name="connsiteY6555" fmla="*/ 1862400 h 3787550"/>
              <a:gd name="connsiteX6556" fmla="*/ 4703827 w 6019391"/>
              <a:gd name="connsiteY6556" fmla="*/ 1876349 h 3787550"/>
              <a:gd name="connsiteX6557" fmla="*/ 4693878 w 6019391"/>
              <a:gd name="connsiteY6557" fmla="*/ 1886313 h 3787550"/>
              <a:gd name="connsiteX6558" fmla="*/ 4696156 w 6019391"/>
              <a:gd name="connsiteY6558" fmla="*/ 1881097 h 3787550"/>
              <a:gd name="connsiteX6559" fmla="*/ 4689403 w 6019391"/>
              <a:gd name="connsiteY6559" fmla="*/ 1885276 h 3787550"/>
              <a:gd name="connsiteX6560" fmla="*/ 4674986 w 6019391"/>
              <a:gd name="connsiteY6560" fmla="*/ 1894020 h 3787550"/>
              <a:gd name="connsiteX6561" fmla="*/ 4663858 w 6019391"/>
              <a:gd name="connsiteY6561" fmla="*/ 1908805 h 3787550"/>
              <a:gd name="connsiteX6562" fmla="*/ 4664758 w 6019391"/>
              <a:gd name="connsiteY6562" fmla="*/ 1916168 h 3787550"/>
              <a:gd name="connsiteX6563" fmla="*/ 4690533 w 6019391"/>
              <a:gd name="connsiteY6563" fmla="*/ 1886032 h 3787550"/>
              <a:gd name="connsiteX6564" fmla="*/ 4662425 w 6019391"/>
              <a:gd name="connsiteY6564" fmla="*/ 1923066 h 3787550"/>
              <a:gd name="connsiteX6565" fmla="*/ 4663326 w 6019391"/>
              <a:gd name="connsiteY6565" fmla="*/ 1930427 h 3787550"/>
              <a:gd name="connsiteX6566" fmla="*/ 4684884 w 6019391"/>
              <a:gd name="connsiteY6566" fmla="*/ 1905625 h 3787550"/>
              <a:gd name="connsiteX6567" fmla="*/ 4693453 w 6019391"/>
              <a:gd name="connsiteY6567" fmla="*/ 1895883 h 3787550"/>
              <a:gd name="connsiteX6568" fmla="*/ 4688197 w 6019391"/>
              <a:gd name="connsiteY6568" fmla="*/ 1902482 h 3787550"/>
              <a:gd name="connsiteX6569" fmla="*/ 4673332 w 6019391"/>
              <a:gd name="connsiteY6569" fmla="*/ 1922930 h 3787550"/>
              <a:gd name="connsiteX6570" fmla="*/ 4673444 w 6019391"/>
              <a:gd name="connsiteY6570" fmla="*/ 1931576 h 3787550"/>
              <a:gd name="connsiteX6571" fmla="*/ 4675018 w 6019391"/>
              <a:gd name="connsiteY6571" fmla="*/ 1929008 h 3787550"/>
              <a:gd name="connsiteX6572" fmla="*/ 4676592 w 6019391"/>
              <a:gd name="connsiteY6572" fmla="*/ 1935270 h 3787550"/>
              <a:gd name="connsiteX6573" fmla="*/ 4682664 w 6019391"/>
              <a:gd name="connsiteY6573" fmla="*/ 1925363 h 3787550"/>
              <a:gd name="connsiteX6574" fmla="*/ 4683564 w 6019391"/>
              <a:gd name="connsiteY6574" fmla="*/ 1932726 h 3787550"/>
              <a:gd name="connsiteX6575" fmla="*/ 4692473 w 6019391"/>
              <a:gd name="connsiteY6575" fmla="*/ 1921278 h 3787550"/>
              <a:gd name="connsiteX6576" fmla="*/ 4694947 w 6019391"/>
              <a:gd name="connsiteY6576" fmla="*/ 1926071 h 3787550"/>
              <a:gd name="connsiteX6577" fmla="*/ 4726906 w 6019391"/>
              <a:gd name="connsiteY6577" fmla="*/ 1894676 h 3787550"/>
              <a:gd name="connsiteX6578" fmla="*/ 4759540 w 6019391"/>
              <a:gd name="connsiteY6578" fmla="*/ 1862178 h 3787550"/>
              <a:gd name="connsiteX6579" fmla="*/ 4760918 w 6019391"/>
              <a:gd name="connsiteY6579" fmla="*/ 1863021 h 3787550"/>
              <a:gd name="connsiteX6580" fmla="*/ 4779159 w 6019391"/>
              <a:gd name="connsiteY6580" fmla="*/ 1845176 h 3787550"/>
              <a:gd name="connsiteX6581" fmla="*/ 4783571 w 6019391"/>
              <a:gd name="connsiteY6581" fmla="*/ 1841066 h 3787550"/>
              <a:gd name="connsiteX6582" fmla="*/ 4767494 w 6019391"/>
              <a:gd name="connsiteY6582" fmla="*/ 1858470 h 3787550"/>
              <a:gd name="connsiteX6583" fmla="*/ 4767607 w 6019391"/>
              <a:gd name="connsiteY6583" fmla="*/ 1867116 h 3787550"/>
              <a:gd name="connsiteX6584" fmla="*/ 4800156 w 6019391"/>
              <a:gd name="connsiteY6584" fmla="*/ 1837849 h 3787550"/>
              <a:gd name="connsiteX6585" fmla="*/ 4801944 w 6019391"/>
              <a:gd name="connsiteY6585" fmla="*/ 1828972 h 3787550"/>
              <a:gd name="connsiteX6586" fmla="*/ 4801002 w 6019391"/>
              <a:gd name="connsiteY6586" fmla="*/ 1828079 h 3787550"/>
              <a:gd name="connsiteX6587" fmla="*/ 4801600 w 6019391"/>
              <a:gd name="connsiteY6587" fmla="*/ 1827379 h 3787550"/>
              <a:gd name="connsiteX6588" fmla="*/ 4812495 w 6019391"/>
              <a:gd name="connsiteY6588" fmla="*/ 1814623 h 3787550"/>
              <a:gd name="connsiteX6589" fmla="*/ 4813479 w 6019391"/>
              <a:gd name="connsiteY6589" fmla="*/ 1818757 h 3787550"/>
              <a:gd name="connsiteX6590" fmla="*/ 4815644 w 6019391"/>
              <a:gd name="connsiteY6590" fmla="*/ 1818317 h 3787550"/>
              <a:gd name="connsiteX6591" fmla="*/ 4817105 w 6019391"/>
              <a:gd name="connsiteY6591" fmla="*/ 1815932 h 3787550"/>
              <a:gd name="connsiteX6592" fmla="*/ 4817612 w 6019391"/>
              <a:gd name="connsiteY6592" fmla="*/ 1821288 h 3787550"/>
              <a:gd name="connsiteX6593" fmla="*/ 4829080 w 6019391"/>
              <a:gd name="connsiteY6593" fmla="*/ 1811405 h 3787550"/>
              <a:gd name="connsiteX6594" fmla="*/ 4829782 w 6019391"/>
              <a:gd name="connsiteY6594" fmla="*/ 1813349 h 3787550"/>
              <a:gd name="connsiteX6595" fmla="*/ 4815363 w 6019391"/>
              <a:gd name="connsiteY6595" fmla="*/ 1824956 h 3787550"/>
              <a:gd name="connsiteX6596" fmla="*/ 4814885 w 6019391"/>
              <a:gd name="connsiteY6596" fmla="*/ 1831475 h 3787550"/>
              <a:gd name="connsiteX6597" fmla="*/ 4779216 w 6019391"/>
              <a:gd name="connsiteY6597" fmla="*/ 1868925 h 3787550"/>
              <a:gd name="connsiteX6598" fmla="*/ 4777952 w 6019391"/>
              <a:gd name="connsiteY6598" fmla="*/ 1876730 h 3787550"/>
              <a:gd name="connsiteX6599" fmla="*/ 4817358 w 6019391"/>
              <a:gd name="connsiteY6599" fmla="*/ 1836270 h 3787550"/>
              <a:gd name="connsiteX6600" fmla="*/ 4819101 w 6019391"/>
              <a:gd name="connsiteY6600" fmla="*/ 1830777 h 3787550"/>
              <a:gd name="connsiteX6601" fmla="*/ 4846068 w 6019391"/>
              <a:gd name="connsiteY6601" fmla="*/ 1806123 h 3787550"/>
              <a:gd name="connsiteX6602" fmla="*/ 4791100 w 6019391"/>
              <a:gd name="connsiteY6602" fmla="*/ 1868813 h 3787550"/>
              <a:gd name="connsiteX6603" fmla="*/ 4533981 w 6019391"/>
              <a:gd name="connsiteY6603" fmla="*/ 2144598 h 3787550"/>
              <a:gd name="connsiteX6604" fmla="*/ 4449848 w 6019391"/>
              <a:gd name="connsiteY6604" fmla="*/ 2243587 h 3787550"/>
              <a:gd name="connsiteX6605" fmla="*/ 4398088 w 6019391"/>
              <a:gd name="connsiteY6605" fmla="*/ 2313355 h 3787550"/>
              <a:gd name="connsiteX6606" fmla="*/ 4381541 w 6019391"/>
              <a:gd name="connsiteY6606" fmla="*/ 2336816 h 3787550"/>
              <a:gd name="connsiteX6607" fmla="*/ 4399951 w 6019391"/>
              <a:gd name="connsiteY6607" fmla="*/ 2315295 h 3787550"/>
              <a:gd name="connsiteX6608" fmla="*/ 4531525 w 6019391"/>
              <a:gd name="connsiteY6608" fmla="*/ 2165498 h 3787550"/>
              <a:gd name="connsiteX6609" fmla="*/ 4644689 w 6019391"/>
              <a:gd name="connsiteY6609" fmla="*/ 2030274 h 3787550"/>
              <a:gd name="connsiteX6610" fmla="*/ 4710313 w 6019391"/>
              <a:gd name="connsiteY6610" fmla="*/ 1965313 h 3787550"/>
              <a:gd name="connsiteX6611" fmla="*/ 4755396 w 6019391"/>
              <a:gd name="connsiteY6611" fmla="*/ 1915949 h 3787550"/>
              <a:gd name="connsiteX6612" fmla="*/ 4752780 w 6019391"/>
              <a:gd name="connsiteY6612" fmla="*/ 1926278 h 3787550"/>
              <a:gd name="connsiteX6613" fmla="*/ 4575833 w 6019391"/>
              <a:gd name="connsiteY6613" fmla="*/ 2122735 h 3787550"/>
              <a:gd name="connsiteX6614" fmla="*/ 4386934 w 6019391"/>
              <a:gd name="connsiteY6614" fmla="*/ 2349257 h 3787550"/>
              <a:gd name="connsiteX6615" fmla="*/ 4294875 w 6019391"/>
              <a:gd name="connsiteY6615" fmla="*/ 2462080 h 3787550"/>
              <a:gd name="connsiteX6616" fmla="*/ 4287468 w 6019391"/>
              <a:gd name="connsiteY6616" fmla="*/ 2470999 h 3787550"/>
              <a:gd name="connsiteX6617" fmla="*/ 4198333 w 6019391"/>
              <a:gd name="connsiteY6617" fmla="*/ 2605485 h 3787550"/>
              <a:gd name="connsiteX6618" fmla="*/ 4106246 w 6019391"/>
              <a:gd name="connsiteY6618" fmla="*/ 2755493 h 3787550"/>
              <a:gd name="connsiteX6619" fmla="*/ 4020872 w 6019391"/>
              <a:gd name="connsiteY6619" fmla="*/ 2909748 h 3787550"/>
              <a:gd name="connsiteX6620" fmla="*/ 4020327 w 6019391"/>
              <a:gd name="connsiteY6620" fmla="*/ 2910412 h 3787550"/>
              <a:gd name="connsiteX6621" fmla="*/ 4019911 w 6019391"/>
              <a:gd name="connsiteY6621" fmla="*/ 2910418 h 3787550"/>
              <a:gd name="connsiteX6622" fmla="*/ 4019639 w 6019391"/>
              <a:gd name="connsiteY6622" fmla="*/ 2911251 h 3787550"/>
              <a:gd name="connsiteX6623" fmla="*/ 4020327 w 6019391"/>
              <a:gd name="connsiteY6623" fmla="*/ 2910412 h 3787550"/>
              <a:gd name="connsiteX6624" fmla="*/ 4020505 w 6019391"/>
              <a:gd name="connsiteY6624" fmla="*/ 2910410 h 3787550"/>
              <a:gd name="connsiteX6625" fmla="*/ 4020143 w 6019391"/>
              <a:gd name="connsiteY6625" fmla="*/ 2911065 h 3787550"/>
              <a:gd name="connsiteX6626" fmla="*/ 4015498 w 6019391"/>
              <a:gd name="connsiteY6626" fmla="*/ 2914760 h 3787550"/>
              <a:gd name="connsiteX6627" fmla="*/ 4028418 w 6019391"/>
              <a:gd name="connsiteY6627" fmla="*/ 2893780 h 3787550"/>
              <a:gd name="connsiteX6628" fmla="*/ 4027946 w 6019391"/>
              <a:gd name="connsiteY6628" fmla="*/ 2888644 h 3787550"/>
              <a:gd name="connsiteX6629" fmla="*/ 4037144 w 6019391"/>
              <a:gd name="connsiteY6629" fmla="*/ 2868263 h 3787550"/>
              <a:gd name="connsiteX6630" fmla="*/ 4045442 w 6019391"/>
              <a:gd name="connsiteY6630" fmla="*/ 2854486 h 3787550"/>
              <a:gd name="connsiteX6631" fmla="*/ 4046320 w 6019391"/>
              <a:gd name="connsiteY6631" fmla="*/ 2850769 h 3787550"/>
              <a:gd name="connsiteX6632" fmla="*/ 4046463 w 6019391"/>
              <a:gd name="connsiteY6632" fmla="*/ 2849571 h 3787550"/>
              <a:gd name="connsiteX6633" fmla="*/ 4048284 w 6019391"/>
              <a:gd name="connsiteY6633" fmla="*/ 2841479 h 3787550"/>
              <a:gd name="connsiteX6634" fmla="*/ 4047513 w 6019391"/>
              <a:gd name="connsiteY6634" fmla="*/ 2841804 h 3787550"/>
              <a:gd name="connsiteX6635" fmla="*/ 4045869 w 6019391"/>
              <a:gd name="connsiteY6635" fmla="*/ 2842744 h 3787550"/>
              <a:gd name="connsiteX6636" fmla="*/ 4039752 w 6019391"/>
              <a:gd name="connsiteY6636" fmla="*/ 2850152 h 3787550"/>
              <a:gd name="connsiteX6637" fmla="*/ 4030500 w 6019391"/>
              <a:gd name="connsiteY6637" fmla="*/ 2862487 h 3787550"/>
              <a:gd name="connsiteX6638" fmla="*/ 4019355 w 6019391"/>
              <a:gd name="connsiteY6638" fmla="*/ 2879548 h 3787550"/>
              <a:gd name="connsiteX6639" fmla="*/ 3990641 w 6019391"/>
              <a:gd name="connsiteY6639" fmla="*/ 2923037 h 3787550"/>
              <a:gd name="connsiteX6640" fmla="*/ 3988724 w 6019391"/>
              <a:gd name="connsiteY6640" fmla="*/ 2925932 h 3787550"/>
              <a:gd name="connsiteX6641" fmla="*/ 3988933 w 6019391"/>
              <a:gd name="connsiteY6641" fmla="*/ 2922143 h 3787550"/>
              <a:gd name="connsiteX6642" fmla="*/ 3988882 w 6019391"/>
              <a:gd name="connsiteY6642" fmla="*/ 2920817 h 3787550"/>
              <a:gd name="connsiteX6643" fmla="*/ 3994535 w 6019391"/>
              <a:gd name="connsiteY6643" fmla="*/ 2911603 h 3787550"/>
              <a:gd name="connsiteX6644" fmla="*/ 4009292 w 6019391"/>
              <a:gd name="connsiteY6644" fmla="*/ 2887695 h 3787550"/>
              <a:gd name="connsiteX6645" fmla="*/ 4005037 w 6019391"/>
              <a:gd name="connsiteY6645" fmla="*/ 2882167 h 3787550"/>
              <a:gd name="connsiteX6646" fmla="*/ 4010543 w 6019391"/>
              <a:gd name="connsiteY6646" fmla="*/ 2870592 h 3787550"/>
              <a:gd name="connsiteX6647" fmla="*/ 4014678 w 6019391"/>
              <a:gd name="connsiteY6647" fmla="*/ 2858713 h 3787550"/>
              <a:gd name="connsiteX6648" fmla="*/ 4016632 w 6019391"/>
              <a:gd name="connsiteY6648" fmla="*/ 2855282 h 3787550"/>
              <a:gd name="connsiteX6649" fmla="*/ 4016493 w 6019391"/>
              <a:gd name="connsiteY6649" fmla="*/ 2855398 h 3787550"/>
              <a:gd name="connsiteX6650" fmla="*/ 4015866 w 6019391"/>
              <a:gd name="connsiteY6650" fmla="*/ 2855452 h 3787550"/>
              <a:gd name="connsiteX6651" fmla="*/ 4016273 w 6019391"/>
              <a:gd name="connsiteY6651" fmla="*/ 2852576 h 3787550"/>
              <a:gd name="connsiteX6652" fmla="*/ 4017380 w 6019391"/>
              <a:gd name="connsiteY6652" fmla="*/ 2849858 h 3787550"/>
              <a:gd name="connsiteX6653" fmla="*/ 4015936 w 6019391"/>
              <a:gd name="connsiteY6653" fmla="*/ 2850679 h 3787550"/>
              <a:gd name="connsiteX6654" fmla="*/ 4013290 w 6019391"/>
              <a:gd name="connsiteY6654" fmla="*/ 2851512 h 3787550"/>
              <a:gd name="connsiteX6655" fmla="*/ 4006730 w 6019391"/>
              <a:gd name="connsiteY6655" fmla="*/ 2861992 h 3787550"/>
              <a:gd name="connsiteX6656" fmla="*/ 3999534 w 6019391"/>
              <a:gd name="connsiteY6656" fmla="*/ 2868467 h 3787550"/>
              <a:gd name="connsiteX6657" fmla="*/ 4009205 w 6019391"/>
              <a:gd name="connsiteY6657" fmla="*/ 2853222 h 3787550"/>
              <a:gd name="connsiteX6658" fmla="*/ 4010229 w 6019391"/>
              <a:gd name="connsiteY6658" fmla="*/ 2846107 h 3787550"/>
              <a:gd name="connsiteX6659" fmla="*/ 4014873 w 6019391"/>
              <a:gd name="connsiteY6659" fmla="*/ 2840516 h 3787550"/>
              <a:gd name="connsiteX6660" fmla="*/ 4014927 w 6019391"/>
              <a:gd name="connsiteY6660" fmla="*/ 2840137 h 3787550"/>
              <a:gd name="connsiteX6661" fmla="*/ 4014061 w 6019391"/>
              <a:gd name="connsiteY6661" fmla="*/ 2841411 h 3787550"/>
              <a:gd name="connsiteX6662" fmla="*/ 4011720 w 6019391"/>
              <a:gd name="connsiteY6662" fmla="*/ 2840744 h 3787550"/>
              <a:gd name="connsiteX6663" fmla="*/ 4018663 w 6019391"/>
              <a:gd name="connsiteY6663" fmla="*/ 2826201 h 3787550"/>
              <a:gd name="connsiteX6664" fmla="*/ 4017261 w 6019391"/>
              <a:gd name="connsiteY6664" fmla="*/ 2825420 h 3787550"/>
              <a:gd name="connsiteX6665" fmla="*/ 4016840 w 6019391"/>
              <a:gd name="connsiteY6665" fmla="*/ 2825171 h 3787550"/>
              <a:gd name="connsiteX6666" fmla="*/ 4013492 w 6019391"/>
              <a:gd name="connsiteY6666" fmla="*/ 2831516 h 3787550"/>
              <a:gd name="connsiteX6667" fmla="*/ 4008702 w 6019391"/>
              <a:gd name="connsiteY6667" fmla="*/ 2839876 h 3787550"/>
              <a:gd name="connsiteX6668" fmla="*/ 3999543 w 6019391"/>
              <a:gd name="connsiteY6668" fmla="*/ 2854190 h 3787550"/>
              <a:gd name="connsiteX6669" fmla="*/ 3997085 w 6019391"/>
              <a:gd name="connsiteY6669" fmla="*/ 2857724 h 3787550"/>
              <a:gd name="connsiteX6670" fmla="*/ 3997319 w 6019391"/>
              <a:gd name="connsiteY6670" fmla="*/ 2856855 h 3787550"/>
              <a:gd name="connsiteX6671" fmla="*/ 3998944 w 6019391"/>
              <a:gd name="connsiteY6671" fmla="*/ 2850714 h 3787550"/>
              <a:gd name="connsiteX6672" fmla="*/ 3997763 w 6019391"/>
              <a:gd name="connsiteY6672" fmla="*/ 2849990 h 3787550"/>
              <a:gd name="connsiteX6673" fmla="*/ 3983030 w 6019391"/>
              <a:gd name="connsiteY6673" fmla="*/ 2862384 h 3787550"/>
              <a:gd name="connsiteX6674" fmla="*/ 3982848 w 6019391"/>
              <a:gd name="connsiteY6674" fmla="*/ 2862801 h 3787550"/>
              <a:gd name="connsiteX6675" fmla="*/ 3967116 w 6019391"/>
              <a:gd name="connsiteY6675" fmla="*/ 2923949 h 3787550"/>
              <a:gd name="connsiteX6676" fmla="*/ 3954373 w 6019391"/>
              <a:gd name="connsiteY6676" fmla="*/ 2993917 h 3787550"/>
              <a:gd name="connsiteX6677" fmla="*/ 3952453 w 6019391"/>
              <a:gd name="connsiteY6677" fmla="*/ 3015486 h 3787550"/>
              <a:gd name="connsiteX6678" fmla="*/ 3950636 w 6019391"/>
              <a:gd name="connsiteY6678" fmla="*/ 3020941 h 3787550"/>
              <a:gd name="connsiteX6679" fmla="*/ 3949754 w 6019391"/>
              <a:gd name="connsiteY6679" fmla="*/ 3020154 h 3787550"/>
              <a:gd name="connsiteX6680" fmla="*/ 3950117 w 6019391"/>
              <a:gd name="connsiteY6680" fmla="*/ 3012415 h 3787550"/>
              <a:gd name="connsiteX6681" fmla="*/ 3948519 w 6019391"/>
              <a:gd name="connsiteY6681" fmla="*/ 3019593 h 3787550"/>
              <a:gd name="connsiteX6682" fmla="*/ 3948513 w 6019391"/>
              <a:gd name="connsiteY6682" fmla="*/ 3019590 h 3787550"/>
              <a:gd name="connsiteX6683" fmla="*/ 3948506 w 6019391"/>
              <a:gd name="connsiteY6683" fmla="*/ 3019650 h 3787550"/>
              <a:gd name="connsiteX6684" fmla="*/ 3945339 w 6019391"/>
              <a:gd name="connsiteY6684" fmla="*/ 3033865 h 3787550"/>
              <a:gd name="connsiteX6685" fmla="*/ 3947800 w 6019391"/>
              <a:gd name="connsiteY6685" fmla="*/ 3025533 h 3787550"/>
              <a:gd name="connsiteX6686" fmla="*/ 3948506 w 6019391"/>
              <a:gd name="connsiteY6686" fmla="*/ 3019650 h 3787550"/>
              <a:gd name="connsiteX6687" fmla="*/ 3948519 w 6019391"/>
              <a:gd name="connsiteY6687" fmla="*/ 3019593 h 3787550"/>
              <a:gd name="connsiteX6688" fmla="*/ 3949754 w 6019391"/>
              <a:gd name="connsiteY6688" fmla="*/ 3020154 h 3787550"/>
              <a:gd name="connsiteX6689" fmla="*/ 3944717 w 6019391"/>
              <a:gd name="connsiteY6689" fmla="*/ 3038515 h 3787550"/>
              <a:gd name="connsiteX6690" fmla="*/ 3944357 w 6019391"/>
              <a:gd name="connsiteY6690" fmla="*/ 3034107 h 3787550"/>
              <a:gd name="connsiteX6691" fmla="*/ 3941312 w 6019391"/>
              <a:gd name="connsiteY6691" fmla="*/ 3031231 h 3787550"/>
              <a:gd name="connsiteX6692" fmla="*/ 3942820 w 6019391"/>
              <a:gd name="connsiteY6692" fmla="*/ 3015626 h 3787550"/>
              <a:gd name="connsiteX6693" fmla="*/ 3958269 w 6019391"/>
              <a:gd name="connsiteY6693" fmla="*/ 2913889 h 3787550"/>
              <a:gd name="connsiteX6694" fmla="*/ 3969386 w 6019391"/>
              <a:gd name="connsiteY6694" fmla="*/ 2874044 h 3787550"/>
              <a:gd name="connsiteX6695" fmla="*/ 3967382 w 6019391"/>
              <a:gd name="connsiteY6695" fmla="*/ 2875127 h 3787550"/>
              <a:gd name="connsiteX6696" fmla="*/ 3969431 w 6019391"/>
              <a:gd name="connsiteY6696" fmla="*/ 2864904 h 3787550"/>
              <a:gd name="connsiteX6697" fmla="*/ 3970323 w 6019391"/>
              <a:gd name="connsiteY6697" fmla="*/ 2861997 h 3787550"/>
              <a:gd name="connsiteX6698" fmla="*/ 3969976 w 6019391"/>
              <a:gd name="connsiteY6698" fmla="*/ 2860868 h 3787550"/>
              <a:gd name="connsiteX6699" fmla="*/ 3961904 w 6019391"/>
              <a:gd name="connsiteY6699" fmla="*/ 2888710 h 3787550"/>
              <a:gd name="connsiteX6700" fmla="*/ 3955001 w 6019391"/>
              <a:gd name="connsiteY6700" fmla="*/ 2917451 h 3787550"/>
              <a:gd name="connsiteX6701" fmla="*/ 3938368 w 6019391"/>
              <a:gd name="connsiteY6701" fmla="*/ 3022091 h 3787550"/>
              <a:gd name="connsiteX6702" fmla="*/ 3933729 w 6019391"/>
              <a:gd name="connsiteY6702" fmla="*/ 3052106 h 3787550"/>
              <a:gd name="connsiteX6703" fmla="*/ 3932084 w 6019391"/>
              <a:gd name="connsiteY6703" fmla="*/ 3046999 h 3787550"/>
              <a:gd name="connsiteX6704" fmla="*/ 3932812 w 6019391"/>
              <a:gd name="connsiteY6704" fmla="*/ 3038840 h 3787550"/>
              <a:gd name="connsiteX6705" fmla="*/ 3932538 w 6019391"/>
              <a:gd name="connsiteY6705" fmla="*/ 3007281 h 3787550"/>
              <a:gd name="connsiteX6706" fmla="*/ 3945792 w 6019391"/>
              <a:gd name="connsiteY6706" fmla="*/ 2921898 h 3787550"/>
              <a:gd name="connsiteX6707" fmla="*/ 3957266 w 6019391"/>
              <a:gd name="connsiteY6707" fmla="*/ 2879718 h 3787550"/>
              <a:gd name="connsiteX6708" fmla="*/ 3959293 w 6019391"/>
              <a:gd name="connsiteY6708" fmla="*/ 2870052 h 3787550"/>
              <a:gd name="connsiteX6709" fmla="*/ 3966954 w 6019391"/>
              <a:gd name="connsiteY6709" fmla="*/ 2837470 h 3787550"/>
              <a:gd name="connsiteX6710" fmla="*/ 3962121 w 6019391"/>
              <a:gd name="connsiteY6710" fmla="*/ 2851609 h 3787550"/>
              <a:gd name="connsiteX6711" fmla="*/ 3958239 w 6019391"/>
              <a:gd name="connsiteY6711" fmla="*/ 2866413 h 3787550"/>
              <a:gd name="connsiteX6712" fmla="*/ 3948437 w 6019391"/>
              <a:gd name="connsiteY6712" fmla="*/ 2899742 h 3787550"/>
              <a:gd name="connsiteX6713" fmla="*/ 3949109 w 6019391"/>
              <a:gd name="connsiteY6713" fmla="*/ 2896628 h 3787550"/>
              <a:gd name="connsiteX6714" fmla="*/ 3945282 w 6019391"/>
              <a:gd name="connsiteY6714" fmla="*/ 2910853 h 3787550"/>
              <a:gd name="connsiteX6715" fmla="*/ 3926984 w 6019391"/>
              <a:gd name="connsiteY6715" fmla="*/ 3014162 h 3787550"/>
              <a:gd name="connsiteX6716" fmla="*/ 3937497 w 6019391"/>
              <a:gd name="connsiteY6716" fmla="*/ 2924524 h 3787550"/>
              <a:gd name="connsiteX6717" fmla="*/ 3938637 w 6019391"/>
              <a:gd name="connsiteY6717" fmla="*/ 2918204 h 3787550"/>
              <a:gd name="connsiteX6718" fmla="*/ 3938674 w 6019391"/>
              <a:gd name="connsiteY6718" fmla="*/ 2918335 h 3787550"/>
              <a:gd name="connsiteX6719" fmla="*/ 3937661 w 6019391"/>
              <a:gd name="connsiteY6719" fmla="*/ 2936157 h 3787550"/>
              <a:gd name="connsiteX6720" fmla="*/ 3939810 w 6019391"/>
              <a:gd name="connsiteY6720" fmla="*/ 2922364 h 3787550"/>
              <a:gd name="connsiteX6721" fmla="*/ 3938674 w 6019391"/>
              <a:gd name="connsiteY6721" fmla="*/ 2918335 h 3787550"/>
              <a:gd name="connsiteX6722" fmla="*/ 3938702 w 6019391"/>
              <a:gd name="connsiteY6722" fmla="*/ 2917843 h 3787550"/>
              <a:gd name="connsiteX6723" fmla="*/ 3938637 w 6019391"/>
              <a:gd name="connsiteY6723" fmla="*/ 2918204 h 3787550"/>
              <a:gd name="connsiteX6724" fmla="*/ 3937361 w 6019391"/>
              <a:gd name="connsiteY6724" fmla="*/ 2913677 h 3787550"/>
              <a:gd name="connsiteX6725" fmla="*/ 3932481 w 6019391"/>
              <a:gd name="connsiteY6725" fmla="*/ 2939108 h 3787550"/>
              <a:gd name="connsiteX6726" fmla="*/ 3921652 w 6019391"/>
              <a:gd name="connsiteY6726" fmla="*/ 3014607 h 3787550"/>
              <a:gd name="connsiteX6727" fmla="*/ 3929214 w 6019391"/>
              <a:gd name="connsiteY6727" fmla="*/ 2942670 h 3787550"/>
              <a:gd name="connsiteX6728" fmla="*/ 3929836 w 6019391"/>
              <a:gd name="connsiteY6728" fmla="*/ 2938019 h 3787550"/>
              <a:gd name="connsiteX6729" fmla="*/ 3931926 w 6019391"/>
              <a:gd name="connsiteY6729" fmla="*/ 2920385 h 3787550"/>
              <a:gd name="connsiteX6730" fmla="*/ 3940897 w 6019391"/>
              <a:gd name="connsiteY6730" fmla="*/ 2884079 h 3787550"/>
              <a:gd name="connsiteX6731" fmla="*/ 3948682 w 6019391"/>
              <a:gd name="connsiteY6731" fmla="*/ 2860543 h 3787550"/>
              <a:gd name="connsiteX6732" fmla="*/ 3951855 w 6019391"/>
              <a:gd name="connsiteY6732" fmla="*/ 2846269 h 3787550"/>
              <a:gd name="connsiteX6733" fmla="*/ 3953421 w 6019391"/>
              <a:gd name="connsiteY6733" fmla="*/ 2834131 h 3787550"/>
              <a:gd name="connsiteX6734" fmla="*/ 3951403 w 6019391"/>
              <a:gd name="connsiteY6734" fmla="*/ 2838806 h 3787550"/>
              <a:gd name="connsiteX6735" fmla="*/ 3950452 w 6019391"/>
              <a:gd name="connsiteY6735" fmla="*/ 2842044 h 3787550"/>
              <a:gd name="connsiteX6736" fmla="*/ 3948584 w 6019391"/>
              <a:gd name="connsiteY6736" fmla="*/ 2851186 h 3787550"/>
              <a:gd name="connsiteX6737" fmla="*/ 3946414 w 6019391"/>
              <a:gd name="connsiteY6737" fmla="*/ 2854867 h 3787550"/>
              <a:gd name="connsiteX6738" fmla="*/ 3928298 w 6019391"/>
              <a:gd name="connsiteY6738" fmla="*/ 2919538 h 3787550"/>
              <a:gd name="connsiteX6739" fmla="*/ 3914415 w 6019391"/>
              <a:gd name="connsiteY6739" fmla="*/ 3009137 h 3787550"/>
              <a:gd name="connsiteX6740" fmla="*/ 3914306 w 6019391"/>
              <a:gd name="connsiteY6740" fmla="*/ 3010557 h 3787550"/>
              <a:gd name="connsiteX6741" fmla="*/ 3913815 w 6019391"/>
              <a:gd name="connsiteY6741" fmla="*/ 3011054 h 3787550"/>
              <a:gd name="connsiteX6742" fmla="*/ 3911612 w 6019391"/>
              <a:gd name="connsiteY6742" fmla="*/ 3015249 h 3787550"/>
              <a:gd name="connsiteX6743" fmla="*/ 3911667 w 6019391"/>
              <a:gd name="connsiteY6743" fmla="*/ 3014312 h 3787550"/>
              <a:gd name="connsiteX6744" fmla="*/ 3924467 w 6019391"/>
              <a:gd name="connsiteY6744" fmla="*/ 2921354 h 3787550"/>
              <a:gd name="connsiteX6745" fmla="*/ 3938492 w 6019391"/>
              <a:gd name="connsiteY6745" fmla="*/ 2869965 h 3787550"/>
              <a:gd name="connsiteX6746" fmla="*/ 3939332 w 6019391"/>
              <a:gd name="connsiteY6746" fmla="*/ 2866881 h 3787550"/>
              <a:gd name="connsiteX6747" fmla="*/ 3936197 w 6019391"/>
              <a:gd name="connsiteY6747" fmla="*/ 2872202 h 3787550"/>
              <a:gd name="connsiteX6748" fmla="*/ 3934192 w 6019391"/>
              <a:gd name="connsiteY6748" fmla="*/ 2875360 h 3787550"/>
              <a:gd name="connsiteX6749" fmla="*/ 3934620 w 6019391"/>
              <a:gd name="connsiteY6749" fmla="*/ 2872999 h 3787550"/>
              <a:gd name="connsiteX6750" fmla="*/ 3935646 w 6019391"/>
              <a:gd name="connsiteY6750" fmla="*/ 2866653 h 3787550"/>
              <a:gd name="connsiteX6751" fmla="*/ 3935362 w 6019391"/>
              <a:gd name="connsiteY6751" fmla="*/ 2866734 h 3787550"/>
              <a:gd name="connsiteX6752" fmla="*/ 3941217 w 6019391"/>
              <a:gd name="connsiteY6752" fmla="*/ 2856454 h 3787550"/>
              <a:gd name="connsiteX6753" fmla="*/ 3943608 w 6019391"/>
              <a:gd name="connsiteY6753" fmla="*/ 2851188 h 3787550"/>
              <a:gd name="connsiteX6754" fmla="*/ 3952081 w 6019391"/>
              <a:gd name="connsiteY6754" fmla="*/ 2820098 h 3787550"/>
              <a:gd name="connsiteX6755" fmla="*/ 3929410 w 6019391"/>
              <a:gd name="connsiteY6755" fmla="*/ 2882414 h 3787550"/>
              <a:gd name="connsiteX6756" fmla="*/ 3915802 w 6019391"/>
              <a:gd name="connsiteY6756" fmla="*/ 2948733 h 3787550"/>
              <a:gd name="connsiteX6757" fmla="*/ 3907961 w 6019391"/>
              <a:gd name="connsiteY6757" fmla="*/ 3007736 h 3787550"/>
              <a:gd name="connsiteX6758" fmla="*/ 3907931 w 6019391"/>
              <a:gd name="connsiteY6758" fmla="*/ 3007960 h 3787550"/>
              <a:gd name="connsiteX6759" fmla="*/ 3905982 w 6019391"/>
              <a:gd name="connsiteY6759" fmla="*/ 3013256 h 3787550"/>
              <a:gd name="connsiteX6760" fmla="*/ 3905487 w 6019391"/>
              <a:gd name="connsiteY6760" fmla="*/ 3015704 h 3787550"/>
              <a:gd name="connsiteX6761" fmla="*/ 3901935 w 6019391"/>
              <a:gd name="connsiteY6761" fmla="*/ 3012657 h 3787550"/>
              <a:gd name="connsiteX6762" fmla="*/ 3899316 w 6019391"/>
              <a:gd name="connsiteY6762" fmla="*/ 3017981 h 3787550"/>
              <a:gd name="connsiteX6763" fmla="*/ 3895727 w 6019391"/>
              <a:gd name="connsiteY6763" fmla="*/ 3020036 h 3787550"/>
              <a:gd name="connsiteX6764" fmla="*/ 3900604 w 6019391"/>
              <a:gd name="connsiteY6764" fmla="*/ 3004624 h 3787550"/>
              <a:gd name="connsiteX6765" fmla="*/ 3895853 w 6019391"/>
              <a:gd name="connsiteY6765" fmla="*/ 3002591 h 3787550"/>
              <a:gd name="connsiteX6766" fmla="*/ 3899486 w 6019391"/>
              <a:gd name="connsiteY6766" fmla="*/ 2994447 h 3787550"/>
              <a:gd name="connsiteX6767" fmla="*/ 3895883 w 6019391"/>
              <a:gd name="connsiteY6767" fmla="*/ 2998642 h 3787550"/>
              <a:gd name="connsiteX6768" fmla="*/ 3885853 w 6019391"/>
              <a:gd name="connsiteY6768" fmla="*/ 3013017 h 3787550"/>
              <a:gd name="connsiteX6769" fmla="*/ 3889720 w 6019391"/>
              <a:gd name="connsiteY6769" fmla="*/ 2999766 h 3787550"/>
              <a:gd name="connsiteX6770" fmla="*/ 3891000 w 6019391"/>
              <a:gd name="connsiteY6770" fmla="*/ 2987396 h 3787550"/>
              <a:gd name="connsiteX6771" fmla="*/ 3884749 w 6019391"/>
              <a:gd name="connsiteY6771" fmla="*/ 3000864 h 3787550"/>
              <a:gd name="connsiteX6772" fmla="*/ 3879126 w 6019391"/>
              <a:gd name="connsiteY6772" fmla="*/ 3012796 h 3787550"/>
              <a:gd name="connsiteX6773" fmla="*/ 3875340 w 6019391"/>
              <a:gd name="connsiteY6773" fmla="*/ 3020274 h 3787550"/>
              <a:gd name="connsiteX6774" fmla="*/ 3875706 w 6019391"/>
              <a:gd name="connsiteY6774" fmla="*/ 3017811 h 3787550"/>
              <a:gd name="connsiteX6775" fmla="*/ 3877561 w 6019391"/>
              <a:gd name="connsiteY6775" fmla="*/ 2999876 h 3787550"/>
              <a:gd name="connsiteX6776" fmla="*/ 3879859 w 6019391"/>
              <a:gd name="connsiteY6776" fmla="*/ 2990772 h 3787550"/>
              <a:gd name="connsiteX6777" fmla="*/ 3878491 w 6019391"/>
              <a:gd name="connsiteY6777" fmla="*/ 2991090 h 3787550"/>
              <a:gd name="connsiteX6778" fmla="*/ 3878464 w 6019391"/>
              <a:gd name="connsiteY6778" fmla="*/ 2991137 h 3787550"/>
              <a:gd name="connsiteX6779" fmla="*/ 3878544 w 6019391"/>
              <a:gd name="connsiteY6779" fmla="*/ 2990362 h 3787550"/>
              <a:gd name="connsiteX6780" fmla="*/ 3882620 w 6019391"/>
              <a:gd name="connsiteY6780" fmla="*/ 2961412 h 3787550"/>
              <a:gd name="connsiteX6781" fmla="*/ 3882482 w 6019391"/>
              <a:gd name="connsiteY6781" fmla="*/ 2950564 h 3787550"/>
              <a:gd name="connsiteX6782" fmla="*/ 3880088 w 6019391"/>
              <a:gd name="connsiteY6782" fmla="*/ 2967258 h 3787550"/>
              <a:gd name="connsiteX6783" fmla="*/ 3876197 w 6019391"/>
              <a:gd name="connsiteY6783" fmla="*/ 2994921 h 3787550"/>
              <a:gd name="connsiteX6784" fmla="*/ 3875154 w 6019391"/>
              <a:gd name="connsiteY6784" fmla="*/ 2996662 h 3787550"/>
              <a:gd name="connsiteX6785" fmla="*/ 3872453 w 6019391"/>
              <a:gd name="connsiteY6785" fmla="*/ 2999165 h 3787550"/>
              <a:gd name="connsiteX6786" fmla="*/ 3876196 w 6019391"/>
              <a:gd name="connsiteY6786" fmla="*/ 2975551 h 3787550"/>
              <a:gd name="connsiteX6787" fmla="*/ 3863922 w 6019391"/>
              <a:gd name="connsiteY6787" fmla="*/ 2998369 h 3787550"/>
              <a:gd name="connsiteX6788" fmla="*/ 3859004 w 6019391"/>
              <a:gd name="connsiteY6788" fmla="*/ 2992226 h 3787550"/>
              <a:gd name="connsiteX6789" fmla="*/ 3859025 w 6019391"/>
              <a:gd name="connsiteY6789" fmla="*/ 2989264 h 3787550"/>
              <a:gd name="connsiteX6790" fmla="*/ 3854024 w 6019391"/>
              <a:gd name="connsiteY6790" fmla="*/ 2994476 h 3787550"/>
              <a:gd name="connsiteX6791" fmla="*/ 3848987 w 6019391"/>
              <a:gd name="connsiteY6791" fmla="*/ 3004791 h 3787550"/>
              <a:gd name="connsiteX6792" fmla="*/ 3848408 w 6019391"/>
              <a:gd name="connsiteY6792" fmla="*/ 3006187 h 3787550"/>
              <a:gd name="connsiteX6793" fmla="*/ 3853492 w 6019391"/>
              <a:gd name="connsiteY6793" fmla="*/ 2965838 h 3787550"/>
              <a:gd name="connsiteX6794" fmla="*/ 3851567 w 6019391"/>
              <a:gd name="connsiteY6794" fmla="*/ 2963700 h 3787550"/>
              <a:gd name="connsiteX6795" fmla="*/ 3845821 w 6019391"/>
              <a:gd name="connsiteY6795" fmla="*/ 2996309 h 3787550"/>
              <a:gd name="connsiteX6796" fmla="*/ 3846279 w 6019391"/>
              <a:gd name="connsiteY6796" fmla="*/ 2982641 h 3787550"/>
              <a:gd name="connsiteX6797" fmla="*/ 3847531 w 6019391"/>
              <a:gd name="connsiteY6797" fmla="*/ 2972668 h 3787550"/>
              <a:gd name="connsiteX6798" fmla="*/ 3848039 w 6019391"/>
              <a:gd name="connsiteY6798" fmla="*/ 2971080 h 3787550"/>
              <a:gd name="connsiteX6799" fmla="*/ 3849574 w 6019391"/>
              <a:gd name="connsiteY6799" fmla="*/ 2964173 h 3787550"/>
              <a:gd name="connsiteX6800" fmla="*/ 3848547 w 6019391"/>
              <a:gd name="connsiteY6800" fmla="*/ 2964668 h 3787550"/>
              <a:gd name="connsiteX6801" fmla="*/ 3849641 w 6019391"/>
              <a:gd name="connsiteY6801" fmla="*/ 2956115 h 3787550"/>
              <a:gd name="connsiteX6802" fmla="*/ 3850190 w 6019391"/>
              <a:gd name="connsiteY6802" fmla="*/ 2942423 h 3787550"/>
              <a:gd name="connsiteX6803" fmla="*/ 3848778 w 6019391"/>
              <a:gd name="connsiteY6803" fmla="*/ 2950660 h 3787550"/>
              <a:gd name="connsiteX6804" fmla="*/ 3845841 w 6019391"/>
              <a:gd name="connsiteY6804" fmla="*/ 2967800 h 3787550"/>
              <a:gd name="connsiteX6805" fmla="*/ 3845068 w 6019391"/>
              <a:gd name="connsiteY6805" fmla="*/ 2968855 h 3787550"/>
              <a:gd name="connsiteX6806" fmla="*/ 3843074 w 6019391"/>
              <a:gd name="connsiteY6806" fmla="*/ 2971191 h 3787550"/>
              <a:gd name="connsiteX6807" fmla="*/ 3848185 w 6019391"/>
              <a:gd name="connsiteY6807" fmla="*/ 2950673 h 3787550"/>
              <a:gd name="connsiteX6808" fmla="*/ 3841920 w 6019391"/>
              <a:gd name="connsiteY6808" fmla="*/ 2966116 h 3787550"/>
              <a:gd name="connsiteX6809" fmla="*/ 3835655 w 6019391"/>
              <a:gd name="connsiteY6809" fmla="*/ 2981559 h 3787550"/>
              <a:gd name="connsiteX6810" fmla="*/ 3834552 w 6019391"/>
              <a:gd name="connsiteY6810" fmla="*/ 2969406 h 3787550"/>
              <a:gd name="connsiteX6811" fmla="*/ 3822093 w 6019391"/>
              <a:gd name="connsiteY6811" fmla="*/ 2990089 h 3787550"/>
              <a:gd name="connsiteX6812" fmla="*/ 3830852 w 6019391"/>
              <a:gd name="connsiteY6812" fmla="*/ 2959288 h 3787550"/>
              <a:gd name="connsiteX6813" fmla="*/ 3837148 w 6019391"/>
              <a:gd name="connsiteY6813" fmla="*/ 2939732 h 3787550"/>
              <a:gd name="connsiteX6814" fmla="*/ 3837964 w 6019391"/>
              <a:gd name="connsiteY6814" fmla="*/ 2939713 h 3787550"/>
              <a:gd name="connsiteX6815" fmla="*/ 3838116 w 6019391"/>
              <a:gd name="connsiteY6815" fmla="*/ 2939710 h 3787550"/>
              <a:gd name="connsiteX6816" fmla="*/ 3838237 w 6019391"/>
              <a:gd name="connsiteY6816" fmla="*/ 2939706 h 3787550"/>
              <a:gd name="connsiteX6817" fmla="*/ 3837964 w 6019391"/>
              <a:gd name="connsiteY6817" fmla="*/ 2939713 h 3787550"/>
              <a:gd name="connsiteX6818" fmla="*/ 3837510 w 6019391"/>
              <a:gd name="connsiteY6818" fmla="*/ 2939723 h 3787550"/>
              <a:gd name="connsiteX6819" fmla="*/ 3837148 w 6019391"/>
              <a:gd name="connsiteY6819" fmla="*/ 2939732 h 3787550"/>
              <a:gd name="connsiteX6820" fmla="*/ 3827058 w 6019391"/>
              <a:gd name="connsiteY6820" fmla="*/ 2962334 h 3787550"/>
              <a:gd name="connsiteX6821" fmla="*/ 3820912 w 6019391"/>
              <a:gd name="connsiteY6821" fmla="*/ 2961484 h 3787550"/>
              <a:gd name="connsiteX6822" fmla="*/ 3814821 w 6019391"/>
              <a:gd name="connsiteY6822" fmla="*/ 2980050 h 3787550"/>
              <a:gd name="connsiteX6823" fmla="*/ 3809836 w 6019391"/>
              <a:gd name="connsiteY6823" fmla="*/ 2983123 h 3787550"/>
              <a:gd name="connsiteX6824" fmla="*/ 3800973 w 6019391"/>
              <a:gd name="connsiteY6824" fmla="*/ 3000763 h 3787550"/>
              <a:gd name="connsiteX6825" fmla="*/ 3784818 w 6019391"/>
              <a:gd name="connsiteY6825" fmla="*/ 3038805 h 3787550"/>
              <a:gd name="connsiteX6826" fmla="*/ 3797422 w 6019391"/>
              <a:gd name="connsiteY6826" fmla="*/ 2997716 h 3787550"/>
              <a:gd name="connsiteX6827" fmla="*/ 3804916 w 6019391"/>
              <a:gd name="connsiteY6827" fmla="*/ 2977146 h 3787550"/>
              <a:gd name="connsiteX6828" fmla="*/ 3807415 w 6019391"/>
              <a:gd name="connsiteY6828" fmla="*/ 2960799 h 3787550"/>
              <a:gd name="connsiteX6829" fmla="*/ 3798745 w 6019391"/>
              <a:gd name="connsiteY6829" fmla="*/ 2979422 h 3787550"/>
              <a:gd name="connsiteX6830" fmla="*/ 3794965 w 6019391"/>
              <a:gd name="connsiteY6830" fmla="*/ 2980494 h 3787550"/>
              <a:gd name="connsiteX6831" fmla="*/ 3788693 w 6019391"/>
              <a:gd name="connsiteY6831" fmla="*/ 2996924 h 3787550"/>
              <a:gd name="connsiteX6832" fmla="*/ 3781236 w 6019391"/>
              <a:gd name="connsiteY6832" fmla="*/ 3012393 h 3787550"/>
              <a:gd name="connsiteX6833" fmla="*/ 3781266 w 6019391"/>
              <a:gd name="connsiteY6833" fmla="*/ 3008278 h 3787550"/>
              <a:gd name="connsiteX6834" fmla="*/ 3776295 w 6019391"/>
              <a:gd name="connsiteY6834" fmla="*/ 3009377 h 3787550"/>
              <a:gd name="connsiteX6835" fmla="*/ 3786450 w 6019391"/>
              <a:gd name="connsiteY6835" fmla="*/ 2977558 h 3787550"/>
              <a:gd name="connsiteX6836" fmla="*/ 3775387 w 6019391"/>
              <a:gd name="connsiteY6836" fmla="*/ 2998029 h 3787550"/>
              <a:gd name="connsiteX6837" fmla="*/ 3774948 w 6019391"/>
              <a:gd name="connsiteY6837" fmla="*/ 2998922 h 3787550"/>
              <a:gd name="connsiteX6838" fmla="*/ 3775909 w 6019391"/>
              <a:gd name="connsiteY6838" fmla="*/ 2983225 h 3787550"/>
              <a:gd name="connsiteX6839" fmla="*/ 3772463 w 6019391"/>
              <a:gd name="connsiteY6839" fmla="*/ 3003666 h 3787550"/>
              <a:gd name="connsiteX6840" fmla="*/ 3769765 w 6019391"/>
              <a:gd name="connsiteY6840" fmla="*/ 3006340 h 3787550"/>
              <a:gd name="connsiteX6841" fmla="*/ 3771609 w 6019391"/>
              <a:gd name="connsiteY6841" fmla="*/ 2998293 h 3787550"/>
              <a:gd name="connsiteX6842" fmla="*/ 3743974 w 6019391"/>
              <a:gd name="connsiteY6842" fmla="*/ 3059134 h 3787550"/>
              <a:gd name="connsiteX6843" fmla="*/ 3742221 w 6019391"/>
              <a:gd name="connsiteY6843" fmla="*/ 3062557 h 3787550"/>
              <a:gd name="connsiteX6844" fmla="*/ 3742222 w 6019391"/>
              <a:gd name="connsiteY6844" fmla="*/ 3062329 h 3787550"/>
              <a:gd name="connsiteX6845" fmla="*/ 3744351 w 6019391"/>
              <a:gd name="connsiteY6845" fmla="*/ 3042074 h 3787550"/>
              <a:gd name="connsiteX6846" fmla="*/ 3741501 w 6019391"/>
              <a:gd name="connsiteY6846" fmla="*/ 3053512 h 3787550"/>
              <a:gd name="connsiteX6847" fmla="*/ 3740395 w 6019391"/>
              <a:gd name="connsiteY6847" fmla="*/ 3063215 h 3787550"/>
              <a:gd name="connsiteX6848" fmla="*/ 3739728 w 6019391"/>
              <a:gd name="connsiteY6848" fmla="*/ 3067425 h 3787550"/>
              <a:gd name="connsiteX6849" fmla="*/ 3733299 w 6019391"/>
              <a:gd name="connsiteY6849" fmla="*/ 3079983 h 3787550"/>
              <a:gd name="connsiteX6850" fmla="*/ 3732316 w 6019391"/>
              <a:gd name="connsiteY6850" fmla="*/ 3079280 h 3787550"/>
              <a:gd name="connsiteX6851" fmla="*/ 3732223 w 6019391"/>
              <a:gd name="connsiteY6851" fmla="*/ 3080885 h 3787550"/>
              <a:gd name="connsiteX6852" fmla="*/ 3731228 w 6019391"/>
              <a:gd name="connsiteY6852" fmla="*/ 3084028 h 3787550"/>
              <a:gd name="connsiteX6853" fmla="*/ 3726422 w 6019391"/>
              <a:gd name="connsiteY6853" fmla="*/ 3093415 h 3787550"/>
              <a:gd name="connsiteX6854" fmla="*/ 3726818 w 6019391"/>
              <a:gd name="connsiteY6854" fmla="*/ 3089630 h 3787550"/>
              <a:gd name="connsiteX6855" fmla="*/ 3724075 w 6019391"/>
              <a:gd name="connsiteY6855" fmla="*/ 3089133 h 3787550"/>
              <a:gd name="connsiteX6856" fmla="*/ 3727750 w 6019391"/>
              <a:gd name="connsiteY6856" fmla="*/ 3078913 h 3787550"/>
              <a:gd name="connsiteX6857" fmla="*/ 3725448 w 6019391"/>
              <a:gd name="connsiteY6857" fmla="*/ 3083088 h 3787550"/>
              <a:gd name="connsiteX6858" fmla="*/ 3710616 w 6019391"/>
              <a:gd name="connsiteY6858" fmla="*/ 3128124 h 3787550"/>
              <a:gd name="connsiteX6859" fmla="*/ 3705801 w 6019391"/>
              <a:gd name="connsiteY6859" fmla="*/ 3149094 h 3787550"/>
              <a:gd name="connsiteX6860" fmla="*/ 3703253 w 6019391"/>
              <a:gd name="connsiteY6860" fmla="*/ 3154231 h 3787550"/>
              <a:gd name="connsiteX6861" fmla="*/ 3702477 w 6019391"/>
              <a:gd name="connsiteY6861" fmla="*/ 3153346 h 3787550"/>
              <a:gd name="connsiteX6862" fmla="*/ 3703880 w 6019391"/>
              <a:gd name="connsiteY6862" fmla="*/ 3145780 h 3787550"/>
              <a:gd name="connsiteX6863" fmla="*/ 3701316 w 6019391"/>
              <a:gd name="connsiteY6863" fmla="*/ 3152638 h 3787550"/>
              <a:gd name="connsiteX6864" fmla="*/ 3701311 w 6019391"/>
              <a:gd name="connsiteY6864" fmla="*/ 3152634 h 3787550"/>
              <a:gd name="connsiteX6865" fmla="*/ 3701296 w 6019391"/>
              <a:gd name="connsiteY6865" fmla="*/ 3152693 h 3787550"/>
              <a:gd name="connsiteX6866" fmla="*/ 3696222 w 6019391"/>
              <a:gd name="connsiteY6866" fmla="*/ 3166273 h 3787550"/>
              <a:gd name="connsiteX6867" fmla="*/ 3699800 w 6019391"/>
              <a:gd name="connsiteY6867" fmla="*/ 3158389 h 3787550"/>
              <a:gd name="connsiteX6868" fmla="*/ 3701296 w 6019391"/>
              <a:gd name="connsiteY6868" fmla="*/ 3152693 h 3787550"/>
              <a:gd name="connsiteX6869" fmla="*/ 3701316 w 6019391"/>
              <a:gd name="connsiteY6869" fmla="*/ 3152638 h 3787550"/>
              <a:gd name="connsiteX6870" fmla="*/ 3702477 w 6019391"/>
              <a:gd name="connsiteY6870" fmla="*/ 3153346 h 3787550"/>
              <a:gd name="connsiteX6871" fmla="*/ 3694977 w 6019391"/>
              <a:gd name="connsiteY6871" fmla="*/ 3170769 h 3787550"/>
              <a:gd name="connsiteX6872" fmla="*/ 3695208 w 6019391"/>
              <a:gd name="connsiteY6872" fmla="*/ 3166388 h 3787550"/>
              <a:gd name="connsiteX6873" fmla="*/ 3692550 w 6019391"/>
              <a:gd name="connsiteY6873" fmla="*/ 3163176 h 3787550"/>
              <a:gd name="connsiteX6874" fmla="*/ 3696153 w 6019391"/>
              <a:gd name="connsiteY6874" fmla="*/ 3148018 h 3787550"/>
              <a:gd name="connsiteX6875" fmla="*/ 3725256 w 6019391"/>
              <a:gd name="connsiteY6875" fmla="*/ 3049910 h 3787550"/>
              <a:gd name="connsiteX6876" fmla="*/ 3730488 w 6019391"/>
              <a:gd name="connsiteY6876" fmla="*/ 3037901 h 3787550"/>
              <a:gd name="connsiteX6877" fmla="*/ 3729435 w 6019391"/>
              <a:gd name="connsiteY6877" fmla="*/ 3038067 h 3787550"/>
              <a:gd name="connsiteX6878" fmla="*/ 3728731 w 6019391"/>
              <a:gd name="connsiteY6878" fmla="*/ 3039338 h 3787550"/>
              <a:gd name="connsiteX6879" fmla="*/ 3728416 w 6019391"/>
              <a:gd name="connsiteY6879" fmla="*/ 3040603 h 3787550"/>
              <a:gd name="connsiteX6880" fmla="*/ 3727381 w 6019391"/>
              <a:gd name="connsiteY6880" fmla="*/ 3042302 h 3787550"/>
              <a:gd name="connsiteX6881" fmla="*/ 3726972 w 6019391"/>
              <a:gd name="connsiteY6881" fmla="*/ 3042360 h 3787550"/>
              <a:gd name="connsiteX6882" fmla="*/ 3726817 w 6019391"/>
              <a:gd name="connsiteY6882" fmla="*/ 3043227 h 3787550"/>
              <a:gd name="connsiteX6883" fmla="*/ 3727381 w 6019391"/>
              <a:gd name="connsiteY6883" fmla="*/ 3042302 h 3787550"/>
              <a:gd name="connsiteX6884" fmla="*/ 3728015 w 6019391"/>
              <a:gd name="connsiteY6884" fmla="*/ 3042214 h 3787550"/>
              <a:gd name="connsiteX6885" fmla="*/ 3724155 w 6019391"/>
              <a:gd name="connsiteY6885" fmla="*/ 3046269 h 3787550"/>
              <a:gd name="connsiteX6886" fmla="*/ 3721510 w 6019391"/>
              <a:gd name="connsiteY6886" fmla="*/ 3053002 h 3787550"/>
              <a:gd name="connsiteX6887" fmla="*/ 3690835 w 6019391"/>
              <a:gd name="connsiteY6887" fmla="*/ 3153817 h 3787550"/>
              <a:gd name="connsiteX6888" fmla="*/ 3682167 w 6019391"/>
              <a:gd name="connsiteY6888" fmla="*/ 3182751 h 3787550"/>
              <a:gd name="connsiteX6889" fmla="*/ 3681209 w 6019391"/>
              <a:gd name="connsiteY6889" fmla="*/ 3177521 h 3787550"/>
              <a:gd name="connsiteX6890" fmla="*/ 3683033 w 6019391"/>
              <a:gd name="connsiteY6890" fmla="*/ 3169589 h 3787550"/>
              <a:gd name="connsiteX6891" fmla="*/ 3686996 w 6019391"/>
              <a:gd name="connsiteY6891" fmla="*/ 3138517 h 3787550"/>
              <a:gd name="connsiteX6892" fmla="*/ 3711709 w 6019391"/>
              <a:gd name="connsiteY6892" fmla="*/ 3056215 h 3787550"/>
              <a:gd name="connsiteX6893" fmla="*/ 3744923 w 6019391"/>
              <a:gd name="connsiteY6893" fmla="*/ 2978599 h 3787550"/>
              <a:gd name="connsiteX6894" fmla="*/ 3744916 w 6019391"/>
              <a:gd name="connsiteY6894" fmla="*/ 2978194 h 3787550"/>
              <a:gd name="connsiteX6895" fmla="*/ 3745299 w 6019391"/>
              <a:gd name="connsiteY6895" fmla="*/ 2973672 h 3787550"/>
              <a:gd name="connsiteX6896" fmla="*/ 3731580 w 6019391"/>
              <a:gd name="connsiteY6896" fmla="*/ 3000782 h 3787550"/>
              <a:gd name="connsiteX6897" fmla="*/ 3712681 w 6019391"/>
              <a:gd name="connsiteY6897" fmla="*/ 3045289 h 3787550"/>
              <a:gd name="connsiteX6898" fmla="*/ 3680520 w 6019391"/>
              <a:gd name="connsiteY6898" fmla="*/ 3144586 h 3787550"/>
              <a:gd name="connsiteX6899" fmla="*/ 3703065 w 6019391"/>
              <a:gd name="connsiteY6899" fmla="*/ 3057753 h 3787550"/>
              <a:gd name="connsiteX6900" fmla="*/ 3705052 w 6019391"/>
              <a:gd name="connsiteY6900" fmla="*/ 3051682 h 3787550"/>
              <a:gd name="connsiteX6901" fmla="*/ 3705072 w 6019391"/>
              <a:gd name="connsiteY6901" fmla="*/ 3051815 h 3787550"/>
              <a:gd name="connsiteX6902" fmla="*/ 3701666 w 6019391"/>
              <a:gd name="connsiteY6902" fmla="*/ 3069215 h 3787550"/>
              <a:gd name="connsiteX6903" fmla="*/ 3705667 w 6019391"/>
              <a:gd name="connsiteY6903" fmla="*/ 3055920 h 3787550"/>
              <a:gd name="connsiteX6904" fmla="*/ 3705072 w 6019391"/>
              <a:gd name="connsiteY6904" fmla="*/ 3051815 h 3787550"/>
              <a:gd name="connsiteX6905" fmla="*/ 3705166 w 6019391"/>
              <a:gd name="connsiteY6905" fmla="*/ 3051335 h 3787550"/>
              <a:gd name="connsiteX6906" fmla="*/ 3705052 w 6019391"/>
              <a:gd name="connsiteY6906" fmla="*/ 3051682 h 3787550"/>
              <a:gd name="connsiteX6907" fmla="*/ 3704619 w 6019391"/>
              <a:gd name="connsiteY6907" fmla="*/ 3048696 h 3787550"/>
              <a:gd name="connsiteX6908" fmla="*/ 3699880 w 6019391"/>
              <a:gd name="connsiteY6908" fmla="*/ 3058659 h 3787550"/>
              <a:gd name="connsiteX6909" fmla="*/ 3699743 w 6019391"/>
              <a:gd name="connsiteY6909" fmla="*/ 3058946 h 3787550"/>
              <a:gd name="connsiteX6910" fmla="*/ 3696093 w 6019391"/>
              <a:gd name="connsiteY6910" fmla="*/ 3071464 h 3787550"/>
              <a:gd name="connsiteX6911" fmla="*/ 3675130 w 6019391"/>
              <a:gd name="connsiteY6911" fmla="*/ 3144351 h 3787550"/>
              <a:gd name="connsiteX6912" fmla="*/ 3692347 w 6019391"/>
              <a:gd name="connsiteY6912" fmla="*/ 3074556 h 3787550"/>
              <a:gd name="connsiteX6913" fmla="*/ 3693593 w 6019391"/>
              <a:gd name="connsiteY6913" fmla="*/ 3070061 h 3787550"/>
              <a:gd name="connsiteX6914" fmla="*/ 3698051 w 6019391"/>
              <a:gd name="connsiteY6914" fmla="*/ 3052981 h 3787550"/>
              <a:gd name="connsiteX6915" fmla="*/ 3711645 w 6019391"/>
              <a:gd name="connsiteY6915" fmla="*/ 3019027 h 3787550"/>
              <a:gd name="connsiteX6916" fmla="*/ 3711532 w 6019391"/>
              <a:gd name="connsiteY6916" fmla="*/ 3018908 h 3787550"/>
              <a:gd name="connsiteX6917" fmla="*/ 3708726 w 6019391"/>
              <a:gd name="connsiteY6917" fmla="*/ 3016163 h 3787550"/>
              <a:gd name="connsiteX6918" fmla="*/ 3708708 w 6019391"/>
              <a:gd name="connsiteY6918" fmla="*/ 3016201 h 3787550"/>
              <a:gd name="connsiteX6919" fmla="*/ 3694538 w 6019391"/>
              <a:gd name="connsiteY6919" fmla="*/ 3051692 h 3787550"/>
              <a:gd name="connsiteX6920" fmla="*/ 3668631 w 6019391"/>
              <a:gd name="connsiteY6920" fmla="*/ 3138062 h 3787550"/>
              <a:gd name="connsiteX6921" fmla="*/ 3668330 w 6019391"/>
              <a:gd name="connsiteY6921" fmla="*/ 3139446 h 3787550"/>
              <a:gd name="connsiteX6922" fmla="*/ 3667773 w 6019391"/>
              <a:gd name="connsiteY6922" fmla="*/ 3139872 h 3787550"/>
              <a:gd name="connsiteX6923" fmla="*/ 3665008 w 6019391"/>
              <a:gd name="connsiteY6923" fmla="*/ 3143719 h 3787550"/>
              <a:gd name="connsiteX6924" fmla="*/ 3665188 w 6019391"/>
              <a:gd name="connsiteY6924" fmla="*/ 3142805 h 3787550"/>
              <a:gd name="connsiteX6925" fmla="*/ 3690465 w 6019391"/>
              <a:gd name="connsiteY6925" fmla="*/ 3052995 h 3787550"/>
              <a:gd name="connsiteX6926" fmla="*/ 3711385 w 6019391"/>
              <a:gd name="connsiteY6926" fmla="*/ 3004221 h 3787550"/>
              <a:gd name="connsiteX6927" fmla="*/ 3713121 w 6019391"/>
              <a:gd name="connsiteY6927" fmla="*/ 3000169 h 3787550"/>
              <a:gd name="connsiteX6928" fmla="*/ 3714883 w 6019391"/>
              <a:gd name="connsiteY6928" fmla="*/ 2991334 h 3787550"/>
              <a:gd name="connsiteX6929" fmla="*/ 3716344 w 6019391"/>
              <a:gd name="connsiteY6929" fmla="*/ 2987658 h 3787550"/>
              <a:gd name="connsiteX6930" fmla="*/ 3716224 w 6019391"/>
              <a:gd name="connsiteY6930" fmla="*/ 2987792 h 3787550"/>
              <a:gd name="connsiteX6931" fmla="*/ 3715614 w 6019391"/>
              <a:gd name="connsiteY6931" fmla="*/ 2987924 h 3787550"/>
              <a:gd name="connsiteX6932" fmla="*/ 3715629 w 6019391"/>
              <a:gd name="connsiteY6932" fmla="*/ 2984998 h 3787550"/>
              <a:gd name="connsiteX6933" fmla="*/ 3716110 w 6019391"/>
              <a:gd name="connsiteY6933" fmla="*/ 2983096 h 3787550"/>
              <a:gd name="connsiteX6934" fmla="*/ 3714829 w 6019391"/>
              <a:gd name="connsiteY6934" fmla="*/ 2985254 h 3787550"/>
              <a:gd name="connsiteX6935" fmla="*/ 3700635 w 6019391"/>
              <a:gd name="connsiteY6935" fmla="*/ 3015321 h 3787550"/>
              <a:gd name="connsiteX6936" fmla="*/ 3678127 w 6019391"/>
              <a:gd name="connsiteY6936" fmla="*/ 3078831 h 3787550"/>
              <a:gd name="connsiteX6937" fmla="*/ 3662365 w 6019391"/>
              <a:gd name="connsiteY6937" fmla="*/ 3135872 h 3787550"/>
              <a:gd name="connsiteX6938" fmla="*/ 3662307 w 6019391"/>
              <a:gd name="connsiteY6938" fmla="*/ 3136087 h 3787550"/>
              <a:gd name="connsiteX6939" fmla="*/ 3659647 w 6019391"/>
              <a:gd name="connsiteY6939" fmla="*/ 3141051 h 3787550"/>
              <a:gd name="connsiteX6940" fmla="*/ 3658823 w 6019391"/>
              <a:gd name="connsiteY6940" fmla="*/ 3143396 h 3787550"/>
              <a:gd name="connsiteX6941" fmla="*/ 3655682 w 6019391"/>
              <a:gd name="connsiteY6941" fmla="*/ 3139952 h 3787550"/>
              <a:gd name="connsiteX6942" fmla="*/ 3652350 w 6019391"/>
              <a:gd name="connsiteY6942" fmla="*/ 3144858 h 3787550"/>
              <a:gd name="connsiteX6943" fmla="*/ 3648486 w 6019391"/>
              <a:gd name="connsiteY6943" fmla="*/ 3146427 h 3787550"/>
              <a:gd name="connsiteX6944" fmla="*/ 3655430 w 6019391"/>
              <a:gd name="connsiteY6944" fmla="*/ 3131884 h 3787550"/>
              <a:gd name="connsiteX6945" fmla="*/ 3650954 w 6019391"/>
              <a:gd name="connsiteY6945" fmla="*/ 3129288 h 3787550"/>
              <a:gd name="connsiteX6946" fmla="*/ 3655680 w 6019391"/>
              <a:gd name="connsiteY6946" fmla="*/ 3121735 h 3787550"/>
              <a:gd name="connsiteX6947" fmla="*/ 3651514 w 6019391"/>
              <a:gd name="connsiteY6947" fmla="*/ 3125406 h 3787550"/>
              <a:gd name="connsiteX6948" fmla="*/ 3639557 w 6019391"/>
              <a:gd name="connsiteY6948" fmla="*/ 3138281 h 3787550"/>
              <a:gd name="connsiteX6949" fmla="*/ 3645203 w 6019391"/>
              <a:gd name="connsiteY6949" fmla="*/ 3125737 h 3787550"/>
              <a:gd name="connsiteX6950" fmla="*/ 3648144 w 6019391"/>
              <a:gd name="connsiteY6950" fmla="*/ 3113733 h 3787550"/>
              <a:gd name="connsiteX6951" fmla="*/ 3640086 w 6019391"/>
              <a:gd name="connsiteY6951" fmla="*/ 3126191 h 3787550"/>
              <a:gd name="connsiteX6952" fmla="*/ 3632863 w 6019391"/>
              <a:gd name="connsiteY6952" fmla="*/ 3137217 h 3787550"/>
              <a:gd name="connsiteX6953" fmla="*/ 3628075 w 6019391"/>
              <a:gd name="connsiteY6953" fmla="*/ 3144095 h 3787550"/>
              <a:gd name="connsiteX6954" fmla="*/ 3628771 w 6019391"/>
              <a:gd name="connsiteY6954" fmla="*/ 3141719 h 3787550"/>
              <a:gd name="connsiteX6955" fmla="*/ 3633033 w 6019391"/>
              <a:gd name="connsiteY6955" fmla="*/ 3124314 h 3787550"/>
              <a:gd name="connsiteX6956" fmla="*/ 3636553 w 6019391"/>
              <a:gd name="connsiteY6956" fmla="*/ 3115651 h 3787550"/>
              <a:gd name="connsiteX6957" fmla="*/ 3635143 w 6019391"/>
              <a:gd name="connsiteY6957" fmla="*/ 3115791 h 3787550"/>
              <a:gd name="connsiteX6958" fmla="*/ 3635109 w 6019391"/>
              <a:gd name="connsiteY6958" fmla="*/ 3115833 h 3787550"/>
              <a:gd name="connsiteX6959" fmla="*/ 3635293 w 6019391"/>
              <a:gd name="connsiteY6959" fmla="*/ 3115083 h 3787550"/>
              <a:gd name="connsiteX6960" fmla="*/ 3643255 w 6019391"/>
              <a:gd name="connsiteY6960" fmla="*/ 3087123 h 3787550"/>
              <a:gd name="connsiteX6961" fmla="*/ 3644573 w 6019391"/>
              <a:gd name="connsiteY6961" fmla="*/ 3076438 h 3787550"/>
              <a:gd name="connsiteX6962" fmla="*/ 3639940 w 6019391"/>
              <a:gd name="connsiteY6962" fmla="*/ 3092554 h 3787550"/>
              <a:gd name="connsiteX6963" fmla="*/ 3632335 w 6019391"/>
              <a:gd name="connsiteY6963" fmla="*/ 3119269 h 3787550"/>
              <a:gd name="connsiteX6964" fmla="*/ 3631060 w 6019391"/>
              <a:gd name="connsiteY6964" fmla="*/ 3120850 h 3787550"/>
              <a:gd name="connsiteX6965" fmla="*/ 3628022 w 6019391"/>
              <a:gd name="connsiteY6965" fmla="*/ 3122972 h 3787550"/>
              <a:gd name="connsiteX6966" fmla="*/ 3634935 w 6019391"/>
              <a:gd name="connsiteY6966" fmla="*/ 3100220 h 3787550"/>
              <a:gd name="connsiteX6967" fmla="*/ 3619602 w 6019391"/>
              <a:gd name="connsiteY6967" fmla="*/ 3121115 h 3787550"/>
              <a:gd name="connsiteX6968" fmla="*/ 3615510 w 6019391"/>
              <a:gd name="connsiteY6968" fmla="*/ 3114454 h 3787550"/>
              <a:gd name="connsiteX6969" fmla="*/ 3615929 w 6019391"/>
              <a:gd name="connsiteY6969" fmla="*/ 3111543 h 3787550"/>
              <a:gd name="connsiteX6970" fmla="*/ 3610230 w 6019391"/>
              <a:gd name="connsiteY6970" fmla="*/ 3116040 h 3787550"/>
              <a:gd name="connsiteX6971" fmla="*/ 3603809 w 6019391"/>
              <a:gd name="connsiteY6971" fmla="*/ 3125550 h 3787550"/>
              <a:gd name="connsiteX6972" fmla="*/ 3603043 w 6019391"/>
              <a:gd name="connsiteY6972" fmla="*/ 3126851 h 3787550"/>
              <a:gd name="connsiteX6973" fmla="*/ 3613544 w 6019391"/>
              <a:gd name="connsiteY6973" fmla="*/ 3087808 h 3787550"/>
              <a:gd name="connsiteX6974" fmla="*/ 3611906 w 6019391"/>
              <a:gd name="connsiteY6974" fmla="*/ 3085464 h 3787550"/>
              <a:gd name="connsiteX6975" fmla="*/ 3601784 w 6019391"/>
              <a:gd name="connsiteY6975" fmla="*/ 3116811 h 3787550"/>
              <a:gd name="connsiteX6976" fmla="*/ 3604077 w 6019391"/>
              <a:gd name="connsiteY6976" fmla="*/ 3103426 h 3787550"/>
              <a:gd name="connsiteX6977" fmla="*/ 3606668 w 6019391"/>
              <a:gd name="connsiteY6977" fmla="*/ 3093776 h 3787550"/>
              <a:gd name="connsiteX6978" fmla="*/ 3607388 w 6019391"/>
              <a:gd name="connsiteY6978" fmla="*/ 3092280 h 3787550"/>
              <a:gd name="connsiteX6979" fmla="*/ 3609851 w 6019391"/>
              <a:gd name="connsiteY6979" fmla="*/ 3085679 h 3787550"/>
              <a:gd name="connsiteX6980" fmla="*/ 3608757 w 6019391"/>
              <a:gd name="connsiteY6980" fmla="*/ 3086035 h 3787550"/>
              <a:gd name="connsiteX6981" fmla="*/ 3610999 w 6019391"/>
              <a:gd name="connsiteY6981" fmla="*/ 3077761 h 3787550"/>
              <a:gd name="connsiteX6982" fmla="*/ 3613387 w 6019391"/>
              <a:gd name="connsiteY6982" fmla="*/ 3064366 h 3787550"/>
              <a:gd name="connsiteX6983" fmla="*/ 3610869 w 6019391"/>
              <a:gd name="connsiteY6983" fmla="*/ 3072289 h 3787550"/>
              <a:gd name="connsiteX6984" fmla="*/ 3605632 w 6019391"/>
              <a:gd name="connsiteY6984" fmla="*/ 3088776 h 3787550"/>
              <a:gd name="connsiteX6985" fmla="*/ 3604718 w 6019391"/>
              <a:gd name="connsiteY6985" fmla="*/ 3089717 h 3787550"/>
              <a:gd name="connsiteX6986" fmla="*/ 3602411 w 6019391"/>
              <a:gd name="connsiteY6986" fmla="*/ 3091762 h 3787550"/>
              <a:gd name="connsiteX6987" fmla="*/ 3610276 w 6019391"/>
              <a:gd name="connsiteY6987" fmla="*/ 3072227 h 3787550"/>
              <a:gd name="connsiteX6988" fmla="*/ 3601939 w 6019391"/>
              <a:gd name="connsiteY6988" fmla="*/ 3086626 h 3787550"/>
              <a:gd name="connsiteX6989" fmla="*/ 3593601 w 6019391"/>
              <a:gd name="connsiteY6989" fmla="*/ 3101024 h 3787550"/>
              <a:gd name="connsiteX6990" fmla="*/ 3594130 w 6019391"/>
              <a:gd name="connsiteY6990" fmla="*/ 3088935 h 3787550"/>
              <a:gd name="connsiteX6991" fmla="*/ 3578901 w 6019391"/>
              <a:gd name="connsiteY6991" fmla="*/ 3107706 h 3787550"/>
              <a:gd name="connsiteX6992" fmla="*/ 3591792 w 6019391"/>
              <a:gd name="connsiteY6992" fmla="*/ 3078517 h 3787550"/>
              <a:gd name="connsiteX6993" fmla="*/ 3600711 w 6019391"/>
              <a:gd name="connsiteY6993" fmla="*/ 3060076 h 3787550"/>
              <a:gd name="connsiteX6994" fmla="*/ 3601075 w 6019391"/>
              <a:gd name="connsiteY6994" fmla="*/ 3060114 h 3787550"/>
              <a:gd name="connsiteX6995" fmla="*/ 3601529 w 6019391"/>
              <a:gd name="connsiteY6995" fmla="*/ 3060161 h 3787550"/>
              <a:gd name="connsiteX6996" fmla="*/ 3601803 w 6019391"/>
              <a:gd name="connsiteY6996" fmla="*/ 3060190 h 3787550"/>
              <a:gd name="connsiteX6997" fmla="*/ 3601681 w 6019391"/>
              <a:gd name="connsiteY6997" fmla="*/ 3060177 h 3787550"/>
              <a:gd name="connsiteX6998" fmla="*/ 3601529 w 6019391"/>
              <a:gd name="connsiteY6998" fmla="*/ 3060161 h 3787550"/>
              <a:gd name="connsiteX6999" fmla="*/ 3600711 w 6019391"/>
              <a:gd name="connsiteY6999" fmla="*/ 3060076 h 3787550"/>
              <a:gd name="connsiteX7000" fmla="*/ 3587590 w 6019391"/>
              <a:gd name="connsiteY7000" fmla="*/ 3081036 h 3787550"/>
              <a:gd name="connsiteX7001" fmla="*/ 3581560 w 6019391"/>
              <a:gd name="connsiteY7001" fmla="*/ 3079426 h 3787550"/>
              <a:gd name="connsiteX7002" fmla="*/ 3572978 w 6019391"/>
              <a:gd name="connsiteY7002" fmla="*/ 3096918 h 3787550"/>
              <a:gd name="connsiteX7003" fmla="*/ 3567582 w 6019391"/>
              <a:gd name="connsiteY7003" fmla="*/ 3099312 h 3787550"/>
              <a:gd name="connsiteX7004" fmla="*/ 3556355 w 6019391"/>
              <a:gd name="connsiteY7004" fmla="*/ 3115545 h 3787550"/>
              <a:gd name="connsiteX7005" fmla="*/ 3535097 w 6019391"/>
              <a:gd name="connsiteY7005" fmla="*/ 3150924 h 3787550"/>
              <a:gd name="connsiteX7006" fmla="*/ 3553215 w 6019391"/>
              <a:gd name="connsiteY7006" fmla="*/ 3112102 h 3787550"/>
              <a:gd name="connsiteX7007" fmla="*/ 3563467 w 6019391"/>
              <a:gd name="connsiteY7007" fmla="*/ 3092814 h 3787550"/>
              <a:gd name="connsiteX7008" fmla="*/ 3568161 w 6019391"/>
              <a:gd name="connsiteY7008" fmla="*/ 3077053 h 3787550"/>
              <a:gd name="connsiteX7009" fmla="*/ 3556992 w 6019391"/>
              <a:gd name="connsiteY7009" fmla="*/ 3094276 h 3787550"/>
              <a:gd name="connsiteX7010" fmla="*/ 3553071 w 6019391"/>
              <a:gd name="connsiteY7010" fmla="*/ 3094855 h 3787550"/>
              <a:gd name="connsiteX7011" fmla="*/ 3544595 w 6019391"/>
              <a:gd name="connsiteY7011" fmla="*/ 3110223 h 3787550"/>
              <a:gd name="connsiteX7012" fmla="*/ 3535064 w 6019391"/>
              <a:gd name="connsiteY7012" fmla="*/ 3124499 h 3787550"/>
              <a:gd name="connsiteX7013" fmla="*/ 3535646 w 6019391"/>
              <a:gd name="connsiteY7013" fmla="*/ 3120456 h 3787550"/>
              <a:gd name="connsiteX7014" fmla="*/ 3530530 w 6019391"/>
              <a:gd name="connsiteY7014" fmla="*/ 3120911 h 3787550"/>
              <a:gd name="connsiteX7015" fmla="*/ 3544953 w 6019391"/>
              <a:gd name="connsiteY7015" fmla="*/ 3090895 h 3787550"/>
              <a:gd name="connsiteX7016" fmla="*/ 3531146 w 6019391"/>
              <a:gd name="connsiteY7016" fmla="*/ 3109634 h 3787550"/>
              <a:gd name="connsiteX7017" fmla="*/ 3530587 w 6019391"/>
              <a:gd name="connsiteY7017" fmla="*/ 3110459 h 3787550"/>
              <a:gd name="connsiteX7018" fmla="*/ 3533654 w 6019391"/>
              <a:gd name="connsiteY7018" fmla="*/ 3095142 h 3787550"/>
              <a:gd name="connsiteX7019" fmla="*/ 3527466 w 6019391"/>
              <a:gd name="connsiteY7019" fmla="*/ 3114811 h 3787550"/>
              <a:gd name="connsiteX7020" fmla="*/ 3524410 w 6019391"/>
              <a:gd name="connsiteY7020" fmla="*/ 3117101 h 3787550"/>
              <a:gd name="connsiteX7021" fmla="*/ 3527334 w 6019391"/>
              <a:gd name="connsiteY7021" fmla="*/ 3109419 h 3787550"/>
              <a:gd name="connsiteX7022" fmla="*/ 3491540 w 6019391"/>
              <a:gd name="connsiteY7022" fmla="*/ 3165776 h 3787550"/>
              <a:gd name="connsiteX7023" fmla="*/ 3489327 w 6019391"/>
              <a:gd name="connsiteY7023" fmla="*/ 3168921 h 3787550"/>
              <a:gd name="connsiteX7024" fmla="*/ 3489358 w 6019391"/>
              <a:gd name="connsiteY7024" fmla="*/ 3168698 h 3787550"/>
              <a:gd name="connsiteX7025" fmla="*/ 3494208 w 6019391"/>
              <a:gd name="connsiteY7025" fmla="*/ 3149045 h 3787550"/>
              <a:gd name="connsiteX7026" fmla="*/ 3489822 w 6019391"/>
              <a:gd name="connsiteY7026" fmla="*/ 3159935 h 3787550"/>
              <a:gd name="connsiteX7027" fmla="*/ 3487414 w 6019391"/>
              <a:gd name="connsiteY7027" fmla="*/ 3169339 h 3787550"/>
              <a:gd name="connsiteX7028" fmla="*/ 3486182 w 6019391"/>
              <a:gd name="connsiteY7028" fmla="*/ 3173394 h 3787550"/>
              <a:gd name="connsiteX7029" fmla="*/ 3478069 w 6019391"/>
              <a:gd name="connsiteY7029" fmla="*/ 3184936 h 3787550"/>
              <a:gd name="connsiteX7030" fmla="*/ 3477180 w 6019391"/>
              <a:gd name="connsiteY7030" fmla="*/ 3184120 h 3787550"/>
              <a:gd name="connsiteX7031" fmla="*/ 3476872 w 6019391"/>
              <a:gd name="connsiteY7031" fmla="*/ 3185687 h 3787550"/>
              <a:gd name="connsiteX7032" fmla="*/ 3475455 w 6019391"/>
              <a:gd name="connsiteY7032" fmla="*/ 3188654 h 3787550"/>
              <a:gd name="connsiteX7033" fmla="*/ 3469391 w 6019391"/>
              <a:gd name="connsiteY7033" fmla="*/ 3197279 h 3787550"/>
              <a:gd name="connsiteX7034" fmla="*/ 3470296 w 6019391"/>
              <a:gd name="connsiteY7034" fmla="*/ 3193607 h 3787550"/>
              <a:gd name="connsiteX7035" fmla="*/ 3467620 w 6019391"/>
              <a:gd name="connsiteY7035" fmla="*/ 3192774 h 3787550"/>
              <a:gd name="connsiteX7036" fmla="*/ 3472667 w 6019391"/>
              <a:gd name="connsiteY7036" fmla="*/ 3183184 h 3787550"/>
              <a:gd name="connsiteX7037" fmla="*/ 3465932 w 6019391"/>
              <a:gd name="connsiteY7037" fmla="*/ 3192165 h 3787550"/>
              <a:gd name="connsiteX7038" fmla="*/ 3466890 w 6019391"/>
              <a:gd name="connsiteY7038" fmla="*/ 3186319 h 3787550"/>
              <a:gd name="connsiteX7039" fmla="*/ 3467144 w 6019391"/>
              <a:gd name="connsiteY7039" fmla="*/ 3183795 h 3787550"/>
              <a:gd name="connsiteX7040" fmla="*/ 3486353 w 6019391"/>
              <a:gd name="connsiteY7040" fmla="*/ 3153913 h 3787550"/>
              <a:gd name="connsiteX7041" fmla="*/ 3520741 w 6019391"/>
              <a:gd name="connsiteY7041" fmla="*/ 3093474 h 3787550"/>
              <a:gd name="connsiteX7042" fmla="*/ 3533109 w 6019391"/>
              <a:gd name="connsiteY7042" fmla="*/ 3069317 h 3787550"/>
              <a:gd name="connsiteX7043" fmla="*/ 3530218 w 6019391"/>
              <a:gd name="connsiteY7043" fmla="*/ 3071152 h 3787550"/>
              <a:gd name="connsiteX7044" fmla="*/ 3526872 w 6019391"/>
              <a:gd name="connsiteY7044" fmla="*/ 3076476 h 3787550"/>
              <a:gd name="connsiteX7045" fmla="*/ 3525921 w 6019391"/>
              <a:gd name="connsiteY7045" fmla="*/ 3080131 h 3787550"/>
              <a:gd name="connsiteX7046" fmla="*/ 3523372 w 6019391"/>
              <a:gd name="connsiteY7046" fmla="*/ 3085269 h 3787550"/>
              <a:gd name="connsiteX7047" fmla="*/ 3522596 w 6019391"/>
              <a:gd name="connsiteY7047" fmla="*/ 3084382 h 3787550"/>
              <a:gd name="connsiteX7048" fmla="*/ 3522798 w 6019391"/>
              <a:gd name="connsiteY7048" fmla="*/ 3083758 h 3787550"/>
              <a:gd name="connsiteX7049" fmla="*/ 3522541 w 6019391"/>
              <a:gd name="connsiteY7049" fmla="*/ 3084234 h 3787550"/>
              <a:gd name="connsiteX7050" fmla="*/ 3522596 w 6019391"/>
              <a:gd name="connsiteY7050" fmla="*/ 3084382 h 3787550"/>
              <a:gd name="connsiteX7051" fmla="*/ 3515096 w 6019391"/>
              <a:gd name="connsiteY7051" fmla="*/ 3101806 h 3787550"/>
              <a:gd name="connsiteX7052" fmla="*/ 3515591 w 6019391"/>
              <a:gd name="connsiteY7052" fmla="*/ 3099573 h 3787550"/>
              <a:gd name="connsiteX7053" fmla="*/ 3515452 w 6019391"/>
              <a:gd name="connsiteY7053" fmla="*/ 3098261 h 3787550"/>
              <a:gd name="connsiteX7054" fmla="*/ 3513165 w 6019391"/>
              <a:gd name="connsiteY7054" fmla="*/ 3102043 h 3787550"/>
              <a:gd name="connsiteX7055" fmla="*/ 3501957 w 6019391"/>
              <a:gd name="connsiteY7055" fmla="*/ 3120083 h 3787550"/>
              <a:gd name="connsiteX7056" fmla="*/ 3497896 w 6019391"/>
              <a:gd name="connsiteY7056" fmla="*/ 3121631 h 3787550"/>
              <a:gd name="connsiteX7057" fmla="*/ 3485113 w 6019391"/>
              <a:gd name="connsiteY7057" fmla="*/ 3141641 h 3787550"/>
              <a:gd name="connsiteX7058" fmla="*/ 3479834 w 6019391"/>
              <a:gd name="connsiteY7058" fmla="*/ 3143227 h 3787550"/>
              <a:gd name="connsiteX7059" fmla="*/ 3478960 w 6019391"/>
              <a:gd name="connsiteY7059" fmla="*/ 3144388 h 3787550"/>
              <a:gd name="connsiteX7060" fmla="*/ 3478476 w 6019391"/>
              <a:gd name="connsiteY7060" fmla="*/ 3145592 h 3787550"/>
              <a:gd name="connsiteX7061" fmla="*/ 3477212 w 6019391"/>
              <a:gd name="connsiteY7061" fmla="*/ 3147133 h 3787550"/>
              <a:gd name="connsiteX7062" fmla="*/ 3476796 w 6019391"/>
              <a:gd name="connsiteY7062" fmla="*/ 3147139 h 3787550"/>
              <a:gd name="connsiteX7063" fmla="*/ 3476525 w 6019391"/>
              <a:gd name="connsiteY7063" fmla="*/ 3147972 h 3787550"/>
              <a:gd name="connsiteX7064" fmla="*/ 3477212 w 6019391"/>
              <a:gd name="connsiteY7064" fmla="*/ 3147133 h 3787550"/>
              <a:gd name="connsiteX7065" fmla="*/ 3477860 w 6019391"/>
              <a:gd name="connsiteY7065" fmla="*/ 3147125 h 3787550"/>
              <a:gd name="connsiteX7066" fmla="*/ 3472383 w 6019391"/>
              <a:gd name="connsiteY7066" fmla="*/ 3151481 h 3787550"/>
              <a:gd name="connsiteX7067" fmla="*/ 3485304 w 6019391"/>
              <a:gd name="connsiteY7067" fmla="*/ 3130501 h 3787550"/>
              <a:gd name="connsiteX7068" fmla="*/ 3484832 w 6019391"/>
              <a:gd name="connsiteY7068" fmla="*/ 3125364 h 3787550"/>
              <a:gd name="connsiteX7069" fmla="*/ 3494030 w 6019391"/>
              <a:gd name="connsiteY7069" fmla="*/ 3104984 h 3787550"/>
              <a:gd name="connsiteX7070" fmla="*/ 3502858 w 6019391"/>
              <a:gd name="connsiteY7070" fmla="*/ 3090327 h 3787550"/>
              <a:gd name="connsiteX7071" fmla="*/ 3502870 w 6019391"/>
              <a:gd name="connsiteY7071" fmla="*/ 3090308 h 3787550"/>
              <a:gd name="connsiteX7072" fmla="*/ 3503349 w 6019391"/>
              <a:gd name="connsiteY7072" fmla="*/ 3086292 h 3787550"/>
              <a:gd name="connsiteX7073" fmla="*/ 3505170 w 6019391"/>
              <a:gd name="connsiteY7073" fmla="*/ 3078200 h 3787550"/>
              <a:gd name="connsiteX7074" fmla="*/ 3504399 w 6019391"/>
              <a:gd name="connsiteY7074" fmla="*/ 3078525 h 3787550"/>
              <a:gd name="connsiteX7075" fmla="*/ 3502755 w 6019391"/>
              <a:gd name="connsiteY7075" fmla="*/ 3079465 h 3787550"/>
              <a:gd name="connsiteX7076" fmla="*/ 3496638 w 6019391"/>
              <a:gd name="connsiteY7076" fmla="*/ 3086873 h 3787550"/>
              <a:gd name="connsiteX7077" fmla="*/ 3487385 w 6019391"/>
              <a:gd name="connsiteY7077" fmla="*/ 3099208 h 3787550"/>
              <a:gd name="connsiteX7078" fmla="*/ 3476241 w 6019391"/>
              <a:gd name="connsiteY7078" fmla="*/ 3116269 h 3787550"/>
              <a:gd name="connsiteX7079" fmla="*/ 3447526 w 6019391"/>
              <a:gd name="connsiteY7079" fmla="*/ 3159757 h 3787550"/>
              <a:gd name="connsiteX7080" fmla="*/ 3445610 w 6019391"/>
              <a:gd name="connsiteY7080" fmla="*/ 3162653 h 3787550"/>
              <a:gd name="connsiteX7081" fmla="*/ 3445819 w 6019391"/>
              <a:gd name="connsiteY7081" fmla="*/ 3158863 h 3787550"/>
              <a:gd name="connsiteX7082" fmla="*/ 3445767 w 6019391"/>
              <a:gd name="connsiteY7082" fmla="*/ 3157537 h 3787550"/>
              <a:gd name="connsiteX7083" fmla="*/ 3451421 w 6019391"/>
              <a:gd name="connsiteY7083" fmla="*/ 3148325 h 3787550"/>
              <a:gd name="connsiteX7084" fmla="*/ 3466178 w 6019391"/>
              <a:gd name="connsiteY7084" fmla="*/ 3124416 h 3787550"/>
              <a:gd name="connsiteX7085" fmla="*/ 3461922 w 6019391"/>
              <a:gd name="connsiteY7085" fmla="*/ 3118887 h 3787550"/>
              <a:gd name="connsiteX7086" fmla="*/ 3467428 w 6019391"/>
              <a:gd name="connsiteY7086" fmla="*/ 3107314 h 3787550"/>
              <a:gd name="connsiteX7087" fmla="*/ 3471563 w 6019391"/>
              <a:gd name="connsiteY7087" fmla="*/ 3095434 h 3787550"/>
              <a:gd name="connsiteX7088" fmla="*/ 3473517 w 6019391"/>
              <a:gd name="connsiteY7088" fmla="*/ 3092003 h 3787550"/>
              <a:gd name="connsiteX7089" fmla="*/ 3473379 w 6019391"/>
              <a:gd name="connsiteY7089" fmla="*/ 3092119 h 3787550"/>
              <a:gd name="connsiteX7090" fmla="*/ 3472752 w 6019391"/>
              <a:gd name="connsiteY7090" fmla="*/ 3092172 h 3787550"/>
              <a:gd name="connsiteX7091" fmla="*/ 3473159 w 6019391"/>
              <a:gd name="connsiteY7091" fmla="*/ 3089296 h 3787550"/>
              <a:gd name="connsiteX7092" fmla="*/ 3474265 w 6019391"/>
              <a:gd name="connsiteY7092" fmla="*/ 3086580 h 3787550"/>
              <a:gd name="connsiteX7093" fmla="*/ 3472821 w 6019391"/>
              <a:gd name="connsiteY7093" fmla="*/ 3087400 h 3787550"/>
              <a:gd name="connsiteX7094" fmla="*/ 3470175 w 6019391"/>
              <a:gd name="connsiteY7094" fmla="*/ 3088233 h 3787550"/>
              <a:gd name="connsiteX7095" fmla="*/ 3463615 w 6019391"/>
              <a:gd name="connsiteY7095" fmla="*/ 3098713 h 3787550"/>
              <a:gd name="connsiteX7096" fmla="*/ 3456419 w 6019391"/>
              <a:gd name="connsiteY7096" fmla="*/ 3105189 h 3787550"/>
              <a:gd name="connsiteX7097" fmla="*/ 3466090 w 6019391"/>
              <a:gd name="connsiteY7097" fmla="*/ 3089944 h 3787550"/>
              <a:gd name="connsiteX7098" fmla="*/ 3467238 w 6019391"/>
              <a:gd name="connsiteY7098" fmla="*/ 3085652 h 3787550"/>
              <a:gd name="connsiteX7099" fmla="*/ 3467208 w 6019391"/>
              <a:gd name="connsiteY7099" fmla="*/ 3084962 h 3787550"/>
              <a:gd name="connsiteX7100" fmla="*/ 3429325 w 6019391"/>
              <a:gd name="connsiteY7100" fmla="*/ 3153647 h 3787550"/>
              <a:gd name="connsiteX7101" fmla="*/ 3459231 w 6019391"/>
              <a:gd name="connsiteY7101" fmla="*/ 3087188 h 3787550"/>
              <a:gd name="connsiteX7102" fmla="*/ 3459499 w 6019391"/>
              <a:gd name="connsiteY7102" fmla="*/ 3086115 h 3787550"/>
              <a:gd name="connsiteX7103" fmla="*/ 3456429 w 6019391"/>
              <a:gd name="connsiteY7103" fmla="*/ 3090911 h 3787550"/>
              <a:gd name="connsiteX7104" fmla="*/ 3453971 w 6019391"/>
              <a:gd name="connsiteY7104" fmla="*/ 3094445 h 3787550"/>
              <a:gd name="connsiteX7105" fmla="*/ 3454205 w 6019391"/>
              <a:gd name="connsiteY7105" fmla="*/ 3093576 h 3787550"/>
              <a:gd name="connsiteX7106" fmla="*/ 3456113 w 6019391"/>
              <a:gd name="connsiteY7106" fmla="*/ 3086365 h 3787550"/>
              <a:gd name="connsiteX7107" fmla="*/ 3461665 w 6019391"/>
              <a:gd name="connsiteY7107" fmla="*/ 3077176 h 3787550"/>
              <a:gd name="connsiteX7108" fmla="*/ 3461720 w 6019391"/>
              <a:gd name="connsiteY7108" fmla="*/ 3077088 h 3787550"/>
              <a:gd name="connsiteX7109" fmla="*/ 3460776 w 6019391"/>
              <a:gd name="connsiteY7109" fmla="*/ 3072744 h 3787550"/>
              <a:gd name="connsiteX7110" fmla="*/ 3456954 w 6019391"/>
              <a:gd name="connsiteY7110" fmla="*/ 3078982 h 3787550"/>
              <a:gd name="connsiteX7111" fmla="*/ 3461217 w 6019391"/>
              <a:gd name="connsiteY7111" fmla="*/ 3070592 h 3787550"/>
              <a:gd name="connsiteX7112" fmla="*/ 3459964 w 6019391"/>
              <a:gd name="connsiteY7112" fmla="*/ 3072153 h 3787550"/>
              <a:gd name="connsiteX7113" fmla="*/ 3461582 w 6019391"/>
              <a:gd name="connsiteY7113" fmla="*/ 3066567 h 3787550"/>
              <a:gd name="connsiteX7114" fmla="*/ 3460619 w 6019391"/>
              <a:gd name="connsiteY7114" fmla="*/ 3067626 h 3787550"/>
              <a:gd name="connsiteX7115" fmla="*/ 3459677 w 6019391"/>
              <a:gd name="connsiteY7115" fmla="*/ 3069318 h 3787550"/>
              <a:gd name="connsiteX7116" fmla="*/ 3459114 w 6019391"/>
              <a:gd name="connsiteY7116" fmla="*/ 3066626 h 3787550"/>
              <a:gd name="connsiteX7117" fmla="*/ 3448521 w 6019391"/>
              <a:gd name="connsiteY7117" fmla="*/ 3083911 h 3787550"/>
              <a:gd name="connsiteX7118" fmla="*/ 3452429 w 6019391"/>
              <a:gd name="connsiteY7118" fmla="*/ 3074445 h 3787550"/>
              <a:gd name="connsiteX7119" fmla="*/ 3454161 w 6019391"/>
              <a:gd name="connsiteY7119" fmla="*/ 3066493 h 3787550"/>
              <a:gd name="connsiteX7120" fmla="*/ 3452982 w 6019391"/>
              <a:gd name="connsiteY7120" fmla="*/ 3068256 h 3787550"/>
              <a:gd name="connsiteX7121" fmla="*/ 3452864 w 6019391"/>
              <a:gd name="connsiteY7121" fmla="*/ 3068424 h 3787550"/>
              <a:gd name="connsiteX7122" fmla="*/ 3434327 w 6019391"/>
              <a:gd name="connsiteY7122" fmla="*/ 3103981 h 3787550"/>
              <a:gd name="connsiteX7123" fmla="*/ 3442095 w 6019391"/>
              <a:gd name="connsiteY7123" fmla="*/ 3084066 h 3787550"/>
              <a:gd name="connsiteX7124" fmla="*/ 3436196 w 6019391"/>
              <a:gd name="connsiteY7124" fmla="*/ 3093471 h 3787550"/>
              <a:gd name="connsiteX7125" fmla="*/ 3429348 w 6019391"/>
              <a:gd name="connsiteY7125" fmla="*/ 3104011 h 3787550"/>
              <a:gd name="connsiteX7126" fmla="*/ 3428062 w 6019391"/>
              <a:gd name="connsiteY7126" fmla="*/ 3105618 h 3787550"/>
              <a:gd name="connsiteX7127" fmla="*/ 3427848 w 6019391"/>
              <a:gd name="connsiteY7127" fmla="*/ 3106806 h 3787550"/>
              <a:gd name="connsiteX7128" fmla="*/ 3424267 w 6019391"/>
              <a:gd name="connsiteY7128" fmla="*/ 3111849 h 3787550"/>
              <a:gd name="connsiteX7129" fmla="*/ 3425272 w 6019391"/>
              <a:gd name="connsiteY7129" fmla="*/ 3106836 h 3787550"/>
              <a:gd name="connsiteX7130" fmla="*/ 3425192 w 6019391"/>
              <a:gd name="connsiteY7130" fmla="*/ 3106966 h 3787550"/>
              <a:gd name="connsiteX7131" fmla="*/ 3421703 w 6019391"/>
              <a:gd name="connsiteY7131" fmla="*/ 3109685 h 3787550"/>
              <a:gd name="connsiteX7132" fmla="*/ 3418131 w 6019391"/>
              <a:gd name="connsiteY7132" fmla="*/ 3124481 h 3787550"/>
              <a:gd name="connsiteX7133" fmla="*/ 3413619 w 6019391"/>
              <a:gd name="connsiteY7133" fmla="*/ 3134684 h 3787550"/>
              <a:gd name="connsiteX7134" fmla="*/ 3414313 w 6019391"/>
              <a:gd name="connsiteY7134" fmla="*/ 3131252 h 3787550"/>
              <a:gd name="connsiteX7135" fmla="*/ 3416706 w 6019391"/>
              <a:gd name="connsiteY7135" fmla="*/ 3126838 h 3787550"/>
              <a:gd name="connsiteX7136" fmla="*/ 3418187 w 6019391"/>
              <a:gd name="connsiteY7136" fmla="*/ 3122930 h 3787550"/>
              <a:gd name="connsiteX7137" fmla="*/ 3416329 w 6019391"/>
              <a:gd name="connsiteY7137" fmla="*/ 3123320 h 3787550"/>
              <a:gd name="connsiteX7138" fmla="*/ 3416663 w 6019391"/>
              <a:gd name="connsiteY7138" fmla="*/ 3122118 h 3787550"/>
              <a:gd name="connsiteX7139" fmla="*/ 3417535 w 6019391"/>
              <a:gd name="connsiteY7139" fmla="*/ 3109939 h 3787550"/>
              <a:gd name="connsiteX7140" fmla="*/ 3413221 w 6019391"/>
              <a:gd name="connsiteY7140" fmla="*/ 3126861 h 3787550"/>
              <a:gd name="connsiteX7141" fmla="*/ 3412919 w 6019391"/>
              <a:gd name="connsiteY7141" fmla="*/ 3127913 h 3787550"/>
              <a:gd name="connsiteX7142" fmla="*/ 3412827 w 6019391"/>
              <a:gd name="connsiteY7142" fmla="*/ 3128039 h 3787550"/>
              <a:gd name="connsiteX7143" fmla="*/ 3411074 w 6019391"/>
              <a:gd name="connsiteY7143" fmla="*/ 3131115 h 3787550"/>
              <a:gd name="connsiteX7144" fmla="*/ 3415409 w 6019391"/>
              <a:gd name="connsiteY7144" fmla="*/ 3110444 h 3787550"/>
              <a:gd name="connsiteX7145" fmla="*/ 3407737 w 6019391"/>
              <a:gd name="connsiteY7145" fmla="*/ 3128252 h 3787550"/>
              <a:gd name="connsiteX7146" fmla="*/ 3405323 w 6019391"/>
              <a:gd name="connsiteY7146" fmla="*/ 3136463 h 3787550"/>
              <a:gd name="connsiteX7147" fmla="*/ 3406450 w 6019391"/>
              <a:gd name="connsiteY7147" fmla="*/ 3131241 h 3787550"/>
              <a:gd name="connsiteX7148" fmla="*/ 3384493 w 6019391"/>
              <a:gd name="connsiteY7148" fmla="*/ 3182208 h 3787550"/>
              <a:gd name="connsiteX7149" fmla="*/ 3382637 w 6019391"/>
              <a:gd name="connsiteY7149" fmla="*/ 3191416 h 3787550"/>
              <a:gd name="connsiteX7150" fmla="*/ 3367093 w 6019391"/>
              <a:gd name="connsiteY7150" fmla="*/ 3222518 h 3787550"/>
              <a:gd name="connsiteX7151" fmla="*/ 3379208 w 6019391"/>
              <a:gd name="connsiteY7151" fmla="*/ 3190831 h 3787550"/>
              <a:gd name="connsiteX7152" fmla="*/ 3378786 w 6019391"/>
              <a:gd name="connsiteY7152" fmla="*/ 3176949 h 3787550"/>
              <a:gd name="connsiteX7153" fmla="*/ 3337300 w 6019391"/>
              <a:gd name="connsiteY7153" fmla="*/ 3253474 h 3787550"/>
              <a:gd name="connsiteX7154" fmla="*/ 3334264 w 6019391"/>
              <a:gd name="connsiteY7154" fmla="*/ 3258427 h 3787550"/>
              <a:gd name="connsiteX7155" fmla="*/ 3345591 w 6019391"/>
              <a:gd name="connsiteY7155" fmla="*/ 3228023 h 3787550"/>
              <a:gd name="connsiteX7156" fmla="*/ 3347137 w 6019391"/>
              <a:gd name="connsiteY7156" fmla="*/ 3213580 h 3787550"/>
              <a:gd name="connsiteX7157" fmla="*/ 3302024 w 6019391"/>
              <a:gd name="connsiteY7157" fmla="*/ 3292931 h 3787550"/>
              <a:gd name="connsiteX7158" fmla="*/ 3333194 w 6019391"/>
              <a:gd name="connsiteY7158" fmla="*/ 3218668 h 3787550"/>
              <a:gd name="connsiteX7159" fmla="*/ 3335414 w 6019391"/>
              <a:gd name="connsiteY7159" fmla="*/ 3203124 h 3787550"/>
              <a:gd name="connsiteX7160" fmla="*/ 3336201 w 6019391"/>
              <a:gd name="connsiteY7160" fmla="*/ 3201841 h 3787550"/>
              <a:gd name="connsiteX7161" fmla="*/ 3374147 w 6019391"/>
              <a:gd name="connsiteY7161" fmla="*/ 3124913 h 3787550"/>
              <a:gd name="connsiteX7162" fmla="*/ 3367288 w 6019391"/>
              <a:gd name="connsiteY7162" fmla="*/ 3136104 h 3787550"/>
              <a:gd name="connsiteX7163" fmla="*/ 3396323 w 6019391"/>
              <a:gd name="connsiteY7163" fmla="*/ 3074156 h 3787550"/>
              <a:gd name="connsiteX7164" fmla="*/ 3390364 w 6019391"/>
              <a:gd name="connsiteY7164" fmla="*/ 3083880 h 3787550"/>
              <a:gd name="connsiteX7165" fmla="*/ 3393484 w 6019391"/>
              <a:gd name="connsiteY7165" fmla="*/ 3075698 h 3787550"/>
              <a:gd name="connsiteX7166" fmla="*/ 3395704 w 6019391"/>
              <a:gd name="connsiteY7166" fmla="*/ 3060153 h 3787550"/>
              <a:gd name="connsiteX7167" fmla="*/ 3374487 w 6019391"/>
              <a:gd name="connsiteY7167" fmla="*/ 3094774 h 3787550"/>
              <a:gd name="connsiteX7168" fmla="*/ 3382296 w 6019391"/>
              <a:gd name="connsiteY7168" fmla="*/ 3078941 h 3787550"/>
              <a:gd name="connsiteX7169" fmla="*/ 3373780 w 6019391"/>
              <a:gd name="connsiteY7169" fmla="*/ 3095928 h 3787550"/>
              <a:gd name="connsiteX7170" fmla="*/ 3374487 w 6019391"/>
              <a:gd name="connsiteY7170" fmla="*/ 3094774 h 3787550"/>
              <a:gd name="connsiteX7171" fmla="*/ 3344351 w 6019391"/>
              <a:gd name="connsiteY7171" fmla="*/ 3155868 h 3787550"/>
              <a:gd name="connsiteX7172" fmla="*/ 3344998 w 6019391"/>
              <a:gd name="connsiteY7172" fmla="*/ 3142893 h 3787550"/>
              <a:gd name="connsiteX7173" fmla="*/ 3374580 w 6019391"/>
              <a:gd name="connsiteY7173" fmla="*/ 3077182 h 3787550"/>
              <a:gd name="connsiteX7174" fmla="*/ 3396499 w 6019391"/>
              <a:gd name="connsiteY7174" fmla="*/ 3021227 h 3787550"/>
              <a:gd name="connsiteX7175" fmla="*/ 3393097 w 6019391"/>
              <a:gd name="connsiteY7175" fmla="*/ 3027955 h 3787550"/>
              <a:gd name="connsiteX7176" fmla="*/ 3387701 w 6019391"/>
              <a:gd name="connsiteY7176" fmla="*/ 3030349 h 3787550"/>
              <a:gd name="connsiteX7177" fmla="*/ 3384391 w 6019391"/>
              <a:gd name="connsiteY7177" fmla="*/ 3034094 h 3787550"/>
              <a:gd name="connsiteX7178" fmla="*/ 3366949 w 6019391"/>
              <a:gd name="connsiteY7178" fmla="*/ 3071310 h 3787550"/>
              <a:gd name="connsiteX7179" fmla="*/ 3372422 w 6019391"/>
              <a:gd name="connsiteY7179" fmla="*/ 3053751 h 3787550"/>
              <a:gd name="connsiteX7180" fmla="*/ 3366241 w 6019391"/>
              <a:gd name="connsiteY7180" fmla="*/ 3064682 h 3787550"/>
              <a:gd name="connsiteX7181" fmla="*/ 3355217 w 6019391"/>
              <a:gd name="connsiteY7181" fmla="*/ 3081961 h 3787550"/>
              <a:gd name="connsiteX7182" fmla="*/ 3373333 w 6019391"/>
              <a:gd name="connsiteY7182" fmla="*/ 3043139 h 3787550"/>
              <a:gd name="connsiteX7183" fmla="*/ 3376771 w 6019391"/>
              <a:gd name="connsiteY7183" fmla="*/ 3035228 h 3787550"/>
              <a:gd name="connsiteX7184" fmla="*/ 3379739 w 6019391"/>
              <a:gd name="connsiteY7184" fmla="*/ 3030274 h 3787550"/>
              <a:gd name="connsiteX7185" fmla="*/ 3382070 w 6019391"/>
              <a:gd name="connsiteY7185" fmla="*/ 3022794 h 3787550"/>
              <a:gd name="connsiteX7186" fmla="*/ 3382144 w 6019391"/>
              <a:gd name="connsiteY7186" fmla="*/ 3017811 h 3787550"/>
              <a:gd name="connsiteX7187" fmla="*/ 3377113 w 6019391"/>
              <a:gd name="connsiteY7187" fmla="*/ 3025314 h 3787550"/>
              <a:gd name="connsiteX7188" fmla="*/ 3376525 w 6019391"/>
              <a:gd name="connsiteY7188" fmla="*/ 3025459 h 3787550"/>
              <a:gd name="connsiteX7189" fmla="*/ 3349184 w 6019391"/>
              <a:gd name="connsiteY7189" fmla="*/ 3082637 h 3787550"/>
              <a:gd name="connsiteX7190" fmla="*/ 3347132 w 6019391"/>
              <a:gd name="connsiteY7190" fmla="*/ 3082895 h 3787550"/>
              <a:gd name="connsiteX7191" fmla="*/ 3346654 w 6019391"/>
              <a:gd name="connsiteY7191" fmla="*/ 3083673 h 3787550"/>
              <a:gd name="connsiteX7192" fmla="*/ 3344097 w 6019391"/>
              <a:gd name="connsiteY7192" fmla="*/ 3087847 h 3787550"/>
              <a:gd name="connsiteX7193" fmla="*/ 3343281 w 6019391"/>
              <a:gd name="connsiteY7193" fmla="*/ 3077257 h 3787550"/>
              <a:gd name="connsiteX7194" fmla="*/ 3303369 w 6019391"/>
              <a:gd name="connsiteY7194" fmla="*/ 3151213 h 3787550"/>
              <a:gd name="connsiteX7195" fmla="*/ 3301823 w 6019391"/>
              <a:gd name="connsiteY7195" fmla="*/ 3165657 h 3787550"/>
              <a:gd name="connsiteX7196" fmla="*/ 3297917 w 6019391"/>
              <a:gd name="connsiteY7196" fmla="*/ 3175122 h 3787550"/>
              <a:gd name="connsiteX7197" fmla="*/ 3286167 w 6019391"/>
              <a:gd name="connsiteY7197" fmla="*/ 3188112 h 3787550"/>
              <a:gd name="connsiteX7198" fmla="*/ 3300811 w 6019391"/>
              <a:gd name="connsiteY7198" fmla="*/ 3149647 h 3787550"/>
              <a:gd name="connsiteX7199" fmla="*/ 3302244 w 6019391"/>
              <a:gd name="connsiteY7199" fmla="*/ 3135388 h 3787550"/>
              <a:gd name="connsiteX7200" fmla="*/ 3265958 w 6019391"/>
              <a:gd name="connsiteY7200" fmla="*/ 3206519 h 3787550"/>
              <a:gd name="connsiteX7201" fmla="*/ 3263118 w 6019391"/>
              <a:gd name="connsiteY7201" fmla="*/ 3208060 h 3787550"/>
              <a:gd name="connsiteX7202" fmla="*/ 3281950 w 6019391"/>
              <a:gd name="connsiteY7202" fmla="*/ 3153491 h 3787550"/>
              <a:gd name="connsiteX7203" fmla="*/ 3283496 w 6019391"/>
              <a:gd name="connsiteY7203" fmla="*/ 3139046 h 3787550"/>
              <a:gd name="connsiteX7204" fmla="*/ 3222081 w 6019391"/>
              <a:gd name="connsiteY7204" fmla="*/ 3266191 h 3787550"/>
              <a:gd name="connsiteX7205" fmla="*/ 3218371 w 6019391"/>
              <a:gd name="connsiteY7205" fmla="*/ 3272246 h 3787550"/>
              <a:gd name="connsiteX7206" fmla="*/ 3210923 w 6019391"/>
              <a:gd name="connsiteY7206" fmla="*/ 3281309 h 3787550"/>
              <a:gd name="connsiteX7207" fmla="*/ 3214436 w 6019391"/>
              <a:gd name="connsiteY7207" fmla="*/ 3269837 h 3787550"/>
              <a:gd name="connsiteX7208" fmla="*/ 3213030 w 6019391"/>
              <a:gd name="connsiteY7208" fmla="*/ 3257118 h 3787550"/>
              <a:gd name="connsiteX7209" fmla="*/ 3177531 w 6019391"/>
              <a:gd name="connsiteY7209" fmla="*/ 3326965 h 3787550"/>
              <a:gd name="connsiteX7210" fmla="*/ 3145180 w 6019391"/>
              <a:gd name="connsiteY7210" fmla="*/ 3400505 h 3787550"/>
              <a:gd name="connsiteX7211" fmla="*/ 3142819 w 6019391"/>
              <a:gd name="connsiteY7211" fmla="*/ 3404358 h 3787550"/>
              <a:gd name="connsiteX7212" fmla="*/ 3184220 w 6019391"/>
              <a:gd name="connsiteY7212" fmla="*/ 3292209 h 3787550"/>
              <a:gd name="connsiteX7213" fmla="*/ 3184584 w 6019391"/>
              <a:gd name="connsiteY7213" fmla="*/ 3277043 h 3787550"/>
              <a:gd name="connsiteX7214" fmla="*/ 3201280 w 6019391"/>
              <a:gd name="connsiteY7214" fmla="*/ 3234787 h 3787550"/>
              <a:gd name="connsiteX7215" fmla="*/ 3204315 w 6019391"/>
              <a:gd name="connsiteY7215" fmla="*/ 3229834 h 3787550"/>
              <a:gd name="connsiteX7216" fmla="*/ 3205216 w 6019391"/>
              <a:gd name="connsiteY7216" fmla="*/ 3237197 h 3787550"/>
              <a:gd name="connsiteX7217" fmla="*/ 3209121 w 6019391"/>
              <a:gd name="connsiteY7217" fmla="*/ 3227732 h 3787550"/>
              <a:gd name="connsiteX7218" fmla="*/ 3205917 w 6019391"/>
              <a:gd name="connsiteY7218" fmla="*/ 3239142 h 3787550"/>
              <a:gd name="connsiteX7219" fmla="*/ 3205834 w 6019391"/>
              <a:gd name="connsiteY7219" fmla="*/ 3251200 h 3787550"/>
              <a:gd name="connsiteX7220" fmla="*/ 3230652 w 6019391"/>
              <a:gd name="connsiteY7220" fmla="*/ 3189952 h 3787550"/>
              <a:gd name="connsiteX7221" fmla="*/ 3210247 w 6019391"/>
              <a:gd name="connsiteY7221" fmla="*/ 3247089 h 3787550"/>
              <a:gd name="connsiteX7222" fmla="*/ 3209994 w 6019391"/>
              <a:gd name="connsiteY7222" fmla="*/ 3262072 h 3787550"/>
              <a:gd name="connsiteX7223" fmla="*/ 3232367 w 6019391"/>
              <a:gd name="connsiteY7223" fmla="*/ 3207904 h 3787550"/>
              <a:gd name="connsiteX7224" fmla="*/ 3228854 w 6019391"/>
              <a:gd name="connsiteY7224" fmla="*/ 3219376 h 3787550"/>
              <a:gd name="connsiteX7225" fmla="*/ 3227421 w 6019391"/>
              <a:gd name="connsiteY7225" fmla="*/ 3233636 h 3787550"/>
              <a:gd name="connsiteX7226" fmla="*/ 3277002 w 6019391"/>
              <a:gd name="connsiteY7226" fmla="*/ 3135072 h 3787550"/>
              <a:gd name="connsiteX7227" fmla="*/ 3278432 w 6019391"/>
              <a:gd name="connsiteY7227" fmla="*/ 3132352 h 3787550"/>
              <a:gd name="connsiteX7228" fmla="*/ 3287173 w 6019391"/>
              <a:gd name="connsiteY7228" fmla="*/ 3115728 h 3787550"/>
              <a:gd name="connsiteX7229" fmla="*/ 3287263 w 6019391"/>
              <a:gd name="connsiteY7229" fmla="*/ 3114833 h 3787550"/>
              <a:gd name="connsiteX7230" fmla="*/ 3288556 w 6019391"/>
              <a:gd name="connsiteY7230" fmla="*/ 3112822 h 3787550"/>
              <a:gd name="connsiteX7231" fmla="*/ 3291073 w 6019391"/>
              <a:gd name="connsiteY7231" fmla="*/ 3101902 h 3787550"/>
              <a:gd name="connsiteX7232" fmla="*/ 3290774 w 6019391"/>
              <a:gd name="connsiteY7232" fmla="*/ 3097587 h 3787550"/>
              <a:gd name="connsiteX7233" fmla="*/ 3280010 w 6019391"/>
              <a:gd name="connsiteY7233" fmla="*/ 3118244 h 3787550"/>
              <a:gd name="connsiteX7234" fmla="*/ 3269244 w 6019391"/>
              <a:gd name="connsiteY7234" fmla="*/ 3138901 h 3787550"/>
              <a:gd name="connsiteX7235" fmla="*/ 3267783 w 6019391"/>
              <a:gd name="connsiteY7235" fmla="*/ 3141285 h 3787550"/>
              <a:gd name="connsiteX7236" fmla="*/ 3245887 w 6019391"/>
              <a:gd name="connsiteY7236" fmla="*/ 3188935 h 3787550"/>
              <a:gd name="connsiteX7237" fmla="*/ 3263370 w 6019391"/>
              <a:gd name="connsiteY7237" fmla="*/ 3145395 h 3787550"/>
              <a:gd name="connsiteX7238" fmla="*/ 3280852 w 6019391"/>
              <a:gd name="connsiteY7238" fmla="*/ 3101857 h 3787550"/>
              <a:gd name="connsiteX7239" fmla="*/ 3281217 w 6019391"/>
              <a:gd name="connsiteY7239" fmla="*/ 3086690 h 3787550"/>
              <a:gd name="connsiteX7240" fmla="*/ 3257158 w 6019391"/>
              <a:gd name="connsiteY7240" fmla="*/ 3134780 h 3787550"/>
              <a:gd name="connsiteX7241" fmla="*/ 3236442 w 6019391"/>
              <a:gd name="connsiteY7241" fmla="*/ 3183152 h 3787550"/>
              <a:gd name="connsiteX7242" fmla="*/ 3241502 w 6019391"/>
              <a:gd name="connsiteY7242" fmla="*/ 3166066 h 3787550"/>
              <a:gd name="connsiteX7243" fmla="*/ 3240012 w 6019391"/>
              <a:gd name="connsiteY7243" fmla="*/ 3156577 h 3787550"/>
              <a:gd name="connsiteX7244" fmla="*/ 3237746 w 6019391"/>
              <a:gd name="connsiteY7244" fmla="*/ 3162978 h 3787550"/>
              <a:gd name="connsiteX7245" fmla="*/ 3235556 w 6019391"/>
              <a:gd name="connsiteY7245" fmla="*/ 3166770 h 3787550"/>
              <a:gd name="connsiteX7246" fmla="*/ 3247298 w 6019391"/>
              <a:gd name="connsiteY7246" fmla="*/ 3139278 h 3787550"/>
              <a:gd name="connsiteX7247" fmla="*/ 3259658 w 6019391"/>
              <a:gd name="connsiteY7247" fmla="*/ 3112596 h 3787550"/>
              <a:gd name="connsiteX7248" fmla="*/ 3271876 w 6019391"/>
              <a:gd name="connsiteY7248" fmla="*/ 3084388 h 3787550"/>
              <a:gd name="connsiteX7249" fmla="*/ 3267645 w 6019391"/>
              <a:gd name="connsiteY7249" fmla="*/ 3090795 h 3787550"/>
              <a:gd name="connsiteX7250" fmla="*/ 3265728 w 6019391"/>
              <a:gd name="connsiteY7250" fmla="*/ 3093690 h 3787550"/>
              <a:gd name="connsiteX7251" fmla="*/ 3265938 w 6019391"/>
              <a:gd name="connsiteY7251" fmla="*/ 3089901 h 3787550"/>
              <a:gd name="connsiteX7252" fmla="*/ 3265886 w 6019391"/>
              <a:gd name="connsiteY7252" fmla="*/ 3088575 h 3787550"/>
              <a:gd name="connsiteX7253" fmla="*/ 3271540 w 6019391"/>
              <a:gd name="connsiteY7253" fmla="*/ 3079362 h 3787550"/>
              <a:gd name="connsiteX7254" fmla="*/ 3275897 w 6019391"/>
              <a:gd name="connsiteY7254" fmla="*/ 3073026 h 3787550"/>
              <a:gd name="connsiteX7255" fmla="*/ 3282198 w 6019391"/>
              <a:gd name="connsiteY7255" fmla="*/ 3050120 h 3787550"/>
              <a:gd name="connsiteX7256" fmla="*/ 3282042 w 6019391"/>
              <a:gd name="connsiteY7256" fmla="*/ 3049926 h 3787550"/>
              <a:gd name="connsiteX7257" fmla="*/ 3282454 w 6019391"/>
              <a:gd name="connsiteY7257" fmla="*/ 3048281 h 3787550"/>
              <a:gd name="connsiteX7258" fmla="*/ 3281686 w 6019391"/>
              <a:gd name="connsiteY7258" fmla="*/ 3046076 h 3787550"/>
              <a:gd name="connsiteX7259" fmla="*/ 3279473 w 6019391"/>
              <a:gd name="connsiteY7259" fmla="*/ 3056863 h 3787550"/>
              <a:gd name="connsiteX7260" fmla="*/ 3269215 w 6019391"/>
              <a:gd name="connsiteY7260" fmla="*/ 3079343 h 3787550"/>
              <a:gd name="connsiteX7261" fmla="*/ 3267444 w 6019391"/>
              <a:gd name="connsiteY7261" fmla="*/ 3076492 h 3787550"/>
              <a:gd name="connsiteX7262" fmla="*/ 3201448 w 6019391"/>
              <a:gd name="connsiteY7262" fmla="*/ 3219501 h 3787550"/>
              <a:gd name="connsiteX7263" fmla="*/ 3189812 w 6019391"/>
              <a:gd name="connsiteY7263" fmla="*/ 3244670 h 3787550"/>
              <a:gd name="connsiteX7264" fmla="*/ 3190571 w 6019391"/>
              <a:gd name="connsiteY7264" fmla="*/ 3231511 h 3787550"/>
              <a:gd name="connsiteX7265" fmla="*/ 3218030 w 6019391"/>
              <a:gd name="connsiteY7265" fmla="*/ 3168600 h 3787550"/>
              <a:gd name="connsiteX7266" fmla="*/ 3243917 w 6019391"/>
              <a:gd name="connsiteY7266" fmla="*/ 3102959 h 3787550"/>
              <a:gd name="connsiteX7267" fmla="*/ 3244676 w 6019391"/>
              <a:gd name="connsiteY7267" fmla="*/ 3089801 h 3787550"/>
              <a:gd name="connsiteX7268" fmla="*/ 3229723 w 6019391"/>
              <a:gd name="connsiteY7268" fmla="*/ 3123031 h 3787550"/>
              <a:gd name="connsiteX7269" fmla="*/ 3214657 w 6019391"/>
              <a:gd name="connsiteY7269" fmla="*/ 3156444 h 3787550"/>
              <a:gd name="connsiteX7270" fmla="*/ 3213083 w 6019391"/>
              <a:gd name="connsiteY7270" fmla="*/ 3150182 h 3787550"/>
              <a:gd name="connsiteX7271" fmla="*/ 3207602 w 6019391"/>
              <a:gd name="connsiteY7271" fmla="*/ 3162217 h 3787550"/>
              <a:gd name="connsiteX7272" fmla="*/ 3201447 w 6019391"/>
              <a:gd name="connsiteY7272" fmla="*/ 3175350 h 3787550"/>
              <a:gd name="connsiteX7273" fmla="*/ 3201530 w 6019391"/>
              <a:gd name="connsiteY7273" fmla="*/ 3172123 h 3787550"/>
              <a:gd name="connsiteX7274" fmla="*/ 3279162 w 6019391"/>
              <a:gd name="connsiteY7274" fmla="*/ 3003945 h 3787550"/>
              <a:gd name="connsiteX7275" fmla="*/ 3281382 w 6019391"/>
              <a:gd name="connsiteY7275" fmla="*/ 2988401 h 3787550"/>
              <a:gd name="connsiteX7276" fmla="*/ 3282142 w 6019391"/>
              <a:gd name="connsiteY7276" fmla="*/ 2984469 h 3787550"/>
              <a:gd name="connsiteX7277" fmla="*/ 3276515 w 6019391"/>
              <a:gd name="connsiteY7277" fmla="*/ 3001749 h 3787550"/>
              <a:gd name="connsiteX7278" fmla="*/ 3275253 w 6019391"/>
              <a:gd name="connsiteY7278" fmla="*/ 2994868 h 3787550"/>
              <a:gd name="connsiteX7279" fmla="*/ 3277482 w 6019391"/>
              <a:gd name="connsiteY7279" fmla="*/ 2986371 h 3787550"/>
              <a:gd name="connsiteX7280" fmla="*/ 3262887 w 6019391"/>
              <a:gd name="connsiteY7280" fmla="*/ 3021228 h 3787550"/>
              <a:gd name="connsiteX7281" fmla="*/ 3263957 w 6019391"/>
              <a:gd name="connsiteY7281" fmla="*/ 3014612 h 3787550"/>
              <a:gd name="connsiteX7282" fmla="*/ 3263898 w 6019391"/>
              <a:gd name="connsiteY7282" fmla="*/ 3013704 h 3787550"/>
              <a:gd name="connsiteX7283" fmla="*/ 3262776 w 6019391"/>
              <a:gd name="connsiteY7283" fmla="*/ 3012582 h 3787550"/>
              <a:gd name="connsiteX7284" fmla="*/ 3227163 w 6019391"/>
              <a:gd name="connsiteY7284" fmla="*/ 3082612 h 3787550"/>
              <a:gd name="connsiteX7285" fmla="*/ 3210355 w 6019391"/>
              <a:gd name="connsiteY7285" fmla="*/ 3116220 h 3787550"/>
              <a:gd name="connsiteX7286" fmla="*/ 3195008 w 6019391"/>
              <a:gd name="connsiteY7286" fmla="*/ 3152741 h 3787550"/>
              <a:gd name="connsiteX7287" fmla="*/ 3178398 w 6019391"/>
              <a:gd name="connsiteY7287" fmla="*/ 3191767 h 3787550"/>
              <a:gd name="connsiteX7288" fmla="*/ 3175840 w 6019391"/>
              <a:gd name="connsiteY7288" fmla="*/ 3190201 h 3787550"/>
              <a:gd name="connsiteX7289" fmla="*/ 3156980 w 6019391"/>
              <a:gd name="connsiteY7289" fmla="*/ 3232896 h 3787550"/>
              <a:gd name="connsiteX7290" fmla="*/ 3194671 w 6019391"/>
              <a:gd name="connsiteY7290" fmla="*/ 3135631 h 3787550"/>
              <a:gd name="connsiteX7291" fmla="*/ 3204341 w 6019391"/>
              <a:gd name="connsiteY7291" fmla="*/ 3111024 h 3787550"/>
              <a:gd name="connsiteX7292" fmla="*/ 3215189 w 6019391"/>
              <a:gd name="connsiteY7292" fmla="*/ 3087138 h 3787550"/>
              <a:gd name="connsiteX7293" fmla="*/ 3224830 w 6019391"/>
              <a:gd name="connsiteY7293" fmla="*/ 3067748 h 3787550"/>
              <a:gd name="connsiteX7294" fmla="*/ 3225816 w 6019391"/>
              <a:gd name="connsiteY7294" fmla="*/ 3065767 h 3787550"/>
              <a:gd name="connsiteX7295" fmla="*/ 3232005 w 6019391"/>
              <a:gd name="connsiteY7295" fmla="*/ 3037079 h 3787550"/>
              <a:gd name="connsiteX7296" fmla="*/ 3219314 w 6019391"/>
              <a:gd name="connsiteY7296" fmla="*/ 3063521 h 3787550"/>
              <a:gd name="connsiteX7297" fmla="*/ 3188543 w 6019391"/>
              <a:gd name="connsiteY7297" fmla="*/ 3121788 h 3787550"/>
              <a:gd name="connsiteX7298" fmla="*/ 3196751 w 6019391"/>
              <a:gd name="connsiteY7298" fmla="*/ 3099566 h 3787550"/>
              <a:gd name="connsiteX7299" fmla="*/ 3227752 w 6019391"/>
              <a:gd name="connsiteY7299" fmla="*/ 3037056 h 3787550"/>
              <a:gd name="connsiteX7300" fmla="*/ 3228260 w 6019391"/>
              <a:gd name="connsiteY7300" fmla="*/ 3035283 h 3787550"/>
              <a:gd name="connsiteX7301" fmla="*/ 3228206 w 6019391"/>
              <a:gd name="connsiteY7301" fmla="*/ 3034826 h 3787550"/>
              <a:gd name="connsiteX7302" fmla="*/ 3228460 w 6019391"/>
              <a:gd name="connsiteY7302" fmla="*/ 3034582 h 3787550"/>
              <a:gd name="connsiteX7303" fmla="*/ 3229180 w 6019391"/>
              <a:gd name="connsiteY7303" fmla="*/ 3032067 h 3787550"/>
              <a:gd name="connsiteX7304" fmla="*/ 3229397 w 6019391"/>
              <a:gd name="connsiteY7304" fmla="*/ 3029914 h 3787550"/>
              <a:gd name="connsiteX7305" fmla="*/ 3230950 w 6019391"/>
              <a:gd name="connsiteY7305" fmla="*/ 3026983 h 3787550"/>
              <a:gd name="connsiteX7306" fmla="*/ 3230053 w 6019391"/>
              <a:gd name="connsiteY7306" fmla="*/ 3030211 h 3787550"/>
              <a:gd name="connsiteX7307" fmla="*/ 3232446 w 6019391"/>
              <a:gd name="connsiteY7307" fmla="*/ 3026307 h 3787550"/>
              <a:gd name="connsiteX7308" fmla="*/ 3233349 w 6019391"/>
              <a:gd name="connsiteY7308" fmla="*/ 3024116 h 3787550"/>
              <a:gd name="connsiteX7309" fmla="*/ 3238355 w 6019391"/>
              <a:gd name="connsiteY7309" fmla="*/ 3011968 h 3787550"/>
              <a:gd name="connsiteX7310" fmla="*/ 3243042 w 6019391"/>
              <a:gd name="connsiteY7310" fmla="*/ 2994150 h 3787550"/>
              <a:gd name="connsiteX7311" fmla="*/ 3243203 w 6019391"/>
              <a:gd name="connsiteY7311" fmla="*/ 2983735 h 3787550"/>
              <a:gd name="connsiteX7312" fmla="*/ 3239831 w 6019391"/>
              <a:gd name="connsiteY7312" fmla="*/ 2994512 h 3787550"/>
              <a:gd name="connsiteX7313" fmla="*/ 3230950 w 6019391"/>
              <a:gd name="connsiteY7313" fmla="*/ 3026983 h 3787550"/>
              <a:gd name="connsiteX7314" fmla="*/ 3237274 w 6019391"/>
              <a:gd name="connsiteY7314" fmla="*/ 2998909 h 3787550"/>
              <a:gd name="connsiteX7315" fmla="*/ 3240293 w 6019391"/>
              <a:gd name="connsiteY7315" fmla="*/ 2986802 h 3787550"/>
              <a:gd name="connsiteX7316" fmla="*/ 3228499 w 6019391"/>
              <a:gd name="connsiteY7316" fmla="*/ 3013705 h 3787550"/>
              <a:gd name="connsiteX7317" fmla="*/ 3193686 w 6019391"/>
              <a:gd name="connsiteY7317" fmla="*/ 3092645 h 3787550"/>
              <a:gd name="connsiteX7318" fmla="*/ 3174939 w 6019391"/>
              <a:gd name="connsiteY7318" fmla="*/ 3143986 h 3787550"/>
              <a:gd name="connsiteX7319" fmla="*/ 3174096 w 6019391"/>
              <a:gd name="connsiteY7319" fmla="*/ 3160372 h 3787550"/>
              <a:gd name="connsiteX7320" fmla="*/ 3187700 w 6019391"/>
              <a:gd name="connsiteY7320" fmla="*/ 3138176 h 3787550"/>
              <a:gd name="connsiteX7321" fmla="*/ 3162745 w 6019391"/>
              <a:gd name="connsiteY7321" fmla="*/ 3201579 h 3787550"/>
              <a:gd name="connsiteX7322" fmla="*/ 3142078 w 6019391"/>
              <a:gd name="connsiteY7322" fmla="*/ 3259747 h 3787550"/>
              <a:gd name="connsiteX7323" fmla="*/ 3138516 w 6019391"/>
              <a:gd name="connsiteY7323" fmla="*/ 3259266 h 3787550"/>
              <a:gd name="connsiteX7324" fmla="*/ 3117911 w 6019391"/>
              <a:gd name="connsiteY7324" fmla="*/ 3290466 h 3787550"/>
              <a:gd name="connsiteX7325" fmla="*/ 3085925 w 6019391"/>
              <a:gd name="connsiteY7325" fmla="*/ 3357670 h 3787550"/>
              <a:gd name="connsiteX7326" fmla="*/ 3102395 w 6019391"/>
              <a:gd name="connsiteY7326" fmla="*/ 3298123 h 3787550"/>
              <a:gd name="connsiteX7327" fmla="*/ 3102366 w 6019391"/>
              <a:gd name="connsiteY7327" fmla="*/ 3286248 h 3787550"/>
              <a:gd name="connsiteX7328" fmla="*/ 3097870 w 6019391"/>
              <a:gd name="connsiteY7328" fmla="*/ 3293586 h 3787550"/>
              <a:gd name="connsiteX7329" fmla="*/ 3110854 w 6019391"/>
              <a:gd name="connsiteY7329" fmla="*/ 3257386 h 3787550"/>
              <a:gd name="connsiteX7330" fmla="*/ 3113018 w 6019391"/>
              <a:gd name="connsiteY7330" fmla="*/ 3256945 h 3787550"/>
              <a:gd name="connsiteX7331" fmla="*/ 3131962 w 6019391"/>
              <a:gd name="connsiteY7331" fmla="*/ 3211022 h 3787550"/>
              <a:gd name="connsiteX7332" fmla="*/ 3133846 w 6019391"/>
              <a:gd name="connsiteY7332" fmla="*/ 3217220 h 3787550"/>
              <a:gd name="connsiteX7333" fmla="*/ 3134633 w 6019391"/>
              <a:gd name="connsiteY7333" fmla="*/ 3215936 h 3787550"/>
              <a:gd name="connsiteX7334" fmla="*/ 3151244 w 6019391"/>
              <a:gd name="connsiteY7334" fmla="*/ 3176909 h 3787550"/>
              <a:gd name="connsiteX7335" fmla="*/ 3153212 w 6019391"/>
              <a:gd name="connsiteY7335" fmla="*/ 3176348 h 3787550"/>
              <a:gd name="connsiteX7336" fmla="*/ 3158973 w 6019391"/>
              <a:gd name="connsiteY7336" fmla="*/ 3161206 h 3787550"/>
              <a:gd name="connsiteX7337" fmla="*/ 3174488 w 6019391"/>
              <a:gd name="connsiteY7337" fmla="*/ 3118229 h 3787550"/>
              <a:gd name="connsiteX7338" fmla="*/ 3178413 w 6019391"/>
              <a:gd name="connsiteY7338" fmla="*/ 3110521 h 3787550"/>
              <a:gd name="connsiteX7339" fmla="*/ 3181156 w 6019391"/>
              <a:gd name="connsiteY7339" fmla="*/ 3105135 h 3787550"/>
              <a:gd name="connsiteX7340" fmla="*/ 3178286 w 6019391"/>
              <a:gd name="connsiteY7340" fmla="*/ 3112197 h 3787550"/>
              <a:gd name="connsiteX7341" fmla="*/ 3160435 w 6019391"/>
              <a:gd name="connsiteY7341" fmla="*/ 3158822 h 3787550"/>
              <a:gd name="connsiteX7342" fmla="*/ 3124290 w 6019391"/>
              <a:gd name="connsiteY7342" fmla="*/ 3250474 h 3787550"/>
              <a:gd name="connsiteX7343" fmla="*/ 3123447 w 6019391"/>
              <a:gd name="connsiteY7343" fmla="*/ 3266861 h 3787550"/>
              <a:gd name="connsiteX7344" fmla="*/ 3189975 w 6019391"/>
              <a:gd name="connsiteY7344" fmla="*/ 3098698 h 3787550"/>
              <a:gd name="connsiteX7345" fmla="*/ 3240802 w 6019391"/>
              <a:gd name="connsiteY7345" fmla="*/ 2984759 h 3787550"/>
              <a:gd name="connsiteX7346" fmla="*/ 3244779 w 6019391"/>
              <a:gd name="connsiteY7346" fmla="*/ 2968807 h 3787550"/>
              <a:gd name="connsiteX7347" fmla="*/ 3253396 w 6019391"/>
              <a:gd name="connsiteY7347" fmla="*/ 2940423 h 3787550"/>
              <a:gd name="connsiteX7348" fmla="*/ 3253433 w 6019391"/>
              <a:gd name="connsiteY7348" fmla="*/ 2940294 h 3787550"/>
              <a:gd name="connsiteX7349" fmla="*/ 3237859 w 6019391"/>
              <a:gd name="connsiteY7349" fmla="*/ 2973617 h 3787550"/>
              <a:gd name="connsiteX7350" fmla="*/ 3243098 w 6019391"/>
              <a:gd name="connsiteY7350" fmla="*/ 2961682 h 3787550"/>
              <a:gd name="connsiteX7351" fmla="*/ 3244052 w 6019391"/>
              <a:gd name="connsiteY7351" fmla="*/ 2945113 h 3787550"/>
              <a:gd name="connsiteX7352" fmla="*/ 3224180 w 6019391"/>
              <a:gd name="connsiteY7352" fmla="*/ 2980629 h 3787550"/>
              <a:gd name="connsiteX7353" fmla="*/ 3239808 w 6019391"/>
              <a:gd name="connsiteY7353" fmla="*/ 2937468 h 3787550"/>
              <a:gd name="connsiteX7354" fmla="*/ 3240567 w 6019391"/>
              <a:gd name="connsiteY7354" fmla="*/ 2924310 h 3787550"/>
              <a:gd name="connsiteX7355" fmla="*/ 3202706 w 6019391"/>
              <a:gd name="connsiteY7355" fmla="*/ 2998008 h 3787550"/>
              <a:gd name="connsiteX7356" fmla="*/ 3202003 w 6019391"/>
              <a:gd name="connsiteY7356" fmla="*/ 2987234 h 3787550"/>
              <a:gd name="connsiteX7357" fmla="*/ 3146464 w 6019391"/>
              <a:gd name="connsiteY7357" fmla="*/ 3104353 h 3787550"/>
              <a:gd name="connsiteX7358" fmla="*/ 3096433 w 6019391"/>
              <a:gd name="connsiteY7358" fmla="*/ 3224842 h 3787550"/>
              <a:gd name="connsiteX7359" fmla="*/ 3095056 w 6019391"/>
              <a:gd name="connsiteY7359" fmla="*/ 3223999 h 3787550"/>
              <a:gd name="connsiteX7360" fmla="*/ 3071305 w 6019391"/>
              <a:gd name="connsiteY7360" fmla="*/ 3277323 h 3787550"/>
              <a:gd name="connsiteX7361" fmla="*/ 3100228 w 6019391"/>
              <a:gd name="connsiteY7361" fmla="*/ 3206730 h 3787550"/>
              <a:gd name="connsiteX7362" fmla="*/ 3101605 w 6019391"/>
              <a:gd name="connsiteY7362" fmla="*/ 3207574 h 3787550"/>
              <a:gd name="connsiteX7363" fmla="*/ 3115181 w 6019391"/>
              <a:gd name="connsiteY7363" fmla="*/ 3173500 h 3787550"/>
              <a:gd name="connsiteX7364" fmla="*/ 3116023 w 6019391"/>
              <a:gd name="connsiteY7364" fmla="*/ 3157114 h 3787550"/>
              <a:gd name="connsiteX7365" fmla="*/ 3117597 w 6019391"/>
              <a:gd name="connsiteY7365" fmla="*/ 3154545 h 3787550"/>
              <a:gd name="connsiteX7366" fmla="*/ 3118187 w 6019391"/>
              <a:gd name="connsiteY7366" fmla="*/ 3156672 h 3787550"/>
              <a:gd name="connsiteX7367" fmla="*/ 3138705 w 6019391"/>
              <a:gd name="connsiteY7367" fmla="*/ 3108181 h 3787550"/>
              <a:gd name="connsiteX7368" fmla="*/ 3148374 w 6019391"/>
              <a:gd name="connsiteY7368" fmla="*/ 3083573 h 3787550"/>
              <a:gd name="connsiteX7369" fmla="*/ 3160600 w 6019391"/>
              <a:gd name="connsiteY7369" fmla="*/ 3060531 h 3787550"/>
              <a:gd name="connsiteX7370" fmla="*/ 3162230 w 6019391"/>
              <a:gd name="connsiteY7370" fmla="*/ 3042860 h 3787550"/>
              <a:gd name="connsiteX7371" fmla="*/ 3160656 w 6019391"/>
              <a:gd name="connsiteY7371" fmla="*/ 3036598 h 3787550"/>
              <a:gd name="connsiteX7372" fmla="*/ 3156862 w 6019391"/>
              <a:gd name="connsiteY7372" fmla="*/ 3054711 h 3787550"/>
              <a:gd name="connsiteX7373" fmla="*/ 3154613 w 6019391"/>
              <a:gd name="connsiteY7373" fmla="*/ 3058380 h 3787550"/>
              <a:gd name="connsiteX7374" fmla="*/ 3130076 w 6019391"/>
              <a:gd name="connsiteY7374" fmla="*/ 3116521 h 3787550"/>
              <a:gd name="connsiteX7375" fmla="*/ 3129485 w 6019391"/>
              <a:gd name="connsiteY7375" fmla="*/ 3114394 h 3787550"/>
              <a:gd name="connsiteX7376" fmla="*/ 3141600 w 6019391"/>
              <a:gd name="connsiteY7376" fmla="*/ 3082706 h 3787550"/>
              <a:gd name="connsiteX7377" fmla="*/ 3154304 w 6019391"/>
              <a:gd name="connsiteY7377" fmla="*/ 3053145 h 3787550"/>
              <a:gd name="connsiteX7378" fmla="*/ 3156046 w 6019391"/>
              <a:gd name="connsiteY7378" fmla="*/ 3044119 h 3787550"/>
              <a:gd name="connsiteX7379" fmla="*/ 3205825 w 6019391"/>
              <a:gd name="connsiteY7379" fmla="*/ 2942145 h 3787550"/>
              <a:gd name="connsiteX7380" fmla="*/ 3229968 w 6019391"/>
              <a:gd name="connsiteY7380" fmla="*/ 2890826 h 3787550"/>
              <a:gd name="connsiteX7381" fmla="*/ 3255602 w 6019391"/>
              <a:gd name="connsiteY7381" fmla="*/ 2840169 h 3787550"/>
              <a:gd name="connsiteX7382" fmla="*/ 3257822 w 6019391"/>
              <a:gd name="connsiteY7382" fmla="*/ 2824625 h 3787550"/>
              <a:gd name="connsiteX7383" fmla="*/ 3226032 w 6019391"/>
              <a:gd name="connsiteY7383" fmla="*/ 2888418 h 3787550"/>
              <a:gd name="connsiteX7384" fmla="*/ 3195734 w 6019391"/>
              <a:gd name="connsiteY7384" fmla="*/ 2952871 h 3787550"/>
              <a:gd name="connsiteX7385" fmla="*/ 3132158 w 6019391"/>
              <a:gd name="connsiteY7385" fmla="*/ 3080199 h 3787550"/>
              <a:gd name="connsiteX7386" fmla="*/ 3139687 w 6019391"/>
              <a:gd name="connsiteY7386" fmla="*/ 3060217 h 3787550"/>
              <a:gd name="connsiteX7387" fmla="*/ 3159728 w 6019391"/>
              <a:gd name="connsiteY7387" fmla="*/ 3017362 h 3787550"/>
              <a:gd name="connsiteX7388" fmla="*/ 3202170 w 6019391"/>
              <a:gd name="connsiteY7388" fmla="*/ 2933095 h 3787550"/>
              <a:gd name="connsiteX7389" fmla="*/ 3206273 w 6019391"/>
              <a:gd name="connsiteY7389" fmla="*/ 2923750 h 3787550"/>
              <a:gd name="connsiteX7390" fmla="*/ 3207116 w 6019391"/>
              <a:gd name="connsiteY7390" fmla="*/ 2907363 h 3787550"/>
              <a:gd name="connsiteX7391" fmla="*/ 3136231 w 6019391"/>
              <a:gd name="connsiteY7391" fmla="*/ 3055704 h 3787550"/>
              <a:gd name="connsiteX7392" fmla="*/ 3135331 w 6019391"/>
              <a:gd name="connsiteY7392" fmla="*/ 3048341 h 3787550"/>
              <a:gd name="connsiteX7393" fmla="*/ 3126927 w 6019391"/>
              <a:gd name="connsiteY7393" fmla="*/ 3065146 h 3787550"/>
              <a:gd name="connsiteX7394" fmla="*/ 3140502 w 6019391"/>
              <a:gd name="connsiteY7394" fmla="*/ 3031072 h 3787550"/>
              <a:gd name="connsiteX7395" fmla="*/ 3141486 w 6019391"/>
              <a:gd name="connsiteY7395" fmla="*/ 3035206 h 3787550"/>
              <a:gd name="connsiteX7396" fmla="*/ 3212287 w 6019391"/>
              <a:gd name="connsiteY7396" fmla="*/ 2890095 h 3787550"/>
              <a:gd name="connsiteX7397" fmla="*/ 3213130 w 6019391"/>
              <a:gd name="connsiteY7397" fmla="*/ 2873707 h 3787550"/>
              <a:gd name="connsiteX7398" fmla="*/ 3164056 w 6019391"/>
              <a:gd name="connsiteY7398" fmla="*/ 2977627 h 3787550"/>
              <a:gd name="connsiteX7399" fmla="*/ 3193455 w 6019391"/>
              <a:gd name="connsiteY7399" fmla="*/ 2905811 h 3787550"/>
              <a:gd name="connsiteX7400" fmla="*/ 3223557 w 6019391"/>
              <a:gd name="connsiteY7400" fmla="*/ 2835941 h 3787550"/>
              <a:gd name="connsiteX7401" fmla="*/ 3299447 w 6019391"/>
              <a:gd name="connsiteY7401" fmla="*/ 2685618 h 3787550"/>
              <a:gd name="connsiteX7402" fmla="*/ 3301779 w 6019391"/>
              <a:gd name="connsiteY7402" fmla="*/ 2669891 h 3787550"/>
              <a:gd name="connsiteX7403" fmla="*/ 3230668 w 6019391"/>
              <a:gd name="connsiteY7403" fmla="*/ 2809767 h 3787550"/>
              <a:gd name="connsiteX7404" fmla="*/ 3229207 w 6019391"/>
              <a:gd name="connsiteY7404" fmla="*/ 2812151 h 3787550"/>
              <a:gd name="connsiteX7405" fmla="*/ 3224316 w 6019391"/>
              <a:gd name="connsiteY7405" fmla="*/ 2822782 h 3787550"/>
              <a:gd name="connsiteX7406" fmla="*/ 3193230 w 6019391"/>
              <a:gd name="connsiteY7406" fmla="*/ 2888519 h 3787550"/>
              <a:gd name="connsiteX7407" fmla="*/ 3180609 w 6019391"/>
              <a:gd name="connsiteY7407" fmla="*/ 2914850 h 3787550"/>
              <a:gd name="connsiteX7408" fmla="*/ 3182746 w 6019391"/>
              <a:gd name="connsiteY7408" fmla="*/ 2902535 h 3787550"/>
              <a:gd name="connsiteX7409" fmla="*/ 3245424 w 6019391"/>
              <a:gd name="connsiteY7409" fmla="*/ 2776418 h 3787550"/>
              <a:gd name="connsiteX7410" fmla="*/ 3277804 w 6019391"/>
              <a:gd name="connsiteY7410" fmla="*/ 2714752 h 3787550"/>
              <a:gd name="connsiteX7411" fmla="*/ 3310971 w 6019391"/>
              <a:gd name="connsiteY7411" fmla="*/ 2651803 h 3787550"/>
              <a:gd name="connsiteX7412" fmla="*/ 3378962 w 6019391"/>
              <a:gd name="connsiteY7412" fmla="*/ 2528936 h 3787550"/>
              <a:gd name="connsiteX7413" fmla="*/ 3413900 w 6019391"/>
              <a:gd name="connsiteY7413" fmla="*/ 2468837 h 3787550"/>
              <a:gd name="connsiteX7414" fmla="*/ 3451001 w 6019391"/>
              <a:gd name="connsiteY7414" fmla="*/ 2408297 h 3787550"/>
              <a:gd name="connsiteX7415" fmla="*/ 3524419 w 6019391"/>
              <a:gd name="connsiteY7415" fmla="*/ 2288501 h 3787550"/>
              <a:gd name="connsiteX7416" fmla="*/ 3601856 w 6019391"/>
              <a:gd name="connsiteY7416" fmla="*/ 2171417 h 3787550"/>
              <a:gd name="connsiteX7417" fmla="*/ 3640137 w 6019391"/>
              <a:gd name="connsiteY7417" fmla="*/ 2111599 h 3787550"/>
              <a:gd name="connsiteX7418" fmla="*/ 3680585 w 6019391"/>
              <a:gd name="connsiteY7418" fmla="*/ 2054873 h 3787550"/>
              <a:gd name="connsiteX7419" fmla="*/ 3761759 w 6019391"/>
              <a:gd name="connsiteY7419" fmla="*/ 1940078 h 3787550"/>
              <a:gd name="connsiteX7420" fmla="*/ 3838943 w 6019391"/>
              <a:gd name="connsiteY7420" fmla="*/ 1837978 h 3787550"/>
              <a:gd name="connsiteX7421" fmla="*/ 3877535 w 6019391"/>
              <a:gd name="connsiteY7421" fmla="*/ 1786927 h 3787550"/>
              <a:gd name="connsiteX7422" fmla="*/ 3917308 w 6019391"/>
              <a:gd name="connsiteY7422" fmla="*/ 1736599 h 3787550"/>
              <a:gd name="connsiteX7423" fmla="*/ 3998314 w 6019391"/>
              <a:gd name="connsiteY7423" fmla="*/ 1637091 h 3787550"/>
              <a:gd name="connsiteX7424" fmla="*/ 4038874 w 6019391"/>
              <a:gd name="connsiteY7424" fmla="*/ 1589012 h 3787550"/>
              <a:gd name="connsiteX7425" fmla="*/ 4081401 w 6019391"/>
              <a:gd name="connsiteY7425" fmla="*/ 1540370 h 3787550"/>
              <a:gd name="connsiteX7426" fmla="*/ 4215413 w 6019391"/>
              <a:gd name="connsiteY7426" fmla="*/ 1391960 h 3787550"/>
              <a:gd name="connsiteX7427" fmla="*/ 4210736 w 6019391"/>
              <a:gd name="connsiteY7427" fmla="*/ 1394712 h 3787550"/>
              <a:gd name="connsiteX7428" fmla="*/ 4219275 w 6019391"/>
              <a:gd name="connsiteY7428" fmla="*/ 1384457 h 3787550"/>
              <a:gd name="connsiteX7429" fmla="*/ 4233038 w 6019391"/>
              <a:gd name="connsiteY7429" fmla="*/ 1371441 h 3787550"/>
              <a:gd name="connsiteX7430" fmla="*/ 4234617 w 6019391"/>
              <a:gd name="connsiteY7430" fmla="*/ 1370693 h 3787550"/>
              <a:gd name="connsiteX7431" fmla="*/ 4265813 w 6019391"/>
              <a:gd name="connsiteY7431" fmla="*/ 1336144 h 3787550"/>
              <a:gd name="connsiteX7432" fmla="*/ 4258946 w 6019391"/>
              <a:gd name="connsiteY7432" fmla="*/ 1341226 h 3787550"/>
              <a:gd name="connsiteX7433" fmla="*/ 4253377 w 6019391"/>
              <a:gd name="connsiteY7433" fmla="*/ 1346970 h 3787550"/>
              <a:gd name="connsiteX7434" fmla="*/ 4259188 w 6019391"/>
              <a:gd name="connsiteY7434" fmla="*/ 1336174 h 3787550"/>
              <a:gd name="connsiteX7435" fmla="*/ 4282838 w 6019391"/>
              <a:gd name="connsiteY7435" fmla="*/ 1317172 h 3787550"/>
              <a:gd name="connsiteX7436" fmla="*/ 4283105 w 6019391"/>
              <a:gd name="connsiteY7436" fmla="*/ 1316995 h 3787550"/>
              <a:gd name="connsiteX7437" fmla="*/ 4301676 w 6019391"/>
              <a:gd name="connsiteY7437" fmla="*/ 1296427 h 3787550"/>
              <a:gd name="connsiteX7438" fmla="*/ 4306535 w 6019391"/>
              <a:gd name="connsiteY7438" fmla="*/ 1291633 h 3787550"/>
              <a:gd name="connsiteX7439" fmla="*/ 4307104 w 6019391"/>
              <a:gd name="connsiteY7439" fmla="*/ 1289119 h 3787550"/>
              <a:gd name="connsiteX7440" fmla="*/ 4328280 w 6019391"/>
              <a:gd name="connsiteY7440" fmla="*/ 1267341 h 3787550"/>
              <a:gd name="connsiteX7441" fmla="*/ 4330715 w 6019391"/>
              <a:gd name="connsiteY7441" fmla="*/ 1265133 h 3787550"/>
              <a:gd name="connsiteX7442" fmla="*/ 4329275 w 6019391"/>
              <a:gd name="connsiteY7442" fmla="*/ 1261114 h 3787550"/>
              <a:gd name="connsiteX7443" fmla="*/ 4325774 w 6019391"/>
              <a:gd name="connsiteY7443" fmla="*/ 1261610 h 3787550"/>
              <a:gd name="connsiteX7444" fmla="*/ 4324931 w 6019391"/>
              <a:gd name="connsiteY7444" fmla="*/ 1257662 h 3787550"/>
              <a:gd name="connsiteX7445" fmla="*/ 4324691 w 6019391"/>
              <a:gd name="connsiteY7445" fmla="*/ 1257491 h 3787550"/>
              <a:gd name="connsiteX7446" fmla="*/ 4328697 w 6019391"/>
              <a:gd name="connsiteY7446" fmla="*/ 1254857 h 3787550"/>
              <a:gd name="connsiteX7447" fmla="*/ 4371113 w 6019391"/>
              <a:gd name="connsiteY7447" fmla="*/ 1215337 h 3787550"/>
              <a:gd name="connsiteX7448" fmla="*/ 4430222 w 6019391"/>
              <a:gd name="connsiteY7448" fmla="*/ 1152216 h 3787550"/>
              <a:gd name="connsiteX7449" fmla="*/ 4490066 w 6019391"/>
              <a:gd name="connsiteY7449" fmla="*/ 1089160 h 3787550"/>
              <a:gd name="connsiteX7450" fmla="*/ 4545644 w 6019391"/>
              <a:gd name="connsiteY7450" fmla="*/ 1035183 h 3787550"/>
              <a:gd name="connsiteX7451" fmla="*/ 4546692 w 6019391"/>
              <a:gd name="connsiteY7451" fmla="*/ 1031983 h 3787550"/>
              <a:gd name="connsiteX7452" fmla="*/ 4532553 w 6019391"/>
              <a:gd name="connsiteY7452" fmla="*/ 1045513 h 3787550"/>
              <a:gd name="connsiteX7453" fmla="*/ 4512183 w 6019391"/>
              <a:gd name="connsiteY7453" fmla="*/ 1062976 h 3787550"/>
              <a:gd name="connsiteX7454" fmla="*/ 4476346 w 6019391"/>
              <a:gd name="connsiteY7454" fmla="*/ 1100595 h 3787550"/>
              <a:gd name="connsiteX7455" fmla="*/ 4420385 w 6019391"/>
              <a:gd name="connsiteY7455" fmla="*/ 1156830 h 3787550"/>
              <a:gd name="connsiteX7456" fmla="*/ 4404145 w 6019391"/>
              <a:gd name="connsiteY7456" fmla="*/ 1172691 h 3787550"/>
              <a:gd name="connsiteX7457" fmla="*/ 4404982 w 6019391"/>
              <a:gd name="connsiteY7457" fmla="*/ 1168504 h 3787550"/>
              <a:gd name="connsiteX7458" fmla="*/ 4419718 w 6019391"/>
              <a:gd name="connsiteY7458" fmla="*/ 1153704 h 3787550"/>
              <a:gd name="connsiteX7459" fmla="*/ 4477673 w 6019391"/>
              <a:gd name="connsiteY7459" fmla="*/ 1093966 h 3787550"/>
              <a:gd name="connsiteX7460" fmla="*/ 4558136 w 6019391"/>
              <a:gd name="connsiteY7460" fmla="*/ 1018667 h 3787550"/>
              <a:gd name="connsiteX7461" fmla="*/ 4597262 w 6019391"/>
              <a:gd name="connsiteY7461" fmla="*/ 979565 h 3787550"/>
              <a:gd name="connsiteX7462" fmla="*/ 4708220 w 6019391"/>
              <a:gd name="connsiteY7462" fmla="*/ 892315 h 3787550"/>
              <a:gd name="connsiteX7463" fmla="*/ 4726823 w 6019391"/>
              <a:gd name="connsiteY7463" fmla="*/ 881170 h 3787550"/>
              <a:gd name="connsiteX7464" fmla="*/ 4730948 w 6019391"/>
              <a:gd name="connsiteY7464" fmla="*/ 877155 h 3787550"/>
              <a:gd name="connsiteX7465" fmla="*/ 4731236 w 6019391"/>
              <a:gd name="connsiteY7465" fmla="*/ 877273 h 3787550"/>
              <a:gd name="connsiteX7466" fmla="*/ 4731673 w 6019391"/>
              <a:gd name="connsiteY7466" fmla="*/ 876450 h 3787550"/>
              <a:gd name="connsiteX7467" fmla="*/ 4730948 w 6019391"/>
              <a:gd name="connsiteY7467" fmla="*/ 877155 h 3787550"/>
              <a:gd name="connsiteX7468" fmla="*/ 4729852 w 6019391"/>
              <a:gd name="connsiteY7468" fmla="*/ 876707 h 3787550"/>
              <a:gd name="connsiteX7469" fmla="*/ 4744202 w 6019391"/>
              <a:gd name="connsiteY7469" fmla="*/ 864165 h 3787550"/>
              <a:gd name="connsiteX7470" fmla="*/ 4740072 w 6019391"/>
              <a:gd name="connsiteY7470" fmla="*/ 865767 h 3787550"/>
              <a:gd name="connsiteX7471" fmla="*/ 4736148 w 6019391"/>
              <a:gd name="connsiteY7471" fmla="*/ 864290 h 3787550"/>
              <a:gd name="connsiteX7472" fmla="*/ 4722741 w 6019391"/>
              <a:gd name="connsiteY7472" fmla="*/ 872461 h 3787550"/>
              <a:gd name="connsiteX7473" fmla="*/ 4701388 w 6019391"/>
              <a:gd name="connsiteY7473" fmla="*/ 886125 h 3787550"/>
              <a:gd name="connsiteX7474" fmla="*/ 4683007 w 6019391"/>
              <a:gd name="connsiteY7474" fmla="*/ 898162 h 3787550"/>
              <a:gd name="connsiteX7475" fmla="*/ 4687246 w 6019391"/>
              <a:gd name="connsiteY7475" fmla="*/ 894715 h 3787550"/>
              <a:gd name="connsiteX7476" fmla="*/ 4711101 w 6019391"/>
              <a:gd name="connsiteY7476" fmla="*/ 879216 h 3787550"/>
              <a:gd name="connsiteX7477" fmla="*/ 4759583 w 6019391"/>
              <a:gd name="connsiteY7477" fmla="*/ 846073 h 3787550"/>
              <a:gd name="connsiteX7478" fmla="*/ 4786099 w 6019391"/>
              <a:gd name="connsiteY7478" fmla="*/ 829519 h 3787550"/>
              <a:gd name="connsiteX7479" fmla="*/ 4811041 w 6019391"/>
              <a:gd name="connsiteY7479" fmla="*/ 814713 h 3787550"/>
              <a:gd name="connsiteX7480" fmla="*/ 4782687 w 6019391"/>
              <a:gd name="connsiteY7480" fmla="*/ 833308 h 3787550"/>
              <a:gd name="connsiteX7481" fmla="*/ 4773411 w 6019391"/>
              <a:gd name="connsiteY7481" fmla="*/ 839876 h 3787550"/>
              <a:gd name="connsiteX7482" fmla="*/ 4783353 w 6019391"/>
              <a:gd name="connsiteY7482" fmla="*/ 836434 h 3787550"/>
              <a:gd name="connsiteX7483" fmla="*/ 4812379 w 6019391"/>
              <a:gd name="connsiteY7483" fmla="*/ 817797 h 3787550"/>
              <a:gd name="connsiteX7484" fmla="*/ 4816141 w 6019391"/>
              <a:gd name="connsiteY7484" fmla="*/ 813529 h 3787550"/>
              <a:gd name="connsiteX7485" fmla="*/ 4820553 w 6019391"/>
              <a:gd name="connsiteY7485" fmla="*/ 809257 h 3787550"/>
              <a:gd name="connsiteX7486" fmla="*/ 4819687 w 6019391"/>
              <a:gd name="connsiteY7486" fmla="*/ 809250 h 3787550"/>
              <a:gd name="connsiteX7487" fmla="*/ 4820150 w 6019391"/>
              <a:gd name="connsiteY7487" fmla="*/ 808295 h 3787550"/>
              <a:gd name="connsiteX7488" fmla="*/ 4821924 w 6019391"/>
              <a:gd name="connsiteY7488" fmla="*/ 807930 h 3787550"/>
              <a:gd name="connsiteX7489" fmla="*/ 4832419 w 6019391"/>
              <a:gd name="connsiteY7489" fmla="*/ 797769 h 3787550"/>
              <a:gd name="connsiteX7490" fmla="*/ 4848305 w 6019391"/>
              <a:gd name="connsiteY7490" fmla="*/ 783718 h 3787550"/>
              <a:gd name="connsiteX7491" fmla="*/ 4893666 w 6019391"/>
              <a:gd name="connsiteY7491" fmla="*/ 744747 h 3787550"/>
              <a:gd name="connsiteX7492" fmla="*/ 4915571 w 6019391"/>
              <a:gd name="connsiteY7492" fmla="*/ 728446 h 3787550"/>
              <a:gd name="connsiteX7493" fmla="*/ 4931463 w 6019391"/>
              <a:gd name="connsiteY7493" fmla="*/ 717444 h 3787550"/>
              <a:gd name="connsiteX7494" fmla="*/ 4930216 w 6019391"/>
              <a:gd name="connsiteY7494" fmla="*/ 718766 h 3787550"/>
              <a:gd name="connsiteX7495" fmla="*/ 4919319 w 6019391"/>
              <a:gd name="connsiteY7495" fmla="*/ 728477 h 3787550"/>
              <a:gd name="connsiteX7496" fmla="*/ 4918337 w 6019391"/>
              <a:gd name="connsiteY7496" fmla="*/ 729497 h 3787550"/>
              <a:gd name="connsiteX7497" fmla="*/ 4911915 w 6019391"/>
              <a:gd name="connsiteY7497" fmla="*/ 733948 h 3787550"/>
              <a:gd name="connsiteX7498" fmla="*/ 4891883 w 6019391"/>
              <a:gd name="connsiteY7498" fmla="*/ 749237 h 3787550"/>
              <a:gd name="connsiteX7499" fmla="*/ 4851715 w 6019391"/>
              <a:gd name="connsiteY7499" fmla="*/ 784653 h 3787550"/>
              <a:gd name="connsiteX7500" fmla="*/ 4825555 w 6019391"/>
              <a:gd name="connsiteY7500" fmla="*/ 809899 h 3787550"/>
              <a:gd name="connsiteX7501" fmla="*/ 4848184 w 6019391"/>
              <a:gd name="connsiteY7501" fmla="*/ 796737 h 3787550"/>
              <a:gd name="connsiteX7502" fmla="*/ 4819297 w 6019391"/>
              <a:gd name="connsiteY7502" fmla="*/ 816466 h 3787550"/>
              <a:gd name="connsiteX7503" fmla="*/ 4817665 w 6019391"/>
              <a:gd name="connsiteY7503" fmla="*/ 817512 h 3787550"/>
              <a:gd name="connsiteX7504" fmla="*/ 4812679 w 6019391"/>
              <a:gd name="connsiteY7504" fmla="*/ 822324 h 3787550"/>
              <a:gd name="connsiteX7505" fmla="*/ 4807113 w 6019391"/>
              <a:gd name="connsiteY7505" fmla="*/ 825317 h 3787550"/>
              <a:gd name="connsiteX7506" fmla="*/ 4808309 w 6019391"/>
              <a:gd name="connsiteY7506" fmla="*/ 823510 h 3787550"/>
              <a:gd name="connsiteX7507" fmla="*/ 4789517 w 6019391"/>
              <a:gd name="connsiteY7507" fmla="*/ 835559 h 3787550"/>
              <a:gd name="connsiteX7508" fmla="*/ 4785841 w 6019391"/>
              <a:gd name="connsiteY7508" fmla="*/ 839300 h 3787550"/>
              <a:gd name="connsiteX7509" fmla="*/ 4789727 w 6019391"/>
              <a:gd name="connsiteY7509" fmla="*/ 836546 h 3787550"/>
              <a:gd name="connsiteX7510" fmla="*/ 4823122 w 6019391"/>
              <a:gd name="connsiteY7510" fmla="*/ 816306 h 3787550"/>
              <a:gd name="connsiteX7511" fmla="*/ 4844870 w 6019391"/>
              <a:gd name="connsiteY7511" fmla="*/ 803821 h 3787550"/>
              <a:gd name="connsiteX7512" fmla="*/ 4842472 w 6019391"/>
              <a:gd name="connsiteY7512" fmla="*/ 806438 h 3787550"/>
              <a:gd name="connsiteX7513" fmla="*/ 4842381 w 6019391"/>
              <a:gd name="connsiteY7513" fmla="*/ 806564 h 3787550"/>
              <a:gd name="connsiteX7514" fmla="*/ 4841468 w 6019391"/>
              <a:gd name="connsiteY7514" fmla="*/ 807179 h 3787550"/>
              <a:gd name="connsiteX7515" fmla="*/ 4826590 w 6019391"/>
              <a:gd name="connsiteY7515" fmla="*/ 816576 h 3787550"/>
              <a:gd name="connsiteX7516" fmla="*/ 4833177 w 6019391"/>
              <a:gd name="connsiteY7516" fmla="*/ 815325 h 3787550"/>
              <a:gd name="connsiteX7517" fmla="*/ 4836183 w 6019391"/>
              <a:gd name="connsiteY7517" fmla="*/ 813196 h 3787550"/>
              <a:gd name="connsiteX7518" fmla="*/ 4851360 w 6019391"/>
              <a:gd name="connsiteY7518" fmla="*/ 798029 h 3787550"/>
              <a:gd name="connsiteX7519" fmla="*/ 4962316 w 6019391"/>
              <a:gd name="connsiteY7519" fmla="*/ 710780 h 3787550"/>
              <a:gd name="connsiteX7520" fmla="*/ 4980919 w 6019391"/>
              <a:gd name="connsiteY7520" fmla="*/ 699634 h 3787550"/>
              <a:gd name="connsiteX7521" fmla="*/ 4985044 w 6019391"/>
              <a:gd name="connsiteY7521" fmla="*/ 695620 h 3787550"/>
              <a:gd name="connsiteX7522" fmla="*/ 4985331 w 6019391"/>
              <a:gd name="connsiteY7522" fmla="*/ 695738 h 3787550"/>
              <a:gd name="connsiteX7523" fmla="*/ 4985769 w 6019391"/>
              <a:gd name="connsiteY7523" fmla="*/ 694914 h 3787550"/>
              <a:gd name="connsiteX7524" fmla="*/ 4985044 w 6019391"/>
              <a:gd name="connsiteY7524" fmla="*/ 695620 h 3787550"/>
              <a:gd name="connsiteX7525" fmla="*/ 4983949 w 6019391"/>
              <a:gd name="connsiteY7525" fmla="*/ 695172 h 3787550"/>
              <a:gd name="connsiteX7526" fmla="*/ 4998299 w 6019391"/>
              <a:gd name="connsiteY7526" fmla="*/ 682630 h 3787550"/>
              <a:gd name="connsiteX7527" fmla="*/ 4994168 w 6019391"/>
              <a:gd name="connsiteY7527" fmla="*/ 684233 h 3787550"/>
              <a:gd name="connsiteX7528" fmla="*/ 4990245 w 6019391"/>
              <a:gd name="connsiteY7528" fmla="*/ 682754 h 3787550"/>
              <a:gd name="connsiteX7529" fmla="*/ 4976837 w 6019391"/>
              <a:gd name="connsiteY7529" fmla="*/ 690925 h 3787550"/>
              <a:gd name="connsiteX7530" fmla="*/ 4955486 w 6019391"/>
              <a:gd name="connsiteY7530" fmla="*/ 704590 h 3787550"/>
              <a:gd name="connsiteX7531" fmla="*/ 4937104 w 6019391"/>
              <a:gd name="connsiteY7531" fmla="*/ 716626 h 3787550"/>
              <a:gd name="connsiteX7532" fmla="*/ 4941342 w 6019391"/>
              <a:gd name="connsiteY7532" fmla="*/ 713179 h 3787550"/>
              <a:gd name="connsiteX7533" fmla="*/ 4965198 w 6019391"/>
              <a:gd name="connsiteY7533" fmla="*/ 697680 h 3787550"/>
              <a:gd name="connsiteX7534" fmla="*/ 5013679 w 6019391"/>
              <a:gd name="connsiteY7534" fmla="*/ 664538 h 3787550"/>
              <a:gd name="connsiteX7535" fmla="*/ 5040195 w 6019391"/>
              <a:gd name="connsiteY7535" fmla="*/ 647983 h 3787550"/>
              <a:gd name="connsiteX7536" fmla="*/ 5065137 w 6019391"/>
              <a:gd name="connsiteY7536" fmla="*/ 633178 h 3787550"/>
              <a:gd name="connsiteX7537" fmla="*/ 5036783 w 6019391"/>
              <a:gd name="connsiteY7537" fmla="*/ 651773 h 3787550"/>
              <a:gd name="connsiteX7538" fmla="*/ 5027507 w 6019391"/>
              <a:gd name="connsiteY7538" fmla="*/ 658341 h 3787550"/>
              <a:gd name="connsiteX7539" fmla="*/ 5037450 w 6019391"/>
              <a:gd name="connsiteY7539" fmla="*/ 654898 h 3787550"/>
              <a:gd name="connsiteX7540" fmla="*/ 5102281 w 6019391"/>
              <a:gd name="connsiteY7540" fmla="*/ 615202 h 3787550"/>
              <a:gd name="connsiteX7541" fmla="*/ 5043612 w 6019391"/>
              <a:gd name="connsiteY7541" fmla="*/ 654024 h 3787550"/>
              <a:gd name="connsiteX7542" fmla="*/ 5039939 w 6019391"/>
              <a:gd name="connsiteY7542" fmla="*/ 657765 h 3787550"/>
              <a:gd name="connsiteX7543" fmla="*/ 5043824 w 6019391"/>
              <a:gd name="connsiteY7543" fmla="*/ 655011 h 3787550"/>
              <a:gd name="connsiteX7544" fmla="*/ 5077219 w 6019391"/>
              <a:gd name="connsiteY7544" fmla="*/ 634770 h 3787550"/>
              <a:gd name="connsiteX7545" fmla="*/ 5098967 w 6019391"/>
              <a:gd name="connsiteY7545" fmla="*/ 622286 h 3787550"/>
              <a:gd name="connsiteX7546" fmla="*/ 5096569 w 6019391"/>
              <a:gd name="connsiteY7546" fmla="*/ 624903 h 3787550"/>
              <a:gd name="connsiteX7547" fmla="*/ 5096476 w 6019391"/>
              <a:gd name="connsiteY7547" fmla="*/ 625029 h 3787550"/>
              <a:gd name="connsiteX7548" fmla="*/ 5095563 w 6019391"/>
              <a:gd name="connsiteY7548" fmla="*/ 625644 h 3787550"/>
              <a:gd name="connsiteX7549" fmla="*/ 5080686 w 6019391"/>
              <a:gd name="connsiteY7549" fmla="*/ 635041 h 3787550"/>
              <a:gd name="connsiteX7550" fmla="*/ 5092099 w 6019391"/>
              <a:gd name="connsiteY7550" fmla="*/ 630372 h 3787550"/>
              <a:gd name="connsiteX7551" fmla="*/ 5093147 w 6019391"/>
              <a:gd name="connsiteY7551" fmla="*/ 629679 h 3787550"/>
              <a:gd name="connsiteX7552" fmla="*/ 5093361 w 6019391"/>
              <a:gd name="connsiteY7552" fmla="*/ 631546 h 3787550"/>
              <a:gd name="connsiteX7553" fmla="*/ 5096642 w 6019391"/>
              <a:gd name="connsiteY7553" fmla="*/ 628920 h 3787550"/>
              <a:gd name="connsiteX7554" fmla="*/ 5100123 w 6019391"/>
              <a:gd name="connsiteY7554" fmla="*/ 625281 h 3787550"/>
              <a:gd name="connsiteX7555" fmla="*/ 5103196 w 6019391"/>
              <a:gd name="connsiteY7555" fmla="*/ 623545 h 3787550"/>
              <a:gd name="connsiteX7556" fmla="*/ 5094831 w 6019391"/>
              <a:gd name="connsiteY7556" fmla="*/ 631002 h 3787550"/>
              <a:gd name="connsiteX7557" fmla="*/ 5038157 w 6019391"/>
              <a:gd name="connsiteY7557" fmla="*/ 666322 h 3787550"/>
              <a:gd name="connsiteX7558" fmla="*/ 5017400 w 6019391"/>
              <a:gd name="connsiteY7558" fmla="*/ 681975 h 3787550"/>
              <a:gd name="connsiteX7559" fmla="*/ 5020656 w 6019391"/>
              <a:gd name="connsiteY7559" fmla="*/ 680327 h 3787550"/>
              <a:gd name="connsiteX7560" fmla="*/ 5067213 w 6019391"/>
              <a:gd name="connsiteY7560" fmla="*/ 651695 h 3787550"/>
              <a:gd name="connsiteX7561" fmla="*/ 5084647 w 6019391"/>
              <a:gd name="connsiteY7561" fmla="*/ 640751 h 3787550"/>
              <a:gd name="connsiteX7562" fmla="*/ 5075476 w 6019391"/>
              <a:gd name="connsiteY7562" fmla="*/ 648491 h 3787550"/>
              <a:gd name="connsiteX7563" fmla="*/ 5024475 w 6019391"/>
              <a:gd name="connsiteY7563" fmla="*/ 681990 h 3787550"/>
              <a:gd name="connsiteX7564" fmla="*/ 5005152 w 6019391"/>
              <a:gd name="connsiteY7564" fmla="*/ 696253 h 3787550"/>
              <a:gd name="connsiteX7565" fmla="*/ 5019294 w 6019391"/>
              <a:gd name="connsiteY7565" fmla="*/ 686792 h 3787550"/>
              <a:gd name="connsiteX7566" fmla="*/ 5034522 w 6019391"/>
              <a:gd name="connsiteY7566" fmla="*/ 678362 h 3787550"/>
              <a:gd name="connsiteX7567" fmla="*/ 5009494 w 6019391"/>
              <a:gd name="connsiteY7567" fmla="*/ 695638 h 3787550"/>
              <a:gd name="connsiteX7568" fmla="*/ 5002950 w 6019391"/>
              <a:gd name="connsiteY7568" fmla="*/ 702836 h 3787550"/>
              <a:gd name="connsiteX7569" fmla="*/ 4975193 w 6019391"/>
              <a:gd name="connsiteY7569" fmla="*/ 723550 h 3787550"/>
              <a:gd name="connsiteX7570" fmla="*/ 4971518 w 6019391"/>
              <a:gd name="connsiteY7570" fmla="*/ 727291 h 3787550"/>
              <a:gd name="connsiteX7571" fmla="*/ 4979535 w 6019391"/>
              <a:gd name="connsiteY7571" fmla="*/ 722933 h 3787550"/>
              <a:gd name="connsiteX7572" fmla="*/ 5041633 w 6019391"/>
              <a:gd name="connsiteY7572" fmla="*/ 682607 h 3787550"/>
              <a:gd name="connsiteX7573" fmla="*/ 4991088 w 6019391"/>
              <a:gd name="connsiteY7573" fmla="*/ 718245 h 3787550"/>
              <a:gd name="connsiteX7574" fmla="*/ 4987204 w 6019391"/>
              <a:gd name="connsiteY7574" fmla="*/ 725066 h 3787550"/>
              <a:gd name="connsiteX7575" fmla="*/ 5048324 w 6019391"/>
              <a:gd name="connsiteY7575" fmla="*/ 684880 h 3787550"/>
              <a:gd name="connsiteX7576" fmla="*/ 5055326 w 6019391"/>
              <a:gd name="connsiteY7576" fmla="*/ 683887 h 3787550"/>
              <a:gd name="connsiteX7577" fmla="*/ 5015842 w 6019391"/>
              <a:gd name="connsiteY7577" fmla="*/ 712533 h 3787550"/>
              <a:gd name="connsiteX7578" fmla="*/ 5009927 w 6019391"/>
              <a:gd name="connsiteY7578" fmla="*/ 718626 h 3787550"/>
              <a:gd name="connsiteX7579" fmla="*/ 5044157 w 6019391"/>
              <a:gd name="connsiteY7579" fmla="*/ 696042 h 3787550"/>
              <a:gd name="connsiteX7580" fmla="*/ 5057837 w 6019391"/>
              <a:gd name="connsiteY7580" fmla="*/ 686779 h 3787550"/>
              <a:gd name="connsiteX7581" fmla="*/ 5053723 w 6019391"/>
              <a:gd name="connsiteY7581" fmla="*/ 693008 h 3787550"/>
              <a:gd name="connsiteX7582" fmla="*/ 5063196 w 6019391"/>
              <a:gd name="connsiteY7582" fmla="*/ 686785 h 3787550"/>
              <a:gd name="connsiteX7583" fmla="*/ 5070259 w 6019391"/>
              <a:gd name="connsiteY7583" fmla="*/ 678674 h 3787550"/>
              <a:gd name="connsiteX7584" fmla="*/ 5076576 w 6019391"/>
              <a:gd name="connsiteY7584" fmla="*/ 674604 h 3787550"/>
              <a:gd name="connsiteX7585" fmla="*/ 5077337 w 6019391"/>
              <a:gd name="connsiteY7585" fmla="*/ 674110 h 3787550"/>
              <a:gd name="connsiteX7586" fmla="*/ 5074722 w 6019391"/>
              <a:gd name="connsiteY7586" fmla="*/ 677533 h 3787550"/>
              <a:gd name="connsiteX7587" fmla="*/ 5063880 w 6019391"/>
              <a:gd name="connsiteY7587" fmla="*/ 690647 h 3787550"/>
              <a:gd name="connsiteX7588" fmla="*/ 5037039 w 6019391"/>
              <a:gd name="connsiteY7588" fmla="*/ 720250 h 3787550"/>
              <a:gd name="connsiteX7589" fmla="*/ 5046985 w 6019391"/>
              <a:gd name="connsiteY7589" fmla="*/ 712689 h 3787550"/>
              <a:gd name="connsiteX7590" fmla="*/ 5060089 w 6019391"/>
              <a:gd name="connsiteY7590" fmla="*/ 699369 h 3787550"/>
              <a:gd name="connsiteX7591" fmla="*/ 5066446 w 6019391"/>
              <a:gd name="connsiteY7591" fmla="*/ 696232 h 3787550"/>
              <a:gd name="connsiteX7592" fmla="*/ 5070343 w 6019391"/>
              <a:gd name="connsiteY7592" fmla="*/ 690110 h 3787550"/>
              <a:gd name="connsiteX7593" fmla="*/ 5076847 w 6019391"/>
              <a:gd name="connsiteY7593" fmla="*/ 686900 h 3787550"/>
              <a:gd name="connsiteX7594" fmla="*/ 5088419 w 6019391"/>
              <a:gd name="connsiteY7594" fmla="*/ 673010 h 3787550"/>
              <a:gd name="connsiteX7595" fmla="*/ 5084480 w 6019391"/>
              <a:gd name="connsiteY7595" fmla="*/ 681806 h 3787550"/>
              <a:gd name="connsiteX7596" fmla="*/ 5076497 w 6019391"/>
              <a:gd name="connsiteY7596" fmla="*/ 691271 h 3787550"/>
              <a:gd name="connsiteX7597" fmla="*/ 5075906 w 6019391"/>
              <a:gd name="connsiteY7597" fmla="*/ 697089 h 3787550"/>
              <a:gd name="connsiteX7598" fmla="*/ 5065610 w 6019391"/>
              <a:gd name="connsiteY7598" fmla="*/ 709518 h 3787550"/>
              <a:gd name="connsiteX7599" fmla="*/ 5051667 w 6019391"/>
              <a:gd name="connsiteY7599" fmla="*/ 722732 h 3787550"/>
              <a:gd name="connsiteX7600" fmla="*/ 5051934 w 6019391"/>
              <a:gd name="connsiteY7600" fmla="*/ 722411 h 3787550"/>
              <a:gd name="connsiteX7601" fmla="*/ 5052592 w 6019391"/>
              <a:gd name="connsiteY7601" fmla="*/ 721648 h 3787550"/>
              <a:gd name="connsiteX7602" fmla="*/ 5052437 w 6019391"/>
              <a:gd name="connsiteY7602" fmla="*/ 721809 h 3787550"/>
              <a:gd name="connsiteX7603" fmla="*/ 5051934 w 6019391"/>
              <a:gd name="connsiteY7603" fmla="*/ 722411 h 3787550"/>
              <a:gd name="connsiteX7604" fmla="*/ 5051618 w 6019391"/>
              <a:gd name="connsiteY7604" fmla="*/ 722779 h 3787550"/>
              <a:gd name="connsiteX7605" fmla="*/ 5051667 w 6019391"/>
              <a:gd name="connsiteY7605" fmla="*/ 722732 h 3787550"/>
              <a:gd name="connsiteX7606" fmla="*/ 5050073 w 6019391"/>
              <a:gd name="connsiteY7606" fmla="*/ 724646 h 3787550"/>
              <a:gd name="connsiteX7607" fmla="*/ 5046444 w 6019391"/>
              <a:gd name="connsiteY7607" fmla="*/ 730858 h 3787550"/>
              <a:gd name="connsiteX7608" fmla="*/ 5055313 w 6019391"/>
              <a:gd name="connsiteY7608" fmla="*/ 720955 h 3787550"/>
              <a:gd name="connsiteX7609" fmla="*/ 5083846 w 6019391"/>
              <a:gd name="connsiteY7609" fmla="*/ 690296 h 3787550"/>
              <a:gd name="connsiteX7610" fmla="*/ 5093941 w 6019391"/>
              <a:gd name="connsiteY7610" fmla="*/ 682663 h 3787550"/>
              <a:gd name="connsiteX7611" fmla="*/ 5103308 w 6019391"/>
              <a:gd name="connsiteY7611" fmla="*/ 673840 h 3787550"/>
              <a:gd name="connsiteX7612" fmla="*/ 5109959 w 6019391"/>
              <a:gd name="connsiteY7612" fmla="*/ 676083 h 3787550"/>
              <a:gd name="connsiteX7613" fmla="*/ 5128238 w 6019391"/>
              <a:gd name="connsiteY7613" fmla="*/ 654685 h 3787550"/>
              <a:gd name="connsiteX7614" fmla="*/ 5135292 w 6019391"/>
              <a:gd name="connsiteY7614" fmla="*/ 646470 h 3787550"/>
              <a:gd name="connsiteX7615" fmla="*/ 5136580 w 6019391"/>
              <a:gd name="connsiteY7615" fmla="*/ 646099 h 3787550"/>
              <a:gd name="connsiteX7616" fmla="*/ 5140151 w 6019391"/>
              <a:gd name="connsiteY7616" fmla="*/ 644705 h 3787550"/>
              <a:gd name="connsiteX7617" fmla="*/ 5137978 w 6019391"/>
              <a:gd name="connsiteY7617" fmla="*/ 647418 h 3787550"/>
              <a:gd name="connsiteX7618" fmla="*/ 5105320 w 6019391"/>
              <a:gd name="connsiteY7618" fmla="*/ 688096 h 3787550"/>
              <a:gd name="connsiteX7619" fmla="*/ 5092470 w 6019391"/>
              <a:gd name="connsiteY7619" fmla="*/ 703942 h 3787550"/>
              <a:gd name="connsiteX7620" fmla="*/ 5083558 w 6019391"/>
              <a:gd name="connsiteY7620" fmla="*/ 716518 h 3787550"/>
              <a:gd name="connsiteX7621" fmla="*/ 5078383 w 6019391"/>
              <a:gd name="connsiteY7621" fmla="*/ 724598 h 3787550"/>
              <a:gd name="connsiteX7622" fmla="*/ 5078636 w 6019391"/>
              <a:gd name="connsiteY7622" fmla="*/ 732651 h 3787550"/>
              <a:gd name="connsiteX7623" fmla="*/ 5100114 w 6019391"/>
              <a:gd name="connsiteY7623" fmla="*/ 708348 h 3787550"/>
              <a:gd name="connsiteX7624" fmla="*/ 5116766 w 6019391"/>
              <a:gd name="connsiteY7624" fmla="*/ 693277 h 3787550"/>
              <a:gd name="connsiteX7625" fmla="*/ 5121844 w 6019391"/>
              <a:gd name="connsiteY7625" fmla="*/ 692097 h 3787550"/>
              <a:gd name="connsiteX7626" fmla="*/ 5129033 w 6019391"/>
              <a:gd name="connsiteY7626" fmla="*/ 683178 h 3787550"/>
              <a:gd name="connsiteX7627" fmla="*/ 5127185 w 6019391"/>
              <a:gd name="connsiteY7627" fmla="*/ 684171 h 3787550"/>
              <a:gd name="connsiteX7628" fmla="*/ 5136214 w 6019391"/>
              <a:gd name="connsiteY7628" fmla="*/ 672384 h 3787550"/>
              <a:gd name="connsiteX7629" fmla="*/ 5168377 w 6019391"/>
              <a:gd name="connsiteY7629" fmla="*/ 642572 h 3787550"/>
              <a:gd name="connsiteX7630" fmla="*/ 5213739 w 6019391"/>
              <a:gd name="connsiteY7630" fmla="*/ 603601 h 3787550"/>
              <a:gd name="connsiteX7631" fmla="*/ 5235645 w 6019391"/>
              <a:gd name="connsiteY7631" fmla="*/ 587301 h 3787550"/>
              <a:gd name="connsiteX7632" fmla="*/ 5251536 w 6019391"/>
              <a:gd name="connsiteY7632" fmla="*/ 576299 h 3787550"/>
              <a:gd name="connsiteX7633" fmla="*/ 5250288 w 6019391"/>
              <a:gd name="connsiteY7633" fmla="*/ 577621 h 3787550"/>
              <a:gd name="connsiteX7634" fmla="*/ 5239392 w 6019391"/>
              <a:gd name="connsiteY7634" fmla="*/ 587332 h 3787550"/>
              <a:gd name="connsiteX7635" fmla="*/ 5238409 w 6019391"/>
              <a:gd name="connsiteY7635" fmla="*/ 588351 h 3787550"/>
              <a:gd name="connsiteX7636" fmla="*/ 5231988 w 6019391"/>
              <a:gd name="connsiteY7636" fmla="*/ 592803 h 3787550"/>
              <a:gd name="connsiteX7637" fmla="*/ 5211955 w 6019391"/>
              <a:gd name="connsiteY7637" fmla="*/ 608091 h 3787550"/>
              <a:gd name="connsiteX7638" fmla="*/ 5171789 w 6019391"/>
              <a:gd name="connsiteY7638" fmla="*/ 643508 h 3787550"/>
              <a:gd name="connsiteX7639" fmla="*/ 5136201 w 6019391"/>
              <a:gd name="connsiteY7639" fmla="*/ 677850 h 3787550"/>
              <a:gd name="connsiteX7640" fmla="*/ 5135446 w 6019391"/>
              <a:gd name="connsiteY7640" fmla="*/ 679859 h 3787550"/>
              <a:gd name="connsiteX7641" fmla="*/ 5135249 w 6019391"/>
              <a:gd name="connsiteY7641" fmla="*/ 679250 h 3787550"/>
              <a:gd name="connsiteX7642" fmla="*/ 5135836 w 6019391"/>
              <a:gd name="connsiteY7642" fmla="*/ 678341 h 3787550"/>
              <a:gd name="connsiteX7643" fmla="*/ 5135261 w 6019391"/>
              <a:gd name="connsiteY7643" fmla="*/ 678757 h 3787550"/>
              <a:gd name="connsiteX7644" fmla="*/ 5135131 w 6019391"/>
              <a:gd name="connsiteY7644" fmla="*/ 678883 h 3787550"/>
              <a:gd name="connsiteX7645" fmla="*/ 5135249 w 6019391"/>
              <a:gd name="connsiteY7645" fmla="*/ 679250 h 3787550"/>
              <a:gd name="connsiteX7646" fmla="*/ 5134168 w 6019391"/>
              <a:gd name="connsiteY7646" fmla="*/ 680923 h 3787550"/>
              <a:gd name="connsiteX7647" fmla="*/ 5133167 w 6019391"/>
              <a:gd name="connsiteY7647" fmla="*/ 681756 h 3787550"/>
              <a:gd name="connsiteX7648" fmla="*/ 5132329 w 6019391"/>
              <a:gd name="connsiteY7648" fmla="*/ 682944 h 3787550"/>
              <a:gd name="connsiteX7649" fmla="*/ 5132476 w 6019391"/>
              <a:gd name="connsiteY7649" fmla="*/ 688397 h 3787550"/>
              <a:gd name="connsiteX7650" fmla="*/ 5117314 w 6019391"/>
              <a:gd name="connsiteY7650" fmla="*/ 706710 h 3787550"/>
              <a:gd name="connsiteX7651" fmla="*/ 5117026 w 6019391"/>
              <a:gd name="connsiteY7651" fmla="*/ 708455 h 3787550"/>
              <a:gd name="connsiteX7652" fmla="*/ 5117064 w 6019391"/>
              <a:gd name="connsiteY7652" fmla="*/ 709583 h 3787550"/>
              <a:gd name="connsiteX7653" fmla="*/ 5132305 w 6019391"/>
              <a:gd name="connsiteY7653" fmla="*/ 695987 h 3787550"/>
              <a:gd name="connsiteX7654" fmla="*/ 5154037 w 6019391"/>
              <a:gd name="connsiteY7654" fmla="*/ 674268 h 3787550"/>
              <a:gd name="connsiteX7655" fmla="*/ 5167249 w 6019391"/>
              <a:gd name="connsiteY7655" fmla="*/ 658216 h 3787550"/>
              <a:gd name="connsiteX7656" fmla="*/ 5169591 w 6019391"/>
              <a:gd name="connsiteY7656" fmla="*/ 657182 h 3787550"/>
              <a:gd name="connsiteX7657" fmla="*/ 5173428 w 6019391"/>
              <a:gd name="connsiteY7657" fmla="*/ 655196 h 3787550"/>
              <a:gd name="connsiteX7658" fmla="*/ 5224887 w 6019391"/>
              <a:gd name="connsiteY7658" fmla="*/ 611639 h 3787550"/>
              <a:gd name="connsiteX7659" fmla="*/ 5282390 w 6019391"/>
              <a:gd name="connsiteY7659" fmla="*/ 569634 h 3787550"/>
              <a:gd name="connsiteX7660" fmla="*/ 5300993 w 6019391"/>
              <a:gd name="connsiteY7660" fmla="*/ 558489 h 3787550"/>
              <a:gd name="connsiteX7661" fmla="*/ 5305116 w 6019391"/>
              <a:gd name="connsiteY7661" fmla="*/ 554475 h 3787550"/>
              <a:gd name="connsiteX7662" fmla="*/ 5305404 w 6019391"/>
              <a:gd name="connsiteY7662" fmla="*/ 554594 h 3787550"/>
              <a:gd name="connsiteX7663" fmla="*/ 5305842 w 6019391"/>
              <a:gd name="connsiteY7663" fmla="*/ 553769 h 3787550"/>
              <a:gd name="connsiteX7664" fmla="*/ 5305116 w 6019391"/>
              <a:gd name="connsiteY7664" fmla="*/ 554475 h 3787550"/>
              <a:gd name="connsiteX7665" fmla="*/ 5304021 w 6019391"/>
              <a:gd name="connsiteY7665" fmla="*/ 554027 h 3787550"/>
              <a:gd name="connsiteX7666" fmla="*/ 5318372 w 6019391"/>
              <a:gd name="connsiteY7666" fmla="*/ 541484 h 3787550"/>
              <a:gd name="connsiteX7667" fmla="*/ 5314241 w 6019391"/>
              <a:gd name="connsiteY7667" fmla="*/ 543087 h 3787550"/>
              <a:gd name="connsiteX7668" fmla="*/ 5310317 w 6019391"/>
              <a:gd name="connsiteY7668" fmla="*/ 541610 h 3787550"/>
              <a:gd name="connsiteX7669" fmla="*/ 5296910 w 6019391"/>
              <a:gd name="connsiteY7669" fmla="*/ 549781 h 3787550"/>
              <a:gd name="connsiteX7670" fmla="*/ 5275559 w 6019391"/>
              <a:gd name="connsiteY7670" fmla="*/ 563445 h 3787550"/>
              <a:gd name="connsiteX7671" fmla="*/ 5257176 w 6019391"/>
              <a:gd name="connsiteY7671" fmla="*/ 575481 h 3787550"/>
              <a:gd name="connsiteX7672" fmla="*/ 5261415 w 6019391"/>
              <a:gd name="connsiteY7672" fmla="*/ 572034 h 3787550"/>
              <a:gd name="connsiteX7673" fmla="*/ 5285271 w 6019391"/>
              <a:gd name="connsiteY7673" fmla="*/ 556535 h 3787550"/>
              <a:gd name="connsiteX7674" fmla="*/ 5333752 w 6019391"/>
              <a:gd name="connsiteY7674" fmla="*/ 523393 h 3787550"/>
              <a:gd name="connsiteX7675" fmla="*/ 5360267 w 6019391"/>
              <a:gd name="connsiteY7675" fmla="*/ 506837 h 3787550"/>
              <a:gd name="connsiteX7676" fmla="*/ 5385210 w 6019391"/>
              <a:gd name="connsiteY7676" fmla="*/ 492032 h 3787550"/>
              <a:gd name="connsiteX7677" fmla="*/ 5356856 w 6019391"/>
              <a:gd name="connsiteY7677" fmla="*/ 510626 h 3787550"/>
              <a:gd name="connsiteX7678" fmla="*/ 5347579 w 6019391"/>
              <a:gd name="connsiteY7678" fmla="*/ 517196 h 3787550"/>
              <a:gd name="connsiteX7679" fmla="*/ 5357523 w 6019391"/>
              <a:gd name="connsiteY7679" fmla="*/ 513753 h 3787550"/>
              <a:gd name="connsiteX7680" fmla="*/ 5422354 w 6019391"/>
              <a:gd name="connsiteY7680" fmla="*/ 474056 h 3787550"/>
              <a:gd name="connsiteX7681" fmla="*/ 5363686 w 6019391"/>
              <a:gd name="connsiteY7681" fmla="*/ 512879 h 3787550"/>
              <a:gd name="connsiteX7682" fmla="*/ 5360011 w 6019391"/>
              <a:gd name="connsiteY7682" fmla="*/ 516620 h 3787550"/>
              <a:gd name="connsiteX7683" fmla="*/ 5363896 w 6019391"/>
              <a:gd name="connsiteY7683" fmla="*/ 513866 h 3787550"/>
              <a:gd name="connsiteX7684" fmla="*/ 5397292 w 6019391"/>
              <a:gd name="connsiteY7684" fmla="*/ 493625 h 3787550"/>
              <a:gd name="connsiteX7685" fmla="*/ 5419040 w 6019391"/>
              <a:gd name="connsiteY7685" fmla="*/ 481141 h 3787550"/>
              <a:gd name="connsiteX7686" fmla="*/ 5416642 w 6019391"/>
              <a:gd name="connsiteY7686" fmla="*/ 483758 h 3787550"/>
              <a:gd name="connsiteX7687" fmla="*/ 5416550 w 6019391"/>
              <a:gd name="connsiteY7687" fmla="*/ 483883 h 3787550"/>
              <a:gd name="connsiteX7688" fmla="*/ 5415636 w 6019391"/>
              <a:gd name="connsiteY7688" fmla="*/ 484500 h 3787550"/>
              <a:gd name="connsiteX7689" fmla="*/ 5400759 w 6019391"/>
              <a:gd name="connsiteY7689" fmla="*/ 493896 h 3787550"/>
              <a:gd name="connsiteX7690" fmla="*/ 5412172 w 6019391"/>
              <a:gd name="connsiteY7690" fmla="*/ 489227 h 3787550"/>
              <a:gd name="connsiteX7691" fmla="*/ 5413220 w 6019391"/>
              <a:gd name="connsiteY7691" fmla="*/ 488534 h 3787550"/>
              <a:gd name="connsiteX7692" fmla="*/ 5413434 w 6019391"/>
              <a:gd name="connsiteY7692" fmla="*/ 490400 h 3787550"/>
              <a:gd name="connsiteX7693" fmla="*/ 5416716 w 6019391"/>
              <a:gd name="connsiteY7693" fmla="*/ 487775 h 3787550"/>
              <a:gd name="connsiteX7694" fmla="*/ 5420195 w 6019391"/>
              <a:gd name="connsiteY7694" fmla="*/ 484135 h 3787550"/>
              <a:gd name="connsiteX7695" fmla="*/ 5423268 w 6019391"/>
              <a:gd name="connsiteY7695" fmla="*/ 482400 h 3787550"/>
              <a:gd name="connsiteX7696" fmla="*/ 5414904 w 6019391"/>
              <a:gd name="connsiteY7696" fmla="*/ 489856 h 3787550"/>
              <a:gd name="connsiteX7697" fmla="*/ 5358230 w 6019391"/>
              <a:gd name="connsiteY7697" fmla="*/ 525177 h 3787550"/>
              <a:gd name="connsiteX7698" fmla="*/ 5337473 w 6019391"/>
              <a:gd name="connsiteY7698" fmla="*/ 540830 h 3787550"/>
              <a:gd name="connsiteX7699" fmla="*/ 5340729 w 6019391"/>
              <a:gd name="connsiteY7699" fmla="*/ 539183 h 3787550"/>
              <a:gd name="connsiteX7700" fmla="*/ 5387286 w 6019391"/>
              <a:gd name="connsiteY7700" fmla="*/ 510550 h 3787550"/>
              <a:gd name="connsiteX7701" fmla="*/ 5404720 w 6019391"/>
              <a:gd name="connsiteY7701" fmla="*/ 499606 h 3787550"/>
              <a:gd name="connsiteX7702" fmla="*/ 5395548 w 6019391"/>
              <a:gd name="connsiteY7702" fmla="*/ 507346 h 3787550"/>
              <a:gd name="connsiteX7703" fmla="*/ 5344547 w 6019391"/>
              <a:gd name="connsiteY7703" fmla="*/ 540844 h 3787550"/>
              <a:gd name="connsiteX7704" fmla="*/ 5325226 w 6019391"/>
              <a:gd name="connsiteY7704" fmla="*/ 555108 h 3787550"/>
              <a:gd name="connsiteX7705" fmla="*/ 5339367 w 6019391"/>
              <a:gd name="connsiteY7705" fmla="*/ 545647 h 3787550"/>
              <a:gd name="connsiteX7706" fmla="*/ 5354595 w 6019391"/>
              <a:gd name="connsiteY7706" fmla="*/ 537217 h 3787550"/>
              <a:gd name="connsiteX7707" fmla="*/ 5329567 w 6019391"/>
              <a:gd name="connsiteY7707" fmla="*/ 554492 h 3787550"/>
              <a:gd name="connsiteX7708" fmla="*/ 5323022 w 6019391"/>
              <a:gd name="connsiteY7708" fmla="*/ 561690 h 3787550"/>
              <a:gd name="connsiteX7709" fmla="*/ 5295266 w 6019391"/>
              <a:gd name="connsiteY7709" fmla="*/ 582404 h 3787550"/>
              <a:gd name="connsiteX7710" fmla="*/ 5291591 w 6019391"/>
              <a:gd name="connsiteY7710" fmla="*/ 586146 h 3787550"/>
              <a:gd name="connsiteX7711" fmla="*/ 5299607 w 6019391"/>
              <a:gd name="connsiteY7711" fmla="*/ 581789 h 3787550"/>
              <a:gd name="connsiteX7712" fmla="*/ 5361706 w 6019391"/>
              <a:gd name="connsiteY7712" fmla="*/ 541463 h 3787550"/>
              <a:gd name="connsiteX7713" fmla="*/ 5311161 w 6019391"/>
              <a:gd name="connsiteY7713" fmla="*/ 577100 h 3787550"/>
              <a:gd name="connsiteX7714" fmla="*/ 5307277 w 6019391"/>
              <a:gd name="connsiteY7714" fmla="*/ 583921 h 3787550"/>
              <a:gd name="connsiteX7715" fmla="*/ 5368395 w 6019391"/>
              <a:gd name="connsiteY7715" fmla="*/ 543735 h 3787550"/>
              <a:gd name="connsiteX7716" fmla="*/ 5375399 w 6019391"/>
              <a:gd name="connsiteY7716" fmla="*/ 542742 h 3787550"/>
              <a:gd name="connsiteX7717" fmla="*/ 5335915 w 6019391"/>
              <a:gd name="connsiteY7717" fmla="*/ 571387 h 3787550"/>
              <a:gd name="connsiteX7718" fmla="*/ 5330001 w 6019391"/>
              <a:gd name="connsiteY7718" fmla="*/ 577481 h 3787550"/>
              <a:gd name="connsiteX7719" fmla="*/ 5364231 w 6019391"/>
              <a:gd name="connsiteY7719" fmla="*/ 554896 h 3787550"/>
              <a:gd name="connsiteX7720" fmla="*/ 5377910 w 6019391"/>
              <a:gd name="connsiteY7720" fmla="*/ 545633 h 3787550"/>
              <a:gd name="connsiteX7721" fmla="*/ 5373796 w 6019391"/>
              <a:gd name="connsiteY7721" fmla="*/ 551863 h 3787550"/>
              <a:gd name="connsiteX7722" fmla="*/ 5383269 w 6019391"/>
              <a:gd name="connsiteY7722" fmla="*/ 545640 h 3787550"/>
              <a:gd name="connsiteX7723" fmla="*/ 5390331 w 6019391"/>
              <a:gd name="connsiteY7723" fmla="*/ 537529 h 3787550"/>
              <a:gd name="connsiteX7724" fmla="*/ 5396649 w 6019391"/>
              <a:gd name="connsiteY7724" fmla="*/ 533458 h 3787550"/>
              <a:gd name="connsiteX7725" fmla="*/ 5397409 w 6019391"/>
              <a:gd name="connsiteY7725" fmla="*/ 532965 h 3787550"/>
              <a:gd name="connsiteX7726" fmla="*/ 5394795 w 6019391"/>
              <a:gd name="connsiteY7726" fmla="*/ 536388 h 3787550"/>
              <a:gd name="connsiteX7727" fmla="*/ 5383954 w 6019391"/>
              <a:gd name="connsiteY7727" fmla="*/ 549502 h 3787550"/>
              <a:gd name="connsiteX7728" fmla="*/ 5357112 w 6019391"/>
              <a:gd name="connsiteY7728" fmla="*/ 579105 h 3787550"/>
              <a:gd name="connsiteX7729" fmla="*/ 5367058 w 6019391"/>
              <a:gd name="connsiteY7729" fmla="*/ 571544 h 3787550"/>
              <a:gd name="connsiteX7730" fmla="*/ 5380162 w 6019391"/>
              <a:gd name="connsiteY7730" fmla="*/ 558225 h 3787550"/>
              <a:gd name="connsiteX7731" fmla="*/ 5386519 w 6019391"/>
              <a:gd name="connsiteY7731" fmla="*/ 555087 h 3787550"/>
              <a:gd name="connsiteX7732" fmla="*/ 5390417 w 6019391"/>
              <a:gd name="connsiteY7732" fmla="*/ 548964 h 3787550"/>
              <a:gd name="connsiteX7733" fmla="*/ 5396920 w 6019391"/>
              <a:gd name="connsiteY7733" fmla="*/ 545754 h 3787550"/>
              <a:gd name="connsiteX7734" fmla="*/ 5408494 w 6019391"/>
              <a:gd name="connsiteY7734" fmla="*/ 531865 h 3787550"/>
              <a:gd name="connsiteX7735" fmla="*/ 5404554 w 6019391"/>
              <a:gd name="connsiteY7735" fmla="*/ 540660 h 3787550"/>
              <a:gd name="connsiteX7736" fmla="*/ 5396571 w 6019391"/>
              <a:gd name="connsiteY7736" fmla="*/ 550127 h 3787550"/>
              <a:gd name="connsiteX7737" fmla="*/ 5395977 w 6019391"/>
              <a:gd name="connsiteY7737" fmla="*/ 555944 h 3787550"/>
              <a:gd name="connsiteX7738" fmla="*/ 5390663 w 6019391"/>
              <a:gd name="connsiteY7738" fmla="*/ 562361 h 3787550"/>
              <a:gd name="connsiteX7739" fmla="*/ 5393872 w 6019391"/>
              <a:gd name="connsiteY7739" fmla="*/ 559947 h 3787550"/>
              <a:gd name="connsiteX7740" fmla="*/ 5403919 w 6019391"/>
              <a:gd name="connsiteY7740" fmla="*/ 549151 h 3787550"/>
              <a:gd name="connsiteX7741" fmla="*/ 5414013 w 6019391"/>
              <a:gd name="connsiteY7741" fmla="*/ 541517 h 3787550"/>
              <a:gd name="connsiteX7742" fmla="*/ 5423380 w 6019391"/>
              <a:gd name="connsiteY7742" fmla="*/ 532695 h 3787550"/>
              <a:gd name="connsiteX7743" fmla="*/ 5428019 w 6019391"/>
              <a:gd name="connsiteY7743" fmla="*/ 534258 h 3787550"/>
              <a:gd name="connsiteX7744" fmla="*/ 5428627 w 6019391"/>
              <a:gd name="connsiteY7744" fmla="*/ 533802 h 3787550"/>
              <a:gd name="connsiteX7745" fmla="*/ 5436031 w 6019391"/>
              <a:gd name="connsiteY7745" fmla="*/ 528648 h 3787550"/>
              <a:gd name="connsiteX7746" fmla="*/ 5439241 w 6019391"/>
              <a:gd name="connsiteY7746" fmla="*/ 525282 h 3787550"/>
              <a:gd name="connsiteX7747" fmla="*/ 5448310 w 6019391"/>
              <a:gd name="connsiteY7747" fmla="*/ 513540 h 3787550"/>
              <a:gd name="connsiteX7748" fmla="*/ 5455365 w 6019391"/>
              <a:gd name="connsiteY7748" fmla="*/ 505324 h 3787550"/>
              <a:gd name="connsiteX7749" fmla="*/ 5456653 w 6019391"/>
              <a:gd name="connsiteY7749" fmla="*/ 504954 h 3787550"/>
              <a:gd name="connsiteX7750" fmla="*/ 5460225 w 6019391"/>
              <a:gd name="connsiteY7750" fmla="*/ 503559 h 3787550"/>
              <a:gd name="connsiteX7751" fmla="*/ 5458051 w 6019391"/>
              <a:gd name="connsiteY7751" fmla="*/ 506273 h 3787550"/>
              <a:gd name="connsiteX7752" fmla="*/ 5445230 w 6019391"/>
              <a:gd name="connsiteY7752" fmla="*/ 522243 h 3787550"/>
              <a:gd name="connsiteX7753" fmla="*/ 5475291 w 6019391"/>
              <a:gd name="connsiteY7753" fmla="*/ 501316 h 3787550"/>
              <a:gd name="connsiteX7754" fmla="*/ 5475219 w 6019391"/>
              <a:gd name="connsiteY7754" fmla="*/ 504049 h 3787550"/>
              <a:gd name="connsiteX7755" fmla="*/ 5475383 w 6019391"/>
              <a:gd name="connsiteY7755" fmla="*/ 503937 h 3787550"/>
              <a:gd name="connsiteX7756" fmla="*/ 5484002 w 6019391"/>
              <a:gd name="connsiteY7756" fmla="*/ 497297 h 3787550"/>
              <a:gd name="connsiteX7757" fmla="*/ 5504720 w 6019391"/>
              <a:gd name="connsiteY7757" fmla="*/ 480229 h 3787550"/>
              <a:gd name="connsiteX7758" fmla="*/ 5505186 w 6019391"/>
              <a:gd name="connsiteY7758" fmla="*/ 480979 h 3787550"/>
              <a:gd name="connsiteX7759" fmla="*/ 5520895 w 6019391"/>
              <a:gd name="connsiteY7759" fmla="*/ 468877 h 3787550"/>
              <a:gd name="connsiteX7760" fmla="*/ 5646895 w 6019391"/>
              <a:gd name="connsiteY7760" fmla="*/ 393520 h 3787550"/>
              <a:gd name="connsiteX7761" fmla="*/ 5667570 w 6019391"/>
              <a:gd name="connsiteY7761" fmla="*/ 384431 h 3787550"/>
              <a:gd name="connsiteX7762" fmla="*/ 5672353 w 6019391"/>
              <a:gd name="connsiteY7762" fmla="*/ 380845 h 3787550"/>
              <a:gd name="connsiteX7763" fmla="*/ 5672636 w 6019391"/>
              <a:gd name="connsiteY7763" fmla="*/ 381000 h 3787550"/>
              <a:gd name="connsiteX7764" fmla="*/ 5673194 w 6019391"/>
              <a:gd name="connsiteY7764" fmla="*/ 380215 h 3787550"/>
              <a:gd name="connsiteX7765" fmla="*/ 5672353 w 6019391"/>
              <a:gd name="connsiteY7765" fmla="*/ 380845 h 3787550"/>
              <a:gd name="connsiteX7766" fmla="*/ 5671279 w 6019391"/>
              <a:gd name="connsiteY7766" fmla="*/ 380256 h 3787550"/>
              <a:gd name="connsiteX7767" fmla="*/ 5687738 w 6019391"/>
              <a:gd name="connsiteY7767" fmla="*/ 369229 h 3787550"/>
              <a:gd name="connsiteX7768" fmla="*/ 5683260 w 6019391"/>
              <a:gd name="connsiteY7768" fmla="*/ 370359 h 3787550"/>
              <a:gd name="connsiteX7769" fmla="*/ 5679396 w 6019391"/>
              <a:gd name="connsiteY7769" fmla="*/ 368378 h 3787550"/>
              <a:gd name="connsiteX7770" fmla="*/ 5664478 w 6019391"/>
              <a:gd name="connsiteY7770" fmla="*/ 375070 h 3787550"/>
              <a:gd name="connsiteX7771" fmla="*/ 5640636 w 6019391"/>
              <a:gd name="connsiteY7771" fmla="*/ 386388 h 3787550"/>
              <a:gd name="connsiteX7772" fmla="*/ 5620075 w 6019391"/>
              <a:gd name="connsiteY7772" fmla="*/ 396410 h 3787550"/>
              <a:gd name="connsiteX7773" fmla="*/ 5624903 w 6019391"/>
              <a:gd name="connsiteY7773" fmla="*/ 393416 h 3787550"/>
              <a:gd name="connsiteX7774" fmla="*/ 5651571 w 6019391"/>
              <a:gd name="connsiteY7774" fmla="*/ 380533 h 3787550"/>
              <a:gd name="connsiteX7775" fmla="*/ 5705980 w 6019391"/>
              <a:gd name="connsiteY7775" fmla="*/ 352677 h 3787550"/>
              <a:gd name="connsiteX7776" fmla="*/ 5735534 w 6019391"/>
              <a:gd name="connsiteY7776" fmla="*/ 339043 h 3787550"/>
              <a:gd name="connsiteX7777" fmla="*/ 5763235 w 6019391"/>
              <a:gd name="connsiteY7777" fmla="*/ 326997 h 3787550"/>
              <a:gd name="connsiteX7778" fmla="*/ 5731517 w 6019391"/>
              <a:gd name="connsiteY7778" fmla="*/ 342486 h 3787550"/>
              <a:gd name="connsiteX7779" fmla="*/ 5721078 w 6019391"/>
              <a:gd name="connsiteY7779" fmla="*/ 348047 h 3787550"/>
              <a:gd name="connsiteX7780" fmla="*/ 5731801 w 6019391"/>
              <a:gd name="connsiteY7780" fmla="*/ 345749 h 3787550"/>
              <a:gd name="connsiteX7781" fmla="*/ 5803961 w 6019391"/>
              <a:gd name="connsiteY7781" fmla="*/ 313206 h 3787550"/>
              <a:gd name="connsiteX7782" fmla="*/ 4522899 w 6019391"/>
              <a:gd name="connsiteY7782" fmla="*/ 297895 h 3787550"/>
              <a:gd name="connsiteX7783" fmla="*/ 4519106 w 6019391"/>
              <a:gd name="connsiteY7783" fmla="*/ 298857 h 3787550"/>
              <a:gd name="connsiteX7784" fmla="*/ 4509898 w 6019391"/>
              <a:gd name="connsiteY7784" fmla="*/ 304124 h 3787550"/>
              <a:gd name="connsiteX7785" fmla="*/ 4491221 w 6019391"/>
              <a:gd name="connsiteY7785" fmla="*/ 319470 h 3787550"/>
              <a:gd name="connsiteX7786" fmla="*/ 4490205 w 6019391"/>
              <a:gd name="connsiteY7786" fmla="*/ 320533 h 3787550"/>
              <a:gd name="connsiteX7787" fmla="*/ 4457007 w 6019391"/>
              <a:gd name="connsiteY7787" fmla="*/ 355310 h 3787550"/>
              <a:gd name="connsiteX7788" fmla="*/ 4523204 w 6019391"/>
              <a:gd name="connsiteY7788" fmla="*/ 298944 h 3787550"/>
              <a:gd name="connsiteX7789" fmla="*/ 4522899 w 6019391"/>
              <a:gd name="connsiteY7789" fmla="*/ 297895 h 3787550"/>
              <a:gd name="connsiteX7790" fmla="*/ 4251295 w 6019391"/>
              <a:gd name="connsiteY7790" fmla="*/ 275600 h 3787550"/>
              <a:gd name="connsiteX7791" fmla="*/ 4252267 w 6019391"/>
              <a:gd name="connsiteY7791" fmla="*/ 276493 h 3787550"/>
              <a:gd name="connsiteX7792" fmla="*/ 4245450 w 6019391"/>
              <a:gd name="connsiteY7792" fmla="*/ 279756 h 3787550"/>
              <a:gd name="connsiteX7793" fmla="*/ 4251341 w 6019391"/>
              <a:gd name="connsiteY7793" fmla="*/ 275567 h 3787550"/>
              <a:gd name="connsiteX7794" fmla="*/ 4251295 w 6019391"/>
              <a:gd name="connsiteY7794" fmla="*/ 275600 h 3787550"/>
              <a:gd name="connsiteX7795" fmla="*/ 4251290 w 6019391"/>
              <a:gd name="connsiteY7795" fmla="*/ 275597 h 3787550"/>
              <a:gd name="connsiteX7796" fmla="*/ 4262917 w 6019391"/>
              <a:gd name="connsiteY7796" fmla="*/ 267339 h 3787550"/>
              <a:gd name="connsiteX7797" fmla="*/ 4256360 w 6019391"/>
              <a:gd name="connsiteY7797" fmla="*/ 272702 h 3787550"/>
              <a:gd name="connsiteX7798" fmla="*/ 4251341 w 6019391"/>
              <a:gd name="connsiteY7798" fmla="*/ 275567 h 3787550"/>
              <a:gd name="connsiteX7799" fmla="*/ 4259023 w 6019391"/>
              <a:gd name="connsiteY7799" fmla="*/ 264736 h 3787550"/>
              <a:gd name="connsiteX7800" fmla="*/ 4252132 w 6019391"/>
              <a:gd name="connsiteY7800" fmla="*/ 268462 h 3787550"/>
              <a:gd name="connsiteX7801" fmla="*/ 4249976 w 6019391"/>
              <a:gd name="connsiteY7801" fmla="*/ 270267 h 3787550"/>
              <a:gd name="connsiteX7802" fmla="*/ 4217100 w 6019391"/>
              <a:gd name="connsiteY7802" fmla="*/ 299307 h 3787550"/>
              <a:gd name="connsiteX7803" fmla="*/ 4230438 w 6019391"/>
              <a:gd name="connsiteY7803" fmla="*/ 290585 h 3787550"/>
              <a:gd name="connsiteX7804" fmla="*/ 4249094 w 6019391"/>
              <a:gd name="connsiteY7804" fmla="*/ 280680 h 3787550"/>
              <a:gd name="connsiteX7805" fmla="*/ 4253309 w 6019391"/>
              <a:gd name="connsiteY7805" fmla="*/ 276983 h 3787550"/>
              <a:gd name="connsiteX7806" fmla="*/ 4253583 w 6019391"/>
              <a:gd name="connsiteY7806" fmla="*/ 277113 h 3787550"/>
              <a:gd name="connsiteX7807" fmla="*/ 4254051 w 6019391"/>
              <a:gd name="connsiteY7807" fmla="*/ 276333 h 3787550"/>
              <a:gd name="connsiteX7808" fmla="*/ 4253309 w 6019391"/>
              <a:gd name="connsiteY7808" fmla="*/ 276983 h 3787550"/>
              <a:gd name="connsiteX7809" fmla="*/ 4252267 w 6019391"/>
              <a:gd name="connsiteY7809" fmla="*/ 276493 h 3787550"/>
              <a:gd name="connsiteX7810" fmla="*/ 4266860 w 6019391"/>
              <a:gd name="connsiteY7810" fmla="*/ 265018 h 3787550"/>
              <a:gd name="connsiteX7811" fmla="*/ 4265754 w 6019391"/>
              <a:gd name="connsiteY7811" fmla="*/ 265596 h 3787550"/>
              <a:gd name="connsiteX7812" fmla="*/ 4255219 w 6019391"/>
              <a:gd name="connsiteY7812" fmla="*/ 273992 h 3787550"/>
              <a:gd name="connsiteX7813" fmla="*/ 4265365 w 6019391"/>
              <a:gd name="connsiteY7813" fmla="*/ 265798 h 3787550"/>
              <a:gd name="connsiteX7814" fmla="*/ 4264869 w 6019391"/>
              <a:gd name="connsiteY7814" fmla="*/ 266057 h 3787550"/>
              <a:gd name="connsiteX7815" fmla="*/ 4262762 w 6019391"/>
              <a:gd name="connsiteY7815" fmla="*/ 266369 h 3787550"/>
              <a:gd name="connsiteX7816" fmla="*/ 4259023 w 6019391"/>
              <a:gd name="connsiteY7816" fmla="*/ 264736 h 3787550"/>
              <a:gd name="connsiteX7817" fmla="*/ 4310629 w 6019391"/>
              <a:gd name="connsiteY7817" fmla="*/ 255179 h 3787550"/>
              <a:gd name="connsiteX7818" fmla="*/ 4292340 w 6019391"/>
              <a:gd name="connsiteY7818" fmla="*/ 265703 h 3787550"/>
              <a:gd name="connsiteX7819" fmla="*/ 4290922 w 6019391"/>
              <a:gd name="connsiteY7819" fmla="*/ 266509 h 3787550"/>
              <a:gd name="connsiteX7820" fmla="*/ 4292447 w 6019391"/>
              <a:gd name="connsiteY7820" fmla="*/ 266228 h 3787550"/>
              <a:gd name="connsiteX7821" fmla="*/ 4302506 w 6019391"/>
              <a:gd name="connsiteY7821" fmla="*/ 261775 h 3787550"/>
              <a:gd name="connsiteX7822" fmla="*/ 4293249 w 6019391"/>
              <a:gd name="connsiteY7822" fmla="*/ 244305 h 3787550"/>
              <a:gd name="connsiteX7823" fmla="*/ 4289705 w 6019391"/>
              <a:gd name="connsiteY7823" fmla="*/ 247113 h 3787550"/>
              <a:gd name="connsiteX7824" fmla="*/ 4290283 w 6019391"/>
              <a:gd name="connsiteY7824" fmla="*/ 247523 h 3787550"/>
              <a:gd name="connsiteX7825" fmla="*/ 4293721 w 6019391"/>
              <a:gd name="connsiteY7825" fmla="*/ 245738 h 3787550"/>
              <a:gd name="connsiteX7826" fmla="*/ 4293249 w 6019391"/>
              <a:gd name="connsiteY7826" fmla="*/ 244305 h 3787550"/>
              <a:gd name="connsiteX7827" fmla="*/ 4313930 w 6019391"/>
              <a:gd name="connsiteY7827" fmla="*/ 238346 h 3787550"/>
              <a:gd name="connsiteX7828" fmla="*/ 4312377 w 6019391"/>
              <a:gd name="connsiteY7828" fmla="*/ 239474 h 3787550"/>
              <a:gd name="connsiteX7829" fmla="*/ 4313098 w 6019391"/>
              <a:gd name="connsiteY7829" fmla="*/ 239063 h 3787550"/>
              <a:gd name="connsiteX7830" fmla="*/ 4308613 w 6019391"/>
              <a:gd name="connsiteY7830" fmla="*/ 242928 h 3787550"/>
              <a:gd name="connsiteX7831" fmla="*/ 4308989 w 6019391"/>
              <a:gd name="connsiteY7831" fmla="*/ 242848 h 3787550"/>
              <a:gd name="connsiteX7832" fmla="*/ 4313695 w 6019391"/>
              <a:gd name="connsiteY7832" fmla="*/ 238723 h 3787550"/>
              <a:gd name="connsiteX7833" fmla="*/ 4313098 w 6019391"/>
              <a:gd name="connsiteY7833" fmla="*/ 239063 h 3787550"/>
              <a:gd name="connsiteX7834" fmla="*/ 4336052 w 6019391"/>
              <a:gd name="connsiteY7834" fmla="*/ 234534 h 3787550"/>
              <a:gd name="connsiteX7835" fmla="*/ 4333421 w 6019391"/>
              <a:gd name="connsiteY7835" fmla="*/ 235969 h 3787550"/>
              <a:gd name="connsiteX7836" fmla="*/ 4312058 w 6019391"/>
              <a:gd name="connsiteY7836" fmla="*/ 247996 h 3787550"/>
              <a:gd name="connsiteX7837" fmla="*/ 4300860 w 6019391"/>
              <a:gd name="connsiteY7837" fmla="*/ 257268 h 3787550"/>
              <a:gd name="connsiteX7838" fmla="*/ 4322818 w 6019391"/>
              <a:gd name="connsiteY7838" fmla="*/ 245281 h 3787550"/>
              <a:gd name="connsiteX7839" fmla="*/ 4302665 w 6019391"/>
              <a:gd name="connsiteY7839" fmla="*/ 226732 h 3787550"/>
              <a:gd name="connsiteX7840" fmla="*/ 4300559 w 6019391"/>
              <a:gd name="connsiteY7840" fmla="*/ 228524 h 3787550"/>
              <a:gd name="connsiteX7841" fmla="*/ 4285508 w 6019391"/>
              <a:gd name="connsiteY7841" fmla="*/ 240533 h 3787550"/>
              <a:gd name="connsiteX7842" fmla="*/ 4287556 w 6019391"/>
              <a:gd name="connsiteY7842" fmla="*/ 238819 h 3787550"/>
              <a:gd name="connsiteX7843" fmla="*/ 4351682 w 6019391"/>
              <a:gd name="connsiteY7843" fmla="*/ 221423 h 3787550"/>
              <a:gd name="connsiteX7844" fmla="*/ 4349391 w 6019391"/>
              <a:gd name="connsiteY7844" fmla="*/ 222873 h 3787550"/>
              <a:gd name="connsiteX7845" fmla="*/ 4350151 w 6019391"/>
              <a:gd name="connsiteY7845" fmla="*/ 222768 h 3787550"/>
              <a:gd name="connsiteX7846" fmla="*/ 4328413 w 6019391"/>
              <a:gd name="connsiteY7846" fmla="*/ 206132 h 3787550"/>
              <a:gd name="connsiteX7847" fmla="*/ 4302665 w 6019391"/>
              <a:gd name="connsiteY7847" fmla="*/ 226732 h 3787550"/>
              <a:gd name="connsiteX7848" fmla="*/ 4324943 w 6019391"/>
              <a:gd name="connsiteY7848" fmla="*/ 207768 h 3787550"/>
              <a:gd name="connsiteX7849" fmla="*/ 4369302 w 6019391"/>
              <a:gd name="connsiteY7849" fmla="*/ 205944 h 3787550"/>
              <a:gd name="connsiteX7850" fmla="*/ 4342307 w 6019391"/>
              <a:gd name="connsiteY7850" fmla="*/ 222402 h 3787550"/>
              <a:gd name="connsiteX7851" fmla="*/ 4334854 w 6019391"/>
              <a:gd name="connsiteY7851" fmla="*/ 226653 h 3787550"/>
              <a:gd name="connsiteX7852" fmla="*/ 4329196 w 6019391"/>
              <a:gd name="connsiteY7852" fmla="*/ 231486 h 3787550"/>
              <a:gd name="connsiteX7853" fmla="*/ 4346033 w 6019391"/>
              <a:gd name="connsiteY7853" fmla="*/ 222436 h 3787550"/>
              <a:gd name="connsiteX7854" fmla="*/ 4356672 w 6019391"/>
              <a:gd name="connsiteY7854" fmla="*/ 217040 h 3787550"/>
              <a:gd name="connsiteX7855" fmla="*/ 4334593 w 6019391"/>
              <a:gd name="connsiteY7855" fmla="*/ 201188 h 3787550"/>
              <a:gd name="connsiteX7856" fmla="*/ 4334052 w 6019391"/>
              <a:gd name="connsiteY7856" fmla="*/ 202444 h 3787550"/>
              <a:gd name="connsiteX7857" fmla="*/ 4329869 w 6019391"/>
              <a:gd name="connsiteY7857" fmla="*/ 205446 h 3787550"/>
              <a:gd name="connsiteX7858" fmla="*/ 4328413 w 6019391"/>
              <a:gd name="connsiteY7858" fmla="*/ 206132 h 3787550"/>
              <a:gd name="connsiteX7859" fmla="*/ 4470597 w 6019391"/>
              <a:gd name="connsiteY7859" fmla="*/ 185962 h 3787550"/>
              <a:gd name="connsiteX7860" fmla="*/ 4468713 w 6019391"/>
              <a:gd name="connsiteY7860" fmla="*/ 187936 h 3787550"/>
              <a:gd name="connsiteX7861" fmla="*/ 4468246 w 6019391"/>
              <a:gd name="connsiteY7861" fmla="*/ 188301 h 3787550"/>
              <a:gd name="connsiteX7862" fmla="*/ 4387680 w 6019391"/>
              <a:gd name="connsiteY7862" fmla="*/ 159825 h 3787550"/>
              <a:gd name="connsiteX7863" fmla="*/ 4363600 w 6019391"/>
              <a:gd name="connsiteY7863" fmla="*/ 177982 h 3787550"/>
              <a:gd name="connsiteX7864" fmla="*/ 4334593 w 6019391"/>
              <a:gd name="connsiteY7864" fmla="*/ 201188 h 3787550"/>
              <a:gd name="connsiteX7865" fmla="*/ 4335612 w 6019391"/>
              <a:gd name="connsiteY7865" fmla="*/ 198822 h 3787550"/>
              <a:gd name="connsiteX7866" fmla="*/ 4339563 w 6019391"/>
              <a:gd name="connsiteY7866" fmla="*/ 194399 h 3787550"/>
              <a:gd name="connsiteX7867" fmla="*/ 4356521 w 6019391"/>
              <a:gd name="connsiteY7867" fmla="*/ 181179 h 3787550"/>
              <a:gd name="connsiteX7868" fmla="*/ 4380414 w 6019391"/>
              <a:gd name="connsiteY7868" fmla="*/ 162639 h 3787550"/>
              <a:gd name="connsiteX7869" fmla="*/ 4386281 w 6019391"/>
              <a:gd name="connsiteY7869" fmla="*/ 160467 h 3787550"/>
              <a:gd name="connsiteX7870" fmla="*/ 4395635 w 6019391"/>
              <a:gd name="connsiteY7870" fmla="*/ 153828 h 3787550"/>
              <a:gd name="connsiteX7871" fmla="*/ 4391405 w 6019391"/>
              <a:gd name="connsiteY7871" fmla="*/ 157615 h 3787550"/>
              <a:gd name="connsiteX7872" fmla="*/ 4389297 w 6019391"/>
              <a:gd name="connsiteY7872" fmla="*/ 159083 h 3787550"/>
              <a:gd name="connsiteX7873" fmla="*/ 4387680 w 6019391"/>
              <a:gd name="connsiteY7873" fmla="*/ 159825 h 3787550"/>
              <a:gd name="connsiteX7874" fmla="*/ 4363223 w 6019391"/>
              <a:gd name="connsiteY7874" fmla="*/ 112013 h 3787550"/>
              <a:gd name="connsiteX7875" fmla="*/ 4359258 w 6019391"/>
              <a:gd name="connsiteY7875" fmla="*/ 114847 h 3787550"/>
              <a:gd name="connsiteX7876" fmla="*/ 4360371 w 6019391"/>
              <a:gd name="connsiteY7876" fmla="*/ 113867 h 3787550"/>
              <a:gd name="connsiteX7877" fmla="*/ 4533392 w 6019391"/>
              <a:gd name="connsiteY7877" fmla="*/ 76699 h 3787550"/>
              <a:gd name="connsiteX7878" fmla="*/ 4532377 w 6019391"/>
              <a:gd name="connsiteY7878" fmla="*/ 77762 h 3787550"/>
              <a:gd name="connsiteX7879" fmla="*/ 4532254 w 6019391"/>
              <a:gd name="connsiteY7879" fmla="*/ 77480 h 3787550"/>
              <a:gd name="connsiteX7880" fmla="*/ 4469334 w 6019391"/>
              <a:gd name="connsiteY7880" fmla="*/ 34100 h 3787550"/>
              <a:gd name="connsiteX7881" fmla="*/ 4458974 w 6019391"/>
              <a:gd name="connsiteY7881" fmla="*/ 42337 h 3787550"/>
              <a:gd name="connsiteX7882" fmla="*/ 4448112 w 6019391"/>
              <a:gd name="connsiteY7882" fmla="*/ 52458 h 3787550"/>
              <a:gd name="connsiteX7883" fmla="*/ 4372522 w 6019391"/>
              <a:gd name="connsiteY7883" fmla="*/ 107629 h 3787550"/>
              <a:gd name="connsiteX7884" fmla="*/ 4366394 w 6019391"/>
              <a:gd name="connsiteY7884" fmla="*/ 109951 h 3787550"/>
              <a:gd name="connsiteX7885" fmla="*/ 4363223 w 6019391"/>
              <a:gd name="connsiteY7885" fmla="*/ 112013 h 3787550"/>
              <a:gd name="connsiteX7886" fmla="*/ 4379336 w 6019391"/>
              <a:gd name="connsiteY7886" fmla="*/ 100491 h 3787550"/>
              <a:gd name="connsiteX7887" fmla="*/ 4376006 w 6019391"/>
              <a:gd name="connsiteY7887" fmla="*/ 99436 h 3787550"/>
              <a:gd name="connsiteX7888" fmla="*/ 4462754 w 6019391"/>
              <a:gd name="connsiteY7888" fmla="*/ 37119 h 3787550"/>
              <a:gd name="connsiteX7889" fmla="*/ 4466612 w 6019391"/>
              <a:gd name="connsiteY7889" fmla="*/ 35066 h 3787550"/>
              <a:gd name="connsiteX7890" fmla="*/ 4470702 w 6019391"/>
              <a:gd name="connsiteY7890" fmla="*/ 33011 h 3787550"/>
              <a:gd name="connsiteX7891" fmla="*/ 4469833 w 6019391"/>
              <a:gd name="connsiteY7891" fmla="*/ 33923 h 3787550"/>
              <a:gd name="connsiteX7892" fmla="*/ 4469334 w 6019391"/>
              <a:gd name="connsiteY7892" fmla="*/ 34100 h 3787550"/>
              <a:gd name="connsiteX7893" fmla="*/ 4610636 w 6019391"/>
              <a:gd name="connsiteY7893" fmla="*/ 0 h 3787550"/>
              <a:gd name="connsiteX7894" fmla="*/ 4555144 w 6019391"/>
              <a:gd name="connsiteY7894" fmla="*/ 47098 h 3787550"/>
              <a:gd name="connsiteX7895" fmla="*/ 4530873 w 6019391"/>
              <a:gd name="connsiteY7895" fmla="*/ 74302 h 3787550"/>
              <a:gd name="connsiteX7896" fmla="*/ 4532254 w 6019391"/>
              <a:gd name="connsiteY7896" fmla="*/ 77480 h 3787550"/>
              <a:gd name="connsiteX7897" fmla="*/ 4482402 w 6019391"/>
              <a:gd name="connsiteY7897" fmla="*/ 111738 h 3787550"/>
              <a:gd name="connsiteX7898" fmla="*/ 4428694 w 6019391"/>
              <a:gd name="connsiteY7898" fmla="*/ 151329 h 3787550"/>
              <a:gd name="connsiteX7899" fmla="*/ 4446235 w 6019391"/>
              <a:gd name="connsiteY7899" fmla="*/ 132953 h 3787550"/>
              <a:gd name="connsiteX7900" fmla="*/ 4430899 w 6019391"/>
              <a:gd name="connsiteY7900" fmla="*/ 137986 h 3787550"/>
              <a:gd name="connsiteX7901" fmla="*/ 4387029 w 6019391"/>
              <a:gd name="connsiteY7901" fmla="*/ 168689 h 3787550"/>
              <a:gd name="connsiteX7902" fmla="*/ 4321132 w 6019391"/>
              <a:gd name="connsiteY7902" fmla="*/ 221455 h 3787550"/>
              <a:gd name="connsiteX7903" fmla="*/ 4298654 w 6019391"/>
              <a:gd name="connsiteY7903" fmla="*/ 239371 h 3787550"/>
              <a:gd name="connsiteX7904" fmla="*/ 4309363 w 6019391"/>
              <a:gd name="connsiteY7904" fmla="*/ 233431 h 3787550"/>
              <a:gd name="connsiteX7905" fmla="*/ 4334369 w 6019391"/>
              <a:gd name="connsiteY7905" fmla="*/ 220284 h 3787550"/>
              <a:gd name="connsiteX7906" fmla="*/ 4305854 w 6019391"/>
              <a:gd name="connsiteY7906" fmla="*/ 236944 h 3787550"/>
              <a:gd name="connsiteX7907" fmla="*/ 4296499 w 6019391"/>
              <a:gd name="connsiteY7907" fmla="*/ 242865 h 3787550"/>
              <a:gd name="connsiteX7908" fmla="*/ 4306341 w 6019391"/>
              <a:gd name="connsiteY7908" fmla="*/ 240015 h 3787550"/>
              <a:gd name="connsiteX7909" fmla="*/ 4322039 w 6019391"/>
              <a:gd name="connsiteY7909" fmla="*/ 231047 h 3787550"/>
              <a:gd name="connsiteX7910" fmla="*/ 4332271 w 6019391"/>
              <a:gd name="connsiteY7910" fmla="*/ 223252 h 3787550"/>
              <a:gd name="connsiteX7911" fmla="*/ 4334117 w 6019391"/>
              <a:gd name="connsiteY7911" fmla="*/ 221847 h 3787550"/>
              <a:gd name="connsiteX7912" fmla="*/ 4337202 w 6019391"/>
              <a:gd name="connsiteY7912" fmla="*/ 218615 h 3787550"/>
              <a:gd name="connsiteX7913" fmla="*/ 4334369 w 6019391"/>
              <a:gd name="connsiteY7913" fmla="*/ 220284 h 3787550"/>
              <a:gd name="connsiteX7914" fmla="*/ 4336749 w 6019391"/>
              <a:gd name="connsiteY7914" fmla="*/ 218083 h 3787550"/>
              <a:gd name="connsiteX7915" fmla="*/ 4338736 w 6019391"/>
              <a:gd name="connsiteY7915" fmla="*/ 217324 h 3787550"/>
              <a:gd name="connsiteX7916" fmla="*/ 4340937 w 6019391"/>
              <a:gd name="connsiteY7916" fmla="*/ 216004 h 3787550"/>
              <a:gd name="connsiteX7917" fmla="*/ 4341102 w 6019391"/>
              <a:gd name="connsiteY7917" fmla="*/ 215704 h 3787550"/>
              <a:gd name="connsiteX7918" fmla="*/ 4341551 w 6019391"/>
              <a:gd name="connsiteY7918" fmla="*/ 215635 h 3787550"/>
              <a:gd name="connsiteX7919" fmla="*/ 4343103 w 6019391"/>
              <a:gd name="connsiteY7919" fmla="*/ 214705 h 3787550"/>
              <a:gd name="connsiteX7920" fmla="*/ 4394393 w 6019391"/>
              <a:gd name="connsiteY7920" fmla="*/ 169738 h 3787550"/>
              <a:gd name="connsiteX7921" fmla="*/ 4413358 w 6019391"/>
              <a:gd name="connsiteY7921" fmla="*/ 156361 h 3787550"/>
              <a:gd name="connsiteX7922" fmla="*/ 4366033 w 6019391"/>
              <a:gd name="connsiteY7922" fmla="*/ 200014 h 3787550"/>
              <a:gd name="connsiteX7923" fmla="*/ 4344226 w 6019391"/>
              <a:gd name="connsiteY7923" fmla="*/ 218645 h 3787550"/>
              <a:gd name="connsiteX7924" fmla="*/ 4369851 w 6019391"/>
              <a:gd name="connsiteY7924" fmla="*/ 205462 h 3787550"/>
              <a:gd name="connsiteX7925" fmla="*/ 4371476 w 6019391"/>
              <a:gd name="connsiteY7925" fmla="*/ 204035 h 3787550"/>
              <a:gd name="connsiteX7926" fmla="*/ 4387381 w 6019391"/>
              <a:gd name="connsiteY7926" fmla="*/ 190063 h 3787550"/>
              <a:gd name="connsiteX7927" fmla="*/ 4407237 w 6019391"/>
              <a:gd name="connsiteY7927" fmla="*/ 173806 h 3787550"/>
              <a:gd name="connsiteX7928" fmla="*/ 4428086 w 6019391"/>
              <a:gd name="connsiteY7928" fmla="*/ 158455 h 3787550"/>
              <a:gd name="connsiteX7929" fmla="*/ 4510633 w 6019391"/>
              <a:gd name="connsiteY7929" fmla="*/ 98268 h 3787550"/>
              <a:gd name="connsiteX7930" fmla="*/ 4474999 w 6019391"/>
              <a:gd name="connsiteY7930" fmla="*/ 126835 h 3787550"/>
              <a:gd name="connsiteX7931" fmla="*/ 4477148 w 6019391"/>
              <a:gd name="connsiteY7931" fmla="*/ 128802 h 3787550"/>
              <a:gd name="connsiteX7932" fmla="*/ 4444414 w 6019391"/>
              <a:gd name="connsiteY7932" fmla="*/ 154330 h 3787550"/>
              <a:gd name="connsiteX7933" fmla="*/ 4413730 w 6019391"/>
              <a:gd name="connsiteY7933" fmla="*/ 178037 h 3787550"/>
              <a:gd name="connsiteX7934" fmla="*/ 4386189 w 6019391"/>
              <a:gd name="connsiteY7934" fmla="*/ 202344 h 3787550"/>
              <a:gd name="connsiteX7935" fmla="*/ 4328954 w 6019391"/>
              <a:gd name="connsiteY7935" fmla="*/ 253538 h 3787550"/>
              <a:gd name="connsiteX7936" fmla="*/ 4330311 w 6019391"/>
              <a:gd name="connsiteY7936" fmla="*/ 254288 h 3787550"/>
              <a:gd name="connsiteX7937" fmla="*/ 4331188 w 6019391"/>
              <a:gd name="connsiteY7937" fmla="*/ 254109 h 3787550"/>
              <a:gd name="connsiteX7938" fmla="*/ 4337191 w 6019391"/>
              <a:gd name="connsiteY7938" fmla="*/ 251400 h 3787550"/>
              <a:gd name="connsiteX7939" fmla="*/ 4307890 w 6019391"/>
              <a:gd name="connsiteY7939" fmla="*/ 273978 h 3787550"/>
              <a:gd name="connsiteX7940" fmla="*/ 4315377 w 6019391"/>
              <a:gd name="connsiteY7940" fmla="*/ 269706 h 3787550"/>
              <a:gd name="connsiteX7941" fmla="*/ 4322236 w 6019391"/>
              <a:gd name="connsiteY7941" fmla="*/ 269092 h 3787550"/>
              <a:gd name="connsiteX7942" fmla="*/ 4307293 w 6019391"/>
              <a:gd name="connsiteY7942" fmla="*/ 278793 h 3787550"/>
              <a:gd name="connsiteX7943" fmla="*/ 4310829 w 6019391"/>
              <a:gd name="connsiteY7943" fmla="*/ 277069 h 3787550"/>
              <a:gd name="connsiteX7944" fmla="*/ 4325007 w 6019391"/>
              <a:gd name="connsiteY7944" fmla="*/ 270978 h 3787550"/>
              <a:gd name="connsiteX7945" fmla="*/ 4464503 w 6019391"/>
              <a:gd name="connsiteY7945" fmla="*/ 155353 h 3787550"/>
              <a:gd name="connsiteX7946" fmla="*/ 4467545 w 6019391"/>
              <a:gd name="connsiteY7946" fmla="*/ 154438 h 3787550"/>
              <a:gd name="connsiteX7947" fmla="*/ 4456675 w 6019391"/>
              <a:gd name="connsiteY7947" fmla="*/ 163554 h 3787550"/>
              <a:gd name="connsiteX7948" fmla="*/ 4446673 w 6019391"/>
              <a:gd name="connsiteY7948" fmla="*/ 171759 h 3787550"/>
              <a:gd name="connsiteX7949" fmla="*/ 4453025 w 6019391"/>
              <a:gd name="connsiteY7949" fmla="*/ 171595 h 3787550"/>
              <a:gd name="connsiteX7950" fmla="*/ 4425218 w 6019391"/>
              <a:gd name="connsiteY7950" fmla="*/ 194234 h 3787550"/>
              <a:gd name="connsiteX7951" fmla="*/ 4397555 w 6019391"/>
              <a:gd name="connsiteY7951" fmla="*/ 216722 h 3787550"/>
              <a:gd name="connsiteX7952" fmla="*/ 4409848 w 6019391"/>
              <a:gd name="connsiteY7952" fmla="*/ 212606 h 3787550"/>
              <a:gd name="connsiteX7953" fmla="*/ 4465439 w 6019391"/>
              <a:gd name="connsiteY7953" fmla="*/ 171571 h 3787550"/>
              <a:gd name="connsiteX7954" fmla="*/ 4518030 w 6019391"/>
              <a:gd name="connsiteY7954" fmla="*/ 129784 h 3787550"/>
              <a:gd name="connsiteX7955" fmla="*/ 4530323 w 6019391"/>
              <a:gd name="connsiteY7955" fmla="*/ 125668 h 3787550"/>
              <a:gd name="connsiteX7956" fmla="*/ 4509452 w 6019391"/>
              <a:gd name="connsiteY7956" fmla="*/ 142988 h 3787550"/>
              <a:gd name="connsiteX7957" fmla="*/ 4390828 w 6019391"/>
              <a:gd name="connsiteY7957" fmla="*/ 241292 h 3787550"/>
              <a:gd name="connsiteX7958" fmla="*/ 4393993 w 6019391"/>
              <a:gd name="connsiteY7958" fmla="*/ 242196 h 3787550"/>
              <a:gd name="connsiteX7959" fmla="*/ 4375316 w 6019391"/>
              <a:gd name="connsiteY7959" fmla="*/ 257542 h 3787550"/>
              <a:gd name="connsiteX7960" fmla="*/ 4365651 w 6019391"/>
              <a:gd name="connsiteY7960" fmla="*/ 262393 h 3787550"/>
              <a:gd name="connsiteX7961" fmla="*/ 4367944 w 6019391"/>
              <a:gd name="connsiteY7961" fmla="*/ 262533 h 3787550"/>
              <a:gd name="connsiteX7962" fmla="*/ 4369397 w 6019391"/>
              <a:gd name="connsiteY7962" fmla="*/ 261724 h 3787550"/>
              <a:gd name="connsiteX7963" fmla="*/ 4369623 w 6019391"/>
              <a:gd name="connsiteY7963" fmla="*/ 261817 h 3787550"/>
              <a:gd name="connsiteX7964" fmla="*/ 4389729 w 6019391"/>
              <a:gd name="connsiteY7964" fmla="*/ 250033 h 3787550"/>
              <a:gd name="connsiteX7965" fmla="*/ 4394613 w 6019391"/>
              <a:gd name="connsiteY7965" fmla="*/ 244348 h 3787550"/>
              <a:gd name="connsiteX7966" fmla="*/ 4401892 w 6019391"/>
              <a:gd name="connsiteY7966" fmla="*/ 236715 h 3787550"/>
              <a:gd name="connsiteX7967" fmla="*/ 4403164 w 6019391"/>
              <a:gd name="connsiteY7967" fmla="*/ 236419 h 3787550"/>
              <a:gd name="connsiteX7968" fmla="*/ 4406707 w 6019391"/>
              <a:gd name="connsiteY7968" fmla="*/ 235241 h 3787550"/>
              <a:gd name="connsiteX7969" fmla="*/ 4404455 w 6019391"/>
              <a:gd name="connsiteY7969" fmla="*/ 237770 h 3787550"/>
              <a:gd name="connsiteX7970" fmla="*/ 4399472 w 6019391"/>
              <a:gd name="connsiteY7970" fmla="*/ 243356 h 3787550"/>
              <a:gd name="connsiteX7971" fmla="*/ 4423077 w 6019391"/>
              <a:gd name="connsiteY7971" fmla="*/ 224708 h 3787550"/>
              <a:gd name="connsiteX7972" fmla="*/ 4445197 w 6019391"/>
              <a:gd name="connsiteY7972" fmla="*/ 206323 h 3787550"/>
              <a:gd name="connsiteX7973" fmla="*/ 4468246 w 6019391"/>
              <a:gd name="connsiteY7973" fmla="*/ 188301 h 3787550"/>
              <a:gd name="connsiteX7974" fmla="*/ 4465215 w 6019391"/>
              <a:gd name="connsiteY7974" fmla="*/ 191316 h 3787550"/>
              <a:gd name="connsiteX7975" fmla="*/ 4459728 w 6019391"/>
              <a:gd name="connsiteY7975" fmla="*/ 195077 h 3787550"/>
              <a:gd name="connsiteX7976" fmla="*/ 4469121 w 6019391"/>
              <a:gd name="connsiteY7976" fmla="*/ 193999 h 3787550"/>
              <a:gd name="connsiteX7977" fmla="*/ 4484026 w 6019391"/>
              <a:gd name="connsiteY7977" fmla="*/ 184874 h 3787550"/>
              <a:gd name="connsiteX7978" fmla="*/ 4443485 w 6019391"/>
              <a:gd name="connsiteY7978" fmla="*/ 216635 h 3787550"/>
              <a:gd name="connsiteX7979" fmla="*/ 4404080 w 6019391"/>
              <a:gd name="connsiteY7979" fmla="*/ 251423 h 3787550"/>
              <a:gd name="connsiteX7980" fmla="*/ 4418381 w 6019391"/>
              <a:gd name="connsiteY7980" fmla="*/ 247151 h 3787550"/>
              <a:gd name="connsiteX7981" fmla="*/ 4455172 w 6019391"/>
              <a:gd name="connsiteY7981" fmla="*/ 219643 h 3787550"/>
              <a:gd name="connsiteX7982" fmla="*/ 4491964 w 6019391"/>
              <a:gd name="connsiteY7982" fmla="*/ 192136 h 3787550"/>
              <a:gd name="connsiteX7983" fmla="*/ 4452415 w 6019391"/>
              <a:gd name="connsiteY7983" fmla="*/ 224803 h 3787550"/>
              <a:gd name="connsiteX7984" fmla="*/ 4450531 w 6019391"/>
              <a:gd name="connsiteY7984" fmla="*/ 226776 h 3787550"/>
              <a:gd name="connsiteX7985" fmla="*/ 4433716 w 6019391"/>
              <a:gd name="connsiteY7985" fmla="*/ 242120 h 3787550"/>
              <a:gd name="connsiteX7986" fmla="*/ 4416902 w 6019391"/>
              <a:gd name="connsiteY7986" fmla="*/ 257462 h 3787550"/>
              <a:gd name="connsiteX7987" fmla="*/ 4421075 w 6019391"/>
              <a:gd name="connsiteY7987" fmla="*/ 256620 h 3787550"/>
              <a:gd name="connsiteX7988" fmla="*/ 4430786 w 6019391"/>
              <a:gd name="connsiteY7988" fmla="*/ 251453 h 3787550"/>
              <a:gd name="connsiteX7989" fmla="*/ 4432360 w 6019391"/>
              <a:gd name="connsiteY7989" fmla="*/ 249732 h 3787550"/>
              <a:gd name="connsiteX7990" fmla="*/ 4433186 w 6019391"/>
              <a:gd name="connsiteY7990" fmla="*/ 249417 h 3787550"/>
              <a:gd name="connsiteX7991" fmla="*/ 4446699 w 6019391"/>
              <a:gd name="connsiteY7991" fmla="*/ 236998 h 3787550"/>
              <a:gd name="connsiteX7992" fmla="*/ 4448909 w 6019391"/>
              <a:gd name="connsiteY7992" fmla="*/ 234966 h 3787550"/>
              <a:gd name="connsiteX7993" fmla="*/ 4529604 w 6019391"/>
              <a:gd name="connsiteY7993" fmla="*/ 163414 h 3787550"/>
              <a:gd name="connsiteX7994" fmla="*/ 4516441 w 6019391"/>
              <a:gd name="connsiteY7994" fmla="*/ 168442 h 3787550"/>
              <a:gd name="connsiteX7995" fmla="*/ 4506463 w 6019391"/>
              <a:gd name="connsiteY7995" fmla="*/ 174675 h 3787550"/>
              <a:gd name="connsiteX7996" fmla="*/ 4552075 w 6019391"/>
              <a:gd name="connsiteY7996" fmla="*/ 139875 h 3787550"/>
              <a:gd name="connsiteX7997" fmla="*/ 4537919 w 6019391"/>
              <a:gd name="connsiteY7997" fmla="*/ 143995 h 3787550"/>
              <a:gd name="connsiteX7998" fmla="*/ 4488978 w 6019391"/>
              <a:gd name="connsiteY7998" fmla="*/ 177741 h 3787550"/>
              <a:gd name="connsiteX7999" fmla="*/ 4540677 w 6019391"/>
              <a:gd name="connsiteY7999" fmla="*/ 138835 h 3787550"/>
              <a:gd name="connsiteX8000" fmla="*/ 4529253 w 6019391"/>
              <a:gd name="connsiteY8000" fmla="*/ 142040 h 3787550"/>
              <a:gd name="connsiteX8001" fmla="*/ 4519254 w 6019391"/>
              <a:gd name="connsiteY8001" fmla="*/ 147971 h 3787550"/>
              <a:gd name="connsiteX8002" fmla="*/ 4527226 w 6019391"/>
              <a:gd name="connsiteY8002" fmla="*/ 141893 h 3787550"/>
              <a:gd name="connsiteX8003" fmla="*/ 4520004 w 6019391"/>
              <a:gd name="connsiteY8003" fmla="*/ 142968 h 3787550"/>
              <a:gd name="connsiteX8004" fmla="*/ 4523918 w 6019391"/>
              <a:gd name="connsiteY8004" fmla="*/ 138868 h 3787550"/>
              <a:gd name="connsiteX8005" fmla="*/ 4559694 w 6019391"/>
              <a:gd name="connsiteY8005" fmla="*/ 112423 h 3787550"/>
              <a:gd name="connsiteX8006" fmla="*/ 4573995 w 6019391"/>
              <a:gd name="connsiteY8006" fmla="*/ 108151 h 3787550"/>
              <a:gd name="connsiteX8007" fmla="*/ 4669707 w 6019391"/>
              <a:gd name="connsiteY8007" fmla="*/ 40663 h 3787550"/>
              <a:gd name="connsiteX8008" fmla="*/ 4666663 w 6019391"/>
              <a:gd name="connsiteY8008" fmla="*/ 43853 h 3787550"/>
              <a:gd name="connsiteX8009" fmla="*/ 4605250 w 6019391"/>
              <a:gd name="connsiteY8009" fmla="*/ 92933 h 3787550"/>
              <a:gd name="connsiteX8010" fmla="*/ 4548161 w 6019391"/>
              <a:gd name="connsiteY8010" fmla="*/ 143975 h 3787550"/>
              <a:gd name="connsiteX8011" fmla="*/ 4560597 w 6019391"/>
              <a:gd name="connsiteY8011" fmla="*/ 141980 h 3787550"/>
              <a:gd name="connsiteX8012" fmla="*/ 4570575 w 6019391"/>
              <a:gd name="connsiteY8012" fmla="*/ 135746 h 3787550"/>
              <a:gd name="connsiteX8013" fmla="*/ 4563904 w 6019391"/>
              <a:gd name="connsiteY8013" fmla="*/ 145005 h 3787550"/>
              <a:gd name="connsiteX8014" fmla="*/ 4559121 w 6019391"/>
              <a:gd name="connsiteY8014" fmla="*/ 150017 h 3787550"/>
              <a:gd name="connsiteX8015" fmla="*/ 4454365 w 6019391"/>
              <a:gd name="connsiteY8015" fmla="*/ 239958 h 3787550"/>
              <a:gd name="connsiteX8016" fmla="*/ 4467675 w 6019391"/>
              <a:gd name="connsiteY8016" fmla="*/ 234778 h 3787550"/>
              <a:gd name="connsiteX8017" fmla="*/ 4514587 w 6019391"/>
              <a:gd name="connsiteY8017" fmla="*/ 203158 h 3787550"/>
              <a:gd name="connsiteX8018" fmla="*/ 4513860 w 6019391"/>
              <a:gd name="connsiteY8018" fmla="*/ 206192 h 3787550"/>
              <a:gd name="connsiteX8019" fmla="*/ 4455755 w 6019391"/>
              <a:gd name="connsiteY8019" fmla="*/ 258297 h 3787550"/>
              <a:gd name="connsiteX8020" fmla="*/ 4468919 w 6019391"/>
              <a:gd name="connsiteY8020" fmla="*/ 253270 h 3787550"/>
              <a:gd name="connsiteX8021" fmla="*/ 4501631 w 6019391"/>
              <a:gd name="connsiteY8021" fmla="*/ 229710 h 3787550"/>
              <a:gd name="connsiteX8022" fmla="*/ 4492348 w 6019391"/>
              <a:gd name="connsiteY8022" fmla="*/ 243978 h 3787550"/>
              <a:gd name="connsiteX8023" fmla="*/ 4484378 w 6019391"/>
              <a:gd name="connsiteY8023" fmla="*/ 250056 h 3787550"/>
              <a:gd name="connsiteX8024" fmla="*/ 4471069 w 6019391"/>
              <a:gd name="connsiteY8024" fmla="*/ 255236 h 3787550"/>
              <a:gd name="connsiteX8025" fmla="*/ 4411222 w 6019391"/>
              <a:gd name="connsiteY8025" fmla="*/ 311437 h 3787550"/>
              <a:gd name="connsiteX8026" fmla="*/ 4421486 w 6019391"/>
              <a:gd name="connsiteY8026" fmla="*/ 309447 h 3787550"/>
              <a:gd name="connsiteX8027" fmla="*/ 4418188 w 6019391"/>
              <a:gd name="connsiteY8027" fmla="*/ 312903 h 3787550"/>
              <a:gd name="connsiteX8028" fmla="*/ 4417573 w 6019391"/>
              <a:gd name="connsiteY8028" fmla="*/ 313547 h 3787550"/>
              <a:gd name="connsiteX8029" fmla="*/ 4417860 w 6019391"/>
              <a:gd name="connsiteY8029" fmla="*/ 315518 h 3787550"/>
              <a:gd name="connsiteX8030" fmla="*/ 4370678 w 6019391"/>
              <a:gd name="connsiteY8030" fmla="*/ 355706 h 3787550"/>
              <a:gd name="connsiteX8031" fmla="*/ 4370693 w 6019391"/>
              <a:gd name="connsiteY8031" fmla="*/ 356290 h 3787550"/>
              <a:gd name="connsiteX8032" fmla="*/ 4364877 w 6019391"/>
              <a:gd name="connsiteY8032" fmla="*/ 362903 h 3787550"/>
              <a:gd name="connsiteX8033" fmla="*/ 4369588 w 6019391"/>
              <a:gd name="connsiteY8033" fmla="*/ 361541 h 3787550"/>
              <a:gd name="connsiteX8034" fmla="*/ 4376083 w 6019391"/>
              <a:gd name="connsiteY8034" fmla="*/ 357439 h 3787550"/>
              <a:gd name="connsiteX8035" fmla="*/ 4380016 w 6019391"/>
              <a:gd name="connsiteY8035" fmla="*/ 353401 h 3787550"/>
              <a:gd name="connsiteX8036" fmla="*/ 4386633 w 6019391"/>
              <a:gd name="connsiteY8036" fmla="*/ 348161 h 3787550"/>
              <a:gd name="connsiteX8037" fmla="*/ 4418783 w 6019391"/>
              <a:gd name="connsiteY8037" fmla="*/ 321288 h 3787550"/>
              <a:gd name="connsiteX8038" fmla="*/ 4405241 w 6019391"/>
              <a:gd name="connsiteY8038" fmla="*/ 335996 h 3787550"/>
              <a:gd name="connsiteX8039" fmla="*/ 4396468 w 6019391"/>
              <a:gd name="connsiteY8039" fmla="*/ 344563 h 3787550"/>
              <a:gd name="connsiteX8040" fmla="*/ 4411717 w 6019391"/>
              <a:gd name="connsiteY8040" fmla="*/ 334932 h 3787550"/>
              <a:gd name="connsiteX8041" fmla="*/ 4380916 w 6019391"/>
              <a:gd name="connsiteY8041" fmla="*/ 360764 h 3787550"/>
              <a:gd name="connsiteX8042" fmla="*/ 4378220 w 6019391"/>
              <a:gd name="connsiteY8042" fmla="*/ 364805 h 3787550"/>
              <a:gd name="connsiteX8043" fmla="*/ 4377347 w 6019391"/>
              <a:gd name="connsiteY8043" fmla="*/ 370432 h 3787550"/>
              <a:gd name="connsiteX8044" fmla="*/ 4371843 w 6019391"/>
              <a:gd name="connsiteY8044" fmla="*/ 375331 h 3787550"/>
              <a:gd name="connsiteX8045" fmla="*/ 4419269 w 6019391"/>
              <a:gd name="connsiteY8045" fmla="*/ 340489 h 3787550"/>
              <a:gd name="connsiteX8046" fmla="*/ 4473968 w 6019391"/>
              <a:gd name="connsiteY8046" fmla="*/ 296007 h 3787550"/>
              <a:gd name="connsiteX8047" fmla="*/ 4486116 w 6019391"/>
              <a:gd name="connsiteY8047" fmla="*/ 292042 h 3787550"/>
              <a:gd name="connsiteX8048" fmla="*/ 4435943 w 6019391"/>
              <a:gd name="connsiteY8048" fmla="*/ 335838 h 3787550"/>
              <a:gd name="connsiteX8049" fmla="*/ 4436854 w 6019391"/>
              <a:gd name="connsiteY8049" fmla="*/ 334884 h 3787550"/>
              <a:gd name="connsiteX8050" fmla="*/ 4422940 w 6019391"/>
              <a:gd name="connsiteY8050" fmla="*/ 347190 h 3787550"/>
              <a:gd name="connsiteX8051" fmla="*/ 4435943 w 6019391"/>
              <a:gd name="connsiteY8051" fmla="*/ 335838 h 3787550"/>
              <a:gd name="connsiteX8052" fmla="*/ 4408585 w 6019391"/>
              <a:gd name="connsiteY8052" fmla="*/ 364498 h 3787550"/>
              <a:gd name="connsiteX8053" fmla="*/ 4422763 w 6019391"/>
              <a:gd name="connsiteY8053" fmla="*/ 358407 h 3787550"/>
              <a:gd name="connsiteX8054" fmla="*/ 4429720 w 6019391"/>
              <a:gd name="connsiteY8054" fmla="*/ 353392 h 3787550"/>
              <a:gd name="connsiteX8055" fmla="*/ 4422036 w 6019391"/>
              <a:gd name="connsiteY8055" fmla="*/ 361440 h 3787550"/>
              <a:gd name="connsiteX8056" fmla="*/ 4473305 w 6019391"/>
              <a:gd name="connsiteY8056" fmla="*/ 318443 h 3787550"/>
              <a:gd name="connsiteX8057" fmla="*/ 4464461 w 6019391"/>
              <a:gd name="connsiteY8057" fmla="*/ 327708 h 3787550"/>
              <a:gd name="connsiteX8058" fmla="*/ 4527637 w 6019391"/>
              <a:gd name="connsiteY8058" fmla="*/ 272560 h 3787550"/>
              <a:gd name="connsiteX8059" fmla="*/ 4528653 w 6019391"/>
              <a:gd name="connsiteY8059" fmla="*/ 271496 h 3787550"/>
              <a:gd name="connsiteX8060" fmla="*/ 4542831 w 6019391"/>
              <a:gd name="connsiteY8060" fmla="*/ 265406 h 3787550"/>
              <a:gd name="connsiteX8061" fmla="*/ 4605235 w 6019391"/>
              <a:gd name="connsiteY8061" fmla="*/ 217233 h 3787550"/>
              <a:gd name="connsiteX8062" fmla="*/ 4541617 w 6019391"/>
              <a:gd name="connsiteY8062" fmla="*/ 279657 h 3787550"/>
              <a:gd name="connsiteX8063" fmla="*/ 4554925 w 6019391"/>
              <a:gd name="connsiteY8063" fmla="*/ 274478 h 3787550"/>
              <a:gd name="connsiteX8064" fmla="*/ 4580845 w 6019391"/>
              <a:gd name="connsiteY8064" fmla="*/ 256086 h 3787550"/>
              <a:gd name="connsiteX8065" fmla="*/ 4576932 w 6019391"/>
              <a:gd name="connsiteY8065" fmla="*/ 260186 h 3787550"/>
              <a:gd name="connsiteX8066" fmla="*/ 4515055 w 6019391"/>
              <a:gd name="connsiteY8066" fmla="*/ 318514 h 3787550"/>
              <a:gd name="connsiteX8067" fmla="*/ 4528342 w 6019391"/>
              <a:gd name="connsiteY8067" fmla="*/ 315305 h 3787550"/>
              <a:gd name="connsiteX8068" fmla="*/ 4555277 w 6019391"/>
              <a:gd name="connsiteY8068" fmla="*/ 295850 h 3787550"/>
              <a:gd name="connsiteX8069" fmla="*/ 4529787 w 6019391"/>
              <a:gd name="connsiteY8069" fmla="*/ 318334 h 3787550"/>
              <a:gd name="connsiteX8070" fmla="*/ 4521527 w 6019391"/>
              <a:gd name="connsiteY8070" fmla="*/ 322444 h 3787550"/>
              <a:gd name="connsiteX8071" fmla="*/ 4478847 w 6019391"/>
              <a:gd name="connsiteY8071" fmla="*/ 356028 h 3787550"/>
              <a:gd name="connsiteX8072" fmla="*/ 4483510 w 6019391"/>
              <a:gd name="connsiteY8072" fmla="*/ 353629 h 3787550"/>
              <a:gd name="connsiteX8073" fmla="*/ 4476342 w 6019391"/>
              <a:gd name="connsiteY8073" fmla="*/ 357997 h 3787550"/>
              <a:gd name="connsiteX8074" fmla="*/ 4461429 w 6019391"/>
              <a:gd name="connsiteY8074" fmla="*/ 369733 h 3787550"/>
              <a:gd name="connsiteX8075" fmla="*/ 4479926 w 6019391"/>
              <a:gd name="connsiteY8075" fmla="*/ 360350 h 3787550"/>
              <a:gd name="connsiteX8076" fmla="*/ 4477460 w 6019391"/>
              <a:gd name="connsiteY8076" fmla="*/ 362774 h 3787550"/>
              <a:gd name="connsiteX8077" fmla="*/ 4477364 w 6019391"/>
              <a:gd name="connsiteY8077" fmla="*/ 362892 h 3787550"/>
              <a:gd name="connsiteX8078" fmla="*/ 4476445 w 6019391"/>
              <a:gd name="connsiteY8078" fmla="*/ 363444 h 3787550"/>
              <a:gd name="connsiteX8079" fmla="*/ 4461501 w 6019391"/>
              <a:gd name="connsiteY8079" fmla="*/ 371836 h 3787550"/>
              <a:gd name="connsiteX8080" fmla="*/ 4472836 w 6019391"/>
              <a:gd name="connsiteY8080" fmla="*/ 367867 h 3787550"/>
              <a:gd name="connsiteX8081" fmla="*/ 4473890 w 6019391"/>
              <a:gd name="connsiteY8081" fmla="*/ 367246 h 3787550"/>
              <a:gd name="connsiteX8082" fmla="*/ 4474002 w 6019391"/>
              <a:gd name="connsiteY8082" fmla="*/ 369071 h 3787550"/>
              <a:gd name="connsiteX8083" fmla="*/ 4477326 w 6019391"/>
              <a:gd name="connsiteY8083" fmla="*/ 366684 h 3787550"/>
              <a:gd name="connsiteX8084" fmla="*/ 4480896 w 6019391"/>
              <a:gd name="connsiteY8084" fmla="*/ 363319 h 3787550"/>
              <a:gd name="connsiteX8085" fmla="*/ 4483973 w 6019391"/>
              <a:gd name="connsiteY8085" fmla="*/ 361786 h 3787550"/>
              <a:gd name="connsiteX8086" fmla="*/ 4475460 w 6019391"/>
              <a:gd name="connsiteY8086" fmla="*/ 368616 h 3787550"/>
              <a:gd name="connsiteX8087" fmla="*/ 4462341 w 6019391"/>
              <a:gd name="connsiteY8087" fmla="*/ 375767 h 3787550"/>
              <a:gd name="connsiteX8088" fmla="*/ 4460666 w 6019391"/>
              <a:gd name="connsiteY8088" fmla="*/ 379708 h 3787550"/>
              <a:gd name="connsiteX8089" fmla="*/ 4460563 w 6019391"/>
              <a:gd name="connsiteY8089" fmla="*/ 379816 h 3787550"/>
              <a:gd name="connsiteX8090" fmla="*/ 4465059 w 6019391"/>
              <a:gd name="connsiteY8090" fmla="*/ 377584 h 3787550"/>
              <a:gd name="connsiteX8091" fmla="*/ 4461203 w 6019391"/>
              <a:gd name="connsiteY8091" fmla="*/ 382213 h 3787550"/>
              <a:gd name="connsiteX8092" fmla="*/ 4460130 w 6019391"/>
              <a:gd name="connsiteY8092" fmla="*/ 382719 h 3787550"/>
              <a:gd name="connsiteX8093" fmla="*/ 4458938 w 6019391"/>
              <a:gd name="connsiteY8093" fmla="*/ 384330 h 3787550"/>
              <a:gd name="connsiteX8094" fmla="*/ 4450712 w 6019391"/>
              <a:gd name="connsiteY8094" fmla="*/ 393416 h 3787550"/>
              <a:gd name="connsiteX8095" fmla="*/ 4443314 w 6019391"/>
              <a:gd name="connsiteY8095" fmla="*/ 401327 h 3787550"/>
              <a:gd name="connsiteX8096" fmla="*/ 4460202 w 6019391"/>
              <a:gd name="connsiteY8096" fmla="*/ 388956 h 3787550"/>
              <a:gd name="connsiteX8097" fmla="*/ 4431260 w 6019391"/>
              <a:gd name="connsiteY8097" fmla="*/ 415372 h 3787550"/>
              <a:gd name="connsiteX8098" fmla="*/ 4431129 w 6019391"/>
              <a:gd name="connsiteY8098" fmla="*/ 415525 h 3787550"/>
              <a:gd name="connsiteX8099" fmla="*/ 4429762 w 6019391"/>
              <a:gd name="connsiteY8099" fmla="*/ 417075 h 3787550"/>
              <a:gd name="connsiteX8100" fmla="*/ 4436861 w 6019391"/>
              <a:gd name="connsiteY8100" fmla="*/ 413407 h 3787550"/>
              <a:gd name="connsiteX8101" fmla="*/ 4444833 w 6019391"/>
              <a:gd name="connsiteY8101" fmla="*/ 407328 h 3787550"/>
              <a:gd name="connsiteX8102" fmla="*/ 4431173 w 6019391"/>
              <a:gd name="connsiteY8102" fmla="*/ 421636 h 3787550"/>
              <a:gd name="connsiteX8103" fmla="*/ 4433875 w 6019391"/>
              <a:gd name="connsiteY8103" fmla="*/ 421459 h 3787550"/>
              <a:gd name="connsiteX8104" fmla="*/ 4432514 w 6019391"/>
              <a:gd name="connsiteY8104" fmla="*/ 422772 h 3787550"/>
              <a:gd name="connsiteX8105" fmla="*/ 4431758 w 6019391"/>
              <a:gd name="connsiteY8105" fmla="*/ 423940 h 3787550"/>
              <a:gd name="connsiteX8106" fmla="*/ 4436641 w 6019391"/>
              <a:gd name="connsiteY8106" fmla="*/ 420990 h 3787550"/>
              <a:gd name="connsiteX8107" fmla="*/ 4435483 w 6019391"/>
              <a:gd name="connsiteY8107" fmla="*/ 422558 h 3787550"/>
              <a:gd name="connsiteX8108" fmla="*/ 4442341 w 6019391"/>
              <a:gd name="connsiteY8108" fmla="*/ 416428 h 3787550"/>
              <a:gd name="connsiteX8109" fmla="*/ 4437412 w 6019391"/>
              <a:gd name="connsiteY8109" fmla="*/ 421590 h 3787550"/>
              <a:gd name="connsiteX8110" fmla="*/ 4441780 w 6019391"/>
              <a:gd name="connsiteY8110" fmla="*/ 421339 h 3787550"/>
              <a:gd name="connsiteX8111" fmla="*/ 4441849 w 6019391"/>
              <a:gd name="connsiteY8111" fmla="*/ 421265 h 3787550"/>
              <a:gd name="connsiteX8112" fmla="*/ 4449131 w 6019391"/>
              <a:gd name="connsiteY8112" fmla="*/ 413732 h 3787550"/>
              <a:gd name="connsiteX8113" fmla="*/ 4455481 w 6019391"/>
              <a:gd name="connsiteY8113" fmla="*/ 410092 h 3787550"/>
              <a:gd name="connsiteX8114" fmla="*/ 4456245 w 6019391"/>
              <a:gd name="connsiteY8114" fmla="*/ 409649 h 3787550"/>
              <a:gd name="connsiteX8115" fmla="*/ 4453529 w 6019391"/>
              <a:gd name="connsiteY8115" fmla="*/ 412846 h 3787550"/>
              <a:gd name="connsiteX8116" fmla="*/ 4449773 w 6019391"/>
              <a:gd name="connsiteY8116" fmla="*/ 416937 h 3787550"/>
              <a:gd name="connsiteX8117" fmla="*/ 4450721 w 6019391"/>
              <a:gd name="connsiteY8117" fmla="*/ 416410 h 3787550"/>
              <a:gd name="connsiteX8118" fmla="*/ 4506046 w 6019391"/>
              <a:gd name="connsiteY8118" fmla="*/ 371435 h 3787550"/>
              <a:gd name="connsiteX8119" fmla="*/ 4450677 w 6019391"/>
              <a:gd name="connsiteY8119" fmla="*/ 424388 h 3787550"/>
              <a:gd name="connsiteX8120" fmla="*/ 4451338 w 6019391"/>
              <a:gd name="connsiteY8120" fmla="*/ 424237 h 3787550"/>
              <a:gd name="connsiteX8121" fmla="*/ 4455115 w 6019391"/>
              <a:gd name="connsiteY8121" fmla="*/ 422058 h 3787550"/>
              <a:gd name="connsiteX8122" fmla="*/ 4467078 w 6019391"/>
              <a:gd name="connsiteY8122" fmla="*/ 409134 h 3787550"/>
              <a:gd name="connsiteX8123" fmla="*/ 4462797 w 6019391"/>
              <a:gd name="connsiteY8123" fmla="*/ 417488 h 3787550"/>
              <a:gd name="connsiteX8124" fmla="*/ 4454551 w 6019391"/>
              <a:gd name="connsiteY8124" fmla="*/ 426292 h 3787550"/>
              <a:gd name="connsiteX8125" fmla="*/ 4454447 w 6019391"/>
              <a:gd name="connsiteY8125" fmla="*/ 428961 h 3787550"/>
              <a:gd name="connsiteX8126" fmla="*/ 4454043 w 6019391"/>
              <a:gd name="connsiteY8126" fmla="*/ 430513 h 3787550"/>
              <a:gd name="connsiteX8127" fmla="*/ 4456334 w 6019391"/>
              <a:gd name="connsiteY8127" fmla="*/ 428783 h 3787550"/>
              <a:gd name="connsiteX8128" fmla="*/ 4458959 w 6019391"/>
              <a:gd name="connsiteY8128" fmla="*/ 427659 h 3787550"/>
              <a:gd name="connsiteX8129" fmla="*/ 4459070 w 6019391"/>
              <a:gd name="connsiteY8129" fmla="*/ 428255 h 3787550"/>
              <a:gd name="connsiteX8130" fmla="*/ 4458997 w 6019391"/>
              <a:gd name="connsiteY8130" fmla="*/ 428413 h 3787550"/>
              <a:gd name="connsiteX8131" fmla="*/ 4461746 w 6019391"/>
              <a:gd name="connsiteY8131" fmla="*/ 425711 h 3787550"/>
              <a:gd name="connsiteX8132" fmla="*/ 4471949 w 6019391"/>
              <a:gd name="connsiteY8132" fmla="*/ 418794 h 3787550"/>
              <a:gd name="connsiteX8133" fmla="*/ 4481508 w 6019391"/>
              <a:gd name="connsiteY8133" fmla="*/ 410686 h 3787550"/>
              <a:gd name="connsiteX8134" fmla="*/ 4487859 w 6019391"/>
              <a:gd name="connsiteY8134" fmla="*/ 413198 h 3787550"/>
              <a:gd name="connsiteX8135" fmla="*/ 4506724 w 6019391"/>
              <a:gd name="connsiteY8135" fmla="*/ 393310 h 3787550"/>
              <a:gd name="connsiteX8136" fmla="*/ 4514003 w 6019391"/>
              <a:gd name="connsiteY8136" fmla="*/ 385677 h 3787550"/>
              <a:gd name="connsiteX8137" fmla="*/ 4515275 w 6019391"/>
              <a:gd name="connsiteY8137" fmla="*/ 385382 h 3787550"/>
              <a:gd name="connsiteX8138" fmla="*/ 4518818 w 6019391"/>
              <a:gd name="connsiteY8138" fmla="*/ 384204 h 3787550"/>
              <a:gd name="connsiteX8139" fmla="*/ 4516566 w 6019391"/>
              <a:gd name="connsiteY8139" fmla="*/ 386733 h 3787550"/>
              <a:gd name="connsiteX8140" fmla="*/ 4482735 w 6019391"/>
              <a:gd name="connsiteY8140" fmla="*/ 424646 h 3787550"/>
              <a:gd name="connsiteX8141" fmla="*/ 4469431 w 6019391"/>
              <a:gd name="connsiteY8141" fmla="*/ 439408 h 3787550"/>
              <a:gd name="connsiteX8142" fmla="*/ 4460124 w 6019391"/>
              <a:gd name="connsiteY8142" fmla="*/ 451189 h 3787550"/>
              <a:gd name="connsiteX8143" fmla="*/ 4454678 w 6019391"/>
              <a:gd name="connsiteY8143" fmla="*/ 458785 h 3787550"/>
              <a:gd name="connsiteX8144" fmla="*/ 4454214 w 6019391"/>
              <a:gd name="connsiteY8144" fmla="*/ 460553 h 3787550"/>
              <a:gd name="connsiteX8145" fmla="*/ 4454104 w 6019391"/>
              <a:gd name="connsiteY8145" fmla="*/ 461353 h 3787550"/>
              <a:gd name="connsiteX8146" fmla="*/ 4461313 w 6019391"/>
              <a:gd name="connsiteY8146" fmla="*/ 457564 h 3787550"/>
              <a:gd name="connsiteX8147" fmla="*/ 4465001 w 6019391"/>
              <a:gd name="connsiteY8147" fmla="*/ 456079 h 3787550"/>
              <a:gd name="connsiteX8148" fmla="*/ 4465016 w 6019391"/>
              <a:gd name="connsiteY8148" fmla="*/ 456062 h 3787550"/>
              <a:gd name="connsiteX8149" fmla="*/ 4476638 w 6019391"/>
              <a:gd name="connsiteY8149" fmla="*/ 444073 h 3787550"/>
              <a:gd name="connsiteX8150" fmla="*/ 4493597 w 6019391"/>
              <a:gd name="connsiteY8150" fmla="*/ 430255 h 3787550"/>
              <a:gd name="connsiteX8151" fmla="*/ 4498595 w 6019391"/>
              <a:gd name="connsiteY8151" fmla="*/ 429361 h 3787550"/>
              <a:gd name="connsiteX8152" fmla="*/ 4515158 w 6019391"/>
              <a:gd name="connsiteY8152" fmla="*/ 411935 h 3787550"/>
              <a:gd name="connsiteX8153" fmla="*/ 4512444 w 6019391"/>
              <a:gd name="connsiteY8153" fmla="*/ 418144 h 3787550"/>
              <a:gd name="connsiteX8154" fmla="*/ 4512283 w 6019391"/>
              <a:gd name="connsiteY8154" fmla="*/ 417542 h 3787550"/>
              <a:gd name="connsiteX8155" fmla="*/ 4512901 w 6019391"/>
              <a:gd name="connsiteY8155" fmla="*/ 416687 h 3787550"/>
              <a:gd name="connsiteX8156" fmla="*/ 4512181 w 6019391"/>
              <a:gd name="connsiteY8156" fmla="*/ 417155 h 3787550"/>
              <a:gd name="connsiteX8157" fmla="*/ 4512283 w 6019391"/>
              <a:gd name="connsiteY8157" fmla="*/ 417542 h 3787550"/>
              <a:gd name="connsiteX8158" fmla="*/ 4511148 w 6019391"/>
              <a:gd name="connsiteY8158" fmla="*/ 419114 h 3787550"/>
              <a:gd name="connsiteX8159" fmla="*/ 4510131 w 6019391"/>
              <a:gd name="connsiteY8159" fmla="*/ 419875 h 3787550"/>
              <a:gd name="connsiteX8160" fmla="*/ 4509256 w 6019391"/>
              <a:gd name="connsiteY8160" fmla="*/ 420987 h 3787550"/>
              <a:gd name="connsiteX8161" fmla="*/ 4509119 w 6019391"/>
              <a:gd name="connsiteY8161" fmla="*/ 426296 h 3787550"/>
              <a:gd name="connsiteX8162" fmla="*/ 4493442 w 6019391"/>
              <a:gd name="connsiteY8162" fmla="*/ 443341 h 3787550"/>
              <a:gd name="connsiteX8163" fmla="*/ 4493025 w 6019391"/>
              <a:gd name="connsiteY8163" fmla="*/ 447510 h 3787550"/>
              <a:gd name="connsiteX8164" fmla="*/ 4478809 w 6019391"/>
              <a:gd name="connsiteY8164" fmla="*/ 462584 h 3787550"/>
              <a:gd name="connsiteX8165" fmla="*/ 4475813 w 6019391"/>
              <a:gd name="connsiteY8165" fmla="*/ 465687 h 3787550"/>
              <a:gd name="connsiteX8166" fmla="*/ 4477094 w 6019391"/>
              <a:gd name="connsiteY8166" fmla="*/ 465476 h 3787550"/>
              <a:gd name="connsiteX8167" fmla="*/ 4479086 w 6019391"/>
              <a:gd name="connsiteY8167" fmla="*/ 464437 h 3787550"/>
              <a:gd name="connsiteX8168" fmla="*/ 4464492 w 6019391"/>
              <a:gd name="connsiteY8168" fmla="*/ 475912 h 3787550"/>
              <a:gd name="connsiteX8169" fmla="*/ 4464338 w 6019391"/>
              <a:gd name="connsiteY8169" fmla="*/ 475900 h 3787550"/>
              <a:gd name="connsiteX8170" fmla="*/ 4463953 w 6019391"/>
              <a:gd name="connsiteY8170" fmla="*/ 476262 h 3787550"/>
              <a:gd name="connsiteX8171" fmla="*/ 4464492 w 6019391"/>
              <a:gd name="connsiteY8171" fmla="*/ 475912 h 3787550"/>
              <a:gd name="connsiteX8172" fmla="*/ 4465535 w 6019391"/>
              <a:gd name="connsiteY8172" fmla="*/ 476402 h 3787550"/>
              <a:gd name="connsiteX8173" fmla="*/ 4461320 w 6019391"/>
              <a:gd name="connsiteY8173" fmla="*/ 480099 h 3787550"/>
              <a:gd name="connsiteX8174" fmla="*/ 4458097 w 6019391"/>
              <a:gd name="connsiteY8174" fmla="*/ 481930 h 3787550"/>
              <a:gd name="connsiteX8175" fmla="*/ 4453912 w 6019391"/>
              <a:gd name="connsiteY8175" fmla="*/ 486414 h 3787550"/>
              <a:gd name="connsiteX8176" fmla="*/ 4452920 w 6019391"/>
              <a:gd name="connsiteY8176" fmla="*/ 489571 h 3787550"/>
              <a:gd name="connsiteX8177" fmla="*/ 4472640 w 6019391"/>
              <a:gd name="connsiteY8177" fmla="*/ 471834 h 3787550"/>
              <a:gd name="connsiteX8178" fmla="*/ 4521089 w 6019391"/>
              <a:gd name="connsiteY8178" fmla="*/ 424262 h 3787550"/>
              <a:gd name="connsiteX8179" fmla="*/ 4544471 w 6019391"/>
              <a:gd name="connsiteY8179" fmla="*/ 398694 h 3787550"/>
              <a:gd name="connsiteX8180" fmla="*/ 4546800 w 6019391"/>
              <a:gd name="connsiteY8180" fmla="*/ 397806 h 3787550"/>
              <a:gd name="connsiteX8181" fmla="*/ 4552100 w 6019391"/>
              <a:gd name="connsiteY8181" fmla="*/ 395400 h 3787550"/>
              <a:gd name="connsiteX8182" fmla="*/ 4545323 w 6019391"/>
              <a:gd name="connsiteY8182" fmla="*/ 403976 h 3787550"/>
              <a:gd name="connsiteX8183" fmla="*/ 4553115 w 6019391"/>
              <a:gd name="connsiteY8183" fmla="*/ 396808 h 3787550"/>
              <a:gd name="connsiteX8184" fmla="*/ 4554601 w 6019391"/>
              <a:gd name="connsiteY8184" fmla="*/ 399074 h 3787550"/>
              <a:gd name="connsiteX8185" fmla="*/ 4557852 w 6019391"/>
              <a:gd name="connsiteY8185" fmla="*/ 397282 h 3787550"/>
              <a:gd name="connsiteX8186" fmla="*/ 4551237 w 6019391"/>
              <a:gd name="connsiteY8186" fmla="*/ 405144 h 3787550"/>
              <a:gd name="connsiteX8187" fmla="*/ 4548789 w 6019391"/>
              <a:gd name="connsiteY8187" fmla="*/ 407228 h 3787550"/>
              <a:gd name="connsiteX8188" fmla="*/ 4547382 w 6019391"/>
              <a:gd name="connsiteY8188" fmla="*/ 407920 h 3787550"/>
              <a:gd name="connsiteX8189" fmla="*/ 4548387 w 6019391"/>
              <a:gd name="connsiteY8189" fmla="*/ 408532 h 3787550"/>
              <a:gd name="connsiteX8190" fmla="*/ 4539536 w 6019391"/>
              <a:gd name="connsiteY8190" fmla="*/ 419051 h 3787550"/>
              <a:gd name="connsiteX8191" fmla="*/ 4536006 w 6019391"/>
              <a:gd name="connsiteY8191" fmla="*/ 421246 h 3787550"/>
              <a:gd name="connsiteX8192" fmla="*/ 4527704 w 6019391"/>
              <a:gd name="connsiteY8192" fmla="*/ 425919 h 3787550"/>
              <a:gd name="connsiteX8193" fmla="*/ 4518505 w 6019391"/>
              <a:gd name="connsiteY8193" fmla="*/ 432811 h 3787550"/>
              <a:gd name="connsiteX8194" fmla="*/ 4535901 w 6019391"/>
              <a:gd name="connsiteY8194" fmla="*/ 423215 h 3787550"/>
              <a:gd name="connsiteX8195" fmla="*/ 4536106 w 6019391"/>
              <a:gd name="connsiteY8195" fmla="*/ 423128 h 3787550"/>
              <a:gd name="connsiteX8196" fmla="*/ 4533694 w 6019391"/>
              <a:gd name="connsiteY8196" fmla="*/ 425996 h 3787550"/>
              <a:gd name="connsiteX8197" fmla="*/ 4489485 w 6019391"/>
              <a:gd name="connsiteY8197" fmla="*/ 473814 h 3787550"/>
              <a:gd name="connsiteX8198" fmla="*/ 4496019 w 6019391"/>
              <a:gd name="connsiteY8198" fmla="*/ 469109 h 3787550"/>
              <a:gd name="connsiteX8199" fmla="*/ 4494638 w 6019391"/>
              <a:gd name="connsiteY8199" fmla="*/ 472537 h 3787550"/>
              <a:gd name="connsiteX8200" fmla="*/ 4477573 w 6019391"/>
              <a:gd name="connsiteY8200" fmla="*/ 483380 h 3787550"/>
              <a:gd name="connsiteX8201" fmla="*/ 4491315 w 6019391"/>
              <a:gd name="connsiteY8201" fmla="*/ 476562 h 3787550"/>
              <a:gd name="connsiteX8202" fmla="*/ 4490679 w 6019391"/>
              <a:gd name="connsiteY8202" fmla="*/ 477294 h 3787550"/>
              <a:gd name="connsiteX8203" fmla="*/ 4476473 w 6019391"/>
              <a:gd name="connsiteY8203" fmla="*/ 494961 h 3787550"/>
              <a:gd name="connsiteX8204" fmla="*/ 4501222 w 6019391"/>
              <a:gd name="connsiteY8204" fmla="*/ 473797 h 3787550"/>
              <a:gd name="connsiteX8205" fmla="*/ 4502116 w 6019391"/>
              <a:gd name="connsiteY8205" fmla="*/ 478661 h 3787550"/>
              <a:gd name="connsiteX8206" fmla="*/ 4505802 w 6019391"/>
              <a:gd name="connsiteY8206" fmla="*/ 477073 h 3787550"/>
              <a:gd name="connsiteX8207" fmla="*/ 4494725 w 6019391"/>
              <a:gd name="connsiteY8207" fmla="*/ 489615 h 3787550"/>
              <a:gd name="connsiteX8208" fmla="*/ 4482336 w 6019391"/>
              <a:gd name="connsiteY8208" fmla="*/ 501465 h 3787550"/>
              <a:gd name="connsiteX8209" fmla="*/ 4482804 w 6019391"/>
              <a:gd name="connsiteY8209" fmla="*/ 505251 h 3787550"/>
              <a:gd name="connsiteX8210" fmla="*/ 4469353 w 6019391"/>
              <a:gd name="connsiteY8210" fmla="*/ 520077 h 3787550"/>
              <a:gd name="connsiteX8211" fmla="*/ 4483094 w 6019391"/>
              <a:gd name="connsiteY8211" fmla="*/ 511636 h 3787550"/>
              <a:gd name="connsiteX8212" fmla="*/ 4498744 w 6019391"/>
              <a:gd name="connsiteY8212" fmla="*/ 497124 h 3787550"/>
              <a:gd name="connsiteX8213" fmla="*/ 4530894 w 6019391"/>
              <a:gd name="connsiteY8213" fmla="*/ 470250 h 3787550"/>
              <a:gd name="connsiteX8214" fmla="*/ 4502827 w 6019391"/>
              <a:gd name="connsiteY8214" fmla="*/ 499143 h 3787550"/>
              <a:gd name="connsiteX8215" fmla="*/ 4490331 w 6019391"/>
              <a:gd name="connsiteY8215" fmla="*/ 513767 h 3787550"/>
              <a:gd name="connsiteX8216" fmla="*/ 4489458 w 6019391"/>
              <a:gd name="connsiteY8216" fmla="*/ 519393 h 3787550"/>
              <a:gd name="connsiteX8217" fmla="*/ 4475080 w 6019391"/>
              <a:gd name="connsiteY8217" fmla="*/ 531889 h 3787550"/>
              <a:gd name="connsiteX8218" fmla="*/ 4478172 w 6019391"/>
              <a:gd name="connsiteY8218" fmla="*/ 537066 h 3787550"/>
              <a:gd name="connsiteX8219" fmla="*/ 4461681 w 6019391"/>
              <a:gd name="connsiteY8219" fmla="*/ 554671 h 3787550"/>
              <a:gd name="connsiteX8220" fmla="*/ 4461811 w 6019391"/>
              <a:gd name="connsiteY8220" fmla="*/ 554999 h 3787550"/>
              <a:gd name="connsiteX8221" fmla="*/ 4461974 w 6019391"/>
              <a:gd name="connsiteY8221" fmla="*/ 555409 h 3787550"/>
              <a:gd name="connsiteX8222" fmla="*/ 4462028 w 6019391"/>
              <a:gd name="connsiteY8222" fmla="*/ 555546 h 3787550"/>
              <a:gd name="connsiteX8223" fmla="*/ 4462072 w 6019391"/>
              <a:gd name="connsiteY8223" fmla="*/ 555655 h 3787550"/>
              <a:gd name="connsiteX8224" fmla="*/ 4461974 w 6019391"/>
              <a:gd name="connsiteY8224" fmla="*/ 555409 h 3787550"/>
              <a:gd name="connsiteX8225" fmla="*/ 4461681 w 6019391"/>
              <a:gd name="connsiteY8225" fmla="*/ 554671 h 3787550"/>
              <a:gd name="connsiteX8226" fmla="*/ 4476872 w 6019391"/>
              <a:gd name="connsiteY8226" fmla="*/ 541616 h 3787550"/>
              <a:gd name="connsiteX8227" fmla="*/ 4501233 w 6019391"/>
              <a:gd name="connsiteY8227" fmla="*/ 522089 h 3787550"/>
              <a:gd name="connsiteX8228" fmla="*/ 4487366 w 6019391"/>
              <a:gd name="connsiteY8228" fmla="*/ 541084 h 3787550"/>
              <a:gd name="connsiteX8229" fmla="*/ 4498704 w 6019391"/>
              <a:gd name="connsiteY8229" fmla="*/ 537458 h 3787550"/>
              <a:gd name="connsiteX8230" fmla="*/ 4487200 w 6019391"/>
              <a:gd name="connsiteY8230" fmla="*/ 548925 h 3787550"/>
              <a:gd name="connsiteX8231" fmla="*/ 4475694 w 6019391"/>
              <a:gd name="connsiteY8231" fmla="*/ 560392 h 3787550"/>
              <a:gd name="connsiteX8232" fmla="*/ 4492197 w 6019391"/>
              <a:gd name="connsiteY8232" fmla="*/ 548031 h 3787550"/>
              <a:gd name="connsiteX8233" fmla="*/ 4490853 w 6019391"/>
              <a:gd name="connsiteY8233" fmla="*/ 550701 h 3787550"/>
              <a:gd name="connsiteX8234" fmla="*/ 4490198 w 6019391"/>
              <a:gd name="connsiteY8234" fmla="*/ 551793 h 3787550"/>
              <a:gd name="connsiteX8235" fmla="*/ 4475908 w 6019391"/>
              <a:gd name="connsiteY8235" fmla="*/ 560927 h 3787550"/>
              <a:gd name="connsiteX8236" fmla="*/ 4469041 w 6019391"/>
              <a:gd name="connsiteY8236" fmla="*/ 565316 h 3787550"/>
              <a:gd name="connsiteX8237" fmla="*/ 4481136 w 6019391"/>
              <a:gd name="connsiteY8237" fmla="*/ 559627 h 3787550"/>
              <a:gd name="connsiteX8238" fmla="*/ 4488407 w 6019391"/>
              <a:gd name="connsiteY8238" fmla="*/ 555403 h 3787550"/>
              <a:gd name="connsiteX8239" fmla="*/ 4488352 w 6019391"/>
              <a:gd name="connsiteY8239" fmla="*/ 556510 h 3787550"/>
              <a:gd name="connsiteX8240" fmla="*/ 4493979 w 6019391"/>
              <a:gd name="connsiteY8240" fmla="*/ 552514 h 3787550"/>
              <a:gd name="connsiteX8241" fmla="*/ 4495212 w 6019391"/>
              <a:gd name="connsiteY8241" fmla="*/ 551458 h 3787550"/>
              <a:gd name="connsiteX8242" fmla="*/ 4503700 w 6019391"/>
              <a:gd name="connsiteY8242" fmla="*/ 546551 h 3787550"/>
              <a:gd name="connsiteX8243" fmla="*/ 4515810 w 6019391"/>
              <a:gd name="connsiteY8243" fmla="*/ 540953 h 3787550"/>
              <a:gd name="connsiteX8244" fmla="*/ 4488683 w 6019391"/>
              <a:gd name="connsiteY8244" fmla="*/ 558472 h 3787550"/>
              <a:gd name="connsiteX8245" fmla="*/ 4491333 w 6019391"/>
              <a:gd name="connsiteY8245" fmla="*/ 559382 h 3787550"/>
              <a:gd name="connsiteX8246" fmla="*/ 4525666 w 6019391"/>
              <a:gd name="connsiteY8246" fmla="*/ 539517 h 3787550"/>
              <a:gd name="connsiteX8247" fmla="*/ 4524630 w 6019391"/>
              <a:gd name="connsiteY8247" fmla="*/ 540565 h 3787550"/>
              <a:gd name="connsiteX8248" fmla="*/ 4517270 w 6019391"/>
              <a:gd name="connsiteY8248" fmla="*/ 548987 h 3787550"/>
              <a:gd name="connsiteX8249" fmla="*/ 4514479 w 6019391"/>
              <a:gd name="connsiteY8249" fmla="*/ 555438 h 3787550"/>
              <a:gd name="connsiteX8250" fmla="*/ 4517133 w 6019391"/>
              <a:gd name="connsiteY8250" fmla="*/ 554295 h 3787550"/>
              <a:gd name="connsiteX8251" fmla="*/ 4524517 w 6019391"/>
              <a:gd name="connsiteY8251" fmla="*/ 556363 h 3787550"/>
              <a:gd name="connsiteX8252" fmla="*/ 4508661 w 6019391"/>
              <a:gd name="connsiteY8252" fmla="*/ 576005 h 3787550"/>
              <a:gd name="connsiteX8253" fmla="*/ 4528464 w 6019391"/>
              <a:gd name="connsiteY8253" fmla="*/ 563692 h 3787550"/>
              <a:gd name="connsiteX8254" fmla="*/ 4527237 w 6019391"/>
              <a:gd name="connsiteY8254" fmla="*/ 567060 h 3787550"/>
              <a:gd name="connsiteX8255" fmla="*/ 4526068 w 6019391"/>
              <a:gd name="connsiteY8255" fmla="*/ 568653 h 3787550"/>
              <a:gd name="connsiteX8256" fmla="*/ 4502682 w 6019391"/>
              <a:gd name="connsiteY8256" fmla="*/ 582635 h 3787550"/>
              <a:gd name="connsiteX8257" fmla="*/ 4488587 w 6019391"/>
              <a:gd name="connsiteY8257" fmla="*/ 591113 h 3787550"/>
              <a:gd name="connsiteX8258" fmla="*/ 4498387 w 6019391"/>
              <a:gd name="connsiteY8258" fmla="*/ 587119 h 3787550"/>
              <a:gd name="connsiteX8259" fmla="*/ 4522860 w 6019391"/>
              <a:gd name="connsiteY8259" fmla="*/ 572483 h 3787550"/>
              <a:gd name="connsiteX8260" fmla="*/ 4523525 w 6019391"/>
              <a:gd name="connsiteY8260" fmla="*/ 572117 h 3787550"/>
              <a:gd name="connsiteX8261" fmla="*/ 4523495 w 6019391"/>
              <a:gd name="connsiteY8261" fmla="*/ 572160 h 3787550"/>
              <a:gd name="connsiteX8262" fmla="*/ 4523726 w 6019391"/>
              <a:gd name="connsiteY8262" fmla="*/ 573503 h 3787550"/>
              <a:gd name="connsiteX8263" fmla="*/ 4531037 w 6019391"/>
              <a:gd name="connsiteY8263" fmla="*/ 567991 h 3787550"/>
              <a:gd name="connsiteX8264" fmla="*/ 4546452 w 6019391"/>
              <a:gd name="connsiteY8264" fmla="*/ 559524 h 3787550"/>
              <a:gd name="connsiteX8265" fmla="*/ 4548527 w 6019391"/>
              <a:gd name="connsiteY8265" fmla="*/ 558262 h 3787550"/>
              <a:gd name="connsiteX8266" fmla="*/ 4543241 w 6019391"/>
              <a:gd name="connsiteY8266" fmla="*/ 564488 h 3787550"/>
              <a:gd name="connsiteX8267" fmla="*/ 4534648 w 6019391"/>
              <a:gd name="connsiteY8267" fmla="*/ 574047 h 3787550"/>
              <a:gd name="connsiteX8268" fmla="*/ 4524913 w 6019391"/>
              <a:gd name="connsiteY8268" fmla="*/ 584751 h 3787550"/>
              <a:gd name="connsiteX8269" fmla="*/ 4535544 w 6019391"/>
              <a:gd name="connsiteY8269" fmla="*/ 578911 h 3787550"/>
              <a:gd name="connsiteX8270" fmla="*/ 4545986 w 6019391"/>
              <a:gd name="connsiteY8270" fmla="*/ 570421 h 3787550"/>
              <a:gd name="connsiteX8271" fmla="*/ 4536867 w 6019391"/>
              <a:gd name="connsiteY8271" fmla="*/ 584850 h 3787550"/>
              <a:gd name="connsiteX8272" fmla="*/ 4534463 w 6019391"/>
              <a:gd name="connsiteY8272" fmla="*/ 589666 h 3787550"/>
              <a:gd name="connsiteX8273" fmla="*/ 4540405 w 6019391"/>
              <a:gd name="connsiteY8273" fmla="*/ 583324 h 3787550"/>
              <a:gd name="connsiteX8274" fmla="*/ 4544031 w 6019391"/>
              <a:gd name="connsiteY8274" fmla="*/ 586802 h 3787550"/>
              <a:gd name="connsiteX8275" fmla="*/ 4556034 w 6019391"/>
              <a:gd name="connsiteY8275" fmla="*/ 576591 h 3787550"/>
              <a:gd name="connsiteX8276" fmla="*/ 4555547 w 6019391"/>
              <a:gd name="connsiteY8276" fmla="*/ 580581 h 3787550"/>
              <a:gd name="connsiteX8277" fmla="*/ 4551754 w 6019391"/>
              <a:gd name="connsiteY8277" fmla="*/ 584944 h 3787550"/>
              <a:gd name="connsiteX8278" fmla="*/ 4555837 w 6019391"/>
              <a:gd name="connsiteY8278" fmla="*/ 586965 h 3787550"/>
              <a:gd name="connsiteX8279" fmla="*/ 4553825 w 6019391"/>
              <a:gd name="connsiteY8279" fmla="*/ 588337 h 3787550"/>
              <a:gd name="connsiteX8280" fmla="*/ 4549804 w 6019391"/>
              <a:gd name="connsiteY8280" fmla="*/ 592091 h 3787550"/>
              <a:gd name="connsiteX8281" fmla="*/ 4549615 w 6019391"/>
              <a:gd name="connsiteY8281" fmla="*/ 592201 h 3787550"/>
              <a:gd name="connsiteX8282" fmla="*/ 4499560 w 6019391"/>
              <a:gd name="connsiteY8282" fmla="*/ 621615 h 3787550"/>
              <a:gd name="connsiteX8283" fmla="*/ 4445117 w 6019391"/>
              <a:gd name="connsiteY8283" fmla="*/ 658964 h 3787550"/>
              <a:gd name="connsiteX8284" fmla="*/ 4420259 w 6019391"/>
              <a:gd name="connsiteY8284" fmla="*/ 679928 h 3787550"/>
              <a:gd name="connsiteX8285" fmla="*/ 4418543 w 6019391"/>
              <a:gd name="connsiteY8285" fmla="*/ 681676 h 3787550"/>
              <a:gd name="connsiteX8286" fmla="*/ 4420223 w 6019391"/>
              <a:gd name="connsiteY8286" fmla="*/ 680736 h 3787550"/>
              <a:gd name="connsiteX8287" fmla="*/ 4422996 w 6019391"/>
              <a:gd name="connsiteY8287" fmla="*/ 679963 h 3787550"/>
              <a:gd name="connsiteX8288" fmla="*/ 4423030 w 6019391"/>
              <a:gd name="connsiteY8288" fmla="*/ 680562 h 3787550"/>
              <a:gd name="connsiteX8289" fmla="*/ 4422934 w 6019391"/>
              <a:gd name="connsiteY8289" fmla="*/ 680710 h 3787550"/>
              <a:gd name="connsiteX8290" fmla="*/ 4426044 w 6019391"/>
              <a:gd name="connsiteY8290" fmla="*/ 678401 h 3787550"/>
              <a:gd name="connsiteX8291" fmla="*/ 4433973 w 6019391"/>
              <a:gd name="connsiteY8291" fmla="*/ 674476 h 3787550"/>
              <a:gd name="connsiteX8292" fmla="*/ 4437369 w 6019391"/>
              <a:gd name="connsiteY8292" fmla="*/ 671814 h 3787550"/>
              <a:gd name="connsiteX8293" fmla="*/ 4478238 w 6019391"/>
              <a:gd name="connsiteY8293" fmla="*/ 639760 h 3787550"/>
              <a:gd name="connsiteX8294" fmla="*/ 4556928 w 6019391"/>
              <a:gd name="connsiteY8294" fmla="*/ 593022 h 3787550"/>
              <a:gd name="connsiteX8295" fmla="*/ 4557749 w 6019391"/>
              <a:gd name="connsiteY8295" fmla="*/ 592617 h 3787550"/>
              <a:gd name="connsiteX8296" fmla="*/ 4554814 w 6019391"/>
              <a:gd name="connsiteY8296" fmla="*/ 596180 h 3787550"/>
              <a:gd name="connsiteX8297" fmla="*/ 4554553 w 6019391"/>
              <a:gd name="connsiteY8297" fmla="*/ 596807 h 3787550"/>
              <a:gd name="connsiteX8298" fmla="*/ 4553318 w 6019391"/>
              <a:gd name="connsiteY8298" fmla="*/ 597445 h 3787550"/>
              <a:gd name="connsiteX8299" fmla="*/ 4478057 w 6019391"/>
              <a:gd name="connsiteY8299" fmla="*/ 643876 h 3787550"/>
              <a:gd name="connsiteX8300" fmla="*/ 4448046 w 6019391"/>
              <a:gd name="connsiteY8300" fmla="*/ 666224 h 3787550"/>
              <a:gd name="connsiteX8301" fmla="*/ 4448015 w 6019391"/>
              <a:gd name="connsiteY8301" fmla="*/ 666250 h 3787550"/>
              <a:gd name="connsiteX8302" fmla="*/ 4451347 w 6019391"/>
              <a:gd name="connsiteY8302" fmla="*/ 668142 h 3787550"/>
              <a:gd name="connsiteX8303" fmla="*/ 4451490 w 6019391"/>
              <a:gd name="connsiteY8303" fmla="*/ 668215 h 3787550"/>
              <a:gd name="connsiteX8304" fmla="*/ 4480192 w 6019391"/>
              <a:gd name="connsiteY8304" fmla="*/ 646800 h 3787550"/>
              <a:gd name="connsiteX8305" fmla="*/ 4495248 w 6019391"/>
              <a:gd name="connsiteY8305" fmla="*/ 638235 h 3787550"/>
              <a:gd name="connsiteX8306" fmla="*/ 4499191 w 6019391"/>
              <a:gd name="connsiteY8306" fmla="*/ 635915 h 3787550"/>
              <a:gd name="connsiteX8307" fmla="*/ 4560974 w 6019391"/>
              <a:gd name="connsiteY8307" fmla="*/ 601842 h 3787550"/>
              <a:gd name="connsiteX8308" fmla="*/ 4497228 w 6019391"/>
              <a:gd name="connsiteY8308" fmla="*/ 640190 h 3787550"/>
              <a:gd name="connsiteX8309" fmla="*/ 4486293 w 6019391"/>
              <a:gd name="connsiteY8309" fmla="*/ 646822 h 3787550"/>
              <a:gd name="connsiteX8310" fmla="*/ 4486056 w 6019391"/>
              <a:gd name="connsiteY8310" fmla="*/ 647024 h 3787550"/>
              <a:gd name="connsiteX8311" fmla="*/ 4477828 w 6019391"/>
              <a:gd name="connsiteY8311" fmla="*/ 654004 h 3787550"/>
              <a:gd name="connsiteX8312" fmla="*/ 4480775 w 6019391"/>
              <a:gd name="connsiteY8312" fmla="*/ 653632 h 3787550"/>
              <a:gd name="connsiteX8313" fmla="*/ 4480475 w 6019391"/>
              <a:gd name="connsiteY8313" fmla="*/ 653826 h 3787550"/>
              <a:gd name="connsiteX8314" fmla="*/ 4480906 w 6019391"/>
              <a:gd name="connsiteY8314" fmla="*/ 653615 h 3787550"/>
              <a:gd name="connsiteX8315" fmla="*/ 4484957 w 6019391"/>
              <a:gd name="connsiteY8315" fmla="*/ 653101 h 3787550"/>
              <a:gd name="connsiteX8316" fmla="*/ 4496538 w 6019391"/>
              <a:gd name="connsiteY8316" fmla="*/ 645943 h 3787550"/>
              <a:gd name="connsiteX8317" fmla="*/ 4480906 w 6019391"/>
              <a:gd name="connsiteY8317" fmla="*/ 653615 h 3787550"/>
              <a:gd name="connsiteX8318" fmla="*/ 4480775 w 6019391"/>
              <a:gd name="connsiteY8318" fmla="*/ 653632 h 3787550"/>
              <a:gd name="connsiteX8319" fmla="*/ 4486022 w 6019391"/>
              <a:gd name="connsiteY8319" fmla="*/ 650213 h 3787550"/>
              <a:gd name="connsiteX8320" fmla="*/ 4562594 w 6019391"/>
              <a:gd name="connsiteY8320" fmla="*/ 606780 h 3787550"/>
              <a:gd name="connsiteX8321" fmla="*/ 4476685 w 6019391"/>
              <a:gd name="connsiteY8321" fmla="*/ 662365 h 3787550"/>
              <a:gd name="connsiteX8322" fmla="*/ 4439343 w 6019391"/>
              <a:gd name="connsiteY8322" fmla="*/ 691438 h 3787550"/>
              <a:gd name="connsiteX8323" fmla="*/ 4417169 w 6019391"/>
              <a:gd name="connsiteY8323" fmla="*/ 711194 h 3787550"/>
              <a:gd name="connsiteX8324" fmla="*/ 4421362 w 6019391"/>
              <a:gd name="connsiteY8324" fmla="*/ 709665 h 3787550"/>
              <a:gd name="connsiteX8325" fmla="*/ 4421747 w 6019391"/>
              <a:gd name="connsiteY8325" fmla="*/ 709567 h 3787550"/>
              <a:gd name="connsiteX8326" fmla="*/ 4486805 w 6019391"/>
              <a:gd name="connsiteY8326" fmla="*/ 658629 h 3787550"/>
              <a:gd name="connsiteX8327" fmla="*/ 4558514 w 6019391"/>
              <a:gd name="connsiteY8327" fmla="*/ 614362 h 3787550"/>
              <a:gd name="connsiteX8328" fmla="*/ 4586978 w 6019391"/>
              <a:gd name="connsiteY8328" fmla="*/ 602627 h 3787550"/>
              <a:gd name="connsiteX8329" fmla="*/ 4594034 w 6019391"/>
              <a:gd name="connsiteY8329" fmla="*/ 598878 h 3787550"/>
              <a:gd name="connsiteX8330" fmla="*/ 4599247 w 6019391"/>
              <a:gd name="connsiteY8330" fmla="*/ 598410 h 3787550"/>
              <a:gd name="connsiteX8331" fmla="*/ 4574031 w 6019391"/>
              <a:gd name="connsiteY8331" fmla="*/ 613954 h 3787550"/>
              <a:gd name="connsiteX8332" fmla="*/ 4486296 w 6019391"/>
              <a:gd name="connsiteY8332" fmla="*/ 668555 h 3787550"/>
              <a:gd name="connsiteX8333" fmla="*/ 4480592 w 6019391"/>
              <a:gd name="connsiteY8333" fmla="*/ 672754 h 3787550"/>
              <a:gd name="connsiteX8334" fmla="*/ 4477744 w 6019391"/>
              <a:gd name="connsiteY8334" fmla="*/ 677386 h 3787550"/>
              <a:gd name="connsiteX8335" fmla="*/ 4477663 w 6019391"/>
              <a:gd name="connsiteY8335" fmla="*/ 676774 h 3787550"/>
              <a:gd name="connsiteX8336" fmla="*/ 4478395 w 6019391"/>
              <a:gd name="connsiteY8336" fmla="*/ 676011 h 3787550"/>
              <a:gd name="connsiteX8337" fmla="*/ 4477611 w 6019391"/>
              <a:gd name="connsiteY8337" fmla="*/ 676381 h 3787550"/>
              <a:gd name="connsiteX8338" fmla="*/ 4477663 w 6019391"/>
              <a:gd name="connsiteY8338" fmla="*/ 676774 h 3787550"/>
              <a:gd name="connsiteX8339" fmla="*/ 4476318 w 6019391"/>
              <a:gd name="connsiteY8339" fmla="*/ 678175 h 3787550"/>
              <a:gd name="connsiteX8340" fmla="*/ 4475201 w 6019391"/>
              <a:gd name="connsiteY8340" fmla="*/ 678795 h 3787550"/>
              <a:gd name="connsiteX8341" fmla="*/ 4474177 w 6019391"/>
              <a:gd name="connsiteY8341" fmla="*/ 679778 h 3787550"/>
              <a:gd name="connsiteX8342" fmla="*/ 4474291 w 6019391"/>
              <a:gd name="connsiteY8342" fmla="*/ 680798 h 3787550"/>
              <a:gd name="connsiteX8343" fmla="*/ 4484333 w 6019391"/>
              <a:gd name="connsiteY8343" fmla="*/ 672830 h 3787550"/>
              <a:gd name="connsiteX8344" fmla="*/ 4569907 w 6019391"/>
              <a:gd name="connsiteY8344" fmla="*/ 620391 h 3787550"/>
              <a:gd name="connsiteX8345" fmla="*/ 4583360 w 6019391"/>
              <a:gd name="connsiteY8345" fmla="*/ 613118 h 3787550"/>
              <a:gd name="connsiteX8346" fmla="*/ 4587098 w 6019391"/>
              <a:gd name="connsiteY8346" fmla="*/ 614751 h 3787550"/>
              <a:gd name="connsiteX8347" fmla="*/ 4591195 w 6019391"/>
              <a:gd name="connsiteY8347" fmla="*/ 613399 h 3787550"/>
              <a:gd name="connsiteX8348" fmla="*/ 4576603 w 6019391"/>
              <a:gd name="connsiteY8348" fmla="*/ 624875 h 3787550"/>
              <a:gd name="connsiteX8349" fmla="*/ 4575631 w 6019391"/>
              <a:gd name="connsiteY8349" fmla="*/ 623982 h 3787550"/>
              <a:gd name="connsiteX8350" fmla="*/ 4575678 w 6019391"/>
              <a:gd name="connsiteY8350" fmla="*/ 623949 h 3787550"/>
              <a:gd name="connsiteX8351" fmla="*/ 4580696 w 6019391"/>
              <a:gd name="connsiteY8351" fmla="*/ 621085 h 3787550"/>
              <a:gd name="connsiteX8352" fmla="*/ 4587252 w 6019391"/>
              <a:gd name="connsiteY8352" fmla="*/ 615721 h 3787550"/>
              <a:gd name="connsiteX8353" fmla="*/ 4575678 w 6019391"/>
              <a:gd name="connsiteY8353" fmla="*/ 623949 h 3787550"/>
              <a:gd name="connsiteX8354" fmla="*/ 4575627 w 6019391"/>
              <a:gd name="connsiteY8354" fmla="*/ 623978 h 3787550"/>
              <a:gd name="connsiteX8355" fmla="*/ 4575631 w 6019391"/>
              <a:gd name="connsiteY8355" fmla="*/ 623982 h 3787550"/>
              <a:gd name="connsiteX8356" fmla="*/ 4569785 w 6019391"/>
              <a:gd name="connsiteY8356" fmla="*/ 628138 h 3787550"/>
              <a:gd name="connsiteX8357" fmla="*/ 4576603 w 6019391"/>
              <a:gd name="connsiteY8357" fmla="*/ 624875 h 3787550"/>
              <a:gd name="connsiteX8358" fmla="*/ 4577645 w 6019391"/>
              <a:gd name="connsiteY8358" fmla="*/ 625365 h 3787550"/>
              <a:gd name="connsiteX8359" fmla="*/ 4573430 w 6019391"/>
              <a:gd name="connsiteY8359" fmla="*/ 629062 h 3787550"/>
              <a:gd name="connsiteX8360" fmla="*/ 4554775 w 6019391"/>
              <a:gd name="connsiteY8360" fmla="*/ 638966 h 3787550"/>
              <a:gd name="connsiteX8361" fmla="*/ 4515874 w 6019391"/>
              <a:gd name="connsiteY8361" fmla="*/ 664404 h 3787550"/>
              <a:gd name="connsiteX8362" fmla="*/ 4512508 w 6019391"/>
              <a:gd name="connsiteY8362" fmla="*/ 667622 h 3787550"/>
              <a:gd name="connsiteX8363" fmla="*/ 4521257 w 6019391"/>
              <a:gd name="connsiteY8363" fmla="*/ 661562 h 3787550"/>
              <a:gd name="connsiteX8364" fmla="*/ 4522440 w 6019391"/>
              <a:gd name="connsiteY8364" fmla="*/ 663978 h 3787550"/>
              <a:gd name="connsiteX8365" fmla="*/ 4525929 w 6019391"/>
              <a:gd name="connsiteY8365" fmla="*/ 662628 h 3787550"/>
              <a:gd name="connsiteX8366" fmla="*/ 4518267 w 6019391"/>
              <a:gd name="connsiteY8366" fmla="*/ 669520 h 3787550"/>
              <a:gd name="connsiteX8367" fmla="*/ 4515541 w 6019391"/>
              <a:gd name="connsiteY8367" fmla="*/ 671259 h 3787550"/>
              <a:gd name="connsiteX8368" fmla="*/ 4514041 w 6019391"/>
              <a:gd name="connsiteY8368" fmla="*/ 671761 h 3787550"/>
              <a:gd name="connsiteX8369" fmla="*/ 4514964 w 6019391"/>
              <a:gd name="connsiteY8369" fmla="*/ 672490 h 3787550"/>
              <a:gd name="connsiteX8370" fmla="*/ 4504711 w 6019391"/>
              <a:gd name="connsiteY8370" fmla="*/ 681713 h 3787550"/>
              <a:gd name="connsiteX8371" fmla="*/ 4500888 w 6019391"/>
              <a:gd name="connsiteY8371" fmla="*/ 683422 h 3787550"/>
              <a:gd name="connsiteX8372" fmla="*/ 4491965 w 6019391"/>
              <a:gd name="connsiteY8372" fmla="*/ 686964 h 3787550"/>
              <a:gd name="connsiteX8373" fmla="*/ 4481847 w 6019391"/>
              <a:gd name="connsiteY8373" fmla="*/ 692575 h 3787550"/>
              <a:gd name="connsiteX8374" fmla="*/ 4500521 w 6019391"/>
              <a:gd name="connsiteY8374" fmla="*/ 685346 h 3787550"/>
              <a:gd name="connsiteX8375" fmla="*/ 4500738 w 6019391"/>
              <a:gd name="connsiteY8375" fmla="*/ 685286 h 3787550"/>
              <a:gd name="connsiteX8376" fmla="*/ 4497943 w 6019391"/>
              <a:gd name="connsiteY8376" fmla="*/ 687800 h 3787550"/>
              <a:gd name="connsiteX8377" fmla="*/ 4447361 w 6019391"/>
              <a:gd name="connsiteY8377" fmla="*/ 729213 h 3787550"/>
              <a:gd name="connsiteX8378" fmla="*/ 4454521 w 6019391"/>
              <a:gd name="connsiteY8378" fmla="*/ 725415 h 3787550"/>
              <a:gd name="connsiteX8379" fmla="*/ 4452683 w 6019391"/>
              <a:gd name="connsiteY8379" fmla="*/ 728611 h 3787550"/>
              <a:gd name="connsiteX8380" fmla="*/ 4434175 w 6019391"/>
              <a:gd name="connsiteY8380" fmla="*/ 737109 h 3787550"/>
              <a:gd name="connsiteX8381" fmla="*/ 4448825 w 6019391"/>
              <a:gd name="connsiteY8381" fmla="*/ 732146 h 3787550"/>
              <a:gd name="connsiteX8382" fmla="*/ 4448090 w 6019391"/>
              <a:gd name="connsiteY8382" fmla="*/ 732785 h 3787550"/>
              <a:gd name="connsiteX8383" fmla="*/ 4431530 w 6019391"/>
              <a:gd name="connsiteY8383" fmla="*/ 748356 h 3787550"/>
              <a:gd name="connsiteX8384" fmla="*/ 4459097 w 6019391"/>
              <a:gd name="connsiteY8384" fmla="*/ 730684 h 3787550"/>
              <a:gd name="connsiteX8385" fmla="*/ 4459345 w 6019391"/>
              <a:gd name="connsiteY8385" fmla="*/ 735579 h 3787550"/>
              <a:gd name="connsiteX8386" fmla="*/ 4463241 w 6019391"/>
              <a:gd name="connsiteY8386" fmla="*/ 734485 h 3787550"/>
              <a:gd name="connsiteX8387" fmla="*/ 4450493 w 6019391"/>
              <a:gd name="connsiteY8387" fmla="*/ 745413 h 3787550"/>
              <a:gd name="connsiteX8388" fmla="*/ 4436525 w 6019391"/>
              <a:gd name="connsiteY8388" fmla="*/ 755492 h 3787550"/>
              <a:gd name="connsiteX8389" fmla="*/ 4436488 w 6019391"/>
              <a:gd name="connsiteY8389" fmla="*/ 759277 h 3787550"/>
              <a:gd name="connsiteX8390" fmla="*/ 4421060 w 6019391"/>
              <a:gd name="connsiteY8390" fmla="*/ 772149 h 3787550"/>
              <a:gd name="connsiteX8391" fmla="*/ 4435927 w 6019391"/>
              <a:gd name="connsiteY8391" fmla="*/ 765591 h 3787550"/>
              <a:gd name="connsiteX8392" fmla="*/ 4453509 w 6019391"/>
              <a:gd name="connsiteY8392" fmla="*/ 753305 h 3787550"/>
              <a:gd name="connsiteX8393" fmla="*/ 4489239 w 6019391"/>
              <a:gd name="connsiteY8393" fmla="*/ 730957 h 3787550"/>
              <a:gd name="connsiteX8394" fmla="*/ 4457322 w 6019391"/>
              <a:gd name="connsiteY8394" fmla="*/ 755808 h 3787550"/>
              <a:gd name="connsiteX8395" fmla="*/ 4442877 w 6019391"/>
              <a:gd name="connsiteY8395" fmla="*/ 768604 h 3787550"/>
              <a:gd name="connsiteX8396" fmla="*/ 4441253 w 6019391"/>
              <a:gd name="connsiteY8396" fmla="*/ 774025 h 3787550"/>
              <a:gd name="connsiteX8397" fmla="*/ 4425210 w 6019391"/>
              <a:gd name="connsiteY8397" fmla="*/ 784489 h 3787550"/>
              <a:gd name="connsiteX8398" fmla="*/ 4427612 w 6019391"/>
              <a:gd name="connsiteY8398" fmla="*/ 789970 h 3787550"/>
              <a:gd name="connsiteX8399" fmla="*/ 4408774 w 6019391"/>
              <a:gd name="connsiteY8399" fmla="*/ 805191 h 3787550"/>
              <a:gd name="connsiteX8400" fmla="*/ 4408860 w 6019391"/>
              <a:gd name="connsiteY8400" fmla="*/ 805530 h 3787550"/>
              <a:gd name="connsiteX8401" fmla="*/ 4408969 w 6019391"/>
              <a:gd name="connsiteY8401" fmla="*/ 805953 h 3787550"/>
              <a:gd name="connsiteX8402" fmla="*/ 4409034 w 6019391"/>
              <a:gd name="connsiteY8402" fmla="*/ 806207 h 3787550"/>
              <a:gd name="connsiteX8403" fmla="*/ 4409005 w 6019391"/>
              <a:gd name="connsiteY8403" fmla="*/ 806094 h 3787550"/>
              <a:gd name="connsiteX8404" fmla="*/ 4408969 w 6019391"/>
              <a:gd name="connsiteY8404" fmla="*/ 805953 h 3787550"/>
              <a:gd name="connsiteX8405" fmla="*/ 4408774 w 6019391"/>
              <a:gd name="connsiteY8405" fmla="*/ 805191 h 3787550"/>
              <a:gd name="connsiteX8406" fmla="*/ 4425704 w 6019391"/>
              <a:gd name="connsiteY8406" fmla="*/ 794279 h 3787550"/>
              <a:gd name="connsiteX8407" fmla="*/ 4452668 w 6019391"/>
              <a:gd name="connsiteY8407" fmla="*/ 778167 h 3787550"/>
              <a:gd name="connsiteX8408" fmla="*/ 4436268 w 6019391"/>
              <a:gd name="connsiteY8408" fmla="*/ 795086 h 3787550"/>
              <a:gd name="connsiteX8409" fmla="*/ 4448089 w 6019391"/>
              <a:gd name="connsiteY8409" fmla="*/ 792958 h 3787550"/>
              <a:gd name="connsiteX8410" fmla="*/ 4435056 w 6019391"/>
              <a:gd name="connsiteY8410" fmla="*/ 802774 h 3787550"/>
              <a:gd name="connsiteX8411" fmla="*/ 4422023 w 6019391"/>
              <a:gd name="connsiteY8411" fmla="*/ 812591 h 3787550"/>
              <a:gd name="connsiteX8412" fmla="*/ 4440172 w 6019391"/>
              <a:gd name="connsiteY8412" fmla="*/ 802529 h 3787550"/>
              <a:gd name="connsiteX8413" fmla="*/ 4438472 w 6019391"/>
              <a:gd name="connsiteY8413" fmla="*/ 804984 h 3787550"/>
              <a:gd name="connsiteX8414" fmla="*/ 4437671 w 6019391"/>
              <a:gd name="connsiteY8414" fmla="*/ 805975 h 3787550"/>
              <a:gd name="connsiteX8415" fmla="*/ 4422164 w 6019391"/>
              <a:gd name="connsiteY8415" fmla="*/ 813144 h 3787550"/>
              <a:gd name="connsiteX8416" fmla="*/ 4414711 w 6019391"/>
              <a:gd name="connsiteY8416" fmla="*/ 816590 h 3787550"/>
              <a:gd name="connsiteX8417" fmla="*/ 4427565 w 6019391"/>
              <a:gd name="connsiteY8417" fmla="*/ 812530 h 3787550"/>
              <a:gd name="connsiteX8418" fmla="*/ 4435400 w 6019391"/>
              <a:gd name="connsiteY8418" fmla="*/ 809297 h 3787550"/>
              <a:gd name="connsiteX8419" fmla="*/ 4435197 w 6019391"/>
              <a:gd name="connsiteY8419" fmla="*/ 810378 h 3787550"/>
              <a:gd name="connsiteX8420" fmla="*/ 4441355 w 6019391"/>
              <a:gd name="connsiteY8420" fmla="*/ 807163 h 3787550"/>
              <a:gd name="connsiteX8421" fmla="*/ 4442730 w 6019391"/>
              <a:gd name="connsiteY8421" fmla="*/ 806280 h 3787550"/>
              <a:gd name="connsiteX8422" fmla="*/ 4451872 w 6019391"/>
              <a:gd name="connsiteY8422" fmla="*/ 802531 h 3787550"/>
              <a:gd name="connsiteX8423" fmla="*/ 4464725 w 6019391"/>
              <a:gd name="connsiteY8423" fmla="*/ 798563 h 3787550"/>
              <a:gd name="connsiteX8424" fmla="*/ 4435265 w 6019391"/>
              <a:gd name="connsiteY8424" fmla="*/ 812349 h 3787550"/>
              <a:gd name="connsiteX8425" fmla="*/ 4437792 w 6019391"/>
              <a:gd name="connsiteY8425" fmla="*/ 813580 h 3787550"/>
              <a:gd name="connsiteX8426" fmla="*/ 4474773 w 6019391"/>
              <a:gd name="connsiteY8426" fmla="*/ 798399 h 3787550"/>
              <a:gd name="connsiteX8427" fmla="*/ 4473597 w 6019391"/>
              <a:gd name="connsiteY8427" fmla="*/ 799299 h 3787550"/>
              <a:gd name="connsiteX8428" fmla="*/ 4465114 w 6019391"/>
              <a:gd name="connsiteY8428" fmla="*/ 806646 h 3787550"/>
              <a:gd name="connsiteX8429" fmla="*/ 4461463 w 6019391"/>
              <a:gd name="connsiteY8429" fmla="*/ 812636 h 3787550"/>
              <a:gd name="connsiteX8430" fmla="*/ 4464269 w 6019391"/>
              <a:gd name="connsiteY8430" fmla="*/ 811848 h 3787550"/>
              <a:gd name="connsiteX8431" fmla="*/ 4471375 w 6019391"/>
              <a:gd name="connsiteY8431" fmla="*/ 814818 h 3787550"/>
              <a:gd name="connsiteX8432" fmla="*/ 4452901 w 6019391"/>
              <a:gd name="connsiteY8432" fmla="*/ 832120 h 3787550"/>
              <a:gd name="connsiteX8433" fmla="*/ 4474344 w 6019391"/>
              <a:gd name="connsiteY8433" fmla="*/ 822524 h 3787550"/>
              <a:gd name="connsiteX8434" fmla="*/ 4472669 w 6019391"/>
              <a:gd name="connsiteY8434" fmla="*/ 825678 h 3787550"/>
              <a:gd name="connsiteX8435" fmla="*/ 4471286 w 6019391"/>
              <a:gd name="connsiteY8435" fmla="*/ 827097 h 3787550"/>
              <a:gd name="connsiteX8436" fmla="*/ 4446040 w 6019391"/>
              <a:gd name="connsiteY8436" fmla="*/ 837881 h 3787550"/>
              <a:gd name="connsiteX8437" fmla="*/ 4430815 w 6019391"/>
              <a:gd name="connsiteY8437" fmla="*/ 844431 h 3787550"/>
              <a:gd name="connsiteX8438" fmla="*/ 4441147 w 6019391"/>
              <a:gd name="connsiteY8438" fmla="*/ 841746 h 3787550"/>
              <a:gd name="connsiteX8439" fmla="*/ 4467568 w 6019391"/>
              <a:gd name="connsiteY8439" fmla="*/ 830457 h 3787550"/>
              <a:gd name="connsiteX8440" fmla="*/ 4468282 w 6019391"/>
              <a:gd name="connsiteY8440" fmla="*/ 830182 h 3787550"/>
              <a:gd name="connsiteX8441" fmla="*/ 4468246 w 6019391"/>
              <a:gd name="connsiteY8441" fmla="*/ 830219 h 3787550"/>
              <a:gd name="connsiteX8442" fmla="*/ 4468299 w 6019391"/>
              <a:gd name="connsiteY8442" fmla="*/ 831569 h 3787550"/>
              <a:gd name="connsiteX8443" fmla="*/ 4476344 w 6019391"/>
              <a:gd name="connsiteY8443" fmla="*/ 827076 h 3787550"/>
              <a:gd name="connsiteX8444" fmla="*/ 4492886 w 6019391"/>
              <a:gd name="connsiteY8444" fmla="*/ 820705 h 3787550"/>
              <a:gd name="connsiteX8445" fmla="*/ 4495128 w 6019391"/>
              <a:gd name="connsiteY8445" fmla="*/ 819727 h 3787550"/>
              <a:gd name="connsiteX8446" fmla="*/ 4489013 w 6019391"/>
              <a:gd name="connsiteY8446" fmla="*/ 825178 h 3787550"/>
              <a:gd name="connsiteX8447" fmla="*/ 4479146 w 6019391"/>
              <a:gd name="connsiteY8447" fmla="*/ 833488 h 3787550"/>
              <a:gd name="connsiteX8448" fmla="*/ 4467984 w 6019391"/>
              <a:gd name="connsiteY8448" fmla="*/ 842779 h 3787550"/>
              <a:gd name="connsiteX8449" fmla="*/ 4479393 w 6019391"/>
              <a:gd name="connsiteY8449" fmla="*/ 838383 h 3787550"/>
              <a:gd name="connsiteX8450" fmla="*/ 4490966 w 6019391"/>
              <a:gd name="connsiteY8450" fmla="*/ 831360 h 3787550"/>
              <a:gd name="connsiteX8451" fmla="*/ 4479924 w 6019391"/>
              <a:gd name="connsiteY8451" fmla="*/ 844391 h 3787550"/>
              <a:gd name="connsiteX8452" fmla="*/ 4476877 w 6019391"/>
              <a:gd name="connsiteY8452" fmla="*/ 848821 h 3787550"/>
              <a:gd name="connsiteX8453" fmla="*/ 4483666 w 6019391"/>
              <a:gd name="connsiteY8453" fmla="*/ 843340 h 3787550"/>
              <a:gd name="connsiteX8454" fmla="*/ 4486826 w 6019391"/>
              <a:gd name="connsiteY8454" fmla="*/ 847219 h 3787550"/>
              <a:gd name="connsiteX8455" fmla="*/ 4500190 w 6019391"/>
              <a:gd name="connsiteY8455" fmla="*/ 838700 h 3787550"/>
              <a:gd name="connsiteX8456" fmla="*/ 4499171 w 6019391"/>
              <a:gd name="connsiteY8456" fmla="*/ 842560 h 3787550"/>
              <a:gd name="connsiteX8457" fmla="*/ 4494797 w 6019391"/>
              <a:gd name="connsiteY8457" fmla="*/ 846371 h 3787550"/>
              <a:gd name="connsiteX8458" fmla="*/ 4498610 w 6019391"/>
              <a:gd name="connsiteY8458" fmla="*/ 848875 h 3787550"/>
              <a:gd name="connsiteX8459" fmla="*/ 4496414 w 6019391"/>
              <a:gd name="connsiteY8459" fmla="*/ 849969 h 3787550"/>
              <a:gd name="connsiteX8460" fmla="*/ 4491894 w 6019391"/>
              <a:gd name="connsiteY8460" fmla="*/ 853150 h 3787550"/>
              <a:gd name="connsiteX8461" fmla="*/ 4491689 w 6019391"/>
              <a:gd name="connsiteY8461" fmla="*/ 853235 h 3787550"/>
              <a:gd name="connsiteX8462" fmla="*/ 4437718 w 6019391"/>
              <a:gd name="connsiteY8462" fmla="*/ 875812 h 3787550"/>
              <a:gd name="connsiteX8463" fmla="*/ 4378299 w 6019391"/>
              <a:gd name="connsiteY8463" fmla="*/ 905635 h 3787550"/>
              <a:gd name="connsiteX8464" fmla="*/ 4325031 w 6019391"/>
              <a:gd name="connsiteY8464" fmla="*/ 942824 h 3787550"/>
              <a:gd name="connsiteX8465" fmla="*/ 4352343 w 6019391"/>
              <a:gd name="connsiteY8465" fmla="*/ 926902 h 3787550"/>
              <a:gd name="connsiteX8466" fmla="*/ 4356721 w 6019391"/>
              <a:gd name="connsiteY8466" fmla="*/ 923318 h 3787550"/>
              <a:gd name="connsiteX8467" fmla="*/ 4364960 w 6019391"/>
              <a:gd name="connsiteY8467" fmla="*/ 915221 h 3787550"/>
              <a:gd name="connsiteX8468" fmla="*/ 4364957 w 6019391"/>
              <a:gd name="connsiteY8468" fmla="*/ 915506 h 3787550"/>
              <a:gd name="connsiteX8469" fmla="*/ 4370713 w 6019391"/>
              <a:gd name="connsiteY8469" fmla="*/ 912910 h 3787550"/>
              <a:gd name="connsiteX8470" fmla="*/ 4372844 w 6019391"/>
              <a:gd name="connsiteY8470" fmla="*/ 911900 h 3787550"/>
              <a:gd name="connsiteX8471" fmla="*/ 4370366 w 6019391"/>
              <a:gd name="connsiteY8471" fmla="*/ 914578 h 3787550"/>
              <a:gd name="connsiteX8472" fmla="*/ 4366129 w 6019391"/>
              <a:gd name="connsiteY8472" fmla="*/ 918866 h 3787550"/>
              <a:gd name="connsiteX8473" fmla="*/ 4368838 w 6019391"/>
              <a:gd name="connsiteY8473" fmla="*/ 917287 h 3787550"/>
              <a:gd name="connsiteX8474" fmla="*/ 4413977 w 6019391"/>
              <a:gd name="connsiteY8474" fmla="*/ 890951 h 3787550"/>
              <a:gd name="connsiteX8475" fmla="*/ 4498891 w 6019391"/>
              <a:gd name="connsiteY8475" fmla="*/ 854968 h 3787550"/>
              <a:gd name="connsiteX8476" fmla="*/ 4499767 w 6019391"/>
              <a:gd name="connsiteY8476" fmla="*/ 854674 h 3787550"/>
              <a:gd name="connsiteX8477" fmla="*/ 4496356 w 6019391"/>
              <a:gd name="connsiteY8477" fmla="*/ 857805 h 3787550"/>
              <a:gd name="connsiteX8478" fmla="*/ 4496012 w 6019391"/>
              <a:gd name="connsiteY8478" fmla="*/ 858390 h 3787550"/>
              <a:gd name="connsiteX8479" fmla="*/ 4494692 w 6019391"/>
              <a:gd name="connsiteY8479" fmla="*/ 858860 h 3787550"/>
              <a:gd name="connsiteX8480" fmla="*/ 4413248 w 6019391"/>
              <a:gd name="connsiteY8480" fmla="*/ 894975 h 3787550"/>
              <a:gd name="connsiteX8481" fmla="*/ 4356562 w 6019391"/>
              <a:gd name="connsiteY8481" fmla="*/ 928551 h 3787550"/>
              <a:gd name="connsiteX8482" fmla="*/ 4353631 w 6019391"/>
              <a:gd name="connsiteY8482" fmla="*/ 931518 h 3787550"/>
              <a:gd name="connsiteX8483" fmla="*/ 4345438 w 6019391"/>
              <a:gd name="connsiteY8483" fmla="*/ 935622 h 3787550"/>
              <a:gd name="connsiteX8484" fmla="*/ 4342611 w 6019391"/>
              <a:gd name="connsiteY8484" fmla="*/ 937344 h 3787550"/>
              <a:gd name="connsiteX8485" fmla="*/ 4338697 w 6019391"/>
              <a:gd name="connsiteY8485" fmla="*/ 940428 h 3787550"/>
              <a:gd name="connsiteX8486" fmla="*/ 4349812 w 6019391"/>
              <a:gd name="connsiteY8486" fmla="*/ 935828 h 3787550"/>
              <a:gd name="connsiteX8487" fmla="*/ 4362538 w 6019391"/>
              <a:gd name="connsiteY8487" fmla="*/ 929182 h 3787550"/>
              <a:gd name="connsiteX8488" fmla="*/ 4382859 w 6019391"/>
              <a:gd name="connsiteY8488" fmla="*/ 915857 h 3787550"/>
              <a:gd name="connsiteX8489" fmla="*/ 4414992 w 6019391"/>
              <a:gd name="connsiteY8489" fmla="*/ 898120 h 3787550"/>
              <a:gd name="connsiteX8490" fmla="*/ 4431188 w 6019391"/>
              <a:gd name="connsiteY8490" fmla="*/ 891607 h 3787550"/>
              <a:gd name="connsiteX8491" fmla="*/ 4435442 w 6019391"/>
              <a:gd name="connsiteY8491" fmla="*/ 889824 h 3787550"/>
              <a:gd name="connsiteX8492" fmla="*/ 4501761 w 6019391"/>
              <a:gd name="connsiteY8492" fmla="*/ 864153 h 3787550"/>
              <a:gd name="connsiteX8493" fmla="*/ 4432908 w 6019391"/>
              <a:gd name="connsiteY8493" fmla="*/ 893780 h 3787550"/>
              <a:gd name="connsiteX8494" fmla="*/ 4410034 w 6019391"/>
              <a:gd name="connsiteY8494" fmla="*/ 904901 h 3787550"/>
              <a:gd name="connsiteX8495" fmla="*/ 4414662 w 6019391"/>
              <a:gd name="connsiteY8495" fmla="*/ 904911 h 3787550"/>
              <a:gd name="connsiteX8496" fmla="*/ 4414337 w 6019391"/>
              <a:gd name="connsiteY8496" fmla="*/ 905065 h 3787550"/>
              <a:gd name="connsiteX8497" fmla="*/ 4414797 w 6019391"/>
              <a:gd name="connsiteY8497" fmla="*/ 904911 h 3787550"/>
              <a:gd name="connsiteX8498" fmla="*/ 4418916 w 6019391"/>
              <a:gd name="connsiteY8498" fmla="*/ 904920 h 3787550"/>
              <a:gd name="connsiteX8499" fmla="*/ 4431450 w 6019391"/>
              <a:gd name="connsiteY8499" fmla="*/ 899349 h 3787550"/>
              <a:gd name="connsiteX8500" fmla="*/ 4414797 w 6019391"/>
              <a:gd name="connsiteY8500" fmla="*/ 904911 h 3787550"/>
              <a:gd name="connsiteX8501" fmla="*/ 4414662 w 6019391"/>
              <a:gd name="connsiteY8501" fmla="*/ 904911 h 3787550"/>
              <a:gd name="connsiteX8502" fmla="*/ 4420366 w 6019391"/>
              <a:gd name="connsiteY8502" fmla="*/ 902215 h 3787550"/>
              <a:gd name="connsiteX8503" fmla="*/ 4502721 w 6019391"/>
              <a:gd name="connsiteY8503" fmla="*/ 869215 h 3787550"/>
              <a:gd name="connsiteX8504" fmla="*/ 4409409 w 6019391"/>
              <a:gd name="connsiteY8504" fmla="*/ 912980 h 3787550"/>
              <a:gd name="connsiteX8505" fmla="*/ 4396900 w 6019391"/>
              <a:gd name="connsiteY8505" fmla="*/ 920220 h 3787550"/>
              <a:gd name="connsiteX8506" fmla="*/ 4399681 w 6019391"/>
              <a:gd name="connsiteY8506" fmla="*/ 918788 h 3787550"/>
              <a:gd name="connsiteX8507" fmla="*/ 4370588 w 6019391"/>
              <a:gd name="connsiteY8507" fmla="*/ 936524 h 3787550"/>
              <a:gd name="connsiteX8508" fmla="*/ 4357544 w 6019391"/>
              <a:gd name="connsiteY8508" fmla="*/ 943965 h 3787550"/>
              <a:gd name="connsiteX8509" fmla="*/ 4345377 w 6019391"/>
              <a:gd name="connsiteY8509" fmla="*/ 952115 h 3787550"/>
              <a:gd name="connsiteX8510" fmla="*/ 4374315 w 6019391"/>
              <a:gd name="connsiteY8510" fmla="*/ 936558 h 3787550"/>
              <a:gd name="connsiteX8511" fmla="*/ 4382965 w 6019391"/>
              <a:gd name="connsiteY8511" fmla="*/ 932172 h 3787550"/>
              <a:gd name="connsiteX8512" fmla="*/ 4420025 w 6019391"/>
              <a:gd name="connsiteY8512" fmla="*/ 910589 h 3787550"/>
              <a:gd name="connsiteX8513" fmla="*/ 4497631 w 6019391"/>
              <a:gd name="connsiteY8513" fmla="*/ 876151 h 3787550"/>
              <a:gd name="connsiteX8514" fmla="*/ 4527657 w 6019391"/>
              <a:gd name="connsiteY8514" fmla="*/ 868221 h 3787550"/>
              <a:gd name="connsiteX8515" fmla="*/ 4535212 w 6019391"/>
              <a:gd name="connsiteY8515" fmla="*/ 865429 h 3787550"/>
              <a:gd name="connsiteX8516" fmla="*/ 4540486 w 6019391"/>
              <a:gd name="connsiteY8516" fmla="*/ 865630 h 3787550"/>
              <a:gd name="connsiteX8517" fmla="*/ 4513200 w 6019391"/>
              <a:gd name="connsiteY8517" fmla="*/ 877718 h 3787550"/>
              <a:gd name="connsiteX8518" fmla="*/ 4418193 w 6019391"/>
              <a:gd name="connsiteY8518" fmla="*/ 920284 h 3787550"/>
              <a:gd name="connsiteX8519" fmla="*/ 4392703 w 6019391"/>
              <a:gd name="connsiteY8519" fmla="*/ 934141 h 3787550"/>
              <a:gd name="connsiteX8520" fmla="*/ 4368369 w 6019391"/>
              <a:gd name="connsiteY8520" fmla="*/ 948849 h 3787550"/>
              <a:gd name="connsiteX8521" fmla="*/ 4369531 w 6019391"/>
              <a:gd name="connsiteY8521" fmla="*/ 948878 h 3787550"/>
              <a:gd name="connsiteX8522" fmla="*/ 4372059 w 6019391"/>
              <a:gd name="connsiteY8522" fmla="*/ 947297 h 3787550"/>
              <a:gd name="connsiteX8523" fmla="*/ 4381230 w 6019391"/>
              <a:gd name="connsiteY8523" fmla="*/ 942745 h 3787550"/>
              <a:gd name="connsiteX8524" fmla="*/ 4380722 w 6019391"/>
              <a:gd name="connsiteY8524" fmla="*/ 944885 h 3787550"/>
              <a:gd name="connsiteX8525" fmla="*/ 4415660 w 6019391"/>
              <a:gd name="connsiteY8525" fmla="*/ 924239 h 3787550"/>
              <a:gd name="connsiteX8526" fmla="*/ 4508218 w 6019391"/>
              <a:gd name="connsiteY8526" fmla="*/ 883524 h 3787550"/>
              <a:gd name="connsiteX8527" fmla="*/ 4522639 w 6019391"/>
              <a:gd name="connsiteY8527" fmla="*/ 878077 h 3787550"/>
              <a:gd name="connsiteX8528" fmla="*/ 4526158 w 6019391"/>
              <a:gd name="connsiteY8528" fmla="*/ 880157 h 3787550"/>
              <a:gd name="connsiteX8529" fmla="*/ 4530436 w 6019391"/>
              <a:gd name="connsiteY8529" fmla="*/ 879346 h 3787550"/>
              <a:gd name="connsiteX8530" fmla="*/ 4514315 w 6019391"/>
              <a:gd name="connsiteY8530" fmla="*/ 888780 h 3787550"/>
              <a:gd name="connsiteX8531" fmla="*/ 4513461 w 6019391"/>
              <a:gd name="connsiteY8531" fmla="*/ 887780 h 3787550"/>
              <a:gd name="connsiteX8532" fmla="*/ 4513512 w 6019391"/>
              <a:gd name="connsiteY8532" fmla="*/ 887754 h 3787550"/>
              <a:gd name="connsiteX8533" fmla="*/ 4518913 w 6019391"/>
              <a:gd name="connsiteY8533" fmla="*/ 885573 h 3787550"/>
              <a:gd name="connsiteX8534" fmla="*/ 4526183 w 6019391"/>
              <a:gd name="connsiteY8534" fmla="*/ 881130 h 3787550"/>
              <a:gd name="connsiteX8535" fmla="*/ 4513512 w 6019391"/>
              <a:gd name="connsiteY8535" fmla="*/ 887754 h 3787550"/>
              <a:gd name="connsiteX8536" fmla="*/ 4513458 w 6019391"/>
              <a:gd name="connsiteY8536" fmla="*/ 887776 h 3787550"/>
              <a:gd name="connsiteX8537" fmla="*/ 4513461 w 6019391"/>
              <a:gd name="connsiteY8537" fmla="*/ 887780 h 3787550"/>
              <a:gd name="connsiteX8538" fmla="*/ 4507063 w 6019391"/>
              <a:gd name="connsiteY8538" fmla="*/ 891124 h 3787550"/>
              <a:gd name="connsiteX8539" fmla="*/ 4514315 w 6019391"/>
              <a:gd name="connsiteY8539" fmla="*/ 888780 h 3787550"/>
              <a:gd name="connsiteX8540" fmla="*/ 4515290 w 6019391"/>
              <a:gd name="connsiteY8540" fmla="*/ 889395 h 3787550"/>
              <a:gd name="connsiteX8541" fmla="*/ 4510584 w 6019391"/>
              <a:gd name="connsiteY8541" fmla="*/ 892495 h 3787550"/>
              <a:gd name="connsiteX8542" fmla="*/ 4490609 w 6019391"/>
              <a:gd name="connsiteY8542" fmla="*/ 899869 h 3787550"/>
              <a:gd name="connsiteX8543" fmla="*/ 4427502 w 6019391"/>
              <a:gd name="connsiteY8543" fmla="*/ 929836 h 3787550"/>
              <a:gd name="connsiteX8544" fmla="*/ 4373543 w 6019391"/>
              <a:gd name="connsiteY8544" fmla="*/ 960287 h 3787550"/>
              <a:gd name="connsiteX8545" fmla="*/ 4373194 w 6019391"/>
              <a:gd name="connsiteY8545" fmla="*/ 960565 h 3787550"/>
              <a:gd name="connsiteX8546" fmla="*/ 4365252 w 6019391"/>
              <a:gd name="connsiteY8546" fmla="*/ 977444 h 3787550"/>
              <a:gd name="connsiteX8547" fmla="*/ 4366244 w 6019391"/>
              <a:gd name="connsiteY8547" fmla="*/ 978352 h 3787550"/>
              <a:gd name="connsiteX8548" fmla="*/ 4371652 w 6019391"/>
              <a:gd name="connsiteY8548" fmla="*/ 975251 h 3787550"/>
              <a:gd name="connsiteX8549" fmla="*/ 4372415 w 6019391"/>
              <a:gd name="connsiteY8549" fmla="*/ 974810 h 3787550"/>
              <a:gd name="connsiteX8550" fmla="*/ 4369699 w 6019391"/>
              <a:gd name="connsiteY8550" fmla="*/ 978006 h 3787550"/>
              <a:gd name="connsiteX8551" fmla="*/ 4358489 w 6019391"/>
              <a:gd name="connsiteY8551" fmla="*/ 990214 h 3787550"/>
              <a:gd name="connsiteX8552" fmla="*/ 4351795 w 6019391"/>
              <a:gd name="connsiteY8552" fmla="*/ 996825 h 3787550"/>
              <a:gd name="connsiteX8553" fmla="*/ 4346641 w 6019391"/>
              <a:gd name="connsiteY8553" fmla="*/ 1001577 h 3787550"/>
              <a:gd name="connsiteX8554" fmla="*/ 4346986 w 6019391"/>
              <a:gd name="connsiteY8554" fmla="*/ 1001902 h 3787550"/>
              <a:gd name="connsiteX8555" fmla="*/ 4348092 w 6019391"/>
              <a:gd name="connsiteY8555" fmla="*/ 1003001 h 3787550"/>
              <a:gd name="connsiteX8556" fmla="*/ 4360095 w 6019391"/>
              <a:gd name="connsiteY8556" fmla="*/ 992788 h 3787550"/>
              <a:gd name="connsiteX8557" fmla="*/ 4361334 w 6019391"/>
              <a:gd name="connsiteY8557" fmla="*/ 994787 h 3787550"/>
              <a:gd name="connsiteX8558" fmla="*/ 4360351 w 6019391"/>
              <a:gd name="connsiteY8558" fmla="*/ 995920 h 3787550"/>
              <a:gd name="connsiteX8559" fmla="*/ 4360696 w 6019391"/>
              <a:gd name="connsiteY8559" fmla="*/ 995771 h 3787550"/>
              <a:gd name="connsiteX8560" fmla="*/ 4364799 w 6019391"/>
              <a:gd name="connsiteY8560" fmla="*/ 990015 h 3787550"/>
              <a:gd name="connsiteX8561" fmla="*/ 4371286 w 6019391"/>
              <a:gd name="connsiteY8561" fmla="*/ 987220 h 3787550"/>
              <a:gd name="connsiteX8562" fmla="*/ 4383248 w 6019391"/>
              <a:gd name="connsiteY8562" fmla="*/ 974295 h 3787550"/>
              <a:gd name="connsiteX8563" fmla="*/ 4378969 w 6019391"/>
              <a:gd name="connsiteY8563" fmla="*/ 982649 h 3787550"/>
              <a:gd name="connsiteX8564" fmla="*/ 4370723 w 6019391"/>
              <a:gd name="connsiteY8564" fmla="*/ 991452 h 3787550"/>
              <a:gd name="connsiteX8565" fmla="*/ 4370618 w 6019391"/>
              <a:gd name="connsiteY8565" fmla="*/ 994122 h 3787550"/>
              <a:gd name="connsiteX8566" fmla="*/ 4370214 w 6019391"/>
              <a:gd name="connsiteY8566" fmla="*/ 995674 h 3787550"/>
              <a:gd name="connsiteX8567" fmla="*/ 4372506 w 6019391"/>
              <a:gd name="connsiteY8567" fmla="*/ 993943 h 3787550"/>
              <a:gd name="connsiteX8568" fmla="*/ 4375130 w 6019391"/>
              <a:gd name="connsiteY8568" fmla="*/ 992819 h 3787550"/>
              <a:gd name="connsiteX8569" fmla="*/ 4375242 w 6019391"/>
              <a:gd name="connsiteY8569" fmla="*/ 993415 h 3787550"/>
              <a:gd name="connsiteX8570" fmla="*/ 4375168 w 6019391"/>
              <a:gd name="connsiteY8570" fmla="*/ 993574 h 3787550"/>
              <a:gd name="connsiteX8571" fmla="*/ 4377918 w 6019391"/>
              <a:gd name="connsiteY8571" fmla="*/ 990872 h 3787550"/>
              <a:gd name="connsiteX8572" fmla="*/ 4388121 w 6019391"/>
              <a:gd name="connsiteY8572" fmla="*/ 983955 h 3787550"/>
              <a:gd name="connsiteX8573" fmla="*/ 4397679 w 6019391"/>
              <a:gd name="connsiteY8573" fmla="*/ 975846 h 3787550"/>
              <a:gd name="connsiteX8574" fmla="*/ 4404030 w 6019391"/>
              <a:gd name="connsiteY8574" fmla="*/ 978359 h 3787550"/>
              <a:gd name="connsiteX8575" fmla="*/ 4422895 w 6019391"/>
              <a:gd name="connsiteY8575" fmla="*/ 958470 h 3787550"/>
              <a:gd name="connsiteX8576" fmla="*/ 4430175 w 6019391"/>
              <a:gd name="connsiteY8576" fmla="*/ 950837 h 3787550"/>
              <a:gd name="connsiteX8577" fmla="*/ 4431446 w 6019391"/>
              <a:gd name="connsiteY8577" fmla="*/ 950542 h 3787550"/>
              <a:gd name="connsiteX8578" fmla="*/ 4434989 w 6019391"/>
              <a:gd name="connsiteY8578" fmla="*/ 949365 h 3787550"/>
              <a:gd name="connsiteX8579" fmla="*/ 4432737 w 6019391"/>
              <a:gd name="connsiteY8579" fmla="*/ 951894 h 3787550"/>
              <a:gd name="connsiteX8580" fmla="*/ 4398906 w 6019391"/>
              <a:gd name="connsiteY8580" fmla="*/ 989806 h 3787550"/>
              <a:gd name="connsiteX8581" fmla="*/ 4385602 w 6019391"/>
              <a:gd name="connsiteY8581" fmla="*/ 1004569 h 3787550"/>
              <a:gd name="connsiteX8582" fmla="*/ 4376294 w 6019391"/>
              <a:gd name="connsiteY8582" fmla="*/ 1016349 h 3787550"/>
              <a:gd name="connsiteX8583" fmla="*/ 4370850 w 6019391"/>
              <a:gd name="connsiteY8583" fmla="*/ 1023945 h 3787550"/>
              <a:gd name="connsiteX8584" fmla="*/ 4370384 w 6019391"/>
              <a:gd name="connsiteY8584" fmla="*/ 1025714 h 3787550"/>
              <a:gd name="connsiteX8585" fmla="*/ 4370275 w 6019391"/>
              <a:gd name="connsiteY8585" fmla="*/ 1026512 h 3787550"/>
              <a:gd name="connsiteX8586" fmla="*/ 4377484 w 6019391"/>
              <a:gd name="connsiteY8586" fmla="*/ 1022725 h 3787550"/>
              <a:gd name="connsiteX8587" fmla="*/ 4378584 w 6019391"/>
              <a:gd name="connsiteY8587" fmla="*/ 1022282 h 3787550"/>
              <a:gd name="connsiteX8588" fmla="*/ 4381885 w 6019391"/>
              <a:gd name="connsiteY8588" fmla="*/ 1020503 h 3787550"/>
              <a:gd name="connsiteX8589" fmla="*/ 4392808 w 6019391"/>
              <a:gd name="connsiteY8589" fmla="*/ 1009233 h 3787550"/>
              <a:gd name="connsiteX8590" fmla="*/ 4409767 w 6019391"/>
              <a:gd name="connsiteY8590" fmla="*/ 995415 h 3787550"/>
              <a:gd name="connsiteX8591" fmla="*/ 4414765 w 6019391"/>
              <a:gd name="connsiteY8591" fmla="*/ 994522 h 3787550"/>
              <a:gd name="connsiteX8592" fmla="*/ 4431329 w 6019391"/>
              <a:gd name="connsiteY8592" fmla="*/ 977096 h 3787550"/>
              <a:gd name="connsiteX8593" fmla="*/ 4429026 w 6019391"/>
              <a:gd name="connsiteY8593" fmla="*/ 982363 h 3787550"/>
              <a:gd name="connsiteX8594" fmla="*/ 4428498 w 6019391"/>
              <a:gd name="connsiteY8594" fmla="*/ 982869 h 3787550"/>
              <a:gd name="connsiteX8595" fmla="*/ 4428454 w 6019391"/>
              <a:gd name="connsiteY8595" fmla="*/ 982703 h 3787550"/>
              <a:gd name="connsiteX8596" fmla="*/ 4429072 w 6019391"/>
              <a:gd name="connsiteY8596" fmla="*/ 981847 h 3787550"/>
              <a:gd name="connsiteX8597" fmla="*/ 4428352 w 6019391"/>
              <a:gd name="connsiteY8597" fmla="*/ 982315 h 3787550"/>
              <a:gd name="connsiteX8598" fmla="*/ 4428454 w 6019391"/>
              <a:gd name="connsiteY8598" fmla="*/ 982703 h 3787550"/>
              <a:gd name="connsiteX8599" fmla="*/ 4427965 w 6019391"/>
              <a:gd name="connsiteY8599" fmla="*/ 983380 h 3787550"/>
              <a:gd name="connsiteX8600" fmla="*/ 4303693 w 6019391"/>
              <a:gd name="connsiteY8600" fmla="*/ 1102575 h 3787550"/>
              <a:gd name="connsiteX8601" fmla="*/ 4185193 w 6019391"/>
              <a:gd name="connsiteY8601" fmla="*/ 1226897 h 3787550"/>
              <a:gd name="connsiteX8602" fmla="*/ 4080660 w 6019391"/>
              <a:gd name="connsiteY8602" fmla="*/ 1344453 h 3787550"/>
              <a:gd name="connsiteX8603" fmla="*/ 4074115 w 6019391"/>
              <a:gd name="connsiteY8603" fmla="*/ 1353637 h 3787550"/>
              <a:gd name="connsiteX8604" fmla="*/ 3990902 w 6019391"/>
              <a:gd name="connsiteY8604" fmla="*/ 1468288 h 3787550"/>
              <a:gd name="connsiteX8605" fmla="*/ 3824885 w 6019391"/>
              <a:gd name="connsiteY8605" fmla="*/ 1702250 h 3787550"/>
              <a:gd name="connsiteX8606" fmla="*/ 3684306 w 6019391"/>
              <a:gd name="connsiteY8606" fmla="*/ 1917330 h 3787550"/>
              <a:gd name="connsiteX8607" fmla="*/ 3675182 w 6019391"/>
              <a:gd name="connsiteY8607" fmla="*/ 1922435 h 3787550"/>
              <a:gd name="connsiteX8608" fmla="*/ 3710344 w 6019391"/>
              <a:gd name="connsiteY8608" fmla="*/ 1867816 h 3787550"/>
              <a:gd name="connsiteX8609" fmla="*/ 3754982 w 6019391"/>
              <a:gd name="connsiteY8609" fmla="*/ 1790098 h 3787550"/>
              <a:gd name="connsiteX8610" fmla="*/ 3853984 w 6019391"/>
              <a:gd name="connsiteY8610" fmla="*/ 1650062 h 3787550"/>
              <a:gd name="connsiteX8611" fmla="*/ 3962043 w 6019391"/>
              <a:gd name="connsiteY8611" fmla="*/ 1489170 h 3787550"/>
              <a:gd name="connsiteX8612" fmla="*/ 3977695 w 6019391"/>
              <a:gd name="connsiteY8612" fmla="*/ 1466513 h 3787550"/>
              <a:gd name="connsiteX8613" fmla="*/ 3959718 w 6019391"/>
              <a:gd name="connsiteY8613" fmla="*/ 1487945 h 3787550"/>
              <a:gd name="connsiteX8614" fmla="*/ 3906921 w 6019391"/>
              <a:gd name="connsiteY8614" fmla="*/ 1554050 h 3787550"/>
              <a:gd name="connsiteX8615" fmla="*/ 3834783 w 6019391"/>
              <a:gd name="connsiteY8615" fmla="*/ 1657760 h 3787550"/>
              <a:gd name="connsiteX8616" fmla="*/ 3639701 w 6019391"/>
              <a:gd name="connsiteY8616" fmla="*/ 1967777 h 3787550"/>
              <a:gd name="connsiteX8617" fmla="*/ 3594453 w 6019391"/>
              <a:gd name="connsiteY8617" fmla="*/ 2035023 h 3787550"/>
              <a:gd name="connsiteX8618" fmla="*/ 3610861 w 6019391"/>
              <a:gd name="connsiteY8618" fmla="*/ 2003614 h 3787550"/>
              <a:gd name="connsiteX8619" fmla="*/ 3615622 w 6019391"/>
              <a:gd name="connsiteY8619" fmla="*/ 2000574 h 3787550"/>
              <a:gd name="connsiteX8620" fmla="*/ 3643804 w 6019391"/>
              <a:gd name="connsiteY8620" fmla="*/ 1953529 h 3787550"/>
              <a:gd name="connsiteX8621" fmla="*/ 3636725 w 6019391"/>
              <a:gd name="connsiteY8621" fmla="*/ 1956726 h 3787550"/>
              <a:gd name="connsiteX8622" fmla="*/ 3610429 w 6019391"/>
              <a:gd name="connsiteY8622" fmla="*/ 1999523 h 3787550"/>
              <a:gd name="connsiteX8623" fmla="*/ 3604366 w 6019391"/>
              <a:gd name="connsiteY8623" fmla="*/ 2001657 h 3787550"/>
              <a:gd name="connsiteX8624" fmla="*/ 3597088 w 6019391"/>
              <a:gd name="connsiteY8624" fmla="*/ 2018043 h 3787550"/>
              <a:gd name="connsiteX8625" fmla="*/ 3595061 w 6019391"/>
              <a:gd name="connsiteY8625" fmla="*/ 2017894 h 3787550"/>
              <a:gd name="connsiteX8626" fmla="*/ 3601466 w 6019391"/>
              <a:gd name="connsiteY8626" fmla="*/ 2004695 h 3787550"/>
              <a:gd name="connsiteX8627" fmla="*/ 3596252 w 6019391"/>
              <a:gd name="connsiteY8627" fmla="*/ 2005614 h 3787550"/>
              <a:gd name="connsiteX8628" fmla="*/ 3598136 w 6019391"/>
              <a:gd name="connsiteY8628" fmla="*/ 2003640 h 3787550"/>
              <a:gd name="connsiteX8629" fmla="*/ 3597994 w 6019391"/>
              <a:gd name="connsiteY8629" fmla="*/ 2001518 h 3787550"/>
              <a:gd name="connsiteX8630" fmla="*/ 3593814 w 6019391"/>
              <a:gd name="connsiteY8630" fmla="*/ 2001676 h 3787550"/>
              <a:gd name="connsiteX8631" fmla="*/ 3603096 w 6019391"/>
              <a:gd name="connsiteY8631" fmla="*/ 1988263 h 3787550"/>
              <a:gd name="connsiteX8632" fmla="*/ 3603606 w 6019391"/>
              <a:gd name="connsiteY8632" fmla="*/ 1987527 h 3787550"/>
              <a:gd name="connsiteX8633" fmla="*/ 3604697 w 6019391"/>
              <a:gd name="connsiteY8633" fmla="*/ 1988169 h 3787550"/>
              <a:gd name="connsiteX8634" fmla="*/ 3612659 w 6019391"/>
              <a:gd name="connsiteY8634" fmla="*/ 1984208 h 3787550"/>
              <a:gd name="connsiteX8635" fmla="*/ 3631997 w 6019391"/>
              <a:gd name="connsiteY8635" fmla="*/ 1946427 h 3787550"/>
              <a:gd name="connsiteX8636" fmla="*/ 3623761 w 6019391"/>
              <a:gd name="connsiteY8636" fmla="*/ 1948564 h 3787550"/>
              <a:gd name="connsiteX8637" fmla="*/ 3611412 w 6019391"/>
              <a:gd name="connsiteY8637" fmla="*/ 1967991 h 3787550"/>
              <a:gd name="connsiteX8638" fmla="*/ 3614169 w 6019391"/>
              <a:gd name="connsiteY8638" fmla="*/ 1962832 h 3787550"/>
              <a:gd name="connsiteX8639" fmla="*/ 3626375 w 6019391"/>
              <a:gd name="connsiteY8639" fmla="*/ 1941284 h 3787550"/>
              <a:gd name="connsiteX8640" fmla="*/ 3625218 w 6019391"/>
              <a:gd name="connsiteY8640" fmla="*/ 1940225 h 3787550"/>
              <a:gd name="connsiteX8641" fmla="*/ 3647599 w 6019391"/>
              <a:gd name="connsiteY8641" fmla="*/ 1901527 h 3787550"/>
              <a:gd name="connsiteX8642" fmla="*/ 3669111 w 6019391"/>
              <a:gd name="connsiteY8642" fmla="*/ 1863741 h 3787550"/>
              <a:gd name="connsiteX8643" fmla="*/ 3663919 w 6019391"/>
              <a:gd name="connsiteY8643" fmla="*/ 1862690 h 3787550"/>
              <a:gd name="connsiteX8644" fmla="*/ 3672475 w 6019391"/>
              <a:gd name="connsiteY8644" fmla="*/ 1851456 h 3787550"/>
              <a:gd name="connsiteX8645" fmla="*/ 3665253 w 6019391"/>
              <a:gd name="connsiteY8645" fmla="*/ 1852531 h 3787550"/>
              <a:gd name="connsiteX8646" fmla="*/ 3673081 w 6019391"/>
              <a:gd name="connsiteY8646" fmla="*/ 1844330 h 3787550"/>
              <a:gd name="connsiteX8647" fmla="*/ 3666730 w 6019391"/>
              <a:gd name="connsiteY8647" fmla="*/ 1844494 h 3787550"/>
              <a:gd name="connsiteX8648" fmla="*/ 3668759 w 6019391"/>
              <a:gd name="connsiteY8648" fmla="*/ 1842368 h 3787550"/>
              <a:gd name="connsiteX8649" fmla="*/ 3660524 w 6019391"/>
              <a:gd name="connsiteY8649" fmla="*/ 1844506 h 3787550"/>
              <a:gd name="connsiteX8650" fmla="*/ 3644970 w 6019391"/>
              <a:gd name="connsiteY8650" fmla="*/ 1863598 h 3787550"/>
              <a:gd name="connsiteX8651" fmla="*/ 3640069 w 6019391"/>
              <a:gd name="connsiteY8651" fmla="*/ 1870184 h 3787550"/>
              <a:gd name="connsiteX8652" fmla="*/ 3647094 w 6019391"/>
              <a:gd name="connsiteY8652" fmla="*/ 1859709 h 3787550"/>
              <a:gd name="connsiteX8653" fmla="*/ 3665044 w 6019391"/>
              <a:gd name="connsiteY8653" fmla="*/ 1833281 h 3787550"/>
              <a:gd name="connsiteX8654" fmla="*/ 3657823 w 6019391"/>
              <a:gd name="connsiteY8654" fmla="*/ 1834355 h 3787550"/>
              <a:gd name="connsiteX8655" fmla="*/ 3629961 w 6019391"/>
              <a:gd name="connsiteY8655" fmla="*/ 1870031 h 3787550"/>
              <a:gd name="connsiteX8656" fmla="*/ 3651880 w 6019391"/>
              <a:gd name="connsiteY8656" fmla="*/ 1838308 h 3787550"/>
              <a:gd name="connsiteX8657" fmla="*/ 3644659 w 6019391"/>
              <a:gd name="connsiteY8657" fmla="*/ 1839383 h 3787550"/>
              <a:gd name="connsiteX8658" fmla="*/ 3633512 w 6019391"/>
              <a:gd name="connsiteY8658" fmla="*/ 1853538 h 3787550"/>
              <a:gd name="connsiteX8659" fmla="*/ 3628951 w 6019391"/>
              <a:gd name="connsiteY8659" fmla="*/ 1869179 h 3787550"/>
              <a:gd name="connsiteX8660" fmla="*/ 3626736 w 6019391"/>
              <a:gd name="connsiteY8660" fmla="*/ 1876526 h 3787550"/>
              <a:gd name="connsiteX8661" fmla="*/ 3631096 w 6019391"/>
              <a:gd name="connsiteY8661" fmla="*/ 1873061 h 3787550"/>
              <a:gd name="connsiteX8662" fmla="*/ 3624219 w 6019391"/>
              <a:gd name="connsiteY8662" fmla="*/ 1884873 h 3787550"/>
              <a:gd name="connsiteX8663" fmla="*/ 3616824 w 6019391"/>
              <a:gd name="connsiteY8663" fmla="*/ 1909394 h 3787550"/>
              <a:gd name="connsiteX8664" fmla="*/ 3602929 w 6019391"/>
              <a:gd name="connsiteY8664" fmla="*/ 1957420 h 3787550"/>
              <a:gd name="connsiteX8665" fmla="*/ 3602849 w 6019391"/>
              <a:gd name="connsiteY8665" fmla="*/ 1956242 h 3787550"/>
              <a:gd name="connsiteX8666" fmla="*/ 3599389 w 6019391"/>
              <a:gd name="connsiteY8666" fmla="*/ 1961024 h 3787550"/>
              <a:gd name="connsiteX8667" fmla="*/ 3605555 w 6019391"/>
              <a:gd name="connsiteY8667" fmla="*/ 1937128 h 3787550"/>
              <a:gd name="connsiteX8668" fmla="*/ 3615896 w 6019391"/>
              <a:gd name="connsiteY8668" fmla="*/ 1898788 h 3787550"/>
              <a:gd name="connsiteX8669" fmla="*/ 3616248 w 6019391"/>
              <a:gd name="connsiteY8669" fmla="*/ 1897376 h 3787550"/>
              <a:gd name="connsiteX8670" fmla="*/ 3616134 w 6019391"/>
              <a:gd name="connsiteY8670" fmla="*/ 1897495 h 3787550"/>
              <a:gd name="connsiteX8671" fmla="*/ 3611983 w 6019391"/>
              <a:gd name="connsiteY8671" fmla="*/ 1903256 h 3787550"/>
              <a:gd name="connsiteX8672" fmla="*/ 3593811 w 6019391"/>
              <a:gd name="connsiteY8672" fmla="*/ 1968731 h 3787550"/>
              <a:gd name="connsiteX8673" fmla="*/ 3569330 w 6019391"/>
              <a:gd name="connsiteY8673" fmla="*/ 2002561 h 3787550"/>
              <a:gd name="connsiteX8674" fmla="*/ 3521326 w 6019391"/>
              <a:gd name="connsiteY8674" fmla="*/ 2070027 h 3787550"/>
              <a:gd name="connsiteX8675" fmla="*/ 3510431 w 6019391"/>
              <a:gd name="connsiteY8675" fmla="*/ 2088390 h 3787550"/>
              <a:gd name="connsiteX8676" fmla="*/ 3493913 w 6019391"/>
              <a:gd name="connsiteY8676" fmla="*/ 2116205 h 3787550"/>
              <a:gd name="connsiteX8677" fmla="*/ 3477418 w 6019391"/>
              <a:gd name="connsiteY8677" fmla="*/ 2143295 h 3787550"/>
              <a:gd name="connsiteX8678" fmla="*/ 3485264 w 6019391"/>
              <a:gd name="connsiteY8678" fmla="*/ 2108290 h 3787550"/>
              <a:gd name="connsiteX8679" fmla="*/ 3485797 w 6019391"/>
              <a:gd name="connsiteY8679" fmla="*/ 2105875 h 3787550"/>
              <a:gd name="connsiteX8680" fmla="*/ 3481132 w 6019391"/>
              <a:gd name="connsiteY8680" fmla="*/ 2115377 h 3787550"/>
              <a:gd name="connsiteX8681" fmla="*/ 3479800 w 6019391"/>
              <a:gd name="connsiteY8681" fmla="*/ 2121710 h 3787550"/>
              <a:gd name="connsiteX8682" fmla="*/ 3474014 w 6019391"/>
              <a:gd name="connsiteY8682" fmla="*/ 2148887 h 3787550"/>
              <a:gd name="connsiteX8683" fmla="*/ 3466717 w 6019391"/>
              <a:gd name="connsiteY8683" fmla="*/ 2160870 h 3787550"/>
              <a:gd name="connsiteX8684" fmla="*/ 3394261 w 6019391"/>
              <a:gd name="connsiteY8684" fmla="*/ 2289305 h 3787550"/>
              <a:gd name="connsiteX8685" fmla="*/ 3380296 w 6019391"/>
              <a:gd name="connsiteY8685" fmla="*/ 2317609 h 3787550"/>
              <a:gd name="connsiteX8686" fmla="*/ 3405096 w 6019391"/>
              <a:gd name="connsiteY8686" fmla="*/ 2276935 h 3787550"/>
              <a:gd name="connsiteX8687" fmla="*/ 3398976 w 6019391"/>
              <a:gd name="connsiteY8687" fmla="*/ 2290511 h 3787550"/>
              <a:gd name="connsiteX8688" fmla="*/ 3378972 w 6019391"/>
              <a:gd name="connsiteY8688" fmla="*/ 2320295 h 3787550"/>
              <a:gd name="connsiteX8689" fmla="*/ 3353612 w 6019391"/>
              <a:gd name="connsiteY8689" fmla="*/ 2371688 h 3787550"/>
              <a:gd name="connsiteX8690" fmla="*/ 3244998 w 6019391"/>
              <a:gd name="connsiteY8690" fmla="*/ 2614716 h 3787550"/>
              <a:gd name="connsiteX8691" fmla="*/ 3235498 w 6019391"/>
              <a:gd name="connsiteY8691" fmla="*/ 2638951 h 3787550"/>
              <a:gd name="connsiteX8692" fmla="*/ 3228203 w 6019391"/>
              <a:gd name="connsiteY8692" fmla="*/ 2655624 h 3787550"/>
              <a:gd name="connsiteX8693" fmla="*/ 3229550 w 6019391"/>
              <a:gd name="connsiteY8693" fmla="*/ 2651298 h 3787550"/>
              <a:gd name="connsiteX8694" fmla="*/ 3230299 w 6019391"/>
              <a:gd name="connsiteY8694" fmla="*/ 2648891 h 3787550"/>
              <a:gd name="connsiteX8695" fmla="*/ 3220587 w 6019391"/>
              <a:gd name="connsiteY8695" fmla="*/ 2659065 h 3787550"/>
              <a:gd name="connsiteX8696" fmla="*/ 3204432 w 6019391"/>
              <a:gd name="connsiteY8696" fmla="*/ 2704471 h 3787550"/>
              <a:gd name="connsiteX8697" fmla="*/ 3202557 w 6019391"/>
              <a:gd name="connsiteY8697" fmla="*/ 2708193 h 3787550"/>
              <a:gd name="connsiteX8698" fmla="*/ 3202919 w 6019391"/>
              <a:gd name="connsiteY8698" fmla="*/ 2689717 h 3787550"/>
              <a:gd name="connsiteX8699" fmla="*/ 3212954 w 6019391"/>
              <a:gd name="connsiteY8699" fmla="*/ 2663743 h 3787550"/>
              <a:gd name="connsiteX8700" fmla="*/ 3243064 w 6019391"/>
              <a:gd name="connsiteY8700" fmla="*/ 2560015 h 3787550"/>
              <a:gd name="connsiteX8701" fmla="*/ 3244037 w 6019391"/>
              <a:gd name="connsiteY8701" fmla="*/ 2557716 h 3787550"/>
              <a:gd name="connsiteX8702" fmla="*/ 3127815 w 6019391"/>
              <a:gd name="connsiteY8702" fmla="*/ 2763025 h 3787550"/>
              <a:gd name="connsiteX8703" fmla="*/ 3007958 w 6019391"/>
              <a:gd name="connsiteY8703" fmla="*/ 2982897 h 3787550"/>
              <a:gd name="connsiteX8704" fmla="*/ 2979165 w 6019391"/>
              <a:gd name="connsiteY8704" fmla="*/ 3038983 h 3787550"/>
              <a:gd name="connsiteX8705" fmla="*/ 2977461 w 6019391"/>
              <a:gd name="connsiteY8705" fmla="*/ 3039484 h 3787550"/>
              <a:gd name="connsiteX8706" fmla="*/ 2978753 w 6019391"/>
              <a:gd name="connsiteY8706" fmla="*/ 3039786 h 3787550"/>
              <a:gd name="connsiteX8707" fmla="*/ 2894899 w 6019391"/>
              <a:gd name="connsiteY8707" fmla="*/ 3203127 h 3787550"/>
              <a:gd name="connsiteX8708" fmla="*/ 2893066 w 6019391"/>
              <a:gd name="connsiteY8708" fmla="*/ 3204238 h 3787550"/>
              <a:gd name="connsiteX8709" fmla="*/ 2890777 w 6019391"/>
              <a:gd name="connsiteY8709" fmla="*/ 3205628 h 3787550"/>
              <a:gd name="connsiteX8710" fmla="*/ 2890012 w 6019391"/>
              <a:gd name="connsiteY8710" fmla="*/ 3206092 h 3787550"/>
              <a:gd name="connsiteX8711" fmla="*/ 2889403 w 6019391"/>
              <a:gd name="connsiteY8711" fmla="*/ 3206461 h 3787550"/>
              <a:gd name="connsiteX8712" fmla="*/ 2890777 w 6019391"/>
              <a:gd name="connsiteY8712" fmla="*/ 3205628 h 3787550"/>
              <a:gd name="connsiteX8713" fmla="*/ 2894899 w 6019391"/>
              <a:gd name="connsiteY8713" fmla="*/ 3203127 h 3787550"/>
              <a:gd name="connsiteX8714" fmla="*/ 2913120 w 6019391"/>
              <a:gd name="connsiteY8714" fmla="*/ 3175828 h 3787550"/>
              <a:gd name="connsiteX8715" fmla="*/ 2927819 w 6019391"/>
              <a:gd name="connsiteY8715" fmla="*/ 3157006 h 3787550"/>
              <a:gd name="connsiteX8716" fmla="*/ 2919812 w 6019391"/>
              <a:gd name="connsiteY8716" fmla="*/ 3175714 h 3787550"/>
              <a:gd name="connsiteX8717" fmla="*/ 2915959 w 6019391"/>
              <a:gd name="connsiteY8717" fmla="*/ 3182553 h 3787550"/>
              <a:gd name="connsiteX8718" fmla="*/ 2921981 w 6019391"/>
              <a:gd name="connsiteY8718" fmla="*/ 3164844 h 3787550"/>
              <a:gd name="connsiteX8719" fmla="*/ 2895342 w 6019391"/>
              <a:gd name="connsiteY8719" fmla="*/ 3226026 h 3787550"/>
              <a:gd name="connsiteX8720" fmla="*/ 2877562 w 6019391"/>
              <a:gd name="connsiteY8720" fmla="*/ 3291773 h 3787550"/>
              <a:gd name="connsiteX8721" fmla="*/ 2866028 w 6019391"/>
              <a:gd name="connsiteY8721" fmla="*/ 3350524 h 3787550"/>
              <a:gd name="connsiteX8722" fmla="*/ 2865986 w 6019391"/>
              <a:gd name="connsiteY8722" fmla="*/ 3350747 h 3787550"/>
              <a:gd name="connsiteX8723" fmla="*/ 2863700 w 6019391"/>
              <a:gd name="connsiteY8723" fmla="*/ 3355945 h 3787550"/>
              <a:gd name="connsiteX8724" fmla="*/ 2863050 w 6019391"/>
              <a:gd name="connsiteY8724" fmla="*/ 3358372 h 3787550"/>
              <a:gd name="connsiteX8725" fmla="*/ 2859669 w 6019391"/>
              <a:gd name="connsiteY8725" fmla="*/ 3355099 h 3787550"/>
              <a:gd name="connsiteX8726" fmla="*/ 2856709 w 6019391"/>
              <a:gd name="connsiteY8726" fmla="*/ 3360286 h 3787550"/>
              <a:gd name="connsiteX8727" fmla="*/ 2852976 w 6019391"/>
              <a:gd name="connsiteY8727" fmla="*/ 3362132 h 3787550"/>
              <a:gd name="connsiteX8728" fmla="*/ 2858830 w 6019391"/>
              <a:gd name="connsiteY8728" fmla="*/ 3346957 h 3787550"/>
              <a:gd name="connsiteX8729" fmla="*/ 2854182 w 6019391"/>
              <a:gd name="connsiteY8729" fmla="*/ 3344631 h 3787550"/>
              <a:gd name="connsiteX8730" fmla="*/ 2858336 w 6019391"/>
              <a:gd name="connsiteY8730" fmla="*/ 3336674 h 3787550"/>
              <a:gd name="connsiteX8731" fmla="*/ 2854456 w 6019391"/>
              <a:gd name="connsiteY8731" fmla="*/ 3340668 h 3787550"/>
              <a:gd name="connsiteX8732" fmla="*/ 2843488 w 6019391"/>
              <a:gd name="connsiteY8732" fmla="*/ 3354492 h 3787550"/>
              <a:gd name="connsiteX8733" fmla="*/ 2848194 w 6019391"/>
              <a:gd name="connsiteY8733" fmla="*/ 3341426 h 3787550"/>
              <a:gd name="connsiteX8734" fmla="*/ 2850246 w 6019391"/>
              <a:gd name="connsiteY8734" fmla="*/ 3329089 h 3787550"/>
              <a:gd name="connsiteX8735" fmla="*/ 2843131 w 6019391"/>
              <a:gd name="connsiteY8735" fmla="*/ 3342229 h 3787550"/>
              <a:gd name="connsiteX8736" fmla="*/ 2836742 w 6019391"/>
              <a:gd name="connsiteY8736" fmla="*/ 3353867 h 3787550"/>
              <a:gd name="connsiteX8737" fmla="*/ 2832475 w 6019391"/>
              <a:gd name="connsiteY8737" fmla="*/ 3361145 h 3787550"/>
              <a:gd name="connsiteX8738" fmla="*/ 2832995 w 6019391"/>
              <a:gd name="connsiteY8738" fmla="*/ 3358695 h 3787550"/>
              <a:gd name="connsiteX8739" fmla="*/ 2835969 w 6019391"/>
              <a:gd name="connsiteY8739" fmla="*/ 3340805 h 3787550"/>
              <a:gd name="connsiteX8740" fmla="*/ 2838842 w 6019391"/>
              <a:gd name="connsiteY8740" fmla="*/ 3331805 h 3787550"/>
              <a:gd name="connsiteX8741" fmla="*/ 2837449 w 6019391"/>
              <a:gd name="connsiteY8741" fmla="*/ 3332042 h 3787550"/>
              <a:gd name="connsiteX8742" fmla="*/ 2837418 w 6019391"/>
              <a:gd name="connsiteY8742" fmla="*/ 3332087 h 3787550"/>
              <a:gd name="connsiteX8743" fmla="*/ 2837547 w 6019391"/>
              <a:gd name="connsiteY8743" fmla="*/ 3331315 h 3787550"/>
              <a:gd name="connsiteX8744" fmla="*/ 2843435 w 6019391"/>
              <a:gd name="connsiteY8744" fmla="*/ 3302502 h 3787550"/>
              <a:gd name="connsiteX8745" fmla="*/ 2843967 w 6019391"/>
              <a:gd name="connsiteY8745" fmla="*/ 3291606 h 3787550"/>
              <a:gd name="connsiteX8746" fmla="*/ 2840528 w 6019391"/>
              <a:gd name="connsiteY8746" fmla="*/ 3308218 h 3787550"/>
              <a:gd name="connsiteX8747" fmla="*/ 2834906 w 6019391"/>
              <a:gd name="connsiteY8747" fmla="*/ 3335749 h 3787550"/>
              <a:gd name="connsiteX8748" fmla="*/ 2833750 w 6019391"/>
              <a:gd name="connsiteY8748" fmla="*/ 3337433 h 3787550"/>
              <a:gd name="connsiteX8749" fmla="*/ 2830881 w 6019391"/>
              <a:gd name="connsiteY8749" fmla="*/ 3339784 h 3787550"/>
              <a:gd name="connsiteX8750" fmla="*/ 2836105 w 6019391"/>
              <a:gd name="connsiteY8750" fmla="*/ 3316307 h 3787550"/>
              <a:gd name="connsiteX8751" fmla="*/ 2822358 w 6019391"/>
              <a:gd name="connsiteY8751" fmla="*/ 3338470 h 3787550"/>
              <a:gd name="connsiteX8752" fmla="*/ 2817796 w 6019391"/>
              <a:gd name="connsiteY8752" fmla="*/ 3332008 h 3787550"/>
              <a:gd name="connsiteX8753" fmla="*/ 2818000 w 6019391"/>
              <a:gd name="connsiteY8753" fmla="*/ 3329036 h 3787550"/>
              <a:gd name="connsiteX8754" fmla="*/ 2812653 w 6019391"/>
              <a:gd name="connsiteY8754" fmla="*/ 3333967 h 3787550"/>
              <a:gd name="connsiteX8755" fmla="*/ 2806953 w 6019391"/>
              <a:gd name="connsiteY8755" fmla="*/ 3344016 h 3787550"/>
              <a:gd name="connsiteX8756" fmla="*/ 2806284 w 6019391"/>
              <a:gd name="connsiteY8756" fmla="*/ 3345384 h 3787550"/>
              <a:gd name="connsiteX8757" fmla="*/ 2813892 w 6019391"/>
              <a:gd name="connsiteY8757" fmla="*/ 3305190 h 3787550"/>
              <a:gd name="connsiteX8758" fmla="*/ 2812090 w 6019391"/>
              <a:gd name="connsiteY8758" fmla="*/ 3302929 h 3787550"/>
              <a:gd name="connsiteX8759" fmla="*/ 2804297 w 6019391"/>
              <a:gd name="connsiteY8759" fmla="*/ 3335313 h 3787550"/>
              <a:gd name="connsiteX8760" fmla="*/ 2805603 w 6019391"/>
              <a:gd name="connsiteY8760" fmla="*/ 3321622 h 3787550"/>
              <a:gd name="connsiteX8761" fmla="*/ 2807479 w 6019391"/>
              <a:gd name="connsiteY8761" fmla="*/ 3311688 h 3787550"/>
              <a:gd name="connsiteX8762" fmla="*/ 2808087 w 6019391"/>
              <a:gd name="connsiteY8762" fmla="*/ 3310124 h 3787550"/>
              <a:gd name="connsiteX8763" fmla="*/ 2810058 w 6019391"/>
              <a:gd name="connsiteY8763" fmla="*/ 3303285 h 3787550"/>
              <a:gd name="connsiteX8764" fmla="*/ 2808995 w 6019391"/>
              <a:gd name="connsiteY8764" fmla="*/ 3303718 h 3787550"/>
              <a:gd name="connsiteX8765" fmla="*/ 2810623 w 6019391"/>
              <a:gd name="connsiteY8765" fmla="*/ 3295199 h 3787550"/>
              <a:gd name="connsiteX8766" fmla="*/ 2812022 w 6019391"/>
              <a:gd name="connsiteY8766" fmla="*/ 3281491 h 3787550"/>
              <a:gd name="connsiteX8767" fmla="*/ 2810094 w 6019391"/>
              <a:gd name="connsiteY8767" fmla="*/ 3289673 h 3787550"/>
              <a:gd name="connsiteX8768" fmla="*/ 2806082 w 6019391"/>
              <a:gd name="connsiteY8768" fmla="*/ 3306699 h 3787550"/>
              <a:gd name="connsiteX8769" fmla="*/ 2805240 w 6019391"/>
              <a:gd name="connsiteY8769" fmla="*/ 3307712 h 3787550"/>
              <a:gd name="connsiteX8770" fmla="*/ 2803093 w 6019391"/>
              <a:gd name="connsiteY8770" fmla="*/ 3309937 h 3787550"/>
              <a:gd name="connsiteX8771" fmla="*/ 2809498 w 6019391"/>
              <a:gd name="connsiteY8771" fmla="*/ 3289650 h 3787550"/>
              <a:gd name="connsiteX8772" fmla="*/ 2802246 w 6019391"/>
              <a:gd name="connsiteY8772" fmla="*/ 3304774 h 3787550"/>
              <a:gd name="connsiteX8773" fmla="*/ 2794994 w 6019391"/>
              <a:gd name="connsiteY8773" fmla="*/ 3319896 h 3787550"/>
              <a:gd name="connsiteX8774" fmla="*/ 2794637 w 6019391"/>
              <a:gd name="connsiteY8774" fmla="*/ 3307633 h 3787550"/>
              <a:gd name="connsiteX8775" fmla="*/ 2780839 w 6019391"/>
              <a:gd name="connsiteY8775" fmla="*/ 3327642 h 3787550"/>
              <a:gd name="connsiteX8776" fmla="*/ 2791548 w 6019391"/>
              <a:gd name="connsiteY8776" fmla="*/ 3297253 h 3787550"/>
              <a:gd name="connsiteX8777" fmla="*/ 2799084 w 6019391"/>
              <a:gd name="connsiteY8777" fmla="*/ 3278002 h 3787550"/>
              <a:gd name="connsiteX8778" fmla="*/ 2799450 w 6019391"/>
              <a:gd name="connsiteY8778" fmla="*/ 3278017 h 3787550"/>
              <a:gd name="connsiteX8779" fmla="*/ 2799906 w 6019391"/>
              <a:gd name="connsiteY8779" fmla="*/ 3278034 h 3787550"/>
              <a:gd name="connsiteX8780" fmla="*/ 2800059 w 6019391"/>
              <a:gd name="connsiteY8780" fmla="*/ 3278040 h 3787550"/>
              <a:gd name="connsiteX8781" fmla="*/ 2800180 w 6019391"/>
              <a:gd name="connsiteY8781" fmla="*/ 3278044 h 3787550"/>
              <a:gd name="connsiteX8782" fmla="*/ 2799906 w 6019391"/>
              <a:gd name="connsiteY8782" fmla="*/ 3278034 h 3787550"/>
              <a:gd name="connsiteX8783" fmla="*/ 2799084 w 6019391"/>
              <a:gd name="connsiteY8783" fmla="*/ 3278002 h 3787550"/>
              <a:gd name="connsiteX8784" fmla="*/ 2787547 w 6019391"/>
              <a:gd name="connsiteY8784" fmla="*/ 3300083 h 3787550"/>
              <a:gd name="connsiteX8785" fmla="*/ 2781422 w 6019391"/>
              <a:gd name="connsiteY8785" fmla="*/ 3298860 h 3787550"/>
              <a:gd name="connsiteX8786" fmla="*/ 2774153 w 6019391"/>
              <a:gd name="connsiteY8786" fmla="*/ 3317127 h 3787550"/>
              <a:gd name="connsiteX8787" fmla="*/ 2768953 w 6019391"/>
              <a:gd name="connsiteY8787" fmla="*/ 3319911 h 3787550"/>
              <a:gd name="connsiteX8788" fmla="*/ 2766038 w 6019391"/>
              <a:gd name="connsiteY8788" fmla="*/ 3323778 h 3787550"/>
              <a:gd name="connsiteX8789" fmla="*/ 2765276 w 6019391"/>
              <a:gd name="connsiteY8789" fmla="*/ 3325858 h 3787550"/>
              <a:gd name="connsiteX8790" fmla="*/ 2770325 w 6019391"/>
              <a:gd name="connsiteY8790" fmla="*/ 3324787 h 3787550"/>
              <a:gd name="connsiteX8791" fmla="*/ 2768583 w 6019391"/>
              <a:gd name="connsiteY8791" fmla="*/ 3328883 h 3787550"/>
              <a:gd name="connsiteX8792" fmla="*/ 2765317 w 6019391"/>
              <a:gd name="connsiteY8792" fmla="*/ 3329345 h 3787550"/>
              <a:gd name="connsiteX8793" fmla="*/ 2760826 w 6019391"/>
              <a:gd name="connsiteY8793" fmla="*/ 3332841 h 3787550"/>
              <a:gd name="connsiteX8794" fmla="*/ 2758956 w 6019391"/>
              <a:gd name="connsiteY8794" fmla="*/ 3337083 h 3787550"/>
              <a:gd name="connsiteX8795" fmla="*/ 2740366 w 6019391"/>
              <a:gd name="connsiteY8795" fmla="*/ 3374295 h 3787550"/>
              <a:gd name="connsiteX8796" fmla="*/ 2747897 w 6019391"/>
              <a:gd name="connsiteY8796" fmla="*/ 3354050 h 3787550"/>
              <a:gd name="connsiteX8797" fmla="*/ 2752530 w 6019391"/>
              <a:gd name="connsiteY8797" fmla="*/ 3341840 h 3787550"/>
              <a:gd name="connsiteX8798" fmla="*/ 2748749 w 6019391"/>
              <a:gd name="connsiteY8798" fmla="*/ 3343171 h 3787550"/>
              <a:gd name="connsiteX8799" fmla="*/ 2749476 w 6019391"/>
              <a:gd name="connsiteY8799" fmla="*/ 3340138 h 3787550"/>
              <a:gd name="connsiteX8800" fmla="*/ 2752375 w 6019391"/>
              <a:gd name="connsiteY8800" fmla="*/ 3337100 h 3787550"/>
              <a:gd name="connsiteX8801" fmla="*/ 2755215 w 6019391"/>
              <a:gd name="connsiteY8801" fmla="*/ 3334765 h 3787550"/>
              <a:gd name="connsiteX8802" fmla="*/ 2755577 w 6019391"/>
              <a:gd name="connsiteY8802" fmla="*/ 3333812 h 3787550"/>
              <a:gd name="connsiteX8803" fmla="*/ 2763203 w 6019391"/>
              <a:gd name="connsiteY8803" fmla="*/ 3316315 h 3787550"/>
              <a:gd name="connsiteX8804" fmla="*/ 2769565 w 6019391"/>
              <a:gd name="connsiteY8804" fmla="*/ 3297352 h 3787550"/>
              <a:gd name="connsiteX8805" fmla="*/ 2771594 w 6019391"/>
              <a:gd name="connsiteY8805" fmla="*/ 3295225 h 3787550"/>
              <a:gd name="connsiteX8806" fmla="*/ 2772017 w 6019391"/>
              <a:gd name="connsiteY8806" fmla="*/ 3293461 h 3787550"/>
              <a:gd name="connsiteX8807" fmla="*/ 2767904 w 6019391"/>
              <a:gd name="connsiteY8807" fmla="*/ 3297360 h 3787550"/>
              <a:gd name="connsiteX8808" fmla="*/ 2758038 w 6019391"/>
              <a:gd name="connsiteY8808" fmla="*/ 3315529 h 3787550"/>
              <a:gd name="connsiteX8809" fmla="*/ 2754173 w 6019391"/>
              <a:gd name="connsiteY8809" fmla="*/ 3316378 h 3787550"/>
              <a:gd name="connsiteX8810" fmla="*/ 2746853 w 6019391"/>
              <a:gd name="connsiteY8810" fmla="*/ 3332491 h 3787550"/>
              <a:gd name="connsiteX8811" fmla="*/ 2743072 w 6019391"/>
              <a:gd name="connsiteY8811" fmla="*/ 3341226 h 3787550"/>
              <a:gd name="connsiteX8812" fmla="*/ 2739919 w 6019391"/>
              <a:gd name="connsiteY8812" fmla="*/ 3345510 h 3787550"/>
              <a:gd name="connsiteX8813" fmla="*/ 2734249 w 6019391"/>
              <a:gd name="connsiteY8813" fmla="*/ 3360631 h 3787550"/>
              <a:gd name="connsiteX8814" fmla="*/ 2736257 w 6019391"/>
              <a:gd name="connsiteY8814" fmla="*/ 3360475 h 3787550"/>
              <a:gd name="connsiteX8815" fmla="*/ 2730885 w 6019391"/>
              <a:gd name="connsiteY8815" fmla="*/ 3372916 h 3787550"/>
              <a:gd name="connsiteX8816" fmla="*/ 2733500 w 6019391"/>
              <a:gd name="connsiteY8816" fmla="*/ 3365635 h 3787550"/>
              <a:gd name="connsiteX8817" fmla="*/ 2726543 w 6019391"/>
              <a:gd name="connsiteY8817" fmla="*/ 3370651 h 3787550"/>
              <a:gd name="connsiteX8818" fmla="*/ 2715902 w 6019391"/>
              <a:gd name="connsiteY8818" fmla="*/ 3399321 h 3787550"/>
              <a:gd name="connsiteX8819" fmla="*/ 2720158 w 6019391"/>
              <a:gd name="connsiteY8819" fmla="*/ 3384154 h 3787550"/>
              <a:gd name="connsiteX8820" fmla="*/ 2712044 w 6019391"/>
              <a:gd name="connsiteY8820" fmla="*/ 3388111 h 3787550"/>
              <a:gd name="connsiteX8821" fmla="*/ 2709552 w 6019391"/>
              <a:gd name="connsiteY8821" fmla="*/ 3397210 h 3787550"/>
              <a:gd name="connsiteX8822" fmla="*/ 2699641 w 6019391"/>
              <a:gd name="connsiteY8822" fmla="*/ 3392585 h 3787550"/>
              <a:gd name="connsiteX8823" fmla="*/ 2698229 w 6019391"/>
              <a:gd name="connsiteY8823" fmla="*/ 3391926 h 3787550"/>
              <a:gd name="connsiteX8824" fmla="*/ 2698067 w 6019391"/>
              <a:gd name="connsiteY8824" fmla="*/ 3392240 h 3787550"/>
              <a:gd name="connsiteX8825" fmla="*/ 2696093 w 6019391"/>
              <a:gd name="connsiteY8825" fmla="*/ 3395571 h 3787550"/>
              <a:gd name="connsiteX8826" fmla="*/ 2696107 w 6019391"/>
              <a:gd name="connsiteY8826" fmla="*/ 3395342 h 3787550"/>
              <a:gd name="connsiteX8827" fmla="*/ 2696907 w 6019391"/>
              <a:gd name="connsiteY8827" fmla="*/ 3391309 h 3787550"/>
              <a:gd name="connsiteX8828" fmla="*/ 2695209 w 6019391"/>
              <a:gd name="connsiteY8828" fmla="*/ 3390516 h 3787550"/>
              <a:gd name="connsiteX8829" fmla="*/ 2694219 w 6019391"/>
              <a:gd name="connsiteY8829" fmla="*/ 3396121 h 3787550"/>
              <a:gd name="connsiteX8830" fmla="*/ 2693287 w 6019391"/>
              <a:gd name="connsiteY8830" fmla="*/ 3400307 h 3787550"/>
              <a:gd name="connsiteX8831" fmla="*/ 2686048 w 6019391"/>
              <a:gd name="connsiteY8831" fmla="*/ 3412526 h 3787550"/>
              <a:gd name="connsiteX8832" fmla="*/ 2685105 w 6019391"/>
              <a:gd name="connsiteY8832" fmla="*/ 3411760 h 3787550"/>
              <a:gd name="connsiteX8833" fmla="*/ 2684912 w 6019391"/>
              <a:gd name="connsiteY8833" fmla="*/ 3413365 h 3787550"/>
              <a:gd name="connsiteX8834" fmla="*/ 2683717 w 6019391"/>
              <a:gd name="connsiteY8834" fmla="*/ 3416460 h 3787550"/>
              <a:gd name="connsiteX8835" fmla="*/ 2678307 w 6019391"/>
              <a:gd name="connsiteY8835" fmla="*/ 3425592 h 3787550"/>
              <a:gd name="connsiteX8836" fmla="*/ 2678940 w 6019391"/>
              <a:gd name="connsiteY8836" fmla="*/ 3421817 h 3787550"/>
              <a:gd name="connsiteX8837" fmla="*/ 2676214 w 6019391"/>
              <a:gd name="connsiteY8837" fmla="*/ 3421153 h 3787550"/>
              <a:gd name="connsiteX8838" fmla="*/ 2680540 w 6019391"/>
              <a:gd name="connsiteY8838" fmla="*/ 3411116 h 3787550"/>
              <a:gd name="connsiteX8839" fmla="*/ 2674487 w 6019391"/>
              <a:gd name="connsiteY8839" fmla="*/ 3420651 h 3787550"/>
              <a:gd name="connsiteX8840" fmla="*/ 2675015 w 6019391"/>
              <a:gd name="connsiteY8840" fmla="*/ 3414674 h 3787550"/>
              <a:gd name="connsiteX8841" fmla="*/ 2675084 w 6019391"/>
              <a:gd name="connsiteY8841" fmla="*/ 3412105 h 3787550"/>
              <a:gd name="connsiteX8842" fmla="*/ 2692034 w 6019391"/>
              <a:gd name="connsiteY8842" fmla="*/ 3380592 h 3787550"/>
              <a:gd name="connsiteX8843" fmla="*/ 2693648 w 6019391"/>
              <a:gd name="connsiteY8843" fmla="*/ 3377160 h 3787550"/>
              <a:gd name="connsiteX8844" fmla="*/ 2692803 w 6019391"/>
              <a:gd name="connsiteY8844" fmla="*/ 3377195 h 3787550"/>
              <a:gd name="connsiteX8845" fmla="*/ 2688671 w 6019391"/>
              <a:gd name="connsiteY8845" fmla="*/ 3382093 h 3787550"/>
              <a:gd name="connsiteX8846" fmla="*/ 2685914 w 6019391"/>
              <a:gd name="connsiteY8846" fmla="*/ 3387251 h 3787550"/>
              <a:gd name="connsiteX8847" fmla="*/ 2683191 w 6019391"/>
              <a:gd name="connsiteY8847" fmla="*/ 3379071 h 3787550"/>
              <a:gd name="connsiteX8848" fmla="*/ 2680875 w 6019391"/>
              <a:gd name="connsiteY8848" fmla="*/ 3376953 h 3787550"/>
              <a:gd name="connsiteX8849" fmla="*/ 2681109 w 6019391"/>
              <a:gd name="connsiteY8849" fmla="*/ 3376126 h 3787550"/>
              <a:gd name="connsiteX8850" fmla="*/ 2677942 w 6019391"/>
              <a:gd name="connsiteY8850" fmla="*/ 3379069 h 3787550"/>
              <a:gd name="connsiteX8851" fmla="*/ 2681524 w 6019391"/>
              <a:gd name="connsiteY8851" fmla="*/ 3371052 h 3787550"/>
              <a:gd name="connsiteX8852" fmla="*/ 2683609 w 6019391"/>
              <a:gd name="connsiteY8852" fmla="*/ 3367270 h 3787550"/>
              <a:gd name="connsiteX8853" fmla="*/ 2687768 w 6019391"/>
              <a:gd name="connsiteY8853" fmla="*/ 3352535 h 3787550"/>
              <a:gd name="connsiteX8854" fmla="*/ 2688481 w 6019391"/>
              <a:gd name="connsiteY8854" fmla="*/ 3352107 h 3787550"/>
              <a:gd name="connsiteX8855" fmla="*/ 2688434 w 6019391"/>
              <a:gd name="connsiteY8855" fmla="*/ 3351819 h 3787550"/>
              <a:gd name="connsiteX8856" fmla="*/ 2696107 w 6019391"/>
              <a:gd name="connsiteY8856" fmla="*/ 3330587 h 3787550"/>
              <a:gd name="connsiteX8857" fmla="*/ 2700944 w 6019391"/>
              <a:gd name="connsiteY8857" fmla="*/ 3320932 h 3787550"/>
              <a:gd name="connsiteX8858" fmla="*/ 2704325 w 6019391"/>
              <a:gd name="connsiteY8858" fmla="*/ 3309017 h 3787550"/>
              <a:gd name="connsiteX8859" fmla="*/ 2705247 w 6019391"/>
              <a:gd name="connsiteY8859" fmla="*/ 3302750 h 3787550"/>
              <a:gd name="connsiteX8860" fmla="*/ 2704504 w 6019391"/>
              <a:gd name="connsiteY8860" fmla="*/ 3303130 h 3787550"/>
              <a:gd name="connsiteX8861" fmla="*/ 2702935 w 6019391"/>
              <a:gd name="connsiteY8861" fmla="*/ 3304191 h 3787550"/>
              <a:gd name="connsiteX8862" fmla="*/ 2698157 w 6019391"/>
              <a:gd name="connsiteY8862" fmla="*/ 3313147 h 3787550"/>
              <a:gd name="connsiteX8863" fmla="*/ 2696331 w 6019391"/>
              <a:gd name="connsiteY8863" fmla="*/ 3320363 h 3787550"/>
              <a:gd name="connsiteX8864" fmla="*/ 2687482 w 6019391"/>
              <a:gd name="connsiteY8864" fmla="*/ 3348291 h 3787550"/>
              <a:gd name="connsiteX8865" fmla="*/ 2681560 w 6019391"/>
              <a:gd name="connsiteY8865" fmla="*/ 3352547 h 3787550"/>
              <a:gd name="connsiteX8866" fmla="*/ 2676576 w 6019391"/>
              <a:gd name="connsiteY8866" fmla="*/ 3373020 h 3787550"/>
              <a:gd name="connsiteX8867" fmla="*/ 2674690 w 6019391"/>
              <a:gd name="connsiteY8867" fmla="*/ 3374995 h 3787550"/>
              <a:gd name="connsiteX8868" fmla="*/ 2679654 w 6019391"/>
              <a:gd name="connsiteY8868" fmla="*/ 3356491 h 3787550"/>
              <a:gd name="connsiteX8869" fmla="*/ 2674748 w 6019391"/>
              <a:gd name="connsiteY8869" fmla="*/ 3359684 h 3787550"/>
              <a:gd name="connsiteX8870" fmla="*/ 2675475 w 6019391"/>
              <a:gd name="connsiteY8870" fmla="*/ 3356651 h 3787550"/>
              <a:gd name="connsiteX8871" fmla="*/ 2674317 w 6019391"/>
              <a:gd name="connsiteY8871" fmla="*/ 3355591 h 3787550"/>
              <a:gd name="connsiteX8872" fmla="*/ 2675332 w 6019391"/>
              <a:gd name="connsiteY8872" fmla="*/ 3354529 h 3787550"/>
              <a:gd name="connsiteX8873" fmla="*/ 2672052 w 6019391"/>
              <a:gd name="connsiteY8873" fmla="*/ 3356129 h 3787550"/>
              <a:gd name="connsiteX8874" fmla="*/ 2653790 w 6019391"/>
              <a:gd name="connsiteY8874" fmla="*/ 3389110 h 3787550"/>
              <a:gd name="connsiteX8875" fmla="*/ 2652091 w 6019391"/>
              <a:gd name="connsiteY8875" fmla="*/ 3392167 h 3787550"/>
              <a:gd name="connsiteX8876" fmla="*/ 2652023 w 6019391"/>
              <a:gd name="connsiteY8876" fmla="*/ 3388320 h 3787550"/>
              <a:gd name="connsiteX8877" fmla="*/ 2651874 w 6019391"/>
              <a:gd name="connsiteY8877" fmla="*/ 3386983 h 3787550"/>
              <a:gd name="connsiteX8878" fmla="*/ 2656833 w 6019391"/>
              <a:gd name="connsiteY8878" fmla="*/ 3377285 h 3787550"/>
              <a:gd name="connsiteX8879" fmla="*/ 2669785 w 6019391"/>
              <a:gd name="connsiteY8879" fmla="*/ 3352112 h 3787550"/>
              <a:gd name="connsiteX8880" fmla="*/ 2665144 w 6019391"/>
              <a:gd name="connsiteY8880" fmla="*/ 3346806 h 3787550"/>
              <a:gd name="connsiteX8881" fmla="*/ 2669781 w 6019391"/>
              <a:gd name="connsiteY8881" fmla="*/ 3334730 h 3787550"/>
              <a:gd name="connsiteX8882" fmla="*/ 2673033 w 6019391"/>
              <a:gd name="connsiteY8882" fmla="*/ 3322437 h 3787550"/>
              <a:gd name="connsiteX8883" fmla="*/ 2674729 w 6019391"/>
              <a:gd name="connsiteY8883" fmla="*/ 3318836 h 3787550"/>
              <a:gd name="connsiteX8884" fmla="*/ 2674599 w 6019391"/>
              <a:gd name="connsiteY8884" fmla="*/ 3318962 h 3787550"/>
              <a:gd name="connsiteX8885" fmla="*/ 2673979 w 6019391"/>
              <a:gd name="connsiteY8885" fmla="*/ 3319058 h 3787550"/>
              <a:gd name="connsiteX8886" fmla="*/ 2674174 w 6019391"/>
              <a:gd name="connsiteY8886" fmla="*/ 3316122 h 3787550"/>
              <a:gd name="connsiteX8887" fmla="*/ 2675078 w 6019391"/>
              <a:gd name="connsiteY8887" fmla="*/ 3313300 h 3787550"/>
              <a:gd name="connsiteX8888" fmla="*/ 2673699 w 6019391"/>
              <a:gd name="connsiteY8888" fmla="*/ 3314227 h 3787550"/>
              <a:gd name="connsiteX8889" fmla="*/ 2671125 w 6019391"/>
              <a:gd name="connsiteY8889" fmla="*/ 3315247 h 3787550"/>
              <a:gd name="connsiteX8890" fmla="*/ 2665356 w 6019391"/>
              <a:gd name="connsiteY8890" fmla="*/ 3326288 h 3787550"/>
              <a:gd name="connsiteX8891" fmla="*/ 2658662 w 6019391"/>
              <a:gd name="connsiteY8891" fmla="*/ 3333320 h 3787550"/>
              <a:gd name="connsiteX8892" fmla="*/ 2667181 w 6019391"/>
              <a:gd name="connsiteY8892" fmla="*/ 3317251 h 3787550"/>
              <a:gd name="connsiteX8893" fmla="*/ 2667682 w 6019391"/>
              <a:gd name="connsiteY8893" fmla="*/ 3309986 h 3787550"/>
              <a:gd name="connsiteX8894" fmla="*/ 2671899 w 6019391"/>
              <a:gd name="connsiteY8894" fmla="*/ 3304020 h 3787550"/>
              <a:gd name="connsiteX8895" fmla="*/ 2671925 w 6019391"/>
              <a:gd name="connsiteY8895" fmla="*/ 3303633 h 3787550"/>
              <a:gd name="connsiteX8896" fmla="*/ 2671155 w 6019391"/>
              <a:gd name="connsiteY8896" fmla="*/ 3304979 h 3787550"/>
              <a:gd name="connsiteX8897" fmla="*/ 2668775 w 6019391"/>
              <a:gd name="connsiteY8897" fmla="*/ 3304462 h 3787550"/>
              <a:gd name="connsiteX8898" fmla="*/ 2674629 w 6019391"/>
              <a:gd name="connsiteY8898" fmla="*/ 3289286 h 3787550"/>
              <a:gd name="connsiteX8899" fmla="*/ 2673174 w 6019391"/>
              <a:gd name="connsiteY8899" fmla="*/ 3288590 h 3787550"/>
              <a:gd name="connsiteX8900" fmla="*/ 2672737 w 6019391"/>
              <a:gd name="connsiteY8900" fmla="*/ 3288367 h 3787550"/>
              <a:gd name="connsiteX8901" fmla="*/ 2669866 w 6019391"/>
              <a:gd name="connsiteY8901" fmla="*/ 3295010 h 3787550"/>
              <a:gd name="connsiteX8902" fmla="*/ 2665705 w 6019391"/>
              <a:gd name="connsiteY8902" fmla="*/ 3303787 h 3787550"/>
              <a:gd name="connsiteX8903" fmla="*/ 2657628 w 6019391"/>
              <a:gd name="connsiteY8903" fmla="*/ 3318880 h 3787550"/>
              <a:gd name="connsiteX8904" fmla="*/ 2655438 w 6019391"/>
              <a:gd name="connsiteY8904" fmla="*/ 3322619 h 3787550"/>
              <a:gd name="connsiteX8905" fmla="*/ 2655608 w 6019391"/>
              <a:gd name="connsiteY8905" fmla="*/ 3321724 h 3787550"/>
              <a:gd name="connsiteX8906" fmla="*/ 2656982 w 6019391"/>
              <a:gd name="connsiteY8906" fmla="*/ 3314301 h 3787550"/>
              <a:gd name="connsiteX8907" fmla="*/ 2661841 w 6019391"/>
              <a:gd name="connsiteY8907" fmla="*/ 3304635 h 3787550"/>
              <a:gd name="connsiteX8908" fmla="*/ 2664013 w 6019391"/>
              <a:gd name="connsiteY8908" fmla="*/ 3293461 h 3787550"/>
              <a:gd name="connsiteX8909" fmla="*/ 2659780 w 6019391"/>
              <a:gd name="connsiteY8909" fmla="*/ 3299669 h 3787550"/>
              <a:gd name="connsiteX8910" fmla="*/ 2660983 w 6019391"/>
              <a:gd name="connsiteY8910" fmla="*/ 3293911 h 3787550"/>
              <a:gd name="connsiteX8911" fmla="*/ 2660101 w 6019391"/>
              <a:gd name="connsiteY8911" fmla="*/ 3295046 h 3787550"/>
              <a:gd name="connsiteX8912" fmla="*/ 2659286 w 6019391"/>
              <a:gd name="connsiteY8912" fmla="*/ 3296822 h 3787550"/>
              <a:gd name="connsiteX8913" fmla="*/ 2661488 w 6019391"/>
              <a:gd name="connsiteY8913" fmla="*/ 3288175 h 3787550"/>
              <a:gd name="connsiteX8914" fmla="*/ 2662588 w 6019391"/>
              <a:gd name="connsiteY8914" fmla="*/ 3286232 h 3787550"/>
              <a:gd name="connsiteX8915" fmla="*/ 2663175 w 6019391"/>
              <a:gd name="connsiteY8915" fmla="*/ 3283424 h 3787550"/>
              <a:gd name="connsiteX8916" fmla="*/ 2665464 w 6019391"/>
              <a:gd name="connsiteY8916" fmla="*/ 3272438 h 3787550"/>
              <a:gd name="connsiteX8917" fmla="*/ 2662513 w 6019391"/>
              <a:gd name="connsiteY8917" fmla="*/ 3277616 h 3787550"/>
              <a:gd name="connsiteX8918" fmla="*/ 2660429 w 6019391"/>
              <a:gd name="connsiteY8918" fmla="*/ 3281652 h 3787550"/>
              <a:gd name="connsiteX8919" fmla="*/ 2656120 w 6019391"/>
              <a:gd name="connsiteY8919" fmla="*/ 3298450 h 3787550"/>
              <a:gd name="connsiteX8920" fmla="*/ 2653817 w 6019391"/>
              <a:gd name="connsiteY8920" fmla="*/ 3296748 h 3787550"/>
              <a:gd name="connsiteX8921" fmla="*/ 2654182 w 6019391"/>
              <a:gd name="connsiteY8921" fmla="*/ 3293270 h 3787550"/>
              <a:gd name="connsiteX8922" fmla="*/ 2652541 w 6019391"/>
              <a:gd name="connsiteY8922" fmla="*/ 3296196 h 3787550"/>
              <a:gd name="connsiteX8923" fmla="*/ 2648274 w 6019391"/>
              <a:gd name="connsiteY8923" fmla="*/ 3303473 h 3787550"/>
              <a:gd name="connsiteX8924" fmla="*/ 2648794 w 6019391"/>
              <a:gd name="connsiteY8924" fmla="*/ 3301023 h 3787550"/>
              <a:gd name="connsiteX8925" fmla="*/ 2651768 w 6019391"/>
              <a:gd name="connsiteY8925" fmla="*/ 3283133 h 3787550"/>
              <a:gd name="connsiteX8926" fmla="*/ 2654641 w 6019391"/>
              <a:gd name="connsiteY8926" fmla="*/ 3274134 h 3787550"/>
              <a:gd name="connsiteX8927" fmla="*/ 2653247 w 6019391"/>
              <a:gd name="connsiteY8927" fmla="*/ 3274372 h 3787550"/>
              <a:gd name="connsiteX8928" fmla="*/ 2653217 w 6019391"/>
              <a:gd name="connsiteY8928" fmla="*/ 3274415 h 3787550"/>
              <a:gd name="connsiteX8929" fmla="*/ 2653345 w 6019391"/>
              <a:gd name="connsiteY8929" fmla="*/ 3273643 h 3787550"/>
              <a:gd name="connsiteX8930" fmla="*/ 2659234 w 6019391"/>
              <a:gd name="connsiteY8930" fmla="*/ 3244830 h 3787550"/>
              <a:gd name="connsiteX8931" fmla="*/ 2660159 w 6019391"/>
              <a:gd name="connsiteY8931" fmla="*/ 3238884 h 3787550"/>
              <a:gd name="connsiteX8932" fmla="*/ 2660346 w 6019391"/>
              <a:gd name="connsiteY8932" fmla="*/ 3236915 h 3787550"/>
              <a:gd name="connsiteX8933" fmla="*/ 2659186 w 6019391"/>
              <a:gd name="connsiteY8933" fmla="*/ 3240992 h 3787550"/>
              <a:gd name="connsiteX8934" fmla="*/ 2649677 w 6019391"/>
              <a:gd name="connsiteY8934" fmla="*/ 3286245 h 3787550"/>
              <a:gd name="connsiteX8935" fmla="*/ 2651115 w 6019391"/>
              <a:gd name="connsiteY8935" fmla="*/ 3276067 h 3787550"/>
              <a:gd name="connsiteX8936" fmla="*/ 2650705 w 6019391"/>
              <a:gd name="connsiteY8936" fmla="*/ 3278077 h 3787550"/>
              <a:gd name="connsiteX8937" fmla="*/ 2649548 w 6019391"/>
              <a:gd name="connsiteY8937" fmla="*/ 3279763 h 3787550"/>
              <a:gd name="connsiteX8938" fmla="*/ 2646680 w 6019391"/>
              <a:gd name="connsiteY8938" fmla="*/ 3282112 h 3787550"/>
              <a:gd name="connsiteX8939" fmla="*/ 2653213 w 6019391"/>
              <a:gd name="connsiteY8939" fmla="*/ 3261665 h 3787550"/>
              <a:gd name="connsiteX8940" fmla="*/ 2653877 w 6019391"/>
              <a:gd name="connsiteY8940" fmla="*/ 3259316 h 3787550"/>
              <a:gd name="connsiteX8941" fmla="*/ 2654159 w 6019391"/>
              <a:gd name="connsiteY8941" fmla="*/ 3257784 h 3787550"/>
              <a:gd name="connsiteX8942" fmla="*/ 2653955 w 6019391"/>
              <a:gd name="connsiteY8942" fmla="*/ 3256784 h 3787550"/>
              <a:gd name="connsiteX8943" fmla="*/ 2651904 w 6019391"/>
              <a:gd name="connsiteY8943" fmla="*/ 3258636 h 3787550"/>
              <a:gd name="connsiteX8944" fmla="*/ 2649495 w 6019391"/>
              <a:gd name="connsiteY8944" fmla="*/ 3263416 h 3787550"/>
              <a:gd name="connsiteX8945" fmla="*/ 2645998 w 6019391"/>
              <a:gd name="connsiteY8945" fmla="*/ 3269816 h 3787550"/>
              <a:gd name="connsiteX8946" fmla="*/ 2645274 w 6019391"/>
              <a:gd name="connsiteY8946" fmla="*/ 3273876 h 3787550"/>
              <a:gd name="connsiteX8947" fmla="*/ 2642991 w 6019391"/>
              <a:gd name="connsiteY8947" fmla="*/ 3281281 h 3787550"/>
              <a:gd name="connsiteX8948" fmla="*/ 2643411 w 6019391"/>
              <a:gd name="connsiteY8948" fmla="*/ 3276384 h 3787550"/>
              <a:gd name="connsiteX8949" fmla="*/ 2643784 w 6019391"/>
              <a:gd name="connsiteY8949" fmla="*/ 3273636 h 3787550"/>
              <a:gd name="connsiteX8950" fmla="*/ 2643187 w 6019391"/>
              <a:gd name="connsiteY8950" fmla="*/ 3274642 h 3787550"/>
              <a:gd name="connsiteX8951" fmla="*/ 2641272 w 6019391"/>
              <a:gd name="connsiteY8951" fmla="*/ 3277574 h 3787550"/>
              <a:gd name="connsiteX8952" fmla="*/ 2639711 w 6019391"/>
              <a:gd name="connsiteY8952" fmla="*/ 3286306 h 3787550"/>
              <a:gd name="connsiteX8953" fmla="*/ 2630827 w 6019391"/>
              <a:gd name="connsiteY8953" fmla="*/ 3330736 h 3787550"/>
              <a:gd name="connsiteX8954" fmla="*/ 2630815 w 6019391"/>
              <a:gd name="connsiteY8954" fmla="*/ 3331273 h 3787550"/>
              <a:gd name="connsiteX8955" fmla="*/ 2630809 w 6019391"/>
              <a:gd name="connsiteY8955" fmla="*/ 3331415 h 3787550"/>
              <a:gd name="connsiteX8956" fmla="*/ 2631677 w 6019391"/>
              <a:gd name="connsiteY8956" fmla="*/ 3329309 h 3787550"/>
              <a:gd name="connsiteX8957" fmla="*/ 2640766 w 6019391"/>
              <a:gd name="connsiteY8957" fmla="*/ 3312681 h 3787550"/>
              <a:gd name="connsiteX8958" fmla="*/ 2646692 w 6019391"/>
              <a:gd name="connsiteY8958" fmla="*/ 3297774 h 3787550"/>
              <a:gd name="connsiteX8959" fmla="*/ 2644055 w 6019391"/>
              <a:gd name="connsiteY8959" fmla="*/ 3310772 h 3787550"/>
              <a:gd name="connsiteX8960" fmla="*/ 2643189 w 6019391"/>
              <a:gd name="connsiteY8960" fmla="*/ 3312274 h 3787550"/>
              <a:gd name="connsiteX8961" fmla="*/ 2637663 w 6019391"/>
              <a:gd name="connsiteY8961" fmla="*/ 3322828 h 3787550"/>
              <a:gd name="connsiteX8962" fmla="*/ 2631613 w 6019391"/>
              <a:gd name="connsiteY8962" fmla="*/ 3333947 h 3787550"/>
              <a:gd name="connsiteX8963" fmla="*/ 2630448 w 6019391"/>
              <a:gd name="connsiteY8963" fmla="*/ 3335659 h 3787550"/>
              <a:gd name="connsiteX8964" fmla="*/ 2630322 w 6019391"/>
              <a:gd name="connsiteY8964" fmla="*/ 3336875 h 3787550"/>
              <a:gd name="connsiteX8965" fmla="*/ 2627123 w 6019391"/>
              <a:gd name="connsiteY8965" fmla="*/ 3342214 h 3787550"/>
              <a:gd name="connsiteX8966" fmla="*/ 2630649 w 6019391"/>
              <a:gd name="connsiteY8966" fmla="*/ 3321843 h 3787550"/>
              <a:gd name="connsiteX8967" fmla="*/ 2635220 w 6019391"/>
              <a:gd name="connsiteY8967" fmla="*/ 3295054 h 3787550"/>
              <a:gd name="connsiteX8968" fmla="*/ 2637540 w 6019391"/>
              <a:gd name="connsiteY8968" fmla="*/ 3280240 h 3787550"/>
              <a:gd name="connsiteX8969" fmla="*/ 2636864 w 6019391"/>
              <a:gd name="connsiteY8969" fmla="*/ 3279628 h 3787550"/>
              <a:gd name="connsiteX8970" fmla="*/ 2635377 w 6019391"/>
              <a:gd name="connsiteY8970" fmla="*/ 3277177 h 3787550"/>
              <a:gd name="connsiteX8971" fmla="*/ 2635238 w 6019391"/>
              <a:gd name="connsiteY8971" fmla="*/ 3276922 h 3787550"/>
              <a:gd name="connsiteX8972" fmla="*/ 2634618 w 6019391"/>
              <a:gd name="connsiteY8972" fmla="*/ 3280416 h 3787550"/>
              <a:gd name="connsiteX8973" fmla="*/ 2633154 w 6019391"/>
              <a:gd name="connsiteY8973" fmla="*/ 3289278 h 3787550"/>
              <a:gd name="connsiteX8974" fmla="*/ 2621935 w 6019391"/>
              <a:gd name="connsiteY8974" fmla="*/ 3355404 h 3787550"/>
              <a:gd name="connsiteX8975" fmla="*/ 2618186 w 6019391"/>
              <a:gd name="connsiteY8975" fmla="*/ 3366026 h 3787550"/>
              <a:gd name="connsiteX8976" fmla="*/ 2618626 w 6019391"/>
              <a:gd name="connsiteY8976" fmla="*/ 3362509 h 3787550"/>
              <a:gd name="connsiteX8977" fmla="*/ 2620688 w 6019391"/>
              <a:gd name="connsiteY8977" fmla="*/ 3357884 h 3787550"/>
              <a:gd name="connsiteX8978" fmla="*/ 2621877 w 6019391"/>
              <a:gd name="connsiteY8978" fmla="*/ 3353832 h 3787550"/>
              <a:gd name="connsiteX8979" fmla="*/ 2620054 w 6019391"/>
              <a:gd name="connsiteY8979" fmla="*/ 3354351 h 3787550"/>
              <a:gd name="connsiteX8980" fmla="*/ 2620300 w 6019391"/>
              <a:gd name="connsiteY8980" fmla="*/ 3353113 h 3787550"/>
              <a:gd name="connsiteX8981" fmla="*/ 2620279 w 6019391"/>
              <a:gd name="connsiteY8981" fmla="*/ 3340735 h 3787550"/>
              <a:gd name="connsiteX8982" fmla="*/ 2617218 w 6019391"/>
              <a:gd name="connsiteY8982" fmla="*/ 3358141 h 3787550"/>
              <a:gd name="connsiteX8983" fmla="*/ 2616993 w 6019391"/>
              <a:gd name="connsiteY8983" fmla="*/ 3359225 h 3787550"/>
              <a:gd name="connsiteX8984" fmla="*/ 2616912 w 6019391"/>
              <a:gd name="connsiteY8984" fmla="*/ 3359359 h 3787550"/>
              <a:gd name="connsiteX8985" fmla="*/ 2615389 w 6019391"/>
              <a:gd name="connsiteY8985" fmla="*/ 3362588 h 3787550"/>
              <a:gd name="connsiteX8986" fmla="*/ 2618698 w 6019391"/>
              <a:gd name="connsiteY8986" fmla="*/ 3337624 h 3787550"/>
              <a:gd name="connsiteX8987" fmla="*/ 2624776 w 6019391"/>
              <a:gd name="connsiteY8987" fmla="*/ 3298879 h 3787550"/>
              <a:gd name="connsiteX8988" fmla="*/ 2625854 w 6019391"/>
              <a:gd name="connsiteY8988" fmla="*/ 3294217 h 3787550"/>
              <a:gd name="connsiteX8989" fmla="*/ 2623774 w 6019391"/>
              <a:gd name="connsiteY8989" fmla="*/ 3299063 h 3787550"/>
              <a:gd name="connsiteX8990" fmla="*/ 2610052 w 6019391"/>
              <a:gd name="connsiteY8990" fmla="*/ 3368383 h 3787550"/>
              <a:gd name="connsiteX8991" fmla="*/ 2622226 w 6019391"/>
              <a:gd name="connsiteY8991" fmla="*/ 3293012 h 3787550"/>
              <a:gd name="connsiteX8992" fmla="*/ 2622957 w 6019391"/>
              <a:gd name="connsiteY8992" fmla="*/ 3286903 h 3787550"/>
              <a:gd name="connsiteX8993" fmla="*/ 2622893 w 6019391"/>
              <a:gd name="connsiteY8993" fmla="*/ 3286044 h 3787550"/>
              <a:gd name="connsiteX8994" fmla="*/ 2622751 w 6019391"/>
              <a:gd name="connsiteY8994" fmla="*/ 3286346 h 3787550"/>
              <a:gd name="connsiteX8995" fmla="*/ 2622083 w 6019391"/>
              <a:gd name="connsiteY8995" fmla="*/ 3287713 h 3787550"/>
              <a:gd name="connsiteX8996" fmla="*/ 2622753 w 6019391"/>
              <a:gd name="connsiteY8996" fmla="*/ 3284175 h 3787550"/>
              <a:gd name="connsiteX8997" fmla="*/ 2622717 w 6019391"/>
              <a:gd name="connsiteY8997" fmla="*/ 3283690 h 3787550"/>
              <a:gd name="connsiteX8998" fmla="*/ 2621626 w 6019391"/>
              <a:gd name="connsiteY8998" fmla="*/ 3282469 h 3787550"/>
              <a:gd name="connsiteX8999" fmla="*/ 2619054 w 6019391"/>
              <a:gd name="connsiteY8999" fmla="*/ 3293594 h 3787550"/>
              <a:gd name="connsiteX9000" fmla="*/ 2612579 w 6019391"/>
              <a:gd name="connsiteY9000" fmla="*/ 3327032 h 3787550"/>
              <a:gd name="connsiteX9001" fmla="*/ 2616829 w 6019391"/>
              <a:gd name="connsiteY9001" fmla="*/ 3298214 h 3787550"/>
              <a:gd name="connsiteX9002" fmla="*/ 2620633 w 6019391"/>
              <a:gd name="connsiteY9002" fmla="*/ 3275902 h 3787550"/>
              <a:gd name="connsiteX9003" fmla="*/ 2620096 w 6019391"/>
              <a:gd name="connsiteY9003" fmla="*/ 3277642 h 3787550"/>
              <a:gd name="connsiteX9004" fmla="*/ 2621401 w 6019391"/>
              <a:gd name="connsiteY9004" fmla="*/ 3263951 h 3787550"/>
              <a:gd name="connsiteX9005" fmla="*/ 2623278 w 6019391"/>
              <a:gd name="connsiteY9005" fmla="*/ 3254016 h 3787550"/>
              <a:gd name="connsiteX9006" fmla="*/ 2623886 w 6019391"/>
              <a:gd name="connsiteY9006" fmla="*/ 3252454 h 3787550"/>
              <a:gd name="connsiteX9007" fmla="*/ 2625857 w 6019391"/>
              <a:gd name="connsiteY9007" fmla="*/ 3245613 h 3787550"/>
              <a:gd name="connsiteX9008" fmla="*/ 2624794 w 6019391"/>
              <a:gd name="connsiteY9008" fmla="*/ 3246047 h 3787550"/>
              <a:gd name="connsiteX9009" fmla="*/ 2626422 w 6019391"/>
              <a:gd name="connsiteY9009" fmla="*/ 3237529 h 3787550"/>
              <a:gd name="connsiteX9010" fmla="*/ 2627822 w 6019391"/>
              <a:gd name="connsiteY9010" fmla="*/ 3223820 h 3787550"/>
              <a:gd name="connsiteX9011" fmla="*/ 2625893 w 6019391"/>
              <a:gd name="connsiteY9011" fmla="*/ 3232001 h 3787550"/>
              <a:gd name="connsiteX9012" fmla="*/ 2621881 w 6019391"/>
              <a:gd name="connsiteY9012" fmla="*/ 3249028 h 3787550"/>
              <a:gd name="connsiteX9013" fmla="*/ 2621039 w 6019391"/>
              <a:gd name="connsiteY9013" fmla="*/ 3250041 h 3787550"/>
              <a:gd name="connsiteX9014" fmla="*/ 2618892 w 6019391"/>
              <a:gd name="connsiteY9014" fmla="*/ 3252266 h 3787550"/>
              <a:gd name="connsiteX9015" fmla="*/ 2625297 w 6019391"/>
              <a:gd name="connsiteY9015" fmla="*/ 3231979 h 3787550"/>
              <a:gd name="connsiteX9016" fmla="*/ 2618046 w 6019391"/>
              <a:gd name="connsiteY9016" fmla="*/ 3247102 h 3787550"/>
              <a:gd name="connsiteX9017" fmla="*/ 2610793 w 6019391"/>
              <a:gd name="connsiteY9017" fmla="*/ 3262225 h 3787550"/>
              <a:gd name="connsiteX9018" fmla="*/ 2610437 w 6019391"/>
              <a:gd name="connsiteY9018" fmla="*/ 3249962 h 3787550"/>
              <a:gd name="connsiteX9019" fmla="*/ 2596639 w 6019391"/>
              <a:gd name="connsiteY9019" fmla="*/ 3269970 h 3787550"/>
              <a:gd name="connsiteX9020" fmla="*/ 2607347 w 6019391"/>
              <a:gd name="connsiteY9020" fmla="*/ 3239582 h 3787550"/>
              <a:gd name="connsiteX9021" fmla="*/ 2614884 w 6019391"/>
              <a:gd name="connsiteY9021" fmla="*/ 3220332 h 3787550"/>
              <a:gd name="connsiteX9022" fmla="*/ 2615705 w 6019391"/>
              <a:gd name="connsiteY9022" fmla="*/ 3220363 h 3787550"/>
              <a:gd name="connsiteX9023" fmla="*/ 2615858 w 6019391"/>
              <a:gd name="connsiteY9023" fmla="*/ 3220369 h 3787550"/>
              <a:gd name="connsiteX9024" fmla="*/ 2615979 w 6019391"/>
              <a:gd name="connsiteY9024" fmla="*/ 3220373 h 3787550"/>
              <a:gd name="connsiteX9025" fmla="*/ 2615705 w 6019391"/>
              <a:gd name="connsiteY9025" fmla="*/ 3220363 h 3787550"/>
              <a:gd name="connsiteX9026" fmla="*/ 2615249 w 6019391"/>
              <a:gd name="connsiteY9026" fmla="*/ 3220345 h 3787550"/>
              <a:gd name="connsiteX9027" fmla="*/ 2614884 w 6019391"/>
              <a:gd name="connsiteY9027" fmla="*/ 3220332 h 3787550"/>
              <a:gd name="connsiteX9028" fmla="*/ 2603346 w 6019391"/>
              <a:gd name="connsiteY9028" fmla="*/ 3242412 h 3787550"/>
              <a:gd name="connsiteX9029" fmla="*/ 2597221 w 6019391"/>
              <a:gd name="connsiteY9029" fmla="*/ 3241188 h 3787550"/>
              <a:gd name="connsiteX9030" fmla="*/ 2589953 w 6019391"/>
              <a:gd name="connsiteY9030" fmla="*/ 3259456 h 3787550"/>
              <a:gd name="connsiteX9031" fmla="*/ 2584753 w 6019391"/>
              <a:gd name="connsiteY9031" fmla="*/ 3262241 h 3787550"/>
              <a:gd name="connsiteX9032" fmla="*/ 2574755 w 6019391"/>
              <a:gd name="connsiteY9032" fmla="*/ 3279413 h 3787550"/>
              <a:gd name="connsiteX9033" fmla="*/ 2556165 w 6019391"/>
              <a:gd name="connsiteY9033" fmla="*/ 3316624 h 3787550"/>
              <a:gd name="connsiteX9034" fmla="*/ 2571376 w 6019391"/>
              <a:gd name="connsiteY9034" fmla="*/ 3276141 h 3787550"/>
              <a:gd name="connsiteX9035" fmla="*/ 2580180 w 6019391"/>
              <a:gd name="connsiteY9035" fmla="*/ 3255944 h 3787550"/>
              <a:gd name="connsiteX9036" fmla="*/ 2583703 w 6019391"/>
              <a:gd name="connsiteY9036" fmla="*/ 3239689 h 3787550"/>
              <a:gd name="connsiteX9037" fmla="*/ 2573838 w 6019391"/>
              <a:gd name="connsiteY9037" fmla="*/ 3257858 h 3787550"/>
              <a:gd name="connsiteX9038" fmla="*/ 2569973 w 6019391"/>
              <a:gd name="connsiteY9038" fmla="*/ 3258707 h 3787550"/>
              <a:gd name="connsiteX9039" fmla="*/ 2562653 w 6019391"/>
              <a:gd name="connsiteY9039" fmla="*/ 3274820 h 3787550"/>
              <a:gd name="connsiteX9040" fmla="*/ 2554202 w 6019391"/>
              <a:gd name="connsiteY9040" fmla="*/ 3289898 h 3787550"/>
              <a:gd name="connsiteX9041" fmla="*/ 2554487 w 6019391"/>
              <a:gd name="connsiteY9041" fmla="*/ 3285770 h 3787550"/>
              <a:gd name="connsiteX9042" fmla="*/ 2549424 w 6019391"/>
              <a:gd name="connsiteY9042" fmla="*/ 3286573 h 3787550"/>
              <a:gd name="connsiteX9043" fmla="*/ 2561599 w 6019391"/>
              <a:gd name="connsiteY9043" fmla="*/ 3255247 h 3787550"/>
              <a:gd name="connsiteX9044" fmla="*/ 2549214 w 6019391"/>
              <a:gd name="connsiteY9044" fmla="*/ 3275128 h 3787550"/>
              <a:gd name="connsiteX9045" fmla="*/ 2548718 w 6019391"/>
              <a:gd name="connsiteY9045" fmla="*/ 3275998 h 3787550"/>
              <a:gd name="connsiteX9046" fmla="*/ 2550655 w 6019391"/>
              <a:gd name="connsiteY9046" fmla="*/ 3260301 h 3787550"/>
              <a:gd name="connsiteX9047" fmla="*/ 2545927 w 6019391"/>
              <a:gd name="connsiteY9047" fmla="*/ 3280611 h 3787550"/>
              <a:gd name="connsiteX9048" fmla="*/ 2543051 w 6019391"/>
              <a:gd name="connsiteY9048" fmla="*/ 3283132 h 3787550"/>
              <a:gd name="connsiteX9049" fmla="*/ 2545403 w 6019391"/>
              <a:gd name="connsiteY9049" fmla="*/ 3275166 h 3787550"/>
              <a:gd name="connsiteX9050" fmla="*/ 2513866 w 6019391"/>
              <a:gd name="connsiteY9050" fmla="*/ 3334570 h 3787550"/>
              <a:gd name="connsiteX9051" fmla="*/ 2511892 w 6019391"/>
              <a:gd name="connsiteY9051" fmla="*/ 3337901 h 3787550"/>
              <a:gd name="connsiteX9052" fmla="*/ 2511907 w 6019391"/>
              <a:gd name="connsiteY9052" fmla="*/ 3337672 h 3787550"/>
              <a:gd name="connsiteX9053" fmla="*/ 2515302 w 6019391"/>
              <a:gd name="connsiteY9053" fmla="*/ 3317468 h 3787550"/>
              <a:gd name="connsiteX9054" fmla="*/ 2511729 w 6019391"/>
              <a:gd name="connsiteY9054" fmla="*/ 3328779 h 3787550"/>
              <a:gd name="connsiteX9055" fmla="*/ 2510017 w 6019391"/>
              <a:gd name="connsiteY9055" fmla="*/ 3338451 h 3787550"/>
              <a:gd name="connsiteX9056" fmla="*/ 2509086 w 6019391"/>
              <a:gd name="connsiteY9056" fmla="*/ 3342636 h 3787550"/>
              <a:gd name="connsiteX9057" fmla="*/ 2501848 w 6019391"/>
              <a:gd name="connsiteY9057" fmla="*/ 3354854 h 3787550"/>
              <a:gd name="connsiteX9058" fmla="*/ 2500903 w 6019391"/>
              <a:gd name="connsiteY9058" fmla="*/ 3354089 h 3787550"/>
              <a:gd name="connsiteX9059" fmla="*/ 2500711 w 6019391"/>
              <a:gd name="connsiteY9059" fmla="*/ 3355694 h 3787550"/>
              <a:gd name="connsiteX9060" fmla="*/ 2499517 w 6019391"/>
              <a:gd name="connsiteY9060" fmla="*/ 3358789 h 3787550"/>
              <a:gd name="connsiteX9061" fmla="*/ 2494107 w 6019391"/>
              <a:gd name="connsiteY9061" fmla="*/ 3367920 h 3787550"/>
              <a:gd name="connsiteX9062" fmla="*/ 2494739 w 6019391"/>
              <a:gd name="connsiteY9062" fmla="*/ 3364146 h 3787550"/>
              <a:gd name="connsiteX9063" fmla="*/ 2492013 w 6019391"/>
              <a:gd name="connsiteY9063" fmla="*/ 3363482 h 3787550"/>
              <a:gd name="connsiteX9064" fmla="*/ 2496339 w 6019391"/>
              <a:gd name="connsiteY9064" fmla="*/ 3353445 h 3787550"/>
              <a:gd name="connsiteX9065" fmla="*/ 2490286 w 6019391"/>
              <a:gd name="connsiteY9065" fmla="*/ 3362980 h 3787550"/>
              <a:gd name="connsiteX9066" fmla="*/ 2490814 w 6019391"/>
              <a:gd name="connsiteY9066" fmla="*/ 3357003 h 3787550"/>
              <a:gd name="connsiteX9067" fmla="*/ 2490882 w 6019391"/>
              <a:gd name="connsiteY9067" fmla="*/ 3354434 h 3787550"/>
              <a:gd name="connsiteX9068" fmla="*/ 2507833 w 6019391"/>
              <a:gd name="connsiteY9068" fmla="*/ 3322921 h 3787550"/>
              <a:gd name="connsiteX9069" fmla="*/ 2537671 w 6019391"/>
              <a:gd name="connsiteY9069" fmla="*/ 3259480 h 3787550"/>
              <a:gd name="connsiteX9070" fmla="*/ 2548225 w 6019391"/>
              <a:gd name="connsiteY9070" fmla="*/ 3234218 h 3787550"/>
              <a:gd name="connsiteX9071" fmla="*/ 2545480 w 6019391"/>
              <a:gd name="connsiteY9071" fmla="*/ 3236267 h 3787550"/>
              <a:gd name="connsiteX9072" fmla="*/ 2533858 w 6019391"/>
              <a:gd name="connsiteY9072" fmla="*/ 3262483 h 3787550"/>
              <a:gd name="connsiteX9073" fmla="*/ 2520906 w 6019391"/>
              <a:gd name="connsiteY9073" fmla="*/ 3287655 h 3787550"/>
              <a:gd name="connsiteX9074" fmla="*/ 2516973 w 6019391"/>
              <a:gd name="connsiteY9074" fmla="*/ 3289494 h 3787550"/>
              <a:gd name="connsiteX9075" fmla="*/ 2505703 w 6019391"/>
              <a:gd name="connsiteY9075" fmla="*/ 3310591 h 3787550"/>
              <a:gd name="connsiteX9076" fmla="*/ 2500560 w 6019391"/>
              <a:gd name="connsiteY9076" fmla="*/ 3312550 h 3787550"/>
              <a:gd name="connsiteX9077" fmla="*/ 2499775 w 6019391"/>
              <a:gd name="connsiteY9077" fmla="*/ 3313783 h 3787550"/>
              <a:gd name="connsiteX9078" fmla="*/ 2499381 w 6019391"/>
              <a:gd name="connsiteY9078" fmla="*/ 3315033 h 3787550"/>
              <a:gd name="connsiteX9079" fmla="*/ 2498234 w 6019391"/>
              <a:gd name="connsiteY9079" fmla="*/ 3316677 h 3787550"/>
              <a:gd name="connsiteX9080" fmla="*/ 2497820 w 6019391"/>
              <a:gd name="connsiteY9080" fmla="*/ 3316710 h 3787550"/>
              <a:gd name="connsiteX9081" fmla="*/ 2497611 w 6019391"/>
              <a:gd name="connsiteY9081" fmla="*/ 3317571 h 3787550"/>
              <a:gd name="connsiteX9082" fmla="*/ 2498234 w 6019391"/>
              <a:gd name="connsiteY9082" fmla="*/ 3316677 h 3787550"/>
              <a:gd name="connsiteX9083" fmla="*/ 2498878 w 6019391"/>
              <a:gd name="connsiteY9083" fmla="*/ 3316625 h 3787550"/>
              <a:gd name="connsiteX9084" fmla="*/ 2493741 w 6019391"/>
              <a:gd name="connsiteY9084" fmla="*/ 3321398 h 3787550"/>
              <a:gd name="connsiteX9085" fmla="*/ 2505079 w 6019391"/>
              <a:gd name="connsiteY9085" fmla="*/ 3299311 h 3787550"/>
              <a:gd name="connsiteX9086" fmla="*/ 2504656 w 6019391"/>
              <a:gd name="connsiteY9086" fmla="*/ 3296728 h 3787550"/>
              <a:gd name="connsiteX9087" fmla="*/ 2504468 w 6019391"/>
              <a:gd name="connsiteY9087" fmla="*/ 3295582 h 3787550"/>
              <a:gd name="connsiteX9088" fmla="*/ 2501611 w 6019391"/>
              <a:gd name="connsiteY9088" fmla="*/ 3302868 h 3787550"/>
              <a:gd name="connsiteX9089" fmla="*/ 2495812 w 6019391"/>
              <a:gd name="connsiteY9089" fmla="*/ 3308943 h 3787550"/>
              <a:gd name="connsiteX9090" fmla="*/ 2490476 w 6019391"/>
              <a:gd name="connsiteY9090" fmla="*/ 3308044 h 3787550"/>
              <a:gd name="connsiteX9091" fmla="*/ 2492824 w 6019391"/>
              <a:gd name="connsiteY9091" fmla="*/ 3296823 h 3787550"/>
              <a:gd name="connsiteX9092" fmla="*/ 2496012 w 6019391"/>
              <a:gd name="connsiteY9092" fmla="*/ 3295755 h 3787550"/>
              <a:gd name="connsiteX9093" fmla="*/ 2499374 w 6019391"/>
              <a:gd name="connsiteY9093" fmla="*/ 3283470 h 3787550"/>
              <a:gd name="connsiteX9094" fmla="*/ 2492681 w 6019391"/>
              <a:gd name="connsiteY9094" fmla="*/ 3294700 h 3787550"/>
              <a:gd name="connsiteX9095" fmla="*/ 2493719 w 6019391"/>
              <a:gd name="connsiteY9095" fmla="*/ 3291667 h 3787550"/>
              <a:gd name="connsiteX9096" fmla="*/ 2500102 w 6019391"/>
              <a:gd name="connsiteY9096" fmla="*/ 3280436 h 3787550"/>
              <a:gd name="connsiteX9097" fmla="*/ 2502728 w 6019391"/>
              <a:gd name="connsiteY9097" fmla="*/ 3271427 h 3787550"/>
              <a:gd name="connsiteX9098" fmla="*/ 2495013 w 6019391"/>
              <a:gd name="connsiteY9098" fmla="*/ 3285525 h 3787550"/>
              <a:gd name="connsiteX9099" fmla="*/ 2469588 w 6019391"/>
              <a:gd name="connsiteY9099" fmla="*/ 3331438 h 3787550"/>
              <a:gd name="connsiteX9100" fmla="*/ 2467891 w 6019391"/>
              <a:gd name="connsiteY9100" fmla="*/ 3334496 h 3787550"/>
              <a:gd name="connsiteX9101" fmla="*/ 2467822 w 6019391"/>
              <a:gd name="connsiteY9101" fmla="*/ 3330648 h 3787550"/>
              <a:gd name="connsiteX9102" fmla="*/ 2467673 w 6019391"/>
              <a:gd name="connsiteY9102" fmla="*/ 3329312 h 3787550"/>
              <a:gd name="connsiteX9103" fmla="*/ 2472632 w 6019391"/>
              <a:gd name="connsiteY9103" fmla="*/ 3319613 h 3787550"/>
              <a:gd name="connsiteX9104" fmla="*/ 2485584 w 6019391"/>
              <a:gd name="connsiteY9104" fmla="*/ 3294441 h 3787550"/>
              <a:gd name="connsiteX9105" fmla="*/ 2480942 w 6019391"/>
              <a:gd name="connsiteY9105" fmla="*/ 3289135 h 3787550"/>
              <a:gd name="connsiteX9106" fmla="*/ 2485581 w 6019391"/>
              <a:gd name="connsiteY9106" fmla="*/ 3277059 h 3787550"/>
              <a:gd name="connsiteX9107" fmla="*/ 2488832 w 6019391"/>
              <a:gd name="connsiteY9107" fmla="*/ 3264766 h 3787550"/>
              <a:gd name="connsiteX9108" fmla="*/ 2506491 w 6019391"/>
              <a:gd name="connsiteY9108" fmla="*/ 3226527 h 3787550"/>
              <a:gd name="connsiteX9109" fmla="*/ 2512328 w 6019391"/>
              <a:gd name="connsiteY9109" fmla="*/ 3214496 h 3787550"/>
              <a:gd name="connsiteX9110" fmla="*/ 2507925 w 6019391"/>
              <a:gd name="connsiteY9110" fmla="*/ 3220249 h 3787550"/>
              <a:gd name="connsiteX9111" fmla="*/ 2506751 w 6019391"/>
              <a:gd name="connsiteY9111" fmla="*/ 3222462 h 3787550"/>
              <a:gd name="connsiteX9112" fmla="*/ 2506775 w 6019391"/>
              <a:gd name="connsiteY9112" fmla="*/ 3222399 h 3787550"/>
              <a:gd name="connsiteX9113" fmla="*/ 2506553 w 6019391"/>
              <a:gd name="connsiteY9113" fmla="*/ 3222835 h 3787550"/>
              <a:gd name="connsiteX9114" fmla="*/ 2506184 w 6019391"/>
              <a:gd name="connsiteY9114" fmla="*/ 3223530 h 3787550"/>
              <a:gd name="connsiteX9115" fmla="*/ 2506093 w 6019391"/>
              <a:gd name="connsiteY9115" fmla="*/ 3223737 h 3787550"/>
              <a:gd name="connsiteX9116" fmla="*/ 2506553 w 6019391"/>
              <a:gd name="connsiteY9116" fmla="*/ 3222835 h 3787550"/>
              <a:gd name="connsiteX9117" fmla="*/ 2506751 w 6019391"/>
              <a:gd name="connsiteY9117" fmla="*/ 3222462 h 3787550"/>
              <a:gd name="connsiteX9118" fmla="*/ 2499771 w 6019391"/>
              <a:gd name="connsiteY9118" fmla="*/ 3240470 h 3787550"/>
              <a:gd name="connsiteX9119" fmla="*/ 2492123 w 6019391"/>
              <a:gd name="connsiteY9119" fmla="*/ 3254791 h 3787550"/>
              <a:gd name="connsiteX9120" fmla="*/ 2486924 w 6019391"/>
              <a:gd name="connsiteY9120" fmla="*/ 3257576 h 3787550"/>
              <a:gd name="connsiteX9121" fmla="*/ 2481155 w 6019391"/>
              <a:gd name="connsiteY9121" fmla="*/ 3268615 h 3787550"/>
              <a:gd name="connsiteX9122" fmla="*/ 2474461 w 6019391"/>
              <a:gd name="connsiteY9122" fmla="*/ 3275648 h 3787550"/>
              <a:gd name="connsiteX9123" fmla="*/ 2482980 w 6019391"/>
              <a:gd name="connsiteY9123" fmla="*/ 3259580 h 3787550"/>
              <a:gd name="connsiteX9124" fmla="*/ 2483481 w 6019391"/>
              <a:gd name="connsiteY9124" fmla="*/ 3252315 h 3787550"/>
              <a:gd name="connsiteX9125" fmla="*/ 2487697 w 6019391"/>
              <a:gd name="connsiteY9125" fmla="*/ 3246349 h 3787550"/>
              <a:gd name="connsiteX9126" fmla="*/ 2488187 w 6019391"/>
              <a:gd name="connsiteY9126" fmla="*/ 3239249 h 3787550"/>
              <a:gd name="connsiteX9127" fmla="*/ 2495588 w 6019391"/>
              <a:gd name="connsiteY9127" fmla="*/ 3221979 h 3787550"/>
              <a:gd name="connsiteX9128" fmla="*/ 2500097 w 6019391"/>
              <a:gd name="connsiteY9128" fmla="*/ 3210801 h 3787550"/>
              <a:gd name="connsiteX9129" fmla="*/ 2499250 w 6019391"/>
              <a:gd name="connsiteY9129" fmla="*/ 3211608 h 3787550"/>
              <a:gd name="connsiteX9130" fmla="*/ 2500912 w 6019391"/>
              <a:gd name="connsiteY9130" fmla="*/ 3206791 h 3787550"/>
              <a:gd name="connsiteX9131" fmla="*/ 2498827 w 6019391"/>
              <a:gd name="connsiteY9131" fmla="*/ 3209852 h 3787550"/>
              <a:gd name="connsiteX9132" fmla="*/ 2481504 w 6019391"/>
              <a:gd name="connsiteY9132" fmla="*/ 3246117 h 3787550"/>
              <a:gd name="connsiteX9133" fmla="*/ 2473428 w 6019391"/>
              <a:gd name="connsiteY9133" fmla="*/ 3261208 h 3787550"/>
              <a:gd name="connsiteX9134" fmla="*/ 2471237 w 6019391"/>
              <a:gd name="connsiteY9134" fmla="*/ 3264947 h 3787550"/>
              <a:gd name="connsiteX9135" fmla="*/ 2471406 w 6019391"/>
              <a:gd name="connsiteY9135" fmla="*/ 3264053 h 3787550"/>
              <a:gd name="connsiteX9136" fmla="*/ 2472781 w 6019391"/>
              <a:gd name="connsiteY9136" fmla="*/ 3256630 h 3787550"/>
              <a:gd name="connsiteX9137" fmla="*/ 2477640 w 6019391"/>
              <a:gd name="connsiteY9137" fmla="*/ 3246964 h 3787550"/>
              <a:gd name="connsiteX9138" fmla="*/ 2479812 w 6019391"/>
              <a:gd name="connsiteY9138" fmla="*/ 3235789 h 3787550"/>
              <a:gd name="connsiteX9139" fmla="*/ 2475579 w 6019391"/>
              <a:gd name="connsiteY9139" fmla="*/ 3241997 h 3787550"/>
              <a:gd name="connsiteX9140" fmla="*/ 2478976 w 6019391"/>
              <a:gd name="connsiteY9140" fmla="*/ 3225754 h 3787550"/>
              <a:gd name="connsiteX9141" fmla="*/ 2486919 w 6019391"/>
              <a:gd name="connsiteY9141" fmla="*/ 3185334 h 3787550"/>
              <a:gd name="connsiteX9142" fmla="*/ 2483502 w 6019391"/>
              <a:gd name="connsiteY9142" fmla="*/ 3193159 h 3787550"/>
              <a:gd name="connsiteX9143" fmla="*/ 2471919 w 6019391"/>
              <a:gd name="connsiteY9143" fmla="*/ 3240779 h 3787550"/>
              <a:gd name="connsiteX9144" fmla="*/ 2470160 w 6019391"/>
              <a:gd name="connsiteY9144" fmla="*/ 3233904 h 3787550"/>
              <a:gd name="connsiteX9145" fmla="*/ 2484215 w 6019391"/>
              <a:gd name="connsiteY9145" fmla="*/ 3161787 h 3787550"/>
              <a:gd name="connsiteX9146" fmla="*/ 2479341 w 6019391"/>
              <a:gd name="connsiteY9146" fmla="*/ 3168010 h 3787550"/>
              <a:gd name="connsiteX9147" fmla="*/ 2465476 w 6019391"/>
              <a:gd name="connsiteY9147" fmla="*/ 3228573 h 3787550"/>
              <a:gd name="connsiteX9148" fmla="*/ 2479285 w 6019391"/>
              <a:gd name="connsiteY9148" fmla="*/ 3155494 h 3787550"/>
              <a:gd name="connsiteX9149" fmla="*/ 2480275 w 6019391"/>
              <a:gd name="connsiteY9149" fmla="*/ 3146386 h 3787550"/>
              <a:gd name="connsiteX9150" fmla="*/ 2478194 w 6019391"/>
              <a:gd name="connsiteY9150" fmla="*/ 3151231 h 3787550"/>
              <a:gd name="connsiteX9151" fmla="*/ 2469515 w 6019391"/>
              <a:gd name="connsiteY9151" fmla="*/ 3184930 h 3787550"/>
              <a:gd name="connsiteX9152" fmla="*/ 2465309 w 6019391"/>
              <a:gd name="connsiteY9152" fmla="*/ 3193764 h 3787550"/>
              <a:gd name="connsiteX9153" fmla="*/ 2458789 w 6019391"/>
              <a:gd name="connsiteY9153" fmla="*/ 3223611 h 3787550"/>
              <a:gd name="connsiteX9154" fmla="*/ 2460815 w 6019391"/>
              <a:gd name="connsiteY9154" fmla="*/ 3206251 h 3787550"/>
              <a:gd name="connsiteX9155" fmla="*/ 2464219 w 6019391"/>
              <a:gd name="connsiteY9155" fmla="*/ 3189501 h 3787550"/>
              <a:gd name="connsiteX9156" fmla="*/ 2458322 w 6019391"/>
              <a:gd name="connsiteY9156" fmla="*/ 3212899 h 3787550"/>
              <a:gd name="connsiteX9157" fmla="*/ 2446627 w 6019391"/>
              <a:gd name="connsiteY9157" fmla="*/ 3273064 h 3787550"/>
              <a:gd name="connsiteX9158" fmla="*/ 2442922 w 6019391"/>
              <a:gd name="connsiteY9158" fmla="*/ 3284543 h 3787550"/>
              <a:gd name="connsiteX9159" fmla="*/ 2446448 w 6019391"/>
              <a:gd name="connsiteY9159" fmla="*/ 3264172 h 3787550"/>
              <a:gd name="connsiteX9160" fmla="*/ 2455307 w 6019391"/>
              <a:gd name="connsiteY9160" fmla="*/ 3209997 h 3787550"/>
              <a:gd name="connsiteX9161" fmla="*/ 2455596 w 6019391"/>
              <a:gd name="connsiteY9161" fmla="*/ 3206345 h 3787550"/>
              <a:gd name="connsiteX9162" fmla="*/ 2448953 w 6019391"/>
              <a:gd name="connsiteY9162" fmla="*/ 3231607 h 3787550"/>
              <a:gd name="connsiteX9163" fmla="*/ 2437734 w 6019391"/>
              <a:gd name="connsiteY9163" fmla="*/ 3297733 h 3787550"/>
              <a:gd name="connsiteX9164" fmla="*/ 2433985 w 6019391"/>
              <a:gd name="connsiteY9164" fmla="*/ 3308355 h 3787550"/>
              <a:gd name="connsiteX9165" fmla="*/ 2434425 w 6019391"/>
              <a:gd name="connsiteY9165" fmla="*/ 3304837 h 3787550"/>
              <a:gd name="connsiteX9166" fmla="*/ 2436487 w 6019391"/>
              <a:gd name="connsiteY9166" fmla="*/ 3300212 h 3787550"/>
              <a:gd name="connsiteX9167" fmla="*/ 2437677 w 6019391"/>
              <a:gd name="connsiteY9167" fmla="*/ 3296161 h 3787550"/>
              <a:gd name="connsiteX9168" fmla="*/ 2435854 w 6019391"/>
              <a:gd name="connsiteY9168" fmla="*/ 3296680 h 3787550"/>
              <a:gd name="connsiteX9169" fmla="*/ 2436099 w 6019391"/>
              <a:gd name="connsiteY9169" fmla="*/ 3295441 h 3787550"/>
              <a:gd name="connsiteX9170" fmla="*/ 2436078 w 6019391"/>
              <a:gd name="connsiteY9170" fmla="*/ 3283064 h 3787550"/>
              <a:gd name="connsiteX9171" fmla="*/ 2433017 w 6019391"/>
              <a:gd name="connsiteY9171" fmla="*/ 3300470 h 3787550"/>
              <a:gd name="connsiteX9172" fmla="*/ 2432792 w 6019391"/>
              <a:gd name="connsiteY9172" fmla="*/ 3301554 h 3787550"/>
              <a:gd name="connsiteX9173" fmla="*/ 2432711 w 6019391"/>
              <a:gd name="connsiteY9173" fmla="*/ 3301688 h 3787550"/>
              <a:gd name="connsiteX9174" fmla="*/ 2431188 w 6019391"/>
              <a:gd name="connsiteY9174" fmla="*/ 3304917 h 3787550"/>
              <a:gd name="connsiteX9175" fmla="*/ 2434497 w 6019391"/>
              <a:gd name="connsiteY9175" fmla="*/ 3279953 h 3787550"/>
              <a:gd name="connsiteX9176" fmla="*/ 2440574 w 6019391"/>
              <a:gd name="connsiteY9176" fmla="*/ 3241208 h 3787550"/>
              <a:gd name="connsiteX9177" fmla="*/ 2441654 w 6019391"/>
              <a:gd name="connsiteY9177" fmla="*/ 3236546 h 3787550"/>
              <a:gd name="connsiteX9178" fmla="*/ 2439573 w 6019391"/>
              <a:gd name="connsiteY9178" fmla="*/ 3241392 h 3787550"/>
              <a:gd name="connsiteX9179" fmla="*/ 2425851 w 6019391"/>
              <a:gd name="connsiteY9179" fmla="*/ 3310713 h 3787550"/>
              <a:gd name="connsiteX9180" fmla="*/ 2438025 w 6019391"/>
              <a:gd name="connsiteY9180" fmla="*/ 3235341 h 3787550"/>
              <a:gd name="connsiteX9181" fmla="*/ 2437425 w 6019391"/>
              <a:gd name="connsiteY9181" fmla="*/ 3224798 h 3787550"/>
              <a:gd name="connsiteX9182" fmla="*/ 2434854 w 6019391"/>
              <a:gd name="connsiteY9182" fmla="*/ 3235923 h 3787550"/>
              <a:gd name="connsiteX9183" fmla="*/ 2428378 w 6019391"/>
              <a:gd name="connsiteY9183" fmla="*/ 3269361 h 3787550"/>
              <a:gd name="connsiteX9184" fmla="*/ 2432627 w 6019391"/>
              <a:gd name="connsiteY9184" fmla="*/ 3240543 h 3787550"/>
              <a:gd name="connsiteX9185" fmla="*/ 2437904 w 6019391"/>
              <a:gd name="connsiteY9185" fmla="*/ 3209593 h 3787550"/>
              <a:gd name="connsiteX9186" fmla="*/ 2450232 w 6019391"/>
              <a:gd name="connsiteY9186" fmla="*/ 3151902 h 3787550"/>
              <a:gd name="connsiteX9187" fmla="*/ 2452518 w 6019391"/>
              <a:gd name="connsiteY9187" fmla="*/ 3139821 h 3787550"/>
              <a:gd name="connsiteX9188" fmla="*/ 2437291 w 6019391"/>
              <a:gd name="connsiteY9188" fmla="*/ 3175495 h 3787550"/>
              <a:gd name="connsiteX9189" fmla="*/ 2444137 w 6019391"/>
              <a:gd name="connsiteY9189" fmla="*/ 3155018 h 3787550"/>
              <a:gd name="connsiteX9190" fmla="*/ 2442400 w 6019391"/>
              <a:gd name="connsiteY9190" fmla="*/ 3154850 h 3787550"/>
              <a:gd name="connsiteX9191" fmla="*/ 2440357 w 6019391"/>
              <a:gd name="connsiteY9191" fmla="*/ 3156880 h 3787550"/>
              <a:gd name="connsiteX9192" fmla="*/ 2453789 w 6019391"/>
              <a:gd name="connsiteY9192" fmla="*/ 3133101 h 3787550"/>
              <a:gd name="connsiteX9193" fmla="*/ 2455544 w 6019391"/>
              <a:gd name="connsiteY9193" fmla="*/ 3123825 h 3787550"/>
              <a:gd name="connsiteX9194" fmla="*/ 2457134 w 6019391"/>
              <a:gd name="connsiteY9194" fmla="*/ 3118569 h 3787550"/>
              <a:gd name="connsiteX9195" fmla="*/ 2454613 w 6019391"/>
              <a:gd name="connsiteY9195" fmla="*/ 3131643 h 3787550"/>
              <a:gd name="connsiteX9196" fmla="*/ 2462878 w 6019391"/>
              <a:gd name="connsiteY9196" fmla="*/ 3117012 h 3787550"/>
              <a:gd name="connsiteX9197" fmla="*/ 2459993 w 6019391"/>
              <a:gd name="connsiteY9197" fmla="*/ 3125428 h 3787550"/>
              <a:gd name="connsiteX9198" fmla="*/ 2466079 w 6019391"/>
              <a:gd name="connsiteY9198" fmla="*/ 3121323 h 3787550"/>
              <a:gd name="connsiteX9199" fmla="*/ 2459795 w 6019391"/>
              <a:gd name="connsiteY9199" fmla="*/ 3138616 h 3787550"/>
              <a:gd name="connsiteX9200" fmla="*/ 2461272 w 6019391"/>
              <a:gd name="connsiteY9200" fmla="*/ 3130580 h 3787550"/>
              <a:gd name="connsiteX9201" fmla="*/ 2458291 w 6019391"/>
              <a:gd name="connsiteY9201" fmla="*/ 3132120 h 3787550"/>
              <a:gd name="connsiteX9202" fmla="*/ 2453227 w 6019391"/>
              <a:gd name="connsiteY9202" fmla="*/ 3138825 h 3787550"/>
              <a:gd name="connsiteX9203" fmla="*/ 2452954 w 6019391"/>
              <a:gd name="connsiteY9203" fmla="*/ 3140239 h 3787550"/>
              <a:gd name="connsiteX9204" fmla="*/ 2448394 w 6019391"/>
              <a:gd name="connsiteY9204" fmla="*/ 3165290 h 3787550"/>
              <a:gd name="connsiteX9205" fmla="*/ 2445912 w 6019391"/>
              <a:gd name="connsiteY9205" fmla="*/ 3180863 h 3787550"/>
              <a:gd name="connsiteX9206" fmla="*/ 2448794 w 6019391"/>
              <a:gd name="connsiteY9206" fmla="*/ 3183933 h 3787550"/>
              <a:gd name="connsiteX9207" fmla="*/ 2448884 w 6019391"/>
              <a:gd name="connsiteY9207" fmla="*/ 3188380 h 3787550"/>
              <a:gd name="connsiteX9208" fmla="*/ 2455082 w 6019391"/>
              <a:gd name="connsiteY9208" fmla="*/ 3170253 h 3787550"/>
              <a:gd name="connsiteX9209" fmla="*/ 2455919 w 6019391"/>
              <a:gd name="connsiteY9209" fmla="*/ 3171097 h 3787550"/>
              <a:gd name="connsiteX9210" fmla="*/ 2455539 w 6019391"/>
              <a:gd name="connsiteY9210" fmla="*/ 3172041 h 3787550"/>
              <a:gd name="connsiteX9211" fmla="*/ 2456140 w 6019391"/>
              <a:gd name="connsiteY9211" fmla="*/ 3171319 h 3787550"/>
              <a:gd name="connsiteX9212" fmla="*/ 2455919 w 6019391"/>
              <a:gd name="connsiteY9212" fmla="*/ 3171097 h 3787550"/>
              <a:gd name="connsiteX9213" fmla="*/ 2458083 w 6019391"/>
              <a:gd name="connsiteY9213" fmla="*/ 3165730 h 3787550"/>
              <a:gd name="connsiteX9214" fmla="*/ 2461347 w 6019391"/>
              <a:gd name="connsiteY9214" fmla="*/ 3144196 h 3787550"/>
              <a:gd name="connsiteX9215" fmla="*/ 2500194 w 6019391"/>
              <a:gd name="connsiteY9215" fmla="*/ 3007781 h 3787550"/>
              <a:gd name="connsiteX9216" fmla="*/ 2507607 w 6019391"/>
              <a:gd name="connsiteY9216" fmla="*/ 2990070 h 3787550"/>
              <a:gd name="connsiteX9217" fmla="*/ 2507053 w 6019391"/>
              <a:gd name="connsiteY9217" fmla="*/ 2989912 h 3787550"/>
              <a:gd name="connsiteX9218" fmla="*/ 2505126 w 6019391"/>
              <a:gd name="connsiteY9218" fmla="*/ 2995330 h 3787550"/>
              <a:gd name="connsiteX9219" fmla="*/ 2503249 w 6019391"/>
              <a:gd name="connsiteY9219" fmla="*/ 2999052 h 3787550"/>
              <a:gd name="connsiteX9220" fmla="*/ 2503611 w 6019391"/>
              <a:gd name="connsiteY9220" fmla="*/ 2980576 h 3787550"/>
              <a:gd name="connsiteX9221" fmla="*/ 2513647 w 6019391"/>
              <a:gd name="connsiteY9221" fmla="*/ 2954603 h 3787550"/>
              <a:gd name="connsiteX9222" fmla="*/ 2522815 w 6019391"/>
              <a:gd name="connsiteY9222" fmla="*/ 2905733 h 3787550"/>
              <a:gd name="connsiteX9223" fmla="*/ 2539332 w 6019391"/>
              <a:gd name="connsiteY9223" fmla="*/ 2862467 h 3787550"/>
              <a:gd name="connsiteX9224" fmla="*/ 2531570 w 6019391"/>
              <a:gd name="connsiteY9224" fmla="*/ 2873307 h 3787550"/>
              <a:gd name="connsiteX9225" fmla="*/ 2528999 w 6019391"/>
              <a:gd name="connsiteY9225" fmla="*/ 2876620 h 3787550"/>
              <a:gd name="connsiteX9226" fmla="*/ 2529196 w 6019391"/>
              <a:gd name="connsiteY9226" fmla="*/ 2876016 h 3787550"/>
              <a:gd name="connsiteX9227" fmla="*/ 2428507 w 6019391"/>
              <a:gd name="connsiteY9227" fmla="*/ 3053884 h 3787550"/>
              <a:gd name="connsiteX9228" fmla="*/ 2308650 w 6019391"/>
              <a:gd name="connsiteY9228" fmla="*/ 3273756 h 3787550"/>
              <a:gd name="connsiteX9229" fmla="*/ 2279857 w 6019391"/>
              <a:gd name="connsiteY9229" fmla="*/ 3329843 h 3787550"/>
              <a:gd name="connsiteX9230" fmla="*/ 2278154 w 6019391"/>
              <a:gd name="connsiteY9230" fmla="*/ 3330344 h 3787550"/>
              <a:gd name="connsiteX9231" fmla="*/ 2279445 w 6019391"/>
              <a:gd name="connsiteY9231" fmla="*/ 3330646 h 3787550"/>
              <a:gd name="connsiteX9232" fmla="*/ 2195592 w 6019391"/>
              <a:gd name="connsiteY9232" fmla="*/ 3493987 h 3787550"/>
              <a:gd name="connsiteX9233" fmla="*/ 2193759 w 6019391"/>
              <a:gd name="connsiteY9233" fmla="*/ 3495098 h 3787550"/>
              <a:gd name="connsiteX9234" fmla="*/ 2191469 w 6019391"/>
              <a:gd name="connsiteY9234" fmla="*/ 3496488 h 3787550"/>
              <a:gd name="connsiteX9235" fmla="*/ 2190704 w 6019391"/>
              <a:gd name="connsiteY9235" fmla="*/ 3496950 h 3787550"/>
              <a:gd name="connsiteX9236" fmla="*/ 2190095 w 6019391"/>
              <a:gd name="connsiteY9236" fmla="*/ 3497320 h 3787550"/>
              <a:gd name="connsiteX9237" fmla="*/ 2191469 w 6019391"/>
              <a:gd name="connsiteY9237" fmla="*/ 3496488 h 3787550"/>
              <a:gd name="connsiteX9238" fmla="*/ 2195592 w 6019391"/>
              <a:gd name="connsiteY9238" fmla="*/ 3493987 h 3787550"/>
              <a:gd name="connsiteX9239" fmla="*/ 2213812 w 6019391"/>
              <a:gd name="connsiteY9239" fmla="*/ 3466688 h 3787550"/>
              <a:gd name="connsiteX9240" fmla="*/ 2228510 w 6019391"/>
              <a:gd name="connsiteY9240" fmla="*/ 3447866 h 3787550"/>
              <a:gd name="connsiteX9241" fmla="*/ 2220504 w 6019391"/>
              <a:gd name="connsiteY9241" fmla="*/ 3466573 h 3787550"/>
              <a:gd name="connsiteX9242" fmla="*/ 2216651 w 6019391"/>
              <a:gd name="connsiteY9242" fmla="*/ 3473413 h 3787550"/>
              <a:gd name="connsiteX9243" fmla="*/ 2222674 w 6019391"/>
              <a:gd name="connsiteY9243" fmla="*/ 3455704 h 3787550"/>
              <a:gd name="connsiteX9244" fmla="*/ 2196035 w 6019391"/>
              <a:gd name="connsiteY9244" fmla="*/ 3516886 h 3787550"/>
              <a:gd name="connsiteX9245" fmla="*/ 2178254 w 6019391"/>
              <a:gd name="connsiteY9245" fmla="*/ 3582633 h 3787550"/>
              <a:gd name="connsiteX9246" fmla="*/ 2166721 w 6019391"/>
              <a:gd name="connsiteY9246" fmla="*/ 3641383 h 3787550"/>
              <a:gd name="connsiteX9247" fmla="*/ 2166679 w 6019391"/>
              <a:gd name="connsiteY9247" fmla="*/ 3641606 h 3787550"/>
              <a:gd name="connsiteX9248" fmla="*/ 2164391 w 6019391"/>
              <a:gd name="connsiteY9248" fmla="*/ 3646804 h 3787550"/>
              <a:gd name="connsiteX9249" fmla="*/ 2163742 w 6019391"/>
              <a:gd name="connsiteY9249" fmla="*/ 3649231 h 3787550"/>
              <a:gd name="connsiteX9250" fmla="*/ 2160362 w 6019391"/>
              <a:gd name="connsiteY9250" fmla="*/ 3645959 h 3787550"/>
              <a:gd name="connsiteX9251" fmla="*/ 2157401 w 6019391"/>
              <a:gd name="connsiteY9251" fmla="*/ 3651145 h 3787550"/>
              <a:gd name="connsiteX9252" fmla="*/ 2153669 w 6019391"/>
              <a:gd name="connsiteY9252" fmla="*/ 3652991 h 3787550"/>
              <a:gd name="connsiteX9253" fmla="*/ 2159522 w 6019391"/>
              <a:gd name="connsiteY9253" fmla="*/ 3637816 h 3787550"/>
              <a:gd name="connsiteX9254" fmla="*/ 2154874 w 6019391"/>
              <a:gd name="connsiteY9254" fmla="*/ 3635490 h 3787550"/>
              <a:gd name="connsiteX9255" fmla="*/ 2159028 w 6019391"/>
              <a:gd name="connsiteY9255" fmla="*/ 3627534 h 3787550"/>
              <a:gd name="connsiteX9256" fmla="*/ 2155148 w 6019391"/>
              <a:gd name="connsiteY9256" fmla="*/ 3631527 h 3787550"/>
              <a:gd name="connsiteX9257" fmla="*/ 2144180 w 6019391"/>
              <a:gd name="connsiteY9257" fmla="*/ 3645352 h 3787550"/>
              <a:gd name="connsiteX9258" fmla="*/ 2148885 w 6019391"/>
              <a:gd name="connsiteY9258" fmla="*/ 3632286 h 3787550"/>
              <a:gd name="connsiteX9259" fmla="*/ 2150938 w 6019391"/>
              <a:gd name="connsiteY9259" fmla="*/ 3619947 h 3787550"/>
              <a:gd name="connsiteX9260" fmla="*/ 2143823 w 6019391"/>
              <a:gd name="connsiteY9260" fmla="*/ 3633088 h 3787550"/>
              <a:gd name="connsiteX9261" fmla="*/ 2137434 w 6019391"/>
              <a:gd name="connsiteY9261" fmla="*/ 3644726 h 3787550"/>
              <a:gd name="connsiteX9262" fmla="*/ 2133167 w 6019391"/>
              <a:gd name="connsiteY9262" fmla="*/ 3652004 h 3787550"/>
              <a:gd name="connsiteX9263" fmla="*/ 2133687 w 6019391"/>
              <a:gd name="connsiteY9263" fmla="*/ 3649554 h 3787550"/>
              <a:gd name="connsiteX9264" fmla="*/ 2136661 w 6019391"/>
              <a:gd name="connsiteY9264" fmla="*/ 3631663 h 3787550"/>
              <a:gd name="connsiteX9265" fmla="*/ 2139534 w 6019391"/>
              <a:gd name="connsiteY9265" fmla="*/ 3622665 h 3787550"/>
              <a:gd name="connsiteX9266" fmla="*/ 2138141 w 6019391"/>
              <a:gd name="connsiteY9266" fmla="*/ 3622902 h 3787550"/>
              <a:gd name="connsiteX9267" fmla="*/ 2138110 w 6019391"/>
              <a:gd name="connsiteY9267" fmla="*/ 3622946 h 3787550"/>
              <a:gd name="connsiteX9268" fmla="*/ 2138238 w 6019391"/>
              <a:gd name="connsiteY9268" fmla="*/ 3622174 h 3787550"/>
              <a:gd name="connsiteX9269" fmla="*/ 2144127 w 6019391"/>
              <a:gd name="connsiteY9269" fmla="*/ 3593361 h 3787550"/>
              <a:gd name="connsiteX9270" fmla="*/ 2144660 w 6019391"/>
              <a:gd name="connsiteY9270" fmla="*/ 3582465 h 3787550"/>
              <a:gd name="connsiteX9271" fmla="*/ 2141221 w 6019391"/>
              <a:gd name="connsiteY9271" fmla="*/ 3599077 h 3787550"/>
              <a:gd name="connsiteX9272" fmla="*/ 2135598 w 6019391"/>
              <a:gd name="connsiteY9272" fmla="*/ 3626608 h 3787550"/>
              <a:gd name="connsiteX9273" fmla="*/ 2134442 w 6019391"/>
              <a:gd name="connsiteY9273" fmla="*/ 3628293 h 3787550"/>
              <a:gd name="connsiteX9274" fmla="*/ 2131573 w 6019391"/>
              <a:gd name="connsiteY9274" fmla="*/ 3630643 h 3787550"/>
              <a:gd name="connsiteX9275" fmla="*/ 2136797 w 6019391"/>
              <a:gd name="connsiteY9275" fmla="*/ 3607166 h 3787550"/>
              <a:gd name="connsiteX9276" fmla="*/ 2123050 w 6019391"/>
              <a:gd name="connsiteY9276" fmla="*/ 3629329 h 3787550"/>
              <a:gd name="connsiteX9277" fmla="*/ 2118487 w 6019391"/>
              <a:gd name="connsiteY9277" fmla="*/ 3622868 h 3787550"/>
              <a:gd name="connsiteX9278" fmla="*/ 2118692 w 6019391"/>
              <a:gd name="connsiteY9278" fmla="*/ 3619896 h 3787550"/>
              <a:gd name="connsiteX9279" fmla="*/ 2113345 w 6019391"/>
              <a:gd name="connsiteY9279" fmla="*/ 3624827 h 3787550"/>
              <a:gd name="connsiteX9280" fmla="*/ 2107644 w 6019391"/>
              <a:gd name="connsiteY9280" fmla="*/ 3634876 h 3787550"/>
              <a:gd name="connsiteX9281" fmla="*/ 2106977 w 6019391"/>
              <a:gd name="connsiteY9281" fmla="*/ 3636243 h 3787550"/>
              <a:gd name="connsiteX9282" fmla="*/ 2114584 w 6019391"/>
              <a:gd name="connsiteY9282" fmla="*/ 3596050 h 3787550"/>
              <a:gd name="connsiteX9283" fmla="*/ 2112781 w 6019391"/>
              <a:gd name="connsiteY9283" fmla="*/ 3593789 h 3787550"/>
              <a:gd name="connsiteX9284" fmla="*/ 2104989 w 6019391"/>
              <a:gd name="connsiteY9284" fmla="*/ 3626172 h 3787550"/>
              <a:gd name="connsiteX9285" fmla="*/ 2106295 w 6019391"/>
              <a:gd name="connsiteY9285" fmla="*/ 3612481 h 3787550"/>
              <a:gd name="connsiteX9286" fmla="*/ 2108171 w 6019391"/>
              <a:gd name="connsiteY9286" fmla="*/ 3602547 h 3787550"/>
              <a:gd name="connsiteX9287" fmla="*/ 2108779 w 6019391"/>
              <a:gd name="connsiteY9287" fmla="*/ 3600983 h 3787550"/>
              <a:gd name="connsiteX9288" fmla="*/ 2110750 w 6019391"/>
              <a:gd name="connsiteY9288" fmla="*/ 3594144 h 3787550"/>
              <a:gd name="connsiteX9289" fmla="*/ 2109687 w 6019391"/>
              <a:gd name="connsiteY9289" fmla="*/ 3594577 h 3787550"/>
              <a:gd name="connsiteX9290" fmla="*/ 2111315 w 6019391"/>
              <a:gd name="connsiteY9290" fmla="*/ 3586058 h 3787550"/>
              <a:gd name="connsiteX9291" fmla="*/ 2112715 w 6019391"/>
              <a:gd name="connsiteY9291" fmla="*/ 3572349 h 3787550"/>
              <a:gd name="connsiteX9292" fmla="*/ 2110786 w 6019391"/>
              <a:gd name="connsiteY9292" fmla="*/ 3580532 h 3787550"/>
              <a:gd name="connsiteX9293" fmla="*/ 2106773 w 6019391"/>
              <a:gd name="connsiteY9293" fmla="*/ 3597558 h 3787550"/>
              <a:gd name="connsiteX9294" fmla="*/ 2105931 w 6019391"/>
              <a:gd name="connsiteY9294" fmla="*/ 3598572 h 3787550"/>
              <a:gd name="connsiteX9295" fmla="*/ 2103785 w 6019391"/>
              <a:gd name="connsiteY9295" fmla="*/ 3600796 h 3787550"/>
              <a:gd name="connsiteX9296" fmla="*/ 2110190 w 6019391"/>
              <a:gd name="connsiteY9296" fmla="*/ 3580510 h 3787550"/>
              <a:gd name="connsiteX9297" fmla="*/ 2102938 w 6019391"/>
              <a:gd name="connsiteY9297" fmla="*/ 3595632 h 3787550"/>
              <a:gd name="connsiteX9298" fmla="*/ 2095686 w 6019391"/>
              <a:gd name="connsiteY9298" fmla="*/ 3610756 h 3787550"/>
              <a:gd name="connsiteX9299" fmla="*/ 2095330 w 6019391"/>
              <a:gd name="connsiteY9299" fmla="*/ 3598492 h 3787550"/>
              <a:gd name="connsiteX9300" fmla="*/ 2081531 w 6019391"/>
              <a:gd name="connsiteY9300" fmla="*/ 3618501 h 3787550"/>
              <a:gd name="connsiteX9301" fmla="*/ 2092239 w 6019391"/>
              <a:gd name="connsiteY9301" fmla="*/ 3588113 h 3787550"/>
              <a:gd name="connsiteX9302" fmla="*/ 2096436 w 6019391"/>
              <a:gd name="connsiteY9302" fmla="*/ 3578814 h 3787550"/>
              <a:gd name="connsiteX9303" fmla="*/ 2099525 w 6019391"/>
              <a:gd name="connsiteY9303" fmla="*/ 3569608 h 3787550"/>
              <a:gd name="connsiteX9304" fmla="*/ 2099776 w 6019391"/>
              <a:gd name="connsiteY9304" fmla="*/ 3568862 h 3787550"/>
              <a:gd name="connsiteX9305" fmla="*/ 2100141 w 6019391"/>
              <a:gd name="connsiteY9305" fmla="*/ 3568877 h 3787550"/>
              <a:gd name="connsiteX9306" fmla="*/ 2100598 w 6019391"/>
              <a:gd name="connsiteY9306" fmla="*/ 3568893 h 3787550"/>
              <a:gd name="connsiteX9307" fmla="*/ 2100751 w 6019391"/>
              <a:gd name="connsiteY9307" fmla="*/ 3568899 h 3787550"/>
              <a:gd name="connsiteX9308" fmla="*/ 2100872 w 6019391"/>
              <a:gd name="connsiteY9308" fmla="*/ 3568904 h 3787550"/>
              <a:gd name="connsiteX9309" fmla="*/ 2100598 w 6019391"/>
              <a:gd name="connsiteY9309" fmla="*/ 3568893 h 3787550"/>
              <a:gd name="connsiteX9310" fmla="*/ 2099776 w 6019391"/>
              <a:gd name="connsiteY9310" fmla="*/ 3568862 h 3787550"/>
              <a:gd name="connsiteX9311" fmla="*/ 2098962 w 6019391"/>
              <a:gd name="connsiteY9311" fmla="*/ 3569595 h 3787550"/>
              <a:gd name="connsiteX9312" fmla="*/ 2095242 w 6019391"/>
              <a:gd name="connsiteY9312" fmla="*/ 3569520 h 3787550"/>
              <a:gd name="connsiteX9313" fmla="*/ 2091745 w 6019391"/>
              <a:gd name="connsiteY9313" fmla="*/ 3570669 h 3787550"/>
              <a:gd name="connsiteX9314" fmla="*/ 2092011 w 6019391"/>
              <a:gd name="connsiteY9314" fmla="*/ 3580357 h 3787550"/>
              <a:gd name="connsiteX9315" fmla="*/ 2088513 w 6019391"/>
              <a:gd name="connsiteY9315" fmla="*/ 3581505 h 3787550"/>
              <a:gd name="connsiteX9316" fmla="*/ 2088749 w 6019391"/>
              <a:gd name="connsiteY9316" fmla="*/ 3590129 h 3787550"/>
              <a:gd name="connsiteX9317" fmla="*/ 2088239 w 6019391"/>
              <a:gd name="connsiteY9317" fmla="*/ 3590942 h 3787550"/>
              <a:gd name="connsiteX9318" fmla="*/ 2082113 w 6019391"/>
              <a:gd name="connsiteY9318" fmla="*/ 3589720 h 3787550"/>
              <a:gd name="connsiteX9319" fmla="*/ 2074845 w 6019391"/>
              <a:gd name="connsiteY9319" fmla="*/ 3607987 h 3787550"/>
              <a:gd name="connsiteX9320" fmla="*/ 2069645 w 6019391"/>
              <a:gd name="connsiteY9320" fmla="*/ 3610772 h 3787550"/>
              <a:gd name="connsiteX9321" fmla="*/ 2067798 w 6019391"/>
              <a:gd name="connsiteY9321" fmla="*/ 3613221 h 3787550"/>
              <a:gd name="connsiteX9322" fmla="*/ 2073181 w 6019391"/>
              <a:gd name="connsiteY9322" fmla="*/ 3598765 h 3787550"/>
              <a:gd name="connsiteX9323" fmla="*/ 2118035 w 6019391"/>
              <a:gd name="connsiteY9323" fmla="*/ 3456945 h 3787550"/>
              <a:gd name="connsiteX9324" fmla="*/ 2067360 w 6019391"/>
              <a:gd name="connsiteY9324" fmla="*/ 3587529 h 3787550"/>
              <a:gd name="connsiteX9325" fmla="*/ 2064416 w 6019391"/>
              <a:gd name="connsiteY9325" fmla="*/ 3596191 h 3787550"/>
              <a:gd name="connsiteX9326" fmla="*/ 2063637 w 6019391"/>
              <a:gd name="connsiteY9326" fmla="*/ 3597675 h 3787550"/>
              <a:gd name="connsiteX9327" fmla="*/ 2058730 w 6019391"/>
              <a:gd name="connsiteY9327" fmla="*/ 3606389 h 3787550"/>
              <a:gd name="connsiteX9328" fmla="*/ 2054865 w 6019391"/>
              <a:gd name="connsiteY9328" fmla="*/ 3607237 h 3787550"/>
              <a:gd name="connsiteX9329" fmla="*/ 2051224 w 6019391"/>
              <a:gd name="connsiteY9329" fmla="*/ 3615253 h 3787550"/>
              <a:gd name="connsiteX9330" fmla="*/ 2065616 w 6019391"/>
              <a:gd name="connsiteY9330" fmla="*/ 3572144 h 3787550"/>
              <a:gd name="connsiteX9331" fmla="*/ 2110204 w 6019391"/>
              <a:gd name="connsiteY9331" fmla="*/ 3428667 h 3787550"/>
              <a:gd name="connsiteX9332" fmla="*/ 2086059 w 6019391"/>
              <a:gd name="connsiteY9332" fmla="*/ 3491868 h 3787550"/>
              <a:gd name="connsiteX9333" fmla="*/ 2062595 w 6019391"/>
              <a:gd name="connsiteY9333" fmla="*/ 3558527 h 3787550"/>
              <a:gd name="connsiteX9334" fmla="*/ 2071836 w 6019391"/>
              <a:gd name="connsiteY9334" fmla="*/ 3509366 h 3787550"/>
              <a:gd name="connsiteX9335" fmla="*/ 2088709 w 6019391"/>
              <a:gd name="connsiteY9335" fmla="*/ 3459789 h 3787550"/>
              <a:gd name="connsiteX9336" fmla="*/ 2068022 w 6019391"/>
              <a:gd name="connsiteY9336" fmla="*/ 3498961 h 3787550"/>
              <a:gd name="connsiteX9337" fmla="*/ 2022785 w 6019391"/>
              <a:gd name="connsiteY9337" fmla="*/ 3632166 h 3787550"/>
              <a:gd name="connsiteX9338" fmla="*/ 2004062 w 6019391"/>
              <a:gd name="connsiteY9338" fmla="*/ 3685186 h 3787550"/>
              <a:gd name="connsiteX9339" fmla="*/ 2000333 w 6019391"/>
              <a:gd name="connsiteY9339" fmla="*/ 3683445 h 3787550"/>
              <a:gd name="connsiteX9340" fmla="*/ 1998921 w 6019391"/>
              <a:gd name="connsiteY9340" fmla="*/ 3682785 h 3787550"/>
              <a:gd name="connsiteX9341" fmla="*/ 1998759 w 6019391"/>
              <a:gd name="connsiteY9341" fmla="*/ 3683100 h 3787550"/>
              <a:gd name="connsiteX9342" fmla="*/ 1996785 w 6019391"/>
              <a:gd name="connsiteY9342" fmla="*/ 3686431 h 3787550"/>
              <a:gd name="connsiteX9343" fmla="*/ 1996800 w 6019391"/>
              <a:gd name="connsiteY9343" fmla="*/ 3686202 h 3787550"/>
              <a:gd name="connsiteX9344" fmla="*/ 1997599 w 6019391"/>
              <a:gd name="connsiteY9344" fmla="*/ 3682168 h 3787550"/>
              <a:gd name="connsiteX9345" fmla="*/ 1995903 w 6019391"/>
              <a:gd name="connsiteY9345" fmla="*/ 3681376 h 3787550"/>
              <a:gd name="connsiteX9346" fmla="*/ 1994911 w 6019391"/>
              <a:gd name="connsiteY9346" fmla="*/ 3686981 h 3787550"/>
              <a:gd name="connsiteX9347" fmla="*/ 1993980 w 6019391"/>
              <a:gd name="connsiteY9347" fmla="*/ 3691166 h 3787550"/>
              <a:gd name="connsiteX9348" fmla="*/ 1986741 w 6019391"/>
              <a:gd name="connsiteY9348" fmla="*/ 3703384 h 3787550"/>
              <a:gd name="connsiteX9349" fmla="*/ 1986274 w 6019391"/>
              <a:gd name="connsiteY9349" fmla="*/ 3703007 h 3787550"/>
              <a:gd name="connsiteX9350" fmla="*/ 2013259 w 6019391"/>
              <a:gd name="connsiteY9350" fmla="*/ 3625230 h 3787550"/>
              <a:gd name="connsiteX9351" fmla="*/ 2040526 w 6019391"/>
              <a:gd name="connsiteY9351" fmla="*/ 3547173 h 3787550"/>
              <a:gd name="connsiteX9352" fmla="*/ 2019345 w 6019391"/>
              <a:gd name="connsiteY9352" fmla="*/ 3589778 h 3787550"/>
              <a:gd name="connsiteX9353" fmla="*/ 1996054 w 6019391"/>
              <a:gd name="connsiteY9353" fmla="*/ 3651902 h 3787550"/>
              <a:gd name="connsiteX9354" fmla="*/ 1986378 w 6019391"/>
              <a:gd name="connsiteY9354" fmla="*/ 3677426 h 3787550"/>
              <a:gd name="connsiteX9355" fmla="*/ 1983884 w 6019391"/>
              <a:gd name="connsiteY9355" fmla="*/ 3669930 h 3787550"/>
              <a:gd name="connsiteX9356" fmla="*/ 1981567 w 6019391"/>
              <a:gd name="connsiteY9356" fmla="*/ 3667812 h 3787550"/>
              <a:gd name="connsiteX9357" fmla="*/ 1981801 w 6019391"/>
              <a:gd name="connsiteY9357" fmla="*/ 3666987 h 3787550"/>
              <a:gd name="connsiteX9358" fmla="*/ 1981228 w 6019391"/>
              <a:gd name="connsiteY9358" fmla="*/ 3667519 h 3787550"/>
              <a:gd name="connsiteX9359" fmla="*/ 1981377 w 6019391"/>
              <a:gd name="connsiteY9359" fmla="*/ 3663599 h 3787550"/>
              <a:gd name="connsiteX9360" fmla="*/ 1978826 w 6019391"/>
              <a:gd name="connsiteY9360" fmla="*/ 3666922 h 3787550"/>
              <a:gd name="connsiteX9361" fmla="*/ 1982217 w 6019391"/>
              <a:gd name="connsiteY9361" fmla="*/ 3661911 h 3787550"/>
              <a:gd name="connsiteX9362" fmla="*/ 1984301 w 6019391"/>
              <a:gd name="connsiteY9362" fmla="*/ 3658129 h 3787550"/>
              <a:gd name="connsiteX9363" fmla="*/ 1988460 w 6019391"/>
              <a:gd name="connsiteY9363" fmla="*/ 3643394 h 3787550"/>
              <a:gd name="connsiteX9364" fmla="*/ 1989173 w 6019391"/>
              <a:gd name="connsiteY9364" fmla="*/ 3642966 h 3787550"/>
              <a:gd name="connsiteX9365" fmla="*/ 1989126 w 6019391"/>
              <a:gd name="connsiteY9365" fmla="*/ 3642679 h 3787550"/>
              <a:gd name="connsiteX9366" fmla="*/ 1996799 w 6019391"/>
              <a:gd name="connsiteY9366" fmla="*/ 3621446 h 3787550"/>
              <a:gd name="connsiteX9367" fmla="*/ 2001636 w 6019391"/>
              <a:gd name="connsiteY9367" fmla="*/ 3611792 h 3787550"/>
              <a:gd name="connsiteX9368" fmla="*/ 2005016 w 6019391"/>
              <a:gd name="connsiteY9368" fmla="*/ 3599876 h 3787550"/>
              <a:gd name="connsiteX9369" fmla="*/ 2005938 w 6019391"/>
              <a:gd name="connsiteY9369" fmla="*/ 3593609 h 3787550"/>
              <a:gd name="connsiteX9370" fmla="*/ 2005196 w 6019391"/>
              <a:gd name="connsiteY9370" fmla="*/ 3593989 h 3787550"/>
              <a:gd name="connsiteX9371" fmla="*/ 2003627 w 6019391"/>
              <a:gd name="connsiteY9371" fmla="*/ 3595050 h 3787550"/>
              <a:gd name="connsiteX9372" fmla="*/ 1998849 w 6019391"/>
              <a:gd name="connsiteY9372" fmla="*/ 3604006 h 3787550"/>
              <a:gd name="connsiteX9373" fmla="*/ 1997023 w 6019391"/>
              <a:gd name="connsiteY9373" fmla="*/ 3611222 h 3787550"/>
              <a:gd name="connsiteX9374" fmla="*/ 1988175 w 6019391"/>
              <a:gd name="connsiteY9374" fmla="*/ 3639150 h 3787550"/>
              <a:gd name="connsiteX9375" fmla="*/ 1982253 w 6019391"/>
              <a:gd name="connsiteY9375" fmla="*/ 3643407 h 3787550"/>
              <a:gd name="connsiteX9376" fmla="*/ 1977268 w 6019391"/>
              <a:gd name="connsiteY9376" fmla="*/ 3663879 h 3787550"/>
              <a:gd name="connsiteX9377" fmla="*/ 1975383 w 6019391"/>
              <a:gd name="connsiteY9377" fmla="*/ 3665854 h 3787550"/>
              <a:gd name="connsiteX9378" fmla="*/ 1980345 w 6019391"/>
              <a:gd name="connsiteY9378" fmla="*/ 3647351 h 3787550"/>
              <a:gd name="connsiteX9379" fmla="*/ 1975440 w 6019391"/>
              <a:gd name="connsiteY9379" fmla="*/ 3650543 h 3787550"/>
              <a:gd name="connsiteX9380" fmla="*/ 1976167 w 6019391"/>
              <a:gd name="connsiteY9380" fmla="*/ 3647510 h 3787550"/>
              <a:gd name="connsiteX9381" fmla="*/ 1975009 w 6019391"/>
              <a:gd name="connsiteY9381" fmla="*/ 3646451 h 3787550"/>
              <a:gd name="connsiteX9382" fmla="*/ 1976025 w 6019391"/>
              <a:gd name="connsiteY9382" fmla="*/ 3645388 h 3787550"/>
              <a:gd name="connsiteX9383" fmla="*/ 1972744 w 6019391"/>
              <a:gd name="connsiteY9383" fmla="*/ 3646989 h 3787550"/>
              <a:gd name="connsiteX9384" fmla="*/ 1954481 w 6019391"/>
              <a:gd name="connsiteY9384" fmla="*/ 3679970 h 3787550"/>
              <a:gd name="connsiteX9385" fmla="*/ 1952783 w 6019391"/>
              <a:gd name="connsiteY9385" fmla="*/ 3683027 h 3787550"/>
              <a:gd name="connsiteX9386" fmla="*/ 1952715 w 6019391"/>
              <a:gd name="connsiteY9386" fmla="*/ 3679179 h 3787550"/>
              <a:gd name="connsiteX9387" fmla="*/ 1952567 w 6019391"/>
              <a:gd name="connsiteY9387" fmla="*/ 3677842 h 3787550"/>
              <a:gd name="connsiteX9388" fmla="*/ 1957525 w 6019391"/>
              <a:gd name="connsiteY9388" fmla="*/ 3668144 h 3787550"/>
              <a:gd name="connsiteX9389" fmla="*/ 1970478 w 6019391"/>
              <a:gd name="connsiteY9389" fmla="*/ 3642971 h 3787550"/>
              <a:gd name="connsiteX9390" fmla="*/ 1965836 w 6019391"/>
              <a:gd name="connsiteY9390" fmla="*/ 3637665 h 3787550"/>
              <a:gd name="connsiteX9391" fmla="*/ 1970474 w 6019391"/>
              <a:gd name="connsiteY9391" fmla="*/ 3625589 h 3787550"/>
              <a:gd name="connsiteX9392" fmla="*/ 1973725 w 6019391"/>
              <a:gd name="connsiteY9392" fmla="*/ 3613297 h 3787550"/>
              <a:gd name="connsiteX9393" fmla="*/ 1975421 w 6019391"/>
              <a:gd name="connsiteY9393" fmla="*/ 3609696 h 3787550"/>
              <a:gd name="connsiteX9394" fmla="*/ 1975291 w 6019391"/>
              <a:gd name="connsiteY9394" fmla="*/ 3609822 h 3787550"/>
              <a:gd name="connsiteX9395" fmla="*/ 1974670 w 6019391"/>
              <a:gd name="connsiteY9395" fmla="*/ 3609918 h 3787550"/>
              <a:gd name="connsiteX9396" fmla="*/ 1974866 w 6019391"/>
              <a:gd name="connsiteY9396" fmla="*/ 3606982 h 3787550"/>
              <a:gd name="connsiteX9397" fmla="*/ 1975769 w 6019391"/>
              <a:gd name="connsiteY9397" fmla="*/ 3604160 h 3787550"/>
              <a:gd name="connsiteX9398" fmla="*/ 1974391 w 6019391"/>
              <a:gd name="connsiteY9398" fmla="*/ 3605086 h 3787550"/>
              <a:gd name="connsiteX9399" fmla="*/ 1971817 w 6019391"/>
              <a:gd name="connsiteY9399" fmla="*/ 3606107 h 3787550"/>
              <a:gd name="connsiteX9400" fmla="*/ 1966048 w 6019391"/>
              <a:gd name="connsiteY9400" fmla="*/ 3617147 h 3787550"/>
              <a:gd name="connsiteX9401" fmla="*/ 1959354 w 6019391"/>
              <a:gd name="connsiteY9401" fmla="*/ 3624179 h 3787550"/>
              <a:gd name="connsiteX9402" fmla="*/ 1967873 w 6019391"/>
              <a:gd name="connsiteY9402" fmla="*/ 3608110 h 3787550"/>
              <a:gd name="connsiteX9403" fmla="*/ 1968373 w 6019391"/>
              <a:gd name="connsiteY9403" fmla="*/ 3600846 h 3787550"/>
              <a:gd name="connsiteX9404" fmla="*/ 1972591 w 6019391"/>
              <a:gd name="connsiteY9404" fmla="*/ 3594879 h 3787550"/>
              <a:gd name="connsiteX9405" fmla="*/ 1972618 w 6019391"/>
              <a:gd name="connsiteY9405" fmla="*/ 3594492 h 3787550"/>
              <a:gd name="connsiteX9406" fmla="*/ 1971847 w 6019391"/>
              <a:gd name="connsiteY9406" fmla="*/ 3595838 h 3787550"/>
              <a:gd name="connsiteX9407" fmla="*/ 1969467 w 6019391"/>
              <a:gd name="connsiteY9407" fmla="*/ 3595321 h 3787550"/>
              <a:gd name="connsiteX9408" fmla="*/ 1975321 w 6019391"/>
              <a:gd name="connsiteY9408" fmla="*/ 3580145 h 3787550"/>
              <a:gd name="connsiteX9409" fmla="*/ 1973866 w 6019391"/>
              <a:gd name="connsiteY9409" fmla="*/ 3579449 h 3787550"/>
              <a:gd name="connsiteX9410" fmla="*/ 1973429 w 6019391"/>
              <a:gd name="connsiteY9410" fmla="*/ 3579227 h 3787550"/>
              <a:gd name="connsiteX9411" fmla="*/ 1970558 w 6019391"/>
              <a:gd name="connsiteY9411" fmla="*/ 3585869 h 3787550"/>
              <a:gd name="connsiteX9412" fmla="*/ 1966398 w 6019391"/>
              <a:gd name="connsiteY9412" fmla="*/ 3594646 h 3787550"/>
              <a:gd name="connsiteX9413" fmla="*/ 1958321 w 6019391"/>
              <a:gd name="connsiteY9413" fmla="*/ 3609739 h 3787550"/>
              <a:gd name="connsiteX9414" fmla="*/ 1956130 w 6019391"/>
              <a:gd name="connsiteY9414" fmla="*/ 3613478 h 3787550"/>
              <a:gd name="connsiteX9415" fmla="*/ 1956300 w 6019391"/>
              <a:gd name="connsiteY9415" fmla="*/ 3612583 h 3787550"/>
              <a:gd name="connsiteX9416" fmla="*/ 1957674 w 6019391"/>
              <a:gd name="connsiteY9416" fmla="*/ 3605160 h 3787550"/>
              <a:gd name="connsiteX9417" fmla="*/ 1962533 w 6019391"/>
              <a:gd name="connsiteY9417" fmla="*/ 3595495 h 3787550"/>
              <a:gd name="connsiteX9418" fmla="*/ 1964706 w 6019391"/>
              <a:gd name="connsiteY9418" fmla="*/ 3584320 h 3787550"/>
              <a:gd name="connsiteX9419" fmla="*/ 1960472 w 6019391"/>
              <a:gd name="connsiteY9419" fmla="*/ 3590529 h 3787550"/>
              <a:gd name="connsiteX9420" fmla="*/ 1961675 w 6019391"/>
              <a:gd name="connsiteY9420" fmla="*/ 3584770 h 3787550"/>
              <a:gd name="connsiteX9421" fmla="*/ 1960793 w 6019391"/>
              <a:gd name="connsiteY9421" fmla="*/ 3585906 h 3787550"/>
              <a:gd name="connsiteX9422" fmla="*/ 1959979 w 6019391"/>
              <a:gd name="connsiteY9422" fmla="*/ 3587681 h 3787550"/>
              <a:gd name="connsiteX9423" fmla="*/ 1962180 w 6019391"/>
              <a:gd name="connsiteY9423" fmla="*/ 3579034 h 3787550"/>
              <a:gd name="connsiteX9424" fmla="*/ 1963280 w 6019391"/>
              <a:gd name="connsiteY9424" fmla="*/ 3577092 h 3787550"/>
              <a:gd name="connsiteX9425" fmla="*/ 1963868 w 6019391"/>
              <a:gd name="connsiteY9425" fmla="*/ 3574284 h 3787550"/>
              <a:gd name="connsiteX9426" fmla="*/ 1966156 w 6019391"/>
              <a:gd name="connsiteY9426" fmla="*/ 3563297 h 3787550"/>
              <a:gd name="connsiteX9427" fmla="*/ 1963205 w 6019391"/>
              <a:gd name="connsiteY9427" fmla="*/ 3568475 h 3787550"/>
              <a:gd name="connsiteX9428" fmla="*/ 1961122 w 6019391"/>
              <a:gd name="connsiteY9428" fmla="*/ 3572511 h 3787550"/>
              <a:gd name="connsiteX9429" fmla="*/ 1956812 w 6019391"/>
              <a:gd name="connsiteY9429" fmla="*/ 3589311 h 3787550"/>
              <a:gd name="connsiteX9430" fmla="*/ 1954509 w 6019391"/>
              <a:gd name="connsiteY9430" fmla="*/ 3587608 h 3787550"/>
              <a:gd name="connsiteX9431" fmla="*/ 1954874 w 6019391"/>
              <a:gd name="connsiteY9431" fmla="*/ 3584129 h 3787550"/>
              <a:gd name="connsiteX9432" fmla="*/ 1953233 w 6019391"/>
              <a:gd name="connsiteY9432" fmla="*/ 3587055 h 3787550"/>
              <a:gd name="connsiteX9433" fmla="*/ 1948966 w 6019391"/>
              <a:gd name="connsiteY9433" fmla="*/ 3594333 h 3787550"/>
              <a:gd name="connsiteX9434" fmla="*/ 1949486 w 6019391"/>
              <a:gd name="connsiteY9434" fmla="*/ 3591883 h 3787550"/>
              <a:gd name="connsiteX9435" fmla="*/ 1952459 w 6019391"/>
              <a:gd name="connsiteY9435" fmla="*/ 3573993 h 3787550"/>
              <a:gd name="connsiteX9436" fmla="*/ 1955333 w 6019391"/>
              <a:gd name="connsiteY9436" fmla="*/ 3564993 h 3787550"/>
              <a:gd name="connsiteX9437" fmla="*/ 1953939 w 6019391"/>
              <a:gd name="connsiteY9437" fmla="*/ 3565231 h 3787550"/>
              <a:gd name="connsiteX9438" fmla="*/ 1953909 w 6019391"/>
              <a:gd name="connsiteY9438" fmla="*/ 3565275 h 3787550"/>
              <a:gd name="connsiteX9439" fmla="*/ 1954037 w 6019391"/>
              <a:gd name="connsiteY9439" fmla="*/ 3564503 h 3787550"/>
              <a:gd name="connsiteX9440" fmla="*/ 1959926 w 6019391"/>
              <a:gd name="connsiteY9440" fmla="*/ 3535690 h 3787550"/>
              <a:gd name="connsiteX9441" fmla="*/ 1960851 w 6019391"/>
              <a:gd name="connsiteY9441" fmla="*/ 3529743 h 3787550"/>
              <a:gd name="connsiteX9442" fmla="*/ 1961037 w 6019391"/>
              <a:gd name="connsiteY9442" fmla="*/ 3527775 h 3787550"/>
              <a:gd name="connsiteX9443" fmla="*/ 1959878 w 6019391"/>
              <a:gd name="connsiteY9443" fmla="*/ 3531851 h 3787550"/>
              <a:gd name="connsiteX9444" fmla="*/ 1950369 w 6019391"/>
              <a:gd name="connsiteY9444" fmla="*/ 3577105 h 3787550"/>
              <a:gd name="connsiteX9445" fmla="*/ 1951808 w 6019391"/>
              <a:gd name="connsiteY9445" fmla="*/ 3566927 h 3787550"/>
              <a:gd name="connsiteX9446" fmla="*/ 1951396 w 6019391"/>
              <a:gd name="connsiteY9446" fmla="*/ 3568937 h 3787550"/>
              <a:gd name="connsiteX9447" fmla="*/ 1950241 w 6019391"/>
              <a:gd name="connsiteY9447" fmla="*/ 3570622 h 3787550"/>
              <a:gd name="connsiteX9448" fmla="*/ 1947372 w 6019391"/>
              <a:gd name="connsiteY9448" fmla="*/ 3572971 h 3787550"/>
              <a:gd name="connsiteX9449" fmla="*/ 1953905 w 6019391"/>
              <a:gd name="connsiteY9449" fmla="*/ 3552524 h 3787550"/>
              <a:gd name="connsiteX9450" fmla="*/ 1954568 w 6019391"/>
              <a:gd name="connsiteY9450" fmla="*/ 3550176 h 3787550"/>
              <a:gd name="connsiteX9451" fmla="*/ 1954852 w 6019391"/>
              <a:gd name="connsiteY9451" fmla="*/ 3548643 h 3787550"/>
              <a:gd name="connsiteX9452" fmla="*/ 1954647 w 6019391"/>
              <a:gd name="connsiteY9452" fmla="*/ 3547643 h 3787550"/>
              <a:gd name="connsiteX9453" fmla="*/ 1952595 w 6019391"/>
              <a:gd name="connsiteY9453" fmla="*/ 3549496 h 3787550"/>
              <a:gd name="connsiteX9454" fmla="*/ 1950188 w 6019391"/>
              <a:gd name="connsiteY9454" fmla="*/ 3554276 h 3787550"/>
              <a:gd name="connsiteX9455" fmla="*/ 1946690 w 6019391"/>
              <a:gd name="connsiteY9455" fmla="*/ 3560675 h 3787550"/>
              <a:gd name="connsiteX9456" fmla="*/ 1945967 w 6019391"/>
              <a:gd name="connsiteY9456" fmla="*/ 3564735 h 3787550"/>
              <a:gd name="connsiteX9457" fmla="*/ 1943683 w 6019391"/>
              <a:gd name="connsiteY9457" fmla="*/ 3572141 h 3787550"/>
              <a:gd name="connsiteX9458" fmla="*/ 1944103 w 6019391"/>
              <a:gd name="connsiteY9458" fmla="*/ 3567243 h 3787550"/>
              <a:gd name="connsiteX9459" fmla="*/ 1944475 w 6019391"/>
              <a:gd name="connsiteY9459" fmla="*/ 3564496 h 3787550"/>
              <a:gd name="connsiteX9460" fmla="*/ 1943879 w 6019391"/>
              <a:gd name="connsiteY9460" fmla="*/ 3565501 h 3787550"/>
              <a:gd name="connsiteX9461" fmla="*/ 1942566 w 6019391"/>
              <a:gd name="connsiteY9461" fmla="*/ 3567511 h 3787550"/>
              <a:gd name="connsiteX9462" fmla="*/ 1948732 w 6019391"/>
              <a:gd name="connsiteY9462" fmla="*/ 3550609 h 3787550"/>
              <a:gd name="connsiteX9463" fmla="*/ 1966116 w 6019391"/>
              <a:gd name="connsiteY9463" fmla="*/ 3492865 h 3787550"/>
              <a:gd name="connsiteX9464" fmla="*/ 1968484 w 6019391"/>
              <a:gd name="connsiteY9464" fmla="*/ 3450451 h 3787550"/>
              <a:gd name="connsiteX9465" fmla="*/ 1991537 w 6019391"/>
              <a:gd name="connsiteY9465" fmla="*/ 3368867 h 3787550"/>
              <a:gd name="connsiteX9466" fmla="*/ 1990862 w 6019391"/>
              <a:gd name="connsiteY9466" fmla="*/ 3344179 h 3787550"/>
              <a:gd name="connsiteX9467" fmla="*/ 2004204 w 6019391"/>
              <a:gd name="connsiteY9467" fmla="*/ 3294529 h 3787550"/>
              <a:gd name="connsiteX9468" fmla="*/ 2013445 w 6019391"/>
              <a:gd name="connsiteY9468" fmla="*/ 3245371 h 3787550"/>
              <a:gd name="connsiteX9469" fmla="*/ 1993025 w 6019391"/>
              <a:gd name="connsiteY9469" fmla="*/ 3294302 h 3787550"/>
              <a:gd name="connsiteX9470" fmla="*/ 1992050 w 6019391"/>
              <a:gd name="connsiteY9470" fmla="*/ 3258706 h 3787550"/>
              <a:gd name="connsiteX9471" fmla="*/ 1958493 w 6019391"/>
              <a:gd name="connsiteY9471" fmla="*/ 3364750 h 3787550"/>
              <a:gd name="connsiteX9472" fmla="*/ 1951148 w 6019391"/>
              <a:gd name="connsiteY9472" fmla="*/ 3354271 h 3787550"/>
              <a:gd name="connsiteX9473" fmla="*/ 1960865 w 6019391"/>
              <a:gd name="connsiteY9473" fmla="*/ 3301105 h 3787550"/>
              <a:gd name="connsiteX9474" fmla="*/ 1983825 w 6019391"/>
              <a:gd name="connsiteY9474" fmla="*/ 3216076 h 3787550"/>
              <a:gd name="connsiteX9475" fmla="*/ 1966748 w 6019391"/>
              <a:gd name="connsiteY9475" fmla="*/ 3258189 h 3787550"/>
              <a:gd name="connsiteX9476" fmla="*/ 1946156 w 6019391"/>
              <a:gd name="connsiteY9476" fmla="*/ 3300805 h 3787550"/>
              <a:gd name="connsiteX9477" fmla="*/ 1959105 w 6019391"/>
              <a:gd name="connsiteY9477" fmla="*/ 3236802 h 3787550"/>
              <a:gd name="connsiteX9478" fmla="*/ 1975013 w 6019391"/>
              <a:gd name="connsiteY9478" fmla="*/ 3173434 h 3787550"/>
              <a:gd name="connsiteX9479" fmla="*/ 1954987 w 6019391"/>
              <a:gd name="connsiteY9479" fmla="*/ 3236718 h 3787550"/>
              <a:gd name="connsiteX9480" fmla="*/ 1944096 w 6019391"/>
              <a:gd name="connsiteY9480" fmla="*/ 3225594 h 3787550"/>
              <a:gd name="connsiteX9481" fmla="*/ 1936950 w 6019391"/>
              <a:gd name="connsiteY9481" fmla="*/ 3243810 h 3787550"/>
              <a:gd name="connsiteX9482" fmla="*/ 1926547 w 6019391"/>
              <a:gd name="connsiteY9482" fmla="*/ 3250484 h 3787550"/>
              <a:gd name="connsiteX9483" fmla="*/ 1939207 w 6019391"/>
              <a:gd name="connsiteY9483" fmla="*/ 3197377 h 3787550"/>
              <a:gd name="connsiteX9484" fmla="*/ 1924881 w 6019391"/>
              <a:gd name="connsiteY9484" fmla="*/ 3189626 h 3787550"/>
              <a:gd name="connsiteX9485" fmla="*/ 1934702 w 6019391"/>
              <a:gd name="connsiteY9485" fmla="*/ 3161709 h 3787550"/>
              <a:gd name="connsiteX9486" fmla="*/ 1924503 w 6019391"/>
              <a:gd name="connsiteY9486" fmla="*/ 3175847 h 3787550"/>
              <a:gd name="connsiteX9487" fmla="*/ 1896436 w 6019391"/>
              <a:gd name="connsiteY9487" fmla="*/ 3224622 h 3787550"/>
              <a:gd name="connsiteX9488" fmla="*/ 1906357 w 6019391"/>
              <a:gd name="connsiteY9488" fmla="*/ 3178920 h 3787550"/>
              <a:gd name="connsiteX9489" fmla="*/ 1908708 w 6019391"/>
              <a:gd name="connsiteY9489" fmla="*/ 3135931 h 3787550"/>
              <a:gd name="connsiteX9490" fmla="*/ 1891741 w 6019391"/>
              <a:gd name="connsiteY9490" fmla="*/ 3182065 h 3787550"/>
              <a:gd name="connsiteX9491" fmla="*/ 1840729 w 6019391"/>
              <a:gd name="connsiteY9491" fmla="*/ 3316443 h 3787550"/>
              <a:gd name="connsiteX9492" fmla="*/ 1820121 w 6019391"/>
              <a:gd name="connsiteY9492" fmla="*/ 3358485 h 3787550"/>
              <a:gd name="connsiteX9493" fmla="*/ 1846814 w 6019391"/>
              <a:gd name="connsiteY9493" fmla="*/ 3280990 h 3787550"/>
              <a:gd name="connsiteX9494" fmla="*/ 1876056 w 6019391"/>
              <a:gd name="connsiteY9494" fmla="*/ 3146168 h 3787550"/>
              <a:gd name="connsiteX9495" fmla="*/ 1855071 w 6019391"/>
              <a:gd name="connsiteY9495" fmla="*/ 3174431 h 3787550"/>
              <a:gd name="connsiteX9496" fmla="*/ 1864393 w 6019391"/>
              <a:gd name="connsiteY9496" fmla="*/ 3120252 h 3787550"/>
              <a:gd name="connsiteX9497" fmla="*/ 1864926 w 6019391"/>
              <a:gd name="connsiteY9497" fmla="*/ 3117806 h 3787550"/>
              <a:gd name="connsiteX9498" fmla="*/ 1865206 w 6019391"/>
              <a:gd name="connsiteY9498" fmla="*/ 3117308 h 3787550"/>
              <a:gd name="connsiteX9499" fmla="*/ 1866322 w 6019391"/>
              <a:gd name="connsiteY9499" fmla="*/ 3114445 h 3787550"/>
              <a:gd name="connsiteX9500" fmla="*/ 1865442 w 6019391"/>
              <a:gd name="connsiteY9500" fmla="*/ 3115433 h 3787550"/>
              <a:gd name="connsiteX9501" fmla="*/ 1868155 w 6019391"/>
              <a:gd name="connsiteY9501" fmla="*/ 3102971 h 3787550"/>
              <a:gd name="connsiteX9502" fmla="*/ 1863415 w 6019391"/>
              <a:gd name="connsiteY9502" fmla="*/ 3092546 h 3787550"/>
              <a:gd name="connsiteX9503" fmla="*/ 1847981 w 6019391"/>
              <a:gd name="connsiteY9503" fmla="*/ 3135625 h 3787550"/>
              <a:gd name="connsiteX9504" fmla="*/ 1840748 w 6019391"/>
              <a:gd name="connsiteY9504" fmla="*/ 3152315 h 3787550"/>
              <a:gd name="connsiteX9505" fmla="*/ 1832262 w 6019391"/>
              <a:gd name="connsiteY9505" fmla="*/ 3164167 h 3787550"/>
              <a:gd name="connsiteX9506" fmla="*/ 1829690 w 6019391"/>
              <a:gd name="connsiteY9506" fmla="*/ 3167480 h 3787550"/>
              <a:gd name="connsiteX9507" fmla="*/ 1829963 w 6019391"/>
              <a:gd name="connsiteY9507" fmla="*/ 3166646 h 3787550"/>
              <a:gd name="connsiteX9508" fmla="*/ 1832187 w 6019391"/>
              <a:gd name="connsiteY9508" fmla="*/ 3159731 h 3787550"/>
              <a:gd name="connsiteX9509" fmla="*/ 1838054 w 6019391"/>
              <a:gd name="connsiteY9509" fmla="*/ 3151076 h 3787550"/>
              <a:gd name="connsiteX9510" fmla="*/ 1841504 w 6019391"/>
              <a:gd name="connsiteY9510" fmla="*/ 3140676 h 3787550"/>
              <a:gd name="connsiteX9511" fmla="*/ 1836657 w 6019391"/>
              <a:gd name="connsiteY9511" fmla="*/ 3146107 h 3787550"/>
              <a:gd name="connsiteX9512" fmla="*/ 1841903 w 6019391"/>
              <a:gd name="connsiteY9512" fmla="*/ 3131017 h 3787550"/>
              <a:gd name="connsiteX9513" fmla="*/ 1854461 w 6019391"/>
              <a:gd name="connsiteY9513" fmla="*/ 3093409 h 3787550"/>
              <a:gd name="connsiteX9514" fmla="*/ 1850212 w 6019391"/>
              <a:gd name="connsiteY9514" fmla="*/ 3100475 h 3787550"/>
              <a:gd name="connsiteX9515" fmla="*/ 1833263 w 6019391"/>
              <a:gd name="connsiteY9515" fmla="*/ 3144528 h 3787550"/>
              <a:gd name="connsiteX9516" fmla="*/ 1832387 w 6019391"/>
              <a:gd name="connsiteY9516" fmla="*/ 3137776 h 3787550"/>
              <a:gd name="connsiteX9517" fmla="*/ 1854680 w 6019391"/>
              <a:gd name="connsiteY9517" fmla="*/ 3070662 h 3787550"/>
              <a:gd name="connsiteX9518" fmla="*/ 1849214 w 6019391"/>
              <a:gd name="connsiteY9518" fmla="*/ 3076033 h 3787550"/>
              <a:gd name="connsiteX9519" fmla="*/ 1828497 w 6019391"/>
              <a:gd name="connsiteY9519" fmla="*/ 3132158 h 3787550"/>
              <a:gd name="connsiteX9520" fmla="*/ 1850668 w 6019391"/>
              <a:gd name="connsiteY9520" fmla="*/ 3064101 h 3787550"/>
              <a:gd name="connsiteX9521" fmla="*/ 1852723 w 6019391"/>
              <a:gd name="connsiteY9521" fmla="*/ 3055535 h 3787550"/>
              <a:gd name="connsiteX9522" fmla="*/ 1850126 w 6019391"/>
              <a:gd name="connsiteY9522" fmla="*/ 3059913 h 3787550"/>
              <a:gd name="connsiteX9523" fmla="*/ 1837664 w 6019391"/>
              <a:gd name="connsiteY9523" fmla="*/ 3091032 h 3787550"/>
              <a:gd name="connsiteX9524" fmla="*/ 1832529 w 6019391"/>
              <a:gd name="connsiteY9524" fmla="*/ 3098969 h 3787550"/>
              <a:gd name="connsiteX9525" fmla="*/ 1822622 w 6019391"/>
              <a:gd name="connsiteY9525" fmla="*/ 3126664 h 3787550"/>
              <a:gd name="connsiteX9526" fmla="*/ 1826674 w 6019391"/>
              <a:gd name="connsiteY9526" fmla="*/ 3110353 h 3787550"/>
              <a:gd name="connsiteX9527" fmla="*/ 1831987 w 6019391"/>
              <a:gd name="connsiteY9527" fmla="*/ 3094783 h 3787550"/>
              <a:gd name="connsiteX9528" fmla="*/ 1823459 w 6019391"/>
              <a:gd name="connsiteY9528" fmla="*/ 3116403 h 3787550"/>
              <a:gd name="connsiteX9529" fmla="*/ 1814507 w 6019391"/>
              <a:gd name="connsiteY9529" fmla="*/ 3144074 h 3787550"/>
              <a:gd name="connsiteX9530" fmla="*/ 1814269 w 6019391"/>
              <a:gd name="connsiteY9530" fmla="*/ 3144776 h 3787550"/>
              <a:gd name="connsiteX9531" fmla="*/ 1814084 w 6019391"/>
              <a:gd name="connsiteY9531" fmla="*/ 3138019 h 3787550"/>
              <a:gd name="connsiteX9532" fmla="*/ 1812673 w 6019391"/>
              <a:gd name="connsiteY9532" fmla="*/ 3140837 h 3787550"/>
              <a:gd name="connsiteX9533" fmla="*/ 1820892 w 6019391"/>
              <a:gd name="connsiteY9533" fmla="*/ 3113293 h 3787550"/>
              <a:gd name="connsiteX9534" fmla="*/ 1821612 w 6019391"/>
              <a:gd name="connsiteY9534" fmla="*/ 3109846 h 3787550"/>
              <a:gd name="connsiteX9535" fmla="*/ 1812137 w 6019391"/>
              <a:gd name="connsiteY9535" fmla="*/ 3133159 h 3787550"/>
              <a:gd name="connsiteX9536" fmla="*/ 1804123 w 6019391"/>
              <a:gd name="connsiteY9536" fmla="*/ 3159435 h 3787550"/>
              <a:gd name="connsiteX9537" fmla="*/ 1801742 w 6019391"/>
              <a:gd name="connsiteY9537" fmla="*/ 3165167 h 3787550"/>
              <a:gd name="connsiteX9538" fmla="*/ 1799861 w 6019391"/>
              <a:gd name="connsiteY9538" fmla="*/ 3155516 h 3787550"/>
              <a:gd name="connsiteX9539" fmla="*/ 1802407 w 6019391"/>
              <a:gd name="connsiteY9539" fmla="*/ 3143870 h 3787550"/>
              <a:gd name="connsiteX9540" fmla="*/ 1802579 w 6019391"/>
              <a:gd name="connsiteY9540" fmla="*/ 3142349 h 3787550"/>
              <a:gd name="connsiteX9541" fmla="*/ 1802871 w 6019391"/>
              <a:gd name="connsiteY9541" fmla="*/ 3141348 h 3787550"/>
              <a:gd name="connsiteX9542" fmla="*/ 1804477 w 6019391"/>
              <a:gd name="connsiteY9542" fmla="*/ 3137030 h 3787550"/>
              <a:gd name="connsiteX9543" fmla="*/ 1801879 w 6019391"/>
              <a:gd name="connsiteY9543" fmla="*/ 3141409 h 3787550"/>
              <a:gd name="connsiteX9544" fmla="*/ 1800278 w 6019391"/>
              <a:gd name="connsiteY9544" fmla="*/ 3146422 h 3787550"/>
              <a:gd name="connsiteX9545" fmla="*/ 1799173 w 6019391"/>
              <a:gd name="connsiteY9545" fmla="*/ 3149191 h 3787550"/>
              <a:gd name="connsiteX9546" fmla="*/ 1792411 w 6019391"/>
              <a:gd name="connsiteY9546" fmla="*/ 3170374 h 3787550"/>
              <a:gd name="connsiteX9547" fmla="*/ 1790064 w 6019391"/>
              <a:gd name="connsiteY9547" fmla="*/ 3178006 h 3787550"/>
              <a:gd name="connsiteX9548" fmla="*/ 1780245 w 6019391"/>
              <a:gd name="connsiteY9548" fmla="*/ 3205895 h 3787550"/>
              <a:gd name="connsiteX9549" fmla="*/ 1801110 w 6019391"/>
              <a:gd name="connsiteY9549" fmla="*/ 3135466 h 3787550"/>
              <a:gd name="connsiteX9550" fmla="*/ 1801799 w 6019391"/>
              <a:gd name="connsiteY9550" fmla="*/ 3125350 h 3787550"/>
              <a:gd name="connsiteX9551" fmla="*/ 1797970 w 6019391"/>
              <a:gd name="connsiteY9551" fmla="*/ 3135658 h 3787550"/>
              <a:gd name="connsiteX9552" fmla="*/ 1787675 w 6019391"/>
              <a:gd name="connsiteY9552" fmla="*/ 3166780 h 3787550"/>
              <a:gd name="connsiteX9553" fmla="*/ 1795259 w 6019391"/>
              <a:gd name="connsiteY9553" fmla="*/ 3139805 h 3787550"/>
              <a:gd name="connsiteX9554" fmla="*/ 1804095 w 6019391"/>
              <a:gd name="connsiteY9554" fmla="*/ 3110916 h 3787550"/>
              <a:gd name="connsiteX9555" fmla="*/ 1822979 w 6019391"/>
              <a:gd name="connsiteY9555" fmla="*/ 3057353 h 3787550"/>
              <a:gd name="connsiteX9556" fmla="*/ 1831504 w 6019391"/>
              <a:gd name="connsiteY9556" fmla="*/ 3031205 h 3787550"/>
              <a:gd name="connsiteX9557" fmla="*/ 1833675 w 6019391"/>
              <a:gd name="connsiteY9557" fmla="*/ 3026380 h 3787550"/>
              <a:gd name="connsiteX9558" fmla="*/ 1827019 w 6019391"/>
              <a:gd name="connsiteY9558" fmla="*/ 3046551 h 3787550"/>
              <a:gd name="connsiteX9559" fmla="*/ 1819587 w 6019391"/>
              <a:gd name="connsiteY9559" fmla="*/ 3069900 h 3787550"/>
              <a:gd name="connsiteX9560" fmla="*/ 1815308 w 6019391"/>
              <a:gd name="connsiteY9560" fmla="*/ 3084455 h 3787550"/>
              <a:gd name="connsiteX9561" fmla="*/ 1817728 w 6019391"/>
              <a:gd name="connsiteY9561" fmla="*/ 3087711 h 3787550"/>
              <a:gd name="connsiteX9562" fmla="*/ 1817279 w 6019391"/>
              <a:gd name="connsiteY9562" fmla="*/ 3091959 h 3787550"/>
              <a:gd name="connsiteX9563" fmla="*/ 1825462 w 6019391"/>
              <a:gd name="connsiteY9563" fmla="*/ 3075394 h 3787550"/>
              <a:gd name="connsiteX9564" fmla="*/ 1826170 w 6019391"/>
              <a:gd name="connsiteY9564" fmla="*/ 3076295 h 3787550"/>
              <a:gd name="connsiteX9565" fmla="*/ 1825688 w 6019391"/>
              <a:gd name="connsiteY9565" fmla="*/ 3077152 h 3787550"/>
              <a:gd name="connsiteX9566" fmla="*/ 1826358 w 6019391"/>
              <a:gd name="connsiteY9566" fmla="*/ 3076531 h 3787550"/>
              <a:gd name="connsiteX9567" fmla="*/ 1826170 w 6019391"/>
              <a:gd name="connsiteY9567" fmla="*/ 3076295 h 3787550"/>
              <a:gd name="connsiteX9568" fmla="*/ 1828911 w 6019391"/>
              <a:gd name="connsiteY9568" fmla="*/ 3071428 h 3787550"/>
              <a:gd name="connsiteX9569" fmla="*/ 1834666 w 6019391"/>
              <a:gd name="connsiteY9569" fmla="*/ 3051282 h 3787550"/>
              <a:gd name="connsiteX9570" fmla="*/ 1859622 w 6019391"/>
              <a:gd name="connsiteY9570" fmla="*/ 2987053 h 3787550"/>
              <a:gd name="connsiteX9571" fmla="*/ 1887617 w 6019391"/>
              <a:gd name="connsiteY9571" fmla="*/ 2928024 h 3787550"/>
              <a:gd name="connsiteX9572" fmla="*/ 1888508 w 6019391"/>
              <a:gd name="connsiteY9572" fmla="*/ 2923951 h 3787550"/>
              <a:gd name="connsiteX9573" fmla="*/ 1888882 w 6019391"/>
              <a:gd name="connsiteY9573" fmla="*/ 2921510 h 3787550"/>
              <a:gd name="connsiteX9574" fmla="*/ 1900692 w 6019391"/>
              <a:gd name="connsiteY9574" fmla="*/ 2905093 h 3787550"/>
              <a:gd name="connsiteX9575" fmla="*/ 1915670 w 6019391"/>
              <a:gd name="connsiteY9575" fmla="*/ 2879302 h 3787550"/>
              <a:gd name="connsiteX9576" fmla="*/ 1924622 w 6019391"/>
              <a:gd name="connsiteY9576" fmla="*/ 2861638 h 3787550"/>
              <a:gd name="connsiteX9577" fmla="*/ 1923541 w 6019391"/>
              <a:gd name="connsiteY9577" fmla="*/ 2861895 h 3787550"/>
              <a:gd name="connsiteX9578" fmla="*/ 1921960 w 6019391"/>
              <a:gd name="connsiteY9578" fmla="*/ 2862615 h 3787550"/>
              <a:gd name="connsiteX9579" fmla="*/ 1908511 w 6019391"/>
              <a:gd name="connsiteY9579" fmla="*/ 2881428 h 3787550"/>
              <a:gd name="connsiteX9580" fmla="*/ 1903296 w 6019391"/>
              <a:gd name="connsiteY9580" fmla="*/ 2882706 h 3787550"/>
              <a:gd name="connsiteX9581" fmla="*/ 1902387 w 6019391"/>
              <a:gd name="connsiteY9581" fmla="*/ 2883791 h 3787550"/>
              <a:gd name="connsiteX9582" fmla="*/ 1901855 w 6019391"/>
              <a:gd name="connsiteY9582" fmla="*/ 2884937 h 3787550"/>
              <a:gd name="connsiteX9583" fmla="*/ 1900547 w 6019391"/>
              <a:gd name="connsiteY9583" fmla="*/ 2886373 h 3787550"/>
              <a:gd name="connsiteX9584" fmla="*/ 1900169 w 6019391"/>
              <a:gd name="connsiteY9584" fmla="*/ 2886358 h 3787550"/>
              <a:gd name="connsiteX9585" fmla="*/ 1900083 w 6019391"/>
              <a:gd name="connsiteY9585" fmla="*/ 2886512 h 3787550"/>
              <a:gd name="connsiteX9586" fmla="*/ 1899836 w 6019391"/>
              <a:gd name="connsiteY9586" fmla="*/ 2887153 h 3787550"/>
              <a:gd name="connsiteX9587" fmla="*/ 1900547 w 6019391"/>
              <a:gd name="connsiteY9587" fmla="*/ 2886373 h 3787550"/>
              <a:gd name="connsiteX9588" fmla="*/ 1901177 w 6019391"/>
              <a:gd name="connsiteY9588" fmla="*/ 2886398 h 3787550"/>
              <a:gd name="connsiteX9589" fmla="*/ 1899467 w 6019391"/>
              <a:gd name="connsiteY9589" fmla="*/ 2887619 h 3787550"/>
              <a:gd name="connsiteX9590" fmla="*/ 1876099 w 6019391"/>
              <a:gd name="connsiteY9590" fmla="*/ 2929535 h 3787550"/>
              <a:gd name="connsiteX9591" fmla="*/ 1852900 w 6019391"/>
              <a:gd name="connsiteY9591" fmla="*/ 2975977 h 3787550"/>
              <a:gd name="connsiteX9592" fmla="*/ 1843585 w 6019391"/>
              <a:gd name="connsiteY9592" fmla="*/ 2998523 h 3787550"/>
              <a:gd name="connsiteX9593" fmla="*/ 1841024 w 6019391"/>
              <a:gd name="connsiteY9593" fmla="*/ 3005635 h 3787550"/>
              <a:gd name="connsiteX9594" fmla="*/ 1840312 w 6019391"/>
              <a:gd name="connsiteY9594" fmla="*/ 3006810 h 3787550"/>
              <a:gd name="connsiteX9595" fmla="*/ 1833920 w 6019391"/>
              <a:gd name="connsiteY9595" fmla="*/ 3019436 h 3787550"/>
              <a:gd name="connsiteX9596" fmla="*/ 1832989 w 6019391"/>
              <a:gd name="connsiteY9596" fmla="*/ 3020936 h 3787550"/>
              <a:gd name="connsiteX9597" fmla="*/ 1839311 w 6019391"/>
              <a:gd name="connsiteY9597" fmla="*/ 3003342 h 3787550"/>
              <a:gd name="connsiteX9598" fmla="*/ 1849101 w 6019391"/>
              <a:gd name="connsiteY9598" fmla="*/ 2978796 h 3787550"/>
              <a:gd name="connsiteX9599" fmla="*/ 1874327 w 6019391"/>
              <a:gd name="connsiteY9599" fmla="*/ 2926614 h 3787550"/>
              <a:gd name="connsiteX9600" fmla="*/ 1894280 w 6019391"/>
              <a:gd name="connsiteY9600" fmla="*/ 2889048 h 3787550"/>
              <a:gd name="connsiteX9601" fmla="*/ 1903127 w 6019391"/>
              <a:gd name="connsiteY9601" fmla="*/ 2877618 h 3787550"/>
              <a:gd name="connsiteX9602" fmla="*/ 1902664 w 6019391"/>
              <a:gd name="connsiteY9602" fmla="*/ 2879589 h 3787550"/>
              <a:gd name="connsiteX9603" fmla="*/ 1909266 w 6019391"/>
              <a:gd name="connsiteY9603" fmla="*/ 2870608 h 3787550"/>
              <a:gd name="connsiteX9604" fmla="*/ 1909068 w 6019391"/>
              <a:gd name="connsiteY9604" fmla="*/ 2865591 h 3787550"/>
              <a:gd name="connsiteX9605" fmla="*/ 1919054 w 6019391"/>
              <a:gd name="connsiteY9605" fmla="*/ 2846237 h 3787550"/>
              <a:gd name="connsiteX9606" fmla="*/ 1936551 w 6019391"/>
              <a:gd name="connsiteY9606" fmla="*/ 2820012 h 3787550"/>
              <a:gd name="connsiteX9607" fmla="*/ 1928843 w 6019391"/>
              <a:gd name="connsiteY9607" fmla="*/ 2821866 h 3787550"/>
              <a:gd name="connsiteX9608" fmla="*/ 1922515 w 6019391"/>
              <a:gd name="connsiteY9608" fmla="*/ 2828761 h 3787550"/>
              <a:gd name="connsiteX9609" fmla="*/ 1912890 w 6019391"/>
              <a:gd name="connsiteY9609" fmla="*/ 2840290 h 3787550"/>
              <a:gd name="connsiteX9610" fmla="*/ 1901182 w 6019391"/>
              <a:gd name="connsiteY9610" fmla="*/ 2856319 h 3787550"/>
              <a:gd name="connsiteX9611" fmla="*/ 1871042 w 6019391"/>
              <a:gd name="connsiteY9611" fmla="*/ 2897161 h 3787550"/>
              <a:gd name="connsiteX9612" fmla="*/ 1869030 w 6019391"/>
              <a:gd name="connsiteY9612" fmla="*/ 2899880 h 3787550"/>
              <a:gd name="connsiteX9613" fmla="*/ 1869428 w 6019391"/>
              <a:gd name="connsiteY9613" fmla="*/ 2896206 h 3787550"/>
              <a:gd name="connsiteX9614" fmla="*/ 1869445 w 6019391"/>
              <a:gd name="connsiteY9614" fmla="*/ 2894915 h 3787550"/>
              <a:gd name="connsiteX9615" fmla="*/ 1875412 w 6019391"/>
              <a:gd name="connsiteY9615" fmla="*/ 2886241 h 3787550"/>
              <a:gd name="connsiteX9616" fmla="*/ 1890982 w 6019391"/>
              <a:gd name="connsiteY9616" fmla="*/ 2863736 h 3787550"/>
              <a:gd name="connsiteX9617" fmla="*/ 1887129 w 6019391"/>
              <a:gd name="connsiteY9617" fmla="*/ 2858149 h 3787550"/>
              <a:gd name="connsiteX9618" fmla="*/ 1893074 w 6019391"/>
              <a:gd name="connsiteY9618" fmla="*/ 2847172 h 3787550"/>
              <a:gd name="connsiteX9619" fmla="*/ 1897701 w 6019391"/>
              <a:gd name="connsiteY9619" fmla="*/ 2835830 h 3787550"/>
              <a:gd name="connsiteX9620" fmla="*/ 1919402 w 6019391"/>
              <a:gd name="connsiteY9620" fmla="*/ 2801412 h 3787550"/>
              <a:gd name="connsiteX9621" fmla="*/ 1926500 w 6019391"/>
              <a:gd name="connsiteY9621" fmla="*/ 2790616 h 3787550"/>
              <a:gd name="connsiteX9622" fmla="*/ 1921546 w 6019391"/>
              <a:gd name="connsiteY9622" fmla="*/ 2795594 h 3787550"/>
              <a:gd name="connsiteX9623" fmla="*/ 1920143 w 6019391"/>
              <a:gd name="connsiteY9623" fmla="*/ 2797569 h 3787550"/>
              <a:gd name="connsiteX9624" fmla="*/ 1920174 w 6019391"/>
              <a:gd name="connsiteY9624" fmla="*/ 2797512 h 3787550"/>
              <a:gd name="connsiteX9625" fmla="*/ 1919907 w 6019391"/>
              <a:gd name="connsiteY9625" fmla="*/ 2797901 h 3787550"/>
              <a:gd name="connsiteX9626" fmla="*/ 1919465 w 6019391"/>
              <a:gd name="connsiteY9626" fmla="*/ 2798522 h 3787550"/>
              <a:gd name="connsiteX9627" fmla="*/ 1919353 w 6019391"/>
              <a:gd name="connsiteY9627" fmla="*/ 2798708 h 3787550"/>
              <a:gd name="connsiteX9628" fmla="*/ 1919907 w 6019391"/>
              <a:gd name="connsiteY9628" fmla="*/ 2797901 h 3787550"/>
              <a:gd name="connsiteX9629" fmla="*/ 1920143 w 6019391"/>
              <a:gd name="connsiteY9629" fmla="*/ 2797569 h 3787550"/>
              <a:gd name="connsiteX9630" fmla="*/ 1911216 w 6019391"/>
              <a:gd name="connsiteY9630" fmla="*/ 2813929 h 3787550"/>
              <a:gd name="connsiteX9631" fmla="*/ 1902089 w 6019391"/>
              <a:gd name="connsiteY9631" fmla="*/ 2826702 h 3787550"/>
              <a:gd name="connsiteX9632" fmla="*/ 1896721 w 6019391"/>
              <a:gd name="connsiteY9632" fmla="*/ 2828761 h 3787550"/>
              <a:gd name="connsiteX9633" fmla="*/ 1889807 w 6019391"/>
              <a:gd name="connsiteY9633" fmla="*/ 2838620 h 3787550"/>
              <a:gd name="connsiteX9634" fmla="*/ 1882479 w 6019391"/>
              <a:gd name="connsiteY9634" fmla="*/ 2844555 h 3787550"/>
              <a:gd name="connsiteX9635" fmla="*/ 1892661 w 6019391"/>
              <a:gd name="connsiteY9635" fmla="*/ 2830218 h 3787550"/>
              <a:gd name="connsiteX9636" fmla="*/ 1894022 w 6019391"/>
              <a:gd name="connsiteY9636" fmla="*/ 2823353 h 3787550"/>
              <a:gd name="connsiteX9637" fmla="*/ 1898822 w 6019391"/>
              <a:gd name="connsiteY9637" fmla="*/ 2818150 h 3787550"/>
              <a:gd name="connsiteX9638" fmla="*/ 1900151 w 6019391"/>
              <a:gd name="connsiteY9638" fmla="*/ 2811440 h 3787550"/>
              <a:gd name="connsiteX9639" fmla="*/ 1909395 w 6019391"/>
              <a:gd name="connsiteY9639" fmla="*/ 2795831 h 3787550"/>
              <a:gd name="connsiteX9640" fmla="*/ 1913992 w 6019391"/>
              <a:gd name="connsiteY9640" fmla="*/ 2784645 h 3787550"/>
              <a:gd name="connsiteX9641" fmla="*/ 1892855 w 6019391"/>
              <a:gd name="connsiteY9641" fmla="*/ 2817220 h 3787550"/>
              <a:gd name="connsiteX9642" fmla="*/ 1883220 w 6019391"/>
              <a:gd name="connsiteY9642" fmla="*/ 2830677 h 3787550"/>
              <a:gd name="connsiteX9643" fmla="*/ 1880649 w 6019391"/>
              <a:gd name="connsiteY9643" fmla="*/ 2833989 h 3787550"/>
              <a:gd name="connsiteX9644" fmla="*/ 1880920 w 6019391"/>
              <a:gd name="connsiteY9644" fmla="*/ 2833157 h 3787550"/>
              <a:gd name="connsiteX9645" fmla="*/ 1883145 w 6019391"/>
              <a:gd name="connsiteY9645" fmla="*/ 2826240 h 3787550"/>
              <a:gd name="connsiteX9646" fmla="*/ 1889013 w 6019391"/>
              <a:gd name="connsiteY9646" fmla="*/ 2817586 h 3787550"/>
              <a:gd name="connsiteX9647" fmla="*/ 1892462 w 6019391"/>
              <a:gd name="connsiteY9647" fmla="*/ 2807186 h 3787550"/>
              <a:gd name="connsiteX9648" fmla="*/ 1887616 w 6019391"/>
              <a:gd name="connsiteY9648" fmla="*/ 2812618 h 3787550"/>
              <a:gd name="connsiteX9649" fmla="*/ 1892861 w 6019391"/>
              <a:gd name="connsiteY9649" fmla="*/ 2797526 h 3787550"/>
              <a:gd name="connsiteX9650" fmla="*/ 1905419 w 6019391"/>
              <a:gd name="connsiteY9650" fmla="*/ 2759919 h 3787550"/>
              <a:gd name="connsiteX9651" fmla="*/ 1901171 w 6019391"/>
              <a:gd name="connsiteY9651" fmla="*/ 2766985 h 3787550"/>
              <a:gd name="connsiteX9652" fmla="*/ 1884220 w 6019391"/>
              <a:gd name="connsiteY9652" fmla="*/ 2811039 h 3787550"/>
              <a:gd name="connsiteX9653" fmla="*/ 1883346 w 6019391"/>
              <a:gd name="connsiteY9653" fmla="*/ 2804285 h 3787550"/>
              <a:gd name="connsiteX9654" fmla="*/ 1905639 w 6019391"/>
              <a:gd name="connsiteY9654" fmla="*/ 2737172 h 3787550"/>
              <a:gd name="connsiteX9655" fmla="*/ 1900171 w 6019391"/>
              <a:gd name="connsiteY9655" fmla="*/ 2742543 h 3787550"/>
              <a:gd name="connsiteX9656" fmla="*/ 1879455 w 6019391"/>
              <a:gd name="connsiteY9656" fmla="*/ 2798669 h 3787550"/>
              <a:gd name="connsiteX9657" fmla="*/ 1901625 w 6019391"/>
              <a:gd name="connsiteY9657" fmla="*/ 2730610 h 3787550"/>
              <a:gd name="connsiteX9658" fmla="*/ 1903682 w 6019391"/>
              <a:gd name="connsiteY9658" fmla="*/ 2722045 h 3787550"/>
              <a:gd name="connsiteX9659" fmla="*/ 1901084 w 6019391"/>
              <a:gd name="connsiteY9659" fmla="*/ 2726424 h 3787550"/>
              <a:gd name="connsiteX9660" fmla="*/ 1888622 w 6019391"/>
              <a:gd name="connsiteY9660" fmla="*/ 2757542 h 3787550"/>
              <a:gd name="connsiteX9661" fmla="*/ 1883487 w 6019391"/>
              <a:gd name="connsiteY9661" fmla="*/ 2765479 h 3787550"/>
              <a:gd name="connsiteX9662" fmla="*/ 1873581 w 6019391"/>
              <a:gd name="connsiteY9662" fmla="*/ 2793174 h 3787550"/>
              <a:gd name="connsiteX9663" fmla="*/ 1877633 w 6019391"/>
              <a:gd name="connsiteY9663" fmla="*/ 2776863 h 3787550"/>
              <a:gd name="connsiteX9664" fmla="*/ 1882945 w 6019391"/>
              <a:gd name="connsiteY9664" fmla="*/ 2761292 h 3787550"/>
              <a:gd name="connsiteX9665" fmla="*/ 1874418 w 6019391"/>
              <a:gd name="connsiteY9665" fmla="*/ 2782914 h 3787550"/>
              <a:gd name="connsiteX9666" fmla="*/ 1855850 w 6019391"/>
              <a:gd name="connsiteY9666" fmla="*/ 2838908 h 3787550"/>
              <a:gd name="connsiteX9667" fmla="*/ 1850881 w 6019391"/>
              <a:gd name="connsiteY9667" fmla="*/ 2849422 h 3787550"/>
              <a:gd name="connsiteX9668" fmla="*/ 1856747 w 6019391"/>
              <a:gd name="connsiteY9668" fmla="*/ 2830414 h 3787550"/>
              <a:gd name="connsiteX9669" fmla="*/ 1871850 w 6019391"/>
              <a:gd name="connsiteY9669" fmla="*/ 2779803 h 3787550"/>
              <a:gd name="connsiteX9670" fmla="*/ 1872570 w 6019391"/>
              <a:gd name="connsiteY9670" fmla="*/ 2776357 h 3787550"/>
              <a:gd name="connsiteX9671" fmla="*/ 1863095 w 6019391"/>
              <a:gd name="connsiteY9671" fmla="*/ 2799669 h 3787550"/>
              <a:gd name="connsiteX9672" fmla="*/ 1844270 w 6019391"/>
              <a:gd name="connsiteY9672" fmla="*/ 2861397 h 3787550"/>
              <a:gd name="connsiteX9673" fmla="*/ 1839361 w 6019391"/>
              <a:gd name="connsiteY9673" fmla="*/ 2871089 h 3787550"/>
              <a:gd name="connsiteX9674" fmla="*/ 1840212 w 6019391"/>
              <a:gd name="connsiteY9674" fmla="*/ 2867788 h 3787550"/>
              <a:gd name="connsiteX9675" fmla="*/ 1842763 w 6019391"/>
              <a:gd name="connsiteY9675" fmla="*/ 2863617 h 3787550"/>
              <a:gd name="connsiteX9676" fmla="*/ 1844404 w 6019391"/>
              <a:gd name="connsiteY9676" fmla="*/ 2859892 h 3787550"/>
              <a:gd name="connsiteX9677" fmla="*/ 1842577 w 6019391"/>
              <a:gd name="connsiteY9677" fmla="*/ 2860178 h 3787550"/>
              <a:gd name="connsiteX9678" fmla="*/ 1842963 w 6019391"/>
              <a:gd name="connsiteY9678" fmla="*/ 2859026 h 3787550"/>
              <a:gd name="connsiteX9679" fmla="*/ 1844434 w 6019391"/>
              <a:gd name="connsiteY9679" fmla="*/ 2847230 h 3787550"/>
              <a:gd name="connsiteX9680" fmla="*/ 1839374 w 6019391"/>
              <a:gd name="connsiteY9680" fmla="*/ 2863465 h 3787550"/>
              <a:gd name="connsiteX9681" fmla="*/ 1839027 w 6019391"/>
              <a:gd name="connsiteY9681" fmla="*/ 2864472 h 3787550"/>
              <a:gd name="connsiteX9682" fmla="*/ 1838931 w 6019391"/>
              <a:gd name="connsiteY9682" fmla="*/ 2864591 h 3787550"/>
              <a:gd name="connsiteX9683" fmla="*/ 1837069 w 6019391"/>
              <a:gd name="connsiteY9683" fmla="*/ 2867493 h 3787550"/>
              <a:gd name="connsiteX9684" fmla="*/ 1843278 w 6019391"/>
              <a:gd name="connsiteY9684" fmla="*/ 2844083 h 3787550"/>
              <a:gd name="connsiteX9685" fmla="*/ 1853829 w 6019391"/>
              <a:gd name="connsiteY9685" fmla="*/ 2807857 h 3787550"/>
              <a:gd name="connsiteX9686" fmla="*/ 1855436 w 6019391"/>
              <a:gd name="connsiteY9686" fmla="*/ 2803540 h 3787550"/>
              <a:gd name="connsiteX9687" fmla="*/ 1852837 w 6019391"/>
              <a:gd name="connsiteY9687" fmla="*/ 2807919 h 3787550"/>
              <a:gd name="connsiteX9688" fmla="*/ 1831204 w 6019391"/>
              <a:gd name="connsiteY9688" fmla="*/ 2872406 h 3787550"/>
              <a:gd name="connsiteX9689" fmla="*/ 1852068 w 6019391"/>
              <a:gd name="connsiteY9689" fmla="*/ 2801975 h 3787550"/>
              <a:gd name="connsiteX9690" fmla="*/ 1852758 w 6019391"/>
              <a:gd name="connsiteY9690" fmla="*/ 2791860 h 3787550"/>
              <a:gd name="connsiteX9691" fmla="*/ 1848929 w 6019391"/>
              <a:gd name="connsiteY9691" fmla="*/ 2802167 h 3787550"/>
              <a:gd name="connsiteX9692" fmla="*/ 1838633 w 6019391"/>
              <a:gd name="connsiteY9692" fmla="*/ 2833290 h 3787550"/>
              <a:gd name="connsiteX9693" fmla="*/ 1846217 w 6019391"/>
              <a:gd name="connsiteY9693" fmla="*/ 2806315 h 3787550"/>
              <a:gd name="connsiteX9694" fmla="*/ 1855054 w 6019391"/>
              <a:gd name="connsiteY9694" fmla="*/ 2777426 h 3787550"/>
              <a:gd name="connsiteX9695" fmla="*/ 1873937 w 6019391"/>
              <a:gd name="connsiteY9695" fmla="*/ 2723863 h 3787550"/>
              <a:gd name="connsiteX9696" fmla="*/ 1882461 w 6019391"/>
              <a:gd name="connsiteY9696" fmla="*/ 2697715 h 3787550"/>
              <a:gd name="connsiteX9697" fmla="*/ 1884633 w 6019391"/>
              <a:gd name="connsiteY9697" fmla="*/ 2692890 h 3787550"/>
              <a:gd name="connsiteX9698" fmla="*/ 1877977 w 6019391"/>
              <a:gd name="connsiteY9698" fmla="*/ 2713061 h 3787550"/>
              <a:gd name="connsiteX9699" fmla="*/ 1870545 w 6019391"/>
              <a:gd name="connsiteY9699" fmla="*/ 2736410 h 3787550"/>
              <a:gd name="connsiteX9700" fmla="*/ 1866267 w 6019391"/>
              <a:gd name="connsiteY9700" fmla="*/ 2750965 h 3787550"/>
              <a:gd name="connsiteX9701" fmla="*/ 1868686 w 6019391"/>
              <a:gd name="connsiteY9701" fmla="*/ 2754221 h 3787550"/>
              <a:gd name="connsiteX9702" fmla="*/ 1868237 w 6019391"/>
              <a:gd name="connsiteY9702" fmla="*/ 2758469 h 3787550"/>
              <a:gd name="connsiteX9703" fmla="*/ 1876419 w 6019391"/>
              <a:gd name="connsiteY9703" fmla="*/ 2741905 h 3787550"/>
              <a:gd name="connsiteX9704" fmla="*/ 1877129 w 6019391"/>
              <a:gd name="connsiteY9704" fmla="*/ 2742805 h 3787550"/>
              <a:gd name="connsiteX9705" fmla="*/ 1876646 w 6019391"/>
              <a:gd name="connsiteY9705" fmla="*/ 2743661 h 3787550"/>
              <a:gd name="connsiteX9706" fmla="*/ 1877315 w 6019391"/>
              <a:gd name="connsiteY9706" fmla="*/ 2743041 h 3787550"/>
              <a:gd name="connsiteX9707" fmla="*/ 1877129 w 6019391"/>
              <a:gd name="connsiteY9707" fmla="*/ 2742805 h 3787550"/>
              <a:gd name="connsiteX9708" fmla="*/ 1879870 w 6019391"/>
              <a:gd name="connsiteY9708" fmla="*/ 2737938 h 3787550"/>
              <a:gd name="connsiteX9709" fmla="*/ 1885624 w 6019391"/>
              <a:gd name="connsiteY9709" fmla="*/ 2717792 h 3787550"/>
              <a:gd name="connsiteX9710" fmla="*/ 1910579 w 6019391"/>
              <a:gd name="connsiteY9710" fmla="*/ 2653562 h 3787550"/>
              <a:gd name="connsiteX9711" fmla="*/ 1917936 w 6019391"/>
              <a:gd name="connsiteY9711" fmla="*/ 2638051 h 3787550"/>
              <a:gd name="connsiteX9712" fmla="*/ 1890235 w 6019391"/>
              <a:gd name="connsiteY9712" fmla="*/ 2675365 h 3787550"/>
              <a:gd name="connsiteX9713" fmla="*/ 1884878 w 6019391"/>
              <a:gd name="connsiteY9713" fmla="*/ 2685945 h 3787550"/>
              <a:gd name="connsiteX9714" fmla="*/ 1883947 w 6019391"/>
              <a:gd name="connsiteY9714" fmla="*/ 2687446 h 3787550"/>
              <a:gd name="connsiteX9715" fmla="*/ 1886621 w 6019391"/>
              <a:gd name="connsiteY9715" fmla="*/ 2680003 h 3787550"/>
              <a:gd name="connsiteX9716" fmla="*/ 1805625 w 6019391"/>
              <a:gd name="connsiteY9716" fmla="*/ 2782631 h 3787550"/>
              <a:gd name="connsiteX9717" fmla="*/ 1724656 w 6019391"/>
              <a:gd name="connsiteY9717" fmla="*/ 2893035 h 3787550"/>
              <a:gd name="connsiteX9718" fmla="*/ 1628029 w 6019391"/>
              <a:gd name="connsiteY9718" fmla="*/ 3045440 h 3787550"/>
              <a:gd name="connsiteX9719" fmla="*/ 1595736 w 6019391"/>
              <a:gd name="connsiteY9719" fmla="*/ 3097915 h 3787550"/>
              <a:gd name="connsiteX9720" fmla="*/ 1597451 w 6019391"/>
              <a:gd name="connsiteY9720" fmla="*/ 3087122 h 3787550"/>
              <a:gd name="connsiteX9721" fmla="*/ 1587927 w 6019391"/>
              <a:gd name="connsiteY9721" fmla="*/ 3103407 h 3787550"/>
              <a:gd name="connsiteX9722" fmla="*/ 1579119 w 6019391"/>
              <a:gd name="connsiteY9722" fmla="*/ 3124915 h 3787550"/>
              <a:gd name="connsiteX9723" fmla="*/ 1553683 w 6019391"/>
              <a:gd name="connsiteY9723" fmla="*/ 3166246 h 3787550"/>
              <a:gd name="connsiteX9724" fmla="*/ 1555858 w 6019391"/>
              <a:gd name="connsiteY9724" fmla="*/ 3157425 h 3787550"/>
              <a:gd name="connsiteX9725" fmla="*/ 1548507 w 6019391"/>
              <a:gd name="connsiteY9725" fmla="*/ 3174656 h 3787550"/>
              <a:gd name="connsiteX9726" fmla="*/ 1529413 w 6019391"/>
              <a:gd name="connsiteY9726" fmla="*/ 3205683 h 3787550"/>
              <a:gd name="connsiteX9727" fmla="*/ 1483105 w 6019391"/>
              <a:gd name="connsiteY9727" fmla="*/ 3285336 h 3787550"/>
              <a:gd name="connsiteX9728" fmla="*/ 1480883 w 6019391"/>
              <a:gd name="connsiteY9728" fmla="*/ 3288656 h 3787550"/>
              <a:gd name="connsiteX9729" fmla="*/ 1485248 w 6019391"/>
              <a:gd name="connsiteY9729" fmla="*/ 3275370 h 3787550"/>
              <a:gd name="connsiteX9730" fmla="*/ 1485501 w 6019391"/>
              <a:gd name="connsiteY9730" fmla="*/ 3274600 h 3787550"/>
              <a:gd name="connsiteX9731" fmla="*/ 1482048 w 6019391"/>
              <a:gd name="connsiteY9731" fmla="*/ 3279126 h 3787550"/>
              <a:gd name="connsiteX9732" fmla="*/ 1481894 w 6019391"/>
              <a:gd name="connsiteY9732" fmla="*/ 3276434 h 3787550"/>
              <a:gd name="connsiteX9733" fmla="*/ 1475644 w 6019391"/>
              <a:gd name="connsiteY9733" fmla="*/ 3285691 h 3787550"/>
              <a:gd name="connsiteX9734" fmla="*/ 1474898 w 6019391"/>
              <a:gd name="connsiteY9734" fmla="*/ 3286957 h 3787550"/>
              <a:gd name="connsiteX9735" fmla="*/ 1480378 w 6019391"/>
              <a:gd name="connsiteY9735" fmla="*/ 3266582 h 3787550"/>
              <a:gd name="connsiteX9736" fmla="*/ 1503768 w 6019391"/>
              <a:gd name="connsiteY9736" fmla="*/ 3220536 h 3787550"/>
              <a:gd name="connsiteX9737" fmla="*/ 1516620 w 6019391"/>
              <a:gd name="connsiteY9737" fmla="*/ 3194848 h 3787550"/>
              <a:gd name="connsiteX9738" fmla="*/ 1518712 w 6019391"/>
              <a:gd name="connsiteY9738" fmla="*/ 3195538 h 3787550"/>
              <a:gd name="connsiteX9739" fmla="*/ 1517962 w 6019391"/>
              <a:gd name="connsiteY9739" fmla="*/ 3193905 h 3787550"/>
              <a:gd name="connsiteX9740" fmla="*/ 1517000 w 6019391"/>
              <a:gd name="connsiteY9740" fmla="*/ 3194088 h 3787550"/>
              <a:gd name="connsiteX9741" fmla="*/ 1536761 w 6019391"/>
              <a:gd name="connsiteY9741" fmla="*/ 3154594 h 3787550"/>
              <a:gd name="connsiteX9742" fmla="*/ 1614300 w 6019391"/>
              <a:gd name="connsiteY9742" fmla="*/ 3022978 h 3787550"/>
              <a:gd name="connsiteX9743" fmla="*/ 1714463 w 6019391"/>
              <a:gd name="connsiteY9743" fmla="*/ 2866886 h 3787550"/>
              <a:gd name="connsiteX9744" fmla="*/ 1866264 w 6019391"/>
              <a:gd name="connsiteY9744" fmla="*/ 2659646 h 3787550"/>
              <a:gd name="connsiteX9745" fmla="*/ 1908699 w 6019391"/>
              <a:gd name="connsiteY9745" fmla="*/ 2605302 h 3787550"/>
              <a:gd name="connsiteX9746" fmla="*/ 1914521 w 6019391"/>
              <a:gd name="connsiteY9746" fmla="*/ 2591557 h 3787550"/>
              <a:gd name="connsiteX9747" fmla="*/ 1935775 w 6019391"/>
              <a:gd name="connsiteY9747" fmla="*/ 2554503 h 3787550"/>
              <a:gd name="connsiteX9748" fmla="*/ 1938704 w 6019391"/>
              <a:gd name="connsiteY9748" fmla="*/ 2552691 h 3787550"/>
              <a:gd name="connsiteX9749" fmla="*/ 1926916 w 6019391"/>
              <a:gd name="connsiteY9749" fmla="*/ 2573558 h 3787550"/>
              <a:gd name="connsiteX9750" fmla="*/ 1913477 w 6019391"/>
              <a:gd name="connsiteY9750" fmla="*/ 2599182 h 3787550"/>
              <a:gd name="connsiteX9751" fmla="*/ 1939419 w 6019391"/>
              <a:gd name="connsiteY9751" fmla="*/ 2565959 h 3787550"/>
              <a:gd name="connsiteX9752" fmla="*/ 1941424 w 6019391"/>
              <a:gd name="connsiteY9752" fmla="*/ 2562375 h 3787550"/>
              <a:gd name="connsiteX9753" fmla="*/ 1941311 w 6019391"/>
              <a:gd name="connsiteY9753" fmla="*/ 2560635 h 3787550"/>
              <a:gd name="connsiteX9754" fmla="*/ 1942097 w 6019391"/>
              <a:gd name="connsiteY9754" fmla="*/ 2559957 h 3787550"/>
              <a:gd name="connsiteX9755" fmla="*/ 1942328 w 6019391"/>
              <a:gd name="connsiteY9755" fmla="*/ 2560758 h 3787550"/>
              <a:gd name="connsiteX9756" fmla="*/ 1945239 w 6019391"/>
              <a:gd name="connsiteY9756" fmla="*/ 2555558 h 3787550"/>
              <a:gd name="connsiteX9757" fmla="*/ 1948314 w 6019391"/>
              <a:gd name="connsiteY9757" fmla="*/ 2550962 h 3787550"/>
              <a:gd name="connsiteX9758" fmla="*/ 1958475 w 6019391"/>
              <a:gd name="connsiteY9758" fmla="*/ 2519207 h 3787550"/>
              <a:gd name="connsiteX9759" fmla="*/ 1959164 w 6019391"/>
              <a:gd name="connsiteY9759" fmla="*/ 2509091 h 3787550"/>
              <a:gd name="connsiteX9760" fmla="*/ 1955335 w 6019391"/>
              <a:gd name="connsiteY9760" fmla="*/ 2519398 h 3787550"/>
              <a:gd name="connsiteX9761" fmla="*/ 1945040 w 6019391"/>
              <a:gd name="connsiteY9761" fmla="*/ 2550521 h 3787550"/>
              <a:gd name="connsiteX9762" fmla="*/ 1952625 w 6019391"/>
              <a:gd name="connsiteY9762" fmla="*/ 2523546 h 3787550"/>
              <a:gd name="connsiteX9763" fmla="*/ 1961461 w 6019391"/>
              <a:gd name="connsiteY9763" fmla="*/ 2494657 h 3787550"/>
              <a:gd name="connsiteX9764" fmla="*/ 1978682 w 6019391"/>
              <a:gd name="connsiteY9764" fmla="*/ 2445809 h 3787550"/>
              <a:gd name="connsiteX9765" fmla="*/ 1977720 w 6019391"/>
              <a:gd name="connsiteY9765" fmla="*/ 2446885 h 3787550"/>
              <a:gd name="connsiteX9766" fmla="*/ 1893178 w 6019391"/>
              <a:gd name="connsiteY9766" fmla="*/ 2539911 h 3787550"/>
              <a:gd name="connsiteX9767" fmla="*/ 1709290 w 6019391"/>
              <a:gd name="connsiteY9767" fmla="*/ 2760426 h 3787550"/>
              <a:gd name="connsiteX9768" fmla="*/ 1619671 w 6019391"/>
              <a:gd name="connsiteY9768" fmla="*/ 2870258 h 3787550"/>
              <a:gd name="connsiteX9769" fmla="*/ 1612460 w 6019391"/>
              <a:gd name="connsiteY9769" fmla="*/ 2878941 h 3787550"/>
              <a:gd name="connsiteX9770" fmla="*/ 1525689 w 6019391"/>
              <a:gd name="connsiteY9770" fmla="*/ 3009861 h 3787550"/>
              <a:gd name="connsiteX9771" fmla="*/ 1478913 w 6019391"/>
              <a:gd name="connsiteY9771" fmla="*/ 3086058 h 3787550"/>
              <a:gd name="connsiteX9772" fmla="*/ 1485798 w 6019391"/>
              <a:gd name="connsiteY9772" fmla="*/ 3065325 h 3787550"/>
              <a:gd name="connsiteX9773" fmla="*/ 1490562 w 6019391"/>
              <a:gd name="connsiteY9773" fmla="*/ 3049365 h 3787550"/>
              <a:gd name="connsiteX9774" fmla="*/ 1469089 w 6019391"/>
              <a:gd name="connsiteY9774" fmla="*/ 3059829 h 3787550"/>
              <a:gd name="connsiteX9775" fmla="*/ 1455150 w 6019391"/>
              <a:gd name="connsiteY9775" fmla="*/ 3087663 h 3787550"/>
              <a:gd name="connsiteX9776" fmla="*/ 1434651 w 6019391"/>
              <a:gd name="connsiteY9776" fmla="*/ 3133722 h 3787550"/>
              <a:gd name="connsiteX9777" fmla="*/ 1411095 w 6019391"/>
              <a:gd name="connsiteY9777" fmla="*/ 3196936 h 3787550"/>
              <a:gd name="connsiteX9778" fmla="*/ 1406285 w 6019391"/>
              <a:gd name="connsiteY9778" fmla="*/ 3209661 h 3787550"/>
              <a:gd name="connsiteX9779" fmla="*/ 1376631 w 6019391"/>
              <a:gd name="connsiteY9779" fmla="*/ 3263240 h 3787550"/>
              <a:gd name="connsiteX9780" fmla="*/ 1382516 w 6019391"/>
              <a:gd name="connsiteY9780" fmla="*/ 3246901 h 3787550"/>
              <a:gd name="connsiteX9781" fmla="*/ 1386084 w 6019391"/>
              <a:gd name="connsiteY9781" fmla="*/ 3228559 h 3787550"/>
              <a:gd name="connsiteX9782" fmla="*/ 1380072 w 6019391"/>
              <a:gd name="connsiteY9782" fmla="*/ 3221048 h 3787550"/>
              <a:gd name="connsiteX9783" fmla="*/ 1372423 w 6019391"/>
              <a:gd name="connsiteY9783" fmla="*/ 3212232 h 3787550"/>
              <a:gd name="connsiteX9784" fmla="*/ 1373287 w 6019391"/>
              <a:gd name="connsiteY9784" fmla="*/ 3209741 h 3787550"/>
              <a:gd name="connsiteX9785" fmla="*/ 1371432 w 6019391"/>
              <a:gd name="connsiteY9785" fmla="*/ 3211088 h 3787550"/>
              <a:gd name="connsiteX9786" fmla="*/ 1370887 w 6019391"/>
              <a:gd name="connsiteY9786" fmla="*/ 3210461 h 3787550"/>
              <a:gd name="connsiteX9787" fmla="*/ 1380903 w 6019391"/>
              <a:gd name="connsiteY9787" fmla="*/ 3168203 h 3787550"/>
              <a:gd name="connsiteX9788" fmla="*/ 1386785 w 6019391"/>
              <a:gd name="connsiteY9788" fmla="*/ 3125287 h 3787550"/>
              <a:gd name="connsiteX9789" fmla="*/ 1427222 w 6019391"/>
              <a:gd name="connsiteY9789" fmla="*/ 2991266 h 3787550"/>
              <a:gd name="connsiteX9790" fmla="*/ 1440769 w 6019391"/>
              <a:gd name="connsiteY9790" fmla="*/ 2949080 h 3787550"/>
              <a:gd name="connsiteX9791" fmla="*/ 1429563 w 6019391"/>
              <a:gd name="connsiteY9791" fmla="*/ 2969365 h 3787550"/>
              <a:gd name="connsiteX9792" fmla="*/ 1426770 w 6019391"/>
              <a:gd name="connsiteY9792" fmla="*/ 2977152 h 3787550"/>
              <a:gd name="connsiteX9793" fmla="*/ 1426829 w 6019391"/>
              <a:gd name="connsiteY9793" fmla="*/ 2976913 h 3787550"/>
              <a:gd name="connsiteX9794" fmla="*/ 1426299 w 6019391"/>
              <a:gd name="connsiteY9794" fmla="*/ 2978465 h 3787550"/>
              <a:gd name="connsiteX9795" fmla="*/ 1425431 w 6019391"/>
              <a:gd name="connsiteY9795" fmla="*/ 2980883 h 3787550"/>
              <a:gd name="connsiteX9796" fmla="*/ 1425226 w 6019391"/>
              <a:gd name="connsiteY9796" fmla="*/ 2981602 h 3787550"/>
              <a:gd name="connsiteX9797" fmla="*/ 1426299 w 6019391"/>
              <a:gd name="connsiteY9797" fmla="*/ 2978465 h 3787550"/>
              <a:gd name="connsiteX9798" fmla="*/ 1426770 w 6019391"/>
              <a:gd name="connsiteY9798" fmla="*/ 2977152 h 3787550"/>
              <a:gd name="connsiteX9799" fmla="*/ 1419310 w 6019391"/>
              <a:gd name="connsiteY9799" fmla="*/ 3007028 h 3787550"/>
              <a:gd name="connsiteX9800" fmla="*/ 1393476 w 6019391"/>
              <a:gd name="connsiteY9800" fmla="*/ 3090421 h 3787550"/>
              <a:gd name="connsiteX9801" fmla="*/ 1379049 w 6019391"/>
              <a:gd name="connsiteY9801" fmla="*/ 3100455 h 3787550"/>
              <a:gd name="connsiteX9802" fmla="*/ 1365408 w 6019391"/>
              <a:gd name="connsiteY9802" fmla="*/ 3139197 h 3787550"/>
              <a:gd name="connsiteX9803" fmla="*/ 1347859 w 6019391"/>
              <a:gd name="connsiteY9803" fmla="*/ 3164086 h 3787550"/>
              <a:gd name="connsiteX9804" fmla="*/ 1368073 w 6019391"/>
              <a:gd name="connsiteY9804" fmla="*/ 3107691 h 3787550"/>
              <a:gd name="connsiteX9805" fmla="*/ 1367382 w 6019391"/>
              <a:gd name="connsiteY9805" fmla="*/ 3082429 h 3787550"/>
              <a:gd name="connsiteX9806" fmla="*/ 1377979 w 6019391"/>
              <a:gd name="connsiteY9806" fmla="*/ 3061414 h 3787550"/>
              <a:gd name="connsiteX9807" fmla="*/ 1377303 w 6019391"/>
              <a:gd name="connsiteY9807" fmla="*/ 3036726 h 3787550"/>
              <a:gd name="connsiteX9808" fmla="*/ 1393878 w 6019391"/>
              <a:gd name="connsiteY9808" fmla="*/ 2976241 h 3787550"/>
              <a:gd name="connsiteX9809" fmla="*/ 1399776 w 6019391"/>
              <a:gd name="connsiteY9809" fmla="*/ 2933899 h 3787550"/>
              <a:gd name="connsiteX9810" fmla="*/ 1359739 w 6019391"/>
              <a:gd name="connsiteY9810" fmla="*/ 3061042 h 3787550"/>
              <a:gd name="connsiteX9811" fmla="*/ 1319120 w 6019391"/>
              <a:gd name="connsiteY9811" fmla="*/ 3166943 h 3787550"/>
              <a:gd name="connsiteX9812" fmla="*/ 1305180 w 6019391"/>
              <a:gd name="connsiteY9812" fmla="*/ 3194775 h 3787550"/>
              <a:gd name="connsiteX9813" fmla="*/ 1348653 w 6019391"/>
              <a:gd name="connsiteY9813" fmla="*/ 3064259 h 3787550"/>
              <a:gd name="connsiteX9814" fmla="*/ 1351702 w 6019391"/>
              <a:gd name="connsiteY9814" fmla="*/ 3025302 h 3787550"/>
              <a:gd name="connsiteX9815" fmla="*/ 1320701 w 6019391"/>
              <a:gd name="connsiteY9815" fmla="*/ 3095822 h 3787550"/>
              <a:gd name="connsiteX9816" fmla="*/ 1237529 w 6019391"/>
              <a:gd name="connsiteY9816" fmla="*/ 3322861 h 3787550"/>
              <a:gd name="connsiteX9817" fmla="*/ 1214377 w 6019391"/>
              <a:gd name="connsiteY9817" fmla="*/ 3385159 h 3787550"/>
              <a:gd name="connsiteX9818" fmla="*/ 1214329 w 6019391"/>
              <a:gd name="connsiteY9818" fmla="*/ 3385241 h 3787550"/>
              <a:gd name="connsiteX9819" fmla="*/ 1214302 w 6019391"/>
              <a:gd name="connsiteY9819" fmla="*/ 3385286 h 3787550"/>
              <a:gd name="connsiteX9820" fmla="*/ 1214380 w 6019391"/>
              <a:gd name="connsiteY9820" fmla="*/ 3384532 h 3787550"/>
              <a:gd name="connsiteX9821" fmla="*/ 1218348 w 6019391"/>
              <a:gd name="connsiteY9821" fmla="*/ 3356349 h 3787550"/>
              <a:gd name="connsiteX9822" fmla="*/ 1218214 w 6019391"/>
              <a:gd name="connsiteY9822" fmla="*/ 3345790 h 3787550"/>
              <a:gd name="connsiteX9823" fmla="*/ 1215883 w 6019391"/>
              <a:gd name="connsiteY9823" fmla="*/ 3362041 h 3787550"/>
              <a:gd name="connsiteX9824" fmla="*/ 1212096 w 6019391"/>
              <a:gd name="connsiteY9824" fmla="*/ 3388970 h 3787550"/>
              <a:gd name="connsiteX9825" fmla="*/ 1211080 w 6019391"/>
              <a:gd name="connsiteY9825" fmla="*/ 3390665 h 3787550"/>
              <a:gd name="connsiteX9826" fmla="*/ 1208451 w 6019391"/>
              <a:gd name="connsiteY9826" fmla="*/ 3393101 h 3787550"/>
              <a:gd name="connsiteX9827" fmla="*/ 1212095 w 6019391"/>
              <a:gd name="connsiteY9827" fmla="*/ 3370114 h 3787550"/>
              <a:gd name="connsiteX9828" fmla="*/ 1200146 w 6019391"/>
              <a:gd name="connsiteY9828" fmla="*/ 3392326 h 3787550"/>
              <a:gd name="connsiteX9829" fmla="*/ 1197336 w 6019391"/>
              <a:gd name="connsiteY9829" fmla="*/ 3389089 h 3787550"/>
              <a:gd name="connsiteX9830" fmla="*/ 1224749 w 6019391"/>
              <a:gd name="connsiteY9830" fmla="*/ 3311903 h 3787550"/>
              <a:gd name="connsiteX9831" fmla="*/ 1223118 w 6019391"/>
              <a:gd name="connsiteY9831" fmla="*/ 3318311 h 3787550"/>
              <a:gd name="connsiteX9832" fmla="*/ 1222548 w 6019391"/>
              <a:gd name="connsiteY9832" fmla="*/ 3321260 h 3787550"/>
              <a:gd name="connsiteX9833" fmla="*/ 1225134 w 6019391"/>
              <a:gd name="connsiteY9833" fmla="*/ 3314426 h 3787550"/>
              <a:gd name="connsiteX9834" fmla="*/ 1228120 w 6019391"/>
              <a:gd name="connsiteY9834" fmla="*/ 3302413 h 3787550"/>
              <a:gd name="connsiteX9835" fmla="*/ 1231423 w 6019391"/>
              <a:gd name="connsiteY9835" fmla="*/ 3293114 h 3787550"/>
              <a:gd name="connsiteX9836" fmla="*/ 1246036 w 6019391"/>
              <a:gd name="connsiteY9836" fmla="*/ 3237896 h 3787550"/>
              <a:gd name="connsiteX9837" fmla="*/ 1245955 w 6019391"/>
              <a:gd name="connsiteY9837" fmla="*/ 3237926 h 3787550"/>
              <a:gd name="connsiteX9838" fmla="*/ 1250800 w 6019391"/>
              <a:gd name="connsiteY9838" fmla="*/ 3222228 h 3787550"/>
              <a:gd name="connsiteX9839" fmla="*/ 1254845 w 6019391"/>
              <a:gd name="connsiteY9839" fmla="*/ 3208097 h 3787550"/>
              <a:gd name="connsiteX9840" fmla="*/ 1254799 w 6019391"/>
              <a:gd name="connsiteY9840" fmla="*/ 3207955 h 3787550"/>
              <a:gd name="connsiteX9841" fmla="*/ 1254336 w 6019391"/>
              <a:gd name="connsiteY9841" fmla="*/ 3208818 h 3787550"/>
              <a:gd name="connsiteX9842" fmla="*/ 1252016 w 6019391"/>
              <a:gd name="connsiteY9842" fmla="*/ 3212921 h 3787550"/>
              <a:gd name="connsiteX9843" fmla="*/ 1248706 w 6019391"/>
              <a:gd name="connsiteY9843" fmla="*/ 3220132 h 3787550"/>
              <a:gd name="connsiteX9844" fmla="*/ 1244295 w 6019391"/>
              <a:gd name="connsiteY9844" fmla="*/ 3235131 h 3787550"/>
              <a:gd name="connsiteX9845" fmla="*/ 1243336 w 6019391"/>
              <a:gd name="connsiteY9845" fmla="*/ 3238900 h 3787550"/>
              <a:gd name="connsiteX9846" fmla="*/ 1240551 w 6019391"/>
              <a:gd name="connsiteY9846" fmla="*/ 3239935 h 3787550"/>
              <a:gd name="connsiteX9847" fmla="*/ 1217199 w 6019391"/>
              <a:gd name="connsiteY9847" fmla="*/ 3310612 h 3787550"/>
              <a:gd name="connsiteX9848" fmla="*/ 1187181 w 6019391"/>
              <a:gd name="connsiteY9848" fmla="*/ 3382969 h 3787550"/>
              <a:gd name="connsiteX9849" fmla="*/ 1189992 w 6019391"/>
              <a:gd name="connsiteY9849" fmla="*/ 3360657 h 3787550"/>
              <a:gd name="connsiteX9850" fmla="*/ 1188118 w 6019391"/>
              <a:gd name="connsiteY9850" fmla="*/ 3358577 h 3787550"/>
              <a:gd name="connsiteX9851" fmla="*/ 1182525 w 6019391"/>
              <a:gd name="connsiteY9851" fmla="*/ 3390321 h 3787550"/>
              <a:gd name="connsiteX9852" fmla="*/ 1182970 w 6019391"/>
              <a:gd name="connsiteY9852" fmla="*/ 3377016 h 3787550"/>
              <a:gd name="connsiteX9853" fmla="*/ 1184189 w 6019391"/>
              <a:gd name="connsiteY9853" fmla="*/ 3367307 h 3787550"/>
              <a:gd name="connsiteX9854" fmla="*/ 1184684 w 6019391"/>
              <a:gd name="connsiteY9854" fmla="*/ 3365761 h 3787550"/>
              <a:gd name="connsiteX9855" fmla="*/ 1186178 w 6019391"/>
              <a:gd name="connsiteY9855" fmla="*/ 3359038 h 3787550"/>
              <a:gd name="connsiteX9856" fmla="*/ 1185178 w 6019391"/>
              <a:gd name="connsiteY9856" fmla="*/ 3359519 h 3787550"/>
              <a:gd name="connsiteX9857" fmla="*/ 1186243 w 6019391"/>
              <a:gd name="connsiteY9857" fmla="*/ 3351193 h 3787550"/>
              <a:gd name="connsiteX9858" fmla="*/ 1186778 w 6019391"/>
              <a:gd name="connsiteY9858" fmla="*/ 3337864 h 3787550"/>
              <a:gd name="connsiteX9859" fmla="*/ 1185403 w 6019391"/>
              <a:gd name="connsiteY9859" fmla="*/ 3345883 h 3787550"/>
              <a:gd name="connsiteX9860" fmla="*/ 1182544 w 6019391"/>
              <a:gd name="connsiteY9860" fmla="*/ 3362568 h 3787550"/>
              <a:gd name="connsiteX9861" fmla="*/ 1181792 w 6019391"/>
              <a:gd name="connsiteY9861" fmla="*/ 3363595 h 3787550"/>
              <a:gd name="connsiteX9862" fmla="*/ 1179851 w 6019391"/>
              <a:gd name="connsiteY9862" fmla="*/ 3365869 h 3787550"/>
              <a:gd name="connsiteX9863" fmla="*/ 1184827 w 6019391"/>
              <a:gd name="connsiteY9863" fmla="*/ 3345895 h 3787550"/>
              <a:gd name="connsiteX9864" fmla="*/ 1178728 w 6019391"/>
              <a:gd name="connsiteY9864" fmla="*/ 3360929 h 3787550"/>
              <a:gd name="connsiteX9865" fmla="*/ 1172628 w 6019391"/>
              <a:gd name="connsiteY9865" fmla="*/ 3375962 h 3787550"/>
              <a:gd name="connsiteX9866" fmla="*/ 1171942 w 6019391"/>
              <a:gd name="connsiteY9866" fmla="*/ 3368408 h 3787550"/>
              <a:gd name="connsiteX9867" fmla="*/ 1176436 w 6019391"/>
              <a:gd name="connsiteY9867" fmla="*/ 3355542 h 3787550"/>
              <a:gd name="connsiteX9868" fmla="*/ 1191369 w 6019391"/>
              <a:gd name="connsiteY9868" fmla="*/ 3304699 h 3787550"/>
              <a:gd name="connsiteX9869" fmla="*/ 1189419 w 6019391"/>
              <a:gd name="connsiteY9869" fmla="*/ 3316169 h 3787550"/>
              <a:gd name="connsiteX9870" fmla="*/ 1192916 w 6019391"/>
              <a:gd name="connsiteY9870" fmla="*/ 3300337 h 3787550"/>
              <a:gd name="connsiteX9871" fmla="*/ 1195851 w 6019391"/>
              <a:gd name="connsiteY9871" fmla="*/ 3292569 h 3787550"/>
              <a:gd name="connsiteX9872" fmla="*/ 1196069 w 6019391"/>
              <a:gd name="connsiteY9872" fmla="*/ 3288695 h 3787550"/>
              <a:gd name="connsiteX9873" fmla="*/ 1198172 w 6019391"/>
              <a:gd name="connsiteY9873" fmla="*/ 3281534 h 3787550"/>
              <a:gd name="connsiteX9874" fmla="*/ 1196182 w 6019391"/>
              <a:gd name="connsiteY9874" fmla="*/ 3286687 h 3787550"/>
              <a:gd name="connsiteX9875" fmla="*/ 1196295 w 6019391"/>
              <a:gd name="connsiteY9875" fmla="*/ 3284674 h 3787550"/>
              <a:gd name="connsiteX9876" fmla="*/ 1194229 w 6019391"/>
              <a:gd name="connsiteY9876" fmla="*/ 3287868 h 3787550"/>
              <a:gd name="connsiteX9877" fmla="*/ 1193054 w 6019391"/>
              <a:gd name="connsiteY9877" fmla="*/ 3294785 h 3787550"/>
              <a:gd name="connsiteX9878" fmla="*/ 1171521 w 6019391"/>
              <a:gd name="connsiteY9878" fmla="*/ 3350528 h 3787550"/>
              <a:gd name="connsiteX9879" fmla="*/ 1161976 w 6019391"/>
              <a:gd name="connsiteY9879" fmla="*/ 3375297 h 3787550"/>
              <a:gd name="connsiteX9880" fmla="*/ 1167953 w 6019391"/>
              <a:gd name="connsiteY9880" fmla="*/ 3354281 h 3787550"/>
              <a:gd name="connsiteX9881" fmla="*/ 1174081 w 6019391"/>
              <a:gd name="connsiteY9881" fmla="*/ 3335244 h 3787550"/>
              <a:gd name="connsiteX9882" fmla="*/ 1174876 w 6019391"/>
              <a:gd name="connsiteY9882" fmla="*/ 3335226 h 3787550"/>
              <a:gd name="connsiteX9883" fmla="*/ 1175141 w 6019391"/>
              <a:gd name="connsiteY9883" fmla="*/ 3335220 h 3787550"/>
              <a:gd name="connsiteX9884" fmla="*/ 1175023 w 6019391"/>
              <a:gd name="connsiteY9884" fmla="*/ 3335223 h 3787550"/>
              <a:gd name="connsiteX9885" fmla="*/ 1174876 w 6019391"/>
              <a:gd name="connsiteY9885" fmla="*/ 3335226 h 3787550"/>
              <a:gd name="connsiteX9886" fmla="*/ 1174434 w 6019391"/>
              <a:gd name="connsiteY9886" fmla="*/ 3335236 h 3787550"/>
              <a:gd name="connsiteX9887" fmla="*/ 1174081 w 6019391"/>
              <a:gd name="connsiteY9887" fmla="*/ 3335244 h 3787550"/>
              <a:gd name="connsiteX9888" fmla="*/ 1164260 w 6019391"/>
              <a:gd name="connsiteY9888" fmla="*/ 3357248 h 3787550"/>
              <a:gd name="connsiteX9889" fmla="*/ 1158275 w 6019391"/>
              <a:gd name="connsiteY9889" fmla="*/ 3356420 h 3787550"/>
              <a:gd name="connsiteX9890" fmla="*/ 1152347 w 6019391"/>
              <a:gd name="connsiteY9890" fmla="*/ 3374493 h 3787550"/>
              <a:gd name="connsiteX9891" fmla="*/ 1150793 w 6019391"/>
              <a:gd name="connsiteY9891" fmla="*/ 3375451 h 3787550"/>
              <a:gd name="connsiteX9892" fmla="*/ 1179837 w 6019391"/>
              <a:gd name="connsiteY9892" fmla="*/ 3277716 h 3787550"/>
              <a:gd name="connsiteX9893" fmla="*/ 1179648 w 6019391"/>
              <a:gd name="connsiteY9893" fmla="*/ 3270826 h 3787550"/>
              <a:gd name="connsiteX9894" fmla="*/ 1182879 w 6019391"/>
              <a:gd name="connsiteY9894" fmla="*/ 3259990 h 3787550"/>
              <a:gd name="connsiteX9895" fmla="*/ 1179864 w 6019391"/>
              <a:gd name="connsiteY9895" fmla="*/ 3262584 h 3787550"/>
              <a:gd name="connsiteX9896" fmla="*/ 1179648 w 6019391"/>
              <a:gd name="connsiteY9896" fmla="*/ 3270826 h 3787550"/>
              <a:gd name="connsiteX9897" fmla="*/ 1178384 w 6019391"/>
              <a:gd name="connsiteY9897" fmla="*/ 3272953 h 3787550"/>
              <a:gd name="connsiteX9898" fmla="*/ 1179837 w 6019391"/>
              <a:gd name="connsiteY9898" fmla="*/ 3277716 h 3787550"/>
              <a:gd name="connsiteX9899" fmla="*/ 1148586 w 6019391"/>
              <a:gd name="connsiteY9899" fmla="*/ 3353813 h 3787550"/>
              <a:gd name="connsiteX9900" fmla="*/ 1149045 w 6019391"/>
              <a:gd name="connsiteY9900" fmla="*/ 3351566 h 3787550"/>
              <a:gd name="connsiteX9901" fmla="*/ 1145138 w 6019391"/>
              <a:gd name="connsiteY9901" fmla="*/ 3355753 h 3787550"/>
              <a:gd name="connsiteX9902" fmla="*/ 1136697 w 6019391"/>
              <a:gd name="connsiteY9902" fmla="*/ 3373882 h 3787550"/>
              <a:gd name="connsiteX9903" fmla="*/ 1133018 w 6019391"/>
              <a:gd name="connsiteY9903" fmla="*/ 3374926 h 3787550"/>
              <a:gd name="connsiteX9904" fmla="*/ 1126912 w 6019391"/>
              <a:gd name="connsiteY9904" fmla="*/ 3390920 h 3787550"/>
              <a:gd name="connsiteX9905" fmla="*/ 1119653 w 6019391"/>
              <a:gd name="connsiteY9905" fmla="*/ 3405978 h 3787550"/>
              <a:gd name="connsiteX9906" fmla="*/ 1119681 w 6019391"/>
              <a:gd name="connsiteY9906" fmla="*/ 3401974 h 3787550"/>
              <a:gd name="connsiteX9907" fmla="*/ 1114952 w 6019391"/>
              <a:gd name="connsiteY9907" fmla="*/ 3407820 h 3787550"/>
              <a:gd name="connsiteX9908" fmla="*/ 1154544 w 6019391"/>
              <a:gd name="connsiteY9908" fmla="*/ 3299006 h 3787550"/>
              <a:gd name="connsiteX9909" fmla="*/ 1184068 w 6019391"/>
              <a:gd name="connsiteY9909" fmla="*/ 3174517 h 3787550"/>
              <a:gd name="connsiteX9910" fmla="*/ 1194383 w 6019391"/>
              <a:gd name="connsiteY9910" fmla="*/ 3143167 h 3787550"/>
              <a:gd name="connsiteX9911" fmla="*/ 1193786 w 6019391"/>
              <a:gd name="connsiteY9911" fmla="*/ 3121350 h 3787550"/>
              <a:gd name="connsiteX9912" fmla="*/ 1149253 w 6019391"/>
              <a:gd name="connsiteY9912" fmla="*/ 3234631 h 3787550"/>
              <a:gd name="connsiteX9913" fmla="*/ 1073725 w 6019391"/>
              <a:gd name="connsiteY9913" fmla="*/ 3432131 h 3787550"/>
              <a:gd name="connsiteX9914" fmla="*/ 1047048 w 6019391"/>
              <a:gd name="connsiteY9914" fmla="*/ 3499742 h 3787550"/>
              <a:gd name="connsiteX9915" fmla="*/ 1049708 w 6019391"/>
              <a:gd name="connsiteY9915" fmla="*/ 3489783 h 3787550"/>
              <a:gd name="connsiteX9916" fmla="*/ 1065156 w 6019391"/>
              <a:gd name="connsiteY9916" fmla="*/ 3442500 h 3787550"/>
              <a:gd name="connsiteX9917" fmla="*/ 1070250 w 6019391"/>
              <a:gd name="connsiteY9917" fmla="*/ 3430810 h 3787550"/>
              <a:gd name="connsiteX9918" fmla="*/ 1069225 w 6019391"/>
              <a:gd name="connsiteY9918" fmla="*/ 3430972 h 3787550"/>
              <a:gd name="connsiteX9919" fmla="*/ 1068539 w 6019391"/>
              <a:gd name="connsiteY9919" fmla="*/ 3432210 h 3787550"/>
              <a:gd name="connsiteX9920" fmla="*/ 1068233 w 6019391"/>
              <a:gd name="connsiteY9920" fmla="*/ 3433440 h 3787550"/>
              <a:gd name="connsiteX9921" fmla="*/ 1067225 w 6019391"/>
              <a:gd name="connsiteY9921" fmla="*/ 3435094 h 3787550"/>
              <a:gd name="connsiteX9922" fmla="*/ 1066827 w 6019391"/>
              <a:gd name="connsiteY9922" fmla="*/ 3435151 h 3787550"/>
              <a:gd name="connsiteX9923" fmla="*/ 1066676 w 6019391"/>
              <a:gd name="connsiteY9923" fmla="*/ 3435995 h 3787550"/>
              <a:gd name="connsiteX9924" fmla="*/ 1067225 w 6019391"/>
              <a:gd name="connsiteY9924" fmla="*/ 3435094 h 3787550"/>
              <a:gd name="connsiteX9925" fmla="*/ 1067843 w 6019391"/>
              <a:gd name="connsiteY9925" fmla="*/ 3435008 h 3787550"/>
              <a:gd name="connsiteX9926" fmla="*/ 1064085 w 6019391"/>
              <a:gd name="connsiteY9926" fmla="*/ 3438956 h 3787550"/>
              <a:gd name="connsiteX9927" fmla="*/ 1061511 w 6019391"/>
              <a:gd name="connsiteY9927" fmla="*/ 3445510 h 3787550"/>
              <a:gd name="connsiteX9928" fmla="*/ 1045768 w 6019391"/>
              <a:gd name="connsiteY9928" fmla="*/ 3494621 h 3787550"/>
              <a:gd name="connsiteX9929" fmla="*/ 1036851 w 6019391"/>
              <a:gd name="connsiteY9929" fmla="*/ 3525585 h 3787550"/>
              <a:gd name="connsiteX9930" fmla="*/ 1035497 w 6019391"/>
              <a:gd name="connsiteY9930" fmla="*/ 3529016 h 3787550"/>
              <a:gd name="connsiteX9931" fmla="*/ 1024101 w 6019391"/>
              <a:gd name="connsiteY9931" fmla="*/ 3555509 h 3787550"/>
              <a:gd name="connsiteX9932" fmla="*/ 1024245 w 6019391"/>
              <a:gd name="connsiteY9932" fmla="*/ 3545053 h 3787550"/>
              <a:gd name="connsiteX9933" fmla="*/ 1027911 w 6019391"/>
              <a:gd name="connsiteY9933" fmla="*/ 3528758 h 3787550"/>
              <a:gd name="connsiteX9934" fmla="*/ 1033070 w 6019391"/>
              <a:gd name="connsiteY9934" fmla="*/ 3511579 h 3787550"/>
              <a:gd name="connsiteX9935" fmla="*/ 1057314 w 6019391"/>
              <a:gd name="connsiteY9935" fmla="*/ 3450230 h 3787550"/>
              <a:gd name="connsiteX9936" fmla="*/ 1128063 w 6019391"/>
              <a:gd name="connsiteY9936" fmla="*/ 3255430 h 3787550"/>
              <a:gd name="connsiteX9937" fmla="*/ 1148184 w 6019391"/>
              <a:gd name="connsiteY9937" fmla="*/ 3195590 h 3787550"/>
              <a:gd name="connsiteX9938" fmla="*/ 1140730 w 6019391"/>
              <a:gd name="connsiteY9938" fmla="*/ 3181093 h 3787550"/>
              <a:gd name="connsiteX9939" fmla="*/ 1143773 w 6019391"/>
              <a:gd name="connsiteY9939" fmla="*/ 3163367 h 3787550"/>
              <a:gd name="connsiteX9940" fmla="*/ 1109146 w 6019391"/>
              <a:gd name="connsiteY9940" fmla="*/ 3230370 h 3787550"/>
              <a:gd name="connsiteX9941" fmla="*/ 1106942 w 6019391"/>
              <a:gd name="connsiteY9941" fmla="*/ 3226352 h 3787550"/>
              <a:gd name="connsiteX9942" fmla="*/ 1108942 w 6019391"/>
              <a:gd name="connsiteY9942" fmla="*/ 3222906 h 3787550"/>
              <a:gd name="connsiteX9943" fmla="*/ 1106361 w 6019391"/>
              <a:gd name="connsiteY9943" fmla="*/ 3225292 h 3787550"/>
              <a:gd name="connsiteX9944" fmla="*/ 1106942 w 6019391"/>
              <a:gd name="connsiteY9944" fmla="*/ 3226352 h 3787550"/>
              <a:gd name="connsiteX9945" fmla="*/ 1095578 w 6019391"/>
              <a:gd name="connsiteY9945" fmla="*/ 3245927 h 3787550"/>
              <a:gd name="connsiteX9946" fmla="*/ 1068324 w 6019391"/>
              <a:gd name="connsiteY9946" fmla="*/ 3328806 h 3787550"/>
              <a:gd name="connsiteX9947" fmla="*/ 986867 w 6019391"/>
              <a:gd name="connsiteY9947" fmla="*/ 3522350 h 3787550"/>
              <a:gd name="connsiteX9948" fmla="*/ 986016 w 6019391"/>
              <a:gd name="connsiteY9948" fmla="*/ 3523182 h 3787550"/>
              <a:gd name="connsiteX9949" fmla="*/ 981730 w 6019391"/>
              <a:gd name="connsiteY9949" fmla="*/ 3528528 h 3787550"/>
              <a:gd name="connsiteX9950" fmla="*/ 987226 w 6019391"/>
              <a:gd name="connsiteY9950" fmla="*/ 3516318 h 3787550"/>
              <a:gd name="connsiteX9951" fmla="*/ 990089 w 6019391"/>
              <a:gd name="connsiteY9951" fmla="*/ 3504632 h 3787550"/>
              <a:gd name="connsiteX9952" fmla="*/ 982245 w 6019391"/>
              <a:gd name="connsiteY9952" fmla="*/ 3516760 h 3787550"/>
              <a:gd name="connsiteX9953" fmla="*/ 975214 w 6019391"/>
              <a:gd name="connsiteY9953" fmla="*/ 3527494 h 3787550"/>
              <a:gd name="connsiteX9954" fmla="*/ 970552 w 6019391"/>
              <a:gd name="connsiteY9954" fmla="*/ 3534189 h 3787550"/>
              <a:gd name="connsiteX9955" fmla="*/ 971230 w 6019391"/>
              <a:gd name="connsiteY9955" fmla="*/ 3531875 h 3787550"/>
              <a:gd name="connsiteX9956" fmla="*/ 975379 w 6019391"/>
              <a:gd name="connsiteY9956" fmla="*/ 3514932 h 3787550"/>
              <a:gd name="connsiteX9957" fmla="*/ 978806 w 6019391"/>
              <a:gd name="connsiteY9957" fmla="*/ 3506498 h 3787550"/>
              <a:gd name="connsiteX9958" fmla="*/ 977433 w 6019391"/>
              <a:gd name="connsiteY9958" fmla="*/ 3506635 h 3787550"/>
              <a:gd name="connsiteX9959" fmla="*/ 977400 w 6019391"/>
              <a:gd name="connsiteY9959" fmla="*/ 3506676 h 3787550"/>
              <a:gd name="connsiteX9960" fmla="*/ 977579 w 6019391"/>
              <a:gd name="connsiteY9960" fmla="*/ 3505945 h 3787550"/>
              <a:gd name="connsiteX9961" fmla="*/ 985330 w 6019391"/>
              <a:gd name="connsiteY9961" fmla="*/ 3478727 h 3787550"/>
              <a:gd name="connsiteX9962" fmla="*/ 986614 w 6019391"/>
              <a:gd name="connsiteY9962" fmla="*/ 3468325 h 3787550"/>
              <a:gd name="connsiteX9963" fmla="*/ 982102 w 6019391"/>
              <a:gd name="connsiteY9963" fmla="*/ 3484014 h 3787550"/>
              <a:gd name="connsiteX9964" fmla="*/ 974700 w 6019391"/>
              <a:gd name="connsiteY9964" fmla="*/ 3510020 h 3787550"/>
              <a:gd name="connsiteX9965" fmla="*/ 973457 w 6019391"/>
              <a:gd name="connsiteY9965" fmla="*/ 3511560 h 3787550"/>
              <a:gd name="connsiteX9966" fmla="*/ 970502 w 6019391"/>
              <a:gd name="connsiteY9966" fmla="*/ 3513625 h 3787550"/>
              <a:gd name="connsiteX9967" fmla="*/ 977231 w 6019391"/>
              <a:gd name="connsiteY9967" fmla="*/ 3491477 h 3787550"/>
              <a:gd name="connsiteX9968" fmla="*/ 962304 w 6019391"/>
              <a:gd name="connsiteY9968" fmla="*/ 3511817 h 3787550"/>
              <a:gd name="connsiteX9969" fmla="*/ 958320 w 6019391"/>
              <a:gd name="connsiteY9969" fmla="*/ 3505333 h 3787550"/>
              <a:gd name="connsiteX9970" fmla="*/ 958728 w 6019391"/>
              <a:gd name="connsiteY9970" fmla="*/ 3502500 h 3787550"/>
              <a:gd name="connsiteX9971" fmla="*/ 953181 w 6019391"/>
              <a:gd name="connsiteY9971" fmla="*/ 3506878 h 3787550"/>
              <a:gd name="connsiteX9972" fmla="*/ 946930 w 6019391"/>
              <a:gd name="connsiteY9972" fmla="*/ 3516135 h 3787550"/>
              <a:gd name="connsiteX9973" fmla="*/ 946185 w 6019391"/>
              <a:gd name="connsiteY9973" fmla="*/ 3517401 h 3787550"/>
              <a:gd name="connsiteX9974" fmla="*/ 956407 w 6019391"/>
              <a:gd name="connsiteY9974" fmla="*/ 3479394 h 3787550"/>
              <a:gd name="connsiteX9975" fmla="*/ 954814 w 6019391"/>
              <a:gd name="connsiteY9975" fmla="*/ 3477113 h 3787550"/>
              <a:gd name="connsiteX9976" fmla="*/ 944960 w 6019391"/>
              <a:gd name="connsiteY9976" fmla="*/ 3507627 h 3787550"/>
              <a:gd name="connsiteX9977" fmla="*/ 947191 w 6019391"/>
              <a:gd name="connsiteY9977" fmla="*/ 3494598 h 3787550"/>
              <a:gd name="connsiteX9978" fmla="*/ 949713 w 6019391"/>
              <a:gd name="connsiteY9978" fmla="*/ 3485203 h 3787550"/>
              <a:gd name="connsiteX9979" fmla="*/ 950414 w 6019391"/>
              <a:gd name="connsiteY9979" fmla="*/ 3483746 h 3787550"/>
              <a:gd name="connsiteX9980" fmla="*/ 952811 w 6019391"/>
              <a:gd name="connsiteY9980" fmla="*/ 3477321 h 3787550"/>
              <a:gd name="connsiteX9981" fmla="*/ 951747 w 6019391"/>
              <a:gd name="connsiteY9981" fmla="*/ 3477667 h 3787550"/>
              <a:gd name="connsiteX9982" fmla="*/ 953929 w 6019391"/>
              <a:gd name="connsiteY9982" fmla="*/ 3469614 h 3787550"/>
              <a:gd name="connsiteX9983" fmla="*/ 956253 w 6019391"/>
              <a:gd name="connsiteY9983" fmla="*/ 3456574 h 3787550"/>
              <a:gd name="connsiteX9984" fmla="*/ 953802 w 6019391"/>
              <a:gd name="connsiteY9984" fmla="*/ 3464287 h 3787550"/>
              <a:gd name="connsiteX9985" fmla="*/ 948704 w 6019391"/>
              <a:gd name="connsiteY9985" fmla="*/ 3480336 h 3787550"/>
              <a:gd name="connsiteX9986" fmla="*/ 947814 w 6019391"/>
              <a:gd name="connsiteY9986" fmla="*/ 3481252 h 3787550"/>
              <a:gd name="connsiteX9987" fmla="*/ 945569 w 6019391"/>
              <a:gd name="connsiteY9987" fmla="*/ 3483243 h 3787550"/>
              <a:gd name="connsiteX9988" fmla="*/ 953224 w 6019391"/>
              <a:gd name="connsiteY9988" fmla="*/ 3464226 h 3787550"/>
              <a:gd name="connsiteX9989" fmla="*/ 945110 w 6019391"/>
              <a:gd name="connsiteY9989" fmla="*/ 3478243 h 3787550"/>
              <a:gd name="connsiteX9990" fmla="*/ 936994 w 6019391"/>
              <a:gd name="connsiteY9990" fmla="*/ 3492259 h 3787550"/>
              <a:gd name="connsiteX9991" fmla="*/ 937508 w 6019391"/>
              <a:gd name="connsiteY9991" fmla="*/ 3480491 h 3787550"/>
              <a:gd name="connsiteX9992" fmla="*/ 922682 w 6019391"/>
              <a:gd name="connsiteY9992" fmla="*/ 3498764 h 3787550"/>
              <a:gd name="connsiteX9993" fmla="*/ 935231 w 6019391"/>
              <a:gd name="connsiteY9993" fmla="*/ 3470350 h 3787550"/>
              <a:gd name="connsiteX9994" fmla="*/ 943913 w 6019391"/>
              <a:gd name="connsiteY9994" fmla="*/ 3452398 h 3787550"/>
              <a:gd name="connsiteX9995" fmla="*/ 944711 w 6019391"/>
              <a:gd name="connsiteY9995" fmla="*/ 3452480 h 3787550"/>
              <a:gd name="connsiteX9996" fmla="*/ 944977 w 6019391"/>
              <a:gd name="connsiteY9996" fmla="*/ 3452508 h 3787550"/>
              <a:gd name="connsiteX9997" fmla="*/ 944858 w 6019391"/>
              <a:gd name="connsiteY9997" fmla="*/ 3452495 h 3787550"/>
              <a:gd name="connsiteX9998" fmla="*/ 944711 w 6019391"/>
              <a:gd name="connsiteY9998" fmla="*/ 3452480 h 3787550"/>
              <a:gd name="connsiteX9999" fmla="*/ 944268 w 6019391"/>
              <a:gd name="connsiteY9999" fmla="*/ 3452434 h 3787550"/>
              <a:gd name="connsiteX10000" fmla="*/ 943913 w 6019391"/>
              <a:gd name="connsiteY10000" fmla="*/ 3452398 h 3787550"/>
              <a:gd name="connsiteX10001" fmla="*/ 931142 w 6019391"/>
              <a:gd name="connsiteY10001" fmla="*/ 3472801 h 3787550"/>
              <a:gd name="connsiteX10002" fmla="*/ 925270 w 6019391"/>
              <a:gd name="connsiteY10002" fmla="*/ 3471234 h 3787550"/>
              <a:gd name="connsiteX10003" fmla="*/ 916916 w 6019391"/>
              <a:gd name="connsiteY10003" fmla="*/ 3488262 h 3787550"/>
              <a:gd name="connsiteX10004" fmla="*/ 911663 w 6019391"/>
              <a:gd name="connsiteY10004" fmla="*/ 3490593 h 3787550"/>
              <a:gd name="connsiteX10005" fmla="*/ 900734 w 6019391"/>
              <a:gd name="connsiteY10005" fmla="*/ 3506395 h 3787550"/>
              <a:gd name="connsiteX10006" fmla="*/ 880040 w 6019391"/>
              <a:gd name="connsiteY10006" fmla="*/ 3540837 h 3787550"/>
              <a:gd name="connsiteX10007" fmla="*/ 897677 w 6019391"/>
              <a:gd name="connsiteY10007" fmla="*/ 3503043 h 3787550"/>
              <a:gd name="connsiteX10008" fmla="*/ 907657 w 6019391"/>
              <a:gd name="connsiteY10008" fmla="*/ 3484266 h 3787550"/>
              <a:gd name="connsiteX10009" fmla="*/ 912227 w 6019391"/>
              <a:gd name="connsiteY10009" fmla="*/ 3468924 h 3787550"/>
              <a:gd name="connsiteX10010" fmla="*/ 901355 w 6019391"/>
              <a:gd name="connsiteY10010" fmla="*/ 3485691 h 3787550"/>
              <a:gd name="connsiteX10011" fmla="*/ 897537 w 6019391"/>
              <a:gd name="connsiteY10011" fmla="*/ 3486254 h 3787550"/>
              <a:gd name="connsiteX10012" fmla="*/ 889286 w 6019391"/>
              <a:gd name="connsiteY10012" fmla="*/ 3501214 h 3787550"/>
              <a:gd name="connsiteX10013" fmla="*/ 880008 w 6019391"/>
              <a:gd name="connsiteY10013" fmla="*/ 3515111 h 3787550"/>
              <a:gd name="connsiteX10014" fmla="*/ 880574 w 6019391"/>
              <a:gd name="connsiteY10014" fmla="*/ 3511176 h 3787550"/>
              <a:gd name="connsiteX10015" fmla="*/ 875593 w 6019391"/>
              <a:gd name="connsiteY10015" fmla="*/ 3511619 h 3787550"/>
              <a:gd name="connsiteX10016" fmla="*/ 889634 w 6019391"/>
              <a:gd name="connsiteY10016" fmla="*/ 3482399 h 3787550"/>
              <a:gd name="connsiteX10017" fmla="*/ 876194 w 6019391"/>
              <a:gd name="connsiteY10017" fmla="*/ 3500642 h 3787550"/>
              <a:gd name="connsiteX10018" fmla="*/ 875650 w 6019391"/>
              <a:gd name="connsiteY10018" fmla="*/ 3501443 h 3787550"/>
              <a:gd name="connsiteX10019" fmla="*/ 878637 w 6019391"/>
              <a:gd name="connsiteY10019" fmla="*/ 3486533 h 3787550"/>
              <a:gd name="connsiteX10020" fmla="*/ 872610 w 6019391"/>
              <a:gd name="connsiteY10020" fmla="*/ 3505681 h 3787550"/>
              <a:gd name="connsiteX10021" fmla="*/ 869636 w 6019391"/>
              <a:gd name="connsiteY10021" fmla="*/ 3507911 h 3787550"/>
              <a:gd name="connsiteX10022" fmla="*/ 872483 w 6019391"/>
              <a:gd name="connsiteY10022" fmla="*/ 3500432 h 3787550"/>
              <a:gd name="connsiteX10023" fmla="*/ 837637 w 6019391"/>
              <a:gd name="connsiteY10023" fmla="*/ 3555294 h 3787550"/>
              <a:gd name="connsiteX10024" fmla="*/ 835484 w 6019391"/>
              <a:gd name="connsiteY10024" fmla="*/ 3558356 h 3787550"/>
              <a:gd name="connsiteX10025" fmla="*/ 835513 w 6019391"/>
              <a:gd name="connsiteY10025" fmla="*/ 3558139 h 3787550"/>
              <a:gd name="connsiteX10026" fmla="*/ 840235 w 6019391"/>
              <a:gd name="connsiteY10026" fmla="*/ 3539006 h 3787550"/>
              <a:gd name="connsiteX10027" fmla="*/ 835966 w 6019391"/>
              <a:gd name="connsiteY10027" fmla="*/ 3549608 h 3787550"/>
              <a:gd name="connsiteX10028" fmla="*/ 833622 w 6019391"/>
              <a:gd name="connsiteY10028" fmla="*/ 3558763 h 3787550"/>
              <a:gd name="connsiteX10029" fmla="*/ 832422 w 6019391"/>
              <a:gd name="connsiteY10029" fmla="*/ 3562711 h 3787550"/>
              <a:gd name="connsiteX10030" fmla="*/ 824524 w 6019391"/>
              <a:gd name="connsiteY10030" fmla="*/ 3573946 h 3787550"/>
              <a:gd name="connsiteX10031" fmla="*/ 823660 w 6019391"/>
              <a:gd name="connsiteY10031" fmla="*/ 3573152 h 3787550"/>
              <a:gd name="connsiteX10032" fmla="*/ 823359 w 6019391"/>
              <a:gd name="connsiteY10032" fmla="*/ 3574677 h 3787550"/>
              <a:gd name="connsiteX10033" fmla="*/ 821980 w 6019391"/>
              <a:gd name="connsiteY10033" fmla="*/ 3577565 h 3787550"/>
              <a:gd name="connsiteX10034" fmla="*/ 816076 w 6019391"/>
              <a:gd name="connsiteY10034" fmla="*/ 3585962 h 3787550"/>
              <a:gd name="connsiteX10035" fmla="*/ 816957 w 6019391"/>
              <a:gd name="connsiteY10035" fmla="*/ 3582388 h 3787550"/>
              <a:gd name="connsiteX10036" fmla="*/ 814352 w 6019391"/>
              <a:gd name="connsiteY10036" fmla="*/ 3581576 h 3787550"/>
              <a:gd name="connsiteX10037" fmla="*/ 819265 w 6019391"/>
              <a:gd name="connsiteY10037" fmla="*/ 3572241 h 3787550"/>
              <a:gd name="connsiteX10038" fmla="*/ 812709 w 6019391"/>
              <a:gd name="connsiteY10038" fmla="*/ 3580983 h 3787550"/>
              <a:gd name="connsiteX10039" fmla="*/ 813642 w 6019391"/>
              <a:gd name="connsiteY10039" fmla="*/ 3575292 h 3787550"/>
              <a:gd name="connsiteX10040" fmla="*/ 813889 w 6019391"/>
              <a:gd name="connsiteY10040" fmla="*/ 3572836 h 3787550"/>
              <a:gd name="connsiteX10041" fmla="*/ 832588 w 6019391"/>
              <a:gd name="connsiteY10041" fmla="*/ 3543746 h 3787550"/>
              <a:gd name="connsiteX10042" fmla="*/ 866064 w 6019391"/>
              <a:gd name="connsiteY10042" fmla="*/ 3484909 h 3787550"/>
              <a:gd name="connsiteX10043" fmla="*/ 878104 w 6019391"/>
              <a:gd name="connsiteY10043" fmla="*/ 3461393 h 3787550"/>
              <a:gd name="connsiteX10044" fmla="*/ 875291 w 6019391"/>
              <a:gd name="connsiteY10044" fmla="*/ 3463179 h 3787550"/>
              <a:gd name="connsiteX10045" fmla="*/ 872034 w 6019391"/>
              <a:gd name="connsiteY10045" fmla="*/ 3468362 h 3787550"/>
              <a:gd name="connsiteX10046" fmla="*/ 871107 w 6019391"/>
              <a:gd name="connsiteY10046" fmla="*/ 3471920 h 3787550"/>
              <a:gd name="connsiteX10047" fmla="*/ 868625 w 6019391"/>
              <a:gd name="connsiteY10047" fmla="*/ 3476922 h 3787550"/>
              <a:gd name="connsiteX10048" fmla="*/ 867870 w 6019391"/>
              <a:gd name="connsiteY10048" fmla="*/ 3476060 h 3787550"/>
              <a:gd name="connsiteX10049" fmla="*/ 868067 w 6019391"/>
              <a:gd name="connsiteY10049" fmla="*/ 3475452 h 3787550"/>
              <a:gd name="connsiteX10050" fmla="*/ 867817 w 6019391"/>
              <a:gd name="connsiteY10050" fmla="*/ 3475915 h 3787550"/>
              <a:gd name="connsiteX10051" fmla="*/ 867870 w 6019391"/>
              <a:gd name="connsiteY10051" fmla="*/ 3476060 h 3787550"/>
              <a:gd name="connsiteX10052" fmla="*/ 860570 w 6019391"/>
              <a:gd name="connsiteY10052" fmla="*/ 3493021 h 3787550"/>
              <a:gd name="connsiteX10053" fmla="*/ 861053 w 6019391"/>
              <a:gd name="connsiteY10053" fmla="*/ 3490846 h 3787550"/>
              <a:gd name="connsiteX10054" fmla="*/ 860915 w 6019391"/>
              <a:gd name="connsiteY10054" fmla="*/ 3489570 h 3787550"/>
              <a:gd name="connsiteX10055" fmla="*/ 858689 w 6019391"/>
              <a:gd name="connsiteY10055" fmla="*/ 3493251 h 3787550"/>
              <a:gd name="connsiteX10056" fmla="*/ 847779 w 6019391"/>
              <a:gd name="connsiteY10056" fmla="*/ 3510813 h 3787550"/>
              <a:gd name="connsiteX10057" fmla="*/ 843826 w 6019391"/>
              <a:gd name="connsiteY10057" fmla="*/ 3512320 h 3787550"/>
              <a:gd name="connsiteX10058" fmla="*/ 831382 w 6019391"/>
              <a:gd name="connsiteY10058" fmla="*/ 3531800 h 3787550"/>
              <a:gd name="connsiteX10059" fmla="*/ 826243 w 6019391"/>
              <a:gd name="connsiteY10059" fmla="*/ 3533344 h 3787550"/>
              <a:gd name="connsiteX10060" fmla="*/ 825391 w 6019391"/>
              <a:gd name="connsiteY10060" fmla="*/ 3534474 h 3787550"/>
              <a:gd name="connsiteX10061" fmla="*/ 824920 w 6019391"/>
              <a:gd name="connsiteY10061" fmla="*/ 3535645 h 3787550"/>
              <a:gd name="connsiteX10062" fmla="*/ 823691 w 6019391"/>
              <a:gd name="connsiteY10062" fmla="*/ 3537146 h 3787550"/>
              <a:gd name="connsiteX10063" fmla="*/ 823285 w 6019391"/>
              <a:gd name="connsiteY10063" fmla="*/ 3537151 h 3787550"/>
              <a:gd name="connsiteX10064" fmla="*/ 823021 w 6019391"/>
              <a:gd name="connsiteY10064" fmla="*/ 3537963 h 3787550"/>
              <a:gd name="connsiteX10065" fmla="*/ 823691 w 6019391"/>
              <a:gd name="connsiteY10065" fmla="*/ 3537146 h 3787550"/>
              <a:gd name="connsiteX10066" fmla="*/ 824320 w 6019391"/>
              <a:gd name="connsiteY10066" fmla="*/ 3537138 h 3787550"/>
              <a:gd name="connsiteX10067" fmla="*/ 818989 w 6019391"/>
              <a:gd name="connsiteY10067" fmla="*/ 3541379 h 3787550"/>
              <a:gd name="connsiteX10068" fmla="*/ 831567 w 6019391"/>
              <a:gd name="connsiteY10068" fmla="*/ 3520955 h 3787550"/>
              <a:gd name="connsiteX10069" fmla="*/ 831107 w 6019391"/>
              <a:gd name="connsiteY10069" fmla="*/ 3515954 h 3787550"/>
              <a:gd name="connsiteX10070" fmla="*/ 840061 w 6019391"/>
              <a:gd name="connsiteY10070" fmla="*/ 3496114 h 3787550"/>
              <a:gd name="connsiteX10071" fmla="*/ 848656 w 6019391"/>
              <a:gd name="connsiteY10071" fmla="*/ 3481846 h 3787550"/>
              <a:gd name="connsiteX10072" fmla="*/ 848668 w 6019391"/>
              <a:gd name="connsiteY10072" fmla="*/ 3481827 h 3787550"/>
              <a:gd name="connsiteX10073" fmla="*/ 849133 w 6019391"/>
              <a:gd name="connsiteY10073" fmla="*/ 3477918 h 3787550"/>
              <a:gd name="connsiteX10074" fmla="*/ 850907 w 6019391"/>
              <a:gd name="connsiteY10074" fmla="*/ 3470040 h 3787550"/>
              <a:gd name="connsiteX10075" fmla="*/ 850156 w 6019391"/>
              <a:gd name="connsiteY10075" fmla="*/ 3470357 h 3787550"/>
              <a:gd name="connsiteX10076" fmla="*/ 848556 w 6019391"/>
              <a:gd name="connsiteY10076" fmla="*/ 3471272 h 3787550"/>
              <a:gd name="connsiteX10077" fmla="*/ 842601 w 6019391"/>
              <a:gd name="connsiteY10077" fmla="*/ 3478483 h 3787550"/>
              <a:gd name="connsiteX10078" fmla="*/ 833593 w 6019391"/>
              <a:gd name="connsiteY10078" fmla="*/ 3490490 h 3787550"/>
              <a:gd name="connsiteX10079" fmla="*/ 822745 w 6019391"/>
              <a:gd name="connsiteY10079" fmla="*/ 3507099 h 3787550"/>
              <a:gd name="connsiteX10080" fmla="*/ 794791 w 6019391"/>
              <a:gd name="connsiteY10080" fmla="*/ 3549435 h 3787550"/>
              <a:gd name="connsiteX10081" fmla="*/ 792925 w 6019391"/>
              <a:gd name="connsiteY10081" fmla="*/ 3552254 h 3787550"/>
              <a:gd name="connsiteX10082" fmla="*/ 793129 w 6019391"/>
              <a:gd name="connsiteY10082" fmla="*/ 3548565 h 3787550"/>
              <a:gd name="connsiteX10083" fmla="*/ 793079 w 6019391"/>
              <a:gd name="connsiteY10083" fmla="*/ 3547274 h 3787550"/>
              <a:gd name="connsiteX10084" fmla="*/ 798582 w 6019391"/>
              <a:gd name="connsiteY10084" fmla="*/ 3538306 h 3787550"/>
              <a:gd name="connsiteX10085" fmla="*/ 812948 w 6019391"/>
              <a:gd name="connsiteY10085" fmla="*/ 3515031 h 3787550"/>
              <a:gd name="connsiteX10086" fmla="*/ 808806 w 6019391"/>
              <a:gd name="connsiteY10086" fmla="*/ 3509649 h 3787550"/>
              <a:gd name="connsiteX10087" fmla="*/ 814165 w 6019391"/>
              <a:gd name="connsiteY10087" fmla="*/ 3498382 h 3787550"/>
              <a:gd name="connsiteX10088" fmla="*/ 818191 w 6019391"/>
              <a:gd name="connsiteY10088" fmla="*/ 3486817 h 3787550"/>
              <a:gd name="connsiteX10089" fmla="*/ 820093 w 6019391"/>
              <a:gd name="connsiteY10089" fmla="*/ 3483478 h 3787550"/>
              <a:gd name="connsiteX10090" fmla="*/ 819959 w 6019391"/>
              <a:gd name="connsiteY10090" fmla="*/ 3483590 h 3787550"/>
              <a:gd name="connsiteX10091" fmla="*/ 819348 w 6019391"/>
              <a:gd name="connsiteY10091" fmla="*/ 3483642 h 3787550"/>
              <a:gd name="connsiteX10092" fmla="*/ 819745 w 6019391"/>
              <a:gd name="connsiteY10092" fmla="*/ 3480843 h 3787550"/>
              <a:gd name="connsiteX10093" fmla="*/ 820821 w 6019391"/>
              <a:gd name="connsiteY10093" fmla="*/ 3478197 h 3787550"/>
              <a:gd name="connsiteX10094" fmla="*/ 819415 w 6019391"/>
              <a:gd name="connsiteY10094" fmla="*/ 3478996 h 3787550"/>
              <a:gd name="connsiteX10095" fmla="*/ 816840 w 6019391"/>
              <a:gd name="connsiteY10095" fmla="*/ 3479807 h 3787550"/>
              <a:gd name="connsiteX10096" fmla="*/ 810453 w 6019391"/>
              <a:gd name="connsiteY10096" fmla="*/ 3490010 h 3787550"/>
              <a:gd name="connsiteX10097" fmla="*/ 803448 w 6019391"/>
              <a:gd name="connsiteY10097" fmla="*/ 3496313 h 3787550"/>
              <a:gd name="connsiteX10098" fmla="*/ 812863 w 6019391"/>
              <a:gd name="connsiteY10098" fmla="*/ 3481473 h 3787550"/>
              <a:gd name="connsiteX10099" fmla="*/ 813981 w 6019391"/>
              <a:gd name="connsiteY10099" fmla="*/ 3477294 h 3787550"/>
              <a:gd name="connsiteX10100" fmla="*/ 813951 w 6019391"/>
              <a:gd name="connsiteY10100" fmla="*/ 3476623 h 3787550"/>
              <a:gd name="connsiteX10101" fmla="*/ 777072 w 6019391"/>
              <a:gd name="connsiteY10101" fmla="*/ 3543487 h 3787550"/>
              <a:gd name="connsiteX10102" fmla="*/ 806186 w 6019391"/>
              <a:gd name="connsiteY10102" fmla="*/ 3478791 h 3787550"/>
              <a:gd name="connsiteX10103" fmla="*/ 806446 w 6019391"/>
              <a:gd name="connsiteY10103" fmla="*/ 3477746 h 3787550"/>
              <a:gd name="connsiteX10104" fmla="*/ 803457 w 6019391"/>
              <a:gd name="connsiteY10104" fmla="*/ 3482414 h 3787550"/>
              <a:gd name="connsiteX10105" fmla="*/ 801064 w 6019391"/>
              <a:gd name="connsiteY10105" fmla="*/ 3485855 h 3787550"/>
              <a:gd name="connsiteX10106" fmla="*/ 801293 w 6019391"/>
              <a:gd name="connsiteY10106" fmla="*/ 3485009 h 3787550"/>
              <a:gd name="connsiteX10107" fmla="*/ 803151 w 6019391"/>
              <a:gd name="connsiteY10107" fmla="*/ 3477988 h 3787550"/>
              <a:gd name="connsiteX10108" fmla="*/ 808555 w 6019391"/>
              <a:gd name="connsiteY10108" fmla="*/ 3469044 h 3787550"/>
              <a:gd name="connsiteX10109" fmla="*/ 808609 w 6019391"/>
              <a:gd name="connsiteY10109" fmla="*/ 3468958 h 3787550"/>
              <a:gd name="connsiteX10110" fmla="*/ 807690 w 6019391"/>
              <a:gd name="connsiteY10110" fmla="*/ 3464730 h 3787550"/>
              <a:gd name="connsiteX10111" fmla="*/ 803970 w 6019391"/>
              <a:gd name="connsiteY10111" fmla="*/ 3470801 h 3787550"/>
              <a:gd name="connsiteX10112" fmla="*/ 808119 w 6019391"/>
              <a:gd name="connsiteY10112" fmla="*/ 3462634 h 3787550"/>
              <a:gd name="connsiteX10113" fmla="*/ 806899 w 6019391"/>
              <a:gd name="connsiteY10113" fmla="*/ 3464154 h 3787550"/>
              <a:gd name="connsiteX10114" fmla="*/ 808474 w 6019391"/>
              <a:gd name="connsiteY10114" fmla="*/ 3458716 h 3787550"/>
              <a:gd name="connsiteX10115" fmla="*/ 807536 w 6019391"/>
              <a:gd name="connsiteY10115" fmla="*/ 3459747 h 3787550"/>
              <a:gd name="connsiteX10116" fmla="*/ 806619 w 6019391"/>
              <a:gd name="connsiteY10116" fmla="*/ 3461394 h 3787550"/>
              <a:gd name="connsiteX10117" fmla="*/ 806072 w 6019391"/>
              <a:gd name="connsiteY10117" fmla="*/ 3458773 h 3787550"/>
              <a:gd name="connsiteX10118" fmla="*/ 795760 w 6019391"/>
              <a:gd name="connsiteY10118" fmla="*/ 3475600 h 3787550"/>
              <a:gd name="connsiteX10119" fmla="*/ 799564 w 6019391"/>
              <a:gd name="connsiteY10119" fmla="*/ 3466385 h 3787550"/>
              <a:gd name="connsiteX10120" fmla="*/ 801250 w 6019391"/>
              <a:gd name="connsiteY10120" fmla="*/ 3458644 h 3787550"/>
              <a:gd name="connsiteX10121" fmla="*/ 800103 w 6019391"/>
              <a:gd name="connsiteY10121" fmla="*/ 3460360 h 3787550"/>
              <a:gd name="connsiteX10122" fmla="*/ 799988 w 6019391"/>
              <a:gd name="connsiteY10122" fmla="*/ 3460523 h 3787550"/>
              <a:gd name="connsiteX10123" fmla="*/ 781942 w 6019391"/>
              <a:gd name="connsiteY10123" fmla="*/ 3495138 h 3787550"/>
              <a:gd name="connsiteX10124" fmla="*/ 789504 w 6019391"/>
              <a:gd name="connsiteY10124" fmla="*/ 3475751 h 3787550"/>
              <a:gd name="connsiteX10125" fmla="*/ 783762 w 6019391"/>
              <a:gd name="connsiteY10125" fmla="*/ 3484907 h 3787550"/>
              <a:gd name="connsiteX10126" fmla="*/ 777095 w 6019391"/>
              <a:gd name="connsiteY10126" fmla="*/ 3495166 h 3787550"/>
              <a:gd name="connsiteX10127" fmla="*/ 775842 w 6019391"/>
              <a:gd name="connsiteY10127" fmla="*/ 3496732 h 3787550"/>
              <a:gd name="connsiteX10128" fmla="*/ 775635 w 6019391"/>
              <a:gd name="connsiteY10128" fmla="*/ 3497889 h 3787550"/>
              <a:gd name="connsiteX10129" fmla="*/ 772148 w 6019391"/>
              <a:gd name="connsiteY10129" fmla="*/ 3502796 h 3787550"/>
              <a:gd name="connsiteX10130" fmla="*/ 773126 w 6019391"/>
              <a:gd name="connsiteY10130" fmla="*/ 3497918 h 3787550"/>
              <a:gd name="connsiteX10131" fmla="*/ 773049 w 6019391"/>
              <a:gd name="connsiteY10131" fmla="*/ 3498044 h 3787550"/>
              <a:gd name="connsiteX10132" fmla="*/ 769653 w 6019391"/>
              <a:gd name="connsiteY10132" fmla="*/ 3500690 h 3787550"/>
              <a:gd name="connsiteX10133" fmla="*/ 766175 w 6019391"/>
              <a:gd name="connsiteY10133" fmla="*/ 3515094 h 3787550"/>
              <a:gd name="connsiteX10134" fmla="*/ 761784 w 6019391"/>
              <a:gd name="connsiteY10134" fmla="*/ 3525026 h 3787550"/>
              <a:gd name="connsiteX10135" fmla="*/ 762459 w 6019391"/>
              <a:gd name="connsiteY10135" fmla="*/ 3521686 h 3787550"/>
              <a:gd name="connsiteX10136" fmla="*/ 764789 w 6019391"/>
              <a:gd name="connsiteY10136" fmla="*/ 3517389 h 3787550"/>
              <a:gd name="connsiteX10137" fmla="*/ 766230 w 6019391"/>
              <a:gd name="connsiteY10137" fmla="*/ 3513584 h 3787550"/>
              <a:gd name="connsiteX10138" fmla="*/ 764421 w 6019391"/>
              <a:gd name="connsiteY10138" fmla="*/ 3513964 h 3787550"/>
              <a:gd name="connsiteX10139" fmla="*/ 764747 w 6019391"/>
              <a:gd name="connsiteY10139" fmla="*/ 3512794 h 3787550"/>
              <a:gd name="connsiteX10140" fmla="*/ 765595 w 6019391"/>
              <a:gd name="connsiteY10140" fmla="*/ 3500937 h 3787550"/>
              <a:gd name="connsiteX10141" fmla="*/ 761396 w 6019391"/>
              <a:gd name="connsiteY10141" fmla="*/ 3517411 h 3787550"/>
              <a:gd name="connsiteX10142" fmla="*/ 761101 w 6019391"/>
              <a:gd name="connsiteY10142" fmla="*/ 3518435 h 3787550"/>
              <a:gd name="connsiteX10143" fmla="*/ 761012 w 6019391"/>
              <a:gd name="connsiteY10143" fmla="*/ 3518558 h 3787550"/>
              <a:gd name="connsiteX10144" fmla="*/ 759306 w 6019391"/>
              <a:gd name="connsiteY10144" fmla="*/ 3521552 h 3787550"/>
              <a:gd name="connsiteX10145" fmla="*/ 763525 w 6019391"/>
              <a:gd name="connsiteY10145" fmla="*/ 3501429 h 3787550"/>
              <a:gd name="connsiteX10146" fmla="*/ 756058 w 6019391"/>
              <a:gd name="connsiteY10146" fmla="*/ 3518765 h 3787550"/>
              <a:gd name="connsiteX10147" fmla="*/ 753707 w 6019391"/>
              <a:gd name="connsiteY10147" fmla="*/ 3526759 h 3787550"/>
              <a:gd name="connsiteX10148" fmla="*/ 754803 w 6019391"/>
              <a:gd name="connsiteY10148" fmla="*/ 3521676 h 3787550"/>
              <a:gd name="connsiteX10149" fmla="*/ 733429 w 6019391"/>
              <a:gd name="connsiteY10149" fmla="*/ 3571290 h 3787550"/>
              <a:gd name="connsiteX10150" fmla="*/ 731623 w 6019391"/>
              <a:gd name="connsiteY10150" fmla="*/ 3580255 h 3787550"/>
              <a:gd name="connsiteX10151" fmla="*/ 716491 w 6019391"/>
              <a:gd name="connsiteY10151" fmla="*/ 3610532 h 3787550"/>
              <a:gd name="connsiteX10152" fmla="*/ 728285 w 6019391"/>
              <a:gd name="connsiteY10152" fmla="*/ 3579685 h 3787550"/>
              <a:gd name="connsiteX10153" fmla="*/ 727874 w 6019391"/>
              <a:gd name="connsiteY10153" fmla="*/ 3566171 h 3787550"/>
              <a:gd name="connsiteX10154" fmla="*/ 687487 w 6019391"/>
              <a:gd name="connsiteY10154" fmla="*/ 3640667 h 3787550"/>
              <a:gd name="connsiteX10155" fmla="*/ 684533 w 6019391"/>
              <a:gd name="connsiteY10155" fmla="*/ 3645488 h 3787550"/>
              <a:gd name="connsiteX10156" fmla="*/ 695560 w 6019391"/>
              <a:gd name="connsiteY10156" fmla="*/ 3615891 h 3787550"/>
              <a:gd name="connsiteX10157" fmla="*/ 697063 w 6019391"/>
              <a:gd name="connsiteY10157" fmla="*/ 3601831 h 3787550"/>
              <a:gd name="connsiteX10158" fmla="*/ 653147 w 6019391"/>
              <a:gd name="connsiteY10158" fmla="*/ 3679078 h 3787550"/>
              <a:gd name="connsiteX10159" fmla="*/ 683491 w 6019391"/>
              <a:gd name="connsiteY10159" fmla="*/ 3606784 h 3787550"/>
              <a:gd name="connsiteX10160" fmla="*/ 685652 w 6019391"/>
              <a:gd name="connsiteY10160" fmla="*/ 3591653 h 3787550"/>
              <a:gd name="connsiteX10161" fmla="*/ 686419 w 6019391"/>
              <a:gd name="connsiteY10161" fmla="*/ 3590402 h 3787550"/>
              <a:gd name="connsiteX10162" fmla="*/ 723357 w 6019391"/>
              <a:gd name="connsiteY10162" fmla="*/ 3515514 h 3787550"/>
              <a:gd name="connsiteX10163" fmla="*/ 716680 w 6019391"/>
              <a:gd name="connsiteY10163" fmla="*/ 3526409 h 3787550"/>
              <a:gd name="connsiteX10164" fmla="*/ 744946 w 6019391"/>
              <a:gd name="connsiteY10164" fmla="*/ 3466104 h 3787550"/>
              <a:gd name="connsiteX10165" fmla="*/ 739145 w 6019391"/>
              <a:gd name="connsiteY10165" fmla="*/ 3475570 h 3787550"/>
              <a:gd name="connsiteX10166" fmla="*/ 742181 w 6019391"/>
              <a:gd name="connsiteY10166" fmla="*/ 3467604 h 3787550"/>
              <a:gd name="connsiteX10167" fmla="*/ 744343 w 6019391"/>
              <a:gd name="connsiteY10167" fmla="*/ 3452472 h 3787550"/>
              <a:gd name="connsiteX10168" fmla="*/ 723688 w 6019391"/>
              <a:gd name="connsiteY10168" fmla="*/ 3486176 h 3787550"/>
              <a:gd name="connsiteX10169" fmla="*/ 731291 w 6019391"/>
              <a:gd name="connsiteY10169" fmla="*/ 3470762 h 3787550"/>
              <a:gd name="connsiteX10170" fmla="*/ 723001 w 6019391"/>
              <a:gd name="connsiteY10170" fmla="*/ 3487298 h 3787550"/>
              <a:gd name="connsiteX10171" fmla="*/ 723688 w 6019391"/>
              <a:gd name="connsiteY10171" fmla="*/ 3486176 h 3787550"/>
              <a:gd name="connsiteX10172" fmla="*/ 694354 w 6019391"/>
              <a:gd name="connsiteY10172" fmla="*/ 3545649 h 3787550"/>
              <a:gd name="connsiteX10173" fmla="*/ 694982 w 6019391"/>
              <a:gd name="connsiteY10173" fmla="*/ 3533018 h 3787550"/>
              <a:gd name="connsiteX10174" fmla="*/ 723780 w 6019391"/>
              <a:gd name="connsiteY10174" fmla="*/ 3469049 h 3787550"/>
              <a:gd name="connsiteX10175" fmla="*/ 745117 w 6019391"/>
              <a:gd name="connsiteY10175" fmla="*/ 3414579 h 3787550"/>
              <a:gd name="connsiteX10176" fmla="*/ 741806 w 6019391"/>
              <a:gd name="connsiteY10176" fmla="*/ 3421128 h 3787550"/>
              <a:gd name="connsiteX10177" fmla="*/ 736553 w 6019391"/>
              <a:gd name="connsiteY10177" fmla="*/ 3423459 h 3787550"/>
              <a:gd name="connsiteX10178" fmla="*/ 733331 w 6019391"/>
              <a:gd name="connsiteY10178" fmla="*/ 3427104 h 3787550"/>
              <a:gd name="connsiteX10179" fmla="*/ 716351 w 6019391"/>
              <a:gd name="connsiteY10179" fmla="*/ 3463333 h 3787550"/>
              <a:gd name="connsiteX10180" fmla="*/ 721678 w 6019391"/>
              <a:gd name="connsiteY10180" fmla="*/ 3446239 h 3787550"/>
              <a:gd name="connsiteX10181" fmla="*/ 715661 w 6019391"/>
              <a:gd name="connsiteY10181" fmla="*/ 3456881 h 3787550"/>
              <a:gd name="connsiteX10182" fmla="*/ 704930 w 6019391"/>
              <a:gd name="connsiteY10182" fmla="*/ 3473701 h 3787550"/>
              <a:gd name="connsiteX10183" fmla="*/ 722566 w 6019391"/>
              <a:gd name="connsiteY10183" fmla="*/ 3435909 h 3787550"/>
              <a:gd name="connsiteX10184" fmla="*/ 725912 w 6019391"/>
              <a:gd name="connsiteY10184" fmla="*/ 3428208 h 3787550"/>
              <a:gd name="connsiteX10185" fmla="*/ 728800 w 6019391"/>
              <a:gd name="connsiteY10185" fmla="*/ 3423385 h 3787550"/>
              <a:gd name="connsiteX10186" fmla="*/ 731071 w 6019391"/>
              <a:gd name="connsiteY10186" fmla="*/ 3416104 h 3787550"/>
              <a:gd name="connsiteX10187" fmla="*/ 731143 w 6019391"/>
              <a:gd name="connsiteY10187" fmla="*/ 3411253 h 3787550"/>
              <a:gd name="connsiteX10188" fmla="*/ 726244 w 6019391"/>
              <a:gd name="connsiteY10188" fmla="*/ 3418557 h 3787550"/>
              <a:gd name="connsiteX10189" fmla="*/ 725672 w 6019391"/>
              <a:gd name="connsiteY10189" fmla="*/ 3418698 h 3787550"/>
              <a:gd name="connsiteX10190" fmla="*/ 699056 w 6019391"/>
              <a:gd name="connsiteY10190" fmla="*/ 3474359 h 3787550"/>
              <a:gd name="connsiteX10191" fmla="*/ 697059 w 6019391"/>
              <a:gd name="connsiteY10191" fmla="*/ 3474610 h 3787550"/>
              <a:gd name="connsiteX10192" fmla="*/ 696595 w 6019391"/>
              <a:gd name="connsiteY10192" fmla="*/ 3475368 h 3787550"/>
              <a:gd name="connsiteX10193" fmla="*/ 694104 w 6019391"/>
              <a:gd name="connsiteY10193" fmla="*/ 3479431 h 3787550"/>
              <a:gd name="connsiteX10194" fmla="*/ 693310 w 6019391"/>
              <a:gd name="connsiteY10194" fmla="*/ 3469123 h 3787550"/>
              <a:gd name="connsiteX10195" fmla="*/ 654456 w 6019391"/>
              <a:gd name="connsiteY10195" fmla="*/ 3541117 h 3787550"/>
              <a:gd name="connsiteX10196" fmla="*/ 652951 w 6019391"/>
              <a:gd name="connsiteY10196" fmla="*/ 3555179 h 3787550"/>
              <a:gd name="connsiteX10197" fmla="*/ 649149 w 6019391"/>
              <a:gd name="connsiteY10197" fmla="*/ 3564393 h 3787550"/>
              <a:gd name="connsiteX10198" fmla="*/ 637711 w 6019391"/>
              <a:gd name="connsiteY10198" fmla="*/ 3577038 h 3787550"/>
              <a:gd name="connsiteX10199" fmla="*/ 651966 w 6019391"/>
              <a:gd name="connsiteY10199" fmla="*/ 3539593 h 3787550"/>
              <a:gd name="connsiteX10200" fmla="*/ 653362 w 6019391"/>
              <a:gd name="connsiteY10200" fmla="*/ 3525711 h 3787550"/>
              <a:gd name="connsiteX10201" fmla="*/ 618037 w 6019391"/>
              <a:gd name="connsiteY10201" fmla="*/ 3594957 h 3787550"/>
              <a:gd name="connsiteX10202" fmla="*/ 615273 w 6019391"/>
              <a:gd name="connsiteY10202" fmla="*/ 3596458 h 3787550"/>
              <a:gd name="connsiteX10203" fmla="*/ 633606 w 6019391"/>
              <a:gd name="connsiteY10203" fmla="*/ 3543335 h 3787550"/>
              <a:gd name="connsiteX10204" fmla="*/ 635111 w 6019391"/>
              <a:gd name="connsiteY10204" fmla="*/ 3529273 h 3787550"/>
              <a:gd name="connsiteX10205" fmla="*/ 575324 w 6019391"/>
              <a:gd name="connsiteY10205" fmla="*/ 3653048 h 3787550"/>
              <a:gd name="connsiteX10206" fmla="*/ 571712 w 6019391"/>
              <a:gd name="connsiteY10206" fmla="*/ 3658941 h 3787550"/>
              <a:gd name="connsiteX10207" fmla="*/ 564461 w 6019391"/>
              <a:gd name="connsiteY10207" fmla="*/ 3667764 h 3787550"/>
              <a:gd name="connsiteX10208" fmla="*/ 567882 w 6019391"/>
              <a:gd name="connsiteY10208" fmla="*/ 3656596 h 3787550"/>
              <a:gd name="connsiteX10209" fmla="*/ 566514 w 6019391"/>
              <a:gd name="connsiteY10209" fmla="*/ 3644215 h 3787550"/>
              <a:gd name="connsiteX10210" fmla="*/ 531955 w 6019391"/>
              <a:gd name="connsiteY10210" fmla="*/ 3712209 h 3787550"/>
              <a:gd name="connsiteX10211" fmla="*/ 500462 w 6019391"/>
              <a:gd name="connsiteY10211" fmla="*/ 3783799 h 3787550"/>
              <a:gd name="connsiteX10212" fmla="*/ 498163 w 6019391"/>
              <a:gd name="connsiteY10212" fmla="*/ 3787550 h 3787550"/>
              <a:gd name="connsiteX10213" fmla="*/ 538467 w 6019391"/>
              <a:gd name="connsiteY10213" fmla="*/ 3678374 h 3787550"/>
              <a:gd name="connsiteX10214" fmla="*/ 538821 w 6019391"/>
              <a:gd name="connsiteY10214" fmla="*/ 3663610 h 3787550"/>
              <a:gd name="connsiteX10215" fmla="*/ 555075 w 6019391"/>
              <a:gd name="connsiteY10215" fmla="*/ 3622476 h 3787550"/>
              <a:gd name="connsiteX10216" fmla="*/ 558029 w 6019391"/>
              <a:gd name="connsiteY10216" fmla="*/ 3617655 h 3787550"/>
              <a:gd name="connsiteX10217" fmla="*/ 558905 w 6019391"/>
              <a:gd name="connsiteY10217" fmla="*/ 3624822 h 3787550"/>
              <a:gd name="connsiteX10218" fmla="*/ 562707 w 6019391"/>
              <a:gd name="connsiteY10218" fmla="*/ 3615607 h 3787550"/>
              <a:gd name="connsiteX10219" fmla="*/ 559589 w 6019391"/>
              <a:gd name="connsiteY10219" fmla="*/ 3626714 h 3787550"/>
              <a:gd name="connsiteX10220" fmla="*/ 559509 w 6019391"/>
              <a:gd name="connsiteY10220" fmla="*/ 3638453 h 3787550"/>
              <a:gd name="connsiteX10221" fmla="*/ 583668 w 6019391"/>
              <a:gd name="connsiteY10221" fmla="*/ 3578828 h 3787550"/>
              <a:gd name="connsiteX10222" fmla="*/ 563803 w 6019391"/>
              <a:gd name="connsiteY10222" fmla="*/ 3634452 h 3787550"/>
              <a:gd name="connsiteX10223" fmla="*/ 563558 w 6019391"/>
              <a:gd name="connsiteY10223" fmla="*/ 3649037 h 3787550"/>
              <a:gd name="connsiteX10224" fmla="*/ 585338 w 6019391"/>
              <a:gd name="connsiteY10224" fmla="*/ 3596305 h 3787550"/>
              <a:gd name="connsiteX10225" fmla="*/ 581917 w 6019391"/>
              <a:gd name="connsiteY10225" fmla="*/ 3607473 h 3787550"/>
              <a:gd name="connsiteX10226" fmla="*/ 580523 w 6019391"/>
              <a:gd name="connsiteY10226" fmla="*/ 3621355 h 3787550"/>
              <a:gd name="connsiteX10227" fmla="*/ 628789 w 6019391"/>
              <a:gd name="connsiteY10227" fmla="*/ 3525404 h 3787550"/>
              <a:gd name="connsiteX10228" fmla="*/ 630181 w 6019391"/>
              <a:gd name="connsiteY10228" fmla="*/ 3522757 h 3787550"/>
              <a:gd name="connsiteX10229" fmla="*/ 638690 w 6019391"/>
              <a:gd name="connsiteY10229" fmla="*/ 3506574 h 3787550"/>
              <a:gd name="connsiteX10230" fmla="*/ 638777 w 6019391"/>
              <a:gd name="connsiteY10230" fmla="*/ 3505702 h 3787550"/>
              <a:gd name="connsiteX10231" fmla="*/ 640036 w 6019391"/>
              <a:gd name="connsiteY10231" fmla="*/ 3503744 h 3787550"/>
              <a:gd name="connsiteX10232" fmla="*/ 642487 w 6019391"/>
              <a:gd name="connsiteY10232" fmla="*/ 3493113 h 3787550"/>
              <a:gd name="connsiteX10233" fmla="*/ 642196 w 6019391"/>
              <a:gd name="connsiteY10233" fmla="*/ 3488913 h 3787550"/>
              <a:gd name="connsiteX10234" fmla="*/ 631716 w 6019391"/>
              <a:gd name="connsiteY10234" fmla="*/ 3509022 h 3787550"/>
              <a:gd name="connsiteX10235" fmla="*/ 621236 w 6019391"/>
              <a:gd name="connsiteY10235" fmla="*/ 3529132 h 3787550"/>
              <a:gd name="connsiteX10236" fmla="*/ 619814 w 6019391"/>
              <a:gd name="connsiteY10236" fmla="*/ 3531452 h 3787550"/>
              <a:gd name="connsiteX10237" fmla="*/ 598499 w 6019391"/>
              <a:gd name="connsiteY10237" fmla="*/ 3577838 h 3787550"/>
              <a:gd name="connsiteX10238" fmla="*/ 615517 w 6019391"/>
              <a:gd name="connsiteY10238" fmla="*/ 3535454 h 3787550"/>
              <a:gd name="connsiteX10239" fmla="*/ 632537 w 6019391"/>
              <a:gd name="connsiteY10239" fmla="*/ 3493070 h 3787550"/>
              <a:gd name="connsiteX10240" fmla="*/ 632893 w 6019391"/>
              <a:gd name="connsiteY10240" fmla="*/ 3478306 h 3787550"/>
              <a:gd name="connsiteX10241" fmla="*/ 609471 w 6019391"/>
              <a:gd name="connsiteY10241" fmla="*/ 3525120 h 3787550"/>
              <a:gd name="connsiteX10242" fmla="*/ 589304 w 6019391"/>
              <a:gd name="connsiteY10242" fmla="*/ 3572210 h 3787550"/>
              <a:gd name="connsiteX10243" fmla="*/ 594229 w 6019391"/>
              <a:gd name="connsiteY10243" fmla="*/ 3555577 h 3787550"/>
              <a:gd name="connsiteX10244" fmla="*/ 592779 w 6019391"/>
              <a:gd name="connsiteY10244" fmla="*/ 3546339 h 3787550"/>
              <a:gd name="connsiteX10245" fmla="*/ 590573 w 6019391"/>
              <a:gd name="connsiteY10245" fmla="*/ 3552571 h 3787550"/>
              <a:gd name="connsiteX10246" fmla="*/ 588441 w 6019391"/>
              <a:gd name="connsiteY10246" fmla="*/ 3556262 h 3787550"/>
              <a:gd name="connsiteX10247" fmla="*/ 599872 w 6019391"/>
              <a:gd name="connsiteY10247" fmla="*/ 3529499 h 3787550"/>
              <a:gd name="connsiteX10248" fmla="*/ 611905 w 6019391"/>
              <a:gd name="connsiteY10248" fmla="*/ 3503525 h 3787550"/>
              <a:gd name="connsiteX10249" fmla="*/ 623798 w 6019391"/>
              <a:gd name="connsiteY10249" fmla="*/ 3476064 h 3787550"/>
              <a:gd name="connsiteX10250" fmla="*/ 619681 w 6019391"/>
              <a:gd name="connsiteY10250" fmla="*/ 3482302 h 3787550"/>
              <a:gd name="connsiteX10251" fmla="*/ 617815 w 6019391"/>
              <a:gd name="connsiteY10251" fmla="*/ 3485121 h 3787550"/>
              <a:gd name="connsiteX10252" fmla="*/ 618018 w 6019391"/>
              <a:gd name="connsiteY10252" fmla="*/ 3481431 h 3787550"/>
              <a:gd name="connsiteX10253" fmla="*/ 617967 w 6019391"/>
              <a:gd name="connsiteY10253" fmla="*/ 3480141 h 3787550"/>
              <a:gd name="connsiteX10254" fmla="*/ 623471 w 6019391"/>
              <a:gd name="connsiteY10254" fmla="*/ 3471171 h 3787550"/>
              <a:gd name="connsiteX10255" fmla="*/ 627714 w 6019391"/>
              <a:gd name="connsiteY10255" fmla="*/ 3465003 h 3787550"/>
              <a:gd name="connsiteX10256" fmla="*/ 633846 w 6019391"/>
              <a:gd name="connsiteY10256" fmla="*/ 3442706 h 3787550"/>
              <a:gd name="connsiteX10257" fmla="*/ 633695 w 6019391"/>
              <a:gd name="connsiteY10257" fmla="*/ 3442515 h 3787550"/>
              <a:gd name="connsiteX10258" fmla="*/ 634096 w 6019391"/>
              <a:gd name="connsiteY10258" fmla="*/ 3440915 h 3787550"/>
              <a:gd name="connsiteX10259" fmla="*/ 633350 w 6019391"/>
              <a:gd name="connsiteY10259" fmla="*/ 3438769 h 3787550"/>
              <a:gd name="connsiteX10260" fmla="*/ 631195 w 6019391"/>
              <a:gd name="connsiteY10260" fmla="*/ 3449269 h 3787550"/>
              <a:gd name="connsiteX10261" fmla="*/ 621208 w 6019391"/>
              <a:gd name="connsiteY10261" fmla="*/ 3471153 h 3787550"/>
              <a:gd name="connsiteX10262" fmla="*/ 619483 w 6019391"/>
              <a:gd name="connsiteY10262" fmla="*/ 3468378 h 3787550"/>
              <a:gd name="connsiteX10263" fmla="*/ 555238 w 6019391"/>
              <a:gd name="connsiteY10263" fmla="*/ 3607595 h 3787550"/>
              <a:gd name="connsiteX10264" fmla="*/ 543910 w 6019391"/>
              <a:gd name="connsiteY10264" fmla="*/ 3632096 h 3787550"/>
              <a:gd name="connsiteX10265" fmla="*/ 544649 w 6019391"/>
              <a:gd name="connsiteY10265" fmla="*/ 3619286 h 3787550"/>
              <a:gd name="connsiteX10266" fmla="*/ 571380 w 6019391"/>
              <a:gd name="connsiteY10266" fmla="*/ 3558044 h 3787550"/>
              <a:gd name="connsiteX10267" fmla="*/ 596581 w 6019391"/>
              <a:gd name="connsiteY10267" fmla="*/ 3494144 h 3787550"/>
              <a:gd name="connsiteX10268" fmla="*/ 597320 w 6019391"/>
              <a:gd name="connsiteY10268" fmla="*/ 3481334 h 3787550"/>
              <a:gd name="connsiteX10269" fmla="*/ 582763 w 6019391"/>
              <a:gd name="connsiteY10269" fmla="*/ 3513682 h 3787550"/>
              <a:gd name="connsiteX10270" fmla="*/ 568098 w 6019391"/>
              <a:gd name="connsiteY10270" fmla="*/ 3546209 h 3787550"/>
              <a:gd name="connsiteX10271" fmla="*/ 566564 w 6019391"/>
              <a:gd name="connsiteY10271" fmla="*/ 3540113 h 3787550"/>
              <a:gd name="connsiteX10272" fmla="*/ 561229 w 6019391"/>
              <a:gd name="connsiteY10272" fmla="*/ 3551829 h 3787550"/>
              <a:gd name="connsiteX10273" fmla="*/ 555237 w 6019391"/>
              <a:gd name="connsiteY10273" fmla="*/ 3564615 h 3787550"/>
              <a:gd name="connsiteX10274" fmla="*/ 555319 w 6019391"/>
              <a:gd name="connsiteY10274" fmla="*/ 3561473 h 3787550"/>
              <a:gd name="connsiteX10275" fmla="*/ 630891 w 6019391"/>
              <a:gd name="connsiteY10275" fmla="*/ 3397755 h 3787550"/>
              <a:gd name="connsiteX10276" fmla="*/ 633053 w 6019391"/>
              <a:gd name="connsiteY10276" fmla="*/ 3382623 h 3787550"/>
              <a:gd name="connsiteX10277" fmla="*/ 633792 w 6019391"/>
              <a:gd name="connsiteY10277" fmla="*/ 3378795 h 3787550"/>
              <a:gd name="connsiteX10278" fmla="*/ 628314 w 6019391"/>
              <a:gd name="connsiteY10278" fmla="*/ 3395616 h 3787550"/>
              <a:gd name="connsiteX10279" fmla="*/ 627086 w 6019391"/>
              <a:gd name="connsiteY10279" fmla="*/ 3388917 h 3787550"/>
              <a:gd name="connsiteX10280" fmla="*/ 629257 w 6019391"/>
              <a:gd name="connsiteY10280" fmla="*/ 3380646 h 3787550"/>
              <a:gd name="connsiteX10281" fmla="*/ 615048 w 6019391"/>
              <a:gd name="connsiteY10281" fmla="*/ 3414580 h 3787550"/>
              <a:gd name="connsiteX10282" fmla="*/ 616090 w 6019391"/>
              <a:gd name="connsiteY10282" fmla="*/ 3408139 h 3787550"/>
              <a:gd name="connsiteX10283" fmla="*/ 616031 w 6019391"/>
              <a:gd name="connsiteY10283" fmla="*/ 3407255 h 3787550"/>
              <a:gd name="connsiteX10284" fmla="*/ 614939 w 6019391"/>
              <a:gd name="connsiteY10284" fmla="*/ 3406162 h 3787550"/>
              <a:gd name="connsiteX10285" fmla="*/ 580271 w 6019391"/>
              <a:gd name="connsiteY10285" fmla="*/ 3474336 h 3787550"/>
              <a:gd name="connsiteX10286" fmla="*/ 563908 w 6019391"/>
              <a:gd name="connsiteY10286" fmla="*/ 3507052 h 3787550"/>
              <a:gd name="connsiteX10287" fmla="*/ 548970 w 6019391"/>
              <a:gd name="connsiteY10287" fmla="*/ 3542605 h 3787550"/>
              <a:gd name="connsiteX10288" fmla="*/ 532799 w 6019391"/>
              <a:gd name="connsiteY10288" fmla="*/ 3580596 h 3787550"/>
              <a:gd name="connsiteX10289" fmla="*/ 530309 w 6019391"/>
              <a:gd name="connsiteY10289" fmla="*/ 3579072 h 3787550"/>
              <a:gd name="connsiteX10290" fmla="*/ 511949 w 6019391"/>
              <a:gd name="connsiteY10290" fmla="*/ 3620634 h 3787550"/>
              <a:gd name="connsiteX10291" fmla="*/ 548641 w 6019391"/>
              <a:gd name="connsiteY10291" fmla="*/ 3525948 h 3787550"/>
              <a:gd name="connsiteX10292" fmla="*/ 558054 w 6019391"/>
              <a:gd name="connsiteY10292" fmla="*/ 3501994 h 3787550"/>
              <a:gd name="connsiteX10293" fmla="*/ 568615 w 6019391"/>
              <a:gd name="connsiteY10293" fmla="*/ 3478743 h 3787550"/>
              <a:gd name="connsiteX10294" fmla="*/ 578001 w 6019391"/>
              <a:gd name="connsiteY10294" fmla="*/ 3459865 h 3787550"/>
              <a:gd name="connsiteX10295" fmla="*/ 578960 w 6019391"/>
              <a:gd name="connsiteY10295" fmla="*/ 3457937 h 3787550"/>
              <a:gd name="connsiteX10296" fmla="*/ 584985 w 6019391"/>
              <a:gd name="connsiteY10296" fmla="*/ 3430009 h 3787550"/>
              <a:gd name="connsiteX10297" fmla="*/ 572630 w 6019391"/>
              <a:gd name="connsiteY10297" fmla="*/ 3455750 h 3787550"/>
              <a:gd name="connsiteX10298" fmla="*/ 542675 w 6019391"/>
              <a:gd name="connsiteY10298" fmla="*/ 3512472 h 3787550"/>
              <a:gd name="connsiteX10299" fmla="*/ 550665 w 6019391"/>
              <a:gd name="connsiteY10299" fmla="*/ 3490839 h 3787550"/>
              <a:gd name="connsiteX10300" fmla="*/ 580845 w 6019391"/>
              <a:gd name="connsiteY10300" fmla="*/ 3429987 h 3787550"/>
              <a:gd name="connsiteX10301" fmla="*/ 581339 w 6019391"/>
              <a:gd name="connsiteY10301" fmla="*/ 3428262 h 3787550"/>
              <a:gd name="connsiteX10302" fmla="*/ 581286 w 6019391"/>
              <a:gd name="connsiteY10302" fmla="*/ 3427816 h 3787550"/>
              <a:gd name="connsiteX10303" fmla="*/ 581534 w 6019391"/>
              <a:gd name="connsiteY10303" fmla="*/ 3427579 h 3787550"/>
              <a:gd name="connsiteX10304" fmla="*/ 582234 w 6019391"/>
              <a:gd name="connsiteY10304" fmla="*/ 3425131 h 3787550"/>
              <a:gd name="connsiteX10305" fmla="*/ 582445 w 6019391"/>
              <a:gd name="connsiteY10305" fmla="*/ 3423036 h 3787550"/>
              <a:gd name="connsiteX10306" fmla="*/ 583958 w 6019391"/>
              <a:gd name="connsiteY10306" fmla="*/ 3420181 h 3787550"/>
              <a:gd name="connsiteX10307" fmla="*/ 583086 w 6019391"/>
              <a:gd name="connsiteY10307" fmla="*/ 3423325 h 3787550"/>
              <a:gd name="connsiteX10308" fmla="*/ 585415 w 6019391"/>
              <a:gd name="connsiteY10308" fmla="*/ 3419524 h 3787550"/>
              <a:gd name="connsiteX10309" fmla="*/ 586293 w 6019391"/>
              <a:gd name="connsiteY10309" fmla="*/ 3417390 h 3787550"/>
              <a:gd name="connsiteX10310" fmla="*/ 591167 w 6019391"/>
              <a:gd name="connsiteY10310" fmla="*/ 3405565 h 3787550"/>
              <a:gd name="connsiteX10311" fmla="*/ 595729 w 6019391"/>
              <a:gd name="connsiteY10311" fmla="*/ 3388219 h 3787550"/>
              <a:gd name="connsiteX10312" fmla="*/ 595886 w 6019391"/>
              <a:gd name="connsiteY10312" fmla="*/ 3378081 h 3787550"/>
              <a:gd name="connsiteX10313" fmla="*/ 592604 w 6019391"/>
              <a:gd name="connsiteY10313" fmla="*/ 3388572 h 3787550"/>
              <a:gd name="connsiteX10314" fmla="*/ 583958 w 6019391"/>
              <a:gd name="connsiteY10314" fmla="*/ 3420181 h 3787550"/>
              <a:gd name="connsiteX10315" fmla="*/ 590114 w 6019391"/>
              <a:gd name="connsiteY10315" fmla="*/ 3392852 h 3787550"/>
              <a:gd name="connsiteX10316" fmla="*/ 593053 w 6019391"/>
              <a:gd name="connsiteY10316" fmla="*/ 3381066 h 3787550"/>
              <a:gd name="connsiteX10317" fmla="*/ 581572 w 6019391"/>
              <a:gd name="connsiteY10317" fmla="*/ 3407256 h 3787550"/>
              <a:gd name="connsiteX10318" fmla="*/ 547682 w 6019391"/>
              <a:gd name="connsiteY10318" fmla="*/ 3484102 h 3787550"/>
              <a:gd name="connsiteX10319" fmla="*/ 529432 w 6019391"/>
              <a:gd name="connsiteY10319" fmla="*/ 3534082 h 3787550"/>
              <a:gd name="connsiteX10320" fmla="*/ 528611 w 6019391"/>
              <a:gd name="connsiteY10320" fmla="*/ 3550035 h 3787550"/>
              <a:gd name="connsiteX10321" fmla="*/ 541855 w 6019391"/>
              <a:gd name="connsiteY10321" fmla="*/ 3528426 h 3787550"/>
              <a:gd name="connsiteX10322" fmla="*/ 517562 w 6019391"/>
              <a:gd name="connsiteY10322" fmla="*/ 3590148 h 3787550"/>
              <a:gd name="connsiteX10323" fmla="*/ 497441 w 6019391"/>
              <a:gd name="connsiteY10323" fmla="*/ 3646774 h 3787550"/>
              <a:gd name="connsiteX10324" fmla="*/ 493974 w 6019391"/>
              <a:gd name="connsiteY10324" fmla="*/ 3646304 h 3787550"/>
              <a:gd name="connsiteX10325" fmla="*/ 473916 w 6019391"/>
              <a:gd name="connsiteY10325" fmla="*/ 3676678 h 3787550"/>
              <a:gd name="connsiteX10326" fmla="*/ 442778 w 6019391"/>
              <a:gd name="connsiteY10326" fmla="*/ 3742100 h 3787550"/>
              <a:gd name="connsiteX10327" fmla="*/ 458811 w 6019391"/>
              <a:gd name="connsiteY10327" fmla="*/ 3684131 h 3787550"/>
              <a:gd name="connsiteX10328" fmla="*/ 458784 w 6019391"/>
              <a:gd name="connsiteY10328" fmla="*/ 3672572 h 3787550"/>
              <a:gd name="connsiteX10329" fmla="*/ 454406 w 6019391"/>
              <a:gd name="connsiteY10329" fmla="*/ 3679715 h 3787550"/>
              <a:gd name="connsiteX10330" fmla="*/ 467046 w 6019391"/>
              <a:gd name="connsiteY10330" fmla="*/ 3644475 h 3787550"/>
              <a:gd name="connsiteX10331" fmla="*/ 469153 w 6019391"/>
              <a:gd name="connsiteY10331" fmla="*/ 3644046 h 3787550"/>
              <a:gd name="connsiteX10332" fmla="*/ 487594 w 6019391"/>
              <a:gd name="connsiteY10332" fmla="*/ 3599340 h 3787550"/>
              <a:gd name="connsiteX10333" fmla="*/ 489428 w 6019391"/>
              <a:gd name="connsiteY10333" fmla="*/ 3605375 h 3787550"/>
              <a:gd name="connsiteX10334" fmla="*/ 490195 w 6019391"/>
              <a:gd name="connsiteY10334" fmla="*/ 3604123 h 3787550"/>
              <a:gd name="connsiteX10335" fmla="*/ 506366 w 6019391"/>
              <a:gd name="connsiteY10335" fmla="*/ 3566132 h 3787550"/>
              <a:gd name="connsiteX10336" fmla="*/ 508280 w 6019391"/>
              <a:gd name="connsiteY10336" fmla="*/ 3565586 h 3787550"/>
              <a:gd name="connsiteX10337" fmla="*/ 513890 w 6019391"/>
              <a:gd name="connsiteY10337" fmla="*/ 3550846 h 3787550"/>
              <a:gd name="connsiteX10338" fmla="*/ 528993 w 6019391"/>
              <a:gd name="connsiteY10338" fmla="*/ 3509008 h 3787550"/>
              <a:gd name="connsiteX10339" fmla="*/ 532814 w 6019391"/>
              <a:gd name="connsiteY10339" fmla="*/ 3501504 h 3787550"/>
              <a:gd name="connsiteX10340" fmla="*/ 535484 w 6019391"/>
              <a:gd name="connsiteY10340" fmla="*/ 3496261 h 3787550"/>
              <a:gd name="connsiteX10341" fmla="*/ 532691 w 6019391"/>
              <a:gd name="connsiteY10341" fmla="*/ 3503136 h 3787550"/>
              <a:gd name="connsiteX10342" fmla="*/ 515312 w 6019391"/>
              <a:gd name="connsiteY10342" fmla="*/ 3548524 h 3787550"/>
              <a:gd name="connsiteX10343" fmla="*/ 480125 w 6019391"/>
              <a:gd name="connsiteY10343" fmla="*/ 3637747 h 3787550"/>
              <a:gd name="connsiteX10344" fmla="*/ 479306 w 6019391"/>
              <a:gd name="connsiteY10344" fmla="*/ 3653699 h 3787550"/>
              <a:gd name="connsiteX10345" fmla="*/ 544069 w 6019391"/>
              <a:gd name="connsiteY10345" fmla="*/ 3489995 h 3787550"/>
              <a:gd name="connsiteX10346" fmla="*/ 593549 w 6019391"/>
              <a:gd name="connsiteY10346" fmla="*/ 3379077 h 3787550"/>
              <a:gd name="connsiteX10347" fmla="*/ 597420 w 6019391"/>
              <a:gd name="connsiteY10347" fmla="*/ 3363548 h 3787550"/>
              <a:gd name="connsiteX10348" fmla="*/ 605809 w 6019391"/>
              <a:gd name="connsiteY10348" fmla="*/ 3335917 h 3787550"/>
              <a:gd name="connsiteX10349" fmla="*/ 605845 w 6019391"/>
              <a:gd name="connsiteY10349" fmla="*/ 3335791 h 3787550"/>
              <a:gd name="connsiteX10350" fmla="*/ 590684 w 6019391"/>
              <a:gd name="connsiteY10350" fmla="*/ 3368231 h 3787550"/>
              <a:gd name="connsiteX10351" fmla="*/ 595783 w 6019391"/>
              <a:gd name="connsiteY10351" fmla="*/ 3356613 h 3787550"/>
              <a:gd name="connsiteX10352" fmla="*/ 596713 w 6019391"/>
              <a:gd name="connsiteY10352" fmla="*/ 3340483 h 3787550"/>
              <a:gd name="connsiteX10353" fmla="*/ 577368 w 6019391"/>
              <a:gd name="connsiteY10353" fmla="*/ 3375057 h 3787550"/>
              <a:gd name="connsiteX10354" fmla="*/ 592580 w 6019391"/>
              <a:gd name="connsiteY10354" fmla="*/ 3333040 h 3787550"/>
              <a:gd name="connsiteX10355" fmla="*/ 593320 w 6019391"/>
              <a:gd name="connsiteY10355" fmla="*/ 3320230 h 3787550"/>
              <a:gd name="connsiteX10356" fmla="*/ 556463 w 6019391"/>
              <a:gd name="connsiteY10356" fmla="*/ 3391975 h 3787550"/>
              <a:gd name="connsiteX10357" fmla="*/ 555778 w 6019391"/>
              <a:gd name="connsiteY10357" fmla="*/ 3381487 h 3787550"/>
              <a:gd name="connsiteX10358" fmla="*/ 501712 w 6019391"/>
              <a:gd name="connsiteY10358" fmla="*/ 3495499 h 3787550"/>
              <a:gd name="connsiteX10359" fmla="*/ 453008 w 6019391"/>
              <a:gd name="connsiteY10359" fmla="*/ 3612794 h 3787550"/>
              <a:gd name="connsiteX10360" fmla="*/ 451667 w 6019391"/>
              <a:gd name="connsiteY10360" fmla="*/ 3611974 h 3787550"/>
              <a:gd name="connsiteX10361" fmla="*/ 428547 w 6019391"/>
              <a:gd name="connsiteY10361" fmla="*/ 3663884 h 3787550"/>
              <a:gd name="connsiteX10362" fmla="*/ 456701 w 6019391"/>
              <a:gd name="connsiteY10362" fmla="*/ 3595162 h 3787550"/>
              <a:gd name="connsiteX10363" fmla="*/ 458042 w 6019391"/>
              <a:gd name="connsiteY10363" fmla="*/ 3595984 h 3787550"/>
              <a:gd name="connsiteX10364" fmla="*/ 471259 w 6019391"/>
              <a:gd name="connsiteY10364" fmla="*/ 3562813 h 3787550"/>
              <a:gd name="connsiteX10365" fmla="*/ 472078 w 6019391"/>
              <a:gd name="connsiteY10365" fmla="*/ 3546862 h 3787550"/>
              <a:gd name="connsiteX10366" fmla="*/ 473610 w 6019391"/>
              <a:gd name="connsiteY10366" fmla="*/ 3544361 h 3787550"/>
              <a:gd name="connsiteX10367" fmla="*/ 474185 w 6019391"/>
              <a:gd name="connsiteY10367" fmla="*/ 3546432 h 3787550"/>
              <a:gd name="connsiteX10368" fmla="*/ 494159 w 6019391"/>
              <a:gd name="connsiteY10368" fmla="*/ 3499226 h 3787550"/>
              <a:gd name="connsiteX10369" fmla="*/ 503571 w 6019391"/>
              <a:gd name="connsiteY10369" fmla="*/ 3475271 h 3787550"/>
              <a:gd name="connsiteX10370" fmla="*/ 515474 w 6019391"/>
              <a:gd name="connsiteY10370" fmla="*/ 3452840 h 3787550"/>
              <a:gd name="connsiteX10371" fmla="*/ 517060 w 6019391"/>
              <a:gd name="connsiteY10371" fmla="*/ 3435638 h 3787550"/>
              <a:gd name="connsiteX10372" fmla="*/ 515527 w 6019391"/>
              <a:gd name="connsiteY10372" fmla="*/ 3429542 h 3787550"/>
              <a:gd name="connsiteX10373" fmla="*/ 511834 w 6019391"/>
              <a:gd name="connsiteY10373" fmla="*/ 3447174 h 3787550"/>
              <a:gd name="connsiteX10374" fmla="*/ 509645 w 6019391"/>
              <a:gd name="connsiteY10374" fmla="*/ 3450746 h 3787550"/>
              <a:gd name="connsiteX10375" fmla="*/ 485759 w 6019391"/>
              <a:gd name="connsiteY10375" fmla="*/ 3507345 h 3787550"/>
              <a:gd name="connsiteX10376" fmla="*/ 485184 w 6019391"/>
              <a:gd name="connsiteY10376" fmla="*/ 3505274 h 3787550"/>
              <a:gd name="connsiteX10377" fmla="*/ 496976 w 6019391"/>
              <a:gd name="connsiteY10377" fmla="*/ 3474427 h 3787550"/>
              <a:gd name="connsiteX10378" fmla="*/ 509344 w 6019391"/>
              <a:gd name="connsiteY10378" fmla="*/ 3445650 h 3787550"/>
              <a:gd name="connsiteX10379" fmla="*/ 511040 w 6019391"/>
              <a:gd name="connsiteY10379" fmla="*/ 3436864 h 3787550"/>
              <a:gd name="connsiteX10380" fmla="*/ 559498 w 6019391"/>
              <a:gd name="connsiteY10380" fmla="*/ 3337592 h 3787550"/>
              <a:gd name="connsiteX10381" fmla="*/ 583002 w 6019391"/>
              <a:gd name="connsiteY10381" fmla="*/ 3287635 h 3787550"/>
              <a:gd name="connsiteX10382" fmla="*/ 607956 w 6019391"/>
              <a:gd name="connsiteY10382" fmla="*/ 3238321 h 3787550"/>
              <a:gd name="connsiteX10383" fmla="*/ 610118 w 6019391"/>
              <a:gd name="connsiteY10383" fmla="*/ 3223189 h 3787550"/>
              <a:gd name="connsiteX10384" fmla="*/ 579170 w 6019391"/>
              <a:gd name="connsiteY10384" fmla="*/ 3285290 h 3787550"/>
              <a:gd name="connsiteX10385" fmla="*/ 549675 w 6019391"/>
              <a:gd name="connsiteY10385" fmla="*/ 3348034 h 3787550"/>
              <a:gd name="connsiteX10386" fmla="*/ 487786 w 6019391"/>
              <a:gd name="connsiteY10386" fmla="*/ 3471986 h 3787550"/>
              <a:gd name="connsiteX10387" fmla="*/ 495115 w 6019391"/>
              <a:gd name="connsiteY10387" fmla="*/ 3452534 h 3787550"/>
              <a:gd name="connsiteX10388" fmla="*/ 514624 w 6019391"/>
              <a:gd name="connsiteY10388" fmla="*/ 3410815 h 3787550"/>
              <a:gd name="connsiteX10389" fmla="*/ 555941 w 6019391"/>
              <a:gd name="connsiteY10389" fmla="*/ 3328784 h 3787550"/>
              <a:gd name="connsiteX10390" fmla="*/ 559935 w 6019391"/>
              <a:gd name="connsiteY10390" fmla="*/ 3319686 h 3787550"/>
              <a:gd name="connsiteX10391" fmla="*/ 560756 w 6019391"/>
              <a:gd name="connsiteY10391" fmla="*/ 3303734 h 3787550"/>
              <a:gd name="connsiteX10392" fmla="*/ 491749 w 6019391"/>
              <a:gd name="connsiteY10392" fmla="*/ 3448141 h 3787550"/>
              <a:gd name="connsiteX10393" fmla="*/ 490874 w 6019391"/>
              <a:gd name="connsiteY10393" fmla="*/ 3440973 h 3787550"/>
              <a:gd name="connsiteX10394" fmla="*/ 482693 w 6019391"/>
              <a:gd name="connsiteY10394" fmla="*/ 3457332 h 3787550"/>
              <a:gd name="connsiteX10395" fmla="*/ 495907 w 6019391"/>
              <a:gd name="connsiteY10395" fmla="*/ 3424162 h 3787550"/>
              <a:gd name="connsiteX10396" fmla="*/ 496866 w 6019391"/>
              <a:gd name="connsiteY10396" fmla="*/ 3428186 h 3787550"/>
              <a:gd name="connsiteX10397" fmla="*/ 565790 w 6019391"/>
              <a:gd name="connsiteY10397" fmla="*/ 3286923 h 3787550"/>
              <a:gd name="connsiteX10398" fmla="*/ 566611 w 6019391"/>
              <a:gd name="connsiteY10398" fmla="*/ 3270970 h 3787550"/>
              <a:gd name="connsiteX10399" fmla="*/ 518837 w 6019391"/>
              <a:gd name="connsiteY10399" fmla="*/ 3372134 h 3787550"/>
              <a:gd name="connsiteX10400" fmla="*/ 547457 w 6019391"/>
              <a:gd name="connsiteY10400" fmla="*/ 3302224 h 3787550"/>
              <a:gd name="connsiteX10401" fmla="*/ 576762 w 6019391"/>
              <a:gd name="connsiteY10401" fmla="*/ 3234205 h 3787550"/>
              <a:gd name="connsiteX10402" fmla="*/ 650638 w 6019391"/>
              <a:gd name="connsiteY10402" fmla="*/ 3087868 h 3787550"/>
              <a:gd name="connsiteX10403" fmla="*/ 652909 w 6019391"/>
              <a:gd name="connsiteY10403" fmla="*/ 3072558 h 3787550"/>
              <a:gd name="connsiteX10404" fmla="*/ 583684 w 6019391"/>
              <a:gd name="connsiteY10404" fmla="*/ 3208725 h 3787550"/>
              <a:gd name="connsiteX10405" fmla="*/ 582262 w 6019391"/>
              <a:gd name="connsiteY10405" fmla="*/ 3211047 h 3787550"/>
              <a:gd name="connsiteX10406" fmla="*/ 577500 w 6019391"/>
              <a:gd name="connsiteY10406" fmla="*/ 3221395 h 3787550"/>
              <a:gd name="connsiteX10407" fmla="*/ 547238 w 6019391"/>
              <a:gd name="connsiteY10407" fmla="*/ 3285389 h 3787550"/>
              <a:gd name="connsiteX10408" fmla="*/ 534952 w 6019391"/>
              <a:gd name="connsiteY10408" fmla="*/ 3311023 h 3787550"/>
              <a:gd name="connsiteX10409" fmla="*/ 537031 w 6019391"/>
              <a:gd name="connsiteY10409" fmla="*/ 3299034 h 3787550"/>
              <a:gd name="connsiteX10410" fmla="*/ 598048 w 6019391"/>
              <a:gd name="connsiteY10410" fmla="*/ 3176260 h 3787550"/>
              <a:gd name="connsiteX10411" fmla="*/ 629569 w 6019391"/>
              <a:gd name="connsiteY10411" fmla="*/ 3116230 h 3787550"/>
              <a:gd name="connsiteX10412" fmla="*/ 661856 w 6019391"/>
              <a:gd name="connsiteY10412" fmla="*/ 3054949 h 3787550"/>
              <a:gd name="connsiteX10413" fmla="*/ 728044 w 6019391"/>
              <a:gd name="connsiteY10413" fmla="*/ 2935341 h 3787550"/>
              <a:gd name="connsiteX10414" fmla="*/ 752352 w 6019391"/>
              <a:gd name="connsiteY10414" fmla="*/ 2893528 h 3787550"/>
              <a:gd name="connsiteX10415" fmla="*/ 746330 w 6019391"/>
              <a:gd name="connsiteY10415" fmla="*/ 2901216 h 3787550"/>
              <a:gd name="connsiteX10416" fmla="*/ 767519 w 6019391"/>
              <a:gd name="connsiteY10416" fmla="*/ 2865323 h 3787550"/>
              <a:gd name="connsiteX10417" fmla="*/ 771590 w 6019391"/>
              <a:gd name="connsiteY10417" fmla="*/ 2857987 h 3787550"/>
              <a:gd name="connsiteX10418" fmla="*/ 774932 w 6019391"/>
              <a:gd name="connsiteY10418" fmla="*/ 2853464 h 3787550"/>
              <a:gd name="connsiteX10419" fmla="*/ 777886 w 6019391"/>
              <a:gd name="connsiteY10419" fmla="*/ 2846448 h 3787550"/>
              <a:gd name="connsiteX10420" fmla="*/ 778414 w 6019391"/>
              <a:gd name="connsiteY10420" fmla="*/ 2841645 h 3787550"/>
              <a:gd name="connsiteX10421" fmla="*/ 772828 w 6019391"/>
              <a:gd name="connsiteY10421" fmla="*/ 2848449 h 3787550"/>
              <a:gd name="connsiteX10422" fmla="*/ 772243 w 6019391"/>
              <a:gd name="connsiteY10422" fmla="*/ 2848537 h 3787550"/>
              <a:gd name="connsiteX10423" fmla="*/ 740394 w 6019391"/>
              <a:gd name="connsiteY10423" fmla="*/ 2901342 h 3787550"/>
              <a:gd name="connsiteX10424" fmla="*/ 738373 w 6019391"/>
              <a:gd name="connsiteY10424" fmla="*/ 2901412 h 3787550"/>
              <a:gd name="connsiteX10425" fmla="*/ 737837 w 6019391"/>
              <a:gd name="connsiteY10425" fmla="*/ 2902122 h 3787550"/>
              <a:gd name="connsiteX10426" fmla="*/ 734965 w 6019391"/>
              <a:gd name="connsiteY10426" fmla="*/ 2905928 h 3787550"/>
              <a:gd name="connsiteX10427" fmla="*/ 735139 w 6019391"/>
              <a:gd name="connsiteY10427" fmla="*/ 2895636 h 3787550"/>
              <a:gd name="connsiteX10428" fmla="*/ 689515 w 6019391"/>
              <a:gd name="connsiteY10428" fmla="*/ 2963541 h 3787550"/>
              <a:gd name="connsiteX10429" fmla="*/ 686690 w 6019391"/>
              <a:gd name="connsiteY10429" fmla="*/ 2977347 h 3787550"/>
              <a:gd name="connsiteX10430" fmla="*/ 682022 w 6019391"/>
              <a:gd name="connsiteY10430" fmla="*/ 2986143 h 3787550"/>
              <a:gd name="connsiteX10431" fmla="*/ 669394 w 6019391"/>
              <a:gd name="connsiteY10431" fmla="*/ 2997657 h 3787550"/>
              <a:gd name="connsiteX10432" fmla="*/ 687169 w 6019391"/>
              <a:gd name="connsiteY10432" fmla="*/ 2961807 h 3787550"/>
              <a:gd name="connsiteX10433" fmla="*/ 689867 w 6019391"/>
              <a:gd name="connsiteY10433" fmla="*/ 2948171 h 3787550"/>
              <a:gd name="connsiteX10434" fmla="*/ 648034 w 6019391"/>
              <a:gd name="connsiteY10434" fmla="*/ 3013663 h 3787550"/>
              <a:gd name="connsiteX10435" fmla="*/ 645128 w 6019391"/>
              <a:gd name="connsiteY10435" fmla="*/ 3014905 h 3787550"/>
              <a:gd name="connsiteX10436" fmla="*/ 668454 w 6019391"/>
              <a:gd name="connsiteY10436" fmla="*/ 2963875 h 3787550"/>
              <a:gd name="connsiteX10437" fmla="*/ 671279 w 6019391"/>
              <a:gd name="connsiteY10437" fmla="*/ 2950069 h 3787550"/>
              <a:gd name="connsiteX10438" fmla="*/ 599856 w 6019391"/>
              <a:gd name="connsiteY10438" fmla="*/ 3067437 h 3787550"/>
              <a:gd name="connsiteX10439" fmla="*/ 595690 w 6019391"/>
              <a:gd name="connsiteY10439" fmla="*/ 3072958 h 3787550"/>
              <a:gd name="connsiteX10440" fmla="*/ 587610 w 6019391"/>
              <a:gd name="connsiteY10440" fmla="*/ 3081057 h 3787550"/>
              <a:gd name="connsiteX10441" fmla="*/ 592079 w 6019391"/>
              <a:gd name="connsiteY10441" fmla="*/ 3070290 h 3787550"/>
              <a:gd name="connsiteX10442" fmla="*/ 591874 w 6019391"/>
              <a:gd name="connsiteY10442" fmla="*/ 3057893 h 3787550"/>
              <a:gd name="connsiteX10443" fmla="*/ 550923 w 6019391"/>
              <a:gd name="connsiteY10443" fmla="*/ 3122215 h 3787550"/>
              <a:gd name="connsiteX10444" fmla="*/ 512700 w 6019391"/>
              <a:gd name="connsiteY10444" fmla="*/ 3190377 h 3787550"/>
              <a:gd name="connsiteX10445" fmla="*/ 510049 w 6019391"/>
              <a:gd name="connsiteY10445" fmla="*/ 3193890 h 3787550"/>
              <a:gd name="connsiteX10446" fmla="*/ 560614 w 6019391"/>
              <a:gd name="connsiteY10446" fmla="*/ 3089253 h 3787550"/>
              <a:gd name="connsiteX10447" fmla="*/ 562355 w 6019391"/>
              <a:gd name="connsiteY10447" fmla="*/ 3074646 h 3787550"/>
              <a:gd name="connsiteX10448" fmla="*/ 582475 w 6019391"/>
              <a:gd name="connsiteY10448" fmla="*/ 3035317 h 3787550"/>
              <a:gd name="connsiteX10449" fmla="*/ 585883 w 6019391"/>
              <a:gd name="connsiteY10449" fmla="*/ 3030801 h 3787550"/>
              <a:gd name="connsiteX10450" fmla="*/ 586087 w 6019391"/>
              <a:gd name="connsiteY10450" fmla="*/ 3037986 h 3787550"/>
              <a:gd name="connsiteX10451" fmla="*/ 590755 w 6019391"/>
              <a:gd name="connsiteY10451" fmla="*/ 3029190 h 3787550"/>
              <a:gd name="connsiteX10452" fmla="*/ 586592 w 6019391"/>
              <a:gd name="connsiteY10452" fmla="*/ 3039923 h 3787550"/>
              <a:gd name="connsiteX10453" fmla="*/ 585409 w 6019391"/>
              <a:gd name="connsiteY10453" fmla="*/ 3051554 h 3787550"/>
              <a:gd name="connsiteX10454" fmla="*/ 615173 w 6019391"/>
              <a:gd name="connsiteY10454" fmla="*/ 2994600 h 3787550"/>
              <a:gd name="connsiteX10455" fmla="*/ 590082 w 6019391"/>
              <a:gd name="connsiteY10455" fmla="*/ 3047971 h 3787550"/>
              <a:gd name="connsiteX10456" fmla="*/ 588465 w 6019391"/>
              <a:gd name="connsiteY10456" fmla="*/ 3062409 h 3787550"/>
              <a:gd name="connsiteX10457" fmla="*/ 615202 w 6019391"/>
              <a:gd name="connsiteY10457" fmla="*/ 3012076 h 3787550"/>
              <a:gd name="connsiteX10458" fmla="*/ 610732 w 6019391"/>
              <a:gd name="connsiteY10458" fmla="*/ 3022843 h 3787550"/>
              <a:gd name="connsiteX10459" fmla="*/ 608033 w 6019391"/>
              <a:gd name="connsiteY10459" fmla="*/ 3036481 h 3787550"/>
              <a:gd name="connsiteX10460" fmla="*/ 665321 w 6019391"/>
              <a:gd name="connsiteY10460" fmla="*/ 2945668 h 3787550"/>
              <a:gd name="connsiteX10461" fmla="*/ 666961 w 6019391"/>
              <a:gd name="connsiteY10461" fmla="*/ 2943168 h 3787550"/>
              <a:gd name="connsiteX10462" fmla="*/ 676991 w 6019391"/>
              <a:gd name="connsiteY10462" fmla="*/ 2927883 h 3787550"/>
              <a:gd name="connsiteX10463" fmla="*/ 677161 w 6019391"/>
              <a:gd name="connsiteY10463" fmla="*/ 2927027 h 3787550"/>
              <a:gd name="connsiteX10464" fmla="*/ 678604 w 6019391"/>
              <a:gd name="connsiteY10464" fmla="*/ 2925199 h 3787550"/>
              <a:gd name="connsiteX10465" fmla="*/ 682054 w 6019391"/>
              <a:gd name="connsiteY10465" fmla="*/ 2914878 h 3787550"/>
              <a:gd name="connsiteX10466" fmla="*/ 682157 w 6019391"/>
              <a:gd name="connsiteY10466" fmla="*/ 2910688 h 3787550"/>
              <a:gd name="connsiteX10467" fmla="*/ 669787 w 6019391"/>
              <a:gd name="connsiteY10467" fmla="*/ 2929688 h 3787550"/>
              <a:gd name="connsiteX10468" fmla="*/ 657416 w 6019391"/>
              <a:gd name="connsiteY10468" fmla="*/ 2948687 h 3787550"/>
              <a:gd name="connsiteX10469" fmla="*/ 655776 w 6019391"/>
              <a:gd name="connsiteY10469" fmla="*/ 2950862 h 3787550"/>
              <a:gd name="connsiteX10470" fmla="*/ 630100 w 6019391"/>
              <a:gd name="connsiteY10470" fmla="*/ 2994944 h 3787550"/>
              <a:gd name="connsiteX10471" fmla="*/ 651103 w 6019391"/>
              <a:gd name="connsiteY10471" fmla="*/ 2954444 h 3787550"/>
              <a:gd name="connsiteX10472" fmla="*/ 672106 w 6019391"/>
              <a:gd name="connsiteY10472" fmla="*/ 2913945 h 3787550"/>
              <a:gd name="connsiteX10473" fmla="*/ 673848 w 6019391"/>
              <a:gd name="connsiteY10473" fmla="*/ 2899339 h 3787550"/>
              <a:gd name="connsiteX10474" fmla="*/ 646026 w 6019391"/>
              <a:gd name="connsiteY10474" fmla="*/ 2943658 h 3787550"/>
              <a:gd name="connsiteX10475" fmla="*/ 621432 w 6019391"/>
              <a:gd name="connsiteY10475" fmla="*/ 2988542 h 3787550"/>
              <a:gd name="connsiteX10476" fmla="*/ 627921 w 6019391"/>
              <a:gd name="connsiteY10476" fmla="*/ 2972492 h 3787550"/>
              <a:gd name="connsiteX10477" fmla="*/ 627338 w 6019391"/>
              <a:gd name="connsiteY10477" fmla="*/ 2963203 h 3787550"/>
              <a:gd name="connsiteX10478" fmla="*/ 624547 w 6019391"/>
              <a:gd name="connsiteY10478" fmla="*/ 2969184 h 3787550"/>
              <a:gd name="connsiteX10479" fmla="*/ 622067 w 6019391"/>
              <a:gd name="connsiteY10479" fmla="*/ 2972653 h 3787550"/>
              <a:gd name="connsiteX10480" fmla="*/ 636014 w 6019391"/>
              <a:gd name="connsiteY10480" fmla="*/ 2947141 h 3787550"/>
              <a:gd name="connsiteX10481" fmla="*/ 650489 w 6019391"/>
              <a:gd name="connsiteY10481" fmla="*/ 2922466 h 3787550"/>
              <a:gd name="connsiteX10482" fmla="*/ 664964 w 6019391"/>
              <a:gd name="connsiteY10482" fmla="*/ 2896304 h 3787550"/>
              <a:gd name="connsiteX10483" fmla="*/ 660259 w 6019391"/>
              <a:gd name="connsiteY10483" fmla="*/ 2902120 h 3787550"/>
              <a:gd name="connsiteX10484" fmla="*/ 658128 w 6019391"/>
              <a:gd name="connsiteY10484" fmla="*/ 2904747 h 3787550"/>
              <a:gd name="connsiteX10485" fmla="*/ 658679 w 6019391"/>
              <a:gd name="connsiteY10485" fmla="*/ 2901107 h 3787550"/>
              <a:gd name="connsiteX10486" fmla="*/ 658748 w 6019391"/>
              <a:gd name="connsiteY10486" fmla="*/ 2899823 h 3787550"/>
              <a:gd name="connsiteX10487" fmla="*/ 665096 w 6019391"/>
              <a:gd name="connsiteY10487" fmla="*/ 2891423 h 3787550"/>
              <a:gd name="connsiteX10488" fmla="*/ 669917 w 6019391"/>
              <a:gd name="connsiteY10488" fmla="*/ 2885687 h 3787550"/>
              <a:gd name="connsiteX10489" fmla="*/ 678146 w 6019391"/>
              <a:gd name="connsiteY10489" fmla="*/ 2864129 h 3787550"/>
              <a:gd name="connsiteX10490" fmla="*/ 678012 w 6019391"/>
              <a:gd name="connsiteY10490" fmla="*/ 2863927 h 3787550"/>
              <a:gd name="connsiteX10491" fmla="*/ 678565 w 6019391"/>
              <a:gd name="connsiteY10491" fmla="*/ 2862376 h 3787550"/>
              <a:gd name="connsiteX10492" fmla="*/ 678019 w 6019391"/>
              <a:gd name="connsiteY10492" fmla="*/ 2860181 h 3787550"/>
              <a:gd name="connsiteX10493" fmla="*/ 674878 w 6019391"/>
              <a:gd name="connsiteY10493" fmla="*/ 2870399 h 3787550"/>
              <a:gd name="connsiteX10494" fmla="*/ 662834 w 6019391"/>
              <a:gd name="connsiteY10494" fmla="*/ 2891202 h 3787550"/>
              <a:gd name="connsiteX10495" fmla="*/ 661370 w 6019391"/>
              <a:gd name="connsiteY10495" fmla="*/ 2888297 h 3787550"/>
              <a:gd name="connsiteX10496" fmla="*/ 584036 w 6019391"/>
              <a:gd name="connsiteY10496" fmla="*/ 3020579 h 3787550"/>
              <a:gd name="connsiteX10497" fmla="*/ 570405 w 6019391"/>
              <a:gd name="connsiteY10497" fmla="*/ 3043857 h 3787550"/>
              <a:gd name="connsiteX10498" fmla="*/ 572348 w 6019391"/>
              <a:gd name="connsiteY10498" fmla="*/ 3031223 h 3787550"/>
              <a:gd name="connsiteX10499" fmla="*/ 604837 w 6019391"/>
              <a:gd name="connsiteY10499" fmla="*/ 2972894 h 3787550"/>
              <a:gd name="connsiteX10500" fmla="*/ 636044 w 6019391"/>
              <a:gd name="connsiteY10500" fmla="*/ 2911795 h 3787550"/>
              <a:gd name="connsiteX10501" fmla="*/ 637986 w 6019391"/>
              <a:gd name="connsiteY10501" fmla="*/ 2899161 h 3787550"/>
              <a:gd name="connsiteX10502" fmla="*/ 620388 w 6019391"/>
              <a:gd name="connsiteY10502" fmla="*/ 2929931 h 3787550"/>
              <a:gd name="connsiteX10503" fmla="*/ 602664 w 6019391"/>
              <a:gd name="connsiteY10503" fmla="*/ 2960868 h 3787550"/>
              <a:gd name="connsiteX10504" fmla="*/ 601704 w 6019391"/>
              <a:gd name="connsiteY10504" fmla="*/ 2954687 h 3787550"/>
              <a:gd name="connsiteX10505" fmla="*/ 595266 w 6019391"/>
              <a:gd name="connsiteY10505" fmla="*/ 2965825 h 3787550"/>
              <a:gd name="connsiteX10506" fmla="*/ 588073 w 6019391"/>
              <a:gd name="connsiteY10506" fmla="*/ 2977965 h 3787550"/>
              <a:gd name="connsiteX10507" fmla="*/ 588449 w 6019391"/>
              <a:gd name="connsiteY10507" fmla="*/ 2974858 h 3787550"/>
              <a:gd name="connsiteX10508" fmla="*/ 679414 w 6019391"/>
              <a:gd name="connsiteY10508" fmla="*/ 2819299 h 3787550"/>
              <a:gd name="connsiteX10509" fmla="*/ 682997 w 6019391"/>
              <a:gd name="connsiteY10509" fmla="*/ 2804490 h 3787550"/>
              <a:gd name="connsiteX10510" fmla="*/ 684097 w 6019391"/>
              <a:gd name="connsiteY10510" fmla="*/ 2800760 h 3787550"/>
              <a:gd name="connsiteX10511" fmla="*/ 677037 w 6019391"/>
              <a:gd name="connsiteY10511" fmla="*/ 2816948 h 3787550"/>
              <a:gd name="connsiteX10512" fmla="*/ 676438 w 6019391"/>
              <a:gd name="connsiteY10512" fmla="*/ 2810197 h 3787550"/>
              <a:gd name="connsiteX10513" fmla="*/ 679385 w 6019391"/>
              <a:gd name="connsiteY10513" fmla="*/ 2802190 h 3787550"/>
              <a:gd name="connsiteX10514" fmla="*/ 661988 w 6019391"/>
              <a:gd name="connsiteY10514" fmla="*/ 2834563 h 3787550"/>
              <a:gd name="connsiteX10515" fmla="*/ 663635 w 6019391"/>
              <a:gd name="connsiteY10515" fmla="*/ 2828271 h 3787550"/>
              <a:gd name="connsiteX10516" fmla="*/ 663659 w 6019391"/>
              <a:gd name="connsiteY10516" fmla="*/ 2827389 h 3787550"/>
              <a:gd name="connsiteX10517" fmla="*/ 662669 w 6019391"/>
              <a:gd name="connsiteY10517" fmla="*/ 2826208 h 3787550"/>
              <a:gd name="connsiteX10518" fmla="*/ 621592 w 6019391"/>
              <a:gd name="connsiteY10518" fmla="*/ 2890698 h 3787550"/>
              <a:gd name="connsiteX10519" fmla="*/ 602154 w 6019391"/>
              <a:gd name="connsiteY10519" fmla="*/ 2921672 h 3787550"/>
              <a:gd name="connsiteX10520" fmla="*/ 583872 w 6019391"/>
              <a:gd name="connsiteY10520" fmla="*/ 2955584 h 3787550"/>
              <a:gd name="connsiteX10521" fmla="*/ 564130 w 6019391"/>
              <a:gd name="connsiteY10521" fmla="*/ 2991804 h 3787550"/>
              <a:gd name="connsiteX10522" fmla="*/ 561782 w 6019391"/>
              <a:gd name="connsiteY10522" fmla="*/ 2990070 h 3787550"/>
              <a:gd name="connsiteX10523" fmla="*/ 539516 w 6019391"/>
              <a:gd name="connsiteY10523" fmla="*/ 3029636 h 3787550"/>
              <a:gd name="connsiteX10524" fmla="*/ 585108 w 6019391"/>
              <a:gd name="connsiteY10524" fmla="*/ 2939040 h 3787550"/>
              <a:gd name="connsiteX10525" fmla="*/ 596773 w 6019391"/>
              <a:gd name="connsiteY10525" fmla="*/ 2916132 h 3787550"/>
              <a:gd name="connsiteX10526" fmla="*/ 609520 w 6019391"/>
              <a:gd name="connsiteY10526" fmla="*/ 2894025 h 3787550"/>
              <a:gd name="connsiteX10527" fmla="*/ 620680 w 6019391"/>
              <a:gd name="connsiteY10527" fmla="*/ 2876148 h 3787550"/>
              <a:gd name="connsiteX10528" fmla="*/ 621820 w 6019391"/>
              <a:gd name="connsiteY10528" fmla="*/ 2874323 h 3787550"/>
              <a:gd name="connsiteX10529" fmla="*/ 630470 w 6019391"/>
              <a:gd name="connsiteY10529" fmla="*/ 2847172 h 3787550"/>
              <a:gd name="connsiteX10530" fmla="*/ 615695 w 6019391"/>
              <a:gd name="connsiteY10530" fmla="*/ 2871589 h 3787550"/>
              <a:gd name="connsiteX10531" fmla="*/ 580408 w 6019391"/>
              <a:gd name="connsiteY10531" fmla="*/ 2925147 h 3787550"/>
              <a:gd name="connsiteX10532" fmla="*/ 590431 w 6019391"/>
              <a:gd name="connsiteY10532" fmla="*/ 2904413 h 3787550"/>
              <a:gd name="connsiteX10533" fmla="*/ 626331 w 6019391"/>
              <a:gd name="connsiteY10533" fmla="*/ 2846781 h 3787550"/>
              <a:gd name="connsiteX10534" fmla="*/ 626987 w 6019391"/>
              <a:gd name="connsiteY10534" fmla="*/ 2845114 h 3787550"/>
              <a:gd name="connsiteX10535" fmla="*/ 626977 w 6019391"/>
              <a:gd name="connsiteY10535" fmla="*/ 2844668 h 3787550"/>
              <a:gd name="connsiteX10536" fmla="*/ 627247 w 6019391"/>
              <a:gd name="connsiteY10536" fmla="*/ 2844454 h 3787550"/>
              <a:gd name="connsiteX10537" fmla="*/ 628177 w 6019391"/>
              <a:gd name="connsiteY10537" fmla="*/ 2842090 h 3787550"/>
              <a:gd name="connsiteX10538" fmla="*/ 628585 w 6019391"/>
              <a:gd name="connsiteY10538" fmla="*/ 2840031 h 3787550"/>
              <a:gd name="connsiteX10539" fmla="*/ 630367 w 6019391"/>
              <a:gd name="connsiteY10539" fmla="*/ 2837337 h 3787550"/>
              <a:gd name="connsiteX10540" fmla="*/ 629198 w 6019391"/>
              <a:gd name="connsiteY10540" fmla="*/ 2840375 h 3787550"/>
              <a:gd name="connsiteX10541" fmla="*/ 631884 w 6019391"/>
              <a:gd name="connsiteY10541" fmla="*/ 2836815 h 3787550"/>
              <a:gd name="connsiteX10542" fmla="*/ 632963 w 6019391"/>
              <a:gd name="connsiteY10542" fmla="*/ 2834779 h 3787550"/>
              <a:gd name="connsiteX10543" fmla="*/ 638950 w 6019391"/>
              <a:gd name="connsiteY10543" fmla="*/ 2823490 h 3787550"/>
              <a:gd name="connsiteX10544" fmla="*/ 645142 w 6019391"/>
              <a:gd name="connsiteY10544" fmla="*/ 2806700 h 3787550"/>
              <a:gd name="connsiteX10545" fmla="*/ 646250 w 6019391"/>
              <a:gd name="connsiteY10545" fmla="*/ 2796663 h 3787550"/>
              <a:gd name="connsiteX10546" fmla="*/ 641983 w 6019391"/>
              <a:gd name="connsiteY10546" fmla="*/ 2806772 h 3787550"/>
              <a:gd name="connsiteX10547" fmla="*/ 630367 w 6019391"/>
              <a:gd name="connsiteY10547" fmla="*/ 2837337 h 3787550"/>
              <a:gd name="connsiteX10548" fmla="*/ 639091 w 6019391"/>
              <a:gd name="connsiteY10548" fmla="*/ 2810792 h 3787550"/>
              <a:gd name="connsiteX10549" fmla="*/ 643137 w 6019391"/>
              <a:gd name="connsiteY10549" fmla="*/ 2799369 h 3787550"/>
              <a:gd name="connsiteX10550" fmla="*/ 629194 w 6019391"/>
              <a:gd name="connsiteY10550" fmla="*/ 2824309 h 3787550"/>
              <a:gd name="connsiteX10551" fmla="*/ 588079 w 6019391"/>
              <a:gd name="connsiteY10551" fmla="*/ 2897467 h 3787550"/>
              <a:gd name="connsiteX10552" fmla="*/ 565132 w 6019391"/>
              <a:gd name="connsiteY10552" fmla="*/ 2945387 h 3787550"/>
              <a:gd name="connsiteX10553" fmla="*/ 562813 w 6019391"/>
              <a:gd name="connsiteY10553" fmla="*/ 2961130 h 3787550"/>
              <a:gd name="connsiteX10554" fmla="*/ 578088 w 6019391"/>
              <a:gd name="connsiteY10554" fmla="*/ 2940890 h 3787550"/>
              <a:gd name="connsiteX10555" fmla="*/ 547993 w 6019391"/>
              <a:gd name="connsiteY10555" fmla="*/ 2999912 h 3787550"/>
              <a:gd name="connsiteX10556" fmla="*/ 522551 w 6019391"/>
              <a:gd name="connsiteY10556" fmla="*/ 3054254 h 3787550"/>
              <a:gd name="connsiteX10557" fmla="*/ 519126 w 6019391"/>
              <a:gd name="connsiteY10557" fmla="*/ 3053479 h 3787550"/>
              <a:gd name="connsiteX10558" fmla="*/ 496211 w 6019391"/>
              <a:gd name="connsiteY10558" fmla="*/ 3081799 h 3787550"/>
              <a:gd name="connsiteX10559" fmla="*/ 458924 w 6019391"/>
              <a:gd name="connsiteY10559" fmla="*/ 3143877 h 3787550"/>
              <a:gd name="connsiteX10560" fmla="*/ 480404 w 6019391"/>
              <a:gd name="connsiteY10560" fmla="*/ 3087838 h 3787550"/>
              <a:gd name="connsiteX10561" fmla="*/ 481463 w 6019391"/>
              <a:gd name="connsiteY10561" fmla="*/ 3076375 h 3787550"/>
              <a:gd name="connsiteX10562" fmla="*/ 476414 w 6019391"/>
              <a:gd name="connsiteY10562" fmla="*/ 3083066 h 3787550"/>
              <a:gd name="connsiteX10563" fmla="*/ 492366 w 6019391"/>
              <a:gd name="connsiteY10563" fmla="*/ 3049257 h 3787550"/>
              <a:gd name="connsiteX10564" fmla="*/ 494513 w 6019391"/>
              <a:gd name="connsiteY10564" fmla="*/ 3049020 h 3787550"/>
              <a:gd name="connsiteX10565" fmla="*/ 517157 w 6019391"/>
              <a:gd name="connsiteY10565" fmla="*/ 3006347 h 3787550"/>
              <a:gd name="connsiteX10566" fmla="*/ 518424 w 6019391"/>
              <a:gd name="connsiteY10566" fmla="*/ 3012492 h 3787550"/>
              <a:gd name="connsiteX10567" fmla="*/ 519309 w 6019391"/>
              <a:gd name="connsiteY10567" fmla="*/ 3011322 h 3787550"/>
              <a:gd name="connsiteX10568" fmla="*/ 539051 w 6019391"/>
              <a:gd name="connsiteY10568" fmla="*/ 2975101 h 3787550"/>
              <a:gd name="connsiteX10569" fmla="*/ 541018 w 6019391"/>
              <a:gd name="connsiteY10569" fmla="*/ 2974731 h 3787550"/>
              <a:gd name="connsiteX10570" fmla="*/ 548013 w 6019391"/>
              <a:gd name="connsiteY10570" fmla="*/ 2960618 h 3787550"/>
              <a:gd name="connsiteX10571" fmla="*/ 567048 w 6019391"/>
              <a:gd name="connsiteY10571" fmla="*/ 2920488 h 3787550"/>
              <a:gd name="connsiteX10572" fmla="*/ 571575 w 6019391"/>
              <a:gd name="connsiteY10572" fmla="*/ 2913391 h 3787550"/>
              <a:gd name="connsiteX10573" fmla="*/ 574738 w 6019391"/>
              <a:gd name="connsiteY10573" fmla="*/ 2908431 h 3787550"/>
              <a:gd name="connsiteX10574" fmla="*/ 571298 w 6019391"/>
              <a:gd name="connsiteY10574" fmla="*/ 2914998 h 3787550"/>
              <a:gd name="connsiteX10575" fmla="*/ 549654 w 6019391"/>
              <a:gd name="connsiteY10575" fmla="*/ 2958444 h 3787550"/>
              <a:gd name="connsiteX10576" fmla="*/ 506080 w 6019391"/>
              <a:gd name="connsiteY10576" fmla="*/ 3043756 h 3787550"/>
              <a:gd name="connsiteX10577" fmla="*/ 503761 w 6019391"/>
              <a:gd name="connsiteY10577" fmla="*/ 3059499 h 3787550"/>
              <a:gd name="connsiteX10578" fmla="*/ 583912 w 6019391"/>
              <a:gd name="connsiteY10578" fmla="*/ 2902987 h 3787550"/>
              <a:gd name="connsiteX10579" fmla="*/ 643820 w 6019391"/>
              <a:gd name="connsiteY10579" fmla="*/ 2797442 h 3787550"/>
              <a:gd name="connsiteX10580" fmla="*/ 649150 w 6019391"/>
              <a:gd name="connsiteY10580" fmla="*/ 2782393 h 3787550"/>
              <a:gd name="connsiteX10581" fmla="*/ 660136 w 6019391"/>
              <a:gd name="connsiteY10581" fmla="*/ 2755748 h 3787550"/>
              <a:gd name="connsiteX10582" fmla="*/ 660183 w 6019391"/>
              <a:gd name="connsiteY10582" fmla="*/ 2755626 h 3787550"/>
              <a:gd name="connsiteX10583" fmla="*/ 641973 w 6019391"/>
              <a:gd name="connsiteY10583" fmla="*/ 2786432 h 3787550"/>
              <a:gd name="connsiteX10584" fmla="*/ 648165 w 6019391"/>
              <a:gd name="connsiteY10584" fmla="*/ 2775370 h 3787550"/>
              <a:gd name="connsiteX10585" fmla="*/ 650610 w 6019391"/>
              <a:gd name="connsiteY10585" fmla="*/ 2759461 h 3787550"/>
              <a:gd name="connsiteX10586" fmla="*/ 628014 w 6019391"/>
              <a:gd name="connsiteY10586" fmla="*/ 2792009 h 3787550"/>
              <a:gd name="connsiteX10587" fmla="*/ 647175 w 6019391"/>
              <a:gd name="connsiteY10587" fmla="*/ 2751713 h 3787550"/>
              <a:gd name="connsiteX10588" fmla="*/ 649118 w 6019391"/>
              <a:gd name="connsiteY10588" fmla="*/ 2739079 h 3787550"/>
              <a:gd name="connsiteX10589" fmla="*/ 605516 w 6019391"/>
              <a:gd name="connsiteY10589" fmla="*/ 2806913 h 3787550"/>
              <a:gd name="connsiteX10590" fmla="*/ 605816 w 6019391"/>
              <a:gd name="connsiteY10590" fmla="*/ 2796454 h 3787550"/>
              <a:gd name="connsiteX10591" fmla="*/ 541031 w 6019391"/>
              <a:gd name="connsiteY10591" fmla="*/ 2904656 h 3787550"/>
              <a:gd name="connsiteX10592" fmla="*/ 481301 w 6019391"/>
              <a:gd name="connsiteY10592" fmla="*/ 3016592 h 3787550"/>
              <a:gd name="connsiteX10593" fmla="*/ 480037 w 6019391"/>
              <a:gd name="connsiteY10593" fmla="*/ 3015658 h 3787550"/>
              <a:gd name="connsiteX10594" fmla="*/ 452036 w 6019391"/>
              <a:gd name="connsiteY10594" fmla="*/ 3065058 h 3787550"/>
              <a:gd name="connsiteX10595" fmla="*/ 486652 w 6019391"/>
              <a:gd name="connsiteY10595" fmla="*/ 2999442 h 3787550"/>
              <a:gd name="connsiteX10596" fmla="*/ 487916 w 6019391"/>
              <a:gd name="connsiteY10596" fmla="*/ 3000376 h 3787550"/>
              <a:gd name="connsiteX10597" fmla="*/ 504250 w 6019391"/>
              <a:gd name="connsiteY10597" fmla="*/ 2968672 h 3787550"/>
              <a:gd name="connsiteX10598" fmla="*/ 506568 w 6019391"/>
              <a:gd name="connsiteY10598" fmla="*/ 2952930 h 3787550"/>
              <a:gd name="connsiteX10599" fmla="*/ 508336 w 6019391"/>
              <a:gd name="connsiteY10599" fmla="*/ 2950587 h 3787550"/>
              <a:gd name="connsiteX10600" fmla="*/ 508716 w 6019391"/>
              <a:gd name="connsiteY10600" fmla="*/ 2952692 h 3787550"/>
              <a:gd name="connsiteX10601" fmla="*/ 533127 w 6019391"/>
              <a:gd name="connsiteY10601" fmla="*/ 2907676 h 3787550"/>
              <a:gd name="connsiteX10602" fmla="*/ 544791 w 6019391"/>
              <a:gd name="connsiteY10602" fmla="*/ 2884767 h 3787550"/>
              <a:gd name="connsiteX10603" fmla="*/ 558802 w 6019391"/>
              <a:gd name="connsiteY10603" fmla="*/ 2863593 h 3787550"/>
              <a:gd name="connsiteX10604" fmla="*/ 562005 w 6019391"/>
              <a:gd name="connsiteY10604" fmla="*/ 2846680 h 3787550"/>
              <a:gd name="connsiteX10605" fmla="*/ 561045 w 6019391"/>
              <a:gd name="connsiteY10605" fmla="*/ 2840498 h 3787550"/>
              <a:gd name="connsiteX10606" fmla="*/ 555695 w 6019391"/>
              <a:gd name="connsiteY10606" fmla="*/ 2857650 h 3787550"/>
              <a:gd name="connsiteX10607" fmla="*/ 553170 w 6019391"/>
              <a:gd name="connsiteY10607" fmla="*/ 2860995 h 3787550"/>
              <a:gd name="connsiteX10608" fmla="*/ 523964 w 6019391"/>
              <a:gd name="connsiteY10608" fmla="*/ 2914974 h 3787550"/>
              <a:gd name="connsiteX10609" fmla="*/ 523582 w 6019391"/>
              <a:gd name="connsiteY10609" fmla="*/ 2912869 h 3787550"/>
              <a:gd name="connsiteX10610" fmla="*/ 538275 w 6019391"/>
              <a:gd name="connsiteY10610" fmla="*/ 2883341 h 3787550"/>
              <a:gd name="connsiteX10611" fmla="*/ 553348 w 6019391"/>
              <a:gd name="connsiteY10611" fmla="*/ 2855916 h 3787550"/>
              <a:gd name="connsiteX10612" fmla="*/ 555870 w 6019391"/>
              <a:gd name="connsiteY10612" fmla="*/ 2847357 h 3787550"/>
              <a:gd name="connsiteX10613" fmla="*/ 613661 w 6019391"/>
              <a:gd name="connsiteY10613" fmla="*/ 2753268 h 3787550"/>
              <a:gd name="connsiteX10614" fmla="*/ 641861 w 6019391"/>
              <a:gd name="connsiteY10614" fmla="*/ 2705840 h 3787550"/>
              <a:gd name="connsiteX10615" fmla="*/ 671452 w 6019391"/>
              <a:gd name="connsiteY10615" fmla="*/ 2659178 h 3787550"/>
              <a:gd name="connsiteX10616" fmla="*/ 675035 w 6019391"/>
              <a:gd name="connsiteY10616" fmla="*/ 2644370 h 3787550"/>
              <a:gd name="connsiteX10617" fmla="*/ 638249 w 6019391"/>
              <a:gd name="connsiteY10617" fmla="*/ 2703173 h 3787550"/>
              <a:gd name="connsiteX10618" fmla="*/ 602855 w 6019391"/>
              <a:gd name="connsiteY10618" fmla="*/ 2762742 h 3787550"/>
              <a:gd name="connsiteX10619" fmla="*/ 529312 w 6019391"/>
              <a:gd name="connsiteY10619" fmla="*/ 2880099 h 3787550"/>
              <a:gd name="connsiteX10620" fmla="*/ 538469 w 6019391"/>
              <a:gd name="connsiteY10620" fmla="*/ 2861470 h 3787550"/>
              <a:gd name="connsiteX10621" fmla="*/ 561901 w 6019391"/>
              <a:gd name="connsiteY10621" fmla="*/ 2821851 h 3787550"/>
              <a:gd name="connsiteX10622" fmla="*/ 610930 w 6019391"/>
              <a:gd name="connsiteY10622" fmla="*/ 2744217 h 3787550"/>
              <a:gd name="connsiteX10623" fmla="*/ 615780 w 6019391"/>
              <a:gd name="connsiteY10623" fmla="*/ 2735554 h 3787550"/>
              <a:gd name="connsiteX10624" fmla="*/ 618098 w 6019391"/>
              <a:gd name="connsiteY10624" fmla="*/ 2719812 h 3787550"/>
              <a:gd name="connsiteX10625" fmla="*/ 535516 w 6019391"/>
              <a:gd name="connsiteY10625" fmla="*/ 2856813 h 3787550"/>
              <a:gd name="connsiteX10626" fmla="*/ 535314 w 6019391"/>
              <a:gd name="connsiteY10626" fmla="*/ 2849628 h 3787550"/>
              <a:gd name="connsiteX10627" fmla="*/ 525594 w 6019391"/>
              <a:gd name="connsiteY10627" fmla="*/ 2865116 h 3787550"/>
              <a:gd name="connsiteX10628" fmla="*/ 541928 w 6019391"/>
              <a:gd name="connsiteY10628" fmla="*/ 2833411 h 3787550"/>
              <a:gd name="connsiteX10629" fmla="*/ 542508 w 6019391"/>
              <a:gd name="connsiteY10629" fmla="*/ 2837486 h 3787550"/>
              <a:gd name="connsiteX10630" fmla="*/ 624713 w 6019391"/>
              <a:gd name="connsiteY10630" fmla="*/ 2703595 h 3787550"/>
              <a:gd name="connsiteX10631" fmla="*/ 627032 w 6019391"/>
              <a:gd name="connsiteY10631" fmla="*/ 2687851 h 3787550"/>
              <a:gd name="connsiteX10632" fmla="*/ 569748 w 6019391"/>
              <a:gd name="connsiteY10632" fmla="*/ 2783878 h 3787550"/>
              <a:gd name="connsiteX10633" fmla="*/ 604940 w 6019391"/>
              <a:gd name="connsiteY10633" fmla="*/ 2717125 h 3787550"/>
              <a:gd name="connsiteX10634" fmla="*/ 640639 w 6019391"/>
              <a:gd name="connsiteY10634" fmla="*/ 2652309 h 3787550"/>
              <a:gd name="connsiteX10635" fmla="*/ 728273 w 6019391"/>
              <a:gd name="connsiteY10635" fmla="*/ 2513830 h 3787550"/>
              <a:gd name="connsiteX10636" fmla="*/ 731982 w 6019391"/>
              <a:gd name="connsiteY10636" fmla="*/ 2498854 h 3787550"/>
              <a:gd name="connsiteX10637" fmla="*/ 649955 w 6019391"/>
              <a:gd name="connsiteY10637" fmla="*/ 2627666 h 3787550"/>
              <a:gd name="connsiteX10638" fmla="*/ 648314 w 6019391"/>
              <a:gd name="connsiteY10638" fmla="*/ 2629841 h 3787550"/>
              <a:gd name="connsiteX10639" fmla="*/ 642580 w 6019391"/>
              <a:gd name="connsiteY10639" fmla="*/ 2639675 h 3787550"/>
              <a:gd name="connsiteX10640" fmla="*/ 606302 w 6019391"/>
              <a:gd name="connsiteY10640" fmla="*/ 2700415 h 3787550"/>
              <a:gd name="connsiteX10641" fmla="*/ 591606 w 6019391"/>
              <a:gd name="connsiteY10641" fmla="*/ 2724731 h 3787550"/>
              <a:gd name="connsiteX10642" fmla="*/ 594813 w 6019391"/>
              <a:gd name="connsiteY10642" fmla="*/ 2713031 h 3787550"/>
              <a:gd name="connsiteX10643" fmla="*/ 667371 w 6019391"/>
              <a:gd name="connsiteY10643" fmla="*/ 2596764 h 3787550"/>
              <a:gd name="connsiteX10644" fmla="*/ 704537 w 6019391"/>
              <a:gd name="connsiteY10644" fmla="*/ 2540065 h 3787550"/>
              <a:gd name="connsiteX10645" fmla="*/ 742586 w 6019391"/>
              <a:gd name="connsiteY10645" fmla="*/ 2482197 h 3787550"/>
              <a:gd name="connsiteX10646" fmla="*/ 820020 w 6019391"/>
              <a:gd name="connsiteY10646" fmla="*/ 2369530 h 3787550"/>
              <a:gd name="connsiteX10647" fmla="*/ 859533 w 6019391"/>
              <a:gd name="connsiteY10647" fmla="*/ 2314567 h 3787550"/>
              <a:gd name="connsiteX10648" fmla="*/ 901193 w 6019391"/>
              <a:gd name="connsiteY10648" fmla="*/ 2259365 h 3787550"/>
              <a:gd name="connsiteX10649" fmla="*/ 983630 w 6019391"/>
              <a:gd name="connsiteY10649" fmla="*/ 2150134 h 3787550"/>
              <a:gd name="connsiteX10650" fmla="*/ 1069732 w 6019391"/>
              <a:gd name="connsiteY10650" fmla="*/ 2043871 h 3787550"/>
              <a:gd name="connsiteX10651" fmla="*/ 1112475 w 6019391"/>
              <a:gd name="connsiteY10651" fmla="*/ 1989470 h 3787550"/>
              <a:gd name="connsiteX10652" fmla="*/ 1157043 w 6019391"/>
              <a:gd name="connsiteY10652" fmla="*/ 1938242 h 3787550"/>
              <a:gd name="connsiteX10653" fmla="*/ 1246575 w 6019391"/>
              <a:gd name="connsiteY10653" fmla="*/ 1834513 h 3787550"/>
              <a:gd name="connsiteX10654" fmla="*/ 1331061 w 6019391"/>
              <a:gd name="connsiteY10654" fmla="*/ 1742688 h 3787550"/>
              <a:gd name="connsiteX10655" fmla="*/ 1373305 w 6019391"/>
              <a:gd name="connsiteY10655" fmla="*/ 1696776 h 3787550"/>
              <a:gd name="connsiteX10656" fmla="*/ 1416631 w 6019391"/>
              <a:gd name="connsiteY10656" fmla="*/ 1651664 h 3787550"/>
              <a:gd name="connsiteX10657" fmla="*/ 1504602 w 6019391"/>
              <a:gd name="connsiteY10657" fmla="*/ 1562675 h 3787550"/>
              <a:gd name="connsiteX10658" fmla="*/ 1548490 w 6019391"/>
              <a:gd name="connsiteY10658" fmla="*/ 1519801 h 3787550"/>
              <a:gd name="connsiteX10659" fmla="*/ 1594344 w 6019391"/>
              <a:gd name="connsiteY10659" fmla="*/ 1476557 h 3787550"/>
              <a:gd name="connsiteX10660" fmla="*/ 1831120 w 6019391"/>
              <a:gd name="connsiteY10660" fmla="*/ 1260288 h 3787550"/>
              <a:gd name="connsiteX10661" fmla="*/ 1862758 w 6019391"/>
              <a:gd name="connsiteY10661" fmla="*/ 1234553 h 3787550"/>
              <a:gd name="connsiteX10662" fmla="*/ 1861220 w 6019391"/>
              <a:gd name="connsiteY10662" fmla="*/ 1228607 h 3787550"/>
              <a:gd name="connsiteX10663" fmla="*/ 1857767 w 6019391"/>
              <a:gd name="connsiteY10663" fmla="*/ 1228782 h 3787550"/>
              <a:gd name="connsiteX10664" fmla="*/ 1857307 w 6019391"/>
              <a:gd name="connsiteY10664" fmla="*/ 1224898 h 3787550"/>
              <a:gd name="connsiteX10665" fmla="*/ 1857089 w 6019391"/>
              <a:gd name="connsiteY10665" fmla="*/ 1224712 h 3787550"/>
              <a:gd name="connsiteX10666" fmla="*/ 1861229 w 6019391"/>
              <a:gd name="connsiteY10666" fmla="*/ 1222519 h 3787550"/>
              <a:gd name="connsiteX10667" fmla="*/ 1906141 w 6019391"/>
              <a:gd name="connsiteY10667" fmla="*/ 1188067 h 3787550"/>
              <a:gd name="connsiteX10668" fmla="*/ 1969465 w 6019391"/>
              <a:gd name="connsiteY10668" fmla="*/ 1132291 h 3787550"/>
              <a:gd name="connsiteX10669" fmla="*/ 2033497 w 6019391"/>
              <a:gd name="connsiteY10669" fmla="*/ 1076641 h 3787550"/>
              <a:gd name="connsiteX10670" fmla="*/ 2092546 w 6019391"/>
              <a:gd name="connsiteY10670" fmla="*/ 1029383 h 3787550"/>
              <a:gd name="connsiteX10671" fmla="*/ 2093860 w 6019391"/>
              <a:gd name="connsiteY10671" fmla="*/ 1026386 h 3787550"/>
              <a:gd name="connsiteX10672" fmla="*/ 2078856 w 6019391"/>
              <a:gd name="connsiteY10672" fmla="*/ 1038213 h 3787550"/>
              <a:gd name="connsiteX10673" fmla="*/ 2057426 w 6019391"/>
              <a:gd name="connsiteY10673" fmla="*/ 1053294 h 3787550"/>
              <a:gd name="connsiteX10674" fmla="*/ 2019093 w 6019391"/>
              <a:gd name="connsiteY10674" fmla="*/ 1086484 h 3787550"/>
              <a:gd name="connsiteX10675" fmla="*/ 1959464 w 6019391"/>
              <a:gd name="connsiteY10675" fmla="*/ 1135888 h 3787550"/>
              <a:gd name="connsiteX10676" fmla="*/ 1942203 w 6019391"/>
              <a:gd name="connsiteY10676" fmla="*/ 1149782 h 3787550"/>
              <a:gd name="connsiteX10677" fmla="*/ 1943402 w 6019391"/>
              <a:gd name="connsiteY10677" fmla="*/ 1145814 h 3787550"/>
              <a:gd name="connsiteX10678" fmla="*/ 1959101 w 6019391"/>
              <a:gd name="connsiteY10678" fmla="*/ 1132813 h 3787550"/>
              <a:gd name="connsiteX10679" fmla="*/ 2020991 w 6019391"/>
              <a:gd name="connsiteY10679" fmla="*/ 1080202 h 3787550"/>
              <a:gd name="connsiteX10680" fmla="*/ 2106220 w 6019391"/>
              <a:gd name="connsiteY10680" fmla="*/ 1014530 h 3787550"/>
              <a:gd name="connsiteX10681" fmla="*/ 2147892 w 6019391"/>
              <a:gd name="connsiteY10681" fmla="*/ 980195 h 3787550"/>
              <a:gd name="connsiteX10682" fmla="*/ 2263902 w 6019391"/>
              <a:gd name="connsiteY10682" fmla="*/ 905645 h 3787550"/>
              <a:gd name="connsiteX10683" fmla="*/ 2283034 w 6019391"/>
              <a:gd name="connsiteY10683" fmla="*/ 896506 h 3787550"/>
              <a:gd name="connsiteX10684" fmla="*/ 2287417 w 6019391"/>
              <a:gd name="connsiteY10684" fmla="*/ 892991 h 3787550"/>
              <a:gd name="connsiteX10685" fmla="*/ 2287687 w 6019391"/>
              <a:gd name="connsiteY10685" fmla="*/ 893131 h 3787550"/>
              <a:gd name="connsiteX10686" fmla="*/ 2288188 w 6019391"/>
              <a:gd name="connsiteY10686" fmla="*/ 892374 h 3787550"/>
              <a:gd name="connsiteX10687" fmla="*/ 2287417 w 6019391"/>
              <a:gd name="connsiteY10687" fmla="*/ 892991 h 3787550"/>
              <a:gd name="connsiteX10688" fmla="*/ 2286391 w 6019391"/>
              <a:gd name="connsiteY10688" fmla="*/ 892464 h 3787550"/>
              <a:gd name="connsiteX10689" fmla="*/ 2301511 w 6019391"/>
              <a:gd name="connsiteY10689" fmla="*/ 881607 h 3787550"/>
              <a:gd name="connsiteX10690" fmla="*/ 2297342 w 6019391"/>
              <a:gd name="connsiteY10690" fmla="*/ 882795 h 3787550"/>
              <a:gd name="connsiteX10691" fmla="*/ 2293657 w 6019391"/>
              <a:gd name="connsiteY10691" fmla="*/ 881027 h 3787550"/>
              <a:gd name="connsiteX10692" fmla="*/ 2279856 w 6019391"/>
              <a:gd name="connsiteY10692" fmla="*/ 887746 h 3787550"/>
              <a:gd name="connsiteX10693" fmla="*/ 2257817 w 6019391"/>
              <a:gd name="connsiteY10693" fmla="*/ 899076 h 3787550"/>
              <a:gd name="connsiteX10694" fmla="*/ 2238820 w 6019391"/>
              <a:gd name="connsiteY10694" fmla="*/ 909093 h 3787550"/>
              <a:gd name="connsiteX10695" fmla="*/ 2243261 w 6019391"/>
              <a:gd name="connsiteY10695" fmla="*/ 906135 h 3787550"/>
              <a:gd name="connsiteX10696" fmla="*/ 2267906 w 6019391"/>
              <a:gd name="connsiteY10696" fmla="*/ 893253 h 3787550"/>
              <a:gd name="connsiteX10697" fmla="*/ 2318140 w 6019391"/>
              <a:gd name="connsiteY10697" fmla="*/ 865485 h 3787550"/>
              <a:gd name="connsiteX10698" fmla="*/ 2345470 w 6019391"/>
              <a:gd name="connsiteY10698" fmla="*/ 851816 h 3787550"/>
              <a:gd name="connsiteX10699" fmla="*/ 2371109 w 6019391"/>
              <a:gd name="connsiteY10699" fmla="*/ 839696 h 3787550"/>
              <a:gd name="connsiteX10700" fmla="*/ 2341802 w 6019391"/>
              <a:gd name="connsiteY10700" fmla="*/ 855175 h 3787550"/>
              <a:gd name="connsiteX10701" fmla="*/ 2332170 w 6019391"/>
              <a:gd name="connsiteY10701" fmla="*/ 860707 h 3787550"/>
              <a:gd name="connsiteX10702" fmla="*/ 2342166 w 6019391"/>
              <a:gd name="connsiteY10702" fmla="*/ 858250 h 3787550"/>
              <a:gd name="connsiteX10703" fmla="*/ 2372130 w 6019391"/>
              <a:gd name="connsiteY10703" fmla="*/ 842790 h 3787550"/>
              <a:gd name="connsiteX10704" fmla="*/ 2376183 w 6019391"/>
              <a:gd name="connsiteY10704" fmla="*/ 838998 h 3787550"/>
              <a:gd name="connsiteX10705" fmla="*/ 2380869 w 6019391"/>
              <a:gd name="connsiteY10705" fmla="*/ 835259 h 3787550"/>
              <a:gd name="connsiteX10706" fmla="*/ 2380026 w 6019391"/>
              <a:gd name="connsiteY10706" fmla="*/ 835176 h 3787550"/>
              <a:gd name="connsiteX10707" fmla="*/ 2380566 w 6019391"/>
              <a:gd name="connsiteY10707" fmla="*/ 834295 h 3787550"/>
              <a:gd name="connsiteX10708" fmla="*/ 2382326 w 6019391"/>
              <a:gd name="connsiteY10708" fmla="*/ 834098 h 3787550"/>
              <a:gd name="connsiteX10709" fmla="*/ 2393474 w 6019391"/>
              <a:gd name="connsiteY10709" fmla="*/ 825204 h 3787550"/>
              <a:gd name="connsiteX10710" fmla="*/ 2410226 w 6019391"/>
              <a:gd name="connsiteY10710" fmla="*/ 813025 h 3787550"/>
              <a:gd name="connsiteX10711" fmla="*/ 2433952 w 6019391"/>
              <a:gd name="connsiteY10711" fmla="*/ 795467 h 3787550"/>
              <a:gd name="connsiteX10712" fmla="*/ 2436005 w 6019391"/>
              <a:gd name="connsiteY10712" fmla="*/ 794090 h 3787550"/>
              <a:gd name="connsiteX10713" fmla="*/ 2433150 w 6019391"/>
              <a:gd name="connsiteY10713" fmla="*/ 799957 h 3787550"/>
              <a:gd name="connsiteX10714" fmla="*/ 2413461 w 6019391"/>
              <a:gd name="connsiteY10714" fmla="*/ 814224 h 3787550"/>
              <a:gd name="connsiteX10715" fmla="*/ 2385680 w 6019391"/>
              <a:gd name="connsiteY10715" fmla="*/ 836314 h 3787550"/>
              <a:gd name="connsiteX10716" fmla="*/ 2408918 w 6019391"/>
              <a:gd name="connsiteY10716" fmla="*/ 825580 h 3787550"/>
              <a:gd name="connsiteX10717" fmla="*/ 2378988 w 6019391"/>
              <a:gd name="connsiteY10717" fmla="*/ 842107 h 3787550"/>
              <a:gd name="connsiteX10718" fmla="*/ 2377303 w 6019391"/>
              <a:gd name="connsiteY10718" fmla="*/ 842974 h 3787550"/>
              <a:gd name="connsiteX10719" fmla="*/ 2372008 w 6019391"/>
              <a:gd name="connsiteY10719" fmla="*/ 847185 h 3787550"/>
              <a:gd name="connsiteX10720" fmla="*/ 2366315 w 6019391"/>
              <a:gd name="connsiteY10720" fmla="*/ 849589 h 3787550"/>
              <a:gd name="connsiteX10721" fmla="*/ 2367645 w 6019391"/>
              <a:gd name="connsiteY10721" fmla="*/ 847950 h 3787550"/>
              <a:gd name="connsiteX10722" fmla="*/ 2348246 w 6019391"/>
              <a:gd name="connsiteY10722" fmla="*/ 857943 h 3787550"/>
              <a:gd name="connsiteX10723" fmla="*/ 2344326 w 6019391"/>
              <a:gd name="connsiteY10723" fmla="*/ 861233 h 3787550"/>
              <a:gd name="connsiteX10724" fmla="*/ 2348361 w 6019391"/>
              <a:gd name="connsiteY10724" fmla="*/ 858914 h 3787550"/>
              <a:gd name="connsiteX10725" fmla="*/ 2382727 w 6019391"/>
              <a:gd name="connsiteY10725" fmla="*/ 842284 h 3787550"/>
              <a:gd name="connsiteX10726" fmla="*/ 2405043 w 6019391"/>
              <a:gd name="connsiteY10726" fmla="*/ 832129 h 3787550"/>
              <a:gd name="connsiteX10727" fmla="*/ 2402469 w 6019391"/>
              <a:gd name="connsiteY10727" fmla="*/ 834446 h 3787550"/>
              <a:gd name="connsiteX10728" fmla="*/ 2402368 w 6019391"/>
              <a:gd name="connsiteY10728" fmla="*/ 834560 h 3787550"/>
              <a:gd name="connsiteX10729" fmla="*/ 2401422 w 6019391"/>
              <a:gd name="connsiteY10729" fmla="*/ 835074 h 3787550"/>
              <a:gd name="connsiteX10730" fmla="*/ 2386078 w 6019391"/>
              <a:gd name="connsiteY10730" fmla="*/ 842848 h 3787550"/>
              <a:gd name="connsiteX10731" fmla="*/ 2392606 w 6019391"/>
              <a:gd name="connsiteY10731" fmla="*/ 842214 h 3787550"/>
              <a:gd name="connsiteX10732" fmla="*/ 2395728 w 6019391"/>
              <a:gd name="connsiteY10732" fmla="*/ 840421 h 3787550"/>
              <a:gd name="connsiteX10733" fmla="*/ 2411891 w 6019391"/>
              <a:gd name="connsiteY10733" fmla="*/ 827103 h 3787550"/>
              <a:gd name="connsiteX10734" fmla="*/ 2424050 w 6019391"/>
              <a:gd name="connsiteY10734" fmla="*/ 818659 h 3787550"/>
              <a:gd name="connsiteX10735" fmla="*/ 2424007 w 6019391"/>
              <a:gd name="connsiteY10735" fmla="*/ 818746 h 3787550"/>
              <a:gd name="connsiteX10736" fmla="*/ 2387709 w 6019391"/>
              <a:gd name="connsiteY10736" fmla="*/ 877444 h 3787550"/>
              <a:gd name="connsiteX10737" fmla="*/ 2437635 w 6019391"/>
              <a:gd name="connsiteY10737" fmla="*/ 812375 h 3787550"/>
              <a:gd name="connsiteX10738" fmla="*/ 2454254 w 6019391"/>
              <a:gd name="connsiteY10738" fmla="*/ 821256 h 3787550"/>
              <a:gd name="connsiteX10739" fmla="*/ 2472002 w 6019391"/>
              <a:gd name="connsiteY10739" fmla="*/ 792226 h 3787550"/>
              <a:gd name="connsiteX10740" fmla="*/ 2478698 w 6019391"/>
              <a:gd name="connsiteY10740" fmla="*/ 781779 h 3787550"/>
              <a:gd name="connsiteX10741" fmla="*/ 2527902 w 6019391"/>
              <a:gd name="connsiteY10741" fmla="*/ 752552 h 3787550"/>
              <a:gd name="connsiteX10742" fmla="*/ 2542963 w 6019391"/>
              <a:gd name="connsiteY10742" fmla="*/ 745359 h 3787550"/>
              <a:gd name="connsiteX10743" fmla="*/ 2540571 w 6019391"/>
              <a:gd name="connsiteY10743" fmla="*/ 749565 h 3787550"/>
              <a:gd name="connsiteX10744" fmla="*/ 2514360 w 6019391"/>
              <a:gd name="connsiteY10744" fmla="*/ 785052 h 3787550"/>
              <a:gd name="connsiteX10745" fmla="*/ 2491846 w 6019391"/>
              <a:gd name="connsiteY10745" fmla="*/ 836833 h 3787550"/>
              <a:gd name="connsiteX10746" fmla="*/ 2533995 w 6019391"/>
              <a:gd name="connsiteY10746" fmla="*/ 783578 h 3787550"/>
              <a:gd name="connsiteX10747" fmla="*/ 2545717 w 6019391"/>
              <a:gd name="connsiteY10747" fmla="*/ 783746 h 3787550"/>
              <a:gd name="connsiteX10748" fmla="*/ 2563507 w 6019391"/>
              <a:gd name="connsiteY10748" fmla="*/ 761792 h 3787550"/>
              <a:gd name="connsiteX10749" fmla="*/ 2581531 w 6019391"/>
              <a:gd name="connsiteY10749" fmla="*/ 752244 h 3787550"/>
              <a:gd name="connsiteX10750" fmla="*/ 2580789 w 6019391"/>
              <a:gd name="connsiteY10750" fmla="*/ 754792 h 3787550"/>
              <a:gd name="connsiteX10751" fmla="*/ 2580161 w 6019391"/>
              <a:gd name="connsiteY10751" fmla="*/ 756947 h 3787550"/>
              <a:gd name="connsiteX10752" fmla="*/ 2581531 w 6019391"/>
              <a:gd name="connsiteY10752" fmla="*/ 752244 h 3787550"/>
              <a:gd name="connsiteX10753" fmla="*/ 2602699 w 6019391"/>
              <a:gd name="connsiteY10753" fmla="*/ 741033 h 3787550"/>
              <a:gd name="connsiteX10754" fmla="*/ 2597472 w 6019391"/>
              <a:gd name="connsiteY10754" fmla="*/ 748517 h 3787550"/>
              <a:gd name="connsiteX10755" fmla="*/ 2579856 w 6019391"/>
              <a:gd name="connsiteY10755" fmla="*/ 758904 h 3787550"/>
              <a:gd name="connsiteX10756" fmla="*/ 2573541 w 6019391"/>
              <a:gd name="connsiteY10756" fmla="*/ 764270 h 3787550"/>
              <a:gd name="connsiteX10757" fmla="*/ 2594345 w 6019391"/>
              <a:gd name="connsiteY10757" fmla="*/ 753208 h 3787550"/>
              <a:gd name="connsiteX10758" fmla="*/ 2581794 w 6019391"/>
              <a:gd name="connsiteY10758" fmla="*/ 773050 h 3787550"/>
              <a:gd name="connsiteX10759" fmla="*/ 2567075 w 6019391"/>
              <a:gd name="connsiteY10759" fmla="*/ 801884 h 3787550"/>
              <a:gd name="connsiteX10760" fmla="*/ 2617749 w 6019391"/>
              <a:gd name="connsiteY10760" fmla="*/ 744853 h 3787550"/>
              <a:gd name="connsiteX10761" fmla="*/ 2618317 w 6019391"/>
              <a:gd name="connsiteY10761" fmla="*/ 744163 h 3787550"/>
              <a:gd name="connsiteX10762" fmla="*/ 2617520 w 6019391"/>
              <a:gd name="connsiteY10762" fmla="*/ 747273 h 3787550"/>
              <a:gd name="connsiteX10763" fmla="*/ 2628316 w 6019391"/>
              <a:gd name="connsiteY10763" fmla="*/ 738175 h 3787550"/>
              <a:gd name="connsiteX10764" fmla="*/ 2635935 w 6019391"/>
              <a:gd name="connsiteY10764" fmla="*/ 730961 h 3787550"/>
              <a:gd name="connsiteX10765" fmla="*/ 2640456 w 6019391"/>
              <a:gd name="connsiteY10765" fmla="*/ 728620 h 3787550"/>
              <a:gd name="connsiteX10766" fmla="*/ 2638084 w 6019391"/>
              <a:gd name="connsiteY10766" fmla="*/ 732542 h 3787550"/>
              <a:gd name="connsiteX10767" fmla="*/ 2628630 w 6019391"/>
              <a:gd name="connsiteY10767" fmla="*/ 741961 h 3787550"/>
              <a:gd name="connsiteX10768" fmla="*/ 2599789 w 6019391"/>
              <a:gd name="connsiteY10768" fmla="*/ 768196 h 3787550"/>
              <a:gd name="connsiteX10769" fmla="*/ 2610164 w 6019391"/>
              <a:gd name="connsiteY10769" fmla="*/ 761764 h 3787550"/>
              <a:gd name="connsiteX10770" fmla="*/ 2624140 w 6019391"/>
              <a:gd name="connsiteY10770" fmla="*/ 750050 h 3787550"/>
              <a:gd name="connsiteX10771" fmla="*/ 2630617 w 6019391"/>
              <a:gd name="connsiteY10771" fmla="*/ 747575 h 3787550"/>
              <a:gd name="connsiteX10772" fmla="*/ 2634971 w 6019391"/>
              <a:gd name="connsiteY10772" fmla="*/ 742006 h 3787550"/>
              <a:gd name="connsiteX10773" fmla="*/ 2641598 w 6019391"/>
              <a:gd name="connsiteY10773" fmla="*/ 739473 h 3787550"/>
              <a:gd name="connsiteX10774" fmla="*/ 2654136 w 6019391"/>
              <a:gd name="connsiteY10774" fmla="*/ 727075 h 3787550"/>
              <a:gd name="connsiteX10775" fmla="*/ 2649496 w 6019391"/>
              <a:gd name="connsiteY10775" fmla="*/ 735221 h 3787550"/>
              <a:gd name="connsiteX10776" fmla="*/ 2640858 w 6019391"/>
              <a:gd name="connsiteY10776" fmla="*/ 743662 h 3787550"/>
              <a:gd name="connsiteX10777" fmla="*/ 2639748 w 6019391"/>
              <a:gd name="connsiteY10777" fmla="*/ 749226 h 3787550"/>
              <a:gd name="connsiteX10778" fmla="*/ 2628588 w 6019391"/>
              <a:gd name="connsiteY10778" fmla="*/ 760325 h 3787550"/>
              <a:gd name="connsiteX10779" fmla="*/ 2613804 w 6019391"/>
              <a:gd name="connsiteY10779" fmla="*/ 771865 h 3787550"/>
              <a:gd name="connsiteX10780" fmla="*/ 2614094 w 6019391"/>
              <a:gd name="connsiteY10780" fmla="*/ 771578 h 3787550"/>
              <a:gd name="connsiteX10781" fmla="*/ 2614804 w 6019391"/>
              <a:gd name="connsiteY10781" fmla="*/ 770899 h 3787550"/>
              <a:gd name="connsiteX10782" fmla="*/ 2614638 w 6019391"/>
              <a:gd name="connsiteY10782" fmla="*/ 771041 h 3787550"/>
              <a:gd name="connsiteX10783" fmla="*/ 2614094 w 6019391"/>
              <a:gd name="connsiteY10783" fmla="*/ 771578 h 3787550"/>
              <a:gd name="connsiteX10784" fmla="*/ 2613753 w 6019391"/>
              <a:gd name="connsiteY10784" fmla="*/ 771907 h 3787550"/>
              <a:gd name="connsiteX10785" fmla="*/ 2613804 w 6019391"/>
              <a:gd name="connsiteY10785" fmla="*/ 771865 h 3787550"/>
              <a:gd name="connsiteX10786" fmla="*/ 2612077 w 6019391"/>
              <a:gd name="connsiteY10786" fmla="*/ 773574 h 3787550"/>
              <a:gd name="connsiteX10787" fmla="*/ 2607976 w 6019391"/>
              <a:gd name="connsiteY10787" fmla="*/ 779254 h 3787550"/>
              <a:gd name="connsiteX10788" fmla="*/ 2617517 w 6019391"/>
              <a:gd name="connsiteY10788" fmla="*/ 770467 h 3787550"/>
              <a:gd name="connsiteX10789" fmla="*/ 2648102 w 6019391"/>
              <a:gd name="connsiteY10789" fmla="*/ 743361 h 3787550"/>
              <a:gd name="connsiteX10790" fmla="*/ 2658628 w 6019391"/>
              <a:gd name="connsiteY10790" fmla="*/ 736872 h 3787550"/>
              <a:gd name="connsiteX10791" fmla="*/ 2668555 w 6019391"/>
              <a:gd name="connsiteY10791" fmla="*/ 729172 h 3787550"/>
              <a:gd name="connsiteX10792" fmla="*/ 2674825 w 6019391"/>
              <a:gd name="connsiteY10792" fmla="*/ 731915 h 3787550"/>
              <a:gd name="connsiteX10793" fmla="*/ 2694580 w 6019391"/>
              <a:gd name="connsiteY10793" fmla="*/ 712854 h 3787550"/>
              <a:gd name="connsiteX10794" fmla="*/ 2702199 w 6019391"/>
              <a:gd name="connsiteY10794" fmla="*/ 705540 h 3787550"/>
              <a:gd name="connsiteX10795" fmla="*/ 2703488 w 6019391"/>
              <a:gd name="connsiteY10795" fmla="*/ 705294 h 3787550"/>
              <a:gd name="connsiteX10796" fmla="*/ 2707091 w 6019391"/>
              <a:gd name="connsiteY10796" fmla="*/ 704259 h 3787550"/>
              <a:gd name="connsiteX10797" fmla="*/ 2704728 w 6019391"/>
              <a:gd name="connsiteY10797" fmla="*/ 706689 h 3787550"/>
              <a:gd name="connsiteX10798" fmla="*/ 2669211 w 6019391"/>
              <a:gd name="connsiteY10798" fmla="*/ 743107 h 3787550"/>
              <a:gd name="connsiteX10799" fmla="*/ 2655250 w 6019391"/>
              <a:gd name="connsiteY10799" fmla="*/ 757282 h 3787550"/>
              <a:gd name="connsiteX10800" fmla="*/ 2645423 w 6019391"/>
              <a:gd name="connsiteY10800" fmla="*/ 768644 h 3787550"/>
              <a:gd name="connsiteX10801" fmla="*/ 2639645 w 6019391"/>
              <a:gd name="connsiteY10801" fmla="*/ 775992 h 3787550"/>
              <a:gd name="connsiteX10802" fmla="*/ 2639154 w 6019391"/>
              <a:gd name="connsiteY10802" fmla="*/ 783786 h 3787550"/>
              <a:gd name="connsiteX10803" fmla="*/ 2662289 w 6019391"/>
              <a:gd name="connsiteY10803" fmla="*/ 762199 h 3787550"/>
              <a:gd name="connsiteX10804" fmla="*/ 2675216 w 6019391"/>
              <a:gd name="connsiteY10804" fmla="*/ 752576 h 3787550"/>
              <a:gd name="connsiteX10805" fmla="*/ 2638881 w 6019391"/>
              <a:gd name="connsiteY10805" fmla="*/ 806347 h 3787550"/>
              <a:gd name="connsiteX10806" fmla="*/ 2589339 w 6019391"/>
              <a:gd name="connsiteY10806" fmla="*/ 882857 h 3787550"/>
              <a:gd name="connsiteX10807" fmla="*/ 2598771 w 6019391"/>
              <a:gd name="connsiteY10807" fmla="*/ 878124 h 3787550"/>
              <a:gd name="connsiteX10808" fmla="*/ 2652099 w 6019391"/>
              <a:gd name="connsiteY10808" fmla="*/ 799250 h 3787550"/>
              <a:gd name="connsiteX10809" fmla="*/ 2665720 w 6019391"/>
              <a:gd name="connsiteY10809" fmla="*/ 780964 h 3787550"/>
              <a:gd name="connsiteX10810" fmla="*/ 2666739 w 6019391"/>
              <a:gd name="connsiteY10810" fmla="*/ 779408 h 3787550"/>
              <a:gd name="connsiteX10811" fmla="*/ 2681089 w 6019391"/>
              <a:gd name="connsiteY10811" fmla="*/ 767924 h 3787550"/>
              <a:gd name="connsiteX10812" fmla="*/ 2685995 w 6019391"/>
              <a:gd name="connsiteY10812" fmla="*/ 763723 h 3787550"/>
              <a:gd name="connsiteX10813" fmla="*/ 2687036 w 6019391"/>
              <a:gd name="connsiteY10813" fmla="*/ 762786 h 3787550"/>
              <a:gd name="connsiteX10814" fmla="*/ 2682403 w 6019391"/>
              <a:gd name="connsiteY10814" fmla="*/ 764928 h 3787550"/>
              <a:gd name="connsiteX10815" fmla="*/ 2672378 w 6019391"/>
              <a:gd name="connsiteY10815" fmla="*/ 772830 h 3787550"/>
              <a:gd name="connsiteX10816" fmla="*/ 2669517 w 6019391"/>
              <a:gd name="connsiteY10816" fmla="*/ 775858 h 3787550"/>
              <a:gd name="connsiteX10817" fmla="*/ 2668442 w 6019391"/>
              <a:gd name="connsiteY10817" fmla="*/ 776810 h 3787550"/>
              <a:gd name="connsiteX10818" fmla="*/ 2679922 w 6019391"/>
              <a:gd name="connsiteY10818" fmla="*/ 759289 h 3787550"/>
              <a:gd name="connsiteX10819" fmla="*/ 2708441 w 6019391"/>
              <a:gd name="connsiteY10819" fmla="*/ 724912 h 3787550"/>
              <a:gd name="connsiteX10820" fmla="*/ 2715344 w 6019391"/>
              <a:gd name="connsiteY10820" fmla="*/ 723875 h 3787550"/>
              <a:gd name="connsiteX10821" fmla="*/ 2700214 w 6019391"/>
              <a:gd name="connsiteY10821" fmla="*/ 735906 h 3787550"/>
              <a:gd name="connsiteX10822" fmla="*/ 2699296 w 6019391"/>
              <a:gd name="connsiteY10822" fmla="*/ 737779 h 3787550"/>
              <a:gd name="connsiteX10823" fmla="*/ 2699159 w 6019391"/>
              <a:gd name="connsiteY10823" fmla="*/ 737173 h 3787550"/>
              <a:gd name="connsiteX10824" fmla="*/ 2699814 w 6019391"/>
              <a:gd name="connsiteY10824" fmla="*/ 736347 h 3787550"/>
              <a:gd name="connsiteX10825" fmla="*/ 2699216 w 6019391"/>
              <a:gd name="connsiteY10825" fmla="*/ 736699 h 3787550"/>
              <a:gd name="connsiteX10826" fmla="*/ 2699077 w 6019391"/>
              <a:gd name="connsiteY10826" fmla="*/ 736810 h 3787550"/>
              <a:gd name="connsiteX10827" fmla="*/ 2699159 w 6019391"/>
              <a:gd name="connsiteY10827" fmla="*/ 737173 h 3787550"/>
              <a:gd name="connsiteX10828" fmla="*/ 2697954 w 6019391"/>
              <a:gd name="connsiteY10828" fmla="*/ 738695 h 3787550"/>
              <a:gd name="connsiteX10829" fmla="*/ 2696903 w 6019391"/>
              <a:gd name="connsiteY10829" fmla="*/ 739412 h 3787550"/>
              <a:gd name="connsiteX10830" fmla="*/ 2695979 w 6019391"/>
              <a:gd name="connsiteY10830" fmla="*/ 740485 h 3787550"/>
              <a:gd name="connsiteX10831" fmla="*/ 2695623 w 6019391"/>
              <a:gd name="connsiteY10831" fmla="*/ 745761 h 3787550"/>
              <a:gd name="connsiteX10832" fmla="*/ 2679185 w 6019391"/>
              <a:gd name="connsiteY10832" fmla="*/ 762116 h 3787550"/>
              <a:gd name="connsiteX10833" fmla="*/ 2678746 w 6019391"/>
              <a:gd name="connsiteY10833" fmla="*/ 763774 h 3787550"/>
              <a:gd name="connsiteX10834" fmla="*/ 2678679 w 6019391"/>
              <a:gd name="connsiteY10834" fmla="*/ 764866 h 3787550"/>
              <a:gd name="connsiteX10835" fmla="*/ 2694762 w 6019391"/>
              <a:gd name="connsiteY10835" fmla="*/ 753071 h 3787550"/>
              <a:gd name="connsiteX10836" fmla="*/ 2717908 w 6019391"/>
              <a:gd name="connsiteY10836" fmla="*/ 734000 h 3787550"/>
              <a:gd name="connsiteX10837" fmla="*/ 2732241 w 6019391"/>
              <a:gd name="connsiteY10837" fmla="*/ 719658 h 3787550"/>
              <a:gd name="connsiteX10838" fmla="*/ 2734615 w 6019391"/>
              <a:gd name="connsiteY10838" fmla="*/ 718864 h 3787550"/>
              <a:gd name="connsiteX10839" fmla="*/ 2738532 w 6019391"/>
              <a:gd name="connsiteY10839" fmla="*/ 717281 h 3787550"/>
              <a:gd name="connsiteX10840" fmla="*/ 2762488 w 6019391"/>
              <a:gd name="connsiteY10840" fmla="*/ 700645 h 3787550"/>
              <a:gd name="connsiteX10841" fmla="*/ 2761938 w 6019391"/>
              <a:gd name="connsiteY10841" fmla="*/ 707147 h 3787550"/>
              <a:gd name="connsiteX10842" fmla="*/ 2761178 w 6019391"/>
              <a:gd name="connsiteY10842" fmla="*/ 716138 h 3787550"/>
              <a:gd name="connsiteX10843" fmla="*/ 2722974 w 6019391"/>
              <a:gd name="connsiteY10843" fmla="*/ 781376 h 3787550"/>
              <a:gd name="connsiteX10844" fmla="*/ 2659263 w 6019391"/>
              <a:gd name="connsiteY10844" fmla="*/ 868253 h 3787550"/>
              <a:gd name="connsiteX10845" fmla="*/ 2683251 w 6019391"/>
              <a:gd name="connsiteY10845" fmla="*/ 864595 h 3787550"/>
              <a:gd name="connsiteX10846" fmla="*/ 2705198 w 6019391"/>
              <a:gd name="connsiteY10846" fmla="*/ 842414 h 3787550"/>
              <a:gd name="connsiteX10847" fmla="*/ 2739026 w 6019391"/>
              <a:gd name="connsiteY10847" fmla="*/ 804968 h 3787550"/>
              <a:gd name="connsiteX10848" fmla="*/ 2781018 w 6019391"/>
              <a:gd name="connsiteY10848" fmla="*/ 752256 h 3787550"/>
              <a:gd name="connsiteX10849" fmla="*/ 2836703 w 6019391"/>
              <a:gd name="connsiteY10849" fmla="*/ 683731 h 3787550"/>
              <a:gd name="connsiteX10850" fmla="*/ 2882649 w 6019391"/>
              <a:gd name="connsiteY10850" fmla="*/ 625979 h 3787550"/>
              <a:gd name="connsiteX10851" fmla="*/ 2885259 w 6019391"/>
              <a:gd name="connsiteY10851" fmla="*/ 624277 h 3787550"/>
              <a:gd name="connsiteX10852" fmla="*/ 2890053 w 6019391"/>
              <a:gd name="connsiteY10852" fmla="*/ 620148 h 3787550"/>
              <a:gd name="connsiteX10853" fmla="*/ 2888012 w 6019391"/>
              <a:gd name="connsiteY10853" fmla="*/ 621106 h 3787550"/>
              <a:gd name="connsiteX10854" fmla="*/ 2886386 w 6019391"/>
              <a:gd name="connsiteY10854" fmla="*/ 621282 h 3787550"/>
              <a:gd name="connsiteX10855" fmla="*/ 2888941 w 6019391"/>
              <a:gd name="connsiteY10855" fmla="*/ 618069 h 3787550"/>
              <a:gd name="connsiteX10856" fmla="*/ 2895102 w 6019391"/>
              <a:gd name="connsiteY10856" fmla="*/ 610426 h 3787550"/>
              <a:gd name="connsiteX10857" fmla="*/ 2906682 w 6019391"/>
              <a:gd name="connsiteY10857" fmla="*/ 604026 h 3787550"/>
              <a:gd name="connsiteX10858" fmla="*/ 2911846 w 6019391"/>
              <a:gd name="connsiteY10858" fmla="*/ 601443 h 3787550"/>
              <a:gd name="connsiteX10859" fmla="*/ 2873867 w 6019391"/>
              <a:gd name="connsiteY10859" fmla="*/ 651811 h 3787550"/>
              <a:gd name="connsiteX10860" fmla="*/ 2863814 w 6019391"/>
              <a:gd name="connsiteY10860" fmla="*/ 657630 h 3787550"/>
              <a:gd name="connsiteX10861" fmla="*/ 2859894 w 6019391"/>
              <a:gd name="connsiteY10861" fmla="*/ 660922 h 3787550"/>
              <a:gd name="connsiteX10862" fmla="*/ 2868098 w 6019391"/>
              <a:gd name="connsiteY10862" fmla="*/ 657415 h 3787550"/>
              <a:gd name="connsiteX10863" fmla="*/ 2870564 w 6019391"/>
              <a:gd name="connsiteY10863" fmla="*/ 656126 h 3787550"/>
              <a:gd name="connsiteX10864" fmla="*/ 2857490 w 6019391"/>
              <a:gd name="connsiteY10864" fmla="*/ 672117 h 3787550"/>
              <a:gd name="connsiteX10865" fmla="*/ 2814846 w 6019391"/>
              <a:gd name="connsiteY10865" fmla="*/ 729701 h 3787550"/>
              <a:gd name="connsiteX10866" fmla="*/ 2824095 w 6019391"/>
              <a:gd name="connsiteY10866" fmla="*/ 751120 h 3787550"/>
              <a:gd name="connsiteX10867" fmla="*/ 2801581 w 6019391"/>
              <a:gd name="connsiteY10867" fmla="*/ 788010 h 3787550"/>
              <a:gd name="connsiteX10868" fmla="*/ 2782875 w 6019391"/>
              <a:gd name="connsiteY10868" fmla="*/ 826714 h 3787550"/>
              <a:gd name="connsiteX10869" fmla="*/ 2703066 w 6019391"/>
              <a:gd name="connsiteY10869" fmla="*/ 941211 h 3787550"/>
              <a:gd name="connsiteX10870" fmla="*/ 2677150 w 6019391"/>
              <a:gd name="connsiteY10870" fmla="*/ 977015 h 3787550"/>
              <a:gd name="connsiteX10871" fmla="*/ 2694161 w 6019391"/>
              <a:gd name="connsiteY10871" fmla="*/ 961152 h 3787550"/>
              <a:gd name="connsiteX10872" fmla="*/ 2699228 w 6019391"/>
              <a:gd name="connsiteY10872" fmla="*/ 954628 h 3787550"/>
              <a:gd name="connsiteX10873" fmla="*/ 2699097 w 6019391"/>
              <a:gd name="connsiteY10873" fmla="*/ 954836 h 3787550"/>
              <a:gd name="connsiteX10874" fmla="*/ 2700083 w 6019391"/>
              <a:gd name="connsiteY10874" fmla="*/ 953528 h 3787550"/>
              <a:gd name="connsiteX10875" fmla="*/ 2701656 w 6019391"/>
              <a:gd name="connsiteY10875" fmla="*/ 951502 h 3787550"/>
              <a:gd name="connsiteX10876" fmla="*/ 2702073 w 6019391"/>
              <a:gd name="connsiteY10876" fmla="*/ 950884 h 3787550"/>
              <a:gd name="connsiteX10877" fmla="*/ 2700083 w 6019391"/>
              <a:gd name="connsiteY10877" fmla="*/ 953528 h 3787550"/>
              <a:gd name="connsiteX10878" fmla="*/ 2699228 w 6019391"/>
              <a:gd name="connsiteY10878" fmla="*/ 954628 h 3787550"/>
              <a:gd name="connsiteX10879" fmla="*/ 2715512 w 6019391"/>
              <a:gd name="connsiteY10879" fmla="*/ 928655 h 3787550"/>
              <a:gd name="connsiteX10880" fmla="*/ 2765825 w 6019391"/>
              <a:gd name="connsiteY10880" fmla="*/ 857605 h 3787550"/>
              <a:gd name="connsiteX10881" fmla="*/ 2782853 w 6019391"/>
              <a:gd name="connsiteY10881" fmla="*/ 852320 h 3787550"/>
              <a:gd name="connsiteX10882" fmla="*/ 2807815 w 6019391"/>
              <a:gd name="connsiteY10882" fmla="*/ 819785 h 3787550"/>
              <a:gd name="connsiteX10883" fmla="*/ 2832370 w 6019391"/>
              <a:gd name="connsiteY10883" fmla="*/ 801416 h 3787550"/>
              <a:gd name="connsiteX10884" fmla="*/ 2795685 w 6019391"/>
              <a:gd name="connsiteY10884" fmla="*/ 848674 h 3787550"/>
              <a:gd name="connsiteX10885" fmla="*/ 2788702 w 6019391"/>
              <a:gd name="connsiteY10885" fmla="*/ 872653 h 3787550"/>
              <a:gd name="connsiteX10886" fmla="*/ 2772061 w 6019391"/>
              <a:gd name="connsiteY10886" fmla="*/ 889379 h 3787550"/>
              <a:gd name="connsiteX10887" fmla="*/ 2765235 w 6019391"/>
              <a:gd name="connsiteY10887" fmla="*/ 912814 h 3787550"/>
              <a:gd name="connsiteX10888" fmla="*/ 2730840 w 6019391"/>
              <a:gd name="connsiteY10888" fmla="*/ 964972 h 3787550"/>
              <a:gd name="connsiteX10889" fmla="*/ 2712294 w 6019391"/>
              <a:gd name="connsiteY10889" fmla="*/ 1003128 h 3787550"/>
              <a:gd name="connsiteX10890" fmla="*/ 2789631 w 6019391"/>
              <a:gd name="connsiteY10890" fmla="*/ 894990 h 3787550"/>
              <a:gd name="connsiteX10891" fmla="*/ 2861097 w 6019391"/>
              <a:gd name="connsiteY10891" fmla="*/ 807015 h 3787550"/>
              <a:gd name="connsiteX10892" fmla="*/ 2883045 w 6019391"/>
              <a:gd name="connsiteY10892" fmla="*/ 784835 h 3787550"/>
              <a:gd name="connsiteX10893" fmla="*/ 2801353 w 6019391"/>
              <a:gd name="connsiteY10893" fmla="*/ 895159 h 3787550"/>
              <a:gd name="connsiteX10894" fmla="*/ 2786593 w 6019391"/>
              <a:gd name="connsiteY10894" fmla="*/ 930951 h 3787550"/>
              <a:gd name="connsiteX10895" fmla="*/ 2838016 w 6019391"/>
              <a:gd name="connsiteY10895" fmla="*/ 873508 h 3787550"/>
              <a:gd name="connsiteX10896" fmla="*/ 2987440 w 6019391"/>
              <a:gd name="connsiteY10896" fmla="*/ 683773 h 3787550"/>
              <a:gd name="connsiteX10897" fmla="*/ 3066409 w 6019391"/>
              <a:gd name="connsiteY10897" fmla="*/ 584459 h 3787550"/>
              <a:gd name="connsiteX10898" fmla="*/ 3077092 w 6019391"/>
              <a:gd name="connsiteY10898" fmla="*/ 577248 h 3787550"/>
              <a:gd name="connsiteX10899" fmla="*/ 3077477 w 6019391"/>
              <a:gd name="connsiteY10899" fmla="*/ 578012 h 3787550"/>
              <a:gd name="connsiteX10900" fmla="*/ 3093879 w 6019391"/>
              <a:gd name="connsiteY10900" fmla="*/ 567699 h 3787550"/>
              <a:gd name="connsiteX10901" fmla="*/ 3098891 w 6019391"/>
              <a:gd name="connsiteY10901" fmla="*/ 565088 h 3787550"/>
              <a:gd name="connsiteX10902" fmla="*/ 2984347 w 6019391"/>
              <a:gd name="connsiteY10902" fmla="*/ 713537 h 3787550"/>
              <a:gd name="connsiteX10903" fmla="*/ 2959384 w 6019391"/>
              <a:gd name="connsiteY10903" fmla="*/ 760964 h 3787550"/>
              <a:gd name="connsiteX10904" fmla="*/ 3003438 w 6019391"/>
              <a:gd name="connsiteY10904" fmla="*/ 701167 h 3787550"/>
              <a:gd name="connsiteX10905" fmla="*/ 3114409 w 6019391"/>
              <a:gd name="connsiteY10905" fmla="*/ 567953 h 3787550"/>
              <a:gd name="connsiteX10906" fmla="*/ 3129521 w 6019391"/>
              <a:gd name="connsiteY10906" fmla="*/ 549137 h 3787550"/>
              <a:gd name="connsiteX10907" fmla="*/ 3157005 w 6019391"/>
              <a:gd name="connsiteY10907" fmla="*/ 534825 h 3787550"/>
              <a:gd name="connsiteX10908" fmla="*/ 3165474 w 6019391"/>
              <a:gd name="connsiteY10908" fmla="*/ 531142 h 3787550"/>
              <a:gd name="connsiteX10909" fmla="*/ 3100990 w 6019391"/>
              <a:gd name="connsiteY10909" fmla="*/ 612438 h 3787550"/>
              <a:gd name="connsiteX10910" fmla="*/ 3013074 w 6019391"/>
              <a:gd name="connsiteY10910" fmla="*/ 734027 h 3787550"/>
              <a:gd name="connsiteX10911" fmla="*/ 3108953 w 6019391"/>
              <a:gd name="connsiteY10911" fmla="*/ 616470 h 3787550"/>
              <a:gd name="connsiteX10912" fmla="*/ 3184176 w 6019391"/>
              <a:gd name="connsiteY10912" fmla="*/ 523010 h 3787550"/>
              <a:gd name="connsiteX10913" fmla="*/ 3193362 w 6019391"/>
              <a:gd name="connsiteY10913" fmla="*/ 519016 h 3787550"/>
              <a:gd name="connsiteX10914" fmla="*/ 3189136 w 6019391"/>
              <a:gd name="connsiteY10914" fmla="*/ 523592 h 3787550"/>
              <a:gd name="connsiteX10915" fmla="*/ 3029692 w 6019391"/>
              <a:gd name="connsiteY10915" fmla="*/ 742908 h 3787550"/>
              <a:gd name="connsiteX10916" fmla="*/ 3027788 w 6019391"/>
              <a:gd name="connsiteY10916" fmla="*/ 749448 h 3787550"/>
              <a:gd name="connsiteX10917" fmla="*/ 3021372 w 6019391"/>
              <a:gd name="connsiteY10917" fmla="*/ 758717 h 3787550"/>
              <a:gd name="connsiteX10918" fmla="*/ 3025082 w 6019391"/>
              <a:gd name="connsiteY10918" fmla="*/ 757146 h 3787550"/>
              <a:gd name="connsiteX10919" fmla="*/ 3027788 w 6019391"/>
              <a:gd name="connsiteY10919" fmla="*/ 749448 h 3787550"/>
              <a:gd name="connsiteX10920" fmla="*/ 3029659 w 6019391"/>
              <a:gd name="connsiteY10920" fmla="*/ 747812 h 3787550"/>
              <a:gd name="connsiteX10921" fmla="*/ 3029692 w 6019391"/>
              <a:gd name="connsiteY10921" fmla="*/ 742908 h 3787550"/>
              <a:gd name="connsiteX10922" fmla="*/ 3164646 w 6019391"/>
              <a:gd name="connsiteY10922" fmla="*/ 584515 h 3787550"/>
              <a:gd name="connsiteX10923" fmla="*/ 3236566 w 6019391"/>
              <a:gd name="connsiteY10923" fmla="*/ 501572 h 3787550"/>
              <a:gd name="connsiteX10924" fmla="*/ 3244409 w 6019391"/>
              <a:gd name="connsiteY10924" fmla="*/ 498964 h 3787550"/>
              <a:gd name="connsiteX10925" fmla="*/ 3249394 w 6019391"/>
              <a:gd name="connsiteY10925" fmla="*/ 495918 h 3787550"/>
              <a:gd name="connsiteX10926" fmla="*/ 3249655 w 6019391"/>
              <a:gd name="connsiteY10926" fmla="*/ 496093 h 3787550"/>
              <a:gd name="connsiteX10927" fmla="*/ 3250271 w 6019391"/>
              <a:gd name="connsiteY10927" fmla="*/ 495383 h 3787550"/>
              <a:gd name="connsiteX10928" fmla="*/ 3249394 w 6019391"/>
              <a:gd name="connsiteY10928" fmla="*/ 495918 h 3787550"/>
              <a:gd name="connsiteX10929" fmla="*/ 3248403 w 6019391"/>
              <a:gd name="connsiteY10929" fmla="*/ 495256 h 3787550"/>
              <a:gd name="connsiteX10930" fmla="*/ 3257301 w 6019391"/>
              <a:gd name="connsiteY10930" fmla="*/ 490946 h 3787550"/>
              <a:gd name="connsiteX10931" fmla="*/ 3168011 w 6019391"/>
              <a:gd name="connsiteY10931" fmla="*/ 593240 h 3787550"/>
              <a:gd name="connsiteX10932" fmla="*/ 3060665 w 6019391"/>
              <a:gd name="connsiteY10932" fmla="*/ 730162 h 3787550"/>
              <a:gd name="connsiteX10933" fmla="*/ 2994323 w 6019391"/>
              <a:gd name="connsiteY10933" fmla="*/ 838834 h 3787550"/>
              <a:gd name="connsiteX10934" fmla="*/ 2974823 w 6019391"/>
              <a:gd name="connsiteY10934" fmla="*/ 865370 h 3787550"/>
              <a:gd name="connsiteX10935" fmla="*/ 2968792 w 6019391"/>
              <a:gd name="connsiteY10935" fmla="*/ 886079 h 3787550"/>
              <a:gd name="connsiteX10936" fmla="*/ 3046289 w 6019391"/>
              <a:gd name="connsiteY10936" fmla="*/ 792287 h 3787550"/>
              <a:gd name="connsiteX10937" fmla="*/ 3245769 w 6019391"/>
              <a:gd name="connsiteY10937" fmla="*/ 547976 h 3787550"/>
              <a:gd name="connsiteX10938" fmla="*/ 3266895 w 6019391"/>
              <a:gd name="connsiteY10938" fmla="*/ 523996 h 3787550"/>
              <a:gd name="connsiteX10939" fmla="*/ 3269120 w 6019391"/>
              <a:gd name="connsiteY10939" fmla="*/ 523421 h 3787550"/>
              <a:gd name="connsiteX10940" fmla="*/ 3282968 w 6019391"/>
              <a:gd name="connsiteY10940" fmla="*/ 518153 h 3787550"/>
              <a:gd name="connsiteX10941" fmla="*/ 3267752 w 6019391"/>
              <a:gd name="connsiteY10941" fmla="*/ 535049 h 3787550"/>
              <a:gd name="connsiteX10942" fmla="*/ 3073135 w 6019391"/>
              <a:gd name="connsiteY10942" fmla="*/ 778819 h 3787550"/>
              <a:gd name="connsiteX10943" fmla="*/ 3035496 w 6019391"/>
              <a:gd name="connsiteY10943" fmla="*/ 829346 h 3787550"/>
              <a:gd name="connsiteX10944" fmla="*/ 3038331 w 6019391"/>
              <a:gd name="connsiteY10944" fmla="*/ 845143 h 3787550"/>
              <a:gd name="connsiteX10945" fmla="*/ 3030009 w 6019391"/>
              <a:gd name="connsiteY10945" fmla="*/ 860951 h 3787550"/>
              <a:gd name="connsiteX10946" fmla="*/ 3083881 w 6019391"/>
              <a:gd name="connsiteY10946" fmla="*/ 807864 h 3787550"/>
              <a:gd name="connsiteX10947" fmla="*/ 3084800 w 6019391"/>
              <a:gd name="connsiteY10947" fmla="*/ 812283 h 3787550"/>
              <a:gd name="connsiteX10948" fmla="*/ 3081817 w 6019391"/>
              <a:gd name="connsiteY10948" fmla="*/ 814949 h 3787550"/>
              <a:gd name="connsiteX10949" fmla="*/ 3085043 w 6019391"/>
              <a:gd name="connsiteY10949" fmla="*/ 813448 h 3787550"/>
              <a:gd name="connsiteX10950" fmla="*/ 3084800 w 6019391"/>
              <a:gd name="connsiteY10950" fmla="*/ 812283 h 3787550"/>
              <a:gd name="connsiteX10951" fmla="*/ 3101749 w 6019391"/>
              <a:gd name="connsiteY10951" fmla="*/ 797132 h 3787550"/>
              <a:gd name="connsiteX10952" fmla="*/ 3153283 w 6019391"/>
              <a:gd name="connsiteY10952" fmla="*/ 726975 h 3787550"/>
              <a:gd name="connsiteX10953" fmla="*/ 3328125 w 6019391"/>
              <a:gd name="connsiteY10953" fmla="*/ 525342 h 3787550"/>
              <a:gd name="connsiteX10954" fmla="*/ 3348907 w 6019391"/>
              <a:gd name="connsiteY10954" fmla="*/ 511218 h 3787550"/>
              <a:gd name="connsiteX10955" fmla="*/ 3360628 w 6019391"/>
              <a:gd name="connsiteY10955" fmla="*/ 505894 h 3787550"/>
              <a:gd name="connsiteX10956" fmla="*/ 3371885 w 6019391"/>
              <a:gd name="connsiteY10956" fmla="*/ 499265 h 3787550"/>
              <a:gd name="connsiteX10957" fmla="*/ 3378014 w 6019391"/>
              <a:gd name="connsiteY10957" fmla="*/ 502821 h 3787550"/>
              <a:gd name="connsiteX10958" fmla="*/ 3400899 w 6019391"/>
              <a:gd name="connsiteY10958" fmla="*/ 485822 h 3787550"/>
              <a:gd name="connsiteX10959" fmla="*/ 3409723 w 6019391"/>
              <a:gd name="connsiteY10959" fmla="*/ 479304 h 3787550"/>
              <a:gd name="connsiteX10960" fmla="*/ 3411086 w 6019391"/>
              <a:gd name="connsiteY10960" fmla="*/ 479212 h 3787550"/>
              <a:gd name="connsiteX10961" fmla="*/ 3414946 w 6019391"/>
              <a:gd name="connsiteY10961" fmla="*/ 478597 h 3787550"/>
              <a:gd name="connsiteX10962" fmla="*/ 3412189 w 6019391"/>
              <a:gd name="connsiteY10962" fmla="*/ 480782 h 3787550"/>
              <a:gd name="connsiteX10963" fmla="*/ 3370764 w 6019391"/>
              <a:gd name="connsiteY10963" fmla="*/ 513530 h 3787550"/>
              <a:gd name="connsiteX10964" fmla="*/ 3358029 w 6019391"/>
              <a:gd name="connsiteY10964" fmla="*/ 523498 h 3787550"/>
              <a:gd name="connsiteX10965" fmla="*/ 3366576 w 6019391"/>
              <a:gd name="connsiteY10965" fmla="*/ 519360 h 3787550"/>
              <a:gd name="connsiteX10966" fmla="*/ 3376679 w 6019391"/>
              <a:gd name="connsiteY10966" fmla="*/ 511191 h 3787550"/>
              <a:gd name="connsiteX10967" fmla="*/ 3379529 w 6019391"/>
              <a:gd name="connsiteY10967" fmla="*/ 509649 h 3787550"/>
              <a:gd name="connsiteX10968" fmla="*/ 3369481 w 6019391"/>
              <a:gd name="connsiteY10968" fmla="*/ 518118 h 3787550"/>
              <a:gd name="connsiteX10969" fmla="*/ 3381174 w 6019391"/>
              <a:gd name="connsiteY10969" fmla="*/ 512687 h 3787550"/>
              <a:gd name="connsiteX10970" fmla="*/ 3381677 w 6019391"/>
              <a:gd name="connsiteY10970" fmla="*/ 509411 h 3787550"/>
              <a:gd name="connsiteX10971" fmla="*/ 3392486 w 6019391"/>
              <a:gd name="connsiteY10971" fmla="*/ 505151 h 3787550"/>
              <a:gd name="connsiteX10972" fmla="*/ 3394329 w 6019391"/>
              <a:gd name="connsiteY10972" fmla="*/ 510161 h 3787550"/>
              <a:gd name="connsiteX10973" fmla="*/ 3389280 w 6019391"/>
              <a:gd name="connsiteY10973" fmla="*/ 516852 h 3787550"/>
              <a:gd name="connsiteX10974" fmla="*/ 3382496 w 6019391"/>
              <a:gd name="connsiteY10974" fmla="*/ 520908 h 3787550"/>
              <a:gd name="connsiteX10975" fmla="*/ 3383677 w 6019391"/>
              <a:gd name="connsiteY10975" fmla="*/ 520887 h 3787550"/>
              <a:gd name="connsiteX10976" fmla="*/ 3386335 w 6019391"/>
              <a:gd name="connsiteY10976" fmla="*/ 520840 h 3787550"/>
              <a:gd name="connsiteX10977" fmla="*/ 3406421 w 6019391"/>
              <a:gd name="connsiteY10977" fmla="*/ 505951 h 3787550"/>
              <a:gd name="connsiteX10978" fmla="*/ 3402555 w 6019391"/>
              <a:gd name="connsiteY10978" fmla="*/ 511770 h 3787550"/>
              <a:gd name="connsiteX10979" fmla="*/ 3402493 w 6019391"/>
              <a:gd name="connsiteY10979" fmla="*/ 511137 h 3787550"/>
              <a:gd name="connsiteX10980" fmla="*/ 3403277 w 6019391"/>
              <a:gd name="connsiteY10980" fmla="*/ 510375 h 3787550"/>
              <a:gd name="connsiteX10981" fmla="*/ 3402453 w 6019391"/>
              <a:gd name="connsiteY10981" fmla="*/ 510730 h 3787550"/>
              <a:gd name="connsiteX10982" fmla="*/ 3402493 w 6019391"/>
              <a:gd name="connsiteY10982" fmla="*/ 511137 h 3787550"/>
              <a:gd name="connsiteX10983" fmla="*/ 3401052 w 6019391"/>
              <a:gd name="connsiteY10983" fmla="*/ 512539 h 3787550"/>
              <a:gd name="connsiteX10984" fmla="*/ 3399871 w 6019391"/>
              <a:gd name="connsiteY10984" fmla="*/ 513141 h 3787550"/>
              <a:gd name="connsiteX10985" fmla="*/ 3398777 w 6019391"/>
              <a:gd name="connsiteY10985" fmla="*/ 514121 h 3787550"/>
              <a:gd name="connsiteX10986" fmla="*/ 3397728 w 6019391"/>
              <a:gd name="connsiteY10986" fmla="*/ 519449 h 3787550"/>
              <a:gd name="connsiteX10987" fmla="*/ 3378621 w 6019391"/>
              <a:gd name="connsiteY10987" fmla="*/ 534096 h 3787550"/>
              <a:gd name="connsiteX10988" fmla="*/ 3377477 w 6019391"/>
              <a:gd name="connsiteY10988" fmla="*/ 538230 h 3787550"/>
              <a:gd name="connsiteX10989" fmla="*/ 3354592 w 6019391"/>
              <a:gd name="connsiteY10989" fmla="*/ 555229 h 3787550"/>
              <a:gd name="connsiteX10990" fmla="*/ 3330427 w 6019391"/>
              <a:gd name="connsiteY10990" fmla="*/ 571124 h 3787550"/>
              <a:gd name="connsiteX10991" fmla="*/ 3328863 w 6019391"/>
              <a:gd name="connsiteY10991" fmla="*/ 574145 h 3787550"/>
              <a:gd name="connsiteX10992" fmla="*/ 3352263 w 6019391"/>
              <a:gd name="connsiteY10992" fmla="*/ 559453 h 3787550"/>
              <a:gd name="connsiteX10993" fmla="*/ 3410437 w 6019391"/>
              <a:gd name="connsiteY10993" fmla="*/ 519329 h 3787550"/>
              <a:gd name="connsiteX10994" fmla="*/ 3438958 w 6019391"/>
              <a:gd name="connsiteY10994" fmla="*/ 497336 h 3787550"/>
              <a:gd name="connsiteX10995" fmla="*/ 3441515 w 6019391"/>
              <a:gd name="connsiteY10995" fmla="*/ 496815 h 3787550"/>
              <a:gd name="connsiteX10996" fmla="*/ 3447400 w 6019391"/>
              <a:gd name="connsiteY10996" fmla="*/ 495246 h 3787550"/>
              <a:gd name="connsiteX10997" fmla="*/ 3438934 w 6019391"/>
              <a:gd name="connsiteY10997" fmla="*/ 502796 h 3787550"/>
              <a:gd name="connsiteX10998" fmla="*/ 3448208 w 6019391"/>
              <a:gd name="connsiteY10998" fmla="*/ 496830 h 3787550"/>
              <a:gd name="connsiteX10999" fmla="*/ 3449353 w 6019391"/>
              <a:gd name="connsiteY10999" fmla="*/ 499352 h 3787550"/>
              <a:gd name="connsiteX11000" fmla="*/ 3453018 w 6019391"/>
              <a:gd name="connsiteY11000" fmla="*/ 498071 h 3787550"/>
              <a:gd name="connsiteX11001" fmla="*/ 3444841 w 6019391"/>
              <a:gd name="connsiteY11001" fmla="*/ 504927 h 3787550"/>
              <a:gd name="connsiteX11002" fmla="*/ 3441957 w 6019391"/>
              <a:gd name="connsiteY11002" fmla="*/ 506632 h 3787550"/>
              <a:gd name="connsiteX11003" fmla="*/ 3440385 w 6019391"/>
              <a:gd name="connsiteY11003" fmla="*/ 507103 h 3787550"/>
              <a:gd name="connsiteX11004" fmla="*/ 3441318 w 6019391"/>
              <a:gd name="connsiteY11004" fmla="*/ 507882 h 3787550"/>
              <a:gd name="connsiteX11005" fmla="*/ 3430378 w 6019391"/>
              <a:gd name="connsiteY11005" fmla="*/ 517054 h 3787550"/>
              <a:gd name="connsiteX11006" fmla="*/ 3426357 w 6019391"/>
              <a:gd name="connsiteY11006" fmla="*/ 518696 h 3787550"/>
              <a:gd name="connsiteX11007" fmla="*/ 3416985 w 6019391"/>
              <a:gd name="connsiteY11007" fmla="*/ 522066 h 3787550"/>
              <a:gd name="connsiteX11008" fmla="*/ 3406305 w 6019391"/>
              <a:gd name="connsiteY11008" fmla="*/ 527527 h 3787550"/>
              <a:gd name="connsiteX11009" fmla="*/ 3425912 w 6019391"/>
              <a:gd name="connsiteY11009" fmla="*/ 520664 h 3787550"/>
              <a:gd name="connsiteX11010" fmla="*/ 3426138 w 6019391"/>
              <a:gd name="connsiteY11010" fmla="*/ 520609 h 3787550"/>
              <a:gd name="connsiteX11011" fmla="*/ 3423156 w 6019391"/>
              <a:gd name="connsiteY11011" fmla="*/ 523109 h 3787550"/>
              <a:gd name="connsiteX11012" fmla="*/ 3369321 w 6019391"/>
              <a:gd name="connsiteY11012" fmla="*/ 564165 h 3787550"/>
              <a:gd name="connsiteX11013" fmla="*/ 3376872 w 6019391"/>
              <a:gd name="connsiteY11013" fmla="*/ 560478 h 3787550"/>
              <a:gd name="connsiteX11014" fmla="*/ 3374859 w 6019391"/>
              <a:gd name="connsiteY11014" fmla="*/ 563709 h 3787550"/>
              <a:gd name="connsiteX11015" fmla="*/ 3355382 w 6019391"/>
              <a:gd name="connsiteY11015" fmla="*/ 571882 h 3787550"/>
              <a:gd name="connsiteX11016" fmla="*/ 3370740 w 6019391"/>
              <a:gd name="connsiteY11016" fmla="*/ 567229 h 3787550"/>
              <a:gd name="connsiteX11017" fmla="*/ 3369957 w 6019391"/>
              <a:gd name="connsiteY11017" fmla="*/ 567864 h 3787550"/>
              <a:gd name="connsiteX11018" fmla="*/ 3352263 w 6019391"/>
              <a:gd name="connsiteY11018" fmla="*/ 583375 h 3787550"/>
              <a:gd name="connsiteX11019" fmla="*/ 3381442 w 6019391"/>
              <a:gd name="connsiteY11019" fmla="*/ 566041 h 3787550"/>
              <a:gd name="connsiteX11020" fmla="*/ 3381535 w 6019391"/>
              <a:gd name="connsiteY11020" fmla="*/ 571086 h 3787550"/>
              <a:gd name="connsiteX11021" fmla="*/ 3385613 w 6019391"/>
              <a:gd name="connsiteY11021" fmla="*/ 570080 h 3787550"/>
              <a:gd name="connsiteX11022" fmla="*/ 3372027 w 6019391"/>
              <a:gd name="connsiteY11022" fmla="*/ 580933 h 3787550"/>
              <a:gd name="connsiteX11023" fmla="*/ 3357206 w 6019391"/>
              <a:gd name="connsiteY11023" fmla="*/ 590873 h 3787550"/>
              <a:gd name="connsiteX11024" fmla="*/ 3357041 w 6019391"/>
              <a:gd name="connsiteY11024" fmla="*/ 594766 h 3787550"/>
              <a:gd name="connsiteX11025" fmla="*/ 3340613 w 6019391"/>
              <a:gd name="connsiteY11025" fmla="*/ 607537 h 3787550"/>
              <a:gd name="connsiteX11026" fmla="*/ 3356250 w 6019391"/>
              <a:gd name="connsiteY11026" fmla="*/ 601246 h 3787550"/>
              <a:gd name="connsiteX11027" fmla="*/ 3374892 w 6019391"/>
              <a:gd name="connsiteY11027" fmla="*/ 589147 h 3787550"/>
              <a:gd name="connsiteX11028" fmla="*/ 3412691 w 6019391"/>
              <a:gd name="connsiteY11028" fmla="*/ 567252 h 3787550"/>
              <a:gd name="connsiteX11029" fmla="*/ 3378762 w 6019391"/>
              <a:gd name="connsiteY11029" fmla="*/ 591841 h 3787550"/>
              <a:gd name="connsiteX11030" fmla="*/ 3363356 w 6019391"/>
              <a:gd name="connsiteY11030" fmla="*/ 604562 h 3787550"/>
              <a:gd name="connsiteX11031" fmla="*/ 3361491 w 6019391"/>
              <a:gd name="connsiteY11031" fmla="*/ 610090 h 3787550"/>
              <a:gd name="connsiteX11032" fmla="*/ 3344506 w 6019391"/>
              <a:gd name="connsiteY11032" fmla="*/ 620363 h 3787550"/>
              <a:gd name="connsiteX11033" fmla="*/ 3346812 w 6019391"/>
              <a:gd name="connsiteY11033" fmla="*/ 626078 h 3787550"/>
              <a:gd name="connsiteX11034" fmla="*/ 3326770 w 6019391"/>
              <a:gd name="connsiteY11034" fmla="*/ 641159 h 3787550"/>
              <a:gd name="connsiteX11035" fmla="*/ 3326848 w 6019391"/>
              <a:gd name="connsiteY11035" fmla="*/ 641511 h 3787550"/>
              <a:gd name="connsiteX11036" fmla="*/ 3326946 w 6019391"/>
              <a:gd name="connsiteY11036" fmla="*/ 641949 h 3787550"/>
              <a:gd name="connsiteX11037" fmla="*/ 3326979 w 6019391"/>
              <a:gd name="connsiteY11037" fmla="*/ 642097 h 3787550"/>
              <a:gd name="connsiteX11038" fmla="*/ 3327005 w 6019391"/>
              <a:gd name="connsiteY11038" fmla="*/ 642213 h 3787550"/>
              <a:gd name="connsiteX11039" fmla="*/ 3326946 w 6019391"/>
              <a:gd name="connsiteY11039" fmla="*/ 641949 h 3787550"/>
              <a:gd name="connsiteX11040" fmla="*/ 3326770 w 6019391"/>
              <a:gd name="connsiteY11040" fmla="*/ 641159 h 3787550"/>
              <a:gd name="connsiteX11041" fmla="*/ 3344691 w 6019391"/>
              <a:gd name="connsiteY11041" fmla="*/ 630453 h 3787550"/>
              <a:gd name="connsiteX11042" fmla="*/ 3373191 w 6019391"/>
              <a:gd name="connsiteY11042" fmla="*/ 614705 h 3787550"/>
              <a:gd name="connsiteX11043" fmla="*/ 3373943 w 6019391"/>
              <a:gd name="connsiteY11043" fmla="*/ 614383 h 3787550"/>
              <a:gd name="connsiteX11044" fmla="*/ 3379836 w 6019391"/>
              <a:gd name="connsiteY11044" fmla="*/ 608972 h 3787550"/>
              <a:gd name="connsiteX11045" fmla="*/ 3400986 w 6019391"/>
              <a:gd name="connsiteY11045" fmla="*/ 589554 h 3787550"/>
              <a:gd name="connsiteX11046" fmla="*/ 3504438 w 6019391"/>
              <a:gd name="connsiteY11046" fmla="*/ 498707 h 3787550"/>
              <a:gd name="connsiteX11047" fmla="*/ 3515573 w 6019391"/>
              <a:gd name="connsiteY11047" fmla="*/ 493531 h 3787550"/>
              <a:gd name="connsiteX11048" fmla="*/ 3493852 w 6019391"/>
              <a:gd name="connsiteY11048" fmla="*/ 512067 h 3787550"/>
              <a:gd name="connsiteX11049" fmla="*/ 3439519 w 6019391"/>
              <a:gd name="connsiteY11049" fmla="*/ 557951 h 3787550"/>
              <a:gd name="connsiteX11050" fmla="*/ 3430697 w 6019391"/>
              <a:gd name="connsiteY11050" fmla="*/ 565245 h 3787550"/>
              <a:gd name="connsiteX11051" fmla="*/ 3428812 w 6019391"/>
              <a:gd name="connsiteY11051" fmla="*/ 567219 h 3787550"/>
              <a:gd name="connsiteX11052" fmla="*/ 3357044 w 6019391"/>
              <a:gd name="connsiteY11052" fmla="*/ 631399 h 3787550"/>
              <a:gd name="connsiteX11053" fmla="*/ 3366095 w 6019391"/>
              <a:gd name="connsiteY11053" fmla="*/ 630059 h 3787550"/>
              <a:gd name="connsiteX11054" fmla="*/ 3451813 w 6019391"/>
              <a:gd name="connsiteY11054" fmla="*/ 553835 h 3787550"/>
              <a:gd name="connsiteX11055" fmla="*/ 3510325 w 6019391"/>
              <a:gd name="connsiteY11055" fmla="*/ 507791 h 3787550"/>
              <a:gd name="connsiteX11056" fmla="*/ 3570865 w 6019391"/>
              <a:gd name="connsiteY11056" fmla="*/ 461897 h 3787550"/>
              <a:gd name="connsiteX11057" fmla="*/ 3484955 w 6019391"/>
              <a:gd name="connsiteY11057" fmla="*/ 534368 h 3787550"/>
              <a:gd name="connsiteX11058" fmla="*/ 3500291 w 6019391"/>
              <a:gd name="connsiteY11058" fmla="*/ 529335 h 3787550"/>
              <a:gd name="connsiteX11059" fmla="*/ 3619664 w 6019391"/>
              <a:gd name="connsiteY11059" fmla="*/ 426028 h 3787550"/>
              <a:gd name="connsiteX11060" fmla="*/ 3615485 w 6019391"/>
              <a:gd name="connsiteY11060" fmla="*/ 426188 h 3787550"/>
              <a:gd name="connsiteX11061" fmla="*/ 3644306 w 6019391"/>
              <a:gd name="connsiteY11061" fmla="*/ 404758 h 3787550"/>
              <a:gd name="connsiteX11062" fmla="*/ 3630535 w 6019391"/>
              <a:gd name="connsiteY11062" fmla="*/ 416912 h 3787550"/>
              <a:gd name="connsiteX11063" fmla="*/ 3637757 w 6019391"/>
              <a:gd name="connsiteY11063" fmla="*/ 415837 h 3787550"/>
              <a:gd name="connsiteX11064" fmla="*/ 3515341 w 6019391"/>
              <a:gd name="connsiteY11064" fmla="*/ 520060 h 3787550"/>
              <a:gd name="connsiteX11065" fmla="*/ 3530676 w 6019391"/>
              <a:gd name="connsiteY11065" fmla="*/ 515029 h 3787550"/>
              <a:gd name="connsiteX11066" fmla="*/ 3538483 w 6019391"/>
              <a:gd name="connsiteY11066" fmla="*/ 508798 h 3787550"/>
              <a:gd name="connsiteX11067" fmla="*/ 3607458 w 6019391"/>
              <a:gd name="connsiteY11067" fmla="*/ 447577 h 3787550"/>
              <a:gd name="connsiteX11068" fmla="*/ 3642937 w 6019391"/>
              <a:gd name="connsiteY11068" fmla="*/ 417874 h 3787550"/>
              <a:gd name="connsiteX11069" fmla="*/ 3659950 w 6019391"/>
              <a:gd name="connsiteY11069" fmla="*/ 405708 h 3787550"/>
              <a:gd name="connsiteX11070" fmla="*/ 3555583 w 6019391"/>
              <a:gd name="connsiteY11070" fmla="*/ 497699 h 3787550"/>
              <a:gd name="connsiteX11071" fmla="*/ 3502264 w 6019391"/>
              <a:gd name="connsiteY11071" fmla="*/ 542520 h 3787550"/>
              <a:gd name="connsiteX11072" fmla="*/ 3449958 w 6019391"/>
              <a:gd name="connsiteY11072" fmla="*/ 588551 h 3787550"/>
              <a:gd name="connsiteX11073" fmla="*/ 3464136 w 6019391"/>
              <a:gd name="connsiteY11073" fmla="*/ 582461 h 3787550"/>
              <a:gd name="connsiteX11074" fmla="*/ 3505571 w 6019391"/>
              <a:gd name="connsiteY11074" fmla="*/ 545546 h 3787550"/>
              <a:gd name="connsiteX11075" fmla="*/ 3548019 w 6019391"/>
              <a:gd name="connsiteY11075" fmla="*/ 509841 h 3787550"/>
              <a:gd name="connsiteX11076" fmla="*/ 3631901 w 6019391"/>
              <a:gd name="connsiteY11076" fmla="*/ 437222 h 3787550"/>
              <a:gd name="connsiteX11077" fmla="*/ 3640016 w 6019391"/>
              <a:gd name="connsiteY11077" fmla="*/ 433265 h 3787550"/>
              <a:gd name="connsiteX11078" fmla="*/ 3664779 w 6019391"/>
              <a:gd name="connsiteY11078" fmla="*/ 413815 h 3787550"/>
              <a:gd name="connsiteX11079" fmla="*/ 3691714 w 6019391"/>
              <a:gd name="connsiteY11079" fmla="*/ 394359 h 3787550"/>
              <a:gd name="connsiteX11080" fmla="*/ 3693887 w 6019391"/>
              <a:gd name="connsiteY11080" fmla="*/ 394356 h 3787550"/>
              <a:gd name="connsiteX11081" fmla="*/ 3645065 w 6019391"/>
              <a:gd name="connsiteY11081" fmla="*/ 432194 h 3787550"/>
              <a:gd name="connsiteX11082" fmla="*/ 3642165 w 6019391"/>
              <a:gd name="connsiteY11082" fmla="*/ 435232 h 3787550"/>
              <a:gd name="connsiteX11083" fmla="*/ 3625957 w 6019391"/>
              <a:gd name="connsiteY11083" fmla="*/ 443448 h 3787550"/>
              <a:gd name="connsiteX11084" fmla="*/ 3632309 w 6019391"/>
              <a:gd name="connsiteY11084" fmla="*/ 443284 h 3787550"/>
              <a:gd name="connsiteX11085" fmla="*/ 3648660 w 6019391"/>
              <a:gd name="connsiteY11085" fmla="*/ 437189 h 3787550"/>
              <a:gd name="connsiteX11086" fmla="*/ 3667358 w 6019391"/>
              <a:gd name="connsiteY11086" fmla="*/ 419873 h 3787550"/>
              <a:gd name="connsiteX11087" fmla="*/ 3688208 w 6019391"/>
              <a:gd name="connsiteY11087" fmla="*/ 404522 h 3787550"/>
              <a:gd name="connsiteX11088" fmla="*/ 3728914 w 6019391"/>
              <a:gd name="connsiteY11088" fmla="*/ 372915 h 3787550"/>
              <a:gd name="connsiteX11089" fmla="*/ 3726742 w 6019391"/>
              <a:gd name="connsiteY11089" fmla="*/ 372919 h 3787550"/>
              <a:gd name="connsiteX11090" fmla="*/ 3728772 w 6019391"/>
              <a:gd name="connsiteY11090" fmla="*/ 370793 h 3787550"/>
              <a:gd name="connsiteX11091" fmla="*/ 3744106 w 6019391"/>
              <a:gd name="connsiteY11091" fmla="*/ 365762 h 3787550"/>
              <a:gd name="connsiteX11092" fmla="*/ 3772927 w 6019391"/>
              <a:gd name="connsiteY11092" fmla="*/ 344332 h 3787550"/>
              <a:gd name="connsiteX11093" fmla="*/ 3771770 w 6019391"/>
              <a:gd name="connsiteY11093" fmla="*/ 343273 h 3787550"/>
              <a:gd name="connsiteX11094" fmla="*/ 3831274 w 6019391"/>
              <a:gd name="connsiteY11094" fmla="*/ 298137 h 3787550"/>
              <a:gd name="connsiteX11095" fmla="*/ 3786819 w 6019391"/>
              <a:gd name="connsiteY11095" fmla="*/ 333998 h 3787550"/>
              <a:gd name="connsiteX11096" fmla="*/ 3787977 w 6019391"/>
              <a:gd name="connsiteY11096" fmla="*/ 335056 h 3787550"/>
              <a:gd name="connsiteX11097" fmla="*/ 3686587 w 6019391"/>
              <a:gd name="connsiteY11097" fmla="*/ 412712 h 3787550"/>
              <a:gd name="connsiteX11098" fmla="*/ 3589826 w 6019391"/>
              <a:gd name="connsiteY11098" fmla="*/ 494602 h 3787550"/>
              <a:gd name="connsiteX11099" fmla="*/ 3600234 w 6019391"/>
              <a:gd name="connsiteY11099" fmla="*/ 492460 h 3787550"/>
              <a:gd name="connsiteX11100" fmla="*/ 3540101 w 6019391"/>
              <a:gd name="connsiteY11100" fmla="*/ 546692 h 3787550"/>
              <a:gd name="connsiteX11101" fmla="*/ 3552394 w 6019391"/>
              <a:gd name="connsiteY11101" fmla="*/ 542575 h 3787550"/>
              <a:gd name="connsiteX11102" fmla="*/ 3589308 w 6019391"/>
              <a:gd name="connsiteY11102" fmla="*/ 516886 h 3787550"/>
              <a:gd name="connsiteX11103" fmla="*/ 3560751 w 6019391"/>
              <a:gd name="connsiteY11103" fmla="*/ 544530 h 3787550"/>
              <a:gd name="connsiteX11104" fmla="*/ 3576232 w 6019391"/>
              <a:gd name="connsiteY11104" fmla="*/ 539346 h 3787550"/>
              <a:gd name="connsiteX11105" fmla="*/ 3586200 w 6019391"/>
              <a:gd name="connsiteY11105" fmla="*/ 531393 h 3787550"/>
              <a:gd name="connsiteX11106" fmla="*/ 3558611 w 6019391"/>
              <a:gd name="connsiteY11106" fmla="*/ 554481 h 3787550"/>
              <a:gd name="connsiteX11107" fmla="*/ 3558724 w 6019391"/>
              <a:gd name="connsiteY11107" fmla="*/ 554412 h 3787550"/>
              <a:gd name="connsiteX11108" fmla="*/ 3583430 w 6019391"/>
              <a:gd name="connsiteY11108" fmla="*/ 539058 h 3787550"/>
              <a:gd name="connsiteX11109" fmla="*/ 3597539 w 6019391"/>
              <a:gd name="connsiteY11109" fmla="*/ 531233 h 3787550"/>
              <a:gd name="connsiteX11110" fmla="*/ 3692505 w 6019391"/>
              <a:gd name="connsiteY11110" fmla="*/ 454537 h 3787550"/>
              <a:gd name="connsiteX11111" fmla="*/ 3834867 w 6019391"/>
              <a:gd name="connsiteY11111" fmla="*/ 349216 h 3787550"/>
              <a:gd name="connsiteX11112" fmla="*/ 3819531 w 6019391"/>
              <a:gd name="connsiteY11112" fmla="*/ 354247 h 3787550"/>
              <a:gd name="connsiteX11113" fmla="*/ 3741911 w 6019391"/>
              <a:gd name="connsiteY11113" fmla="*/ 411543 h 3787550"/>
              <a:gd name="connsiteX11114" fmla="*/ 3702286 w 6019391"/>
              <a:gd name="connsiteY11114" fmla="*/ 440194 h 3787550"/>
              <a:gd name="connsiteX11115" fmla="*/ 3696327 w 6019391"/>
              <a:gd name="connsiteY11115" fmla="*/ 444688 h 3787550"/>
              <a:gd name="connsiteX11116" fmla="*/ 3700728 w 6019391"/>
              <a:gd name="connsiteY11116" fmla="*/ 440747 h 3787550"/>
              <a:gd name="connsiteX11117" fmla="*/ 3707026 w 6019391"/>
              <a:gd name="connsiteY11117" fmla="*/ 435107 h 3787550"/>
              <a:gd name="connsiteX11118" fmla="*/ 3743796 w 6019391"/>
              <a:gd name="connsiteY11118" fmla="*/ 409570 h 3787550"/>
              <a:gd name="connsiteX11119" fmla="*/ 3756673 w 6019391"/>
              <a:gd name="connsiteY11119" fmla="*/ 400298 h 3787550"/>
              <a:gd name="connsiteX11120" fmla="*/ 3756696 w 6019391"/>
              <a:gd name="connsiteY11120" fmla="*/ 398328 h 3787550"/>
              <a:gd name="connsiteX11121" fmla="*/ 3789430 w 6019391"/>
              <a:gd name="connsiteY11121" fmla="*/ 372798 h 3787550"/>
              <a:gd name="connsiteX11122" fmla="*/ 3790445 w 6019391"/>
              <a:gd name="connsiteY11122" fmla="*/ 371735 h 3787550"/>
              <a:gd name="connsiteX11123" fmla="*/ 3784073 w 6019391"/>
              <a:gd name="connsiteY11123" fmla="*/ 371596 h 3787550"/>
              <a:gd name="connsiteX11124" fmla="*/ 3822749 w 6019391"/>
              <a:gd name="connsiteY11124" fmla="*/ 342114 h 3787550"/>
              <a:gd name="connsiteX11125" fmla="*/ 3822607 w 6019391"/>
              <a:gd name="connsiteY11125" fmla="*/ 339992 h 3787550"/>
              <a:gd name="connsiteX11126" fmla="*/ 3853600 w 6019391"/>
              <a:gd name="connsiteY11126" fmla="*/ 318559 h 3787550"/>
              <a:gd name="connsiteX11127" fmla="*/ 3847800 w 6019391"/>
              <a:gd name="connsiteY11127" fmla="*/ 324634 h 3787550"/>
              <a:gd name="connsiteX11128" fmla="*/ 3859079 w 6019391"/>
              <a:gd name="connsiteY11128" fmla="*/ 321580 h 3787550"/>
              <a:gd name="connsiteX11129" fmla="*/ 3911329 w 6019391"/>
              <a:gd name="connsiteY11129" fmla="*/ 290860 h 3787550"/>
              <a:gd name="connsiteX11130" fmla="*/ 3855836 w 6019391"/>
              <a:gd name="connsiteY11130" fmla="*/ 337958 h 3787550"/>
              <a:gd name="connsiteX11131" fmla="*/ 3831565 w 6019391"/>
              <a:gd name="connsiteY11131" fmla="*/ 365162 h 3787550"/>
              <a:gd name="connsiteX11132" fmla="*/ 3832947 w 6019391"/>
              <a:gd name="connsiteY11132" fmla="*/ 368341 h 3787550"/>
              <a:gd name="connsiteX11133" fmla="*/ 3783094 w 6019391"/>
              <a:gd name="connsiteY11133" fmla="*/ 402597 h 3787550"/>
              <a:gd name="connsiteX11134" fmla="*/ 3729386 w 6019391"/>
              <a:gd name="connsiteY11134" fmla="*/ 442188 h 3787550"/>
              <a:gd name="connsiteX11135" fmla="*/ 3746927 w 6019391"/>
              <a:gd name="connsiteY11135" fmla="*/ 423813 h 3787550"/>
              <a:gd name="connsiteX11136" fmla="*/ 3731591 w 6019391"/>
              <a:gd name="connsiteY11136" fmla="*/ 428845 h 3787550"/>
              <a:gd name="connsiteX11137" fmla="*/ 3687722 w 6019391"/>
              <a:gd name="connsiteY11137" fmla="*/ 459549 h 3787550"/>
              <a:gd name="connsiteX11138" fmla="*/ 3621824 w 6019391"/>
              <a:gd name="connsiteY11138" fmla="*/ 512315 h 3787550"/>
              <a:gd name="connsiteX11139" fmla="*/ 3599347 w 6019391"/>
              <a:gd name="connsiteY11139" fmla="*/ 530231 h 3787550"/>
              <a:gd name="connsiteX11140" fmla="*/ 3610055 w 6019391"/>
              <a:gd name="connsiteY11140" fmla="*/ 524290 h 3787550"/>
              <a:gd name="connsiteX11141" fmla="*/ 3635062 w 6019391"/>
              <a:gd name="connsiteY11141" fmla="*/ 511144 h 3787550"/>
              <a:gd name="connsiteX11142" fmla="*/ 3606545 w 6019391"/>
              <a:gd name="connsiteY11142" fmla="*/ 527803 h 3787550"/>
              <a:gd name="connsiteX11143" fmla="*/ 3597190 w 6019391"/>
              <a:gd name="connsiteY11143" fmla="*/ 533725 h 3787550"/>
              <a:gd name="connsiteX11144" fmla="*/ 3607033 w 6019391"/>
              <a:gd name="connsiteY11144" fmla="*/ 530875 h 3787550"/>
              <a:gd name="connsiteX11145" fmla="*/ 3622731 w 6019391"/>
              <a:gd name="connsiteY11145" fmla="*/ 521907 h 3787550"/>
              <a:gd name="connsiteX11146" fmla="*/ 3632963 w 6019391"/>
              <a:gd name="connsiteY11146" fmla="*/ 514112 h 3787550"/>
              <a:gd name="connsiteX11147" fmla="*/ 3634809 w 6019391"/>
              <a:gd name="connsiteY11147" fmla="*/ 512707 h 3787550"/>
              <a:gd name="connsiteX11148" fmla="*/ 3637893 w 6019391"/>
              <a:gd name="connsiteY11148" fmla="*/ 509474 h 3787550"/>
              <a:gd name="connsiteX11149" fmla="*/ 3635062 w 6019391"/>
              <a:gd name="connsiteY11149" fmla="*/ 511144 h 3787550"/>
              <a:gd name="connsiteX11150" fmla="*/ 3637442 w 6019391"/>
              <a:gd name="connsiteY11150" fmla="*/ 508942 h 3787550"/>
              <a:gd name="connsiteX11151" fmla="*/ 3639428 w 6019391"/>
              <a:gd name="connsiteY11151" fmla="*/ 508183 h 3787550"/>
              <a:gd name="connsiteX11152" fmla="*/ 3641629 w 6019391"/>
              <a:gd name="connsiteY11152" fmla="*/ 506863 h 3787550"/>
              <a:gd name="connsiteX11153" fmla="*/ 3641794 w 6019391"/>
              <a:gd name="connsiteY11153" fmla="*/ 506564 h 3787550"/>
              <a:gd name="connsiteX11154" fmla="*/ 3642242 w 6019391"/>
              <a:gd name="connsiteY11154" fmla="*/ 506495 h 3787550"/>
              <a:gd name="connsiteX11155" fmla="*/ 3643794 w 6019391"/>
              <a:gd name="connsiteY11155" fmla="*/ 505564 h 3787550"/>
              <a:gd name="connsiteX11156" fmla="*/ 3695086 w 6019391"/>
              <a:gd name="connsiteY11156" fmla="*/ 460597 h 3787550"/>
              <a:gd name="connsiteX11157" fmla="*/ 3714050 w 6019391"/>
              <a:gd name="connsiteY11157" fmla="*/ 447221 h 3787550"/>
              <a:gd name="connsiteX11158" fmla="*/ 3666724 w 6019391"/>
              <a:gd name="connsiteY11158" fmla="*/ 490873 h 3787550"/>
              <a:gd name="connsiteX11159" fmla="*/ 3644918 w 6019391"/>
              <a:gd name="connsiteY11159" fmla="*/ 509504 h 3787550"/>
              <a:gd name="connsiteX11160" fmla="*/ 3670543 w 6019391"/>
              <a:gd name="connsiteY11160" fmla="*/ 496322 h 3787550"/>
              <a:gd name="connsiteX11161" fmla="*/ 3672168 w 6019391"/>
              <a:gd name="connsiteY11161" fmla="*/ 494894 h 3787550"/>
              <a:gd name="connsiteX11162" fmla="*/ 3688073 w 6019391"/>
              <a:gd name="connsiteY11162" fmla="*/ 480923 h 3787550"/>
              <a:gd name="connsiteX11163" fmla="*/ 3707930 w 6019391"/>
              <a:gd name="connsiteY11163" fmla="*/ 464665 h 3787550"/>
              <a:gd name="connsiteX11164" fmla="*/ 3728778 w 6019391"/>
              <a:gd name="connsiteY11164" fmla="*/ 449314 h 3787550"/>
              <a:gd name="connsiteX11165" fmla="*/ 3811325 w 6019391"/>
              <a:gd name="connsiteY11165" fmla="*/ 389128 h 3787550"/>
              <a:gd name="connsiteX11166" fmla="*/ 3775691 w 6019391"/>
              <a:gd name="connsiteY11166" fmla="*/ 417694 h 3787550"/>
              <a:gd name="connsiteX11167" fmla="*/ 3777841 w 6019391"/>
              <a:gd name="connsiteY11167" fmla="*/ 419661 h 3787550"/>
              <a:gd name="connsiteX11168" fmla="*/ 3745106 w 6019391"/>
              <a:gd name="connsiteY11168" fmla="*/ 445190 h 3787550"/>
              <a:gd name="connsiteX11169" fmla="*/ 3714422 w 6019391"/>
              <a:gd name="connsiteY11169" fmla="*/ 468897 h 3787550"/>
              <a:gd name="connsiteX11170" fmla="*/ 3686881 w 6019391"/>
              <a:gd name="connsiteY11170" fmla="*/ 493203 h 3787550"/>
              <a:gd name="connsiteX11171" fmla="*/ 3629647 w 6019391"/>
              <a:gd name="connsiteY11171" fmla="*/ 544398 h 3787550"/>
              <a:gd name="connsiteX11172" fmla="*/ 3631003 w 6019391"/>
              <a:gd name="connsiteY11172" fmla="*/ 545147 h 3787550"/>
              <a:gd name="connsiteX11173" fmla="*/ 3631880 w 6019391"/>
              <a:gd name="connsiteY11173" fmla="*/ 544968 h 3787550"/>
              <a:gd name="connsiteX11174" fmla="*/ 3637883 w 6019391"/>
              <a:gd name="connsiteY11174" fmla="*/ 542259 h 3787550"/>
              <a:gd name="connsiteX11175" fmla="*/ 3608582 w 6019391"/>
              <a:gd name="connsiteY11175" fmla="*/ 564837 h 3787550"/>
              <a:gd name="connsiteX11176" fmla="*/ 3616069 w 6019391"/>
              <a:gd name="connsiteY11176" fmla="*/ 560565 h 3787550"/>
              <a:gd name="connsiteX11177" fmla="*/ 3622928 w 6019391"/>
              <a:gd name="connsiteY11177" fmla="*/ 559951 h 3787550"/>
              <a:gd name="connsiteX11178" fmla="*/ 3607986 w 6019391"/>
              <a:gd name="connsiteY11178" fmla="*/ 569652 h 3787550"/>
              <a:gd name="connsiteX11179" fmla="*/ 3611521 w 6019391"/>
              <a:gd name="connsiteY11179" fmla="*/ 567928 h 3787550"/>
              <a:gd name="connsiteX11180" fmla="*/ 3625700 w 6019391"/>
              <a:gd name="connsiteY11180" fmla="*/ 561838 h 3787550"/>
              <a:gd name="connsiteX11181" fmla="*/ 3765195 w 6019391"/>
              <a:gd name="connsiteY11181" fmla="*/ 446212 h 3787550"/>
              <a:gd name="connsiteX11182" fmla="*/ 3768237 w 6019391"/>
              <a:gd name="connsiteY11182" fmla="*/ 445298 h 3787550"/>
              <a:gd name="connsiteX11183" fmla="*/ 3757367 w 6019391"/>
              <a:gd name="connsiteY11183" fmla="*/ 454413 h 3787550"/>
              <a:gd name="connsiteX11184" fmla="*/ 3747365 w 6019391"/>
              <a:gd name="connsiteY11184" fmla="*/ 462619 h 3787550"/>
              <a:gd name="connsiteX11185" fmla="*/ 3753717 w 6019391"/>
              <a:gd name="connsiteY11185" fmla="*/ 462454 h 3787550"/>
              <a:gd name="connsiteX11186" fmla="*/ 3725910 w 6019391"/>
              <a:gd name="connsiteY11186" fmla="*/ 485094 h 3787550"/>
              <a:gd name="connsiteX11187" fmla="*/ 3698248 w 6019391"/>
              <a:gd name="connsiteY11187" fmla="*/ 507582 h 3787550"/>
              <a:gd name="connsiteX11188" fmla="*/ 3710540 w 6019391"/>
              <a:gd name="connsiteY11188" fmla="*/ 503466 h 3787550"/>
              <a:gd name="connsiteX11189" fmla="*/ 3766131 w 6019391"/>
              <a:gd name="connsiteY11189" fmla="*/ 462430 h 3787550"/>
              <a:gd name="connsiteX11190" fmla="*/ 3818722 w 6019391"/>
              <a:gd name="connsiteY11190" fmla="*/ 420643 h 3787550"/>
              <a:gd name="connsiteX11191" fmla="*/ 3831015 w 6019391"/>
              <a:gd name="connsiteY11191" fmla="*/ 416528 h 3787550"/>
              <a:gd name="connsiteX11192" fmla="*/ 3810144 w 6019391"/>
              <a:gd name="connsiteY11192" fmla="*/ 433847 h 3787550"/>
              <a:gd name="connsiteX11193" fmla="*/ 3691519 w 6019391"/>
              <a:gd name="connsiteY11193" fmla="*/ 532152 h 3787550"/>
              <a:gd name="connsiteX11194" fmla="*/ 3694685 w 6019391"/>
              <a:gd name="connsiteY11194" fmla="*/ 533056 h 3787550"/>
              <a:gd name="connsiteX11195" fmla="*/ 3676008 w 6019391"/>
              <a:gd name="connsiteY11195" fmla="*/ 548402 h 3787550"/>
              <a:gd name="connsiteX11196" fmla="*/ 3666344 w 6019391"/>
              <a:gd name="connsiteY11196" fmla="*/ 553252 h 3787550"/>
              <a:gd name="connsiteX11197" fmla="*/ 3668636 w 6019391"/>
              <a:gd name="connsiteY11197" fmla="*/ 553392 h 3787550"/>
              <a:gd name="connsiteX11198" fmla="*/ 3670089 w 6019391"/>
              <a:gd name="connsiteY11198" fmla="*/ 552583 h 3787550"/>
              <a:gd name="connsiteX11199" fmla="*/ 3670315 w 6019391"/>
              <a:gd name="connsiteY11199" fmla="*/ 552677 h 3787550"/>
              <a:gd name="connsiteX11200" fmla="*/ 3690421 w 6019391"/>
              <a:gd name="connsiteY11200" fmla="*/ 540892 h 3787550"/>
              <a:gd name="connsiteX11201" fmla="*/ 3695305 w 6019391"/>
              <a:gd name="connsiteY11201" fmla="*/ 535207 h 3787550"/>
              <a:gd name="connsiteX11202" fmla="*/ 3702584 w 6019391"/>
              <a:gd name="connsiteY11202" fmla="*/ 527574 h 3787550"/>
              <a:gd name="connsiteX11203" fmla="*/ 3703856 w 6019391"/>
              <a:gd name="connsiteY11203" fmla="*/ 527278 h 3787550"/>
              <a:gd name="connsiteX11204" fmla="*/ 3707399 w 6019391"/>
              <a:gd name="connsiteY11204" fmla="*/ 526101 h 3787550"/>
              <a:gd name="connsiteX11205" fmla="*/ 3705148 w 6019391"/>
              <a:gd name="connsiteY11205" fmla="*/ 528630 h 3787550"/>
              <a:gd name="connsiteX11206" fmla="*/ 3700163 w 6019391"/>
              <a:gd name="connsiteY11206" fmla="*/ 534216 h 3787550"/>
              <a:gd name="connsiteX11207" fmla="*/ 3723770 w 6019391"/>
              <a:gd name="connsiteY11207" fmla="*/ 515567 h 3787550"/>
              <a:gd name="connsiteX11208" fmla="*/ 3745889 w 6019391"/>
              <a:gd name="connsiteY11208" fmla="*/ 497183 h 3787550"/>
              <a:gd name="connsiteX11209" fmla="*/ 3768938 w 6019391"/>
              <a:gd name="connsiteY11209" fmla="*/ 479160 h 3787550"/>
              <a:gd name="connsiteX11210" fmla="*/ 3765908 w 6019391"/>
              <a:gd name="connsiteY11210" fmla="*/ 482175 h 3787550"/>
              <a:gd name="connsiteX11211" fmla="*/ 3760420 w 6019391"/>
              <a:gd name="connsiteY11211" fmla="*/ 485937 h 3787550"/>
              <a:gd name="connsiteX11212" fmla="*/ 3769813 w 6019391"/>
              <a:gd name="connsiteY11212" fmla="*/ 484858 h 3787550"/>
              <a:gd name="connsiteX11213" fmla="*/ 3784718 w 6019391"/>
              <a:gd name="connsiteY11213" fmla="*/ 475734 h 3787550"/>
              <a:gd name="connsiteX11214" fmla="*/ 3744177 w 6019391"/>
              <a:gd name="connsiteY11214" fmla="*/ 507495 h 3787550"/>
              <a:gd name="connsiteX11215" fmla="*/ 3704772 w 6019391"/>
              <a:gd name="connsiteY11215" fmla="*/ 542283 h 3787550"/>
              <a:gd name="connsiteX11216" fmla="*/ 3719073 w 6019391"/>
              <a:gd name="connsiteY11216" fmla="*/ 538011 h 3787550"/>
              <a:gd name="connsiteX11217" fmla="*/ 3755864 w 6019391"/>
              <a:gd name="connsiteY11217" fmla="*/ 510503 h 3787550"/>
              <a:gd name="connsiteX11218" fmla="*/ 3792656 w 6019391"/>
              <a:gd name="connsiteY11218" fmla="*/ 482995 h 3787550"/>
              <a:gd name="connsiteX11219" fmla="*/ 3753107 w 6019391"/>
              <a:gd name="connsiteY11219" fmla="*/ 515663 h 3787550"/>
              <a:gd name="connsiteX11220" fmla="*/ 3751223 w 6019391"/>
              <a:gd name="connsiteY11220" fmla="*/ 517636 h 3787550"/>
              <a:gd name="connsiteX11221" fmla="*/ 3734408 w 6019391"/>
              <a:gd name="connsiteY11221" fmla="*/ 532979 h 3787550"/>
              <a:gd name="connsiteX11222" fmla="*/ 3717593 w 6019391"/>
              <a:gd name="connsiteY11222" fmla="*/ 548322 h 3787550"/>
              <a:gd name="connsiteX11223" fmla="*/ 3721766 w 6019391"/>
              <a:gd name="connsiteY11223" fmla="*/ 547480 h 3787550"/>
              <a:gd name="connsiteX11224" fmla="*/ 3731478 w 6019391"/>
              <a:gd name="connsiteY11224" fmla="*/ 542313 h 3787550"/>
              <a:gd name="connsiteX11225" fmla="*/ 3733052 w 6019391"/>
              <a:gd name="connsiteY11225" fmla="*/ 540592 h 3787550"/>
              <a:gd name="connsiteX11226" fmla="*/ 3733879 w 6019391"/>
              <a:gd name="connsiteY11226" fmla="*/ 540276 h 3787550"/>
              <a:gd name="connsiteX11227" fmla="*/ 3747391 w 6019391"/>
              <a:gd name="connsiteY11227" fmla="*/ 527857 h 3787550"/>
              <a:gd name="connsiteX11228" fmla="*/ 3749602 w 6019391"/>
              <a:gd name="connsiteY11228" fmla="*/ 525826 h 3787550"/>
              <a:gd name="connsiteX11229" fmla="*/ 3830297 w 6019391"/>
              <a:gd name="connsiteY11229" fmla="*/ 454273 h 3787550"/>
              <a:gd name="connsiteX11230" fmla="*/ 3817133 w 6019391"/>
              <a:gd name="connsiteY11230" fmla="*/ 459301 h 3787550"/>
              <a:gd name="connsiteX11231" fmla="*/ 3807155 w 6019391"/>
              <a:gd name="connsiteY11231" fmla="*/ 465535 h 3787550"/>
              <a:gd name="connsiteX11232" fmla="*/ 3852767 w 6019391"/>
              <a:gd name="connsiteY11232" fmla="*/ 430734 h 3787550"/>
              <a:gd name="connsiteX11233" fmla="*/ 3838611 w 6019391"/>
              <a:gd name="connsiteY11233" fmla="*/ 434854 h 3787550"/>
              <a:gd name="connsiteX11234" fmla="*/ 3789670 w 6019391"/>
              <a:gd name="connsiteY11234" fmla="*/ 468600 h 3787550"/>
              <a:gd name="connsiteX11235" fmla="*/ 3841369 w 6019391"/>
              <a:gd name="connsiteY11235" fmla="*/ 429695 h 3787550"/>
              <a:gd name="connsiteX11236" fmla="*/ 3829945 w 6019391"/>
              <a:gd name="connsiteY11236" fmla="*/ 432900 h 3787550"/>
              <a:gd name="connsiteX11237" fmla="*/ 3819946 w 6019391"/>
              <a:gd name="connsiteY11237" fmla="*/ 438831 h 3787550"/>
              <a:gd name="connsiteX11238" fmla="*/ 3827917 w 6019391"/>
              <a:gd name="connsiteY11238" fmla="*/ 432753 h 3787550"/>
              <a:gd name="connsiteX11239" fmla="*/ 3820695 w 6019391"/>
              <a:gd name="connsiteY11239" fmla="*/ 433827 h 3787550"/>
              <a:gd name="connsiteX11240" fmla="*/ 3824609 w 6019391"/>
              <a:gd name="connsiteY11240" fmla="*/ 429728 h 3787550"/>
              <a:gd name="connsiteX11241" fmla="*/ 3860387 w 6019391"/>
              <a:gd name="connsiteY11241" fmla="*/ 403282 h 3787550"/>
              <a:gd name="connsiteX11242" fmla="*/ 3874687 w 6019391"/>
              <a:gd name="connsiteY11242" fmla="*/ 399011 h 3787550"/>
              <a:gd name="connsiteX11243" fmla="*/ 3970399 w 6019391"/>
              <a:gd name="connsiteY11243" fmla="*/ 331522 h 3787550"/>
              <a:gd name="connsiteX11244" fmla="*/ 3967354 w 6019391"/>
              <a:gd name="connsiteY11244" fmla="*/ 334712 h 3787550"/>
              <a:gd name="connsiteX11245" fmla="*/ 3905942 w 6019391"/>
              <a:gd name="connsiteY11245" fmla="*/ 383793 h 3787550"/>
              <a:gd name="connsiteX11246" fmla="*/ 3848853 w 6019391"/>
              <a:gd name="connsiteY11246" fmla="*/ 434835 h 3787550"/>
              <a:gd name="connsiteX11247" fmla="*/ 3861290 w 6019391"/>
              <a:gd name="connsiteY11247" fmla="*/ 432840 h 3787550"/>
              <a:gd name="connsiteX11248" fmla="*/ 3871266 w 6019391"/>
              <a:gd name="connsiteY11248" fmla="*/ 426606 h 3787550"/>
              <a:gd name="connsiteX11249" fmla="*/ 3864597 w 6019391"/>
              <a:gd name="connsiteY11249" fmla="*/ 435865 h 3787550"/>
              <a:gd name="connsiteX11250" fmla="*/ 3859812 w 6019391"/>
              <a:gd name="connsiteY11250" fmla="*/ 440876 h 3787550"/>
              <a:gd name="connsiteX11251" fmla="*/ 3755058 w 6019391"/>
              <a:gd name="connsiteY11251" fmla="*/ 530817 h 3787550"/>
              <a:gd name="connsiteX11252" fmla="*/ 3768367 w 6019391"/>
              <a:gd name="connsiteY11252" fmla="*/ 525638 h 3787550"/>
              <a:gd name="connsiteX11253" fmla="*/ 3815279 w 6019391"/>
              <a:gd name="connsiteY11253" fmla="*/ 494017 h 3787550"/>
              <a:gd name="connsiteX11254" fmla="*/ 3814553 w 6019391"/>
              <a:gd name="connsiteY11254" fmla="*/ 497051 h 3787550"/>
              <a:gd name="connsiteX11255" fmla="*/ 3756448 w 6019391"/>
              <a:gd name="connsiteY11255" fmla="*/ 549156 h 3787550"/>
              <a:gd name="connsiteX11256" fmla="*/ 3769611 w 6019391"/>
              <a:gd name="connsiteY11256" fmla="*/ 544129 h 3787550"/>
              <a:gd name="connsiteX11257" fmla="*/ 3802323 w 6019391"/>
              <a:gd name="connsiteY11257" fmla="*/ 520570 h 3787550"/>
              <a:gd name="connsiteX11258" fmla="*/ 3793040 w 6019391"/>
              <a:gd name="connsiteY11258" fmla="*/ 534837 h 3787550"/>
              <a:gd name="connsiteX11259" fmla="*/ 3785069 w 6019391"/>
              <a:gd name="connsiteY11259" fmla="*/ 540916 h 3787550"/>
              <a:gd name="connsiteX11260" fmla="*/ 3771760 w 6019391"/>
              <a:gd name="connsiteY11260" fmla="*/ 546096 h 3787550"/>
              <a:gd name="connsiteX11261" fmla="*/ 3711914 w 6019391"/>
              <a:gd name="connsiteY11261" fmla="*/ 602297 h 3787550"/>
              <a:gd name="connsiteX11262" fmla="*/ 3722178 w 6019391"/>
              <a:gd name="connsiteY11262" fmla="*/ 600307 h 3787550"/>
              <a:gd name="connsiteX11263" fmla="*/ 3718880 w 6019391"/>
              <a:gd name="connsiteY11263" fmla="*/ 603762 h 3787550"/>
              <a:gd name="connsiteX11264" fmla="*/ 3718264 w 6019391"/>
              <a:gd name="connsiteY11264" fmla="*/ 604407 h 3787550"/>
              <a:gd name="connsiteX11265" fmla="*/ 3718552 w 6019391"/>
              <a:gd name="connsiteY11265" fmla="*/ 606378 h 3787550"/>
              <a:gd name="connsiteX11266" fmla="*/ 3671371 w 6019391"/>
              <a:gd name="connsiteY11266" fmla="*/ 646566 h 3787550"/>
              <a:gd name="connsiteX11267" fmla="*/ 3671386 w 6019391"/>
              <a:gd name="connsiteY11267" fmla="*/ 647149 h 3787550"/>
              <a:gd name="connsiteX11268" fmla="*/ 3665570 w 6019391"/>
              <a:gd name="connsiteY11268" fmla="*/ 653762 h 3787550"/>
              <a:gd name="connsiteX11269" fmla="*/ 3670280 w 6019391"/>
              <a:gd name="connsiteY11269" fmla="*/ 652401 h 3787550"/>
              <a:gd name="connsiteX11270" fmla="*/ 3676775 w 6019391"/>
              <a:gd name="connsiteY11270" fmla="*/ 648298 h 3787550"/>
              <a:gd name="connsiteX11271" fmla="*/ 3680708 w 6019391"/>
              <a:gd name="connsiteY11271" fmla="*/ 644261 h 3787550"/>
              <a:gd name="connsiteX11272" fmla="*/ 3687325 w 6019391"/>
              <a:gd name="connsiteY11272" fmla="*/ 639021 h 3787550"/>
              <a:gd name="connsiteX11273" fmla="*/ 3719475 w 6019391"/>
              <a:gd name="connsiteY11273" fmla="*/ 612148 h 3787550"/>
              <a:gd name="connsiteX11274" fmla="*/ 3705933 w 6019391"/>
              <a:gd name="connsiteY11274" fmla="*/ 626854 h 3787550"/>
              <a:gd name="connsiteX11275" fmla="*/ 3697161 w 6019391"/>
              <a:gd name="connsiteY11275" fmla="*/ 635423 h 3787550"/>
              <a:gd name="connsiteX11276" fmla="*/ 3712408 w 6019391"/>
              <a:gd name="connsiteY11276" fmla="*/ 625792 h 3787550"/>
              <a:gd name="connsiteX11277" fmla="*/ 3681608 w 6019391"/>
              <a:gd name="connsiteY11277" fmla="*/ 651623 h 3787550"/>
              <a:gd name="connsiteX11278" fmla="*/ 3678912 w 6019391"/>
              <a:gd name="connsiteY11278" fmla="*/ 655665 h 3787550"/>
              <a:gd name="connsiteX11279" fmla="*/ 3678039 w 6019391"/>
              <a:gd name="connsiteY11279" fmla="*/ 661291 h 3787550"/>
              <a:gd name="connsiteX11280" fmla="*/ 3672535 w 6019391"/>
              <a:gd name="connsiteY11280" fmla="*/ 666191 h 3787550"/>
              <a:gd name="connsiteX11281" fmla="*/ 3719961 w 6019391"/>
              <a:gd name="connsiteY11281" fmla="*/ 631348 h 3787550"/>
              <a:gd name="connsiteX11282" fmla="*/ 3774659 w 6019391"/>
              <a:gd name="connsiteY11282" fmla="*/ 586866 h 3787550"/>
              <a:gd name="connsiteX11283" fmla="*/ 3786808 w 6019391"/>
              <a:gd name="connsiteY11283" fmla="*/ 582902 h 3787550"/>
              <a:gd name="connsiteX11284" fmla="*/ 3736636 w 6019391"/>
              <a:gd name="connsiteY11284" fmla="*/ 626697 h 3787550"/>
              <a:gd name="connsiteX11285" fmla="*/ 3737546 w 6019391"/>
              <a:gd name="connsiteY11285" fmla="*/ 625744 h 3787550"/>
              <a:gd name="connsiteX11286" fmla="*/ 3723632 w 6019391"/>
              <a:gd name="connsiteY11286" fmla="*/ 638049 h 3787550"/>
              <a:gd name="connsiteX11287" fmla="*/ 3736636 w 6019391"/>
              <a:gd name="connsiteY11287" fmla="*/ 626697 h 3787550"/>
              <a:gd name="connsiteX11288" fmla="*/ 3709276 w 6019391"/>
              <a:gd name="connsiteY11288" fmla="*/ 655358 h 3787550"/>
              <a:gd name="connsiteX11289" fmla="*/ 3723455 w 6019391"/>
              <a:gd name="connsiteY11289" fmla="*/ 649266 h 3787550"/>
              <a:gd name="connsiteX11290" fmla="*/ 3730412 w 6019391"/>
              <a:gd name="connsiteY11290" fmla="*/ 644251 h 3787550"/>
              <a:gd name="connsiteX11291" fmla="*/ 3722728 w 6019391"/>
              <a:gd name="connsiteY11291" fmla="*/ 652300 h 3787550"/>
              <a:gd name="connsiteX11292" fmla="*/ 3773997 w 6019391"/>
              <a:gd name="connsiteY11292" fmla="*/ 609302 h 3787550"/>
              <a:gd name="connsiteX11293" fmla="*/ 3765153 w 6019391"/>
              <a:gd name="connsiteY11293" fmla="*/ 618567 h 3787550"/>
              <a:gd name="connsiteX11294" fmla="*/ 3806322 w 6019391"/>
              <a:gd name="connsiteY11294" fmla="*/ 582630 h 3787550"/>
              <a:gd name="connsiteX11295" fmla="*/ 3831859 w 6019391"/>
              <a:gd name="connsiteY11295" fmla="*/ 555879 h 3787550"/>
              <a:gd name="connsiteX11296" fmla="*/ 3852042 w 6019391"/>
              <a:gd name="connsiteY11296" fmla="*/ 534737 h 3787550"/>
              <a:gd name="connsiteX11297" fmla="*/ 3900025 w 6019391"/>
              <a:gd name="connsiteY11297" fmla="*/ 486743 h 3787550"/>
              <a:gd name="connsiteX11298" fmla="*/ 3999012 w 6019391"/>
              <a:gd name="connsiteY11298" fmla="*/ 391812 h 3787550"/>
              <a:gd name="connsiteX11299" fmla="*/ 4050161 w 6019391"/>
              <a:gd name="connsiteY11299" fmla="*/ 344722 h 3787550"/>
              <a:gd name="connsiteX11300" fmla="*/ 4100294 w 6019391"/>
              <a:gd name="connsiteY11300" fmla="*/ 298695 h 3787550"/>
              <a:gd name="connsiteX11301" fmla="*/ 4203746 w 6019391"/>
              <a:gd name="connsiteY11301" fmla="*/ 207848 h 3787550"/>
              <a:gd name="connsiteX11302" fmla="*/ 4214881 w 6019391"/>
              <a:gd name="connsiteY11302" fmla="*/ 202672 h 3787550"/>
              <a:gd name="connsiteX11303" fmla="*/ 4193160 w 6019391"/>
              <a:gd name="connsiteY11303" fmla="*/ 221208 h 3787550"/>
              <a:gd name="connsiteX11304" fmla="*/ 4138826 w 6019391"/>
              <a:gd name="connsiteY11304" fmla="*/ 267091 h 3787550"/>
              <a:gd name="connsiteX11305" fmla="*/ 4130006 w 6019391"/>
              <a:gd name="connsiteY11305" fmla="*/ 274385 h 3787550"/>
              <a:gd name="connsiteX11306" fmla="*/ 4128121 w 6019391"/>
              <a:gd name="connsiteY11306" fmla="*/ 276359 h 3787550"/>
              <a:gd name="connsiteX11307" fmla="*/ 4013797 w 6019391"/>
              <a:gd name="connsiteY11307" fmla="*/ 378595 h 3787550"/>
              <a:gd name="connsiteX11308" fmla="*/ 4028120 w 6019391"/>
              <a:gd name="connsiteY11308" fmla="*/ 372353 h 3787550"/>
              <a:gd name="connsiteX11309" fmla="*/ 4151121 w 6019391"/>
              <a:gd name="connsiteY11309" fmla="*/ 262975 h 3787550"/>
              <a:gd name="connsiteX11310" fmla="*/ 4209633 w 6019391"/>
              <a:gd name="connsiteY11310" fmla="*/ 216932 h 3787550"/>
              <a:gd name="connsiteX11311" fmla="*/ 4270172 w 6019391"/>
              <a:gd name="connsiteY11311" fmla="*/ 171037 h 3787550"/>
              <a:gd name="connsiteX11312" fmla="*/ 4184262 w 6019391"/>
              <a:gd name="connsiteY11312" fmla="*/ 243508 h 3787550"/>
              <a:gd name="connsiteX11313" fmla="*/ 4199599 w 6019391"/>
              <a:gd name="connsiteY11313" fmla="*/ 238476 h 3787550"/>
              <a:gd name="connsiteX11314" fmla="*/ 4318971 w 6019391"/>
              <a:gd name="connsiteY11314" fmla="*/ 135169 h 3787550"/>
              <a:gd name="connsiteX11315" fmla="*/ 4314793 w 6019391"/>
              <a:gd name="connsiteY11315" fmla="*/ 135328 h 3787550"/>
              <a:gd name="connsiteX11316" fmla="*/ 4343613 w 6019391"/>
              <a:gd name="connsiteY11316" fmla="*/ 113899 h 3787550"/>
              <a:gd name="connsiteX11317" fmla="*/ 4329842 w 6019391"/>
              <a:gd name="connsiteY11317" fmla="*/ 126053 h 3787550"/>
              <a:gd name="connsiteX11318" fmla="*/ 4337064 w 6019391"/>
              <a:gd name="connsiteY11318" fmla="*/ 124978 h 3787550"/>
              <a:gd name="connsiteX11319" fmla="*/ 4214649 w 6019391"/>
              <a:gd name="connsiteY11319" fmla="*/ 229200 h 3787550"/>
              <a:gd name="connsiteX11320" fmla="*/ 4229984 w 6019391"/>
              <a:gd name="connsiteY11320" fmla="*/ 224170 h 3787550"/>
              <a:gd name="connsiteX11321" fmla="*/ 4237790 w 6019391"/>
              <a:gd name="connsiteY11321" fmla="*/ 217939 h 3787550"/>
              <a:gd name="connsiteX11322" fmla="*/ 4306765 w 6019391"/>
              <a:gd name="connsiteY11322" fmla="*/ 156718 h 3787550"/>
              <a:gd name="connsiteX11323" fmla="*/ 4342245 w 6019391"/>
              <a:gd name="connsiteY11323" fmla="*/ 127014 h 3787550"/>
              <a:gd name="connsiteX11324" fmla="*/ 4359258 w 6019391"/>
              <a:gd name="connsiteY11324" fmla="*/ 114847 h 3787550"/>
              <a:gd name="connsiteX11325" fmla="*/ 4254891 w 6019391"/>
              <a:gd name="connsiteY11325" fmla="*/ 206840 h 3787550"/>
              <a:gd name="connsiteX11326" fmla="*/ 4201572 w 6019391"/>
              <a:gd name="connsiteY11326" fmla="*/ 251660 h 3787550"/>
              <a:gd name="connsiteX11327" fmla="*/ 4149266 w 6019391"/>
              <a:gd name="connsiteY11327" fmla="*/ 297691 h 3787550"/>
              <a:gd name="connsiteX11328" fmla="*/ 4163444 w 6019391"/>
              <a:gd name="connsiteY11328" fmla="*/ 291602 h 3787550"/>
              <a:gd name="connsiteX11329" fmla="*/ 4204879 w 6019391"/>
              <a:gd name="connsiteY11329" fmla="*/ 254686 h 3787550"/>
              <a:gd name="connsiteX11330" fmla="*/ 4247327 w 6019391"/>
              <a:gd name="connsiteY11330" fmla="*/ 218982 h 3787550"/>
              <a:gd name="connsiteX11331" fmla="*/ 4331209 w 6019391"/>
              <a:gd name="connsiteY11331" fmla="*/ 146362 h 3787550"/>
              <a:gd name="connsiteX11332" fmla="*/ 4339323 w 6019391"/>
              <a:gd name="connsiteY11332" fmla="*/ 142405 h 3787550"/>
              <a:gd name="connsiteX11333" fmla="*/ 4364086 w 6019391"/>
              <a:gd name="connsiteY11333" fmla="*/ 122955 h 3787550"/>
              <a:gd name="connsiteX11334" fmla="*/ 4391022 w 6019391"/>
              <a:gd name="connsiteY11334" fmla="*/ 103500 h 3787550"/>
              <a:gd name="connsiteX11335" fmla="*/ 4393194 w 6019391"/>
              <a:gd name="connsiteY11335" fmla="*/ 103496 h 3787550"/>
              <a:gd name="connsiteX11336" fmla="*/ 4344372 w 6019391"/>
              <a:gd name="connsiteY11336" fmla="*/ 141334 h 3787550"/>
              <a:gd name="connsiteX11337" fmla="*/ 4341474 w 6019391"/>
              <a:gd name="connsiteY11337" fmla="*/ 144372 h 3787550"/>
              <a:gd name="connsiteX11338" fmla="*/ 4325265 w 6019391"/>
              <a:gd name="connsiteY11338" fmla="*/ 152588 h 3787550"/>
              <a:gd name="connsiteX11339" fmla="*/ 4331617 w 6019391"/>
              <a:gd name="connsiteY11339" fmla="*/ 152425 h 3787550"/>
              <a:gd name="connsiteX11340" fmla="*/ 4347968 w 6019391"/>
              <a:gd name="connsiteY11340" fmla="*/ 146330 h 3787550"/>
              <a:gd name="connsiteX11341" fmla="*/ 4366667 w 6019391"/>
              <a:gd name="connsiteY11341" fmla="*/ 129014 h 3787550"/>
              <a:gd name="connsiteX11342" fmla="*/ 4387517 w 6019391"/>
              <a:gd name="connsiteY11342" fmla="*/ 113662 h 3787550"/>
              <a:gd name="connsiteX11343" fmla="*/ 4428222 w 6019391"/>
              <a:gd name="connsiteY11343" fmla="*/ 82055 h 3787550"/>
              <a:gd name="connsiteX11344" fmla="*/ 4426050 w 6019391"/>
              <a:gd name="connsiteY11344" fmla="*/ 82059 h 3787550"/>
              <a:gd name="connsiteX11345" fmla="*/ 4428079 w 6019391"/>
              <a:gd name="connsiteY11345" fmla="*/ 79933 h 3787550"/>
              <a:gd name="connsiteX11346" fmla="*/ 4443415 w 6019391"/>
              <a:gd name="connsiteY11346" fmla="*/ 74902 h 3787550"/>
              <a:gd name="connsiteX11347" fmla="*/ 4472234 w 6019391"/>
              <a:gd name="connsiteY11347" fmla="*/ 53472 h 3787550"/>
              <a:gd name="connsiteX11348" fmla="*/ 4471077 w 6019391"/>
              <a:gd name="connsiteY11348" fmla="*/ 52413 h 3787550"/>
              <a:gd name="connsiteX11349" fmla="*/ 4530581 w 6019391"/>
              <a:gd name="connsiteY11349" fmla="*/ 7278 h 3787550"/>
              <a:gd name="connsiteX11350" fmla="*/ 4486127 w 6019391"/>
              <a:gd name="connsiteY11350" fmla="*/ 43138 h 3787550"/>
              <a:gd name="connsiteX11351" fmla="*/ 4487285 w 6019391"/>
              <a:gd name="connsiteY11351" fmla="*/ 44197 h 3787550"/>
              <a:gd name="connsiteX11352" fmla="*/ 4385895 w 6019391"/>
              <a:gd name="connsiteY11352" fmla="*/ 121852 h 3787550"/>
              <a:gd name="connsiteX11353" fmla="*/ 4289135 w 6019391"/>
              <a:gd name="connsiteY11353" fmla="*/ 203743 h 3787550"/>
              <a:gd name="connsiteX11354" fmla="*/ 4299542 w 6019391"/>
              <a:gd name="connsiteY11354" fmla="*/ 201601 h 3787550"/>
              <a:gd name="connsiteX11355" fmla="*/ 4239409 w 6019391"/>
              <a:gd name="connsiteY11355" fmla="*/ 255833 h 3787550"/>
              <a:gd name="connsiteX11356" fmla="*/ 4251702 w 6019391"/>
              <a:gd name="connsiteY11356" fmla="*/ 251715 h 3787550"/>
              <a:gd name="connsiteX11357" fmla="*/ 4288616 w 6019391"/>
              <a:gd name="connsiteY11357" fmla="*/ 226026 h 3787550"/>
              <a:gd name="connsiteX11358" fmla="*/ 4260059 w 6019391"/>
              <a:gd name="connsiteY11358" fmla="*/ 253671 h 3787550"/>
              <a:gd name="connsiteX11359" fmla="*/ 4275539 w 6019391"/>
              <a:gd name="connsiteY11359" fmla="*/ 248487 h 3787550"/>
              <a:gd name="connsiteX11360" fmla="*/ 4285508 w 6019391"/>
              <a:gd name="connsiteY11360" fmla="*/ 240533 h 3787550"/>
              <a:gd name="connsiteX11361" fmla="*/ 4257918 w 6019391"/>
              <a:gd name="connsiteY11361" fmla="*/ 263621 h 3787550"/>
              <a:gd name="connsiteX11362" fmla="*/ 4258032 w 6019391"/>
              <a:gd name="connsiteY11362" fmla="*/ 263553 h 3787550"/>
              <a:gd name="connsiteX11363" fmla="*/ 4282738 w 6019391"/>
              <a:gd name="connsiteY11363" fmla="*/ 248199 h 3787550"/>
              <a:gd name="connsiteX11364" fmla="*/ 4296847 w 6019391"/>
              <a:gd name="connsiteY11364" fmla="*/ 240373 h 3787550"/>
              <a:gd name="connsiteX11365" fmla="*/ 4391812 w 6019391"/>
              <a:gd name="connsiteY11365" fmla="*/ 163678 h 3787550"/>
              <a:gd name="connsiteX11366" fmla="*/ 4534175 w 6019391"/>
              <a:gd name="connsiteY11366" fmla="*/ 58356 h 3787550"/>
              <a:gd name="connsiteX11367" fmla="*/ 4518839 w 6019391"/>
              <a:gd name="connsiteY11367" fmla="*/ 63387 h 3787550"/>
              <a:gd name="connsiteX11368" fmla="*/ 4441219 w 6019391"/>
              <a:gd name="connsiteY11368" fmla="*/ 120684 h 3787550"/>
              <a:gd name="connsiteX11369" fmla="*/ 4401595 w 6019391"/>
              <a:gd name="connsiteY11369" fmla="*/ 149334 h 3787550"/>
              <a:gd name="connsiteX11370" fmla="*/ 4395635 w 6019391"/>
              <a:gd name="connsiteY11370" fmla="*/ 153828 h 3787550"/>
              <a:gd name="connsiteX11371" fmla="*/ 4400036 w 6019391"/>
              <a:gd name="connsiteY11371" fmla="*/ 149887 h 3787550"/>
              <a:gd name="connsiteX11372" fmla="*/ 4406335 w 6019391"/>
              <a:gd name="connsiteY11372" fmla="*/ 144248 h 3787550"/>
              <a:gd name="connsiteX11373" fmla="*/ 4443104 w 6019391"/>
              <a:gd name="connsiteY11373" fmla="*/ 118710 h 3787550"/>
              <a:gd name="connsiteX11374" fmla="*/ 4455982 w 6019391"/>
              <a:gd name="connsiteY11374" fmla="*/ 109438 h 3787550"/>
              <a:gd name="connsiteX11375" fmla="*/ 4456004 w 6019391"/>
              <a:gd name="connsiteY11375" fmla="*/ 107469 h 3787550"/>
              <a:gd name="connsiteX11376" fmla="*/ 4488738 w 6019391"/>
              <a:gd name="connsiteY11376" fmla="*/ 81939 h 3787550"/>
              <a:gd name="connsiteX11377" fmla="*/ 4489754 w 6019391"/>
              <a:gd name="connsiteY11377" fmla="*/ 80875 h 3787550"/>
              <a:gd name="connsiteX11378" fmla="*/ 4483382 w 6019391"/>
              <a:gd name="connsiteY11378" fmla="*/ 80736 h 3787550"/>
              <a:gd name="connsiteX11379" fmla="*/ 4522057 w 6019391"/>
              <a:gd name="connsiteY11379" fmla="*/ 51254 h 3787550"/>
              <a:gd name="connsiteX11380" fmla="*/ 4521915 w 6019391"/>
              <a:gd name="connsiteY11380" fmla="*/ 49133 h 3787550"/>
              <a:gd name="connsiteX11381" fmla="*/ 4552907 w 6019391"/>
              <a:gd name="connsiteY11381" fmla="*/ 27700 h 3787550"/>
              <a:gd name="connsiteX11382" fmla="*/ 4547108 w 6019391"/>
              <a:gd name="connsiteY11382" fmla="*/ 33774 h 3787550"/>
              <a:gd name="connsiteX11383" fmla="*/ 4558387 w 6019391"/>
              <a:gd name="connsiteY11383" fmla="*/ 30721 h 3787550"/>
              <a:gd name="connsiteX11384" fmla="*/ 4610636 w 6019391"/>
              <a:gd name="connsiteY11384" fmla="*/ 0 h 378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Lst>
            <a:rect l="l" t="t" r="r" b="b"/>
            <a:pathLst>
              <a:path w="6019391" h="3787550">
                <a:moveTo>
                  <a:pt x="2071687" y="3700791"/>
                </a:moveTo>
                <a:lnTo>
                  <a:pt x="2071486" y="3702868"/>
                </a:lnTo>
                <a:lnTo>
                  <a:pt x="2071383" y="3707526"/>
                </a:lnTo>
                <a:lnTo>
                  <a:pt x="2066932" y="3715918"/>
                </a:lnTo>
                <a:lnTo>
                  <a:pt x="2061885" y="3724486"/>
                </a:lnTo>
                <a:lnTo>
                  <a:pt x="2062117" y="3721576"/>
                </a:lnTo>
                <a:lnTo>
                  <a:pt x="2062492" y="3719150"/>
                </a:lnTo>
                <a:close/>
                <a:moveTo>
                  <a:pt x="1978898" y="3697159"/>
                </a:moveTo>
                <a:lnTo>
                  <a:pt x="1975702" y="3705591"/>
                </a:lnTo>
                <a:lnTo>
                  <a:pt x="1975707" y="3705533"/>
                </a:lnTo>
                <a:lnTo>
                  <a:pt x="1975776" y="3702965"/>
                </a:lnTo>
                <a:close/>
                <a:moveTo>
                  <a:pt x="2040236" y="3666216"/>
                </a:moveTo>
                <a:lnTo>
                  <a:pt x="2038360" y="3671170"/>
                </a:lnTo>
                <a:lnTo>
                  <a:pt x="2037054" y="3671756"/>
                </a:lnTo>
                <a:cubicBezTo>
                  <a:pt x="2036893" y="3671444"/>
                  <a:pt x="2036949" y="3670827"/>
                  <a:pt x="2037347" y="3669950"/>
                </a:cubicBezTo>
                <a:close/>
                <a:moveTo>
                  <a:pt x="1915244" y="3661879"/>
                </a:moveTo>
                <a:lnTo>
                  <a:pt x="1914470" y="3665614"/>
                </a:lnTo>
                <a:lnTo>
                  <a:pt x="1914871" y="3662586"/>
                </a:lnTo>
                <a:close/>
                <a:moveTo>
                  <a:pt x="2208786" y="3657207"/>
                </a:moveTo>
                <a:lnTo>
                  <a:pt x="2209008" y="3657428"/>
                </a:lnTo>
                <a:cubicBezTo>
                  <a:pt x="2209095" y="3657773"/>
                  <a:pt x="2208906" y="3658059"/>
                  <a:pt x="2208406" y="3658151"/>
                </a:cubicBezTo>
                <a:close/>
                <a:moveTo>
                  <a:pt x="2185862" y="3650628"/>
                </a:moveTo>
                <a:cubicBezTo>
                  <a:pt x="2186319" y="3652417"/>
                  <a:pt x="2186530" y="3653241"/>
                  <a:pt x="2185529" y="3653425"/>
                </a:cubicBezTo>
                <a:lnTo>
                  <a:pt x="2184660" y="3652171"/>
                </a:lnTo>
                <a:lnTo>
                  <a:pt x="2184776" y="3651790"/>
                </a:lnTo>
                <a:lnTo>
                  <a:pt x="2184583" y="3651837"/>
                </a:lnTo>
                <a:close/>
                <a:moveTo>
                  <a:pt x="2172360" y="3649729"/>
                </a:moveTo>
                <a:lnTo>
                  <a:pt x="2172214" y="3651245"/>
                </a:lnTo>
                <a:cubicBezTo>
                  <a:pt x="2171822" y="3655005"/>
                  <a:pt x="2171263" y="3659139"/>
                  <a:pt x="2170307" y="3661547"/>
                </a:cubicBezTo>
                <a:cubicBezTo>
                  <a:pt x="2168765" y="3664061"/>
                  <a:pt x="2168523" y="3662090"/>
                  <a:pt x="2168753" y="3658808"/>
                </a:cubicBezTo>
                <a:lnTo>
                  <a:pt x="2169093" y="3656014"/>
                </a:lnTo>
                <a:lnTo>
                  <a:pt x="2170521" y="3653334"/>
                </a:lnTo>
                <a:close/>
                <a:moveTo>
                  <a:pt x="1912813" y="3649540"/>
                </a:moveTo>
                <a:lnTo>
                  <a:pt x="1910743" y="3659243"/>
                </a:lnTo>
                <a:lnTo>
                  <a:pt x="1911633" y="3652806"/>
                </a:lnTo>
                <a:close/>
                <a:moveTo>
                  <a:pt x="2165266" y="3649010"/>
                </a:moveTo>
                <a:lnTo>
                  <a:pt x="2162466" y="3663684"/>
                </a:lnTo>
                <a:lnTo>
                  <a:pt x="2160437" y="3666569"/>
                </a:lnTo>
                <a:cubicBezTo>
                  <a:pt x="2159722" y="3667413"/>
                  <a:pt x="2159154" y="3667848"/>
                  <a:pt x="2158871" y="3667589"/>
                </a:cubicBezTo>
                <a:cubicBezTo>
                  <a:pt x="2158707" y="3667438"/>
                  <a:pt x="2158656" y="3667086"/>
                  <a:pt x="2158695" y="3666583"/>
                </a:cubicBezTo>
                <a:cubicBezTo>
                  <a:pt x="2158736" y="3666078"/>
                  <a:pt x="2158868" y="3665418"/>
                  <a:pt x="2159067" y="3664653"/>
                </a:cubicBezTo>
                <a:cubicBezTo>
                  <a:pt x="2160267" y="3660058"/>
                  <a:pt x="2163930" y="3651597"/>
                  <a:pt x="2165141" y="3649284"/>
                </a:cubicBezTo>
                <a:close/>
                <a:moveTo>
                  <a:pt x="2185439" y="3648979"/>
                </a:moveTo>
                <a:cubicBezTo>
                  <a:pt x="2186652" y="3649619"/>
                  <a:pt x="2185862" y="3650628"/>
                  <a:pt x="2185862" y="3650628"/>
                </a:cubicBezTo>
                <a:cubicBezTo>
                  <a:pt x="2185255" y="3650308"/>
                  <a:pt x="2185150" y="3649896"/>
                  <a:pt x="2185196" y="3649563"/>
                </a:cubicBezTo>
                <a:cubicBezTo>
                  <a:pt x="2185242" y="3649231"/>
                  <a:pt x="2185439" y="3648979"/>
                  <a:pt x="2185439" y="3648979"/>
                </a:cubicBezTo>
                <a:close/>
                <a:moveTo>
                  <a:pt x="497441" y="3646774"/>
                </a:moveTo>
                <a:lnTo>
                  <a:pt x="497748" y="3646816"/>
                </a:lnTo>
                <a:cubicBezTo>
                  <a:pt x="496982" y="3648066"/>
                  <a:pt x="496982" y="3648066"/>
                  <a:pt x="496982" y="3648066"/>
                </a:cubicBezTo>
                <a:close/>
                <a:moveTo>
                  <a:pt x="2131585" y="3646304"/>
                </a:moveTo>
                <a:lnTo>
                  <a:pt x="2128947" y="3659302"/>
                </a:lnTo>
                <a:lnTo>
                  <a:pt x="2128082" y="3660805"/>
                </a:lnTo>
                <a:cubicBezTo>
                  <a:pt x="2126476" y="3663704"/>
                  <a:pt x="2124706" y="3667051"/>
                  <a:pt x="2122556" y="3671358"/>
                </a:cubicBezTo>
                <a:cubicBezTo>
                  <a:pt x="2121555" y="3672810"/>
                  <a:pt x="2116428" y="3683420"/>
                  <a:pt x="2114675" y="3685168"/>
                </a:cubicBezTo>
                <a:lnTo>
                  <a:pt x="2114409" y="3683763"/>
                </a:lnTo>
                <a:lnTo>
                  <a:pt x="2114416" y="3683069"/>
                </a:lnTo>
                <a:lnTo>
                  <a:pt x="2116569" y="3677840"/>
                </a:lnTo>
                <a:cubicBezTo>
                  <a:pt x="2119641" y="3671693"/>
                  <a:pt x="2124556" y="3664150"/>
                  <a:pt x="2125660" y="3661211"/>
                </a:cubicBezTo>
                <a:close/>
                <a:moveTo>
                  <a:pt x="2095362" y="3646091"/>
                </a:moveTo>
                <a:lnTo>
                  <a:pt x="2092739" y="3658421"/>
                </a:lnTo>
                <a:lnTo>
                  <a:pt x="2091545" y="3667793"/>
                </a:lnTo>
                <a:lnTo>
                  <a:pt x="2080742" y="3689880"/>
                </a:lnTo>
                <a:lnTo>
                  <a:pt x="2078976" y="3693210"/>
                </a:lnTo>
                <a:lnTo>
                  <a:pt x="2079231" y="3690792"/>
                </a:lnTo>
                <a:cubicBezTo>
                  <a:pt x="2079653" y="3687152"/>
                  <a:pt x="2079823" y="3685169"/>
                  <a:pt x="2079788" y="3684306"/>
                </a:cubicBezTo>
                <a:lnTo>
                  <a:pt x="2079511" y="3684407"/>
                </a:lnTo>
                <a:lnTo>
                  <a:pt x="2084593" y="3673616"/>
                </a:lnTo>
                <a:cubicBezTo>
                  <a:pt x="2087778" y="3665914"/>
                  <a:pt x="2090505" y="3658319"/>
                  <a:pt x="2092932" y="3650712"/>
                </a:cubicBezTo>
                <a:close/>
                <a:moveTo>
                  <a:pt x="2154874" y="3635490"/>
                </a:moveTo>
                <a:cubicBezTo>
                  <a:pt x="2154795" y="3636646"/>
                  <a:pt x="2154726" y="3637636"/>
                  <a:pt x="2154726" y="3637636"/>
                </a:cubicBezTo>
                <a:cubicBezTo>
                  <a:pt x="2153502" y="3636515"/>
                  <a:pt x="2153189" y="3635965"/>
                  <a:pt x="2153358" y="3635703"/>
                </a:cubicBezTo>
                <a:cubicBezTo>
                  <a:pt x="2153526" y="3635439"/>
                  <a:pt x="2154175" y="3635463"/>
                  <a:pt x="2154874" y="3635490"/>
                </a:cubicBezTo>
                <a:close/>
                <a:moveTo>
                  <a:pt x="2053833" y="3627330"/>
                </a:moveTo>
                <a:lnTo>
                  <a:pt x="2051843" y="3633184"/>
                </a:lnTo>
                <a:lnTo>
                  <a:pt x="2049441" y="3634030"/>
                </a:lnTo>
                <a:cubicBezTo>
                  <a:pt x="2050168" y="3630997"/>
                  <a:pt x="2050168" y="3630997"/>
                  <a:pt x="2050168" y="3630997"/>
                </a:cubicBezTo>
                <a:cubicBezTo>
                  <a:pt x="2051183" y="3629934"/>
                  <a:pt x="2052197" y="3628871"/>
                  <a:pt x="2053067" y="3627960"/>
                </a:cubicBezTo>
                <a:close/>
                <a:moveTo>
                  <a:pt x="2069274" y="3619743"/>
                </a:moveTo>
                <a:lnTo>
                  <a:pt x="2067969" y="3622815"/>
                </a:lnTo>
                <a:cubicBezTo>
                  <a:pt x="2067532" y="3623839"/>
                  <a:pt x="2067532" y="3623839"/>
                  <a:pt x="2067532" y="3623839"/>
                </a:cubicBezTo>
                <a:cubicBezTo>
                  <a:pt x="2069274" y="3619743"/>
                  <a:pt x="2069274" y="3619743"/>
                  <a:pt x="2069274" y="3619743"/>
                </a:cubicBezTo>
                <a:close/>
                <a:moveTo>
                  <a:pt x="2102447" y="3615915"/>
                </a:moveTo>
                <a:lnTo>
                  <a:pt x="2098396" y="3633106"/>
                </a:lnTo>
                <a:lnTo>
                  <a:pt x="2097862" y="3633726"/>
                </a:lnTo>
                <a:cubicBezTo>
                  <a:pt x="2096999" y="3634581"/>
                  <a:pt x="2096422" y="3634952"/>
                  <a:pt x="2096456" y="3634456"/>
                </a:cubicBezTo>
                <a:cubicBezTo>
                  <a:pt x="2096848" y="3628761"/>
                  <a:pt x="2099087" y="3623175"/>
                  <a:pt x="2101648" y="3617621"/>
                </a:cubicBezTo>
                <a:close/>
                <a:moveTo>
                  <a:pt x="2071017" y="3615647"/>
                </a:moveTo>
                <a:lnTo>
                  <a:pt x="2069274" y="3619743"/>
                </a:lnTo>
                <a:lnTo>
                  <a:pt x="2066008" y="3620204"/>
                </a:lnTo>
                <a:lnTo>
                  <a:pt x="2064867" y="3621094"/>
                </a:lnTo>
                <a:lnTo>
                  <a:pt x="2066542" y="3616596"/>
                </a:lnTo>
                <a:close/>
                <a:moveTo>
                  <a:pt x="1930269" y="3601222"/>
                </a:moveTo>
                <a:lnTo>
                  <a:pt x="1922627" y="3646263"/>
                </a:lnTo>
                <a:cubicBezTo>
                  <a:pt x="1922627" y="3646263"/>
                  <a:pt x="1920513" y="3659176"/>
                  <a:pt x="1918878" y="3656885"/>
                </a:cubicBezTo>
                <a:lnTo>
                  <a:pt x="1919318" y="3653368"/>
                </a:lnTo>
                <a:lnTo>
                  <a:pt x="1921380" y="3648743"/>
                </a:lnTo>
                <a:cubicBezTo>
                  <a:pt x="1922119" y="3646909"/>
                  <a:pt x="1922605" y="3645417"/>
                  <a:pt x="1922570" y="3644691"/>
                </a:cubicBezTo>
                <a:lnTo>
                  <a:pt x="1920747" y="3645211"/>
                </a:lnTo>
                <a:lnTo>
                  <a:pt x="1920992" y="3643971"/>
                </a:lnTo>
                <a:cubicBezTo>
                  <a:pt x="1921414" y="3645622"/>
                  <a:pt x="1924143" y="3631013"/>
                  <a:pt x="1920971" y="3631594"/>
                </a:cubicBezTo>
                <a:cubicBezTo>
                  <a:pt x="1919970" y="3631779"/>
                  <a:pt x="1918243" y="3646204"/>
                  <a:pt x="1917910" y="3649001"/>
                </a:cubicBezTo>
                <a:lnTo>
                  <a:pt x="1917685" y="3650084"/>
                </a:lnTo>
                <a:lnTo>
                  <a:pt x="1917604" y="3650218"/>
                </a:lnTo>
                <a:lnTo>
                  <a:pt x="1916082" y="3653448"/>
                </a:lnTo>
                <a:lnTo>
                  <a:pt x="1918796" y="3632960"/>
                </a:lnTo>
                <a:lnTo>
                  <a:pt x="1928629" y="3605715"/>
                </a:lnTo>
                <a:close/>
                <a:moveTo>
                  <a:pt x="1945988" y="3599510"/>
                </a:moveTo>
                <a:cubicBezTo>
                  <a:pt x="1946235" y="3599324"/>
                  <a:pt x="1946475" y="3599451"/>
                  <a:pt x="1946642" y="3600104"/>
                </a:cubicBezTo>
                <a:cubicBezTo>
                  <a:pt x="1947064" y="3601754"/>
                  <a:pt x="1945351" y="3603940"/>
                  <a:pt x="1945351" y="3603940"/>
                </a:cubicBezTo>
                <a:cubicBezTo>
                  <a:pt x="1944897" y="3603700"/>
                  <a:pt x="1944871" y="3602732"/>
                  <a:pt x="1945051" y="3601755"/>
                </a:cubicBezTo>
                <a:cubicBezTo>
                  <a:pt x="1945231" y="3600778"/>
                  <a:pt x="1945617" y="3599791"/>
                  <a:pt x="1945988" y="3599510"/>
                </a:cubicBezTo>
                <a:close/>
                <a:moveTo>
                  <a:pt x="2099290" y="3599215"/>
                </a:moveTo>
                <a:lnTo>
                  <a:pt x="2098754" y="3599333"/>
                </a:lnTo>
                <a:lnTo>
                  <a:pt x="2098678" y="3599349"/>
                </a:lnTo>
                <a:cubicBezTo>
                  <a:pt x="2098202" y="3599454"/>
                  <a:pt x="2097659" y="3599573"/>
                  <a:pt x="2097659" y="3599573"/>
                </a:cubicBezTo>
                <a:lnTo>
                  <a:pt x="2098754" y="3599333"/>
                </a:lnTo>
                <a:lnTo>
                  <a:pt x="2099264" y="3599221"/>
                </a:lnTo>
                <a:cubicBezTo>
                  <a:pt x="2099391" y="3599192"/>
                  <a:pt x="2099426" y="3599185"/>
                  <a:pt x="2099290" y="3599215"/>
                </a:cubicBezTo>
                <a:close/>
                <a:moveTo>
                  <a:pt x="438380" y="3598381"/>
                </a:moveTo>
                <a:lnTo>
                  <a:pt x="438341" y="3598903"/>
                </a:lnTo>
                <a:cubicBezTo>
                  <a:pt x="437683" y="3599975"/>
                  <a:pt x="437683" y="3599975"/>
                  <a:pt x="437683" y="3599975"/>
                </a:cubicBezTo>
                <a:close/>
                <a:moveTo>
                  <a:pt x="2114803" y="3584613"/>
                </a:moveTo>
                <a:cubicBezTo>
                  <a:pt x="2114572" y="3584861"/>
                  <a:pt x="2114395" y="3585320"/>
                  <a:pt x="2114283" y="3585822"/>
                </a:cubicBezTo>
                <a:cubicBezTo>
                  <a:pt x="2114171" y="3586322"/>
                  <a:pt x="2114126" y="3586867"/>
                  <a:pt x="2114161" y="3587287"/>
                </a:cubicBezTo>
                <a:cubicBezTo>
                  <a:pt x="2114228" y="3588127"/>
                  <a:pt x="2114610" y="3588468"/>
                  <a:pt x="2115407" y="3586972"/>
                </a:cubicBezTo>
                <a:cubicBezTo>
                  <a:pt x="2115196" y="3586148"/>
                  <a:pt x="2116197" y="3585963"/>
                  <a:pt x="2115986" y="3585138"/>
                </a:cubicBezTo>
                <a:cubicBezTo>
                  <a:pt x="2115516" y="3584325"/>
                  <a:pt x="2115112" y="3584282"/>
                  <a:pt x="2114803" y="3584613"/>
                </a:cubicBezTo>
                <a:close/>
                <a:moveTo>
                  <a:pt x="1987359" y="3582047"/>
                </a:moveTo>
                <a:lnTo>
                  <a:pt x="1984664" y="3589001"/>
                </a:lnTo>
                <a:cubicBezTo>
                  <a:pt x="1983449" y="3592100"/>
                  <a:pt x="1982206" y="3595044"/>
                  <a:pt x="1980934" y="3597530"/>
                </a:cubicBezTo>
                <a:lnTo>
                  <a:pt x="1979365" y="3600249"/>
                </a:lnTo>
                <a:lnTo>
                  <a:pt x="1979022" y="3602050"/>
                </a:lnTo>
                <a:lnTo>
                  <a:pt x="1982525" y="3594610"/>
                </a:lnTo>
                <a:lnTo>
                  <a:pt x="1986404" y="3586308"/>
                </a:lnTo>
                <a:lnTo>
                  <a:pt x="1986832" y="3584989"/>
                </a:lnTo>
                <a:close/>
                <a:moveTo>
                  <a:pt x="2093195" y="3579338"/>
                </a:moveTo>
                <a:lnTo>
                  <a:pt x="2093134" y="3579497"/>
                </a:lnTo>
                <a:lnTo>
                  <a:pt x="2091934" y="3583298"/>
                </a:lnTo>
                <a:lnTo>
                  <a:pt x="2092011" y="3580357"/>
                </a:lnTo>
                <a:close/>
                <a:moveTo>
                  <a:pt x="907329" y="3576948"/>
                </a:moveTo>
                <a:lnTo>
                  <a:pt x="906987" y="3578924"/>
                </a:lnTo>
                <a:lnTo>
                  <a:pt x="906560" y="3583379"/>
                </a:lnTo>
                <a:lnTo>
                  <a:pt x="901640" y="3591130"/>
                </a:lnTo>
                <a:lnTo>
                  <a:pt x="896132" y="3599011"/>
                </a:lnTo>
                <a:lnTo>
                  <a:pt x="896560" y="3596238"/>
                </a:lnTo>
                <a:lnTo>
                  <a:pt x="897096" y="3593938"/>
                </a:lnTo>
                <a:close/>
                <a:moveTo>
                  <a:pt x="1943683" y="3572141"/>
                </a:moveTo>
                <a:cubicBezTo>
                  <a:pt x="1944316" y="3574616"/>
                  <a:pt x="1944562" y="3575579"/>
                  <a:pt x="1942770" y="3576772"/>
                </a:cubicBezTo>
                <a:cubicBezTo>
                  <a:pt x="1942542" y="3575878"/>
                  <a:pt x="1942572" y="3574973"/>
                  <a:pt x="1942759" y="3574164"/>
                </a:cubicBezTo>
                <a:cubicBezTo>
                  <a:pt x="1942945" y="3573356"/>
                  <a:pt x="1943288" y="3572645"/>
                  <a:pt x="1943683" y="3572141"/>
                </a:cubicBezTo>
                <a:close/>
                <a:moveTo>
                  <a:pt x="1941707" y="3569865"/>
                </a:moveTo>
                <a:lnTo>
                  <a:pt x="1940402" y="3577166"/>
                </a:lnTo>
                <a:cubicBezTo>
                  <a:pt x="1937664" y="3591692"/>
                  <a:pt x="1935033" y="3603567"/>
                  <a:pt x="1931519" y="3621595"/>
                </a:cubicBezTo>
                <a:cubicBezTo>
                  <a:pt x="1931519" y="3621595"/>
                  <a:pt x="1931517" y="3621791"/>
                  <a:pt x="1931508" y="3622132"/>
                </a:cubicBezTo>
                <a:lnTo>
                  <a:pt x="1931501" y="3622274"/>
                </a:lnTo>
                <a:lnTo>
                  <a:pt x="1932368" y="3620169"/>
                </a:lnTo>
                <a:cubicBezTo>
                  <a:pt x="1935440" y="3614022"/>
                  <a:pt x="1940355" y="3606479"/>
                  <a:pt x="1941459" y="3603540"/>
                </a:cubicBezTo>
                <a:lnTo>
                  <a:pt x="1947385" y="3588634"/>
                </a:lnTo>
                <a:lnTo>
                  <a:pt x="1944747" y="3601632"/>
                </a:lnTo>
                <a:lnTo>
                  <a:pt x="1943881" y="3603134"/>
                </a:lnTo>
                <a:cubicBezTo>
                  <a:pt x="1942276" y="3606033"/>
                  <a:pt x="1940505" y="3609380"/>
                  <a:pt x="1938355" y="3613687"/>
                </a:cubicBezTo>
                <a:cubicBezTo>
                  <a:pt x="1937603" y="3614776"/>
                  <a:pt x="1934533" y="3621016"/>
                  <a:pt x="1932305" y="3624806"/>
                </a:cubicBezTo>
                <a:lnTo>
                  <a:pt x="1931139" y="3626519"/>
                </a:lnTo>
                <a:lnTo>
                  <a:pt x="1931015" y="3627735"/>
                </a:lnTo>
                <a:cubicBezTo>
                  <a:pt x="1930538" y="3630738"/>
                  <a:pt x="1929612" y="3633607"/>
                  <a:pt x="1927816" y="3633074"/>
                </a:cubicBezTo>
                <a:cubicBezTo>
                  <a:pt x="1926356" y="3631470"/>
                  <a:pt x="1931552" y="3613528"/>
                  <a:pt x="1931341" y="3612702"/>
                </a:cubicBezTo>
                <a:cubicBezTo>
                  <a:pt x="1932832" y="3603503"/>
                  <a:pt x="1934396" y="3594758"/>
                  <a:pt x="1935912" y="3585912"/>
                </a:cubicBezTo>
                <a:lnTo>
                  <a:pt x="1935957" y="3585627"/>
                </a:lnTo>
                <a:close/>
                <a:moveTo>
                  <a:pt x="2095242" y="3569520"/>
                </a:moveTo>
                <a:cubicBezTo>
                  <a:pt x="2095242" y="3569520"/>
                  <a:pt x="2096815" y="3569553"/>
                  <a:pt x="2098190" y="3569580"/>
                </a:cubicBezTo>
                <a:lnTo>
                  <a:pt x="2098962" y="3569597"/>
                </a:lnTo>
                <a:lnTo>
                  <a:pt x="2095884" y="3572373"/>
                </a:lnTo>
                <a:lnTo>
                  <a:pt x="2095115" y="3574366"/>
                </a:lnTo>
                <a:close/>
                <a:moveTo>
                  <a:pt x="2115544" y="3557794"/>
                </a:moveTo>
                <a:cubicBezTo>
                  <a:pt x="2115002" y="3557893"/>
                  <a:pt x="2114512" y="3558199"/>
                  <a:pt x="2114618" y="3558611"/>
                </a:cubicBezTo>
                <a:cubicBezTo>
                  <a:pt x="2113827" y="3559620"/>
                  <a:pt x="2116788" y="3558213"/>
                  <a:pt x="2116788" y="3558213"/>
                </a:cubicBezTo>
                <a:cubicBezTo>
                  <a:pt x="2116682" y="3557800"/>
                  <a:pt x="2116087" y="3557695"/>
                  <a:pt x="2115544" y="3557794"/>
                </a:cubicBezTo>
                <a:close/>
                <a:moveTo>
                  <a:pt x="588441" y="3556262"/>
                </a:moveTo>
                <a:lnTo>
                  <a:pt x="588210" y="3556804"/>
                </a:lnTo>
                <a:cubicBezTo>
                  <a:pt x="586788" y="3559125"/>
                  <a:pt x="586788" y="3559125"/>
                  <a:pt x="586788" y="3559125"/>
                </a:cubicBezTo>
                <a:close/>
                <a:moveTo>
                  <a:pt x="1989632" y="3549907"/>
                </a:moveTo>
                <a:lnTo>
                  <a:pt x="1989073" y="3550038"/>
                </a:lnTo>
                <a:lnTo>
                  <a:pt x="1989607" y="3549914"/>
                </a:lnTo>
                <a:cubicBezTo>
                  <a:pt x="1989727" y="3549885"/>
                  <a:pt x="1989760" y="3549877"/>
                  <a:pt x="1989632" y="3549907"/>
                </a:cubicBezTo>
                <a:close/>
                <a:moveTo>
                  <a:pt x="880040" y="3540837"/>
                </a:moveTo>
                <a:cubicBezTo>
                  <a:pt x="879318" y="3543547"/>
                  <a:pt x="878330" y="3545295"/>
                  <a:pt x="877472" y="3546249"/>
                </a:cubicBezTo>
                <a:cubicBezTo>
                  <a:pt x="876613" y="3547204"/>
                  <a:pt x="875884" y="3547365"/>
                  <a:pt x="875682" y="3546901"/>
                </a:cubicBezTo>
                <a:cubicBezTo>
                  <a:pt x="875546" y="3546592"/>
                  <a:pt x="875645" y="3546004"/>
                  <a:pt x="876094" y="3545190"/>
                </a:cubicBezTo>
                <a:cubicBezTo>
                  <a:pt x="876693" y="3544104"/>
                  <a:pt x="877917" y="3542613"/>
                  <a:pt x="880040" y="3540837"/>
                </a:cubicBezTo>
                <a:close/>
                <a:moveTo>
                  <a:pt x="826044" y="3534382"/>
                </a:moveTo>
                <a:cubicBezTo>
                  <a:pt x="826025" y="3534519"/>
                  <a:pt x="825214" y="3535713"/>
                  <a:pt x="824320" y="3537138"/>
                </a:cubicBezTo>
                <a:lnTo>
                  <a:pt x="824920" y="3535645"/>
                </a:lnTo>
                <a:lnTo>
                  <a:pt x="825392" y="3535070"/>
                </a:lnTo>
                <a:cubicBezTo>
                  <a:pt x="825865" y="3534508"/>
                  <a:pt x="826053" y="3534312"/>
                  <a:pt x="826044" y="3534382"/>
                </a:cubicBezTo>
                <a:close/>
                <a:moveTo>
                  <a:pt x="757897" y="3529574"/>
                </a:moveTo>
                <a:lnTo>
                  <a:pt x="756883" y="3533101"/>
                </a:lnTo>
                <a:lnTo>
                  <a:pt x="757486" y="3530227"/>
                </a:lnTo>
                <a:close/>
                <a:moveTo>
                  <a:pt x="969413" y="3528628"/>
                </a:moveTo>
                <a:lnTo>
                  <a:pt x="965936" y="3540907"/>
                </a:lnTo>
                <a:lnTo>
                  <a:pt x="964988" y="3542290"/>
                </a:lnTo>
                <a:cubicBezTo>
                  <a:pt x="963224" y="3544963"/>
                  <a:pt x="961266" y="3548055"/>
                  <a:pt x="958873" y="3552041"/>
                </a:cubicBezTo>
                <a:cubicBezTo>
                  <a:pt x="957796" y="3553367"/>
                  <a:pt x="952066" y="3563198"/>
                  <a:pt x="950237" y="3564761"/>
                </a:cubicBezTo>
                <a:lnTo>
                  <a:pt x="950078" y="3563397"/>
                </a:lnTo>
                <a:lnTo>
                  <a:pt x="950132" y="3562733"/>
                </a:lnTo>
                <a:lnTo>
                  <a:pt x="952594" y="3557864"/>
                </a:lnTo>
                <a:cubicBezTo>
                  <a:pt x="956014" y="3552175"/>
                  <a:pt x="961323" y="3545265"/>
                  <a:pt x="962603" y="3542522"/>
                </a:cubicBezTo>
                <a:close/>
                <a:moveTo>
                  <a:pt x="1959412" y="3526302"/>
                </a:moveTo>
                <a:lnTo>
                  <a:pt x="1959081" y="3527180"/>
                </a:lnTo>
                <a:cubicBezTo>
                  <a:pt x="1958699" y="3528546"/>
                  <a:pt x="1958386" y="3530357"/>
                  <a:pt x="1958126" y="3532241"/>
                </a:cubicBezTo>
                <a:lnTo>
                  <a:pt x="1958107" y="3532405"/>
                </a:lnTo>
                <a:close/>
                <a:moveTo>
                  <a:pt x="934197" y="3526084"/>
                </a:moveTo>
                <a:lnTo>
                  <a:pt x="930779" y="3537725"/>
                </a:lnTo>
                <a:lnTo>
                  <a:pt x="928960" y="3546624"/>
                </a:lnTo>
                <a:lnTo>
                  <a:pt x="916902" y="3567083"/>
                </a:lnTo>
                <a:lnTo>
                  <a:pt x="914951" y="3570157"/>
                </a:lnTo>
                <a:lnTo>
                  <a:pt x="915367" y="3567858"/>
                </a:lnTo>
                <a:cubicBezTo>
                  <a:pt x="916035" y="3564398"/>
                  <a:pt x="916340" y="3562509"/>
                  <a:pt x="916366" y="3561682"/>
                </a:cubicBezTo>
                <a:lnTo>
                  <a:pt x="916089" y="3561760"/>
                </a:lnTo>
                <a:lnTo>
                  <a:pt x="921789" y="3551753"/>
                </a:lnTo>
                <a:cubicBezTo>
                  <a:pt x="925428" y="3544581"/>
                  <a:pt x="928613" y="3537482"/>
                  <a:pt x="931509" y="3530353"/>
                </a:cubicBezTo>
                <a:close/>
                <a:moveTo>
                  <a:pt x="2131766" y="3519759"/>
                </a:moveTo>
                <a:cubicBezTo>
                  <a:pt x="2130707" y="3517929"/>
                  <a:pt x="2128350" y="3523124"/>
                  <a:pt x="2127513" y="3525937"/>
                </a:cubicBezTo>
                <a:cubicBezTo>
                  <a:pt x="2127233" y="3526875"/>
                  <a:pt x="2127123" y="3527547"/>
                  <a:pt x="2127285" y="3527608"/>
                </a:cubicBezTo>
                <a:cubicBezTo>
                  <a:pt x="2127501" y="3527686"/>
                  <a:pt x="2128205" y="3526676"/>
                  <a:pt x="2129640" y="3523748"/>
                </a:cubicBezTo>
                <a:cubicBezTo>
                  <a:pt x="2129640" y="3523748"/>
                  <a:pt x="2131976" y="3520584"/>
                  <a:pt x="2131766" y="3519759"/>
                </a:cubicBezTo>
                <a:close/>
                <a:moveTo>
                  <a:pt x="2240827" y="3518129"/>
                </a:moveTo>
                <a:cubicBezTo>
                  <a:pt x="2240310" y="3518332"/>
                  <a:pt x="2239820" y="3518637"/>
                  <a:pt x="2239820" y="3518637"/>
                </a:cubicBezTo>
                <a:cubicBezTo>
                  <a:pt x="2240242" y="3520287"/>
                  <a:pt x="2242201" y="3519064"/>
                  <a:pt x="2241989" y="3518240"/>
                </a:cubicBezTo>
                <a:cubicBezTo>
                  <a:pt x="2241884" y="3517827"/>
                  <a:pt x="2241342" y="3517926"/>
                  <a:pt x="2240827" y="3518129"/>
                </a:cubicBezTo>
                <a:close/>
                <a:moveTo>
                  <a:pt x="2125922" y="3518096"/>
                </a:moveTo>
                <a:cubicBezTo>
                  <a:pt x="2124921" y="3518281"/>
                  <a:pt x="2123586" y="3521261"/>
                  <a:pt x="2123586" y="3521261"/>
                </a:cubicBezTo>
                <a:cubicBezTo>
                  <a:pt x="2119592" y="3530920"/>
                  <a:pt x="2118022" y="3541863"/>
                  <a:pt x="2116821" y="3550145"/>
                </a:cubicBezTo>
                <a:cubicBezTo>
                  <a:pt x="2120114" y="3545941"/>
                  <a:pt x="2119024" y="3541679"/>
                  <a:pt x="2121438" y="3534037"/>
                </a:cubicBezTo>
                <a:cubicBezTo>
                  <a:pt x="2122017" y="3532203"/>
                  <a:pt x="2128761" y="3520311"/>
                  <a:pt x="2125922" y="3518096"/>
                </a:cubicBezTo>
                <a:close/>
                <a:moveTo>
                  <a:pt x="2215484" y="3512308"/>
                </a:moveTo>
                <a:cubicBezTo>
                  <a:pt x="2211278" y="3521142"/>
                  <a:pt x="2207162" y="3534423"/>
                  <a:pt x="2204959" y="3542890"/>
                </a:cubicBezTo>
                <a:cubicBezTo>
                  <a:pt x="2204683" y="3543948"/>
                  <a:pt x="2204515" y="3544762"/>
                  <a:pt x="2204433" y="3545367"/>
                </a:cubicBezTo>
                <a:cubicBezTo>
                  <a:pt x="2204145" y="3547483"/>
                  <a:pt x="2204916" y="3547038"/>
                  <a:pt x="2205878" y="3545555"/>
                </a:cubicBezTo>
                <a:cubicBezTo>
                  <a:pt x="2206839" y="3544072"/>
                  <a:pt x="2207991" y="3541550"/>
                  <a:pt x="2208463" y="3539512"/>
                </a:cubicBezTo>
                <a:cubicBezTo>
                  <a:pt x="2211245" y="3529210"/>
                  <a:pt x="2214695" y="3521523"/>
                  <a:pt x="2215484" y="3512308"/>
                </a:cubicBezTo>
                <a:close/>
                <a:moveTo>
                  <a:pt x="2203570" y="3511873"/>
                </a:moveTo>
                <a:lnTo>
                  <a:pt x="2204448" y="3516431"/>
                </a:lnTo>
                <a:lnTo>
                  <a:pt x="2204141" y="3517233"/>
                </a:lnTo>
                <a:cubicBezTo>
                  <a:pt x="2199642" y="3529792"/>
                  <a:pt x="2195567" y="3542382"/>
                  <a:pt x="2192618" y="3554081"/>
                </a:cubicBezTo>
                <a:cubicBezTo>
                  <a:pt x="2184150" y="3588604"/>
                  <a:pt x="2180888" y="3614109"/>
                  <a:pt x="2173121" y="3643178"/>
                </a:cubicBezTo>
                <a:lnTo>
                  <a:pt x="2172922" y="3644598"/>
                </a:lnTo>
                <a:lnTo>
                  <a:pt x="2172399" y="3645066"/>
                </a:lnTo>
                <a:lnTo>
                  <a:pt x="2169926" y="3649145"/>
                </a:lnTo>
                <a:lnTo>
                  <a:pt x="2170039" y="3648207"/>
                </a:lnTo>
                <a:cubicBezTo>
                  <a:pt x="2175135" y="3616893"/>
                  <a:pt x="2181101" y="3585566"/>
                  <a:pt x="2188658" y="3555672"/>
                </a:cubicBezTo>
                <a:close/>
                <a:moveTo>
                  <a:pt x="2130663" y="3506572"/>
                </a:moveTo>
                <a:cubicBezTo>
                  <a:pt x="2129411" y="3504751"/>
                  <a:pt x="2126431" y="3510777"/>
                  <a:pt x="2125546" y="3514233"/>
                </a:cubicBezTo>
                <a:cubicBezTo>
                  <a:pt x="2125398" y="3514810"/>
                  <a:pt x="2125309" y="3515314"/>
                  <a:pt x="2125295" y="3515699"/>
                </a:cubicBezTo>
                <a:cubicBezTo>
                  <a:pt x="2125282" y="3516084"/>
                  <a:pt x="2125344" y="3516349"/>
                  <a:pt x="2125500" y="3516447"/>
                </a:cubicBezTo>
                <a:cubicBezTo>
                  <a:pt x="2126880" y="3517057"/>
                  <a:pt x="2130875" y="3507398"/>
                  <a:pt x="2130663" y="3506572"/>
                </a:cubicBezTo>
                <a:close/>
                <a:moveTo>
                  <a:pt x="731775" y="3503660"/>
                </a:moveTo>
                <a:cubicBezTo>
                  <a:pt x="731545" y="3502906"/>
                  <a:pt x="731019" y="3503014"/>
                  <a:pt x="729923" y="3504800"/>
                </a:cubicBezTo>
                <a:cubicBezTo>
                  <a:pt x="729158" y="3506049"/>
                  <a:pt x="727735" y="3508371"/>
                  <a:pt x="726969" y="3509620"/>
                </a:cubicBezTo>
                <a:cubicBezTo>
                  <a:pt x="726121" y="3514013"/>
                  <a:pt x="726422" y="3519110"/>
                  <a:pt x="727845" y="3516788"/>
                </a:cubicBezTo>
                <a:cubicBezTo>
                  <a:pt x="729378" y="3514288"/>
                  <a:pt x="729651" y="3511263"/>
                  <a:pt x="731841" y="3507691"/>
                </a:cubicBezTo>
                <a:cubicBezTo>
                  <a:pt x="731936" y="3506030"/>
                  <a:pt x="732004" y="3504415"/>
                  <a:pt x="731775" y="3503660"/>
                </a:cubicBezTo>
                <a:close/>
                <a:moveTo>
                  <a:pt x="748285" y="3501058"/>
                </a:moveTo>
                <a:cubicBezTo>
                  <a:pt x="740185" y="3514275"/>
                  <a:pt x="731320" y="3528740"/>
                  <a:pt x="723222" y="3541955"/>
                </a:cubicBezTo>
                <a:cubicBezTo>
                  <a:pt x="722456" y="3543206"/>
                  <a:pt x="722456" y="3543206"/>
                  <a:pt x="722456" y="3543206"/>
                </a:cubicBezTo>
                <a:cubicBezTo>
                  <a:pt x="719418" y="3551171"/>
                  <a:pt x="715696" y="3557242"/>
                  <a:pt x="712469" y="3565090"/>
                </a:cubicBezTo>
                <a:cubicBezTo>
                  <a:pt x="709513" y="3569911"/>
                  <a:pt x="708774" y="3582722"/>
                  <a:pt x="710963" y="3579149"/>
                </a:cubicBezTo>
                <a:cubicBezTo>
                  <a:pt x="723248" y="3553516"/>
                  <a:pt x="736000" y="3526692"/>
                  <a:pt x="748285" y="3501058"/>
                </a:cubicBezTo>
                <a:close/>
                <a:moveTo>
                  <a:pt x="2220226" y="3500784"/>
                </a:moveTo>
                <a:cubicBezTo>
                  <a:pt x="2219368" y="3501877"/>
                  <a:pt x="2218545" y="3502927"/>
                  <a:pt x="2218019" y="3504032"/>
                </a:cubicBezTo>
                <a:cubicBezTo>
                  <a:pt x="2217757" y="3504584"/>
                  <a:pt x="2217568" y="3505149"/>
                  <a:pt x="2217487" y="3505740"/>
                </a:cubicBezTo>
                <a:cubicBezTo>
                  <a:pt x="2217406" y="3506331"/>
                  <a:pt x="2217432" y="3506947"/>
                  <a:pt x="2217600" y="3507600"/>
                </a:cubicBezTo>
                <a:cubicBezTo>
                  <a:pt x="2219146" y="3505445"/>
                  <a:pt x="2221104" y="3504221"/>
                  <a:pt x="2220226" y="3500784"/>
                </a:cubicBezTo>
                <a:close/>
                <a:moveTo>
                  <a:pt x="943208" y="3497638"/>
                </a:moveTo>
                <a:lnTo>
                  <a:pt x="938059" y="3513843"/>
                </a:lnTo>
                <a:lnTo>
                  <a:pt x="937497" y="3514401"/>
                </a:lnTo>
                <a:cubicBezTo>
                  <a:pt x="936597" y="3515164"/>
                  <a:pt x="936010" y="3515482"/>
                  <a:pt x="936079" y="3515011"/>
                </a:cubicBezTo>
                <a:cubicBezTo>
                  <a:pt x="936860" y="3509581"/>
                  <a:pt x="939428" y="3504374"/>
                  <a:pt x="942310" y="3499220"/>
                </a:cubicBezTo>
                <a:close/>
                <a:moveTo>
                  <a:pt x="761392" y="3491275"/>
                </a:moveTo>
                <a:lnTo>
                  <a:pt x="758601" y="3495831"/>
                </a:lnTo>
                <a:cubicBezTo>
                  <a:pt x="758601" y="3495831"/>
                  <a:pt x="758601" y="3495831"/>
                  <a:pt x="742513" y="3530679"/>
                </a:cubicBezTo>
                <a:cubicBezTo>
                  <a:pt x="740707" y="3536205"/>
                  <a:pt x="740077" y="3548836"/>
                  <a:pt x="742266" y="3545264"/>
                </a:cubicBezTo>
                <a:lnTo>
                  <a:pt x="756291" y="3514785"/>
                </a:lnTo>
                <a:lnTo>
                  <a:pt x="761230" y="3491892"/>
                </a:lnTo>
                <a:close/>
                <a:moveTo>
                  <a:pt x="777255" y="3491181"/>
                </a:moveTo>
                <a:lnTo>
                  <a:pt x="776526" y="3492371"/>
                </a:lnTo>
                <a:lnTo>
                  <a:pt x="776508" y="3492555"/>
                </a:lnTo>
                <a:lnTo>
                  <a:pt x="776492" y="3492691"/>
                </a:lnTo>
                <a:close/>
                <a:moveTo>
                  <a:pt x="539212" y="3487083"/>
                </a:moveTo>
                <a:lnTo>
                  <a:pt x="538919" y="3488822"/>
                </a:lnTo>
                <a:cubicBezTo>
                  <a:pt x="538690" y="3489801"/>
                  <a:pt x="538405" y="3490641"/>
                  <a:pt x="538050" y="3491222"/>
                </a:cubicBezTo>
                <a:lnTo>
                  <a:pt x="535484" y="3496261"/>
                </a:lnTo>
                <a:close/>
                <a:moveTo>
                  <a:pt x="864829" y="3482021"/>
                </a:moveTo>
                <a:lnTo>
                  <a:pt x="862321" y="3487176"/>
                </a:lnTo>
                <a:lnTo>
                  <a:pt x="861782" y="3488645"/>
                </a:lnTo>
                <a:cubicBezTo>
                  <a:pt x="862206" y="3487982"/>
                  <a:pt x="862789" y="3486814"/>
                  <a:pt x="863411" y="3485435"/>
                </a:cubicBezTo>
                <a:close/>
                <a:moveTo>
                  <a:pt x="941308" y="3481438"/>
                </a:moveTo>
                <a:cubicBezTo>
                  <a:pt x="941442" y="3481419"/>
                  <a:pt x="941410" y="3481424"/>
                  <a:pt x="941284" y="3481442"/>
                </a:cubicBezTo>
                <a:lnTo>
                  <a:pt x="940779" y="3481516"/>
                </a:lnTo>
                <a:lnTo>
                  <a:pt x="939698" y="3481676"/>
                </a:lnTo>
                <a:cubicBezTo>
                  <a:pt x="939698" y="3481676"/>
                  <a:pt x="940234" y="3481597"/>
                  <a:pt x="940704" y="3481527"/>
                </a:cubicBezTo>
                <a:lnTo>
                  <a:pt x="940779" y="3481516"/>
                </a:lnTo>
                <a:close/>
                <a:moveTo>
                  <a:pt x="2140065" y="3479796"/>
                </a:moveTo>
                <a:cubicBezTo>
                  <a:pt x="2137212" y="3476414"/>
                  <a:pt x="2130714" y="3496961"/>
                  <a:pt x="2129804" y="3502027"/>
                </a:cubicBezTo>
                <a:cubicBezTo>
                  <a:pt x="2129675" y="3502750"/>
                  <a:pt x="2129658" y="3503157"/>
                  <a:pt x="2129784" y="3503135"/>
                </a:cubicBezTo>
                <a:cubicBezTo>
                  <a:pt x="2131208" y="3504601"/>
                  <a:pt x="2134780" y="3493291"/>
                  <a:pt x="2135570" y="3492282"/>
                </a:cubicBezTo>
                <a:cubicBezTo>
                  <a:pt x="2136861" y="3488446"/>
                  <a:pt x="2140523" y="3481584"/>
                  <a:pt x="2140065" y="3479796"/>
                </a:cubicBezTo>
                <a:close/>
                <a:moveTo>
                  <a:pt x="768579" y="3479548"/>
                </a:moveTo>
                <a:lnTo>
                  <a:pt x="766029" y="3483709"/>
                </a:lnTo>
                <a:lnTo>
                  <a:pt x="763247" y="3494313"/>
                </a:lnTo>
                <a:lnTo>
                  <a:pt x="758888" y="3509137"/>
                </a:lnTo>
                <a:lnTo>
                  <a:pt x="764481" y="3496986"/>
                </a:lnTo>
                <a:close/>
                <a:moveTo>
                  <a:pt x="2144944" y="3476967"/>
                </a:moveTo>
                <a:cubicBezTo>
                  <a:pt x="2144773" y="3476682"/>
                  <a:pt x="2144224" y="3477268"/>
                  <a:pt x="2143069" y="3479245"/>
                </a:cubicBezTo>
                <a:cubicBezTo>
                  <a:pt x="2140612" y="3486030"/>
                  <a:pt x="2137160" y="3493718"/>
                  <a:pt x="2136504" y="3500030"/>
                </a:cubicBezTo>
                <a:cubicBezTo>
                  <a:pt x="2136126" y="3500603"/>
                  <a:pt x="2135687" y="3500935"/>
                  <a:pt x="2135494" y="3501205"/>
                </a:cubicBezTo>
                <a:cubicBezTo>
                  <a:pt x="2135397" y="3501339"/>
                  <a:pt x="2135362" y="3501458"/>
                  <a:pt x="2135427" y="3501584"/>
                </a:cubicBezTo>
                <a:cubicBezTo>
                  <a:pt x="2135491" y="3501709"/>
                  <a:pt x="2135657" y="3501841"/>
                  <a:pt x="2135960" y="3502001"/>
                </a:cubicBezTo>
                <a:cubicBezTo>
                  <a:pt x="2135960" y="3502001"/>
                  <a:pt x="2136210" y="3501955"/>
                  <a:pt x="2136403" y="3501686"/>
                </a:cubicBezTo>
                <a:cubicBezTo>
                  <a:pt x="2136597" y="3501416"/>
                  <a:pt x="2136733" y="3500923"/>
                  <a:pt x="2136504" y="3500030"/>
                </a:cubicBezTo>
                <a:cubicBezTo>
                  <a:pt x="2138040" y="3497156"/>
                  <a:pt x="2140376" y="3493992"/>
                  <a:pt x="2142457" y="3489147"/>
                </a:cubicBezTo>
                <a:cubicBezTo>
                  <a:pt x="2142575" y="3486533"/>
                  <a:pt x="2145459" y="3477825"/>
                  <a:pt x="2144944" y="3476967"/>
                </a:cubicBezTo>
                <a:close/>
                <a:moveTo>
                  <a:pt x="868625" y="3476922"/>
                </a:moveTo>
                <a:lnTo>
                  <a:pt x="868825" y="3477148"/>
                </a:lnTo>
                <a:cubicBezTo>
                  <a:pt x="868887" y="3477483"/>
                  <a:pt x="868682" y="3477745"/>
                  <a:pt x="868189" y="3477801"/>
                </a:cubicBezTo>
                <a:close/>
                <a:moveTo>
                  <a:pt x="486078" y="3476518"/>
                </a:moveTo>
                <a:lnTo>
                  <a:pt x="484912" y="3480089"/>
                </a:lnTo>
                <a:cubicBezTo>
                  <a:pt x="484514" y="3482514"/>
                  <a:pt x="484376" y="3484887"/>
                  <a:pt x="484280" y="3486547"/>
                </a:cubicBezTo>
                <a:cubicBezTo>
                  <a:pt x="471912" y="3515324"/>
                  <a:pt x="459546" y="3544101"/>
                  <a:pt x="450626" y="3573269"/>
                </a:cubicBezTo>
                <a:cubicBezTo>
                  <a:pt x="448054" y="3577466"/>
                  <a:pt x="445768" y="3581839"/>
                  <a:pt x="443652" y="3586315"/>
                </a:cubicBezTo>
                <a:lnTo>
                  <a:pt x="438380" y="3598381"/>
                </a:lnTo>
                <a:lnTo>
                  <a:pt x="438597" y="3595530"/>
                </a:lnTo>
                <a:cubicBezTo>
                  <a:pt x="438929" y="3594291"/>
                  <a:pt x="439379" y="3592909"/>
                  <a:pt x="439572" y="3591307"/>
                </a:cubicBezTo>
                <a:cubicBezTo>
                  <a:pt x="450681" y="3558566"/>
                  <a:pt x="464662" y="3524147"/>
                  <a:pt x="477221" y="3492048"/>
                </a:cubicBezTo>
                <a:cubicBezTo>
                  <a:pt x="477029" y="3495370"/>
                  <a:pt x="476948" y="3498512"/>
                  <a:pt x="479137" y="3494941"/>
                </a:cubicBezTo>
                <a:close/>
                <a:moveTo>
                  <a:pt x="704930" y="3473701"/>
                </a:moveTo>
                <a:cubicBezTo>
                  <a:pt x="704207" y="3476413"/>
                  <a:pt x="703219" y="3478161"/>
                  <a:pt x="702360" y="3479115"/>
                </a:cubicBezTo>
                <a:cubicBezTo>
                  <a:pt x="701502" y="3480070"/>
                  <a:pt x="700774" y="3480232"/>
                  <a:pt x="700571" y="3479767"/>
                </a:cubicBezTo>
                <a:cubicBezTo>
                  <a:pt x="700436" y="3479457"/>
                  <a:pt x="700534" y="3478871"/>
                  <a:pt x="700983" y="3478056"/>
                </a:cubicBezTo>
                <a:cubicBezTo>
                  <a:pt x="701582" y="3476970"/>
                  <a:pt x="702805" y="3475479"/>
                  <a:pt x="704930" y="3473701"/>
                </a:cubicBezTo>
                <a:close/>
                <a:moveTo>
                  <a:pt x="487786" y="3471986"/>
                </a:moveTo>
                <a:lnTo>
                  <a:pt x="486078" y="3476518"/>
                </a:lnTo>
                <a:lnTo>
                  <a:pt x="487126" y="3473308"/>
                </a:lnTo>
                <a:close/>
                <a:moveTo>
                  <a:pt x="789725" y="3470834"/>
                </a:moveTo>
                <a:lnTo>
                  <a:pt x="778282" y="3489506"/>
                </a:lnTo>
                <a:lnTo>
                  <a:pt x="787493" y="3475388"/>
                </a:lnTo>
                <a:close/>
                <a:moveTo>
                  <a:pt x="818434" y="3468734"/>
                </a:moveTo>
                <a:lnTo>
                  <a:pt x="817742" y="3469750"/>
                </a:lnTo>
                <a:lnTo>
                  <a:pt x="817542" y="3470113"/>
                </a:lnTo>
                <a:lnTo>
                  <a:pt x="818381" y="3469104"/>
                </a:lnTo>
                <a:close/>
                <a:moveTo>
                  <a:pt x="957423" y="3468455"/>
                </a:moveTo>
                <a:cubicBezTo>
                  <a:pt x="957181" y="3468677"/>
                  <a:pt x="956976" y="3469105"/>
                  <a:pt x="956833" y="3469578"/>
                </a:cubicBezTo>
                <a:cubicBezTo>
                  <a:pt x="956689" y="3470051"/>
                  <a:pt x="956607" y="3470569"/>
                  <a:pt x="956610" y="3470974"/>
                </a:cubicBezTo>
                <a:cubicBezTo>
                  <a:pt x="956616" y="3471782"/>
                  <a:pt x="956965" y="3472134"/>
                  <a:pt x="957845" y="3470753"/>
                </a:cubicBezTo>
                <a:cubicBezTo>
                  <a:pt x="957698" y="3469949"/>
                  <a:pt x="958684" y="3469838"/>
                  <a:pt x="958537" y="3469033"/>
                </a:cubicBezTo>
                <a:cubicBezTo>
                  <a:pt x="958136" y="3468224"/>
                  <a:pt x="957747" y="3468157"/>
                  <a:pt x="957423" y="3468455"/>
                </a:cubicBezTo>
                <a:close/>
                <a:moveTo>
                  <a:pt x="1154824" y="3464353"/>
                </a:moveTo>
                <a:lnTo>
                  <a:pt x="1154753" y="3466371"/>
                </a:lnTo>
                <a:lnTo>
                  <a:pt x="1154790" y="3467323"/>
                </a:lnTo>
                <a:lnTo>
                  <a:pt x="1153100" y="3471764"/>
                </a:lnTo>
                <a:lnTo>
                  <a:pt x="1147820" y="3485761"/>
                </a:lnTo>
                <a:lnTo>
                  <a:pt x="1146774" y="3487818"/>
                </a:lnTo>
                <a:lnTo>
                  <a:pt x="1146824" y="3484993"/>
                </a:lnTo>
                <a:lnTo>
                  <a:pt x="1147042" y="3482625"/>
                </a:lnTo>
                <a:close/>
                <a:moveTo>
                  <a:pt x="794392" y="3463219"/>
                </a:moveTo>
                <a:lnTo>
                  <a:pt x="793317" y="3464971"/>
                </a:lnTo>
                <a:lnTo>
                  <a:pt x="792283" y="3468627"/>
                </a:lnTo>
                <a:close/>
                <a:moveTo>
                  <a:pt x="2243202" y="3457881"/>
                </a:moveTo>
                <a:lnTo>
                  <a:pt x="2225795" y="3500103"/>
                </a:lnTo>
                <a:cubicBezTo>
                  <a:pt x="2220044" y="3515105"/>
                  <a:pt x="2214772" y="3530362"/>
                  <a:pt x="2210222" y="3546386"/>
                </a:cubicBezTo>
                <a:cubicBezTo>
                  <a:pt x="2200585" y="3581124"/>
                  <a:pt x="2194119" y="3615280"/>
                  <a:pt x="2185439" y="3648979"/>
                </a:cubicBezTo>
                <a:cubicBezTo>
                  <a:pt x="2187786" y="3619898"/>
                  <a:pt x="2191749" y="3588937"/>
                  <a:pt x="2201554" y="3559639"/>
                </a:cubicBezTo>
                <a:lnTo>
                  <a:pt x="2203090" y="3553365"/>
                </a:lnTo>
                <a:lnTo>
                  <a:pt x="2203119" y="3553499"/>
                </a:lnTo>
                <a:lnTo>
                  <a:pt x="2200998" y="3571325"/>
                </a:lnTo>
                <a:cubicBezTo>
                  <a:pt x="2198853" y="3592601"/>
                  <a:pt x="2203438" y="3571005"/>
                  <a:pt x="2204012" y="3557611"/>
                </a:cubicBezTo>
                <a:lnTo>
                  <a:pt x="2203119" y="3553499"/>
                </a:lnTo>
                <a:lnTo>
                  <a:pt x="2203178" y="3553006"/>
                </a:lnTo>
                <a:lnTo>
                  <a:pt x="2203090" y="3553365"/>
                </a:lnTo>
                <a:lnTo>
                  <a:pt x="2202087" y="3548744"/>
                </a:lnTo>
                <a:cubicBezTo>
                  <a:pt x="2200085" y="3549112"/>
                  <a:pt x="2196769" y="3570308"/>
                  <a:pt x="2195611" y="3573975"/>
                </a:cubicBezTo>
                <a:cubicBezTo>
                  <a:pt x="2190926" y="3598014"/>
                  <a:pt x="2184950" y="3625890"/>
                  <a:pt x="2180054" y="3649104"/>
                </a:cubicBezTo>
                <a:cubicBezTo>
                  <a:pt x="2182068" y="3622820"/>
                  <a:pt x="2188176" y="3600247"/>
                  <a:pt x="2192106" y="3577354"/>
                </a:cubicBezTo>
                <a:cubicBezTo>
                  <a:pt x="2193899" y="3576162"/>
                  <a:pt x="2193441" y="3574373"/>
                  <a:pt x="2193019" y="3572724"/>
                </a:cubicBezTo>
                <a:cubicBezTo>
                  <a:pt x="2189268" y="3575140"/>
                  <a:pt x="2195133" y="3559810"/>
                  <a:pt x="2196212" y="3555149"/>
                </a:cubicBezTo>
                <a:cubicBezTo>
                  <a:pt x="2199573" y="3543015"/>
                  <a:pt x="2202899" y="3530743"/>
                  <a:pt x="2207474" y="3519249"/>
                </a:cubicBezTo>
                <a:lnTo>
                  <a:pt x="2210457" y="3510827"/>
                </a:lnTo>
                <a:close/>
                <a:moveTo>
                  <a:pt x="833647" y="3457767"/>
                </a:moveTo>
                <a:lnTo>
                  <a:pt x="830537" y="3464252"/>
                </a:lnTo>
                <a:cubicBezTo>
                  <a:pt x="829137" y="3467143"/>
                  <a:pt x="827723" y="3469882"/>
                  <a:pt x="826309" y="3472182"/>
                </a:cubicBezTo>
                <a:lnTo>
                  <a:pt x="824592" y="3474685"/>
                </a:lnTo>
                <a:lnTo>
                  <a:pt x="824132" y="3476387"/>
                </a:lnTo>
                <a:lnTo>
                  <a:pt x="828061" y="3469488"/>
                </a:lnTo>
                <a:lnTo>
                  <a:pt x="832767" y="3461170"/>
                </a:lnTo>
                <a:close/>
                <a:moveTo>
                  <a:pt x="784206" y="3454444"/>
                </a:moveTo>
                <a:lnTo>
                  <a:pt x="778694" y="3464336"/>
                </a:lnTo>
                <a:lnTo>
                  <a:pt x="777679" y="3468299"/>
                </a:lnTo>
                <a:lnTo>
                  <a:pt x="779560" y="3464209"/>
                </a:lnTo>
                <a:lnTo>
                  <a:pt x="777503" y="3468984"/>
                </a:lnTo>
                <a:lnTo>
                  <a:pt x="774109" y="3482232"/>
                </a:lnTo>
                <a:lnTo>
                  <a:pt x="770791" y="3495974"/>
                </a:lnTo>
                <a:lnTo>
                  <a:pt x="778302" y="3478332"/>
                </a:lnTo>
                <a:lnTo>
                  <a:pt x="783335" y="3458147"/>
                </a:lnTo>
                <a:close/>
                <a:moveTo>
                  <a:pt x="810596" y="3451392"/>
                </a:moveTo>
                <a:lnTo>
                  <a:pt x="810313" y="3451855"/>
                </a:lnTo>
                <a:lnTo>
                  <a:pt x="810574" y="3451466"/>
                </a:lnTo>
                <a:close/>
                <a:moveTo>
                  <a:pt x="788094" y="3450861"/>
                </a:moveTo>
                <a:lnTo>
                  <a:pt x="784491" y="3463788"/>
                </a:lnTo>
                <a:lnTo>
                  <a:pt x="786729" y="3458528"/>
                </a:lnTo>
                <a:cubicBezTo>
                  <a:pt x="787536" y="3455707"/>
                  <a:pt x="788056" y="3452709"/>
                  <a:pt x="788100" y="3450865"/>
                </a:cubicBezTo>
                <a:close/>
                <a:moveTo>
                  <a:pt x="960028" y="3442814"/>
                </a:moveTo>
                <a:cubicBezTo>
                  <a:pt x="959492" y="3442874"/>
                  <a:pt x="958995" y="3443136"/>
                  <a:pt x="959070" y="3443537"/>
                </a:cubicBezTo>
                <a:cubicBezTo>
                  <a:pt x="958230" y="3444452"/>
                  <a:pt x="961207" y="3443295"/>
                  <a:pt x="961207" y="3443295"/>
                </a:cubicBezTo>
                <a:cubicBezTo>
                  <a:pt x="961134" y="3442893"/>
                  <a:pt x="960562" y="3442753"/>
                  <a:pt x="960028" y="3442814"/>
                </a:cubicBezTo>
                <a:close/>
                <a:moveTo>
                  <a:pt x="2191017" y="3441936"/>
                </a:moveTo>
                <a:cubicBezTo>
                  <a:pt x="2185142" y="3448342"/>
                  <a:pt x="2182650" y="3460460"/>
                  <a:pt x="2178620" y="3469982"/>
                </a:cubicBezTo>
                <a:cubicBezTo>
                  <a:pt x="2169007" y="3495933"/>
                  <a:pt x="2157813" y="3523903"/>
                  <a:pt x="2151470" y="3554437"/>
                </a:cubicBezTo>
                <a:cubicBezTo>
                  <a:pt x="2150908" y="3556341"/>
                  <a:pt x="2150687" y="3557226"/>
                  <a:pt x="2150693" y="3557441"/>
                </a:cubicBezTo>
                <a:cubicBezTo>
                  <a:pt x="2150710" y="3558086"/>
                  <a:pt x="2152770" y="3552686"/>
                  <a:pt x="2153797" y="3550555"/>
                </a:cubicBezTo>
                <a:cubicBezTo>
                  <a:pt x="2161686" y="3517865"/>
                  <a:pt x="2174803" y="3488535"/>
                  <a:pt x="2186154" y="3457082"/>
                </a:cubicBezTo>
                <a:cubicBezTo>
                  <a:pt x="2187445" y="3453245"/>
                  <a:pt x="2191439" y="3443586"/>
                  <a:pt x="2191228" y="3442761"/>
                </a:cubicBezTo>
                <a:close/>
                <a:moveTo>
                  <a:pt x="784626" y="3440782"/>
                </a:moveTo>
                <a:lnTo>
                  <a:pt x="783779" y="3444087"/>
                </a:lnTo>
                <a:lnTo>
                  <a:pt x="782388" y="3449788"/>
                </a:lnTo>
                <a:lnTo>
                  <a:pt x="786573" y="3444361"/>
                </a:lnTo>
                <a:lnTo>
                  <a:pt x="786632" y="3444109"/>
                </a:lnTo>
                <a:lnTo>
                  <a:pt x="786018" y="3443478"/>
                </a:lnTo>
                <a:cubicBezTo>
                  <a:pt x="785591" y="3442790"/>
                  <a:pt x="785148" y="3441896"/>
                  <a:pt x="784743" y="3441035"/>
                </a:cubicBezTo>
                <a:close/>
                <a:moveTo>
                  <a:pt x="844574" y="3440185"/>
                </a:moveTo>
                <a:cubicBezTo>
                  <a:pt x="844275" y="3439875"/>
                  <a:pt x="843542" y="3440518"/>
                  <a:pt x="842666" y="3441570"/>
                </a:cubicBezTo>
                <a:lnTo>
                  <a:pt x="840116" y="3445096"/>
                </a:lnTo>
                <a:lnTo>
                  <a:pt x="838133" y="3451238"/>
                </a:lnTo>
                <a:lnTo>
                  <a:pt x="838422" y="3450902"/>
                </a:lnTo>
                <a:cubicBezTo>
                  <a:pt x="839240" y="3449940"/>
                  <a:pt x="841258" y="3447520"/>
                  <a:pt x="842831" y="3445211"/>
                </a:cubicBezTo>
                <a:cubicBezTo>
                  <a:pt x="844403" y="3442902"/>
                  <a:pt x="845532" y="3440704"/>
                  <a:pt x="844574" y="3440185"/>
                </a:cubicBezTo>
                <a:close/>
                <a:moveTo>
                  <a:pt x="590484" y="3433803"/>
                </a:moveTo>
                <a:lnTo>
                  <a:pt x="589681" y="3436373"/>
                </a:lnTo>
                <a:lnTo>
                  <a:pt x="590585" y="3434556"/>
                </a:lnTo>
                <a:close/>
                <a:moveTo>
                  <a:pt x="1069169" y="3432035"/>
                </a:moveTo>
                <a:cubicBezTo>
                  <a:pt x="1069168" y="3432175"/>
                  <a:pt x="1068530" y="3433470"/>
                  <a:pt x="1067843" y="3435008"/>
                </a:cubicBezTo>
                <a:lnTo>
                  <a:pt x="1068233" y="3433440"/>
                </a:lnTo>
                <a:lnTo>
                  <a:pt x="1068620" y="3432805"/>
                </a:lnTo>
                <a:cubicBezTo>
                  <a:pt x="1069011" y="3432184"/>
                  <a:pt x="1069169" y="3431965"/>
                  <a:pt x="1069169" y="3432035"/>
                </a:cubicBezTo>
                <a:close/>
                <a:moveTo>
                  <a:pt x="565399" y="3425482"/>
                </a:moveTo>
                <a:lnTo>
                  <a:pt x="550499" y="3459302"/>
                </a:lnTo>
                <a:lnTo>
                  <a:pt x="539212" y="3487083"/>
                </a:lnTo>
                <a:lnTo>
                  <a:pt x="539466" y="3485579"/>
                </a:lnTo>
                <a:cubicBezTo>
                  <a:pt x="539746" y="3483296"/>
                  <a:pt x="539883" y="3480923"/>
                  <a:pt x="540019" y="3479411"/>
                </a:cubicBezTo>
                <a:cubicBezTo>
                  <a:pt x="543823" y="3470196"/>
                  <a:pt x="547626" y="3460981"/>
                  <a:pt x="551731" y="3451705"/>
                </a:cubicBezTo>
                <a:cubicBezTo>
                  <a:pt x="551731" y="3451705"/>
                  <a:pt x="551731" y="3451705"/>
                  <a:pt x="560103" y="3432026"/>
                </a:cubicBezTo>
                <a:cubicBezTo>
                  <a:pt x="561199" y="3430240"/>
                  <a:pt x="562292" y="3428455"/>
                  <a:pt x="563363" y="3427083"/>
                </a:cubicBezTo>
                <a:close/>
                <a:moveTo>
                  <a:pt x="568572" y="3418276"/>
                </a:moveTo>
                <a:lnTo>
                  <a:pt x="568291" y="3419846"/>
                </a:lnTo>
                <a:cubicBezTo>
                  <a:pt x="567839" y="3421658"/>
                  <a:pt x="567244" y="3423381"/>
                  <a:pt x="566479" y="3424632"/>
                </a:cubicBezTo>
                <a:lnTo>
                  <a:pt x="565399" y="3425482"/>
                </a:lnTo>
                <a:close/>
                <a:moveTo>
                  <a:pt x="1072663" y="3417327"/>
                </a:moveTo>
                <a:lnTo>
                  <a:pt x="1071986" y="3418840"/>
                </a:lnTo>
                <a:lnTo>
                  <a:pt x="1070154" y="3423503"/>
                </a:lnTo>
                <a:lnTo>
                  <a:pt x="1072798" y="3417918"/>
                </a:lnTo>
                <a:close/>
                <a:moveTo>
                  <a:pt x="593502" y="3412267"/>
                </a:moveTo>
                <a:lnTo>
                  <a:pt x="590297" y="3418946"/>
                </a:lnTo>
                <a:lnTo>
                  <a:pt x="588137" y="3427180"/>
                </a:lnTo>
                <a:lnTo>
                  <a:pt x="579283" y="3457286"/>
                </a:lnTo>
                <a:lnTo>
                  <a:pt x="586737" y="3442297"/>
                </a:lnTo>
                <a:lnTo>
                  <a:pt x="589164" y="3430721"/>
                </a:lnTo>
                <a:close/>
                <a:moveTo>
                  <a:pt x="1006518" y="3410975"/>
                </a:moveTo>
                <a:lnTo>
                  <a:pt x="1003609" y="3418932"/>
                </a:lnTo>
                <a:lnTo>
                  <a:pt x="1003311" y="3423210"/>
                </a:lnTo>
                <a:lnTo>
                  <a:pt x="1003159" y="3424270"/>
                </a:lnTo>
                <a:lnTo>
                  <a:pt x="1003088" y="3424404"/>
                </a:lnTo>
                <a:lnTo>
                  <a:pt x="1001811" y="3427612"/>
                </a:lnTo>
                <a:lnTo>
                  <a:pt x="1002137" y="3422958"/>
                </a:lnTo>
                <a:lnTo>
                  <a:pt x="995206" y="3441919"/>
                </a:lnTo>
                <a:cubicBezTo>
                  <a:pt x="994526" y="3443705"/>
                  <a:pt x="994248" y="3444540"/>
                  <a:pt x="994240" y="3444746"/>
                </a:cubicBezTo>
                <a:cubicBezTo>
                  <a:pt x="994211" y="3445364"/>
                  <a:pt x="996592" y="3440326"/>
                  <a:pt x="997741" y="3438350"/>
                </a:cubicBezTo>
                <a:lnTo>
                  <a:pt x="1006080" y="3417608"/>
                </a:lnTo>
                <a:lnTo>
                  <a:pt x="1006932" y="3412502"/>
                </a:lnTo>
                <a:close/>
                <a:moveTo>
                  <a:pt x="1174419" y="3410127"/>
                </a:moveTo>
                <a:lnTo>
                  <a:pt x="1173041" y="3419378"/>
                </a:lnTo>
                <a:lnTo>
                  <a:pt x="1161628" y="3449361"/>
                </a:lnTo>
                <a:lnTo>
                  <a:pt x="1161662" y="3447955"/>
                </a:lnTo>
                <a:lnTo>
                  <a:pt x="1161400" y="3448068"/>
                </a:lnTo>
                <a:lnTo>
                  <a:pt x="1165663" y="3437347"/>
                </a:lnTo>
                <a:cubicBezTo>
                  <a:pt x="1168278" y="3429719"/>
                  <a:pt x="1170459" y="3422222"/>
                  <a:pt x="1172348" y="3414731"/>
                </a:cubicBezTo>
                <a:close/>
                <a:moveTo>
                  <a:pt x="2770995" y="3409931"/>
                </a:moveTo>
                <a:lnTo>
                  <a:pt x="2770794" y="3412009"/>
                </a:lnTo>
                <a:lnTo>
                  <a:pt x="2770691" y="3416667"/>
                </a:lnTo>
                <a:lnTo>
                  <a:pt x="2766239" y="3425059"/>
                </a:lnTo>
                <a:lnTo>
                  <a:pt x="2761193" y="3433627"/>
                </a:lnTo>
                <a:lnTo>
                  <a:pt x="2761425" y="3430716"/>
                </a:lnTo>
                <a:lnTo>
                  <a:pt x="2761800" y="3428290"/>
                </a:lnTo>
                <a:close/>
                <a:moveTo>
                  <a:pt x="978476" y="3407430"/>
                </a:moveTo>
                <a:cubicBezTo>
                  <a:pt x="977575" y="3405610"/>
                  <a:pt x="974917" y="3410433"/>
                  <a:pt x="973905" y="3413074"/>
                </a:cubicBezTo>
                <a:cubicBezTo>
                  <a:pt x="973567" y="3413953"/>
                  <a:pt x="973412" y="3414592"/>
                  <a:pt x="973566" y="3414658"/>
                </a:cubicBezTo>
                <a:cubicBezTo>
                  <a:pt x="973772" y="3414749"/>
                  <a:pt x="974526" y="3413825"/>
                  <a:pt x="976128" y="3411115"/>
                </a:cubicBezTo>
                <a:cubicBezTo>
                  <a:pt x="976128" y="3411115"/>
                  <a:pt x="976752" y="3410395"/>
                  <a:pt x="977358" y="3409574"/>
                </a:cubicBezTo>
                <a:cubicBezTo>
                  <a:pt x="977962" y="3408753"/>
                  <a:pt x="978549" y="3407833"/>
                  <a:pt x="978476" y="3407430"/>
                </a:cubicBezTo>
                <a:close/>
                <a:moveTo>
                  <a:pt x="972910" y="3405460"/>
                </a:moveTo>
                <a:cubicBezTo>
                  <a:pt x="971922" y="3405572"/>
                  <a:pt x="970416" y="3408341"/>
                  <a:pt x="970416" y="3408341"/>
                </a:cubicBezTo>
                <a:cubicBezTo>
                  <a:pt x="965851" y="3417335"/>
                  <a:pt x="963556" y="3427714"/>
                  <a:pt x="961807" y="3435570"/>
                </a:cubicBezTo>
                <a:cubicBezTo>
                  <a:pt x="965304" y="3431756"/>
                  <a:pt x="964543" y="3427602"/>
                  <a:pt x="967428" y="3420439"/>
                </a:cubicBezTo>
                <a:cubicBezTo>
                  <a:pt x="968119" y="3418720"/>
                  <a:pt x="975515" y="3407765"/>
                  <a:pt x="972910" y="3405460"/>
                </a:cubicBezTo>
                <a:close/>
                <a:moveTo>
                  <a:pt x="810378" y="3402567"/>
                </a:moveTo>
                <a:lnTo>
                  <a:pt x="809996" y="3403387"/>
                </a:lnTo>
                <a:cubicBezTo>
                  <a:pt x="809528" y="3404671"/>
                  <a:pt x="809097" y="3406386"/>
                  <a:pt x="808711" y="3408173"/>
                </a:cubicBezTo>
                <a:lnTo>
                  <a:pt x="808681" y="3408328"/>
                </a:lnTo>
                <a:close/>
                <a:moveTo>
                  <a:pt x="1012887" y="3394949"/>
                </a:moveTo>
                <a:lnTo>
                  <a:pt x="1010303" y="3400623"/>
                </a:lnTo>
                <a:lnTo>
                  <a:pt x="1009431" y="3403008"/>
                </a:lnTo>
                <a:lnTo>
                  <a:pt x="1008596" y="3411350"/>
                </a:lnTo>
                <a:lnTo>
                  <a:pt x="1012227" y="3402321"/>
                </a:lnTo>
                <a:lnTo>
                  <a:pt x="1012550" y="3397047"/>
                </a:lnTo>
                <a:close/>
                <a:moveTo>
                  <a:pt x="978330" y="3394729"/>
                </a:moveTo>
                <a:cubicBezTo>
                  <a:pt x="977240" y="3392904"/>
                  <a:pt x="973919" y="3398484"/>
                  <a:pt x="972814" y="3401737"/>
                </a:cubicBezTo>
                <a:cubicBezTo>
                  <a:pt x="972630" y="3402278"/>
                  <a:pt x="972508" y="3402756"/>
                  <a:pt x="972468" y="3403125"/>
                </a:cubicBezTo>
                <a:cubicBezTo>
                  <a:pt x="972428" y="3403492"/>
                  <a:pt x="972470" y="3403750"/>
                  <a:pt x="972615" y="3403853"/>
                </a:cubicBezTo>
                <a:cubicBezTo>
                  <a:pt x="973264" y="3404190"/>
                  <a:pt x="974729" y="3402110"/>
                  <a:pt x="976015" y="3399845"/>
                </a:cubicBezTo>
                <a:cubicBezTo>
                  <a:pt x="977299" y="3397581"/>
                  <a:pt x="978403" y="3395131"/>
                  <a:pt x="978330" y="3394729"/>
                </a:cubicBezTo>
                <a:close/>
                <a:moveTo>
                  <a:pt x="599174" y="3389607"/>
                </a:moveTo>
                <a:cubicBezTo>
                  <a:pt x="597874" y="3388934"/>
                  <a:pt x="594741" y="3400228"/>
                  <a:pt x="596810" y="3394114"/>
                </a:cubicBezTo>
                <a:lnTo>
                  <a:pt x="596428" y="3395568"/>
                </a:lnTo>
                <a:lnTo>
                  <a:pt x="599196" y="3389987"/>
                </a:lnTo>
                <a:close/>
                <a:moveTo>
                  <a:pt x="581798" y="3388253"/>
                </a:moveTo>
                <a:lnTo>
                  <a:pt x="568572" y="3418276"/>
                </a:lnTo>
                <a:lnTo>
                  <a:pt x="569242" y="3414535"/>
                </a:lnTo>
                <a:close/>
                <a:moveTo>
                  <a:pt x="2289153" y="3383583"/>
                </a:moveTo>
                <a:lnTo>
                  <a:pt x="2295746" y="3383680"/>
                </a:lnTo>
                <a:lnTo>
                  <a:pt x="2292730" y="3391086"/>
                </a:lnTo>
                <a:cubicBezTo>
                  <a:pt x="2286398" y="3408517"/>
                  <a:pt x="2280567" y="3425856"/>
                  <a:pt x="2274536" y="3442584"/>
                </a:cubicBezTo>
                <a:cubicBezTo>
                  <a:pt x="2267917" y="3459059"/>
                  <a:pt x="2260471" y="3476406"/>
                  <a:pt x="2253062" y="3493891"/>
                </a:cubicBezTo>
                <a:cubicBezTo>
                  <a:pt x="2236003" y="3537190"/>
                  <a:pt x="2225174" y="3583664"/>
                  <a:pt x="2214214" y="3630306"/>
                </a:cubicBezTo>
                <a:cubicBezTo>
                  <a:pt x="2213004" y="3637871"/>
                  <a:pt x="2212826" y="3645246"/>
                  <a:pt x="2210949" y="3651840"/>
                </a:cubicBezTo>
                <a:lnTo>
                  <a:pt x="2208786" y="3657207"/>
                </a:lnTo>
                <a:lnTo>
                  <a:pt x="2207948" y="3656363"/>
                </a:lnTo>
                <a:cubicBezTo>
                  <a:pt x="2210720" y="3645165"/>
                  <a:pt x="2212740" y="3635643"/>
                  <a:pt x="2208793" y="3648617"/>
                </a:cubicBezTo>
                <a:lnTo>
                  <a:pt x="2206742" y="3655726"/>
                </a:lnTo>
                <a:lnTo>
                  <a:pt x="2206736" y="3655722"/>
                </a:lnTo>
                <a:lnTo>
                  <a:pt x="2206725" y="3655782"/>
                </a:lnTo>
                <a:lnTo>
                  <a:pt x="2202664" y="3669859"/>
                </a:lnTo>
                <a:cubicBezTo>
                  <a:pt x="2203431" y="3668423"/>
                  <a:pt x="2204700" y="3664842"/>
                  <a:pt x="2205652" y="3661644"/>
                </a:cubicBezTo>
                <a:lnTo>
                  <a:pt x="2206725" y="3655782"/>
                </a:lnTo>
                <a:lnTo>
                  <a:pt x="2206742" y="3655726"/>
                </a:lnTo>
                <a:lnTo>
                  <a:pt x="2207948" y="3656363"/>
                </a:lnTo>
                <a:cubicBezTo>
                  <a:pt x="2205745" y="3664830"/>
                  <a:pt x="2202752" y="3674306"/>
                  <a:pt x="2201752" y="3674490"/>
                </a:cubicBezTo>
                <a:cubicBezTo>
                  <a:pt x="2202752" y="3674306"/>
                  <a:pt x="2201661" y="3670043"/>
                  <a:pt x="2201661" y="3670043"/>
                </a:cubicBezTo>
                <a:cubicBezTo>
                  <a:pt x="2201029" y="3667568"/>
                  <a:pt x="2199659" y="3670410"/>
                  <a:pt x="2198779" y="3666973"/>
                </a:cubicBezTo>
                <a:cubicBezTo>
                  <a:pt x="2199148" y="3664314"/>
                  <a:pt x="2200560" y="3656856"/>
                  <a:pt x="2201261" y="3651400"/>
                </a:cubicBezTo>
                <a:cubicBezTo>
                  <a:pt x="2207148" y="3619078"/>
                  <a:pt x="2213604" y="3581469"/>
                  <a:pt x="2223084" y="3550215"/>
                </a:cubicBezTo>
                <a:cubicBezTo>
                  <a:pt x="2232554" y="3515508"/>
                  <a:pt x="2248043" y="3483151"/>
                  <a:pt x="2260894" y="3448687"/>
                </a:cubicBezTo>
                <a:cubicBezTo>
                  <a:pt x="2260683" y="3447862"/>
                  <a:pt x="2262554" y="3442192"/>
                  <a:pt x="2261552" y="3442376"/>
                </a:cubicBezTo>
                <a:cubicBezTo>
                  <a:pt x="2260550" y="3442559"/>
                  <a:pt x="2253807" y="3454452"/>
                  <a:pt x="2254018" y="3455276"/>
                </a:cubicBezTo>
                <a:cubicBezTo>
                  <a:pt x="2248310" y="3467122"/>
                  <a:pt x="2242324" y="3486073"/>
                  <a:pt x="2238541" y="3496557"/>
                </a:cubicBezTo>
                <a:cubicBezTo>
                  <a:pt x="2230974" y="3517526"/>
                  <a:pt x="2225110" y="3532855"/>
                  <a:pt x="2219579" y="3553594"/>
                </a:cubicBezTo>
                <a:cubicBezTo>
                  <a:pt x="2209364" y="3590167"/>
                  <a:pt x="2204399" y="3621311"/>
                  <a:pt x="2196388" y="3657622"/>
                </a:cubicBezTo>
                <a:cubicBezTo>
                  <a:pt x="2194853" y="3668701"/>
                  <a:pt x="2193195" y="3675197"/>
                  <a:pt x="2189868" y="3687469"/>
                </a:cubicBezTo>
                <a:cubicBezTo>
                  <a:pt x="2188539" y="3690809"/>
                  <a:pt x="2187840" y="3691153"/>
                  <a:pt x="2187656" y="3689837"/>
                </a:cubicBezTo>
                <a:cubicBezTo>
                  <a:pt x="2187472" y="3688521"/>
                  <a:pt x="2187802" y="3685544"/>
                  <a:pt x="2188532" y="3682244"/>
                </a:cubicBezTo>
                <a:cubicBezTo>
                  <a:pt x="2188899" y="3679584"/>
                  <a:pt x="2190068" y="3679370"/>
                  <a:pt x="2189768" y="3674098"/>
                </a:cubicBezTo>
                <a:cubicBezTo>
                  <a:pt x="2186796" y="3666581"/>
                  <a:pt x="2189913" y="3653484"/>
                  <a:pt x="2191446" y="3642405"/>
                </a:cubicBezTo>
                <a:cubicBezTo>
                  <a:pt x="2200462" y="3584746"/>
                  <a:pt x="2216631" y="3529085"/>
                  <a:pt x="2237684" y="3476127"/>
                </a:cubicBezTo>
                <a:cubicBezTo>
                  <a:pt x="2239764" y="3471282"/>
                  <a:pt x="2244338" y="3459789"/>
                  <a:pt x="2246998" y="3453110"/>
                </a:cubicBezTo>
                <a:lnTo>
                  <a:pt x="2246837" y="3452005"/>
                </a:lnTo>
                <a:close/>
                <a:moveTo>
                  <a:pt x="1179461" y="3380556"/>
                </a:moveTo>
                <a:lnTo>
                  <a:pt x="1176573" y="3397403"/>
                </a:lnTo>
                <a:lnTo>
                  <a:pt x="1176096" y="3398032"/>
                </a:lnTo>
                <a:cubicBezTo>
                  <a:pt x="1175313" y="3398908"/>
                  <a:pt x="1174779" y="3399299"/>
                  <a:pt x="1174782" y="3398819"/>
                </a:cubicBezTo>
                <a:cubicBezTo>
                  <a:pt x="1174822" y="3393292"/>
                  <a:pt x="1176650" y="3387765"/>
                  <a:pt x="1178791" y="3382251"/>
                </a:cubicBezTo>
                <a:close/>
                <a:moveTo>
                  <a:pt x="988162" y="3379671"/>
                </a:moveTo>
                <a:lnTo>
                  <a:pt x="984470" y="3388839"/>
                </a:lnTo>
                <a:cubicBezTo>
                  <a:pt x="984062" y="3389364"/>
                  <a:pt x="983611" y="3389654"/>
                  <a:pt x="983405" y="3389899"/>
                </a:cubicBezTo>
                <a:cubicBezTo>
                  <a:pt x="983301" y="3390022"/>
                  <a:pt x="983258" y="3390134"/>
                  <a:pt x="983313" y="3390258"/>
                </a:cubicBezTo>
                <a:cubicBezTo>
                  <a:pt x="983368" y="3390382"/>
                  <a:pt x="983519" y="3390519"/>
                  <a:pt x="983802" y="3390693"/>
                </a:cubicBezTo>
                <a:cubicBezTo>
                  <a:pt x="983802" y="3390693"/>
                  <a:pt x="984048" y="3390665"/>
                  <a:pt x="984256" y="3390419"/>
                </a:cubicBezTo>
                <a:cubicBezTo>
                  <a:pt x="984463" y="3390174"/>
                  <a:pt x="984630" y="3389710"/>
                  <a:pt x="984470" y="3388839"/>
                </a:cubicBezTo>
                <a:lnTo>
                  <a:pt x="986264" y="3386093"/>
                </a:lnTo>
                <a:close/>
                <a:moveTo>
                  <a:pt x="2303548" y="3379246"/>
                </a:moveTo>
                <a:lnTo>
                  <a:pt x="2300191" y="3387718"/>
                </a:lnTo>
                <a:cubicBezTo>
                  <a:pt x="2295370" y="3399527"/>
                  <a:pt x="2290377" y="3411602"/>
                  <a:pt x="2285152" y="3424653"/>
                </a:cubicBezTo>
                <a:cubicBezTo>
                  <a:pt x="2284591" y="3426556"/>
                  <a:pt x="2282875" y="3430435"/>
                  <a:pt x="2281834" y="3432174"/>
                </a:cubicBezTo>
                <a:cubicBezTo>
                  <a:pt x="2280793" y="3433913"/>
                  <a:pt x="2280429" y="3433512"/>
                  <a:pt x="2282570" y="3426856"/>
                </a:cubicBezTo>
                <a:cubicBezTo>
                  <a:pt x="2285275" y="3421033"/>
                  <a:pt x="2287935" y="3414353"/>
                  <a:pt x="2289769" y="3408546"/>
                </a:cubicBezTo>
                <a:cubicBezTo>
                  <a:pt x="2291661" y="3403304"/>
                  <a:pt x="2292991" y="3399280"/>
                  <a:pt x="2294243" y="3395379"/>
                </a:cubicBezTo>
                <a:lnTo>
                  <a:pt x="2298002" y="3383713"/>
                </a:lnTo>
                <a:lnTo>
                  <a:pt x="2299039" y="3383729"/>
                </a:lnTo>
                <a:close/>
                <a:moveTo>
                  <a:pt x="611090" y="3378399"/>
                </a:moveTo>
                <a:lnTo>
                  <a:pt x="605034" y="3391539"/>
                </a:lnTo>
                <a:lnTo>
                  <a:pt x="598998" y="3415098"/>
                </a:lnTo>
                <a:lnTo>
                  <a:pt x="598300" y="3417988"/>
                </a:lnTo>
                <a:lnTo>
                  <a:pt x="605254" y="3402515"/>
                </a:lnTo>
                <a:close/>
                <a:moveTo>
                  <a:pt x="2290866" y="3377062"/>
                </a:moveTo>
                <a:cubicBezTo>
                  <a:pt x="2292818" y="3376055"/>
                  <a:pt x="2295116" y="3376296"/>
                  <a:pt x="2294660" y="3378035"/>
                </a:cubicBezTo>
                <a:cubicBezTo>
                  <a:pt x="2294355" y="3379194"/>
                  <a:pt x="2292826" y="3381019"/>
                  <a:pt x="2289153" y="3383583"/>
                </a:cubicBezTo>
                <a:cubicBezTo>
                  <a:pt x="2287309" y="3380327"/>
                  <a:pt x="2288914" y="3378071"/>
                  <a:pt x="2290866" y="3377062"/>
                </a:cubicBezTo>
                <a:close/>
                <a:moveTo>
                  <a:pt x="2740366" y="3374295"/>
                </a:moveTo>
                <a:cubicBezTo>
                  <a:pt x="2739831" y="3377161"/>
                  <a:pt x="2738951" y="3379045"/>
                  <a:pt x="2738144" y="3380096"/>
                </a:cubicBezTo>
                <a:cubicBezTo>
                  <a:pt x="2737338" y="3381147"/>
                  <a:pt x="2736604" y="3381365"/>
                  <a:pt x="2736362" y="3380897"/>
                </a:cubicBezTo>
                <a:cubicBezTo>
                  <a:pt x="2736201" y="3380585"/>
                  <a:pt x="2736257" y="3379967"/>
                  <a:pt x="2736656" y="3379090"/>
                </a:cubicBezTo>
                <a:cubicBezTo>
                  <a:pt x="2737187" y="3377921"/>
                  <a:pt x="2738326" y="3376287"/>
                  <a:pt x="2740366" y="3374295"/>
                </a:cubicBezTo>
                <a:close/>
                <a:moveTo>
                  <a:pt x="2614552" y="3371020"/>
                </a:moveTo>
                <a:lnTo>
                  <a:pt x="2613778" y="3374753"/>
                </a:lnTo>
                <a:lnTo>
                  <a:pt x="2614179" y="3371726"/>
                </a:lnTo>
                <a:close/>
                <a:moveTo>
                  <a:pt x="598218" y="3370477"/>
                </a:moveTo>
                <a:cubicBezTo>
                  <a:pt x="597494" y="3371174"/>
                  <a:pt x="596424" y="3374602"/>
                  <a:pt x="596424" y="3374602"/>
                </a:cubicBezTo>
                <a:cubicBezTo>
                  <a:pt x="596583" y="3375473"/>
                  <a:pt x="597322" y="3375390"/>
                  <a:pt x="597947" y="3374669"/>
                </a:cubicBezTo>
                <a:cubicBezTo>
                  <a:pt x="598570" y="3373948"/>
                  <a:pt x="599078" y="3372592"/>
                  <a:pt x="598771" y="3370918"/>
                </a:cubicBezTo>
                <a:cubicBezTo>
                  <a:pt x="598659" y="3370315"/>
                  <a:pt x="598458" y="3370244"/>
                  <a:pt x="598218" y="3370477"/>
                </a:cubicBezTo>
                <a:close/>
                <a:moveTo>
                  <a:pt x="989355" y="3369689"/>
                </a:moveTo>
                <a:cubicBezTo>
                  <a:pt x="986817" y="3366266"/>
                  <a:pt x="979054" y="3385526"/>
                  <a:pt x="977814" y="3390319"/>
                </a:cubicBezTo>
                <a:cubicBezTo>
                  <a:pt x="977636" y="3391004"/>
                  <a:pt x="977593" y="3391394"/>
                  <a:pt x="977716" y="3391380"/>
                </a:cubicBezTo>
                <a:cubicBezTo>
                  <a:pt x="978356" y="3392128"/>
                  <a:pt x="979744" y="3389851"/>
                  <a:pt x="981076" y="3387273"/>
                </a:cubicBezTo>
                <a:cubicBezTo>
                  <a:pt x="982409" y="3384695"/>
                  <a:pt x="983686" y="3381817"/>
                  <a:pt x="984106" y="3381358"/>
                </a:cubicBezTo>
                <a:cubicBezTo>
                  <a:pt x="985630" y="3377768"/>
                  <a:pt x="989674" y="3371431"/>
                  <a:pt x="989355" y="3369689"/>
                </a:cubicBezTo>
                <a:close/>
                <a:moveTo>
                  <a:pt x="590684" y="3368231"/>
                </a:moveTo>
                <a:lnTo>
                  <a:pt x="582985" y="3385771"/>
                </a:lnTo>
                <a:lnTo>
                  <a:pt x="581798" y="3388253"/>
                </a:lnTo>
                <a:lnTo>
                  <a:pt x="589557" y="3370638"/>
                </a:lnTo>
                <a:close/>
                <a:moveTo>
                  <a:pt x="994298" y="3367296"/>
                </a:moveTo>
                <a:lnTo>
                  <a:pt x="992593" y="3369067"/>
                </a:lnTo>
                <a:lnTo>
                  <a:pt x="991392" y="3377127"/>
                </a:lnTo>
                <a:lnTo>
                  <a:pt x="991354" y="3377704"/>
                </a:lnTo>
                <a:lnTo>
                  <a:pt x="992938" y="3372432"/>
                </a:lnTo>
                <a:cubicBezTo>
                  <a:pt x="993775" y="3369975"/>
                  <a:pt x="994519" y="3367723"/>
                  <a:pt x="994298" y="3367296"/>
                </a:cubicBezTo>
                <a:close/>
                <a:moveTo>
                  <a:pt x="617454" y="3366468"/>
                </a:moveTo>
                <a:lnTo>
                  <a:pt x="617045" y="3368034"/>
                </a:lnTo>
                <a:lnTo>
                  <a:pt x="611656" y="3388264"/>
                </a:lnTo>
                <a:lnTo>
                  <a:pt x="615923" y="3378766"/>
                </a:lnTo>
                <a:cubicBezTo>
                  <a:pt x="616730" y="3375945"/>
                  <a:pt x="617319" y="3371333"/>
                  <a:pt x="617585" y="3367996"/>
                </a:cubicBezTo>
                <a:close/>
                <a:moveTo>
                  <a:pt x="2908095" y="3366348"/>
                </a:moveTo>
                <a:lnTo>
                  <a:pt x="2908315" y="3366569"/>
                </a:lnTo>
                <a:cubicBezTo>
                  <a:pt x="2908403" y="3366913"/>
                  <a:pt x="2908214" y="3367200"/>
                  <a:pt x="2907714" y="3367291"/>
                </a:cubicBezTo>
                <a:close/>
                <a:moveTo>
                  <a:pt x="1175419" y="3364602"/>
                </a:moveTo>
                <a:cubicBezTo>
                  <a:pt x="1175548" y="3364565"/>
                  <a:pt x="1175515" y="3364574"/>
                  <a:pt x="1175394" y="3364609"/>
                </a:cubicBezTo>
                <a:lnTo>
                  <a:pt x="1174909" y="3364746"/>
                </a:lnTo>
                <a:lnTo>
                  <a:pt x="1173867" y="3365042"/>
                </a:lnTo>
                <a:cubicBezTo>
                  <a:pt x="1173867" y="3365042"/>
                  <a:pt x="1174384" y="3364895"/>
                  <a:pt x="1174836" y="3364767"/>
                </a:cubicBezTo>
                <a:lnTo>
                  <a:pt x="1174909" y="3364746"/>
                </a:lnTo>
                <a:close/>
                <a:moveTo>
                  <a:pt x="2885169" y="3359769"/>
                </a:moveTo>
                <a:cubicBezTo>
                  <a:pt x="2885627" y="3361557"/>
                  <a:pt x="2885838" y="3362381"/>
                  <a:pt x="2884836" y="3362565"/>
                </a:cubicBezTo>
                <a:lnTo>
                  <a:pt x="2883968" y="3361312"/>
                </a:lnTo>
                <a:lnTo>
                  <a:pt x="2884084" y="3360931"/>
                </a:lnTo>
                <a:lnTo>
                  <a:pt x="2883891" y="3360976"/>
                </a:lnTo>
                <a:close/>
                <a:moveTo>
                  <a:pt x="2871668" y="3358870"/>
                </a:moveTo>
                <a:lnTo>
                  <a:pt x="2871523" y="3360386"/>
                </a:lnTo>
                <a:cubicBezTo>
                  <a:pt x="2871130" y="3364146"/>
                  <a:pt x="2870571" y="3368280"/>
                  <a:pt x="2869614" y="3370687"/>
                </a:cubicBezTo>
                <a:cubicBezTo>
                  <a:pt x="2868073" y="3373201"/>
                  <a:pt x="2867831" y="3371231"/>
                  <a:pt x="2868061" y="3367948"/>
                </a:cubicBezTo>
                <a:lnTo>
                  <a:pt x="2868400" y="3365155"/>
                </a:lnTo>
                <a:lnTo>
                  <a:pt x="2869828" y="3362476"/>
                </a:lnTo>
                <a:close/>
                <a:moveTo>
                  <a:pt x="2864574" y="3358151"/>
                </a:moveTo>
                <a:lnTo>
                  <a:pt x="2861774" y="3372825"/>
                </a:lnTo>
                <a:lnTo>
                  <a:pt x="2859745" y="3375710"/>
                </a:lnTo>
                <a:cubicBezTo>
                  <a:pt x="2859030" y="3376554"/>
                  <a:pt x="2858462" y="3376989"/>
                  <a:pt x="2858179" y="3376730"/>
                </a:cubicBezTo>
                <a:cubicBezTo>
                  <a:pt x="2858014" y="3376579"/>
                  <a:pt x="2857964" y="3376227"/>
                  <a:pt x="2858004" y="3375723"/>
                </a:cubicBezTo>
                <a:cubicBezTo>
                  <a:pt x="2858044" y="3375218"/>
                  <a:pt x="2858175" y="3374559"/>
                  <a:pt x="2858375" y="3373793"/>
                </a:cubicBezTo>
                <a:cubicBezTo>
                  <a:pt x="2859575" y="3369198"/>
                  <a:pt x="2863238" y="3360737"/>
                  <a:pt x="2864449" y="3358425"/>
                </a:cubicBezTo>
                <a:close/>
                <a:moveTo>
                  <a:pt x="2884747" y="3358119"/>
                </a:moveTo>
                <a:cubicBezTo>
                  <a:pt x="2885960" y="3358760"/>
                  <a:pt x="2885169" y="3359769"/>
                  <a:pt x="2885169" y="3359769"/>
                </a:cubicBezTo>
                <a:cubicBezTo>
                  <a:pt x="2884563" y="3359449"/>
                  <a:pt x="2884458" y="3359036"/>
                  <a:pt x="2884503" y="3358703"/>
                </a:cubicBezTo>
                <a:cubicBezTo>
                  <a:pt x="2884550" y="3358371"/>
                  <a:pt x="2884747" y="3358119"/>
                  <a:pt x="2884747" y="3358119"/>
                </a:cubicBezTo>
                <a:close/>
                <a:moveTo>
                  <a:pt x="1031437" y="3356040"/>
                </a:moveTo>
                <a:lnTo>
                  <a:pt x="1029284" y="3358934"/>
                </a:lnTo>
                <a:lnTo>
                  <a:pt x="1027543" y="3362779"/>
                </a:lnTo>
                <a:lnTo>
                  <a:pt x="1015845" y="3388459"/>
                </a:lnTo>
                <a:lnTo>
                  <a:pt x="1014827" y="3395848"/>
                </a:lnTo>
                <a:lnTo>
                  <a:pt x="1015530" y="3394102"/>
                </a:lnTo>
                <a:lnTo>
                  <a:pt x="1023837" y="3376381"/>
                </a:lnTo>
                <a:lnTo>
                  <a:pt x="1028165" y="3363170"/>
                </a:lnTo>
                <a:lnTo>
                  <a:pt x="1027376" y="3368829"/>
                </a:lnTo>
                <a:lnTo>
                  <a:pt x="1030889" y="3361336"/>
                </a:lnTo>
                <a:close/>
                <a:moveTo>
                  <a:pt x="2830893" y="3355444"/>
                </a:moveTo>
                <a:lnTo>
                  <a:pt x="2828256" y="3368443"/>
                </a:lnTo>
                <a:lnTo>
                  <a:pt x="2827390" y="3369945"/>
                </a:lnTo>
                <a:cubicBezTo>
                  <a:pt x="2825784" y="3372844"/>
                  <a:pt x="2824015" y="3376192"/>
                  <a:pt x="2821864" y="3380498"/>
                </a:cubicBezTo>
                <a:cubicBezTo>
                  <a:pt x="2820862" y="3381951"/>
                  <a:pt x="2815737" y="3392560"/>
                  <a:pt x="2813983" y="3394310"/>
                </a:cubicBezTo>
                <a:lnTo>
                  <a:pt x="2813717" y="3392903"/>
                </a:lnTo>
                <a:lnTo>
                  <a:pt x="2813724" y="3392210"/>
                </a:lnTo>
                <a:lnTo>
                  <a:pt x="2815878" y="3386981"/>
                </a:lnTo>
                <a:cubicBezTo>
                  <a:pt x="2818949" y="3380834"/>
                  <a:pt x="2823863" y="3373290"/>
                  <a:pt x="2824967" y="3370352"/>
                </a:cubicBezTo>
                <a:close/>
                <a:moveTo>
                  <a:pt x="2794670" y="3355232"/>
                </a:moveTo>
                <a:lnTo>
                  <a:pt x="2792047" y="3367562"/>
                </a:lnTo>
                <a:lnTo>
                  <a:pt x="2790853" y="3376933"/>
                </a:lnTo>
                <a:lnTo>
                  <a:pt x="2780050" y="3399021"/>
                </a:lnTo>
                <a:lnTo>
                  <a:pt x="2778284" y="3402350"/>
                </a:lnTo>
                <a:lnTo>
                  <a:pt x="2778538" y="3399932"/>
                </a:lnTo>
                <a:cubicBezTo>
                  <a:pt x="2778961" y="3396292"/>
                  <a:pt x="2779131" y="3394309"/>
                  <a:pt x="2779096" y="3393446"/>
                </a:cubicBezTo>
                <a:lnTo>
                  <a:pt x="2778820" y="3393547"/>
                </a:lnTo>
                <a:lnTo>
                  <a:pt x="2783901" y="3382756"/>
                </a:lnTo>
                <a:cubicBezTo>
                  <a:pt x="2787086" y="3375054"/>
                  <a:pt x="2789813" y="3367460"/>
                  <a:pt x="2792240" y="3359853"/>
                </a:cubicBezTo>
                <a:close/>
                <a:moveTo>
                  <a:pt x="2586794" y="3352261"/>
                </a:moveTo>
                <a:lnTo>
                  <a:pt x="2586593" y="3354338"/>
                </a:lnTo>
                <a:lnTo>
                  <a:pt x="2586490" y="3358996"/>
                </a:lnTo>
                <a:lnTo>
                  <a:pt x="2582038" y="3367387"/>
                </a:lnTo>
                <a:lnTo>
                  <a:pt x="2576992" y="3375956"/>
                </a:lnTo>
                <a:lnTo>
                  <a:pt x="2577223" y="3373046"/>
                </a:lnTo>
                <a:lnTo>
                  <a:pt x="2577599" y="3370619"/>
                </a:lnTo>
                <a:close/>
                <a:moveTo>
                  <a:pt x="1189524" y="3349593"/>
                </a:moveTo>
                <a:cubicBezTo>
                  <a:pt x="1189315" y="3349847"/>
                  <a:pt x="1189171" y="3350299"/>
                  <a:pt x="1189093" y="3350791"/>
                </a:cubicBezTo>
                <a:cubicBezTo>
                  <a:pt x="1189016" y="3351283"/>
                  <a:pt x="1189005" y="3351810"/>
                  <a:pt x="1189062" y="3352215"/>
                </a:cubicBezTo>
                <a:cubicBezTo>
                  <a:pt x="1189177" y="3353022"/>
                  <a:pt x="1189567" y="3353330"/>
                  <a:pt x="1190246" y="3351838"/>
                </a:cubicBezTo>
                <a:cubicBezTo>
                  <a:pt x="1189994" y="3351052"/>
                  <a:pt x="1190949" y="3350817"/>
                  <a:pt x="1190697" y="3350032"/>
                </a:cubicBezTo>
                <a:cubicBezTo>
                  <a:pt x="1190194" y="3349274"/>
                  <a:pt x="1189802" y="3349256"/>
                  <a:pt x="1189524" y="3349593"/>
                </a:cubicBezTo>
                <a:close/>
                <a:moveTo>
                  <a:pt x="2328700" y="3345906"/>
                </a:moveTo>
                <a:lnTo>
                  <a:pt x="2324253" y="3359132"/>
                </a:lnTo>
                <a:lnTo>
                  <a:pt x="2328251" y="3346297"/>
                </a:lnTo>
                <a:close/>
                <a:moveTo>
                  <a:pt x="2854182" y="3344631"/>
                </a:moveTo>
                <a:cubicBezTo>
                  <a:pt x="2854103" y="3345786"/>
                  <a:pt x="2854034" y="3346778"/>
                  <a:pt x="2854034" y="3346778"/>
                </a:cubicBezTo>
                <a:cubicBezTo>
                  <a:pt x="2852810" y="3345655"/>
                  <a:pt x="2852497" y="3345105"/>
                  <a:pt x="2852666" y="3344843"/>
                </a:cubicBezTo>
                <a:cubicBezTo>
                  <a:pt x="2852834" y="3344580"/>
                  <a:pt x="2853483" y="3344604"/>
                  <a:pt x="2854182" y="3344631"/>
                </a:cubicBezTo>
                <a:close/>
                <a:moveTo>
                  <a:pt x="2610799" y="3337150"/>
                </a:moveTo>
                <a:cubicBezTo>
                  <a:pt x="2611011" y="3337974"/>
                  <a:pt x="2612468" y="3339578"/>
                  <a:pt x="2610466" y="3339945"/>
                </a:cubicBezTo>
                <a:cubicBezTo>
                  <a:pt x="2610238" y="3339052"/>
                  <a:pt x="2610070" y="3338398"/>
                  <a:pt x="2610086" y="3337945"/>
                </a:cubicBezTo>
                <a:cubicBezTo>
                  <a:pt x="2610102" y="3337493"/>
                  <a:pt x="2610299" y="3337240"/>
                  <a:pt x="2610799" y="3337150"/>
                </a:cubicBezTo>
                <a:close/>
                <a:moveTo>
                  <a:pt x="2611132" y="3334352"/>
                </a:moveTo>
                <a:cubicBezTo>
                  <a:pt x="2611344" y="3335177"/>
                  <a:pt x="2612802" y="3336781"/>
                  <a:pt x="2610799" y="3337150"/>
                </a:cubicBezTo>
                <a:cubicBezTo>
                  <a:pt x="2610570" y="3336254"/>
                  <a:pt x="2610403" y="3335602"/>
                  <a:pt x="2610419" y="3335149"/>
                </a:cubicBezTo>
                <a:cubicBezTo>
                  <a:pt x="2610434" y="3334696"/>
                  <a:pt x="2610631" y="3334444"/>
                  <a:pt x="2611132" y="3334352"/>
                </a:cubicBezTo>
                <a:close/>
                <a:moveTo>
                  <a:pt x="2768583" y="3328883"/>
                </a:moveTo>
                <a:lnTo>
                  <a:pt x="2767276" y="3331956"/>
                </a:lnTo>
                <a:cubicBezTo>
                  <a:pt x="2766841" y="3332979"/>
                  <a:pt x="2766841" y="3332979"/>
                  <a:pt x="2766841" y="3332979"/>
                </a:cubicBezTo>
                <a:cubicBezTo>
                  <a:pt x="2768583" y="3328883"/>
                  <a:pt x="2768583" y="3328883"/>
                  <a:pt x="2768583" y="3328883"/>
                </a:cubicBezTo>
                <a:close/>
                <a:moveTo>
                  <a:pt x="2612579" y="3327032"/>
                </a:moveTo>
                <a:cubicBezTo>
                  <a:pt x="2613213" y="3329507"/>
                  <a:pt x="2612713" y="3332334"/>
                  <a:pt x="2611132" y="3334352"/>
                </a:cubicBezTo>
                <a:cubicBezTo>
                  <a:pt x="2611194" y="3332542"/>
                  <a:pt x="2611119" y="3331224"/>
                  <a:pt x="2611246" y="3330102"/>
                </a:cubicBezTo>
                <a:cubicBezTo>
                  <a:pt x="2611375" y="3328980"/>
                  <a:pt x="2611706" y="3328055"/>
                  <a:pt x="2612579" y="3327032"/>
                </a:cubicBezTo>
                <a:close/>
                <a:moveTo>
                  <a:pt x="615739" y="3326342"/>
                </a:moveTo>
                <a:lnTo>
                  <a:pt x="614284" y="3331887"/>
                </a:lnTo>
                <a:cubicBezTo>
                  <a:pt x="613135" y="3334889"/>
                  <a:pt x="611649" y="3338236"/>
                  <a:pt x="610801" y="3339563"/>
                </a:cubicBezTo>
                <a:close/>
                <a:moveTo>
                  <a:pt x="615755" y="3326285"/>
                </a:moveTo>
                <a:lnTo>
                  <a:pt x="615760" y="3326289"/>
                </a:lnTo>
                <a:lnTo>
                  <a:pt x="615739" y="3326342"/>
                </a:lnTo>
                <a:close/>
                <a:moveTo>
                  <a:pt x="2801755" y="3325055"/>
                </a:moveTo>
                <a:lnTo>
                  <a:pt x="2797704" y="3342246"/>
                </a:lnTo>
                <a:lnTo>
                  <a:pt x="2797170" y="3342866"/>
                </a:lnTo>
                <a:cubicBezTo>
                  <a:pt x="2796307" y="3343721"/>
                  <a:pt x="2795730" y="3344092"/>
                  <a:pt x="2795764" y="3343597"/>
                </a:cubicBezTo>
                <a:cubicBezTo>
                  <a:pt x="2796157" y="3337900"/>
                  <a:pt x="2798395" y="3332315"/>
                  <a:pt x="2800956" y="3326762"/>
                </a:cubicBezTo>
                <a:close/>
                <a:moveTo>
                  <a:pt x="1188642" y="3323634"/>
                </a:moveTo>
                <a:cubicBezTo>
                  <a:pt x="1188125" y="3323762"/>
                  <a:pt x="1187670" y="3324086"/>
                  <a:pt x="1187797" y="3324478"/>
                </a:cubicBezTo>
                <a:cubicBezTo>
                  <a:pt x="1187093" y="3325499"/>
                  <a:pt x="1189867" y="3323968"/>
                  <a:pt x="1189867" y="3323968"/>
                </a:cubicBezTo>
                <a:cubicBezTo>
                  <a:pt x="1189740" y="3323575"/>
                  <a:pt x="1189160" y="3323507"/>
                  <a:pt x="1188642" y="3323634"/>
                </a:cubicBezTo>
                <a:close/>
                <a:moveTo>
                  <a:pt x="2556165" y="3316624"/>
                </a:moveTo>
                <a:cubicBezTo>
                  <a:pt x="2555630" y="3319490"/>
                  <a:pt x="2554750" y="3321374"/>
                  <a:pt x="2553943" y="3322426"/>
                </a:cubicBezTo>
                <a:cubicBezTo>
                  <a:pt x="2553137" y="3323476"/>
                  <a:pt x="2552403" y="3323693"/>
                  <a:pt x="2552161" y="3323226"/>
                </a:cubicBezTo>
                <a:cubicBezTo>
                  <a:pt x="2551999" y="3322914"/>
                  <a:pt x="2552056" y="3322297"/>
                  <a:pt x="2552455" y="3321419"/>
                </a:cubicBezTo>
                <a:cubicBezTo>
                  <a:pt x="2552986" y="3320249"/>
                  <a:pt x="2554126" y="3318616"/>
                  <a:pt x="2556165" y="3316624"/>
                </a:cubicBezTo>
                <a:close/>
                <a:moveTo>
                  <a:pt x="620535" y="3314145"/>
                </a:moveTo>
                <a:cubicBezTo>
                  <a:pt x="621635" y="3312033"/>
                  <a:pt x="619501" y="3319067"/>
                  <a:pt x="616890" y="3326978"/>
                </a:cubicBezTo>
                <a:lnTo>
                  <a:pt x="615760" y="3326289"/>
                </a:lnTo>
                <a:lnTo>
                  <a:pt x="618255" y="3319612"/>
                </a:lnTo>
                <a:cubicBezTo>
                  <a:pt x="619442" y="3316570"/>
                  <a:pt x="620169" y="3314850"/>
                  <a:pt x="620535" y="3314145"/>
                </a:cubicBezTo>
                <a:close/>
                <a:moveTo>
                  <a:pt x="2500435" y="3313642"/>
                </a:moveTo>
                <a:cubicBezTo>
                  <a:pt x="2500425" y="3313787"/>
                  <a:pt x="2499685" y="3315083"/>
                  <a:pt x="2498878" y="3316625"/>
                </a:cubicBezTo>
                <a:lnTo>
                  <a:pt x="2499381" y="3315033"/>
                </a:lnTo>
                <a:lnTo>
                  <a:pt x="2499820" y="3314403"/>
                </a:lnTo>
                <a:cubicBezTo>
                  <a:pt x="2500263" y="3313786"/>
                  <a:pt x="2500440" y="3313569"/>
                  <a:pt x="2500435" y="3313642"/>
                </a:cubicBezTo>
                <a:close/>
                <a:moveTo>
                  <a:pt x="2430350" y="3313348"/>
                </a:moveTo>
                <a:lnTo>
                  <a:pt x="2429577" y="3317082"/>
                </a:lnTo>
                <a:lnTo>
                  <a:pt x="2429978" y="3314056"/>
                </a:lnTo>
                <a:close/>
                <a:moveTo>
                  <a:pt x="2355683" y="3312367"/>
                </a:moveTo>
                <a:lnTo>
                  <a:pt x="2345125" y="3341810"/>
                </a:lnTo>
                <a:lnTo>
                  <a:pt x="2350769" y="3319411"/>
                </a:lnTo>
                <a:close/>
                <a:moveTo>
                  <a:pt x="2645295" y="3308651"/>
                </a:moveTo>
                <a:cubicBezTo>
                  <a:pt x="2645543" y="3308465"/>
                  <a:pt x="2645783" y="3308591"/>
                  <a:pt x="2645950" y="3309245"/>
                </a:cubicBezTo>
                <a:cubicBezTo>
                  <a:pt x="2646372" y="3310894"/>
                  <a:pt x="2644659" y="3313081"/>
                  <a:pt x="2644659" y="3313081"/>
                </a:cubicBezTo>
                <a:cubicBezTo>
                  <a:pt x="2644205" y="3312840"/>
                  <a:pt x="2644178" y="3311873"/>
                  <a:pt x="2644358" y="3310896"/>
                </a:cubicBezTo>
                <a:cubicBezTo>
                  <a:pt x="2644539" y="3309919"/>
                  <a:pt x="2644925" y="3308932"/>
                  <a:pt x="2645295" y="3308651"/>
                </a:cubicBezTo>
                <a:close/>
                <a:moveTo>
                  <a:pt x="2798597" y="3308355"/>
                </a:moveTo>
                <a:lnTo>
                  <a:pt x="2798062" y="3308474"/>
                </a:lnTo>
                <a:lnTo>
                  <a:pt x="2797986" y="3308490"/>
                </a:lnTo>
                <a:cubicBezTo>
                  <a:pt x="2797511" y="3308595"/>
                  <a:pt x="2796967" y="3308713"/>
                  <a:pt x="2796967" y="3308713"/>
                </a:cubicBezTo>
                <a:lnTo>
                  <a:pt x="2798062" y="3308474"/>
                </a:lnTo>
                <a:lnTo>
                  <a:pt x="2798572" y="3308362"/>
                </a:lnTo>
                <a:cubicBezTo>
                  <a:pt x="2798700" y="3308333"/>
                  <a:pt x="2798733" y="3308325"/>
                  <a:pt x="2798597" y="3308355"/>
                </a:cubicBezTo>
                <a:close/>
                <a:moveTo>
                  <a:pt x="2610470" y="3297561"/>
                </a:moveTo>
                <a:lnTo>
                  <a:pt x="2607846" y="3309890"/>
                </a:lnTo>
                <a:lnTo>
                  <a:pt x="2606652" y="3319262"/>
                </a:lnTo>
                <a:lnTo>
                  <a:pt x="2595849" y="3341349"/>
                </a:lnTo>
                <a:lnTo>
                  <a:pt x="2594083" y="3344680"/>
                </a:lnTo>
                <a:lnTo>
                  <a:pt x="2594338" y="3342261"/>
                </a:lnTo>
                <a:cubicBezTo>
                  <a:pt x="2594761" y="3338621"/>
                  <a:pt x="2594930" y="3336637"/>
                  <a:pt x="2594895" y="3335776"/>
                </a:cubicBezTo>
                <a:lnTo>
                  <a:pt x="2594618" y="3335877"/>
                </a:lnTo>
                <a:lnTo>
                  <a:pt x="2599700" y="3325086"/>
                </a:lnTo>
                <a:cubicBezTo>
                  <a:pt x="2602884" y="3317383"/>
                  <a:pt x="2605612" y="3309789"/>
                  <a:pt x="2608039" y="3302182"/>
                </a:cubicBezTo>
                <a:close/>
                <a:moveTo>
                  <a:pt x="2814111" y="3293754"/>
                </a:moveTo>
                <a:cubicBezTo>
                  <a:pt x="2813880" y="3294001"/>
                  <a:pt x="2813702" y="3294461"/>
                  <a:pt x="2813591" y="3294962"/>
                </a:cubicBezTo>
                <a:cubicBezTo>
                  <a:pt x="2813479" y="3295463"/>
                  <a:pt x="2813435" y="3296008"/>
                  <a:pt x="2813468" y="3296428"/>
                </a:cubicBezTo>
                <a:cubicBezTo>
                  <a:pt x="2813535" y="3297268"/>
                  <a:pt x="2813918" y="3297609"/>
                  <a:pt x="2814715" y="3296113"/>
                </a:cubicBezTo>
                <a:cubicBezTo>
                  <a:pt x="2814504" y="3295288"/>
                  <a:pt x="2815505" y="3295103"/>
                  <a:pt x="2815295" y="3294279"/>
                </a:cubicBezTo>
                <a:cubicBezTo>
                  <a:pt x="2814824" y="3293466"/>
                  <a:pt x="2814420" y="3293423"/>
                  <a:pt x="2814111" y="3293754"/>
                </a:cubicBezTo>
                <a:close/>
                <a:moveTo>
                  <a:pt x="2686667" y="3291188"/>
                </a:moveTo>
                <a:lnTo>
                  <a:pt x="2683972" y="3298141"/>
                </a:lnTo>
                <a:cubicBezTo>
                  <a:pt x="2682757" y="3301241"/>
                  <a:pt x="2681515" y="3304184"/>
                  <a:pt x="2680242" y="3306671"/>
                </a:cubicBezTo>
                <a:lnTo>
                  <a:pt x="2678673" y="3309390"/>
                </a:lnTo>
                <a:lnTo>
                  <a:pt x="2678329" y="3311191"/>
                </a:lnTo>
                <a:lnTo>
                  <a:pt x="2681833" y="3303751"/>
                </a:lnTo>
                <a:lnTo>
                  <a:pt x="2685712" y="3295449"/>
                </a:lnTo>
                <a:lnTo>
                  <a:pt x="2686140" y="3294130"/>
                </a:lnTo>
                <a:close/>
                <a:moveTo>
                  <a:pt x="629764" y="3287392"/>
                </a:moveTo>
                <a:lnTo>
                  <a:pt x="610209" y="3326453"/>
                </a:lnTo>
                <a:lnTo>
                  <a:pt x="609024" y="3328987"/>
                </a:lnTo>
                <a:lnTo>
                  <a:pt x="607226" y="3336548"/>
                </a:lnTo>
                <a:cubicBezTo>
                  <a:pt x="607840" y="3339898"/>
                  <a:pt x="609372" y="3337263"/>
                  <a:pt x="609814" y="3339674"/>
                </a:cubicBezTo>
                <a:cubicBezTo>
                  <a:pt x="609814" y="3339674"/>
                  <a:pt x="610004" y="3340712"/>
                  <a:pt x="610071" y="3341765"/>
                </a:cubicBezTo>
                <a:lnTo>
                  <a:pt x="609951" y="3342307"/>
                </a:lnTo>
                <a:lnTo>
                  <a:pt x="615237" y="3330456"/>
                </a:lnTo>
                <a:lnTo>
                  <a:pt x="609857" y="3342731"/>
                </a:lnTo>
                <a:lnTo>
                  <a:pt x="609589" y="3343939"/>
                </a:lnTo>
                <a:cubicBezTo>
                  <a:pt x="610576" y="3343827"/>
                  <a:pt x="614153" y="3334945"/>
                  <a:pt x="616890" y="3326978"/>
                </a:cubicBezTo>
                <a:lnTo>
                  <a:pt x="617645" y="3327840"/>
                </a:lnTo>
                <a:lnTo>
                  <a:pt x="617209" y="3328720"/>
                </a:lnTo>
                <a:cubicBezTo>
                  <a:pt x="617703" y="3328664"/>
                  <a:pt x="617905" y="3328402"/>
                  <a:pt x="617845" y="3328067"/>
                </a:cubicBezTo>
                <a:lnTo>
                  <a:pt x="617645" y="3327840"/>
                </a:lnTo>
                <a:lnTo>
                  <a:pt x="620127" y="3322839"/>
                </a:lnTo>
                <a:cubicBezTo>
                  <a:pt x="622414" y="3316644"/>
                  <a:pt x="623105" y="3309592"/>
                  <a:pt x="624815" y="3302424"/>
                </a:cubicBezTo>
                <a:close/>
                <a:moveTo>
                  <a:pt x="1202033" y="3285943"/>
                </a:moveTo>
                <a:cubicBezTo>
                  <a:pt x="1200904" y="3284235"/>
                  <a:pt x="1198937" y="3289392"/>
                  <a:pt x="1198297" y="3292159"/>
                </a:cubicBezTo>
                <a:cubicBezTo>
                  <a:pt x="1198082" y="3293081"/>
                  <a:pt x="1198017" y="3293738"/>
                  <a:pt x="1198177" y="3293786"/>
                </a:cubicBezTo>
                <a:cubicBezTo>
                  <a:pt x="1198391" y="3293849"/>
                  <a:pt x="1199009" y="3292832"/>
                  <a:pt x="1200220" y="3289920"/>
                </a:cubicBezTo>
                <a:cubicBezTo>
                  <a:pt x="1200220" y="3289920"/>
                  <a:pt x="1202286" y="3286728"/>
                  <a:pt x="1202033" y="3285943"/>
                </a:cubicBezTo>
                <a:close/>
                <a:moveTo>
                  <a:pt x="2642991" y="3281281"/>
                </a:moveTo>
                <a:cubicBezTo>
                  <a:pt x="2643624" y="3283757"/>
                  <a:pt x="2643870" y="3284720"/>
                  <a:pt x="2642078" y="3285913"/>
                </a:cubicBezTo>
                <a:cubicBezTo>
                  <a:pt x="2641850" y="3285019"/>
                  <a:pt x="2641880" y="3284113"/>
                  <a:pt x="2642067" y="3283304"/>
                </a:cubicBezTo>
                <a:cubicBezTo>
                  <a:pt x="2642253" y="3282497"/>
                  <a:pt x="2642596" y="3281786"/>
                  <a:pt x="2642991" y="3281281"/>
                </a:cubicBezTo>
                <a:close/>
                <a:moveTo>
                  <a:pt x="2426598" y="3279478"/>
                </a:moveTo>
                <a:cubicBezTo>
                  <a:pt x="2426809" y="3280302"/>
                  <a:pt x="2428268" y="3281906"/>
                  <a:pt x="2426265" y="3282275"/>
                </a:cubicBezTo>
                <a:cubicBezTo>
                  <a:pt x="2426036" y="3281380"/>
                  <a:pt x="2425869" y="3280727"/>
                  <a:pt x="2425885" y="3280274"/>
                </a:cubicBezTo>
                <a:cubicBezTo>
                  <a:pt x="2425900" y="3279821"/>
                  <a:pt x="2426098" y="3279569"/>
                  <a:pt x="2426598" y="3279478"/>
                </a:cubicBezTo>
                <a:close/>
                <a:moveTo>
                  <a:pt x="2426931" y="3276681"/>
                </a:moveTo>
                <a:cubicBezTo>
                  <a:pt x="2427142" y="3277506"/>
                  <a:pt x="2428601" y="3279110"/>
                  <a:pt x="2426598" y="3279478"/>
                </a:cubicBezTo>
                <a:cubicBezTo>
                  <a:pt x="2426369" y="3278584"/>
                  <a:pt x="2426203" y="3277930"/>
                  <a:pt x="2426218" y="3277478"/>
                </a:cubicBezTo>
                <a:cubicBezTo>
                  <a:pt x="2426233" y="3277025"/>
                  <a:pt x="2426431" y="3276773"/>
                  <a:pt x="2426931" y="3276681"/>
                </a:cubicBezTo>
                <a:close/>
                <a:moveTo>
                  <a:pt x="2623441" y="3274407"/>
                </a:moveTo>
                <a:cubicBezTo>
                  <a:pt x="2622754" y="3275180"/>
                  <a:pt x="2621915" y="3278817"/>
                  <a:pt x="2621915" y="3278817"/>
                </a:cubicBezTo>
                <a:cubicBezTo>
                  <a:pt x="2622143" y="3279711"/>
                  <a:pt x="2622895" y="3279573"/>
                  <a:pt x="2623478" y="3278782"/>
                </a:cubicBezTo>
                <a:lnTo>
                  <a:pt x="2624029" y="3277431"/>
                </a:lnTo>
                <a:lnTo>
                  <a:pt x="2624131" y="3276890"/>
                </a:lnTo>
                <a:lnTo>
                  <a:pt x="2624039" y="3274827"/>
                </a:lnTo>
                <a:cubicBezTo>
                  <a:pt x="2623882" y="3274209"/>
                  <a:pt x="2623669" y="3274148"/>
                  <a:pt x="2623441" y="3274407"/>
                </a:cubicBezTo>
                <a:close/>
                <a:moveTo>
                  <a:pt x="1200186" y="3273264"/>
                </a:moveTo>
                <a:cubicBezTo>
                  <a:pt x="1198869" y="3271576"/>
                  <a:pt x="1196350" y="3277573"/>
                  <a:pt x="1195702" y="3280964"/>
                </a:cubicBezTo>
                <a:cubicBezTo>
                  <a:pt x="1195594" y="3281528"/>
                  <a:pt x="1195538" y="3282022"/>
                  <a:pt x="1195547" y="3282394"/>
                </a:cubicBezTo>
                <a:cubicBezTo>
                  <a:pt x="1195557" y="3282767"/>
                  <a:pt x="1195633" y="3283019"/>
                  <a:pt x="1195789" y="3283104"/>
                </a:cubicBezTo>
                <a:cubicBezTo>
                  <a:pt x="1196473" y="3283359"/>
                  <a:pt x="1197636" y="3281095"/>
                  <a:pt x="1198594" y="3278670"/>
                </a:cubicBezTo>
                <a:cubicBezTo>
                  <a:pt x="1199555" y="3276243"/>
                  <a:pt x="1200311" y="3273657"/>
                  <a:pt x="1200186" y="3273264"/>
                </a:cubicBezTo>
                <a:close/>
                <a:moveTo>
                  <a:pt x="2428378" y="3269361"/>
                </a:moveTo>
                <a:cubicBezTo>
                  <a:pt x="2429012" y="3271836"/>
                  <a:pt x="2428512" y="3274663"/>
                  <a:pt x="2426931" y="3276681"/>
                </a:cubicBezTo>
                <a:cubicBezTo>
                  <a:pt x="2426993" y="3274869"/>
                  <a:pt x="2426918" y="3273552"/>
                  <a:pt x="2427046" y="3272431"/>
                </a:cubicBezTo>
                <a:cubicBezTo>
                  <a:pt x="2427174" y="3271310"/>
                  <a:pt x="2427505" y="3270385"/>
                  <a:pt x="2428378" y="3269361"/>
                </a:cubicBezTo>
                <a:close/>
                <a:moveTo>
                  <a:pt x="2617555" y="3267384"/>
                </a:moveTo>
                <a:lnTo>
                  <a:pt x="2613503" y="3284575"/>
                </a:lnTo>
                <a:lnTo>
                  <a:pt x="2612969" y="3285195"/>
                </a:lnTo>
                <a:cubicBezTo>
                  <a:pt x="2612106" y="3286049"/>
                  <a:pt x="2611529" y="3286421"/>
                  <a:pt x="2611563" y="3285925"/>
                </a:cubicBezTo>
                <a:cubicBezTo>
                  <a:pt x="2611956" y="3280229"/>
                  <a:pt x="2614194" y="3274643"/>
                  <a:pt x="2616755" y="3269091"/>
                </a:cubicBezTo>
                <a:close/>
                <a:moveTo>
                  <a:pt x="2814853" y="3266934"/>
                </a:moveTo>
                <a:cubicBezTo>
                  <a:pt x="2814310" y="3267033"/>
                  <a:pt x="2813820" y="3267339"/>
                  <a:pt x="2813926" y="3267753"/>
                </a:cubicBezTo>
                <a:cubicBezTo>
                  <a:pt x="2813135" y="3268761"/>
                  <a:pt x="2816096" y="3267353"/>
                  <a:pt x="2816096" y="3267353"/>
                </a:cubicBezTo>
                <a:cubicBezTo>
                  <a:pt x="2815990" y="3266941"/>
                  <a:pt x="2815395" y="3266834"/>
                  <a:pt x="2814853" y="3266934"/>
                </a:cubicBezTo>
                <a:close/>
                <a:moveTo>
                  <a:pt x="3142078" y="3259747"/>
                </a:moveTo>
                <a:lnTo>
                  <a:pt x="3142392" y="3259790"/>
                </a:lnTo>
                <a:cubicBezTo>
                  <a:pt x="3141606" y="3261075"/>
                  <a:pt x="3141606" y="3261075"/>
                  <a:pt x="3141606" y="3261075"/>
                </a:cubicBezTo>
                <a:close/>
                <a:moveTo>
                  <a:pt x="2688939" y="3259048"/>
                </a:moveTo>
                <a:lnTo>
                  <a:pt x="2688381" y="3259179"/>
                </a:lnTo>
                <a:lnTo>
                  <a:pt x="2688916" y="3259054"/>
                </a:lnTo>
                <a:cubicBezTo>
                  <a:pt x="2689035" y="3259026"/>
                  <a:pt x="2689067" y="3259018"/>
                  <a:pt x="2688939" y="3259048"/>
                </a:cubicBezTo>
                <a:close/>
                <a:moveTo>
                  <a:pt x="2385720" y="3255535"/>
                </a:moveTo>
                <a:lnTo>
                  <a:pt x="2375744" y="3286025"/>
                </a:lnTo>
                <a:lnTo>
                  <a:pt x="2373224" y="3292565"/>
                </a:lnTo>
                <a:lnTo>
                  <a:pt x="2374150" y="3290897"/>
                </a:lnTo>
                <a:lnTo>
                  <a:pt x="2365591" y="3317056"/>
                </a:lnTo>
                <a:lnTo>
                  <a:pt x="2364363" y="3319811"/>
                </a:lnTo>
                <a:lnTo>
                  <a:pt x="2369803" y="3299696"/>
                </a:lnTo>
                <a:lnTo>
                  <a:pt x="2369919" y="3299778"/>
                </a:lnTo>
                <a:cubicBezTo>
                  <a:pt x="2370636" y="3299598"/>
                  <a:pt x="2371301" y="3299002"/>
                  <a:pt x="2371231" y="3298447"/>
                </a:cubicBezTo>
                <a:lnTo>
                  <a:pt x="2370201" y="3298222"/>
                </a:lnTo>
                <a:lnTo>
                  <a:pt x="2371135" y="3294769"/>
                </a:lnTo>
                <a:cubicBezTo>
                  <a:pt x="2371863" y="3291736"/>
                  <a:pt x="2368963" y="3294773"/>
                  <a:pt x="2365049" y="3298873"/>
                </a:cubicBezTo>
                <a:lnTo>
                  <a:pt x="2361931" y="3301821"/>
                </a:lnTo>
                <a:lnTo>
                  <a:pt x="2378125" y="3270152"/>
                </a:lnTo>
                <a:close/>
                <a:moveTo>
                  <a:pt x="2461095" y="3250980"/>
                </a:moveTo>
                <a:cubicBezTo>
                  <a:pt x="2461342" y="3250793"/>
                  <a:pt x="2461581" y="3250920"/>
                  <a:pt x="2461748" y="3251573"/>
                </a:cubicBezTo>
                <a:cubicBezTo>
                  <a:pt x="2462171" y="3253224"/>
                  <a:pt x="2460458" y="3255409"/>
                  <a:pt x="2460458" y="3255409"/>
                </a:cubicBezTo>
                <a:cubicBezTo>
                  <a:pt x="2460003" y="3255168"/>
                  <a:pt x="2459977" y="3254202"/>
                  <a:pt x="2460157" y="3253225"/>
                </a:cubicBezTo>
                <a:cubicBezTo>
                  <a:pt x="2460338" y="3252248"/>
                  <a:pt x="2460724" y="3251261"/>
                  <a:pt x="2461095" y="3250980"/>
                </a:cubicBezTo>
                <a:close/>
                <a:moveTo>
                  <a:pt x="2614397" y="3250685"/>
                </a:moveTo>
                <a:cubicBezTo>
                  <a:pt x="2614533" y="3250655"/>
                  <a:pt x="2614499" y="3250662"/>
                  <a:pt x="2614371" y="3250690"/>
                </a:cubicBezTo>
                <a:lnTo>
                  <a:pt x="2614216" y="3250724"/>
                </a:lnTo>
                <a:lnTo>
                  <a:pt x="2613785" y="3250819"/>
                </a:lnTo>
                <a:cubicBezTo>
                  <a:pt x="2613310" y="3250924"/>
                  <a:pt x="2612766" y="3251042"/>
                  <a:pt x="2612766" y="3251042"/>
                </a:cubicBezTo>
                <a:lnTo>
                  <a:pt x="2614216" y="3250724"/>
                </a:lnTo>
                <a:close/>
                <a:moveTo>
                  <a:pt x="1207666" y="3246846"/>
                </a:moveTo>
                <a:cubicBezTo>
                  <a:pt x="1204711" y="3243743"/>
                  <a:pt x="1199662" y="3263973"/>
                  <a:pt x="1199086" y="3268920"/>
                </a:cubicBezTo>
                <a:cubicBezTo>
                  <a:pt x="1199003" y="3269628"/>
                  <a:pt x="1199012" y="3270022"/>
                  <a:pt x="1199131" y="3269994"/>
                </a:cubicBezTo>
                <a:cubicBezTo>
                  <a:pt x="1199862" y="3270660"/>
                  <a:pt x="1200922" y="3268210"/>
                  <a:pt x="1201886" y="3265465"/>
                </a:cubicBezTo>
                <a:cubicBezTo>
                  <a:pt x="1202850" y="3262721"/>
                  <a:pt x="1203719" y="3259682"/>
                  <a:pt x="1204071" y="3259171"/>
                </a:cubicBezTo>
                <a:cubicBezTo>
                  <a:pt x="1205088" y="3255390"/>
                  <a:pt x="1208213" y="3248546"/>
                  <a:pt x="1207666" y="3246846"/>
                </a:cubicBezTo>
                <a:close/>
                <a:moveTo>
                  <a:pt x="1212207" y="3243830"/>
                </a:moveTo>
                <a:cubicBezTo>
                  <a:pt x="1212025" y="3243564"/>
                  <a:pt x="1211530" y="3244162"/>
                  <a:pt x="1210532" y="3246138"/>
                </a:cubicBezTo>
                <a:cubicBezTo>
                  <a:pt x="1208564" y="3252838"/>
                  <a:pt x="1205691" y="3260467"/>
                  <a:pt x="1205433" y="3266604"/>
                </a:cubicBezTo>
                <a:cubicBezTo>
                  <a:pt x="1205103" y="3267180"/>
                  <a:pt x="1204698" y="3267526"/>
                  <a:pt x="1204527" y="3267798"/>
                </a:cubicBezTo>
                <a:cubicBezTo>
                  <a:pt x="1204442" y="3267933"/>
                  <a:pt x="1204415" y="3268050"/>
                  <a:pt x="1204486" y="3268168"/>
                </a:cubicBezTo>
                <a:cubicBezTo>
                  <a:pt x="1204557" y="3268284"/>
                  <a:pt x="1204722" y="3268403"/>
                  <a:pt x="1205025" y="3268540"/>
                </a:cubicBezTo>
                <a:cubicBezTo>
                  <a:pt x="1205025" y="3268540"/>
                  <a:pt x="1205264" y="3268482"/>
                  <a:pt x="1205434" y="3268209"/>
                </a:cubicBezTo>
                <a:cubicBezTo>
                  <a:pt x="1205605" y="3267939"/>
                  <a:pt x="1205707" y="3267454"/>
                  <a:pt x="1205433" y="3266604"/>
                </a:cubicBezTo>
                <a:cubicBezTo>
                  <a:pt x="1206746" y="3263738"/>
                  <a:pt x="1208812" y="3260544"/>
                  <a:pt x="1210531" y="3255743"/>
                </a:cubicBezTo>
                <a:cubicBezTo>
                  <a:pt x="1210490" y="3253211"/>
                  <a:pt x="1212754" y="3244628"/>
                  <a:pt x="1212207" y="3243830"/>
                </a:cubicBezTo>
                <a:close/>
                <a:moveTo>
                  <a:pt x="2630518" y="3235997"/>
                </a:moveTo>
                <a:lnTo>
                  <a:pt x="2630113" y="3238534"/>
                </a:lnTo>
                <a:lnTo>
                  <a:pt x="2630225" y="3238775"/>
                </a:lnTo>
                <a:lnTo>
                  <a:pt x="2630514" y="3238442"/>
                </a:lnTo>
                <a:cubicBezTo>
                  <a:pt x="2630303" y="3237617"/>
                  <a:pt x="2631304" y="3237433"/>
                  <a:pt x="2631093" y="3236608"/>
                </a:cubicBezTo>
                <a:close/>
                <a:moveTo>
                  <a:pt x="2658721" y="3235442"/>
                </a:moveTo>
                <a:lnTo>
                  <a:pt x="2658389" y="3236320"/>
                </a:lnTo>
                <a:cubicBezTo>
                  <a:pt x="2658007" y="3237686"/>
                  <a:pt x="2657695" y="3239497"/>
                  <a:pt x="2657435" y="3241381"/>
                </a:cubicBezTo>
                <a:lnTo>
                  <a:pt x="2657415" y="3241544"/>
                </a:lnTo>
                <a:close/>
                <a:moveTo>
                  <a:pt x="2831073" y="3228900"/>
                </a:moveTo>
                <a:cubicBezTo>
                  <a:pt x="2830015" y="3227069"/>
                  <a:pt x="2827658" y="3232265"/>
                  <a:pt x="2826820" y="3235078"/>
                </a:cubicBezTo>
                <a:cubicBezTo>
                  <a:pt x="2826541" y="3236015"/>
                  <a:pt x="2826430" y="3236689"/>
                  <a:pt x="2826593" y="3236747"/>
                </a:cubicBezTo>
                <a:cubicBezTo>
                  <a:pt x="2826809" y="3236827"/>
                  <a:pt x="2827512" y="3235815"/>
                  <a:pt x="2828948" y="3232889"/>
                </a:cubicBezTo>
                <a:cubicBezTo>
                  <a:pt x="2828948" y="3232889"/>
                  <a:pt x="2831284" y="3229724"/>
                  <a:pt x="2831073" y="3228900"/>
                </a:cubicBezTo>
                <a:close/>
                <a:moveTo>
                  <a:pt x="2940134" y="3227269"/>
                </a:moveTo>
                <a:cubicBezTo>
                  <a:pt x="2939617" y="3227472"/>
                  <a:pt x="2939128" y="3227778"/>
                  <a:pt x="2939128" y="3227778"/>
                </a:cubicBezTo>
                <a:cubicBezTo>
                  <a:pt x="2939550" y="3229428"/>
                  <a:pt x="2941508" y="3228205"/>
                  <a:pt x="2941298" y="3227380"/>
                </a:cubicBezTo>
                <a:cubicBezTo>
                  <a:pt x="2941192" y="3226967"/>
                  <a:pt x="2940649" y="3227066"/>
                  <a:pt x="2940134" y="3227269"/>
                </a:cubicBezTo>
                <a:close/>
                <a:moveTo>
                  <a:pt x="2825230" y="3227237"/>
                </a:moveTo>
                <a:cubicBezTo>
                  <a:pt x="2824229" y="3227421"/>
                  <a:pt x="2822895" y="3230402"/>
                  <a:pt x="2822895" y="3230402"/>
                </a:cubicBezTo>
                <a:cubicBezTo>
                  <a:pt x="2818900" y="3240060"/>
                  <a:pt x="2817330" y="3251003"/>
                  <a:pt x="2816129" y="3259285"/>
                </a:cubicBezTo>
                <a:cubicBezTo>
                  <a:pt x="2819422" y="3255082"/>
                  <a:pt x="2818332" y="3250819"/>
                  <a:pt x="2820745" y="3243177"/>
                </a:cubicBezTo>
                <a:cubicBezTo>
                  <a:pt x="2821324" y="3241343"/>
                  <a:pt x="2828068" y="3229452"/>
                  <a:pt x="2825230" y="3227237"/>
                </a:cubicBezTo>
                <a:close/>
                <a:moveTo>
                  <a:pt x="2458789" y="3223611"/>
                </a:moveTo>
                <a:cubicBezTo>
                  <a:pt x="2459423" y="3226085"/>
                  <a:pt x="2459669" y="3227049"/>
                  <a:pt x="2457877" y="3228242"/>
                </a:cubicBezTo>
                <a:cubicBezTo>
                  <a:pt x="2457649" y="3227348"/>
                  <a:pt x="2457680" y="3226441"/>
                  <a:pt x="2457865" y="3225634"/>
                </a:cubicBezTo>
                <a:cubicBezTo>
                  <a:pt x="2458052" y="3224826"/>
                  <a:pt x="2458395" y="3224114"/>
                  <a:pt x="2458789" y="3223611"/>
                </a:cubicBezTo>
                <a:close/>
                <a:moveTo>
                  <a:pt x="2914791" y="3221448"/>
                </a:moveTo>
                <a:cubicBezTo>
                  <a:pt x="2910586" y="3230283"/>
                  <a:pt x="2906470" y="3243563"/>
                  <a:pt x="2904266" y="3252030"/>
                </a:cubicBezTo>
                <a:cubicBezTo>
                  <a:pt x="2903991" y="3253088"/>
                  <a:pt x="2903822" y="3253903"/>
                  <a:pt x="2903740" y="3254507"/>
                </a:cubicBezTo>
                <a:cubicBezTo>
                  <a:pt x="2903452" y="3256623"/>
                  <a:pt x="2904224" y="3256179"/>
                  <a:pt x="2905185" y="3254696"/>
                </a:cubicBezTo>
                <a:cubicBezTo>
                  <a:pt x="2906148" y="3253213"/>
                  <a:pt x="2907299" y="3250691"/>
                  <a:pt x="2907771" y="3248651"/>
                </a:cubicBezTo>
                <a:cubicBezTo>
                  <a:pt x="2910553" y="3238351"/>
                  <a:pt x="2914004" y="3230663"/>
                  <a:pt x="2914791" y="3221448"/>
                </a:cubicBezTo>
                <a:close/>
                <a:moveTo>
                  <a:pt x="2902878" y="3221014"/>
                </a:moveTo>
                <a:lnTo>
                  <a:pt x="2903756" y="3225572"/>
                </a:lnTo>
                <a:lnTo>
                  <a:pt x="2903449" y="3226374"/>
                </a:lnTo>
                <a:cubicBezTo>
                  <a:pt x="2898950" y="3238933"/>
                  <a:pt x="2894876" y="3251523"/>
                  <a:pt x="2891926" y="3263222"/>
                </a:cubicBezTo>
                <a:cubicBezTo>
                  <a:pt x="2883458" y="3297745"/>
                  <a:pt x="2880197" y="3323250"/>
                  <a:pt x="2872430" y="3352319"/>
                </a:cubicBezTo>
                <a:lnTo>
                  <a:pt x="2872231" y="3353738"/>
                </a:lnTo>
                <a:lnTo>
                  <a:pt x="2871706" y="3354207"/>
                </a:lnTo>
                <a:lnTo>
                  <a:pt x="2869233" y="3358284"/>
                </a:lnTo>
                <a:lnTo>
                  <a:pt x="2869347" y="3357347"/>
                </a:lnTo>
                <a:cubicBezTo>
                  <a:pt x="2874443" y="3326035"/>
                  <a:pt x="2880408" y="3294706"/>
                  <a:pt x="2887965" y="3264813"/>
                </a:cubicBezTo>
                <a:close/>
                <a:moveTo>
                  <a:pt x="2404560" y="3220252"/>
                </a:moveTo>
                <a:lnTo>
                  <a:pt x="2388974" y="3270545"/>
                </a:lnTo>
                <a:lnTo>
                  <a:pt x="2386802" y="3274775"/>
                </a:lnTo>
                <a:lnTo>
                  <a:pt x="2390267" y="3263228"/>
                </a:lnTo>
                <a:cubicBezTo>
                  <a:pt x="2396737" y="3241664"/>
                  <a:pt x="2396737" y="3241664"/>
                  <a:pt x="2396737" y="3241664"/>
                </a:cubicBezTo>
                <a:cubicBezTo>
                  <a:pt x="2397112" y="3239163"/>
                  <a:pt x="2395161" y="3240720"/>
                  <a:pt x="2392860" y="3243415"/>
                </a:cubicBezTo>
                <a:lnTo>
                  <a:pt x="2389556" y="3248153"/>
                </a:lnTo>
                <a:lnTo>
                  <a:pt x="2398246" y="3231429"/>
                </a:lnTo>
                <a:close/>
                <a:moveTo>
                  <a:pt x="2439240" y="3216735"/>
                </a:moveTo>
                <a:cubicBezTo>
                  <a:pt x="2438553" y="3217509"/>
                  <a:pt x="2437714" y="3221145"/>
                  <a:pt x="2437714" y="3221145"/>
                </a:cubicBezTo>
                <a:cubicBezTo>
                  <a:pt x="2437942" y="3222039"/>
                  <a:pt x="2438693" y="3221901"/>
                  <a:pt x="2439277" y="3221111"/>
                </a:cubicBezTo>
                <a:cubicBezTo>
                  <a:pt x="2439862" y="3220319"/>
                  <a:pt x="2440279" y="3218875"/>
                  <a:pt x="2439838" y="3217156"/>
                </a:cubicBezTo>
                <a:cubicBezTo>
                  <a:pt x="2439680" y="3216537"/>
                  <a:pt x="2439468" y="3216477"/>
                  <a:pt x="2439240" y="3216735"/>
                </a:cubicBezTo>
                <a:close/>
                <a:moveTo>
                  <a:pt x="2829972" y="3215713"/>
                </a:moveTo>
                <a:cubicBezTo>
                  <a:pt x="2828719" y="3213892"/>
                  <a:pt x="2825739" y="3219918"/>
                  <a:pt x="2824854" y="3223374"/>
                </a:cubicBezTo>
                <a:cubicBezTo>
                  <a:pt x="2824706" y="3223951"/>
                  <a:pt x="2824617" y="3224455"/>
                  <a:pt x="2824603" y="3224840"/>
                </a:cubicBezTo>
                <a:cubicBezTo>
                  <a:pt x="2824590" y="3225224"/>
                  <a:pt x="2824652" y="3225489"/>
                  <a:pt x="2824809" y="3225587"/>
                </a:cubicBezTo>
                <a:cubicBezTo>
                  <a:pt x="2826188" y="3226197"/>
                  <a:pt x="2830182" y="3216538"/>
                  <a:pt x="2829972" y="3215713"/>
                </a:cubicBezTo>
                <a:close/>
                <a:moveTo>
                  <a:pt x="2499250" y="3211608"/>
                </a:moveTo>
                <a:lnTo>
                  <a:pt x="2496996" y="3218141"/>
                </a:lnTo>
                <a:cubicBezTo>
                  <a:pt x="2496996" y="3218141"/>
                  <a:pt x="2496996" y="3218141"/>
                  <a:pt x="2498761" y="3212074"/>
                </a:cubicBezTo>
                <a:close/>
                <a:moveTo>
                  <a:pt x="3081408" y="3210036"/>
                </a:moveTo>
                <a:lnTo>
                  <a:pt x="3081367" y="3210573"/>
                </a:lnTo>
                <a:cubicBezTo>
                  <a:pt x="3080692" y="3211673"/>
                  <a:pt x="3080692" y="3211673"/>
                  <a:pt x="3080692" y="3211673"/>
                </a:cubicBezTo>
                <a:close/>
                <a:moveTo>
                  <a:pt x="2919533" y="3209924"/>
                </a:moveTo>
                <a:cubicBezTo>
                  <a:pt x="2918677" y="3211018"/>
                  <a:pt x="2917853" y="3212068"/>
                  <a:pt x="2917327" y="3213172"/>
                </a:cubicBezTo>
                <a:cubicBezTo>
                  <a:pt x="2917065" y="3213725"/>
                  <a:pt x="2916876" y="3214290"/>
                  <a:pt x="2916795" y="3214881"/>
                </a:cubicBezTo>
                <a:cubicBezTo>
                  <a:pt x="2916714" y="3215472"/>
                  <a:pt x="2916740" y="3216087"/>
                  <a:pt x="2916908" y="3216741"/>
                </a:cubicBezTo>
                <a:cubicBezTo>
                  <a:pt x="2918454" y="3214585"/>
                  <a:pt x="2920412" y="3213362"/>
                  <a:pt x="2919533" y="3209924"/>
                </a:cubicBezTo>
                <a:close/>
                <a:moveTo>
                  <a:pt x="2630652" y="3209263"/>
                </a:moveTo>
                <a:cubicBezTo>
                  <a:pt x="2630109" y="3209362"/>
                  <a:pt x="2629620" y="3209669"/>
                  <a:pt x="2629725" y="3210081"/>
                </a:cubicBezTo>
                <a:cubicBezTo>
                  <a:pt x="2628934" y="3211090"/>
                  <a:pt x="2631895" y="3209683"/>
                  <a:pt x="2631895" y="3209683"/>
                </a:cubicBezTo>
                <a:cubicBezTo>
                  <a:pt x="2631789" y="3209270"/>
                  <a:pt x="2631194" y="3209163"/>
                  <a:pt x="2630652" y="3209263"/>
                </a:cubicBezTo>
                <a:close/>
                <a:moveTo>
                  <a:pt x="1305479" y="3205684"/>
                </a:moveTo>
                <a:cubicBezTo>
                  <a:pt x="1312729" y="3212717"/>
                  <a:pt x="1298521" y="3230789"/>
                  <a:pt x="1294786" y="3223253"/>
                </a:cubicBezTo>
                <a:cubicBezTo>
                  <a:pt x="1294692" y="3219809"/>
                  <a:pt x="1297365" y="3215417"/>
                  <a:pt x="1300062" y="3211885"/>
                </a:cubicBezTo>
                <a:cubicBezTo>
                  <a:pt x="1302758" y="3208354"/>
                  <a:pt x="1305479" y="3205684"/>
                  <a:pt x="1305479" y="3205684"/>
                </a:cubicBezTo>
                <a:close/>
                <a:moveTo>
                  <a:pt x="2419726" y="3195841"/>
                </a:moveTo>
                <a:cubicBezTo>
                  <a:pt x="2416242" y="3204033"/>
                  <a:pt x="2412449" y="3212226"/>
                  <a:pt x="2409814" y="3219204"/>
                </a:cubicBezTo>
                <a:cubicBezTo>
                  <a:pt x="2414213" y="3206159"/>
                  <a:pt x="2414213" y="3206159"/>
                  <a:pt x="2414213" y="3206159"/>
                </a:cubicBezTo>
                <a:lnTo>
                  <a:pt x="2411620" y="3207753"/>
                </a:lnTo>
                <a:lnTo>
                  <a:pt x="2417983" y="3196488"/>
                </a:lnTo>
                <a:close/>
                <a:moveTo>
                  <a:pt x="1924881" y="3189626"/>
                </a:moveTo>
                <a:cubicBezTo>
                  <a:pt x="1924991" y="3193645"/>
                  <a:pt x="1925085" y="3197090"/>
                  <a:pt x="1925085" y="3197090"/>
                </a:cubicBezTo>
                <a:cubicBezTo>
                  <a:pt x="1917232" y="3189470"/>
                  <a:pt x="1920762" y="3189542"/>
                  <a:pt x="1924881" y="3189626"/>
                </a:cubicBezTo>
                <a:close/>
                <a:moveTo>
                  <a:pt x="2839373" y="3188937"/>
                </a:moveTo>
                <a:cubicBezTo>
                  <a:pt x="2836520" y="3185555"/>
                  <a:pt x="2830022" y="3206101"/>
                  <a:pt x="2829112" y="3211167"/>
                </a:cubicBezTo>
                <a:cubicBezTo>
                  <a:pt x="2828983" y="3211890"/>
                  <a:pt x="2828966" y="3212298"/>
                  <a:pt x="2829092" y="3212276"/>
                </a:cubicBezTo>
                <a:cubicBezTo>
                  <a:pt x="2830515" y="3213741"/>
                  <a:pt x="2834088" y="3202432"/>
                  <a:pt x="2834878" y="3201423"/>
                </a:cubicBezTo>
                <a:cubicBezTo>
                  <a:pt x="2836169" y="3197587"/>
                  <a:pt x="2839830" y="3190724"/>
                  <a:pt x="2839373" y="3188937"/>
                </a:cubicBezTo>
                <a:close/>
                <a:moveTo>
                  <a:pt x="3563129" y="3188019"/>
                </a:moveTo>
                <a:lnTo>
                  <a:pt x="3562777" y="3190049"/>
                </a:lnTo>
                <a:lnTo>
                  <a:pt x="3562339" y="3194626"/>
                </a:lnTo>
                <a:lnTo>
                  <a:pt x="3557286" y="3202588"/>
                </a:lnTo>
                <a:lnTo>
                  <a:pt x="3551626" y="3210684"/>
                </a:lnTo>
                <a:lnTo>
                  <a:pt x="3552067" y="3207835"/>
                </a:lnTo>
                <a:lnTo>
                  <a:pt x="3552617" y="3205472"/>
                </a:lnTo>
                <a:close/>
                <a:moveTo>
                  <a:pt x="2844251" y="3186109"/>
                </a:moveTo>
                <a:cubicBezTo>
                  <a:pt x="2844081" y="3185822"/>
                  <a:pt x="2843533" y="3186409"/>
                  <a:pt x="2842377" y="3188385"/>
                </a:cubicBezTo>
                <a:cubicBezTo>
                  <a:pt x="2839919" y="3195171"/>
                  <a:pt x="2836468" y="3202859"/>
                  <a:pt x="2835812" y="3209170"/>
                </a:cubicBezTo>
                <a:cubicBezTo>
                  <a:pt x="2835434" y="3209743"/>
                  <a:pt x="2834995" y="3210075"/>
                  <a:pt x="2834802" y="3210345"/>
                </a:cubicBezTo>
                <a:cubicBezTo>
                  <a:pt x="2834705" y="3210480"/>
                  <a:pt x="2834670" y="3210599"/>
                  <a:pt x="2834734" y="3210724"/>
                </a:cubicBezTo>
                <a:cubicBezTo>
                  <a:pt x="2834799" y="3210850"/>
                  <a:pt x="2834964" y="3210981"/>
                  <a:pt x="2835267" y="3211142"/>
                </a:cubicBezTo>
                <a:cubicBezTo>
                  <a:pt x="2835267" y="3211142"/>
                  <a:pt x="2835518" y="3211096"/>
                  <a:pt x="2835711" y="3210827"/>
                </a:cubicBezTo>
                <a:cubicBezTo>
                  <a:pt x="2835904" y="3210557"/>
                  <a:pt x="2836040" y="3210064"/>
                  <a:pt x="2835812" y="3209170"/>
                </a:cubicBezTo>
                <a:cubicBezTo>
                  <a:pt x="2837348" y="3206297"/>
                  <a:pt x="2839684" y="3203132"/>
                  <a:pt x="2841765" y="3198287"/>
                </a:cubicBezTo>
                <a:cubicBezTo>
                  <a:pt x="2841883" y="3195674"/>
                  <a:pt x="2844767" y="3186965"/>
                  <a:pt x="2844251" y="3186109"/>
                </a:cubicBezTo>
                <a:close/>
                <a:moveTo>
                  <a:pt x="1137200" y="3181021"/>
                </a:moveTo>
                <a:cubicBezTo>
                  <a:pt x="1068418" y="3332251"/>
                  <a:pt x="1085401" y="3286694"/>
                  <a:pt x="1109146" y="3230370"/>
                </a:cubicBezTo>
                <a:cubicBezTo>
                  <a:pt x="1109241" y="3233815"/>
                  <a:pt x="1109241" y="3233815"/>
                  <a:pt x="1112771" y="3233886"/>
                </a:cubicBezTo>
                <a:cubicBezTo>
                  <a:pt x="1109241" y="3233815"/>
                  <a:pt x="1129833" y="3191199"/>
                  <a:pt x="1137200" y="3181021"/>
                </a:cubicBezTo>
                <a:close/>
                <a:moveTo>
                  <a:pt x="1582229" y="3178305"/>
                </a:moveTo>
                <a:lnTo>
                  <a:pt x="1578294" y="3184725"/>
                </a:lnTo>
                <a:lnTo>
                  <a:pt x="1578467" y="3187368"/>
                </a:lnTo>
                <a:lnTo>
                  <a:pt x="1580861" y="3181388"/>
                </a:lnTo>
                <a:close/>
                <a:moveTo>
                  <a:pt x="1784732" y="3176216"/>
                </a:moveTo>
                <a:cubicBezTo>
                  <a:pt x="1784784" y="3176622"/>
                  <a:pt x="1785116" y="3177247"/>
                  <a:pt x="1785185" y="3177789"/>
                </a:cubicBezTo>
                <a:cubicBezTo>
                  <a:pt x="1785256" y="3178329"/>
                  <a:pt x="1785065" y="3178783"/>
                  <a:pt x="1784073" y="3178843"/>
                </a:cubicBezTo>
                <a:cubicBezTo>
                  <a:pt x="1783959" y="3177966"/>
                  <a:pt x="1783876" y="3177324"/>
                  <a:pt x="1783946" y="3176895"/>
                </a:cubicBezTo>
                <a:cubicBezTo>
                  <a:pt x="1784015" y="3176464"/>
                  <a:pt x="1784236" y="3176248"/>
                  <a:pt x="1784732" y="3176216"/>
                </a:cubicBezTo>
                <a:close/>
                <a:moveTo>
                  <a:pt x="1785392" y="3173590"/>
                </a:moveTo>
                <a:cubicBezTo>
                  <a:pt x="1785443" y="3173994"/>
                  <a:pt x="1785774" y="3174622"/>
                  <a:pt x="1785844" y="3175162"/>
                </a:cubicBezTo>
                <a:cubicBezTo>
                  <a:pt x="1785915" y="3175702"/>
                  <a:pt x="1785724" y="3176157"/>
                  <a:pt x="1784732" y="3176216"/>
                </a:cubicBezTo>
                <a:cubicBezTo>
                  <a:pt x="1784619" y="3175339"/>
                  <a:pt x="1784535" y="3174697"/>
                  <a:pt x="1784605" y="3174268"/>
                </a:cubicBezTo>
                <a:cubicBezTo>
                  <a:pt x="1784674" y="3173838"/>
                  <a:pt x="1784896" y="3173621"/>
                  <a:pt x="1785392" y="3173590"/>
                </a:cubicBezTo>
                <a:close/>
                <a:moveTo>
                  <a:pt x="2646872" y="3171229"/>
                </a:moveTo>
                <a:cubicBezTo>
                  <a:pt x="2645814" y="3169398"/>
                  <a:pt x="2643457" y="3174594"/>
                  <a:pt x="2642619" y="3177407"/>
                </a:cubicBezTo>
                <a:cubicBezTo>
                  <a:pt x="2642340" y="3178344"/>
                  <a:pt x="2642229" y="3179017"/>
                  <a:pt x="2642391" y="3179077"/>
                </a:cubicBezTo>
                <a:cubicBezTo>
                  <a:pt x="2642608" y="3179156"/>
                  <a:pt x="2643311" y="3178145"/>
                  <a:pt x="2644746" y="3175218"/>
                </a:cubicBezTo>
                <a:cubicBezTo>
                  <a:pt x="2644746" y="3175218"/>
                  <a:pt x="2647082" y="3172054"/>
                  <a:pt x="2646872" y="3171229"/>
                </a:cubicBezTo>
                <a:close/>
                <a:moveTo>
                  <a:pt x="2453858" y="3169672"/>
                </a:moveTo>
                <a:lnTo>
                  <a:pt x="2452784" y="3175535"/>
                </a:lnTo>
                <a:cubicBezTo>
                  <a:pt x="2451833" y="3178732"/>
                  <a:pt x="2450565" y="3182313"/>
                  <a:pt x="2449796" y="3183749"/>
                </a:cubicBezTo>
                <a:close/>
                <a:moveTo>
                  <a:pt x="2453869" y="3169613"/>
                </a:moveTo>
                <a:lnTo>
                  <a:pt x="2453874" y="3169616"/>
                </a:lnTo>
                <a:lnTo>
                  <a:pt x="2453858" y="3169672"/>
                </a:lnTo>
                <a:close/>
                <a:moveTo>
                  <a:pt x="2641029" y="3169566"/>
                </a:moveTo>
                <a:cubicBezTo>
                  <a:pt x="2640779" y="3169611"/>
                  <a:pt x="2640508" y="3169832"/>
                  <a:pt x="2640242" y="3170137"/>
                </a:cubicBezTo>
                <a:lnTo>
                  <a:pt x="2640091" y="3170353"/>
                </a:lnTo>
                <a:lnTo>
                  <a:pt x="2639936" y="3170695"/>
                </a:lnTo>
                <a:lnTo>
                  <a:pt x="2639975" y="3170520"/>
                </a:lnTo>
                <a:lnTo>
                  <a:pt x="2639486" y="3171217"/>
                </a:lnTo>
                <a:cubicBezTo>
                  <a:pt x="2639027" y="3171985"/>
                  <a:pt x="2638693" y="3172730"/>
                  <a:pt x="2638693" y="3172730"/>
                </a:cubicBezTo>
                <a:cubicBezTo>
                  <a:pt x="2634699" y="3182389"/>
                  <a:pt x="2633129" y="3193331"/>
                  <a:pt x="2631928" y="3201614"/>
                </a:cubicBezTo>
                <a:cubicBezTo>
                  <a:pt x="2635221" y="3197410"/>
                  <a:pt x="2634130" y="3193147"/>
                  <a:pt x="2636544" y="3185506"/>
                </a:cubicBezTo>
                <a:cubicBezTo>
                  <a:pt x="2637123" y="3183671"/>
                  <a:pt x="2643867" y="3171780"/>
                  <a:pt x="2641029" y="3169566"/>
                </a:cubicBezTo>
                <a:close/>
                <a:moveTo>
                  <a:pt x="2942510" y="3167022"/>
                </a:moveTo>
                <a:lnTo>
                  <a:pt x="2925103" y="3209243"/>
                </a:lnTo>
                <a:cubicBezTo>
                  <a:pt x="2919351" y="3224246"/>
                  <a:pt x="2914080" y="3239503"/>
                  <a:pt x="2909530" y="3255527"/>
                </a:cubicBezTo>
                <a:cubicBezTo>
                  <a:pt x="2899893" y="3290265"/>
                  <a:pt x="2893428" y="3324420"/>
                  <a:pt x="2884747" y="3358119"/>
                </a:cubicBezTo>
                <a:cubicBezTo>
                  <a:pt x="2887094" y="3329039"/>
                  <a:pt x="2891057" y="3298077"/>
                  <a:pt x="2900862" y="3268780"/>
                </a:cubicBezTo>
                <a:lnTo>
                  <a:pt x="2902398" y="3262505"/>
                </a:lnTo>
                <a:lnTo>
                  <a:pt x="2902427" y="3262638"/>
                </a:lnTo>
                <a:lnTo>
                  <a:pt x="2900305" y="3280466"/>
                </a:lnTo>
                <a:cubicBezTo>
                  <a:pt x="2898161" y="3301742"/>
                  <a:pt x="2902746" y="3280146"/>
                  <a:pt x="2903320" y="3266752"/>
                </a:cubicBezTo>
                <a:lnTo>
                  <a:pt x="2902427" y="3262638"/>
                </a:lnTo>
                <a:lnTo>
                  <a:pt x="2902485" y="3262147"/>
                </a:lnTo>
                <a:lnTo>
                  <a:pt x="2902398" y="3262505"/>
                </a:lnTo>
                <a:lnTo>
                  <a:pt x="2901396" y="3257885"/>
                </a:lnTo>
                <a:cubicBezTo>
                  <a:pt x="2899392" y="3258252"/>
                  <a:pt x="2896077" y="3279448"/>
                  <a:pt x="2894919" y="3283116"/>
                </a:cubicBezTo>
                <a:cubicBezTo>
                  <a:pt x="2890233" y="3307156"/>
                  <a:pt x="2884259" y="3335030"/>
                  <a:pt x="2879362" y="3358244"/>
                </a:cubicBezTo>
                <a:cubicBezTo>
                  <a:pt x="2881375" y="3331960"/>
                  <a:pt x="2887484" y="3309387"/>
                  <a:pt x="2891414" y="3286494"/>
                </a:cubicBezTo>
                <a:cubicBezTo>
                  <a:pt x="2893206" y="3285302"/>
                  <a:pt x="2892748" y="3283515"/>
                  <a:pt x="2892327" y="3281864"/>
                </a:cubicBezTo>
                <a:cubicBezTo>
                  <a:pt x="2888576" y="3284281"/>
                  <a:pt x="2894441" y="3268950"/>
                  <a:pt x="2895519" y="3264289"/>
                </a:cubicBezTo>
                <a:cubicBezTo>
                  <a:pt x="2898882" y="3252156"/>
                  <a:pt x="2902207" y="3239883"/>
                  <a:pt x="2906782" y="3228390"/>
                </a:cubicBezTo>
                <a:lnTo>
                  <a:pt x="2909765" y="3219968"/>
                </a:lnTo>
                <a:close/>
                <a:moveTo>
                  <a:pt x="1541244" y="3166954"/>
                </a:moveTo>
                <a:lnTo>
                  <a:pt x="1537962" y="3173062"/>
                </a:lnTo>
                <a:lnTo>
                  <a:pt x="1523918" y="3211475"/>
                </a:lnTo>
                <a:cubicBezTo>
                  <a:pt x="1523239" y="3213261"/>
                  <a:pt x="1522962" y="3214095"/>
                  <a:pt x="1522952" y="3214303"/>
                </a:cubicBezTo>
                <a:cubicBezTo>
                  <a:pt x="1522924" y="3214920"/>
                  <a:pt x="1525307" y="3209883"/>
                  <a:pt x="1526455" y="3207906"/>
                </a:cubicBezTo>
                <a:lnTo>
                  <a:pt x="1542285" y="3168526"/>
                </a:lnTo>
                <a:close/>
                <a:moveTo>
                  <a:pt x="1787675" y="3166780"/>
                </a:moveTo>
                <a:cubicBezTo>
                  <a:pt x="1787989" y="3169211"/>
                  <a:pt x="1787164" y="3171848"/>
                  <a:pt x="1785392" y="3173590"/>
                </a:cubicBezTo>
                <a:cubicBezTo>
                  <a:pt x="1785669" y="3171871"/>
                  <a:pt x="1785755" y="3170606"/>
                  <a:pt x="1786014" y="3169553"/>
                </a:cubicBezTo>
                <a:cubicBezTo>
                  <a:pt x="1786273" y="3168499"/>
                  <a:pt x="1786705" y="3167656"/>
                  <a:pt x="1787675" y="3166780"/>
                </a:cubicBezTo>
                <a:close/>
                <a:moveTo>
                  <a:pt x="3235556" y="3166770"/>
                </a:moveTo>
                <a:lnTo>
                  <a:pt x="3235317" y="3167326"/>
                </a:lnTo>
                <a:cubicBezTo>
                  <a:pt x="3233856" y="3169711"/>
                  <a:pt x="3233856" y="3169711"/>
                  <a:pt x="3233856" y="3169711"/>
                </a:cubicBezTo>
                <a:close/>
                <a:moveTo>
                  <a:pt x="2641694" y="3162702"/>
                </a:moveTo>
                <a:lnTo>
                  <a:pt x="2641650" y="3162792"/>
                </a:lnTo>
                <a:cubicBezTo>
                  <a:pt x="2641226" y="3163814"/>
                  <a:pt x="2640874" y="3164839"/>
                  <a:pt x="2640652" y="3165703"/>
                </a:cubicBezTo>
                <a:cubicBezTo>
                  <a:pt x="2640506" y="3166279"/>
                  <a:pt x="2640415" y="3166783"/>
                  <a:pt x="2640402" y="3167168"/>
                </a:cubicBezTo>
                <a:lnTo>
                  <a:pt x="2640574" y="3167795"/>
                </a:lnTo>
                <a:close/>
                <a:moveTo>
                  <a:pt x="2644584" y="3157986"/>
                </a:moveTo>
                <a:lnTo>
                  <a:pt x="2643053" y="3162317"/>
                </a:lnTo>
                <a:lnTo>
                  <a:pt x="2641148" y="3167730"/>
                </a:lnTo>
                <a:lnTo>
                  <a:pt x="2641234" y="3167700"/>
                </a:lnTo>
                <a:cubicBezTo>
                  <a:pt x="2642920" y="3166249"/>
                  <a:pt x="2645955" y="3158764"/>
                  <a:pt x="2645770" y="3158042"/>
                </a:cubicBezTo>
                <a:close/>
                <a:moveTo>
                  <a:pt x="2457848" y="3156670"/>
                </a:moveTo>
                <a:cubicBezTo>
                  <a:pt x="2458815" y="3154399"/>
                  <a:pt x="2457159" y="3161855"/>
                  <a:pt x="2455082" y="3170253"/>
                </a:cubicBezTo>
                <a:lnTo>
                  <a:pt x="2453874" y="3169616"/>
                </a:lnTo>
                <a:lnTo>
                  <a:pt x="2455925" y="3162507"/>
                </a:lnTo>
                <a:cubicBezTo>
                  <a:pt x="2456912" y="3159263"/>
                  <a:pt x="2457526" y="3157426"/>
                  <a:pt x="2457848" y="3156670"/>
                </a:cubicBezTo>
                <a:close/>
                <a:moveTo>
                  <a:pt x="3703253" y="3154231"/>
                </a:moveTo>
                <a:lnTo>
                  <a:pt x="3703457" y="3154464"/>
                </a:lnTo>
                <a:cubicBezTo>
                  <a:pt x="3703521" y="3154808"/>
                  <a:pt x="3703312" y="3155077"/>
                  <a:pt x="3702805" y="3155134"/>
                </a:cubicBezTo>
                <a:close/>
                <a:moveTo>
                  <a:pt x="1821556" y="3153009"/>
                </a:moveTo>
                <a:cubicBezTo>
                  <a:pt x="1821817" y="3152859"/>
                  <a:pt x="1822035" y="3153008"/>
                  <a:pt x="1822118" y="3153649"/>
                </a:cubicBezTo>
                <a:cubicBezTo>
                  <a:pt x="1822328" y="3155269"/>
                  <a:pt x="1820407" y="3157156"/>
                  <a:pt x="1820407" y="3157156"/>
                </a:cubicBezTo>
                <a:cubicBezTo>
                  <a:pt x="1819995" y="3156876"/>
                  <a:pt x="1820086" y="3155952"/>
                  <a:pt x="1820378" y="3155041"/>
                </a:cubicBezTo>
                <a:cubicBezTo>
                  <a:pt x="1820671" y="3154131"/>
                  <a:pt x="1821163" y="3153234"/>
                  <a:pt x="1821556" y="3153009"/>
                </a:cubicBezTo>
                <a:close/>
                <a:moveTo>
                  <a:pt x="2890325" y="3151077"/>
                </a:moveTo>
                <a:cubicBezTo>
                  <a:pt x="2884449" y="3157482"/>
                  <a:pt x="2881958" y="3169601"/>
                  <a:pt x="2877928" y="3179122"/>
                </a:cubicBezTo>
                <a:cubicBezTo>
                  <a:pt x="2868315" y="3205074"/>
                  <a:pt x="2857121" y="3233044"/>
                  <a:pt x="2850778" y="3263578"/>
                </a:cubicBezTo>
                <a:cubicBezTo>
                  <a:pt x="2850216" y="3265481"/>
                  <a:pt x="2849995" y="3266366"/>
                  <a:pt x="2850001" y="3266582"/>
                </a:cubicBezTo>
                <a:cubicBezTo>
                  <a:pt x="2850018" y="3267227"/>
                  <a:pt x="2852078" y="3261828"/>
                  <a:pt x="2853105" y="3259695"/>
                </a:cubicBezTo>
                <a:cubicBezTo>
                  <a:pt x="2860994" y="3227006"/>
                  <a:pt x="2874110" y="3197676"/>
                  <a:pt x="2885462" y="3166222"/>
                </a:cubicBezTo>
                <a:cubicBezTo>
                  <a:pt x="2886752" y="3162386"/>
                  <a:pt x="2890747" y="3152727"/>
                  <a:pt x="2890536" y="3151902"/>
                </a:cubicBezTo>
                <a:close/>
                <a:moveTo>
                  <a:pt x="3535097" y="3150924"/>
                </a:moveTo>
                <a:cubicBezTo>
                  <a:pt x="3534355" y="3153709"/>
                  <a:pt x="3533340" y="3155505"/>
                  <a:pt x="3532458" y="3156484"/>
                </a:cubicBezTo>
                <a:cubicBezTo>
                  <a:pt x="3531577" y="3157466"/>
                  <a:pt x="3530829" y="3157631"/>
                  <a:pt x="3530620" y="3157154"/>
                </a:cubicBezTo>
                <a:cubicBezTo>
                  <a:pt x="3530481" y="3156836"/>
                  <a:pt x="3530583" y="3156233"/>
                  <a:pt x="3531044" y="3155397"/>
                </a:cubicBezTo>
                <a:cubicBezTo>
                  <a:pt x="3531658" y="3154282"/>
                  <a:pt x="3532915" y="3152749"/>
                  <a:pt x="3535097" y="3150924"/>
                </a:cubicBezTo>
                <a:close/>
                <a:moveTo>
                  <a:pt x="3680822" y="3146237"/>
                </a:moveTo>
                <a:cubicBezTo>
                  <a:pt x="3681150" y="3148027"/>
                  <a:pt x="3681302" y="3148853"/>
                  <a:pt x="3680288" y="3148968"/>
                </a:cubicBezTo>
                <a:lnTo>
                  <a:pt x="3679511" y="3147675"/>
                </a:lnTo>
                <a:lnTo>
                  <a:pt x="3679654" y="3147308"/>
                </a:lnTo>
                <a:lnTo>
                  <a:pt x="3679458" y="3147340"/>
                </a:lnTo>
                <a:close/>
                <a:moveTo>
                  <a:pt x="3680520" y="3144586"/>
                </a:moveTo>
                <a:cubicBezTo>
                  <a:pt x="3681685" y="3145298"/>
                  <a:pt x="3680822" y="3146237"/>
                  <a:pt x="3680822" y="3146237"/>
                </a:cubicBezTo>
                <a:cubicBezTo>
                  <a:pt x="3680240" y="3145882"/>
                  <a:pt x="3680164" y="3145469"/>
                  <a:pt x="3680235" y="3145145"/>
                </a:cubicBezTo>
                <a:cubicBezTo>
                  <a:pt x="3680304" y="3144822"/>
                  <a:pt x="3680520" y="3144586"/>
                  <a:pt x="3680520" y="3144586"/>
                </a:cubicBezTo>
                <a:close/>
                <a:moveTo>
                  <a:pt x="3667398" y="3144457"/>
                </a:moveTo>
                <a:lnTo>
                  <a:pt x="3667142" y="3145939"/>
                </a:lnTo>
                <a:cubicBezTo>
                  <a:pt x="3666479" y="3149613"/>
                  <a:pt x="3665622" y="3153643"/>
                  <a:pt x="3664493" y="3155948"/>
                </a:cubicBezTo>
                <a:cubicBezTo>
                  <a:pt x="3662771" y="3158320"/>
                  <a:pt x="3662671" y="3156365"/>
                  <a:pt x="3663139" y="3153151"/>
                </a:cubicBezTo>
                <a:lnTo>
                  <a:pt x="3663679" y="3150424"/>
                </a:lnTo>
                <a:lnTo>
                  <a:pt x="3665299" y="3147883"/>
                </a:lnTo>
                <a:close/>
                <a:moveTo>
                  <a:pt x="3479630" y="3144294"/>
                </a:moveTo>
                <a:cubicBezTo>
                  <a:pt x="3479610" y="3144435"/>
                  <a:pt x="3478778" y="3145661"/>
                  <a:pt x="3477860" y="3147125"/>
                </a:cubicBezTo>
                <a:lnTo>
                  <a:pt x="3478476" y="3145592"/>
                </a:lnTo>
                <a:lnTo>
                  <a:pt x="3478961" y="3145000"/>
                </a:lnTo>
                <a:cubicBezTo>
                  <a:pt x="3479448" y="3144424"/>
                  <a:pt x="3479640" y="3144223"/>
                  <a:pt x="3479630" y="3144294"/>
                </a:cubicBezTo>
                <a:close/>
                <a:moveTo>
                  <a:pt x="3660361" y="3143279"/>
                </a:moveTo>
                <a:lnTo>
                  <a:pt x="3656505" y="3157531"/>
                </a:lnTo>
                <a:lnTo>
                  <a:pt x="3654271" y="3160236"/>
                </a:lnTo>
                <a:cubicBezTo>
                  <a:pt x="3653495" y="3161019"/>
                  <a:pt x="3652896" y="3161408"/>
                  <a:pt x="3652632" y="3161135"/>
                </a:cubicBezTo>
                <a:cubicBezTo>
                  <a:pt x="3652478" y="3160975"/>
                  <a:pt x="3652453" y="3160627"/>
                  <a:pt x="3652529" y="3160132"/>
                </a:cubicBezTo>
                <a:cubicBezTo>
                  <a:pt x="3652606" y="3159638"/>
                  <a:pt x="3652785" y="3158999"/>
                  <a:pt x="3653040" y="3158259"/>
                </a:cubicBezTo>
                <a:cubicBezTo>
                  <a:pt x="3654570" y="3153818"/>
                  <a:pt x="3658840" y="3145736"/>
                  <a:pt x="3660217" y="3143540"/>
                </a:cubicBezTo>
                <a:close/>
                <a:moveTo>
                  <a:pt x="3409627" y="3139355"/>
                </a:moveTo>
                <a:lnTo>
                  <a:pt x="3408586" y="3142978"/>
                </a:lnTo>
                <a:lnTo>
                  <a:pt x="3409205" y="3140026"/>
                </a:lnTo>
                <a:close/>
                <a:moveTo>
                  <a:pt x="3626904" y="3138383"/>
                </a:moveTo>
                <a:lnTo>
                  <a:pt x="3623333" y="3150997"/>
                </a:lnTo>
                <a:lnTo>
                  <a:pt x="3622358" y="3152418"/>
                </a:lnTo>
                <a:cubicBezTo>
                  <a:pt x="3620546" y="3155163"/>
                  <a:pt x="3618535" y="3158340"/>
                  <a:pt x="3616076" y="3162434"/>
                </a:cubicBezTo>
                <a:cubicBezTo>
                  <a:pt x="3614971" y="3163797"/>
                  <a:pt x="3609084" y="3173895"/>
                  <a:pt x="3607206" y="3175500"/>
                </a:cubicBezTo>
                <a:lnTo>
                  <a:pt x="3607043" y="3174099"/>
                </a:lnTo>
                <a:lnTo>
                  <a:pt x="3607099" y="3173417"/>
                </a:lnTo>
                <a:lnTo>
                  <a:pt x="3609628" y="3168415"/>
                </a:lnTo>
                <a:cubicBezTo>
                  <a:pt x="3613140" y="3162571"/>
                  <a:pt x="3618594" y="3155474"/>
                  <a:pt x="3619909" y="3152656"/>
                </a:cubicBezTo>
                <a:close/>
                <a:moveTo>
                  <a:pt x="3590729" y="3135771"/>
                </a:moveTo>
                <a:lnTo>
                  <a:pt x="3587218" y="3147728"/>
                </a:lnTo>
                <a:lnTo>
                  <a:pt x="3585350" y="3156869"/>
                </a:lnTo>
                <a:lnTo>
                  <a:pt x="3572962" y="3177885"/>
                </a:lnTo>
                <a:lnTo>
                  <a:pt x="3570959" y="3181043"/>
                </a:lnTo>
                <a:lnTo>
                  <a:pt x="3571387" y="3178682"/>
                </a:lnTo>
                <a:cubicBezTo>
                  <a:pt x="3572073" y="3175128"/>
                  <a:pt x="3572385" y="3173187"/>
                  <a:pt x="3572413" y="3172337"/>
                </a:cubicBezTo>
                <a:lnTo>
                  <a:pt x="3572128" y="3172418"/>
                </a:lnTo>
                <a:lnTo>
                  <a:pt x="3577983" y="3162138"/>
                </a:lnTo>
                <a:cubicBezTo>
                  <a:pt x="3581721" y="3154771"/>
                  <a:pt x="3584994" y="3147479"/>
                  <a:pt x="3587967" y="3140156"/>
                </a:cubicBezTo>
                <a:close/>
                <a:moveTo>
                  <a:pt x="2654164" y="3134731"/>
                </a:moveTo>
                <a:lnTo>
                  <a:pt x="2651252" y="3137353"/>
                </a:lnTo>
                <a:lnTo>
                  <a:pt x="2649539" y="3139901"/>
                </a:lnTo>
                <a:lnTo>
                  <a:pt x="2647837" y="3146227"/>
                </a:lnTo>
                <a:lnTo>
                  <a:pt x="2646163" y="3153816"/>
                </a:lnTo>
                <a:lnTo>
                  <a:pt x="2646284" y="3153669"/>
                </a:lnTo>
                <a:cubicBezTo>
                  <a:pt x="2647926" y="3151059"/>
                  <a:pt x="2650085" y="3144508"/>
                  <a:pt x="2650677" y="3143752"/>
                </a:cubicBezTo>
                <a:cubicBezTo>
                  <a:pt x="2651323" y="3141834"/>
                  <a:pt x="2652561" y="3139159"/>
                  <a:pt x="2653580" y="3136741"/>
                </a:cubicBezTo>
                <a:close/>
                <a:moveTo>
                  <a:pt x="1827766" y="3134568"/>
                </a:moveTo>
                <a:cubicBezTo>
                  <a:pt x="1828365" y="3134691"/>
                  <a:pt x="1828772" y="3135084"/>
                  <a:pt x="1828394" y="3135659"/>
                </a:cubicBezTo>
                <a:lnTo>
                  <a:pt x="1825978" y="3135093"/>
                </a:lnTo>
                <a:cubicBezTo>
                  <a:pt x="1826373" y="3134589"/>
                  <a:pt x="1827165" y="3134443"/>
                  <a:pt x="1827766" y="3134568"/>
                </a:cubicBezTo>
                <a:close/>
                <a:moveTo>
                  <a:pt x="2657094" y="3134138"/>
                </a:moveTo>
                <a:lnTo>
                  <a:pt x="2651610" y="3151499"/>
                </a:lnTo>
                <a:cubicBezTo>
                  <a:pt x="2651233" y="3152072"/>
                  <a:pt x="2650794" y="3152405"/>
                  <a:pt x="2650601" y="3152674"/>
                </a:cubicBezTo>
                <a:cubicBezTo>
                  <a:pt x="2650504" y="3152809"/>
                  <a:pt x="2650469" y="3152928"/>
                  <a:pt x="2650534" y="3153054"/>
                </a:cubicBezTo>
                <a:cubicBezTo>
                  <a:pt x="2650599" y="3153178"/>
                  <a:pt x="2650763" y="3153310"/>
                  <a:pt x="2651067" y="3153471"/>
                </a:cubicBezTo>
                <a:cubicBezTo>
                  <a:pt x="2651067" y="3153471"/>
                  <a:pt x="2651317" y="3153425"/>
                  <a:pt x="2651510" y="3153154"/>
                </a:cubicBezTo>
                <a:cubicBezTo>
                  <a:pt x="2651703" y="3152886"/>
                  <a:pt x="2651839" y="3152393"/>
                  <a:pt x="2651610" y="3151499"/>
                </a:cubicBezTo>
                <a:cubicBezTo>
                  <a:pt x="2653147" y="3148625"/>
                  <a:pt x="2655483" y="3145461"/>
                  <a:pt x="2657565" y="3140616"/>
                </a:cubicBezTo>
                <a:lnTo>
                  <a:pt x="2658386" y="3136875"/>
                </a:lnTo>
                <a:lnTo>
                  <a:pt x="2657624" y="3137492"/>
                </a:lnTo>
                <a:cubicBezTo>
                  <a:pt x="2658495" y="3134306"/>
                  <a:pt x="2658495" y="3134306"/>
                  <a:pt x="2658495" y="3134306"/>
                </a:cubicBezTo>
                <a:close/>
                <a:moveTo>
                  <a:pt x="3650954" y="3129288"/>
                </a:moveTo>
                <a:cubicBezTo>
                  <a:pt x="3650792" y="3130419"/>
                  <a:pt x="3650652" y="3131389"/>
                  <a:pt x="3650652" y="3131389"/>
                </a:cubicBezTo>
                <a:cubicBezTo>
                  <a:pt x="3649509" y="3130204"/>
                  <a:pt x="3649236" y="3129642"/>
                  <a:pt x="3649424" y="3129395"/>
                </a:cubicBezTo>
                <a:cubicBezTo>
                  <a:pt x="3649611" y="3129148"/>
                  <a:pt x="3650258" y="3129215"/>
                  <a:pt x="3650954" y="3129288"/>
                </a:cubicBezTo>
                <a:close/>
                <a:moveTo>
                  <a:pt x="1822622" y="3126664"/>
                </a:moveTo>
                <a:cubicBezTo>
                  <a:pt x="1822937" y="3129095"/>
                  <a:pt x="1823059" y="3130041"/>
                  <a:pt x="1821181" y="3130973"/>
                </a:cubicBezTo>
                <a:cubicBezTo>
                  <a:pt x="1821067" y="3130094"/>
                  <a:pt x="1821206" y="3129236"/>
                  <a:pt x="1821485" y="3128486"/>
                </a:cubicBezTo>
                <a:cubicBezTo>
                  <a:pt x="1821761" y="3127737"/>
                  <a:pt x="1822179" y="3127100"/>
                  <a:pt x="1822622" y="3126664"/>
                </a:cubicBezTo>
                <a:close/>
                <a:moveTo>
                  <a:pt x="1804527" y="3117875"/>
                </a:moveTo>
                <a:cubicBezTo>
                  <a:pt x="1803769" y="3118534"/>
                  <a:pt x="1802520" y="3121903"/>
                  <a:pt x="1802520" y="3121903"/>
                </a:cubicBezTo>
                <a:cubicBezTo>
                  <a:pt x="1802633" y="3122781"/>
                  <a:pt x="1803377" y="3122736"/>
                  <a:pt x="1804037" y="3122048"/>
                </a:cubicBezTo>
                <a:cubicBezTo>
                  <a:pt x="1804697" y="3121362"/>
                  <a:pt x="1805275" y="3120033"/>
                  <a:pt x="1805057" y="3118344"/>
                </a:cubicBezTo>
                <a:cubicBezTo>
                  <a:pt x="1804978" y="3117737"/>
                  <a:pt x="1804780" y="3117655"/>
                  <a:pt x="1804527" y="3117875"/>
                </a:cubicBezTo>
                <a:close/>
                <a:moveTo>
                  <a:pt x="3382793" y="3112736"/>
                </a:moveTo>
                <a:cubicBezTo>
                  <a:pt x="3382558" y="3111961"/>
                  <a:pt x="3382017" y="3112071"/>
                  <a:pt x="3380892" y="3113906"/>
                </a:cubicBezTo>
                <a:cubicBezTo>
                  <a:pt x="3380105" y="3115190"/>
                  <a:pt x="3378643" y="3117575"/>
                  <a:pt x="3377857" y="3118859"/>
                </a:cubicBezTo>
                <a:cubicBezTo>
                  <a:pt x="3376985" y="3123370"/>
                  <a:pt x="3377295" y="3128606"/>
                  <a:pt x="3378756" y="3126221"/>
                </a:cubicBezTo>
                <a:cubicBezTo>
                  <a:pt x="3380330" y="3123653"/>
                  <a:pt x="3380612" y="3120545"/>
                  <a:pt x="3382860" y="3116876"/>
                </a:cubicBezTo>
                <a:cubicBezTo>
                  <a:pt x="3382959" y="3115170"/>
                  <a:pt x="3383029" y="3113510"/>
                  <a:pt x="3382793" y="3112736"/>
                </a:cubicBezTo>
                <a:close/>
                <a:moveTo>
                  <a:pt x="3399754" y="3110063"/>
                </a:moveTo>
                <a:cubicBezTo>
                  <a:pt x="3391433" y="3123638"/>
                  <a:pt x="3382326" y="3138499"/>
                  <a:pt x="3374007" y="3152074"/>
                </a:cubicBezTo>
                <a:cubicBezTo>
                  <a:pt x="3373220" y="3153358"/>
                  <a:pt x="3373220" y="3153358"/>
                  <a:pt x="3373220" y="3153358"/>
                </a:cubicBezTo>
                <a:cubicBezTo>
                  <a:pt x="3370100" y="3161539"/>
                  <a:pt x="3366277" y="3167776"/>
                  <a:pt x="3362961" y="3175838"/>
                </a:cubicBezTo>
                <a:cubicBezTo>
                  <a:pt x="3359926" y="3180791"/>
                  <a:pt x="3359166" y="3193951"/>
                  <a:pt x="3361415" y="3190281"/>
                </a:cubicBezTo>
                <a:cubicBezTo>
                  <a:pt x="3374034" y="3163949"/>
                  <a:pt x="3387133" y="3136394"/>
                  <a:pt x="3399754" y="3110063"/>
                </a:cubicBezTo>
                <a:close/>
                <a:moveTo>
                  <a:pt x="1618901" y="3109408"/>
                </a:moveTo>
                <a:lnTo>
                  <a:pt x="1612282" y="3126730"/>
                </a:lnTo>
                <a:lnTo>
                  <a:pt x="1611071" y="3132521"/>
                </a:lnTo>
                <a:lnTo>
                  <a:pt x="1594864" y="3160920"/>
                </a:lnTo>
                <a:lnTo>
                  <a:pt x="1588123" y="3172677"/>
                </a:lnTo>
                <a:lnTo>
                  <a:pt x="1578993" y="3187286"/>
                </a:lnTo>
                <a:cubicBezTo>
                  <a:pt x="1575959" y="3192090"/>
                  <a:pt x="1573220" y="3196430"/>
                  <a:pt x="1570968" y="3200043"/>
                </a:cubicBezTo>
                <a:lnTo>
                  <a:pt x="1569354" y="3202694"/>
                </a:lnTo>
                <a:lnTo>
                  <a:pt x="1571048" y="3196755"/>
                </a:lnTo>
                <a:lnTo>
                  <a:pt x="1574624" y="3183517"/>
                </a:lnTo>
                <a:lnTo>
                  <a:pt x="1599344" y="3142966"/>
                </a:lnTo>
                <a:cubicBezTo>
                  <a:pt x="1600405" y="3141117"/>
                  <a:pt x="1611527" y="3118299"/>
                  <a:pt x="1618838" y="3109442"/>
                </a:cubicBezTo>
                <a:close/>
                <a:moveTo>
                  <a:pt x="3599985" y="3106550"/>
                </a:moveTo>
                <a:lnTo>
                  <a:pt x="3594696" y="3123195"/>
                </a:lnTo>
                <a:lnTo>
                  <a:pt x="3594119" y="3123769"/>
                </a:lnTo>
                <a:cubicBezTo>
                  <a:pt x="3593195" y="3124553"/>
                  <a:pt x="3592592" y="3124880"/>
                  <a:pt x="3592662" y="3124395"/>
                </a:cubicBezTo>
                <a:cubicBezTo>
                  <a:pt x="3593465" y="3118816"/>
                  <a:pt x="3596104" y="3113468"/>
                  <a:pt x="3599064" y="3108175"/>
                </a:cubicBezTo>
                <a:close/>
                <a:moveTo>
                  <a:pt x="3413218" y="3100013"/>
                </a:moveTo>
                <a:lnTo>
                  <a:pt x="3410350" y="3104693"/>
                </a:lnTo>
                <a:cubicBezTo>
                  <a:pt x="3410350" y="3104693"/>
                  <a:pt x="3410350" y="3104693"/>
                  <a:pt x="3393823" y="3140490"/>
                </a:cubicBezTo>
                <a:cubicBezTo>
                  <a:pt x="3391968" y="3146167"/>
                  <a:pt x="3391321" y="3159143"/>
                  <a:pt x="3393570" y="3155472"/>
                </a:cubicBezTo>
                <a:lnTo>
                  <a:pt x="3407977" y="3124163"/>
                </a:lnTo>
                <a:lnTo>
                  <a:pt x="3413051" y="3100646"/>
                </a:lnTo>
                <a:close/>
                <a:moveTo>
                  <a:pt x="3429512" y="3099917"/>
                </a:moveTo>
                <a:lnTo>
                  <a:pt x="3428763" y="3101139"/>
                </a:lnTo>
                <a:lnTo>
                  <a:pt x="3428746" y="3101327"/>
                </a:lnTo>
                <a:lnTo>
                  <a:pt x="3428729" y="3101467"/>
                </a:lnTo>
                <a:close/>
                <a:moveTo>
                  <a:pt x="3184986" y="3095707"/>
                </a:moveTo>
                <a:lnTo>
                  <a:pt x="3184685" y="3097493"/>
                </a:lnTo>
                <a:cubicBezTo>
                  <a:pt x="3184449" y="3098499"/>
                  <a:pt x="3184157" y="3099362"/>
                  <a:pt x="3183792" y="3099958"/>
                </a:cubicBezTo>
                <a:lnTo>
                  <a:pt x="3181156" y="3105135"/>
                </a:lnTo>
                <a:close/>
                <a:moveTo>
                  <a:pt x="2988461" y="3092724"/>
                </a:moveTo>
                <a:lnTo>
                  <a:pt x="2995054" y="3092821"/>
                </a:lnTo>
                <a:lnTo>
                  <a:pt x="2992038" y="3100226"/>
                </a:lnTo>
                <a:cubicBezTo>
                  <a:pt x="2985706" y="3117658"/>
                  <a:pt x="2979875" y="3134996"/>
                  <a:pt x="2973844" y="3151724"/>
                </a:cubicBezTo>
                <a:cubicBezTo>
                  <a:pt x="2967224" y="3168200"/>
                  <a:pt x="2959780" y="3185547"/>
                  <a:pt x="2952370" y="3203032"/>
                </a:cubicBezTo>
                <a:cubicBezTo>
                  <a:pt x="2935311" y="3246331"/>
                  <a:pt x="2924482" y="3292805"/>
                  <a:pt x="2913522" y="3339447"/>
                </a:cubicBezTo>
                <a:cubicBezTo>
                  <a:pt x="2912311" y="3347012"/>
                  <a:pt x="2912134" y="3354387"/>
                  <a:pt x="2910258" y="3360980"/>
                </a:cubicBezTo>
                <a:lnTo>
                  <a:pt x="2908095" y="3366348"/>
                </a:lnTo>
                <a:lnTo>
                  <a:pt x="2907257" y="3365504"/>
                </a:lnTo>
                <a:cubicBezTo>
                  <a:pt x="2910027" y="3354306"/>
                  <a:pt x="2912048" y="3344784"/>
                  <a:pt x="2908101" y="3357757"/>
                </a:cubicBezTo>
                <a:lnTo>
                  <a:pt x="2906050" y="3364866"/>
                </a:lnTo>
                <a:lnTo>
                  <a:pt x="2906044" y="3364863"/>
                </a:lnTo>
                <a:lnTo>
                  <a:pt x="2906033" y="3364922"/>
                </a:lnTo>
                <a:lnTo>
                  <a:pt x="2901971" y="3379000"/>
                </a:lnTo>
                <a:cubicBezTo>
                  <a:pt x="2902740" y="3377563"/>
                  <a:pt x="2904008" y="3373983"/>
                  <a:pt x="2904960" y="3370785"/>
                </a:cubicBezTo>
                <a:lnTo>
                  <a:pt x="2906033" y="3364922"/>
                </a:lnTo>
                <a:lnTo>
                  <a:pt x="2906050" y="3364866"/>
                </a:lnTo>
                <a:lnTo>
                  <a:pt x="2907257" y="3365504"/>
                </a:lnTo>
                <a:cubicBezTo>
                  <a:pt x="2905053" y="3373970"/>
                  <a:pt x="2902060" y="3383446"/>
                  <a:pt x="2901059" y="3383630"/>
                </a:cubicBezTo>
                <a:cubicBezTo>
                  <a:pt x="2902060" y="3383446"/>
                  <a:pt x="2900970" y="3379183"/>
                  <a:pt x="2900970" y="3379183"/>
                </a:cubicBezTo>
                <a:cubicBezTo>
                  <a:pt x="2900337" y="3376709"/>
                  <a:pt x="2898967" y="3379551"/>
                  <a:pt x="2898087" y="3376114"/>
                </a:cubicBezTo>
                <a:cubicBezTo>
                  <a:pt x="2898455" y="3373455"/>
                  <a:pt x="2899868" y="3365997"/>
                  <a:pt x="2900570" y="3360541"/>
                </a:cubicBezTo>
                <a:cubicBezTo>
                  <a:pt x="2906457" y="3328219"/>
                  <a:pt x="2912912" y="3290610"/>
                  <a:pt x="2922392" y="3259356"/>
                </a:cubicBezTo>
                <a:cubicBezTo>
                  <a:pt x="2931862" y="3224649"/>
                  <a:pt x="2947350" y="3192292"/>
                  <a:pt x="2960203" y="3157827"/>
                </a:cubicBezTo>
                <a:cubicBezTo>
                  <a:pt x="2959991" y="3157003"/>
                  <a:pt x="2961861" y="3151332"/>
                  <a:pt x="2960860" y="3151516"/>
                </a:cubicBezTo>
                <a:cubicBezTo>
                  <a:pt x="2959858" y="3151700"/>
                  <a:pt x="2953115" y="3163592"/>
                  <a:pt x="2953326" y="3164417"/>
                </a:cubicBezTo>
                <a:cubicBezTo>
                  <a:pt x="2947618" y="3176262"/>
                  <a:pt x="2941632" y="3195213"/>
                  <a:pt x="2937848" y="3205698"/>
                </a:cubicBezTo>
                <a:cubicBezTo>
                  <a:pt x="2930281" y="3226667"/>
                  <a:pt x="2924417" y="3241996"/>
                  <a:pt x="2918887" y="3262735"/>
                </a:cubicBezTo>
                <a:cubicBezTo>
                  <a:pt x="2908672" y="3299308"/>
                  <a:pt x="2903707" y="3330452"/>
                  <a:pt x="2895695" y="3366763"/>
                </a:cubicBezTo>
                <a:cubicBezTo>
                  <a:pt x="2894161" y="3377842"/>
                  <a:pt x="2892502" y="3384337"/>
                  <a:pt x="2889176" y="3396609"/>
                </a:cubicBezTo>
                <a:cubicBezTo>
                  <a:pt x="2887846" y="3399949"/>
                  <a:pt x="2887147" y="3400294"/>
                  <a:pt x="2886965" y="3398977"/>
                </a:cubicBezTo>
                <a:cubicBezTo>
                  <a:pt x="2886781" y="3397661"/>
                  <a:pt x="2887111" y="3394685"/>
                  <a:pt x="2887839" y="3391384"/>
                </a:cubicBezTo>
                <a:cubicBezTo>
                  <a:pt x="2888208" y="3388725"/>
                  <a:pt x="2889376" y="3388511"/>
                  <a:pt x="2889076" y="3383238"/>
                </a:cubicBezTo>
                <a:cubicBezTo>
                  <a:pt x="2886104" y="3375722"/>
                  <a:pt x="2889220" y="3362625"/>
                  <a:pt x="2890755" y="3351546"/>
                </a:cubicBezTo>
                <a:cubicBezTo>
                  <a:pt x="2899770" y="3293887"/>
                  <a:pt x="2915938" y="3238226"/>
                  <a:pt x="2936991" y="3185268"/>
                </a:cubicBezTo>
                <a:cubicBezTo>
                  <a:pt x="2939072" y="3180423"/>
                  <a:pt x="2943645" y="3168929"/>
                  <a:pt x="2946306" y="3162250"/>
                </a:cubicBezTo>
                <a:lnTo>
                  <a:pt x="2946145" y="3161145"/>
                </a:lnTo>
                <a:close/>
                <a:moveTo>
                  <a:pt x="3519471" y="3090506"/>
                </a:moveTo>
                <a:lnTo>
                  <a:pt x="3516896" y="3095802"/>
                </a:lnTo>
                <a:lnTo>
                  <a:pt x="3516342" y="3097311"/>
                </a:lnTo>
                <a:cubicBezTo>
                  <a:pt x="3516777" y="3096630"/>
                  <a:pt x="3517377" y="3095429"/>
                  <a:pt x="3518014" y="3094014"/>
                </a:cubicBezTo>
                <a:close/>
                <a:moveTo>
                  <a:pt x="3598035" y="3089908"/>
                </a:moveTo>
                <a:lnTo>
                  <a:pt x="3597491" y="3089988"/>
                </a:lnTo>
                <a:lnTo>
                  <a:pt x="3596380" y="3090153"/>
                </a:lnTo>
                <a:cubicBezTo>
                  <a:pt x="3596380" y="3090153"/>
                  <a:pt x="3596931" y="3090071"/>
                  <a:pt x="3597414" y="3090000"/>
                </a:cubicBezTo>
                <a:lnTo>
                  <a:pt x="3597491" y="3089988"/>
                </a:lnTo>
                <a:lnTo>
                  <a:pt x="3598009" y="3089913"/>
                </a:lnTo>
                <a:cubicBezTo>
                  <a:pt x="3598138" y="3089893"/>
                  <a:pt x="3598173" y="3089888"/>
                  <a:pt x="3598035" y="3089908"/>
                </a:cubicBezTo>
                <a:close/>
                <a:moveTo>
                  <a:pt x="3002855" y="3088387"/>
                </a:moveTo>
                <a:lnTo>
                  <a:pt x="2999498" y="3096860"/>
                </a:lnTo>
                <a:cubicBezTo>
                  <a:pt x="2994677" y="3108668"/>
                  <a:pt x="2989685" y="3120742"/>
                  <a:pt x="2984460" y="3133794"/>
                </a:cubicBezTo>
                <a:cubicBezTo>
                  <a:pt x="2983899" y="3135697"/>
                  <a:pt x="2982183" y="3139575"/>
                  <a:pt x="2981141" y="3141314"/>
                </a:cubicBezTo>
                <a:cubicBezTo>
                  <a:pt x="2980101" y="3143053"/>
                  <a:pt x="2979737" y="3142652"/>
                  <a:pt x="2981879" y="3135996"/>
                </a:cubicBezTo>
                <a:cubicBezTo>
                  <a:pt x="2984582" y="3130173"/>
                  <a:pt x="2987243" y="3123494"/>
                  <a:pt x="2989078" y="3117686"/>
                </a:cubicBezTo>
                <a:cubicBezTo>
                  <a:pt x="2990969" y="3112444"/>
                  <a:pt x="2992299" y="3108421"/>
                  <a:pt x="2993551" y="3104519"/>
                </a:cubicBezTo>
                <a:lnTo>
                  <a:pt x="2997310" y="3092854"/>
                </a:lnTo>
                <a:lnTo>
                  <a:pt x="2998347" y="3092870"/>
                </a:lnTo>
                <a:close/>
                <a:moveTo>
                  <a:pt x="3420600" y="3087967"/>
                </a:moveTo>
                <a:lnTo>
                  <a:pt x="3417981" y="3092240"/>
                </a:lnTo>
                <a:lnTo>
                  <a:pt x="3415124" y="3103134"/>
                </a:lnTo>
                <a:lnTo>
                  <a:pt x="3410646" y="3118362"/>
                </a:lnTo>
                <a:lnTo>
                  <a:pt x="3416389" y="3105880"/>
                </a:lnTo>
                <a:close/>
                <a:moveTo>
                  <a:pt x="2990174" y="3086203"/>
                </a:moveTo>
                <a:cubicBezTo>
                  <a:pt x="2992126" y="3085196"/>
                  <a:pt x="2994424" y="3085436"/>
                  <a:pt x="2993967" y="3087175"/>
                </a:cubicBezTo>
                <a:cubicBezTo>
                  <a:pt x="2993663" y="3088335"/>
                  <a:pt x="2992134" y="3090159"/>
                  <a:pt x="2988461" y="3092724"/>
                </a:cubicBezTo>
                <a:cubicBezTo>
                  <a:pt x="2986617" y="3089468"/>
                  <a:pt x="2988222" y="3087212"/>
                  <a:pt x="2990174" y="3086203"/>
                </a:cubicBezTo>
                <a:close/>
                <a:moveTo>
                  <a:pt x="3523372" y="3085269"/>
                </a:moveTo>
                <a:lnTo>
                  <a:pt x="3523577" y="3085502"/>
                </a:lnTo>
                <a:cubicBezTo>
                  <a:pt x="3523639" y="3085845"/>
                  <a:pt x="3523430" y="3086115"/>
                  <a:pt x="3522924" y="3086172"/>
                </a:cubicBezTo>
                <a:close/>
                <a:moveTo>
                  <a:pt x="3130404" y="3084855"/>
                </a:moveTo>
                <a:lnTo>
                  <a:pt x="3129207" y="3088522"/>
                </a:lnTo>
                <a:cubicBezTo>
                  <a:pt x="3128796" y="3091014"/>
                  <a:pt x="3128656" y="3093451"/>
                  <a:pt x="3128558" y="3095156"/>
                </a:cubicBezTo>
                <a:cubicBezTo>
                  <a:pt x="3115854" y="3124716"/>
                  <a:pt x="3103149" y="3154277"/>
                  <a:pt x="3093986" y="3184241"/>
                </a:cubicBezTo>
                <a:cubicBezTo>
                  <a:pt x="3091344" y="3188551"/>
                  <a:pt x="3088998" y="3193044"/>
                  <a:pt x="3086822" y="3197642"/>
                </a:cubicBezTo>
                <a:lnTo>
                  <a:pt x="3081408" y="3210036"/>
                </a:lnTo>
                <a:lnTo>
                  <a:pt x="3081630" y="3207107"/>
                </a:lnTo>
                <a:cubicBezTo>
                  <a:pt x="3081971" y="3205834"/>
                  <a:pt x="3082433" y="3204416"/>
                  <a:pt x="3082631" y="3202770"/>
                </a:cubicBezTo>
                <a:cubicBezTo>
                  <a:pt x="3094042" y="3169137"/>
                  <a:pt x="3108405" y="3133780"/>
                  <a:pt x="3121305" y="3100808"/>
                </a:cubicBezTo>
                <a:cubicBezTo>
                  <a:pt x="3121109" y="3104219"/>
                  <a:pt x="3121025" y="3107447"/>
                  <a:pt x="3123274" y="3103779"/>
                </a:cubicBezTo>
                <a:close/>
                <a:moveTo>
                  <a:pt x="3355217" y="3081961"/>
                </a:moveTo>
                <a:cubicBezTo>
                  <a:pt x="3354474" y="3084746"/>
                  <a:pt x="3353459" y="3086542"/>
                  <a:pt x="3352578" y="3087522"/>
                </a:cubicBezTo>
                <a:cubicBezTo>
                  <a:pt x="3351695" y="3088504"/>
                  <a:pt x="3350948" y="3088668"/>
                  <a:pt x="3350740" y="3088191"/>
                </a:cubicBezTo>
                <a:cubicBezTo>
                  <a:pt x="3350600" y="3087874"/>
                  <a:pt x="3350701" y="3087270"/>
                  <a:pt x="3351163" y="3086434"/>
                </a:cubicBezTo>
                <a:cubicBezTo>
                  <a:pt x="3351778" y="3085318"/>
                  <a:pt x="3353034" y="3083787"/>
                  <a:pt x="3355217" y="3081961"/>
                </a:cubicBezTo>
                <a:close/>
                <a:moveTo>
                  <a:pt x="3132158" y="3080199"/>
                </a:moveTo>
                <a:lnTo>
                  <a:pt x="3130404" y="3084855"/>
                </a:lnTo>
                <a:lnTo>
                  <a:pt x="3131480" y="3081556"/>
                </a:lnTo>
                <a:close/>
                <a:moveTo>
                  <a:pt x="3442322" y="3079015"/>
                </a:moveTo>
                <a:lnTo>
                  <a:pt x="3430567" y="3098195"/>
                </a:lnTo>
                <a:lnTo>
                  <a:pt x="3440029" y="3083694"/>
                </a:lnTo>
                <a:close/>
                <a:moveTo>
                  <a:pt x="3471813" y="3076858"/>
                </a:moveTo>
                <a:lnTo>
                  <a:pt x="3471103" y="3077901"/>
                </a:lnTo>
                <a:lnTo>
                  <a:pt x="3470897" y="3078275"/>
                </a:lnTo>
                <a:lnTo>
                  <a:pt x="3471759" y="3077238"/>
                </a:lnTo>
                <a:close/>
                <a:moveTo>
                  <a:pt x="3614589" y="3076571"/>
                </a:moveTo>
                <a:cubicBezTo>
                  <a:pt x="3614339" y="3076800"/>
                  <a:pt x="3614128" y="3077239"/>
                  <a:pt x="3613982" y="3077724"/>
                </a:cubicBezTo>
                <a:cubicBezTo>
                  <a:pt x="3613834" y="3078211"/>
                  <a:pt x="3613750" y="3078743"/>
                  <a:pt x="3613753" y="3079159"/>
                </a:cubicBezTo>
                <a:cubicBezTo>
                  <a:pt x="3613759" y="3079989"/>
                  <a:pt x="3614117" y="3080351"/>
                  <a:pt x="3615021" y="3078931"/>
                </a:cubicBezTo>
                <a:cubicBezTo>
                  <a:pt x="3614870" y="3078106"/>
                  <a:pt x="3615883" y="3077991"/>
                  <a:pt x="3615732" y="3077165"/>
                </a:cubicBezTo>
                <a:cubicBezTo>
                  <a:pt x="3615322" y="3076334"/>
                  <a:pt x="3614921" y="3076266"/>
                  <a:pt x="3614589" y="3076571"/>
                </a:cubicBezTo>
                <a:close/>
                <a:moveTo>
                  <a:pt x="1824347" y="3074702"/>
                </a:moveTo>
                <a:lnTo>
                  <a:pt x="1822602" y="3080165"/>
                </a:lnTo>
                <a:cubicBezTo>
                  <a:pt x="1821295" y="3083103"/>
                  <a:pt x="1819636" y="3086370"/>
                  <a:pt x="1818719" y="3087650"/>
                </a:cubicBezTo>
                <a:close/>
                <a:moveTo>
                  <a:pt x="1824365" y="3074645"/>
                </a:moveTo>
                <a:lnTo>
                  <a:pt x="1824370" y="3074649"/>
                </a:lnTo>
                <a:lnTo>
                  <a:pt x="1824347" y="3074702"/>
                </a:lnTo>
                <a:close/>
                <a:moveTo>
                  <a:pt x="3817366" y="3072357"/>
                </a:moveTo>
                <a:lnTo>
                  <a:pt x="3817293" y="3074431"/>
                </a:lnTo>
                <a:lnTo>
                  <a:pt x="3817477" y="3079062"/>
                </a:lnTo>
                <a:lnTo>
                  <a:pt x="3813576" y="3087656"/>
                </a:lnTo>
                <a:lnTo>
                  <a:pt x="3809096" y="3096462"/>
                </a:lnTo>
                <a:lnTo>
                  <a:pt x="3809148" y="3093559"/>
                </a:lnTo>
                <a:lnTo>
                  <a:pt x="3809371" y="3091127"/>
                </a:lnTo>
                <a:close/>
                <a:moveTo>
                  <a:pt x="3447116" y="3071192"/>
                </a:moveTo>
                <a:lnTo>
                  <a:pt x="3446012" y="3072993"/>
                </a:lnTo>
                <a:lnTo>
                  <a:pt x="3444949" y="3076748"/>
                </a:lnTo>
                <a:close/>
                <a:moveTo>
                  <a:pt x="3487440" y="3065591"/>
                </a:moveTo>
                <a:lnTo>
                  <a:pt x="3484245" y="3072255"/>
                </a:lnTo>
                <a:cubicBezTo>
                  <a:pt x="3482808" y="3075223"/>
                  <a:pt x="3481354" y="3078038"/>
                  <a:pt x="3479903" y="3080401"/>
                </a:cubicBezTo>
                <a:lnTo>
                  <a:pt x="3478139" y="3082970"/>
                </a:lnTo>
                <a:lnTo>
                  <a:pt x="3477666" y="3084719"/>
                </a:lnTo>
                <a:lnTo>
                  <a:pt x="3481703" y="3077632"/>
                </a:lnTo>
                <a:lnTo>
                  <a:pt x="3486537" y="3069087"/>
                </a:lnTo>
                <a:close/>
                <a:moveTo>
                  <a:pt x="1645727" y="3065299"/>
                </a:moveTo>
                <a:lnTo>
                  <a:pt x="1639278" y="3082405"/>
                </a:lnTo>
                <a:lnTo>
                  <a:pt x="1637368" y="3085849"/>
                </a:lnTo>
                <a:lnTo>
                  <a:pt x="1639725" y="3078847"/>
                </a:lnTo>
                <a:close/>
                <a:moveTo>
                  <a:pt x="2383196" y="3064626"/>
                </a:moveTo>
                <a:cubicBezTo>
                  <a:pt x="2383698" y="3063014"/>
                  <a:pt x="2383194" y="3062745"/>
                  <a:pt x="2380886" y="3064878"/>
                </a:cubicBezTo>
                <a:lnTo>
                  <a:pt x="2378248" y="3068592"/>
                </a:lnTo>
                <a:lnTo>
                  <a:pt x="2381006" y="3069201"/>
                </a:lnTo>
                <a:close/>
                <a:moveTo>
                  <a:pt x="1829776" y="3062767"/>
                </a:moveTo>
                <a:cubicBezTo>
                  <a:pt x="1830986" y="3060715"/>
                  <a:pt x="1828485" y="3067629"/>
                  <a:pt x="1825462" y="3075394"/>
                </a:cubicBezTo>
                <a:lnTo>
                  <a:pt x="1824370" y="3074649"/>
                </a:lnTo>
                <a:lnTo>
                  <a:pt x="1827212" y="3068110"/>
                </a:lnTo>
                <a:cubicBezTo>
                  <a:pt x="1828558" y="3065131"/>
                  <a:pt x="1829374" y="3063451"/>
                  <a:pt x="1829776" y="3062767"/>
                </a:cubicBezTo>
                <a:close/>
                <a:moveTo>
                  <a:pt x="3436652" y="3062178"/>
                </a:moveTo>
                <a:lnTo>
                  <a:pt x="3430990" y="3072340"/>
                </a:lnTo>
                <a:lnTo>
                  <a:pt x="3429948" y="3076410"/>
                </a:lnTo>
                <a:lnTo>
                  <a:pt x="3431880" y="3072211"/>
                </a:lnTo>
                <a:lnTo>
                  <a:pt x="3429767" y="3077115"/>
                </a:lnTo>
                <a:lnTo>
                  <a:pt x="3426280" y="3090724"/>
                </a:lnTo>
                <a:lnTo>
                  <a:pt x="3422873" y="3104840"/>
                </a:lnTo>
                <a:lnTo>
                  <a:pt x="3430587" y="3086717"/>
                </a:lnTo>
                <a:lnTo>
                  <a:pt x="3435759" y="3065983"/>
                </a:lnTo>
                <a:close/>
                <a:moveTo>
                  <a:pt x="3463762" y="3059043"/>
                </a:moveTo>
                <a:lnTo>
                  <a:pt x="3463470" y="3059520"/>
                </a:lnTo>
                <a:lnTo>
                  <a:pt x="3463740" y="3059119"/>
                </a:lnTo>
                <a:close/>
                <a:moveTo>
                  <a:pt x="3440647" y="3058498"/>
                </a:moveTo>
                <a:lnTo>
                  <a:pt x="3436946" y="3071777"/>
                </a:lnTo>
                <a:lnTo>
                  <a:pt x="3439245" y="3066374"/>
                </a:lnTo>
                <a:cubicBezTo>
                  <a:pt x="3440074" y="3063476"/>
                  <a:pt x="3440608" y="3060397"/>
                  <a:pt x="3440653" y="3058502"/>
                </a:cubicBezTo>
                <a:close/>
                <a:moveTo>
                  <a:pt x="3028008" y="3055046"/>
                </a:moveTo>
                <a:lnTo>
                  <a:pt x="3023562" y="3068272"/>
                </a:lnTo>
                <a:lnTo>
                  <a:pt x="3027560" y="3055437"/>
                </a:lnTo>
                <a:close/>
                <a:moveTo>
                  <a:pt x="522551" y="3054254"/>
                </a:moveTo>
                <a:lnTo>
                  <a:pt x="522854" y="3054323"/>
                </a:lnTo>
                <a:cubicBezTo>
                  <a:pt x="521970" y="3055495"/>
                  <a:pt x="521970" y="3055495"/>
                  <a:pt x="521970" y="3055495"/>
                </a:cubicBezTo>
                <a:close/>
                <a:moveTo>
                  <a:pt x="3617264" y="3050232"/>
                </a:moveTo>
                <a:cubicBezTo>
                  <a:pt x="3616714" y="3050294"/>
                  <a:pt x="3616203" y="3050562"/>
                  <a:pt x="3616278" y="3050975"/>
                </a:cubicBezTo>
                <a:cubicBezTo>
                  <a:pt x="3615416" y="3051915"/>
                  <a:pt x="3618475" y="3050726"/>
                  <a:pt x="3618475" y="3050726"/>
                </a:cubicBezTo>
                <a:cubicBezTo>
                  <a:pt x="3618399" y="3050313"/>
                  <a:pt x="3617812" y="3050169"/>
                  <a:pt x="3617264" y="3050232"/>
                </a:cubicBezTo>
                <a:close/>
                <a:moveTo>
                  <a:pt x="3437083" y="3048144"/>
                </a:moveTo>
                <a:lnTo>
                  <a:pt x="3436213" y="3051539"/>
                </a:lnTo>
                <a:lnTo>
                  <a:pt x="3434785" y="3057395"/>
                </a:lnTo>
                <a:lnTo>
                  <a:pt x="3439084" y="3051821"/>
                </a:lnTo>
                <a:lnTo>
                  <a:pt x="3439145" y="3051562"/>
                </a:lnTo>
                <a:lnTo>
                  <a:pt x="3438514" y="3050915"/>
                </a:lnTo>
                <a:cubicBezTo>
                  <a:pt x="3438076" y="3050207"/>
                  <a:pt x="3437620" y="3049288"/>
                  <a:pt x="3437205" y="3048404"/>
                </a:cubicBezTo>
                <a:close/>
                <a:moveTo>
                  <a:pt x="3498665" y="3047532"/>
                </a:moveTo>
                <a:cubicBezTo>
                  <a:pt x="3498358" y="3047213"/>
                  <a:pt x="3497605" y="3047873"/>
                  <a:pt x="3496705" y="3048955"/>
                </a:cubicBezTo>
                <a:lnTo>
                  <a:pt x="3494085" y="3052576"/>
                </a:lnTo>
                <a:lnTo>
                  <a:pt x="3492048" y="3058885"/>
                </a:lnTo>
                <a:lnTo>
                  <a:pt x="3492346" y="3058541"/>
                </a:lnTo>
                <a:cubicBezTo>
                  <a:pt x="3493186" y="3057552"/>
                  <a:pt x="3495259" y="3055066"/>
                  <a:pt x="3496874" y="3052695"/>
                </a:cubicBezTo>
                <a:cubicBezTo>
                  <a:pt x="3498489" y="3050323"/>
                  <a:pt x="3499650" y="3048064"/>
                  <a:pt x="3498665" y="3047532"/>
                </a:cubicBezTo>
                <a:close/>
                <a:moveTo>
                  <a:pt x="2391473" y="3042239"/>
                </a:moveTo>
                <a:cubicBezTo>
                  <a:pt x="2389325" y="3042370"/>
                  <a:pt x="2386984" y="3055173"/>
                  <a:pt x="2386143" y="3057675"/>
                </a:cubicBezTo>
                <a:lnTo>
                  <a:pt x="2382085" y="3069528"/>
                </a:lnTo>
                <a:lnTo>
                  <a:pt x="2383651" y="3070064"/>
                </a:lnTo>
                <a:lnTo>
                  <a:pt x="2389644" y="3052561"/>
                </a:lnTo>
                <a:cubicBezTo>
                  <a:pt x="2389522" y="3051616"/>
                  <a:pt x="2393456" y="3042118"/>
                  <a:pt x="2391473" y="3042239"/>
                </a:cubicBezTo>
                <a:close/>
                <a:moveTo>
                  <a:pt x="3237655" y="3040976"/>
                </a:moveTo>
                <a:lnTo>
                  <a:pt x="3236829" y="3043616"/>
                </a:lnTo>
                <a:lnTo>
                  <a:pt x="3237757" y="3041748"/>
                </a:lnTo>
                <a:close/>
                <a:moveTo>
                  <a:pt x="3729378" y="3039160"/>
                </a:moveTo>
                <a:cubicBezTo>
                  <a:pt x="3729376" y="3039303"/>
                  <a:pt x="3728721" y="3040634"/>
                  <a:pt x="3728015" y="3042214"/>
                </a:cubicBezTo>
                <a:lnTo>
                  <a:pt x="3728416" y="3040603"/>
                </a:lnTo>
                <a:lnTo>
                  <a:pt x="3728813" y="3039951"/>
                </a:lnTo>
                <a:cubicBezTo>
                  <a:pt x="3729215" y="3039311"/>
                  <a:pt x="3729378" y="3039087"/>
                  <a:pt x="3729378" y="3039160"/>
                </a:cubicBezTo>
                <a:close/>
                <a:moveTo>
                  <a:pt x="3784818" y="3038805"/>
                </a:moveTo>
                <a:cubicBezTo>
                  <a:pt x="3784462" y="3041682"/>
                  <a:pt x="3783704" y="3043605"/>
                  <a:pt x="3782969" y="3044696"/>
                </a:cubicBezTo>
                <a:cubicBezTo>
                  <a:pt x="3782234" y="3045787"/>
                  <a:pt x="3781520" y="3046047"/>
                  <a:pt x="3781250" y="3045596"/>
                </a:cubicBezTo>
                <a:cubicBezTo>
                  <a:pt x="3781071" y="3045296"/>
                  <a:pt x="3781090" y="3044680"/>
                  <a:pt x="3781432" y="3043785"/>
                </a:cubicBezTo>
                <a:cubicBezTo>
                  <a:pt x="3781887" y="3042593"/>
                  <a:pt x="3782917" y="3040904"/>
                  <a:pt x="3784818" y="3038805"/>
                </a:cubicBezTo>
                <a:close/>
                <a:moveTo>
                  <a:pt x="3211885" y="3032427"/>
                </a:moveTo>
                <a:lnTo>
                  <a:pt x="3196581" y="3067168"/>
                </a:lnTo>
                <a:lnTo>
                  <a:pt x="3184986" y="3095707"/>
                </a:lnTo>
                <a:lnTo>
                  <a:pt x="3185246" y="3094162"/>
                </a:lnTo>
                <a:cubicBezTo>
                  <a:pt x="3185534" y="3091816"/>
                  <a:pt x="3185674" y="3089379"/>
                  <a:pt x="3185815" y="3087826"/>
                </a:cubicBezTo>
                <a:cubicBezTo>
                  <a:pt x="3189722" y="3078360"/>
                  <a:pt x="3193629" y="3068894"/>
                  <a:pt x="3197846" y="3059365"/>
                </a:cubicBezTo>
                <a:cubicBezTo>
                  <a:pt x="3197846" y="3059365"/>
                  <a:pt x="3197846" y="3059365"/>
                  <a:pt x="3206446" y="3039149"/>
                </a:cubicBezTo>
                <a:cubicBezTo>
                  <a:pt x="3207570" y="3037315"/>
                  <a:pt x="3208694" y="3035481"/>
                  <a:pt x="3209794" y="3034073"/>
                </a:cubicBezTo>
                <a:close/>
                <a:moveTo>
                  <a:pt x="2487959" y="3032019"/>
                </a:moveTo>
                <a:cubicBezTo>
                  <a:pt x="2488474" y="3031816"/>
                  <a:pt x="2489017" y="3031716"/>
                  <a:pt x="2489122" y="3032129"/>
                </a:cubicBezTo>
                <a:cubicBezTo>
                  <a:pt x="2489334" y="3032954"/>
                  <a:pt x="2487376" y="3034178"/>
                  <a:pt x="2486953" y="3032528"/>
                </a:cubicBezTo>
                <a:cubicBezTo>
                  <a:pt x="2486953" y="3032528"/>
                  <a:pt x="2487443" y="3032222"/>
                  <a:pt x="2487959" y="3032019"/>
                </a:cubicBezTo>
                <a:close/>
                <a:moveTo>
                  <a:pt x="3215145" y="3025025"/>
                </a:moveTo>
                <a:lnTo>
                  <a:pt x="3214857" y="3026639"/>
                </a:lnTo>
                <a:cubicBezTo>
                  <a:pt x="3214393" y="3028499"/>
                  <a:pt x="3213782" y="3030270"/>
                  <a:pt x="3212994" y="3031554"/>
                </a:cubicBezTo>
                <a:lnTo>
                  <a:pt x="3211885" y="3032427"/>
                </a:lnTo>
                <a:close/>
                <a:moveTo>
                  <a:pt x="3732967" y="3024050"/>
                </a:moveTo>
                <a:lnTo>
                  <a:pt x="3732271" y="3025604"/>
                </a:lnTo>
                <a:lnTo>
                  <a:pt x="3730389" y="3030394"/>
                </a:lnTo>
                <a:lnTo>
                  <a:pt x="3733105" y="3024659"/>
                </a:lnTo>
                <a:close/>
                <a:moveTo>
                  <a:pt x="3054990" y="3021508"/>
                </a:moveTo>
                <a:lnTo>
                  <a:pt x="3044432" y="3050951"/>
                </a:lnTo>
                <a:lnTo>
                  <a:pt x="3050076" y="3028551"/>
                </a:lnTo>
                <a:close/>
                <a:moveTo>
                  <a:pt x="3950636" y="3020941"/>
                </a:moveTo>
                <a:lnTo>
                  <a:pt x="3950869" y="3021148"/>
                </a:lnTo>
                <a:cubicBezTo>
                  <a:pt x="3950977" y="3021484"/>
                  <a:pt x="3950807" y="3021780"/>
                  <a:pt x="3950317" y="3021902"/>
                </a:cubicBezTo>
                <a:close/>
                <a:moveTo>
                  <a:pt x="3717852" y="3020879"/>
                </a:moveTo>
                <a:lnTo>
                  <a:pt x="3707082" y="3043519"/>
                </a:lnTo>
                <a:lnTo>
                  <a:pt x="3706970" y="3043901"/>
                </a:lnTo>
                <a:cubicBezTo>
                  <a:pt x="3706531" y="3045964"/>
                  <a:pt x="3707333" y="3045578"/>
                  <a:pt x="3708402" y="3044183"/>
                </a:cubicBezTo>
                <a:cubicBezTo>
                  <a:pt x="3709469" y="3042787"/>
                  <a:pt x="3710801" y="3040382"/>
                  <a:pt x="3711420" y="3038407"/>
                </a:cubicBezTo>
                <a:cubicBezTo>
                  <a:pt x="3713181" y="3033431"/>
                  <a:pt x="3715063" y="3029109"/>
                  <a:pt x="3716686" y="3024905"/>
                </a:cubicBezTo>
                <a:close/>
                <a:moveTo>
                  <a:pt x="3745298" y="3019516"/>
                </a:moveTo>
                <a:cubicBezTo>
                  <a:pt x="3744766" y="3019680"/>
                  <a:pt x="3744256" y="3019949"/>
                  <a:pt x="3744256" y="3019949"/>
                </a:cubicBezTo>
                <a:cubicBezTo>
                  <a:pt x="3744558" y="3021600"/>
                  <a:pt x="3746604" y="3020526"/>
                  <a:pt x="3746453" y="3019701"/>
                </a:cubicBezTo>
                <a:cubicBezTo>
                  <a:pt x="3746377" y="3019288"/>
                  <a:pt x="3745827" y="3019350"/>
                  <a:pt x="3745298" y="3019516"/>
                </a:cubicBezTo>
                <a:close/>
                <a:moveTo>
                  <a:pt x="3240754" y="3018852"/>
                </a:moveTo>
                <a:lnTo>
                  <a:pt x="3237461" y="3025713"/>
                </a:lnTo>
                <a:lnTo>
                  <a:pt x="3235243" y="3034171"/>
                </a:lnTo>
                <a:lnTo>
                  <a:pt x="3226148" y="3065098"/>
                </a:lnTo>
                <a:lnTo>
                  <a:pt x="3233805" y="3049700"/>
                </a:lnTo>
                <a:lnTo>
                  <a:pt x="3236298" y="3037810"/>
                </a:lnTo>
                <a:close/>
                <a:moveTo>
                  <a:pt x="3665021" y="3017525"/>
                </a:moveTo>
                <a:lnTo>
                  <a:pt x="3662032" y="3025700"/>
                </a:lnTo>
                <a:lnTo>
                  <a:pt x="3661725" y="3030094"/>
                </a:lnTo>
                <a:lnTo>
                  <a:pt x="3661569" y="3031183"/>
                </a:lnTo>
                <a:lnTo>
                  <a:pt x="3661496" y="3031321"/>
                </a:lnTo>
                <a:lnTo>
                  <a:pt x="3660184" y="3034617"/>
                </a:lnTo>
                <a:lnTo>
                  <a:pt x="3660520" y="3029835"/>
                </a:lnTo>
                <a:lnTo>
                  <a:pt x="3653399" y="3049313"/>
                </a:lnTo>
                <a:cubicBezTo>
                  <a:pt x="3652702" y="3051147"/>
                  <a:pt x="3652417" y="3052004"/>
                  <a:pt x="3652408" y="3052216"/>
                </a:cubicBezTo>
                <a:cubicBezTo>
                  <a:pt x="3652377" y="3052852"/>
                  <a:pt x="3654824" y="3047677"/>
                  <a:pt x="3656004" y="3045647"/>
                </a:cubicBezTo>
                <a:lnTo>
                  <a:pt x="3664571" y="3024339"/>
                </a:lnTo>
                <a:lnTo>
                  <a:pt x="3665445" y="3019093"/>
                </a:lnTo>
                <a:close/>
                <a:moveTo>
                  <a:pt x="3837495" y="3016654"/>
                </a:moveTo>
                <a:lnTo>
                  <a:pt x="3835647" y="3029048"/>
                </a:lnTo>
                <a:lnTo>
                  <a:pt x="3835037" y="3038422"/>
                </a:lnTo>
                <a:lnTo>
                  <a:pt x="3825677" y="3060990"/>
                </a:lnTo>
                <a:lnTo>
                  <a:pt x="3824129" y="3064399"/>
                </a:lnTo>
                <a:lnTo>
                  <a:pt x="3824233" y="3061985"/>
                </a:lnTo>
                <a:cubicBezTo>
                  <a:pt x="3824430" y="3058345"/>
                  <a:pt x="3824477" y="3056366"/>
                  <a:pt x="3824390" y="3055513"/>
                </a:cubicBezTo>
                <a:lnTo>
                  <a:pt x="3824121" y="3055630"/>
                </a:lnTo>
                <a:lnTo>
                  <a:pt x="3828500" y="3044616"/>
                </a:lnTo>
                <a:cubicBezTo>
                  <a:pt x="3831187" y="3036780"/>
                  <a:pt x="3833426" y="3029079"/>
                  <a:pt x="3835367" y="3021385"/>
                </a:cubicBezTo>
                <a:close/>
                <a:moveTo>
                  <a:pt x="3927503" y="3015775"/>
                </a:moveTo>
                <a:cubicBezTo>
                  <a:pt x="3928066" y="3017522"/>
                  <a:pt x="3928326" y="3018329"/>
                  <a:pt x="3927344" y="3018571"/>
                </a:cubicBezTo>
                <a:lnTo>
                  <a:pt x="3926407" y="3017378"/>
                </a:lnTo>
                <a:lnTo>
                  <a:pt x="3926499" y="3016993"/>
                </a:lnTo>
                <a:lnTo>
                  <a:pt x="3926309" y="3017050"/>
                </a:lnTo>
                <a:close/>
                <a:moveTo>
                  <a:pt x="3914062" y="3015686"/>
                </a:moveTo>
                <a:lnTo>
                  <a:pt x="3914009" y="3017198"/>
                </a:lnTo>
                <a:cubicBezTo>
                  <a:pt x="3913851" y="3020955"/>
                  <a:pt x="3913550" y="3025091"/>
                  <a:pt x="3912747" y="3027538"/>
                </a:cubicBezTo>
                <a:cubicBezTo>
                  <a:pt x="3911373" y="3030126"/>
                  <a:pt x="3911013" y="3028182"/>
                  <a:pt x="3911041" y="3024912"/>
                </a:cubicBezTo>
                <a:lnTo>
                  <a:pt x="3911205" y="3022119"/>
                </a:lnTo>
                <a:lnTo>
                  <a:pt x="3912458" y="3019373"/>
                </a:lnTo>
                <a:close/>
                <a:moveTo>
                  <a:pt x="3906983" y="3015393"/>
                </a:moveTo>
                <a:lnTo>
                  <a:pt x="3905105" y="3030125"/>
                </a:lnTo>
                <a:lnTo>
                  <a:pt x="3903271" y="3033110"/>
                </a:lnTo>
                <a:cubicBezTo>
                  <a:pt x="3902613" y="3033991"/>
                  <a:pt x="3902076" y="3034456"/>
                  <a:pt x="3901780" y="3034216"/>
                </a:cubicBezTo>
                <a:cubicBezTo>
                  <a:pt x="3901607" y="3034075"/>
                  <a:pt x="3901535" y="3033730"/>
                  <a:pt x="3901544" y="3033226"/>
                </a:cubicBezTo>
                <a:cubicBezTo>
                  <a:pt x="3901553" y="3032723"/>
                  <a:pt x="3901643" y="3032062"/>
                  <a:pt x="3901795" y="3031289"/>
                </a:cubicBezTo>
                <a:cubicBezTo>
                  <a:pt x="3902703" y="3026657"/>
                  <a:pt x="3905817" y="3018042"/>
                  <a:pt x="3906877" y="3015673"/>
                </a:cubicBezTo>
                <a:close/>
                <a:moveTo>
                  <a:pt x="3873423" y="3014711"/>
                </a:moveTo>
                <a:lnTo>
                  <a:pt x="3871603" y="3027769"/>
                </a:lnTo>
                <a:lnTo>
                  <a:pt x="3870837" y="3029314"/>
                </a:lnTo>
                <a:cubicBezTo>
                  <a:pt x="3869422" y="3032286"/>
                  <a:pt x="3867871" y="3035714"/>
                  <a:pt x="3866003" y="3040116"/>
                </a:cubicBezTo>
                <a:cubicBezTo>
                  <a:pt x="3865099" y="3041617"/>
                  <a:pt x="3860666" y="3052453"/>
                  <a:pt x="3859034" y="3054294"/>
                </a:cubicBezTo>
                <a:lnTo>
                  <a:pt x="3858684" y="3052914"/>
                </a:lnTo>
                <a:lnTo>
                  <a:pt x="3858649" y="3052226"/>
                </a:lnTo>
                <a:lnTo>
                  <a:pt x="3860463" y="3046906"/>
                </a:lnTo>
                <a:cubicBezTo>
                  <a:pt x="3863134" y="3040623"/>
                  <a:pt x="3867544" y="3032842"/>
                  <a:pt x="3868459" y="3029859"/>
                </a:cubicBezTo>
                <a:close/>
                <a:moveTo>
                  <a:pt x="3926984" y="3014162"/>
                </a:moveTo>
                <a:cubicBezTo>
                  <a:pt x="3928225" y="3014727"/>
                  <a:pt x="3927503" y="3015775"/>
                  <a:pt x="3927503" y="3015775"/>
                </a:cubicBezTo>
                <a:cubicBezTo>
                  <a:pt x="3926883" y="3015494"/>
                  <a:pt x="3926753" y="3015091"/>
                  <a:pt x="3926778" y="3014757"/>
                </a:cubicBezTo>
                <a:cubicBezTo>
                  <a:pt x="3926804" y="3014425"/>
                  <a:pt x="3926984" y="3014162"/>
                  <a:pt x="3926984" y="3014162"/>
                </a:cubicBezTo>
                <a:close/>
                <a:moveTo>
                  <a:pt x="3636214" y="3013884"/>
                </a:moveTo>
                <a:cubicBezTo>
                  <a:pt x="3635289" y="3012014"/>
                  <a:pt x="3632558" y="3016969"/>
                  <a:pt x="3631519" y="3019682"/>
                </a:cubicBezTo>
                <a:cubicBezTo>
                  <a:pt x="3631172" y="3020586"/>
                  <a:pt x="3631013" y="3021240"/>
                  <a:pt x="3631171" y="3021309"/>
                </a:cubicBezTo>
                <a:cubicBezTo>
                  <a:pt x="3631382" y="3021403"/>
                  <a:pt x="3632157" y="3020454"/>
                  <a:pt x="3633803" y="3017669"/>
                </a:cubicBezTo>
                <a:cubicBezTo>
                  <a:pt x="3633803" y="3017669"/>
                  <a:pt x="3634443" y="3016930"/>
                  <a:pt x="3635065" y="3016086"/>
                </a:cubicBezTo>
                <a:cubicBezTo>
                  <a:pt x="3635686" y="3015244"/>
                  <a:pt x="3636289" y="3014298"/>
                  <a:pt x="3636214" y="3013884"/>
                </a:cubicBezTo>
                <a:close/>
                <a:moveTo>
                  <a:pt x="3630496" y="3011861"/>
                </a:moveTo>
                <a:cubicBezTo>
                  <a:pt x="3629482" y="3011976"/>
                  <a:pt x="3627934" y="3014820"/>
                  <a:pt x="3627934" y="3014820"/>
                </a:cubicBezTo>
                <a:cubicBezTo>
                  <a:pt x="3623246" y="3024059"/>
                  <a:pt x="3620888" y="3034720"/>
                  <a:pt x="3619091" y="3042790"/>
                </a:cubicBezTo>
                <a:cubicBezTo>
                  <a:pt x="3622684" y="3038873"/>
                  <a:pt x="3621902" y="3034606"/>
                  <a:pt x="3624865" y="3027248"/>
                </a:cubicBezTo>
                <a:cubicBezTo>
                  <a:pt x="3625576" y="3025481"/>
                  <a:pt x="3633172" y="3014229"/>
                  <a:pt x="3630496" y="3011861"/>
                </a:cubicBezTo>
                <a:close/>
                <a:moveTo>
                  <a:pt x="3463538" y="3008888"/>
                </a:moveTo>
                <a:lnTo>
                  <a:pt x="3463145" y="3009731"/>
                </a:lnTo>
                <a:cubicBezTo>
                  <a:pt x="3462664" y="3011050"/>
                  <a:pt x="3462221" y="3012812"/>
                  <a:pt x="3461826" y="3014648"/>
                </a:cubicBezTo>
                <a:lnTo>
                  <a:pt x="3461794" y="3014807"/>
                </a:lnTo>
                <a:close/>
                <a:moveTo>
                  <a:pt x="3895853" y="3002591"/>
                </a:moveTo>
                <a:cubicBezTo>
                  <a:pt x="3895846" y="3003742"/>
                  <a:pt x="3895838" y="3004730"/>
                  <a:pt x="3895838" y="3004730"/>
                </a:cubicBezTo>
                <a:cubicBezTo>
                  <a:pt x="3894555" y="3003690"/>
                  <a:pt x="3894212" y="3003162"/>
                  <a:pt x="3894363" y="3002892"/>
                </a:cubicBezTo>
                <a:cubicBezTo>
                  <a:pt x="3894514" y="3002621"/>
                  <a:pt x="3895158" y="3002607"/>
                  <a:pt x="3895853" y="3002591"/>
                </a:cubicBezTo>
                <a:close/>
                <a:moveTo>
                  <a:pt x="3753953" y="3002277"/>
                </a:moveTo>
                <a:lnTo>
                  <a:pt x="3751478" y="3005946"/>
                </a:lnTo>
                <a:lnTo>
                  <a:pt x="3749539" y="3009489"/>
                </a:lnTo>
                <a:lnTo>
                  <a:pt x="3747698" y="3015206"/>
                </a:lnTo>
                <a:cubicBezTo>
                  <a:pt x="3750278" y="3011402"/>
                  <a:pt x="3752539" y="3006792"/>
                  <a:pt x="3753953" y="3002277"/>
                </a:cubicBezTo>
                <a:close/>
                <a:moveTo>
                  <a:pt x="3671564" y="3001064"/>
                </a:moveTo>
                <a:lnTo>
                  <a:pt x="3668908" y="3006893"/>
                </a:lnTo>
                <a:lnTo>
                  <a:pt x="3668012" y="3009342"/>
                </a:lnTo>
                <a:lnTo>
                  <a:pt x="3667155" y="3017911"/>
                </a:lnTo>
                <a:lnTo>
                  <a:pt x="3670883" y="3008636"/>
                </a:lnTo>
                <a:lnTo>
                  <a:pt x="3671216" y="3003217"/>
                </a:lnTo>
                <a:close/>
                <a:moveTo>
                  <a:pt x="468027" y="3000994"/>
                </a:moveTo>
                <a:lnTo>
                  <a:pt x="467937" y="3001509"/>
                </a:lnTo>
                <a:cubicBezTo>
                  <a:pt x="467179" y="3002512"/>
                  <a:pt x="467179" y="3002512"/>
                  <a:pt x="467179" y="3002512"/>
                </a:cubicBezTo>
                <a:close/>
                <a:moveTo>
                  <a:pt x="3636064" y="3000837"/>
                </a:moveTo>
                <a:cubicBezTo>
                  <a:pt x="3634945" y="2998962"/>
                  <a:pt x="3631533" y="3004695"/>
                  <a:pt x="3630397" y="3008037"/>
                </a:cubicBezTo>
                <a:cubicBezTo>
                  <a:pt x="3630209" y="3008592"/>
                  <a:pt x="3630084" y="3009084"/>
                  <a:pt x="3630042" y="3009462"/>
                </a:cubicBezTo>
                <a:cubicBezTo>
                  <a:pt x="3630001" y="3009839"/>
                  <a:pt x="3630044" y="3010104"/>
                  <a:pt x="3630193" y="3010209"/>
                </a:cubicBezTo>
                <a:cubicBezTo>
                  <a:pt x="3630860" y="3010556"/>
                  <a:pt x="3632365" y="3008419"/>
                  <a:pt x="3633686" y="3006093"/>
                </a:cubicBezTo>
                <a:cubicBezTo>
                  <a:pt x="3635005" y="3003767"/>
                  <a:pt x="3636139" y="3001251"/>
                  <a:pt x="3636064" y="3000837"/>
                </a:cubicBezTo>
                <a:close/>
                <a:moveTo>
                  <a:pt x="2410080" y="2996044"/>
                </a:moveTo>
                <a:lnTo>
                  <a:pt x="2401441" y="3016310"/>
                </a:lnTo>
                <a:cubicBezTo>
                  <a:pt x="2400668" y="3018060"/>
                  <a:pt x="2400348" y="3018879"/>
                  <a:pt x="2400327" y="3019084"/>
                </a:cubicBezTo>
                <a:cubicBezTo>
                  <a:pt x="2400267" y="3019700"/>
                  <a:pt x="2402910" y="3014791"/>
                  <a:pt x="2404162" y="3012877"/>
                </a:cubicBezTo>
                <a:lnTo>
                  <a:pt x="2405873" y="3009189"/>
                </a:lnTo>
                <a:close/>
                <a:moveTo>
                  <a:pt x="3246581" y="2995576"/>
                </a:moveTo>
                <a:cubicBezTo>
                  <a:pt x="3245246" y="2994884"/>
                  <a:pt x="3242026" y="3006486"/>
                  <a:pt x="3244152" y="3000205"/>
                </a:cubicBezTo>
                <a:lnTo>
                  <a:pt x="3243760" y="3001700"/>
                </a:lnTo>
                <a:lnTo>
                  <a:pt x="3246604" y="2995966"/>
                </a:lnTo>
                <a:close/>
                <a:moveTo>
                  <a:pt x="3228731" y="2994186"/>
                </a:moveTo>
                <a:lnTo>
                  <a:pt x="3215145" y="3025025"/>
                </a:lnTo>
                <a:lnTo>
                  <a:pt x="3215835" y="3021182"/>
                </a:lnTo>
                <a:close/>
                <a:moveTo>
                  <a:pt x="1696119" y="2989489"/>
                </a:moveTo>
                <a:cubicBezTo>
                  <a:pt x="1697507" y="2988316"/>
                  <a:pt x="1697224" y="2990342"/>
                  <a:pt x="1693814" y="2997812"/>
                </a:cubicBezTo>
                <a:cubicBezTo>
                  <a:pt x="1693814" y="2997812"/>
                  <a:pt x="1679422" y="3022880"/>
                  <a:pt x="1677772" y="3025755"/>
                </a:cubicBezTo>
                <a:cubicBezTo>
                  <a:pt x="1674423" y="3025461"/>
                  <a:pt x="1681843" y="3011005"/>
                  <a:pt x="1688396" y="3000357"/>
                </a:cubicBezTo>
                <a:cubicBezTo>
                  <a:pt x="1691672" y="2995033"/>
                  <a:pt x="1694731" y="2990662"/>
                  <a:pt x="1696119" y="2989489"/>
                </a:cubicBezTo>
                <a:close/>
                <a:moveTo>
                  <a:pt x="55958" y="2987652"/>
                </a:moveTo>
                <a:lnTo>
                  <a:pt x="56270" y="2987716"/>
                </a:lnTo>
                <a:cubicBezTo>
                  <a:pt x="55387" y="2988937"/>
                  <a:pt x="55387" y="2988937"/>
                  <a:pt x="55387" y="2988937"/>
                </a:cubicBezTo>
                <a:close/>
                <a:moveTo>
                  <a:pt x="3842674" y="2986278"/>
                </a:moveTo>
                <a:lnTo>
                  <a:pt x="3839707" y="3003583"/>
                </a:lnTo>
                <a:lnTo>
                  <a:pt x="3839216" y="3004230"/>
                </a:lnTo>
                <a:cubicBezTo>
                  <a:pt x="3838412" y="3005130"/>
                  <a:pt x="3837864" y="3005532"/>
                  <a:pt x="3837867" y="3005039"/>
                </a:cubicBezTo>
                <a:cubicBezTo>
                  <a:pt x="3837908" y="2999361"/>
                  <a:pt x="3839786" y="2993683"/>
                  <a:pt x="3841986" y="2988019"/>
                </a:cubicBezTo>
                <a:close/>
                <a:moveTo>
                  <a:pt x="3646163" y="2985369"/>
                </a:moveTo>
                <a:lnTo>
                  <a:pt x="3642372" y="2994787"/>
                </a:lnTo>
                <a:cubicBezTo>
                  <a:pt x="3641953" y="2995326"/>
                  <a:pt x="3641490" y="2995624"/>
                  <a:pt x="3641278" y="2995876"/>
                </a:cubicBezTo>
                <a:cubicBezTo>
                  <a:pt x="3641171" y="2996002"/>
                  <a:pt x="3641128" y="2996117"/>
                  <a:pt x="3641183" y="2996244"/>
                </a:cubicBezTo>
                <a:cubicBezTo>
                  <a:pt x="3641239" y="2996372"/>
                  <a:pt x="3641394" y="2996513"/>
                  <a:pt x="3641685" y="2996690"/>
                </a:cubicBezTo>
                <a:cubicBezTo>
                  <a:pt x="3641685" y="2996690"/>
                  <a:pt x="3641939" y="2996662"/>
                  <a:pt x="3642151" y="2996409"/>
                </a:cubicBezTo>
                <a:cubicBezTo>
                  <a:pt x="3642364" y="2996158"/>
                  <a:pt x="3642535" y="2995681"/>
                  <a:pt x="3642372" y="2994787"/>
                </a:cubicBezTo>
                <a:lnTo>
                  <a:pt x="3644214" y="2991966"/>
                </a:lnTo>
                <a:close/>
                <a:moveTo>
                  <a:pt x="3258821" y="2984062"/>
                </a:moveTo>
                <a:lnTo>
                  <a:pt x="3252601" y="2997560"/>
                </a:lnTo>
                <a:lnTo>
                  <a:pt x="3246400" y="3021761"/>
                </a:lnTo>
                <a:lnTo>
                  <a:pt x="3245683" y="3024730"/>
                </a:lnTo>
                <a:lnTo>
                  <a:pt x="3252826" y="3008835"/>
                </a:lnTo>
                <a:close/>
                <a:moveTo>
                  <a:pt x="3245597" y="2975924"/>
                </a:moveTo>
                <a:cubicBezTo>
                  <a:pt x="3244856" y="2976640"/>
                  <a:pt x="3243755" y="2980162"/>
                  <a:pt x="3243755" y="2980162"/>
                </a:cubicBezTo>
                <a:cubicBezTo>
                  <a:pt x="3243919" y="2981056"/>
                  <a:pt x="3244679" y="2980970"/>
                  <a:pt x="3245320" y="2980231"/>
                </a:cubicBezTo>
                <a:cubicBezTo>
                  <a:pt x="3245960" y="2979491"/>
                  <a:pt x="3246482" y="2978098"/>
                  <a:pt x="3246167" y="2976378"/>
                </a:cubicBezTo>
                <a:cubicBezTo>
                  <a:pt x="3246052" y="2975758"/>
                  <a:pt x="3245845" y="2975685"/>
                  <a:pt x="3245597" y="2975924"/>
                </a:cubicBezTo>
                <a:close/>
                <a:moveTo>
                  <a:pt x="3647390" y="2975115"/>
                </a:moveTo>
                <a:cubicBezTo>
                  <a:pt x="3644782" y="2971600"/>
                  <a:pt x="3636808" y="2991383"/>
                  <a:pt x="3635534" y="2996307"/>
                </a:cubicBezTo>
                <a:cubicBezTo>
                  <a:pt x="3635351" y="2997012"/>
                  <a:pt x="3635307" y="2997411"/>
                  <a:pt x="3635434" y="2997397"/>
                </a:cubicBezTo>
                <a:cubicBezTo>
                  <a:pt x="3636092" y="2998165"/>
                  <a:pt x="3637517" y="2995826"/>
                  <a:pt x="3638885" y="2993178"/>
                </a:cubicBezTo>
                <a:cubicBezTo>
                  <a:pt x="3640254" y="2990530"/>
                  <a:pt x="3641567" y="2987573"/>
                  <a:pt x="3641997" y="2987102"/>
                </a:cubicBezTo>
                <a:cubicBezTo>
                  <a:pt x="3643564" y="2983414"/>
                  <a:pt x="3647717" y="2976904"/>
                  <a:pt x="3647390" y="2975115"/>
                </a:cubicBezTo>
                <a:close/>
                <a:moveTo>
                  <a:pt x="3237859" y="2973617"/>
                </a:moveTo>
                <a:lnTo>
                  <a:pt x="3229950" y="2991635"/>
                </a:lnTo>
                <a:lnTo>
                  <a:pt x="3228731" y="2994186"/>
                </a:lnTo>
                <a:lnTo>
                  <a:pt x="3236703" y="2976091"/>
                </a:lnTo>
                <a:close/>
                <a:moveTo>
                  <a:pt x="3652468" y="2972657"/>
                </a:moveTo>
                <a:lnTo>
                  <a:pt x="3650715" y="2974476"/>
                </a:lnTo>
                <a:lnTo>
                  <a:pt x="3649482" y="2982756"/>
                </a:lnTo>
                <a:lnTo>
                  <a:pt x="3649443" y="2983348"/>
                </a:lnTo>
                <a:lnTo>
                  <a:pt x="3651070" y="2977932"/>
                </a:lnTo>
                <a:cubicBezTo>
                  <a:pt x="3651930" y="2975408"/>
                  <a:pt x="3652695" y="2973095"/>
                  <a:pt x="3652468" y="2972657"/>
                </a:cubicBezTo>
                <a:close/>
                <a:moveTo>
                  <a:pt x="622067" y="2972653"/>
                </a:moveTo>
                <a:lnTo>
                  <a:pt x="621784" y="2973170"/>
                </a:lnTo>
                <a:cubicBezTo>
                  <a:pt x="620144" y="2975344"/>
                  <a:pt x="620144" y="2975344"/>
                  <a:pt x="620144" y="2975344"/>
                </a:cubicBezTo>
                <a:close/>
                <a:moveTo>
                  <a:pt x="3722313" y="2972644"/>
                </a:moveTo>
                <a:lnTo>
                  <a:pt x="3721552" y="2973927"/>
                </a:lnTo>
                <a:lnTo>
                  <a:pt x="3721066" y="2975255"/>
                </a:lnTo>
                <a:lnTo>
                  <a:pt x="3719677" y="2978048"/>
                </a:lnTo>
                <a:lnTo>
                  <a:pt x="3719446" y="2979855"/>
                </a:lnTo>
                <a:close/>
                <a:moveTo>
                  <a:pt x="3265358" y="2971807"/>
                </a:moveTo>
                <a:lnTo>
                  <a:pt x="3264940" y="2973415"/>
                </a:lnTo>
                <a:lnTo>
                  <a:pt x="3259404" y="2994196"/>
                </a:lnTo>
                <a:lnTo>
                  <a:pt x="3263786" y="2984440"/>
                </a:lnTo>
                <a:cubicBezTo>
                  <a:pt x="3264616" y="2981542"/>
                  <a:pt x="3265220" y="2976803"/>
                  <a:pt x="3265493" y="2973376"/>
                </a:cubicBezTo>
                <a:close/>
                <a:moveTo>
                  <a:pt x="3838521" y="2969889"/>
                </a:moveTo>
                <a:cubicBezTo>
                  <a:pt x="3838654" y="2969851"/>
                  <a:pt x="3838621" y="2969861"/>
                  <a:pt x="3838496" y="2969896"/>
                </a:cubicBezTo>
                <a:lnTo>
                  <a:pt x="3837998" y="2970037"/>
                </a:lnTo>
                <a:lnTo>
                  <a:pt x="3836926" y="2970341"/>
                </a:lnTo>
                <a:cubicBezTo>
                  <a:pt x="3836926" y="2970341"/>
                  <a:pt x="3837458" y="2970190"/>
                  <a:pt x="3837924" y="2970059"/>
                </a:cubicBezTo>
                <a:lnTo>
                  <a:pt x="3837998" y="2970037"/>
                </a:lnTo>
                <a:close/>
                <a:moveTo>
                  <a:pt x="3085027" y="2964676"/>
                </a:moveTo>
                <a:lnTo>
                  <a:pt x="3075051" y="2995166"/>
                </a:lnTo>
                <a:lnTo>
                  <a:pt x="3072531" y="3001705"/>
                </a:lnTo>
                <a:lnTo>
                  <a:pt x="3073457" y="3000038"/>
                </a:lnTo>
                <a:lnTo>
                  <a:pt x="3064898" y="3026196"/>
                </a:lnTo>
                <a:lnTo>
                  <a:pt x="3063670" y="3028952"/>
                </a:lnTo>
                <a:lnTo>
                  <a:pt x="3069111" y="3008837"/>
                </a:lnTo>
                <a:lnTo>
                  <a:pt x="3069227" y="3008919"/>
                </a:lnTo>
                <a:cubicBezTo>
                  <a:pt x="3069944" y="3008739"/>
                  <a:pt x="3070609" y="3008142"/>
                  <a:pt x="3070539" y="3007587"/>
                </a:cubicBezTo>
                <a:lnTo>
                  <a:pt x="3069509" y="3007363"/>
                </a:lnTo>
                <a:lnTo>
                  <a:pt x="3070443" y="3003909"/>
                </a:lnTo>
                <a:cubicBezTo>
                  <a:pt x="3071170" y="3000876"/>
                  <a:pt x="3068271" y="3003913"/>
                  <a:pt x="3064357" y="3008014"/>
                </a:cubicBezTo>
                <a:lnTo>
                  <a:pt x="3061239" y="3010961"/>
                </a:lnTo>
                <a:lnTo>
                  <a:pt x="3077432" y="2979293"/>
                </a:lnTo>
                <a:close/>
                <a:moveTo>
                  <a:pt x="2493724" y="2964213"/>
                </a:moveTo>
                <a:cubicBezTo>
                  <a:pt x="2494453" y="2963306"/>
                  <a:pt x="2494858" y="2963699"/>
                  <a:pt x="2494131" y="2967000"/>
                </a:cubicBezTo>
                <a:cubicBezTo>
                  <a:pt x="2491471" y="2973679"/>
                  <a:pt x="2486896" y="2985172"/>
                  <a:pt x="2484816" y="2990017"/>
                </a:cubicBezTo>
                <a:cubicBezTo>
                  <a:pt x="2479553" y="3003256"/>
                  <a:pt x="2474595" y="3016665"/>
                  <a:pt x="2469978" y="3030232"/>
                </a:cubicBezTo>
                <a:lnTo>
                  <a:pt x="2459740" y="3063169"/>
                </a:lnTo>
                <a:lnTo>
                  <a:pt x="2474515" y="3010143"/>
                </a:lnTo>
                <a:lnTo>
                  <a:pt x="2491381" y="2969232"/>
                </a:lnTo>
                <a:cubicBezTo>
                  <a:pt x="2491943" y="2967329"/>
                  <a:pt x="2492994" y="2965121"/>
                  <a:pt x="2493724" y="2964213"/>
                </a:cubicBezTo>
                <a:close/>
                <a:moveTo>
                  <a:pt x="3690618" y="2961094"/>
                </a:moveTo>
                <a:lnTo>
                  <a:pt x="3688406" y="2964067"/>
                </a:lnTo>
                <a:lnTo>
                  <a:pt x="3686619" y="2968017"/>
                </a:lnTo>
                <a:lnTo>
                  <a:pt x="3674601" y="2994396"/>
                </a:lnTo>
                <a:lnTo>
                  <a:pt x="3673556" y="3001986"/>
                </a:lnTo>
                <a:lnTo>
                  <a:pt x="3674277" y="3000193"/>
                </a:lnTo>
                <a:lnTo>
                  <a:pt x="3682811" y="2981989"/>
                </a:lnTo>
                <a:lnTo>
                  <a:pt x="3687257" y="2968419"/>
                </a:lnTo>
                <a:lnTo>
                  <a:pt x="3686447" y="2974232"/>
                </a:lnTo>
                <a:lnTo>
                  <a:pt x="3690055" y="2966536"/>
                </a:lnTo>
                <a:close/>
                <a:moveTo>
                  <a:pt x="2508685" y="2956266"/>
                </a:moveTo>
                <a:cubicBezTo>
                  <a:pt x="2509687" y="2956082"/>
                  <a:pt x="2507816" y="2961753"/>
                  <a:pt x="2508027" y="2962577"/>
                </a:cubicBezTo>
                <a:cubicBezTo>
                  <a:pt x="2495175" y="2997041"/>
                  <a:pt x="2479686" y="3029399"/>
                  <a:pt x="2470217" y="3064106"/>
                </a:cubicBezTo>
                <a:cubicBezTo>
                  <a:pt x="2467847" y="3071919"/>
                  <a:pt x="2465666" y="3080130"/>
                  <a:pt x="2463636" y="3088556"/>
                </a:cubicBezTo>
                <a:lnTo>
                  <a:pt x="2461945" y="3096222"/>
                </a:lnTo>
                <a:lnTo>
                  <a:pt x="2461371" y="3097525"/>
                </a:lnTo>
                <a:cubicBezTo>
                  <a:pt x="2459627" y="3102109"/>
                  <a:pt x="2458022" y="3107318"/>
                  <a:pt x="2456490" y="3111360"/>
                </a:cubicBezTo>
                <a:lnTo>
                  <a:pt x="2455735" y="3113025"/>
                </a:lnTo>
                <a:lnTo>
                  <a:pt x="2459906" y="3094062"/>
                </a:lnTo>
                <a:cubicBezTo>
                  <a:pt x="2461933" y="3085431"/>
                  <a:pt x="2464158" y="3076627"/>
                  <a:pt x="2466712" y="3067484"/>
                </a:cubicBezTo>
                <a:cubicBezTo>
                  <a:pt x="2472242" y="3046745"/>
                  <a:pt x="2478106" y="3031416"/>
                  <a:pt x="2485674" y="3010448"/>
                </a:cubicBezTo>
                <a:cubicBezTo>
                  <a:pt x="2489457" y="2999963"/>
                  <a:pt x="2495444" y="2981012"/>
                  <a:pt x="2501150" y="2969167"/>
                </a:cubicBezTo>
                <a:cubicBezTo>
                  <a:pt x="2500939" y="2968342"/>
                  <a:pt x="2507684" y="2956450"/>
                  <a:pt x="2508685" y="2956266"/>
                </a:cubicBezTo>
                <a:close/>
                <a:moveTo>
                  <a:pt x="3853011" y="2954473"/>
                </a:moveTo>
                <a:cubicBezTo>
                  <a:pt x="3852797" y="2954733"/>
                  <a:pt x="3852649" y="2955198"/>
                  <a:pt x="3852569" y="2955702"/>
                </a:cubicBezTo>
                <a:cubicBezTo>
                  <a:pt x="3852489" y="2956207"/>
                  <a:pt x="3852477" y="2956750"/>
                  <a:pt x="3852537" y="2957165"/>
                </a:cubicBezTo>
                <a:cubicBezTo>
                  <a:pt x="3852654" y="2957994"/>
                  <a:pt x="3853055" y="2958310"/>
                  <a:pt x="3853753" y="2956778"/>
                </a:cubicBezTo>
                <a:cubicBezTo>
                  <a:pt x="3853494" y="2955971"/>
                  <a:pt x="3854475" y="2955730"/>
                  <a:pt x="3854216" y="2954923"/>
                </a:cubicBezTo>
                <a:cubicBezTo>
                  <a:pt x="3853700" y="2954143"/>
                  <a:pt x="3853296" y="2954125"/>
                  <a:pt x="3853011" y="2954473"/>
                </a:cubicBezTo>
                <a:close/>
                <a:moveTo>
                  <a:pt x="4106226" y="2951392"/>
                </a:moveTo>
                <a:lnTo>
                  <a:pt x="4105892" y="2953328"/>
                </a:lnTo>
                <a:lnTo>
                  <a:pt x="4105454" y="2957905"/>
                </a:lnTo>
                <a:lnTo>
                  <a:pt x="4100401" y="2965867"/>
                </a:lnTo>
                <a:lnTo>
                  <a:pt x="4094740" y="2973962"/>
                </a:lnTo>
                <a:lnTo>
                  <a:pt x="4095182" y="2971113"/>
                </a:lnTo>
                <a:lnTo>
                  <a:pt x="4095663" y="2969048"/>
                </a:lnTo>
                <a:close/>
                <a:moveTo>
                  <a:pt x="2522294" y="2948409"/>
                </a:moveTo>
                <a:lnTo>
                  <a:pt x="2521279" y="2949925"/>
                </a:lnTo>
                <a:lnTo>
                  <a:pt x="2508149" y="2986831"/>
                </a:lnTo>
                <a:lnTo>
                  <a:pt x="2517601" y="2966191"/>
                </a:lnTo>
                <a:lnTo>
                  <a:pt x="2521668" y="2956473"/>
                </a:lnTo>
                <a:lnTo>
                  <a:pt x="2521732" y="2956292"/>
                </a:lnTo>
                <a:lnTo>
                  <a:pt x="2519158" y="2957067"/>
                </a:lnTo>
                <a:close/>
                <a:moveTo>
                  <a:pt x="1873939" y="2947432"/>
                </a:moveTo>
                <a:cubicBezTo>
                  <a:pt x="1874463" y="2947298"/>
                  <a:pt x="1875000" y="2947265"/>
                  <a:pt x="1875053" y="2947669"/>
                </a:cubicBezTo>
                <a:cubicBezTo>
                  <a:pt x="1875158" y="2948480"/>
                  <a:pt x="1873114" y="2949422"/>
                  <a:pt x="1872904" y="2947801"/>
                </a:cubicBezTo>
                <a:cubicBezTo>
                  <a:pt x="1872904" y="2947801"/>
                  <a:pt x="1873415" y="2947566"/>
                  <a:pt x="1873939" y="2947432"/>
                </a:cubicBezTo>
                <a:close/>
                <a:moveTo>
                  <a:pt x="3263598" y="2930587"/>
                </a:moveTo>
                <a:lnTo>
                  <a:pt x="3262103" y="2936284"/>
                </a:lnTo>
                <a:cubicBezTo>
                  <a:pt x="3260921" y="2939368"/>
                  <a:pt x="3259395" y="2942806"/>
                  <a:pt x="3258525" y="2944169"/>
                </a:cubicBezTo>
                <a:close/>
                <a:moveTo>
                  <a:pt x="3263614" y="2930529"/>
                </a:moveTo>
                <a:lnTo>
                  <a:pt x="3263619" y="2930533"/>
                </a:lnTo>
                <a:lnTo>
                  <a:pt x="3263598" y="2930587"/>
                </a:lnTo>
                <a:close/>
                <a:moveTo>
                  <a:pt x="3103867" y="2929392"/>
                </a:moveTo>
                <a:lnTo>
                  <a:pt x="3088282" y="2979686"/>
                </a:lnTo>
                <a:lnTo>
                  <a:pt x="3086109" y="2983916"/>
                </a:lnTo>
                <a:lnTo>
                  <a:pt x="3089574" y="2972369"/>
                </a:lnTo>
                <a:cubicBezTo>
                  <a:pt x="3096045" y="2950804"/>
                  <a:pt x="3096045" y="2950804"/>
                  <a:pt x="3096045" y="2950804"/>
                </a:cubicBezTo>
                <a:cubicBezTo>
                  <a:pt x="3096420" y="2948303"/>
                  <a:pt x="3094469" y="2949861"/>
                  <a:pt x="3092167" y="2952556"/>
                </a:cubicBezTo>
                <a:lnTo>
                  <a:pt x="3088863" y="2957293"/>
                </a:lnTo>
                <a:lnTo>
                  <a:pt x="3097554" y="2940569"/>
                </a:lnTo>
                <a:close/>
                <a:moveTo>
                  <a:pt x="3852105" y="2927806"/>
                </a:moveTo>
                <a:cubicBezTo>
                  <a:pt x="3851573" y="2927937"/>
                  <a:pt x="3851106" y="2928270"/>
                  <a:pt x="3851236" y="2928673"/>
                </a:cubicBezTo>
                <a:cubicBezTo>
                  <a:pt x="3850514" y="2929722"/>
                  <a:pt x="3853363" y="2928149"/>
                  <a:pt x="3853363" y="2928149"/>
                </a:cubicBezTo>
                <a:cubicBezTo>
                  <a:pt x="3853233" y="2927746"/>
                  <a:pt x="3852636" y="2927675"/>
                  <a:pt x="3852105" y="2927806"/>
                </a:cubicBezTo>
                <a:close/>
                <a:moveTo>
                  <a:pt x="65160" y="2923012"/>
                </a:moveTo>
                <a:lnTo>
                  <a:pt x="38848" y="2977172"/>
                </a:lnTo>
                <a:cubicBezTo>
                  <a:pt x="37423" y="2980517"/>
                  <a:pt x="36497" y="2985141"/>
                  <a:pt x="36132" y="2988646"/>
                </a:cubicBezTo>
                <a:lnTo>
                  <a:pt x="36653" y="2992455"/>
                </a:lnTo>
                <a:lnTo>
                  <a:pt x="29819" y="3003252"/>
                </a:lnTo>
                <a:cubicBezTo>
                  <a:pt x="24577" y="3014580"/>
                  <a:pt x="18677" y="3026468"/>
                  <a:pt x="12514" y="3038085"/>
                </a:cubicBezTo>
                <a:lnTo>
                  <a:pt x="0" y="3060085"/>
                </a:lnTo>
                <a:lnTo>
                  <a:pt x="13383" y="3022976"/>
                </a:lnTo>
                <a:cubicBezTo>
                  <a:pt x="13166" y="3021898"/>
                  <a:pt x="14043" y="3018032"/>
                  <a:pt x="14642" y="3014893"/>
                </a:cubicBezTo>
                <a:lnTo>
                  <a:pt x="15004" y="3012299"/>
                </a:lnTo>
                <a:lnTo>
                  <a:pt x="56328" y="2940264"/>
                </a:lnTo>
                <a:close/>
                <a:moveTo>
                  <a:pt x="3268524" y="2918058"/>
                </a:moveTo>
                <a:cubicBezTo>
                  <a:pt x="3269654" y="2915889"/>
                  <a:pt x="3267461" y="2923115"/>
                  <a:pt x="3264779" y="2931240"/>
                </a:cubicBezTo>
                <a:lnTo>
                  <a:pt x="3263619" y="2930533"/>
                </a:lnTo>
                <a:lnTo>
                  <a:pt x="3266181" y="2923675"/>
                </a:lnTo>
                <a:cubicBezTo>
                  <a:pt x="3267401" y="2920549"/>
                  <a:pt x="3268148" y="2918781"/>
                  <a:pt x="3268524" y="2918058"/>
                </a:cubicBezTo>
                <a:close/>
                <a:moveTo>
                  <a:pt x="4131288" y="2907753"/>
                </a:moveTo>
                <a:lnTo>
                  <a:pt x="4130333" y="2911006"/>
                </a:lnTo>
                <a:lnTo>
                  <a:pt x="4128464" y="2920148"/>
                </a:lnTo>
                <a:lnTo>
                  <a:pt x="4116078" y="2941164"/>
                </a:lnTo>
                <a:lnTo>
                  <a:pt x="4114073" y="2944322"/>
                </a:lnTo>
                <a:lnTo>
                  <a:pt x="4114501" y="2941961"/>
                </a:lnTo>
                <a:lnTo>
                  <a:pt x="4115475" y="2935936"/>
                </a:lnTo>
                <a:lnTo>
                  <a:pt x="4119153" y="2929789"/>
                </a:lnTo>
                <a:close/>
                <a:moveTo>
                  <a:pt x="457414" y="2907383"/>
                </a:moveTo>
                <a:cubicBezTo>
                  <a:pt x="456463" y="2910099"/>
                  <a:pt x="455314" y="2911811"/>
                  <a:pt x="454358" y="2912723"/>
                </a:cubicBezTo>
                <a:cubicBezTo>
                  <a:pt x="453402" y="2913635"/>
                  <a:pt x="452641" y="2913746"/>
                  <a:pt x="452468" y="2913258"/>
                </a:cubicBezTo>
                <a:cubicBezTo>
                  <a:pt x="452353" y="2912932"/>
                  <a:pt x="452500" y="2912339"/>
                  <a:pt x="453024" y="2911541"/>
                </a:cubicBezTo>
                <a:cubicBezTo>
                  <a:pt x="453723" y="2910476"/>
                  <a:pt x="455094" y="2909043"/>
                  <a:pt x="457414" y="2907383"/>
                </a:cubicBezTo>
                <a:close/>
                <a:moveTo>
                  <a:pt x="3119034" y="2904982"/>
                </a:moveTo>
                <a:cubicBezTo>
                  <a:pt x="3115550" y="2913174"/>
                  <a:pt x="3111757" y="2921366"/>
                  <a:pt x="3109122" y="2928345"/>
                </a:cubicBezTo>
                <a:cubicBezTo>
                  <a:pt x="3113521" y="2915300"/>
                  <a:pt x="3113521" y="2915300"/>
                  <a:pt x="3113521" y="2915300"/>
                </a:cubicBezTo>
                <a:lnTo>
                  <a:pt x="3110927" y="2916894"/>
                </a:lnTo>
                <a:lnTo>
                  <a:pt x="3117291" y="2905629"/>
                </a:lnTo>
                <a:close/>
                <a:moveTo>
                  <a:pt x="414347" y="2904907"/>
                </a:moveTo>
                <a:lnTo>
                  <a:pt x="411430" y="2913126"/>
                </a:lnTo>
                <a:cubicBezTo>
                  <a:pt x="410250" y="2916864"/>
                  <a:pt x="409247" y="2919776"/>
                  <a:pt x="408319" y="2922302"/>
                </a:cubicBezTo>
                <a:lnTo>
                  <a:pt x="406784" y="2926246"/>
                </a:lnTo>
                <a:lnTo>
                  <a:pt x="397803" y="2937140"/>
                </a:lnTo>
                <a:lnTo>
                  <a:pt x="396975" y="2936267"/>
                </a:lnTo>
                <a:cubicBezTo>
                  <a:pt x="397232" y="2936256"/>
                  <a:pt x="397028" y="2936857"/>
                  <a:pt x="396550" y="2937802"/>
                </a:cubicBezTo>
                <a:lnTo>
                  <a:pt x="394910" y="2940650"/>
                </a:lnTo>
                <a:lnTo>
                  <a:pt x="388198" y="2948793"/>
                </a:lnTo>
                <a:lnTo>
                  <a:pt x="388374" y="2948255"/>
                </a:lnTo>
                <a:close/>
                <a:moveTo>
                  <a:pt x="156445" y="2901875"/>
                </a:moveTo>
                <a:lnTo>
                  <a:pt x="156164" y="2902412"/>
                </a:lnTo>
                <a:cubicBezTo>
                  <a:pt x="154525" y="2904678"/>
                  <a:pt x="154525" y="2904678"/>
                  <a:pt x="154525" y="2904678"/>
                </a:cubicBezTo>
                <a:close/>
                <a:moveTo>
                  <a:pt x="746330" y="2901216"/>
                </a:moveTo>
                <a:cubicBezTo>
                  <a:pt x="745353" y="2903839"/>
                  <a:pt x="744200" y="2905484"/>
                  <a:pt x="743252" y="2906353"/>
                </a:cubicBezTo>
                <a:cubicBezTo>
                  <a:pt x="742304" y="2907223"/>
                  <a:pt x="741560" y="2907317"/>
                  <a:pt x="741401" y="2906839"/>
                </a:cubicBezTo>
                <a:cubicBezTo>
                  <a:pt x="741294" y="2906520"/>
                  <a:pt x="741449" y="2905947"/>
                  <a:pt x="741974" y="2905180"/>
                </a:cubicBezTo>
                <a:cubicBezTo>
                  <a:pt x="742675" y="2904156"/>
                  <a:pt x="744038" y="2902788"/>
                  <a:pt x="746330" y="2901216"/>
                </a:cubicBezTo>
                <a:close/>
                <a:moveTo>
                  <a:pt x="579329" y="2899666"/>
                </a:moveTo>
                <a:lnTo>
                  <a:pt x="578872" y="2901363"/>
                </a:lnTo>
                <a:cubicBezTo>
                  <a:pt x="578551" y="2902313"/>
                  <a:pt x="578188" y="2903120"/>
                  <a:pt x="577777" y="2903665"/>
                </a:cubicBezTo>
                <a:lnTo>
                  <a:pt x="574738" y="2908431"/>
                </a:lnTo>
                <a:close/>
                <a:moveTo>
                  <a:pt x="402395" y="2896857"/>
                </a:moveTo>
                <a:cubicBezTo>
                  <a:pt x="402365" y="2896996"/>
                  <a:pt x="401439" y="2898157"/>
                  <a:pt x="400412" y="2899545"/>
                </a:cubicBezTo>
                <a:lnTo>
                  <a:pt x="401143" y="2898065"/>
                </a:lnTo>
                <a:lnTo>
                  <a:pt x="401673" y="2897513"/>
                </a:lnTo>
                <a:cubicBezTo>
                  <a:pt x="402203" y="2896973"/>
                  <a:pt x="402411" y="2896788"/>
                  <a:pt x="402395" y="2896857"/>
                </a:cubicBezTo>
                <a:close/>
                <a:moveTo>
                  <a:pt x="416082" y="2895530"/>
                </a:moveTo>
                <a:lnTo>
                  <a:pt x="405019" y="2913849"/>
                </a:lnTo>
                <a:lnTo>
                  <a:pt x="387683" y="2944547"/>
                </a:lnTo>
                <a:lnTo>
                  <a:pt x="386761" y="2944188"/>
                </a:lnTo>
                <a:lnTo>
                  <a:pt x="392527" y="2935016"/>
                </a:lnTo>
                <a:lnTo>
                  <a:pt x="385118" y="2943464"/>
                </a:lnTo>
                <a:lnTo>
                  <a:pt x="386512" y="2937722"/>
                </a:lnTo>
                <a:lnTo>
                  <a:pt x="386793" y="2936139"/>
                </a:lnTo>
                <a:lnTo>
                  <a:pt x="388462" y="2933240"/>
                </a:lnTo>
                <a:lnTo>
                  <a:pt x="408406" y="2906895"/>
                </a:lnTo>
                <a:close/>
                <a:moveTo>
                  <a:pt x="4194069" y="2892566"/>
                </a:moveTo>
                <a:cubicBezTo>
                  <a:pt x="4193906" y="2893697"/>
                  <a:pt x="4193766" y="2894668"/>
                  <a:pt x="4193766" y="2894668"/>
                </a:cubicBezTo>
                <a:cubicBezTo>
                  <a:pt x="4192623" y="2893483"/>
                  <a:pt x="4192351" y="2892921"/>
                  <a:pt x="4192539" y="2892673"/>
                </a:cubicBezTo>
                <a:cubicBezTo>
                  <a:pt x="4192725" y="2892427"/>
                  <a:pt x="4193372" y="2892494"/>
                  <a:pt x="4194069" y="2892566"/>
                </a:cubicBezTo>
                <a:close/>
                <a:moveTo>
                  <a:pt x="3278004" y="2890577"/>
                </a:moveTo>
                <a:lnTo>
                  <a:pt x="3257916" y="2930701"/>
                </a:lnTo>
                <a:lnTo>
                  <a:pt x="3256698" y="2933305"/>
                </a:lnTo>
                <a:lnTo>
                  <a:pt x="3254853" y="2941071"/>
                </a:lnTo>
                <a:cubicBezTo>
                  <a:pt x="3255483" y="2944513"/>
                  <a:pt x="3257057" y="2941806"/>
                  <a:pt x="3257511" y="2944283"/>
                </a:cubicBezTo>
                <a:cubicBezTo>
                  <a:pt x="3257511" y="2944283"/>
                  <a:pt x="3257706" y="2945349"/>
                  <a:pt x="3257775" y="2946431"/>
                </a:cubicBezTo>
                <a:lnTo>
                  <a:pt x="3257651" y="2946988"/>
                </a:lnTo>
                <a:lnTo>
                  <a:pt x="3263082" y="2934814"/>
                </a:lnTo>
                <a:lnTo>
                  <a:pt x="3257555" y="2947423"/>
                </a:lnTo>
                <a:lnTo>
                  <a:pt x="3257279" y="2948664"/>
                </a:lnTo>
                <a:cubicBezTo>
                  <a:pt x="3258293" y="2948550"/>
                  <a:pt x="3261967" y="2939425"/>
                  <a:pt x="3264779" y="2931240"/>
                </a:cubicBezTo>
                <a:lnTo>
                  <a:pt x="3265555" y="2932125"/>
                </a:lnTo>
                <a:lnTo>
                  <a:pt x="3265107" y="2933030"/>
                </a:lnTo>
                <a:cubicBezTo>
                  <a:pt x="3265614" y="2932973"/>
                  <a:pt x="3265823" y="2932703"/>
                  <a:pt x="3265760" y="2932359"/>
                </a:cubicBezTo>
                <a:lnTo>
                  <a:pt x="3265555" y="2932125"/>
                </a:lnTo>
                <a:lnTo>
                  <a:pt x="3268104" y="2926989"/>
                </a:lnTo>
                <a:cubicBezTo>
                  <a:pt x="3270454" y="2920626"/>
                  <a:pt x="3271164" y="2913382"/>
                  <a:pt x="3272919" y="2906018"/>
                </a:cubicBezTo>
                <a:close/>
                <a:moveTo>
                  <a:pt x="3865861" y="2889089"/>
                </a:moveTo>
                <a:cubicBezTo>
                  <a:pt x="3864700" y="2887334"/>
                  <a:pt x="3862681" y="2892632"/>
                  <a:pt x="3862023" y="2895473"/>
                </a:cubicBezTo>
                <a:cubicBezTo>
                  <a:pt x="3861803" y="2896421"/>
                  <a:pt x="3861735" y="2897094"/>
                  <a:pt x="3861899" y="2897144"/>
                </a:cubicBezTo>
                <a:cubicBezTo>
                  <a:pt x="3862119" y="2897210"/>
                  <a:pt x="3862754" y="2896165"/>
                  <a:pt x="3863998" y="2893175"/>
                </a:cubicBezTo>
                <a:cubicBezTo>
                  <a:pt x="3863998" y="2893175"/>
                  <a:pt x="3866120" y="2889894"/>
                  <a:pt x="3865861" y="2889089"/>
                </a:cubicBezTo>
                <a:close/>
                <a:moveTo>
                  <a:pt x="3859967" y="2887784"/>
                </a:moveTo>
                <a:cubicBezTo>
                  <a:pt x="3858986" y="2888027"/>
                  <a:pt x="3857845" y="2891065"/>
                  <a:pt x="3857845" y="2891065"/>
                </a:cubicBezTo>
                <a:cubicBezTo>
                  <a:pt x="3854474" y="2900890"/>
                  <a:pt x="3853587" y="2911845"/>
                  <a:pt x="3852903" y="2920138"/>
                </a:cubicBezTo>
                <a:cubicBezTo>
                  <a:pt x="3855910" y="2915769"/>
                  <a:pt x="3854569" y="2911603"/>
                  <a:pt x="3856495" y="2903874"/>
                </a:cubicBezTo>
                <a:cubicBezTo>
                  <a:pt x="3856957" y="2902019"/>
                  <a:pt x="3862916" y="2889815"/>
                  <a:pt x="3859967" y="2887784"/>
                </a:cubicBezTo>
                <a:close/>
                <a:moveTo>
                  <a:pt x="332705" y="2886981"/>
                </a:moveTo>
                <a:lnTo>
                  <a:pt x="331392" y="2890508"/>
                </a:lnTo>
                <a:lnTo>
                  <a:pt x="332231" y="2887619"/>
                </a:lnTo>
                <a:close/>
                <a:moveTo>
                  <a:pt x="527177" y="2884441"/>
                </a:moveTo>
                <a:lnTo>
                  <a:pt x="525678" y="2887876"/>
                </a:lnTo>
                <a:cubicBezTo>
                  <a:pt x="525050" y="2890244"/>
                  <a:pt x="524690" y="2892585"/>
                  <a:pt x="524438" y="2894222"/>
                </a:cubicBezTo>
                <a:cubicBezTo>
                  <a:pt x="509366" y="2921647"/>
                  <a:pt x="494293" y="2949071"/>
                  <a:pt x="482632" y="2977192"/>
                </a:cubicBezTo>
                <a:cubicBezTo>
                  <a:pt x="479666" y="2981124"/>
                  <a:pt x="476969" y="2985256"/>
                  <a:pt x="474431" y="2989503"/>
                </a:cubicBezTo>
                <a:lnTo>
                  <a:pt x="468027" y="3000994"/>
                </a:lnTo>
                <a:lnTo>
                  <a:pt x="468510" y="2998188"/>
                </a:lnTo>
                <a:cubicBezTo>
                  <a:pt x="468958" y="2996988"/>
                  <a:pt x="469539" y="2995659"/>
                  <a:pt x="469882" y="2994088"/>
                </a:cubicBezTo>
                <a:cubicBezTo>
                  <a:pt x="484068" y="2962621"/>
                  <a:pt x="501285" y="2929746"/>
                  <a:pt x="516861" y="2899046"/>
                </a:cubicBezTo>
                <a:cubicBezTo>
                  <a:pt x="516356" y="2902321"/>
                  <a:pt x="515979" y="2905430"/>
                  <a:pt x="518505" y="2902084"/>
                </a:cubicBezTo>
                <a:close/>
                <a:moveTo>
                  <a:pt x="1903044" y="2883733"/>
                </a:moveTo>
                <a:cubicBezTo>
                  <a:pt x="1903017" y="2883870"/>
                  <a:pt x="1902144" y="2885020"/>
                  <a:pt x="1901177" y="2886398"/>
                </a:cubicBezTo>
                <a:lnTo>
                  <a:pt x="1901855" y="2884937"/>
                </a:lnTo>
                <a:lnTo>
                  <a:pt x="1902356" y="2884387"/>
                </a:lnTo>
                <a:cubicBezTo>
                  <a:pt x="1902859" y="2883850"/>
                  <a:pt x="1903057" y="2883665"/>
                  <a:pt x="1903044" y="2883733"/>
                </a:cubicBezTo>
                <a:close/>
                <a:moveTo>
                  <a:pt x="1887689" y="2883478"/>
                </a:moveTo>
                <a:cubicBezTo>
                  <a:pt x="1888504" y="2882697"/>
                  <a:pt x="1888850" y="2883118"/>
                  <a:pt x="1887747" y="2886181"/>
                </a:cubicBezTo>
                <a:cubicBezTo>
                  <a:pt x="1884367" y="2892240"/>
                  <a:pt x="1878556" y="2902670"/>
                  <a:pt x="1875958" y="2907048"/>
                </a:cubicBezTo>
                <a:cubicBezTo>
                  <a:pt x="1869268" y="2919062"/>
                  <a:pt x="1862853" y="2931272"/>
                  <a:pt x="1856749" y="2943671"/>
                </a:cubicBezTo>
                <a:lnTo>
                  <a:pt x="1842872" y="2973886"/>
                </a:lnTo>
                <a:lnTo>
                  <a:pt x="1863562" y="2925047"/>
                </a:lnTo>
                <a:lnTo>
                  <a:pt x="1884817" y="2887993"/>
                </a:lnTo>
                <a:cubicBezTo>
                  <a:pt x="1885590" y="2886244"/>
                  <a:pt x="1886873" y="2884261"/>
                  <a:pt x="1887689" y="2883478"/>
                </a:cubicBezTo>
                <a:close/>
                <a:moveTo>
                  <a:pt x="3974881" y="2881018"/>
                </a:moveTo>
                <a:lnTo>
                  <a:pt x="3974856" y="2881074"/>
                </a:lnTo>
                <a:lnTo>
                  <a:pt x="3975060" y="2881024"/>
                </a:lnTo>
                <a:close/>
                <a:moveTo>
                  <a:pt x="529312" y="2880099"/>
                </a:moveTo>
                <a:lnTo>
                  <a:pt x="527177" y="2884441"/>
                </a:lnTo>
                <a:lnTo>
                  <a:pt x="528528" y="2881351"/>
                </a:lnTo>
                <a:close/>
                <a:moveTo>
                  <a:pt x="2516571" y="2877412"/>
                </a:moveTo>
                <a:lnTo>
                  <a:pt x="2475252" y="2952639"/>
                </a:lnTo>
                <a:cubicBezTo>
                  <a:pt x="2419496" y="3048718"/>
                  <a:pt x="2360120" y="3139556"/>
                  <a:pt x="2313401" y="3235520"/>
                </a:cubicBezTo>
                <a:cubicBezTo>
                  <a:pt x="2305867" y="3251263"/>
                  <a:pt x="2305555" y="3254948"/>
                  <a:pt x="2308408" y="3252618"/>
                </a:cubicBezTo>
                <a:cubicBezTo>
                  <a:pt x="2313164" y="3248733"/>
                  <a:pt x="2326716" y="3228138"/>
                  <a:pt x="2330292" y="3218807"/>
                </a:cubicBezTo>
                <a:cubicBezTo>
                  <a:pt x="2388204" y="3117293"/>
                  <a:pt x="2444008" y="3015728"/>
                  <a:pt x="2500680" y="2914999"/>
                </a:cubicBezTo>
                <a:lnTo>
                  <a:pt x="2520305" y="2880698"/>
                </a:lnTo>
                <a:lnTo>
                  <a:pt x="2518072" y="2882400"/>
                </a:lnTo>
                <a:close/>
                <a:moveTo>
                  <a:pt x="3948415" y="2876713"/>
                </a:moveTo>
                <a:cubicBezTo>
                  <a:pt x="3944784" y="2885732"/>
                  <a:pt x="3941515" y="2899159"/>
                  <a:pt x="3939849" y="2907695"/>
                </a:cubicBezTo>
                <a:cubicBezTo>
                  <a:pt x="3939641" y="2908762"/>
                  <a:pt x="3939523" y="2909580"/>
                  <a:pt x="3939478" y="2910184"/>
                </a:cubicBezTo>
                <a:cubicBezTo>
                  <a:pt x="3939323" y="2912302"/>
                  <a:pt x="3940061" y="2911816"/>
                  <a:pt x="3940923" y="2910287"/>
                </a:cubicBezTo>
                <a:cubicBezTo>
                  <a:pt x="3941786" y="2908756"/>
                  <a:pt x="3942773" y="2906185"/>
                  <a:pt x="3943117" y="2904133"/>
                </a:cubicBezTo>
                <a:cubicBezTo>
                  <a:pt x="3945245" y="2893742"/>
                  <a:pt x="3948196" y="2885906"/>
                  <a:pt x="3948415" y="2876713"/>
                </a:cubicBezTo>
                <a:close/>
                <a:moveTo>
                  <a:pt x="3863963" y="2876063"/>
                </a:moveTo>
                <a:cubicBezTo>
                  <a:pt x="3862610" y="2874330"/>
                  <a:pt x="3860024" y="2880489"/>
                  <a:pt x="3859357" y="2883973"/>
                </a:cubicBezTo>
                <a:cubicBezTo>
                  <a:pt x="3859246" y="2884553"/>
                  <a:pt x="3859188" y="2885059"/>
                  <a:pt x="3859198" y="2885442"/>
                </a:cubicBezTo>
                <a:cubicBezTo>
                  <a:pt x="3859208" y="2885826"/>
                  <a:pt x="3859286" y="2886084"/>
                  <a:pt x="3859446" y="2886172"/>
                </a:cubicBezTo>
                <a:cubicBezTo>
                  <a:pt x="3860150" y="2886434"/>
                  <a:pt x="3861343" y="2884108"/>
                  <a:pt x="3862329" y="2881617"/>
                </a:cubicBezTo>
                <a:cubicBezTo>
                  <a:pt x="3863315" y="2879124"/>
                  <a:pt x="3864092" y="2876467"/>
                  <a:pt x="3863963" y="2876063"/>
                </a:cubicBezTo>
                <a:close/>
                <a:moveTo>
                  <a:pt x="1835242" y="2875432"/>
                </a:moveTo>
                <a:lnTo>
                  <a:pt x="1834044" y="2878901"/>
                </a:lnTo>
                <a:lnTo>
                  <a:pt x="1834796" y="2876063"/>
                </a:lnTo>
                <a:close/>
                <a:moveTo>
                  <a:pt x="3952411" y="2864991"/>
                </a:moveTo>
                <a:lnTo>
                  <a:pt x="3952284" y="2865205"/>
                </a:lnTo>
                <a:lnTo>
                  <a:pt x="3951971" y="2866330"/>
                </a:lnTo>
                <a:lnTo>
                  <a:pt x="3952044" y="2865610"/>
                </a:lnTo>
                <a:lnTo>
                  <a:pt x="3950423" y="2868346"/>
                </a:lnTo>
                <a:cubicBezTo>
                  <a:pt x="3950196" y="2868910"/>
                  <a:pt x="3950043" y="2869483"/>
                  <a:pt x="3949999" y="2870075"/>
                </a:cubicBezTo>
                <a:cubicBezTo>
                  <a:pt x="3949956" y="2870666"/>
                  <a:pt x="3950018" y="2871275"/>
                  <a:pt x="3950225" y="2871914"/>
                </a:cubicBezTo>
                <a:lnTo>
                  <a:pt x="3950813" y="2871031"/>
                </a:lnTo>
                <a:lnTo>
                  <a:pt x="3950667" y="2869796"/>
                </a:lnTo>
                <a:cubicBezTo>
                  <a:pt x="3950714" y="2869352"/>
                  <a:pt x="3950931" y="2869117"/>
                  <a:pt x="3951436" y="2869059"/>
                </a:cubicBezTo>
                <a:lnTo>
                  <a:pt x="3951672" y="2869740"/>
                </a:lnTo>
                <a:lnTo>
                  <a:pt x="3952249" y="2868875"/>
                </a:lnTo>
                <a:lnTo>
                  <a:pt x="3952278" y="2868174"/>
                </a:lnTo>
                <a:lnTo>
                  <a:pt x="3951436" y="2869059"/>
                </a:lnTo>
                <a:cubicBezTo>
                  <a:pt x="3951272" y="2868165"/>
                  <a:pt x="3951153" y="2867511"/>
                  <a:pt x="3951201" y="2867066"/>
                </a:cubicBezTo>
                <a:cubicBezTo>
                  <a:pt x="3951248" y="2866623"/>
                  <a:pt x="3951464" y="2866387"/>
                  <a:pt x="3951971" y="2866330"/>
                </a:cubicBezTo>
                <a:lnTo>
                  <a:pt x="3952314" y="2867319"/>
                </a:lnTo>
                <a:close/>
                <a:moveTo>
                  <a:pt x="307832" y="2858620"/>
                </a:moveTo>
                <a:cubicBezTo>
                  <a:pt x="307655" y="2857833"/>
                  <a:pt x="307104" y="2857904"/>
                  <a:pt x="305841" y="2859648"/>
                </a:cubicBezTo>
                <a:cubicBezTo>
                  <a:pt x="304959" y="2860868"/>
                  <a:pt x="303318" y="2863136"/>
                  <a:pt x="302436" y="2864355"/>
                </a:cubicBezTo>
                <a:cubicBezTo>
                  <a:pt x="301227" y="2868778"/>
                  <a:pt x="301146" y="2874002"/>
                  <a:pt x="302786" y="2871736"/>
                </a:cubicBezTo>
                <a:cubicBezTo>
                  <a:pt x="304553" y="2869296"/>
                  <a:pt x="305066" y="2866226"/>
                  <a:pt x="307590" y="2862739"/>
                </a:cubicBezTo>
                <a:cubicBezTo>
                  <a:pt x="307816" y="2861051"/>
                  <a:pt x="308010" y="2859407"/>
                  <a:pt x="307832" y="2858620"/>
                </a:cubicBezTo>
                <a:close/>
                <a:moveTo>
                  <a:pt x="325005" y="2857167"/>
                </a:moveTo>
                <a:cubicBezTo>
                  <a:pt x="315667" y="2870070"/>
                  <a:pt x="305444" y="2884192"/>
                  <a:pt x="296105" y="2897093"/>
                </a:cubicBezTo>
                <a:cubicBezTo>
                  <a:pt x="295222" y="2898314"/>
                  <a:pt x="295222" y="2898314"/>
                  <a:pt x="295222" y="2898314"/>
                </a:cubicBezTo>
                <a:cubicBezTo>
                  <a:pt x="291490" y="2906226"/>
                  <a:pt x="287199" y="2912153"/>
                  <a:pt x="283279" y="2919929"/>
                </a:cubicBezTo>
                <a:cubicBezTo>
                  <a:pt x="279871" y="2924637"/>
                  <a:pt x="278130" y="2937662"/>
                  <a:pt x="280655" y="2934175"/>
                </a:cubicBezTo>
                <a:cubicBezTo>
                  <a:pt x="295248" y="2908899"/>
                  <a:pt x="310413" y="2882442"/>
                  <a:pt x="325005" y="2857167"/>
                </a:cubicBezTo>
                <a:close/>
                <a:moveTo>
                  <a:pt x="635614" y="2851425"/>
                </a:moveTo>
                <a:lnTo>
                  <a:pt x="634570" y="2853902"/>
                </a:lnTo>
                <a:lnTo>
                  <a:pt x="635644" y="2852181"/>
                </a:lnTo>
                <a:close/>
                <a:moveTo>
                  <a:pt x="2543667" y="2850452"/>
                </a:moveTo>
                <a:lnTo>
                  <a:pt x="2541393" y="2854469"/>
                </a:lnTo>
                <a:lnTo>
                  <a:pt x="2543570" y="2851365"/>
                </a:lnTo>
                <a:lnTo>
                  <a:pt x="2543757" y="2850875"/>
                </a:lnTo>
                <a:lnTo>
                  <a:pt x="2543913" y="2850506"/>
                </a:lnTo>
                <a:close/>
                <a:moveTo>
                  <a:pt x="355545" y="2849195"/>
                </a:moveTo>
                <a:lnTo>
                  <a:pt x="354704" y="2850357"/>
                </a:lnTo>
                <a:lnTo>
                  <a:pt x="354672" y="2850542"/>
                </a:lnTo>
                <a:lnTo>
                  <a:pt x="354645" y="2850679"/>
                </a:lnTo>
                <a:close/>
                <a:moveTo>
                  <a:pt x="3871647" y="2848926"/>
                </a:moveTo>
                <a:cubicBezTo>
                  <a:pt x="3868612" y="2845738"/>
                  <a:pt x="3863425" y="2866520"/>
                  <a:pt x="3862833" y="2871602"/>
                </a:cubicBezTo>
                <a:cubicBezTo>
                  <a:pt x="3862748" y="2872328"/>
                  <a:pt x="3862758" y="2872734"/>
                  <a:pt x="3862880" y="2872704"/>
                </a:cubicBezTo>
                <a:cubicBezTo>
                  <a:pt x="3863631" y="2873388"/>
                  <a:pt x="3864718" y="2870872"/>
                  <a:pt x="3865709" y="2868053"/>
                </a:cubicBezTo>
                <a:cubicBezTo>
                  <a:pt x="3866700" y="2865233"/>
                  <a:pt x="3867593" y="2862112"/>
                  <a:pt x="3867954" y="2861587"/>
                </a:cubicBezTo>
                <a:cubicBezTo>
                  <a:pt x="3868999" y="2857703"/>
                  <a:pt x="3872210" y="2850673"/>
                  <a:pt x="3871647" y="2848926"/>
                </a:cubicBezTo>
                <a:close/>
                <a:moveTo>
                  <a:pt x="339230" y="2848135"/>
                </a:moveTo>
                <a:lnTo>
                  <a:pt x="336011" y="2852582"/>
                </a:lnTo>
                <a:cubicBezTo>
                  <a:pt x="336011" y="2852582"/>
                  <a:pt x="336011" y="2852582"/>
                  <a:pt x="316802" y="2886988"/>
                </a:cubicBezTo>
                <a:cubicBezTo>
                  <a:pt x="314522" y="2892498"/>
                  <a:pt x="312908" y="2905349"/>
                  <a:pt x="315432" y="2901860"/>
                </a:cubicBezTo>
                <a:lnTo>
                  <a:pt x="332184" y="2871764"/>
                </a:lnTo>
                <a:lnTo>
                  <a:pt x="339017" y="2848751"/>
                </a:lnTo>
                <a:close/>
                <a:moveTo>
                  <a:pt x="494799" y="2848025"/>
                </a:moveTo>
                <a:cubicBezTo>
                  <a:pt x="496719" y="2846750"/>
                  <a:pt x="496284" y="2850006"/>
                  <a:pt x="495313" y="2854004"/>
                </a:cubicBezTo>
                <a:lnTo>
                  <a:pt x="494214" y="2858234"/>
                </a:lnTo>
                <a:lnTo>
                  <a:pt x="493774" y="2858392"/>
                </a:lnTo>
                <a:cubicBezTo>
                  <a:pt x="487947" y="2861502"/>
                  <a:pt x="485241" y="2868134"/>
                  <a:pt x="481326" y="2873729"/>
                </a:cubicBezTo>
                <a:cubicBezTo>
                  <a:pt x="472370" y="2885380"/>
                  <a:pt x="467345" y="2896894"/>
                  <a:pt x="457414" y="2907383"/>
                </a:cubicBezTo>
                <a:cubicBezTo>
                  <a:pt x="460838" y="2900299"/>
                  <a:pt x="464334" y="2894507"/>
                  <a:pt x="467853" y="2888721"/>
                </a:cubicBezTo>
                <a:lnTo>
                  <a:pt x="474364" y="2877259"/>
                </a:lnTo>
                <a:lnTo>
                  <a:pt x="472263" y="2881915"/>
                </a:lnTo>
                <a:cubicBezTo>
                  <a:pt x="478645" y="2870343"/>
                  <a:pt x="486218" y="2859881"/>
                  <a:pt x="494799" y="2848025"/>
                </a:cubicBezTo>
                <a:close/>
                <a:moveTo>
                  <a:pt x="3876312" y="2845828"/>
                </a:moveTo>
                <a:cubicBezTo>
                  <a:pt x="3876124" y="2845554"/>
                  <a:pt x="3875616" y="2846169"/>
                  <a:pt x="3874592" y="2848199"/>
                </a:cubicBezTo>
                <a:cubicBezTo>
                  <a:pt x="3872570" y="2855081"/>
                  <a:pt x="3869619" y="2862918"/>
                  <a:pt x="3869354" y="2869222"/>
                </a:cubicBezTo>
                <a:cubicBezTo>
                  <a:pt x="3869014" y="2869813"/>
                  <a:pt x="3868598" y="2870169"/>
                  <a:pt x="3868423" y="2870448"/>
                </a:cubicBezTo>
                <a:cubicBezTo>
                  <a:pt x="3868336" y="2870587"/>
                  <a:pt x="3868308" y="2870708"/>
                  <a:pt x="3868381" y="2870828"/>
                </a:cubicBezTo>
                <a:cubicBezTo>
                  <a:pt x="3868453" y="2870949"/>
                  <a:pt x="3868624" y="2871070"/>
                  <a:pt x="3868934" y="2871211"/>
                </a:cubicBezTo>
                <a:cubicBezTo>
                  <a:pt x="3868934" y="2871211"/>
                  <a:pt x="3869179" y="2871151"/>
                  <a:pt x="3869355" y="2870872"/>
                </a:cubicBezTo>
                <a:cubicBezTo>
                  <a:pt x="3869530" y="2870593"/>
                  <a:pt x="3869634" y="2870096"/>
                  <a:pt x="3869354" y="2869222"/>
                </a:cubicBezTo>
                <a:cubicBezTo>
                  <a:pt x="3870701" y="2866278"/>
                  <a:pt x="3872823" y="2862998"/>
                  <a:pt x="3874590" y="2858065"/>
                </a:cubicBezTo>
                <a:cubicBezTo>
                  <a:pt x="3874548" y="2855464"/>
                  <a:pt x="3876874" y="2846649"/>
                  <a:pt x="3876312" y="2845828"/>
                </a:cubicBezTo>
                <a:close/>
                <a:moveTo>
                  <a:pt x="504547" y="2843902"/>
                </a:moveTo>
                <a:lnTo>
                  <a:pt x="504500" y="2844029"/>
                </a:lnTo>
                <a:lnTo>
                  <a:pt x="500336" y="2854726"/>
                </a:lnTo>
                <a:lnTo>
                  <a:pt x="499353" y="2856395"/>
                </a:lnTo>
                <a:lnTo>
                  <a:pt x="497024" y="2857228"/>
                </a:lnTo>
                <a:close/>
                <a:moveTo>
                  <a:pt x="1835690" y="2842726"/>
                </a:moveTo>
                <a:cubicBezTo>
                  <a:pt x="1835743" y="2843132"/>
                  <a:pt x="1836074" y="2843758"/>
                  <a:pt x="1836143" y="2844298"/>
                </a:cubicBezTo>
                <a:cubicBezTo>
                  <a:pt x="1836214" y="2844839"/>
                  <a:pt x="1836022" y="2845292"/>
                  <a:pt x="1835031" y="2845353"/>
                </a:cubicBezTo>
                <a:cubicBezTo>
                  <a:pt x="1834917" y="2844475"/>
                  <a:pt x="1834834" y="2843834"/>
                  <a:pt x="1834905" y="2843403"/>
                </a:cubicBezTo>
                <a:cubicBezTo>
                  <a:pt x="1834974" y="2842975"/>
                  <a:pt x="1835194" y="2842757"/>
                  <a:pt x="1835690" y="2842726"/>
                </a:cubicBezTo>
                <a:close/>
                <a:moveTo>
                  <a:pt x="611306" y="2840932"/>
                </a:moveTo>
                <a:lnTo>
                  <a:pt x="593228" y="2873131"/>
                </a:lnTo>
                <a:lnTo>
                  <a:pt x="579329" y="2899666"/>
                </a:lnTo>
                <a:lnTo>
                  <a:pt x="579723" y="2898197"/>
                </a:lnTo>
                <a:cubicBezTo>
                  <a:pt x="580218" y="2895958"/>
                  <a:pt x="580578" y="2893618"/>
                  <a:pt x="580857" y="2892131"/>
                </a:cubicBezTo>
                <a:cubicBezTo>
                  <a:pt x="585526" y="2883335"/>
                  <a:pt x="590195" y="2874539"/>
                  <a:pt x="595172" y="2865709"/>
                </a:cubicBezTo>
                <a:cubicBezTo>
                  <a:pt x="595172" y="2865709"/>
                  <a:pt x="595172" y="2865709"/>
                  <a:pt x="605395" y="2846947"/>
                </a:cubicBezTo>
                <a:cubicBezTo>
                  <a:pt x="606657" y="2845275"/>
                  <a:pt x="607920" y="2843602"/>
                  <a:pt x="609120" y="2842338"/>
                </a:cubicBezTo>
                <a:close/>
                <a:moveTo>
                  <a:pt x="1836349" y="2840100"/>
                </a:moveTo>
                <a:cubicBezTo>
                  <a:pt x="1836402" y="2840504"/>
                  <a:pt x="1836733" y="2841131"/>
                  <a:pt x="1836803" y="2841672"/>
                </a:cubicBezTo>
                <a:cubicBezTo>
                  <a:pt x="1836873" y="2842212"/>
                  <a:pt x="1836682" y="2842665"/>
                  <a:pt x="1835690" y="2842726"/>
                </a:cubicBezTo>
                <a:cubicBezTo>
                  <a:pt x="1835578" y="2841849"/>
                  <a:pt x="1835493" y="2841207"/>
                  <a:pt x="1835564" y="2840778"/>
                </a:cubicBezTo>
                <a:cubicBezTo>
                  <a:pt x="1835633" y="2840347"/>
                  <a:pt x="1835854" y="2840130"/>
                  <a:pt x="1836349" y="2840100"/>
                </a:cubicBezTo>
                <a:close/>
                <a:moveTo>
                  <a:pt x="347517" y="2836685"/>
                </a:moveTo>
                <a:lnTo>
                  <a:pt x="344577" y="2840747"/>
                </a:lnTo>
                <a:lnTo>
                  <a:pt x="340905" y="2851371"/>
                </a:lnTo>
                <a:lnTo>
                  <a:pt x="335289" y="2866188"/>
                </a:lnTo>
                <a:lnTo>
                  <a:pt x="341967" y="2854190"/>
                </a:lnTo>
                <a:close/>
                <a:moveTo>
                  <a:pt x="517288" y="2836643"/>
                </a:moveTo>
                <a:lnTo>
                  <a:pt x="517475" y="2836890"/>
                </a:lnTo>
                <a:cubicBezTo>
                  <a:pt x="517513" y="2837237"/>
                  <a:pt x="517283" y="2837490"/>
                  <a:pt x="516772" y="2837511"/>
                </a:cubicBezTo>
                <a:close/>
                <a:moveTo>
                  <a:pt x="515469" y="2834923"/>
                </a:moveTo>
                <a:lnTo>
                  <a:pt x="516577" y="2835708"/>
                </a:lnTo>
                <a:lnTo>
                  <a:pt x="513850" y="2841547"/>
                </a:lnTo>
                <a:lnTo>
                  <a:pt x="513349" y="2841509"/>
                </a:lnTo>
                <a:lnTo>
                  <a:pt x="514612" y="2839139"/>
                </a:lnTo>
                <a:lnTo>
                  <a:pt x="513330" y="2841507"/>
                </a:lnTo>
                <a:lnTo>
                  <a:pt x="512999" y="2841483"/>
                </a:lnTo>
                <a:lnTo>
                  <a:pt x="513522" y="2840530"/>
                </a:lnTo>
                <a:lnTo>
                  <a:pt x="515444" y="2834975"/>
                </a:lnTo>
                <a:close/>
                <a:moveTo>
                  <a:pt x="615157" y="2834072"/>
                </a:moveTo>
                <a:lnTo>
                  <a:pt x="614728" y="2835604"/>
                </a:lnTo>
                <a:cubicBezTo>
                  <a:pt x="614106" y="2837359"/>
                  <a:pt x="613350" y="2839016"/>
                  <a:pt x="612466" y="2840186"/>
                </a:cubicBezTo>
                <a:lnTo>
                  <a:pt x="611306" y="2840932"/>
                </a:lnTo>
                <a:close/>
                <a:moveTo>
                  <a:pt x="1838633" y="2833290"/>
                </a:moveTo>
                <a:cubicBezTo>
                  <a:pt x="1838948" y="2835720"/>
                  <a:pt x="1838122" y="2838358"/>
                  <a:pt x="1836349" y="2840100"/>
                </a:cubicBezTo>
                <a:cubicBezTo>
                  <a:pt x="1836627" y="2838381"/>
                  <a:pt x="1836713" y="2837117"/>
                  <a:pt x="1836973" y="2836063"/>
                </a:cubicBezTo>
                <a:cubicBezTo>
                  <a:pt x="1837231" y="2835009"/>
                  <a:pt x="1837664" y="2834166"/>
                  <a:pt x="1838633" y="2833290"/>
                </a:cubicBezTo>
                <a:close/>
                <a:moveTo>
                  <a:pt x="1946416" y="2830834"/>
                </a:moveTo>
                <a:lnTo>
                  <a:pt x="1941558" y="2838808"/>
                </a:lnTo>
                <a:cubicBezTo>
                  <a:pt x="1939066" y="2841876"/>
                  <a:pt x="1936567" y="2846475"/>
                  <a:pt x="1933995" y="2850818"/>
                </a:cubicBezTo>
                <a:lnTo>
                  <a:pt x="1931472" y="2854126"/>
                </a:lnTo>
                <a:lnTo>
                  <a:pt x="1925343" y="2865233"/>
                </a:lnTo>
                <a:lnTo>
                  <a:pt x="1924020" y="2870099"/>
                </a:lnTo>
                <a:lnTo>
                  <a:pt x="1924772" y="2868925"/>
                </a:lnTo>
                <a:lnTo>
                  <a:pt x="1928107" y="2863431"/>
                </a:lnTo>
                <a:close/>
                <a:moveTo>
                  <a:pt x="640655" y="2830344"/>
                </a:moveTo>
                <a:lnTo>
                  <a:pt x="636822" y="2836679"/>
                </a:lnTo>
                <a:lnTo>
                  <a:pt x="633889" y="2844649"/>
                </a:lnTo>
                <a:lnTo>
                  <a:pt x="622205" y="2873706"/>
                </a:lnTo>
                <a:lnTo>
                  <a:pt x="631068" y="2859511"/>
                </a:lnTo>
                <a:lnTo>
                  <a:pt x="634583" y="2848252"/>
                </a:lnTo>
                <a:close/>
                <a:moveTo>
                  <a:pt x="4008593" y="2829745"/>
                </a:moveTo>
                <a:lnTo>
                  <a:pt x="4005296" y="2837699"/>
                </a:lnTo>
                <a:lnTo>
                  <a:pt x="4007315" y="2830155"/>
                </a:lnTo>
                <a:lnTo>
                  <a:pt x="4003078" y="2835432"/>
                </a:lnTo>
                <a:lnTo>
                  <a:pt x="4004697" y="2829846"/>
                </a:lnTo>
                <a:lnTo>
                  <a:pt x="4003732" y="2830906"/>
                </a:lnTo>
                <a:lnTo>
                  <a:pt x="4003598" y="2831146"/>
                </a:lnTo>
                <a:lnTo>
                  <a:pt x="3999518" y="2849161"/>
                </a:lnTo>
                <a:lnTo>
                  <a:pt x="4004779" y="2840455"/>
                </a:lnTo>
                <a:cubicBezTo>
                  <a:pt x="4007171" y="2837174"/>
                  <a:pt x="4010013" y="2832874"/>
                  <a:pt x="4011208" y="2830187"/>
                </a:cubicBezTo>
                <a:close/>
                <a:moveTo>
                  <a:pt x="3969676" y="2829502"/>
                </a:moveTo>
                <a:lnTo>
                  <a:pt x="3969035" y="2831379"/>
                </a:lnTo>
                <a:lnTo>
                  <a:pt x="3969742" y="2830609"/>
                </a:lnTo>
                <a:close/>
                <a:moveTo>
                  <a:pt x="369923" y="2829330"/>
                </a:moveTo>
                <a:lnTo>
                  <a:pt x="356729" y="2847559"/>
                </a:lnTo>
                <a:lnTo>
                  <a:pt x="367280" y="2833817"/>
                </a:lnTo>
                <a:close/>
                <a:moveTo>
                  <a:pt x="399600" y="2829279"/>
                </a:moveTo>
                <a:lnTo>
                  <a:pt x="398811" y="2830265"/>
                </a:lnTo>
                <a:lnTo>
                  <a:pt x="398577" y="2830622"/>
                </a:lnTo>
                <a:lnTo>
                  <a:pt x="399517" y="2829652"/>
                </a:lnTo>
                <a:close/>
                <a:moveTo>
                  <a:pt x="4030554" y="2828871"/>
                </a:moveTo>
                <a:lnTo>
                  <a:pt x="4027360" y="2835534"/>
                </a:lnTo>
                <a:cubicBezTo>
                  <a:pt x="4025923" y="2838503"/>
                  <a:pt x="4024469" y="2841316"/>
                  <a:pt x="4023017" y="2843678"/>
                </a:cubicBezTo>
                <a:lnTo>
                  <a:pt x="4021254" y="2846250"/>
                </a:lnTo>
                <a:lnTo>
                  <a:pt x="4020781" y="2847998"/>
                </a:lnTo>
                <a:lnTo>
                  <a:pt x="4024817" y="2840911"/>
                </a:lnTo>
                <a:lnTo>
                  <a:pt x="4029651" y="2832367"/>
                </a:lnTo>
                <a:close/>
                <a:moveTo>
                  <a:pt x="2545363" y="2827723"/>
                </a:moveTo>
                <a:lnTo>
                  <a:pt x="2541572" y="2830272"/>
                </a:lnTo>
                <a:lnTo>
                  <a:pt x="2538645" y="2837878"/>
                </a:lnTo>
                <a:lnTo>
                  <a:pt x="2539503" y="2839950"/>
                </a:lnTo>
                <a:lnTo>
                  <a:pt x="2537685" y="2840377"/>
                </a:lnTo>
                <a:lnTo>
                  <a:pt x="2532571" y="2853668"/>
                </a:lnTo>
                <a:cubicBezTo>
                  <a:pt x="2527871" y="2864982"/>
                  <a:pt x="2530212" y="2852179"/>
                  <a:pt x="2531696" y="2846915"/>
                </a:cubicBezTo>
                <a:lnTo>
                  <a:pt x="2533025" y="2842913"/>
                </a:lnTo>
                <a:lnTo>
                  <a:pt x="2531792" y="2845521"/>
                </a:lnTo>
                <a:lnTo>
                  <a:pt x="2531055" y="2848220"/>
                </a:lnTo>
                <a:cubicBezTo>
                  <a:pt x="2530593" y="2849837"/>
                  <a:pt x="2530128" y="2851366"/>
                  <a:pt x="2529197" y="2854426"/>
                </a:cubicBezTo>
                <a:lnTo>
                  <a:pt x="2521563" y="2868323"/>
                </a:lnTo>
                <a:lnTo>
                  <a:pt x="2522419" y="2871673"/>
                </a:lnTo>
                <a:cubicBezTo>
                  <a:pt x="2522021" y="2872736"/>
                  <a:pt x="2521257" y="2873405"/>
                  <a:pt x="2521257" y="2873405"/>
                </a:cubicBezTo>
                <a:lnTo>
                  <a:pt x="2520468" y="2870318"/>
                </a:lnTo>
                <a:lnTo>
                  <a:pt x="2517450" y="2875812"/>
                </a:lnTo>
                <a:lnTo>
                  <a:pt x="2521257" y="2873405"/>
                </a:lnTo>
                <a:lnTo>
                  <a:pt x="2520781" y="2879868"/>
                </a:lnTo>
                <a:lnTo>
                  <a:pt x="2537664" y="2850359"/>
                </a:lnTo>
                <a:lnTo>
                  <a:pt x="2541210" y="2840157"/>
                </a:lnTo>
                <a:close/>
                <a:moveTo>
                  <a:pt x="493517" y="2826306"/>
                </a:moveTo>
                <a:cubicBezTo>
                  <a:pt x="493398" y="2828425"/>
                  <a:pt x="491365" y="2837724"/>
                  <a:pt x="491120" y="2840127"/>
                </a:cubicBezTo>
                <a:lnTo>
                  <a:pt x="488055" y="2846920"/>
                </a:lnTo>
                <a:lnTo>
                  <a:pt x="483551" y="2852635"/>
                </a:lnTo>
                <a:cubicBezTo>
                  <a:pt x="482153" y="2853382"/>
                  <a:pt x="479583" y="2852931"/>
                  <a:pt x="479583" y="2852931"/>
                </a:cubicBezTo>
                <a:cubicBezTo>
                  <a:pt x="474928" y="2857238"/>
                  <a:pt x="472433" y="2862917"/>
                  <a:pt x="469953" y="2867606"/>
                </a:cubicBezTo>
                <a:cubicBezTo>
                  <a:pt x="468325" y="2869386"/>
                  <a:pt x="466666" y="2872689"/>
                  <a:pt x="464920" y="2875585"/>
                </a:cubicBezTo>
                <a:lnTo>
                  <a:pt x="460119" y="2880353"/>
                </a:lnTo>
                <a:lnTo>
                  <a:pt x="492861" y="2827102"/>
                </a:lnTo>
                <a:cubicBezTo>
                  <a:pt x="493384" y="2825691"/>
                  <a:pt x="493557" y="2825599"/>
                  <a:pt x="493517" y="2826306"/>
                </a:cubicBezTo>
                <a:close/>
                <a:moveTo>
                  <a:pt x="3162185" y="2826153"/>
                </a:moveTo>
                <a:lnTo>
                  <a:pt x="3159301" y="2834569"/>
                </a:lnTo>
                <a:cubicBezTo>
                  <a:pt x="3159443" y="2836690"/>
                  <a:pt x="3161474" y="2834564"/>
                  <a:pt x="3165388" y="2830464"/>
                </a:cubicBezTo>
                <a:cubicBezTo>
                  <a:pt x="3159103" y="2847757"/>
                  <a:pt x="3159103" y="2847757"/>
                  <a:pt x="3159103" y="2847757"/>
                </a:cubicBezTo>
                <a:cubicBezTo>
                  <a:pt x="3160579" y="2839720"/>
                  <a:pt x="3160579" y="2839720"/>
                  <a:pt x="3160579" y="2839720"/>
                </a:cubicBezTo>
                <a:cubicBezTo>
                  <a:pt x="3162344" y="2833653"/>
                  <a:pt x="3153765" y="2846857"/>
                  <a:pt x="3151882" y="2848832"/>
                </a:cubicBezTo>
                <a:cubicBezTo>
                  <a:pt x="3147361" y="2860058"/>
                  <a:pt x="3141824" y="2872347"/>
                  <a:pt x="3136598" y="2884635"/>
                </a:cubicBezTo>
                <a:cubicBezTo>
                  <a:pt x="3139068" y="2877506"/>
                  <a:pt x="3140831" y="2871439"/>
                  <a:pt x="3143446" y="2864158"/>
                </a:cubicBezTo>
                <a:cubicBezTo>
                  <a:pt x="3143809" y="2862642"/>
                  <a:pt x="3143049" y="2862871"/>
                  <a:pt x="3141708" y="2863991"/>
                </a:cubicBezTo>
                <a:lnTo>
                  <a:pt x="3139664" y="2866021"/>
                </a:lnTo>
                <a:close/>
                <a:moveTo>
                  <a:pt x="282528" y="2826076"/>
                </a:moveTo>
                <a:cubicBezTo>
                  <a:pt x="281577" y="2828792"/>
                  <a:pt x="280427" y="2830505"/>
                  <a:pt x="279471" y="2831416"/>
                </a:cubicBezTo>
                <a:cubicBezTo>
                  <a:pt x="278516" y="2832329"/>
                  <a:pt x="277755" y="2832440"/>
                  <a:pt x="277582" y="2831950"/>
                </a:cubicBezTo>
                <a:cubicBezTo>
                  <a:pt x="277467" y="2831625"/>
                  <a:pt x="277612" y="2831033"/>
                  <a:pt x="278137" y="2830234"/>
                </a:cubicBezTo>
                <a:cubicBezTo>
                  <a:pt x="278836" y="2829169"/>
                  <a:pt x="280207" y="2827736"/>
                  <a:pt x="282528" y="2826076"/>
                </a:cubicBezTo>
                <a:close/>
                <a:moveTo>
                  <a:pt x="375305" y="2821895"/>
                </a:moveTo>
                <a:lnTo>
                  <a:pt x="374066" y="2823606"/>
                </a:lnTo>
                <a:lnTo>
                  <a:pt x="372722" y="2827262"/>
                </a:lnTo>
                <a:close/>
                <a:moveTo>
                  <a:pt x="1872515" y="2819519"/>
                </a:moveTo>
                <a:cubicBezTo>
                  <a:pt x="1872776" y="2819368"/>
                  <a:pt x="1872994" y="2819518"/>
                  <a:pt x="1873076" y="2820159"/>
                </a:cubicBezTo>
                <a:cubicBezTo>
                  <a:pt x="1873286" y="2821780"/>
                  <a:pt x="1871365" y="2823667"/>
                  <a:pt x="1871365" y="2823667"/>
                </a:cubicBezTo>
                <a:cubicBezTo>
                  <a:pt x="1870953" y="2823385"/>
                  <a:pt x="1871045" y="2822462"/>
                  <a:pt x="1871336" y="2821551"/>
                </a:cubicBezTo>
                <a:cubicBezTo>
                  <a:pt x="1871629" y="2820641"/>
                  <a:pt x="1872121" y="2819744"/>
                  <a:pt x="1872515" y="2819519"/>
                </a:cubicBezTo>
                <a:close/>
                <a:moveTo>
                  <a:pt x="416079" y="2819190"/>
                </a:moveTo>
                <a:lnTo>
                  <a:pt x="412385" y="2825585"/>
                </a:lnTo>
                <a:cubicBezTo>
                  <a:pt x="410726" y="2828434"/>
                  <a:pt x="409060" y="2831129"/>
                  <a:pt x="407432" y="2833373"/>
                </a:cubicBezTo>
                <a:lnTo>
                  <a:pt x="405475" y="2835803"/>
                </a:lnTo>
                <a:lnTo>
                  <a:pt x="404872" y="2837507"/>
                </a:lnTo>
                <a:lnTo>
                  <a:pt x="409440" y="2830750"/>
                </a:lnTo>
                <a:lnTo>
                  <a:pt x="414915" y="2822601"/>
                </a:lnTo>
                <a:close/>
                <a:moveTo>
                  <a:pt x="3986520" y="2818743"/>
                </a:moveTo>
                <a:lnTo>
                  <a:pt x="3984903" y="2825014"/>
                </a:lnTo>
                <a:lnTo>
                  <a:pt x="3986404" y="2820442"/>
                </a:lnTo>
                <a:close/>
                <a:moveTo>
                  <a:pt x="2550500" y="2812337"/>
                </a:moveTo>
                <a:lnTo>
                  <a:pt x="2547794" y="2814101"/>
                </a:lnTo>
                <a:lnTo>
                  <a:pt x="2547569" y="2814685"/>
                </a:lnTo>
                <a:lnTo>
                  <a:pt x="2549282" y="2815986"/>
                </a:lnTo>
                <a:close/>
                <a:moveTo>
                  <a:pt x="365505" y="2812193"/>
                </a:moveTo>
                <a:lnTo>
                  <a:pt x="359080" y="2821892"/>
                </a:lnTo>
                <a:lnTo>
                  <a:pt x="357734" y="2825863"/>
                </a:lnTo>
                <a:lnTo>
                  <a:pt x="359980" y="2821826"/>
                </a:lnTo>
                <a:lnTo>
                  <a:pt x="357501" y="2826550"/>
                </a:lnTo>
                <a:lnTo>
                  <a:pt x="352997" y="2839828"/>
                </a:lnTo>
                <a:lnTo>
                  <a:pt x="348533" y="2853616"/>
                </a:lnTo>
                <a:lnTo>
                  <a:pt x="357605" y="2836152"/>
                </a:lnTo>
                <a:lnTo>
                  <a:pt x="364327" y="2815910"/>
                </a:lnTo>
                <a:close/>
                <a:moveTo>
                  <a:pt x="3988403" y="2811446"/>
                </a:moveTo>
                <a:lnTo>
                  <a:pt x="3986768" y="2817782"/>
                </a:lnTo>
                <a:lnTo>
                  <a:pt x="3987631" y="2816226"/>
                </a:lnTo>
                <a:lnTo>
                  <a:pt x="3986779" y="2819298"/>
                </a:lnTo>
                <a:lnTo>
                  <a:pt x="3988564" y="2813861"/>
                </a:lnTo>
                <a:lnTo>
                  <a:pt x="3987631" y="2816226"/>
                </a:lnTo>
                <a:close/>
                <a:moveTo>
                  <a:pt x="392870" y="2811001"/>
                </a:moveTo>
                <a:lnTo>
                  <a:pt x="392543" y="2811454"/>
                </a:lnTo>
                <a:lnTo>
                  <a:pt x="392843" y="2811075"/>
                </a:lnTo>
                <a:close/>
                <a:moveTo>
                  <a:pt x="4041780" y="2810811"/>
                </a:moveTo>
                <a:cubicBezTo>
                  <a:pt x="4041472" y="2810492"/>
                  <a:pt x="4040721" y="2811152"/>
                  <a:pt x="4039820" y="2812233"/>
                </a:cubicBezTo>
                <a:lnTo>
                  <a:pt x="4037199" y="2815855"/>
                </a:lnTo>
                <a:lnTo>
                  <a:pt x="4035163" y="2822164"/>
                </a:lnTo>
                <a:lnTo>
                  <a:pt x="4035460" y="2821818"/>
                </a:lnTo>
                <a:cubicBezTo>
                  <a:pt x="4036301" y="2820831"/>
                  <a:pt x="4038373" y="2818346"/>
                  <a:pt x="4039988" y="2815973"/>
                </a:cubicBezTo>
                <a:cubicBezTo>
                  <a:pt x="4041604" y="2813602"/>
                  <a:pt x="4042764" y="2811343"/>
                  <a:pt x="4041780" y="2810811"/>
                </a:cubicBezTo>
                <a:close/>
                <a:moveTo>
                  <a:pt x="4232548" y="2810205"/>
                </a:moveTo>
                <a:lnTo>
                  <a:pt x="4221240" y="2842110"/>
                </a:lnTo>
                <a:lnTo>
                  <a:pt x="4220405" y="2845134"/>
                </a:lnTo>
                <a:lnTo>
                  <a:pt x="4212537" y="2859756"/>
                </a:lnTo>
                <a:lnTo>
                  <a:pt x="4194718" y="2892950"/>
                </a:lnTo>
                <a:lnTo>
                  <a:pt x="4194069" y="2892566"/>
                </a:lnTo>
                <a:cubicBezTo>
                  <a:pt x="4195683" y="2889779"/>
                  <a:pt x="4198793" y="2885014"/>
                  <a:pt x="4198793" y="2885014"/>
                </a:cubicBezTo>
                <a:cubicBezTo>
                  <a:pt x="4196847" y="2881694"/>
                  <a:pt x="4194628" y="2888685"/>
                  <a:pt x="4194628" y="2888685"/>
                </a:cubicBezTo>
                <a:cubicBezTo>
                  <a:pt x="4191621" y="2891328"/>
                  <a:pt x="4181478" y="2901436"/>
                  <a:pt x="4182672" y="2901559"/>
                </a:cubicBezTo>
                <a:cubicBezTo>
                  <a:pt x="4179229" y="2900218"/>
                  <a:pt x="4184868" y="2894731"/>
                  <a:pt x="4188316" y="2889016"/>
                </a:cubicBezTo>
                <a:cubicBezTo>
                  <a:pt x="4189649" y="2886077"/>
                  <a:pt x="4194829" y="2876151"/>
                  <a:pt x="4194192" y="2874854"/>
                </a:cubicBezTo>
                <a:lnTo>
                  <a:pt x="4192282" y="2876259"/>
                </a:lnTo>
                <a:close/>
                <a:moveTo>
                  <a:pt x="4010722" y="2809016"/>
                </a:moveTo>
                <a:lnTo>
                  <a:pt x="4007549" y="2813695"/>
                </a:lnTo>
                <a:lnTo>
                  <a:pt x="4004922" y="2825298"/>
                </a:lnTo>
                <a:lnTo>
                  <a:pt x="4005615" y="2824236"/>
                </a:lnTo>
                <a:lnTo>
                  <a:pt x="4006854" y="2822398"/>
                </a:lnTo>
                <a:lnTo>
                  <a:pt x="4007644" y="2819675"/>
                </a:lnTo>
                <a:close/>
                <a:moveTo>
                  <a:pt x="3920063" y="2808976"/>
                </a:moveTo>
                <a:lnTo>
                  <a:pt x="3919589" y="2809861"/>
                </a:lnTo>
                <a:lnTo>
                  <a:pt x="3917206" y="2814077"/>
                </a:lnTo>
                <a:lnTo>
                  <a:pt x="3913805" y="2821484"/>
                </a:lnTo>
                <a:cubicBezTo>
                  <a:pt x="3912267" y="2826579"/>
                  <a:pt x="3910981" y="2832046"/>
                  <a:pt x="3909274" y="2836891"/>
                </a:cubicBezTo>
                <a:cubicBezTo>
                  <a:pt x="3901331" y="2863224"/>
                  <a:pt x="3891942" y="2891652"/>
                  <a:pt x="3887520" y="2922338"/>
                </a:cubicBezTo>
                <a:cubicBezTo>
                  <a:pt x="3887080" y="2924260"/>
                  <a:pt x="3886915" y="2925154"/>
                  <a:pt x="3886933" y="2925366"/>
                </a:cubicBezTo>
                <a:cubicBezTo>
                  <a:pt x="3886990" y="2926005"/>
                  <a:pt x="3888702" y="2920523"/>
                  <a:pt x="3889591" y="2918346"/>
                </a:cubicBezTo>
                <a:cubicBezTo>
                  <a:pt x="3895413" y="2885429"/>
                  <a:pt x="3906625" y="2855534"/>
                  <a:pt x="3915955" y="2823638"/>
                </a:cubicBezTo>
                <a:cubicBezTo>
                  <a:pt x="3917001" y="2819753"/>
                  <a:pt x="3920371" y="2809927"/>
                  <a:pt x="3920111" y="2809121"/>
                </a:cubicBezTo>
                <a:close/>
                <a:moveTo>
                  <a:pt x="369777" y="2808819"/>
                </a:moveTo>
                <a:lnTo>
                  <a:pt x="365083" y="2821754"/>
                </a:lnTo>
                <a:lnTo>
                  <a:pt x="367787" y="2816547"/>
                </a:lnTo>
                <a:cubicBezTo>
                  <a:pt x="368832" y="2813726"/>
                  <a:pt x="369597" y="2810704"/>
                  <a:pt x="369784" y="2808824"/>
                </a:cubicBezTo>
                <a:close/>
                <a:moveTo>
                  <a:pt x="648457" y="2808385"/>
                </a:moveTo>
                <a:cubicBezTo>
                  <a:pt x="647221" y="2807601"/>
                  <a:pt x="643025" y="2818519"/>
                  <a:pt x="645669" y="2812642"/>
                </a:cubicBezTo>
                <a:lnTo>
                  <a:pt x="645150" y="2814051"/>
                </a:lnTo>
                <a:lnTo>
                  <a:pt x="648443" y="2808764"/>
                </a:lnTo>
                <a:close/>
                <a:moveTo>
                  <a:pt x="460647" y="2807886"/>
                </a:moveTo>
                <a:cubicBezTo>
                  <a:pt x="463171" y="2804398"/>
                  <a:pt x="460674" y="2818469"/>
                  <a:pt x="458582" y="2824112"/>
                </a:cubicBezTo>
                <a:cubicBezTo>
                  <a:pt x="453779" y="2833109"/>
                  <a:pt x="453779" y="2833109"/>
                  <a:pt x="453779" y="2833109"/>
                </a:cubicBezTo>
                <a:lnTo>
                  <a:pt x="439724" y="2856381"/>
                </a:lnTo>
                <a:lnTo>
                  <a:pt x="439107" y="2857243"/>
                </a:lnTo>
                <a:cubicBezTo>
                  <a:pt x="435079" y="2863540"/>
                  <a:pt x="430927" y="2871304"/>
                  <a:pt x="426546" y="2874378"/>
                </a:cubicBezTo>
                <a:cubicBezTo>
                  <a:pt x="425148" y="2875124"/>
                  <a:pt x="422577" y="2874676"/>
                  <a:pt x="422366" y="2875630"/>
                </a:cubicBezTo>
                <a:lnTo>
                  <a:pt x="418253" y="2881505"/>
                </a:lnTo>
                <a:close/>
                <a:moveTo>
                  <a:pt x="631205" y="2805489"/>
                </a:moveTo>
                <a:lnTo>
                  <a:pt x="615157" y="2834072"/>
                </a:lnTo>
                <a:lnTo>
                  <a:pt x="616179" y="2830422"/>
                </a:lnTo>
                <a:close/>
                <a:moveTo>
                  <a:pt x="428660" y="2802037"/>
                </a:moveTo>
                <a:cubicBezTo>
                  <a:pt x="428376" y="2801698"/>
                  <a:pt x="427574" y="2802301"/>
                  <a:pt x="426593" y="2803311"/>
                </a:cubicBezTo>
                <a:lnTo>
                  <a:pt x="423700" y="2806725"/>
                </a:lnTo>
                <a:lnTo>
                  <a:pt x="421192" y="2812851"/>
                </a:lnTo>
                <a:lnTo>
                  <a:pt x="421515" y="2812529"/>
                </a:lnTo>
                <a:cubicBezTo>
                  <a:pt x="422431" y="2811607"/>
                  <a:pt x="424690" y="2809284"/>
                  <a:pt x="426483" y="2807041"/>
                </a:cubicBezTo>
                <a:cubicBezTo>
                  <a:pt x="428276" y="2804799"/>
                  <a:pt x="429605" y="2802636"/>
                  <a:pt x="428660" y="2802037"/>
                </a:cubicBezTo>
                <a:close/>
                <a:moveTo>
                  <a:pt x="661427" y="2798338"/>
                </a:moveTo>
                <a:lnTo>
                  <a:pt x="654136" y="2810824"/>
                </a:lnTo>
                <a:lnTo>
                  <a:pt x="645886" y="2833642"/>
                </a:lnTo>
                <a:lnTo>
                  <a:pt x="644917" y="2836444"/>
                </a:lnTo>
                <a:lnTo>
                  <a:pt x="653324" y="2821725"/>
                </a:lnTo>
                <a:close/>
                <a:moveTo>
                  <a:pt x="366983" y="2798276"/>
                </a:moveTo>
                <a:lnTo>
                  <a:pt x="365858" y="2801588"/>
                </a:lnTo>
                <a:lnTo>
                  <a:pt x="363993" y="2807307"/>
                </a:lnTo>
                <a:lnTo>
                  <a:pt x="368711" y="2802072"/>
                </a:lnTo>
                <a:lnTo>
                  <a:pt x="368791" y="2801818"/>
                </a:lnTo>
                <a:lnTo>
                  <a:pt x="368207" y="2801131"/>
                </a:lnTo>
                <a:cubicBezTo>
                  <a:pt x="367822" y="2800396"/>
                  <a:pt x="367435" y="2799451"/>
                  <a:pt x="367085" y="2798542"/>
                </a:cubicBezTo>
                <a:close/>
                <a:moveTo>
                  <a:pt x="4035143" y="2797399"/>
                </a:moveTo>
                <a:lnTo>
                  <a:pt x="4034576" y="2797491"/>
                </a:lnTo>
                <a:lnTo>
                  <a:pt x="4035119" y="2797403"/>
                </a:lnTo>
                <a:cubicBezTo>
                  <a:pt x="4035241" y="2797383"/>
                  <a:pt x="4035273" y="2797377"/>
                  <a:pt x="4035143" y="2797399"/>
                </a:cubicBezTo>
                <a:close/>
                <a:moveTo>
                  <a:pt x="532845" y="2796232"/>
                </a:moveTo>
                <a:lnTo>
                  <a:pt x="526604" y="2811219"/>
                </a:lnTo>
                <a:cubicBezTo>
                  <a:pt x="524299" y="2818412"/>
                  <a:pt x="523048" y="2825563"/>
                  <a:pt x="520221" y="2831719"/>
                </a:cubicBezTo>
                <a:lnTo>
                  <a:pt x="517288" y="2836643"/>
                </a:lnTo>
                <a:lnTo>
                  <a:pt x="516577" y="2835708"/>
                </a:lnTo>
                <a:cubicBezTo>
                  <a:pt x="520964" y="2825194"/>
                  <a:pt x="524359" y="2816208"/>
                  <a:pt x="518543" y="2828288"/>
                </a:cubicBezTo>
                <a:lnTo>
                  <a:pt x="515469" y="2834923"/>
                </a:lnTo>
                <a:lnTo>
                  <a:pt x="515464" y="2834919"/>
                </a:lnTo>
                <a:lnTo>
                  <a:pt x="515444" y="2834975"/>
                </a:lnTo>
                <a:lnTo>
                  <a:pt x="512447" y="2841440"/>
                </a:lnTo>
                <a:lnTo>
                  <a:pt x="512030" y="2841408"/>
                </a:lnTo>
                <a:cubicBezTo>
                  <a:pt x="510556" y="2840882"/>
                  <a:pt x="509138" y="2840095"/>
                  <a:pt x="509245" y="2839618"/>
                </a:cubicBezTo>
                <a:lnTo>
                  <a:pt x="506059" y="2845022"/>
                </a:lnTo>
                <a:lnTo>
                  <a:pt x="505909" y="2844775"/>
                </a:lnTo>
                <a:lnTo>
                  <a:pt x="508335" y="2837188"/>
                </a:lnTo>
                <a:lnTo>
                  <a:pt x="509749" y="2834686"/>
                </a:lnTo>
                <a:close/>
                <a:moveTo>
                  <a:pt x="1873581" y="2793174"/>
                </a:moveTo>
                <a:cubicBezTo>
                  <a:pt x="1873895" y="2795606"/>
                  <a:pt x="1874017" y="2796551"/>
                  <a:pt x="1872139" y="2797482"/>
                </a:cubicBezTo>
                <a:cubicBezTo>
                  <a:pt x="1872026" y="2796604"/>
                  <a:pt x="1872164" y="2795745"/>
                  <a:pt x="1872442" y="2794996"/>
                </a:cubicBezTo>
                <a:cubicBezTo>
                  <a:pt x="1872721" y="2794248"/>
                  <a:pt x="1873137" y="2793609"/>
                  <a:pt x="1873581" y="2793174"/>
                </a:cubicBezTo>
                <a:close/>
                <a:moveTo>
                  <a:pt x="649297" y="2789332"/>
                </a:moveTo>
                <a:cubicBezTo>
                  <a:pt x="648509" y="2789958"/>
                  <a:pt x="647115" y="2793262"/>
                  <a:pt x="647115" y="2793262"/>
                </a:cubicBezTo>
                <a:cubicBezTo>
                  <a:pt x="647194" y="2794139"/>
                  <a:pt x="647941" y="2794123"/>
                  <a:pt x="648632" y="2793465"/>
                </a:cubicBezTo>
                <a:cubicBezTo>
                  <a:pt x="649324" y="2792807"/>
                  <a:pt x="649958" y="2791508"/>
                  <a:pt x="649809" y="2789820"/>
                </a:cubicBezTo>
                <a:cubicBezTo>
                  <a:pt x="649755" y="2789212"/>
                  <a:pt x="649559" y="2789123"/>
                  <a:pt x="649297" y="2789332"/>
                </a:cubicBezTo>
                <a:close/>
                <a:moveTo>
                  <a:pt x="668913" y="2787078"/>
                </a:moveTo>
                <a:lnTo>
                  <a:pt x="668358" y="2788594"/>
                </a:lnTo>
                <a:lnTo>
                  <a:pt x="661068" y="2808169"/>
                </a:lnTo>
                <a:lnTo>
                  <a:pt x="666227" y="2799135"/>
                </a:lnTo>
                <a:cubicBezTo>
                  <a:pt x="667299" y="2796410"/>
                  <a:pt x="668321" y="2791889"/>
                  <a:pt x="668901" y="2788605"/>
                </a:cubicBezTo>
                <a:close/>
                <a:moveTo>
                  <a:pt x="641973" y="2786432"/>
                </a:moveTo>
                <a:lnTo>
                  <a:pt x="632625" y="2803134"/>
                </a:lnTo>
                <a:lnTo>
                  <a:pt x="631205" y="2805489"/>
                </a:lnTo>
                <a:lnTo>
                  <a:pt x="640620" y="2788719"/>
                </a:lnTo>
                <a:close/>
                <a:moveTo>
                  <a:pt x="1855486" y="2784384"/>
                </a:moveTo>
                <a:cubicBezTo>
                  <a:pt x="1854727" y="2785044"/>
                  <a:pt x="1853479" y="2788413"/>
                  <a:pt x="1853479" y="2788413"/>
                </a:cubicBezTo>
                <a:cubicBezTo>
                  <a:pt x="1853592" y="2789291"/>
                  <a:pt x="1854335" y="2789246"/>
                  <a:pt x="1854996" y="2788558"/>
                </a:cubicBezTo>
                <a:cubicBezTo>
                  <a:pt x="1855656" y="2787871"/>
                  <a:pt x="1856233" y="2786543"/>
                  <a:pt x="1856015" y="2784855"/>
                </a:cubicBezTo>
                <a:cubicBezTo>
                  <a:pt x="1855936" y="2784247"/>
                  <a:pt x="1855738" y="2784165"/>
                  <a:pt x="1855486" y="2784384"/>
                </a:cubicBezTo>
                <a:close/>
                <a:moveTo>
                  <a:pt x="4256413" y="2778518"/>
                </a:moveTo>
                <a:lnTo>
                  <a:pt x="4252371" y="2785112"/>
                </a:lnTo>
                <a:lnTo>
                  <a:pt x="4252549" y="2787827"/>
                </a:lnTo>
                <a:lnTo>
                  <a:pt x="4255007" y="2781684"/>
                </a:lnTo>
                <a:close/>
                <a:moveTo>
                  <a:pt x="167925" y="2776998"/>
                </a:moveTo>
                <a:lnTo>
                  <a:pt x="166903" y="2779564"/>
                </a:lnTo>
                <a:lnTo>
                  <a:pt x="167970" y="2777774"/>
                </a:lnTo>
                <a:close/>
                <a:moveTo>
                  <a:pt x="469175" y="2774861"/>
                </a:moveTo>
                <a:cubicBezTo>
                  <a:pt x="471700" y="2771375"/>
                  <a:pt x="469202" y="2785445"/>
                  <a:pt x="467111" y="2791089"/>
                </a:cubicBezTo>
                <a:cubicBezTo>
                  <a:pt x="452273" y="2814342"/>
                  <a:pt x="439098" y="2837854"/>
                  <a:pt x="426010" y="2861197"/>
                </a:cubicBezTo>
                <a:lnTo>
                  <a:pt x="406133" y="2895044"/>
                </a:lnTo>
                <a:lnTo>
                  <a:pt x="402680" y="2895812"/>
                </a:lnTo>
                <a:cubicBezTo>
                  <a:pt x="402680" y="2895812"/>
                  <a:pt x="402228" y="2896229"/>
                  <a:pt x="401718" y="2896904"/>
                </a:cubicBezTo>
                <a:lnTo>
                  <a:pt x="401143" y="2898065"/>
                </a:lnTo>
                <a:lnTo>
                  <a:pt x="399764" y="2899507"/>
                </a:lnTo>
                <a:lnTo>
                  <a:pt x="399347" y="2899484"/>
                </a:lnTo>
                <a:cubicBezTo>
                  <a:pt x="399173" y="2899576"/>
                  <a:pt x="399120" y="2899815"/>
                  <a:pt x="399014" y="2900293"/>
                </a:cubicBezTo>
                <a:lnTo>
                  <a:pt x="399764" y="2899507"/>
                </a:lnTo>
                <a:lnTo>
                  <a:pt x="400412" y="2899545"/>
                </a:lnTo>
                <a:cubicBezTo>
                  <a:pt x="397615" y="2901039"/>
                  <a:pt x="394606" y="2903487"/>
                  <a:pt x="394606" y="2903487"/>
                </a:cubicBezTo>
                <a:cubicBezTo>
                  <a:pt x="391063" y="2901874"/>
                  <a:pt x="405936" y="2892251"/>
                  <a:pt x="409102" y="2883552"/>
                </a:cubicBezTo>
                <a:cubicBezTo>
                  <a:pt x="409315" y="2882597"/>
                  <a:pt x="408800" y="2879366"/>
                  <a:pt x="409013" y="2878412"/>
                </a:cubicBezTo>
                <a:cubicBezTo>
                  <a:pt x="411506" y="2872736"/>
                  <a:pt x="415632" y="2866187"/>
                  <a:pt x="419738" y="2858808"/>
                </a:cubicBezTo>
                <a:lnTo>
                  <a:pt x="421584" y="2856193"/>
                </a:lnTo>
                <a:lnTo>
                  <a:pt x="412313" y="2874664"/>
                </a:lnTo>
                <a:lnTo>
                  <a:pt x="427821" y="2847447"/>
                </a:lnTo>
                <a:lnTo>
                  <a:pt x="429666" y="2844869"/>
                </a:lnTo>
                <a:lnTo>
                  <a:pt x="429679" y="2844850"/>
                </a:lnTo>
                <a:lnTo>
                  <a:pt x="429879" y="2843833"/>
                </a:lnTo>
                <a:close/>
                <a:moveTo>
                  <a:pt x="3082504" y="2773765"/>
                </a:moveTo>
                <a:cubicBezTo>
                  <a:pt x="3083005" y="2772155"/>
                  <a:pt x="3082501" y="2771885"/>
                  <a:pt x="3080193" y="2774018"/>
                </a:cubicBezTo>
                <a:lnTo>
                  <a:pt x="3077556" y="2777732"/>
                </a:lnTo>
                <a:lnTo>
                  <a:pt x="3080314" y="2778341"/>
                </a:lnTo>
                <a:close/>
                <a:moveTo>
                  <a:pt x="4214312" y="2766857"/>
                </a:moveTo>
                <a:lnTo>
                  <a:pt x="4210940" y="2773132"/>
                </a:lnTo>
                <a:lnTo>
                  <a:pt x="4196514" y="2812591"/>
                </a:lnTo>
                <a:cubicBezTo>
                  <a:pt x="4195816" y="2814426"/>
                  <a:pt x="4195531" y="2815283"/>
                  <a:pt x="4195522" y="2815496"/>
                </a:cubicBezTo>
                <a:cubicBezTo>
                  <a:pt x="4195491" y="2816130"/>
                  <a:pt x="4197939" y="2810956"/>
                  <a:pt x="4199120" y="2808926"/>
                </a:cubicBezTo>
                <a:lnTo>
                  <a:pt x="4215381" y="2768473"/>
                </a:lnTo>
                <a:close/>
                <a:moveTo>
                  <a:pt x="396386" y="2761136"/>
                </a:moveTo>
                <a:lnTo>
                  <a:pt x="395929" y="2761946"/>
                </a:lnTo>
                <a:cubicBezTo>
                  <a:pt x="395350" y="2763224"/>
                  <a:pt x="394776" y="2764942"/>
                  <a:pt x="394242" y="2766738"/>
                </a:cubicBezTo>
                <a:lnTo>
                  <a:pt x="394199" y="2766895"/>
                </a:lnTo>
                <a:close/>
                <a:moveTo>
                  <a:pt x="172676" y="2755230"/>
                </a:moveTo>
                <a:lnTo>
                  <a:pt x="168869" y="2761816"/>
                </a:lnTo>
                <a:lnTo>
                  <a:pt x="166019" y="2770065"/>
                </a:lnTo>
                <a:lnTo>
                  <a:pt x="154610" y="2800157"/>
                </a:lnTo>
                <a:lnTo>
                  <a:pt x="163421" y="2785396"/>
                </a:lnTo>
                <a:lnTo>
                  <a:pt x="166803" y="2773755"/>
                </a:lnTo>
                <a:close/>
                <a:moveTo>
                  <a:pt x="3090780" y="2751380"/>
                </a:moveTo>
                <a:cubicBezTo>
                  <a:pt x="3088633" y="2751511"/>
                  <a:pt x="3086292" y="2764314"/>
                  <a:pt x="3085450" y="2766816"/>
                </a:cubicBezTo>
                <a:lnTo>
                  <a:pt x="3081394" y="2778669"/>
                </a:lnTo>
                <a:lnTo>
                  <a:pt x="3082958" y="2779205"/>
                </a:lnTo>
                <a:lnTo>
                  <a:pt x="3088952" y="2761701"/>
                </a:lnTo>
                <a:cubicBezTo>
                  <a:pt x="3088830" y="2760756"/>
                  <a:pt x="3092763" y="2751259"/>
                  <a:pt x="3090780" y="2751380"/>
                </a:cubicBezTo>
                <a:close/>
                <a:moveTo>
                  <a:pt x="670968" y="2747143"/>
                </a:moveTo>
                <a:lnTo>
                  <a:pt x="668992" y="2752510"/>
                </a:lnTo>
                <a:cubicBezTo>
                  <a:pt x="667560" y="2755384"/>
                  <a:pt x="665760" y="2758569"/>
                  <a:pt x="664786" y="2759809"/>
                </a:cubicBezTo>
                <a:close/>
                <a:moveTo>
                  <a:pt x="670989" y="2747088"/>
                </a:moveTo>
                <a:lnTo>
                  <a:pt x="670994" y="2747092"/>
                </a:lnTo>
                <a:lnTo>
                  <a:pt x="670968" y="2747143"/>
                </a:lnTo>
                <a:close/>
                <a:moveTo>
                  <a:pt x="1875305" y="2741211"/>
                </a:moveTo>
                <a:lnTo>
                  <a:pt x="1873560" y="2746674"/>
                </a:lnTo>
                <a:cubicBezTo>
                  <a:pt x="1872253" y="2749613"/>
                  <a:pt x="1870594" y="2752879"/>
                  <a:pt x="1869678" y="2754161"/>
                </a:cubicBezTo>
                <a:close/>
                <a:moveTo>
                  <a:pt x="1875323" y="2741155"/>
                </a:moveTo>
                <a:lnTo>
                  <a:pt x="1875329" y="2741159"/>
                </a:lnTo>
                <a:lnTo>
                  <a:pt x="1875305" y="2741211"/>
                </a:lnTo>
                <a:close/>
                <a:moveTo>
                  <a:pt x="676910" y="2735479"/>
                </a:moveTo>
                <a:cubicBezTo>
                  <a:pt x="678208" y="2733484"/>
                  <a:pt x="675412" y="2740267"/>
                  <a:pt x="672059" y="2747875"/>
                </a:cubicBezTo>
                <a:lnTo>
                  <a:pt x="670994" y="2747092"/>
                </a:lnTo>
                <a:lnTo>
                  <a:pt x="674116" y="2740695"/>
                </a:lnTo>
                <a:cubicBezTo>
                  <a:pt x="675589" y="2737784"/>
                  <a:pt x="676477" y="2736144"/>
                  <a:pt x="676910" y="2735479"/>
                </a:cubicBezTo>
                <a:close/>
                <a:moveTo>
                  <a:pt x="180243" y="2732509"/>
                </a:moveTo>
                <a:cubicBezTo>
                  <a:pt x="178959" y="2731726"/>
                  <a:pt x="174872" y="2743029"/>
                  <a:pt x="177467" y="2736938"/>
                </a:cubicBezTo>
                <a:lnTo>
                  <a:pt x="176963" y="2738395"/>
                </a:lnTo>
                <a:lnTo>
                  <a:pt x="180237" y="2732898"/>
                </a:lnTo>
                <a:close/>
                <a:moveTo>
                  <a:pt x="1880735" y="2729277"/>
                </a:moveTo>
                <a:cubicBezTo>
                  <a:pt x="1881945" y="2727225"/>
                  <a:pt x="1879443" y="2734140"/>
                  <a:pt x="1876419" y="2741905"/>
                </a:cubicBezTo>
                <a:lnTo>
                  <a:pt x="1875329" y="2741159"/>
                </a:lnTo>
                <a:lnTo>
                  <a:pt x="1878169" y="2734619"/>
                </a:lnTo>
                <a:cubicBezTo>
                  <a:pt x="1879516" y="2731642"/>
                  <a:pt x="1880332" y="2729961"/>
                  <a:pt x="1880735" y="2729277"/>
                </a:cubicBezTo>
                <a:close/>
                <a:moveTo>
                  <a:pt x="517563" y="2729250"/>
                </a:moveTo>
                <a:cubicBezTo>
                  <a:pt x="520087" y="2725763"/>
                  <a:pt x="518347" y="2738788"/>
                  <a:pt x="514183" y="2744542"/>
                </a:cubicBezTo>
                <a:cubicBezTo>
                  <a:pt x="504393" y="2760821"/>
                  <a:pt x="494541" y="2776792"/>
                  <a:pt x="484751" y="2793071"/>
                </a:cubicBezTo>
                <a:cubicBezTo>
                  <a:pt x="456761" y="2842363"/>
                  <a:pt x="456761" y="2842363"/>
                  <a:pt x="456761" y="2842363"/>
                </a:cubicBezTo>
                <a:lnTo>
                  <a:pt x="410609" y="2920984"/>
                </a:lnTo>
                <a:lnTo>
                  <a:pt x="413544" y="2912884"/>
                </a:lnTo>
                <a:cubicBezTo>
                  <a:pt x="414983" y="2909154"/>
                  <a:pt x="416396" y="2905198"/>
                  <a:pt x="416630" y="2902615"/>
                </a:cubicBezTo>
                <a:lnTo>
                  <a:pt x="416279" y="2901681"/>
                </a:lnTo>
                <a:lnTo>
                  <a:pt x="445863" y="2852307"/>
                </a:lnTo>
                <a:lnTo>
                  <a:pt x="448511" y="2847639"/>
                </a:lnTo>
                <a:lnTo>
                  <a:pt x="455832" y="2837575"/>
                </a:lnTo>
                <a:cubicBezTo>
                  <a:pt x="459331" y="2832693"/>
                  <a:pt x="462359" y="2827853"/>
                  <a:pt x="461508" y="2826134"/>
                </a:cubicBezTo>
                <a:lnTo>
                  <a:pt x="460369" y="2826742"/>
                </a:lnTo>
                <a:lnTo>
                  <a:pt x="466171" y="2816515"/>
                </a:lnTo>
                <a:cubicBezTo>
                  <a:pt x="480992" y="2790398"/>
                  <a:pt x="480992" y="2790398"/>
                  <a:pt x="480992" y="2790398"/>
                </a:cubicBezTo>
                <a:cubicBezTo>
                  <a:pt x="492178" y="2769829"/>
                  <a:pt x="505250" y="2749016"/>
                  <a:pt x="517563" y="2729250"/>
                </a:cubicBezTo>
                <a:close/>
                <a:moveTo>
                  <a:pt x="193352" y="2721935"/>
                </a:moveTo>
                <a:lnTo>
                  <a:pt x="186120" y="2734908"/>
                </a:lnTo>
                <a:lnTo>
                  <a:pt x="178110" y="2758521"/>
                </a:lnTo>
                <a:lnTo>
                  <a:pt x="177171" y="2761421"/>
                </a:lnTo>
                <a:lnTo>
                  <a:pt x="185504" y="2746130"/>
                </a:lnTo>
                <a:close/>
                <a:moveTo>
                  <a:pt x="180724" y="2712907"/>
                </a:moveTo>
                <a:cubicBezTo>
                  <a:pt x="179929" y="2713566"/>
                  <a:pt x="178564" y="2716989"/>
                  <a:pt x="178564" y="2716989"/>
                </a:cubicBezTo>
                <a:cubicBezTo>
                  <a:pt x="178663" y="2717889"/>
                  <a:pt x="179429" y="2717857"/>
                  <a:pt x="180126" y="2717168"/>
                </a:cubicBezTo>
                <a:cubicBezTo>
                  <a:pt x="180821" y="2716478"/>
                  <a:pt x="181448" y="2715130"/>
                  <a:pt x="181260" y="2713398"/>
                </a:cubicBezTo>
                <a:cubicBezTo>
                  <a:pt x="181192" y="2712774"/>
                  <a:pt x="180989" y="2712688"/>
                  <a:pt x="180724" y="2712907"/>
                </a:cubicBezTo>
                <a:close/>
                <a:moveTo>
                  <a:pt x="200808" y="2710218"/>
                </a:moveTo>
                <a:lnTo>
                  <a:pt x="200269" y="2711786"/>
                </a:lnTo>
                <a:lnTo>
                  <a:pt x="193178" y="2732047"/>
                </a:lnTo>
                <a:lnTo>
                  <a:pt x="198293" y="2722662"/>
                </a:lnTo>
                <a:cubicBezTo>
                  <a:pt x="199339" y="2719840"/>
                  <a:pt x="200297" y="2715173"/>
                  <a:pt x="200827" y="2711787"/>
                </a:cubicBezTo>
                <a:close/>
                <a:moveTo>
                  <a:pt x="688654" y="2709780"/>
                </a:moveTo>
                <a:lnTo>
                  <a:pt x="665425" y="2746758"/>
                </a:lnTo>
                <a:lnTo>
                  <a:pt x="664002" y="2749165"/>
                </a:lnTo>
                <a:lnTo>
                  <a:pt x="661494" y="2756500"/>
                </a:lnTo>
                <a:cubicBezTo>
                  <a:pt x="661794" y="2759876"/>
                  <a:pt x="663573" y="2757400"/>
                  <a:pt x="663789" y="2759831"/>
                </a:cubicBezTo>
                <a:cubicBezTo>
                  <a:pt x="663789" y="2759831"/>
                  <a:pt x="663882" y="2760877"/>
                  <a:pt x="663850" y="2761926"/>
                </a:cubicBezTo>
                <a:lnTo>
                  <a:pt x="663678" y="2762454"/>
                </a:lnTo>
                <a:lnTo>
                  <a:pt x="670080" y="2751177"/>
                </a:lnTo>
                <a:lnTo>
                  <a:pt x="663545" y="2762865"/>
                </a:lnTo>
                <a:lnTo>
                  <a:pt x="663163" y="2764039"/>
                </a:lnTo>
                <a:cubicBezTo>
                  <a:pt x="664161" y="2764017"/>
                  <a:pt x="668572" y="2755530"/>
                  <a:pt x="672059" y="2747875"/>
                </a:cubicBezTo>
                <a:lnTo>
                  <a:pt x="672733" y="2748798"/>
                </a:lnTo>
                <a:lnTo>
                  <a:pt x="672214" y="2749631"/>
                </a:lnTo>
                <a:cubicBezTo>
                  <a:pt x="672713" y="2749620"/>
                  <a:pt x="672941" y="2749379"/>
                  <a:pt x="672911" y="2749040"/>
                </a:cubicBezTo>
                <a:lnTo>
                  <a:pt x="672733" y="2748798"/>
                </a:lnTo>
                <a:lnTo>
                  <a:pt x="675684" y="2744062"/>
                </a:lnTo>
                <a:cubicBezTo>
                  <a:pt x="678554" y="2738125"/>
                  <a:pt x="679908" y="2731194"/>
                  <a:pt x="682291" y="2724241"/>
                </a:cubicBezTo>
                <a:close/>
                <a:moveTo>
                  <a:pt x="3109387" y="2705186"/>
                </a:moveTo>
                <a:lnTo>
                  <a:pt x="3100749" y="2725451"/>
                </a:lnTo>
                <a:cubicBezTo>
                  <a:pt x="3099977" y="2727200"/>
                  <a:pt x="3099655" y="2728019"/>
                  <a:pt x="3099635" y="2728225"/>
                </a:cubicBezTo>
                <a:cubicBezTo>
                  <a:pt x="3099574" y="2728841"/>
                  <a:pt x="3102218" y="2723931"/>
                  <a:pt x="3103470" y="2722017"/>
                </a:cubicBezTo>
                <a:lnTo>
                  <a:pt x="3105181" y="2718330"/>
                </a:lnTo>
                <a:close/>
                <a:moveTo>
                  <a:pt x="4299695" y="2704789"/>
                </a:moveTo>
                <a:lnTo>
                  <a:pt x="4298493" y="2709667"/>
                </a:lnTo>
                <a:lnTo>
                  <a:pt x="4269392" y="2760659"/>
                </a:lnTo>
                <a:lnTo>
                  <a:pt x="4262468" y="2772736"/>
                </a:lnTo>
                <a:lnTo>
                  <a:pt x="4253088" y="2787744"/>
                </a:lnTo>
                <a:cubicBezTo>
                  <a:pt x="4249972" y="2792679"/>
                  <a:pt x="4247159" y="2797137"/>
                  <a:pt x="4244845" y="2800848"/>
                </a:cubicBezTo>
                <a:lnTo>
                  <a:pt x="4242847" y="2804132"/>
                </a:lnTo>
                <a:lnTo>
                  <a:pt x="4242331" y="2803254"/>
                </a:lnTo>
                <a:lnTo>
                  <a:pt x="4240326" y="2808274"/>
                </a:lnTo>
                <a:lnTo>
                  <a:pt x="4239594" y="2809476"/>
                </a:lnTo>
                <a:lnTo>
                  <a:pt x="4230495" y="2826385"/>
                </a:lnTo>
                <a:lnTo>
                  <a:pt x="4233580" y="2816273"/>
                </a:lnTo>
                <a:lnTo>
                  <a:pt x="4244811" y="2790089"/>
                </a:lnTo>
                <a:lnTo>
                  <a:pt x="4273994" y="2742216"/>
                </a:lnTo>
                <a:cubicBezTo>
                  <a:pt x="4275447" y="2739684"/>
                  <a:pt x="4295273" y="2698858"/>
                  <a:pt x="4299695" y="2704789"/>
                </a:cubicBezTo>
                <a:close/>
                <a:moveTo>
                  <a:pt x="4317922" y="2682602"/>
                </a:moveTo>
                <a:lnTo>
                  <a:pt x="4317876" y="2682709"/>
                </a:lnTo>
                <a:lnTo>
                  <a:pt x="4317851" y="2682742"/>
                </a:lnTo>
                <a:close/>
                <a:moveTo>
                  <a:pt x="202120" y="2669125"/>
                </a:moveTo>
                <a:lnTo>
                  <a:pt x="200199" y="2674680"/>
                </a:lnTo>
                <a:cubicBezTo>
                  <a:pt x="198785" y="2677661"/>
                  <a:pt x="197002" y="2680971"/>
                  <a:pt x="196028" y="2682264"/>
                </a:cubicBezTo>
                <a:close/>
                <a:moveTo>
                  <a:pt x="202140" y="2669068"/>
                </a:moveTo>
                <a:lnTo>
                  <a:pt x="202145" y="2669072"/>
                </a:lnTo>
                <a:lnTo>
                  <a:pt x="202120" y="2669125"/>
                </a:lnTo>
                <a:close/>
                <a:moveTo>
                  <a:pt x="187531" y="2667255"/>
                </a:moveTo>
                <a:lnTo>
                  <a:pt x="171844" y="2696656"/>
                </a:lnTo>
                <a:lnTo>
                  <a:pt x="164291" y="2708015"/>
                </a:lnTo>
                <a:lnTo>
                  <a:pt x="170502" y="2691383"/>
                </a:lnTo>
                <a:cubicBezTo>
                  <a:pt x="175636" y="2683032"/>
                  <a:pt x="181994" y="2674987"/>
                  <a:pt x="187531" y="2667255"/>
                </a:cubicBezTo>
                <a:close/>
                <a:moveTo>
                  <a:pt x="207542" y="2658850"/>
                </a:moveTo>
                <a:lnTo>
                  <a:pt x="207336" y="2659704"/>
                </a:lnTo>
                <a:cubicBezTo>
                  <a:pt x="206403" y="2662187"/>
                  <a:pt x="204898" y="2665914"/>
                  <a:pt x="203252" y="2669858"/>
                </a:cubicBezTo>
                <a:lnTo>
                  <a:pt x="202145" y="2669072"/>
                </a:lnTo>
                <a:lnTo>
                  <a:pt x="204728" y="2663500"/>
                </a:lnTo>
                <a:close/>
                <a:moveTo>
                  <a:pt x="194737" y="2645851"/>
                </a:moveTo>
                <a:cubicBezTo>
                  <a:pt x="197691" y="2644105"/>
                  <a:pt x="199478" y="2645276"/>
                  <a:pt x="200157" y="2647103"/>
                </a:cubicBezTo>
                <a:cubicBezTo>
                  <a:pt x="200835" y="2648930"/>
                  <a:pt x="200406" y="2651412"/>
                  <a:pt x="198929" y="2652285"/>
                </a:cubicBezTo>
                <a:cubicBezTo>
                  <a:pt x="195973" y="2654034"/>
                  <a:pt x="194737" y="2645851"/>
                  <a:pt x="194737" y="2645851"/>
                </a:cubicBezTo>
                <a:close/>
                <a:moveTo>
                  <a:pt x="4337258" y="2639359"/>
                </a:moveTo>
                <a:cubicBezTo>
                  <a:pt x="4336467" y="2638902"/>
                  <a:pt x="4334975" y="2641764"/>
                  <a:pt x="4333028" y="2646384"/>
                </a:cubicBezTo>
                <a:lnTo>
                  <a:pt x="4327850" y="2659469"/>
                </a:lnTo>
                <a:lnTo>
                  <a:pt x="4327010" y="2660068"/>
                </a:lnTo>
                <a:lnTo>
                  <a:pt x="4327236" y="2661019"/>
                </a:lnTo>
                <a:lnTo>
                  <a:pt x="4326073" y="2663957"/>
                </a:lnTo>
                <a:lnTo>
                  <a:pt x="4322132" y="2672971"/>
                </a:lnTo>
                <a:lnTo>
                  <a:pt x="4322491" y="2671337"/>
                </a:lnTo>
                <a:cubicBezTo>
                  <a:pt x="4321950" y="2669919"/>
                  <a:pt x="4317756" y="2675427"/>
                  <a:pt x="4315909" y="2678396"/>
                </a:cubicBezTo>
                <a:lnTo>
                  <a:pt x="4313054" y="2683543"/>
                </a:lnTo>
                <a:lnTo>
                  <a:pt x="4315475" y="2676350"/>
                </a:lnTo>
                <a:cubicBezTo>
                  <a:pt x="4318835" y="2666938"/>
                  <a:pt x="4323365" y="2655621"/>
                  <a:pt x="4328034" y="2648003"/>
                </a:cubicBezTo>
                <a:cubicBezTo>
                  <a:pt x="4331148" y="2642924"/>
                  <a:pt x="4334324" y="2639490"/>
                  <a:pt x="4337258" y="2639359"/>
                </a:cubicBezTo>
                <a:close/>
                <a:moveTo>
                  <a:pt x="3215878" y="2586553"/>
                </a:moveTo>
                <a:lnTo>
                  <a:pt x="3174559" y="2661779"/>
                </a:lnTo>
                <a:cubicBezTo>
                  <a:pt x="3118804" y="2757858"/>
                  <a:pt x="3059429" y="2848696"/>
                  <a:pt x="3012709" y="2944660"/>
                </a:cubicBezTo>
                <a:cubicBezTo>
                  <a:pt x="3005175" y="2960403"/>
                  <a:pt x="3004863" y="2964089"/>
                  <a:pt x="3007715" y="2961758"/>
                </a:cubicBezTo>
                <a:cubicBezTo>
                  <a:pt x="3012472" y="2957874"/>
                  <a:pt x="3026024" y="2937279"/>
                  <a:pt x="3029600" y="2927947"/>
                </a:cubicBezTo>
                <a:cubicBezTo>
                  <a:pt x="3087512" y="2826434"/>
                  <a:pt x="3143316" y="2724869"/>
                  <a:pt x="3199988" y="2624139"/>
                </a:cubicBezTo>
                <a:lnTo>
                  <a:pt x="3219613" y="2589839"/>
                </a:lnTo>
                <a:lnTo>
                  <a:pt x="3217380" y="2591539"/>
                </a:lnTo>
                <a:close/>
                <a:moveTo>
                  <a:pt x="4373405" y="2584559"/>
                </a:moveTo>
                <a:cubicBezTo>
                  <a:pt x="4374831" y="2583353"/>
                  <a:pt x="4374539" y="2585435"/>
                  <a:pt x="4371037" y="2593109"/>
                </a:cubicBezTo>
                <a:cubicBezTo>
                  <a:pt x="4371037" y="2593109"/>
                  <a:pt x="4356254" y="2618858"/>
                  <a:pt x="4354558" y="2621812"/>
                </a:cubicBezTo>
                <a:cubicBezTo>
                  <a:pt x="4351118" y="2621511"/>
                  <a:pt x="4358740" y="2606660"/>
                  <a:pt x="4365471" y="2595723"/>
                </a:cubicBezTo>
                <a:cubicBezTo>
                  <a:pt x="4368837" y="2590254"/>
                  <a:pt x="4371979" y="2585764"/>
                  <a:pt x="4373405" y="2584559"/>
                </a:cubicBezTo>
                <a:close/>
                <a:moveTo>
                  <a:pt x="1942757" y="2557330"/>
                </a:moveTo>
                <a:cubicBezTo>
                  <a:pt x="1942808" y="2557735"/>
                  <a:pt x="1943140" y="2558362"/>
                  <a:pt x="1943209" y="2558903"/>
                </a:cubicBezTo>
                <a:cubicBezTo>
                  <a:pt x="1943279" y="2559442"/>
                  <a:pt x="1943089" y="2559897"/>
                  <a:pt x="1942097" y="2559957"/>
                </a:cubicBezTo>
                <a:cubicBezTo>
                  <a:pt x="1941983" y="2559080"/>
                  <a:pt x="1941901" y="2558438"/>
                  <a:pt x="1941970" y="2558008"/>
                </a:cubicBezTo>
                <a:cubicBezTo>
                  <a:pt x="1942039" y="2557579"/>
                  <a:pt x="1942261" y="2557361"/>
                  <a:pt x="1942757" y="2557330"/>
                </a:cubicBezTo>
                <a:close/>
                <a:moveTo>
                  <a:pt x="1945040" y="2550521"/>
                </a:moveTo>
                <a:cubicBezTo>
                  <a:pt x="1945355" y="2552952"/>
                  <a:pt x="1944530" y="2555588"/>
                  <a:pt x="1942757" y="2557330"/>
                </a:cubicBezTo>
                <a:cubicBezTo>
                  <a:pt x="1943034" y="2555612"/>
                  <a:pt x="1943120" y="2554347"/>
                  <a:pt x="1943379" y="2553294"/>
                </a:cubicBezTo>
                <a:cubicBezTo>
                  <a:pt x="1943639" y="2552239"/>
                  <a:pt x="1944071" y="2551397"/>
                  <a:pt x="1945040" y="2550521"/>
                </a:cubicBezTo>
                <a:close/>
                <a:moveTo>
                  <a:pt x="1961841" y="2520770"/>
                </a:moveTo>
                <a:cubicBezTo>
                  <a:pt x="1960581" y="2520031"/>
                  <a:pt x="1956856" y="2531149"/>
                  <a:pt x="1959244" y="2525149"/>
                </a:cubicBezTo>
                <a:lnTo>
                  <a:pt x="1952682" y="2545705"/>
                </a:lnTo>
                <a:lnTo>
                  <a:pt x="1954086" y="2544127"/>
                </a:lnTo>
                <a:cubicBezTo>
                  <a:pt x="1954581" y="2544097"/>
                  <a:pt x="1954206" y="2545379"/>
                  <a:pt x="1953720" y="2546770"/>
                </a:cubicBezTo>
                <a:lnTo>
                  <a:pt x="1953265" y="2548228"/>
                </a:lnTo>
                <a:lnTo>
                  <a:pt x="1953635" y="2547754"/>
                </a:lnTo>
                <a:lnTo>
                  <a:pt x="1960236" y="2525089"/>
                </a:lnTo>
                <a:cubicBezTo>
                  <a:pt x="1960236" y="2525089"/>
                  <a:pt x="1964035" y="2522270"/>
                  <a:pt x="1961841" y="2520770"/>
                </a:cubicBezTo>
                <a:close/>
                <a:moveTo>
                  <a:pt x="1979987" y="2510404"/>
                </a:moveTo>
                <a:cubicBezTo>
                  <a:pt x="1980302" y="2512836"/>
                  <a:pt x="1980425" y="2513782"/>
                  <a:pt x="1978546" y="2514713"/>
                </a:cubicBezTo>
                <a:cubicBezTo>
                  <a:pt x="1978433" y="2513835"/>
                  <a:pt x="1978572" y="2512976"/>
                  <a:pt x="1978849" y="2512228"/>
                </a:cubicBezTo>
                <a:cubicBezTo>
                  <a:pt x="1979127" y="2511478"/>
                  <a:pt x="1979545" y="2510841"/>
                  <a:pt x="1979987" y="2510404"/>
                </a:cubicBezTo>
                <a:close/>
                <a:moveTo>
                  <a:pt x="1961893" y="2501616"/>
                </a:moveTo>
                <a:cubicBezTo>
                  <a:pt x="1961135" y="2502275"/>
                  <a:pt x="1959885" y="2505643"/>
                  <a:pt x="1959885" y="2505643"/>
                </a:cubicBezTo>
                <a:cubicBezTo>
                  <a:pt x="1959998" y="2506521"/>
                  <a:pt x="1960742" y="2506476"/>
                  <a:pt x="1961402" y="2505789"/>
                </a:cubicBezTo>
                <a:cubicBezTo>
                  <a:pt x="1962063" y="2505102"/>
                  <a:pt x="1962641" y="2503773"/>
                  <a:pt x="1962421" y="2502085"/>
                </a:cubicBezTo>
                <a:cubicBezTo>
                  <a:pt x="1962344" y="2501477"/>
                  <a:pt x="1962144" y="2501397"/>
                  <a:pt x="1961893" y="2501616"/>
                </a:cubicBezTo>
                <a:close/>
                <a:moveTo>
                  <a:pt x="1978976" y="2493587"/>
                </a:moveTo>
                <a:cubicBezTo>
                  <a:pt x="1975732" y="2492968"/>
                  <a:pt x="1970284" y="2515218"/>
                  <a:pt x="1969502" y="2516899"/>
                </a:cubicBezTo>
                <a:lnTo>
                  <a:pt x="1964001" y="2534476"/>
                </a:lnTo>
                <a:lnTo>
                  <a:pt x="1968991" y="2528087"/>
                </a:lnTo>
                <a:lnTo>
                  <a:pt x="1978257" y="2497035"/>
                </a:lnTo>
                <a:cubicBezTo>
                  <a:pt x="1975795" y="2508891"/>
                  <a:pt x="1981064" y="2494276"/>
                  <a:pt x="1978976" y="2493587"/>
                </a:cubicBezTo>
                <a:close/>
                <a:moveTo>
                  <a:pt x="3271766" y="2492171"/>
                </a:moveTo>
                <a:lnTo>
                  <a:pt x="3268492" y="2498865"/>
                </a:lnTo>
                <a:cubicBezTo>
                  <a:pt x="3264759" y="2506481"/>
                  <a:pt x="3261259" y="2513332"/>
                  <a:pt x="3259232" y="2515336"/>
                </a:cubicBezTo>
                <a:cubicBezTo>
                  <a:pt x="3254839" y="2519683"/>
                  <a:pt x="3248593" y="2521584"/>
                  <a:pt x="3246566" y="2523590"/>
                </a:cubicBezTo>
                <a:cubicBezTo>
                  <a:pt x="3244539" y="2525596"/>
                  <a:pt x="3252979" y="2525802"/>
                  <a:pt x="3252979" y="2525802"/>
                </a:cubicBezTo>
                <a:cubicBezTo>
                  <a:pt x="3253501" y="2532237"/>
                  <a:pt x="3245069" y="2537104"/>
                  <a:pt x="3239823" y="2540123"/>
                </a:cubicBezTo>
                <a:lnTo>
                  <a:pt x="3237169" y="2541823"/>
                </a:lnTo>
                <a:lnTo>
                  <a:pt x="3236439" y="2543366"/>
                </a:lnTo>
                <a:lnTo>
                  <a:pt x="3237450" y="2545802"/>
                </a:lnTo>
                <a:cubicBezTo>
                  <a:pt x="3238638" y="2546945"/>
                  <a:pt x="3239825" y="2548087"/>
                  <a:pt x="3238811" y="2549090"/>
                </a:cubicBezTo>
                <a:lnTo>
                  <a:pt x="3233100" y="2550430"/>
                </a:lnTo>
                <a:lnTo>
                  <a:pt x="3231100" y="2554661"/>
                </a:lnTo>
                <a:lnTo>
                  <a:pt x="3230362" y="2557361"/>
                </a:lnTo>
                <a:cubicBezTo>
                  <a:pt x="3229901" y="2558977"/>
                  <a:pt x="3229436" y="2560506"/>
                  <a:pt x="3228504" y="2563567"/>
                </a:cubicBezTo>
                <a:lnTo>
                  <a:pt x="3220871" y="2577464"/>
                </a:lnTo>
                <a:lnTo>
                  <a:pt x="3221726" y="2580814"/>
                </a:lnTo>
                <a:cubicBezTo>
                  <a:pt x="3221329" y="2581877"/>
                  <a:pt x="3220565" y="2582545"/>
                  <a:pt x="3220565" y="2582545"/>
                </a:cubicBezTo>
                <a:lnTo>
                  <a:pt x="3219776" y="2579457"/>
                </a:lnTo>
                <a:lnTo>
                  <a:pt x="3216758" y="2584953"/>
                </a:lnTo>
                <a:lnTo>
                  <a:pt x="3220565" y="2582545"/>
                </a:lnTo>
                <a:lnTo>
                  <a:pt x="3220089" y="2589008"/>
                </a:lnTo>
                <a:lnTo>
                  <a:pt x="3261187" y="2517178"/>
                </a:lnTo>
                <a:close/>
                <a:moveTo>
                  <a:pt x="2002332" y="2482595"/>
                </a:moveTo>
                <a:lnTo>
                  <a:pt x="1996766" y="2491696"/>
                </a:lnTo>
                <a:lnTo>
                  <a:pt x="1995735" y="2493835"/>
                </a:lnTo>
                <a:lnTo>
                  <a:pt x="2000610" y="2487592"/>
                </a:lnTo>
                <a:close/>
                <a:moveTo>
                  <a:pt x="1981712" y="2458442"/>
                </a:moveTo>
                <a:lnTo>
                  <a:pt x="1979967" y="2463904"/>
                </a:lnTo>
                <a:cubicBezTo>
                  <a:pt x="1978660" y="2466843"/>
                  <a:pt x="1977002" y="2470110"/>
                  <a:pt x="1976085" y="2471391"/>
                </a:cubicBezTo>
                <a:close/>
                <a:moveTo>
                  <a:pt x="1981730" y="2458386"/>
                </a:moveTo>
                <a:lnTo>
                  <a:pt x="1981735" y="2458390"/>
                </a:lnTo>
                <a:lnTo>
                  <a:pt x="1981712" y="2458442"/>
                </a:lnTo>
                <a:close/>
                <a:moveTo>
                  <a:pt x="2011985" y="2452322"/>
                </a:moveTo>
                <a:cubicBezTo>
                  <a:pt x="2010495" y="2452872"/>
                  <a:pt x="2005712" y="2459827"/>
                  <a:pt x="2006579" y="2459774"/>
                </a:cubicBezTo>
                <a:cubicBezTo>
                  <a:pt x="2001580" y="2469404"/>
                  <a:pt x="1998878" y="2478451"/>
                  <a:pt x="1996188" y="2487584"/>
                </a:cubicBezTo>
                <a:lnTo>
                  <a:pt x="1995043" y="2490721"/>
                </a:lnTo>
                <a:lnTo>
                  <a:pt x="2006458" y="2470622"/>
                </a:lnTo>
                <a:lnTo>
                  <a:pt x="2012046" y="2454403"/>
                </a:lnTo>
                <a:cubicBezTo>
                  <a:pt x="2012613" y="2452666"/>
                  <a:pt x="2012482" y="2452139"/>
                  <a:pt x="2011985" y="2452322"/>
                </a:cubicBezTo>
                <a:close/>
                <a:moveTo>
                  <a:pt x="1987141" y="2446509"/>
                </a:moveTo>
                <a:cubicBezTo>
                  <a:pt x="1988352" y="2444455"/>
                  <a:pt x="1985850" y="2451371"/>
                  <a:pt x="1982827" y="2459135"/>
                </a:cubicBezTo>
                <a:lnTo>
                  <a:pt x="1981735" y="2458390"/>
                </a:lnTo>
                <a:lnTo>
                  <a:pt x="1984577" y="2451850"/>
                </a:lnTo>
                <a:cubicBezTo>
                  <a:pt x="1985923" y="2448872"/>
                  <a:pt x="1986738" y="2447192"/>
                  <a:pt x="1987141" y="2446509"/>
                </a:cubicBezTo>
                <a:close/>
                <a:moveTo>
                  <a:pt x="2010089" y="2439276"/>
                </a:moveTo>
                <a:cubicBezTo>
                  <a:pt x="2009097" y="2439336"/>
                  <a:pt x="2005840" y="2446342"/>
                  <a:pt x="2007491" y="2443654"/>
                </a:cubicBezTo>
                <a:cubicBezTo>
                  <a:pt x="2003451" y="2452342"/>
                  <a:pt x="2000077" y="2466160"/>
                  <a:pt x="1995029" y="2474774"/>
                </a:cubicBezTo>
                <a:cubicBezTo>
                  <a:pt x="1993484" y="2478270"/>
                  <a:pt x="1990571" y="2480218"/>
                  <a:pt x="1989895" y="2482709"/>
                </a:cubicBezTo>
                <a:cubicBezTo>
                  <a:pt x="1985855" y="2491396"/>
                  <a:pt x="1985018" y="2501658"/>
                  <a:pt x="1979987" y="2510404"/>
                </a:cubicBezTo>
                <a:cubicBezTo>
                  <a:pt x="1981262" y="2503520"/>
                  <a:pt x="1982807" y="2500023"/>
                  <a:pt x="1984039" y="2494094"/>
                </a:cubicBezTo>
                <a:cubicBezTo>
                  <a:pt x="1983257" y="2495775"/>
                  <a:pt x="1990571" y="2480218"/>
                  <a:pt x="1989352" y="2478523"/>
                </a:cubicBezTo>
                <a:cubicBezTo>
                  <a:pt x="1987098" y="2477844"/>
                  <a:pt x="1981608" y="2498463"/>
                  <a:pt x="1980825" y="2500144"/>
                </a:cubicBezTo>
                <a:lnTo>
                  <a:pt x="1973761" y="2521977"/>
                </a:lnTo>
                <a:lnTo>
                  <a:pt x="1987858" y="2503924"/>
                </a:lnTo>
                <a:lnTo>
                  <a:pt x="1990444" y="2498821"/>
                </a:lnTo>
                <a:lnTo>
                  <a:pt x="1991513" y="2496937"/>
                </a:lnTo>
                <a:lnTo>
                  <a:pt x="1995878" y="2482293"/>
                </a:lnTo>
                <a:cubicBezTo>
                  <a:pt x="1999702" y="2470982"/>
                  <a:pt x="2003882" y="2459530"/>
                  <a:pt x="2008033" y="2447841"/>
                </a:cubicBezTo>
                <a:cubicBezTo>
                  <a:pt x="2007928" y="2447031"/>
                  <a:pt x="2013228" y="2439083"/>
                  <a:pt x="2010089" y="2439276"/>
                </a:cubicBezTo>
                <a:close/>
                <a:moveTo>
                  <a:pt x="3345457" y="2438783"/>
                </a:moveTo>
                <a:cubicBezTo>
                  <a:pt x="3344436" y="2439254"/>
                  <a:pt x="3343708" y="2439741"/>
                  <a:pt x="3343372" y="2440204"/>
                </a:cubicBezTo>
                <a:cubicBezTo>
                  <a:pt x="3343036" y="2440667"/>
                  <a:pt x="3343093" y="2441106"/>
                  <a:pt x="3343641" y="2441481"/>
                </a:cubicBezTo>
                <a:cubicBezTo>
                  <a:pt x="3344798" y="2441409"/>
                  <a:pt x="3345684" y="2440539"/>
                  <a:pt x="3345457" y="2438783"/>
                </a:cubicBezTo>
                <a:close/>
                <a:moveTo>
                  <a:pt x="244672" y="2437515"/>
                </a:moveTo>
                <a:lnTo>
                  <a:pt x="178171" y="2546704"/>
                </a:lnTo>
                <a:cubicBezTo>
                  <a:pt x="177738" y="2544549"/>
                  <a:pt x="176855" y="2545770"/>
                  <a:pt x="176531" y="2548972"/>
                </a:cubicBezTo>
                <a:cubicBezTo>
                  <a:pt x="173881" y="2552633"/>
                  <a:pt x="172239" y="2554901"/>
                  <a:pt x="170843" y="2559189"/>
                </a:cubicBezTo>
                <a:cubicBezTo>
                  <a:pt x="158529" y="2578956"/>
                  <a:pt x="146773" y="2600705"/>
                  <a:pt x="134830" y="2622319"/>
                </a:cubicBezTo>
                <a:cubicBezTo>
                  <a:pt x="134830" y="2622319"/>
                  <a:pt x="134830" y="2622319"/>
                  <a:pt x="120236" y="2647594"/>
                </a:cubicBezTo>
                <a:cubicBezTo>
                  <a:pt x="120749" y="2644526"/>
                  <a:pt x="122842" y="2638882"/>
                  <a:pt x="123292" y="2635507"/>
                </a:cubicBezTo>
                <a:cubicBezTo>
                  <a:pt x="145351" y="2594409"/>
                  <a:pt x="172239" y="2554901"/>
                  <a:pt x="195425" y="2514607"/>
                </a:cubicBezTo>
                <a:cubicBezTo>
                  <a:pt x="195425" y="2514607"/>
                  <a:pt x="195425" y="2514607"/>
                  <a:pt x="232430" y="2455615"/>
                </a:cubicBezTo>
                <a:lnTo>
                  <a:pt x="235896" y="2450105"/>
                </a:lnTo>
                <a:close/>
                <a:moveTo>
                  <a:pt x="1994893" y="2427655"/>
                </a:moveTo>
                <a:lnTo>
                  <a:pt x="1984670" y="2439102"/>
                </a:lnTo>
                <a:lnTo>
                  <a:pt x="1985446" y="2438974"/>
                </a:lnTo>
                <a:cubicBezTo>
                  <a:pt x="1986012" y="2439160"/>
                  <a:pt x="1986357" y="2439582"/>
                  <a:pt x="1985923" y="2440085"/>
                </a:cubicBezTo>
                <a:lnTo>
                  <a:pt x="1984310" y="2439507"/>
                </a:lnTo>
                <a:lnTo>
                  <a:pt x="1979867" y="2444481"/>
                </a:lnTo>
                <a:lnTo>
                  <a:pt x="1976952" y="2453641"/>
                </a:lnTo>
                <a:cubicBezTo>
                  <a:pt x="1975616" y="2458760"/>
                  <a:pt x="1973350" y="2465705"/>
                  <a:pt x="1972673" y="2468196"/>
                </a:cubicBezTo>
                <a:cubicBezTo>
                  <a:pt x="1973110" y="2471573"/>
                  <a:pt x="1974779" y="2469020"/>
                  <a:pt x="1975093" y="2471452"/>
                </a:cubicBezTo>
                <a:cubicBezTo>
                  <a:pt x="1975093" y="2471452"/>
                  <a:pt x="1975635" y="2475639"/>
                  <a:pt x="1974644" y="2475699"/>
                </a:cubicBezTo>
                <a:cubicBezTo>
                  <a:pt x="1975635" y="2475639"/>
                  <a:pt x="1979674" y="2466951"/>
                  <a:pt x="1982827" y="2459135"/>
                </a:cubicBezTo>
                <a:lnTo>
                  <a:pt x="1983536" y="2460035"/>
                </a:lnTo>
                <a:lnTo>
                  <a:pt x="1983054" y="2460891"/>
                </a:lnTo>
                <a:cubicBezTo>
                  <a:pt x="1983550" y="2460861"/>
                  <a:pt x="1983767" y="2460610"/>
                  <a:pt x="1983723" y="2460272"/>
                </a:cubicBezTo>
                <a:lnTo>
                  <a:pt x="1983536" y="2460035"/>
                </a:lnTo>
                <a:lnTo>
                  <a:pt x="1986277" y="2455168"/>
                </a:lnTo>
                <a:cubicBezTo>
                  <a:pt x="1988887" y="2449100"/>
                  <a:pt x="1989948" y="2442093"/>
                  <a:pt x="1992030" y="2435023"/>
                </a:cubicBezTo>
                <a:close/>
                <a:moveTo>
                  <a:pt x="3311052" y="2397747"/>
                </a:moveTo>
                <a:lnTo>
                  <a:pt x="3304468" y="2399984"/>
                </a:lnTo>
                <a:cubicBezTo>
                  <a:pt x="3304552" y="2402041"/>
                  <a:pt x="3306746" y="2402009"/>
                  <a:pt x="3308645" y="2401199"/>
                </a:cubicBezTo>
                <a:cubicBezTo>
                  <a:pt x="3310544" y="2400389"/>
                  <a:pt x="3312149" y="2398801"/>
                  <a:pt x="3311052" y="2397747"/>
                </a:cubicBezTo>
                <a:close/>
                <a:moveTo>
                  <a:pt x="2010565" y="2387322"/>
                </a:moveTo>
                <a:lnTo>
                  <a:pt x="1976033" y="2422763"/>
                </a:lnTo>
                <a:cubicBezTo>
                  <a:pt x="1933421" y="2467212"/>
                  <a:pt x="1891328" y="2513058"/>
                  <a:pt x="1852438" y="2561194"/>
                </a:cubicBezTo>
                <a:lnTo>
                  <a:pt x="1770536" y="2657559"/>
                </a:lnTo>
                <a:lnTo>
                  <a:pt x="1720147" y="2725477"/>
                </a:lnTo>
                <a:lnTo>
                  <a:pt x="1704040" y="2748315"/>
                </a:lnTo>
                <a:lnTo>
                  <a:pt x="1721961" y="2727365"/>
                </a:lnTo>
                <a:cubicBezTo>
                  <a:pt x="1765797" y="2676677"/>
                  <a:pt x="1807285" y="2630168"/>
                  <a:pt x="1850045" y="2581541"/>
                </a:cubicBezTo>
                <a:cubicBezTo>
                  <a:pt x="1887049" y="2541713"/>
                  <a:pt x="1923034" y="2489263"/>
                  <a:pt x="1960210" y="2449902"/>
                </a:cubicBezTo>
                <a:lnTo>
                  <a:pt x="1985520" y="2425217"/>
                </a:lnTo>
                <a:lnTo>
                  <a:pt x="1988869" y="2414945"/>
                </a:lnTo>
                <a:lnTo>
                  <a:pt x="1991041" y="2410121"/>
                </a:lnTo>
                <a:lnTo>
                  <a:pt x="1986314" y="2424442"/>
                </a:lnTo>
                <a:lnTo>
                  <a:pt x="1991415" y="2419469"/>
                </a:lnTo>
                <a:lnTo>
                  <a:pt x="2002333" y="2408507"/>
                </a:lnTo>
                <a:close/>
                <a:moveTo>
                  <a:pt x="3335844" y="2351823"/>
                </a:moveTo>
                <a:lnTo>
                  <a:pt x="3328943" y="2362218"/>
                </a:lnTo>
                <a:cubicBezTo>
                  <a:pt x="3322861" y="2368236"/>
                  <a:pt x="3316609" y="2378702"/>
                  <a:pt x="3315113" y="2385173"/>
                </a:cubicBezTo>
                <a:lnTo>
                  <a:pt x="3324770" y="2374535"/>
                </a:lnTo>
                <a:lnTo>
                  <a:pt x="3325970" y="2372073"/>
                </a:lnTo>
                <a:lnTo>
                  <a:pt x="3328943" y="2362218"/>
                </a:lnTo>
                <a:lnTo>
                  <a:pt x="3332020" y="2359667"/>
                </a:lnTo>
                <a:close/>
                <a:moveTo>
                  <a:pt x="3340250" y="2342790"/>
                </a:moveTo>
                <a:lnTo>
                  <a:pt x="3338005" y="2345229"/>
                </a:lnTo>
                <a:lnTo>
                  <a:pt x="3337424" y="2348584"/>
                </a:lnTo>
                <a:close/>
                <a:moveTo>
                  <a:pt x="3344316" y="2334450"/>
                </a:moveTo>
                <a:lnTo>
                  <a:pt x="3342503" y="2336267"/>
                </a:lnTo>
                <a:lnTo>
                  <a:pt x="3342872" y="2337411"/>
                </a:lnTo>
                <a:close/>
                <a:moveTo>
                  <a:pt x="3450430" y="2330550"/>
                </a:moveTo>
                <a:lnTo>
                  <a:pt x="3447345" y="2337849"/>
                </a:lnTo>
                <a:lnTo>
                  <a:pt x="3446908" y="2336523"/>
                </a:lnTo>
                <a:lnTo>
                  <a:pt x="3446883" y="2336324"/>
                </a:lnTo>
                <a:close/>
                <a:moveTo>
                  <a:pt x="1986031" y="2319488"/>
                </a:moveTo>
                <a:lnTo>
                  <a:pt x="1967133" y="2330950"/>
                </a:lnTo>
                <a:lnTo>
                  <a:pt x="1960594" y="2334581"/>
                </a:lnTo>
                <a:lnTo>
                  <a:pt x="1960428" y="2338538"/>
                </a:lnTo>
                <a:cubicBezTo>
                  <a:pt x="1957472" y="2343360"/>
                  <a:pt x="1953943" y="2346110"/>
                  <a:pt x="1951753" y="2349682"/>
                </a:cubicBezTo>
                <a:cubicBezTo>
                  <a:pt x="1948990" y="2351183"/>
                  <a:pt x="1949100" y="2359600"/>
                  <a:pt x="1950523" y="2357278"/>
                </a:cubicBezTo>
                <a:cubicBezTo>
                  <a:pt x="1954819" y="2353277"/>
                  <a:pt x="1959115" y="2349276"/>
                  <a:pt x="1962836" y="2343204"/>
                </a:cubicBezTo>
                <a:cubicBezTo>
                  <a:pt x="1962645" y="2346526"/>
                  <a:pt x="1963712" y="2350372"/>
                  <a:pt x="1964478" y="2349123"/>
                </a:cubicBezTo>
                <a:close/>
                <a:moveTo>
                  <a:pt x="2014102" y="2311773"/>
                </a:moveTo>
                <a:lnTo>
                  <a:pt x="2007680" y="2319074"/>
                </a:lnTo>
                <a:lnTo>
                  <a:pt x="2010221" y="2315884"/>
                </a:lnTo>
                <a:close/>
                <a:moveTo>
                  <a:pt x="2019751" y="2305351"/>
                </a:moveTo>
                <a:cubicBezTo>
                  <a:pt x="2019751" y="2305351"/>
                  <a:pt x="2019751" y="2305351"/>
                  <a:pt x="2021092" y="2306171"/>
                </a:cubicBezTo>
                <a:cubicBezTo>
                  <a:pt x="2021092" y="2306171"/>
                  <a:pt x="2021092" y="2306171"/>
                  <a:pt x="2018985" y="2306601"/>
                </a:cubicBezTo>
                <a:lnTo>
                  <a:pt x="2014102" y="2311773"/>
                </a:lnTo>
                <a:close/>
                <a:moveTo>
                  <a:pt x="2000003" y="2303204"/>
                </a:moveTo>
                <a:lnTo>
                  <a:pt x="1999269" y="2304263"/>
                </a:lnTo>
                <a:lnTo>
                  <a:pt x="2000688" y="2303330"/>
                </a:lnTo>
                <a:close/>
                <a:moveTo>
                  <a:pt x="3423835" y="2302469"/>
                </a:moveTo>
                <a:lnTo>
                  <a:pt x="3422965" y="2314723"/>
                </a:lnTo>
                <a:lnTo>
                  <a:pt x="3423039" y="2321522"/>
                </a:lnTo>
                <a:lnTo>
                  <a:pt x="3422042" y="2323389"/>
                </a:lnTo>
                <a:lnTo>
                  <a:pt x="3414987" y="2337696"/>
                </a:lnTo>
                <a:lnTo>
                  <a:pt x="3417220" y="2330440"/>
                </a:lnTo>
                <a:cubicBezTo>
                  <a:pt x="3419235" y="2322591"/>
                  <a:pt x="3420827" y="2314904"/>
                  <a:pt x="3422133" y="2307242"/>
                </a:cubicBezTo>
                <a:close/>
                <a:moveTo>
                  <a:pt x="3398544" y="2299784"/>
                </a:moveTo>
                <a:cubicBezTo>
                  <a:pt x="3399714" y="2299814"/>
                  <a:pt x="3400773" y="2299954"/>
                  <a:pt x="3400826" y="2300359"/>
                </a:cubicBezTo>
                <a:cubicBezTo>
                  <a:pt x="3399729" y="2299610"/>
                  <a:pt x="3404225" y="2311178"/>
                  <a:pt x="3406163" y="2309426"/>
                </a:cubicBezTo>
                <a:cubicBezTo>
                  <a:pt x="3407709" y="2305928"/>
                  <a:pt x="3402359" y="2304486"/>
                  <a:pt x="3402914" y="2301048"/>
                </a:cubicBezTo>
                <a:cubicBezTo>
                  <a:pt x="3409630" y="2304041"/>
                  <a:pt x="3411305" y="2325991"/>
                  <a:pt x="3409397" y="2334412"/>
                </a:cubicBezTo>
                <a:cubicBezTo>
                  <a:pt x="3408467" y="2336239"/>
                  <a:pt x="3405691" y="2345665"/>
                  <a:pt x="3406921" y="2339737"/>
                </a:cubicBezTo>
                <a:cubicBezTo>
                  <a:pt x="3407686" y="2337920"/>
                  <a:pt x="3407593" y="2329486"/>
                  <a:pt x="3406602" y="2329546"/>
                </a:cubicBezTo>
                <a:cubicBezTo>
                  <a:pt x="3405715" y="2330417"/>
                  <a:pt x="3403947" y="2339918"/>
                  <a:pt x="3404052" y="2340728"/>
                </a:cubicBezTo>
                <a:cubicBezTo>
                  <a:pt x="3397944" y="2365606"/>
                  <a:pt x="3383137" y="2387611"/>
                  <a:pt x="3371513" y="2408468"/>
                </a:cubicBezTo>
                <a:cubicBezTo>
                  <a:pt x="3357143" y="2433849"/>
                  <a:pt x="3341406" y="2455094"/>
                  <a:pt x="3326931" y="2479665"/>
                </a:cubicBezTo>
                <a:lnTo>
                  <a:pt x="3284849" y="2547883"/>
                </a:lnTo>
                <a:lnTo>
                  <a:pt x="3289816" y="2535966"/>
                </a:lnTo>
                <a:lnTo>
                  <a:pt x="3289897" y="2535836"/>
                </a:lnTo>
                <a:cubicBezTo>
                  <a:pt x="3302556" y="2513962"/>
                  <a:pt x="3314346" y="2493095"/>
                  <a:pt x="3328760" y="2469344"/>
                </a:cubicBezTo>
                <a:cubicBezTo>
                  <a:pt x="3331192" y="2464975"/>
                  <a:pt x="3336493" y="2457027"/>
                  <a:pt x="3339602" y="2450168"/>
                </a:cubicBezTo>
                <a:cubicBezTo>
                  <a:pt x="3341972" y="2444033"/>
                  <a:pt x="3337515" y="2449479"/>
                  <a:pt x="3335846" y="2452030"/>
                </a:cubicBezTo>
                <a:cubicBezTo>
                  <a:pt x="3332362" y="2457280"/>
                  <a:pt x="3329104" y="2464286"/>
                  <a:pt x="3325620" y="2469536"/>
                </a:cubicBezTo>
                <a:lnTo>
                  <a:pt x="3299423" y="2513072"/>
                </a:lnTo>
                <a:lnTo>
                  <a:pt x="3331890" y="2437174"/>
                </a:lnTo>
                <a:cubicBezTo>
                  <a:pt x="3343862" y="2409897"/>
                  <a:pt x="3356128" y="2382826"/>
                  <a:pt x="3368651" y="2356598"/>
                </a:cubicBezTo>
                <a:lnTo>
                  <a:pt x="3397454" y="2299813"/>
                </a:lnTo>
                <a:close/>
                <a:moveTo>
                  <a:pt x="3490686" y="2296544"/>
                </a:moveTo>
                <a:lnTo>
                  <a:pt x="3490618" y="2297879"/>
                </a:lnTo>
                <a:lnTo>
                  <a:pt x="3490081" y="2298656"/>
                </a:lnTo>
                <a:lnTo>
                  <a:pt x="3490603" y="2296825"/>
                </a:lnTo>
                <a:close/>
                <a:moveTo>
                  <a:pt x="2012411" y="2295020"/>
                </a:moveTo>
                <a:lnTo>
                  <a:pt x="2011426" y="2295584"/>
                </a:lnTo>
                <a:cubicBezTo>
                  <a:pt x="2008825" y="2297247"/>
                  <a:pt x="2003289" y="2301667"/>
                  <a:pt x="2009563" y="2299266"/>
                </a:cubicBezTo>
                <a:lnTo>
                  <a:pt x="2012563" y="2297603"/>
                </a:lnTo>
                <a:close/>
                <a:moveTo>
                  <a:pt x="2030424" y="2292232"/>
                </a:moveTo>
                <a:lnTo>
                  <a:pt x="2017779" y="2300058"/>
                </a:lnTo>
                <a:lnTo>
                  <a:pt x="2008094" y="2309758"/>
                </a:lnTo>
                <a:lnTo>
                  <a:pt x="2010311" y="2304680"/>
                </a:lnTo>
                <a:lnTo>
                  <a:pt x="2003738" y="2308748"/>
                </a:lnTo>
                <a:lnTo>
                  <a:pt x="1989703" y="2317261"/>
                </a:lnTo>
                <a:lnTo>
                  <a:pt x="1978870" y="2331653"/>
                </a:lnTo>
                <a:cubicBezTo>
                  <a:pt x="1978214" y="2332726"/>
                  <a:pt x="1978323" y="2341143"/>
                  <a:pt x="1979746" y="2338821"/>
                </a:cubicBezTo>
                <a:cubicBezTo>
                  <a:pt x="1988913" y="2329451"/>
                  <a:pt x="1995480" y="2318736"/>
                  <a:pt x="2004838" y="2309484"/>
                </a:cubicBezTo>
                <a:cubicBezTo>
                  <a:pt x="1996738" y="2322700"/>
                  <a:pt x="1984808" y="2333570"/>
                  <a:pt x="1977476" y="2345535"/>
                </a:cubicBezTo>
                <a:cubicBezTo>
                  <a:pt x="1976709" y="2346786"/>
                  <a:pt x="1976818" y="2355203"/>
                  <a:pt x="1978352" y="2352702"/>
                </a:cubicBezTo>
                <a:cubicBezTo>
                  <a:pt x="1985794" y="2344856"/>
                  <a:pt x="1992614" y="2336629"/>
                  <a:pt x="1999338" y="2328558"/>
                </a:cubicBezTo>
                <a:lnTo>
                  <a:pt x="2007680" y="2319074"/>
                </a:lnTo>
                <a:lnTo>
                  <a:pt x="2002564" y="2325499"/>
                </a:lnTo>
                <a:cubicBezTo>
                  <a:pt x="1997689" y="2332001"/>
                  <a:pt x="1993141" y="2338672"/>
                  <a:pt x="1988092" y="2345405"/>
                </a:cubicBezTo>
                <a:cubicBezTo>
                  <a:pt x="1986560" y="2347905"/>
                  <a:pt x="1987436" y="2355071"/>
                  <a:pt x="1988201" y="2353822"/>
                </a:cubicBezTo>
                <a:cubicBezTo>
                  <a:pt x="1988201" y="2353822"/>
                  <a:pt x="1988201" y="2353822"/>
                  <a:pt x="1989735" y="2351321"/>
                </a:cubicBezTo>
                <a:cubicBezTo>
                  <a:pt x="1989543" y="2354643"/>
                  <a:pt x="1989845" y="2359738"/>
                  <a:pt x="1991266" y="2357417"/>
                </a:cubicBezTo>
                <a:cubicBezTo>
                  <a:pt x="1992033" y="2356167"/>
                  <a:pt x="1994222" y="2352596"/>
                  <a:pt x="1997178" y="2347773"/>
                </a:cubicBezTo>
                <a:cubicBezTo>
                  <a:pt x="1997095" y="2350916"/>
                  <a:pt x="1997397" y="2356012"/>
                  <a:pt x="1998053" y="2354941"/>
                </a:cubicBezTo>
                <a:cubicBezTo>
                  <a:pt x="1998053" y="2354941"/>
                  <a:pt x="1998053" y="2354941"/>
                  <a:pt x="1999137" y="2353547"/>
                </a:cubicBezTo>
                <a:lnTo>
                  <a:pt x="2005345" y="2345571"/>
                </a:lnTo>
                <a:lnTo>
                  <a:pt x="2020927" y="2308789"/>
                </a:lnTo>
                <a:close/>
                <a:moveTo>
                  <a:pt x="2027828" y="2286197"/>
                </a:moveTo>
                <a:lnTo>
                  <a:pt x="2018928" y="2291291"/>
                </a:lnTo>
                <a:lnTo>
                  <a:pt x="2018614" y="2294095"/>
                </a:lnTo>
                <a:lnTo>
                  <a:pt x="2018661" y="2294223"/>
                </a:lnTo>
                <a:lnTo>
                  <a:pt x="2023939" y="2291298"/>
                </a:lnTo>
                <a:close/>
                <a:moveTo>
                  <a:pt x="3479024" y="2284767"/>
                </a:moveTo>
                <a:cubicBezTo>
                  <a:pt x="3479101" y="2285896"/>
                  <a:pt x="3479166" y="2286862"/>
                  <a:pt x="3479166" y="2286862"/>
                </a:cubicBezTo>
                <a:lnTo>
                  <a:pt x="3478028" y="2285618"/>
                </a:lnTo>
                <a:lnTo>
                  <a:pt x="3478451" y="2284928"/>
                </a:lnTo>
                <a:close/>
                <a:moveTo>
                  <a:pt x="2046161" y="2282590"/>
                </a:moveTo>
                <a:lnTo>
                  <a:pt x="2039717" y="2286480"/>
                </a:lnTo>
                <a:lnTo>
                  <a:pt x="2033633" y="2290246"/>
                </a:lnTo>
                <a:lnTo>
                  <a:pt x="2033322" y="2290789"/>
                </a:lnTo>
                <a:cubicBezTo>
                  <a:pt x="2026633" y="2302803"/>
                  <a:pt x="2020218" y="2315012"/>
                  <a:pt x="2014115" y="2327411"/>
                </a:cubicBezTo>
                <a:lnTo>
                  <a:pt x="2006393" y="2344224"/>
                </a:lnTo>
                <a:lnTo>
                  <a:pt x="2006727" y="2343796"/>
                </a:lnTo>
                <a:cubicBezTo>
                  <a:pt x="2007411" y="2345688"/>
                  <a:pt x="2007219" y="2349009"/>
                  <a:pt x="2009135" y="2348462"/>
                </a:cubicBezTo>
                <a:lnTo>
                  <a:pt x="2015873" y="2341842"/>
                </a:lnTo>
                <a:lnTo>
                  <a:pt x="2018329" y="2336440"/>
                </a:lnTo>
                <a:cubicBezTo>
                  <a:pt x="2022422" y="2328176"/>
                  <a:pt x="2026766" y="2319913"/>
                  <a:pt x="2031691" y="2310355"/>
                </a:cubicBezTo>
                <a:cubicBezTo>
                  <a:pt x="2034154" y="2305576"/>
                  <a:pt x="2037405" y="2298843"/>
                  <a:pt x="2040909" y="2291975"/>
                </a:cubicBezTo>
                <a:close/>
                <a:moveTo>
                  <a:pt x="2036957" y="2280844"/>
                </a:moveTo>
                <a:lnTo>
                  <a:pt x="2032444" y="2283503"/>
                </a:lnTo>
                <a:lnTo>
                  <a:pt x="2027933" y="2288993"/>
                </a:lnTo>
                <a:lnTo>
                  <a:pt x="2027846" y="2289132"/>
                </a:lnTo>
                <a:lnTo>
                  <a:pt x="2029130" y="2288421"/>
                </a:lnTo>
                <a:lnTo>
                  <a:pt x="2034344" y="2285399"/>
                </a:lnTo>
                <a:close/>
                <a:moveTo>
                  <a:pt x="3407881" y="2279418"/>
                </a:moveTo>
                <a:lnTo>
                  <a:pt x="3406570" y="2282420"/>
                </a:lnTo>
                <a:lnTo>
                  <a:pt x="3406640" y="2281701"/>
                </a:lnTo>
                <a:lnTo>
                  <a:pt x="3406957" y="2281079"/>
                </a:lnTo>
                <a:close/>
                <a:moveTo>
                  <a:pt x="3426597" y="2272394"/>
                </a:moveTo>
                <a:lnTo>
                  <a:pt x="3425009" y="2289528"/>
                </a:lnTo>
                <a:lnTo>
                  <a:pt x="3424583" y="2290195"/>
                </a:lnTo>
                <a:cubicBezTo>
                  <a:pt x="3423875" y="2291130"/>
                  <a:pt x="3423376" y="2291561"/>
                  <a:pt x="3423344" y="2291078"/>
                </a:cubicBezTo>
                <a:cubicBezTo>
                  <a:pt x="3422966" y="2285519"/>
                  <a:pt x="3424358" y="2279836"/>
                  <a:pt x="3426062" y="2274145"/>
                </a:cubicBezTo>
                <a:close/>
                <a:moveTo>
                  <a:pt x="2052307" y="2271800"/>
                </a:moveTo>
                <a:lnTo>
                  <a:pt x="2040009" y="2279045"/>
                </a:lnTo>
                <a:lnTo>
                  <a:pt x="2038924" y="2280985"/>
                </a:lnTo>
                <a:lnTo>
                  <a:pt x="2037422" y="2283616"/>
                </a:lnTo>
                <a:lnTo>
                  <a:pt x="2049506" y="2276612"/>
                </a:lnTo>
                <a:lnTo>
                  <a:pt x="2051646" y="2272789"/>
                </a:lnTo>
                <a:close/>
                <a:moveTo>
                  <a:pt x="2070064" y="2268160"/>
                </a:moveTo>
                <a:lnTo>
                  <a:pt x="2053290" y="2278286"/>
                </a:lnTo>
                <a:lnTo>
                  <a:pt x="2023851" y="2334006"/>
                </a:lnTo>
                <a:lnTo>
                  <a:pt x="2037365" y="2320729"/>
                </a:lnTo>
                <a:lnTo>
                  <a:pt x="2040247" y="2317898"/>
                </a:lnTo>
                <a:lnTo>
                  <a:pt x="2043709" y="2314451"/>
                </a:lnTo>
                <a:lnTo>
                  <a:pt x="2046068" y="2309477"/>
                </a:lnTo>
                <a:close/>
                <a:moveTo>
                  <a:pt x="3492562" y="2261954"/>
                </a:moveTo>
                <a:lnTo>
                  <a:pt x="3491064" y="2288986"/>
                </a:lnTo>
                <a:lnTo>
                  <a:pt x="3491054" y="2289206"/>
                </a:lnTo>
                <a:lnTo>
                  <a:pt x="3489563" y="2294520"/>
                </a:lnTo>
                <a:cubicBezTo>
                  <a:pt x="3489155" y="2296200"/>
                  <a:pt x="3488996" y="2297218"/>
                  <a:pt x="3489266" y="2296949"/>
                </a:cubicBezTo>
                <a:cubicBezTo>
                  <a:pt x="3487040" y="2298129"/>
                  <a:pt x="3483281" y="2296532"/>
                  <a:pt x="3485621" y="2294207"/>
                </a:cubicBezTo>
                <a:cubicBezTo>
                  <a:pt x="3482201" y="2297606"/>
                  <a:pt x="3485556" y="2293241"/>
                  <a:pt x="3483489" y="2299593"/>
                </a:cubicBezTo>
                <a:cubicBezTo>
                  <a:pt x="3480587" y="2307809"/>
                  <a:pt x="3480183" y="2301846"/>
                  <a:pt x="3480183" y="2301846"/>
                </a:cubicBezTo>
                <a:cubicBezTo>
                  <a:pt x="3479909" y="2297819"/>
                  <a:pt x="3483881" y="2288370"/>
                  <a:pt x="3483750" y="2286436"/>
                </a:cubicBezTo>
                <a:cubicBezTo>
                  <a:pt x="3483750" y="2286436"/>
                  <a:pt x="3481392" y="2285682"/>
                  <a:pt x="3479024" y="2284767"/>
                </a:cubicBezTo>
                <a:lnTo>
                  <a:pt x="3479633" y="2283002"/>
                </a:lnTo>
                <a:close/>
                <a:moveTo>
                  <a:pt x="2075751" y="2257988"/>
                </a:moveTo>
                <a:lnTo>
                  <a:pt x="2058710" y="2268028"/>
                </a:lnTo>
                <a:lnTo>
                  <a:pt x="2056235" y="2272712"/>
                </a:lnTo>
                <a:lnTo>
                  <a:pt x="2063757" y="2268353"/>
                </a:lnTo>
                <a:lnTo>
                  <a:pt x="2072978" y="2263140"/>
                </a:lnTo>
                <a:lnTo>
                  <a:pt x="2073036" y="2263042"/>
                </a:lnTo>
                <a:close/>
                <a:moveTo>
                  <a:pt x="3417351" y="2256835"/>
                </a:moveTo>
                <a:lnTo>
                  <a:pt x="3414761" y="2262500"/>
                </a:lnTo>
                <a:lnTo>
                  <a:pt x="3410477" y="2273387"/>
                </a:lnTo>
                <a:lnTo>
                  <a:pt x="3406939" y="2278655"/>
                </a:lnTo>
                <a:lnTo>
                  <a:pt x="3407051" y="2277513"/>
                </a:lnTo>
                <a:lnTo>
                  <a:pt x="3408185" y="2271867"/>
                </a:lnTo>
                <a:close/>
                <a:moveTo>
                  <a:pt x="3421395" y="2256636"/>
                </a:moveTo>
                <a:cubicBezTo>
                  <a:pt x="3421520" y="2256590"/>
                  <a:pt x="3421488" y="2256602"/>
                  <a:pt x="3421371" y="2256644"/>
                </a:cubicBezTo>
                <a:lnTo>
                  <a:pt x="3420901" y="2256817"/>
                </a:lnTo>
                <a:lnTo>
                  <a:pt x="3420831" y="2256843"/>
                </a:lnTo>
                <a:cubicBezTo>
                  <a:pt x="3420393" y="2257003"/>
                  <a:pt x="3419892" y="2257186"/>
                  <a:pt x="3419892" y="2257186"/>
                </a:cubicBezTo>
                <a:lnTo>
                  <a:pt x="3420901" y="2256817"/>
                </a:lnTo>
                <a:close/>
                <a:moveTo>
                  <a:pt x="3500723" y="2248667"/>
                </a:moveTo>
                <a:lnTo>
                  <a:pt x="3497552" y="2287873"/>
                </a:lnTo>
                <a:lnTo>
                  <a:pt x="3495275" y="2291159"/>
                </a:lnTo>
                <a:lnTo>
                  <a:pt x="3496677" y="2255253"/>
                </a:lnTo>
                <a:close/>
                <a:moveTo>
                  <a:pt x="3434222" y="2240572"/>
                </a:moveTo>
                <a:cubicBezTo>
                  <a:pt x="3434035" y="2240841"/>
                  <a:pt x="3433927" y="2241307"/>
                  <a:pt x="3433887" y="2241806"/>
                </a:cubicBezTo>
                <a:cubicBezTo>
                  <a:pt x="3433847" y="2242304"/>
                  <a:pt x="3433876" y="2242836"/>
                  <a:pt x="3433964" y="2243238"/>
                </a:cubicBezTo>
                <a:cubicBezTo>
                  <a:pt x="3434137" y="2244042"/>
                  <a:pt x="3434546" y="2244325"/>
                  <a:pt x="3435107" y="2242778"/>
                </a:cubicBezTo>
                <a:cubicBezTo>
                  <a:pt x="3434798" y="2242006"/>
                  <a:pt x="3435726" y="2241703"/>
                  <a:pt x="3435416" y="2240932"/>
                </a:cubicBezTo>
                <a:cubicBezTo>
                  <a:pt x="3434862" y="2240204"/>
                  <a:pt x="3434472" y="2240213"/>
                  <a:pt x="3434222" y="2240572"/>
                </a:cubicBezTo>
                <a:close/>
                <a:moveTo>
                  <a:pt x="3428867" y="2238357"/>
                </a:moveTo>
                <a:lnTo>
                  <a:pt x="3426723" y="2244229"/>
                </a:lnTo>
                <a:cubicBezTo>
                  <a:pt x="3426279" y="2246540"/>
                  <a:pt x="3425877" y="2249091"/>
                  <a:pt x="3424392" y="2252714"/>
                </a:cubicBezTo>
                <a:cubicBezTo>
                  <a:pt x="3424392" y="2252714"/>
                  <a:pt x="3420635" y="2268143"/>
                  <a:pt x="3419489" y="2268250"/>
                </a:cubicBezTo>
                <a:lnTo>
                  <a:pt x="3417547" y="2256512"/>
                </a:lnTo>
                <a:lnTo>
                  <a:pt x="3425586" y="2243328"/>
                </a:lnTo>
                <a:close/>
                <a:moveTo>
                  <a:pt x="3429896" y="2236797"/>
                </a:moveTo>
                <a:lnTo>
                  <a:pt x="3429865" y="2237127"/>
                </a:lnTo>
                <a:lnTo>
                  <a:pt x="3428293" y="2254098"/>
                </a:lnTo>
                <a:lnTo>
                  <a:pt x="3427625" y="2255184"/>
                </a:lnTo>
                <a:cubicBezTo>
                  <a:pt x="3426836" y="2256511"/>
                  <a:pt x="3426164" y="2257576"/>
                  <a:pt x="3425876" y="2257603"/>
                </a:cubicBezTo>
                <a:cubicBezTo>
                  <a:pt x="3425303" y="2257657"/>
                  <a:pt x="3426227" y="2253558"/>
                  <a:pt x="3427259" y="2248942"/>
                </a:cubicBezTo>
                <a:lnTo>
                  <a:pt x="3429173" y="2237893"/>
                </a:lnTo>
                <a:close/>
                <a:moveTo>
                  <a:pt x="3508672" y="2236009"/>
                </a:moveTo>
                <a:lnTo>
                  <a:pt x="3507322" y="2257767"/>
                </a:lnTo>
                <a:lnTo>
                  <a:pt x="3506091" y="2275548"/>
                </a:lnTo>
                <a:lnTo>
                  <a:pt x="3504831" y="2277366"/>
                </a:lnTo>
                <a:lnTo>
                  <a:pt x="3504912" y="2258191"/>
                </a:lnTo>
                <a:lnTo>
                  <a:pt x="3505878" y="2240320"/>
                </a:lnTo>
                <a:close/>
                <a:moveTo>
                  <a:pt x="3516786" y="2223490"/>
                </a:moveTo>
                <a:lnTo>
                  <a:pt x="3512596" y="2266160"/>
                </a:lnTo>
                <a:lnTo>
                  <a:pt x="3509400" y="2270772"/>
                </a:lnTo>
                <a:lnTo>
                  <a:pt x="3508991" y="2250204"/>
                </a:lnTo>
                <a:lnTo>
                  <a:pt x="3510710" y="2232865"/>
                </a:lnTo>
                <a:close/>
                <a:moveTo>
                  <a:pt x="2087282" y="2212764"/>
                </a:moveTo>
                <a:lnTo>
                  <a:pt x="2086781" y="2213191"/>
                </a:lnTo>
                <a:lnTo>
                  <a:pt x="2087574" y="2213498"/>
                </a:lnTo>
                <a:close/>
                <a:moveTo>
                  <a:pt x="3529088" y="2204510"/>
                </a:moveTo>
                <a:lnTo>
                  <a:pt x="3524956" y="2247906"/>
                </a:lnTo>
                <a:lnTo>
                  <a:pt x="3521987" y="2252606"/>
                </a:lnTo>
                <a:lnTo>
                  <a:pt x="3516769" y="2260136"/>
                </a:lnTo>
                <a:lnTo>
                  <a:pt x="3519970" y="2218578"/>
                </a:lnTo>
                <a:close/>
                <a:moveTo>
                  <a:pt x="3483194" y="2189726"/>
                </a:moveTo>
                <a:cubicBezTo>
                  <a:pt x="3481560" y="2189959"/>
                  <a:pt x="3479920" y="2190556"/>
                  <a:pt x="3479920" y="2190556"/>
                </a:cubicBezTo>
                <a:cubicBezTo>
                  <a:pt x="3479805" y="2196391"/>
                  <a:pt x="3486369" y="2194000"/>
                  <a:pt x="3486426" y="2191083"/>
                </a:cubicBezTo>
                <a:cubicBezTo>
                  <a:pt x="3486455" y="2189625"/>
                  <a:pt x="3484828" y="2189492"/>
                  <a:pt x="3483194" y="2189726"/>
                </a:cubicBezTo>
                <a:close/>
                <a:moveTo>
                  <a:pt x="3546293" y="2177964"/>
                </a:moveTo>
                <a:lnTo>
                  <a:pt x="3541906" y="2202999"/>
                </a:lnTo>
                <a:lnTo>
                  <a:pt x="3539681" y="2224596"/>
                </a:lnTo>
                <a:lnTo>
                  <a:pt x="3527616" y="2243694"/>
                </a:lnTo>
                <a:lnTo>
                  <a:pt x="3532017" y="2199989"/>
                </a:lnTo>
                <a:close/>
                <a:moveTo>
                  <a:pt x="3515391" y="2141981"/>
                </a:moveTo>
                <a:lnTo>
                  <a:pt x="3510290" y="2164221"/>
                </a:lnTo>
                <a:lnTo>
                  <a:pt x="3510125" y="2165223"/>
                </a:lnTo>
                <a:lnTo>
                  <a:pt x="3506838" y="2170694"/>
                </a:lnTo>
                <a:lnTo>
                  <a:pt x="3510373" y="2152104"/>
                </a:lnTo>
                <a:lnTo>
                  <a:pt x="3510682" y="2150472"/>
                </a:lnTo>
                <a:close/>
                <a:moveTo>
                  <a:pt x="548759" y="2138886"/>
                </a:moveTo>
                <a:cubicBezTo>
                  <a:pt x="544087" y="2150562"/>
                  <a:pt x="519080" y="2190721"/>
                  <a:pt x="517146" y="2187751"/>
                </a:cubicBezTo>
                <a:cubicBezTo>
                  <a:pt x="519080" y="2190721"/>
                  <a:pt x="519080" y="2190721"/>
                  <a:pt x="522035" y="2188974"/>
                </a:cubicBezTo>
                <a:cubicBezTo>
                  <a:pt x="487144" y="2239093"/>
                  <a:pt x="457742" y="2277740"/>
                  <a:pt x="548759" y="2138886"/>
                </a:cubicBezTo>
                <a:close/>
                <a:moveTo>
                  <a:pt x="3629880" y="2052796"/>
                </a:moveTo>
                <a:lnTo>
                  <a:pt x="3625971" y="2059825"/>
                </a:lnTo>
                <a:lnTo>
                  <a:pt x="3625308" y="2059218"/>
                </a:lnTo>
                <a:close/>
                <a:moveTo>
                  <a:pt x="3588886" y="1987362"/>
                </a:moveTo>
                <a:lnTo>
                  <a:pt x="3577905" y="2031120"/>
                </a:lnTo>
                <a:lnTo>
                  <a:pt x="3569687" y="2071829"/>
                </a:lnTo>
                <a:lnTo>
                  <a:pt x="3554272" y="2094738"/>
                </a:lnTo>
                <a:lnTo>
                  <a:pt x="3555223" y="2090817"/>
                </a:lnTo>
                <a:cubicBezTo>
                  <a:pt x="3554914" y="2090046"/>
                  <a:pt x="3555944" y="2084327"/>
                  <a:pt x="3555017" y="2084631"/>
                </a:cubicBezTo>
                <a:cubicBezTo>
                  <a:pt x="3554089" y="2084934"/>
                  <a:pt x="3549243" y="2097280"/>
                  <a:pt x="3549553" y="2098052"/>
                </a:cubicBezTo>
                <a:lnTo>
                  <a:pt x="3548132" y="2103862"/>
                </a:lnTo>
                <a:lnTo>
                  <a:pt x="3537457" y="2119726"/>
                </a:lnTo>
                <a:lnTo>
                  <a:pt x="3536599" y="2121155"/>
                </a:lnTo>
                <a:lnTo>
                  <a:pt x="3536769" y="2120263"/>
                </a:lnTo>
                <a:cubicBezTo>
                  <a:pt x="3538108" y="2115317"/>
                  <a:pt x="3540943" y="2103628"/>
                  <a:pt x="3542592" y="2096835"/>
                </a:cubicBezTo>
                <a:cubicBezTo>
                  <a:pt x="3543108" y="2090267"/>
                  <a:pt x="3540840" y="2095517"/>
                  <a:pt x="3540272" y="2099338"/>
                </a:cubicBezTo>
                <a:lnTo>
                  <a:pt x="3533294" y="2126657"/>
                </a:lnTo>
                <a:lnTo>
                  <a:pt x="3515719" y="2155910"/>
                </a:lnTo>
                <a:lnTo>
                  <a:pt x="3516302" y="2153039"/>
                </a:lnTo>
                <a:cubicBezTo>
                  <a:pt x="3516971" y="2149312"/>
                  <a:pt x="3517744" y="2145895"/>
                  <a:pt x="3519497" y="2142196"/>
                </a:cubicBezTo>
                <a:cubicBezTo>
                  <a:pt x="3519445" y="2139449"/>
                  <a:pt x="3520786" y="2134502"/>
                  <a:pt x="3521509" y="2128012"/>
                </a:cubicBezTo>
                <a:cubicBezTo>
                  <a:pt x="3521766" y="2123419"/>
                  <a:pt x="3523983" y="2115423"/>
                  <a:pt x="3522126" y="2116029"/>
                </a:cubicBezTo>
                <a:cubicBezTo>
                  <a:pt x="3522126" y="2116029"/>
                  <a:pt x="3518518" y="2126225"/>
                  <a:pt x="3518827" y="2126997"/>
                </a:cubicBezTo>
                <a:lnTo>
                  <a:pt x="3516214" y="2138388"/>
                </a:lnTo>
                <a:lnTo>
                  <a:pt x="3512295" y="2141972"/>
                </a:lnTo>
                <a:lnTo>
                  <a:pt x="3519806" y="2102387"/>
                </a:lnTo>
                <a:cubicBezTo>
                  <a:pt x="3516120" y="2112173"/>
                  <a:pt x="3512705" y="2122525"/>
                  <a:pt x="3509761" y="2133067"/>
                </a:cubicBezTo>
                <a:lnTo>
                  <a:pt x="3505627" y="2151282"/>
                </a:lnTo>
                <a:lnTo>
                  <a:pt x="3500553" y="2159529"/>
                </a:lnTo>
                <a:cubicBezTo>
                  <a:pt x="3497768" y="2165170"/>
                  <a:pt x="3495280" y="2171041"/>
                  <a:pt x="3492729" y="2176496"/>
                </a:cubicBezTo>
                <a:cubicBezTo>
                  <a:pt x="3491226" y="2176374"/>
                  <a:pt x="3490462" y="2177043"/>
                  <a:pt x="3490065" y="2178107"/>
                </a:cubicBezTo>
                <a:cubicBezTo>
                  <a:pt x="3489668" y="2179170"/>
                  <a:pt x="3489639" y="2180629"/>
                  <a:pt x="3489611" y="2182088"/>
                </a:cubicBezTo>
                <a:cubicBezTo>
                  <a:pt x="3492615" y="2182330"/>
                  <a:pt x="3492671" y="2179413"/>
                  <a:pt x="3492729" y="2176496"/>
                </a:cubicBezTo>
                <a:lnTo>
                  <a:pt x="3503077" y="2162519"/>
                </a:lnTo>
                <a:lnTo>
                  <a:pt x="3502537" y="2164899"/>
                </a:lnTo>
                <a:lnTo>
                  <a:pt x="3500485" y="2181267"/>
                </a:lnTo>
                <a:lnTo>
                  <a:pt x="3477632" y="2219309"/>
                </a:lnTo>
                <a:lnTo>
                  <a:pt x="3463194" y="2246341"/>
                </a:lnTo>
                <a:lnTo>
                  <a:pt x="3463255" y="2245364"/>
                </a:lnTo>
                <a:cubicBezTo>
                  <a:pt x="3462895" y="2244464"/>
                  <a:pt x="3464183" y="2234152"/>
                  <a:pt x="3462327" y="2234759"/>
                </a:cubicBezTo>
                <a:cubicBezTo>
                  <a:pt x="3460819" y="2235251"/>
                  <a:pt x="3461052" y="2242784"/>
                  <a:pt x="3461196" y="2247645"/>
                </a:cubicBezTo>
                <a:lnTo>
                  <a:pt x="3461229" y="2250020"/>
                </a:lnTo>
                <a:lnTo>
                  <a:pt x="3445208" y="2280015"/>
                </a:lnTo>
                <a:lnTo>
                  <a:pt x="3444833" y="2279636"/>
                </a:lnTo>
                <a:cubicBezTo>
                  <a:pt x="3443695" y="2278080"/>
                  <a:pt x="3442732" y="2276629"/>
                  <a:pt x="3442764" y="2277112"/>
                </a:cubicBezTo>
                <a:cubicBezTo>
                  <a:pt x="3442699" y="2276145"/>
                  <a:pt x="3442633" y="2275179"/>
                  <a:pt x="3442568" y="2274212"/>
                </a:cubicBezTo>
                <a:cubicBezTo>
                  <a:pt x="3440282" y="2277343"/>
                  <a:pt x="3436394" y="2290838"/>
                  <a:pt x="3438132" y="2279651"/>
                </a:cubicBezTo>
                <a:cubicBezTo>
                  <a:pt x="3440941" y="2267229"/>
                  <a:pt x="3435924" y="2283909"/>
                  <a:pt x="3434036" y="2290084"/>
                </a:cubicBezTo>
                <a:lnTo>
                  <a:pt x="3433581" y="2291489"/>
                </a:lnTo>
                <a:lnTo>
                  <a:pt x="3435520" y="2251661"/>
                </a:lnTo>
                <a:cubicBezTo>
                  <a:pt x="3435158" y="2248142"/>
                  <a:pt x="3434488" y="2241235"/>
                  <a:pt x="3433508" y="2249700"/>
                </a:cubicBezTo>
                <a:cubicBezTo>
                  <a:pt x="3432478" y="2260654"/>
                  <a:pt x="3432582" y="2271384"/>
                  <a:pt x="3430364" y="2281998"/>
                </a:cubicBezTo>
                <a:cubicBezTo>
                  <a:pt x="3429849" y="2277439"/>
                  <a:pt x="3429727" y="2272988"/>
                  <a:pt x="3429803" y="2268591"/>
                </a:cubicBezTo>
                <a:lnTo>
                  <a:pt x="3430279" y="2258748"/>
                </a:lnTo>
                <a:lnTo>
                  <a:pt x="3430651" y="2257159"/>
                </a:lnTo>
                <a:cubicBezTo>
                  <a:pt x="3431574" y="2253061"/>
                  <a:pt x="3431808" y="2251033"/>
                  <a:pt x="3431624" y="2250297"/>
                </a:cubicBezTo>
                <a:lnTo>
                  <a:pt x="3430670" y="2250851"/>
                </a:lnTo>
                <a:lnTo>
                  <a:pt x="3431096" y="2242407"/>
                </a:lnTo>
                <a:lnTo>
                  <a:pt x="3430847" y="2235355"/>
                </a:lnTo>
                <a:lnTo>
                  <a:pt x="3441025" y="2219930"/>
                </a:lnTo>
                <a:lnTo>
                  <a:pt x="3450548" y="2202836"/>
                </a:lnTo>
                <a:lnTo>
                  <a:pt x="3469790" y="2172161"/>
                </a:lnTo>
                <a:lnTo>
                  <a:pt x="3465110" y="2206796"/>
                </a:lnTo>
                <a:cubicBezTo>
                  <a:pt x="3464827" y="2208708"/>
                  <a:pt x="3464733" y="2209592"/>
                  <a:pt x="3464767" y="2209799"/>
                </a:cubicBezTo>
                <a:cubicBezTo>
                  <a:pt x="3464869" y="2210420"/>
                  <a:pt x="3466115" y="2204941"/>
                  <a:pt x="3466810" y="2202750"/>
                </a:cubicBezTo>
                <a:lnTo>
                  <a:pt x="3472688" y="2167541"/>
                </a:lnTo>
                <a:lnTo>
                  <a:pt x="3479338" y="2156941"/>
                </a:lnTo>
                <a:lnTo>
                  <a:pt x="3479301" y="2156810"/>
                </a:lnTo>
                <a:lnTo>
                  <a:pt x="3480218" y="2155537"/>
                </a:lnTo>
                <a:lnTo>
                  <a:pt x="3493736" y="2133988"/>
                </a:lnTo>
                <a:lnTo>
                  <a:pt x="3493654" y="2133640"/>
                </a:lnTo>
                <a:lnTo>
                  <a:pt x="3495804" y="2130692"/>
                </a:lnTo>
                <a:lnTo>
                  <a:pt x="3497892" y="2127361"/>
                </a:lnTo>
                <a:cubicBezTo>
                  <a:pt x="3514080" y="2102435"/>
                  <a:pt x="3530561" y="2077623"/>
                  <a:pt x="3547009" y="2052580"/>
                </a:cubicBezTo>
                <a:close/>
                <a:moveTo>
                  <a:pt x="3604422" y="1986347"/>
                </a:moveTo>
                <a:cubicBezTo>
                  <a:pt x="3604422" y="1986347"/>
                  <a:pt x="3604422" y="1986347"/>
                  <a:pt x="3604256" y="1986586"/>
                </a:cubicBezTo>
                <a:lnTo>
                  <a:pt x="3603606" y="1987527"/>
                </a:lnTo>
                <a:lnTo>
                  <a:pt x="3603407" y="1987411"/>
                </a:lnTo>
                <a:cubicBezTo>
                  <a:pt x="3603407" y="1987411"/>
                  <a:pt x="3603407" y="1987411"/>
                  <a:pt x="3604422" y="1986347"/>
                </a:cubicBezTo>
                <a:close/>
                <a:moveTo>
                  <a:pt x="3557904" y="1973761"/>
                </a:moveTo>
                <a:lnTo>
                  <a:pt x="3557622" y="1974353"/>
                </a:lnTo>
                <a:lnTo>
                  <a:pt x="3558415" y="1974436"/>
                </a:lnTo>
                <a:close/>
                <a:moveTo>
                  <a:pt x="3601300" y="1963049"/>
                </a:moveTo>
                <a:lnTo>
                  <a:pt x="3593215" y="1990992"/>
                </a:lnTo>
                <a:cubicBezTo>
                  <a:pt x="3590483" y="2003158"/>
                  <a:pt x="3587584" y="2014904"/>
                  <a:pt x="3584555" y="2026929"/>
                </a:cubicBezTo>
                <a:lnTo>
                  <a:pt x="3577956" y="2053236"/>
                </a:lnTo>
                <a:lnTo>
                  <a:pt x="3583119" y="2043384"/>
                </a:lnTo>
                <a:cubicBezTo>
                  <a:pt x="3585875" y="2038225"/>
                  <a:pt x="3585875" y="2038225"/>
                  <a:pt x="3585875" y="2038225"/>
                </a:cubicBezTo>
                <a:cubicBezTo>
                  <a:pt x="3586018" y="2040347"/>
                  <a:pt x="3586018" y="2040347"/>
                  <a:pt x="3586018" y="2040347"/>
                </a:cubicBezTo>
                <a:cubicBezTo>
                  <a:pt x="3585076" y="2041335"/>
                  <a:pt x="3586628" y="2041331"/>
                  <a:pt x="3588544" y="2040702"/>
                </a:cubicBezTo>
                <a:lnTo>
                  <a:pt x="3592597" y="2037781"/>
                </a:lnTo>
                <a:lnTo>
                  <a:pt x="3589305" y="2042672"/>
                </a:lnTo>
                <a:lnTo>
                  <a:pt x="3587318" y="2043528"/>
                </a:lnTo>
                <a:lnTo>
                  <a:pt x="3576580" y="2058723"/>
                </a:lnTo>
                <a:lnTo>
                  <a:pt x="3575437" y="2063285"/>
                </a:lnTo>
                <a:lnTo>
                  <a:pt x="3572965" y="2066958"/>
                </a:lnTo>
                <a:lnTo>
                  <a:pt x="3574289" y="2061395"/>
                </a:lnTo>
                <a:lnTo>
                  <a:pt x="3572941" y="2062807"/>
                </a:lnTo>
                <a:lnTo>
                  <a:pt x="3574796" y="2059267"/>
                </a:lnTo>
                <a:lnTo>
                  <a:pt x="3577390" y="2048378"/>
                </a:lnTo>
                <a:cubicBezTo>
                  <a:pt x="3579607" y="2037764"/>
                  <a:pt x="3580328" y="2032147"/>
                  <a:pt x="3582080" y="2022556"/>
                </a:cubicBezTo>
                <a:cubicBezTo>
                  <a:pt x="3583782" y="2014801"/>
                  <a:pt x="3586398" y="2006492"/>
                  <a:pt x="3589034" y="1998177"/>
                </a:cubicBezTo>
                <a:lnTo>
                  <a:pt x="3594856" y="1978065"/>
                </a:lnTo>
                <a:lnTo>
                  <a:pt x="3595917" y="1976411"/>
                </a:lnTo>
                <a:cubicBezTo>
                  <a:pt x="3595939" y="1975316"/>
                  <a:pt x="3597339" y="1972212"/>
                  <a:pt x="3598923" y="1968744"/>
                </a:cubicBezTo>
                <a:close/>
                <a:moveTo>
                  <a:pt x="4671214" y="1896308"/>
                </a:moveTo>
                <a:lnTo>
                  <a:pt x="4651801" y="1908082"/>
                </a:lnTo>
                <a:lnTo>
                  <a:pt x="4645085" y="1911813"/>
                </a:lnTo>
                <a:lnTo>
                  <a:pt x="4644913" y="1915877"/>
                </a:lnTo>
                <a:cubicBezTo>
                  <a:pt x="4641878" y="1920830"/>
                  <a:pt x="4638252" y="1923655"/>
                  <a:pt x="4636003" y="1927324"/>
                </a:cubicBezTo>
                <a:cubicBezTo>
                  <a:pt x="4633164" y="1928866"/>
                  <a:pt x="4633276" y="1937513"/>
                  <a:pt x="4634738" y="1935127"/>
                </a:cubicBezTo>
                <a:cubicBezTo>
                  <a:pt x="4639151" y="1931018"/>
                  <a:pt x="4643564" y="1926908"/>
                  <a:pt x="4647387" y="1920670"/>
                </a:cubicBezTo>
                <a:cubicBezTo>
                  <a:pt x="4647190" y="1924082"/>
                  <a:pt x="4648286" y="1928033"/>
                  <a:pt x="4649074" y="1926749"/>
                </a:cubicBezTo>
                <a:close/>
                <a:moveTo>
                  <a:pt x="4700050" y="1888383"/>
                </a:moveTo>
                <a:lnTo>
                  <a:pt x="4693453" y="1895883"/>
                </a:lnTo>
                <a:lnTo>
                  <a:pt x="4696064" y="1892606"/>
                </a:lnTo>
                <a:close/>
                <a:moveTo>
                  <a:pt x="3618628" y="1887258"/>
                </a:moveTo>
                <a:lnTo>
                  <a:pt x="3615977" y="1888303"/>
                </a:lnTo>
                <a:lnTo>
                  <a:pt x="3613381" y="1898141"/>
                </a:lnTo>
                <a:lnTo>
                  <a:pt x="3617318" y="1893076"/>
                </a:lnTo>
                <a:lnTo>
                  <a:pt x="3618764" y="1887268"/>
                </a:lnTo>
                <a:close/>
                <a:moveTo>
                  <a:pt x="4705852" y="1881786"/>
                </a:moveTo>
                <a:cubicBezTo>
                  <a:pt x="4705852" y="1881786"/>
                  <a:pt x="4705852" y="1881786"/>
                  <a:pt x="4707230" y="1882629"/>
                </a:cubicBezTo>
                <a:cubicBezTo>
                  <a:pt x="4707230" y="1882629"/>
                  <a:pt x="4707230" y="1882629"/>
                  <a:pt x="4705065" y="1883070"/>
                </a:cubicBezTo>
                <a:lnTo>
                  <a:pt x="4700050" y="1888383"/>
                </a:lnTo>
                <a:close/>
                <a:moveTo>
                  <a:pt x="4685566" y="1879580"/>
                </a:moveTo>
                <a:lnTo>
                  <a:pt x="4684812" y="1880668"/>
                </a:lnTo>
                <a:lnTo>
                  <a:pt x="4686269" y="1879710"/>
                </a:lnTo>
                <a:close/>
                <a:moveTo>
                  <a:pt x="3634662" y="1878248"/>
                </a:moveTo>
                <a:lnTo>
                  <a:pt x="3630919" y="1884279"/>
                </a:lnTo>
                <a:cubicBezTo>
                  <a:pt x="3631062" y="1886400"/>
                  <a:pt x="3631062" y="1886400"/>
                  <a:pt x="3631062" y="1886400"/>
                </a:cubicBezTo>
                <a:cubicBezTo>
                  <a:pt x="3629904" y="1885341"/>
                  <a:pt x="3629904" y="1885341"/>
                  <a:pt x="3629904" y="1885341"/>
                </a:cubicBezTo>
                <a:close/>
                <a:moveTo>
                  <a:pt x="3620309" y="1875057"/>
                </a:moveTo>
                <a:cubicBezTo>
                  <a:pt x="3619569" y="1876208"/>
                  <a:pt x="3618628" y="1878551"/>
                  <a:pt x="3618163" y="1880012"/>
                </a:cubicBezTo>
                <a:lnTo>
                  <a:pt x="3617876" y="1881100"/>
                </a:lnTo>
                <a:lnTo>
                  <a:pt x="3620434" y="1880558"/>
                </a:lnTo>
                <a:lnTo>
                  <a:pt x="3621257" y="1877256"/>
                </a:lnTo>
                <a:cubicBezTo>
                  <a:pt x="3621592" y="1873947"/>
                  <a:pt x="3621050" y="1873905"/>
                  <a:pt x="3620309" y="1875057"/>
                </a:cubicBezTo>
                <a:close/>
                <a:moveTo>
                  <a:pt x="4698312" y="1871175"/>
                </a:moveTo>
                <a:lnTo>
                  <a:pt x="4697300" y="1871753"/>
                </a:lnTo>
                <a:cubicBezTo>
                  <a:pt x="4694629" y="1873461"/>
                  <a:pt x="4688941" y="1878002"/>
                  <a:pt x="4695387" y="1875535"/>
                </a:cubicBezTo>
                <a:lnTo>
                  <a:pt x="4698470" y="1873826"/>
                </a:lnTo>
                <a:close/>
                <a:moveTo>
                  <a:pt x="3640069" y="1870184"/>
                </a:moveTo>
                <a:lnTo>
                  <a:pt x="3634662" y="1878248"/>
                </a:lnTo>
                <a:lnTo>
                  <a:pt x="3637636" y="1873455"/>
                </a:lnTo>
                <a:close/>
                <a:moveTo>
                  <a:pt x="3623387" y="1866116"/>
                </a:moveTo>
                <a:lnTo>
                  <a:pt x="3622550" y="1867097"/>
                </a:lnTo>
                <a:lnTo>
                  <a:pt x="3622855" y="1867716"/>
                </a:lnTo>
                <a:close/>
                <a:moveTo>
                  <a:pt x="4714150" y="1862110"/>
                </a:moveTo>
                <a:lnTo>
                  <a:pt x="4705005" y="1867344"/>
                </a:lnTo>
                <a:lnTo>
                  <a:pt x="4704685" y="1870223"/>
                </a:lnTo>
                <a:lnTo>
                  <a:pt x="4704733" y="1870355"/>
                </a:lnTo>
                <a:lnTo>
                  <a:pt x="4710155" y="1867350"/>
                </a:lnTo>
                <a:close/>
                <a:moveTo>
                  <a:pt x="4857780" y="1859502"/>
                </a:moveTo>
                <a:cubicBezTo>
                  <a:pt x="4855532" y="1863171"/>
                  <a:pt x="4853283" y="1866840"/>
                  <a:pt x="4851035" y="1870509"/>
                </a:cubicBezTo>
                <a:cubicBezTo>
                  <a:pt x="4850331" y="1868566"/>
                  <a:pt x="4850331" y="1868566"/>
                  <a:pt x="4850331" y="1868566"/>
                </a:cubicBezTo>
                <a:cubicBezTo>
                  <a:pt x="4840242" y="1879291"/>
                  <a:pt x="4829954" y="1889896"/>
                  <a:pt x="4822420" y="1902187"/>
                </a:cubicBezTo>
                <a:cubicBezTo>
                  <a:pt x="4816630" y="1908987"/>
                  <a:pt x="4811543" y="1914197"/>
                  <a:pt x="4806342" y="1919592"/>
                </a:cubicBezTo>
                <a:cubicBezTo>
                  <a:pt x="4803504" y="1921133"/>
                  <a:pt x="4804601" y="1928616"/>
                  <a:pt x="4805275" y="1927515"/>
                </a:cubicBezTo>
                <a:cubicBezTo>
                  <a:pt x="4808030" y="1925670"/>
                  <a:pt x="4810278" y="1922000"/>
                  <a:pt x="4813118" y="1920459"/>
                </a:cubicBezTo>
                <a:lnTo>
                  <a:pt x="4812442" y="1921560"/>
                </a:lnTo>
                <a:cubicBezTo>
                  <a:pt x="4812246" y="1924971"/>
                  <a:pt x="4812162" y="1928199"/>
                  <a:pt x="4813343" y="1928921"/>
                </a:cubicBezTo>
                <a:cubicBezTo>
                  <a:pt x="4813343" y="1928921"/>
                  <a:pt x="4813343" y="1928921"/>
                  <a:pt x="4815507" y="1928481"/>
                </a:cubicBezTo>
                <a:cubicBezTo>
                  <a:pt x="4815507" y="1928481"/>
                  <a:pt x="4815507" y="1928481"/>
                  <a:pt x="4816968" y="1926097"/>
                </a:cubicBezTo>
                <a:cubicBezTo>
                  <a:pt x="4816968" y="1926097"/>
                  <a:pt x="4817756" y="1924811"/>
                  <a:pt x="4818429" y="1923712"/>
                </a:cubicBezTo>
                <a:cubicBezTo>
                  <a:pt x="4825204" y="1915748"/>
                  <a:pt x="4831865" y="1907969"/>
                  <a:pt x="4838330" y="1900070"/>
                </a:cubicBezTo>
                <a:cubicBezTo>
                  <a:pt x="4840495" y="1899629"/>
                  <a:pt x="4840579" y="1896401"/>
                  <a:pt x="4840185" y="1894394"/>
                </a:cubicBezTo>
                <a:cubicBezTo>
                  <a:pt x="4840185" y="1894394"/>
                  <a:pt x="4840185" y="1894394"/>
                  <a:pt x="4840860" y="1893293"/>
                </a:cubicBezTo>
                <a:cubicBezTo>
                  <a:pt x="4841646" y="1892009"/>
                  <a:pt x="4840269" y="1891165"/>
                  <a:pt x="4841056" y="1889881"/>
                </a:cubicBezTo>
                <a:cubicBezTo>
                  <a:pt x="4841056" y="1889881"/>
                  <a:pt x="4841056" y="1889881"/>
                  <a:pt x="4842518" y="1887496"/>
                </a:cubicBezTo>
                <a:cubicBezTo>
                  <a:pt x="4842434" y="1890724"/>
                  <a:pt x="4843418" y="1894859"/>
                  <a:pt x="4844205" y="1893576"/>
                </a:cubicBezTo>
                <a:cubicBezTo>
                  <a:pt x="4845779" y="1891006"/>
                  <a:pt x="4849405" y="1888180"/>
                  <a:pt x="4850867" y="1885795"/>
                </a:cubicBezTo>
                <a:cubicBezTo>
                  <a:pt x="4847830" y="1890749"/>
                  <a:pt x="4844121" y="1896803"/>
                  <a:pt x="4842266" y="1902479"/>
                </a:cubicBezTo>
                <a:lnTo>
                  <a:pt x="4841488" y="1906917"/>
                </a:lnTo>
                <a:lnTo>
                  <a:pt x="4838967" y="1910368"/>
                </a:lnTo>
                <a:lnTo>
                  <a:pt x="4838443" y="1908717"/>
                </a:lnTo>
                <a:cubicBezTo>
                  <a:pt x="4820819" y="1931734"/>
                  <a:pt x="4799739" y="1951119"/>
                  <a:pt x="4782002" y="1974321"/>
                </a:cubicBezTo>
                <a:cubicBezTo>
                  <a:pt x="4779838" y="1974762"/>
                  <a:pt x="4779276" y="1984509"/>
                  <a:pt x="4780849" y="1981942"/>
                </a:cubicBezTo>
                <a:cubicBezTo>
                  <a:pt x="4783689" y="1980398"/>
                  <a:pt x="4786528" y="1978858"/>
                  <a:pt x="4788102" y="1976288"/>
                </a:cubicBezTo>
                <a:cubicBezTo>
                  <a:pt x="4785066" y="1981242"/>
                  <a:pt x="4780653" y="1985352"/>
                  <a:pt x="4776240" y="1989463"/>
                </a:cubicBezTo>
                <a:cubicBezTo>
                  <a:pt x="4775903" y="1990013"/>
                  <a:pt x="4775833" y="1991673"/>
                  <a:pt x="4775935" y="1993438"/>
                </a:cubicBezTo>
                <a:lnTo>
                  <a:pt x="4776257" y="1995480"/>
                </a:lnTo>
                <a:lnTo>
                  <a:pt x="4765699" y="2008765"/>
                </a:lnTo>
                <a:lnTo>
                  <a:pt x="4750297" y="2026055"/>
                </a:lnTo>
                <a:cubicBezTo>
                  <a:pt x="4742848" y="2035118"/>
                  <a:pt x="4736778" y="2045025"/>
                  <a:pt x="4729329" y="2054089"/>
                </a:cubicBezTo>
                <a:cubicBezTo>
                  <a:pt x="4728654" y="2055190"/>
                  <a:pt x="4728654" y="2055190"/>
                  <a:pt x="4727867" y="2056474"/>
                </a:cubicBezTo>
                <a:lnTo>
                  <a:pt x="4726014" y="2059183"/>
                </a:lnTo>
                <a:lnTo>
                  <a:pt x="4655057" y="2151090"/>
                </a:lnTo>
                <a:cubicBezTo>
                  <a:pt x="4627139" y="2187657"/>
                  <a:pt x="4599378" y="2224737"/>
                  <a:pt x="4572045" y="2262907"/>
                </a:cubicBezTo>
                <a:cubicBezTo>
                  <a:pt x="4515668" y="2334886"/>
                  <a:pt x="4455125" y="2407828"/>
                  <a:pt x="4402720" y="2485478"/>
                </a:cubicBezTo>
                <a:cubicBezTo>
                  <a:pt x="4338028" y="2587544"/>
                  <a:pt x="4269573" y="2693840"/>
                  <a:pt x="4202158" y="2806641"/>
                </a:cubicBezTo>
                <a:lnTo>
                  <a:pt x="4154588" y="2888464"/>
                </a:lnTo>
                <a:lnTo>
                  <a:pt x="4152307" y="2891874"/>
                </a:lnTo>
                <a:cubicBezTo>
                  <a:pt x="4152307" y="2891874"/>
                  <a:pt x="4152307" y="2891874"/>
                  <a:pt x="4156790" y="2878227"/>
                </a:cubicBezTo>
                <a:lnTo>
                  <a:pt x="4157049" y="2877436"/>
                </a:lnTo>
                <a:lnTo>
                  <a:pt x="4153503" y="2882085"/>
                </a:lnTo>
                <a:cubicBezTo>
                  <a:pt x="4151932" y="2884220"/>
                  <a:pt x="4151259" y="2884683"/>
                  <a:pt x="4153344" y="2879319"/>
                </a:cubicBezTo>
                <a:cubicBezTo>
                  <a:pt x="4158873" y="2867585"/>
                  <a:pt x="4150174" y="2883094"/>
                  <a:pt x="4146924" y="2888829"/>
                </a:cubicBezTo>
                <a:lnTo>
                  <a:pt x="4146158" y="2890129"/>
                </a:lnTo>
                <a:lnTo>
                  <a:pt x="4151787" y="2869200"/>
                </a:lnTo>
                <a:lnTo>
                  <a:pt x="4175815" y="2821900"/>
                </a:lnTo>
                <a:lnTo>
                  <a:pt x="4189017" y="2795511"/>
                </a:lnTo>
                <a:lnTo>
                  <a:pt x="4191166" y="2796221"/>
                </a:lnTo>
                <a:cubicBezTo>
                  <a:pt x="4191813" y="2795438"/>
                  <a:pt x="4191268" y="2794807"/>
                  <a:pt x="4190395" y="2794543"/>
                </a:cubicBezTo>
                <a:lnTo>
                  <a:pt x="4189407" y="2794731"/>
                </a:lnTo>
                <a:lnTo>
                  <a:pt x="4209706" y="2754161"/>
                </a:lnTo>
                <a:cubicBezTo>
                  <a:pt x="4233152" y="2708469"/>
                  <a:pt x="4258768" y="2662277"/>
                  <a:pt x="4289357" y="2618960"/>
                </a:cubicBezTo>
                <a:cubicBezTo>
                  <a:pt x="4324832" y="2569754"/>
                  <a:pt x="4358032" y="2511923"/>
                  <a:pt x="4392249" y="2458616"/>
                </a:cubicBezTo>
                <a:cubicBezTo>
                  <a:pt x="4441294" y="2385770"/>
                  <a:pt x="4497428" y="2314214"/>
                  <a:pt x="4548184" y="2245732"/>
                </a:cubicBezTo>
                <a:cubicBezTo>
                  <a:pt x="4627410" y="2143392"/>
                  <a:pt x="4705482" y="2041228"/>
                  <a:pt x="4784707" y="1942823"/>
                </a:cubicBezTo>
                <a:lnTo>
                  <a:pt x="4851816" y="1862095"/>
                </a:lnTo>
                <a:lnTo>
                  <a:pt x="4852693" y="1864712"/>
                </a:lnTo>
                <a:cubicBezTo>
                  <a:pt x="4852693" y="1864712"/>
                  <a:pt x="4852693" y="1864712"/>
                  <a:pt x="4857780" y="1859502"/>
                </a:cubicBezTo>
                <a:close/>
                <a:moveTo>
                  <a:pt x="4878746" y="1829701"/>
                </a:moveTo>
                <a:lnTo>
                  <a:pt x="4879536" y="1830184"/>
                </a:lnTo>
                <a:lnTo>
                  <a:pt x="4873565" y="1835934"/>
                </a:lnTo>
                <a:close/>
                <a:moveTo>
                  <a:pt x="4800831" y="1827916"/>
                </a:moveTo>
                <a:lnTo>
                  <a:pt x="4801002" y="1828079"/>
                </a:lnTo>
                <a:lnTo>
                  <a:pt x="4800238" y="1828973"/>
                </a:lnTo>
                <a:cubicBezTo>
                  <a:pt x="4800044" y="1829201"/>
                  <a:pt x="4800044" y="1829201"/>
                  <a:pt x="4800044" y="1829201"/>
                </a:cubicBezTo>
                <a:cubicBezTo>
                  <a:pt x="4800831" y="1827916"/>
                  <a:pt x="4800831" y="1827916"/>
                  <a:pt x="4800831" y="1827916"/>
                </a:cubicBezTo>
                <a:close/>
                <a:moveTo>
                  <a:pt x="3659531" y="1805266"/>
                </a:moveTo>
                <a:cubicBezTo>
                  <a:pt x="3657616" y="1805932"/>
                  <a:pt x="3655376" y="1807226"/>
                  <a:pt x="3655012" y="1808742"/>
                </a:cubicBezTo>
                <a:cubicBezTo>
                  <a:pt x="3652114" y="1811780"/>
                  <a:pt x="3650371" y="1815876"/>
                  <a:pt x="3646457" y="1819975"/>
                </a:cubicBezTo>
                <a:lnTo>
                  <a:pt x="3642645" y="1821190"/>
                </a:lnTo>
                <a:lnTo>
                  <a:pt x="3640846" y="1828386"/>
                </a:lnTo>
                <a:lnTo>
                  <a:pt x="3634704" y="1849447"/>
                </a:lnTo>
                <a:lnTo>
                  <a:pt x="3657857" y="1821015"/>
                </a:lnTo>
                <a:cubicBezTo>
                  <a:pt x="3658871" y="1819952"/>
                  <a:pt x="3654837" y="1819960"/>
                  <a:pt x="3651649" y="1821027"/>
                </a:cubicBezTo>
                <a:cubicBezTo>
                  <a:pt x="3656579" y="1815864"/>
                  <a:pt x="3659335" y="1810705"/>
                  <a:pt x="3662091" y="1805546"/>
                </a:cubicBezTo>
                <a:cubicBezTo>
                  <a:pt x="3663034" y="1804558"/>
                  <a:pt x="3661445" y="1804599"/>
                  <a:pt x="3659531" y="1805266"/>
                </a:cubicBezTo>
                <a:close/>
                <a:moveTo>
                  <a:pt x="4775224" y="1786678"/>
                </a:moveTo>
                <a:lnTo>
                  <a:pt x="4774708" y="1787115"/>
                </a:lnTo>
                <a:lnTo>
                  <a:pt x="4775523" y="1787432"/>
                </a:lnTo>
                <a:close/>
                <a:moveTo>
                  <a:pt x="4872174" y="1776351"/>
                </a:moveTo>
                <a:lnTo>
                  <a:pt x="4869170" y="1779776"/>
                </a:lnTo>
                <a:lnTo>
                  <a:pt x="4864915" y="1782143"/>
                </a:lnTo>
                <a:lnTo>
                  <a:pt x="4852634" y="1796812"/>
                </a:lnTo>
                <a:lnTo>
                  <a:pt x="4852321" y="1798991"/>
                </a:lnTo>
                <a:lnTo>
                  <a:pt x="4848323" y="1803552"/>
                </a:lnTo>
                <a:lnTo>
                  <a:pt x="4850139" y="1798786"/>
                </a:lnTo>
                <a:cubicBezTo>
                  <a:pt x="4850246" y="1796737"/>
                  <a:pt x="4849824" y="1795217"/>
                  <a:pt x="4849092" y="1796411"/>
                </a:cubicBezTo>
                <a:cubicBezTo>
                  <a:pt x="4849092" y="1796411"/>
                  <a:pt x="4849092" y="1796411"/>
                  <a:pt x="4846928" y="1796851"/>
                </a:cubicBezTo>
                <a:cubicBezTo>
                  <a:pt x="4846928" y="1796851"/>
                  <a:pt x="4846928" y="1796851"/>
                  <a:pt x="4851341" y="1792741"/>
                </a:cubicBezTo>
                <a:lnTo>
                  <a:pt x="4859795" y="1784992"/>
                </a:lnTo>
                <a:lnTo>
                  <a:pt x="4835253" y="1798650"/>
                </a:lnTo>
                <a:cubicBezTo>
                  <a:pt x="4824037" y="1804906"/>
                  <a:pt x="4813067" y="1810958"/>
                  <a:pt x="4801630" y="1816961"/>
                </a:cubicBezTo>
                <a:lnTo>
                  <a:pt x="4775855" y="1832522"/>
                </a:lnTo>
                <a:lnTo>
                  <a:pt x="4780908" y="1828637"/>
                </a:lnTo>
                <a:cubicBezTo>
                  <a:pt x="4783947" y="1826137"/>
                  <a:pt x="4786675" y="1823917"/>
                  <a:pt x="4787765" y="1823596"/>
                </a:cubicBezTo>
                <a:lnTo>
                  <a:pt x="4789130" y="1822105"/>
                </a:lnTo>
                <a:lnTo>
                  <a:pt x="4807681" y="1810902"/>
                </a:lnTo>
                <a:cubicBezTo>
                  <a:pt x="4815288" y="1806047"/>
                  <a:pt x="4822895" y="1801212"/>
                  <a:pt x="4830196" y="1797425"/>
                </a:cubicBezTo>
                <a:cubicBezTo>
                  <a:pt x="4839322" y="1793085"/>
                  <a:pt x="4844751" y="1790842"/>
                  <a:pt x="4854775" y="1785767"/>
                </a:cubicBezTo>
                <a:lnTo>
                  <a:pt x="4864973" y="1780247"/>
                </a:lnTo>
                <a:lnTo>
                  <a:pt x="4868010" y="1777464"/>
                </a:lnTo>
                <a:lnTo>
                  <a:pt x="4866964" y="1779170"/>
                </a:lnTo>
                <a:close/>
                <a:moveTo>
                  <a:pt x="5036779" y="1683595"/>
                </a:moveTo>
                <a:lnTo>
                  <a:pt x="5020952" y="1700632"/>
                </a:lnTo>
                <a:lnTo>
                  <a:pt x="4999930" y="1708721"/>
                </a:lnTo>
                <a:lnTo>
                  <a:pt x="4976056" y="1719866"/>
                </a:lnTo>
                <a:lnTo>
                  <a:pt x="4994209" y="1699866"/>
                </a:lnTo>
                <a:close/>
                <a:moveTo>
                  <a:pt x="4957976" y="1683238"/>
                </a:moveTo>
                <a:lnTo>
                  <a:pt x="4953396" y="1687952"/>
                </a:lnTo>
                <a:lnTo>
                  <a:pt x="4952438" y="1688388"/>
                </a:lnTo>
                <a:lnTo>
                  <a:pt x="4931559" y="1699467"/>
                </a:lnTo>
                <a:lnTo>
                  <a:pt x="4938775" y="1692535"/>
                </a:lnTo>
                <a:lnTo>
                  <a:pt x="4940324" y="1691786"/>
                </a:lnTo>
                <a:close/>
                <a:moveTo>
                  <a:pt x="5050278" y="1668480"/>
                </a:moveTo>
                <a:lnTo>
                  <a:pt x="5044165" y="1675647"/>
                </a:lnTo>
                <a:lnTo>
                  <a:pt x="5040269" y="1679840"/>
                </a:lnTo>
                <a:lnTo>
                  <a:pt x="4997936" y="1695761"/>
                </a:lnTo>
                <a:lnTo>
                  <a:pt x="5009530" y="1682987"/>
                </a:lnTo>
                <a:close/>
                <a:moveTo>
                  <a:pt x="5058914" y="1658357"/>
                </a:moveTo>
                <a:lnTo>
                  <a:pt x="5055170" y="1662747"/>
                </a:lnTo>
                <a:lnTo>
                  <a:pt x="5013579" y="1678526"/>
                </a:lnTo>
                <a:lnTo>
                  <a:pt x="5021306" y="1670012"/>
                </a:lnTo>
                <a:lnTo>
                  <a:pt x="5038202" y="1663584"/>
                </a:lnTo>
                <a:close/>
                <a:moveTo>
                  <a:pt x="5064268" y="1652080"/>
                </a:moveTo>
                <a:lnTo>
                  <a:pt x="5062793" y="1653811"/>
                </a:lnTo>
                <a:lnTo>
                  <a:pt x="5045320" y="1659882"/>
                </a:lnTo>
                <a:lnTo>
                  <a:pt x="5023897" y="1667158"/>
                </a:lnTo>
                <a:lnTo>
                  <a:pt x="5027451" y="1663243"/>
                </a:lnTo>
                <a:lnTo>
                  <a:pt x="5045085" y="1657407"/>
                </a:lnTo>
                <a:close/>
                <a:moveTo>
                  <a:pt x="4970504" y="1651455"/>
                </a:moveTo>
                <a:cubicBezTo>
                  <a:pt x="4970504" y="1651455"/>
                  <a:pt x="4969906" y="1658534"/>
                  <a:pt x="4972811" y="1657680"/>
                </a:cubicBezTo>
                <a:cubicBezTo>
                  <a:pt x="4975718" y="1656825"/>
                  <a:pt x="4976316" y="1649746"/>
                  <a:pt x="4970504" y="1651455"/>
                </a:cubicBezTo>
                <a:close/>
                <a:moveTo>
                  <a:pt x="5075468" y="1638952"/>
                </a:moveTo>
                <a:lnTo>
                  <a:pt x="5072800" y="1642080"/>
                </a:lnTo>
                <a:lnTo>
                  <a:pt x="5034399" y="1655913"/>
                </a:lnTo>
                <a:lnTo>
                  <a:pt x="5039890" y="1650151"/>
                </a:lnTo>
                <a:close/>
                <a:moveTo>
                  <a:pt x="5081555" y="1631816"/>
                </a:moveTo>
                <a:lnTo>
                  <a:pt x="5080924" y="1632555"/>
                </a:lnTo>
                <a:lnTo>
                  <a:pt x="5079606" y="1632986"/>
                </a:lnTo>
                <a:lnTo>
                  <a:pt x="5079864" y="1632828"/>
                </a:lnTo>
                <a:close/>
                <a:moveTo>
                  <a:pt x="5065198" y="1623587"/>
                </a:moveTo>
                <a:lnTo>
                  <a:pt x="5066755" y="1624363"/>
                </a:lnTo>
                <a:cubicBezTo>
                  <a:pt x="5066755" y="1624363"/>
                  <a:pt x="5065769" y="1624562"/>
                  <a:pt x="5064620" y="1624795"/>
                </a:cubicBezTo>
                <a:lnTo>
                  <a:pt x="5064623" y="1624190"/>
                </a:lnTo>
                <a:close/>
                <a:moveTo>
                  <a:pt x="5082043" y="1621256"/>
                </a:moveTo>
                <a:cubicBezTo>
                  <a:pt x="5082043" y="1621256"/>
                  <a:pt x="5088125" y="1620019"/>
                  <a:pt x="5080691" y="1625108"/>
                </a:cubicBezTo>
                <a:cubicBezTo>
                  <a:pt x="5074893" y="1628870"/>
                  <a:pt x="5078347" y="1624391"/>
                  <a:pt x="5075879" y="1628669"/>
                </a:cubicBezTo>
                <a:cubicBezTo>
                  <a:pt x="5077568" y="1625742"/>
                  <a:pt x="5080195" y="1628984"/>
                  <a:pt x="5079623" y="1631486"/>
                </a:cubicBezTo>
                <a:cubicBezTo>
                  <a:pt x="5079819" y="1631148"/>
                  <a:pt x="5078842" y="1631582"/>
                  <a:pt x="5077272" y="1632442"/>
                </a:cubicBezTo>
                <a:lnTo>
                  <a:pt x="5072357" y="1635354"/>
                </a:lnTo>
                <a:lnTo>
                  <a:pt x="5072139" y="1635425"/>
                </a:lnTo>
                <a:lnTo>
                  <a:pt x="5045474" y="1644289"/>
                </a:lnTo>
                <a:lnTo>
                  <a:pt x="5063017" y="1625875"/>
                </a:lnTo>
                <a:lnTo>
                  <a:pt x="5064620" y="1624795"/>
                </a:lnTo>
                <a:cubicBezTo>
                  <a:pt x="5066183" y="1626863"/>
                  <a:pt x="5067583" y="1628964"/>
                  <a:pt x="5067583" y="1628964"/>
                </a:cubicBezTo>
                <a:cubicBezTo>
                  <a:pt x="5069556" y="1628562"/>
                  <a:pt x="5077932" y="1622089"/>
                  <a:pt x="5082043" y="1621256"/>
                </a:cubicBezTo>
                <a:close/>
                <a:moveTo>
                  <a:pt x="5010692" y="1592056"/>
                </a:moveTo>
                <a:cubicBezTo>
                  <a:pt x="5010265" y="1592081"/>
                  <a:pt x="5009724" y="1592198"/>
                  <a:pt x="5009236" y="1592373"/>
                </a:cubicBezTo>
                <a:cubicBezTo>
                  <a:pt x="5008747" y="1592549"/>
                  <a:pt x="5008310" y="1592783"/>
                  <a:pt x="5008091" y="1593041"/>
                </a:cubicBezTo>
                <a:cubicBezTo>
                  <a:pt x="5007801" y="1593383"/>
                  <a:pt x="5007898" y="1593767"/>
                  <a:pt x="5008778" y="1594109"/>
                </a:cubicBezTo>
                <a:cubicBezTo>
                  <a:pt x="5009636" y="1594202"/>
                  <a:pt x="5009686" y="1593210"/>
                  <a:pt x="5010543" y="1593302"/>
                </a:cubicBezTo>
                <a:cubicBezTo>
                  <a:pt x="5011939" y="1592330"/>
                  <a:pt x="5011545" y="1592007"/>
                  <a:pt x="5010692" y="1592056"/>
                </a:cubicBezTo>
                <a:close/>
                <a:moveTo>
                  <a:pt x="5022866" y="1580210"/>
                </a:moveTo>
                <a:cubicBezTo>
                  <a:pt x="5022918" y="1580498"/>
                  <a:pt x="5022035" y="1581448"/>
                  <a:pt x="5020921" y="1582584"/>
                </a:cubicBezTo>
                <a:lnTo>
                  <a:pt x="5020017" y="1583535"/>
                </a:lnTo>
                <a:lnTo>
                  <a:pt x="5003449" y="1589718"/>
                </a:lnTo>
                <a:lnTo>
                  <a:pt x="5003127" y="1589839"/>
                </a:lnTo>
                <a:lnTo>
                  <a:pt x="5004027" y="1588831"/>
                </a:lnTo>
                <a:lnTo>
                  <a:pt x="5014570" y="1583934"/>
                </a:lnTo>
                <a:cubicBezTo>
                  <a:pt x="5018910" y="1581661"/>
                  <a:pt x="5022763" y="1579635"/>
                  <a:pt x="5022866" y="1580210"/>
                </a:cubicBezTo>
                <a:close/>
                <a:moveTo>
                  <a:pt x="5107667" y="1579197"/>
                </a:moveTo>
                <a:lnTo>
                  <a:pt x="5109115" y="1579262"/>
                </a:lnTo>
                <a:lnTo>
                  <a:pt x="5102649" y="1584278"/>
                </a:lnTo>
                <a:lnTo>
                  <a:pt x="5107462" y="1579227"/>
                </a:lnTo>
                <a:close/>
                <a:moveTo>
                  <a:pt x="5048528" y="1577927"/>
                </a:moveTo>
                <a:cubicBezTo>
                  <a:pt x="5038504" y="1583002"/>
                  <a:pt x="5027728" y="1585837"/>
                  <a:pt x="5017039" y="1589843"/>
                </a:cubicBezTo>
                <a:cubicBezTo>
                  <a:pt x="5008829" y="1593118"/>
                  <a:pt x="5015932" y="1591884"/>
                  <a:pt x="5019553" y="1591275"/>
                </a:cubicBezTo>
                <a:lnTo>
                  <a:pt x="5058914" y="1578478"/>
                </a:lnTo>
                <a:lnTo>
                  <a:pt x="5057632" y="1579307"/>
                </a:lnTo>
                <a:cubicBezTo>
                  <a:pt x="5051964" y="1582844"/>
                  <a:pt x="5036630" y="1592321"/>
                  <a:pt x="5048303" y="1586172"/>
                </a:cubicBezTo>
                <a:cubicBezTo>
                  <a:pt x="5059032" y="1581408"/>
                  <a:pt x="5046580" y="1588908"/>
                  <a:pt x="5044070" y="1592001"/>
                </a:cubicBezTo>
                <a:cubicBezTo>
                  <a:pt x="5045055" y="1591801"/>
                  <a:pt x="5046042" y="1591600"/>
                  <a:pt x="5047028" y="1591401"/>
                </a:cubicBezTo>
                <a:cubicBezTo>
                  <a:pt x="5046536" y="1591501"/>
                  <a:pt x="5048252" y="1592046"/>
                  <a:pt x="5050122" y="1592734"/>
                </a:cubicBezTo>
                <a:lnTo>
                  <a:pt x="5050604" y="1592999"/>
                </a:lnTo>
                <a:lnTo>
                  <a:pt x="5024946" y="1616888"/>
                </a:lnTo>
                <a:lnTo>
                  <a:pt x="5022559" y="1617506"/>
                </a:lnTo>
                <a:cubicBezTo>
                  <a:pt x="5017650" y="1618695"/>
                  <a:pt x="5010042" y="1620528"/>
                  <a:pt x="5009961" y="1622139"/>
                </a:cubicBezTo>
                <a:cubicBezTo>
                  <a:pt x="5009862" y="1624121"/>
                  <a:pt x="5019837" y="1620039"/>
                  <a:pt x="5020837" y="1620145"/>
                </a:cubicBezTo>
                <a:lnTo>
                  <a:pt x="5021798" y="1619818"/>
                </a:lnTo>
                <a:lnTo>
                  <a:pt x="4998675" y="1641347"/>
                </a:lnTo>
                <a:lnTo>
                  <a:pt x="4966828" y="1674127"/>
                </a:lnTo>
                <a:lnTo>
                  <a:pt x="4950996" y="1680614"/>
                </a:lnTo>
                <a:lnTo>
                  <a:pt x="4948760" y="1681794"/>
                </a:lnTo>
                <a:lnTo>
                  <a:pt x="4959926" y="1667841"/>
                </a:lnTo>
                <a:cubicBezTo>
                  <a:pt x="4962832" y="1666986"/>
                  <a:pt x="4965738" y="1666132"/>
                  <a:pt x="4964673" y="1663259"/>
                </a:cubicBezTo>
                <a:cubicBezTo>
                  <a:pt x="4963220" y="1663685"/>
                  <a:pt x="4961767" y="1664112"/>
                  <a:pt x="4960810" y="1664793"/>
                </a:cubicBezTo>
                <a:cubicBezTo>
                  <a:pt x="4959854" y="1665472"/>
                  <a:pt x="4959394" y="1666404"/>
                  <a:pt x="4959926" y="1667841"/>
                </a:cubicBezTo>
                <a:cubicBezTo>
                  <a:pt x="4955161" y="1671830"/>
                  <a:pt x="4949962" y="1675872"/>
                  <a:pt x="4945073" y="1680141"/>
                </a:cubicBezTo>
                <a:lnTo>
                  <a:pt x="4938202" y="1687365"/>
                </a:lnTo>
                <a:lnTo>
                  <a:pt x="4921090" y="1696395"/>
                </a:lnTo>
                <a:cubicBezTo>
                  <a:pt x="4911337" y="1702162"/>
                  <a:pt x="4901902" y="1708339"/>
                  <a:pt x="4893111" y="1714624"/>
                </a:cubicBezTo>
                <a:lnTo>
                  <a:pt x="4930703" y="1696440"/>
                </a:lnTo>
                <a:lnTo>
                  <a:pt x="4928185" y="1701258"/>
                </a:lnTo>
                <a:lnTo>
                  <a:pt x="4917492" y="1706931"/>
                </a:lnTo>
                <a:cubicBezTo>
                  <a:pt x="4916634" y="1706839"/>
                  <a:pt x="4907409" y="1713162"/>
                  <a:pt x="4907409" y="1713162"/>
                </a:cubicBezTo>
                <a:cubicBezTo>
                  <a:pt x="4907309" y="1715144"/>
                  <a:pt x="4914712" y="1710787"/>
                  <a:pt x="4919241" y="1709278"/>
                </a:cubicBezTo>
                <a:cubicBezTo>
                  <a:pt x="4925544" y="1706795"/>
                  <a:pt x="4930132" y="1704130"/>
                  <a:pt x="4932898" y="1703428"/>
                </a:cubicBezTo>
                <a:cubicBezTo>
                  <a:pt x="4936123" y="1700700"/>
                  <a:pt x="4939334" y="1699008"/>
                  <a:pt x="4942883" y="1697332"/>
                </a:cubicBezTo>
                <a:lnTo>
                  <a:pt x="4945600" y="1695976"/>
                </a:lnTo>
                <a:lnTo>
                  <a:pt x="4921110" y="1721184"/>
                </a:lnTo>
                <a:lnTo>
                  <a:pt x="4895658" y="1735491"/>
                </a:lnTo>
                <a:cubicBezTo>
                  <a:pt x="4891986" y="1737092"/>
                  <a:pt x="4887347" y="1740750"/>
                  <a:pt x="4893785" y="1738446"/>
                </a:cubicBezTo>
                <a:cubicBezTo>
                  <a:pt x="4900137" y="1734973"/>
                  <a:pt x="4911070" y="1729000"/>
                  <a:pt x="4915657" y="1726334"/>
                </a:cubicBezTo>
                <a:lnTo>
                  <a:pt x="4916504" y="1725924"/>
                </a:lnTo>
                <a:lnTo>
                  <a:pt x="4915309" y="1727156"/>
                </a:lnTo>
                <a:lnTo>
                  <a:pt x="4902340" y="1741946"/>
                </a:lnTo>
                <a:lnTo>
                  <a:pt x="4896909" y="1744925"/>
                </a:lnTo>
                <a:cubicBezTo>
                  <a:pt x="4896052" y="1744835"/>
                  <a:pt x="4885012" y="1752956"/>
                  <a:pt x="4884963" y="1753947"/>
                </a:cubicBezTo>
                <a:cubicBezTo>
                  <a:pt x="4884913" y="1754938"/>
                  <a:pt x="4890358" y="1752364"/>
                  <a:pt x="4891215" y="1752456"/>
                </a:cubicBezTo>
                <a:lnTo>
                  <a:pt x="4894882" y="1750452"/>
                </a:lnTo>
                <a:lnTo>
                  <a:pt x="4876155" y="1771809"/>
                </a:lnTo>
                <a:lnTo>
                  <a:pt x="4837631" y="1790994"/>
                </a:lnTo>
                <a:lnTo>
                  <a:pt x="4796808" y="1813718"/>
                </a:lnTo>
                <a:lnTo>
                  <a:pt x="4850669" y="1754881"/>
                </a:lnTo>
                <a:cubicBezTo>
                  <a:pt x="4871250" y="1731929"/>
                  <a:pt x="4891591" y="1709007"/>
                  <a:pt x="4912127" y="1686341"/>
                </a:cubicBezTo>
                <a:lnTo>
                  <a:pt x="4914891" y="1683386"/>
                </a:lnTo>
                <a:lnTo>
                  <a:pt x="4917256" y="1680475"/>
                </a:lnTo>
                <a:lnTo>
                  <a:pt x="4917626" y="1680460"/>
                </a:lnTo>
                <a:lnTo>
                  <a:pt x="4935511" y="1661331"/>
                </a:lnTo>
                <a:lnTo>
                  <a:pt x="4936535" y="1660086"/>
                </a:lnTo>
                <a:lnTo>
                  <a:pt x="4936675" y="1660085"/>
                </a:lnTo>
                <a:lnTo>
                  <a:pt x="4945473" y="1650676"/>
                </a:lnTo>
                <a:lnTo>
                  <a:pt x="4979128" y="1635288"/>
                </a:lnTo>
                <a:cubicBezTo>
                  <a:pt x="4981132" y="1634007"/>
                  <a:pt x="4986280" y="1631288"/>
                  <a:pt x="4985630" y="1631358"/>
                </a:cubicBezTo>
                <a:cubicBezTo>
                  <a:pt x="4985413" y="1631382"/>
                  <a:pt x="4984552" y="1631715"/>
                  <a:pt x="4982716" y="1632516"/>
                </a:cubicBezTo>
                <a:lnTo>
                  <a:pt x="4949307" y="1646576"/>
                </a:lnTo>
                <a:lnTo>
                  <a:pt x="4974764" y="1619347"/>
                </a:lnTo>
                <a:lnTo>
                  <a:pt x="4989279" y="1605347"/>
                </a:lnTo>
                <a:lnTo>
                  <a:pt x="5001943" y="1591163"/>
                </a:lnTo>
                <a:lnTo>
                  <a:pt x="5009074" y="1589478"/>
                </a:lnTo>
                <a:lnTo>
                  <a:pt x="5017415" y="1586751"/>
                </a:lnTo>
                <a:lnTo>
                  <a:pt x="5017121" y="1587835"/>
                </a:lnTo>
                <a:cubicBezTo>
                  <a:pt x="5017909" y="1587814"/>
                  <a:pt x="5019876" y="1587029"/>
                  <a:pt x="5023728" y="1585004"/>
                </a:cubicBezTo>
                <a:lnTo>
                  <a:pt x="5025218" y="1584206"/>
                </a:lnTo>
                <a:lnTo>
                  <a:pt x="5034946" y="1581046"/>
                </a:lnTo>
                <a:cubicBezTo>
                  <a:pt x="5039329" y="1579768"/>
                  <a:pt x="5043821" y="1578670"/>
                  <a:pt x="5048528" y="1577927"/>
                </a:cubicBezTo>
                <a:close/>
                <a:moveTo>
                  <a:pt x="5020811" y="1574467"/>
                </a:moveTo>
                <a:cubicBezTo>
                  <a:pt x="5020811" y="1574467"/>
                  <a:pt x="5020764" y="1575007"/>
                  <a:pt x="5020724" y="1575480"/>
                </a:cubicBezTo>
                <a:lnTo>
                  <a:pt x="5020718" y="1575556"/>
                </a:lnTo>
                <a:lnTo>
                  <a:pt x="5020673" y="1576063"/>
                </a:lnTo>
                <a:cubicBezTo>
                  <a:pt x="5020663" y="1576190"/>
                  <a:pt x="5020659" y="1576223"/>
                  <a:pt x="5020671" y="1576089"/>
                </a:cubicBezTo>
                <a:lnTo>
                  <a:pt x="5020718" y="1575556"/>
                </a:lnTo>
                <a:close/>
                <a:moveTo>
                  <a:pt x="5031782" y="1571045"/>
                </a:moveTo>
                <a:cubicBezTo>
                  <a:pt x="5031988" y="1572196"/>
                  <a:pt x="5017564" y="1580095"/>
                  <a:pt x="5017564" y="1580095"/>
                </a:cubicBezTo>
                <a:cubicBezTo>
                  <a:pt x="5014340" y="1582539"/>
                  <a:pt x="5011896" y="1583633"/>
                  <a:pt x="5009702" y="1584700"/>
                </a:cubicBezTo>
                <a:lnTo>
                  <a:pt x="5004407" y="1588404"/>
                </a:lnTo>
                <a:lnTo>
                  <a:pt x="5008489" y="1583833"/>
                </a:lnTo>
                <a:lnTo>
                  <a:pt x="5019494" y="1572357"/>
                </a:lnTo>
                <a:close/>
                <a:moveTo>
                  <a:pt x="5055701" y="1568570"/>
                </a:moveTo>
                <a:cubicBezTo>
                  <a:pt x="5056194" y="1568469"/>
                  <a:pt x="5055899" y="1569076"/>
                  <a:pt x="5055156" y="1570025"/>
                </a:cubicBezTo>
                <a:lnTo>
                  <a:pt x="5054605" y="1570624"/>
                </a:lnTo>
                <a:lnTo>
                  <a:pt x="5037878" y="1576868"/>
                </a:lnTo>
                <a:lnTo>
                  <a:pt x="5039485" y="1575865"/>
                </a:lnTo>
                <a:cubicBezTo>
                  <a:pt x="5044719" y="1572640"/>
                  <a:pt x="5050030" y="1569722"/>
                  <a:pt x="5055701" y="1568570"/>
                </a:cubicBezTo>
                <a:close/>
                <a:moveTo>
                  <a:pt x="5038770" y="1555913"/>
                </a:moveTo>
                <a:lnTo>
                  <a:pt x="5034461" y="1560819"/>
                </a:lnTo>
                <a:lnTo>
                  <a:pt x="5024729" y="1567990"/>
                </a:lnTo>
                <a:lnTo>
                  <a:pt x="5019762" y="1572076"/>
                </a:lnTo>
                <a:lnTo>
                  <a:pt x="5032310" y="1558992"/>
                </a:lnTo>
                <a:lnTo>
                  <a:pt x="5037656" y="1556335"/>
                </a:lnTo>
                <a:close/>
                <a:moveTo>
                  <a:pt x="5042439" y="1554522"/>
                </a:moveTo>
                <a:lnTo>
                  <a:pt x="5039790" y="1556628"/>
                </a:lnTo>
                <a:lnTo>
                  <a:pt x="5041200" y="1555267"/>
                </a:lnTo>
                <a:lnTo>
                  <a:pt x="5041738" y="1554787"/>
                </a:lnTo>
                <a:close/>
                <a:moveTo>
                  <a:pt x="5100105" y="1547632"/>
                </a:moveTo>
                <a:lnTo>
                  <a:pt x="5087706" y="1558453"/>
                </a:lnTo>
                <a:lnTo>
                  <a:pt x="5086110" y="1559940"/>
                </a:lnTo>
                <a:lnTo>
                  <a:pt x="5079280" y="1561729"/>
                </a:lnTo>
                <a:lnTo>
                  <a:pt x="5067244" y="1565934"/>
                </a:lnTo>
                <a:lnTo>
                  <a:pt x="5071560" y="1562962"/>
                </a:lnTo>
                <a:cubicBezTo>
                  <a:pt x="5078876" y="1559587"/>
                  <a:pt x="5086139" y="1555924"/>
                  <a:pt x="5093449" y="1551805"/>
                </a:cubicBezTo>
                <a:close/>
                <a:moveTo>
                  <a:pt x="5060096" y="1545845"/>
                </a:moveTo>
                <a:lnTo>
                  <a:pt x="5065971" y="1546678"/>
                </a:lnTo>
                <a:lnTo>
                  <a:pt x="5064815" y="1546659"/>
                </a:lnTo>
                <a:cubicBezTo>
                  <a:pt x="5063292" y="1545943"/>
                  <a:pt x="5061741" y="1545104"/>
                  <a:pt x="5060096" y="1545845"/>
                </a:cubicBezTo>
                <a:close/>
                <a:moveTo>
                  <a:pt x="5078838" y="1477079"/>
                </a:moveTo>
                <a:lnTo>
                  <a:pt x="5077514" y="1479351"/>
                </a:lnTo>
                <a:lnTo>
                  <a:pt x="5080085" y="1477127"/>
                </a:lnTo>
                <a:close/>
                <a:moveTo>
                  <a:pt x="5089784" y="1468737"/>
                </a:moveTo>
                <a:lnTo>
                  <a:pt x="5086582" y="1470224"/>
                </a:lnTo>
                <a:lnTo>
                  <a:pt x="5084754" y="1473088"/>
                </a:lnTo>
                <a:close/>
                <a:moveTo>
                  <a:pt x="5184529" y="1449398"/>
                </a:moveTo>
                <a:cubicBezTo>
                  <a:pt x="5184004" y="1448964"/>
                  <a:pt x="5183549" y="1449029"/>
                  <a:pt x="5183177" y="1449483"/>
                </a:cubicBezTo>
                <a:cubicBezTo>
                  <a:pt x="5182806" y="1449939"/>
                  <a:pt x="5182517" y="1450784"/>
                  <a:pt x="5182324" y="1451913"/>
                </a:cubicBezTo>
                <a:cubicBezTo>
                  <a:pt x="5184146" y="1451655"/>
                  <a:pt x="5184775" y="1450549"/>
                  <a:pt x="5184529" y="1449398"/>
                </a:cubicBezTo>
                <a:close/>
                <a:moveTo>
                  <a:pt x="5120325" y="1436885"/>
                </a:moveTo>
                <a:cubicBezTo>
                  <a:pt x="5114252" y="1440120"/>
                  <a:pt x="5105481" y="1449104"/>
                  <a:pt x="5101120" y="1456704"/>
                </a:cubicBezTo>
                <a:lnTo>
                  <a:pt x="5092596" y="1466304"/>
                </a:lnTo>
                <a:lnTo>
                  <a:pt x="5099406" y="1460413"/>
                </a:lnTo>
                <a:lnTo>
                  <a:pt x="5101120" y="1456704"/>
                </a:lnTo>
                <a:lnTo>
                  <a:pt x="5110176" y="1451097"/>
                </a:lnTo>
                <a:lnTo>
                  <a:pt x="5112313" y="1449249"/>
                </a:lnTo>
                <a:close/>
                <a:moveTo>
                  <a:pt x="5132246" y="1422413"/>
                </a:moveTo>
                <a:lnTo>
                  <a:pt x="5131807" y="1429470"/>
                </a:lnTo>
                <a:cubicBezTo>
                  <a:pt x="5133164" y="1430255"/>
                  <a:pt x="5134315" y="1428249"/>
                  <a:pt x="5134606" y="1426170"/>
                </a:cubicBezTo>
                <a:cubicBezTo>
                  <a:pt x="5134898" y="1424088"/>
                  <a:pt x="5134329" y="1421932"/>
                  <a:pt x="5132246" y="1422413"/>
                </a:cubicBezTo>
                <a:close/>
                <a:moveTo>
                  <a:pt x="5275010" y="1362736"/>
                </a:moveTo>
                <a:lnTo>
                  <a:pt x="5218201" y="1422592"/>
                </a:lnTo>
                <a:cubicBezTo>
                  <a:pt x="5197552" y="1443484"/>
                  <a:pt x="5180581" y="1464702"/>
                  <a:pt x="5159093" y="1485713"/>
                </a:cubicBezTo>
                <a:cubicBezTo>
                  <a:pt x="5141382" y="1502799"/>
                  <a:pt x="5123395" y="1523314"/>
                  <a:pt x="5100150" y="1536099"/>
                </a:cubicBezTo>
                <a:cubicBezTo>
                  <a:pt x="5099311" y="1536219"/>
                  <a:pt x="5090279" y="1540550"/>
                  <a:pt x="5089649" y="1541655"/>
                </a:cubicBezTo>
                <a:cubicBezTo>
                  <a:pt x="5089859" y="1542642"/>
                  <a:pt x="5098332" y="1540425"/>
                  <a:pt x="5099943" y="1539179"/>
                </a:cubicBezTo>
                <a:cubicBezTo>
                  <a:pt x="5105543" y="1536352"/>
                  <a:pt x="5096862" y="1541650"/>
                  <a:pt x="5095287" y="1543059"/>
                </a:cubicBezTo>
                <a:cubicBezTo>
                  <a:pt x="5091330" y="1545145"/>
                  <a:pt x="5083742" y="1547281"/>
                  <a:pt x="5076537" y="1548175"/>
                </a:cubicBezTo>
                <a:lnTo>
                  <a:pt x="5065971" y="1546678"/>
                </a:lnTo>
                <a:lnTo>
                  <a:pt x="5069377" y="1546732"/>
                </a:lnTo>
                <a:cubicBezTo>
                  <a:pt x="5070599" y="1544357"/>
                  <a:pt x="5057783" y="1543122"/>
                  <a:pt x="5058834" y="1543990"/>
                </a:cubicBezTo>
                <a:cubicBezTo>
                  <a:pt x="5058414" y="1544049"/>
                  <a:pt x="5057984" y="1543051"/>
                  <a:pt x="5057634" y="1541914"/>
                </a:cubicBezTo>
                <a:lnTo>
                  <a:pt x="5057364" y="1540839"/>
                </a:lnTo>
                <a:lnTo>
                  <a:pt x="5106357" y="1497107"/>
                </a:lnTo>
                <a:cubicBezTo>
                  <a:pt x="5129200" y="1477672"/>
                  <a:pt x="5152956" y="1458257"/>
                  <a:pt x="5177000" y="1439075"/>
                </a:cubicBezTo>
                <a:lnTo>
                  <a:pt x="5244133" y="1386526"/>
                </a:lnTo>
                <a:lnTo>
                  <a:pt x="5207696" y="1424082"/>
                </a:lnTo>
                <a:cubicBezTo>
                  <a:pt x="5203393" y="1428928"/>
                  <a:pt x="5197268" y="1434035"/>
                  <a:pt x="5192962" y="1438881"/>
                </a:cubicBezTo>
                <a:cubicBezTo>
                  <a:pt x="5190863" y="1441213"/>
                  <a:pt x="5186629" y="1447066"/>
                  <a:pt x="5192124" y="1443069"/>
                </a:cubicBezTo>
                <a:cubicBezTo>
                  <a:pt x="5198144" y="1438146"/>
                  <a:pt x="5204654" y="1430783"/>
                  <a:pt x="5208364" y="1427207"/>
                </a:cubicBezTo>
                <a:cubicBezTo>
                  <a:pt x="5228208" y="1406599"/>
                  <a:pt x="5245881" y="1389349"/>
                  <a:pt x="5264326" y="1370972"/>
                </a:cubicBezTo>
                <a:lnTo>
                  <a:pt x="5264434" y="1370856"/>
                </a:lnTo>
                <a:close/>
                <a:moveTo>
                  <a:pt x="5293504" y="1285944"/>
                </a:moveTo>
                <a:lnTo>
                  <a:pt x="5288826" y="1290402"/>
                </a:lnTo>
                <a:lnTo>
                  <a:pt x="5292134" y="1290328"/>
                </a:lnTo>
                <a:cubicBezTo>
                  <a:pt x="5292134" y="1290328"/>
                  <a:pt x="5291674" y="1291259"/>
                  <a:pt x="5290717" y="1291940"/>
                </a:cubicBezTo>
                <a:lnTo>
                  <a:pt x="5287130" y="1292019"/>
                </a:lnTo>
                <a:lnTo>
                  <a:pt x="5275299" y="1303293"/>
                </a:lnTo>
                <a:cubicBezTo>
                  <a:pt x="5272488" y="1305043"/>
                  <a:pt x="5271083" y="1305918"/>
                  <a:pt x="5269591" y="1306810"/>
                </a:cubicBezTo>
                <a:lnTo>
                  <a:pt x="5267090" y="1308271"/>
                </a:lnTo>
                <a:lnTo>
                  <a:pt x="5263399" y="1311388"/>
                </a:lnTo>
                <a:lnTo>
                  <a:pt x="5263621" y="1317343"/>
                </a:lnTo>
                <a:cubicBezTo>
                  <a:pt x="5262893" y="1318610"/>
                  <a:pt x="5261424" y="1317760"/>
                  <a:pt x="5259955" y="1316911"/>
                </a:cubicBezTo>
                <a:lnTo>
                  <a:pt x="5257237" y="1316589"/>
                </a:lnTo>
                <a:lnTo>
                  <a:pt x="5255892" y="1317725"/>
                </a:lnTo>
                <a:lnTo>
                  <a:pt x="5254916" y="1320788"/>
                </a:lnTo>
                <a:cubicBezTo>
                  <a:pt x="5253328" y="1326749"/>
                  <a:pt x="5250761" y="1336334"/>
                  <a:pt x="5244173" y="1337584"/>
                </a:cubicBezTo>
                <a:cubicBezTo>
                  <a:pt x="5244173" y="1337584"/>
                  <a:pt x="5241656" y="1329381"/>
                  <a:pt x="5240202" y="1331913"/>
                </a:cubicBezTo>
                <a:cubicBezTo>
                  <a:pt x="5238748" y="1334446"/>
                  <a:pt x="5238552" y="1341080"/>
                  <a:pt x="5235402" y="1346568"/>
                </a:cubicBezTo>
                <a:cubicBezTo>
                  <a:pt x="5233948" y="1349101"/>
                  <a:pt x="5228045" y="1354402"/>
                  <a:pt x="5221439" y="1360140"/>
                </a:cubicBezTo>
                <a:lnTo>
                  <a:pt x="5215629" y="1365177"/>
                </a:lnTo>
                <a:lnTo>
                  <a:pt x="5237780" y="1347979"/>
                </a:lnTo>
                <a:lnTo>
                  <a:pt x="5298477" y="1288094"/>
                </a:lnTo>
                <a:lnTo>
                  <a:pt x="5292134" y="1290328"/>
                </a:lnTo>
                <a:close/>
                <a:moveTo>
                  <a:pt x="5298849" y="1280912"/>
                </a:moveTo>
                <a:cubicBezTo>
                  <a:pt x="5298374" y="1279633"/>
                  <a:pt x="5300272" y="1284750"/>
                  <a:pt x="5300272" y="1284750"/>
                </a:cubicBezTo>
                <a:cubicBezTo>
                  <a:pt x="5299429" y="1282475"/>
                  <a:pt x="5299007" y="1281339"/>
                  <a:pt x="5298849" y="1280912"/>
                </a:cubicBezTo>
                <a:close/>
                <a:moveTo>
                  <a:pt x="4396550" y="1179022"/>
                </a:moveTo>
                <a:cubicBezTo>
                  <a:pt x="4396795" y="1180172"/>
                  <a:pt x="4396166" y="1181278"/>
                  <a:pt x="4394345" y="1181536"/>
                </a:cubicBezTo>
                <a:cubicBezTo>
                  <a:pt x="4394537" y="1180408"/>
                  <a:pt x="4394825" y="1179562"/>
                  <a:pt x="4395197" y="1179107"/>
                </a:cubicBezTo>
                <a:cubicBezTo>
                  <a:pt x="4395569" y="1178651"/>
                  <a:pt x="4396024" y="1178587"/>
                  <a:pt x="4396550" y="1179022"/>
                </a:cubicBezTo>
                <a:close/>
                <a:moveTo>
                  <a:pt x="1778553" y="1174492"/>
                </a:moveTo>
                <a:cubicBezTo>
                  <a:pt x="1778146" y="1174918"/>
                  <a:pt x="1777795" y="1175738"/>
                  <a:pt x="1777519" y="1176845"/>
                </a:cubicBezTo>
                <a:cubicBezTo>
                  <a:pt x="1779360" y="1176719"/>
                  <a:pt x="1780072" y="1175664"/>
                  <a:pt x="1779912" y="1174504"/>
                </a:cubicBezTo>
                <a:cubicBezTo>
                  <a:pt x="1779420" y="1174033"/>
                  <a:pt x="1778959" y="1174066"/>
                  <a:pt x="1778553" y="1174492"/>
                </a:cubicBezTo>
                <a:close/>
                <a:moveTo>
                  <a:pt x="4383800" y="1169821"/>
                </a:moveTo>
                <a:cubicBezTo>
                  <a:pt x="4383600" y="1169886"/>
                  <a:pt x="4382861" y="1170371"/>
                  <a:pt x="4381300" y="1171496"/>
                </a:cubicBezTo>
                <a:lnTo>
                  <a:pt x="4347589" y="1195110"/>
                </a:lnTo>
                <a:lnTo>
                  <a:pt x="4342507" y="1199865"/>
                </a:lnTo>
                <a:lnTo>
                  <a:pt x="4344317" y="1200438"/>
                </a:lnTo>
                <a:lnTo>
                  <a:pt x="4378497" y="1174863"/>
                </a:lnTo>
                <a:cubicBezTo>
                  <a:pt x="4380117" y="1173242"/>
                  <a:pt x="4384395" y="1169629"/>
                  <a:pt x="4383800" y="1169821"/>
                </a:cubicBezTo>
                <a:close/>
                <a:moveTo>
                  <a:pt x="1932905" y="1155196"/>
                </a:moveTo>
                <a:cubicBezTo>
                  <a:pt x="1933308" y="1154789"/>
                  <a:pt x="1933757" y="1154766"/>
                  <a:pt x="1934229" y="1155231"/>
                </a:cubicBezTo>
                <a:cubicBezTo>
                  <a:pt x="1934363" y="1156363"/>
                  <a:pt x="1933648" y="1157376"/>
                  <a:pt x="1931853" y="1157467"/>
                </a:cubicBezTo>
                <a:cubicBezTo>
                  <a:pt x="1932143" y="1156394"/>
                  <a:pt x="1932500" y="1155603"/>
                  <a:pt x="1932905" y="1155196"/>
                </a:cubicBezTo>
                <a:close/>
                <a:moveTo>
                  <a:pt x="5404950" y="1132097"/>
                </a:moveTo>
                <a:cubicBezTo>
                  <a:pt x="5404748" y="1132174"/>
                  <a:pt x="5404016" y="1132712"/>
                  <a:pt x="5402475" y="1133947"/>
                </a:cubicBezTo>
                <a:lnTo>
                  <a:pt x="5384542" y="1147948"/>
                </a:lnTo>
                <a:lnTo>
                  <a:pt x="5396557" y="1140233"/>
                </a:lnTo>
                <a:lnTo>
                  <a:pt x="5399782" y="1137549"/>
                </a:lnTo>
                <a:cubicBezTo>
                  <a:pt x="5401356" y="1135800"/>
                  <a:pt x="5405550" y="1131869"/>
                  <a:pt x="5404950" y="1132097"/>
                </a:cubicBezTo>
                <a:close/>
                <a:moveTo>
                  <a:pt x="5571724" y="1125470"/>
                </a:moveTo>
                <a:cubicBezTo>
                  <a:pt x="5560845" y="1133948"/>
                  <a:pt x="5550053" y="1142730"/>
                  <a:pt x="5540047" y="1150227"/>
                </a:cubicBezTo>
                <a:cubicBezTo>
                  <a:pt x="5538583" y="1152611"/>
                  <a:pt x="5527706" y="1164621"/>
                  <a:pt x="5533301" y="1161234"/>
                </a:cubicBezTo>
                <a:cubicBezTo>
                  <a:pt x="5533301" y="1161234"/>
                  <a:pt x="5533301" y="1161234"/>
                  <a:pt x="5540946" y="1157589"/>
                </a:cubicBezTo>
                <a:cubicBezTo>
                  <a:pt x="5540946" y="1157589"/>
                  <a:pt x="5540946" y="1157589"/>
                  <a:pt x="5525345" y="1168474"/>
                </a:cubicBezTo>
                <a:cubicBezTo>
                  <a:pt x="5528381" y="1163520"/>
                  <a:pt x="5529955" y="1160951"/>
                  <a:pt x="5527790" y="1161392"/>
                </a:cubicBezTo>
                <a:lnTo>
                  <a:pt x="5520151" y="1166519"/>
                </a:lnTo>
                <a:lnTo>
                  <a:pt x="5553919" y="1133565"/>
                </a:lnTo>
                <a:lnTo>
                  <a:pt x="5552444" y="1136121"/>
                </a:lnTo>
                <a:cubicBezTo>
                  <a:pt x="5551690" y="1137740"/>
                  <a:pt x="5551668" y="1138546"/>
                  <a:pt x="5553088" y="1137776"/>
                </a:cubicBezTo>
                <a:cubicBezTo>
                  <a:pt x="5559666" y="1133225"/>
                  <a:pt x="5565259" y="1129837"/>
                  <a:pt x="5571724" y="1125470"/>
                </a:cubicBezTo>
                <a:close/>
                <a:moveTo>
                  <a:pt x="4441837" y="1104678"/>
                </a:moveTo>
                <a:lnTo>
                  <a:pt x="4440801" y="1105726"/>
                </a:lnTo>
                <a:cubicBezTo>
                  <a:pt x="4436201" y="1110228"/>
                  <a:pt x="4423736" y="1122319"/>
                  <a:pt x="4433441" y="1114147"/>
                </a:cubicBezTo>
                <a:cubicBezTo>
                  <a:pt x="4437990" y="1110821"/>
                  <a:pt x="4437726" y="1111567"/>
                  <a:pt x="4436107" y="1113576"/>
                </a:cubicBezTo>
                <a:lnTo>
                  <a:pt x="4432614" y="1118072"/>
                </a:lnTo>
                <a:lnTo>
                  <a:pt x="4433297" y="1117626"/>
                </a:lnTo>
                <a:cubicBezTo>
                  <a:pt x="4445089" y="1109928"/>
                  <a:pt x="4445089" y="1109928"/>
                  <a:pt x="4445089" y="1109928"/>
                </a:cubicBezTo>
                <a:lnTo>
                  <a:pt x="4442443" y="1112929"/>
                </a:lnTo>
                <a:lnTo>
                  <a:pt x="4377117" y="1178274"/>
                </a:lnTo>
                <a:cubicBezTo>
                  <a:pt x="4287533" y="1270059"/>
                  <a:pt x="4204393" y="1361123"/>
                  <a:pt x="4124294" y="1447600"/>
                </a:cubicBezTo>
                <a:cubicBezTo>
                  <a:pt x="4064182" y="1516348"/>
                  <a:pt x="4010650" y="1591422"/>
                  <a:pt x="3956951" y="1662382"/>
                </a:cubicBezTo>
                <a:cubicBezTo>
                  <a:pt x="3927809" y="1697635"/>
                  <a:pt x="3899815" y="1733001"/>
                  <a:pt x="3872347" y="1768380"/>
                </a:cubicBezTo>
                <a:lnTo>
                  <a:pt x="3803513" y="1858034"/>
                </a:lnTo>
                <a:lnTo>
                  <a:pt x="3801423" y="1860456"/>
                </a:lnTo>
                <a:cubicBezTo>
                  <a:pt x="3800408" y="1861518"/>
                  <a:pt x="3800408" y="1861518"/>
                  <a:pt x="3799539" y="1862430"/>
                </a:cubicBezTo>
                <a:cubicBezTo>
                  <a:pt x="3792867" y="1871689"/>
                  <a:pt x="3785040" y="1879889"/>
                  <a:pt x="3778368" y="1889149"/>
                </a:cubicBezTo>
                <a:lnTo>
                  <a:pt x="3765950" y="1907921"/>
                </a:lnTo>
                <a:lnTo>
                  <a:pt x="3756080" y="1921158"/>
                </a:lnTo>
                <a:lnTo>
                  <a:pt x="3754058" y="1921388"/>
                </a:lnTo>
                <a:cubicBezTo>
                  <a:pt x="3752356" y="1921753"/>
                  <a:pt x="3750799" y="1922247"/>
                  <a:pt x="3750364" y="1922703"/>
                </a:cubicBezTo>
                <a:cubicBezTo>
                  <a:pt x="3747607" y="1927863"/>
                  <a:pt x="3744851" y="1933021"/>
                  <a:pt x="3740936" y="1937122"/>
                </a:cubicBezTo>
                <a:cubicBezTo>
                  <a:pt x="3742967" y="1934996"/>
                  <a:pt x="3743693" y="1931963"/>
                  <a:pt x="3744420" y="1928930"/>
                </a:cubicBezTo>
                <a:cubicBezTo>
                  <a:pt x="3746449" y="1926804"/>
                  <a:pt x="3737344" y="1929853"/>
                  <a:pt x="3737486" y="1931975"/>
                </a:cubicBezTo>
                <a:cubicBezTo>
                  <a:pt x="3720064" y="1954443"/>
                  <a:pt x="3707131" y="1979025"/>
                  <a:pt x="3689855" y="2001341"/>
                </a:cubicBezTo>
                <a:lnTo>
                  <a:pt x="3691558" y="2001399"/>
                </a:lnTo>
                <a:lnTo>
                  <a:pt x="3688936" y="2004632"/>
                </a:lnTo>
                <a:lnTo>
                  <a:pt x="3684925" y="2006504"/>
                </a:lnTo>
                <a:cubicBezTo>
                  <a:pt x="3680019" y="2009697"/>
                  <a:pt x="3675235" y="2014709"/>
                  <a:pt x="3671321" y="2018809"/>
                </a:cubicBezTo>
                <a:cubicBezTo>
                  <a:pt x="3673205" y="2016835"/>
                  <a:pt x="3674947" y="2012739"/>
                  <a:pt x="3676976" y="2010613"/>
                </a:cubicBezTo>
                <a:cubicBezTo>
                  <a:pt x="3677992" y="2009549"/>
                  <a:pt x="3673813" y="2009710"/>
                  <a:pt x="3670770" y="2010625"/>
                </a:cubicBezTo>
                <a:cubicBezTo>
                  <a:pt x="3672655" y="2008650"/>
                  <a:pt x="3672655" y="2008650"/>
                  <a:pt x="3672655" y="2008650"/>
                </a:cubicBezTo>
                <a:cubicBezTo>
                  <a:pt x="3673669" y="2007588"/>
                  <a:pt x="3674827" y="2008646"/>
                  <a:pt x="3675842" y="2007583"/>
                </a:cubicBezTo>
                <a:cubicBezTo>
                  <a:pt x="3676712" y="2006672"/>
                  <a:pt x="3676712" y="2006672"/>
                  <a:pt x="3676712" y="2006672"/>
                </a:cubicBezTo>
                <a:cubicBezTo>
                  <a:pt x="3678719" y="2006517"/>
                  <a:pt x="3681761" y="2005602"/>
                  <a:pt x="3681618" y="2003479"/>
                </a:cubicBezTo>
                <a:cubicBezTo>
                  <a:pt x="3687439" y="1995434"/>
                  <a:pt x="3693096" y="1987237"/>
                  <a:pt x="3698897" y="1978889"/>
                </a:cubicBezTo>
                <a:cubicBezTo>
                  <a:pt x="3699766" y="1977979"/>
                  <a:pt x="3700781" y="1976915"/>
                  <a:pt x="3700781" y="1976915"/>
                </a:cubicBezTo>
                <a:cubicBezTo>
                  <a:pt x="3702666" y="1974941"/>
                  <a:pt x="3702666" y="1974941"/>
                  <a:pt x="3702666" y="1974941"/>
                </a:cubicBezTo>
                <a:cubicBezTo>
                  <a:pt x="3702523" y="1972819"/>
                  <a:pt x="3702523" y="1972819"/>
                  <a:pt x="3702523" y="1972819"/>
                </a:cubicBezTo>
                <a:cubicBezTo>
                  <a:pt x="3701531" y="1971911"/>
                  <a:pt x="3698489" y="1972827"/>
                  <a:pt x="3695301" y="1973894"/>
                </a:cubicBezTo>
                <a:lnTo>
                  <a:pt x="3694431" y="1974805"/>
                </a:lnTo>
                <a:cubicBezTo>
                  <a:pt x="3695159" y="1971772"/>
                  <a:pt x="3698058" y="1968734"/>
                  <a:pt x="3699095" y="1965701"/>
                </a:cubicBezTo>
                <a:cubicBezTo>
                  <a:pt x="3699965" y="1964790"/>
                  <a:pt x="3692578" y="1965713"/>
                  <a:pt x="3691851" y="1968747"/>
                </a:cubicBezTo>
                <a:cubicBezTo>
                  <a:pt x="3688081" y="1974968"/>
                  <a:pt x="3684454" y="1981039"/>
                  <a:pt x="3679502" y="1988173"/>
                </a:cubicBezTo>
                <a:cubicBezTo>
                  <a:pt x="3669788" y="1998349"/>
                  <a:pt x="3662391" y="2010641"/>
                  <a:pt x="3654828" y="2022782"/>
                </a:cubicBezTo>
                <a:cubicBezTo>
                  <a:pt x="3654828" y="2022782"/>
                  <a:pt x="3654828" y="2022782"/>
                  <a:pt x="3656855" y="2022930"/>
                </a:cubicBezTo>
                <a:cubicBezTo>
                  <a:pt x="3653955" y="2025967"/>
                  <a:pt x="3651055" y="2029005"/>
                  <a:pt x="3648156" y="2032042"/>
                </a:cubicBezTo>
                <a:cubicBezTo>
                  <a:pt x="3651783" y="2025972"/>
                  <a:pt x="3651783" y="2025972"/>
                  <a:pt x="3651783" y="2025972"/>
                </a:cubicBezTo>
                <a:lnTo>
                  <a:pt x="3649072" y="2025838"/>
                </a:lnTo>
                <a:lnTo>
                  <a:pt x="3708291" y="1942653"/>
                </a:lnTo>
                <a:cubicBezTo>
                  <a:pt x="3781146" y="1843646"/>
                  <a:pt x="3857870" y="1744734"/>
                  <a:pt x="3934460" y="1644705"/>
                </a:cubicBezTo>
                <a:cubicBezTo>
                  <a:pt x="3986298" y="1579865"/>
                  <a:pt x="4039659" y="1509240"/>
                  <a:pt x="4096081" y="1444855"/>
                </a:cubicBezTo>
                <a:cubicBezTo>
                  <a:pt x="4137805" y="1399292"/>
                  <a:pt x="4184085" y="1353497"/>
                  <a:pt x="4221590" y="1307831"/>
                </a:cubicBezTo>
                <a:cubicBezTo>
                  <a:pt x="4254772" y="1268225"/>
                  <a:pt x="4291973" y="1232484"/>
                  <a:pt x="4329261" y="1198886"/>
                </a:cubicBezTo>
                <a:lnTo>
                  <a:pt x="4362504" y="1169536"/>
                </a:lnTo>
                <a:lnTo>
                  <a:pt x="4362583" y="1170501"/>
                </a:lnTo>
                <a:cubicBezTo>
                  <a:pt x="4363060" y="1171242"/>
                  <a:pt x="4363799" y="1171583"/>
                  <a:pt x="4364375" y="1170780"/>
                </a:cubicBezTo>
                <a:lnTo>
                  <a:pt x="4363144" y="1168972"/>
                </a:lnTo>
                <a:lnTo>
                  <a:pt x="4384767" y="1149882"/>
                </a:lnTo>
                <a:lnTo>
                  <a:pt x="4423431" y="1115327"/>
                </a:lnTo>
                <a:close/>
                <a:moveTo>
                  <a:pt x="5450481" y="1100438"/>
                </a:moveTo>
                <a:lnTo>
                  <a:pt x="5439720" y="1107652"/>
                </a:lnTo>
                <a:cubicBezTo>
                  <a:pt x="5437444" y="1109160"/>
                  <a:pt x="5425261" y="1114955"/>
                  <a:pt x="5425718" y="1117094"/>
                </a:cubicBezTo>
                <a:cubicBezTo>
                  <a:pt x="5426139" y="1119068"/>
                  <a:pt x="5434575" y="1112618"/>
                  <a:pt x="5435555" y="1112479"/>
                </a:cubicBezTo>
                <a:lnTo>
                  <a:pt x="5451446" y="1101822"/>
                </a:lnTo>
                <a:close/>
                <a:moveTo>
                  <a:pt x="5448493" y="1096938"/>
                </a:moveTo>
                <a:lnTo>
                  <a:pt x="5445495" y="1100536"/>
                </a:lnTo>
                <a:cubicBezTo>
                  <a:pt x="5443990" y="1103379"/>
                  <a:pt x="5444398" y="1103799"/>
                  <a:pt x="5445873" y="1102866"/>
                </a:cubicBezTo>
                <a:lnTo>
                  <a:pt x="5449858" y="1099471"/>
                </a:lnTo>
                <a:close/>
                <a:moveTo>
                  <a:pt x="5607982" y="1086615"/>
                </a:moveTo>
                <a:cubicBezTo>
                  <a:pt x="5601715" y="1091103"/>
                  <a:pt x="5594548" y="1097059"/>
                  <a:pt x="5587296" y="1102710"/>
                </a:cubicBezTo>
                <a:lnTo>
                  <a:pt x="5587466" y="1100827"/>
                </a:lnTo>
                <a:lnTo>
                  <a:pt x="5597008" y="1091515"/>
                </a:lnTo>
                <a:lnTo>
                  <a:pt x="5596121" y="1094490"/>
                </a:lnTo>
                <a:cubicBezTo>
                  <a:pt x="5596121" y="1094490"/>
                  <a:pt x="5596121" y="1094490"/>
                  <a:pt x="5607982" y="1086615"/>
                </a:cubicBezTo>
                <a:close/>
                <a:moveTo>
                  <a:pt x="1848035" y="1064894"/>
                </a:moveTo>
                <a:cubicBezTo>
                  <a:pt x="1847680" y="1065421"/>
                  <a:pt x="1847788" y="1066209"/>
                  <a:pt x="1848092" y="1066733"/>
                </a:cubicBezTo>
                <a:cubicBezTo>
                  <a:pt x="1848397" y="1067256"/>
                  <a:pt x="1848897" y="1067515"/>
                  <a:pt x="1849324" y="1066982"/>
                </a:cubicBezTo>
                <a:close/>
                <a:moveTo>
                  <a:pt x="4456084" y="1064488"/>
                </a:moveTo>
                <a:lnTo>
                  <a:pt x="4457521" y="1066487"/>
                </a:lnTo>
                <a:cubicBezTo>
                  <a:pt x="4457137" y="1067050"/>
                  <a:pt x="4456620" y="1066826"/>
                  <a:pt x="4456279" y="1066323"/>
                </a:cubicBezTo>
                <a:cubicBezTo>
                  <a:pt x="4455937" y="1065822"/>
                  <a:pt x="4455770" y="1065041"/>
                  <a:pt x="4456084" y="1064488"/>
                </a:cubicBezTo>
                <a:close/>
                <a:moveTo>
                  <a:pt x="4484955" y="1060862"/>
                </a:moveTo>
                <a:lnTo>
                  <a:pt x="4482476" y="1063540"/>
                </a:lnTo>
                <a:lnTo>
                  <a:pt x="4465742" y="1080480"/>
                </a:lnTo>
                <a:lnTo>
                  <a:pt x="4457549" y="1084585"/>
                </a:lnTo>
                <a:lnTo>
                  <a:pt x="4454709" y="1086314"/>
                </a:lnTo>
                <a:lnTo>
                  <a:pt x="4472476" y="1069344"/>
                </a:lnTo>
                <a:lnTo>
                  <a:pt x="4477358" y="1064337"/>
                </a:lnTo>
                <a:lnTo>
                  <a:pt x="4482825" y="1061872"/>
                </a:lnTo>
                <a:close/>
                <a:moveTo>
                  <a:pt x="2002669" y="1049871"/>
                </a:moveTo>
                <a:lnTo>
                  <a:pt x="2003884" y="1051925"/>
                </a:lnTo>
                <a:cubicBezTo>
                  <a:pt x="2003458" y="1052435"/>
                  <a:pt x="2002976" y="1052175"/>
                  <a:pt x="2002689" y="1051660"/>
                </a:cubicBezTo>
                <a:cubicBezTo>
                  <a:pt x="2002402" y="1051146"/>
                  <a:pt x="2002312" y="1050378"/>
                  <a:pt x="2002669" y="1049871"/>
                </a:cubicBezTo>
                <a:close/>
                <a:moveTo>
                  <a:pt x="5657344" y="1048882"/>
                </a:moveTo>
                <a:lnTo>
                  <a:pt x="5653701" y="1052167"/>
                </a:lnTo>
                <a:lnTo>
                  <a:pt x="5607594" y="1081184"/>
                </a:lnTo>
                <a:lnTo>
                  <a:pt x="5617060" y="1071946"/>
                </a:lnTo>
                <a:lnTo>
                  <a:pt x="5631434" y="1058864"/>
                </a:lnTo>
                <a:lnTo>
                  <a:pt x="5627591" y="1063394"/>
                </a:lnTo>
                <a:cubicBezTo>
                  <a:pt x="5625522" y="1066384"/>
                  <a:pt x="5624496" y="1068720"/>
                  <a:pt x="5626899" y="1067669"/>
                </a:cubicBezTo>
                <a:cubicBezTo>
                  <a:pt x="5626899" y="1067669"/>
                  <a:pt x="5626899" y="1067669"/>
                  <a:pt x="5646726" y="1055433"/>
                </a:cubicBezTo>
                <a:close/>
                <a:moveTo>
                  <a:pt x="4508074" y="1035242"/>
                </a:moveTo>
                <a:lnTo>
                  <a:pt x="4501859" y="1042592"/>
                </a:lnTo>
                <a:lnTo>
                  <a:pt x="4495611" y="1049344"/>
                </a:lnTo>
                <a:lnTo>
                  <a:pt x="4491380" y="1050938"/>
                </a:lnTo>
                <a:lnTo>
                  <a:pt x="4489630" y="1051750"/>
                </a:lnTo>
                <a:lnTo>
                  <a:pt x="4503647" y="1037373"/>
                </a:lnTo>
                <a:lnTo>
                  <a:pt x="4505484" y="1036391"/>
                </a:lnTo>
                <a:close/>
                <a:moveTo>
                  <a:pt x="4324967" y="1025206"/>
                </a:moveTo>
                <a:lnTo>
                  <a:pt x="4325027" y="1025755"/>
                </a:lnTo>
                <a:cubicBezTo>
                  <a:pt x="4325041" y="1025883"/>
                  <a:pt x="4325038" y="1025851"/>
                  <a:pt x="4325025" y="1025732"/>
                </a:cubicBezTo>
                <a:close/>
                <a:moveTo>
                  <a:pt x="4348540" y="1019351"/>
                </a:moveTo>
                <a:lnTo>
                  <a:pt x="4343079" y="1022877"/>
                </a:lnTo>
                <a:lnTo>
                  <a:pt x="4340321" y="1026246"/>
                </a:lnTo>
                <a:cubicBezTo>
                  <a:pt x="4339528" y="1027362"/>
                  <a:pt x="4339096" y="1028230"/>
                  <a:pt x="4339479" y="1028433"/>
                </a:cubicBezTo>
                <a:cubicBezTo>
                  <a:pt x="4340240" y="1029208"/>
                  <a:pt x="4342083" y="1027547"/>
                  <a:pt x="4343915" y="1025433"/>
                </a:cubicBezTo>
                <a:cubicBezTo>
                  <a:pt x="4345747" y="1023319"/>
                  <a:pt x="4347568" y="1020753"/>
                  <a:pt x="4348289" y="1019716"/>
                </a:cubicBezTo>
                <a:close/>
                <a:moveTo>
                  <a:pt x="5696311" y="1014594"/>
                </a:moveTo>
                <a:lnTo>
                  <a:pt x="5693886" y="1016550"/>
                </a:lnTo>
                <a:lnTo>
                  <a:pt x="5670029" y="1032087"/>
                </a:lnTo>
                <a:lnTo>
                  <a:pt x="5671445" y="1030724"/>
                </a:lnTo>
                <a:lnTo>
                  <a:pt x="5665586" y="1034980"/>
                </a:lnTo>
                <a:lnTo>
                  <a:pt x="5637778" y="1053089"/>
                </a:lnTo>
                <a:lnTo>
                  <a:pt x="5650339" y="1041655"/>
                </a:lnTo>
                <a:lnTo>
                  <a:pt x="5677626" y="1017138"/>
                </a:lnTo>
                <a:lnTo>
                  <a:pt x="5675526" y="1020996"/>
                </a:lnTo>
                <a:cubicBezTo>
                  <a:pt x="5672491" y="1025949"/>
                  <a:pt x="5670243" y="1029618"/>
                  <a:pt x="5673082" y="1028077"/>
                </a:cubicBezTo>
                <a:lnTo>
                  <a:pt x="5676286" y="1026217"/>
                </a:lnTo>
                <a:lnTo>
                  <a:pt x="5676791" y="1027164"/>
                </a:lnTo>
                <a:cubicBezTo>
                  <a:pt x="5677366" y="1027081"/>
                  <a:pt x="5677782" y="1026266"/>
                  <a:pt x="5677766" y="1025515"/>
                </a:cubicBezTo>
                <a:lnTo>
                  <a:pt x="5677652" y="1025424"/>
                </a:lnTo>
                <a:close/>
                <a:moveTo>
                  <a:pt x="1465230" y="1008640"/>
                </a:moveTo>
                <a:cubicBezTo>
                  <a:pt x="1465634" y="1008215"/>
                  <a:pt x="1466095" y="1008183"/>
                  <a:pt x="1466588" y="1008652"/>
                </a:cubicBezTo>
                <a:cubicBezTo>
                  <a:pt x="1466748" y="1009813"/>
                  <a:pt x="1466035" y="1010867"/>
                  <a:pt x="1464195" y="1010995"/>
                </a:cubicBezTo>
                <a:cubicBezTo>
                  <a:pt x="1464471" y="1009887"/>
                  <a:pt x="1464823" y="1009066"/>
                  <a:pt x="1465230" y="1008640"/>
                </a:cubicBezTo>
                <a:close/>
                <a:moveTo>
                  <a:pt x="4369331" y="999310"/>
                </a:moveTo>
                <a:lnTo>
                  <a:pt x="4367793" y="1000203"/>
                </a:lnTo>
                <a:lnTo>
                  <a:pt x="4365810" y="1002506"/>
                </a:lnTo>
                <a:cubicBezTo>
                  <a:pt x="4363945" y="1004465"/>
                  <a:pt x="4361651" y="1006543"/>
                  <a:pt x="4359206" y="1008647"/>
                </a:cubicBezTo>
                <a:lnTo>
                  <a:pt x="4353710" y="1013337"/>
                </a:lnTo>
                <a:lnTo>
                  <a:pt x="4356793" y="1011593"/>
                </a:lnTo>
                <a:lnTo>
                  <a:pt x="4363651" y="1004893"/>
                </a:lnTo>
                <a:close/>
                <a:moveTo>
                  <a:pt x="4343671" y="990489"/>
                </a:moveTo>
                <a:lnTo>
                  <a:pt x="4333339" y="995935"/>
                </a:lnTo>
                <a:lnTo>
                  <a:pt x="4329720" y="1000092"/>
                </a:lnTo>
                <a:lnTo>
                  <a:pt x="4339039" y="994472"/>
                </a:lnTo>
                <a:lnTo>
                  <a:pt x="4341419" y="993033"/>
                </a:lnTo>
                <a:lnTo>
                  <a:pt x="4342842" y="991406"/>
                </a:lnTo>
                <a:close/>
                <a:moveTo>
                  <a:pt x="5713080" y="989744"/>
                </a:moveTo>
                <a:lnTo>
                  <a:pt x="5686479" y="1008136"/>
                </a:lnTo>
                <a:lnTo>
                  <a:pt x="5692189" y="1001398"/>
                </a:lnTo>
                <a:close/>
                <a:moveTo>
                  <a:pt x="1710884" y="988644"/>
                </a:moveTo>
                <a:cubicBezTo>
                  <a:pt x="1710819" y="987034"/>
                  <a:pt x="1711077" y="993471"/>
                  <a:pt x="1711077" y="993471"/>
                </a:cubicBezTo>
                <a:cubicBezTo>
                  <a:pt x="1711335" y="1004363"/>
                  <a:pt x="1711077" y="993471"/>
                  <a:pt x="1711077" y="993471"/>
                </a:cubicBezTo>
                <a:cubicBezTo>
                  <a:pt x="1710962" y="990610"/>
                  <a:pt x="1710905" y="989179"/>
                  <a:pt x="1710884" y="988644"/>
                </a:cubicBezTo>
                <a:close/>
                <a:moveTo>
                  <a:pt x="4364920" y="979287"/>
                </a:moveTo>
                <a:lnTo>
                  <a:pt x="4348878" y="987744"/>
                </a:lnTo>
                <a:lnTo>
                  <a:pt x="4348684" y="987931"/>
                </a:lnTo>
                <a:lnTo>
                  <a:pt x="4347929" y="989100"/>
                </a:lnTo>
                <a:lnTo>
                  <a:pt x="4352811" y="986150"/>
                </a:lnTo>
                <a:lnTo>
                  <a:pt x="4348901" y="991448"/>
                </a:lnTo>
                <a:lnTo>
                  <a:pt x="4355538" y="987619"/>
                </a:lnTo>
                <a:lnTo>
                  <a:pt x="4348844" y="992741"/>
                </a:lnTo>
                <a:lnTo>
                  <a:pt x="4349942" y="995052"/>
                </a:lnTo>
                <a:cubicBezTo>
                  <a:pt x="4352182" y="993246"/>
                  <a:pt x="4355527" y="989495"/>
                  <a:pt x="4358020" y="986426"/>
                </a:cubicBezTo>
                <a:close/>
                <a:moveTo>
                  <a:pt x="5611539" y="977333"/>
                </a:moveTo>
                <a:cubicBezTo>
                  <a:pt x="5609119" y="978693"/>
                  <a:pt x="5604791" y="981942"/>
                  <a:pt x="5597938" y="987783"/>
                </a:cubicBezTo>
                <a:cubicBezTo>
                  <a:pt x="5514608" y="1059774"/>
                  <a:pt x="5439876" y="1142749"/>
                  <a:pt x="5358903" y="1223615"/>
                </a:cubicBezTo>
                <a:lnTo>
                  <a:pt x="5294866" y="1284646"/>
                </a:lnTo>
                <a:lnTo>
                  <a:pt x="5300272" y="1284750"/>
                </a:lnTo>
                <a:lnTo>
                  <a:pt x="5299179" y="1287401"/>
                </a:lnTo>
                <a:lnTo>
                  <a:pt x="5328164" y="1258805"/>
                </a:lnTo>
                <a:cubicBezTo>
                  <a:pt x="5413543" y="1175770"/>
                  <a:pt x="5499997" y="1093355"/>
                  <a:pt x="5585821" y="1008890"/>
                </a:cubicBezTo>
                <a:cubicBezTo>
                  <a:pt x="5594189" y="1002836"/>
                  <a:pt x="5611108" y="983935"/>
                  <a:pt x="5613696" y="978217"/>
                </a:cubicBezTo>
                <a:cubicBezTo>
                  <a:pt x="5614474" y="976502"/>
                  <a:pt x="5613961" y="975973"/>
                  <a:pt x="5611539" y="977333"/>
                </a:cubicBezTo>
                <a:close/>
                <a:moveTo>
                  <a:pt x="4333270" y="975217"/>
                </a:moveTo>
                <a:lnTo>
                  <a:pt x="4330575" y="976803"/>
                </a:lnTo>
                <a:lnTo>
                  <a:pt x="4331829" y="975599"/>
                </a:lnTo>
                <a:lnTo>
                  <a:pt x="4326237" y="978759"/>
                </a:lnTo>
                <a:lnTo>
                  <a:pt x="4330575" y="976803"/>
                </a:lnTo>
                <a:lnTo>
                  <a:pt x="4328572" y="978282"/>
                </a:lnTo>
                <a:close/>
                <a:moveTo>
                  <a:pt x="4338209" y="971994"/>
                </a:moveTo>
                <a:lnTo>
                  <a:pt x="4332675" y="975120"/>
                </a:lnTo>
                <a:lnTo>
                  <a:pt x="4334259" y="974572"/>
                </a:lnTo>
                <a:close/>
                <a:moveTo>
                  <a:pt x="2015055" y="970398"/>
                </a:moveTo>
                <a:cubicBezTo>
                  <a:pt x="2015055" y="970398"/>
                  <a:pt x="2014917" y="970952"/>
                  <a:pt x="2014885" y="971499"/>
                </a:cubicBezTo>
                <a:cubicBezTo>
                  <a:pt x="2014854" y="972046"/>
                  <a:pt x="2014928" y="972586"/>
                  <a:pt x="2015352" y="972556"/>
                </a:cubicBezTo>
                <a:cubicBezTo>
                  <a:pt x="2016203" y="972497"/>
                  <a:pt x="2016755" y="970280"/>
                  <a:pt x="2015055" y="970398"/>
                </a:cubicBezTo>
                <a:close/>
                <a:moveTo>
                  <a:pt x="5724715" y="964576"/>
                </a:moveTo>
                <a:lnTo>
                  <a:pt x="5712686" y="972547"/>
                </a:lnTo>
                <a:lnTo>
                  <a:pt x="5712954" y="972002"/>
                </a:lnTo>
                <a:close/>
                <a:moveTo>
                  <a:pt x="2167166" y="960990"/>
                </a:moveTo>
                <a:cubicBezTo>
                  <a:pt x="2168824" y="960906"/>
                  <a:pt x="2168244" y="963052"/>
                  <a:pt x="2167415" y="963094"/>
                </a:cubicBezTo>
                <a:cubicBezTo>
                  <a:pt x="2167000" y="963115"/>
                  <a:pt x="2166938" y="962589"/>
                  <a:pt x="2166980" y="962057"/>
                </a:cubicBezTo>
                <a:cubicBezTo>
                  <a:pt x="2167021" y="961527"/>
                  <a:pt x="2167166" y="960990"/>
                  <a:pt x="2167166" y="960990"/>
                </a:cubicBezTo>
                <a:close/>
                <a:moveTo>
                  <a:pt x="4615040" y="958062"/>
                </a:moveTo>
                <a:cubicBezTo>
                  <a:pt x="4616721" y="957824"/>
                  <a:pt x="4616337" y="960081"/>
                  <a:pt x="4615496" y="960201"/>
                </a:cubicBezTo>
                <a:cubicBezTo>
                  <a:pt x="4615076" y="960261"/>
                  <a:pt x="4614962" y="959727"/>
                  <a:pt x="4614952" y="959177"/>
                </a:cubicBezTo>
                <a:cubicBezTo>
                  <a:pt x="4614944" y="958627"/>
                  <a:pt x="4615040" y="958062"/>
                  <a:pt x="4615040" y="958062"/>
                </a:cubicBezTo>
                <a:close/>
                <a:moveTo>
                  <a:pt x="4340136" y="955624"/>
                </a:moveTo>
                <a:lnTo>
                  <a:pt x="4338520" y="956706"/>
                </a:lnTo>
                <a:lnTo>
                  <a:pt x="4339587" y="956481"/>
                </a:lnTo>
                <a:close/>
                <a:moveTo>
                  <a:pt x="4388814" y="948135"/>
                </a:moveTo>
                <a:lnTo>
                  <a:pt x="4388767" y="948173"/>
                </a:lnTo>
                <a:lnTo>
                  <a:pt x="4388819" y="948337"/>
                </a:lnTo>
                <a:close/>
                <a:moveTo>
                  <a:pt x="2035700" y="935359"/>
                </a:moveTo>
                <a:lnTo>
                  <a:pt x="1989906" y="965701"/>
                </a:lnTo>
                <a:lnTo>
                  <a:pt x="1956275" y="994235"/>
                </a:lnTo>
                <a:cubicBezTo>
                  <a:pt x="1953010" y="996472"/>
                  <a:pt x="1949190" y="1000926"/>
                  <a:pt x="1955012" y="997507"/>
                </a:cubicBezTo>
                <a:cubicBezTo>
                  <a:pt x="1960530" y="992936"/>
                  <a:pt x="1970029" y="985073"/>
                  <a:pt x="1973986" y="981617"/>
                </a:cubicBezTo>
                <a:cubicBezTo>
                  <a:pt x="1984930" y="972565"/>
                  <a:pt x="1996129" y="963747"/>
                  <a:pt x="2007584" y="955199"/>
                </a:cubicBezTo>
                <a:close/>
                <a:moveTo>
                  <a:pt x="4373730" y="927664"/>
                </a:moveTo>
                <a:cubicBezTo>
                  <a:pt x="4373072" y="927639"/>
                  <a:pt x="4372476" y="927738"/>
                  <a:pt x="4371927" y="927932"/>
                </a:cubicBezTo>
                <a:cubicBezTo>
                  <a:pt x="4371377" y="928126"/>
                  <a:pt x="4370872" y="928416"/>
                  <a:pt x="4370397" y="928773"/>
                </a:cubicBezTo>
                <a:lnTo>
                  <a:pt x="4368220" y="930986"/>
                </a:lnTo>
                <a:lnTo>
                  <a:pt x="4368883" y="930733"/>
                </a:lnTo>
                <a:lnTo>
                  <a:pt x="4367898" y="931314"/>
                </a:lnTo>
                <a:lnTo>
                  <a:pt x="4367727" y="931487"/>
                </a:lnTo>
                <a:lnTo>
                  <a:pt x="4369911" y="930794"/>
                </a:lnTo>
                <a:lnTo>
                  <a:pt x="4368883" y="930733"/>
                </a:lnTo>
                <a:cubicBezTo>
                  <a:pt x="4368807" y="930247"/>
                  <a:pt x="4368975" y="929987"/>
                  <a:pt x="4369384" y="929826"/>
                </a:cubicBezTo>
                <a:cubicBezTo>
                  <a:pt x="4369793" y="929667"/>
                  <a:pt x="4370444" y="929608"/>
                  <a:pt x="4371336" y="929528"/>
                </a:cubicBezTo>
                <a:lnTo>
                  <a:pt x="4370714" y="930539"/>
                </a:lnTo>
                <a:lnTo>
                  <a:pt x="4371372" y="930330"/>
                </a:lnTo>
                <a:lnTo>
                  <a:pt x="4372044" y="929571"/>
                </a:lnTo>
                <a:lnTo>
                  <a:pt x="4371336" y="929528"/>
                </a:lnTo>
                <a:cubicBezTo>
                  <a:pt x="4371259" y="929044"/>
                  <a:pt x="4371426" y="928783"/>
                  <a:pt x="4371835" y="928624"/>
                </a:cubicBezTo>
                <a:lnTo>
                  <a:pt x="4373045" y="928438"/>
                </a:lnTo>
                <a:close/>
                <a:moveTo>
                  <a:pt x="2187942" y="927289"/>
                </a:moveTo>
                <a:lnTo>
                  <a:pt x="2160176" y="946076"/>
                </a:lnTo>
                <a:cubicBezTo>
                  <a:pt x="2148854" y="954182"/>
                  <a:pt x="2137777" y="962554"/>
                  <a:pt x="2126944" y="971159"/>
                </a:cubicBezTo>
                <a:cubicBezTo>
                  <a:pt x="2123025" y="974449"/>
                  <a:pt x="2113622" y="981924"/>
                  <a:pt x="2108159" y="986269"/>
                </a:cubicBezTo>
                <a:cubicBezTo>
                  <a:pt x="2102422" y="989489"/>
                  <a:pt x="2106228" y="985228"/>
                  <a:pt x="2109453" y="983111"/>
                </a:cubicBezTo>
                <a:lnTo>
                  <a:pt x="2142755" y="955969"/>
                </a:lnTo>
                <a:close/>
                <a:moveTo>
                  <a:pt x="5739600" y="923528"/>
                </a:moveTo>
                <a:cubicBezTo>
                  <a:pt x="5738037" y="927825"/>
                  <a:pt x="5736627" y="929821"/>
                  <a:pt x="5735550" y="930437"/>
                </a:cubicBezTo>
                <a:cubicBezTo>
                  <a:pt x="5732317" y="932282"/>
                  <a:pt x="5732069" y="921702"/>
                  <a:pt x="5739600" y="923528"/>
                </a:cubicBezTo>
                <a:close/>
                <a:moveTo>
                  <a:pt x="4632947" y="921530"/>
                </a:moveTo>
                <a:lnTo>
                  <a:pt x="4606482" y="943381"/>
                </a:lnTo>
                <a:cubicBezTo>
                  <a:pt x="4595734" y="952748"/>
                  <a:pt x="4585260" y="962369"/>
                  <a:pt x="4575058" y="972205"/>
                </a:cubicBezTo>
                <a:cubicBezTo>
                  <a:pt x="4571383" y="975945"/>
                  <a:pt x="4562528" y="984488"/>
                  <a:pt x="4557384" y="989454"/>
                </a:cubicBezTo>
                <a:cubicBezTo>
                  <a:pt x="4551853" y="993289"/>
                  <a:pt x="4555317" y="988561"/>
                  <a:pt x="4558397" y="986091"/>
                </a:cubicBezTo>
                <a:lnTo>
                  <a:pt x="4589694" y="955146"/>
                </a:lnTo>
                <a:close/>
                <a:moveTo>
                  <a:pt x="2233252" y="909391"/>
                </a:moveTo>
                <a:lnTo>
                  <a:pt x="2231917" y="910558"/>
                </a:lnTo>
                <a:cubicBezTo>
                  <a:pt x="2228588" y="913117"/>
                  <a:pt x="2224195" y="916076"/>
                  <a:pt x="2220420" y="918983"/>
                </a:cubicBezTo>
                <a:lnTo>
                  <a:pt x="2219371" y="919880"/>
                </a:lnTo>
                <a:lnTo>
                  <a:pt x="2212710" y="923619"/>
                </a:lnTo>
                <a:cubicBezTo>
                  <a:pt x="2205439" y="927885"/>
                  <a:pt x="2198411" y="932228"/>
                  <a:pt x="2191808" y="936631"/>
                </a:cubicBezTo>
                <a:cubicBezTo>
                  <a:pt x="2162175" y="955219"/>
                  <a:pt x="2136450" y="978656"/>
                  <a:pt x="2108009" y="1000277"/>
                </a:cubicBezTo>
                <a:cubicBezTo>
                  <a:pt x="2107180" y="1000319"/>
                  <a:pt x="2102431" y="1003651"/>
                  <a:pt x="2102316" y="1002681"/>
                </a:cubicBezTo>
                <a:cubicBezTo>
                  <a:pt x="2102201" y="1001709"/>
                  <a:pt x="2111355" y="992131"/>
                  <a:pt x="2112183" y="992089"/>
                </a:cubicBezTo>
                <a:cubicBezTo>
                  <a:pt x="2121589" y="983476"/>
                  <a:pt x="2137537" y="972579"/>
                  <a:pt x="2146226" y="966117"/>
                </a:cubicBezTo>
                <a:cubicBezTo>
                  <a:pt x="2163603" y="953194"/>
                  <a:pt x="2176211" y="943441"/>
                  <a:pt x="2193955" y="932453"/>
                </a:cubicBezTo>
                <a:cubicBezTo>
                  <a:pt x="2201744" y="927501"/>
                  <a:pt x="2209311" y="922948"/>
                  <a:pt x="2216774" y="918627"/>
                </a:cubicBezTo>
                <a:close/>
                <a:moveTo>
                  <a:pt x="4407270" y="907771"/>
                </a:moveTo>
                <a:cubicBezTo>
                  <a:pt x="4406707" y="907969"/>
                  <a:pt x="4405961" y="908290"/>
                  <a:pt x="4405003" y="908760"/>
                </a:cubicBezTo>
                <a:cubicBezTo>
                  <a:pt x="4397333" y="912519"/>
                  <a:pt x="4385436" y="919034"/>
                  <a:pt x="4377816" y="924741"/>
                </a:cubicBezTo>
                <a:cubicBezTo>
                  <a:pt x="4386486" y="922154"/>
                  <a:pt x="4393159" y="917384"/>
                  <a:pt x="4402470" y="912716"/>
                </a:cubicBezTo>
                <a:cubicBezTo>
                  <a:pt x="4404328" y="911864"/>
                  <a:pt x="4406513" y="910281"/>
                  <a:pt x="4407741" y="909084"/>
                </a:cubicBezTo>
                <a:cubicBezTo>
                  <a:pt x="4408969" y="907888"/>
                  <a:pt x="4409239" y="907077"/>
                  <a:pt x="4407270" y="907771"/>
                </a:cubicBezTo>
                <a:close/>
                <a:moveTo>
                  <a:pt x="2170787" y="903463"/>
                </a:moveTo>
                <a:lnTo>
                  <a:pt x="2152524" y="918826"/>
                </a:lnTo>
                <a:lnTo>
                  <a:pt x="2137057" y="927630"/>
                </a:lnTo>
                <a:cubicBezTo>
                  <a:pt x="2130409" y="931274"/>
                  <a:pt x="2141292" y="919965"/>
                  <a:pt x="2141451" y="921126"/>
                </a:cubicBezTo>
                <a:cubicBezTo>
                  <a:pt x="2150298" y="914231"/>
                  <a:pt x="2159009" y="909733"/>
                  <a:pt x="2167808" y="905228"/>
                </a:cubicBezTo>
                <a:close/>
                <a:moveTo>
                  <a:pt x="5786529" y="902125"/>
                </a:moveTo>
                <a:cubicBezTo>
                  <a:pt x="5787233" y="901884"/>
                  <a:pt x="5786994" y="902320"/>
                  <a:pt x="5786265" y="903066"/>
                </a:cubicBezTo>
                <a:cubicBezTo>
                  <a:pt x="5784808" y="904561"/>
                  <a:pt x="5781393" y="907303"/>
                  <a:pt x="5779641" y="908373"/>
                </a:cubicBezTo>
                <a:cubicBezTo>
                  <a:pt x="5767997" y="917057"/>
                  <a:pt x="5757271" y="925249"/>
                  <a:pt x="5746762" y="933200"/>
                </a:cubicBezTo>
                <a:lnTo>
                  <a:pt x="5739195" y="938805"/>
                </a:lnTo>
                <a:lnTo>
                  <a:pt x="5742451" y="933164"/>
                </a:lnTo>
                <a:lnTo>
                  <a:pt x="5742152" y="932154"/>
                </a:lnTo>
                <a:lnTo>
                  <a:pt x="5752808" y="925282"/>
                </a:lnTo>
                <a:cubicBezTo>
                  <a:pt x="5756373" y="922989"/>
                  <a:pt x="5760038" y="920586"/>
                  <a:pt x="5764772" y="917300"/>
                </a:cubicBezTo>
                <a:cubicBezTo>
                  <a:pt x="5770085" y="913915"/>
                  <a:pt x="5776047" y="909484"/>
                  <a:pt x="5781140" y="905243"/>
                </a:cubicBezTo>
                <a:cubicBezTo>
                  <a:pt x="5784179" y="903284"/>
                  <a:pt x="5785825" y="902367"/>
                  <a:pt x="5786529" y="902125"/>
                </a:cubicBezTo>
                <a:close/>
                <a:moveTo>
                  <a:pt x="1534711" y="899042"/>
                </a:moveTo>
                <a:lnTo>
                  <a:pt x="1536000" y="901131"/>
                </a:lnTo>
                <a:cubicBezTo>
                  <a:pt x="1535574" y="901664"/>
                  <a:pt x="1535073" y="901404"/>
                  <a:pt x="1534767" y="900881"/>
                </a:cubicBezTo>
                <a:cubicBezTo>
                  <a:pt x="1534463" y="900357"/>
                  <a:pt x="1534355" y="899570"/>
                  <a:pt x="1534711" y="899042"/>
                </a:cubicBezTo>
                <a:close/>
                <a:moveTo>
                  <a:pt x="4677366" y="898979"/>
                </a:moveTo>
                <a:lnTo>
                  <a:pt x="4676119" y="900302"/>
                </a:lnTo>
                <a:cubicBezTo>
                  <a:pt x="4672975" y="903236"/>
                  <a:pt x="4668786" y="906679"/>
                  <a:pt x="4665223" y="910013"/>
                </a:cubicBezTo>
                <a:lnTo>
                  <a:pt x="4664241" y="911031"/>
                </a:lnTo>
                <a:lnTo>
                  <a:pt x="4657818" y="915484"/>
                </a:lnTo>
                <a:cubicBezTo>
                  <a:pt x="4650825" y="920535"/>
                  <a:pt x="4644087" y="925642"/>
                  <a:pt x="4637786" y="930772"/>
                </a:cubicBezTo>
                <a:cubicBezTo>
                  <a:pt x="4609399" y="952592"/>
                  <a:pt x="4585462" y="979034"/>
                  <a:pt x="4558583" y="1003859"/>
                </a:cubicBezTo>
                <a:cubicBezTo>
                  <a:pt x="4557743" y="1003978"/>
                  <a:pt x="4553226" y="1007839"/>
                  <a:pt x="4553017" y="1006852"/>
                </a:cubicBezTo>
                <a:cubicBezTo>
                  <a:pt x="4552806" y="1005865"/>
                  <a:pt x="4561204" y="995183"/>
                  <a:pt x="4562045" y="995064"/>
                </a:cubicBezTo>
                <a:cubicBezTo>
                  <a:pt x="4570793" y="985350"/>
                  <a:pt x="4585984" y="972689"/>
                  <a:pt x="4594208" y="965253"/>
                </a:cubicBezTo>
                <a:cubicBezTo>
                  <a:pt x="4610659" y="950379"/>
                  <a:pt x="4622558" y="939202"/>
                  <a:pt x="4639569" y="926282"/>
                </a:cubicBezTo>
                <a:cubicBezTo>
                  <a:pt x="4647025" y="920480"/>
                  <a:pt x="4654292" y="915107"/>
                  <a:pt x="4661476" y="909982"/>
                </a:cubicBezTo>
                <a:close/>
                <a:moveTo>
                  <a:pt x="2320145" y="898706"/>
                </a:moveTo>
                <a:lnTo>
                  <a:pt x="2317210" y="900370"/>
                </a:lnTo>
                <a:cubicBezTo>
                  <a:pt x="2308552" y="904591"/>
                  <a:pt x="2299980" y="908809"/>
                  <a:pt x="2291233" y="915354"/>
                </a:cubicBezTo>
                <a:cubicBezTo>
                  <a:pt x="2291099" y="914221"/>
                  <a:pt x="2280283" y="925023"/>
                  <a:pt x="2286828" y="921600"/>
                </a:cubicBezTo>
                <a:lnTo>
                  <a:pt x="2302063" y="913317"/>
                </a:lnTo>
                <a:close/>
                <a:moveTo>
                  <a:pt x="2266668" y="896779"/>
                </a:moveTo>
                <a:lnTo>
                  <a:pt x="2267884" y="898834"/>
                </a:lnTo>
                <a:cubicBezTo>
                  <a:pt x="2267458" y="899344"/>
                  <a:pt x="2266976" y="899083"/>
                  <a:pt x="2266689" y="898568"/>
                </a:cubicBezTo>
                <a:cubicBezTo>
                  <a:pt x="2266402" y="898054"/>
                  <a:pt x="2266311" y="897285"/>
                  <a:pt x="2266668" y="896779"/>
                </a:cubicBezTo>
                <a:close/>
                <a:moveTo>
                  <a:pt x="2285452" y="891538"/>
                </a:moveTo>
                <a:lnTo>
                  <a:pt x="2286391" y="892464"/>
                </a:lnTo>
                <a:cubicBezTo>
                  <a:pt x="2276749" y="898200"/>
                  <a:pt x="2268454" y="902770"/>
                  <a:pt x="2279414" y="895448"/>
                </a:cubicBezTo>
                <a:close/>
                <a:moveTo>
                  <a:pt x="2285501" y="891507"/>
                </a:moveTo>
                <a:lnTo>
                  <a:pt x="2285452" y="891538"/>
                </a:lnTo>
                <a:lnTo>
                  <a:pt x="2285448" y="891534"/>
                </a:lnTo>
                <a:close/>
                <a:moveTo>
                  <a:pt x="4516119" y="888850"/>
                </a:moveTo>
                <a:cubicBezTo>
                  <a:pt x="4516131" y="889336"/>
                  <a:pt x="4515895" y="889570"/>
                  <a:pt x="4515548" y="889557"/>
                </a:cubicBezTo>
                <a:lnTo>
                  <a:pt x="4515290" y="889395"/>
                </a:lnTo>
                <a:close/>
                <a:moveTo>
                  <a:pt x="2099645" y="886433"/>
                </a:moveTo>
                <a:cubicBezTo>
                  <a:pt x="2092797" y="891713"/>
                  <a:pt x="2087707" y="896117"/>
                  <a:pt x="2092873" y="890891"/>
                </a:cubicBezTo>
                <a:lnTo>
                  <a:pt x="2094644" y="889147"/>
                </a:lnTo>
                <a:close/>
                <a:moveTo>
                  <a:pt x="2297457" y="883765"/>
                </a:moveTo>
                <a:cubicBezTo>
                  <a:pt x="2296337" y="884880"/>
                  <a:pt x="2293364" y="887065"/>
                  <a:pt x="2290655" y="888850"/>
                </a:cubicBezTo>
                <a:lnTo>
                  <a:pt x="2285501" y="891507"/>
                </a:lnTo>
                <a:close/>
                <a:moveTo>
                  <a:pt x="4710181" y="882953"/>
                </a:moveTo>
                <a:lnTo>
                  <a:pt x="4711619" y="884952"/>
                </a:lnTo>
                <a:cubicBezTo>
                  <a:pt x="4711234" y="885514"/>
                  <a:pt x="4710717" y="885291"/>
                  <a:pt x="4710375" y="884789"/>
                </a:cubicBezTo>
                <a:cubicBezTo>
                  <a:pt x="4710034" y="884287"/>
                  <a:pt x="4709866" y="883506"/>
                  <a:pt x="4710181" y="882953"/>
                </a:cubicBezTo>
                <a:close/>
                <a:moveTo>
                  <a:pt x="4764831" y="880021"/>
                </a:moveTo>
                <a:lnTo>
                  <a:pt x="4762002" y="881999"/>
                </a:lnTo>
                <a:cubicBezTo>
                  <a:pt x="4753592" y="887132"/>
                  <a:pt x="4745269" y="892252"/>
                  <a:pt x="4736991" y="899781"/>
                </a:cubicBezTo>
                <a:cubicBezTo>
                  <a:pt x="4736746" y="898629"/>
                  <a:pt x="4726773" y="910720"/>
                  <a:pt x="4733108" y="906602"/>
                </a:cubicBezTo>
                <a:lnTo>
                  <a:pt x="4747825" y="896693"/>
                </a:lnTo>
                <a:close/>
                <a:moveTo>
                  <a:pt x="2341223" y="878483"/>
                </a:moveTo>
                <a:cubicBezTo>
                  <a:pt x="2340625" y="880467"/>
                  <a:pt x="2339656" y="880516"/>
                  <a:pt x="2337169" y="880641"/>
                </a:cubicBezTo>
                <a:cubicBezTo>
                  <a:pt x="2337526" y="880135"/>
                  <a:pt x="2338091" y="879618"/>
                  <a:pt x="2338791" y="879216"/>
                </a:cubicBezTo>
                <a:cubicBezTo>
                  <a:pt x="2339490" y="878815"/>
                  <a:pt x="2340325" y="878529"/>
                  <a:pt x="2341223" y="878483"/>
                </a:cubicBezTo>
                <a:close/>
                <a:moveTo>
                  <a:pt x="4728805" y="875843"/>
                </a:moveTo>
                <a:lnTo>
                  <a:pt x="4729852" y="876707"/>
                </a:lnTo>
                <a:cubicBezTo>
                  <a:pt x="4720586" y="883487"/>
                  <a:pt x="4712578" y="888943"/>
                  <a:pt x="4723034" y="880415"/>
                </a:cubicBezTo>
                <a:close/>
                <a:moveTo>
                  <a:pt x="4728853" y="875806"/>
                </a:moveTo>
                <a:lnTo>
                  <a:pt x="4728805" y="875843"/>
                </a:lnTo>
                <a:lnTo>
                  <a:pt x="4728801" y="875839"/>
                </a:lnTo>
                <a:close/>
                <a:moveTo>
                  <a:pt x="2214013" y="873353"/>
                </a:moveTo>
                <a:cubicBezTo>
                  <a:pt x="2214677" y="873087"/>
                  <a:pt x="2214468" y="873520"/>
                  <a:pt x="2213804" y="874278"/>
                </a:cubicBezTo>
                <a:cubicBezTo>
                  <a:pt x="2212475" y="875794"/>
                  <a:pt x="2209324" y="878610"/>
                  <a:pt x="2207691" y="879728"/>
                </a:cubicBezTo>
                <a:lnTo>
                  <a:pt x="2177671" y="904744"/>
                </a:lnTo>
                <a:lnTo>
                  <a:pt x="2169726" y="909034"/>
                </a:lnTo>
                <a:lnTo>
                  <a:pt x="2163940" y="912327"/>
                </a:lnTo>
                <a:lnTo>
                  <a:pt x="2172132" y="904976"/>
                </a:lnTo>
                <a:lnTo>
                  <a:pt x="2188522" y="892952"/>
                </a:lnTo>
                <a:lnTo>
                  <a:pt x="2194694" y="889293"/>
                </a:lnTo>
                <a:lnTo>
                  <a:pt x="2190701" y="891354"/>
                </a:lnTo>
                <a:lnTo>
                  <a:pt x="2193820" y="889066"/>
                </a:lnTo>
                <a:cubicBezTo>
                  <a:pt x="2198767" y="885541"/>
                  <a:pt x="2204287" y="880969"/>
                  <a:pt x="2208980" y="876624"/>
                </a:cubicBezTo>
                <a:cubicBezTo>
                  <a:pt x="2211809" y="874584"/>
                  <a:pt x="2213348" y="873619"/>
                  <a:pt x="2214013" y="873353"/>
                </a:cubicBezTo>
                <a:close/>
                <a:moveTo>
                  <a:pt x="2362824" y="870205"/>
                </a:moveTo>
                <a:cubicBezTo>
                  <a:pt x="2362172" y="870452"/>
                  <a:pt x="2360655" y="871363"/>
                  <a:pt x="2357860" y="873295"/>
                </a:cubicBezTo>
                <a:cubicBezTo>
                  <a:pt x="2353206" y="877436"/>
                  <a:pt x="2347743" y="881782"/>
                  <a:pt x="2342856" y="885121"/>
                </a:cubicBezTo>
                <a:lnTo>
                  <a:pt x="2339774" y="887290"/>
                </a:lnTo>
                <a:lnTo>
                  <a:pt x="2343704" y="885358"/>
                </a:lnTo>
                <a:lnTo>
                  <a:pt x="2337620" y="888805"/>
                </a:lnTo>
                <a:lnTo>
                  <a:pt x="2321425" y="900202"/>
                </a:lnTo>
                <a:lnTo>
                  <a:pt x="2313308" y="907204"/>
                </a:lnTo>
                <a:lnTo>
                  <a:pt x="2319006" y="904104"/>
                </a:lnTo>
                <a:lnTo>
                  <a:pt x="2326827" y="900076"/>
                </a:lnTo>
                <a:lnTo>
                  <a:pt x="2356545" y="876291"/>
                </a:lnTo>
                <a:cubicBezTo>
                  <a:pt x="2358158" y="875233"/>
                  <a:pt x="2361282" y="872552"/>
                  <a:pt x="2362604" y="871101"/>
                </a:cubicBezTo>
                <a:cubicBezTo>
                  <a:pt x="2363265" y="870376"/>
                  <a:pt x="2363477" y="869959"/>
                  <a:pt x="2362824" y="870205"/>
                </a:cubicBezTo>
                <a:close/>
                <a:moveTo>
                  <a:pt x="2199315" y="869192"/>
                </a:moveTo>
                <a:lnTo>
                  <a:pt x="2199430" y="872053"/>
                </a:lnTo>
                <a:lnTo>
                  <a:pt x="2199442" y="872340"/>
                </a:lnTo>
                <a:lnTo>
                  <a:pt x="2184627" y="879986"/>
                </a:lnTo>
                <a:lnTo>
                  <a:pt x="2173871" y="885538"/>
                </a:lnTo>
                <a:cubicBezTo>
                  <a:pt x="2185503" y="880712"/>
                  <a:pt x="2171614" y="888878"/>
                  <a:pt x="2170489" y="886945"/>
                </a:cubicBezTo>
                <a:cubicBezTo>
                  <a:pt x="2169848" y="885397"/>
                  <a:pt x="2174942" y="882154"/>
                  <a:pt x="2180393" y="879160"/>
                </a:cubicBezTo>
                <a:lnTo>
                  <a:pt x="2183700" y="877429"/>
                </a:lnTo>
                <a:lnTo>
                  <a:pt x="2192430" y="872860"/>
                </a:lnTo>
                <a:close/>
                <a:moveTo>
                  <a:pt x="4503233" y="868869"/>
                </a:moveTo>
                <a:cubicBezTo>
                  <a:pt x="4503543" y="868759"/>
                  <a:pt x="4503959" y="868776"/>
                  <a:pt x="4504387" y="869278"/>
                </a:cubicBezTo>
                <a:cubicBezTo>
                  <a:pt x="4504387" y="869278"/>
                  <a:pt x="4503580" y="870219"/>
                  <a:pt x="4502721" y="869215"/>
                </a:cubicBezTo>
                <a:cubicBezTo>
                  <a:pt x="4502721" y="869215"/>
                  <a:pt x="4502925" y="868979"/>
                  <a:pt x="4503233" y="868869"/>
                </a:cubicBezTo>
                <a:close/>
                <a:moveTo>
                  <a:pt x="4505287" y="867840"/>
                </a:moveTo>
                <a:lnTo>
                  <a:pt x="4505283" y="868030"/>
                </a:lnTo>
                <a:lnTo>
                  <a:pt x="4505624" y="867845"/>
                </a:lnTo>
                <a:lnTo>
                  <a:pt x="4507000" y="868405"/>
                </a:lnTo>
                <a:cubicBezTo>
                  <a:pt x="4507025" y="869379"/>
                  <a:pt x="4506192" y="869347"/>
                  <a:pt x="4504387" y="869278"/>
                </a:cubicBezTo>
                <a:close/>
                <a:moveTo>
                  <a:pt x="4740282" y="866755"/>
                </a:moveTo>
                <a:cubicBezTo>
                  <a:pt x="4739250" y="868003"/>
                  <a:pt x="4736432" y="870520"/>
                  <a:pt x="4733846" y="872603"/>
                </a:cubicBezTo>
                <a:lnTo>
                  <a:pt x="4728853" y="875806"/>
                </a:lnTo>
                <a:close/>
                <a:moveTo>
                  <a:pt x="2179256" y="866458"/>
                </a:moveTo>
                <a:lnTo>
                  <a:pt x="2179439" y="867056"/>
                </a:lnTo>
                <a:lnTo>
                  <a:pt x="2176948" y="868277"/>
                </a:lnTo>
                <a:close/>
                <a:moveTo>
                  <a:pt x="2328850" y="862015"/>
                </a:moveTo>
                <a:cubicBezTo>
                  <a:pt x="2328850" y="862015"/>
                  <a:pt x="2325701" y="863821"/>
                  <a:pt x="2325177" y="864672"/>
                </a:cubicBezTo>
                <a:cubicBezTo>
                  <a:pt x="2325001" y="864956"/>
                  <a:pt x="2325117" y="865133"/>
                  <a:pt x="2325739" y="865102"/>
                </a:cubicBezTo>
                <a:cubicBezTo>
                  <a:pt x="2327467" y="865015"/>
                  <a:pt x="2328693" y="864220"/>
                  <a:pt x="2329264" y="863459"/>
                </a:cubicBezTo>
                <a:cubicBezTo>
                  <a:pt x="2329834" y="862698"/>
                  <a:pt x="2329748" y="861969"/>
                  <a:pt x="2328850" y="862015"/>
                </a:cubicBezTo>
                <a:close/>
                <a:moveTo>
                  <a:pt x="2224678" y="861409"/>
                </a:moveTo>
                <a:lnTo>
                  <a:pt x="2221425" y="864200"/>
                </a:lnTo>
                <a:cubicBezTo>
                  <a:pt x="2207403" y="875057"/>
                  <a:pt x="2192741" y="885914"/>
                  <a:pt x="2178148" y="897271"/>
                </a:cubicBezTo>
                <a:lnTo>
                  <a:pt x="2176435" y="898710"/>
                </a:lnTo>
                <a:lnTo>
                  <a:pt x="2162335" y="905984"/>
                </a:lnTo>
                <a:cubicBezTo>
                  <a:pt x="2151533" y="912051"/>
                  <a:pt x="2140660" y="918500"/>
                  <a:pt x="2129539" y="924967"/>
                </a:cubicBezTo>
                <a:cubicBezTo>
                  <a:pt x="2128689" y="925025"/>
                  <a:pt x="2121626" y="931881"/>
                  <a:pt x="2121191" y="928727"/>
                </a:cubicBezTo>
                <a:cubicBezTo>
                  <a:pt x="2121054" y="927731"/>
                  <a:pt x="2127565" y="923092"/>
                  <a:pt x="2125148" y="925270"/>
                </a:cubicBezTo>
                <a:cubicBezTo>
                  <a:pt x="2133221" y="919517"/>
                  <a:pt x="2146678" y="913392"/>
                  <a:pt x="2154472" y="906653"/>
                </a:cubicBezTo>
                <a:cubicBezTo>
                  <a:pt x="2157740" y="904417"/>
                  <a:pt x="2159145" y="901135"/>
                  <a:pt x="2161558" y="899962"/>
                </a:cubicBezTo>
                <a:cubicBezTo>
                  <a:pt x="2169633" y="894210"/>
                  <a:pt x="2179959" y="891318"/>
                  <a:pt x="2187895" y="884569"/>
                </a:cubicBezTo>
                <a:cubicBezTo>
                  <a:pt x="2190445" y="884393"/>
                  <a:pt x="2191437" y="884324"/>
                  <a:pt x="2192013" y="882273"/>
                </a:cubicBezTo>
                <a:cubicBezTo>
                  <a:pt x="2191091" y="882337"/>
                  <a:pt x="2190240" y="882647"/>
                  <a:pt x="2189531" y="883072"/>
                </a:cubicBezTo>
                <a:cubicBezTo>
                  <a:pt x="2188820" y="883500"/>
                  <a:pt x="2188251" y="884041"/>
                  <a:pt x="2187895" y="884569"/>
                </a:cubicBezTo>
                <a:cubicBezTo>
                  <a:pt x="2181110" y="887216"/>
                  <a:pt x="2177843" y="889453"/>
                  <a:pt x="2172026" y="891866"/>
                </a:cubicBezTo>
                <a:cubicBezTo>
                  <a:pt x="2173589" y="890753"/>
                  <a:pt x="2159145" y="901135"/>
                  <a:pt x="2157168" y="900266"/>
                </a:cubicBezTo>
                <a:cubicBezTo>
                  <a:pt x="2156020" y="898168"/>
                  <a:pt x="2176006" y="888575"/>
                  <a:pt x="2177568" y="887461"/>
                </a:cubicBezTo>
                <a:lnTo>
                  <a:pt x="2184755" y="883545"/>
                </a:lnTo>
                <a:lnTo>
                  <a:pt x="2184770" y="884199"/>
                </a:lnTo>
                <a:cubicBezTo>
                  <a:pt x="2184787" y="884881"/>
                  <a:pt x="2184795" y="885221"/>
                  <a:pt x="2184783" y="884710"/>
                </a:cubicBezTo>
                <a:lnTo>
                  <a:pt x="2184755" y="883545"/>
                </a:lnTo>
                <a:lnTo>
                  <a:pt x="2204071" y="873019"/>
                </a:lnTo>
                <a:close/>
                <a:moveTo>
                  <a:pt x="2373441" y="858783"/>
                </a:moveTo>
                <a:lnTo>
                  <a:pt x="2353147" y="869702"/>
                </a:lnTo>
                <a:cubicBezTo>
                  <a:pt x="2345143" y="874013"/>
                  <a:pt x="2337227" y="878197"/>
                  <a:pt x="2327054" y="883268"/>
                </a:cubicBezTo>
                <a:cubicBezTo>
                  <a:pt x="2325511" y="884323"/>
                  <a:pt x="2305859" y="893291"/>
                  <a:pt x="2306938" y="895353"/>
                </a:cubicBezTo>
                <a:cubicBezTo>
                  <a:pt x="2308849" y="896233"/>
                  <a:pt x="2323116" y="886397"/>
                  <a:pt x="2321572" y="887452"/>
                </a:cubicBezTo>
                <a:cubicBezTo>
                  <a:pt x="2327285" y="885209"/>
                  <a:pt x="2330509" y="883094"/>
                  <a:pt x="2337169" y="880641"/>
                </a:cubicBezTo>
                <a:cubicBezTo>
                  <a:pt x="2329310" y="887061"/>
                  <a:pt x="2319196" y="889688"/>
                  <a:pt x="2311221" y="895137"/>
                </a:cubicBezTo>
                <a:cubicBezTo>
                  <a:pt x="2308849" y="896233"/>
                  <a:pt x="2307416" y="899398"/>
                  <a:pt x="2304191" y="901514"/>
                </a:cubicBezTo>
                <a:cubicBezTo>
                  <a:pt x="2296470" y="907928"/>
                  <a:pt x="2283245" y="913641"/>
                  <a:pt x="2275271" y="919090"/>
                </a:cubicBezTo>
                <a:cubicBezTo>
                  <a:pt x="2277667" y="917015"/>
                  <a:pt x="2271237" y="921410"/>
                  <a:pt x="2271352" y="922381"/>
                </a:cubicBezTo>
                <a:cubicBezTo>
                  <a:pt x="2271715" y="925455"/>
                  <a:pt x="2278726" y="918916"/>
                  <a:pt x="2279554" y="918874"/>
                </a:cubicBezTo>
                <a:cubicBezTo>
                  <a:pt x="2290511" y="912786"/>
                  <a:pt x="2301227" y="906711"/>
                  <a:pt x="2311864" y="901005"/>
                </a:cubicBezTo>
                <a:lnTo>
                  <a:pt x="2325737" y="894187"/>
                </a:lnTo>
                <a:lnTo>
                  <a:pt x="2327433" y="892818"/>
                </a:lnTo>
                <a:cubicBezTo>
                  <a:pt x="2341866" y="882037"/>
                  <a:pt x="2356355" y="871743"/>
                  <a:pt x="2370219" y="861438"/>
                </a:cubicBezTo>
                <a:close/>
                <a:moveTo>
                  <a:pt x="4784347" y="857308"/>
                </a:moveTo>
                <a:cubicBezTo>
                  <a:pt x="4783928" y="859400"/>
                  <a:pt x="4782947" y="859540"/>
                  <a:pt x="4780426" y="859897"/>
                </a:cubicBezTo>
                <a:cubicBezTo>
                  <a:pt x="4780740" y="859344"/>
                  <a:pt x="4781265" y="858761"/>
                  <a:pt x="4781939" y="858284"/>
                </a:cubicBezTo>
                <a:cubicBezTo>
                  <a:pt x="4782613" y="857808"/>
                  <a:pt x="4783435" y="857437"/>
                  <a:pt x="4784347" y="857308"/>
                </a:cubicBezTo>
                <a:close/>
                <a:moveTo>
                  <a:pt x="4408052" y="855095"/>
                </a:moveTo>
                <a:cubicBezTo>
                  <a:pt x="4407845" y="855133"/>
                  <a:pt x="4407039" y="855518"/>
                  <a:pt x="4405329" y="856425"/>
                </a:cubicBezTo>
                <a:cubicBezTo>
                  <a:pt x="4377351" y="868485"/>
                  <a:pt x="4352801" y="884566"/>
                  <a:pt x="4329867" y="898764"/>
                </a:cubicBezTo>
                <a:cubicBezTo>
                  <a:pt x="4325711" y="901604"/>
                  <a:pt x="4320855" y="904215"/>
                  <a:pt x="4316419" y="906962"/>
                </a:cubicBezTo>
                <a:lnTo>
                  <a:pt x="4310270" y="912038"/>
                </a:lnTo>
                <a:lnTo>
                  <a:pt x="4306887" y="915342"/>
                </a:lnTo>
                <a:lnTo>
                  <a:pt x="4306170" y="916012"/>
                </a:lnTo>
                <a:lnTo>
                  <a:pt x="4306320" y="916018"/>
                </a:lnTo>
                <a:cubicBezTo>
                  <a:pt x="4307152" y="916050"/>
                  <a:pt x="4315605" y="910375"/>
                  <a:pt x="4319021" y="908399"/>
                </a:cubicBezTo>
                <a:cubicBezTo>
                  <a:pt x="4346876" y="891471"/>
                  <a:pt x="4372344" y="873319"/>
                  <a:pt x="4402077" y="859380"/>
                </a:cubicBezTo>
                <a:cubicBezTo>
                  <a:pt x="4403914" y="857992"/>
                  <a:pt x="4408673" y="854983"/>
                  <a:pt x="4408052" y="855095"/>
                </a:cubicBezTo>
                <a:close/>
                <a:moveTo>
                  <a:pt x="4351475" y="852031"/>
                </a:moveTo>
                <a:cubicBezTo>
                  <a:pt x="4351340" y="851996"/>
                  <a:pt x="4351234" y="852052"/>
                  <a:pt x="4351124" y="852170"/>
                </a:cubicBezTo>
                <a:cubicBezTo>
                  <a:pt x="4350905" y="852404"/>
                  <a:pt x="4350675" y="852882"/>
                  <a:pt x="4350201" y="853350"/>
                </a:cubicBezTo>
                <a:cubicBezTo>
                  <a:pt x="4344287" y="855232"/>
                  <a:pt x="4337614" y="860001"/>
                  <a:pt x="4331606" y="863662"/>
                </a:cubicBezTo>
                <a:cubicBezTo>
                  <a:pt x="4329945" y="865138"/>
                  <a:pt x="4329493" y="865769"/>
                  <a:pt x="4329801" y="865872"/>
                </a:cubicBezTo>
                <a:cubicBezTo>
                  <a:pt x="4330726" y="866181"/>
                  <a:pt x="4338491" y="861737"/>
                  <a:pt x="4340970" y="861102"/>
                </a:cubicBezTo>
                <a:cubicBezTo>
                  <a:pt x="4345193" y="858183"/>
                  <a:pt x="4347756" y="855364"/>
                  <a:pt x="4350201" y="853350"/>
                </a:cubicBezTo>
                <a:cubicBezTo>
                  <a:pt x="4351103" y="853385"/>
                  <a:pt x="4351548" y="853158"/>
                  <a:pt x="4351768" y="852923"/>
                </a:cubicBezTo>
                <a:cubicBezTo>
                  <a:pt x="4351987" y="852689"/>
                  <a:pt x="4351980" y="852445"/>
                  <a:pt x="4351980" y="852445"/>
                </a:cubicBezTo>
                <a:cubicBezTo>
                  <a:pt x="4351766" y="852194"/>
                  <a:pt x="4351607" y="852067"/>
                  <a:pt x="4351475" y="852031"/>
                </a:cubicBezTo>
                <a:close/>
                <a:moveTo>
                  <a:pt x="4512206" y="851032"/>
                </a:moveTo>
                <a:cubicBezTo>
                  <a:pt x="4512816" y="851123"/>
                  <a:pt x="4512775" y="851567"/>
                  <a:pt x="4511725" y="852540"/>
                </a:cubicBezTo>
                <a:cubicBezTo>
                  <a:pt x="4509611" y="853919"/>
                  <a:pt x="4505763" y="855271"/>
                  <a:pt x="4502239" y="856393"/>
                </a:cubicBezTo>
                <a:lnTo>
                  <a:pt x="4500816" y="856833"/>
                </a:lnTo>
                <a:lnTo>
                  <a:pt x="4503901" y="854389"/>
                </a:lnTo>
                <a:lnTo>
                  <a:pt x="4506182" y="852516"/>
                </a:lnTo>
                <a:lnTo>
                  <a:pt x="4508790" y="851638"/>
                </a:lnTo>
                <a:cubicBezTo>
                  <a:pt x="4510339" y="851201"/>
                  <a:pt x="4511598" y="850940"/>
                  <a:pt x="4512206" y="851032"/>
                </a:cubicBezTo>
                <a:close/>
                <a:moveTo>
                  <a:pt x="2218514" y="850383"/>
                </a:moveTo>
                <a:lnTo>
                  <a:pt x="2217519" y="851661"/>
                </a:lnTo>
                <a:lnTo>
                  <a:pt x="2206373" y="857068"/>
                </a:lnTo>
                <a:lnTo>
                  <a:pt x="2205190" y="858848"/>
                </a:lnTo>
                <a:lnTo>
                  <a:pt x="2198944" y="862020"/>
                </a:lnTo>
                <a:cubicBezTo>
                  <a:pt x="2198944" y="862020"/>
                  <a:pt x="2196825" y="866357"/>
                  <a:pt x="2194851" y="864482"/>
                </a:cubicBezTo>
                <a:cubicBezTo>
                  <a:pt x="2193840" y="863378"/>
                  <a:pt x="2204465" y="857449"/>
                  <a:pt x="2198808" y="861024"/>
                </a:cubicBezTo>
                <a:close/>
                <a:moveTo>
                  <a:pt x="2241215" y="847226"/>
                </a:moveTo>
                <a:lnTo>
                  <a:pt x="2232605" y="854610"/>
                </a:lnTo>
                <a:lnTo>
                  <a:pt x="2231309" y="855217"/>
                </a:lnTo>
                <a:cubicBezTo>
                  <a:pt x="2227097" y="857729"/>
                  <a:pt x="2223026" y="860356"/>
                  <a:pt x="2222601" y="860385"/>
                </a:cubicBezTo>
                <a:lnTo>
                  <a:pt x="2199442" y="872340"/>
                </a:lnTo>
                <a:lnTo>
                  <a:pt x="2199315" y="869192"/>
                </a:lnTo>
                <a:lnTo>
                  <a:pt x="2220574" y="857865"/>
                </a:lnTo>
                <a:close/>
                <a:moveTo>
                  <a:pt x="4805547" y="846819"/>
                </a:moveTo>
                <a:cubicBezTo>
                  <a:pt x="4804907" y="847132"/>
                  <a:pt x="4803449" y="848208"/>
                  <a:pt x="4800789" y="850449"/>
                </a:cubicBezTo>
                <a:cubicBezTo>
                  <a:pt x="4796449" y="855131"/>
                  <a:pt x="4791304" y="860098"/>
                  <a:pt x="4786649" y="863977"/>
                </a:cubicBezTo>
                <a:lnTo>
                  <a:pt x="4783720" y="866488"/>
                </a:lnTo>
                <a:lnTo>
                  <a:pt x="4787537" y="864144"/>
                </a:lnTo>
                <a:lnTo>
                  <a:pt x="4781674" y="868243"/>
                </a:lnTo>
                <a:lnTo>
                  <a:pt x="4766279" y="881440"/>
                </a:lnTo>
                <a:lnTo>
                  <a:pt x="4758687" y="889379"/>
                </a:lnTo>
                <a:lnTo>
                  <a:pt x="4764192" y="885671"/>
                </a:lnTo>
                <a:lnTo>
                  <a:pt x="4771768" y="880814"/>
                </a:lnTo>
                <a:lnTo>
                  <a:pt x="4799740" y="853648"/>
                </a:lnTo>
                <a:cubicBezTo>
                  <a:pt x="4801280" y="852413"/>
                  <a:pt x="4804202" y="849372"/>
                  <a:pt x="4805410" y="847760"/>
                </a:cubicBezTo>
                <a:cubicBezTo>
                  <a:pt x="4806013" y="846954"/>
                  <a:pt x="4806188" y="846506"/>
                  <a:pt x="4805547" y="846819"/>
                </a:cubicBezTo>
                <a:close/>
                <a:moveTo>
                  <a:pt x="4351828" y="846443"/>
                </a:moveTo>
                <a:cubicBezTo>
                  <a:pt x="4351824" y="846322"/>
                  <a:pt x="4351437" y="846418"/>
                  <a:pt x="4350770" y="846685"/>
                </a:cubicBezTo>
                <a:cubicBezTo>
                  <a:pt x="4346099" y="848552"/>
                  <a:pt x="4327719" y="858753"/>
                  <a:pt x="4331532" y="860741"/>
                </a:cubicBezTo>
                <a:cubicBezTo>
                  <a:pt x="4333336" y="860811"/>
                  <a:pt x="4339176" y="856009"/>
                  <a:pt x="4342592" y="854032"/>
                </a:cubicBezTo>
                <a:cubicBezTo>
                  <a:pt x="4342996" y="853561"/>
                  <a:pt x="4345728" y="851923"/>
                  <a:pt x="4348146" y="850273"/>
                </a:cubicBezTo>
                <a:cubicBezTo>
                  <a:pt x="4350566" y="848624"/>
                  <a:pt x="4352672" y="846962"/>
                  <a:pt x="4351828" y="846443"/>
                </a:cubicBezTo>
                <a:close/>
                <a:moveTo>
                  <a:pt x="2389820" y="845289"/>
                </a:moveTo>
                <a:lnTo>
                  <a:pt x="2369510" y="855262"/>
                </a:lnTo>
                <a:cubicBezTo>
                  <a:pt x="2359873" y="860164"/>
                  <a:pt x="2350737" y="864899"/>
                  <a:pt x="2341810" y="869337"/>
                </a:cubicBezTo>
                <a:cubicBezTo>
                  <a:pt x="2340266" y="870392"/>
                  <a:pt x="2318976" y="879606"/>
                  <a:pt x="2320169" y="882638"/>
                </a:cubicBezTo>
                <a:cubicBezTo>
                  <a:pt x="2321228" y="884539"/>
                  <a:pt x="2334913" y="876848"/>
                  <a:pt x="2323489" y="881332"/>
                </a:cubicBezTo>
                <a:cubicBezTo>
                  <a:pt x="2340630" y="873466"/>
                  <a:pt x="2355145" y="865735"/>
                  <a:pt x="2371438" y="857750"/>
                </a:cubicBezTo>
                <a:cubicBezTo>
                  <a:pt x="2371852" y="857728"/>
                  <a:pt x="2375868" y="855247"/>
                  <a:pt x="2380018" y="852881"/>
                </a:cubicBezTo>
                <a:lnTo>
                  <a:pt x="2381293" y="852315"/>
                </a:lnTo>
                <a:close/>
                <a:moveTo>
                  <a:pt x="4483564" y="841880"/>
                </a:moveTo>
                <a:cubicBezTo>
                  <a:pt x="4483781" y="841669"/>
                  <a:pt x="4484371" y="841852"/>
                  <a:pt x="4485692" y="842772"/>
                </a:cubicBezTo>
                <a:cubicBezTo>
                  <a:pt x="4485692" y="842772"/>
                  <a:pt x="4484755" y="843034"/>
                  <a:pt x="4483666" y="843340"/>
                </a:cubicBezTo>
                <a:cubicBezTo>
                  <a:pt x="4483500" y="842691"/>
                  <a:pt x="4483346" y="842090"/>
                  <a:pt x="4483564" y="841880"/>
                </a:cubicBezTo>
                <a:close/>
                <a:moveTo>
                  <a:pt x="4770156" y="841525"/>
                </a:moveTo>
                <a:cubicBezTo>
                  <a:pt x="4770156" y="841525"/>
                  <a:pt x="4767123" y="843670"/>
                  <a:pt x="4766670" y="844592"/>
                </a:cubicBezTo>
                <a:cubicBezTo>
                  <a:pt x="4766519" y="844899"/>
                  <a:pt x="4766655" y="845071"/>
                  <a:pt x="4767285" y="844981"/>
                </a:cubicBezTo>
                <a:cubicBezTo>
                  <a:pt x="4769036" y="844734"/>
                  <a:pt x="4770208" y="843805"/>
                  <a:pt x="4770716" y="842969"/>
                </a:cubicBezTo>
                <a:cubicBezTo>
                  <a:pt x="4771223" y="842135"/>
                  <a:pt x="4771065" y="841395"/>
                  <a:pt x="4770156" y="841525"/>
                </a:cubicBezTo>
                <a:close/>
                <a:moveTo>
                  <a:pt x="4515219" y="840635"/>
                </a:moveTo>
                <a:cubicBezTo>
                  <a:pt x="4515524" y="840847"/>
                  <a:pt x="4515222" y="841466"/>
                  <a:pt x="4514556" y="842305"/>
                </a:cubicBezTo>
                <a:lnTo>
                  <a:pt x="4512200" y="844780"/>
                </a:lnTo>
                <a:lnTo>
                  <a:pt x="4498703" y="850343"/>
                </a:lnTo>
                <a:lnTo>
                  <a:pt x="4498941" y="850172"/>
                </a:lnTo>
                <a:cubicBezTo>
                  <a:pt x="4500914" y="848575"/>
                  <a:pt x="4508284" y="843451"/>
                  <a:pt x="4512445" y="841408"/>
                </a:cubicBezTo>
                <a:cubicBezTo>
                  <a:pt x="4513139" y="841067"/>
                  <a:pt x="4513745" y="840812"/>
                  <a:pt x="4514220" y="840673"/>
                </a:cubicBezTo>
                <a:cubicBezTo>
                  <a:pt x="4514695" y="840535"/>
                  <a:pt x="4515041" y="840511"/>
                  <a:pt x="4515219" y="840635"/>
                </a:cubicBezTo>
                <a:close/>
                <a:moveTo>
                  <a:pt x="4362964" y="839724"/>
                </a:moveTo>
                <a:cubicBezTo>
                  <a:pt x="4362598" y="839814"/>
                  <a:pt x="4362132" y="839999"/>
                  <a:pt x="4361610" y="840252"/>
                </a:cubicBezTo>
                <a:cubicBezTo>
                  <a:pt x="4358477" y="841774"/>
                  <a:pt x="4353300" y="845770"/>
                  <a:pt x="4355297" y="846576"/>
                </a:cubicBezTo>
                <a:cubicBezTo>
                  <a:pt x="4355714" y="846591"/>
                  <a:pt x="4358035" y="845182"/>
                  <a:pt x="4360145" y="843620"/>
                </a:cubicBezTo>
                <a:cubicBezTo>
                  <a:pt x="4362254" y="842059"/>
                  <a:pt x="4364151" y="840350"/>
                  <a:pt x="4363720" y="839765"/>
                </a:cubicBezTo>
                <a:cubicBezTo>
                  <a:pt x="4363595" y="839640"/>
                  <a:pt x="4363329" y="839634"/>
                  <a:pt x="4362964" y="839724"/>
                </a:cubicBezTo>
                <a:close/>
                <a:moveTo>
                  <a:pt x="4374771" y="839195"/>
                </a:moveTo>
                <a:cubicBezTo>
                  <a:pt x="4374681" y="839055"/>
                  <a:pt x="4374060" y="839292"/>
                  <a:pt x="4373217" y="839743"/>
                </a:cubicBezTo>
                <a:cubicBezTo>
                  <a:pt x="4370690" y="841090"/>
                  <a:pt x="4366186" y="844337"/>
                  <a:pt x="4368153" y="844959"/>
                </a:cubicBezTo>
                <a:cubicBezTo>
                  <a:pt x="4368985" y="844990"/>
                  <a:pt x="4371547" y="842171"/>
                  <a:pt x="4371547" y="842171"/>
                </a:cubicBezTo>
                <a:cubicBezTo>
                  <a:pt x="4374064" y="840241"/>
                  <a:pt x="4374891" y="839382"/>
                  <a:pt x="4374771" y="839195"/>
                </a:cubicBezTo>
                <a:close/>
                <a:moveTo>
                  <a:pt x="5861368" y="838282"/>
                </a:moveTo>
                <a:cubicBezTo>
                  <a:pt x="5861368" y="838282"/>
                  <a:pt x="5861196" y="838844"/>
                  <a:pt x="5861134" y="839406"/>
                </a:cubicBezTo>
                <a:cubicBezTo>
                  <a:pt x="5861071" y="839966"/>
                  <a:pt x="5861120" y="840524"/>
                  <a:pt x="5861563" y="840514"/>
                </a:cubicBezTo>
                <a:cubicBezTo>
                  <a:pt x="5862447" y="840495"/>
                  <a:pt x="5863135" y="838243"/>
                  <a:pt x="5861368" y="838282"/>
                </a:cubicBezTo>
                <a:close/>
                <a:moveTo>
                  <a:pt x="2230964" y="837017"/>
                </a:moveTo>
                <a:lnTo>
                  <a:pt x="2231831" y="837085"/>
                </a:lnTo>
                <a:lnTo>
                  <a:pt x="2227096" y="841018"/>
                </a:lnTo>
                <a:lnTo>
                  <a:pt x="2223013" y="844993"/>
                </a:lnTo>
                <a:lnTo>
                  <a:pt x="2192575" y="861456"/>
                </a:lnTo>
                <a:cubicBezTo>
                  <a:pt x="2191013" y="862569"/>
                  <a:pt x="2182664" y="866330"/>
                  <a:pt x="2182368" y="864171"/>
                </a:cubicBezTo>
                <a:lnTo>
                  <a:pt x="2192140" y="858302"/>
                </a:lnTo>
                <a:cubicBezTo>
                  <a:pt x="2202193" y="853417"/>
                  <a:pt x="2212839" y="847655"/>
                  <a:pt x="2221904" y="841833"/>
                </a:cubicBezTo>
                <a:cubicBezTo>
                  <a:pt x="2224454" y="841657"/>
                  <a:pt x="2226985" y="840309"/>
                  <a:pt x="2228410" y="838199"/>
                </a:cubicBezTo>
                <a:cubicBezTo>
                  <a:pt x="2228835" y="838169"/>
                  <a:pt x="2229543" y="838371"/>
                  <a:pt x="2230109" y="838332"/>
                </a:cubicBezTo>
                <a:cubicBezTo>
                  <a:pt x="2230675" y="838294"/>
                  <a:pt x="2231102" y="838013"/>
                  <a:pt x="2230964" y="837017"/>
                </a:cubicBezTo>
                <a:close/>
                <a:moveTo>
                  <a:pt x="2377517" y="836280"/>
                </a:moveTo>
                <a:cubicBezTo>
                  <a:pt x="2376088" y="838306"/>
                  <a:pt x="2373597" y="839571"/>
                  <a:pt x="2371109" y="839696"/>
                </a:cubicBezTo>
                <a:cubicBezTo>
                  <a:pt x="2371814" y="838602"/>
                  <a:pt x="2372580" y="838035"/>
                  <a:pt x="2373589" y="837598"/>
                </a:cubicBezTo>
                <a:cubicBezTo>
                  <a:pt x="2374597" y="837160"/>
                  <a:pt x="2375846" y="836853"/>
                  <a:pt x="2377517" y="836280"/>
                </a:cubicBezTo>
                <a:close/>
                <a:moveTo>
                  <a:pt x="2380026" y="835176"/>
                </a:moveTo>
                <a:cubicBezTo>
                  <a:pt x="2380142" y="836148"/>
                  <a:pt x="2379722" y="836413"/>
                  <a:pt x="2379169" y="836440"/>
                </a:cubicBezTo>
                <a:cubicBezTo>
                  <a:pt x="2378616" y="836468"/>
                  <a:pt x="2377930" y="836258"/>
                  <a:pt x="2377517" y="836280"/>
                </a:cubicBezTo>
                <a:cubicBezTo>
                  <a:pt x="2377459" y="835795"/>
                  <a:pt x="2377637" y="835541"/>
                  <a:pt x="2378055" y="835398"/>
                </a:cubicBezTo>
                <a:cubicBezTo>
                  <a:pt x="2378473" y="835254"/>
                  <a:pt x="2379129" y="835222"/>
                  <a:pt x="2380026" y="835176"/>
                </a:cubicBezTo>
                <a:close/>
                <a:moveTo>
                  <a:pt x="4815257" y="834108"/>
                </a:moveTo>
                <a:lnTo>
                  <a:pt x="4795643" y="847191"/>
                </a:lnTo>
                <a:cubicBezTo>
                  <a:pt x="4787907" y="852354"/>
                  <a:pt x="4780249" y="857380"/>
                  <a:pt x="4770377" y="863525"/>
                </a:cubicBezTo>
                <a:cubicBezTo>
                  <a:pt x="4768908" y="864751"/>
                  <a:pt x="4749759" y="875769"/>
                  <a:pt x="4751056" y="877788"/>
                </a:cubicBezTo>
                <a:cubicBezTo>
                  <a:pt x="4753087" y="878517"/>
                  <a:pt x="4766668" y="867102"/>
                  <a:pt x="4765198" y="868327"/>
                </a:cubicBezTo>
                <a:cubicBezTo>
                  <a:pt x="4770799" y="865498"/>
                  <a:pt x="4773879" y="863029"/>
                  <a:pt x="4780426" y="859897"/>
                </a:cubicBezTo>
                <a:cubicBezTo>
                  <a:pt x="4773041" y="867214"/>
                  <a:pt x="4762994" y="870842"/>
                  <a:pt x="4755398" y="877173"/>
                </a:cubicBezTo>
                <a:cubicBezTo>
                  <a:pt x="4753087" y="878517"/>
                  <a:pt x="4751933" y="881901"/>
                  <a:pt x="4748854" y="884371"/>
                </a:cubicBezTo>
                <a:cubicBezTo>
                  <a:pt x="4741609" y="891669"/>
                  <a:pt x="4728692" y="898754"/>
                  <a:pt x="4721096" y="905085"/>
                </a:cubicBezTo>
                <a:cubicBezTo>
                  <a:pt x="4723337" y="902733"/>
                  <a:pt x="4717211" y="907838"/>
                  <a:pt x="4717421" y="908825"/>
                </a:cubicBezTo>
                <a:cubicBezTo>
                  <a:pt x="4718089" y="911951"/>
                  <a:pt x="4724598" y="904589"/>
                  <a:pt x="4725438" y="904469"/>
                </a:cubicBezTo>
                <a:cubicBezTo>
                  <a:pt x="4736009" y="897208"/>
                  <a:pt x="4746335" y="889982"/>
                  <a:pt x="4756619" y="883144"/>
                </a:cubicBezTo>
                <a:lnTo>
                  <a:pt x="4770090" y="874864"/>
                </a:lnTo>
                <a:lnTo>
                  <a:pt x="4771685" y="873302"/>
                </a:lnTo>
                <a:cubicBezTo>
                  <a:pt x="4785343" y="860900"/>
                  <a:pt x="4799106" y="848993"/>
                  <a:pt x="4812232" y="837132"/>
                </a:cubicBezTo>
                <a:close/>
                <a:moveTo>
                  <a:pt x="4394262" y="824886"/>
                </a:moveTo>
                <a:cubicBezTo>
                  <a:pt x="4386570" y="827671"/>
                  <a:pt x="4376400" y="831335"/>
                  <a:pt x="4367949" y="837010"/>
                </a:cubicBezTo>
                <a:cubicBezTo>
                  <a:pt x="4367949" y="837010"/>
                  <a:pt x="4365362" y="838857"/>
                  <a:pt x="4365386" y="839829"/>
                </a:cubicBezTo>
                <a:cubicBezTo>
                  <a:pt x="4368078" y="842039"/>
                  <a:pt x="4378116" y="833346"/>
                  <a:pt x="4379757" y="832437"/>
                </a:cubicBezTo>
                <a:cubicBezTo>
                  <a:pt x="4386593" y="828645"/>
                  <a:pt x="4390896" y="828809"/>
                  <a:pt x="4394262" y="824886"/>
                </a:cubicBezTo>
                <a:close/>
                <a:moveTo>
                  <a:pt x="4401933" y="821127"/>
                </a:moveTo>
                <a:cubicBezTo>
                  <a:pt x="4401516" y="821110"/>
                  <a:pt x="4401320" y="821631"/>
                  <a:pt x="4401334" y="822157"/>
                </a:cubicBezTo>
                <a:cubicBezTo>
                  <a:pt x="4401349" y="822685"/>
                  <a:pt x="4401570" y="823219"/>
                  <a:pt x="4401987" y="823235"/>
                </a:cubicBezTo>
                <a:cubicBezTo>
                  <a:pt x="4401987" y="823235"/>
                  <a:pt x="4402741" y="820184"/>
                  <a:pt x="4401933" y="821127"/>
                </a:cubicBezTo>
                <a:close/>
                <a:moveTo>
                  <a:pt x="5844232" y="819554"/>
                </a:moveTo>
                <a:cubicBezTo>
                  <a:pt x="5843532" y="819569"/>
                  <a:pt x="5842907" y="819712"/>
                  <a:pt x="5842337" y="819952"/>
                </a:cubicBezTo>
                <a:cubicBezTo>
                  <a:pt x="5841769" y="820193"/>
                  <a:pt x="5841253" y="820533"/>
                  <a:pt x="5840771" y="820942"/>
                </a:cubicBezTo>
                <a:cubicBezTo>
                  <a:pt x="5839810" y="821758"/>
                  <a:pt x="5838982" y="822852"/>
                  <a:pt x="5838122" y="823989"/>
                </a:cubicBezTo>
                <a:cubicBezTo>
                  <a:pt x="5841806" y="823908"/>
                  <a:pt x="5842496" y="821657"/>
                  <a:pt x="5844232" y="819554"/>
                </a:cubicBezTo>
                <a:close/>
                <a:moveTo>
                  <a:pt x="4830636" y="818740"/>
                </a:moveTo>
                <a:lnTo>
                  <a:pt x="4810915" y="830852"/>
                </a:lnTo>
                <a:cubicBezTo>
                  <a:pt x="4801572" y="836773"/>
                  <a:pt x="4792725" y="842477"/>
                  <a:pt x="4784061" y="847857"/>
                </a:cubicBezTo>
                <a:cubicBezTo>
                  <a:pt x="4782591" y="849083"/>
                  <a:pt x="4761796" y="860504"/>
                  <a:pt x="4763303" y="863511"/>
                </a:cubicBezTo>
                <a:cubicBezTo>
                  <a:pt x="4764566" y="865366"/>
                  <a:pt x="4777761" y="856208"/>
                  <a:pt x="4766560" y="861863"/>
                </a:cubicBezTo>
                <a:cubicBezTo>
                  <a:pt x="4783258" y="852207"/>
                  <a:pt x="4797294" y="842931"/>
                  <a:pt x="4813117" y="833230"/>
                </a:cubicBezTo>
                <a:cubicBezTo>
                  <a:pt x="4813537" y="833171"/>
                  <a:pt x="4817388" y="830253"/>
                  <a:pt x="4821388" y="827440"/>
                </a:cubicBezTo>
                <a:lnTo>
                  <a:pt x="4822629" y="826741"/>
                </a:lnTo>
                <a:close/>
                <a:moveTo>
                  <a:pt x="4429313" y="814943"/>
                </a:moveTo>
                <a:cubicBezTo>
                  <a:pt x="4428904" y="814996"/>
                  <a:pt x="4428392" y="815147"/>
                  <a:pt x="4427933" y="815353"/>
                </a:cubicBezTo>
                <a:cubicBezTo>
                  <a:pt x="4427474" y="815558"/>
                  <a:pt x="4427072" y="815815"/>
                  <a:pt x="4426880" y="816081"/>
                </a:cubicBezTo>
                <a:cubicBezTo>
                  <a:pt x="4426624" y="816436"/>
                  <a:pt x="4426746" y="816805"/>
                  <a:pt x="4427621" y="817083"/>
                </a:cubicBezTo>
                <a:cubicBezTo>
                  <a:pt x="4428453" y="817114"/>
                  <a:pt x="4428428" y="816141"/>
                  <a:pt x="4429261" y="816173"/>
                </a:cubicBezTo>
                <a:cubicBezTo>
                  <a:pt x="4430535" y="815126"/>
                  <a:pt x="4430131" y="814838"/>
                  <a:pt x="4429313" y="814943"/>
                </a:cubicBezTo>
                <a:close/>
                <a:moveTo>
                  <a:pt x="4817237" y="810614"/>
                </a:moveTo>
                <a:cubicBezTo>
                  <a:pt x="4815977" y="812827"/>
                  <a:pt x="4813562" y="814355"/>
                  <a:pt x="4811041" y="814713"/>
                </a:cubicBezTo>
                <a:cubicBezTo>
                  <a:pt x="4811653" y="813524"/>
                  <a:pt x="4812379" y="812871"/>
                  <a:pt x="4813364" y="812329"/>
                </a:cubicBezTo>
                <a:cubicBezTo>
                  <a:pt x="4814349" y="811787"/>
                  <a:pt x="4815591" y="811357"/>
                  <a:pt x="4817237" y="810614"/>
                </a:cubicBezTo>
                <a:close/>
                <a:moveTo>
                  <a:pt x="4819687" y="809250"/>
                </a:moveTo>
                <a:cubicBezTo>
                  <a:pt x="4819898" y="810237"/>
                  <a:pt x="4819495" y="810549"/>
                  <a:pt x="4818935" y="810628"/>
                </a:cubicBezTo>
                <a:cubicBezTo>
                  <a:pt x="4818375" y="810707"/>
                  <a:pt x="4817657" y="810555"/>
                  <a:pt x="4817237" y="810614"/>
                </a:cubicBezTo>
                <a:cubicBezTo>
                  <a:pt x="4817131" y="810121"/>
                  <a:pt x="4817288" y="809844"/>
                  <a:pt x="4817700" y="809659"/>
                </a:cubicBezTo>
                <a:cubicBezTo>
                  <a:pt x="4818111" y="809473"/>
                  <a:pt x="4818776" y="809379"/>
                  <a:pt x="4819687" y="809250"/>
                </a:cubicBezTo>
                <a:close/>
                <a:moveTo>
                  <a:pt x="2282894" y="808003"/>
                </a:moveTo>
                <a:cubicBezTo>
                  <a:pt x="2282894" y="808003"/>
                  <a:pt x="2282756" y="808557"/>
                  <a:pt x="2282725" y="809104"/>
                </a:cubicBezTo>
                <a:cubicBezTo>
                  <a:pt x="2282693" y="809651"/>
                  <a:pt x="2282767" y="810190"/>
                  <a:pt x="2283192" y="810161"/>
                </a:cubicBezTo>
                <a:cubicBezTo>
                  <a:pt x="2284042" y="810103"/>
                  <a:pt x="2284594" y="807886"/>
                  <a:pt x="2282894" y="808003"/>
                </a:cubicBezTo>
                <a:close/>
                <a:moveTo>
                  <a:pt x="1701731" y="804546"/>
                </a:moveTo>
                <a:cubicBezTo>
                  <a:pt x="1703432" y="804429"/>
                  <a:pt x="1702879" y="806646"/>
                  <a:pt x="1702029" y="806705"/>
                </a:cubicBezTo>
                <a:cubicBezTo>
                  <a:pt x="1701604" y="806734"/>
                  <a:pt x="1701529" y="806195"/>
                  <a:pt x="1701561" y="805648"/>
                </a:cubicBezTo>
                <a:cubicBezTo>
                  <a:pt x="1701594" y="805102"/>
                  <a:pt x="1701731" y="804546"/>
                  <a:pt x="1701731" y="804546"/>
                </a:cubicBezTo>
                <a:close/>
                <a:moveTo>
                  <a:pt x="4437771" y="797047"/>
                </a:moveTo>
                <a:lnTo>
                  <a:pt x="4437760" y="798119"/>
                </a:lnTo>
                <a:lnTo>
                  <a:pt x="4437755" y="798619"/>
                </a:lnTo>
                <a:cubicBezTo>
                  <a:pt x="4437754" y="798743"/>
                  <a:pt x="4437754" y="798777"/>
                  <a:pt x="4437756" y="798644"/>
                </a:cubicBezTo>
                <a:lnTo>
                  <a:pt x="4437760" y="798119"/>
                </a:lnTo>
                <a:lnTo>
                  <a:pt x="4437762" y="798045"/>
                </a:lnTo>
                <a:cubicBezTo>
                  <a:pt x="4437766" y="797579"/>
                  <a:pt x="4437771" y="797047"/>
                  <a:pt x="4437771" y="797047"/>
                </a:cubicBezTo>
                <a:close/>
                <a:moveTo>
                  <a:pt x="5878453" y="796330"/>
                </a:moveTo>
                <a:cubicBezTo>
                  <a:pt x="5877871" y="796576"/>
                  <a:pt x="5877102" y="796964"/>
                  <a:pt x="5876118" y="797523"/>
                </a:cubicBezTo>
                <a:cubicBezTo>
                  <a:pt x="5868239" y="801996"/>
                  <a:pt x="5856064" y="809660"/>
                  <a:pt x="5848367" y="816194"/>
                </a:cubicBezTo>
                <a:cubicBezTo>
                  <a:pt x="5857380" y="812901"/>
                  <a:pt x="5864137" y="807420"/>
                  <a:pt x="5873692" y="801878"/>
                </a:cubicBezTo>
                <a:cubicBezTo>
                  <a:pt x="5875605" y="800857"/>
                  <a:pt x="5877817" y="799040"/>
                  <a:pt x="5879039" y="797693"/>
                </a:cubicBezTo>
                <a:cubicBezTo>
                  <a:pt x="5880261" y="796346"/>
                  <a:pt x="5880495" y="795470"/>
                  <a:pt x="5878453" y="796330"/>
                </a:cubicBezTo>
                <a:close/>
                <a:moveTo>
                  <a:pt x="4523190" y="795778"/>
                </a:moveTo>
                <a:cubicBezTo>
                  <a:pt x="4521866" y="797770"/>
                  <a:pt x="4512732" y="804692"/>
                  <a:pt x="4511541" y="805920"/>
                </a:cubicBezTo>
                <a:cubicBezTo>
                  <a:pt x="4507847" y="808795"/>
                  <a:pt x="4504995" y="811122"/>
                  <a:pt x="4502540" y="813205"/>
                </a:cubicBezTo>
                <a:lnTo>
                  <a:pt x="4501275" y="814317"/>
                </a:lnTo>
                <a:lnTo>
                  <a:pt x="4489352" y="819391"/>
                </a:lnTo>
                <a:lnTo>
                  <a:pt x="4502442" y="810859"/>
                </a:lnTo>
                <a:cubicBezTo>
                  <a:pt x="4505035" y="809237"/>
                  <a:pt x="4511276" y="803127"/>
                  <a:pt x="4516549" y="799021"/>
                </a:cubicBezTo>
                <a:lnTo>
                  <a:pt x="4521128" y="795958"/>
                </a:lnTo>
                <a:lnTo>
                  <a:pt x="4521791" y="795812"/>
                </a:lnTo>
                <a:close/>
                <a:moveTo>
                  <a:pt x="4470950" y="788921"/>
                </a:moveTo>
                <a:cubicBezTo>
                  <a:pt x="4471416" y="788789"/>
                  <a:pt x="4471177" y="789403"/>
                  <a:pt x="4470531" y="790382"/>
                </a:cubicBezTo>
                <a:lnTo>
                  <a:pt x="4470045" y="791005"/>
                </a:lnTo>
                <a:lnTo>
                  <a:pt x="4454389" y="798245"/>
                </a:lnTo>
                <a:lnTo>
                  <a:pt x="4455863" y="797154"/>
                </a:lnTo>
                <a:cubicBezTo>
                  <a:pt x="4460669" y="793645"/>
                  <a:pt x="4465571" y="790431"/>
                  <a:pt x="4470950" y="788921"/>
                </a:cubicBezTo>
                <a:close/>
                <a:moveTo>
                  <a:pt x="1978179" y="783742"/>
                </a:moveTo>
                <a:cubicBezTo>
                  <a:pt x="1986573" y="784850"/>
                  <a:pt x="1973824" y="803959"/>
                  <a:pt x="1964788" y="799389"/>
                </a:cubicBezTo>
                <a:cubicBezTo>
                  <a:pt x="1964788" y="799389"/>
                  <a:pt x="1971532" y="785760"/>
                  <a:pt x="1978179" y="783742"/>
                </a:cubicBezTo>
                <a:close/>
                <a:moveTo>
                  <a:pt x="2442888" y="779943"/>
                </a:moveTo>
                <a:lnTo>
                  <a:pt x="2442613" y="780509"/>
                </a:lnTo>
                <a:lnTo>
                  <a:pt x="2424176" y="792984"/>
                </a:lnTo>
                <a:cubicBezTo>
                  <a:pt x="2412854" y="801090"/>
                  <a:pt x="2401777" y="809462"/>
                  <a:pt x="2390944" y="818067"/>
                </a:cubicBezTo>
                <a:cubicBezTo>
                  <a:pt x="2387024" y="821357"/>
                  <a:pt x="2377622" y="828832"/>
                  <a:pt x="2372158" y="833177"/>
                </a:cubicBezTo>
                <a:cubicBezTo>
                  <a:pt x="2366423" y="836397"/>
                  <a:pt x="2370228" y="832135"/>
                  <a:pt x="2373453" y="830019"/>
                </a:cubicBezTo>
                <a:lnTo>
                  <a:pt x="2406754" y="802877"/>
                </a:lnTo>
                <a:close/>
                <a:moveTo>
                  <a:pt x="4869136" y="776527"/>
                </a:moveTo>
                <a:cubicBezTo>
                  <a:pt x="4870817" y="776289"/>
                  <a:pt x="4870434" y="778547"/>
                  <a:pt x="4869593" y="778666"/>
                </a:cubicBezTo>
                <a:cubicBezTo>
                  <a:pt x="4869172" y="778725"/>
                  <a:pt x="4869059" y="778191"/>
                  <a:pt x="4869050" y="777641"/>
                </a:cubicBezTo>
                <a:cubicBezTo>
                  <a:pt x="4869041" y="777091"/>
                  <a:pt x="4869136" y="776527"/>
                  <a:pt x="4869136" y="776527"/>
                </a:cubicBezTo>
                <a:close/>
                <a:moveTo>
                  <a:pt x="1722377" y="769507"/>
                </a:moveTo>
                <a:lnTo>
                  <a:pt x="1694260" y="789348"/>
                </a:lnTo>
                <a:cubicBezTo>
                  <a:pt x="1682806" y="797896"/>
                  <a:pt x="1671605" y="806713"/>
                  <a:pt x="1660662" y="815765"/>
                </a:cubicBezTo>
                <a:cubicBezTo>
                  <a:pt x="1656706" y="819222"/>
                  <a:pt x="1647207" y="827085"/>
                  <a:pt x="1641688" y="831656"/>
                </a:cubicBezTo>
                <a:cubicBezTo>
                  <a:pt x="1635866" y="835074"/>
                  <a:pt x="1639686" y="830621"/>
                  <a:pt x="1642952" y="828384"/>
                </a:cubicBezTo>
                <a:lnTo>
                  <a:pt x="1676582" y="799849"/>
                </a:lnTo>
                <a:close/>
                <a:moveTo>
                  <a:pt x="5992505" y="769353"/>
                </a:moveTo>
                <a:cubicBezTo>
                  <a:pt x="5992549" y="769868"/>
                  <a:pt x="5992314" y="770130"/>
                  <a:pt x="5991946" y="770139"/>
                </a:cubicBezTo>
                <a:lnTo>
                  <a:pt x="5991664" y="769984"/>
                </a:lnTo>
                <a:close/>
                <a:moveTo>
                  <a:pt x="3120028" y="763785"/>
                </a:moveTo>
                <a:cubicBezTo>
                  <a:pt x="3121513" y="763739"/>
                  <a:pt x="3103924" y="784779"/>
                  <a:pt x="3083881" y="807864"/>
                </a:cubicBezTo>
                <a:cubicBezTo>
                  <a:pt x="3084833" y="804595"/>
                  <a:pt x="3084833" y="804595"/>
                  <a:pt x="3081432" y="803509"/>
                </a:cubicBezTo>
                <a:cubicBezTo>
                  <a:pt x="3084833" y="804595"/>
                  <a:pt x="3051957" y="838772"/>
                  <a:pt x="3041732" y="846229"/>
                </a:cubicBezTo>
                <a:cubicBezTo>
                  <a:pt x="3097984" y="784967"/>
                  <a:pt x="3118543" y="763833"/>
                  <a:pt x="3120028" y="763785"/>
                </a:cubicBezTo>
                <a:close/>
                <a:moveTo>
                  <a:pt x="4523729" y="760782"/>
                </a:moveTo>
                <a:lnTo>
                  <a:pt x="4520894" y="763102"/>
                </a:lnTo>
                <a:lnTo>
                  <a:pt x="4501901" y="777637"/>
                </a:lnTo>
                <a:lnTo>
                  <a:pt x="4493161" y="780635"/>
                </a:lnTo>
                <a:lnTo>
                  <a:pt x="4481877" y="785563"/>
                </a:lnTo>
                <a:lnTo>
                  <a:pt x="4485816" y="782362"/>
                </a:lnTo>
                <a:cubicBezTo>
                  <a:pt x="4492616" y="778566"/>
                  <a:pt x="4499345" y="774491"/>
                  <a:pt x="4506085" y="769967"/>
                </a:cubicBezTo>
                <a:lnTo>
                  <a:pt x="4515403" y="763049"/>
                </a:lnTo>
                <a:lnTo>
                  <a:pt x="4515362" y="763329"/>
                </a:lnTo>
                <a:cubicBezTo>
                  <a:pt x="4516195" y="763188"/>
                  <a:pt x="4518061" y="762632"/>
                  <a:pt x="4521464" y="761505"/>
                </a:cubicBezTo>
                <a:close/>
                <a:moveTo>
                  <a:pt x="2898045" y="758456"/>
                </a:moveTo>
                <a:cubicBezTo>
                  <a:pt x="2899961" y="758258"/>
                  <a:pt x="2901416" y="758982"/>
                  <a:pt x="2901751" y="761025"/>
                </a:cubicBezTo>
                <a:cubicBezTo>
                  <a:pt x="2900798" y="764295"/>
                  <a:pt x="2896875" y="767659"/>
                  <a:pt x="2893191" y="770205"/>
                </a:cubicBezTo>
                <a:cubicBezTo>
                  <a:pt x="2889506" y="772751"/>
                  <a:pt x="2886060" y="774481"/>
                  <a:pt x="2886060" y="774481"/>
                </a:cubicBezTo>
                <a:cubicBezTo>
                  <a:pt x="2882387" y="767947"/>
                  <a:pt x="2892297" y="759049"/>
                  <a:pt x="2898045" y="758456"/>
                </a:cubicBezTo>
                <a:close/>
                <a:moveTo>
                  <a:pt x="2332790" y="750331"/>
                </a:moveTo>
                <a:cubicBezTo>
                  <a:pt x="2337304" y="748580"/>
                  <a:pt x="2336982" y="750658"/>
                  <a:pt x="2323960" y="762232"/>
                </a:cubicBezTo>
                <a:cubicBezTo>
                  <a:pt x="2306826" y="776884"/>
                  <a:pt x="2289206" y="790616"/>
                  <a:pt x="2272080" y="804655"/>
                </a:cubicBezTo>
                <a:lnTo>
                  <a:pt x="2264749" y="811289"/>
                </a:lnTo>
                <a:lnTo>
                  <a:pt x="2261509" y="813671"/>
                </a:lnTo>
                <a:cubicBezTo>
                  <a:pt x="2257117" y="817075"/>
                  <a:pt x="2250883" y="821653"/>
                  <a:pt x="2244563" y="826509"/>
                </a:cubicBezTo>
                <a:lnTo>
                  <a:pt x="2233302" y="835864"/>
                </a:lnTo>
                <a:lnTo>
                  <a:pt x="2231499" y="836101"/>
                </a:lnTo>
                <a:cubicBezTo>
                  <a:pt x="2231074" y="836256"/>
                  <a:pt x="2230895" y="836519"/>
                  <a:pt x="2230964" y="837017"/>
                </a:cubicBezTo>
                <a:cubicBezTo>
                  <a:pt x="2230044" y="837081"/>
                  <a:pt x="2229371" y="837127"/>
                  <a:pt x="2228945" y="837282"/>
                </a:cubicBezTo>
                <a:cubicBezTo>
                  <a:pt x="2228519" y="837438"/>
                  <a:pt x="2228342" y="837701"/>
                  <a:pt x="2228410" y="838199"/>
                </a:cubicBezTo>
                <a:cubicBezTo>
                  <a:pt x="2226709" y="838820"/>
                  <a:pt x="2225433" y="839159"/>
                  <a:pt x="2224406" y="839628"/>
                </a:cubicBezTo>
                <a:cubicBezTo>
                  <a:pt x="2223381" y="840097"/>
                  <a:pt x="2222605" y="840694"/>
                  <a:pt x="2221904" y="841833"/>
                </a:cubicBezTo>
                <a:cubicBezTo>
                  <a:pt x="2213546" y="845511"/>
                  <a:pt x="2204834" y="850008"/>
                  <a:pt x="2195838" y="854778"/>
                </a:cubicBezTo>
                <a:lnTo>
                  <a:pt x="2190580" y="857538"/>
                </a:lnTo>
                <a:lnTo>
                  <a:pt x="2236000" y="821756"/>
                </a:lnTo>
                <a:lnTo>
                  <a:pt x="2224116" y="831840"/>
                </a:lnTo>
                <a:cubicBezTo>
                  <a:pt x="2220848" y="834077"/>
                  <a:pt x="2217030" y="838530"/>
                  <a:pt x="2222850" y="835111"/>
                </a:cubicBezTo>
                <a:cubicBezTo>
                  <a:pt x="2228370" y="830541"/>
                  <a:pt x="2237868" y="822678"/>
                  <a:pt x="2241825" y="819222"/>
                </a:cubicBezTo>
                <a:cubicBezTo>
                  <a:pt x="2252769" y="810170"/>
                  <a:pt x="2263968" y="801352"/>
                  <a:pt x="2275424" y="792805"/>
                </a:cubicBezTo>
                <a:lnTo>
                  <a:pt x="2303539" y="772963"/>
                </a:lnTo>
                <a:lnTo>
                  <a:pt x="2268292" y="796318"/>
                </a:lnTo>
                <a:lnTo>
                  <a:pt x="2312594" y="761417"/>
                </a:lnTo>
                <a:cubicBezTo>
                  <a:pt x="2318923" y="757667"/>
                  <a:pt x="2328275" y="752084"/>
                  <a:pt x="2332790" y="750331"/>
                </a:cubicBezTo>
                <a:close/>
                <a:moveTo>
                  <a:pt x="1768514" y="750248"/>
                </a:moveTo>
                <a:lnTo>
                  <a:pt x="1767167" y="751473"/>
                </a:lnTo>
                <a:cubicBezTo>
                  <a:pt x="1763802" y="754167"/>
                  <a:pt x="1759353" y="757291"/>
                  <a:pt x="1755538" y="760352"/>
                </a:cubicBezTo>
                <a:lnTo>
                  <a:pt x="1754479" y="761294"/>
                </a:lnTo>
                <a:lnTo>
                  <a:pt x="1747718" y="765264"/>
                </a:lnTo>
                <a:cubicBezTo>
                  <a:pt x="1740343" y="769788"/>
                  <a:pt x="1733219" y="774386"/>
                  <a:pt x="1726532" y="779037"/>
                </a:cubicBezTo>
                <a:cubicBezTo>
                  <a:pt x="1696494" y="798709"/>
                  <a:pt x="1670565" y="823292"/>
                  <a:pt x="1641813" y="846057"/>
                </a:cubicBezTo>
                <a:cubicBezTo>
                  <a:pt x="1640963" y="846116"/>
                  <a:pt x="1636156" y="849633"/>
                  <a:pt x="1636020" y="848638"/>
                </a:cubicBezTo>
                <a:cubicBezTo>
                  <a:pt x="1635882" y="847642"/>
                  <a:pt x="1645083" y="837621"/>
                  <a:pt x="1645933" y="837562"/>
                </a:cubicBezTo>
                <a:cubicBezTo>
                  <a:pt x="1655413" y="828528"/>
                  <a:pt x="1671561" y="817022"/>
                  <a:pt x="1680346" y="810215"/>
                </a:cubicBezTo>
                <a:cubicBezTo>
                  <a:pt x="1697920" y="796600"/>
                  <a:pt x="1710662" y="786335"/>
                  <a:pt x="1728650" y="774701"/>
                </a:cubicBezTo>
                <a:cubicBezTo>
                  <a:pt x="1736543" y="769464"/>
                  <a:pt x="1744218" y="764639"/>
                  <a:pt x="1751789" y="760055"/>
                </a:cubicBezTo>
                <a:close/>
                <a:moveTo>
                  <a:pt x="5977551" y="748986"/>
                </a:moveTo>
                <a:cubicBezTo>
                  <a:pt x="5977872" y="748850"/>
                  <a:pt x="5978315" y="748840"/>
                  <a:pt x="5978801" y="749346"/>
                </a:cubicBezTo>
                <a:cubicBezTo>
                  <a:pt x="5978801" y="749346"/>
                  <a:pt x="5978007" y="750395"/>
                  <a:pt x="5977033" y="749384"/>
                </a:cubicBezTo>
                <a:cubicBezTo>
                  <a:pt x="5977033" y="749384"/>
                  <a:pt x="5977230" y="749122"/>
                  <a:pt x="5977551" y="748986"/>
                </a:cubicBezTo>
                <a:close/>
                <a:moveTo>
                  <a:pt x="5980017" y="747748"/>
                </a:moveTo>
                <a:lnTo>
                  <a:pt x="5981511" y="748254"/>
                </a:lnTo>
                <a:cubicBezTo>
                  <a:pt x="5981599" y="749285"/>
                  <a:pt x="5980717" y="749304"/>
                  <a:pt x="5978801" y="749346"/>
                </a:cubicBezTo>
                <a:lnTo>
                  <a:pt x="5979659" y="747764"/>
                </a:lnTo>
                <a:lnTo>
                  <a:pt x="5979667" y="747965"/>
                </a:lnTo>
                <a:close/>
                <a:moveTo>
                  <a:pt x="5975683" y="744078"/>
                </a:moveTo>
                <a:cubicBezTo>
                  <a:pt x="5953774" y="755225"/>
                  <a:pt x="5927488" y="768701"/>
                  <a:pt x="5904694" y="779866"/>
                </a:cubicBezTo>
                <a:cubicBezTo>
                  <a:pt x="5901337" y="782004"/>
                  <a:pt x="5881014" y="791050"/>
                  <a:pt x="5881196" y="793112"/>
                </a:cubicBezTo>
                <a:lnTo>
                  <a:pt x="5886096" y="792828"/>
                </a:lnTo>
                <a:lnTo>
                  <a:pt x="5885762" y="793011"/>
                </a:lnTo>
                <a:lnTo>
                  <a:pt x="5886237" y="792820"/>
                </a:lnTo>
                <a:lnTo>
                  <a:pt x="5890603" y="792568"/>
                </a:lnTo>
                <a:cubicBezTo>
                  <a:pt x="5903862" y="788340"/>
                  <a:pt x="5924237" y="777942"/>
                  <a:pt x="5903514" y="785864"/>
                </a:cubicBezTo>
                <a:lnTo>
                  <a:pt x="5886237" y="792820"/>
                </a:lnTo>
                <a:lnTo>
                  <a:pt x="5886096" y="792828"/>
                </a:lnTo>
                <a:lnTo>
                  <a:pt x="5891962" y="789607"/>
                </a:lnTo>
                <a:cubicBezTo>
                  <a:pt x="5918623" y="771991"/>
                  <a:pt x="5948547" y="759640"/>
                  <a:pt x="5977033" y="749384"/>
                </a:cubicBezTo>
                <a:cubicBezTo>
                  <a:pt x="5945655" y="767102"/>
                  <a:pt x="5913216" y="782779"/>
                  <a:pt x="5881060" y="801718"/>
                </a:cubicBezTo>
                <a:cubicBezTo>
                  <a:pt x="5866255" y="810557"/>
                  <a:pt x="5852418" y="819892"/>
                  <a:pt x="5838964" y="829627"/>
                </a:cubicBezTo>
                <a:lnTo>
                  <a:pt x="5801440" y="858219"/>
                </a:lnTo>
                <a:lnTo>
                  <a:pt x="5845508" y="811680"/>
                </a:lnTo>
                <a:lnTo>
                  <a:pt x="5853127" y="806455"/>
                </a:lnTo>
                <a:cubicBezTo>
                  <a:pt x="5863387" y="798832"/>
                  <a:pt x="5874769" y="792218"/>
                  <a:pt x="5886002" y="785606"/>
                </a:cubicBezTo>
                <a:cubicBezTo>
                  <a:pt x="5890375" y="783275"/>
                  <a:pt x="5904124" y="773339"/>
                  <a:pt x="5902730" y="777673"/>
                </a:cubicBezTo>
                <a:cubicBezTo>
                  <a:pt x="5904499" y="777633"/>
                  <a:pt x="5906414" y="777592"/>
                  <a:pt x="5907118" y="775511"/>
                </a:cubicBezTo>
                <a:cubicBezTo>
                  <a:pt x="5928972" y="765399"/>
                  <a:pt x="5949909" y="753243"/>
                  <a:pt x="5975683" y="744078"/>
                </a:cubicBezTo>
                <a:close/>
                <a:moveTo>
                  <a:pt x="2545404" y="741068"/>
                </a:moveTo>
                <a:lnTo>
                  <a:pt x="2544441" y="742761"/>
                </a:lnTo>
                <a:lnTo>
                  <a:pt x="2539176" y="745760"/>
                </a:lnTo>
                <a:cubicBezTo>
                  <a:pt x="2537267" y="746705"/>
                  <a:pt x="2537933" y="746017"/>
                  <a:pt x="2543414" y="742356"/>
                </a:cubicBezTo>
                <a:close/>
                <a:moveTo>
                  <a:pt x="5815717" y="740772"/>
                </a:moveTo>
                <a:cubicBezTo>
                  <a:pt x="5815572" y="740743"/>
                  <a:pt x="5815464" y="740810"/>
                  <a:pt x="5815356" y="740941"/>
                </a:cubicBezTo>
                <a:cubicBezTo>
                  <a:pt x="5815138" y="741204"/>
                  <a:pt x="5814925" y="741725"/>
                  <a:pt x="5814454" y="742251"/>
                </a:cubicBezTo>
                <a:cubicBezTo>
                  <a:pt x="5808312" y="744622"/>
                  <a:pt x="5801557" y="750104"/>
                  <a:pt x="5795434" y="754366"/>
                </a:cubicBezTo>
                <a:cubicBezTo>
                  <a:pt x="5793771" y="756038"/>
                  <a:pt x="5793333" y="756735"/>
                  <a:pt x="5793666" y="756824"/>
                </a:cubicBezTo>
                <a:cubicBezTo>
                  <a:pt x="5794666" y="757093"/>
                  <a:pt x="5802599" y="751888"/>
                  <a:pt x="5805184" y="751057"/>
                </a:cubicBezTo>
                <a:cubicBezTo>
                  <a:pt x="5809467" y="747694"/>
                  <a:pt x="5811997" y="744541"/>
                  <a:pt x="5814454" y="742251"/>
                </a:cubicBezTo>
                <a:cubicBezTo>
                  <a:pt x="5815412" y="742231"/>
                  <a:pt x="5815869" y="741962"/>
                  <a:pt x="5816085" y="741699"/>
                </a:cubicBezTo>
                <a:cubicBezTo>
                  <a:pt x="5816303" y="741437"/>
                  <a:pt x="5816280" y="741180"/>
                  <a:pt x="5816280" y="741180"/>
                </a:cubicBezTo>
                <a:cubicBezTo>
                  <a:pt x="5816037" y="740926"/>
                  <a:pt x="5815860" y="740801"/>
                  <a:pt x="5815717" y="740772"/>
                </a:cubicBezTo>
                <a:close/>
                <a:moveTo>
                  <a:pt x="5875841" y="740427"/>
                </a:moveTo>
                <a:cubicBezTo>
                  <a:pt x="5875624" y="740480"/>
                  <a:pt x="5874797" y="740939"/>
                  <a:pt x="5873045" y="742010"/>
                </a:cubicBezTo>
                <a:cubicBezTo>
                  <a:pt x="5844198" y="756575"/>
                  <a:pt x="5819248" y="775186"/>
                  <a:pt x="5795886" y="791696"/>
                </a:cubicBezTo>
                <a:cubicBezTo>
                  <a:pt x="5787452" y="798247"/>
                  <a:pt x="5775995" y="804003"/>
                  <a:pt x="5771188" y="811506"/>
                </a:cubicBezTo>
                <a:lnTo>
                  <a:pt x="5772071" y="811487"/>
                </a:lnTo>
                <a:cubicBezTo>
                  <a:pt x="5772957" y="811468"/>
                  <a:pt x="5781538" y="804915"/>
                  <a:pt x="5785028" y="802602"/>
                </a:cubicBezTo>
                <a:cubicBezTo>
                  <a:pt x="5813424" y="782883"/>
                  <a:pt x="5839211" y="762018"/>
                  <a:pt x="5869792" y="745350"/>
                </a:cubicBezTo>
                <a:cubicBezTo>
                  <a:pt x="5871647" y="743761"/>
                  <a:pt x="5876491" y="740268"/>
                  <a:pt x="5875841" y="740427"/>
                </a:cubicBezTo>
                <a:close/>
                <a:moveTo>
                  <a:pt x="6018562" y="740372"/>
                </a:moveTo>
                <a:cubicBezTo>
                  <a:pt x="6019930" y="740191"/>
                  <a:pt x="6019777" y="740969"/>
                  <a:pt x="6016795" y="743185"/>
                </a:cubicBezTo>
                <a:cubicBezTo>
                  <a:pt x="6005415" y="749799"/>
                  <a:pt x="5999363" y="753200"/>
                  <a:pt x="5988686" y="757734"/>
                </a:cubicBezTo>
                <a:cubicBezTo>
                  <a:pt x="5954509" y="775513"/>
                  <a:pt x="5924676" y="788896"/>
                  <a:pt x="5890841" y="808905"/>
                </a:cubicBezTo>
                <a:cubicBezTo>
                  <a:pt x="5871582" y="819991"/>
                  <a:pt x="5857833" y="829927"/>
                  <a:pt x="5838902" y="843072"/>
                </a:cubicBezTo>
                <a:cubicBezTo>
                  <a:pt x="5829436" y="849645"/>
                  <a:pt x="5812094" y="860690"/>
                  <a:pt x="5801792" y="869519"/>
                </a:cubicBezTo>
                <a:cubicBezTo>
                  <a:pt x="5800907" y="869538"/>
                  <a:pt x="5790841" y="879393"/>
                  <a:pt x="5790932" y="880423"/>
                </a:cubicBezTo>
                <a:cubicBezTo>
                  <a:pt x="5791022" y="881454"/>
                  <a:pt x="5796189" y="878073"/>
                  <a:pt x="5797073" y="878053"/>
                </a:cubicBezTo>
                <a:cubicBezTo>
                  <a:pt x="5828076" y="856042"/>
                  <a:pt x="5856245" y="832026"/>
                  <a:pt x="5888415" y="813259"/>
                </a:cubicBezTo>
                <a:cubicBezTo>
                  <a:pt x="5917125" y="795427"/>
                  <a:pt x="5953026" y="778816"/>
                  <a:pt x="5983788" y="764208"/>
                </a:cubicBezTo>
                <a:cubicBezTo>
                  <a:pt x="5989061" y="762028"/>
                  <a:pt x="5996143" y="758605"/>
                  <a:pt x="5998706" y="757516"/>
                </a:cubicBezTo>
                <a:cubicBezTo>
                  <a:pt x="6002389" y="757437"/>
                  <a:pt x="5999918" y="759554"/>
                  <a:pt x="6002570" y="759497"/>
                </a:cubicBezTo>
                <a:cubicBezTo>
                  <a:pt x="6002570" y="759497"/>
                  <a:pt x="6007138" y="759398"/>
                  <a:pt x="6007047" y="758368"/>
                </a:cubicBezTo>
                <a:cubicBezTo>
                  <a:pt x="6007138" y="759398"/>
                  <a:pt x="5998466" y="764921"/>
                  <a:pt x="5990588" y="769394"/>
                </a:cubicBezTo>
                <a:lnTo>
                  <a:pt x="5989620" y="768387"/>
                </a:lnTo>
                <a:lnTo>
                  <a:pt x="5989672" y="768356"/>
                </a:lnTo>
                <a:lnTo>
                  <a:pt x="5995250" y="765701"/>
                </a:lnTo>
                <a:cubicBezTo>
                  <a:pt x="5998193" y="763894"/>
                  <a:pt x="6001431" y="761673"/>
                  <a:pt x="6002660" y="760528"/>
                </a:cubicBezTo>
                <a:lnTo>
                  <a:pt x="5989672" y="768356"/>
                </a:lnTo>
                <a:lnTo>
                  <a:pt x="5989615" y="768383"/>
                </a:lnTo>
                <a:lnTo>
                  <a:pt x="5989620" y="768387"/>
                </a:lnTo>
                <a:lnTo>
                  <a:pt x="5983061" y="772341"/>
                </a:lnTo>
                <a:cubicBezTo>
                  <a:pt x="5971147" y="779755"/>
                  <a:pt x="5980132" y="775171"/>
                  <a:pt x="5990588" y="769394"/>
                </a:cubicBezTo>
                <a:lnTo>
                  <a:pt x="5991664" y="769984"/>
                </a:lnTo>
                <a:lnTo>
                  <a:pt x="5986880" y="773569"/>
                </a:lnTo>
                <a:cubicBezTo>
                  <a:pt x="5980789" y="777211"/>
                  <a:pt x="5973451" y="779403"/>
                  <a:pt x="5966206" y="782658"/>
                </a:cubicBezTo>
                <a:cubicBezTo>
                  <a:pt x="5922489" y="806151"/>
                  <a:pt x="5878905" y="829469"/>
                  <a:pt x="5840206" y="858014"/>
                </a:cubicBezTo>
                <a:cubicBezTo>
                  <a:pt x="5824720" y="870053"/>
                  <a:pt x="5809384" y="882087"/>
                  <a:pt x="5794693" y="893075"/>
                </a:cubicBezTo>
                <a:cubicBezTo>
                  <a:pt x="5779590" y="903556"/>
                  <a:pt x="5763819" y="914008"/>
                  <a:pt x="5748094" y="924976"/>
                </a:cubicBezTo>
                <a:lnTo>
                  <a:pt x="5741502" y="929955"/>
                </a:lnTo>
                <a:lnTo>
                  <a:pt x="5739600" y="923528"/>
                </a:lnTo>
                <a:lnTo>
                  <a:pt x="5796548" y="863385"/>
                </a:lnTo>
                <a:lnTo>
                  <a:pt x="5797700" y="863240"/>
                </a:lnTo>
                <a:cubicBezTo>
                  <a:pt x="5803662" y="858809"/>
                  <a:pt x="5813921" y="851187"/>
                  <a:pt x="5818205" y="847824"/>
                </a:cubicBezTo>
                <a:cubicBezTo>
                  <a:pt x="5865485" y="812725"/>
                  <a:pt x="5916810" y="781667"/>
                  <a:pt x="5972092" y="757063"/>
                </a:cubicBezTo>
                <a:cubicBezTo>
                  <a:pt x="5982769" y="752529"/>
                  <a:pt x="5995034" y="745895"/>
                  <a:pt x="6003376" y="746746"/>
                </a:cubicBezTo>
                <a:cubicBezTo>
                  <a:pt x="6008739" y="745597"/>
                  <a:pt x="6008633" y="744395"/>
                  <a:pt x="6011196" y="743307"/>
                </a:cubicBezTo>
                <a:cubicBezTo>
                  <a:pt x="6014303" y="741690"/>
                  <a:pt x="6017193" y="740552"/>
                  <a:pt x="6018562" y="740372"/>
                </a:cubicBezTo>
                <a:close/>
                <a:moveTo>
                  <a:pt x="4887043" y="739994"/>
                </a:moveTo>
                <a:lnTo>
                  <a:pt x="4860578" y="761846"/>
                </a:lnTo>
                <a:cubicBezTo>
                  <a:pt x="4849830" y="771214"/>
                  <a:pt x="4839356" y="780833"/>
                  <a:pt x="4829155" y="790669"/>
                </a:cubicBezTo>
                <a:cubicBezTo>
                  <a:pt x="4825479" y="794410"/>
                  <a:pt x="4816625" y="802952"/>
                  <a:pt x="4811480" y="807919"/>
                </a:cubicBezTo>
                <a:cubicBezTo>
                  <a:pt x="4805950" y="811753"/>
                  <a:pt x="4809413" y="807026"/>
                  <a:pt x="4812494" y="804555"/>
                </a:cubicBezTo>
                <a:lnTo>
                  <a:pt x="4843790" y="773611"/>
                </a:lnTo>
                <a:close/>
                <a:moveTo>
                  <a:pt x="4550263" y="738522"/>
                </a:moveTo>
                <a:lnTo>
                  <a:pt x="4543067" y="744963"/>
                </a:lnTo>
                <a:lnTo>
                  <a:pt x="4535921" y="750808"/>
                </a:lnTo>
                <a:lnTo>
                  <a:pt x="4531478" y="751839"/>
                </a:lnTo>
                <a:lnTo>
                  <a:pt x="4529529" y="752445"/>
                </a:lnTo>
                <a:lnTo>
                  <a:pt x="4545271" y="740161"/>
                </a:lnTo>
                <a:lnTo>
                  <a:pt x="4547521" y="739324"/>
                </a:lnTo>
                <a:close/>
                <a:moveTo>
                  <a:pt x="2699296" y="737779"/>
                </a:moveTo>
                <a:cubicBezTo>
                  <a:pt x="2698089" y="738959"/>
                  <a:pt x="2697093" y="740008"/>
                  <a:pt x="2696961" y="740059"/>
                </a:cubicBezTo>
                <a:cubicBezTo>
                  <a:pt x="2696895" y="740084"/>
                  <a:pt x="2697044" y="739859"/>
                  <a:pt x="2697493" y="739277"/>
                </a:cubicBezTo>
                <a:lnTo>
                  <a:pt x="2697954" y="738695"/>
                </a:lnTo>
                <a:close/>
                <a:moveTo>
                  <a:pt x="1857463" y="737612"/>
                </a:moveTo>
                <a:lnTo>
                  <a:pt x="1854485" y="739377"/>
                </a:lnTo>
                <a:cubicBezTo>
                  <a:pt x="1845684" y="743882"/>
                  <a:pt x="1836974" y="748380"/>
                  <a:pt x="1828127" y="755275"/>
                </a:cubicBezTo>
                <a:cubicBezTo>
                  <a:pt x="1827968" y="754114"/>
                  <a:pt x="1817085" y="765423"/>
                  <a:pt x="1823734" y="761779"/>
                </a:cubicBezTo>
                <a:lnTo>
                  <a:pt x="1839200" y="752975"/>
                </a:lnTo>
                <a:close/>
                <a:moveTo>
                  <a:pt x="1802550" y="736647"/>
                </a:moveTo>
                <a:lnTo>
                  <a:pt x="1803839" y="738736"/>
                </a:lnTo>
                <a:cubicBezTo>
                  <a:pt x="1803413" y="739269"/>
                  <a:pt x="1802912" y="739010"/>
                  <a:pt x="1802608" y="738486"/>
                </a:cubicBezTo>
                <a:cubicBezTo>
                  <a:pt x="1802302" y="737963"/>
                  <a:pt x="1802194" y="737175"/>
                  <a:pt x="1802550" y="736647"/>
                </a:cubicBezTo>
                <a:close/>
                <a:moveTo>
                  <a:pt x="2348810" y="735790"/>
                </a:moveTo>
                <a:cubicBezTo>
                  <a:pt x="2360091" y="735105"/>
                  <a:pt x="2345608" y="746361"/>
                  <a:pt x="2341993" y="746088"/>
                </a:cubicBezTo>
                <a:cubicBezTo>
                  <a:pt x="2340787" y="745999"/>
                  <a:pt x="2340790" y="744625"/>
                  <a:pt x="2343357" y="741103"/>
                </a:cubicBezTo>
                <a:cubicBezTo>
                  <a:pt x="2346679" y="740094"/>
                  <a:pt x="2345486" y="736799"/>
                  <a:pt x="2348810" y="735790"/>
                </a:cubicBezTo>
                <a:close/>
                <a:moveTo>
                  <a:pt x="5815725" y="734825"/>
                </a:moveTo>
                <a:cubicBezTo>
                  <a:pt x="5815715" y="734696"/>
                  <a:pt x="5815311" y="734823"/>
                  <a:pt x="5814621" y="735148"/>
                </a:cubicBezTo>
                <a:cubicBezTo>
                  <a:pt x="5809796" y="737425"/>
                  <a:pt x="5790996" y="749408"/>
                  <a:pt x="5795163" y="751275"/>
                </a:cubicBezTo>
                <a:cubicBezTo>
                  <a:pt x="5797079" y="751233"/>
                  <a:pt x="5802951" y="745771"/>
                  <a:pt x="5806439" y="743458"/>
                </a:cubicBezTo>
                <a:cubicBezTo>
                  <a:pt x="5807233" y="742408"/>
                  <a:pt x="5817584" y="735817"/>
                  <a:pt x="5815725" y="734825"/>
                </a:cubicBezTo>
                <a:close/>
                <a:moveTo>
                  <a:pt x="5972952" y="734154"/>
                </a:moveTo>
                <a:lnTo>
                  <a:pt x="5969545" y="737691"/>
                </a:lnTo>
                <a:lnTo>
                  <a:pt x="5969219" y="738332"/>
                </a:lnTo>
                <a:lnTo>
                  <a:pt x="5967851" y="738915"/>
                </a:lnTo>
                <a:cubicBezTo>
                  <a:pt x="5940863" y="754473"/>
                  <a:pt x="5916210" y="764645"/>
                  <a:pt x="5883949" y="782382"/>
                </a:cubicBezTo>
                <a:cubicBezTo>
                  <a:pt x="5873039" y="788470"/>
                  <a:pt x="5861544" y="795904"/>
                  <a:pt x="5850197" y="803744"/>
                </a:cubicBezTo>
                <a:lnTo>
                  <a:pt x="5849477" y="804265"/>
                </a:lnTo>
                <a:lnTo>
                  <a:pt x="5844671" y="804652"/>
                </a:lnTo>
                <a:lnTo>
                  <a:pt x="5884459" y="778070"/>
                </a:lnTo>
                <a:cubicBezTo>
                  <a:pt x="5912331" y="762492"/>
                  <a:pt x="5942076" y="748079"/>
                  <a:pt x="5972045" y="734522"/>
                </a:cubicBezTo>
                <a:close/>
                <a:moveTo>
                  <a:pt x="2607704" y="732266"/>
                </a:moveTo>
                <a:cubicBezTo>
                  <a:pt x="2598611" y="738829"/>
                  <a:pt x="2589867" y="743056"/>
                  <a:pt x="2581209" y="747278"/>
                </a:cubicBezTo>
                <a:lnTo>
                  <a:pt x="2567719" y="755059"/>
                </a:lnTo>
                <a:lnTo>
                  <a:pt x="2569278" y="752341"/>
                </a:lnTo>
                <a:close/>
                <a:moveTo>
                  <a:pt x="1821720" y="730903"/>
                </a:moveTo>
                <a:lnTo>
                  <a:pt x="1822703" y="731836"/>
                </a:lnTo>
                <a:cubicBezTo>
                  <a:pt x="1812924" y="737916"/>
                  <a:pt x="1804501" y="742772"/>
                  <a:pt x="1815603" y="735037"/>
                </a:cubicBezTo>
                <a:close/>
                <a:moveTo>
                  <a:pt x="1821769" y="730870"/>
                </a:moveTo>
                <a:lnTo>
                  <a:pt x="1821720" y="730903"/>
                </a:lnTo>
                <a:lnTo>
                  <a:pt x="1821716" y="730899"/>
                </a:lnTo>
                <a:close/>
                <a:moveTo>
                  <a:pt x="5985890" y="729503"/>
                </a:moveTo>
                <a:cubicBezTo>
                  <a:pt x="5986542" y="729561"/>
                  <a:pt x="5986527" y="730035"/>
                  <a:pt x="5985479" y="731133"/>
                </a:cubicBezTo>
                <a:cubicBezTo>
                  <a:pt x="5983329" y="732728"/>
                  <a:pt x="5979342" y="734406"/>
                  <a:pt x="5975683" y="735820"/>
                </a:cubicBezTo>
                <a:lnTo>
                  <a:pt x="5974204" y="736378"/>
                </a:lnTo>
                <a:lnTo>
                  <a:pt x="5977312" y="733589"/>
                </a:lnTo>
                <a:lnTo>
                  <a:pt x="5979605" y="731458"/>
                </a:lnTo>
                <a:lnTo>
                  <a:pt x="5982311" y="730363"/>
                </a:lnTo>
                <a:cubicBezTo>
                  <a:pt x="5983922" y="729800"/>
                  <a:pt x="5985239" y="729444"/>
                  <a:pt x="5985890" y="729503"/>
                </a:cubicBezTo>
                <a:close/>
                <a:moveTo>
                  <a:pt x="2552345" y="728861"/>
                </a:moveTo>
                <a:lnTo>
                  <a:pt x="2551008" y="731212"/>
                </a:lnTo>
                <a:lnTo>
                  <a:pt x="2543855" y="734654"/>
                </a:lnTo>
                <a:cubicBezTo>
                  <a:pt x="2536746" y="738310"/>
                  <a:pt x="2529341" y="742092"/>
                  <a:pt x="2521817" y="745984"/>
                </a:cubicBezTo>
                <a:lnTo>
                  <a:pt x="2520571" y="746641"/>
                </a:lnTo>
                <a:lnTo>
                  <a:pt x="2521884" y="745398"/>
                </a:lnTo>
                <a:lnTo>
                  <a:pt x="2531905" y="740160"/>
                </a:lnTo>
                <a:close/>
                <a:moveTo>
                  <a:pt x="2601168" y="727550"/>
                </a:moveTo>
                <a:cubicBezTo>
                  <a:pt x="2593310" y="733969"/>
                  <a:pt x="2583195" y="736596"/>
                  <a:pt x="2575220" y="742044"/>
                </a:cubicBezTo>
                <a:lnTo>
                  <a:pt x="2575155" y="742103"/>
                </a:lnTo>
                <a:lnTo>
                  <a:pt x="2576574" y="739632"/>
                </a:lnTo>
                <a:lnTo>
                  <a:pt x="2579550" y="738244"/>
                </a:lnTo>
                <a:cubicBezTo>
                  <a:pt x="2583162" y="736028"/>
                  <a:pt x="2586342" y="733832"/>
                  <a:pt x="2585571" y="734360"/>
                </a:cubicBezTo>
                <a:cubicBezTo>
                  <a:pt x="2591284" y="732117"/>
                  <a:pt x="2594508" y="730002"/>
                  <a:pt x="2601168" y="727550"/>
                </a:cubicBezTo>
                <a:close/>
                <a:moveTo>
                  <a:pt x="5827887" y="726988"/>
                </a:moveTo>
                <a:cubicBezTo>
                  <a:pt x="5827746" y="726863"/>
                  <a:pt x="5827464" y="726875"/>
                  <a:pt x="5827081" y="726993"/>
                </a:cubicBezTo>
                <a:cubicBezTo>
                  <a:pt x="5826700" y="727112"/>
                  <a:pt x="5826219" y="727336"/>
                  <a:pt x="5825683" y="727639"/>
                </a:cubicBezTo>
                <a:cubicBezTo>
                  <a:pt x="5822463" y="729451"/>
                  <a:pt x="5817242" y="734018"/>
                  <a:pt x="5819409" y="734745"/>
                </a:cubicBezTo>
                <a:cubicBezTo>
                  <a:pt x="5820294" y="734725"/>
                  <a:pt x="5828875" y="728173"/>
                  <a:pt x="5827887" y="726988"/>
                </a:cubicBezTo>
                <a:close/>
                <a:moveTo>
                  <a:pt x="4494761" y="725887"/>
                </a:moveTo>
                <a:cubicBezTo>
                  <a:pt x="4495258" y="726020"/>
                  <a:pt x="4495197" y="726750"/>
                  <a:pt x="4494353" y="727714"/>
                </a:cubicBezTo>
                <a:cubicBezTo>
                  <a:pt x="4493508" y="728680"/>
                  <a:pt x="4491878" y="729880"/>
                  <a:pt x="4489239" y="730957"/>
                </a:cubicBezTo>
                <a:cubicBezTo>
                  <a:pt x="4490739" y="728650"/>
                  <a:pt x="4492076" y="727255"/>
                  <a:pt x="4493090" y="726524"/>
                </a:cubicBezTo>
                <a:cubicBezTo>
                  <a:pt x="4493850" y="725975"/>
                  <a:pt x="4494429" y="725798"/>
                  <a:pt x="4494761" y="725887"/>
                </a:cubicBezTo>
                <a:close/>
                <a:moveTo>
                  <a:pt x="5839552" y="725681"/>
                </a:moveTo>
                <a:cubicBezTo>
                  <a:pt x="5839449" y="725539"/>
                  <a:pt x="5838805" y="725831"/>
                  <a:pt x="5837942" y="726360"/>
                </a:cubicBezTo>
                <a:cubicBezTo>
                  <a:pt x="5835354" y="727950"/>
                  <a:pt x="5830795" y="731679"/>
                  <a:pt x="5832919" y="732214"/>
                </a:cubicBezTo>
                <a:cubicBezTo>
                  <a:pt x="5833802" y="732195"/>
                  <a:pt x="5836333" y="729042"/>
                  <a:pt x="5836333" y="729042"/>
                </a:cubicBezTo>
                <a:cubicBezTo>
                  <a:pt x="5838871" y="726836"/>
                  <a:pt x="5839691" y="725872"/>
                  <a:pt x="5839552" y="725681"/>
                </a:cubicBezTo>
                <a:close/>
                <a:moveTo>
                  <a:pt x="2605223" y="725391"/>
                </a:moveTo>
                <a:cubicBezTo>
                  <a:pt x="2604624" y="727375"/>
                  <a:pt x="2603657" y="727424"/>
                  <a:pt x="2601168" y="727550"/>
                </a:cubicBezTo>
                <a:cubicBezTo>
                  <a:pt x="2601525" y="727043"/>
                  <a:pt x="2602090" y="726526"/>
                  <a:pt x="2602790" y="726125"/>
                </a:cubicBezTo>
                <a:cubicBezTo>
                  <a:pt x="2603490" y="725723"/>
                  <a:pt x="2604324" y="725436"/>
                  <a:pt x="2605223" y="725391"/>
                </a:cubicBezTo>
                <a:close/>
                <a:moveTo>
                  <a:pt x="1833883" y="722685"/>
                </a:moveTo>
                <a:cubicBezTo>
                  <a:pt x="1832757" y="723852"/>
                  <a:pt x="1829749" y="726154"/>
                  <a:pt x="1827007" y="728040"/>
                </a:cubicBezTo>
                <a:lnTo>
                  <a:pt x="1821769" y="730870"/>
                </a:lnTo>
                <a:close/>
                <a:moveTo>
                  <a:pt x="5954955" y="721617"/>
                </a:moveTo>
                <a:cubicBezTo>
                  <a:pt x="5955172" y="721380"/>
                  <a:pt x="5955807" y="721536"/>
                  <a:pt x="5957267" y="722427"/>
                </a:cubicBezTo>
                <a:cubicBezTo>
                  <a:pt x="5957267" y="722427"/>
                  <a:pt x="5956293" y="722766"/>
                  <a:pt x="5955158" y="723160"/>
                </a:cubicBezTo>
                <a:cubicBezTo>
                  <a:pt x="5954940" y="722482"/>
                  <a:pt x="5954738" y="721853"/>
                  <a:pt x="5954955" y="721617"/>
                </a:cubicBezTo>
                <a:close/>
                <a:moveTo>
                  <a:pt x="2400326" y="720145"/>
                </a:moveTo>
                <a:lnTo>
                  <a:pt x="2374544" y="742134"/>
                </a:lnTo>
                <a:lnTo>
                  <a:pt x="2359882" y="750166"/>
                </a:lnTo>
                <a:lnTo>
                  <a:pt x="2355384" y="753291"/>
                </a:lnTo>
                <a:lnTo>
                  <a:pt x="2372639" y="743759"/>
                </a:lnTo>
                <a:lnTo>
                  <a:pt x="2326414" y="783187"/>
                </a:lnTo>
                <a:lnTo>
                  <a:pt x="2320372" y="786937"/>
                </a:lnTo>
                <a:cubicBezTo>
                  <a:pt x="2300578" y="799868"/>
                  <a:pt x="2281420" y="813383"/>
                  <a:pt x="2263501" y="828112"/>
                </a:cubicBezTo>
                <a:lnTo>
                  <a:pt x="2247180" y="842110"/>
                </a:lnTo>
                <a:lnTo>
                  <a:pt x="2244012" y="844012"/>
                </a:lnTo>
                <a:cubicBezTo>
                  <a:pt x="2240911" y="845379"/>
                  <a:pt x="2237544" y="846366"/>
                  <a:pt x="2237326" y="844788"/>
                </a:cubicBezTo>
                <a:cubicBezTo>
                  <a:pt x="2237189" y="843793"/>
                  <a:pt x="2250362" y="837687"/>
                  <a:pt x="2252917" y="836505"/>
                </a:cubicBezTo>
                <a:lnTo>
                  <a:pt x="2253877" y="835958"/>
                </a:lnTo>
                <a:lnTo>
                  <a:pt x="2253978" y="835839"/>
                </a:lnTo>
                <a:lnTo>
                  <a:pt x="2256574" y="833408"/>
                </a:lnTo>
                <a:lnTo>
                  <a:pt x="2233877" y="844273"/>
                </a:lnTo>
                <a:lnTo>
                  <a:pt x="2220339" y="851150"/>
                </a:lnTo>
                <a:lnTo>
                  <a:pt x="2221249" y="850434"/>
                </a:lnTo>
                <a:lnTo>
                  <a:pt x="2222977" y="849514"/>
                </a:lnTo>
                <a:lnTo>
                  <a:pt x="2227334" y="845905"/>
                </a:lnTo>
                <a:lnTo>
                  <a:pt x="2228884" y="844783"/>
                </a:lnTo>
                <a:lnTo>
                  <a:pt x="2230036" y="844162"/>
                </a:lnTo>
                <a:cubicBezTo>
                  <a:pt x="2240871" y="838594"/>
                  <a:pt x="2251564" y="832912"/>
                  <a:pt x="2260418" y="826603"/>
                </a:cubicBezTo>
                <a:lnTo>
                  <a:pt x="2240909" y="836078"/>
                </a:lnTo>
                <a:lnTo>
                  <a:pt x="2311824" y="784737"/>
                </a:lnTo>
                <a:cubicBezTo>
                  <a:pt x="2339626" y="762198"/>
                  <a:pt x="2367404" y="739591"/>
                  <a:pt x="2400326" y="720145"/>
                </a:cubicBezTo>
                <a:close/>
                <a:moveTo>
                  <a:pt x="5988401" y="718287"/>
                </a:moveTo>
                <a:cubicBezTo>
                  <a:pt x="5988738" y="718492"/>
                  <a:pt x="5988459" y="719167"/>
                  <a:pt x="5987808" y="720099"/>
                </a:cubicBezTo>
                <a:lnTo>
                  <a:pt x="5985473" y="722874"/>
                </a:lnTo>
                <a:lnTo>
                  <a:pt x="5971543" y="729630"/>
                </a:lnTo>
                <a:lnTo>
                  <a:pt x="5971783" y="729433"/>
                </a:lnTo>
                <a:cubicBezTo>
                  <a:pt x="5973768" y="727615"/>
                  <a:pt x="5981240" y="721714"/>
                  <a:pt x="5985515" y="719282"/>
                </a:cubicBezTo>
                <a:cubicBezTo>
                  <a:pt x="5986226" y="718877"/>
                  <a:pt x="5986850" y="718568"/>
                  <a:pt x="5987345" y="718390"/>
                </a:cubicBezTo>
                <a:cubicBezTo>
                  <a:pt x="5987839" y="718213"/>
                  <a:pt x="5988205" y="718167"/>
                  <a:pt x="5988401" y="718287"/>
                </a:cubicBezTo>
                <a:close/>
                <a:moveTo>
                  <a:pt x="1878689" y="716422"/>
                </a:moveTo>
                <a:cubicBezTo>
                  <a:pt x="1878113" y="718473"/>
                  <a:pt x="1877122" y="718542"/>
                  <a:pt x="1874571" y="718718"/>
                </a:cubicBezTo>
                <a:cubicBezTo>
                  <a:pt x="1874928" y="718190"/>
                  <a:pt x="1875496" y="717648"/>
                  <a:pt x="1876207" y="717222"/>
                </a:cubicBezTo>
                <a:cubicBezTo>
                  <a:pt x="1876916" y="716796"/>
                  <a:pt x="1877767" y="716486"/>
                  <a:pt x="1878689" y="716422"/>
                </a:cubicBezTo>
                <a:close/>
                <a:moveTo>
                  <a:pt x="2400845" y="715615"/>
                </a:moveTo>
                <a:cubicBezTo>
                  <a:pt x="2403840" y="713934"/>
                  <a:pt x="2411608" y="719461"/>
                  <a:pt x="2400326" y="720145"/>
                </a:cubicBezTo>
                <a:cubicBezTo>
                  <a:pt x="2399380" y="717537"/>
                  <a:pt x="2399848" y="716176"/>
                  <a:pt x="2400845" y="715615"/>
                </a:cubicBezTo>
                <a:close/>
                <a:moveTo>
                  <a:pt x="5859262" y="709271"/>
                </a:moveTo>
                <a:cubicBezTo>
                  <a:pt x="5851296" y="712714"/>
                  <a:pt x="5840765" y="717244"/>
                  <a:pt x="5832184" y="723798"/>
                </a:cubicBezTo>
                <a:cubicBezTo>
                  <a:pt x="5832184" y="723798"/>
                  <a:pt x="5829565" y="725920"/>
                  <a:pt x="5829654" y="726951"/>
                </a:cubicBezTo>
                <a:cubicBezTo>
                  <a:pt x="5832649" y="729123"/>
                  <a:pt x="5842714" y="719267"/>
                  <a:pt x="5844392" y="718198"/>
                </a:cubicBezTo>
                <a:cubicBezTo>
                  <a:pt x="5851385" y="713745"/>
                  <a:pt x="5855953" y="713645"/>
                  <a:pt x="5859262" y="709271"/>
                </a:cubicBezTo>
                <a:close/>
                <a:moveTo>
                  <a:pt x="1900688" y="707502"/>
                </a:moveTo>
                <a:cubicBezTo>
                  <a:pt x="1900023" y="707768"/>
                  <a:pt x="1898485" y="708733"/>
                  <a:pt x="1895655" y="710772"/>
                </a:cubicBezTo>
                <a:cubicBezTo>
                  <a:pt x="1890963" y="715118"/>
                  <a:pt x="1885443" y="719689"/>
                  <a:pt x="1880495" y="723214"/>
                </a:cubicBezTo>
                <a:lnTo>
                  <a:pt x="1877378" y="725503"/>
                </a:lnTo>
                <a:lnTo>
                  <a:pt x="1881371" y="723442"/>
                </a:lnTo>
                <a:lnTo>
                  <a:pt x="1875197" y="727101"/>
                </a:lnTo>
                <a:lnTo>
                  <a:pt x="1858807" y="739125"/>
                </a:lnTo>
                <a:lnTo>
                  <a:pt x="1850617" y="746477"/>
                </a:lnTo>
                <a:lnTo>
                  <a:pt x="1856403" y="743183"/>
                </a:lnTo>
                <a:lnTo>
                  <a:pt x="1864347" y="738892"/>
                </a:lnTo>
                <a:lnTo>
                  <a:pt x="1894367" y="713878"/>
                </a:lnTo>
                <a:cubicBezTo>
                  <a:pt x="1895999" y="712759"/>
                  <a:pt x="1899152" y="709944"/>
                  <a:pt x="1900481" y="708427"/>
                </a:cubicBezTo>
                <a:cubicBezTo>
                  <a:pt x="1901145" y="707670"/>
                  <a:pt x="1901353" y="707236"/>
                  <a:pt x="1900688" y="707502"/>
                </a:cubicBezTo>
                <a:close/>
                <a:moveTo>
                  <a:pt x="5125374" y="706678"/>
                </a:moveTo>
                <a:lnTo>
                  <a:pt x="5120862" y="709303"/>
                </a:lnTo>
                <a:lnTo>
                  <a:pt x="5111414" y="718343"/>
                </a:lnTo>
                <a:lnTo>
                  <a:pt x="5108792" y="721718"/>
                </a:lnTo>
                <a:cubicBezTo>
                  <a:pt x="5105145" y="725424"/>
                  <a:pt x="5101224" y="729127"/>
                  <a:pt x="5098832" y="732407"/>
                </a:cubicBezTo>
                <a:lnTo>
                  <a:pt x="5092175" y="739344"/>
                </a:lnTo>
                <a:lnTo>
                  <a:pt x="5119812" y="712503"/>
                </a:lnTo>
                <a:lnTo>
                  <a:pt x="5124404" y="707736"/>
                </a:lnTo>
                <a:close/>
                <a:moveTo>
                  <a:pt x="5867140" y="704798"/>
                </a:moveTo>
                <a:cubicBezTo>
                  <a:pt x="5866698" y="704808"/>
                  <a:pt x="5866525" y="705371"/>
                  <a:pt x="5866574" y="705929"/>
                </a:cubicBezTo>
                <a:cubicBezTo>
                  <a:pt x="5866623" y="706487"/>
                  <a:pt x="5866892" y="707040"/>
                  <a:pt x="5867335" y="707030"/>
                </a:cubicBezTo>
                <a:cubicBezTo>
                  <a:pt x="5867335" y="707030"/>
                  <a:pt x="5867934" y="703748"/>
                  <a:pt x="5867140" y="704798"/>
                </a:cubicBezTo>
                <a:close/>
                <a:moveTo>
                  <a:pt x="4457213" y="702647"/>
                </a:moveTo>
                <a:lnTo>
                  <a:pt x="4452264" y="705837"/>
                </a:lnTo>
                <a:lnTo>
                  <a:pt x="4449405" y="708554"/>
                </a:lnTo>
                <a:lnTo>
                  <a:pt x="4446564" y="711801"/>
                </a:lnTo>
                <a:cubicBezTo>
                  <a:pt x="4450482" y="709319"/>
                  <a:pt x="4454272" y="706027"/>
                  <a:pt x="4457213" y="702647"/>
                </a:cubicBezTo>
                <a:close/>
                <a:moveTo>
                  <a:pt x="1865663" y="699728"/>
                </a:moveTo>
                <a:cubicBezTo>
                  <a:pt x="1865663" y="699728"/>
                  <a:pt x="1862468" y="701645"/>
                  <a:pt x="1861946" y="702530"/>
                </a:cubicBezTo>
                <a:cubicBezTo>
                  <a:pt x="1861771" y="702824"/>
                  <a:pt x="1861895" y="703005"/>
                  <a:pt x="1862531" y="702960"/>
                </a:cubicBezTo>
                <a:cubicBezTo>
                  <a:pt x="1864303" y="702838"/>
                  <a:pt x="1865545" y="701998"/>
                  <a:pt x="1866115" y="701205"/>
                </a:cubicBezTo>
                <a:cubicBezTo>
                  <a:pt x="1866685" y="700412"/>
                  <a:pt x="1866583" y="699664"/>
                  <a:pt x="1865663" y="699728"/>
                </a:cubicBezTo>
                <a:close/>
                <a:moveTo>
                  <a:pt x="2755709" y="699531"/>
                </a:moveTo>
                <a:cubicBezTo>
                  <a:pt x="2757368" y="699447"/>
                  <a:pt x="2756787" y="701593"/>
                  <a:pt x="2755958" y="701635"/>
                </a:cubicBezTo>
                <a:cubicBezTo>
                  <a:pt x="2755543" y="701656"/>
                  <a:pt x="2755482" y="701130"/>
                  <a:pt x="2755523" y="700599"/>
                </a:cubicBezTo>
                <a:cubicBezTo>
                  <a:pt x="2755564" y="700068"/>
                  <a:pt x="2755709" y="699531"/>
                  <a:pt x="2755709" y="699531"/>
                </a:cubicBezTo>
                <a:close/>
                <a:moveTo>
                  <a:pt x="4460823" y="698224"/>
                </a:moveTo>
                <a:cubicBezTo>
                  <a:pt x="4460823" y="698224"/>
                  <a:pt x="4460700" y="698768"/>
                  <a:pt x="4460682" y="699302"/>
                </a:cubicBezTo>
                <a:cubicBezTo>
                  <a:pt x="4460662" y="699837"/>
                  <a:pt x="4460745" y="700363"/>
                  <a:pt x="4461158" y="700325"/>
                </a:cubicBezTo>
                <a:cubicBezTo>
                  <a:pt x="4461981" y="700252"/>
                  <a:pt x="4462469" y="698077"/>
                  <a:pt x="4460823" y="698224"/>
                </a:cubicBezTo>
                <a:close/>
                <a:moveTo>
                  <a:pt x="5895736" y="696502"/>
                </a:moveTo>
                <a:cubicBezTo>
                  <a:pt x="5895306" y="696584"/>
                  <a:pt x="5894773" y="696777"/>
                  <a:pt x="5894302" y="697023"/>
                </a:cubicBezTo>
                <a:cubicBezTo>
                  <a:pt x="5893830" y="697270"/>
                  <a:pt x="5893418" y="697569"/>
                  <a:pt x="5893234" y="697864"/>
                </a:cubicBezTo>
                <a:cubicBezTo>
                  <a:pt x="5892987" y="698256"/>
                  <a:pt x="5893140" y="698640"/>
                  <a:pt x="5894083" y="698878"/>
                </a:cubicBezTo>
                <a:cubicBezTo>
                  <a:pt x="5894968" y="698859"/>
                  <a:pt x="5894877" y="697828"/>
                  <a:pt x="5895762" y="697809"/>
                </a:cubicBezTo>
                <a:cubicBezTo>
                  <a:pt x="5897041" y="696620"/>
                  <a:pt x="5896596" y="696338"/>
                  <a:pt x="5895736" y="696502"/>
                </a:cubicBezTo>
                <a:close/>
                <a:moveTo>
                  <a:pt x="1911353" y="695559"/>
                </a:moveTo>
                <a:lnTo>
                  <a:pt x="1890748" y="707168"/>
                </a:lnTo>
                <a:cubicBezTo>
                  <a:pt x="1882621" y="711751"/>
                  <a:pt x="1874582" y="716204"/>
                  <a:pt x="1864244" y="721610"/>
                </a:cubicBezTo>
                <a:cubicBezTo>
                  <a:pt x="1862683" y="722724"/>
                  <a:pt x="1842696" y="732316"/>
                  <a:pt x="1843844" y="734415"/>
                </a:cubicBezTo>
                <a:cubicBezTo>
                  <a:pt x="1845822" y="735284"/>
                  <a:pt x="1860264" y="724901"/>
                  <a:pt x="1858702" y="726015"/>
                </a:cubicBezTo>
                <a:cubicBezTo>
                  <a:pt x="1864519" y="723601"/>
                  <a:pt x="1867785" y="721365"/>
                  <a:pt x="1874571" y="718718"/>
                </a:cubicBezTo>
                <a:cubicBezTo>
                  <a:pt x="1866635" y="725466"/>
                  <a:pt x="1856308" y="728359"/>
                  <a:pt x="1848234" y="734111"/>
                </a:cubicBezTo>
                <a:cubicBezTo>
                  <a:pt x="1845822" y="735284"/>
                  <a:pt x="1844415" y="738566"/>
                  <a:pt x="1841149" y="740802"/>
                </a:cubicBezTo>
                <a:cubicBezTo>
                  <a:pt x="1833353" y="747541"/>
                  <a:pt x="1819898" y="753666"/>
                  <a:pt x="1811824" y="759419"/>
                </a:cubicBezTo>
                <a:cubicBezTo>
                  <a:pt x="1814242" y="757241"/>
                  <a:pt x="1807730" y="761879"/>
                  <a:pt x="1807868" y="762876"/>
                </a:cubicBezTo>
                <a:cubicBezTo>
                  <a:pt x="1808302" y="766029"/>
                  <a:pt x="1815365" y="759174"/>
                  <a:pt x="1816215" y="759116"/>
                </a:cubicBezTo>
                <a:cubicBezTo>
                  <a:pt x="1827336" y="752649"/>
                  <a:pt x="1838210" y="746200"/>
                  <a:pt x="1849012" y="740133"/>
                </a:cubicBezTo>
                <a:lnTo>
                  <a:pt x="1863112" y="732860"/>
                </a:lnTo>
                <a:lnTo>
                  <a:pt x="1864823" y="731421"/>
                </a:lnTo>
                <a:cubicBezTo>
                  <a:pt x="1879417" y="720063"/>
                  <a:pt x="1894080" y="709206"/>
                  <a:pt x="1908101" y="698349"/>
                </a:cubicBezTo>
                <a:close/>
                <a:moveTo>
                  <a:pt x="2616432" y="695432"/>
                </a:moveTo>
                <a:lnTo>
                  <a:pt x="2614943" y="697255"/>
                </a:lnTo>
                <a:lnTo>
                  <a:pt x="2605802" y="702083"/>
                </a:lnTo>
                <a:lnTo>
                  <a:pt x="2598611" y="706213"/>
                </a:lnTo>
                <a:lnTo>
                  <a:pt x="2601030" y="702944"/>
                </a:lnTo>
                <a:lnTo>
                  <a:pt x="2609470" y="698723"/>
                </a:lnTo>
                <a:close/>
                <a:moveTo>
                  <a:pt x="4982903" y="694308"/>
                </a:moveTo>
                <a:lnTo>
                  <a:pt x="4983949" y="695172"/>
                </a:lnTo>
                <a:cubicBezTo>
                  <a:pt x="4974682" y="701951"/>
                  <a:pt x="4966674" y="707408"/>
                  <a:pt x="4977131" y="698879"/>
                </a:cubicBezTo>
                <a:close/>
                <a:moveTo>
                  <a:pt x="4982949" y="694271"/>
                </a:moveTo>
                <a:lnTo>
                  <a:pt x="4982903" y="694308"/>
                </a:lnTo>
                <a:lnTo>
                  <a:pt x="4982898" y="694304"/>
                </a:lnTo>
                <a:close/>
                <a:moveTo>
                  <a:pt x="1912744" y="689182"/>
                </a:moveTo>
                <a:lnTo>
                  <a:pt x="1907250" y="692013"/>
                </a:lnTo>
                <a:cubicBezTo>
                  <a:pt x="1897459" y="697236"/>
                  <a:pt x="1888179" y="702276"/>
                  <a:pt x="1879107" y="707009"/>
                </a:cubicBezTo>
                <a:lnTo>
                  <a:pt x="1877023" y="708099"/>
                </a:lnTo>
                <a:lnTo>
                  <a:pt x="1879001" y="706281"/>
                </a:lnTo>
                <a:cubicBezTo>
                  <a:pt x="1882163" y="703339"/>
                  <a:pt x="1886639" y="699999"/>
                  <a:pt x="1896290" y="695239"/>
                </a:cubicBezTo>
                <a:close/>
                <a:moveTo>
                  <a:pt x="2637290" y="689098"/>
                </a:moveTo>
                <a:lnTo>
                  <a:pt x="2635541" y="691989"/>
                </a:lnTo>
                <a:lnTo>
                  <a:pt x="2634649" y="693310"/>
                </a:lnTo>
                <a:lnTo>
                  <a:pt x="2612246" y="704851"/>
                </a:lnTo>
                <a:cubicBezTo>
                  <a:pt x="2617824" y="701477"/>
                  <a:pt x="2607362" y="707051"/>
                  <a:pt x="2608326" y="708142"/>
                </a:cubicBezTo>
                <a:cubicBezTo>
                  <a:pt x="2610214" y="710000"/>
                  <a:pt x="2612360" y="705821"/>
                  <a:pt x="2612360" y="705821"/>
                </a:cubicBezTo>
                <a:lnTo>
                  <a:pt x="2632921" y="695873"/>
                </a:lnTo>
                <a:lnTo>
                  <a:pt x="2625966" y="706184"/>
                </a:lnTo>
                <a:lnTo>
                  <a:pt x="2605809" y="716245"/>
                </a:lnTo>
                <a:cubicBezTo>
                  <a:pt x="2604266" y="717299"/>
                  <a:pt x="2582975" y="726514"/>
                  <a:pt x="2584168" y="729546"/>
                </a:cubicBezTo>
                <a:cubicBezTo>
                  <a:pt x="2585227" y="731447"/>
                  <a:pt x="2598913" y="723757"/>
                  <a:pt x="2587489" y="728239"/>
                </a:cubicBezTo>
                <a:lnTo>
                  <a:pt x="2622941" y="710803"/>
                </a:lnTo>
                <a:lnTo>
                  <a:pt x="2620227" y="714952"/>
                </a:lnTo>
                <a:lnTo>
                  <a:pt x="2617146" y="716610"/>
                </a:lnTo>
                <a:cubicBezTo>
                  <a:pt x="2609142" y="720920"/>
                  <a:pt x="2601227" y="725105"/>
                  <a:pt x="2591054" y="730176"/>
                </a:cubicBezTo>
                <a:cubicBezTo>
                  <a:pt x="2590282" y="730703"/>
                  <a:pt x="2584984" y="733209"/>
                  <a:pt x="2580013" y="735840"/>
                </a:cubicBezTo>
                <a:lnTo>
                  <a:pt x="2578125" y="736929"/>
                </a:lnTo>
                <a:lnTo>
                  <a:pt x="2579002" y="735404"/>
                </a:lnTo>
                <a:cubicBezTo>
                  <a:pt x="2584386" y="729677"/>
                  <a:pt x="2590389" y="718638"/>
                  <a:pt x="2596511" y="709051"/>
                </a:cubicBezTo>
                <a:lnTo>
                  <a:pt x="2597584" y="707602"/>
                </a:lnTo>
                <a:lnTo>
                  <a:pt x="2600681" y="707570"/>
                </a:lnTo>
                <a:cubicBezTo>
                  <a:pt x="2602956" y="706825"/>
                  <a:pt x="2605393" y="705685"/>
                  <a:pt x="2606165" y="705157"/>
                </a:cubicBezTo>
                <a:lnTo>
                  <a:pt x="2609568" y="703401"/>
                </a:lnTo>
                <a:lnTo>
                  <a:pt x="2607219" y="705853"/>
                </a:lnTo>
                <a:cubicBezTo>
                  <a:pt x="2606578" y="706793"/>
                  <a:pt x="2607321" y="706770"/>
                  <a:pt x="2610767" y="705041"/>
                </a:cubicBezTo>
                <a:lnTo>
                  <a:pt x="2622374" y="696794"/>
                </a:lnTo>
                <a:close/>
                <a:moveTo>
                  <a:pt x="3265785" y="687592"/>
                </a:moveTo>
                <a:cubicBezTo>
                  <a:pt x="3265648" y="687551"/>
                  <a:pt x="3265536" y="687606"/>
                  <a:pt x="3265419" y="687723"/>
                </a:cubicBezTo>
                <a:cubicBezTo>
                  <a:pt x="3265183" y="687958"/>
                  <a:pt x="3264928" y="688442"/>
                  <a:pt x="3264421" y="688909"/>
                </a:cubicBezTo>
                <a:lnTo>
                  <a:pt x="3248028" y="697293"/>
                </a:lnTo>
                <a:lnTo>
                  <a:pt x="3248444" y="698620"/>
                </a:lnTo>
                <a:cubicBezTo>
                  <a:pt x="3248444" y="698620"/>
                  <a:pt x="3248444" y="698620"/>
                  <a:pt x="3251477" y="697211"/>
                </a:cubicBezTo>
                <a:lnTo>
                  <a:pt x="3250993" y="698058"/>
                </a:lnTo>
                <a:lnTo>
                  <a:pt x="3254590" y="696601"/>
                </a:lnTo>
                <a:cubicBezTo>
                  <a:pt x="3259068" y="693728"/>
                  <a:pt x="3261819" y="690906"/>
                  <a:pt x="3264421" y="688909"/>
                </a:cubicBezTo>
                <a:cubicBezTo>
                  <a:pt x="3265356" y="688972"/>
                  <a:pt x="3265825" y="688754"/>
                  <a:pt x="3266060" y="688519"/>
                </a:cubicBezTo>
                <a:cubicBezTo>
                  <a:pt x="3266296" y="688284"/>
                  <a:pt x="3266297" y="688033"/>
                  <a:pt x="3266297" y="688033"/>
                </a:cubicBezTo>
                <a:cubicBezTo>
                  <a:pt x="3266083" y="687768"/>
                  <a:pt x="3265923" y="687632"/>
                  <a:pt x="3265785" y="687592"/>
                </a:cubicBezTo>
                <a:close/>
                <a:moveTo>
                  <a:pt x="2635109" y="686604"/>
                </a:moveTo>
                <a:lnTo>
                  <a:pt x="2634152" y="687110"/>
                </a:lnTo>
                <a:lnTo>
                  <a:pt x="2634289" y="686992"/>
                </a:lnTo>
                <a:close/>
                <a:moveTo>
                  <a:pt x="4416333" y="685611"/>
                </a:moveTo>
                <a:lnTo>
                  <a:pt x="4414676" y="686293"/>
                </a:lnTo>
                <a:lnTo>
                  <a:pt x="4412386" y="688307"/>
                </a:lnTo>
                <a:lnTo>
                  <a:pt x="4411251" y="689101"/>
                </a:lnTo>
                <a:lnTo>
                  <a:pt x="4410231" y="690140"/>
                </a:lnTo>
                <a:close/>
                <a:moveTo>
                  <a:pt x="4994379" y="685220"/>
                </a:moveTo>
                <a:cubicBezTo>
                  <a:pt x="4993346" y="686467"/>
                  <a:pt x="4990529" y="688985"/>
                  <a:pt x="4987943" y="691069"/>
                </a:cubicBezTo>
                <a:lnTo>
                  <a:pt x="4982949" y="694271"/>
                </a:lnTo>
                <a:close/>
                <a:moveTo>
                  <a:pt x="2638426" y="684224"/>
                </a:moveTo>
                <a:lnTo>
                  <a:pt x="2639364" y="684336"/>
                </a:lnTo>
                <a:lnTo>
                  <a:pt x="2635109" y="686604"/>
                </a:lnTo>
                <a:cubicBezTo>
                  <a:pt x="2635813" y="685510"/>
                  <a:pt x="2636580" y="684943"/>
                  <a:pt x="2637587" y="684505"/>
                </a:cubicBezTo>
                <a:close/>
                <a:moveTo>
                  <a:pt x="3265776" y="683223"/>
                </a:moveTo>
                <a:lnTo>
                  <a:pt x="3258481" y="686188"/>
                </a:lnTo>
                <a:lnTo>
                  <a:pt x="3252454" y="688956"/>
                </a:lnTo>
                <a:lnTo>
                  <a:pt x="3250209" y="691065"/>
                </a:lnTo>
                <a:lnTo>
                  <a:pt x="3248102" y="694350"/>
                </a:lnTo>
                <a:lnTo>
                  <a:pt x="3250009" y="693429"/>
                </a:lnTo>
                <a:cubicBezTo>
                  <a:pt x="3252248" y="692013"/>
                  <a:pt x="3254704" y="690341"/>
                  <a:pt x="3256508" y="689377"/>
                </a:cubicBezTo>
                <a:cubicBezTo>
                  <a:pt x="3257160" y="688669"/>
                  <a:pt x="3263330" y="685420"/>
                  <a:pt x="3265650" y="683367"/>
                </a:cubicBezTo>
                <a:close/>
                <a:moveTo>
                  <a:pt x="4467141" y="682653"/>
                </a:moveTo>
                <a:lnTo>
                  <a:pt x="4463083" y="685640"/>
                </a:lnTo>
                <a:lnTo>
                  <a:pt x="4461788" y="686689"/>
                </a:lnTo>
                <a:lnTo>
                  <a:pt x="4462400" y="686660"/>
                </a:lnTo>
                <a:close/>
                <a:moveTo>
                  <a:pt x="5135446" y="679859"/>
                </a:moveTo>
                <a:cubicBezTo>
                  <a:pt x="5134331" y="681183"/>
                  <a:pt x="5133417" y="682352"/>
                  <a:pt x="5133288" y="682416"/>
                </a:cubicBezTo>
                <a:cubicBezTo>
                  <a:pt x="5133224" y="682448"/>
                  <a:pt x="5133355" y="682203"/>
                  <a:pt x="5133754" y="681564"/>
                </a:cubicBezTo>
                <a:lnTo>
                  <a:pt x="5134168" y="680923"/>
                </a:lnTo>
                <a:close/>
                <a:moveTo>
                  <a:pt x="4477744" y="677386"/>
                </a:moveTo>
                <a:cubicBezTo>
                  <a:pt x="4476427" y="678450"/>
                  <a:pt x="4475334" y="679403"/>
                  <a:pt x="4475198" y="679441"/>
                </a:cubicBezTo>
                <a:cubicBezTo>
                  <a:pt x="4475129" y="679461"/>
                  <a:pt x="4475301" y="679252"/>
                  <a:pt x="4475802" y="678713"/>
                </a:cubicBezTo>
                <a:lnTo>
                  <a:pt x="4476318" y="678175"/>
                </a:lnTo>
                <a:close/>
                <a:moveTo>
                  <a:pt x="5903525" y="676989"/>
                </a:moveTo>
                <a:lnTo>
                  <a:pt x="5903584" y="678127"/>
                </a:lnTo>
                <a:lnTo>
                  <a:pt x="5903613" y="678683"/>
                </a:lnTo>
                <a:cubicBezTo>
                  <a:pt x="5903620" y="678824"/>
                  <a:pt x="5903618" y="678789"/>
                  <a:pt x="5903612" y="678656"/>
                </a:cubicBezTo>
                <a:lnTo>
                  <a:pt x="5903584" y="678127"/>
                </a:lnTo>
                <a:lnTo>
                  <a:pt x="5903581" y="678048"/>
                </a:lnTo>
                <a:cubicBezTo>
                  <a:pt x="5903554" y="677554"/>
                  <a:pt x="5903525" y="676989"/>
                  <a:pt x="5903525" y="676989"/>
                </a:cubicBezTo>
                <a:close/>
                <a:moveTo>
                  <a:pt x="3278804" y="675904"/>
                </a:moveTo>
                <a:lnTo>
                  <a:pt x="3273728" y="678707"/>
                </a:lnTo>
                <a:lnTo>
                  <a:pt x="3269666" y="680957"/>
                </a:lnTo>
                <a:lnTo>
                  <a:pt x="3269932" y="682095"/>
                </a:lnTo>
                <a:cubicBezTo>
                  <a:pt x="3270687" y="682146"/>
                  <a:pt x="3277638" y="677882"/>
                  <a:pt x="3278791" y="675992"/>
                </a:cubicBezTo>
                <a:close/>
                <a:moveTo>
                  <a:pt x="5038443" y="675772"/>
                </a:moveTo>
                <a:cubicBezTo>
                  <a:pt x="5038024" y="677866"/>
                  <a:pt x="5037044" y="678004"/>
                  <a:pt x="5034522" y="678362"/>
                </a:cubicBezTo>
                <a:cubicBezTo>
                  <a:pt x="5034837" y="677809"/>
                  <a:pt x="5035362" y="677226"/>
                  <a:pt x="5036036" y="676749"/>
                </a:cubicBezTo>
                <a:cubicBezTo>
                  <a:pt x="5036709" y="676272"/>
                  <a:pt x="5037532" y="675901"/>
                  <a:pt x="5038443" y="675772"/>
                </a:cubicBezTo>
                <a:close/>
                <a:moveTo>
                  <a:pt x="3278111" y="675281"/>
                </a:moveTo>
                <a:cubicBezTo>
                  <a:pt x="3277729" y="675363"/>
                  <a:pt x="3277240" y="675539"/>
                  <a:pt x="3276689" y="675784"/>
                </a:cubicBezTo>
                <a:cubicBezTo>
                  <a:pt x="3275865" y="676150"/>
                  <a:pt x="3274902" y="676673"/>
                  <a:pt x="3273955" y="677264"/>
                </a:cubicBezTo>
                <a:lnTo>
                  <a:pt x="3273873" y="677322"/>
                </a:lnTo>
                <a:lnTo>
                  <a:pt x="3278768" y="675338"/>
                </a:lnTo>
                <a:close/>
                <a:moveTo>
                  <a:pt x="3290374" y="675101"/>
                </a:moveTo>
                <a:cubicBezTo>
                  <a:pt x="3290285" y="674954"/>
                  <a:pt x="3289632" y="675180"/>
                  <a:pt x="3288744" y="675617"/>
                </a:cubicBezTo>
                <a:cubicBezTo>
                  <a:pt x="3286079" y="676926"/>
                  <a:pt x="3281300" y="680128"/>
                  <a:pt x="3283317" y="680829"/>
                </a:cubicBezTo>
                <a:cubicBezTo>
                  <a:pt x="3284180" y="680887"/>
                  <a:pt x="3286931" y="678064"/>
                  <a:pt x="3286931" y="678064"/>
                </a:cubicBezTo>
                <a:cubicBezTo>
                  <a:pt x="3289605" y="676157"/>
                  <a:pt x="3290491" y="675297"/>
                  <a:pt x="3290374" y="675101"/>
                </a:cubicBezTo>
                <a:close/>
                <a:moveTo>
                  <a:pt x="2781798" y="671463"/>
                </a:moveTo>
                <a:lnTo>
                  <a:pt x="2776975" y="676489"/>
                </a:lnTo>
                <a:lnTo>
                  <a:pt x="2775551" y="678650"/>
                </a:lnTo>
                <a:lnTo>
                  <a:pt x="2738004" y="705858"/>
                </a:lnTo>
                <a:lnTo>
                  <a:pt x="2726206" y="715238"/>
                </a:lnTo>
                <a:lnTo>
                  <a:pt x="2731229" y="708753"/>
                </a:lnTo>
                <a:lnTo>
                  <a:pt x="2733392" y="705659"/>
                </a:lnTo>
                <a:lnTo>
                  <a:pt x="2734769" y="704658"/>
                </a:lnTo>
                <a:cubicBezTo>
                  <a:pt x="2743457" y="698196"/>
                  <a:pt x="2750954" y="692527"/>
                  <a:pt x="2758496" y="687100"/>
                </a:cubicBezTo>
                <a:close/>
                <a:moveTo>
                  <a:pt x="5993913" y="670218"/>
                </a:moveTo>
                <a:cubicBezTo>
                  <a:pt x="5992641" y="672414"/>
                  <a:pt x="5983418" y="680334"/>
                  <a:pt x="5982236" y="681712"/>
                </a:cubicBezTo>
                <a:cubicBezTo>
                  <a:pt x="5978512" y="684995"/>
                  <a:pt x="5975644" y="687643"/>
                  <a:pt x="5973180" y="690008"/>
                </a:cubicBezTo>
                <a:lnTo>
                  <a:pt x="5971912" y="691267"/>
                </a:lnTo>
                <a:lnTo>
                  <a:pt x="5959615" y="697405"/>
                </a:lnTo>
                <a:lnTo>
                  <a:pt x="5972924" y="687526"/>
                </a:lnTo>
                <a:cubicBezTo>
                  <a:pt x="5975565" y="685641"/>
                  <a:pt x="5981776" y="678767"/>
                  <a:pt x="5987092" y="674078"/>
                </a:cubicBezTo>
                <a:lnTo>
                  <a:pt x="5991740" y="670539"/>
                </a:lnTo>
                <a:lnTo>
                  <a:pt x="5992433" y="670343"/>
                </a:lnTo>
                <a:close/>
                <a:moveTo>
                  <a:pt x="5064457" y="667847"/>
                </a:moveTo>
                <a:cubicBezTo>
                  <a:pt x="5064457" y="667847"/>
                  <a:pt x="5063092" y="670245"/>
                  <a:pt x="5061411" y="670483"/>
                </a:cubicBezTo>
                <a:cubicBezTo>
                  <a:pt x="5060746" y="670578"/>
                  <a:pt x="5060537" y="670406"/>
                  <a:pt x="5060617" y="670108"/>
                </a:cubicBezTo>
                <a:cubicBezTo>
                  <a:pt x="5060735" y="669662"/>
                  <a:pt x="5061498" y="668935"/>
                  <a:pt x="5062329" y="668400"/>
                </a:cubicBezTo>
                <a:cubicBezTo>
                  <a:pt x="5063162" y="667865"/>
                  <a:pt x="5064063" y="667523"/>
                  <a:pt x="5064457" y="667847"/>
                </a:cubicBezTo>
                <a:close/>
                <a:moveTo>
                  <a:pt x="5938135" y="666265"/>
                </a:moveTo>
                <a:cubicBezTo>
                  <a:pt x="5938622" y="666096"/>
                  <a:pt x="5938407" y="666762"/>
                  <a:pt x="5937788" y="667841"/>
                </a:cubicBezTo>
                <a:lnTo>
                  <a:pt x="5937312" y="668533"/>
                </a:lnTo>
                <a:lnTo>
                  <a:pt x="5921203" y="677203"/>
                </a:lnTo>
                <a:lnTo>
                  <a:pt x="5922693" y="675954"/>
                </a:lnTo>
                <a:cubicBezTo>
                  <a:pt x="5927554" y="671927"/>
                  <a:pt x="5932537" y="668208"/>
                  <a:pt x="5938135" y="666265"/>
                </a:cubicBezTo>
                <a:close/>
                <a:moveTo>
                  <a:pt x="2776485" y="665830"/>
                </a:moveTo>
                <a:lnTo>
                  <a:pt x="2748719" y="684617"/>
                </a:lnTo>
                <a:lnTo>
                  <a:pt x="2747867" y="685260"/>
                </a:lnTo>
                <a:lnTo>
                  <a:pt x="2749641" y="682868"/>
                </a:lnTo>
                <a:close/>
                <a:moveTo>
                  <a:pt x="3311064" y="660979"/>
                </a:moveTo>
                <a:cubicBezTo>
                  <a:pt x="3302993" y="663607"/>
                  <a:pt x="3292326" y="667064"/>
                  <a:pt x="3283372" y="672642"/>
                </a:cubicBezTo>
                <a:cubicBezTo>
                  <a:pt x="3283372" y="672642"/>
                  <a:pt x="3282686" y="673098"/>
                  <a:pt x="3281998" y="673677"/>
                </a:cubicBezTo>
                <a:lnTo>
                  <a:pt x="3281387" y="674274"/>
                </a:lnTo>
                <a:lnTo>
                  <a:pt x="3281557" y="674206"/>
                </a:lnTo>
                <a:lnTo>
                  <a:pt x="3281242" y="674417"/>
                </a:lnTo>
                <a:lnTo>
                  <a:pt x="3281053" y="674601"/>
                </a:lnTo>
                <a:cubicBezTo>
                  <a:pt x="3280795" y="674913"/>
                  <a:pt x="3280621" y="675214"/>
                  <a:pt x="3280620" y="675465"/>
                </a:cubicBezTo>
                <a:cubicBezTo>
                  <a:pt x="3283337" y="677821"/>
                  <a:pt x="3294038" y="669185"/>
                  <a:pt x="3295770" y="668300"/>
                </a:cubicBezTo>
                <a:cubicBezTo>
                  <a:pt x="3302986" y="664610"/>
                  <a:pt x="3307443" y="664912"/>
                  <a:pt x="3311064" y="660979"/>
                </a:cubicBezTo>
                <a:close/>
                <a:moveTo>
                  <a:pt x="5024252" y="659989"/>
                </a:moveTo>
                <a:cubicBezTo>
                  <a:pt x="5024252" y="659989"/>
                  <a:pt x="5021219" y="662134"/>
                  <a:pt x="5020767" y="663057"/>
                </a:cubicBezTo>
                <a:cubicBezTo>
                  <a:pt x="5020616" y="663364"/>
                  <a:pt x="5020752" y="663536"/>
                  <a:pt x="5021382" y="663446"/>
                </a:cubicBezTo>
                <a:cubicBezTo>
                  <a:pt x="5023133" y="663198"/>
                  <a:pt x="5024305" y="662269"/>
                  <a:pt x="5024812" y="661435"/>
                </a:cubicBezTo>
                <a:cubicBezTo>
                  <a:pt x="5025320" y="660600"/>
                  <a:pt x="5025162" y="659860"/>
                  <a:pt x="5024252" y="659989"/>
                </a:cubicBezTo>
                <a:close/>
                <a:moveTo>
                  <a:pt x="4473887" y="657428"/>
                </a:moveTo>
                <a:lnTo>
                  <a:pt x="4473554" y="657631"/>
                </a:lnTo>
                <a:lnTo>
                  <a:pt x="4454858" y="673493"/>
                </a:lnTo>
                <a:lnTo>
                  <a:pt x="4458377" y="671366"/>
                </a:lnTo>
                <a:cubicBezTo>
                  <a:pt x="4461947" y="668771"/>
                  <a:pt x="4465561" y="665904"/>
                  <a:pt x="4469826" y="662980"/>
                </a:cubicBezTo>
                <a:cubicBezTo>
                  <a:pt x="4471541" y="661894"/>
                  <a:pt x="4473478" y="660034"/>
                  <a:pt x="4474526" y="658682"/>
                </a:cubicBezTo>
                <a:cubicBezTo>
                  <a:pt x="4475573" y="657330"/>
                  <a:pt x="4475731" y="656485"/>
                  <a:pt x="4473887" y="657428"/>
                </a:cubicBezTo>
                <a:close/>
                <a:moveTo>
                  <a:pt x="3319143" y="657346"/>
                </a:moveTo>
                <a:cubicBezTo>
                  <a:pt x="3318712" y="657318"/>
                  <a:pt x="3318492" y="657846"/>
                  <a:pt x="3318488" y="658389"/>
                </a:cubicBezTo>
                <a:cubicBezTo>
                  <a:pt x="3318486" y="658932"/>
                  <a:pt x="3318697" y="659489"/>
                  <a:pt x="3319128" y="659519"/>
                </a:cubicBezTo>
                <a:cubicBezTo>
                  <a:pt x="3319128" y="659519"/>
                  <a:pt x="3320013" y="656403"/>
                  <a:pt x="3319143" y="657346"/>
                </a:cubicBezTo>
                <a:close/>
                <a:moveTo>
                  <a:pt x="3347163" y="646894"/>
                </a:moveTo>
                <a:lnTo>
                  <a:pt x="3340390" y="649757"/>
                </a:lnTo>
                <a:lnTo>
                  <a:pt x="3333041" y="652864"/>
                </a:lnTo>
                <a:lnTo>
                  <a:pt x="3332927" y="652966"/>
                </a:lnTo>
                <a:lnTo>
                  <a:pt x="3343755" y="649925"/>
                </a:lnTo>
                <a:close/>
                <a:moveTo>
                  <a:pt x="5919584" y="640861"/>
                </a:moveTo>
                <a:cubicBezTo>
                  <a:pt x="5919584" y="640861"/>
                  <a:pt x="5919584" y="640861"/>
                  <a:pt x="5918678" y="641568"/>
                </a:cubicBezTo>
                <a:lnTo>
                  <a:pt x="5915959" y="643688"/>
                </a:lnTo>
                <a:cubicBezTo>
                  <a:pt x="5915959" y="643688"/>
                  <a:pt x="5915959" y="643688"/>
                  <a:pt x="5919584" y="640861"/>
                </a:cubicBezTo>
                <a:close/>
                <a:moveTo>
                  <a:pt x="4425436" y="637306"/>
                </a:moveTo>
                <a:lnTo>
                  <a:pt x="4418503" y="640243"/>
                </a:lnTo>
                <a:lnTo>
                  <a:pt x="4396582" y="658231"/>
                </a:lnTo>
                <a:lnTo>
                  <a:pt x="4393296" y="660914"/>
                </a:lnTo>
                <a:lnTo>
                  <a:pt x="4391048" y="663737"/>
                </a:lnTo>
                <a:lnTo>
                  <a:pt x="4396066" y="661804"/>
                </a:lnTo>
                <a:lnTo>
                  <a:pt x="4402436" y="656461"/>
                </a:lnTo>
                <a:lnTo>
                  <a:pt x="4397128" y="658720"/>
                </a:lnTo>
                <a:lnTo>
                  <a:pt x="4408856" y="651076"/>
                </a:lnTo>
                <a:lnTo>
                  <a:pt x="4423922" y="638439"/>
                </a:lnTo>
                <a:close/>
                <a:moveTo>
                  <a:pt x="3358864" y="636490"/>
                </a:moveTo>
                <a:lnTo>
                  <a:pt x="3354105" y="639485"/>
                </a:lnTo>
                <a:cubicBezTo>
                  <a:pt x="3347862" y="644674"/>
                  <a:pt x="3344505" y="644285"/>
                  <a:pt x="3340262" y="649184"/>
                </a:cubicBezTo>
                <a:lnTo>
                  <a:pt x="3350629" y="643811"/>
                </a:lnTo>
                <a:close/>
                <a:moveTo>
                  <a:pt x="5189210" y="635382"/>
                </a:moveTo>
                <a:cubicBezTo>
                  <a:pt x="5190890" y="635143"/>
                  <a:pt x="5190506" y="637401"/>
                  <a:pt x="5189665" y="637521"/>
                </a:cubicBezTo>
                <a:cubicBezTo>
                  <a:pt x="5189245" y="637580"/>
                  <a:pt x="5189132" y="637046"/>
                  <a:pt x="5189122" y="636496"/>
                </a:cubicBezTo>
                <a:cubicBezTo>
                  <a:pt x="5189114" y="635946"/>
                  <a:pt x="5189210" y="635382"/>
                  <a:pt x="5189210" y="635382"/>
                </a:cubicBezTo>
                <a:close/>
                <a:moveTo>
                  <a:pt x="3357113" y="633674"/>
                </a:moveTo>
                <a:lnTo>
                  <a:pt x="3357051" y="635135"/>
                </a:lnTo>
                <a:lnTo>
                  <a:pt x="3357044" y="635291"/>
                </a:lnTo>
                <a:cubicBezTo>
                  <a:pt x="3357039" y="635419"/>
                  <a:pt x="3357038" y="635454"/>
                  <a:pt x="3357043" y="635316"/>
                </a:cubicBezTo>
                <a:lnTo>
                  <a:pt x="3357051" y="635135"/>
                </a:lnTo>
                <a:lnTo>
                  <a:pt x="3357070" y="634701"/>
                </a:lnTo>
                <a:cubicBezTo>
                  <a:pt x="3357090" y="634222"/>
                  <a:pt x="3357113" y="633674"/>
                  <a:pt x="3357113" y="633674"/>
                </a:cubicBezTo>
                <a:close/>
                <a:moveTo>
                  <a:pt x="5992197" y="633077"/>
                </a:moveTo>
                <a:lnTo>
                  <a:pt x="5989346" y="635716"/>
                </a:lnTo>
                <a:lnTo>
                  <a:pt x="5970180" y="652335"/>
                </a:lnTo>
                <a:lnTo>
                  <a:pt x="5961120" y="656068"/>
                </a:lnTo>
                <a:lnTo>
                  <a:pt x="5949489" y="662010"/>
                </a:lnTo>
                <a:lnTo>
                  <a:pt x="5953452" y="658366"/>
                </a:lnTo>
                <a:cubicBezTo>
                  <a:pt x="5960406" y="653909"/>
                  <a:pt x="5967267" y="649161"/>
                  <a:pt x="5974109" y="643936"/>
                </a:cubicBezTo>
                <a:lnTo>
                  <a:pt x="5983528" y="636009"/>
                </a:lnTo>
                <a:lnTo>
                  <a:pt x="5983502" y="636308"/>
                </a:lnTo>
                <a:cubicBezTo>
                  <a:pt x="5984374" y="636107"/>
                  <a:pt x="5986315" y="635397"/>
                  <a:pt x="5989846" y="633987"/>
                </a:cubicBezTo>
                <a:close/>
                <a:moveTo>
                  <a:pt x="5071332" y="629079"/>
                </a:moveTo>
                <a:cubicBezTo>
                  <a:pt x="5070073" y="631292"/>
                  <a:pt x="5067658" y="632821"/>
                  <a:pt x="5065137" y="633178"/>
                </a:cubicBezTo>
                <a:cubicBezTo>
                  <a:pt x="5065749" y="631989"/>
                  <a:pt x="5066476" y="631335"/>
                  <a:pt x="5067460" y="630793"/>
                </a:cubicBezTo>
                <a:cubicBezTo>
                  <a:pt x="5068444" y="630251"/>
                  <a:pt x="5069687" y="629821"/>
                  <a:pt x="5071332" y="629079"/>
                </a:cubicBezTo>
                <a:close/>
                <a:moveTo>
                  <a:pt x="5073783" y="627714"/>
                </a:moveTo>
                <a:cubicBezTo>
                  <a:pt x="5073993" y="628702"/>
                  <a:pt x="5073591" y="629013"/>
                  <a:pt x="5073032" y="629092"/>
                </a:cubicBezTo>
                <a:cubicBezTo>
                  <a:pt x="5072470" y="629172"/>
                  <a:pt x="5071753" y="629019"/>
                  <a:pt x="5071332" y="629079"/>
                </a:cubicBezTo>
                <a:cubicBezTo>
                  <a:pt x="5071228" y="628586"/>
                  <a:pt x="5071386" y="628309"/>
                  <a:pt x="5071796" y="628124"/>
                </a:cubicBezTo>
                <a:cubicBezTo>
                  <a:pt x="5072208" y="627938"/>
                  <a:pt x="5072873" y="627844"/>
                  <a:pt x="5073783" y="627714"/>
                </a:cubicBezTo>
                <a:close/>
                <a:moveTo>
                  <a:pt x="4438891" y="627238"/>
                </a:moveTo>
                <a:lnTo>
                  <a:pt x="4430980" y="630256"/>
                </a:lnTo>
                <a:lnTo>
                  <a:pt x="4428888" y="631721"/>
                </a:lnTo>
                <a:lnTo>
                  <a:pt x="4424044" y="635697"/>
                </a:lnTo>
                <a:lnTo>
                  <a:pt x="4425998" y="634815"/>
                </a:lnTo>
                <a:lnTo>
                  <a:pt x="4431055" y="633101"/>
                </a:lnTo>
                <a:close/>
                <a:moveTo>
                  <a:pt x="5076234" y="626351"/>
                </a:moveTo>
                <a:cubicBezTo>
                  <a:pt x="5076445" y="627338"/>
                  <a:pt x="5076042" y="627649"/>
                  <a:pt x="5075482" y="627728"/>
                </a:cubicBezTo>
                <a:cubicBezTo>
                  <a:pt x="5074922" y="627808"/>
                  <a:pt x="5074203" y="627655"/>
                  <a:pt x="5073783" y="627714"/>
                </a:cubicBezTo>
                <a:cubicBezTo>
                  <a:pt x="5073678" y="627221"/>
                  <a:pt x="5073836" y="626945"/>
                  <a:pt x="5074246" y="626760"/>
                </a:cubicBezTo>
                <a:cubicBezTo>
                  <a:pt x="5074658" y="626574"/>
                  <a:pt x="5075323" y="626480"/>
                  <a:pt x="5076234" y="626351"/>
                </a:cubicBezTo>
                <a:close/>
                <a:moveTo>
                  <a:pt x="4578387" y="624715"/>
                </a:moveTo>
                <a:cubicBezTo>
                  <a:pt x="4578464" y="625201"/>
                  <a:pt x="4578262" y="625464"/>
                  <a:pt x="4577919" y="625494"/>
                </a:cubicBezTo>
                <a:lnTo>
                  <a:pt x="4577645" y="625365"/>
                </a:lnTo>
                <a:close/>
                <a:moveTo>
                  <a:pt x="2886000" y="622307"/>
                </a:moveTo>
                <a:lnTo>
                  <a:pt x="2884940" y="623099"/>
                </a:lnTo>
                <a:lnTo>
                  <a:pt x="2885114" y="622880"/>
                </a:lnTo>
                <a:close/>
                <a:moveTo>
                  <a:pt x="3766208" y="621558"/>
                </a:moveTo>
                <a:cubicBezTo>
                  <a:pt x="3764674" y="621826"/>
                  <a:pt x="3762398" y="622589"/>
                  <a:pt x="3760369" y="623578"/>
                </a:cubicBezTo>
                <a:cubicBezTo>
                  <a:pt x="3759354" y="624640"/>
                  <a:pt x="3757470" y="626615"/>
                  <a:pt x="3756455" y="627677"/>
                </a:cubicBezTo>
                <a:cubicBezTo>
                  <a:pt x="3753556" y="630716"/>
                  <a:pt x="3756598" y="629800"/>
                  <a:pt x="3759785" y="628733"/>
                </a:cubicBezTo>
                <a:cubicBezTo>
                  <a:pt x="3762684" y="625696"/>
                  <a:pt x="3765561" y="624629"/>
                  <a:pt x="3767591" y="622502"/>
                </a:cubicBezTo>
                <a:cubicBezTo>
                  <a:pt x="3768533" y="621516"/>
                  <a:pt x="3767742" y="621290"/>
                  <a:pt x="3766208" y="621558"/>
                </a:cubicBezTo>
                <a:close/>
                <a:moveTo>
                  <a:pt x="4401492" y="619773"/>
                </a:moveTo>
                <a:lnTo>
                  <a:pt x="4400939" y="619963"/>
                </a:lnTo>
                <a:lnTo>
                  <a:pt x="4393400" y="623255"/>
                </a:lnTo>
                <a:lnTo>
                  <a:pt x="4392129" y="625352"/>
                </a:lnTo>
                <a:cubicBezTo>
                  <a:pt x="4392604" y="625448"/>
                  <a:pt x="4394601" y="624139"/>
                  <a:pt x="4396773" y="622688"/>
                </a:cubicBezTo>
                <a:close/>
                <a:moveTo>
                  <a:pt x="1973343" y="618292"/>
                </a:moveTo>
                <a:lnTo>
                  <a:pt x="1966830" y="623616"/>
                </a:lnTo>
                <a:lnTo>
                  <a:pt x="1962100" y="626953"/>
                </a:lnTo>
                <a:cubicBezTo>
                  <a:pt x="1950644" y="635500"/>
                  <a:pt x="1939445" y="644318"/>
                  <a:pt x="1928501" y="653370"/>
                </a:cubicBezTo>
                <a:lnTo>
                  <a:pt x="1913622" y="665830"/>
                </a:lnTo>
                <a:lnTo>
                  <a:pt x="1909090" y="669337"/>
                </a:lnTo>
                <a:lnTo>
                  <a:pt x="1906750" y="669746"/>
                </a:lnTo>
                <a:cubicBezTo>
                  <a:pt x="1907386" y="668780"/>
                  <a:pt x="1909157" y="667108"/>
                  <a:pt x="1910792" y="665989"/>
                </a:cubicBezTo>
                <a:lnTo>
                  <a:pt x="1944420" y="637455"/>
                </a:lnTo>
                <a:close/>
                <a:moveTo>
                  <a:pt x="5109565" y="616202"/>
                </a:moveTo>
                <a:lnTo>
                  <a:pt x="5106418" y="618325"/>
                </a:lnTo>
                <a:lnTo>
                  <a:pt x="5106928" y="617716"/>
                </a:lnTo>
                <a:close/>
                <a:moveTo>
                  <a:pt x="4411591" y="608767"/>
                </a:moveTo>
                <a:cubicBezTo>
                  <a:pt x="4411455" y="608748"/>
                  <a:pt x="4411357" y="608819"/>
                  <a:pt x="4411265" y="608951"/>
                </a:cubicBezTo>
                <a:cubicBezTo>
                  <a:pt x="4411081" y="609213"/>
                  <a:pt x="4410918" y="609719"/>
                  <a:pt x="4410516" y="610247"/>
                </a:cubicBezTo>
                <a:lnTo>
                  <a:pt x="4402559" y="616207"/>
                </a:lnTo>
                <a:lnTo>
                  <a:pt x="4408315" y="612688"/>
                </a:lnTo>
                <a:lnTo>
                  <a:pt x="4410516" y="610247"/>
                </a:lnTo>
                <a:cubicBezTo>
                  <a:pt x="4411407" y="610167"/>
                  <a:pt x="4411814" y="609884"/>
                  <a:pt x="4411998" y="609623"/>
                </a:cubicBezTo>
                <a:cubicBezTo>
                  <a:pt x="4412183" y="609360"/>
                  <a:pt x="4412143" y="609117"/>
                  <a:pt x="4412143" y="609117"/>
                </a:cubicBezTo>
                <a:cubicBezTo>
                  <a:pt x="4411901" y="608893"/>
                  <a:pt x="4411726" y="608786"/>
                  <a:pt x="4411591" y="608767"/>
                </a:cubicBezTo>
                <a:close/>
                <a:moveTo>
                  <a:pt x="6018846" y="607788"/>
                </a:moveTo>
                <a:lnTo>
                  <a:pt x="6011645" y="615073"/>
                </a:lnTo>
                <a:lnTo>
                  <a:pt x="6004458" y="621726"/>
                </a:lnTo>
                <a:lnTo>
                  <a:pt x="5999821" y="623102"/>
                </a:lnTo>
                <a:lnTo>
                  <a:pt x="5997795" y="623868"/>
                </a:lnTo>
                <a:lnTo>
                  <a:pt x="6013667" y="609843"/>
                </a:lnTo>
                <a:lnTo>
                  <a:pt x="6015994" y="608812"/>
                </a:lnTo>
                <a:close/>
                <a:moveTo>
                  <a:pt x="3724228" y="606379"/>
                </a:moveTo>
                <a:cubicBezTo>
                  <a:pt x="3724734" y="606449"/>
                  <a:pt x="3724771" y="607185"/>
                  <a:pt x="3724069" y="608258"/>
                </a:cubicBezTo>
                <a:cubicBezTo>
                  <a:pt x="3723367" y="609330"/>
                  <a:pt x="3721926" y="610737"/>
                  <a:pt x="3719475" y="612148"/>
                </a:cubicBezTo>
                <a:cubicBezTo>
                  <a:pt x="3720642" y="609650"/>
                  <a:pt x="3721770" y="608087"/>
                  <a:pt x="3722669" y="607228"/>
                </a:cubicBezTo>
                <a:cubicBezTo>
                  <a:pt x="3723344" y="606583"/>
                  <a:pt x="3723890" y="606333"/>
                  <a:pt x="3724228" y="606379"/>
                </a:cubicBezTo>
                <a:close/>
                <a:moveTo>
                  <a:pt x="4563050" y="606371"/>
                </a:moveTo>
                <a:cubicBezTo>
                  <a:pt x="4563340" y="606222"/>
                  <a:pt x="4563752" y="606185"/>
                  <a:pt x="4564240" y="606633"/>
                </a:cubicBezTo>
                <a:cubicBezTo>
                  <a:pt x="4564240" y="606633"/>
                  <a:pt x="4563572" y="607677"/>
                  <a:pt x="4562594" y="606780"/>
                </a:cubicBezTo>
                <a:cubicBezTo>
                  <a:pt x="4562594" y="606780"/>
                  <a:pt x="4562762" y="606519"/>
                  <a:pt x="4563050" y="606371"/>
                </a:cubicBezTo>
                <a:close/>
                <a:moveTo>
                  <a:pt x="4565266" y="605043"/>
                </a:moveTo>
                <a:lnTo>
                  <a:pt x="4566693" y="605428"/>
                </a:lnTo>
                <a:cubicBezTo>
                  <a:pt x="4566847" y="606400"/>
                  <a:pt x="4566024" y="606473"/>
                  <a:pt x="4564240" y="606633"/>
                </a:cubicBezTo>
                <a:lnTo>
                  <a:pt x="4564933" y="605081"/>
                </a:lnTo>
                <a:lnTo>
                  <a:pt x="4564954" y="605271"/>
                </a:lnTo>
                <a:close/>
                <a:moveTo>
                  <a:pt x="4467629" y="604661"/>
                </a:moveTo>
                <a:cubicBezTo>
                  <a:pt x="4467430" y="604725"/>
                  <a:pt x="4466690" y="605211"/>
                  <a:pt x="4465130" y="606335"/>
                </a:cubicBezTo>
                <a:lnTo>
                  <a:pt x="4448489" y="617991"/>
                </a:lnTo>
                <a:lnTo>
                  <a:pt x="4452941" y="616440"/>
                </a:lnTo>
                <a:lnTo>
                  <a:pt x="4450152" y="618511"/>
                </a:lnTo>
                <a:lnTo>
                  <a:pt x="4450040" y="618615"/>
                </a:lnTo>
                <a:lnTo>
                  <a:pt x="4449047" y="619042"/>
                </a:lnTo>
                <a:lnTo>
                  <a:pt x="4444956" y="620466"/>
                </a:lnTo>
                <a:lnTo>
                  <a:pt x="4437972" y="625358"/>
                </a:lnTo>
                <a:lnTo>
                  <a:pt x="4439571" y="625345"/>
                </a:lnTo>
                <a:lnTo>
                  <a:pt x="4444323" y="623174"/>
                </a:lnTo>
                <a:lnTo>
                  <a:pt x="4462326" y="609702"/>
                </a:lnTo>
                <a:cubicBezTo>
                  <a:pt x="4463946" y="608081"/>
                  <a:pt x="4468224" y="604469"/>
                  <a:pt x="4467629" y="604661"/>
                </a:cubicBezTo>
                <a:close/>
                <a:moveTo>
                  <a:pt x="4411193" y="603135"/>
                </a:moveTo>
                <a:cubicBezTo>
                  <a:pt x="4411173" y="603014"/>
                  <a:pt x="4410806" y="603159"/>
                  <a:pt x="4410185" y="603511"/>
                </a:cubicBezTo>
                <a:cubicBezTo>
                  <a:pt x="4405841" y="605969"/>
                  <a:pt x="4389131" y="618498"/>
                  <a:pt x="4393145" y="620004"/>
                </a:cubicBezTo>
                <a:cubicBezTo>
                  <a:pt x="4394928" y="619844"/>
                  <a:pt x="4400029" y="614303"/>
                  <a:pt x="4403124" y="611894"/>
                </a:cubicBezTo>
                <a:cubicBezTo>
                  <a:pt x="4403460" y="611372"/>
                  <a:pt x="4405926" y="609388"/>
                  <a:pt x="4408084" y="607431"/>
                </a:cubicBezTo>
                <a:cubicBezTo>
                  <a:pt x="4410243" y="605476"/>
                  <a:pt x="4412093" y="603547"/>
                  <a:pt x="4411193" y="603135"/>
                </a:cubicBezTo>
                <a:close/>
                <a:moveTo>
                  <a:pt x="5207116" y="598849"/>
                </a:moveTo>
                <a:lnTo>
                  <a:pt x="5180651" y="620701"/>
                </a:lnTo>
                <a:cubicBezTo>
                  <a:pt x="5169902" y="630068"/>
                  <a:pt x="5159430" y="639688"/>
                  <a:pt x="5149227" y="649524"/>
                </a:cubicBezTo>
                <a:cubicBezTo>
                  <a:pt x="5145552" y="653265"/>
                  <a:pt x="5136697" y="661808"/>
                  <a:pt x="5131553" y="666774"/>
                </a:cubicBezTo>
                <a:cubicBezTo>
                  <a:pt x="5126023" y="670608"/>
                  <a:pt x="5129486" y="665881"/>
                  <a:pt x="5132567" y="663410"/>
                </a:cubicBezTo>
                <a:lnTo>
                  <a:pt x="5163863" y="632466"/>
                </a:lnTo>
                <a:close/>
                <a:moveTo>
                  <a:pt x="5959236" y="597916"/>
                </a:moveTo>
                <a:cubicBezTo>
                  <a:pt x="5959771" y="598025"/>
                  <a:pt x="5959755" y="598802"/>
                  <a:pt x="5958923" y="599879"/>
                </a:cubicBezTo>
                <a:cubicBezTo>
                  <a:pt x="5958091" y="600956"/>
                  <a:pt x="5956444" y="602333"/>
                  <a:pt x="5953720" y="603642"/>
                </a:cubicBezTo>
                <a:cubicBezTo>
                  <a:pt x="5955157" y="601100"/>
                  <a:pt x="5956481" y="599538"/>
                  <a:pt x="5957508" y="598698"/>
                </a:cubicBezTo>
                <a:cubicBezTo>
                  <a:pt x="5958277" y="598067"/>
                  <a:pt x="5958879" y="597843"/>
                  <a:pt x="5959236" y="597916"/>
                </a:cubicBezTo>
                <a:close/>
                <a:moveTo>
                  <a:pt x="4421995" y="594952"/>
                </a:moveTo>
                <a:cubicBezTo>
                  <a:pt x="4421856" y="594841"/>
                  <a:pt x="4421594" y="594869"/>
                  <a:pt x="4421246" y="595006"/>
                </a:cubicBezTo>
                <a:cubicBezTo>
                  <a:pt x="4420898" y="595142"/>
                  <a:pt x="4420465" y="595385"/>
                  <a:pt x="4419986" y="595705"/>
                </a:cubicBezTo>
                <a:cubicBezTo>
                  <a:pt x="4417107" y="597625"/>
                  <a:pt x="4412551" y="602275"/>
                  <a:pt x="4414622" y="602828"/>
                </a:cubicBezTo>
                <a:cubicBezTo>
                  <a:pt x="4415033" y="602791"/>
                  <a:pt x="4417128" y="601086"/>
                  <a:pt x="4418993" y="599259"/>
                </a:cubicBezTo>
                <a:cubicBezTo>
                  <a:pt x="4420860" y="597431"/>
                  <a:pt x="4422497" y="595480"/>
                  <a:pt x="4421995" y="594952"/>
                </a:cubicBezTo>
                <a:close/>
                <a:moveTo>
                  <a:pt x="4432785" y="592980"/>
                </a:moveTo>
                <a:cubicBezTo>
                  <a:pt x="4432678" y="592851"/>
                  <a:pt x="4432098" y="593169"/>
                  <a:pt x="4431330" y="593724"/>
                </a:cubicBezTo>
                <a:cubicBezTo>
                  <a:pt x="4429026" y="595392"/>
                  <a:pt x="4425030" y="599209"/>
                  <a:pt x="4427045" y="599583"/>
                </a:cubicBezTo>
                <a:cubicBezTo>
                  <a:pt x="4427458" y="599545"/>
                  <a:pt x="4428199" y="598741"/>
                  <a:pt x="4428837" y="597946"/>
                </a:cubicBezTo>
                <a:cubicBezTo>
                  <a:pt x="4429476" y="597150"/>
                  <a:pt x="4430012" y="596365"/>
                  <a:pt x="4430012" y="596365"/>
                </a:cubicBezTo>
                <a:cubicBezTo>
                  <a:pt x="4432228" y="594116"/>
                  <a:pt x="4432927" y="593152"/>
                  <a:pt x="4432785" y="592980"/>
                </a:cubicBezTo>
                <a:close/>
                <a:moveTo>
                  <a:pt x="4569494" y="587398"/>
                </a:moveTo>
                <a:cubicBezTo>
                  <a:pt x="4570105" y="587413"/>
                  <a:pt x="4570124" y="587862"/>
                  <a:pt x="4569222" y="588968"/>
                </a:cubicBezTo>
                <a:cubicBezTo>
                  <a:pt x="4567328" y="590614"/>
                  <a:pt x="4563725" y="592454"/>
                  <a:pt x="4560408" y="594021"/>
                </a:cubicBezTo>
                <a:lnTo>
                  <a:pt x="4559068" y="594643"/>
                </a:lnTo>
                <a:lnTo>
                  <a:pt x="4561776" y="591808"/>
                </a:lnTo>
                <a:lnTo>
                  <a:pt x="4563768" y="589646"/>
                </a:lnTo>
                <a:lnTo>
                  <a:pt x="4566216" y="588438"/>
                </a:lnTo>
                <a:cubicBezTo>
                  <a:pt x="4567680" y="587804"/>
                  <a:pt x="4568883" y="587383"/>
                  <a:pt x="4569494" y="587398"/>
                </a:cubicBezTo>
                <a:close/>
                <a:moveTo>
                  <a:pt x="5824195" y="584265"/>
                </a:moveTo>
                <a:lnTo>
                  <a:pt x="5824216" y="584847"/>
                </a:lnTo>
                <a:cubicBezTo>
                  <a:pt x="5824221" y="584981"/>
                  <a:pt x="5824220" y="584948"/>
                  <a:pt x="5824216" y="584822"/>
                </a:cubicBezTo>
                <a:close/>
                <a:moveTo>
                  <a:pt x="4540111" y="581877"/>
                </a:moveTo>
                <a:cubicBezTo>
                  <a:pt x="4540297" y="581639"/>
                  <a:pt x="4540900" y="581747"/>
                  <a:pt x="4542322" y="582499"/>
                </a:cubicBezTo>
                <a:cubicBezTo>
                  <a:pt x="4542322" y="582499"/>
                  <a:pt x="4541437" y="582880"/>
                  <a:pt x="4540405" y="583324"/>
                </a:cubicBezTo>
                <a:cubicBezTo>
                  <a:pt x="4540156" y="582698"/>
                  <a:pt x="4539924" y="582114"/>
                  <a:pt x="4540111" y="581877"/>
                </a:cubicBezTo>
                <a:close/>
                <a:moveTo>
                  <a:pt x="2109531" y="577894"/>
                </a:moveTo>
                <a:lnTo>
                  <a:pt x="2108988" y="578407"/>
                </a:lnTo>
                <a:lnTo>
                  <a:pt x="2106699" y="579860"/>
                </a:lnTo>
                <a:close/>
                <a:moveTo>
                  <a:pt x="4571070" y="576621"/>
                </a:moveTo>
                <a:cubicBezTo>
                  <a:pt x="4571398" y="576795"/>
                  <a:pt x="4571183" y="577452"/>
                  <a:pt x="4570641" y="578375"/>
                </a:cubicBezTo>
                <a:lnTo>
                  <a:pt x="4568653" y="581149"/>
                </a:lnTo>
                <a:lnTo>
                  <a:pt x="4556126" y="588421"/>
                </a:lnTo>
                <a:lnTo>
                  <a:pt x="4556336" y="588220"/>
                </a:lnTo>
                <a:cubicBezTo>
                  <a:pt x="4558063" y="586373"/>
                  <a:pt x="4564626" y="580316"/>
                  <a:pt x="4568445" y="577745"/>
                </a:cubicBezTo>
                <a:cubicBezTo>
                  <a:pt x="4569081" y="577318"/>
                  <a:pt x="4569642" y="576985"/>
                  <a:pt x="4570091" y="576786"/>
                </a:cubicBezTo>
                <a:cubicBezTo>
                  <a:pt x="4570540" y="576587"/>
                  <a:pt x="4570878" y="576520"/>
                  <a:pt x="4571070" y="576621"/>
                </a:cubicBezTo>
                <a:close/>
                <a:moveTo>
                  <a:pt x="5707542" y="576266"/>
                </a:moveTo>
                <a:cubicBezTo>
                  <a:pt x="5707399" y="576237"/>
                  <a:pt x="5707289" y="576304"/>
                  <a:pt x="5707181" y="576435"/>
                </a:cubicBezTo>
                <a:cubicBezTo>
                  <a:pt x="5706964" y="576698"/>
                  <a:pt x="5706752" y="577218"/>
                  <a:pt x="5706281" y="577745"/>
                </a:cubicBezTo>
                <a:lnTo>
                  <a:pt x="5690393" y="587864"/>
                </a:lnTo>
                <a:lnTo>
                  <a:pt x="5690944" y="589189"/>
                </a:lnTo>
                <a:cubicBezTo>
                  <a:pt x="5690944" y="589189"/>
                  <a:pt x="5690944" y="589189"/>
                  <a:pt x="5693897" y="587464"/>
                </a:cubicBezTo>
                <a:lnTo>
                  <a:pt x="5693487" y="588378"/>
                </a:lnTo>
                <a:lnTo>
                  <a:pt x="5697009" y="586550"/>
                </a:lnTo>
                <a:cubicBezTo>
                  <a:pt x="5701293" y="583188"/>
                  <a:pt x="5703823" y="580036"/>
                  <a:pt x="5706281" y="577745"/>
                </a:cubicBezTo>
                <a:cubicBezTo>
                  <a:pt x="5707238" y="577724"/>
                  <a:pt x="5707694" y="577456"/>
                  <a:pt x="5707912" y="577193"/>
                </a:cubicBezTo>
                <a:cubicBezTo>
                  <a:pt x="5708129" y="576931"/>
                  <a:pt x="5708107" y="576673"/>
                  <a:pt x="5708107" y="576673"/>
                </a:cubicBezTo>
                <a:cubicBezTo>
                  <a:pt x="5707863" y="576421"/>
                  <a:pt x="5707686" y="576295"/>
                  <a:pt x="5707542" y="576266"/>
                </a:cubicBezTo>
                <a:close/>
                <a:moveTo>
                  <a:pt x="4450041" y="576203"/>
                </a:moveTo>
                <a:cubicBezTo>
                  <a:pt x="4442847" y="579964"/>
                  <a:pt x="4433339" y="584915"/>
                  <a:pt x="4425785" y="591661"/>
                </a:cubicBezTo>
                <a:cubicBezTo>
                  <a:pt x="4425785" y="591661"/>
                  <a:pt x="4423487" y="593833"/>
                  <a:pt x="4423642" y="594804"/>
                </a:cubicBezTo>
                <a:cubicBezTo>
                  <a:pt x="4426582" y="596673"/>
                  <a:pt x="4435293" y="586707"/>
                  <a:pt x="4436785" y="585591"/>
                </a:cubicBezTo>
                <a:cubicBezTo>
                  <a:pt x="4443002" y="580934"/>
                  <a:pt x="4447254" y="580553"/>
                  <a:pt x="4450041" y="576203"/>
                </a:cubicBezTo>
                <a:close/>
                <a:moveTo>
                  <a:pt x="5707110" y="571779"/>
                </a:moveTo>
                <a:lnTo>
                  <a:pt x="5699967" y="575494"/>
                </a:lnTo>
                <a:lnTo>
                  <a:pt x="5694097" y="578892"/>
                </a:lnTo>
                <a:lnTo>
                  <a:pt x="5692013" y="581265"/>
                </a:lnTo>
                <a:lnTo>
                  <a:pt x="5690185" y="584833"/>
                </a:lnTo>
                <a:lnTo>
                  <a:pt x="5692038" y="583712"/>
                </a:lnTo>
                <a:cubicBezTo>
                  <a:pt x="5694181" y="582052"/>
                  <a:pt x="5696521" y="580108"/>
                  <a:pt x="5698265" y="578952"/>
                </a:cubicBezTo>
                <a:cubicBezTo>
                  <a:pt x="5698861" y="578165"/>
                  <a:pt x="5704832" y="574260"/>
                  <a:pt x="5706996" y="571938"/>
                </a:cubicBezTo>
                <a:close/>
                <a:moveTo>
                  <a:pt x="4457081" y="571472"/>
                </a:moveTo>
                <a:cubicBezTo>
                  <a:pt x="4456669" y="571509"/>
                  <a:pt x="4456546" y="572053"/>
                  <a:pt x="4456630" y="572579"/>
                </a:cubicBezTo>
                <a:cubicBezTo>
                  <a:pt x="4456712" y="573104"/>
                  <a:pt x="4457002" y="573611"/>
                  <a:pt x="4457413" y="573574"/>
                </a:cubicBezTo>
                <a:cubicBezTo>
                  <a:pt x="4457413" y="573574"/>
                  <a:pt x="4457749" y="570428"/>
                  <a:pt x="4457081" y="571472"/>
                </a:cubicBezTo>
                <a:close/>
                <a:moveTo>
                  <a:pt x="2089558" y="568508"/>
                </a:moveTo>
                <a:lnTo>
                  <a:pt x="2090541" y="569441"/>
                </a:lnTo>
                <a:cubicBezTo>
                  <a:pt x="2080761" y="575521"/>
                  <a:pt x="2072341" y="580377"/>
                  <a:pt x="2083443" y="572641"/>
                </a:cubicBezTo>
                <a:close/>
                <a:moveTo>
                  <a:pt x="2089609" y="568475"/>
                </a:moveTo>
                <a:lnTo>
                  <a:pt x="2089558" y="568508"/>
                </a:lnTo>
                <a:lnTo>
                  <a:pt x="2089555" y="568504"/>
                </a:lnTo>
                <a:close/>
                <a:moveTo>
                  <a:pt x="3551987" y="566460"/>
                </a:moveTo>
                <a:lnTo>
                  <a:pt x="3552959" y="567352"/>
                </a:lnTo>
                <a:cubicBezTo>
                  <a:pt x="3543603" y="573480"/>
                  <a:pt x="3535540" y="578385"/>
                  <a:pt x="3546142" y="570615"/>
                </a:cubicBezTo>
                <a:close/>
                <a:moveTo>
                  <a:pt x="3552033" y="566426"/>
                </a:moveTo>
                <a:lnTo>
                  <a:pt x="3551987" y="566460"/>
                </a:lnTo>
                <a:lnTo>
                  <a:pt x="3551982" y="566456"/>
                </a:lnTo>
                <a:close/>
                <a:moveTo>
                  <a:pt x="5719674" y="563063"/>
                </a:moveTo>
                <a:lnTo>
                  <a:pt x="5714773" y="566408"/>
                </a:lnTo>
                <a:lnTo>
                  <a:pt x="5710854" y="569094"/>
                </a:lnTo>
                <a:lnTo>
                  <a:pt x="5711235" y="570238"/>
                </a:lnTo>
                <a:cubicBezTo>
                  <a:pt x="5712009" y="570221"/>
                  <a:pt x="5718676" y="565201"/>
                  <a:pt x="5719668" y="563154"/>
                </a:cubicBezTo>
                <a:close/>
                <a:moveTo>
                  <a:pt x="5719581" y="562483"/>
                </a:moveTo>
                <a:lnTo>
                  <a:pt x="5718907" y="562486"/>
                </a:lnTo>
                <a:cubicBezTo>
                  <a:pt x="5718526" y="562605"/>
                  <a:pt x="5718044" y="562831"/>
                  <a:pt x="5717507" y="563133"/>
                </a:cubicBezTo>
                <a:cubicBezTo>
                  <a:pt x="5716703" y="563585"/>
                  <a:pt x="5715774" y="564211"/>
                  <a:pt x="5714865" y="564905"/>
                </a:cubicBezTo>
                <a:lnTo>
                  <a:pt x="5714788" y="564973"/>
                </a:lnTo>
                <a:close/>
                <a:moveTo>
                  <a:pt x="3418586" y="562206"/>
                </a:moveTo>
                <a:cubicBezTo>
                  <a:pt x="3419097" y="562358"/>
                  <a:pt x="3419010" y="563106"/>
                  <a:pt x="3418101" y="564073"/>
                </a:cubicBezTo>
                <a:cubicBezTo>
                  <a:pt x="3417193" y="565040"/>
                  <a:pt x="3415464" y="566226"/>
                  <a:pt x="3412691" y="567252"/>
                </a:cubicBezTo>
                <a:cubicBezTo>
                  <a:pt x="3414323" y="564924"/>
                  <a:pt x="3415755" y="563531"/>
                  <a:pt x="3416832" y="562810"/>
                </a:cubicBezTo>
                <a:cubicBezTo>
                  <a:pt x="3417639" y="562269"/>
                  <a:pt x="3418245" y="562105"/>
                  <a:pt x="3418586" y="562206"/>
                </a:cubicBezTo>
                <a:close/>
                <a:moveTo>
                  <a:pt x="4483177" y="561820"/>
                </a:moveTo>
                <a:cubicBezTo>
                  <a:pt x="4482781" y="561925"/>
                  <a:pt x="4482298" y="562141"/>
                  <a:pt x="4481874" y="562403"/>
                </a:cubicBezTo>
                <a:cubicBezTo>
                  <a:pt x="4481452" y="562666"/>
                  <a:pt x="4481089" y="562976"/>
                  <a:pt x="4480937" y="563266"/>
                </a:cubicBezTo>
                <a:cubicBezTo>
                  <a:pt x="4480732" y="563654"/>
                  <a:pt x="4480902" y="564007"/>
                  <a:pt x="4481797" y="564173"/>
                </a:cubicBezTo>
                <a:cubicBezTo>
                  <a:pt x="4482621" y="564098"/>
                  <a:pt x="4482467" y="563129"/>
                  <a:pt x="4483289" y="563055"/>
                </a:cubicBezTo>
                <a:cubicBezTo>
                  <a:pt x="4484402" y="561848"/>
                  <a:pt x="4483966" y="561610"/>
                  <a:pt x="4483177" y="561820"/>
                </a:cubicBezTo>
                <a:close/>
                <a:moveTo>
                  <a:pt x="5731378" y="561175"/>
                </a:moveTo>
                <a:cubicBezTo>
                  <a:pt x="5731274" y="561032"/>
                  <a:pt x="5730631" y="561324"/>
                  <a:pt x="5729768" y="561854"/>
                </a:cubicBezTo>
                <a:cubicBezTo>
                  <a:pt x="5727180" y="563445"/>
                  <a:pt x="5722622" y="567173"/>
                  <a:pt x="5724744" y="567707"/>
                </a:cubicBezTo>
                <a:cubicBezTo>
                  <a:pt x="5725629" y="567688"/>
                  <a:pt x="5728158" y="564535"/>
                  <a:pt x="5728158" y="564535"/>
                </a:cubicBezTo>
                <a:cubicBezTo>
                  <a:pt x="5730697" y="562330"/>
                  <a:pt x="5731517" y="561366"/>
                  <a:pt x="5731378" y="561175"/>
                </a:cubicBezTo>
                <a:close/>
                <a:moveTo>
                  <a:pt x="2101722" y="560290"/>
                </a:moveTo>
                <a:cubicBezTo>
                  <a:pt x="2100596" y="561457"/>
                  <a:pt x="2097589" y="563759"/>
                  <a:pt x="2094845" y="565646"/>
                </a:cubicBezTo>
                <a:lnTo>
                  <a:pt x="2089609" y="568475"/>
                </a:lnTo>
                <a:close/>
                <a:moveTo>
                  <a:pt x="5873538" y="560192"/>
                </a:moveTo>
                <a:lnTo>
                  <a:pt x="5871828" y="561022"/>
                </a:lnTo>
                <a:lnTo>
                  <a:pt x="5869533" y="563301"/>
                </a:lnTo>
                <a:cubicBezTo>
                  <a:pt x="5867392" y="565228"/>
                  <a:pt x="5864783" y="567249"/>
                  <a:pt x="5862011" y="569286"/>
                </a:cubicBezTo>
                <a:lnTo>
                  <a:pt x="5855785" y="573827"/>
                </a:lnTo>
                <a:lnTo>
                  <a:pt x="5858587" y="572506"/>
                </a:lnTo>
                <a:lnTo>
                  <a:pt x="5859791" y="571727"/>
                </a:lnTo>
                <a:lnTo>
                  <a:pt x="5867045" y="565657"/>
                </a:lnTo>
                <a:close/>
                <a:moveTo>
                  <a:pt x="2165171" y="559986"/>
                </a:moveTo>
                <a:cubicBezTo>
                  <a:pt x="2167634" y="559312"/>
                  <a:pt x="2168133" y="559823"/>
                  <a:pt x="2162819" y="563290"/>
                </a:cubicBezTo>
                <a:cubicBezTo>
                  <a:pt x="2149779" y="571398"/>
                  <a:pt x="2135906" y="580735"/>
                  <a:pt x="2121166" y="588960"/>
                </a:cubicBezTo>
                <a:lnTo>
                  <a:pt x="2117703" y="591176"/>
                </a:lnTo>
                <a:lnTo>
                  <a:pt x="2125412" y="585578"/>
                </a:lnTo>
                <a:lnTo>
                  <a:pt x="2146075" y="569141"/>
                </a:lnTo>
                <a:lnTo>
                  <a:pt x="2155736" y="563780"/>
                </a:lnTo>
                <a:cubicBezTo>
                  <a:pt x="2158279" y="562515"/>
                  <a:pt x="2162707" y="560659"/>
                  <a:pt x="2165171" y="559986"/>
                </a:cubicBezTo>
                <a:close/>
                <a:moveTo>
                  <a:pt x="5798057" y="558782"/>
                </a:moveTo>
                <a:lnTo>
                  <a:pt x="5797899" y="558846"/>
                </a:lnTo>
                <a:cubicBezTo>
                  <a:pt x="5796084" y="559617"/>
                  <a:pt x="5794355" y="560418"/>
                  <a:pt x="5793091" y="561166"/>
                </a:cubicBezTo>
                <a:lnTo>
                  <a:pt x="5792302" y="561730"/>
                </a:lnTo>
                <a:close/>
                <a:moveTo>
                  <a:pt x="3563608" y="558198"/>
                </a:moveTo>
                <a:cubicBezTo>
                  <a:pt x="3562541" y="559360"/>
                  <a:pt x="3559673" y="561667"/>
                  <a:pt x="3557052" y="563562"/>
                </a:cubicBezTo>
                <a:lnTo>
                  <a:pt x="3552033" y="566426"/>
                </a:lnTo>
                <a:close/>
                <a:moveTo>
                  <a:pt x="2142411" y="556323"/>
                </a:moveTo>
                <a:cubicBezTo>
                  <a:pt x="2138442" y="559697"/>
                  <a:pt x="2133877" y="562108"/>
                  <a:pt x="2129293" y="564394"/>
                </a:cubicBezTo>
                <a:lnTo>
                  <a:pt x="2127732" y="565258"/>
                </a:lnTo>
                <a:lnTo>
                  <a:pt x="2137056" y="558785"/>
                </a:lnTo>
                <a:close/>
                <a:moveTo>
                  <a:pt x="3559716" y="555595"/>
                </a:moveTo>
                <a:lnTo>
                  <a:pt x="3552824" y="559322"/>
                </a:lnTo>
                <a:lnTo>
                  <a:pt x="3550667" y="561127"/>
                </a:lnTo>
                <a:lnTo>
                  <a:pt x="3517793" y="590167"/>
                </a:lnTo>
                <a:lnTo>
                  <a:pt x="3531131" y="581445"/>
                </a:lnTo>
                <a:cubicBezTo>
                  <a:pt x="3537664" y="577907"/>
                  <a:pt x="3544356" y="575370"/>
                  <a:pt x="3549786" y="571540"/>
                </a:cubicBezTo>
                <a:lnTo>
                  <a:pt x="3554001" y="567843"/>
                </a:lnTo>
                <a:lnTo>
                  <a:pt x="3554275" y="567972"/>
                </a:lnTo>
                <a:cubicBezTo>
                  <a:pt x="3554619" y="567941"/>
                  <a:pt x="3554820" y="567678"/>
                  <a:pt x="3554743" y="567193"/>
                </a:cubicBezTo>
                <a:lnTo>
                  <a:pt x="3554001" y="567843"/>
                </a:lnTo>
                <a:lnTo>
                  <a:pt x="3552959" y="567352"/>
                </a:lnTo>
                <a:cubicBezTo>
                  <a:pt x="3559999" y="562622"/>
                  <a:pt x="3567707" y="556847"/>
                  <a:pt x="3567552" y="555878"/>
                </a:cubicBezTo>
                <a:lnTo>
                  <a:pt x="3566446" y="556455"/>
                </a:lnTo>
                <a:lnTo>
                  <a:pt x="3555910" y="564852"/>
                </a:lnTo>
                <a:lnTo>
                  <a:pt x="3566057" y="556657"/>
                </a:lnTo>
                <a:lnTo>
                  <a:pt x="3565561" y="556917"/>
                </a:lnTo>
                <a:cubicBezTo>
                  <a:pt x="3564517" y="557133"/>
                  <a:pt x="3563454" y="557228"/>
                  <a:pt x="3563454" y="557228"/>
                </a:cubicBezTo>
                <a:cubicBezTo>
                  <a:pt x="3560984" y="557450"/>
                  <a:pt x="3563146" y="555288"/>
                  <a:pt x="3559716" y="555595"/>
                </a:cubicBezTo>
                <a:close/>
                <a:moveTo>
                  <a:pt x="2146527" y="554027"/>
                </a:moveTo>
                <a:cubicBezTo>
                  <a:pt x="2145951" y="556078"/>
                  <a:pt x="2144960" y="556146"/>
                  <a:pt x="2142411" y="556323"/>
                </a:cubicBezTo>
                <a:cubicBezTo>
                  <a:pt x="2142767" y="555795"/>
                  <a:pt x="2143335" y="555253"/>
                  <a:pt x="2144045" y="554827"/>
                </a:cubicBezTo>
                <a:cubicBezTo>
                  <a:pt x="2144755" y="554401"/>
                  <a:pt x="2145606" y="554090"/>
                  <a:pt x="2146527" y="554027"/>
                </a:cubicBezTo>
                <a:close/>
                <a:moveTo>
                  <a:pt x="5302975" y="553163"/>
                </a:moveTo>
                <a:lnTo>
                  <a:pt x="5304021" y="554027"/>
                </a:lnTo>
                <a:cubicBezTo>
                  <a:pt x="5294754" y="560806"/>
                  <a:pt x="5286747" y="566263"/>
                  <a:pt x="5297203" y="557735"/>
                </a:cubicBezTo>
                <a:close/>
                <a:moveTo>
                  <a:pt x="5303021" y="553126"/>
                </a:moveTo>
                <a:lnTo>
                  <a:pt x="5302975" y="553163"/>
                </a:lnTo>
                <a:lnTo>
                  <a:pt x="5302971" y="553159"/>
                </a:lnTo>
                <a:close/>
                <a:moveTo>
                  <a:pt x="2173153" y="547997"/>
                </a:moveTo>
                <a:cubicBezTo>
                  <a:pt x="2173153" y="547997"/>
                  <a:pt x="2171609" y="550282"/>
                  <a:pt x="2169909" y="550400"/>
                </a:cubicBezTo>
                <a:lnTo>
                  <a:pt x="2169747" y="550310"/>
                </a:lnTo>
                <a:lnTo>
                  <a:pt x="2172505" y="548116"/>
                </a:lnTo>
                <a:close/>
                <a:moveTo>
                  <a:pt x="2243495" y="546854"/>
                </a:moveTo>
                <a:lnTo>
                  <a:pt x="2241321" y="549742"/>
                </a:lnTo>
                <a:lnTo>
                  <a:pt x="2238455" y="552029"/>
                </a:lnTo>
                <a:lnTo>
                  <a:pt x="2237609" y="552176"/>
                </a:lnTo>
                <a:cubicBezTo>
                  <a:pt x="2238244" y="551211"/>
                  <a:pt x="2240015" y="549539"/>
                  <a:pt x="2241650" y="548420"/>
                </a:cubicBezTo>
                <a:close/>
                <a:moveTo>
                  <a:pt x="3611321" y="546038"/>
                </a:moveTo>
                <a:lnTo>
                  <a:pt x="3593032" y="556563"/>
                </a:lnTo>
                <a:lnTo>
                  <a:pt x="3591613" y="557369"/>
                </a:lnTo>
                <a:lnTo>
                  <a:pt x="3593139" y="557088"/>
                </a:lnTo>
                <a:cubicBezTo>
                  <a:pt x="3596320" y="555944"/>
                  <a:pt x="3600662" y="554155"/>
                  <a:pt x="3603197" y="552634"/>
                </a:cubicBezTo>
                <a:close/>
                <a:moveTo>
                  <a:pt x="5751089" y="544765"/>
                </a:moveTo>
                <a:cubicBezTo>
                  <a:pt x="5743121" y="548207"/>
                  <a:pt x="5732591" y="552738"/>
                  <a:pt x="5724010" y="559292"/>
                </a:cubicBezTo>
                <a:cubicBezTo>
                  <a:pt x="5724010" y="559292"/>
                  <a:pt x="5723355" y="559822"/>
                  <a:pt x="5722711" y="560482"/>
                </a:cubicBezTo>
                <a:lnTo>
                  <a:pt x="5722146" y="561151"/>
                </a:lnTo>
                <a:lnTo>
                  <a:pt x="5722312" y="561065"/>
                </a:lnTo>
                <a:lnTo>
                  <a:pt x="5722011" y="561311"/>
                </a:lnTo>
                <a:lnTo>
                  <a:pt x="5721838" y="561517"/>
                </a:lnTo>
                <a:cubicBezTo>
                  <a:pt x="5721604" y="561861"/>
                  <a:pt x="5721457" y="562187"/>
                  <a:pt x="5721480" y="562444"/>
                </a:cubicBezTo>
                <a:cubicBezTo>
                  <a:pt x="5724474" y="564616"/>
                  <a:pt x="5734539" y="554760"/>
                  <a:pt x="5736218" y="553692"/>
                </a:cubicBezTo>
                <a:cubicBezTo>
                  <a:pt x="5743211" y="549238"/>
                  <a:pt x="5747779" y="549138"/>
                  <a:pt x="5751089" y="544765"/>
                </a:cubicBezTo>
                <a:close/>
                <a:moveTo>
                  <a:pt x="5314451" y="544074"/>
                </a:moveTo>
                <a:cubicBezTo>
                  <a:pt x="5313418" y="545322"/>
                  <a:pt x="5310601" y="547840"/>
                  <a:pt x="5308015" y="549923"/>
                </a:cubicBezTo>
                <a:lnTo>
                  <a:pt x="5303021" y="553126"/>
                </a:lnTo>
                <a:close/>
                <a:moveTo>
                  <a:pt x="4489105" y="542854"/>
                </a:moveTo>
                <a:lnTo>
                  <a:pt x="4489238" y="543928"/>
                </a:lnTo>
                <a:lnTo>
                  <a:pt x="4489303" y="544453"/>
                </a:lnTo>
                <a:cubicBezTo>
                  <a:pt x="4489320" y="544585"/>
                  <a:pt x="4489315" y="544552"/>
                  <a:pt x="4489300" y="544427"/>
                </a:cubicBezTo>
                <a:lnTo>
                  <a:pt x="4489238" y="543928"/>
                </a:lnTo>
                <a:lnTo>
                  <a:pt x="4489229" y="543853"/>
                </a:lnTo>
                <a:cubicBezTo>
                  <a:pt x="4489171" y="543387"/>
                  <a:pt x="4489105" y="542854"/>
                  <a:pt x="4489105" y="542854"/>
                </a:cubicBezTo>
                <a:close/>
                <a:moveTo>
                  <a:pt x="5758965" y="540291"/>
                </a:moveTo>
                <a:cubicBezTo>
                  <a:pt x="5758524" y="540301"/>
                  <a:pt x="5758351" y="540864"/>
                  <a:pt x="5758399" y="541422"/>
                </a:cubicBezTo>
                <a:cubicBezTo>
                  <a:pt x="5758449" y="541981"/>
                  <a:pt x="5758719" y="542534"/>
                  <a:pt x="5759161" y="542524"/>
                </a:cubicBezTo>
                <a:cubicBezTo>
                  <a:pt x="5759161" y="542524"/>
                  <a:pt x="5759759" y="539241"/>
                  <a:pt x="5758965" y="540291"/>
                </a:cubicBezTo>
                <a:close/>
                <a:moveTo>
                  <a:pt x="5363955" y="538194"/>
                </a:moveTo>
                <a:lnTo>
                  <a:pt x="5365183" y="540404"/>
                </a:lnTo>
                <a:cubicBezTo>
                  <a:pt x="5364711" y="540931"/>
                  <a:pt x="5364206" y="540641"/>
                  <a:pt x="5363918" y="540088"/>
                </a:cubicBezTo>
                <a:cubicBezTo>
                  <a:pt x="5363630" y="539535"/>
                  <a:pt x="5363559" y="538719"/>
                  <a:pt x="5363955" y="538194"/>
                </a:cubicBezTo>
                <a:close/>
                <a:moveTo>
                  <a:pt x="3121532" y="537799"/>
                </a:moveTo>
                <a:lnTo>
                  <a:pt x="3115915" y="544537"/>
                </a:lnTo>
                <a:lnTo>
                  <a:pt x="3097165" y="554780"/>
                </a:lnTo>
                <a:lnTo>
                  <a:pt x="3083373" y="563123"/>
                </a:lnTo>
                <a:lnTo>
                  <a:pt x="3089220" y="555771"/>
                </a:lnTo>
                <a:lnTo>
                  <a:pt x="3093975" y="553164"/>
                </a:lnTo>
                <a:cubicBezTo>
                  <a:pt x="3103792" y="547644"/>
                  <a:pt x="3112275" y="542786"/>
                  <a:pt x="3120774" y="538180"/>
                </a:cubicBezTo>
                <a:close/>
                <a:moveTo>
                  <a:pt x="3593941" y="535164"/>
                </a:moveTo>
                <a:cubicBezTo>
                  <a:pt x="3593941" y="535164"/>
                  <a:pt x="3590884" y="537098"/>
                  <a:pt x="3590397" y="537972"/>
                </a:cubicBezTo>
                <a:cubicBezTo>
                  <a:pt x="3590235" y="538263"/>
                  <a:pt x="3590358" y="538437"/>
                  <a:pt x="3590975" y="538382"/>
                </a:cubicBezTo>
                <a:cubicBezTo>
                  <a:pt x="3592690" y="538228"/>
                  <a:pt x="3593876" y="537384"/>
                  <a:pt x="3594413" y="536598"/>
                </a:cubicBezTo>
                <a:cubicBezTo>
                  <a:pt x="3594949" y="535811"/>
                  <a:pt x="3594833" y="535085"/>
                  <a:pt x="3593941" y="535164"/>
                </a:cubicBezTo>
                <a:close/>
                <a:moveTo>
                  <a:pt x="5358516" y="534627"/>
                </a:moveTo>
                <a:cubicBezTo>
                  <a:pt x="5358096" y="536721"/>
                  <a:pt x="5357116" y="536860"/>
                  <a:pt x="5354595" y="537217"/>
                </a:cubicBezTo>
                <a:cubicBezTo>
                  <a:pt x="5354910" y="536664"/>
                  <a:pt x="5355435" y="536080"/>
                  <a:pt x="5356108" y="535604"/>
                </a:cubicBezTo>
                <a:cubicBezTo>
                  <a:pt x="5356782" y="535127"/>
                  <a:pt x="5357605" y="534757"/>
                  <a:pt x="5358516" y="534627"/>
                </a:cubicBezTo>
                <a:close/>
                <a:moveTo>
                  <a:pt x="5787570" y="532885"/>
                </a:moveTo>
                <a:lnTo>
                  <a:pt x="5785140" y="533975"/>
                </a:lnTo>
                <a:lnTo>
                  <a:pt x="5785909" y="534371"/>
                </a:lnTo>
                <a:cubicBezTo>
                  <a:pt x="5786793" y="534352"/>
                  <a:pt x="5786703" y="533321"/>
                  <a:pt x="5787588" y="533302"/>
                </a:cubicBezTo>
                <a:lnTo>
                  <a:pt x="5787842" y="532928"/>
                </a:lnTo>
                <a:close/>
                <a:moveTo>
                  <a:pt x="5838299" y="531629"/>
                </a:moveTo>
                <a:cubicBezTo>
                  <a:pt x="5837594" y="533709"/>
                  <a:pt x="5836562" y="533732"/>
                  <a:pt x="5833910" y="533790"/>
                </a:cubicBezTo>
                <a:cubicBezTo>
                  <a:pt x="5834307" y="533265"/>
                  <a:pt x="5834925" y="532735"/>
                  <a:pt x="5835683" y="532332"/>
                </a:cubicBezTo>
                <a:cubicBezTo>
                  <a:pt x="5836442" y="531928"/>
                  <a:pt x="5837341" y="531650"/>
                  <a:pt x="5838299" y="531629"/>
                </a:cubicBezTo>
                <a:close/>
                <a:moveTo>
                  <a:pt x="4572923" y="530761"/>
                </a:moveTo>
                <a:cubicBezTo>
                  <a:pt x="4571887" y="532920"/>
                  <a:pt x="4563828" y="540999"/>
                  <a:pt x="4562822" y="542377"/>
                </a:cubicBezTo>
                <a:cubicBezTo>
                  <a:pt x="4559573" y="545720"/>
                  <a:pt x="4557080" y="548408"/>
                  <a:pt x="4554943" y="550802"/>
                </a:cubicBezTo>
                <a:lnTo>
                  <a:pt x="4553848" y="552074"/>
                </a:lnTo>
                <a:lnTo>
                  <a:pt x="4542801" y="558659"/>
                </a:lnTo>
                <a:lnTo>
                  <a:pt x="4554535" y="548469"/>
                </a:lnTo>
                <a:cubicBezTo>
                  <a:pt x="4556868" y="546519"/>
                  <a:pt x="4562189" y="539618"/>
                  <a:pt x="4566826" y="534844"/>
                </a:cubicBezTo>
                <a:lnTo>
                  <a:pt x="4570919" y="531201"/>
                </a:lnTo>
                <a:lnTo>
                  <a:pt x="4571551" y="530972"/>
                </a:lnTo>
                <a:close/>
                <a:moveTo>
                  <a:pt x="2179665" y="530626"/>
                </a:moveTo>
                <a:lnTo>
                  <a:pt x="2170346" y="538148"/>
                </a:lnTo>
                <a:lnTo>
                  <a:pt x="2158586" y="544774"/>
                </a:lnTo>
                <a:lnTo>
                  <a:pt x="2148147" y="550462"/>
                </a:lnTo>
                <a:lnTo>
                  <a:pt x="2159850" y="541051"/>
                </a:lnTo>
                <a:lnTo>
                  <a:pt x="2177116" y="532138"/>
                </a:lnTo>
                <a:close/>
                <a:moveTo>
                  <a:pt x="4520643" y="530525"/>
                </a:moveTo>
                <a:cubicBezTo>
                  <a:pt x="4521085" y="530334"/>
                  <a:pt x="4520930" y="530978"/>
                  <a:pt x="4520427" y="532038"/>
                </a:cubicBezTo>
                <a:lnTo>
                  <a:pt x="4520032" y="532723"/>
                </a:lnTo>
                <a:lnTo>
                  <a:pt x="4505604" y="541946"/>
                </a:lnTo>
                <a:lnTo>
                  <a:pt x="4506907" y="540670"/>
                </a:lnTo>
                <a:cubicBezTo>
                  <a:pt x="4511164" y="536551"/>
                  <a:pt x="4515557" y="532716"/>
                  <a:pt x="4520643" y="530525"/>
                </a:cubicBezTo>
                <a:close/>
                <a:moveTo>
                  <a:pt x="2144259" y="529729"/>
                </a:moveTo>
                <a:lnTo>
                  <a:pt x="2137284" y="535685"/>
                </a:lnTo>
                <a:lnTo>
                  <a:pt x="2136882" y="535926"/>
                </a:lnTo>
                <a:lnTo>
                  <a:pt x="2137005" y="535922"/>
                </a:lnTo>
                <a:lnTo>
                  <a:pt x="2133886" y="538587"/>
                </a:lnTo>
                <a:lnTo>
                  <a:pt x="2133501" y="537333"/>
                </a:lnTo>
                <a:cubicBezTo>
                  <a:pt x="2133501" y="537333"/>
                  <a:pt x="2130306" y="539250"/>
                  <a:pt x="2129784" y="540135"/>
                </a:cubicBezTo>
                <a:cubicBezTo>
                  <a:pt x="2129610" y="540430"/>
                  <a:pt x="2129734" y="540609"/>
                  <a:pt x="2130372" y="540566"/>
                </a:cubicBezTo>
                <a:lnTo>
                  <a:pt x="2133182" y="539189"/>
                </a:lnTo>
                <a:lnTo>
                  <a:pt x="1993610" y="658369"/>
                </a:lnTo>
                <a:cubicBezTo>
                  <a:pt x="1989092" y="656084"/>
                  <a:pt x="1986964" y="660387"/>
                  <a:pt x="1986964" y="660387"/>
                </a:cubicBezTo>
                <a:cubicBezTo>
                  <a:pt x="1979762" y="662575"/>
                  <a:pt x="1976438" y="663583"/>
                  <a:pt x="1977633" y="666879"/>
                </a:cubicBezTo>
                <a:cubicBezTo>
                  <a:pt x="1981413" y="677311"/>
                  <a:pt x="1977633" y="666879"/>
                  <a:pt x="1977633" y="666879"/>
                </a:cubicBezTo>
                <a:cubicBezTo>
                  <a:pt x="1982150" y="669164"/>
                  <a:pt x="1989352" y="666977"/>
                  <a:pt x="1986964" y="660387"/>
                </a:cubicBezTo>
                <a:cubicBezTo>
                  <a:pt x="1991481" y="662673"/>
                  <a:pt x="1993610" y="658369"/>
                  <a:pt x="1993610" y="658369"/>
                </a:cubicBezTo>
                <a:lnTo>
                  <a:pt x="2077407" y="600196"/>
                </a:lnTo>
                <a:lnTo>
                  <a:pt x="2079725" y="599806"/>
                </a:lnTo>
                <a:cubicBezTo>
                  <a:pt x="2081651" y="598479"/>
                  <a:pt x="2083630" y="596749"/>
                  <a:pt x="2084055" y="596720"/>
                </a:cubicBezTo>
                <a:lnTo>
                  <a:pt x="2126708" y="573368"/>
                </a:lnTo>
                <a:lnTo>
                  <a:pt x="2121951" y="577207"/>
                </a:lnTo>
                <a:lnTo>
                  <a:pt x="2095967" y="592880"/>
                </a:lnTo>
                <a:cubicBezTo>
                  <a:pt x="2095806" y="591718"/>
                  <a:pt x="2084923" y="603028"/>
                  <a:pt x="2091571" y="599384"/>
                </a:cubicBezTo>
                <a:lnTo>
                  <a:pt x="2101673" y="593780"/>
                </a:lnTo>
                <a:lnTo>
                  <a:pt x="2003103" y="674381"/>
                </a:lnTo>
                <a:lnTo>
                  <a:pt x="2110556" y="596365"/>
                </a:lnTo>
                <a:lnTo>
                  <a:pt x="2114793" y="594596"/>
                </a:lnTo>
                <a:cubicBezTo>
                  <a:pt x="2126408" y="588597"/>
                  <a:pt x="2138730" y="581504"/>
                  <a:pt x="2150735" y="574579"/>
                </a:cubicBezTo>
                <a:lnTo>
                  <a:pt x="2165117" y="566343"/>
                </a:lnTo>
                <a:lnTo>
                  <a:pt x="2160535" y="572242"/>
                </a:lnTo>
                <a:cubicBezTo>
                  <a:pt x="2156352" y="581814"/>
                  <a:pt x="2165201" y="572912"/>
                  <a:pt x="2170480" y="566730"/>
                </a:cubicBezTo>
                <a:lnTo>
                  <a:pt x="2178152" y="559169"/>
                </a:lnTo>
                <a:lnTo>
                  <a:pt x="2184778" y="555572"/>
                </a:lnTo>
                <a:lnTo>
                  <a:pt x="2185577" y="555135"/>
                </a:lnTo>
                <a:lnTo>
                  <a:pt x="2182706" y="558352"/>
                </a:lnTo>
                <a:cubicBezTo>
                  <a:pt x="2178862" y="562702"/>
                  <a:pt x="2174973" y="566937"/>
                  <a:pt x="2170877" y="570616"/>
                </a:cubicBezTo>
                <a:lnTo>
                  <a:pt x="2166724" y="574546"/>
                </a:lnTo>
                <a:lnTo>
                  <a:pt x="2103353" y="625897"/>
                </a:lnTo>
                <a:cubicBezTo>
                  <a:pt x="2081218" y="644219"/>
                  <a:pt x="2059231" y="662973"/>
                  <a:pt x="2036970" y="682991"/>
                </a:cubicBezTo>
                <a:cubicBezTo>
                  <a:pt x="2031518" y="688304"/>
                  <a:pt x="1990430" y="712364"/>
                  <a:pt x="1976841" y="727462"/>
                </a:cubicBezTo>
                <a:cubicBezTo>
                  <a:pt x="1964644" y="746404"/>
                  <a:pt x="2006667" y="714747"/>
                  <a:pt x="2024774" y="701933"/>
                </a:cubicBezTo>
                <a:lnTo>
                  <a:pt x="2174694" y="585880"/>
                </a:lnTo>
                <a:lnTo>
                  <a:pt x="2171201" y="589494"/>
                </a:lnTo>
                <a:lnTo>
                  <a:pt x="2156261" y="601639"/>
                </a:lnTo>
                <a:lnTo>
                  <a:pt x="2156553" y="601339"/>
                </a:lnTo>
                <a:lnTo>
                  <a:pt x="2157268" y="600626"/>
                </a:lnTo>
                <a:cubicBezTo>
                  <a:pt x="2157396" y="600493"/>
                  <a:pt x="2157320" y="600561"/>
                  <a:pt x="2157100" y="600776"/>
                </a:cubicBezTo>
                <a:lnTo>
                  <a:pt x="2156553" y="601339"/>
                </a:lnTo>
                <a:lnTo>
                  <a:pt x="2156209" y="601682"/>
                </a:lnTo>
                <a:lnTo>
                  <a:pt x="2156261" y="601639"/>
                </a:lnTo>
                <a:lnTo>
                  <a:pt x="2154523" y="603428"/>
                </a:lnTo>
                <a:cubicBezTo>
                  <a:pt x="2152286" y="605823"/>
                  <a:pt x="2149648" y="608914"/>
                  <a:pt x="2150427" y="609344"/>
                </a:cubicBezTo>
                <a:cubicBezTo>
                  <a:pt x="2152179" y="611192"/>
                  <a:pt x="2160043" y="600131"/>
                  <a:pt x="2160043" y="600131"/>
                </a:cubicBezTo>
                <a:lnTo>
                  <a:pt x="2182484" y="579433"/>
                </a:lnTo>
                <a:lnTo>
                  <a:pt x="2194672" y="569246"/>
                </a:lnTo>
                <a:lnTo>
                  <a:pt x="2201557" y="564814"/>
                </a:lnTo>
                <a:cubicBezTo>
                  <a:pt x="2206399" y="560299"/>
                  <a:pt x="2207338" y="557151"/>
                  <a:pt x="2211589" y="556710"/>
                </a:cubicBezTo>
                <a:cubicBezTo>
                  <a:pt x="2214988" y="556826"/>
                  <a:pt x="2216238" y="560155"/>
                  <a:pt x="2218079" y="559411"/>
                </a:cubicBezTo>
                <a:cubicBezTo>
                  <a:pt x="2222833" y="557488"/>
                  <a:pt x="2233195" y="544139"/>
                  <a:pt x="2237968" y="539440"/>
                </a:cubicBezTo>
                <a:lnTo>
                  <a:pt x="2245640" y="531776"/>
                </a:lnTo>
                <a:lnTo>
                  <a:pt x="2246958" y="531500"/>
                </a:lnTo>
                <a:lnTo>
                  <a:pt x="2250635" y="530367"/>
                </a:lnTo>
                <a:lnTo>
                  <a:pt x="2248258" y="532910"/>
                </a:lnTo>
                <a:cubicBezTo>
                  <a:pt x="2236777" y="544981"/>
                  <a:pt x="2224993" y="557360"/>
                  <a:pt x="2212541" y="571022"/>
                </a:cubicBezTo>
                <a:lnTo>
                  <a:pt x="2206096" y="577832"/>
                </a:lnTo>
                <a:lnTo>
                  <a:pt x="2055162" y="698190"/>
                </a:lnTo>
                <a:cubicBezTo>
                  <a:pt x="1991204" y="748851"/>
                  <a:pt x="1926762" y="799662"/>
                  <a:pt x="1864602" y="848712"/>
                </a:cubicBezTo>
                <a:cubicBezTo>
                  <a:pt x="1847689" y="864819"/>
                  <a:pt x="1822579" y="880368"/>
                  <a:pt x="1807060" y="900321"/>
                </a:cubicBezTo>
                <a:cubicBezTo>
                  <a:pt x="1790052" y="928038"/>
                  <a:pt x="1823296" y="902704"/>
                  <a:pt x="1843334" y="885036"/>
                </a:cubicBezTo>
                <a:cubicBezTo>
                  <a:pt x="1880102" y="859243"/>
                  <a:pt x="1914925" y="829772"/>
                  <a:pt x="1954263" y="802586"/>
                </a:cubicBezTo>
                <a:cubicBezTo>
                  <a:pt x="1970241" y="794076"/>
                  <a:pt x="1940673" y="817684"/>
                  <a:pt x="1932096" y="824556"/>
                </a:cubicBezTo>
                <a:cubicBezTo>
                  <a:pt x="1902529" y="848165"/>
                  <a:pt x="1874353" y="875616"/>
                  <a:pt x="1843792" y="896479"/>
                </a:cubicBezTo>
                <a:cubicBezTo>
                  <a:pt x="1811100" y="921646"/>
                  <a:pt x="1766490" y="946165"/>
                  <a:pt x="1734992" y="974627"/>
                </a:cubicBezTo>
                <a:cubicBezTo>
                  <a:pt x="1726149" y="982036"/>
                  <a:pt x="1722800" y="985414"/>
                  <a:pt x="1723085" y="986099"/>
                </a:cubicBezTo>
                <a:cubicBezTo>
                  <a:pt x="1723946" y="988152"/>
                  <a:pt x="1757522" y="965956"/>
                  <a:pt x="1773595" y="955589"/>
                </a:cubicBezTo>
                <a:cubicBezTo>
                  <a:pt x="1795026" y="941766"/>
                  <a:pt x="1820136" y="926216"/>
                  <a:pt x="1826142" y="920734"/>
                </a:cubicBezTo>
                <a:cubicBezTo>
                  <a:pt x="1832789" y="918715"/>
                  <a:pt x="1846639" y="914511"/>
                  <a:pt x="1849962" y="913500"/>
                </a:cubicBezTo>
                <a:cubicBezTo>
                  <a:pt x="1858739" y="907178"/>
                  <a:pt x="1861422" y="902706"/>
                  <a:pt x="1866676" y="896843"/>
                </a:cubicBezTo>
                <a:cubicBezTo>
                  <a:pt x="1869999" y="895833"/>
                  <a:pt x="1881917" y="896480"/>
                  <a:pt x="1891048" y="889441"/>
                </a:cubicBezTo>
                <a:cubicBezTo>
                  <a:pt x="1899826" y="883118"/>
                  <a:pt x="1918669" y="862158"/>
                  <a:pt x="1938525" y="852471"/>
                </a:cubicBezTo>
                <a:cubicBezTo>
                  <a:pt x="1970481" y="835452"/>
                  <a:pt x="1929652" y="870402"/>
                  <a:pt x="1920322" y="876894"/>
                </a:cubicBezTo>
                <a:cubicBezTo>
                  <a:pt x="1909061" y="888238"/>
                  <a:pt x="1893636" y="896579"/>
                  <a:pt x="1887629" y="902062"/>
                </a:cubicBezTo>
                <a:cubicBezTo>
                  <a:pt x="1885500" y="906365"/>
                  <a:pt x="1888087" y="913503"/>
                  <a:pt x="1882634" y="918816"/>
                </a:cubicBezTo>
                <a:cubicBezTo>
                  <a:pt x="1873072" y="933149"/>
                  <a:pt x="1839979" y="952227"/>
                  <a:pt x="1811138" y="969673"/>
                </a:cubicBezTo>
                <a:lnTo>
                  <a:pt x="1784952" y="986204"/>
                </a:lnTo>
                <a:lnTo>
                  <a:pt x="1786059" y="985341"/>
                </a:lnTo>
                <a:lnTo>
                  <a:pt x="1788713" y="983335"/>
                </a:lnTo>
                <a:cubicBezTo>
                  <a:pt x="1789199" y="982954"/>
                  <a:pt x="1788916" y="983145"/>
                  <a:pt x="1788093" y="983756"/>
                </a:cubicBezTo>
                <a:lnTo>
                  <a:pt x="1786059" y="985341"/>
                </a:lnTo>
                <a:lnTo>
                  <a:pt x="1784741" y="986337"/>
                </a:lnTo>
                <a:lnTo>
                  <a:pt x="1784952" y="986204"/>
                </a:lnTo>
                <a:lnTo>
                  <a:pt x="1778396" y="991312"/>
                </a:lnTo>
                <a:cubicBezTo>
                  <a:pt x="1769958" y="998141"/>
                  <a:pt x="1759938" y="1006975"/>
                  <a:pt x="1762574" y="1008306"/>
                </a:cubicBezTo>
                <a:cubicBezTo>
                  <a:pt x="1768286" y="1013887"/>
                  <a:pt x="1798590" y="982131"/>
                  <a:pt x="1798590" y="982131"/>
                </a:cubicBezTo>
                <a:cubicBezTo>
                  <a:pt x="1841806" y="953768"/>
                  <a:pt x="1874498" y="928600"/>
                  <a:pt x="1913837" y="901416"/>
                </a:cubicBezTo>
                <a:cubicBezTo>
                  <a:pt x="1923168" y="894925"/>
                  <a:pt x="1937016" y="890720"/>
                  <a:pt x="1952994" y="882209"/>
                </a:cubicBezTo>
                <a:cubicBezTo>
                  <a:pt x="1971102" y="869396"/>
                  <a:pt x="1975161" y="860239"/>
                  <a:pt x="1990203" y="859328"/>
                </a:cubicBezTo>
                <a:cubicBezTo>
                  <a:pt x="2002122" y="859975"/>
                  <a:pt x="2005704" y="869858"/>
                  <a:pt x="2012352" y="867840"/>
                </a:cubicBezTo>
                <a:cubicBezTo>
                  <a:pt x="2029523" y="862624"/>
                  <a:pt x="2069158" y="824378"/>
                  <a:pt x="2087066" y="811015"/>
                </a:cubicBezTo>
                <a:cubicBezTo>
                  <a:pt x="2147195" y="766543"/>
                  <a:pt x="2204002" y="723082"/>
                  <a:pt x="2267638" y="669622"/>
                </a:cubicBezTo>
                <a:lnTo>
                  <a:pt x="2272747" y="666057"/>
                </a:lnTo>
                <a:lnTo>
                  <a:pt x="2270365" y="671995"/>
                </a:lnTo>
                <a:cubicBezTo>
                  <a:pt x="2270739" y="673604"/>
                  <a:pt x="2273531" y="672262"/>
                  <a:pt x="2280106" y="666171"/>
                </a:cubicBezTo>
                <a:lnTo>
                  <a:pt x="2291665" y="652135"/>
                </a:lnTo>
                <a:lnTo>
                  <a:pt x="2299039" y="647229"/>
                </a:lnTo>
                <a:cubicBezTo>
                  <a:pt x="2302388" y="645469"/>
                  <a:pt x="2304805" y="644926"/>
                  <a:pt x="2305401" y="646573"/>
                </a:cubicBezTo>
                <a:cubicBezTo>
                  <a:pt x="2307989" y="653710"/>
                  <a:pt x="2261251" y="682534"/>
                  <a:pt x="2252673" y="689406"/>
                </a:cubicBezTo>
                <a:cubicBezTo>
                  <a:pt x="2167693" y="760320"/>
                  <a:pt x="2084200" y="823467"/>
                  <a:pt x="1990088" y="901420"/>
                </a:cubicBezTo>
                <a:cubicBezTo>
                  <a:pt x="1981312" y="907742"/>
                  <a:pt x="1961076" y="924860"/>
                  <a:pt x="1937159" y="943704"/>
                </a:cubicBezTo>
                <a:cubicBezTo>
                  <a:pt x="1927829" y="950196"/>
                  <a:pt x="1859123" y="1001538"/>
                  <a:pt x="1899656" y="977647"/>
                </a:cubicBezTo>
                <a:cubicBezTo>
                  <a:pt x="1937618" y="955146"/>
                  <a:pt x="1882941" y="994304"/>
                  <a:pt x="1877488" y="999617"/>
                </a:cubicBezTo>
                <a:cubicBezTo>
                  <a:pt x="1874805" y="1004090"/>
                  <a:pt x="1869810" y="1020845"/>
                  <a:pt x="1874327" y="1023130"/>
                </a:cubicBezTo>
                <a:cubicBezTo>
                  <a:pt x="1877651" y="1022120"/>
                  <a:pt x="1952366" y="965295"/>
                  <a:pt x="1961696" y="958805"/>
                </a:cubicBezTo>
                <a:cubicBezTo>
                  <a:pt x="1986451" y="943972"/>
                  <a:pt x="2008237" y="929433"/>
                  <a:pt x="2027537" y="919914"/>
                </a:cubicBezTo>
                <a:cubicBezTo>
                  <a:pt x="2030862" y="918903"/>
                  <a:pt x="2042580" y="919002"/>
                  <a:pt x="2045904" y="917993"/>
                </a:cubicBezTo>
                <a:cubicBezTo>
                  <a:pt x="2075731" y="905277"/>
                  <a:pt x="2104381" y="858785"/>
                  <a:pt x="2111487" y="868208"/>
                </a:cubicBezTo>
                <a:cubicBezTo>
                  <a:pt x="2111487" y="868208"/>
                  <a:pt x="2103905" y="877825"/>
                  <a:pt x="2099645" y="886433"/>
                </a:cubicBezTo>
                <a:cubicBezTo>
                  <a:pt x="2098452" y="883139"/>
                  <a:pt x="2098452" y="883139"/>
                  <a:pt x="2101774" y="882130"/>
                </a:cubicBezTo>
                <a:lnTo>
                  <a:pt x="2094644" y="889147"/>
                </a:lnTo>
                <a:lnTo>
                  <a:pt x="2090717" y="891278"/>
                </a:lnTo>
                <a:cubicBezTo>
                  <a:pt x="2088505" y="893017"/>
                  <a:pt x="2087191" y="894482"/>
                  <a:pt x="2087191" y="894482"/>
                </a:cubicBezTo>
                <a:cubicBezTo>
                  <a:pt x="2087191" y="894482"/>
                  <a:pt x="2090773" y="904366"/>
                  <a:pt x="2084965" y="910397"/>
                </a:cubicBezTo>
                <a:lnTo>
                  <a:pt x="2074823" y="920213"/>
                </a:lnTo>
                <a:lnTo>
                  <a:pt x="2065113" y="925906"/>
                </a:lnTo>
                <a:cubicBezTo>
                  <a:pt x="2057542" y="930491"/>
                  <a:pt x="2049868" y="935314"/>
                  <a:pt x="2041973" y="940553"/>
                </a:cubicBezTo>
                <a:cubicBezTo>
                  <a:pt x="2023985" y="952186"/>
                  <a:pt x="2011244" y="962451"/>
                  <a:pt x="1993671" y="976066"/>
                </a:cubicBezTo>
                <a:cubicBezTo>
                  <a:pt x="1984885" y="982874"/>
                  <a:pt x="1968737" y="994379"/>
                  <a:pt x="1959258" y="1003413"/>
                </a:cubicBezTo>
                <a:cubicBezTo>
                  <a:pt x="1958407" y="1003473"/>
                  <a:pt x="1949206" y="1013492"/>
                  <a:pt x="1949343" y="1014489"/>
                </a:cubicBezTo>
                <a:cubicBezTo>
                  <a:pt x="1949481" y="1015484"/>
                  <a:pt x="1954287" y="1011967"/>
                  <a:pt x="1955138" y="1011909"/>
                </a:cubicBezTo>
                <a:cubicBezTo>
                  <a:pt x="1983889" y="989143"/>
                  <a:pt x="2009818" y="964560"/>
                  <a:pt x="2039855" y="944889"/>
                </a:cubicBezTo>
                <a:lnTo>
                  <a:pt x="2059683" y="931999"/>
                </a:lnTo>
                <a:lnTo>
                  <a:pt x="2054283" y="936020"/>
                </a:lnTo>
                <a:cubicBezTo>
                  <a:pt x="2041434" y="945103"/>
                  <a:pt x="2028435" y="953775"/>
                  <a:pt x="2022705" y="959172"/>
                </a:cubicBezTo>
                <a:cubicBezTo>
                  <a:pt x="2019382" y="960181"/>
                  <a:pt x="2021970" y="967320"/>
                  <a:pt x="2019840" y="971623"/>
                </a:cubicBezTo>
                <a:lnTo>
                  <a:pt x="2014930" y="976556"/>
                </a:lnTo>
                <a:lnTo>
                  <a:pt x="1995660" y="990507"/>
                </a:lnTo>
                <a:lnTo>
                  <a:pt x="1979305" y="1004535"/>
                </a:lnTo>
                <a:lnTo>
                  <a:pt x="1945126" y="1028446"/>
                </a:lnTo>
                <a:cubicBezTo>
                  <a:pt x="1923140" y="1042438"/>
                  <a:pt x="1894509" y="1058449"/>
                  <a:pt x="1865695" y="1082437"/>
                </a:cubicBezTo>
                <a:cubicBezTo>
                  <a:pt x="1865695" y="1082437"/>
                  <a:pt x="1859687" y="1087918"/>
                  <a:pt x="1861080" y="1091762"/>
                </a:cubicBezTo>
                <a:cubicBezTo>
                  <a:pt x="1864308" y="1092611"/>
                  <a:pt x="1869950" y="1090364"/>
                  <a:pt x="1876796" y="1086399"/>
                </a:cubicBezTo>
                <a:lnTo>
                  <a:pt x="1886027" y="1080092"/>
                </a:lnTo>
                <a:lnTo>
                  <a:pt x="1867443" y="1095724"/>
                </a:lnTo>
                <a:cubicBezTo>
                  <a:pt x="1847774" y="1113842"/>
                  <a:pt x="1827096" y="1130855"/>
                  <a:pt x="1804987" y="1150984"/>
                </a:cubicBezTo>
                <a:cubicBezTo>
                  <a:pt x="1800317" y="1155497"/>
                  <a:pt x="1793806" y="1160136"/>
                  <a:pt x="1789137" y="1164649"/>
                </a:cubicBezTo>
                <a:cubicBezTo>
                  <a:pt x="1786861" y="1166817"/>
                  <a:pt x="1782187" y="1172334"/>
                  <a:pt x="1787986" y="1168750"/>
                </a:cubicBezTo>
                <a:cubicBezTo>
                  <a:pt x="1794378" y="1164286"/>
                  <a:pt x="1801441" y="1157430"/>
                  <a:pt x="1805421" y="1154138"/>
                </a:cubicBezTo>
                <a:cubicBezTo>
                  <a:pt x="1826816" y="1135064"/>
                  <a:pt x="1845792" y="1119174"/>
                  <a:pt x="1865621" y="1102219"/>
                </a:cubicBezTo>
                <a:cubicBezTo>
                  <a:pt x="1878363" y="1091954"/>
                  <a:pt x="1891526" y="1077471"/>
                  <a:pt x="1904292" y="1067372"/>
                </a:cubicBezTo>
                <a:cubicBezTo>
                  <a:pt x="1912342" y="1061452"/>
                  <a:pt x="1917194" y="1058268"/>
                  <a:pt x="1925980" y="1051461"/>
                </a:cubicBezTo>
                <a:lnTo>
                  <a:pt x="1937188" y="1042262"/>
                </a:lnTo>
                <a:lnTo>
                  <a:pt x="1938183" y="1041528"/>
                </a:lnTo>
                <a:lnTo>
                  <a:pt x="1942970" y="1038128"/>
                </a:lnTo>
                <a:lnTo>
                  <a:pt x="1945965" y="1036674"/>
                </a:lnTo>
                <a:cubicBezTo>
                  <a:pt x="1944637" y="1038190"/>
                  <a:pt x="1941486" y="1041004"/>
                  <a:pt x="1939852" y="1042122"/>
                </a:cubicBezTo>
                <a:cubicBezTo>
                  <a:pt x="1918296" y="1060036"/>
                  <a:pt x="1900172" y="1075867"/>
                  <a:pt x="1880205" y="1091826"/>
                </a:cubicBezTo>
                <a:cubicBezTo>
                  <a:pt x="1857268" y="1112180"/>
                  <a:pt x="1836015" y="1131245"/>
                  <a:pt x="1815610" y="1150250"/>
                </a:cubicBezTo>
                <a:cubicBezTo>
                  <a:pt x="1793388" y="1169549"/>
                  <a:pt x="1774820" y="1189433"/>
                  <a:pt x="1751747" y="1208791"/>
                </a:cubicBezTo>
                <a:cubicBezTo>
                  <a:pt x="1737499" y="1220584"/>
                  <a:pt x="1722950" y="1234283"/>
                  <a:pt x="1706350" y="1245061"/>
                </a:cubicBezTo>
                <a:lnTo>
                  <a:pt x="1702144" y="1247395"/>
                </a:lnTo>
                <a:lnTo>
                  <a:pt x="1702371" y="1247581"/>
                </a:lnTo>
                <a:cubicBezTo>
                  <a:pt x="1702508" y="1248577"/>
                  <a:pt x="1701933" y="1250628"/>
                  <a:pt x="1702921" y="1251565"/>
                </a:cubicBezTo>
                <a:cubicBezTo>
                  <a:pt x="1704348" y="1254650"/>
                  <a:pt x="1706462" y="1251320"/>
                  <a:pt x="1706462" y="1251320"/>
                </a:cubicBezTo>
                <a:cubicBezTo>
                  <a:pt x="1706462" y="1251320"/>
                  <a:pt x="1706046" y="1254532"/>
                  <a:pt x="1708159" y="1257403"/>
                </a:cubicBezTo>
                <a:lnTo>
                  <a:pt x="1676207" y="1284459"/>
                </a:lnTo>
                <a:cubicBezTo>
                  <a:pt x="1592997" y="1356941"/>
                  <a:pt x="1512865" y="1432913"/>
                  <a:pt x="1437564" y="1511281"/>
                </a:cubicBezTo>
                <a:cubicBezTo>
                  <a:pt x="1421944" y="1524997"/>
                  <a:pt x="1406566" y="1540736"/>
                  <a:pt x="1391376" y="1556608"/>
                </a:cubicBezTo>
                <a:cubicBezTo>
                  <a:pt x="1347199" y="1601515"/>
                  <a:pt x="1347199" y="1601515"/>
                  <a:pt x="1347199" y="1601515"/>
                </a:cubicBezTo>
                <a:cubicBezTo>
                  <a:pt x="1316759" y="1632952"/>
                  <a:pt x="1288391" y="1664277"/>
                  <a:pt x="1258708" y="1694667"/>
                </a:cubicBezTo>
                <a:cubicBezTo>
                  <a:pt x="1243518" y="1710540"/>
                  <a:pt x="1230339" y="1725993"/>
                  <a:pt x="1215150" y="1741867"/>
                </a:cubicBezTo>
                <a:cubicBezTo>
                  <a:pt x="1172721" y="1789866"/>
                  <a:pt x="1172721" y="1789866"/>
                  <a:pt x="1172721" y="1789866"/>
                </a:cubicBezTo>
                <a:cubicBezTo>
                  <a:pt x="1144352" y="1821191"/>
                  <a:pt x="1115796" y="1852384"/>
                  <a:pt x="1087860" y="1885865"/>
                </a:cubicBezTo>
                <a:cubicBezTo>
                  <a:pt x="998062" y="1994199"/>
                  <a:pt x="998062" y="1994199"/>
                  <a:pt x="998062" y="1994199"/>
                </a:cubicBezTo>
                <a:cubicBezTo>
                  <a:pt x="953352" y="2047708"/>
                  <a:pt x="953352" y="2047708"/>
                  <a:pt x="953352" y="2047708"/>
                </a:cubicBezTo>
                <a:cubicBezTo>
                  <a:pt x="910578" y="2104444"/>
                  <a:pt x="910578" y="2104444"/>
                  <a:pt x="910578" y="2104444"/>
                </a:cubicBezTo>
                <a:cubicBezTo>
                  <a:pt x="824349" y="2215318"/>
                  <a:pt x="824349" y="2215318"/>
                  <a:pt x="824349" y="2215318"/>
                </a:cubicBezTo>
                <a:cubicBezTo>
                  <a:pt x="741939" y="2329173"/>
                  <a:pt x="741939" y="2329173"/>
                  <a:pt x="741939" y="2329173"/>
                </a:cubicBezTo>
                <a:cubicBezTo>
                  <a:pt x="700295" y="2386711"/>
                  <a:pt x="700295" y="2386711"/>
                  <a:pt x="700295" y="2386711"/>
                </a:cubicBezTo>
                <a:cubicBezTo>
                  <a:pt x="686792" y="2405367"/>
                  <a:pt x="674478" y="2425133"/>
                  <a:pt x="660848" y="2443964"/>
                </a:cubicBezTo>
                <a:cubicBezTo>
                  <a:pt x="583641" y="2561254"/>
                  <a:pt x="583641" y="2561254"/>
                  <a:pt x="583641" y="2561254"/>
                </a:cubicBezTo>
                <a:cubicBezTo>
                  <a:pt x="570010" y="2580084"/>
                  <a:pt x="558255" y="2601833"/>
                  <a:pt x="545753" y="2621466"/>
                </a:cubicBezTo>
                <a:cubicBezTo>
                  <a:pt x="508749" y="2680457"/>
                  <a:pt x="508749" y="2680457"/>
                  <a:pt x="508749" y="2680457"/>
                </a:cubicBezTo>
                <a:cubicBezTo>
                  <a:pt x="485564" y="2720751"/>
                  <a:pt x="458675" y="2760261"/>
                  <a:pt x="436616" y="2801358"/>
                </a:cubicBezTo>
                <a:cubicBezTo>
                  <a:pt x="436166" y="2804732"/>
                  <a:pt x="434073" y="2810378"/>
                  <a:pt x="433560" y="2813446"/>
                </a:cubicBezTo>
                <a:cubicBezTo>
                  <a:pt x="448154" y="2788171"/>
                  <a:pt x="448154" y="2788171"/>
                  <a:pt x="448154" y="2788171"/>
                </a:cubicBezTo>
                <a:cubicBezTo>
                  <a:pt x="460097" y="2766555"/>
                  <a:pt x="471853" y="2744808"/>
                  <a:pt x="484166" y="2725041"/>
                </a:cubicBezTo>
                <a:cubicBezTo>
                  <a:pt x="485564" y="2720751"/>
                  <a:pt x="487205" y="2718485"/>
                  <a:pt x="489855" y="2714822"/>
                </a:cubicBezTo>
                <a:cubicBezTo>
                  <a:pt x="490179" y="2711621"/>
                  <a:pt x="491063" y="2710400"/>
                  <a:pt x="491495" y="2712556"/>
                </a:cubicBezTo>
                <a:cubicBezTo>
                  <a:pt x="518088" y="2667554"/>
                  <a:pt x="544997" y="2622512"/>
                  <a:pt x="573092" y="2578580"/>
                </a:cubicBezTo>
                <a:cubicBezTo>
                  <a:pt x="575617" y="2575093"/>
                  <a:pt x="573876" y="2588118"/>
                  <a:pt x="569587" y="2594046"/>
                </a:cubicBezTo>
                <a:cubicBezTo>
                  <a:pt x="538966" y="2641465"/>
                  <a:pt x="510976" y="2690756"/>
                  <a:pt x="482428" y="2738066"/>
                </a:cubicBezTo>
                <a:cubicBezTo>
                  <a:pt x="470671" y="2759814"/>
                  <a:pt x="459160" y="2783585"/>
                  <a:pt x="447091" y="2805373"/>
                </a:cubicBezTo>
                <a:lnTo>
                  <a:pt x="432334" y="2834776"/>
                </a:lnTo>
                <a:lnTo>
                  <a:pt x="432884" y="2832980"/>
                </a:lnTo>
                <a:lnTo>
                  <a:pt x="432088" y="2833248"/>
                </a:lnTo>
                <a:cubicBezTo>
                  <a:pt x="431349" y="2833544"/>
                  <a:pt x="430731" y="2833839"/>
                  <a:pt x="430373" y="2834065"/>
                </a:cubicBezTo>
                <a:cubicBezTo>
                  <a:pt x="428763" y="2835766"/>
                  <a:pt x="417488" y="2852300"/>
                  <a:pt x="423698" y="2840993"/>
                </a:cubicBezTo>
                <a:cubicBezTo>
                  <a:pt x="430283" y="2828927"/>
                  <a:pt x="415377" y="2849783"/>
                  <a:pt x="413519" y="2852596"/>
                </a:cubicBezTo>
                <a:cubicBezTo>
                  <a:pt x="407994" y="2859892"/>
                  <a:pt x="402915" y="2866108"/>
                  <a:pt x="401094" y="2868763"/>
                </a:cubicBezTo>
                <a:cubicBezTo>
                  <a:pt x="389568" y="2883187"/>
                  <a:pt x="379212" y="2896741"/>
                  <a:pt x="369113" y="2909949"/>
                </a:cubicBezTo>
                <a:lnTo>
                  <a:pt x="366978" y="2912690"/>
                </a:lnTo>
                <a:lnTo>
                  <a:pt x="367470" y="2908939"/>
                </a:lnTo>
                <a:lnTo>
                  <a:pt x="367517" y="2907617"/>
                </a:lnTo>
                <a:lnTo>
                  <a:pt x="373862" y="2898861"/>
                </a:lnTo>
                <a:cubicBezTo>
                  <a:pt x="377741" y="2893427"/>
                  <a:pt x="389318" y="2881078"/>
                  <a:pt x="390414" y="2876147"/>
                </a:cubicBezTo>
                <a:cubicBezTo>
                  <a:pt x="390839" y="2874237"/>
                  <a:pt x="387279" y="2873614"/>
                  <a:pt x="386568" y="2870350"/>
                </a:cubicBezTo>
                <a:cubicBezTo>
                  <a:pt x="386266" y="2866166"/>
                  <a:pt x="389259" y="2864707"/>
                  <a:pt x="392940" y="2859237"/>
                </a:cubicBezTo>
                <a:cubicBezTo>
                  <a:pt x="395223" y="2854513"/>
                  <a:pt x="396107" y="2850538"/>
                  <a:pt x="397965" y="2847723"/>
                </a:cubicBezTo>
                <a:lnTo>
                  <a:pt x="400176" y="2844452"/>
                </a:lnTo>
                <a:lnTo>
                  <a:pt x="400029" y="2844558"/>
                </a:lnTo>
                <a:cubicBezTo>
                  <a:pt x="399737" y="2844698"/>
                  <a:pt x="399519" y="2844712"/>
                  <a:pt x="399397" y="2844565"/>
                </a:cubicBezTo>
                <a:cubicBezTo>
                  <a:pt x="399114" y="2844227"/>
                  <a:pt x="399399" y="2843171"/>
                  <a:pt x="400019" y="2841736"/>
                </a:cubicBezTo>
                <a:lnTo>
                  <a:pt x="401329" y="2839115"/>
                </a:lnTo>
                <a:lnTo>
                  <a:pt x="399823" y="2839828"/>
                </a:lnTo>
                <a:cubicBezTo>
                  <a:pt x="398804" y="2840020"/>
                  <a:pt x="397812" y="2840095"/>
                  <a:pt x="397112" y="2840468"/>
                </a:cubicBezTo>
                <a:cubicBezTo>
                  <a:pt x="395466" y="2842328"/>
                  <a:pt x="393220" y="2846893"/>
                  <a:pt x="389765" y="2850418"/>
                </a:cubicBezTo>
                <a:cubicBezTo>
                  <a:pt x="387907" y="2853234"/>
                  <a:pt x="377517" y="2865790"/>
                  <a:pt x="382081" y="2856344"/>
                </a:cubicBezTo>
                <a:cubicBezTo>
                  <a:pt x="384611" y="2850507"/>
                  <a:pt x="391075" y="2844533"/>
                  <a:pt x="392896" y="2841878"/>
                </a:cubicBezTo>
                <a:cubicBezTo>
                  <a:pt x="393924" y="2840487"/>
                  <a:pt x="394260" y="2838977"/>
                  <a:pt x="394366" y="2837693"/>
                </a:cubicBezTo>
                <a:lnTo>
                  <a:pt x="394387" y="2837006"/>
                </a:lnTo>
                <a:lnTo>
                  <a:pt x="351352" y="2902584"/>
                </a:lnTo>
                <a:cubicBezTo>
                  <a:pt x="364612" y="2881905"/>
                  <a:pt x="376493" y="2859983"/>
                  <a:pt x="386237" y="2838653"/>
                </a:cubicBezTo>
                <a:lnTo>
                  <a:pt x="386586" y="2837605"/>
                </a:lnTo>
                <a:lnTo>
                  <a:pt x="383155" y="2842154"/>
                </a:lnTo>
                <a:lnTo>
                  <a:pt x="380431" y="2845491"/>
                </a:lnTo>
                <a:lnTo>
                  <a:pt x="380730" y="2844645"/>
                </a:lnTo>
                <a:lnTo>
                  <a:pt x="383179" y="2837613"/>
                </a:lnTo>
                <a:lnTo>
                  <a:pt x="389419" y="2828875"/>
                </a:lnTo>
                <a:lnTo>
                  <a:pt x="389482" y="2828791"/>
                </a:lnTo>
                <a:lnTo>
                  <a:pt x="388861" y="2824406"/>
                </a:lnTo>
                <a:cubicBezTo>
                  <a:pt x="388861" y="2824406"/>
                  <a:pt x="388861" y="2824406"/>
                  <a:pt x="384571" y="2830335"/>
                </a:cubicBezTo>
                <a:lnTo>
                  <a:pt x="389462" y="2822299"/>
                </a:lnTo>
                <a:lnTo>
                  <a:pt x="388093" y="2823761"/>
                </a:lnTo>
                <a:lnTo>
                  <a:pt x="390128" y="2818325"/>
                </a:lnTo>
                <a:lnTo>
                  <a:pt x="389084" y="2819308"/>
                </a:lnTo>
                <a:cubicBezTo>
                  <a:pt x="388178" y="2820249"/>
                  <a:pt x="387718" y="2820872"/>
                  <a:pt x="388015" y="2820924"/>
                </a:cubicBezTo>
                <a:lnTo>
                  <a:pt x="387653" y="2818208"/>
                </a:lnTo>
                <a:lnTo>
                  <a:pt x="375764" y="2834635"/>
                </a:lnTo>
                <a:cubicBezTo>
                  <a:pt x="375764" y="2834635"/>
                  <a:pt x="375764" y="2834635"/>
                  <a:pt x="380380" y="2825504"/>
                </a:cubicBezTo>
                <a:lnTo>
                  <a:pt x="382706" y="2817724"/>
                </a:lnTo>
                <a:lnTo>
                  <a:pt x="381394" y="2819392"/>
                </a:lnTo>
                <a:lnTo>
                  <a:pt x="381265" y="2819552"/>
                </a:lnTo>
                <a:lnTo>
                  <a:pt x="360061" y="2853576"/>
                </a:lnTo>
                <a:lnTo>
                  <a:pt x="369319" y="2834334"/>
                </a:lnTo>
                <a:lnTo>
                  <a:pt x="362715" y="2843263"/>
                </a:lnTo>
                <a:cubicBezTo>
                  <a:pt x="361809" y="2844220"/>
                  <a:pt x="357846" y="2849870"/>
                  <a:pt x="355076" y="2853252"/>
                </a:cubicBezTo>
                <a:lnTo>
                  <a:pt x="353668" y="2854758"/>
                </a:lnTo>
                <a:lnTo>
                  <a:pt x="353366" y="2855924"/>
                </a:lnTo>
                <a:cubicBezTo>
                  <a:pt x="352456" y="2858781"/>
                  <a:pt x="351116" y="2861445"/>
                  <a:pt x="349406" y="2860680"/>
                </a:cubicBezTo>
                <a:lnTo>
                  <a:pt x="350785" y="2855771"/>
                </a:lnTo>
                <a:lnTo>
                  <a:pt x="350697" y="2855894"/>
                </a:lnTo>
                <a:lnTo>
                  <a:pt x="347001" y="2858349"/>
                </a:lnTo>
                <a:lnTo>
                  <a:pt x="342323" y="2872802"/>
                </a:lnTo>
                <a:cubicBezTo>
                  <a:pt x="342323" y="2872802"/>
                  <a:pt x="338340" y="2885074"/>
                  <a:pt x="337047" y="2882622"/>
                </a:cubicBezTo>
                <a:lnTo>
                  <a:pt x="337998" y="2879260"/>
                </a:lnTo>
                <a:lnTo>
                  <a:pt x="340721" y="2875043"/>
                </a:lnTo>
                <a:cubicBezTo>
                  <a:pt x="341725" y="2873361"/>
                  <a:pt x="342424" y="2871975"/>
                  <a:pt x="342496" y="2871264"/>
                </a:cubicBezTo>
                <a:lnTo>
                  <a:pt x="340606" y="2871520"/>
                </a:lnTo>
                <a:lnTo>
                  <a:pt x="341030" y="2870349"/>
                </a:lnTo>
                <a:cubicBezTo>
                  <a:pt x="341211" y="2872012"/>
                  <a:pt x="346051" y="2858173"/>
                  <a:pt x="342811" y="2858305"/>
                </a:cubicBezTo>
                <a:cubicBezTo>
                  <a:pt x="341788" y="2858347"/>
                  <a:pt x="337970" y="2872143"/>
                  <a:pt x="337231" y="2874818"/>
                </a:cubicBezTo>
                <a:lnTo>
                  <a:pt x="336851" y="2875842"/>
                </a:lnTo>
                <a:lnTo>
                  <a:pt x="336750" y="2875962"/>
                </a:lnTo>
                <a:lnTo>
                  <a:pt x="334766" y="2878895"/>
                </a:lnTo>
                <a:lnTo>
                  <a:pt x="340645" y="2858656"/>
                </a:lnTo>
                <a:lnTo>
                  <a:pt x="331639" y="2875811"/>
                </a:lnTo>
                <a:lnTo>
                  <a:pt x="328611" y="2883801"/>
                </a:lnTo>
                <a:lnTo>
                  <a:pt x="330128" y="2878691"/>
                </a:lnTo>
                <a:lnTo>
                  <a:pt x="304354" y="2927789"/>
                </a:lnTo>
                <a:cubicBezTo>
                  <a:pt x="303470" y="2929008"/>
                  <a:pt x="302261" y="2933432"/>
                  <a:pt x="301810" y="2936809"/>
                </a:cubicBezTo>
                <a:cubicBezTo>
                  <a:pt x="295121" y="2946051"/>
                  <a:pt x="289434" y="2956267"/>
                  <a:pt x="283934" y="2966619"/>
                </a:cubicBezTo>
                <a:cubicBezTo>
                  <a:pt x="288550" y="2957487"/>
                  <a:pt x="292924" y="2946334"/>
                  <a:pt x="298422" y="2935984"/>
                </a:cubicBezTo>
                <a:cubicBezTo>
                  <a:pt x="298935" y="2932915"/>
                  <a:pt x="303199" y="2916403"/>
                  <a:pt x="299034" y="2922157"/>
                </a:cubicBezTo>
                <a:cubicBezTo>
                  <a:pt x="281998" y="2945694"/>
                  <a:pt x="267529" y="2970796"/>
                  <a:pt x="251809" y="2995270"/>
                </a:cubicBezTo>
                <a:cubicBezTo>
                  <a:pt x="250925" y="2996491"/>
                  <a:pt x="249285" y="2998757"/>
                  <a:pt x="248401" y="2999977"/>
                </a:cubicBezTo>
                <a:cubicBezTo>
                  <a:pt x="253901" y="2989627"/>
                  <a:pt x="258516" y="2980496"/>
                  <a:pt x="262004" y="2970563"/>
                </a:cubicBezTo>
                <a:cubicBezTo>
                  <a:pt x="264528" y="2967077"/>
                  <a:pt x="268035" y="2951611"/>
                  <a:pt x="264628" y="2956318"/>
                </a:cubicBezTo>
                <a:cubicBezTo>
                  <a:pt x="247590" y="2979857"/>
                  <a:pt x="230229" y="3006596"/>
                  <a:pt x="213562" y="3031983"/>
                </a:cubicBezTo>
                <a:cubicBezTo>
                  <a:pt x="225074" y="3008212"/>
                  <a:pt x="237468" y="2983221"/>
                  <a:pt x="250295" y="2960387"/>
                </a:cubicBezTo>
                <a:cubicBezTo>
                  <a:pt x="251936" y="2958119"/>
                  <a:pt x="254108" y="2947252"/>
                  <a:pt x="253676" y="2945094"/>
                </a:cubicBezTo>
                <a:lnTo>
                  <a:pt x="254559" y="2943874"/>
                </a:lnTo>
                <a:cubicBezTo>
                  <a:pt x="268081" y="2919684"/>
                  <a:pt x="282549" y="2894582"/>
                  <a:pt x="298271" y="2870109"/>
                </a:cubicBezTo>
                <a:cubicBezTo>
                  <a:pt x="295621" y="2873770"/>
                  <a:pt x="293096" y="2877258"/>
                  <a:pt x="290572" y="2880745"/>
                </a:cubicBezTo>
                <a:cubicBezTo>
                  <a:pt x="301758" y="2860177"/>
                  <a:pt x="313947" y="2840585"/>
                  <a:pt x="324249" y="2821236"/>
                </a:cubicBezTo>
                <a:cubicBezTo>
                  <a:pt x="324249" y="2821236"/>
                  <a:pt x="324249" y="2821236"/>
                  <a:pt x="317560" y="2830478"/>
                </a:cubicBezTo>
                <a:cubicBezTo>
                  <a:pt x="317886" y="2827275"/>
                  <a:pt x="319653" y="2824833"/>
                  <a:pt x="321293" y="2822567"/>
                </a:cubicBezTo>
                <a:cubicBezTo>
                  <a:pt x="321619" y="2819365"/>
                  <a:pt x="324349" y="2810478"/>
                  <a:pt x="324674" y="2807275"/>
                </a:cubicBezTo>
                <a:lnTo>
                  <a:pt x="300858" y="2840179"/>
                </a:lnTo>
                <a:lnTo>
                  <a:pt x="309855" y="2824996"/>
                </a:lnTo>
                <a:cubicBezTo>
                  <a:pt x="306880" y="2831860"/>
                  <a:pt x="303472" y="2836567"/>
                  <a:pt x="300064" y="2841276"/>
                </a:cubicBezTo>
                <a:lnTo>
                  <a:pt x="300858" y="2840179"/>
                </a:lnTo>
                <a:lnTo>
                  <a:pt x="266143" y="2898761"/>
                </a:lnTo>
                <a:cubicBezTo>
                  <a:pt x="268236" y="2893117"/>
                  <a:pt x="269073" y="2886847"/>
                  <a:pt x="267757" y="2885910"/>
                </a:cubicBezTo>
                <a:cubicBezTo>
                  <a:pt x="279886" y="2865221"/>
                  <a:pt x="291357" y="2844062"/>
                  <a:pt x="302262" y="2822700"/>
                </a:cubicBezTo>
                <a:lnTo>
                  <a:pt x="328371" y="2768642"/>
                </a:lnTo>
                <a:lnTo>
                  <a:pt x="324466" y="2775088"/>
                </a:lnTo>
                <a:cubicBezTo>
                  <a:pt x="322658" y="2776754"/>
                  <a:pt x="321471" y="2776546"/>
                  <a:pt x="318887" y="2777085"/>
                </a:cubicBezTo>
                <a:lnTo>
                  <a:pt x="315295" y="2780572"/>
                </a:lnTo>
                <a:lnTo>
                  <a:pt x="295063" y="2816323"/>
                </a:lnTo>
                <a:lnTo>
                  <a:pt x="301849" y="2799259"/>
                </a:lnTo>
                <a:lnTo>
                  <a:pt x="294848" y="2809685"/>
                </a:lnTo>
                <a:cubicBezTo>
                  <a:pt x="291231" y="2815331"/>
                  <a:pt x="287493" y="2820832"/>
                  <a:pt x="282528" y="2826076"/>
                </a:cubicBezTo>
                <a:cubicBezTo>
                  <a:pt x="289374" y="2811907"/>
                  <a:pt x="296508" y="2802911"/>
                  <a:pt x="303554" y="2788777"/>
                </a:cubicBezTo>
                <a:cubicBezTo>
                  <a:pt x="303996" y="2786788"/>
                  <a:pt x="305485" y="2784239"/>
                  <a:pt x="307583" y="2781157"/>
                </a:cubicBezTo>
                <a:lnTo>
                  <a:pt x="310923" y="2776444"/>
                </a:lnTo>
                <a:lnTo>
                  <a:pt x="313814" y="2769176"/>
                </a:lnTo>
                <a:lnTo>
                  <a:pt x="314260" y="2764229"/>
                </a:lnTo>
                <a:lnTo>
                  <a:pt x="308665" y="2771328"/>
                </a:lnTo>
                <a:lnTo>
                  <a:pt x="308065" y="2771430"/>
                </a:lnTo>
                <a:lnTo>
                  <a:pt x="276440" y="2826319"/>
                </a:lnTo>
                <a:cubicBezTo>
                  <a:pt x="276007" y="2824163"/>
                  <a:pt x="276007" y="2824163"/>
                  <a:pt x="274367" y="2826430"/>
                </a:cubicBezTo>
                <a:cubicBezTo>
                  <a:pt x="274367" y="2826430"/>
                  <a:pt x="274367" y="2826430"/>
                  <a:pt x="273831" y="2827170"/>
                </a:cubicBezTo>
                <a:lnTo>
                  <a:pt x="270960" y="2831137"/>
                </a:lnTo>
                <a:cubicBezTo>
                  <a:pt x="271716" y="2830090"/>
                  <a:pt x="274341" y="2815846"/>
                  <a:pt x="270932" y="2820553"/>
                </a:cubicBezTo>
                <a:cubicBezTo>
                  <a:pt x="254780" y="2842871"/>
                  <a:pt x="241257" y="2867062"/>
                  <a:pt x="225475" y="2891225"/>
                </a:cubicBezTo>
                <a:cubicBezTo>
                  <a:pt x="224265" y="2895649"/>
                  <a:pt x="222418" y="2903315"/>
                  <a:pt x="222851" y="2905472"/>
                </a:cubicBezTo>
                <a:cubicBezTo>
                  <a:pt x="222851" y="2905472"/>
                  <a:pt x="222851" y="2905472"/>
                  <a:pt x="218235" y="2914602"/>
                </a:cubicBezTo>
                <a:cubicBezTo>
                  <a:pt x="213511" y="2918375"/>
                  <a:pt x="210104" y="2923082"/>
                  <a:pt x="205507" y="2926679"/>
                </a:cubicBezTo>
                <a:cubicBezTo>
                  <a:pt x="211519" y="2913259"/>
                  <a:pt x="217775" y="2901862"/>
                  <a:pt x="223031" y="2889489"/>
                </a:cubicBezTo>
                <a:cubicBezTo>
                  <a:pt x="224239" y="2885066"/>
                  <a:pt x="227620" y="2869774"/>
                  <a:pt x="225528" y="2875417"/>
                </a:cubicBezTo>
                <a:cubicBezTo>
                  <a:pt x="209501" y="2897561"/>
                  <a:pt x="196861" y="2920530"/>
                  <a:pt x="183909" y="2943539"/>
                </a:cubicBezTo>
                <a:cubicBezTo>
                  <a:pt x="183153" y="2944586"/>
                  <a:pt x="181836" y="2943649"/>
                  <a:pt x="180952" y="2944870"/>
                </a:cubicBezTo>
                <a:cubicBezTo>
                  <a:pt x="189488" y="2927963"/>
                  <a:pt x="196836" y="2909946"/>
                  <a:pt x="203868" y="2891970"/>
                </a:cubicBezTo>
                <a:cubicBezTo>
                  <a:pt x="205636" y="2889528"/>
                  <a:pt x="209898" y="2873017"/>
                  <a:pt x="206492" y="2877724"/>
                </a:cubicBezTo>
                <a:cubicBezTo>
                  <a:pt x="181989" y="2917082"/>
                  <a:pt x="157733" y="2958463"/>
                  <a:pt x="135547" y="2999734"/>
                </a:cubicBezTo>
                <a:cubicBezTo>
                  <a:pt x="134790" y="3000780"/>
                  <a:pt x="133023" y="3003221"/>
                  <a:pt x="131383" y="3005489"/>
                </a:cubicBezTo>
                <a:cubicBezTo>
                  <a:pt x="129184" y="3005772"/>
                  <a:pt x="125777" y="3010480"/>
                  <a:pt x="123252" y="3013966"/>
                </a:cubicBezTo>
                <a:cubicBezTo>
                  <a:pt x="123252" y="3013966"/>
                  <a:pt x="123252" y="3013966"/>
                  <a:pt x="127624" y="3002815"/>
                </a:cubicBezTo>
                <a:cubicBezTo>
                  <a:pt x="127949" y="2999612"/>
                  <a:pt x="131330" y="2984320"/>
                  <a:pt x="127165" y="2990074"/>
                </a:cubicBezTo>
                <a:cubicBezTo>
                  <a:pt x="113968" y="3011061"/>
                  <a:pt x="100384" y="3034942"/>
                  <a:pt x="86430" y="3056975"/>
                </a:cubicBezTo>
                <a:cubicBezTo>
                  <a:pt x="74036" y="3081967"/>
                  <a:pt x="61396" y="3104935"/>
                  <a:pt x="48569" y="3127771"/>
                </a:cubicBezTo>
                <a:cubicBezTo>
                  <a:pt x="48569" y="3127771"/>
                  <a:pt x="48569" y="3127771"/>
                  <a:pt x="45919" y="3131432"/>
                </a:cubicBezTo>
                <a:cubicBezTo>
                  <a:pt x="62685" y="3095286"/>
                  <a:pt x="77948" y="3058074"/>
                  <a:pt x="95715" y="3022905"/>
                </a:cubicBezTo>
                <a:cubicBezTo>
                  <a:pt x="97482" y="3020464"/>
                  <a:pt x="99735" y="3004371"/>
                  <a:pt x="97211" y="3007858"/>
                </a:cubicBezTo>
                <a:cubicBezTo>
                  <a:pt x="97211" y="3007858"/>
                  <a:pt x="97211" y="3007858"/>
                  <a:pt x="117070" y="2967046"/>
                </a:cubicBezTo>
                <a:cubicBezTo>
                  <a:pt x="117070" y="2967046"/>
                  <a:pt x="117070" y="2967046"/>
                  <a:pt x="120477" y="2962338"/>
                </a:cubicBezTo>
                <a:cubicBezTo>
                  <a:pt x="118386" y="2967981"/>
                  <a:pt x="117981" y="2976409"/>
                  <a:pt x="120829" y="2969720"/>
                </a:cubicBezTo>
                <a:cubicBezTo>
                  <a:pt x="122596" y="2967279"/>
                  <a:pt x="124236" y="2965012"/>
                  <a:pt x="125445" y="2960589"/>
                </a:cubicBezTo>
                <a:cubicBezTo>
                  <a:pt x="124236" y="2965012"/>
                  <a:pt x="122596" y="2967279"/>
                  <a:pt x="121387" y="2971703"/>
                </a:cubicBezTo>
                <a:cubicBezTo>
                  <a:pt x="120053" y="2976299"/>
                  <a:pt x="116673" y="2991591"/>
                  <a:pt x="120406" y="2983681"/>
                </a:cubicBezTo>
                <a:cubicBezTo>
                  <a:pt x="130519" y="2964199"/>
                  <a:pt x="139506" y="2943915"/>
                  <a:pt x="149810" y="2924567"/>
                </a:cubicBezTo>
                <a:cubicBezTo>
                  <a:pt x="141705" y="2943631"/>
                  <a:pt x="133602" y="2962694"/>
                  <a:pt x="125128" y="2979908"/>
                </a:cubicBezTo>
                <a:cubicBezTo>
                  <a:pt x="123731" y="2984198"/>
                  <a:pt x="121234" y="2998269"/>
                  <a:pt x="123758" y="2994782"/>
                </a:cubicBezTo>
                <a:cubicBezTo>
                  <a:pt x="133177" y="2976653"/>
                  <a:pt x="141652" y="2959439"/>
                  <a:pt x="150188" y="2942532"/>
                </a:cubicBezTo>
                <a:cubicBezTo>
                  <a:pt x="150188" y="2942532"/>
                  <a:pt x="150188" y="2942532"/>
                  <a:pt x="145817" y="2953685"/>
                </a:cubicBezTo>
                <a:cubicBezTo>
                  <a:pt x="144933" y="2954906"/>
                  <a:pt x="140668" y="2971418"/>
                  <a:pt x="143319" y="2967756"/>
                </a:cubicBezTo>
                <a:cubicBezTo>
                  <a:pt x="164521" y="2938463"/>
                  <a:pt x="181963" y="2906499"/>
                  <a:pt x="200290" y="2873312"/>
                </a:cubicBezTo>
                <a:cubicBezTo>
                  <a:pt x="200290" y="2873312"/>
                  <a:pt x="200290" y="2873312"/>
                  <a:pt x="201923" y="2870710"/>
                </a:cubicBezTo>
                <a:lnTo>
                  <a:pt x="211910" y="2854809"/>
                </a:lnTo>
                <a:lnTo>
                  <a:pt x="212067" y="2853924"/>
                </a:lnTo>
                <a:lnTo>
                  <a:pt x="213511" y="2852017"/>
                </a:lnTo>
                <a:lnTo>
                  <a:pt x="216845" y="2841343"/>
                </a:lnTo>
                <a:cubicBezTo>
                  <a:pt x="217446" y="2837512"/>
                  <a:pt x="217472" y="2834823"/>
                  <a:pt x="216867" y="2837034"/>
                </a:cubicBezTo>
                <a:cubicBezTo>
                  <a:pt x="211693" y="2844182"/>
                  <a:pt x="207529" y="2849936"/>
                  <a:pt x="204553" y="2856800"/>
                </a:cubicBezTo>
                <a:cubicBezTo>
                  <a:pt x="204553" y="2856800"/>
                  <a:pt x="204553" y="2856800"/>
                  <a:pt x="192239" y="2876567"/>
                </a:cubicBezTo>
                <a:cubicBezTo>
                  <a:pt x="191355" y="2877787"/>
                  <a:pt x="191355" y="2877787"/>
                  <a:pt x="190599" y="2878833"/>
                </a:cubicBezTo>
                <a:cubicBezTo>
                  <a:pt x="181504" y="2893759"/>
                  <a:pt x="173913" y="2909752"/>
                  <a:pt x="165133" y="2924639"/>
                </a:cubicBezTo>
                <a:cubicBezTo>
                  <a:pt x="171840" y="2909863"/>
                  <a:pt x="178736" y="2895223"/>
                  <a:pt x="185876" y="2882605"/>
                </a:cubicBezTo>
                <a:cubicBezTo>
                  <a:pt x="192583" y="2867830"/>
                  <a:pt x="200795" y="2854127"/>
                  <a:pt x="206618" y="2840574"/>
                </a:cubicBezTo>
                <a:cubicBezTo>
                  <a:pt x="207070" y="2837196"/>
                  <a:pt x="211522" y="2820819"/>
                  <a:pt x="208115" y="2825526"/>
                </a:cubicBezTo>
                <a:cubicBezTo>
                  <a:pt x="199020" y="2840451"/>
                  <a:pt x="189230" y="2856731"/>
                  <a:pt x="180450" y="2871614"/>
                </a:cubicBezTo>
                <a:cubicBezTo>
                  <a:pt x="172671" y="2887476"/>
                  <a:pt x="165080" y="2903470"/>
                  <a:pt x="156111" y="2918221"/>
                </a:cubicBezTo>
                <a:cubicBezTo>
                  <a:pt x="158265" y="2912884"/>
                  <a:pt x="160356" y="2907242"/>
                  <a:pt x="162448" y="2901598"/>
                </a:cubicBezTo>
                <a:cubicBezTo>
                  <a:pt x="163332" y="2900377"/>
                  <a:pt x="165956" y="2886132"/>
                  <a:pt x="161665" y="2892060"/>
                </a:cubicBezTo>
                <a:cubicBezTo>
                  <a:pt x="161061" y="2894271"/>
                  <a:pt x="160128" y="2896248"/>
                  <a:pt x="158920" y="2898262"/>
                </a:cubicBezTo>
                <a:lnTo>
                  <a:pt x="156445" y="2901875"/>
                </a:lnTo>
                <a:lnTo>
                  <a:pt x="170247" y="2875385"/>
                </a:lnTo>
                <a:cubicBezTo>
                  <a:pt x="174956" y="2866518"/>
                  <a:pt x="179712" y="2857884"/>
                  <a:pt x="184607" y="2849743"/>
                </a:cubicBezTo>
                <a:lnTo>
                  <a:pt x="198938" y="2822574"/>
                </a:lnTo>
                <a:lnTo>
                  <a:pt x="194225" y="2828641"/>
                </a:lnTo>
                <a:lnTo>
                  <a:pt x="192092" y="2831383"/>
                </a:lnTo>
                <a:lnTo>
                  <a:pt x="192584" y="2827632"/>
                </a:lnTo>
                <a:lnTo>
                  <a:pt x="192630" y="2826310"/>
                </a:lnTo>
                <a:lnTo>
                  <a:pt x="198976" y="2817554"/>
                </a:lnTo>
                <a:lnTo>
                  <a:pt x="203809" y="2811566"/>
                </a:lnTo>
                <a:lnTo>
                  <a:pt x="211822" y="2789248"/>
                </a:lnTo>
                <a:lnTo>
                  <a:pt x="211681" y="2789044"/>
                </a:lnTo>
                <a:lnTo>
                  <a:pt x="212216" y="2787439"/>
                </a:lnTo>
                <a:lnTo>
                  <a:pt x="211612" y="2785192"/>
                </a:lnTo>
                <a:cubicBezTo>
                  <a:pt x="210489" y="2787728"/>
                  <a:pt x="208982" y="2792466"/>
                  <a:pt x="208594" y="2795756"/>
                </a:cubicBezTo>
                <a:cubicBezTo>
                  <a:pt x="206953" y="2798022"/>
                  <a:pt x="201266" y="2808240"/>
                  <a:pt x="196650" y="2817371"/>
                </a:cubicBezTo>
                <a:cubicBezTo>
                  <a:pt x="196974" y="2814169"/>
                  <a:pt x="197614" y="2810924"/>
                  <a:pt x="195090" y="2814412"/>
                </a:cubicBezTo>
                <a:cubicBezTo>
                  <a:pt x="164423" y="2856782"/>
                  <a:pt x="141400" y="2904323"/>
                  <a:pt x="118378" y="2951864"/>
                </a:cubicBezTo>
                <a:cubicBezTo>
                  <a:pt x="118378" y="2951864"/>
                  <a:pt x="118378" y="2951864"/>
                  <a:pt x="104857" y="2976053"/>
                </a:cubicBezTo>
                <a:cubicBezTo>
                  <a:pt x="106065" y="2971631"/>
                  <a:pt x="107913" y="2963965"/>
                  <a:pt x="106597" y="2963029"/>
                </a:cubicBezTo>
                <a:cubicBezTo>
                  <a:pt x="117594" y="2942327"/>
                  <a:pt x="128654" y="2921934"/>
                  <a:pt x="138769" y="2902451"/>
                </a:cubicBezTo>
                <a:cubicBezTo>
                  <a:pt x="148640" y="2880947"/>
                  <a:pt x="159700" y="2860552"/>
                  <a:pt x="169571" y="2839048"/>
                </a:cubicBezTo>
                <a:cubicBezTo>
                  <a:pt x="172096" y="2835561"/>
                  <a:pt x="173835" y="2822537"/>
                  <a:pt x="171312" y="2826023"/>
                </a:cubicBezTo>
                <a:cubicBezTo>
                  <a:pt x="165812" y="2836374"/>
                  <a:pt x="160125" y="2846592"/>
                  <a:pt x="153868" y="2857989"/>
                </a:cubicBezTo>
                <a:cubicBezTo>
                  <a:pt x="148369" y="2868340"/>
                  <a:pt x="141988" y="2879912"/>
                  <a:pt x="136300" y="2890131"/>
                </a:cubicBezTo>
                <a:cubicBezTo>
                  <a:pt x="137822" y="2885666"/>
                  <a:pt x="137715" y="2880307"/>
                  <a:pt x="135191" y="2883793"/>
                </a:cubicBezTo>
                <a:cubicBezTo>
                  <a:pt x="132541" y="2887455"/>
                  <a:pt x="131332" y="2891878"/>
                  <a:pt x="128808" y="2895367"/>
                </a:cubicBezTo>
                <a:cubicBezTo>
                  <a:pt x="125402" y="2900073"/>
                  <a:pt x="124192" y="2904497"/>
                  <a:pt x="121670" y="2907983"/>
                </a:cubicBezTo>
                <a:cubicBezTo>
                  <a:pt x="122425" y="2906937"/>
                  <a:pt x="121111" y="2906001"/>
                  <a:pt x="121993" y="2904781"/>
                </a:cubicBezTo>
                <a:cubicBezTo>
                  <a:pt x="151318" y="2850892"/>
                  <a:pt x="184031" y="2797829"/>
                  <a:pt x="212227" y="2743139"/>
                </a:cubicBezTo>
                <a:cubicBezTo>
                  <a:pt x="214751" y="2739652"/>
                  <a:pt x="216492" y="2726627"/>
                  <a:pt x="215608" y="2727848"/>
                </a:cubicBezTo>
                <a:lnTo>
                  <a:pt x="216662" y="2723994"/>
                </a:lnTo>
                <a:lnTo>
                  <a:pt x="209741" y="2740768"/>
                </a:lnTo>
                <a:cubicBezTo>
                  <a:pt x="204645" y="2752252"/>
                  <a:pt x="207345" y="2739196"/>
                  <a:pt x="208991" y="2733840"/>
                </a:cubicBezTo>
                <a:lnTo>
                  <a:pt x="211856" y="2725553"/>
                </a:lnTo>
                <a:lnTo>
                  <a:pt x="194651" y="2759161"/>
                </a:lnTo>
                <a:lnTo>
                  <a:pt x="196216" y="2752662"/>
                </a:lnTo>
                <a:lnTo>
                  <a:pt x="196222" y="2751755"/>
                </a:lnTo>
                <a:lnTo>
                  <a:pt x="195184" y="2750560"/>
                </a:lnTo>
                <a:cubicBezTo>
                  <a:pt x="181102" y="2772767"/>
                  <a:pt x="167275" y="2794625"/>
                  <a:pt x="154319" y="2817635"/>
                </a:cubicBezTo>
                <a:cubicBezTo>
                  <a:pt x="148064" y="2829033"/>
                  <a:pt x="140366" y="2839670"/>
                  <a:pt x="134993" y="2849846"/>
                </a:cubicBezTo>
                <a:cubicBezTo>
                  <a:pt x="128422" y="2861283"/>
                  <a:pt x="122039" y="2872855"/>
                  <a:pt x="116911" y="2885054"/>
                </a:cubicBezTo>
                <a:cubicBezTo>
                  <a:pt x="109646" y="2897846"/>
                  <a:pt x="103389" y="2909243"/>
                  <a:pt x="97377" y="2922663"/>
                </a:cubicBezTo>
                <a:cubicBezTo>
                  <a:pt x="97006" y="2920815"/>
                  <a:pt x="96575" y="2918659"/>
                  <a:pt x="94933" y="2920926"/>
                </a:cubicBezTo>
                <a:cubicBezTo>
                  <a:pt x="87668" y="2933718"/>
                  <a:pt x="79457" y="2947422"/>
                  <a:pt x="72875" y="2962022"/>
                </a:cubicBezTo>
                <a:cubicBezTo>
                  <a:pt x="85919" y="2930626"/>
                  <a:pt x="102606" y="2899705"/>
                  <a:pt x="117850" y="2868025"/>
                </a:cubicBezTo>
                <a:cubicBezTo>
                  <a:pt x="117850" y="2868025"/>
                  <a:pt x="117850" y="2868025"/>
                  <a:pt x="129361" y="2844254"/>
                </a:cubicBezTo>
                <a:cubicBezTo>
                  <a:pt x="134409" y="2837280"/>
                  <a:pt x="138267" y="2829195"/>
                  <a:pt x="142000" y="2821285"/>
                </a:cubicBezTo>
                <a:lnTo>
                  <a:pt x="153094" y="2802698"/>
                </a:lnTo>
                <a:lnTo>
                  <a:pt x="154227" y="2800798"/>
                </a:lnTo>
                <a:lnTo>
                  <a:pt x="162562" y="2772725"/>
                </a:lnTo>
                <a:lnTo>
                  <a:pt x="147888" y="2798104"/>
                </a:lnTo>
                <a:cubicBezTo>
                  <a:pt x="136500" y="2817770"/>
                  <a:pt x="124674" y="2837355"/>
                  <a:pt x="112748" y="2853831"/>
                </a:cubicBezTo>
                <a:cubicBezTo>
                  <a:pt x="116606" y="2845747"/>
                  <a:pt x="119770" y="2839017"/>
                  <a:pt x="122619" y="2832328"/>
                </a:cubicBezTo>
                <a:cubicBezTo>
                  <a:pt x="136249" y="2813497"/>
                  <a:pt x="147309" y="2793102"/>
                  <a:pt x="158307" y="2772400"/>
                </a:cubicBezTo>
                <a:lnTo>
                  <a:pt x="158946" y="2770674"/>
                </a:lnTo>
                <a:lnTo>
                  <a:pt x="158927" y="2770215"/>
                </a:lnTo>
                <a:lnTo>
                  <a:pt x="159199" y="2769991"/>
                </a:lnTo>
                <a:lnTo>
                  <a:pt x="160108" y="2767542"/>
                </a:lnTo>
                <a:lnTo>
                  <a:pt x="160486" y="2765418"/>
                </a:lnTo>
                <a:cubicBezTo>
                  <a:pt x="160776" y="2764346"/>
                  <a:pt x="161240" y="2763491"/>
                  <a:pt x="162258" y="2762614"/>
                </a:cubicBezTo>
                <a:lnTo>
                  <a:pt x="161119" y="2765760"/>
                </a:lnTo>
                <a:lnTo>
                  <a:pt x="163806" y="2762050"/>
                </a:lnTo>
                <a:cubicBezTo>
                  <a:pt x="163806" y="2762050"/>
                  <a:pt x="163806" y="2762050"/>
                  <a:pt x="164873" y="2759936"/>
                </a:cubicBezTo>
                <a:lnTo>
                  <a:pt x="170790" y="2748218"/>
                </a:lnTo>
                <a:lnTo>
                  <a:pt x="176807" y="2730840"/>
                </a:lnTo>
                <a:cubicBezTo>
                  <a:pt x="177651" y="2729135"/>
                  <a:pt x="179962" y="2720410"/>
                  <a:pt x="177746" y="2720501"/>
                </a:cubicBezTo>
                <a:lnTo>
                  <a:pt x="173568" y="2730973"/>
                </a:lnTo>
                <a:cubicBezTo>
                  <a:pt x="170428" y="2741540"/>
                  <a:pt x="166511" y="2752836"/>
                  <a:pt x="162258" y="2762614"/>
                </a:cubicBezTo>
                <a:cubicBezTo>
                  <a:pt x="164484" y="2753894"/>
                  <a:pt x="167470" y="2744689"/>
                  <a:pt x="170680" y="2735162"/>
                </a:cubicBezTo>
                <a:lnTo>
                  <a:pt x="174604" y="2723343"/>
                </a:lnTo>
                <a:lnTo>
                  <a:pt x="160795" y="2749245"/>
                </a:lnTo>
                <a:cubicBezTo>
                  <a:pt x="146649" y="2774740"/>
                  <a:pt x="132462" y="2800239"/>
                  <a:pt x="120067" y="2825232"/>
                </a:cubicBezTo>
                <a:cubicBezTo>
                  <a:pt x="111720" y="2842272"/>
                  <a:pt x="104373" y="2860288"/>
                  <a:pt x="97478" y="2874929"/>
                </a:cubicBezTo>
                <a:cubicBezTo>
                  <a:pt x="97153" y="2878132"/>
                  <a:pt x="92889" y="2894644"/>
                  <a:pt x="95414" y="2891155"/>
                </a:cubicBezTo>
                <a:cubicBezTo>
                  <a:pt x="100461" y="2884181"/>
                  <a:pt x="106068" y="2879190"/>
                  <a:pt x="110683" y="2870059"/>
                </a:cubicBezTo>
                <a:cubicBezTo>
                  <a:pt x="100311" y="2891075"/>
                  <a:pt x="90303" y="2911491"/>
                  <a:pt x="80980" y="2931305"/>
                </a:cubicBezTo>
                <a:lnTo>
                  <a:pt x="55958" y="2987652"/>
                </a:lnTo>
                <a:lnTo>
                  <a:pt x="52430" y="2986920"/>
                </a:lnTo>
                <a:cubicBezTo>
                  <a:pt x="47330" y="2989595"/>
                  <a:pt x="38764" y="3001874"/>
                  <a:pt x="29481" y="3016468"/>
                </a:cubicBezTo>
                <a:lnTo>
                  <a:pt x="27709" y="3019526"/>
                </a:lnTo>
                <a:lnTo>
                  <a:pt x="29714" y="3015655"/>
                </a:lnTo>
                <a:cubicBezTo>
                  <a:pt x="36045" y="3005739"/>
                  <a:pt x="49059" y="2977215"/>
                  <a:pt x="43081" y="2983452"/>
                </a:cubicBezTo>
                <a:lnTo>
                  <a:pt x="38930" y="2988991"/>
                </a:lnTo>
                <a:lnTo>
                  <a:pt x="115903" y="2830984"/>
                </a:lnTo>
                <a:lnTo>
                  <a:pt x="175267" y="2721347"/>
                </a:lnTo>
                <a:lnTo>
                  <a:pt x="180435" y="2705776"/>
                </a:lnTo>
                <a:lnTo>
                  <a:pt x="182784" y="2699743"/>
                </a:lnTo>
                <a:lnTo>
                  <a:pt x="194019" y="2681187"/>
                </a:lnTo>
                <a:lnTo>
                  <a:pt x="195007" y="2682305"/>
                </a:lnTo>
                <a:cubicBezTo>
                  <a:pt x="195007" y="2682305"/>
                  <a:pt x="195123" y="2683379"/>
                  <a:pt x="195110" y="2684458"/>
                </a:cubicBezTo>
                <a:lnTo>
                  <a:pt x="194945" y="2685002"/>
                </a:lnTo>
                <a:lnTo>
                  <a:pt x="201288" y="2673289"/>
                </a:lnTo>
                <a:lnTo>
                  <a:pt x="194816" y="2685428"/>
                </a:lnTo>
                <a:lnTo>
                  <a:pt x="194448" y="2686643"/>
                </a:lnTo>
                <a:cubicBezTo>
                  <a:pt x="195471" y="2686601"/>
                  <a:pt x="199828" y="2677793"/>
                  <a:pt x="203252" y="2669858"/>
                </a:cubicBezTo>
                <a:lnTo>
                  <a:pt x="203963" y="2670793"/>
                </a:lnTo>
                <a:lnTo>
                  <a:pt x="203448" y="2671659"/>
                </a:lnTo>
                <a:cubicBezTo>
                  <a:pt x="203959" y="2671639"/>
                  <a:pt x="204188" y="2671386"/>
                  <a:pt x="204151" y="2671039"/>
                </a:cubicBezTo>
                <a:lnTo>
                  <a:pt x="203963" y="2670793"/>
                </a:lnTo>
                <a:lnTo>
                  <a:pt x="206897" y="2665868"/>
                </a:lnTo>
                <a:lnTo>
                  <a:pt x="210712" y="2653616"/>
                </a:lnTo>
                <a:lnTo>
                  <a:pt x="298254" y="2509032"/>
                </a:lnTo>
                <a:cubicBezTo>
                  <a:pt x="350309" y="2430933"/>
                  <a:pt x="405481" y="2353561"/>
                  <a:pt x="460696" y="2275992"/>
                </a:cubicBezTo>
                <a:cubicBezTo>
                  <a:pt x="480009" y="2252227"/>
                  <a:pt x="501316" y="2231525"/>
                  <a:pt x="516118" y="2208788"/>
                </a:cubicBezTo>
                <a:lnTo>
                  <a:pt x="526594" y="2188719"/>
                </a:lnTo>
                <a:lnTo>
                  <a:pt x="527795" y="2188651"/>
                </a:lnTo>
                <a:cubicBezTo>
                  <a:pt x="529026" y="2187922"/>
                  <a:pt x="529405" y="2186670"/>
                  <a:pt x="528437" y="2185186"/>
                </a:cubicBezTo>
                <a:lnTo>
                  <a:pt x="526594" y="2188719"/>
                </a:lnTo>
                <a:lnTo>
                  <a:pt x="522035" y="2188974"/>
                </a:lnTo>
                <a:cubicBezTo>
                  <a:pt x="541553" y="2160288"/>
                  <a:pt x="562092" y="2126885"/>
                  <a:pt x="560157" y="2123916"/>
                </a:cubicBezTo>
                <a:cubicBezTo>
                  <a:pt x="562092" y="2126885"/>
                  <a:pt x="546825" y="2135915"/>
                  <a:pt x="546825" y="2135915"/>
                </a:cubicBezTo>
                <a:cubicBezTo>
                  <a:pt x="537961" y="2141158"/>
                  <a:pt x="542956" y="2129977"/>
                  <a:pt x="530645" y="2137258"/>
                </a:cubicBezTo>
                <a:cubicBezTo>
                  <a:pt x="523715" y="2145471"/>
                  <a:pt x="505218" y="2169441"/>
                  <a:pt x="490865" y="2186158"/>
                </a:cubicBezTo>
                <a:cubicBezTo>
                  <a:pt x="410114" y="2289458"/>
                  <a:pt x="315180" y="2408691"/>
                  <a:pt x="246466" y="2517896"/>
                </a:cubicBezTo>
                <a:cubicBezTo>
                  <a:pt x="167543" y="2636571"/>
                  <a:pt x="110433" y="2763596"/>
                  <a:pt x="40590" y="2889926"/>
                </a:cubicBezTo>
                <a:cubicBezTo>
                  <a:pt x="39852" y="2890364"/>
                  <a:pt x="38542" y="2891952"/>
                  <a:pt x="36962" y="2894044"/>
                </a:cubicBezTo>
                <a:lnTo>
                  <a:pt x="36466" y="2894718"/>
                </a:lnTo>
                <a:lnTo>
                  <a:pt x="37164" y="2890993"/>
                </a:lnTo>
                <a:cubicBezTo>
                  <a:pt x="37599" y="2887737"/>
                  <a:pt x="37814" y="2884787"/>
                  <a:pt x="37535" y="2883796"/>
                </a:cubicBezTo>
                <a:cubicBezTo>
                  <a:pt x="37535" y="2883796"/>
                  <a:pt x="37535" y="2883796"/>
                  <a:pt x="39302" y="2881353"/>
                </a:cubicBezTo>
                <a:cubicBezTo>
                  <a:pt x="38850" y="2884731"/>
                  <a:pt x="38850" y="2884731"/>
                  <a:pt x="39734" y="2883510"/>
                </a:cubicBezTo>
                <a:cubicBezTo>
                  <a:pt x="47325" y="2867517"/>
                  <a:pt x="56106" y="2852631"/>
                  <a:pt x="63884" y="2836772"/>
                </a:cubicBezTo>
                <a:cubicBezTo>
                  <a:pt x="63884" y="2836772"/>
                  <a:pt x="63884" y="2836772"/>
                  <a:pt x="75395" y="2812999"/>
                </a:cubicBezTo>
                <a:cubicBezTo>
                  <a:pt x="75395" y="2812999"/>
                  <a:pt x="75395" y="2812999"/>
                  <a:pt x="89349" y="2790966"/>
                </a:cubicBezTo>
                <a:cubicBezTo>
                  <a:pt x="91873" y="2787480"/>
                  <a:pt x="94497" y="2773234"/>
                  <a:pt x="92299" y="2773519"/>
                </a:cubicBezTo>
                <a:cubicBezTo>
                  <a:pt x="93822" y="2769054"/>
                  <a:pt x="95110" y="2759407"/>
                  <a:pt x="91190" y="2767182"/>
                </a:cubicBezTo>
                <a:cubicBezTo>
                  <a:pt x="89098" y="2772828"/>
                  <a:pt x="87006" y="2778470"/>
                  <a:pt x="86042" y="2784916"/>
                </a:cubicBezTo>
                <a:cubicBezTo>
                  <a:pt x="85158" y="2786136"/>
                  <a:pt x="84276" y="2787358"/>
                  <a:pt x="83518" y="2788403"/>
                </a:cubicBezTo>
                <a:cubicBezTo>
                  <a:pt x="72971" y="2805730"/>
                  <a:pt x="62668" y="2825077"/>
                  <a:pt x="54626" y="2844448"/>
                </a:cubicBezTo>
                <a:cubicBezTo>
                  <a:pt x="54193" y="2842292"/>
                  <a:pt x="54193" y="2842292"/>
                  <a:pt x="54193" y="2842292"/>
                </a:cubicBezTo>
                <a:cubicBezTo>
                  <a:pt x="58376" y="2831005"/>
                  <a:pt x="63181" y="2822008"/>
                  <a:pt x="68680" y="2811657"/>
                </a:cubicBezTo>
                <a:cubicBezTo>
                  <a:pt x="73296" y="2802527"/>
                  <a:pt x="78795" y="2792175"/>
                  <a:pt x="83598" y="2783178"/>
                </a:cubicBezTo>
                <a:cubicBezTo>
                  <a:pt x="85239" y="2780912"/>
                  <a:pt x="85690" y="2777534"/>
                  <a:pt x="86016" y="2774331"/>
                </a:cubicBezTo>
                <a:cubicBezTo>
                  <a:pt x="105657" y="2742082"/>
                  <a:pt x="125111" y="2709698"/>
                  <a:pt x="143437" y="2676511"/>
                </a:cubicBezTo>
                <a:cubicBezTo>
                  <a:pt x="143437" y="2676511"/>
                  <a:pt x="143437" y="2676511"/>
                  <a:pt x="171426" y="2627220"/>
                </a:cubicBezTo>
                <a:cubicBezTo>
                  <a:pt x="181216" y="2610942"/>
                  <a:pt x="191067" y="2594970"/>
                  <a:pt x="200858" y="2578691"/>
                </a:cubicBezTo>
                <a:lnTo>
                  <a:pt x="204402" y="2569313"/>
                </a:lnTo>
                <a:lnTo>
                  <a:pt x="247762" y="2499990"/>
                </a:lnTo>
                <a:cubicBezTo>
                  <a:pt x="330338" y="2374356"/>
                  <a:pt x="409898" y="2276560"/>
                  <a:pt x="497157" y="2157068"/>
                </a:cubicBezTo>
                <a:cubicBezTo>
                  <a:pt x="526033" y="2122848"/>
                  <a:pt x="541083" y="2100919"/>
                  <a:pt x="569044" y="2059011"/>
                </a:cubicBezTo>
                <a:cubicBezTo>
                  <a:pt x="582160" y="2034113"/>
                  <a:pt x="566196" y="2048355"/>
                  <a:pt x="550330" y="2070081"/>
                </a:cubicBezTo>
                <a:cubicBezTo>
                  <a:pt x="543399" y="2078294"/>
                  <a:pt x="545657" y="2081758"/>
                  <a:pt x="529370" y="2095506"/>
                </a:cubicBezTo>
                <a:cubicBezTo>
                  <a:pt x="499857" y="2108849"/>
                  <a:pt x="468942" y="2152505"/>
                  <a:pt x="440067" y="2186724"/>
                </a:cubicBezTo>
                <a:cubicBezTo>
                  <a:pt x="366205" y="2277037"/>
                  <a:pt x="298238" y="2370376"/>
                  <a:pt x="235724" y="2465804"/>
                </a:cubicBezTo>
                <a:lnTo>
                  <a:pt x="136112" y="2635055"/>
                </a:lnTo>
                <a:lnTo>
                  <a:pt x="169103" y="2572215"/>
                </a:lnTo>
                <a:cubicBezTo>
                  <a:pt x="197651" y="2524905"/>
                  <a:pt x="225641" y="2475613"/>
                  <a:pt x="256262" y="2428195"/>
                </a:cubicBezTo>
                <a:cubicBezTo>
                  <a:pt x="258408" y="2425231"/>
                  <a:pt x="259915" y="2420493"/>
                  <a:pt x="260571" y="2416931"/>
                </a:cubicBezTo>
                <a:lnTo>
                  <a:pt x="260766" y="2414428"/>
                </a:lnTo>
                <a:lnTo>
                  <a:pt x="324242" y="2323371"/>
                </a:lnTo>
                <a:cubicBezTo>
                  <a:pt x="364987" y="2266789"/>
                  <a:pt x="405643" y="2210858"/>
                  <a:pt x="444594" y="2153879"/>
                </a:cubicBezTo>
                <a:cubicBezTo>
                  <a:pt x="449484" y="2155101"/>
                  <a:pt x="450504" y="2150384"/>
                  <a:pt x="450504" y="2150384"/>
                </a:cubicBezTo>
                <a:cubicBezTo>
                  <a:pt x="456908" y="2146597"/>
                  <a:pt x="459862" y="2144849"/>
                  <a:pt x="457927" y="2141880"/>
                </a:cubicBezTo>
                <a:cubicBezTo>
                  <a:pt x="453038" y="2140658"/>
                  <a:pt x="446636" y="2144445"/>
                  <a:pt x="450504" y="2150384"/>
                </a:cubicBezTo>
                <a:cubicBezTo>
                  <a:pt x="445616" y="2149163"/>
                  <a:pt x="444594" y="2153879"/>
                  <a:pt x="444594" y="2153879"/>
                </a:cubicBezTo>
                <a:lnTo>
                  <a:pt x="391543" y="2214544"/>
                </a:lnTo>
                <a:lnTo>
                  <a:pt x="392176" y="2213668"/>
                </a:lnTo>
                <a:cubicBezTo>
                  <a:pt x="397382" y="2206475"/>
                  <a:pt x="407794" y="2192091"/>
                  <a:pt x="428616" y="2163322"/>
                </a:cubicBezTo>
                <a:cubicBezTo>
                  <a:pt x="428616" y="2163322"/>
                  <a:pt x="428616" y="2163322"/>
                  <a:pt x="511026" y="2049467"/>
                </a:cubicBezTo>
                <a:cubicBezTo>
                  <a:pt x="511026" y="2049467"/>
                  <a:pt x="511026" y="2049467"/>
                  <a:pt x="597254" y="1938594"/>
                </a:cubicBezTo>
                <a:cubicBezTo>
                  <a:pt x="597254" y="1938594"/>
                  <a:pt x="597254" y="1938594"/>
                  <a:pt x="640027" y="1881858"/>
                </a:cubicBezTo>
                <a:cubicBezTo>
                  <a:pt x="640027" y="1881858"/>
                  <a:pt x="640027" y="1881858"/>
                  <a:pt x="684737" y="1828348"/>
                </a:cubicBezTo>
                <a:cubicBezTo>
                  <a:pt x="684737" y="1828348"/>
                  <a:pt x="684737" y="1828348"/>
                  <a:pt x="774537" y="1720014"/>
                </a:cubicBezTo>
                <a:cubicBezTo>
                  <a:pt x="802472" y="1686533"/>
                  <a:pt x="831029" y="1655341"/>
                  <a:pt x="859396" y="1624014"/>
                </a:cubicBezTo>
                <a:cubicBezTo>
                  <a:pt x="859396" y="1624014"/>
                  <a:pt x="859396" y="1624014"/>
                  <a:pt x="901826" y="1576014"/>
                </a:cubicBezTo>
                <a:cubicBezTo>
                  <a:pt x="917015" y="1560142"/>
                  <a:pt x="930194" y="1544689"/>
                  <a:pt x="945383" y="1528816"/>
                </a:cubicBezTo>
                <a:cubicBezTo>
                  <a:pt x="975067" y="1498426"/>
                  <a:pt x="1003434" y="1467100"/>
                  <a:pt x="1033874" y="1435664"/>
                </a:cubicBezTo>
                <a:cubicBezTo>
                  <a:pt x="1033874" y="1435664"/>
                  <a:pt x="1033874" y="1435664"/>
                  <a:pt x="1078052" y="1390757"/>
                </a:cubicBezTo>
                <a:cubicBezTo>
                  <a:pt x="1093242" y="1374884"/>
                  <a:pt x="1108620" y="1359145"/>
                  <a:pt x="1124241" y="1345430"/>
                </a:cubicBezTo>
                <a:cubicBezTo>
                  <a:pt x="1199541" y="1267062"/>
                  <a:pt x="1279673" y="1191091"/>
                  <a:pt x="1362884" y="1118609"/>
                </a:cubicBezTo>
                <a:lnTo>
                  <a:pt x="1394835" y="1091552"/>
                </a:lnTo>
                <a:cubicBezTo>
                  <a:pt x="1392721" y="1088681"/>
                  <a:pt x="1393138" y="1085469"/>
                  <a:pt x="1393138" y="1085469"/>
                </a:cubicBezTo>
                <a:cubicBezTo>
                  <a:pt x="1393138" y="1085469"/>
                  <a:pt x="1391023" y="1088798"/>
                  <a:pt x="1389596" y="1085713"/>
                </a:cubicBezTo>
                <a:cubicBezTo>
                  <a:pt x="1388609" y="1084777"/>
                  <a:pt x="1389185" y="1082726"/>
                  <a:pt x="1389048" y="1081730"/>
                </a:cubicBezTo>
                <a:lnTo>
                  <a:pt x="1388821" y="1081544"/>
                </a:lnTo>
                <a:lnTo>
                  <a:pt x="1393027" y="1079210"/>
                </a:lnTo>
                <a:cubicBezTo>
                  <a:pt x="1409626" y="1068432"/>
                  <a:pt x="1424174" y="1054733"/>
                  <a:pt x="1438423" y="1042941"/>
                </a:cubicBezTo>
                <a:cubicBezTo>
                  <a:pt x="1461495" y="1023582"/>
                  <a:pt x="1480063" y="1003698"/>
                  <a:pt x="1502286" y="984399"/>
                </a:cubicBezTo>
                <a:cubicBezTo>
                  <a:pt x="1522691" y="965394"/>
                  <a:pt x="1543945" y="946330"/>
                  <a:pt x="1566880" y="925975"/>
                </a:cubicBezTo>
                <a:cubicBezTo>
                  <a:pt x="1586847" y="910016"/>
                  <a:pt x="1604972" y="894184"/>
                  <a:pt x="1626529" y="876272"/>
                </a:cubicBezTo>
                <a:cubicBezTo>
                  <a:pt x="1629795" y="874035"/>
                  <a:pt x="1639134" y="865011"/>
                  <a:pt x="1627816" y="873166"/>
                </a:cubicBezTo>
                <a:cubicBezTo>
                  <a:pt x="1623124" y="877513"/>
                  <a:pt x="1617605" y="882084"/>
                  <a:pt x="1612656" y="885610"/>
                </a:cubicBezTo>
                <a:cubicBezTo>
                  <a:pt x="1603870" y="892416"/>
                  <a:pt x="1599018" y="895602"/>
                  <a:pt x="1590967" y="901521"/>
                </a:cubicBezTo>
                <a:cubicBezTo>
                  <a:pt x="1578202" y="911619"/>
                  <a:pt x="1565039" y="926102"/>
                  <a:pt x="1552297" y="936368"/>
                </a:cubicBezTo>
                <a:cubicBezTo>
                  <a:pt x="1532468" y="953322"/>
                  <a:pt x="1513493" y="969214"/>
                  <a:pt x="1492097" y="988288"/>
                </a:cubicBezTo>
                <a:cubicBezTo>
                  <a:pt x="1488118" y="991579"/>
                  <a:pt x="1481054" y="998435"/>
                  <a:pt x="1474661" y="1002899"/>
                </a:cubicBezTo>
                <a:cubicBezTo>
                  <a:pt x="1468863" y="1006483"/>
                  <a:pt x="1473536" y="1000966"/>
                  <a:pt x="1475812" y="998798"/>
                </a:cubicBezTo>
                <a:cubicBezTo>
                  <a:pt x="1480482" y="994285"/>
                  <a:pt x="1486992" y="989646"/>
                  <a:pt x="1491662" y="985134"/>
                </a:cubicBezTo>
                <a:cubicBezTo>
                  <a:pt x="1513771" y="965004"/>
                  <a:pt x="1534449" y="947991"/>
                  <a:pt x="1554119" y="929873"/>
                </a:cubicBezTo>
                <a:cubicBezTo>
                  <a:pt x="1581610" y="904178"/>
                  <a:pt x="1612222" y="882455"/>
                  <a:pt x="1640261" y="860744"/>
                </a:cubicBezTo>
                <a:cubicBezTo>
                  <a:pt x="1653859" y="849414"/>
                  <a:pt x="1668026" y="837040"/>
                  <a:pt x="1682336" y="824656"/>
                </a:cubicBezTo>
                <a:cubicBezTo>
                  <a:pt x="1718175" y="795199"/>
                  <a:pt x="1758973" y="770594"/>
                  <a:pt x="1799890" y="745813"/>
                </a:cubicBezTo>
                <a:cubicBezTo>
                  <a:pt x="1806703" y="742326"/>
                  <a:pt x="1813657" y="739866"/>
                  <a:pt x="1819339" y="736057"/>
                </a:cubicBezTo>
                <a:lnTo>
                  <a:pt x="1823766" y="732359"/>
                </a:lnTo>
                <a:lnTo>
                  <a:pt x="1824045" y="732497"/>
                </a:lnTo>
                <a:cubicBezTo>
                  <a:pt x="1824400" y="732472"/>
                  <a:pt x="1824613" y="732207"/>
                  <a:pt x="1824544" y="731709"/>
                </a:cubicBezTo>
                <a:lnTo>
                  <a:pt x="1823766" y="732359"/>
                </a:lnTo>
                <a:lnTo>
                  <a:pt x="1822703" y="731836"/>
                </a:lnTo>
                <a:cubicBezTo>
                  <a:pt x="1830064" y="727137"/>
                  <a:pt x="1838137" y="721385"/>
                  <a:pt x="1838000" y="720389"/>
                </a:cubicBezTo>
                <a:cubicBezTo>
                  <a:pt x="1838137" y="721385"/>
                  <a:pt x="1833747" y="721688"/>
                  <a:pt x="1833747" y="721688"/>
                </a:cubicBezTo>
                <a:cubicBezTo>
                  <a:pt x="1831196" y="721864"/>
                  <a:pt x="1833472" y="719697"/>
                  <a:pt x="1829930" y="719942"/>
                </a:cubicBezTo>
                <a:cubicBezTo>
                  <a:pt x="1827517" y="721113"/>
                  <a:pt x="1820869" y="724757"/>
                  <a:pt x="1815902" y="727111"/>
                </a:cubicBezTo>
                <a:cubicBezTo>
                  <a:pt x="1808681" y="731003"/>
                  <a:pt x="1801156" y="735032"/>
                  <a:pt x="1793514" y="739177"/>
                </a:cubicBezTo>
                <a:lnTo>
                  <a:pt x="1774220" y="749835"/>
                </a:lnTo>
                <a:lnTo>
                  <a:pt x="1778719" y="746710"/>
                </a:lnTo>
                <a:cubicBezTo>
                  <a:pt x="1787008" y="741739"/>
                  <a:pt x="1795470" y="737257"/>
                  <a:pt x="1803749" y="732998"/>
                </a:cubicBezTo>
                <a:cubicBezTo>
                  <a:pt x="1820330" y="724646"/>
                  <a:pt x="1837328" y="713081"/>
                  <a:pt x="1854742" y="703499"/>
                </a:cubicBezTo>
                <a:cubicBezTo>
                  <a:pt x="1864238" y="698736"/>
                  <a:pt x="1873518" y="693697"/>
                  <a:pt x="1882514" y="688928"/>
                </a:cubicBezTo>
                <a:lnTo>
                  <a:pt x="1888811" y="685801"/>
                </a:lnTo>
                <a:lnTo>
                  <a:pt x="1885406" y="688805"/>
                </a:lnTo>
                <a:lnTo>
                  <a:pt x="1878816" y="692451"/>
                </a:lnTo>
                <a:lnTo>
                  <a:pt x="1869043" y="698321"/>
                </a:lnTo>
                <a:cubicBezTo>
                  <a:pt x="1869191" y="699399"/>
                  <a:pt x="1871353" y="698998"/>
                  <a:pt x="1873673" y="698189"/>
                </a:cubicBezTo>
                <a:lnTo>
                  <a:pt x="1875982" y="697118"/>
                </a:lnTo>
                <a:lnTo>
                  <a:pt x="1848555" y="721317"/>
                </a:lnTo>
                <a:cubicBezTo>
                  <a:pt x="1834423" y="737039"/>
                  <a:pt x="1841634" y="735305"/>
                  <a:pt x="1854895" y="726163"/>
                </a:cubicBezTo>
                <a:lnTo>
                  <a:pt x="1869252" y="715194"/>
                </a:lnTo>
                <a:lnTo>
                  <a:pt x="1909277" y="694534"/>
                </a:lnTo>
                <a:cubicBezTo>
                  <a:pt x="1909703" y="694504"/>
                  <a:pt x="1913772" y="691878"/>
                  <a:pt x="1917986" y="689366"/>
                </a:cubicBezTo>
                <a:lnTo>
                  <a:pt x="1919282" y="688759"/>
                </a:lnTo>
                <a:lnTo>
                  <a:pt x="1924719" y="684096"/>
                </a:lnTo>
                <a:lnTo>
                  <a:pt x="1949463" y="669109"/>
                </a:lnTo>
                <a:cubicBezTo>
                  <a:pt x="1968268" y="656313"/>
                  <a:pt x="1987617" y="640989"/>
                  <a:pt x="2005902" y="627817"/>
                </a:cubicBezTo>
                <a:lnTo>
                  <a:pt x="2042246" y="599237"/>
                </a:lnTo>
                <a:lnTo>
                  <a:pt x="2067729" y="583419"/>
                </a:lnTo>
                <a:cubicBezTo>
                  <a:pt x="2074541" y="579932"/>
                  <a:pt x="2081496" y="577471"/>
                  <a:pt x="2087178" y="573662"/>
                </a:cubicBezTo>
                <a:lnTo>
                  <a:pt x="2091605" y="569964"/>
                </a:lnTo>
                <a:lnTo>
                  <a:pt x="2091884" y="570101"/>
                </a:lnTo>
                <a:cubicBezTo>
                  <a:pt x="2092239" y="570077"/>
                  <a:pt x="2092452" y="569811"/>
                  <a:pt x="2092383" y="569314"/>
                </a:cubicBezTo>
                <a:lnTo>
                  <a:pt x="2091605" y="569964"/>
                </a:lnTo>
                <a:lnTo>
                  <a:pt x="2090541" y="569441"/>
                </a:lnTo>
                <a:cubicBezTo>
                  <a:pt x="2097902" y="564743"/>
                  <a:pt x="2105976" y="558990"/>
                  <a:pt x="2105839" y="557994"/>
                </a:cubicBezTo>
                <a:cubicBezTo>
                  <a:pt x="2105976" y="558990"/>
                  <a:pt x="2101584" y="559293"/>
                  <a:pt x="2101584" y="559293"/>
                </a:cubicBezTo>
                <a:cubicBezTo>
                  <a:pt x="2099036" y="559470"/>
                  <a:pt x="2101311" y="557301"/>
                  <a:pt x="2097769" y="557546"/>
                </a:cubicBezTo>
                <a:lnTo>
                  <a:pt x="2090611" y="561205"/>
                </a:lnTo>
                <a:lnTo>
                  <a:pt x="2098336" y="555130"/>
                </a:lnTo>
                <a:lnTo>
                  <a:pt x="2122580" y="541104"/>
                </a:lnTo>
                <a:close/>
                <a:moveTo>
                  <a:pt x="3614622" y="529206"/>
                </a:moveTo>
                <a:cubicBezTo>
                  <a:pt x="3614799" y="529133"/>
                  <a:pt x="3614421" y="529433"/>
                  <a:pt x="3613069" y="530333"/>
                </a:cubicBezTo>
                <a:lnTo>
                  <a:pt x="3613789" y="529923"/>
                </a:lnTo>
                <a:lnTo>
                  <a:pt x="3609305" y="533787"/>
                </a:lnTo>
                <a:lnTo>
                  <a:pt x="3609681" y="533707"/>
                </a:lnTo>
                <a:lnTo>
                  <a:pt x="3614386" y="529583"/>
                </a:lnTo>
                <a:lnTo>
                  <a:pt x="3613789" y="529923"/>
                </a:lnTo>
                <a:close/>
                <a:moveTo>
                  <a:pt x="5866215" y="526720"/>
                </a:moveTo>
                <a:cubicBezTo>
                  <a:pt x="5866215" y="526720"/>
                  <a:pt x="5864494" y="528995"/>
                  <a:pt x="5862727" y="529033"/>
                </a:cubicBezTo>
                <a:cubicBezTo>
                  <a:pt x="5862027" y="529049"/>
                  <a:pt x="5861834" y="528848"/>
                  <a:pt x="5861953" y="528555"/>
                </a:cubicBezTo>
                <a:cubicBezTo>
                  <a:pt x="5862133" y="528115"/>
                  <a:pt x="5863016" y="527468"/>
                  <a:pt x="5863946" y="527024"/>
                </a:cubicBezTo>
                <a:cubicBezTo>
                  <a:pt x="5864875" y="526580"/>
                  <a:pt x="5865851" y="526341"/>
                  <a:pt x="5866215" y="526720"/>
                </a:cubicBezTo>
                <a:close/>
                <a:moveTo>
                  <a:pt x="5384529" y="526703"/>
                </a:moveTo>
                <a:cubicBezTo>
                  <a:pt x="5384529" y="526703"/>
                  <a:pt x="5383165" y="529100"/>
                  <a:pt x="5381484" y="529338"/>
                </a:cubicBezTo>
                <a:cubicBezTo>
                  <a:pt x="5380819" y="529432"/>
                  <a:pt x="5380611" y="529260"/>
                  <a:pt x="5380690" y="528963"/>
                </a:cubicBezTo>
                <a:cubicBezTo>
                  <a:pt x="5380808" y="528517"/>
                  <a:pt x="5381570" y="527789"/>
                  <a:pt x="5382402" y="527255"/>
                </a:cubicBezTo>
                <a:cubicBezTo>
                  <a:pt x="5383235" y="526719"/>
                  <a:pt x="5384135" y="526377"/>
                  <a:pt x="5384529" y="526703"/>
                </a:cubicBezTo>
                <a:close/>
                <a:moveTo>
                  <a:pt x="3636744" y="525393"/>
                </a:moveTo>
                <a:lnTo>
                  <a:pt x="3634113" y="526828"/>
                </a:lnTo>
                <a:lnTo>
                  <a:pt x="3612750" y="538855"/>
                </a:lnTo>
                <a:lnTo>
                  <a:pt x="3601552" y="548127"/>
                </a:lnTo>
                <a:lnTo>
                  <a:pt x="3623509" y="536141"/>
                </a:lnTo>
                <a:close/>
                <a:moveTo>
                  <a:pt x="3134430" y="522331"/>
                </a:moveTo>
                <a:lnTo>
                  <a:pt x="3134033" y="522807"/>
                </a:lnTo>
                <a:lnTo>
                  <a:pt x="3110987" y="534462"/>
                </a:lnTo>
                <a:lnTo>
                  <a:pt x="3102145" y="539515"/>
                </a:lnTo>
                <a:lnTo>
                  <a:pt x="3104701" y="536300"/>
                </a:lnTo>
                <a:close/>
                <a:moveTo>
                  <a:pt x="5344324" y="518844"/>
                </a:moveTo>
                <a:cubicBezTo>
                  <a:pt x="5344324" y="518844"/>
                  <a:pt x="5341292" y="520989"/>
                  <a:pt x="5340840" y="521912"/>
                </a:cubicBezTo>
                <a:cubicBezTo>
                  <a:pt x="5340688" y="522218"/>
                  <a:pt x="5340825" y="522390"/>
                  <a:pt x="5341455" y="522301"/>
                </a:cubicBezTo>
                <a:cubicBezTo>
                  <a:pt x="5343205" y="522052"/>
                  <a:pt x="5344378" y="521124"/>
                  <a:pt x="5344885" y="520290"/>
                </a:cubicBezTo>
                <a:cubicBezTo>
                  <a:pt x="5345393" y="519455"/>
                  <a:pt x="5345235" y="518714"/>
                  <a:pt x="5344324" y="518844"/>
                </a:cubicBezTo>
                <a:close/>
                <a:moveTo>
                  <a:pt x="2278008" y="518078"/>
                </a:moveTo>
                <a:lnTo>
                  <a:pt x="2264078" y="530140"/>
                </a:lnTo>
                <a:lnTo>
                  <a:pt x="2265684" y="528026"/>
                </a:lnTo>
                <a:lnTo>
                  <a:pt x="2275279" y="519886"/>
                </a:lnTo>
                <a:close/>
                <a:moveTo>
                  <a:pt x="3603356" y="517592"/>
                </a:moveTo>
                <a:lnTo>
                  <a:pt x="3601251" y="519384"/>
                </a:lnTo>
                <a:lnTo>
                  <a:pt x="3586200" y="531393"/>
                </a:lnTo>
                <a:lnTo>
                  <a:pt x="3588248" y="529678"/>
                </a:lnTo>
                <a:close/>
                <a:moveTo>
                  <a:pt x="5825674" y="513836"/>
                </a:moveTo>
                <a:cubicBezTo>
                  <a:pt x="5825674" y="513836"/>
                  <a:pt x="5822261" y="515652"/>
                  <a:pt x="5821674" y="516536"/>
                </a:cubicBezTo>
                <a:cubicBezTo>
                  <a:pt x="5821477" y="516831"/>
                  <a:pt x="5821595" y="517021"/>
                  <a:pt x="5822258" y="517008"/>
                </a:cubicBezTo>
                <a:lnTo>
                  <a:pt x="5824351" y="516533"/>
                </a:lnTo>
                <a:lnTo>
                  <a:pt x="5824864" y="516284"/>
                </a:lnTo>
                <a:lnTo>
                  <a:pt x="5826066" y="515376"/>
                </a:lnTo>
                <a:cubicBezTo>
                  <a:pt x="5826698" y="514588"/>
                  <a:pt x="5826631" y="513815"/>
                  <a:pt x="5825674" y="513836"/>
                </a:cubicBezTo>
                <a:close/>
                <a:moveTo>
                  <a:pt x="5795351" y="512482"/>
                </a:moveTo>
                <a:cubicBezTo>
                  <a:pt x="5795351" y="512482"/>
                  <a:pt x="5795380" y="513048"/>
                  <a:pt x="5795405" y="513541"/>
                </a:cubicBezTo>
                <a:lnTo>
                  <a:pt x="5795429" y="513989"/>
                </a:lnTo>
                <a:lnTo>
                  <a:pt x="5795437" y="514150"/>
                </a:lnTo>
                <a:cubicBezTo>
                  <a:pt x="5795444" y="514283"/>
                  <a:pt x="5795446" y="514317"/>
                  <a:pt x="5795438" y="514177"/>
                </a:cubicBezTo>
                <a:lnTo>
                  <a:pt x="5795429" y="513989"/>
                </a:lnTo>
                <a:close/>
                <a:moveTo>
                  <a:pt x="3652374" y="512283"/>
                </a:moveTo>
                <a:lnTo>
                  <a:pt x="3650082" y="513733"/>
                </a:lnTo>
                <a:lnTo>
                  <a:pt x="3650843" y="513628"/>
                </a:lnTo>
                <a:close/>
                <a:moveTo>
                  <a:pt x="3402555" y="511770"/>
                </a:moveTo>
                <a:cubicBezTo>
                  <a:pt x="3401155" y="512825"/>
                  <a:pt x="3399990" y="513771"/>
                  <a:pt x="3399848" y="513807"/>
                </a:cubicBezTo>
                <a:cubicBezTo>
                  <a:pt x="3399776" y="513824"/>
                  <a:pt x="3399960" y="513614"/>
                  <a:pt x="3400500" y="513075"/>
                </a:cubicBezTo>
                <a:lnTo>
                  <a:pt x="3401052" y="512539"/>
                </a:lnTo>
                <a:close/>
                <a:moveTo>
                  <a:pt x="3182618" y="509529"/>
                </a:moveTo>
                <a:lnTo>
                  <a:pt x="3180561" y="512121"/>
                </a:lnTo>
                <a:lnTo>
                  <a:pt x="3176771" y="514218"/>
                </a:lnTo>
                <a:lnTo>
                  <a:pt x="3175570" y="515003"/>
                </a:lnTo>
                <a:lnTo>
                  <a:pt x="3168201" y="517998"/>
                </a:lnTo>
                <a:lnTo>
                  <a:pt x="3146536" y="527952"/>
                </a:lnTo>
                <a:lnTo>
                  <a:pt x="3149962" y="523686"/>
                </a:lnTo>
                <a:lnTo>
                  <a:pt x="3173048" y="513411"/>
                </a:lnTo>
                <a:close/>
                <a:moveTo>
                  <a:pt x="3293254" y="506731"/>
                </a:moveTo>
                <a:lnTo>
                  <a:pt x="3286324" y="514426"/>
                </a:lnTo>
                <a:lnTo>
                  <a:pt x="3276343" y="518728"/>
                </a:lnTo>
                <a:lnTo>
                  <a:pt x="3268370" y="522322"/>
                </a:lnTo>
                <a:lnTo>
                  <a:pt x="3276527" y="513065"/>
                </a:lnTo>
                <a:close/>
                <a:moveTo>
                  <a:pt x="2211089" y="505163"/>
                </a:moveTo>
                <a:lnTo>
                  <a:pt x="2210298" y="505903"/>
                </a:lnTo>
                <a:lnTo>
                  <a:pt x="2207303" y="508322"/>
                </a:lnTo>
                <a:lnTo>
                  <a:pt x="2198627" y="512470"/>
                </a:lnTo>
                <a:cubicBezTo>
                  <a:pt x="2195031" y="514269"/>
                  <a:pt x="2191773" y="516045"/>
                  <a:pt x="2191842" y="516542"/>
                </a:cubicBezTo>
                <a:lnTo>
                  <a:pt x="2198002" y="515827"/>
                </a:lnTo>
                <a:lnTo>
                  <a:pt x="2190769" y="521664"/>
                </a:lnTo>
                <a:lnTo>
                  <a:pt x="2171244" y="531890"/>
                </a:lnTo>
                <a:lnTo>
                  <a:pt x="2194766" y="512975"/>
                </a:lnTo>
                <a:close/>
                <a:moveTo>
                  <a:pt x="3227780" y="504495"/>
                </a:moveTo>
                <a:lnTo>
                  <a:pt x="3224509" y="508993"/>
                </a:lnTo>
                <a:cubicBezTo>
                  <a:pt x="3209986" y="527950"/>
                  <a:pt x="3201586" y="536268"/>
                  <a:pt x="3215728" y="513795"/>
                </a:cubicBezTo>
                <a:lnTo>
                  <a:pt x="3219834" y="507507"/>
                </a:lnTo>
                <a:lnTo>
                  <a:pt x="3223449" y="505936"/>
                </a:lnTo>
                <a:close/>
                <a:moveTo>
                  <a:pt x="5829959" y="501759"/>
                </a:moveTo>
                <a:cubicBezTo>
                  <a:pt x="5830447" y="501589"/>
                  <a:pt x="5830233" y="502255"/>
                  <a:pt x="5829613" y="503334"/>
                </a:cubicBezTo>
                <a:lnTo>
                  <a:pt x="5829138" y="504027"/>
                </a:lnTo>
                <a:lnTo>
                  <a:pt x="5813029" y="512697"/>
                </a:lnTo>
                <a:lnTo>
                  <a:pt x="5814519" y="511447"/>
                </a:lnTo>
                <a:cubicBezTo>
                  <a:pt x="5819380" y="507421"/>
                  <a:pt x="5824362" y="503702"/>
                  <a:pt x="5829959" y="501759"/>
                </a:cubicBezTo>
                <a:close/>
                <a:moveTo>
                  <a:pt x="3210071" y="500930"/>
                </a:moveTo>
                <a:lnTo>
                  <a:pt x="3209270" y="501797"/>
                </a:lnTo>
                <a:lnTo>
                  <a:pt x="3197763" y="506130"/>
                </a:lnTo>
                <a:lnTo>
                  <a:pt x="3197876" y="505991"/>
                </a:lnTo>
                <a:lnTo>
                  <a:pt x="3202045" y="503920"/>
                </a:lnTo>
                <a:close/>
                <a:moveTo>
                  <a:pt x="2214934" y="498357"/>
                </a:moveTo>
                <a:lnTo>
                  <a:pt x="2207866" y="502442"/>
                </a:lnTo>
                <a:lnTo>
                  <a:pt x="2209914" y="500794"/>
                </a:lnTo>
                <a:close/>
                <a:moveTo>
                  <a:pt x="3301415" y="497669"/>
                </a:moveTo>
                <a:lnTo>
                  <a:pt x="3301019" y="498108"/>
                </a:lnTo>
                <a:lnTo>
                  <a:pt x="3283282" y="505397"/>
                </a:lnTo>
                <a:lnTo>
                  <a:pt x="3284564" y="503943"/>
                </a:lnTo>
                <a:close/>
                <a:moveTo>
                  <a:pt x="3629105" y="496992"/>
                </a:moveTo>
                <a:lnTo>
                  <a:pt x="3603356" y="517592"/>
                </a:lnTo>
                <a:lnTo>
                  <a:pt x="3625636" y="498627"/>
                </a:lnTo>
                <a:close/>
                <a:moveTo>
                  <a:pt x="3669995" y="496803"/>
                </a:moveTo>
                <a:lnTo>
                  <a:pt x="3642999" y="513261"/>
                </a:lnTo>
                <a:lnTo>
                  <a:pt x="3635546" y="517512"/>
                </a:lnTo>
                <a:lnTo>
                  <a:pt x="3629888" y="522346"/>
                </a:lnTo>
                <a:lnTo>
                  <a:pt x="3646726" y="513296"/>
                </a:lnTo>
                <a:lnTo>
                  <a:pt x="3657365" y="507899"/>
                </a:lnTo>
                <a:close/>
                <a:moveTo>
                  <a:pt x="4568783" y="495702"/>
                </a:moveTo>
                <a:lnTo>
                  <a:pt x="4566306" y="498380"/>
                </a:lnTo>
                <a:lnTo>
                  <a:pt x="4549571" y="515320"/>
                </a:lnTo>
                <a:lnTo>
                  <a:pt x="4541378" y="519424"/>
                </a:lnTo>
                <a:lnTo>
                  <a:pt x="4530939" y="525781"/>
                </a:lnTo>
                <a:lnTo>
                  <a:pt x="4534385" y="522083"/>
                </a:lnTo>
                <a:cubicBezTo>
                  <a:pt x="4540564" y="517426"/>
                  <a:pt x="4546638" y="512499"/>
                  <a:pt x="4552661" y="507120"/>
                </a:cubicBezTo>
                <a:lnTo>
                  <a:pt x="4560900" y="499023"/>
                </a:lnTo>
                <a:lnTo>
                  <a:pt x="4560897" y="499308"/>
                </a:lnTo>
                <a:cubicBezTo>
                  <a:pt x="4561696" y="499062"/>
                  <a:pt x="4563457" y="498269"/>
                  <a:pt x="4566654" y="496712"/>
                </a:cubicBezTo>
                <a:close/>
                <a:moveTo>
                  <a:pt x="3360785" y="494286"/>
                </a:moveTo>
                <a:cubicBezTo>
                  <a:pt x="3361156" y="495335"/>
                  <a:pt x="3353532" y="501663"/>
                  <a:pt x="3351400" y="503102"/>
                </a:cubicBezTo>
                <a:cubicBezTo>
                  <a:pt x="3347879" y="506606"/>
                  <a:pt x="3343242" y="508966"/>
                  <a:pt x="3341378" y="510643"/>
                </a:cubicBezTo>
                <a:cubicBezTo>
                  <a:pt x="3340657" y="512036"/>
                  <a:pt x="3341214" y="514535"/>
                  <a:pt x="3339513" y="516170"/>
                </a:cubicBezTo>
                <a:lnTo>
                  <a:pt x="3329271" y="524021"/>
                </a:lnTo>
                <a:lnTo>
                  <a:pt x="3339614" y="512093"/>
                </a:lnTo>
                <a:lnTo>
                  <a:pt x="3351780" y="499135"/>
                </a:lnTo>
                <a:lnTo>
                  <a:pt x="3357250" y="495374"/>
                </a:lnTo>
                <a:cubicBezTo>
                  <a:pt x="3359650" y="494173"/>
                  <a:pt x="3360661" y="493936"/>
                  <a:pt x="3360785" y="494286"/>
                </a:cubicBezTo>
                <a:close/>
                <a:moveTo>
                  <a:pt x="3247551" y="494200"/>
                </a:moveTo>
                <a:lnTo>
                  <a:pt x="3248403" y="495256"/>
                </a:lnTo>
                <a:lnTo>
                  <a:pt x="3238485" y="499359"/>
                </a:lnTo>
                <a:lnTo>
                  <a:pt x="3239592" y="498082"/>
                </a:lnTo>
                <a:lnTo>
                  <a:pt x="3240803" y="497444"/>
                </a:lnTo>
                <a:close/>
                <a:moveTo>
                  <a:pt x="3247604" y="494174"/>
                </a:moveTo>
                <a:lnTo>
                  <a:pt x="3247551" y="494200"/>
                </a:lnTo>
                <a:lnTo>
                  <a:pt x="3247547" y="494196"/>
                </a:lnTo>
                <a:close/>
                <a:moveTo>
                  <a:pt x="3635285" y="492047"/>
                </a:moveTo>
                <a:lnTo>
                  <a:pt x="3634744" y="493303"/>
                </a:lnTo>
                <a:cubicBezTo>
                  <a:pt x="3633729" y="494367"/>
                  <a:pt x="3632207" y="495392"/>
                  <a:pt x="3630561" y="496305"/>
                </a:cubicBezTo>
                <a:lnTo>
                  <a:pt x="3629105" y="496992"/>
                </a:lnTo>
                <a:close/>
                <a:moveTo>
                  <a:pt x="3238151" y="490232"/>
                </a:moveTo>
                <a:lnTo>
                  <a:pt x="3237237" y="491490"/>
                </a:lnTo>
                <a:lnTo>
                  <a:pt x="3228182" y="494794"/>
                </a:lnTo>
                <a:lnTo>
                  <a:pt x="3228741" y="493974"/>
                </a:lnTo>
                <a:lnTo>
                  <a:pt x="3229189" y="493807"/>
                </a:lnTo>
                <a:close/>
                <a:moveTo>
                  <a:pt x="3302427" y="489406"/>
                </a:moveTo>
                <a:lnTo>
                  <a:pt x="3294285" y="492908"/>
                </a:lnTo>
                <a:lnTo>
                  <a:pt x="3295587" y="491430"/>
                </a:lnTo>
                <a:close/>
                <a:moveTo>
                  <a:pt x="3259459" y="488474"/>
                </a:moveTo>
                <a:lnTo>
                  <a:pt x="3259239" y="488726"/>
                </a:lnTo>
                <a:lnTo>
                  <a:pt x="3253278" y="492097"/>
                </a:lnTo>
                <a:lnTo>
                  <a:pt x="3247604" y="494174"/>
                </a:lnTo>
                <a:close/>
                <a:moveTo>
                  <a:pt x="5878346" y="488083"/>
                </a:moveTo>
                <a:cubicBezTo>
                  <a:pt x="5876756" y="490183"/>
                  <a:pt x="5874062" y="491446"/>
                  <a:pt x="5871410" y="491504"/>
                </a:cubicBezTo>
                <a:cubicBezTo>
                  <a:pt x="5872197" y="490368"/>
                  <a:pt x="5873032" y="489790"/>
                  <a:pt x="5874121" y="489358"/>
                </a:cubicBezTo>
                <a:cubicBezTo>
                  <a:pt x="5875209" y="488926"/>
                  <a:pt x="5876549" y="488639"/>
                  <a:pt x="5878346" y="488083"/>
                </a:cubicBezTo>
                <a:close/>
                <a:moveTo>
                  <a:pt x="5391405" y="487935"/>
                </a:moveTo>
                <a:cubicBezTo>
                  <a:pt x="5390146" y="490147"/>
                  <a:pt x="5387731" y="491675"/>
                  <a:pt x="5385210" y="492032"/>
                </a:cubicBezTo>
                <a:cubicBezTo>
                  <a:pt x="5385822" y="490844"/>
                  <a:pt x="5386548" y="490190"/>
                  <a:pt x="5387533" y="489648"/>
                </a:cubicBezTo>
                <a:cubicBezTo>
                  <a:pt x="5388517" y="489106"/>
                  <a:pt x="5389760" y="488676"/>
                  <a:pt x="5391405" y="487935"/>
                </a:cubicBezTo>
                <a:close/>
                <a:moveTo>
                  <a:pt x="3306897" y="487702"/>
                </a:moveTo>
                <a:cubicBezTo>
                  <a:pt x="3306021" y="489649"/>
                  <a:pt x="3305015" y="489581"/>
                  <a:pt x="3302427" y="489406"/>
                </a:cubicBezTo>
                <a:cubicBezTo>
                  <a:pt x="3302861" y="488934"/>
                  <a:pt x="3303512" y="488476"/>
                  <a:pt x="3304287" y="488153"/>
                </a:cubicBezTo>
                <a:cubicBezTo>
                  <a:pt x="3305062" y="487829"/>
                  <a:pt x="3305963" y="487639"/>
                  <a:pt x="3306897" y="487702"/>
                </a:cubicBezTo>
                <a:close/>
                <a:moveTo>
                  <a:pt x="5881055" y="486992"/>
                </a:moveTo>
                <a:cubicBezTo>
                  <a:pt x="5881235" y="489054"/>
                  <a:pt x="5879229" y="488064"/>
                  <a:pt x="5878346" y="488083"/>
                </a:cubicBezTo>
                <a:cubicBezTo>
                  <a:pt x="5878300" y="487568"/>
                  <a:pt x="5878499" y="487305"/>
                  <a:pt x="5878948" y="487167"/>
                </a:cubicBezTo>
                <a:cubicBezTo>
                  <a:pt x="5879397" y="487029"/>
                  <a:pt x="5880097" y="487013"/>
                  <a:pt x="5881055" y="486992"/>
                </a:cubicBezTo>
                <a:close/>
                <a:moveTo>
                  <a:pt x="5393855" y="486570"/>
                </a:moveTo>
                <a:cubicBezTo>
                  <a:pt x="5394066" y="487557"/>
                  <a:pt x="5393664" y="487868"/>
                  <a:pt x="5393104" y="487948"/>
                </a:cubicBezTo>
                <a:cubicBezTo>
                  <a:pt x="5392544" y="488026"/>
                  <a:pt x="5391825" y="487874"/>
                  <a:pt x="5391405" y="487935"/>
                </a:cubicBezTo>
                <a:cubicBezTo>
                  <a:pt x="5391300" y="487440"/>
                  <a:pt x="5391457" y="487164"/>
                  <a:pt x="5391869" y="486979"/>
                </a:cubicBezTo>
                <a:cubicBezTo>
                  <a:pt x="5392280" y="486793"/>
                  <a:pt x="5392945" y="486699"/>
                  <a:pt x="5393855" y="486570"/>
                </a:cubicBezTo>
                <a:close/>
                <a:moveTo>
                  <a:pt x="5883765" y="485901"/>
                </a:moveTo>
                <a:cubicBezTo>
                  <a:pt x="5883945" y="487962"/>
                  <a:pt x="5881940" y="486973"/>
                  <a:pt x="5881055" y="486992"/>
                </a:cubicBezTo>
                <a:cubicBezTo>
                  <a:pt x="5881010" y="486477"/>
                  <a:pt x="5881208" y="486215"/>
                  <a:pt x="5881658" y="486076"/>
                </a:cubicBezTo>
                <a:cubicBezTo>
                  <a:pt x="5882107" y="485937"/>
                  <a:pt x="5882808" y="485922"/>
                  <a:pt x="5883765" y="485901"/>
                </a:cubicBezTo>
                <a:close/>
                <a:moveTo>
                  <a:pt x="5396307" y="485205"/>
                </a:moveTo>
                <a:cubicBezTo>
                  <a:pt x="5396517" y="486193"/>
                  <a:pt x="5396115" y="486503"/>
                  <a:pt x="5395555" y="486583"/>
                </a:cubicBezTo>
                <a:cubicBezTo>
                  <a:pt x="5394994" y="486663"/>
                  <a:pt x="5394276" y="486510"/>
                  <a:pt x="5393855" y="486570"/>
                </a:cubicBezTo>
                <a:cubicBezTo>
                  <a:pt x="5393751" y="486077"/>
                  <a:pt x="5393909" y="485800"/>
                  <a:pt x="5394319" y="485614"/>
                </a:cubicBezTo>
                <a:cubicBezTo>
                  <a:pt x="5394731" y="485429"/>
                  <a:pt x="5395396" y="485335"/>
                  <a:pt x="5396307" y="485205"/>
                </a:cubicBezTo>
                <a:close/>
                <a:moveTo>
                  <a:pt x="5919535" y="479616"/>
                </a:moveTo>
                <a:lnTo>
                  <a:pt x="5916006" y="481395"/>
                </a:lnTo>
                <a:lnTo>
                  <a:pt x="5916613" y="480837"/>
                </a:lnTo>
                <a:close/>
                <a:moveTo>
                  <a:pt x="3268487" y="478130"/>
                </a:moveTo>
                <a:lnTo>
                  <a:pt x="3260968" y="486744"/>
                </a:lnTo>
                <a:lnTo>
                  <a:pt x="3259560" y="485649"/>
                </a:lnTo>
                <a:cubicBezTo>
                  <a:pt x="3259437" y="485139"/>
                  <a:pt x="3259189" y="484621"/>
                  <a:pt x="3257392" y="484499"/>
                </a:cubicBezTo>
                <a:cubicBezTo>
                  <a:pt x="3256094" y="484912"/>
                  <a:pt x="3253643" y="485791"/>
                  <a:pt x="3250850" y="486772"/>
                </a:cubicBezTo>
                <a:lnTo>
                  <a:pt x="3248803" y="487459"/>
                </a:lnTo>
                <a:lnTo>
                  <a:pt x="3250761" y="485202"/>
                </a:lnTo>
                <a:close/>
                <a:moveTo>
                  <a:pt x="3319437" y="477656"/>
                </a:moveTo>
                <a:lnTo>
                  <a:pt x="3315518" y="482007"/>
                </a:lnTo>
                <a:lnTo>
                  <a:pt x="3298264" y="488392"/>
                </a:lnTo>
                <a:lnTo>
                  <a:pt x="3302603" y="483467"/>
                </a:lnTo>
                <a:close/>
                <a:moveTo>
                  <a:pt x="3771290" y="476821"/>
                </a:moveTo>
                <a:cubicBezTo>
                  <a:pt x="3771290" y="476821"/>
                  <a:pt x="3771290" y="476821"/>
                  <a:pt x="3769405" y="478795"/>
                </a:cubicBezTo>
                <a:lnTo>
                  <a:pt x="3768938" y="479160"/>
                </a:lnTo>
                <a:close/>
                <a:moveTo>
                  <a:pt x="4466275" y="475753"/>
                </a:moveTo>
                <a:cubicBezTo>
                  <a:pt x="4466353" y="476237"/>
                  <a:pt x="4466151" y="476502"/>
                  <a:pt x="4465809" y="476532"/>
                </a:cubicBezTo>
                <a:lnTo>
                  <a:pt x="4465535" y="476402"/>
                </a:lnTo>
                <a:close/>
                <a:moveTo>
                  <a:pt x="5429638" y="475058"/>
                </a:moveTo>
                <a:lnTo>
                  <a:pt x="5426491" y="477180"/>
                </a:lnTo>
                <a:lnTo>
                  <a:pt x="5427001" y="476571"/>
                </a:lnTo>
                <a:close/>
                <a:moveTo>
                  <a:pt x="4591903" y="470083"/>
                </a:moveTo>
                <a:lnTo>
                  <a:pt x="4585687" y="477432"/>
                </a:lnTo>
                <a:lnTo>
                  <a:pt x="4579440" y="484184"/>
                </a:lnTo>
                <a:lnTo>
                  <a:pt x="4575210" y="485778"/>
                </a:lnTo>
                <a:lnTo>
                  <a:pt x="4573374" y="486630"/>
                </a:lnTo>
                <a:lnTo>
                  <a:pt x="4587213" y="472353"/>
                </a:lnTo>
                <a:lnTo>
                  <a:pt x="4589313" y="471231"/>
                </a:lnTo>
                <a:close/>
                <a:moveTo>
                  <a:pt x="5884022" y="468570"/>
                </a:moveTo>
                <a:lnTo>
                  <a:pt x="5881171" y="471209"/>
                </a:lnTo>
                <a:lnTo>
                  <a:pt x="5862006" y="487828"/>
                </a:lnTo>
                <a:lnTo>
                  <a:pt x="5852946" y="491561"/>
                </a:lnTo>
                <a:lnTo>
                  <a:pt x="5841314" y="497504"/>
                </a:lnTo>
                <a:lnTo>
                  <a:pt x="5845278" y="493860"/>
                </a:lnTo>
                <a:cubicBezTo>
                  <a:pt x="5852232" y="489402"/>
                  <a:pt x="5859093" y="484655"/>
                  <a:pt x="5865936" y="479429"/>
                </a:cubicBezTo>
                <a:lnTo>
                  <a:pt x="5875354" y="471502"/>
                </a:lnTo>
                <a:lnTo>
                  <a:pt x="5875327" y="471802"/>
                </a:lnTo>
                <a:cubicBezTo>
                  <a:pt x="5876200" y="471600"/>
                  <a:pt x="5878140" y="470891"/>
                  <a:pt x="5881671" y="469480"/>
                </a:cubicBezTo>
                <a:close/>
                <a:moveTo>
                  <a:pt x="4475142" y="466758"/>
                </a:moveTo>
                <a:lnTo>
                  <a:pt x="4473853" y="467663"/>
                </a:lnTo>
                <a:lnTo>
                  <a:pt x="4469495" y="471425"/>
                </a:lnTo>
                <a:lnTo>
                  <a:pt x="4472446" y="469165"/>
                </a:lnTo>
                <a:cubicBezTo>
                  <a:pt x="4473625" y="468207"/>
                  <a:pt x="4474608" y="467339"/>
                  <a:pt x="4475142" y="466758"/>
                </a:cubicBezTo>
                <a:close/>
                <a:moveTo>
                  <a:pt x="4535647" y="464482"/>
                </a:moveTo>
                <a:cubicBezTo>
                  <a:pt x="4536153" y="464551"/>
                  <a:pt x="4536191" y="465288"/>
                  <a:pt x="4535488" y="466361"/>
                </a:cubicBezTo>
                <a:cubicBezTo>
                  <a:pt x="4534786" y="467433"/>
                  <a:pt x="4533345" y="468840"/>
                  <a:pt x="4530894" y="470250"/>
                </a:cubicBezTo>
                <a:cubicBezTo>
                  <a:pt x="4532061" y="467753"/>
                  <a:pt x="4533189" y="466191"/>
                  <a:pt x="4534089" y="465330"/>
                </a:cubicBezTo>
                <a:cubicBezTo>
                  <a:pt x="4534762" y="464686"/>
                  <a:pt x="4535309" y="464435"/>
                  <a:pt x="4535647" y="464482"/>
                </a:cubicBezTo>
                <a:close/>
                <a:moveTo>
                  <a:pt x="3332250" y="463426"/>
                </a:moveTo>
                <a:lnTo>
                  <a:pt x="3323356" y="473303"/>
                </a:lnTo>
                <a:lnTo>
                  <a:pt x="3308685" y="478463"/>
                </a:lnTo>
                <a:lnTo>
                  <a:pt x="3306260" y="479316"/>
                </a:lnTo>
                <a:lnTo>
                  <a:pt x="3314085" y="470435"/>
                </a:lnTo>
                <a:lnTo>
                  <a:pt x="3315211" y="470381"/>
                </a:lnTo>
                <a:cubicBezTo>
                  <a:pt x="3316115" y="469648"/>
                  <a:pt x="3316805" y="468650"/>
                  <a:pt x="3316805" y="468650"/>
                </a:cubicBezTo>
                <a:close/>
                <a:moveTo>
                  <a:pt x="3338232" y="457047"/>
                </a:moveTo>
                <a:lnTo>
                  <a:pt x="3335009" y="460362"/>
                </a:lnTo>
                <a:lnTo>
                  <a:pt x="3334167" y="461298"/>
                </a:lnTo>
                <a:lnTo>
                  <a:pt x="3316811" y="467647"/>
                </a:lnTo>
                <a:cubicBezTo>
                  <a:pt x="3318362" y="466959"/>
                  <a:pt x="3318804" y="466717"/>
                  <a:pt x="3318608" y="466761"/>
                </a:cubicBezTo>
                <a:lnTo>
                  <a:pt x="3316599" y="467581"/>
                </a:lnTo>
                <a:lnTo>
                  <a:pt x="3317823" y="466192"/>
                </a:lnTo>
                <a:lnTo>
                  <a:pt x="3320163" y="463671"/>
                </a:lnTo>
                <a:close/>
                <a:moveTo>
                  <a:pt x="4432369" y="454191"/>
                </a:moveTo>
                <a:lnTo>
                  <a:pt x="4426909" y="457717"/>
                </a:lnTo>
                <a:lnTo>
                  <a:pt x="4424150" y="461086"/>
                </a:lnTo>
                <a:cubicBezTo>
                  <a:pt x="4423358" y="462202"/>
                  <a:pt x="4422925" y="463070"/>
                  <a:pt x="4423308" y="463273"/>
                </a:cubicBezTo>
                <a:cubicBezTo>
                  <a:pt x="4424069" y="464048"/>
                  <a:pt x="4425912" y="462386"/>
                  <a:pt x="4427744" y="460273"/>
                </a:cubicBezTo>
                <a:cubicBezTo>
                  <a:pt x="4429576" y="458160"/>
                  <a:pt x="4431398" y="455592"/>
                  <a:pt x="4432118" y="454557"/>
                </a:cubicBezTo>
                <a:close/>
                <a:moveTo>
                  <a:pt x="3342805" y="451858"/>
                </a:moveTo>
                <a:lnTo>
                  <a:pt x="3324838" y="458638"/>
                </a:lnTo>
                <a:lnTo>
                  <a:pt x="3326016" y="457369"/>
                </a:lnTo>
                <a:close/>
                <a:moveTo>
                  <a:pt x="3344079" y="451033"/>
                </a:moveTo>
                <a:lnTo>
                  <a:pt x="3343556" y="451571"/>
                </a:lnTo>
                <a:lnTo>
                  <a:pt x="3342805" y="451858"/>
                </a:lnTo>
                <a:close/>
                <a:moveTo>
                  <a:pt x="3688372" y="450685"/>
                </a:moveTo>
                <a:lnTo>
                  <a:pt x="3664291" y="468841"/>
                </a:lnTo>
                <a:lnTo>
                  <a:pt x="3635285" y="492047"/>
                </a:lnTo>
                <a:lnTo>
                  <a:pt x="3636305" y="489682"/>
                </a:lnTo>
                <a:cubicBezTo>
                  <a:pt x="3637356" y="488296"/>
                  <a:pt x="3638806" y="486777"/>
                  <a:pt x="3640256" y="485259"/>
                </a:cubicBezTo>
                <a:cubicBezTo>
                  <a:pt x="3657212" y="472039"/>
                  <a:pt x="3657212" y="472039"/>
                  <a:pt x="3657212" y="472039"/>
                </a:cubicBezTo>
                <a:cubicBezTo>
                  <a:pt x="3665164" y="465656"/>
                  <a:pt x="3673135" y="459578"/>
                  <a:pt x="3681106" y="453498"/>
                </a:cubicBezTo>
                <a:cubicBezTo>
                  <a:pt x="3682544" y="452965"/>
                  <a:pt x="3684821" y="452203"/>
                  <a:pt x="3686972" y="451327"/>
                </a:cubicBezTo>
                <a:close/>
                <a:moveTo>
                  <a:pt x="5542057" y="449144"/>
                </a:moveTo>
                <a:cubicBezTo>
                  <a:pt x="5543825" y="449105"/>
                  <a:pt x="5543136" y="451357"/>
                  <a:pt x="5542251" y="451376"/>
                </a:cubicBezTo>
                <a:cubicBezTo>
                  <a:pt x="5541810" y="451386"/>
                  <a:pt x="5541761" y="450828"/>
                  <a:pt x="5541823" y="450267"/>
                </a:cubicBezTo>
                <a:cubicBezTo>
                  <a:pt x="5541885" y="449707"/>
                  <a:pt x="5542057" y="449144"/>
                  <a:pt x="5542057" y="449144"/>
                </a:cubicBezTo>
                <a:close/>
                <a:moveTo>
                  <a:pt x="3696327" y="444688"/>
                </a:moveTo>
                <a:lnTo>
                  <a:pt x="3692097" y="448474"/>
                </a:lnTo>
                <a:cubicBezTo>
                  <a:pt x="3691625" y="448969"/>
                  <a:pt x="3690883" y="449463"/>
                  <a:pt x="3689989" y="449942"/>
                </a:cubicBezTo>
                <a:lnTo>
                  <a:pt x="3688372" y="450685"/>
                </a:lnTo>
                <a:close/>
                <a:moveTo>
                  <a:pt x="5910672" y="443282"/>
                </a:moveTo>
                <a:lnTo>
                  <a:pt x="5903471" y="450567"/>
                </a:lnTo>
                <a:lnTo>
                  <a:pt x="5896284" y="457220"/>
                </a:lnTo>
                <a:lnTo>
                  <a:pt x="5891646" y="458595"/>
                </a:lnTo>
                <a:lnTo>
                  <a:pt x="5889621" y="459361"/>
                </a:lnTo>
                <a:lnTo>
                  <a:pt x="5905493" y="445337"/>
                </a:lnTo>
                <a:lnTo>
                  <a:pt x="5907820" y="444306"/>
                </a:lnTo>
                <a:close/>
                <a:moveTo>
                  <a:pt x="4382684" y="437561"/>
                </a:moveTo>
                <a:lnTo>
                  <a:pt x="4382540" y="437631"/>
                </a:lnTo>
                <a:cubicBezTo>
                  <a:pt x="4380900" y="438475"/>
                  <a:pt x="4379343" y="439342"/>
                  <a:pt x="4378216" y="440130"/>
                </a:cubicBezTo>
                <a:lnTo>
                  <a:pt x="4377518" y="440713"/>
                </a:lnTo>
                <a:close/>
                <a:moveTo>
                  <a:pt x="4453159" y="434150"/>
                </a:moveTo>
                <a:lnTo>
                  <a:pt x="4451622" y="435043"/>
                </a:lnTo>
                <a:lnTo>
                  <a:pt x="4449640" y="437346"/>
                </a:lnTo>
                <a:cubicBezTo>
                  <a:pt x="4447774" y="439305"/>
                  <a:pt x="4445479" y="441383"/>
                  <a:pt x="4443034" y="443486"/>
                </a:cubicBezTo>
                <a:lnTo>
                  <a:pt x="4437538" y="448177"/>
                </a:lnTo>
                <a:lnTo>
                  <a:pt x="4440623" y="446432"/>
                </a:lnTo>
                <a:lnTo>
                  <a:pt x="4447479" y="439733"/>
                </a:lnTo>
                <a:close/>
                <a:moveTo>
                  <a:pt x="5851062" y="433409"/>
                </a:moveTo>
                <a:cubicBezTo>
                  <a:pt x="5851597" y="433518"/>
                  <a:pt x="5851580" y="434296"/>
                  <a:pt x="5850749" y="435373"/>
                </a:cubicBezTo>
                <a:cubicBezTo>
                  <a:pt x="5849917" y="436450"/>
                  <a:pt x="5848270" y="437827"/>
                  <a:pt x="5845545" y="439135"/>
                </a:cubicBezTo>
                <a:cubicBezTo>
                  <a:pt x="5846982" y="436593"/>
                  <a:pt x="5848307" y="435032"/>
                  <a:pt x="5849333" y="434191"/>
                </a:cubicBezTo>
                <a:cubicBezTo>
                  <a:pt x="5850104" y="433561"/>
                  <a:pt x="5850705" y="433337"/>
                  <a:pt x="5851062" y="433409"/>
                </a:cubicBezTo>
                <a:close/>
                <a:moveTo>
                  <a:pt x="4445287" y="429543"/>
                </a:moveTo>
                <a:lnTo>
                  <a:pt x="4444986" y="429831"/>
                </a:lnTo>
                <a:lnTo>
                  <a:pt x="4444180" y="430761"/>
                </a:lnTo>
                <a:lnTo>
                  <a:pt x="4444525" y="430611"/>
                </a:lnTo>
                <a:close/>
                <a:moveTo>
                  <a:pt x="4425558" y="427519"/>
                </a:moveTo>
                <a:lnTo>
                  <a:pt x="4425181" y="427913"/>
                </a:lnTo>
                <a:lnTo>
                  <a:pt x="4425248" y="427873"/>
                </a:lnTo>
                <a:close/>
                <a:moveTo>
                  <a:pt x="4512444" y="418144"/>
                </a:moveTo>
                <a:cubicBezTo>
                  <a:pt x="4511292" y="419375"/>
                  <a:pt x="4510344" y="420466"/>
                  <a:pt x="4510216" y="420522"/>
                </a:cubicBezTo>
                <a:cubicBezTo>
                  <a:pt x="4510150" y="420550"/>
                  <a:pt x="4510291" y="420319"/>
                  <a:pt x="4510712" y="419717"/>
                </a:cubicBezTo>
                <a:lnTo>
                  <a:pt x="4511148" y="419114"/>
                </a:lnTo>
                <a:close/>
                <a:moveTo>
                  <a:pt x="5565300" y="414122"/>
                </a:moveTo>
                <a:lnTo>
                  <a:pt x="5535112" y="433157"/>
                </a:lnTo>
                <a:cubicBezTo>
                  <a:pt x="5522787" y="441389"/>
                  <a:pt x="5510714" y="449911"/>
                  <a:pt x="5498894" y="458686"/>
                </a:cubicBezTo>
                <a:cubicBezTo>
                  <a:pt x="5494612" y="462048"/>
                  <a:pt x="5484351" y="469671"/>
                  <a:pt x="5478391" y="474102"/>
                </a:cubicBezTo>
                <a:cubicBezTo>
                  <a:pt x="5472176" y="477335"/>
                  <a:pt x="5476370" y="472942"/>
                  <a:pt x="5479873" y="470801"/>
                </a:cubicBezTo>
                <a:lnTo>
                  <a:pt x="5516233" y="443096"/>
                </a:lnTo>
                <a:close/>
                <a:moveTo>
                  <a:pt x="5730714" y="408175"/>
                </a:moveTo>
                <a:lnTo>
                  <a:pt x="5724786" y="412169"/>
                </a:lnTo>
                <a:lnTo>
                  <a:pt x="5725120" y="411563"/>
                </a:lnTo>
                <a:cubicBezTo>
                  <a:pt x="5730714" y="408175"/>
                  <a:pt x="5730714" y="408175"/>
                  <a:pt x="5730714" y="408175"/>
                </a:cubicBezTo>
                <a:close/>
                <a:moveTo>
                  <a:pt x="4437108" y="405871"/>
                </a:moveTo>
                <a:lnTo>
                  <a:pt x="4433819" y="407831"/>
                </a:lnTo>
                <a:lnTo>
                  <a:pt x="4432396" y="409322"/>
                </a:lnTo>
                <a:close/>
                <a:moveTo>
                  <a:pt x="3663916" y="402872"/>
                </a:moveTo>
                <a:lnTo>
                  <a:pt x="3659950" y="405708"/>
                </a:lnTo>
                <a:lnTo>
                  <a:pt x="3661064" y="404727"/>
                </a:lnTo>
                <a:close/>
                <a:moveTo>
                  <a:pt x="4416102" y="401463"/>
                </a:moveTo>
                <a:lnTo>
                  <a:pt x="4410915" y="404306"/>
                </a:lnTo>
                <a:lnTo>
                  <a:pt x="4407917" y="405995"/>
                </a:lnTo>
                <a:lnTo>
                  <a:pt x="4408197" y="406040"/>
                </a:lnTo>
                <a:cubicBezTo>
                  <a:pt x="4409143" y="406195"/>
                  <a:pt x="4410133" y="406379"/>
                  <a:pt x="4410917" y="406602"/>
                </a:cubicBezTo>
                <a:lnTo>
                  <a:pt x="4411697" y="407019"/>
                </a:lnTo>
                <a:lnTo>
                  <a:pt x="4411928" y="406896"/>
                </a:lnTo>
                <a:close/>
                <a:moveTo>
                  <a:pt x="4430313" y="399737"/>
                </a:moveTo>
                <a:lnTo>
                  <a:pt x="4418669" y="406614"/>
                </a:lnTo>
                <a:lnTo>
                  <a:pt x="4418675" y="406619"/>
                </a:lnTo>
                <a:cubicBezTo>
                  <a:pt x="4420461" y="406085"/>
                  <a:pt x="4423246" y="404792"/>
                  <a:pt x="4425781" y="403272"/>
                </a:cubicBezTo>
                <a:close/>
                <a:moveTo>
                  <a:pt x="5614139" y="396558"/>
                </a:moveTo>
                <a:lnTo>
                  <a:pt x="5612677" y="397752"/>
                </a:lnTo>
                <a:cubicBezTo>
                  <a:pt x="5609048" y="400358"/>
                  <a:pt x="5604272" y="403356"/>
                  <a:pt x="5600156" y="406317"/>
                </a:cubicBezTo>
                <a:lnTo>
                  <a:pt x="5599009" y="407234"/>
                </a:lnTo>
                <a:lnTo>
                  <a:pt x="5591793" y="410987"/>
                </a:lnTo>
                <a:cubicBezTo>
                  <a:pt x="5583909" y="415281"/>
                  <a:pt x="5576282" y="419662"/>
                  <a:pt x="5569105" y="424120"/>
                </a:cubicBezTo>
                <a:cubicBezTo>
                  <a:pt x="5536934" y="442888"/>
                  <a:pt x="5508765" y="466904"/>
                  <a:pt x="5477763" y="488914"/>
                </a:cubicBezTo>
                <a:cubicBezTo>
                  <a:pt x="5476879" y="488934"/>
                  <a:pt x="5471711" y="492316"/>
                  <a:pt x="5471622" y="491285"/>
                </a:cubicBezTo>
                <a:cubicBezTo>
                  <a:pt x="5471532" y="490255"/>
                  <a:pt x="5481597" y="480399"/>
                  <a:pt x="5482480" y="480380"/>
                </a:cubicBezTo>
                <a:cubicBezTo>
                  <a:pt x="5492783" y="471552"/>
                  <a:pt x="5510126" y="460507"/>
                  <a:pt x="5519591" y="453934"/>
                </a:cubicBezTo>
                <a:cubicBezTo>
                  <a:pt x="5538523" y="440789"/>
                  <a:pt x="5552271" y="430854"/>
                  <a:pt x="5571530" y="419766"/>
                </a:cubicBezTo>
                <a:cubicBezTo>
                  <a:pt x="5579989" y="414763"/>
                  <a:pt x="5588197" y="410176"/>
                  <a:pt x="5596286" y="405830"/>
                </a:cubicBezTo>
                <a:close/>
                <a:moveTo>
                  <a:pt x="4453735" y="386969"/>
                </a:moveTo>
                <a:lnTo>
                  <a:pt x="4438579" y="402847"/>
                </a:lnTo>
                <a:lnTo>
                  <a:pt x="4442424" y="399506"/>
                </a:lnTo>
                <a:close/>
                <a:moveTo>
                  <a:pt x="4456363" y="384415"/>
                </a:moveTo>
                <a:lnTo>
                  <a:pt x="4456235" y="384467"/>
                </a:lnTo>
                <a:lnTo>
                  <a:pt x="4456061" y="384532"/>
                </a:lnTo>
                <a:lnTo>
                  <a:pt x="4455095" y="385544"/>
                </a:lnTo>
                <a:close/>
                <a:moveTo>
                  <a:pt x="5829869" y="383064"/>
                </a:moveTo>
                <a:cubicBezTo>
                  <a:pt x="5828545" y="384276"/>
                  <a:pt x="5827449" y="385355"/>
                  <a:pt x="5827308" y="385404"/>
                </a:cubicBezTo>
                <a:cubicBezTo>
                  <a:pt x="5827236" y="385429"/>
                  <a:pt x="5827404" y="385196"/>
                  <a:pt x="5827900" y="384594"/>
                </a:cubicBezTo>
                <a:lnTo>
                  <a:pt x="5828411" y="383991"/>
                </a:lnTo>
                <a:close/>
                <a:moveTo>
                  <a:pt x="5670310" y="379250"/>
                </a:moveTo>
                <a:lnTo>
                  <a:pt x="5671279" y="380256"/>
                </a:lnTo>
                <a:cubicBezTo>
                  <a:pt x="5660821" y="386033"/>
                  <a:pt x="5651838" y="390616"/>
                  <a:pt x="5663751" y="383203"/>
                </a:cubicBezTo>
                <a:close/>
                <a:moveTo>
                  <a:pt x="5670362" y="379217"/>
                </a:moveTo>
                <a:lnTo>
                  <a:pt x="5670310" y="379250"/>
                </a:lnTo>
                <a:lnTo>
                  <a:pt x="5670305" y="379244"/>
                </a:lnTo>
                <a:close/>
                <a:moveTo>
                  <a:pt x="4458045" y="378109"/>
                </a:moveTo>
                <a:lnTo>
                  <a:pt x="4445531" y="384931"/>
                </a:lnTo>
                <a:lnTo>
                  <a:pt x="4433518" y="391694"/>
                </a:lnTo>
                <a:lnTo>
                  <a:pt x="4429411" y="394926"/>
                </a:lnTo>
                <a:lnTo>
                  <a:pt x="4432897" y="392044"/>
                </a:lnTo>
                <a:lnTo>
                  <a:pt x="4429304" y="394067"/>
                </a:lnTo>
                <a:lnTo>
                  <a:pt x="4421127" y="401954"/>
                </a:lnTo>
                <a:lnTo>
                  <a:pt x="4424506" y="400139"/>
                </a:lnTo>
                <a:lnTo>
                  <a:pt x="4442845" y="389964"/>
                </a:lnTo>
                <a:close/>
                <a:moveTo>
                  <a:pt x="5683350" y="371390"/>
                </a:moveTo>
                <a:cubicBezTo>
                  <a:pt x="5682121" y="372535"/>
                  <a:pt x="5678883" y="374756"/>
                  <a:pt x="5675939" y="376563"/>
                </a:cubicBezTo>
                <a:lnTo>
                  <a:pt x="5670362" y="379217"/>
                </a:lnTo>
                <a:close/>
                <a:moveTo>
                  <a:pt x="3834084" y="367559"/>
                </a:moveTo>
                <a:cubicBezTo>
                  <a:pt x="3834084" y="367559"/>
                  <a:pt x="3834084" y="367559"/>
                  <a:pt x="3833068" y="368622"/>
                </a:cubicBezTo>
                <a:lnTo>
                  <a:pt x="3832947" y="368341"/>
                </a:lnTo>
                <a:close/>
                <a:moveTo>
                  <a:pt x="5730124" y="367123"/>
                </a:moveTo>
                <a:cubicBezTo>
                  <a:pt x="5729420" y="369202"/>
                  <a:pt x="5728388" y="369226"/>
                  <a:pt x="5725736" y="369283"/>
                </a:cubicBezTo>
                <a:cubicBezTo>
                  <a:pt x="5726132" y="368759"/>
                  <a:pt x="5726751" y="368228"/>
                  <a:pt x="5727508" y="367825"/>
                </a:cubicBezTo>
                <a:cubicBezTo>
                  <a:pt x="5728268" y="367421"/>
                  <a:pt x="5729166" y="367143"/>
                  <a:pt x="5730124" y="367123"/>
                </a:cubicBezTo>
                <a:close/>
                <a:moveTo>
                  <a:pt x="4467710" y="363261"/>
                </a:moveTo>
                <a:lnTo>
                  <a:pt x="4454417" y="371364"/>
                </a:lnTo>
                <a:lnTo>
                  <a:pt x="4444818" y="376840"/>
                </a:lnTo>
                <a:lnTo>
                  <a:pt x="4441442" y="380377"/>
                </a:lnTo>
                <a:lnTo>
                  <a:pt x="4457351" y="371825"/>
                </a:lnTo>
                <a:close/>
                <a:moveTo>
                  <a:pt x="5758042" y="362213"/>
                </a:moveTo>
                <a:cubicBezTo>
                  <a:pt x="5758042" y="362213"/>
                  <a:pt x="5756320" y="364488"/>
                  <a:pt x="5754552" y="364526"/>
                </a:cubicBezTo>
                <a:cubicBezTo>
                  <a:pt x="5753851" y="364542"/>
                  <a:pt x="5753659" y="364342"/>
                  <a:pt x="5753779" y="364048"/>
                </a:cubicBezTo>
                <a:cubicBezTo>
                  <a:pt x="5753958" y="363609"/>
                  <a:pt x="5754843" y="362961"/>
                  <a:pt x="5755770" y="362517"/>
                </a:cubicBezTo>
                <a:cubicBezTo>
                  <a:pt x="5756700" y="362073"/>
                  <a:pt x="5757676" y="361834"/>
                  <a:pt x="5758042" y="362213"/>
                </a:cubicBezTo>
                <a:close/>
                <a:moveTo>
                  <a:pt x="4490540" y="354966"/>
                </a:moveTo>
                <a:lnTo>
                  <a:pt x="4487372" y="356871"/>
                </a:lnTo>
                <a:lnTo>
                  <a:pt x="4487900" y="356305"/>
                </a:lnTo>
                <a:close/>
                <a:moveTo>
                  <a:pt x="5717498" y="349329"/>
                </a:moveTo>
                <a:cubicBezTo>
                  <a:pt x="5717498" y="349329"/>
                  <a:pt x="5714086" y="351146"/>
                  <a:pt x="5713499" y="352030"/>
                </a:cubicBezTo>
                <a:cubicBezTo>
                  <a:pt x="5713303" y="352324"/>
                  <a:pt x="5713422" y="352515"/>
                  <a:pt x="5714084" y="352501"/>
                </a:cubicBezTo>
                <a:cubicBezTo>
                  <a:pt x="5715927" y="352461"/>
                  <a:pt x="5717259" y="351657"/>
                  <a:pt x="5717891" y="350870"/>
                </a:cubicBezTo>
                <a:cubicBezTo>
                  <a:pt x="5718524" y="350081"/>
                  <a:pt x="5718456" y="349309"/>
                  <a:pt x="5717498" y="349329"/>
                </a:cubicBezTo>
                <a:close/>
                <a:moveTo>
                  <a:pt x="4498207" y="336711"/>
                </a:moveTo>
                <a:cubicBezTo>
                  <a:pt x="4497399" y="336705"/>
                  <a:pt x="4495999" y="337016"/>
                  <a:pt x="4494356" y="337521"/>
                </a:cubicBezTo>
                <a:cubicBezTo>
                  <a:pt x="4491067" y="338532"/>
                  <a:pt x="4486803" y="340321"/>
                  <a:pt x="4484351" y="341918"/>
                </a:cubicBezTo>
                <a:cubicBezTo>
                  <a:pt x="4454659" y="366531"/>
                  <a:pt x="4454659" y="366531"/>
                  <a:pt x="4454659" y="366531"/>
                </a:cubicBezTo>
                <a:lnTo>
                  <a:pt x="4450961" y="370405"/>
                </a:lnTo>
                <a:lnTo>
                  <a:pt x="4451518" y="370086"/>
                </a:lnTo>
                <a:lnTo>
                  <a:pt x="4472523" y="359280"/>
                </a:lnTo>
                <a:lnTo>
                  <a:pt x="4498506" y="337797"/>
                </a:lnTo>
                <a:cubicBezTo>
                  <a:pt x="4499230" y="337038"/>
                  <a:pt x="4499015" y="336716"/>
                  <a:pt x="4498207" y="336711"/>
                </a:cubicBezTo>
                <a:close/>
                <a:moveTo>
                  <a:pt x="4465516" y="330698"/>
                </a:moveTo>
                <a:cubicBezTo>
                  <a:pt x="4463981" y="330967"/>
                  <a:pt x="4461705" y="331730"/>
                  <a:pt x="4459676" y="332718"/>
                </a:cubicBezTo>
                <a:cubicBezTo>
                  <a:pt x="4458662" y="333781"/>
                  <a:pt x="4456778" y="335756"/>
                  <a:pt x="4455763" y="336818"/>
                </a:cubicBezTo>
                <a:cubicBezTo>
                  <a:pt x="4452863" y="339856"/>
                  <a:pt x="4455906" y="338941"/>
                  <a:pt x="4459093" y="337874"/>
                </a:cubicBezTo>
                <a:cubicBezTo>
                  <a:pt x="4461993" y="334836"/>
                  <a:pt x="4464868" y="333770"/>
                  <a:pt x="4466899" y="331643"/>
                </a:cubicBezTo>
                <a:cubicBezTo>
                  <a:pt x="4467842" y="330656"/>
                  <a:pt x="4467050" y="330430"/>
                  <a:pt x="4465516" y="330698"/>
                </a:cubicBezTo>
                <a:close/>
                <a:moveTo>
                  <a:pt x="3770026" y="324960"/>
                </a:moveTo>
                <a:lnTo>
                  <a:pt x="3759666" y="333196"/>
                </a:lnTo>
                <a:cubicBezTo>
                  <a:pt x="3755867" y="336407"/>
                  <a:pt x="3752211" y="339749"/>
                  <a:pt x="3748804" y="343317"/>
                </a:cubicBezTo>
                <a:cubicBezTo>
                  <a:pt x="3722740" y="359586"/>
                  <a:pt x="3697978" y="379038"/>
                  <a:pt x="3673214" y="398488"/>
                </a:cubicBezTo>
                <a:cubicBezTo>
                  <a:pt x="3671621" y="399021"/>
                  <a:pt x="3669344" y="399784"/>
                  <a:pt x="3667085" y="400811"/>
                </a:cubicBezTo>
                <a:lnTo>
                  <a:pt x="3663916" y="402872"/>
                </a:lnTo>
                <a:lnTo>
                  <a:pt x="3680027" y="391351"/>
                </a:lnTo>
                <a:cubicBezTo>
                  <a:pt x="3682926" y="388313"/>
                  <a:pt x="3679885" y="389228"/>
                  <a:pt x="3676697" y="390296"/>
                </a:cubicBezTo>
                <a:cubicBezTo>
                  <a:pt x="3704649" y="369779"/>
                  <a:pt x="3734483" y="347286"/>
                  <a:pt x="3763447" y="327979"/>
                </a:cubicBezTo>
                <a:cubicBezTo>
                  <a:pt x="3764957" y="327369"/>
                  <a:pt x="3766184" y="326572"/>
                  <a:pt x="3767305" y="325924"/>
                </a:cubicBezTo>
                <a:close/>
                <a:moveTo>
                  <a:pt x="3771395" y="323871"/>
                </a:moveTo>
                <a:cubicBezTo>
                  <a:pt x="3771395" y="323871"/>
                  <a:pt x="3771395" y="323871"/>
                  <a:pt x="3770525" y="324782"/>
                </a:cubicBezTo>
                <a:lnTo>
                  <a:pt x="3770026" y="324960"/>
                </a:lnTo>
                <a:close/>
                <a:moveTo>
                  <a:pt x="5770171" y="323577"/>
                </a:moveTo>
                <a:cubicBezTo>
                  <a:pt x="5768583" y="325677"/>
                  <a:pt x="5765887" y="326940"/>
                  <a:pt x="5763235" y="326997"/>
                </a:cubicBezTo>
                <a:cubicBezTo>
                  <a:pt x="5764023" y="325861"/>
                  <a:pt x="5764858" y="325284"/>
                  <a:pt x="5765945" y="324852"/>
                </a:cubicBezTo>
                <a:cubicBezTo>
                  <a:pt x="5767034" y="324419"/>
                  <a:pt x="5768374" y="324132"/>
                  <a:pt x="5770171" y="323577"/>
                </a:cubicBezTo>
                <a:close/>
                <a:moveTo>
                  <a:pt x="5772881" y="322485"/>
                </a:moveTo>
                <a:cubicBezTo>
                  <a:pt x="5773061" y="324546"/>
                  <a:pt x="5771055" y="323558"/>
                  <a:pt x="5770171" y="323577"/>
                </a:cubicBezTo>
                <a:cubicBezTo>
                  <a:pt x="5770126" y="323062"/>
                  <a:pt x="5770325" y="322799"/>
                  <a:pt x="5770774" y="322660"/>
                </a:cubicBezTo>
                <a:cubicBezTo>
                  <a:pt x="5771223" y="322522"/>
                  <a:pt x="5771923" y="322506"/>
                  <a:pt x="5772881" y="322485"/>
                </a:cubicBezTo>
                <a:close/>
                <a:moveTo>
                  <a:pt x="5775590" y="321394"/>
                </a:moveTo>
                <a:cubicBezTo>
                  <a:pt x="5775771" y="323456"/>
                  <a:pt x="5773764" y="322466"/>
                  <a:pt x="5772881" y="322485"/>
                </a:cubicBezTo>
                <a:cubicBezTo>
                  <a:pt x="5772836" y="321970"/>
                  <a:pt x="5773035" y="321708"/>
                  <a:pt x="5773484" y="321569"/>
                </a:cubicBezTo>
                <a:cubicBezTo>
                  <a:pt x="5773933" y="321430"/>
                  <a:pt x="5774632" y="321415"/>
                  <a:pt x="5775590" y="321394"/>
                </a:cubicBezTo>
                <a:close/>
                <a:moveTo>
                  <a:pt x="4423535" y="315520"/>
                </a:moveTo>
                <a:cubicBezTo>
                  <a:pt x="4424043" y="315589"/>
                  <a:pt x="4424080" y="316325"/>
                  <a:pt x="4423377" y="317398"/>
                </a:cubicBezTo>
                <a:cubicBezTo>
                  <a:pt x="4422675" y="318470"/>
                  <a:pt x="4421234" y="319878"/>
                  <a:pt x="4418783" y="321288"/>
                </a:cubicBezTo>
                <a:cubicBezTo>
                  <a:pt x="4419950" y="318790"/>
                  <a:pt x="4421078" y="317228"/>
                  <a:pt x="4421977" y="316368"/>
                </a:cubicBezTo>
                <a:cubicBezTo>
                  <a:pt x="4422652" y="315723"/>
                  <a:pt x="4423198" y="315473"/>
                  <a:pt x="4423535" y="315520"/>
                </a:cubicBezTo>
                <a:close/>
                <a:moveTo>
                  <a:pt x="5811361" y="315110"/>
                </a:moveTo>
                <a:lnTo>
                  <a:pt x="5807832" y="316888"/>
                </a:lnTo>
                <a:lnTo>
                  <a:pt x="5808439" y="316330"/>
                </a:lnTo>
                <a:close/>
                <a:moveTo>
                  <a:pt x="5803961" y="313206"/>
                </a:moveTo>
                <a:cubicBezTo>
                  <a:pt x="5784939" y="325321"/>
                  <a:pt x="5758428" y="334501"/>
                  <a:pt x="5738286" y="345607"/>
                </a:cubicBezTo>
                <a:cubicBezTo>
                  <a:pt x="5744337" y="342206"/>
                  <a:pt x="5733013" y="347787"/>
                  <a:pt x="5734002" y="348971"/>
                </a:cubicBezTo>
                <a:cubicBezTo>
                  <a:pt x="5735950" y="350993"/>
                  <a:pt x="5738375" y="346638"/>
                  <a:pt x="5738375" y="346638"/>
                </a:cubicBezTo>
                <a:cubicBezTo>
                  <a:pt x="5751173" y="341026"/>
                  <a:pt x="5763455" y="335424"/>
                  <a:pt x="5775518" y="330086"/>
                </a:cubicBezTo>
                <a:lnTo>
                  <a:pt x="5799617" y="320016"/>
                </a:lnTo>
                <a:lnTo>
                  <a:pt x="5796799" y="322390"/>
                </a:lnTo>
                <a:lnTo>
                  <a:pt x="5796687" y="322506"/>
                </a:lnTo>
                <a:lnTo>
                  <a:pt x="5795664" y="323023"/>
                </a:lnTo>
                <a:cubicBezTo>
                  <a:pt x="5792954" y="324114"/>
                  <a:pt x="5778978" y="329752"/>
                  <a:pt x="5779068" y="330783"/>
                </a:cubicBezTo>
                <a:cubicBezTo>
                  <a:pt x="5779352" y="334046"/>
                  <a:pt x="5793239" y="327377"/>
                  <a:pt x="5791471" y="327416"/>
                </a:cubicBezTo>
                <a:lnTo>
                  <a:pt x="5792644" y="326837"/>
                </a:lnTo>
                <a:lnTo>
                  <a:pt x="5792623" y="328763"/>
                </a:lnTo>
                <a:cubicBezTo>
                  <a:pt x="5793359" y="328598"/>
                  <a:pt x="5794721" y="327716"/>
                  <a:pt x="5796355" y="326489"/>
                </a:cubicBezTo>
                <a:lnTo>
                  <a:pt x="5800424" y="323206"/>
                </a:lnTo>
                <a:lnTo>
                  <a:pt x="5803825" y="321813"/>
                </a:lnTo>
                <a:cubicBezTo>
                  <a:pt x="5806568" y="322785"/>
                  <a:pt x="5794213" y="328389"/>
                  <a:pt x="5794213" y="328389"/>
                </a:cubicBezTo>
                <a:cubicBezTo>
                  <a:pt x="5770590" y="338538"/>
                  <a:pt x="5750359" y="348614"/>
                  <a:pt x="5731053" y="357466"/>
                </a:cubicBezTo>
                <a:cubicBezTo>
                  <a:pt x="5729375" y="358535"/>
                  <a:pt x="5706400" y="367638"/>
                  <a:pt x="5707568" y="370882"/>
                </a:cubicBezTo>
                <a:cubicBezTo>
                  <a:pt x="5708633" y="372924"/>
                  <a:pt x="5723461" y="365202"/>
                  <a:pt x="5711147" y="369600"/>
                </a:cubicBezTo>
                <a:cubicBezTo>
                  <a:pt x="5729659" y="361799"/>
                  <a:pt x="5745371" y="354058"/>
                  <a:pt x="5762984" y="346103"/>
                </a:cubicBezTo>
                <a:cubicBezTo>
                  <a:pt x="5763868" y="346083"/>
                  <a:pt x="5780417" y="336088"/>
                  <a:pt x="5782422" y="337077"/>
                </a:cubicBezTo>
                <a:cubicBezTo>
                  <a:pt x="5784475" y="340301"/>
                  <a:pt x="5771939" y="343843"/>
                  <a:pt x="5771939" y="343843"/>
                </a:cubicBezTo>
                <a:cubicBezTo>
                  <a:pt x="5749144" y="355008"/>
                  <a:pt x="5736879" y="361642"/>
                  <a:pt x="5714879" y="371756"/>
                </a:cubicBezTo>
                <a:cubicBezTo>
                  <a:pt x="5713200" y="372825"/>
                  <a:pt x="5691979" y="381718"/>
                  <a:pt x="5693058" y="383932"/>
                </a:cubicBezTo>
                <a:cubicBezTo>
                  <a:pt x="5695064" y="384921"/>
                  <a:pt x="5710580" y="374947"/>
                  <a:pt x="5708902" y="376016"/>
                </a:cubicBezTo>
                <a:cubicBezTo>
                  <a:pt x="5715058" y="373817"/>
                  <a:pt x="5718563" y="371676"/>
                  <a:pt x="5725736" y="369283"/>
                </a:cubicBezTo>
                <a:cubicBezTo>
                  <a:pt x="5717154" y="375836"/>
                  <a:pt x="5706297" y="378310"/>
                  <a:pt x="5697626" y="383832"/>
                </a:cubicBezTo>
                <a:cubicBezTo>
                  <a:pt x="5695064" y="384921"/>
                  <a:pt x="5693432" y="388226"/>
                  <a:pt x="5689928" y="390367"/>
                </a:cubicBezTo>
                <a:cubicBezTo>
                  <a:pt x="5681494" y="396917"/>
                  <a:pt x="5667223" y="402561"/>
                  <a:pt x="5658552" y="408085"/>
                </a:cubicBezTo>
                <a:cubicBezTo>
                  <a:pt x="5661173" y="405963"/>
                  <a:pt x="5654179" y="410417"/>
                  <a:pt x="5654268" y="411447"/>
                </a:cubicBezTo>
                <a:cubicBezTo>
                  <a:pt x="5654553" y="414710"/>
                  <a:pt x="5662236" y="408004"/>
                  <a:pt x="5663120" y="407985"/>
                </a:cubicBezTo>
                <a:cubicBezTo>
                  <a:pt x="5686857" y="395768"/>
                  <a:pt x="5709562" y="383573"/>
                  <a:pt x="5732537" y="374469"/>
                </a:cubicBezTo>
                <a:cubicBezTo>
                  <a:pt x="5712736" y="387805"/>
                  <a:pt x="5694734" y="391294"/>
                  <a:pt x="5675670" y="404615"/>
                </a:cubicBezTo>
                <a:cubicBezTo>
                  <a:pt x="5675566" y="403413"/>
                  <a:pt x="5663690" y="414511"/>
                  <a:pt x="5670772" y="411088"/>
                </a:cubicBezTo>
                <a:cubicBezTo>
                  <a:pt x="5695393" y="398852"/>
                  <a:pt x="5716273" y="387729"/>
                  <a:pt x="5739157" y="377595"/>
                </a:cubicBezTo>
                <a:cubicBezTo>
                  <a:pt x="5744562" y="375240"/>
                  <a:pt x="5757907" y="370821"/>
                  <a:pt x="5746525" y="377434"/>
                </a:cubicBezTo>
                <a:cubicBezTo>
                  <a:pt x="5732582" y="385137"/>
                  <a:pt x="5717712" y="394064"/>
                  <a:pt x="5701999" y="401805"/>
                </a:cubicBezTo>
                <a:cubicBezTo>
                  <a:pt x="5697627" y="404137"/>
                  <a:pt x="5681857" y="412912"/>
                  <a:pt x="5695097" y="407290"/>
                </a:cubicBezTo>
                <a:cubicBezTo>
                  <a:pt x="5707451" y="401687"/>
                  <a:pt x="5720597" y="394991"/>
                  <a:pt x="5733407" y="388453"/>
                </a:cubicBezTo>
                <a:lnTo>
                  <a:pt x="5748746" y="380683"/>
                </a:lnTo>
                <a:lnTo>
                  <a:pt x="5743687" y="386526"/>
                </a:lnTo>
                <a:cubicBezTo>
                  <a:pt x="5738849" y="396164"/>
                  <a:pt x="5748489" y="387440"/>
                  <a:pt x="5754285" y="381342"/>
                </a:cubicBezTo>
                <a:lnTo>
                  <a:pt x="5762637" y="373941"/>
                </a:lnTo>
                <a:lnTo>
                  <a:pt x="5769695" y="370563"/>
                </a:lnTo>
                <a:lnTo>
                  <a:pt x="5770544" y="370154"/>
                </a:lnTo>
                <a:lnTo>
                  <a:pt x="5767399" y="373322"/>
                </a:lnTo>
                <a:cubicBezTo>
                  <a:pt x="5763185" y="377607"/>
                  <a:pt x="5758932" y="381772"/>
                  <a:pt x="5754493" y="385356"/>
                </a:cubicBezTo>
                <a:cubicBezTo>
                  <a:pt x="5745015" y="394024"/>
                  <a:pt x="5732017" y="402407"/>
                  <a:pt x="5722911" y="412236"/>
                </a:cubicBezTo>
                <a:lnTo>
                  <a:pt x="5720417" y="415114"/>
                </a:lnTo>
                <a:lnTo>
                  <a:pt x="5724786" y="412169"/>
                </a:lnTo>
                <a:lnTo>
                  <a:pt x="5724211" y="413218"/>
                </a:lnTo>
                <a:lnTo>
                  <a:pt x="5734172" y="405746"/>
                </a:lnTo>
                <a:cubicBezTo>
                  <a:pt x="5740404" y="401002"/>
                  <a:pt x="5747708" y="395670"/>
                  <a:pt x="5749444" y="393776"/>
                </a:cubicBezTo>
                <a:cubicBezTo>
                  <a:pt x="5751391" y="393101"/>
                  <a:pt x="5755447" y="391692"/>
                  <a:pt x="5756421" y="391354"/>
                </a:cubicBezTo>
                <a:cubicBezTo>
                  <a:pt x="5758968" y="389179"/>
                  <a:pt x="5759731" y="387625"/>
                  <a:pt x="5761243" y="385594"/>
                </a:cubicBezTo>
                <a:cubicBezTo>
                  <a:pt x="5762217" y="385256"/>
                  <a:pt x="5765735" y="385540"/>
                  <a:pt x="5768382" y="383115"/>
                </a:cubicBezTo>
                <a:cubicBezTo>
                  <a:pt x="5770930" y="380941"/>
                  <a:pt x="5776352" y="373681"/>
                  <a:pt x="5782145" y="370380"/>
                </a:cubicBezTo>
                <a:cubicBezTo>
                  <a:pt x="5791459" y="364565"/>
                  <a:pt x="5779643" y="376625"/>
                  <a:pt x="5776933" y="378857"/>
                </a:cubicBezTo>
                <a:cubicBezTo>
                  <a:pt x="5773685" y="382780"/>
                  <a:pt x="5769191" y="385631"/>
                  <a:pt x="5767455" y="387524"/>
                </a:cubicBezTo>
                <a:cubicBezTo>
                  <a:pt x="5766854" y="389022"/>
                  <a:pt x="5767663" y="391539"/>
                  <a:pt x="5766089" y="393375"/>
                </a:cubicBezTo>
                <a:cubicBezTo>
                  <a:pt x="5764270" y="396696"/>
                  <a:pt x="5759381" y="400705"/>
                  <a:pt x="5753837" y="404780"/>
                </a:cubicBezTo>
                <a:lnTo>
                  <a:pt x="5737712" y="416541"/>
                </a:lnTo>
                <a:lnTo>
                  <a:pt x="5738030" y="416245"/>
                </a:lnTo>
                <a:lnTo>
                  <a:pt x="5738807" y="415548"/>
                </a:lnTo>
                <a:cubicBezTo>
                  <a:pt x="5738947" y="415417"/>
                  <a:pt x="5738866" y="415482"/>
                  <a:pt x="5738626" y="415693"/>
                </a:cubicBezTo>
                <a:lnTo>
                  <a:pt x="5738030" y="416245"/>
                </a:lnTo>
                <a:lnTo>
                  <a:pt x="5737654" y="416581"/>
                </a:lnTo>
                <a:lnTo>
                  <a:pt x="5737712" y="416541"/>
                </a:lnTo>
                <a:lnTo>
                  <a:pt x="5735816" y="418295"/>
                </a:lnTo>
                <a:cubicBezTo>
                  <a:pt x="5733371" y="420649"/>
                  <a:pt x="5730473" y="423698"/>
                  <a:pt x="5731259" y="424179"/>
                </a:cubicBezTo>
                <a:cubicBezTo>
                  <a:pt x="5732979" y="426163"/>
                  <a:pt x="5741711" y="415173"/>
                  <a:pt x="5741711" y="415173"/>
                </a:cubicBezTo>
                <a:cubicBezTo>
                  <a:pt x="5754274" y="405435"/>
                  <a:pt x="5763752" y="396768"/>
                  <a:pt x="5775178" y="387424"/>
                </a:cubicBezTo>
                <a:cubicBezTo>
                  <a:pt x="5777888" y="385192"/>
                  <a:pt x="5781944" y="383784"/>
                  <a:pt x="5786601" y="380877"/>
                </a:cubicBezTo>
                <a:cubicBezTo>
                  <a:pt x="5791858" y="376471"/>
                  <a:pt x="5792997" y="373280"/>
                  <a:pt x="5797426" y="373032"/>
                </a:cubicBezTo>
                <a:cubicBezTo>
                  <a:pt x="5800945" y="373317"/>
                  <a:pt x="5802064" y="376800"/>
                  <a:pt x="5804011" y="376124"/>
                </a:cubicBezTo>
                <a:cubicBezTo>
                  <a:pt x="5809041" y="374377"/>
                  <a:pt x="5820483" y="361157"/>
                  <a:pt x="5825679" y="356557"/>
                </a:cubicBezTo>
                <a:lnTo>
                  <a:pt x="5834036" y="349050"/>
                </a:lnTo>
                <a:lnTo>
                  <a:pt x="5835415" y="348830"/>
                </a:lnTo>
                <a:lnTo>
                  <a:pt x="5839288" y="347843"/>
                </a:lnTo>
                <a:lnTo>
                  <a:pt x="5836689" y="350342"/>
                </a:lnTo>
                <a:cubicBezTo>
                  <a:pt x="5824153" y="362195"/>
                  <a:pt x="5811287" y="374351"/>
                  <a:pt x="5797661" y="387792"/>
                </a:cubicBezTo>
                <a:lnTo>
                  <a:pt x="5785653" y="399202"/>
                </a:lnTo>
                <a:lnTo>
                  <a:pt x="5793958" y="394166"/>
                </a:lnTo>
                <a:cubicBezTo>
                  <a:pt x="5797584" y="391340"/>
                  <a:pt x="5799833" y="387670"/>
                  <a:pt x="5803459" y="384845"/>
                </a:cubicBezTo>
                <a:cubicBezTo>
                  <a:pt x="5804246" y="383561"/>
                  <a:pt x="5805426" y="384283"/>
                  <a:pt x="5806213" y="382999"/>
                </a:cubicBezTo>
                <a:cubicBezTo>
                  <a:pt x="5802784" y="385946"/>
                  <a:pt x="5799046" y="388955"/>
                  <a:pt x="5796797" y="392625"/>
                </a:cubicBezTo>
                <a:cubicBezTo>
                  <a:pt x="5800423" y="389798"/>
                  <a:pt x="5803964" y="386668"/>
                  <a:pt x="5808181" y="385970"/>
                </a:cubicBezTo>
                <a:cubicBezTo>
                  <a:pt x="5807590" y="383843"/>
                  <a:pt x="5808378" y="382559"/>
                  <a:pt x="5808378" y="382559"/>
                </a:cubicBezTo>
                <a:cubicBezTo>
                  <a:pt x="5811216" y="381017"/>
                  <a:pt x="5815236" y="380198"/>
                  <a:pt x="5818975" y="377188"/>
                </a:cubicBezTo>
                <a:cubicBezTo>
                  <a:pt x="5819565" y="379316"/>
                  <a:pt x="5820155" y="381443"/>
                  <a:pt x="5821336" y="382166"/>
                </a:cubicBezTo>
                <a:cubicBezTo>
                  <a:pt x="5818693" y="383828"/>
                  <a:pt x="5816445" y="387497"/>
                  <a:pt x="5816838" y="389505"/>
                </a:cubicBezTo>
                <a:lnTo>
                  <a:pt x="5810321" y="394295"/>
                </a:lnTo>
                <a:lnTo>
                  <a:pt x="5811522" y="394164"/>
                </a:lnTo>
                <a:cubicBezTo>
                  <a:pt x="5812630" y="394103"/>
                  <a:pt x="5813737" y="394041"/>
                  <a:pt x="5814224" y="393872"/>
                </a:cubicBezTo>
                <a:cubicBezTo>
                  <a:pt x="5822938" y="389557"/>
                  <a:pt x="5831089" y="373392"/>
                  <a:pt x="5833244" y="376730"/>
                </a:cubicBezTo>
                <a:cubicBezTo>
                  <a:pt x="5833244" y="376730"/>
                  <a:pt x="5831070" y="380066"/>
                  <a:pt x="5829869" y="383064"/>
                </a:cubicBezTo>
                <a:lnTo>
                  <a:pt x="5829744" y="382420"/>
                </a:lnTo>
                <a:lnTo>
                  <a:pt x="5830470" y="381565"/>
                </a:lnTo>
                <a:cubicBezTo>
                  <a:pt x="5829983" y="381734"/>
                  <a:pt x="5829739" y="381818"/>
                  <a:pt x="5829665" y="382005"/>
                </a:cubicBezTo>
                <a:lnTo>
                  <a:pt x="5829744" y="382420"/>
                </a:lnTo>
                <a:lnTo>
                  <a:pt x="5828411" y="383991"/>
                </a:lnTo>
                <a:lnTo>
                  <a:pt x="5827268" y="384719"/>
                </a:lnTo>
                <a:cubicBezTo>
                  <a:pt x="5826626" y="385319"/>
                  <a:pt x="5826247" y="385827"/>
                  <a:pt x="5826247" y="385827"/>
                </a:cubicBezTo>
                <a:cubicBezTo>
                  <a:pt x="5826247" y="385827"/>
                  <a:pt x="5827367" y="389309"/>
                  <a:pt x="5825693" y="391396"/>
                </a:cubicBezTo>
                <a:cubicBezTo>
                  <a:pt x="5822757" y="396287"/>
                  <a:pt x="5810957" y="404470"/>
                  <a:pt x="5807648" y="408200"/>
                </a:cubicBezTo>
                <a:cubicBezTo>
                  <a:pt x="5806674" y="408538"/>
                  <a:pt x="5807483" y="411053"/>
                  <a:pt x="5806881" y="412553"/>
                </a:cubicBezTo>
                <a:cubicBezTo>
                  <a:pt x="5803344" y="418943"/>
                  <a:pt x="5791010" y="426020"/>
                  <a:pt x="5785214" y="432119"/>
                </a:cubicBezTo>
                <a:cubicBezTo>
                  <a:pt x="5778820" y="436920"/>
                  <a:pt x="5770480" y="442395"/>
                  <a:pt x="5762138" y="450669"/>
                </a:cubicBezTo>
                <a:cubicBezTo>
                  <a:pt x="5762138" y="450669"/>
                  <a:pt x="5760401" y="452562"/>
                  <a:pt x="5760836" y="453917"/>
                </a:cubicBezTo>
                <a:cubicBezTo>
                  <a:pt x="5764666" y="455168"/>
                  <a:pt x="5779567" y="439242"/>
                  <a:pt x="5783250" y="436672"/>
                </a:cubicBezTo>
                <a:cubicBezTo>
                  <a:pt x="5802610" y="421993"/>
                  <a:pt x="5820796" y="406323"/>
                  <a:pt x="5838626" y="390106"/>
                </a:cubicBezTo>
                <a:lnTo>
                  <a:pt x="5865550" y="364891"/>
                </a:lnTo>
                <a:lnTo>
                  <a:pt x="5868103" y="364121"/>
                </a:lnTo>
                <a:lnTo>
                  <a:pt x="5873945" y="361969"/>
                </a:lnTo>
                <a:lnTo>
                  <a:pt x="5866053" y="370502"/>
                </a:lnTo>
                <a:lnTo>
                  <a:pt x="5874921" y="363521"/>
                </a:lnTo>
                <a:lnTo>
                  <a:pt x="5876332" y="366007"/>
                </a:lnTo>
                <a:lnTo>
                  <a:pt x="5879940" y="364355"/>
                </a:lnTo>
                <a:lnTo>
                  <a:pt x="5872273" y="372149"/>
                </a:lnTo>
                <a:lnTo>
                  <a:pt x="5869501" y="374166"/>
                </a:lnTo>
                <a:cubicBezTo>
                  <a:pt x="5868570" y="374770"/>
                  <a:pt x="5867968" y="375052"/>
                  <a:pt x="5867945" y="374794"/>
                </a:cubicBezTo>
                <a:lnTo>
                  <a:pt x="5868971" y="375508"/>
                </a:lnTo>
                <a:lnTo>
                  <a:pt x="5858714" y="385937"/>
                </a:lnTo>
                <a:lnTo>
                  <a:pt x="5854777" y="387993"/>
                </a:lnTo>
                <a:cubicBezTo>
                  <a:pt x="5852248" y="389255"/>
                  <a:pt x="5849324" y="390642"/>
                  <a:pt x="5845558" y="392316"/>
                </a:cubicBezTo>
                <a:cubicBezTo>
                  <a:pt x="5843880" y="393385"/>
                  <a:pt x="5827930" y="400098"/>
                  <a:pt x="5835208" y="398908"/>
                </a:cubicBezTo>
                <a:cubicBezTo>
                  <a:pt x="5840571" y="397759"/>
                  <a:pt x="5851067" y="391164"/>
                  <a:pt x="5854515" y="390056"/>
                </a:cubicBezTo>
                <a:lnTo>
                  <a:pt x="5854739" y="389979"/>
                </a:lnTo>
                <a:lnTo>
                  <a:pt x="5851944" y="392822"/>
                </a:lnTo>
                <a:cubicBezTo>
                  <a:pt x="5836279" y="410305"/>
                  <a:pt x="5816367" y="421304"/>
                  <a:pt x="5801076" y="439947"/>
                </a:cubicBezTo>
                <a:cubicBezTo>
                  <a:pt x="5804523" y="437621"/>
                  <a:pt x="5808679" y="433719"/>
                  <a:pt x="5808411" y="435465"/>
                </a:cubicBezTo>
                <a:lnTo>
                  <a:pt x="5806674" y="438970"/>
                </a:lnTo>
                <a:lnTo>
                  <a:pt x="5787626" y="449157"/>
                </a:lnTo>
                <a:lnTo>
                  <a:pt x="5802818" y="442965"/>
                </a:lnTo>
                <a:lnTo>
                  <a:pt x="5802082" y="443688"/>
                </a:lnTo>
                <a:cubicBezTo>
                  <a:pt x="5796178" y="449256"/>
                  <a:pt x="5786984" y="457691"/>
                  <a:pt x="5785559" y="461251"/>
                </a:cubicBezTo>
                <a:cubicBezTo>
                  <a:pt x="5798928" y="454029"/>
                  <a:pt x="5802777" y="448606"/>
                  <a:pt x="5813603" y="440761"/>
                </a:cubicBezTo>
                <a:cubicBezTo>
                  <a:pt x="5827738" y="429186"/>
                  <a:pt x="5816686" y="439690"/>
                  <a:pt x="5814184" y="445936"/>
                </a:cubicBezTo>
                <a:cubicBezTo>
                  <a:pt x="5812282" y="450683"/>
                  <a:pt x="5818033" y="440514"/>
                  <a:pt x="5818240" y="444528"/>
                </a:cubicBezTo>
                <a:cubicBezTo>
                  <a:pt x="5818448" y="448542"/>
                  <a:pt x="5808762" y="453196"/>
                  <a:pt x="5805451" y="456926"/>
                </a:cubicBezTo>
                <a:cubicBezTo>
                  <a:pt x="5800857" y="460026"/>
                  <a:pt x="5795226" y="463271"/>
                  <a:pt x="5791316" y="468501"/>
                </a:cubicBezTo>
                <a:cubicBezTo>
                  <a:pt x="5791316" y="468501"/>
                  <a:pt x="5792124" y="471016"/>
                  <a:pt x="5791523" y="472515"/>
                </a:cubicBezTo>
                <a:cubicBezTo>
                  <a:pt x="5789787" y="474408"/>
                  <a:pt x="5778734" y="484913"/>
                  <a:pt x="5776025" y="487145"/>
                </a:cubicBezTo>
                <a:cubicBezTo>
                  <a:pt x="5765018" y="501720"/>
                  <a:pt x="5786685" y="482153"/>
                  <a:pt x="5791342" y="479246"/>
                </a:cubicBezTo>
                <a:cubicBezTo>
                  <a:pt x="5799247" y="472415"/>
                  <a:pt x="5805105" y="466510"/>
                  <a:pt x="5809162" y="465102"/>
                </a:cubicBezTo>
                <a:cubicBezTo>
                  <a:pt x="5823069" y="456187"/>
                  <a:pt x="5831575" y="447857"/>
                  <a:pt x="5845545" y="439135"/>
                </a:cubicBezTo>
                <a:cubicBezTo>
                  <a:pt x="5835839" y="450463"/>
                  <a:pt x="5824416" y="457010"/>
                  <a:pt x="5813363" y="467514"/>
                </a:cubicBezTo>
                <a:cubicBezTo>
                  <a:pt x="5808006" y="472171"/>
                  <a:pt x="5801402" y="475754"/>
                  <a:pt x="5798900" y="481999"/>
                </a:cubicBezTo>
                <a:cubicBezTo>
                  <a:pt x="5798674" y="484659"/>
                  <a:pt x="5799046" y="485820"/>
                  <a:pt x="5797535" y="487850"/>
                </a:cubicBezTo>
                <a:cubicBezTo>
                  <a:pt x="5793623" y="493079"/>
                  <a:pt x="5786111" y="494397"/>
                  <a:pt x="5781227" y="499964"/>
                </a:cubicBezTo>
                <a:cubicBezTo>
                  <a:pt x="5782201" y="499626"/>
                  <a:pt x="5785264" y="505229"/>
                  <a:pt x="5784128" y="505624"/>
                </a:cubicBezTo>
                <a:cubicBezTo>
                  <a:pt x="5783362" y="509977"/>
                  <a:pt x="5764216" y="516624"/>
                  <a:pt x="5765171" y="522960"/>
                </a:cubicBezTo>
                <a:cubicBezTo>
                  <a:pt x="5765171" y="522960"/>
                  <a:pt x="5765221" y="523117"/>
                  <a:pt x="5765284" y="523314"/>
                </a:cubicBezTo>
                <a:lnTo>
                  <a:pt x="5765427" y="523756"/>
                </a:lnTo>
                <a:lnTo>
                  <a:pt x="5765512" y="524022"/>
                </a:lnTo>
                <a:cubicBezTo>
                  <a:pt x="5765550" y="524139"/>
                  <a:pt x="5765524" y="524060"/>
                  <a:pt x="5765474" y="523903"/>
                </a:cubicBezTo>
                <a:lnTo>
                  <a:pt x="5765427" y="523756"/>
                </a:lnTo>
                <a:lnTo>
                  <a:pt x="5765171" y="522960"/>
                </a:lnTo>
                <a:cubicBezTo>
                  <a:pt x="5773121" y="520200"/>
                  <a:pt x="5775623" y="513954"/>
                  <a:pt x="5782389" y="510315"/>
                </a:cubicBezTo>
                <a:cubicBezTo>
                  <a:pt x="5792076" y="505661"/>
                  <a:pt x="5800355" y="499991"/>
                  <a:pt x="5809895" y="491517"/>
                </a:cubicBezTo>
                <a:cubicBezTo>
                  <a:pt x="5826952" y="478928"/>
                  <a:pt x="5793258" y="509338"/>
                  <a:pt x="5793631" y="510499"/>
                </a:cubicBezTo>
                <a:lnTo>
                  <a:pt x="5806011" y="507491"/>
                </a:lnTo>
                <a:cubicBezTo>
                  <a:pt x="5806384" y="508653"/>
                  <a:pt x="5792849" y="518728"/>
                  <a:pt x="5792849" y="518728"/>
                </a:cubicBezTo>
                <a:cubicBezTo>
                  <a:pt x="5786991" y="524633"/>
                  <a:pt x="5783536" y="524543"/>
                  <a:pt x="5779687" y="529965"/>
                </a:cubicBezTo>
                <a:cubicBezTo>
                  <a:pt x="5783743" y="528557"/>
                  <a:pt x="5797879" y="516982"/>
                  <a:pt x="5798252" y="518143"/>
                </a:cubicBezTo>
                <a:cubicBezTo>
                  <a:pt x="5798345" y="518434"/>
                  <a:pt x="5797583" y="519532"/>
                  <a:pt x="5796612" y="520853"/>
                </a:cubicBezTo>
                <a:lnTo>
                  <a:pt x="5795828" y="521955"/>
                </a:lnTo>
                <a:lnTo>
                  <a:pt x="5779873" y="530543"/>
                </a:lnTo>
                <a:lnTo>
                  <a:pt x="5772205" y="534669"/>
                </a:lnTo>
                <a:cubicBezTo>
                  <a:pt x="5776878" y="533234"/>
                  <a:pt x="5781282" y="531471"/>
                  <a:pt x="5785552" y="529546"/>
                </a:cubicBezTo>
                <a:lnTo>
                  <a:pt x="5793639" y="525622"/>
                </a:lnTo>
                <a:lnTo>
                  <a:pt x="5793495" y="526781"/>
                </a:lnTo>
                <a:cubicBezTo>
                  <a:pt x="5794293" y="526656"/>
                  <a:pt x="5796180" y="525584"/>
                  <a:pt x="5799807" y="522980"/>
                </a:cubicBezTo>
                <a:lnTo>
                  <a:pt x="5801206" y="521958"/>
                </a:lnTo>
                <a:lnTo>
                  <a:pt x="5810642" y="517402"/>
                </a:lnTo>
                <a:cubicBezTo>
                  <a:pt x="5814915" y="515500"/>
                  <a:pt x="5819322" y="513770"/>
                  <a:pt x="5823999" y="512377"/>
                </a:cubicBezTo>
                <a:lnTo>
                  <a:pt x="5822403" y="513378"/>
                </a:lnTo>
                <a:lnTo>
                  <a:pt x="5843709" y="503549"/>
                </a:lnTo>
                <a:cubicBezTo>
                  <a:pt x="5853284" y="499082"/>
                  <a:pt x="5862552" y="494880"/>
                  <a:pt x="5871410" y="491504"/>
                </a:cubicBezTo>
                <a:cubicBezTo>
                  <a:pt x="5861707" y="497049"/>
                  <a:pt x="5850368" y="502458"/>
                  <a:pt x="5839692" y="506992"/>
                </a:cubicBezTo>
                <a:lnTo>
                  <a:pt x="5829252" y="512553"/>
                </a:lnTo>
                <a:cubicBezTo>
                  <a:pt x="5829300" y="513112"/>
                  <a:pt x="5829889" y="513314"/>
                  <a:pt x="5830774" y="513287"/>
                </a:cubicBezTo>
                <a:lnTo>
                  <a:pt x="5831269" y="513189"/>
                </a:lnTo>
                <a:lnTo>
                  <a:pt x="5834628" y="511566"/>
                </a:lnTo>
                <a:lnTo>
                  <a:pt x="5833443" y="512594"/>
                </a:lnTo>
                <a:lnTo>
                  <a:pt x="5833179" y="512815"/>
                </a:lnTo>
                <a:lnTo>
                  <a:pt x="5834057" y="512643"/>
                </a:lnTo>
                <a:cubicBezTo>
                  <a:pt x="5836505" y="511923"/>
                  <a:pt x="5839137" y="510790"/>
                  <a:pt x="5839976" y="510256"/>
                </a:cubicBezTo>
                <a:cubicBezTo>
                  <a:pt x="5863892" y="500099"/>
                  <a:pt x="5889997" y="484560"/>
                  <a:pt x="5912135" y="477713"/>
                </a:cubicBezTo>
                <a:cubicBezTo>
                  <a:pt x="5893113" y="489827"/>
                  <a:pt x="5866602" y="499007"/>
                  <a:pt x="5846459" y="510114"/>
                </a:cubicBezTo>
                <a:cubicBezTo>
                  <a:pt x="5852511" y="506714"/>
                  <a:pt x="5841187" y="512294"/>
                  <a:pt x="5842176" y="513477"/>
                </a:cubicBezTo>
                <a:cubicBezTo>
                  <a:pt x="5844124" y="515499"/>
                  <a:pt x="5846549" y="511145"/>
                  <a:pt x="5846549" y="511145"/>
                </a:cubicBezTo>
                <a:cubicBezTo>
                  <a:pt x="5859347" y="505532"/>
                  <a:pt x="5871629" y="499930"/>
                  <a:pt x="5883694" y="494593"/>
                </a:cubicBezTo>
                <a:lnTo>
                  <a:pt x="5907792" y="484523"/>
                </a:lnTo>
                <a:lnTo>
                  <a:pt x="5904974" y="486896"/>
                </a:lnTo>
                <a:lnTo>
                  <a:pt x="5904861" y="487013"/>
                </a:lnTo>
                <a:lnTo>
                  <a:pt x="5903838" y="487529"/>
                </a:lnTo>
                <a:cubicBezTo>
                  <a:pt x="5901128" y="488620"/>
                  <a:pt x="5887152" y="494259"/>
                  <a:pt x="5887242" y="495289"/>
                </a:cubicBezTo>
                <a:cubicBezTo>
                  <a:pt x="5887527" y="498553"/>
                  <a:pt x="5901413" y="491884"/>
                  <a:pt x="5899644" y="491922"/>
                </a:cubicBezTo>
                <a:lnTo>
                  <a:pt x="5900818" y="491343"/>
                </a:lnTo>
                <a:lnTo>
                  <a:pt x="5900797" y="493270"/>
                </a:lnTo>
                <a:cubicBezTo>
                  <a:pt x="5901533" y="493105"/>
                  <a:pt x="5902896" y="492222"/>
                  <a:pt x="5904530" y="490995"/>
                </a:cubicBezTo>
                <a:lnTo>
                  <a:pt x="5908597" y="487712"/>
                </a:lnTo>
                <a:lnTo>
                  <a:pt x="5912000" y="486319"/>
                </a:lnTo>
                <a:cubicBezTo>
                  <a:pt x="5914742" y="487292"/>
                  <a:pt x="5902387" y="492895"/>
                  <a:pt x="5902387" y="492895"/>
                </a:cubicBezTo>
                <a:cubicBezTo>
                  <a:pt x="5878765" y="503044"/>
                  <a:pt x="5858533" y="513121"/>
                  <a:pt x="5839227" y="521973"/>
                </a:cubicBezTo>
                <a:cubicBezTo>
                  <a:pt x="5838597" y="522373"/>
                  <a:pt x="5834974" y="523904"/>
                  <a:pt x="5830751" y="525832"/>
                </a:cubicBezTo>
                <a:lnTo>
                  <a:pt x="5827421" y="527394"/>
                </a:lnTo>
                <a:lnTo>
                  <a:pt x="5827715" y="527461"/>
                </a:lnTo>
                <a:cubicBezTo>
                  <a:pt x="5828713" y="527692"/>
                  <a:pt x="5829756" y="527955"/>
                  <a:pt x="5830577" y="528245"/>
                </a:cubicBezTo>
                <a:lnTo>
                  <a:pt x="5831375" y="528740"/>
                </a:lnTo>
                <a:lnTo>
                  <a:pt x="5845577" y="522415"/>
                </a:lnTo>
                <a:cubicBezTo>
                  <a:pt x="5854021" y="518510"/>
                  <a:pt x="5862352" y="514586"/>
                  <a:pt x="5871157" y="510609"/>
                </a:cubicBezTo>
                <a:cubicBezTo>
                  <a:pt x="5872042" y="510590"/>
                  <a:pt x="5888590" y="500595"/>
                  <a:pt x="5890596" y="501583"/>
                </a:cubicBezTo>
                <a:cubicBezTo>
                  <a:pt x="5891622" y="503195"/>
                  <a:pt x="5889002" y="504887"/>
                  <a:pt x="5886126" y="506176"/>
                </a:cubicBezTo>
                <a:lnTo>
                  <a:pt x="5884940" y="506631"/>
                </a:lnTo>
                <a:lnTo>
                  <a:pt x="5883544" y="508240"/>
                </a:lnTo>
                <a:cubicBezTo>
                  <a:pt x="5880358" y="511458"/>
                  <a:pt x="5874948" y="516171"/>
                  <a:pt x="5874063" y="517205"/>
                </a:cubicBezTo>
                <a:cubicBezTo>
                  <a:pt x="5870339" y="520487"/>
                  <a:pt x="5867471" y="523137"/>
                  <a:pt x="5865006" y="525501"/>
                </a:cubicBezTo>
                <a:lnTo>
                  <a:pt x="5863739" y="526761"/>
                </a:lnTo>
                <a:lnTo>
                  <a:pt x="5851442" y="532899"/>
                </a:lnTo>
                <a:lnTo>
                  <a:pt x="5864749" y="523020"/>
                </a:lnTo>
                <a:cubicBezTo>
                  <a:pt x="5867390" y="521135"/>
                  <a:pt x="5873601" y="514260"/>
                  <a:pt x="5878917" y="509571"/>
                </a:cubicBezTo>
                <a:lnTo>
                  <a:pt x="5880789" y="508146"/>
                </a:lnTo>
                <a:lnTo>
                  <a:pt x="5880649" y="508192"/>
                </a:lnTo>
                <a:cubicBezTo>
                  <a:pt x="5880310" y="508294"/>
                  <a:pt x="5880113" y="508350"/>
                  <a:pt x="5880113" y="508350"/>
                </a:cubicBezTo>
                <a:cubicBezTo>
                  <a:pt x="5863017" y="516723"/>
                  <a:pt x="5851845" y="522548"/>
                  <a:pt x="5838044" y="529204"/>
                </a:cubicBezTo>
                <a:lnTo>
                  <a:pt x="5829725" y="533121"/>
                </a:lnTo>
                <a:lnTo>
                  <a:pt x="5827312" y="535799"/>
                </a:lnTo>
                <a:lnTo>
                  <a:pt x="5826469" y="536658"/>
                </a:lnTo>
                <a:lnTo>
                  <a:pt x="5829119" y="535541"/>
                </a:lnTo>
                <a:cubicBezTo>
                  <a:pt x="5830553" y="534970"/>
                  <a:pt x="5832116" y="534388"/>
                  <a:pt x="5833910" y="533790"/>
                </a:cubicBezTo>
                <a:cubicBezTo>
                  <a:pt x="5831765" y="535428"/>
                  <a:pt x="5829477" y="536811"/>
                  <a:pt x="5827117" y="538051"/>
                </a:cubicBezTo>
                <a:lnTo>
                  <a:pt x="5823248" y="539871"/>
                </a:lnTo>
                <a:lnTo>
                  <a:pt x="5817797" y="545046"/>
                </a:lnTo>
                <a:cubicBezTo>
                  <a:pt x="5815882" y="546800"/>
                  <a:pt x="5814345" y="548153"/>
                  <a:pt x="5813668" y="548711"/>
                </a:cubicBezTo>
                <a:cubicBezTo>
                  <a:pt x="5812706" y="550066"/>
                  <a:pt x="5812316" y="550863"/>
                  <a:pt x="5812373" y="551225"/>
                </a:cubicBezTo>
                <a:lnTo>
                  <a:pt x="5813432" y="551152"/>
                </a:lnTo>
                <a:lnTo>
                  <a:pt x="5814889" y="550455"/>
                </a:lnTo>
                <a:lnTo>
                  <a:pt x="5817059" y="549163"/>
                </a:lnTo>
                <a:cubicBezTo>
                  <a:pt x="5823740" y="544737"/>
                  <a:pt x="5835246" y="535601"/>
                  <a:pt x="5835751" y="537173"/>
                </a:cubicBezTo>
                <a:cubicBezTo>
                  <a:pt x="5836181" y="537669"/>
                  <a:pt x="5835416" y="539010"/>
                  <a:pt x="5834183" y="540624"/>
                </a:cubicBezTo>
                <a:lnTo>
                  <a:pt x="5832811" y="542217"/>
                </a:lnTo>
                <a:lnTo>
                  <a:pt x="5830911" y="543169"/>
                </a:lnTo>
                <a:lnTo>
                  <a:pt x="5840711" y="538975"/>
                </a:lnTo>
                <a:cubicBezTo>
                  <a:pt x="5825860" y="548978"/>
                  <a:pt x="5812022" y="553441"/>
                  <a:pt x="5797988" y="560667"/>
                </a:cubicBezTo>
                <a:lnTo>
                  <a:pt x="5794222" y="562918"/>
                </a:lnTo>
                <a:lnTo>
                  <a:pt x="5796143" y="562197"/>
                </a:lnTo>
                <a:cubicBezTo>
                  <a:pt x="5798683" y="561066"/>
                  <a:pt x="5801330" y="559675"/>
                  <a:pt x="5801846" y="559663"/>
                </a:cubicBezTo>
                <a:cubicBezTo>
                  <a:pt x="5811372" y="554638"/>
                  <a:pt x="5820321" y="550185"/>
                  <a:pt x="5829093" y="546015"/>
                </a:cubicBezTo>
                <a:lnTo>
                  <a:pt x="5829832" y="545677"/>
                </a:lnTo>
                <a:lnTo>
                  <a:pt x="5829795" y="545720"/>
                </a:lnTo>
                <a:cubicBezTo>
                  <a:pt x="5826896" y="548904"/>
                  <a:pt x="5825014" y="550902"/>
                  <a:pt x="5829939" y="547149"/>
                </a:cubicBezTo>
                <a:lnTo>
                  <a:pt x="5838167" y="541873"/>
                </a:lnTo>
                <a:lnTo>
                  <a:pt x="5855271" y="534067"/>
                </a:lnTo>
                <a:lnTo>
                  <a:pt x="5857582" y="532888"/>
                </a:lnTo>
                <a:lnTo>
                  <a:pt x="5851461" y="539055"/>
                </a:lnTo>
                <a:lnTo>
                  <a:pt x="5848980" y="541463"/>
                </a:lnTo>
                <a:lnTo>
                  <a:pt x="5852364" y="540153"/>
                </a:lnTo>
                <a:cubicBezTo>
                  <a:pt x="5857864" y="538227"/>
                  <a:pt x="5863236" y="536981"/>
                  <a:pt x="5854699" y="541941"/>
                </a:cubicBezTo>
                <a:lnTo>
                  <a:pt x="5839053" y="550757"/>
                </a:lnTo>
                <a:lnTo>
                  <a:pt x="5835580" y="553901"/>
                </a:lnTo>
                <a:lnTo>
                  <a:pt x="5831202" y="558206"/>
                </a:lnTo>
                <a:lnTo>
                  <a:pt x="5841580" y="552959"/>
                </a:lnTo>
                <a:lnTo>
                  <a:pt x="5844233" y="551617"/>
                </a:lnTo>
                <a:lnTo>
                  <a:pt x="5845876" y="550008"/>
                </a:lnTo>
                <a:cubicBezTo>
                  <a:pt x="5849434" y="546322"/>
                  <a:pt x="5852365" y="543127"/>
                  <a:pt x="5853934" y="545487"/>
                </a:cubicBezTo>
                <a:cubicBezTo>
                  <a:pt x="5853841" y="545196"/>
                  <a:pt x="5853248" y="545738"/>
                  <a:pt x="5852379" y="546769"/>
                </a:cubicBezTo>
                <a:lnTo>
                  <a:pt x="5851483" y="547944"/>
                </a:lnTo>
                <a:lnTo>
                  <a:pt x="5856921" y="545190"/>
                </a:lnTo>
                <a:lnTo>
                  <a:pt x="5851862" y="551033"/>
                </a:lnTo>
                <a:cubicBezTo>
                  <a:pt x="5847024" y="560671"/>
                  <a:pt x="5856664" y="551947"/>
                  <a:pt x="5862459" y="545848"/>
                </a:cubicBezTo>
                <a:lnTo>
                  <a:pt x="5870810" y="538447"/>
                </a:lnTo>
                <a:lnTo>
                  <a:pt x="5877869" y="535071"/>
                </a:lnTo>
                <a:lnTo>
                  <a:pt x="5878719" y="534660"/>
                </a:lnTo>
                <a:lnTo>
                  <a:pt x="5875573" y="537827"/>
                </a:lnTo>
                <a:cubicBezTo>
                  <a:pt x="5871359" y="542114"/>
                  <a:pt x="5867107" y="546278"/>
                  <a:pt x="5862667" y="549863"/>
                </a:cubicBezTo>
                <a:cubicBezTo>
                  <a:pt x="5860298" y="552030"/>
                  <a:pt x="5857708" y="554179"/>
                  <a:pt x="5855015" y="556337"/>
                </a:cubicBezTo>
                <a:lnTo>
                  <a:pt x="5849147" y="560965"/>
                </a:lnTo>
                <a:lnTo>
                  <a:pt x="5849491" y="561332"/>
                </a:lnTo>
                <a:cubicBezTo>
                  <a:pt x="5850155" y="562069"/>
                  <a:pt x="5850585" y="562566"/>
                  <a:pt x="5850585" y="562566"/>
                </a:cubicBezTo>
                <a:cubicBezTo>
                  <a:pt x="5852533" y="561889"/>
                  <a:pt x="5860126" y="554091"/>
                  <a:pt x="5864183" y="552683"/>
                </a:cubicBezTo>
                <a:cubicBezTo>
                  <a:pt x="5864183" y="552683"/>
                  <a:pt x="5868780" y="551087"/>
                  <a:pt x="5865352" y="554870"/>
                </a:cubicBezTo>
                <a:lnTo>
                  <a:pt x="5864214" y="555992"/>
                </a:lnTo>
                <a:lnTo>
                  <a:pt x="5864595" y="555860"/>
                </a:lnTo>
                <a:cubicBezTo>
                  <a:pt x="5867143" y="553686"/>
                  <a:pt x="5867905" y="552131"/>
                  <a:pt x="5869417" y="550100"/>
                </a:cubicBezTo>
                <a:cubicBezTo>
                  <a:pt x="5870390" y="549763"/>
                  <a:pt x="5873909" y="550047"/>
                  <a:pt x="5876556" y="547622"/>
                </a:cubicBezTo>
                <a:cubicBezTo>
                  <a:pt x="5879104" y="545447"/>
                  <a:pt x="5884527" y="538188"/>
                  <a:pt x="5890319" y="534886"/>
                </a:cubicBezTo>
                <a:cubicBezTo>
                  <a:pt x="5899633" y="529071"/>
                  <a:pt x="5887818" y="541132"/>
                  <a:pt x="5885108" y="543363"/>
                </a:cubicBezTo>
                <a:cubicBezTo>
                  <a:pt x="5881860" y="547287"/>
                  <a:pt x="5877365" y="550138"/>
                  <a:pt x="5875629" y="552031"/>
                </a:cubicBezTo>
                <a:cubicBezTo>
                  <a:pt x="5875329" y="552780"/>
                  <a:pt x="5875380" y="553783"/>
                  <a:pt x="5875311" y="554830"/>
                </a:cubicBezTo>
                <a:lnTo>
                  <a:pt x="5874761" y="556433"/>
                </a:lnTo>
                <a:lnTo>
                  <a:pt x="5877340" y="554776"/>
                </a:lnTo>
                <a:cubicBezTo>
                  <a:pt x="5878764" y="553965"/>
                  <a:pt x="5879834" y="553540"/>
                  <a:pt x="5880227" y="553781"/>
                </a:cubicBezTo>
                <a:cubicBezTo>
                  <a:pt x="5880395" y="553883"/>
                  <a:pt x="5880410" y="554103"/>
                  <a:pt x="5880301" y="554414"/>
                </a:cubicBezTo>
                <a:lnTo>
                  <a:pt x="5880210" y="554576"/>
                </a:lnTo>
                <a:lnTo>
                  <a:pt x="5883353" y="551931"/>
                </a:lnTo>
                <a:cubicBezTo>
                  <a:pt x="5886062" y="549699"/>
                  <a:pt x="5890118" y="548291"/>
                  <a:pt x="5894775" y="545384"/>
                </a:cubicBezTo>
                <a:cubicBezTo>
                  <a:pt x="5900032" y="540978"/>
                  <a:pt x="5901171" y="537787"/>
                  <a:pt x="5905601" y="537539"/>
                </a:cubicBezTo>
                <a:cubicBezTo>
                  <a:pt x="5909119" y="537823"/>
                  <a:pt x="5910238" y="541306"/>
                  <a:pt x="5912186" y="540631"/>
                </a:cubicBezTo>
                <a:cubicBezTo>
                  <a:pt x="5917215" y="538884"/>
                  <a:pt x="5928658" y="525663"/>
                  <a:pt x="5933853" y="521064"/>
                </a:cubicBezTo>
                <a:lnTo>
                  <a:pt x="5942209" y="513557"/>
                </a:lnTo>
                <a:lnTo>
                  <a:pt x="5943589" y="513336"/>
                </a:lnTo>
                <a:lnTo>
                  <a:pt x="5947461" y="512349"/>
                </a:lnTo>
                <a:lnTo>
                  <a:pt x="5944865" y="514849"/>
                </a:lnTo>
                <a:lnTo>
                  <a:pt x="5916829" y="541750"/>
                </a:lnTo>
                <a:lnTo>
                  <a:pt x="5916124" y="545398"/>
                </a:lnTo>
                <a:cubicBezTo>
                  <a:pt x="5916124" y="545398"/>
                  <a:pt x="5916124" y="545398"/>
                  <a:pt x="5916911" y="544114"/>
                </a:cubicBezTo>
                <a:cubicBezTo>
                  <a:pt x="5917501" y="546241"/>
                  <a:pt x="5917501" y="546241"/>
                  <a:pt x="5918288" y="544956"/>
                </a:cubicBezTo>
                <a:cubicBezTo>
                  <a:pt x="5918288" y="544956"/>
                  <a:pt x="5918288" y="544956"/>
                  <a:pt x="5921128" y="543415"/>
                </a:cubicBezTo>
                <a:cubicBezTo>
                  <a:pt x="5919666" y="545800"/>
                  <a:pt x="5918598" y="550192"/>
                  <a:pt x="5919272" y="549091"/>
                </a:cubicBezTo>
                <a:cubicBezTo>
                  <a:pt x="5925063" y="545824"/>
                  <a:pt x="5930656" y="542437"/>
                  <a:pt x="5936447" y="539169"/>
                </a:cubicBezTo>
                <a:cubicBezTo>
                  <a:pt x="5935660" y="540454"/>
                  <a:pt x="5935660" y="540454"/>
                  <a:pt x="5934985" y="541555"/>
                </a:cubicBezTo>
                <a:cubicBezTo>
                  <a:pt x="5934985" y="541555"/>
                  <a:pt x="5934985" y="541555"/>
                  <a:pt x="5915844" y="552037"/>
                </a:cubicBezTo>
                <a:cubicBezTo>
                  <a:pt x="5915056" y="553321"/>
                  <a:pt x="5912808" y="556991"/>
                  <a:pt x="5913201" y="558998"/>
                </a:cubicBezTo>
                <a:cubicBezTo>
                  <a:pt x="5905064" y="564990"/>
                  <a:pt x="5896407" y="570286"/>
                  <a:pt x="5887651" y="575301"/>
                </a:cubicBezTo>
                <a:lnTo>
                  <a:pt x="5880924" y="579063"/>
                </a:lnTo>
                <a:lnTo>
                  <a:pt x="5873260" y="586191"/>
                </a:lnTo>
                <a:cubicBezTo>
                  <a:pt x="5873070" y="586580"/>
                  <a:pt x="5872842" y="587236"/>
                  <a:pt x="5872627" y="588017"/>
                </a:cubicBezTo>
                <a:lnTo>
                  <a:pt x="5872450" y="588849"/>
                </a:lnTo>
                <a:lnTo>
                  <a:pt x="5878475" y="586230"/>
                </a:lnTo>
                <a:lnTo>
                  <a:pt x="5889484" y="579661"/>
                </a:lnTo>
                <a:lnTo>
                  <a:pt x="5897830" y="572284"/>
                </a:lnTo>
                <a:cubicBezTo>
                  <a:pt x="5905034" y="567202"/>
                  <a:pt x="5911365" y="562209"/>
                  <a:pt x="5916996" y="558963"/>
                </a:cubicBezTo>
                <a:lnTo>
                  <a:pt x="5917298" y="558931"/>
                </a:lnTo>
                <a:lnTo>
                  <a:pt x="5917531" y="558116"/>
                </a:lnTo>
                <a:lnTo>
                  <a:pt x="5931150" y="550012"/>
                </a:lnTo>
                <a:lnTo>
                  <a:pt x="5934368" y="546937"/>
                </a:lnTo>
                <a:cubicBezTo>
                  <a:pt x="5937764" y="542774"/>
                  <a:pt x="5940340" y="539568"/>
                  <a:pt x="5941418" y="541237"/>
                </a:cubicBezTo>
                <a:lnTo>
                  <a:pt x="5939337" y="545142"/>
                </a:lnTo>
                <a:lnTo>
                  <a:pt x="5940101" y="544687"/>
                </a:lnTo>
                <a:cubicBezTo>
                  <a:pt x="5941478" y="545530"/>
                  <a:pt x="5942069" y="547657"/>
                  <a:pt x="5942856" y="546373"/>
                </a:cubicBezTo>
                <a:cubicBezTo>
                  <a:pt x="5946087" y="546839"/>
                  <a:pt x="5949630" y="547241"/>
                  <a:pt x="5951795" y="546800"/>
                </a:cubicBezTo>
                <a:cubicBezTo>
                  <a:pt x="5951008" y="548084"/>
                  <a:pt x="5948169" y="549626"/>
                  <a:pt x="5947382" y="550910"/>
                </a:cubicBezTo>
                <a:cubicBezTo>
                  <a:pt x="5945906" y="551773"/>
                  <a:pt x="5944388" y="554249"/>
                  <a:pt x="5943608" y="556295"/>
                </a:cubicBezTo>
                <a:lnTo>
                  <a:pt x="5943804" y="557132"/>
                </a:lnTo>
                <a:lnTo>
                  <a:pt x="5946799" y="554612"/>
                </a:lnTo>
                <a:lnTo>
                  <a:pt x="5973724" y="529398"/>
                </a:lnTo>
                <a:lnTo>
                  <a:pt x="5976277" y="528628"/>
                </a:lnTo>
                <a:lnTo>
                  <a:pt x="5982120" y="526475"/>
                </a:lnTo>
                <a:lnTo>
                  <a:pt x="5974227" y="535009"/>
                </a:lnTo>
                <a:lnTo>
                  <a:pt x="5983096" y="528028"/>
                </a:lnTo>
                <a:lnTo>
                  <a:pt x="5984506" y="530514"/>
                </a:lnTo>
                <a:lnTo>
                  <a:pt x="5988114" y="528861"/>
                </a:lnTo>
                <a:lnTo>
                  <a:pt x="5980449" y="536656"/>
                </a:lnTo>
                <a:lnTo>
                  <a:pt x="5977675" y="538672"/>
                </a:lnTo>
                <a:cubicBezTo>
                  <a:pt x="5976745" y="539276"/>
                  <a:pt x="5976142" y="539558"/>
                  <a:pt x="5976120" y="539300"/>
                </a:cubicBezTo>
                <a:lnTo>
                  <a:pt x="5977146" y="540015"/>
                </a:lnTo>
                <a:lnTo>
                  <a:pt x="5966888" y="550443"/>
                </a:lnTo>
                <a:lnTo>
                  <a:pt x="5962952" y="552500"/>
                </a:lnTo>
                <a:lnTo>
                  <a:pt x="5957609" y="555004"/>
                </a:lnTo>
                <a:lnTo>
                  <a:pt x="5958868" y="556450"/>
                </a:lnTo>
                <a:lnTo>
                  <a:pt x="5962688" y="554563"/>
                </a:lnTo>
                <a:lnTo>
                  <a:pt x="5962913" y="554486"/>
                </a:lnTo>
                <a:lnTo>
                  <a:pt x="5960117" y="557329"/>
                </a:lnTo>
                <a:lnTo>
                  <a:pt x="5959847" y="557574"/>
                </a:lnTo>
                <a:lnTo>
                  <a:pt x="5960893" y="558775"/>
                </a:lnTo>
                <a:cubicBezTo>
                  <a:pt x="5962681" y="560827"/>
                  <a:pt x="5965063" y="563563"/>
                  <a:pt x="5968239" y="567211"/>
                </a:cubicBezTo>
                <a:cubicBezTo>
                  <a:pt x="5965597" y="568873"/>
                  <a:pt x="5962758" y="570415"/>
                  <a:pt x="5959807" y="572140"/>
                </a:cubicBezTo>
                <a:cubicBezTo>
                  <a:pt x="5958345" y="574525"/>
                  <a:pt x="5955113" y="582890"/>
                  <a:pt x="5958064" y="581164"/>
                </a:cubicBezTo>
                <a:cubicBezTo>
                  <a:pt x="5958064" y="581164"/>
                  <a:pt x="5958064" y="581164"/>
                  <a:pt x="5972090" y="572848"/>
                </a:cubicBezTo>
                <a:cubicBezTo>
                  <a:pt x="5964248" y="579904"/>
                  <a:pt x="5955703" y="585017"/>
                  <a:pt x="5946286" y="591110"/>
                </a:cubicBezTo>
                <a:cubicBezTo>
                  <a:pt x="5943645" y="592772"/>
                  <a:pt x="5941003" y="599732"/>
                  <a:pt x="5943167" y="599292"/>
                </a:cubicBezTo>
                <a:cubicBezTo>
                  <a:pt x="5943167" y="599292"/>
                  <a:pt x="5943167" y="599292"/>
                  <a:pt x="5949744" y="594740"/>
                </a:cubicBezTo>
                <a:cubicBezTo>
                  <a:pt x="5946006" y="597749"/>
                  <a:pt x="5942379" y="600575"/>
                  <a:pt x="5938754" y="603402"/>
                </a:cubicBezTo>
                <a:cubicBezTo>
                  <a:pt x="5939541" y="602117"/>
                  <a:pt x="5939541" y="602117"/>
                  <a:pt x="5938361" y="601394"/>
                </a:cubicBezTo>
                <a:lnTo>
                  <a:pt x="5924767" y="611082"/>
                </a:lnTo>
                <a:lnTo>
                  <a:pt x="5921340" y="615340"/>
                </a:lnTo>
                <a:cubicBezTo>
                  <a:pt x="5918530" y="617471"/>
                  <a:pt x="5915281" y="619567"/>
                  <a:pt x="5913625" y="621432"/>
                </a:cubicBezTo>
                <a:cubicBezTo>
                  <a:pt x="5909031" y="624533"/>
                  <a:pt x="5903400" y="627778"/>
                  <a:pt x="5899489" y="633007"/>
                </a:cubicBezTo>
                <a:cubicBezTo>
                  <a:pt x="5899489" y="633007"/>
                  <a:pt x="5900298" y="635522"/>
                  <a:pt x="5899698" y="637022"/>
                </a:cubicBezTo>
                <a:cubicBezTo>
                  <a:pt x="5897961" y="638915"/>
                  <a:pt x="5886909" y="649420"/>
                  <a:pt x="5884200" y="651650"/>
                </a:cubicBezTo>
                <a:lnTo>
                  <a:pt x="5881420" y="656744"/>
                </a:lnTo>
                <a:lnTo>
                  <a:pt x="5883071" y="655847"/>
                </a:lnTo>
                <a:cubicBezTo>
                  <a:pt x="5883071" y="655847"/>
                  <a:pt x="5883858" y="654562"/>
                  <a:pt x="5884646" y="653278"/>
                </a:cubicBezTo>
                <a:lnTo>
                  <a:pt x="5901898" y="641862"/>
                </a:lnTo>
                <a:lnTo>
                  <a:pt x="5917336" y="629608"/>
                </a:lnTo>
                <a:lnTo>
                  <a:pt x="5918191" y="628993"/>
                </a:lnTo>
                <a:lnTo>
                  <a:pt x="5919753" y="625575"/>
                </a:lnTo>
                <a:cubicBezTo>
                  <a:pt x="5920427" y="624475"/>
                  <a:pt x="5921215" y="623189"/>
                  <a:pt x="5922001" y="621906"/>
                </a:cubicBezTo>
                <a:cubicBezTo>
                  <a:pt x="5922001" y="621906"/>
                  <a:pt x="5922001" y="621906"/>
                  <a:pt x="5924840" y="620365"/>
                </a:cubicBezTo>
                <a:lnTo>
                  <a:pt x="5924543" y="624429"/>
                </a:lnTo>
                <a:lnTo>
                  <a:pt x="5935504" y="616553"/>
                </a:lnTo>
                <a:cubicBezTo>
                  <a:pt x="5941115" y="612266"/>
                  <a:pt x="5946735" y="608003"/>
                  <a:pt x="5953720" y="603642"/>
                </a:cubicBezTo>
                <a:cubicBezTo>
                  <a:pt x="5944013" y="614970"/>
                  <a:pt x="5932590" y="621516"/>
                  <a:pt x="5921538" y="632021"/>
                </a:cubicBezTo>
                <a:lnTo>
                  <a:pt x="5917800" y="635013"/>
                </a:lnTo>
                <a:lnTo>
                  <a:pt x="5915526" y="640364"/>
                </a:lnTo>
                <a:lnTo>
                  <a:pt x="5915959" y="643688"/>
                </a:lnTo>
                <a:lnTo>
                  <a:pt x="5912333" y="646514"/>
                </a:lnTo>
                <a:cubicBezTo>
                  <a:pt x="5912614" y="643406"/>
                  <a:pt x="5913400" y="642122"/>
                  <a:pt x="5912023" y="641278"/>
                </a:cubicBezTo>
                <a:lnTo>
                  <a:pt x="5910149" y="642594"/>
                </a:lnTo>
                <a:lnTo>
                  <a:pt x="5907075" y="646505"/>
                </a:lnTo>
                <a:cubicBezTo>
                  <a:pt x="5906847" y="649165"/>
                  <a:pt x="5907221" y="650326"/>
                  <a:pt x="5905709" y="652357"/>
                </a:cubicBezTo>
                <a:cubicBezTo>
                  <a:pt x="5901798" y="657586"/>
                  <a:pt x="5894286" y="658904"/>
                  <a:pt x="5889401" y="664470"/>
                </a:cubicBezTo>
                <a:cubicBezTo>
                  <a:pt x="5890374" y="664133"/>
                  <a:pt x="5893438" y="669737"/>
                  <a:pt x="5892303" y="670131"/>
                </a:cubicBezTo>
                <a:cubicBezTo>
                  <a:pt x="5891537" y="674483"/>
                  <a:pt x="5872390" y="681129"/>
                  <a:pt x="5873344" y="687466"/>
                </a:cubicBezTo>
                <a:lnTo>
                  <a:pt x="5873601" y="688262"/>
                </a:lnTo>
                <a:lnTo>
                  <a:pt x="5873686" y="688528"/>
                </a:lnTo>
                <a:cubicBezTo>
                  <a:pt x="5873724" y="688645"/>
                  <a:pt x="5873699" y="688567"/>
                  <a:pt x="5873649" y="688409"/>
                </a:cubicBezTo>
                <a:lnTo>
                  <a:pt x="5873601" y="688262"/>
                </a:lnTo>
                <a:lnTo>
                  <a:pt x="5873459" y="687820"/>
                </a:lnTo>
                <a:cubicBezTo>
                  <a:pt x="5873395" y="687624"/>
                  <a:pt x="5873344" y="687466"/>
                  <a:pt x="5873344" y="687466"/>
                </a:cubicBezTo>
                <a:cubicBezTo>
                  <a:pt x="5881296" y="684706"/>
                  <a:pt x="5883798" y="678460"/>
                  <a:pt x="5890564" y="674821"/>
                </a:cubicBezTo>
                <a:cubicBezTo>
                  <a:pt x="5900250" y="670168"/>
                  <a:pt x="5908529" y="664498"/>
                  <a:pt x="5918069" y="656024"/>
                </a:cubicBezTo>
                <a:cubicBezTo>
                  <a:pt x="5935126" y="643435"/>
                  <a:pt x="5901432" y="673845"/>
                  <a:pt x="5901805" y="675005"/>
                </a:cubicBezTo>
                <a:lnTo>
                  <a:pt x="5914186" y="671998"/>
                </a:lnTo>
                <a:cubicBezTo>
                  <a:pt x="5914558" y="673159"/>
                  <a:pt x="5901023" y="683235"/>
                  <a:pt x="5901023" y="683235"/>
                </a:cubicBezTo>
                <a:cubicBezTo>
                  <a:pt x="5895165" y="689139"/>
                  <a:pt x="5891710" y="689049"/>
                  <a:pt x="5887861" y="694472"/>
                </a:cubicBezTo>
                <a:cubicBezTo>
                  <a:pt x="5891918" y="693064"/>
                  <a:pt x="5906054" y="681489"/>
                  <a:pt x="5906427" y="682650"/>
                </a:cubicBezTo>
                <a:cubicBezTo>
                  <a:pt x="5906519" y="682940"/>
                  <a:pt x="5905756" y="684038"/>
                  <a:pt x="5904786" y="685360"/>
                </a:cubicBezTo>
                <a:lnTo>
                  <a:pt x="5904002" y="686462"/>
                </a:lnTo>
                <a:lnTo>
                  <a:pt x="5888047" y="695049"/>
                </a:lnTo>
                <a:lnTo>
                  <a:pt x="5880379" y="699176"/>
                </a:lnTo>
                <a:cubicBezTo>
                  <a:pt x="5885053" y="697741"/>
                  <a:pt x="5889456" y="695978"/>
                  <a:pt x="5893727" y="694053"/>
                </a:cubicBezTo>
                <a:lnTo>
                  <a:pt x="5901813" y="690129"/>
                </a:lnTo>
                <a:lnTo>
                  <a:pt x="5901670" y="691288"/>
                </a:lnTo>
                <a:cubicBezTo>
                  <a:pt x="5902467" y="691163"/>
                  <a:pt x="5904354" y="690090"/>
                  <a:pt x="5907981" y="687487"/>
                </a:cubicBezTo>
                <a:lnTo>
                  <a:pt x="5909381" y="686464"/>
                </a:lnTo>
                <a:lnTo>
                  <a:pt x="5918817" y="681908"/>
                </a:lnTo>
                <a:cubicBezTo>
                  <a:pt x="5923090" y="680006"/>
                  <a:pt x="5927497" y="678276"/>
                  <a:pt x="5932173" y="676883"/>
                </a:cubicBezTo>
                <a:cubicBezTo>
                  <a:pt x="5922708" y="683456"/>
                  <a:pt x="5912163" y="687816"/>
                  <a:pt x="5901870" y="693374"/>
                </a:cubicBezTo>
                <a:cubicBezTo>
                  <a:pt x="5893993" y="697848"/>
                  <a:pt x="5901034" y="695629"/>
                  <a:pt x="5904627" y="694519"/>
                </a:cubicBezTo>
                <a:lnTo>
                  <a:pt x="5942803" y="676073"/>
                </a:lnTo>
                <a:lnTo>
                  <a:pt x="5941617" y="677101"/>
                </a:lnTo>
                <a:cubicBezTo>
                  <a:pt x="5936360" y="681507"/>
                  <a:pt x="5922124" y="693332"/>
                  <a:pt x="5933112" y="685431"/>
                </a:cubicBezTo>
                <a:cubicBezTo>
                  <a:pt x="5943336" y="679085"/>
                  <a:pt x="5931749" y="688485"/>
                  <a:pt x="5929636" y="692014"/>
                </a:cubicBezTo>
                <a:cubicBezTo>
                  <a:pt x="5930610" y="691676"/>
                  <a:pt x="5931583" y="691338"/>
                  <a:pt x="5932557" y="691000"/>
                </a:cubicBezTo>
                <a:cubicBezTo>
                  <a:pt x="5931583" y="691338"/>
                  <a:pt x="5939843" y="692342"/>
                  <a:pt x="5940278" y="693697"/>
                </a:cubicBezTo>
                <a:cubicBezTo>
                  <a:pt x="5941024" y="696019"/>
                  <a:pt x="5924552" y="710986"/>
                  <a:pt x="5921842" y="713217"/>
                </a:cubicBezTo>
                <a:cubicBezTo>
                  <a:pt x="5914144" y="724062"/>
                  <a:pt x="5943117" y="699164"/>
                  <a:pt x="5943925" y="701680"/>
                </a:cubicBezTo>
                <a:cubicBezTo>
                  <a:pt x="5944356" y="702175"/>
                  <a:pt x="5943592" y="703516"/>
                  <a:pt x="5942357" y="705131"/>
                </a:cubicBezTo>
                <a:lnTo>
                  <a:pt x="5940986" y="706723"/>
                </a:lnTo>
                <a:lnTo>
                  <a:pt x="5914950" y="719761"/>
                </a:lnTo>
                <a:cubicBezTo>
                  <a:pt x="5912402" y="721021"/>
                  <a:pt x="5899058" y="725441"/>
                  <a:pt x="5899254" y="727674"/>
                </a:cubicBezTo>
                <a:cubicBezTo>
                  <a:pt x="5899433" y="729735"/>
                  <a:pt x="5908989" y="724192"/>
                  <a:pt x="5910020" y="724170"/>
                </a:cubicBezTo>
                <a:cubicBezTo>
                  <a:pt x="5919546" y="719145"/>
                  <a:pt x="5928497" y="714691"/>
                  <a:pt x="5937268" y="710521"/>
                </a:cubicBezTo>
                <a:lnTo>
                  <a:pt x="5938006" y="710184"/>
                </a:lnTo>
                <a:lnTo>
                  <a:pt x="5937969" y="710227"/>
                </a:lnTo>
                <a:cubicBezTo>
                  <a:pt x="5935070" y="713411"/>
                  <a:pt x="5933187" y="715409"/>
                  <a:pt x="5938113" y="711656"/>
                </a:cubicBezTo>
                <a:lnTo>
                  <a:pt x="5946340" y="706380"/>
                </a:lnTo>
                <a:lnTo>
                  <a:pt x="5963445" y="698573"/>
                </a:lnTo>
                <a:lnTo>
                  <a:pt x="5965757" y="697394"/>
                </a:lnTo>
                <a:lnTo>
                  <a:pt x="5959635" y="703562"/>
                </a:lnTo>
                <a:cubicBezTo>
                  <a:pt x="5956983" y="706180"/>
                  <a:pt x="5953830" y="709210"/>
                  <a:pt x="5949728" y="713001"/>
                </a:cubicBezTo>
                <a:cubicBezTo>
                  <a:pt x="5945444" y="717068"/>
                  <a:pt x="5941823" y="719831"/>
                  <a:pt x="5938512" y="723561"/>
                </a:cubicBezTo>
                <a:cubicBezTo>
                  <a:pt x="5931517" y="732657"/>
                  <a:pt x="5946626" y="720745"/>
                  <a:pt x="5950309" y="718175"/>
                </a:cubicBezTo>
                <a:cubicBezTo>
                  <a:pt x="5955505" y="713576"/>
                  <a:pt x="5960015" y="706848"/>
                  <a:pt x="5962107" y="709993"/>
                </a:cubicBezTo>
                <a:cubicBezTo>
                  <a:pt x="5961735" y="708832"/>
                  <a:pt x="5953376" y="720982"/>
                  <a:pt x="5951263" y="724512"/>
                </a:cubicBezTo>
                <a:cubicBezTo>
                  <a:pt x="5951263" y="724512"/>
                  <a:pt x="5944497" y="728151"/>
                  <a:pt x="5948326" y="729403"/>
                </a:cubicBezTo>
                <a:cubicBezTo>
                  <a:pt x="5948326" y="729403"/>
                  <a:pt x="5952610" y="725335"/>
                  <a:pt x="5955158" y="723160"/>
                </a:cubicBezTo>
                <a:cubicBezTo>
                  <a:pt x="5957041" y="725087"/>
                  <a:pt x="5958760" y="727071"/>
                  <a:pt x="5958760" y="727071"/>
                </a:cubicBezTo>
                <a:cubicBezTo>
                  <a:pt x="5960707" y="726395"/>
                  <a:pt x="5968301" y="718597"/>
                  <a:pt x="5972357" y="717189"/>
                </a:cubicBezTo>
                <a:cubicBezTo>
                  <a:pt x="5972357" y="717189"/>
                  <a:pt x="5978360" y="715105"/>
                  <a:pt x="5971529" y="721348"/>
                </a:cubicBezTo>
                <a:cubicBezTo>
                  <a:pt x="5966172" y="726004"/>
                  <a:pt x="5969047" y="720919"/>
                  <a:pt x="5967144" y="725666"/>
                </a:cubicBezTo>
                <a:cubicBezTo>
                  <a:pt x="5968447" y="722418"/>
                  <a:pt x="5971575" y="725419"/>
                  <a:pt x="5971348" y="728078"/>
                </a:cubicBezTo>
                <a:cubicBezTo>
                  <a:pt x="5971498" y="727704"/>
                  <a:pt x="5970568" y="728283"/>
                  <a:pt x="5969094" y="729379"/>
                </a:cubicBezTo>
                <a:lnTo>
                  <a:pt x="5964514" y="733040"/>
                </a:lnTo>
                <a:lnTo>
                  <a:pt x="5964302" y="733142"/>
                </a:lnTo>
                <a:cubicBezTo>
                  <a:pt x="5945344" y="742373"/>
                  <a:pt x="5926513" y="751601"/>
                  <a:pt x="5908615" y="760509"/>
                </a:cubicBezTo>
                <a:cubicBezTo>
                  <a:pt x="5886704" y="771654"/>
                  <a:pt x="5866651" y="783791"/>
                  <a:pt x="5847630" y="795905"/>
                </a:cubicBezTo>
                <a:cubicBezTo>
                  <a:pt x="5828477" y="808195"/>
                  <a:pt x="5809725" y="823402"/>
                  <a:pt x="5793642" y="838722"/>
                </a:cubicBezTo>
                <a:lnTo>
                  <a:pt x="5809730" y="827981"/>
                </a:lnTo>
                <a:lnTo>
                  <a:pt x="5803934" y="833625"/>
                </a:lnTo>
                <a:cubicBezTo>
                  <a:pt x="5798406" y="838862"/>
                  <a:pt x="5792878" y="843572"/>
                  <a:pt x="5787388" y="846581"/>
                </a:cubicBezTo>
                <a:cubicBezTo>
                  <a:pt x="5770285" y="857493"/>
                  <a:pt x="5797613" y="835064"/>
                  <a:pt x="5802218" y="827043"/>
                </a:cubicBezTo>
                <a:cubicBezTo>
                  <a:pt x="5810746" y="818481"/>
                  <a:pt x="5818514" y="812291"/>
                  <a:pt x="5824574" y="801738"/>
                </a:cubicBezTo>
                <a:lnTo>
                  <a:pt x="5825950" y="797019"/>
                </a:lnTo>
                <a:lnTo>
                  <a:pt x="5826407" y="795446"/>
                </a:lnTo>
                <a:cubicBezTo>
                  <a:pt x="5826613" y="794746"/>
                  <a:pt x="5826476" y="795212"/>
                  <a:pt x="5826204" y="796144"/>
                </a:cubicBezTo>
                <a:lnTo>
                  <a:pt x="5825950" y="797019"/>
                </a:lnTo>
                <a:lnTo>
                  <a:pt x="5825184" y="799641"/>
                </a:lnTo>
                <a:cubicBezTo>
                  <a:pt x="5824846" y="800806"/>
                  <a:pt x="5824574" y="801738"/>
                  <a:pt x="5824574" y="801738"/>
                </a:cubicBezTo>
                <a:lnTo>
                  <a:pt x="5683922" y="928515"/>
                </a:lnTo>
                <a:lnTo>
                  <a:pt x="5683266" y="927332"/>
                </a:lnTo>
                <a:lnTo>
                  <a:pt x="5683230" y="929138"/>
                </a:lnTo>
                <a:lnTo>
                  <a:pt x="5634935" y="972668"/>
                </a:lnTo>
                <a:cubicBezTo>
                  <a:pt x="5572125" y="1030910"/>
                  <a:pt x="5509686" y="1090243"/>
                  <a:pt x="5447516" y="1150155"/>
                </a:cubicBezTo>
                <a:lnTo>
                  <a:pt x="5273690" y="1320097"/>
                </a:lnTo>
                <a:lnTo>
                  <a:pt x="5275726" y="1318517"/>
                </a:lnTo>
                <a:cubicBezTo>
                  <a:pt x="5307616" y="1295865"/>
                  <a:pt x="5343189" y="1265760"/>
                  <a:pt x="5371378" y="1260657"/>
                </a:cubicBezTo>
                <a:cubicBezTo>
                  <a:pt x="5388236" y="1252515"/>
                  <a:pt x="5386994" y="1249163"/>
                  <a:pt x="5394647" y="1243727"/>
                </a:cubicBezTo>
                <a:cubicBezTo>
                  <a:pt x="5412764" y="1228843"/>
                  <a:pt x="5429443" y="1220222"/>
                  <a:pt x="5413053" y="1238315"/>
                </a:cubicBezTo>
                <a:lnTo>
                  <a:pt x="5409839" y="1241171"/>
                </a:lnTo>
                <a:lnTo>
                  <a:pt x="5368782" y="1269408"/>
                </a:lnTo>
                <a:cubicBezTo>
                  <a:pt x="5365155" y="1272234"/>
                  <a:pt x="5356245" y="1283682"/>
                  <a:pt x="5361249" y="1281700"/>
                </a:cubicBezTo>
                <a:cubicBezTo>
                  <a:pt x="5361249" y="1281700"/>
                  <a:pt x="5361249" y="1281700"/>
                  <a:pt x="5363456" y="1280307"/>
                </a:cubicBezTo>
                <a:lnTo>
                  <a:pt x="5367418" y="1277805"/>
                </a:lnTo>
                <a:lnTo>
                  <a:pt x="5352717" y="1289509"/>
                </a:lnTo>
                <a:cubicBezTo>
                  <a:pt x="5346085" y="1294578"/>
                  <a:pt x="5339014" y="1299777"/>
                  <a:pt x="5331043" y="1305439"/>
                </a:cubicBezTo>
                <a:cubicBezTo>
                  <a:pt x="5256309" y="1366838"/>
                  <a:pt x="5187800" y="1418941"/>
                  <a:pt x="5117356" y="1478258"/>
                </a:cubicBezTo>
                <a:lnTo>
                  <a:pt x="5072820" y="1517144"/>
                </a:lnTo>
                <a:lnTo>
                  <a:pt x="5048464" y="1544875"/>
                </a:lnTo>
                <a:lnTo>
                  <a:pt x="5036541" y="1554580"/>
                </a:lnTo>
                <a:lnTo>
                  <a:pt x="5070492" y="1519176"/>
                </a:lnTo>
                <a:lnTo>
                  <a:pt x="5045965" y="1540591"/>
                </a:lnTo>
                <a:cubicBezTo>
                  <a:pt x="5004451" y="1577489"/>
                  <a:pt x="4972691" y="1609726"/>
                  <a:pt x="4937156" y="1646658"/>
                </a:cubicBezTo>
                <a:lnTo>
                  <a:pt x="4927151" y="1657078"/>
                </a:lnTo>
                <a:lnTo>
                  <a:pt x="4901516" y="1670179"/>
                </a:lnTo>
                <a:lnTo>
                  <a:pt x="4895537" y="1673217"/>
                </a:lnTo>
                <a:lnTo>
                  <a:pt x="4887298" y="1680383"/>
                </a:lnTo>
                <a:lnTo>
                  <a:pt x="4889570" y="1679201"/>
                </a:lnTo>
                <a:lnTo>
                  <a:pt x="4922482" y="1661942"/>
                </a:lnTo>
                <a:lnTo>
                  <a:pt x="4899864" y="1685500"/>
                </a:lnTo>
                <a:cubicBezTo>
                  <a:pt x="4893271" y="1692350"/>
                  <a:pt x="4885261" y="1700446"/>
                  <a:pt x="4876525" y="1709279"/>
                </a:cubicBezTo>
                <a:lnTo>
                  <a:pt x="4861114" y="1724968"/>
                </a:lnTo>
                <a:lnTo>
                  <a:pt x="4806679" y="1790417"/>
                </a:lnTo>
                <a:lnTo>
                  <a:pt x="4779496" y="1823637"/>
                </a:lnTo>
                <a:lnTo>
                  <a:pt x="4718890" y="1859343"/>
                </a:lnTo>
                <a:lnTo>
                  <a:pt x="4714256" y="1864982"/>
                </a:lnTo>
                <a:lnTo>
                  <a:pt x="4714168" y="1865125"/>
                </a:lnTo>
                <a:lnTo>
                  <a:pt x="4715486" y="1864395"/>
                </a:lnTo>
                <a:cubicBezTo>
                  <a:pt x="4727926" y="1857003"/>
                  <a:pt x="4739614" y="1850280"/>
                  <a:pt x="4751057" y="1843780"/>
                </a:cubicBezTo>
                <a:lnTo>
                  <a:pt x="4773303" y="1831205"/>
                </a:lnTo>
                <a:lnTo>
                  <a:pt x="4769461" y="1835901"/>
                </a:lnTo>
                <a:lnTo>
                  <a:pt x="4770662" y="1835657"/>
                </a:lnTo>
                <a:lnTo>
                  <a:pt x="4726362" y="1862400"/>
                </a:lnTo>
                <a:lnTo>
                  <a:pt x="4703827" y="1876349"/>
                </a:lnTo>
                <a:lnTo>
                  <a:pt x="4693878" y="1886313"/>
                </a:lnTo>
                <a:lnTo>
                  <a:pt x="4696156" y="1881097"/>
                </a:lnTo>
                <a:lnTo>
                  <a:pt x="4689403" y="1885276"/>
                </a:lnTo>
                <a:lnTo>
                  <a:pt x="4674986" y="1894020"/>
                </a:lnTo>
                <a:lnTo>
                  <a:pt x="4663858" y="1908805"/>
                </a:lnTo>
                <a:cubicBezTo>
                  <a:pt x="4663184" y="1909906"/>
                  <a:pt x="4663297" y="1918553"/>
                  <a:pt x="4664758" y="1916168"/>
                </a:cubicBezTo>
                <a:cubicBezTo>
                  <a:pt x="4674174" y="1906543"/>
                  <a:pt x="4680920" y="1895536"/>
                  <a:pt x="4690533" y="1886032"/>
                </a:cubicBezTo>
                <a:cubicBezTo>
                  <a:pt x="4682212" y="1899607"/>
                  <a:pt x="4669958" y="1910773"/>
                  <a:pt x="4662425" y="1923066"/>
                </a:cubicBezTo>
                <a:cubicBezTo>
                  <a:pt x="4661639" y="1924349"/>
                  <a:pt x="4661751" y="1932996"/>
                  <a:pt x="4663326" y="1930427"/>
                </a:cubicBezTo>
                <a:cubicBezTo>
                  <a:pt x="4670971" y="1922367"/>
                  <a:pt x="4677977" y="1913916"/>
                  <a:pt x="4684884" y="1905625"/>
                </a:cubicBezTo>
                <a:lnTo>
                  <a:pt x="4693453" y="1895883"/>
                </a:lnTo>
                <a:lnTo>
                  <a:pt x="4688197" y="1902482"/>
                </a:lnTo>
                <a:cubicBezTo>
                  <a:pt x="4683190" y="1909161"/>
                  <a:pt x="4678517" y="1916014"/>
                  <a:pt x="4673332" y="1922930"/>
                </a:cubicBezTo>
                <a:cubicBezTo>
                  <a:pt x="4671756" y="1925498"/>
                  <a:pt x="4672658" y="1932860"/>
                  <a:pt x="4673444" y="1931576"/>
                </a:cubicBezTo>
                <a:cubicBezTo>
                  <a:pt x="4673444" y="1931576"/>
                  <a:pt x="4673444" y="1931576"/>
                  <a:pt x="4675018" y="1929008"/>
                </a:cubicBezTo>
                <a:cubicBezTo>
                  <a:pt x="4674820" y="1932420"/>
                  <a:pt x="4675130" y="1937654"/>
                  <a:pt x="4676592" y="1935270"/>
                </a:cubicBezTo>
                <a:cubicBezTo>
                  <a:pt x="4677379" y="1933986"/>
                  <a:pt x="4679628" y="1930317"/>
                  <a:pt x="4682664" y="1925363"/>
                </a:cubicBezTo>
                <a:cubicBezTo>
                  <a:pt x="4682580" y="1928591"/>
                  <a:pt x="4682889" y="1933827"/>
                  <a:pt x="4683564" y="1932726"/>
                </a:cubicBezTo>
                <a:cubicBezTo>
                  <a:pt x="4683564" y="1932726"/>
                  <a:pt x="4683564" y="1932726"/>
                  <a:pt x="4692473" y="1921278"/>
                </a:cubicBezTo>
                <a:cubicBezTo>
                  <a:pt x="4693177" y="1923222"/>
                  <a:pt x="4692980" y="1926632"/>
                  <a:pt x="4694947" y="1926071"/>
                </a:cubicBezTo>
                <a:cubicBezTo>
                  <a:pt x="4706415" y="1916191"/>
                  <a:pt x="4716816" y="1905401"/>
                  <a:pt x="4726906" y="1894676"/>
                </a:cubicBezTo>
                <a:cubicBezTo>
                  <a:pt x="4737193" y="1884071"/>
                  <a:pt x="4749449" y="1872904"/>
                  <a:pt x="4759540" y="1862178"/>
                </a:cubicBezTo>
                <a:cubicBezTo>
                  <a:pt x="4759540" y="1862178"/>
                  <a:pt x="4760243" y="1864122"/>
                  <a:pt x="4760918" y="1863021"/>
                </a:cubicBezTo>
                <a:cubicBezTo>
                  <a:pt x="4766117" y="1857627"/>
                  <a:pt x="4771991" y="1851132"/>
                  <a:pt x="4779159" y="1845176"/>
                </a:cubicBezTo>
                <a:cubicBezTo>
                  <a:pt x="4779159" y="1845176"/>
                  <a:pt x="4779159" y="1845176"/>
                  <a:pt x="4783571" y="1841066"/>
                </a:cubicBezTo>
                <a:cubicBezTo>
                  <a:pt x="4777586" y="1847744"/>
                  <a:pt x="4772497" y="1852957"/>
                  <a:pt x="4767494" y="1858470"/>
                </a:cubicBezTo>
                <a:cubicBezTo>
                  <a:pt x="4766033" y="1860855"/>
                  <a:pt x="4766932" y="1868217"/>
                  <a:pt x="4767607" y="1867116"/>
                </a:cubicBezTo>
                <a:cubicBezTo>
                  <a:pt x="4777810" y="1856208"/>
                  <a:pt x="4786720" y="1844760"/>
                  <a:pt x="4800156" y="1837849"/>
                </a:cubicBezTo>
                <a:cubicBezTo>
                  <a:pt x="4802222" y="1836463"/>
                  <a:pt x="4802676" y="1831254"/>
                  <a:pt x="4801944" y="1828972"/>
                </a:cubicBezTo>
                <a:lnTo>
                  <a:pt x="4801002" y="1828079"/>
                </a:lnTo>
                <a:lnTo>
                  <a:pt x="4801600" y="1827379"/>
                </a:lnTo>
                <a:cubicBezTo>
                  <a:pt x="4803156" y="1825557"/>
                  <a:pt x="4806269" y="1821913"/>
                  <a:pt x="4812495" y="1814623"/>
                </a:cubicBezTo>
                <a:cubicBezTo>
                  <a:pt x="4813086" y="1816751"/>
                  <a:pt x="4812693" y="1820042"/>
                  <a:pt x="4813479" y="1818757"/>
                </a:cubicBezTo>
                <a:cubicBezTo>
                  <a:pt x="4814857" y="1819601"/>
                  <a:pt x="4814857" y="1819601"/>
                  <a:pt x="4815644" y="1818317"/>
                </a:cubicBezTo>
                <a:cubicBezTo>
                  <a:pt x="4815644" y="1818317"/>
                  <a:pt x="4815644" y="1818317"/>
                  <a:pt x="4817105" y="1815932"/>
                </a:cubicBezTo>
                <a:cubicBezTo>
                  <a:pt x="4817021" y="1819160"/>
                  <a:pt x="4816825" y="1822572"/>
                  <a:pt x="4817612" y="1821288"/>
                </a:cubicBezTo>
                <a:cubicBezTo>
                  <a:pt x="4821041" y="1818340"/>
                  <a:pt x="4825454" y="1814231"/>
                  <a:pt x="4829080" y="1811405"/>
                </a:cubicBezTo>
                <a:cubicBezTo>
                  <a:pt x="4829080" y="1811405"/>
                  <a:pt x="4829080" y="1811405"/>
                  <a:pt x="4829782" y="1813349"/>
                </a:cubicBezTo>
                <a:cubicBezTo>
                  <a:pt x="4829782" y="1813349"/>
                  <a:pt x="4829782" y="1813349"/>
                  <a:pt x="4815363" y="1824956"/>
                </a:cubicBezTo>
                <a:cubicBezTo>
                  <a:pt x="4814575" y="1826241"/>
                  <a:pt x="4814295" y="1829348"/>
                  <a:pt x="4814885" y="1831475"/>
                </a:cubicBezTo>
                <a:cubicBezTo>
                  <a:pt x="4803221" y="1844770"/>
                  <a:pt x="4790769" y="1855816"/>
                  <a:pt x="4779216" y="1868925"/>
                </a:cubicBezTo>
                <a:cubicBezTo>
                  <a:pt x="4776265" y="1870651"/>
                  <a:pt x="4777164" y="1878014"/>
                  <a:pt x="4777952" y="1876730"/>
                </a:cubicBezTo>
                <a:cubicBezTo>
                  <a:pt x="4791866" y="1863299"/>
                  <a:pt x="4806284" y="1851690"/>
                  <a:pt x="4817358" y="1836270"/>
                </a:cubicBezTo>
                <a:cubicBezTo>
                  <a:pt x="4818034" y="1835169"/>
                  <a:pt x="4819607" y="1832601"/>
                  <a:pt x="4819101" y="1830777"/>
                </a:cubicBezTo>
                <a:lnTo>
                  <a:pt x="4846068" y="1806123"/>
                </a:lnTo>
                <a:lnTo>
                  <a:pt x="4791100" y="1868813"/>
                </a:lnTo>
                <a:cubicBezTo>
                  <a:pt x="4706939" y="1956217"/>
                  <a:pt x="4613882" y="2045703"/>
                  <a:pt x="4533981" y="2144598"/>
                </a:cubicBezTo>
                <a:lnTo>
                  <a:pt x="4449848" y="2243587"/>
                </a:lnTo>
                <a:lnTo>
                  <a:pt x="4398088" y="2313355"/>
                </a:lnTo>
                <a:lnTo>
                  <a:pt x="4381541" y="2336816"/>
                </a:lnTo>
                <a:lnTo>
                  <a:pt x="4399951" y="2315295"/>
                </a:lnTo>
                <a:cubicBezTo>
                  <a:pt x="4444981" y="2263226"/>
                  <a:pt x="4487599" y="2215450"/>
                  <a:pt x="4531525" y="2165498"/>
                </a:cubicBezTo>
                <a:cubicBezTo>
                  <a:pt x="4569536" y="2124586"/>
                  <a:pt x="4606500" y="2070707"/>
                  <a:pt x="4644689" y="2030274"/>
                </a:cubicBezTo>
                <a:cubicBezTo>
                  <a:pt x="4669040" y="2006122"/>
                  <a:pt x="4683943" y="1992714"/>
                  <a:pt x="4710313" y="1965313"/>
                </a:cubicBezTo>
                <a:cubicBezTo>
                  <a:pt x="4725345" y="1950804"/>
                  <a:pt x="4741735" y="1932711"/>
                  <a:pt x="4755396" y="1915949"/>
                </a:cubicBezTo>
                <a:cubicBezTo>
                  <a:pt x="4789725" y="1882492"/>
                  <a:pt x="4762758" y="1916972"/>
                  <a:pt x="4752780" y="1926278"/>
                </a:cubicBezTo>
                <a:cubicBezTo>
                  <a:pt x="4688802" y="1997125"/>
                  <a:pt x="4635466" y="2059005"/>
                  <a:pt x="4575833" y="2122735"/>
                </a:cubicBezTo>
                <a:cubicBezTo>
                  <a:pt x="4508528" y="2201995"/>
                  <a:pt x="4446278" y="2276053"/>
                  <a:pt x="4386934" y="2349257"/>
                </a:cubicBezTo>
                <a:cubicBezTo>
                  <a:pt x="4354203" y="2387023"/>
                  <a:pt x="4324721" y="2424498"/>
                  <a:pt x="4294875" y="2462080"/>
                </a:cubicBezTo>
                <a:lnTo>
                  <a:pt x="4287468" y="2470999"/>
                </a:lnTo>
                <a:lnTo>
                  <a:pt x="4198333" y="2605485"/>
                </a:lnTo>
                <a:cubicBezTo>
                  <a:pt x="4166561" y="2655168"/>
                  <a:pt x="4135759" y="2705229"/>
                  <a:pt x="4106246" y="2755493"/>
                </a:cubicBezTo>
                <a:lnTo>
                  <a:pt x="4020872" y="2909748"/>
                </a:lnTo>
                <a:lnTo>
                  <a:pt x="4020327" y="2910412"/>
                </a:lnTo>
                <a:lnTo>
                  <a:pt x="4019911" y="2910418"/>
                </a:lnTo>
                <a:cubicBezTo>
                  <a:pt x="4019744" y="2910523"/>
                  <a:pt x="4019709" y="2910766"/>
                  <a:pt x="4019639" y="2911251"/>
                </a:cubicBezTo>
                <a:lnTo>
                  <a:pt x="4020327" y="2910412"/>
                </a:lnTo>
                <a:lnTo>
                  <a:pt x="4020505" y="2910410"/>
                </a:lnTo>
                <a:lnTo>
                  <a:pt x="4020143" y="2911065"/>
                </a:lnTo>
                <a:lnTo>
                  <a:pt x="4015498" y="2914760"/>
                </a:lnTo>
                <a:cubicBezTo>
                  <a:pt x="4011854" y="2913398"/>
                  <a:pt x="4025920" y="2902712"/>
                  <a:pt x="4028418" y="2893780"/>
                </a:cubicBezTo>
                <a:cubicBezTo>
                  <a:pt x="4028558" y="2892809"/>
                  <a:pt x="4027806" y="2889613"/>
                  <a:pt x="4027946" y="2888644"/>
                </a:cubicBezTo>
                <a:cubicBezTo>
                  <a:pt x="4030002" y="2882784"/>
                  <a:pt x="4033615" y="2875937"/>
                  <a:pt x="4037144" y="2868263"/>
                </a:cubicBezTo>
                <a:lnTo>
                  <a:pt x="4045442" y="2854486"/>
                </a:lnTo>
                <a:lnTo>
                  <a:pt x="4046320" y="2850769"/>
                </a:lnTo>
                <a:lnTo>
                  <a:pt x="4046463" y="2849571"/>
                </a:lnTo>
                <a:lnTo>
                  <a:pt x="4048284" y="2841479"/>
                </a:lnTo>
                <a:lnTo>
                  <a:pt x="4047513" y="2841804"/>
                </a:lnTo>
                <a:cubicBezTo>
                  <a:pt x="4046800" y="2842153"/>
                  <a:pt x="4046209" y="2842492"/>
                  <a:pt x="4045869" y="2842744"/>
                </a:cubicBezTo>
                <a:cubicBezTo>
                  <a:pt x="4044396" y="2844560"/>
                  <a:pt x="4034422" y="2861908"/>
                  <a:pt x="4039752" y="2850152"/>
                </a:cubicBezTo>
                <a:cubicBezTo>
                  <a:pt x="4045396" y="2837608"/>
                  <a:pt x="4032137" y="2859537"/>
                  <a:pt x="4030500" y="2862487"/>
                </a:cubicBezTo>
                <a:cubicBezTo>
                  <a:pt x="4025554" y="2870179"/>
                  <a:pt x="4020969" y="2876761"/>
                  <a:pt x="4019355" y="2879548"/>
                </a:cubicBezTo>
                <a:cubicBezTo>
                  <a:pt x="4008976" y="2894802"/>
                  <a:pt x="3999694" y="2909101"/>
                  <a:pt x="3990641" y="2923037"/>
                </a:cubicBezTo>
                <a:lnTo>
                  <a:pt x="3988724" y="2925932"/>
                </a:lnTo>
                <a:lnTo>
                  <a:pt x="3988933" y="2922143"/>
                </a:lnTo>
                <a:lnTo>
                  <a:pt x="3988882" y="2920817"/>
                </a:lnTo>
                <a:lnTo>
                  <a:pt x="3994535" y="2911603"/>
                </a:lnTo>
                <a:cubicBezTo>
                  <a:pt x="3997984" y="2905888"/>
                  <a:pt x="4008570" y="2892708"/>
                  <a:pt x="4009292" y="2887695"/>
                </a:cubicBezTo>
                <a:cubicBezTo>
                  <a:pt x="4009571" y="2885754"/>
                  <a:pt x="4005987" y="2885383"/>
                  <a:pt x="4005037" y="2882167"/>
                </a:cubicBezTo>
                <a:cubicBezTo>
                  <a:pt x="4004424" y="2878000"/>
                  <a:pt x="4007292" y="2876328"/>
                  <a:pt x="4010543" y="2870592"/>
                </a:cubicBezTo>
                <a:cubicBezTo>
                  <a:pt x="4012458" y="2865703"/>
                  <a:pt x="4013041" y="2861661"/>
                  <a:pt x="4014678" y="2858713"/>
                </a:cubicBezTo>
                <a:lnTo>
                  <a:pt x="4016632" y="2855282"/>
                </a:lnTo>
                <a:lnTo>
                  <a:pt x="4016493" y="2855398"/>
                </a:lnTo>
                <a:cubicBezTo>
                  <a:pt x="4016214" y="2855559"/>
                  <a:pt x="4015998" y="2855588"/>
                  <a:pt x="4015866" y="2855452"/>
                </a:cubicBezTo>
                <a:cubicBezTo>
                  <a:pt x="4015559" y="2855132"/>
                  <a:pt x="4015764" y="2854055"/>
                  <a:pt x="4016273" y="2852576"/>
                </a:cubicBezTo>
                <a:lnTo>
                  <a:pt x="4017380" y="2849858"/>
                </a:lnTo>
                <a:lnTo>
                  <a:pt x="4015936" y="2850679"/>
                </a:lnTo>
                <a:cubicBezTo>
                  <a:pt x="4014938" y="2850945"/>
                  <a:pt x="4013957" y="2851089"/>
                  <a:pt x="4013290" y="2851512"/>
                </a:cubicBezTo>
                <a:cubicBezTo>
                  <a:pt x="4011793" y="2853491"/>
                  <a:pt x="4009900" y="2858218"/>
                  <a:pt x="4006730" y="2861992"/>
                </a:cubicBezTo>
                <a:cubicBezTo>
                  <a:pt x="4005093" y="2864941"/>
                  <a:pt x="3995701" y="2878245"/>
                  <a:pt x="3999534" y="2868467"/>
                </a:cubicBezTo>
                <a:cubicBezTo>
                  <a:pt x="4001613" y="2862446"/>
                  <a:pt x="4007592" y="2856009"/>
                  <a:pt x="4009205" y="2853222"/>
                </a:cubicBezTo>
                <a:cubicBezTo>
                  <a:pt x="4011041" y="2850294"/>
                  <a:pt x="4010089" y="2847078"/>
                  <a:pt x="4010229" y="2846107"/>
                </a:cubicBezTo>
                <a:cubicBezTo>
                  <a:pt x="4011902" y="2844311"/>
                  <a:pt x="4013260" y="2843303"/>
                  <a:pt x="4014873" y="2840516"/>
                </a:cubicBezTo>
                <a:lnTo>
                  <a:pt x="4014927" y="2840137"/>
                </a:lnTo>
                <a:lnTo>
                  <a:pt x="4014061" y="2841411"/>
                </a:lnTo>
                <a:cubicBezTo>
                  <a:pt x="4011061" y="2845325"/>
                  <a:pt x="4011720" y="2840744"/>
                  <a:pt x="4011720" y="2840744"/>
                </a:cubicBezTo>
                <a:cubicBezTo>
                  <a:pt x="4012302" y="2836701"/>
                  <a:pt x="4018385" y="2828141"/>
                  <a:pt x="4018663" y="2826201"/>
                </a:cubicBezTo>
                <a:cubicBezTo>
                  <a:pt x="4018663" y="2826201"/>
                  <a:pt x="4018101" y="2825896"/>
                  <a:pt x="4017261" y="2825420"/>
                </a:cubicBezTo>
                <a:lnTo>
                  <a:pt x="4016840" y="2825171"/>
                </a:lnTo>
                <a:lnTo>
                  <a:pt x="4013492" y="2831516"/>
                </a:lnTo>
                <a:cubicBezTo>
                  <a:pt x="4011923" y="2834437"/>
                  <a:pt x="4010342" y="2837257"/>
                  <a:pt x="4008702" y="2839876"/>
                </a:cubicBezTo>
                <a:cubicBezTo>
                  <a:pt x="4006088" y="2844694"/>
                  <a:pt x="4002879" y="2849449"/>
                  <a:pt x="3999543" y="2854190"/>
                </a:cubicBezTo>
                <a:lnTo>
                  <a:pt x="3997085" y="2857724"/>
                </a:lnTo>
                <a:lnTo>
                  <a:pt x="3997319" y="2856855"/>
                </a:lnTo>
                <a:lnTo>
                  <a:pt x="3998944" y="2850714"/>
                </a:lnTo>
                <a:lnTo>
                  <a:pt x="3997763" y="2849990"/>
                </a:lnTo>
                <a:cubicBezTo>
                  <a:pt x="3992844" y="2846096"/>
                  <a:pt x="3987799" y="2852783"/>
                  <a:pt x="3983030" y="2862384"/>
                </a:cubicBezTo>
                <a:lnTo>
                  <a:pt x="3982848" y="2862801"/>
                </a:lnTo>
                <a:lnTo>
                  <a:pt x="3967116" y="2923949"/>
                </a:lnTo>
                <a:cubicBezTo>
                  <a:pt x="3962358" y="2947010"/>
                  <a:pt x="3958380" y="2970442"/>
                  <a:pt x="3954373" y="2993917"/>
                </a:cubicBezTo>
                <a:cubicBezTo>
                  <a:pt x="3953636" y="3001498"/>
                  <a:pt x="3953910" y="3008830"/>
                  <a:pt x="3952453" y="3015486"/>
                </a:cubicBezTo>
                <a:lnTo>
                  <a:pt x="3950636" y="3020941"/>
                </a:lnTo>
                <a:lnTo>
                  <a:pt x="3949754" y="3020154"/>
                </a:lnTo>
                <a:cubicBezTo>
                  <a:pt x="3951817" y="3008874"/>
                  <a:pt x="3953237" y="2999302"/>
                  <a:pt x="3950117" y="3012415"/>
                </a:cubicBezTo>
                <a:lnTo>
                  <a:pt x="3948519" y="3019593"/>
                </a:lnTo>
                <a:lnTo>
                  <a:pt x="3948513" y="3019590"/>
                </a:lnTo>
                <a:lnTo>
                  <a:pt x="3948506" y="3019650"/>
                </a:lnTo>
                <a:lnTo>
                  <a:pt x="3945339" y="3033865"/>
                </a:lnTo>
                <a:cubicBezTo>
                  <a:pt x="3946013" y="3032393"/>
                  <a:pt x="3947052" y="3028764"/>
                  <a:pt x="3947800" y="3025533"/>
                </a:cubicBezTo>
                <a:lnTo>
                  <a:pt x="3948506" y="3019650"/>
                </a:lnTo>
                <a:lnTo>
                  <a:pt x="3948519" y="3019593"/>
                </a:lnTo>
                <a:lnTo>
                  <a:pt x="3949754" y="3020154"/>
                </a:lnTo>
                <a:cubicBezTo>
                  <a:pt x="3948087" y="3028690"/>
                  <a:pt x="3945699" y="3038273"/>
                  <a:pt x="3944717" y="3038515"/>
                </a:cubicBezTo>
                <a:cubicBezTo>
                  <a:pt x="3945699" y="3038273"/>
                  <a:pt x="3944357" y="3034107"/>
                  <a:pt x="3944357" y="3034107"/>
                </a:cubicBezTo>
                <a:cubicBezTo>
                  <a:pt x="3943579" y="3031688"/>
                  <a:pt x="3942394" y="3034590"/>
                  <a:pt x="3941312" y="3031231"/>
                </a:cubicBezTo>
                <a:cubicBezTo>
                  <a:pt x="3941514" y="3028570"/>
                  <a:pt x="3942459" y="3021082"/>
                  <a:pt x="3942820" y="3015626"/>
                </a:cubicBezTo>
                <a:cubicBezTo>
                  <a:pt x="3946679" y="2983192"/>
                  <a:pt x="3950781" y="2945476"/>
                  <a:pt x="3958269" y="2913889"/>
                </a:cubicBezTo>
                <a:lnTo>
                  <a:pt x="3969386" y="2874044"/>
                </a:lnTo>
                <a:lnTo>
                  <a:pt x="3967382" y="2875127"/>
                </a:lnTo>
                <a:cubicBezTo>
                  <a:pt x="3966710" y="2874290"/>
                  <a:pt x="3967996" y="2869543"/>
                  <a:pt x="3969431" y="2864904"/>
                </a:cubicBezTo>
                <a:lnTo>
                  <a:pt x="3970323" y="2861997"/>
                </a:lnTo>
                <a:lnTo>
                  <a:pt x="3969976" y="2860868"/>
                </a:lnTo>
                <a:lnTo>
                  <a:pt x="3961904" y="2888710"/>
                </a:lnTo>
                <a:cubicBezTo>
                  <a:pt x="3959381" y="2897873"/>
                  <a:pt x="3957108" y="2906994"/>
                  <a:pt x="3955001" y="2917451"/>
                </a:cubicBezTo>
                <a:cubicBezTo>
                  <a:pt x="3947108" y="2954362"/>
                  <a:pt x="3944090" y="2985571"/>
                  <a:pt x="3938368" y="3022091"/>
                </a:cubicBezTo>
                <a:cubicBezTo>
                  <a:pt x="3937524" y="3033179"/>
                  <a:pt x="3936277" y="3039725"/>
                  <a:pt x="3933729" y="3052106"/>
                </a:cubicBezTo>
                <a:cubicBezTo>
                  <a:pt x="3931500" y="3058893"/>
                  <a:pt x="3931044" y="3053638"/>
                  <a:pt x="3932084" y="3046999"/>
                </a:cubicBezTo>
                <a:cubicBezTo>
                  <a:pt x="3932287" y="3044337"/>
                  <a:pt x="3933432" y="3044055"/>
                  <a:pt x="3932812" y="3038840"/>
                </a:cubicBezTo>
                <a:cubicBezTo>
                  <a:pt x="3929407" y="3031555"/>
                  <a:pt x="3931694" y="3018368"/>
                  <a:pt x="3932538" y="3007281"/>
                </a:cubicBezTo>
                <a:cubicBezTo>
                  <a:pt x="3935245" y="2978395"/>
                  <a:pt x="3939754" y="2949899"/>
                  <a:pt x="3945792" y="2921898"/>
                </a:cubicBezTo>
                <a:lnTo>
                  <a:pt x="3957266" y="2879718"/>
                </a:lnTo>
                <a:lnTo>
                  <a:pt x="3959293" y="2870052"/>
                </a:lnTo>
                <a:lnTo>
                  <a:pt x="3966954" y="2837470"/>
                </a:lnTo>
                <a:lnTo>
                  <a:pt x="3962121" y="2851609"/>
                </a:lnTo>
                <a:lnTo>
                  <a:pt x="3958239" y="2866413"/>
                </a:lnTo>
                <a:cubicBezTo>
                  <a:pt x="3955427" y="2878126"/>
                  <a:pt x="3952467" y="2889734"/>
                  <a:pt x="3948437" y="2899742"/>
                </a:cubicBezTo>
                <a:lnTo>
                  <a:pt x="3949109" y="2896628"/>
                </a:lnTo>
                <a:lnTo>
                  <a:pt x="3945282" y="2910853"/>
                </a:lnTo>
                <a:cubicBezTo>
                  <a:pt x="3937851" y="2945907"/>
                  <a:pt x="3933529" y="2980197"/>
                  <a:pt x="3926984" y="3014162"/>
                </a:cubicBezTo>
                <a:cubicBezTo>
                  <a:pt x="3927532" y="2985156"/>
                  <a:pt x="3929567" y="2954188"/>
                  <a:pt x="3937497" y="2924524"/>
                </a:cubicBezTo>
                <a:lnTo>
                  <a:pt x="3938637" y="2918204"/>
                </a:lnTo>
                <a:lnTo>
                  <a:pt x="3938674" y="2918335"/>
                </a:lnTo>
                <a:lnTo>
                  <a:pt x="3937661" y="2936157"/>
                </a:lnTo>
                <a:cubicBezTo>
                  <a:pt x="3936835" y="2957403"/>
                  <a:pt x="3940061" y="2935694"/>
                  <a:pt x="3939810" y="2922364"/>
                </a:cubicBezTo>
                <a:lnTo>
                  <a:pt x="3938674" y="2918335"/>
                </a:lnTo>
                <a:lnTo>
                  <a:pt x="3938702" y="2917843"/>
                </a:lnTo>
                <a:lnTo>
                  <a:pt x="3938637" y="2918204"/>
                </a:lnTo>
                <a:lnTo>
                  <a:pt x="3937361" y="2913677"/>
                </a:lnTo>
                <a:cubicBezTo>
                  <a:pt x="3935397" y="2914161"/>
                  <a:pt x="3933406" y="2935397"/>
                  <a:pt x="3932481" y="2939108"/>
                </a:cubicBezTo>
                <a:cubicBezTo>
                  <a:pt x="3929306" y="2963247"/>
                  <a:pt x="3925086" y="2991273"/>
                  <a:pt x="3921652" y="3014607"/>
                </a:cubicBezTo>
                <a:cubicBezTo>
                  <a:pt x="3922042" y="2988396"/>
                  <a:pt x="3926717" y="2965627"/>
                  <a:pt x="3929214" y="2942670"/>
                </a:cubicBezTo>
                <a:cubicBezTo>
                  <a:pt x="3930918" y="2941379"/>
                  <a:pt x="3930355" y="2939631"/>
                  <a:pt x="3929836" y="2938019"/>
                </a:cubicBezTo>
                <a:cubicBezTo>
                  <a:pt x="3926265" y="2940640"/>
                  <a:pt x="3931141" y="2925074"/>
                  <a:pt x="3931926" y="2920385"/>
                </a:cubicBezTo>
                <a:cubicBezTo>
                  <a:pt x="3934518" y="2908139"/>
                  <a:pt x="3937065" y="2895760"/>
                  <a:pt x="3940897" y="2884079"/>
                </a:cubicBezTo>
                <a:cubicBezTo>
                  <a:pt x="3944430" y="2874212"/>
                  <a:pt x="3944489" y="2867815"/>
                  <a:pt x="3948682" y="2860543"/>
                </a:cubicBezTo>
                <a:cubicBezTo>
                  <a:pt x="3948841" y="2857747"/>
                  <a:pt x="3950608" y="2852814"/>
                  <a:pt x="3951855" y="2846269"/>
                </a:cubicBezTo>
                <a:cubicBezTo>
                  <a:pt x="3952476" y="2841617"/>
                  <a:pt x="3955384" y="2833647"/>
                  <a:pt x="3953421" y="2834131"/>
                </a:cubicBezTo>
                <a:lnTo>
                  <a:pt x="3951403" y="2838806"/>
                </a:lnTo>
                <a:lnTo>
                  <a:pt x="3950452" y="2842044"/>
                </a:lnTo>
                <a:lnTo>
                  <a:pt x="3948584" y="2851186"/>
                </a:lnTo>
                <a:lnTo>
                  <a:pt x="3946414" y="2854867"/>
                </a:lnTo>
                <a:lnTo>
                  <a:pt x="3928298" y="2919538"/>
                </a:lnTo>
                <a:cubicBezTo>
                  <a:pt x="3922013" y="2954310"/>
                  <a:pt x="3920339" y="2979821"/>
                  <a:pt x="3914415" y="3009137"/>
                </a:cubicBezTo>
                <a:lnTo>
                  <a:pt x="3914306" y="3010557"/>
                </a:lnTo>
                <a:lnTo>
                  <a:pt x="3913815" y="3011054"/>
                </a:lnTo>
                <a:lnTo>
                  <a:pt x="3911612" y="3015249"/>
                </a:lnTo>
                <a:lnTo>
                  <a:pt x="3911667" y="3014312"/>
                </a:lnTo>
                <a:cubicBezTo>
                  <a:pt x="3914805" y="2982927"/>
                  <a:pt x="3918804" y="2951475"/>
                  <a:pt x="3924467" y="2921354"/>
                </a:cubicBezTo>
                <a:cubicBezTo>
                  <a:pt x="3928522" y="2903234"/>
                  <a:pt x="3933543" y="2886472"/>
                  <a:pt x="3938492" y="2869965"/>
                </a:cubicBezTo>
                <a:lnTo>
                  <a:pt x="3939332" y="2866881"/>
                </a:lnTo>
                <a:lnTo>
                  <a:pt x="3936197" y="2872202"/>
                </a:lnTo>
                <a:lnTo>
                  <a:pt x="3934192" y="2875360"/>
                </a:lnTo>
                <a:lnTo>
                  <a:pt x="3934620" y="2872999"/>
                </a:lnTo>
                <a:cubicBezTo>
                  <a:pt x="3935306" y="2869444"/>
                  <a:pt x="3935618" y="2867503"/>
                  <a:pt x="3935646" y="2866653"/>
                </a:cubicBezTo>
                <a:lnTo>
                  <a:pt x="3935362" y="2866734"/>
                </a:lnTo>
                <a:lnTo>
                  <a:pt x="3941217" y="2856454"/>
                </a:lnTo>
                <a:lnTo>
                  <a:pt x="3943608" y="2851188"/>
                </a:lnTo>
                <a:lnTo>
                  <a:pt x="3952081" y="2820098"/>
                </a:lnTo>
                <a:cubicBezTo>
                  <a:pt x="3942954" y="2839469"/>
                  <a:pt x="3934770" y="2861217"/>
                  <a:pt x="3929410" y="2882414"/>
                </a:cubicBezTo>
                <a:cubicBezTo>
                  <a:pt x="3924172" y="2903436"/>
                  <a:pt x="3919236" y="2925399"/>
                  <a:pt x="3915802" y="2948733"/>
                </a:cubicBezTo>
                <a:cubicBezTo>
                  <a:pt x="3913179" y="2967732"/>
                  <a:pt x="3910550" y="2987676"/>
                  <a:pt x="3907961" y="3007736"/>
                </a:cubicBezTo>
                <a:lnTo>
                  <a:pt x="3907931" y="3007960"/>
                </a:lnTo>
                <a:lnTo>
                  <a:pt x="3905982" y="3013256"/>
                </a:lnTo>
                <a:cubicBezTo>
                  <a:pt x="3905430" y="3014934"/>
                  <a:pt x="3905187" y="3015957"/>
                  <a:pt x="3905487" y="3015704"/>
                </a:cubicBezTo>
                <a:cubicBezTo>
                  <a:pt x="3903096" y="3016744"/>
                  <a:pt x="3899338" y="3014854"/>
                  <a:pt x="3901935" y="3012657"/>
                </a:cubicBezTo>
                <a:cubicBezTo>
                  <a:pt x="3898140" y="3015868"/>
                  <a:pt x="3901942" y="3011669"/>
                  <a:pt x="3899316" y="3017981"/>
                </a:cubicBezTo>
                <a:cubicBezTo>
                  <a:pt x="3895684" y="3026124"/>
                  <a:pt x="3895727" y="3020036"/>
                  <a:pt x="3895727" y="3020036"/>
                </a:cubicBezTo>
                <a:cubicBezTo>
                  <a:pt x="3895757" y="3015921"/>
                  <a:pt x="3900590" y="3006599"/>
                  <a:pt x="3900604" y="3004624"/>
                </a:cubicBezTo>
                <a:cubicBezTo>
                  <a:pt x="3900604" y="3004624"/>
                  <a:pt x="3898228" y="3003690"/>
                  <a:pt x="3895853" y="3002591"/>
                </a:cubicBezTo>
                <a:cubicBezTo>
                  <a:pt x="3897066" y="2999603"/>
                  <a:pt x="3899486" y="2994447"/>
                  <a:pt x="3899486" y="2994447"/>
                </a:cubicBezTo>
                <a:cubicBezTo>
                  <a:pt x="3897125" y="2991374"/>
                  <a:pt x="3895883" y="2998642"/>
                  <a:pt x="3895883" y="2998642"/>
                </a:cubicBezTo>
                <a:cubicBezTo>
                  <a:pt x="3893280" y="3001661"/>
                  <a:pt x="3884661" y="3013043"/>
                  <a:pt x="3885853" y="3013017"/>
                </a:cubicBezTo>
                <a:cubicBezTo>
                  <a:pt x="3882286" y="3012109"/>
                  <a:pt x="3887095" y="3005913"/>
                  <a:pt x="3889720" y="2999766"/>
                </a:cubicBezTo>
                <a:cubicBezTo>
                  <a:pt x="3890941" y="2995625"/>
                  <a:pt x="3897221" y="2978208"/>
                  <a:pt x="3891000" y="2987396"/>
                </a:cubicBezTo>
                <a:cubicBezTo>
                  <a:pt x="3888588" y="2991564"/>
                  <a:pt x="3887168" y="2995709"/>
                  <a:pt x="3884749" y="3000864"/>
                </a:cubicBezTo>
                <a:cubicBezTo>
                  <a:pt x="3882530" y="3005768"/>
                  <a:pt x="3880715" y="3009574"/>
                  <a:pt x="3879126" y="3012796"/>
                </a:cubicBezTo>
                <a:lnTo>
                  <a:pt x="3875340" y="3020274"/>
                </a:lnTo>
                <a:lnTo>
                  <a:pt x="3875706" y="3017811"/>
                </a:lnTo>
                <a:lnTo>
                  <a:pt x="3877561" y="2999876"/>
                </a:lnTo>
                <a:lnTo>
                  <a:pt x="3879859" y="2990772"/>
                </a:lnTo>
                <a:cubicBezTo>
                  <a:pt x="3881785" y="2985134"/>
                  <a:pt x="3880527" y="2987466"/>
                  <a:pt x="3878491" y="2991090"/>
                </a:cubicBezTo>
                <a:lnTo>
                  <a:pt x="3878464" y="2991137"/>
                </a:lnTo>
                <a:lnTo>
                  <a:pt x="3878544" y="2990362"/>
                </a:lnTo>
                <a:cubicBezTo>
                  <a:pt x="3879650" y="2981114"/>
                  <a:pt x="3880961" y="2971614"/>
                  <a:pt x="3882620" y="2961412"/>
                </a:cubicBezTo>
                <a:cubicBezTo>
                  <a:pt x="3882317" y="2960471"/>
                  <a:pt x="3884445" y="2950080"/>
                  <a:pt x="3882482" y="2950564"/>
                </a:cubicBezTo>
                <a:cubicBezTo>
                  <a:pt x="3880355" y="2951089"/>
                  <a:pt x="3880454" y="2964557"/>
                  <a:pt x="3880088" y="2967258"/>
                </a:cubicBezTo>
                <a:lnTo>
                  <a:pt x="3876197" y="2994921"/>
                </a:lnTo>
                <a:lnTo>
                  <a:pt x="3875154" y="2996662"/>
                </a:lnTo>
                <a:cubicBezTo>
                  <a:pt x="3874047" y="2998286"/>
                  <a:pt x="3873046" y="2999399"/>
                  <a:pt x="3872453" y="2999165"/>
                </a:cubicBezTo>
                <a:cubicBezTo>
                  <a:pt x="3869872" y="2999223"/>
                  <a:pt x="3883815" y="2965179"/>
                  <a:pt x="3876196" y="2975551"/>
                </a:cubicBezTo>
                <a:cubicBezTo>
                  <a:pt x="3874983" y="2978705"/>
                  <a:pt x="3866305" y="2998315"/>
                  <a:pt x="3863922" y="2998369"/>
                </a:cubicBezTo>
                <a:cubicBezTo>
                  <a:pt x="3862532" y="2998399"/>
                  <a:pt x="3859010" y="2991238"/>
                  <a:pt x="3859004" y="2992226"/>
                </a:cubicBezTo>
                <a:cubicBezTo>
                  <a:pt x="3859010" y="2991238"/>
                  <a:pt x="3859018" y="2990250"/>
                  <a:pt x="3859025" y="2989264"/>
                </a:cubicBezTo>
                <a:cubicBezTo>
                  <a:pt x="3856422" y="2992283"/>
                  <a:pt x="3851363" y="3005725"/>
                  <a:pt x="3854024" y="2994476"/>
                </a:cubicBezTo>
                <a:cubicBezTo>
                  <a:pt x="3857885" y="2982050"/>
                  <a:pt x="3851413" y="2998648"/>
                  <a:pt x="3848987" y="3004791"/>
                </a:cubicBezTo>
                <a:lnTo>
                  <a:pt x="3848408" y="3006187"/>
                </a:lnTo>
                <a:lnTo>
                  <a:pt x="3853492" y="2965838"/>
                </a:lnTo>
                <a:cubicBezTo>
                  <a:pt x="3853392" y="2962235"/>
                  <a:pt x="3853234" y="2955164"/>
                  <a:pt x="3851567" y="2963700"/>
                </a:cubicBezTo>
                <a:cubicBezTo>
                  <a:pt x="3849655" y="2974763"/>
                  <a:pt x="3848932" y="2985676"/>
                  <a:pt x="3845821" y="2996309"/>
                </a:cubicBezTo>
                <a:cubicBezTo>
                  <a:pt x="3845641" y="2991638"/>
                  <a:pt x="3845860" y="2987105"/>
                  <a:pt x="3846279" y="2982641"/>
                </a:cubicBezTo>
                <a:lnTo>
                  <a:pt x="3847531" y="2972668"/>
                </a:lnTo>
                <a:lnTo>
                  <a:pt x="3848039" y="2971080"/>
                </a:lnTo>
                <a:cubicBezTo>
                  <a:pt x="3849309" y="2966978"/>
                  <a:pt x="3849708" y="2964934"/>
                  <a:pt x="3849574" y="2964173"/>
                </a:cubicBezTo>
                <a:lnTo>
                  <a:pt x="3848547" y="2964668"/>
                </a:lnTo>
                <a:lnTo>
                  <a:pt x="3849641" y="2956115"/>
                </a:lnTo>
                <a:cubicBezTo>
                  <a:pt x="3850080" y="2951645"/>
                  <a:pt x="3850329" y="2947104"/>
                  <a:pt x="3850190" y="2942423"/>
                </a:cubicBezTo>
                <a:lnTo>
                  <a:pt x="3848778" y="2950660"/>
                </a:lnTo>
                <a:lnTo>
                  <a:pt x="3845841" y="2967800"/>
                </a:lnTo>
                <a:lnTo>
                  <a:pt x="3845068" y="2968855"/>
                </a:lnTo>
                <a:cubicBezTo>
                  <a:pt x="3844149" y="2970149"/>
                  <a:pt x="3843372" y="2971185"/>
                  <a:pt x="3843074" y="2971191"/>
                </a:cubicBezTo>
                <a:cubicBezTo>
                  <a:pt x="3841883" y="2971218"/>
                  <a:pt x="3848156" y="2954787"/>
                  <a:pt x="3848185" y="2950673"/>
                </a:cubicBezTo>
                <a:cubicBezTo>
                  <a:pt x="3844377" y="2955859"/>
                  <a:pt x="3845546" y="2958959"/>
                  <a:pt x="3841920" y="2966116"/>
                </a:cubicBezTo>
                <a:cubicBezTo>
                  <a:pt x="3841920" y="2966116"/>
                  <a:pt x="3836846" y="2981532"/>
                  <a:pt x="3835655" y="2981559"/>
                </a:cubicBezTo>
                <a:lnTo>
                  <a:pt x="3834552" y="2969406"/>
                </a:lnTo>
                <a:cubicBezTo>
                  <a:pt x="3833359" y="2969433"/>
                  <a:pt x="3815799" y="3009481"/>
                  <a:pt x="3822093" y="2990089"/>
                </a:cubicBezTo>
                <a:cubicBezTo>
                  <a:pt x="3826940" y="2978792"/>
                  <a:pt x="3829588" y="2969518"/>
                  <a:pt x="3830852" y="2959288"/>
                </a:cubicBezTo>
                <a:cubicBezTo>
                  <a:pt x="3832096" y="2952020"/>
                  <a:pt x="3837090" y="2947795"/>
                  <a:pt x="3837148" y="2939732"/>
                </a:cubicBezTo>
                <a:lnTo>
                  <a:pt x="3837964" y="2939713"/>
                </a:lnTo>
                <a:lnTo>
                  <a:pt x="3838116" y="2939710"/>
                </a:lnTo>
                <a:cubicBezTo>
                  <a:pt x="3838277" y="2939706"/>
                  <a:pt x="3838357" y="2939705"/>
                  <a:pt x="3838237" y="2939706"/>
                </a:cubicBezTo>
                <a:lnTo>
                  <a:pt x="3837964" y="2939713"/>
                </a:lnTo>
                <a:lnTo>
                  <a:pt x="3837510" y="2939723"/>
                </a:lnTo>
                <a:cubicBezTo>
                  <a:pt x="3837309" y="2939727"/>
                  <a:pt x="3837148" y="2939732"/>
                  <a:pt x="3837148" y="2939732"/>
                </a:cubicBezTo>
                <a:cubicBezTo>
                  <a:pt x="3830985" y="2940857"/>
                  <a:pt x="3830845" y="2960275"/>
                  <a:pt x="3827058" y="2962334"/>
                </a:cubicBezTo>
                <a:cubicBezTo>
                  <a:pt x="3827050" y="2963487"/>
                  <a:pt x="3820903" y="2962472"/>
                  <a:pt x="3820912" y="2961484"/>
                </a:cubicBezTo>
                <a:cubicBezTo>
                  <a:pt x="3817293" y="2967654"/>
                  <a:pt x="3818431" y="2974868"/>
                  <a:pt x="3814821" y="2980050"/>
                </a:cubicBezTo>
                <a:cubicBezTo>
                  <a:pt x="3813416" y="2982055"/>
                  <a:pt x="3812226" y="2982082"/>
                  <a:pt x="3809836" y="2983123"/>
                </a:cubicBezTo>
                <a:cubicBezTo>
                  <a:pt x="3804842" y="2987349"/>
                  <a:pt x="3803600" y="2994452"/>
                  <a:pt x="3800973" y="3000763"/>
                </a:cubicBezTo>
                <a:cubicBezTo>
                  <a:pt x="3794723" y="3014066"/>
                  <a:pt x="3792252" y="3026462"/>
                  <a:pt x="3784818" y="3038805"/>
                </a:cubicBezTo>
                <a:cubicBezTo>
                  <a:pt x="3788501" y="3023420"/>
                  <a:pt x="3793540" y="3013106"/>
                  <a:pt x="3797422" y="2997716"/>
                </a:cubicBezTo>
                <a:cubicBezTo>
                  <a:pt x="3797452" y="2993602"/>
                  <a:pt x="3801077" y="2986445"/>
                  <a:pt x="3804916" y="2977146"/>
                </a:cubicBezTo>
                <a:cubicBezTo>
                  <a:pt x="3806144" y="2972016"/>
                  <a:pt x="3817447" y="2946260"/>
                  <a:pt x="3807415" y="2960799"/>
                </a:cubicBezTo>
                <a:cubicBezTo>
                  <a:pt x="3806202" y="2963953"/>
                  <a:pt x="3799952" y="2977255"/>
                  <a:pt x="3798745" y="2979422"/>
                </a:cubicBezTo>
                <a:cubicBezTo>
                  <a:pt x="3797546" y="2980436"/>
                  <a:pt x="3794965" y="2980494"/>
                  <a:pt x="3794965" y="2980494"/>
                </a:cubicBezTo>
                <a:cubicBezTo>
                  <a:pt x="3791354" y="2985675"/>
                  <a:pt x="3790119" y="2991791"/>
                  <a:pt x="3788693" y="2996924"/>
                </a:cubicBezTo>
                <a:cubicBezTo>
                  <a:pt x="3786281" y="3001091"/>
                  <a:pt x="3785015" y="3011322"/>
                  <a:pt x="3781236" y="3012393"/>
                </a:cubicBezTo>
                <a:cubicBezTo>
                  <a:pt x="3777457" y="3013464"/>
                  <a:pt x="3785060" y="3005068"/>
                  <a:pt x="3781266" y="3008278"/>
                </a:cubicBezTo>
                <a:cubicBezTo>
                  <a:pt x="3776272" y="3012503"/>
                  <a:pt x="3770023" y="3025807"/>
                  <a:pt x="3776295" y="3009377"/>
                </a:cubicBezTo>
                <a:cubicBezTo>
                  <a:pt x="3780155" y="2997114"/>
                  <a:pt x="3783964" y="2991928"/>
                  <a:pt x="3786450" y="2977558"/>
                </a:cubicBezTo>
                <a:cubicBezTo>
                  <a:pt x="3783604" y="2979966"/>
                  <a:pt x="3778686" y="2990936"/>
                  <a:pt x="3775387" y="2998029"/>
                </a:cubicBezTo>
                <a:lnTo>
                  <a:pt x="3774948" y="2998922"/>
                </a:lnTo>
                <a:lnTo>
                  <a:pt x="3775909" y="2983225"/>
                </a:lnTo>
                <a:lnTo>
                  <a:pt x="3772463" y="3003666"/>
                </a:lnTo>
                <a:lnTo>
                  <a:pt x="3769765" y="3006340"/>
                </a:lnTo>
                <a:cubicBezTo>
                  <a:pt x="3768233" y="3007131"/>
                  <a:pt x="3770539" y="3002141"/>
                  <a:pt x="3771609" y="2998293"/>
                </a:cubicBezTo>
                <a:cubicBezTo>
                  <a:pt x="3759159" y="3017987"/>
                  <a:pt x="3755232" y="3039466"/>
                  <a:pt x="3743974" y="3059134"/>
                </a:cubicBezTo>
                <a:lnTo>
                  <a:pt x="3742221" y="3062557"/>
                </a:lnTo>
                <a:lnTo>
                  <a:pt x="3742222" y="3062329"/>
                </a:lnTo>
                <a:cubicBezTo>
                  <a:pt x="3742164" y="3058862"/>
                  <a:pt x="3744971" y="3047289"/>
                  <a:pt x="3744351" y="3042074"/>
                </a:cubicBezTo>
                <a:cubicBezTo>
                  <a:pt x="3743169" y="3035111"/>
                  <a:pt x="3741964" y="3051657"/>
                  <a:pt x="3741501" y="3053512"/>
                </a:cubicBezTo>
                <a:cubicBezTo>
                  <a:pt x="3741135" y="3057448"/>
                  <a:pt x="3740770" y="3060529"/>
                  <a:pt x="3740395" y="3063215"/>
                </a:cubicBezTo>
                <a:lnTo>
                  <a:pt x="3739728" y="3067425"/>
                </a:lnTo>
                <a:lnTo>
                  <a:pt x="3733299" y="3079983"/>
                </a:lnTo>
                <a:lnTo>
                  <a:pt x="3732316" y="3079280"/>
                </a:lnTo>
                <a:cubicBezTo>
                  <a:pt x="3732561" y="3079219"/>
                  <a:pt x="3732490" y="3079853"/>
                  <a:pt x="3732223" y="3080885"/>
                </a:cubicBezTo>
                <a:lnTo>
                  <a:pt x="3731228" y="3084028"/>
                </a:lnTo>
                <a:lnTo>
                  <a:pt x="3726422" y="3093415"/>
                </a:lnTo>
                <a:lnTo>
                  <a:pt x="3726818" y="3089630"/>
                </a:lnTo>
                <a:lnTo>
                  <a:pt x="3724075" y="3089133"/>
                </a:lnTo>
                <a:lnTo>
                  <a:pt x="3727750" y="3078913"/>
                </a:lnTo>
                <a:lnTo>
                  <a:pt x="3725448" y="3083088"/>
                </a:lnTo>
                <a:lnTo>
                  <a:pt x="3710616" y="3128124"/>
                </a:lnTo>
                <a:cubicBezTo>
                  <a:pt x="3708862" y="3135486"/>
                  <a:pt x="3708153" y="3142731"/>
                  <a:pt x="3705801" y="3149094"/>
                </a:cubicBezTo>
                <a:lnTo>
                  <a:pt x="3703253" y="3154231"/>
                </a:lnTo>
                <a:lnTo>
                  <a:pt x="3702477" y="3153346"/>
                </a:lnTo>
                <a:cubicBezTo>
                  <a:pt x="3706052" y="3142511"/>
                  <a:pt x="3708758" y="3133277"/>
                  <a:pt x="3703880" y="3145780"/>
                </a:cubicBezTo>
                <a:lnTo>
                  <a:pt x="3701316" y="3152638"/>
                </a:lnTo>
                <a:lnTo>
                  <a:pt x="3701311" y="3152634"/>
                </a:lnTo>
                <a:lnTo>
                  <a:pt x="3701296" y="3152693"/>
                </a:lnTo>
                <a:lnTo>
                  <a:pt x="3696222" y="3166273"/>
                </a:lnTo>
                <a:cubicBezTo>
                  <a:pt x="3697094" y="3164911"/>
                  <a:pt x="3698619" y="3161473"/>
                  <a:pt x="3699800" y="3158389"/>
                </a:cubicBezTo>
                <a:lnTo>
                  <a:pt x="3701296" y="3152693"/>
                </a:lnTo>
                <a:lnTo>
                  <a:pt x="3701316" y="3152638"/>
                </a:lnTo>
                <a:lnTo>
                  <a:pt x="3702477" y="3153346"/>
                </a:lnTo>
                <a:cubicBezTo>
                  <a:pt x="3699665" y="3161530"/>
                  <a:pt x="3695991" y="3170654"/>
                  <a:pt x="3694977" y="3170769"/>
                </a:cubicBezTo>
                <a:cubicBezTo>
                  <a:pt x="3695991" y="3170654"/>
                  <a:pt x="3695208" y="3166388"/>
                  <a:pt x="3695208" y="3166388"/>
                </a:cubicBezTo>
                <a:cubicBezTo>
                  <a:pt x="3694754" y="3163910"/>
                  <a:pt x="3693181" y="3166616"/>
                  <a:pt x="3692550" y="3163176"/>
                </a:cubicBezTo>
                <a:cubicBezTo>
                  <a:pt x="3693111" y="3160584"/>
                  <a:pt x="3695059" y="3153340"/>
                  <a:pt x="3696153" y="3148018"/>
                </a:cubicBezTo>
                <a:cubicBezTo>
                  <a:pt x="3704367" y="3116607"/>
                  <a:pt x="3713530" y="3080032"/>
                  <a:pt x="3725256" y="3049910"/>
                </a:cubicBezTo>
                <a:lnTo>
                  <a:pt x="3730488" y="3037901"/>
                </a:lnTo>
                <a:lnTo>
                  <a:pt x="3729435" y="3038067"/>
                </a:lnTo>
                <a:cubicBezTo>
                  <a:pt x="3729435" y="3038067"/>
                  <a:pt x="3729085" y="3038569"/>
                  <a:pt x="3728731" y="3039338"/>
                </a:cubicBezTo>
                <a:lnTo>
                  <a:pt x="3728416" y="3040603"/>
                </a:lnTo>
                <a:lnTo>
                  <a:pt x="3727381" y="3042302"/>
                </a:lnTo>
                <a:lnTo>
                  <a:pt x="3726972" y="3042360"/>
                </a:lnTo>
                <a:cubicBezTo>
                  <a:pt x="3726822" y="3042486"/>
                  <a:pt x="3726821" y="3042733"/>
                  <a:pt x="3726817" y="3043227"/>
                </a:cubicBezTo>
                <a:lnTo>
                  <a:pt x="3727381" y="3042302"/>
                </a:lnTo>
                <a:lnTo>
                  <a:pt x="3728015" y="3042214"/>
                </a:lnTo>
                <a:lnTo>
                  <a:pt x="3724155" y="3046269"/>
                </a:lnTo>
                <a:lnTo>
                  <a:pt x="3721510" y="3053002"/>
                </a:lnTo>
                <a:cubicBezTo>
                  <a:pt x="3708665" y="3088308"/>
                  <a:pt x="3701459" y="3118621"/>
                  <a:pt x="3690835" y="3153817"/>
                </a:cubicBezTo>
                <a:cubicBezTo>
                  <a:pt x="3688503" y="3164617"/>
                  <a:pt x="3686377" y="3170897"/>
                  <a:pt x="3682167" y="3182751"/>
                </a:cubicBezTo>
                <a:cubicBezTo>
                  <a:pt x="3679029" y="3189146"/>
                  <a:pt x="3679279" y="3183919"/>
                  <a:pt x="3681209" y="3177521"/>
                </a:cubicBezTo>
                <a:cubicBezTo>
                  <a:pt x="3681769" y="3174929"/>
                  <a:pt x="3682952" y="3174796"/>
                  <a:pt x="3683033" y="3169589"/>
                </a:cubicBezTo>
                <a:cubicBezTo>
                  <a:pt x="3680607" y="3161996"/>
                  <a:pt x="3684664" y="3149317"/>
                  <a:pt x="3686996" y="3138517"/>
                </a:cubicBezTo>
                <a:cubicBezTo>
                  <a:pt x="3693580" y="3110450"/>
                  <a:pt x="3701915" y="3082993"/>
                  <a:pt x="3711709" y="3056215"/>
                </a:cubicBezTo>
                <a:lnTo>
                  <a:pt x="3744923" y="2978599"/>
                </a:lnTo>
                <a:lnTo>
                  <a:pt x="3744916" y="2978194"/>
                </a:lnTo>
                <a:lnTo>
                  <a:pt x="3745299" y="2973672"/>
                </a:lnTo>
                <a:lnTo>
                  <a:pt x="3731580" y="3000782"/>
                </a:lnTo>
                <a:cubicBezTo>
                  <a:pt x="3724752" y="3015162"/>
                  <a:pt x="3718384" y="3029824"/>
                  <a:pt x="3712681" y="3045289"/>
                </a:cubicBezTo>
                <a:cubicBezTo>
                  <a:pt x="3700547" y="3078829"/>
                  <a:pt x="3691622" y="3112005"/>
                  <a:pt x="3680520" y="3144586"/>
                </a:cubicBezTo>
                <a:cubicBezTo>
                  <a:pt x="3684963" y="3116129"/>
                  <a:pt x="3691155" y="3085929"/>
                  <a:pt x="3703065" y="3057753"/>
                </a:cubicBezTo>
                <a:lnTo>
                  <a:pt x="3705052" y="3051682"/>
                </a:lnTo>
                <a:lnTo>
                  <a:pt x="3705072" y="3051815"/>
                </a:lnTo>
                <a:lnTo>
                  <a:pt x="3701666" y="3069215"/>
                </a:lnTo>
                <a:cubicBezTo>
                  <a:pt x="3697989" y="3090006"/>
                  <a:pt x="3704127" y="3069061"/>
                  <a:pt x="3705667" y="3055920"/>
                </a:cubicBezTo>
                <a:lnTo>
                  <a:pt x="3705072" y="3051815"/>
                </a:lnTo>
                <a:lnTo>
                  <a:pt x="3705166" y="3051335"/>
                </a:lnTo>
                <a:lnTo>
                  <a:pt x="3705052" y="3051682"/>
                </a:lnTo>
                <a:lnTo>
                  <a:pt x="3704619" y="3048696"/>
                </a:lnTo>
                <a:lnTo>
                  <a:pt x="3699880" y="3058659"/>
                </a:lnTo>
                <a:lnTo>
                  <a:pt x="3699743" y="3058946"/>
                </a:lnTo>
                <a:lnTo>
                  <a:pt x="3696093" y="3071464"/>
                </a:lnTo>
                <a:cubicBezTo>
                  <a:pt x="3689677" y="3094806"/>
                  <a:pt x="3681697" y="3121836"/>
                  <a:pt x="3675130" y="3144351"/>
                </a:cubicBezTo>
                <a:cubicBezTo>
                  <a:pt x="3679038" y="3118624"/>
                  <a:pt x="3686769" y="3096820"/>
                  <a:pt x="3692347" y="3074556"/>
                </a:cubicBezTo>
                <a:cubicBezTo>
                  <a:pt x="3694224" y="3073502"/>
                  <a:pt x="3693896" y="3071712"/>
                  <a:pt x="3693593" y="3070061"/>
                </a:cubicBezTo>
                <a:cubicBezTo>
                  <a:pt x="3689671" y="3072189"/>
                  <a:pt x="3696637" y="3057494"/>
                  <a:pt x="3698051" y="3052981"/>
                </a:cubicBezTo>
                <a:lnTo>
                  <a:pt x="3711645" y="3019027"/>
                </a:lnTo>
                <a:lnTo>
                  <a:pt x="3711532" y="3018908"/>
                </a:lnTo>
                <a:lnTo>
                  <a:pt x="3708726" y="3016163"/>
                </a:lnTo>
                <a:lnTo>
                  <a:pt x="3708708" y="3016201"/>
                </a:lnTo>
                <a:cubicBezTo>
                  <a:pt x="3703308" y="3028261"/>
                  <a:pt x="3698328" y="3040377"/>
                  <a:pt x="3694538" y="3051692"/>
                </a:cubicBezTo>
                <a:cubicBezTo>
                  <a:pt x="3683586" y="3085098"/>
                  <a:pt x="3678488" y="3109976"/>
                  <a:pt x="3668631" y="3138062"/>
                </a:cubicBezTo>
                <a:lnTo>
                  <a:pt x="3668330" y="3139446"/>
                </a:lnTo>
                <a:lnTo>
                  <a:pt x="3667773" y="3139872"/>
                </a:lnTo>
                <a:lnTo>
                  <a:pt x="3665008" y="3143719"/>
                </a:lnTo>
                <a:lnTo>
                  <a:pt x="3665188" y="3142805"/>
                </a:lnTo>
                <a:cubicBezTo>
                  <a:pt x="3672539" y="3112334"/>
                  <a:pt x="3680759" y="3081905"/>
                  <a:pt x="3690465" y="3052995"/>
                </a:cubicBezTo>
                <a:cubicBezTo>
                  <a:pt x="3696952" y="3035685"/>
                  <a:pt x="3704222" y="3019833"/>
                  <a:pt x="3711385" y="3004221"/>
                </a:cubicBezTo>
                <a:lnTo>
                  <a:pt x="3713121" y="3000169"/>
                </a:lnTo>
                <a:lnTo>
                  <a:pt x="3714883" y="2991334"/>
                </a:lnTo>
                <a:lnTo>
                  <a:pt x="3716344" y="2987658"/>
                </a:lnTo>
                <a:lnTo>
                  <a:pt x="3716224" y="2987792"/>
                </a:lnTo>
                <a:cubicBezTo>
                  <a:pt x="3715971" y="2987987"/>
                  <a:pt x="3715762" y="2988043"/>
                  <a:pt x="3715614" y="2987924"/>
                </a:cubicBezTo>
                <a:cubicBezTo>
                  <a:pt x="3715269" y="2987643"/>
                  <a:pt x="3715326" y="2986542"/>
                  <a:pt x="3715629" y="2984998"/>
                </a:cubicBezTo>
                <a:lnTo>
                  <a:pt x="3716110" y="2983096"/>
                </a:lnTo>
                <a:lnTo>
                  <a:pt x="3714829" y="2985254"/>
                </a:lnTo>
                <a:cubicBezTo>
                  <a:pt x="3709563" y="2995103"/>
                  <a:pt x="3704737" y="3005236"/>
                  <a:pt x="3700635" y="3015321"/>
                </a:cubicBezTo>
                <a:cubicBezTo>
                  <a:pt x="3692576" y="3035336"/>
                  <a:pt x="3684693" y="3056316"/>
                  <a:pt x="3678127" y="3078831"/>
                </a:cubicBezTo>
                <a:cubicBezTo>
                  <a:pt x="3672954" y="3097186"/>
                  <a:pt x="3667648" y="3116468"/>
                  <a:pt x="3662365" y="3135872"/>
                </a:cubicBezTo>
                <a:lnTo>
                  <a:pt x="3662307" y="3136087"/>
                </a:lnTo>
                <a:lnTo>
                  <a:pt x="3659647" y="3141051"/>
                </a:lnTo>
                <a:cubicBezTo>
                  <a:pt x="3658871" y="3142631"/>
                  <a:pt x="3658489" y="3143607"/>
                  <a:pt x="3658823" y="3143396"/>
                </a:cubicBezTo>
                <a:cubicBezTo>
                  <a:pt x="3656295" y="3144118"/>
                  <a:pt x="3652791" y="3141786"/>
                  <a:pt x="3655682" y="3139952"/>
                </a:cubicBezTo>
                <a:cubicBezTo>
                  <a:pt x="3651456" y="3142632"/>
                  <a:pt x="3655822" y="3138982"/>
                  <a:pt x="3652350" y="3144858"/>
                </a:cubicBezTo>
                <a:cubicBezTo>
                  <a:pt x="3647625" y="3152410"/>
                  <a:pt x="3648486" y="3146427"/>
                  <a:pt x="3648486" y="3146427"/>
                </a:cubicBezTo>
                <a:cubicBezTo>
                  <a:pt x="3649069" y="3142385"/>
                  <a:pt x="3655150" y="3133824"/>
                  <a:pt x="3655430" y="3131884"/>
                </a:cubicBezTo>
                <a:cubicBezTo>
                  <a:pt x="3655430" y="3131884"/>
                  <a:pt x="3653180" y="3130666"/>
                  <a:pt x="3650954" y="3129288"/>
                </a:cubicBezTo>
                <a:cubicBezTo>
                  <a:pt x="3652567" y="3126500"/>
                  <a:pt x="3655680" y="3121735"/>
                  <a:pt x="3655680" y="3121735"/>
                </a:cubicBezTo>
                <a:cubicBezTo>
                  <a:pt x="3653733" y="3118415"/>
                  <a:pt x="3651514" y="3125406"/>
                  <a:pt x="3651514" y="3125406"/>
                </a:cubicBezTo>
                <a:cubicBezTo>
                  <a:pt x="3648507" y="3128049"/>
                  <a:pt x="3638363" y="3138157"/>
                  <a:pt x="3639557" y="3138281"/>
                </a:cubicBezTo>
                <a:cubicBezTo>
                  <a:pt x="3636113" y="3136939"/>
                  <a:pt x="3641753" y="3131452"/>
                  <a:pt x="3645203" y="3125737"/>
                </a:cubicBezTo>
                <a:cubicBezTo>
                  <a:pt x="3646979" y="3121818"/>
                  <a:pt x="3655595" y="3105480"/>
                  <a:pt x="3648144" y="3113733"/>
                </a:cubicBezTo>
                <a:cubicBezTo>
                  <a:pt x="3645172" y="3117528"/>
                  <a:pt x="3643196" y="3121426"/>
                  <a:pt x="3640086" y="3126191"/>
                </a:cubicBezTo>
                <a:cubicBezTo>
                  <a:pt x="3637209" y="3130735"/>
                  <a:pt x="3634885" y="3134248"/>
                  <a:pt x="3632863" y="3137217"/>
                </a:cubicBezTo>
                <a:lnTo>
                  <a:pt x="3628075" y="3144095"/>
                </a:lnTo>
                <a:lnTo>
                  <a:pt x="3628771" y="3141719"/>
                </a:lnTo>
                <a:lnTo>
                  <a:pt x="3633033" y="3124314"/>
                </a:lnTo>
                <a:lnTo>
                  <a:pt x="3636553" y="3115651"/>
                </a:lnTo>
                <a:cubicBezTo>
                  <a:pt x="3639235" y="3110349"/>
                  <a:pt x="3637665" y="3112484"/>
                  <a:pt x="3635143" y="3115791"/>
                </a:cubicBezTo>
                <a:lnTo>
                  <a:pt x="3635109" y="3115833"/>
                </a:lnTo>
                <a:lnTo>
                  <a:pt x="3635293" y="3115083"/>
                </a:lnTo>
                <a:cubicBezTo>
                  <a:pt x="3637640" y="3106125"/>
                  <a:pt x="3640226" y="3096947"/>
                  <a:pt x="3643255" y="3087123"/>
                </a:cubicBezTo>
                <a:cubicBezTo>
                  <a:pt x="3643079" y="3086160"/>
                  <a:pt x="3646602" y="3076208"/>
                  <a:pt x="3644573" y="3076438"/>
                </a:cubicBezTo>
                <a:cubicBezTo>
                  <a:pt x="3642377" y="3076686"/>
                  <a:pt x="3640667" y="3089944"/>
                  <a:pt x="3639940" y="3092554"/>
                </a:cubicBezTo>
                <a:lnTo>
                  <a:pt x="3632335" y="3119269"/>
                </a:lnTo>
                <a:lnTo>
                  <a:pt x="3631060" y="3120850"/>
                </a:lnTo>
                <a:cubicBezTo>
                  <a:pt x="3629734" y="3122309"/>
                  <a:pt x="3628585" y="3123276"/>
                  <a:pt x="3628022" y="3122972"/>
                </a:cubicBezTo>
                <a:cubicBezTo>
                  <a:pt x="3625434" y="3122704"/>
                  <a:pt x="3643944" y="3090979"/>
                  <a:pt x="3634935" y="3100220"/>
                </a:cubicBezTo>
                <a:cubicBezTo>
                  <a:pt x="3633299" y="3103170"/>
                  <a:pt x="3621991" y="3121362"/>
                  <a:pt x="3619602" y="3121115"/>
                </a:cubicBezTo>
                <a:cubicBezTo>
                  <a:pt x="3618208" y="3120971"/>
                  <a:pt x="3615650" y="3113484"/>
                  <a:pt x="3615510" y="3114454"/>
                </a:cubicBezTo>
                <a:cubicBezTo>
                  <a:pt x="3615650" y="3113484"/>
                  <a:pt x="3615789" y="3112514"/>
                  <a:pt x="3615929" y="3111543"/>
                </a:cubicBezTo>
                <a:cubicBezTo>
                  <a:pt x="3612922" y="3114187"/>
                  <a:pt x="3606059" y="3126767"/>
                  <a:pt x="3610230" y="3116040"/>
                </a:cubicBezTo>
                <a:cubicBezTo>
                  <a:pt x="3615759" y="3104305"/>
                  <a:pt x="3607061" y="3119815"/>
                  <a:pt x="3603809" y="3125550"/>
                </a:cubicBezTo>
                <a:lnTo>
                  <a:pt x="3603043" y="3126851"/>
                </a:lnTo>
                <a:lnTo>
                  <a:pt x="3613544" y="3087808"/>
                </a:lnTo>
                <a:cubicBezTo>
                  <a:pt x="3613928" y="3084253"/>
                  <a:pt x="3614718" y="3077279"/>
                  <a:pt x="3611906" y="3085464"/>
                </a:cubicBezTo>
                <a:cubicBezTo>
                  <a:pt x="3608510" y="3096103"/>
                  <a:pt x="3606321" y="3106747"/>
                  <a:pt x="3601784" y="3116811"/>
                </a:cubicBezTo>
                <a:cubicBezTo>
                  <a:pt x="3602232" y="3112195"/>
                  <a:pt x="3603058" y="3107764"/>
                  <a:pt x="3604077" y="3103426"/>
                </a:cubicBezTo>
                <a:lnTo>
                  <a:pt x="3606668" y="3093776"/>
                </a:lnTo>
                <a:lnTo>
                  <a:pt x="3607388" y="3092280"/>
                </a:lnTo>
                <a:cubicBezTo>
                  <a:pt x="3609209" y="3088405"/>
                  <a:pt x="3609883" y="3086444"/>
                  <a:pt x="3609851" y="3085679"/>
                </a:cubicBezTo>
                <a:lnTo>
                  <a:pt x="3608757" y="3086035"/>
                </a:lnTo>
                <a:lnTo>
                  <a:pt x="3610999" y="3077761"/>
                </a:lnTo>
                <a:cubicBezTo>
                  <a:pt x="3612038" y="3073421"/>
                  <a:pt x="3612897" y="3068987"/>
                  <a:pt x="3613387" y="3064366"/>
                </a:cubicBezTo>
                <a:lnTo>
                  <a:pt x="3610869" y="3072289"/>
                </a:lnTo>
                <a:lnTo>
                  <a:pt x="3605632" y="3088776"/>
                </a:lnTo>
                <a:lnTo>
                  <a:pt x="3604718" y="3089717"/>
                </a:lnTo>
                <a:cubicBezTo>
                  <a:pt x="3603626" y="3090873"/>
                  <a:pt x="3602710" y="3091793"/>
                  <a:pt x="3602411" y="3091762"/>
                </a:cubicBezTo>
                <a:cubicBezTo>
                  <a:pt x="3601217" y="3091638"/>
                  <a:pt x="3609694" y="3076270"/>
                  <a:pt x="3610276" y="3072227"/>
                </a:cubicBezTo>
                <a:cubicBezTo>
                  <a:pt x="3605770" y="3076848"/>
                  <a:pt x="3606523" y="3080044"/>
                  <a:pt x="3601939" y="3086626"/>
                </a:cubicBezTo>
                <a:cubicBezTo>
                  <a:pt x="3601939" y="3086626"/>
                  <a:pt x="3594797" y="3101148"/>
                  <a:pt x="3593601" y="3101024"/>
                </a:cubicBezTo>
                <a:lnTo>
                  <a:pt x="3594130" y="3088935"/>
                </a:lnTo>
                <a:cubicBezTo>
                  <a:pt x="3592936" y="3088811"/>
                  <a:pt x="3570005" y="3125986"/>
                  <a:pt x="3578901" y="3107706"/>
                </a:cubicBezTo>
                <a:cubicBezTo>
                  <a:pt x="3585261" y="3097206"/>
                  <a:pt x="3589153" y="3088419"/>
                  <a:pt x="3591792" y="3078517"/>
                </a:cubicBezTo>
                <a:cubicBezTo>
                  <a:pt x="3594011" y="3071526"/>
                  <a:pt x="3599569" y="3068000"/>
                  <a:pt x="3600711" y="3060076"/>
                </a:cubicBezTo>
                <a:cubicBezTo>
                  <a:pt x="3600711" y="3060076"/>
                  <a:pt x="3600872" y="3060093"/>
                  <a:pt x="3601075" y="3060114"/>
                </a:cubicBezTo>
                <a:lnTo>
                  <a:pt x="3601529" y="3060161"/>
                </a:lnTo>
                <a:lnTo>
                  <a:pt x="3601803" y="3060190"/>
                </a:lnTo>
                <a:cubicBezTo>
                  <a:pt x="3601923" y="3060202"/>
                  <a:pt x="3601843" y="3060193"/>
                  <a:pt x="3601681" y="3060177"/>
                </a:cubicBezTo>
                <a:lnTo>
                  <a:pt x="3601529" y="3060161"/>
                </a:lnTo>
                <a:lnTo>
                  <a:pt x="3600711" y="3060076"/>
                </a:lnTo>
                <a:cubicBezTo>
                  <a:pt x="3594399" y="3060407"/>
                  <a:pt x="3591652" y="3079488"/>
                  <a:pt x="3587590" y="3081036"/>
                </a:cubicBezTo>
                <a:cubicBezTo>
                  <a:pt x="3587427" y="3082167"/>
                  <a:pt x="3581419" y="3080396"/>
                  <a:pt x="3581560" y="3079426"/>
                </a:cubicBezTo>
                <a:cubicBezTo>
                  <a:pt x="3577114" y="3085037"/>
                  <a:pt x="3577284" y="3092276"/>
                  <a:pt x="3572978" y="3096918"/>
                </a:cubicBezTo>
                <a:cubicBezTo>
                  <a:pt x="3571306" y="3098713"/>
                  <a:pt x="3570111" y="3098589"/>
                  <a:pt x="3567582" y="3099312"/>
                </a:cubicBezTo>
                <a:cubicBezTo>
                  <a:pt x="3562024" y="3102839"/>
                  <a:pt x="3559828" y="3109668"/>
                  <a:pt x="3556355" y="3115545"/>
                </a:cubicBezTo>
                <a:cubicBezTo>
                  <a:pt x="3548321" y="3127841"/>
                  <a:pt x="3544185" y="3139721"/>
                  <a:pt x="3535097" y="3150924"/>
                </a:cubicBezTo>
                <a:cubicBezTo>
                  <a:pt x="3540846" y="3136257"/>
                  <a:pt x="3547267" y="3126747"/>
                  <a:pt x="3553215" y="3112102"/>
                </a:cubicBezTo>
                <a:cubicBezTo>
                  <a:pt x="3553796" y="3108058"/>
                  <a:pt x="3558381" y="3101477"/>
                  <a:pt x="3563467" y="3092814"/>
                </a:cubicBezTo>
                <a:cubicBezTo>
                  <a:pt x="3565383" y="3087925"/>
                  <a:pt x="3580141" y="3064017"/>
                  <a:pt x="3568161" y="3077053"/>
                </a:cubicBezTo>
                <a:cubicBezTo>
                  <a:pt x="3566525" y="3080002"/>
                  <a:pt x="3558491" y="3092298"/>
                  <a:pt x="3556992" y="3094276"/>
                </a:cubicBezTo>
                <a:cubicBezTo>
                  <a:pt x="3555658" y="3095123"/>
                  <a:pt x="3553071" y="3094855"/>
                  <a:pt x="3553071" y="3094855"/>
                </a:cubicBezTo>
                <a:cubicBezTo>
                  <a:pt x="3548766" y="3099495"/>
                  <a:pt x="3546709" y="3105355"/>
                  <a:pt x="3544595" y="3110223"/>
                </a:cubicBezTo>
                <a:cubicBezTo>
                  <a:pt x="3541623" y="3114018"/>
                  <a:pt x="3538985" y="3123920"/>
                  <a:pt x="3535064" y="3124499"/>
                </a:cubicBezTo>
                <a:cubicBezTo>
                  <a:pt x="3531141" y="3125076"/>
                  <a:pt x="3539871" y="3117775"/>
                  <a:pt x="3535646" y="3120456"/>
                </a:cubicBezTo>
                <a:cubicBezTo>
                  <a:pt x="3530087" y="3123982"/>
                  <a:pt x="3522053" y="3136279"/>
                  <a:pt x="3530530" y="3120911"/>
                </a:cubicBezTo>
                <a:cubicBezTo>
                  <a:pt x="3536035" y="3109335"/>
                  <a:pt x="3540539" y="3104715"/>
                  <a:pt x="3544953" y="3090895"/>
                </a:cubicBezTo>
                <a:cubicBezTo>
                  <a:pt x="3541784" y="3092905"/>
                  <a:pt x="3535395" y="3103074"/>
                  <a:pt x="3531146" y="3109634"/>
                </a:cubicBezTo>
                <a:lnTo>
                  <a:pt x="3530587" y="3110459"/>
                </a:lnTo>
                <a:lnTo>
                  <a:pt x="3533654" y="3095142"/>
                </a:lnTo>
                <a:lnTo>
                  <a:pt x="3527466" y="3114811"/>
                </a:lnTo>
                <a:lnTo>
                  <a:pt x="3524410" y="3117101"/>
                </a:lnTo>
                <a:cubicBezTo>
                  <a:pt x="3522773" y="3117685"/>
                  <a:pt x="3525747" y="3113071"/>
                  <a:pt x="3527334" y="3109419"/>
                </a:cubicBezTo>
                <a:cubicBezTo>
                  <a:pt x="3512244" y="3127221"/>
                  <a:pt x="3505435" y="3147849"/>
                  <a:pt x="3491540" y="3165776"/>
                </a:cubicBezTo>
                <a:lnTo>
                  <a:pt x="3489327" y="3168921"/>
                </a:lnTo>
                <a:lnTo>
                  <a:pt x="3489358" y="3168698"/>
                </a:lnTo>
                <a:cubicBezTo>
                  <a:pt x="3489768" y="3165280"/>
                  <a:pt x="3494127" y="3154252"/>
                  <a:pt x="3494208" y="3149045"/>
                </a:cubicBezTo>
                <a:cubicBezTo>
                  <a:pt x="3493961" y="3142048"/>
                  <a:pt x="3490534" y="3158170"/>
                  <a:pt x="3489822" y="3159935"/>
                </a:cubicBezTo>
                <a:cubicBezTo>
                  <a:pt x="3488928" y="3163759"/>
                  <a:pt x="3488150" y="3166744"/>
                  <a:pt x="3487414" y="3169339"/>
                </a:cubicBezTo>
                <a:lnTo>
                  <a:pt x="3486182" y="3173394"/>
                </a:lnTo>
                <a:lnTo>
                  <a:pt x="3478069" y="3184936"/>
                </a:lnTo>
                <a:lnTo>
                  <a:pt x="3477180" y="3184120"/>
                </a:lnTo>
                <a:cubicBezTo>
                  <a:pt x="3477435" y="3184091"/>
                  <a:pt x="3477277" y="3184706"/>
                  <a:pt x="3476872" y="3185687"/>
                </a:cubicBezTo>
                <a:lnTo>
                  <a:pt x="3475455" y="3188654"/>
                </a:lnTo>
                <a:lnTo>
                  <a:pt x="3469391" y="3197279"/>
                </a:lnTo>
                <a:lnTo>
                  <a:pt x="3470296" y="3193607"/>
                </a:lnTo>
                <a:lnTo>
                  <a:pt x="3467620" y="3192774"/>
                </a:lnTo>
                <a:lnTo>
                  <a:pt x="3472667" y="3183184"/>
                </a:lnTo>
                <a:lnTo>
                  <a:pt x="3465932" y="3192165"/>
                </a:lnTo>
                <a:lnTo>
                  <a:pt x="3466890" y="3186319"/>
                </a:lnTo>
                <a:lnTo>
                  <a:pt x="3467144" y="3183795"/>
                </a:lnTo>
                <a:lnTo>
                  <a:pt x="3486353" y="3153913"/>
                </a:lnTo>
                <a:cubicBezTo>
                  <a:pt x="3498609" y="3134219"/>
                  <a:pt x="3510267" y="3114297"/>
                  <a:pt x="3520741" y="3093474"/>
                </a:cubicBezTo>
                <a:cubicBezTo>
                  <a:pt x="3522517" y="3089554"/>
                  <a:pt x="3535055" y="3072638"/>
                  <a:pt x="3533109" y="3069317"/>
                </a:cubicBezTo>
                <a:cubicBezTo>
                  <a:pt x="3531716" y="3069173"/>
                  <a:pt x="3530218" y="3071152"/>
                  <a:pt x="3530218" y="3071152"/>
                </a:cubicBezTo>
                <a:lnTo>
                  <a:pt x="3526872" y="3076476"/>
                </a:lnTo>
                <a:lnTo>
                  <a:pt x="3525921" y="3080131"/>
                </a:lnTo>
                <a:lnTo>
                  <a:pt x="3523372" y="3085269"/>
                </a:lnTo>
                <a:lnTo>
                  <a:pt x="3522596" y="3084382"/>
                </a:lnTo>
                <a:lnTo>
                  <a:pt x="3522798" y="3083758"/>
                </a:lnTo>
                <a:lnTo>
                  <a:pt x="3522541" y="3084234"/>
                </a:lnTo>
                <a:lnTo>
                  <a:pt x="3522596" y="3084382"/>
                </a:lnTo>
                <a:cubicBezTo>
                  <a:pt x="3519784" y="3092567"/>
                  <a:pt x="3516109" y="3101692"/>
                  <a:pt x="3515096" y="3101806"/>
                </a:cubicBezTo>
                <a:cubicBezTo>
                  <a:pt x="3515602" y="3101749"/>
                  <a:pt x="3515661" y="3100654"/>
                  <a:pt x="3515591" y="3099573"/>
                </a:cubicBezTo>
                <a:lnTo>
                  <a:pt x="3515452" y="3098261"/>
                </a:lnTo>
                <a:lnTo>
                  <a:pt x="3513165" y="3102043"/>
                </a:lnTo>
                <a:cubicBezTo>
                  <a:pt x="3509630" y="3108630"/>
                  <a:pt x="3506083" y="3116694"/>
                  <a:pt x="3501957" y="3120083"/>
                </a:cubicBezTo>
                <a:cubicBezTo>
                  <a:pt x="3500624" y="3120929"/>
                  <a:pt x="3498035" y="3120661"/>
                  <a:pt x="3497896" y="3121631"/>
                </a:cubicBezTo>
                <a:cubicBezTo>
                  <a:pt x="3494925" y="3125426"/>
                  <a:pt x="3489279" y="3137970"/>
                  <a:pt x="3485113" y="3141641"/>
                </a:cubicBezTo>
                <a:cubicBezTo>
                  <a:pt x="3483418" y="3143598"/>
                  <a:pt x="3479834" y="3143227"/>
                  <a:pt x="3479834" y="3143227"/>
                </a:cubicBezTo>
                <a:cubicBezTo>
                  <a:pt x="3479834" y="3143227"/>
                  <a:pt x="3479417" y="3143677"/>
                  <a:pt x="3478960" y="3144388"/>
                </a:cubicBezTo>
                <a:lnTo>
                  <a:pt x="3478476" y="3145592"/>
                </a:lnTo>
                <a:lnTo>
                  <a:pt x="3477212" y="3147133"/>
                </a:lnTo>
                <a:lnTo>
                  <a:pt x="3476796" y="3147139"/>
                </a:lnTo>
                <a:cubicBezTo>
                  <a:pt x="3476630" y="3147244"/>
                  <a:pt x="3476595" y="3147486"/>
                  <a:pt x="3476525" y="3147972"/>
                </a:cubicBezTo>
                <a:lnTo>
                  <a:pt x="3477212" y="3147133"/>
                </a:lnTo>
                <a:lnTo>
                  <a:pt x="3477860" y="3147125"/>
                </a:lnTo>
                <a:cubicBezTo>
                  <a:pt x="3475191" y="3148818"/>
                  <a:pt x="3472383" y="3151481"/>
                  <a:pt x="3472383" y="3151481"/>
                </a:cubicBezTo>
                <a:cubicBezTo>
                  <a:pt x="3468740" y="3150119"/>
                  <a:pt x="3482806" y="3139432"/>
                  <a:pt x="3485304" y="3130501"/>
                </a:cubicBezTo>
                <a:cubicBezTo>
                  <a:pt x="3485444" y="3129530"/>
                  <a:pt x="3484691" y="3126335"/>
                  <a:pt x="3484832" y="3125364"/>
                </a:cubicBezTo>
                <a:cubicBezTo>
                  <a:pt x="3486887" y="3119506"/>
                  <a:pt x="3490500" y="3112659"/>
                  <a:pt x="3494030" y="3104984"/>
                </a:cubicBezTo>
                <a:cubicBezTo>
                  <a:pt x="3494848" y="3103508"/>
                  <a:pt x="3498947" y="3096795"/>
                  <a:pt x="3502858" y="3090327"/>
                </a:cubicBezTo>
                <a:lnTo>
                  <a:pt x="3502870" y="3090308"/>
                </a:lnTo>
                <a:lnTo>
                  <a:pt x="3503349" y="3086292"/>
                </a:lnTo>
                <a:lnTo>
                  <a:pt x="3505170" y="3078200"/>
                </a:lnTo>
                <a:lnTo>
                  <a:pt x="3504399" y="3078525"/>
                </a:lnTo>
                <a:cubicBezTo>
                  <a:pt x="3503686" y="3078874"/>
                  <a:pt x="3503094" y="3079213"/>
                  <a:pt x="3502755" y="3079465"/>
                </a:cubicBezTo>
                <a:cubicBezTo>
                  <a:pt x="3501281" y="3081282"/>
                  <a:pt x="3491307" y="3098629"/>
                  <a:pt x="3496638" y="3086873"/>
                </a:cubicBezTo>
                <a:cubicBezTo>
                  <a:pt x="3502283" y="3074329"/>
                  <a:pt x="3489022" y="3096259"/>
                  <a:pt x="3487385" y="3099208"/>
                </a:cubicBezTo>
                <a:cubicBezTo>
                  <a:pt x="3482438" y="3106900"/>
                  <a:pt x="3477854" y="3113482"/>
                  <a:pt x="3476241" y="3116269"/>
                </a:cubicBezTo>
                <a:cubicBezTo>
                  <a:pt x="3465861" y="3131522"/>
                  <a:pt x="3456579" y="3145823"/>
                  <a:pt x="3447526" y="3159757"/>
                </a:cubicBezTo>
                <a:lnTo>
                  <a:pt x="3445610" y="3162653"/>
                </a:lnTo>
                <a:lnTo>
                  <a:pt x="3445819" y="3158863"/>
                </a:lnTo>
                <a:lnTo>
                  <a:pt x="3445767" y="3157537"/>
                </a:lnTo>
                <a:lnTo>
                  <a:pt x="3451421" y="3148325"/>
                </a:lnTo>
                <a:cubicBezTo>
                  <a:pt x="3454870" y="3142609"/>
                  <a:pt x="3465455" y="3129429"/>
                  <a:pt x="3466178" y="3124416"/>
                </a:cubicBezTo>
                <a:cubicBezTo>
                  <a:pt x="3466457" y="3122475"/>
                  <a:pt x="3462874" y="3122105"/>
                  <a:pt x="3461922" y="3118887"/>
                </a:cubicBezTo>
                <a:cubicBezTo>
                  <a:pt x="3461311" y="3114721"/>
                  <a:pt x="3464178" y="3113050"/>
                  <a:pt x="3467428" y="3107314"/>
                </a:cubicBezTo>
                <a:cubicBezTo>
                  <a:pt x="3469344" y="3102425"/>
                  <a:pt x="3469926" y="3098382"/>
                  <a:pt x="3471563" y="3095434"/>
                </a:cubicBezTo>
                <a:lnTo>
                  <a:pt x="3473517" y="3092003"/>
                </a:lnTo>
                <a:lnTo>
                  <a:pt x="3473379" y="3092119"/>
                </a:lnTo>
                <a:cubicBezTo>
                  <a:pt x="3473099" y="3092280"/>
                  <a:pt x="3472883" y="3092309"/>
                  <a:pt x="3472752" y="3092172"/>
                </a:cubicBezTo>
                <a:cubicBezTo>
                  <a:pt x="3472444" y="3091853"/>
                  <a:pt x="3472649" y="3090776"/>
                  <a:pt x="3473159" y="3089296"/>
                </a:cubicBezTo>
                <a:lnTo>
                  <a:pt x="3474265" y="3086580"/>
                </a:lnTo>
                <a:lnTo>
                  <a:pt x="3472821" y="3087400"/>
                </a:lnTo>
                <a:cubicBezTo>
                  <a:pt x="3471823" y="3087665"/>
                  <a:pt x="3470843" y="3087811"/>
                  <a:pt x="3470175" y="3088233"/>
                </a:cubicBezTo>
                <a:cubicBezTo>
                  <a:pt x="3468678" y="3090212"/>
                  <a:pt x="3466785" y="3094939"/>
                  <a:pt x="3463615" y="3098713"/>
                </a:cubicBezTo>
                <a:cubicBezTo>
                  <a:pt x="3461978" y="3101662"/>
                  <a:pt x="3452587" y="3114966"/>
                  <a:pt x="3456419" y="3105189"/>
                </a:cubicBezTo>
                <a:cubicBezTo>
                  <a:pt x="3458499" y="3099168"/>
                  <a:pt x="3464477" y="3092730"/>
                  <a:pt x="3466090" y="3089944"/>
                </a:cubicBezTo>
                <a:cubicBezTo>
                  <a:pt x="3467008" y="3088479"/>
                  <a:pt x="3467229" y="3086943"/>
                  <a:pt x="3467238" y="3085652"/>
                </a:cubicBezTo>
                <a:lnTo>
                  <a:pt x="3467208" y="3084962"/>
                </a:lnTo>
                <a:lnTo>
                  <a:pt x="3429325" y="3153647"/>
                </a:lnTo>
                <a:cubicBezTo>
                  <a:pt x="3440962" y="3132010"/>
                  <a:pt x="3451137" y="3109227"/>
                  <a:pt x="3459231" y="3087188"/>
                </a:cubicBezTo>
                <a:lnTo>
                  <a:pt x="3459499" y="3086115"/>
                </a:lnTo>
                <a:lnTo>
                  <a:pt x="3456429" y="3090911"/>
                </a:lnTo>
                <a:lnTo>
                  <a:pt x="3453971" y="3094445"/>
                </a:lnTo>
                <a:lnTo>
                  <a:pt x="3454205" y="3093576"/>
                </a:lnTo>
                <a:lnTo>
                  <a:pt x="3456113" y="3086365"/>
                </a:lnTo>
                <a:lnTo>
                  <a:pt x="3461665" y="3077176"/>
                </a:lnTo>
                <a:lnTo>
                  <a:pt x="3461720" y="3077088"/>
                </a:lnTo>
                <a:lnTo>
                  <a:pt x="3460776" y="3072744"/>
                </a:lnTo>
                <a:cubicBezTo>
                  <a:pt x="3460776" y="3072744"/>
                  <a:pt x="3460776" y="3072744"/>
                  <a:pt x="3456954" y="3078982"/>
                </a:cubicBezTo>
                <a:lnTo>
                  <a:pt x="3461217" y="3070592"/>
                </a:lnTo>
                <a:lnTo>
                  <a:pt x="3459964" y="3072153"/>
                </a:lnTo>
                <a:lnTo>
                  <a:pt x="3461582" y="3066567"/>
                </a:lnTo>
                <a:lnTo>
                  <a:pt x="3460619" y="3067626"/>
                </a:lnTo>
                <a:cubicBezTo>
                  <a:pt x="3459787" y="3068632"/>
                  <a:pt x="3459378" y="3069288"/>
                  <a:pt x="3459677" y="3069318"/>
                </a:cubicBezTo>
                <a:lnTo>
                  <a:pt x="3459114" y="3066626"/>
                </a:lnTo>
                <a:lnTo>
                  <a:pt x="3448521" y="3083911"/>
                </a:lnTo>
                <a:cubicBezTo>
                  <a:pt x="3448521" y="3083911"/>
                  <a:pt x="3448521" y="3083911"/>
                  <a:pt x="3452429" y="3074445"/>
                </a:cubicBezTo>
                <a:lnTo>
                  <a:pt x="3454161" y="3066493"/>
                </a:lnTo>
                <a:lnTo>
                  <a:pt x="3452982" y="3068256"/>
                </a:lnTo>
                <a:lnTo>
                  <a:pt x="3452864" y="3068424"/>
                </a:lnTo>
                <a:lnTo>
                  <a:pt x="3434327" y="3103981"/>
                </a:lnTo>
                <a:lnTo>
                  <a:pt x="3442095" y="3084066"/>
                </a:lnTo>
                <a:lnTo>
                  <a:pt x="3436196" y="3093471"/>
                </a:lnTo>
                <a:cubicBezTo>
                  <a:pt x="3435367" y="3094494"/>
                  <a:pt x="3431849" y="3100429"/>
                  <a:pt x="3429348" y="3104011"/>
                </a:cubicBezTo>
                <a:lnTo>
                  <a:pt x="3428062" y="3105618"/>
                </a:lnTo>
                <a:lnTo>
                  <a:pt x="3427848" y="3106806"/>
                </a:lnTo>
                <a:cubicBezTo>
                  <a:pt x="3427155" y="3109730"/>
                  <a:pt x="3426023" y="3112492"/>
                  <a:pt x="3424267" y="3111849"/>
                </a:cubicBezTo>
                <a:lnTo>
                  <a:pt x="3425272" y="3106836"/>
                </a:lnTo>
                <a:lnTo>
                  <a:pt x="3425192" y="3106966"/>
                </a:lnTo>
                <a:lnTo>
                  <a:pt x="3421703" y="3109685"/>
                </a:lnTo>
                <a:lnTo>
                  <a:pt x="3418131" y="3124481"/>
                </a:lnTo>
                <a:cubicBezTo>
                  <a:pt x="3418131" y="3124481"/>
                  <a:pt x="3415087" y="3137046"/>
                  <a:pt x="3413619" y="3134684"/>
                </a:cubicBezTo>
                <a:lnTo>
                  <a:pt x="3414313" y="3131252"/>
                </a:lnTo>
                <a:lnTo>
                  <a:pt x="3416706" y="3126838"/>
                </a:lnTo>
                <a:cubicBezTo>
                  <a:pt x="3417578" y="3125083"/>
                  <a:pt x="3418170" y="3123647"/>
                  <a:pt x="3418187" y="3122930"/>
                </a:cubicBezTo>
                <a:lnTo>
                  <a:pt x="3416329" y="3123320"/>
                </a:lnTo>
                <a:lnTo>
                  <a:pt x="3416663" y="3122118"/>
                </a:lnTo>
                <a:cubicBezTo>
                  <a:pt x="3416966" y="3123769"/>
                  <a:pt x="3420746" y="3109576"/>
                  <a:pt x="3417535" y="3109939"/>
                </a:cubicBezTo>
                <a:cubicBezTo>
                  <a:pt x="3416522" y="3110053"/>
                  <a:pt x="3413755" y="3124132"/>
                  <a:pt x="3413221" y="3126861"/>
                </a:cubicBezTo>
                <a:lnTo>
                  <a:pt x="3412919" y="3127913"/>
                </a:lnTo>
                <a:lnTo>
                  <a:pt x="3412827" y="3128039"/>
                </a:lnTo>
                <a:lnTo>
                  <a:pt x="3411074" y="3131115"/>
                </a:lnTo>
                <a:lnTo>
                  <a:pt x="3415409" y="3110444"/>
                </a:lnTo>
                <a:lnTo>
                  <a:pt x="3407737" y="3128252"/>
                </a:lnTo>
                <a:lnTo>
                  <a:pt x="3405323" y="3136463"/>
                </a:lnTo>
                <a:lnTo>
                  <a:pt x="3406450" y="3131241"/>
                </a:lnTo>
                <a:lnTo>
                  <a:pt x="3384493" y="3182208"/>
                </a:lnTo>
                <a:cubicBezTo>
                  <a:pt x="3383706" y="3183491"/>
                  <a:pt x="3382834" y="3188004"/>
                  <a:pt x="3382637" y="3191416"/>
                </a:cubicBezTo>
                <a:cubicBezTo>
                  <a:pt x="3376679" y="3201139"/>
                  <a:pt x="3371787" y="3211768"/>
                  <a:pt x="3367093" y="3222518"/>
                </a:cubicBezTo>
                <a:cubicBezTo>
                  <a:pt x="3371001" y="3213053"/>
                  <a:pt x="3374515" y="3201580"/>
                  <a:pt x="3379208" y="3190831"/>
                </a:cubicBezTo>
                <a:cubicBezTo>
                  <a:pt x="3379489" y="3187722"/>
                  <a:pt x="3382496" y="3170895"/>
                  <a:pt x="3378786" y="3176949"/>
                </a:cubicBezTo>
                <a:cubicBezTo>
                  <a:pt x="3363608" y="3201714"/>
                  <a:pt x="3351099" y="3227865"/>
                  <a:pt x="3337300" y="3253474"/>
                </a:cubicBezTo>
                <a:cubicBezTo>
                  <a:pt x="3336512" y="3254759"/>
                  <a:pt x="3335052" y="3257142"/>
                  <a:pt x="3334264" y="3258427"/>
                </a:cubicBezTo>
                <a:cubicBezTo>
                  <a:pt x="3338958" y="3247677"/>
                  <a:pt x="3342865" y="3238212"/>
                  <a:pt x="3345591" y="3228023"/>
                </a:cubicBezTo>
                <a:cubicBezTo>
                  <a:pt x="3347840" y="3224354"/>
                  <a:pt x="3350172" y="3208626"/>
                  <a:pt x="3347137" y="3213580"/>
                </a:cubicBezTo>
                <a:cubicBezTo>
                  <a:pt x="3331958" y="3238347"/>
                  <a:pt x="3316696" y="3266341"/>
                  <a:pt x="3302024" y="3292931"/>
                </a:cubicBezTo>
                <a:cubicBezTo>
                  <a:pt x="3311693" y="3268323"/>
                  <a:pt x="3322149" y="3242432"/>
                  <a:pt x="3333194" y="3218668"/>
                </a:cubicBezTo>
                <a:cubicBezTo>
                  <a:pt x="3334656" y="3216283"/>
                  <a:pt x="3336005" y="3205252"/>
                  <a:pt x="3335414" y="3203124"/>
                </a:cubicBezTo>
                <a:lnTo>
                  <a:pt x="3336201" y="3201841"/>
                </a:lnTo>
                <a:cubicBezTo>
                  <a:pt x="3347838" y="3176672"/>
                  <a:pt x="3360346" y="3150522"/>
                  <a:pt x="3374147" y="3124913"/>
                </a:cubicBezTo>
                <a:cubicBezTo>
                  <a:pt x="3371787" y="3128765"/>
                  <a:pt x="3369537" y="3132434"/>
                  <a:pt x="3367288" y="3136104"/>
                </a:cubicBezTo>
                <a:cubicBezTo>
                  <a:pt x="3376872" y="3114724"/>
                  <a:pt x="3387525" y="3094252"/>
                  <a:pt x="3396323" y="3074156"/>
                </a:cubicBezTo>
                <a:cubicBezTo>
                  <a:pt x="3396323" y="3074156"/>
                  <a:pt x="3396323" y="3074156"/>
                  <a:pt x="3390364" y="3083880"/>
                </a:cubicBezTo>
                <a:cubicBezTo>
                  <a:pt x="3390448" y="3080651"/>
                  <a:pt x="3392023" y="3078083"/>
                  <a:pt x="3393484" y="3075698"/>
                </a:cubicBezTo>
                <a:cubicBezTo>
                  <a:pt x="3393568" y="3072470"/>
                  <a:pt x="3395620" y="3063382"/>
                  <a:pt x="3395704" y="3060153"/>
                </a:cubicBezTo>
                <a:lnTo>
                  <a:pt x="3374487" y="3094774"/>
                </a:lnTo>
                <a:lnTo>
                  <a:pt x="3382296" y="3078941"/>
                </a:lnTo>
                <a:cubicBezTo>
                  <a:pt x="3379851" y="3086022"/>
                  <a:pt x="3376816" y="3090975"/>
                  <a:pt x="3373780" y="3095928"/>
                </a:cubicBezTo>
                <a:lnTo>
                  <a:pt x="3374487" y="3094774"/>
                </a:lnTo>
                <a:lnTo>
                  <a:pt x="3344351" y="3155868"/>
                </a:lnTo>
                <a:cubicBezTo>
                  <a:pt x="3346010" y="3150072"/>
                  <a:pt x="3346375" y="3143736"/>
                  <a:pt x="3344998" y="3142893"/>
                </a:cubicBezTo>
                <a:cubicBezTo>
                  <a:pt x="3355510" y="3121324"/>
                  <a:pt x="3365334" y="3099335"/>
                  <a:pt x="3374580" y="3077182"/>
                </a:cubicBezTo>
                <a:lnTo>
                  <a:pt x="3396499" y="3021227"/>
                </a:lnTo>
                <a:lnTo>
                  <a:pt x="3393097" y="3027955"/>
                </a:lnTo>
                <a:cubicBezTo>
                  <a:pt x="3391425" y="3029751"/>
                  <a:pt x="3390231" y="3029627"/>
                  <a:pt x="3387701" y="3030349"/>
                </a:cubicBezTo>
                <a:lnTo>
                  <a:pt x="3384391" y="3034094"/>
                </a:lnTo>
                <a:lnTo>
                  <a:pt x="3366949" y="3071310"/>
                </a:lnTo>
                <a:lnTo>
                  <a:pt x="3372422" y="3053751"/>
                </a:lnTo>
                <a:lnTo>
                  <a:pt x="3366241" y="3064682"/>
                </a:lnTo>
                <a:cubicBezTo>
                  <a:pt x="3363067" y="3070589"/>
                  <a:pt x="3359761" y="3076361"/>
                  <a:pt x="3355217" y="3081961"/>
                </a:cubicBezTo>
                <a:cubicBezTo>
                  <a:pt x="3360965" y="3067294"/>
                  <a:pt x="3367385" y="3057785"/>
                  <a:pt x="3373333" y="3043139"/>
                </a:cubicBezTo>
                <a:cubicBezTo>
                  <a:pt x="3373624" y="3041117"/>
                  <a:pt x="3374916" y="3038461"/>
                  <a:pt x="3376771" y="3035228"/>
                </a:cubicBezTo>
                <a:lnTo>
                  <a:pt x="3379739" y="3030274"/>
                </a:lnTo>
                <a:lnTo>
                  <a:pt x="3382070" y="3022794"/>
                </a:lnTo>
                <a:lnTo>
                  <a:pt x="3382144" y="3017811"/>
                </a:lnTo>
                <a:lnTo>
                  <a:pt x="3377113" y="3025314"/>
                </a:lnTo>
                <a:lnTo>
                  <a:pt x="3376525" y="3025459"/>
                </a:lnTo>
                <a:lnTo>
                  <a:pt x="3349184" y="3082637"/>
                </a:lnTo>
                <a:cubicBezTo>
                  <a:pt x="3348594" y="3080509"/>
                  <a:pt x="3348594" y="3080509"/>
                  <a:pt x="3347132" y="3082895"/>
                </a:cubicBezTo>
                <a:cubicBezTo>
                  <a:pt x="3347132" y="3082895"/>
                  <a:pt x="3347132" y="3082895"/>
                  <a:pt x="3346654" y="3083673"/>
                </a:cubicBezTo>
                <a:lnTo>
                  <a:pt x="3344097" y="3087847"/>
                </a:lnTo>
                <a:cubicBezTo>
                  <a:pt x="3344771" y="3086746"/>
                  <a:pt x="3346317" y="3072304"/>
                  <a:pt x="3343281" y="3077257"/>
                </a:cubicBezTo>
                <a:cubicBezTo>
                  <a:pt x="3328891" y="3100738"/>
                  <a:pt x="3317254" y="3125908"/>
                  <a:pt x="3303369" y="3151213"/>
                </a:cubicBezTo>
                <a:cubicBezTo>
                  <a:pt x="3302497" y="3155725"/>
                  <a:pt x="3301233" y="3163529"/>
                  <a:pt x="3301823" y="3165657"/>
                </a:cubicBezTo>
                <a:cubicBezTo>
                  <a:pt x="3301823" y="3165657"/>
                  <a:pt x="3301823" y="3165657"/>
                  <a:pt x="3297917" y="3175122"/>
                </a:cubicBezTo>
                <a:cubicBezTo>
                  <a:pt x="3293503" y="3179233"/>
                  <a:pt x="3290468" y="3184186"/>
                  <a:pt x="3286167" y="3188112"/>
                </a:cubicBezTo>
                <a:cubicBezTo>
                  <a:pt x="3291143" y="3174255"/>
                  <a:pt x="3296510" y="3162404"/>
                  <a:pt x="3300811" y="3149647"/>
                </a:cubicBezTo>
                <a:cubicBezTo>
                  <a:pt x="3301681" y="3145135"/>
                  <a:pt x="3303902" y="3129591"/>
                  <a:pt x="3302244" y="3135388"/>
                </a:cubicBezTo>
                <a:cubicBezTo>
                  <a:pt x="3287965" y="3158687"/>
                  <a:pt x="3277116" y="3182571"/>
                  <a:pt x="3265958" y="3206519"/>
                </a:cubicBezTo>
                <a:cubicBezTo>
                  <a:pt x="3265283" y="3207619"/>
                  <a:pt x="3263906" y="3206777"/>
                  <a:pt x="3263118" y="3208060"/>
                </a:cubicBezTo>
                <a:cubicBezTo>
                  <a:pt x="3270342" y="3190534"/>
                  <a:pt x="3276301" y="3171981"/>
                  <a:pt x="3281950" y="3153491"/>
                </a:cubicBezTo>
                <a:cubicBezTo>
                  <a:pt x="3283524" y="3150921"/>
                  <a:pt x="3286531" y="3134094"/>
                  <a:pt x="3283496" y="3139046"/>
                </a:cubicBezTo>
                <a:cubicBezTo>
                  <a:pt x="3262078" y="3180176"/>
                  <a:pt x="3241054" y="3223313"/>
                  <a:pt x="3222081" y="3266191"/>
                </a:cubicBezTo>
                <a:cubicBezTo>
                  <a:pt x="3221407" y="3267292"/>
                  <a:pt x="3219833" y="3269861"/>
                  <a:pt x="3218371" y="3272246"/>
                </a:cubicBezTo>
                <a:cubicBezTo>
                  <a:pt x="3216207" y="3272687"/>
                  <a:pt x="3213172" y="3277640"/>
                  <a:pt x="3210923" y="3281309"/>
                </a:cubicBezTo>
                <a:cubicBezTo>
                  <a:pt x="3210923" y="3281309"/>
                  <a:pt x="3210923" y="3281309"/>
                  <a:pt x="3214436" y="3269837"/>
                </a:cubicBezTo>
                <a:cubicBezTo>
                  <a:pt x="3214520" y="3266609"/>
                  <a:pt x="3216740" y="3251064"/>
                  <a:pt x="3213030" y="3257118"/>
                </a:cubicBezTo>
                <a:cubicBezTo>
                  <a:pt x="3201478" y="3279059"/>
                  <a:pt x="3189758" y="3303924"/>
                  <a:pt x="3177531" y="3326965"/>
                </a:cubicBezTo>
                <a:cubicBezTo>
                  <a:pt x="3167075" y="3352857"/>
                  <a:pt x="3156226" y="3376741"/>
                  <a:pt x="3145180" y="3400505"/>
                </a:cubicBezTo>
                <a:cubicBezTo>
                  <a:pt x="3145180" y="3400505"/>
                  <a:pt x="3145180" y="3400505"/>
                  <a:pt x="3142819" y="3404358"/>
                </a:cubicBezTo>
                <a:cubicBezTo>
                  <a:pt x="3156788" y="3366993"/>
                  <a:pt x="3169182" y="3328666"/>
                  <a:pt x="3184220" y="3292209"/>
                </a:cubicBezTo>
                <a:cubicBezTo>
                  <a:pt x="3185794" y="3289640"/>
                  <a:pt x="3186833" y="3273373"/>
                  <a:pt x="3184584" y="3277043"/>
                </a:cubicBezTo>
                <a:cubicBezTo>
                  <a:pt x="3184584" y="3277043"/>
                  <a:pt x="3184584" y="3277043"/>
                  <a:pt x="3201280" y="3234787"/>
                </a:cubicBezTo>
                <a:cubicBezTo>
                  <a:pt x="3201280" y="3234787"/>
                  <a:pt x="3201280" y="3234787"/>
                  <a:pt x="3204315" y="3229834"/>
                </a:cubicBezTo>
                <a:cubicBezTo>
                  <a:pt x="3202657" y="3235631"/>
                  <a:pt x="3202883" y="3244095"/>
                  <a:pt x="3205216" y="3237197"/>
                </a:cubicBezTo>
                <a:cubicBezTo>
                  <a:pt x="3206789" y="3234629"/>
                  <a:pt x="3208250" y="3232244"/>
                  <a:pt x="3209121" y="3227732"/>
                </a:cubicBezTo>
                <a:cubicBezTo>
                  <a:pt x="3208250" y="3232244"/>
                  <a:pt x="3206789" y="3234629"/>
                  <a:pt x="3205917" y="3239142"/>
                </a:cubicBezTo>
                <a:cubicBezTo>
                  <a:pt x="3204934" y="3243837"/>
                  <a:pt x="3202714" y="3259381"/>
                  <a:pt x="3205834" y="3251200"/>
                </a:cubicBezTo>
                <a:cubicBezTo>
                  <a:pt x="3214434" y="3230984"/>
                  <a:pt x="3221854" y="3210046"/>
                  <a:pt x="3230652" y="3189952"/>
                </a:cubicBezTo>
                <a:cubicBezTo>
                  <a:pt x="3224018" y="3209605"/>
                  <a:pt x="3217386" y="3229259"/>
                  <a:pt x="3210247" y="3247089"/>
                </a:cubicBezTo>
                <a:cubicBezTo>
                  <a:pt x="3209179" y="3251481"/>
                  <a:pt x="3207746" y="3265741"/>
                  <a:pt x="3209994" y="3262072"/>
                </a:cubicBezTo>
                <a:cubicBezTo>
                  <a:pt x="3218005" y="3243261"/>
                  <a:pt x="3225144" y="3225430"/>
                  <a:pt x="3232367" y="3207904"/>
                </a:cubicBezTo>
                <a:cubicBezTo>
                  <a:pt x="3232367" y="3207904"/>
                  <a:pt x="3232367" y="3207904"/>
                  <a:pt x="3228854" y="3219376"/>
                </a:cubicBezTo>
                <a:cubicBezTo>
                  <a:pt x="3228067" y="3220661"/>
                  <a:pt x="3225060" y="3237489"/>
                  <a:pt x="3227421" y="3233636"/>
                </a:cubicBezTo>
                <a:cubicBezTo>
                  <a:pt x="3246310" y="3202814"/>
                  <a:pt x="3261262" y="3169586"/>
                  <a:pt x="3277002" y="3135072"/>
                </a:cubicBezTo>
                <a:cubicBezTo>
                  <a:pt x="3277002" y="3135072"/>
                  <a:pt x="3277002" y="3135072"/>
                  <a:pt x="3278432" y="3132352"/>
                </a:cubicBezTo>
                <a:lnTo>
                  <a:pt x="3287173" y="3115728"/>
                </a:lnTo>
                <a:lnTo>
                  <a:pt x="3287263" y="3114833"/>
                </a:lnTo>
                <a:lnTo>
                  <a:pt x="3288556" y="3112822"/>
                </a:lnTo>
                <a:lnTo>
                  <a:pt x="3291073" y="3101902"/>
                </a:lnTo>
                <a:cubicBezTo>
                  <a:pt x="3291386" y="3098025"/>
                  <a:pt x="3291210" y="3095331"/>
                  <a:pt x="3290774" y="3097587"/>
                </a:cubicBezTo>
                <a:cubicBezTo>
                  <a:pt x="3286165" y="3105109"/>
                  <a:pt x="3282455" y="3111163"/>
                  <a:pt x="3280010" y="3118244"/>
                </a:cubicBezTo>
                <a:cubicBezTo>
                  <a:pt x="3280010" y="3118244"/>
                  <a:pt x="3280010" y="3118244"/>
                  <a:pt x="3269244" y="3138901"/>
                </a:cubicBezTo>
                <a:cubicBezTo>
                  <a:pt x="3268457" y="3140185"/>
                  <a:pt x="3268457" y="3140185"/>
                  <a:pt x="3267783" y="3141285"/>
                </a:cubicBezTo>
                <a:cubicBezTo>
                  <a:pt x="3259856" y="3156868"/>
                  <a:pt x="3253505" y="3173414"/>
                  <a:pt x="3245887" y="3188935"/>
                </a:cubicBezTo>
                <a:cubicBezTo>
                  <a:pt x="3251452" y="3173672"/>
                  <a:pt x="3257214" y="3158530"/>
                  <a:pt x="3263370" y="3145395"/>
                </a:cubicBezTo>
                <a:cubicBezTo>
                  <a:pt x="3268935" y="3130132"/>
                  <a:pt x="3276074" y="3115834"/>
                  <a:pt x="3280852" y="3101857"/>
                </a:cubicBezTo>
                <a:cubicBezTo>
                  <a:pt x="3281049" y="3098445"/>
                  <a:pt x="3284254" y="3081738"/>
                  <a:pt x="3281217" y="3086690"/>
                </a:cubicBezTo>
                <a:cubicBezTo>
                  <a:pt x="3273290" y="3102273"/>
                  <a:pt x="3264774" y="3119260"/>
                  <a:pt x="3257158" y="3134780"/>
                </a:cubicBezTo>
                <a:cubicBezTo>
                  <a:pt x="3250609" y="3151207"/>
                  <a:pt x="3244257" y="3167753"/>
                  <a:pt x="3236442" y="3183152"/>
                </a:cubicBezTo>
                <a:cubicBezTo>
                  <a:pt x="3238185" y="3177660"/>
                  <a:pt x="3239844" y="3171863"/>
                  <a:pt x="3241502" y="3166066"/>
                </a:cubicBezTo>
                <a:cubicBezTo>
                  <a:pt x="3242289" y="3164781"/>
                  <a:pt x="3243834" y="3150339"/>
                  <a:pt x="3240012" y="3156577"/>
                </a:cubicBezTo>
                <a:cubicBezTo>
                  <a:pt x="3239576" y="3158832"/>
                  <a:pt x="3238796" y="3160877"/>
                  <a:pt x="3237746" y="3162978"/>
                </a:cubicBezTo>
                <a:lnTo>
                  <a:pt x="3235556" y="3166770"/>
                </a:lnTo>
                <a:lnTo>
                  <a:pt x="3247298" y="3139278"/>
                </a:lnTo>
                <a:cubicBezTo>
                  <a:pt x="3251317" y="3130070"/>
                  <a:pt x="3255400" y="3121091"/>
                  <a:pt x="3259658" y="3112596"/>
                </a:cubicBezTo>
                <a:lnTo>
                  <a:pt x="3271876" y="3084388"/>
                </a:lnTo>
                <a:lnTo>
                  <a:pt x="3267645" y="3090795"/>
                </a:lnTo>
                <a:lnTo>
                  <a:pt x="3265728" y="3093690"/>
                </a:lnTo>
                <a:lnTo>
                  <a:pt x="3265938" y="3089901"/>
                </a:lnTo>
                <a:lnTo>
                  <a:pt x="3265886" y="3088575"/>
                </a:lnTo>
                <a:lnTo>
                  <a:pt x="3271540" y="3079362"/>
                </a:lnTo>
                <a:lnTo>
                  <a:pt x="3275897" y="3073026"/>
                </a:lnTo>
                <a:lnTo>
                  <a:pt x="3282198" y="3050120"/>
                </a:lnTo>
                <a:lnTo>
                  <a:pt x="3282042" y="3049926"/>
                </a:lnTo>
                <a:lnTo>
                  <a:pt x="3282454" y="3048281"/>
                </a:lnTo>
                <a:lnTo>
                  <a:pt x="3281686" y="3046076"/>
                </a:lnTo>
                <a:cubicBezTo>
                  <a:pt x="3280760" y="3048694"/>
                  <a:pt x="3279614" y="3053543"/>
                  <a:pt x="3279473" y="3056863"/>
                </a:cubicBezTo>
                <a:cubicBezTo>
                  <a:pt x="3278012" y="3059247"/>
                  <a:pt x="3273121" y="3069877"/>
                  <a:pt x="3269215" y="3079343"/>
                </a:cubicBezTo>
                <a:cubicBezTo>
                  <a:pt x="3269298" y="3076115"/>
                  <a:pt x="3269692" y="3072823"/>
                  <a:pt x="3267444" y="3076492"/>
                </a:cubicBezTo>
                <a:cubicBezTo>
                  <a:pt x="3240122" y="3121073"/>
                  <a:pt x="3220785" y="3170287"/>
                  <a:pt x="3201448" y="3219501"/>
                </a:cubicBezTo>
                <a:cubicBezTo>
                  <a:pt x="3201448" y="3219501"/>
                  <a:pt x="3201448" y="3219501"/>
                  <a:pt x="3189812" y="3244670"/>
                </a:cubicBezTo>
                <a:cubicBezTo>
                  <a:pt x="3190683" y="3240158"/>
                  <a:pt x="3191948" y="3232355"/>
                  <a:pt x="3190571" y="3231511"/>
                </a:cubicBezTo>
                <a:cubicBezTo>
                  <a:pt x="3199957" y="3210011"/>
                  <a:pt x="3209430" y="3188817"/>
                  <a:pt x="3218030" y="3168600"/>
                </a:cubicBezTo>
                <a:cubicBezTo>
                  <a:pt x="3226237" y="3146378"/>
                  <a:pt x="3235710" y="3125182"/>
                  <a:pt x="3243917" y="3102959"/>
                </a:cubicBezTo>
                <a:cubicBezTo>
                  <a:pt x="3246166" y="3099290"/>
                  <a:pt x="3246924" y="3086132"/>
                  <a:pt x="3244676" y="3089801"/>
                </a:cubicBezTo>
                <a:cubicBezTo>
                  <a:pt x="3239982" y="3100550"/>
                  <a:pt x="3235090" y="3111180"/>
                  <a:pt x="3229723" y="3123031"/>
                </a:cubicBezTo>
                <a:cubicBezTo>
                  <a:pt x="3225029" y="3133780"/>
                  <a:pt x="3219548" y="3145814"/>
                  <a:pt x="3214657" y="3156444"/>
                </a:cubicBezTo>
                <a:cubicBezTo>
                  <a:pt x="3215838" y="3151869"/>
                  <a:pt x="3215331" y="3146513"/>
                  <a:pt x="3213083" y="3150182"/>
                </a:cubicBezTo>
                <a:cubicBezTo>
                  <a:pt x="3210722" y="3154035"/>
                  <a:pt x="3209851" y="3158547"/>
                  <a:pt x="3207602" y="3162217"/>
                </a:cubicBezTo>
                <a:cubicBezTo>
                  <a:pt x="3204567" y="3167169"/>
                  <a:pt x="3203695" y="3171682"/>
                  <a:pt x="3201447" y="3175350"/>
                </a:cubicBezTo>
                <a:cubicBezTo>
                  <a:pt x="3202121" y="3174250"/>
                  <a:pt x="3200744" y="3173406"/>
                  <a:pt x="3201530" y="3172123"/>
                </a:cubicBezTo>
                <a:cubicBezTo>
                  <a:pt x="3226658" y="3116109"/>
                  <a:pt x="3255215" y="3060681"/>
                  <a:pt x="3279162" y="3003945"/>
                </a:cubicBezTo>
                <a:cubicBezTo>
                  <a:pt x="3281411" y="3000276"/>
                  <a:pt x="3282170" y="2987117"/>
                  <a:pt x="3281382" y="2988401"/>
                </a:cubicBezTo>
                <a:lnTo>
                  <a:pt x="3282142" y="2984469"/>
                </a:lnTo>
                <a:lnTo>
                  <a:pt x="3276515" y="3001749"/>
                </a:lnTo>
                <a:cubicBezTo>
                  <a:pt x="3272306" y="3013604"/>
                  <a:pt x="3274016" y="3000346"/>
                  <a:pt x="3275253" y="2994868"/>
                </a:cubicBezTo>
                <a:lnTo>
                  <a:pt x="3277482" y="2986371"/>
                </a:lnTo>
                <a:lnTo>
                  <a:pt x="3262887" y="3021228"/>
                </a:lnTo>
                <a:lnTo>
                  <a:pt x="3263957" y="3014612"/>
                </a:lnTo>
                <a:lnTo>
                  <a:pt x="3263898" y="3013704"/>
                </a:lnTo>
                <a:lnTo>
                  <a:pt x="3262776" y="3012582"/>
                </a:lnTo>
                <a:cubicBezTo>
                  <a:pt x="3250437" y="3035807"/>
                  <a:pt x="3238322" y="3058664"/>
                  <a:pt x="3227163" y="3082612"/>
                </a:cubicBezTo>
                <a:cubicBezTo>
                  <a:pt x="3221794" y="3094463"/>
                  <a:pt x="3214937" y="3105655"/>
                  <a:pt x="3210355" y="3116220"/>
                </a:cubicBezTo>
                <a:cubicBezTo>
                  <a:pt x="3204677" y="3128133"/>
                  <a:pt x="3199197" y="3140168"/>
                  <a:pt x="3195008" y="3152741"/>
                </a:cubicBezTo>
                <a:cubicBezTo>
                  <a:pt x="3188741" y="3166058"/>
                  <a:pt x="3183372" y="3177910"/>
                  <a:pt x="3178398" y="3191767"/>
                </a:cubicBezTo>
                <a:cubicBezTo>
                  <a:pt x="3177891" y="3189943"/>
                  <a:pt x="3177302" y="3187816"/>
                  <a:pt x="3175840" y="3190201"/>
                </a:cubicBezTo>
                <a:cubicBezTo>
                  <a:pt x="3169572" y="3203520"/>
                  <a:pt x="3162433" y="3217817"/>
                  <a:pt x="3156980" y="3232896"/>
                </a:cubicBezTo>
                <a:cubicBezTo>
                  <a:pt x="3167604" y="3200548"/>
                  <a:pt x="3181883" y="3168419"/>
                  <a:pt x="3194671" y="3135631"/>
                </a:cubicBezTo>
                <a:cubicBezTo>
                  <a:pt x="3194671" y="3135631"/>
                  <a:pt x="3194671" y="3135631"/>
                  <a:pt x="3204341" y="3111024"/>
                </a:cubicBezTo>
                <a:cubicBezTo>
                  <a:pt x="3208837" y="3103685"/>
                  <a:pt x="3212070" y="3095320"/>
                  <a:pt x="3215189" y="3087138"/>
                </a:cubicBezTo>
                <a:lnTo>
                  <a:pt x="3224830" y="3067748"/>
                </a:lnTo>
                <a:lnTo>
                  <a:pt x="3225816" y="3065767"/>
                </a:lnTo>
                <a:lnTo>
                  <a:pt x="3232005" y="3037079"/>
                </a:lnTo>
                <a:lnTo>
                  <a:pt x="3219314" y="3063521"/>
                </a:lnTo>
                <a:cubicBezTo>
                  <a:pt x="3209462" y="3084011"/>
                  <a:pt x="3199168" y="3104451"/>
                  <a:pt x="3188543" y="3121788"/>
                </a:cubicBezTo>
                <a:cubicBezTo>
                  <a:pt x="3191775" y="3113423"/>
                  <a:pt x="3194417" y="3106462"/>
                  <a:pt x="3196751" y="3099566"/>
                </a:cubicBezTo>
                <a:cubicBezTo>
                  <a:pt x="3208893" y="3079751"/>
                  <a:pt x="3218365" y="3058556"/>
                  <a:pt x="3227752" y="3037056"/>
                </a:cubicBezTo>
                <a:lnTo>
                  <a:pt x="3228260" y="3035283"/>
                </a:lnTo>
                <a:lnTo>
                  <a:pt x="3228206" y="3034826"/>
                </a:lnTo>
                <a:lnTo>
                  <a:pt x="3228460" y="3034582"/>
                </a:lnTo>
                <a:lnTo>
                  <a:pt x="3229180" y="3032067"/>
                </a:lnTo>
                <a:lnTo>
                  <a:pt x="3229397" y="3029914"/>
                </a:lnTo>
                <a:cubicBezTo>
                  <a:pt x="3229605" y="3028820"/>
                  <a:pt x="3230003" y="3027932"/>
                  <a:pt x="3230950" y="3026983"/>
                </a:cubicBezTo>
                <a:lnTo>
                  <a:pt x="3230053" y="3030211"/>
                </a:lnTo>
                <a:lnTo>
                  <a:pt x="3232446" y="3026307"/>
                </a:lnTo>
                <a:cubicBezTo>
                  <a:pt x="3232446" y="3026307"/>
                  <a:pt x="3232446" y="3026307"/>
                  <a:pt x="3233349" y="3024116"/>
                </a:cubicBezTo>
                <a:lnTo>
                  <a:pt x="3238355" y="3011968"/>
                </a:lnTo>
                <a:lnTo>
                  <a:pt x="3243042" y="2994150"/>
                </a:lnTo>
                <a:cubicBezTo>
                  <a:pt x="3243753" y="2992384"/>
                  <a:pt x="3245400" y="2983488"/>
                  <a:pt x="3243203" y="2983735"/>
                </a:cubicBezTo>
                <a:lnTo>
                  <a:pt x="3239831" y="2994512"/>
                </a:lnTo>
                <a:cubicBezTo>
                  <a:pt x="3237499" y="3005311"/>
                  <a:pt x="3234448" y="3016895"/>
                  <a:pt x="3230950" y="3026983"/>
                </a:cubicBezTo>
                <a:cubicBezTo>
                  <a:pt x="3232512" y="3018096"/>
                  <a:pt x="3234795" y="3008672"/>
                  <a:pt x="3237274" y="2998909"/>
                </a:cubicBezTo>
                <a:lnTo>
                  <a:pt x="3240293" y="2986802"/>
                </a:lnTo>
                <a:lnTo>
                  <a:pt x="3228499" y="3013705"/>
                </a:lnTo>
                <a:cubicBezTo>
                  <a:pt x="3216339" y="3040225"/>
                  <a:pt x="3204141" y="3066753"/>
                  <a:pt x="3193686" y="3092645"/>
                </a:cubicBezTo>
                <a:cubicBezTo>
                  <a:pt x="3186659" y="3110291"/>
                  <a:pt x="3180701" y="3128844"/>
                  <a:pt x="3174939" y="3143986"/>
                </a:cubicBezTo>
                <a:cubicBezTo>
                  <a:pt x="3174855" y="3147214"/>
                  <a:pt x="3171848" y="3164042"/>
                  <a:pt x="3174096" y="3160372"/>
                </a:cubicBezTo>
                <a:cubicBezTo>
                  <a:pt x="3178594" y="3153034"/>
                  <a:pt x="3183794" y="3147641"/>
                  <a:pt x="3187700" y="3138176"/>
                </a:cubicBezTo>
                <a:cubicBezTo>
                  <a:pt x="3178959" y="3159944"/>
                  <a:pt x="3170534" y="3181087"/>
                  <a:pt x="3162745" y="3201579"/>
                </a:cubicBezTo>
                <a:lnTo>
                  <a:pt x="3142078" y="3259747"/>
                </a:lnTo>
                <a:lnTo>
                  <a:pt x="3138516" y="3259266"/>
                </a:lnTo>
                <a:cubicBezTo>
                  <a:pt x="3133647" y="3262305"/>
                  <a:pt x="3126048" y="3275201"/>
                  <a:pt x="3117911" y="3290466"/>
                </a:cubicBezTo>
                <a:cubicBezTo>
                  <a:pt x="3106359" y="3312406"/>
                  <a:pt x="3095228" y="3339398"/>
                  <a:pt x="3085925" y="3357670"/>
                </a:cubicBezTo>
                <a:cubicBezTo>
                  <a:pt x="3093344" y="3336732"/>
                  <a:pt x="3097926" y="3317335"/>
                  <a:pt x="3102395" y="3298123"/>
                </a:cubicBezTo>
                <a:cubicBezTo>
                  <a:pt x="3101804" y="3295995"/>
                  <a:pt x="3104727" y="3282396"/>
                  <a:pt x="3102366" y="3286248"/>
                </a:cubicBezTo>
                <a:cubicBezTo>
                  <a:pt x="3100904" y="3288633"/>
                  <a:pt x="3099331" y="3291201"/>
                  <a:pt x="3097870" y="3293586"/>
                </a:cubicBezTo>
                <a:cubicBezTo>
                  <a:pt x="3102170" y="3280829"/>
                  <a:pt x="3106750" y="3270263"/>
                  <a:pt x="3110854" y="3257386"/>
                </a:cubicBezTo>
                <a:cubicBezTo>
                  <a:pt x="3112232" y="3258229"/>
                  <a:pt x="3112232" y="3258229"/>
                  <a:pt x="3113018" y="3256945"/>
                </a:cubicBezTo>
                <a:cubicBezTo>
                  <a:pt x="3113018" y="3256945"/>
                  <a:pt x="3113018" y="3256945"/>
                  <a:pt x="3131962" y="3211022"/>
                </a:cubicBezTo>
                <a:cubicBezTo>
                  <a:pt x="3132666" y="3212965"/>
                  <a:pt x="3132468" y="3216376"/>
                  <a:pt x="3133846" y="3217220"/>
                </a:cubicBezTo>
                <a:cubicBezTo>
                  <a:pt x="3133846" y="3217220"/>
                  <a:pt x="3135027" y="3217943"/>
                  <a:pt x="3134633" y="3215936"/>
                </a:cubicBezTo>
                <a:cubicBezTo>
                  <a:pt x="3140789" y="3202800"/>
                  <a:pt x="3146269" y="3190766"/>
                  <a:pt x="3151244" y="3176909"/>
                </a:cubicBezTo>
                <a:cubicBezTo>
                  <a:pt x="3151638" y="3178917"/>
                  <a:pt x="3152424" y="3177632"/>
                  <a:pt x="3153212" y="3176348"/>
                </a:cubicBezTo>
                <a:cubicBezTo>
                  <a:pt x="3155067" y="3170672"/>
                  <a:pt x="3155939" y="3166159"/>
                  <a:pt x="3158973" y="3161206"/>
                </a:cubicBezTo>
                <a:cubicBezTo>
                  <a:pt x="3163948" y="3147349"/>
                  <a:pt x="3169514" y="3132087"/>
                  <a:pt x="3174488" y="3118229"/>
                </a:cubicBezTo>
                <a:cubicBezTo>
                  <a:pt x="3174488" y="3118229"/>
                  <a:pt x="3174488" y="3118229"/>
                  <a:pt x="3178413" y="3110521"/>
                </a:cubicBezTo>
                <a:lnTo>
                  <a:pt x="3181156" y="3105135"/>
                </a:lnTo>
                <a:lnTo>
                  <a:pt x="3178286" y="3112197"/>
                </a:lnTo>
                <a:cubicBezTo>
                  <a:pt x="3172352" y="3127454"/>
                  <a:pt x="3166491" y="3142978"/>
                  <a:pt x="3160435" y="3158822"/>
                </a:cubicBezTo>
                <a:cubicBezTo>
                  <a:pt x="3149108" y="3189226"/>
                  <a:pt x="3137106" y="3220730"/>
                  <a:pt x="3124290" y="3250474"/>
                </a:cubicBezTo>
                <a:cubicBezTo>
                  <a:pt x="3121958" y="3257370"/>
                  <a:pt x="3121985" y="3269246"/>
                  <a:pt x="3123447" y="3266861"/>
                </a:cubicBezTo>
                <a:cubicBezTo>
                  <a:pt x="3146411" y="3211288"/>
                  <a:pt x="3166816" y="3154149"/>
                  <a:pt x="3189975" y="3098698"/>
                </a:cubicBezTo>
                <a:lnTo>
                  <a:pt x="3240802" y="2984759"/>
                </a:lnTo>
                <a:lnTo>
                  <a:pt x="3244779" y="2968807"/>
                </a:lnTo>
                <a:cubicBezTo>
                  <a:pt x="3247351" y="2959316"/>
                  <a:pt x="3250436" y="2949801"/>
                  <a:pt x="3253396" y="2940423"/>
                </a:cubicBezTo>
                <a:lnTo>
                  <a:pt x="3253433" y="2940294"/>
                </a:lnTo>
                <a:lnTo>
                  <a:pt x="3237859" y="2973617"/>
                </a:lnTo>
                <a:lnTo>
                  <a:pt x="3243098" y="2961682"/>
                </a:lnTo>
                <a:cubicBezTo>
                  <a:pt x="3243293" y="2958272"/>
                  <a:pt x="3247679" y="2942287"/>
                  <a:pt x="3244052" y="2945113"/>
                </a:cubicBezTo>
                <a:cubicBezTo>
                  <a:pt x="3236407" y="2957588"/>
                  <a:pt x="3229661" y="2968595"/>
                  <a:pt x="3224180" y="2980629"/>
                </a:cubicBezTo>
                <a:cubicBezTo>
                  <a:pt x="3228959" y="2966651"/>
                  <a:pt x="3234720" y="2951509"/>
                  <a:pt x="3239808" y="2937468"/>
                </a:cubicBezTo>
                <a:cubicBezTo>
                  <a:pt x="3239892" y="2934240"/>
                  <a:pt x="3242224" y="2918513"/>
                  <a:pt x="3240567" y="2924310"/>
                </a:cubicBezTo>
                <a:cubicBezTo>
                  <a:pt x="3227355" y="2948514"/>
                  <a:pt x="3214342" y="2972840"/>
                  <a:pt x="3202706" y="2998008"/>
                </a:cubicBezTo>
                <a:cubicBezTo>
                  <a:pt x="3204364" y="2992212"/>
                  <a:pt x="3203465" y="2984850"/>
                  <a:pt x="3202003" y="2987234"/>
                </a:cubicBezTo>
                <a:cubicBezTo>
                  <a:pt x="3184605" y="3027544"/>
                  <a:pt x="3164452" y="3066169"/>
                  <a:pt x="3146464" y="3104353"/>
                </a:cubicBezTo>
                <a:cubicBezTo>
                  <a:pt x="3129065" y="3144663"/>
                  <a:pt x="3111666" y="3184974"/>
                  <a:pt x="3096433" y="3224842"/>
                </a:cubicBezTo>
                <a:cubicBezTo>
                  <a:pt x="3097220" y="3223559"/>
                  <a:pt x="3095842" y="3222715"/>
                  <a:pt x="3095056" y="3223999"/>
                </a:cubicBezTo>
                <a:cubicBezTo>
                  <a:pt x="3087832" y="3241526"/>
                  <a:pt x="3078642" y="3259614"/>
                  <a:pt x="3071305" y="3277323"/>
                </a:cubicBezTo>
                <a:cubicBezTo>
                  <a:pt x="3080187" y="3254001"/>
                  <a:pt x="3089856" y="3229394"/>
                  <a:pt x="3100228" y="3206730"/>
                </a:cubicBezTo>
                <a:cubicBezTo>
                  <a:pt x="3099440" y="3208015"/>
                  <a:pt x="3100817" y="3208858"/>
                  <a:pt x="3101605" y="3207574"/>
                </a:cubicBezTo>
                <a:cubicBezTo>
                  <a:pt x="3101605" y="3207574"/>
                  <a:pt x="3101605" y="3207574"/>
                  <a:pt x="3115181" y="3173500"/>
                </a:cubicBezTo>
                <a:cubicBezTo>
                  <a:pt x="3116051" y="3168989"/>
                  <a:pt x="3116726" y="3159057"/>
                  <a:pt x="3116023" y="3157114"/>
                </a:cubicBezTo>
                <a:cubicBezTo>
                  <a:pt x="3116023" y="3157114"/>
                  <a:pt x="3116023" y="3157114"/>
                  <a:pt x="3117597" y="3154545"/>
                </a:cubicBezTo>
                <a:cubicBezTo>
                  <a:pt x="3117400" y="3157957"/>
                  <a:pt x="3117400" y="3157957"/>
                  <a:pt x="3118187" y="3156672"/>
                </a:cubicBezTo>
                <a:cubicBezTo>
                  <a:pt x="3124539" y="3140127"/>
                  <a:pt x="3132157" y="3124606"/>
                  <a:pt x="3138705" y="3108181"/>
                </a:cubicBezTo>
                <a:cubicBezTo>
                  <a:pt x="3138705" y="3108181"/>
                  <a:pt x="3138705" y="3108181"/>
                  <a:pt x="3148374" y="3083573"/>
                </a:cubicBezTo>
                <a:cubicBezTo>
                  <a:pt x="3148374" y="3083573"/>
                  <a:pt x="3148374" y="3083573"/>
                  <a:pt x="3160600" y="3060531"/>
                </a:cubicBezTo>
                <a:cubicBezTo>
                  <a:pt x="3162849" y="3056863"/>
                  <a:pt x="3164394" y="3042419"/>
                  <a:pt x="3162230" y="3042860"/>
                </a:cubicBezTo>
                <a:cubicBezTo>
                  <a:pt x="3163411" y="3038285"/>
                  <a:pt x="3163973" y="3028538"/>
                  <a:pt x="3160656" y="3036598"/>
                </a:cubicBezTo>
                <a:cubicBezTo>
                  <a:pt x="3158998" y="3042396"/>
                  <a:pt x="3157340" y="3048192"/>
                  <a:pt x="3156862" y="3054711"/>
                </a:cubicBezTo>
                <a:cubicBezTo>
                  <a:pt x="3156075" y="3055995"/>
                  <a:pt x="3155288" y="3057280"/>
                  <a:pt x="3154613" y="3058380"/>
                </a:cubicBezTo>
                <a:cubicBezTo>
                  <a:pt x="3145422" y="3076469"/>
                  <a:pt x="3136624" y="3096564"/>
                  <a:pt x="3130076" y="3116521"/>
                </a:cubicBezTo>
                <a:cubicBezTo>
                  <a:pt x="3129485" y="3114394"/>
                  <a:pt x="3129485" y="3114394"/>
                  <a:pt x="3129485" y="3114394"/>
                </a:cubicBezTo>
                <a:cubicBezTo>
                  <a:pt x="3132802" y="3102801"/>
                  <a:pt x="3136906" y="3093456"/>
                  <a:pt x="3141600" y="3082706"/>
                </a:cubicBezTo>
                <a:cubicBezTo>
                  <a:pt x="3145507" y="3073240"/>
                  <a:pt x="3150200" y="3062490"/>
                  <a:pt x="3154304" y="3053145"/>
                </a:cubicBezTo>
                <a:cubicBezTo>
                  <a:pt x="3155766" y="3050760"/>
                  <a:pt x="3155963" y="3047347"/>
                  <a:pt x="3156046" y="3044119"/>
                </a:cubicBezTo>
                <a:cubicBezTo>
                  <a:pt x="3173164" y="3010449"/>
                  <a:pt x="3190084" y="2976658"/>
                  <a:pt x="3205825" y="2942145"/>
                </a:cubicBezTo>
                <a:cubicBezTo>
                  <a:pt x="3205825" y="2942145"/>
                  <a:pt x="3205825" y="2942145"/>
                  <a:pt x="3229968" y="2890826"/>
                </a:cubicBezTo>
                <a:cubicBezTo>
                  <a:pt x="3238485" y="2873840"/>
                  <a:pt x="3247086" y="2857156"/>
                  <a:pt x="3255602" y="2840169"/>
                </a:cubicBezTo>
                <a:cubicBezTo>
                  <a:pt x="3259312" y="2834115"/>
                  <a:pt x="3260071" y="2820956"/>
                  <a:pt x="3257822" y="2824625"/>
                </a:cubicBezTo>
                <a:cubicBezTo>
                  <a:pt x="3247058" y="2845281"/>
                  <a:pt x="3235617" y="2867038"/>
                  <a:pt x="3226032" y="2888418"/>
                </a:cubicBezTo>
                <a:cubicBezTo>
                  <a:pt x="3226032" y="2888418"/>
                  <a:pt x="3226032" y="2888418"/>
                  <a:pt x="3195734" y="2952871"/>
                </a:cubicBezTo>
                <a:lnTo>
                  <a:pt x="3132158" y="3080199"/>
                </a:lnTo>
                <a:lnTo>
                  <a:pt x="3139687" y="3060217"/>
                </a:lnTo>
                <a:cubicBezTo>
                  <a:pt x="3145906" y="3045986"/>
                  <a:pt x="3152730" y="3031872"/>
                  <a:pt x="3159728" y="3017362"/>
                </a:cubicBezTo>
                <a:cubicBezTo>
                  <a:pt x="3173023" y="2989929"/>
                  <a:pt x="3186907" y="2961090"/>
                  <a:pt x="3202170" y="2933095"/>
                </a:cubicBezTo>
                <a:cubicBezTo>
                  <a:pt x="3202170" y="2933095"/>
                  <a:pt x="3202170" y="2933095"/>
                  <a:pt x="3206273" y="2923750"/>
                </a:cubicBezTo>
                <a:cubicBezTo>
                  <a:pt x="3207932" y="2917954"/>
                  <a:pt x="3209365" y="2903694"/>
                  <a:pt x="3207116" y="2907363"/>
                </a:cubicBezTo>
                <a:cubicBezTo>
                  <a:pt x="3183759" y="2957397"/>
                  <a:pt x="3157535" y="3005928"/>
                  <a:pt x="3136231" y="3055704"/>
                </a:cubicBezTo>
                <a:cubicBezTo>
                  <a:pt x="3138085" y="3050027"/>
                  <a:pt x="3138366" y="3043388"/>
                  <a:pt x="3135331" y="3048341"/>
                </a:cubicBezTo>
                <a:cubicBezTo>
                  <a:pt x="3132295" y="3053294"/>
                  <a:pt x="3128472" y="3059532"/>
                  <a:pt x="3126927" y="3065146"/>
                </a:cubicBezTo>
                <a:cubicBezTo>
                  <a:pt x="3130130" y="3053736"/>
                  <a:pt x="3135611" y="3041701"/>
                  <a:pt x="3140502" y="3031072"/>
                </a:cubicBezTo>
                <a:cubicBezTo>
                  <a:pt x="3139321" y="3035647"/>
                  <a:pt x="3139238" y="3038875"/>
                  <a:pt x="3141486" y="3035206"/>
                </a:cubicBezTo>
                <a:cubicBezTo>
                  <a:pt x="3166922" y="2987960"/>
                  <a:pt x="3186261" y="2938745"/>
                  <a:pt x="3212287" y="2890095"/>
                </a:cubicBezTo>
                <a:cubicBezTo>
                  <a:pt x="3213945" y="2884298"/>
                  <a:pt x="3215379" y="2870038"/>
                  <a:pt x="3213130" y="2873707"/>
                </a:cubicBezTo>
                <a:cubicBezTo>
                  <a:pt x="3195535" y="2908599"/>
                  <a:pt x="3179796" y="2943113"/>
                  <a:pt x="3164056" y="2977627"/>
                </a:cubicBezTo>
                <a:cubicBezTo>
                  <a:pt x="3172937" y="2954303"/>
                  <a:pt x="3183983" y="2930539"/>
                  <a:pt x="3193455" y="2905811"/>
                </a:cubicBezTo>
                <a:cubicBezTo>
                  <a:pt x="3203827" y="2883148"/>
                  <a:pt x="3213495" y="2858541"/>
                  <a:pt x="3223557" y="2835941"/>
                </a:cubicBezTo>
                <a:cubicBezTo>
                  <a:pt x="3248405" y="2786566"/>
                  <a:pt x="3272549" y="2735249"/>
                  <a:pt x="3299447" y="2685618"/>
                </a:cubicBezTo>
                <a:cubicBezTo>
                  <a:pt x="3303270" y="2679380"/>
                  <a:pt x="3304028" y="2666221"/>
                  <a:pt x="3301779" y="2669891"/>
                </a:cubicBezTo>
                <a:cubicBezTo>
                  <a:pt x="3277129" y="2715852"/>
                  <a:pt x="3253744" y="2762841"/>
                  <a:pt x="3230668" y="2809767"/>
                </a:cubicBezTo>
                <a:cubicBezTo>
                  <a:pt x="3230078" y="2807640"/>
                  <a:pt x="3229291" y="2808923"/>
                  <a:pt x="3229207" y="2812151"/>
                </a:cubicBezTo>
                <a:cubicBezTo>
                  <a:pt x="3226846" y="2816005"/>
                  <a:pt x="3225384" y="2818391"/>
                  <a:pt x="3224316" y="2822782"/>
                </a:cubicBezTo>
                <a:cubicBezTo>
                  <a:pt x="3213550" y="2843438"/>
                  <a:pt x="3203488" y="2866039"/>
                  <a:pt x="3193230" y="2888519"/>
                </a:cubicBezTo>
                <a:cubicBezTo>
                  <a:pt x="3193230" y="2888519"/>
                  <a:pt x="3193230" y="2888519"/>
                  <a:pt x="3180609" y="2914850"/>
                </a:cubicBezTo>
                <a:cubicBezTo>
                  <a:pt x="3180890" y="2911743"/>
                  <a:pt x="3182549" y="2905945"/>
                  <a:pt x="3182746" y="2902535"/>
                </a:cubicBezTo>
                <a:cubicBezTo>
                  <a:pt x="3201605" y="2859840"/>
                  <a:pt x="3225384" y="2818391"/>
                  <a:pt x="3245424" y="2776418"/>
                </a:cubicBezTo>
                <a:cubicBezTo>
                  <a:pt x="3245424" y="2776418"/>
                  <a:pt x="3245424" y="2776418"/>
                  <a:pt x="3277804" y="2714752"/>
                </a:cubicBezTo>
                <a:cubicBezTo>
                  <a:pt x="3288765" y="2694215"/>
                  <a:pt x="3298828" y="2671615"/>
                  <a:pt x="3310971" y="2651803"/>
                </a:cubicBezTo>
                <a:cubicBezTo>
                  <a:pt x="3310971" y="2651803"/>
                  <a:pt x="3310971" y="2651803"/>
                  <a:pt x="3378962" y="2528936"/>
                </a:cubicBezTo>
                <a:cubicBezTo>
                  <a:pt x="3391105" y="2509123"/>
                  <a:pt x="3401870" y="2488467"/>
                  <a:pt x="3413900" y="2468837"/>
                </a:cubicBezTo>
                <a:cubicBezTo>
                  <a:pt x="3413900" y="2468837"/>
                  <a:pt x="3413900" y="2468837"/>
                  <a:pt x="3451001" y="2408297"/>
                </a:cubicBezTo>
                <a:cubicBezTo>
                  <a:pt x="3451001" y="2408297"/>
                  <a:pt x="3451001" y="2408297"/>
                  <a:pt x="3524419" y="2288501"/>
                </a:cubicBezTo>
                <a:cubicBezTo>
                  <a:pt x="3524419" y="2288501"/>
                  <a:pt x="3524419" y="2288501"/>
                  <a:pt x="3601856" y="2171417"/>
                </a:cubicBezTo>
                <a:cubicBezTo>
                  <a:pt x="3601856" y="2171417"/>
                  <a:pt x="3601856" y="2171417"/>
                  <a:pt x="3640137" y="2111599"/>
                </a:cubicBezTo>
                <a:cubicBezTo>
                  <a:pt x="3640137" y="2111599"/>
                  <a:pt x="3640137" y="2111599"/>
                  <a:pt x="3680585" y="2054873"/>
                </a:cubicBezTo>
                <a:cubicBezTo>
                  <a:pt x="3680585" y="2054873"/>
                  <a:pt x="3680585" y="2054873"/>
                  <a:pt x="3761759" y="1940078"/>
                </a:cubicBezTo>
                <a:cubicBezTo>
                  <a:pt x="3787028" y="1904587"/>
                  <a:pt x="3813084" y="1871342"/>
                  <a:pt x="3838943" y="1837978"/>
                </a:cubicBezTo>
                <a:cubicBezTo>
                  <a:pt x="3838943" y="1837978"/>
                  <a:pt x="3838943" y="1837978"/>
                  <a:pt x="3877535" y="1786927"/>
                </a:cubicBezTo>
                <a:cubicBezTo>
                  <a:pt x="3891448" y="1769963"/>
                  <a:pt x="3903394" y="1753562"/>
                  <a:pt x="3917308" y="1736599"/>
                </a:cubicBezTo>
                <a:cubicBezTo>
                  <a:pt x="3944544" y="1704078"/>
                  <a:pt x="3970404" y="1670714"/>
                  <a:pt x="3998314" y="1637091"/>
                </a:cubicBezTo>
                <a:cubicBezTo>
                  <a:pt x="3998314" y="1637091"/>
                  <a:pt x="3998314" y="1637091"/>
                  <a:pt x="4038874" y="1589012"/>
                </a:cubicBezTo>
                <a:cubicBezTo>
                  <a:pt x="4052788" y="1572049"/>
                  <a:pt x="4066897" y="1555206"/>
                  <a:pt x="4081401" y="1540370"/>
                </a:cubicBezTo>
                <a:lnTo>
                  <a:pt x="4215413" y="1391960"/>
                </a:lnTo>
                <a:lnTo>
                  <a:pt x="4210736" y="1394712"/>
                </a:lnTo>
                <a:cubicBezTo>
                  <a:pt x="4211509" y="1393077"/>
                  <a:pt x="4214957" y="1388997"/>
                  <a:pt x="4219275" y="1384457"/>
                </a:cubicBezTo>
                <a:cubicBezTo>
                  <a:pt x="4223592" y="1379917"/>
                  <a:pt x="4228781" y="1374917"/>
                  <a:pt x="4233038" y="1371441"/>
                </a:cubicBezTo>
                <a:lnTo>
                  <a:pt x="4234617" y="1370693"/>
                </a:lnTo>
                <a:lnTo>
                  <a:pt x="4265813" y="1336144"/>
                </a:lnTo>
                <a:lnTo>
                  <a:pt x="4258946" y="1341226"/>
                </a:lnTo>
                <a:cubicBezTo>
                  <a:pt x="4255066" y="1344229"/>
                  <a:pt x="4252737" y="1346356"/>
                  <a:pt x="4253377" y="1346970"/>
                </a:cubicBezTo>
                <a:cubicBezTo>
                  <a:pt x="4252738" y="1344216"/>
                  <a:pt x="4255175" y="1340379"/>
                  <a:pt x="4259188" y="1336174"/>
                </a:cubicBezTo>
                <a:cubicBezTo>
                  <a:pt x="4265208" y="1329867"/>
                  <a:pt x="4274776" y="1322731"/>
                  <a:pt x="4282838" y="1317172"/>
                </a:cubicBezTo>
                <a:lnTo>
                  <a:pt x="4283105" y="1316995"/>
                </a:lnTo>
                <a:lnTo>
                  <a:pt x="4301676" y="1296427"/>
                </a:lnTo>
                <a:lnTo>
                  <a:pt x="4306535" y="1291633"/>
                </a:lnTo>
                <a:lnTo>
                  <a:pt x="4307104" y="1289119"/>
                </a:lnTo>
                <a:cubicBezTo>
                  <a:pt x="4311563" y="1282902"/>
                  <a:pt x="4321620" y="1273417"/>
                  <a:pt x="4328280" y="1267341"/>
                </a:cubicBezTo>
                <a:lnTo>
                  <a:pt x="4330715" y="1265133"/>
                </a:lnTo>
                <a:lnTo>
                  <a:pt x="4329275" y="1261114"/>
                </a:lnTo>
                <a:cubicBezTo>
                  <a:pt x="4329275" y="1261114"/>
                  <a:pt x="4327421" y="1264596"/>
                  <a:pt x="4325774" y="1261610"/>
                </a:cubicBezTo>
                <a:cubicBezTo>
                  <a:pt x="4324723" y="1260742"/>
                  <a:pt x="4325141" y="1258649"/>
                  <a:pt x="4324931" y="1257662"/>
                </a:cubicBezTo>
                <a:lnTo>
                  <a:pt x="4324691" y="1257491"/>
                </a:lnTo>
                <a:lnTo>
                  <a:pt x="4328697" y="1254857"/>
                </a:lnTo>
                <a:cubicBezTo>
                  <a:pt x="4344392" y="1242893"/>
                  <a:pt x="4357831" y="1228150"/>
                  <a:pt x="4371113" y="1215337"/>
                </a:cubicBezTo>
                <a:cubicBezTo>
                  <a:pt x="4392601" y="1194325"/>
                  <a:pt x="4409573" y="1173107"/>
                  <a:pt x="4430222" y="1152216"/>
                </a:cubicBezTo>
                <a:cubicBezTo>
                  <a:pt x="4449084" y="1131747"/>
                  <a:pt x="4468787" y="1111158"/>
                  <a:pt x="4490066" y="1089160"/>
                </a:cubicBezTo>
                <a:cubicBezTo>
                  <a:pt x="4508721" y="1071770"/>
                  <a:pt x="4525554" y="1054640"/>
                  <a:pt x="4545644" y="1035183"/>
                </a:cubicBezTo>
                <a:cubicBezTo>
                  <a:pt x="4548724" y="1032713"/>
                  <a:pt x="4557333" y="1023018"/>
                  <a:pt x="4546692" y="1031983"/>
                </a:cubicBezTo>
                <a:cubicBezTo>
                  <a:pt x="4542353" y="1036667"/>
                  <a:pt x="4537208" y="1041633"/>
                  <a:pt x="4532553" y="1045513"/>
                </a:cubicBezTo>
                <a:cubicBezTo>
                  <a:pt x="4524328" y="1052949"/>
                  <a:pt x="4519742" y="1056480"/>
                  <a:pt x="4512183" y="1062976"/>
                </a:cubicBezTo>
                <a:cubicBezTo>
                  <a:pt x="4500248" y="1073989"/>
                  <a:pt x="4488245" y="1089418"/>
                  <a:pt x="4476346" y="1100595"/>
                </a:cubicBezTo>
                <a:cubicBezTo>
                  <a:pt x="4457902" y="1118972"/>
                  <a:pt x="4440227" y="1136222"/>
                  <a:pt x="4420385" y="1156830"/>
                </a:cubicBezTo>
                <a:cubicBezTo>
                  <a:pt x="4416674" y="1160406"/>
                  <a:pt x="4410165" y="1167769"/>
                  <a:pt x="4404145" y="1172691"/>
                </a:cubicBezTo>
                <a:cubicBezTo>
                  <a:pt x="4398649" y="1176690"/>
                  <a:pt x="4402883" y="1170836"/>
                  <a:pt x="4404982" y="1168504"/>
                </a:cubicBezTo>
                <a:cubicBezTo>
                  <a:pt x="4409287" y="1163657"/>
                  <a:pt x="4415413" y="1158552"/>
                  <a:pt x="4419718" y="1153704"/>
                </a:cubicBezTo>
                <a:cubicBezTo>
                  <a:pt x="4440191" y="1131990"/>
                  <a:pt x="4459474" y="1113495"/>
                  <a:pt x="4477673" y="1093966"/>
                </a:cubicBezTo>
                <a:cubicBezTo>
                  <a:pt x="4503080" y="1066299"/>
                  <a:pt x="4531886" y="1042387"/>
                  <a:pt x="4558136" y="1018667"/>
                </a:cubicBezTo>
                <a:cubicBezTo>
                  <a:pt x="4570804" y="1006364"/>
                  <a:pt x="4583964" y="992974"/>
                  <a:pt x="4597262" y="979565"/>
                </a:cubicBezTo>
                <a:cubicBezTo>
                  <a:pt x="4630687" y="947540"/>
                  <a:pt x="4669401" y="920020"/>
                  <a:pt x="4708220" y="892315"/>
                </a:cubicBezTo>
                <a:cubicBezTo>
                  <a:pt x="4714731" y="888341"/>
                  <a:pt x="4721459" y="885386"/>
                  <a:pt x="4726823" y="881170"/>
                </a:cubicBezTo>
                <a:lnTo>
                  <a:pt x="4730948" y="877155"/>
                </a:lnTo>
                <a:lnTo>
                  <a:pt x="4731236" y="877273"/>
                </a:lnTo>
                <a:cubicBezTo>
                  <a:pt x="4731586" y="877224"/>
                  <a:pt x="4731778" y="876942"/>
                  <a:pt x="4731673" y="876450"/>
                </a:cubicBezTo>
                <a:lnTo>
                  <a:pt x="4730948" y="877155"/>
                </a:lnTo>
                <a:lnTo>
                  <a:pt x="4729852" y="876707"/>
                </a:lnTo>
                <a:cubicBezTo>
                  <a:pt x="4736819" y="871482"/>
                  <a:pt x="4744413" y="865152"/>
                  <a:pt x="4744202" y="864165"/>
                </a:cubicBezTo>
                <a:cubicBezTo>
                  <a:pt x="4744413" y="865152"/>
                  <a:pt x="4740072" y="865767"/>
                  <a:pt x="4740072" y="865767"/>
                </a:cubicBezTo>
                <a:cubicBezTo>
                  <a:pt x="4737550" y="866125"/>
                  <a:pt x="4739650" y="863794"/>
                  <a:pt x="4736148" y="864290"/>
                </a:cubicBezTo>
                <a:cubicBezTo>
                  <a:pt x="4733838" y="865634"/>
                  <a:pt x="4727503" y="869752"/>
                  <a:pt x="4722741" y="872461"/>
                </a:cubicBezTo>
                <a:cubicBezTo>
                  <a:pt x="4715854" y="876869"/>
                  <a:pt x="4708675" y="881436"/>
                  <a:pt x="4701388" y="886125"/>
                </a:cubicBezTo>
                <a:lnTo>
                  <a:pt x="4683007" y="898162"/>
                </a:lnTo>
                <a:lnTo>
                  <a:pt x="4687246" y="894715"/>
                </a:lnTo>
                <a:cubicBezTo>
                  <a:pt x="4695113" y="889151"/>
                  <a:pt x="4703190" y="884065"/>
                  <a:pt x="4711101" y="879216"/>
                </a:cubicBezTo>
                <a:cubicBezTo>
                  <a:pt x="4726958" y="869680"/>
                  <a:pt x="4742990" y="856899"/>
                  <a:pt x="4759583" y="846073"/>
                </a:cubicBezTo>
                <a:cubicBezTo>
                  <a:pt x="4768666" y="840633"/>
                  <a:pt x="4777513" y="834930"/>
                  <a:pt x="4786099" y="829519"/>
                </a:cubicBezTo>
                <a:cubicBezTo>
                  <a:pt x="4794684" y="824107"/>
                  <a:pt x="4803007" y="818987"/>
                  <a:pt x="4811041" y="814713"/>
                </a:cubicBezTo>
                <a:cubicBezTo>
                  <a:pt x="4802465" y="821183"/>
                  <a:pt x="4792314" y="827706"/>
                  <a:pt x="4782687" y="833308"/>
                </a:cubicBezTo>
                <a:lnTo>
                  <a:pt x="4773411" y="839876"/>
                </a:lnTo>
                <a:cubicBezTo>
                  <a:pt x="4773866" y="842015"/>
                  <a:pt x="4781884" y="837658"/>
                  <a:pt x="4783353" y="836434"/>
                </a:cubicBezTo>
                <a:lnTo>
                  <a:pt x="4812379" y="817797"/>
                </a:lnTo>
                <a:lnTo>
                  <a:pt x="4816141" y="813529"/>
                </a:lnTo>
                <a:lnTo>
                  <a:pt x="4820553" y="809257"/>
                </a:lnTo>
                <a:lnTo>
                  <a:pt x="4819687" y="809250"/>
                </a:lnTo>
                <a:cubicBezTo>
                  <a:pt x="4819581" y="808757"/>
                  <a:pt x="4819739" y="808480"/>
                  <a:pt x="4820150" y="808295"/>
                </a:cubicBezTo>
                <a:lnTo>
                  <a:pt x="4821924" y="807930"/>
                </a:lnTo>
                <a:lnTo>
                  <a:pt x="4832419" y="797769"/>
                </a:lnTo>
                <a:cubicBezTo>
                  <a:pt x="4838339" y="792460"/>
                  <a:pt x="4844193" y="787435"/>
                  <a:pt x="4848305" y="783718"/>
                </a:cubicBezTo>
                <a:cubicBezTo>
                  <a:pt x="4864756" y="768844"/>
                  <a:pt x="4876654" y="757666"/>
                  <a:pt x="4893666" y="744747"/>
                </a:cubicBezTo>
                <a:cubicBezTo>
                  <a:pt x="4901121" y="738944"/>
                  <a:pt x="4908389" y="733571"/>
                  <a:pt x="4915571" y="728446"/>
                </a:cubicBezTo>
                <a:lnTo>
                  <a:pt x="4931463" y="717444"/>
                </a:lnTo>
                <a:lnTo>
                  <a:pt x="4930216" y="718766"/>
                </a:lnTo>
                <a:cubicBezTo>
                  <a:pt x="4927072" y="721702"/>
                  <a:pt x="4922883" y="725144"/>
                  <a:pt x="4919319" y="728477"/>
                </a:cubicBezTo>
                <a:lnTo>
                  <a:pt x="4918337" y="729497"/>
                </a:lnTo>
                <a:lnTo>
                  <a:pt x="4911915" y="733948"/>
                </a:lnTo>
                <a:cubicBezTo>
                  <a:pt x="4904921" y="738999"/>
                  <a:pt x="4898183" y="744107"/>
                  <a:pt x="4891883" y="749237"/>
                </a:cubicBezTo>
                <a:cubicBezTo>
                  <a:pt x="4877689" y="760146"/>
                  <a:pt x="4864608" y="772212"/>
                  <a:pt x="4851715" y="784653"/>
                </a:cubicBezTo>
                <a:lnTo>
                  <a:pt x="4825555" y="809899"/>
                </a:lnTo>
                <a:lnTo>
                  <a:pt x="4848184" y="796737"/>
                </a:lnTo>
                <a:cubicBezTo>
                  <a:pt x="4839855" y="803680"/>
                  <a:pt x="4829650" y="810125"/>
                  <a:pt x="4819297" y="816466"/>
                </a:cubicBezTo>
                <a:lnTo>
                  <a:pt x="4817665" y="817512"/>
                </a:lnTo>
                <a:lnTo>
                  <a:pt x="4812679" y="822324"/>
                </a:lnTo>
                <a:cubicBezTo>
                  <a:pt x="4811838" y="822443"/>
                  <a:pt x="4807323" y="826303"/>
                  <a:pt x="4807113" y="825317"/>
                </a:cubicBezTo>
                <a:lnTo>
                  <a:pt x="4808309" y="823510"/>
                </a:lnTo>
                <a:lnTo>
                  <a:pt x="4789517" y="835559"/>
                </a:lnTo>
                <a:cubicBezTo>
                  <a:pt x="4794872" y="831580"/>
                  <a:pt x="4784755" y="838268"/>
                  <a:pt x="4785841" y="839300"/>
                </a:cubicBezTo>
                <a:cubicBezTo>
                  <a:pt x="4787944" y="841036"/>
                  <a:pt x="4789727" y="836546"/>
                  <a:pt x="4789727" y="836546"/>
                </a:cubicBezTo>
                <a:cubicBezTo>
                  <a:pt x="4801245" y="829659"/>
                  <a:pt x="4812271" y="822843"/>
                  <a:pt x="4823122" y="816306"/>
                </a:cubicBezTo>
                <a:lnTo>
                  <a:pt x="4844870" y="803821"/>
                </a:lnTo>
                <a:lnTo>
                  <a:pt x="4842472" y="806438"/>
                </a:lnTo>
                <a:lnTo>
                  <a:pt x="4842381" y="806564"/>
                </a:lnTo>
                <a:lnTo>
                  <a:pt x="4841468" y="807179"/>
                </a:lnTo>
                <a:cubicBezTo>
                  <a:pt x="4839015" y="808544"/>
                  <a:pt x="4826379" y="815590"/>
                  <a:pt x="4826590" y="816576"/>
                </a:cubicBezTo>
                <a:cubicBezTo>
                  <a:pt x="4826923" y="818139"/>
                  <a:pt x="4830196" y="816912"/>
                  <a:pt x="4833177" y="815325"/>
                </a:cubicBezTo>
                <a:lnTo>
                  <a:pt x="4836183" y="813196"/>
                </a:lnTo>
                <a:lnTo>
                  <a:pt x="4851360" y="798029"/>
                </a:lnTo>
                <a:cubicBezTo>
                  <a:pt x="4884783" y="766005"/>
                  <a:pt x="4923497" y="738484"/>
                  <a:pt x="4962316" y="710780"/>
                </a:cubicBezTo>
                <a:cubicBezTo>
                  <a:pt x="4968828" y="706807"/>
                  <a:pt x="4975556" y="703850"/>
                  <a:pt x="4980919" y="699634"/>
                </a:cubicBezTo>
                <a:lnTo>
                  <a:pt x="4985044" y="695620"/>
                </a:lnTo>
                <a:lnTo>
                  <a:pt x="4985331" y="695738"/>
                </a:lnTo>
                <a:cubicBezTo>
                  <a:pt x="4985683" y="695688"/>
                  <a:pt x="4985875" y="695408"/>
                  <a:pt x="4985769" y="694914"/>
                </a:cubicBezTo>
                <a:lnTo>
                  <a:pt x="4985044" y="695620"/>
                </a:lnTo>
                <a:lnTo>
                  <a:pt x="4983949" y="695172"/>
                </a:lnTo>
                <a:cubicBezTo>
                  <a:pt x="4990914" y="689947"/>
                  <a:pt x="4998510" y="683617"/>
                  <a:pt x="4998299" y="682630"/>
                </a:cubicBezTo>
                <a:cubicBezTo>
                  <a:pt x="4998510" y="683617"/>
                  <a:pt x="4994168" y="684233"/>
                  <a:pt x="4994168" y="684233"/>
                </a:cubicBezTo>
                <a:cubicBezTo>
                  <a:pt x="4991647" y="684590"/>
                  <a:pt x="4993747" y="682258"/>
                  <a:pt x="4990245" y="682754"/>
                </a:cubicBezTo>
                <a:cubicBezTo>
                  <a:pt x="4987935" y="684099"/>
                  <a:pt x="4981598" y="688217"/>
                  <a:pt x="4976837" y="690925"/>
                </a:cubicBezTo>
                <a:cubicBezTo>
                  <a:pt x="4969951" y="695334"/>
                  <a:pt x="4962772" y="699900"/>
                  <a:pt x="4955486" y="704590"/>
                </a:cubicBezTo>
                <a:lnTo>
                  <a:pt x="4937104" y="716626"/>
                </a:lnTo>
                <a:lnTo>
                  <a:pt x="4941342" y="713179"/>
                </a:lnTo>
                <a:cubicBezTo>
                  <a:pt x="4949209" y="707615"/>
                  <a:pt x="4957287" y="702530"/>
                  <a:pt x="4965198" y="697680"/>
                </a:cubicBezTo>
                <a:cubicBezTo>
                  <a:pt x="4981056" y="688145"/>
                  <a:pt x="4997087" y="675364"/>
                  <a:pt x="5013679" y="664538"/>
                </a:cubicBezTo>
                <a:cubicBezTo>
                  <a:pt x="5022763" y="659098"/>
                  <a:pt x="5031610" y="653396"/>
                  <a:pt x="5040195" y="647983"/>
                </a:cubicBezTo>
                <a:cubicBezTo>
                  <a:pt x="5048780" y="642572"/>
                  <a:pt x="5057103" y="637451"/>
                  <a:pt x="5065137" y="633178"/>
                </a:cubicBezTo>
                <a:cubicBezTo>
                  <a:pt x="5056561" y="639647"/>
                  <a:pt x="5046410" y="646170"/>
                  <a:pt x="5036783" y="651773"/>
                </a:cubicBezTo>
                <a:lnTo>
                  <a:pt x="5027507" y="658341"/>
                </a:lnTo>
                <a:cubicBezTo>
                  <a:pt x="5027963" y="660480"/>
                  <a:pt x="5035980" y="656122"/>
                  <a:pt x="5037450" y="654898"/>
                </a:cubicBezTo>
                <a:cubicBezTo>
                  <a:pt x="5059014" y="642350"/>
                  <a:pt x="5082011" y="624346"/>
                  <a:pt x="5102281" y="615202"/>
                </a:cubicBezTo>
                <a:cubicBezTo>
                  <a:pt x="5085620" y="629088"/>
                  <a:pt x="5061464" y="640986"/>
                  <a:pt x="5043612" y="654024"/>
                </a:cubicBezTo>
                <a:cubicBezTo>
                  <a:pt x="5048968" y="650045"/>
                  <a:pt x="5038852" y="656733"/>
                  <a:pt x="5039939" y="657765"/>
                </a:cubicBezTo>
                <a:cubicBezTo>
                  <a:pt x="5042040" y="659500"/>
                  <a:pt x="5043824" y="655011"/>
                  <a:pt x="5043824" y="655011"/>
                </a:cubicBezTo>
                <a:cubicBezTo>
                  <a:pt x="5055341" y="648124"/>
                  <a:pt x="5066367" y="641308"/>
                  <a:pt x="5077219" y="634770"/>
                </a:cubicBezTo>
                <a:lnTo>
                  <a:pt x="5098967" y="622286"/>
                </a:lnTo>
                <a:lnTo>
                  <a:pt x="5096569" y="624903"/>
                </a:lnTo>
                <a:lnTo>
                  <a:pt x="5096476" y="625029"/>
                </a:lnTo>
                <a:lnTo>
                  <a:pt x="5095563" y="625644"/>
                </a:lnTo>
                <a:cubicBezTo>
                  <a:pt x="5093112" y="627009"/>
                  <a:pt x="5080475" y="634054"/>
                  <a:pt x="5080686" y="635041"/>
                </a:cubicBezTo>
                <a:cubicBezTo>
                  <a:pt x="5081353" y="638166"/>
                  <a:pt x="5093779" y="630135"/>
                  <a:pt x="5092099" y="630372"/>
                </a:cubicBezTo>
                <a:lnTo>
                  <a:pt x="5093147" y="629679"/>
                </a:lnTo>
                <a:lnTo>
                  <a:pt x="5093361" y="631546"/>
                </a:lnTo>
                <a:cubicBezTo>
                  <a:pt x="5094042" y="631302"/>
                  <a:pt x="5095233" y="630293"/>
                  <a:pt x="5096642" y="628920"/>
                </a:cubicBezTo>
                <a:lnTo>
                  <a:pt x="5100123" y="625281"/>
                </a:lnTo>
                <a:lnTo>
                  <a:pt x="5103196" y="623545"/>
                </a:lnTo>
                <a:cubicBezTo>
                  <a:pt x="5105928" y="624175"/>
                  <a:pt x="5094831" y="631002"/>
                  <a:pt x="5094831" y="631002"/>
                </a:cubicBezTo>
                <a:cubicBezTo>
                  <a:pt x="5073548" y="643509"/>
                  <a:pt x="5055485" y="655561"/>
                  <a:pt x="5038157" y="666322"/>
                </a:cubicBezTo>
                <a:cubicBezTo>
                  <a:pt x="5036688" y="667547"/>
                  <a:pt x="5015893" y="678969"/>
                  <a:pt x="5017400" y="681975"/>
                </a:cubicBezTo>
                <a:cubicBezTo>
                  <a:pt x="5018662" y="683831"/>
                  <a:pt x="5031859" y="674673"/>
                  <a:pt x="5020656" y="680327"/>
                </a:cubicBezTo>
                <a:cubicBezTo>
                  <a:pt x="5037354" y="670673"/>
                  <a:pt x="5051391" y="661395"/>
                  <a:pt x="5067213" y="651695"/>
                </a:cubicBezTo>
                <a:cubicBezTo>
                  <a:pt x="5068054" y="651576"/>
                  <a:pt x="5082614" y="640022"/>
                  <a:pt x="5084647" y="640751"/>
                </a:cubicBezTo>
                <a:cubicBezTo>
                  <a:pt x="5086994" y="643637"/>
                  <a:pt x="5075476" y="648491"/>
                  <a:pt x="5075476" y="648491"/>
                </a:cubicBezTo>
                <a:cubicBezTo>
                  <a:pt x="5055103" y="661886"/>
                  <a:pt x="5044217" y="669700"/>
                  <a:pt x="5024475" y="681990"/>
                </a:cubicBezTo>
                <a:cubicBezTo>
                  <a:pt x="5023004" y="683215"/>
                  <a:pt x="5003856" y="694234"/>
                  <a:pt x="5005152" y="696253"/>
                </a:cubicBezTo>
                <a:cubicBezTo>
                  <a:pt x="5007183" y="696982"/>
                  <a:pt x="5020764" y="685566"/>
                  <a:pt x="5019294" y="686792"/>
                </a:cubicBezTo>
                <a:cubicBezTo>
                  <a:pt x="5024895" y="683964"/>
                  <a:pt x="5027975" y="681494"/>
                  <a:pt x="5034522" y="678362"/>
                </a:cubicBezTo>
                <a:cubicBezTo>
                  <a:pt x="5027137" y="685680"/>
                  <a:pt x="5017089" y="689307"/>
                  <a:pt x="5009494" y="695638"/>
                </a:cubicBezTo>
                <a:cubicBezTo>
                  <a:pt x="5007183" y="696982"/>
                  <a:pt x="5006030" y="700366"/>
                  <a:pt x="5002950" y="702836"/>
                </a:cubicBezTo>
                <a:cubicBezTo>
                  <a:pt x="4995705" y="710134"/>
                  <a:pt x="4982788" y="717218"/>
                  <a:pt x="4975193" y="723550"/>
                </a:cubicBezTo>
                <a:cubicBezTo>
                  <a:pt x="4977432" y="721198"/>
                  <a:pt x="4971308" y="726303"/>
                  <a:pt x="4971518" y="727291"/>
                </a:cubicBezTo>
                <a:cubicBezTo>
                  <a:pt x="4972185" y="730416"/>
                  <a:pt x="4978694" y="723053"/>
                  <a:pt x="4979535" y="722933"/>
                </a:cubicBezTo>
                <a:cubicBezTo>
                  <a:pt x="5000677" y="708412"/>
                  <a:pt x="5020839" y="694030"/>
                  <a:pt x="5041633" y="682607"/>
                </a:cubicBezTo>
                <a:cubicBezTo>
                  <a:pt x="5024378" y="697765"/>
                  <a:pt x="5007643" y="703188"/>
                  <a:pt x="4991088" y="718245"/>
                </a:cubicBezTo>
                <a:cubicBezTo>
                  <a:pt x="4990842" y="717094"/>
                  <a:pt x="4980869" y="729185"/>
                  <a:pt x="4987204" y="725066"/>
                </a:cubicBezTo>
                <a:cubicBezTo>
                  <a:pt x="5009187" y="710426"/>
                  <a:pt x="5027739" y="697288"/>
                  <a:pt x="5048324" y="684880"/>
                </a:cubicBezTo>
                <a:cubicBezTo>
                  <a:pt x="5053188" y="681987"/>
                  <a:pt x="5065372" y="676192"/>
                  <a:pt x="5055326" y="683887"/>
                </a:cubicBezTo>
                <a:cubicBezTo>
                  <a:pt x="5042969" y="692926"/>
                  <a:pt x="5029878" y="703256"/>
                  <a:pt x="5015842" y="712533"/>
                </a:cubicBezTo>
                <a:cubicBezTo>
                  <a:pt x="5011956" y="715287"/>
                  <a:pt x="4997990" y="725571"/>
                  <a:pt x="5009927" y="718626"/>
                </a:cubicBezTo>
                <a:cubicBezTo>
                  <a:pt x="5021024" y="711798"/>
                  <a:pt x="5032742" y="703825"/>
                  <a:pt x="5044157" y="696042"/>
                </a:cubicBezTo>
                <a:lnTo>
                  <a:pt x="5057837" y="686779"/>
                </a:lnTo>
                <a:lnTo>
                  <a:pt x="5053723" y="693008"/>
                </a:lnTo>
                <a:cubicBezTo>
                  <a:pt x="5050280" y="702885"/>
                  <a:pt x="5058411" y="693347"/>
                  <a:pt x="5063196" y="686785"/>
                </a:cubicBezTo>
                <a:lnTo>
                  <a:pt x="5070259" y="678674"/>
                </a:lnTo>
                <a:lnTo>
                  <a:pt x="5076576" y="674604"/>
                </a:lnTo>
                <a:lnTo>
                  <a:pt x="5077337" y="674110"/>
                </a:lnTo>
                <a:lnTo>
                  <a:pt x="5074722" y="677533"/>
                </a:lnTo>
                <a:cubicBezTo>
                  <a:pt x="5071226" y="682160"/>
                  <a:pt x="5067677" y="686673"/>
                  <a:pt x="5063880" y="690647"/>
                </a:cubicBezTo>
                <a:cubicBezTo>
                  <a:pt x="5055897" y="700113"/>
                  <a:pt x="5044526" y="709703"/>
                  <a:pt x="5037039" y="720250"/>
                </a:cubicBezTo>
                <a:cubicBezTo>
                  <a:pt x="5028517" y="731307"/>
                  <a:pt x="5041620" y="717988"/>
                  <a:pt x="5046985" y="712689"/>
                </a:cubicBezTo>
                <a:cubicBezTo>
                  <a:pt x="5052348" y="707389"/>
                  <a:pt x="5058664" y="701399"/>
                  <a:pt x="5060089" y="699369"/>
                </a:cubicBezTo>
                <a:cubicBezTo>
                  <a:pt x="5061863" y="698494"/>
                  <a:pt x="5065560" y="696670"/>
                  <a:pt x="5066446" y="696232"/>
                </a:cubicBezTo>
                <a:cubicBezTo>
                  <a:pt x="5068610" y="693838"/>
                  <a:pt x="5069148" y="692246"/>
                  <a:pt x="5070343" y="690110"/>
                </a:cubicBezTo>
                <a:cubicBezTo>
                  <a:pt x="5071230" y="689672"/>
                  <a:pt x="5074617" y="689547"/>
                  <a:pt x="5076847" y="686900"/>
                </a:cubicBezTo>
                <a:cubicBezTo>
                  <a:pt x="5079012" y="684505"/>
                  <a:pt x="5083299" y="676864"/>
                  <a:pt x="5088419" y="673010"/>
                </a:cubicBezTo>
                <a:cubicBezTo>
                  <a:pt x="5096593" y="666324"/>
                  <a:pt x="5086793" y="679339"/>
                  <a:pt x="5084480" y="681806"/>
                </a:cubicBezTo>
                <a:cubicBezTo>
                  <a:pt x="5081861" y="685972"/>
                  <a:pt x="5077923" y="689241"/>
                  <a:pt x="5076497" y="691271"/>
                </a:cubicBezTo>
                <a:cubicBezTo>
                  <a:pt x="5076107" y="692790"/>
                  <a:pt x="5077183" y="695132"/>
                  <a:pt x="5075906" y="697089"/>
                </a:cubicBezTo>
                <a:cubicBezTo>
                  <a:pt x="5074574" y="700509"/>
                  <a:pt x="5070400" y="704944"/>
                  <a:pt x="5065610" y="709518"/>
                </a:cubicBezTo>
                <a:lnTo>
                  <a:pt x="5051667" y="722732"/>
                </a:lnTo>
                <a:lnTo>
                  <a:pt x="5051934" y="722411"/>
                </a:lnTo>
                <a:lnTo>
                  <a:pt x="5052592" y="721648"/>
                </a:lnTo>
                <a:cubicBezTo>
                  <a:pt x="5052709" y="721505"/>
                  <a:pt x="5052639" y="721578"/>
                  <a:pt x="5052437" y="721809"/>
                </a:cubicBezTo>
                <a:lnTo>
                  <a:pt x="5051934" y="722411"/>
                </a:lnTo>
                <a:lnTo>
                  <a:pt x="5051618" y="722779"/>
                </a:lnTo>
                <a:lnTo>
                  <a:pt x="5051667" y="722732"/>
                </a:lnTo>
                <a:lnTo>
                  <a:pt x="5050073" y="724646"/>
                </a:lnTo>
                <a:cubicBezTo>
                  <a:pt x="5048028" y="727203"/>
                  <a:pt x="5045636" y="730483"/>
                  <a:pt x="5046444" y="730858"/>
                </a:cubicBezTo>
                <a:cubicBezTo>
                  <a:pt x="5048323" y="732583"/>
                  <a:pt x="5055313" y="720955"/>
                  <a:pt x="5055313" y="720955"/>
                </a:cubicBezTo>
                <a:cubicBezTo>
                  <a:pt x="5066106" y="710103"/>
                  <a:pt x="5074090" y="700637"/>
                  <a:pt x="5083846" y="690296"/>
                </a:cubicBezTo>
                <a:cubicBezTo>
                  <a:pt x="5086158" y="687829"/>
                  <a:pt x="5089854" y="686005"/>
                  <a:pt x="5093941" y="682663"/>
                </a:cubicBezTo>
                <a:cubicBezTo>
                  <a:pt x="5098418" y="677801"/>
                  <a:pt x="5099115" y="674583"/>
                  <a:pt x="5103308" y="673840"/>
                </a:cubicBezTo>
                <a:cubicBezTo>
                  <a:pt x="5106695" y="673716"/>
                  <a:pt x="5108184" y="676958"/>
                  <a:pt x="5109959" y="676083"/>
                </a:cubicBezTo>
                <a:cubicBezTo>
                  <a:pt x="5114541" y="673821"/>
                  <a:pt x="5123844" y="659726"/>
                  <a:pt x="5128238" y="654685"/>
                </a:cubicBezTo>
                <a:lnTo>
                  <a:pt x="5135292" y="646470"/>
                </a:lnTo>
                <a:lnTo>
                  <a:pt x="5136580" y="646099"/>
                </a:lnTo>
                <a:lnTo>
                  <a:pt x="5140151" y="644705"/>
                </a:lnTo>
                <a:lnTo>
                  <a:pt x="5137978" y="647418"/>
                </a:lnTo>
                <a:cubicBezTo>
                  <a:pt x="5127467" y="660313"/>
                  <a:pt x="5116679" y="673540"/>
                  <a:pt x="5105320" y="688096"/>
                </a:cubicBezTo>
                <a:cubicBezTo>
                  <a:pt x="5103157" y="690491"/>
                  <a:pt x="5098290" y="696871"/>
                  <a:pt x="5092470" y="703942"/>
                </a:cubicBezTo>
                <a:cubicBezTo>
                  <a:pt x="5090157" y="706410"/>
                  <a:pt x="5073304" y="725779"/>
                  <a:pt x="5083558" y="716518"/>
                </a:cubicBezTo>
                <a:cubicBezTo>
                  <a:pt x="5093155" y="707804"/>
                  <a:pt x="5079660" y="722642"/>
                  <a:pt x="5078383" y="724598"/>
                </a:cubicBezTo>
                <a:cubicBezTo>
                  <a:pt x="5077845" y="726190"/>
                  <a:pt x="5077252" y="732008"/>
                  <a:pt x="5078636" y="732651"/>
                </a:cubicBezTo>
                <a:cubicBezTo>
                  <a:pt x="5079523" y="732214"/>
                  <a:pt x="5097802" y="710815"/>
                  <a:pt x="5100114" y="708348"/>
                </a:cubicBezTo>
                <a:cubicBezTo>
                  <a:pt x="5106363" y="702611"/>
                  <a:pt x="5111793" y="697058"/>
                  <a:pt x="5116766" y="693277"/>
                </a:cubicBezTo>
                <a:cubicBezTo>
                  <a:pt x="5117653" y="692839"/>
                  <a:pt x="5120958" y="692535"/>
                  <a:pt x="5121844" y="692097"/>
                </a:cubicBezTo>
                <a:lnTo>
                  <a:pt x="5129033" y="683178"/>
                </a:lnTo>
                <a:lnTo>
                  <a:pt x="5127185" y="684171"/>
                </a:lnTo>
                <a:cubicBezTo>
                  <a:pt x="5126975" y="683184"/>
                  <a:pt x="5135373" y="672503"/>
                  <a:pt x="5136214" y="672384"/>
                </a:cubicBezTo>
                <a:cubicBezTo>
                  <a:pt x="5144962" y="662670"/>
                  <a:pt x="5160153" y="650008"/>
                  <a:pt x="5168377" y="642572"/>
                </a:cubicBezTo>
                <a:cubicBezTo>
                  <a:pt x="5184828" y="627699"/>
                  <a:pt x="5196728" y="616521"/>
                  <a:pt x="5213739" y="603601"/>
                </a:cubicBezTo>
                <a:cubicBezTo>
                  <a:pt x="5221194" y="597799"/>
                  <a:pt x="5228461" y="592427"/>
                  <a:pt x="5235645" y="587301"/>
                </a:cubicBezTo>
                <a:lnTo>
                  <a:pt x="5251536" y="576299"/>
                </a:lnTo>
                <a:lnTo>
                  <a:pt x="5250288" y="577621"/>
                </a:lnTo>
                <a:cubicBezTo>
                  <a:pt x="5247145" y="580555"/>
                  <a:pt x="5242955" y="583999"/>
                  <a:pt x="5239392" y="587332"/>
                </a:cubicBezTo>
                <a:lnTo>
                  <a:pt x="5238409" y="588351"/>
                </a:lnTo>
                <a:lnTo>
                  <a:pt x="5231988" y="592803"/>
                </a:lnTo>
                <a:cubicBezTo>
                  <a:pt x="5224994" y="597854"/>
                  <a:pt x="5218256" y="602962"/>
                  <a:pt x="5211955" y="608091"/>
                </a:cubicBezTo>
                <a:cubicBezTo>
                  <a:pt x="5197762" y="619001"/>
                  <a:pt x="5184681" y="631066"/>
                  <a:pt x="5171789" y="643508"/>
                </a:cubicBezTo>
                <a:lnTo>
                  <a:pt x="5136201" y="677850"/>
                </a:lnTo>
                <a:lnTo>
                  <a:pt x="5135446" y="679859"/>
                </a:lnTo>
                <a:lnTo>
                  <a:pt x="5135249" y="679250"/>
                </a:lnTo>
                <a:lnTo>
                  <a:pt x="5135836" y="678341"/>
                </a:lnTo>
                <a:lnTo>
                  <a:pt x="5135261" y="678757"/>
                </a:lnTo>
                <a:lnTo>
                  <a:pt x="5135131" y="678883"/>
                </a:lnTo>
                <a:lnTo>
                  <a:pt x="5135249" y="679250"/>
                </a:lnTo>
                <a:lnTo>
                  <a:pt x="5134168" y="680923"/>
                </a:lnTo>
                <a:lnTo>
                  <a:pt x="5133167" y="681756"/>
                </a:lnTo>
                <a:cubicBezTo>
                  <a:pt x="5132628" y="682410"/>
                  <a:pt x="5132329" y="682944"/>
                  <a:pt x="5132329" y="682944"/>
                </a:cubicBezTo>
                <a:cubicBezTo>
                  <a:pt x="5132329" y="682944"/>
                  <a:pt x="5133819" y="686187"/>
                  <a:pt x="5132476" y="688397"/>
                </a:cubicBezTo>
                <a:cubicBezTo>
                  <a:pt x="5130269" y="693465"/>
                  <a:pt x="5120016" y="702724"/>
                  <a:pt x="5117314" y="706710"/>
                </a:cubicBezTo>
                <a:cubicBezTo>
                  <a:pt x="5116870" y="706929"/>
                  <a:pt x="5116917" y="707624"/>
                  <a:pt x="5117026" y="708455"/>
                </a:cubicBezTo>
                <a:lnTo>
                  <a:pt x="5117064" y="709583"/>
                </a:lnTo>
                <a:lnTo>
                  <a:pt x="5132305" y="695987"/>
                </a:lnTo>
                <a:lnTo>
                  <a:pt x="5154037" y="674268"/>
                </a:lnTo>
                <a:lnTo>
                  <a:pt x="5167249" y="658216"/>
                </a:lnTo>
                <a:lnTo>
                  <a:pt x="5169591" y="657182"/>
                </a:lnTo>
                <a:lnTo>
                  <a:pt x="5173428" y="655196"/>
                </a:lnTo>
                <a:lnTo>
                  <a:pt x="5224887" y="611639"/>
                </a:lnTo>
                <a:cubicBezTo>
                  <a:pt x="5243596" y="597293"/>
                  <a:pt x="5262980" y="583487"/>
                  <a:pt x="5282390" y="569634"/>
                </a:cubicBezTo>
                <a:cubicBezTo>
                  <a:pt x="5288900" y="565661"/>
                  <a:pt x="5295629" y="562705"/>
                  <a:pt x="5300993" y="558489"/>
                </a:cubicBezTo>
                <a:lnTo>
                  <a:pt x="5305116" y="554475"/>
                </a:lnTo>
                <a:lnTo>
                  <a:pt x="5305404" y="554594"/>
                </a:lnTo>
                <a:cubicBezTo>
                  <a:pt x="5305755" y="554544"/>
                  <a:pt x="5305947" y="554263"/>
                  <a:pt x="5305842" y="553769"/>
                </a:cubicBezTo>
                <a:lnTo>
                  <a:pt x="5305116" y="554475"/>
                </a:lnTo>
                <a:lnTo>
                  <a:pt x="5304021" y="554027"/>
                </a:lnTo>
                <a:cubicBezTo>
                  <a:pt x="5310987" y="548803"/>
                  <a:pt x="5318583" y="542472"/>
                  <a:pt x="5318372" y="541484"/>
                </a:cubicBezTo>
                <a:cubicBezTo>
                  <a:pt x="5318583" y="542472"/>
                  <a:pt x="5314241" y="543087"/>
                  <a:pt x="5314241" y="543087"/>
                </a:cubicBezTo>
                <a:cubicBezTo>
                  <a:pt x="5311719" y="543445"/>
                  <a:pt x="5313819" y="541113"/>
                  <a:pt x="5310317" y="541610"/>
                </a:cubicBezTo>
                <a:cubicBezTo>
                  <a:pt x="5308007" y="542954"/>
                  <a:pt x="5301671" y="547073"/>
                  <a:pt x="5296910" y="549781"/>
                </a:cubicBezTo>
                <a:cubicBezTo>
                  <a:pt x="5290024" y="554189"/>
                  <a:pt x="5282844" y="558755"/>
                  <a:pt x="5275559" y="563445"/>
                </a:cubicBezTo>
                <a:lnTo>
                  <a:pt x="5257176" y="575481"/>
                </a:lnTo>
                <a:lnTo>
                  <a:pt x="5261415" y="572034"/>
                </a:lnTo>
                <a:cubicBezTo>
                  <a:pt x="5269282" y="566470"/>
                  <a:pt x="5277359" y="561385"/>
                  <a:pt x="5285271" y="556535"/>
                </a:cubicBezTo>
                <a:cubicBezTo>
                  <a:pt x="5301128" y="546999"/>
                  <a:pt x="5317159" y="534219"/>
                  <a:pt x="5333752" y="523393"/>
                </a:cubicBezTo>
                <a:cubicBezTo>
                  <a:pt x="5342836" y="517953"/>
                  <a:pt x="5351683" y="512250"/>
                  <a:pt x="5360267" y="506837"/>
                </a:cubicBezTo>
                <a:cubicBezTo>
                  <a:pt x="5368853" y="501427"/>
                  <a:pt x="5377176" y="496306"/>
                  <a:pt x="5385210" y="492032"/>
                </a:cubicBezTo>
                <a:cubicBezTo>
                  <a:pt x="5376634" y="498501"/>
                  <a:pt x="5366483" y="505025"/>
                  <a:pt x="5356856" y="510626"/>
                </a:cubicBezTo>
                <a:lnTo>
                  <a:pt x="5347579" y="517196"/>
                </a:lnTo>
                <a:cubicBezTo>
                  <a:pt x="5348037" y="519334"/>
                  <a:pt x="5356054" y="514978"/>
                  <a:pt x="5357523" y="513753"/>
                </a:cubicBezTo>
                <a:cubicBezTo>
                  <a:pt x="5379086" y="501205"/>
                  <a:pt x="5402083" y="483200"/>
                  <a:pt x="5422354" y="474056"/>
                </a:cubicBezTo>
                <a:cubicBezTo>
                  <a:pt x="5405693" y="487943"/>
                  <a:pt x="5381537" y="499840"/>
                  <a:pt x="5363686" y="512879"/>
                </a:cubicBezTo>
                <a:cubicBezTo>
                  <a:pt x="5369042" y="508900"/>
                  <a:pt x="5358925" y="515587"/>
                  <a:pt x="5360011" y="516620"/>
                </a:cubicBezTo>
                <a:cubicBezTo>
                  <a:pt x="5362112" y="518356"/>
                  <a:pt x="5363896" y="513866"/>
                  <a:pt x="5363896" y="513866"/>
                </a:cubicBezTo>
                <a:cubicBezTo>
                  <a:pt x="5375413" y="506979"/>
                  <a:pt x="5386440" y="500162"/>
                  <a:pt x="5397292" y="493625"/>
                </a:cubicBezTo>
                <a:lnTo>
                  <a:pt x="5419040" y="481141"/>
                </a:lnTo>
                <a:lnTo>
                  <a:pt x="5416642" y="483758"/>
                </a:lnTo>
                <a:lnTo>
                  <a:pt x="5416550" y="483883"/>
                </a:lnTo>
                <a:lnTo>
                  <a:pt x="5415636" y="484500"/>
                </a:lnTo>
                <a:cubicBezTo>
                  <a:pt x="5413185" y="485863"/>
                  <a:pt x="5400548" y="492908"/>
                  <a:pt x="5400759" y="493896"/>
                </a:cubicBezTo>
                <a:cubicBezTo>
                  <a:pt x="5401426" y="497022"/>
                  <a:pt x="5413853" y="488989"/>
                  <a:pt x="5412172" y="489227"/>
                </a:cubicBezTo>
                <a:lnTo>
                  <a:pt x="5413220" y="488534"/>
                </a:lnTo>
                <a:lnTo>
                  <a:pt x="5413434" y="490400"/>
                </a:lnTo>
                <a:cubicBezTo>
                  <a:pt x="5414115" y="490157"/>
                  <a:pt x="5415306" y="489148"/>
                  <a:pt x="5416716" y="487775"/>
                </a:cubicBezTo>
                <a:lnTo>
                  <a:pt x="5420195" y="484135"/>
                </a:lnTo>
                <a:lnTo>
                  <a:pt x="5423268" y="482400"/>
                </a:lnTo>
                <a:cubicBezTo>
                  <a:pt x="5426001" y="483030"/>
                  <a:pt x="5414904" y="489856"/>
                  <a:pt x="5414904" y="489856"/>
                </a:cubicBezTo>
                <a:cubicBezTo>
                  <a:pt x="5393620" y="502365"/>
                  <a:pt x="5375558" y="514416"/>
                  <a:pt x="5358230" y="525177"/>
                </a:cubicBezTo>
                <a:cubicBezTo>
                  <a:pt x="5356760" y="526402"/>
                  <a:pt x="5335966" y="537824"/>
                  <a:pt x="5337473" y="540830"/>
                </a:cubicBezTo>
                <a:cubicBezTo>
                  <a:pt x="5338735" y="542685"/>
                  <a:pt x="5351932" y="533527"/>
                  <a:pt x="5340729" y="539183"/>
                </a:cubicBezTo>
                <a:cubicBezTo>
                  <a:pt x="5357428" y="529527"/>
                  <a:pt x="5371464" y="520251"/>
                  <a:pt x="5387286" y="510550"/>
                </a:cubicBezTo>
                <a:cubicBezTo>
                  <a:pt x="5388127" y="510431"/>
                  <a:pt x="5402688" y="498876"/>
                  <a:pt x="5404720" y="499606"/>
                </a:cubicBezTo>
                <a:cubicBezTo>
                  <a:pt x="5407067" y="502493"/>
                  <a:pt x="5395548" y="507346"/>
                  <a:pt x="5395548" y="507346"/>
                </a:cubicBezTo>
                <a:cubicBezTo>
                  <a:pt x="5375176" y="520741"/>
                  <a:pt x="5364290" y="528555"/>
                  <a:pt x="5344547" y="540844"/>
                </a:cubicBezTo>
                <a:cubicBezTo>
                  <a:pt x="5343077" y="542070"/>
                  <a:pt x="5323928" y="553088"/>
                  <a:pt x="5325226" y="555108"/>
                </a:cubicBezTo>
                <a:cubicBezTo>
                  <a:pt x="5327256" y="555837"/>
                  <a:pt x="5340837" y="544421"/>
                  <a:pt x="5339367" y="545647"/>
                </a:cubicBezTo>
                <a:cubicBezTo>
                  <a:pt x="5344968" y="542819"/>
                  <a:pt x="5348048" y="540347"/>
                  <a:pt x="5354595" y="537217"/>
                </a:cubicBezTo>
                <a:cubicBezTo>
                  <a:pt x="5347210" y="544534"/>
                  <a:pt x="5337163" y="548162"/>
                  <a:pt x="5329567" y="554492"/>
                </a:cubicBezTo>
                <a:cubicBezTo>
                  <a:pt x="5327256" y="555837"/>
                  <a:pt x="5326103" y="559220"/>
                  <a:pt x="5323022" y="561690"/>
                </a:cubicBezTo>
                <a:cubicBezTo>
                  <a:pt x="5315778" y="568988"/>
                  <a:pt x="5302861" y="576074"/>
                  <a:pt x="5295266" y="582404"/>
                </a:cubicBezTo>
                <a:cubicBezTo>
                  <a:pt x="5297506" y="580053"/>
                  <a:pt x="5291380" y="585158"/>
                  <a:pt x="5291591" y="586146"/>
                </a:cubicBezTo>
                <a:cubicBezTo>
                  <a:pt x="5292258" y="589271"/>
                  <a:pt x="5298767" y="581907"/>
                  <a:pt x="5299607" y="581789"/>
                </a:cubicBezTo>
                <a:cubicBezTo>
                  <a:pt x="5320750" y="567267"/>
                  <a:pt x="5340911" y="552884"/>
                  <a:pt x="5361706" y="541463"/>
                </a:cubicBezTo>
                <a:cubicBezTo>
                  <a:pt x="5344450" y="556619"/>
                  <a:pt x="5327716" y="562043"/>
                  <a:pt x="5311161" y="577100"/>
                </a:cubicBezTo>
                <a:cubicBezTo>
                  <a:pt x="5310915" y="575949"/>
                  <a:pt x="5300942" y="588040"/>
                  <a:pt x="5307277" y="583921"/>
                </a:cubicBezTo>
                <a:cubicBezTo>
                  <a:pt x="5329261" y="569280"/>
                  <a:pt x="5347812" y="556143"/>
                  <a:pt x="5368395" y="543735"/>
                </a:cubicBezTo>
                <a:cubicBezTo>
                  <a:pt x="5373261" y="540842"/>
                  <a:pt x="5385444" y="535047"/>
                  <a:pt x="5375399" y="542742"/>
                </a:cubicBezTo>
                <a:cubicBezTo>
                  <a:pt x="5363042" y="551781"/>
                  <a:pt x="5349952" y="562110"/>
                  <a:pt x="5335915" y="571387"/>
                </a:cubicBezTo>
                <a:cubicBezTo>
                  <a:pt x="5332030" y="574142"/>
                  <a:pt x="5318063" y="584426"/>
                  <a:pt x="5330001" y="577481"/>
                </a:cubicBezTo>
                <a:cubicBezTo>
                  <a:pt x="5341097" y="570653"/>
                  <a:pt x="5352815" y="562680"/>
                  <a:pt x="5364231" y="554896"/>
                </a:cubicBezTo>
                <a:lnTo>
                  <a:pt x="5377910" y="545633"/>
                </a:lnTo>
                <a:lnTo>
                  <a:pt x="5373796" y="551863"/>
                </a:lnTo>
                <a:cubicBezTo>
                  <a:pt x="5370352" y="561739"/>
                  <a:pt x="5378485" y="552201"/>
                  <a:pt x="5383269" y="545640"/>
                </a:cubicBezTo>
                <a:lnTo>
                  <a:pt x="5390331" y="537529"/>
                </a:lnTo>
                <a:lnTo>
                  <a:pt x="5396649" y="533458"/>
                </a:lnTo>
                <a:lnTo>
                  <a:pt x="5397409" y="532965"/>
                </a:lnTo>
                <a:lnTo>
                  <a:pt x="5394795" y="536388"/>
                </a:lnTo>
                <a:cubicBezTo>
                  <a:pt x="5391298" y="541014"/>
                  <a:pt x="5387750" y="545528"/>
                  <a:pt x="5383954" y="549502"/>
                </a:cubicBezTo>
                <a:cubicBezTo>
                  <a:pt x="5375970" y="558967"/>
                  <a:pt x="5364599" y="568557"/>
                  <a:pt x="5357112" y="579105"/>
                </a:cubicBezTo>
                <a:cubicBezTo>
                  <a:pt x="5348590" y="590162"/>
                  <a:pt x="5361694" y="576843"/>
                  <a:pt x="5367058" y="571544"/>
                </a:cubicBezTo>
                <a:cubicBezTo>
                  <a:pt x="5372421" y="566244"/>
                  <a:pt x="5378737" y="560254"/>
                  <a:pt x="5380162" y="558225"/>
                </a:cubicBezTo>
                <a:cubicBezTo>
                  <a:pt x="5381936" y="557349"/>
                  <a:pt x="5385632" y="555526"/>
                  <a:pt x="5386519" y="555087"/>
                </a:cubicBezTo>
                <a:cubicBezTo>
                  <a:pt x="5388683" y="552693"/>
                  <a:pt x="5389221" y="551101"/>
                  <a:pt x="5390417" y="548964"/>
                </a:cubicBezTo>
                <a:cubicBezTo>
                  <a:pt x="5391303" y="548526"/>
                  <a:pt x="5394691" y="548402"/>
                  <a:pt x="5396920" y="545754"/>
                </a:cubicBezTo>
                <a:cubicBezTo>
                  <a:pt x="5399085" y="543360"/>
                  <a:pt x="5403374" y="535719"/>
                  <a:pt x="5408494" y="531865"/>
                </a:cubicBezTo>
                <a:cubicBezTo>
                  <a:pt x="5416665" y="525179"/>
                  <a:pt x="5406867" y="538193"/>
                  <a:pt x="5404554" y="540660"/>
                </a:cubicBezTo>
                <a:cubicBezTo>
                  <a:pt x="5401934" y="544827"/>
                  <a:pt x="5397995" y="548097"/>
                  <a:pt x="5396571" y="550127"/>
                </a:cubicBezTo>
                <a:cubicBezTo>
                  <a:pt x="5396180" y="551645"/>
                  <a:pt x="5397256" y="553987"/>
                  <a:pt x="5395977" y="555944"/>
                </a:cubicBezTo>
                <a:lnTo>
                  <a:pt x="5390663" y="562361"/>
                </a:lnTo>
                <a:lnTo>
                  <a:pt x="5393872" y="559947"/>
                </a:lnTo>
                <a:lnTo>
                  <a:pt x="5403919" y="549151"/>
                </a:lnTo>
                <a:cubicBezTo>
                  <a:pt x="5406233" y="546684"/>
                  <a:pt x="5409928" y="544860"/>
                  <a:pt x="5414013" y="541517"/>
                </a:cubicBezTo>
                <a:cubicBezTo>
                  <a:pt x="5418489" y="536655"/>
                  <a:pt x="5419188" y="533438"/>
                  <a:pt x="5423380" y="532695"/>
                </a:cubicBezTo>
                <a:lnTo>
                  <a:pt x="5428019" y="534258"/>
                </a:lnTo>
                <a:lnTo>
                  <a:pt x="5428627" y="533802"/>
                </a:lnTo>
                <a:lnTo>
                  <a:pt x="5436031" y="528648"/>
                </a:lnTo>
                <a:lnTo>
                  <a:pt x="5439241" y="525282"/>
                </a:lnTo>
                <a:cubicBezTo>
                  <a:pt x="5442689" y="520845"/>
                  <a:pt x="5446113" y="516060"/>
                  <a:pt x="5448310" y="513540"/>
                </a:cubicBezTo>
                <a:lnTo>
                  <a:pt x="5455365" y="505324"/>
                </a:lnTo>
                <a:lnTo>
                  <a:pt x="5456653" y="504954"/>
                </a:lnTo>
                <a:lnTo>
                  <a:pt x="5460225" y="503559"/>
                </a:lnTo>
                <a:lnTo>
                  <a:pt x="5458051" y="506273"/>
                </a:lnTo>
                <a:lnTo>
                  <a:pt x="5445230" y="522243"/>
                </a:lnTo>
                <a:lnTo>
                  <a:pt x="5475291" y="501316"/>
                </a:lnTo>
                <a:lnTo>
                  <a:pt x="5475219" y="504049"/>
                </a:lnTo>
                <a:lnTo>
                  <a:pt x="5475383" y="503937"/>
                </a:lnTo>
                <a:lnTo>
                  <a:pt x="5484002" y="497297"/>
                </a:lnTo>
                <a:lnTo>
                  <a:pt x="5504720" y="480229"/>
                </a:lnTo>
                <a:lnTo>
                  <a:pt x="5505186" y="480979"/>
                </a:lnTo>
                <a:lnTo>
                  <a:pt x="5520895" y="468877"/>
                </a:lnTo>
                <a:cubicBezTo>
                  <a:pt x="5559595" y="440330"/>
                  <a:pt x="5603179" y="417012"/>
                  <a:pt x="5646895" y="393520"/>
                </a:cubicBezTo>
                <a:cubicBezTo>
                  <a:pt x="5654141" y="390265"/>
                  <a:pt x="5661480" y="388073"/>
                  <a:pt x="5667570" y="384431"/>
                </a:cubicBezTo>
                <a:lnTo>
                  <a:pt x="5672353" y="380845"/>
                </a:lnTo>
                <a:lnTo>
                  <a:pt x="5672636" y="381000"/>
                </a:lnTo>
                <a:cubicBezTo>
                  <a:pt x="5673005" y="380993"/>
                  <a:pt x="5673239" y="380730"/>
                  <a:pt x="5673194" y="380215"/>
                </a:cubicBezTo>
                <a:lnTo>
                  <a:pt x="5672353" y="380845"/>
                </a:lnTo>
                <a:lnTo>
                  <a:pt x="5671279" y="380256"/>
                </a:lnTo>
                <a:cubicBezTo>
                  <a:pt x="5679156" y="375782"/>
                  <a:pt x="5687827" y="370259"/>
                  <a:pt x="5687738" y="369229"/>
                </a:cubicBezTo>
                <a:cubicBezTo>
                  <a:pt x="5687827" y="370259"/>
                  <a:pt x="5683260" y="370359"/>
                  <a:pt x="5683260" y="370359"/>
                </a:cubicBezTo>
                <a:cubicBezTo>
                  <a:pt x="5680607" y="370417"/>
                  <a:pt x="5683080" y="368298"/>
                  <a:pt x="5679396" y="368378"/>
                </a:cubicBezTo>
                <a:cubicBezTo>
                  <a:pt x="5676833" y="369466"/>
                  <a:pt x="5669750" y="372890"/>
                  <a:pt x="5664478" y="375070"/>
                </a:cubicBezTo>
                <a:cubicBezTo>
                  <a:pt x="5656787" y="378721"/>
                  <a:pt x="5648776" y="382498"/>
                  <a:pt x="5640636" y="386388"/>
                </a:cubicBezTo>
                <a:lnTo>
                  <a:pt x="5620075" y="396410"/>
                </a:lnTo>
                <a:lnTo>
                  <a:pt x="5624903" y="393416"/>
                </a:lnTo>
                <a:cubicBezTo>
                  <a:pt x="5633756" y="388706"/>
                  <a:pt x="5642765" y="384510"/>
                  <a:pt x="5651571" y="380533"/>
                </a:cubicBezTo>
                <a:cubicBezTo>
                  <a:pt x="5669199" y="372750"/>
                  <a:pt x="5687426" y="361684"/>
                  <a:pt x="5705980" y="352677"/>
                </a:cubicBezTo>
                <a:cubicBezTo>
                  <a:pt x="5716074" y="348242"/>
                  <a:pt x="5725959" y="343510"/>
                  <a:pt x="5735534" y="339043"/>
                </a:cubicBezTo>
                <a:cubicBezTo>
                  <a:pt x="5745110" y="334576"/>
                  <a:pt x="5754377" y="330373"/>
                  <a:pt x="5763235" y="326997"/>
                </a:cubicBezTo>
                <a:cubicBezTo>
                  <a:pt x="5753534" y="332542"/>
                  <a:pt x="5742194" y="337952"/>
                  <a:pt x="5731517" y="342486"/>
                </a:cubicBezTo>
                <a:lnTo>
                  <a:pt x="5721078" y="348047"/>
                </a:lnTo>
                <a:cubicBezTo>
                  <a:pt x="5721272" y="350280"/>
                  <a:pt x="5730124" y="346818"/>
                  <a:pt x="5731801" y="345749"/>
                </a:cubicBezTo>
                <a:cubicBezTo>
                  <a:pt x="5755718" y="335592"/>
                  <a:pt x="5781822" y="320054"/>
                  <a:pt x="5803961" y="313206"/>
                </a:cubicBezTo>
                <a:close/>
                <a:moveTo>
                  <a:pt x="4522899" y="297895"/>
                </a:moveTo>
                <a:cubicBezTo>
                  <a:pt x="4522093" y="297918"/>
                  <a:pt x="4520706" y="298276"/>
                  <a:pt x="4519106" y="298857"/>
                </a:cubicBezTo>
                <a:cubicBezTo>
                  <a:pt x="4515906" y="300019"/>
                  <a:pt x="4511855" y="302074"/>
                  <a:pt x="4509898" y="304124"/>
                </a:cubicBezTo>
                <a:cubicBezTo>
                  <a:pt x="4503106" y="309290"/>
                  <a:pt x="4498177" y="314454"/>
                  <a:pt x="4491221" y="319470"/>
                </a:cubicBezTo>
                <a:cubicBezTo>
                  <a:pt x="4491221" y="319470"/>
                  <a:pt x="4491221" y="319470"/>
                  <a:pt x="4490205" y="320533"/>
                </a:cubicBezTo>
                <a:cubicBezTo>
                  <a:pt x="4479478" y="331770"/>
                  <a:pt x="4467735" y="344071"/>
                  <a:pt x="4457007" y="355310"/>
                </a:cubicBezTo>
                <a:cubicBezTo>
                  <a:pt x="4478728" y="336775"/>
                  <a:pt x="4501485" y="317479"/>
                  <a:pt x="4523204" y="298944"/>
                </a:cubicBezTo>
                <a:cubicBezTo>
                  <a:pt x="4523929" y="298184"/>
                  <a:pt x="4523705" y="297872"/>
                  <a:pt x="4522899" y="297895"/>
                </a:cubicBezTo>
                <a:close/>
                <a:moveTo>
                  <a:pt x="4251295" y="275600"/>
                </a:moveTo>
                <a:lnTo>
                  <a:pt x="4252267" y="276493"/>
                </a:lnTo>
                <a:cubicBezTo>
                  <a:pt x="4242911" y="282620"/>
                  <a:pt x="4234848" y="287525"/>
                  <a:pt x="4245450" y="279756"/>
                </a:cubicBezTo>
                <a:close/>
                <a:moveTo>
                  <a:pt x="4251341" y="275567"/>
                </a:moveTo>
                <a:lnTo>
                  <a:pt x="4251295" y="275600"/>
                </a:lnTo>
                <a:lnTo>
                  <a:pt x="4251290" y="275597"/>
                </a:lnTo>
                <a:close/>
                <a:moveTo>
                  <a:pt x="4262917" y="267339"/>
                </a:moveTo>
                <a:cubicBezTo>
                  <a:pt x="4261848" y="268500"/>
                  <a:pt x="4258981" y="270807"/>
                  <a:pt x="4256360" y="272702"/>
                </a:cubicBezTo>
                <a:lnTo>
                  <a:pt x="4251341" y="275567"/>
                </a:lnTo>
                <a:close/>
                <a:moveTo>
                  <a:pt x="4259023" y="264736"/>
                </a:moveTo>
                <a:lnTo>
                  <a:pt x="4252132" y="268462"/>
                </a:lnTo>
                <a:lnTo>
                  <a:pt x="4249976" y="270267"/>
                </a:lnTo>
                <a:lnTo>
                  <a:pt x="4217100" y="299307"/>
                </a:lnTo>
                <a:lnTo>
                  <a:pt x="4230438" y="290585"/>
                </a:lnTo>
                <a:cubicBezTo>
                  <a:pt x="4236972" y="287048"/>
                  <a:pt x="4243664" y="284510"/>
                  <a:pt x="4249094" y="280680"/>
                </a:cubicBezTo>
                <a:lnTo>
                  <a:pt x="4253309" y="276983"/>
                </a:lnTo>
                <a:lnTo>
                  <a:pt x="4253583" y="277113"/>
                </a:lnTo>
                <a:cubicBezTo>
                  <a:pt x="4253927" y="277082"/>
                  <a:pt x="4254127" y="276818"/>
                  <a:pt x="4254051" y="276333"/>
                </a:cubicBezTo>
                <a:lnTo>
                  <a:pt x="4253309" y="276983"/>
                </a:lnTo>
                <a:lnTo>
                  <a:pt x="4252267" y="276493"/>
                </a:lnTo>
                <a:cubicBezTo>
                  <a:pt x="4259307" y="271763"/>
                  <a:pt x="4267015" y="265988"/>
                  <a:pt x="4266860" y="265018"/>
                </a:cubicBezTo>
                <a:lnTo>
                  <a:pt x="4265754" y="265596"/>
                </a:lnTo>
                <a:lnTo>
                  <a:pt x="4255219" y="273992"/>
                </a:lnTo>
                <a:lnTo>
                  <a:pt x="4265365" y="265798"/>
                </a:lnTo>
                <a:lnTo>
                  <a:pt x="4264869" y="266057"/>
                </a:lnTo>
                <a:cubicBezTo>
                  <a:pt x="4263824" y="266274"/>
                  <a:pt x="4262762" y="266369"/>
                  <a:pt x="4262762" y="266369"/>
                </a:cubicBezTo>
                <a:cubicBezTo>
                  <a:pt x="4260293" y="266590"/>
                  <a:pt x="4262454" y="264429"/>
                  <a:pt x="4259023" y="264736"/>
                </a:cubicBezTo>
                <a:close/>
                <a:moveTo>
                  <a:pt x="4310629" y="255179"/>
                </a:moveTo>
                <a:lnTo>
                  <a:pt x="4292340" y="265703"/>
                </a:lnTo>
                <a:lnTo>
                  <a:pt x="4290922" y="266509"/>
                </a:lnTo>
                <a:lnTo>
                  <a:pt x="4292447" y="266228"/>
                </a:lnTo>
                <a:cubicBezTo>
                  <a:pt x="4295629" y="265085"/>
                  <a:pt x="4299969" y="263296"/>
                  <a:pt x="4302506" y="261775"/>
                </a:cubicBezTo>
                <a:close/>
                <a:moveTo>
                  <a:pt x="4293249" y="244305"/>
                </a:moveTo>
                <a:cubicBezTo>
                  <a:pt x="4293249" y="244305"/>
                  <a:pt x="4290192" y="246239"/>
                  <a:pt x="4289705" y="247113"/>
                </a:cubicBezTo>
                <a:cubicBezTo>
                  <a:pt x="4289542" y="247404"/>
                  <a:pt x="4289666" y="247578"/>
                  <a:pt x="4290283" y="247523"/>
                </a:cubicBezTo>
                <a:cubicBezTo>
                  <a:pt x="4291997" y="247369"/>
                  <a:pt x="4293185" y="246524"/>
                  <a:pt x="4293721" y="245738"/>
                </a:cubicBezTo>
                <a:cubicBezTo>
                  <a:pt x="4294256" y="244952"/>
                  <a:pt x="4294142" y="244225"/>
                  <a:pt x="4293249" y="244305"/>
                </a:cubicBezTo>
                <a:close/>
                <a:moveTo>
                  <a:pt x="4313930" y="238346"/>
                </a:moveTo>
                <a:cubicBezTo>
                  <a:pt x="4314109" y="238274"/>
                  <a:pt x="4313729" y="238574"/>
                  <a:pt x="4312377" y="239474"/>
                </a:cubicBezTo>
                <a:lnTo>
                  <a:pt x="4313098" y="239063"/>
                </a:lnTo>
                <a:lnTo>
                  <a:pt x="4308613" y="242928"/>
                </a:lnTo>
                <a:lnTo>
                  <a:pt x="4308989" y="242848"/>
                </a:lnTo>
                <a:lnTo>
                  <a:pt x="4313695" y="238723"/>
                </a:lnTo>
                <a:lnTo>
                  <a:pt x="4313098" y="239063"/>
                </a:lnTo>
                <a:close/>
                <a:moveTo>
                  <a:pt x="4336052" y="234534"/>
                </a:moveTo>
                <a:lnTo>
                  <a:pt x="4333421" y="235969"/>
                </a:lnTo>
                <a:lnTo>
                  <a:pt x="4312058" y="247996"/>
                </a:lnTo>
                <a:lnTo>
                  <a:pt x="4300860" y="257268"/>
                </a:lnTo>
                <a:lnTo>
                  <a:pt x="4322818" y="245281"/>
                </a:lnTo>
                <a:close/>
                <a:moveTo>
                  <a:pt x="4302665" y="226732"/>
                </a:moveTo>
                <a:lnTo>
                  <a:pt x="4300559" y="228524"/>
                </a:lnTo>
                <a:lnTo>
                  <a:pt x="4285508" y="240533"/>
                </a:lnTo>
                <a:lnTo>
                  <a:pt x="4287556" y="238819"/>
                </a:lnTo>
                <a:close/>
                <a:moveTo>
                  <a:pt x="4351682" y="221423"/>
                </a:moveTo>
                <a:lnTo>
                  <a:pt x="4349391" y="222873"/>
                </a:lnTo>
                <a:lnTo>
                  <a:pt x="4350151" y="222768"/>
                </a:lnTo>
                <a:close/>
                <a:moveTo>
                  <a:pt x="4328413" y="206132"/>
                </a:moveTo>
                <a:lnTo>
                  <a:pt x="4302665" y="226732"/>
                </a:lnTo>
                <a:lnTo>
                  <a:pt x="4324943" y="207768"/>
                </a:lnTo>
                <a:close/>
                <a:moveTo>
                  <a:pt x="4369302" y="205944"/>
                </a:moveTo>
                <a:lnTo>
                  <a:pt x="4342307" y="222402"/>
                </a:lnTo>
                <a:lnTo>
                  <a:pt x="4334854" y="226653"/>
                </a:lnTo>
                <a:lnTo>
                  <a:pt x="4329196" y="231486"/>
                </a:lnTo>
                <a:lnTo>
                  <a:pt x="4346033" y="222436"/>
                </a:lnTo>
                <a:lnTo>
                  <a:pt x="4356672" y="217040"/>
                </a:lnTo>
                <a:close/>
                <a:moveTo>
                  <a:pt x="4334593" y="201188"/>
                </a:moveTo>
                <a:lnTo>
                  <a:pt x="4334052" y="202444"/>
                </a:lnTo>
                <a:cubicBezTo>
                  <a:pt x="4333038" y="203507"/>
                  <a:pt x="4331515" y="204533"/>
                  <a:pt x="4329869" y="205446"/>
                </a:cubicBezTo>
                <a:lnTo>
                  <a:pt x="4328413" y="206132"/>
                </a:lnTo>
                <a:close/>
                <a:moveTo>
                  <a:pt x="4470597" y="185962"/>
                </a:moveTo>
                <a:cubicBezTo>
                  <a:pt x="4470597" y="185962"/>
                  <a:pt x="4470597" y="185962"/>
                  <a:pt x="4468713" y="187936"/>
                </a:cubicBezTo>
                <a:lnTo>
                  <a:pt x="4468246" y="188301"/>
                </a:lnTo>
                <a:close/>
                <a:moveTo>
                  <a:pt x="4387680" y="159825"/>
                </a:moveTo>
                <a:lnTo>
                  <a:pt x="4363600" y="177982"/>
                </a:lnTo>
                <a:lnTo>
                  <a:pt x="4334593" y="201188"/>
                </a:lnTo>
                <a:lnTo>
                  <a:pt x="4335612" y="198822"/>
                </a:lnTo>
                <a:cubicBezTo>
                  <a:pt x="4336664" y="197436"/>
                  <a:pt x="4338114" y="195918"/>
                  <a:pt x="4339563" y="194399"/>
                </a:cubicBezTo>
                <a:cubicBezTo>
                  <a:pt x="4356521" y="181179"/>
                  <a:pt x="4356521" y="181179"/>
                  <a:pt x="4356521" y="181179"/>
                </a:cubicBezTo>
                <a:cubicBezTo>
                  <a:pt x="4364471" y="174796"/>
                  <a:pt x="4372443" y="168718"/>
                  <a:pt x="4380414" y="162639"/>
                </a:cubicBezTo>
                <a:cubicBezTo>
                  <a:pt x="4381852" y="162106"/>
                  <a:pt x="4384129" y="161344"/>
                  <a:pt x="4386281" y="160467"/>
                </a:cubicBezTo>
                <a:close/>
                <a:moveTo>
                  <a:pt x="4395635" y="153828"/>
                </a:moveTo>
                <a:lnTo>
                  <a:pt x="4391405" y="157615"/>
                </a:lnTo>
                <a:cubicBezTo>
                  <a:pt x="4390934" y="158109"/>
                  <a:pt x="4390191" y="158604"/>
                  <a:pt x="4389297" y="159083"/>
                </a:cubicBezTo>
                <a:lnTo>
                  <a:pt x="4387680" y="159825"/>
                </a:lnTo>
                <a:close/>
                <a:moveTo>
                  <a:pt x="4363223" y="112013"/>
                </a:moveTo>
                <a:lnTo>
                  <a:pt x="4359258" y="114847"/>
                </a:lnTo>
                <a:lnTo>
                  <a:pt x="4360371" y="113867"/>
                </a:lnTo>
                <a:close/>
                <a:moveTo>
                  <a:pt x="4533392" y="76699"/>
                </a:moveTo>
                <a:cubicBezTo>
                  <a:pt x="4533392" y="76699"/>
                  <a:pt x="4533392" y="76699"/>
                  <a:pt x="4532377" y="77762"/>
                </a:cubicBezTo>
                <a:lnTo>
                  <a:pt x="4532254" y="77480"/>
                </a:lnTo>
                <a:close/>
                <a:moveTo>
                  <a:pt x="4469334" y="34100"/>
                </a:moveTo>
                <a:lnTo>
                  <a:pt x="4458974" y="42337"/>
                </a:lnTo>
                <a:cubicBezTo>
                  <a:pt x="4455174" y="45547"/>
                  <a:pt x="4451518" y="48889"/>
                  <a:pt x="4448112" y="52458"/>
                </a:cubicBezTo>
                <a:cubicBezTo>
                  <a:pt x="4422049" y="68728"/>
                  <a:pt x="4397285" y="88178"/>
                  <a:pt x="4372522" y="107629"/>
                </a:cubicBezTo>
                <a:cubicBezTo>
                  <a:pt x="4370929" y="108162"/>
                  <a:pt x="4368652" y="108925"/>
                  <a:pt x="4366394" y="109951"/>
                </a:cubicBezTo>
                <a:lnTo>
                  <a:pt x="4363223" y="112013"/>
                </a:lnTo>
                <a:lnTo>
                  <a:pt x="4379336" y="100491"/>
                </a:lnTo>
                <a:cubicBezTo>
                  <a:pt x="4382235" y="97453"/>
                  <a:pt x="4379193" y="98368"/>
                  <a:pt x="4376006" y="99436"/>
                </a:cubicBezTo>
                <a:cubicBezTo>
                  <a:pt x="4403956" y="78918"/>
                  <a:pt x="4433791" y="56427"/>
                  <a:pt x="4462754" y="37119"/>
                </a:cubicBezTo>
                <a:cubicBezTo>
                  <a:pt x="4464265" y="36509"/>
                  <a:pt x="4465492" y="35712"/>
                  <a:pt x="4466612" y="35066"/>
                </a:cubicBezTo>
                <a:close/>
                <a:moveTo>
                  <a:pt x="4470702" y="33011"/>
                </a:moveTo>
                <a:cubicBezTo>
                  <a:pt x="4470702" y="33011"/>
                  <a:pt x="4470702" y="33011"/>
                  <a:pt x="4469833" y="33923"/>
                </a:cubicBezTo>
                <a:lnTo>
                  <a:pt x="4469334" y="34100"/>
                </a:lnTo>
                <a:close/>
                <a:moveTo>
                  <a:pt x="4610636" y="0"/>
                </a:moveTo>
                <a:cubicBezTo>
                  <a:pt x="4595706" y="13368"/>
                  <a:pt x="4572973" y="30692"/>
                  <a:pt x="4555144" y="47098"/>
                </a:cubicBezTo>
                <a:cubicBezTo>
                  <a:pt x="4542765" y="58604"/>
                  <a:pt x="4532495" y="68999"/>
                  <a:pt x="4530873" y="74302"/>
                </a:cubicBezTo>
                <a:lnTo>
                  <a:pt x="4532254" y="77480"/>
                </a:lnTo>
                <a:lnTo>
                  <a:pt x="4482402" y="111738"/>
                </a:lnTo>
                <a:cubicBezTo>
                  <a:pt x="4464972" y="124277"/>
                  <a:pt x="4447089" y="137575"/>
                  <a:pt x="4428694" y="151329"/>
                </a:cubicBezTo>
                <a:cubicBezTo>
                  <a:pt x="4436665" y="145250"/>
                  <a:pt x="4440435" y="139029"/>
                  <a:pt x="4446235" y="132953"/>
                </a:cubicBezTo>
                <a:cubicBezTo>
                  <a:pt x="4449134" y="129916"/>
                  <a:pt x="4433942" y="137070"/>
                  <a:pt x="4430899" y="137986"/>
                </a:cubicBezTo>
                <a:cubicBezTo>
                  <a:pt x="4418021" y="147257"/>
                  <a:pt x="4401956" y="157595"/>
                  <a:pt x="4387029" y="168689"/>
                </a:cubicBezTo>
                <a:cubicBezTo>
                  <a:pt x="4365165" y="185103"/>
                  <a:pt x="4343150" y="203297"/>
                  <a:pt x="4321132" y="221455"/>
                </a:cubicBezTo>
                <a:lnTo>
                  <a:pt x="4298654" y="239371"/>
                </a:lnTo>
                <a:lnTo>
                  <a:pt x="4309363" y="233431"/>
                </a:lnTo>
                <a:cubicBezTo>
                  <a:pt x="4317987" y="228599"/>
                  <a:pt x="4326340" y="224038"/>
                  <a:pt x="4334369" y="220284"/>
                </a:cubicBezTo>
                <a:cubicBezTo>
                  <a:pt x="4325701" y="226144"/>
                  <a:pt x="4315498" y="231979"/>
                  <a:pt x="4305854" y="236944"/>
                </a:cubicBezTo>
                <a:lnTo>
                  <a:pt x="4296499" y="242865"/>
                </a:lnTo>
                <a:cubicBezTo>
                  <a:pt x="4296834" y="244967"/>
                  <a:pt x="4304850" y="241133"/>
                  <a:pt x="4306341" y="240015"/>
                </a:cubicBezTo>
                <a:lnTo>
                  <a:pt x="4322039" y="231047"/>
                </a:lnTo>
                <a:lnTo>
                  <a:pt x="4332271" y="223252"/>
                </a:lnTo>
                <a:cubicBezTo>
                  <a:pt x="4334117" y="221847"/>
                  <a:pt x="4334117" y="221847"/>
                  <a:pt x="4334117" y="221847"/>
                </a:cubicBezTo>
                <a:lnTo>
                  <a:pt x="4337202" y="218615"/>
                </a:lnTo>
                <a:lnTo>
                  <a:pt x="4334369" y="220284"/>
                </a:lnTo>
                <a:cubicBezTo>
                  <a:pt x="4335024" y="219160"/>
                  <a:pt x="4335765" y="218560"/>
                  <a:pt x="4336749" y="218083"/>
                </a:cubicBezTo>
                <a:lnTo>
                  <a:pt x="4338736" y="217324"/>
                </a:lnTo>
                <a:lnTo>
                  <a:pt x="4340937" y="216004"/>
                </a:lnTo>
                <a:lnTo>
                  <a:pt x="4341102" y="215704"/>
                </a:lnTo>
                <a:lnTo>
                  <a:pt x="4341551" y="215635"/>
                </a:lnTo>
                <a:lnTo>
                  <a:pt x="4343103" y="214705"/>
                </a:lnTo>
                <a:cubicBezTo>
                  <a:pt x="4361074" y="200422"/>
                  <a:pt x="4378735" y="186139"/>
                  <a:pt x="4394393" y="169738"/>
                </a:cubicBezTo>
                <a:cubicBezTo>
                  <a:pt x="4400334" y="165784"/>
                  <a:pt x="4406257" y="161528"/>
                  <a:pt x="4413358" y="156361"/>
                </a:cubicBezTo>
                <a:cubicBezTo>
                  <a:pt x="4399658" y="170712"/>
                  <a:pt x="4382926" y="185562"/>
                  <a:pt x="4366033" y="200014"/>
                </a:cubicBezTo>
                <a:lnTo>
                  <a:pt x="4344226" y="218645"/>
                </a:lnTo>
                <a:lnTo>
                  <a:pt x="4369851" y="205462"/>
                </a:lnTo>
                <a:lnTo>
                  <a:pt x="4371476" y="204035"/>
                </a:lnTo>
                <a:lnTo>
                  <a:pt x="4387381" y="190063"/>
                </a:lnTo>
                <a:cubicBezTo>
                  <a:pt x="4394337" y="185047"/>
                  <a:pt x="4401439" y="179880"/>
                  <a:pt x="4407237" y="173806"/>
                </a:cubicBezTo>
                <a:cubicBezTo>
                  <a:pt x="4428086" y="158455"/>
                  <a:pt x="4428086" y="158455"/>
                  <a:pt x="4428086" y="158455"/>
                </a:cubicBezTo>
                <a:cubicBezTo>
                  <a:pt x="4455891" y="138090"/>
                  <a:pt x="4482684" y="116511"/>
                  <a:pt x="4510633" y="98268"/>
                </a:cubicBezTo>
                <a:cubicBezTo>
                  <a:pt x="4497734" y="107237"/>
                  <a:pt x="4486015" y="117566"/>
                  <a:pt x="4474999" y="126835"/>
                </a:cubicBezTo>
                <a:cubicBezTo>
                  <a:pt x="4473114" y="128809"/>
                  <a:pt x="4475287" y="128805"/>
                  <a:pt x="4477148" y="128802"/>
                </a:cubicBezTo>
                <a:cubicBezTo>
                  <a:pt x="4465286" y="137009"/>
                  <a:pt x="4455430" y="145063"/>
                  <a:pt x="4444414" y="154330"/>
                </a:cubicBezTo>
                <a:cubicBezTo>
                  <a:pt x="4433566" y="161476"/>
                  <a:pt x="4423565" y="169681"/>
                  <a:pt x="4413730" y="178037"/>
                </a:cubicBezTo>
                <a:cubicBezTo>
                  <a:pt x="4404889" y="185026"/>
                  <a:pt x="4396045" y="194290"/>
                  <a:pt x="4386189" y="202344"/>
                </a:cubicBezTo>
                <a:cubicBezTo>
                  <a:pt x="4366352" y="218905"/>
                  <a:pt x="4347798" y="236070"/>
                  <a:pt x="4328954" y="253538"/>
                </a:cubicBezTo>
                <a:lnTo>
                  <a:pt x="4330311" y="254288"/>
                </a:lnTo>
                <a:lnTo>
                  <a:pt x="4331188" y="254109"/>
                </a:lnTo>
                <a:lnTo>
                  <a:pt x="4337191" y="251400"/>
                </a:lnTo>
                <a:lnTo>
                  <a:pt x="4307890" y="273978"/>
                </a:lnTo>
                <a:lnTo>
                  <a:pt x="4315377" y="269706"/>
                </a:lnTo>
                <a:cubicBezTo>
                  <a:pt x="4320256" y="267137"/>
                  <a:pt x="4332397" y="262113"/>
                  <a:pt x="4322236" y="269092"/>
                </a:cubicBezTo>
                <a:lnTo>
                  <a:pt x="4307293" y="278793"/>
                </a:lnTo>
                <a:lnTo>
                  <a:pt x="4310829" y="277069"/>
                </a:lnTo>
                <a:cubicBezTo>
                  <a:pt x="4309814" y="278133"/>
                  <a:pt x="4322107" y="274015"/>
                  <a:pt x="4325007" y="270978"/>
                </a:cubicBezTo>
                <a:cubicBezTo>
                  <a:pt x="4372649" y="234051"/>
                  <a:pt x="4417853" y="193188"/>
                  <a:pt x="4464503" y="155353"/>
                </a:cubicBezTo>
                <a:cubicBezTo>
                  <a:pt x="4465517" y="154291"/>
                  <a:pt x="4466675" y="155348"/>
                  <a:pt x="4467545" y="154438"/>
                </a:cubicBezTo>
                <a:cubicBezTo>
                  <a:pt x="4464645" y="157475"/>
                  <a:pt x="4460588" y="159454"/>
                  <a:pt x="4456675" y="163554"/>
                </a:cubicBezTo>
                <a:cubicBezTo>
                  <a:pt x="4453775" y="166591"/>
                  <a:pt x="4449718" y="168569"/>
                  <a:pt x="4446673" y="171759"/>
                </a:cubicBezTo>
                <a:cubicBezTo>
                  <a:pt x="4443773" y="174795"/>
                  <a:pt x="4448988" y="173876"/>
                  <a:pt x="4453025" y="171595"/>
                </a:cubicBezTo>
                <a:cubicBezTo>
                  <a:pt x="4444204" y="178888"/>
                  <a:pt x="4434203" y="187092"/>
                  <a:pt x="4425218" y="194234"/>
                </a:cubicBezTo>
                <a:cubicBezTo>
                  <a:pt x="4415362" y="202287"/>
                  <a:pt x="4406541" y="209581"/>
                  <a:pt x="4397555" y="216722"/>
                </a:cubicBezTo>
                <a:cubicBezTo>
                  <a:pt x="4394656" y="219760"/>
                  <a:pt x="4406948" y="215644"/>
                  <a:pt x="4409848" y="212606"/>
                </a:cubicBezTo>
                <a:cubicBezTo>
                  <a:pt x="4428813" y="199230"/>
                  <a:pt x="4446475" y="184947"/>
                  <a:pt x="4465439" y="171571"/>
                </a:cubicBezTo>
                <a:cubicBezTo>
                  <a:pt x="4482396" y="158350"/>
                  <a:pt x="4500058" y="144067"/>
                  <a:pt x="4518030" y="129784"/>
                </a:cubicBezTo>
                <a:cubicBezTo>
                  <a:pt x="4519188" y="130843"/>
                  <a:pt x="4526266" y="127645"/>
                  <a:pt x="4530323" y="125668"/>
                </a:cubicBezTo>
                <a:cubicBezTo>
                  <a:pt x="4509452" y="142988"/>
                  <a:pt x="4509452" y="142988"/>
                  <a:pt x="4509452" y="142988"/>
                </a:cubicBezTo>
                <a:cubicBezTo>
                  <a:pt x="4467754" y="173688"/>
                  <a:pt x="4426056" y="204389"/>
                  <a:pt x="4390828" y="241292"/>
                </a:cubicBezTo>
                <a:cubicBezTo>
                  <a:pt x="4387929" y="244330"/>
                  <a:pt x="4390951" y="243111"/>
                  <a:pt x="4393993" y="242196"/>
                </a:cubicBezTo>
                <a:cubicBezTo>
                  <a:pt x="4386021" y="248275"/>
                  <a:pt x="4377200" y="255568"/>
                  <a:pt x="4375316" y="257542"/>
                </a:cubicBezTo>
                <a:cubicBezTo>
                  <a:pt x="4372200" y="258533"/>
                  <a:pt x="4367896" y="260854"/>
                  <a:pt x="4365651" y="262393"/>
                </a:cubicBezTo>
                <a:lnTo>
                  <a:pt x="4367944" y="262533"/>
                </a:lnTo>
                <a:lnTo>
                  <a:pt x="4369397" y="261724"/>
                </a:lnTo>
                <a:lnTo>
                  <a:pt x="4369623" y="261817"/>
                </a:lnTo>
                <a:lnTo>
                  <a:pt x="4389729" y="250033"/>
                </a:lnTo>
                <a:lnTo>
                  <a:pt x="4394613" y="244348"/>
                </a:lnTo>
                <a:lnTo>
                  <a:pt x="4401892" y="236715"/>
                </a:lnTo>
                <a:lnTo>
                  <a:pt x="4403164" y="236419"/>
                </a:lnTo>
                <a:lnTo>
                  <a:pt x="4406707" y="235241"/>
                </a:lnTo>
                <a:lnTo>
                  <a:pt x="4404455" y="237770"/>
                </a:lnTo>
                <a:lnTo>
                  <a:pt x="4399472" y="243356"/>
                </a:lnTo>
                <a:lnTo>
                  <a:pt x="4423077" y="224708"/>
                </a:lnTo>
                <a:cubicBezTo>
                  <a:pt x="4430036" y="218555"/>
                  <a:pt x="4437500" y="212439"/>
                  <a:pt x="4445197" y="206323"/>
                </a:cubicBezTo>
                <a:lnTo>
                  <a:pt x="4468246" y="188301"/>
                </a:lnTo>
                <a:lnTo>
                  <a:pt x="4465215" y="191316"/>
                </a:lnTo>
                <a:cubicBezTo>
                  <a:pt x="4463493" y="192835"/>
                  <a:pt x="4461755" y="194089"/>
                  <a:pt x="4459728" y="195077"/>
                </a:cubicBezTo>
                <a:cubicBezTo>
                  <a:pt x="4454797" y="200241"/>
                  <a:pt x="4468106" y="195062"/>
                  <a:pt x="4469121" y="193999"/>
                </a:cubicBezTo>
                <a:cubicBezTo>
                  <a:pt x="4474192" y="190957"/>
                  <a:pt x="4479264" y="187916"/>
                  <a:pt x="4484026" y="184874"/>
                </a:cubicBezTo>
                <a:cubicBezTo>
                  <a:pt x="4471436" y="196117"/>
                  <a:pt x="4457378" y="206299"/>
                  <a:pt x="4443485" y="216635"/>
                </a:cubicBezTo>
                <a:cubicBezTo>
                  <a:pt x="4430731" y="227724"/>
                  <a:pt x="4416815" y="240029"/>
                  <a:pt x="4404080" y="251423"/>
                </a:cubicBezTo>
                <a:cubicBezTo>
                  <a:pt x="4400166" y="255524"/>
                  <a:pt x="4415193" y="248219"/>
                  <a:pt x="4418381" y="247151"/>
                </a:cubicBezTo>
                <a:cubicBezTo>
                  <a:pt x="4430409" y="239095"/>
                  <a:pt x="4442128" y="228764"/>
                  <a:pt x="4455172" y="219643"/>
                </a:cubicBezTo>
                <a:cubicBezTo>
                  <a:pt x="4466043" y="210528"/>
                  <a:pt x="4478921" y="201256"/>
                  <a:pt x="4491964" y="192136"/>
                </a:cubicBezTo>
                <a:cubicBezTo>
                  <a:pt x="4479208" y="203227"/>
                  <a:pt x="4465151" y="213409"/>
                  <a:pt x="4452415" y="224803"/>
                </a:cubicBezTo>
                <a:cubicBezTo>
                  <a:pt x="4451546" y="225714"/>
                  <a:pt x="4451546" y="225714"/>
                  <a:pt x="4450531" y="226776"/>
                </a:cubicBezTo>
                <a:cubicBezTo>
                  <a:pt x="4433716" y="242120"/>
                  <a:pt x="4433716" y="242120"/>
                  <a:pt x="4433716" y="242120"/>
                </a:cubicBezTo>
                <a:cubicBezTo>
                  <a:pt x="4427628" y="246225"/>
                  <a:pt x="4422845" y="251235"/>
                  <a:pt x="4416902" y="257462"/>
                </a:cubicBezTo>
                <a:cubicBezTo>
                  <a:pt x="4414873" y="258451"/>
                  <a:pt x="4417475" y="257916"/>
                  <a:pt x="4421075" y="256620"/>
                </a:cubicBezTo>
                <a:lnTo>
                  <a:pt x="4430786" y="251453"/>
                </a:lnTo>
                <a:lnTo>
                  <a:pt x="4432360" y="249732"/>
                </a:lnTo>
                <a:lnTo>
                  <a:pt x="4433186" y="249417"/>
                </a:lnTo>
                <a:lnTo>
                  <a:pt x="4446699" y="236998"/>
                </a:lnTo>
                <a:cubicBezTo>
                  <a:pt x="4448909" y="234966"/>
                  <a:pt x="4448909" y="234966"/>
                  <a:pt x="4448909" y="234966"/>
                </a:cubicBezTo>
                <a:cubicBezTo>
                  <a:pt x="4477586" y="211415"/>
                  <a:pt x="4505249" y="188927"/>
                  <a:pt x="4529604" y="163414"/>
                </a:cubicBezTo>
                <a:cubicBezTo>
                  <a:pt x="4532649" y="160224"/>
                  <a:pt x="4517456" y="167378"/>
                  <a:pt x="4516441" y="168442"/>
                </a:cubicBezTo>
                <a:cubicBezTo>
                  <a:pt x="4506463" y="174675"/>
                  <a:pt x="4506463" y="174675"/>
                  <a:pt x="4506463" y="174675"/>
                </a:cubicBezTo>
                <a:cubicBezTo>
                  <a:pt x="4521225" y="163430"/>
                  <a:pt x="4536297" y="152184"/>
                  <a:pt x="4552075" y="139875"/>
                </a:cubicBezTo>
                <a:cubicBezTo>
                  <a:pt x="4554974" y="136837"/>
                  <a:pt x="4541811" y="141865"/>
                  <a:pt x="4537919" y="143995"/>
                </a:cubicBezTo>
                <a:cubicBezTo>
                  <a:pt x="4522847" y="155241"/>
                  <a:pt x="4505913" y="166490"/>
                  <a:pt x="4488978" y="177741"/>
                </a:cubicBezTo>
                <a:cubicBezTo>
                  <a:pt x="4505769" y="164368"/>
                  <a:pt x="4523720" y="152056"/>
                  <a:pt x="4540677" y="138835"/>
                </a:cubicBezTo>
                <a:cubicBezTo>
                  <a:pt x="4547633" y="133820"/>
                  <a:pt x="4533454" y="139910"/>
                  <a:pt x="4529253" y="142040"/>
                </a:cubicBezTo>
                <a:cubicBezTo>
                  <a:pt x="4525195" y="144020"/>
                  <a:pt x="4523311" y="145993"/>
                  <a:pt x="4519254" y="147971"/>
                </a:cubicBezTo>
                <a:cubicBezTo>
                  <a:pt x="4523311" y="145993"/>
                  <a:pt x="4525195" y="144020"/>
                  <a:pt x="4527226" y="141893"/>
                </a:cubicBezTo>
                <a:cubicBezTo>
                  <a:pt x="4533167" y="137940"/>
                  <a:pt x="4525075" y="139927"/>
                  <a:pt x="4520004" y="142968"/>
                </a:cubicBezTo>
                <a:cubicBezTo>
                  <a:pt x="4523918" y="138868"/>
                  <a:pt x="4523918" y="138868"/>
                  <a:pt x="4523918" y="138868"/>
                </a:cubicBezTo>
                <a:cubicBezTo>
                  <a:pt x="4559694" y="112423"/>
                  <a:pt x="4559694" y="112423"/>
                  <a:pt x="4559694" y="112423"/>
                </a:cubicBezTo>
                <a:cubicBezTo>
                  <a:pt x="4556795" y="115461"/>
                  <a:pt x="4571965" y="110277"/>
                  <a:pt x="4573995" y="108151"/>
                </a:cubicBezTo>
                <a:cubicBezTo>
                  <a:pt x="4604700" y="84748"/>
                  <a:pt x="4637864" y="63311"/>
                  <a:pt x="4669707" y="40663"/>
                </a:cubicBezTo>
                <a:cubicBezTo>
                  <a:pt x="4666663" y="43853"/>
                  <a:pt x="4666663" y="43853"/>
                  <a:pt x="4666663" y="43853"/>
                </a:cubicBezTo>
                <a:cubicBezTo>
                  <a:pt x="4646971" y="60261"/>
                  <a:pt x="4627115" y="76519"/>
                  <a:pt x="4605250" y="92933"/>
                </a:cubicBezTo>
                <a:cubicBezTo>
                  <a:pt x="4586552" y="110249"/>
                  <a:pt x="4565990" y="127569"/>
                  <a:pt x="4548161" y="143975"/>
                </a:cubicBezTo>
                <a:cubicBezTo>
                  <a:pt x="4543376" y="148986"/>
                  <a:pt x="4557556" y="142896"/>
                  <a:pt x="4560597" y="141980"/>
                </a:cubicBezTo>
                <a:cubicBezTo>
                  <a:pt x="4570575" y="135746"/>
                  <a:pt x="4570575" y="135746"/>
                  <a:pt x="4570575" y="135746"/>
                </a:cubicBezTo>
                <a:cubicBezTo>
                  <a:pt x="4567676" y="138784"/>
                  <a:pt x="4563761" y="142884"/>
                  <a:pt x="4563904" y="145005"/>
                </a:cubicBezTo>
                <a:cubicBezTo>
                  <a:pt x="4562020" y="146980"/>
                  <a:pt x="4559990" y="149106"/>
                  <a:pt x="4559121" y="150017"/>
                </a:cubicBezTo>
                <a:cubicBezTo>
                  <a:pt x="4523341" y="178736"/>
                  <a:pt x="4487850" y="209424"/>
                  <a:pt x="4454365" y="239958"/>
                </a:cubicBezTo>
                <a:cubicBezTo>
                  <a:pt x="4450453" y="244058"/>
                  <a:pt x="4465644" y="236905"/>
                  <a:pt x="4467675" y="234778"/>
                </a:cubicBezTo>
                <a:cubicBezTo>
                  <a:pt x="4483760" y="224744"/>
                  <a:pt x="4499825" y="214404"/>
                  <a:pt x="4514587" y="203158"/>
                </a:cubicBezTo>
                <a:cubicBezTo>
                  <a:pt x="4513573" y="204221"/>
                  <a:pt x="4514729" y="205281"/>
                  <a:pt x="4513860" y="206192"/>
                </a:cubicBezTo>
                <a:cubicBezTo>
                  <a:pt x="4494024" y="222751"/>
                  <a:pt x="4474167" y="239010"/>
                  <a:pt x="4455755" y="258297"/>
                </a:cubicBezTo>
                <a:cubicBezTo>
                  <a:pt x="4450683" y="261338"/>
                  <a:pt x="4464861" y="255248"/>
                  <a:pt x="4468919" y="253270"/>
                </a:cubicBezTo>
                <a:cubicBezTo>
                  <a:pt x="4479912" y="245972"/>
                  <a:pt x="4489767" y="237919"/>
                  <a:pt x="4501631" y="229710"/>
                </a:cubicBezTo>
                <a:cubicBezTo>
                  <a:pt x="4499019" y="234718"/>
                  <a:pt x="4495105" y="238818"/>
                  <a:pt x="4492348" y="243978"/>
                </a:cubicBezTo>
                <a:cubicBezTo>
                  <a:pt x="4484378" y="250056"/>
                  <a:pt x="4484378" y="250056"/>
                  <a:pt x="4484378" y="250056"/>
                </a:cubicBezTo>
                <a:cubicBezTo>
                  <a:pt x="4482204" y="250061"/>
                  <a:pt x="4475126" y="253257"/>
                  <a:pt x="4471069" y="255236"/>
                </a:cubicBezTo>
                <a:cubicBezTo>
                  <a:pt x="4450651" y="274678"/>
                  <a:pt x="4429778" y="292000"/>
                  <a:pt x="4411222" y="311437"/>
                </a:cubicBezTo>
                <a:cubicBezTo>
                  <a:pt x="4407309" y="315538"/>
                  <a:pt x="4420616" y="310358"/>
                  <a:pt x="4421486" y="309447"/>
                </a:cubicBezTo>
                <a:lnTo>
                  <a:pt x="4418188" y="312903"/>
                </a:lnTo>
                <a:cubicBezTo>
                  <a:pt x="4417573" y="313547"/>
                  <a:pt x="4417573" y="313547"/>
                  <a:pt x="4417573" y="313547"/>
                </a:cubicBezTo>
                <a:cubicBezTo>
                  <a:pt x="4415687" y="315522"/>
                  <a:pt x="4415687" y="315522"/>
                  <a:pt x="4417860" y="315518"/>
                </a:cubicBezTo>
                <a:lnTo>
                  <a:pt x="4370678" y="355706"/>
                </a:lnTo>
                <a:lnTo>
                  <a:pt x="4370693" y="356290"/>
                </a:lnTo>
                <a:lnTo>
                  <a:pt x="4364877" y="362903"/>
                </a:lnTo>
                <a:lnTo>
                  <a:pt x="4369588" y="361541"/>
                </a:lnTo>
                <a:lnTo>
                  <a:pt x="4376083" y="357439"/>
                </a:lnTo>
                <a:lnTo>
                  <a:pt x="4380016" y="353401"/>
                </a:lnTo>
                <a:cubicBezTo>
                  <a:pt x="4382603" y="350843"/>
                  <a:pt x="4384790" y="348956"/>
                  <a:pt x="4386633" y="348161"/>
                </a:cubicBezTo>
                <a:cubicBezTo>
                  <a:pt x="4398992" y="338845"/>
                  <a:pt x="4406353" y="330425"/>
                  <a:pt x="4418783" y="321288"/>
                </a:cubicBezTo>
                <a:cubicBezTo>
                  <a:pt x="4414646" y="326956"/>
                  <a:pt x="4410025" y="331519"/>
                  <a:pt x="4405241" y="335996"/>
                </a:cubicBezTo>
                <a:lnTo>
                  <a:pt x="4396468" y="344563"/>
                </a:lnTo>
                <a:lnTo>
                  <a:pt x="4411717" y="334932"/>
                </a:lnTo>
                <a:lnTo>
                  <a:pt x="4380916" y="360764"/>
                </a:lnTo>
                <a:lnTo>
                  <a:pt x="4378220" y="364805"/>
                </a:lnTo>
                <a:cubicBezTo>
                  <a:pt x="4378190" y="367338"/>
                  <a:pt x="4378618" y="368414"/>
                  <a:pt x="4377347" y="370432"/>
                </a:cubicBezTo>
                <a:lnTo>
                  <a:pt x="4371843" y="375331"/>
                </a:lnTo>
                <a:lnTo>
                  <a:pt x="4419269" y="340489"/>
                </a:lnTo>
                <a:cubicBezTo>
                  <a:pt x="4437898" y="326166"/>
                  <a:pt x="4456221" y="311352"/>
                  <a:pt x="4473968" y="296007"/>
                </a:cubicBezTo>
                <a:cubicBezTo>
                  <a:pt x="4475125" y="297065"/>
                  <a:pt x="4481044" y="295084"/>
                  <a:pt x="4486116" y="292042"/>
                </a:cubicBezTo>
                <a:lnTo>
                  <a:pt x="4435943" y="335838"/>
                </a:lnTo>
                <a:lnTo>
                  <a:pt x="4436854" y="334884"/>
                </a:lnTo>
                <a:cubicBezTo>
                  <a:pt x="4432940" y="338985"/>
                  <a:pt x="4429026" y="343085"/>
                  <a:pt x="4422940" y="347190"/>
                </a:cubicBezTo>
                <a:lnTo>
                  <a:pt x="4435943" y="335838"/>
                </a:lnTo>
                <a:lnTo>
                  <a:pt x="4408585" y="364498"/>
                </a:lnTo>
                <a:cubicBezTo>
                  <a:pt x="4411627" y="363582"/>
                  <a:pt x="4419721" y="359322"/>
                  <a:pt x="4422763" y="358407"/>
                </a:cubicBezTo>
                <a:cubicBezTo>
                  <a:pt x="4424647" y="356434"/>
                  <a:pt x="4426677" y="354307"/>
                  <a:pt x="4429720" y="353392"/>
                </a:cubicBezTo>
                <a:cubicBezTo>
                  <a:pt x="4422036" y="361440"/>
                  <a:pt x="4422036" y="361440"/>
                  <a:pt x="4422036" y="361440"/>
                </a:cubicBezTo>
                <a:cubicBezTo>
                  <a:pt x="4438828" y="348069"/>
                  <a:pt x="4455498" y="332877"/>
                  <a:pt x="4473305" y="318443"/>
                </a:cubicBezTo>
                <a:cubicBezTo>
                  <a:pt x="4470404" y="321480"/>
                  <a:pt x="4467506" y="324519"/>
                  <a:pt x="4464461" y="327708"/>
                </a:cubicBezTo>
                <a:cubicBezTo>
                  <a:pt x="4485190" y="308263"/>
                  <a:pt x="4506766" y="289880"/>
                  <a:pt x="4527637" y="272560"/>
                </a:cubicBezTo>
                <a:lnTo>
                  <a:pt x="4528653" y="271496"/>
                </a:lnTo>
                <a:cubicBezTo>
                  <a:pt x="4530825" y="271492"/>
                  <a:pt x="4540945" y="267380"/>
                  <a:pt x="4542831" y="265406"/>
                </a:cubicBezTo>
                <a:cubicBezTo>
                  <a:pt x="4562522" y="248997"/>
                  <a:pt x="4584385" y="232584"/>
                  <a:pt x="4605235" y="217233"/>
                </a:cubicBezTo>
                <a:cubicBezTo>
                  <a:pt x="4583801" y="237738"/>
                  <a:pt x="4561188" y="259155"/>
                  <a:pt x="4541617" y="279657"/>
                </a:cubicBezTo>
                <a:cubicBezTo>
                  <a:pt x="4537702" y="283757"/>
                  <a:pt x="4552026" y="277516"/>
                  <a:pt x="4554925" y="274478"/>
                </a:cubicBezTo>
                <a:cubicBezTo>
                  <a:pt x="4563888" y="269307"/>
                  <a:pt x="4571859" y="263228"/>
                  <a:pt x="4580845" y="256086"/>
                </a:cubicBezTo>
                <a:cubicBezTo>
                  <a:pt x="4579831" y="257150"/>
                  <a:pt x="4577946" y="259123"/>
                  <a:pt x="4576932" y="260186"/>
                </a:cubicBezTo>
                <a:cubicBezTo>
                  <a:pt x="4556203" y="279629"/>
                  <a:pt x="4534627" y="298013"/>
                  <a:pt x="4515055" y="318514"/>
                </a:cubicBezTo>
                <a:cubicBezTo>
                  <a:pt x="4510271" y="323526"/>
                  <a:pt x="4525465" y="316372"/>
                  <a:pt x="4528342" y="315305"/>
                </a:cubicBezTo>
                <a:cubicBezTo>
                  <a:pt x="4537327" y="308164"/>
                  <a:pt x="4547305" y="301929"/>
                  <a:pt x="4555277" y="295850"/>
                </a:cubicBezTo>
                <a:cubicBezTo>
                  <a:pt x="4546290" y="302992"/>
                  <a:pt x="4537470" y="310286"/>
                  <a:pt x="4529787" y="318334"/>
                </a:cubicBezTo>
                <a:cubicBezTo>
                  <a:pt x="4526599" y="319402"/>
                  <a:pt x="4522541" y="321381"/>
                  <a:pt x="4521527" y="322444"/>
                </a:cubicBezTo>
                <a:lnTo>
                  <a:pt x="4478847" y="356028"/>
                </a:lnTo>
                <a:lnTo>
                  <a:pt x="4483510" y="353629"/>
                </a:lnTo>
                <a:lnTo>
                  <a:pt x="4476342" y="357997"/>
                </a:lnTo>
                <a:lnTo>
                  <a:pt x="4461429" y="369733"/>
                </a:lnTo>
                <a:lnTo>
                  <a:pt x="4479926" y="360350"/>
                </a:lnTo>
                <a:lnTo>
                  <a:pt x="4477460" y="362774"/>
                </a:lnTo>
                <a:lnTo>
                  <a:pt x="4477364" y="362892"/>
                </a:lnTo>
                <a:lnTo>
                  <a:pt x="4476445" y="363444"/>
                </a:lnTo>
                <a:cubicBezTo>
                  <a:pt x="4473993" y="364648"/>
                  <a:pt x="4461347" y="370866"/>
                  <a:pt x="4461501" y="371836"/>
                </a:cubicBezTo>
                <a:cubicBezTo>
                  <a:pt x="4461989" y="374908"/>
                  <a:pt x="4474482" y="367720"/>
                  <a:pt x="4472836" y="367867"/>
                </a:cubicBezTo>
                <a:lnTo>
                  <a:pt x="4473890" y="367246"/>
                </a:lnTo>
                <a:lnTo>
                  <a:pt x="4474002" y="369071"/>
                </a:lnTo>
                <a:cubicBezTo>
                  <a:pt x="4474678" y="368869"/>
                  <a:pt x="4475887" y="367948"/>
                  <a:pt x="4477326" y="366684"/>
                </a:cubicBezTo>
                <a:lnTo>
                  <a:pt x="4480896" y="363319"/>
                </a:lnTo>
                <a:lnTo>
                  <a:pt x="4483973" y="361786"/>
                </a:lnTo>
                <a:cubicBezTo>
                  <a:pt x="4486596" y="362534"/>
                  <a:pt x="4475460" y="368616"/>
                  <a:pt x="4475460" y="368616"/>
                </a:cubicBezTo>
                <a:lnTo>
                  <a:pt x="4462341" y="375767"/>
                </a:lnTo>
                <a:lnTo>
                  <a:pt x="4460666" y="379708"/>
                </a:lnTo>
                <a:lnTo>
                  <a:pt x="4460563" y="379816"/>
                </a:lnTo>
                <a:lnTo>
                  <a:pt x="4465059" y="377584"/>
                </a:lnTo>
                <a:cubicBezTo>
                  <a:pt x="4466126" y="379047"/>
                  <a:pt x="4463799" y="380813"/>
                  <a:pt x="4461203" y="382213"/>
                </a:cubicBezTo>
                <a:lnTo>
                  <a:pt x="4460130" y="382719"/>
                </a:lnTo>
                <a:lnTo>
                  <a:pt x="4458938" y="384330"/>
                </a:lnTo>
                <a:cubicBezTo>
                  <a:pt x="4456187" y="387578"/>
                  <a:pt x="4451465" y="392381"/>
                  <a:pt x="4450712" y="393416"/>
                </a:cubicBezTo>
                <a:lnTo>
                  <a:pt x="4443314" y="401327"/>
                </a:lnTo>
                <a:lnTo>
                  <a:pt x="4460202" y="388956"/>
                </a:lnTo>
                <a:lnTo>
                  <a:pt x="4431260" y="415372"/>
                </a:lnTo>
                <a:lnTo>
                  <a:pt x="4431129" y="415525"/>
                </a:lnTo>
                <a:lnTo>
                  <a:pt x="4429762" y="417075"/>
                </a:lnTo>
                <a:lnTo>
                  <a:pt x="4436861" y="413407"/>
                </a:lnTo>
                <a:cubicBezTo>
                  <a:pt x="4444833" y="407328"/>
                  <a:pt x="4444833" y="407328"/>
                  <a:pt x="4444833" y="407328"/>
                </a:cubicBezTo>
                <a:lnTo>
                  <a:pt x="4431173" y="421636"/>
                </a:lnTo>
                <a:lnTo>
                  <a:pt x="4433875" y="421459"/>
                </a:lnTo>
                <a:cubicBezTo>
                  <a:pt x="4433769" y="421189"/>
                  <a:pt x="4433253" y="421739"/>
                  <a:pt x="4432514" y="422772"/>
                </a:cubicBezTo>
                <a:lnTo>
                  <a:pt x="4431758" y="423940"/>
                </a:lnTo>
                <a:lnTo>
                  <a:pt x="4436641" y="420990"/>
                </a:lnTo>
                <a:lnTo>
                  <a:pt x="4435483" y="422558"/>
                </a:lnTo>
                <a:lnTo>
                  <a:pt x="4442341" y="416428"/>
                </a:lnTo>
                <a:cubicBezTo>
                  <a:pt x="4437412" y="421590"/>
                  <a:pt x="4437412" y="421590"/>
                  <a:pt x="4437412" y="421590"/>
                </a:cubicBezTo>
                <a:lnTo>
                  <a:pt x="4441780" y="421339"/>
                </a:lnTo>
                <a:lnTo>
                  <a:pt x="4441849" y="421265"/>
                </a:lnTo>
                <a:lnTo>
                  <a:pt x="4449131" y="413732"/>
                </a:lnTo>
                <a:lnTo>
                  <a:pt x="4455481" y="410092"/>
                </a:lnTo>
                <a:lnTo>
                  <a:pt x="4456245" y="409649"/>
                </a:lnTo>
                <a:lnTo>
                  <a:pt x="4453529" y="412846"/>
                </a:lnTo>
                <a:lnTo>
                  <a:pt x="4449773" y="416937"/>
                </a:lnTo>
                <a:lnTo>
                  <a:pt x="4450721" y="416410"/>
                </a:lnTo>
                <a:cubicBezTo>
                  <a:pt x="4469540" y="403186"/>
                  <a:pt x="4488527" y="387841"/>
                  <a:pt x="4506046" y="371435"/>
                </a:cubicBezTo>
                <a:lnTo>
                  <a:pt x="4450677" y="424388"/>
                </a:lnTo>
                <a:lnTo>
                  <a:pt x="4451338" y="424237"/>
                </a:lnTo>
                <a:cubicBezTo>
                  <a:pt x="4452563" y="423893"/>
                  <a:pt x="4453963" y="423290"/>
                  <a:pt x="4455115" y="422058"/>
                </a:cubicBezTo>
                <a:cubicBezTo>
                  <a:pt x="4457342" y="419840"/>
                  <a:pt x="4461902" y="412625"/>
                  <a:pt x="4467078" y="409134"/>
                </a:cubicBezTo>
                <a:cubicBezTo>
                  <a:pt x="4475363" y="403043"/>
                  <a:pt x="4465171" y="415205"/>
                  <a:pt x="4462797" y="417488"/>
                </a:cubicBezTo>
                <a:cubicBezTo>
                  <a:pt x="4460037" y="421408"/>
                  <a:pt x="4456041" y="424389"/>
                  <a:pt x="4454551" y="426292"/>
                </a:cubicBezTo>
                <a:cubicBezTo>
                  <a:pt x="4454323" y="427020"/>
                  <a:pt x="4454440" y="427966"/>
                  <a:pt x="4454447" y="428961"/>
                </a:cubicBezTo>
                <a:lnTo>
                  <a:pt x="4454043" y="430513"/>
                </a:lnTo>
                <a:lnTo>
                  <a:pt x="4456334" y="428783"/>
                </a:lnTo>
                <a:cubicBezTo>
                  <a:pt x="4457607" y="427926"/>
                  <a:pt x="4458575" y="427457"/>
                  <a:pt x="4458959" y="427659"/>
                </a:cubicBezTo>
                <a:cubicBezTo>
                  <a:pt x="4459123" y="427747"/>
                  <a:pt x="4459151" y="427953"/>
                  <a:pt x="4459070" y="428255"/>
                </a:cubicBezTo>
                <a:lnTo>
                  <a:pt x="4458997" y="428413"/>
                </a:lnTo>
                <a:lnTo>
                  <a:pt x="4461746" y="425711"/>
                </a:lnTo>
                <a:cubicBezTo>
                  <a:pt x="4464120" y="423427"/>
                  <a:pt x="4467806" y="421839"/>
                  <a:pt x="4471949" y="418794"/>
                </a:cubicBezTo>
                <a:cubicBezTo>
                  <a:pt x="4476551" y="414292"/>
                  <a:pt x="4477394" y="411199"/>
                  <a:pt x="4481508" y="410686"/>
                </a:cubicBezTo>
                <a:cubicBezTo>
                  <a:pt x="4484807" y="410733"/>
                  <a:pt x="4486089" y="413961"/>
                  <a:pt x="4487859" y="413198"/>
                </a:cubicBezTo>
                <a:cubicBezTo>
                  <a:pt x="4492429" y="411230"/>
                  <a:pt x="4502194" y="397992"/>
                  <a:pt x="4506724" y="393310"/>
                </a:cubicBezTo>
                <a:lnTo>
                  <a:pt x="4514003" y="385677"/>
                </a:lnTo>
                <a:lnTo>
                  <a:pt x="4515275" y="385382"/>
                </a:lnTo>
                <a:lnTo>
                  <a:pt x="4518818" y="384204"/>
                </a:lnTo>
                <a:lnTo>
                  <a:pt x="4516566" y="386733"/>
                </a:lnTo>
                <a:cubicBezTo>
                  <a:pt x="4505688" y="398744"/>
                  <a:pt x="4494522" y="411063"/>
                  <a:pt x="4482735" y="424646"/>
                </a:cubicBezTo>
                <a:cubicBezTo>
                  <a:pt x="4480509" y="426865"/>
                  <a:pt x="4475450" y="432825"/>
                  <a:pt x="4469431" y="439408"/>
                </a:cubicBezTo>
                <a:cubicBezTo>
                  <a:pt x="4467057" y="441691"/>
                  <a:pt x="4449680" y="459679"/>
                  <a:pt x="4460124" y="451189"/>
                </a:cubicBezTo>
                <a:cubicBezTo>
                  <a:pt x="4469900" y="443196"/>
                  <a:pt x="4456021" y="456946"/>
                  <a:pt x="4454678" y="458785"/>
                </a:cubicBezTo>
                <a:cubicBezTo>
                  <a:pt x="4454527" y="459164"/>
                  <a:pt x="4454360" y="459802"/>
                  <a:pt x="4454214" y="460553"/>
                </a:cubicBezTo>
                <a:lnTo>
                  <a:pt x="4454104" y="461353"/>
                </a:lnTo>
                <a:lnTo>
                  <a:pt x="4461313" y="457564"/>
                </a:lnTo>
                <a:lnTo>
                  <a:pt x="4465001" y="456079"/>
                </a:lnTo>
                <a:lnTo>
                  <a:pt x="4465016" y="456062"/>
                </a:lnTo>
                <a:cubicBezTo>
                  <a:pt x="4470141" y="450757"/>
                  <a:pt x="4475449" y="445215"/>
                  <a:pt x="4476638" y="444073"/>
                </a:cubicBezTo>
                <a:cubicBezTo>
                  <a:pt x="4483007" y="438808"/>
                  <a:pt x="4488569" y="433682"/>
                  <a:pt x="4493597" y="430255"/>
                </a:cubicBezTo>
                <a:cubicBezTo>
                  <a:pt x="4494482" y="429874"/>
                  <a:pt x="4497710" y="429742"/>
                  <a:pt x="4498595" y="429361"/>
                </a:cubicBezTo>
                <a:cubicBezTo>
                  <a:pt x="4506424" y="424727"/>
                  <a:pt x="4512920" y="408909"/>
                  <a:pt x="4515158" y="411935"/>
                </a:cubicBezTo>
                <a:cubicBezTo>
                  <a:pt x="4515158" y="411935"/>
                  <a:pt x="4513359" y="415230"/>
                  <a:pt x="4512444" y="418144"/>
                </a:cubicBezTo>
                <a:lnTo>
                  <a:pt x="4512283" y="417542"/>
                </a:lnTo>
                <a:lnTo>
                  <a:pt x="4512901" y="416687"/>
                </a:lnTo>
                <a:cubicBezTo>
                  <a:pt x="4512458" y="416878"/>
                  <a:pt x="4512238" y="416973"/>
                  <a:pt x="4512181" y="417155"/>
                </a:cubicBezTo>
                <a:lnTo>
                  <a:pt x="4512283" y="417542"/>
                </a:lnTo>
                <a:lnTo>
                  <a:pt x="4511148" y="419114"/>
                </a:lnTo>
                <a:lnTo>
                  <a:pt x="4510131" y="419875"/>
                </a:lnTo>
                <a:cubicBezTo>
                  <a:pt x="4509574" y="420484"/>
                  <a:pt x="4509256" y="420987"/>
                  <a:pt x="4509256" y="420987"/>
                </a:cubicBezTo>
                <a:cubicBezTo>
                  <a:pt x="4509256" y="420987"/>
                  <a:pt x="4510537" y="424215"/>
                  <a:pt x="4509119" y="426296"/>
                </a:cubicBezTo>
                <a:cubicBezTo>
                  <a:pt x="4506716" y="431112"/>
                  <a:pt x="4496274" y="439601"/>
                  <a:pt x="4493442" y="443341"/>
                </a:cubicBezTo>
                <a:cubicBezTo>
                  <a:pt x="4492557" y="443722"/>
                  <a:pt x="4493483" y="446054"/>
                  <a:pt x="4493025" y="447510"/>
                </a:cubicBezTo>
                <a:cubicBezTo>
                  <a:pt x="4490879" y="452215"/>
                  <a:pt x="4484144" y="457597"/>
                  <a:pt x="4478809" y="462584"/>
                </a:cubicBezTo>
                <a:lnTo>
                  <a:pt x="4475813" y="465687"/>
                </a:lnTo>
                <a:lnTo>
                  <a:pt x="4477094" y="465476"/>
                </a:lnTo>
                <a:cubicBezTo>
                  <a:pt x="4478138" y="465260"/>
                  <a:pt x="4479163" y="464922"/>
                  <a:pt x="4479086" y="464437"/>
                </a:cubicBezTo>
                <a:cubicBezTo>
                  <a:pt x="4479240" y="465407"/>
                  <a:pt x="4471532" y="471182"/>
                  <a:pt x="4464492" y="475912"/>
                </a:cubicBezTo>
                <a:lnTo>
                  <a:pt x="4464338" y="475900"/>
                </a:lnTo>
                <a:lnTo>
                  <a:pt x="4463953" y="476262"/>
                </a:lnTo>
                <a:lnTo>
                  <a:pt x="4464492" y="475912"/>
                </a:lnTo>
                <a:lnTo>
                  <a:pt x="4465535" y="476402"/>
                </a:lnTo>
                <a:lnTo>
                  <a:pt x="4461320" y="480099"/>
                </a:lnTo>
                <a:lnTo>
                  <a:pt x="4458097" y="481930"/>
                </a:lnTo>
                <a:lnTo>
                  <a:pt x="4453912" y="486414"/>
                </a:lnTo>
                <a:cubicBezTo>
                  <a:pt x="4453912" y="486414"/>
                  <a:pt x="4452421" y="488316"/>
                  <a:pt x="4452920" y="489571"/>
                </a:cubicBezTo>
                <a:cubicBezTo>
                  <a:pt x="4456576" y="490515"/>
                  <a:pt x="4469380" y="474498"/>
                  <a:pt x="4472640" y="471834"/>
                </a:cubicBezTo>
                <a:cubicBezTo>
                  <a:pt x="4489689" y="456718"/>
                  <a:pt x="4505574" y="440738"/>
                  <a:pt x="4521089" y="424262"/>
                </a:cubicBezTo>
                <a:lnTo>
                  <a:pt x="4544471" y="398694"/>
                </a:lnTo>
                <a:lnTo>
                  <a:pt x="4546800" y="397806"/>
                </a:lnTo>
                <a:lnTo>
                  <a:pt x="4552100" y="395400"/>
                </a:lnTo>
                <a:lnTo>
                  <a:pt x="4545323" y="403976"/>
                </a:lnTo>
                <a:lnTo>
                  <a:pt x="4553115" y="396808"/>
                </a:lnTo>
                <a:lnTo>
                  <a:pt x="4554601" y="399074"/>
                </a:lnTo>
                <a:lnTo>
                  <a:pt x="4557852" y="397282"/>
                </a:lnTo>
                <a:lnTo>
                  <a:pt x="4551237" y="405144"/>
                </a:lnTo>
                <a:lnTo>
                  <a:pt x="4548789" y="407228"/>
                </a:lnTo>
                <a:cubicBezTo>
                  <a:pt x="4547963" y="407858"/>
                  <a:pt x="4547420" y="408163"/>
                  <a:pt x="4547382" y="407920"/>
                </a:cubicBezTo>
                <a:lnTo>
                  <a:pt x="4548387" y="408532"/>
                </a:lnTo>
                <a:lnTo>
                  <a:pt x="4539536" y="419051"/>
                </a:lnTo>
                <a:lnTo>
                  <a:pt x="4536006" y="421246"/>
                </a:lnTo>
                <a:cubicBezTo>
                  <a:pt x="4533734" y="422601"/>
                  <a:pt x="4531102" y="424097"/>
                  <a:pt x="4527704" y="425919"/>
                </a:cubicBezTo>
                <a:cubicBezTo>
                  <a:pt x="4526213" y="427036"/>
                  <a:pt x="4511801" y="434396"/>
                  <a:pt x="4518505" y="432811"/>
                </a:cubicBezTo>
                <a:cubicBezTo>
                  <a:pt x="4523426" y="431386"/>
                  <a:pt x="4532764" y="424481"/>
                  <a:pt x="4535901" y="423215"/>
                </a:cubicBezTo>
                <a:lnTo>
                  <a:pt x="4536106" y="423128"/>
                </a:lnTo>
                <a:lnTo>
                  <a:pt x="4533694" y="425996"/>
                </a:lnTo>
                <a:cubicBezTo>
                  <a:pt x="4520283" y="443535"/>
                  <a:pt x="4502468" y="455200"/>
                  <a:pt x="4489485" y="473814"/>
                </a:cubicBezTo>
                <a:cubicBezTo>
                  <a:pt x="4492539" y="471396"/>
                  <a:pt x="4496149" y="467439"/>
                  <a:pt x="4496019" y="469109"/>
                </a:cubicBezTo>
                <a:lnTo>
                  <a:pt x="4494638" y="472537"/>
                </a:lnTo>
                <a:lnTo>
                  <a:pt x="4477573" y="483380"/>
                </a:lnTo>
                <a:lnTo>
                  <a:pt x="4491315" y="476562"/>
                </a:lnTo>
                <a:lnTo>
                  <a:pt x="4490679" y="477294"/>
                </a:lnTo>
                <a:cubicBezTo>
                  <a:pt x="4485554" y="482936"/>
                  <a:pt x="4477559" y="491501"/>
                  <a:pt x="4476473" y="494961"/>
                </a:cubicBezTo>
                <a:cubicBezTo>
                  <a:pt x="4488446" y="487282"/>
                  <a:pt x="4491663" y="481906"/>
                  <a:pt x="4501222" y="473797"/>
                </a:cubicBezTo>
                <a:cubicBezTo>
                  <a:pt x="4513609" y="461949"/>
                  <a:pt x="4504022" y="472590"/>
                  <a:pt x="4502116" y="478661"/>
                </a:cubicBezTo>
                <a:cubicBezTo>
                  <a:pt x="4500668" y="483275"/>
                  <a:pt x="4505334" y="473284"/>
                  <a:pt x="4505802" y="477073"/>
                </a:cubicBezTo>
                <a:cubicBezTo>
                  <a:pt x="4506271" y="480861"/>
                  <a:pt x="4497556" y="485875"/>
                  <a:pt x="4494725" y="489615"/>
                </a:cubicBezTo>
                <a:cubicBezTo>
                  <a:pt x="4490652" y="492840"/>
                  <a:pt x="4485624" y="496267"/>
                  <a:pt x="4482336" y="501465"/>
                </a:cubicBezTo>
                <a:cubicBezTo>
                  <a:pt x="4482336" y="501465"/>
                  <a:pt x="4483261" y="503794"/>
                  <a:pt x="4482804" y="505251"/>
                </a:cubicBezTo>
                <a:cubicBezTo>
                  <a:pt x="4481316" y="507153"/>
                  <a:pt x="4471727" y="517795"/>
                  <a:pt x="4469353" y="520077"/>
                </a:cubicBezTo>
                <a:cubicBezTo>
                  <a:pt x="4460086" y="534570"/>
                  <a:pt x="4478951" y="514681"/>
                  <a:pt x="4483094" y="511636"/>
                </a:cubicBezTo>
                <a:cubicBezTo>
                  <a:pt x="4489999" y="504671"/>
                  <a:pt x="4495057" y="498712"/>
                  <a:pt x="4498744" y="497124"/>
                </a:cubicBezTo>
                <a:cubicBezTo>
                  <a:pt x="4511103" y="487808"/>
                  <a:pt x="4518463" y="479386"/>
                  <a:pt x="4530894" y="470250"/>
                </a:cubicBezTo>
                <a:cubicBezTo>
                  <a:pt x="4522618" y="481586"/>
                  <a:pt x="4512413" y="488503"/>
                  <a:pt x="4502827" y="499143"/>
                </a:cubicBezTo>
                <a:cubicBezTo>
                  <a:pt x="4498150" y="503889"/>
                  <a:pt x="4492236" y="507698"/>
                  <a:pt x="4490331" y="513767"/>
                </a:cubicBezTo>
                <a:cubicBezTo>
                  <a:pt x="4490301" y="516301"/>
                  <a:pt x="4490729" y="517376"/>
                  <a:pt x="4489458" y="519393"/>
                </a:cubicBezTo>
                <a:cubicBezTo>
                  <a:pt x="4486169" y="524591"/>
                  <a:pt x="4479254" y="526311"/>
                  <a:pt x="4475080" y="531889"/>
                </a:cubicBezTo>
                <a:cubicBezTo>
                  <a:pt x="4475965" y="531507"/>
                  <a:pt x="4479205" y="536621"/>
                  <a:pt x="4478172" y="537066"/>
                </a:cubicBezTo>
                <a:cubicBezTo>
                  <a:pt x="4477756" y="541235"/>
                  <a:pt x="4460358" y="548732"/>
                  <a:pt x="4461681" y="554671"/>
                </a:cubicBezTo>
                <a:cubicBezTo>
                  <a:pt x="4461681" y="554671"/>
                  <a:pt x="4461739" y="554817"/>
                  <a:pt x="4461811" y="554999"/>
                </a:cubicBezTo>
                <a:lnTo>
                  <a:pt x="4461974" y="555409"/>
                </a:lnTo>
                <a:lnTo>
                  <a:pt x="4462028" y="555546"/>
                </a:lnTo>
                <a:cubicBezTo>
                  <a:pt x="4462085" y="555692"/>
                  <a:pt x="4462115" y="555764"/>
                  <a:pt x="4462072" y="555655"/>
                </a:cubicBezTo>
                <a:lnTo>
                  <a:pt x="4461974" y="555409"/>
                </a:lnTo>
                <a:lnTo>
                  <a:pt x="4461681" y="554671"/>
                </a:lnTo>
                <a:cubicBezTo>
                  <a:pt x="4468906" y="551558"/>
                  <a:pt x="4470811" y="545488"/>
                  <a:pt x="4476872" y="541616"/>
                </a:cubicBezTo>
                <a:cubicBezTo>
                  <a:pt x="4485585" y="536601"/>
                  <a:pt x="4492917" y="530712"/>
                  <a:pt x="4501233" y="522089"/>
                </a:cubicBezTo>
                <a:cubicBezTo>
                  <a:pt x="4516277" y="509097"/>
                  <a:pt x="4486939" y="540008"/>
                  <a:pt x="4487366" y="541084"/>
                </a:cubicBezTo>
                <a:lnTo>
                  <a:pt x="4498704" y="537458"/>
                </a:lnTo>
                <a:cubicBezTo>
                  <a:pt x="4499131" y="538534"/>
                  <a:pt x="4487200" y="548925"/>
                  <a:pt x="4487200" y="548925"/>
                </a:cubicBezTo>
                <a:cubicBezTo>
                  <a:pt x="4482141" y="554885"/>
                  <a:pt x="4478913" y="555015"/>
                  <a:pt x="4475694" y="560392"/>
                </a:cubicBezTo>
                <a:cubicBezTo>
                  <a:pt x="4479381" y="558804"/>
                  <a:pt x="4491770" y="546955"/>
                  <a:pt x="4492197" y="548031"/>
                </a:cubicBezTo>
                <a:cubicBezTo>
                  <a:pt x="4492304" y="548300"/>
                  <a:pt x="4491668" y="549388"/>
                  <a:pt x="4490853" y="550701"/>
                </a:cubicBezTo>
                <a:lnTo>
                  <a:pt x="4490198" y="551793"/>
                </a:lnTo>
                <a:lnTo>
                  <a:pt x="4475908" y="560927"/>
                </a:lnTo>
                <a:lnTo>
                  <a:pt x="4469041" y="565316"/>
                </a:lnTo>
                <a:cubicBezTo>
                  <a:pt x="4473299" y="563664"/>
                  <a:pt x="4477285" y="561718"/>
                  <a:pt x="4481136" y="559627"/>
                </a:cubicBezTo>
                <a:lnTo>
                  <a:pt x="4488407" y="555403"/>
                </a:lnTo>
                <a:lnTo>
                  <a:pt x="4488352" y="556510"/>
                </a:lnTo>
                <a:cubicBezTo>
                  <a:pt x="4489087" y="556340"/>
                  <a:pt x="4490773" y="555207"/>
                  <a:pt x="4493979" y="552514"/>
                </a:cubicBezTo>
                <a:lnTo>
                  <a:pt x="4495212" y="551458"/>
                </a:lnTo>
                <a:lnTo>
                  <a:pt x="4503700" y="546551"/>
                </a:lnTo>
                <a:cubicBezTo>
                  <a:pt x="4507553" y="544481"/>
                  <a:pt x="4511545" y="542566"/>
                  <a:pt x="4515810" y="540953"/>
                </a:cubicBezTo>
                <a:cubicBezTo>
                  <a:pt x="4507434" y="547772"/>
                  <a:pt x="4497899" y="552562"/>
                  <a:pt x="4488683" y="558472"/>
                </a:cubicBezTo>
                <a:cubicBezTo>
                  <a:pt x="4481643" y="563203"/>
                  <a:pt x="4488057" y="560660"/>
                  <a:pt x="4491333" y="559382"/>
                </a:cubicBezTo>
                <a:lnTo>
                  <a:pt x="4525666" y="539517"/>
                </a:lnTo>
                <a:lnTo>
                  <a:pt x="4524630" y="540565"/>
                </a:lnTo>
                <a:cubicBezTo>
                  <a:pt x="4520030" y="545068"/>
                  <a:pt x="4507564" y="557159"/>
                  <a:pt x="4517270" y="548987"/>
                </a:cubicBezTo>
                <a:cubicBezTo>
                  <a:pt x="4526370" y="542336"/>
                  <a:pt x="4516208" y="551964"/>
                  <a:pt x="4514479" y="555438"/>
                </a:cubicBezTo>
                <a:cubicBezTo>
                  <a:pt x="4515364" y="555058"/>
                  <a:pt x="4516248" y="554677"/>
                  <a:pt x="4517133" y="554295"/>
                </a:cubicBezTo>
                <a:cubicBezTo>
                  <a:pt x="4516248" y="554677"/>
                  <a:pt x="4524019" y="555108"/>
                  <a:pt x="4524517" y="556363"/>
                </a:cubicBezTo>
                <a:cubicBezTo>
                  <a:pt x="4525371" y="558515"/>
                  <a:pt x="4511035" y="573723"/>
                  <a:pt x="4508661" y="576005"/>
                </a:cubicBezTo>
                <a:cubicBezTo>
                  <a:pt x="4502225" y="586758"/>
                  <a:pt x="4527538" y="561362"/>
                  <a:pt x="4528464" y="563692"/>
                </a:cubicBezTo>
                <a:cubicBezTo>
                  <a:pt x="4528898" y="564135"/>
                  <a:pt x="4528278" y="565452"/>
                  <a:pt x="4527237" y="567060"/>
                </a:cubicBezTo>
                <a:lnTo>
                  <a:pt x="4526068" y="568653"/>
                </a:lnTo>
                <a:lnTo>
                  <a:pt x="4502682" y="582635"/>
                </a:lnTo>
                <a:cubicBezTo>
                  <a:pt x="4500393" y="583987"/>
                  <a:pt x="4488253" y="589011"/>
                  <a:pt x="4488587" y="591113"/>
                </a:cubicBezTo>
                <a:cubicBezTo>
                  <a:pt x="4488896" y="593054"/>
                  <a:pt x="4497427" y="587206"/>
                  <a:pt x="4498387" y="587119"/>
                </a:cubicBezTo>
                <a:cubicBezTo>
                  <a:pt x="4506926" y="581761"/>
                  <a:pt x="4514967" y="576982"/>
                  <a:pt x="4522860" y="572483"/>
                </a:cubicBezTo>
                <a:lnTo>
                  <a:pt x="4523525" y="572117"/>
                </a:lnTo>
                <a:lnTo>
                  <a:pt x="4523495" y="572160"/>
                </a:lnTo>
                <a:cubicBezTo>
                  <a:pt x="4521008" y="575356"/>
                  <a:pt x="4519390" y="577366"/>
                  <a:pt x="4523726" y="573503"/>
                </a:cubicBezTo>
                <a:lnTo>
                  <a:pt x="4531037" y="567991"/>
                </a:lnTo>
                <a:lnTo>
                  <a:pt x="4546452" y="559524"/>
                </a:lnTo>
                <a:lnTo>
                  <a:pt x="4548527" y="558262"/>
                </a:lnTo>
                <a:lnTo>
                  <a:pt x="4543241" y="564488"/>
                </a:lnTo>
                <a:cubicBezTo>
                  <a:pt x="4540946" y="567133"/>
                  <a:pt x="4538215" y="570200"/>
                  <a:pt x="4534648" y="574047"/>
                </a:cubicBezTo>
                <a:cubicBezTo>
                  <a:pt x="4530932" y="578168"/>
                  <a:pt x="4527745" y="581011"/>
                  <a:pt x="4524913" y="584751"/>
                </a:cubicBezTo>
                <a:cubicBezTo>
                  <a:pt x="4519012" y="593804"/>
                  <a:pt x="4532285" y="581574"/>
                  <a:pt x="4535544" y="578911"/>
                </a:cubicBezTo>
                <a:cubicBezTo>
                  <a:pt x="4540074" y="574229"/>
                  <a:pt x="4543819" y="567575"/>
                  <a:pt x="4545986" y="570421"/>
                </a:cubicBezTo>
                <a:cubicBezTo>
                  <a:pt x="4545559" y="569345"/>
                  <a:pt x="4538595" y="581375"/>
                  <a:pt x="4536867" y="584850"/>
                </a:cubicBezTo>
                <a:cubicBezTo>
                  <a:pt x="4536867" y="584850"/>
                  <a:pt x="4530806" y="588721"/>
                  <a:pt x="4534463" y="589666"/>
                </a:cubicBezTo>
                <a:cubicBezTo>
                  <a:pt x="4534463" y="589666"/>
                  <a:pt x="4538178" y="585544"/>
                  <a:pt x="4540405" y="583324"/>
                </a:cubicBezTo>
                <a:cubicBezTo>
                  <a:pt x="4542292" y="585031"/>
                  <a:pt x="4544031" y="586802"/>
                  <a:pt x="4544031" y="586802"/>
                </a:cubicBezTo>
                <a:cubicBezTo>
                  <a:pt x="4545800" y="586040"/>
                  <a:pt x="4552348" y="578180"/>
                  <a:pt x="4556034" y="576591"/>
                </a:cubicBezTo>
                <a:cubicBezTo>
                  <a:pt x="4556034" y="576591"/>
                  <a:pt x="4561490" y="574240"/>
                  <a:pt x="4555547" y="580581"/>
                </a:cubicBezTo>
                <a:cubicBezTo>
                  <a:pt x="4550870" y="585326"/>
                  <a:pt x="4553203" y="580330"/>
                  <a:pt x="4551754" y="584944"/>
                </a:cubicBezTo>
                <a:cubicBezTo>
                  <a:pt x="4552745" y="581787"/>
                  <a:pt x="4555867" y="584432"/>
                  <a:pt x="4555837" y="586965"/>
                </a:cubicBezTo>
                <a:cubicBezTo>
                  <a:pt x="4555953" y="586600"/>
                  <a:pt x="4555124" y="587207"/>
                  <a:pt x="4553825" y="588337"/>
                </a:cubicBezTo>
                <a:lnTo>
                  <a:pt x="4549804" y="592091"/>
                </a:lnTo>
                <a:lnTo>
                  <a:pt x="4549615" y="592201"/>
                </a:lnTo>
                <a:cubicBezTo>
                  <a:pt x="4532568" y="602135"/>
                  <a:pt x="4515641" y="612056"/>
                  <a:pt x="4499560" y="621615"/>
                </a:cubicBezTo>
                <a:cubicBezTo>
                  <a:pt x="4479892" y="633545"/>
                  <a:pt x="4462024" y="646297"/>
                  <a:pt x="4445117" y="658964"/>
                </a:cubicBezTo>
                <a:cubicBezTo>
                  <a:pt x="4436608" y="665384"/>
                  <a:pt x="4428241" y="672489"/>
                  <a:pt x="4420259" y="679928"/>
                </a:cubicBezTo>
                <a:lnTo>
                  <a:pt x="4418543" y="681676"/>
                </a:lnTo>
                <a:lnTo>
                  <a:pt x="4420223" y="680736"/>
                </a:lnTo>
                <a:cubicBezTo>
                  <a:pt x="4421610" y="680054"/>
                  <a:pt x="4422640" y="679716"/>
                  <a:pt x="4422996" y="679963"/>
                </a:cubicBezTo>
                <a:cubicBezTo>
                  <a:pt x="4423149" y="680070"/>
                  <a:pt x="4423150" y="680277"/>
                  <a:pt x="4423030" y="680562"/>
                </a:cubicBezTo>
                <a:lnTo>
                  <a:pt x="4422934" y="680710"/>
                </a:lnTo>
                <a:lnTo>
                  <a:pt x="4426044" y="678401"/>
                </a:lnTo>
                <a:lnTo>
                  <a:pt x="4433973" y="674476"/>
                </a:lnTo>
                <a:lnTo>
                  <a:pt x="4437369" y="671814"/>
                </a:lnTo>
                <a:cubicBezTo>
                  <a:pt x="4450330" y="661120"/>
                  <a:pt x="4463490" y="650266"/>
                  <a:pt x="4478238" y="639760"/>
                </a:cubicBezTo>
                <a:cubicBezTo>
                  <a:pt x="4503161" y="623260"/>
                  <a:pt x="4529912" y="607742"/>
                  <a:pt x="4556928" y="593022"/>
                </a:cubicBezTo>
                <a:lnTo>
                  <a:pt x="4557749" y="592617"/>
                </a:lnTo>
                <a:lnTo>
                  <a:pt x="4554814" y="596180"/>
                </a:lnTo>
                <a:lnTo>
                  <a:pt x="4554553" y="596807"/>
                </a:lnTo>
                <a:lnTo>
                  <a:pt x="4553318" y="597445"/>
                </a:lnTo>
                <a:cubicBezTo>
                  <a:pt x="4529216" y="613873"/>
                  <a:pt x="4506925" y="625054"/>
                  <a:pt x="4478057" y="643876"/>
                </a:cubicBezTo>
                <a:cubicBezTo>
                  <a:pt x="4468301" y="650325"/>
                  <a:pt x="4458091" y="658088"/>
                  <a:pt x="4448046" y="666224"/>
                </a:cubicBezTo>
                <a:lnTo>
                  <a:pt x="4448015" y="666250"/>
                </a:lnTo>
                <a:lnTo>
                  <a:pt x="4451347" y="668142"/>
                </a:lnTo>
                <a:lnTo>
                  <a:pt x="4451490" y="668215"/>
                </a:lnTo>
                <a:lnTo>
                  <a:pt x="4480192" y="646800"/>
                </a:lnTo>
                <a:cubicBezTo>
                  <a:pt x="4484109" y="644317"/>
                  <a:pt x="4496251" y="634045"/>
                  <a:pt x="4495248" y="638235"/>
                </a:cubicBezTo>
                <a:cubicBezTo>
                  <a:pt x="4496894" y="638088"/>
                  <a:pt x="4498677" y="637928"/>
                  <a:pt x="4499191" y="635915"/>
                </a:cubicBezTo>
                <a:cubicBezTo>
                  <a:pt x="4518877" y="624966"/>
                  <a:pt x="4537568" y="612140"/>
                  <a:pt x="4560974" y="601842"/>
                </a:cubicBezTo>
                <a:cubicBezTo>
                  <a:pt x="4541306" y="613772"/>
                  <a:pt x="4517719" y="628186"/>
                  <a:pt x="4497228" y="640190"/>
                </a:cubicBezTo>
                <a:lnTo>
                  <a:pt x="4486293" y="646822"/>
                </a:lnTo>
                <a:lnTo>
                  <a:pt x="4486056" y="647024"/>
                </a:lnTo>
                <a:lnTo>
                  <a:pt x="4477828" y="654004"/>
                </a:lnTo>
                <a:lnTo>
                  <a:pt x="4480775" y="653632"/>
                </a:lnTo>
                <a:lnTo>
                  <a:pt x="4480475" y="653826"/>
                </a:lnTo>
                <a:lnTo>
                  <a:pt x="4480906" y="653615"/>
                </a:lnTo>
                <a:lnTo>
                  <a:pt x="4484957" y="653101"/>
                </a:lnTo>
                <a:cubicBezTo>
                  <a:pt x="4497030" y="648266"/>
                  <a:pt x="4515319" y="637139"/>
                  <a:pt x="4496538" y="645943"/>
                </a:cubicBezTo>
                <a:lnTo>
                  <a:pt x="4480906" y="653615"/>
                </a:lnTo>
                <a:lnTo>
                  <a:pt x="4480775" y="653632"/>
                </a:lnTo>
                <a:lnTo>
                  <a:pt x="4486022" y="650213"/>
                </a:lnTo>
                <a:cubicBezTo>
                  <a:pt x="4509677" y="631859"/>
                  <a:pt x="4536737" y="618282"/>
                  <a:pt x="4562594" y="606780"/>
                </a:cubicBezTo>
                <a:cubicBezTo>
                  <a:pt x="4534550" y="625528"/>
                  <a:pt x="4505373" y="642411"/>
                  <a:pt x="4476685" y="662365"/>
                </a:cubicBezTo>
                <a:cubicBezTo>
                  <a:pt x="4463485" y="671666"/>
                  <a:pt x="4451221" y="681374"/>
                  <a:pt x="4439343" y="691438"/>
                </a:cubicBezTo>
                <a:lnTo>
                  <a:pt x="4417169" y="711194"/>
                </a:lnTo>
                <a:lnTo>
                  <a:pt x="4421362" y="709665"/>
                </a:lnTo>
                <a:lnTo>
                  <a:pt x="4421747" y="709567"/>
                </a:lnTo>
                <a:lnTo>
                  <a:pt x="4486805" y="658629"/>
                </a:lnTo>
                <a:cubicBezTo>
                  <a:pt x="4509681" y="642599"/>
                  <a:pt x="4533581" y="627747"/>
                  <a:pt x="4558514" y="614362"/>
                </a:cubicBezTo>
                <a:cubicBezTo>
                  <a:pt x="4568159" y="609397"/>
                  <a:pt x="4579142" y="602345"/>
                  <a:pt x="4586978" y="602627"/>
                </a:cubicBezTo>
                <a:cubicBezTo>
                  <a:pt x="4591900" y="601202"/>
                  <a:pt x="4591720" y="600069"/>
                  <a:pt x="4594034" y="598878"/>
                </a:cubicBezTo>
                <a:cubicBezTo>
                  <a:pt x="4599607" y="595428"/>
                  <a:pt x="4604503" y="593840"/>
                  <a:pt x="4599247" y="598410"/>
                </a:cubicBezTo>
                <a:cubicBezTo>
                  <a:pt x="4589087" y="605389"/>
                  <a:pt x="4583677" y="608990"/>
                  <a:pt x="4574031" y="613954"/>
                </a:cubicBezTo>
                <a:cubicBezTo>
                  <a:pt x="4543380" y="632937"/>
                  <a:pt x="4516476" y="647483"/>
                  <a:pt x="4486296" y="668555"/>
                </a:cubicBezTo>
                <a:lnTo>
                  <a:pt x="4480592" y="672754"/>
                </a:lnTo>
                <a:lnTo>
                  <a:pt x="4477744" y="677386"/>
                </a:lnTo>
                <a:lnTo>
                  <a:pt x="4477663" y="676774"/>
                </a:lnTo>
                <a:lnTo>
                  <a:pt x="4478395" y="676011"/>
                </a:lnTo>
                <a:cubicBezTo>
                  <a:pt x="4477927" y="676143"/>
                  <a:pt x="4477693" y="676209"/>
                  <a:pt x="4477611" y="676381"/>
                </a:cubicBezTo>
                <a:lnTo>
                  <a:pt x="4477663" y="676774"/>
                </a:lnTo>
                <a:lnTo>
                  <a:pt x="4476318" y="678175"/>
                </a:lnTo>
                <a:lnTo>
                  <a:pt x="4475201" y="678795"/>
                </a:lnTo>
                <a:cubicBezTo>
                  <a:pt x="4474562" y="679322"/>
                  <a:pt x="4474177" y="679778"/>
                  <a:pt x="4474177" y="679778"/>
                </a:cubicBezTo>
                <a:lnTo>
                  <a:pt x="4474291" y="680798"/>
                </a:lnTo>
                <a:lnTo>
                  <a:pt x="4484333" y="672830"/>
                </a:lnTo>
                <a:cubicBezTo>
                  <a:pt x="4509883" y="654142"/>
                  <a:pt x="4542223" y="636156"/>
                  <a:pt x="4569907" y="620391"/>
                </a:cubicBezTo>
                <a:cubicBezTo>
                  <a:pt x="4574675" y="617996"/>
                  <a:pt x="4581045" y="614310"/>
                  <a:pt x="4583360" y="613118"/>
                </a:cubicBezTo>
                <a:cubicBezTo>
                  <a:pt x="4586789" y="612811"/>
                  <a:pt x="4584629" y="614972"/>
                  <a:pt x="4587098" y="614751"/>
                </a:cubicBezTo>
                <a:cubicBezTo>
                  <a:pt x="4587098" y="614751"/>
                  <a:pt x="4591350" y="614370"/>
                  <a:pt x="4591195" y="613399"/>
                </a:cubicBezTo>
                <a:cubicBezTo>
                  <a:pt x="4591350" y="614370"/>
                  <a:pt x="4583643" y="620144"/>
                  <a:pt x="4576603" y="624875"/>
                </a:cubicBezTo>
                <a:lnTo>
                  <a:pt x="4575631" y="623982"/>
                </a:lnTo>
                <a:lnTo>
                  <a:pt x="4575678" y="623949"/>
                </a:lnTo>
                <a:lnTo>
                  <a:pt x="4580696" y="621085"/>
                </a:lnTo>
                <a:cubicBezTo>
                  <a:pt x="4583317" y="619189"/>
                  <a:pt x="4586185" y="616882"/>
                  <a:pt x="4587252" y="615721"/>
                </a:cubicBezTo>
                <a:lnTo>
                  <a:pt x="4575678" y="623949"/>
                </a:lnTo>
                <a:lnTo>
                  <a:pt x="4575627" y="623978"/>
                </a:lnTo>
                <a:lnTo>
                  <a:pt x="4575631" y="623982"/>
                </a:lnTo>
                <a:lnTo>
                  <a:pt x="4569785" y="628138"/>
                </a:lnTo>
                <a:cubicBezTo>
                  <a:pt x="4559183" y="635906"/>
                  <a:pt x="4567246" y="631002"/>
                  <a:pt x="4576603" y="624875"/>
                </a:cubicBezTo>
                <a:lnTo>
                  <a:pt x="4577645" y="625365"/>
                </a:lnTo>
                <a:lnTo>
                  <a:pt x="4573430" y="629062"/>
                </a:lnTo>
                <a:cubicBezTo>
                  <a:pt x="4568001" y="632892"/>
                  <a:pt x="4561308" y="635429"/>
                  <a:pt x="4554775" y="638966"/>
                </a:cubicBezTo>
                <a:lnTo>
                  <a:pt x="4515874" y="664404"/>
                </a:lnTo>
                <a:lnTo>
                  <a:pt x="4512508" y="667622"/>
                </a:lnTo>
                <a:lnTo>
                  <a:pt x="4521257" y="661562"/>
                </a:lnTo>
                <a:lnTo>
                  <a:pt x="4522440" y="663978"/>
                </a:lnTo>
                <a:lnTo>
                  <a:pt x="4525929" y="662628"/>
                </a:lnTo>
                <a:lnTo>
                  <a:pt x="4518267" y="669520"/>
                </a:lnTo>
                <a:lnTo>
                  <a:pt x="4515541" y="671259"/>
                </a:lnTo>
                <a:cubicBezTo>
                  <a:pt x="4514631" y="671774"/>
                  <a:pt x="4514047" y="672004"/>
                  <a:pt x="4514041" y="671761"/>
                </a:cubicBezTo>
                <a:lnTo>
                  <a:pt x="4514964" y="672490"/>
                </a:lnTo>
                <a:lnTo>
                  <a:pt x="4504711" y="681713"/>
                </a:lnTo>
                <a:lnTo>
                  <a:pt x="4500888" y="683422"/>
                </a:lnTo>
                <a:cubicBezTo>
                  <a:pt x="4498436" y="684467"/>
                  <a:pt x="4495605" y="685604"/>
                  <a:pt x="4491965" y="686964"/>
                </a:cubicBezTo>
                <a:cubicBezTo>
                  <a:pt x="4490325" y="687874"/>
                  <a:pt x="4474933" y="693284"/>
                  <a:pt x="4481847" y="692575"/>
                </a:cubicBezTo>
                <a:cubicBezTo>
                  <a:pt x="4486958" y="691798"/>
                  <a:pt x="4497216" y="686192"/>
                  <a:pt x="4500521" y="685346"/>
                </a:cubicBezTo>
                <a:lnTo>
                  <a:pt x="4500738" y="685286"/>
                </a:lnTo>
                <a:lnTo>
                  <a:pt x="4497943" y="687800"/>
                </a:lnTo>
                <a:cubicBezTo>
                  <a:pt x="4482194" y="703344"/>
                  <a:pt x="4462827" y="712557"/>
                  <a:pt x="4447361" y="729213"/>
                </a:cubicBezTo>
                <a:cubicBezTo>
                  <a:pt x="4450737" y="727223"/>
                  <a:pt x="4454875" y="723789"/>
                  <a:pt x="4454521" y="725415"/>
                </a:cubicBezTo>
                <a:lnTo>
                  <a:pt x="4452683" y="728611"/>
                </a:lnTo>
                <a:lnTo>
                  <a:pt x="4434175" y="737109"/>
                </a:lnTo>
                <a:lnTo>
                  <a:pt x="4448825" y="732146"/>
                </a:lnTo>
                <a:lnTo>
                  <a:pt x="4448090" y="732785"/>
                </a:lnTo>
                <a:cubicBezTo>
                  <a:pt x="4442214" y="737685"/>
                  <a:pt x="4433077" y="745092"/>
                  <a:pt x="4431530" y="748356"/>
                </a:cubicBezTo>
                <a:cubicBezTo>
                  <a:pt x="4444525" y="742323"/>
                  <a:pt x="4448460" y="737445"/>
                  <a:pt x="4459097" y="730684"/>
                </a:cubicBezTo>
                <a:cubicBezTo>
                  <a:pt x="4473066" y="720604"/>
                  <a:pt x="4462059" y="729852"/>
                  <a:pt x="4459345" y="735579"/>
                </a:cubicBezTo>
                <a:cubicBezTo>
                  <a:pt x="4457281" y="739932"/>
                  <a:pt x="4463279" y="730701"/>
                  <a:pt x="4463241" y="734485"/>
                </a:cubicBezTo>
                <a:cubicBezTo>
                  <a:pt x="4463205" y="738269"/>
                  <a:pt x="4453823" y="742096"/>
                  <a:pt x="4450493" y="745413"/>
                </a:cubicBezTo>
                <a:cubicBezTo>
                  <a:pt x="4445991" y="748068"/>
                  <a:pt x="4440507" y="750800"/>
                  <a:pt x="4436525" y="755492"/>
                </a:cubicBezTo>
                <a:cubicBezTo>
                  <a:pt x="4436525" y="755492"/>
                  <a:pt x="4437140" y="757902"/>
                  <a:pt x="4436488" y="759277"/>
                </a:cubicBezTo>
                <a:cubicBezTo>
                  <a:pt x="4434744" y="760958"/>
                  <a:pt x="4423740" y="770205"/>
                  <a:pt x="4421060" y="772149"/>
                </a:cubicBezTo>
                <a:cubicBezTo>
                  <a:pt x="4409861" y="785224"/>
                  <a:pt x="4431377" y="768060"/>
                  <a:pt x="4435927" y="765591"/>
                </a:cubicBezTo>
                <a:cubicBezTo>
                  <a:pt x="4443758" y="759618"/>
                  <a:pt x="4449611" y="754399"/>
                  <a:pt x="4453509" y="753305"/>
                </a:cubicBezTo>
                <a:cubicBezTo>
                  <a:pt x="4467109" y="745712"/>
                  <a:pt x="4475592" y="738364"/>
                  <a:pt x="4489239" y="730957"/>
                </a:cubicBezTo>
                <a:cubicBezTo>
                  <a:pt x="4479453" y="741053"/>
                  <a:pt x="4468327" y="746561"/>
                  <a:pt x="4457322" y="755808"/>
                </a:cubicBezTo>
                <a:cubicBezTo>
                  <a:pt x="4452012" y="759882"/>
                  <a:pt x="4445593" y="762876"/>
                  <a:pt x="4442877" y="768604"/>
                </a:cubicBezTo>
                <a:cubicBezTo>
                  <a:pt x="4442508" y="771091"/>
                  <a:pt x="4442792" y="772202"/>
                  <a:pt x="4441253" y="774025"/>
                </a:cubicBezTo>
                <a:cubicBezTo>
                  <a:pt x="4437271" y="778718"/>
                  <a:pt x="4430128" y="779533"/>
                  <a:pt x="4425210" y="784489"/>
                </a:cubicBezTo>
                <a:cubicBezTo>
                  <a:pt x="4426145" y="784226"/>
                  <a:pt x="4428704" y="789664"/>
                  <a:pt x="4427612" y="789970"/>
                </a:cubicBezTo>
                <a:cubicBezTo>
                  <a:pt x="4426639" y="794017"/>
                  <a:pt x="4408244" y="799184"/>
                  <a:pt x="4408774" y="805191"/>
                </a:cubicBezTo>
                <a:cubicBezTo>
                  <a:pt x="4408774" y="805191"/>
                  <a:pt x="4408812" y="805342"/>
                  <a:pt x="4408860" y="805530"/>
                </a:cubicBezTo>
                <a:lnTo>
                  <a:pt x="4408969" y="805953"/>
                </a:lnTo>
                <a:lnTo>
                  <a:pt x="4409034" y="806207"/>
                </a:lnTo>
                <a:cubicBezTo>
                  <a:pt x="4409063" y="806319"/>
                  <a:pt x="4409043" y="806244"/>
                  <a:pt x="4409005" y="806094"/>
                </a:cubicBezTo>
                <a:lnTo>
                  <a:pt x="4408969" y="805953"/>
                </a:lnTo>
                <a:lnTo>
                  <a:pt x="4408774" y="805191"/>
                </a:lnTo>
                <a:cubicBezTo>
                  <a:pt x="4416412" y="803046"/>
                  <a:pt x="4419128" y="797318"/>
                  <a:pt x="4425704" y="794279"/>
                </a:cubicBezTo>
                <a:cubicBezTo>
                  <a:pt x="4435086" y="790453"/>
                  <a:pt x="4443202" y="785592"/>
                  <a:pt x="4452668" y="778167"/>
                </a:cubicBezTo>
                <a:cubicBezTo>
                  <a:pt x="4469442" y="767300"/>
                  <a:pt x="4435985" y="793974"/>
                  <a:pt x="4436268" y="795086"/>
                </a:cubicBezTo>
                <a:lnTo>
                  <a:pt x="4448089" y="792958"/>
                </a:lnTo>
                <a:cubicBezTo>
                  <a:pt x="4448373" y="794070"/>
                  <a:pt x="4435056" y="802774"/>
                  <a:pt x="4435056" y="802774"/>
                </a:cubicBezTo>
                <a:cubicBezTo>
                  <a:pt x="4429203" y="807993"/>
                  <a:pt x="4425957" y="807713"/>
                  <a:pt x="4422023" y="812591"/>
                </a:cubicBezTo>
                <a:cubicBezTo>
                  <a:pt x="4425921" y="811497"/>
                  <a:pt x="4439889" y="801417"/>
                  <a:pt x="4440172" y="802529"/>
                </a:cubicBezTo>
                <a:cubicBezTo>
                  <a:pt x="4440243" y="802807"/>
                  <a:pt x="4439461" y="803797"/>
                  <a:pt x="4438472" y="804984"/>
                </a:cubicBezTo>
                <a:lnTo>
                  <a:pt x="4437671" y="805975"/>
                </a:lnTo>
                <a:lnTo>
                  <a:pt x="4422164" y="813144"/>
                </a:lnTo>
                <a:lnTo>
                  <a:pt x="4414711" y="816590"/>
                </a:lnTo>
                <a:cubicBezTo>
                  <a:pt x="4419192" y="815504"/>
                  <a:pt x="4423436" y="814097"/>
                  <a:pt x="4427565" y="812530"/>
                </a:cubicBezTo>
                <a:lnTo>
                  <a:pt x="4435400" y="809297"/>
                </a:lnTo>
                <a:lnTo>
                  <a:pt x="4435197" y="810378"/>
                </a:lnTo>
                <a:cubicBezTo>
                  <a:pt x="4435953" y="810305"/>
                  <a:pt x="4437792" y="809405"/>
                  <a:pt x="4441355" y="807163"/>
                </a:cubicBezTo>
                <a:lnTo>
                  <a:pt x="4442730" y="806280"/>
                </a:lnTo>
                <a:lnTo>
                  <a:pt x="4451872" y="802531"/>
                </a:lnTo>
                <a:cubicBezTo>
                  <a:pt x="4456000" y="800985"/>
                  <a:pt x="4460246" y="799607"/>
                  <a:pt x="4464725" y="798563"/>
                </a:cubicBezTo>
                <a:cubicBezTo>
                  <a:pt x="4455441" y="804205"/>
                  <a:pt x="4445269" y="807706"/>
                  <a:pt x="4435265" y="812349"/>
                </a:cubicBezTo>
                <a:cubicBezTo>
                  <a:pt x="4427595" y="816109"/>
                  <a:pt x="4434347" y="814421"/>
                  <a:pt x="4437792" y="813580"/>
                </a:cubicBezTo>
                <a:lnTo>
                  <a:pt x="4474773" y="798399"/>
                </a:lnTo>
                <a:lnTo>
                  <a:pt x="4473597" y="799299"/>
                </a:lnTo>
                <a:cubicBezTo>
                  <a:pt x="4468396" y="803142"/>
                  <a:pt x="4454320" y="813450"/>
                  <a:pt x="4465114" y="806646"/>
                </a:cubicBezTo>
                <a:cubicBezTo>
                  <a:pt x="4475100" y="801260"/>
                  <a:pt x="4463655" y="809439"/>
                  <a:pt x="4461463" y="812636"/>
                </a:cubicBezTo>
                <a:cubicBezTo>
                  <a:pt x="4462398" y="812375"/>
                  <a:pt x="4463333" y="812112"/>
                  <a:pt x="4464269" y="811848"/>
                </a:cubicBezTo>
                <a:cubicBezTo>
                  <a:pt x="4463333" y="812112"/>
                  <a:pt x="4471044" y="813520"/>
                  <a:pt x="4471375" y="814818"/>
                </a:cubicBezTo>
                <a:cubicBezTo>
                  <a:pt x="4471943" y="817041"/>
                  <a:pt x="4455580" y="830177"/>
                  <a:pt x="4452901" y="832120"/>
                </a:cubicBezTo>
                <a:cubicBezTo>
                  <a:pt x="4445032" y="841877"/>
                  <a:pt x="4473729" y="820114"/>
                  <a:pt x="4474344" y="822524"/>
                </a:cubicBezTo>
                <a:cubicBezTo>
                  <a:pt x="4474720" y="823014"/>
                  <a:pt x="4473923" y="824231"/>
                  <a:pt x="4472669" y="825678"/>
                </a:cubicBezTo>
                <a:lnTo>
                  <a:pt x="4471286" y="827097"/>
                </a:lnTo>
                <a:lnTo>
                  <a:pt x="4446040" y="837881"/>
                </a:lnTo>
                <a:cubicBezTo>
                  <a:pt x="4443571" y="838921"/>
                  <a:pt x="4430761" y="842322"/>
                  <a:pt x="4430815" y="844431"/>
                </a:cubicBezTo>
                <a:cubicBezTo>
                  <a:pt x="4430864" y="846378"/>
                  <a:pt x="4440175" y="841709"/>
                  <a:pt x="4441147" y="841746"/>
                </a:cubicBezTo>
                <a:cubicBezTo>
                  <a:pt x="4450401" y="837561"/>
                  <a:pt x="4459076" y="833880"/>
                  <a:pt x="4467568" y="830457"/>
                </a:cubicBezTo>
                <a:lnTo>
                  <a:pt x="4468282" y="830182"/>
                </a:lnTo>
                <a:lnTo>
                  <a:pt x="4468246" y="830219"/>
                </a:lnTo>
                <a:cubicBezTo>
                  <a:pt x="4465334" y="833048"/>
                  <a:pt x="4463447" y="834819"/>
                  <a:pt x="4468299" y="831569"/>
                </a:cubicBezTo>
                <a:lnTo>
                  <a:pt x="4476344" y="827076"/>
                </a:lnTo>
                <a:lnTo>
                  <a:pt x="4492886" y="820705"/>
                </a:lnTo>
                <a:lnTo>
                  <a:pt x="4495128" y="819727"/>
                </a:lnTo>
                <a:lnTo>
                  <a:pt x="4489013" y="825178"/>
                </a:lnTo>
                <a:cubicBezTo>
                  <a:pt x="4486366" y="827488"/>
                  <a:pt x="4483225" y="830158"/>
                  <a:pt x="4479146" y="833488"/>
                </a:cubicBezTo>
                <a:cubicBezTo>
                  <a:pt x="4474881" y="837069"/>
                  <a:pt x="4471314" y="839461"/>
                  <a:pt x="4467984" y="842779"/>
                </a:cubicBezTo>
                <a:cubicBezTo>
                  <a:pt x="4460876" y="850933"/>
                  <a:pt x="4475779" y="840590"/>
                  <a:pt x="4479393" y="838383"/>
                </a:cubicBezTo>
                <a:cubicBezTo>
                  <a:pt x="4484547" y="834355"/>
                  <a:pt x="4489180" y="828286"/>
                  <a:pt x="4490966" y="831360"/>
                </a:cubicBezTo>
                <a:cubicBezTo>
                  <a:pt x="4490683" y="830248"/>
                  <a:pt x="4482115" y="841193"/>
                  <a:pt x="4479924" y="844391"/>
                </a:cubicBezTo>
                <a:cubicBezTo>
                  <a:pt x="4479924" y="844391"/>
                  <a:pt x="4473348" y="847429"/>
                  <a:pt x="4476877" y="848821"/>
                </a:cubicBezTo>
                <a:cubicBezTo>
                  <a:pt x="4476877" y="848821"/>
                  <a:pt x="4481143" y="845240"/>
                  <a:pt x="4483666" y="843340"/>
                </a:cubicBezTo>
                <a:cubicBezTo>
                  <a:pt x="4485324" y="845258"/>
                  <a:pt x="4486826" y="847219"/>
                  <a:pt x="4486826" y="847219"/>
                </a:cubicBezTo>
                <a:cubicBezTo>
                  <a:pt x="4488697" y="846694"/>
                  <a:pt x="4496292" y="839794"/>
                  <a:pt x="4500190" y="838700"/>
                </a:cubicBezTo>
                <a:cubicBezTo>
                  <a:pt x="4500190" y="838700"/>
                  <a:pt x="4505959" y="837080"/>
                  <a:pt x="4499171" y="842560"/>
                </a:cubicBezTo>
                <a:cubicBezTo>
                  <a:pt x="4493861" y="846634"/>
                  <a:pt x="4496860" y="842018"/>
                  <a:pt x="4494797" y="846371"/>
                </a:cubicBezTo>
                <a:cubicBezTo>
                  <a:pt x="4496208" y="843393"/>
                  <a:pt x="4498977" y="846388"/>
                  <a:pt x="4498610" y="848875"/>
                </a:cubicBezTo>
                <a:cubicBezTo>
                  <a:pt x="4498772" y="848531"/>
                  <a:pt x="4497864" y="849022"/>
                  <a:pt x="4496414" y="849969"/>
                </a:cubicBezTo>
                <a:lnTo>
                  <a:pt x="4491894" y="853150"/>
                </a:lnTo>
                <a:lnTo>
                  <a:pt x="4491689" y="853235"/>
                </a:lnTo>
                <a:cubicBezTo>
                  <a:pt x="4473319" y="860840"/>
                  <a:pt x="4455071" y="868451"/>
                  <a:pt x="4437718" y="875812"/>
                </a:cubicBezTo>
                <a:cubicBezTo>
                  <a:pt x="4416461" y="885049"/>
                  <a:pt x="4396894" y="895324"/>
                  <a:pt x="4378299" y="905635"/>
                </a:cubicBezTo>
                <a:cubicBezTo>
                  <a:pt x="4359569" y="916104"/>
                  <a:pt x="4341049" y="929335"/>
                  <a:pt x="4325031" y="942824"/>
                </a:cubicBezTo>
                <a:lnTo>
                  <a:pt x="4352343" y="926902"/>
                </a:lnTo>
                <a:lnTo>
                  <a:pt x="4356721" y="923318"/>
                </a:lnTo>
                <a:lnTo>
                  <a:pt x="4364960" y="915221"/>
                </a:lnTo>
                <a:lnTo>
                  <a:pt x="4364957" y="915506"/>
                </a:lnTo>
                <a:cubicBezTo>
                  <a:pt x="4365757" y="915260"/>
                  <a:pt x="4367517" y="914467"/>
                  <a:pt x="4370713" y="912910"/>
                </a:cubicBezTo>
                <a:lnTo>
                  <a:pt x="4372844" y="911900"/>
                </a:lnTo>
                <a:lnTo>
                  <a:pt x="4370366" y="914578"/>
                </a:lnTo>
                <a:lnTo>
                  <a:pt x="4366129" y="918866"/>
                </a:lnTo>
                <a:lnTo>
                  <a:pt x="4368838" y="917287"/>
                </a:lnTo>
                <a:cubicBezTo>
                  <a:pt x="4383223" y="908416"/>
                  <a:pt x="4397830" y="899411"/>
                  <a:pt x="4413977" y="890951"/>
                </a:cubicBezTo>
                <a:cubicBezTo>
                  <a:pt x="4441098" y="877885"/>
                  <a:pt x="4469915" y="866019"/>
                  <a:pt x="4498891" y="854968"/>
                </a:cubicBezTo>
                <a:lnTo>
                  <a:pt x="4499767" y="854674"/>
                </a:lnTo>
                <a:lnTo>
                  <a:pt x="4496356" y="857805"/>
                </a:lnTo>
                <a:lnTo>
                  <a:pt x="4496012" y="858390"/>
                </a:lnTo>
                <a:lnTo>
                  <a:pt x="4494692" y="858860"/>
                </a:lnTo>
                <a:cubicBezTo>
                  <a:pt x="4468403" y="871957"/>
                  <a:pt x="4444622" y="880127"/>
                  <a:pt x="4413248" y="894975"/>
                </a:cubicBezTo>
                <a:lnTo>
                  <a:pt x="4356562" y="928551"/>
                </a:lnTo>
                <a:lnTo>
                  <a:pt x="4353631" y="931518"/>
                </a:lnTo>
                <a:lnTo>
                  <a:pt x="4345438" y="935622"/>
                </a:lnTo>
                <a:lnTo>
                  <a:pt x="4342611" y="937344"/>
                </a:lnTo>
                <a:lnTo>
                  <a:pt x="4338697" y="940428"/>
                </a:lnTo>
                <a:cubicBezTo>
                  <a:pt x="4338747" y="942375"/>
                  <a:pt x="4345559" y="937610"/>
                  <a:pt x="4349812" y="935828"/>
                </a:cubicBezTo>
                <a:cubicBezTo>
                  <a:pt x="4355701" y="932973"/>
                  <a:pt x="4359926" y="930055"/>
                  <a:pt x="4362538" y="929182"/>
                </a:cubicBezTo>
                <a:cubicBezTo>
                  <a:pt x="4368352" y="923407"/>
                  <a:pt x="4374410" y="921694"/>
                  <a:pt x="4382859" y="915857"/>
                </a:cubicBezTo>
                <a:cubicBezTo>
                  <a:pt x="4392952" y="909273"/>
                  <a:pt x="4404041" y="903700"/>
                  <a:pt x="4414992" y="898120"/>
                </a:cubicBezTo>
                <a:cubicBezTo>
                  <a:pt x="4419241" y="896175"/>
                  <a:pt x="4432749" y="887616"/>
                  <a:pt x="4431188" y="891607"/>
                </a:cubicBezTo>
                <a:cubicBezTo>
                  <a:pt x="4432853" y="891671"/>
                  <a:pt x="4434658" y="891740"/>
                  <a:pt x="4435442" y="889824"/>
                </a:cubicBezTo>
                <a:cubicBezTo>
                  <a:pt x="4456583" y="881555"/>
                  <a:pt x="4476984" y="871312"/>
                  <a:pt x="4501761" y="864153"/>
                </a:cubicBezTo>
                <a:cubicBezTo>
                  <a:pt x="4480504" y="873391"/>
                  <a:pt x="4454998" y="884574"/>
                  <a:pt x="4432908" y="893780"/>
                </a:cubicBezTo>
                <a:cubicBezTo>
                  <a:pt x="4429626" y="895599"/>
                  <a:pt x="4409985" y="902954"/>
                  <a:pt x="4410034" y="904901"/>
                </a:cubicBezTo>
                <a:lnTo>
                  <a:pt x="4414662" y="904911"/>
                </a:lnTo>
                <a:lnTo>
                  <a:pt x="4414337" y="905065"/>
                </a:lnTo>
                <a:lnTo>
                  <a:pt x="4414797" y="904911"/>
                </a:lnTo>
                <a:lnTo>
                  <a:pt x="4418916" y="904920"/>
                </a:lnTo>
                <a:cubicBezTo>
                  <a:pt x="4431633" y="901695"/>
                  <a:pt x="4451403" y="893073"/>
                  <a:pt x="4431450" y="899349"/>
                </a:cubicBezTo>
                <a:lnTo>
                  <a:pt x="4414797" y="904911"/>
                </a:lnTo>
                <a:lnTo>
                  <a:pt x="4414662" y="904911"/>
                </a:lnTo>
                <a:lnTo>
                  <a:pt x="4420366" y="902215"/>
                </a:lnTo>
                <a:cubicBezTo>
                  <a:pt x="4446466" y="887165"/>
                  <a:pt x="4475332" y="877245"/>
                  <a:pt x="4502721" y="869215"/>
                </a:cubicBezTo>
                <a:cubicBezTo>
                  <a:pt x="4472180" y="884094"/>
                  <a:pt x="4440755" y="896996"/>
                  <a:pt x="4409409" y="912980"/>
                </a:cubicBezTo>
                <a:lnTo>
                  <a:pt x="4396900" y="920220"/>
                </a:lnTo>
                <a:lnTo>
                  <a:pt x="4399681" y="918788"/>
                </a:lnTo>
                <a:cubicBezTo>
                  <a:pt x="4391227" y="925122"/>
                  <a:pt x="4380976" y="930878"/>
                  <a:pt x="4370588" y="936524"/>
                </a:cubicBezTo>
                <a:lnTo>
                  <a:pt x="4357544" y="943965"/>
                </a:lnTo>
                <a:lnTo>
                  <a:pt x="4345377" y="952115"/>
                </a:lnTo>
                <a:lnTo>
                  <a:pt x="4374315" y="936558"/>
                </a:lnTo>
                <a:lnTo>
                  <a:pt x="4382965" y="932172"/>
                </a:lnTo>
                <a:lnTo>
                  <a:pt x="4420025" y="910589"/>
                </a:lnTo>
                <a:cubicBezTo>
                  <a:pt x="4445038" y="897726"/>
                  <a:pt x="4470915" y="886153"/>
                  <a:pt x="4497631" y="876151"/>
                </a:cubicBezTo>
                <a:cubicBezTo>
                  <a:pt x="4507936" y="872492"/>
                  <a:pt x="4519859" y="866951"/>
                  <a:pt x="4527657" y="868221"/>
                </a:cubicBezTo>
                <a:cubicBezTo>
                  <a:pt x="4532767" y="867442"/>
                  <a:pt x="4532739" y="866307"/>
                  <a:pt x="4535212" y="865429"/>
                </a:cubicBezTo>
                <a:cubicBezTo>
                  <a:pt x="4541244" y="862742"/>
                  <a:pt x="4546350" y="861802"/>
                  <a:pt x="4540486" y="865630"/>
                </a:cubicBezTo>
                <a:cubicBezTo>
                  <a:pt x="4529397" y="871204"/>
                  <a:pt x="4523507" y="874058"/>
                  <a:pt x="4513200" y="877718"/>
                </a:cubicBezTo>
                <a:cubicBezTo>
                  <a:pt x="4480021" y="892497"/>
                  <a:pt x="4451180" y="903389"/>
                  <a:pt x="4418193" y="920284"/>
                </a:cubicBezTo>
                <a:cubicBezTo>
                  <a:pt x="4408813" y="924950"/>
                  <a:pt x="4400746" y="929424"/>
                  <a:pt x="4392703" y="934141"/>
                </a:cubicBezTo>
                <a:lnTo>
                  <a:pt x="4368369" y="948849"/>
                </a:lnTo>
                <a:lnTo>
                  <a:pt x="4369531" y="948878"/>
                </a:lnTo>
                <a:lnTo>
                  <a:pt x="4372059" y="947297"/>
                </a:lnTo>
                <a:cubicBezTo>
                  <a:pt x="4376090" y="944763"/>
                  <a:pt x="4380262" y="942339"/>
                  <a:pt x="4381230" y="942745"/>
                </a:cubicBezTo>
                <a:lnTo>
                  <a:pt x="4380722" y="944885"/>
                </a:lnTo>
                <a:lnTo>
                  <a:pt x="4415660" y="924239"/>
                </a:lnTo>
                <a:cubicBezTo>
                  <a:pt x="4443698" y="909101"/>
                  <a:pt x="4478434" y="895516"/>
                  <a:pt x="4508218" y="883524"/>
                </a:cubicBezTo>
                <a:cubicBezTo>
                  <a:pt x="4513304" y="881773"/>
                  <a:pt x="4520166" y="878956"/>
                  <a:pt x="4522639" y="878077"/>
                </a:cubicBezTo>
                <a:cubicBezTo>
                  <a:pt x="4526109" y="878210"/>
                  <a:pt x="4523660" y="880061"/>
                  <a:pt x="4526158" y="880157"/>
                </a:cubicBezTo>
                <a:cubicBezTo>
                  <a:pt x="4526158" y="880157"/>
                  <a:pt x="4530462" y="880321"/>
                  <a:pt x="4530436" y="879346"/>
                </a:cubicBezTo>
                <a:cubicBezTo>
                  <a:pt x="4530462" y="880321"/>
                  <a:pt x="4521984" y="885021"/>
                  <a:pt x="4514315" y="888780"/>
                </a:cubicBezTo>
                <a:lnTo>
                  <a:pt x="4513461" y="887780"/>
                </a:lnTo>
                <a:lnTo>
                  <a:pt x="4513512" y="887754"/>
                </a:lnTo>
                <a:lnTo>
                  <a:pt x="4518913" y="885573"/>
                </a:lnTo>
                <a:cubicBezTo>
                  <a:pt x="4521786" y="884041"/>
                  <a:pt x="4524961" y="882137"/>
                  <a:pt x="4526183" y="881130"/>
                </a:cubicBezTo>
                <a:lnTo>
                  <a:pt x="4513512" y="887754"/>
                </a:lnTo>
                <a:lnTo>
                  <a:pt x="4513458" y="887776"/>
                </a:lnTo>
                <a:lnTo>
                  <a:pt x="4513461" y="887780"/>
                </a:lnTo>
                <a:lnTo>
                  <a:pt x="4507063" y="891124"/>
                </a:lnTo>
                <a:cubicBezTo>
                  <a:pt x="4495426" y="897419"/>
                  <a:pt x="4504143" y="893619"/>
                  <a:pt x="4514315" y="888780"/>
                </a:cubicBezTo>
                <a:lnTo>
                  <a:pt x="4515290" y="889395"/>
                </a:lnTo>
                <a:lnTo>
                  <a:pt x="4510584" y="892495"/>
                </a:lnTo>
                <a:cubicBezTo>
                  <a:pt x="4504643" y="895572"/>
                  <a:pt x="4497613" y="897220"/>
                  <a:pt x="4490609" y="899869"/>
                </a:cubicBezTo>
                <a:cubicBezTo>
                  <a:pt x="4469367" y="909675"/>
                  <a:pt x="4448157" y="919441"/>
                  <a:pt x="4427502" y="929836"/>
                </a:cubicBezTo>
                <a:lnTo>
                  <a:pt x="4373543" y="960287"/>
                </a:lnTo>
                <a:lnTo>
                  <a:pt x="4373194" y="960565"/>
                </a:lnTo>
                <a:cubicBezTo>
                  <a:pt x="4365318" y="967477"/>
                  <a:pt x="4360279" y="973891"/>
                  <a:pt x="4365252" y="977444"/>
                </a:cubicBezTo>
                <a:lnTo>
                  <a:pt x="4366244" y="978352"/>
                </a:lnTo>
                <a:lnTo>
                  <a:pt x="4371652" y="975251"/>
                </a:lnTo>
                <a:lnTo>
                  <a:pt x="4372415" y="974810"/>
                </a:lnTo>
                <a:lnTo>
                  <a:pt x="4369699" y="978006"/>
                </a:lnTo>
                <a:cubicBezTo>
                  <a:pt x="4366064" y="982330"/>
                  <a:pt x="4362383" y="986541"/>
                  <a:pt x="4358489" y="990214"/>
                </a:cubicBezTo>
                <a:cubicBezTo>
                  <a:pt x="4356428" y="992414"/>
                  <a:pt x="4354160" y="994612"/>
                  <a:pt x="4351795" y="996825"/>
                </a:cubicBezTo>
                <a:lnTo>
                  <a:pt x="4346641" y="1001577"/>
                </a:lnTo>
                <a:lnTo>
                  <a:pt x="4346986" y="1001902"/>
                </a:lnTo>
                <a:cubicBezTo>
                  <a:pt x="4347657" y="1002558"/>
                  <a:pt x="4348092" y="1003001"/>
                  <a:pt x="4348092" y="1003001"/>
                </a:cubicBezTo>
                <a:cubicBezTo>
                  <a:pt x="4349861" y="1002239"/>
                  <a:pt x="4356408" y="994377"/>
                  <a:pt x="4360095" y="992788"/>
                </a:cubicBezTo>
                <a:cubicBezTo>
                  <a:pt x="4360095" y="992788"/>
                  <a:pt x="4364272" y="990989"/>
                  <a:pt x="4361334" y="994787"/>
                </a:cubicBezTo>
                <a:lnTo>
                  <a:pt x="4360351" y="995920"/>
                </a:lnTo>
                <a:lnTo>
                  <a:pt x="4360696" y="995771"/>
                </a:lnTo>
                <a:cubicBezTo>
                  <a:pt x="4362923" y="993553"/>
                  <a:pt x="4363528" y="992032"/>
                  <a:pt x="4364799" y="990015"/>
                </a:cubicBezTo>
                <a:cubicBezTo>
                  <a:pt x="4365683" y="989633"/>
                  <a:pt x="4368983" y="989681"/>
                  <a:pt x="4371286" y="987220"/>
                </a:cubicBezTo>
                <a:cubicBezTo>
                  <a:pt x="4373512" y="985000"/>
                  <a:pt x="4378073" y="977785"/>
                  <a:pt x="4383248" y="974295"/>
                </a:cubicBezTo>
                <a:cubicBezTo>
                  <a:pt x="4391536" y="968204"/>
                  <a:pt x="4381342" y="980367"/>
                  <a:pt x="4378969" y="982649"/>
                </a:cubicBezTo>
                <a:cubicBezTo>
                  <a:pt x="4376209" y="986568"/>
                  <a:pt x="4372212" y="989550"/>
                  <a:pt x="4370723" y="991452"/>
                </a:cubicBezTo>
                <a:cubicBezTo>
                  <a:pt x="4370494" y="992180"/>
                  <a:pt x="4370611" y="993127"/>
                  <a:pt x="4370618" y="994122"/>
                </a:cubicBezTo>
                <a:lnTo>
                  <a:pt x="4370214" y="995674"/>
                </a:lnTo>
                <a:lnTo>
                  <a:pt x="4372506" y="993943"/>
                </a:lnTo>
                <a:cubicBezTo>
                  <a:pt x="4373779" y="993087"/>
                  <a:pt x="4374747" y="992617"/>
                  <a:pt x="4375130" y="992819"/>
                </a:cubicBezTo>
                <a:cubicBezTo>
                  <a:pt x="4375293" y="992906"/>
                  <a:pt x="4375322" y="993114"/>
                  <a:pt x="4375242" y="993415"/>
                </a:cubicBezTo>
                <a:lnTo>
                  <a:pt x="4375168" y="993574"/>
                </a:lnTo>
                <a:lnTo>
                  <a:pt x="4377918" y="990872"/>
                </a:lnTo>
                <a:cubicBezTo>
                  <a:pt x="4380291" y="988589"/>
                  <a:pt x="4383977" y="987000"/>
                  <a:pt x="4388121" y="983955"/>
                </a:cubicBezTo>
                <a:cubicBezTo>
                  <a:pt x="4392722" y="979452"/>
                  <a:pt x="4393565" y="976359"/>
                  <a:pt x="4397679" y="975846"/>
                </a:cubicBezTo>
                <a:cubicBezTo>
                  <a:pt x="4400978" y="975894"/>
                  <a:pt x="4402260" y="979121"/>
                  <a:pt x="4404030" y="978359"/>
                </a:cubicBezTo>
                <a:cubicBezTo>
                  <a:pt x="4408600" y="976389"/>
                  <a:pt x="4418366" y="963152"/>
                  <a:pt x="4422895" y="958470"/>
                </a:cubicBezTo>
                <a:lnTo>
                  <a:pt x="4430175" y="950837"/>
                </a:lnTo>
                <a:lnTo>
                  <a:pt x="4431446" y="950542"/>
                </a:lnTo>
                <a:lnTo>
                  <a:pt x="4434989" y="949365"/>
                </a:lnTo>
                <a:lnTo>
                  <a:pt x="4432737" y="951894"/>
                </a:lnTo>
                <a:cubicBezTo>
                  <a:pt x="4421859" y="963904"/>
                  <a:pt x="4410693" y="976223"/>
                  <a:pt x="4398906" y="989806"/>
                </a:cubicBezTo>
                <a:cubicBezTo>
                  <a:pt x="4396680" y="992026"/>
                  <a:pt x="4391621" y="997986"/>
                  <a:pt x="4385602" y="1004569"/>
                </a:cubicBezTo>
                <a:cubicBezTo>
                  <a:pt x="4383228" y="1006852"/>
                  <a:pt x="4365851" y="1024838"/>
                  <a:pt x="4376294" y="1016349"/>
                </a:cubicBezTo>
                <a:cubicBezTo>
                  <a:pt x="4386071" y="1008357"/>
                  <a:pt x="4372192" y="1022106"/>
                  <a:pt x="4370850" y="1023945"/>
                </a:cubicBezTo>
                <a:cubicBezTo>
                  <a:pt x="4370699" y="1024325"/>
                  <a:pt x="4370531" y="1024961"/>
                  <a:pt x="4370384" y="1025714"/>
                </a:cubicBezTo>
                <a:lnTo>
                  <a:pt x="4370275" y="1026512"/>
                </a:lnTo>
                <a:lnTo>
                  <a:pt x="4377484" y="1022725"/>
                </a:lnTo>
                <a:lnTo>
                  <a:pt x="4378584" y="1022282"/>
                </a:lnTo>
                <a:lnTo>
                  <a:pt x="4381885" y="1020503"/>
                </a:lnTo>
                <a:lnTo>
                  <a:pt x="4392808" y="1009233"/>
                </a:lnTo>
                <a:cubicBezTo>
                  <a:pt x="4399178" y="1003969"/>
                  <a:pt x="4404740" y="998842"/>
                  <a:pt x="4409767" y="995415"/>
                </a:cubicBezTo>
                <a:cubicBezTo>
                  <a:pt x="4410652" y="995034"/>
                  <a:pt x="4413881" y="994902"/>
                  <a:pt x="4414765" y="994522"/>
                </a:cubicBezTo>
                <a:cubicBezTo>
                  <a:pt x="4422596" y="989887"/>
                  <a:pt x="4429091" y="974070"/>
                  <a:pt x="4431329" y="977096"/>
                </a:cubicBezTo>
                <a:lnTo>
                  <a:pt x="4429026" y="982363"/>
                </a:lnTo>
                <a:lnTo>
                  <a:pt x="4428498" y="982869"/>
                </a:lnTo>
                <a:lnTo>
                  <a:pt x="4428454" y="982703"/>
                </a:lnTo>
                <a:lnTo>
                  <a:pt x="4429072" y="981847"/>
                </a:lnTo>
                <a:cubicBezTo>
                  <a:pt x="4428630" y="982038"/>
                  <a:pt x="4428408" y="982134"/>
                  <a:pt x="4428352" y="982315"/>
                </a:cubicBezTo>
                <a:lnTo>
                  <a:pt x="4428454" y="982703"/>
                </a:lnTo>
                <a:lnTo>
                  <a:pt x="4427965" y="983380"/>
                </a:lnTo>
                <a:lnTo>
                  <a:pt x="4303693" y="1102575"/>
                </a:lnTo>
                <a:cubicBezTo>
                  <a:pt x="4263638" y="1142987"/>
                  <a:pt x="4224110" y="1184541"/>
                  <a:pt x="4185193" y="1226897"/>
                </a:cubicBezTo>
                <a:lnTo>
                  <a:pt x="4080660" y="1344453"/>
                </a:lnTo>
                <a:lnTo>
                  <a:pt x="4074115" y="1353637"/>
                </a:lnTo>
                <a:cubicBezTo>
                  <a:pt x="4046184" y="1391068"/>
                  <a:pt x="4018260" y="1428133"/>
                  <a:pt x="3990902" y="1468288"/>
                </a:cubicBezTo>
                <a:cubicBezTo>
                  <a:pt x="3936810" y="1542319"/>
                  <a:pt x="3882662" y="1619265"/>
                  <a:pt x="3824885" y="1702250"/>
                </a:cubicBezTo>
                <a:cubicBezTo>
                  <a:pt x="3779860" y="1774092"/>
                  <a:pt x="3734960" y="1839613"/>
                  <a:pt x="3684306" y="1917330"/>
                </a:cubicBezTo>
                <a:cubicBezTo>
                  <a:pt x="3678061" y="1929000"/>
                  <a:pt x="3652328" y="1962955"/>
                  <a:pt x="3675182" y="1922435"/>
                </a:cubicBezTo>
                <a:cubicBezTo>
                  <a:pt x="3687547" y="1905418"/>
                  <a:pt x="3700471" y="1885522"/>
                  <a:pt x="3710344" y="1867816"/>
                </a:cubicBezTo>
                <a:cubicBezTo>
                  <a:pt x="3729512" y="1836250"/>
                  <a:pt x="3738374" y="1818948"/>
                  <a:pt x="3754982" y="1790098"/>
                </a:cubicBezTo>
                <a:cubicBezTo>
                  <a:pt x="3783456" y="1744190"/>
                  <a:pt x="3825009" y="1695930"/>
                  <a:pt x="3853984" y="1650062"/>
                </a:cubicBezTo>
                <a:cubicBezTo>
                  <a:pt x="3890005" y="1596363"/>
                  <a:pt x="3924299" y="1544441"/>
                  <a:pt x="3962043" y="1489170"/>
                </a:cubicBezTo>
                <a:lnTo>
                  <a:pt x="3977695" y="1466513"/>
                </a:lnTo>
                <a:lnTo>
                  <a:pt x="3959718" y="1487945"/>
                </a:lnTo>
                <a:lnTo>
                  <a:pt x="3906921" y="1554050"/>
                </a:lnTo>
                <a:lnTo>
                  <a:pt x="3834783" y="1657760"/>
                </a:lnTo>
                <a:cubicBezTo>
                  <a:pt x="3761638" y="1757521"/>
                  <a:pt x="3700834" y="1867046"/>
                  <a:pt x="3639701" y="1967777"/>
                </a:cubicBezTo>
                <a:lnTo>
                  <a:pt x="3594453" y="2035023"/>
                </a:lnTo>
                <a:lnTo>
                  <a:pt x="3610861" y="2003614"/>
                </a:lnTo>
                <a:cubicBezTo>
                  <a:pt x="3612723" y="2003612"/>
                  <a:pt x="3614752" y="2001486"/>
                  <a:pt x="3615622" y="2000574"/>
                </a:cubicBezTo>
                <a:cubicBezTo>
                  <a:pt x="3627386" y="1986303"/>
                  <a:pt x="3634665" y="1969918"/>
                  <a:pt x="3643804" y="1953529"/>
                </a:cubicBezTo>
                <a:cubicBezTo>
                  <a:pt x="3644819" y="1952466"/>
                  <a:pt x="3637597" y="1953540"/>
                  <a:pt x="3636725" y="1956726"/>
                </a:cubicBezTo>
                <a:cubicBezTo>
                  <a:pt x="3627278" y="1970841"/>
                  <a:pt x="3620023" y="1985256"/>
                  <a:pt x="3610429" y="1999523"/>
                </a:cubicBezTo>
                <a:cubicBezTo>
                  <a:pt x="3608257" y="1999528"/>
                  <a:pt x="3605380" y="2000594"/>
                  <a:pt x="3604366" y="2001657"/>
                </a:cubicBezTo>
                <a:cubicBezTo>
                  <a:pt x="3597088" y="2018043"/>
                  <a:pt x="3597088" y="2018043"/>
                  <a:pt x="3597088" y="2018043"/>
                </a:cubicBezTo>
                <a:cubicBezTo>
                  <a:pt x="3595061" y="2017894"/>
                  <a:pt x="3595061" y="2017894"/>
                  <a:pt x="3595061" y="2017894"/>
                </a:cubicBezTo>
                <a:cubicBezTo>
                  <a:pt x="3596802" y="2013799"/>
                  <a:pt x="3599558" y="2008640"/>
                  <a:pt x="3601466" y="2004695"/>
                </a:cubicBezTo>
                <a:cubicBezTo>
                  <a:pt x="3602481" y="2003631"/>
                  <a:pt x="3599293" y="2004699"/>
                  <a:pt x="3596252" y="2005614"/>
                </a:cubicBezTo>
                <a:cubicBezTo>
                  <a:pt x="3598136" y="2003640"/>
                  <a:pt x="3598136" y="2003640"/>
                  <a:pt x="3598136" y="2003640"/>
                </a:cubicBezTo>
                <a:cubicBezTo>
                  <a:pt x="3599151" y="2002577"/>
                  <a:pt x="3599151" y="2002577"/>
                  <a:pt x="3597994" y="2001518"/>
                </a:cubicBezTo>
                <a:cubicBezTo>
                  <a:pt x="3599008" y="2000454"/>
                  <a:pt x="3595986" y="2001673"/>
                  <a:pt x="3593814" y="2001676"/>
                </a:cubicBezTo>
                <a:cubicBezTo>
                  <a:pt x="3599118" y="1994012"/>
                  <a:pt x="3601770" y="1990179"/>
                  <a:pt x="3603096" y="1988263"/>
                </a:cubicBezTo>
                <a:lnTo>
                  <a:pt x="3603606" y="1987527"/>
                </a:lnTo>
                <a:lnTo>
                  <a:pt x="3604697" y="1988169"/>
                </a:lnTo>
                <a:cubicBezTo>
                  <a:pt x="3607053" y="1988256"/>
                  <a:pt x="3611880" y="1986484"/>
                  <a:pt x="3612659" y="1984208"/>
                </a:cubicBezTo>
                <a:cubicBezTo>
                  <a:pt x="3615734" y="1969954"/>
                  <a:pt x="3624290" y="1958720"/>
                  <a:pt x="3631997" y="1946427"/>
                </a:cubicBezTo>
                <a:cubicBezTo>
                  <a:pt x="3632867" y="1945515"/>
                  <a:pt x="3625646" y="1946591"/>
                  <a:pt x="3623761" y="1948564"/>
                </a:cubicBezTo>
                <a:cubicBezTo>
                  <a:pt x="3619824" y="1954635"/>
                  <a:pt x="3616197" y="1960707"/>
                  <a:pt x="3611412" y="1967991"/>
                </a:cubicBezTo>
                <a:cubicBezTo>
                  <a:pt x="3614169" y="1962832"/>
                  <a:pt x="3614169" y="1962832"/>
                  <a:pt x="3614169" y="1962832"/>
                </a:cubicBezTo>
                <a:cubicBezTo>
                  <a:pt x="3617963" y="1954639"/>
                  <a:pt x="3622604" y="1947505"/>
                  <a:pt x="3626375" y="1941284"/>
                </a:cubicBezTo>
                <a:cubicBezTo>
                  <a:pt x="3627245" y="1940373"/>
                  <a:pt x="3625218" y="1940225"/>
                  <a:pt x="3625218" y="1940225"/>
                </a:cubicBezTo>
                <a:cubicBezTo>
                  <a:pt x="3632781" y="1928084"/>
                  <a:pt x="3640202" y="1913820"/>
                  <a:pt x="3647599" y="1901527"/>
                </a:cubicBezTo>
                <a:cubicBezTo>
                  <a:pt x="3655163" y="1889386"/>
                  <a:pt x="3662707" y="1876940"/>
                  <a:pt x="3669111" y="1863741"/>
                </a:cubicBezTo>
                <a:cubicBezTo>
                  <a:pt x="3669133" y="1861770"/>
                  <a:pt x="3665947" y="1862838"/>
                  <a:pt x="3663919" y="1862690"/>
                </a:cubicBezTo>
                <a:cubicBezTo>
                  <a:pt x="3672475" y="1851456"/>
                  <a:pt x="3672475" y="1851456"/>
                  <a:pt x="3672475" y="1851456"/>
                </a:cubicBezTo>
                <a:cubicBezTo>
                  <a:pt x="3673344" y="1850545"/>
                  <a:pt x="3668295" y="1851616"/>
                  <a:pt x="3665253" y="1852531"/>
                </a:cubicBezTo>
                <a:cubicBezTo>
                  <a:pt x="3669167" y="1848431"/>
                  <a:pt x="3672067" y="1845393"/>
                  <a:pt x="3673081" y="1844330"/>
                </a:cubicBezTo>
                <a:cubicBezTo>
                  <a:pt x="3674966" y="1842357"/>
                  <a:pt x="3669917" y="1843427"/>
                  <a:pt x="3666730" y="1844494"/>
                </a:cubicBezTo>
                <a:cubicBezTo>
                  <a:pt x="3668759" y="1842368"/>
                  <a:pt x="3668759" y="1842368"/>
                  <a:pt x="3668759" y="1842368"/>
                </a:cubicBezTo>
                <a:cubicBezTo>
                  <a:pt x="3669774" y="1841306"/>
                  <a:pt x="3662553" y="1842380"/>
                  <a:pt x="3660524" y="1844506"/>
                </a:cubicBezTo>
                <a:cubicBezTo>
                  <a:pt x="3655303" y="1851110"/>
                  <a:pt x="3650011" y="1857221"/>
                  <a:pt x="3644970" y="1863598"/>
                </a:cubicBezTo>
                <a:lnTo>
                  <a:pt x="3640069" y="1870184"/>
                </a:lnTo>
                <a:lnTo>
                  <a:pt x="3647094" y="1859709"/>
                </a:lnTo>
                <a:cubicBezTo>
                  <a:pt x="3653172" y="1851152"/>
                  <a:pt x="3659376" y="1842462"/>
                  <a:pt x="3665044" y="1833281"/>
                </a:cubicBezTo>
                <a:cubicBezTo>
                  <a:pt x="3667074" y="1831154"/>
                  <a:pt x="3658837" y="1833292"/>
                  <a:pt x="3657823" y="1834355"/>
                </a:cubicBezTo>
                <a:cubicBezTo>
                  <a:pt x="3648109" y="1844529"/>
                  <a:pt x="3640689" y="1858793"/>
                  <a:pt x="3629961" y="1870031"/>
                </a:cubicBezTo>
                <a:cubicBezTo>
                  <a:pt x="3636489" y="1858650"/>
                  <a:pt x="3645187" y="1849538"/>
                  <a:pt x="3651880" y="1838308"/>
                </a:cubicBezTo>
                <a:cubicBezTo>
                  <a:pt x="3653765" y="1836333"/>
                  <a:pt x="3645529" y="1838471"/>
                  <a:pt x="3644659" y="1839383"/>
                </a:cubicBezTo>
                <a:lnTo>
                  <a:pt x="3633512" y="1853538"/>
                </a:lnTo>
                <a:lnTo>
                  <a:pt x="3628951" y="1869179"/>
                </a:lnTo>
                <a:lnTo>
                  <a:pt x="3626736" y="1876526"/>
                </a:lnTo>
                <a:lnTo>
                  <a:pt x="3631096" y="1873061"/>
                </a:lnTo>
                <a:lnTo>
                  <a:pt x="3624219" y="1884873"/>
                </a:lnTo>
                <a:lnTo>
                  <a:pt x="3616824" y="1909394"/>
                </a:lnTo>
                <a:lnTo>
                  <a:pt x="3602929" y="1957420"/>
                </a:lnTo>
                <a:lnTo>
                  <a:pt x="3602849" y="1956242"/>
                </a:lnTo>
                <a:lnTo>
                  <a:pt x="3599389" y="1961024"/>
                </a:lnTo>
                <a:lnTo>
                  <a:pt x="3605555" y="1937128"/>
                </a:lnTo>
                <a:cubicBezTo>
                  <a:pt x="3608757" y="1924828"/>
                  <a:pt x="3612106" y="1912244"/>
                  <a:pt x="3615896" y="1898788"/>
                </a:cubicBezTo>
                <a:lnTo>
                  <a:pt x="3616248" y="1897376"/>
                </a:lnTo>
                <a:lnTo>
                  <a:pt x="3616134" y="1897495"/>
                </a:lnTo>
                <a:lnTo>
                  <a:pt x="3611983" y="1903256"/>
                </a:lnTo>
                <a:lnTo>
                  <a:pt x="3593811" y="1968731"/>
                </a:lnTo>
                <a:lnTo>
                  <a:pt x="3569330" y="2002561"/>
                </a:lnTo>
                <a:lnTo>
                  <a:pt x="3521326" y="2070027"/>
                </a:lnTo>
                <a:lnTo>
                  <a:pt x="3510431" y="2088390"/>
                </a:lnTo>
                <a:cubicBezTo>
                  <a:pt x="3504312" y="2098783"/>
                  <a:pt x="3498705" y="2108313"/>
                  <a:pt x="3493913" y="2116205"/>
                </a:cubicBezTo>
                <a:lnTo>
                  <a:pt x="3477418" y="2143295"/>
                </a:lnTo>
                <a:lnTo>
                  <a:pt x="3485264" y="2108290"/>
                </a:lnTo>
                <a:lnTo>
                  <a:pt x="3485797" y="2105875"/>
                </a:lnTo>
                <a:lnTo>
                  <a:pt x="3481132" y="2115377"/>
                </a:lnTo>
                <a:lnTo>
                  <a:pt x="3479800" y="2121710"/>
                </a:lnTo>
                <a:lnTo>
                  <a:pt x="3474014" y="2148887"/>
                </a:lnTo>
                <a:lnTo>
                  <a:pt x="3466717" y="2160870"/>
                </a:lnTo>
                <a:cubicBezTo>
                  <a:pt x="3440879" y="2203408"/>
                  <a:pt x="3418517" y="2241228"/>
                  <a:pt x="3394261" y="2289305"/>
                </a:cubicBezTo>
                <a:lnTo>
                  <a:pt x="3380296" y="2317609"/>
                </a:lnTo>
                <a:lnTo>
                  <a:pt x="3405096" y="2276935"/>
                </a:lnTo>
                <a:lnTo>
                  <a:pt x="3398976" y="2290511"/>
                </a:lnTo>
                <a:lnTo>
                  <a:pt x="3378972" y="2320295"/>
                </a:lnTo>
                <a:lnTo>
                  <a:pt x="3353612" y="2371688"/>
                </a:lnTo>
                <a:cubicBezTo>
                  <a:pt x="3315581" y="2452413"/>
                  <a:pt x="3283894" y="2529473"/>
                  <a:pt x="3244998" y="2614716"/>
                </a:cubicBezTo>
                <a:cubicBezTo>
                  <a:pt x="3241691" y="2623579"/>
                  <a:pt x="3238591" y="2631485"/>
                  <a:pt x="3235498" y="2638951"/>
                </a:cubicBezTo>
                <a:lnTo>
                  <a:pt x="3228203" y="2655624"/>
                </a:lnTo>
                <a:lnTo>
                  <a:pt x="3229550" y="2651298"/>
                </a:lnTo>
                <a:cubicBezTo>
                  <a:pt x="3230299" y="2648891"/>
                  <a:pt x="3230299" y="2648891"/>
                  <a:pt x="3230299" y="2648891"/>
                </a:cubicBezTo>
                <a:cubicBezTo>
                  <a:pt x="3230884" y="2643735"/>
                  <a:pt x="3222328" y="2654968"/>
                  <a:pt x="3220587" y="2659065"/>
                </a:cubicBezTo>
                <a:lnTo>
                  <a:pt x="3204432" y="2704471"/>
                </a:lnTo>
                <a:lnTo>
                  <a:pt x="3202557" y="2708193"/>
                </a:lnTo>
                <a:cubicBezTo>
                  <a:pt x="3189633" y="2728088"/>
                  <a:pt x="3193490" y="2710382"/>
                  <a:pt x="3202919" y="2689717"/>
                </a:cubicBezTo>
                <a:cubicBezTo>
                  <a:pt x="3206094" y="2681208"/>
                  <a:pt x="3209598" y="2681492"/>
                  <a:pt x="3212954" y="2663743"/>
                </a:cubicBezTo>
                <a:cubicBezTo>
                  <a:pt x="3210486" y="2636273"/>
                  <a:pt x="3229835" y="2595470"/>
                  <a:pt x="3243064" y="2560015"/>
                </a:cubicBezTo>
                <a:lnTo>
                  <a:pt x="3244037" y="2557716"/>
                </a:lnTo>
                <a:lnTo>
                  <a:pt x="3127815" y="2763025"/>
                </a:lnTo>
                <a:cubicBezTo>
                  <a:pt x="3087072" y="2836228"/>
                  <a:pt x="3046949" y="2909532"/>
                  <a:pt x="3007958" y="2982897"/>
                </a:cubicBezTo>
                <a:lnTo>
                  <a:pt x="2979165" y="3038983"/>
                </a:lnTo>
                <a:lnTo>
                  <a:pt x="2977461" y="3039484"/>
                </a:lnTo>
                <a:lnTo>
                  <a:pt x="2978753" y="3039786"/>
                </a:lnTo>
                <a:lnTo>
                  <a:pt x="2894899" y="3203127"/>
                </a:lnTo>
                <a:cubicBezTo>
                  <a:pt x="2894899" y="3203127"/>
                  <a:pt x="2894085" y="3203622"/>
                  <a:pt x="2893066" y="3204238"/>
                </a:cubicBezTo>
                <a:lnTo>
                  <a:pt x="2890777" y="3205628"/>
                </a:lnTo>
                <a:lnTo>
                  <a:pt x="2890012" y="3206092"/>
                </a:lnTo>
                <a:cubicBezTo>
                  <a:pt x="2889198" y="3206584"/>
                  <a:pt x="2888792" y="3206832"/>
                  <a:pt x="2889403" y="3206461"/>
                </a:cubicBezTo>
                <a:lnTo>
                  <a:pt x="2890777" y="3205628"/>
                </a:lnTo>
                <a:lnTo>
                  <a:pt x="2894899" y="3203127"/>
                </a:lnTo>
                <a:cubicBezTo>
                  <a:pt x="2903344" y="3194771"/>
                  <a:pt x="2907206" y="3185959"/>
                  <a:pt x="2913120" y="3175828"/>
                </a:cubicBezTo>
                <a:cubicBezTo>
                  <a:pt x="2919539" y="3169477"/>
                  <a:pt x="2933740" y="3138312"/>
                  <a:pt x="2927819" y="3157006"/>
                </a:cubicBezTo>
                <a:cubicBezTo>
                  <a:pt x="2926386" y="3162879"/>
                  <a:pt x="2923349" y="3169228"/>
                  <a:pt x="2919812" y="3175714"/>
                </a:cubicBezTo>
                <a:lnTo>
                  <a:pt x="2915959" y="3182553"/>
                </a:lnTo>
                <a:lnTo>
                  <a:pt x="2921981" y="3164844"/>
                </a:lnTo>
                <a:cubicBezTo>
                  <a:pt x="2911611" y="3183737"/>
                  <a:pt x="2902041" y="3205074"/>
                  <a:pt x="2895342" y="3226026"/>
                </a:cubicBezTo>
                <a:cubicBezTo>
                  <a:pt x="2888777" y="3246812"/>
                  <a:pt x="2882458" y="3268560"/>
                  <a:pt x="2877562" y="3291773"/>
                </a:cubicBezTo>
                <a:cubicBezTo>
                  <a:pt x="2873749" y="3310685"/>
                  <a:pt x="2869874" y="3330545"/>
                  <a:pt x="2866028" y="3350524"/>
                </a:cubicBezTo>
                <a:lnTo>
                  <a:pt x="2865986" y="3350747"/>
                </a:lnTo>
                <a:lnTo>
                  <a:pt x="2863700" y="3355945"/>
                </a:lnTo>
                <a:cubicBezTo>
                  <a:pt x="2863042" y="3357595"/>
                  <a:pt x="2862734" y="3358609"/>
                  <a:pt x="2863050" y="3358372"/>
                </a:cubicBezTo>
                <a:cubicBezTo>
                  <a:pt x="2860585" y="3359273"/>
                  <a:pt x="2856926" y="3357148"/>
                  <a:pt x="2859669" y="3355099"/>
                </a:cubicBezTo>
                <a:cubicBezTo>
                  <a:pt x="2855659" y="3358095"/>
                  <a:pt x="2859739" y="3354109"/>
                  <a:pt x="2856709" y="3360286"/>
                </a:cubicBezTo>
                <a:cubicBezTo>
                  <a:pt x="2852554" y="3368242"/>
                  <a:pt x="2852976" y="3362132"/>
                  <a:pt x="2852976" y="3362132"/>
                </a:cubicBezTo>
                <a:cubicBezTo>
                  <a:pt x="2853261" y="3358004"/>
                  <a:pt x="2858692" y="3348939"/>
                  <a:pt x="2858830" y="3346957"/>
                </a:cubicBezTo>
                <a:cubicBezTo>
                  <a:pt x="2858830" y="3346957"/>
                  <a:pt x="2856500" y="3345876"/>
                  <a:pt x="2854182" y="3344631"/>
                </a:cubicBezTo>
                <a:cubicBezTo>
                  <a:pt x="2855586" y="3341704"/>
                  <a:pt x="2858336" y="3336674"/>
                  <a:pt x="2858336" y="3336674"/>
                </a:cubicBezTo>
                <a:cubicBezTo>
                  <a:pt x="2856156" y="3333447"/>
                  <a:pt x="2854456" y="3340668"/>
                  <a:pt x="2854456" y="3340668"/>
                </a:cubicBezTo>
                <a:cubicBezTo>
                  <a:pt x="2851653" y="3343543"/>
                  <a:pt x="2842288" y="3354447"/>
                  <a:pt x="2843488" y="3354492"/>
                </a:cubicBezTo>
                <a:cubicBezTo>
                  <a:pt x="2839959" y="3353367"/>
                  <a:pt x="2845175" y="3347438"/>
                  <a:pt x="2848194" y="3341426"/>
                </a:cubicBezTo>
                <a:cubicBezTo>
                  <a:pt x="2849677" y="3337344"/>
                  <a:pt x="2857066" y="3320240"/>
                  <a:pt x="2850246" y="3329089"/>
                </a:cubicBezTo>
                <a:cubicBezTo>
                  <a:pt x="2847565" y="3333126"/>
                  <a:pt x="2845881" y="3337200"/>
                  <a:pt x="2843131" y="3342229"/>
                </a:cubicBezTo>
                <a:cubicBezTo>
                  <a:pt x="2840597" y="3347017"/>
                  <a:pt x="2838538" y="3350727"/>
                  <a:pt x="2836742" y="3353867"/>
                </a:cubicBezTo>
                <a:lnTo>
                  <a:pt x="2832475" y="3361145"/>
                </a:lnTo>
                <a:lnTo>
                  <a:pt x="2832995" y="3358695"/>
                </a:lnTo>
                <a:lnTo>
                  <a:pt x="2835969" y="3340805"/>
                </a:lnTo>
                <a:lnTo>
                  <a:pt x="2838842" y="3331805"/>
                </a:lnTo>
                <a:cubicBezTo>
                  <a:pt x="2841128" y="3326263"/>
                  <a:pt x="2839719" y="3328528"/>
                  <a:pt x="2837449" y="3332042"/>
                </a:cubicBezTo>
                <a:lnTo>
                  <a:pt x="2837418" y="3332087"/>
                </a:lnTo>
                <a:lnTo>
                  <a:pt x="2837547" y="3331315"/>
                </a:lnTo>
                <a:cubicBezTo>
                  <a:pt x="2839230" y="3322097"/>
                  <a:pt x="2841136" y="3312642"/>
                  <a:pt x="2843435" y="3302502"/>
                </a:cubicBezTo>
                <a:cubicBezTo>
                  <a:pt x="2843188" y="3301539"/>
                  <a:pt x="2845971" y="3291238"/>
                  <a:pt x="2843967" y="3291606"/>
                </a:cubicBezTo>
                <a:cubicBezTo>
                  <a:pt x="2841798" y="3292005"/>
                  <a:pt x="2841063" y="3305529"/>
                  <a:pt x="2840528" y="3308218"/>
                </a:cubicBezTo>
                <a:lnTo>
                  <a:pt x="2834906" y="3335749"/>
                </a:lnTo>
                <a:lnTo>
                  <a:pt x="2833750" y="3337433"/>
                </a:lnTo>
                <a:cubicBezTo>
                  <a:pt x="2832538" y="3338997"/>
                  <a:pt x="2831463" y="3340053"/>
                  <a:pt x="2830881" y="3339784"/>
                </a:cubicBezTo>
                <a:cubicBezTo>
                  <a:pt x="2828283" y="3339686"/>
                  <a:pt x="2844402" y="3306356"/>
                  <a:pt x="2836105" y="3316307"/>
                </a:cubicBezTo>
                <a:cubicBezTo>
                  <a:pt x="2834690" y="3319400"/>
                  <a:pt x="2824756" y="3338560"/>
                  <a:pt x="2822358" y="3338470"/>
                </a:cubicBezTo>
                <a:cubicBezTo>
                  <a:pt x="2820959" y="3338418"/>
                  <a:pt x="2817864" y="3331018"/>
                  <a:pt x="2817796" y="3332008"/>
                </a:cubicBezTo>
                <a:cubicBezTo>
                  <a:pt x="2817864" y="3331018"/>
                  <a:pt x="2817932" y="3330027"/>
                  <a:pt x="2818000" y="3329036"/>
                </a:cubicBezTo>
                <a:cubicBezTo>
                  <a:pt x="2815199" y="3331911"/>
                  <a:pt x="2809282" y="3345097"/>
                  <a:pt x="2812653" y="3333967"/>
                </a:cubicBezTo>
                <a:cubicBezTo>
                  <a:pt x="2817303" y="3321726"/>
                  <a:pt x="2809772" y="3337998"/>
                  <a:pt x="2806953" y="3344016"/>
                </a:cubicBezTo>
                <a:lnTo>
                  <a:pt x="2806284" y="3345384"/>
                </a:lnTo>
                <a:lnTo>
                  <a:pt x="2813892" y="3305190"/>
                </a:lnTo>
                <a:cubicBezTo>
                  <a:pt x="2814014" y="3301569"/>
                  <a:pt x="2814293" y="3294463"/>
                  <a:pt x="2812090" y="3302929"/>
                </a:cubicBezTo>
                <a:cubicBezTo>
                  <a:pt x="2809484" y="3313917"/>
                  <a:pt x="2808081" y="3324829"/>
                  <a:pt x="2804297" y="3335313"/>
                </a:cubicBezTo>
                <a:cubicBezTo>
                  <a:pt x="2804406" y="3330614"/>
                  <a:pt x="2804905" y="3326077"/>
                  <a:pt x="2805603" y="3321622"/>
                </a:cubicBezTo>
                <a:lnTo>
                  <a:pt x="2807479" y="3311688"/>
                </a:lnTo>
                <a:lnTo>
                  <a:pt x="2808087" y="3310124"/>
                </a:lnTo>
                <a:cubicBezTo>
                  <a:pt x="2809618" y="3306085"/>
                  <a:pt x="2810145" y="3304056"/>
                  <a:pt x="2810058" y="3303285"/>
                </a:cubicBezTo>
                <a:lnTo>
                  <a:pt x="2808995" y="3303718"/>
                </a:lnTo>
                <a:lnTo>
                  <a:pt x="2810623" y="3295199"/>
                </a:lnTo>
                <a:cubicBezTo>
                  <a:pt x="2811342" y="3290740"/>
                  <a:pt x="2811873" y="3286197"/>
                  <a:pt x="2812022" y="3281491"/>
                </a:cubicBezTo>
                <a:lnTo>
                  <a:pt x="2810094" y="3289673"/>
                </a:lnTo>
                <a:lnTo>
                  <a:pt x="2806082" y="3306699"/>
                </a:lnTo>
                <a:lnTo>
                  <a:pt x="2805240" y="3307712"/>
                </a:lnTo>
                <a:cubicBezTo>
                  <a:pt x="2804237" y="3308955"/>
                  <a:pt x="2803392" y="3309948"/>
                  <a:pt x="2803093" y="3309937"/>
                </a:cubicBezTo>
                <a:cubicBezTo>
                  <a:pt x="2801894" y="3309891"/>
                  <a:pt x="2809213" y="3293779"/>
                  <a:pt x="2809498" y="3289650"/>
                </a:cubicBezTo>
                <a:cubicBezTo>
                  <a:pt x="2805349" y="3294627"/>
                  <a:pt x="2806332" y="3297808"/>
                  <a:pt x="2802246" y="3304774"/>
                </a:cubicBezTo>
                <a:cubicBezTo>
                  <a:pt x="2802246" y="3304774"/>
                  <a:pt x="2796192" y="3319941"/>
                  <a:pt x="2794994" y="3319896"/>
                </a:cubicBezTo>
                <a:lnTo>
                  <a:pt x="2794637" y="3307633"/>
                </a:lnTo>
                <a:cubicBezTo>
                  <a:pt x="2793439" y="3307588"/>
                  <a:pt x="2773314" y="3346727"/>
                  <a:pt x="2780839" y="3327642"/>
                </a:cubicBezTo>
                <a:cubicBezTo>
                  <a:pt x="2786409" y="3316594"/>
                  <a:pt x="2789643" y="3307445"/>
                  <a:pt x="2791548" y="3297253"/>
                </a:cubicBezTo>
                <a:cubicBezTo>
                  <a:pt x="2793247" y="3290034"/>
                  <a:pt x="2798527" y="3286093"/>
                  <a:pt x="2799084" y="3278002"/>
                </a:cubicBezTo>
                <a:cubicBezTo>
                  <a:pt x="2799084" y="3278002"/>
                  <a:pt x="2799247" y="3278009"/>
                  <a:pt x="2799450" y="3278017"/>
                </a:cubicBezTo>
                <a:lnTo>
                  <a:pt x="2799906" y="3278034"/>
                </a:lnTo>
                <a:lnTo>
                  <a:pt x="2800059" y="3278040"/>
                </a:lnTo>
                <a:cubicBezTo>
                  <a:pt x="2800221" y="3278046"/>
                  <a:pt x="2800302" y="3278049"/>
                  <a:pt x="2800180" y="3278044"/>
                </a:cubicBezTo>
                <a:lnTo>
                  <a:pt x="2799906" y="3278034"/>
                </a:lnTo>
                <a:lnTo>
                  <a:pt x="2799084" y="3278002"/>
                </a:lnTo>
                <a:cubicBezTo>
                  <a:pt x="2792823" y="3278761"/>
                  <a:pt x="2791479" y="3298244"/>
                  <a:pt x="2787547" y="3300083"/>
                </a:cubicBezTo>
                <a:cubicBezTo>
                  <a:pt x="2787467" y="3301239"/>
                  <a:pt x="2781353" y="3299851"/>
                  <a:pt x="2781422" y="3298860"/>
                </a:cubicBezTo>
                <a:cubicBezTo>
                  <a:pt x="2777405" y="3304834"/>
                  <a:pt x="2778102" y="3312144"/>
                  <a:pt x="2774153" y="3317127"/>
                </a:cubicBezTo>
                <a:cubicBezTo>
                  <a:pt x="2772618" y="3319057"/>
                  <a:pt x="2771419" y="3319011"/>
                  <a:pt x="2768953" y="3319911"/>
                </a:cubicBezTo>
                <a:lnTo>
                  <a:pt x="2766038" y="3323778"/>
                </a:lnTo>
                <a:lnTo>
                  <a:pt x="2765276" y="3325858"/>
                </a:lnTo>
                <a:cubicBezTo>
                  <a:pt x="2766433" y="3326917"/>
                  <a:pt x="2767448" y="3325854"/>
                  <a:pt x="2770325" y="3324787"/>
                </a:cubicBezTo>
                <a:lnTo>
                  <a:pt x="2768583" y="3328883"/>
                </a:lnTo>
                <a:lnTo>
                  <a:pt x="2765317" y="3329345"/>
                </a:lnTo>
                <a:lnTo>
                  <a:pt x="2760826" y="3332841"/>
                </a:lnTo>
                <a:lnTo>
                  <a:pt x="2758956" y="3337083"/>
                </a:lnTo>
                <a:cubicBezTo>
                  <a:pt x="2751852" y="3350061"/>
                  <a:pt x="2748601" y="3362353"/>
                  <a:pt x="2740366" y="3374295"/>
                </a:cubicBezTo>
                <a:cubicBezTo>
                  <a:pt x="2742694" y="3366684"/>
                  <a:pt x="2745283" y="3360367"/>
                  <a:pt x="2747897" y="3354050"/>
                </a:cubicBezTo>
                <a:lnTo>
                  <a:pt x="2752530" y="3341840"/>
                </a:lnTo>
                <a:lnTo>
                  <a:pt x="2748749" y="3343171"/>
                </a:lnTo>
                <a:cubicBezTo>
                  <a:pt x="2749476" y="3340138"/>
                  <a:pt x="2749476" y="3340138"/>
                  <a:pt x="2749476" y="3340138"/>
                </a:cubicBezTo>
                <a:cubicBezTo>
                  <a:pt x="2750491" y="3339075"/>
                  <a:pt x="2751505" y="3338011"/>
                  <a:pt x="2752375" y="3337100"/>
                </a:cubicBezTo>
                <a:lnTo>
                  <a:pt x="2755215" y="3334765"/>
                </a:lnTo>
                <a:lnTo>
                  <a:pt x="2755577" y="3333812"/>
                </a:lnTo>
                <a:lnTo>
                  <a:pt x="2763203" y="3316315"/>
                </a:lnTo>
                <a:lnTo>
                  <a:pt x="2769565" y="3297352"/>
                </a:lnTo>
                <a:cubicBezTo>
                  <a:pt x="2770579" y="3296288"/>
                  <a:pt x="2771594" y="3295225"/>
                  <a:pt x="2771594" y="3295225"/>
                </a:cubicBezTo>
                <a:lnTo>
                  <a:pt x="2772017" y="3293461"/>
                </a:lnTo>
                <a:lnTo>
                  <a:pt x="2767904" y="3297360"/>
                </a:lnTo>
                <a:cubicBezTo>
                  <a:pt x="2766489" y="3300451"/>
                  <a:pt x="2759385" y="3313428"/>
                  <a:pt x="2758038" y="3315529"/>
                </a:cubicBezTo>
                <a:cubicBezTo>
                  <a:pt x="2756771" y="3316475"/>
                  <a:pt x="2754173" y="3316378"/>
                  <a:pt x="2754173" y="3316378"/>
                </a:cubicBezTo>
                <a:cubicBezTo>
                  <a:pt x="2750225" y="3321360"/>
                  <a:pt x="2748605" y="3327425"/>
                  <a:pt x="2746853" y="3332491"/>
                </a:cubicBezTo>
                <a:cubicBezTo>
                  <a:pt x="2745513" y="3334510"/>
                  <a:pt x="2744366" y="3338068"/>
                  <a:pt x="2743072" y="3341226"/>
                </a:cubicBezTo>
                <a:lnTo>
                  <a:pt x="2739919" y="3345510"/>
                </a:lnTo>
                <a:lnTo>
                  <a:pt x="2734249" y="3360631"/>
                </a:lnTo>
                <a:cubicBezTo>
                  <a:pt x="2735242" y="3361539"/>
                  <a:pt x="2735242" y="3361539"/>
                  <a:pt x="2736257" y="3360475"/>
                </a:cubicBezTo>
                <a:cubicBezTo>
                  <a:pt x="2734515" y="3364571"/>
                  <a:pt x="2732773" y="3368669"/>
                  <a:pt x="2730885" y="3372916"/>
                </a:cubicBezTo>
                <a:cubicBezTo>
                  <a:pt x="2733500" y="3365635"/>
                  <a:pt x="2733500" y="3365635"/>
                  <a:pt x="2733500" y="3365635"/>
                </a:cubicBezTo>
                <a:cubicBezTo>
                  <a:pt x="2733357" y="3363513"/>
                  <a:pt x="2727436" y="3367769"/>
                  <a:pt x="2726543" y="3370651"/>
                </a:cubicBezTo>
                <a:cubicBezTo>
                  <a:pt x="2723203" y="3380965"/>
                  <a:pt x="2720566" y="3390216"/>
                  <a:pt x="2715902" y="3399321"/>
                </a:cubicBezTo>
                <a:cubicBezTo>
                  <a:pt x="2720158" y="3384154"/>
                  <a:pt x="2720158" y="3384154"/>
                  <a:pt x="2720158" y="3384154"/>
                </a:cubicBezTo>
                <a:cubicBezTo>
                  <a:pt x="2721030" y="3380969"/>
                  <a:pt x="2713929" y="3386136"/>
                  <a:pt x="2712044" y="3388111"/>
                </a:cubicBezTo>
                <a:cubicBezTo>
                  <a:pt x="2711171" y="3391297"/>
                  <a:pt x="2710444" y="3394329"/>
                  <a:pt x="2709552" y="3397210"/>
                </a:cubicBezTo>
                <a:cubicBezTo>
                  <a:pt x="2705266" y="3395210"/>
                  <a:pt x="2702051" y="3393710"/>
                  <a:pt x="2699641" y="3392585"/>
                </a:cubicBezTo>
                <a:lnTo>
                  <a:pt x="2698229" y="3391926"/>
                </a:lnTo>
                <a:lnTo>
                  <a:pt x="2698067" y="3392240"/>
                </a:lnTo>
                <a:lnTo>
                  <a:pt x="2696093" y="3395571"/>
                </a:lnTo>
                <a:lnTo>
                  <a:pt x="2696107" y="3395342"/>
                </a:lnTo>
                <a:lnTo>
                  <a:pt x="2696907" y="3391309"/>
                </a:lnTo>
                <a:lnTo>
                  <a:pt x="2695209" y="3390516"/>
                </a:lnTo>
                <a:lnTo>
                  <a:pt x="2694219" y="3396121"/>
                </a:lnTo>
                <a:lnTo>
                  <a:pt x="2693287" y="3400307"/>
                </a:lnTo>
                <a:lnTo>
                  <a:pt x="2686048" y="3412526"/>
                </a:lnTo>
                <a:lnTo>
                  <a:pt x="2685105" y="3411760"/>
                </a:lnTo>
                <a:cubicBezTo>
                  <a:pt x="2685355" y="3411713"/>
                  <a:pt x="2685244" y="3412346"/>
                  <a:pt x="2684912" y="3413365"/>
                </a:cubicBezTo>
                <a:lnTo>
                  <a:pt x="2683717" y="3416460"/>
                </a:lnTo>
                <a:lnTo>
                  <a:pt x="2678307" y="3425592"/>
                </a:lnTo>
                <a:lnTo>
                  <a:pt x="2678940" y="3421817"/>
                </a:lnTo>
                <a:lnTo>
                  <a:pt x="2676214" y="3421153"/>
                </a:lnTo>
                <a:lnTo>
                  <a:pt x="2680540" y="3411116"/>
                </a:lnTo>
                <a:lnTo>
                  <a:pt x="2674487" y="3420651"/>
                </a:lnTo>
                <a:lnTo>
                  <a:pt x="2675015" y="3414674"/>
                </a:lnTo>
                <a:lnTo>
                  <a:pt x="2675084" y="3412105"/>
                </a:lnTo>
                <a:lnTo>
                  <a:pt x="2692034" y="3380592"/>
                </a:lnTo>
                <a:lnTo>
                  <a:pt x="2693648" y="3377160"/>
                </a:lnTo>
                <a:lnTo>
                  <a:pt x="2692803" y="3377195"/>
                </a:lnTo>
                <a:cubicBezTo>
                  <a:pt x="2691063" y="3378450"/>
                  <a:pt x="2689106" y="3380499"/>
                  <a:pt x="2688671" y="3382093"/>
                </a:cubicBezTo>
                <a:cubicBezTo>
                  <a:pt x="2687655" y="3383155"/>
                  <a:pt x="2686928" y="3386189"/>
                  <a:pt x="2685914" y="3387251"/>
                </a:cubicBezTo>
                <a:cubicBezTo>
                  <a:pt x="2685772" y="3385130"/>
                  <a:pt x="2684470" y="3381949"/>
                  <a:pt x="2683191" y="3379071"/>
                </a:cubicBezTo>
                <a:cubicBezTo>
                  <a:pt x="2684206" y="3378008"/>
                  <a:pt x="2682033" y="3378012"/>
                  <a:pt x="2680875" y="3376953"/>
                </a:cubicBezTo>
                <a:lnTo>
                  <a:pt x="2681109" y="3376126"/>
                </a:lnTo>
                <a:lnTo>
                  <a:pt x="2677942" y="3379069"/>
                </a:lnTo>
                <a:cubicBezTo>
                  <a:pt x="2676078" y="3378503"/>
                  <a:pt x="2678454" y="3375282"/>
                  <a:pt x="2681524" y="3371052"/>
                </a:cubicBezTo>
                <a:lnTo>
                  <a:pt x="2683609" y="3367270"/>
                </a:lnTo>
                <a:lnTo>
                  <a:pt x="2687768" y="3352535"/>
                </a:lnTo>
                <a:lnTo>
                  <a:pt x="2688481" y="3352107"/>
                </a:lnTo>
                <a:lnTo>
                  <a:pt x="2688434" y="3351819"/>
                </a:lnTo>
                <a:cubicBezTo>
                  <a:pt x="2690054" y="3345755"/>
                  <a:pt x="2693152" y="3338586"/>
                  <a:pt x="2696107" y="3330587"/>
                </a:cubicBezTo>
                <a:lnTo>
                  <a:pt x="2700944" y="3320932"/>
                </a:lnTo>
                <a:lnTo>
                  <a:pt x="2704325" y="3309017"/>
                </a:lnTo>
                <a:lnTo>
                  <a:pt x="2705247" y="3302750"/>
                </a:lnTo>
                <a:lnTo>
                  <a:pt x="2704504" y="3303130"/>
                </a:lnTo>
                <a:cubicBezTo>
                  <a:pt x="2703818" y="3303531"/>
                  <a:pt x="2703254" y="3303914"/>
                  <a:pt x="2702935" y="3304191"/>
                </a:cubicBezTo>
                <a:lnTo>
                  <a:pt x="2698157" y="3313147"/>
                </a:lnTo>
                <a:lnTo>
                  <a:pt x="2696331" y="3320363"/>
                </a:lnTo>
                <a:cubicBezTo>
                  <a:pt x="2693841" y="3329785"/>
                  <a:pt x="2691060" y="3339188"/>
                  <a:pt x="2687482" y="3348291"/>
                </a:cubicBezTo>
                <a:cubicBezTo>
                  <a:pt x="2685476" y="3348446"/>
                  <a:pt x="2682575" y="3351483"/>
                  <a:pt x="2681560" y="3352547"/>
                </a:cubicBezTo>
                <a:cubicBezTo>
                  <a:pt x="2676576" y="3373020"/>
                  <a:pt x="2676576" y="3373020"/>
                  <a:pt x="2676576" y="3373020"/>
                </a:cubicBezTo>
                <a:cubicBezTo>
                  <a:pt x="2675706" y="3373931"/>
                  <a:pt x="2675706" y="3373931"/>
                  <a:pt x="2674690" y="3374995"/>
                </a:cubicBezTo>
                <a:cubicBezTo>
                  <a:pt x="2676291" y="3368776"/>
                  <a:pt x="2678055" y="3362709"/>
                  <a:pt x="2679654" y="3356491"/>
                </a:cubicBezTo>
                <a:cubicBezTo>
                  <a:pt x="2680524" y="3355580"/>
                  <a:pt x="2676632" y="3357710"/>
                  <a:pt x="2674748" y="3359684"/>
                </a:cubicBezTo>
                <a:cubicBezTo>
                  <a:pt x="2675475" y="3356651"/>
                  <a:pt x="2675475" y="3356651"/>
                  <a:pt x="2675475" y="3356651"/>
                </a:cubicBezTo>
                <a:cubicBezTo>
                  <a:pt x="2676490" y="3355587"/>
                  <a:pt x="2676490" y="3355587"/>
                  <a:pt x="2674317" y="3355591"/>
                </a:cubicBezTo>
                <a:cubicBezTo>
                  <a:pt x="2675332" y="3354529"/>
                  <a:pt x="2675332" y="3354529"/>
                  <a:pt x="2675332" y="3354529"/>
                </a:cubicBezTo>
                <a:lnTo>
                  <a:pt x="2672052" y="3356129"/>
                </a:lnTo>
                <a:lnTo>
                  <a:pt x="2653790" y="3389110"/>
                </a:lnTo>
                <a:lnTo>
                  <a:pt x="2652091" y="3392167"/>
                </a:lnTo>
                <a:lnTo>
                  <a:pt x="2652023" y="3388320"/>
                </a:lnTo>
                <a:lnTo>
                  <a:pt x="2651874" y="3386983"/>
                </a:lnTo>
                <a:lnTo>
                  <a:pt x="2656833" y="3377285"/>
                </a:lnTo>
                <a:cubicBezTo>
                  <a:pt x="2659851" y="3371273"/>
                  <a:pt x="2669433" y="3357230"/>
                  <a:pt x="2669785" y="3352112"/>
                </a:cubicBezTo>
                <a:cubicBezTo>
                  <a:pt x="2669922" y="3350130"/>
                  <a:pt x="2666326" y="3349996"/>
                  <a:pt x="2665144" y="3346806"/>
                </a:cubicBezTo>
                <a:cubicBezTo>
                  <a:pt x="2664230" y="3342633"/>
                  <a:pt x="2666963" y="3340750"/>
                  <a:pt x="2669781" y="3334730"/>
                </a:cubicBezTo>
                <a:cubicBezTo>
                  <a:pt x="2671333" y="3329657"/>
                  <a:pt x="2671618" y="3325529"/>
                  <a:pt x="2673033" y="3322437"/>
                </a:cubicBezTo>
                <a:lnTo>
                  <a:pt x="2674729" y="3318836"/>
                </a:lnTo>
                <a:lnTo>
                  <a:pt x="2674599" y="3318962"/>
                </a:lnTo>
                <a:cubicBezTo>
                  <a:pt x="2674333" y="3319144"/>
                  <a:pt x="2674119" y="3319188"/>
                  <a:pt x="2673979" y="3319058"/>
                </a:cubicBezTo>
                <a:cubicBezTo>
                  <a:pt x="2673648" y="3318757"/>
                  <a:pt x="2673775" y="3317654"/>
                  <a:pt x="2674174" y="3316122"/>
                </a:cubicBezTo>
                <a:lnTo>
                  <a:pt x="2675078" y="3313300"/>
                </a:lnTo>
                <a:lnTo>
                  <a:pt x="2673699" y="3314227"/>
                </a:lnTo>
                <a:cubicBezTo>
                  <a:pt x="2672724" y="3314563"/>
                  <a:pt x="2671758" y="3314774"/>
                  <a:pt x="2671125" y="3315247"/>
                </a:cubicBezTo>
                <a:cubicBezTo>
                  <a:pt x="2669778" y="3317348"/>
                  <a:pt x="2668238" y="3322257"/>
                  <a:pt x="2665356" y="3326288"/>
                </a:cubicBezTo>
                <a:cubicBezTo>
                  <a:pt x="2663941" y="3329379"/>
                  <a:pt x="2655559" y="3343467"/>
                  <a:pt x="2658662" y="3333320"/>
                </a:cubicBezTo>
                <a:cubicBezTo>
                  <a:pt x="2660293" y="3327091"/>
                  <a:pt x="2665777" y="3320178"/>
                  <a:pt x="2667181" y="3317251"/>
                </a:cubicBezTo>
                <a:cubicBezTo>
                  <a:pt x="2668796" y="3314167"/>
                  <a:pt x="2667613" y="3310977"/>
                  <a:pt x="2667682" y="3309986"/>
                </a:cubicBezTo>
                <a:cubicBezTo>
                  <a:pt x="2669216" y="3308057"/>
                  <a:pt x="2670495" y="3306946"/>
                  <a:pt x="2671899" y="3304020"/>
                </a:cubicBezTo>
                <a:lnTo>
                  <a:pt x="2671925" y="3303633"/>
                </a:lnTo>
                <a:lnTo>
                  <a:pt x="2671155" y="3304979"/>
                </a:lnTo>
                <a:cubicBezTo>
                  <a:pt x="2668452" y="3309139"/>
                  <a:pt x="2668775" y="3304462"/>
                  <a:pt x="2668775" y="3304462"/>
                </a:cubicBezTo>
                <a:cubicBezTo>
                  <a:pt x="2669060" y="3300334"/>
                  <a:pt x="2674492" y="3291267"/>
                  <a:pt x="2674629" y="3289286"/>
                </a:cubicBezTo>
                <a:cubicBezTo>
                  <a:pt x="2674629" y="3289286"/>
                  <a:pt x="2674046" y="3289016"/>
                  <a:pt x="2673174" y="3288590"/>
                </a:cubicBezTo>
                <a:lnTo>
                  <a:pt x="2672737" y="3288367"/>
                </a:lnTo>
                <a:lnTo>
                  <a:pt x="2669866" y="3295010"/>
                </a:lnTo>
                <a:cubicBezTo>
                  <a:pt x="2668516" y="3298067"/>
                  <a:pt x="2667147" y="3301027"/>
                  <a:pt x="2665705" y="3303787"/>
                </a:cubicBezTo>
                <a:cubicBezTo>
                  <a:pt x="2663454" y="3308834"/>
                  <a:pt x="2660604" y="3313860"/>
                  <a:pt x="2657628" y="3318880"/>
                </a:cubicBezTo>
                <a:lnTo>
                  <a:pt x="2655438" y="3322619"/>
                </a:lnTo>
                <a:lnTo>
                  <a:pt x="2655608" y="3321724"/>
                </a:lnTo>
                <a:lnTo>
                  <a:pt x="2656982" y="3314301"/>
                </a:lnTo>
                <a:lnTo>
                  <a:pt x="2661841" y="3304635"/>
                </a:lnTo>
                <a:cubicBezTo>
                  <a:pt x="2666126" y="3297678"/>
                  <a:pt x="2671907" y="3286473"/>
                  <a:pt x="2664013" y="3293461"/>
                </a:cubicBezTo>
                <a:lnTo>
                  <a:pt x="2659780" y="3299669"/>
                </a:lnTo>
                <a:lnTo>
                  <a:pt x="2660983" y="3293911"/>
                </a:lnTo>
                <a:lnTo>
                  <a:pt x="2660101" y="3295046"/>
                </a:lnTo>
                <a:cubicBezTo>
                  <a:pt x="2659347" y="3296121"/>
                  <a:pt x="2658986" y="3296810"/>
                  <a:pt x="2659286" y="3296822"/>
                </a:cubicBezTo>
                <a:cubicBezTo>
                  <a:pt x="2656641" y="3295977"/>
                  <a:pt x="2658913" y="3292431"/>
                  <a:pt x="2661488" y="3288175"/>
                </a:cubicBezTo>
                <a:lnTo>
                  <a:pt x="2662588" y="3286232"/>
                </a:lnTo>
                <a:lnTo>
                  <a:pt x="2663175" y="3283424"/>
                </a:lnTo>
                <a:lnTo>
                  <a:pt x="2665464" y="3272438"/>
                </a:lnTo>
                <a:lnTo>
                  <a:pt x="2662513" y="3277616"/>
                </a:lnTo>
                <a:lnTo>
                  <a:pt x="2660429" y="3281652"/>
                </a:lnTo>
                <a:lnTo>
                  <a:pt x="2656120" y="3298450"/>
                </a:lnTo>
                <a:cubicBezTo>
                  <a:pt x="2653625" y="3307655"/>
                  <a:pt x="2653415" y="3302350"/>
                  <a:pt x="2653817" y="3296748"/>
                </a:cubicBezTo>
                <a:lnTo>
                  <a:pt x="2654182" y="3293270"/>
                </a:lnTo>
                <a:lnTo>
                  <a:pt x="2652541" y="3296196"/>
                </a:lnTo>
                <a:lnTo>
                  <a:pt x="2648274" y="3303473"/>
                </a:lnTo>
                <a:lnTo>
                  <a:pt x="2648794" y="3301023"/>
                </a:lnTo>
                <a:lnTo>
                  <a:pt x="2651768" y="3283133"/>
                </a:lnTo>
                <a:lnTo>
                  <a:pt x="2654641" y="3274134"/>
                </a:lnTo>
                <a:cubicBezTo>
                  <a:pt x="2656926" y="3268592"/>
                  <a:pt x="2655518" y="3270856"/>
                  <a:pt x="2653247" y="3274372"/>
                </a:cubicBezTo>
                <a:lnTo>
                  <a:pt x="2653217" y="3274415"/>
                </a:lnTo>
                <a:lnTo>
                  <a:pt x="2653345" y="3273643"/>
                </a:lnTo>
                <a:cubicBezTo>
                  <a:pt x="2655029" y="3264426"/>
                  <a:pt x="2656935" y="3254970"/>
                  <a:pt x="2659234" y="3244830"/>
                </a:cubicBezTo>
                <a:cubicBezTo>
                  <a:pt x="2659110" y="3244349"/>
                  <a:pt x="2659745" y="3241533"/>
                  <a:pt x="2660159" y="3238884"/>
                </a:cubicBezTo>
                <a:lnTo>
                  <a:pt x="2660346" y="3236915"/>
                </a:lnTo>
                <a:lnTo>
                  <a:pt x="2659186" y="3240992"/>
                </a:lnTo>
                <a:cubicBezTo>
                  <a:pt x="2655967" y="3255883"/>
                  <a:pt x="2655320" y="3269876"/>
                  <a:pt x="2649677" y="3286245"/>
                </a:cubicBezTo>
                <a:lnTo>
                  <a:pt x="2651115" y="3276067"/>
                </a:lnTo>
                <a:lnTo>
                  <a:pt x="2650705" y="3278077"/>
                </a:lnTo>
                <a:lnTo>
                  <a:pt x="2649548" y="3279763"/>
                </a:lnTo>
                <a:cubicBezTo>
                  <a:pt x="2648336" y="3281326"/>
                  <a:pt x="2647262" y="3282383"/>
                  <a:pt x="2646680" y="3282112"/>
                </a:cubicBezTo>
                <a:cubicBezTo>
                  <a:pt x="2645056" y="3282051"/>
                  <a:pt x="2650744" y="3269008"/>
                  <a:pt x="2653213" y="3261665"/>
                </a:cubicBezTo>
                <a:lnTo>
                  <a:pt x="2653877" y="3259316"/>
                </a:lnTo>
                <a:lnTo>
                  <a:pt x="2654159" y="3257784"/>
                </a:lnTo>
                <a:lnTo>
                  <a:pt x="2653955" y="3256784"/>
                </a:lnTo>
                <a:cubicBezTo>
                  <a:pt x="2653596" y="3256824"/>
                  <a:pt x="2652941" y="3257392"/>
                  <a:pt x="2651904" y="3258636"/>
                </a:cubicBezTo>
                <a:cubicBezTo>
                  <a:pt x="2651550" y="3259409"/>
                  <a:pt x="2650664" y="3261186"/>
                  <a:pt x="2649495" y="3263416"/>
                </a:cubicBezTo>
                <a:lnTo>
                  <a:pt x="2645998" y="3269816"/>
                </a:lnTo>
                <a:lnTo>
                  <a:pt x="2645274" y="3273876"/>
                </a:lnTo>
                <a:cubicBezTo>
                  <a:pt x="2644709" y="3276387"/>
                  <a:pt x="2643990" y="3278867"/>
                  <a:pt x="2642991" y="3281281"/>
                </a:cubicBezTo>
                <a:cubicBezTo>
                  <a:pt x="2643094" y="3279463"/>
                  <a:pt x="2643241" y="3277861"/>
                  <a:pt x="2643411" y="3276384"/>
                </a:cubicBezTo>
                <a:lnTo>
                  <a:pt x="2643784" y="3273636"/>
                </a:lnTo>
                <a:lnTo>
                  <a:pt x="2643187" y="3274642"/>
                </a:lnTo>
                <a:lnTo>
                  <a:pt x="2641272" y="3277574"/>
                </a:lnTo>
                <a:lnTo>
                  <a:pt x="2639711" y="3286306"/>
                </a:lnTo>
                <a:cubicBezTo>
                  <a:pt x="2636972" y="3300833"/>
                  <a:pt x="2634341" y="3312707"/>
                  <a:pt x="2630827" y="3330736"/>
                </a:cubicBezTo>
                <a:cubicBezTo>
                  <a:pt x="2630827" y="3330736"/>
                  <a:pt x="2630825" y="3330932"/>
                  <a:pt x="2630815" y="3331273"/>
                </a:cubicBezTo>
                <a:lnTo>
                  <a:pt x="2630809" y="3331415"/>
                </a:lnTo>
                <a:lnTo>
                  <a:pt x="2631677" y="3329309"/>
                </a:lnTo>
                <a:cubicBezTo>
                  <a:pt x="2634748" y="3323162"/>
                  <a:pt x="2639663" y="3315619"/>
                  <a:pt x="2640766" y="3312681"/>
                </a:cubicBezTo>
                <a:lnTo>
                  <a:pt x="2646692" y="3297774"/>
                </a:lnTo>
                <a:lnTo>
                  <a:pt x="2644055" y="3310772"/>
                </a:lnTo>
                <a:lnTo>
                  <a:pt x="2643189" y="3312274"/>
                </a:lnTo>
                <a:cubicBezTo>
                  <a:pt x="2641583" y="3315173"/>
                  <a:pt x="2639813" y="3318521"/>
                  <a:pt x="2637663" y="3322828"/>
                </a:cubicBezTo>
                <a:cubicBezTo>
                  <a:pt x="2636912" y="3323916"/>
                  <a:pt x="2633841" y="3330157"/>
                  <a:pt x="2631613" y="3333947"/>
                </a:cubicBezTo>
                <a:lnTo>
                  <a:pt x="2630448" y="3335659"/>
                </a:lnTo>
                <a:lnTo>
                  <a:pt x="2630322" y="3336875"/>
                </a:lnTo>
                <a:cubicBezTo>
                  <a:pt x="2629846" y="3339878"/>
                  <a:pt x="2628920" y="3342748"/>
                  <a:pt x="2627123" y="3342214"/>
                </a:cubicBezTo>
                <a:cubicBezTo>
                  <a:pt x="2625665" y="3340610"/>
                  <a:pt x="2630861" y="3322669"/>
                  <a:pt x="2630649" y="3321843"/>
                </a:cubicBezTo>
                <a:cubicBezTo>
                  <a:pt x="2632140" y="3312643"/>
                  <a:pt x="2633704" y="3303898"/>
                  <a:pt x="2635220" y="3295054"/>
                </a:cubicBezTo>
                <a:lnTo>
                  <a:pt x="2637540" y="3280240"/>
                </a:lnTo>
                <a:lnTo>
                  <a:pt x="2636864" y="3279628"/>
                </a:lnTo>
                <a:cubicBezTo>
                  <a:pt x="2636376" y="3278942"/>
                  <a:pt x="2635855" y="3278044"/>
                  <a:pt x="2635377" y="3277177"/>
                </a:cubicBezTo>
                <a:lnTo>
                  <a:pt x="2635238" y="3276922"/>
                </a:lnTo>
                <a:lnTo>
                  <a:pt x="2634618" y="3280416"/>
                </a:lnTo>
                <a:cubicBezTo>
                  <a:pt x="2633884" y="3284832"/>
                  <a:pt x="2633371" y="3288591"/>
                  <a:pt x="2633154" y="3289278"/>
                </a:cubicBezTo>
                <a:cubicBezTo>
                  <a:pt x="2629759" y="3309481"/>
                  <a:pt x="2625443" y="3330861"/>
                  <a:pt x="2621935" y="3355404"/>
                </a:cubicBezTo>
                <a:cubicBezTo>
                  <a:pt x="2621935" y="3355404"/>
                  <a:pt x="2619821" y="3368317"/>
                  <a:pt x="2618186" y="3366026"/>
                </a:cubicBezTo>
                <a:lnTo>
                  <a:pt x="2618626" y="3362509"/>
                </a:lnTo>
                <a:lnTo>
                  <a:pt x="2620688" y="3357884"/>
                </a:lnTo>
                <a:cubicBezTo>
                  <a:pt x="2621427" y="3356050"/>
                  <a:pt x="2621912" y="3354557"/>
                  <a:pt x="2621877" y="3353832"/>
                </a:cubicBezTo>
                <a:lnTo>
                  <a:pt x="2620054" y="3354351"/>
                </a:lnTo>
                <a:lnTo>
                  <a:pt x="2620300" y="3353113"/>
                </a:lnTo>
                <a:cubicBezTo>
                  <a:pt x="2620722" y="3354763"/>
                  <a:pt x="2623451" y="3340153"/>
                  <a:pt x="2620279" y="3340735"/>
                </a:cubicBezTo>
                <a:cubicBezTo>
                  <a:pt x="2619278" y="3340919"/>
                  <a:pt x="2617550" y="3355345"/>
                  <a:pt x="2617218" y="3358141"/>
                </a:cubicBezTo>
                <a:lnTo>
                  <a:pt x="2616993" y="3359225"/>
                </a:lnTo>
                <a:lnTo>
                  <a:pt x="2616912" y="3359359"/>
                </a:lnTo>
                <a:lnTo>
                  <a:pt x="2615389" y="3362588"/>
                </a:lnTo>
                <a:lnTo>
                  <a:pt x="2618698" y="3337624"/>
                </a:lnTo>
                <a:cubicBezTo>
                  <a:pt x="2620635" y="3325049"/>
                  <a:pt x="2622767" y="3312204"/>
                  <a:pt x="2624776" y="3298879"/>
                </a:cubicBezTo>
                <a:cubicBezTo>
                  <a:pt x="2624776" y="3298879"/>
                  <a:pt x="2628279" y="3295500"/>
                  <a:pt x="2625854" y="3294217"/>
                </a:cubicBezTo>
                <a:cubicBezTo>
                  <a:pt x="2624476" y="3293607"/>
                  <a:pt x="2622115" y="3305558"/>
                  <a:pt x="2623774" y="3299063"/>
                </a:cubicBezTo>
                <a:cubicBezTo>
                  <a:pt x="2618455" y="3320626"/>
                  <a:pt x="2616617" y="3347598"/>
                  <a:pt x="2610052" y="3368383"/>
                </a:cubicBezTo>
                <a:cubicBezTo>
                  <a:pt x="2610810" y="3346073"/>
                  <a:pt x="2618789" y="3317830"/>
                  <a:pt x="2622226" y="3293012"/>
                </a:cubicBezTo>
                <a:cubicBezTo>
                  <a:pt x="2622516" y="3292095"/>
                  <a:pt x="2622908" y="3289360"/>
                  <a:pt x="2622957" y="3286903"/>
                </a:cubicBezTo>
                <a:lnTo>
                  <a:pt x="2622893" y="3286044"/>
                </a:lnTo>
                <a:lnTo>
                  <a:pt x="2622751" y="3286346"/>
                </a:lnTo>
                <a:lnTo>
                  <a:pt x="2622083" y="3287713"/>
                </a:lnTo>
                <a:lnTo>
                  <a:pt x="2622753" y="3284175"/>
                </a:lnTo>
                <a:lnTo>
                  <a:pt x="2622717" y="3283690"/>
                </a:lnTo>
                <a:cubicBezTo>
                  <a:pt x="2622513" y="3282863"/>
                  <a:pt x="2622168" y="3282370"/>
                  <a:pt x="2621626" y="3282469"/>
                </a:cubicBezTo>
                <a:lnTo>
                  <a:pt x="2619054" y="3293594"/>
                </a:lnTo>
                <a:cubicBezTo>
                  <a:pt x="2617520" y="3304674"/>
                  <a:pt x="2615327" y="3316594"/>
                  <a:pt x="2612579" y="3327032"/>
                </a:cubicBezTo>
                <a:cubicBezTo>
                  <a:pt x="2613487" y="3317939"/>
                  <a:pt x="2615072" y="3308254"/>
                  <a:pt x="2616829" y="3298214"/>
                </a:cubicBezTo>
                <a:lnTo>
                  <a:pt x="2620633" y="3275902"/>
                </a:lnTo>
                <a:lnTo>
                  <a:pt x="2620096" y="3277642"/>
                </a:lnTo>
                <a:cubicBezTo>
                  <a:pt x="2620205" y="3272943"/>
                  <a:pt x="2620704" y="3268406"/>
                  <a:pt x="2621401" y="3263951"/>
                </a:cubicBezTo>
                <a:lnTo>
                  <a:pt x="2623278" y="3254016"/>
                </a:lnTo>
                <a:lnTo>
                  <a:pt x="2623886" y="3252454"/>
                </a:lnTo>
                <a:cubicBezTo>
                  <a:pt x="2625416" y="3248413"/>
                  <a:pt x="2625944" y="3246385"/>
                  <a:pt x="2625857" y="3245613"/>
                </a:cubicBezTo>
                <a:lnTo>
                  <a:pt x="2624794" y="3246047"/>
                </a:lnTo>
                <a:lnTo>
                  <a:pt x="2626422" y="3237529"/>
                </a:lnTo>
                <a:cubicBezTo>
                  <a:pt x="2627141" y="3233069"/>
                  <a:pt x="2627672" y="3228526"/>
                  <a:pt x="2627822" y="3223820"/>
                </a:cubicBezTo>
                <a:lnTo>
                  <a:pt x="2625893" y="3232001"/>
                </a:lnTo>
                <a:lnTo>
                  <a:pt x="2621881" y="3249028"/>
                </a:lnTo>
                <a:lnTo>
                  <a:pt x="2621039" y="3250041"/>
                </a:lnTo>
                <a:cubicBezTo>
                  <a:pt x="2620036" y="3251285"/>
                  <a:pt x="2619191" y="3252277"/>
                  <a:pt x="2618892" y="3252266"/>
                </a:cubicBezTo>
                <a:cubicBezTo>
                  <a:pt x="2617693" y="3252221"/>
                  <a:pt x="2625013" y="3236107"/>
                  <a:pt x="2625297" y="3231979"/>
                </a:cubicBezTo>
                <a:cubicBezTo>
                  <a:pt x="2621149" y="3236955"/>
                  <a:pt x="2622131" y="3240137"/>
                  <a:pt x="2618046" y="3247102"/>
                </a:cubicBezTo>
                <a:cubicBezTo>
                  <a:pt x="2618046" y="3247102"/>
                  <a:pt x="2611992" y="3262270"/>
                  <a:pt x="2610793" y="3262225"/>
                </a:cubicBezTo>
                <a:lnTo>
                  <a:pt x="2610437" y="3249962"/>
                </a:lnTo>
                <a:cubicBezTo>
                  <a:pt x="2609239" y="3249917"/>
                  <a:pt x="2589113" y="3289056"/>
                  <a:pt x="2596639" y="3269970"/>
                </a:cubicBezTo>
                <a:cubicBezTo>
                  <a:pt x="2602208" y="3258923"/>
                  <a:pt x="2605442" y="3249775"/>
                  <a:pt x="2607347" y="3239582"/>
                </a:cubicBezTo>
                <a:cubicBezTo>
                  <a:pt x="2609046" y="3232362"/>
                  <a:pt x="2614327" y="3228422"/>
                  <a:pt x="2614884" y="3220332"/>
                </a:cubicBezTo>
                <a:lnTo>
                  <a:pt x="2615705" y="3220363"/>
                </a:lnTo>
                <a:lnTo>
                  <a:pt x="2615858" y="3220369"/>
                </a:lnTo>
                <a:cubicBezTo>
                  <a:pt x="2616020" y="3220374"/>
                  <a:pt x="2616102" y="3220377"/>
                  <a:pt x="2615979" y="3220373"/>
                </a:cubicBezTo>
                <a:lnTo>
                  <a:pt x="2615705" y="3220363"/>
                </a:lnTo>
                <a:lnTo>
                  <a:pt x="2615249" y="3220345"/>
                </a:lnTo>
                <a:cubicBezTo>
                  <a:pt x="2615045" y="3220338"/>
                  <a:pt x="2614884" y="3220332"/>
                  <a:pt x="2614884" y="3220332"/>
                </a:cubicBezTo>
                <a:cubicBezTo>
                  <a:pt x="2608622" y="3221090"/>
                  <a:pt x="2607279" y="3240573"/>
                  <a:pt x="2603346" y="3242412"/>
                </a:cubicBezTo>
                <a:cubicBezTo>
                  <a:pt x="2603266" y="3243567"/>
                  <a:pt x="2597152" y="3242179"/>
                  <a:pt x="2597221" y="3241188"/>
                </a:cubicBezTo>
                <a:cubicBezTo>
                  <a:pt x="2593204" y="3247163"/>
                  <a:pt x="2593901" y="3254473"/>
                  <a:pt x="2589953" y="3259456"/>
                </a:cubicBezTo>
                <a:cubicBezTo>
                  <a:pt x="2588417" y="3261385"/>
                  <a:pt x="2587219" y="3261340"/>
                  <a:pt x="2584753" y="3262241"/>
                </a:cubicBezTo>
                <a:cubicBezTo>
                  <a:pt x="2579473" y="3266181"/>
                  <a:pt x="2577785" y="3273236"/>
                  <a:pt x="2574755" y="3279413"/>
                </a:cubicBezTo>
                <a:cubicBezTo>
                  <a:pt x="2567651" y="3292389"/>
                  <a:pt x="2564400" y="3304683"/>
                  <a:pt x="2556165" y="3316624"/>
                </a:cubicBezTo>
                <a:cubicBezTo>
                  <a:pt x="2560820" y="3301403"/>
                  <a:pt x="2566520" y="3291354"/>
                  <a:pt x="2571376" y="3276141"/>
                </a:cubicBezTo>
                <a:cubicBezTo>
                  <a:pt x="2571660" y="3272013"/>
                  <a:pt x="2575746" y="3265048"/>
                  <a:pt x="2580180" y="3255944"/>
                </a:cubicBezTo>
                <a:cubicBezTo>
                  <a:pt x="2581730" y="3250870"/>
                  <a:pt x="2594683" y="3225699"/>
                  <a:pt x="2583703" y="3239689"/>
                </a:cubicBezTo>
                <a:cubicBezTo>
                  <a:pt x="2582288" y="3242780"/>
                  <a:pt x="2575184" y="3255757"/>
                  <a:pt x="2573838" y="3257858"/>
                </a:cubicBezTo>
                <a:cubicBezTo>
                  <a:pt x="2572570" y="3258804"/>
                  <a:pt x="2569973" y="3258707"/>
                  <a:pt x="2569973" y="3258707"/>
                </a:cubicBezTo>
                <a:cubicBezTo>
                  <a:pt x="2566024" y="3263690"/>
                  <a:pt x="2564405" y="3269754"/>
                  <a:pt x="2562653" y="3274820"/>
                </a:cubicBezTo>
                <a:cubicBezTo>
                  <a:pt x="2559970" y="3278858"/>
                  <a:pt x="2558066" y="3289049"/>
                  <a:pt x="2554202" y="3289898"/>
                </a:cubicBezTo>
                <a:cubicBezTo>
                  <a:pt x="2550337" y="3290746"/>
                  <a:pt x="2558498" y="3282776"/>
                  <a:pt x="2554487" y="3285770"/>
                </a:cubicBezTo>
                <a:cubicBezTo>
                  <a:pt x="2549207" y="3289711"/>
                  <a:pt x="2542103" y="3302686"/>
                  <a:pt x="2549424" y="3286573"/>
                </a:cubicBezTo>
                <a:cubicBezTo>
                  <a:pt x="2554062" y="3274498"/>
                  <a:pt x="2558211" y="3269522"/>
                  <a:pt x="2561599" y="3255247"/>
                </a:cubicBezTo>
                <a:cubicBezTo>
                  <a:pt x="2558590" y="3257492"/>
                  <a:pt x="2552968" y="3268207"/>
                  <a:pt x="2549214" y="3275128"/>
                </a:cubicBezTo>
                <a:lnTo>
                  <a:pt x="2548718" y="3275998"/>
                </a:lnTo>
                <a:lnTo>
                  <a:pt x="2550655" y="3260301"/>
                </a:lnTo>
                <a:lnTo>
                  <a:pt x="2545927" y="3280611"/>
                </a:lnTo>
                <a:lnTo>
                  <a:pt x="2543051" y="3283132"/>
                </a:lnTo>
                <a:cubicBezTo>
                  <a:pt x="2541463" y="3283833"/>
                  <a:pt x="2544089" y="3278965"/>
                  <a:pt x="2545403" y="3275166"/>
                </a:cubicBezTo>
                <a:cubicBezTo>
                  <a:pt x="2531671" y="3294185"/>
                  <a:pt x="2526397" y="3315506"/>
                  <a:pt x="2513866" y="3334570"/>
                </a:cubicBezTo>
                <a:lnTo>
                  <a:pt x="2511892" y="3337901"/>
                </a:lnTo>
                <a:lnTo>
                  <a:pt x="2511907" y="3337672"/>
                </a:lnTo>
                <a:cubicBezTo>
                  <a:pt x="2512064" y="3334187"/>
                  <a:pt x="2515602" y="3322741"/>
                  <a:pt x="2515302" y="3317468"/>
                </a:cubicBezTo>
                <a:cubicBezTo>
                  <a:pt x="2514544" y="3310409"/>
                  <a:pt x="2512308" y="3326944"/>
                  <a:pt x="2511729" y="3328779"/>
                </a:cubicBezTo>
                <a:cubicBezTo>
                  <a:pt x="2511117" y="3332706"/>
                  <a:pt x="2510559" y="3335778"/>
                  <a:pt x="2510017" y="3338451"/>
                </a:cubicBezTo>
                <a:lnTo>
                  <a:pt x="2509086" y="3342636"/>
                </a:lnTo>
                <a:lnTo>
                  <a:pt x="2501848" y="3354854"/>
                </a:lnTo>
                <a:lnTo>
                  <a:pt x="2500903" y="3354089"/>
                </a:lnTo>
                <a:cubicBezTo>
                  <a:pt x="2501154" y="3354042"/>
                  <a:pt x="2501043" y="3354675"/>
                  <a:pt x="2500711" y="3355694"/>
                </a:cubicBezTo>
                <a:lnTo>
                  <a:pt x="2499517" y="3358789"/>
                </a:lnTo>
                <a:lnTo>
                  <a:pt x="2494107" y="3367920"/>
                </a:lnTo>
                <a:lnTo>
                  <a:pt x="2494739" y="3364146"/>
                </a:lnTo>
                <a:lnTo>
                  <a:pt x="2492013" y="3363482"/>
                </a:lnTo>
                <a:lnTo>
                  <a:pt x="2496339" y="3353445"/>
                </a:lnTo>
                <a:lnTo>
                  <a:pt x="2490286" y="3362980"/>
                </a:lnTo>
                <a:lnTo>
                  <a:pt x="2490814" y="3357003"/>
                </a:lnTo>
                <a:lnTo>
                  <a:pt x="2490882" y="3354434"/>
                </a:lnTo>
                <a:lnTo>
                  <a:pt x="2507833" y="3322921"/>
                </a:lnTo>
                <a:cubicBezTo>
                  <a:pt x="2518602" y="3302177"/>
                  <a:pt x="2528758" y="3281245"/>
                  <a:pt x="2537671" y="3259480"/>
                </a:cubicBezTo>
                <a:cubicBezTo>
                  <a:pt x="2539153" y="3255398"/>
                  <a:pt x="2550406" y="3237446"/>
                  <a:pt x="2548225" y="3234218"/>
                </a:cubicBezTo>
                <a:cubicBezTo>
                  <a:pt x="2546827" y="3234165"/>
                  <a:pt x="2545480" y="3236267"/>
                  <a:pt x="2545480" y="3236267"/>
                </a:cubicBezTo>
                <a:cubicBezTo>
                  <a:pt x="2539791" y="3246151"/>
                  <a:pt x="2536757" y="3255308"/>
                  <a:pt x="2533858" y="3262483"/>
                </a:cubicBezTo>
                <a:cubicBezTo>
                  <a:pt x="2529572" y="3269441"/>
                  <a:pt x="2526053" y="3282717"/>
                  <a:pt x="2520906" y="3287655"/>
                </a:cubicBezTo>
                <a:cubicBezTo>
                  <a:pt x="2519639" y="3288601"/>
                  <a:pt x="2517040" y="3288503"/>
                  <a:pt x="2516973" y="3289494"/>
                </a:cubicBezTo>
                <a:cubicBezTo>
                  <a:pt x="2514290" y="3293532"/>
                  <a:pt x="2509584" y="3306598"/>
                  <a:pt x="2505703" y="3310591"/>
                </a:cubicBezTo>
                <a:cubicBezTo>
                  <a:pt x="2504157" y="3312684"/>
                  <a:pt x="2500560" y="3312550"/>
                  <a:pt x="2500560" y="3312550"/>
                </a:cubicBezTo>
                <a:cubicBezTo>
                  <a:pt x="2500560" y="3312550"/>
                  <a:pt x="2500176" y="3313032"/>
                  <a:pt x="2499775" y="3313783"/>
                </a:cubicBezTo>
                <a:lnTo>
                  <a:pt x="2499381" y="3315033"/>
                </a:lnTo>
                <a:lnTo>
                  <a:pt x="2498234" y="3316677"/>
                </a:lnTo>
                <a:lnTo>
                  <a:pt x="2497820" y="3316710"/>
                </a:lnTo>
                <a:cubicBezTo>
                  <a:pt x="2497662" y="3316828"/>
                  <a:pt x="2497644" y="3317076"/>
                  <a:pt x="2497611" y="3317571"/>
                </a:cubicBezTo>
                <a:lnTo>
                  <a:pt x="2498234" y="3316677"/>
                </a:lnTo>
                <a:lnTo>
                  <a:pt x="2498878" y="3316625"/>
                </a:lnTo>
                <a:cubicBezTo>
                  <a:pt x="2496344" y="3318516"/>
                  <a:pt x="2493741" y="3321398"/>
                  <a:pt x="2493741" y="3321398"/>
                </a:cubicBezTo>
                <a:cubicBezTo>
                  <a:pt x="2490013" y="3320265"/>
                  <a:pt x="2503242" y="3308512"/>
                  <a:pt x="2505079" y="3299311"/>
                </a:cubicBezTo>
                <a:cubicBezTo>
                  <a:pt x="2505113" y="3298815"/>
                  <a:pt x="2504885" y="3297772"/>
                  <a:pt x="2504656" y="3296728"/>
                </a:cubicBezTo>
                <a:lnTo>
                  <a:pt x="2504468" y="3295582"/>
                </a:lnTo>
                <a:lnTo>
                  <a:pt x="2501611" y="3302868"/>
                </a:lnTo>
                <a:cubicBezTo>
                  <a:pt x="2499605" y="3303024"/>
                  <a:pt x="2496704" y="3306062"/>
                  <a:pt x="2495812" y="3308943"/>
                </a:cubicBezTo>
                <a:cubicBezTo>
                  <a:pt x="2494820" y="3308036"/>
                  <a:pt x="2492648" y="3308040"/>
                  <a:pt x="2490476" y="3308044"/>
                </a:cubicBezTo>
                <a:cubicBezTo>
                  <a:pt x="2492363" y="3303796"/>
                  <a:pt x="2492096" y="3299855"/>
                  <a:pt x="2492824" y="3296823"/>
                </a:cubicBezTo>
                <a:cubicBezTo>
                  <a:pt x="2492824" y="3296823"/>
                  <a:pt x="2493839" y="3295758"/>
                  <a:pt x="2496012" y="3295755"/>
                </a:cubicBezTo>
                <a:cubicBezTo>
                  <a:pt x="2495580" y="3291663"/>
                  <a:pt x="2497633" y="3287566"/>
                  <a:pt x="2499374" y="3283470"/>
                </a:cubicBezTo>
                <a:cubicBezTo>
                  <a:pt x="2496475" y="3286507"/>
                  <a:pt x="2494589" y="3290756"/>
                  <a:pt x="2492681" y="3294700"/>
                </a:cubicBezTo>
                <a:cubicBezTo>
                  <a:pt x="2493696" y="3293638"/>
                  <a:pt x="2492704" y="3292730"/>
                  <a:pt x="2493719" y="3291667"/>
                </a:cubicBezTo>
                <a:cubicBezTo>
                  <a:pt x="2495460" y="3287571"/>
                  <a:pt x="2498360" y="3284532"/>
                  <a:pt x="2500102" y="3280436"/>
                </a:cubicBezTo>
                <a:lnTo>
                  <a:pt x="2502728" y="3271427"/>
                </a:lnTo>
                <a:lnTo>
                  <a:pt x="2495013" y="3285525"/>
                </a:lnTo>
                <a:cubicBezTo>
                  <a:pt x="2485788" y="3301649"/>
                  <a:pt x="2477588" y="3316736"/>
                  <a:pt x="2469588" y="3331438"/>
                </a:cubicBezTo>
                <a:lnTo>
                  <a:pt x="2467891" y="3334496"/>
                </a:lnTo>
                <a:lnTo>
                  <a:pt x="2467822" y="3330648"/>
                </a:lnTo>
                <a:lnTo>
                  <a:pt x="2467673" y="3329312"/>
                </a:lnTo>
                <a:lnTo>
                  <a:pt x="2472632" y="3319613"/>
                </a:lnTo>
                <a:cubicBezTo>
                  <a:pt x="2475650" y="3313602"/>
                  <a:pt x="2485231" y="3299559"/>
                  <a:pt x="2485584" y="3294441"/>
                </a:cubicBezTo>
                <a:cubicBezTo>
                  <a:pt x="2485721" y="3292460"/>
                  <a:pt x="2482125" y="3292325"/>
                  <a:pt x="2480942" y="3289135"/>
                </a:cubicBezTo>
                <a:cubicBezTo>
                  <a:pt x="2480028" y="3284962"/>
                  <a:pt x="2482762" y="3283078"/>
                  <a:pt x="2485581" y="3277059"/>
                </a:cubicBezTo>
                <a:cubicBezTo>
                  <a:pt x="2487132" y="3271985"/>
                  <a:pt x="2487416" y="3267858"/>
                  <a:pt x="2488832" y="3264766"/>
                </a:cubicBezTo>
                <a:cubicBezTo>
                  <a:pt x="2494737" y="3251745"/>
                  <a:pt x="2500506" y="3240704"/>
                  <a:pt x="2506491" y="3226527"/>
                </a:cubicBezTo>
                <a:cubicBezTo>
                  <a:pt x="2506491" y="3226527"/>
                  <a:pt x="2514657" y="3215577"/>
                  <a:pt x="2512328" y="3214496"/>
                </a:cubicBezTo>
                <a:cubicBezTo>
                  <a:pt x="2511668" y="3213892"/>
                  <a:pt x="2509526" y="3217371"/>
                  <a:pt x="2507925" y="3220249"/>
                </a:cubicBezTo>
                <a:lnTo>
                  <a:pt x="2506751" y="3222462"/>
                </a:lnTo>
                <a:lnTo>
                  <a:pt x="2506775" y="3222399"/>
                </a:lnTo>
                <a:lnTo>
                  <a:pt x="2506553" y="3222835"/>
                </a:lnTo>
                <a:lnTo>
                  <a:pt x="2506184" y="3223530"/>
                </a:lnTo>
                <a:cubicBezTo>
                  <a:pt x="2506046" y="3223808"/>
                  <a:pt x="2506006" y="3223901"/>
                  <a:pt x="2506093" y="3223737"/>
                </a:cubicBezTo>
                <a:lnTo>
                  <a:pt x="2506553" y="3222835"/>
                </a:lnTo>
                <a:lnTo>
                  <a:pt x="2506751" y="3222462"/>
                </a:lnTo>
                <a:lnTo>
                  <a:pt x="2499771" y="3240470"/>
                </a:lnTo>
                <a:cubicBezTo>
                  <a:pt x="2497341" y="3246669"/>
                  <a:pt x="2494803" y="3252244"/>
                  <a:pt x="2492123" y="3254791"/>
                </a:cubicBezTo>
                <a:cubicBezTo>
                  <a:pt x="2490789" y="3256728"/>
                  <a:pt x="2488190" y="3256630"/>
                  <a:pt x="2486924" y="3257576"/>
                </a:cubicBezTo>
                <a:cubicBezTo>
                  <a:pt x="2485578" y="3259677"/>
                  <a:pt x="2484037" y="3264586"/>
                  <a:pt x="2481155" y="3268615"/>
                </a:cubicBezTo>
                <a:cubicBezTo>
                  <a:pt x="2479741" y="3271708"/>
                  <a:pt x="2471357" y="3285795"/>
                  <a:pt x="2474461" y="3275648"/>
                </a:cubicBezTo>
                <a:cubicBezTo>
                  <a:pt x="2476092" y="3269419"/>
                  <a:pt x="2481576" y="3262507"/>
                  <a:pt x="2482980" y="3259580"/>
                </a:cubicBezTo>
                <a:cubicBezTo>
                  <a:pt x="2484594" y="3256496"/>
                  <a:pt x="2483412" y="3253306"/>
                  <a:pt x="2483481" y="3252315"/>
                </a:cubicBezTo>
                <a:cubicBezTo>
                  <a:pt x="2485016" y="3250387"/>
                  <a:pt x="2486294" y="3249275"/>
                  <a:pt x="2487697" y="3246349"/>
                </a:cubicBezTo>
                <a:cubicBezTo>
                  <a:pt x="2487767" y="3245358"/>
                  <a:pt x="2488050" y="3241230"/>
                  <a:pt x="2488187" y="3239249"/>
                </a:cubicBezTo>
                <a:cubicBezTo>
                  <a:pt x="2489534" y="3237148"/>
                  <a:pt x="2492701" y="3228990"/>
                  <a:pt x="2495588" y="3221979"/>
                </a:cubicBezTo>
                <a:lnTo>
                  <a:pt x="2500097" y="3210801"/>
                </a:lnTo>
                <a:lnTo>
                  <a:pt x="2499250" y="3211608"/>
                </a:lnTo>
                <a:lnTo>
                  <a:pt x="2500912" y="3206791"/>
                </a:lnTo>
                <a:lnTo>
                  <a:pt x="2498827" y="3209852"/>
                </a:lnTo>
                <a:cubicBezTo>
                  <a:pt x="2491859" y="3220847"/>
                  <a:pt x="2487274" y="3235076"/>
                  <a:pt x="2481504" y="3246117"/>
                </a:cubicBezTo>
                <a:cubicBezTo>
                  <a:pt x="2479253" y="3251163"/>
                  <a:pt x="2476403" y="3256188"/>
                  <a:pt x="2473428" y="3261208"/>
                </a:cubicBezTo>
                <a:lnTo>
                  <a:pt x="2471237" y="3264947"/>
                </a:lnTo>
                <a:lnTo>
                  <a:pt x="2471406" y="3264053"/>
                </a:lnTo>
                <a:lnTo>
                  <a:pt x="2472781" y="3256630"/>
                </a:lnTo>
                <a:lnTo>
                  <a:pt x="2477640" y="3246964"/>
                </a:lnTo>
                <a:cubicBezTo>
                  <a:pt x="2481925" y="3240007"/>
                  <a:pt x="2487705" y="3228802"/>
                  <a:pt x="2479812" y="3235789"/>
                </a:cubicBezTo>
                <a:lnTo>
                  <a:pt x="2475579" y="3241997"/>
                </a:lnTo>
                <a:lnTo>
                  <a:pt x="2478976" y="3225754"/>
                </a:lnTo>
                <a:cubicBezTo>
                  <a:pt x="2481859" y="3212177"/>
                  <a:pt x="2484804" y="3198248"/>
                  <a:pt x="2486919" y="3185334"/>
                </a:cubicBezTo>
                <a:cubicBezTo>
                  <a:pt x="2488821" y="3171595"/>
                  <a:pt x="2484582" y="3188498"/>
                  <a:pt x="2483502" y="3193159"/>
                </a:cubicBezTo>
                <a:cubicBezTo>
                  <a:pt x="2480231" y="3209740"/>
                  <a:pt x="2475614" y="3225849"/>
                  <a:pt x="2471919" y="3240779"/>
                </a:cubicBezTo>
                <a:cubicBezTo>
                  <a:pt x="2468593" y="3253052"/>
                  <a:pt x="2469328" y="3239528"/>
                  <a:pt x="2470160" y="3233904"/>
                </a:cubicBezTo>
                <a:cubicBezTo>
                  <a:pt x="2473843" y="3210049"/>
                  <a:pt x="2478986" y="3187798"/>
                  <a:pt x="2484215" y="3161787"/>
                </a:cubicBezTo>
                <a:cubicBezTo>
                  <a:pt x="2485627" y="3154330"/>
                  <a:pt x="2478173" y="3168223"/>
                  <a:pt x="2479341" y="3168010"/>
                </a:cubicBezTo>
                <a:cubicBezTo>
                  <a:pt x="2471642" y="3189147"/>
                  <a:pt x="2473000" y="3206749"/>
                  <a:pt x="2465476" y="3228573"/>
                </a:cubicBezTo>
                <a:cubicBezTo>
                  <a:pt x="2468159" y="3204902"/>
                  <a:pt x="2473845" y="3180680"/>
                  <a:pt x="2479285" y="3155494"/>
                </a:cubicBezTo>
                <a:cubicBezTo>
                  <a:pt x="2479075" y="3154669"/>
                  <a:pt x="2483447" y="3145804"/>
                  <a:pt x="2480275" y="3146386"/>
                </a:cubicBezTo>
                <a:cubicBezTo>
                  <a:pt x="2479274" y="3146570"/>
                  <a:pt x="2476861" y="3154211"/>
                  <a:pt x="2478194" y="3151231"/>
                </a:cubicBezTo>
                <a:cubicBezTo>
                  <a:pt x="2475201" y="3160707"/>
                  <a:pt x="2473545" y="3175408"/>
                  <a:pt x="2469515" y="3184930"/>
                </a:cubicBezTo>
                <a:cubicBezTo>
                  <a:pt x="2468392" y="3188736"/>
                  <a:pt x="2465677" y="3191105"/>
                  <a:pt x="2465309" y="3193764"/>
                </a:cubicBezTo>
                <a:cubicBezTo>
                  <a:pt x="2462316" y="3203240"/>
                  <a:pt x="2462785" y="3213951"/>
                  <a:pt x="2458789" y="3223611"/>
                </a:cubicBezTo>
                <a:cubicBezTo>
                  <a:pt x="2459201" y="3216337"/>
                  <a:pt x="2460324" y="3212531"/>
                  <a:pt x="2460815" y="3206251"/>
                </a:cubicBezTo>
                <a:cubicBezTo>
                  <a:pt x="2460235" y="3208085"/>
                  <a:pt x="2465677" y="3191105"/>
                  <a:pt x="2464219" y="3189501"/>
                </a:cubicBezTo>
                <a:cubicBezTo>
                  <a:pt x="2461838" y="3189075"/>
                  <a:pt x="2458900" y="3211065"/>
                  <a:pt x="2458322" y="3212899"/>
                </a:cubicBezTo>
                <a:cubicBezTo>
                  <a:pt x="2454427" y="3235928"/>
                  <a:pt x="2451312" y="3249026"/>
                  <a:pt x="2446627" y="3273064"/>
                </a:cubicBezTo>
                <a:cubicBezTo>
                  <a:pt x="2446627" y="3273064"/>
                  <a:pt x="2446516" y="3285611"/>
                  <a:pt x="2442922" y="3284543"/>
                </a:cubicBezTo>
                <a:cubicBezTo>
                  <a:pt x="2441464" y="3282939"/>
                  <a:pt x="2446659" y="3264997"/>
                  <a:pt x="2446448" y="3264172"/>
                </a:cubicBezTo>
                <a:cubicBezTo>
                  <a:pt x="2449431" y="3245772"/>
                  <a:pt x="2452703" y="3229191"/>
                  <a:pt x="2455307" y="3209997"/>
                </a:cubicBezTo>
                <a:cubicBezTo>
                  <a:pt x="2454327" y="3222559"/>
                  <a:pt x="2457810" y="3206802"/>
                  <a:pt x="2455596" y="3206345"/>
                </a:cubicBezTo>
                <a:cubicBezTo>
                  <a:pt x="2452214" y="3206102"/>
                  <a:pt x="2449532" y="3229774"/>
                  <a:pt x="2448953" y="3231607"/>
                </a:cubicBezTo>
                <a:cubicBezTo>
                  <a:pt x="2445558" y="3251811"/>
                  <a:pt x="2441242" y="3273190"/>
                  <a:pt x="2437734" y="3297733"/>
                </a:cubicBezTo>
                <a:cubicBezTo>
                  <a:pt x="2437734" y="3297733"/>
                  <a:pt x="2435620" y="3310646"/>
                  <a:pt x="2433985" y="3308355"/>
                </a:cubicBezTo>
                <a:lnTo>
                  <a:pt x="2434425" y="3304837"/>
                </a:lnTo>
                <a:lnTo>
                  <a:pt x="2436487" y="3300212"/>
                </a:lnTo>
                <a:cubicBezTo>
                  <a:pt x="2437227" y="3298379"/>
                  <a:pt x="2437711" y="3296886"/>
                  <a:pt x="2437677" y="3296161"/>
                </a:cubicBezTo>
                <a:lnTo>
                  <a:pt x="2435854" y="3296680"/>
                </a:lnTo>
                <a:lnTo>
                  <a:pt x="2436099" y="3295441"/>
                </a:lnTo>
                <a:cubicBezTo>
                  <a:pt x="2436521" y="3297092"/>
                  <a:pt x="2439250" y="3282482"/>
                  <a:pt x="2436078" y="3283064"/>
                </a:cubicBezTo>
                <a:cubicBezTo>
                  <a:pt x="2435077" y="3283248"/>
                  <a:pt x="2433350" y="3297674"/>
                  <a:pt x="2433017" y="3300470"/>
                </a:cubicBezTo>
                <a:lnTo>
                  <a:pt x="2432792" y="3301554"/>
                </a:lnTo>
                <a:lnTo>
                  <a:pt x="2432711" y="3301688"/>
                </a:lnTo>
                <a:lnTo>
                  <a:pt x="2431188" y="3304917"/>
                </a:lnTo>
                <a:lnTo>
                  <a:pt x="2434497" y="3279953"/>
                </a:lnTo>
                <a:cubicBezTo>
                  <a:pt x="2436434" y="3267378"/>
                  <a:pt x="2438566" y="3254533"/>
                  <a:pt x="2440574" y="3241208"/>
                </a:cubicBezTo>
                <a:cubicBezTo>
                  <a:pt x="2440574" y="3241208"/>
                  <a:pt x="2444078" y="3237829"/>
                  <a:pt x="2441654" y="3236546"/>
                </a:cubicBezTo>
                <a:cubicBezTo>
                  <a:pt x="2440274" y="3235935"/>
                  <a:pt x="2437914" y="3247887"/>
                  <a:pt x="2439573" y="3241392"/>
                </a:cubicBezTo>
                <a:cubicBezTo>
                  <a:pt x="2434254" y="3262955"/>
                  <a:pt x="2432416" y="3289927"/>
                  <a:pt x="2425851" y="3310713"/>
                </a:cubicBezTo>
                <a:cubicBezTo>
                  <a:pt x="2426610" y="3288401"/>
                  <a:pt x="2434588" y="3260158"/>
                  <a:pt x="2438025" y="3235341"/>
                </a:cubicBezTo>
                <a:cubicBezTo>
                  <a:pt x="2438604" y="3233508"/>
                  <a:pt x="2439595" y="3224399"/>
                  <a:pt x="2437425" y="3224798"/>
                </a:cubicBezTo>
                <a:lnTo>
                  <a:pt x="2434854" y="3235923"/>
                </a:lnTo>
                <a:cubicBezTo>
                  <a:pt x="2433319" y="3247003"/>
                  <a:pt x="2431126" y="3258923"/>
                  <a:pt x="2428378" y="3269361"/>
                </a:cubicBezTo>
                <a:cubicBezTo>
                  <a:pt x="2429286" y="3260268"/>
                  <a:pt x="2430871" y="3250583"/>
                  <a:pt x="2432627" y="3240543"/>
                </a:cubicBezTo>
                <a:cubicBezTo>
                  <a:pt x="2434384" y="3230502"/>
                  <a:pt x="2436313" y="3220107"/>
                  <a:pt x="2437904" y="3209593"/>
                </a:cubicBezTo>
                <a:cubicBezTo>
                  <a:pt x="2441641" y="3190047"/>
                  <a:pt x="2447417" y="3170271"/>
                  <a:pt x="2450232" y="3151902"/>
                </a:cubicBezTo>
                <a:lnTo>
                  <a:pt x="2452518" y="3139821"/>
                </a:lnTo>
                <a:lnTo>
                  <a:pt x="2437291" y="3175495"/>
                </a:lnTo>
                <a:cubicBezTo>
                  <a:pt x="2439759" y="3168366"/>
                  <a:pt x="2441523" y="3162299"/>
                  <a:pt x="2444137" y="3155018"/>
                </a:cubicBezTo>
                <a:cubicBezTo>
                  <a:pt x="2444501" y="3153501"/>
                  <a:pt x="2443741" y="3153730"/>
                  <a:pt x="2442400" y="3154850"/>
                </a:cubicBezTo>
                <a:lnTo>
                  <a:pt x="2440357" y="3156880"/>
                </a:lnTo>
                <a:lnTo>
                  <a:pt x="2453789" y="3133101"/>
                </a:lnTo>
                <a:lnTo>
                  <a:pt x="2455544" y="3123825"/>
                </a:lnTo>
                <a:lnTo>
                  <a:pt x="2457134" y="3118569"/>
                </a:lnTo>
                <a:lnTo>
                  <a:pt x="2454613" y="3131643"/>
                </a:lnTo>
                <a:lnTo>
                  <a:pt x="2462878" y="3117012"/>
                </a:lnTo>
                <a:lnTo>
                  <a:pt x="2459993" y="3125428"/>
                </a:lnTo>
                <a:cubicBezTo>
                  <a:pt x="2460136" y="3127550"/>
                  <a:pt x="2462166" y="3125423"/>
                  <a:pt x="2466079" y="3121323"/>
                </a:cubicBezTo>
                <a:cubicBezTo>
                  <a:pt x="2459795" y="3138616"/>
                  <a:pt x="2459795" y="3138616"/>
                  <a:pt x="2459795" y="3138616"/>
                </a:cubicBezTo>
                <a:cubicBezTo>
                  <a:pt x="2461272" y="3130580"/>
                  <a:pt x="2461272" y="3130580"/>
                  <a:pt x="2461272" y="3130580"/>
                </a:cubicBezTo>
                <a:cubicBezTo>
                  <a:pt x="2462154" y="3127546"/>
                  <a:pt x="2460450" y="3129331"/>
                  <a:pt x="2458291" y="3132120"/>
                </a:cubicBezTo>
                <a:lnTo>
                  <a:pt x="2453227" y="3138825"/>
                </a:lnTo>
                <a:lnTo>
                  <a:pt x="2452954" y="3140239"/>
                </a:lnTo>
                <a:cubicBezTo>
                  <a:pt x="2451374" y="3148799"/>
                  <a:pt x="2449866" y="3157210"/>
                  <a:pt x="2448394" y="3165290"/>
                </a:cubicBezTo>
                <a:cubicBezTo>
                  <a:pt x="2447693" y="3170746"/>
                  <a:pt x="2446281" y="3178204"/>
                  <a:pt x="2445912" y="3180863"/>
                </a:cubicBezTo>
                <a:cubicBezTo>
                  <a:pt x="2446792" y="3184301"/>
                  <a:pt x="2448161" y="3181458"/>
                  <a:pt x="2448794" y="3183933"/>
                </a:cubicBezTo>
                <a:cubicBezTo>
                  <a:pt x="2448794" y="3183933"/>
                  <a:pt x="2449885" y="3188195"/>
                  <a:pt x="2448884" y="3188380"/>
                </a:cubicBezTo>
                <a:cubicBezTo>
                  <a:pt x="2449885" y="3188195"/>
                  <a:pt x="2452878" y="3178720"/>
                  <a:pt x="2455082" y="3170253"/>
                </a:cubicBezTo>
                <a:lnTo>
                  <a:pt x="2455919" y="3171097"/>
                </a:lnTo>
                <a:lnTo>
                  <a:pt x="2455539" y="3172041"/>
                </a:lnTo>
                <a:cubicBezTo>
                  <a:pt x="2456039" y="3171949"/>
                  <a:pt x="2456228" y="3171663"/>
                  <a:pt x="2456140" y="3171319"/>
                </a:cubicBezTo>
                <a:lnTo>
                  <a:pt x="2455919" y="3171097"/>
                </a:lnTo>
                <a:lnTo>
                  <a:pt x="2458083" y="3165730"/>
                </a:lnTo>
                <a:cubicBezTo>
                  <a:pt x="2459959" y="3159137"/>
                  <a:pt x="2460138" y="3151761"/>
                  <a:pt x="2461347" y="3144196"/>
                </a:cubicBezTo>
                <a:cubicBezTo>
                  <a:pt x="2472307" y="3097554"/>
                  <a:pt x="2483136" y="3051080"/>
                  <a:pt x="2500194" y="3007781"/>
                </a:cubicBezTo>
                <a:lnTo>
                  <a:pt x="2507607" y="2990070"/>
                </a:lnTo>
                <a:lnTo>
                  <a:pt x="2507053" y="2989912"/>
                </a:lnTo>
                <a:lnTo>
                  <a:pt x="2505126" y="2995330"/>
                </a:lnTo>
                <a:lnTo>
                  <a:pt x="2503249" y="2999052"/>
                </a:lnTo>
                <a:cubicBezTo>
                  <a:pt x="2490326" y="3018947"/>
                  <a:pt x="2494182" y="3001241"/>
                  <a:pt x="2503611" y="2980576"/>
                </a:cubicBezTo>
                <a:cubicBezTo>
                  <a:pt x="2506786" y="2972068"/>
                  <a:pt x="2510290" y="2972351"/>
                  <a:pt x="2513647" y="2954603"/>
                </a:cubicBezTo>
                <a:cubicBezTo>
                  <a:pt x="2512412" y="2940867"/>
                  <a:pt x="2516633" y="2923799"/>
                  <a:pt x="2522815" y="2905733"/>
                </a:cubicBezTo>
                <a:lnTo>
                  <a:pt x="2539332" y="2862467"/>
                </a:lnTo>
                <a:lnTo>
                  <a:pt x="2531570" y="2873307"/>
                </a:lnTo>
                <a:lnTo>
                  <a:pt x="2528999" y="2876620"/>
                </a:lnTo>
                <a:lnTo>
                  <a:pt x="2529196" y="2876016"/>
                </a:lnTo>
                <a:lnTo>
                  <a:pt x="2428507" y="3053884"/>
                </a:lnTo>
                <a:cubicBezTo>
                  <a:pt x="2387765" y="3127087"/>
                  <a:pt x="2347641" y="3200392"/>
                  <a:pt x="2308650" y="3273756"/>
                </a:cubicBezTo>
                <a:lnTo>
                  <a:pt x="2279857" y="3329843"/>
                </a:lnTo>
                <a:lnTo>
                  <a:pt x="2278154" y="3330344"/>
                </a:lnTo>
                <a:lnTo>
                  <a:pt x="2279445" y="3330646"/>
                </a:lnTo>
                <a:lnTo>
                  <a:pt x="2195592" y="3493987"/>
                </a:lnTo>
                <a:cubicBezTo>
                  <a:pt x="2195592" y="3493987"/>
                  <a:pt x="2194777" y="3494482"/>
                  <a:pt x="2193759" y="3495098"/>
                </a:cubicBezTo>
                <a:lnTo>
                  <a:pt x="2191469" y="3496488"/>
                </a:lnTo>
                <a:lnTo>
                  <a:pt x="2190704" y="3496950"/>
                </a:lnTo>
                <a:cubicBezTo>
                  <a:pt x="2189890" y="3497443"/>
                  <a:pt x="2189483" y="3497692"/>
                  <a:pt x="2190095" y="3497320"/>
                </a:cubicBezTo>
                <a:lnTo>
                  <a:pt x="2191469" y="3496488"/>
                </a:lnTo>
                <a:lnTo>
                  <a:pt x="2195592" y="3493987"/>
                </a:lnTo>
                <a:cubicBezTo>
                  <a:pt x="2204036" y="3485631"/>
                  <a:pt x="2207897" y="3476819"/>
                  <a:pt x="2213812" y="3466688"/>
                </a:cubicBezTo>
                <a:cubicBezTo>
                  <a:pt x="2220231" y="3460337"/>
                  <a:pt x="2234432" y="3429172"/>
                  <a:pt x="2228510" y="3447866"/>
                </a:cubicBezTo>
                <a:cubicBezTo>
                  <a:pt x="2227079" y="3453739"/>
                  <a:pt x="2224041" y="3460088"/>
                  <a:pt x="2220504" y="3466573"/>
                </a:cubicBezTo>
                <a:lnTo>
                  <a:pt x="2216651" y="3473413"/>
                </a:lnTo>
                <a:lnTo>
                  <a:pt x="2222674" y="3455704"/>
                </a:lnTo>
                <a:cubicBezTo>
                  <a:pt x="2212302" y="3474596"/>
                  <a:pt x="2202733" y="3495933"/>
                  <a:pt x="2196035" y="3516886"/>
                </a:cubicBezTo>
                <a:cubicBezTo>
                  <a:pt x="2189470" y="3537671"/>
                  <a:pt x="2183150" y="3559419"/>
                  <a:pt x="2178254" y="3582633"/>
                </a:cubicBezTo>
                <a:cubicBezTo>
                  <a:pt x="2174442" y="3601545"/>
                  <a:pt x="2170566" y="3621404"/>
                  <a:pt x="2166721" y="3641383"/>
                </a:cubicBezTo>
                <a:lnTo>
                  <a:pt x="2166679" y="3641606"/>
                </a:lnTo>
                <a:lnTo>
                  <a:pt x="2164391" y="3646804"/>
                </a:lnTo>
                <a:cubicBezTo>
                  <a:pt x="2163733" y="3648455"/>
                  <a:pt x="2163426" y="3649468"/>
                  <a:pt x="2163742" y="3649231"/>
                </a:cubicBezTo>
                <a:cubicBezTo>
                  <a:pt x="2161277" y="3650133"/>
                  <a:pt x="2157617" y="3648008"/>
                  <a:pt x="2160362" y="3645959"/>
                </a:cubicBezTo>
                <a:cubicBezTo>
                  <a:pt x="2156350" y="3648955"/>
                  <a:pt x="2160431" y="3644969"/>
                  <a:pt x="2157401" y="3651145"/>
                </a:cubicBezTo>
                <a:cubicBezTo>
                  <a:pt x="2153247" y="3659101"/>
                  <a:pt x="2153669" y="3652991"/>
                  <a:pt x="2153669" y="3652991"/>
                </a:cubicBezTo>
                <a:cubicBezTo>
                  <a:pt x="2153953" y="3648864"/>
                  <a:pt x="2159385" y="3639798"/>
                  <a:pt x="2159522" y="3637816"/>
                </a:cubicBezTo>
                <a:cubicBezTo>
                  <a:pt x="2159522" y="3637816"/>
                  <a:pt x="2157192" y="3636736"/>
                  <a:pt x="2154874" y="3635490"/>
                </a:cubicBezTo>
                <a:cubicBezTo>
                  <a:pt x="2156278" y="3632563"/>
                  <a:pt x="2159028" y="3627534"/>
                  <a:pt x="2159028" y="3627534"/>
                </a:cubicBezTo>
                <a:cubicBezTo>
                  <a:pt x="2156847" y="3624307"/>
                  <a:pt x="2155148" y="3631527"/>
                  <a:pt x="2155148" y="3631527"/>
                </a:cubicBezTo>
                <a:cubicBezTo>
                  <a:pt x="2152346" y="3634402"/>
                  <a:pt x="2142981" y="3645307"/>
                  <a:pt x="2144180" y="3645352"/>
                </a:cubicBezTo>
                <a:cubicBezTo>
                  <a:pt x="2140652" y="3644227"/>
                  <a:pt x="2145868" y="3638297"/>
                  <a:pt x="2148885" y="3632286"/>
                </a:cubicBezTo>
                <a:cubicBezTo>
                  <a:pt x="2150369" y="3628203"/>
                  <a:pt x="2157758" y="3611098"/>
                  <a:pt x="2150938" y="3619947"/>
                </a:cubicBezTo>
                <a:cubicBezTo>
                  <a:pt x="2148257" y="3623985"/>
                  <a:pt x="2146574" y="3628060"/>
                  <a:pt x="2143823" y="3633088"/>
                </a:cubicBezTo>
                <a:cubicBezTo>
                  <a:pt x="2141289" y="3637877"/>
                  <a:pt x="2139231" y="3641587"/>
                  <a:pt x="2137434" y="3644726"/>
                </a:cubicBezTo>
                <a:lnTo>
                  <a:pt x="2133167" y="3652004"/>
                </a:lnTo>
                <a:lnTo>
                  <a:pt x="2133687" y="3649554"/>
                </a:lnTo>
                <a:lnTo>
                  <a:pt x="2136661" y="3631663"/>
                </a:lnTo>
                <a:lnTo>
                  <a:pt x="2139534" y="3622665"/>
                </a:lnTo>
                <a:cubicBezTo>
                  <a:pt x="2141820" y="3617122"/>
                  <a:pt x="2140411" y="3619387"/>
                  <a:pt x="2138141" y="3622902"/>
                </a:cubicBezTo>
                <a:lnTo>
                  <a:pt x="2138110" y="3622946"/>
                </a:lnTo>
                <a:lnTo>
                  <a:pt x="2138238" y="3622174"/>
                </a:lnTo>
                <a:cubicBezTo>
                  <a:pt x="2139922" y="3612957"/>
                  <a:pt x="2141828" y="3603501"/>
                  <a:pt x="2144127" y="3593361"/>
                </a:cubicBezTo>
                <a:cubicBezTo>
                  <a:pt x="2143881" y="3592399"/>
                  <a:pt x="2146663" y="3582097"/>
                  <a:pt x="2144660" y="3582465"/>
                </a:cubicBezTo>
                <a:cubicBezTo>
                  <a:pt x="2142490" y="3582864"/>
                  <a:pt x="2141756" y="3596388"/>
                  <a:pt x="2141221" y="3599077"/>
                </a:cubicBezTo>
                <a:lnTo>
                  <a:pt x="2135598" y="3626608"/>
                </a:lnTo>
                <a:lnTo>
                  <a:pt x="2134442" y="3628293"/>
                </a:lnTo>
                <a:cubicBezTo>
                  <a:pt x="2133229" y="3629857"/>
                  <a:pt x="2132154" y="3630913"/>
                  <a:pt x="2131573" y="3630643"/>
                </a:cubicBezTo>
                <a:cubicBezTo>
                  <a:pt x="2128975" y="3630545"/>
                  <a:pt x="2145094" y="3597215"/>
                  <a:pt x="2136797" y="3607166"/>
                </a:cubicBezTo>
                <a:cubicBezTo>
                  <a:pt x="2135382" y="3610259"/>
                  <a:pt x="2125448" y="3629419"/>
                  <a:pt x="2123050" y="3629329"/>
                </a:cubicBezTo>
                <a:cubicBezTo>
                  <a:pt x="2121652" y="3629277"/>
                  <a:pt x="2118556" y="3621877"/>
                  <a:pt x="2118487" y="3622868"/>
                </a:cubicBezTo>
                <a:cubicBezTo>
                  <a:pt x="2118556" y="3621877"/>
                  <a:pt x="2118624" y="3620887"/>
                  <a:pt x="2118692" y="3619896"/>
                </a:cubicBezTo>
                <a:cubicBezTo>
                  <a:pt x="2115891" y="3622771"/>
                  <a:pt x="2109973" y="3635957"/>
                  <a:pt x="2113345" y="3624827"/>
                </a:cubicBezTo>
                <a:cubicBezTo>
                  <a:pt x="2117994" y="3612586"/>
                  <a:pt x="2110464" y="3628857"/>
                  <a:pt x="2107644" y="3634876"/>
                </a:cubicBezTo>
                <a:lnTo>
                  <a:pt x="2106977" y="3636243"/>
                </a:lnTo>
                <a:lnTo>
                  <a:pt x="2114584" y="3596050"/>
                </a:lnTo>
                <a:cubicBezTo>
                  <a:pt x="2114706" y="3592428"/>
                  <a:pt x="2114985" y="3585322"/>
                  <a:pt x="2112781" y="3593789"/>
                </a:cubicBezTo>
                <a:cubicBezTo>
                  <a:pt x="2110176" y="3604777"/>
                  <a:pt x="2108773" y="3615689"/>
                  <a:pt x="2104989" y="3626172"/>
                </a:cubicBezTo>
                <a:cubicBezTo>
                  <a:pt x="2105097" y="3621474"/>
                  <a:pt x="2105597" y="3616937"/>
                  <a:pt x="2106295" y="3612481"/>
                </a:cubicBezTo>
                <a:lnTo>
                  <a:pt x="2108171" y="3602547"/>
                </a:lnTo>
                <a:lnTo>
                  <a:pt x="2108779" y="3600983"/>
                </a:lnTo>
                <a:cubicBezTo>
                  <a:pt x="2110310" y="3596944"/>
                  <a:pt x="2110837" y="3594915"/>
                  <a:pt x="2110750" y="3594144"/>
                </a:cubicBezTo>
                <a:lnTo>
                  <a:pt x="2109687" y="3594577"/>
                </a:lnTo>
                <a:lnTo>
                  <a:pt x="2111315" y="3586058"/>
                </a:lnTo>
                <a:cubicBezTo>
                  <a:pt x="2112034" y="3581598"/>
                  <a:pt x="2112565" y="3577056"/>
                  <a:pt x="2112715" y="3572349"/>
                </a:cubicBezTo>
                <a:lnTo>
                  <a:pt x="2110786" y="3580532"/>
                </a:lnTo>
                <a:lnTo>
                  <a:pt x="2106773" y="3597558"/>
                </a:lnTo>
                <a:lnTo>
                  <a:pt x="2105931" y="3598572"/>
                </a:lnTo>
                <a:cubicBezTo>
                  <a:pt x="2104929" y="3599814"/>
                  <a:pt x="2104084" y="3600807"/>
                  <a:pt x="2103785" y="3600796"/>
                </a:cubicBezTo>
                <a:cubicBezTo>
                  <a:pt x="2102586" y="3600751"/>
                  <a:pt x="2109906" y="3584638"/>
                  <a:pt x="2110190" y="3580510"/>
                </a:cubicBezTo>
                <a:cubicBezTo>
                  <a:pt x="2106041" y="3585485"/>
                  <a:pt x="2107024" y="3588668"/>
                  <a:pt x="2102938" y="3595632"/>
                </a:cubicBezTo>
                <a:cubicBezTo>
                  <a:pt x="2102938" y="3595632"/>
                  <a:pt x="2096884" y="3610800"/>
                  <a:pt x="2095686" y="3610756"/>
                </a:cubicBezTo>
                <a:lnTo>
                  <a:pt x="2095330" y="3598492"/>
                </a:lnTo>
                <a:cubicBezTo>
                  <a:pt x="2094131" y="3598447"/>
                  <a:pt x="2074007" y="3637586"/>
                  <a:pt x="2081531" y="3618501"/>
                </a:cubicBezTo>
                <a:cubicBezTo>
                  <a:pt x="2087101" y="3607454"/>
                  <a:pt x="2090335" y="3598305"/>
                  <a:pt x="2092239" y="3588113"/>
                </a:cubicBezTo>
                <a:cubicBezTo>
                  <a:pt x="2093089" y="3584503"/>
                  <a:pt x="2094834" y="3581713"/>
                  <a:pt x="2096436" y="3578814"/>
                </a:cubicBezTo>
                <a:lnTo>
                  <a:pt x="2099525" y="3569608"/>
                </a:lnTo>
                <a:lnTo>
                  <a:pt x="2099776" y="3568862"/>
                </a:lnTo>
                <a:cubicBezTo>
                  <a:pt x="2099776" y="3568862"/>
                  <a:pt x="2099939" y="3568869"/>
                  <a:pt x="2100141" y="3568877"/>
                </a:cubicBezTo>
                <a:lnTo>
                  <a:pt x="2100598" y="3568893"/>
                </a:lnTo>
                <a:lnTo>
                  <a:pt x="2100751" y="3568899"/>
                </a:lnTo>
                <a:cubicBezTo>
                  <a:pt x="2100913" y="3568905"/>
                  <a:pt x="2100994" y="3568908"/>
                  <a:pt x="2100872" y="3568904"/>
                </a:cubicBezTo>
                <a:lnTo>
                  <a:pt x="2100598" y="3568893"/>
                </a:lnTo>
                <a:lnTo>
                  <a:pt x="2099776" y="3568862"/>
                </a:lnTo>
                <a:lnTo>
                  <a:pt x="2098962" y="3569595"/>
                </a:lnTo>
                <a:lnTo>
                  <a:pt x="2095242" y="3569520"/>
                </a:lnTo>
                <a:cubicBezTo>
                  <a:pt x="2093477" y="3569484"/>
                  <a:pt x="2092386" y="3569928"/>
                  <a:pt x="2091745" y="3570669"/>
                </a:cubicBezTo>
                <a:cubicBezTo>
                  <a:pt x="2089821" y="3572888"/>
                  <a:pt x="2091940" y="3577774"/>
                  <a:pt x="2092011" y="3580357"/>
                </a:cubicBezTo>
                <a:cubicBezTo>
                  <a:pt x="2090245" y="3580322"/>
                  <a:pt x="2089156" y="3580764"/>
                  <a:pt x="2088513" y="3581505"/>
                </a:cubicBezTo>
                <a:lnTo>
                  <a:pt x="2088749" y="3590129"/>
                </a:lnTo>
                <a:lnTo>
                  <a:pt x="2088239" y="3590942"/>
                </a:lnTo>
                <a:cubicBezTo>
                  <a:pt x="2088160" y="3592098"/>
                  <a:pt x="2082045" y="3590710"/>
                  <a:pt x="2082113" y="3589720"/>
                </a:cubicBezTo>
                <a:cubicBezTo>
                  <a:pt x="2078096" y="3595693"/>
                  <a:pt x="2078794" y="3603003"/>
                  <a:pt x="2074845" y="3607987"/>
                </a:cubicBezTo>
                <a:cubicBezTo>
                  <a:pt x="2073310" y="3609916"/>
                  <a:pt x="2072112" y="3609871"/>
                  <a:pt x="2069645" y="3610772"/>
                </a:cubicBezTo>
                <a:lnTo>
                  <a:pt x="2067798" y="3613221"/>
                </a:lnTo>
                <a:lnTo>
                  <a:pt x="2073181" y="3598765"/>
                </a:lnTo>
                <a:cubicBezTo>
                  <a:pt x="2091456" y="3549360"/>
                  <a:pt x="2108361" y="3500931"/>
                  <a:pt x="2118035" y="3456945"/>
                </a:cubicBezTo>
                <a:cubicBezTo>
                  <a:pt x="2099098" y="3495578"/>
                  <a:pt x="2083002" y="3541298"/>
                  <a:pt x="2067360" y="3587529"/>
                </a:cubicBezTo>
                <a:lnTo>
                  <a:pt x="2064416" y="3596191"/>
                </a:lnTo>
                <a:lnTo>
                  <a:pt x="2063637" y="3597675"/>
                </a:lnTo>
                <a:cubicBezTo>
                  <a:pt x="2061516" y="3601568"/>
                  <a:pt x="2059403" y="3605338"/>
                  <a:pt x="2058730" y="3606389"/>
                </a:cubicBezTo>
                <a:cubicBezTo>
                  <a:pt x="2057463" y="3607334"/>
                  <a:pt x="2054865" y="3607237"/>
                  <a:pt x="2054865" y="3607237"/>
                </a:cubicBezTo>
                <a:lnTo>
                  <a:pt x="2051224" y="3615253"/>
                </a:lnTo>
                <a:lnTo>
                  <a:pt x="2065616" y="3572144"/>
                </a:lnTo>
                <a:cubicBezTo>
                  <a:pt x="2081639" y="3523768"/>
                  <a:pt x="2096807" y="3476308"/>
                  <a:pt x="2110204" y="3428667"/>
                </a:cubicBezTo>
                <a:cubicBezTo>
                  <a:pt x="2099511" y="3446237"/>
                  <a:pt x="2092444" y="3467325"/>
                  <a:pt x="2086059" y="3491868"/>
                </a:cubicBezTo>
                <a:cubicBezTo>
                  <a:pt x="2082827" y="3502705"/>
                  <a:pt x="2066127" y="3558599"/>
                  <a:pt x="2062595" y="3558527"/>
                </a:cubicBezTo>
                <a:cubicBezTo>
                  <a:pt x="2051417" y="3558299"/>
                  <a:pt x="2071647" y="3502477"/>
                  <a:pt x="2071836" y="3509366"/>
                </a:cubicBezTo>
                <a:cubicBezTo>
                  <a:pt x="2074973" y="3495086"/>
                  <a:pt x="2089008" y="3470699"/>
                  <a:pt x="2088709" y="3459789"/>
                </a:cubicBezTo>
                <a:cubicBezTo>
                  <a:pt x="2084895" y="3449384"/>
                  <a:pt x="2068022" y="3498961"/>
                  <a:pt x="2068022" y="3498961"/>
                </a:cubicBezTo>
                <a:cubicBezTo>
                  <a:pt x="2052852" y="3546277"/>
                  <a:pt x="2037591" y="3590293"/>
                  <a:pt x="2022785" y="3632166"/>
                </a:cubicBezTo>
                <a:lnTo>
                  <a:pt x="2004062" y="3685186"/>
                </a:lnTo>
                <a:lnTo>
                  <a:pt x="2000333" y="3683445"/>
                </a:lnTo>
                <a:lnTo>
                  <a:pt x="1998921" y="3682785"/>
                </a:lnTo>
                <a:lnTo>
                  <a:pt x="1998759" y="3683100"/>
                </a:lnTo>
                <a:lnTo>
                  <a:pt x="1996785" y="3686431"/>
                </a:lnTo>
                <a:lnTo>
                  <a:pt x="1996800" y="3686202"/>
                </a:lnTo>
                <a:lnTo>
                  <a:pt x="1997599" y="3682168"/>
                </a:lnTo>
                <a:lnTo>
                  <a:pt x="1995903" y="3681376"/>
                </a:lnTo>
                <a:lnTo>
                  <a:pt x="1994911" y="3686981"/>
                </a:lnTo>
                <a:lnTo>
                  <a:pt x="1993980" y="3691166"/>
                </a:lnTo>
                <a:lnTo>
                  <a:pt x="1986741" y="3703384"/>
                </a:lnTo>
                <a:lnTo>
                  <a:pt x="1986274" y="3703007"/>
                </a:lnTo>
                <a:lnTo>
                  <a:pt x="2013259" y="3625230"/>
                </a:lnTo>
                <a:cubicBezTo>
                  <a:pt x="2013165" y="3621785"/>
                  <a:pt x="2044261" y="3554709"/>
                  <a:pt x="2040526" y="3547173"/>
                </a:cubicBezTo>
                <a:cubicBezTo>
                  <a:pt x="2029158" y="3540057"/>
                  <a:pt x="2019345" y="3589778"/>
                  <a:pt x="2019345" y="3589778"/>
                </a:cubicBezTo>
                <a:cubicBezTo>
                  <a:pt x="2010858" y="3612701"/>
                  <a:pt x="2003217" y="3632987"/>
                  <a:pt x="1996054" y="3651902"/>
                </a:cubicBezTo>
                <a:lnTo>
                  <a:pt x="1986378" y="3677426"/>
                </a:lnTo>
                <a:lnTo>
                  <a:pt x="1983884" y="3669930"/>
                </a:lnTo>
                <a:cubicBezTo>
                  <a:pt x="1984898" y="3668868"/>
                  <a:pt x="1982726" y="3668872"/>
                  <a:pt x="1981567" y="3667812"/>
                </a:cubicBezTo>
                <a:lnTo>
                  <a:pt x="1981801" y="3666987"/>
                </a:lnTo>
                <a:lnTo>
                  <a:pt x="1981228" y="3667519"/>
                </a:lnTo>
                <a:lnTo>
                  <a:pt x="1981377" y="3663599"/>
                </a:lnTo>
                <a:lnTo>
                  <a:pt x="1978826" y="3666922"/>
                </a:lnTo>
                <a:lnTo>
                  <a:pt x="1982217" y="3661911"/>
                </a:lnTo>
                <a:lnTo>
                  <a:pt x="1984301" y="3658129"/>
                </a:lnTo>
                <a:lnTo>
                  <a:pt x="1988460" y="3643394"/>
                </a:lnTo>
                <a:lnTo>
                  <a:pt x="1989173" y="3642966"/>
                </a:lnTo>
                <a:lnTo>
                  <a:pt x="1989126" y="3642679"/>
                </a:lnTo>
                <a:cubicBezTo>
                  <a:pt x="1990745" y="3636614"/>
                  <a:pt x="1993844" y="3629447"/>
                  <a:pt x="1996799" y="3621446"/>
                </a:cubicBezTo>
                <a:lnTo>
                  <a:pt x="2001636" y="3611792"/>
                </a:lnTo>
                <a:lnTo>
                  <a:pt x="2005016" y="3599876"/>
                </a:lnTo>
                <a:lnTo>
                  <a:pt x="2005938" y="3593609"/>
                </a:lnTo>
                <a:lnTo>
                  <a:pt x="2005196" y="3593989"/>
                </a:lnTo>
                <a:cubicBezTo>
                  <a:pt x="2004511" y="3594390"/>
                  <a:pt x="2003946" y="3594773"/>
                  <a:pt x="2003627" y="3595050"/>
                </a:cubicBezTo>
                <a:lnTo>
                  <a:pt x="1998849" y="3604006"/>
                </a:lnTo>
                <a:lnTo>
                  <a:pt x="1997023" y="3611222"/>
                </a:lnTo>
                <a:cubicBezTo>
                  <a:pt x="1994534" y="3620644"/>
                  <a:pt x="1991752" y="3630049"/>
                  <a:pt x="1988175" y="3639150"/>
                </a:cubicBezTo>
                <a:cubicBezTo>
                  <a:pt x="1986168" y="3639306"/>
                  <a:pt x="1983268" y="3642343"/>
                  <a:pt x="1982253" y="3643407"/>
                </a:cubicBezTo>
                <a:cubicBezTo>
                  <a:pt x="1977268" y="3663879"/>
                  <a:pt x="1977268" y="3663879"/>
                  <a:pt x="1977268" y="3663879"/>
                </a:cubicBezTo>
                <a:cubicBezTo>
                  <a:pt x="1976398" y="3664791"/>
                  <a:pt x="1976398" y="3664791"/>
                  <a:pt x="1975383" y="3665854"/>
                </a:cubicBezTo>
                <a:cubicBezTo>
                  <a:pt x="1976983" y="3659635"/>
                  <a:pt x="1978747" y="3653569"/>
                  <a:pt x="1980345" y="3647351"/>
                </a:cubicBezTo>
                <a:cubicBezTo>
                  <a:pt x="1981216" y="3646439"/>
                  <a:pt x="1977324" y="3648570"/>
                  <a:pt x="1975440" y="3650543"/>
                </a:cubicBezTo>
                <a:cubicBezTo>
                  <a:pt x="1976167" y="3647510"/>
                  <a:pt x="1976167" y="3647510"/>
                  <a:pt x="1976167" y="3647510"/>
                </a:cubicBezTo>
                <a:cubicBezTo>
                  <a:pt x="1977182" y="3646447"/>
                  <a:pt x="1977182" y="3646447"/>
                  <a:pt x="1975009" y="3646451"/>
                </a:cubicBezTo>
                <a:cubicBezTo>
                  <a:pt x="1976025" y="3645388"/>
                  <a:pt x="1976025" y="3645388"/>
                  <a:pt x="1976025" y="3645388"/>
                </a:cubicBezTo>
                <a:lnTo>
                  <a:pt x="1972744" y="3646989"/>
                </a:lnTo>
                <a:lnTo>
                  <a:pt x="1954481" y="3679970"/>
                </a:lnTo>
                <a:lnTo>
                  <a:pt x="1952783" y="3683027"/>
                </a:lnTo>
                <a:lnTo>
                  <a:pt x="1952715" y="3679179"/>
                </a:lnTo>
                <a:lnTo>
                  <a:pt x="1952567" y="3677842"/>
                </a:lnTo>
                <a:lnTo>
                  <a:pt x="1957525" y="3668144"/>
                </a:lnTo>
                <a:cubicBezTo>
                  <a:pt x="1960543" y="3662132"/>
                  <a:pt x="1970124" y="3648089"/>
                  <a:pt x="1970478" y="3642971"/>
                </a:cubicBezTo>
                <a:cubicBezTo>
                  <a:pt x="1970614" y="3640990"/>
                  <a:pt x="1967018" y="3640855"/>
                  <a:pt x="1965836" y="3637665"/>
                </a:cubicBezTo>
                <a:cubicBezTo>
                  <a:pt x="1964922" y="3633493"/>
                  <a:pt x="1967655" y="3631608"/>
                  <a:pt x="1970474" y="3625589"/>
                </a:cubicBezTo>
                <a:cubicBezTo>
                  <a:pt x="1972025" y="3620516"/>
                  <a:pt x="1972310" y="3616389"/>
                  <a:pt x="1973725" y="3613297"/>
                </a:cubicBezTo>
                <a:lnTo>
                  <a:pt x="1975421" y="3609696"/>
                </a:lnTo>
                <a:lnTo>
                  <a:pt x="1975291" y="3609822"/>
                </a:lnTo>
                <a:cubicBezTo>
                  <a:pt x="1975024" y="3610004"/>
                  <a:pt x="1974811" y="3610047"/>
                  <a:pt x="1974670" y="3609918"/>
                </a:cubicBezTo>
                <a:cubicBezTo>
                  <a:pt x="1974341" y="3609616"/>
                  <a:pt x="1974467" y="3608513"/>
                  <a:pt x="1974866" y="3606982"/>
                </a:cubicBezTo>
                <a:lnTo>
                  <a:pt x="1975769" y="3604160"/>
                </a:lnTo>
                <a:lnTo>
                  <a:pt x="1974391" y="3605086"/>
                </a:lnTo>
                <a:cubicBezTo>
                  <a:pt x="1973416" y="3605421"/>
                  <a:pt x="1972450" y="3605634"/>
                  <a:pt x="1971817" y="3606107"/>
                </a:cubicBezTo>
                <a:cubicBezTo>
                  <a:pt x="1970470" y="3608208"/>
                  <a:pt x="1968930" y="3613116"/>
                  <a:pt x="1966048" y="3617147"/>
                </a:cubicBezTo>
                <a:cubicBezTo>
                  <a:pt x="1964633" y="3620239"/>
                  <a:pt x="1956250" y="3634326"/>
                  <a:pt x="1959354" y="3624179"/>
                </a:cubicBezTo>
                <a:cubicBezTo>
                  <a:pt x="1960985" y="3617950"/>
                  <a:pt x="1966469" y="3611038"/>
                  <a:pt x="1967873" y="3608110"/>
                </a:cubicBezTo>
                <a:cubicBezTo>
                  <a:pt x="1969489" y="3605026"/>
                  <a:pt x="1968305" y="3601836"/>
                  <a:pt x="1968373" y="3600846"/>
                </a:cubicBezTo>
                <a:cubicBezTo>
                  <a:pt x="1969908" y="3598916"/>
                  <a:pt x="1971187" y="3597807"/>
                  <a:pt x="1972591" y="3594879"/>
                </a:cubicBezTo>
                <a:lnTo>
                  <a:pt x="1972618" y="3594492"/>
                </a:lnTo>
                <a:lnTo>
                  <a:pt x="1971847" y="3595838"/>
                </a:lnTo>
                <a:cubicBezTo>
                  <a:pt x="1969144" y="3599998"/>
                  <a:pt x="1969467" y="3595321"/>
                  <a:pt x="1969467" y="3595321"/>
                </a:cubicBezTo>
                <a:cubicBezTo>
                  <a:pt x="1969752" y="3591193"/>
                  <a:pt x="1975185" y="3582126"/>
                  <a:pt x="1975321" y="3580145"/>
                </a:cubicBezTo>
                <a:cubicBezTo>
                  <a:pt x="1975321" y="3580145"/>
                  <a:pt x="1974738" y="3579875"/>
                  <a:pt x="1973866" y="3579449"/>
                </a:cubicBezTo>
                <a:lnTo>
                  <a:pt x="1973429" y="3579227"/>
                </a:lnTo>
                <a:lnTo>
                  <a:pt x="1970558" y="3585869"/>
                </a:lnTo>
                <a:cubicBezTo>
                  <a:pt x="1969208" y="3588927"/>
                  <a:pt x="1967840" y="3591886"/>
                  <a:pt x="1966398" y="3594646"/>
                </a:cubicBezTo>
                <a:cubicBezTo>
                  <a:pt x="1964146" y="3599693"/>
                  <a:pt x="1961296" y="3604719"/>
                  <a:pt x="1958321" y="3609739"/>
                </a:cubicBezTo>
                <a:lnTo>
                  <a:pt x="1956130" y="3613478"/>
                </a:lnTo>
                <a:lnTo>
                  <a:pt x="1956300" y="3612583"/>
                </a:lnTo>
                <a:lnTo>
                  <a:pt x="1957674" y="3605160"/>
                </a:lnTo>
                <a:lnTo>
                  <a:pt x="1962533" y="3595495"/>
                </a:lnTo>
                <a:cubicBezTo>
                  <a:pt x="1966818" y="3588537"/>
                  <a:pt x="1972598" y="3577333"/>
                  <a:pt x="1964706" y="3584320"/>
                </a:cubicBezTo>
                <a:lnTo>
                  <a:pt x="1960472" y="3590529"/>
                </a:lnTo>
                <a:lnTo>
                  <a:pt x="1961675" y="3584770"/>
                </a:lnTo>
                <a:lnTo>
                  <a:pt x="1960793" y="3585906"/>
                </a:lnTo>
                <a:cubicBezTo>
                  <a:pt x="1960040" y="3586980"/>
                  <a:pt x="1959679" y="3587669"/>
                  <a:pt x="1959979" y="3587681"/>
                </a:cubicBezTo>
                <a:cubicBezTo>
                  <a:pt x="1957332" y="3586837"/>
                  <a:pt x="1959605" y="3583290"/>
                  <a:pt x="1962180" y="3579034"/>
                </a:cubicBezTo>
                <a:lnTo>
                  <a:pt x="1963280" y="3577092"/>
                </a:lnTo>
                <a:lnTo>
                  <a:pt x="1963868" y="3574284"/>
                </a:lnTo>
                <a:lnTo>
                  <a:pt x="1966156" y="3563297"/>
                </a:lnTo>
                <a:lnTo>
                  <a:pt x="1963205" y="3568475"/>
                </a:lnTo>
                <a:lnTo>
                  <a:pt x="1961122" y="3572511"/>
                </a:lnTo>
                <a:lnTo>
                  <a:pt x="1956812" y="3589311"/>
                </a:lnTo>
                <a:cubicBezTo>
                  <a:pt x="1954317" y="3598515"/>
                  <a:pt x="1954107" y="3593208"/>
                  <a:pt x="1954509" y="3587608"/>
                </a:cubicBezTo>
                <a:lnTo>
                  <a:pt x="1954874" y="3584129"/>
                </a:lnTo>
                <a:lnTo>
                  <a:pt x="1953233" y="3587055"/>
                </a:lnTo>
                <a:lnTo>
                  <a:pt x="1948966" y="3594333"/>
                </a:lnTo>
                <a:lnTo>
                  <a:pt x="1949486" y="3591883"/>
                </a:lnTo>
                <a:lnTo>
                  <a:pt x="1952459" y="3573993"/>
                </a:lnTo>
                <a:lnTo>
                  <a:pt x="1955333" y="3564993"/>
                </a:lnTo>
                <a:cubicBezTo>
                  <a:pt x="1957618" y="3559451"/>
                  <a:pt x="1956210" y="3561715"/>
                  <a:pt x="1953939" y="3565231"/>
                </a:cubicBezTo>
                <a:lnTo>
                  <a:pt x="1953909" y="3565275"/>
                </a:lnTo>
                <a:lnTo>
                  <a:pt x="1954037" y="3564503"/>
                </a:lnTo>
                <a:cubicBezTo>
                  <a:pt x="1955721" y="3555285"/>
                  <a:pt x="1957627" y="3545830"/>
                  <a:pt x="1959926" y="3535690"/>
                </a:cubicBezTo>
                <a:cubicBezTo>
                  <a:pt x="1959802" y="3535209"/>
                  <a:pt x="1960437" y="3532393"/>
                  <a:pt x="1960851" y="3529743"/>
                </a:cubicBezTo>
                <a:lnTo>
                  <a:pt x="1961037" y="3527775"/>
                </a:lnTo>
                <a:lnTo>
                  <a:pt x="1959878" y="3531851"/>
                </a:lnTo>
                <a:cubicBezTo>
                  <a:pt x="1956659" y="3546742"/>
                  <a:pt x="1956012" y="3560736"/>
                  <a:pt x="1950369" y="3577105"/>
                </a:cubicBezTo>
                <a:lnTo>
                  <a:pt x="1951808" y="3566927"/>
                </a:lnTo>
                <a:lnTo>
                  <a:pt x="1951396" y="3568937"/>
                </a:lnTo>
                <a:lnTo>
                  <a:pt x="1950241" y="3570622"/>
                </a:lnTo>
                <a:cubicBezTo>
                  <a:pt x="1949028" y="3572185"/>
                  <a:pt x="1947954" y="3573241"/>
                  <a:pt x="1947372" y="3572971"/>
                </a:cubicBezTo>
                <a:cubicBezTo>
                  <a:pt x="1945749" y="3572911"/>
                  <a:pt x="1951436" y="3559868"/>
                  <a:pt x="1953905" y="3552524"/>
                </a:cubicBezTo>
                <a:lnTo>
                  <a:pt x="1954568" y="3550176"/>
                </a:lnTo>
                <a:lnTo>
                  <a:pt x="1954852" y="3548643"/>
                </a:lnTo>
                <a:lnTo>
                  <a:pt x="1954647" y="3547643"/>
                </a:lnTo>
                <a:cubicBezTo>
                  <a:pt x="1954288" y="3547684"/>
                  <a:pt x="1953633" y="3548252"/>
                  <a:pt x="1952595" y="3549496"/>
                </a:cubicBezTo>
                <a:cubicBezTo>
                  <a:pt x="1952242" y="3550268"/>
                  <a:pt x="1951355" y="3552046"/>
                  <a:pt x="1950188" y="3554276"/>
                </a:cubicBezTo>
                <a:lnTo>
                  <a:pt x="1946690" y="3560675"/>
                </a:lnTo>
                <a:lnTo>
                  <a:pt x="1945967" y="3564735"/>
                </a:lnTo>
                <a:cubicBezTo>
                  <a:pt x="1945401" y="3567246"/>
                  <a:pt x="1944682" y="3569727"/>
                  <a:pt x="1943683" y="3572141"/>
                </a:cubicBezTo>
                <a:cubicBezTo>
                  <a:pt x="1943786" y="3570322"/>
                  <a:pt x="1943932" y="3568722"/>
                  <a:pt x="1944103" y="3567243"/>
                </a:cubicBezTo>
                <a:lnTo>
                  <a:pt x="1944475" y="3564496"/>
                </a:lnTo>
                <a:lnTo>
                  <a:pt x="1943879" y="3565501"/>
                </a:lnTo>
                <a:lnTo>
                  <a:pt x="1942566" y="3567511"/>
                </a:lnTo>
                <a:lnTo>
                  <a:pt x="1948732" y="3550609"/>
                </a:lnTo>
                <a:cubicBezTo>
                  <a:pt x="1955982" y="3530817"/>
                  <a:pt x="1962779" y="3510585"/>
                  <a:pt x="1966116" y="3492865"/>
                </a:cubicBezTo>
                <a:cubicBezTo>
                  <a:pt x="1969160" y="3475139"/>
                  <a:pt x="1965142" y="3457269"/>
                  <a:pt x="1968484" y="3450451"/>
                </a:cubicBezTo>
                <a:cubicBezTo>
                  <a:pt x="1971338" y="3425835"/>
                  <a:pt x="1988794" y="3397502"/>
                  <a:pt x="1991537" y="3368867"/>
                </a:cubicBezTo>
                <a:cubicBezTo>
                  <a:pt x="1991254" y="3358532"/>
                  <a:pt x="1987520" y="3350997"/>
                  <a:pt x="1990862" y="3344179"/>
                </a:cubicBezTo>
                <a:cubicBezTo>
                  <a:pt x="1990563" y="3333270"/>
                  <a:pt x="1997043" y="3312172"/>
                  <a:pt x="2004204" y="3294529"/>
                </a:cubicBezTo>
                <a:cubicBezTo>
                  <a:pt x="2010683" y="3273431"/>
                  <a:pt x="2024230" y="3231245"/>
                  <a:pt x="2013445" y="3245371"/>
                </a:cubicBezTo>
                <a:cubicBezTo>
                  <a:pt x="2003134" y="3255488"/>
                  <a:pt x="1996271" y="3284039"/>
                  <a:pt x="1993025" y="3294302"/>
                </a:cubicBezTo>
                <a:cubicBezTo>
                  <a:pt x="1962421" y="3357944"/>
                  <a:pt x="2008734" y="3202238"/>
                  <a:pt x="1992050" y="3258706"/>
                </a:cubicBezTo>
                <a:cubicBezTo>
                  <a:pt x="1978220" y="3290557"/>
                  <a:pt x="1968792" y="3332827"/>
                  <a:pt x="1958493" y="3364750"/>
                </a:cubicBezTo>
                <a:cubicBezTo>
                  <a:pt x="1948687" y="3393241"/>
                  <a:pt x="1947994" y="3367979"/>
                  <a:pt x="1951148" y="3354271"/>
                </a:cubicBezTo>
                <a:cubicBezTo>
                  <a:pt x="1957424" y="3325709"/>
                  <a:pt x="1957329" y="3322264"/>
                  <a:pt x="1960865" y="3301105"/>
                </a:cubicBezTo>
                <a:cubicBezTo>
                  <a:pt x="1963610" y="3272471"/>
                  <a:pt x="1991075" y="3223109"/>
                  <a:pt x="1983825" y="3216076"/>
                </a:cubicBezTo>
                <a:cubicBezTo>
                  <a:pt x="1980201" y="3212559"/>
                  <a:pt x="1963312" y="3261562"/>
                  <a:pt x="1966748" y="3258189"/>
                </a:cubicBezTo>
                <a:cubicBezTo>
                  <a:pt x="1963516" y="3269026"/>
                  <a:pt x="1949781" y="3304322"/>
                  <a:pt x="1946156" y="3300805"/>
                </a:cubicBezTo>
                <a:cubicBezTo>
                  <a:pt x="1941927" y="3296703"/>
                  <a:pt x="1955285" y="3247627"/>
                  <a:pt x="1959105" y="3236802"/>
                </a:cubicBezTo>
                <a:cubicBezTo>
                  <a:pt x="1958916" y="3229913"/>
                  <a:pt x="1982851" y="3180481"/>
                  <a:pt x="1975013" y="3173434"/>
                </a:cubicBezTo>
                <a:cubicBezTo>
                  <a:pt x="1971482" y="3173361"/>
                  <a:pt x="1951550" y="3240092"/>
                  <a:pt x="1954987" y="3236718"/>
                </a:cubicBezTo>
                <a:cubicBezTo>
                  <a:pt x="1948019" y="3240019"/>
                  <a:pt x="1936651" y="3232902"/>
                  <a:pt x="1944096" y="3225594"/>
                </a:cubicBezTo>
                <a:cubicBezTo>
                  <a:pt x="1933215" y="3236274"/>
                  <a:pt x="1944002" y="3222149"/>
                  <a:pt x="1936950" y="3243810"/>
                </a:cubicBezTo>
                <a:cubicBezTo>
                  <a:pt x="1927128" y="3271727"/>
                  <a:pt x="1926547" y="3250484"/>
                  <a:pt x="1926547" y="3250484"/>
                </a:cubicBezTo>
                <a:cubicBezTo>
                  <a:pt x="1926154" y="3236130"/>
                  <a:pt x="1939395" y="3204267"/>
                  <a:pt x="1939207" y="3197377"/>
                </a:cubicBezTo>
                <a:cubicBezTo>
                  <a:pt x="1939207" y="3197377"/>
                  <a:pt x="1932052" y="3193789"/>
                  <a:pt x="1924881" y="3189626"/>
                </a:cubicBezTo>
                <a:cubicBezTo>
                  <a:pt x="1928128" y="3179365"/>
                  <a:pt x="1934702" y="3161709"/>
                  <a:pt x="1934702" y="3161709"/>
                </a:cubicBezTo>
                <a:cubicBezTo>
                  <a:pt x="1927342" y="3150658"/>
                  <a:pt x="1924503" y="3175847"/>
                  <a:pt x="1924503" y="3175847"/>
                </a:cubicBezTo>
                <a:cubicBezTo>
                  <a:pt x="1917137" y="3186025"/>
                  <a:pt x="1892904" y="3224550"/>
                  <a:pt x="1896436" y="3224622"/>
                </a:cubicBezTo>
                <a:cubicBezTo>
                  <a:pt x="1885749" y="3220962"/>
                  <a:pt x="1899289" y="3200006"/>
                  <a:pt x="1906357" y="3178920"/>
                </a:cubicBezTo>
                <a:cubicBezTo>
                  <a:pt x="1909494" y="3164638"/>
                  <a:pt x="1926084" y="3104726"/>
                  <a:pt x="1908708" y="3135931"/>
                </a:cubicBezTo>
                <a:cubicBezTo>
                  <a:pt x="1902039" y="3150140"/>
                  <a:pt x="1898315" y="3164410"/>
                  <a:pt x="1891741" y="3182065"/>
                </a:cubicBezTo>
                <a:cubicBezTo>
                  <a:pt x="1867705" y="3249284"/>
                  <a:pt x="1860834" y="3256029"/>
                  <a:pt x="1840729" y="3316443"/>
                </a:cubicBezTo>
                <a:cubicBezTo>
                  <a:pt x="1837387" y="3323261"/>
                  <a:pt x="1817376" y="3387119"/>
                  <a:pt x="1820121" y="3358485"/>
                </a:cubicBezTo>
                <a:cubicBezTo>
                  <a:pt x="1823070" y="3337314"/>
                  <a:pt x="1843663" y="3294699"/>
                  <a:pt x="1846814" y="3280990"/>
                </a:cubicBezTo>
                <a:cubicBezTo>
                  <a:pt x="1860252" y="3234786"/>
                  <a:pt x="1870064" y="3185065"/>
                  <a:pt x="1876056" y="3146168"/>
                </a:cubicBezTo>
                <a:cubicBezTo>
                  <a:pt x="1886167" y="3107355"/>
                  <a:pt x="1862226" y="3178020"/>
                  <a:pt x="1855071" y="3174431"/>
                </a:cubicBezTo>
                <a:cubicBezTo>
                  <a:pt x="1851246" y="3174353"/>
                  <a:pt x="1858678" y="3145096"/>
                  <a:pt x="1864393" y="3120252"/>
                </a:cubicBezTo>
                <a:lnTo>
                  <a:pt x="1864926" y="3117806"/>
                </a:lnTo>
                <a:lnTo>
                  <a:pt x="1865206" y="3117308"/>
                </a:lnTo>
                <a:cubicBezTo>
                  <a:pt x="1866071" y="3115633"/>
                  <a:pt x="1866564" y="3114493"/>
                  <a:pt x="1866322" y="3114445"/>
                </a:cubicBezTo>
                <a:lnTo>
                  <a:pt x="1865442" y="3115433"/>
                </a:lnTo>
                <a:lnTo>
                  <a:pt x="1868155" y="3102971"/>
                </a:lnTo>
                <a:cubicBezTo>
                  <a:pt x="1871189" y="3087567"/>
                  <a:pt x="1871434" y="3079368"/>
                  <a:pt x="1863415" y="3092546"/>
                </a:cubicBezTo>
                <a:cubicBezTo>
                  <a:pt x="1861798" y="3097965"/>
                  <a:pt x="1855128" y="3117481"/>
                  <a:pt x="1847981" y="3135625"/>
                </a:cubicBezTo>
                <a:lnTo>
                  <a:pt x="1840748" y="3152315"/>
                </a:lnTo>
                <a:lnTo>
                  <a:pt x="1832262" y="3164167"/>
                </a:lnTo>
                <a:lnTo>
                  <a:pt x="1829690" y="3167480"/>
                </a:lnTo>
                <a:lnTo>
                  <a:pt x="1829963" y="3166646"/>
                </a:lnTo>
                <a:lnTo>
                  <a:pt x="1832187" y="3159731"/>
                </a:lnTo>
                <a:lnTo>
                  <a:pt x="1838054" y="3151076"/>
                </a:lnTo>
                <a:cubicBezTo>
                  <a:pt x="1843040" y="3144937"/>
                  <a:pt x="1849985" y="3134920"/>
                  <a:pt x="1841504" y="3140676"/>
                </a:cubicBezTo>
                <a:lnTo>
                  <a:pt x="1836657" y="3146107"/>
                </a:lnTo>
                <a:lnTo>
                  <a:pt x="1841903" y="3131017"/>
                </a:lnTo>
                <a:cubicBezTo>
                  <a:pt x="1846329" y="3118410"/>
                  <a:pt x="1850859" y="3105472"/>
                  <a:pt x="1854461" y="3093409"/>
                </a:cubicBezTo>
                <a:cubicBezTo>
                  <a:pt x="1857957" y="3080536"/>
                  <a:pt x="1851818" y="3096157"/>
                  <a:pt x="1850212" y="3100475"/>
                </a:cubicBezTo>
                <a:cubicBezTo>
                  <a:pt x="1845046" y="3115901"/>
                  <a:pt x="1838637" y="3130722"/>
                  <a:pt x="1833263" y="3144528"/>
                </a:cubicBezTo>
                <a:cubicBezTo>
                  <a:pt x="1828564" y="3155842"/>
                  <a:pt x="1830904" y="3143038"/>
                  <a:pt x="1832387" y="3137776"/>
                </a:cubicBezTo>
                <a:cubicBezTo>
                  <a:pt x="1838828" y="3115465"/>
                  <a:pt x="1846486" y="3094850"/>
                  <a:pt x="1854680" y="3070662"/>
                </a:cubicBezTo>
                <a:cubicBezTo>
                  <a:pt x="1856947" y="3063718"/>
                  <a:pt x="1848057" y="3076104"/>
                  <a:pt x="1849214" y="3076033"/>
                </a:cubicBezTo>
                <a:cubicBezTo>
                  <a:pt x="1839215" y="3095294"/>
                  <a:pt x="1838408" y="3112223"/>
                  <a:pt x="1828497" y="3132158"/>
                </a:cubicBezTo>
                <a:cubicBezTo>
                  <a:pt x="1833945" y="3109909"/>
                  <a:pt x="1842368" y="3087478"/>
                  <a:pt x="1850668" y="3064101"/>
                </a:cubicBezTo>
                <a:cubicBezTo>
                  <a:pt x="1850563" y="3063290"/>
                  <a:pt x="1855863" y="3055343"/>
                  <a:pt x="1852723" y="3055535"/>
                </a:cubicBezTo>
                <a:cubicBezTo>
                  <a:pt x="1851731" y="3055595"/>
                  <a:pt x="1848474" y="3062602"/>
                  <a:pt x="1850126" y="3059913"/>
                </a:cubicBezTo>
                <a:cubicBezTo>
                  <a:pt x="1846087" y="3068601"/>
                  <a:pt x="1842711" y="3082420"/>
                  <a:pt x="1837664" y="3091032"/>
                </a:cubicBezTo>
                <a:cubicBezTo>
                  <a:pt x="1836118" y="3094530"/>
                  <a:pt x="1833205" y="3096477"/>
                  <a:pt x="1832529" y="3098969"/>
                </a:cubicBezTo>
                <a:cubicBezTo>
                  <a:pt x="1828490" y="3107657"/>
                  <a:pt x="1827653" y="3117917"/>
                  <a:pt x="1822622" y="3126664"/>
                </a:cubicBezTo>
                <a:cubicBezTo>
                  <a:pt x="1823897" y="3119780"/>
                  <a:pt x="1825443" y="3116283"/>
                  <a:pt x="1826674" y="3110353"/>
                </a:cubicBezTo>
                <a:cubicBezTo>
                  <a:pt x="1825892" y="3112036"/>
                  <a:pt x="1833205" y="3096477"/>
                  <a:pt x="1831987" y="3094783"/>
                </a:cubicBezTo>
                <a:cubicBezTo>
                  <a:pt x="1829733" y="3094103"/>
                  <a:pt x="1824242" y="3114722"/>
                  <a:pt x="1823459" y="3116403"/>
                </a:cubicBezTo>
                <a:cubicBezTo>
                  <a:pt x="1820188" y="3127154"/>
                  <a:pt x="1817403" y="3135560"/>
                  <a:pt x="1814507" y="3144074"/>
                </a:cubicBezTo>
                <a:lnTo>
                  <a:pt x="1814269" y="3144776"/>
                </a:lnTo>
                <a:lnTo>
                  <a:pt x="1814084" y="3138019"/>
                </a:lnTo>
                <a:lnTo>
                  <a:pt x="1812673" y="3140837"/>
                </a:lnTo>
                <a:lnTo>
                  <a:pt x="1820892" y="3113293"/>
                </a:lnTo>
                <a:cubicBezTo>
                  <a:pt x="1818429" y="3125151"/>
                  <a:pt x="1823699" y="3110535"/>
                  <a:pt x="1821612" y="3109846"/>
                </a:cubicBezTo>
                <a:cubicBezTo>
                  <a:pt x="1818367" y="3109227"/>
                  <a:pt x="1812918" y="3131477"/>
                  <a:pt x="1812137" y="3133159"/>
                </a:cubicBezTo>
                <a:lnTo>
                  <a:pt x="1804123" y="3159435"/>
                </a:lnTo>
                <a:lnTo>
                  <a:pt x="1801742" y="3165167"/>
                </a:lnTo>
                <a:cubicBezTo>
                  <a:pt x="1798285" y="3173129"/>
                  <a:pt x="1796570" y="3174959"/>
                  <a:pt x="1799861" y="3155516"/>
                </a:cubicBezTo>
                <a:cubicBezTo>
                  <a:pt x="1801111" y="3150163"/>
                  <a:pt x="1801935" y="3146369"/>
                  <a:pt x="1802407" y="3143870"/>
                </a:cubicBezTo>
                <a:lnTo>
                  <a:pt x="1802579" y="3142349"/>
                </a:lnTo>
                <a:lnTo>
                  <a:pt x="1802871" y="3141348"/>
                </a:lnTo>
                <a:cubicBezTo>
                  <a:pt x="1802871" y="3141348"/>
                  <a:pt x="1806670" y="3138530"/>
                  <a:pt x="1804477" y="3137030"/>
                </a:cubicBezTo>
                <a:cubicBezTo>
                  <a:pt x="1803215" y="3136290"/>
                  <a:pt x="1799492" y="3147408"/>
                  <a:pt x="1801879" y="3141409"/>
                </a:cubicBezTo>
                <a:lnTo>
                  <a:pt x="1800278" y="3146422"/>
                </a:lnTo>
                <a:lnTo>
                  <a:pt x="1799173" y="3149191"/>
                </a:lnTo>
                <a:cubicBezTo>
                  <a:pt x="1797236" y="3154961"/>
                  <a:pt x="1794784" y="3162729"/>
                  <a:pt x="1792411" y="3170374"/>
                </a:cubicBezTo>
                <a:lnTo>
                  <a:pt x="1790064" y="3178006"/>
                </a:lnTo>
                <a:lnTo>
                  <a:pt x="1780245" y="3205895"/>
                </a:lnTo>
                <a:cubicBezTo>
                  <a:pt x="1783668" y="3184722"/>
                  <a:pt x="1794793" y="3158721"/>
                  <a:pt x="1801110" y="3135466"/>
                </a:cubicBezTo>
                <a:cubicBezTo>
                  <a:pt x="1801892" y="3133785"/>
                  <a:pt x="1803947" y="3125219"/>
                  <a:pt x="1801799" y="3125350"/>
                </a:cubicBezTo>
                <a:lnTo>
                  <a:pt x="1797970" y="3135658"/>
                </a:lnTo>
                <a:cubicBezTo>
                  <a:pt x="1795150" y="3146040"/>
                  <a:pt x="1791592" y="3157148"/>
                  <a:pt x="1787675" y="3166780"/>
                </a:cubicBezTo>
                <a:cubicBezTo>
                  <a:pt x="1789648" y="3158219"/>
                  <a:pt x="1792349" y="3149171"/>
                  <a:pt x="1795259" y="3139805"/>
                </a:cubicBezTo>
                <a:cubicBezTo>
                  <a:pt x="1798168" y="3130439"/>
                  <a:pt x="1801288" y="3120753"/>
                  <a:pt x="1804095" y="3110916"/>
                </a:cubicBezTo>
                <a:cubicBezTo>
                  <a:pt x="1810067" y="3092718"/>
                  <a:pt x="1818040" y="3074535"/>
                  <a:pt x="1822979" y="3057353"/>
                </a:cubicBezTo>
                <a:cubicBezTo>
                  <a:pt x="1825530" y="3048757"/>
                  <a:pt x="1828262" y="3039945"/>
                  <a:pt x="1831504" y="3031205"/>
                </a:cubicBezTo>
                <a:lnTo>
                  <a:pt x="1833675" y="3026380"/>
                </a:lnTo>
                <a:lnTo>
                  <a:pt x="1827019" y="3046551"/>
                </a:lnTo>
                <a:cubicBezTo>
                  <a:pt x="1824456" y="3054526"/>
                  <a:pt x="1821985" y="3062369"/>
                  <a:pt x="1819587" y="3069900"/>
                </a:cubicBezTo>
                <a:cubicBezTo>
                  <a:pt x="1818250" y="3075019"/>
                  <a:pt x="1815985" y="3081965"/>
                  <a:pt x="1815308" y="3084455"/>
                </a:cubicBezTo>
                <a:cubicBezTo>
                  <a:pt x="1815746" y="3087832"/>
                  <a:pt x="1817413" y="3085279"/>
                  <a:pt x="1817728" y="3087711"/>
                </a:cubicBezTo>
                <a:cubicBezTo>
                  <a:pt x="1817728" y="3087711"/>
                  <a:pt x="1818270" y="3091898"/>
                  <a:pt x="1817279" y="3091959"/>
                </a:cubicBezTo>
                <a:cubicBezTo>
                  <a:pt x="1818270" y="3091898"/>
                  <a:pt x="1822309" y="3083211"/>
                  <a:pt x="1825462" y="3075394"/>
                </a:cubicBezTo>
                <a:lnTo>
                  <a:pt x="1826170" y="3076295"/>
                </a:lnTo>
                <a:lnTo>
                  <a:pt x="1825688" y="3077152"/>
                </a:lnTo>
                <a:cubicBezTo>
                  <a:pt x="1826185" y="3077120"/>
                  <a:pt x="1826402" y="3076869"/>
                  <a:pt x="1826358" y="3076531"/>
                </a:cubicBezTo>
                <a:lnTo>
                  <a:pt x="1826170" y="3076295"/>
                </a:lnTo>
                <a:lnTo>
                  <a:pt x="1828911" y="3071428"/>
                </a:lnTo>
                <a:cubicBezTo>
                  <a:pt x="1831521" y="3065361"/>
                  <a:pt x="1832583" y="3058352"/>
                  <a:pt x="1834666" y="3051282"/>
                </a:cubicBezTo>
                <a:cubicBezTo>
                  <a:pt x="1842780" y="3029686"/>
                  <a:pt x="1850857" y="3008126"/>
                  <a:pt x="1859622" y="2987053"/>
                </a:cubicBezTo>
                <a:lnTo>
                  <a:pt x="1887617" y="2928024"/>
                </a:lnTo>
                <a:lnTo>
                  <a:pt x="1888508" y="2923951"/>
                </a:lnTo>
                <a:lnTo>
                  <a:pt x="1888882" y="2921510"/>
                </a:lnTo>
                <a:lnTo>
                  <a:pt x="1900692" y="2905093"/>
                </a:lnTo>
                <a:lnTo>
                  <a:pt x="1915670" y="2879302"/>
                </a:lnTo>
                <a:lnTo>
                  <a:pt x="1924622" y="2861638"/>
                </a:lnTo>
                <a:lnTo>
                  <a:pt x="1923541" y="2861895"/>
                </a:lnTo>
                <a:cubicBezTo>
                  <a:pt x="1922725" y="2862010"/>
                  <a:pt x="1922053" y="2862147"/>
                  <a:pt x="1921960" y="2862615"/>
                </a:cubicBezTo>
                <a:cubicBezTo>
                  <a:pt x="1918878" y="2866155"/>
                  <a:pt x="1912749" y="2878068"/>
                  <a:pt x="1908511" y="2881428"/>
                </a:cubicBezTo>
                <a:cubicBezTo>
                  <a:pt x="1906761" y="2883247"/>
                  <a:pt x="1903296" y="2882706"/>
                  <a:pt x="1903296" y="2882706"/>
                </a:cubicBezTo>
                <a:cubicBezTo>
                  <a:pt x="1903296" y="2882706"/>
                  <a:pt x="1902867" y="2883122"/>
                  <a:pt x="1902387" y="2883791"/>
                </a:cubicBezTo>
                <a:lnTo>
                  <a:pt x="1901855" y="2884937"/>
                </a:lnTo>
                <a:lnTo>
                  <a:pt x="1900547" y="2886373"/>
                </a:lnTo>
                <a:lnTo>
                  <a:pt x="1900169" y="2886358"/>
                </a:lnTo>
                <a:lnTo>
                  <a:pt x="1900083" y="2886512"/>
                </a:lnTo>
                <a:lnTo>
                  <a:pt x="1899836" y="2887153"/>
                </a:lnTo>
                <a:lnTo>
                  <a:pt x="1900547" y="2886373"/>
                </a:lnTo>
                <a:lnTo>
                  <a:pt x="1901177" y="2886398"/>
                </a:lnTo>
                <a:lnTo>
                  <a:pt x="1899467" y="2887619"/>
                </a:lnTo>
                <a:lnTo>
                  <a:pt x="1876099" y="2929535"/>
                </a:lnTo>
                <a:cubicBezTo>
                  <a:pt x="1867634" y="2944720"/>
                  <a:pt x="1859575" y="2959983"/>
                  <a:pt x="1852900" y="2975977"/>
                </a:cubicBezTo>
                <a:cubicBezTo>
                  <a:pt x="1849664" y="2983152"/>
                  <a:pt x="1846565" y="2990727"/>
                  <a:pt x="1843585" y="2998523"/>
                </a:cubicBezTo>
                <a:lnTo>
                  <a:pt x="1841024" y="3005635"/>
                </a:lnTo>
                <a:lnTo>
                  <a:pt x="1840312" y="3006810"/>
                </a:lnTo>
                <a:cubicBezTo>
                  <a:pt x="1838072" y="3010980"/>
                  <a:pt x="1835890" y="3015759"/>
                  <a:pt x="1833920" y="3019436"/>
                </a:cubicBezTo>
                <a:lnTo>
                  <a:pt x="1832989" y="3020936"/>
                </a:lnTo>
                <a:lnTo>
                  <a:pt x="1839311" y="3003342"/>
                </a:lnTo>
                <a:cubicBezTo>
                  <a:pt x="1842313" y="2995351"/>
                  <a:pt x="1845527" y="2987215"/>
                  <a:pt x="1849101" y="2978796"/>
                </a:cubicBezTo>
                <a:cubicBezTo>
                  <a:pt x="1856952" y="2959667"/>
                  <a:pt x="1864475" y="2945730"/>
                  <a:pt x="1874327" y="2926614"/>
                </a:cubicBezTo>
                <a:cubicBezTo>
                  <a:pt x="1879251" y="2917057"/>
                  <a:pt x="1887329" y="2899682"/>
                  <a:pt x="1894280" y="2889048"/>
                </a:cubicBezTo>
                <a:cubicBezTo>
                  <a:pt x="1894176" y="2888237"/>
                  <a:pt x="1902137" y="2877677"/>
                  <a:pt x="1903127" y="2877618"/>
                </a:cubicBezTo>
                <a:lnTo>
                  <a:pt x="1902664" y="2879589"/>
                </a:lnTo>
                <a:lnTo>
                  <a:pt x="1909266" y="2870608"/>
                </a:lnTo>
                <a:cubicBezTo>
                  <a:pt x="1909450" y="2869672"/>
                  <a:pt x="1908883" y="2866527"/>
                  <a:pt x="1909068" y="2865591"/>
                </a:cubicBezTo>
                <a:cubicBezTo>
                  <a:pt x="1911366" y="2859998"/>
                  <a:pt x="1915230" y="2853522"/>
                  <a:pt x="1919054" y="2846237"/>
                </a:cubicBezTo>
                <a:cubicBezTo>
                  <a:pt x="1920796" y="2843452"/>
                  <a:pt x="1936366" y="2820948"/>
                  <a:pt x="1936551" y="2820012"/>
                </a:cubicBezTo>
                <a:cubicBezTo>
                  <a:pt x="1935582" y="2818895"/>
                  <a:pt x="1930214" y="2820953"/>
                  <a:pt x="1928843" y="2821866"/>
                </a:cubicBezTo>
                <a:cubicBezTo>
                  <a:pt x="1927317" y="2823558"/>
                  <a:pt x="1916733" y="2839923"/>
                  <a:pt x="1922515" y="2828761"/>
                </a:cubicBezTo>
                <a:cubicBezTo>
                  <a:pt x="1928646" y="2816849"/>
                  <a:pt x="1914632" y="2837505"/>
                  <a:pt x="1912890" y="2840290"/>
                </a:cubicBezTo>
                <a:cubicBezTo>
                  <a:pt x="1907688" y="2847521"/>
                  <a:pt x="1902894" y="2853691"/>
                  <a:pt x="1901182" y="2856319"/>
                </a:cubicBezTo>
                <a:cubicBezTo>
                  <a:pt x="1890311" y="2870629"/>
                  <a:pt x="1880556" y="2884067"/>
                  <a:pt x="1871042" y="2897161"/>
                </a:cubicBezTo>
                <a:lnTo>
                  <a:pt x="1869030" y="2899880"/>
                </a:lnTo>
                <a:lnTo>
                  <a:pt x="1869428" y="2896206"/>
                </a:lnTo>
                <a:lnTo>
                  <a:pt x="1869445" y="2894915"/>
                </a:lnTo>
                <a:lnTo>
                  <a:pt x="1875412" y="2886241"/>
                </a:lnTo>
                <a:cubicBezTo>
                  <a:pt x="1879058" y="2880858"/>
                  <a:pt x="1890024" y="2868574"/>
                  <a:pt x="1890982" y="2863736"/>
                </a:cubicBezTo>
                <a:cubicBezTo>
                  <a:pt x="1891353" y="2861864"/>
                  <a:pt x="1887889" y="2861323"/>
                  <a:pt x="1887129" y="2858149"/>
                </a:cubicBezTo>
                <a:cubicBezTo>
                  <a:pt x="1886747" y="2854068"/>
                  <a:pt x="1889620" y="2852586"/>
                  <a:pt x="1893074" y="2847172"/>
                </a:cubicBezTo>
                <a:cubicBezTo>
                  <a:pt x="1895186" y="2842515"/>
                  <a:pt x="1895959" y="2838614"/>
                  <a:pt x="1897701" y="2835830"/>
                </a:cubicBezTo>
                <a:cubicBezTo>
                  <a:pt x="1904985" y="2824098"/>
                  <a:pt x="1911900" y="2814238"/>
                  <a:pt x="1919402" y="2801412"/>
                </a:cubicBezTo>
                <a:cubicBezTo>
                  <a:pt x="1919402" y="2801412"/>
                  <a:pt x="1928625" y="2791913"/>
                  <a:pt x="1926500" y="2790616"/>
                </a:cubicBezTo>
                <a:cubicBezTo>
                  <a:pt x="1925934" y="2789965"/>
                  <a:pt x="1923441" y="2793034"/>
                  <a:pt x="1921546" y="2795594"/>
                </a:cubicBezTo>
                <a:lnTo>
                  <a:pt x="1920143" y="2797569"/>
                </a:lnTo>
                <a:lnTo>
                  <a:pt x="1920174" y="2797512"/>
                </a:lnTo>
                <a:lnTo>
                  <a:pt x="1919907" y="2797901"/>
                </a:lnTo>
                <a:lnTo>
                  <a:pt x="1919465" y="2798522"/>
                </a:lnTo>
                <a:cubicBezTo>
                  <a:pt x="1919298" y="2798770"/>
                  <a:pt x="1919248" y="2798854"/>
                  <a:pt x="1919353" y="2798708"/>
                </a:cubicBezTo>
                <a:lnTo>
                  <a:pt x="1919907" y="2797901"/>
                </a:lnTo>
                <a:lnTo>
                  <a:pt x="1920143" y="2797569"/>
                </a:lnTo>
                <a:lnTo>
                  <a:pt x="1911216" y="2813929"/>
                </a:lnTo>
                <a:cubicBezTo>
                  <a:pt x="1908118" y="2819559"/>
                  <a:pt x="1904989" y="2824581"/>
                  <a:pt x="1902089" y="2826702"/>
                </a:cubicBezTo>
                <a:cubicBezTo>
                  <a:pt x="1900563" y="2828394"/>
                  <a:pt x="1898061" y="2828004"/>
                  <a:pt x="1896721" y="2828761"/>
                </a:cubicBezTo>
                <a:cubicBezTo>
                  <a:pt x="1895164" y="2830609"/>
                  <a:pt x="1893081" y="2835110"/>
                  <a:pt x="1889807" y="2838620"/>
                </a:cubicBezTo>
                <a:cubicBezTo>
                  <a:pt x="1888064" y="2841405"/>
                  <a:pt x="1878254" y="2853870"/>
                  <a:pt x="1882479" y="2844555"/>
                </a:cubicBezTo>
                <a:cubicBezTo>
                  <a:pt x="1884810" y="2838807"/>
                  <a:pt x="1890951" y="2832847"/>
                  <a:pt x="1892661" y="2830218"/>
                </a:cubicBezTo>
                <a:cubicBezTo>
                  <a:pt x="1894597" y="2827464"/>
                  <a:pt x="1893836" y="2824289"/>
                  <a:pt x="1894022" y="2823353"/>
                </a:cubicBezTo>
                <a:cubicBezTo>
                  <a:pt x="1895740" y="2821691"/>
                  <a:pt x="1897111" y="2820779"/>
                  <a:pt x="1898822" y="2818150"/>
                </a:cubicBezTo>
                <a:cubicBezTo>
                  <a:pt x="1899007" y="2817215"/>
                  <a:pt x="1899781" y="2813313"/>
                  <a:pt x="1900151" y="2811440"/>
                </a:cubicBezTo>
                <a:cubicBezTo>
                  <a:pt x="1901708" y="2809592"/>
                  <a:pt x="1905756" y="2802180"/>
                  <a:pt x="1909395" y="2795831"/>
                </a:cubicBezTo>
                <a:cubicBezTo>
                  <a:pt x="1913034" y="2789481"/>
                  <a:pt x="1922278" y="2773873"/>
                  <a:pt x="1913992" y="2784645"/>
                </a:cubicBezTo>
                <a:cubicBezTo>
                  <a:pt x="1905924" y="2794325"/>
                  <a:pt x="1899770" y="2807359"/>
                  <a:pt x="1892855" y="2817220"/>
                </a:cubicBezTo>
                <a:cubicBezTo>
                  <a:pt x="1890068" y="2821772"/>
                  <a:pt x="1886704" y="2826234"/>
                  <a:pt x="1883220" y="2830677"/>
                </a:cubicBezTo>
                <a:lnTo>
                  <a:pt x="1880649" y="2833989"/>
                </a:lnTo>
                <a:lnTo>
                  <a:pt x="1880920" y="2833157"/>
                </a:lnTo>
                <a:lnTo>
                  <a:pt x="1883145" y="2826240"/>
                </a:lnTo>
                <a:lnTo>
                  <a:pt x="1889013" y="2817586"/>
                </a:lnTo>
                <a:cubicBezTo>
                  <a:pt x="1894000" y="2811446"/>
                  <a:pt x="1900944" y="2801430"/>
                  <a:pt x="1892462" y="2807186"/>
                </a:cubicBezTo>
                <a:lnTo>
                  <a:pt x="1887616" y="2812618"/>
                </a:lnTo>
                <a:lnTo>
                  <a:pt x="1892861" y="2797526"/>
                </a:lnTo>
                <a:cubicBezTo>
                  <a:pt x="1897288" y="2784919"/>
                  <a:pt x="1901817" y="2771982"/>
                  <a:pt x="1905419" y="2759919"/>
                </a:cubicBezTo>
                <a:cubicBezTo>
                  <a:pt x="1908916" y="2747045"/>
                  <a:pt x="1902776" y="2762667"/>
                  <a:pt x="1901171" y="2766985"/>
                </a:cubicBezTo>
                <a:cubicBezTo>
                  <a:pt x="1896005" y="2782410"/>
                  <a:pt x="1889595" y="2797233"/>
                  <a:pt x="1884220" y="2811039"/>
                </a:cubicBezTo>
                <a:cubicBezTo>
                  <a:pt x="1879522" y="2822352"/>
                  <a:pt x="1881862" y="2809548"/>
                  <a:pt x="1883346" y="2804285"/>
                </a:cubicBezTo>
                <a:cubicBezTo>
                  <a:pt x="1889786" y="2781975"/>
                  <a:pt x="1897444" y="2761359"/>
                  <a:pt x="1905639" y="2737172"/>
                </a:cubicBezTo>
                <a:cubicBezTo>
                  <a:pt x="1907905" y="2730226"/>
                  <a:pt x="1899015" y="2742614"/>
                  <a:pt x="1900171" y="2742543"/>
                </a:cubicBezTo>
                <a:cubicBezTo>
                  <a:pt x="1890173" y="2761803"/>
                  <a:pt x="1889366" y="2778733"/>
                  <a:pt x="1879455" y="2798669"/>
                </a:cubicBezTo>
                <a:cubicBezTo>
                  <a:pt x="1884903" y="2776419"/>
                  <a:pt x="1893326" y="2753988"/>
                  <a:pt x="1901625" y="2730610"/>
                </a:cubicBezTo>
                <a:cubicBezTo>
                  <a:pt x="1901520" y="2729801"/>
                  <a:pt x="1906821" y="2721853"/>
                  <a:pt x="1903682" y="2722045"/>
                </a:cubicBezTo>
                <a:cubicBezTo>
                  <a:pt x="1902690" y="2722106"/>
                  <a:pt x="1899433" y="2729111"/>
                  <a:pt x="1901084" y="2726424"/>
                </a:cubicBezTo>
                <a:cubicBezTo>
                  <a:pt x="1897045" y="2735110"/>
                  <a:pt x="1893670" y="2748930"/>
                  <a:pt x="1888622" y="2757542"/>
                </a:cubicBezTo>
                <a:cubicBezTo>
                  <a:pt x="1887077" y="2761040"/>
                  <a:pt x="1884164" y="2762987"/>
                  <a:pt x="1883487" y="2765479"/>
                </a:cubicBezTo>
                <a:cubicBezTo>
                  <a:pt x="1879448" y="2774166"/>
                  <a:pt x="1878612" y="2784426"/>
                  <a:pt x="1873581" y="2793174"/>
                </a:cubicBezTo>
                <a:cubicBezTo>
                  <a:pt x="1874855" y="2786290"/>
                  <a:pt x="1876401" y="2782792"/>
                  <a:pt x="1877633" y="2776863"/>
                </a:cubicBezTo>
                <a:cubicBezTo>
                  <a:pt x="1876851" y="2778544"/>
                  <a:pt x="1884164" y="2762987"/>
                  <a:pt x="1882945" y="2761292"/>
                </a:cubicBezTo>
                <a:cubicBezTo>
                  <a:pt x="1880692" y="2760613"/>
                  <a:pt x="1875200" y="2781232"/>
                  <a:pt x="1874418" y="2782914"/>
                </a:cubicBezTo>
                <a:cubicBezTo>
                  <a:pt x="1867873" y="2804413"/>
                  <a:pt x="1863279" y="2816538"/>
                  <a:pt x="1855850" y="2838908"/>
                </a:cubicBezTo>
                <a:cubicBezTo>
                  <a:pt x="1855850" y="2838908"/>
                  <a:pt x="1854230" y="2850851"/>
                  <a:pt x="1850881" y="2849422"/>
                </a:cubicBezTo>
                <a:cubicBezTo>
                  <a:pt x="1849663" y="2847727"/>
                  <a:pt x="1856853" y="2831223"/>
                  <a:pt x="1856747" y="2830414"/>
                </a:cubicBezTo>
                <a:cubicBezTo>
                  <a:pt x="1861852" y="2813221"/>
                  <a:pt x="1867017" y="2797796"/>
                  <a:pt x="1871850" y="2779803"/>
                </a:cubicBezTo>
                <a:cubicBezTo>
                  <a:pt x="1869387" y="2791661"/>
                  <a:pt x="1874658" y="2777045"/>
                  <a:pt x="1872570" y="2776357"/>
                </a:cubicBezTo>
                <a:cubicBezTo>
                  <a:pt x="1869325" y="2775738"/>
                  <a:pt x="1863877" y="2797987"/>
                  <a:pt x="1863095" y="2799669"/>
                </a:cubicBezTo>
                <a:cubicBezTo>
                  <a:pt x="1857375" y="2818531"/>
                  <a:pt x="1850621" y="2838411"/>
                  <a:pt x="1844270" y="2861397"/>
                </a:cubicBezTo>
                <a:cubicBezTo>
                  <a:pt x="1844270" y="2861397"/>
                  <a:pt x="1840668" y="2873459"/>
                  <a:pt x="1839361" y="2871089"/>
                </a:cubicBezTo>
                <a:lnTo>
                  <a:pt x="1840212" y="2867788"/>
                </a:lnTo>
                <a:lnTo>
                  <a:pt x="1842763" y="2863617"/>
                </a:lnTo>
                <a:cubicBezTo>
                  <a:pt x="1843700" y="2861953"/>
                  <a:pt x="1844349" y="2860587"/>
                  <a:pt x="1844404" y="2859892"/>
                </a:cubicBezTo>
                <a:lnTo>
                  <a:pt x="1842577" y="2860178"/>
                </a:lnTo>
                <a:lnTo>
                  <a:pt x="1842963" y="2859026"/>
                </a:lnTo>
                <a:cubicBezTo>
                  <a:pt x="1843173" y="2860647"/>
                  <a:pt x="1847575" y="2847037"/>
                  <a:pt x="1844434" y="2847230"/>
                </a:cubicBezTo>
                <a:cubicBezTo>
                  <a:pt x="1843443" y="2847289"/>
                  <a:pt x="1840033" y="2860838"/>
                  <a:pt x="1839374" y="2863465"/>
                </a:cubicBezTo>
                <a:lnTo>
                  <a:pt x="1839027" y="2864472"/>
                </a:lnTo>
                <a:lnTo>
                  <a:pt x="1838931" y="2864591"/>
                </a:lnTo>
                <a:lnTo>
                  <a:pt x="1837069" y="2867493"/>
                </a:lnTo>
                <a:lnTo>
                  <a:pt x="1843278" y="2844083"/>
                </a:lnTo>
                <a:cubicBezTo>
                  <a:pt x="1846668" y="2832322"/>
                  <a:pt x="1850279" y="2820326"/>
                  <a:pt x="1853829" y="2807857"/>
                </a:cubicBezTo>
                <a:cubicBezTo>
                  <a:pt x="1853829" y="2807857"/>
                  <a:pt x="1857627" y="2805039"/>
                  <a:pt x="1855436" y="2803540"/>
                </a:cubicBezTo>
                <a:cubicBezTo>
                  <a:pt x="1854174" y="2802800"/>
                  <a:pt x="1850450" y="2813918"/>
                  <a:pt x="1852837" y="2807919"/>
                </a:cubicBezTo>
                <a:cubicBezTo>
                  <a:pt x="1845091" y="2827858"/>
                  <a:pt x="1840064" y="2853349"/>
                  <a:pt x="1831204" y="2872406"/>
                </a:cubicBezTo>
                <a:cubicBezTo>
                  <a:pt x="1834626" y="2851231"/>
                  <a:pt x="1845751" y="2825231"/>
                  <a:pt x="1852068" y="2801975"/>
                </a:cubicBezTo>
                <a:cubicBezTo>
                  <a:pt x="1852849" y="2800295"/>
                  <a:pt x="1854906" y="2791728"/>
                  <a:pt x="1852758" y="2791860"/>
                </a:cubicBezTo>
                <a:lnTo>
                  <a:pt x="1848929" y="2802167"/>
                </a:lnTo>
                <a:cubicBezTo>
                  <a:pt x="1846109" y="2812549"/>
                  <a:pt x="1842550" y="2823658"/>
                  <a:pt x="1838633" y="2833290"/>
                </a:cubicBezTo>
                <a:cubicBezTo>
                  <a:pt x="1840606" y="2824729"/>
                  <a:pt x="1843308" y="2815681"/>
                  <a:pt x="1846217" y="2806315"/>
                </a:cubicBezTo>
                <a:cubicBezTo>
                  <a:pt x="1849128" y="2796948"/>
                  <a:pt x="1852246" y="2787263"/>
                  <a:pt x="1855054" y="2777426"/>
                </a:cubicBezTo>
                <a:cubicBezTo>
                  <a:pt x="1861025" y="2759228"/>
                  <a:pt x="1868999" y="2741044"/>
                  <a:pt x="1873937" y="2723863"/>
                </a:cubicBezTo>
                <a:cubicBezTo>
                  <a:pt x="1876488" y="2715266"/>
                  <a:pt x="1879221" y="2706455"/>
                  <a:pt x="1882461" y="2697715"/>
                </a:cubicBezTo>
                <a:lnTo>
                  <a:pt x="1884633" y="2692890"/>
                </a:lnTo>
                <a:lnTo>
                  <a:pt x="1877977" y="2713061"/>
                </a:lnTo>
                <a:cubicBezTo>
                  <a:pt x="1875416" y="2721036"/>
                  <a:pt x="1872943" y="2728879"/>
                  <a:pt x="1870545" y="2736410"/>
                </a:cubicBezTo>
                <a:cubicBezTo>
                  <a:pt x="1869209" y="2741529"/>
                  <a:pt x="1866944" y="2748474"/>
                  <a:pt x="1866267" y="2750965"/>
                </a:cubicBezTo>
                <a:cubicBezTo>
                  <a:pt x="1866703" y="2754342"/>
                  <a:pt x="1868372" y="2751790"/>
                  <a:pt x="1868686" y="2754221"/>
                </a:cubicBezTo>
                <a:cubicBezTo>
                  <a:pt x="1868686" y="2754221"/>
                  <a:pt x="1869228" y="2758408"/>
                  <a:pt x="1868237" y="2758469"/>
                </a:cubicBezTo>
                <a:cubicBezTo>
                  <a:pt x="1869228" y="2758408"/>
                  <a:pt x="1873267" y="2749721"/>
                  <a:pt x="1876419" y="2741905"/>
                </a:cubicBezTo>
                <a:lnTo>
                  <a:pt x="1877129" y="2742805"/>
                </a:lnTo>
                <a:lnTo>
                  <a:pt x="1876646" y="2743661"/>
                </a:lnTo>
                <a:cubicBezTo>
                  <a:pt x="1877143" y="2743631"/>
                  <a:pt x="1877359" y="2743379"/>
                  <a:pt x="1877315" y="2743041"/>
                </a:cubicBezTo>
                <a:lnTo>
                  <a:pt x="1877129" y="2742805"/>
                </a:lnTo>
                <a:lnTo>
                  <a:pt x="1879870" y="2737938"/>
                </a:lnTo>
                <a:cubicBezTo>
                  <a:pt x="1882480" y="2731870"/>
                  <a:pt x="1883542" y="2724862"/>
                  <a:pt x="1885624" y="2717792"/>
                </a:cubicBezTo>
                <a:cubicBezTo>
                  <a:pt x="1893739" y="2696196"/>
                  <a:pt x="1901815" y="2674636"/>
                  <a:pt x="1910579" y="2653562"/>
                </a:cubicBezTo>
                <a:lnTo>
                  <a:pt x="1917936" y="2638051"/>
                </a:lnTo>
                <a:lnTo>
                  <a:pt x="1890235" y="2675365"/>
                </a:lnTo>
                <a:lnTo>
                  <a:pt x="1884878" y="2685945"/>
                </a:lnTo>
                <a:lnTo>
                  <a:pt x="1883947" y="2687446"/>
                </a:lnTo>
                <a:lnTo>
                  <a:pt x="1886621" y="2680003"/>
                </a:lnTo>
                <a:lnTo>
                  <a:pt x="1805625" y="2782631"/>
                </a:lnTo>
                <a:cubicBezTo>
                  <a:pt x="1777652" y="2818590"/>
                  <a:pt x="1750165" y="2855240"/>
                  <a:pt x="1724656" y="2893035"/>
                </a:cubicBezTo>
                <a:cubicBezTo>
                  <a:pt x="1693168" y="2942716"/>
                  <a:pt x="1660764" y="2993425"/>
                  <a:pt x="1628029" y="3045440"/>
                </a:cubicBezTo>
                <a:lnTo>
                  <a:pt x="1595736" y="3097915"/>
                </a:lnTo>
                <a:lnTo>
                  <a:pt x="1597451" y="3087122"/>
                </a:lnTo>
                <a:cubicBezTo>
                  <a:pt x="1594731" y="3089792"/>
                  <a:pt x="1591439" y="3095750"/>
                  <a:pt x="1587927" y="3103407"/>
                </a:cubicBezTo>
                <a:lnTo>
                  <a:pt x="1579119" y="3124915"/>
                </a:lnTo>
                <a:lnTo>
                  <a:pt x="1553683" y="3166246"/>
                </a:lnTo>
                <a:lnTo>
                  <a:pt x="1555858" y="3157425"/>
                </a:lnTo>
                <a:lnTo>
                  <a:pt x="1548507" y="3174656"/>
                </a:lnTo>
                <a:lnTo>
                  <a:pt x="1529413" y="3205683"/>
                </a:lnTo>
                <a:lnTo>
                  <a:pt x="1483105" y="3285336"/>
                </a:lnTo>
                <a:lnTo>
                  <a:pt x="1480883" y="3288656"/>
                </a:lnTo>
                <a:cubicBezTo>
                  <a:pt x="1480883" y="3288656"/>
                  <a:pt x="1480883" y="3288656"/>
                  <a:pt x="1485248" y="3275370"/>
                </a:cubicBezTo>
                <a:lnTo>
                  <a:pt x="1485501" y="3274600"/>
                </a:lnTo>
                <a:lnTo>
                  <a:pt x="1482048" y="3279126"/>
                </a:lnTo>
                <a:cubicBezTo>
                  <a:pt x="1480519" y="3281204"/>
                  <a:pt x="1479863" y="3281655"/>
                  <a:pt x="1481894" y="3276434"/>
                </a:cubicBezTo>
                <a:cubicBezTo>
                  <a:pt x="1487276" y="3265009"/>
                  <a:pt x="1478808" y="3280108"/>
                  <a:pt x="1475644" y="3285691"/>
                </a:cubicBezTo>
                <a:lnTo>
                  <a:pt x="1474898" y="3286957"/>
                </a:lnTo>
                <a:lnTo>
                  <a:pt x="1480378" y="3266582"/>
                </a:lnTo>
                <a:lnTo>
                  <a:pt x="1503768" y="3220536"/>
                </a:lnTo>
                <a:lnTo>
                  <a:pt x="1516620" y="3194848"/>
                </a:lnTo>
                <a:lnTo>
                  <a:pt x="1518712" y="3195538"/>
                </a:lnTo>
                <a:cubicBezTo>
                  <a:pt x="1519342" y="3194776"/>
                  <a:pt x="1518812" y="3194162"/>
                  <a:pt x="1517962" y="3193905"/>
                </a:cubicBezTo>
                <a:lnTo>
                  <a:pt x="1517000" y="3194088"/>
                </a:lnTo>
                <a:lnTo>
                  <a:pt x="1536761" y="3154594"/>
                </a:lnTo>
                <a:cubicBezTo>
                  <a:pt x="1559586" y="3110114"/>
                  <a:pt x="1584522" y="3065146"/>
                  <a:pt x="1614300" y="3022978"/>
                </a:cubicBezTo>
                <a:cubicBezTo>
                  <a:pt x="1648834" y="2975076"/>
                  <a:pt x="1681154" y="2918779"/>
                  <a:pt x="1714463" y="2866886"/>
                </a:cubicBezTo>
                <a:cubicBezTo>
                  <a:pt x="1762207" y="2795972"/>
                  <a:pt x="1816854" y="2726313"/>
                  <a:pt x="1866264" y="2659646"/>
                </a:cubicBezTo>
                <a:lnTo>
                  <a:pt x="1908699" y="2605302"/>
                </a:lnTo>
                <a:lnTo>
                  <a:pt x="1914521" y="2591557"/>
                </a:lnTo>
                <a:lnTo>
                  <a:pt x="1935775" y="2554503"/>
                </a:lnTo>
                <a:cubicBezTo>
                  <a:pt x="1937322" y="2551005"/>
                  <a:pt x="1940910" y="2546565"/>
                  <a:pt x="1938704" y="2552691"/>
                </a:cubicBezTo>
                <a:cubicBezTo>
                  <a:pt x="1935326" y="2558750"/>
                  <a:pt x="1929514" y="2569179"/>
                  <a:pt x="1926916" y="2573558"/>
                </a:cubicBezTo>
                <a:lnTo>
                  <a:pt x="1913477" y="2599182"/>
                </a:lnTo>
                <a:lnTo>
                  <a:pt x="1939419" y="2565959"/>
                </a:lnTo>
                <a:lnTo>
                  <a:pt x="1941424" y="2562375"/>
                </a:lnTo>
                <a:lnTo>
                  <a:pt x="1941311" y="2560635"/>
                </a:lnTo>
                <a:cubicBezTo>
                  <a:pt x="1941380" y="2560206"/>
                  <a:pt x="1941601" y="2559988"/>
                  <a:pt x="1942097" y="2559957"/>
                </a:cubicBezTo>
                <a:lnTo>
                  <a:pt x="1942328" y="2560758"/>
                </a:lnTo>
                <a:lnTo>
                  <a:pt x="1945239" y="2555558"/>
                </a:lnTo>
                <a:lnTo>
                  <a:pt x="1948314" y="2550962"/>
                </a:lnTo>
                <a:lnTo>
                  <a:pt x="1958475" y="2519207"/>
                </a:lnTo>
                <a:cubicBezTo>
                  <a:pt x="1959257" y="2517526"/>
                  <a:pt x="1961312" y="2508959"/>
                  <a:pt x="1959164" y="2509091"/>
                </a:cubicBezTo>
                <a:lnTo>
                  <a:pt x="1955335" y="2519398"/>
                </a:lnTo>
                <a:cubicBezTo>
                  <a:pt x="1952516" y="2529781"/>
                  <a:pt x="1948957" y="2540888"/>
                  <a:pt x="1945040" y="2550521"/>
                </a:cubicBezTo>
                <a:cubicBezTo>
                  <a:pt x="1947013" y="2541960"/>
                  <a:pt x="1949715" y="2532912"/>
                  <a:pt x="1952625" y="2523546"/>
                </a:cubicBezTo>
                <a:cubicBezTo>
                  <a:pt x="1955535" y="2514179"/>
                  <a:pt x="1958653" y="2504494"/>
                  <a:pt x="1961461" y="2494657"/>
                </a:cubicBezTo>
                <a:lnTo>
                  <a:pt x="1978682" y="2445809"/>
                </a:lnTo>
                <a:lnTo>
                  <a:pt x="1977720" y="2446885"/>
                </a:lnTo>
                <a:cubicBezTo>
                  <a:pt x="1949698" y="2478321"/>
                  <a:pt x="1922205" y="2508890"/>
                  <a:pt x="1893178" y="2539911"/>
                </a:cubicBezTo>
                <a:cubicBezTo>
                  <a:pt x="1827659" y="2617070"/>
                  <a:pt x="1767060" y="2689164"/>
                  <a:pt x="1709290" y="2760426"/>
                </a:cubicBezTo>
                <a:cubicBezTo>
                  <a:pt x="1677426" y="2797191"/>
                  <a:pt x="1648725" y="2833673"/>
                  <a:pt x="1619671" y="2870258"/>
                </a:cubicBezTo>
                <a:lnTo>
                  <a:pt x="1612460" y="2878941"/>
                </a:lnTo>
                <a:lnTo>
                  <a:pt x="1525689" y="3009861"/>
                </a:lnTo>
                <a:lnTo>
                  <a:pt x="1478913" y="3086058"/>
                </a:lnTo>
                <a:lnTo>
                  <a:pt x="1485798" y="3065325"/>
                </a:lnTo>
                <a:cubicBezTo>
                  <a:pt x="1488696" y="3056392"/>
                  <a:pt x="1490585" y="3050227"/>
                  <a:pt x="1490562" y="3049365"/>
                </a:cubicBezTo>
                <a:cubicBezTo>
                  <a:pt x="1486937" y="3045848"/>
                  <a:pt x="1472511" y="3055883"/>
                  <a:pt x="1469089" y="3059829"/>
                </a:cubicBezTo>
                <a:cubicBezTo>
                  <a:pt x="1465747" y="3066647"/>
                  <a:pt x="1445737" y="3130506"/>
                  <a:pt x="1455150" y="3087663"/>
                </a:cubicBezTo>
                <a:cubicBezTo>
                  <a:pt x="1465071" y="3041959"/>
                  <a:pt x="1437883" y="3122887"/>
                  <a:pt x="1434651" y="3133722"/>
                </a:cubicBezTo>
                <a:cubicBezTo>
                  <a:pt x="1424258" y="3162201"/>
                  <a:pt x="1414342" y="3186673"/>
                  <a:pt x="1411095" y="3196936"/>
                </a:cubicBezTo>
                <a:lnTo>
                  <a:pt x="1406285" y="3209661"/>
                </a:lnTo>
                <a:lnTo>
                  <a:pt x="1376631" y="3263240"/>
                </a:lnTo>
                <a:lnTo>
                  <a:pt x="1382516" y="3246901"/>
                </a:lnTo>
                <a:cubicBezTo>
                  <a:pt x="1384802" y="3239435"/>
                  <a:pt x="1386206" y="3233009"/>
                  <a:pt x="1386084" y="3228559"/>
                </a:cubicBezTo>
                <a:cubicBezTo>
                  <a:pt x="1385991" y="3225114"/>
                  <a:pt x="1383295" y="3223337"/>
                  <a:pt x="1380072" y="3221048"/>
                </a:cubicBezTo>
                <a:lnTo>
                  <a:pt x="1372423" y="3212232"/>
                </a:lnTo>
                <a:lnTo>
                  <a:pt x="1373287" y="3209741"/>
                </a:lnTo>
                <a:lnTo>
                  <a:pt x="1371432" y="3211088"/>
                </a:lnTo>
                <a:lnTo>
                  <a:pt x="1370887" y="3210461"/>
                </a:lnTo>
                <a:cubicBezTo>
                  <a:pt x="1366964" y="3196035"/>
                  <a:pt x="1374424" y="3189302"/>
                  <a:pt x="1380903" y="3168203"/>
                </a:cubicBezTo>
                <a:cubicBezTo>
                  <a:pt x="1383947" y="3150477"/>
                  <a:pt x="1383553" y="3136124"/>
                  <a:pt x="1386785" y="3125287"/>
                </a:cubicBezTo>
                <a:cubicBezTo>
                  <a:pt x="1400238" y="3079656"/>
                  <a:pt x="1413879" y="3040915"/>
                  <a:pt x="1427222" y="2991266"/>
                </a:cubicBezTo>
                <a:cubicBezTo>
                  <a:pt x="1427222" y="2991266"/>
                  <a:pt x="1447924" y="2952669"/>
                  <a:pt x="1440769" y="2949080"/>
                </a:cubicBezTo>
                <a:cubicBezTo>
                  <a:pt x="1438655" y="2947030"/>
                  <a:pt x="1433403" y="2959258"/>
                  <a:pt x="1429563" y="2969365"/>
                </a:cubicBezTo>
                <a:lnTo>
                  <a:pt x="1426770" y="2977152"/>
                </a:lnTo>
                <a:lnTo>
                  <a:pt x="1426829" y="2976913"/>
                </a:lnTo>
                <a:lnTo>
                  <a:pt x="1426299" y="2978465"/>
                </a:lnTo>
                <a:lnTo>
                  <a:pt x="1425431" y="2980883"/>
                </a:lnTo>
                <a:cubicBezTo>
                  <a:pt x="1425108" y="2981853"/>
                  <a:pt x="1425016" y="2982180"/>
                  <a:pt x="1425226" y="2981602"/>
                </a:cubicBezTo>
                <a:lnTo>
                  <a:pt x="1426299" y="2978465"/>
                </a:lnTo>
                <a:lnTo>
                  <a:pt x="1426770" y="2977152"/>
                </a:lnTo>
                <a:lnTo>
                  <a:pt x="1419310" y="3007028"/>
                </a:lnTo>
                <a:cubicBezTo>
                  <a:pt x="1411825" y="3039690"/>
                  <a:pt x="1404131" y="3076867"/>
                  <a:pt x="1393476" y="3090421"/>
                </a:cubicBezTo>
                <a:cubicBezTo>
                  <a:pt x="1390134" y="3097239"/>
                  <a:pt x="1382485" y="3097083"/>
                  <a:pt x="1379049" y="3100455"/>
                </a:cubicBezTo>
                <a:cubicBezTo>
                  <a:pt x="1375722" y="3107847"/>
                  <a:pt x="1372664" y="3124999"/>
                  <a:pt x="1365408" y="3139197"/>
                </a:cubicBezTo>
                <a:cubicBezTo>
                  <a:pt x="1362176" y="3150032"/>
                  <a:pt x="1341772" y="3199538"/>
                  <a:pt x="1347859" y="3164086"/>
                </a:cubicBezTo>
                <a:cubicBezTo>
                  <a:pt x="1350791" y="3142341"/>
                  <a:pt x="1364826" y="3117953"/>
                  <a:pt x="1368073" y="3107691"/>
                </a:cubicBezTo>
                <a:cubicBezTo>
                  <a:pt x="1371893" y="3096867"/>
                  <a:pt x="1367476" y="3085874"/>
                  <a:pt x="1367382" y="3082429"/>
                </a:cubicBezTo>
                <a:cubicBezTo>
                  <a:pt x="1371312" y="3075622"/>
                  <a:pt x="1374733" y="3071677"/>
                  <a:pt x="1377979" y="3061414"/>
                </a:cubicBezTo>
                <a:cubicBezTo>
                  <a:pt x="1377885" y="3057970"/>
                  <a:pt x="1377492" y="3043616"/>
                  <a:pt x="1377303" y="3036726"/>
                </a:cubicBezTo>
                <a:cubicBezTo>
                  <a:pt x="1380630" y="3029336"/>
                  <a:pt x="1387493" y="3000784"/>
                  <a:pt x="1393878" y="2976241"/>
                </a:cubicBezTo>
                <a:cubicBezTo>
                  <a:pt x="1400263" y="2951697"/>
                  <a:pt x="1416838" y="2891211"/>
                  <a:pt x="1399776" y="2933899"/>
                </a:cubicBezTo>
                <a:cubicBezTo>
                  <a:pt x="1382603" y="2972567"/>
                  <a:pt x="1373380" y="3022301"/>
                  <a:pt x="1359739" y="3061042"/>
                </a:cubicBezTo>
                <a:cubicBezTo>
                  <a:pt x="1349534" y="3096410"/>
                  <a:pt x="1332267" y="3131635"/>
                  <a:pt x="1319120" y="3166943"/>
                </a:cubicBezTo>
                <a:cubicBezTo>
                  <a:pt x="1315284" y="3177194"/>
                  <a:pt x="1302138" y="3212501"/>
                  <a:pt x="1305180" y="3194775"/>
                </a:cubicBezTo>
                <a:cubicBezTo>
                  <a:pt x="1318633" y="3149144"/>
                  <a:pt x="1335711" y="3107030"/>
                  <a:pt x="1348653" y="3064259"/>
                </a:cubicBezTo>
                <a:cubicBezTo>
                  <a:pt x="1359158" y="3039799"/>
                  <a:pt x="1372784" y="3000484"/>
                  <a:pt x="1351702" y="3025302"/>
                </a:cubicBezTo>
                <a:cubicBezTo>
                  <a:pt x="1337575" y="3046245"/>
                  <a:pt x="1330711" y="3074795"/>
                  <a:pt x="1320701" y="3095822"/>
                </a:cubicBezTo>
                <a:cubicBezTo>
                  <a:pt x="1293619" y="3169866"/>
                  <a:pt x="1265581" y="3246615"/>
                  <a:pt x="1237529" y="3322861"/>
                </a:cubicBezTo>
                <a:lnTo>
                  <a:pt x="1214377" y="3385159"/>
                </a:lnTo>
                <a:lnTo>
                  <a:pt x="1214329" y="3385241"/>
                </a:lnTo>
                <a:lnTo>
                  <a:pt x="1214302" y="3385286"/>
                </a:lnTo>
                <a:lnTo>
                  <a:pt x="1214380" y="3384532"/>
                </a:lnTo>
                <a:cubicBezTo>
                  <a:pt x="1215456" y="3375529"/>
                  <a:pt x="1216733" y="3366281"/>
                  <a:pt x="1218348" y="3356349"/>
                </a:cubicBezTo>
                <a:cubicBezTo>
                  <a:pt x="1218053" y="3355434"/>
                  <a:pt x="1220125" y="3345318"/>
                  <a:pt x="1218214" y="3345790"/>
                </a:cubicBezTo>
                <a:cubicBezTo>
                  <a:pt x="1216144" y="3346300"/>
                  <a:pt x="1216240" y="3359412"/>
                  <a:pt x="1215883" y="3362041"/>
                </a:cubicBezTo>
                <a:lnTo>
                  <a:pt x="1212096" y="3388970"/>
                </a:lnTo>
                <a:lnTo>
                  <a:pt x="1211080" y="3390665"/>
                </a:lnTo>
                <a:cubicBezTo>
                  <a:pt x="1210004" y="3392245"/>
                  <a:pt x="1209029" y="3393329"/>
                  <a:pt x="1208451" y="3393101"/>
                </a:cubicBezTo>
                <a:cubicBezTo>
                  <a:pt x="1205937" y="3393158"/>
                  <a:pt x="1219512" y="3360017"/>
                  <a:pt x="1212095" y="3370114"/>
                </a:cubicBezTo>
                <a:cubicBezTo>
                  <a:pt x="1210913" y="3373184"/>
                  <a:pt x="1202465" y="3392275"/>
                  <a:pt x="1200146" y="3392326"/>
                </a:cubicBezTo>
                <a:lnTo>
                  <a:pt x="1197336" y="3389089"/>
                </a:lnTo>
                <a:lnTo>
                  <a:pt x="1224749" y="3311903"/>
                </a:lnTo>
                <a:lnTo>
                  <a:pt x="1223118" y="3318311"/>
                </a:lnTo>
                <a:cubicBezTo>
                  <a:pt x="1222689" y="3320183"/>
                  <a:pt x="1222528" y="3321052"/>
                  <a:pt x="1222548" y="3321260"/>
                </a:cubicBezTo>
                <a:cubicBezTo>
                  <a:pt x="1222602" y="3321881"/>
                  <a:pt x="1224268" y="3316545"/>
                  <a:pt x="1225134" y="3314426"/>
                </a:cubicBezTo>
                <a:lnTo>
                  <a:pt x="1228120" y="3302413"/>
                </a:lnTo>
                <a:lnTo>
                  <a:pt x="1231423" y="3293114"/>
                </a:lnTo>
                <a:cubicBezTo>
                  <a:pt x="1236281" y="3277290"/>
                  <a:pt x="1246987" y="3245446"/>
                  <a:pt x="1246036" y="3237896"/>
                </a:cubicBezTo>
                <a:lnTo>
                  <a:pt x="1245955" y="3237926"/>
                </a:lnTo>
                <a:lnTo>
                  <a:pt x="1250800" y="3222228"/>
                </a:lnTo>
                <a:cubicBezTo>
                  <a:pt x="1251817" y="3218446"/>
                  <a:pt x="1255097" y="3208882"/>
                  <a:pt x="1254845" y="3208097"/>
                </a:cubicBezTo>
                <a:lnTo>
                  <a:pt x="1254799" y="3207955"/>
                </a:lnTo>
                <a:lnTo>
                  <a:pt x="1254336" y="3208818"/>
                </a:lnTo>
                <a:lnTo>
                  <a:pt x="1252016" y="3212921"/>
                </a:lnTo>
                <a:lnTo>
                  <a:pt x="1248706" y="3220132"/>
                </a:lnTo>
                <a:cubicBezTo>
                  <a:pt x="1247209" y="3225091"/>
                  <a:pt x="1245957" y="3230413"/>
                  <a:pt x="1244295" y="3235131"/>
                </a:cubicBezTo>
                <a:lnTo>
                  <a:pt x="1243336" y="3238900"/>
                </a:lnTo>
                <a:lnTo>
                  <a:pt x="1240551" y="3239935"/>
                </a:lnTo>
                <a:cubicBezTo>
                  <a:pt x="1230447" y="3257519"/>
                  <a:pt x="1220540" y="3303794"/>
                  <a:pt x="1217199" y="3310612"/>
                </a:cubicBezTo>
                <a:lnTo>
                  <a:pt x="1187181" y="3382969"/>
                </a:lnTo>
                <a:lnTo>
                  <a:pt x="1189992" y="3360657"/>
                </a:lnTo>
                <a:cubicBezTo>
                  <a:pt x="1189895" y="3357150"/>
                  <a:pt x="1189741" y="3350268"/>
                  <a:pt x="1188118" y="3358577"/>
                </a:cubicBezTo>
                <a:cubicBezTo>
                  <a:pt x="1186257" y="3369346"/>
                  <a:pt x="1185553" y="3379970"/>
                  <a:pt x="1182525" y="3390321"/>
                </a:cubicBezTo>
                <a:cubicBezTo>
                  <a:pt x="1182350" y="3385774"/>
                  <a:pt x="1182562" y="3381362"/>
                  <a:pt x="1182970" y="3377016"/>
                </a:cubicBezTo>
                <a:lnTo>
                  <a:pt x="1184189" y="3367307"/>
                </a:lnTo>
                <a:lnTo>
                  <a:pt x="1184684" y="3365761"/>
                </a:lnTo>
                <a:cubicBezTo>
                  <a:pt x="1185920" y="3361769"/>
                  <a:pt x="1186310" y="3359778"/>
                  <a:pt x="1186178" y="3359038"/>
                </a:cubicBezTo>
                <a:lnTo>
                  <a:pt x="1185178" y="3359519"/>
                </a:lnTo>
                <a:lnTo>
                  <a:pt x="1186243" y="3351193"/>
                </a:lnTo>
                <a:cubicBezTo>
                  <a:pt x="1186671" y="3346841"/>
                  <a:pt x="1186913" y="3342421"/>
                  <a:pt x="1186778" y="3337864"/>
                </a:cubicBezTo>
                <a:lnTo>
                  <a:pt x="1185403" y="3345883"/>
                </a:lnTo>
                <a:lnTo>
                  <a:pt x="1182544" y="3362568"/>
                </a:lnTo>
                <a:lnTo>
                  <a:pt x="1181792" y="3363595"/>
                </a:lnTo>
                <a:cubicBezTo>
                  <a:pt x="1180897" y="3364855"/>
                  <a:pt x="1180142" y="3365863"/>
                  <a:pt x="1179851" y="3365869"/>
                </a:cubicBezTo>
                <a:cubicBezTo>
                  <a:pt x="1178692" y="3365895"/>
                  <a:pt x="1184798" y="3349900"/>
                  <a:pt x="1184827" y="3345895"/>
                </a:cubicBezTo>
                <a:cubicBezTo>
                  <a:pt x="1181119" y="3350944"/>
                  <a:pt x="1182256" y="3353962"/>
                  <a:pt x="1178728" y="3360929"/>
                </a:cubicBezTo>
                <a:cubicBezTo>
                  <a:pt x="1178728" y="3360929"/>
                  <a:pt x="1173788" y="3375936"/>
                  <a:pt x="1172628" y="3375962"/>
                </a:cubicBezTo>
                <a:lnTo>
                  <a:pt x="1171942" y="3368408"/>
                </a:lnTo>
                <a:lnTo>
                  <a:pt x="1176436" y="3355542"/>
                </a:lnTo>
                <a:lnTo>
                  <a:pt x="1191369" y="3304699"/>
                </a:lnTo>
                <a:lnTo>
                  <a:pt x="1189419" y="3316169"/>
                </a:lnTo>
                <a:cubicBezTo>
                  <a:pt x="1192347" y="3311917"/>
                  <a:pt x="1191040" y="3307861"/>
                  <a:pt x="1192916" y="3300337"/>
                </a:cubicBezTo>
                <a:cubicBezTo>
                  <a:pt x="1193141" y="3299433"/>
                  <a:pt x="1194704" y="3296012"/>
                  <a:pt x="1195851" y="3292569"/>
                </a:cubicBezTo>
                <a:lnTo>
                  <a:pt x="1196069" y="3288695"/>
                </a:lnTo>
                <a:lnTo>
                  <a:pt x="1198172" y="3281534"/>
                </a:lnTo>
                <a:lnTo>
                  <a:pt x="1196182" y="3286687"/>
                </a:lnTo>
                <a:lnTo>
                  <a:pt x="1196295" y="3284674"/>
                </a:lnTo>
                <a:cubicBezTo>
                  <a:pt x="1195341" y="3284910"/>
                  <a:pt x="1194229" y="3287868"/>
                  <a:pt x="1194229" y="3287868"/>
                </a:cubicBezTo>
                <a:lnTo>
                  <a:pt x="1193054" y="3294785"/>
                </a:lnTo>
                <a:lnTo>
                  <a:pt x="1171521" y="3350528"/>
                </a:lnTo>
                <a:lnTo>
                  <a:pt x="1161976" y="3375297"/>
                </a:lnTo>
                <a:lnTo>
                  <a:pt x="1167953" y="3354281"/>
                </a:lnTo>
                <a:cubicBezTo>
                  <a:pt x="1169163" y="3347206"/>
                  <a:pt x="1174024" y="3343094"/>
                  <a:pt x="1174081" y="3335244"/>
                </a:cubicBezTo>
                <a:lnTo>
                  <a:pt x="1174876" y="3335226"/>
                </a:lnTo>
                <a:lnTo>
                  <a:pt x="1175141" y="3335220"/>
                </a:lnTo>
                <a:cubicBezTo>
                  <a:pt x="1175259" y="3335218"/>
                  <a:pt x="1175180" y="3335219"/>
                  <a:pt x="1175023" y="3335223"/>
                </a:cubicBezTo>
                <a:lnTo>
                  <a:pt x="1174876" y="3335226"/>
                </a:lnTo>
                <a:lnTo>
                  <a:pt x="1174434" y="3335236"/>
                </a:lnTo>
                <a:cubicBezTo>
                  <a:pt x="1174238" y="3335240"/>
                  <a:pt x="1174081" y="3335244"/>
                  <a:pt x="1174081" y="3335244"/>
                </a:cubicBezTo>
                <a:cubicBezTo>
                  <a:pt x="1168082" y="3336338"/>
                  <a:pt x="1167946" y="3355243"/>
                  <a:pt x="1164260" y="3357248"/>
                </a:cubicBezTo>
                <a:cubicBezTo>
                  <a:pt x="1164251" y="3358369"/>
                  <a:pt x="1158267" y="3357380"/>
                  <a:pt x="1158275" y="3356420"/>
                </a:cubicBezTo>
                <a:cubicBezTo>
                  <a:pt x="1154752" y="3362426"/>
                  <a:pt x="1155862" y="3369449"/>
                  <a:pt x="1152347" y="3374493"/>
                </a:cubicBezTo>
                <a:lnTo>
                  <a:pt x="1150793" y="3375451"/>
                </a:lnTo>
                <a:lnTo>
                  <a:pt x="1179837" y="3277716"/>
                </a:lnTo>
                <a:cubicBezTo>
                  <a:pt x="1179837" y="3277716"/>
                  <a:pt x="1183274" y="3274344"/>
                  <a:pt x="1179648" y="3270826"/>
                </a:cubicBezTo>
                <a:cubicBezTo>
                  <a:pt x="1186709" y="3270970"/>
                  <a:pt x="1186504" y="3263507"/>
                  <a:pt x="1182879" y="3259990"/>
                </a:cubicBezTo>
                <a:cubicBezTo>
                  <a:pt x="1181115" y="3259954"/>
                  <a:pt x="1180255" y="3260798"/>
                  <a:pt x="1179864" y="3262584"/>
                </a:cubicBezTo>
                <a:cubicBezTo>
                  <a:pt x="1179471" y="3264368"/>
                  <a:pt x="1179546" y="3267095"/>
                  <a:pt x="1179648" y="3270826"/>
                </a:cubicBezTo>
                <a:cubicBezTo>
                  <a:pt x="1179648" y="3270826"/>
                  <a:pt x="1178789" y="3271670"/>
                  <a:pt x="1178384" y="3272953"/>
                </a:cubicBezTo>
                <a:cubicBezTo>
                  <a:pt x="1177978" y="3274236"/>
                  <a:pt x="1178024" y="3275958"/>
                  <a:pt x="1179837" y="3277716"/>
                </a:cubicBezTo>
                <a:lnTo>
                  <a:pt x="1148586" y="3353813"/>
                </a:lnTo>
                <a:lnTo>
                  <a:pt x="1149045" y="3351566"/>
                </a:lnTo>
                <a:cubicBezTo>
                  <a:pt x="1148723" y="3351128"/>
                  <a:pt x="1147579" y="3352215"/>
                  <a:pt x="1145138" y="3355753"/>
                </a:cubicBezTo>
                <a:cubicBezTo>
                  <a:pt x="1143957" y="3358823"/>
                  <a:pt x="1137872" y="3371773"/>
                  <a:pt x="1136697" y="3373882"/>
                </a:cubicBezTo>
                <a:cubicBezTo>
                  <a:pt x="1135529" y="3374869"/>
                  <a:pt x="1133018" y="3374926"/>
                  <a:pt x="1133018" y="3374926"/>
                </a:cubicBezTo>
                <a:cubicBezTo>
                  <a:pt x="1129503" y="3379970"/>
                  <a:pt x="1128300" y="3385923"/>
                  <a:pt x="1126912" y="3390920"/>
                </a:cubicBezTo>
                <a:cubicBezTo>
                  <a:pt x="1124563" y="3394976"/>
                  <a:pt x="1123332" y="3404936"/>
                  <a:pt x="1119653" y="3405978"/>
                </a:cubicBezTo>
                <a:cubicBezTo>
                  <a:pt x="1115973" y="3407021"/>
                  <a:pt x="1123376" y="3398847"/>
                  <a:pt x="1119681" y="3401974"/>
                </a:cubicBezTo>
                <a:lnTo>
                  <a:pt x="1114952" y="3407820"/>
                </a:lnTo>
                <a:lnTo>
                  <a:pt x="1154544" y="3299006"/>
                </a:lnTo>
                <a:cubicBezTo>
                  <a:pt x="1168076" y="3256246"/>
                  <a:pt x="1188480" y="3206741"/>
                  <a:pt x="1184068" y="3174517"/>
                </a:cubicBezTo>
                <a:cubicBezTo>
                  <a:pt x="1187017" y="3153346"/>
                  <a:pt x="1191135" y="3153430"/>
                  <a:pt x="1194383" y="3143167"/>
                </a:cubicBezTo>
                <a:cubicBezTo>
                  <a:pt x="1204283" y="3118123"/>
                  <a:pt x="1207820" y="3096963"/>
                  <a:pt x="1193786" y="3121350"/>
                </a:cubicBezTo>
                <a:cubicBezTo>
                  <a:pt x="1173288" y="3167411"/>
                  <a:pt x="1162784" y="3191871"/>
                  <a:pt x="1149253" y="3234631"/>
                </a:cubicBezTo>
                <a:cubicBezTo>
                  <a:pt x="1122028" y="3303507"/>
                  <a:pt x="1098356" y="3367864"/>
                  <a:pt x="1073725" y="3432131"/>
                </a:cubicBezTo>
                <a:lnTo>
                  <a:pt x="1047048" y="3499742"/>
                </a:lnTo>
                <a:lnTo>
                  <a:pt x="1049708" y="3489783"/>
                </a:lnTo>
                <a:cubicBezTo>
                  <a:pt x="1054365" y="3473395"/>
                  <a:pt x="1059448" y="3457162"/>
                  <a:pt x="1065156" y="3442500"/>
                </a:cubicBezTo>
                <a:lnTo>
                  <a:pt x="1070250" y="3430810"/>
                </a:lnTo>
                <a:lnTo>
                  <a:pt x="1069225" y="3430972"/>
                </a:lnTo>
                <a:cubicBezTo>
                  <a:pt x="1069225" y="3430972"/>
                  <a:pt x="1068883" y="3431461"/>
                  <a:pt x="1068539" y="3432210"/>
                </a:cubicBezTo>
                <a:lnTo>
                  <a:pt x="1068233" y="3433440"/>
                </a:lnTo>
                <a:lnTo>
                  <a:pt x="1067225" y="3435094"/>
                </a:lnTo>
                <a:lnTo>
                  <a:pt x="1066827" y="3435151"/>
                </a:lnTo>
                <a:cubicBezTo>
                  <a:pt x="1066681" y="3435274"/>
                  <a:pt x="1066680" y="3435514"/>
                  <a:pt x="1066676" y="3435995"/>
                </a:cubicBezTo>
                <a:lnTo>
                  <a:pt x="1067225" y="3435094"/>
                </a:lnTo>
                <a:lnTo>
                  <a:pt x="1067843" y="3435008"/>
                </a:lnTo>
                <a:lnTo>
                  <a:pt x="1064085" y="3438956"/>
                </a:lnTo>
                <a:lnTo>
                  <a:pt x="1061511" y="3445510"/>
                </a:lnTo>
                <a:cubicBezTo>
                  <a:pt x="1055258" y="3462695"/>
                  <a:pt x="1050378" y="3478665"/>
                  <a:pt x="1045768" y="3494621"/>
                </a:cubicBezTo>
                <a:lnTo>
                  <a:pt x="1036851" y="3525585"/>
                </a:lnTo>
                <a:lnTo>
                  <a:pt x="1035497" y="3529016"/>
                </a:lnTo>
                <a:lnTo>
                  <a:pt x="1024101" y="3555509"/>
                </a:lnTo>
                <a:lnTo>
                  <a:pt x="1024245" y="3545053"/>
                </a:lnTo>
                <a:cubicBezTo>
                  <a:pt x="1025221" y="3539729"/>
                  <a:pt x="1026776" y="3534015"/>
                  <a:pt x="1027911" y="3528758"/>
                </a:cubicBezTo>
                <a:lnTo>
                  <a:pt x="1033070" y="3511579"/>
                </a:lnTo>
                <a:lnTo>
                  <a:pt x="1057314" y="3450230"/>
                </a:lnTo>
                <a:cubicBezTo>
                  <a:pt x="1082337" y="3384179"/>
                  <a:pt x="1105938" y="3317238"/>
                  <a:pt x="1128063" y="3255430"/>
                </a:cubicBezTo>
                <a:cubicBezTo>
                  <a:pt x="1134543" y="3234330"/>
                  <a:pt x="1144937" y="3205852"/>
                  <a:pt x="1148184" y="3195590"/>
                </a:cubicBezTo>
                <a:cubicBezTo>
                  <a:pt x="1147792" y="3181236"/>
                  <a:pt x="1141013" y="3191427"/>
                  <a:pt x="1140730" y="3181093"/>
                </a:cubicBezTo>
                <a:cubicBezTo>
                  <a:pt x="1140730" y="3181093"/>
                  <a:pt x="1140243" y="3163295"/>
                  <a:pt x="1143773" y="3163367"/>
                </a:cubicBezTo>
                <a:cubicBezTo>
                  <a:pt x="1140243" y="3163295"/>
                  <a:pt x="1122977" y="3198519"/>
                  <a:pt x="1109146" y="3230370"/>
                </a:cubicBezTo>
                <a:lnTo>
                  <a:pt x="1106942" y="3226352"/>
                </a:lnTo>
                <a:lnTo>
                  <a:pt x="1108942" y="3222906"/>
                </a:lnTo>
                <a:cubicBezTo>
                  <a:pt x="1107177" y="3222871"/>
                  <a:pt x="1106322" y="3223858"/>
                  <a:pt x="1106361" y="3225292"/>
                </a:cubicBezTo>
                <a:lnTo>
                  <a:pt x="1106942" y="3226352"/>
                </a:lnTo>
                <a:lnTo>
                  <a:pt x="1095578" y="3245927"/>
                </a:lnTo>
                <a:cubicBezTo>
                  <a:pt x="1084263" y="3270603"/>
                  <a:pt x="1078113" y="3299742"/>
                  <a:pt x="1068324" y="3328806"/>
                </a:cubicBezTo>
                <a:lnTo>
                  <a:pt x="986867" y="3522350"/>
                </a:lnTo>
                <a:lnTo>
                  <a:pt x="986016" y="3523182"/>
                </a:lnTo>
                <a:cubicBezTo>
                  <a:pt x="983327" y="3525978"/>
                  <a:pt x="981149" y="3528468"/>
                  <a:pt x="981730" y="3528528"/>
                </a:cubicBezTo>
                <a:cubicBezTo>
                  <a:pt x="978378" y="3527222"/>
                  <a:pt x="983868" y="3521880"/>
                  <a:pt x="987226" y="3516318"/>
                </a:cubicBezTo>
                <a:cubicBezTo>
                  <a:pt x="988955" y="3512502"/>
                  <a:pt x="997343" y="3496597"/>
                  <a:pt x="990089" y="3504632"/>
                </a:cubicBezTo>
                <a:cubicBezTo>
                  <a:pt x="987197" y="3508326"/>
                  <a:pt x="985272" y="3512121"/>
                  <a:pt x="982245" y="3516760"/>
                </a:cubicBezTo>
                <a:cubicBezTo>
                  <a:pt x="979444" y="3521183"/>
                  <a:pt x="977182" y="3524602"/>
                  <a:pt x="975214" y="3527494"/>
                </a:cubicBezTo>
                <a:lnTo>
                  <a:pt x="970552" y="3534189"/>
                </a:lnTo>
                <a:lnTo>
                  <a:pt x="971230" y="3531875"/>
                </a:lnTo>
                <a:lnTo>
                  <a:pt x="975379" y="3514932"/>
                </a:lnTo>
                <a:lnTo>
                  <a:pt x="978806" y="3506498"/>
                </a:lnTo>
                <a:cubicBezTo>
                  <a:pt x="981417" y="3501337"/>
                  <a:pt x="979888" y="3503415"/>
                  <a:pt x="977433" y="3506635"/>
                </a:cubicBezTo>
                <a:lnTo>
                  <a:pt x="977400" y="3506676"/>
                </a:lnTo>
                <a:lnTo>
                  <a:pt x="977579" y="3505945"/>
                </a:lnTo>
                <a:cubicBezTo>
                  <a:pt x="979864" y="3497225"/>
                  <a:pt x="982381" y="3488291"/>
                  <a:pt x="985330" y="3478727"/>
                </a:cubicBezTo>
                <a:cubicBezTo>
                  <a:pt x="985158" y="3477789"/>
                  <a:pt x="988588" y="3468101"/>
                  <a:pt x="986614" y="3468325"/>
                </a:cubicBezTo>
                <a:cubicBezTo>
                  <a:pt x="984475" y="3468567"/>
                  <a:pt x="982811" y="3481473"/>
                  <a:pt x="982102" y="3484014"/>
                </a:cubicBezTo>
                <a:lnTo>
                  <a:pt x="974700" y="3510020"/>
                </a:lnTo>
                <a:lnTo>
                  <a:pt x="973457" y="3511560"/>
                </a:lnTo>
                <a:cubicBezTo>
                  <a:pt x="972168" y="3512980"/>
                  <a:pt x="971049" y="3513921"/>
                  <a:pt x="970502" y="3513625"/>
                </a:cubicBezTo>
                <a:cubicBezTo>
                  <a:pt x="967982" y="3513365"/>
                  <a:pt x="986001" y="3482481"/>
                  <a:pt x="977231" y="3491477"/>
                </a:cubicBezTo>
                <a:cubicBezTo>
                  <a:pt x="975637" y="3494347"/>
                  <a:pt x="964629" y="3512059"/>
                  <a:pt x="962304" y="3511817"/>
                </a:cubicBezTo>
                <a:cubicBezTo>
                  <a:pt x="960947" y="3511676"/>
                  <a:pt x="958457" y="3504389"/>
                  <a:pt x="958320" y="3505333"/>
                </a:cubicBezTo>
                <a:cubicBezTo>
                  <a:pt x="958457" y="3504389"/>
                  <a:pt x="958593" y="3503444"/>
                  <a:pt x="958728" y="3502500"/>
                </a:cubicBezTo>
                <a:cubicBezTo>
                  <a:pt x="955801" y="3505072"/>
                  <a:pt x="949120" y="3517321"/>
                  <a:pt x="953181" y="3506878"/>
                </a:cubicBezTo>
                <a:cubicBezTo>
                  <a:pt x="958563" y="3495453"/>
                  <a:pt x="950095" y="3510552"/>
                  <a:pt x="946930" y="3516135"/>
                </a:cubicBezTo>
                <a:lnTo>
                  <a:pt x="946185" y="3517401"/>
                </a:lnTo>
                <a:lnTo>
                  <a:pt x="956407" y="3479394"/>
                </a:lnTo>
                <a:cubicBezTo>
                  <a:pt x="956780" y="3475933"/>
                  <a:pt x="957550" y="3469145"/>
                  <a:pt x="954814" y="3477113"/>
                </a:cubicBezTo>
                <a:cubicBezTo>
                  <a:pt x="951506" y="3487468"/>
                  <a:pt x="949377" y="3497830"/>
                  <a:pt x="944960" y="3507627"/>
                </a:cubicBezTo>
                <a:cubicBezTo>
                  <a:pt x="945394" y="3503134"/>
                  <a:pt x="946199" y="3498820"/>
                  <a:pt x="947191" y="3494598"/>
                </a:cubicBezTo>
                <a:lnTo>
                  <a:pt x="949713" y="3485203"/>
                </a:lnTo>
                <a:lnTo>
                  <a:pt x="950414" y="3483746"/>
                </a:lnTo>
                <a:cubicBezTo>
                  <a:pt x="952187" y="3479975"/>
                  <a:pt x="952842" y="3478066"/>
                  <a:pt x="952811" y="3477321"/>
                </a:cubicBezTo>
                <a:lnTo>
                  <a:pt x="951747" y="3477667"/>
                </a:lnTo>
                <a:lnTo>
                  <a:pt x="953929" y="3469614"/>
                </a:lnTo>
                <a:cubicBezTo>
                  <a:pt x="954941" y="3465388"/>
                  <a:pt x="955777" y="3461071"/>
                  <a:pt x="956253" y="3456574"/>
                </a:cubicBezTo>
                <a:lnTo>
                  <a:pt x="953802" y="3464287"/>
                </a:lnTo>
                <a:lnTo>
                  <a:pt x="948704" y="3480336"/>
                </a:lnTo>
                <a:lnTo>
                  <a:pt x="947814" y="3481252"/>
                </a:lnTo>
                <a:cubicBezTo>
                  <a:pt x="946751" y="3482377"/>
                  <a:pt x="945860" y="3483273"/>
                  <a:pt x="945569" y="3483243"/>
                </a:cubicBezTo>
                <a:cubicBezTo>
                  <a:pt x="944406" y="3483123"/>
                  <a:pt x="952659" y="3468162"/>
                  <a:pt x="953224" y="3464226"/>
                </a:cubicBezTo>
                <a:cubicBezTo>
                  <a:pt x="948839" y="3468725"/>
                  <a:pt x="949572" y="3471836"/>
                  <a:pt x="945110" y="3478243"/>
                </a:cubicBezTo>
                <a:cubicBezTo>
                  <a:pt x="945110" y="3478243"/>
                  <a:pt x="938156" y="3492380"/>
                  <a:pt x="936994" y="3492259"/>
                </a:cubicBezTo>
                <a:lnTo>
                  <a:pt x="937508" y="3480491"/>
                </a:lnTo>
                <a:cubicBezTo>
                  <a:pt x="936346" y="3480370"/>
                  <a:pt x="914023" y="3516560"/>
                  <a:pt x="922682" y="3498764"/>
                </a:cubicBezTo>
                <a:cubicBezTo>
                  <a:pt x="928874" y="3488542"/>
                  <a:pt x="932663" y="3479988"/>
                  <a:pt x="935231" y="3470350"/>
                </a:cubicBezTo>
                <a:cubicBezTo>
                  <a:pt x="937391" y="3463543"/>
                  <a:pt x="942803" y="3460111"/>
                  <a:pt x="943913" y="3452398"/>
                </a:cubicBezTo>
                <a:lnTo>
                  <a:pt x="944711" y="3452480"/>
                </a:lnTo>
                <a:lnTo>
                  <a:pt x="944977" y="3452508"/>
                </a:lnTo>
                <a:cubicBezTo>
                  <a:pt x="945094" y="3452520"/>
                  <a:pt x="945016" y="3452511"/>
                  <a:pt x="944858" y="3452495"/>
                </a:cubicBezTo>
                <a:lnTo>
                  <a:pt x="944711" y="3452480"/>
                </a:lnTo>
                <a:lnTo>
                  <a:pt x="944268" y="3452434"/>
                </a:lnTo>
                <a:cubicBezTo>
                  <a:pt x="944072" y="3452414"/>
                  <a:pt x="943913" y="3452398"/>
                  <a:pt x="943913" y="3452398"/>
                </a:cubicBezTo>
                <a:cubicBezTo>
                  <a:pt x="937770" y="3452719"/>
                  <a:pt x="935095" y="3471294"/>
                  <a:pt x="931142" y="3472801"/>
                </a:cubicBezTo>
                <a:cubicBezTo>
                  <a:pt x="930982" y="3473903"/>
                  <a:pt x="925133" y="3472178"/>
                  <a:pt x="925270" y="3471234"/>
                </a:cubicBezTo>
                <a:cubicBezTo>
                  <a:pt x="920943" y="3476697"/>
                  <a:pt x="921108" y="3483744"/>
                  <a:pt x="916916" y="3488262"/>
                </a:cubicBezTo>
                <a:cubicBezTo>
                  <a:pt x="915288" y="3490011"/>
                  <a:pt x="914126" y="3489890"/>
                  <a:pt x="911663" y="3490593"/>
                </a:cubicBezTo>
                <a:cubicBezTo>
                  <a:pt x="906253" y="3494026"/>
                  <a:pt x="904115" y="3500675"/>
                  <a:pt x="900734" y="3506395"/>
                </a:cubicBezTo>
                <a:cubicBezTo>
                  <a:pt x="892914" y="3518365"/>
                  <a:pt x="888888" y="3529930"/>
                  <a:pt x="880040" y="3540837"/>
                </a:cubicBezTo>
                <a:cubicBezTo>
                  <a:pt x="885637" y="3526558"/>
                  <a:pt x="891887" y="3517301"/>
                  <a:pt x="897677" y="3503043"/>
                </a:cubicBezTo>
                <a:cubicBezTo>
                  <a:pt x="898244" y="3499107"/>
                  <a:pt x="902707" y="3492700"/>
                  <a:pt x="907657" y="3484266"/>
                </a:cubicBezTo>
                <a:cubicBezTo>
                  <a:pt x="909523" y="3479508"/>
                  <a:pt x="923890" y="3456233"/>
                  <a:pt x="912227" y="3468924"/>
                </a:cubicBezTo>
                <a:cubicBezTo>
                  <a:pt x="910634" y="3471795"/>
                  <a:pt x="902813" y="3483765"/>
                  <a:pt x="901355" y="3485691"/>
                </a:cubicBezTo>
                <a:cubicBezTo>
                  <a:pt x="900056" y="3486514"/>
                  <a:pt x="897537" y="3486254"/>
                  <a:pt x="897537" y="3486254"/>
                </a:cubicBezTo>
                <a:cubicBezTo>
                  <a:pt x="893347" y="3490771"/>
                  <a:pt x="891344" y="3496475"/>
                  <a:pt x="889286" y="3501214"/>
                </a:cubicBezTo>
                <a:cubicBezTo>
                  <a:pt x="886394" y="3504909"/>
                  <a:pt x="883826" y="3514548"/>
                  <a:pt x="880008" y="3515111"/>
                </a:cubicBezTo>
                <a:cubicBezTo>
                  <a:pt x="876189" y="3515673"/>
                  <a:pt x="884687" y="3508566"/>
                  <a:pt x="880574" y="3511176"/>
                </a:cubicBezTo>
                <a:cubicBezTo>
                  <a:pt x="875163" y="3514609"/>
                  <a:pt x="867341" y="3526579"/>
                  <a:pt x="875593" y="3511619"/>
                </a:cubicBezTo>
                <a:cubicBezTo>
                  <a:pt x="880952" y="3500351"/>
                  <a:pt x="885338" y="3495853"/>
                  <a:pt x="889634" y="3482399"/>
                </a:cubicBezTo>
                <a:cubicBezTo>
                  <a:pt x="886550" y="3484356"/>
                  <a:pt x="880331" y="3494256"/>
                  <a:pt x="876194" y="3500642"/>
                </a:cubicBezTo>
                <a:lnTo>
                  <a:pt x="875650" y="3501443"/>
                </a:lnTo>
                <a:lnTo>
                  <a:pt x="878637" y="3486533"/>
                </a:lnTo>
                <a:lnTo>
                  <a:pt x="872610" y="3505681"/>
                </a:lnTo>
                <a:lnTo>
                  <a:pt x="869636" y="3507911"/>
                </a:lnTo>
                <a:cubicBezTo>
                  <a:pt x="868043" y="3508479"/>
                  <a:pt x="870938" y="3503986"/>
                  <a:pt x="872483" y="3500432"/>
                </a:cubicBezTo>
                <a:cubicBezTo>
                  <a:pt x="857793" y="3517761"/>
                  <a:pt x="851165" y="3537843"/>
                  <a:pt x="837637" y="3555294"/>
                </a:cubicBezTo>
                <a:lnTo>
                  <a:pt x="835484" y="3558356"/>
                </a:lnTo>
                <a:lnTo>
                  <a:pt x="835513" y="3558139"/>
                </a:lnTo>
                <a:cubicBezTo>
                  <a:pt x="835913" y="3554812"/>
                  <a:pt x="840157" y="3544075"/>
                  <a:pt x="840235" y="3539006"/>
                </a:cubicBezTo>
                <a:cubicBezTo>
                  <a:pt x="839994" y="3532196"/>
                  <a:pt x="836658" y="3547890"/>
                  <a:pt x="835966" y="3549608"/>
                </a:cubicBezTo>
                <a:cubicBezTo>
                  <a:pt x="835096" y="3553331"/>
                  <a:pt x="834337" y="3556237"/>
                  <a:pt x="833622" y="3558763"/>
                </a:cubicBezTo>
                <a:lnTo>
                  <a:pt x="832422" y="3562711"/>
                </a:lnTo>
                <a:lnTo>
                  <a:pt x="824524" y="3573946"/>
                </a:lnTo>
                <a:lnTo>
                  <a:pt x="823660" y="3573152"/>
                </a:lnTo>
                <a:cubicBezTo>
                  <a:pt x="823907" y="3573124"/>
                  <a:pt x="823753" y="3573722"/>
                  <a:pt x="823359" y="3574677"/>
                </a:cubicBezTo>
                <a:lnTo>
                  <a:pt x="821980" y="3577565"/>
                </a:lnTo>
                <a:lnTo>
                  <a:pt x="816076" y="3585962"/>
                </a:lnTo>
                <a:lnTo>
                  <a:pt x="816957" y="3582388"/>
                </a:lnTo>
                <a:lnTo>
                  <a:pt x="814352" y="3581576"/>
                </a:lnTo>
                <a:lnTo>
                  <a:pt x="819265" y="3572241"/>
                </a:lnTo>
                <a:lnTo>
                  <a:pt x="812709" y="3580983"/>
                </a:lnTo>
                <a:lnTo>
                  <a:pt x="813642" y="3575292"/>
                </a:lnTo>
                <a:lnTo>
                  <a:pt x="813889" y="3572836"/>
                </a:lnTo>
                <a:lnTo>
                  <a:pt x="832588" y="3543746"/>
                </a:lnTo>
                <a:cubicBezTo>
                  <a:pt x="844520" y="3524574"/>
                  <a:pt x="855868" y="3505180"/>
                  <a:pt x="866064" y="3484909"/>
                </a:cubicBezTo>
                <a:cubicBezTo>
                  <a:pt x="867793" y="3481094"/>
                  <a:pt x="879999" y="3464625"/>
                  <a:pt x="878104" y="3461393"/>
                </a:cubicBezTo>
                <a:cubicBezTo>
                  <a:pt x="876747" y="3461253"/>
                  <a:pt x="875291" y="3463179"/>
                  <a:pt x="875291" y="3463179"/>
                </a:cubicBezTo>
                <a:lnTo>
                  <a:pt x="872034" y="3468362"/>
                </a:lnTo>
                <a:lnTo>
                  <a:pt x="871107" y="3471920"/>
                </a:lnTo>
                <a:lnTo>
                  <a:pt x="868625" y="3476922"/>
                </a:lnTo>
                <a:lnTo>
                  <a:pt x="867870" y="3476060"/>
                </a:lnTo>
                <a:lnTo>
                  <a:pt x="868067" y="3475452"/>
                </a:lnTo>
                <a:lnTo>
                  <a:pt x="867817" y="3475915"/>
                </a:lnTo>
                <a:lnTo>
                  <a:pt x="867870" y="3476060"/>
                </a:lnTo>
                <a:cubicBezTo>
                  <a:pt x="865133" y="3484027"/>
                  <a:pt x="861556" y="3492910"/>
                  <a:pt x="860570" y="3493021"/>
                </a:cubicBezTo>
                <a:cubicBezTo>
                  <a:pt x="861063" y="3492965"/>
                  <a:pt x="861120" y="3491899"/>
                  <a:pt x="861053" y="3490846"/>
                </a:cubicBezTo>
                <a:lnTo>
                  <a:pt x="860915" y="3489570"/>
                </a:lnTo>
                <a:lnTo>
                  <a:pt x="858689" y="3493251"/>
                </a:lnTo>
                <a:cubicBezTo>
                  <a:pt x="855248" y="3499664"/>
                  <a:pt x="851794" y="3507515"/>
                  <a:pt x="847779" y="3510813"/>
                </a:cubicBezTo>
                <a:cubicBezTo>
                  <a:pt x="846481" y="3511637"/>
                  <a:pt x="843960" y="3511376"/>
                  <a:pt x="843826" y="3512320"/>
                </a:cubicBezTo>
                <a:cubicBezTo>
                  <a:pt x="840932" y="3516014"/>
                  <a:pt x="835437" y="3528225"/>
                  <a:pt x="831382" y="3531800"/>
                </a:cubicBezTo>
                <a:cubicBezTo>
                  <a:pt x="829731" y="3533705"/>
                  <a:pt x="826243" y="3533344"/>
                  <a:pt x="826243" y="3533344"/>
                </a:cubicBezTo>
                <a:cubicBezTo>
                  <a:pt x="826243" y="3533344"/>
                  <a:pt x="825836" y="3533780"/>
                  <a:pt x="825391" y="3534474"/>
                </a:cubicBezTo>
                <a:lnTo>
                  <a:pt x="824920" y="3535645"/>
                </a:lnTo>
                <a:lnTo>
                  <a:pt x="823691" y="3537146"/>
                </a:lnTo>
                <a:lnTo>
                  <a:pt x="823285" y="3537151"/>
                </a:lnTo>
                <a:cubicBezTo>
                  <a:pt x="823123" y="3537253"/>
                  <a:pt x="823089" y="3537490"/>
                  <a:pt x="823021" y="3537963"/>
                </a:cubicBezTo>
                <a:lnTo>
                  <a:pt x="823691" y="3537146"/>
                </a:lnTo>
                <a:lnTo>
                  <a:pt x="824320" y="3537138"/>
                </a:lnTo>
                <a:cubicBezTo>
                  <a:pt x="821722" y="3538786"/>
                  <a:pt x="818989" y="3541379"/>
                  <a:pt x="818989" y="3541379"/>
                </a:cubicBezTo>
                <a:cubicBezTo>
                  <a:pt x="815443" y="3540052"/>
                  <a:pt x="829134" y="3529649"/>
                  <a:pt x="831567" y="3520955"/>
                </a:cubicBezTo>
                <a:cubicBezTo>
                  <a:pt x="831704" y="3520010"/>
                  <a:pt x="830971" y="3516899"/>
                  <a:pt x="831107" y="3515954"/>
                </a:cubicBezTo>
                <a:cubicBezTo>
                  <a:pt x="833108" y="3510251"/>
                  <a:pt x="836624" y="3503585"/>
                  <a:pt x="840061" y="3496114"/>
                </a:cubicBezTo>
                <a:cubicBezTo>
                  <a:pt x="840858" y="3494678"/>
                  <a:pt x="844849" y="3488142"/>
                  <a:pt x="848656" y="3481846"/>
                </a:cubicBezTo>
                <a:lnTo>
                  <a:pt x="848668" y="3481827"/>
                </a:lnTo>
                <a:lnTo>
                  <a:pt x="849133" y="3477918"/>
                </a:lnTo>
                <a:lnTo>
                  <a:pt x="850907" y="3470040"/>
                </a:lnTo>
                <a:lnTo>
                  <a:pt x="850156" y="3470357"/>
                </a:lnTo>
                <a:cubicBezTo>
                  <a:pt x="849462" y="3470697"/>
                  <a:pt x="848886" y="3471027"/>
                  <a:pt x="848556" y="3471272"/>
                </a:cubicBezTo>
                <a:cubicBezTo>
                  <a:pt x="847121" y="3473041"/>
                  <a:pt x="837411" y="3489927"/>
                  <a:pt x="842601" y="3478483"/>
                </a:cubicBezTo>
                <a:cubicBezTo>
                  <a:pt x="848096" y="3466271"/>
                  <a:pt x="835187" y="3487621"/>
                  <a:pt x="833593" y="3490490"/>
                </a:cubicBezTo>
                <a:cubicBezTo>
                  <a:pt x="828777" y="3497980"/>
                  <a:pt x="824314" y="3504387"/>
                  <a:pt x="822745" y="3507099"/>
                </a:cubicBezTo>
                <a:cubicBezTo>
                  <a:pt x="812641" y="3521949"/>
                  <a:pt x="803605" y="3535870"/>
                  <a:pt x="794791" y="3549435"/>
                </a:cubicBezTo>
                <a:lnTo>
                  <a:pt x="792925" y="3552254"/>
                </a:lnTo>
                <a:lnTo>
                  <a:pt x="793129" y="3548565"/>
                </a:lnTo>
                <a:lnTo>
                  <a:pt x="793079" y="3547274"/>
                </a:lnTo>
                <a:lnTo>
                  <a:pt x="798582" y="3538306"/>
                </a:lnTo>
                <a:cubicBezTo>
                  <a:pt x="801941" y="3532742"/>
                  <a:pt x="812245" y="3519911"/>
                  <a:pt x="812948" y="3515031"/>
                </a:cubicBezTo>
                <a:cubicBezTo>
                  <a:pt x="813221" y="3513142"/>
                  <a:pt x="809732" y="3512780"/>
                  <a:pt x="808806" y="3509649"/>
                </a:cubicBezTo>
                <a:cubicBezTo>
                  <a:pt x="808210" y="3505593"/>
                  <a:pt x="811001" y="3503966"/>
                  <a:pt x="814165" y="3498382"/>
                </a:cubicBezTo>
                <a:cubicBezTo>
                  <a:pt x="816031" y="3493623"/>
                  <a:pt x="816597" y="3489688"/>
                  <a:pt x="818191" y="3486817"/>
                </a:cubicBezTo>
                <a:lnTo>
                  <a:pt x="820093" y="3483478"/>
                </a:lnTo>
                <a:lnTo>
                  <a:pt x="819959" y="3483590"/>
                </a:lnTo>
                <a:cubicBezTo>
                  <a:pt x="819685" y="3483747"/>
                  <a:pt x="819476" y="3483775"/>
                  <a:pt x="819348" y="3483642"/>
                </a:cubicBezTo>
                <a:cubicBezTo>
                  <a:pt x="819048" y="3483332"/>
                  <a:pt x="819248" y="3482284"/>
                  <a:pt x="819745" y="3480843"/>
                </a:cubicBezTo>
                <a:lnTo>
                  <a:pt x="820821" y="3478197"/>
                </a:lnTo>
                <a:lnTo>
                  <a:pt x="819415" y="3478996"/>
                </a:lnTo>
                <a:cubicBezTo>
                  <a:pt x="818443" y="3479255"/>
                  <a:pt x="817489" y="3479395"/>
                  <a:pt x="816840" y="3479807"/>
                </a:cubicBezTo>
                <a:cubicBezTo>
                  <a:pt x="815382" y="3481734"/>
                  <a:pt x="813539" y="3486335"/>
                  <a:pt x="810453" y="3490010"/>
                </a:cubicBezTo>
                <a:cubicBezTo>
                  <a:pt x="808861" y="3492880"/>
                  <a:pt x="799718" y="3505832"/>
                  <a:pt x="803448" y="3496313"/>
                </a:cubicBezTo>
                <a:cubicBezTo>
                  <a:pt x="805472" y="3490452"/>
                  <a:pt x="811293" y="3484185"/>
                  <a:pt x="812863" y="3481473"/>
                </a:cubicBezTo>
                <a:cubicBezTo>
                  <a:pt x="813757" y="3480048"/>
                  <a:pt x="813971" y="3478552"/>
                  <a:pt x="813981" y="3477294"/>
                </a:cubicBezTo>
                <a:lnTo>
                  <a:pt x="813951" y="3476623"/>
                </a:lnTo>
                <a:lnTo>
                  <a:pt x="777072" y="3543487"/>
                </a:lnTo>
                <a:cubicBezTo>
                  <a:pt x="788400" y="3522423"/>
                  <a:pt x="798306" y="3500244"/>
                  <a:pt x="806186" y="3478791"/>
                </a:cubicBezTo>
                <a:lnTo>
                  <a:pt x="806446" y="3477746"/>
                </a:lnTo>
                <a:lnTo>
                  <a:pt x="803457" y="3482414"/>
                </a:lnTo>
                <a:lnTo>
                  <a:pt x="801064" y="3485855"/>
                </a:lnTo>
                <a:lnTo>
                  <a:pt x="801293" y="3485009"/>
                </a:lnTo>
                <a:lnTo>
                  <a:pt x="803151" y="3477988"/>
                </a:lnTo>
                <a:lnTo>
                  <a:pt x="808555" y="3469044"/>
                </a:lnTo>
                <a:lnTo>
                  <a:pt x="808609" y="3468958"/>
                </a:lnTo>
                <a:lnTo>
                  <a:pt x="807690" y="3464730"/>
                </a:lnTo>
                <a:cubicBezTo>
                  <a:pt x="807690" y="3464730"/>
                  <a:pt x="807690" y="3464730"/>
                  <a:pt x="803970" y="3470801"/>
                </a:cubicBezTo>
                <a:lnTo>
                  <a:pt x="808119" y="3462634"/>
                </a:lnTo>
                <a:lnTo>
                  <a:pt x="806899" y="3464154"/>
                </a:lnTo>
                <a:lnTo>
                  <a:pt x="808474" y="3458716"/>
                </a:lnTo>
                <a:lnTo>
                  <a:pt x="807536" y="3459747"/>
                </a:lnTo>
                <a:cubicBezTo>
                  <a:pt x="806727" y="3460727"/>
                  <a:pt x="806328" y="3461364"/>
                  <a:pt x="806619" y="3461394"/>
                </a:cubicBezTo>
                <a:lnTo>
                  <a:pt x="806072" y="3458773"/>
                </a:lnTo>
                <a:lnTo>
                  <a:pt x="795760" y="3475600"/>
                </a:lnTo>
                <a:cubicBezTo>
                  <a:pt x="795760" y="3475600"/>
                  <a:pt x="795760" y="3475600"/>
                  <a:pt x="799564" y="3466385"/>
                </a:cubicBezTo>
                <a:lnTo>
                  <a:pt x="801250" y="3458644"/>
                </a:lnTo>
                <a:lnTo>
                  <a:pt x="800103" y="3460360"/>
                </a:lnTo>
                <a:lnTo>
                  <a:pt x="799988" y="3460523"/>
                </a:lnTo>
                <a:lnTo>
                  <a:pt x="781942" y="3495138"/>
                </a:lnTo>
                <a:lnTo>
                  <a:pt x="789504" y="3475751"/>
                </a:lnTo>
                <a:lnTo>
                  <a:pt x="783762" y="3484907"/>
                </a:lnTo>
                <a:cubicBezTo>
                  <a:pt x="782955" y="3485902"/>
                  <a:pt x="779529" y="3491680"/>
                  <a:pt x="777095" y="3495166"/>
                </a:cubicBezTo>
                <a:lnTo>
                  <a:pt x="775842" y="3496732"/>
                </a:lnTo>
                <a:lnTo>
                  <a:pt x="775635" y="3497889"/>
                </a:lnTo>
                <a:cubicBezTo>
                  <a:pt x="774961" y="3500735"/>
                  <a:pt x="773858" y="3503424"/>
                  <a:pt x="772148" y="3502796"/>
                </a:cubicBezTo>
                <a:lnTo>
                  <a:pt x="773126" y="3497918"/>
                </a:lnTo>
                <a:lnTo>
                  <a:pt x="773049" y="3498044"/>
                </a:lnTo>
                <a:lnTo>
                  <a:pt x="769653" y="3500690"/>
                </a:lnTo>
                <a:lnTo>
                  <a:pt x="766175" y="3515094"/>
                </a:lnTo>
                <a:cubicBezTo>
                  <a:pt x="766175" y="3515094"/>
                  <a:pt x="763212" y="3527326"/>
                  <a:pt x="761784" y="3525026"/>
                </a:cubicBezTo>
                <a:lnTo>
                  <a:pt x="762459" y="3521686"/>
                </a:lnTo>
                <a:lnTo>
                  <a:pt x="764789" y="3517389"/>
                </a:lnTo>
                <a:cubicBezTo>
                  <a:pt x="765637" y="3515680"/>
                  <a:pt x="766214" y="3514282"/>
                  <a:pt x="766230" y="3513584"/>
                </a:cubicBezTo>
                <a:lnTo>
                  <a:pt x="764421" y="3513964"/>
                </a:lnTo>
                <a:lnTo>
                  <a:pt x="764747" y="3512794"/>
                </a:lnTo>
                <a:cubicBezTo>
                  <a:pt x="765041" y="3514402"/>
                  <a:pt x="768721" y="3500585"/>
                  <a:pt x="765595" y="3500937"/>
                </a:cubicBezTo>
                <a:cubicBezTo>
                  <a:pt x="764609" y="3501048"/>
                  <a:pt x="761915" y="3514755"/>
                  <a:pt x="761396" y="3517411"/>
                </a:cubicBezTo>
                <a:lnTo>
                  <a:pt x="761101" y="3518435"/>
                </a:lnTo>
                <a:lnTo>
                  <a:pt x="761012" y="3518558"/>
                </a:lnTo>
                <a:lnTo>
                  <a:pt x="759306" y="3521552"/>
                </a:lnTo>
                <a:lnTo>
                  <a:pt x="763525" y="3501429"/>
                </a:lnTo>
                <a:lnTo>
                  <a:pt x="756058" y="3518765"/>
                </a:lnTo>
                <a:lnTo>
                  <a:pt x="753707" y="3526759"/>
                </a:lnTo>
                <a:lnTo>
                  <a:pt x="754803" y="3521676"/>
                </a:lnTo>
                <a:lnTo>
                  <a:pt x="733429" y="3571290"/>
                </a:lnTo>
                <a:cubicBezTo>
                  <a:pt x="732663" y="3572540"/>
                  <a:pt x="731815" y="3576933"/>
                  <a:pt x="731623" y="3580255"/>
                </a:cubicBezTo>
                <a:cubicBezTo>
                  <a:pt x="725823" y="3589719"/>
                  <a:pt x="721061" y="3600067"/>
                  <a:pt x="716491" y="3610532"/>
                </a:cubicBezTo>
                <a:cubicBezTo>
                  <a:pt x="720295" y="3601317"/>
                  <a:pt x="723715" y="3590149"/>
                  <a:pt x="728285" y="3579685"/>
                </a:cubicBezTo>
                <a:cubicBezTo>
                  <a:pt x="728558" y="3576659"/>
                  <a:pt x="731485" y="3560277"/>
                  <a:pt x="727874" y="3566171"/>
                </a:cubicBezTo>
                <a:cubicBezTo>
                  <a:pt x="713099" y="3590280"/>
                  <a:pt x="700921" y="3615736"/>
                  <a:pt x="687487" y="3640667"/>
                </a:cubicBezTo>
                <a:cubicBezTo>
                  <a:pt x="686721" y="3641917"/>
                  <a:pt x="685298" y="3644238"/>
                  <a:pt x="684533" y="3645488"/>
                </a:cubicBezTo>
                <a:cubicBezTo>
                  <a:pt x="689102" y="3635024"/>
                  <a:pt x="692905" y="3625809"/>
                  <a:pt x="695560" y="3615891"/>
                </a:cubicBezTo>
                <a:cubicBezTo>
                  <a:pt x="697748" y="3612319"/>
                  <a:pt x="700019" y="3597009"/>
                  <a:pt x="697063" y="3601831"/>
                </a:cubicBezTo>
                <a:cubicBezTo>
                  <a:pt x="682288" y="3625941"/>
                  <a:pt x="667430" y="3653194"/>
                  <a:pt x="653147" y="3679078"/>
                </a:cubicBezTo>
                <a:cubicBezTo>
                  <a:pt x="662560" y="3655123"/>
                  <a:pt x="672738" y="3629918"/>
                  <a:pt x="683491" y="3606784"/>
                </a:cubicBezTo>
                <a:cubicBezTo>
                  <a:pt x="684914" y="3604462"/>
                  <a:pt x="686227" y="3593724"/>
                  <a:pt x="685652" y="3591653"/>
                </a:cubicBezTo>
                <a:lnTo>
                  <a:pt x="686419" y="3590402"/>
                </a:lnTo>
                <a:cubicBezTo>
                  <a:pt x="697746" y="3565901"/>
                  <a:pt x="709922" y="3540445"/>
                  <a:pt x="723357" y="3515514"/>
                </a:cubicBezTo>
                <a:cubicBezTo>
                  <a:pt x="721060" y="3519265"/>
                  <a:pt x="718870" y="3522836"/>
                  <a:pt x="716680" y="3526409"/>
                </a:cubicBezTo>
                <a:cubicBezTo>
                  <a:pt x="726010" y="3505596"/>
                  <a:pt x="736381" y="3485666"/>
                  <a:pt x="744946" y="3466104"/>
                </a:cubicBezTo>
                <a:cubicBezTo>
                  <a:pt x="744946" y="3466104"/>
                  <a:pt x="744946" y="3466104"/>
                  <a:pt x="739145" y="3475570"/>
                </a:cubicBezTo>
                <a:cubicBezTo>
                  <a:pt x="739227" y="3472427"/>
                  <a:pt x="740759" y="3469925"/>
                  <a:pt x="742181" y="3467604"/>
                </a:cubicBezTo>
                <a:cubicBezTo>
                  <a:pt x="742264" y="3464462"/>
                  <a:pt x="744261" y="3455615"/>
                  <a:pt x="744343" y="3452472"/>
                </a:cubicBezTo>
                <a:lnTo>
                  <a:pt x="723688" y="3486176"/>
                </a:lnTo>
                <a:lnTo>
                  <a:pt x="731291" y="3470762"/>
                </a:lnTo>
                <a:cubicBezTo>
                  <a:pt x="728911" y="3477654"/>
                  <a:pt x="725956" y="3482476"/>
                  <a:pt x="723001" y="3487298"/>
                </a:cubicBezTo>
                <a:lnTo>
                  <a:pt x="723688" y="3486176"/>
                </a:lnTo>
                <a:lnTo>
                  <a:pt x="694354" y="3545649"/>
                </a:lnTo>
                <a:cubicBezTo>
                  <a:pt x="695967" y="3540006"/>
                  <a:pt x="696322" y="3533839"/>
                  <a:pt x="694982" y="3533018"/>
                </a:cubicBezTo>
                <a:cubicBezTo>
                  <a:pt x="705215" y="3512021"/>
                  <a:pt x="714778" y="3490615"/>
                  <a:pt x="723780" y="3469049"/>
                </a:cubicBezTo>
                <a:lnTo>
                  <a:pt x="745117" y="3414579"/>
                </a:lnTo>
                <a:lnTo>
                  <a:pt x="741806" y="3421128"/>
                </a:lnTo>
                <a:cubicBezTo>
                  <a:pt x="740178" y="3422876"/>
                  <a:pt x="739015" y="3422756"/>
                  <a:pt x="736553" y="3423459"/>
                </a:cubicBezTo>
                <a:lnTo>
                  <a:pt x="733331" y="3427104"/>
                </a:lnTo>
                <a:lnTo>
                  <a:pt x="716351" y="3463333"/>
                </a:lnTo>
                <a:lnTo>
                  <a:pt x="721678" y="3446239"/>
                </a:lnTo>
                <a:lnTo>
                  <a:pt x="715661" y="3456881"/>
                </a:lnTo>
                <a:cubicBezTo>
                  <a:pt x="712571" y="3462631"/>
                  <a:pt x="709353" y="3468249"/>
                  <a:pt x="704930" y="3473701"/>
                </a:cubicBezTo>
                <a:cubicBezTo>
                  <a:pt x="710525" y="3459424"/>
                  <a:pt x="716776" y="3450166"/>
                  <a:pt x="722566" y="3435909"/>
                </a:cubicBezTo>
                <a:cubicBezTo>
                  <a:pt x="722849" y="3433941"/>
                  <a:pt x="724106" y="3431355"/>
                  <a:pt x="725912" y="3428208"/>
                </a:cubicBezTo>
                <a:lnTo>
                  <a:pt x="728800" y="3423385"/>
                </a:lnTo>
                <a:lnTo>
                  <a:pt x="731071" y="3416104"/>
                </a:lnTo>
                <a:lnTo>
                  <a:pt x="731143" y="3411253"/>
                </a:lnTo>
                <a:lnTo>
                  <a:pt x="726244" y="3418557"/>
                </a:lnTo>
                <a:lnTo>
                  <a:pt x="725672" y="3418698"/>
                </a:lnTo>
                <a:lnTo>
                  <a:pt x="699056" y="3474359"/>
                </a:lnTo>
                <a:cubicBezTo>
                  <a:pt x="698482" y="3472288"/>
                  <a:pt x="698482" y="3472288"/>
                  <a:pt x="697059" y="3474610"/>
                </a:cubicBezTo>
                <a:cubicBezTo>
                  <a:pt x="697059" y="3474610"/>
                  <a:pt x="697059" y="3474610"/>
                  <a:pt x="696595" y="3475368"/>
                </a:cubicBezTo>
                <a:lnTo>
                  <a:pt x="694104" y="3479431"/>
                </a:lnTo>
                <a:cubicBezTo>
                  <a:pt x="694761" y="3478360"/>
                  <a:pt x="696266" y="3464301"/>
                  <a:pt x="693310" y="3469123"/>
                </a:cubicBezTo>
                <a:cubicBezTo>
                  <a:pt x="679301" y="3491982"/>
                  <a:pt x="667974" y="3516484"/>
                  <a:pt x="654456" y="3541117"/>
                </a:cubicBezTo>
                <a:cubicBezTo>
                  <a:pt x="653608" y="3545511"/>
                  <a:pt x="652377" y="3553107"/>
                  <a:pt x="652951" y="3555179"/>
                </a:cubicBezTo>
                <a:cubicBezTo>
                  <a:pt x="652951" y="3555179"/>
                  <a:pt x="652951" y="3555179"/>
                  <a:pt x="649149" y="3564393"/>
                </a:cubicBezTo>
                <a:cubicBezTo>
                  <a:pt x="644852" y="3568394"/>
                  <a:pt x="641898" y="3573217"/>
                  <a:pt x="637711" y="3577038"/>
                </a:cubicBezTo>
                <a:cubicBezTo>
                  <a:pt x="642553" y="3563548"/>
                  <a:pt x="647779" y="3552012"/>
                  <a:pt x="651966" y="3539593"/>
                </a:cubicBezTo>
                <a:cubicBezTo>
                  <a:pt x="652814" y="3535201"/>
                  <a:pt x="654975" y="3520068"/>
                  <a:pt x="653362" y="3525711"/>
                </a:cubicBezTo>
                <a:cubicBezTo>
                  <a:pt x="639461" y="3548393"/>
                  <a:pt x="628899" y="3571645"/>
                  <a:pt x="618037" y="3594957"/>
                </a:cubicBezTo>
                <a:cubicBezTo>
                  <a:pt x="617381" y="3596027"/>
                  <a:pt x="616040" y="3595207"/>
                  <a:pt x="615273" y="3596458"/>
                </a:cubicBezTo>
                <a:cubicBezTo>
                  <a:pt x="622306" y="3579396"/>
                  <a:pt x="628106" y="3561334"/>
                  <a:pt x="633606" y="3543335"/>
                </a:cubicBezTo>
                <a:cubicBezTo>
                  <a:pt x="635138" y="3540833"/>
                  <a:pt x="638065" y="3524453"/>
                  <a:pt x="635111" y="3529273"/>
                </a:cubicBezTo>
                <a:cubicBezTo>
                  <a:pt x="614260" y="3569313"/>
                  <a:pt x="593793" y="3611305"/>
                  <a:pt x="575324" y="3653048"/>
                </a:cubicBezTo>
                <a:cubicBezTo>
                  <a:pt x="574667" y="3654118"/>
                  <a:pt x="573135" y="3656619"/>
                  <a:pt x="571712" y="3658941"/>
                </a:cubicBezTo>
                <a:cubicBezTo>
                  <a:pt x="569606" y="3659370"/>
                  <a:pt x="566650" y="3664191"/>
                  <a:pt x="564461" y="3667764"/>
                </a:cubicBezTo>
                <a:cubicBezTo>
                  <a:pt x="564461" y="3667764"/>
                  <a:pt x="564461" y="3667764"/>
                  <a:pt x="567882" y="3656596"/>
                </a:cubicBezTo>
                <a:cubicBezTo>
                  <a:pt x="567964" y="3653453"/>
                  <a:pt x="570125" y="3638321"/>
                  <a:pt x="566514" y="3644215"/>
                </a:cubicBezTo>
                <a:cubicBezTo>
                  <a:pt x="555267" y="3665574"/>
                  <a:pt x="543858" y="3689779"/>
                  <a:pt x="531955" y="3712209"/>
                </a:cubicBezTo>
                <a:cubicBezTo>
                  <a:pt x="521777" y="3737414"/>
                  <a:pt x="511215" y="3760665"/>
                  <a:pt x="500462" y="3783799"/>
                </a:cubicBezTo>
                <a:cubicBezTo>
                  <a:pt x="500462" y="3783799"/>
                  <a:pt x="500462" y="3783799"/>
                  <a:pt x="498163" y="3787550"/>
                </a:cubicBezTo>
                <a:cubicBezTo>
                  <a:pt x="511762" y="3751176"/>
                  <a:pt x="523827" y="3713866"/>
                  <a:pt x="538467" y="3678374"/>
                </a:cubicBezTo>
                <a:cubicBezTo>
                  <a:pt x="539999" y="3675873"/>
                  <a:pt x="541010" y="3660038"/>
                  <a:pt x="538821" y="3663610"/>
                </a:cubicBezTo>
                <a:cubicBezTo>
                  <a:pt x="538821" y="3663610"/>
                  <a:pt x="538821" y="3663610"/>
                  <a:pt x="555075" y="3622476"/>
                </a:cubicBezTo>
                <a:cubicBezTo>
                  <a:pt x="555075" y="3622476"/>
                  <a:pt x="555075" y="3622476"/>
                  <a:pt x="558029" y="3617655"/>
                </a:cubicBezTo>
                <a:cubicBezTo>
                  <a:pt x="556415" y="3623297"/>
                  <a:pt x="556634" y="3631537"/>
                  <a:pt x="558905" y="3624822"/>
                </a:cubicBezTo>
                <a:cubicBezTo>
                  <a:pt x="560438" y="3622322"/>
                  <a:pt x="561860" y="3619999"/>
                  <a:pt x="562707" y="3615607"/>
                </a:cubicBezTo>
                <a:cubicBezTo>
                  <a:pt x="561860" y="3619999"/>
                  <a:pt x="560438" y="3622322"/>
                  <a:pt x="559589" y="3626714"/>
                </a:cubicBezTo>
                <a:cubicBezTo>
                  <a:pt x="558632" y="3631286"/>
                  <a:pt x="556470" y="3646417"/>
                  <a:pt x="559509" y="3638453"/>
                </a:cubicBezTo>
                <a:cubicBezTo>
                  <a:pt x="567881" y="3618773"/>
                  <a:pt x="575103" y="3598390"/>
                  <a:pt x="583668" y="3578828"/>
                </a:cubicBezTo>
                <a:cubicBezTo>
                  <a:pt x="577211" y="3597961"/>
                  <a:pt x="570754" y="3617093"/>
                  <a:pt x="563803" y="3634452"/>
                </a:cubicBezTo>
                <a:cubicBezTo>
                  <a:pt x="562764" y="3638727"/>
                  <a:pt x="561369" y="3652609"/>
                  <a:pt x="563558" y="3649037"/>
                </a:cubicBezTo>
                <a:cubicBezTo>
                  <a:pt x="571356" y="3630724"/>
                  <a:pt x="578306" y="3613367"/>
                  <a:pt x="585338" y="3596305"/>
                </a:cubicBezTo>
                <a:cubicBezTo>
                  <a:pt x="585338" y="3596305"/>
                  <a:pt x="585338" y="3596305"/>
                  <a:pt x="581917" y="3607473"/>
                </a:cubicBezTo>
                <a:cubicBezTo>
                  <a:pt x="581151" y="3608724"/>
                  <a:pt x="578224" y="3625106"/>
                  <a:pt x="580523" y="3621355"/>
                </a:cubicBezTo>
                <a:cubicBezTo>
                  <a:pt x="598910" y="3591351"/>
                  <a:pt x="613466" y="3559003"/>
                  <a:pt x="628789" y="3525404"/>
                </a:cubicBezTo>
                <a:cubicBezTo>
                  <a:pt x="628789" y="3525404"/>
                  <a:pt x="628789" y="3525404"/>
                  <a:pt x="630181" y="3522757"/>
                </a:cubicBezTo>
                <a:lnTo>
                  <a:pt x="638690" y="3506574"/>
                </a:lnTo>
                <a:lnTo>
                  <a:pt x="638777" y="3505702"/>
                </a:lnTo>
                <a:lnTo>
                  <a:pt x="640036" y="3503744"/>
                </a:lnTo>
                <a:lnTo>
                  <a:pt x="642487" y="3493113"/>
                </a:lnTo>
                <a:cubicBezTo>
                  <a:pt x="642791" y="3489340"/>
                  <a:pt x="642619" y="3486718"/>
                  <a:pt x="642196" y="3488913"/>
                </a:cubicBezTo>
                <a:cubicBezTo>
                  <a:pt x="637708" y="3496236"/>
                  <a:pt x="634097" y="3502128"/>
                  <a:pt x="631716" y="3509022"/>
                </a:cubicBezTo>
                <a:cubicBezTo>
                  <a:pt x="631716" y="3509022"/>
                  <a:pt x="631716" y="3509022"/>
                  <a:pt x="621236" y="3529132"/>
                </a:cubicBezTo>
                <a:cubicBezTo>
                  <a:pt x="620469" y="3530382"/>
                  <a:pt x="620469" y="3530382"/>
                  <a:pt x="619814" y="3531452"/>
                </a:cubicBezTo>
                <a:cubicBezTo>
                  <a:pt x="612097" y="3546623"/>
                  <a:pt x="605914" y="3562729"/>
                  <a:pt x="598499" y="3577838"/>
                </a:cubicBezTo>
                <a:cubicBezTo>
                  <a:pt x="603917" y="3562981"/>
                  <a:pt x="609526" y="3548240"/>
                  <a:pt x="615517" y="3535454"/>
                </a:cubicBezTo>
                <a:cubicBezTo>
                  <a:pt x="620935" y="3520596"/>
                  <a:pt x="627886" y="3506677"/>
                  <a:pt x="632537" y="3493070"/>
                </a:cubicBezTo>
                <a:cubicBezTo>
                  <a:pt x="632728" y="3489748"/>
                  <a:pt x="635848" y="3473484"/>
                  <a:pt x="632893" y="3478306"/>
                </a:cubicBezTo>
                <a:cubicBezTo>
                  <a:pt x="625175" y="3493476"/>
                  <a:pt x="616885" y="3510012"/>
                  <a:pt x="609471" y="3525120"/>
                </a:cubicBezTo>
                <a:cubicBezTo>
                  <a:pt x="603095" y="3541112"/>
                  <a:pt x="596912" y="3557218"/>
                  <a:pt x="589304" y="3572210"/>
                </a:cubicBezTo>
                <a:cubicBezTo>
                  <a:pt x="591001" y="3566862"/>
                  <a:pt x="592615" y="3561220"/>
                  <a:pt x="594229" y="3555577"/>
                </a:cubicBezTo>
                <a:cubicBezTo>
                  <a:pt x="594996" y="3554327"/>
                  <a:pt x="596501" y="3540265"/>
                  <a:pt x="592779" y="3546339"/>
                </a:cubicBezTo>
                <a:cubicBezTo>
                  <a:pt x="592355" y="3548535"/>
                  <a:pt x="591596" y="3550525"/>
                  <a:pt x="590573" y="3552571"/>
                </a:cubicBezTo>
                <a:lnTo>
                  <a:pt x="588441" y="3556262"/>
                </a:lnTo>
                <a:lnTo>
                  <a:pt x="599872" y="3529499"/>
                </a:lnTo>
                <a:cubicBezTo>
                  <a:pt x="603785" y="3520536"/>
                  <a:pt x="607759" y="3511794"/>
                  <a:pt x="611905" y="3503525"/>
                </a:cubicBezTo>
                <a:lnTo>
                  <a:pt x="623798" y="3476064"/>
                </a:lnTo>
                <a:lnTo>
                  <a:pt x="619681" y="3482302"/>
                </a:lnTo>
                <a:lnTo>
                  <a:pt x="617815" y="3485121"/>
                </a:lnTo>
                <a:lnTo>
                  <a:pt x="618018" y="3481431"/>
                </a:lnTo>
                <a:lnTo>
                  <a:pt x="617967" y="3480141"/>
                </a:lnTo>
                <a:lnTo>
                  <a:pt x="623471" y="3471171"/>
                </a:lnTo>
                <a:lnTo>
                  <a:pt x="627714" y="3465003"/>
                </a:lnTo>
                <a:lnTo>
                  <a:pt x="633846" y="3442706"/>
                </a:lnTo>
                <a:lnTo>
                  <a:pt x="633695" y="3442515"/>
                </a:lnTo>
                <a:lnTo>
                  <a:pt x="634096" y="3440915"/>
                </a:lnTo>
                <a:lnTo>
                  <a:pt x="633350" y="3438769"/>
                </a:lnTo>
                <a:cubicBezTo>
                  <a:pt x="632446" y="3441317"/>
                  <a:pt x="631331" y="3446037"/>
                  <a:pt x="631195" y="3449269"/>
                </a:cubicBezTo>
                <a:cubicBezTo>
                  <a:pt x="629771" y="3451590"/>
                  <a:pt x="625011" y="3461938"/>
                  <a:pt x="621208" y="3471153"/>
                </a:cubicBezTo>
                <a:cubicBezTo>
                  <a:pt x="621289" y="3468010"/>
                  <a:pt x="621673" y="3464806"/>
                  <a:pt x="619483" y="3468378"/>
                </a:cubicBezTo>
                <a:cubicBezTo>
                  <a:pt x="592887" y="3511777"/>
                  <a:pt x="574063" y="3559685"/>
                  <a:pt x="555238" y="3607595"/>
                </a:cubicBezTo>
                <a:cubicBezTo>
                  <a:pt x="555238" y="3607595"/>
                  <a:pt x="555238" y="3607595"/>
                  <a:pt x="543910" y="3632096"/>
                </a:cubicBezTo>
                <a:cubicBezTo>
                  <a:pt x="544759" y="3627704"/>
                  <a:pt x="545990" y="3620108"/>
                  <a:pt x="544649" y="3619286"/>
                </a:cubicBezTo>
                <a:cubicBezTo>
                  <a:pt x="553787" y="3598357"/>
                  <a:pt x="563009" y="3577724"/>
                  <a:pt x="571380" y="3558044"/>
                </a:cubicBezTo>
                <a:cubicBezTo>
                  <a:pt x="579370" y="3536411"/>
                  <a:pt x="588592" y="3515776"/>
                  <a:pt x="596581" y="3494144"/>
                </a:cubicBezTo>
                <a:cubicBezTo>
                  <a:pt x="598770" y="3490571"/>
                  <a:pt x="599508" y="3477762"/>
                  <a:pt x="597320" y="3481334"/>
                </a:cubicBezTo>
                <a:cubicBezTo>
                  <a:pt x="592750" y="3491798"/>
                  <a:pt x="587989" y="3502146"/>
                  <a:pt x="582763" y="3513682"/>
                </a:cubicBezTo>
                <a:cubicBezTo>
                  <a:pt x="578193" y="3524147"/>
                  <a:pt x="572858" y="3535862"/>
                  <a:pt x="568098" y="3546209"/>
                </a:cubicBezTo>
                <a:cubicBezTo>
                  <a:pt x="569246" y="3541755"/>
                  <a:pt x="568753" y="3536542"/>
                  <a:pt x="566564" y="3540113"/>
                </a:cubicBezTo>
                <a:cubicBezTo>
                  <a:pt x="564266" y="3543864"/>
                  <a:pt x="563418" y="3548257"/>
                  <a:pt x="561229" y="3551829"/>
                </a:cubicBezTo>
                <a:cubicBezTo>
                  <a:pt x="558275" y="3556651"/>
                  <a:pt x="557425" y="3561044"/>
                  <a:pt x="555237" y="3564615"/>
                </a:cubicBezTo>
                <a:cubicBezTo>
                  <a:pt x="555893" y="3563544"/>
                  <a:pt x="554553" y="3562723"/>
                  <a:pt x="555319" y="3561473"/>
                </a:cubicBezTo>
                <a:cubicBezTo>
                  <a:pt x="579780" y="3506943"/>
                  <a:pt x="607579" y="3452985"/>
                  <a:pt x="630891" y="3397755"/>
                </a:cubicBezTo>
                <a:cubicBezTo>
                  <a:pt x="633081" y="3394182"/>
                  <a:pt x="633819" y="3381372"/>
                  <a:pt x="633053" y="3382623"/>
                </a:cubicBezTo>
                <a:lnTo>
                  <a:pt x="633792" y="3378795"/>
                </a:lnTo>
                <a:lnTo>
                  <a:pt x="628314" y="3395616"/>
                </a:lnTo>
                <a:cubicBezTo>
                  <a:pt x="624217" y="3407157"/>
                  <a:pt x="625881" y="3394251"/>
                  <a:pt x="627086" y="3388917"/>
                </a:cubicBezTo>
                <a:lnTo>
                  <a:pt x="629257" y="3380646"/>
                </a:lnTo>
                <a:lnTo>
                  <a:pt x="615048" y="3414580"/>
                </a:lnTo>
                <a:lnTo>
                  <a:pt x="616090" y="3408139"/>
                </a:lnTo>
                <a:lnTo>
                  <a:pt x="616031" y="3407255"/>
                </a:lnTo>
                <a:lnTo>
                  <a:pt x="614939" y="3406162"/>
                </a:lnTo>
                <a:cubicBezTo>
                  <a:pt x="602927" y="3428771"/>
                  <a:pt x="591135" y="3451022"/>
                  <a:pt x="580271" y="3474336"/>
                </a:cubicBezTo>
                <a:cubicBezTo>
                  <a:pt x="575045" y="3485872"/>
                  <a:pt x="568368" y="3496767"/>
                  <a:pt x="563908" y="3507052"/>
                </a:cubicBezTo>
                <a:cubicBezTo>
                  <a:pt x="558382" y="3518649"/>
                  <a:pt x="553047" y="3530365"/>
                  <a:pt x="548970" y="3542605"/>
                </a:cubicBezTo>
                <a:cubicBezTo>
                  <a:pt x="542868" y="3555570"/>
                  <a:pt x="537642" y="3567106"/>
                  <a:pt x="532799" y="3580596"/>
                </a:cubicBezTo>
                <a:cubicBezTo>
                  <a:pt x="532306" y="3578821"/>
                  <a:pt x="531732" y="3576749"/>
                  <a:pt x="530309" y="3579072"/>
                </a:cubicBezTo>
                <a:cubicBezTo>
                  <a:pt x="524207" y="3592037"/>
                  <a:pt x="517257" y="3605955"/>
                  <a:pt x="511949" y="3620634"/>
                </a:cubicBezTo>
                <a:cubicBezTo>
                  <a:pt x="522291" y="3589144"/>
                  <a:pt x="536192" y="3557867"/>
                  <a:pt x="548641" y="3525948"/>
                </a:cubicBezTo>
                <a:cubicBezTo>
                  <a:pt x="548641" y="3525948"/>
                  <a:pt x="548641" y="3525948"/>
                  <a:pt x="558054" y="3501994"/>
                </a:cubicBezTo>
                <a:cubicBezTo>
                  <a:pt x="562431" y="3494850"/>
                  <a:pt x="565578" y="3486706"/>
                  <a:pt x="568615" y="3478743"/>
                </a:cubicBezTo>
                <a:lnTo>
                  <a:pt x="578001" y="3459865"/>
                </a:lnTo>
                <a:lnTo>
                  <a:pt x="578960" y="3457937"/>
                </a:lnTo>
                <a:lnTo>
                  <a:pt x="584985" y="3430009"/>
                </a:lnTo>
                <a:lnTo>
                  <a:pt x="572630" y="3455750"/>
                </a:lnTo>
                <a:cubicBezTo>
                  <a:pt x="563039" y="3475697"/>
                  <a:pt x="553019" y="3495596"/>
                  <a:pt x="542675" y="3512472"/>
                </a:cubicBezTo>
                <a:cubicBezTo>
                  <a:pt x="545821" y="3504330"/>
                  <a:pt x="548394" y="3497554"/>
                  <a:pt x="550665" y="3490839"/>
                </a:cubicBezTo>
                <a:cubicBezTo>
                  <a:pt x="562486" y="3471550"/>
                  <a:pt x="571707" y="3450918"/>
                  <a:pt x="580845" y="3429987"/>
                </a:cubicBezTo>
                <a:lnTo>
                  <a:pt x="581339" y="3428262"/>
                </a:lnTo>
                <a:lnTo>
                  <a:pt x="581286" y="3427816"/>
                </a:lnTo>
                <a:lnTo>
                  <a:pt x="581534" y="3427579"/>
                </a:lnTo>
                <a:lnTo>
                  <a:pt x="582234" y="3425131"/>
                </a:lnTo>
                <a:lnTo>
                  <a:pt x="582445" y="3423036"/>
                </a:lnTo>
                <a:cubicBezTo>
                  <a:pt x="582649" y="3421970"/>
                  <a:pt x="583036" y="3421106"/>
                  <a:pt x="583958" y="3420181"/>
                </a:cubicBezTo>
                <a:lnTo>
                  <a:pt x="583086" y="3423325"/>
                </a:lnTo>
                <a:lnTo>
                  <a:pt x="585415" y="3419524"/>
                </a:lnTo>
                <a:cubicBezTo>
                  <a:pt x="585415" y="3419524"/>
                  <a:pt x="585415" y="3419524"/>
                  <a:pt x="586293" y="3417390"/>
                </a:cubicBezTo>
                <a:lnTo>
                  <a:pt x="591167" y="3405565"/>
                </a:lnTo>
                <a:lnTo>
                  <a:pt x="595729" y="3388219"/>
                </a:lnTo>
                <a:cubicBezTo>
                  <a:pt x="596421" y="3386500"/>
                  <a:pt x="598024" y="3377840"/>
                  <a:pt x="595886" y="3378081"/>
                </a:cubicBezTo>
                <a:lnTo>
                  <a:pt x="592604" y="3388572"/>
                </a:lnTo>
                <a:cubicBezTo>
                  <a:pt x="590333" y="3399085"/>
                  <a:pt x="587362" y="3410361"/>
                  <a:pt x="583958" y="3420181"/>
                </a:cubicBezTo>
                <a:cubicBezTo>
                  <a:pt x="585479" y="3411530"/>
                  <a:pt x="587701" y="3402356"/>
                  <a:pt x="590114" y="3392852"/>
                </a:cubicBezTo>
                <a:lnTo>
                  <a:pt x="593053" y="3381066"/>
                </a:lnTo>
                <a:lnTo>
                  <a:pt x="581572" y="3407256"/>
                </a:lnTo>
                <a:cubicBezTo>
                  <a:pt x="569735" y="3433073"/>
                  <a:pt x="557860" y="3458896"/>
                  <a:pt x="547682" y="3484102"/>
                </a:cubicBezTo>
                <a:cubicBezTo>
                  <a:pt x="540841" y="3501281"/>
                  <a:pt x="535041" y="3519342"/>
                  <a:pt x="529432" y="3534082"/>
                </a:cubicBezTo>
                <a:cubicBezTo>
                  <a:pt x="529349" y="3537225"/>
                  <a:pt x="526423" y="3553607"/>
                  <a:pt x="528611" y="3550035"/>
                </a:cubicBezTo>
                <a:cubicBezTo>
                  <a:pt x="532990" y="3542890"/>
                  <a:pt x="538051" y="3537640"/>
                  <a:pt x="541855" y="3528426"/>
                </a:cubicBezTo>
                <a:cubicBezTo>
                  <a:pt x="533345" y="3549617"/>
                  <a:pt x="525144" y="3570199"/>
                  <a:pt x="517562" y="3590148"/>
                </a:cubicBezTo>
                <a:lnTo>
                  <a:pt x="497441" y="3646774"/>
                </a:lnTo>
                <a:lnTo>
                  <a:pt x="493974" y="3646304"/>
                </a:lnTo>
                <a:cubicBezTo>
                  <a:pt x="489235" y="3649263"/>
                  <a:pt x="481837" y="3661818"/>
                  <a:pt x="473916" y="3676678"/>
                </a:cubicBezTo>
                <a:cubicBezTo>
                  <a:pt x="462671" y="3698037"/>
                  <a:pt x="451835" y="3724313"/>
                  <a:pt x="442778" y="3742100"/>
                </a:cubicBezTo>
                <a:cubicBezTo>
                  <a:pt x="450001" y="3721718"/>
                  <a:pt x="454462" y="3702835"/>
                  <a:pt x="458811" y="3684131"/>
                </a:cubicBezTo>
                <a:cubicBezTo>
                  <a:pt x="458237" y="3682060"/>
                  <a:pt x="461081" y="3668821"/>
                  <a:pt x="458784" y="3672572"/>
                </a:cubicBezTo>
                <a:cubicBezTo>
                  <a:pt x="457360" y="3674894"/>
                  <a:pt x="455828" y="3677394"/>
                  <a:pt x="454406" y="3679715"/>
                </a:cubicBezTo>
                <a:cubicBezTo>
                  <a:pt x="458592" y="3667297"/>
                  <a:pt x="463052" y="3657010"/>
                  <a:pt x="467046" y="3644475"/>
                </a:cubicBezTo>
                <a:cubicBezTo>
                  <a:pt x="468387" y="3645296"/>
                  <a:pt x="468387" y="3645296"/>
                  <a:pt x="469153" y="3644046"/>
                </a:cubicBezTo>
                <a:cubicBezTo>
                  <a:pt x="469153" y="3644046"/>
                  <a:pt x="469153" y="3644046"/>
                  <a:pt x="487594" y="3599340"/>
                </a:cubicBezTo>
                <a:cubicBezTo>
                  <a:pt x="488279" y="3601232"/>
                  <a:pt x="488087" y="3604553"/>
                  <a:pt x="489428" y="3605375"/>
                </a:cubicBezTo>
                <a:cubicBezTo>
                  <a:pt x="489428" y="3605375"/>
                  <a:pt x="490578" y="3606078"/>
                  <a:pt x="490195" y="3604123"/>
                </a:cubicBezTo>
                <a:cubicBezTo>
                  <a:pt x="496187" y="3591337"/>
                  <a:pt x="501523" y="3579622"/>
                  <a:pt x="506366" y="3566132"/>
                </a:cubicBezTo>
                <a:cubicBezTo>
                  <a:pt x="506749" y="3568087"/>
                  <a:pt x="507515" y="3566836"/>
                  <a:pt x="508280" y="3565586"/>
                </a:cubicBezTo>
                <a:cubicBezTo>
                  <a:pt x="510087" y="3560060"/>
                  <a:pt x="510936" y="3555667"/>
                  <a:pt x="513890" y="3550846"/>
                </a:cubicBezTo>
                <a:cubicBezTo>
                  <a:pt x="518733" y="3537356"/>
                  <a:pt x="524150" y="3522498"/>
                  <a:pt x="528993" y="3509008"/>
                </a:cubicBezTo>
                <a:cubicBezTo>
                  <a:pt x="528993" y="3509008"/>
                  <a:pt x="528993" y="3509008"/>
                  <a:pt x="532814" y="3501504"/>
                </a:cubicBezTo>
                <a:lnTo>
                  <a:pt x="535484" y="3496261"/>
                </a:lnTo>
                <a:lnTo>
                  <a:pt x="532691" y="3503136"/>
                </a:lnTo>
                <a:cubicBezTo>
                  <a:pt x="526914" y="3517988"/>
                  <a:pt x="521209" y="3533100"/>
                  <a:pt x="515312" y="3548524"/>
                </a:cubicBezTo>
                <a:cubicBezTo>
                  <a:pt x="504287" y="3578122"/>
                  <a:pt x="492603" y="3608791"/>
                  <a:pt x="480125" y="3637747"/>
                </a:cubicBezTo>
                <a:cubicBezTo>
                  <a:pt x="477855" y="3644461"/>
                  <a:pt x="477882" y="3656021"/>
                  <a:pt x="479306" y="3653699"/>
                </a:cubicBezTo>
                <a:cubicBezTo>
                  <a:pt x="501660" y="3599600"/>
                  <a:pt x="521524" y="3543976"/>
                  <a:pt x="544069" y="3489995"/>
                </a:cubicBezTo>
                <a:lnTo>
                  <a:pt x="593549" y="3379077"/>
                </a:lnTo>
                <a:lnTo>
                  <a:pt x="597420" y="3363548"/>
                </a:lnTo>
                <a:cubicBezTo>
                  <a:pt x="599924" y="3354309"/>
                  <a:pt x="602927" y="3345046"/>
                  <a:pt x="605809" y="3335917"/>
                </a:cubicBezTo>
                <a:lnTo>
                  <a:pt x="605845" y="3335791"/>
                </a:lnTo>
                <a:lnTo>
                  <a:pt x="590684" y="3368231"/>
                </a:lnTo>
                <a:lnTo>
                  <a:pt x="595783" y="3356613"/>
                </a:lnTo>
                <a:cubicBezTo>
                  <a:pt x="595974" y="3353292"/>
                  <a:pt x="600243" y="3337731"/>
                  <a:pt x="596713" y="3340483"/>
                </a:cubicBezTo>
                <a:cubicBezTo>
                  <a:pt x="589271" y="3352626"/>
                  <a:pt x="582704" y="3363341"/>
                  <a:pt x="577368" y="3375057"/>
                </a:cubicBezTo>
                <a:cubicBezTo>
                  <a:pt x="582018" y="3361450"/>
                  <a:pt x="587628" y="3346708"/>
                  <a:pt x="592580" y="3333040"/>
                </a:cubicBezTo>
                <a:cubicBezTo>
                  <a:pt x="592663" y="3329898"/>
                  <a:pt x="594933" y="3314588"/>
                  <a:pt x="593320" y="3320230"/>
                </a:cubicBezTo>
                <a:cubicBezTo>
                  <a:pt x="580458" y="3343793"/>
                  <a:pt x="567790" y="3367474"/>
                  <a:pt x="556463" y="3391975"/>
                </a:cubicBezTo>
                <a:cubicBezTo>
                  <a:pt x="558077" y="3386333"/>
                  <a:pt x="557200" y="3379166"/>
                  <a:pt x="555778" y="3381487"/>
                </a:cubicBezTo>
                <a:cubicBezTo>
                  <a:pt x="538841" y="3420728"/>
                  <a:pt x="519223" y="3458329"/>
                  <a:pt x="501712" y="3495499"/>
                </a:cubicBezTo>
                <a:cubicBezTo>
                  <a:pt x="484774" y="3534741"/>
                  <a:pt x="467838" y="3573982"/>
                  <a:pt x="453008" y="3612794"/>
                </a:cubicBezTo>
                <a:cubicBezTo>
                  <a:pt x="453773" y="3611545"/>
                  <a:pt x="452433" y="3610724"/>
                  <a:pt x="451667" y="3611974"/>
                </a:cubicBezTo>
                <a:cubicBezTo>
                  <a:pt x="444634" y="3629036"/>
                  <a:pt x="435688" y="3646644"/>
                  <a:pt x="428547" y="3663884"/>
                </a:cubicBezTo>
                <a:cubicBezTo>
                  <a:pt x="437193" y="3641179"/>
                  <a:pt x="446604" y="3617225"/>
                  <a:pt x="456701" y="3595162"/>
                </a:cubicBezTo>
                <a:cubicBezTo>
                  <a:pt x="455935" y="3596412"/>
                  <a:pt x="457276" y="3597233"/>
                  <a:pt x="458042" y="3595984"/>
                </a:cubicBezTo>
                <a:cubicBezTo>
                  <a:pt x="458042" y="3595984"/>
                  <a:pt x="458042" y="3595984"/>
                  <a:pt x="471259" y="3562813"/>
                </a:cubicBezTo>
                <a:cubicBezTo>
                  <a:pt x="472106" y="3558421"/>
                  <a:pt x="472762" y="3548753"/>
                  <a:pt x="472078" y="3546862"/>
                </a:cubicBezTo>
                <a:cubicBezTo>
                  <a:pt x="472078" y="3546862"/>
                  <a:pt x="472078" y="3546862"/>
                  <a:pt x="473610" y="3544361"/>
                </a:cubicBezTo>
                <a:cubicBezTo>
                  <a:pt x="473419" y="3547682"/>
                  <a:pt x="473419" y="3547682"/>
                  <a:pt x="474185" y="3546432"/>
                </a:cubicBezTo>
                <a:cubicBezTo>
                  <a:pt x="480369" y="3530325"/>
                  <a:pt x="487784" y="3515216"/>
                  <a:pt x="494159" y="3499226"/>
                </a:cubicBezTo>
                <a:cubicBezTo>
                  <a:pt x="494159" y="3499226"/>
                  <a:pt x="494159" y="3499226"/>
                  <a:pt x="503571" y="3475271"/>
                </a:cubicBezTo>
                <a:cubicBezTo>
                  <a:pt x="503571" y="3475271"/>
                  <a:pt x="503571" y="3475271"/>
                  <a:pt x="515474" y="3452840"/>
                </a:cubicBezTo>
                <a:cubicBezTo>
                  <a:pt x="517662" y="3449269"/>
                  <a:pt x="519168" y="3435208"/>
                  <a:pt x="517060" y="3435638"/>
                </a:cubicBezTo>
                <a:cubicBezTo>
                  <a:pt x="518210" y="3431183"/>
                  <a:pt x="518757" y="3421695"/>
                  <a:pt x="515527" y="3429542"/>
                </a:cubicBezTo>
                <a:cubicBezTo>
                  <a:pt x="513913" y="3435185"/>
                  <a:pt x="512299" y="3440828"/>
                  <a:pt x="511834" y="3447174"/>
                </a:cubicBezTo>
                <a:cubicBezTo>
                  <a:pt x="511068" y="3448424"/>
                  <a:pt x="510302" y="3449675"/>
                  <a:pt x="509645" y="3450746"/>
                </a:cubicBezTo>
                <a:cubicBezTo>
                  <a:pt x="500698" y="3468356"/>
                  <a:pt x="492133" y="3487917"/>
                  <a:pt x="485759" y="3507345"/>
                </a:cubicBezTo>
                <a:cubicBezTo>
                  <a:pt x="485184" y="3505274"/>
                  <a:pt x="485184" y="3505274"/>
                  <a:pt x="485184" y="3505274"/>
                </a:cubicBezTo>
                <a:cubicBezTo>
                  <a:pt x="488412" y="3493989"/>
                  <a:pt x="492407" y="3484892"/>
                  <a:pt x="496976" y="3474427"/>
                </a:cubicBezTo>
                <a:cubicBezTo>
                  <a:pt x="500780" y="3465212"/>
                  <a:pt x="505349" y="3454747"/>
                  <a:pt x="509344" y="3445650"/>
                </a:cubicBezTo>
                <a:cubicBezTo>
                  <a:pt x="510766" y="3443328"/>
                  <a:pt x="510959" y="3440007"/>
                  <a:pt x="511040" y="3436864"/>
                </a:cubicBezTo>
                <a:cubicBezTo>
                  <a:pt x="527703" y="3404087"/>
                  <a:pt x="544175" y="3371191"/>
                  <a:pt x="559498" y="3337592"/>
                </a:cubicBezTo>
                <a:cubicBezTo>
                  <a:pt x="559498" y="3337592"/>
                  <a:pt x="559498" y="3337592"/>
                  <a:pt x="583002" y="3287635"/>
                </a:cubicBezTo>
                <a:cubicBezTo>
                  <a:pt x="591293" y="3271099"/>
                  <a:pt x="599665" y="3254858"/>
                  <a:pt x="607956" y="3238321"/>
                </a:cubicBezTo>
                <a:cubicBezTo>
                  <a:pt x="611568" y="3232427"/>
                  <a:pt x="612307" y="3219617"/>
                  <a:pt x="610118" y="3223189"/>
                </a:cubicBezTo>
                <a:cubicBezTo>
                  <a:pt x="599638" y="3243298"/>
                  <a:pt x="588502" y="3264477"/>
                  <a:pt x="579170" y="3285290"/>
                </a:cubicBezTo>
                <a:cubicBezTo>
                  <a:pt x="579170" y="3285290"/>
                  <a:pt x="579170" y="3285290"/>
                  <a:pt x="549675" y="3348034"/>
                </a:cubicBezTo>
                <a:lnTo>
                  <a:pt x="487786" y="3471986"/>
                </a:lnTo>
                <a:lnTo>
                  <a:pt x="495115" y="3452534"/>
                </a:lnTo>
                <a:cubicBezTo>
                  <a:pt x="501169" y="3438680"/>
                  <a:pt x="507811" y="3424941"/>
                  <a:pt x="514624" y="3410815"/>
                </a:cubicBezTo>
                <a:cubicBezTo>
                  <a:pt x="527566" y="3384110"/>
                  <a:pt x="541083" y="3356036"/>
                  <a:pt x="555941" y="3328784"/>
                </a:cubicBezTo>
                <a:cubicBezTo>
                  <a:pt x="555941" y="3328784"/>
                  <a:pt x="555941" y="3328784"/>
                  <a:pt x="559935" y="3319686"/>
                </a:cubicBezTo>
                <a:cubicBezTo>
                  <a:pt x="561549" y="3314044"/>
                  <a:pt x="562945" y="3300162"/>
                  <a:pt x="560756" y="3303734"/>
                </a:cubicBezTo>
                <a:cubicBezTo>
                  <a:pt x="538019" y="3352441"/>
                  <a:pt x="512489" y="3399684"/>
                  <a:pt x="491749" y="3448141"/>
                </a:cubicBezTo>
                <a:cubicBezTo>
                  <a:pt x="493555" y="3442614"/>
                  <a:pt x="493828" y="3436152"/>
                  <a:pt x="490874" y="3440973"/>
                </a:cubicBezTo>
                <a:cubicBezTo>
                  <a:pt x="487918" y="3445795"/>
                  <a:pt x="484198" y="3451868"/>
                  <a:pt x="482693" y="3457332"/>
                </a:cubicBezTo>
                <a:cubicBezTo>
                  <a:pt x="485811" y="3446225"/>
                  <a:pt x="491148" y="3434510"/>
                  <a:pt x="495907" y="3424162"/>
                </a:cubicBezTo>
                <a:cubicBezTo>
                  <a:pt x="494759" y="3428616"/>
                  <a:pt x="494677" y="3431758"/>
                  <a:pt x="496866" y="3428186"/>
                </a:cubicBezTo>
                <a:cubicBezTo>
                  <a:pt x="521628" y="3382193"/>
                  <a:pt x="540454" y="3334283"/>
                  <a:pt x="565790" y="3286923"/>
                </a:cubicBezTo>
                <a:cubicBezTo>
                  <a:pt x="567404" y="3281280"/>
                  <a:pt x="568800" y="3267398"/>
                  <a:pt x="566611" y="3270970"/>
                </a:cubicBezTo>
                <a:cubicBezTo>
                  <a:pt x="549483" y="3304936"/>
                  <a:pt x="534160" y="3338536"/>
                  <a:pt x="518837" y="3372134"/>
                </a:cubicBezTo>
                <a:cubicBezTo>
                  <a:pt x="527483" y="3349429"/>
                  <a:pt x="538236" y="3326296"/>
                  <a:pt x="547457" y="3302224"/>
                </a:cubicBezTo>
                <a:cubicBezTo>
                  <a:pt x="557554" y="3280160"/>
                  <a:pt x="566965" y="3256206"/>
                  <a:pt x="576762" y="3234205"/>
                </a:cubicBezTo>
                <a:cubicBezTo>
                  <a:pt x="600950" y="3186140"/>
                  <a:pt x="624454" y="3136182"/>
                  <a:pt x="650638" y="3087868"/>
                </a:cubicBezTo>
                <a:cubicBezTo>
                  <a:pt x="654360" y="3081796"/>
                  <a:pt x="655098" y="3068985"/>
                  <a:pt x="652909" y="3072558"/>
                </a:cubicBezTo>
                <a:cubicBezTo>
                  <a:pt x="628913" y="3117301"/>
                  <a:pt x="606147" y="3163044"/>
                  <a:pt x="583684" y="3208725"/>
                </a:cubicBezTo>
                <a:cubicBezTo>
                  <a:pt x="583109" y="3206655"/>
                  <a:pt x="582342" y="3207904"/>
                  <a:pt x="582262" y="3211047"/>
                </a:cubicBezTo>
                <a:cubicBezTo>
                  <a:pt x="579963" y="3214797"/>
                  <a:pt x="578539" y="3217119"/>
                  <a:pt x="577500" y="3221395"/>
                </a:cubicBezTo>
                <a:cubicBezTo>
                  <a:pt x="567020" y="3241503"/>
                  <a:pt x="557224" y="3263505"/>
                  <a:pt x="547238" y="3285389"/>
                </a:cubicBezTo>
                <a:cubicBezTo>
                  <a:pt x="547238" y="3285389"/>
                  <a:pt x="547238" y="3285389"/>
                  <a:pt x="534952" y="3311023"/>
                </a:cubicBezTo>
                <a:cubicBezTo>
                  <a:pt x="535226" y="3307997"/>
                  <a:pt x="536840" y="3302354"/>
                  <a:pt x="537031" y="3299034"/>
                </a:cubicBezTo>
                <a:cubicBezTo>
                  <a:pt x="555391" y="3257471"/>
                  <a:pt x="578539" y="3217119"/>
                  <a:pt x="598048" y="3176260"/>
                </a:cubicBezTo>
                <a:cubicBezTo>
                  <a:pt x="598048" y="3176260"/>
                  <a:pt x="598048" y="3176260"/>
                  <a:pt x="629569" y="3116230"/>
                </a:cubicBezTo>
                <a:cubicBezTo>
                  <a:pt x="640240" y="3096238"/>
                  <a:pt x="650036" y="3074237"/>
                  <a:pt x="661856" y="3054949"/>
                </a:cubicBezTo>
                <a:cubicBezTo>
                  <a:pt x="661856" y="3054949"/>
                  <a:pt x="661856" y="3054949"/>
                  <a:pt x="728044" y="2935341"/>
                </a:cubicBezTo>
                <a:lnTo>
                  <a:pt x="752352" y="2893528"/>
                </a:lnTo>
                <a:lnTo>
                  <a:pt x="746330" y="2901216"/>
                </a:lnTo>
                <a:cubicBezTo>
                  <a:pt x="753268" y="2887561"/>
                  <a:pt x="760389" y="2878941"/>
                  <a:pt x="767519" y="2865323"/>
                </a:cubicBezTo>
                <a:cubicBezTo>
                  <a:pt x="767987" y="2863397"/>
                  <a:pt x="769488" y="2860947"/>
                  <a:pt x="771590" y="2857987"/>
                </a:cubicBezTo>
                <a:lnTo>
                  <a:pt x="774932" y="2853464"/>
                </a:lnTo>
                <a:lnTo>
                  <a:pt x="777886" y="2846448"/>
                </a:lnTo>
                <a:lnTo>
                  <a:pt x="778414" y="2841645"/>
                </a:lnTo>
                <a:lnTo>
                  <a:pt x="772828" y="2848449"/>
                </a:lnTo>
                <a:lnTo>
                  <a:pt x="772243" y="2848537"/>
                </a:lnTo>
                <a:lnTo>
                  <a:pt x="740394" y="2901342"/>
                </a:lnTo>
                <a:cubicBezTo>
                  <a:pt x="740014" y="2899238"/>
                  <a:pt x="740014" y="2899238"/>
                  <a:pt x="738373" y="2901412"/>
                </a:cubicBezTo>
                <a:cubicBezTo>
                  <a:pt x="738373" y="2901412"/>
                  <a:pt x="738373" y="2901412"/>
                  <a:pt x="737837" y="2902122"/>
                </a:cubicBezTo>
                <a:lnTo>
                  <a:pt x="734965" y="2905928"/>
                </a:lnTo>
                <a:cubicBezTo>
                  <a:pt x="735721" y="2904925"/>
                  <a:pt x="738548" y="2891120"/>
                  <a:pt x="735139" y="2895636"/>
                </a:cubicBezTo>
                <a:cubicBezTo>
                  <a:pt x="718981" y="2917047"/>
                  <a:pt x="705349" y="2940327"/>
                  <a:pt x="689515" y="2963541"/>
                </a:cubicBezTo>
                <a:cubicBezTo>
                  <a:pt x="688254" y="2967821"/>
                  <a:pt x="686310" y="2975242"/>
                  <a:pt x="686690" y="2977347"/>
                </a:cubicBezTo>
                <a:cubicBezTo>
                  <a:pt x="686690" y="2977347"/>
                  <a:pt x="686690" y="2977347"/>
                  <a:pt x="682022" y="2986143"/>
                </a:cubicBezTo>
                <a:cubicBezTo>
                  <a:pt x="677347" y="2989726"/>
                  <a:pt x="673940" y="2994242"/>
                  <a:pt x="669394" y="2997657"/>
                </a:cubicBezTo>
                <a:cubicBezTo>
                  <a:pt x="675505" y="2984716"/>
                  <a:pt x="681814" y="2973746"/>
                  <a:pt x="687169" y="2961807"/>
                </a:cubicBezTo>
                <a:cubicBezTo>
                  <a:pt x="688429" y="2957528"/>
                  <a:pt x="692012" y="2942720"/>
                  <a:pt x="689867" y="2948171"/>
                </a:cubicBezTo>
                <a:cubicBezTo>
                  <a:pt x="673835" y="2969413"/>
                  <a:pt x="661087" y="2991522"/>
                  <a:pt x="648034" y="3013663"/>
                </a:cubicBezTo>
                <a:cubicBezTo>
                  <a:pt x="647276" y="3014666"/>
                  <a:pt x="646012" y="3013733"/>
                  <a:pt x="645128" y="3014905"/>
                </a:cubicBezTo>
                <a:cubicBezTo>
                  <a:pt x="653764" y="2998618"/>
                  <a:pt x="661263" y="2981229"/>
                  <a:pt x="668454" y="2963875"/>
                </a:cubicBezTo>
                <a:cubicBezTo>
                  <a:pt x="670221" y="2961533"/>
                  <a:pt x="674687" y="2945554"/>
                  <a:pt x="671279" y="2950069"/>
                </a:cubicBezTo>
                <a:cubicBezTo>
                  <a:pt x="646665" y="2987901"/>
                  <a:pt x="622249" y="3027704"/>
                  <a:pt x="599856" y="3067437"/>
                </a:cubicBezTo>
                <a:cubicBezTo>
                  <a:pt x="599100" y="3068441"/>
                  <a:pt x="597331" y="3070784"/>
                  <a:pt x="595690" y="3072958"/>
                </a:cubicBezTo>
                <a:cubicBezTo>
                  <a:pt x="593543" y="3073195"/>
                  <a:pt x="590135" y="3077711"/>
                  <a:pt x="587610" y="3081057"/>
                </a:cubicBezTo>
                <a:cubicBezTo>
                  <a:pt x="587610" y="3081057"/>
                  <a:pt x="587610" y="3081057"/>
                  <a:pt x="592079" y="3070290"/>
                </a:cubicBezTo>
                <a:cubicBezTo>
                  <a:pt x="592457" y="3067182"/>
                  <a:pt x="596040" y="3052372"/>
                  <a:pt x="591874" y="3057893"/>
                </a:cubicBezTo>
                <a:cubicBezTo>
                  <a:pt x="578619" y="3078064"/>
                  <a:pt x="564935" y="3101041"/>
                  <a:pt x="550923" y="3122215"/>
                </a:cubicBezTo>
                <a:cubicBezTo>
                  <a:pt x="538375" y="3146295"/>
                  <a:pt x="525628" y="3168402"/>
                  <a:pt x="512700" y="3190377"/>
                </a:cubicBezTo>
                <a:cubicBezTo>
                  <a:pt x="512700" y="3190377"/>
                  <a:pt x="512700" y="3190377"/>
                  <a:pt x="510049" y="3193890"/>
                </a:cubicBezTo>
                <a:cubicBezTo>
                  <a:pt x="527066" y="3159043"/>
                  <a:pt x="542639" y="3123130"/>
                  <a:pt x="560614" y="3089253"/>
                </a:cubicBezTo>
                <a:cubicBezTo>
                  <a:pt x="562382" y="3086909"/>
                  <a:pt x="564881" y="3071301"/>
                  <a:pt x="562355" y="3074646"/>
                </a:cubicBezTo>
                <a:cubicBezTo>
                  <a:pt x="562355" y="3074646"/>
                  <a:pt x="562355" y="3074646"/>
                  <a:pt x="582475" y="3035317"/>
                </a:cubicBezTo>
                <a:cubicBezTo>
                  <a:pt x="582475" y="3035317"/>
                  <a:pt x="582475" y="3035317"/>
                  <a:pt x="585883" y="3030801"/>
                </a:cubicBezTo>
                <a:cubicBezTo>
                  <a:pt x="583739" y="3036251"/>
                  <a:pt x="583184" y="3044439"/>
                  <a:pt x="586087" y="3037986"/>
                </a:cubicBezTo>
                <a:cubicBezTo>
                  <a:pt x="587854" y="3035644"/>
                  <a:pt x="589494" y="3033469"/>
                  <a:pt x="590755" y="3029190"/>
                </a:cubicBezTo>
                <a:cubicBezTo>
                  <a:pt x="589494" y="3033469"/>
                  <a:pt x="587854" y="3035644"/>
                  <a:pt x="586592" y="3039923"/>
                </a:cubicBezTo>
                <a:cubicBezTo>
                  <a:pt x="585206" y="3044370"/>
                  <a:pt x="581622" y="3059179"/>
                  <a:pt x="585409" y="3051554"/>
                </a:cubicBezTo>
                <a:cubicBezTo>
                  <a:pt x="595631" y="3032792"/>
                  <a:pt x="604769" y="3013228"/>
                  <a:pt x="615173" y="2994600"/>
                </a:cubicBezTo>
                <a:cubicBezTo>
                  <a:pt x="606918" y="3012991"/>
                  <a:pt x="598663" y="3031383"/>
                  <a:pt x="590082" y="3047971"/>
                </a:cubicBezTo>
                <a:cubicBezTo>
                  <a:pt x="588639" y="3052117"/>
                  <a:pt x="585940" y="3065755"/>
                  <a:pt x="588465" y="3062409"/>
                </a:cubicBezTo>
                <a:cubicBezTo>
                  <a:pt x="597984" y="3044951"/>
                  <a:pt x="606566" y="3028364"/>
                  <a:pt x="615202" y="3012076"/>
                </a:cubicBezTo>
                <a:cubicBezTo>
                  <a:pt x="615202" y="3012076"/>
                  <a:pt x="615202" y="3012076"/>
                  <a:pt x="610732" y="3022843"/>
                </a:cubicBezTo>
                <a:cubicBezTo>
                  <a:pt x="609848" y="3024015"/>
                  <a:pt x="605381" y="3039995"/>
                  <a:pt x="608033" y="3036481"/>
                </a:cubicBezTo>
                <a:cubicBezTo>
                  <a:pt x="629242" y="3008378"/>
                  <a:pt x="646839" y="2977609"/>
                  <a:pt x="665321" y="2945668"/>
                </a:cubicBezTo>
                <a:cubicBezTo>
                  <a:pt x="665321" y="2945668"/>
                  <a:pt x="665321" y="2945668"/>
                  <a:pt x="666961" y="2943168"/>
                </a:cubicBezTo>
                <a:lnTo>
                  <a:pt x="676991" y="2927883"/>
                </a:lnTo>
                <a:lnTo>
                  <a:pt x="677161" y="2927027"/>
                </a:lnTo>
                <a:lnTo>
                  <a:pt x="678604" y="2925199"/>
                </a:lnTo>
                <a:lnTo>
                  <a:pt x="682054" y="2914878"/>
                </a:lnTo>
                <a:cubicBezTo>
                  <a:pt x="682712" y="2911164"/>
                  <a:pt x="682787" y="2908548"/>
                  <a:pt x="682157" y="2910688"/>
                </a:cubicBezTo>
                <a:cubicBezTo>
                  <a:pt x="676981" y="2917547"/>
                  <a:pt x="672816" y="2923066"/>
                  <a:pt x="669787" y="2929688"/>
                </a:cubicBezTo>
                <a:cubicBezTo>
                  <a:pt x="669787" y="2929688"/>
                  <a:pt x="669787" y="2929688"/>
                  <a:pt x="657416" y="2948687"/>
                </a:cubicBezTo>
                <a:cubicBezTo>
                  <a:pt x="656533" y="2949858"/>
                  <a:pt x="656533" y="2949858"/>
                  <a:pt x="655776" y="2950862"/>
                </a:cubicBezTo>
                <a:cubicBezTo>
                  <a:pt x="646633" y="2965211"/>
                  <a:pt x="638936" y="2980628"/>
                  <a:pt x="630100" y="2994944"/>
                </a:cubicBezTo>
                <a:cubicBezTo>
                  <a:pt x="636914" y="2980698"/>
                  <a:pt x="643909" y="2966585"/>
                  <a:pt x="651103" y="2954444"/>
                </a:cubicBezTo>
                <a:cubicBezTo>
                  <a:pt x="657917" y="2940198"/>
                  <a:pt x="666175" y="2927020"/>
                  <a:pt x="672106" y="2913945"/>
                </a:cubicBezTo>
                <a:cubicBezTo>
                  <a:pt x="672610" y="2910669"/>
                  <a:pt x="677257" y="2894823"/>
                  <a:pt x="673848" y="2899339"/>
                </a:cubicBezTo>
                <a:cubicBezTo>
                  <a:pt x="664705" y="2913689"/>
                  <a:pt x="654860" y="2929343"/>
                  <a:pt x="646026" y="2943658"/>
                </a:cubicBezTo>
                <a:cubicBezTo>
                  <a:pt x="638147" y="2958943"/>
                  <a:pt x="630449" y="2974359"/>
                  <a:pt x="621432" y="2988542"/>
                </a:cubicBezTo>
                <a:cubicBezTo>
                  <a:pt x="623632" y="2983392"/>
                  <a:pt x="625776" y="2977942"/>
                  <a:pt x="627921" y="2972492"/>
                </a:cubicBezTo>
                <a:cubicBezTo>
                  <a:pt x="628805" y="2971320"/>
                  <a:pt x="631630" y="2957515"/>
                  <a:pt x="627338" y="2963203"/>
                </a:cubicBezTo>
                <a:cubicBezTo>
                  <a:pt x="626707" y="2965343"/>
                  <a:pt x="625761" y="2967247"/>
                  <a:pt x="624547" y="2969184"/>
                </a:cubicBezTo>
                <a:lnTo>
                  <a:pt x="622067" y="2972653"/>
                </a:lnTo>
                <a:lnTo>
                  <a:pt x="636014" y="2947141"/>
                </a:lnTo>
                <a:cubicBezTo>
                  <a:pt x="640769" y="2938604"/>
                  <a:pt x="645565" y="2930294"/>
                  <a:pt x="650489" y="2922466"/>
                </a:cubicBezTo>
                <a:lnTo>
                  <a:pt x="664964" y="2896304"/>
                </a:lnTo>
                <a:lnTo>
                  <a:pt x="660259" y="2902120"/>
                </a:lnTo>
                <a:lnTo>
                  <a:pt x="658128" y="2904747"/>
                </a:lnTo>
                <a:lnTo>
                  <a:pt x="658679" y="2901107"/>
                </a:lnTo>
                <a:lnTo>
                  <a:pt x="658748" y="2899823"/>
                </a:lnTo>
                <a:lnTo>
                  <a:pt x="665096" y="2891423"/>
                </a:lnTo>
                <a:lnTo>
                  <a:pt x="669917" y="2885687"/>
                </a:lnTo>
                <a:lnTo>
                  <a:pt x="678146" y="2864129"/>
                </a:lnTo>
                <a:lnTo>
                  <a:pt x="678012" y="2863927"/>
                </a:lnTo>
                <a:lnTo>
                  <a:pt x="678565" y="2862376"/>
                </a:lnTo>
                <a:lnTo>
                  <a:pt x="678019" y="2860181"/>
                </a:lnTo>
                <a:cubicBezTo>
                  <a:pt x="676877" y="2862626"/>
                  <a:pt x="675318" y="2867207"/>
                  <a:pt x="674878" y="2870399"/>
                </a:cubicBezTo>
                <a:cubicBezTo>
                  <a:pt x="673237" y="2872573"/>
                  <a:pt x="667503" y="2882407"/>
                  <a:pt x="662834" y="2891202"/>
                </a:cubicBezTo>
                <a:cubicBezTo>
                  <a:pt x="663210" y="2888095"/>
                  <a:pt x="663895" y="2884952"/>
                  <a:pt x="661370" y="2888297"/>
                </a:cubicBezTo>
                <a:cubicBezTo>
                  <a:pt x="630693" y="2928947"/>
                  <a:pt x="607365" y="2974762"/>
                  <a:pt x="584036" y="3020579"/>
                </a:cubicBezTo>
                <a:cubicBezTo>
                  <a:pt x="584036" y="3020579"/>
                  <a:pt x="584036" y="3020579"/>
                  <a:pt x="570405" y="3043857"/>
                </a:cubicBezTo>
                <a:cubicBezTo>
                  <a:pt x="571667" y="3039578"/>
                  <a:pt x="573611" y="3032157"/>
                  <a:pt x="572348" y="3031223"/>
                </a:cubicBezTo>
                <a:cubicBezTo>
                  <a:pt x="583453" y="3011290"/>
                  <a:pt x="594614" y="2991657"/>
                  <a:pt x="604837" y="2972894"/>
                </a:cubicBezTo>
                <a:cubicBezTo>
                  <a:pt x="614859" y="2952162"/>
                  <a:pt x="626020" y="2932528"/>
                  <a:pt x="636044" y="2911795"/>
                </a:cubicBezTo>
                <a:cubicBezTo>
                  <a:pt x="638568" y="2908449"/>
                  <a:pt x="640510" y="2895815"/>
                  <a:pt x="637986" y="2899161"/>
                </a:cubicBezTo>
                <a:cubicBezTo>
                  <a:pt x="632432" y="2909127"/>
                  <a:pt x="626699" y="2918960"/>
                  <a:pt x="620388" y="2929931"/>
                </a:cubicBezTo>
                <a:cubicBezTo>
                  <a:pt x="614835" y="2939898"/>
                  <a:pt x="608398" y="2951034"/>
                  <a:pt x="602664" y="2960868"/>
                </a:cubicBezTo>
                <a:cubicBezTo>
                  <a:pt x="604232" y="2956555"/>
                  <a:pt x="604229" y="2951342"/>
                  <a:pt x="601704" y="2954687"/>
                </a:cubicBezTo>
                <a:cubicBezTo>
                  <a:pt x="599053" y="2958200"/>
                  <a:pt x="597792" y="2962479"/>
                  <a:pt x="595266" y="2965825"/>
                </a:cubicBezTo>
                <a:cubicBezTo>
                  <a:pt x="591859" y="2970342"/>
                  <a:pt x="590597" y="2974621"/>
                  <a:pt x="588073" y="2977965"/>
                </a:cubicBezTo>
                <a:cubicBezTo>
                  <a:pt x="588830" y="2976963"/>
                  <a:pt x="587566" y="2976029"/>
                  <a:pt x="588449" y="2974858"/>
                </a:cubicBezTo>
                <a:cubicBezTo>
                  <a:pt x="618038" y="2922983"/>
                  <a:pt x="650910" y="2871972"/>
                  <a:pt x="679414" y="2819299"/>
                </a:cubicBezTo>
                <a:cubicBezTo>
                  <a:pt x="681939" y="2815953"/>
                  <a:pt x="683882" y="2803318"/>
                  <a:pt x="682997" y="2804490"/>
                </a:cubicBezTo>
                <a:lnTo>
                  <a:pt x="684097" y="2800760"/>
                </a:lnTo>
                <a:lnTo>
                  <a:pt x="677037" y="2816948"/>
                </a:lnTo>
                <a:cubicBezTo>
                  <a:pt x="671855" y="2828023"/>
                  <a:pt x="674731" y="2815378"/>
                  <a:pt x="676438" y="2810197"/>
                </a:cubicBezTo>
                <a:lnTo>
                  <a:pt x="679385" y="2802190"/>
                </a:lnTo>
                <a:lnTo>
                  <a:pt x="661988" y="2834563"/>
                </a:lnTo>
                <a:lnTo>
                  <a:pt x="663635" y="2828271"/>
                </a:lnTo>
                <a:lnTo>
                  <a:pt x="663659" y="2827389"/>
                </a:lnTo>
                <a:lnTo>
                  <a:pt x="662669" y="2826208"/>
                </a:lnTo>
                <a:cubicBezTo>
                  <a:pt x="648532" y="2847549"/>
                  <a:pt x="634647" y="2868555"/>
                  <a:pt x="621592" y="2890698"/>
                </a:cubicBezTo>
                <a:cubicBezTo>
                  <a:pt x="615282" y="2901668"/>
                  <a:pt x="607581" y="2911873"/>
                  <a:pt x="602154" y="2921672"/>
                </a:cubicBezTo>
                <a:cubicBezTo>
                  <a:pt x="595537" y="2932675"/>
                  <a:pt x="589099" y="2943813"/>
                  <a:pt x="583872" y="2955584"/>
                </a:cubicBezTo>
                <a:cubicBezTo>
                  <a:pt x="576552" y="2967892"/>
                  <a:pt x="570241" y="2978863"/>
                  <a:pt x="564130" y="2991804"/>
                </a:cubicBezTo>
                <a:cubicBezTo>
                  <a:pt x="563804" y="2990000"/>
                  <a:pt x="563425" y="2987895"/>
                  <a:pt x="561782" y="2990070"/>
                </a:cubicBezTo>
                <a:cubicBezTo>
                  <a:pt x="554462" y="3002379"/>
                  <a:pt x="546204" y="3015557"/>
                  <a:pt x="539516" y="3029636"/>
                </a:cubicBezTo>
                <a:cubicBezTo>
                  <a:pt x="552818" y="2999340"/>
                  <a:pt x="569658" y="2969573"/>
                  <a:pt x="585108" y="2939040"/>
                </a:cubicBezTo>
                <a:cubicBezTo>
                  <a:pt x="585108" y="2939040"/>
                  <a:pt x="585108" y="2939040"/>
                  <a:pt x="596773" y="2916132"/>
                </a:cubicBezTo>
                <a:cubicBezTo>
                  <a:pt x="601822" y="2909442"/>
                  <a:pt x="605734" y="2901650"/>
                  <a:pt x="609520" y="2894025"/>
                </a:cubicBezTo>
                <a:lnTo>
                  <a:pt x="620680" y="2876148"/>
                </a:lnTo>
                <a:lnTo>
                  <a:pt x="621820" y="2874323"/>
                </a:lnTo>
                <a:lnTo>
                  <a:pt x="630470" y="2847172"/>
                </a:lnTo>
                <a:lnTo>
                  <a:pt x="615695" y="2871589"/>
                </a:lnTo>
                <a:cubicBezTo>
                  <a:pt x="604229" y="2890508"/>
                  <a:pt x="592337" y="2909339"/>
                  <a:pt x="580408" y="2925147"/>
                </a:cubicBezTo>
                <a:cubicBezTo>
                  <a:pt x="584319" y="2917355"/>
                  <a:pt x="587528" y="2910867"/>
                  <a:pt x="590431" y="2904413"/>
                </a:cubicBezTo>
                <a:cubicBezTo>
                  <a:pt x="604065" y="2886347"/>
                  <a:pt x="615226" y="2866714"/>
                  <a:pt x="626331" y="2846781"/>
                </a:cubicBezTo>
                <a:lnTo>
                  <a:pt x="626987" y="2845114"/>
                </a:lnTo>
                <a:lnTo>
                  <a:pt x="626977" y="2844668"/>
                </a:lnTo>
                <a:lnTo>
                  <a:pt x="627247" y="2844454"/>
                </a:lnTo>
                <a:lnTo>
                  <a:pt x="628177" y="2842090"/>
                </a:lnTo>
                <a:lnTo>
                  <a:pt x="628585" y="2840031"/>
                </a:lnTo>
                <a:cubicBezTo>
                  <a:pt x="628888" y="2838993"/>
                  <a:pt x="629357" y="2838170"/>
                  <a:pt x="630367" y="2837337"/>
                </a:cubicBezTo>
                <a:lnTo>
                  <a:pt x="629198" y="2840375"/>
                </a:lnTo>
                <a:lnTo>
                  <a:pt x="631884" y="2836815"/>
                </a:lnTo>
                <a:cubicBezTo>
                  <a:pt x="631884" y="2836815"/>
                  <a:pt x="631884" y="2836815"/>
                  <a:pt x="632963" y="2834779"/>
                </a:cubicBezTo>
                <a:lnTo>
                  <a:pt x="638950" y="2823490"/>
                </a:lnTo>
                <a:lnTo>
                  <a:pt x="645142" y="2806700"/>
                </a:lnTo>
                <a:cubicBezTo>
                  <a:pt x="645995" y="2805058"/>
                  <a:pt x="648412" y="2796616"/>
                  <a:pt x="646250" y="2796663"/>
                </a:cubicBezTo>
                <a:lnTo>
                  <a:pt x="641983" y="2806772"/>
                </a:lnTo>
                <a:cubicBezTo>
                  <a:pt x="638724" y="2816991"/>
                  <a:pt x="634693" y="2827906"/>
                  <a:pt x="630367" y="2837337"/>
                </a:cubicBezTo>
                <a:cubicBezTo>
                  <a:pt x="632700" y="2828896"/>
                  <a:pt x="635783" y="2819999"/>
                  <a:pt x="639091" y="2810792"/>
                </a:cubicBezTo>
                <a:lnTo>
                  <a:pt x="643137" y="2799369"/>
                </a:lnTo>
                <a:lnTo>
                  <a:pt x="629194" y="2824309"/>
                </a:lnTo>
                <a:cubicBezTo>
                  <a:pt x="614929" y="2848847"/>
                  <a:pt x="600627" y="2873387"/>
                  <a:pt x="588079" y="2897467"/>
                </a:cubicBezTo>
                <a:cubicBezTo>
                  <a:pt x="579624" y="2913887"/>
                  <a:pt x="572126" y="2931274"/>
                  <a:pt x="565132" y="2945387"/>
                </a:cubicBezTo>
                <a:cubicBezTo>
                  <a:pt x="564755" y="2948496"/>
                  <a:pt x="560288" y="2964476"/>
                  <a:pt x="562813" y="2961130"/>
                </a:cubicBezTo>
                <a:cubicBezTo>
                  <a:pt x="567863" y="2954438"/>
                  <a:pt x="573419" y="2949685"/>
                  <a:pt x="578088" y="2940890"/>
                </a:cubicBezTo>
                <a:cubicBezTo>
                  <a:pt x="567586" y="2961139"/>
                  <a:pt x="557450" y="2980812"/>
                  <a:pt x="547993" y="2999912"/>
                </a:cubicBezTo>
                <a:lnTo>
                  <a:pt x="522551" y="3054254"/>
                </a:lnTo>
                <a:lnTo>
                  <a:pt x="519126" y="3053479"/>
                </a:lnTo>
                <a:cubicBezTo>
                  <a:pt x="514109" y="3055989"/>
                  <a:pt x="505531" y="3067774"/>
                  <a:pt x="496211" y="3081799"/>
                </a:cubicBezTo>
                <a:cubicBezTo>
                  <a:pt x="482957" y="3101970"/>
                  <a:pt x="469652" y="3127051"/>
                  <a:pt x="458924" y="3143877"/>
                </a:cubicBezTo>
                <a:cubicBezTo>
                  <a:pt x="468062" y="3124315"/>
                  <a:pt x="474297" y="3105992"/>
                  <a:pt x="480404" y="3087838"/>
                </a:cubicBezTo>
                <a:cubicBezTo>
                  <a:pt x="480025" y="3085733"/>
                  <a:pt x="484114" y="3072862"/>
                  <a:pt x="481463" y="3076375"/>
                </a:cubicBezTo>
                <a:cubicBezTo>
                  <a:pt x="479821" y="3078549"/>
                  <a:pt x="478054" y="3080892"/>
                  <a:pt x="476414" y="3083066"/>
                </a:cubicBezTo>
                <a:cubicBezTo>
                  <a:pt x="481767" y="3071128"/>
                  <a:pt x="487194" y="3061328"/>
                  <a:pt x="492366" y="3049257"/>
                </a:cubicBezTo>
                <a:cubicBezTo>
                  <a:pt x="493630" y="3050191"/>
                  <a:pt x="493630" y="3050191"/>
                  <a:pt x="494513" y="3049020"/>
                </a:cubicBezTo>
                <a:cubicBezTo>
                  <a:pt x="494513" y="3049020"/>
                  <a:pt x="494513" y="3049020"/>
                  <a:pt x="517157" y="3006347"/>
                </a:cubicBezTo>
                <a:cubicBezTo>
                  <a:pt x="517665" y="3008283"/>
                  <a:pt x="517162" y="3011558"/>
                  <a:pt x="518424" y="3012492"/>
                </a:cubicBezTo>
                <a:cubicBezTo>
                  <a:pt x="518424" y="3012492"/>
                  <a:pt x="519509" y="3013293"/>
                  <a:pt x="519309" y="3011322"/>
                </a:cubicBezTo>
                <a:cubicBezTo>
                  <a:pt x="526504" y="2999180"/>
                  <a:pt x="532940" y="2988042"/>
                  <a:pt x="539051" y="2975101"/>
                </a:cubicBezTo>
                <a:cubicBezTo>
                  <a:pt x="539250" y="2977073"/>
                  <a:pt x="540134" y="2975901"/>
                  <a:pt x="541018" y="2974731"/>
                </a:cubicBezTo>
                <a:cubicBezTo>
                  <a:pt x="543343" y="2969413"/>
                  <a:pt x="544605" y="2965134"/>
                  <a:pt x="548013" y="2960618"/>
                </a:cubicBezTo>
                <a:cubicBezTo>
                  <a:pt x="554123" y="2947677"/>
                  <a:pt x="560938" y="2933430"/>
                  <a:pt x="567048" y="2920488"/>
                </a:cubicBezTo>
                <a:cubicBezTo>
                  <a:pt x="567048" y="2920488"/>
                  <a:pt x="567048" y="2920488"/>
                  <a:pt x="571575" y="2913391"/>
                </a:cubicBezTo>
                <a:lnTo>
                  <a:pt x="574738" y="2908431"/>
                </a:lnTo>
                <a:lnTo>
                  <a:pt x="571298" y="2914998"/>
                </a:lnTo>
                <a:cubicBezTo>
                  <a:pt x="564126" y="2929206"/>
                  <a:pt x="557000" y="2943679"/>
                  <a:pt x="549654" y="2958444"/>
                </a:cubicBezTo>
                <a:cubicBezTo>
                  <a:pt x="535845" y="2986802"/>
                  <a:pt x="521279" y="3016164"/>
                  <a:pt x="506080" y="3043756"/>
                </a:cubicBezTo>
                <a:cubicBezTo>
                  <a:pt x="503178" y="3050210"/>
                  <a:pt x="502120" y="3061673"/>
                  <a:pt x="503761" y="3059499"/>
                </a:cubicBezTo>
                <a:cubicBezTo>
                  <a:pt x="531201" y="3007862"/>
                  <a:pt x="556294" y="2954489"/>
                  <a:pt x="583912" y="2902987"/>
                </a:cubicBezTo>
                <a:lnTo>
                  <a:pt x="643820" y="2797442"/>
                </a:lnTo>
                <a:lnTo>
                  <a:pt x="649150" y="2782393"/>
                </a:lnTo>
                <a:cubicBezTo>
                  <a:pt x="652522" y="2773456"/>
                  <a:pt x="656396" y="2764541"/>
                  <a:pt x="660136" y="2755748"/>
                </a:cubicBezTo>
                <a:lnTo>
                  <a:pt x="660183" y="2755626"/>
                </a:lnTo>
                <a:lnTo>
                  <a:pt x="641973" y="2786432"/>
                </a:lnTo>
                <a:lnTo>
                  <a:pt x="648165" y="2775370"/>
                </a:lnTo>
                <a:cubicBezTo>
                  <a:pt x="648668" y="2772095"/>
                  <a:pt x="654399" y="2757049"/>
                  <a:pt x="650610" y="2759461"/>
                </a:cubicBezTo>
                <a:cubicBezTo>
                  <a:pt x="642025" y="2770835"/>
                  <a:pt x="634451" y="2780872"/>
                  <a:pt x="628014" y="2792009"/>
                </a:cubicBezTo>
                <a:cubicBezTo>
                  <a:pt x="633944" y="2778935"/>
                  <a:pt x="640939" y="2764821"/>
                  <a:pt x="647175" y="2751713"/>
                </a:cubicBezTo>
                <a:cubicBezTo>
                  <a:pt x="647553" y="2748604"/>
                  <a:pt x="651262" y="2733628"/>
                  <a:pt x="649118" y="2739079"/>
                </a:cubicBezTo>
                <a:cubicBezTo>
                  <a:pt x="634042" y="2761290"/>
                  <a:pt x="619146" y="2783636"/>
                  <a:pt x="605516" y="2806913"/>
                </a:cubicBezTo>
                <a:cubicBezTo>
                  <a:pt x="607660" y="2801464"/>
                  <a:pt x="607458" y="2794281"/>
                  <a:pt x="605816" y="2796454"/>
                </a:cubicBezTo>
                <a:cubicBezTo>
                  <a:pt x="585191" y="2833845"/>
                  <a:pt x="562037" y="2869369"/>
                  <a:pt x="541031" y="2904656"/>
                </a:cubicBezTo>
                <a:cubicBezTo>
                  <a:pt x="520405" y="2942048"/>
                  <a:pt x="499779" y="2979439"/>
                  <a:pt x="481301" y="3016592"/>
                </a:cubicBezTo>
                <a:cubicBezTo>
                  <a:pt x="482185" y="3015422"/>
                  <a:pt x="480921" y="3014489"/>
                  <a:pt x="480037" y="3015658"/>
                </a:cubicBezTo>
                <a:cubicBezTo>
                  <a:pt x="471401" y="3031946"/>
                  <a:pt x="460799" y="3048604"/>
                  <a:pt x="452036" y="3065058"/>
                </a:cubicBezTo>
                <a:cubicBezTo>
                  <a:pt x="462818" y="3043321"/>
                  <a:pt x="474481" y="3020413"/>
                  <a:pt x="486652" y="2999442"/>
                </a:cubicBezTo>
                <a:cubicBezTo>
                  <a:pt x="485768" y="3000613"/>
                  <a:pt x="487032" y="3001546"/>
                  <a:pt x="487916" y="3000376"/>
                </a:cubicBezTo>
                <a:cubicBezTo>
                  <a:pt x="487916" y="3000376"/>
                  <a:pt x="487916" y="3000376"/>
                  <a:pt x="504250" y="2968672"/>
                </a:cubicBezTo>
                <a:cubicBezTo>
                  <a:pt x="505510" y="2964393"/>
                  <a:pt x="507075" y="2954867"/>
                  <a:pt x="506568" y="2952930"/>
                </a:cubicBezTo>
                <a:cubicBezTo>
                  <a:pt x="506568" y="2952930"/>
                  <a:pt x="506568" y="2952930"/>
                  <a:pt x="508336" y="2950587"/>
                </a:cubicBezTo>
                <a:cubicBezTo>
                  <a:pt x="507832" y="2953863"/>
                  <a:pt x="507832" y="2953863"/>
                  <a:pt x="508716" y="2952692"/>
                </a:cubicBezTo>
                <a:cubicBezTo>
                  <a:pt x="516414" y="2937276"/>
                  <a:pt x="525249" y="2922959"/>
                  <a:pt x="533127" y="2907676"/>
                </a:cubicBezTo>
                <a:cubicBezTo>
                  <a:pt x="533127" y="2907676"/>
                  <a:pt x="533127" y="2907676"/>
                  <a:pt x="544791" y="2884767"/>
                </a:cubicBezTo>
                <a:cubicBezTo>
                  <a:pt x="544791" y="2884767"/>
                  <a:pt x="544791" y="2884767"/>
                  <a:pt x="558802" y="2863593"/>
                </a:cubicBezTo>
                <a:cubicBezTo>
                  <a:pt x="561327" y="2860248"/>
                  <a:pt x="564153" y="2846442"/>
                  <a:pt x="562005" y="2846680"/>
                </a:cubicBezTo>
                <a:cubicBezTo>
                  <a:pt x="563573" y="2842366"/>
                  <a:pt x="565013" y="2833008"/>
                  <a:pt x="561045" y="2840498"/>
                </a:cubicBezTo>
                <a:cubicBezTo>
                  <a:pt x="558901" y="2845949"/>
                  <a:pt x="556757" y="2851399"/>
                  <a:pt x="555695" y="2857650"/>
                </a:cubicBezTo>
                <a:cubicBezTo>
                  <a:pt x="554812" y="2858821"/>
                  <a:pt x="553928" y="2859992"/>
                  <a:pt x="553170" y="2860995"/>
                </a:cubicBezTo>
                <a:cubicBezTo>
                  <a:pt x="542568" y="2877654"/>
                  <a:pt x="532163" y="2896282"/>
                  <a:pt x="523964" y="2914974"/>
                </a:cubicBezTo>
                <a:cubicBezTo>
                  <a:pt x="523582" y="2912869"/>
                  <a:pt x="523582" y="2912869"/>
                  <a:pt x="523582" y="2912869"/>
                </a:cubicBezTo>
                <a:cubicBezTo>
                  <a:pt x="527871" y="2901970"/>
                  <a:pt x="532722" y="2893307"/>
                  <a:pt x="538275" y="2883341"/>
                </a:cubicBezTo>
                <a:cubicBezTo>
                  <a:pt x="542945" y="2874544"/>
                  <a:pt x="548498" y="2864579"/>
                  <a:pt x="553348" y="2855916"/>
                </a:cubicBezTo>
                <a:cubicBezTo>
                  <a:pt x="554988" y="2853741"/>
                  <a:pt x="555493" y="2850465"/>
                  <a:pt x="555870" y="2847357"/>
                </a:cubicBezTo>
                <a:cubicBezTo>
                  <a:pt x="575615" y="2816350"/>
                  <a:pt x="595179" y="2785209"/>
                  <a:pt x="613661" y="2753268"/>
                </a:cubicBezTo>
                <a:cubicBezTo>
                  <a:pt x="613661" y="2753268"/>
                  <a:pt x="613661" y="2753268"/>
                  <a:pt x="641861" y="2705840"/>
                </a:cubicBezTo>
                <a:cubicBezTo>
                  <a:pt x="651706" y="2690187"/>
                  <a:pt x="661606" y="2674833"/>
                  <a:pt x="671452" y="2659178"/>
                </a:cubicBezTo>
                <a:cubicBezTo>
                  <a:pt x="675618" y="2653659"/>
                  <a:pt x="677559" y="2641025"/>
                  <a:pt x="675035" y="2644370"/>
                </a:cubicBezTo>
                <a:cubicBezTo>
                  <a:pt x="662665" y="2663369"/>
                  <a:pt x="649536" y="2683372"/>
                  <a:pt x="638249" y="2703173"/>
                </a:cubicBezTo>
                <a:cubicBezTo>
                  <a:pt x="638249" y="2703173"/>
                  <a:pt x="638249" y="2703173"/>
                  <a:pt x="602855" y="2762742"/>
                </a:cubicBezTo>
                <a:lnTo>
                  <a:pt x="529312" y="2880099"/>
                </a:lnTo>
                <a:lnTo>
                  <a:pt x="538469" y="2861470"/>
                </a:lnTo>
                <a:cubicBezTo>
                  <a:pt x="545826" y="2848276"/>
                  <a:pt x="553759" y="2835248"/>
                  <a:pt x="561901" y="2821851"/>
                </a:cubicBezTo>
                <a:cubicBezTo>
                  <a:pt x="577354" y="2796533"/>
                  <a:pt x="593510" y="2769907"/>
                  <a:pt x="610930" y="2744217"/>
                </a:cubicBezTo>
                <a:cubicBezTo>
                  <a:pt x="610930" y="2744217"/>
                  <a:pt x="610930" y="2744217"/>
                  <a:pt x="615780" y="2735554"/>
                </a:cubicBezTo>
                <a:cubicBezTo>
                  <a:pt x="617925" y="2730104"/>
                  <a:pt x="620624" y="2716466"/>
                  <a:pt x="618098" y="2719812"/>
                </a:cubicBezTo>
                <a:cubicBezTo>
                  <a:pt x="590782" y="2766069"/>
                  <a:pt x="560811" y="2810626"/>
                  <a:pt x="535516" y="2856813"/>
                </a:cubicBezTo>
                <a:cubicBezTo>
                  <a:pt x="537842" y="2851495"/>
                  <a:pt x="538721" y="2845113"/>
                  <a:pt x="535314" y="2849628"/>
                </a:cubicBezTo>
                <a:cubicBezTo>
                  <a:pt x="531905" y="2854145"/>
                  <a:pt x="527612" y="2859832"/>
                  <a:pt x="525594" y="2865116"/>
                </a:cubicBezTo>
                <a:cubicBezTo>
                  <a:pt x="529757" y="2854382"/>
                  <a:pt x="536194" y="2843244"/>
                  <a:pt x="541928" y="2833411"/>
                </a:cubicBezTo>
                <a:cubicBezTo>
                  <a:pt x="540360" y="2837724"/>
                  <a:pt x="539983" y="2840832"/>
                  <a:pt x="542508" y="2837486"/>
                </a:cubicBezTo>
                <a:cubicBezTo>
                  <a:pt x="571594" y="2794101"/>
                  <a:pt x="594923" y="2748283"/>
                  <a:pt x="624713" y="2703595"/>
                </a:cubicBezTo>
                <a:cubicBezTo>
                  <a:pt x="626857" y="2698145"/>
                  <a:pt x="629558" y="2684506"/>
                  <a:pt x="627032" y="2687851"/>
                </a:cubicBezTo>
                <a:cubicBezTo>
                  <a:pt x="606710" y="2719996"/>
                  <a:pt x="588230" y="2751938"/>
                  <a:pt x="569748" y="2783878"/>
                </a:cubicBezTo>
                <a:cubicBezTo>
                  <a:pt x="580529" y="2762141"/>
                  <a:pt x="593456" y="2740167"/>
                  <a:pt x="604940" y="2717125"/>
                </a:cubicBezTo>
                <a:cubicBezTo>
                  <a:pt x="617111" y="2696154"/>
                  <a:pt x="628774" y="2673246"/>
                  <a:pt x="640639" y="2652309"/>
                </a:cubicBezTo>
                <a:cubicBezTo>
                  <a:pt x="669345" y="2606818"/>
                  <a:pt x="697546" y="2559390"/>
                  <a:pt x="728273" y="2513830"/>
                </a:cubicBezTo>
                <a:cubicBezTo>
                  <a:pt x="732566" y="2508143"/>
                  <a:pt x="734508" y="2495508"/>
                  <a:pt x="731982" y="2498854"/>
                </a:cubicBezTo>
                <a:cubicBezTo>
                  <a:pt x="703780" y="2541069"/>
                  <a:pt x="676714" y="2584385"/>
                  <a:pt x="649955" y="2627666"/>
                </a:cubicBezTo>
                <a:cubicBezTo>
                  <a:pt x="649575" y="2625562"/>
                  <a:pt x="648691" y="2626733"/>
                  <a:pt x="648314" y="2629841"/>
                </a:cubicBezTo>
                <a:cubicBezTo>
                  <a:pt x="645663" y="2633355"/>
                  <a:pt x="644021" y="2635529"/>
                  <a:pt x="642580" y="2639675"/>
                </a:cubicBezTo>
                <a:cubicBezTo>
                  <a:pt x="630209" y="2658674"/>
                  <a:pt x="618345" y="2679611"/>
                  <a:pt x="606302" y="2700415"/>
                </a:cubicBezTo>
                <a:cubicBezTo>
                  <a:pt x="606302" y="2700415"/>
                  <a:pt x="606302" y="2700415"/>
                  <a:pt x="591606" y="2724731"/>
                </a:cubicBezTo>
                <a:cubicBezTo>
                  <a:pt x="592164" y="2721756"/>
                  <a:pt x="594309" y="2716305"/>
                  <a:pt x="594813" y="2713031"/>
                </a:cubicBezTo>
                <a:cubicBezTo>
                  <a:pt x="617080" y="2673464"/>
                  <a:pt x="644021" y="2635529"/>
                  <a:pt x="667371" y="2596764"/>
                </a:cubicBezTo>
                <a:cubicBezTo>
                  <a:pt x="667371" y="2596764"/>
                  <a:pt x="667371" y="2596764"/>
                  <a:pt x="704537" y="2540065"/>
                </a:cubicBezTo>
                <a:cubicBezTo>
                  <a:pt x="717087" y="2521200"/>
                  <a:pt x="728952" y="2500261"/>
                  <a:pt x="742586" y="2482197"/>
                </a:cubicBezTo>
                <a:cubicBezTo>
                  <a:pt x="742586" y="2482197"/>
                  <a:pt x="742586" y="2482197"/>
                  <a:pt x="820020" y="2369530"/>
                </a:cubicBezTo>
                <a:cubicBezTo>
                  <a:pt x="833654" y="2351465"/>
                  <a:pt x="846025" y="2332465"/>
                  <a:pt x="859533" y="2314567"/>
                </a:cubicBezTo>
                <a:cubicBezTo>
                  <a:pt x="859533" y="2314567"/>
                  <a:pt x="859533" y="2314567"/>
                  <a:pt x="901193" y="2259365"/>
                </a:cubicBezTo>
                <a:cubicBezTo>
                  <a:pt x="901193" y="2259365"/>
                  <a:pt x="901193" y="2259365"/>
                  <a:pt x="983630" y="2150134"/>
                </a:cubicBezTo>
                <a:cubicBezTo>
                  <a:pt x="983630" y="2150134"/>
                  <a:pt x="983630" y="2150134"/>
                  <a:pt x="1069732" y="2043871"/>
                </a:cubicBezTo>
                <a:cubicBezTo>
                  <a:pt x="1069732" y="2043871"/>
                  <a:pt x="1069732" y="2043871"/>
                  <a:pt x="1112475" y="1989470"/>
                </a:cubicBezTo>
                <a:cubicBezTo>
                  <a:pt x="1112475" y="1989470"/>
                  <a:pt x="1112475" y="1989470"/>
                  <a:pt x="1157043" y="1938242"/>
                </a:cubicBezTo>
                <a:cubicBezTo>
                  <a:pt x="1157043" y="1938242"/>
                  <a:pt x="1157043" y="1938242"/>
                  <a:pt x="1246575" y="1834513"/>
                </a:cubicBezTo>
                <a:cubicBezTo>
                  <a:pt x="1274424" y="1802457"/>
                  <a:pt x="1302833" y="1772640"/>
                  <a:pt x="1331061" y="1742688"/>
                </a:cubicBezTo>
                <a:cubicBezTo>
                  <a:pt x="1331061" y="1742688"/>
                  <a:pt x="1331061" y="1742688"/>
                  <a:pt x="1373305" y="1696776"/>
                </a:cubicBezTo>
                <a:cubicBezTo>
                  <a:pt x="1388402" y="1681615"/>
                  <a:pt x="1401533" y="1666826"/>
                  <a:pt x="1416631" y="1651664"/>
                </a:cubicBezTo>
                <a:cubicBezTo>
                  <a:pt x="1446123" y="1622647"/>
                  <a:pt x="1474353" y="1592696"/>
                  <a:pt x="1504602" y="1562675"/>
                </a:cubicBezTo>
                <a:cubicBezTo>
                  <a:pt x="1504602" y="1562675"/>
                  <a:pt x="1504602" y="1562675"/>
                  <a:pt x="1548490" y="1519801"/>
                </a:cubicBezTo>
                <a:cubicBezTo>
                  <a:pt x="1563588" y="1504640"/>
                  <a:pt x="1578866" y="1489613"/>
                  <a:pt x="1594344" y="1476557"/>
                </a:cubicBezTo>
                <a:cubicBezTo>
                  <a:pt x="1669184" y="1401706"/>
                  <a:pt x="1748685" y="1329273"/>
                  <a:pt x="1831120" y="1260288"/>
                </a:cubicBezTo>
                <a:lnTo>
                  <a:pt x="1862758" y="1234553"/>
                </a:lnTo>
                <a:cubicBezTo>
                  <a:pt x="1860755" y="1231723"/>
                  <a:pt x="1861220" y="1228607"/>
                  <a:pt x="1861220" y="1228607"/>
                </a:cubicBezTo>
                <a:cubicBezTo>
                  <a:pt x="1861220" y="1228607"/>
                  <a:pt x="1859097" y="1231807"/>
                  <a:pt x="1857767" y="1228782"/>
                </a:cubicBezTo>
                <a:cubicBezTo>
                  <a:pt x="1856823" y="1227852"/>
                  <a:pt x="1857421" y="1225869"/>
                  <a:pt x="1857307" y="1224898"/>
                </a:cubicBezTo>
                <a:lnTo>
                  <a:pt x="1857089" y="1224712"/>
                </a:lnTo>
                <a:lnTo>
                  <a:pt x="1861229" y="1222519"/>
                </a:lnTo>
                <a:cubicBezTo>
                  <a:pt x="1877605" y="1212336"/>
                  <a:pt x="1892038" y="1199277"/>
                  <a:pt x="1906141" y="1188067"/>
                </a:cubicBezTo>
                <a:cubicBezTo>
                  <a:pt x="1928986" y="1169658"/>
                  <a:pt x="1947450" y="1150657"/>
                  <a:pt x="1969465" y="1132291"/>
                </a:cubicBezTo>
                <a:cubicBezTo>
                  <a:pt x="1989702" y="1114176"/>
                  <a:pt x="2010769" y="1096021"/>
                  <a:pt x="2033497" y="1076641"/>
                </a:cubicBezTo>
                <a:cubicBezTo>
                  <a:pt x="2053251" y="1061482"/>
                  <a:pt x="2071207" y="1046413"/>
                  <a:pt x="2092546" y="1029383"/>
                </a:cubicBezTo>
                <a:cubicBezTo>
                  <a:pt x="2095771" y="1027267"/>
                  <a:pt x="2105039" y="1018660"/>
                  <a:pt x="2093860" y="1026386"/>
                </a:cubicBezTo>
                <a:cubicBezTo>
                  <a:pt x="2089207" y="1030528"/>
                  <a:pt x="2083744" y="1034874"/>
                  <a:pt x="2078856" y="1038213"/>
                </a:cubicBezTo>
                <a:cubicBezTo>
                  <a:pt x="2070168" y="1044674"/>
                  <a:pt x="2065381" y="1047684"/>
                  <a:pt x="2057426" y="1053294"/>
                </a:cubicBezTo>
                <a:cubicBezTo>
                  <a:pt x="2044799" y="1062884"/>
                  <a:pt x="2031702" y="1076732"/>
                  <a:pt x="2019093" y="1086484"/>
                </a:cubicBezTo>
                <a:cubicBezTo>
                  <a:pt x="1999455" y="1102615"/>
                  <a:pt x="1980669" y="1117725"/>
                  <a:pt x="1959464" y="1135888"/>
                </a:cubicBezTo>
                <a:cubicBezTo>
                  <a:pt x="1955525" y="1139016"/>
                  <a:pt x="1948515" y="1145557"/>
                  <a:pt x="1942203" y="1149782"/>
                </a:cubicBezTo>
                <a:cubicBezTo>
                  <a:pt x="1936486" y="1153164"/>
                  <a:pt x="1941144" y="1147883"/>
                  <a:pt x="1943402" y="1145814"/>
                </a:cubicBezTo>
                <a:cubicBezTo>
                  <a:pt x="1948036" y="1141511"/>
                  <a:pt x="1954467" y="1137117"/>
                  <a:pt x="1959101" y="1132813"/>
                </a:cubicBezTo>
                <a:cubicBezTo>
                  <a:pt x="1981020" y="1113637"/>
                  <a:pt x="2001488" y="1097465"/>
                  <a:pt x="2020991" y="1080202"/>
                </a:cubicBezTo>
                <a:cubicBezTo>
                  <a:pt x="2048260" y="1055710"/>
                  <a:pt x="2078492" y="1035138"/>
                  <a:pt x="2106220" y="1014530"/>
                </a:cubicBezTo>
                <a:cubicBezTo>
                  <a:pt x="2119680" y="1003758"/>
                  <a:pt x="2133717" y="991980"/>
                  <a:pt x="2147892" y="980195"/>
                </a:cubicBezTo>
                <a:cubicBezTo>
                  <a:pt x="2183363" y="952196"/>
                  <a:pt x="2223573" y="929006"/>
                  <a:pt x="2263902" y="905645"/>
                </a:cubicBezTo>
                <a:cubicBezTo>
                  <a:pt x="2270605" y="902376"/>
                  <a:pt x="2277426" y="900109"/>
                  <a:pt x="2283034" y="896506"/>
                </a:cubicBezTo>
                <a:lnTo>
                  <a:pt x="2287417" y="892991"/>
                </a:lnTo>
                <a:lnTo>
                  <a:pt x="2287687" y="893131"/>
                </a:lnTo>
                <a:cubicBezTo>
                  <a:pt x="2288033" y="893113"/>
                  <a:pt x="2288245" y="892859"/>
                  <a:pt x="2288188" y="892374"/>
                </a:cubicBezTo>
                <a:lnTo>
                  <a:pt x="2287417" y="892991"/>
                </a:lnTo>
                <a:lnTo>
                  <a:pt x="2286391" y="892464"/>
                </a:lnTo>
                <a:cubicBezTo>
                  <a:pt x="2293652" y="888027"/>
                  <a:pt x="2301626" y="882578"/>
                  <a:pt x="2301511" y="881607"/>
                </a:cubicBezTo>
                <a:cubicBezTo>
                  <a:pt x="2301626" y="882578"/>
                  <a:pt x="2297342" y="882795"/>
                  <a:pt x="2297342" y="882795"/>
                </a:cubicBezTo>
                <a:cubicBezTo>
                  <a:pt x="2294854" y="882920"/>
                  <a:pt x="2297112" y="880853"/>
                  <a:pt x="2293657" y="881027"/>
                </a:cubicBezTo>
                <a:cubicBezTo>
                  <a:pt x="2291285" y="882123"/>
                  <a:pt x="2284739" y="885547"/>
                  <a:pt x="2279856" y="887746"/>
                </a:cubicBezTo>
                <a:cubicBezTo>
                  <a:pt x="2272747" y="891402"/>
                  <a:pt x="2265341" y="895183"/>
                  <a:pt x="2257817" y="899076"/>
                </a:cubicBezTo>
                <a:lnTo>
                  <a:pt x="2238820" y="909093"/>
                </a:lnTo>
                <a:lnTo>
                  <a:pt x="2243261" y="906135"/>
                </a:lnTo>
                <a:cubicBezTo>
                  <a:pt x="2251430" y="901450"/>
                  <a:pt x="2259759" y="897244"/>
                  <a:pt x="2267906" y="893253"/>
                </a:cubicBezTo>
                <a:cubicBezTo>
                  <a:pt x="2284217" y="885429"/>
                  <a:pt x="2300995" y="874489"/>
                  <a:pt x="2318140" y="865485"/>
                </a:cubicBezTo>
                <a:cubicBezTo>
                  <a:pt x="2327481" y="861025"/>
                  <a:pt x="2336617" y="856291"/>
                  <a:pt x="2345470" y="851816"/>
                </a:cubicBezTo>
                <a:cubicBezTo>
                  <a:pt x="2354325" y="847339"/>
                  <a:pt x="2362896" y="843123"/>
                  <a:pt x="2371109" y="839696"/>
                </a:cubicBezTo>
                <a:cubicBezTo>
                  <a:pt x="2362168" y="845193"/>
                  <a:pt x="2351688" y="850606"/>
                  <a:pt x="2341802" y="855175"/>
                </a:cubicBezTo>
                <a:lnTo>
                  <a:pt x="2332170" y="860707"/>
                </a:lnTo>
                <a:cubicBezTo>
                  <a:pt x="2332419" y="862811"/>
                  <a:pt x="2340623" y="859304"/>
                  <a:pt x="2342166" y="858250"/>
                </a:cubicBezTo>
                <a:lnTo>
                  <a:pt x="2372130" y="842790"/>
                </a:lnTo>
                <a:lnTo>
                  <a:pt x="2376183" y="838998"/>
                </a:lnTo>
                <a:lnTo>
                  <a:pt x="2380869" y="835259"/>
                </a:lnTo>
                <a:lnTo>
                  <a:pt x="2380026" y="835176"/>
                </a:lnTo>
                <a:cubicBezTo>
                  <a:pt x="2379970" y="834691"/>
                  <a:pt x="2380148" y="834438"/>
                  <a:pt x="2380566" y="834295"/>
                </a:cubicBezTo>
                <a:lnTo>
                  <a:pt x="2382326" y="834098"/>
                </a:lnTo>
                <a:lnTo>
                  <a:pt x="2393474" y="825204"/>
                </a:lnTo>
                <a:cubicBezTo>
                  <a:pt x="2399722" y="820595"/>
                  <a:pt x="2405882" y="816255"/>
                  <a:pt x="2410226" y="813025"/>
                </a:cubicBezTo>
                <a:cubicBezTo>
                  <a:pt x="2418914" y="806563"/>
                  <a:pt x="2426410" y="800894"/>
                  <a:pt x="2433952" y="795467"/>
                </a:cubicBezTo>
                <a:lnTo>
                  <a:pt x="2436005" y="794090"/>
                </a:lnTo>
                <a:lnTo>
                  <a:pt x="2433150" y="799957"/>
                </a:lnTo>
                <a:lnTo>
                  <a:pt x="2413461" y="814224"/>
                </a:lnTo>
                <a:lnTo>
                  <a:pt x="2385680" y="836314"/>
                </a:lnTo>
                <a:lnTo>
                  <a:pt x="2408918" y="825580"/>
                </a:lnTo>
                <a:cubicBezTo>
                  <a:pt x="2400172" y="831556"/>
                  <a:pt x="2389648" y="836888"/>
                  <a:pt x="2378988" y="842107"/>
                </a:cubicBezTo>
                <a:lnTo>
                  <a:pt x="2377303" y="842974"/>
                </a:lnTo>
                <a:lnTo>
                  <a:pt x="2372008" y="847185"/>
                </a:lnTo>
                <a:cubicBezTo>
                  <a:pt x="2371179" y="847227"/>
                  <a:pt x="2366429" y="850559"/>
                  <a:pt x="2366315" y="849589"/>
                </a:cubicBezTo>
                <a:lnTo>
                  <a:pt x="2367645" y="847950"/>
                </a:lnTo>
                <a:lnTo>
                  <a:pt x="2348246" y="857943"/>
                </a:lnTo>
                <a:cubicBezTo>
                  <a:pt x="2353824" y="854568"/>
                  <a:pt x="2343363" y="860142"/>
                  <a:pt x="2344326" y="861233"/>
                </a:cubicBezTo>
                <a:cubicBezTo>
                  <a:pt x="2346214" y="863092"/>
                  <a:pt x="2348361" y="858914"/>
                  <a:pt x="2348361" y="858914"/>
                </a:cubicBezTo>
                <a:cubicBezTo>
                  <a:pt x="2360205" y="853270"/>
                  <a:pt x="2371563" y="847651"/>
                  <a:pt x="2382727" y="842284"/>
                </a:cubicBezTo>
                <a:lnTo>
                  <a:pt x="2405043" y="832129"/>
                </a:lnTo>
                <a:lnTo>
                  <a:pt x="2402469" y="834446"/>
                </a:lnTo>
                <a:lnTo>
                  <a:pt x="2402368" y="834560"/>
                </a:lnTo>
                <a:lnTo>
                  <a:pt x="2401422" y="835074"/>
                </a:lnTo>
                <a:cubicBezTo>
                  <a:pt x="2398911" y="836177"/>
                  <a:pt x="2385963" y="841878"/>
                  <a:pt x="2386078" y="842848"/>
                </a:cubicBezTo>
                <a:cubicBezTo>
                  <a:pt x="2386260" y="844385"/>
                  <a:pt x="2389559" y="843487"/>
                  <a:pt x="2392606" y="842214"/>
                </a:cubicBezTo>
                <a:lnTo>
                  <a:pt x="2395728" y="840421"/>
                </a:lnTo>
                <a:lnTo>
                  <a:pt x="2411891" y="827103"/>
                </a:lnTo>
                <a:lnTo>
                  <a:pt x="2424050" y="818659"/>
                </a:lnTo>
                <a:lnTo>
                  <a:pt x="2424007" y="818746"/>
                </a:lnTo>
                <a:cubicBezTo>
                  <a:pt x="2413624" y="841640"/>
                  <a:pt x="2395485" y="850740"/>
                  <a:pt x="2387709" y="877444"/>
                </a:cubicBezTo>
                <a:cubicBezTo>
                  <a:pt x="2406233" y="879785"/>
                  <a:pt x="2424960" y="815476"/>
                  <a:pt x="2437635" y="812375"/>
                </a:cubicBezTo>
                <a:cubicBezTo>
                  <a:pt x="2438746" y="808560"/>
                  <a:pt x="2455208" y="817987"/>
                  <a:pt x="2454254" y="821256"/>
                </a:cubicBezTo>
                <a:cubicBezTo>
                  <a:pt x="2462292" y="812803"/>
                  <a:pt x="2467206" y="802310"/>
                  <a:pt x="2472002" y="792226"/>
                </a:cubicBezTo>
                <a:lnTo>
                  <a:pt x="2478698" y="781779"/>
                </a:lnTo>
                <a:lnTo>
                  <a:pt x="2527902" y="752552"/>
                </a:lnTo>
                <a:lnTo>
                  <a:pt x="2542963" y="745359"/>
                </a:lnTo>
                <a:lnTo>
                  <a:pt x="2540571" y="749565"/>
                </a:lnTo>
                <a:cubicBezTo>
                  <a:pt x="2533360" y="759697"/>
                  <a:pt x="2524189" y="771511"/>
                  <a:pt x="2514360" y="785052"/>
                </a:cubicBezTo>
                <a:cubicBezTo>
                  <a:pt x="2506040" y="800860"/>
                  <a:pt x="2449696" y="875198"/>
                  <a:pt x="2491846" y="836833"/>
                </a:cubicBezTo>
                <a:cubicBezTo>
                  <a:pt x="2498263" y="827565"/>
                  <a:pt x="2528531" y="789576"/>
                  <a:pt x="2533995" y="783578"/>
                </a:cubicBezTo>
                <a:cubicBezTo>
                  <a:pt x="2538349" y="781393"/>
                  <a:pt x="2545717" y="783746"/>
                  <a:pt x="2545717" y="783746"/>
                </a:cubicBezTo>
                <a:lnTo>
                  <a:pt x="2563507" y="761792"/>
                </a:lnTo>
                <a:lnTo>
                  <a:pt x="2581531" y="752244"/>
                </a:lnTo>
                <a:lnTo>
                  <a:pt x="2580789" y="754792"/>
                </a:lnTo>
                <a:cubicBezTo>
                  <a:pt x="2580300" y="756469"/>
                  <a:pt x="2579883" y="757906"/>
                  <a:pt x="2580161" y="756947"/>
                </a:cubicBezTo>
                <a:lnTo>
                  <a:pt x="2581531" y="752244"/>
                </a:lnTo>
                <a:lnTo>
                  <a:pt x="2602699" y="741033"/>
                </a:lnTo>
                <a:lnTo>
                  <a:pt x="2597472" y="748517"/>
                </a:lnTo>
                <a:lnTo>
                  <a:pt x="2579856" y="758904"/>
                </a:lnTo>
                <a:cubicBezTo>
                  <a:pt x="2575821" y="761223"/>
                  <a:pt x="2561283" y="769933"/>
                  <a:pt x="2573541" y="764270"/>
                </a:cubicBezTo>
                <a:lnTo>
                  <a:pt x="2594345" y="753208"/>
                </a:lnTo>
                <a:lnTo>
                  <a:pt x="2581794" y="773050"/>
                </a:lnTo>
                <a:cubicBezTo>
                  <a:pt x="2577073" y="781250"/>
                  <a:pt x="2572228" y="790574"/>
                  <a:pt x="2567075" y="801884"/>
                </a:cubicBezTo>
                <a:cubicBezTo>
                  <a:pt x="2577414" y="796698"/>
                  <a:pt x="2601705" y="765140"/>
                  <a:pt x="2617749" y="744853"/>
                </a:cubicBezTo>
                <a:lnTo>
                  <a:pt x="2618317" y="744163"/>
                </a:lnTo>
                <a:lnTo>
                  <a:pt x="2617520" y="747273"/>
                </a:lnTo>
                <a:cubicBezTo>
                  <a:pt x="2618443" y="748501"/>
                  <a:pt x="2624373" y="742612"/>
                  <a:pt x="2628316" y="738175"/>
                </a:cubicBezTo>
                <a:lnTo>
                  <a:pt x="2635935" y="730961"/>
                </a:lnTo>
                <a:lnTo>
                  <a:pt x="2640456" y="728620"/>
                </a:lnTo>
                <a:lnTo>
                  <a:pt x="2638084" y="732542"/>
                </a:lnTo>
                <a:lnTo>
                  <a:pt x="2628630" y="741961"/>
                </a:lnTo>
                <a:cubicBezTo>
                  <a:pt x="2619992" y="750403"/>
                  <a:pt x="2608043" y="758669"/>
                  <a:pt x="2599789" y="768196"/>
                </a:cubicBezTo>
                <a:cubicBezTo>
                  <a:pt x="2590480" y="778127"/>
                  <a:pt x="2604457" y="766413"/>
                  <a:pt x="2610164" y="761764"/>
                </a:cubicBezTo>
                <a:cubicBezTo>
                  <a:pt x="2615871" y="757117"/>
                  <a:pt x="2622568" y="751885"/>
                  <a:pt x="2624140" y="750050"/>
                </a:cubicBezTo>
                <a:cubicBezTo>
                  <a:pt x="2625948" y="749360"/>
                  <a:pt x="2629713" y="747921"/>
                  <a:pt x="2630617" y="747575"/>
                </a:cubicBezTo>
                <a:cubicBezTo>
                  <a:pt x="2632944" y="745453"/>
                  <a:pt x="2633613" y="743964"/>
                  <a:pt x="2634971" y="742006"/>
                </a:cubicBezTo>
                <a:cubicBezTo>
                  <a:pt x="2635875" y="741660"/>
                  <a:pt x="2639185" y="741835"/>
                  <a:pt x="2641598" y="739473"/>
                </a:cubicBezTo>
                <a:cubicBezTo>
                  <a:pt x="2643924" y="737351"/>
                  <a:pt x="2648798" y="730349"/>
                  <a:pt x="2654136" y="727075"/>
                </a:cubicBezTo>
                <a:cubicBezTo>
                  <a:pt x="2662704" y="721334"/>
                  <a:pt x="2651973" y="733042"/>
                  <a:pt x="2649496" y="735221"/>
                </a:cubicBezTo>
                <a:cubicBezTo>
                  <a:pt x="2646564" y="739014"/>
                  <a:pt x="2642431" y="741828"/>
                  <a:pt x="2640858" y="743662"/>
                </a:cubicBezTo>
                <a:cubicBezTo>
                  <a:pt x="2640338" y="745095"/>
                  <a:pt x="2641172" y="747448"/>
                  <a:pt x="2639748" y="749226"/>
                </a:cubicBezTo>
                <a:cubicBezTo>
                  <a:pt x="2638140" y="752410"/>
                  <a:pt x="2633671" y="756328"/>
                  <a:pt x="2628588" y="760325"/>
                </a:cubicBezTo>
                <a:lnTo>
                  <a:pt x="2613804" y="771865"/>
                </a:lnTo>
                <a:lnTo>
                  <a:pt x="2614094" y="771578"/>
                </a:lnTo>
                <a:lnTo>
                  <a:pt x="2614804" y="770899"/>
                </a:lnTo>
                <a:cubicBezTo>
                  <a:pt x="2614931" y="770772"/>
                  <a:pt x="2614857" y="770836"/>
                  <a:pt x="2614638" y="771041"/>
                </a:cubicBezTo>
                <a:lnTo>
                  <a:pt x="2614094" y="771578"/>
                </a:lnTo>
                <a:lnTo>
                  <a:pt x="2613753" y="771907"/>
                </a:lnTo>
                <a:lnTo>
                  <a:pt x="2613804" y="771865"/>
                </a:lnTo>
                <a:lnTo>
                  <a:pt x="2612077" y="773574"/>
                </a:lnTo>
                <a:cubicBezTo>
                  <a:pt x="2609853" y="775863"/>
                  <a:pt x="2607223" y="778821"/>
                  <a:pt x="2607976" y="779254"/>
                </a:cubicBezTo>
                <a:cubicBezTo>
                  <a:pt x="2609648" y="781082"/>
                  <a:pt x="2617517" y="770467"/>
                  <a:pt x="2617517" y="770467"/>
                </a:cubicBezTo>
                <a:cubicBezTo>
                  <a:pt x="2629018" y="760933"/>
                  <a:pt x="2637656" y="752493"/>
                  <a:pt x="2648102" y="743361"/>
                </a:cubicBezTo>
                <a:cubicBezTo>
                  <a:pt x="2650579" y="741181"/>
                  <a:pt x="2654344" y="739742"/>
                  <a:pt x="2658628" y="736872"/>
                </a:cubicBezTo>
                <a:cubicBezTo>
                  <a:pt x="2663431" y="732569"/>
                  <a:pt x="2664405" y="729525"/>
                  <a:pt x="2668555" y="729172"/>
                </a:cubicBezTo>
                <a:cubicBezTo>
                  <a:pt x="2671865" y="729346"/>
                  <a:pt x="2673018" y="732606"/>
                  <a:pt x="2674825" y="731915"/>
                </a:cubicBezTo>
                <a:cubicBezTo>
                  <a:pt x="2679494" y="730132"/>
                  <a:pt x="2689840" y="717337"/>
                  <a:pt x="2694580" y="712854"/>
                </a:cubicBezTo>
                <a:lnTo>
                  <a:pt x="2702199" y="705540"/>
                </a:lnTo>
                <a:lnTo>
                  <a:pt x="2703488" y="705294"/>
                </a:lnTo>
                <a:lnTo>
                  <a:pt x="2707091" y="704259"/>
                </a:lnTo>
                <a:lnTo>
                  <a:pt x="2704728" y="706689"/>
                </a:lnTo>
                <a:cubicBezTo>
                  <a:pt x="2693315" y="718220"/>
                  <a:pt x="2681601" y="730046"/>
                  <a:pt x="2669211" y="743107"/>
                </a:cubicBezTo>
                <a:cubicBezTo>
                  <a:pt x="2666885" y="745229"/>
                  <a:pt x="2661563" y="750964"/>
                  <a:pt x="2655250" y="757282"/>
                </a:cubicBezTo>
                <a:cubicBezTo>
                  <a:pt x="2652774" y="759462"/>
                  <a:pt x="2634592" y="776689"/>
                  <a:pt x="2645423" y="768644"/>
                </a:cubicBezTo>
                <a:cubicBezTo>
                  <a:pt x="2655564" y="761069"/>
                  <a:pt x="2641068" y="774215"/>
                  <a:pt x="2639645" y="775992"/>
                </a:cubicBezTo>
                <a:cubicBezTo>
                  <a:pt x="2638975" y="777482"/>
                  <a:pt x="2637867" y="783045"/>
                  <a:pt x="2639154" y="783786"/>
                </a:cubicBezTo>
                <a:cubicBezTo>
                  <a:pt x="2640058" y="783441"/>
                  <a:pt x="2659813" y="764379"/>
                  <a:pt x="2662289" y="762199"/>
                </a:cubicBezTo>
                <a:lnTo>
                  <a:pt x="2675216" y="752576"/>
                </a:lnTo>
                <a:lnTo>
                  <a:pt x="2638881" y="806347"/>
                </a:lnTo>
                <a:cubicBezTo>
                  <a:pt x="2631511" y="818885"/>
                  <a:pt x="2585552" y="870330"/>
                  <a:pt x="2589339" y="882857"/>
                </a:cubicBezTo>
                <a:cubicBezTo>
                  <a:pt x="2593307" y="884123"/>
                  <a:pt x="2598771" y="878124"/>
                  <a:pt x="2598771" y="878124"/>
                </a:cubicBezTo>
                <a:cubicBezTo>
                  <a:pt x="2622624" y="849405"/>
                  <a:pt x="2638314" y="821057"/>
                  <a:pt x="2652099" y="799250"/>
                </a:cubicBezTo>
                <a:cubicBezTo>
                  <a:pt x="2656498" y="794251"/>
                  <a:pt x="2661060" y="787889"/>
                  <a:pt x="2665720" y="780964"/>
                </a:cubicBezTo>
                <a:lnTo>
                  <a:pt x="2666739" y="779408"/>
                </a:lnTo>
                <a:lnTo>
                  <a:pt x="2681089" y="767924"/>
                </a:lnTo>
                <a:lnTo>
                  <a:pt x="2685995" y="763723"/>
                </a:lnTo>
                <a:lnTo>
                  <a:pt x="2687036" y="762786"/>
                </a:lnTo>
                <a:lnTo>
                  <a:pt x="2682403" y="764928"/>
                </a:lnTo>
                <a:lnTo>
                  <a:pt x="2672378" y="772830"/>
                </a:lnTo>
                <a:lnTo>
                  <a:pt x="2669517" y="775858"/>
                </a:lnTo>
                <a:lnTo>
                  <a:pt x="2668442" y="776810"/>
                </a:lnTo>
                <a:lnTo>
                  <a:pt x="2679922" y="759289"/>
                </a:lnTo>
                <a:cubicBezTo>
                  <a:pt x="2689492" y="744773"/>
                  <a:pt x="2699179" y="731187"/>
                  <a:pt x="2708441" y="724912"/>
                </a:cubicBezTo>
                <a:lnTo>
                  <a:pt x="2715344" y="723875"/>
                </a:lnTo>
                <a:lnTo>
                  <a:pt x="2700214" y="735906"/>
                </a:lnTo>
                <a:lnTo>
                  <a:pt x="2699296" y="737779"/>
                </a:lnTo>
                <a:lnTo>
                  <a:pt x="2699159" y="737173"/>
                </a:lnTo>
                <a:lnTo>
                  <a:pt x="2699814" y="736347"/>
                </a:lnTo>
                <a:lnTo>
                  <a:pt x="2699216" y="736699"/>
                </a:lnTo>
                <a:lnTo>
                  <a:pt x="2699077" y="736810"/>
                </a:lnTo>
                <a:lnTo>
                  <a:pt x="2699159" y="737173"/>
                </a:lnTo>
                <a:lnTo>
                  <a:pt x="2697954" y="738695"/>
                </a:lnTo>
                <a:lnTo>
                  <a:pt x="2696903" y="739412"/>
                </a:lnTo>
                <a:cubicBezTo>
                  <a:pt x="2696319" y="739996"/>
                  <a:pt x="2695979" y="740485"/>
                  <a:pt x="2695979" y="740485"/>
                </a:cubicBezTo>
                <a:cubicBezTo>
                  <a:pt x="2695979" y="740485"/>
                  <a:pt x="2697132" y="743745"/>
                  <a:pt x="2695623" y="745761"/>
                </a:cubicBezTo>
                <a:cubicBezTo>
                  <a:pt x="2693011" y="750459"/>
                  <a:pt x="2682180" y="758505"/>
                  <a:pt x="2679185" y="762116"/>
                </a:cubicBezTo>
                <a:cubicBezTo>
                  <a:pt x="2678734" y="762288"/>
                  <a:pt x="2678715" y="762964"/>
                  <a:pt x="2678746" y="763774"/>
                </a:cubicBezTo>
                <a:lnTo>
                  <a:pt x="2678679" y="764866"/>
                </a:lnTo>
                <a:lnTo>
                  <a:pt x="2694762" y="753071"/>
                </a:lnTo>
                <a:lnTo>
                  <a:pt x="2717908" y="734000"/>
                </a:lnTo>
                <a:lnTo>
                  <a:pt x="2732241" y="719658"/>
                </a:lnTo>
                <a:lnTo>
                  <a:pt x="2734615" y="718864"/>
                </a:lnTo>
                <a:lnTo>
                  <a:pt x="2738532" y="717281"/>
                </a:lnTo>
                <a:lnTo>
                  <a:pt x="2762488" y="700645"/>
                </a:lnTo>
                <a:lnTo>
                  <a:pt x="2761938" y="707147"/>
                </a:lnTo>
                <a:cubicBezTo>
                  <a:pt x="2761796" y="710825"/>
                  <a:pt x="2761653" y="714503"/>
                  <a:pt x="2761178" y="716138"/>
                </a:cubicBezTo>
                <a:cubicBezTo>
                  <a:pt x="2751905" y="735217"/>
                  <a:pt x="2737552" y="756844"/>
                  <a:pt x="2722974" y="781376"/>
                </a:cubicBezTo>
                <a:cubicBezTo>
                  <a:pt x="2716559" y="790645"/>
                  <a:pt x="2660214" y="864983"/>
                  <a:pt x="2659263" y="868253"/>
                </a:cubicBezTo>
                <a:cubicBezTo>
                  <a:pt x="2661711" y="872608"/>
                  <a:pt x="2678738" y="867323"/>
                  <a:pt x="2683251" y="864595"/>
                </a:cubicBezTo>
                <a:cubicBezTo>
                  <a:pt x="2688555" y="859141"/>
                  <a:pt x="2727305" y="804798"/>
                  <a:pt x="2705198" y="842414"/>
                </a:cubicBezTo>
                <a:cubicBezTo>
                  <a:pt x="2681731" y="882575"/>
                  <a:pt x="2732610" y="814236"/>
                  <a:pt x="2739026" y="804968"/>
                </a:cubicBezTo>
                <a:cubicBezTo>
                  <a:pt x="2757732" y="781157"/>
                  <a:pt x="2774760" y="760981"/>
                  <a:pt x="2781018" y="752256"/>
                </a:cubicBezTo>
                <a:cubicBezTo>
                  <a:pt x="2800392" y="728808"/>
                  <a:pt x="2818835" y="706031"/>
                  <a:pt x="2836703" y="683731"/>
                </a:cubicBezTo>
                <a:lnTo>
                  <a:pt x="2882649" y="625979"/>
                </a:lnTo>
                <a:lnTo>
                  <a:pt x="2885259" y="624277"/>
                </a:lnTo>
                <a:cubicBezTo>
                  <a:pt x="2888147" y="622239"/>
                  <a:pt x="2890111" y="620635"/>
                  <a:pt x="2890053" y="620148"/>
                </a:cubicBezTo>
                <a:cubicBezTo>
                  <a:pt x="2890111" y="620635"/>
                  <a:pt x="2889069" y="620931"/>
                  <a:pt x="2888012" y="621106"/>
                </a:cubicBezTo>
                <a:lnTo>
                  <a:pt x="2886386" y="621282"/>
                </a:lnTo>
                <a:lnTo>
                  <a:pt x="2888941" y="618069"/>
                </a:lnTo>
                <a:lnTo>
                  <a:pt x="2895102" y="610426"/>
                </a:lnTo>
                <a:lnTo>
                  <a:pt x="2906682" y="604026"/>
                </a:lnTo>
                <a:lnTo>
                  <a:pt x="2911846" y="601443"/>
                </a:lnTo>
                <a:lnTo>
                  <a:pt x="2873867" y="651811"/>
                </a:lnTo>
                <a:lnTo>
                  <a:pt x="2863814" y="657630"/>
                </a:lnTo>
                <a:cubicBezTo>
                  <a:pt x="2866211" y="655556"/>
                  <a:pt x="2859779" y="659950"/>
                  <a:pt x="2859894" y="660922"/>
                </a:cubicBezTo>
                <a:cubicBezTo>
                  <a:pt x="2860259" y="663996"/>
                  <a:pt x="2867269" y="657456"/>
                  <a:pt x="2868098" y="657415"/>
                </a:cubicBezTo>
                <a:lnTo>
                  <a:pt x="2870564" y="656126"/>
                </a:lnTo>
                <a:lnTo>
                  <a:pt x="2857490" y="672117"/>
                </a:lnTo>
                <a:cubicBezTo>
                  <a:pt x="2840935" y="691570"/>
                  <a:pt x="2818535" y="717029"/>
                  <a:pt x="2814846" y="729701"/>
                </a:cubicBezTo>
                <a:cubicBezTo>
                  <a:pt x="2812940" y="736240"/>
                  <a:pt x="2823143" y="739498"/>
                  <a:pt x="2824095" y="751120"/>
                </a:cubicBezTo>
                <a:cubicBezTo>
                  <a:pt x="2823528" y="765831"/>
                  <a:pt x="2814255" y="770018"/>
                  <a:pt x="2801581" y="788010"/>
                </a:cubicBezTo>
                <a:cubicBezTo>
                  <a:pt x="2793260" y="803820"/>
                  <a:pt x="2789292" y="817444"/>
                  <a:pt x="2782875" y="826714"/>
                </a:cubicBezTo>
                <a:cubicBezTo>
                  <a:pt x="2756008" y="865787"/>
                  <a:pt x="2731045" y="898322"/>
                  <a:pt x="2703066" y="941211"/>
                </a:cubicBezTo>
                <a:cubicBezTo>
                  <a:pt x="2703066" y="941211"/>
                  <a:pt x="2671301" y="971574"/>
                  <a:pt x="2677150" y="977015"/>
                </a:cubicBezTo>
                <a:cubicBezTo>
                  <a:pt x="2678579" y="979556"/>
                  <a:pt x="2687375" y="969559"/>
                  <a:pt x="2694161" y="961152"/>
                </a:cubicBezTo>
                <a:lnTo>
                  <a:pt x="2699228" y="954628"/>
                </a:lnTo>
                <a:lnTo>
                  <a:pt x="2699097" y="954836"/>
                </a:lnTo>
                <a:lnTo>
                  <a:pt x="2700083" y="953528"/>
                </a:lnTo>
                <a:lnTo>
                  <a:pt x="2701656" y="951502"/>
                </a:lnTo>
                <a:cubicBezTo>
                  <a:pt x="2702263" y="950681"/>
                  <a:pt x="2702452" y="950401"/>
                  <a:pt x="2702073" y="950884"/>
                </a:cubicBezTo>
                <a:lnTo>
                  <a:pt x="2700083" y="953528"/>
                </a:lnTo>
                <a:lnTo>
                  <a:pt x="2699228" y="954628"/>
                </a:lnTo>
                <a:lnTo>
                  <a:pt x="2715512" y="928655"/>
                </a:lnTo>
                <a:cubicBezTo>
                  <a:pt x="2732666" y="900068"/>
                  <a:pt x="2751389" y="867290"/>
                  <a:pt x="2765825" y="857605"/>
                </a:cubicBezTo>
                <a:cubicBezTo>
                  <a:pt x="2771130" y="852150"/>
                  <a:pt x="2778499" y="854503"/>
                  <a:pt x="2782853" y="852320"/>
                </a:cubicBezTo>
                <a:cubicBezTo>
                  <a:pt x="2788317" y="846320"/>
                  <a:pt x="2796479" y="831057"/>
                  <a:pt x="2807815" y="819785"/>
                </a:cubicBezTo>
                <a:cubicBezTo>
                  <a:pt x="2814232" y="810516"/>
                  <a:pt x="2849013" y="769799"/>
                  <a:pt x="2832370" y="801416"/>
                </a:cubicBezTo>
                <a:cubicBezTo>
                  <a:pt x="2822939" y="821041"/>
                  <a:pt x="2801942" y="839950"/>
                  <a:pt x="2795685" y="848674"/>
                </a:cubicBezTo>
                <a:cubicBezTo>
                  <a:pt x="2788702" y="857761"/>
                  <a:pt x="2789654" y="869383"/>
                  <a:pt x="2788702" y="872653"/>
                </a:cubicBezTo>
                <a:cubicBezTo>
                  <a:pt x="2782829" y="877927"/>
                  <a:pt x="2778317" y="880655"/>
                  <a:pt x="2772061" y="889379"/>
                </a:cubicBezTo>
                <a:cubicBezTo>
                  <a:pt x="2771108" y="892649"/>
                  <a:pt x="2767140" y="906273"/>
                  <a:pt x="2765235" y="912814"/>
                </a:cubicBezTo>
                <a:cubicBezTo>
                  <a:pt x="2759771" y="918812"/>
                  <a:pt x="2744466" y="943709"/>
                  <a:pt x="2730840" y="964972"/>
                </a:cubicBezTo>
                <a:cubicBezTo>
                  <a:pt x="2717213" y="986235"/>
                  <a:pt x="2682818" y="1038393"/>
                  <a:pt x="2712294" y="1003128"/>
                </a:cubicBezTo>
                <a:cubicBezTo>
                  <a:pt x="2740657" y="971681"/>
                  <a:pt x="2764668" y="927524"/>
                  <a:pt x="2789631" y="894990"/>
                </a:cubicBezTo>
                <a:cubicBezTo>
                  <a:pt x="2810241" y="864639"/>
                  <a:pt x="2837654" y="836461"/>
                  <a:pt x="2861097" y="807015"/>
                </a:cubicBezTo>
                <a:cubicBezTo>
                  <a:pt x="2867922" y="798471"/>
                  <a:pt x="2891366" y="769026"/>
                  <a:pt x="2883045" y="784835"/>
                </a:cubicBezTo>
                <a:cubicBezTo>
                  <a:pt x="2856177" y="823910"/>
                  <a:pt x="2826860" y="858629"/>
                  <a:pt x="2801353" y="895159"/>
                </a:cubicBezTo>
                <a:cubicBezTo>
                  <a:pt x="2783758" y="915155"/>
                  <a:pt x="2758637" y="948234"/>
                  <a:pt x="2786593" y="930951"/>
                </a:cubicBezTo>
                <a:cubicBezTo>
                  <a:pt x="2806636" y="915311"/>
                  <a:pt x="2821941" y="890416"/>
                  <a:pt x="2838016" y="873508"/>
                </a:cubicBezTo>
                <a:cubicBezTo>
                  <a:pt x="2886706" y="811618"/>
                  <a:pt x="2937142" y="747457"/>
                  <a:pt x="2987440" y="683773"/>
                </a:cubicBezTo>
                <a:lnTo>
                  <a:pt x="3066409" y="584459"/>
                </a:lnTo>
                <a:lnTo>
                  <a:pt x="3077092" y="577248"/>
                </a:lnTo>
                <a:lnTo>
                  <a:pt x="3077477" y="578012"/>
                </a:lnTo>
                <a:lnTo>
                  <a:pt x="3093879" y="567699"/>
                </a:lnTo>
                <a:lnTo>
                  <a:pt x="3098891" y="565088"/>
                </a:lnTo>
                <a:lnTo>
                  <a:pt x="2984347" y="713537"/>
                </a:lnTo>
                <a:cubicBezTo>
                  <a:pt x="2971673" y="731530"/>
                  <a:pt x="2940293" y="773333"/>
                  <a:pt x="2959384" y="760964"/>
                </a:cubicBezTo>
                <a:cubicBezTo>
                  <a:pt x="2974508" y="747326"/>
                  <a:pt x="2998133" y="706621"/>
                  <a:pt x="3003438" y="701167"/>
                </a:cubicBezTo>
                <a:cubicBezTo>
                  <a:pt x="3043332" y="656721"/>
                  <a:pt x="3078079" y="613461"/>
                  <a:pt x="3114409" y="567953"/>
                </a:cubicBezTo>
                <a:lnTo>
                  <a:pt x="3129521" y="549137"/>
                </a:lnTo>
                <a:lnTo>
                  <a:pt x="3157005" y="534825"/>
                </a:lnTo>
                <a:lnTo>
                  <a:pt x="3165474" y="531142"/>
                </a:lnTo>
                <a:lnTo>
                  <a:pt x="3100990" y="612438"/>
                </a:lnTo>
                <a:cubicBezTo>
                  <a:pt x="3071304" y="650017"/>
                  <a:pt x="3041529" y="689502"/>
                  <a:pt x="3013074" y="734027"/>
                </a:cubicBezTo>
                <a:cubicBezTo>
                  <a:pt x="3042946" y="697401"/>
                  <a:pt x="3075890" y="657140"/>
                  <a:pt x="3108953" y="616470"/>
                </a:cubicBezTo>
                <a:lnTo>
                  <a:pt x="3184176" y="523010"/>
                </a:lnTo>
                <a:lnTo>
                  <a:pt x="3193362" y="519016"/>
                </a:lnTo>
                <a:lnTo>
                  <a:pt x="3189136" y="523592"/>
                </a:lnTo>
                <a:cubicBezTo>
                  <a:pt x="3129490" y="593282"/>
                  <a:pt x="3077188" y="669170"/>
                  <a:pt x="3029692" y="742908"/>
                </a:cubicBezTo>
                <a:cubicBezTo>
                  <a:pt x="3029692" y="742908"/>
                  <a:pt x="3025339" y="745091"/>
                  <a:pt x="3027788" y="749448"/>
                </a:cubicBezTo>
                <a:cubicBezTo>
                  <a:pt x="3020986" y="747276"/>
                  <a:pt x="3018924" y="754361"/>
                  <a:pt x="3021372" y="758717"/>
                </a:cubicBezTo>
                <a:cubicBezTo>
                  <a:pt x="3023072" y="759260"/>
                  <a:pt x="3024161" y="758713"/>
                  <a:pt x="3025082" y="757146"/>
                </a:cubicBezTo>
                <a:cubicBezTo>
                  <a:pt x="3026003" y="755579"/>
                  <a:pt x="3026757" y="752991"/>
                  <a:pt x="3027788" y="749448"/>
                </a:cubicBezTo>
                <a:cubicBezTo>
                  <a:pt x="3027788" y="749448"/>
                  <a:pt x="3028877" y="748902"/>
                  <a:pt x="3029659" y="747812"/>
                </a:cubicBezTo>
                <a:cubicBezTo>
                  <a:pt x="3030442" y="746720"/>
                  <a:pt x="3030917" y="745086"/>
                  <a:pt x="3029692" y="742908"/>
                </a:cubicBezTo>
                <a:cubicBezTo>
                  <a:pt x="3075447" y="691100"/>
                  <a:pt x="3119739" y="637933"/>
                  <a:pt x="3164646" y="584515"/>
                </a:cubicBezTo>
                <a:lnTo>
                  <a:pt x="3236566" y="501572"/>
                </a:lnTo>
                <a:lnTo>
                  <a:pt x="3244409" y="498964"/>
                </a:lnTo>
                <a:lnTo>
                  <a:pt x="3249394" y="495918"/>
                </a:lnTo>
                <a:lnTo>
                  <a:pt x="3249655" y="496093"/>
                </a:lnTo>
                <a:cubicBezTo>
                  <a:pt x="3250014" y="496117"/>
                  <a:pt x="3250268" y="495884"/>
                  <a:pt x="3250271" y="495383"/>
                </a:cubicBezTo>
                <a:lnTo>
                  <a:pt x="3249394" y="495918"/>
                </a:lnTo>
                <a:lnTo>
                  <a:pt x="3248403" y="495256"/>
                </a:lnTo>
                <a:lnTo>
                  <a:pt x="3257301" y="490946"/>
                </a:lnTo>
                <a:lnTo>
                  <a:pt x="3168011" y="593240"/>
                </a:lnTo>
                <a:cubicBezTo>
                  <a:pt x="3131197" y="637682"/>
                  <a:pt x="3095371" y="683315"/>
                  <a:pt x="3060665" y="730162"/>
                </a:cubicBezTo>
                <a:cubicBezTo>
                  <a:pt x="3034591" y="766511"/>
                  <a:pt x="2999810" y="807228"/>
                  <a:pt x="2994323" y="838834"/>
                </a:cubicBezTo>
                <a:cubicBezTo>
                  <a:pt x="2985048" y="857913"/>
                  <a:pt x="2981081" y="856646"/>
                  <a:pt x="2974823" y="865370"/>
                </a:cubicBezTo>
                <a:cubicBezTo>
                  <a:pt x="2957637" y="886091"/>
                  <a:pt x="2947798" y="904990"/>
                  <a:pt x="2968792" y="886079"/>
                </a:cubicBezTo>
                <a:cubicBezTo>
                  <a:pt x="3002621" y="848632"/>
                  <a:pt x="3020215" y="828637"/>
                  <a:pt x="3046289" y="792287"/>
                </a:cubicBezTo>
                <a:cubicBezTo>
                  <a:pt x="3117183" y="706810"/>
                  <a:pt x="3177249" y="628598"/>
                  <a:pt x="3245769" y="547976"/>
                </a:cubicBezTo>
                <a:lnTo>
                  <a:pt x="3266895" y="523996"/>
                </a:lnTo>
                <a:lnTo>
                  <a:pt x="3269120" y="523421"/>
                </a:lnTo>
                <a:lnTo>
                  <a:pt x="3282968" y="518153"/>
                </a:lnTo>
                <a:lnTo>
                  <a:pt x="3267752" y="535049"/>
                </a:lnTo>
                <a:cubicBezTo>
                  <a:pt x="3200386" y="613499"/>
                  <a:pt x="3133399" y="701117"/>
                  <a:pt x="3073135" y="778819"/>
                </a:cubicBezTo>
                <a:cubicBezTo>
                  <a:pt x="3060460" y="796812"/>
                  <a:pt x="3041754" y="820622"/>
                  <a:pt x="3035496" y="829346"/>
                </a:cubicBezTo>
                <a:cubicBezTo>
                  <a:pt x="3031528" y="842971"/>
                  <a:pt x="3041188" y="835333"/>
                  <a:pt x="3038331" y="845143"/>
                </a:cubicBezTo>
                <a:cubicBezTo>
                  <a:pt x="3038331" y="845143"/>
                  <a:pt x="3033411" y="862037"/>
                  <a:pt x="3030009" y="860951"/>
                </a:cubicBezTo>
                <a:cubicBezTo>
                  <a:pt x="3033411" y="862037"/>
                  <a:pt x="3060822" y="833859"/>
                  <a:pt x="3083881" y="807864"/>
                </a:cubicBezTo>
                <a:lnTo>
                  <a:pt x="3084800" y="812283"/>
                </a:lnTo>
                <a:lnTo>
                  <a:pt x="3081817" y="814949"/>
                </a:lnTo>
                <a:cubicBezTo>
                  <a:pt x="3083518" y="815492"/>
                  <a:pt x="3084646" y="814809"/>
                  <a:pt x="3085043" y="813448"/>
                </a:cubicBezTo>
                <a:lnTo>
                  <a:pt x="3084800" y="812283"/>
                </a:lnTo>
                <a:lnTo>
                  <a:pt x="3101749" y="797132"/>
                </a:lnTo>
                <a:cubicBezTo>
                  <a:pt x="3120196" y="777168"/>
                  <a:pt x="3134986" y="751511"/>
                  <a:pt x="3153283" y="726975"/>
                </a:cubicBezTo>
                <a:lnTo>
                  <a:pt x="3328125" y="525342"/>
                </a:lnTo>
                <a:lnTo>
                  <a:pt x="3348907" y="511218"/>
                </a:lnTo>
                <a:cubicBezTo>
                  <a:pt x="3351750" y="509300"/>
                  <a:pt x="3355828" y="508294"/>
                  <a:pt x="3360628" y="505894"/>
                </a:cubicBezTo>
                <a:cubicBezTo>
                  <a:pt x="3366149" y="502099"/>
                  <a:pt x="3367550" y="499118"/>
                  <a:pt x="3371885" y="499265"/>
                </a:cubicBezTo>
                <a:cubicBezTo>
                  <a:pt x="3375285" y="499845"/>
                  <a:pt x="3376057" y="503305"/>
                  <a:pt x="3378014" y="502821"/>
                </a:cubicBezTo>
                <a:cubicBezTo>
                  <a:pt x="3383072" y="501573"/>
                  <a:pt x="3395421" y="489809"/>
                  <a:pt x="3400899" y="485822"/>
                </a:cubicBezTo>
                <a:lnTo>
                  <a:pt x="3409723" y="479304"/>
                </a:lnTo>
                <a:lnTo>
                  <a:pt x="3411086" y="479212"/>
                </a:lnTo>
                <a:lnTo>
                  <a:pt x="3414946" y="478597"/>
                </a:lnTo>
                <a:lnTo>
                  <a:pt x="3412189" y="480782"/>
                </a:lnTo>
                <a:cubicBezTo>
                  <a:pt x="3398899" y="491131"/>
                  <a:pt x="3385260" y="501743"/>
                  <a:pt x="3370764" y="513530"/>
                </a:cubicBezTo>
                <a:lnTo>
                  <a:pt x="3358029" y="523498"/>
                </a:lnTo>
                <a:lnTo>
                  <a:pt x="3366576" y="519360"/>
                </a:lnTo>
                <a:cubicBezTo>
                  <a:pt x="3370365" y="516948"/>
                  <a:pt x="3372890" y="513602"/>
                  <a:pt x="3376679" y="511191"/>
                </a:cubicBezTo>
                <a:cubicBezTo>
                  <a:pt x="3377563" y="510019"/>
                  <a:pt x="3378646" y="510819"/>
                  <a:pt x="3379529" y="509649"/>
                </a:cubicBezTo>
                <a:cubicBezTo>
                  <a:pt x="3375922" y="512194"/>
                  <a:pt x="3372006" y="514774"/>
                  <a:pt x="3369481" y="518118"/>
                </a:cubicBezTo>
                <a:cubicBezTo>
                  <a:pt x="3373270" y="515707"/>
                  <a:pt x="3377005" y="512994"/>
                  <a:pt x="3381174" y="512687"/>
                </a:cubicBezTo>
                <a:cubicBezTo>
                  <a:pt x="3380793" y="510583"/>
                  <a:pt x="3381677" y="509411"/>
                  <a:pt x="3381677" y="509411"/>
                </a:cubicBezTo>
                <a:cubicBezTo>
                  <a:pt x="3384582" y="508170"/>
                  <a:pt x="3388571" y="507730"/>
                  <a:pt x="3392486" y="505151"/>
                </a:cubicBezTo>
                <a:cubicBezTo>
                  <a:pt x="3392867" y="507256"/>
                  <a:pt x="3393247" y="509360"/>
                  <a:pt x="3394329" y="510161"/>
                </a:cubicBezTo>
                <a:cubicBezTo>
                  <a:pt x="3391604" y="511535"/>
                  <a:pt x="3389080" y="514881"/>
                  <a:pt x="3389280" y="516852"/>
                </a:cubicBezTo>
                <a:lnTo>
                  <a:pt x="3382496" y="520908"/>
                </a:lnTo>
                <a:lnTo>
                  <a:pt x="3383677" y="520887"/>
                </a:lnTo>
                <a:cubicBezTo>
                  <a:pt x="3384762" y="520924"/>
                  <a:pt x="3385845" y="520960"/>
                  <a:pt x="3386335" y="520840"/>
                </a:cubicBezTo>
                <a:cubicBezTo>
                  <a:pt x="3395213" y="517433"/>
                  <a:pt x="3404628" y="502541"/>
                  <a:pt x="3406421" y="505951"/>
                </a:cubicBezTo>
                <a:cubicBezTo>
                  <a:pt x="3406421" y="505951"/>
                  <a:pt x="3403999" y="508981"/>
                  <a:pt x="3402555" y="511770"/>
                </a:cubicBezTo>
                <a:lnTo>
                  <a:pt x="3402493" y="511137"/>
                </a:lnTo>
                <a:lnTo>
                  <a:pt x="3403277" y="510375"/>
                </a:lnTo>
                <a:cubicBezTo>
                  <a:pt x="3402787" y="510496"/>
                  <a:pt x="3402543" y="510556"/>
                  <a:pt x="3402453" y="510730"/>
                </a:cubicBezTo>
                <a:lnTo>
                  <a:pt x="3402493" y="511137"/>
                </a:lnTo>
                <a:lnTo>
                  <a:pt x="3401052" y="512539"/>
                </a:lnTo>
                <a:lnTo>
                  <a:pt x="3399871" y="513141"/>
                </a:lnTo>
                <a:cubicBezTo>
                  <a:pt x="3399192" y="513664"/>
                  <a:pt x="3398777" y="514121"/>
                  <a:pt x="3398777" y="514121"/>
                </a:cubicBezTo>
                <a:cubicBezTo>
                  <a:pt x="3398777" y="514121"/>
                  <a:pt x="3399548" y="517581"/>
                  <a:pt x="3397728" y="519449"/>
                </a:cubicBezTo>
                <a:cubicBezTo>
                  <a:pt x="3394421" y="523914"/>
                  <a:pt x="3382185" y="530784"/>
                  <a:pt x="3378621" y="534096"/>
                </a:cubicBezTo>
                <a:cubicBezTo>
                  <a:pt x="3377642" y="534337"/>
                  <a:pt x="3378199" y="536835"/>
                  <a:pt x="3377477" y="538230"/>
                </a:cubicBezTo>
                <a:cubicBezTo>
                  <a:pt x="3373448" y="544089"/>
                  <a:pt x="3360793" y="549847"/>
                  <a:pt x="3354592" y="555229"/>
                </a:cubicBezTo>
                <a:cubicBezTo>
                  <a:pt x="3347928" y="559306"/>
                  <a:pt x="3339306" y="563865"/>
                  <a:pt x="3330427" y="571124"/>
                </a:cubicBezTo>
                <a:cubicBezTo>
                  <a:pt x="3330427" y="571124"/>
                  <a:pt x="3328563" y="572799"/>
                  <a:pt x="3328863" y="574145"/>
                </a:cubicBezTo>
                <a:cubicBezTo>
                  <a:pt x="3332478" y="575686"/>
                  <a:pt x="3348442" y="561612"/>
                  <a:pt x="3352263" y="559453"/>
                </a:cubicBezTo>
                <a:cubicBezTo>
                  <a:pt x="3372456" y="546970"/>
                  <a:pt x="3391595" y="533429"/>
                  <a:pt x="3410437" y="519329"/>
                </a:cubicBezTo>
                <a:lnTo>
                  <a:pt x="3438958" y="497336"/>
                </a:lnTo>
                <a:lnTo>
                  <a:pt x="3441515" y="496815"/>
                </a:lnTo>
                <a:lnTo>
                  <a:pt x="3447400" y="495246"/>
                </a:lnTo>
                <a:lnTo>
                  <a:pt x="3438934" y="502796"/>
                </a:lnTo>
                <a:lnTo>
                  <a:pt x="3448208" y="496830"/>
                </a:lnTo>
                <a:lnTo>
                  <a:pt x="3449353" y="499352"/>
                </a:lnTo>
                <a:lnTo>
                  <a:pt x="3453018" y="498071"/>
                </a:lnTo>
                <a:lnTo>
                  <a:pt x="3444841" y="504927"/>
                </a:lnTo>
                <a:lnTo>
                  <a:pt x="3441957" y="506632"/>
                </a:lnTo>
                <a:cubicBezTo>
                  <a:pt x="3440997" y="507133"/>
                  <a:pt x="3440384" y="507353"/>
                  <a:pt x="3440385" y="507103"/>
                </a:cubicBezTo>
                <a:lnTo>
                  <a:pt x="3441318" y="507882"/>
                </a:lnTo>
                <a:lnTo>
                  <a:pt x="3430378" y="517054"/>
                </a:lnTo>
                <a:lnTo>
                  <a:pt x="3426357" y="518696"/>
                </a:lnTo>
                <a:cubicBezTo>
                  <a:pt x="3423779" y="519694"/>
                  <a:pt x="3420805" y="520778"/>
                  <a:pt x="3416985" y="522066"/>
                </a:cubicBezTo>
                <a:cubicBezTo>
                  <a:pt x="3415253" y="522951"/>
                  <a:pt x="3399110" y="528042"/>
                  <a:pt x="3406305" y="527527"/>
                </a:cubicBezTo>
                <a:cubicBezTo>
                  <a:pt x="3411632" y="526884"/>
                  <a:pt x="3422455" y="521433"/>
                  <a:pt x="3425912" y="520664"/>
                </a:cubicBezTo>
                <a:lnTo>
                  <a:pt x="3426138" y="520609"/>
                </a:lnTo>
                <a:lnTo>
                  <a:pt x="3423156" y="523109"/>
                </a:lnTo>
                <a:cubicBezTo>
                  <a:pt x="3406306" y="538620"/>
                  <a:pt x="3385913" y="547502"/>
                  <a:pt x="3369321" y="564165"/>
                </a:cubicBezTo>
                <a:cubicBezTo>
                  <a:pt x="3372888" y="562221"/>
                  <a:pt x="3377292" y="558815"/>
                  <a:pt x="3376872" y="560478"/>
                </a:cubicBezTo>
                <a:lnTo>
                  <a:pt x="3374859" y="563709"/>
                </a:lnTo>
                <a:lnTo>
                  <a:pt x="3355382" y="571882"/>
                </a:lnTo>
                <a:lnTo>
                  <a:pt x="3370740" y="567229"/>
                </a:lnTo>
                <a:lnTo>
                  <a:pt x="3369957" y="567864"/>
                </a:lnTo>
                <a:cubicBezTo>
                  <a:pt x="3363699" y="572723"/>
                  <a:pt x="3353978" y="580064"/>
                  <a:pt x="3352263" y="583375"/>
                </a:cubicBezTo>
                <a:cubicBezTo>
                  <a:pt x="3365941" y="577569"/>
                  <a:pt x="3370184" y="572670"/>
                  <a:pt x="3381442" y="566041"/>
                </a:cubicBezTo>
                <a:cubicBezTo>
                  <a:pt x="3396263" y="556099"/>
                  <a:pt x="3384541" y="565276"/>
                  <a:pt x="3381535" y="571086"/>
                </a:cubicBezTo>
                <a:cubicBezTo>
                  <a:pt x="3379249" y="575502"/>
                  <a:pt x="3385777" y="566188"/>
                  <a:pt x="3385613" y="570080"/>
                </a:cubicBezTo>
                <a:cubicBezTo>
                  <a:pt x="3385448" y="573972"/>
                  <a:pt x="3375591" y="577620"/>
                  <a:pt x="3372027" y="580933"/>
                </a:cubicBezTo>
                <a:cubicBezTo>
                  <a:pt x="3367270" y="583525"/>
                  <a:pt x="3361491" y="586167"/>
                  <a:pt x="3357206" y="590873"/>
                </a:cubicBezTo>
                <a:cubicBezTo>
                  <a:pt x="3357206" y="590873"/>
                  <a:pt x="3357762" y="593372"/>
                  <a:pt x="3357041" y="594766"/>
                </a:cubicBezTo>
                <a:cubicBezTo>
                  <a:pt x="3355177" y="596442"/>
                  <a:pt x="3343455" y="605620"/>
                  <a:pt x="3340613" y="607537"/>
                </a:cubicBezTo>
                <a:cubicBezTo>
                  <a:pt x="3328563" y="620646"/>
                  <a:pt x="3351449" y="603647"/>
                  <a:pt x="3356250" y="601246"/>
                </a:cubicBezTo>
                <a:cubicBezTo>
                  <a:pt x="3364569" y="595342"/>
                  <a:pt x="3370813" y="590153"/>
                  <a:pt x="3374892" y="589147"/>
                </a:cubicBezTo>
                <a:cubicBezTo>
                  <a:pt x="3389248" y="581753"/>
                  <a:pt x="3398292" y="574454"/>
                  <a:pt x="3412691" y="567252"/>
                </a:cubicBezTo>
                <a:cubicBezTo>
                  <a:pt x="3402205" y="577340"/>
                  <a:pt x="3390484" y="582664"/>
                  <a:pt x="3378762" y="591841"/>
                </a:cubicBezTo>
                <a:cubicBezTo>
                  <a:pt x="3373121" y="595868"/>
                  <a:pt x="3366363" y="598751"/>
                  <a:pt x="3363356" y="604562"/>
                </a:cubicBezTo>
                <a:cubicBezTo>
                  <a:pt x="3362892" y="607110"/>
                  <a:pt x="3363149" y="608262"/>
                  <a:pt x="3361491" y="610090"/>
                </a:cubicBezTo>
                <a:cubicBezTo>
                  <a:pt x="3357205" y="614797"/>
                  <a:pt x="3349770" y="615414"/>
                  <a:pt x="3344506" y="620363"/>
                </a:cubicBezTo>
                <a:cubicBezTo>
                  <a:pt x="3345484" y="620121"/>
                  <a:pt x="3347955" y="625796"/>
                  <a:pt x="3346812" y="626078"/>
                </a:cubicBezTo>
                <a:cubicBezTo>
                  <a:pt x="3345670" y="630212"/>
                  <a:pt x="3326420" y="634961"/>
                  <a:pt x="3326770" y="641159"/>
                </a:cubicBezTo>
                <a:cubicBezTo>
                  <a:pt x="3326770" y="641159"/>
                  <a:pt x="3326805" y="641316"/>
                  <a:pt x="3326848" y="641511"/>
                </a:cubicBezTo>
                <a:lnTo>
                  <a:pt x="3326946" y="641949"/>
                </a:lnTo>
                <a:lnTo>
                  <a:pt x="3326979" y="642097"/>
                </a:lnTo>
                <a:cubicBezTo>
                  <a:pt x="3327013" y="642252"/>
                  <a:pt x="3327031" y="642331"/>
                  <a:pt x="3327005" y="642213"/>
                </a:cubicBezTo>
                <a:lnTo>
                  <a:pt x="3326946" y="641949"/>
                </a:lnTo>
                <a:lnTo>
                  <a:pt x="3326770" y="641159"/>
                </a:lnTo>
                <a:cubicBezTo>
                  <a:pt x="3334764" y="639187"/>
                  <a:pt x="3337771" y="633377"/>
                  <a:pt x="3344691" y="630453"/>
                </a:cubicBezTo>
                <a:cubicBezTo>
                  <a:pt x="3354548" y="626805"/>
                  <a:pt x="3363126" y="622054"/>
                  <a:pt x="3373191" y="614705"/>
                </a:cubicBezTo>
                <a:lnTo>
                  <a:pt x="3373943" y="614383"/>
                </a:lnTo>
                <a:lnTo>
                  <a:pt x="3379836" y="608972"/>
                </a:lnTo>
                <a:cubicBezTo>
                  <a:pt x="3400986" y="589554"/>
                  <a:pt x="3400986" y="589554"/>
                  <a:pt x="3400986" y="589554"/>
                </a:cubicBezTo>
                <a:cubicBezTo>
                  <a:pt x="3435627" y="560080"/>
                  <a:pt x="3468803" y="527274"/>
                  <a:pt x="3504438" y="498707"/>
                </a:cubicBezTo>
                <a:cubicBezTo>
                  <a:pt x="3507623" y="497641"/>
                  <a:pt x="3512696" y="494599"/>
                  <a:pt x="3515573" y="493531"/>
                </a:cubicBezTo>
                <a:cubicBezTo>
                  <a:pt x="3493852" y="512067"/>
                  <a:pt x="3493852" y="512067"/>
                  <a:pt x="3493852" y="512067"/>
                </a:cubicBezTo>
                <a:cubicBezTo>
                  <a:pt x="3475176" y="527413"/>
                  <a:pt x="3456334" y="542608"/>
                  <a:pt x="3439519" y="557951"/>
                </a:cubicBezTo>
                <a:cubicBezTo>
                  <a:pt x="3435627" y="560080"/>
                  <a:pt x="3433743" y="562055"/>
                  <a:pt x="3430697" y="565245"/>
                </a:cubicBezTo>
                <a:cubicBezTo>
                  <a:pt x="3427656" y="566160"/>
                  <a:pt x="3426641" y="567222"/>
                  <a:pt x="3428812" y="567219"/>
                </a:cubicBezTo>
                <a:lnTo>
                  <a:pt x="3357044" y="631399"/>
                </a:lnTo>
                <a:lnTo>
                  <a:pt x="3366095" y="630059"/>
                </a:lnTo>
                <a:lnTo>
                  <a:pt x="3451813" y="553835"/>
                </a:lnTo>
                <a:cubicBezTo>
                  <a:pt x="3470654" y="538639"/>
                  <a:pt x="3491503" y="523290"/>
                  <a:pt x="3510325" y="507791"/>
                </a:cubicBezTo>
                <a:cubicBezTo>
                  <a:pt x="3531339" y="492592"/>
                  <a:pt x="3551030" y="476184"/>
                  <a:pt x="3570865" y="461897"/>
                </a:cubicBezTo>
                <a:cubicBezTo>
                  <a:pt x="3542188" y="485447"/>
                  <a:pt x="3513510" y="508998"/>
                  <a:pt x="3484955" y="534368"/>
                </a:cubicBezTo>
                <a:cubicBezTo>
                  <a:pt x="3482055" y="537405"/>
                  <a:pt x="3495219" y="532377"/>
                  <a:pt x="3500291" y="529335"/>
                </a:cubicBezTo>
                <a:cubicBezTo>
                  <a:pt x="3539718" y="492577"/>
                  <a:pt x="3581417" y="461876"/>
                  <a:pt x="3619664" y="426028"/>
                </a:cubicBezTo>
                <a:cubicBezTo>
                  <a:pt x="3622563" y="422991"/>
                  <a:pt x="3619522" y="423906"/>
                  <a:pt x="3615485" y="426188"/>
                </a:cubicBezTo>
                <a:cubicBezTo>
                  <a:pt x="3624306" y="418894"/>
                  <a:pt x="3634307" y="410689"/>
                  <a:pt x="3644306" y="404758"/>
                </a:cubicBezTo>
                <a:cubicBezTo>
                  <a:pt x="3639378" y="407648"/>
                  <a:pt x="3634450" y="412811"/>
                  <a:pt x="3630535" y="416912"/>
                </a:cubicBezTo>
                <a:cubicBezTo>
                  <a:pt x="3626621" y="421012"/>
                  <a:pt x="3632849" y="419030"/>
                  <a:pt x="3637757" y="415837"/>
                </a:cubicBezTo>
                <a:cubicBezTo>
                  <a:pt x="3596036" y="448507"/>
                  <a:pt x="3556774" y="485419"/>
                  <a:pt x="3515341" y="520060"/>
                </a:cubicBezTo>
                <a:cubicBezTo>
                  <a:pt x="3512441" y="523098"/>
                  <a:pt x="3525605" y="518070"/>
                  <a:pt x="3530676" y="515029"/>
                </a:cubicBezTo>
                <a:cubicBezTo>
                  <a:pt x="3538483" y="508798"/>
                  <a:pt x="3538483" y="508798"/>
                  <a:pt x="3538483" y="508798"/>
                </a:cubicBezTo>
                <a:cubicBezTo>
                  <a:pt x="3561095" y="487382"/>
                  <a:pt x="3584867" y="467022"/>
                  <a:pt x="3607458" y="447577"/>
                </a:cubicBezTo>
                <a:cubicBezTo>
                  <a:pt x="3619415" y="437322"/>
                  <a:pt x="3631042" y="427333"/>
                  <a:pt x="3642937" y="417874"/>
                </a:cubicBezTo>
                <a:lnTo>
                  <a:pt x="3659950" y="405708"/>
                </a:lnTo>
                <a:lnTo>
                  <a:pt x="3555583" y="497699"/>
                </a:lnTo>
                <a:cubicBezTo>
                  <a:pt x="3502264" y="542520"/>
                  <a:pt x="3502264" y="542520"/>
                  <a:pt x="3502264" y="542520"/>
                </a:cubicBezTo>
                <a:cubicBezTo>
                  <a:pt x="3484457" y="556955"/>
                  <a:pt x="3466773" y="573209"/>
                  <a:pt x="3449958" y="588551"/>
                </a:cubicBezTo>
                <a:cubicBezTo>
                  <a:pt x="3447059" y="591588"/>
                  <a:pt x="3459353" y="587472"/>
                  <a:pt x="3464136" y="582461"/>
                </a:cubicBezTo>
                <a:cubicBezTo>
                  <a:pt x="3478051" y="570155"/>
                  <a:pt x="3491657" y="557851"/>
                  <a:pt x="3505571" y="545546"/>
                </a:cubicBezTo>
                <a:cubicBezTo>
                  <a:pt x="3548019" y="509841"/>
                  <a:pt x="3548019" y="509841"/>
                  <a:pt x="3548019" y="509841"/>
                </a:cubicBezTo>
                <a:cubicBezTo>
                  <a:pt x="3576697" y="486290"/>
                  <a:pt x="3604382" y="461832"/>
                  <a:pt x="3631901" y="437222"/>
                </a:cubicBezTo>
                <a:cubicBezTo>
                  <a:pt x="3634944" y="436308"/>
                  <a:pt x="3638130" y="435239"/>
                  <a:pt x="3640016" y="433265"/>
                </a:cubicBezTo>
                <a:cubicBezTo>
                  <a:pt x="3647821" y="427035"/>
                  <a:pt x="3656807" y="419894"/>
                  <a:pt x="3664779" y="413815"/>
                </a:cubicBezTo>
                <a:cubicBezTo>
                  <a:pt x="3673765" y="406673"/>
                  <a:pt x="3681570" y="400442"/>
                  <a:pt x="3691714" y="394359"/>
                </a:cubicBezTo>
                <a:cubicBezTo>
                  <a:pt x="3691714" y="394359"/>
                  <a:pt x="3691714" y="394359"/>
                  <a:pt x="3693887" y="394356"/>
                </a:cubicBezTo>
                <a:cubicBezTo>
                  <a:pt x="3676642" y="405605"/>
                  <a:pt x="3659850" y="418977"/>
                  <a:pt x="3645065" y="432194"/>
                </a:cubicBezTo>
                <a:cubicBezTo>
                  <a:pt x="3644195" y="433106"/>
                  <a:pt x="3643180" y="434169"/>
                  <a:pt x="3642165" y="435232"/>
                </a:cubicBezTo>
                <a:cubicBezTo>
                  <a:pt x="3636101" y="437366"/>
                  <a:pt x="3631030" y="440407"/>
                  <a:pt x="3625957" y="443448"/>
                </a:cubicBezTo>
                <a:cubicBezTo>
                  <a:pt x="3619167" y="448616"/>
                  <a:pt x="3628272" y="445567"/>
                  <a:pt x="3632309" y="443284"/>
                </a:cubicBezTo>
                <a:cubicBezTo>
                  <a:pt x="3632452" y="445407"/>
                  <a:pt x="3645760" y="440226"/>
                  <a:pt x="3648660" y="437189"/>
                </a:cubicBezTo>
                <a:cubicBezTo>
                  <a:pt x="3667358" y="419873"/>
                  <a:pt x="3667358" y="419873"/>
                  <a:pt x="3667358" y="419873"/>
                </a:cubicBezTo>
                <a:cubicBezTo>
                  <a:pt x="3688208" y="404522"/>
                  <a:pt x="3688208" y="404522"/>
                  <a:pt x="3688208" y="404522"/>
                </a:cubicBezTo>
                <a:cubicBezTo>
                  <a:pt x="3702101" y="394188"/>
                  <a:pt x="3714857" y="383098"/>
                  <a:pt x="3728914" y="372915"/>
                </a:cubicBezTo>
                <a:cubicBezTo>
                  <a:pt x="3729929" y="371851"/>
                  <a:pt x="3729929" y="371851"/>
                  <a:pt x="3726742" y="372919"/>
                </a:cubicBezTo>
                <a:cubicBezTo>
                  <a:pt x="3728772" y="370793"/>
                  <a:pt x="3728772" y="370793"/>
                  <a:pt x="3728772" y="370793"/>
                </a:cubicBezTo>
                <a:cubicBezTo>
                  <a:pt x="3730798" y="370940"/>
                  <a:pt x="3740050" y="367739"/>
                  <a:pt x="3744106" y="365762"/>
                </a:cubicBezTo>
                <a:cubicBezTo>
                  <a:pt x="3772927" y="344332"/>
                  <a:pt x="3772927" y="344332"/>
                  <a:pt x="3772927" y="344332"/>
                </a:cubicBezTo>
                <a:cubicBezTo>
                  <a:pt x="3773942" y="343269"/>
                  <a:pt x="3772784" y="342210"/>
                  <a:pt x="3771770" y="343273"/>
                </a:cubicBezTo>
                <a:cubicBezTo>
                  <a:pt x="3790591" y="327774"/>
                  <a:pt x="3811440" y="312424"/>
                  <a:pt x="3831274" y="298137"/>
                </a:cubicBezTo>
                <a:cubicBezTo>
                  <a:pt x="3816367" y="309536"/>
                  <a:pt x="3801582" y="322751"/>
                  <a:pt x="3786819" y="333998"/>
                </a:cubicBezTo>
                <a:cubicBezTo>
                  <a:pt x="3785805" y="335060"/>
                  <a:pt x="3786963" y="336118"/>
                  <a:pt x="3787977" y="335056"/>
                </a:cubicBezTo>
                <a:cubicBezTo>
                  <a:pt x="3754085" y="359526"/>
                  <a:pt x="3720336" y="386119"/>
                  <a:pt x="3686587" y="412712"/>
                </a:cubicBezTo>
                <a:cubicBezTo>
                  <a:pt x="3655009" y="439300"/>
                  <a:pt x="3623575" y="468010"/>
                  <a:pt x="3589826" y="494602"/>
                </a:cubicBezTo>
                <a:cubicBezTo>
                  <a:pt x="3587942" y="496576"/>
                  <a:pt x="3595164" y="495501"/>
                  <a:pt x="3600234" y="492460"/>
                </a:cubicBezTo>
                <a:cubicBezTo>
                  <a:pt x="3579364" y="509780"/>
                  <a:pt x="3559649" y="528160"/>
                  <a:pt x="3540101" y="546692"/>
                </a:cubicBezTo>
                <a:cubicBezTo>
                  <a:pt x="3535029" y="549734"/>
                  <a:pt x="3549352" y="543491"/>
                  <a:pt x="3552394" y="542575"/>
                </a:cubicBezTo>
                <a:cubicBezTo>
                  <a:pt x="3564402" y="534215"/>
                  <a:pt x="3577280" y="524943"/>
                  <a:pt x="3589308" y="516886"/>
                </a:cubicBezTo>
                <a:cubicBezTo>
                  <a:pt x="3579307" y="525092"/>
                  <a:pt x="3570609" y="534203"/>
                  <a:pt x="3560751" y="544530"/>
                </a:cubicBezTo>
                <a:cubicBezTo>
                  <a:pt x="3559009" y="548626"/>
                  <a:pt x="3573044" y="540414"/>
                  <a:pt x="3576232" y="539346"/>
                </a:cubicBezTo>
                <a:lnTo>
                  <a:pt x="3586200" y="531393"/>
                </a:lnTo>
                <a:lnTo>
                  <a:pt x="3558611" y="554481"/>
                </a:lnTo>
                <a:lnTo>
                  <a:pt x="3558724" y="554412"/>
                </a:lnTo>
                <a:cubicBezTo>
                  <a:pt x="3566857" y="549235"/>
                  <a:pt x="3575088" y="543905"/>
                  <a:pt x="3583430" y="539058"/>
                </a:cubicBezTo>
                <a:lnTo>
                  <a:pt x="3597539" y="531233"/>
                </a:lnTo>
                <a:lnTo>
                  <a:pt x="3692505" y="454537"/>
                </a:lnTo>
                <a:cubicBezTo>
                  <a:pt x="3739132" y="418675"/>
                  <a:pt x="3788074" y="384928"/>
                  <a:pt x="3834867" y="349216"/>
                </a:cubicBezTo>
                <a:cubicBezTo>
                  <a:pt x="3836752" y="347241"/>
                  <a:pt x="3825472" y="350295"/>
                  <a:pt x="3819531" y="354247"/>
                </a:cubicBezTo>
                <a:cubicBezTo>
                  <a:pt x="3794623" y="373850"/>
                  <a:pt x="3767832" y="393152"/>
                  <a:pt x="3741911" y="411543"/>
                </a:cubicBezTo>
                <a:cubicBezTo>
                  <a:pt x="3728443" y="421272"/>
                  <a:pt x="3715229" y="430733"/>
                  <a:pt x="3702286" y="440194"/>
                </a:cubicBezTo>
                <a:lnTo>
                  <a:pt x="3696327" y="444688"/>
                </a:lnTo>
                <a:lnTo>
                  <a:pt x="3700728" y="440747"/>
                </a:lnTo>
                <a:cubicBezTo>
                  <a:pt x="3707026" y="435107"/>
                  <a:pt x="3707026" y="435107"/>
                  <a:pt x="3707026" y="435107"/>
                </a:cubicBezTo>
                <a:cubicBezTo>
                  <a:pt x="3718889" y="426899"/>
                  <a:pt x="3731933" y="417778"/>
                  <a:pt x="3743796" y="409570"/>
                </a:cubicBezTo>
                <a:cubicBezTo>
                  <a:pt x="3747710" y="405471"/>
                  <a:pt x="3751766" y="403491"/>
                  <a:pt x="3756673" y="400298"/>
                </a:cubicBezTo>
                <a:cubicBezTo>
                  <a:pt x="3757688" y="399235"/>
                  <a:pt x="3758703" y="398172"/>
                  <a:pt x="3756696" y="398328"/>
                </a:cubicBezTo>
                <a:cubicBezTo>
                  <a:pt x="3768559" y="390119"/>
                  <a:pt x="3778559" y="381915"/>
                  <a:pt x="3789430" y="372798"/>
                </a:cubicBezTo>
                <a:cubicBezTo>
                  <a:pt x="3791438" y="372643"/>
                  <a:pt x="3790445" y="371735"/>
                  <a:pt x="3790445" y="371735"/>
                </a:cubicBezTo>
                <a:cubicBezTo>
                  <a:pt x="3789287" y="370676"/>
                  <a:pt x="3786101" y="371744"/>
                  <a:pt x="3784073" y="371596"/>
                </a:cubicBezTo>
                <a:cubicBezTo>
                  <a:pt x="3822749" y="342114"/>
                  <a:pt x="3822749" y="342114"/>
                  <a:pt x="3822749" y="342114"/>
                </a:cubicBezTo>
                <a:cubicBezTo>
                  <a:pt x="3823764" y="341050"/>
                  <a:pt x="3823764" y="341050"/>
                  <a:pt x="3822607" y="339992"/>
                </a:cubicBezTo>
                <a:cubicBezTo>
                  <a:pt x="3833765" y="332846"/>
                  <a:pt x="3842606" y="325856"/>
                  <a:pt x="3853600" y="318559"/>
                </a:cubicBezTo>
                <a:cubicBezTo>
                  <a:pt x="3851715" y="320533"/>
                  <a:pt x="3849685" y="322659"/>
                  <a:pt x="3847800" y="324634"/>
                </a:cubicBezTo>
                <a:cubicBezTo>
                  <a:pt x="3844756" y="327823"/>
                  <a:pt x="3856906" y="321585"/>
                  <a:pt x="3859079" y="321580"/>
                </a:cubicBezTo>
                <a:cubicBezTo>
                  <a:pt x="3876156" y="312453"/>
                  <a:pt x="3893380" y="303171"/>
                  <a:pt x="3911329" y="290860"/>
                </a:cubicBezTo>
                <a:cubicBezTo>
                  <a:pt x="3896398" y="304228"/>
                  <a:pt x="3873665" y="321552"/>
                  <a:pt x="3855836" y="337958"/>
                </a:cubicBezTo>
                <a:cubicBezTo>
                  <a:pt x="3843457" y="349464"/>
                  <a:pt x="3833187" y="359858"/>
                  <a:pt x="3831565" y="365162"/>
                </a:cubicBezTo>
                <a:lnTo>
                  <a:pt x="3832947" y="368341"/>
                </a:lnTo>
                <a:lnTo>
                  <a:pt x="3783094" y="402597"/>
                </a:lnTo>
                <a:cubicBezTo>
                  <a:pt x="3765664" y="415136"/>
                  <a:pt x="3747781" y="428434"/>
                  <a:pt x="3729386" y="442188"/>
                </a:cubicBezTo>
                <a:cubicBezTo>
                  <a:pt x="3737357" y="436110"/>
                  <a:pt x="3741127" y="429888"/>
                  <a:pt x="3746927" y="423813"/>
                </a:cubicBezTo>
                <a:cubicBezTo>
                  <a:pt x="3749827" y="420776"/>
                  <a:pt x="3734634" y="427929"/>
                  <a:pt x="3731591" y="428845"/>
                </a:cubicBezTo>
                <a:cubicBezTo>
                  <a:pt x="3718713" y="438116"/>
                  <a:pt x="3702649" y="448455"/>
                  <a:pt x="3687722" y="459549"/>
                </a:cubicBezTo>
                <a:cubicBezTo>
                  <a:pt x="3665857" y="475962"/>
                  <a:pt x="3643842" y="494157"/>
                  <a:pt x="3621824" y="512315"/>
                </a:cubicBezTo>
                <a:lnTo>
                  <a:pt x="3599347" y="530231"/>
                </a:lnTo>
                <a:lnTo>
                  <a:pt x="3610055" y="524290"/>
                </a:lnTo>
                <a:cubicBezTo>
                  <a:pt x="3618679" y="519459"/>
                  <a:pt x="3627032" y="514897"/>
                  <a:pt x="3635062" y="511144"/>
                </a:cubicBezTo>
                <a:cubicBezTo>
                  <a:pt x="3626393" y="517004"/>
                  <a:pt x="3616190" y="522838"/>
                  <a:pt x="3606545" y="527803"/>
                </a:cubicBezTo>
                <a:lnTo>
                  <a:pt x="3597190" y="533725"/>
                </a:lnTo>
                <a:cubicBezTo>
                  <a:pt x="3597526" y="535827"/>
                  <a:pt x="3605542" y="531993"/>
                  <a:pt x="3607033" y="530875"/>
                </a:cubicBezTo>
                <a:lnTo>
                  <a:pt x="3622731" y="521907"/>
                </a:lnTo>
                <a:lnTo>
                  <a:pt x="3632963" y="514112"/>
                </a:lnTo>
                <a:cubicBezTo>
                  <a:pt x="3634809" y="512707"/>
                  <a:pt x="3634809" y="512707"/>
                  <a:pt x="3634809" y="512707"/>
                </a:cubicBezTo>
                <a:lnTo>
                  <a:pt x="3637893" y="509474"/>
                </a:lnTo>
                <a:lnTo>
                  <a:pt x="3635062" y="511144"/>
                </a:lnTo>
                <a:cubicBezTo>
                  <a:pt x="3635717" y="510019"/>
                  <a:pt x="3636457" y="509420"/>
                  <a:pt x="3637442" y="508942"/>
                </a:cubicBezTo>
                <a:lnTo>
                  <a:pt x="3639428" y="508183"/>
                </a:lnTo>
                <a:lnTo>
                  <a:pt x="3641629" y="506863"/>
                </a:lnTo>
                <a:lnTo>
                  <a:pt x="3641794" y="506564"/>
                </a:lnTo>
                <a:lnTo>
                  <a:pt x="3642242" y="506495"/>
                </a:lnTo>
                <a:lnTo>
                  <a:pt x="3643794" y="505564"/>
                </a:lnTo>
                <a:cubicBezTo>
                  <a:pt x="3661766" y="491282"/>
                  <a:pt x="3679428" y="476999"/>
                  <a:pt x="3695086" y="460597"/>
                </a:cubicBezTo>
                <a:cubicBezTo>
                  <a:pt x="3701027" y="456644"/>
                  <a:pt x="3706948" y="452388"/>
                  <a:pt x="3714050" y="447221"/>
                </a:cubicBezTo>
                <a:cubicBezTo>
                  <a:pt x="3700350" y="461571"/>
                  <a:pt x="3683618" y="476421"/>
                  <a:pt x="3666724" y="490873"/>
                </a:cubicBezTo>
                <a:lnTo>
                  <a:pt x="3644918" y="509504"/>
                </a:lnTo>
                <a:lnTo>
                  <a:pt x="3670543" y="496322"/>
                </a:lnTo>
                <a:lnTo>
                  <a:pt x="3672168" y="494894"/>
                </a:lnTo>
                <a:lnTo>
                  <a:pt x="3688073" y="480923"/>
                </a:lnTo>
                <a:cubicBezTo>
                  <a:pt x="3695029" y="475907"/>
                  <a:pt x="3702131" y="470739"/>
                  <a:pt x="3707930" y="464665"/>
                </a:cubicBezTo>
                <a:cubicBezTo>
                  <a:pt x="3728778" y="449314"/>
                  <a:pt x="3728778" y="449314"/>
                  <a:pt x="3728778" y="449314"/>
                </a:cubicBezTo>
                <a:cubicBezTo>
                  <a:pt x="3756583" y="428949"/>
                  <a:pt x="3783377" y="407371"/>
                  <a:pt x="3811325" y="389128"/>
                </a:cubicBezTo>
                <a:cubicBezTo>
                  <a:pt x="3798426" y="398096"/>
                  <a:pt x="3786707" y="408426"/>
                  <a:pt x="3775691" y="417694"/>
                </a:cubicBezTo>
                <a:cubicBezTo>
                  <a:pt x="3773806" y="419669"/>
                  <a:pt x="3775979" y="419664"/>
                  <a:pt x="3777841" y="419661"/>
                </a:cubicBezTo>
                <a:cubicBezTo>
                  <a:pt x="3765978" y="427869"/>
                  <a:pt x="3756122" y="435922"/>
                  <a:pt x="3745106" y="445190"/>
                </a:cubicBezTo>
                <a:cubicBezTo>
                  <a:pt x="3734258" y="452335"/>
                  <a:pt x="3724257" y="460541"/>
                  <a:pt x="3714422" y="468897"/>
                </a:cubicBezTo>
                <a:cubicBezTo>
                  <a:pt x="3705582" y="475886"/>
                  <a:pt x="3696737" y="485150"/>
                  <a:pt x="3686881" y="493203"/>
                </a:cubicBezTo>
                <a:cubicBezTo>
                  <a:pt x="3667045" y="509765"/>
                  <a:pt x="3648490" y="526930"/>
                  <a:pt x="3629647" y="544398"/>
                </a:cubicBezTo>
                <a:lnTo>
                  <a:pt x="3631003" y="545147"/>
                </a:lnTo>
                <a:lnTo>
                  <a:pt x="3631880" y="544968"/>
                </a:lnTo>
                <a:lnTo>
                  <a:pt x="3637883" y="542259"/>
                </a:lnTo>
                <a:lnTo>
                  <a:pt x="3608582" y="564837"/>
                </a:lnTo>
                <a:lnTo>
                  <a:pt x="3616069" y="560565"/>
                </a:lnTo>
                <a:cubicBezTo>
                  <a:pt x="3620948" y="557996"/>
                  <a:pt x="3633088" y="552973"/>
                  <a:pt x="3622928" y="559951"/>
                </a:cubicBezTo>
                <a:lnTo>
                  <a:pt x="3607986" y="569652"/>
                </a:lnTo>
                <a:lnTo>
                  <a:pt x="3611521" y="567928"/>
                </a:lnTo>
                <a:cubicBezTo>
                  <a:pt x="3610506" y="568992"/>
                  <a:pt x="3622799" y="564875"/>
                  <a:pt x="3625700" y="561838"/>
                </a:cubicBezTo>
                <a:cubicBezTo>
                  <a:pt x="3673340" y="524911"/>
                  <a:pt x="3718545" y="484048"/>
                  <a:pt x="3765195" y="446212"/>
                </a:cubicBezTo>
                <a:cubicBezTo>
                  <a:pt x="3766209" y="445149"/>
                  <a:pt x="3767367" y="446208"/>
                  <a:pt x="3768237" y="445298"/>
                </a:cubicBezTo>
                <a:cubicBezTo>
                  <a:pt x="3765338" y="448334"/>
                  <a:pt x="3761281" y="450313"/>
                  <a:pt x="3757367" y="454413"/>
                </a:cubicBezTo>
                <a:cubicBezTo>
                  <a:pt x="3754467" y="457451"/>
                  <a:pt x="3750409" y="459429"/>
                  <a:pt x="3747365" y="462619"/>
                </a:cubicBezTo>
                <a:cubicBezTo>
                  <a:pt x="3744466" y="465656"/>
                  <a:pt x="3749681" y="464736"/>
                  <a:pt x="3753717" y="462454"/>
                </a:cubicBezTo>
                <a:cubicBezTo>
                  <a:pt x="3744896" y="469747"/>
                  <a:pt x="3734895" y="477952"/>
                  <a:pt x="3725910" y="485094"/>
                </a:cubicBezTo>
                <a:cubicBezTo>
                  <a:pt x="3716053" y="493147"/>
                  <a:pt x="3707233" y="500440"/>
                  <a:pt x="3698248" y="507582"/>
                </a:cubicBezTo>
                <a:cubicBezTo>
                  <a:pt x="3695348" y="510619"/>
                  <a:pt x="3707641" y="506503"/>
                  <a:pt x="3710540" y="503466"/>
                </a:cubicBezTo>
                <a:cubicBezTo>
                  <a:pt x="3729504" y="490090"/>
                  <a:pt x="3747166" y="475807"/>
                  <a:pt x="3766131" y="462430"/>
                </a:cubicBezTo>
                <a:cubicBezTo>
                  <a:pt x="3783088" y="449210"/>
                  <a:pt x="3800750" y="434927"/>
                  <a:pt x="3818722" y="420643"/>
                </a:cubicBezTo>
                <a:cubicBezTo>
                  <a:pt x="3819880" y="421702"/>
                  <a:pt x="3826959" y="418505"/>
                  <a:pt x="3831015" y="416528"/>
                </a:cubicBezTo>
                <a:cubicBezTo>
                  <a:pt x="3810144" y="433847"/>
                  <a:pt x="3810144" y="433847"/>
                  <a:pt x="3810144" y="433847"/>
                </a:cubicBezTo>
                <a:cubicBezTo>
                  <a:pt x="3768446" y="464548"/>
                  <a:pt x="3726749" y="495248"/>
                  <a:pt x="3691519" y="532152"/>
                </a:cubicBezTo>
                <a:cubicBezTo>
                  <a:pt x="3688621" y="535189"/>
                  <a:pt x="3691643" y="533970"/>
                  <a:pt x="3694685" y="533056"/>
                </a:cubicBezTo>
                <a:cubicBezTo>
                  <a:pt x="3686713" y="539134"/>
                  <a:pt x="3677892" y="546427"/>
                  <a:pt x="3676008" y="548402"/>
                </a:cubicBezTo>
                <a:cubicBezTo>
                  <a:pt x="3672893" y="549393"/>
                  <a:pt x="3668588" y="551713"/>
                  <a:pt x="3666344" y="553252"/>
                </a:cubicBezTo>
                <a:lnTo>
                  <a:pt x="3668636" y="553392"/>
                </a:lnTo>
                <a:lnTo>
                  <a:pt x="3670089" y="552583"/>
                </a:lnTo>
                <a:lnTo>
                  <a:pt x="3670315" y="552677"/>
                </a:lnTo>
                <a:lnTo>
                  <a:pt x="3690421" y="540892"/>
                </a:lnTo>
                <a:lnTo>
                  <a:pt x="3695305" y="535207"/>
                </a:lnTo>
                <a:lnTo>
                  <a:pt x="3702584" y="527574"/>
                </a:lnTo>
                <a:lnTo>
                  <a:pt x="3703856" y="527278"/>
                </a:lnTo>
                <a:lnTo>
                  <a:pt x="3707399" y="526101"/>
                </a:lnTo>
                <a:lnTo>
                  <a:pt x="3705148" y="528630"/>
                </a:lnTo>
                <a:lnTo>
                  <a:pt x="3700163" y="534216"/>
                </a:lnTo>
                <a:lnTo>
                  <a:pt x="3723770" y="515567"/>
                </a:lnTo>
                <a:cubicBezTo>
                  <a:pt x="3730728" y="509414"/>
                  <a:pt x="3738192" y="503298"/>
                  <a:pt x="3745889" y="497183"/>
                </a:cubicBezTo>
                <a:lnTo>
                  <a:pt x="3768938" y="479160"/>
                </a:lnTo>
                <a:lnTo>
                  <a:pt x="3765908" y="482175"/>
                </a:lnTo>
                <a:cubicBezTo>
                  <a:pt x="3764186" y="483695"/>
                  <a:pt x="3762447" y="484948"/>
                  <a:pt x="3760420" y="485937"/>
                </a:cubicBezTo>
                <a:cubicBezTo>
                  <a:pt x="3755489" y="491101"/>
                  <a:pt x="3768797" y="485922"/>
                  <a:pt x="3769813" y="484858"/>
                </a:cubicBezTo>
                <a:cubicBezTo>
                  <a:pt x="3774884" y="481817"/>
                  <a:pt x="3779956" y="478775"/>
                  <a:pt x="3784718" y="475734"/>
                </a:cubicBezTo>
                <a:cubicBezTo>
                  <a:pt x="3772128" y="486976"/>
                  <a:pt x="3758071" y="497159"/>
                  <a:pt x="3744177" y="507495"/>
                </a:cubicBezTo>
                <a:cubicBezTo>
                  <a:pt x="3731422" y="518583"/>
                  <a:pt x="3717507" y="530889"/>
                  <a:pt x="3704772" y="542283"/>
                </a:cubicBezTo>
                <a:cubicBezTo>
                  <a:pt x="3700858" y="546384"/>
                  <a:pt x="3715885" y="539079"/>
                  <a:pt x="3719073" y="538011"/>
                </a:cubicBezTo>
                <a:cubicBezTo>
                  <a:pt x="3731100" y="529954"/>
                  <a:pt x="3742821" y="519624"/>
                  <a:pt x="3755864" y="510503"/>
                </a:cubicBezTo>
                <a:cubicBezTo>
                  <a:pt x="3766734" y="501387"/>
                  <a:pt x="3779612" y="492116"/>
                  <a:pt x="3792656" y="482995"/>
                </a:cubicBezTo>
                <a:cubicBezTo>
                  <a:pt x="3779900" y="494086"/>
                  <a:pt x="3765842" y="504269"/>
                  <a:pt x="3753107" y="515663"/>
                </a:cubicBezTo>
                <a:cubicBezTo>
                  <a:pt x="3752238" y="516573"/>
                  <a:pt x="3752238" y="516573"/>
                  <a:pt x="3751223" y="517636"/>
                </a:cubicBezTo>
                <a:cubicBezTo>
                  <a:pt x="3734408" y="532979"/>
                  <a:pt x="3734408" y="532979"/>
                  <a:pt x="3734408" y="532979"/>
                </a:cubicBezTo>
                <a:cubicBezTo>
                  <a:pt x="3728321" y="537084"/>
                  <a:pt x="3723537" y="542095"/>
                  <a:pt x="3717593" y="548322"/>
                </a:cubicBezTo>
                <a:cubicBezTo>
                  <a:pt x="3715565" y="549310"/>
                  <a:pt x="3718167" y="548775"/>
                  <a:pt x="3721766" y="547480"/>
                </a:cubicBezTo>
                <a:lnTo>
                  <a:pt x="3731478" y="542313"/>
                </a:lnTo>
                <a:lnTo>
                  <a:pt x="3733052" y="540592"/>
                </a:lnTo>
                <a:lnTo>
                  <a:pt x="3733879" y="540276"/>
                </a:lnTo>
                <a:lnTo>
                  <a:pt x="3747391" y="527857"/>
                </a:lnTo>
                <a:cubicBezTo>
                  <a:pt x="3749602" y="525826"/>
                  <a:pt x="3749602" y="525826"/>
                  <a:pt x="3749602" y="525826"/>
                </a:cubicBezTo>
                <a:cubicBezTo>
                  <a:pt x="3778278" y="502275"/>
                  <a:pt x="3805940" y="479787"/>
                  <a:pt x="3830297" y="454273"/>
                </a:cubicBezTo>
                <a:cubicBezTo>
                  <a:pt x="3833341" y="451084"/>
                  <a:pt x="3818148" y="458237"/>
                  <a:pt x="3817133" y="459301"/>
                </a:cubicBezTo>
                <a:cubicBezTo>
                  <a:pt x="3807155" y="465535"/>
                  <a:pt x="3807155" y="465535"/>
                  <a:pt x="3807155" y="465535"/>
                </a:cubicBezTo>
                <a:cubicBezTo>
                  <a:pt x="3821917" y="454290"/>
                  <a:pt x="3836990" y="443043"/>
                  <a:pt x="3852767" y="430734"/>
                </a:cubicBezTo>
                <a:cubicBezTo>
                  <a:pt x="3855667" y="427697"/>
                  <a:pt x="3842503" y="432724"/>
                  <a:pt x="3838611" y="434854"/>
                </a:cubicBezTo>
                <a:cubicBezTo>
                  <a:pt x="3823539" y="446101"/>
                  <a:pt x="3806604" y="457350"/>
                  <a:pt x="3789670" y="468600"/>
                </a:cubicBezTo>
                <a:cubicBezTo>
                  <a:pt x="3806461" y="455228"/>
                  <a:pt x="3824412" y="442915"/>
                  <a:pt x="3841369" y="429695"/>
                </a:cubicBezTo>
                <a:cubicBezTo>
                  <a:pt x="3848325" y="424679"/>
                  <a:pt x="3834146" y="430770"/>
                  <a:pt x="3829945" y="432900"/>
                </a:cubicBezTo>
                <a:cubicBezTo>
                  <a:pt x="3825887" y="434878"/>
                  <a:pt x="3824002" y="436853"/>
                  <a:pt x="3819946" y="438831"/>
                </a:cubicBezTo>
                <a:cubicBezTo>
                  <a:pt x="3824002" y="436853"/>
                  <a:pt x="3825887" y="434878"/>
                  <a:pt x="3827917" y="432753"/>
                </a:cubicBezTo>
                <a:cubicBezTo>
                  <a:pt x="3833859" y="428799"/>
                  <a:pt x="3825767" y="430785"/>
                  <a:pt x="3820695" y="433827"/>
                </a:cubicBezTo>
                <a:cubicBezTo>
                  <a:pt x="3824609" y="429728"/>
                  <a:pt x="3824609" y="429728"/>
                  <a:pt x="3824609" y="429728"/>
                </a:cubicBezTo>
                <a:cubicBezTo>
                  <a:pt x="3860387" y="403282"/>
                  <a:pt x="3860387" y="403282"/>
                  <a:pt x="3860387" y="403282"/>
                </a:cubicBezTo>
                <a:cubicBezTo>
                  <a:pt x="3857487" y="406320"/>
                  <a:pt x="3872657" y="401137"/>
                  <a:pt x="3874687" y="399011"/>
                </a:cubicBezTo>
                <a:cubicBezTo>
                  <a:pt x="3905392" y="375607"/>
                  <a:pt x="3938556" y="354170"/>
                  <a:pt x="3970399" y="331522"/>
                </a:cubicBezTo>
                <a:cubicBezTo>
                  <a:pt x="3967354" y="334712"/>
                  <a:pt x="3967354" y="334712"/>
                  <a:pt x="3967354" y="334712"/>
                </a:cubicBezTo>
                <a:cubicBezTo>
                  <a:pt x="3947663" y="351121"/>
                  <a:pt x="3927806" y="367379"/>
                  <a:pt x="3905942" y="383793"/>
                </a:cubicBezTo>
                <a:cubicBezTo>
                  <a:pt x="3887243" y="401109"/>
                  <a:pt x="3866683" y="418429"/>
                  <a:pt x="3848853" y="434835"/>
                </a:cubicBezTo>
                <a:cubicBezTo>
                  <a:pt x="3844068" y="439846"/>
                  <a:pt x="3858247" y="433755"/>
                  <a:pt x="3861290" y="432840"/>
                </a:cubicBezTo>
                <a:cubicBezTo>
                  <a:pt x="3871266" y="426606"/>
                  <a:pt x="3871266" y="426606"/>
                  <a:pt x="3871266" y="426606"/>
                </a:cubicBezTo>
                <a:cubicBezTo>
                  <a:pt x="3868368" y="429643"/>
                  <a:pt x="3864454" y="433743"/>
                  <a:pt x="3864597" y="435865"/>
                </a:cubicBezTo>
                <a:cubicBezTo>
                  <a:pt x="3862712" y="437840"/>
                  <a:pt x="3860682" y="439965"/>
                  <a:pt x="3859812" y="440876"/>
                </a:cubicBezTo>
                <a:cubicBezTo>
                  <a:pt x="3824034" y="469595"/>
                  <a:pt x="3788543" y="500284"/>
                  <a:pt x="3755058" y="530817"/>
                </a:cubicBezTo>
                <a:cubicBezTo>
                  <a:pt x="3751145" y="534917"/>
                  <a:pt x="3766336" y="527764"/>
                  <a:pt x="3768367" y="525638"/>
                </a:cubicBezTo>
                <a:cubicBezTo>
                  <a:pt x="3784452" y="515603"/>
                  <a:pt x="3800517" y="505263"/>
                  <a:pt x="3815279" y="494017"/>
                </a:cubicBezTo>
                <a:cubicBezTo>
                  <a:pt x="3814264" y="495081"/>
                  <a:pt x="3815422" y="496140"/>
                  <a:pt x="3814553" y="497051"/>
                </a:cubicBezTo>
                <a:cubicBezTo>
                  <a:pt x="3794716" y="513611"/>
                  <a:pt x="3774859" y="529870"/>
                  <a:pt x="3756448" y="549156"/>
                </a:cubicBezTo>
                <a:cubicBezTo>
                  <a:pt x="3751376" y="552198"/>
                  <a:pt x="3765553" y="546107"/>
                  <a:pt x="3769611" y="544129"/>
                </a:cubicBezTo>
                <a:cubicBezTo>
                  <a:pt x="3780604" y="536831"/>
                  <a:pt x="3790460" y="528778"/>
                  <a:pt x="3802323" y="520570"/>
                </a:cubicBezTo>
                <a:cubicBezTo>
                  <a:pt x="3799711" y="525577"/>
                  <a:pt x="3795797" y="529677"/>
                  <a:pt x="3793040" y="534837"/>
                </a:cubicBezTo>
                <a:cubicBezTo>
                  <a:pt x="3785069" y="540916"/>
                  <a:pt x="3785069" y="540916"/>
                  <a:pt x="3785069" y="540916"/>
                </a:cubicBezTo>
                <a:cubicBezTo>
                  <a:pt x="3782896" y="540920"/>
                  <a:pt x="3775818" y="544116"/>
                  <a:pt x="3771760" y="546096"/>
                </a:cubicBezTo>
                <a:cubicBezTo>
                  <a:pt x="3751342" y="565538"/>
                  <a:pt x="3730471" y="582859"/>
                  <a:pt x="3711914" y="602297"/>
                </a:cubicBezTo>
                <a:cubicBezTo>
                  <a:pt x="3708000" y="606397"/>
                  <a:pt x="3721307" y="601218"/>
                  <a:pt x="3722178" y="600307"/>
                </a:cubicBezTo>
                <a:lnTo>
                  <a:pt x="3718880" y="603762"/>
                </a:lnTo>
                <a:cubicBezTo>
                  <a:pt x="3718264" y="604407"/>
                  <a:pt x="3718264" y="604407"/>
                  <a:pt x="3718264" y="604407"/>
                </a:cubicBezTo>
                <a:cubicBezTo>
                  <a:pt x="3716379" y="606381"/>
                  <a:pt x="3716379" y="606381"/>
                  <a:pt x="3718552" y="606378"/>
                </a:cubicBezTo>
                <a:lnTo>
                  <a:pt x="3671371" y="646566"/>
                </a:lnTo>
                <a:lnTo>
                  <a:pt x="3671386" y="647149"/>
                </a:lnTo>
                <a:lnTo>
                  <a:pt x="3665570" y="653762"/>
                </a:lnTo>
                <a:lnTo>
                  <a:pt x="3670280" y="652401"/>
                </a:lnTo>
                <a:lnTo>
                  <a:pt x="3676775" y="648298"/>
                </a:lnTo>
                <a:lnTo>
                  <a:pt x="3680708" y="644261"/>
                </a:lnTo>
                <a:cubicBezTo>
                  <a:pt x="3683295" y="641702"/>
                  <a:pt x="3685482" y="639815"/>
                  <a:pt x="3687325" y="639021"/>
                </a:cubicBezTo>
                <a:cubicBezTo>
                  <a:pt x="3699684" y="629705"/>
                  <a:pt x="3707045" y="621284"/>
                  <a:pt x="3719475" y="612148"/>
                </a:cubicBezTo>
                <a:cubicBezTo>
                  <a:pt x="3715337" y="617815"/>
                  <a:pt x="3710717" y="622379"/>
                  <a:pt x="3705933" y="626854"/>
                </a:cubicBezTo>
                <a:lnTo>
                  <a:pt x="3697161" y="635423"/>
                </a:lnTo>
                <a:lnTo>
                  <a:pt x="3712408" y="625792"/>
                </a:lnTo>
                <a:lnTo>
                  <a:pt x="3681608" y="651623"/>
                </a:lnTo>
                <a:lnTo>
                  <a:pt x="3678912" y="655665"/>
                </a:lnTo>
                <a:cubicBezTo>
                  <a:pt x="3678882" y="658197"/>
                  <a:pt x="3679310" y="659274"/>
                  <a:pt x="3678039" y="661291"/>
                </a:cubicBezTo>
                <a:lnTo>
                  <a:pt x="3672535" y="666191"/>
                </a:lnTo>
                <a:lnTo>
                  <a:pt x="3719961" y="631348"/>
                </a:lnTo>
                <a:cubicBezTo>
                  <a:pt x="3738589" y="617026"/>
                  <a:pt x="3756913" y="602211"/>
                  <a:pt x="3774659" y="586866"/>
                </a:cubicBezTo>
                <a:cubicBezTo>
                  <a:pt x="3775817" y="587925"/>
                  <a:pt x="3781736" y="585943"/>
                  <a:pt x="3786808" y="582902"/>
                </a:cubicBezTo>
                <a:lnTo>
                  <a:pt x="3736636" y="626697"/>
                </a:lnTo>
                <a:lnTo>
                  <a:pt x="3737546" y="625744"/>
                </a:lnTo>
                <a:cubicBezTo>
                  <a:pt x="3733632" y="629844"/>
                  <a:pt x="3729718" y="633944"/>
                  <a:pt x="3723632" y="638049"/>
                </a:cubicBezTo>
                <a:lnTo>
                  <a:pt x="3736636" y="626697"/>
                </a:lnTo>
                <a:lnTo>
                  <a:pt x="3709276" y="655358"/>
                </a:lnTo>
                <a:cubicBezTo>
                  <a:pt x="3712319" y="654442"/>
                  <a:pt x="3720413" y="650182"/>
                  <a:pt x="3723455" y="649266"/>
                </a:cubicBezTo>
                <a:cubicBezTo>
                  <a:pt x="3725339" y="647294"/>
                  <a:pt x="3727369" y="645166"/>
                  <a:pt x="3730412" y="644251"/>
                </a:cubicBezTo>
                <a:cubicBezTo>
                  <a:pt x="3722728" y="652300"/>
                  <a:pt x="3722728" y="652300"/>
                  <a:pt x="3722728" y="652300"/>
                </a:cubicBezTo>
                <a:cubicBezTo>
                  <a:pt x="3739520" y="638928"/>
                  <a:pt x="3756190" y="623736"/>
                  <a:pt x="3773997" y="609302"/>
                </a:cubicBezTo>
                <a:cubicBezTo>
                  <a:pt x="3771097" y="612340"/>
                  <a:pt x="3768198" y="615377"/>
                  <a:pt x="3765153" y="618567"/>
                </a:cubicBezTo>
                <a:lnTo>
                  <a:pt x="3806322" y="582630"/>
                </a:lnTo>
                <a:lnTo>
                  <a:pt x="3831859" y="555879"/>
                </a:lnTo>
                <a:cubicBezTo>
                  <a:pt x="3852042" y="534737"/>
                  <a:pt x="3852042" y="534737"/>
                  <a:pt x="3852042" y="534737"/>
                </a:cubicBezTo>
                <a:cubicBezTo>
                  <a:pt x="3867554" y="518488"/>
                  <a:pt x="3884368" y="503145"/>
                  <a:pt x="3900025" y="486743"/>
                </a:cubicBezTo>
                <a:cubicBezTo>
                  <a:pt x="3999012" y="391812"/>
                  <a:pt x="3999012" y="391812"/>
                  <a:pt x="3999012" y="391812"/>
                </a:cubicBezTo>
                <a:cubicBezTo>
                  <a:pt x="4014668" y="375411"/>
                  <a:pt x="4033510" y="360216"/>
                  <a:pt x="4050161" y="344722"/>
                </a:cubicBezTo>
                <a:cubicBezTo>
                  <a:pt x="4100294" y="298695"/>
                  <a:pt x="4100294" y="298695"/>
                  <a:pt x="4100294" y="298695"/>
                </a:cubicBezTo>
                <a:cubicBezTo>
                  <a:pt x="4134936" y="269221"/>
                  <a:pt x="4168111" y="236414"/>
                  <a:pt x="4203746" y="207848"/>
                </a:cubicBezTo>
                <a:cubicBezTo>
                  <a:pt x="4206932" y="206781"/>
                  <a:pt x="4212003" y="203740"/>
                  <a:pt x="4214881" y="202672"/>
                </a:cubicBezTo>
                <a:cubicBezTo>
                  <a:pt x="4193160" y="221208"/>
                  <a:pt x="4193160" y="221208"/>
                  <a:pt x="4193160" y="221208"/>
                </a:cubicBezTo>
                <a:cubicBezTo>
                  <a:pt x="4174484" y="236554"/>
                  <a:pt x="4155641" y="251749"/>
                  <a:pt x="4138826" y="267091"/>
                </a:cubicBezTo>
                <a:cubicBezTo>
                  <a:pt x="4134936" y="269221"/>
                  <a:pt x="4133051" y="271196"/>
                  <a:pt x="4130006" y="274385"/>
                </a:cubicBezTo>
                <a:cubicBezTo>
                  <a:pt x="4126964" y="275300"/>
                  <a:pt x="4125949" y="276362"/>
                  <a:pt x="4128121" y="276359"/>
                </a:cubicBezTo>
                <a:cubicBezTo>
                  <a:pt x="4089565" y="309933"/>
                  <a:pt x="4051030" y="343812"/>
                  <a:pt x="4013797" y="378595"/>
                </a:cubicBezTo>
                <a:cubicBezTo>
                  <a:pt x="4010897" y="381633"/>
                  <a:pt x="4023191" y="377517"/>
                  <a:pt x="4028120" y="372353"/>
                </a:cubicBezTo>
                <a:cubicBezTo>
                  <a:pt x="4068252" y="334532"/>
                  <a:pt x="4110700" y="298827"/>
                  <a:pt x="4151121" y="262975"/>
                </a:cubicBezTo>
                <a:cubicBezTo>
                  <a:pt x="4169962" y="247780"/>
                  <a:pt x="4190810" y="232431"/>
                  <a:pt x="4209633" y="216932"/>
                </a:cubicBezTo>
                <a:cubicBezTo>
                  <a:pt x="4230647" y="201733"/>
                  <a:pt x="4250338" y="185324"/>
                  <a:pt x="4270172" y="171037"/>
                </a:cubicBezTo>
                <a:cubicBezTo>
                  <a:pt x="4241496" y="194588"/>
                  <a:pt x="4212817" y="218138"/>
                  <a:pt x="4184262" y="243508"/>
                </a:cubicBezTo>
                <a:cubicBezTo>
                  <a:pt x="4181364" y="246546"/>
                  <a:pt x="4194527" y="241518"/>
                  <a:pt x="4199599" y="238476"/>
                </a:cubicBezTo>
                <a:cubicBezTo>
                  <a:pt x="4239026" y="201717"/>
                  <a:pt x="4280724" y="171016"/>
                  <a:pt x="4318971" y="135169"/>
                </a:cubicBezTo>
                <a:cubicBezTo>
                  <a:pt x="4321871" y="132131"/>
                  <a:pt x="4318830" y="133046"/>
                  <a:pt x="4314793" y="135328"/>
                </a:cubicBezTo>
                <a:cubicBezTo>
                  <a:pt x="4323613" y="128035"/>
                  <a:pt x="4333615" y="119830"/>
                  <a:pt x="4343613" y="113899"/>
                </a:cubicBezTo>
                <a:cubicBezTo>
                  <a:pt x="4338686" y="116789"/>
                  <a:pt x="4333757" y="121952"/>
                  <a:pt x="4329842" y="126053"/>
                </a:cubicBezTo>
                <a:cubicBezTo>
                  <a:pt x="4325929" y="130152"/>
                  <a:pt x="4332158" y="128171"/>
                  <a:pt x="4337064" y="124978"/>
                </a:cubicBezTo>
                <a:cubicBezTo>
                  <a:pt x="4295344" y="157648"/>
                  <a:pt x="4256082" y="194560"/>
                  <a:pt x="4214649" y="229200"/>
                </a:cubicBezTo>
                <a:cubicBezTo>
                  <a:pt x="4211750" y="232238"/>
                  <a:pt x="4224913" y="227211"/>
                  <a:pt x="4229984" y="224170"/>
                </a:cubicBezTo>
                <a:cubicBezTo>
                  <a:pt x="4237790" y="217939"/>
                  <a:pt x="4237790" y="217939"/>
                  <a:pt x="4237790" y="217939"/>
                </a:cubicBezTo>
                <a:cubicBezTo>
                  <a:pt x="4260403" y="196522"/>
                  <a:pt x="4284175" y="176163"/>
                  <a:pt x="4306765" y="156718"/>
                </a:cubicBezTo>
                <a:cubicBezTo>
                  <a:pt x="4318724" y="146462"/>
                  <a:pt x="4330350" y="136473"/>
                  <a:pt x="4342245" y="127014"/>
                </a:cubicBezTo>
                <a:lnTo>
                  <a:pt x="4359258" y="114847"/>
                </a:lnTo>
                <a:lnTo>
                  <a:pt x="4254891" y="206840"/>
                </a:lnTo>
                <a:cubicBezTo>
                  <a:pt x="4201572" y="251660"/>
                  <a:pt x="4201572" y="251660"/>
                  <a:pt x="4201572" y="251660"/>
                </a:cubicBezTo>
                <a:cubicBezTo>
                  <a:pt x="4183765" y="266096"/>
                  <a:pt x="4166081" y="282350"/>
                  <a:pt x="4149266" y="297691"/>
                </a:cubicBezTo>
                <a:cubicBezTo>
                  <a:pt x="4146367" y="300729"/>
                  <a:pt x="4158661" y="296612"/>
                  <a:pt x="4163444" y="291602"/>
                </a:cubicBezTo>
                <a:cubicBezTo>
                  <a:pt x="4177359" y="279296"/>
                  <a:pt x="4190964" y="266991"/>
                  <a:pt x="4204879" y="254686"/>
                </a:cubicBezTo>
                <a:cubicBezTo>
                  <a:pt x="4247327" y="218982"/>
                  <a:pt x="4247327" y="218982"/>
                  <a:pt x="4247327" y="218982"/>
                </a:cubicBezTo>
                <a:cubicBezTo>
                  <a:pt x="4276004" y="195430"/>
                  <a:pt x="4303690" y="170972"/>
                  <a:pt x="4331209" y="146362"/>
                </a:cubicBezTo>
                <a:cubicBezTo>
                  <a:pt x="4334251" y="145448"/>
                  <a:pt x="4337439" y="144380"/>
                  <a:pt x="4339323" y="142405"/>
                </a:cubicBezTo>
                <a:cubicBezTo>
                  <a:pt x="4347130" y="136175"/>
                  <a:pt x="4356115" y="129034"/>
                  <a:pt x="4364086" y="122955"/>
                </a:cubicBezTo>
                <a:cubicBezTo>
                  <a:pt x="4373074" y="115813"/>
                  <a:pt x="4380879" y="109582"/>
                  <a:pt x="4391022" y="103500"/>
                </a:cubicBezTo>
                <a:cubicBezTo>
                  <a:pt x="4391022" y="103500"/>
                  <a:pt x="4391022" y="103500"/>
                  <a:pt x="4393194" y="103496"/>
                </a:cubicBezTo>
                <a:cubicBezTo>
                  <a:pt x="4375950" y="114746"/>
                  <a:pt x="4359159" y="128118"/>
                  <a:pt x="4344372" y="141334"/>
                </a:cubicBezTo>
                <a:cubicBezTo>
                  <a:pt x="4343503" y="142247"/>
                  <a:pt x="4342488" y="143309"/>
                  <a:pt x="4341474" y="144372"/>
                </a:cubicBezTo>
                <a:cubicBezTo>
                  <a:pt x="4335409" y="146506"/>
                  <a:pt x="4330337" y="149547"/>
                  <a:pt x="4325265" y="152588"/>
                </a:cubicBezTo>
                <a:cubicBezTo>
                  <a:pt x="4318475" y="157756"/>
                  <a:pt x="4327581" y="154707"/>
                  <a:pt x="4331617" y="152425"/>
                </a:cubicBezTo>
                <a:cubicBezTo>
                  <a:pt x="4331760" y="154547"/>
                  <a:pt x="4345068" y="149367"/>
                  <a:pt x="4347968" y="146330"/>
                </a:cubicBezTo>
                <a:cubicBezTo>
                  <a:pt x="4366667" y="129014"/>
                  <a:pt x="4366667" y="129014"/>
                  <a:pt x="4366667" y="129014"/>
                </a:cubicBezTo>
                <a:cubicBezTo>
                  <a:pt x="4387517" y="113662"/>
                  <a:pt x="4387517" y="113662"/>
                  <a:pt x="4387517" y="113662"/>
                </a:cubicBezTo>
                <a:cubicBezTo>
                  <a:pt x="4401408" y="103329"/>
                  <a:pt x="4414164" y="92238"/>
                  <a:pt x="4428222" y="82055"/>
                </a:cubicBezTo>
                <a:cubicBezTo>
                  <a:pt x="4429237" y="80992"/>
                  <a:pt x="4429237" y="80992"/>
                  <a:pt x="4426050" y="82059"/>
                </a:cubicBezTo>
                <a:cubicBezTo>
                  <a:pt x="4428079" y="79933"/>
                  <a:pt x="4428079" y="79933"/>
                  <a:pt x="4428079" y="79933"/>
                </a:cubicBezTo>
                <a:cubicBezTo>
                  <a:pt x="4430106" y="80081"/>
                  <a:pt x="4439359" y="76880"/>
                  <a:pt x="4443415" y="74902"/>
                </a:cubicBezTo>
                <a:cubicBezTo>
                  <a:pt x="4472234" y="53472"/>
                  <a:pt x="4472234" y="53472"/>
                  <a:pt x="4472234" y="53472"/>
                </a:cubicBezTo>
                <a:cubicBezTo>
                  <a:pt x="4473250" y="52409"/>
                  <a:pt x="4472092" y="51350"/>
                  <a:pt x="4471077" y="52413"/>
                </a:cubicBezTo>
                <a:cubicBezTo>
                  <a:pt x="4489899" y="36916"/>
                  <a:pt x="4510748" y="21565"/>
                  <a:pt x="4530581" y="7278"/>
                </a:cubicBezTo>
                <a:cubicBezTo>
                  <a:pt x="4515675" y="18676"/>
                  <a:pt x="4500890" y="31892"/>
                  <a:pt x="4486127" y="43138"/>
                </a:cubicBezTo>
                <a:cubicBezTo>
                  <a:pt x="4485113" y="44201"/>
                  <a:pt x="4486271" y="45259"/>
                  <a:pt x="4487285" y="44197"/>
                </a:cubicBezTo>
                <a:cubicBezTo>
                  <a:pt x="4453393" y="68667"/>
                  <a:pt x="4419644" y="95260"/>
                  <a:pt x="4385895" y="121852"/>
                </a:cubicBezTo>
                <a:cubicBezTo>
                  <a:pt x="4354317" y="148441"/>
                  <a:pt x="4322883" y="177151"/>
                  <a:pt x="4289135" y="203743"/>
                </a:cubicBezTo>
                <a:cubicBezTo>
                  <a:pt x="4287249" y="205717"/>
                  <a:pt x="4294471" y="204642"/>
                  <a:pt x="4299542" y="201601"/>
                </a:cubicBezTo>
                <a:cubicBezTo>
                  <a:pt x="4278671" y="218921"/>
                  <a:pt x="4258957" y="237301"/>
                  <a:pt x="4239409" y="255833"/>
                </a:cubicBezTo>
                <a:cubicBezTo>
                  <a:pt x="4234336" y="258874"/>
                  <a:pt x="4248660" y="252631"/>
                  <a:pt x="4251702" y="251715"/>
                </a:cubicBezTo>
                <a:cubicBezTo>
                  <a:pt x="4263710" y="243356"/>
                  <a:pt x="4276588" y="234084"/>
                  <a:pt x="4288616" y="226026"/>
                </a:cubicBezTo>
                <a:cubicBezTo>
                  <a:pt x="4278616" y="234232"/>
                  <a:pt x="4269917" y="243344"/>
                  <a:pt x="4260059" y="253671"/>
                </a:cubicBezTo>
                <a:cubicBezTo>
                  <a:pt x="4258317" y="257767"/>
                  <a:pt x="4272352" y="249554"/>
                  <a:pt x="4275539" y="248487"/>
                </a:cubicBezTo>
                <a:lnTo>
                  <a:pt x="4285508" y="240533"/>
                </a:lnTo>
                <a:lnTo>
                  <a:pt x="4257918" y="263621"/>
                </a:lnTo>
                <a:lnTo>
                  <a:pt x="4258032" y="263553"/>
                </a:lnTo>
                <a:cubicBezTo>
                  <a:pt x="4266165" y="258375"/>
                  <a:pt x="4274396" y="253045"/>
                  <a:pt x="4282738" y="248199"/>
                </a:cubicBezTo>
                <a:lnTo>
                  <a:pt x="4296847" y="240373"/>
                </a:lnTo>
                <a:lnTo>
                  <a:pt x="4391812" y="163678"/>
                </a:lnTo>
                <a:cubicBezTo>
                  <a:pt x="4438440" y="127815"/>
                  <a:pt x="4487382" y="94069"/>
                  <a:pt x="4534175" y="58356"/>
                </a:cubicBezTo>
                <a:cubicBezTo>
                  <a:pt x="4536059" y="56381"/>
                  <a:pt x="4524780" y="59435"/>
                  <a:pt x="4518839" y="63387"/>
                </a:cubicBezTo>
                <a:cubicBezTo>
                  <a:pt x="4493931" y="82990"/>
                  <a:pt x="4467140" y="102292"/>
                  <a:pt x="4441219" y="120684"/>
                </a:cubicBezTo>
                <a:cubicBezTo>
                  <a:pt x="4427751" y="130412"/>
                  <a:pt x="4414536" y="139873"/>
                  <a:pt x="4401595" y="149334"/>
                </a:cubicBezTo>
                <a:lnTo>
                  <a:pt x="4395635" y="153828"/>
                </a:lnTo>
                <a:lnTo>
                  <a:pt x="4400036" y="149887"/>
                </a:lnTo>
                <a:cubicBezTo>
                  <a:pt x="4406335" y="144248"/>
                  <a:pt x="4406335" y="144248"/>
                  <a:pt x="4406335" y="144248"/>
                </a:cubicBezTo>
                <a:cubicBezTo>
                  <a:pt x="4418197" y="136040"/>
                  <a:pt x="4431241" y="126919"/>
                  <a:pt x="4443104" y="118710"/>
                </a:cubicBezTo>
                <a:cubicBezTo>
                  <a:pt x="4447018" y="114611"/>
                  <a:pt x="4451075" y="112632"/>
                  <a:pt x="4455982" y="109438"/>
                </a:cubicBezTo>
                <a:cubicBezTo>
                  <a:pt x="4456996" y="108376"/>
                  <a:pt x="4458012" y="107312"/>
                  <a:pt x="4456004" y="107469"/>
                </a:cubicBezTo>
                <a:cubicBezTo>
                  <a:pt x="4467866" y="99260"/>
                  <a:pt x="4477868" y="91055"/>
                  <a:pt x="4488738" y="81939"/>
                </a:cubicBezTo>
                <a:cubicBezTo>
                  <a:pt x="4490746" y="81783"/>
                  <a:pt x="4489754" y="80875"/>
                  <a:pt x="4489754" y="80875"/>
                </a:cubicBezTo>
                <a:cubicBezTo>
                  <a:pt x="4488596" y="79817"/>
                  <a:pt x="4485408" y="80885"/>
                  <a:pt x="4483382" y="80736"/>
                </a:cubicBezTo>
                <a:cubicBezTo>
                  <a:pt x="4522057" y="51254"/>
                  <a:pt x="4522057" y="51254"/>
                  <a:pt x="4522057" y="51254"/>
                </a:cubicBezTo>
                <a:cubicBezTo>
                  <a:pt x="4523072" y="50191"/>
                  <a:pt x="4523072" y="50191"/>
                  <a:pt x="4521915" y="49133"/>
                </a:cubicBezTo>
                <a:cubicBezTo>
                  <a:pt x="4533072" y="41987"/>
                  <a:pt x="4541915" y="34997"/>
                  <a:pt x="4552907" y="27700"/>
                </a:cubicBezTo>
                <a:cubicBezTo>
                  <a:pt x="4551023" y="29674"/>
                  <a:pt x="4548993" y="31799"/>
                  <a:pt x="4547108" y="33774"/>
                </a:cubicBezTo>
                <a:cubicBezTo>
                  <a:pt x="4544063" y="36963"/>
                  <a:pt x="4556214" y="30726"/>
                  <a:pt x="4558387" y="30721"/>
                </a:cubicBezTo>
                <a:cubicBezTo>
                  <a:pt x="4575464" y="21593"/>
                  <a:pt x="4592687" y="12312"/>
                  <a:pt x="4610636" y="0"/>
                </a:cubicBezTo>
                <a:close/>
              </a:path>
            </a:pathLst>
          </a:custGeom>
          <a:noFill/>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3907978635"/>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userDrawn="1">
  <p:cSld name="328_Custom Layout">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244602" y="1238177"/>
            <a:ext cx="7122824" cy="4151891"/>
          </a:xfrm>
          <a:custGeom>
            <a:avLst/>
            <a:gdLst>
              <a:gd name="connsiteX0" fmla="*/ 4668426 w 7122824"/>
              <a:gd name="connsiteY0" fmla="*/ 4065668 h 4151891"/>
              <a:gd name="connsiteX1" fmla="*/ 4660328 w 7122824"/>
              <a:gd name="connsiteY1" fmla="*/ 4073643 h 4151891"/>
              <a:gd name="connsiteX2" fmla="*/ 4679569 w 7122824"/>
              <a:gd name="connsiteY2" fmla="*/ 4068702 h 4151891"/>
              <a:gd name="connsiteX3" fmla="*/ 4668426 w 7122824"/>
              <a:gd name="connsiteY3" fmla="*/ 4065668 h 4151891"/>
              <a:gd name="connsiteX4" fmla="*/ 4613329 w 7122824"/>
              <a:gd name="connsiteY4" fmla="*/ 4064665 h 4151891"/>
              <a:gd name="connsiteX5" fmla="*/ 4596734 w 7122824"/>
              <a:gd name="connsiteY5" fmla="*/ 4071957 h 4151891"/>
              <a:gd name="connsiteX6" fmla="*/ 4632799 w 7122824"/>
              <a:gd name="connsiteY6" fmla="*/ 4069529 h 4151891"/>
              <a:gd name="connsiteX7" fmla="*/ 4613329 w 7122824"/>
              <a:gd name="connsiteY7" fmla="*/ 4064665 h 4151891"/>
              <a:gd name="connsiteX8" fmla="*/ 4698023 w 7122824"/>
              <a:gd name="connsiteY8" fmla="*/ 4064229 h 4151891"/>
              <a:gd name="connsiteX9" fmla="*/ 4691804 w 7122824"/>
              <a:gd name="connsiteY9" fmla="*/ 4070529 h 4151891"/>
              <a:gd name="connsiteX10" fmla="*/ 4706483 w 7122824"/>
              <a:gd name="connsiteY10" fmla="*/ 4066469 h 4151891"/>
              <a:gd name="connsiteX11" fmla="*/ 4698023 w 7122824"/>
              <a:gd name="connsiteY11" fmla="*/ 4064229 h 4151891"/>
              <a:gd name="connsiteX12" fmla="*/ 4728534 w 7122824"/>
              <a:gd name="connsiteY12" fmla="*/ 4062339 h 4151891"/>
              <a:gd name="connsiteX13" fmla="*/ 4724581 w 7122824"/>
              <a:gd name="connsiteY13" fmla="*/ 4069174 h 4151891"/>
              <a:gd name="connsiteX14" fmla="*/ 4734900 w 7122824"/>
              <a:gd name="connsiteY14" fmla="*/ 4062899 h 4151891"/>
              <a:gd name="connsiteX15" fmla="*/ 4728534 w 7122824"/>
              <a:gd name="connsiteY15" fmla="*/ 4062339 h 4151891"/>
              <a:gd name="connsiteX16" fmla="*/ 4240032 w 7122824"/>
              <a:gd name="connsiteY16" fmla="*/ 4061567 h 4151891"/>
              <a:gd name="connsiteX17" fmla="*/ 4287580 w 7122824"/>
              <a:gd name="connsiteY17" fmla="*/ 4074062 h 4151891"/>
              <a:gd name="connsiteX18" fmla="*/ 4269205 w 7122824"/>
              <a:gd name="connsiteY18" fmla="*/ 4082200 h 4151891"/>
              <a:gd name="connsiteX19" fmla="*/ 4251602 w 7122824"/>
              <a:gd name="connsiteY19" fmla="*/ 4076461 h 4151891"/>
              <a:gd name="connsiteX20" fmla="*/ 4209813 w 7122824"/>
              <a:gd name="connsiteY20" fmla="*/ 4065551 h 4151891"/>
              <a:gd name="connsiteX21" fmla="*/ 4240032 w 7122824"/>
              <a:gd name="connsiteY21" fmla="*/ 4061567 h 4151891"/>
              <a:gd name="connsiteX22" fmla="*/ 4756911 w 7122824"/>
              <a:gd name="connsiteY22" fmla="*/ 4056645 h 4151891"/>
              <a:gd name="connsiteX23" fmla="*/ 4748666 w 7122824"/>
              <a:gd name="connsiteY23" fmla="*/ 4064956 h 4151891"/>
              <a:gd name="connsiteX24" fmla="*/ 4767859 w 7122824"/>
              <a:gd name="connsiteY24" fmla="*/ 4060268 h 4151891"/>
              <a:gd name="connsiteX25" fmla="*/ 4756911 w 7122824"/>
              <a:gd name="connsiteY25" fmla="*/ 4056645 h 4151891"/>
              <a:gd name="connsiteX26" fmla="*/ 4781923 w 7122824"/>
              <a:gd name="connsiteY26" fmla="*/ 4053771 h 4151891"/>
              <a:gd name="connsiteX27" fmla="*/ 4775505 w 7122824"/>
              <a:gd name="connsiteY27" fmla="*/ 4061411 h 4151891"/>
              <a:gd name="connsiteX28" fmla="*/ 4790412 w 7122824"/>
              <a:gd name="connsiteY28" fmla="*/ 4055821 h 4151891"/>
              <a:gd name="connsiteX29" fmla="*/ 4781923 w 7122824"/>
              <a:gd name="connsiteY29" fmla="*/ 4053771 h 4151891"/>
              <a:gd name="connsiteX30" fmla="*/ 4121427 w 7122824"/>
              <a:gd name="connsiteY30" fmla="*/ 4034092 h 4151891"/>
              <a:gd name="connsiteX31" fmla="*/ 4181307 w 7122824"/>
              <a:gd name="connsiteY31" fmla="*/ 4062308 h 4151891"/>
              <a:gd name="connsiteX32" fmla="*/ 4121427 w 7122824"/>
              <a:gd name="connsiteY32" fmla="*/ 4034092 h 4151891"/>
              <a:gd name="connsiteX33" fmla="*/ 3979906 w 7122824"/>
              <a:gd name="connsiteY33" fmla="*/ 3971240 h 4151891"/>
              <a:gd name="connsiteX34" fmla="*/ 3980930 w 7122824"/>
              <a:gd name="connsiteY34" fmla="*/ 3972737 h 4151891"/>
              <a:gd name="connsiteX35" fmla="*/ 3979026 w 7122824"/>
              <a:gd name="connsiteY35" fmla="*/ 3975762 h 4151891"/>
              <a:gd name="connsiteX36" fmla="*/ 3979906 w 7122824"/>
              <a:gd name="connsiteY36" fmla="*/ 3971240 h 4151891"/>
              <a:gd name="connsiteX37" fmla="*/ 3988153 w 7122824"/>
              <a:gd name="connsiteY37" fmla="*/ 3970710 h 4151891"/>
              <a:gd name="connsiteX38" fmla="*/ 4013489 w 7122824"/>
              <a:gd name="connsiteY38" fmla="*/ 3985568 h 4151891"/>
              <a:gd name="connsiteX39" fmla="*/ 4008617 w 7122824"/>
              <a:gd name="connsiteY39" fmla="*/ 3997435 h 4151891"/>
              <a:gd name="connsiteX40" fmla="*/ 4000217 w 7122824"/>
              <a:gd name="connsiteY40" fmla="*/ 3991456 h 4151891"/>
              <a:gd name="connsiteX41" fmla="*/ 3979583 w 7122824"/>
              <a:gd name="connsiteY41" fmla="*/ 3975777 h 4151891"/>
              <a:gd name="connsiteX42" fmla="*/ 3988153 w 7122824"/>
              <a:gd name="connsiteY42" fmla="*/ 3970710 h 4151891"/>
              <a:gd name="connsiteX43" fmla="*/ 3949113 w 7122824"/>
              <a:gd name="connsiteY43" fmla="*/ 3958519 h 4151891"/>
              <a:gd name="connsiteX44" fmla="*/ 3980246 w 7122824"/>
              <a:gd name="connsiteY44" fmla="*/ 3969621 h 4151891"/>
              <a:gd name="connsiteX45" fmla="*/ 3938475 w 7122824"/>
              <a:gd name="connsiteY45" fmla="*/ 3958634 h 4151891"/>
              <a:gd name="connsiteX46" fmla="*/ 3949113 w 7122824"/>
              <a:gd name="connsiteY46" fmla="*/ 3958519 h 4151891"/>
              <a:gd name="connsiteX47" fmla="*/ 4217438 w 7122824"/>
              <a:gd name="connsiteY47" fmla="*/ 3918057 h 4151891"/>
              <a:gd name="connsiteX48" fmla="*/ 4211053 w 7122824"/>
              <a:gd name="connsiteY48" fmla="*/ 3925472 h 4151891"/>
              <a:gd name="connsiteX49" fmla="*/ 4225922 w 7122824"/>
              <a:gd name="connsiteY49" fmla="*/ 3920138 h 4151891"/>
              <a:gd name="connsiteX50" fmla="*/ 4217438 w 7122824"/>
              <a:gd name="connsiteY50" fmla="*/ 3918057 h 4151891"/>
              <a:gd name="connsiteX51" fmla="*/ 4202346 w 7122824"/>
              <a:gd name="connsiteY51" fmla="*/ 3909190 h 4151891"/>
              <a:gd name="connsiteX52" fmla="*/ 4198393 w 7122824"/>
              <a:gd name="connsiteY52" fmla="*/ 3916024 h 4151891"/>
              <a:gd name="connsiteX53" fmla="*/ 4208712 w 7122824"/>
              <a:gd name="connsiteY53" fmla="*/ 3909750 h 4151891"/>
              <a:gd name="connsiteX54" fmla="*/ 4202346 w 7122824"/>
              <a:gd name="connsiteY54" fmla="*/ 3909190 h 4151891"/>
              <a:gd name="connsiteX55" fmla="*/ 3843327 w 7122824"/>
              <a:gd name="connsiteY55" fmla="*/ 3900599 h 4151891"/>
              <a:gd name="connsiteX56" fmla="*/ 3854911 w 7122824"/>
              <a:gd name="connsiteY56" fmla="*/ 3923907 h 4151891"/>
              <a:gd name="connsiteX57" fmla="*/ 3838302 w 7122824"/>
              <a:gd name="connsiteY57" fmla="*/ 3913719 h 4151891"/>
              <a:gd name="connsiteX58" fmla="*/ 3843327 w 7122824"/>
              <a:gd name="connsiteY58" fmla="*/ 3900599 h 4151891"/>
              <a:gd name="connsiteX59" fmla="*/ 3908045 w 7122824"/>
              <a:gd name="connsiteY59" fmla="*/ 3893539 h 4151891"/>
              <a:gd name="connsiteX60" fmla="*/ 3912116 w 7122824"/>
              <a:gd name="connsiteY60" fmla="*/ 3902567 h 4151891"/>
              <a:gd name="connsiteX61" fmla="*/ 3898682 w 7122824"/>
              <a:gd name="connsiteY61" fmla="*/ 3895749 h 4151891"/>
              <a:gd name="connsiteX62" fmla="*/ 3908045 w 7122824"/>
              <a:gd name="connsiteY62" fmla="*/ 3893539 h 4151891"/>
              <a:gd name="connsiteX63" fmla="*/ 3883146 w 7122824"/>
              <a:gd name="connsiteY63" fmla="*/ 3882758 h 4151891"/>
              <a:gd name="connsiteX64" fmla="*/ 3890805 w 7122824"/>
              <a:gd name="connsiteY64" fmla="*/ 3891357 h 4151891"/>
              <a:gd name="connsiteX65" fmla="*/ 3883146 w 7122824"/>
              <a:gd name="connsiteY65" fmla="*/ 3882758 h 4151891"/>
              <a:gd name="connsiteX66" fmla="*/ 4125860 w 7122824"/>
              <a:gd name="connsiteY66" fmla="*/ 3881736 h 4151891"/>
              <a:gd name="connsiteX67" fmla="*/ 4124718 w 7122824"/>
              <a:gd name="connsiteY67" fmla="*/ 3889381 h 4151891"/>
              <a:gd name="connsiteX68" fmla="*/ 4145875 w 7122824"/>
              <a:gd name="connsiteY68" fmla="*/ 3892543 h 4151891"/>
              <a:gd name="connsiteX69" fmla="*/ 4150006 w 7122824"/>
              <a:gd name="connsiteY69" fmla="*/ 3896287 h 4151891"/>
              <a:gd name="connsiteX70" fmla="*/ 4163313 w 7122824"/>
              <a:gd name="connsiteY70" fmla="*/ 3901403 h 4151891"/>
              <a:gd name="connsiteX71" fmla="*/ 4177465 w 7122824"/>
              <a:gd name="connsiteY71" fmla="*/ 3911334 h 4151891"/>
              <a:gd name="connsiteX72" fmla="*/ 4186026 w 7122824"/>
              <a:gd name="connsiteY72" fmla="*/ 3906360 h 4151891"/>
              <a:gd name="connsiteX73" fmla="*/ 4169659 w 7122824"/>
              <a:gd name="connsiteY73" fmla="*/ 3900787 h 4151891"/>
              <a:gd name="connsiteX74" fmla="*/ 4153750 w 7122824"/>
              <a:gd name="connsiteY74" fmla="*/ 3892157 h 4151891"/>
              <a:gd name="connsiteX75" fmla="*/ 4140893 w 7122824"/>
              <a:gd name="connsiteY75" fmla="*/ 3883591 h 4151891"/>
              <a:gd name="connsiteX76" fmla="*/ 4125860 w 7122824"/>
              <a:gd name="connsiteY76" fmla="*/ 3881736 h 4151891"/>
              <a:gd name="connsiteX77" fmla="*/ 3770372 w 7122824"/>
              <a:gd name="connsiteY77" fmla="*/ 3859818 h 4151891"/>
              <a:gd name="connsiteX78" fmla="*/ 3768393 w 7122824"/>
              <a:gd name="connsiteY78" fmla="*/ 3873062 h 4151891"/>
              <a:gd name="connsiteX79" fmla="*/ 3757820 w 7122824"/>
              <a:gd name="connsiteY79" fmla="*/ 3860951 h 4151891"/>
              <a:gd name="connsiteX80" fmla="*/ 3770372 w 7122824"/>
              <a:gd name="connsiteY80" fmla="*/ 3859818 h 4151891"/>
              <a:gd name="connsiteX81" fmla="*/ 3760123 w 7122824"/>
              <a:gd name="connsiteY81" fmla="*/ 3856015 h 4151891"/>
              <a:gd name="connsiteX82" fmla="*/ 3760195 w 7122824"/>
              <a:gd name="connsiteY82" fmla="*/ 3856881 h 4151891"/>
              <a:gd name="connsiteX83" fmla="*/ 3760292 w 7122824"/>
              <a:gd name="connsiteY83" fmla="*/ 3858056 h 4151891"/>
              <a:gd name="connsiteX84" fmla="*/ 3759813 w 7122824"/>
              <a:gd name="connsiteY84" fmla="*/ 3852274 h 4151891"/>
              <a:gd name="connsiteX85" fmla="*/ 3759993 w 7122824"/>
              <a:gd name="connsiteY85" fmla="*/ 3854443 h 4151891"/>
              <a:gd name="connsiteX86" fmla="*/ 3760123 w 7122824"/>
              <a:gd name="connsiteY86" fmla="*/ 3856015 h 4151891"/>
              <a:gd name="connsiteX87" fmla="*/ 3759966 w 7122824"/>
              <a:gd name="connsiteY87" fmla="*/ 3854121 h 4151891"/>
              <a:gd name="connsiteX88" fmla="*/ 3759813 w 7122824"/>
              <a:gd name="connsiteY88" fmla="*/ 3852274 h 4151891"/>
              <a:gd name="connsiteX89" fmla="*/ 3824574 w 7122824"/>
              <a:gd name="connsiteY89" fmla="*/ 3849090 h 4151891"/>
              <a:gd name="connsiteX90" fmla="*/ 3832176 w 7122824"/>
              <a:gd name="connsiteY90" fmla="*/ 3849813 h 4151891"/>
              <a:gd name="connsiteX91" fmla="*/ 3846720 w 7122824"/>
              <a:gd name="connsiteY91" fmla="*/ 3855679 h 4151891"/>
              <a:gd name="connsiteX92" fmla="*/ 3844485 w 7122824"/>
              <a:gd name="connsiteY92" fmla="*/ 3870635 h 4151891"/>
              <a:gd name="connsiteX93" fmla="*/ 3818418 w 7122824"/>
              <a:gd name="connsiteY93" fmla="*/ 3854560 h 4151891"/>
              <a:gd name="connsiteX94" fmla="*/ 3824574 w 7122824"/>
              <a:gd name="connsiteY94" fmla="*/ 3849090 h 4151891"/>
              <a:gd name="connsiteX95" fmla="*/ 3751564 w 7122824"/>
              <a:gd name="connsiteY95" fmla="*/ 3848963 h 4151891"/>
              <a:gd name="connsiteX96" fmla="*/ 3759836 w 7122824"/>
              <a:gd name="connsiteY96" fmla="*/ 3853417 h 4151891"/>
              <a:gd name="connsiteX97" fmla="*/ 3756173 w 7122824"/>
              <a:gd name="connsiteY97" fmla="*/ 3857427 h 4151891"/>
              <a:gd name="connsiteX98" fmla="*/ 3751564 w 7122824"/>
              <a:gd name="connsiteY98" fmla="*/ 3848963 h 4151891"/>
              <a:gd name="connsiteX99" fmla="*/ 3741972 w 7122824"/>
              <a:gd name="connsiteY99" fmla="*/ 3846679 h 4151891"/>
              <a:gd name="connsiteX100" fmla="*/ 3743297 w 7122824"/>
              <a:gd name="connsiteY100" fmla="*/ 3848740 h 4151891"/>
              <a:gd name="connsiteX101" fmla="*/ 3739037 w 7122824"/>
              <a:gd name="connsiteY101" fmla="*/ 3848103 h 4151891"/>
              <a:gd name="connsiteX102" fmla="*/ 3741972 w 7122824"/>
              <a:gd name="connsiteY102" fmla="*/ 3846679 h 4151891"/>
              <a:gd name="connsiteX103" fmla="*/ 3796869 w 7122824"/>
              <a:gd name="connsiteY103" fmla="*/ 3832720 h 4151891"/>
              <a:gd name="connsiteX104" fmla="*/ 3812655 w 7122824"/>
              <a:gd name="connsiteY104" fmla="*/ 3840368 h 4151891"/>
              <a:gd name="connsiteX105" fmla="*/ 3818888 w 7122824"/>
              <a:gd name="connsiteY105" fmla="*/ 3846486 h 4151891"/>
              <a:gd name="connsiteX106" fmla="*/ 3818934 w 7122824"/>
              <a:gd name="connsiteY106" fmla="*/ 3846389 h 4151891"/>
              <a:gd name="connsiteX107" fmla="*/ 3818966 w 7122824"/>
              <a:gd name="connsiteY107" fmla="*/ 3846561 h 4151891"/>
              <a:gd name="connsiteX108" fmla="*/ 3819301 w 7122824"/>
              <a:gd name="connsiteY108" fmla="*/ 3846890 h 4151891"/>
              <a:gd name="connsiteX109" fmla="*/ 3819064 w 7122824"/>
              <a:gd name="connsiteY109" fmla="*/ 3847098 h 4151891"/>
              <a:gd name="connsiteX110" fmla="*/ 3819809 w 7122824"/>
              <a:gd name="connsiteY110" fmla="*/ 3851191 h 4151891"/>
              <a:gd name="connsiteX111" fmla="*/ 3817797 w 7122824"/>
              <a:gd name="connsiteY111" fmla="*/ 3854003 h 4151891"/>
              <a:gd name="connsiteX112" fmla="*/ 3817198 w 7122824"/>
              <a:gd name="connsiteY112" fmla="*/ 3850022 h 4151891"/>
              <a:gd name="connsiteX113" fmla="*/ 3818264 w 7122824"/>
              <a:gd name="connsiteY113" fmla="*/ 3847791 h 4151891"/>
              <a:gd name="connsiteX114" fmla="*/ 3814976 w 7122824"/>
              <a:gd name="connsiteY114" fmla="*/ 3850647 h 4151891"/>
              <a:gd name="connsiteX115" fmla="*/ 3788084 w 7122824"/>
              <a:gd name="connsiteY115" fmla="*/ 3834533 h 4151891"/>
              <a:gd name="connsiteX116" fmla="*/ 3796869 w 7122824"/>
              <a:gd name="connsiteY116" fmla="*/ 3832720 h 4151891"/>
              <a:gd name="connsiteX117" fmla="*/ 3789903 w 7122824"/>
              <a:gd name="connsiteY117" fmla="*/ 3829088 h 4151891"/>
              <a:gd name="connsiteX118" fmla="*/ 3791672 w 7122824"/>
              <a:gd name="connsiteY118" fmla="*/ 3831835 h 4151891"/>
              <a:gd name="connsiteX119" fmla="*/ 3787411 w 7122824"/>
              <a:gd name="connsiteY119" fmla="*/ 3831198 h 4151891"/>
              <a:gd name="connsiteX120" fmla="*/ 3789903 w 7122824"/>
              <a:gd name="connsiteY120" fmla="*/ 3829088 h 4151891"/>
              <a:gd name="connsiteX121" fmla="*/ 3762032 w 7122824"/>
              <a:gd name="connsiteY121" fmla="*/ 3812519 h 4151891"/>
              <a:gd name="connsiteX122" fmla="*/ 3789862 w 7122824"/>
              <a:gd name="connsiteY122" fmla="*/ 3828565 h 4151891"/>
              <a:gd name="connsiteX123" fmla="*/ 3752043 w 7122824"/>
              <a:gd name="connsiteY123" fmla="*/ 3815013 h 4151891"/>
              <a:gd name="connsiteX124" fmla="*/ 3762032 w 7122824"/>
              <a:gd name="connsiteY124" fmla="*/ 3812519 h 4151891"/>
              <a:gd name="connsiteX125" fmla="*/ 3754161 w 7122824"/>
              <a:gd name="connsiteY125" fmla="*/ 3810707 h 4151891"/>
              <a:gd name="connsiteX126" fmla="*/ 3754270 w 7122824"/>
              <a:gd name="connsiteY126" fmla="*/ 3811269 h 4151891"/>
              <a:gd name="connsiteX127" fmla="*/ 3754480 w 7122824"/>
              <a:gd name="connsiteY127" fmla="*/ 3812361 h 4151891"/>
              <a:gd name="connsiteX128" fmla="*/ 3753533 w 7122824"/>
              <a:gd name="connsiteY128" fmla="*/ 3807440 h 4151891"/>
              <a:gd name="connsiteX129" fmla="*/ 3753834 w 7122824"/>
              <a:gd name="connsiteY129" fmla="*/ 3809000 h 4151891"/>
              <a:gd name="connsiteX130" fmla="*/ 3754161 w 7122824"/>
              <a:gd name="connsiteY130" fmla="*/ 3810707 h 4151891"/>
              <a:gd name="connsiteX131" fmla="*/ 3753776 w 7122824"/>
              <a:gd name="connsiteY131" fmla="*/ 3808702 h 4151891"/>
              <a:gd name="connsiteX132" fmla="*/ 3753446 w 7122824"/>
              <a:gd name="connsiteY132" fmla="*/ 3806984 h 4151891"/>
              <a:gd name="connsiteX133" fmla="*/ 3753462 w 7122824"/>
              <a:gd name="connsiteY133" fmla="*/ 3807068 h 4151891"/>
              <a:gd name="connsiteX134" fmla="*/ 3753533 w 7122824"/>
              <a:gd name="connsiteY134" fmla="*/ 3807440 h 4151891"/>
              <a:gd name="connsiteX135" fmla="*/ 3675158 w 7122824"/>
              <a:gd name="connsiteY135" fmla="*/ 3806517 h 4151891"/>
              <a:gd name="connsiteX136" fmla="*/ 3682818 w 7122824"/>
              <a:gd name="connsiteY136" fmla="*/ 3815116 h 4151891"/>
              <a:gd name="connsiteX137" fmla="*/ 3675158 w 7122824"/>
              <a:gd name="connsiteY137" fmla="*/ 3806517 h 4151891"/>
              <a:gd name="connsiteX138" fmla="*/ 3721860 w 7122824"/>
              <a:gd name="connsiteY138" fmla="*/ 3781838 h 4151891"/>
              <a:gd name="connsiteX139" fmla="*/ 3752878 w 7122824"/>
              <a:gd name="connsiteY139" fmla="*/ 3807696 h 4151891"/>
              <a:gd name="connsiteX140" fmla="*/ 3735159 w 7122824"/>
              <a:gd name="connsiteY140" fmla="*/ 3802161 h 4151891"/>
              <a:gd name="connsiteX141" fmla="*/ 3711323 w 7122824"/>
              <a:gd name="connsiteY141" fmla="*/ 3787575 h 4151891"/>
              <a:gd name="connsiteX142" fmla="*/ 3721860 w 7122824"/>
              <a:gd name="connsiteY142" fmla="*/ 3781838 h 4151891"/>
              <a:gd name="connsiteX143" fmla="*/ 3649791 w 7122824"/>
              <a:gd name="connsiteY143" fmla="*/ 3780892 h 4151891"/>
              <a:gd name="connsiteX144" fmla="*/ 3653312 w 7122824"/>
              <a:gd name="connsiteY144" fmla="*/ 3797239 h 4151891"/>
              <a:gd name="connsiteX145" fmla="*/ 3644563 w 7122824"/>
              <a:gd name="connsiteY145" fmla="*/ 3795931 h 4151891"/>
              <a:gd name="connsiteX146" fmla="*/ 3649791 w 7122824"/>
              <a:gd name="connsiteY146" fmla="*/ 3780892 h 4151891"/>
              <a:gd name="connsiteX147" fmla="*/ 3710967 w 7122824"/>
              <a:gd name="connsiteY147" fmla="*/ 3779691 h 4151891"/>
              <a:gd name="connsiteX148" fmla="*/ 3711534 w 7122824"/>
              <a:gd name="connsiteY148" fmla="*/ 3784447 h 4151891"/>
              <a:gd name="connsiteX149" fmla="*/ 3707287 w 7122824"/>
              <a:gd name="connsiteY149" fmla="*/ 3783812 h 4151891"/>
              <a:gd name="connsiteX150" fmla="*/ 3710967 w 7122824"/>
              <a:gd name="connsiteY150" fmla="*/ 3779691 h 4151891"/>
              <a:gd name="connsiteX151" fmla="*/ 3700785 w 7122824"/>
              <a:gd name="connsiteY151" fmla="*/ 3773572 h 4151891"/>
              <a:gd name="connsiteX152" fmla="*/ 3711110 w 7122824"/>
              <a:gd name="connsiteY152" fmla="*/ 3779587 h 4151891"/>
              <a:gd name="connsiteX153" fmla="*/ 3700785 w 7122824"/>
              <a:gd name="connsiteY153" fmla="*/ 3773572 h 4151891"/>
              <a:gd name="connsiteX154" fmla="*/ 5237441 w 7122824"/>
              <a:gd name="connsiteY154" fmla="*/ 3760181 h 4151891"/>
              <a:gd name="connsiteX155" fmla="*/ 5206741 w 7122824"/>
              <a:gd name="connsiteY155" fmla="*/ 3779043 h 4151891"/>
              <a:gd name="connsiteX156" fmla="*/ 5217616 w 7122824"/>
              <a:gd name="connsiteY156" fmla="*/ 3788225 h 4151891"/>
              <a:gd name="connsiteX157" fmla="*/ 5237441 w 7122824"/>
              <a:gd name="connsiteY157" fmla="*/ 3760181 h 4151891"/>
              <a:gd name="connsiteX158" fmla="*/ 3961644 w 7122824"/>
              <a:gd name="connsiteY158" fmla="*/ 3752972 h 4151891"/>
              <a:gd name="connsiteX159" fmla="*/ 3955914 w 7122824"/>
              <a:gd name="connsiteY159" fmla="*/ 3759932 h 4151891"/>
              <a:gd name="connsiteX160" fmla="*/ 3961644 w 7122824"/>
              <a:gd name="connsiteY160" fmla="*/ 3752972 h 4151891"/>
              <a:gd name="connsiteX161" fmla="*/ 3653155 w 7122824"/>
              <a:gd name="connsiteY161" fmla="*/ 3730829 h 4151891"/>
              <a:gd name="connsiteX162" fmla="*/ 3684824 w 7122824"/>
              <a:gd name="connsiteY162" fmla="*/ 3770929 h 4151891"/>
              <a:gd name="connsiteX163" fmla="*/ 3660842 w 7122824"/>
              <a:gd name="connsiteY163" fmla="*/ 3753405 h 4151891"/>
              <a:gd name="connsiteX164" fmla="*/ 3653155 w 7122824"/>
              <a:gd name="connsiteY164" fmla="*/ 3730829 h 4151891"/>
              <a:gd name="connsiteX165" fmla="*/ 3973666 w 7122824"/>
              <a:gd name="connsiteY165" fmla="*/ 3725716 h 4151891"/>
              <a:gd name="connsiteX166" fmla="*/ 3969139 w 7122824"/>
              <a:gd name="connsiteY166" fmla="*/ 3732465 h 4151891"/>
              <a:gd name="connsiteX167" fmla="*/ 3979459 w 7122824"/>
              <a:gd name="connsiteY167" fmla="*/ 3726191 h 4151891"/>
              <a:gd name="connsiteX168" fmla="*/ 3973666 w 7122824"/>
              <a:gd name="connsiteY168" fmla="*/ 3725716 h 4151891"/>
              <a:gd name="connsiteX169" fmla="*/ 3623969 w 7122824"/>
              <a:gd name="connsiteY169" fmla="*/ 3721871 h 4151891"/>
              <a:gd name="connsiteX170" fmla="*/ 3624785 w 7122824"/>
              <a:gd name="connsiteY170" fmla="*/ 3726664 h 4151891"/>
              <a:gd name="connsiteX171" fmla="*/ 3620538 w 7122824"/>
              <a:gd name="connsiteY171" fmla="*/ 3726029 h 4151891"/>
              <a:gd name="connsiteX172" fmla="*/ 3623969 w 7122824"/>
              <a:gd name="connsiteY172" fmla="*/ 3721871 h 4151891"/>
              <a:gd name="connsiteX173" fmla="*/ 3782240 w 7122824"/>
              <a:gd name="connsiteY173" fmla="*/ 3719689 h 4151891"/>
              <a:gd name="connsiteX174" fmla="*/ 3783825 w 7122824"/>
              <a:gd name="connsiteY174" fmla="*/ 3723649 h 4151891"/>
              <a:gd name="connsiteX175" fmla="*/ 3779565 w 7122824"/>
              <a:gd name="connsiteY175" fmla="*/ 3723012 h 4151891"/>
              <a:gd name="connsiteX176" fmla="*/ 3782240 w 7122824"/>
              <a:gd name="connsiteY176" fmla="*/ 3719689 h 4151891"/>
              <a:gd name="connsiteX177" fmla="*/ 3950268 w 7122824"/>
              <a:gd name="connsiteY177" fmla="*/ 3714012 h 4151891"/>
              <a:gd name="connsiteX178" fmla="*/ 3955243 w 7122824"/>
              <a:gd name="connsiteY178" fmla="*/ 3722573 h 4151891"/>
              <a:gd name="connsiteX179" fmla="*/ 3964805 w 7122824"/>
              <a:gd name="connsiteY179" fmla="*/ 3731818 h 4151891"/>
              <a:gd name="connsiteX180" fmla="*/ 3961360 w 7122824"/>
              <a:gd name="connsiteY180" fmla="*/ 3723486 h 4151891"/>
              <a:gd name="connsiteX181" fmla="*/ 3950268 w 7122824"/>
              <a:gd name="connsiteY181" fmla="*/ 3714012 h 4151891"/>
              <a:gd name="connsiteX182" fmla="*/ 3604049 w 7122824"/>
              <a:gd name="connsiteY182" fmla="*/ 3704734 h 4151891"/>
              <a:gd name="connsiteX183" fmla="*/ 3605838 w 7122824"/>
              <a:gd name="connsiteY183" fmla="*/ 3707337 h 4151891"/>
              <a:gd name="connsiteX184" fmla="*/ 3604121 w 7122824"/>
              <a:gd name="connsiteY184" fmla="*/ 3709355 h 4151891"/>
              <a:gd name="connsiteX185" fmla="*/ 3605664 w 7122824"/>
              <a:gd name="connsiteY185" fmla="*/ 3707644 h 4151891"/>
              <a:gd name="connsiteX186" fmla="*/ 3623321 w 7122824"/>
              <a:gd name="connsiteY186" fmla="*/ 3721072 h 4151891"/>
              <a:gd name="connsiteX187" fmla="*/ 3601991 w 7122824"/>
              <a:gd name="connsiteY187" fmla="*/ 3711719 h 4151891"/>
              <a:gd name="connsiteX188" fmla="*/ 3602304 w 7122824"/>
              <a:gd name="connsiteY188" fmla="*/ 3711371 h 4151891"/>
              <a:gd name="connsiteX189" fmla="*/ 3602031 w 7122824"/>
              <a:gd name="connsiteY189" fmla="*/ 3708519 h 4151891"/>
              <a:gd name="connsiteX190" fmla="*/ 3601577 w 7122824"/>
              <a:gd name="connsiteY190" fmla="*/ 3706700 h 4151891"/>
              <a:gd name="connsiteX191" fmla="*/ 3604049 w 7122824"/>
              <a:gd name="connsiteY191" fmla="*/ 3704734 h 4151891"/>
              <a:gd name="connsiteX192" fmla="*/ 3591909 w 7122824"/>
              <a:gd name="connsiteY192" fmla="*/ 3697056 h 4151891"/>
              <a:gd name="connsiteX193" fmla="*/ 3602829 w 7122824"/>
              <a:gd name="connsiteY193" fmla="*/ 3704400 h 4151891"/>
              <a:gd name="connsiteX194" fmla="*/ 3588009 w 7122824"/>
              <a:gd name="connsiteY194" fmla="*/ 3697672 h 4151891"/>
              <a:gd name="connsiteX195" fmla="*/ 3591909 w 7122824"/>
              <a:gd name="connsiteY195" fmla="*/ 3697056 h 4151891"/>
              <a:gd name="connsiteX196" fmla="*/ 3923145 w 7122824"/>
              <a:gd name="connsiteY196" fmla="*/ 3696280 h 4151891"/>
              <a:gd name="connsiteX197" fmla="*/ 3919319 w 7122824"/>
              <a:gd name="connsiteY197" fmla="*/ 3703134 h 4151891"/>
              <a:gd name="connsiteX198" fmla="*/ 3929383 w 7122824"/>
              <a:gd name="connsiteY198" fmla="*/ 3696821 h 4151891"/>
              <a:gd name="connsiteX199" fmla="*/ 3923145 w 7122824"/>
              <a:gd name="connsiteY199" fmla="*/ 3696280 h 4151891"/>
              <a:gd name="connsiteX200" fmla="*/ 5258374 w 7122824"/>
              <a:gd name="connsiteY200" fmla="*/ 3695794 h 4151891"/>
              <a:gd name="connsiteX201" fmla="*/ 5249826 w 7122824"/>
              <a:gd name="connsiteY201" fmla="*/ 3715229 h 4151891"/>
              <a:gd name="connsiteX202" fmla="*/ 5230583 w 7122824"/>
              <a:gd name="connsiteY202" fmla="*/ 3732840 h 4151891"/>
              <a:gd name="connsiteX203" fmla="*/ 5229895 w 7122824"/>
              <a:gd name="connsiteY203" fmla="*/ 3733507 h 4151891"/>
              <a:gd name="connsiteX204" fmla="*/ 5231099 w 7122824"/>
              <a:gd name="connsiteY204" fmla="*/ 3734803 h 4151891"/>
              <a:gd name="connsiteX205" fmla="*/ 5229213 w 7122824"/>
              <a:gd name="connsiteY205" fmla="*/ 3734171 h 4151891"/>
              <a:gd name="connsiteX206" fmla="*/ 5220332 w 7122824"/>
              <a:gd name="connsiteY206" fmla="*/ 3742804 h 4151891"/>
              <a:gd name="connsiteX207" fmla="*/ 5209097 w 7122824"/>
              <a:gd name="connsiteY207" fmla="*/ 3752818 h 4151891"/>
              <a:gd name="connsiteX208" fmla="*/ 5199623 w 7122824"/>
              <a:gd name="connsiteY208" fmla="*/ 3763910 h 4151891"/>
              <a:gd name="connsiteX209" fmla="*/ 5261468 w 7122824"/>
              <a:gd name="connsiteY209" fmla="*/ 3724948 h 4151891"/>
              <a:gd name="connsiteX210" fmla="*/ 5261837 w 7122824"/>
              <a:gd name="connsiteY210" fmla="*/ 3701553 h 4151891"/>
              <a:gd name="connsiteX211" fmla="*/ 5262350 w 7122824"/>
              <a:gd name="connsiteY211" fmla="*/ 3699964 h 4151891"/>
              <a:gd name="connsiteX212" fmla="*/ 3728357 w 7122824"/>
              <a:gd name="connsiteY212" fmla="*/ 3681288 h 4151891"/>
              <a:gd name="connsiteX213" fmla="*/ 3735799 w 7122824"/>
              <a:gd name="connsiteY213" fmla="*/ 3681676 h 4151891"/>
              <a:gd name="connsiteX214" fmla="*/ 3780434 w 7122824"/>
              <a:gd name="connsiteY214" fmla="*/ 3715579 h 4151891"/>
              <a:gd name="connsiteX215" fmla="*/ 3779158 w 7122824"/>
              <a:gd name="connsiteY215" fmla="*/ 3716520 h 4151891"/>
              <a:gd name="connsiteX216" fmla="*/ 3779876 w 7122824"/>
              <a:gd name="connsiteY216" fmla="*/ 3716068 h 4151891"/>
              <a:gd name="connsiteX217" fmla="*/ 3781132 w 7122824"/>
              <a:gd name="connsiteY217" fmla="*/ 3718591 h 4151891"/>
              <a:gd name="connsiteX218" fmla="*/ 3779023 w 7122824"/>
              <a:gd name="connsiteY218" fmla="*/ 3721780 h 4151891"/>
              <a:gd name="connsiteX219" fmla="*/ 3776957 w 7122824"/>
              <a:gd name="connsiteY219" fmla="*/ 3718106 h 4151891"/>
              <a:gd name="connsiteX220" fmla="*/ 3773701 w 7122824"/>
              <a:gd name="connsiteY220" fmla="*/ 3718686 h 4151891"/>
              <a:gd name="connsiteX221" fmla="*/ 3755746 w 7122824"/>
              <a:gd name="connsiteY221" fmla="*/ 3705853 h 4151891"/>
              <a:gd name="connsiteX222" fmla="*/ 3728357 w 7122824"/>
              <a:gd name="connsiteY222" fmla="*/ 3681288 h 4151891"/>
              <a:gd name="connsiteX223" fmla="*/ 3531593 w 7122824"/>
              <a:gd name="connsiteY223" fmla="*/ 3659837 h 4151891"/>
              <a:gd name="connsiteX224" fmla="*/ 3539983 w 7122824"/>
              <a:gd name="connsiteY224" fmla="*/ 3660318 h 4151891"/>
              <a:gd name="connsiteX225" fmla="*/ 3543709 w 7122824"/>
              <a:gd name="connsiteY225" fmla="*/ 3669365 h 4151891"/>
              <a:gd name="connsiteX226" fmla="*/ 3531593 w 7122824"/>
              <a:gd name="connsiteY226" fmla="*/ 3659837 h 4151891"/>
              <a:gd name="connsiteX227" fmla="*/ 3688821 w 7122824"/>
              <a:gd name="connsiteY227" fmla="*/ 3653568 h 4151891"/>
              <a:gd name="connsiteX228" fmla="*/ 3697214 w 7122824"/>
              <a:gd name="connsiteY228" fmla="*/ 3654031 h 4151891"/>
              <a:gd name="connsiteX229" fmla="*/ 3700909 w 7122824"/>
              <a:gd name="connsiteY229" fmla="*/ 3663286 h 4151891"/>
              <a:gd name="connsiteX230" fmla="*/ 3688821 w 7122824"/>
              <a:gd name="connsiteY230" fmla="*/ 3653568 h 4151891"/>
              <a:gd name="connsiteX231" fmla="*/ 3839881 w 7122824"/>
              <a:gd name="connsiteY231" fmla="*/ 3638760 h 4151891"/>
              <a:gd name="connsiteX232" fmla="*/ 3835928 w 7122824"/>
              <a:gd name="connsiteY232" fmla="*/ 3645596 h 4151891"/>
              <a:gd name="connsiteX233" fmla="*/ 3846246 w 7122824"/>
              <a:gd name="connsiteY233" fmla="*/ 3639320 h 4151891"/>
              <a:gd name="connsiteX234" fmla="*/ 3839881 w 7122824"/>
              <a:gd name="connsiteY234" fmla="*/ 3638760 h 4151891"/>
              <a:gd name="connsiteX235" fmla="*/ 3672964 w 7122824"/>
              <a:gd name="connsiteY235" fmla="*/ 3634958 h 4151891"/>
              <a:gd name="connsiteX236" fmla="*/ 3670651 w 7122824"/>
              <a:gd name="connsiteY236" fmla="*/ 3650433 h 4151891"/>
              <a:gd name="connsiteX237" fmla="*/ 3665313 w 7122824"/>
              <a:gd name="connsiteY237" fmla="*/ 3641859 h 4151891"/>
              <a:gd name="connsiteX238" fmla="*/ 3672964 w 7122824"/>
              <a:gd name="connsiteY238" fmla="*/ 3634958 h 4151891"/>
              <a:gd name="connsiteX239" fmla="*/ 3819675 w 7122824"/>
              <a:gd name="connsiteY239" fmla="*/ 3627925 h 4151891"/>
              <a:gd name="connsiteX240" fmla="*/ 3815913 w 7122824"/>
              <a:gd name="connsiteY240" fmla="*/ 3634788 h 4151891"/>
              <a:gd name="connsiteX241" fmla="*/ 3824703 w 7122824"/>
              <a:gd name="connsiteY241" fmla="*/ 3628285 h 4151891"/>
              <a:gd name="connsiteX242" fmla="*/ 3819675 w 7122824"/>
              <a:gd name="connsiteY242" fmla="*/ 3627925 h 4151891"/>
              <a:gd name="connsiteX243" fmla="*/ 3746265 w 7122824"/>
              <a:gd name="connsiteY243" fmla="*/ 3624771 h 4151891"/>
              <a:gd name="connsiteX244" fmla="*/ 3741738 w 7122824"/>
              <a:gd name="connsiteY244" fmla="*/ 3631521 h 4151891"/>
              <a:gd name="connsiteX245" fmla="*/ 3752057 w 7122824"/>
              <a:gd name="connsiteY245" fmla="*/ 3625245 h 4151891"/>
              <a:gd name="connsiteX246" fmla="*/ 3746265 w 7122824"/>
              <a:gd name="connsiteY246" fmla="*/ 3624771 h 4151891"/>
              <a:gd name="connsiteX247" fmla="*/ 3489888 w 7122824"/>
              <a:gd name="connsiteY247" fmla="*/ 3623690 h 4151891"/>
              <a:gd name="connsiteX248" fmla="*/ 3523528 w 7122824"/>
              <a:gd name="connsiteY248" fmla="*/ 3650611 h 4151891"/>
              <a:gd name="connsiteX249" fmla="*/ 3497891 w 7122824"/>
              <a:gd name="connsiteY249" fmla="*/ 3643652 h 4151891"/>
              <a:gd name="connsiteX250" fmla="*/ 3489888 w 7122824"/>
              <a:gd name="connsiteY250" fmla="*/ 3623690 h 4151891"/>
              <a:gd name="connsiteX251" fmla="*/ 3634263 w 7122824"/>
              <a:gd name="connsiteY251" fmla="*/ 3618832 h 4151891"/>
              <a:gd name="connsiteX252" fmla="*/ 3654897 w 7122824"/>
              <a:gd name="connsiteY252" fmla="*/ 3625127 h 4151891"/>
              <a:gd name="connsiteX253" fmla="*/ 3652550 w 7122824"/>
              <a:gd name="connsiteY253" fmla="*/ 3640834 h 4151891"/>
              <a:gd name="connsiteX254" fmla="*/ 3634263 w 7122824"/>
              <a:gd name="connsiteY254" fmla="*/ 3618832 h 4151891"/>
              <a:gd name="connsiteX255" fmla="*/ 5332004 w 7122824"/>
              <a:gd name="connsiteY255" fmla="*/ 3615630 h 4151891"/>
              <a:gd name="connsiteX256" fmla="*/ 5311851 w 7122824"/>
              <a:gd name="connsiteY256" fmla="*/ 3626689 h 4151891"/>
              <a:gd name="connsiteX257" fmla="*/ 5321483 w 7122824"/>
              <a:gd name="connsiteY257" fmla="*/ 3625001 h 4151891"/>
              <a:gd name="connsiteX258" fmla="*/ 5332004 w 7122824"/>
              <a:gd name="connsiteY258" fmla="*/ 3615630 h 4151891"/>
              <a:gd name="connsiteX259" fmla="*/ 3668490 w 7122824"/>
              <a:gd name="connsiteY259" fmla="*/ 3612797 h 4151891"/>
              <a:gd name="connsiteX260" fmla="*/ 3675016 w 7122824"/>
              <a:gd name="connsiteY260" fmla="*/ 3621226 h 4151891"/>
              <a:gd name="connsiteX261" fmla="*/ 3668490 w 7122824"/>
              <a:gd name="connsiteY261" fmla="*/ 3612797 h 4151891"/>
              <a:gd name="connsiteX262" fmla="*/ 3397801 w 7122824"/>
              <a:gd name="connsiteY262" fmla="*/ 3609235 h 4151891"/>
              <a:gd name="connsiteX263" fmla="*/ 3405379 w 7122824"/>
              <a:gd name="connsiteY263" fmla="*/ 3618384 h 4151891"/>
              <a:gd name="connsiteX264" fmla="*/ 3397801 w 7122824"/>
              <a:gd name="connsiteY264" fmla="*/ 3609235 h 4151891"/>
              <a:gd name="connsiteX265" fmla="*/ 3622452 w 7122824"/>
              <a:gd name="connsiteY265" fmla="*/ 3605575 h 4151891"/>
              <a:gd name="connsiteX266" fmla="*/ 3629408 w 7122824"/>
              <a:gd name="connsiteY266" fmla="*/ 3611129 h 4151891"/>
              <a:gd name="connsiteX267" fmla="*/ 3625043 w 7122824"/>
              <a:gd name="connsiteY267" fmla="*/ 3619503 h 4151891"/>
              <a:gd name="connsiteX268" fmla="*/ 3622452 w 7122824"/>
              <a:gd name="connsiteY268" fmla="*/ 3605575 h 4151891"/>
              <a:gd name="connsiteX269" fmla="*/ 3718218 w 7122824"/>
              <a:gd name="connsiteY269" fmla="*/ 3604947 h 4151891"/>
              <a:gd name="connsiteX270" fmla="*/ 3713692 w 7122824"/>
              <a:gd name="connsiteY270" fmla="*/ 3611697 h 4151891"/>
              <a:gd name="connsiteX271" fmla="*/ 3724010 w 7122824"/>
              <a:gd name="connsiteY271" fmla="*/ 3605421 h 4151891"/>
              <a:gd name="connsiteX272" fmla="*/ 3718218 w 7122824"/>
              <a:gd name="connsiteY272" fmla="*/ 3604947 h 4151891"/>
              <a:gd name="connsiteX273" fmla="*/ 3601148 w 7122824"/>
              <a:gd name="connsiteY273" fmla="*/ 3593411 h 4151891"/>
              <a:gd name="connsiteX274" fmla="*/ 3603022 w 7122824"/>
              <a:gd name="connsiteY274" fmla="*/ 3595443 h 4151891"/>
              <a:gd name="connsiteX275" fmla="*/ 3599500 w 7122824"/>
              <a:gd name="connsiteY275" fmla="*/ 3599588 h 4151891"/>
              <a:gd name="connsiteX276" fmla="*/ 3598762 w 7122824"/>
              <a:gd name="connsiteY276" fmla="*/ 3594807 h 4151891"/>
              <a:gd name="connsiteX277" fmla="*/ 3601148 w 7122824"/>
              <a:gd name="connsiteY277" fmla="*/ 3593411 h 4151891"/>
              <a:gd name="connsiteX278" fmla="*/ 3597177 w 7122824"/>
              <a:gd name="connsiteY278" fmla="*/ 3589249 h 4151891"/>
              <a:gd name="connsiteX279" fmla="*/ 3601302 w 7122824"/>
              <a:gd name="connsiteY279" fmla="*/ 3591574 h 4151891"/>
              <a:gd name="connsiteX280" fmla="*/ 3592553 w 7122824"/>
              <a:gd name="connsiteY280" fmla="*/ 3590266 h 4151891"/>
              <a:gd name="connsiteX281" fmla="*/ 3597177 w 7122824"/>
              <a:gd name="connsiteY281" fmla="*/ 3589249 h 4151891"/>
              <a:gd name="connsiteX282" fmla="*/ 3432418 w 7122824"/>
              <a:gd name="connsiteY282" fmla="*/ 3585223 h 4151891"/>
              <a:gd name="connsiteX283" fmla="*/ 3441168 w 7122824"/>
              <a:gd name="connsiteY283" fmla="*/ 3586531 h 4151891"/>
              <a:gd name="connsiteX284" fmla="*/ 3439189 w 7122824"/>
              <a:gd name="connsiteY284" fmla="*/ 3599774 h 4151891"/>
              <a:gd name="connsiteX285" fmla="*/ 3430439 w 7122824"/>
              <a:gd name="connsiteY285" fmla="*/ 3598467 h 4151891"/>
              <a:gd name="connsiteX286" fmla="*/ 3432418 w 7122824"/>
              <a:gd name="connsiteY286" fmla="*/ 3585223 h 4151891"/>
              <a:gd name="connsiteX287" fmla="*/ 3594566 w 7122824"/>
              <a:gd name="connsiteY287" fmla="*/ 3583013 h 4151891"/>
              <a:gd name="connsiteX288" fmla="*/ 3594987 w 7122824"/>
              <a:gd name="connsiteY288" fmla="*/ 3585208 h 4151891"/>
              <a:gd name="connsiteX289" fmla="*/ 3595195 w 7122824"/>
              <a:gd name="connsiteY289" fmla="*/ 3586299 h 4151891"/>
              <a:gd name="connsiteX290" fmla="*/ 3594543 w 7122824"/>
              <a:gd name="connsiteY290" fmla="*/ 3582892 h 4151891"/>
              <a:gd name="connsiteX291" fmla="*/ 3594553 w 7122824"/>
              <a:gd name="connsiteY291" fmla="*/ 3582940 h 4151891"/>
              <a:gd name="connsiteX292" fmla="*/ 3594566 w 7122824"/>
              <a:gd name="connsiteY292" fmla="*/ 3583013 h 4151891"/>
              <a:gd name="connsiteX293" fmla="*/ 5192086 w 7122824"/>
              <a:gd name="connsiteY293" fmla="*/ 3582107 h 4151891"/>
              <a:gd name="connsiteX294" fmla="*/ 5190613 w 7122824"/>
              <a:gd name="connsiteY294" fmla="*/ 3583558 h 4151891"/>
              <a:gd name="connsiteX295" fmla="*/ 5194225 w 7122824"/>
              <a:gd name="connsiteY295" fmla="*/ 3583992 h 4151891"/>
              <a:gd name="connsiteX296" fmla="*/ 5192436 w 7122824"/>
              <a:gd name="connsiteY296" fmla="*/ 3582424 h 4151891"/>
              <a:gd name="connsiteX297" fmla="*/ 3594215 w 7122824"/>
              <a:gd name="connsiteY297" fmla="*/ 3581179 h 4151891"/>
              <a:gd name="connsiteX298" fmla="*/ 3594543 w 7122824"/>
              <a:gd name="connsiteY298" fmla="*/ 3582892 h 4151891"/>
              <a:gd name="connsiteX299" fmla="*/ 3594495 w 7122824"/>
              <a:gd name="connsiteY299" fmla="*/ 3582640 h 4151891"/>
              <a:gd name="connsiteX300" fmla="*/ 3594167 w 7122824"/>
              <a:gd name="connsiteY300" fmla="*/ 3580924 h 4151891"/>
              <a:gd name="connsiteX301" fmla="*/ 3594215 w 7122824"/>
              <a:gd name="connsiteY301" fmla="*/ 3581179 h 4151891"/>
              <a:gd name="connsiteX302" fmla="*/ 3594183 w 7122824"/>
              <a:gd name="connsiteY302" fmla="*/ 3581008 h 4151891"/>
              <a:gd name="connsiteX303" fmla="*/ 3594167 w 7122824"/>
              <a:gd name="connsiteY303" fmla="*/ 3580924 h 4151891"/>
              <a:gd name="connsiteX304" fmla="*/ 3832908 w 7122824"/>
              <a:gd name="connsiteY304" fmla="*/ 3577301 h 4151891"/>
              <a:gd name="connsiteX305" fmla="*/ 3827391 w 7122824"/>
              <a:gd name="connsiteY305" fmla="*/ 3582819 h 4151891"/>
              <a:gd name="connsiteX306" fmla="*/ 3831259 w 7122824"/>
              <a:gd name="connsiteY306" fmla="*/ 3583840 h 4151891"/>
              <a:gd name="connsiteX307" fmla="*/ 3830025 w 7122824"/>
              <a:gd name="connsiteY307" fmla="*/ 3584386 h 4151891"/>
              <a:gd name="connsiteX308" fmla="*/ 3835163 w 7122824"/>
              <a:gd name="connsiteY308" fmla="*/ 3585747 h 4151891"/>
              <a:gd name="connsiteX309" fmla="*/ 3841382 w 7122824"/>
              <a:gd name="connsiteY309" fmla="*/ 3579447 h 4151891"/>
              <a:gd name="connsiteX310" fmla="*/ 3832908 w 7122824"/>
              <a:gd name="connsiteY310" fmla="*/ 3577301 h 4151891"/>
              <a:gd name="connsiteX311" fmla="*/ 3573484 w 7122824"/>
              <a:gd name="connsiteY311" fmla="*/ 3571827 h 4151891"/>
              <a:gd name="connsiteX312" fmla="*/ 3593388 w 7122824"/>
              <a:gd name="connsiteY312" fmla="*/ 3583010 h 4151891"/>
              <a:gd name="connsiteX313" fmla="*/ 3591677 w 7122824"/>
              <a:gd name="connsiteY313" fmla="*/ 3585764 h 4151891"/>
              <a:gd name="connsiteX314" fmla="*/ 3573484 w 7122824"/>
              <a:gd name="connsiteY314" fmla="*/ 3571827 h 4151891"/>
              <a:gd name="connsiteX315" fmla="*/ 3719823 w 7122824"/>
              <a:gd name="connsiteY315" fmla="*/ 3570663 h 4151891"/>
              <a:gd name="connsiteX316" fmla="*/ 3790790 w 7122824"/>
              <a:gd name="connsiteY316" fmla="*/ 3615400 h 4151891"/>
              <a:gd name="connsiteX317" fmla="*/ 3719823 w 7122824"/>
              <a:gd name="connsiteY317" fmla="*/ 3570663 h 4151891"/>
              <a:gd name="connsiteX318" fmla="*/ 3417734 w 7122824"/>
              <a:gd name="connsiteY318" fmla="*/ 3568090 h 4151891"/>
              <a:gd name="connsiteX319" fmla="*/ 3421993 w 7122824"/>
              <a:gd name="connsiteY319" fmla="*/ 3568726 h 4151891"/>
              <a:gd name="connsiteX320" fmla="*/ 3419680 w 7122824"/>
              <a:gd name="connsiteY320" fmla="*/ 3584206 h 4151891"/>
              <a:gd name="connsiteX321" fmla="*/ 3415420 w 7122824"/>
              <a:gd name="connsiteY321" fmla="*/ 3583569 h 4151891"/>
              <a:gd name="connsiteX322" fmla="*/ 3417734 w 7122824"/>
              <a:gd name="connsiteY322" fmla="*/ 3568090 h 4151891"/>
              <a:gd name="connsiteX323" fmla="*/ 3809027 w 7122824"/>
              <a:gd name="connsiteY323" fmla="*/ 3562167 h 4151891"/>
              <a:gd name="connsiteX324" fmla="*/ 3807470 w 7122824"/>
              <a:gd name="connsiteY324" fmla="*/ 3566562 h 4151891"/>
              <a:gd name="connsiteX325" fmla="*/ 3810718 w 7122824"/>
              <a:gd name="connsiteY325" fmla="*/ 3562735 h 4151891"/>
              <a:gd name="connsiteX326" fmla="*/ 3548247 w 7122824"/>
              <a:gd name="connsiteY326" fmla="*/ 3549668 h 4151891"/>
              <a:gd name="connsiteX327" fmla="*/ 3563773 w 7122824"/>
              <a:gd name="connsiteY327" fmla="*/ 3573544 h 4151891"/>
              <a:gd name="connsiteX328" fmla="*/ 3547759 w 7122824"/>
              <a:gd name="connsiteY328" fmla="*/ 3574231 h 4151891"/>
              <a:gd name="connsiteX329" fmla="*/ 3548247 w 7122824"/>
              <a:gd name="connsiteY329" fmla="*/ 3549668 h 4151891"/>
              <a:gd name="connsiteX330" fmla="*/ 3528011 w 7122824"/>
              <a:gd name="connsiteY330" fmla="*/ 3545495 h 4151891"/>
              <a:gd name="connsiteX331" fmla="*/ 3537683 w 7122824"/>
              <a:gd name="connsiteY331" fmla="*/ 3555885 h 4151891"/>
              <a:gd name="connsiteX332" fmla="*/ 3528011 w 7122824"/>
              <a:gd name="connsiteY332" fmla="*/ 3545495 h 4151891"/>
              <a:gd name="connsiteX333" fmla="*/ 3517825 w 7122824"/>
              <a:gd name="connsiteY333" fmla="*/ 3531860 h 4151891"/>
              <a:gd name="connsiteX334" fmla="*/ 3522802 w 7122824"/>
              <a:gd name="connsiteY334" fmla="*/ 3532418 h 4151891"/>
              <a:gd name="connsiteX335" fmla="*/ 3514316 w 7122824"/>
              <a:gd name="connsiteY335" fmla="*/ 3537112 h 4151891"/>
              <a:gd name="connsiteX336" fmla="*/ 3517825 w 7122824"/>
              <a:gd name="connsiteY336" fmla="*/ 3531860 h 4151891"/>
              <a:gd name="connsiteX337" fmla="*/ 5352191 w 7122824"/>
              <a:gd name="connsiteY337" fmla="*/ 3528291 h 4151891"/>
              <a:gd name="connsiteX338" fmla="*/ 5357653 w 7122824"/>
              <a:gd name="connsiteY338" fmla="*/ 3531542 h 4151891"/>
              <a:gd name="connsiteX339" fmla="*/ 5353127 w 7122824"/>
              <a:gd name="connsiteY339" fmla="*/ 3529255 h 4151891"/>
              <a:gd name="connsiteX340" fmla="*/ 3755681 w 7122824"/>
              <a:gd name="connsiteY340" fmla="*/ 3523663 h 4151891"/>
              <a:gd name="connsiteX341" fmla="*/ 3751726 w 7122824"/>
              <a:gd name="connsiteY341" fmla="*/ 3525869 h 4151891"/>
              <a:gd name="connsiteX342" fmla="*/ 3773574 w 7122824"/>
              <a:gd name="connsiteY342" fmla="*/ 3537601 h 4151891"/>
              <a:gd name="connsiteX343" fmla="*/ 3776436 w 7122824"/>
              <a:gd name="connsiteY343" fmla="*/ 3538132 h 4151891"/>
              <a:gd name="connsiteX344" fmla="*/ 3772903 w 7122824"/>
              <a:gd name="connsiteY344" fmla="*/ 3533657 h 4151891"/>
              <a:gd name="connsiteX345" fmla="*/ 3755681 w 7122824"/>
              <a:gd name="connsiteY345" fmla="*/ 3523663 h 4151891"/>
              <a:gd name="connsiteX346" fmla="*/ 5300662 w 7122824"/>
              <a:gd name="connsiteY346" fmla="*/ 3515276 h 4151891"/>
              <a:gd name="connsiteX347" fmla="*/ 5302129 w 7122824"/>
              <a:gd name="connsiteY347" fmla="*/ 3517491 h 4151891"/>
              <a:gd name="connsiteX348" fmla="*/ 5298855 w 7122824"/>
              <a:gd name="connsiteY348" fmla="*/ 3516978 h 4151891"/>
              <a:gd name="connsiteX349" fmla="*/ 5297931 w 7122824"/>
              <a:gd name="connsiteY349" fmla="*/ 3515436 h 4151891"/>
              <a:gd name="connsiteX350" fmla="*/ 5300662 w 7122824"/>
              <a:gd name="connsiteY350" fmla="*/ 3515276 h 4151891"/>
              <a:gd name="connsiteX351" fmla="*/ 5296463 w 7122824"/>
              <a:gd name="connsiteY351" fmla="*/ 3513221 h 4151891"/>
              <a:gd name="connsiteX352" fmla="*/ 5297931 w 7122824"/>
              <a:gd name="connsiteY352" fmla="*/ 3515436 h 4151891"/>
              <a:gd name="connsiteX353" fmla="*/ 5294659 w 7122824"/>
              <a:gd name="connsiteY353" fmla="*/ 3514924 h 4151891"/>
              <a:gd name="connsiteX354" fmla="*/ 5293733 w 7122824"/>
              <a:gd name="connsiteY354" fmla="*/ 3513381 h 4151891"/>
              <a:gd name="connsiteX355" fmla="*/ 5296463 w 7122824"/>
              <a:gd name="connsiteY355" fmla="*/ 3513221 h 4151891"/>
              <a:gd name="connsiteX356" fmla="*/ 3499349 w 7122824"/>
              <a:gd name="connsiteY356" fmla="*/ 3512482 h 4151891"/>
              <a:gd name="connsiteX357" fmla="*/ 3497037 w 7122824"/>
              <a:gd name="connsiteY357" fmla="*/ 3527958 h 4151891"/>
              <a:gd name="connsiteX358" fmla="*/ 3490803 w 7122824"/>
              <a:gd name="connsiteY358" fmla="*/ 3517640 h 4151891"/>
              <a:gd name="connsiteX359" fmla="*/ 3499349 w 7122824"/>
              <a:gd name="connsiteY359" fmla="*/ 3512482 h 4151891"/>
              <a:gd name="connsiteX360" fmla="*/ 3329544 w 7122824"/>
              <a:gd name="connsiteY360" fmla="*/ 3512391 h 4151891"/>
              <a:gd name="connsiteX361" fmla="*/ 3378244 w 7122824"/>
              <a:gd name="connsiteY361" fmla="*/ 3553882 h 4151891"/>
              <a:gd name="connsiteX362" fmla="*/ 3329544 w 7122824"/>
              <a:gd name="connsiteY362" fmla="*/ 3512391 h 4151891"/>
              <a:gd name="connsiteX363" fmla="*/ 3627972 w 7122824"/>
              <a:gd name="connsiteY363" fmla="*/ 3508733 h 4151891"/>
              <a:gd name="connsiteX364" fmla="*/ 3626831 w 7122824"/>
              <a:gd name="connsiteY364" fmla="*/ 3516378 h 4151891"/>
              <a:gd name="connsiteX365" fmla="*/ 3640137 w 7122824"/>
              <a:gd name="connsiteY365" fmla="*/ 3521494 h 4151891"/>
              <a:gd name="connsiteX366" fmla="*/ 3627972 w 7122824"/>
              <a:gd name="connsiteY366" fmla="*/ 3508733 h 4151891"/>
              <a:gd name="connsiteX367" fmla="*/ 3320294 w 7122824"/>
              <a:gd name="connsiteY367" fmla="*/ 3500026 h 4151891"/>
              <a:gd name="connsiteX368" fmla="*/ 3320553 w 7122824"/>
              <a:gd name="connsiteY368" fmla="*/ 3501598 h 4151891"/>
              <a:gd name="connsiteX369" fmla="*/ 3320357 w 7122824"/>
              <a:gd name="connsiteY369" fmla="*/ 3500408 h 4151891"/>
              <a:gd name="connsiteX370" fmla="*/ 3608049 w 7122824"/>
              <a:gd name="connsiteY370" fmla="*/ 3497548 h 4151891"/>
              <a:gd name="connsiteX371" fmla="*/ 3605489 w 7122824"/>
              <a:gd name="connsiteY371" fmla="*/ 3502246 h 4151891"/>
              <a:gd name="connsiteX372" fmla="*/ 3615123 w 7122824"/>
              <a:gd name="connsiteY372" fmla="*/ 3500559 h 4151891"/>
              <a:gd name="connsiteX373" fmla="*/ 3608049 w 7122824"/>
              <a:gd name="connsiteY373" fmla="*/ 3497548 h 4151891"/>
              <a:gd name="connsiteX374" fmla="*/ 3319672 w 7122824"/>
              <a:gd name="connsiteY374" fmla="*/ 3496245 h 4151891"/>
              <a:gd name="connsiteX375" fmla="*/ 3319898 w 7122824"/>
              <a:gd name="connsiteY375" fmla="*/ 3497613 h 4151891"/>
              <a:gd name="connsiteX376" fmla="*/ 3320294 w 7122824"/>
              <a:gd name="connsiteY376" fmla="*/ 3500026 h 4151891"/>
              <a:gd name="connsiteX377" fmla="*/ 3319951 w 7122824"/>
              <a:gd name="connsiteY377" fmla="*/ 3497939 h 4151891"/>
              <a:gd name="connsiteX378" fmla="*/ 3319589 w 7122824"/>
              <a:gd name="connsiteY378" fmla="*/ 3495744 h 4151891"/>
              <a:gd name="connsiteX379" fmla="*/ 3319605 w 7122824"/>
              <a:gd name="connsiteY379" fmla="*/ 3495835 h 4151891"/>
              <a:gd name="connsiteX380" fmla="*/ 3319672 w 7122824"/>
              <a:gd name="connsiteY380" fmla="*/ 3496245 h 4151891"/>
              <a:gd name="connsiteX381" fmla="*/ 3749981 w 7122824"/>
              <a:gd name="connsiteY381" fmla="*/ 3494395 h 4151891"/>
              <a:gd name="connsiteX382" fmla="*/ 3777609 w 7122824"/>
              <a:gd name="connsiteY382" fmla="*/ 3517023 h 4151891"/>
              <a:gd name="connsiteX383" fmla="*/ 3749981 w 7122824"/>
              <a:gd name="connsiteY383" fmla="*/ 3494395 h 4151891"/>
              <a:gd name="connsiteX384" fmla="*/ 3309575 w 7122824"/>
              <a:gd name="connsiteY384" fmla="*/ 3492169 h 4151891"/>
              <a:gd name="connsiteX385" fmla="*/ 3317825 w 7122824"/>
              <a:gd name="connsiteY385" fmla="*/ 3496775 h 4151891"/>
              <a:gd name="connsiteX386" fmla="*/ 3315681 w 7122824"/>
              <a:gd name="connsiteY386" fmla="*/ 3500866 h 4151891"/>
              <a:gd name="connsiteX387" fmla="*/ 3309575 w 7122824"/>
              <a:gd name="connsiteY387" fmla="*/ 3492169 h 4151891"/>
              <a:gd name="connsiteX388" fmla="*/ 3289169 w 7122824"/>
              <a:gd name="connsiteY388" fmla="*/ 3481820 h 4151891"/>
              <a:gd name="connsiteX389" fmla="*/ 3291211 w 7122824"/>
              <a:gd name="connsiteY389" fmla="*/ 3490300 h 4151891"/>
              <a:gd name="connsiteX390" fmla="*/ 3284037 w 7122824"/>
              <a:gd name="connsiteY390" fmla="*/ 3486217 h 4151891"/>
              <a:gd name="connsiteX391" fmla="*/ 3289169 w 7122824"/>
              <a:gd name="connsiteY391" fmla="*/ 3481820 h 4151891"/>
              <a:gd name="connsiteX392" fmla="*/ 3449992 w 7122824"/>
              <a:gd name="connsiteY392" fmla="*/ 3477918 h 4151891"/>
              <a:gd name="connsiteX393" fmla="*/ 3453218 w 7122824"/>
              <a:gd name="connsiteY393" fmla="*/ 3478255 h 4151891"/>
              <a:gd name="connsiteX394" fmla="*/ 3461056 w 7122824"/>
              <a:gd name="connsiteY394" fmla="*/ 3484195 h 4151891"/>
              <a:gd name="connsiteX395" fmla="*/ 3454557 w 7122824"/>
              <a:gd name="connsiteY395" fmla="*/ 3498636 h 4151891"/>
              <a:gd name="connsiteX396" fmla="*/ 3442194 w 7122824"/>
              <a:gd name="connsiteY396" fmla="*/ 3489082 h 4151891"/>
              <a:gd name="connsiteX397" fmla="*/ 3449992 w 7122824"/>
              <a:gd name="connsiteY397" fmla="*/ 3477918 h 4151891"/>
              <a:gd name="connsiteX398" fmla="*/ 3278337 w 7122824"/>
              <a:gd name="connsiteY398" fmla="*/ 3473552 h 4151891"/>
              <a:gd name="connsiteX399" fmla="*/ 3285086 w 7122824"/>
              <a:gd name="connsiteY399" fmla="*/ 3477463 h 4151891"/>
              <a:gd name="connsiteX400" fmla="*/ 3284854 w 7122824"/>
              <a:gd name="connsiteY400" fmla="*/ 3477593 h 4151891"/>
              <a:gd name="connsiteX401" fmla="*/ 3285310 w 7122824"/>
              <a:gd name="connsiteY401" fmla="*/ 3478323 h 4151891"/>
              <a:gd name="connsiteX402" fmla="*/ 3285789 w 7122824"/>
              <a:gd name="connsiteY402" fmla="*/ 3480445 h 4151891"/>
              <a:gd name="connsiteX403" fmla="*/ 3283579 w 7122824"/>
              <a:gd name="connsiteY403" fmla="*/ 3484587 h 4151891"/>
              <a:gd name="connsiteX404" fmla="*/ 3283703 w 7122824"/>
              <a:gd name="connsiteY404" fmla="*/ 3479761 h 4151891"/>
              <a:gd name="connsiteX405" fmla="*/ 3283892 w 7122824"/>
              <a:gd name="connsiteY405" fmla="*/ 3478128 h 4151891"/>
              <a:gd name="connsiteX406" fmla="*/ 3281392 w 7122824"/>
              <a:gd name="connsiteY406" fmla="*/ 3479523 h 4151891"/>
              <a:gd name="connsiteX407" fmla="*/ 3271841 w 7122824"/>
              <a:gd name="connsiteY407" fmla="*/ 3475484 h 4151891"/>
              <a:gd name="connsiteX408" fmla="*/ 3278337 w 7122824"/>
              <a:gd name="connsiteY408" fmla="*/ 3473552 h 4151891"/>
              <a:gd name="connsiteX409" fmla="*/ 3726160 w 7122824"/>
              <a:gd name="connsiteY409" fmla="*/ 3471338 h 4151891"/>
              <a:gd name="connsiteX410" fmla="*/ 3719465 w 7122824"/>
              <a:gd name="connsiteY410" fmla="*/ 3478891 h 4151891"/>
              <a:gd name="connsiteX411" fmla="*/ 3729942 w 7122824"/>
              <a:gd name="connsiteY411" fmla="*/ 3482021 h 4151891"/>
              <a:gd name="connsiteX412" fmla="*/ 3738204 w 7122824"/>
              <a:gd name="connsiteY412" fmla="*/ 3489508 h 4151891"/>
              <a:gd name="connsiteX413" fmla="*/ 3740876 w 7122824"/>
              <a:gd name="connsiteY413" fmla="*/ 3482090 h 4151891"/>
              <a:gd name="connsiteX414" fmla="*/ 3729327 w 7122824"/>
              <a:gd name="connsiteY414" fmla="*/ 3475674 h 4151891"/>
              <a:gd name="connsiteX415" fmla="*/ 3728429 w 7122824"/>
              <a:gd name="connsiteY415" fmla="*/ 3471876 h 4151891"/>
              <a:gd name="connsiteX416" fmla="*/ 3726160 w 7122824"/>
              <a:gd name="connsiteY416" fmla="*/ 3471338 h 4151891"/>
              <a:gd name="connsiteX417" fmla="*/ 5281893 w 7122824"/>
              <a:gd name="connsiteY417" fmla="*/ 3464874 h 4151891"/>
              <a:gd name="connsiteX418" fmla="*/ 5273909 w 7122824"/>
              <a:gd name="connsiteY418" fmla="*/ 3467520 h 4151891"/>
              <a:gd name="connsiteX419" fmla="*/ 5274365 w 7122824"/>
              <a:gd name="connsiteY419" fmla="*/ 3467789 h 4151891"/>
              <a:gd name="connsiteX420" fmla="*/ 5283183 w 7122824"/>
              <a:gd name="connsiteY420" fmla="*/ 3466244 h 4151891"/>
              <a:gd name="connsiteX421" fmla="*/ 5282450 w 7122824"/>
              <a:gd name="connsiteY421" fmla="*/ 3465454 h 4151891"/>
              <a:gd name="connsiteX422" fmla="*/ 3548479 w 7122824"/>
              <a:gd name="connsiteY422" fmla="*/ 3458280 h 4151891"/>
              <a:gd name="connsiteX423" fmla="*/ 3548058 w 7122824"/>
              <a:gd name="connsiteY423" fmla="*/ 3461095 h 4151891"/>
              <a:gd name="connsiteX424" fmla="*/ 3569601 w 7122824"/>
              <a:gd name="connsiteY424" fmla="*/ 3472130 h 4151891"/>
              <a:gd name="connsiteX425" fmla="*/ 3566810 w 7122824"/>
              <a:gd name="connsiteY425" fmla="*/ 3466298 h 4151891"/>
              <a:gd name="connsiteX426" fmla="*/ 3550498 w 7122824"/>
              <a:gd name="connsiteY426" fmla="*/ 3459189 h 4151891"/>
              <a:gd name="connsiteX427" fmla="*/ 5296908 w 7122824"/>
              <a:gd name="connsiteY427" fmla="*/ 3456394 h 4151891"/>
              <a:gd name="connsiteX428" fmla="*/ 5296079 w 7122824"/>
              <a:gd name="connsiteY428" fmla="*/ 3457150 h 4151891"/>
              <a:gd name="connsiteX429" fmla="*/ 5296140 w 7122824"/>
              <a:gd name="connsiteY429" fmla="*/ 3460720 h 4151891"/>
              <a:gd name="connsiteX430" fmla="*/ 5292728 w 7122824"/>
              <a:gd name="connsiteY430" fmla="*/ 3460210 h 4151891"/>
              <a:gd name="connsiteX431" fmla="*/ 5290884 w 7122824"/>
              <a:gd name="connsiteY431" fmla="*/ 3461894 h 4151891"/>
              <a:gd name="connsiteX432" fmla="*/ 5285255 w 7122824"/>
              <a:gd name="connsiteY432" fmla="*/ 3463760 h 4151891"/>
              <a:gd name="connsiteX433" fmla="*/ 5287019 w 7122824"/>
              <a:gd name="connsiteY433" fmla="*/ 3465572 h 4151891"/>
              <a:gd name="connsiteX434" fmla="*/ 5295766 w 7122824"/>
              <a:gd name="connsiteY434" fmla="*/ 3464040 h 4151891"/>
              <a:gd name="connsiteX435" fmla="*/ 5296908 w 7122824"/>
              <a:gd name="connsiteY435" fmla="*/ 3456394 h 4151891"/>
              <a:gd name="connsiteX436" fmla="*/ 3251781 w 7122824"/>
              <a:gd name="connsiteY436" fmla="*/ 3455951 h 4151891"/>
              <a:gd name="connsiteX437" fmla="*/ 3272882 w 7122824"/>
              <a:gd name="connsiteY437" fmla="*/ 3466843 h 4151891"/>
              <a:gd name="connsiteX438" fmla="*/ 3272452 w 7122824"/>
              <a:gd name="connsiteY438" fmla="*/ 3467322 h 4151891"/>
              <a:gd name="connsiteX439" fmla="*/ 3273307 w 7122824"/>
              <a:gd name="connsiteY439" fmla="*/ 3471685 h 4151891"/>
              <a:gd name="connsiteX440" fmla="*/ 3271097 w 7122824"/>
              <a:gd name="connsiteY440" fmla="*/ 3475827 h 4151891"/>
              <a:gd name="connsiteX441" fmla="*/ 3272351 w 7122824"/>
              <a:gd name="connsiteY441" fmla="*/ 3467435 h 4151891"/>
              <a:gd name="connsiteX442" fmla="*/ 3269206 w 7122824"/>
              <a:gd name="connsiteY442" fmla="*/ 3470938 h 4151891"/>
              <a:gd name="connsiteX443" fmla="*/ 3251781 w 7122824"/>
              <a:gd name="connsiteY443" fmla="*/ 3455951 h 4151891"/>
              <a:gd name="connsiteX444" fmla="*/ 3681693 w 7122824"/>
              <a:gd name="connsiteY444" fmla="*/ 3445025 h 4151891"/>
              <a:gd name="connsiteX445" fmla="*/ 3678759 w 7122824"/>
              <a:gd name="connsiteY445" fmla="*/ 3449619 h 4151891"/>
              <a:gd name="connsiteX446" fmla="*/ 3684876 w 7122824"/>
              <a:gd name="connsiteY446" fmla="*/ 3450532 h 4151891"/>
              <a:gd name="connsiteX447" fmla="*/ 3696235 w 7122824"/>
              <a:gd name="connsiteY447" fmla="*/ 3458223 h 4151891"/>
              <a:gd name="connsiteX448" fmla="*/ 3711432 w 7122824"/>
              <a:gd name="connsiteY448" fmla="*/ 3469874 h 4151891"/>
              <a:gd name="connsiteX449" fmla="*/ 3695354 w 7122824"/>
              <a:gd name="connsiteY449" fmla="*/ 3453662 h 4151891"/>
              <a:gd name="connsiteX450" fmla="*/ 3681693 w 7122824"/>
              <a:gd name="connsiteY450" fmla="*/ 3445025 h 4151891"/>
              <a:gd name="connsiteX451" fmla="*/ 3223846 w 7122824"/>
              <a:gd name="connsiteY451" fmla="*/ 3436187 h 4151891"/>
              <a:gd name="connsiteX452" fmla="*/ 3229306 w 7122824"/>
              <a:gd name="connsiteY452" fmla="*/ 3443144 h 4151891"/>
              <a:gd name="connsiteX453" fmla="*/ 3221229 w 7122824"/>
              <a:gd name="connsiteY453" fmla="*/ 3437340 h 4151891"/>
              <a:gd name="connsiteX454" fmla="*/ 3223846 w 7122824"/>
              <a:gd name="connsiteY454" fmla="*/ 3436187 h 4151891"/>
              <a:gd name="connsiteX455" fmla="*/ 3224503 w 7122824"/>
              <a:gd name="connsiteY455" fmla="*/ 3432551 h 4151891"/>
              <a:gd name="connsiteX456" fmla="*/ 3224863 w 7122824"/>
              <a:gd name="connsiteY456" fmla="*/ 3434428 h 4151891"/>
              <a:gd name="connsiteX457" fmla="*/ 3224652 w 7122824"/>
              <a:gd name="connsiteY457" fmla="*/ 3433336 h 4151891"/>
              <a:gd name="connsiteX458" fmla="*/ 3223939 w 7122824"/>
              <a:gd name="connsiteY458" fmla="*/ 3429626 h 4151891"/>
              <a:gd name="connsiteX459" fmla="*/ 3224217 w 7122824"/>
              <a:gd name="connsiteY459" fmla="*/ 3431068 h 4151891"/>
              <a:gd name="connsiteX460" fmla="*/ 3224503 w 7122824"/>
              <a:gd name="connsiteY460" fmla="*/ 3432551 h 4151891"/>
              <a:gd name="connsiteX461" fmla="*/ 3224159 w 7122824"/>
              <a:gd name="connsiteY461" fmla="*/ 3430769 h 4151891"/>
              <a:gd name="connsiteX462" fmla="*/ 3387689 w 7122824"/>
              <a:gd name="connsiteY462" fmla="*/ 3429143 h 4151891"/>
              <a:gd name="connsiteX463" fmla="*/ 3385376 w 7122824"/>
              <a:gd name="connsiteY463" fmla="*/ 3444623 h 4151891"/>
              <a:gd name="connsiteX464" fmla="*/ 3380289 w 7122824"/>
              <a:gd name="connsiteY464" fmla="*/ 3434368 h 4151891"/>
              <a:gd name="connsiteX465" fmla="*/ 3387689 w 7122824"/>
              <a:gd name="connsiteY465" fmla="*/ 3429143 h 4151891"/>
              <a:gd name="connsiteX466" fmla="*/ 3223829 w 7122824"/>
              <a:gd name="connsiteY466" fmla="*/ 3429051 h 4151891"/>
              <a:gd name="connsiteX467" fmla="*/ 3223939 w 7122824"/>
              <a:gd name="connsiteY467" fmla="*/ 3429626 h 4151891"/>
              <a:gd name="connsiteX468" fmla="*/ 3223845 w 7122824"/>
              <a:gd name="connsiteY468" fmla="*/ 3429135 h 4151891"/>
              <a:gd name="connsiteX469" fmla="*/ 3223829 w 7122824"/>
              <a:gd name="connsiteY469" fmla="*/ 3429051 h 4151891"/>
              <a:gd name="connsiteX470" fmla="*/ 3520056 w 7122824"/>
              <a:gd name="connsiteY470" fmla="*/ 3428769 h 4151891"/>
              <a:gd name="connsiteX471" fmla="*/ 3519993 w 7122824"/>
              <a:gd name="connsiteY471" fmla="*/ 3429189 h 4151891"/>
              <a:gd name="connsiteX472" fmla="*/ 3535327 w 7122824"/>
              <a:gd name="connsiteY472" fmla="*/ 3436184 h 4151891"/>
              <a:gd name="connsiteX473" fmla="*/ 3533142 w 7122824"/>
              <a:gd name="connsiteY473" fmla="*/ 3434047 h 4151891"/>
              <a:gd name="connsiteX474" fmla="*/ 3520056 w 7122824"/>
              <a:gd name="connsiteY474" fmla="*/ 3428769 h 4151891"/>
              <a:gd name="connsiteX475" fmla="*/ 3201524 w 7122824"/>
              <a:gd name="connsiteY475" fmla="*/ 3423160 h 4151891"/>
              <a:gd name="connsiteX476" fmla="*/ 3221922 w 7122824"/>
              <a:gd name="connsiteY476" fmla="*/ 3431034 h 4151891"/>
              <a:gd name="connsiteX477" fmla="*/ 3219965 w 7122824"/>
              <a:gd name="connsiteY477" fmla="*/ 3433692 h 4151891"/>
              <a:gd name="connsiteX478" fmla="*/ 3199212 w 7122824"/>
              <a:gd name="connsiteY478" fmla="*/ 3438635 h 4151891"/>
              <a:gd name="connsiteX479" fmla="*/ 3201524 w 7122824"/>
              <a:gd name="connsiteY479" fmla="*/ 3423160 h 4151891"/>
              <a:gd name="connsiteX480" fmla="*/ 5284283 w 7122824"/>
              <a:gd name="connsiteY480" fmla="*/ 3413412 h 4151891"/>
              <a:gd name="connsiteX481" fmla="*/ 5283695 w 7122824"/>
              <a:gd name="connsiteY481" fmla="*/ 3414033 h 4151891"/>
              <a:gd name="connsiteX482" fmla="*/ 5287061 w 7122824"/>
              <a:gd name="connsiteY482" fmla="*/ 3417663 h 4151891"/>
              <a:gd name="connsiteX483" fmla="*/ 5291160 w 7122824"/>
              <a:gd name="connsiteY483" fmla="*/ 3417010 h 4151891"/>
              <a:gd name="connsiteX484" fmla="*/ 5285266 w 7122824"/>
              <a:gd name="connsiteY484" fmla="*/ 3413640 h 4151891"/>
              <a:gd name="connsiteX485" fmla="*/ 3387005 w 7122824"/>
              <a:gd name="connsiteY485" fmla="*/ 3410376 h 4151891"/>
              <a:gd name="connsiteX486" fmla="*/ 3398589 w 7122824"/>
              <a:gd name="connsiteY486" fmla="*/ 3433685 h 4151891"/>
              <a:gd name="connsiteX487" fmla="*/ 3381980 w 7122824"/>
              <a:gd name="connsiteY487" fmla="*/ 3423497 h 4151891"/>
              <a:gd name="connsiteX488" fmla="*/ 3387005 w 7122824"/>
              <a:gd name="connsiteY488" fmla="*/ 3410376 h 4151891"/>
              <a:gd name="connsiteX489" fmla="*/ 5294550 w 7122824"/>
              <a:gd name="connsiteY489" fmla="*/ 3406558 h 4151891"/>
              <a:gd name="connsiteX490" fmla="*/ 5290190 w 7122824"/>
              <a:gd name="connsiteY490" fmla="*/ 3407186 h 4151891"/>
              <a:gd name="connsiteX491" fmla="*/ 5290093 w 7122824"/>
              <a:gd name="connsiteY491" fmla="*/ 3407288 h 4151891"/>
              <a:gd name="connsiteX492" fmla="*/ 5290382 w 7122824"/>
              <a:gd name="connsiteY492" fmla="*/ 3410158 h 4151891"/>
              <a:gd name="connsiteX493" fmla="*/ 5296549 w 7122824"/>
              <a:gd name="connsiteY493" fmla="*/ 3416484 h 4151891"/>
              <a:gd name="connsiteX494" fmla="*/ 5304635 w 7122824"/>
              <a:gd name="connsiteY494" fmla="*/ 3419507 h 4151891"/>
              <a:gd name="connsiteX495" fmla="*/ 5320839 w 7122824"/>
              <a:gd name="connsiteY495" fmla="*/ 3430527 h 4151891"/>
              <a:gd name="connsiteX496" fmla="*/ 5351697 w 7122824"/>
              <a:gd name="connsiteY496" fmla="*/ 3442503 h 4151891"/>
              <a:gd name="connsiteX497" fmla="*/ 5356607 w 7122824"/>
              <a:gd name="connsiteY497" fmla="*/ 3440374 h 4151891"/>
              <a:gd name="connsiteX498" fmla="*/ 5354443 w 7122824"/>
              <a:gd name="connsiteY498" fmla="*/ 3438121 h 4151891"/>
              <a:gd name="connsiteX499" fmla="*/ 5347058 w 7122824"/>
              <a:gd name="connsiteY499" fmla="*/ 3432530 h 4151891"/>
              <a:gd name="connsiteX500" fmla="*/ 5336780 w 7122824"/>
              <a:gd name="connsiteY500" fmla="*/ 3436781 h 4151891"/>
              <a:gd name="connsiteX501" fmla="*/ 5320057 w 7122824"/>
              <a:gd name="connsiteY501" fmla="*/ 3422963 h 4151891"/>
              <a:gd name="connsiteX502" fmla="*/ 5302388 w 7122824"/>
              <a:gd name="connsiteY502" fmla="*/ 3411169 h 4151891"/>
              <a:gd name="connsiteX503" fmla="*/ 5297539 w 7122824"/>
              <a:gd name="connsiteY503" fmla="*/ 3406566 h 4151891"/>
              <a:gd name="connsiteX504" fmla="*/ 5297678 w 7122824"/>
              <a:gd name="connsiteY504" fmla="*/ 3406835 h 4151891"/>
              <a:gd name="connsiteX505" fmla="*/ 5297554 w 7122824"/>
              <a:gd name="connsiteY505" fmla="*/ 3407848 h 4151891"/>
              <a:gd name="connsiteX506" fmla="*/ 3638619 w 7122824"/>
              <a:gd name="connsiteY506" fmla="*/ 3406099 h 4151891"/>
              <a:gd name="connsiteX507" fmla="*/ 3636334 w 7122824"/>
              <a:gd name="connsiteY507" fmla="*/ 3421392 h 4151891"/>
              <a:gd name="connsiteX508" fmla="*/ 3661418 w 7122824"/>
              <a:gd name="connsiteY508" fmla="*/ 3431393 h 4151891"/>
              <a:gd name="connsiteX509" fmla="*/ 3673785 w 7122824"/>
              <a:gd name="connsiteY509" fmla="*/ 3441058 h 4151891"/>
              <a:gd name="connsiteX510" fmla="*/ 3671868 w 7122824"/>
              <a:gd name="connsiteY510" fmla="*/ 3432955 h 4151891"/>
              <a:gd name="connsiteX511" fmla="*/ 3661032 w 7122824"/>
              <a:gd name="connsiteY511" fmla="*/ 3423519 h 4151891"/>
              <a:gd name="connsiteX512" fmla="*/ 3638619 w 7122824"/>
              <a:gd name="connsiteY512" fmla="*/ 3406099 h 4151891"/>
              <a:gd name="connsiteX513" fmla="*/ 5192031 w 7122824"/>
              <a:gd name="connsiteY513" fmla="*/ 3404493 h 4151891"/>
              <a:gd name="connsiteX514" fmla="*/ 5193284 w 7122824"/>
              <a:gd name="connsiteY514" fmla="*/ 3407148 h 4151891"/>
              <a:gd name="connsiteX515" fmla="*/ 5207321 w 7122824"/>
              <a:gd name="connsiteY515" fmla="*/ 3414817 h 4151891"/>
              <a:gd name="connsiteX516" fmla="*/ 5199288 w 7122824"/>
              <a:gd name="connsiteY516" fmla="*/ 3408328 h 4151891"/>
              <a:gd name="connsiteX517" fmla="*/ 5195930 w 7122824"/>
              <a:gd name="connsiteY517" fmla="*/ 3406009 h 4151891"/>
              <a:gd name="connsiteX518" fmla="*/ 5193675 w 7122824"/>
              <a:gd name="connsiteY518" fmla="*/ 3404728 h 4151891"/>
              <a:gd name="connsiteX519" fmla="*/ 3575029 w 7122824"/>
              <a:gd name="connsiteY519" fmla="*/ 3404414 h 4151891"/>
              <a:gd name="connsiteX520" fmla="*/ 3587651 w 7122824"/>
              <a:gd name="connsiteY520" fmla="*/ 3414116 h 4151891"/>
              <a:gd name="connsiteX521" fmla="*/ 3583746 w 7122824"/>
              <a:gd name="connsiteY521" fmla="*/ 3404934 h 4151891"/>
              <a:gd name="connsiteX522" fmla="*/ 3575029 w 7122824"/>
              <a:gd name="connsiteY522" fmla="*/ 3404414 h 4151891"/>
              <a:gd name="connsiteX523" fmla="*/ 5251608 w 7122824"/>
              <a:gd name="connsiteY523" fmla="*/ 3402396 h 4151891"/>
              <a:gd name="connsiteX524" fmla="*/ 5253237 w 7122824"/>
              <a:gd name="connsiteY524" fmla="*/ 3408473 h 4151891"/>
              <a:gd name="connsiteX525" fmla="*/ 5256948 w 7122824"/>
              <a:gd name="connsiteY525" fmla="*/ 3405451 h 4151891"/>
              <a:gd name="connsiteX526" fmla="*/ 5255502 w 7122824"/>
              <a:gd name="connsiteY526" fmla="*/ 3403967 h 4151891"/>
              <a:gd name="connsiteX527" fmla="*/ 5251608 w 7122824"/>
              <a:gd name="connsiteY527" fmla="*/ 3402396 h 4151891"/>
              <a:gd name="connsiteX528" fmla="*/ 3621409 w 7122824"/>
              <a:gd name="connsiteY528" fmla="*/ 3395711 h 4151891"/>
              <a:gd name="connsiteX529" fmla="*/ 3612876 w 7122824"/>
              <a:gd name="connsiteY529" fmla="*/ 3402253 h 4151891"/>
              <a:gd name="connsiteX530" fmla="*/ 3621409 w 7122824"/>
              <a:gd name="connsiteY530" fmla="*/ 3395711 h 4151891"/>
              <a:gd name="connsiteX531" fmla="*/ 3334225 w 7122824"/>
              <a:gd name="connsiteY531" fmla="*/ 3395527 h 4151891"/>
              <a:gd name="connsiteX532" fmla="*/ 3336002 w 7122824"/>
              <a:gd name="connsiteY532" fmla="*/ 3398206 h 4151891"/>
              <a:gd name="connsiteX533" fmla="*/ 3332496 w 7122824"/>
              <a:gd name="connsiteY533" fmla="*/ 3402240 h 4151891"/>
              <a:gd name="connsiteX534" fmla="*/ 3331742 w 7122824"/>
              <a:gd name="connsiteY534" fmla="*/ 3397568 h 4151891"/>
              <a:gd name="connsiteX535" fmla="*/ 3334225 w 7122824"/>
              <a:gd name="connsiteY535" fmla="*/ 3395527 h 4151891"/>
              <a:gd name="connsiteX536" fmla="*/ 5221398 w 7122824"/>
              <a:gd name="connsiteY536" fmla="*/ 3395330 h 4151891"/>
              <a:gd name="connsiteX537" fmla="*/ 5228148 w 7122824"/>
              <a:gd name="connsiteY537" fmla="*/ 3402741 h 4151891"/>
              <a:gd name="connsiteX538" fmla="*/ 5232022 w 7122824"/>
              <a:gd name="connsiteY538" fmla="*/ 3406678 h 4151891"/>
              <a:gd name="connsiteX539" fmla="*/ 5237534 w 7122824"/>
              <a:gd name="connsiteY539" fmla="*/ 3405572 h 4151891"/>
              <a:gd name="connsiteX540" fmla="*/ 5237920 w 7122824"/>
              <a:gd name="connsiteY540" fmla="*/ 3405191 h 4151891"/>
              <a:gd name="connsiteX541" fmla="*/ 5237462 w 7122824"/>
              <a:gd name="connsiteY541" fmla="*/ 3404916 h 4151891"/>
              <a:gd name="connsiteX542" fmla="*/ 3563225 w 7122824"/>
              <a:gd name="connsiteY542" fmla="*/ 3393416 h 4151891"/>
              <a:gd name="connsiteX543" fmla="*/ 3559376 w 7122824"/>
              <a:gd name="connsiteY543" fmla="*/ 3395821 h 4151891"/>
              <a:gd name="connsiteX544" fmla="*/ 3570441 w 7122824"/>
              <a:gd name="connsiteY544" fmla="*/ 3403728 h 4151891"/>
              <a:gd name="connsiteX545" fmla="*/ 3563225 w 7122824"/>
              <a:gd name="connsiteY545" fmla="*/ 3393416 h 4151891"/>
              <a:gd name="connsiteX546" fmla="*/ 3327894 w 7122824"/>
              <a:gd name="connsiteY546" fmla="*/ 3391788 h 4151891"/>
              <a:gd name="connsiteX547" fmla="*/ 3333118 w 7122824"/>
              <a:gd name="connsiteY547" fmla="*/ 3394432 h 4151891"/>
              <a:gd name="connsiteX548" fmla="*/ 3323939 w 7122824"/>
              <a:gd name="connsiteY548" fmla="*/ 3396043 h 4151891"/>
              <a:gd name="connsiteX549" fmla="*/ 3327894 w 7122824"/>
              <a:gd name="connsiteY549" fmla="*/ 3391788 h 4151891"/>
              <a:gd name="connsiteX550" fmla="*/ 5177803 w 7122824"/>
              <a:gd name="connsiteY550" fmla="*/ 3390951 h 4151891"/>
              <a:gd name="connsiteX551" fmla="*/ 5178544 w 7122824"/>
              <a:gd name="connsiteY551" fmla="*/ 3392571 h 4151891"/>
              <a:gd name="connsiteX552" fmla="*/ 5202395 w 7122824"/>
              <a:gd name="connsiteY552" fmla="*/ 3405811 h 4151891"/>
              <a:gd name="connsiteX553" fmla="*/ 5218996 w 7122824"/>
              <a:gd name="connsiteY553" fmla="*/ 3416466 h 4151891"/>
              <a:gd name="connsiteX554" fmla="*/ 5220466 w 7122824"/>
              <a:gd name="connsiteY554" fmla="*/ 3413861 h 4151891"/>
              <a:gd name="connsiteX555" fmla="*/ 5219284 w 7122824"/>
              <a:gd name="connsiteY555" fmla="*/ 3412988 h 4151891"/>
              <a:gd name="connsiteX556" fmla="*/ 5219041 w 7122824"/>
              <a:gd name="connsiteY556" fmla="*/ 3415272 h 4151891"/>
              <a:gd name="connsiteX557" fmla="*/ 5219097 w 7122824"/>
              <a:gd name="connsiteY557" fmla="*/ 3415344 h 4151891"/>
              <a:gd name="connsiteX558" fmla="*/ 5217953 w 7122824"/>
              <a:gd name="connsiteY558" fmla="*/ 3414720 h 4151891"/>
              <a:gd name="connsiteX559" fmla="*/ 5251592 w 7122824"/>
              <a:gd name="connsiteY559" fmla="*/ 3390447 h 4151891"/>
              <a:gd name="connsiteX560" fmla="*/ 5249872 w 7122824"/>
              <a:gd name="connsiteY560" fmla="*/ 3392310 h 4151891"/>
              <a:gd name="connsiteX561" fmla="*/ 5249334 w 7122824"/>
              <a:gd name="connsiteY561" fmla="*/ 3392862 h 4151891"/>
              <a:gd name="connsiteX562" fmla="*/ 5258393 w 7122824"/>
              <a:gd name="connsiteY562" fmla="*/ 3400959 h 4151891"/>
              <a:gd name="connsiteX563" fmla="*/ 5260269 w 7122824"/>
              <a:gd name="connsiteY563" fmla="*/ 3402746 h 4151891"/>
              <a:gd name="connsiteX564" fmla="*/ 5263140 w 7122824"/>
              <a:gd name="connsiteY564" fmla="*/ 3400407 h 4151891"/>
              <a:gd name="connsiteX565" fmla="*/ 5260868 w 7122824"/>
              <a:gd name="connsiteY565" fmla="*/ 3398619 h 4151891"/>
              <a:gd name="connsiteX566" fmla="*/ 5251592 w 7122824"/>
              <a:gd name="connsiteY566" fmla="*/ 3390447 h 4151891"/>
              <a:gd name="connsiteX567" fmla="*/ 3603802 w 7122824"/>
              <a:gd name="connsiteY567" fmla="*/ 3387120 h 4151891"/>
              <a:gd name="connsiteX568" fmla="*/ 3600254 w 7122824"/>
              <a:gd name="connsiteY568" fmla="*/ 3392550 h 4151891"/>
              <a:gd name="connsiteX569" fmla="*/ 3608815 w 7122824"/>
              <a:gd name="connsiteY569" fmla="*/ 3387575 h 4151891"/>
              <a:gd name="connsiteX570" fmla="*/ 3603802 w 7122824"/>
              <a:gd name="connsiteY570" fmla="*/ 3387120 h 4151891"/>
              <a:gd name="connsiteX571" fmla="*/ 3583921 w 7122824"/>
              <a:gd name="connsiteY571" fmla="*/ 3376299 h 4151891"/>
              <a:gd name="connsiteX572" fmla="*/ 3582817 w 7122824"/>
              <a:gd name="connsiteY572" fmla="*/ 3383691 h 4151891"/>
              <a:gd name="connsiteX573" fmla="*/ 3591992 w 7122824"/>
              <a:gd name="connsiteY573" fmla="*/ 3385062 h 4151891"/>
              <a:gd name="connsiteX574" fmla="*/ 3593097 w 7122824"/>
              <a:gd name="connsiteY574" fmla="*/ 3377671 h 4151891"/>
              <a:gd name="connsiteX575" fmla="*/ 3583921 w 7122824"/>
              <a:gd name="connsiteY575" fmla="*/ 3376299 h 4151891"/>
              <a:gd name="connsiteX576" fmla="*/ 5259829 w 7122824"/>
              <a:gd name="connsiteY576" fmla="*/ 3372891 h 4151891"/>
              <a:gd name="connsiteX577" fmla="*/ 5269446 w 7122824"/>
              <a:gd name="connsiteY577" fmla="*/ 3380886 h 4151891"/>
              <a:gd name="connsiteX578" fmla="*/ 5277833 w 7122824"/>
              <a:gd name="connsiteY578" fmla="*/ 3388440 h 4151891"/>
              <a:gd name="connsiteX579" fmla="*/ 5278162 w 7122824"/>
              <a:gd name="connsiteY579" fmla="*/ 3388172 h 4151891"/>
              <a:gd name="connsiteX580" fmla="*/ 5277223 w 7122824"/>
              <a:gd name="connsiteY580" fmla="*/ 3387281 h 4151891"/>
              <a:gd name="connsiteX581" fmla="*/ 5265133 w 7122824"/>
              <a:gd name="connsiteY581" fmla="*/ 3375868 h 4151891"/>
              <a:gd name="connsiteX582" fmla="*/ 3314050 w 7122824"/>
              <a:gd name="connsiteY582" fmla="*/ 3369596 h 4151891"/>
              <a:gd name="connsiteX583" fmla="*/ 3312071 w 7122824"/>
              <a:gd name="connsiteY583" fmla="*/ 3382840 h 4151891"/>
              <a:gd name="connsiteX584" fmla="*/ 3301497 w 7122824"/>
              <a:gd name="connsiteY584" fmla="*/ 3370729 h 4151891"/>
              <a:gd name="connsiteX585" fmla="*/ 3314050 w 7122824"/>
              <a:gd name="connsiteY585" fmla="*/ 3369596 h 4151891"/>
              <a:gd name="connsiteX586" fmla="*/ 3390048 w 7122824"/>
              <a:gd name="connsiteY586" fmla="*/ 3367798 h 4151891"/>
              <a:gd name="connsiteX587" fmla="*/ 3388779 w 7122824"/>
              <a:gd name="connsiteY587" fmla="*/ 3376291 h 4151891"/>
              <a:gd name="connsiteX588" fmla="*/ 3392301 w 7122824"/>
              <a:gd name="connsiteY588" fmla="*/ 3378672 h 4151891"/>
              <a:gd name="connsiteX589" fmla="*/ 3409282 w 7122824"/>
              <a:gd name="connsiteY589" fmla="*/ 3390589 h 4151891"/>
              <a:gd name="connsiteX590" fmla="*/ 3422747 w 7122824"/>
              <a:gd name="connsiteY590" fmla="*/ 3405109 h 4151891"/>
              <a:gd name="connsiteX591" fmla="*/ 3454348 w 7122824"/>
              <a:gd name="connsiteY591" fmla="*/ 3422078 h 4151891"/>
              <a:gd name="connsiteX592" fmla="*/ 3486753 w 7122824"/>
              <a:gd name="connsiteY592" fmla="*/ 3444116 h 4151891"/>
              <a:gd name="connsiteX593" fmla="*/ 3523062 w 7122824"/>
              <a:gd name="connsiteY593" fmla="*/ 3471430 h 4151891"/>
              <a:gd name="connsiteX594" fmla="*/ 3557035 w 7122824"/>
              <a:gd name="connsiteY594" fmla="*/ 3493442 h 4151891"/>
              <a:gd name="connsiteX595" fmla="*/ 3572030 w 7122824"/>
              <a:gd name="connsiteY595" fmla="*/ 3508190 h 4151891"/>
              <a:gd name="connsiteX596" fmla="*/ 3589010 w 7122824"/>
              <a:gd name="connsiteY596" fmla="*/ 3520108 h 4151891"/>
              <a:gd name="connsiteX597" fmla="*/ 3624056 w 7122824"/>
              <a:gd name="connsiteY597" fmla="*/ 3545407 h 4151891"/>
              <a:gd name="connsiteX598" fmla="*/ 3659292 w 7122824"/>
              <a:gd name="connsiteY598" fmla="*/ 3569433 h 4151891"/>
              <a:gd name="connsiteX599" fmla="*/ 3692612 w 7122824"/>
              <a:gd name="connsiteY599" fmla="*/ 3585356 h 4151891"/>
              <a:gd name="connsiteX600" fmla="*/ 3676730 w 7122824"/>
              <a:gd name="connsiteY600" fmla="*/ 3578293 h 4151891"/>
              <a:gd name="connsiteX601" fmla="*/ 3664108 w 7122824"/>
              <a:gd name="connsiteY601" fmla="*/ 3568590 h 4151891"/>
              <a:gd name="connsiteX602" fmla="*/ 3653473 w 7122824"/>
              <a:gd name="connsiteY602" fmla="*/ 3556057 h 4151891"/>
              <a:gd name="connsiteX603" fmla="*/ 3638048 w 7122824"/>
              <a:gd name="connsiteY603" fmla="*/ 3545935 h 4151891"/>
              <a:gd name="connsiteX604" fmla="*/ 3572943 w 7122824"/>
              <a:gd name="connsiteY604" fmla="*/ 3502073 h 4151891"/>
              <a:gd name="connsiteX605" fmla="*/ 3509852 w 7122824"/>
              <a:gd name="connsiteY605" fmla="*/ 3456948 h 4151891"/>
              <a:gd name="connsiteX606" fmla="*/ 3483308 w 7122824"/>
              <a:gd name="connsiteY606" fmla="*/ 3435785 h 4151891"/>
              <a:gd name="connsiteX607" fmla="*/ 3473516 w 7122824"/>
              <a:gd name="connsiteY607" fmla="*/ 3428068 h 4151891"/>
              <a:gd name="connsiteX608" fmla="*/ 3457634 w 7122824"/>
              <a:gd name="connsiteY608" fmla="*/ 3421005 h 4151891"/>
              <a:gd name="connsiteX609" fmla="*/ 3442178 w 7122824"/>
              <a:gd name="connsiteY609" fmla="*/ 3409348 h 4151891"/>
              <a:gd name="connsiteX610" fmla="*/ 3431434 w 7122824"/>
              <a:gd name="connsiteY610" fmla="*/ 3400195 h 4151891"/>
              <a:gd name="connsiteX611" fmla="*/ 3428605 w 7122824"/>
              <a:gd name="connsiteY611" fmla="*/ 3399325 h 4151891"/>
              <a:gd name="connsiteX612" fmla="*/ 3428084 w 7122824"/>
              <a:gd name="connsiteY612" fmla="*/ 3397343 h 4151891"/>
              <a:gd name="connsiteX613" fmla="*/ 3426922 w 7122824"/>
              <a:gd name="connsiteY613" fmla="*/ 3396352 h 4151891"/>
              <a:gd name="connsiteX614" fmla="*/ 3392143 w 7122824"/>
              <a:gd name="connsiteY614" fmla="*/ 3369268 h 4151891"/>
              <a:gd name="connsiteX615" fmla="*/ 3303801 w 7122824"/>
              <a:gd name="connsiteY615" fmla="*/ 3365793 h 4151891"/>
              <a:gd name="connsiteX616" fmla="*/ 3303873 w 7122824"/>
              <a:gd name="connsiteY616" fmla="*/ 3366660 h 4151891"/>
              <a:gd name="connsiteX617" fmla="*/ 3303970 w 7122824"/>
              <a:gd name="connsiteY617" fmla="*/ 3367834 h 4151891"/>
              <a:gd name="connsiteX618" fmla="*/ 3303491 w 7122824"/>
              <a:gd name="connsiteY618" fmla="*/ 3362053 h 4151891"/>
              <a:gd name="connsiteX619" fmla="*/ 3303671 w 7122824"/>
              <a:gd name="connsiteY619" fmla="*/ 3364221 h 4151891"/>
              <a:gd name="connsiteX620" fmla="*/ 3303801 w 7122824"/>
              <a:gd name="connsiteY620" fmla="*/ 3365793 h 4151891"/>
              <a:gd name="connsiteX621" fmla="*/ 3303644 w 7122824"/>
              <a:gd name="connsiteY621" fmla="*/ 3363900 h 4151891"/>
              <a:gd name="connsiteX622" fmla="*/ 3303491 w 7122824"/>
              <a:gd name="connsiteY622" fmla="*/ 3362053 h 4151891"/>
              <a:gd name="connsiteX623" fmla="*/ 3295241 w 7122824"/>
              <a:gd name="connsiteY623" fmla="*/ 3358741 h 4151891"/>
              <a:gd name="connsiteX624" fmla="*/ 3303514 w 7122824"/>
              <a:gd name="connsiteY624" fmla="*/ 3363195 h 4151891"/>
              <a:gd name="connsiteX625" fmla="*/ 3299850 w 7122824"/>
              <a:gd name="connsiteY625" fmla="*/ 3367206 h 4151891"/>
              <a:gd name="connsiteX626" fmla="*/ 3295241 w 7122824"/>
              <a:gd name="connsiteY626" fmla="*/ 3358741 h 4151891"/>
              <a:gd name="connsiteX627" fmla="*/ 3361943 w 7122824"/>
              <a:gd name="connsiteY627" fmla="*/ 3357570 h 4151891"/>
              <a:gd name="connsiteX628" fmla="*/ 3361567 w 7122824"/>
              <a:gd name="connsiteY628" fmla="*/ 3357896 h 4151891"/>
              <a:gd name="connsiteX629" fmla="*/ 3361733 w 7122824"/>
              <a:gd name="connsiteY629" fmla="*/ 3358008 h 4151891"/>
              <a:gd name="connsiteX630" fmla="*/ 3605861 w 7122824"/>
              <a:gd name="connsiteY630" fmla="*/ 3356511 h 4151891"/>
              <a:gd name="connsiteX631" fmla="*/ 3605471 w 7122824"/>
              <a:gd name="connsiteY631" fmla="*/ 3357633 h 4151891"/>
              <a:gd name="connsiteX632" fmla="*/ 3606230 w 7122824"/>
              <a:gd name="connsiteY632" fmla="*/ 3356712 h 4151891"/>
              <a:gd name="connsiteX633" fmla="*/ 3285650 w 7122824"/>
              <a:gd name="connsiteY633" fmla="*/ 3356458 h 4151891"/>
              <a:gd name="connsiteX634" fmla="*/ 3286975 w 7122824"/>
              <a:gd name="connsiteY634" fmla="*/ 3358517 h 4151891"/>
              <a:gd name="connsiteX635" fmla="*/ 3282716 w 7122824"/>
              <a:gd name="connsiteY635" fmla="*/ 3357881 h 4151891"/>
              <a:gd name="connsiteX636" fmla="*/ 3285650 w 7122824"/>
              <a:gd name="connsiteY636" fmla="*/ 3356458 h 4151891"/>
              <a:gd name="connsiteX637" fmla="*/ 5294940 w 7122824"/>
              <a:gd name="connsiteY637" fmla="*/ 3355251 h 4151891"/>
              <a:gd name="connsiteX638" fmla="*/ 5293105 w 7122824"/>
              <a:gd name="connsiteY638" fmla="*/ 3356292 h 4151891"/>
              <a:gd name="connsiteX639" fmla="*/ 5289664 w 7122824"/>
              <a:gd name="connsiteY639" fmla="*/ 3357519 h 4151891"/>
              <a:gd name="connsiteX640" fmla="*/ 5299397 w 7122824"/>
              <a:gd name="connsiteY640" fmla="*/ 3367664 h 4151891"/>
              <a:gd name="connsiteX641" fmla="*/ 5297006 w 7122824"/>
              <a:gd name="connsiteY641" fmla="*/ 3367848 h 4151891"/>
              <a:gd name="connsiteX642" fmla="*/ 5296948 w 7122824"/>
              <a:gd name="connsiteY642" fmla="*/ 3370994 h 4151891"/>
              <a:gd name="connsiteX643" fmla="*/ 5303023 w 7122824"/>
              <a:gd name="connsiteY643" fmla="*/ 3377246 h 4151891"/>
              <a:gd name="connsiteX644" fmla="*/ 5319191 w 7122824"/>
              <a:gd name="connsiteY644" fmla="*/ 3380513 h 4151891"/>
              <a:gd name="connsiteX645" fmla="*/ 5322768 w 7122824"/>
              <a:gd name="connsiteY645" fmla="*/ 3396682 h 4151891"/>
              <a:gd name="connsiteX646" fmla="*/ 5322254 w 7122824"/>
              <a:gd name="connsiteY646" fmla="*/ 3397058 h 4151891"/>
              <a:gd name="connsiteX647" fmla="*/ 5328057 w 7122824"/>
              <a:gd name="connsiteY647" fmla="*/ 3403267 h 4151891"/>
              <a:gd name="connsiteX648" fmla="*/ 5337346 w 7122824"/>
              <a:gd name="connsiteY648" fmla="*/ 3413051 h 4151891"/>
              <a:gd name="connsiteX649" fmla="*/ 5361021 w 7122824"/>
              <a:gd name="connsiteY649" fmla="*/ 3438460 h 4151891"/>
              <a:gd name="connsiteX650" fmla="*/ 5361646 w 7122824"/>
              <a:gd name="connsiteY650" fmla="*/ 3438188 h 4151891"/>
              <a:gd name="connsiteX651" fmla="*/ 5374063 w 7122824"/>
              <a:gd name="connsiteY651" fmla="*/ 3424410 h 4151891"/>
              <a:gd name="connsiteX652" fmla="*/ 5378741 w 7122824"/>
              <a:gd name="connsiteY652" fmla="*/ 3421134 h 4151891"/>
              <a:gd name="connsiteX653" fmla="*/ 5372975 w 7122824"/>
              <a:gd name="connsiteY653" fmla="*/ 3413783 h 4151891"/>
              <a:gd name="connsiteX654" fmla="*/ 5363179 w 7122824"/>
              <a:gd name="connsiteY654" fmla="*/ 3405088 h 4151891"/>
              <a:gd name="connsiteX655" fmla="*/ 5354787 w 7122824"/>
              <a:gd name="connsiteY655" fmla="*/ 3403551 h 4151891"/>
              <a:gd name="connsiteX656" fmla="*/ 5325173 w 7122824"/>
              <a:gd name="connsiteY656" fmla="*/ 3380002 h 4151891"/>
              <a:gd name="connsiteX657" fmla="*/ 5304615 w 7122824"/>
              <a:gd name="connsiteY657" fmla="*/ 3359578 h 4151891"/>
              <a:gd name="connsiteX658" fmla="*/ 5304586 w 7122824"/>
              <a:gd name="connsiteY658" fmla="*/ 3359550 h 4151891"/>
              <a:gd name="connsiteX659" fmla="*/ 5298310 w 7122824"/>
              <a:gd name="connsiteY659" fmla="*/ 3357013 h 4151891"/>
              <a:gd name="connsiteX660" fmla="*/ 3544403 w 7122824"/>
              <a:gd name="connsiteY660" fmla="*/ 3353333 h 4151891"/>
              <a:gd name="connsiteX661" fmla="*/ 3548955 w 7122824"/>
              <a:gd name="connsiteY661" fmla="*/ 3357003 h 4151891"/>
              <a:gd name="connsiteX662" fmla="*/ 3580018 w 7122824"/>
              <a:gd name="connsiteY662" fmla="*/ 3371026 h 4151891"/>
              <a:gd name="connsiteX663" fmla="*/ 3561844 w 7122824"/>
              <a:gd name="connsiteY663" fmla="*/ 3361716 h 4151891"/>
              <a:gd name="connsiteX664" fmla="*/ 3514609 w 7122824"/>
              <a:gd name="connsiteY664" fmla="*/ 3351871 h 4151891"/>
              <a:gd name="connsiteX665" fmla="*/ 3502989 w 7122824"/>
              <a:gd name="connsiteY665" fmla="*/ 3356388 h 4151891"/>
              <a:gd name="connsiteX666" fmla="*/ 3512552 w 7122824"/>
              <a:gd name="connsiteY666" fmla="*/ 3365635 h 4151891"/>
              <a:gd name="connsiteX667" fmla="*/ 3514609 w 7122824"/>
              <a:gd name="connsiteY667" fmla="*/ 3351871 h 4151891"/>
              <a:gd name="connsiteX668" fmla="*/ 3098923 w 7122824"/>
              <a:gd name="connsiteY668" fmla="*/ 3348410 h 4151891"/>
              <a:gd name="connsiteX669" fmla="*/ 3105447 w 7122824"/>
              <a:gd name="connsiteY669" fmla="*/ 3356839 h 4151891"/>
              <a:gd name="connsiteX670" fmla="*/ 3098923 w 7122824"/>
              <a:gd name="connsiteY670" fmla="*/ 3348410 h 4151891"/>
              <a:gd name="connsiteX671" fmla="*/ 3497400 w 7122824"/>
              <a:gd name="connsiteY671" fmla="*/ 3341483 h 4151891"/>
              <a:gd name="connsiteX672" fmla="*/ 3482035 w 7122824"/>
              <a:gd name="connsiteY672" fmla="*/ 3350130 h 4151891"/>
              <a:gd name="connsiteX673" fmla="*/ 3495342 w 7122824"/>
              <a:gd name="connsiteY673" fmla="*/ 3355246 h 4151891"/>
              <a:gd name="connsiteX674" fmla="*/ 3497400 w 7122824"/>
              <a:gd name="connsiteY674" fmla="*/ 3341483 h 4151891"/>
              <a:gd name="connsiteX675" fmla="*/ 5315401 w 7122824"/>
              <a:gd name="connsiteY675" fmla="*/ 3337203 h 4151891"/>
              <a:gd name="connsiteX676" fmla="*/ 5315233 w 7122824"/>
              <a:gd name="connsiteY676" fmla="*/ 3337507 h 4151891"/>
              <a:gd name="connsiteX677" fmla="*/ 5318063 w 7122824"/>
              <a:gd name="connsiteY677" fmla="*/ 3339885 h 4151891"/>
              <a:gd name="connsiteX678" fmla="*/ 5320297 w 7122824"/>
              <a:gd name="connsiteY678" fmla="*/ 3341428 h 4151891"/>
              <a:gd name="connsiteX679" fmla="*/ 5315568 w 7122824"/>
              <a:gd name="connsiteY679" fmla="*/ 3337328 h 4151891"/>
              <a:gd name="connsiteX680" fmla="*/ 5412489 w 7122824"/>
              <a:gd name="connsiteY680" fmla="*/ 3335681 h 4151891"/>
              <a:gd name="connsiteX681" fmla="*/ 5420988 w 7122824"/>
              <a:gd name="connsiteY681" fmla="*/ 3345504 h 4151891"/>
              <a:gd name="connsiteX682" fmla="*/ 5418311 w 7122824"/>
              <a:gd name="connsiteY682" fmla="*/ 3344056 h 4151891"/>
              <a:gd name="connsiteX683" fmla="*/ 5412489 w 7122824"/>
              <a:gd name="connsiteY683" fmla="*/ 3335681 h 4151891"/>
              <a:gd name="connsiteX684" fmla="*/ 5317077 w 7122824"/>
              <a:gd name="connsiteY684" fmla="*/ 3334184 h 4151891"/>
              <a:gd name="connsiteX685" fmla="*/ 5316086 w 7122824"/>
              <a:gd name="connsiteY685" fmla="*/ 3335970 h 4151891"/>
              <a:gd name="connsiteX686" fmla="*/ 5318999 w 7122824"/>
              <a:gd name="connsiteY686" fmla="*/ 3338016 h 4151891"/>
              <a:gd name="connsiteX687" fmla="*/ 5327090 w 7122824"/>
              <a:gd name="connsiteY687" fmla="*/ 3345388 h 4151891"/>
              <a:gd name="connsiteX688" fmla="*/ 5323675 w 7122824"/>
              <a:gd name="connsiteY688" fmla="*/ 3343615 h 4151891"/>
              <a:gd name="connsiteX689" fmla="*/ 5321525 w 7122824"/>
              <a:gd name="connsiteY689" fmla="*/ 3343253 h 4151891"/>
              <a:gd name="connsiteX690" fmla="*/ 5326825 w 7122824"/>
              <a:gd name="connsiteY690" fmla="*/ 3348538 h 4151891"/>
              <a:gd name="connsiteX691" fmla="*/ 5352018 w 7122824"/>
              <a:gd name="connsiteY691" fmla="*/ 3374213 h 4151891"/>
              <a:gd name="connsiteX692" fmla="*/ 5353149 w 7122824"/>
              <a:gd name="connsiteY692" fmla="*/ 3381303 h 4151891"/>
              <a:gd name="connsiteX693" fmla="*/ 5380975 w 7122824"/>
              <a:gd name="connsiteY693" fmla="*/ 3410335 h 4151891"/>
              <a:gd name="connsiteX694" fmla="*/ 5382334 w 7122824"/>
              <a:gd name="connsiteY694" fmla="*/ 3416177 h 4151891"/>
              <a:gd name="connsiteX695" fmla="*/ 5381833 w 7122824"/>
              <a:gd name="connsiteY695" fmla="*/ 3418969 h 4151891"/>
              <a:gd name="connsiteX696" fmla="*/ 5386942 w 7122824"/>
              <a:gd name="connsiteY696" fmla="*/ 3415391 h 4151891"/>
              <a:gd name="connsiteX697" fmla="*/ 5404135 w 7122824"/>
              <a:gd name="connsiteY697" fmla="*/ 3419133 h 4151891"/>
              <a:gd name="connsiteX698" fmla="*/ 5407218 w 7122824"/>
              <a:gd name="connsiteY698" fmla="*/ 3420293 h 4151891"/>
              <a:gd name="connsiteX699" fmla="*/ 5401062 w 7122824"/>
              <a:gd name="connsiteY699" fmla="*/ 3413834 h 4151891"/>
              <a:gd name="connsiteX700" fmla="*/ 3210346 w 7122824"/>
              <a:gd name="connsiteY700" fmla="*/ 3313005 h 4151891"/>
              <a:gd name="connsiteX701" fmla="*/ 3218898 w 7122824"/>
              <a:gd name="connsiteY701" fmla="*/ 3316561 h 4151891"/>
              <a:gd name="connsiteX702" fmla="*/ 3218835 w 7122824"/>
              <a:gd name="connsiteY702" fmla="*/ 3316296 h 4151891"/>
              <a:gd name="connsiteX703" fmla="*/ 3224169 w 7122824"/>
              <a:gd name="connsiteY703" fmla="*/ 3318025 h 4151891"/>
              <a:gd name="connsiteX704" fmla="*/ 3224456 w 7122824"/>
              <a:gd name="connsiteY704" fmla="*/ 3318871 h 4151891"/>
              <a:gd name="connsiteX705" fmla="*/ 3227911 w 7122824"/>
              <a:gd name="connsiteY705" fmla="*/ 3320308 h 4151891"/>
              <a:gd name="connsiteX706" fmla="*/ 3233286 w 7122824"/>
              <a:gd name="connsiteY706" fmla="*/ 3324231 h 4151891"/>
              <a:gd name="connsiteX707" fmla="*/ 3231271 w 7122824"/>
              <a:gd name="connsiteY707" fmla="*/ 3337707 h 4151891"/>
              <a:gd name="connsiteX708" fmla="*/ 3208140 w 7122824"/>
              <a:gd name="connsiteY708" fmla="*/ 3317354 h 4151891"/>
              <a:gd name="connsiteX709" fmla="*/ 3210346 w 7122824"/>
              <a:gd name="connsiteY709" fmla="*/ 3313005 h 4151891"/>
              <a:gd name="connsiteX710" fmla="*/ 5481288 w 7122824"/>
              <a:gd name="connsiteY710" fmla="*/ 3307978 h 4151891"/>
              <a:gd name="connsiteX711" fmla="*/ 5484425 w 7122824"/>
              <a:gd name="connsiteY711" fmla="*/ 3309434 h 4151891"/>
              <a:gd name="connsiteX712" fmla="*/ 5491616 w 7122824"/>
              <a:gd name="connsiteY712" fmla="*/ 3312158 h 4151891"/>
              <a:gd name="connsiteX713" fmla="*/ 5502699 w 7122824"/>
              <a:gd name="connsiteY713" fmla="*/ 3323657 h 4151891"/>
              <a:gd name="connsiteX714" fmla="*/ 5513795 w 7122824"/>
              <a:gd name="connsiteY714" fmla="*/ 3336174 h 4151891"/>
              <a:gd name="connsiteX715" fmla="*/ 5509376 w 7122824"/>
              <a:gd name="connsiteY715" fmla="*/ 3334213 h 4151891"/>
              <a:gd name="connsiteX716" fmla="*/ 5505771 w 7122824"/>
              <a:gd name="connsiteY716" fmla="*/ 3332297 h 4151891"/>
              <a:gd name="connsiteX717" fmla="*/ 3193470 w 7122824"/>
              <a:gd name="connsiteY717" fmla="*/ 3290670 h 4151891"/>
              <a:gd name="connsiteX718" fmla="*/ 3196246 w 7122824"/>
              <a:gd name="connsiteY718" fmla="*/ 3303566 h 4151891"/>
              <a:gd name="connsiteX719" fmla="*/ 3209079 w 7122824"/>
              <a:gd name="connsiteY719" fmla="*/ 3309341 h 4151891"/>
              <a:gd name="connsiteX720" fmla="*/ 3208048 w 7122824"/>
              <a:gd name="connsiteY720" fmla="*/ 3310115 h 4151891"/>
              <a:gd name="connsiteX721" fmla="*/ 3209743 w 7122824"/>
              <a:gd name="connsiteY721" fmla="*/ 3312581 h 4151891"/>
              <a:gd name="connsiteX722" fmla="*/ 3207641 w 7122824"/>
              <a:gd name="connsiteY722" fmla="*/ 3316937 h 4151891"/>
              <a:gd name="connsiteX723" fmla="*/ 3205513 w 7122824"/>
              <a:gd name="connsiteY723" fmla="*/ 3312014 h 4151891"/>
              <a:gd name="connsiteX724" fmla="*/ 3196699 w 7122824"/>
              <a:gd name="connsiteY724" fmla="*/ 3305666 h 4151891"/>
              <a:gd name="connsiteX725" fmla="*/ 3196990 w 7122824"/>
              <a:gd name="connsiteY725" fmla="*/ 3307017 h 4151891"/>
              <a:gd name="connsiteX726" fmla="*/ 3188240 w 7122824"/>
              <a:gd name="connsiteY726" fmla="*/ 3305709 h 4151891"/>
              <a:gd name="connsiteX727" fmla="*/ 3189727 w 7122824"/>
              <a:gd name="connsiteY727" fmla="*/ 3301433 h 4151891"/>
              <a:gd name="connsiteX728" fmla="*/ 3182406 w 7122824"/>
              <a:gd name="connsiteY728" fmla="*/ 3297338 h 4151891"/>
              <a:gd name="connsiteX729" fmla="*/ 3189968 w 7122824"/>
              <a:gd name="connsiteY729" fmla="*/ 3300741 h 4151891"/>
              <a:gd name="connsiteX730" fmla="*/ 3470289 w 7122824"/>
              <a:gd name="connsiteY730" fmla="*/ 3289863 h 4151891"/>
              <a:gd name="connsiteX731" fmla="*/ 3466375 w 7122824"/>
              <a:gd name="connsiteY731" fmla="*/ 3292799 h 4151891"/>
              <a:gd name="connsiteX732" fmla="*/ 3478725 w 7122824"/>
              <a:gd name="connsiteY732" fmla="*/ 3299202 h 4151891"/>
              <a:gd name="connsiteX733" fmla="*/ 3476355 w 7122824"/>
              <a:gd name="connsiteY733" fmla="*/ 3295222 h 4151891"/>
              <a:gd name="connsiteX734" fmla="*/ 3470289 w 7122824"/>
              <a:gd name="connsiteY734" fmla="*/ 3289863 h 4151891"/>
              <a:gd name="connsiteX735" fmla="*/ 3167222 w 7122824"/>
              <a:gd name="connsiteY735" fmla="*/ 3282641 h 4151891"/>
              <a:gd name="connsiteX736" fmla="*/ 3169095 w 7122824"/>
              <a:gd name="connsiteY736" fmla="*/ 3284673 h 4151891"/>
              <a:gd name="connsiteX737" fmla="*/ 3166993 w 7122824"/>
              <a:gd name="connsiteY737" fmla="*/ 3289030 h 4151891"/>
              <a:gd name="connsiteX738" fmla="*/ 3164835 w 7122824"/>
              <a:gd name="connsiteY738" fmla="*/ 3284037 h 4151891"/>
              <a:gd name="connsiteX739" fmla="*/ 3167222 w 7122824"/>
              <a:gd name="connsiteY739" fmla="*/ 3282641 h 4151891"/>
              <a:gd name="connsiteX740" fmla="*/ 3163320 w 7122824"/>
              <a:gd name="connsiteY740" fmla="*/ 3278076 h 4151891"/>
              <a:gd name="connsiteX741" fmla="*/ 3168446 w 7122824"/>
              <a:gd name="connsiteY741" fmla="*/ 3281324 h 4151891"/>
              <a:gd name="connsiteX742" fmla="*/ 3157467 w 7122824"/>
              <a:gd name="connsiteY742" fmla="*/ 3279684 h 4151891"/>
              <a:gd name="connsiteX743" fmla="*/ 3163320 w 7122824"/>
              <a:gd name="connsiteY743" fmla="*/ 3278076 h 4151891"/>
              <a:gd name="connsiteX744" fmla="*/ 3160998 w 7122824"/>
              <a:gd name="connsiteY744" fmla="*/ 3272919 h 4151891"/>
              <a:gd name="connsiteX745" fmla="*/ 3161086 w 7122824"/>
              <a:gd name="connsiteY745" fmla="*/ 3273760 h 4151891"/>
              <a:gd name="connsiteX746" fmla="*/ 3161268 w 7122824"/>
              <a:gd name="connsiteY746" fmla="*/ 3275528 h 4151891"/>
              <a:gd name="connsiteX747" fmla="*/ 3160807 w 7122824"/>
              <a:gd name="connsiteY747" fmla="*/ 3271074 h 4151891"/>
              <a:gd name="connsiteX748" fmla="*/ 3160895 w 7122824"/>
              <a:gd name="connsiteY748" fmla="*/ 3271918 h 4151891"/>
              <a:gd name="connsiteX749" fmla="*/ 3160998 w 7122824"/>
              <a:gd name="connsiteY749" fmla="*/ 3272919 h 4151891"/>
              <a:gd name="connsiteX750" fmla="*/ 3389694 w 7122824"/>
              <a:gd name="connsiteY750" fmla="*/ 3270281 h 4151891"/>
              <a:gd name="connsiteX751" fmla="*/ 3389570 w 7122824"/>
              <a:gd name="connsiteY751" fmla="*/ 3281856 h 4151891"/>
              <a:gd name="connsiteX752" fmla="*/ 3401576 w 7122824"/>
              <a:gd name="connsiteY752" fmla="*/ 3285214 h 4151891"/>
              <a:gd name="connsiteX753" fmla="*/ 3398132 w 7122824"/>
              <a:gd name="connsiteY753" fmla="*/ 3276882 h 4151891"/>
              <a:gd name="connsiteX754" fmla="*/ 3405022 w 7122824"/>
              <a:gd name="connsiteY754" fmla="*/ 3293546 h 4151891"/>
              <a:gd name="connsiteX755" fmla="*/ 3419826 w 7122824"/>
              <a:gd name="connsiteY755" fmla="*/ 3309567 h 4151891"/>
              <a:gd name="connsiteX756" fmla="*/ 3478002 w 7122824"/>
              <a:gd name="connsiteY756" fmla="*/ 3337021 h 4151891"/>
              <a:gd name="connsiteX757" fmla="*/ 3444535 w 7122824"/>
              <a:gd name="connsiteY757" fmla="*/ 3302182 h 4151891"/>
              <a:gd name="connsiteX758" fmla="*/ 3423204 w 7122824"/>
              <a:gd name="connsiteY758" fmla="*/ 3290867 h 4151891"/>
              <a:gd name="connsiteX759" fmla="*/ 3160717 w 7122824"/>
              <a:gd name="connsiteY759" fmla="*/ 3270224 h 4151891"/>
              <a:gd name="connsiteX760" fmla="*/ 3160779 w 7122824"/>
              <a:gd name="connsiteY760" fmla="*/ 3270814 h 4151891"/>
              <a:gd name="connsiteX761" fmla="*/ 3160807 w 7122824"/>
              <a:gd name="connsiteY761" fmla="*/ 3271074 h 4151891"/>
              <a:gd name="connsiteX762" fmla="*/ 3500667 w 7122824"/>
              <a:gd name="connsiteY762" fmla="*/ 3267320 h 4151891"/>
              <a:gd name="connsiteX763" fmla="*/ 3499592 w 7122824"/>
              <a:gd name="connsiteY763" fmla="*/ 3269711 h 4151891"/>
              <a:gd name="connsiteX764" fmla="*/ 3503262 w 7122824"/>
              <a:gd name="connsiteY764" fmla="*/ 3268696 h 4151891"/>
              <a:gd name="connsiteX765" fmla="*/ 3503318 w 7122824"/>
              <a:gd name="connsiteY765" fmla="*/ 3268533 h 4151891"/>
              <a:gd name="connsiteX766" fmla="*/ 3503195 w 7122824"/>
              <a:gd name="connsiteY766" fmla="*/ 3268365 h 4151891"/>
              <a:gd name="connsiteX767" fmla="*/ 3378784 w 7122824"/>
              <a:gd name="connsiteY767" fmla="*/ 3263763 h 4151891"/>
              <a:gd name="connsiteX768" fmla="*/ 3377959 w 7122824"/>
              <a:gd name="connsiteY768" fmla="*/ 3264641 h 4151891"/>
              <a:gd name="connsiteX769" fmla="*/ 3378392 w 7122824"/>
              <a:gd name="connsiteY769" fmla="*/ 3264179 h 4151891"/>
              <a:gd name="connsiteX770" fmla="*/ 2972059 w 7122824"/>
              <a:gd name="connsiteY770" fmla="*/ 3260930 h 4151891"/>
              <a:gd name="connsiteX771" fmla="*/ 2972229 w 7122824"/>
              <a:gd name="connsiteY771" fmla="*/ 3261468 h 4151891"/>
              <a:gd name="connsiteX772" fmla="*/ 2972482 w 7122824"/>
              <a:gd name="connsiteY772" fmla="*/ 3262273 h 4151891"/>
              <a:gd name="connsiteX773" fmla="*/ 2971614 w 7122824"/>
              <a:gd name="connsiteY773" fmla="*/ 3259513 h 4151891"/>
              <a:gd name="connsiteX774" fmla="*/ 2972059 w 7122824"/>
              <a:gd name="connsiteY774" fmla="*/ 3260930 h 4151891"/>
              <a:gd name="connsiteX775" fmla="*/ 2971702 w 7122824"/>
              <a:gd name="connsiteY775" fmla="*/ 3259798 h 4151891"/>
              <a:gd name="connsiteX776" fmla="*/ 3307540 w 7122824"/>
              <a:gd name="connsiteY776" fmla="*/ 3258790 h 4151891"/>
              <a:gd name="connsiteX777" fmla="*/ 3308892 w 7122824"/>
              <a:gd name="connsiteY777" fmla="*/ 3260256 h 4151891"/>
              <a:gd name="connsiteX778" fmla="*/ 3308534 w 7122824"/>
              <a:gd name="connsiteY778" fmla="*/ 3262643 h 4151891"/>
              <a:gd name="connsiteX779" fmla="*/ 3307312 w 7122824"/>
              <a:gd name="connsiteY779" fmla="*/ 3265178 h 4151891"/>
              <a:gd name="connsiteX780" fmla="*/ 3305154 w 7122824"/>
              <a:gd name="connsiteY780" fmla="*/ 3260185 h 4151891"/>
              <a:gd name="connsiteX781" fmla="*/ 3307540 w 7122824"/>
              <a:gd name="connsiteY781" fmla="*/ 3258790 h 4151891"/>
              <a:gd name="connsiteX782" fmla="*/ 2971237 w 7122824"/>
              <a:gd name="connsiteY782" fmla="*/ 3258312 h 4151891"/>
              <a:gd name="connsiteX783" fmla="*/ 2971614 w 7122824"/>
              <a:gd name="connsiteY783" fmla="*/ 3259513 h 4151891"/>
              <a:gd name="connsiteX784" fmla="*/ 2971256 w 7122824"/>
              <a:gd name="connsiteY784" fmla="*/ 3258375 h 4151891"/>
              <a:gd name="connsiteX785" fmla="*/ 2971237 w 7122824"/>
              <a:gd name="connsiteY785" fmla="*/ 3258312 h 4151891"/>
              <a:gd name="connsiteX786" fmla="*/ 3136029 w 7122824"/>
              <a:gd name="connsiteY786" fmla="*/ 3254913 h 4151891"/>
              <a:gd name="connsiteX787" fmla="*/ 3158500 w 7122824"/>
              <a:gd name="connsiteY787" fmla="*/ 3270981 h 4151891"/>
              <a:gd name="connsiteX788" fmla="*/ 3129277 w 7122824"/>
              <a:gd name="connsiteY788" fmla="*/ 3260623 h 4151891"/>
              <a:gd name="connsiteX789" fmla="*/ 3129686 w 7122824"/>
              <a:gd name="connsiteY789" fmla="*/ 3260042 h 4151891"/>
              <a:gd name="connsiteX790" fmla="*/ 3127728 w 7122824"/>
              <a:gd name="connsiteY790" fmla="*/ 3255508 h 4151891"/>
              <a:gd name="connsiteX791" fmla="*/ 3131988 w 7122824"/>
              <a:gd name="connsiteY791" fmla="*/ 3256144 h 4151891"/>
              <a:gd name="connsiteX792" fmla="*/ 3131024 w 7122824"/>
              <a:gd name="connsiteY792" fmla="*/ 3258141 h 4151891"/>
              <a:gd name="connsiteX793" fmla="*/ 3132331 w 7122824"/>
              <a:gd name="connsiteY793" fmla="*/ 3256284 h 4151891"/>
              <a:gd name="connsiteX794" fmla="*/ 3136029 w 7122824"/>
              <a:gd name="connsiteY794" fmla="*/ 3254913 h 4151891"/>
              <a:gd name="connsiteX795" fmla="*/ 2967539 w 7122824"/>
              <a:gd name="connsiteY795" fmla="*/ 3251439 h 4151891"/>
              <a:gd name="connsiteX796" fmla="*/ 2969413 w 7122824"/>
              <a:gd name="connsiteY796" fmla="*/ 3259737 h 4151891"/>
              <a:gd name="connsiteX797" fmla="*/ 2961329 w 7122824"/>
              <a:gd name="connsiteY797" fmla="*/ 3261736 h 4151891"/>
              <a:gd name="connsiteX798" fmla="*/ 2967539 w 7122824"/>
              <a:gd name="connsiteY798" fmla="*/ 3251439 h 4151891"/>
              <a:gd name="connsiteX799" fmla="*/ 3125017 w 7122824"/>
              <a:gd name="connsiteY799" fmla="*/ 3250000 h 4151891"/>
              <a:gd name="connsiteX800" fmla="*/ 3130213 w 7122824"/>
              <a:gd name="connsiteY800" fmla="*/ 3252641 h 4151891"/>
              <a:gd name="connsiteX801" fmla="*/ 3121027 w 7122824"/>
              <a:gd name="connsiteY801" fmla="*/ 3254249 h 4151891"/>
              <a:gd name="connsiteX802" fmla="*/ 3125017 w 7122824"/>
              <a:gd name="connsiteY802" fmla="*/ 3250000 h 4151891"/>
              <a:gd name="connsiteX803" fmla="*/ 3396344 w 7122824"/>
              <a:gd name="connsiteY803" fmla="*/ 3237655 h 4151891"/>
              <a:gd name="connsiteX804" fmla="*/ 3399825 w 7122824"/>
              <a:gd name="connsiteY804" fmla="*/ 3240266 h 4151891"/>
              <a:gd name="connsiteX805" fmla="*/ 3418343 w 7122824"/>
              <a:gd name="connsiteY805" fmla="*/ 3256712 h 4151891"/>
              <a:gd name="connsiteX806" fmla="*/ 3438387 w 7122824"/>
              <a:gd name="connsiteY806" fmla="*/ 3274723 h 4151891"/>
              <a:gd name="connsiteX807" fmla="*/ 3453954 w 7122824"/>
              <a:gd name="connsiteY807" fmla="*/ 3286360 h 4151891"/>
              <a:gd name="connsiteX808" fmla="*/ 3460082 w 7122824"/>
              <a:gd name="connsiteY808" fmla="*/ 3289537 h 4151891"/>
              <a:gd name="connsiteX809" fmla="*/ 3461426 w 7122824"/>
              <a:gd name="connsiteY809" fmla="*/ 3280545 h 4151891"/>
              <a:gd name="connsiteX810" fmla="*/ 3453437 w 7122824"/>
              <a:gd name="connsiteY810" fmla="*/ 3276884 h 4151891"/>
              <a:gd name="connsiteX811" fmla="*/ 3443979 w 7122824"/>
              <a:gd name="connsiteY811" fmla="*/ 3268240 h 4151891"/>
              <a:gd name="connsiteX812" fmla="*/ 3441147 w 7122824"/>
              <a:gd name="connsiteY812" fmla="*/ 3264893 h 4151891"/>
              <a:gd name="connsiteX813" fmla="*/ 3428134 w 7122824"/>
              <a:gd name="connsiteY813" fmla="*/ 3264429 h 4151891"/>
              <a:gd name="connsiteX814" fmla="*/ 3420558 w 7122824"/>
              <a:gd name="connsiteY814" fmla="*/ 3252354 h 4151891"/>
              <a:gd name="connsiteX815" fmla="*/ 3418020 w 7122824"/>
              <a:gd name="connsiteY815" fmla="*/ 3250215 h 4151891"/>
              <a:gd name="connsiteX816" fmla="*/ 3411238 w 7122824"/>
              <a:gd name="connsiteY816" fmla="*/ 3247128 h 4151891"/>
              <a:gd name="connsiteX817" fmla="*/ 3517344 w 7122824"/>
              <a:gd name="connsiteY817" fmla="*/ 3235494 h 4151891"/>
              <a:gd name="connsiteX818" fmla="*/ 3512817 w 7122824"/>
              <a:gd name="connsiteY818" fmla="*/ 3242244 h 4151891"/>
              <a:gd name="connsiteX819" fmla="*/ 3523137 w 7122824"/>
              <a:gd name="connsiteY819" fmla="*/ 3235970 h 4151891"/>
              <a:gd name="connsiteX820" fmla="*/ 3517344 w 7122824"/>
              <a:gd name="connsiteY820" fmla="*/ 3235494 h 4151891"/>
              <a:gd name="connsiteX821" fmla="*/ 3325917 w 7122824"/>
              <a:gd name="connsiteY821" fmla="*/ 3229467 h 4151891"/>
              <a:gd name="connsiteX822" fmla="*/ 3327503 w 7122824"/>
              <a:gd name="connsiteY822" fmla="*/ 3233427 h 4151891"/>
              <a:gd name="connsiteX823" fmla="*/ 3323243 w 7122824"/>
              <a:gd name="connsiteY823" fmla="*/ 3232790 h 4151891"/>
              <a:gd name="connsiteX824" fmla="*/ 3325917 w 7122824"/>
              <a:gd name="connsiteY824" fmla="*/ 3229467 h 4151891"/>
              <a:gd name="connsiteX825" fmla="*/ 3493945 w 7122824"/>
              <a:gd name="connsiteY825" fmla="*/ 3223790 h 4151891"/>
              <a:gd name="connsiteX826" fmla="*/ 3498921 w 7122824"/>
              <a:gd name="connsiteY826" fmla="*/ 3232350 h 4151891"/>
              <a:gd name="connsiteX827" fmla="*/ 3508483 w 7122824"/>
              <a:gd name="connsiteY827" fmla="*/ 3241596 h 4151891"/>
              <a:gd name="connsiteX828" fmla="*/ 3505038 w 7122824"/>
              <a:gd name="connsiteY828" fmla="*/ 3233264 h 4151891"/>
              <a:gd name="connsiteX829" fmla="*/ 3493945 w 7122824"/>
              <a:gd name="connsiteY829" fmla="*/ 3223790 h 4151891"/>
              <a:gd name="connsiteX830" fmla="*/ 3365484 w 7122824"/>
              <a:gd name="connsiteY830" fmla="*/ 3216739 h 4151891"/>
              <a:gd name="connsiteX831" fmla="*/ 3365054 w 7122824"/>
              <a:gd name="connsiteY831" fmla="*/ 3217482 h 4151891"/>
              <a:gd name="connsiteX832" fmla="*/ 3366543 w 7122824"/>
              <a:gd name="connsiteY832" fmla="*/ 3217479 h 4151891"/>
              <a:gd name="connsiteX833" fmla="*/ 3466823 w 7122824"/>
              <a:gd name="connsiteY833" fmla="*/ 3206058 h 4151891"/>
              <a:gd name="connsiteX834" fmla="*/ 3462996 w 7122824"/>
              <a:gd name="connsiteY834" fmla="*/ 3212912 h 4151891"/>
              <a:gd name="connsiteX835" fmla="*/ 3473061 w 7122824"/>
              <a:gd name="connsiteY835" fmla="*/ 3206599 h 4151891"/>
              <a:gd name="connsiteX836" fmla="*/ 3466823 w 7122824"/>
              <a:gd name="connsiteY836" fmla="*/ 3206058 h 4151891"/>
              <a:gd name="connsiteX837" fmla="*/ 3139138 w 7122824"/>
              <a:gd name="connsiteY837" fmla="*/ 3205938 h 4151891"/>
              <a:gd name="connsiteX838" fmla="*/ 3145875 w 7122824"/>
              <a:gd name="connsiteY838" fmla="*/ 3209350 h 4151891"/>
              <a:gd name="connsiteX839" fmla="*/ 3141439 w 7122824"/>
              <a:gd name="connsiteY839" fmla="*/ 3210770 h 4151891"/>
              <a:gd name="connsiteX840" fmla="*/ 3144914 w 7122824"/>
              <a:gd name="connsiteY840" fmla="*/ 3213106 h 4151891"/>
              <a:gd name="connsiteX841" fmla="*/ 3146170 w 7122824"/>
              <a:gd name="connsiteY841" fmla="*/ 3210330 h 4151891"/>
              <a:gd name="connsiteX842" fmla="*/ 3145678 w 7122824"/>
              <a:gd name="connsiteY842" fmla="*/ 3213621 h 4151891"/>
              <a:gd name="connsiteX843" fmla="*/ 3146507 w 7122824"/>
              <a:gd name="connsiteY843" fmla="*/ 3214177 h 4151891"/>
              <a:gd name="connsiteX844" fmla="*/ 3145605 w 7122824"/>
              <a:gd name="connsiteY844" fmla="*/ 3214108 h 4151891"/>
              <a:gd name="connsiteX845" fmla="*/ 3145032 w 7122824"/>
              <a:gd name="connsiteY845" fmla="*/ 3217944 h 4151891"/>
              <a:gd name="connsiteX846" fmla="*/ 3144191 w 7122824"/>
              <a:gd name="connsiteY846" fmla="*/ 3214706 h 4151891"/>
              <a:gd name="connsiteX847" fmla="*/ 3144499 w 7122824"/>
              <a:gd name="connsiteY847" fmla="*/ 3214023 h 4151891"/>
              <a:gd name="connsiteX848" fmla="*/ 3138684 w 7122824"/>
              <a:gd name="connsiteY848" fmla="*/ 3213573 h 4151891"/>
              <a:gd name="connsiteX849" fmla="*/ 3131687 w 7122824"/>
              <a:gd name="connsiteY849" fmla="*/ 3207450 h 4151891"/>
              <a:gd name="connsiteX850" fmla="*/ 3133779 w 7122824"/>
              <a:gd name="connsiteY850" fmla="*/ 3207120 h 4151891"/>
              <a:gd name="connsiteX851" fmla="*/ 3134116 w 7122824"/>
              <a:gd name="connsiteY851" fmla="*/ 3200484 h 4151891"/>
              <a:gd name="connsiteX852" fmla="*/ 3131905 w 7122824"/>
              <a:gd name="connsiteY852" fmla="*/ 3204627 h 4151891"/>
              <a:gd name="connsiteX853" fmla="*/ 3134116 w 7122824"/>
              <a:gd name="connsiteY853" fmla="*/ 3200484 h 4151891"/>
              <a:gd name="connsiteX854" fmla="*/ 3159156 w 7122824"/>
              <a:gd name="connsiteY854" fmla="*/ 3192552 h 4151891"/>
              <a:gd name="connsiteX855" fmla="*/ 3164388 w 7122824"/>
              <a:gd name="connsiteY855" fmla="*/ 3194296 h 4151891"/>
              <a:gd name="connsiteX856" fmla="*/ 3181723 w 7122824"/>
              <a:gd name="connsiteY856" fmla="*/ 3193808 h 4151891"/>
              <a:gd name="connsiteX857" fmla="*/ 3185572 w 7122824"/>
              <a:gd name="connsiteY857" fmla="*/ 3220559 h 4151891"/>
              <a:gd name="connsiteX858" fmla="*/ 3156672 w 7122824"/>
              <a:gd name="connsiteY858" fmla="*/ 3203922 h 4151891"/>
              <a:gd name="connsiteX859" fmla="*/ 3153417 w 7122824"/>
              <a:gd name="connsiteY859" fmla="*/ 3194197 h 4151891"/>
              <a:gd name="connsiteX860" fmla="*/ 3159156 w 7122824"/>
              <a:gd name="connsiteY860" fmla="*/ 3192552 h 4151891"/>
              <a:gd name="connsiteX861" fmla="*/ 3119818 w 7122824"/>
              <a:gd name="connsiteY861" fmla="*/ 3192378 h 4151891"/>
              <a:gd name="connsiteX862" fmla="*/ 3133472 w 7122824"/>
              <a:gd name="connsiteY862" fmla="*/ 3200062 h 4151891"/>
              <a:gd name="connsiteX863" fmla="*/ 3114172 w 7122824"/>
              <a:gd name="connsiteY863" fmla="*/ 3192547 h 4151891"/>
              <a:gd name="connsiteX864" fmla="*/ 3119818 w 7122824"/>
              <a:gd name="connsiteY864" fmla="*/ 3192378 h 4151891"/>
              <a:gd name="connsiteX865" fmla="*/ 3221427 w 7122824"/>
              <a:gd name="connsiteY865" fmla="*/ 3188594 h 4151891"/>
              <a:gd name="connsiteX866" fmla="*/ 3217474 w 7122824"/>
              <a:gd name="connsiteY866" fmla="*/ 3195429 h 4151891"/>
              <a:gd name="connsiteX867" fmla="*/ 3227792 w 7122824"/>
              <a:gd name="connsiteY867" fmla="*/ 3189154 h 4151891"/>
              <a:gd name="connsiteX868" fmla="*/ 3221427 w 7122824"/>
              <a:gd name="connsiteY868" fmla="*/ 3188594 h 4151891"/>
              <a:gd name="connsiteX869" fmla="*/ 5422933 w 7122824"/>
              <a:gd name="connsiteY869" fmla="*/ 3185416 h 4151891"/>
              <a:gd name="connsiteX870" fmla="*/ 5441967 w 7122824"/>
              <a:gd name="connsiteY870" fmla="*/ 3196649 h 4151891"/>
              <a:gd name="connsiteX871" fmla="*/ 5443921 w 7122824"/>
              <a:gd name="connsiteY871" fmla="*/ 3198815 h 4151891"/>
              <a:gd name="connsiteX872" fmla="*/ 5457889 w 7122824"/>
              <a:gd name="connsiteY872" fmla="*/ 3213165 h 4151891"/>
              <a:gd name="connsiteX873" fmla="*/ 5475884 w 7122824"/>
              <a:gd name="connsiteY873" fmla="*/ 3232949 h 4151891"/>
              <a:gd name="connsiteX874" fmla="*/ 5473585 w 7122824"/>
              <a:gd name="connsiteY874" fmla="*/ 3232585 h 4151891"/>
              <a:gd name="connsiteX875" fmla="*/ 5472510 w 7122824"/>
              <a:gd name="connsiteY875" fmla="*/ 3232193 h 4151891"/>
              <a:gd name="connsiteX876" fmla="*/ 5465331 w 7122824"/>
              <a:gd name="connsiteY876" fmla="*/ 3225986 h 4151891"/>
              <a:gd name="connsiteX877" fmla="*/ 5443488 w 7122824"/>
              <a:gd name="connsiteY877" fmla="*/ 3202782 h 4151891"/>
              <a:gd name="connsiteX878" fmla="*/ 3139526 w 7122824"/>
              <a:gd name="connsiteY878" fmla="*/ 3184311 h 4151891"/>
              <a:gd name="connsiteX879" fmla="*/ 3148630 w 7122824"/>
              <a:gd name="connsiteY879" fmla="*/ 3190912 h 4151891"/>
              <a:gd name="connsiteX880" fmla="*/ 3135826 w 7122824"/>
              <a:gd name="connsiteY880" fmla="*/ 3186017 h 4151891"/>
              <a:gd name="connsiteX881" fmla="*/ 3139526 w 7122824"/>
              <a:gd name="connsiteY881" fmla="*/ 3184311 h 4151891"/>
              <a:gd name="connsiteX882" fmla="*/ 3137308 w 7122824"/>
              <a:gd name="connsiteY882" fmla="*/ 3179127 h 4151891"/>
              <a:gd name="connsiteX883" fmla="*/ 3138211 w 7122824"/>
              <a:gd name="connsiteY883" fmla="*/ 3183734 h 4151891"/>
              <a:gd name="connsiteX884" fmla="*/ 3137308 w 7122824"/>
              <a:gd name="connsiteY884" fmla="*/ 3179127 h 4151891"/>
              <a:gd name="connsiteX885" fmla="*/ 5321073 w 7122824"/>
              <a:gd name="connsiteY885" fmla="*/ 3175835 h 4151891"/>
              <a:gd name="connsiteX886" fmla="*/ 5319740 w 7122824"/>
              <a:gd name="connsiteY886" fmla="*/ 3177373 h 4151891"/>
              <a:gd name="connsiteX887" fmla="*/ 5320223 w 7122824"/>
              <a:gd name="connsiteY887" fmla="*/ 3177804 h 4151891"/>
              <a:gd name="connsiteX888" fmla="*/ 5323235 w 7122824"/>
              <a:gd name="connsiteY888" fmla="*/ 3177422 h 4151891"/>
              <a:gd name="connsiteX889" fmla="*/ 5299773 w 7122824"/>
              <a:gd name="connsiteY889" fmla="*/ 3173847 h 4151891"/>
              <a:gd name="connsiteX890" fmla="*/ 5308418 w 7122824"/>
              <a:gd name="connsiteY890" fmla="*/ 3179303 h 4151891"/>
              <a:gd name="connsiteX891" fmla="*/ 5310758 w 7122824"/>
              <a:gd name="connsiteY891" fmla="*/ 3179006 h 4151891"/>
              <a:gd name="connsiteX892" fmla="*/ 5279690 w 7122824"/>
              <a:gd name="connsiteY892" fmla="*/ 3160522 h 4151891"/>
              <a:gd name="connsiteX893" fmla="*/ 5278915 w 7122824"/>
              <a:gd name="connsiteY893" fmla="*/ 3160736 h 4151891"/>
              <a:gd name="connsiteX894" fmla="*/ 5278403 w 7122824"/>
              <a:gd name="connsiteY894" fmla="*/ 3161459 h 4151891"/>
              <a:gd name="connsiteX895" fmla="*/ 5279267 w 7122824"/>
              <a:gd name="connsiteY895" fmla="*/ 3163341 h 4151891"/>
              <a:gd name="connsiteX896" fmla="*/ 5279891 w 7122824"/>
              <a:gd name="connsiteY896" fmla="*/ 3162222 h 4151891"/>
              <a:gd name="connsiteX897" fmla="*/ 3125015 w 7122824"/>
              <a:gd name="connsiteY897" fmla="*/ 3155031 h 4151891"/>
              <a:gd name="connsiteX898" fmla="*/ 3124726 w 7122824"/>
              <a:gd name="connsiteY898" fmla="*/ 3158617 h 4151891"/>
              <a:gd name="connsiteX899" fmla="*/ 3123222 w 7122824"/>
              <a:gd name="connsiteY899" fmla="*/ 3155490 h 4151891"/>
              <a:gd name="connsiteX900" fmla="*/ 3125015 w 7122824"/>
              <a:gd name="connsiteY900" fmla="*/ 3155031 h 4151891"/>
              <a:gd name="connsiteX901" fmla="*/ 3215913 w 7122824"/>
              <a:gd name="connsiteY901" fmla="*/ 3149608 h 4151891"/>
              <a:gd name="connsiteX902" fmla="*/ 3215071 w 7122824"/>
              <a:gd name="connsiteY902" fmla="*/ 3155248 h 4151891"/>
              <a:gd name="connsiteX903" fmla="*/ 3235402 w 7122824"/>
              <a:gd name="connsiteY903" fmla="*/ 3170008 h 4151891"/>
              <a:gd name="connsiteX904" fmla="*/ 3232499 w 7122824"/>
              <a:gd name="connsiteY904" fmla="*/ 3163345 h 4151891"/>
              <a:gd name="connsiteX905" fmla="*/ 3240893 w 7122824"/>
              <a:gd name="connsiteY905" fmla="*/ 3163809 h 4151891"/>
              <a:gd name="connsiteX906" fmla="*/ 3244587 w 7122824"/>
              <a:gd name="connsiteY906" fmla="*/ 3173064 h 4151891"/>
              <a:gd name="connsiteX907" fmla="*/ 3238573 w 7122824"/>
              <a:gd name="connsiteY907" fmla="*/ 3172309 h 4151891"/>
              <a:gd name="connsiteX908" fmla="*/ 3246634 w 7122824"/>
              <a:gd name="connsiteY908" fmla="*/ 3178160 h 4151891"/>
              <a:gd name="connsiteX909" fmla="*/ 3282303 w 7122824"/>
              <a:gd name="connsiteY909" fmla="*/ 3204354 h 4151891"/>
              <a:gd name="connsiteX910" fmla="*/ 3272034 w 7122824"/>
              <a:gd name="connsiteY910" fmla="*/ 3191066 h 4151891"/>
              <a:gd name="connsiteX911" fmla="*/ 3279477 w 7122824"/>
              <a:gd name="connsiteY911" fmla="*/ 3191455 h 4151891"/>
              <a:gd name="connsiteX912" fmla="*/ 3324112 w 7122824"/>
              <a:gd name="connsiteY912" fmla="*/ 3225357 h 4151891"/>
              <a:gd name="connsiteX913" fmla="*/ 3322837 w 7122824"/>
              <a:gd name="connsiteY913" fmla="*/ 3226298 h 4151891"/>
              <a:gd name="connsiteX914" fmla="*/ 3323554 w 7122824"/>
              <a:gd name="connsiteY914" fmla="*/ 3225846 h 4151891"/>
              <a:gd name="connsiteX915" fmla="*/ 3324810 w 7122824"/>
              <a:gd name="connsiteY915" fmla="*/ 3228370 h 4151891"/>
              <a:gd name="connsiteX916" fmla="*/ 3322701 w 7122824"/>
              <a:gd name="connsiteY916" fmla="*/ 3231558 h 4151891"/>
              <a:gd name="connsiteX917" fmla="*/ 3320635 w 7122824"/>
              <a:gd name="connsiteY917" fmla="*/ 3227883 h 4151891"/>
              <a:gd name="connsiteX918" fmla="*/ 3317378 w 7122824"/>
              <a:gd name="connsiteY918" fmla="*/ 3228465 h 4151891"/>
              <a:gd name="connsiteX919" fmla="*/ 3299424 w 7122824"/>
              <a:gd name="connsiteY919" fmla="*/ 3215631 h 4151891"/>
              <a:gd name="connsiteX920" fmla="*/ 3290398 w 7122824"/>
              <a:gd name="connsiteY920" fmla="*/ 3210347 h 4151891"/>
              <a:gd name="connsiteX921" fmla="*/ 3317988 w 7122824"/>
              <a:gd name="connsiteY921" fmla="*/ 3230773 h 4151891"/>
              <a:gd name="connsiteX922" fmla="*/ 3356092 w 7122824"/>
              <a:gd name="connsiteY922" fmla="*/ 3256530 h 4151891"/>
              <a:gd name="connsiteX923" fmla="*/ 3379805 w 7122824"/>
              <a:gd name="connsiteY923" fmla="*/ 3275708 h 4151891"/>
              <a:gd name="connsiteX924" fmla="*/ 3382021 w 7122824"/>
              <a:gd name="connsiteY924" fmla="*/ 3271348 h 4151891"/>
              <a:gd name="connsiteX925" fmla="*/ 3380947 w 7122824"/>
              <a:gd name="connsiteY925" fmla="*/ 3268061 h 4151891"/>
              <a:gd name="connsiteX926" fmla="*/ 3386025 w 7122824"/>
              <a:gd name="connsiteY926" fmla="*/ 3268027 h 4151891"/>
              <a:gd name="connsiteX927" fmla="*/ 3378893 w 7122824"/>
              <a:gd name="connsiteY927" fmla="*/ 3263647 h 4151891"/>
              <a:gd name="connsiteX928" fmla="*/ 3373319 w 7122824"/>
              <a:gd name="connsiteY928" fmla="*/ 3260222 h 4151891"/>
              <a:gd name="connsiteX929" fmla="*/ 3358528 w 7122824"/>
              <a:gd name="connsiteY929" fmla="*/ 3250277 h 4151891"/>
              <a:gd name="connsiteX930" fmla="*/ 3358631 w 7122824"/>
              <a:gd name="connsiteY930" fmla="*/ 3254460 h 4151891"/>
              <a:gd name="connsiteX931" fmla="*/ 3356544 w 7122824"/>
              <a:gd name="connsiteY931" fmla="*/ 3248943 h 4151891"/>
              <a:gd name="connsiteX932" fmla="*/ 3349403 w 7122824"/>
              <a:gd name="connsiteY932" fmla="*/ 3244141 h 4151891"/>
              <a:gd name="connsiteX933" fmla="*/ 3328868 w 7122824"/>
              <a:gd name="connsiteY933" fmla="*/ 3225439 h 4151891"/>
              <a:gd name="connsiteX934" fmla="*/ 3368414 w 7122824"/>
              <a:gd name="connsiteY934" fmla="*/ 3240729 h 4151891"/>
              <a:gd name="connsiteX935" fmla="*/ 3379893 w 7122824"/>
              <a:gd name="connsiteY935" fmla="*/ 3247023 h 4151891"/>
              <a:gd name="connsiteX936" fmla="*/ 3368201 w 7122824"/>
              <a:gd name="connsiteY936" fmla="*/ 3238276 h 4151891"/>
              <a:gd name="connsiteX937" fmla="*/ 3355122 w 7122824"/>
              <a:gd name="connsiteY937" fmla="*/ 3231632 h 4151891"/>
              <a:gd name="connsiteX938" fmla="*/ 3356728 w 7122824"/>
              <a:gd name="connsiteY938" fmla="*/ 3215652 h 4151891"/>
              <a:gd name="connsiteX939" fmla="*/ 3358383 w 7122824"/>
              <a:gd name="connsiteY939" fmla="*/ 3211766 h 4151891"/>
              <a:gd name="connsiteX940" fmla="*/ 3348523 w 7122824"/>
              <a:gd name="connsiteY940" fmla="*/ 3204862 h 4151891"/>
              <a:gd name="connsiteX941" fmla="*/ 3348558 w 7122824"/>
              <a:gd name="connsiteY941" fmla="*/ 3204942 h 4151891"/>
              <a:gd name="connsiteX942" fmla="*/ 3346889 w 7122824"/>
              <a:gd name="connsiteY942" fmla="*/ 3214781 h 4151891"/>
              <a:gd name="connsiteX943" fmla="*/ 3332957 w 7122824"/>
              <a:gd name="connsiteY943" fmla="*/ 3212699 h 4151891"/>
              <a:gd name="connsiteX944" fmla="*/ 3343697 w 7122824"/>
              <a:gd name="connsiteY944" fmla="*/ 3201482 h 4151891"/>
              <a:gd name="connsiteX945" fmla="*/ 3337759 w 7122824"/>
              <a:gd name="connsiteY945" fmla="*/ 3197324 h 4151891"/>
              <a:gd name="connsiteX946" fmla="*/ 3315373 w 7122824"/>
              <a:gd name="connsiteY946" fmla="*/ 3181472 h 4151891"/>
              <a:gd name="connsiteX947" fmla="*/ 3307704 w 7122824"/>
              <a:gd name="connsiteY947" fmla="*/ 3175246 h 4151891"/>
              <a:gd name="connsiteX948" fmla="*/ 3301552 w 7122824"/>
              <a:gd name="connsiteY948" fmla="*/ 3178682 h 4151891"/>
              <a:gd name="connsiteX949" fmla="*/ 3303430 w 7122824"/>
              <a:gd name="connsiteY949" fmla="*/ 3179970 h 4151891"/>
              <a:gd name="connsiteX950" fmla="*/ 3311009 w 7122824"/>
              <a:gd name="connsiteY950" fmla="*/ 3193773 h 4151891"/>
              <a:gd name="connsiteX951" fmla="*/ 3258684 w 7122824"/>
              <a:gd name="connsiteY951" fmla="*/ 3169017 h 4151891"/>
              <a:gd name="connsiteX952" fmla="*/ 3229951 w 7122824"/>
              <a:gd name="connsiteY952" fmla="*/ 3153780 h 4151891"/>
              <a:gd name="connsiteX953" fmla="*/ 3220938 w 7122824"/>
              <a:gd name="connsiteY953" fmla="*/ 3152629 h 4151891"/>
              <a:gd name="connsiteX954" fmla="*/ 3383558 w 7122824"/>
              <a:gd name="connsiteY954" fmla="*/ 3148539 h 4151891"/>
              <a:gd name="connsiteX955" fmla="*/ 3382171 w 7122824"/>
              <a:gd name="connsiteY955" fmla="*/ 3150940 h 4151891"/>
              <a:gd name="connsiteX956" fmla="*/ 3385782 w 7122824"/>
              <a:gd name="connsiteY956" fmla="*/ 3154625 h 4151891"/>
              <a:gd name="connsiteX957" fmla="*/ 3386104 w 7122824"/>
              <a:gd name="connsiteY957" fmla="*/ 3155284 h 4151891"/>
              <a:gd name="connsiteX958" fmla="*/ 3389924 w 7122824"/>
              <a:gd name="connsiteY958" fmla="*/ 3149099 h 4151891"/>
              <a:gd name="connsiteX959" fmla="*/ 3383558 w 7122824"/>
              <a:gd name="connsiteY959" fmla="*/ 3148539 h 4151891"/>
              <a:gd name="connsiteX960" fmla="*/ 5416355 w 7122824"/>
              <a:gd name="connsiteY960" fmla="*/ 3143473 h 4151891"/>
              <a:gd name="connsiteX961" fmla="*/ 5419623 w 7122824"/>
              <a:gd name="connsiteY961" fmla="*/ 3144884 h 4151891"/>
              <a:gd name="connsiteX962" fmla="*/ 5416018 w 7122824"/>
              <a:gd name="connsiteY962" fmla="*/ 3145933 h 4151891"/>
              <a:gd name="connsiteX963" fmla="*/ 5416355 w 7122824"/>
              <a:gd name="connsiteY963" fmla="*/ 3143473 h 4151891"/>
              <a:gd name="connsiteX964" fmla="*/ 5250043 w 7122824"/>
              <a:gd name="connsiteY964" fmla="*/ 3142852 h 4151891"/>
              <a:gd name="connsiteX965" fmla="*/ 5247035 w 7122824"/>
              <a:gd name="connsiteY965" fmla="*/ 3144304 h 4151891"/>
              <a:gd name="connsiteX966" fmla="*/ 5267082 w 7122824"/>
              <a:gd name="connsiteY966" fmla="*/ 3155275 h 4151891"/>
              <a:gd name="connsiteX967" fmla="*/ 5257732 w 7122824"/>
              <a:gd name="connsiteY967" fmla="*/ 3147473 h 4151891"/>
              <a:gd name="connsiteX968" fmla="*/ 3082687 w 7122824"/>
              <a:gd name="connsiteY968" fmla="*/ 3135214 h 4151891"/>
              <a:gd name="connsiteX969" fmla="*/ 3107147 w 7122824"/>
              <a:gd name="connsiteY969" fmla="*/ 3149720 h 4151891"/>
              <a:gd name="connsiteX970" fmla="*/ 3122347 w 7122824"/>
              <a:gd name="connsiteY970" fmla="*/ 3161441 h 4151891"/>
              <a:gd name="connsiteX971" fmla="*/ 3135894 w 7122824"/>
              <a:gd name="connsiteY971" fmla="*/ 3165040 h 4151891"/>
              <a:gd name="connsiteX972" fmla="*/ 3136922 w 7122824"/>
              <a:gd name="connsiteY972" fmla="*/ 3179104 h 4151891"/>
              <a:gd name="connsiteX973" fmla="*/ 3127507 w 7122824"/>
              <a:gd name="connsiteY973" fmla="*/ 3179273 h 4151891"/>
              <a:gd name="connsiteX974" fmla="*/ 3089388 w 7122824"/>
              <a:gd name="connsiteY974" fmla="*/ 3153366 h 4151891"/>
              <a:gd name="connsiteX975" fmla="*/ 3073322 w 7122824"/>
              <a:gd name="connsiteY975" fmla="*/ 3135217 h 4151891"/>
              <a:gd name="connsiteX976" fmla="*/ 3082687 w 7122824"/>
              <a:gd name="connsiteY976" fmla="*/ 3135214 h 4151891"/>
              <a:gd name="connsiteX977" fmla="*/ 5441917 w 7122824"/>
              <a:gd name="connsiteY977" fmla="*/ 3134862 h 4151891"/>
              <a:gd name="connsiteX978" fmla="*/ 5463482 w 7122824"/>
              <a:gd name="connsiteY978" fmla="*/ 3147269 h 4151891"/>
              <a:gd name="connsiteX979" fmla="*/ 5467073 w 7122824"/>
              <a:gd name="connsiteY979" fmla="*/ 3151992 h 4151891"/>
              <a:gd name="connsiteX980" fmla="*/ 5467970 w 7122824"/>
              <a:gd name="connsiteY980" fmla="*/ 3154974 h 4151891"/>
              <a:gd name="connsiteX981" fmla="*/ 5466329 w 7122824"/>
              <a:gd name="connsiteY981" fmla="*/ 3154691 h 4151891"/>
              <a:gd name="connsiteX982" fmla="*/ 5463495 w 7122824"/>
              <a:gd name="connsiteY982" fmla="*/ 3153054 h 4151891"/>
              <a:gd name="connsiteX983" fmla="*/ 5451560 w 7122824"/>
              <a:gd name="connsiteY983" fmla="*/ 3143666 h 4151891"/>
              <a:gd name="connsiteX984" fmla="*/ 5442287 w 7122824"/>
              <a:gd name="connsiteY984" fmla="*/ 3135206 h 4151891"/>
              <a:gd name="connsiteX985" fmla="*/ 3291577 w 7122824"/>
              <a:gd name="connsiteY985" fmla="*/ 3134683 h 4151891"/>
              <a:gd name="connsiteX986" fmla="*/ 3291743 w 7122824"/>
              <a:gd name="connsiteY986" fmla="*/ 3134808 h 4151891"/>
              <a:gd name="connsiteX987" fmla="*/ 3294624 w 7122824"/>
              <a:gd name="connsiteY987" fmla="*/ 3136821 h 4151891"/>
              <a:gd name="connsiteX988" fmla="*/ 3295735 w 7122824"/>
              <a:gd name="connsiteY988" fmla="*/ 3135024 h 4151891"/>
              <a:gd name="connsiteX989" fmla="*/ 3025456 w 7122824"/>
              <a:gd name="connsiteY989" fmla="*/ 3132533 h 4151891"/>
              <a:gd name="connsiteX990" fmla="*/ 3033636 w 7122824"/>
              <a:gd name="connsiteY990" fmla="*/ 3135271 h 4151891"/>
              <a:gd name="connsiteX991" fmla="*/ 3033566 w 7122824"/>
              <a:gd name="connsiteY991" fmla="*/ 3133469 h 4151891"/>
              <a:gd name="connsiteX992" fmla="*/ 3043900 w 7122824"/>
              <a:gd name="connsiteY992" fmla="*/ 3138705 h 4151891"/>
              <a:gd name="connsiteX993" fmla="*/ 3045599 w 7122824"/>
              <a:gd name="connsiteY993" fmla="*/ 3139273 h 4151891"/>
              <a:gd name="connsiteX994" fmla="*/ 3065035 w 7122824"/>
              <a:gd name="connsiteY994" fmla="*/ 3149442 h 4151891"/>
              <a:gd name="connsiteX995" fmla="*/ 3085033 w 7122824"/>
              <a:gd name="connsiteY995" fmla="*/ 3163045 h 4151891"/>
              <a:gd name="connsiteX996" fmla="*/ 3085389 w 7122824"/>
              <a:gd name="connsiteY996" fmla="*/ 3162786 h 4151891"/>
              <a:gd name="connsiteX997" fmla="*/ 3085631 w 7122824"/>
              <a:gd name="connsiteY997" fmla="*/ 3159976 h 4151891"/>
              <a:gd name="connsiteX998" fmla="*/ 3087864 w 7122824"/>
              <a:gd name="connsiteY998" fmla="*/ 3157182 h 4151891"/>
              <a:gd name="connsiteX999" fmla="*/ 3088873 w 7122824"/>
              <a:gd name="connsiteY999" fmla="*/ 3160141 h 4151891"/>
              <a:gd name="connsiteX1000" fmla="*/ 3088514 w 7122824"/>
              <a:gd name="connsiteY1000" fmla="*/ 3160557 h 4151891"/>
              <a:gd name="connsiteX1001" fmla="*/ 3093498 w 7122824"/>
              <a:gd name="connsiteY1001" fmla="*/ 3163715 h 4151891"/>
              <a:gd name="connsiteX1002" fmla="*/ 3096629 w 7122824"/>
              <a:gd name="connsiteY1002" fmla="*/ 3190024 h 4151891"/>
              <a:gd name="connsiteX1003" fmla="*/ 3082834 w 7122824"/>
              <a:gd name="connsiteY1003" fmla="*/ 3178881 h 4151891"/>
              <a:gd name="connsiteX1004" fmla="*/ 3078997 w 7122824"/>
              <a:gd name="connsiteY1004" fmla="*/ 3178661 h 4151891"/>
              <a:gd name="connsiteX1005" fmla="*/ 3077220 w 7122824"/>
              <a:gd name="connsiteY1005" fmla="*/ 3174347 h 4151891"/>
              <a:gd name="connsiteX1006" fmla="*/ 3059061 w 7122824"/>
              <a:gd name="connsiteY1006" fmla="*/ 3159678 h 4151891"/>
              <a:gd name="connsiteX1007" fmla="*/ 3054620 w 7122824"/>
              <a:gd name="connsiteY1007" fmla="*/ 3159291 h 4151891"/>
              <a:gd name="connsiteX1008" fmla="*/ 3041568 w 7122824"/>
              <a:gd name="connsiteY1008" fmla="*/ 3153430 h 4151891"/>
              <a:gd name="connsiteX1009" fmla="*/ 3034089 w 7122824"/>
              <a:gd name="connsiteY1009" fmla="*/ 3147034 h 4151891"/>
              <a:gd name="connsiteX1010" fmla="*/ 3033790 w 7122824"/>
              <a:gd name="connsiteY1010" fmla="*/ 3139265 h 4151891"/>
              <a:gd name="connsiteX1011" fmla="*/ 3238719 w 7122824"/>
              <a:gd name="connsiteY1011" fmla="*/ 3131194 h 4151891"/>
              <a:gd name="connsiteX1012" fmla="*/ 3238795 w 7122824"/>
              <a:gd name="connsiteY1012" fmla="*/ 3131405 h 4151891"/>
              <a:gd name="connsiteX1013" fmla="*/ 3264713 w 7122824"/>
              <a:gd name="connsiteY1013" fmla="*/ 3149594 h 4151891"/>
              <a:gd name="connsiteX1014" fmla="*/ 3292558 w 7122824"/>
              <a:gd name="connsiteY1014" fmla="*/ 3172515 h 4151891"/>
              <a:gd name="connsiteX1015" fmla="*/ 3293170 w 7122824"/>
              <a:gd name="connsiteY1015" fmla="*/ 3172935 h 4151891"/>
              <a:gd name="connsiteX1016" fmla="*/ 3273259 w 7122824"/>
              <a:gd name="connsiteY1016" fmla="*/ 3143749 h 4151891"/>
              <a:gd name="connsiteX1017" fmla="*/ 3256948 w 7122824"/>
              <a:gd name="connsiteY1017" fmla="*/ 3133670 h 4151891"/>
              <a:gd name="connsiteX1018" fmla="*/ 3238719 w 7122824"/>
              <a:gd name="connsiteY1018" fmla="*/ 3131194 h 4151891"/>
              <a:gd name="connsiteX1019" fmla="*/ 3280310 w 7122824"/>
              <a:gd name="connsiteY1019" fmla="*/ 3124903 h 4151891"/>
              <a:gd name="connsiteX1020" fmla="*/ 3278957 w 7122824"/>
              <a:gd name="connsiteY1020" fmla="*/ 3125277 h 4151891"/>
              <a:gd name="connsiteX1021" fmla="*/ 3279265 w 7122824"/>
              <a:gd name="connsiteY1021" fmla="*/ 3125452 h 4151891"/>
              <a:gd name="connsiteX1022" fmla="*/ 3279630 w 7122824"/>
              <a:gd name="connsiteY1022" fmla="*/ 3125727 h 4151891"/>
              <a:gd name="connsiteX1023" fmla="*/ 5446146 w 7122824"/>
              <a:gd name="connsiteY1023" fmla="*/ 3124295 h 4151891"/>
              <a:gd name="connsiteX1024" fmla="*/ 5448435 w 7122824"/>
              <a:gd name="connsiteY1024" fmla="*/ 3125356 h 4151891"/>
              <a:gd name="connsiteX1025" fmla="*/ 5463602 w 7122824"/>
              <a:gd name="connsiteY1025" fmla="*/ 3133977 h 4151891"/>
              <a:gd name="connsiteX1026" fmla="*/ 5458667 w 7122824"/>
              <a:gd name="connsiteY1026" fmla="*/ 3134868 h 4151891"/>
              <a:gd name="connsiteX1027" fmla="*/ 5454476 w 7122824"/>
              <a:gd name="connsiteY1027" fmla="*/ 3132806 h 4151891"/>
              <a:gd name="connsiteX1028" fmla="*/ 5450939 w 7122824"/>
              <a:gd name="connsiteY1028" fmla="*/ 3129123 h 4151891"/>
              <a:gd name="connsiteX1029" fmla="*/ 2941479 w 7122824"/>
              <a:gd name="connsiteY1029" fmla="*/ 3119013 h 4151891"/>
              <a:gd name="connsiteX1030" fmla="*/ 2949056 w 7122824"/>
              <a:gd name="connsiteY1030" fmla="*/ 3128162 h 4151891"/>
              <a:gd name="connsiteX1031" fmla="*/ 2941479 w 7122824"/>
              <a:gd name="connsiteY1031" fmla="*/ 3119013 h 4151891"/>
              <a:gd name="connsiteX1032" fmla="*/ 5453469 w 7122824"/>
              <a:gd name="connsiteY1032" fmla="*/ 3103928 h 4151891"/>
              <a:gd name="connsiteX1033" fmla="*/ 5457666 w 7122824"/>
              <a:gd name="connsiteY1033" fmla="*/ 3105983 h 4151891"/>
              <a:gd name="connsiteX1034" fmla="*/ 5455337 w 7122824"/>
              <a:gd name="connsiteY1034" fmla="*/ 3106634 h 4151891"/>
              <a:gd name="connsiteX1035" fmla="*/ 5454797 w 7122824"/>
              <a:gd name="connsiteY1035" fmla="*/ 3106244 h 4151891"/>
              <a:gd name="connsiteX1036" fmla="*/ 5454782 w 7122824"/>
              <a:gd name="connsiteY1036" fmla="*/ 3106568 h 4151891"/>
              <a:gd name="connsiteX1037" fmla="*/ 3002081 w 7122824"/>
              <a:gd name="connsiteY1037" fmla="*/ 3103759 h 4151891"/>
              <a:gd name="connsiteX1038" fmla="*/ 3008932 w 7122824"/>
              <a:gd name="connsiteY1038" fmla="*/ 3118322 h 4151891"/>
              <a:gd name="connsiteX1039" fmla="*/ 2995688 w 7122824"/>
              <a:gd name="connsiteY1039" fmla="*/ 3116342 h 4151891"/>
              <a:gd name="connsiteX1040" fmla="*/ 3002081 w 7122824"/>
              <a:gd name="connsiteY1040" fmla="*/ 3103759 h 4151891"/>
              <a:gd name="connsiteX1041" fmla="*/ 5450719 w 7122824"/>
              <a:gd name="connsiteY1041" fmla="*/ 3103671 h 4151891"/>
              <a:gd name="connsiteX1042" fmla="*/ 5453469 w 7122824"/>
              <a:gd name="connsiteY1042" fmla="*/ 3103928 h 4151891"/>
              <a:gd name="connsiteX1043" fmla="*/ 5451521 w 7122824"/>
              <a:gd name="connsiteY1043" fmla="*/ 3104369 h 4151891"/>
              <a:gd name="connsiteX1044" fmla="*/ 5450719 w 7122824"/>
              <a:gd name="connsiteY1044" fmla="*/ 3103671 h 4151891"/>
              <a:gd name="connsiteX1045" fmla="*/ 3313552 w 7122824"/>
              <a:gd name="connsiteY1045" fmla="*/ 3102189 h 4151891"/>
              <a:gd name="connsiteX1046" fmla="*/ 3311899 w 7122824"/>
              <a:gd name="connsiteY1046" fmla="*/ 3108474 h 4151891"/>
              <a:gd name="connsiteX1047" fmla="*/ 3311799 w 7122824"/>
              <a:gd name="connsiteY1047" fmla="*/ 3110887 h 4151891"/>
              <a:gd name="connsiteX1048" fmla="*/ 3332605 w 7122824"/>
              <a:gd name="connsiteY1048" fmla="*/ 3124003 h 4151891"/>
              <a:gd name="connsiteX1049" fmla="*/ 3333894 w 7122824"/>
              <a:gd name="connsiteY1049" fmla="*/ 3124508 h 4151891"/>
              <a:gd name="connsiteX1050" fmla="*/ 3317644 w 7122824"/>
              <a:gd name="connsiteY1050" fmla="*/ 3105569 h 4151891"/>
              <a:gd name="connsiteX1051" fmla="*/ 5284048 w 7122824"/>
              <a:gd name="connsiteY1051" fmla="*/ 3098456 h 4151891"/>
              <a:gd name="connsiteX1052" fmla="*/ 5284022 w 7122824"/>
              <a:gd name="connsiteY1052" fmla="*/ 3098584 h 4151891"/>
              <a:gd name="connsiteX1053" fmla="*/ 5284745 w 7122824"/>
              <a:gd name="connsiteY1053" fmla="*/ 3099076 h 4151891"/>
              <a:gd name="connsiteX1054" fmla="*/ 2976096 w 7122824"/>
              <a:gd name="connsiteY1054" fmla="*/ 3095001 h 4151891"/>
              <a:gd name="connsiteX1055" fmla="*/ 2984846 w 7122824"/>
              <a:gd name="connsiteY1055" fmla="*/ 3096309 h 4151891"/>
              <a:gd name="connsiteX1056" fmla="*/ 2982867 w 7122824"/>
              <a:gd name="connsiteY1056" fmla="*/ 3109553 h 4151891"/>
              <a:gd name="connsiteX1057" fmla="*/ 2974117 w 7122824"/>
              <a:gd name="connsiteY1057" fmla="*/ 3108245 h 4151891"/>
              <a:gd name="connsiteX1058" fmla="*/ 2976096 w 7122824"/>
              <a:gd name="connsiteY1058" fmla="*/ 3095001 h 4151891"/>
              <a:gd name="connsiteX1059" fmla="*/ 3138244 w 7122824"/>
              <a:gd name="connsiteY1059" fmla="*/ 3092791 h 4151891"/>
              <a:gd name="connsiteX1060" fmla="*/ 3138679 w 7122824"/>
              <a:gd name="connsiteY1060" fmla="*/ 3095064 h 4151891"/>
              <a:gd name="connsiteX1061" fmla="*/ 3138664 w 7122824"/>
              <a:gd name="connsiteY1061" fmla="*/ 3094986 h 4151891"/>
              <a:gd name="connsiteX1062" fmla="*/ 3138221 w 7122824"/>
              <a:gd name="connsiteY1062" fmla="*/ 3092670 h 4151891"/>
              <a:gd name="connsiteX1063" fmla="*/ 3138230 w 7122824"/>
              <a:gd name="connsiteY1063" fmla="*/ 3092717 h 4151891"/>
              <a:gd name="connsiteX1064" fmla="*/ 3138244 w 7122824"/>
              <a:gd name="connsiteY1064" fmla="*/ 3092791 h 4151891"/>
              <a:gd name="connsiteX1065" fmla="*/ 3125222 w 7122824"/>
              <a:gd name="connsiteY1065" fmla="*/ 3091021 h 4151891"/>
              <a:gd name="connsiteX1066" fmla="*/ 3125410 w 7122824"/>
              <a:gd name="connsiteY1066" fmla="*/ 3093081 h 4151891"/>
              <a:gd name="connsiteX1067" fmla="*/ 3132071 w 7122824"/>
              <a:gd name="connsiteY1067" fmla="*/ 3094077 h 4151891"/>
              <a:gd name="connsiteX1068" fmla="*/ 3137893 w 7122824"/>
              <a:gd name="connsiteY1068" fmla="*/ 3090957 h 4151891"/>
              <a:gd name="connsiteX1069" fmla="*/ 3138173 w 7122824"/>
              <a:gd name="connsiteY1069" fmla="*/ 3092419 h 4151891"/>
              <a:gd name="connsiteX1070" fmla="*/ 3138221 w 7122824"/>
              <a:gd name="connsiteY1070" fmla="*/ 3092670 h 4151891"/>
              <a:gd name="connsiteX1071" fmla="*/ 3137845 w 7122824"/>
              <a:gd name="connsiteY1071" fmla="*/ 3090702 h 4151891"/>
              <a:gd name="connsiteX1072" fmla="*/ 3137861 w 7122824"/>
              <a:gd name="connsiteY1072" fmla="*/ 3090786 h 4151891"/>
              <a:gd name="connsiteX1073" fmla="*/ 3137893 w 7122824"/>
              <a:gd name="connsiteY1073" fmla="*/ 3090957 h 4151891"/>
              <a:gd name="connsiteX1074" fmla="*/ 2950805 w 7122824"/>
              <a:gd name="connsiteY1074" fmla="*/ 3081378 h 4151891"/>
              <a:gd name="connsiteX1075" fmla="*/ 2960201 w 7122824"/>
              <a:gd name="connsiteY1075" fmla="*/ 3082978 h 4151891"/>
              <a:gd name="connsiteX1076" fmla="*/ 2955728 w 7122824"/>
              <a:gd name="connsiteY1076" fmla="*/ 3089741 h 4151891"/>
              <a:gd name="connsiteX1077" fmla="*/ 2950903 w 7122824"/>
              <a:gd name="connsiteY1077" fmla="*/ 3090067 h 4151891"/>
              <a:gd name="connsiteX1078" fmla="*/ 2950273 w 7122824"/>
              <a:gd name="connsiteY1078" fmla="*/ 3090882 h 4151891"/>
              <a:gd name="connsiteX1079" fmla="*/ 2950572 w 7122824"/>
              <a:gd name="connsiteY1079" fmla="*/ 3089984 h 4151891"/>
              <a:gd name="connsiteX1080" fmla="*/ 2940896 w 7122824"/>
              <a:gd name="connsiteY1080" fmla="*/ 3083227 h 4151891"/>
              <a:gd name="connsiteX1081" fmla="*/ 2950805 w 7122824"/>
              <a:gd name="connsiteY1081" fmla="*/ 3081378 h 4151891"/>
              <a:gd name="connsiteX1082" fmla="*/ 3265575 w 7122824"/>
              <a:gd name="connsiteY1082" fmla="*/ 3081105 h 4151891"/>
              <a:gd name="connsiteX1083" fmla="*/ 3265623 w 7122824"/>
              <a:gd name="connsiteY1083" fmla="*/ 3081778 h 4151891"/>
              <a:gd name="connsiteX1084" fmla="*/ 3274395 w 7122824"/>
              <a:gd name="connsiteY1084" fmla="*/ 3087307 h 4151891"/>
              <a:gd name="connsiteX1085" fmla="*/ 3276356 w 7122824"/>
              <a:gd name="connsiteY1085" fmla="*/ 3087168 h 4151891"/>
              <a:gd name="connsiteX1086" fmla="*/ 3276255 w 7122824"/>
              <a:gd name="connsiteY1086" fmla="*/ 3088481 h 4151891"/>
              <a:gd name="connsiteX1087" fmla="*/ 3288426 w 7122824"/>
              <a:gd name="connsiteY1087" fmla="*/ 3096153 h 4151891"/>
              <a:gd name="connsiteX1088" fmla="*/ 3290124 w 7122824"/>
              <a:gd name="connsiteY1088" fmla="*/ 3088964 h 4151891"/>
              <a:gd name="connsiteX1089" fmla="*/ 2961411 w 7122824"/>
              <a:gd name="connsiteY1089" fmla="*/ 3077868 h 4151891"/>
              <a:gd name="connsiteX1090" fmla="*/ 2965671 w 7122824"/>
              <a:gd name="connsiteY1090" fmla="*/ 3078504 h 4151891"/>
              <a:gd name="connsiteX1091" fmla="*/ 2963358 w 7122824"/>
              <a:gd name="connsiteY1091" fmla="*/ 3093984 h 4151891"/>
              <a:gd name="connsiteX1092" fmla="*/ 2959099 w 7122824"/>
              <a:gd name="connsiteY1092" fmla="*/ 3093347 h 4151891"/>
              <a:gd name="connsiteX1093" fmla="*/ 2961411 w 7122824"/>
              <a:gd name="connsiteY1093" fmla="*/ 3077868 h 4151891"/>
              <a:gd name="connsiteX1094" fmla="*/ 2942829 w 7122824"/>
              <a:gd name="connsiteY1094" fmla="*/ 3076717 h 4151891"/>
              <a:gd name="connsiteX1095" fmla="*/ 2943198 w 7122824"/>
              <a:gd name="connsiteY1095" fmla="*/ 3077412 h 4151891"/>
              <a:gd name="connsiteX1096" fmla="*/ 2944560 w 7122824"/>
              <a:gd name="connsiteY1096" fmla="*/ 3079974 h 4151891"/>
              <a:gd name="connsiteX1097" fmla="*/ 3126394 w 7122824"/>
              <a:gd name="connsiteY1097" fmla="*/ 3076031 h 4151891"/>
              <a:gd name="connsiteX1098" fmla="*/ 3124669 w 7122824"/>
              <a:gd name="connsiteY1098" fmla="*/ 3084959 h 4151891"/>
              <a:gd name="connsiteX1099" fmla="*/ 3124752 w 7122824"/>
              <a:gd name="connsiteY1099" fmla="*/ 3085870 h 4151891"/>
              <a:gd name="connsiteX1100" fmla="*/ 3137065 w 7122824"/>
              <a:gd name="connsiteY1100" fmla="*/ 3092787 h 4151891"/>
              <a:gd name="connsiteX1101" fmla="*/ 3135908 w 7122824"/>
              <a:gd name="connsiteY1101" fmla="*/ 3094650 h 4151891"/>
              <a:gd name="connsiteX1102" fmla="*/ 3138679 w 7122824"/>
              <a:gd name="connsiteY1102" fmla="*/ 3095064 h 4151891"/>
              <a:gd name="connsiteX1103" fmla="*/ 3139173 w 7122824"/>
              <a:gd name="connsiteY1103" fmla="*/ 3095137 h 4151891"/>
              <a:gd name="connsiteX1104" fmla="*/ 3155190 w 7122824"/>
              <a:gd name="connsiteY1104" fmla="*/ 3108051 h 4151891"/>
              <a:gd name="connsiteX1105" fmla="*/ 3155193 w 7122824"/>
              <a:gd name="connsiteY1105" fmla="*/ 3108053 h 4151891"/>
              <a:gd name="connsiteX1106" fmla="*/ 3157892 w 7122824"/>
              <a:gd name="connsiteY1106" fmla="*/ 3107228 h 4151891"/>
              <a:gd name="connsiteX1107" fmla="*/ 3156372 w 7122824"/>
              <a:gd name="connsiteY1107" fmla="*/ 3109193 h 4151891"/>
              <a:gd name="connsiteX1108" fmla="*/ 3166871 w 7122824"/>
              <a:gd name="connsiteY1108" fmla="*/ 3119337 h 4151891"/>
              <a:gd name="connsiteX1109" fmla="*/ 3166131 w 7122824"/>
              <a:gd name="connsiteY1109" fmla="*/ 3115354 h 4151891"/>
              <a:gd name="connsiteX1110" fmla="*/ 3173085 w 7122824"/>
              <a:gd name="connsiteY1110" fmla="*/ 3120907 h 4151891"/>
              <a:gd name="connsiteX1111" fmla="*/ 3171625 w 7122824"/>
              <a:gd name="connsiteY1111" fmla="*/ 3123708 h 4151891"/>
              <a:gd name="connsiteX1112" fmla="*/ 3178694 w 7122824"/>
              <a:gd name="connsiteY1112" fmla="*/ 3128840 h 4151891"/>
              <a:gd name="connsiteX1113" fmla="*/ 3198575 w 7122824"/>
              <a:gd name="connsiteY1113" fmla="*/ 3134906 h 4151891"/>
              <a:gd name="connsiteX1114" fmla="*/ 3197447 w 7122824"/>
              <a:gd name="connsiteY1114" fmla="*/ 3142453 h 4151891"/>
              <a:gd name="connsiteX1115" fmla="*/ 3209484 w 7122824"/>
              <a:gd name="connsiteY1115" fmla="*/ 3151192 h 4151891"/>
              <a:gd name="connsiteX1116" fmla="*/ 3213424 w 7122824"/>
              <a:gd name="connsiteY1116" fmla="*/ 3147640 h 4151891"/>
              <a:gd name="connsiteX1117" fmla="*/ 3210846 w 7122824"/>
              <a:gd name="connsiteY1117" fmla="*/ 3138646 h 4151891"/>
              <a:gd name="connsiteX1118" fmla="*/ 3205611 w 7122824"/>
              <a:gd name="connsiteY1118" fmla="*/ 3130080 h 4151891"/>
              <a:gd name="connsiteX1119" fmla="*/ 3181441 w 7122824"/>
              <a:gd name="connsiteY1119" fmla="*/ 3113961 h 4151891"/>
              <a:gd name="connsiteX1120" fmla="*/ 3126394 w 7122824"/>
              <a:gd name="connsiteY1120" fmla="*/ 3076031 h 4151891"/>
              <a:gd name="connsiteX1121" fmla="*/ 2942381 w 7122824"/>
              <a:gd name="connsiteY1121" fmla="*/ 3075875 h 4151891"/>
              <a:gd name="connsiteX1122" fmla="*/ 2942415 w 7122824"/>
              <a:gd name="connsiteY1122" fmla="*/ 3075939 h 4151891"/>
              <a:gd name="connsiteX1123" fmla="*/ 2942829 w 7122824"/>
              <a:gd name="connsiteY1123" fmla="*/ 3076717 h 4151891"/>
              <a:gd name="connsiteX1124" fmla="*/ 2978723 w 7122824"/>
              <a:gd name="connsiteY1124" fmla="*/ 3075198 h 4151891"/>
              <a:gd name="connsiteX1125" fmla="*/ 2980597 w 7122824"/>
              <a:gd name="connsiteY1125" fmla="*/ 3077230 h 4151891"/>
              <a:gd name="connsiteX1126" fmla="*/ 2978494 w 7122824"/>
              <a:gd name="connsiteY1126" fmla="*/ 3081587 h 4151891"/>
              <a:gd name="connsiteX1127" fmla="*/ 2976336 w 7122824"/>
              <a:gd name="connsiteY1127" fmla="*/ 3076593 h 4151891"/>
              <a:gd name="connsiteX1128" fmla="*/ 2978723 w 7122824"/>
              <a:gd name="connsiteY1128" fmla="*/ 3075198 h 4151891"/>
              <a:gd name="connsiteX1129" fmla="*/ 2992885 w 7122824"/>
              <a:gd name="connsiteY1129" fmla="*/ 3073136 h 4151891"/>
              <a:gd name="connsiteX1130" fmla="*/ 3010616 w 7122824"/>
              <a:gd name="connsiteY1130" fmla="*/ 3087444 h 4151891"/>
              <a:gd name="connsiteX1131" fmla="*/ 3055875 w 7122824"/>
              <a:gd name="connsiteY1131" fmla="*/ 3118973 h 4151891"/>
              <a:gd name="connsiteX1132" fmla="*/ 3067839 w 7122824"/>
              <a:gd name="connsiteY1132" fmla="*/ 3131710 h 4151891"/>
              <a:gd name="connsiteX1133" fmla="*/ 3020166 w 7122824"/>
              <a:gd name="connsiteY1133" fmla="*/ 3105816 h 4151891"/>
              <a:gd name="connsiteX1134" fmla="*/ 2988497 w 7122824"/>
              <a:gd name="connsiteY1134" fmla="*/ 3077882 h 4151891"/>
              <a:gd name="connsiteX1135" fmla="*/ 2992885 w 7122824"/>
              <a:gd name="connsiteY1135" fmla="*/ 3073136 h 4151891"/>
              <a:gd name="connsiteX1136" fmla="*/ 5474188 w 7122824"/>
              <a:gd name="connsiteY1136" fmla="*/ 3071907 h 4151891"/>
              <a:gd name="connsiteX1137" fmla="*/ 5475046 w 7122824"/>
              <a:gd name="connsiteY1137" fmla="*/ 3073234 h 4151891"/>
              <a:gd name="connsiteX1138" fmla="*/ 5473746 w 7122824"/>
              <a:gd name="connsiteY1138" fmla="*/ 3072127 h 4151891"/>
              <a:gd name="connsiteX1139" fmla="*/ 2989832 w 7122824"/>
              <a:gd name="connsiteY1139" fmla="*/ 3066302 h 4151891"/>
              <a:gd name="connsiteX1140" fmla="*/ 2990734 w 7122824"/>
              <a:gd name="connsiteY1140" fmla="*/ 3070909 h 4151891"/>
              <a:gd name="connsiteX1141" fmla="*/ 2988524 w 7122824"/>
              <a:gd name="connsiteY1141" fmla="*/ 3075051 h 4151891"/>
              <a:gd name="connsiteX1142" fmla="*/ 2989832 w 7122824"/>
              <a:gd name="connsiteY1142" fmla="*/ 3066302 h 4151891"/>
              <a:gd name="connsiteX1143" fmla="*/ 3194096 w 7122824"/>
              <a:gd name="connsiteY1143" fmla="*/ 3063830 h 4151891"/>
              <a:gd name="connsiteX1144" fmla="*/ 3200380 w 7122824"/>
              <a:gd name="connsiteY1144" fmla="*/ 3070056 h 4151891"/>
              <a:gd name="connsiteX1145" fmla="*/ 3197151 w 7122824"/>
              <a:gd name="connsiteY1145" fmla="*/ 3065836 h 4151891"/>
              <a:gd name="connsiteX1146" fmla="*/ 2963630 w 7122824"/>
              <a:gd name="connsiteY1146" fmla="*/ 3057682 h 4151891"/>
              <a:gd name="connsiteX1147" fmla="*/ 2972766 w 7122824"/>
              <a:gd name="connsiteY1147" fmla="*/ 3060421 h 4151891"/>
              <a:gd name="connsiteX1148" fmla="*/ 2970470 w 7122824"/>
              <a:gd name="connsiteY1148" fmla="*/ 3075789 h 4151891"/>
              <a:gd name="connsiteX1149" fmla="*/ 2954571 w 7122824"/>
              <a:gd name="connsiteY1149" fmla="*/ 3060844 h 4151891"/>
              <a:gd name="connsiteX1150" fmla="*/ 2963630 w 7122824"/>
              <a:gd name="connsiteY1150" fmla="*/ 3057682 h 4151891"/>
              <a:gd name="connsiteX1151" fmla="*/ 2953932 w 7122824"/>
              <a:gd name="connsiteY1151" fmla="*/ 3056640 h 4151891"/>
              <a:gd name="connsiteX1152" fmla="*/ 2956898 w 7122824"/>
              <a:gd name="connsiteY1152" fmla="*/ 3058945 h 4151891"/>
              <a:gd name="connsiteX1153" fmla="*/ 2950423 w 7122824"/>
              <a:gd name="connsiteY1153" fmla="*/ 3057977 h 4151891"/>
              <a:gd name="connsiteX1154" fmla="*/ 2953932 w 7122824"/>
              <a:gd name="connsiteY1154" fmla="*/ 3056640 h 4151891"/>
              <a:gd name="connsiteX1155" fmla="*/ 3036217 w 7122824"/>
              <a:gd name="connsiteY1155" fmla="*/ 3051348 h 4151891"/>
              <a:gd name="connsiteX1156" fmla="*/ 3037404 w 7122824"/>
              <a:gd name="connsiteY1156" fmla="*/ 3061645 h 4151891"/>
              <a:gd name="connsiteX1157" fmla="*/ 3032970 w 7122824"/>
              <a:gd name="connsiteY1157" fmla="*/ 3051406 h 4151891"/>
              <a:gd name="connsiteX1158" fmla="*/ 3036217 w 7122824"/>
              <a:gd name="connsiteY1158" fmla="*/ 3051348 h 4151891"/>
              <a:gd name="connsiteX1159" fmla="*/ 3025375 w 7122824"/>
              <a:gd name="connsiteY1159" fmla="*/ 3046309 h 4151891"/>
              <a:gd name="connsiteX1160" fmla="*/ 3025794 w 7122824"/>
              <a:gd name="connsiteY1160" fmla="*/ 3049059 h 4151891"/>
              <a:gd name="connsiteX1161" fmla="*/ 3024054 w 7122824"/>
              <a:gd name="connsiteY1161" fmla="*/ 3050455 h 4151891"/>
              <a:gd name="connsiteX1162" fmla="*/ 3023288 w 7122824"/>
              <a:gd name="connsiteY1162" fmla="*/ 3047031 h 4151891"/>
              <a:gd name="connsiteX1163" fmla="*/ 3025375 w 7122824"/>
              <a:gd name="connsiteY1163" fmla="*/ 3046309 h 4151891"/>
              <a:gd name="connsiteX1164" fmla="*/ 3061503 w 7122824"/>
              <a:gd name="connsiteY1164" fmla="*/ 3041638 h 4151891"/>
              <a:gd name="connsiteX1165" fmla="*/ 3066480 w 7122824"/>
              <a:gd name="connsiteY1165" fmla="*/ 3042195 h 4151891"/>
              <a:gd name="connsiteX1166" fmla="*/ 3057993 w 7122824"/>
              <a:gd name="connsiteY1166" fmla="*/ 3046890 h 4151891"/>
              <a:gd name="connsiteX1167" fmla="*/ 3061503 w 7122824"/>
              <a:gd name="connsiteY1167" fmla="*/ 3041638 h 4151891"/>
              <a:gd name="connsiteX1168" fmla="*/ 3044573 w 7122824"/>
              <a:gd name="connsiteY1168" fmla="*/ 3035410 h 4151891"/>
              <a:gd name="connsiteX1169" fmla="*/ 3053983 w 7122824"/>
              <a:gd name="connsiteY1169" fmla="*/ 3036815 h 4151891"/>
              <a:gd name="connsiteX1170" fmla="*/ 3051727 w 7122824"/>
              <a:gd name="connsiteY1170" fmla="*/ 3062652 h 4151891"/>
              <a:gd name="connsiteX1171" fmla="*/ 3042982 w 7122824"/>
              <a:gd name="connsiteY1171" fmla="*/ 3046055 h 4151891"/>
              <a:gd name="connsiteX1172" fmla="*/ 3044573 w 7122824"/>
              <a:gd name="connsiteY1172" fmla="*/ 3035410 h 4151891"/>
              <a:gd name="connsiteX1173" fmla="*/ 2880206 w 7122824"/>
              <a:gd name="connsiteY1173" fmla="*/ 3033832 h 4151891"/>
              <a:gd name="connsiteX1174" fmla="*/ 2866527 w 7122824"/>
              <a:gd name="connsiteY1174" fmla="*/ 3034797 h 4151891"/>
              <a:gd name="connsiteX1175" fmla="*/ 2880206 w 7122824"/>
              <a:gd name="connsiteY1175" fmla="*/ 3033832 h 4151891"/>
              <a:gd name="connsiteX1176" fmla="*/ 2869855 w 7122824"/>
              <a:gd name="connsiteY1176" fmla="*/ 3030648 h 4151891"/>
              <a:gd name="connsiteX1177" fmla="*/ 2870128 w 7122824"/>
              <a:gd name="connsiteY1177" fmla="*/ 3032068 h 4151891"/>
              <a:gd name="connsiteX1178" fmla="*/ 2869917 w 7122824"/>
              <a:gd name="connsiteY1178" fmla="*/ 3030975 h 4151891"/>
              <a:gd name="connsiteX1179" fmla="*/ 3182874 w 7122824"/>
              <a:gd name="connsiteY1179" fmla="*/ 3030285 h 4151891"/>
              <a:gd name="connsiteX1180" fmla="*/ 3182764 w 7122824"/>
              <a:gd name="connsiteY1180" fmla="*/ 3030869 h 4151891"/>
              <a:gd name="connsiteX1181" fmla="*/ 3183815 w 7122824"/>
              <a:gd name="connsiteY1181" fmla="*/ 3031273 h 4151891"/>
              <a:gd name="connsiteX1182" fmla="*/ 2909727 w 7122824"/>
              <a:gd name="connsiteY1182" fmla="*/ 3030199 h 4151891"/>
              <a:gd name="connsiteX1183" fmla="*/ 2918477 w 7122824"/>
              <a:gd name="connsiteY1183" fmla="*/ 3031507 h 4151891"/>
              <a:gd name="connsiteX1184" fmla="*/ 2917339 w 7122824"/>
              <a:gd name="connsiteY1184" fmla="*/ 3039121 h 4151891"/>
              <a:gd name="connsiteX1185" fmla="*/ 2908589 w 7122824"/>
              <a:gd name="connsiteY1185" fmla="*/ 3037814 h 4151891"/>
              <a:gd name="connsiteX1186" fmla="*/ 2909727 w 7122824"/>
              <a:gd name="connsiteY1186" fmla="*/ 3030199 h 4151891"/>
              <a:gd name="connsiteX1187" fmla="*/ 2869481 w 7122824"/>
              <a:gd name="connsiteY1187" fmla="*/ 3028704 h 4151891"/>
              <a:gd name="connsiteX1188" fmla="*/ 2869481 w 7122824"/>
              <a:gd name="connsiteY1188" fmla="*/ 3028705 h 4151891"/>
              <a:gd name="connsiteX1189" fmla="*/ 2869855 w 7122824"/>
              <a:gd name="connsiteY1189" fmla="*/ 3030648 h 4151891"/>
              <a:gd name="connsiteX1190" fmla="*/ 2869143 w 7122824"/>
              <a:gd name="connsiteY1190" fmla="*/ 3026946 h 4151891"/>
              <a:gd name="connsiteX1191" fmla="*/ 2869424 w 7122824"/>
              <a:gd name="connsiteY1191" fmla="*/ 3028407 h 4151891"/>
              <a:gd name="connsiteX1192" fmla="*/ 2869481 w 7122824"/>
              <a:gd name="connsiteY1192" fmla="*/ 3028704 h 4151891"/>
              <a:gd name="connsiteX1193" fmla="*/ 2869093 w 7122824"/>
              <a:gd name="connsiteY1193" fmla="*/ 3026689 h 4151891"/>
              <a:gd name="connsiteX1194" fmla="*/ 2869143 w 7122824"/>
              <a:gd name="connsiteY1194" fmla="*/ 3026946 h 4151891"/>
              <a:gd name="connsiteX1195" fmla="*/ 2869109 w 7122824"/>
              <a:gd name="connsiteY1195" fmla="*/ 3026773 h 4151891"/>
              <a:gd name="connsiteX1196" fmla="*/ 2869093 w 7122824"/>
              <a:gd name="connsiteY1196" fmla="*/ 3026689 h 4151891"/>
              <a:gd name="connsiteX1197" fmla="*/ 2861075 w 7122824"/>
              <a:gd name="connsiteY1197" fmla="*/ 3024270 h 4151891"/>
              <a:gd name="connsiteX1198" fmla="*/ 2867445 w 7122824"/>
              <a:gd name="connsiteY1198" fmla="*/ 3026945 h 4151891"/>
              <a:gd name="connsiteX1199" fmla="*/ 2854200 w 7122824"/>
              <a:gd name="connsiteY1199" fmla="*/ 3024966 h 4151891"/>
              <a:gd name="connsiteX1200" fmla="*/ 2861075 w 7122824"/>
              <a:gd name="connsiteY1200" fmla="*/ 3024270 h 4151891"/>
              <a:gd name="connsiteX1201" fmla="*/ 3043027 w 7122824"/>
              <a:gd name="connsiteY1201" fmla="*/ 3022261 h 4151891"/>
              <a:gd name="connsiteX1202" fmla="*/ 3040715 w 7122824"/>
              <a:gd name="connsiteY1202" fmla="*/ 3037736 h 4151891"/>
              <a:gd name="connsiteX1203" fmla="*/ 3034480 w 7122824"/>
              <a:gd name="connsiteY1203" fmla="*/ 3027419 h 4151891"/>
              <a:gd name="connsiteX1204" fmla="*/ 3038667 w 7122824"/>
              <a:gd name="connsiteY1204" fmla="*/ 3024891 h 4151891"/>
              <a:gd name="connsiteX1205" fmla="*/ 3038588 w 7122824"/>
              <a:gd name="connsiteY1205" fmla="*/ 3023929 h 4151891"/>
              <a:gd name="connsiteX1206" fmla="*/ 3038621 w 7122824"/>
              <a:gd name="connsiteY1206" fmla="*/ 3024321 h 4151891"/>
              <a:gd name="connsiteX1207" fmla="*/ 3038668 w 7122824"/>
              <a:gd name="connsiteY1207" fmla="*/ 3024892 h 4151891"/>
              <a:gd name="connsiteX1208" fmla="*/ 2873223 w 7122824"/>
              <a:gd name="connsiteY1208" fmla="*/ 3022169 h 4151891"/>
              <a:gd name="connsiteX1209" fmla="*/ 2914726 w 7122824"/>
              <a:gd name="connsiteY1209" fmla="*/ 3046992 h 4151891"/>
              <a:gd name="connsiteX1210" fmla="*/ 2917845 w 7122824"/>
              <a:gd name="connsiteY1210" fmla="*/ 3054219 h 4151891"/>
              <a:gd name="connsiteX1211" fmla="*/ 2925638 w 7122824"/>
              <a:gd name="connsiteY1211" fmla="*/ 3055885 h 4151891"/>
              <a:gd name="connsiteX1212" fmla="*/ 2933004 w 7122824"/>
              <a:gd name="connsiteY1212" fmla="*/ 3047043 h 4151891"/>
              <a:gd name="connsiteX1213" fmla="*/ 2919451 w 7122824"/>
              <a:gd name="connsiteY1213" fmla="*/ 3045018 h 4151891"/>
              <a:gd name="connsiteX1214" fmla="*/ 2925840 w 7122824"/>
              <a:gd name="connsiteY1214" fmla="*/ 3033756 h 4151891"/>
              <a:gd name="connsiteX1215" fmla="*/ 2937402 w 7122824"/>
              <a:gd name="connsiteY1215" fmla="*/ 3038603 h 4151891"/>
              <a:gd name="connsiteX1216" fmla="*/ 2952920 w 7122824"/>
              <a:gd name="connsiteY1216" fmla="*/ 3048459 h 4151891"/>
              <a:gd name="connsiteX1217" fmla="*/ 2937088 w 7122824"/>
              <a:gd name="connsiteY1217" fmla="*/ 3061690 h 4151891"/>
              <a:gd name="connsiteX1218" fmla="*/ 2937621 w 7122824"/>
              <a:gd name="connsiteY1218" fmla="*/ 3077366 h 4151891"/>
              <a:gd name="connsiteX1219" fmla="*/ 2903135 w 7122824"/>
              <a:gd name="connsiteY1219" fmla="*/ 3059736 h 4151891"/>
              <a:gd name="connsiteX1220" fmla="*/ 2902970 w 7122824"/>
              <a:gd name="connsiteY1220" fmla="*/ 3050354 h 4151891"/>
              <a:gd name="connsiteX1221" fmla="*/ 2903860 w 7122824"/>
              <a:gd name="connsiteY1221" fmla="*/ 3050364 h 4151891"/>
              <a:gd name="connsiteX1222" fmla="*/ 2895725 w 7122824"/>
              <a:gd name="connsiteY1222" fmla="*/ 3044373 h 4151891"/>
              <a:gd name="connsiteX1223" fmla="*/ 2873223 w 7122824"/>
              <a:gd name="connsiteY1223" fmla="*/ 3022169 h 4151891"/>
              <a:gd name="connsiteX1224" fmla="*/ 3038432 w 7122824"/>
              <a:gd name="connsiteY1224" fmla="*/ 3022038 h 4151891"/>
              <a:gd name="connsiteX1225" fmla="*/ 3038588 w 7122824"/>
              <a:gd name="connsiteY1225" fmla="*/ 3023929 h 4151891"/>
              <a:gd name="connsiteX1226" fmla="*/ 3038454 w 7122824"/>
              <a:gd name="connsiteY1226" fmla="*/ 3022313 h 4151891"/>
              <a:gd name="connsiteX1227" fmla="*/ 3023759 w 7122824"/>
              <a:gd name="connsiteY1227" fmla="*/ 3020807 h 4151891"/>
              <a:gd name="connsiteX1228" fmla="*/ 3036999 w 7122824"/>
              <a:gd name="connsiteY1228" fmla="*/ 3022786 h 4151891"/>
              <a:gd name="connsiteX1229" fmla="*/ 3023759 w 7122824"/>
              <a:gd name="connsiteY1229" fmla="*/ 3020807 h 4151891"/>
              <a:gd name="connsiteX1230" fmla="*/ 3038302 w 7122824"/>
              <a:gd name="connsiteY1230" fmla="*/ 3020465 h 4151891"/>
              <a:gd name="connsiteX1231" fmla="*/ 3038432 w 7122824"/>
              <a:gd name="connsiteY1231" fmla="*/ 3022038 h 4151891"/>
              <a:gd name="connsiteX1232" fmla="*/ 3038354 w 7122824"/>
              <a:gd name="connsiteY1232" fmla="*/ 3021108 h 4151891"/>
              <a:gd name="connsiteX1233" fmla="*/ 3038302 w 7122824"/>
              <a:gd name="connsiteY1233" fmla="*/ 3020465 h 4151891"/>
              <a:gd name="connsiteX1234" fmla="*/ 2857227 w 7122824"/>
              <a:gd name="connsiteY1234" fmla="*/ 3020332 h 4151891"/>
              <a:gd name="connsiteX1235" fmla="*/ 2857812 w 7122824"/>
              <a:gd name="connsiteY1235" fmla="*/ 3022193 h 4151891"/>
              <a:gd name="connsiteX1236" fmla="*/ 2857397 w 7122824"/>
              <a:gd name="connsiteY1236" fmla="*/ 3020873 h 4151891"/>
              <a:gd name="connsiteX1237" fmla="*/ 2843947 w 7122824"/>
              <a:gd name="connsiteY1237" fmla="*/ 3020307 h 4151891"/>
              <a:gd name="connsiteX1238" fmla="*/ 2846217 w 7122824"/>
              <a:gd name="connsiteY1238" fmla="*/ 3022883 h 4151891"/>
              <a:gd name="connsiteX1239" fmla="*/ 2836813 w 7122824"/>
              <a:gd name="connsiteY1239" fmla="*/ 3025950 h 4151891"/>
              <a:gd name="connsiteX1240" fmla="*/ 2843947 w 7122824"/>
              <a:gd name="connsiteY1240" fmla="*/ 3020307 h 4151891"/>
              <a:gd name="connsiteX1241" fmla="*/ 2856566 w 7122824"/>
              <a:gd name="connsiteY1241" fmla="*/ 3018233 h 4151891"/>
              <a:gd name="connsiteX1242" fmla="*/ 2857227 w 7122824"/>
              <a:gd name="connsiteY1242" fmla="*/ 3020332 h 4151891"/>
              <a:gd name="connsiteX1243" fmla="*/ 2856704 w 7122824"/>
              <a:gd name="connsiteY1243" fmla="*/ 3018673 h 4151891"/>
              <a:gd name="connsiteX1244" fmla="*/ 2856566 w 7122824"/>
              <a:gd name="connsiteY1244" fmla="*/ 3018233 h 4151891"/>
              <a:gd name="connsiteX1245" fmla="*/ 3312398 w 7122824"/>
              <a:gd name="connsiteY1245" fmla="*/ 3015458 h 4151891"/>
              <a:gd name="connsiteX1246" fmla="*/ 3309252 w 7122824"/>
              <a:gd name="connsiteY1246" fmla="*/ 3016329 h 4151891"/>
              <a:gd name="connsiteX1247" fmla="*/ 3309086 w 7122824"/>
              <a:gd name="connsiteY1247" fmla="*/ 3016808 h 4151891"/>
              <a:gd name="connsiteX1248" fmla="*/ 3310642 w 7122824"/>
              <a:gd name="connsiteY1248" fmla="*/ 3018083 h 4151891"/>
              <a:gd name="connsiteX1249" fmla="*/ 3312595 w 7122824"/>
              <a:gd name="connsiteY1249" fmla="*/ 3015710 h 4151891"/>
              <a:gd name="connsiteX1250" fmla="*/ 3114618 w 7122824"/>
              <a:gd name="connsiteY1250" fmla="*/ 3010459 h 4151891"/>
              <a:gd name="connsiteX1251" fmla="*/ 3123714 w 7122824"/>
              <a:gd name="connsiteY1251" fmla="*/ 3021597 h 4151891"/>
              <a:gd name="connsiteX1252" fmla="*/ 3134485 w 7122824"/>
              <a:gd name="connsiteY1252" fmla="*/ 3023886 h 4151891"/>
              <a:gd name="connsiteX1253" fmla="*/ 3116621 w 7122824"/>
              <a:gd name="connsiteY1253" fmla="*/ 3011851 h 4151891"/>
              <a:gd name="connsiteX1254" fmla="*/ 2965081 w 7122824"/>
              <a:gd name="connsiteY1254" fmla="*/ 3008480 h 4151891"/>
              <a:gd name="connsiteX1255" fmla="*/ 2960565 w 7122824"/>
              <a:gd name="connsiteY1255" fmla="*/ 3015203 h 4151891"/>
              <a:gd name="connsiteX1256" fmla="*/ 2970860 w 7122824"/>
              <a:gd name="connsiteY1256" fmla="*/ 3008954 h 4151891"/>
              <a:gd name="connsiteX1257" fmla="*/ 2965081 w 7122824"/>
              <a:gd name="connsiteY1257" fmla="*/ 3008480 h 4151891"/>
              <a:gd name="connsiteX1258" fmla="*/ 3003418 w 7122824"/>
              <a:gd name="connsiteY1258" fmla="*/ 2996898 h 4151891"/>
              <a:gd name="connsiteX1259" fmla="*/ 3003068 w 7122824"/>
              <a:gd name="connsiteY1259" fmla="*/ 2997676 h 4151891"/>
              <a:gd name="connsiteX1260" fmla="*/ 3004889 w 7122824"/>
              <a:gd name="connsiteY1260" fmla="*/ 2998724 h 4151891"/>
              <a:gd name="connsiteX1261" fmla="*/ 2794565 w 7122824"/>
              <a:gd name="connsiteY1261" fmla="*/ 2993453 h 4151891"/>
              <a:gd name="connsiteX1262" fmla="*/ 2828588 w 7122824"/>
              <a:gd name="connsiteY1262" fmla="*/ 3017806 h 4151891"/>
              <a:gd name="connsiteX1263" fmla="*/ 2794565 w 7122824"/>
              <a:gd name="connsiteY1263" fmla="*/ 2993453 h 4151891"/>
              <a:gd name="connsiteX1264" fmla="*/ 2832848 w 7122824"/>
              <a:gd name="connsiteY1264" fmla="*/ 2991598 h 4151891"/>
              <a:gd name="connsiteX1265" fmla="*/ 2834889 w 7122824"/>
              <a:gd name="connsiteY1265" fmla="*/ 3000078 h 4151891"/>
              <a:gd name="connsiteX1266" fmla="*/ 2827715 w 7122824"/>
              <a:gd name="connsiteY1266" fmla="*/ 2995996 h 4151891"/>
              <a:gd name="connsiteX1267" fmla="*/ 2832848 w 7122824"/>
              <a:gd name="connsiteY1267" fmla="*/ 2991598 h 4151891"/>
              <a:gd name="connsiteX1268" fmla="*/ 2787673 w 7122824"/>
              <a:gd name="connsiteY1268" fmla="*/ 2985528 h 4151891"/>
              <a:gd name="connsiteX1269" fmla="*/ 2789011 w 7122824"/>
              <a:gd name="connsiteY1269" fmla="*/ 2998113 h 4151891"/>
              <a:gd name="connsiteX1270" fmla="*/ 2782535 w 7122824"/>
              <a:gd name="connsiteY1270" fmla="*/ 2989405 h 4151891"/>
              <a:gd name="connsiteX1271" fmla="*/ 2787673 w 7122824"/>
              <a:gd name="connsiteY1271" fmla="*/ 2985528 h 4151891"/>
              <a:gd name="connsiteX1272" fmla="*/ 2979270 w 7122824"/>
              <a:gd name="connsiteY1272" fmla="*/ 2983993 h 4151891"/>
              <a:gd name="connsiteX1273" fmla="*/ 2990730 w 7122824"/>
              <a:gd name="connsiteY1273" fmla="*/ 2990583 h 4151891"/>
              <a:gd name="connsiteX1274" fmla="*/ 2993669 w 7122824"/>
              <a:gd name="connsiteY1274" fmla="*/ 2987696 h 4151891"/>
              <a:gd name="connsiteX1275" fmla="*/ 2994546 w 7122824"/>
              <a:gd name="connsiteY1275" fmla="*/ 2987788 h 4151891"/>
              <a:gd name="connsiteX1276" fmla="*/ 2987284 w 7122824"/>
              <a:gd name="connsiteY1276" fmla="*/ 2985142 h 4151891"/>
              <a:gd name="connsiteX1277" fmla="*/ 2979270 w 7122824"/>
              <a:gd name="connsiteY1277" fmla="*/ 2983993 h 4151891"/>
              <a:gd name="connsiteX1278" fmla="*/ 2822014 w 7122824"/>
              <a:gd name="connsiteY1278" fmla="*/ 2983330 h 4151891"/>
              <a:gd name="connsiteX1279" fmla="*/ 2828763 w 7122824"/>
              <a:gd name="connsiteY1279" fmla="*/ 2987241 h 4151891"/>
              <a:gd name="connsiteX1280" fmla="*/ 2828531 w 7122824"/>
              <a:gd name="connsiteY1280" fmla="*/ 2987371 h 4151891"/>
              <a:gd name="connsiteX1281" fmla="*/ 2828988 w 7122824"/>
              <a:gd name="connsiteY1281" fmla="*/ 2988102 h 4151891"/>
              <a:gd name="connsiteX1282" fmla="*/ 2829467 w 7122824"/>
              <a:gd name="connsiteY1282" fmla="*/ 2990223 h 4151891"/>
              <a:gd name="connsiteX1283" fmla="*/ 2827257 w 7122824"/>
              <a:gd name="connsiteY1283" fmla="*/ 2994366 h 4151891"/>
              <a:gd name="connsiteX1284" fmla="*/ 2827381 w 7122824"/>
              <a:gd name="connsiteY1284" fmla="*/ 2989538 h 4151891"/>
              <a:gd name="connsiteX1285" fmla="*/ 2827570 w 7122824"/>
              <a:gd name="connsiteY1285" fmla="*/ 2987907 h 4151891"/>
              <a:gd name="connsiteX1286" fmla="*/ 2825070 w 7122824"/>
              <a:gd name="connsiteY1286" fmla="*/ 2989301 h 4151891"/>
              <a:gd name="connsiteX1287" fmla="*/ 2815519 w 7122824"/>
              <a:gd name="connsiteY1287" fmla="*/ 2985262 h 4151891"/>
              <a:gd name="connsiteX1288" fmla="*/ 2822014 w 7122824"/>
              <a:gd name="connsiteY1288" fmla="*/ 2983330 h 4151891"/>
              <a:gd name="connsiteX1289" fmla="*/ 3269837 w 7122824"/>
              <a:gd name="connsiteY1289" fmla="*/ 2981116 h 4151891"/>
              <a:gd name="connsiteX1290" fmla="*/ 3268261 w 7122824"/>
              <a:gd name="connsiteY1290" fmla="*/ 2982895 h 4151891"/>
              <a:gd name="connsiteX1291" fmla="*/ 3270577 w 7122824"/>
              <a:gd name="connsiteY1291" fmla="*/ 2984086 h 4151891"/>
              <a:gd name="connsiteX1292" fmla="*/ 3276117 w 7122824"/>
              <a:gd name="connsiteY1292" fmla="*/ 2991314 h 4151891"/>
              <a:gd name="connsiteX1293" fmla="*/ 3273579 w 7122824"/>
              <a:gd name="connsiteY1293" fmla="*/ 2991776 h 4151891"/>
              <a:gd name="connsiteX1294" fmla="*/ 3273620 w 7122824"/>
              <a:gd name="connsiteY1294" fmla="*/ 2991798 h 4151891"/>
              <a:gd name="connsiteX1295" fmla="*/ 3274599 w 7122824"/>
              <a:gd name="connsiteY1295" fmla="*/ 2992686 h 4151891"/>
              <a:gd name="connsiteX1296" fmla="*/ 3274944 w 7122824"/>
              <a:gd name="connsiteY1296" fmla="*/ 2992426 h 4151891"/>
              <a:gd name="connsiteX1297" fmla="*/ 3276169 w 7122824"/>
              <a:gd name="connsiteY1297" fmla="*/ 2994108 h 4151891"/>
              <a:gd name="connsiteX1298" fmla="*/ 3281359 w 7122824"/>
              <a:gd name="connsiteY1298" fmla="*/ 2998811 h 4151891"/>
              <a:gd name="connsiteX1299" fmla="*/ 3282375 w 7122824"/>
              <a:gd name="connsiteY1299" fmla="*/ 2999063 h 4151891"/>
              <a:gd name="connsiteX1300" fmla="*/ 3288379 w 7122824"/>
              <a:gd name="connsiteY1300" fmla="*/ 2996349 h 4151891"/>
              <a:gd name="connsiteX1301" fmla="*/ 3284554 w 7122824"/>
              <a:gd name="connsiteY1301" fmla="*/ 2991868 h 4151891"/>
              <a:gd name="connsiteX1302" fmla="*/ 3273005 w 7122824"/>
              <a:gd name="connsiteY1302" fmla="*/ 2985453 h 4151891"/>
              <a:gd name="connsiteX1303" fmla="*/ 3272106 w 7122824"/>
              <a:gd name="connsiteY1303" fmla="*/ 2981654 h 4151891"/>
              <a:gd name="connsiteX1304" fmla="*/ 3269837 w 7122824"/>
              <a:gd name="connsiteY1304" fmla="*/ 2981116 h 4151891"/>
              <a:gd name="connsiteX1305" fmla="*/ 2771433 w 7122824"/>
              <a:gd name="connsiteY1305" fmla="*/ 2980270 h 4151891"/>
              <a:gd name="connsiteX1306" fmla="*/ 2770819 w 7122824"/>
              <a:gd name="connsiteY1306" fmla="*/ 2980610 h 4151891"/>
              <a:gd name="connsiteX1307" fmla="*/ 2770668 w 7122824"/>
              <a:gd name="connsiteY1307" fmla="*/ 2981248 h 4151891"/>
              <a:gd name="connsiteX1308" fmla="*/ 2771467 w 7122824"/>
              <a:gd name="connsiteY1308" fmla="*/ 2975062 h 4151891"/>
              <a:gd name="connsiteX1309" fmla="*/ 2772138 w 7122824"/>
              <a:gd name="connsiteY1309" fmla="*/ 2979416 h 4151891"/>
              <a:gd name="connsiteX1310" fmla="*/ 2774693 w 7122824"/>
              <a:gd name="connsiteY1310" fmla="*/ 2979500 h 4151891"/>
              <a:gd name="connsiteX1311" fmla="*/ 2776699 w 7122824"/>
              <a:gd name="connsiteY1311" fmla="*/ 2988219 h 4151891"/>
              <a:gd name="connsiteX1312" fmla="*/ 2769787 w 7122824"/>
              <a:gd name="connsiteY1312" fmla="*/ 2982375 h 4151891"/>
              <a:gd name="connsiteX1313" fmla="*/ 2770138 w 7122824"/>
              <a:gd name="connsiteY1313" fmla="*/ 2981926 h 4151891"/>
              <a:gd name="connsiteX1314" fmla="*/ 2769300 w 7122824"/>
              <a:gd name="connsiteY1314" fmla="*/ 2978631 h 4151891"/>
              <a:gd name="connsiteX1315" fmla="*/ 2771467 w 7122824"/>
              <a:gd name="connsiteY1315" fmla="*/ 2975062 h 4151891"/>
              <a:gd name="connsiteX1316" fmla="*/ 2766882 w 7122824"/>
              <a:gd name="connsiteY1316" fmla="*/ 2970930 h 4151891"/>
              <a:gd name="connsiteX1317" fmla="*/ 2770687 w 7122824"/>
              <a:gd name="connsiteY1317" fmla="*/ 2974613 h 4151891"/>
              <a:gd name="connsiteX1318" fmla="*/ 2766882 w 7122824"/>
              <a:gd name="connsiteY1318" fmla="*/ 2970930 h 4151891"/>
              <a:gd name="connsiteX1319" fmla="*/ 819257 w 7122824"/>
              <a:gd name="connsiteY1319" fmla="*/ 2970641 h 4151891"/>
              <a:gd name="connsiteX1320" fmla="*/ 821680 w 7122824"/>
              <a:gd name="connsiteY1320" fmla="*/ 2974378 h 4151891"/>
              <a:gd name="connsiteX1321" fmla="*/ 812930 w 7122824"/>
              <a:gd name="connsiteY1321" fmla="*/ 2973070 h 4151891"/>
              <a:gd name="connsiteX1322" fmla="*/ 819257 w 7122824"/>
              <a:gd name="connsiteY1322" fmla="*/ 2970641 h 4151891"/>
              <a:gd name="connsiteX1323" fmla="*/ 3092028 w 7122824"/>
              <a:gd name="connsiteY1323" fmla="*/ 2968918 h 4151891"/>
              <a:gd name="connsiteX1324" fmla="*/ 3091737 w 7122824"/>
              <a:gd name="connsiteY1324" fmla="*/ 2970873 h 4151891"/>
              <a:gd name="connsiteX1325" fmla="*/ 3092608 w 7122824"/>
              <a:gd name="connsiteY1325" fmla="*/ 2971125 h 4151891"/>
              <a:gd name="connsiteX1326" fmla="*/ 2935366 w 7122824"/>
              <a:gd name="connsiteY1326" fmla="*/ 2968087 h 4151891"/>
              <a:gd name="connsiteX1327" fmla="*/ 2928966 w 7122824"/>
              <a:gd name="connsiteY1327" fmla="*/ 2979591 h 4151891"/>
              <a:gd name="connsiteX1328" fmla="*/ 2939554 w 7122824"/>
              <a:gd name="connsiteY1328" fmla="*/ 2990518 h 4151891"/>
              <a:gd name="connsiteX1329" fmla="*/ 2953687 w 7122824"/>
              <a:gd name="connsiteY1329" fmla="*/ 2998601 h 4151891"/>
              <a:gd name="connsiteX1330" fmla="*/ 2955925 w 7122824"/>
              <a:gd name="connsiteY1330" fmla="*/ 2983620 h 4151891"/>
              <a:gd name="connsiteX1331" fmla="*/ 2940760 w 7122824"/>
              <a:gd name="connsiteY1331" fmla="*/ 2972008 h 4151891"/>
              <a:gd name="connsiteX1332" fmla="*/ 2935366 w 7122824"/>
              <a:gd name="connsiteY1332" fmla="*/ 2968087 h 4151891"/>
              <a:gd name="connsiteX1333" fmla="*/ 2875687 w 7122824"/>
              <a:gd name="connsiteY1333" fmla="*/ 2965864 h 4151891"/>
              <a:gd name="connsiteX1334" fmla="*/ 2871357 w 7122824"/>
              <a:gd name="connsiteY1334" fmla="*/ 2971289 h 4151891"/>
              <a:gd name="connsiteX1335" fmla="*/ 2881455 w 7122824"/>
              <a:gd name="connsiteY1335" fmla="*/ 2966529 h 4151891"/>
              <a:gd name="connsiteX1336" fmla="*/ 2875687 w 7122824"/>
              <a:gd name="connsiteY1336" fmla="*/ 2965864 h 4151891"/>
              <a:gd name="connsiteX1337" fmla="*/ 831050 w 7122824"/>
              <a:gd name="connsiteY1337" fmla="*/ 2965509 h 4151891"/>
              <a:gd name="connsiteX1338" fmla="*/ 822999 w 7122824"/>
              <a:gd name="connsiteY1338" fmla="*/ 2967288 h 4151891"/>
              <a:gd name="connsiteX1339" fmla="*/ 831050 w 7122824"/>
              <a:gd name="connsiteY1339" fmla="*/ 2965509 h 4151891"/>
              <a:gd name="connsiteX1340" fmla="*/ 917812 w 7122824"/>
              <a:gd name="connsiteY1340" fmla="*/ 2963534 h 4151891"/>
              <a:gd name="connsiteX1341" fmla="*/ 920688 w 7122824"/>
              <a:gd name="connsiteY1341" fmla="*/ 2977503 h 4151891"/>
              <a:gd name="connsiteX1342" fmla="*/ 917812 w 7122824"/>
              <a:gd name="connsiteY1342" fmla="*/ 2963534 h 4151891"/>
              <a:gd name="connsiteX1343" fmla="*/ 3225371 w 7122824"/>
              <a:gd name="connsiteY1343" fmla="*/ 2954803 h 4151891"/>
              <a:gd name="connsiteX1344" fmla="*/ 3222438 w 7122824"/>
              <a:gd name="connsiteY1344" fmla="*/ 2959397 h 4151891"/>
              <a:gd name="connsiteX1345" fmla="*/ 3228555 w 7122824"/>
              <a:gd name="connsiteY1345" fmla="*/ 2960311 h 4151891"/>
              <a:gd name="connsiteX1346" fmla="*/ 3229848 w 7122824"/>
              <a:gd name="connsiteY1346" fmla="*/ 2961924 h 4151891"/>
              <a:gd name="connsiteX1347" fmla="*/ 3236383 w 7122824"/>
              <a:gd name="connsiteY1347" fmla="*/ 2962512 h 4151891"/>
              <a:gd name="connsiteX1348" fmla="*/ 3249346 w 7122824"/>
              <a:gd name="connsiteY1348" fmla="*/ 2971680 h 4151891"/>
              <a:gd name="connsiteX1349" fmla="*/ 3252514 w 7122824"/>
              <a:gd name="connsiteY1349" fmla="*/ 2973643 h 4151891"/>
              <a:gd name="connsiteX1350" fmla="*/ 3249979 w 7122824"/>
              <a:gd name="connsiteY1350" fmla="*/ 2967779 h 4151891"/>
              <a:gd name="connsiteX1351" fmla="*/ 3239032 w 7122824"/>
              <a:gd name="connsiteY1351" fmla="*/ 2963440 h 4151891"/>
              <a:gd name="connsiteX1352" fmla="*/ 3225371 w 7122824"/>
              <a:gd name="connsiteY1352" fmla="*/ 2954803 h 4151891"/>
              <a:gd name="connsiteX1353" fmla="*/ 845685 w 7122824"/>
              <a:gd name="connsiteY1353" fmla="*/ 2953211 h 4151891"/>
              <a:gd name="connsiteX1354" fmla="*/ 849694 w 7122824"/>
              <a:gd name="connsiteY1354" fmla="*/ 2953810 h 4151891"/>
              <a:gd name="connsiteX1355" fmla="*/ 850684 w 7122824"/>
              <a:gd name="connsiteY1355" fmla="*/ 2957165 h 4151891"/>
              <a:gd name="connsiteX1356" fmla="*/ 843158 w 7122824"/>
              <a:gd name="connsiteY1356" fmla="*/ 2957644 h 4151891"/>
              <a:gd name="connsiteX1357" fmla="*/ 845685 w 7122824"/>
              <a:gd name="connsiteY1357" fmla="*/ 2953211 h 4151891"/>
              <a:gd name="connsiteX1358" fmla="*/ 824375 w 7122824"/>
              <a:gd name="connsiteY1358" fmla="*/ 2949696 h 4151891"/>
              <a:gd name="connsiteX1359" fmla="*/ 829326 w 7122824"/>
              <a:gd name="connsiteY1359" fmla="*/ 2953976 h 4151891"/>
              <a:gd name="connsiteX1360" fmla="*/ 820140 w 7122824"/>
              <a:gd name="connsiteY1360" fmla="*/ 2955585 h 4151891"/>
              <a:gd name="connsiteX1361" fmla="*/ 824375 w 7122824"/>
              <a:gd name="connsiteY1361" fmla="*/ 2949696 h 4151891"/>
              <a:gd name="connsiteX1362" fmla="*/ 854891 w 7122824"/>
              <a:gd name="connsiteY1362" fmla="*/ 2949420 h 4151891"/>
              <a:gd name="connsiteX1363" fmla="*/ 854464 w 7122824"/>
              <a:gd name="connsiteY1363" fmla="*/ 2954941 h 4151891"/>
              <a:gd name="connsiteX1364" fmla="*/ 852077 w 7122824"/>
              <a:gd name="connsiteY1364" fmla="*/ 2949620 h 4151891"/>
              <a:gd name="connsiteX1365" fmla="*/ 854891 w 7122824"/>
              <a:gd name="connsiteY1365" fmla="*/ 2949420 h 4151891"/>
              <a:gd name="connsiteX1366" fmla="*/ 2911461 w 7122824"/>
              <a:gd name="connsiteY1366" fmla="*/ 2947716 h 4151891"/>
              <a:gd name="connsiteX1367" fmla="*/ 2909148 w 7122824"/>
              <a:gd name="connsiteY1367" fmla="*/ 2963196 h 4151891"/>
              <a:gd name="connsiteX1368" fmla="*/ 2902690 w 7122824"/>
              <a:gd name="connsiteY1368" fmla="*/ 2954317 h 4151891"/>
              <a:gd name="connsiteX1369" fmla="*/ 2911461 w 7122824"/>
              <a:gd name="connsiteY1369" fmla="*/ 2947716 h 4151891"/>
              <a:gd name="connsiteX1370" fmla="*/ 2933747 w 7122824"/>
              <a:gd name="connsiteY1370" fmla="*/ 2947597 h 4151891"/>
              <a:gd name="connsiteX1371" fmla="*/ 2950602 w 7122824"/>
              <a:gd name="connsiteY1371" fmla="*/ 2961603 h 4151891"/>
              <a:gd name="connsiteX1372" fmla="*/ 2957140 w 7122824"/>
              <a:gd name="connsiteY1372" fmla="*/ 2968949 h 4151891"/>
              <a:gd name="connsiteX1373" fmla="*/ 2965991 w 7122824"/>
              <a:gd name="connsiteY1373" fmla="*/ 2978893 h 4151891"/>
              <a:gd name="connsiteX1374" fmla="*/ 2968268 w 7122824"/>
              <a:gd name="connsiteY1374" fmla="*/ 2963659 h 4151891"/>
              <a:gd name="connsiteX1375" fmla="*/ 3031259 w 7122824"/>
              <a:gd name="connsiteY1375" fmla="*/ 2997992 h 4151891"/>
              <a:gd name="connsiteX1376" fmla="*/ 3011874 w 7122824"/>
              <a:gd name="connsiteY1376" fmla="*/ 3004180 h 4151891"/>
              <a:gd name="connsiteX1377" fmla="*/ 3006479 w 7122824"/>
              <a:gd name="connsiteY1377" fmla="*/ 3029852 h 4151891"/>
              <a:gd name="connsiteX1378" fmla="*/ 3012195 w 7122824"/>
              <a:gd name="connsiteY1378" fmla="*/ 3022919 h 4151891"/>
              <a:gd name="connsiteX1379" fmla="*/ 3011376 w 7122824"/>
              <a:gd name="connsiteY1379" fmla="*/ 3049273 h 4151891"/>
              <a:gd name="connsiteX1380" fmla="*/ 3034142 w 7122824"/>
              <a:gd name="connsiteY1380" fmla="*/ 3072663 h 4151891"/>
              <a:gd name="connsiteX1381" fmla="*/ 2997385 w 7122824"/>
              <a:gd name="connsiteY1381" fmla="*/ 3059383 h 4151891"/>
              <a:gd name="connsiteX1382" fmla="*/ 2982383 w 7122824"/>
              <a:gd name="connsiteY1382" fmla="*/ 3044941 h 4151891"/>
              <a:gd name="connsiteX1383" fmla="*/ 2965236 w 7122824"/>
              <a:gd name="connsiteY1383" fmla="*/ 3036149 h 4151891"/>
              <a:gd name="connsiteX1384" fmla="*/ 2896853 w 7122824"/>
              <a:gd name="connsiteY1384" fmla="*/ 2985695 h 4151891"/>
              <a:gd name="connsiteX1385" fmla="*/ 2924775 w 7122824"/>
              <a:gd name="connsiteY1385" fmla="*/ 2986753 h 4151891"/>
              <a:gd name="connsiteX1386" fmla="*/ 2926210 w 7122824"/>
              <a:gd name="connsiteY1386" fmla="*/ 2966719 h 4151891"/>
              <a:gd name="connsiteX1387" fmla="*/ 2923077 w 7122824"/>
              <a:gd name="connsiteY1387" fmla="*/ 2961578 h 4151891"/>
              <a:gd name="connsiteX1388" fmla="*/ 2919587 w 7122824"/>
              <a:gd name="connsiteY1388" fmla="*/ 2961057 h 4151891"/>
              <a:gd name="connsiteX1389" fmla="*/ 2919474 w 7122824"/>
              <a:gd name="connsiteY1389" fmla="*/ 2961294 h 4151891"/>
              <a:gd name="connsiteX1390" fmla="*/ 2919356 w 7122824"/>
              <a:gd name="connsiteY1390" fmla="*/ 2961023 h 4151891"/>
              <a:gd name="connsiteX1391" fmla="*/ 2919262 w 7122824"/>
              <a:gd name="connsiteY1391" fmla="*/ 2961009 h 4151891"/>
              <a:gd name="connsiteX1392" fmla="*/ 2919327 w 7122824"/>
              <a:gd name="connsiteY1392" fmla="*/ 2960955 h 4151891"/>
              <a:gd name="connsiteX1393" fmla="*/ 2917316 w 7122824"/>
              <a:gd name="connsiteY1393" fmla="*/ 2956301 h 4151891"/>
              <a:gd name="connsiteX1394" fmla="*/ 2921575 w 7122824"/>
              <a:gd name="connsiteY1394" fmla="*/ 2956938 h 4151891"/>
              <a:gd name="connsiteX1395" fmla="*/ 2919849 w 7122824"/>
              <a:gd name="connsiteY1395" fmla="*/ 2960515 h 4151891"/>
              <a:gd name="connsiteX1396" fmla="*/ 2923584 w 7122824"/>
              <a:gd name="connsiteY1396" fmla="*/ 2957371 h 4151891"/>
              <a:gd name="connsiteX1397" fmla="*/ 2937187 w 7122824"/>
              <a:gd name="connsiteY1397" fmla="*/ 2955899 h 4151891"/>
              <a:gd name="connsiteX1398" fmla="*/ 2933747 w 7122824"/>
              <a:gd name="connsiteY1398" fmla="*/ 2947597 h 4151891"/>
              <a:gd name="connsiteX1399" fmla="*/ 2853827 w 7122824"/>
              <a:gd name="connsiteY1399" fmla="*/ 2945946 h 4151891"/>
              <a:gd name="connsiteX1400" fmla="*/ 2847402 w 7122824"/>
              <a:gd name="connsiteY1400" fmla="*/ 2953605 h 4151891"/>
              <a:gd name="connsiteX1401" fmla="*/ 2862321 w 7122824"/>
              <a:gd name="connsiteY1401" fmla="*/ 2947999 h 4151891"/>
              <a:gd name="connsiteX1402" fmla="*/ 2853827 w 7122824"/>
              <a:gd name="connsiteY1402" fmla="*/ 2945946 h 4151891"/>
              <a:gd name="connsiteX1403" fmla="*/ 843331 w 7122824"/>
              <a:gd name="connsiteY1403" fmla="*/ 2941644 h 4151891"/>
              <a:gd name="connsiteX1404" fmla="*/ 846448 w 7122824"/>
              <a:gd name="connsiteY1404" fmla="*/ 2944260 h 4151891"/>
              <a:gd name="connsiteX1405" fmla="*/ 844705 w 7122824"/>
              <a:gd name="connsiteY1405" fmla="*/ 2948822 h 4151891"/>
              <a:gd name="connsiteX1406" fmla="*/ 844483 w 7122824"/>
              <a:gd name="connsiteY1406" fmla="*/ 2948933 h 4151891"/>
              <a:gd name="connsiteX1407" fmla="*/ 844064 w 7122824"/>
              <a:gd name="connsiteY1407" fmla="*/ 2952881 h 4151891"/>
              <a:gd name="connsiteX1408" fmla="*/ 841283 w 7122824"/>
              <a:gd name="connsiteY1408" fmla="*/ 2952465 h 4151891"/>
              <a:gd name="connsiteX1409" fmla="*/ 843539 w 7122824"/>
              <a:gd name="connsiteY1409" fmla="*/ 2949409 h 4151891"/>
              <a:gd name="connsiteX1410" fmla="*/ 840275 w 7122824"/>
              <a:gd name="connsiteY1410" fmla="*/ 2951054 h 4151891"/>
              <a:gd name="connsiteX1411" fmla="*/ 831519 w 7122824"/>
              <a:gd name="connsiteY1411" fmla="*/ 2951525 h 4151891"/>
              <a:gd name="connsiteX1412" fmla="*/ 830681 w 7122824"/>
              <a:gd name="connsiteY1412" fmla="*/ 2946652 h 4151891"/>
              <a:gd name="connsiteX1413" fmla="*/ 843331 w 7122824"/>
              <a:gd name="connsiteY1413" fmla="*/ 2941644 h 4151891"/>
              <a:gd name="connsiteX1414" fmla="*/ 2767618 w 7122824"/>
              <a:gd name="connsiteY1414" fmla="*/ 2939404 h 4151891"/>
              <a:gd name="connsiteX1415" fmla="*/ 2767895 w 7122824"/>
              <a:gd name="connsiteY1415" fmla="*/ 2940846 h 4151891"/>
              <a:gd name="connsiteX1416" fmla="*/ 2768180 w 7122824"/>
              <a:gd name="connsiteY1416" fmla="*/ 2942329 h 4151891"/>
              <a:gd name="connsiteX1417" fmla="*/ 2767837 w 7122824"/>
              <a:gd name="connsiteY1417" fmla="*/ 2940546 h 4151891"/>
              <a:gd name="connsiteX1418" fmla="*/ 2931367 w 7122824"/>
              <a:gd name="connsiteY1418" fmla="*/ 2938922 h 4151891"/>
              <a:gd name="connsiteX1419" fmla="*/ 2929054 w 7122824"/>
              <a:gd name="connsiteY1419" fmla="*/ 2954401 h 4151891"/>
              <a:gd name="connsiteX1420" fmla="*/ 2923967 w 7122824"/>
              <a:gd name="connsiteY1420" fmla="*/ 2944146 h 4151891"/>
              <a:gd name="connsiteX1421" fmla="*/ 2931367 w 7122824"/>
              <a:gd name="connsiteY1421" fmla="*/ 2938922 h 4151891"/>
              <a:gd name="connsiteX1422" fmla="*/ 2767507 w 7122824"/>
              <a:gd name="connsiteY1422" fmla="*/ 2938830 h 4151891"/>
              <a:gd name="connsiteX1423" fmla="*/ 2767618 w 7122824"/>
              <a:gd name="connsiteY1423" fmla="*/ 2939404 h 4151891"/>
              <a:gd name="connsiteX1424" fmla="*/ 2767523 w 7122824"/>
              <a:gd name="connsiteY1424" fmla="*/ 2938914 h 4151891"/>
              <a:gd name="connsiteX1425" fmla="*/ 2767507 w 7122824"/>
              <a:gd name="connsiteY1425" fmla="*/ 2938830 h 4151891"/>
              <a:gd name="connsiteX1426" fmla="*/ 3063733 w 7122824"/>
              <a:gd name="connsiteY1426" fmla="*/ 2938547 h 4151891"/>
              <a:gd name="connsiteX1427" fmla="*/ 3063048 w 7122824"/>
              <a:gd name="connsiteY1427" fmla="*/ 2943135 h 4151891"/>
              <a:gd name="connsiteX1428" fmla="*/ 3071081 w 7122824"/>
              <a:gd name="connsiteY1428" fmla="*/ 2952152 h 4151891"/>
              <a:gd name="connsiteX1429" fmla="*/ 3075485 w 7122824"/>
              <a:gd name="connsiteY1429" fmla="*/ 2952811 h 4151891"/>
              <a:gd name="connsiteX1430" fmla="*/ 3074541 w 7122824"/>
              <a:gd name="connsiteY1430" fmla="*/ 2946536 h 4151891"/>
              <a:gd name="connsiteX1431" fmla="*/ 3075297 w 7122824"/>
              <a:gd name="connsiteY1431" fmla="*/ 2943211 h 4151891"/>
              <a:gd name="connsiteX1432" fmla="*/ 2700444 w 7122824"/>
              <a:gd name="connsiteY1432" fmla="*/ 2937118 h 4151891"/>
              <a:gd name="connsiteX1433" fmla="*/ 2720662 w 7122824"/>
              <a:gd name="connsiteY1433" fmla="*/ 2946852 h 4151891"/>
              <a:gd name="connsiteX1434" fmla="*/ 2749370 w 7122824"/>
              <a:gd name="connsiteY1434" fmla="*/ 2963460 h 4151891"/>
              <a:gd name="connsiteX1435" fmla="*/ 2693198 w 7122824"/>
              <a:gd name="connsiteY1435" fmla="*/ 2941208 h 4151891"/>
              <a:gd name="connsiteX1436" fmla="*/ 2700444 w 7122824"/>
              <a:gd name="connsiteY1436" fmla="*/ 2937118 h 4151891"/>
              <a:gd name="connsiteX1437" fmla="*/ 2757439 w 7122824"/>
              <a:gd name="connsiteY1437" fmla="*/ 2935617 h 4151891"/>
              <a:gd name="connsiteX1438" fmla="*/ 2757578 w 7122824"/>
              <a:gd name="connsiteY1438" fmla="*/ 2936057 h 4151891"/>
              <a:gd name="connsiteX1439" fmla="*/ 2757831 w 7122824"/>
              <a:gd name="connsiteY1439" fmla="*/ 2936860 h 4151891"/>
              <a:gd name="connsiteX1440" fmla="*/ 2745202 w 7122824"/>
              <a:gd name="connsiteY1440" fmla="*/ 2932938 h 4151891"/>
              <a:gd name="connsiteX1441" fmla="*/ 2758172 w 7122824"/>
              <a:gd name="connsiteY1441" fmla="*/ 2937945 h 4151891"/>
              <a:gd name="connsiteX1442" fmla="*/ 2765599 w 7122824"/>
              <a:gd name="connsiteY1442" fmla="*/ 2940813 h 4151891"/>
              <a:gd name="connsiteX1443" fmla="*/ 2764582 w 7122824"/>
              <a:gd name="connsiteY1443" fmla="*/ 2942196 h 4151891"/>
              <a:gd name="connsiteX1444" fmla="*/ 2768365 w 7122824"/>
              <a:gd name="connsiteY1444" fmla="*/ 2943295 h 4151891"/>
              <a:gd name="connsiteX1445" fmla="*/ 2768331 w 7122824"/>
              <a:gd name="connsiteY1445" fmla="*/ 2943114 h 4151891"/>
              <a:gd name="connsiteX1446" fmla="*/ 2768180 w 7122824"/>
              <a:gd name="connsiteY1446" fmla="*/ 2942329 h 4151891"/>
              <a:gd name="connsiteX1447" fmla="*/ 2768366 w 7122824"/>
              <a:gd name="connsiteY1447" fmla="*/ 2943295 h 4151891"/>
              <a:gd name="connsiteX1448" fmla="*/ 2773105 w 7122824"/>
              <a:gd name="connsiteY1448" fmla="*/ 2944673 h 4151891"/>
              <a:gd name="connsiteX1449" fmla="*/ 2782911 w 7122824"/>
              <a:gd name="connsiteY1449" fmla="*/ 2948972 h 4151891"/>
              <a:gd name="connsiteX1450" fmla="*/ 2814853 w 7122824"/>
              <a:gd name="connsiteY1450" fmla="*/ 2963135 h 4151891"/>
              <a:gd name="connsiteX1451" fmla="*/ 2820270 w 7122824"/>
              <a:gd name="connsiteY1451" fmla="*/ 2968638 h 4151891"/>
              <a:gd name="connsiteX1452" fmla="*/ 2832020 w 7122824"/>
              <a:gd name="connsiteY1452" fmla="*/ 2973523 h 4151891"/>
              <a:gd name="connsiteX1453" fmla="*/ 2858125 w 7122824"/>
              <a:gd name="connsiteY1453" fmla="*/ 2984988 h 4151891"/>
              <a:gd name="connsiteX1454" fmla="*/ 2869646 w 7122824"/>
              <a:gd name="connsiteY1454" fmla="*/ 2991405 h 4151891"/>
              <a:gd name="connsiteX1455" fmla="*/ 2871097 w 7122824"/>
              <a:gd name="connsiteY1455" fmla="*/ 3002575 h 4151891"/>
              <a:gd name="connsiteX1456" fmla="*/ 2882974 w 7122824"/>
              <a:gd name="connsiteY1456" fmla="*/ 3015304 h 4151891"/>
              <a:gd name="connsiteX1457" fmla="*/ 2854237 w 7122824"/>
              <a:gd name="connsiteY1457" fmla="*/ 3011010 h 4151891"/>
              <a:gd name="connsiteX1458" fmla="*/ 2846379 w 7122824"/>
              <a:gd name="connsiteY1458" fmla="*/ 3011400 h 4151891"/>
              <a:gd name="connsiteX1459" fmla="*/ 2829999 w 7122824"/>
              <a:gd name="connsiteY1459" fmla="*/ 2987045 h 4151891"/>
              <a:gd name="connsiteX1460" fmla="*/ 2816668 w 7122824"/>
              <a:gd name="connsiteY1460" fmla="*/ 2979847 h 4151891"/>
              <a:gd name="connsiteX1461" fmla="*/ 2816986 w 7122824"/>
              <a:gd name="connsiteY1461" fmla="*/ 2981463 h 4151891"/>
              <a:gd name="connsiteX1462" fmla="*/ 2814775 w 7122824"/>
              <a:gd name="connsiteY1462" fmla="*/ 2985605 h 4151891"/>
              <a:gd name="connsiteX1463" fmla="*/ 2815713 w 7122824"/>
              <a:gd name="connsiteY1463" fmla="*/ 2979330 h 4151891"/>
              <a:gd name="connsiteX1464" fmla="*/ 2814645 w 7122824"/>
              <a:gd name="connsiteY1464" fmla="*/ 2978755 h 4151891"/>
              <a:gd name="connsiteX1465" fmla="*/ 2812884 w 7122824"/>
              <a:gd name="connsiteY1465" fmla="*/ 2980717 h 4151891"/>
              <a:gd name="connsiteX1466" fmla="*/ 2803783 w 7122824"/>
              <a:gd name="connsiteY1466" fmla="*/ 2972888 h 4151891"/>
              <a:gd name="connsiteX1467" fmla="*/ 2792770 w 7122824"/>
              <a:gd name="connsiteY1467" fmla="*/ 2966941 h 4151891"/>
              <a:gd name="connsiteX1468" fmla="*/ 2758807 w 7122824"/>
              <a:gd name="connsiteY1468" fmla="*/ 2944622 h 4151891"/>
              <a:gd name="connsiteX1469" fmla="*/ 2742890 w 7122824"/>
              <a:gd name="connsiteY1469" fmla="*/ 2948413 h 4151891"/>
              <a:gd name="connsiteX1470" fmla="*/ 2745202 w 7122824"/>
              <a:gd name="connsiteY1470" fmla="*/ 2932938 h 4151891"/>
              <a:gd name="connsiteX1471" fmla="*/ 2915180 w 7122824"/>
              <a:gd name="connsiteY1471" fmla="*/ 2932183 h 4151891"/>
              <a:gd name="connsiteX1472" fmla="*/ 2922848 w 7122824"/>
              <a:gd name="connsiteY1472" fmla="*/ 2940734 h 4151891"/>
              <a:gd name="connsiteX1473" fmla="*/ 2915180 w 7122824"/>
              <a:gd name="connsiteY1473" fmla="*/ 2932183 h 4151891"/>
              <a:gd name="connsiteX1474" fmla="*/ 1034089 w 7122824"/>
              <a:gd name="connsiteY1474" fmla="*/ 2928046 h 4151891"/>
              <a:gd name="connsiteX1475" fmla="*/ 1038801 w 7122824"/>
              <a:gd name="connsiteY1475" fmla="*/ 2928750 h 4151891"/>
              <a:gd name="connsiteX1476" fmla="*/ 1019501 w 7122824"/>
              <a:gd name="connsiteY1476" fmla="*/ 2928962 h 4151891"/>
              <a:gd name="connsiteX1477" fmla="*/ 1034089 w 7122824"/>
              <a:gd name="connsiteY1477" fmla="*/ 2928046 h 4151891"/>
              <a:gd name="connsiteX1478" fmla="*/ 2733079 w 7122824"/>
              <a:gd name="connsiteY1478" fmla="*/ 2927217 h 4151891"/>
              <a:gd name="connsiteX1479" fmla="*/ 2739408 w 7122824"/>
              <a:gd name="connsiteY1479" fmla="*/ 2937837 h 4151891"/>
              <a:gd name="connsiteX1480" fmla="*/ 2722125 w 7122824"/>
              <a:gd name="connsiteY1480" fmla="*/ 2932158 h 4151891"/>
              <a:gd name="connsiteX1481" fmla="*/ 2733079 w 7122824"/>
              <a:gd name="connsiteY1481" fmla="*/ 2927217 h 4151891"/>
              <a:gd name="connsiteX1482" fmla="*/ 3054738 w 7122824"/>
              <a:gd name="connsiteY1482" fmla="*/ 2926446 h 4151891"/>
              <a:gd name="connsiteX1483" fmla="*/ 3051556 w 7122824"/>
              <a:gd name="connsiteY1483" fmla="*/ 2932715 h 4151891"/>
              <a:gd name="connsiteX1484" fmla="*/ 3049007 w 7122824"/>
              <a:gd name="connsiteY1484" fmla="*/ 2934967 h 4151891"/>
              <a:gd name="connsiteX1485" fmla="*/ 3051162 w 7122824"/>
              <a:gd name="connsiteY1485" fmla="*/ 2935268 h 4151891"/>
              <a:gd name="connsiteX1486" fmla="*/ 3054330 w 7122824"/>
              <a:gd name="connsiteY1486" fmla="*/ 2934341 h 4151891"/>
              <a:gd name="connsiteX1487" fmla="*/ 3053183 w 7122824"/>
              <a:gd name="connsiteY1487" fmla="*/ 2931475 h 4151891"/>
              <a:gd name="connsiteX1488" fmla="*/ 3056201 w 7122824"/>
              <a:gd name="connsiteY1488" fmla="*/ 2931927 h 4151891"/>
              <a:gd name="connsiteX1489" fmla="*/ 3055830 w 7122824"/>
              <a:gd name="connsiteY1489" fmla="*/ 2933902 h 4151891"/>
              <a:gd name="connsiteX1490" fmla="*/ 3056859 w 7122824"/>
              <a:gd name="connsiteY1490" fmla="*/ 2933601 h 4151891"/>
              <a:gd name="connsiteX1491" fmla="*/ 3057304 w 7122824"/>
              <a:gd name="connsiteY1491" fmla="*/ 2931585 h 4151891"/>
              <a:gd name="connsiteX1492" fmla="*/ 3057647 w 7122824"/>
              <a:gd name="connsiteY1492" fmla="*/ 2933370 h 4151891"/>
              <a:gd name="connsiteX1493" fmla="*/ 3061550 w 7122824"/>
              <a:gd name="connsiteY1493" fmla="*/ 2932228 h 4151891"/>
              <a:gd name="connsiteX1494" fmla="*/ 2715836 w 7122824"/>
              <a:gd name="connsiteY1494" fmla="*/ 2919679 h 4151891"/>
              <a:gd name="connsiteX1495" fmla="*/ 2723109 w 7122824"/>
              <a:gd name="connsiteY1495" fmla="*/ 2923862 h 4151891"/>
              <a:gd name="connsiteX1496" fmla="*/ 2722527 w 7122824"/>
              <a:gd name="connsiteY1496" fmla="*/ 2924242 h 4151891"/>
              <a:gd name="connsiteX1497" fmla="*/ 2723587 w 7122824"/>
              <a:gd name="connsiteY1497" fmla="*/ 2927547 h 4151891"/>
              <a:gd name="connsiteX1498" fmla="*/ 2721335 w 7122824"/>
              <a:gd name="connsiteY1498" fmla="*/ 2931686 h 4151891"/>
              <a:gd name="connsiteX1499" fmla="*/ 2720598 w 7122824"/>
              <a:gd name="connsiteY1499" fmla="*/ 2926905 h 4151891"/>
              <a:gd name="connsiteX1500" fmla="*/ 2721621 w 7122824"/>
              <a:gd name="connsiteY1500" fmla="*/ 2924917 h 4151891"/>
              <a:gd name="connsiteX1501" fmla="*/ 2721870 w 7122824"/>
              <a:gd name="connsiteY1501" fmla="*/ 2924670 h 4151891"/>
              <a:gd name="connsiteX1502" fmla="*/ 2720062 w 7122824"/>
              <a:gd name="connsiteY1502" fmla="*/ 2925849 h 4151891"/>
              <a:gd name="connsiteX1503" fmla="*/ 2709413 w 7122824"/>
              <a:gd name="connsiteY1503" fmla="*/ 2924911 h 4151891"/>
              <a:gd name="connsiteX1504" fmla="*/ 2715836 w 7122824"/>
              <a:gd name="connsiteY1504" fmla="*/ 2919679 h 4151891"/>
              <a:gd name="connsiteX1505" fmla="*/ 3182297 w 7122824"/>
              <a:gd name="connsiteY1505" fmla="*/ 2915877 h 4151891"/>
              <a:gd name="connsiteX1506" fmla="*/ 3180486 w 7122824"/>
              <a:gd name="connsiteY1506" fmla="*/ 2927998 h 4151891"/>
              <a:gd name="connsiteX1507" fmla="*/ 3187210 w 7122824"/>
              <a:gd name="connsiteY1507" fmla="*/ 2930400 h 4151891"/>
              <a:gd name="connsiteX1508" fmla="*/ 3196204 w 7122824"/>
              <a:gd name="connsiteY1508" fmla="*/ 2931464 h 4151891"/>
              <a:gd name="connsiteX1509" fmla="*/ 3200883 w 7122824"/>
              <a:gd name="connsiteY1509" fmla="*/ 2936771 h 4151891"/>
              <a:gd name="connsiteX1510" fmla="*/ 3200687 w 7122824"/>
              <a:gd name="connsiteY1510" fmla="*/ 2939414 h 4151891"/>
              <a:gd name="connsiteX1511" fmla="*/ 3205097 w 7122824"/>
              <a:gd name="connsiteY1511" fmla="*/ 2941171 h 4151891"/>
              <a:gd name="connsiteX1512" fmla="*/ 3217462 w 7122824"/>
              <a:gd name="connsiteY1512" fmla="*/ 2950836 h 4151891"/>
              <a:gd name="connsiteX1513" fmla="*/ 3215547 w 7122824"/>
              <a:gd name="connsiteY1513" fmla="*/ 2942733 h 4151891"/>
              <a:gd name="connsiteX1514" fmla="*/ 3204710 w 7122824"/>
              <a:gd name="connsiteY1514" fmla="*/ 2933297 h 4151891"/>
              <a:gd name="connsiteX1515" fmla="*/ 3182297 w 7122824"/>
              <a:gd name="connsiteY1515" fmla="*/ 2915877 h 4151891"/>
              <a:gd name="connsiteX1516" fmla="*/ 2887514 w 7122824"/>
              <a:gd name="connsiteY1516" fmla="*/ 2914258 h 4151891"/>
              <a:gd name="connsiteX1517" fmla="*/ 2891368 w 7122824"/>
              <a:gd name="connsiteY1517" fmla="*/ 2928374 h 4151891"/>
              <a:gd name="connsiteX1518" fmla="*/ 2882618 w 7122824"/>
              <a:gd name="connsiteY1518" fmla="*/ 2927066 h 4151891"/>
              <a:gd name="connsiteX1519" fmla="*/ 2887514 w 7122824"/>
              <a:gd name="connsiteY1519" fmla="*/ 2914258 h 4151891"/>
              <a:gd name="connsiteX1520" fmla="*/ 3168533 w 7122824"/>
              <a:gd name="connsiteY1520" fmla="*/ 2913821 h 4151891"/>
              <a:gd name="connsiteX1521" fmla="*/ 3168766 w 7122824"/>
              <a:gd name="connsiteY1521" fmla="*/ 2920109 h 4151891"/>
              <a:gd name="connsiteX1522" fmla="*/ 3170916 w 7122824"/>
              <a:gd name="connsiteY1522" fmla="*/ 2921476 h 4151891"/>
              <a:gd name="connsiteX1523" fmla="*/ 3171876 w 7122824"/>
              <a:gd name="connsiteY1523" fmla="*/ 2921905 h 4151891"/>
              <a:gd name="connsiteX1524" fmla="*/ 2685725 w 7122824"/>
              <a:gd name="connsiteY1524" fmla="*/ 2906591 h 4151891"/>
              <a:gd name="connsiteX1525" fmla="*/ 2689732 w 7122824"/>
              <a:gd name="connsiteY1525" fmla="*/ 2906900 h 4151891"/>
              <a:gd name="connsiteX1526" fmla="*/ 2697788 w 7122824"/>
              <a:gd name="connsiteY1526" fmla="*/ 2916438 h 4151891"/>
              <a:gd name="connsiteX1527" fmla="*/ 2685725 w 7122824"/>
              <a:gd name="connsiteY1527" fmla="*/ 2906591 h 4151891"/>
              <a:gd name="connsiteX1528" fmla="*/ 3165088 w 7122824"/>
              <a:gd name="connsiteY1528" fmla="*/ 2905489 h 4151891"/>
              <a:gd name="connsiteX1529" fmla="*/ 3156554 w 7122824"/>
              <a:gd name="connsiteY1529" fmla="*/ 2912031 h 4151891"/>
              <a:gd name="connsiteX1530" fmla="*/ 3165088 w 7122824"/>
              <a:gd name="connsiteY1530" fmla="*/ 2905489 h 4151891"/>
              <a:gd name="connsiteX1531" fmla="*/ 2877903 w 7122824"/>
              <a:gd name="connsiteY1531" fmla="*/ 2905305 h 4151891"/>
              <a:gd name="connsiteX1532" fmla="*/ 2879680 w 7122824"/>
              <a:gd name="connsiteY1532" fmla="*/ 2907984 h 4151891"/>
              <a:gd name="connsiteX1533" fmla="*/ 2876174 w 7122824"/>
              <a:gd name="connsiteY1533" fmla="*/ 2912018 h 4151891"/>
              <a:gd name="connsiteX1534" fmla="*/ 2875421 w 7122824"/>
              <a:gd name="connsiteY1534" fmla="*/ 2907347 h 4151891"/>
              <a:gd name="connsiteX1535" fmla="*/ 2877903 w 7122824"/>
              <a:gd name="connsiteY1535" fmla="*/ 2905305 h 4151891"/>
              <a:gd name="connsiteX1536" fmla="*/ 3007359 w 7122824"/>
              <a:gd name="connsiteY1536" fmla="*/ 2903721 h 4151891"/>
              <a:gd name="connsiteX1537" fmla="*/ 3005528 w 7122824"/>
              <a:gd name="connsiteY1537" fmla="*/ 2906701 h 4151891"/>
              <a:gd name="connsiteX1538" fmla="*/ 3009781 w 7122824"/>
              <a:gd name="connsiteY1538" fmla="*/ 2909582 h 4151891"/>
              <a:gd name="connsiteX1539" fmla="*/ 3013812 w 7122824"/>
              <a:gd name="connsiteY1539" fmla="*/ 2904360 h 4151891"/>
              <a:gd name="connsiteX1540" fmla="*/ 3007359 w 7122824"/>
              <a:gd name="connsiteY1540" fmla="*/ 2903721 h 4151891"/>
              <a:gd name="connsiteX1541" fmla="*/ 1092633 w 7122824"/>
              <a:gd name="connsiteY1541" fmla="*/ 2903468 h 4151891"/>
              <a:gd name="connsiteX1542" fmla="*/ 1094500 w 7122824"/>
              <a:gd name="connsiteY1542" fmla="*/ 2907967 h 4151891"/>
              <a:gd name="connsiteX1543" fmla="*/ 1097083 w 7122824"/>
              <a:gd name="connsiteY1543" fmla="*/ 2908088 h 4151891"/>
              <a:gd name="connsiteX1544" fmla="*/ 1099193 w 7122824"/>
              <a:gd name="connsiteY1544" fmla="*/ 2916821 h 4151891"/>
              <a:gd name="connsiteX1545" fmla="*/ 1091506 w 7122824"/>
              <a:gd name="connsiteY1545" fmla="*/ 2911072 h 4151891"/>
              <a:gd name="connsiteX1546" fmla="*/ 1091496 w 7122824"/>
              <a:gd name="connsiteY1546" fmla="*/ 2911082 h 4151891"/>
              <a:gd name="connsiteX1547" fmla="*/ 1091497 w 7122824"/>
              <a:gd name="connsiteY1547" fmla="*/ 2911066 h 4151891"/>
              <a:gd name="connsiteX1548" fmla="*/ 1091153 w 7122824"/>
              <a:gd name="connsiteY1548" fmla="*/ 2910809 h 4151891"/>
              <a:gd name="connsiteX1549" fmla="*/ 1091498 w 7122824"/>
              <a:gd name="connsiteY1549" fmla="*/ 2910483 h 4151891"/>
              <a:gd name="connsiteX1550" fmla="*/ 1091503 w 7122824"/>
              <a:gd name="connsiteY1550" fmla="*/ 2907191 h 4151891"/>
              <a:gd name="connsiteX1551" fmla="*/ 1092633 w 7122824"/>
              <a:gd name="connsiteY1551" fmla="*/ 2903468 h 4151891"/>
              <a:gd name="connsiteX1552" fmla="*/ 2871573 w 7122824"/>
              <a:gd name="connsiteY1552" fmla="*/ 2901567 h 4151891"/>
              <a:gd name="connsiteX1553" fmla="*/ 2876796 w 7122824"/>
              <a:gd name="connsiteY1553" fmla="*/ 2904211 h 4151891"/>
              <a:gd name="connsiteX1554" fmla="*/ 2867618 w 7122824"/>
              <a:gd name="connsiteY1554" fmla="*/ 2905821 h 4151891"/>
              <a:gd name="connsiteX1555" fmla="*/ 2871573 w 7122824"/>
              <a:gd name="connsiteY1555" fmla="*/ 2901567 h 4151891"/>
              <a:gd name="connsiteX1556" fmla="*/ 2623835 w 7122824"/>
              <a:gd name="connsiteY1556" fmla="*/ 2901287 h 4151891"/>
              <a:gd name="connsiteX1557" fmla="*/ 2634096 w 7122824"/>
              <a:gd name="connsiteY1557" fmla="*/ 2905983 h 4151891"/>
              <a:gd name="connsiteX1558" fmla="*/ 2654594 w 7122824"/>
              <a:gd name="connsiteY1558" fmla="*/ 2913791 h 4151891"/>
              <a:gd name="connsiteX1559" fmla="*/ 2694750 w 7122824"/>
              <a:gd name="connsiteY1559" fmla="*/ 2933885 h 4151891"/>
              <a:gd name="connsiteX1560" fmla="*/ 2694821 w 7122824"/>
              <a:gd name="connsiteY1560" fmla="*/ 2933730 h 4151891"/>
              <a:gd name="connsiteX1561" fmla="*/ 2694859 w 7122824"/>
              <a:gd name="connsiteY1561" fmla="*/ 2933938 h 4151891"/>
              <a:gd name="connsiteX1562" fmla="*/ 2695151 w 7122824"/>
              <a:gd name="connsiteY1562" fmla="*/ 2934085 h 4151891"/>
              <a:gd name="connsiteX1563" fmla="*/ 2694913 w 7122824"/>
              <a:gd name="connsiteY1563" fmla="*/ 2934232 h 4151891"/>
              <a:gd name="connsiteX1564" fmla="*/ 2695666 w 7122824"/>
              <a:gd name="connsiteY1564" fmla="*/ 2938329 h 4151891"/>
              <a:gd name="connsiteX1565" fmla="*/ 2692680 w 7122824"/>
              <a:gd name="connsiteY1565" fmla="*/ 2938442 h 4151891"/>
              <a:gd name="connsiteX1566" fmla="*/ 2694468 w 7122824"/>
              <a:gd name="connsiteY1566" fmla="*/ 2934504 h 4151891"/>
              <a:gd name="connsiteX1567" fmla="*/ 2691046 w 7122824"/>
              <a:gd name="connsiteY1567" fmla="*/ 2936610 h 4151891"/>
              <a:gd name="connsiteX1568" fmla="*/ 2679856 w 7122824"/>
              <a:gd name="connsiteY1568" fmla="*/ 2933381 h 4151891"/>
              <a:gd name="connsiteX1569" fmla="*/ 2660635 w 7122824"/>
              <a:gd name="connsiteY1569" fmla="*/ 2925765 h 4151891"/>
              <a:gd name="connsiteX1570" fmla="*/ 2616552 w 7122824"/>
              <a:gd name="connsiteY1570" fmla="*/ 2908107 h 4151891"/>
              <a:gd name="connsiteX1571" fmla="*/ 2623835 w 7122824"/>
              <a:gd name="connsiteY1571" fmla="*/ 2901287 h 4151891"/>
              <a:gd name="connsiteX1572" fmla="*/ 3147480 w 7122824"/>
              <a:gd name="connsiteY1572" fmla="*/ 2896898 h 4151891"/>
              <a:gd name="connsiteX1573" fmla="*/ 3143932 w 7122824"/>
              <a:gd name="connsiteY1573" fmla="*/ 2902328 h 4151891"/>
              <a:gd name="connsiteX1574" fmla="*/ 3152493 w 7122824"/>
              <a:gd name="connsiteY1574" fmla="*/ 2897354 h 4151891"/>
              <a:gd name="connsiteX1575" fmla="*/ 3147480 w 7122824"/>
              <a:gd name="connsiteY1575" fmla="*/ 2896898 h 4151891"/>
              <a:gd name="connsiteX1576" fmla="*/ 952049 w 7122824"/>
              <a:gd name="connsiteY1576" fmla="*/ 2893614 h 4151891"/>
              <a:gd name="connsiteX1577" fmla="*/ 956065 w 7122824"/>
              <a:gd name="connsiteY1577" fmla="*/ 2897947 h 4151891"/>
              <a:gd name="connsiteX1578" fmla="*/ 937185 w 7122824"/>
              <a:gd name="connsiteY1578" fmla="*/ 2902962 h 4151891"/>
              <a:gd name="connsiteX1579" fmla="*/ 952049 w 7122824"/>
              <a:gd name="connsiteY1579" fmla="*/ 2893614 h 4151891"/>
              <a:gd name="connsiteX1580" fmla="*/ 960040 w 7122824"/>
              <a:gd name="connsiteY1580" fmla="*/ 2890434 h 4151891"/>
              <a:gd name="connsiteX1581" fmla="*/ 958250 w 7122824"/>
              <a:gd name="connsiteY1581" fmla="*/ 2895752 h 4151891"/>
              <a:gd name="connsiteX1582" fmla="*/ 957419 w 7122824"/>
              <a:gd name="connsiteY1582" fmla="*/ 2890663 h 4151891"/>
              <a:gd name="connsiteX1583" fmla="*/ 960040 w 7122824"/>
              <a:gd name="connsiteY1583" fmla="*/ 2890434 h 4151891"/>
              <a:gd name="connsiteX1584" fmla="*/ 2663974 w 7122824"/>
              <a:gd name="connsiteY1584" fmla="*/ 2890047 h 4151891"/>
              <a:gd name="connsiteX1585" fmla="*/ 2670995 w 7122824"/>
              <a:gd name="connsiteY1585" fmla="*/ 2903474 h 4151891"/>
              <a:gd name="connsiteX1586" fmla="*/ 2657750 w 7122824"/>
              <a:gd name="connsiteY1586" fmla="*/ 2901495 h 4151891"/>
              <a:gd name="connsiteX1587" fmla="*/ 2663974 w 7122824"/>
              <a:gd name="connsiteY1587" fmla="*/ 2890047 h 4151891"/>
              <a:gd name="connsiteX1588" fmla="*/ 3127598 w 7122824"/>
              <a:gd name="connsiteY1588" fmla="*/ 2886077 h 4151891"/>
              <a:gd name="connsiteX1589" fmla="*/ 3126494 w 7122824"/>
              <a:gd name="connsiteY1589" fmla="*/ 2893468 h 4151891"/>
              <a:gd name="connsiteX1590" fmla="*/ 3135670 w 7122824"/>
              <a:gd name="connsiteY1590" fmla="*/ 2894840 h 4151891"/>
              <a:gd name="connsiteX1591" fmla="*/ 3136774 w 7122824"/>
              <a:gd name="connsiteY1591" fmla="*/ 2887448 h 4151891"/>
              <a:gd name="connsiteX1592" fmla="*/ 3127598 w 7122824"/>
              <a:gd name="connsiteY1592" fmla="*/ 2886077 h 4151891"/>
              <a:gd name="connsiteX1593" fmla="*/ 2683385 w 7122824"/>
              <a:gd name="connsiteY1593" fmla="*/ 2883789 h 4151891"/>
              <a:gd name="connsiteX1594" fmla="*/ 2691804 w 7122824"/>
              <a:gd name="connsiteY1594" fmla="*/ 2884276 h 4151891"/>
              <a:gd name="connsiteX1595" fmla="*/ 2695496 w 7122824"/>
              <a:gd name="connsiteY1595" fmla="*/ 2893318 h 4151891"/>
              <a:gd name="connsiteX1596" fmla="*/ 2690009 w 7122824"/>
              <a:gd name="connsiteY1596" fmla="*/ 2893005 h 4151891"/>
              <a:gd name="connsiteX1597" fmla="*/ 2691856 w 7122824"/>
              <a:gd name="connsiteY1597" fmla="*/ 2895976 h 4151891"/>
              <a:gd name="connsiteX1598" fmla="*/ 2687025 w 7122824"/>
              <a:gd name="connsiteY1598" fmla="*/ 2893697 h 4151891"/>
              <a:gd name="connsiteX1599" fmla="*/ 2686906 w 7122824"/>
              <a:gd name="connsiteY1599" fmla="*/ 2892210 h 4151891"/>
              <a:gd name="connsiteX1600" fmla="*/ 2856680 w 7122824"/>
              <a:gd name="connsiteY1600" fmla="*/ 2880546 h 4151891"/>
              <a:gd name="connsiteX1601" fmla="*/ 2861678 w 7122824"/>
              <a:gd name="connsiteY1601" fmla="*/ 2880967 h 4151891"/>
              <a:gd name="connsiteX1602" fmla="*/ 2852991 w 7122824"/>
              <a:gd name="connsiteY1602" fmla="*/ 2887001 h 4151891"/>
              <a:gd name="connsiteX1603" fmla="*/ 2856680 w 7122824"/>
              <a:gd name="connsiteY1603" fmla="*/ 2880546 h 4151891"/>
              <a:gd name="connsiteX1604" fmla="*/ 2635656 w 7122824"/>
              <a:gd name="connsiteY1604" fmla="*/ 2879377 h 4151891"/>
              <a:gd name="connsiteX1605" fmla="*/ 2640694 w 7122824"/>
              <a:gd name="connsiteY1605" fmla="*/ 2879775 h 4151891"/>
              <a:gd name="connsiteX1606" fmla="*/ 2654524 w 7122824"/>
              <a:gd name="connsiteY1606" fmla="*/ 2890650 h 4151891"/>
              <a:gd name="connsiteX1607" fmla="*/ 2629149 w 7122824"/>
              <a:gd name="connsiteY1607" fmla="*/ 2885317 h 4151891"/>
              <a:gd name="connsiteX1608" fmla="*/ 2635656 w 7122824"/>
              <a:gd name="connsiteY1608" fmla="*/ 2879377 h 4151891"/>
              <a:gd name="connsiteX1609" fmla="*/ 2575847 w 7122824"/>
              <a:gd name="connsiteY1609" fmla="*/ 2874772 h 4151891"/>
              <a:gd name="connsiteX1610" fmla="*/ 2583954 w 7122824"/>
              <a:gd name="connsiteY1610" fmla="*/ 2876941 h 4151891"/>
              <a:gd name="connsiteX1611" fmla="*/ 2585566 w 7122824"/>
              <a:gd name="connsiteY1611" fmla="*/ 2898378 h 4151891"/>
              <a:gd name="connsiteX1612" fmla="*/ 2577038 w 7122824"/>
              <a:gd name="connsiteY1612" fmla="*/ 2890974 h 4151891"/>
              <a:gd name="connsiteX1613" fmla="*/ 2568921 w 7122824"/>
              <a:gd name="connsiteY1613" fmla="*/ 2880823 h 4151891"/>
              <a:gd name="connsiteX1614" fmla="*/ 2575847 w 7122824"/>
              <a:gd name="connsiteY1614" fmla="*/ 2874772 h 4151891"/>
              <a:gd name="connsiteX1615" fmla="*/ 2621315 w 7122824"/>
              <a:gd name="connsiteY1615" fmla="*/ 2874480 h 4151891"/>
              <a:gd name="connsiteX1616" fmla="*/ 2611428 w 7122824"/>
              <a:gd name="connsiteY1616" fmla="*/ 2880787 h 4151891"/>
              <a:gd name="connsiteX1617" fmla="*/ 2621315 w 7122824"/>
              <a:gd name="connsiteY1617" fmla="*/ 2874480 h 4151891"/>
              <a:gd name="connsiteX1618" fmla="*/ 2979565 w 7122824"/>
              <a:gd name="connsiteY1618" fmla="*/ 2870253 h 4151891"/>
              <a:gd name="connsiteX1619" fmla="*/ 2987342 w 7122824"/>
              <a:gd name="connsiteY1619" fmla="*/ 2870588 h 4151891"/>
              <a:gd name="connsiteX1620" fmla="*/ 2977625 w 7122824"/>
              <a:gd name="connsiteY1620" fmla="*/ 2875754 h 4151891"/>
              <a:gd name="connsiteX1621" fmla="*/ 2979565 w 7122824"/>
              <a:gd name="connsiteY1621" fmla="*/ 2870253 h 4151891"/>
              <a:gd name="connsiteX1622" fmla="*/ 2498936 w 7122824"/>
              <a:gd name="connsiteY1622" fmla="*/ 2864579 h 4151891"/>
              <a:gd name="connsiteX1623" fmla="*/ 2506807 w 7122824"/>
              <a:gd name="connsiteY1623" fmla="*/ 2871718 h 4151891"/>
              <a:gd name="connsiteX1624" fmla="*/ 2498936 w 7122824"/>
              <a:gd name="connsiteY1624" fmla="*/ 2864579 h 4151891"/>
              <a:gd name="connsiteX1625" fmla="*/ 1194900 w 7122824"/>
              <a:gd name="connsiteY1625" fmla="*/ 2862438 h 4151891"/>
              <a:gd name="connsiteX1626" fmla="*/ 1196848 w 7122824"/>
              <a:gd name="connsiteY1626" fmla="*/ 2878551 h 4151891"/>
              <a:gd name="connsiteX1627" fmla="*/ 1194900 w 7122824"/>
              <a:gd name="connsiteY1627" fmla="*/ 2862438 h 4151891"/>
              <a:gd name="connsiteX1628" fmla="*/ 3058287 w 7122824"/>
              <a:gd name="connsiteY1628" fmla="*/ 2861649 h 4151891"/>
              <a:gd name="connsiteX1629" fmla="*/ 3051425 w 7122824"/>
              <a:gd name="connsiteY1629" fmla="*/ 2864317 h 4151891"/>
              <a:gd name="connsiteX1630" fmla="*/ 3055023 w 7122824"/>
              <a:gd name="connsiteY1630" fmla="*/ 2866592 h 4151891"/>
              <a:gd name="connsiteX1631" fmla="*/ 3057318 w 7122824"/>
              <a:gd name="connsiteY1631" fmla="*/ 2868127 h 4151891"/>
              <a:gd name="connsiteX1632" fmla="*/ 3025856 w 7122824"/>
              <a:gd name="connsiteY1632" fmla="*/ 2859828 h 4151891"/>
              <a:gd name="connsiteX1633" fmla="*/ 3025714 w 7122824"/>
              <a:gd name="connsiteY1633" fmla="*/ 2859909 h 4151891"/>
              <a:gd name="connsiteX1634" fmla="*/ 3026317 w 7122824"/>
              <a:gd name="connsiteY1634" fmla="*/ 2860141 h 4151891"/>
              <a:gd name="connsiteX1635" fmla="*/ 2642600 w 7122824"/>
              <a:gd name="connsiteY1635" fmla="*/ 2858187 h 4151891"/>
              <a:gd name="connsiteX1636" fmla="*/ 2649125 w 7122824"/>
              <a:gd name="connsiteY1636" fmla="*/ 2866617 h 4151891"/>
              <a:gd name="connsiteX1637" fmla="*/ 2642600 w 7122824"/>
              <a:gd name="connsiteY1637" fmla="*/ 2858187 h 4151891"/>
              <a:gd name="connsiteX1638" fmla="*/ 3041077 w 7122824"/>
              <a:gd name="connsiteY1638" fmla="*/ 2851261 h 4151891"/>
              <a:gd name="connsiteX1639" fmla="*/ 3035628 w 7122824"/>
              <a:gd name="connsiteY1639" fmla="*/ 2854329 h 4151891"/>
              <a:gd name="connsiteX1640" fmla="*/ 3040188 w 7122824"/>
              <a:gd name="connsiteY1640" fmla="*/ 2857212 h 4151891"/>
              <a:gd name="connsiteX1641" fmla="*/ 2932111 w 7122824"/>
              <a:gd name="connsiteY1641" fmla="*/ 2849693 h 4151891"/>
              <a:gd name="connsiteX1642" fmla="*/ 2957690 w 7122824"/>
              <a:gd name="connsiteY1642" fmla="*/ 2861371 h 4151891"/>
              <a:gd name="connsiteX1643" fmla="*/ 2957386 w 7122824"/>
              <a:gd name="connsiteY1643" fmla="*/ 2861622 h 4151891"/>
              <a:gd name="connsiteX1644" fmla="*/ 2958105 w 7122824"/>
              <a:gd name="connsiteY1644" fmla="*/ 2866294 h 4151891"/>
              <a:gd name="connsiteX1645" fmla="*/ 2953846 w 7122824"/>
              <a:gd name="connsiteY1645" fmla="*/ 2865657 h 4151891"/>
              <a:gd name="connsiteX1646" fmla="*/ 2957012 w 7122824"/>
              <a:gd name="connsiteY1646" fmla="*/ 2861931 h 4151891"/>
              <a:gd name="connsiteX1647" fmla="*/ 2954201 w 7122824"/>
              <a:gd name="connsiteY1647" fmla="*/ 2864249 h 4151891"/>
              <a:gd name="connsiteX1648" fmla="*/ 2932111 w 7122824"/>
              <a:gd name="connsiteY1648" fmla="*/ 2849693 h 4151891"/>
              <a:gd name="connsiteX1649" fmla="*/ 2822322 w 7122824"/>
              <a:gd name="connsiteY1649" fmla="*/ 2846080 h 4151891"/>
              <a:gd name="connsiteX1650" fmla="*/ 2830744 w 7122824"/>
              <a:gd name="connsiteY1650" fmla="*/ 2846349 h 4151891"/>
              <a:gd name="connsiteX1651" fmla="*/ 2834641 w 7122824"/>
              <a:gd name="connsiteY1651" fmla="*/ 2854251 h 4151891"/>
              <a:gd name="connsiteX1652" fmla="*/ 2822322 w 7122824"/>
              <a:gd name="connsiteY1652" fmla="*/ 2846080 h 4151891"/>
              <a:gd name="connsiteX1653" fmla="*/ 3134187 w 7122824"/>
              <a:gd name="connsiteY1653" fmla="*/ 2841985 h 4151891"/>
              <a:gd name="connsiteX1654" fmla="*/ 3134355 w 7122824"/>
              <a:gd name="connsiteY1654" fmla="*/ 2846074 h 4151891"/>
              <a:gd name="connsiteX1655" fmla="*/ 3136112 w 7122824"/>
              <a:gd name="connsiteY1655" fmla="*/ 2846449 h 4151891"/>
              <a:gd name="connsiteX1656" fmla="*/ 5261085 w 7122824"/>
              <a:gd name="connsiteY1656" fmla="*/ 2841477 h 4151891"/>
              <a:gd name="connsiteX1657" fmla="*/ 5253022 w 7122824"/>
              <a:gd name="connsiteY1657" fmla="*/ 2843679 h 4151891"/>
              <a:gd name="connsiteX1658" fmla="*/ 5251058 w 7122824"/>
              <a:gd name="connsiteY1658" fmla="*/ 2844651 h 4151891"/>
              <a:gd name="connsiteX1659" fmla="*/ 5281509 w 7122824"/>
              <a:gd name="connsiteY1659" fmla="*/ 2869754 h 4151891"/>
              <a:gd name="connsiteX1660" fmla="*/ 5298266 w 7122824"/>
              <a:gd name="connsiteY1660" fmla="*/ 2870911 h 4151891"/>
              <a:gd name="connsiteX1661" fmla="*/ 5283833 w 7122824"/>
              <a:gd name="connsiteY1661" fmla="*/ 2859920 h 4151891"/>
              <a:gd name="connsiteX1662" fmla="*/ 649285 w 7122824"/>
              <a:gd name="connsiteY1662" fmla="*/ 2833770 h 4151891"/>
              <a:gd name="connsiteX1663" fmla="*/ 650288 w 7122824"/>
              <a:gd name="connsiteY1663" fmla="*/ 2837035 h 4151891"/>
              <a:gd name="connsiteX1664" fmla="*/ 641538 w 7122824"/>
              <a:gd name="connsiteY1664" fmla="*/ 2835727 h 4151891"/>
              <a:gd name="connsiteX1665" fmla="*/ 649285 w 7122824"/>
              <a:gd name="connsiteY1665" fmla="*/ 2833770 h 4151891"/>
              <a:gd name="connsiteX1666" fmla="*/ 2796577 w 7122824"/>
              <a:gd name="connsiteY1666" fmla="*/ 2833299 h 4151891"/>
              <a:gd name="connsiteX1667" fmla="*/ 2804161 w 7122824"/>
              <a:gd name="connsiteY1667" fmla="*/ 2835204 h 4151891"/>
              <a:gd name="connsiteX1668" fmla="*/ 2790924 w 7122824"/>
              <a:gd name="connsiteY1668" fmla="*/ 2840944 h 4151891"/>
              <a:gd name="connsiteX1669" fmla="*/ 2796577 w 7122824"/>
              <a:gd name="connsiteY1669" fmla="*/ 2833299 h 4151891"/>
              <a:gd name="connsiteX1670" fmla="*/ 3112645 w 7122824"/>
              <a:gd name="connsiteY1670" fmla="*/ 2830949 h 4151891"/>
              <a:gd name="connsiteX1671" fmla="*/ 3112840 w 7122824"/>
              <a:gd name="connsiteY1671" fmla="*/ 2836213 h 4151891"/>
              <a:gd name="connsiteX1672" fmla="*/ 3115513 w 7122824"/>
              <a:gd name="connsiteY1672" fmla="*/ 2837886 h 4151891"/>
              <a:gd name="connsiteX1673" fmla="*/ 659210 w 7122824"/>
              <a:gd name="connsiteY1673" fmla="*/ 2827209 h 4151891"/>
              <a:gd name="connsiteX1674" fmla="*/ 660456 w 7122824"/>
              <a:gd name="connsiteY1674" fmla="*/ 2830509 h 4151891"/>
              <a:gd name="connsiteX1675" fmla="*/ 651707 w 7122824"/>
              <a:gd name="connsiteY1675" fmla="*/ 2829202 h 4151891"/>
              <a:gd name="connsiteX1676" fmla="*/ 659210 w 7122824"/>
              <a:gd name="connsiteY1676" fmla="*/ 2827209 h 4151891"/>
              <a:gd name="connsiteX1677" fmla="*/ 2430085 w 7122824"/>
              <a:gd name="connsiteY1677" fmla="*/ 2824783 h 4151891"/>
              <a:gd name="connsiteX1678" fmla="*/ 2435609 w 7122824"/>
              <a:gd name="connsiteY1678" fmla="*/ 2825235 h 4151891"/>
              <a:gd name="connsiteX1679" fmla="*/ 2425769 w 7122824"/>
              <a:gd name="connsiteY1679" fmla="*/ 2831219 h 4151891"/>
              <a:gd name="connsiteX1680" fmla="*/ 2430085 w 7122824"/>
              <a:gd name="connsiteY1680" fmla="*/ 2824783 h 4151891"/>
              <a:gd name="connsiteX1681" fmla="*/ 2754023 w 7122824"/>
              <a:gd name="connsiteY1681" fmla="*/ 2822783 h 4151891"/>
              <a:gd name="connsiteX1682" fmla="*/ 2771589 w 7122824"/>
              <a:gd name="connsiteY1682" fmla="*/ 2830087 h 4151891"/>
              <a:gd name="connsiteX1683" fmla="*/ 2776963 w 7122824"/>
              <a:gd name="connsiteY1683" fmla="*/ 2834009 h 4151891"/>
              <a:gd name="connsiteX1684" fmla="*/ 2774950 w 7122824"/>
              <a:gd name="connsiteY1684" fmla="*/ 2847485 h 4151891"/>
              <a:gd name="connsiteX1685" fmla="*/ 2751818 w 7122824"/>
              <a:gd name="connsiteY1685" fmla="*/ 2827132 h 4151891"/>
              <a:gd name="connsiteX1686" fmla="*/ 2754023 w 7122824"/>
              <a:gd name="connsiteY1686" fmla="*/ 2822783 h 4151891"/>
              <a:gd name="connsiteX1687" fmla="*/ 1380079 w 7122824"/>
              <a:gd name="connsiteY1687" fmla="*/ 2815413 h 4151891"/>
              <a:gd name="connsiteX1688" fmla="*/ 1398926 w 7122824"/>
              <a:gd name="connsiteY1688" fmla="*/ 2818229 h 4151891"/>
              <a:gd name="connsiteX1689" fmla="*/ 1382478 w 7122824"/>
              <a:gd name="connsiteY1689" fmla="*/ 2831596 h 4151891"/>
              <a:gd name="connsiteX1690" fmla="*/ 1380079 w 7122824"/>
              <a:gd name="connsiteY1690" fmla="*/ 2815413 h 4151891"/>
              <a:gd name="connsiteX1691" fmla="*/ 1412489 w 7122824"/>
              <a:gd name="connsiteY1691" fmla="*/ 2813743 h 4151891"/>
              <a:gd name="connsiteX1692" fmla="*/ 1420379 w 7122824"/>
              <a:gd name="connsiteY1692" fmla="*/ 2820796 h 4151891"/>
              <a:gd name="connsiteX1693" fmla="*/ 1412489 w 7122824"/>
              <a:gd name="connsiteY1693" fmla="*/ 2813743 h 4151891"/>
              <a:gd name="connsiteX1694" fmla="*/ 686081 w 7122824"/>
              <a:gd name="connsiteY1694" fmla="*/ 2812837 h 4151891"/>
              <a:gd name="connsiteX1695" fmla="*/ 661597 w 7122824"/>
              <a:gd name="connsiteY1695" fmla="*/ 2824591 h 4151891"/>
              <a:gd name="connsiteX1696" fmla="*/ 686081 w 7122824"/>
              <a:gd name="connsiteY1696" fmla="*/ 2812837 h 4151891"/>
              <a:gd name="connsiteX1697" fmla="*/ 2328868 w 7122824"/>
              <a:gd name="connsiteY1697" fmla="*/ 2808944 h 4151891"/>
              <a:gd name="connsiteX1698" fmla="*/ 2326889 w 7122824"/>
              <a:gd name="connsiteY1698" fmla="*/ 2822187 h 4151891"/>
              <a:gd name="connsiteX1699" fmla="*/ 2320375 w 7122824"/>
              <a:gd name="connsiteY1699" fmla="*/ 2813692 h 4151891"/>
              <a:gd name="connsiteX1700" fmla="*/ 2328868 w 7122824"/>
              <a:gd name="connsiteY1700" fmla="*/ 2808944 h 4151891"/>
              <a:gd name="connsiteX1701" fmla="*/ 922762 w 7122824"/>
              <a:gd name="connsiteY1701" fmla="*/ 2807288 h 4151891"/>
              <a:gd name="connsiteX1702" fmla="*/ 932805 w 7122824"/>
              <a:gd name="connsiteY1702" fmla="*/ 2815202 h 4151891"/>
              <a:gd name="connsiteX1703" fmla="*/ 922762 w 7122824"/>
              <a:gd name="connsiteY1703" fmla="*/ 2807288 h 4151891"/>
              <a:gd name="connsiteX1704" fmla="*/ 2726084 w 7122824"/>
              <a:gd name="connsiteY1704" fmla="*/ 2807115 h 4151891"/>
              <a:gd name="connsiteX1705" fmla="*/ 2752756 w 7122824"/>
              <a:gd name="connsiteY1705" fmla="*/ 2819119 h 4151891"/>
              <a:gd name="connsiteX1706" fmla="*/ 2751726 w 7122824"/>
              <a:gd name="connsiteY1706" fmla="*/ 2819892 h 4151891"/>
              <a:gd name="connsiteX1707" fmla="*/ 2753421 w 7122824"/>
              <a:gd name="connsiteY1707" fmla="*/ 2822359 h 4151891"/>
              <a:gd name="connsiteX1708" fmla="*/ 2751319 w 7122824"/>
              <a:gd name="connsiteY1708" fmla="*/ 2826716 h 4151891"/>
              <a:gd name="connsiteX1709" fmla="*/ 2749191 w 7122824"/>
              <a:gd name="connsiteY1709" fmla="*/ 2821792 h 4151891"/>
              <a:gd name="connsiteX1710" fmla="*/ 2738307 w 7122824"/>
              <a:gd name="connsiteY1710" fmla="*/ 2813954 h 4151891"/>
              <a:gd name="connsiteX1711" fmla="*/ 2726084 w 7122824"/>
              <a:gd name="connsiteY1711" fmla="*/ 2807115 h 4151891"/>
              <a:gd name="connsiteX1712" fmla="*/ 1450432 w 7122824"/>
              <a:gd name="connsiteY1712" fmla="*/ 2804090 h 4151891"/>
              <a:gd name="connsiteX1713" fmla="*/ 1470917 w 7122824"/>
              <a:gd name="connsiteY1713" fmla="*/ 2813281 h 4151891"/>
              <a:gd name="connsiteX1714" fmla="*/ 1466482 w 7122824"/>
              <a:gd name="connsiteY1714" fmla="*/ 2821811 h 4151891"/>
              <a:gd name="connsiteX1715" fmla="*/ 1449737 w 7122824"/>
              <a:gd name="connsiteY1715" fmla="*/ 2819309 h 4151891"/>
              <a:gd name="connsiteX1716" fmla="*/ 1450432 w 7122824"/>
              <a:gd name="connsiteY1716" fmla="*/ 2804090 h 4151891"/>
              <a:gd name="connsiteX1717" fmla="*/ 1042769 w 7122824"/>
              <a:gd name="connsiteY1717" fmla="*/ 2804080 h 4151891"/>
              <a:gd name="connsiteX1718" fmla="*/ 1045646 w 7122824"/>
              <a:gd name="connsiteY1718" fmla="*/ 2818045 h 4151891"/>
              <a:gd name="connsiteX1719" fmla="*/ 1042769 w 7122824"/>
              <a:gd name="connsiteY1719" fmla="*/ 2804080 h 4151891"/>
              <a:gd name="connsiteX1720" fmla="*/ 3013639 w 7122824"/>
              <a:gd name="connsiteY1720" fmla="*/ 2799888 h 4151891"/>
              <a:gd name="connsiteX1721" fmla="*/ 3009459 w 7122824"/>
              <a:gd name="connsiteY1721" fmla="*/ 2803023 h 4151891"/>
              <a:gd name="connsiteX1722" fmla="*/ 3064088 w 7122824"/>
              <a:gd name="connsiteY1722" fmla="*/ 2843756 h 4151891"/>
              <a:gd name="connsiteX1723" fmla="*/ 3123696 w 7122824"/>
              <a:gd name="connsiteY1723" fmla="*/ 2880804 h 4151891"/>
              <a:gd name="connsiteX1724" fmla="*/ 3102153 w 7122824"/>
              <a:gd name="connsiteY1724" fmla="*/ 2869768 h 4151891"/>
              <a:gd name="connsiteX1725" fmla="*/ 3094349 w 7122824"/>
              <a:gd name="connsiteY1725" fmla="*/ 2859222 h 4151891"/>
              <a:gd name="connsiteX1726" fmla="*/ 3087159 w 7122824"/>
              <a:gd name="connsiteY1726" fmla="*/ 2855020 h 4151891"/>
              <a:gd name="connsiteX1727" fmla="*/ 3066075 w 7122824"/>
              <a:gd name="connsiteY1727" fmla="*/ 2840926 h 4151891"/>
              <a:gd name="connsiteX1728" fmla="*/ 3044695 w 7122824"/>
              <a:gd name="connsiteY1728" fmla="*/ 2827049 h 4151891"/>
              <a:gd name="connsiteX1729" fmla="*/ 3024884 w 7122824"/>
              <a:gd name="connsiteY1729" fmla="*/ 2813144 h 4151891"/>
              <a:gd name="connsiteX1730" fmla="*/ 3020033 w 7122824"/>
              <a:gd name="connsiteY1730" fmla="*/ 2805000 h 4151891"/>
              <a:gd name="connsiteX1731" fmla="*/ 3016102 w 7122824"/>
              <a:gd name="connsiteY1731" fmla="*/ 2801527 h 4151891"/>
              <a:gd name="connsiteX1732" fmla="*/ 3069671 w 7122824"/>
              <a:gd name="connsiteY1732" fmla="*/ 2798726 h 4151891"/>
              <a:gd name="connsiteX1733" fmla="*/ 3069971 w 7122824"/>
              <a:gd name="connsiteY1733" fmla="*/ 2808246 h 4151891"/>
              <a:gd name="connsiteX1734" fmla="*/ 3070146 w 7122824"/>
              <a:gd name="connsiteY1734" fmla="*/ 2808350 h 4151891"/>
              <a:gd name="connsiteX1735" fmla="*/ 3079323 w 7122824"/>
              <a:gd name="connsiteY1735" fmla="*/ 2806884 h 4151891"/>
              <a:gd name="connsiteX1736" fmla="*/ 3077637 w 7122824"/>
              <a:gd name="connsiteY1736" fmla="*/ 2805393 h 4151891"/>
              <a:gd name="connsiteX1737" fmla="*/ 1773138 w 7122824"/>
              <a:gd name="connsiteY1737" fmla="*/ 2796002 h 4151891"/>
              <a:gd name="connsiteX1738" fmla="*/ 1773875 w 7122824"/>
              <a:gd name="connsiteY1738" fmla="*/ 2800783 h 4151891"/>
              <a:gd name="connsiteX1739" fmla="*/ 1769615 w 7122824"/>
              <a:gd name="connsiteY1739" fmla="*/ 2800146 h 4151891"/>
              <a:gd name="connsiteX1740" fmla="*/ 1773138 w 7122824"/>
              <a:gd name="connsiteY1740" fmla="*/ 2796002 h 4151891"/>
              <a:gd name="connsiteX1741" fmla="*/ 2710899 w 7122824"/>
              <a:gd name="connsiteY1741" fmla="*/ 2792420 h 4151891"/>
              <a:gd name="connsiteX1742" fmla="*/ 2712774 w 7122824"/>
              <a:gd name="connsiteY1742" fmla="*/ 2794451 h 4151891"/>
              <a:gd name="connsiteX1743" fmla="*/ 2710671 w 7122824"/>
              <a:gd name="connsiteY1743" fmla="*/ 2798808 h 4151891"/>
              <a:gd name="connsiteX1744" fmla="*/ 2708513 w 7122824"/>
              <a:gd name="connsiteY1744" fmla="*/ 2793814 h 4151891"/>
              <a:gd name="connsiteX1745" fmla="*/ 2710899 w 7122824"/>
              <a:gd name="connsiteY1745" fmla="*/ 2792420 h 4151891"/>
              <a:gd name="connsiteX1746" fmla="*/ 1814651 w 7122824"/>
              <a:gd name="connsiteY1746" fmla="*/ 2791055 h 4151891"/>
              <a:gd name="connsiteX1747" fmla="*/ 1822311 w 7122824"/>
              <a:gd name="connsiteY1747" fmla="*/ 2799654 h 4151891"/>
              <a:gd name="connsiteX1748" fmla="*/ 1814651 w 7122824"/>
              <a:gd name="connsiteY1748" fmla="*/ 2791055 h 4151891"/>
              <a:gd name="connsiteX1749" fmla="*/ 2706997 w 7122824"/>
              <a:gd name="connsiteY1749" fmla="*/ 2787854 h 4151891"/>
              <a:gd name="connsiteX1750" fmla="*/ 2712124 w 7122824"/>
              <a:gd name="connsiteY1750" fmla="*/ 2791102 h 4151891"/>
              <a:gd name="connsiteX1751" fmla="*/ 2701144 w 7122824"/>
              <a:gd name="connsiteY1751" fmla="*/ 2789461 h 4151891"/>
              <a:gd name="connsiteX1752" fmla="*/ 2706997 w 7122824"/>
              <a:gd name="connsiteY1752" fmla="*/ 2787854 h 4151891"/>
              <a:gd name="connsiteX1753" fmla="*/ 2203107 w 7122824"/>
              <a:gd name="connsiteY1753" fmla="*/ 2783279 h 4151891"/>
              <a:gd name="connsiteX1754" fmla="*/ 2232216 w 7122824"/>
              <a:gd name="connsiteY1754" fmla="*/ 2787628 h 4151891"/>
              <a:gd name="connsiteX1755" fmla="*/ 2237801 w 7122824"/>
              <a:gd name="connsiteY1755" fmla="*/ 2803127 h 4151891"/>
              <a:gd name="connsiteX1756" fmla="*/ 2208692 w 7122824"/>
              <a:gd name="connsiteY1756" fmla="*/ 2798778 h 4151891"/>
              <a:gd name="connsiteX1757" fmla="*/ 2203107 w 7122824"/>
              <a:gd name="connsiteY1757" fmla="*/ 2783279 h 4151891"/>
              <a:gd name="connsiteX1758" fmla="*/ 2704676 w 7122824"/>
              <a:gd name="connsiteY1758" fmla="*/ 2782697 h 4151891"/>
              <a:gd name="connsiteX1759" fmla="*/ 2704947 w 7122824"/>
              <a:gd name="connsiteY1759" fmla="*/ 2785306 h 4151891"/>
              <a:gd name="connsiteX1760" fmla="*/ 2704763 w 7122824"/>
              <a:gd name="connsiteY1760" fmla="*/ 2783539 h 4151891"/>
              <a:gd name="connsiteX1761" fmla="*/ 1650479 w 7122824"/>
              <a:gd name="connsiteY1761" fmla="*/ 2782269 h 4151891"/>
              <a:gd name="connsiteX1762" fmla="*/ 1657770 w 7122824"/>
              <a:gd name="connsiteY1762" fmla="*/ 2783359 h 4151891"/>
              <a:gd name="connsiteX1763" fmla="*/ 1658788 w 7122824"/>
              <a:gd name="connsiteY1763" fmla="*/ 2786520 h 4151891"/>
              <a:gd name="connsiteX1764" fmla="*/ 1651416 w 7122824"/>
              <a:gd name="connsiteY1764" fmla="*/ 2795949 h 4151891"/>
              <a:gd name="connsiteX1765" fmla="*/ 1650479 w 7122824"/>
              <a:gd name="connsiteY1765" fmla="*/ 2782269 h 4151891"/>
              <a:gd name="connsiteX1766" fmla="*/ 2704485 w 7122824"/>
              <a:gd name="connsiteY1766" fmla="*/ 2780852 h 4151891"/>
              <a:gd name="connsiteX1767" fmla="*/ 2704676 w 7122824"/>
              <a:gd name="connsiteY1767" fmla="*/ 2782697 h 4151891"/>
              <a:gd name="connsiteX1768" fmla="*/ 2704572 w 7122824"/>
              <a:gd name="connsiteY1768" fmla="*/ 2781697 h 4151891"/>
              <a:gd name="connsiteX1769" fmla="*/ 3047888 w 7122824"/>
              <a:gd name="connsiteY1769" fmla="*/ 2780062 h 4151891"/>
              <a:gd name="connsiteX1770" fmla="*/ 3048659 w 7122824"/>
              <a:gd name="connsiteY1770" fmla="*/ 2786574 h 4151891"/>
              <a:gd name="connsiteX1771" fmla="*/ 3051775 w 7122824"/>
              <a:gd name="connsiteY1771" fmla="*/ 2790129 h 4151891"/>
              <a:gd name="connsiteX1772" fmla="*/ 3055612 w 7122824"/>
              <a:gd name="connsiteY1772" fmla="*/ 2795849 h 4151891"/>
              <a:gd name="connsiteX1773" fmla="*/ 3058999 w 7122824"/>
              <a:gd name="connsiteY1773" fmla="*/ 2798919 h 4151891"/>
              <a:gd name="connsiteX1774" fmla="*/ 3061941 w 7122824"/>
              <a:gd name="connsiteY1774" fmla="*/ 2799359 h 4151891"/>
              <a:gd name="connsiteX1775" fmla="*/ 3061397 w 7122824"/>
              <a:gd name="connsiteY1775" fmla="*/ 2782080 h 4151891"/>
              <a:gd name="connsiteX1776" fmla="*/ 3058625 w 7122824"/>
              <a:gd name="connsiteY1776" fmla="*/ 2781666 h 4151891"/>
              <a:gd name="connsiteX1777" fmla="*/ 3052253 w 7122824"/>
              <a:gd name="connsiteY1777" fmla="*/ 2785499 h 4151891"/>
              <a:gd name="connsiteX1778" fmla="*/ 3048324 w 7122824"/>
              <a:gd name="connsiteY1778" fmla="*/ 2780128 h 4151891"/>
              <a:gd name="connsiteX1779" fmla="*/ 2704396 w 7122824"/>
              <a:gd name="connsiteY1779" fmla="*/ 2780002 h 4151891"/>
              <a:gd name="connsiteX1780" fmla="*/ 2704485 w 7122824"/>
              <a:gd name="connsiteY1780" fmla="*/ 2780852 h 4151891"/>
              <a:gd name="connsiteX1781" fmla="*/ 2704456 w 7122824"/>
              <a:gd name="connsiteY1781" fmla="*/ 2780592 h 4151891"/>
              <a:gd name="connsiteX1782" fmla="*/ 2704396 w 7122824"/>
              <a:gd name="connsiteY1782" fmla="*/ 2780002 h 4151891"/>
              <a:gd name="connsiteX1783" fmla="*/ 1662900 w 7122824"/>
              <a:gd name="connsiteY1783" fmla="*/ 2779415 h 4151891"/>
              <a:gd name="connsiteX1784" fmla="*/ 1662473 w 7122824"/>
              <a:gd name="connsiteY1784" fmla="*/ 2784935 h 4151891"/>
              <a:gd name="connsiteX1785" fmla="*/ 1660085 w 7122824"/>
              <a:gd name="connsiteY1785" fmla="*/ 2779614 h 4151891"/>
              <a:gd name="connsiteX1786" fmla="*/ 1662900 w 7122824"/>
              <a:gd name="connsiteY1786" fmla="*/ 2779415 h 4151891"/>
              <a:gd name="connsiteX1787" fmla="*/ 2570333 w 7122824"/>
              <a:gd name="connsiteY1787" fmla="*/ 2779071 h 4151891"/>
              <a:gd name="connsiteX1788" fmla="*/ 2570379 w 7122824"/>
              <a:gd name="connsiteY1788" fmla="*/ 2779082 h 4151891"/>
              <a:gd name="connsiteX1789" fmla="*/ 2573247 w 7122824"/>
              <a:gd name="connsiteY1789" fmla="*/ 2780868 h 4151891"/>
              <a:gd name="connsiteX1790" fmla="*/ 974031 w 7122824"/>
              <a:gd name="connsiteY1790" fmla="*/ 2777719 h 4151891"/>
              <a:gd name="connsiteX1791" fmla="*/ 971718 w 7122824"/>
              <a:gd name="connsiteY1791" fmla="*/ 2793200 h 4151891"/>
              <a:gd name="connsiteX1792" fmla="*/ 967720 w 7122824"/>
              <a:gd name="connsiteY1792" fmla="*/ 2783107 h 4151891"/>
              <a:gd name="connsiteX1793" fmla="*/ 974031 w 7122824"/>
              <a:gd name="connsiteY1793" fmla="*/ 2777719 h 4151891"/>
              <a:gd name="connsiteX1794" fmla="*/ 2566905 w 7122824"/>
              <a:gd name="connsiteY1794" fmla="*/ 2777302 h 4151891"/>
              <a:gd name="connsiteX1795" fmla="*/ 2568003 w 7122824"/>
              <a:gd name="connsiteY1795" fmla="*/ 2777634 h 4151891"/>
              <a:gd name="connsiteX1796" fmla="*/ 2570333 w 7122824"/>
              <a:gd name="connsiteY1796" fmla="*/ 2779071 h 4151891"/>
              <a:gd name="connsiteX1797" fmla="*/ 2567340 w 7122824"/>
              <a:gd name="connsiteY1797" fmla="*/ 2778433 h 4151891"/>
              <a:gd name="connsiteX1798" fmla="*/ 814590 w 7122824"/>
              <a:gd name="connsiteY1798" fmla="*/ 2775729 h 4151891"/>
              <a:gd name="connsiteX1799" fmla="*/ 805187 w 7122824"/>
              <a:gd name="connsiteY1799" fmla="*/ 2778797 h 4151891"/>
              <a:gd name="connsiteX1800" fmla="*/ 814590 w 7122824"/>
              <a:gd name="connsiteY1800" fmla="*/ 2775729 h 4151891"/>
              <a:gd name="connsiteX1801" fmla="*/ 1767821 w 7122824"/>
              <a:gd name="connsiteY1801" fmla="*/ 2775577 h 4151891"/>
              <a:gd name="connsiteX1802" fmla="*/ 1778357 w 7122824"/>
              <a:gd name="connsiteY1802" fmla="*/ 2786171 h 4151891"/>
              <a:gd name="connsiteX1803" fmla="*/ 1762924 w 7122824"/>
              <a:gd name="connsiteY1803" fmla="*/ 2775848 h 4151891"/>
              <a:gd name="connsiteX1804" fmla="*/ 1767821 w 7122824"/>
              <a:gd name="connsiteY1804" fmla="*/ 2775577 h 4151891"/>
              <a:gd name="connsiteX1805" fmla="*/ 1007983 w 7122824"/>
              <a:gd name="connsiteY1805" fmla="*/ 2775204 h 4151891"/>
              <a:gd name="connsiteX1806" fmla="*/ 1015560 w 7122824"/>
              <a:gd name="connsiteY1806" fmla="*/ 2784353 h 4151891"/>
              <a:gd name="connsiteX1807" fmla="*/ 1007983 w 7122824"/>
              <a:gd name="connsiteY1807" fmla="*/ 2775204 h 4151891"/>
              <a:gd name="connsiteX1808" fmla="*/ 2922462 w 7122824"/>
              <a:gd name="connsiteY1808" fmla="*/ 2773542 h 4151891"/>
              <a:gd name="connsiteX1809" fmla="*/ 2921636 w 7122824"/>
              <a:gd name="connsiteY1809" fmla="*/ 2774420 h 4151891"/>
              <a:gd name="connsiteX1810" fmla="*/ 2922070 w 7122824"/>
              <a:gd name="connsiteY1810" fmla="*/ 2773958 h 4151891"/>
              <a:gd name="connsiteX1811" fmla="*/ 2923185 w 7122824"/>
              <a:gd name="connsiteY1811" fmla="*/ 2772773 h 4151891"/>
              <a:gd name="connsiteX1812" fmla="*/ 2922462 w 7122824"/>
              <a:gd name="connsiteY1812" fmla="*/ 2773542 h 4151891"/>
              <a:gd name="connsiteX1813" fmla="*/ 2922883 w 7122824"/>
              <a:gd name="connsiteY1813" fmla="*/ 2773093 h 4151891"/>
              <a:gd name="connsiteX1814" fmla="*/ 989998 w 7122824"/>
              <a:gd name="connsiteY1814" fmla="*/ 2772517 h 4151891"/>
              <a:gd name="connsiteX1815" fmla="*/ 997575 w 7122824"/>
              <a:gd name="connsiteY1815" fmla="*/ 2781666 h 4151891"/>
              <a:gd name="connsiteX1816" fmla="*/ 989998 w 7122824"/>
              <a:gd name="connsiteY1816" fmla="*/ 2772517 h 4151891"/>
              <a:gd name="connsiteX1817" fmla="*/ 1231504 w 7122824"/>
              <a:gd name="connsiteY1817" fmla="*/ 2771411 h 4151891"/>
              <a:gd name="connsiteX1818" fmla="*/ 1239376 w 7122824"/>
              <a:gd name="connsiteY1818" fmla="*/ 2771815 h 4151891"/>
              <a:gd name="connsiteX1819" fmla="*/ 1242488 w 7122824"/>
              <a:gd name="connsiteY1819" fmla="*/ 2780770 h 4151891"/>
              <a:gd name="connsiteX1820" fmla="*/ 1231504 w 7122824"/>
              <a:gd name="connsiteY1820" fmla="*/ 2771411 h 4151891"/>
              <a:gd name="connsiteX1821" fmla="*/ 2515738 w 7122824"/>
              <a:gd name="connsiteY1821" fmla="*/ 2770709 h 4151891"/>
              <a:gd name="connsiteX1822" fmla="*/ 2515907 w 7122824"/>
              <a:gd name="connsiteY1822" fmla="*/ 2771247 h 4151891"/>
              <a:gd name="connsiteX1823" fmla="*/ 2516160 w 7122824"/>
              <a:gd name="connsiteY1823" fmla="*/ 2772051 h 4151891"/>
              <a:gd name="connsiteX1824" fmla="*/ 3030999 w 7122824"/>
              <a:gd name="connsiteY1824" fmla="*/ 2770399 h 4151891"/>
              <a:gd name="connsiteX1825" fmla="*/ 3030450 w 7122824"/>
              <a:gd name="connsiteY1825" fmla="*/ 2771204 h 4151891"/>
              <a:gd name="connsiteX1826" fmla="*/ 3031988 w 7122824"/>
              <a:gd name="connsiteY1826" fmla="*/ 2771539 h 4151891"/>
              <a:gd name="connsiteX1827" fmla="*/ 2925542 w 7122824"/>
              <a:gd name="connsiteY1827" fmla="*/ 2770268 h 4151891"/>
              <a:gd name="connsiteX1828" fmla="*/ 2923185 w 7122824"/>
              <a:gd name="connsiteY1828" fmla="*/ 2772773 h 4151891"/>
              <a:gd name="connsiteX1829" fmla="*/ 2924239 w 7122824"/>
              <a:gd name="connsiteY1829" fmla="*/ 2771652 h 4151891"/>
              <a:gd name="connsiteX1830" fmla="*/ 2925542 w 7122824"/>
              <a:gd name="connsiteY1830" fmla="*/ 2770268 h 4151891"/>
              <a:gd name="connsiteX1831" fmla="*/ 2515291 w 7122824"/>
              <a:gd name="connsiteY1831" fmla="*/ 2769290 h 4151891"/>
              <a:gd name="connsiteX1832" fmla="*/ 2515738 w 7122824"/>
              <a:gd name="connsiteY1832" fmla="*/ 2770709 h 4151891"/>
              <a:gd name="connsiteX1833" fmla="*/ 2515381 w 7122824"/>
              <a:gd name="connsiteY1833" fmla="*/ 2769576 h 4151891"/>
              <a:gd name="connsiteX1834" fmla="*/ 513924 w 7122824"/>
              <a:gd name="connsiteY1834" fmla="*/ 2768725 h 4151891"/>
              <a:gd name="connsiteX1835" fmla="*/ 515592 w 7122824"/>
              <a:gd name="connsiteY1835" fmla="*/ 2784795 h 4151891"/>
              <a:gd name="connsiteX1836" fmla="*/ 513924 w 7122824"/>
              <a:gd name="connsiteY1836" fmla="*/ 2768725 h 4151891"/>
              <a:gd name="connsiteX1837" fmla="*/ 2851218 w 7122824"/>
              <a:gd name="connsiteY1837" fmla="*/ 2768568 h 4151891"/>
              <a:gd name="connsiteX1838" fmla="*/ 2852570 w 7122824"/>
              <a:gd name="connsiteY1838" fmla="*/ 2770033 h 4151891"/>
              <a:gd name="connsiteX1839" fmla="*/ 2852213 w 7122824"/>
              <a:gd name="connsiteY1839" fmla="*/ 2772422 h 4151891"/>
              <a:gd name="connsiteX1840" fmla="*/ 2850990 w 7122824"/>
              <a:gd name="connsiteY1840" fmla="*/ 2774956 h 4151891"/>
              <a:gd name="connsiteX1841" fmla="*/ 2848832 w 7122824"/>
              <a:gd name="connsiteY1841" fmla="*/ 2769963 h 4151891"/>
              <a:gd name="connsiteX1842" fmla="*/ 2851218 w 7122824"/>
              <a:gd name="connsiteY1842" fmla="*/ 2768568 h 4151891"/>
              <a:gd name="connsiteX1843" fmla="*/ 2514914 w 7122824"/>
              <a:gd name="connsiteY1843" fmla="*/ 2768091 h 4151891"/>
              <a:gd name="connsiteX1844" fmla="*/ 2514934 w 7122824"/>
              <a:gd name="connsiteY1844" fmla="*/ 2768152 h 4151891"/>
              <a:gd name="connsiteX1845" fmla="*/ 2515291 w 7122824"/>
              <a:gd name="connsiteY1845" fmla="*/ 2769290 h 4151891"/>
              <a:gd name="connsiteX1846" fmla="*/ 2679708 w 7122824"/>
              <a:gd name="connsiteY1846" fmla="*/ 2764691 h 4151891"/>
              <a:gd name="connsiteX1847" fmla="*/ 2702178 w 7122824"/>
              <a:gd name="connsiteY1847" fmla="*/ 2780760 h 4151891"/>
              <a:gd name="connsiteX1848" fmla="*/ 2672956 w 7122824"/>
              <a:gd name="connsiteY1848" fmla="*/ 2770401 h 4151891"/>
              <a:gd name="connsiteX1849" fmla="*/ 2673364 w 7122824"/>
              <a:gd name="connsiteY1849" fmla="*/ 2769820 h 4151891"/>
              <a:gd name="connsiteX1850" fmla="*/ 2671405 w 7122824"/>
              <a:gd name="connsiteY1850" fmla="*/ 2765286 h 4151891"/>
              <a:gd name="connsiteX1851" fmla="*/ 2675665 w 7122824"/>
              <a:gd name="connsiteY1851" fmla="*/ 2765923 h 4151891"/>
              <a:gd name="connsiteX1852" fmla="*/ 2674702 w 7122824"/>
              <a:gd name="connsiteY1852" fmla="*/ 2767919 h 4151891"/>
              <a:gd name="connsiteX1853" fmla="*/ 2676008 w 7122824"/>
              <a:gd name="connsiteY1853" fmla="*/ 2766062 h 4151891"/>
              <a:gd name="connsiteX1854" fmla="*/ 2679708 w 7122824"/>
              <a:gd name="connsiteY1854" fmla="*/ 2764691 h 4151891"/>
              <a:gd name="connsiteX1855" fmla="*/ 1274084 w 7122824"/>
              <a:gd name="connsiteY1855" fmla="*/ 2763254 h 4151891"/>
              <a:gd name="connsiteX1856" fmla="*/ 1281662 w 7122824"/>
              <a:gd name="connsiteY1856" fmla="*/ 2772403 h 4151891"/>
              <a:gd name="connsiteX1857" fmla="*/ 1274084 w 7122824"/>
              <a:gd name="connsiteY1857" fmla="*/ 2763254 h 4151891"/>
              <a:gd name="connsiteX1858" fmla="*/ 1997585 w 7122824"/>
              <a:gd name="connsiteY1858" fmla="*/ 2762888 h 4151891"/>
              <a:gd name="connsiteX1859" fmla="*/ 1998322 w 7122824"/>
              <a:gd name="connsiteY1859" fmla="*/ 2767669 h 4151891"/>
              <a:gd name="connsiteX1860" fmla="*/ 1994061 w 7122824"/>
              <a:gd name="connsiteY1860" fmla="*/ 2767032 h 4151891"/>
              <a:gd name="connsiteX1861" fmla="*/ 1997585 w 7122824"/>
              <a:gd name="connsiteY1861" fmla="*/ 2762888 h 4151891"/>
              <a:gd name="connsiteX1862" fmla="*/ 2957667 w 7122824"/>
              <a:gd name="connsiteY1862" fmla="*/ 2762623 h 4151891"/>
              <a:gd name="connsiteX1863" fmla="*/ 2962021 w 7122824"/>
              <a:gd name="connsiteY1863" fmla="*/ 2766491 h 4151891"/>
              <a:gd name="connsiteX1864" fmla="*/ 3003571 w 7122824"/>
              <a:gd name="connsiteY1864" fmla="*/ 2800580 h 4151891"/>
              <a:gd name="connsiteX1865" fmla="*/ 3004576 w 7122824"/>
              <a:gd name="connsiteY1865" fmla="*/ 2793854 h 4151891"/>
              <a:gd name="connsiteX1866" fmla="*/ 2975250 w 7122824"/>
              <a:gd name="connsiteY1866" fmla="*/ 2774330 h 4151891"/>
              <a:gd name="connsiteX1867" fmla="*/ 2971812 w 7122824"/>
              <a:gd name="connsiteY1867" fmla="*/ 2774208 h 4151891"/>
              <a:gd name="connsiteX1868" fmla="*/ 2969479 w 7122824"/>
              <a:gd name="connsiteY1868" fmla="*/ 2770487 h 4151891"/>
              <a:gd name="connsiteX1869" fmla="*/ 2047943 w 7122824"/>
              <a:gd name="connsiteY1869" fmla="*/ 2760270 h 4151891"/>
              <a:gd name="connsiteX1870" fmla="*/ 2056347 w 7122824"/>
              <a:gd name="connsiteY1870" fmla="*/ 2760663 h 4151891"/>
              <a:gd name="connsiteX1871" fmla="*/ 2060106 w 7122824"/>
              <a:gd name="connsiteY1871" fmla="*/ 2769490 h 4151891"/>
              <a:gd name="connsiteX1872" fmla="*/ 2047943 w 7122824"/>
              <a:gd name="connsiteY1872" fmla="*/ 2760270 h 4151891"/>
              <a:gd name="connsiteX1873" fmla="*/ 1856048 w 7122824"/>
              <a:gd name="connsiteY1873" fmla="*/ 2760160 h 4151891"/>
              <a:gd name="connsiteX1874" fmla="*/ 1864467 w 7122824"/>
              <a:gd name="connsiteY1874" fmla="*/ 2760645 h 4151891"/>
              <a:gd name="connsiteX1875" fmla="*/ 1868159 w 7122824"/>
              <a:gd name="connsiteY1875" fmla="*/ 2769687 h 4151891"/>
              <a:gd name="connsiteX1876" fmla="*/ 1856048 w 7122824"/>
              <a:gd name="connsiteY1876" fmla="*/ 2760160 h 4151891"/>
              <a:gd name="connsiteX1877" fmla="*/ 2668694 w 7122824"/>
              <a:gd name="connsiteY1877" fmla="*/ 2759778 h 4151891"/>
              <a:gd name="connsiteX1878" fmla="*/ 2673891 w 7122824"/>
              <a:gd name="connsiteY1878" fmla="*/ 2762418 h 4151891"/>
              <a:gd name="connsiteX1879" fmla="*/ 2664705 w 7122824"/>
              <a:gd name="connsiteY1879" fmla="*/ 2764027 h 4151891"/>
              <a:gd name="connsiteX1880" fmla="*/ 2668694 w 7122824"/>
              <a:gd name="connsiteY1880" fmla="*/ 2759778 h 4151891"/>
              <a:gd name="connsiteX1881" fmla="*/ 853753 w 7122824"/>
              <a:gd name="connsiteY1881" fmla="*/ 2759746 h 4151891"/>
              <a:gd name="connsiteX1882" fmla="*/ 844349 w 7122824"/>
              <a:gd name="connsiteY1882" fmla="*/ 2762814 h 4151891"/>
              <a:gd name="connsiteX1883" fmla="*/ 853753 w 7122824"/>
              <a:gd name="connsiteY1883" fmla="*/ 2759746 h 4151891"/>
              <a:gd name="connsiteX1884" fmla="*/ 1988510 w 7122824"/>
              <a:gd name="connsiteY1884" fmla="*/ 2758084 h 4151891"/>
              <a:gd name="connsiteX1885" fmla="*/ 1996805 w 7122824"/>
              <a:gd name="connsiteY1885" fmla="*/ 2762438 h 4151891"/>
              <a:gd name="connsiteX1886" fmla="*/ 1993205 w 7122824"/>
              <a:gd name="connsiteY1886" fmla="*/ 2766571 h 4151891"/>
              <a:gd name="connsiteX1887" fmla="*/ 1988510 w 7122824"/>
              <a:gd name="connsiteY1887" fmla="*/ 2758084 h 4151891"/>
              <a:gd name="connsiteX1888" fmla="*/ 3027364 w 7122824"/>
              <a:gd name="connsiteY1888" fmla="*/ 2756882 h 4151891"/>
              <a:gd name="connsiteX1889" fmla="*/ 3027479 w 7122824"/>
              <a:gd name="connsiteY1889" fmla="*/ 2757478 h 4151891"/>
              <a:gd name="connsiteX1890" fmla="*/ 3027881 w 7122824"/>
              <a:gd name="connsiteY1890" fmla="*/ 2757009 h 4151891"/>
              <a:gd name="connsiteX1891" fmla="*/ 3026657 w 7122824"/>
              <a:gd name="connsiteY1891" fmla="*/ 2756707 h 4151891"/>
              <a:gd name="connsiteX1892" fmla="*/ 3024374 w 7122824"/>
              <a:gd name="connsiteY1892" fmla="*/ 2758938 h 4151891"/>
              <a:gd name="connsiteX1893" fmla="*/ 3018719 w 7122824"/>
              <a:gd name="connsiteY1893" fmla="*/ 2759276 h 4151891"/>
              <a:gd name="connsiteX1894" fmla="*/ 3016856 w 7122824"/>
              <a:gd name="connsiteY1894" fmla="*/ 2758117 h 4151891"/>
              <a:gd name="connsiteX1895" fmla="*/ 3013267 w 7122824"/>
              <a:gd name="connsiteY1895" fmla="*/ 2762381 h 4151891"/>
              <a:gd name="connsiteX1896" fmla="*/ 3021527 w 7122824"/>
              <a:gd name="connsiteY1896" fmla="*/ 2764430 h 4151891"/>
              <a:gd name="connsiteX1897" fmla="*/ 3026158 w 7122824"/>
              <a:gd name="connsiteY1897" fmla="*/ 2759022 h 4151891"/>
              <a:gd name="connsiteX1898" fmla="*/ 3025209 w 7122824"/>
              <a:gd name="connsiteY1898" fmla="*/ 2758591 h 4151891"/>
              <a:gd name="connsiteX1899" fmla="*/ 3026694 w 7122824"/>
              <a:gd name="connsiteY1899" fmla="*/ 2757159 h 4151891"/>
              <a:gd name="connsiteX1900" fmla="*/ 3026803 w 7122824"/>
              <a:gd name="connsiteY1900" fmla="*/ 2756743 h 4151891"/>
              <a:gd name="connsiteX1901" fmla="*/ 1312245 w 7122824"/>
              <a:gd name="connsiteY1901" fmla="*/ 2754017 h 4151891"/>
              <a:gd name="connsiteX1902" fmla="*/ 1319815 w 7122824"/>
              <a:gd name="connsiteY1902" fmla="*/ 2763165 h 4151891"/>
              <a:gd name="connsiteX1903" fmla="*/ 1312245 w 7122824"/>
              <a:gd name="connsiteY1903" fmla="*/ 2754017 h 4151891"/>
              <a:gd name="connsiteX1904" fmla="*/ 1030113 w 7122824"/>
              <a:gd name="connsiteY1904" fmla="*/ 2752417 h 4151891"/>
              <a:gd name="connsiteX1905" fmla="*/ 1041958 w 7122824"/>
              <a:gd name="connsiteY1905" fmla="*/ 2753825 h 4151891"/>
              <a:gd name="connsiteX1906" fmla="*/ 1031226 w 7122824"/>
              <a:gd name="connsiteY1906" fmla="*/ 2763019 h 4151891"/>
              <a:gd name="connsiteX1907" fmla="*/ 1019738 w 7122824"/>
              <a:gd name="connsiteY1907" fmla="*/ 2758142 h 4151891"/>
              <a:gd name="connsiteX1908" fmla="*/ 1030113 w 7122824"/>
              <a:gd name="connsiteY1908" fmla="*/ 2752417 h 4151891"/>
              <a:gd name="connsiteX1909" fmla="*/ 2689311 w 7122824"/>
              <a:gd name="connsiteY1909" fmla="*/ 2751806 h 4151891"/>
              <a:gd name="connsiteX1910" fmla="*/ 2696928 w 7122824"/>
              <a:gd name="connsiteY1910" fmla="*/ 2760694 h 4151891"/>
              <a:gd name="connsiteX1911" fmla="*/ 2689311 w 7122824"/>
              <a:gd name="connsiteY1911" fmla="*/ 2751806 h 4151891"/>
              <a:gd name="connsiteX1912" fmla="*/ 3002515 w 7122824"/>
              <a:gd name="connsiteY1912" fmla="*/ 2747765 h 4151891"/>
              <a:gd name="connsiteX1913" fmla="*/ 3003408 w 7122824"/>
              <a:gd name="connsiteY1913" fmla="*/ 2750662 h 4151891"/>
              <a:gd name="connsiteX1914" fmla="*/ 3004357 w 7122824"/>
              <a:gd name="connsiteY1914" fmla="*/ 2753026 h 4151891"/>
              <a:gd name="connsiteX1915" fmla="*/ 3009783 w 7122824"/>
              <a:gd name="connsiteY1915" fmla="*/ 2754305 h 4151891"/>
              <a:gd name="connsiteX1916" fmla="*/ 3009450 w 7122824"/>
              <a:gd name="connsiteY1916" fmla="*/ 2753034 h 4151891"/>
              <a:gd name="connsiteX1917" fmla="*/ 1207429 w 7122824"/>
              <a:gd name="connsiteY1917" fmla="*/ 2746071 h 4151891"/>
              <a:gd name="connsiteX1918" fmla="*/ 1247484 w 7122824"/>
              <a:gd name="connsiteY1918" fmla="*/ 2747333 h 4151891"/>
              <a:gd name="connsiteX1919" fmla="*/ 1175255 w 7122824"/>
              <a:gd name="connsiteY1919" fmla="*/ 2763306 h 4151891"/>
              <a:gd name="connsiteX1920" fmla="*/ 1207429 w 7122824"/>
              <a:gd name="connsiteY1920" fmla="*/ 2746071 h 4151891"/>
              <a:gd name="connsiteX1921" fmla="*/ 1359209 w 7122824"/>
              <a:gd name="connsiteY1921" fmla="*/ 2745640 h 4151891"/>
              <a:gd name="connsiteX1922" fmla="*/ 1345273 w 7122824"/>
              <a:gd name="connsiteY1922" fmla="*/ 2748298 h 4151891"/>
              <a:gd name="connsiteX1923" fmla="*/ 1359209 w 7122824"/>
              <a:gd name="connsiteY1923" fmla="*/ 2745640 h 4151891"/>
              <a:gd name="connsiteX1924" fmla="*/ 1114842 w 7122824"/>
              <a:gd name="connsiteY1924" fmla="*/ 2740153 h 4151891"/>
              <a:gd name="connsiteX1925" fmla="*/ 1115910 w 7122824"/>
              <a:gd name="connsiteY1925" fmla="*/ 2743427 h 4151891"/>
              <a:gd name="connsiteX1926" fmla="*/ 1107613 w 7122824"/>
              <a:gd name="connsiteY1926" fmla="*/ 2746858 h 4151891"/>
              <a:gd name="connsiteX1927" fmla="*/ 1114842 w 7122824"/>
              <a:gd name="connsiteY1927" fmla="*/ 2740153 h 4151891"/>
              <a:gd name="connsiteX1928" fmla="*/ 2335060 w 7122824"/>
              <a:gd name="connsiteY1928" fmla="*/ 2739625 h 4151891"/>
              <a:gd name="connsiteX1929" fmla="*/ 2344003 w 7122824"/>
              <a:gd name="connsiteY1929" fmla="*/ 2739981 h 4151891"/>
              <a:gd name="connsiteX1930" fmla="*/ 2497500 w 7122824"/>
              <a:gd name="connsiteY1930" fmla="*/ 2775455 h 4151891"/>
              <a:gd name="connsiteX1931" fmla="*/ 2530877 w 7122824"/>
              <a:gd name="connsiteY1931" fmla="*/ 2791152 h 4151891"/>
              <a:gd name="connsiteX1932" fmla="*/ 2573856 w 7122824"/>
              <a:gd name="connsiteY1932" fmla="*/ 2805410 h 4151891"/>
              <a:gd name="connsiteX1933" fmla="*/ 2658898 w 7122824"/>
              <a:gd name="connsiteY1933" fmla="*/ 2840057 h 4151891"/>
              <a:gd name="connsiteX1934" fmla="*/ 2698198 w 7122824"/>
              <a:gd name="connsiteY1934" fmla="*/ 2859746 h 4151891"/>
              <a:gd name="connsiteX1935" fmla="*/ 2736780 w 7122824"/>
              <a:gd name="connsiteY1935" fmla="*/ 2882488 h 4151891"/>
              <a:gd name="connsiteX1936" fmla="*/ 2825113 w 7122824"/>
              <a:gd name="connsiteY1936" fmla="*/ 2916059 h 4151891"/>
              <a:gd name="connsiteX1937" fmla="*/ 2818221 w 7122824"/>
              <a:gd name="connsiteY1937" fmla="*/ 2899359 h 4151891"/>
              <a:gd name="connsiteX1938" fmla="*/ 2804449 w 7122824"/>
              <a:gd name="connsiteY1938" fmla="*/ 2897301 h 4151891"/>
              <a:gd name="connsiteX1939" fmla="*/ 2776314 w 7122824"/>
              <a:gd name="connsiteY1939" fmla="*/ 2888396 h 4151891"/>
              <a:gd name="connsiteX1940" fmla="*/ 2722428 w 7122824"/>
              <a:gd name="connsiteY1940" fmla="*/ 2863366 h 4151891"/>
              <a:gd name="connsiteX1941" fmla="*/ 2613234 w 7122824"/>
              <a:gd name="connsiteY1941" fmla="*/ 2801890 h 4151891"/>
              <a:gd name="connsiteX1942" fmla="*/ 2879107 w 7122824"/>
              <a:gd name="connsiteY1942" fmla="*/ 2919426 h 4151891"/>
              <a:gd name="connsiteX1943" fmla="*/ 2857609 w 7122824"/>
              <a:gd name="connsiteY1943" fmla="*/ 2927184 h 4151891"/>
              <a:gd name="connsiteX1944" fmla="*/ 2843477 w 7122824"/>
              <a:gd name="connsiteY1944" fmla="*/ 2918804 h 4151891"/>
              <a:gd name="connsiteX1945" fmla="*/ 2837320 w 7122824"/>
              <a:gd name="connsiteY1945" fmla="*/ 2928592 h 4151891"/>
              <a:gd name="connsiteX1946" fmla="*/ 2856502 w 7122824"/>
              <a:gd name="connsiteY1946" fmla="*/ 2934593 h 4151891"/>
              <a:gd name="connsiteX1947" fmla="*/ 2867445 w 7122824"/>
              <a:gd name="connsiteY1947" fmla="*/ 2936448 h 4151891"/>
              <a:gd name="connsiteX1948" fmla="*/ 2867969 w 7122824"/>
              <a:gd name="connsiteY1948" fmla="*/ 2935992 h 4151891"/>
              <a:gd name="connsiteX1949" fmla="*/ 2866690 w 7122824"/>
              <a:gd name="connsiteY1949" fmla="*/ 2933632 h 4151891"/>
              <a:gd name="connsiteX1950" fmla="*/ 2869677 w 7122824"/>
              <a:gd name="connsiteY1950" fmla="*/ 2931866 h 4151891"/>
              <a:gd name="connsiteX1951" fmla="*/ 2870634 w 7122824"/>
              <a:gd name="connsiteY1951" fmla="*/ 2933671 h 4151891"/>
              <a:gd name="connsiteX1952" fmla="*/ 2870732 w 7122824"/>
              <a:gd name="connsiteY1952" fmla="*/ 2933584 h 4151891"/>
              <a:gd name="connsiteX1953" fmla="*/ 2870755 w 7122824"/>
              <a:gd name="connsiteY1953" fmla="*/ 2933901 h 4151891"/>
              <a:gd name="connsiteX1954" fmla="*/ 2870950 w 7122824"/>
              <a:gd name="connsiteY1954" fmla="*/ 2934269 h 4151891"/>
              <a:gd name="connsiteX1955" fmla="*/ 2870799 w 7122824"/>
              <a:gd name="connsiteY1955" fmla="*/ 2934505 h 4151891"/>
              <a:gd name="connsiteX1956" fmla="*/ 2871468 w 7122824"/>
              <a:gd name="connsiteY1956" fmla="*/ 2943856 h 4151891"/>
              <a:gd name="connsiteX1957" fmla="*/ 2886551 w 7122824"/>
              <a:gd name="connsiteY1957" fmla="*/ 2951620 h 4151891"/>
              <a:gd name="connsiteX1958" fmla="*/ 2883756 w 7122824"/>
              <a:gd name="connsiteY1958" fmla="*/ 2982544 h 4151891"/>
              <a:gd name="connsiteX1959" fmla="*/ 2870212 w 7122824"/>
              <a:gd name="connsiteY1959" fmla="*/ 2978953 h 4151891"/>
              <a:gd name="connsiteX1960" fmla="*/ 2850390 w 7122824"/>
              <a:gd name="connsiteY1960" fmla="*/ 2965022 h 4151891"/>
              <a:gd name="connsiteX1961" fmla="*/ 2768711 w 7122824"/>
              <a:gd name="connsiteY1961" fmla="*/ 2918339 h 4151891"/>
              <a:gd name="connsiteX1962" fmla="*/ 2684856 w 7122824"/>
              <a:gd name="connsiteY1962" fmla="*/ 2873785 h 4151891"/>
              <a:gd name="connsiteX1963" fmla="*/ 2633138 w 7122824"/>
              <a:gd name="connsiteY1963" fmla="*/ 2851884 h 4151891"/>
              <a:gd name="connsiteX1964" fmla="*/ 2633273 w 7122824"/>
              <a:gd name="connsiteY1964" fmla="*/ 2857343 h 4151891"/>
              <a:gd name="connsiteX1965" fmla="*/ 2630840 w 7122824"/>
              <a:gd name="connsiteY1965" fmla="*/ 2850911 h 4151891"/>
              <a:gd name="connsiteX1966" fmla="*/ 2598810 w 7122824"/>
              <a:gd name="connsiteY1966" fmla="*/ 2837345 h 4151891"/>
              <a:gd name="connsiteX1967" fmla="*/ 2510862 w 7122824"/>
              <a:gd name="connsiteY1967" fmla="*/ 2811667 h 4151891"/>
              <a:gd name="connsiteX1968" fmla="*/ 2497318 w 7122824"/>
              <a:gd name="connsiteY1968" fmla="*/ 2808076 h 4151891"/>
              <a:gd name="connsiteX1969" fmla="*/ 2491270 w 7122824"/>
              <a:gd name="connsiteY1969" fmla="*/ 2796202 h 4151891"/>
              <a:gd name="connsiteX1970" fmla="*/ 2444085 w 7122824"/>
              <a:gd name="connsiteY1970" fmla="*/ 2789152 h 4151891"/>
              <a:gd name="connsiteX1971" fmla="*/ 2359198 w 7122824"/>
              <a:gd name="connsiteY1971" fmla="*/ 2763930 h 4151891"/>
              <a:gd name="connsiteX1972" fmla="*/ 2332145 w 7122824"/>
              <a:gd name="connsiteY1972" fmla="*/ 2746044 h 4151891"/>
              <a:gd name="connsiteX1973" fmla="*/ 2335060 w 7122824"/>
              <a:gd name="connsiteY1973" fmla="*/ 2739625 h 4151891"/>
              <a:gd name="connsiteX1974" fmla="*/ 2569357 w 7122824"/>
              <a:gd name="connsiteY1974" fmla="*/ 2738724 h 4151891"/>
              <a:gd name="connsiteX1975" fmla="*/ 2579154 w 7122824"/>
              <a:gd name="connsiteY1975" fmla="*/ 2749030 h 4151891"/>
              <a:gd name="connsiteX1976" fmla="*/ 2554462 w 7122824"/>
              <a:gd name="connsiteY1976" fmla="*/ 2739122 h 4151891"/>
              <a:gd name="connsiteX1977" fmla="*/ 2569357 w 7122824"/>
              <a:gd name="connsiteY1977" fmla="*/ 2738724 h 4151891"/>
              <a:gd name="connsiteX1978" fmla="*/ 2982197 w 7122824"/>
              <a:gd name="connsiteY1978" fmla="*/ 2734751 h 4151891"/>
              <a:gd name="connsiteX1979" fmla="*/ 2980338 w 7122824"/>
              <a:gd name="connsiteY1979" fmla="*/ 2735239 h 4151891"/>
              <a:gd name="connsiteX1980" fmla="*/ 2980629 w 7122824"/>
              <a:gd name="connsiteY1980" fmla="*/ 2737573 h 4151891"/>
              <a:gd name="connsiteX1981" fmla="*/ 2980108 w 7122824"/>
              <a:gd name="connsiteY1981" fmla="*/ 2738738 h 4151891"/>
              <a:gd name="connsiteX1982" fmla="*/ 2982917 w 7122824"/>
              <a:gd name="connsiteY1982" fmla="*/ 2740069 h 4151891"/>
              <a:gd name="connsiteX1983" fmla="*/ 2985506 w 7122824"/>
              <a:gd name="connsiteY1983" fmla="*/ 2741297 h 4151891"/>
              <a:gd name="connsiteX1984" fmla="*/ 2998076 w 7122824"/>
              <a:gd name="connsiteY1984" fmla="*/ 2738485 h 4151891"/>
              <a:gd name="connsiteX1985" fmla="*/ 2983038 w 7122824"/>
              <a:gd name="connsiteY1985" fmla="*/ 2736238 h 4151891"/>
              <a:gd name="connsiteX1986" fmla="*/ 2277861 w 7122824"/>
              <a:gd name="connsiteY1986" fmla="*/ 2734690 h 4151891"/>
              <a:gd name="connsiteX1987" fmla="*/ 2268651 w 7122824"/>
              <a:gd name="connsiteY1987" fmla="*/ 2744531 h 4151891"/>
              <a:gd name="connsiteX1988" fmla="*/ 2277861 w 7122824"/>
              <a:gd name="connsiteY1988" fmla="*/ 2734690 h 4151891"/>
              <a:gd name="connsiteX1989" fmla="*/ 1126533 w 7122824"/>
              <a:gd name="connsiteY1989" fmla="*/ 2733855 h 4151891"/>
              <a:gd name="connsiteX1990" fmla="*/ 1117355 w 7122824"/>
              <a:gd name="connsiteY1990" fmla="*/ 2735466 h 4151891"/>
              <a:gd name="connsiteX1991" fmla="*/ 1126533 w 7122824"/>
              <a:gd name="connsiteY1991" fmla="*/ 2733855 h 4151891"/>
              <a:gd name="connsiteX1992" fmla="*/ 1282005 w 7122824"/>
              <a:gd name="connsiteY1992" fmla="*/ 2733446 h 4151891"/>
              <a:gd name="connsiteX1993" fmla="*/ 1293396 w 7122824"/>
              <a:gd name="connsiteY1993" fmla="*/ 2733784 h 4151891"/>
              <a:gd name="connsiteX1994" fmla="*/ 1299713 w 7122824"/>
              <a:gd name="connsiteY1994" fmla="*/ 2743890 h 4151891"/>
              <a:gd name="connsiteX1995" fmla="*/ 1282005 w 7122824"/>
              <a:gd name="connsiteY1995" fmla="*/ 2733446 h 4151891"/>
              <a:gd name="connsiteX1996" fmla="*/ 1068259 w 7122824"/>
              <a:gd name="connsiteY1996" fmla="*/ 2733342 h 4151891"/>
              <a:gd name="connsiteX1997" fmla="*/ 1076679 w 7122824"/>
              <a:gd name="connsiteY1997" fmla="*/ 2733809 h 4151891"/>
              <a:gd name="connsiteX1998" fmla="*/ 1080341 w 7122824"/>
              <a:gd name="connsiteY1998" fmla="*/ 2743061 h 4151891"/>
              <a:gd name="connsiteX1999" fmla="*/ 1068259 w 7122824"/>
              <a:gd name="connsiteY1999" fmla="*/ 2733342 h 4151891"/>
              <a:gd name="connsiteX2000" fmla="*/ 1516507 w 7122824"/>
              <a:gd name="connsiteY2000" fmla="*/ 2731221 h 4151891"/>
              <a:gd name="connsiteX2001" fmla="*/ 1499773 w 7122824"/>
              <a:gd name="connsiteY2001" fmla="*/ 2752589 h 4151891"/>
              <a:gd name="connsiteX2002" fmla="*/ 1516507 w 7122824"/>
              <a:gd name="connsiteY2002" fmla="*/ 2731221 h 4151891"/>
              <a:gd name="connsiteX2003" fmla="*/ 2282703 w 7122824"/>
              <a:gd name="connsiteY2003" fmla="*/ 2730700 h 4151891"/>
              <a:gd name="connsiteX2004" fmla="*/ 2282276 w 7122824"/>
              <a:gd name="connsiteY2004" fmla="*/ 2736221 h 4151891"/>
              <a:gd name="connsiteX2005" fmla="*/ 2279888 w 7122824"/>
              <a:gd name="connsiteY2005" fmla="*/ 2730900 h 4151891"/>
              <a:gd name="connsiteX2006" fmla="*/ 2282703 w 7122824"/>
              <a:gd name="connsiteY2006" fmla="*/ 2730700 h 4151891"/>
              <a:gd name="connsiteX2007" fmla="*/ 1562902 w 7122824"/>
              <a:gd name="connsiteY2007" fmla="*/ 2729174 h 4151891"/>
              <a:gd name="connsiteX2008" fmla="*/ 1564284 w 7122824"/>
              <a:gd name="connsiteY2008" fmla="*/ 2730672 h 4151891"/>
              <a:gd name="connsiteX2009" fmla="*/ 1564462 w 7122824"/>
              <a:gd name="connsiteY2009" fmla="*/ 2730344 h 4151891"/>
              <a:gd name="connsiteX2010" fmla="*/ 1564601 w 7122824"/>
              <a:gd name="connsiteY2010" fmla="*/ 2731015 h 4151891"/>
              <a:gd name="connsiteX2011" fmla="*/ 1564775 w 7122824"/>
              <a:gd name="connsiteY2011" fmla="*/ 2731206 h 4151891"/>
              <a:gd name="connsiteX2012" fmla="*/ 1564680 w 7122824"/>
              <a:gd name="connsiteY2012" fmla="*/ 2731404 h 4151891"/>
              <a:gd name="connsiteX2013" fmla="*/ 1565382 w 7122824"/>
              <a:gd name="connsiteY2013" fmla="*/ 2734836 h 4151891"/>
              <a:gd name="connsiteX2014" fmla="*/ 1563183 w 7122824"/>
              <a:gd name="connsiteY2014" fmla="*/ 2734507 h 4151891"/>
              <a:gd name="connsiteX2015" fmla="*/ 1562673 w 7122824"/>
              <a:gd name="connsiteY2015" fmla="*/ 2735562 h 4151891"/>
              <a:gd name="connsiteX2016" fmla="*/ 1560515 w 7122824"/>
              <a:gd name="connsiteY2016" fmla="*/ 2730569 h 4151891"/>
              <a:gd name="connsiteX2017" fmla="*/ 1562902 w 7122824"/>
              <a:gd name="connsiteY2017" fmla="*/ 2729174 h 4151891"/>
              <a:gd name="connsiteX2018" fmla="*/ 2960544 w 7122824"/>
              <a:gd name="connsiteY2018" fmla="*/ 2724059 h 4151891"/>
              <a:gd name="connsiteX2019" fmla="*/ 2964877 w 7122824"/>
              <a:gd name="connsiteY2019" fmla="*/ 2731453 h 4151891"/>
              <a:gd name="connsiteX2020" fmla="*/ 2971059 w 7122824"/>
              <a:gd name="connsiteY2020" fmla="*/ 2734448 h 4151891"/>
              <a:gd name="connsiteX2021" fmla="*/ 2977017 w 7122824"/>
              <a:gd name="connsiteY2021" fmla="*/ 2737272 h 4151891"/>
              <a:gd name="connsiteX2022" fmla="*/ 2978289 w 7122824"/>
              <a:gd name="connsiteY2022" fmla="*/ 2735777 h 4151891"/>
              <a:gd name="connsiteX2023" fmla="*/ 2977524 w 7122824"/>
              <a:gd name="connsiteY2023" fmla="*/ 2735977 h 4151891"/>
              <a:gd name="connsiteX2024" fmla="*/ 2971022 w 7122824"/>
              <a:gd name="connsiteY2024" fmla="*/ 2727188 h 4151891"/>
              <a:gd name="connsiteX2025" fmla="*/ 2965940 w 7122824"/>
              <a:gd name="connsiteY2025" fmla="*/ 2724572 h 4151891"/>
              <a:gd name="connsiteX2026" fmla="*/ 2960544 w 7122824"/>
              <a:gd name="connsiteY2026" fmla="*/ 2724059 h 4151891"/>
              <a:gd name="connsiteX2027" fmla="*/ 2296065 w 7122824"/>
              <a:gd name="connsiteY2027" fmla="*/ 2722469 h 4151891"/>
              <a:gd name="connsiteX2028" fmla="*/ 2298011 w 7122824"/>
              <a:gd name="connsiteY2028" fmla="*/ 2738586 h 4151891"/>
              <a:gd name="connsiteX2029" fmla="*/ 2296065 w 7122824"/>
              <a:gd name="connsiteY2029" fmla="*/ 2722469 h 4151891"/>
              <a:gd name="connsiteX2030" fmla="*/ 2689849 w 7122824"/>
              <a:gd name="connsiteY2030" fmla="*/ 2720108 h 4151891"/>
              <a:gd name="connsiteX2031" fmla="*/ 2688710 w 7122824"/>
              <a:gd name="connsiteY2031" fmla="*/ 2727722 h 4151891"/>
              <a:gd name="connsiteX2032" fmla="*/ 2687868 w 7122824"/>
              <a:gd name="connsiteY2032" fmla="*/ 2724483 h 4151891"/>
              <a:gd name="connsiteX2033" fmla="*/ 2689849 w 7122824"/>
              <a:gd name="connsiteY2033" fmla="*/ 2720108 h 4151891"/>
              <a:gd name="connsiteX2034" fmla="*/ 2515646 w 7122824"/>
              <a:gd name="connsiteY2034" fmla="*/ 2719654 h 4151891"/>
              <a:gd name="connsiteX2035" fmla="*/ 2522752 w 7122824"/>
              <a:gd name="connsiteY2035" fmla="*/ 2734252 h 4151891"/>
              <a:gd name="connsiteX2036" fmla="*/ 2510640 w 7122824"/>
              <a:gd name="connsiteY2036" fmla="*/ 2732442 h 4151891"/>
              <a:gd name="connsiteX2037" fmla="*/ 2515646 w 7122824"/>
              <a:gd name="connsiteY2037" fmla="*/ 2719654 h 4151891"/>
              <a:gd name="connsiteX2038" fmla="*/ 2493995 w 7122824"/>
              <a:gd name="connsiteY2038" fmla="*/ 2718108 h 4151891"/>
              <a:gd name="connsiteX2039" fmla="*/ 2499149 w 7122824"/>
              <a:gd name="connsiteY2039" fmla="*/ 2730711 h 4151891"/>
              <a:gd name="connsiteX2040" fmla="*/ 2479262 w 7122824"/>
              <a:gd name="connsiteY2040" fmla="*/ 2727740 h 4151891"/>
              <a:gd name="connsiteX2041" fmla="*/ 2482164 w 7122824"/>
              <a:gd name="connsiteY2041" fmla="*/ 2718789 h 4151891"/>
              <a:gd name="connsiteX2042" fmla="*/ 2493995 w 7122824"/>
              <a:gd name="connsiteY2042" fmla="*/ 2718108 h 4151891"/>
              <a:gd name="connsiteX2043" fmla="*/ 2155592 w 7122824"/>
              <a:gd name="connsiteY2043" fmla="*/ 2716648 h 4151891"/>
              <a:gd name="connsiteX2044" fmla="*/ 2163988 w 7122824"/>
              <a:gd name="connsiteY2044" fmla="*/ 2717097 h 4151891"/>
              <a:gd name="connsiteX2045" fmla="*/ 2167660 w 7122824"/>
              <a:gd name="connsiteY2045" fmla="*/ 2726496 h 4151891"/>
              <a:gd name="connsiteX2046" fmla="*/ 2155592 w 7122824"/>
              <a:gd name="connsiteY2046" fmla="*/ 2716648 h 4151891"/>
              <a:gd name="connsiteX2047" fmla="*/ 2953336 w 7122824"/>
              <a:gd name="connsiteY2047" fmla="*/ 2716590 h 4151891"/>
              <a:gd name="connsiteX2048" fmla="*/ 2952054 w 7122824"/>
              <a:gd name="connsiteY2048" fmla="*/ 2718101 h 4151891"/>
              <a:gd name="connsiteX2049" fmla="*/ 2954211 w 7122824"/>
              <a:gd name="connsiteY2049" fmla="*/ 2717418 h 4151891"/>
              <a:gd name="connsiteX2050" fmla="*/ 1333678 w 7122824"/>
              <a:gd name="connsiteY2050" fmla="*/ 2716543 h 4151891"/>
              <a:gd name="connsiteX2051" fmla="*/ 1329289 w 7122824"/>
              <a:gd name="connsiteY2051" fmla="*/ 2735156 h 4151891"/>
              <a:gd name="connsiteX2052" fmla="*/ 1315386 w 7122824"/>
              <a:gd name="connsiteY2052" fmla="*/ 2733078 h 4151891"/>
              <a:gd name="connsiteX2053" fmla="*/ 1333678 w 7122824"/>
              <a:gd name="connsiteY2053" fmla="*/ 2716543 h 4151891"/>
              <a:gd name="connsiteX2054" fmla="*/ 2682816 w 7122824"/>
              <a:gd name="connsiteY2054" fmla="*/ 2715717 h 4151891"/>
              <a:gd name="connsiteX2055" fmla="*/ 2689553 w 7122824"/>
              <a:gd name="connsiteY2055" fmla="*/ 2719128 h 4151891"/>
              <a:gd name="connsiteX2056" fmla="*/ 2676313 w 7122824"/>
              <a:gd name="connsiteY2056" fmla="*/ 2717150 h 4151891"/>
              <a:gd name="connsiteX2057" fmla="*/ 2682816 w 7122824"/>
              <a:gd name="connsiteY2057" fmla="*/ 2715717 h 4151891"/>
              <a:gd name="connsiteX2058" fmla="*/ 2997136 w 7122824"/>
              <a:gd name="connsiteY2058" fmla="*/ 2715189 h 4151891"/>
              <a:gd name="connsiteX2059" fmla="*/ 2997482 w 7122824"/>
              <a:gd name="connsiteY2059" fmla="*/ 2715769 h 4151891"/>
              <a:gd name="connsiteX2060" fmla="*/ 2999675 w 7122824"/>
              <a:gd name="connsiteY2060" fmla="*/ 2718710 h 4151891"/>
              <a:gd name="connsiteX2061" fmla="*/ 3001504 w 7122824"/>
              <a:gd name="connsiteY2061" fmla="*/ 2715547 h 4151891"/>
              <a:gd name="connsiteX2062" fmla="*/ 2358089 w 7122824"/>
              <a:gd name="connsiteY2062" fmla="*/ 2714204 h 4151891"/>
              <a:gd name="connsiteX2063" fmla="*/ 2361116 w 7122824"/>
              <a:gd name="connsiteY2063" fmla="*/ 2723877 h 4151891"/>
              <a:gd name="connsiteX2064" fmla="*/ 2353304 w 7122824"/>
              <a:gd name="connsiteY2064" fmla="*/ 2716295 h 4151891"/>
              <a:gd name="connsiteX2065" fmla="*/ 2358089 w 7122824"/>
              <a:gd name="connsiteY2065" fmla="*/ 2714204 h 4151891"/>
              <a:gd name="connsiteX2066" fmla="*/ 2184143 w 7122824"/>
              <a:gd name="connsiteY2066" fmla="*/ 2713789 h 4151891"/>
              <a:gd name="connsiteX2067" fmla="*/ 2185228 w 7122824"/>
              <a:gd name="connsiteY2067" fmla="*/ 2717034 h 4151891"/>
              <a:gd name="connsiteX2068" fmla="*/ 2218555 w 7122824"/>
              <a:gd name="connsiteY2068" fmla="*/ 2725096 h 4151891"/>
              <a:gd name="connsiteX2069" fmla="*/ 2232117 w 7122824"/>
              <a:gd name="connsiteY2069" fmla="*/ 2727123 h 4151891"/>
              <a:gd name="connsiteX2070" fmla="*/ 2239569 w 7122824"/>
              <a:gd name="connsiteY2070" fmla="*/ 2729778 h 4151891"/>
              <a:gd name="connsiteX2071" fmla="*/ 2237541 w 7122824"/>
              <a:gd name="connsiteY2071" fmla="*/ 2743346 h 4151891"/>
              <a:gd name="connsiteX2072" fmla="*/ 2199676 w 7122824"/>
              <a:gd name="connsiteY2072" fmla="*/ 2735891 h 4151891"/>
              <a:gd name="connsiteX2073" fmla="*/ 2176425 w 7122824"/>
              <a:gd name="connsiteY2073" fmla="*/ 2723424 h 4151891"/>
              <a:gd name="connsiteX2074" fmla="*/ 2184143 w 7122824"/>
              <a:gd name="connsiteY2074" fmla="*/ 2713789 h 4151891"/>
              <a:gd name="connsiteX2075" fmla="*/ 2379086 w 7122824"/>
              <a:gd name="connsiteY2075" fmla="*/ 2713041 h 4151891"/>
              <a:gd name="connsiteX2076" fmla="*/ 2480567 w 7122824"/>
              <a:gd name="connsiteY2076" fmla="*/ 2743730 h 4151891"/>
              <a:gd name="connsiteX2077" fmla="*/ 2531307 w 7122824"/>
              <a:gd name="connsiteY2077" fmla="*/ 2759075 h 4151891"/>
              <a:gd name="connsiteX2078" fmla="*/ 2553852 w 7122824"/>
              <a:gd name="connsiteY2078" fmla="*/ 2765550 h 4151891"/>
              <a:gd name="connsiteX2079" fmla="*/ 2565129 w 7122824"/>
              <a:gd name="connsiteY2079" fmla="*/ 2772692 h 4151891"/>
              <a:gd name="connsiteX2080" fmla="*/ 2566905 w 7122824"/>
              <a:gd name="connsiteY2080" fmla="*/ 2777302 h 4151891"/>
              <a:gd name="connsiteX2081" fmla="*/ 2562453 w 7122824"/>
              <a:gd name="connsiteY2081" fmla="*/ 2775957 h 4151891"/>
              <a:gd name="connsiteX2082" fmla="*/ 2550958 w 7122824"/>
              <a:gd name="connsiteY2082" fmla="*/ 2774433 h 4151891"/>
              <a:gd name="connsiteX2083" fmla="*/ 2523813 w 7122824"/>
              <a:gd name="connsiteY2083" fmla="*/ 2767271 h 4151891"/>
              <a:gd name="connsiteX2084" fmla="*/ 2511807 w 7122824"/>
              <a:gd name="connsiteY2084" fmla="*/ 2763831 h 4151891"/>
              <a:gd name="connsiteX2085" fmla="*/ 2513091 w 7122824"/>
              <a:gd name="connsiteY2085" fmla="*/ 2769515 h 4151891"/>
              <a:gd name="connsiteX2086" fmla="*/ 2505007 w 7122824"/>
              <a:gd name="connsiteY2086" fmla="*/ 2771515 h 4151891"/>
              <a:gd name="connsiteX2087" fmla="*/ 2509960 w 7122824"/>
              <a:gd name="connsiteY2087" fmla="*/ 2763301 h 4151891"/>
              <a:gd name="connsiteX2088" fmla="*/ 2467194 w 7122824"/>
              <a:gd name="connsiteY2088" fmla="*/ 2751048 h 4151891"/>
              <a:gd name="connsiteX2089" fmla="*/ 2413161 w 7122824"/>
              <a:gd name="connsiteY2089" fmla="*/ 2736763 h 4151891"/>
              <a:gd name="connsiteX2090" fmla="*/ 2390970 w 7122824"/>
              <a:gd name="connsiteY2090" fmla="*/ 2730909 h 4151891"/>
              <a:gd name="connsiteX2091" fmla="*/ 2391206 w 7122824"/>
              <a:gd name="connsiteY2091" fmla="*/ 2731532 h 4151891"/>
              <a:gd name="connsiteX2092" fmla="*/ 2389836 w 7122824"/>
              <a:gd name="connsiteY2092" fmla="*/ 2730609 h 4151891"/>
              <a:gd name="connsiteX2093" fmla="*/ 2386016 w 7122824"/>
              <a:gd name="connsiteY2093" fmla="*/ 2729601 h 4151891"/>
              <a:gd name="connsiteX2094" fmla="*/ 2379086 w 7122824"/>
              <a:gd name="connsiteY2094" fmla="*/ 2713041 h 4151891"/>
              <a:gd name="connsiteX2095" fmla="*/ 1355104 w 7122824"/>
              <a:gd name="connsiteY2095" fmla="*/ 2712602 h 4151891"/>
              <a:gd name="connsiteX2096" fmla="*/ 1367412 w 7122824"/>
              <a:gd name="connsiteY2096" fmla="*/ 2721511 h 4151891"/>
              <a:gd name="connsiteX2097" fmla="*/ 1351024 w 7122824"/>
              <a:gd name="connsiteY2097" fmla="*/ 2725347 h 4151891"/>
              <a:gd name="connsiteX2098" fmla="*/ 1343060 w 7122824"/>
              <a:gd name="connsiteY2098" fmla="*/ 2725727 h 4151891"/>
              <a:gd name="connsiteX2099" fmla="*/ 1340256 w 7122824"/>
              <a:gd name="connsiteY2099" fmla="*/ 2712740 h 4151891"/>
              <a:gd name="connsiteX2100" fmla="*/ 1355104 w 7122824"/>
              <a:gd name="connsiteY2100" fmla="*/ 2712602 h 4151891"/>
              <a:gd name="connsiteX2101" fmla="*/ 1382889 w 7122824"/>
              <a:gd name="connsiteY2101" fmla="*/ 2711906 h 4151891"/>
              <a:gd name="connsiteX2102" fmla="*/ 1386862 w 7122824"/>
              <a:gd name="connsiteY2102" fmla="*/ 2712211 h 4151891"/>
              <a:gd name="connsiteX2103" fmla="*/ 1394956 w 7122824"/>
              <a:gd name="connsiteY2103" fmla="*/ 2721754 h 4151891"/>
              <a:gd name="connsiteX2104" fmla="*/ 1382889 w 7122824"/>
              <a:gd name="connsiteY2104" fmla="*/ 2711906 h 4151891"/>
              <a:gd name="connsiteX2105" fmla="*/ 1378243 w 7122824"/>
              <a:gd name="connsiteY2105" fmla="*/ 2710561 h 4151891"/>
              <a:gd name="connsiteX2106" fmla="*/ 1373685 w 7122824"/>
              <a:gd name="connsiteY2106" fmla="*/ 2722264 h 4151891"/>
              <a:gd name="connsiteX2107" fmla="*/ 1368821 w 7122824"/>
              <a:gd name="connsiteY2107" fmla="*/ 2713797 h 4151891"/>
              <a:gd name="connsiteX2108" fmla="*/ 1378243 w 7122824"/>
              <a:gd name="connsiteY2108" fmla="*/ 2710561 h 4151891"/>
              <a:gd name="connsiteX2109" fmla="*/ 2365673 w 7122824"/>
              <a:gd name="connsiteY2109" fmla="*/ 2710484 h 4151891"/>
              <a:gd name="connsiteX2110" fmla="*/ 2371211 w 7122824"/>
              <a:gd name="connsiteY2110" fmla="*/ 2711016 h 4151891"/>
              <a:gd name="connsiteX2111" fmla="*/ 2373491 w 7122824"/>
              <a:gd name="connsiteY2111" fmla="*/ 2717973 h 4151891"/>
              <a:gd name="connsiteX2112" fmla="*/ 2365673 w 7122824"/>
              <a:gd name="connsiteY2112" fmla="*/ 2710484 h 4151891"/>
              <a:gd name="connsiteX2113" fmla="*/ 2677795 w 7122824"/>
              <a:gd name="connsiteY2113" fmla="*/ 2710262 h 4151891"/>
              <a:gd name="connsiteX2114" fmla="*/ 2675584 w 7122824"/>
              <a:gd name="connsiteY2114" fmla="*/ 2714405 h 4151891"/>
              <a:gd name="connsiteX2115" fmla="*/ 2677795 w 7122824"/>
              <a:gd name="connsiteY2115" fmla="*/ 2710262 h 4151891"/>
              <a:gd name="connsiteX2116" fmla="*/ 1121136 w 7122824"/>
              <a:gd name="connsiteY2116" fmla="*/ 2710169 h 4151891"/>
              <a:gd name="connsiteX2117" fmla="*/ 1129556 w 7122824"/>
              <a:gd name="connsiteY2117" fmla="*/ 2710644 h 4151891"/>
              <a:gd name="connsiteX2118" fmla="*/ 1133230 w 7122824"/>
              <a:gd name="connsiteY2118" fmla="*/ 2719811 h 4151891"/>
              <a:gd name="connsiteX2119" fmla="*/ 1121136 w 7122824"/>
              <a:gd name="connsiteY2119" fmla="*/ 2710169 h 4151891"/>
              <a:gd name="connsiteX2120" fmla="*/ 2462367 w 7122824"/>
              <a:gd name="connsiteY2120" fmla="*/ 2709394 h 4151891"/>
              <a:gd name="connsiteX2121" fmla="*/ 2478965 w 7122824"/>
              <a:gd name="connsiteY2121" fmla="*/ 2719660 h 4151891"/>
              <a:gd name="connsiteX2122" fmla="*/ 2461230 w 7122824"/>
              <a:gd name="connsiteY2122" fmla="*/ 2717011 h 4151891"/>
              <a:gd name="connsiteX2123" fmla="*/ 2462367 w 7122824"/>
              <a:gd name="connsiteY2123" fmla="*/ 2709394 h 4151891"/>
              <a:gd name="connsiteX2124" fmla="*/ 2901919 w 7122824"/>
              <a:gd name="connsiteY2124" fmla="*/ 2709321 h 4151891"/>
              <a:gd name="connsiteX2125" fmla="*/ 2901195 w 7122824"/>
              <a:gd name="connsiteY2125" fmla="*/ 2709351 h 4151891"/>
              <a:gd name="connsiteX2126" fmla="*/ 2897519 w 7122824"/>
              <a:gd name="connsiteY2126" fmla="*/ 2715642 h 4151891"/>
              <a:gd name="connsiteX2127" fmla="*/ 2905016 w 7122824"/>
              <a:gd name="connsiteY2127" fmla="*/ 2714603 h 4151891"/>
              <a:gd name="connsiteX2128" fmla="*/ 2906429 w 7122824"/>
              <a:gd name="connsiteY2128" fmla="*/ 2711282 h 4151891"/>
              <a:gd name="connsiteX2129" fmla="*/ 1408531 w 7122824"/>
              <a:gd name="connsiteY2129" fmla="*/ 2708351 h 4151891"/>
              <a:gd name="connsiteX2130" fmla="*/ 1414661 w 7122824"/>
              <a:gd name="connsiteY2130" fmla="*/ 2712938 h 4151891"/>
              <a:gd name="connsiteX2131" fmla="*/ 1403271 w 7122824"/>
              <a:gd name="connsiteY2131" fmla="*/ 2714045 h 4151891"/>
              <a:gd name="connsiteX2132" fmla="*/ 1408531 w 7122824"/>
              <a:gd name="connsiteY2132" fmla="*/ 2708351 h 4151891"/>
              <a:gd name="connsiteX2133" fmla="*/ 961459 w 7122824"/>
              <a:gd name="connsiteY2133" fmla="*/ 2708206 h 4151891"/>
              <a:gd name="connsiteX2134" fmla="*/ 965314 w 7122824"/>
              <a:gd name="connsiteY2134" fmla="*/ 2713009 h 4151891"/>
              <a:gd name="connsiteX2135" fmla="*/ 887757 w 7122824"/>
              <a:gd name="connsiteY2135" fmla="*/ 2741585 h 4151891"/>
              <a:gd name="connsiteX2136" fmla="*/ 939460 w 7122824"/>
              <a:gd name="connsiteY2136" fmla="*/ 2718475 h 4151891"/>
              <a:gd name="connsiteX2137" fmla="*/ 961459 w 7122824"/>
              <a:gd name="connsiteY2137" fmla="*/ 2708206 h 4151891"/>
              <a:gd name="connsiteX2138" fmla="*/ 2198031 w 7122824"/>
              <a:gd name="connsiteY2138" fmla="*/ 2707820 h 4151891"/>
              <a:gd name="connsiteX2139" fmla="*/ 2186616 w 7122824"/>
              <a:gd name="connsiteY2139" fmla="*/ 2709097 h 4151891"/>
              <a:gd name="connsiteX2140" fmla="*/ 2198031 w 7122824"/>
              <a:gd name="connsiteY2140" fmla="*/ 2707820 h 4151891"/>
              <a:gd name="connsiteX2141" fmla="*/ 2941561 w 7122824"/>
              <a:gd name="connsiteY2141" fmla="*/ 2705420 h 4151891"/>
              <a:gd name="connsiteX2142" fmla="*/ 2939649 w 7122824"/>
              <a:gd name="connsiteY2142" fmla="*/ 2708690 h 4151891"/>
              <a:gd name="connsiteX2143" fmla="*/ 2944677 w 7122824"/>
              <a:gd name="connsiteY2143" fmla="*/ 2709051 h 4151891"/>
              <a:gd name="connsiteX2144" fmla="*/ 2944921 w 7122824"/>
              <a:gd name="connsiteY2144" fmla="*/ 2708606 h 4151891"/>
              <a:gd name="connsiteX2145" fmla="*/ 2102330 w 7122824"/>
              <a:gd name="connsiteY2145" fmla="*/ 2703862 h 4151891"/>
              <a:gd name="connsiteX2146" fmla="*/ 2103657 w 7122824"/>
              <a:gd name="connsiteY2146" fmla="*/ 2716443 h 4151891"/>
              <a:gd name="connsiteX2147" fmla="*/ 2093809 w 7122824"/>
              <a:gd name="connsiteY2147" fmla="*/ 2707232 h 4151891"/>
              <a:gd name="connsiteX2148" fmla="*/ 2102330 w 7122824"/>
              <a:gd name="connsiteY2148" fmla="*/ 2703862 h 4151891"/>
              <a:gd name="connsiteX2149" fmla="*/ 1171021 w 7122824"/>
              <a:gd name="connsiteY2149" fmla="*/ 2702580 h 4151891"/>
              <a:gd name="connsiteX2150" fmla="*/ 1172088 w 7122824"/>
              <a:gd name="connsiteY2150" fmla="*/ 2705854 h 4151891"/>
              <a:gd name="connsiteX2151" fmla="*/ 1163792 w 7122824"/>
              <a:gd name="connsiteY2151" fmla="*/ 2709284 h 4151891"/>
              <a:gd name="connsiteX2152" fmla="*/ 1171021 w 7122824"/>
              <a:gd name="connsiteY2152" fmla="*/ 2702580 h 4151891"/>
              <a:gd name="connsiteX2153" fmla="*/ 1685265 w 7122824"/>
              <a:gd name="connsiteY2153" fmla="*/ 2702450 h 4151891"/>
              <a:gd name="connsiteX2154" fmla="*/ 1688169 w 7122824"/>
              <a:gd name="connsiteY2154" fmla="*/ 2712951 h 4151891"/>
              <a:gd name="connsiteX2155" fmla="*/ 1679419 w 7122824"/>
              <a:gd name="connsiteY2155" fmla="*/ 2711644 h 4151891"/>
              <a:gd name="connsiteX2156" fmla="*/ 1685265 w 7122824"/>
              <a:gd name="connsiteY2156" fmla="*/ 2702450 h 4151891"/>
              <a:gd name="connsiteX2157" fmla="*/ 2663496 w 7122824"/>
              <a:gd name="connsiteY2157" fmla="*/ 2702156 h 4151891"/>
              <a:gd name="connsiteX2158" fmla="*/ 2677150 w 7122824"/>
              <a:gd name="connsiteY2158" fmla="*/ 2709840 h 4151891"/>
              <a:gd name="connsiteX2159" fmla="*/ 2657849 w 7122824"/>
              <a:gd name="connsiteY2159" fmla="*/ 2702326 h 4151891"/>
              <a:gd name="connsiteX2160" fmla="*/ 2663496 w 7122824"/>
              <a:gd name="connsiteY2160" fmla="*/ 2702156 h 4151891"/>
              <a:gd name="connsiteX2161" fmla="*/ 1151015 w 7122824"/>
              <a:gd name="connsiteY2161" fmla="*/ 2701888 h 4151891"/>
              <a:gd name="connsiteX2162" fmla="*/ 1158034 w 7122824"/>
              <a:gd name="connsiteY2162" fmla="*/ 2715321 h 4151891"/>
              <a:gd name="connsiteX2163" fmla="*/ 1144790 w 7122824"/>
              <a:gd name="connsiteY2163" fmla="*/ 2713342 h 4151891"/>
              <a:gd name="connsiteX2164" fmla="*/ 1151015 w 7122824"/>
              <a:gd name="connsiteY2164" fmla="*/ 2701888 h 4151891"/>
              <a:gd name="connsiteX2165" fmla="*/ 1453616 w 7122824"/>
              <a:gd name="connsiteY2165" fmla="*/ 2700023 h 4151891"/>
              <a:gd name="connsiteX2166" fmla="*/ 1462007 w 7122824"/>
              <a:gd name="connsiteY2166" fmla="*/ 2700506 h 4151891"/>
              <a:gd name="connsiteX2167" fmla="*/ 1465732 w 7122824"/>
              <a:gd name="connsiteY2167" fmla="*/ 2709552 h 4151891"/>
              <a:gd name="connsiteX2168" fmla="*/ 1453616 w 7122824"/>
              <a:gd name="connsiteY2168" fmla="*/ 2700023 h 4151891"/>
              <a:gd name="connsiteX2169" fmla="*/ 1435375 w 7122824"/>
              <a:gd name="connsiteY2169" fmla="*/ 2699562 h 4151891"/>
              <a:gd name="connsiteX2170" fmla="*/ 1436565 w 7122824"/>
              <a:gd name="connsiteY2170" fmla="*/ 2712470 h 4151891"/>
              <a:gd name="connsiteX2171" fmla="*/ 1415928 w 7122824"/>
              <a:gd name="connsiteY2171" fmla="*/ 2706203 h 4151891"/>
              <a:gd name="connsiteX2172" fmla="*/ 1435375 w 7122824"/>
              <a:gd name="connsiteY2172" fmla="*/ 2699562 h 4151891"/>
              <a:gd name="connsiteX2173" fmla="*/ 2765105 w 7122824"/>
              <a:gd name="connsiteY2173" fmla="*/ 2698372 h 4151891"/>
              <a:gd name="connsiteX2174" fmla="*/ 2761152 w 7122824"/>
              <a:gd name="connsiteY2174" fmla="*/ 2705208 h 4151891"/>
              <a:gd name="connsiteX2175" fmla="*/ 2771470 w 7122824"/>
              <a:gd name="connsiteY2175" fmla="*/ 2698932 h 4151891"/>
              <a:gd name="connsiteX2176" fmla="*/ 2765105 w 7122824"/>
              <a:gd name="connsiteY2176" fmla="*/ 2698372 h 4151891"/>
              <a:gd name="connsiteX2177" fmla="*/ 2881299 w 7122824"/>
              <a:gd name="connsiteY2177" fmla="*/ 2697916 h 4151891"/>
              <a:gd name="connsiteX2178" fmla="*/ 2875976 w 7122824"/>
              <a:gd name="connsiteY2178" fmla="*/ 2704606 h 4151891"/>
              <a:gd name="connsiteX2179" fmla="*/ 2882994 w 7122824"/>
              <a:gd name="connsiteY2179" fmla="*/ 2702578 h 4151891"/>
              <a:gd name="connsiteX2180" fmla="*/ 2886889 w 7122824"/>
              <a:gd name="connsiteY2180" fmla="*/ 2701732 h 4151891"/>
              <a:gd name="connsiteX2181" fmla="*/ 1193079 w 7122824"/>
              <a:gd name="connsiteY2181" fmla="*/ 2697342 h 4151891"/>
              <a:gd name="connsiteX2182" fmla="*/ 1199471 w 7122824"/>
              <a:gd name="connsiteY2182" fmla="*/ 2699497 h 4151891"/>
              <a:gd name="connsiteX2183" fmla="*/ 1173210 w 7122824"/>
              <a:gd name="connsiteY2183" fmla="*/ 2700086 h 4151891"/>
              <a:gd name="connsiteX2184" fmla="*/ 1193079 w 7122824"/>
              <a:gd name="connsiteY2184" fmla="*/ 2697342 h 4151891"/>
              <a:gd name="connsiteX2185" fmla="*/ 2683203 w 7122824"/>
              <a:gd name="connsiteY2185" fmla="*/ 2694089 h 4151891"/>
              <a:gd name="connsiteX2186" fmla="*/ 2692308 w 7122824"/>
              <a:gd name="connsiteY2186" fmla="*/ 2700690 h 4151891"/>
              <a:gd name="connsiteX2187" fmla="*/ 2679504 w 7122824"/>
              <a:gd name="connsiteY2187" fmla="*/ 2695796 h 4151891"/>
              <a:gd name="connsiteX2188" fmla="*/ 2683203 w 7122824"/>
              <a:gd name="connsiteY2188" fmla="*/ 2694089 h 4151891"/>
              <a:gd name="connsiteX2189" fmla="*/ 2600030 w 7122824"/>
              <a:gd name="connsiteY2189" fmla="*/ 2692039 h 4151891"/>
              <a:gd name="connsiteX2190" fmla="*/ 2607470 w 7122824"/>
              <a:gd name="connsiteY2190" fmla="*/ 2693269 h 4151891"/>
              <a:gd name="connsiteX2191" fmla="*/ 2616928 w 7122824"/>
              <a:gd name="connsiteY2191" fmla="*/ 2695843 h 4151891"/>
              <a:gd name="connsiteX2192" fmla="*/ 2661237 w 7122824"/>
              <a:gd name="connsiteY2192" fmla="*/ 2722675 h 4151891"/>
              <a:gd name="connsiteX2193" fmla="*/ 2628817 w 7122824"/>
              <a:gd name="connsiteY2193" fmla="*/ 2719405 h 4151891"/>
              <a:gd name="connsiteX2194" fmla="*/ 2578567 w 7122824"/>
              <a:gd name="connsiteY2194" fmla="*/ 2700873 h 4151891"/>
              <a:gd name="connsiteX2195" fmla="*/ 2600030 w 7122824"/>
              <a:gd name="connsiteY2195" fmla="*/ 2692039 h 4151891"/>
              <a:gd name="connsiteX2196" fmla="*/ 982188 w 7122824"/>
              <a:gd name="connsiteY2196" fmla="*/ 2690450 h 4151891"/>
              <a:gd name="connsiteX2197" fmla="*/ 989483 w 7122824"/>
              <a:gd name="connsiteY2197" fmla="*/ 2705076 h 4151891"/>
              <a:gd name="connsiteX2198" fmla="*/ 978922 w 7122824"/>
              <a:gd name="connsiteY2198" fmla="*/ 2703498 h 4151891"/>
              <a:gd name="connsiteX2199" fmla="*/ 982188 w 7122824"/>
              <a:gd name="connsiteY2199" fmla="*/ 2690450 h 4151891"/>
              <a:gd name="connsiteX2200" fmla="*/ 969397 w 7122824"/>
              <a:gd name="connsiteY2200" fmla="*/ 2687390 h 4151891"/>
              <a:gd name="connsiteX2201" fmla="*/ 975490 w 7122824"/>
              <a:gd name="connsiteY2201" fmla="*/ 2706432 h 4151891"/>
              <a:gd name="connsiteX2202" fmla="*/ 969397 w 7122824"/>
              <a:gd name="connsiteY2202" fmla="*/ 2687390 h 4151891"/>
              <a:gd name="connsiteX2203" fmla="*/ 2559162 w 7122824"/>
              <a:gd name="connsiteY2203" fmla="*/ 2687227 h 4151891"/>
              <a:gd name="connsiteX2204" fmla="*/ 2568531 w 7122824"/>
              <a:gd name="connsiteY2204" fmla="*/ 2687804 h 4151891"/>
              <a:gd name="connsiteX2205" fmla="*/ 2573144 w 7122824"/>
              <a:gd name="connsiteY2205" fmla="*/ 2696953 h 4151891"/>
              <a:gd name="connsiteX2206" fmla="*/ 2557229 w 7122824"/>
              <a:gd name="connsiteY2206" fmla="*/ 2689835 h 4151891"/>
              <a:gd name="connsiteX2207" fmla="*/ 2559162 w 7122824"/>
              <a:gd name="connsiteY2207" fmla="*/ 2687227 h 4151891"/>
              <a:gd name="connsiteX2208" fmla="*/ 1268250 w 7122824"/>
              <a:gd name="connsiteY2208" fmla="*/ 2687000 h 4151891"/>
              <a:gd name="connsiteX2209" fmla="*/ 1272107 w 7122824"/>
              <a:gd name="connsiteY2209" fmla="*/ 2687245 h 4151891"/>
              <a:gd name="connsiteX2210" fmla="*/ 1279227 w 7122824"/>
              <a:gd name="connsiteY2210" fmla="*/ 2696416 h 4151891"/>
              <a:gd name="connsiteX2211" fmla="*/ 1268250 w 7122824"/>
              <a:gd name="connsiteY2211" fmla="*/ 2687000 h 4151891"/>
              <a:gd name="connsiteX2212" fmla="*/ 2947301 w 7122824"/>
              <a:gd name="connsiteY2212" fmla="*/ 2686615 h 4151891"/>
              <a:gd name="connsiteX2213" fmla="*/ 2947436 w 7122824"/>
              <a:gd name="connsiteY2213" fmla="*/ 2687967 h 4151891"/>
              <a:gd name="connsiteX2214" fmla="*/ 2950395 w 7122824"/>
              <a:gd name="connsiteY2214" fmla="*/ 2688409 h 4151891"/>
              <a:gd name="connsiteX2215" fmla="*/ 2842858 w 7122824"/>
              <a:gd name="connsiteY2215" fmla="*/ 2685587 h 4151891"/>
              <a:gd name="connsiteX2216" fmla="*/ 2841780 w 7122824"/>
              <a:gd name="connsiteY2216" fmla="*/ 2686095 h 4151891"/>
              <a:gd name="connsiteX2217" fmla="*/ 2842951 w 7122824"/>
              <a:gd name="connsiteY2217" fmla="*/ 2686898 h 4151891"/>
              <a:gd name="connsiteX2218" fmla="*/ 1298291 w 7122824"/>
              <a:gd name="connsiteY2218" fmla="*/ 2685231 h 4151891"/>
              <a:gd name="connsiteX2219" fmla="*/ 1303304 w 7122824"/>
              <a:gd name="connsiteY2219" fmla="*/ 2689094 h 4151891"/>
              <a:gd name="connsiteX2220" fmla="*/ 1294099 w 7122824"/>
              <a:gd name="connsiteY2220" fmla="*/ 2690832 h 4151891"/>
              <a:gd name="connsiteX2221" fmla="*/ 1298291 w 7122824"/>
              <a:gd name="connsiteY2221" fmla="*/ 2685231 h 4151891"/>
              <a:gd name="connsiteX2222" fmla="*/ 2924496 w 7122824"/>
              <a:gd name="connsiteY2222" fmla="*/ 2684539 h 4151891"/>
              <a:gd name="connsiteX2223" fmla="*/ 2904545 w 7122824"/>
              <a:gd name="connsiteY2223" fmla="*/ 2692501 h 4151891"/>
              <a:gd name="connsiteX2224" fmla="*/ 2925886 w 7122824"/>
              <a:gd name="connsiteY2224" fmla="*/ 2706633 h 4151891"/>
              <a:gd name="connsiteX2225" fmla="*/ 2924496 w 7122824"/>
              <a:gd name="connsiteY2225" fmla="*/ 2684539 h 4151891"/>
              <a:gd name="connsiteX2226" fmla="*/ 1793241 w 7122824"/>
              <a:gd name="connsiteY2226" fmla="*/ 2684106 h 4151891"/>
              <a:gd name="connsiteX2227" fmla="*/ 1796118 w 7122824"/>
              <a:gd name="connsiteY2227" fmla="*/ 2698077 h 4151891"/>
              <a:gd name="connsiteX2228" fmla="*/ 1793241 w 7122824"/>
              <a:gd name="connsiteY2228" fmla="*/ 2684106 h 4151891"/>
              <a:gd name="connsiteX2229" fmla="*/ 1838708 w 7122824"/>
              <a:gd name="connsiteY2229" fmla="*/ 2684006 h 4151891"/>
              <a:gd name="connsiteX2230" fmla="*/ 1837572 w 7122824"/>
              <a:gd name="connsiteY2230" fmla="*/ 2691612 h 4151891"/>
              <a:gd name="connsiteX2231" fmla="*/ 1838708 w 7122824"/>
              <a:gd name="connsiteY2231" fmla="*/ 2684006 h 4151891"/>
              <a:gd name="connsiteX2232" fmla="*/ 1881246 w 7122824"/>
              <a:gd name="connsiteY2232" fmla="*/ 2683850 h 4151891"/>
              <a:gd name="connsiteX2233" fmla="*/ 1887965 w 7122824"/>
              <a:gd name="connsiteY2233" fmla="*/ 2690983 h 4151891"/>
              <a:gd name="connsiteX2234" fmla="*/ 1881246 w 7122824"/>
              <a:gd name="connsiteY2234" fmla="*/ 2683850 h 4151891"/>
              <a:gd name="connsiteX2235" fmla="*/ 2556842 w 7122824"/>
              <a:gd name="connsiteY2235" fmla="*/ 2683816 h 4151891"/>
              <a:gd name="connsiteX2236" fmla="*/ 2557098 w 7122824"/>
              <a:gd name="connsiteY2236" fmla="*/ 2684065 h 4151891"/>
              <a:gd name="connsiteX2237" fmla="*/ 2557435 w 7122824"/>
              <a:gd name="connsiteY2237" fmla="*/ 2684394 h 4151891"/>
              <a:gd name="connsiteX2238" fmla="*/ 2558563 w 7122824"/>
              <a:gd name="connsiteY2238" fmla="*/ 2686869 h 4151891"/>
              <a:gd name="connsiteX2239" fmla="*/ 2554304 w 7122824"/>
              <a:gd name="connsiteY2239" fmla="*/ 2686232 h 4151891"/>
              <a:gd name="connsiteX2240" fmla="*/ 2555242 w 7122824"/>
              <a:gd name="connsiteY2240" fmla="*/ 2685338 h 4151891"/>
              <a:gd name="connsiteX2241" fmla="*/ 1985870 w 7122824"/>
              <a:gd name="connsiteY2241" fmla="*/ 2683465 h 4151891"/>
              <a:gd name="connsiteX2242" fmla="*/ 1993448 w 7122824"/>
              <a:gd name="connsiteY2242" fmla="*/ 2692616 h 4151891"/>
              <a:gd name="connsiteX2243" fmla="*/ 1985870 w 7122824"/>
              <a:gd name="connsiteY2243" fmla="*/ 2683465 h 4151891"/>
              <a:gd name="connsiteX2244" fmla="*/ 1930561 w 7122824"/>
              <a:gd name="connsiteY2244" fmla="*/ 2682791 h 4151891"/>
              <a:gd name="connsiteX2245" fmla="*/ 1928582 w 7122824"/>
              <a:gd name="connsiteY2245" fmla="*/ 2696036 h 4151891"/>
              <a:gd name="connsiteX2246" fmla="*/ 1921378 w 7122824"/>
              <a:gd name="connsiteY2246" fmla="*/ 2684429 h 4151891"/>
              <a:gd name="connsiteX2247" fmla="*/ 1930561 w 7122824"/>
              <a:gd name="connsiteY2247" fmla="*/ 2682791 h 4151891"/>
              <a:gd name="connsiteX2248" fmla="*/ 1244449 w 7122824"/>
              <a:gd name="connsiteY2248" fmla="*/ 2682789 h 4151891"/>
              <a:gd name="connsiteX2249" fmla="*/ 1247208 w 7122824"/>
              <a:gd name="connsiteY2249" fmla="*/ 2683219 h 4151891"/>
              <a:gd name="connsiteX2250" fmla="*/ 1249419 w 7122824"/>
              <a:gd name="connsiteY2250" fmla="*/ 2688245 h 4151891"/>
              <a:gd name="connsiteX2251" fmla="*/ 1235764 w 7122824"/>
              <a:gd name="connsiteY2251" fmla="*/ 2689014 h 4151891"/>
              <a:gd name="connsiteX2252" fmla="*/ 1244449 w 7122824"/>
              <a:gd name="connsiteY2252" fmla="*/ 2682789 h 4151891"/>
              <a:gd name="connsiteX2253" fmla="*/ 1337140 w 7122824"/>
              <a:gd name="connsiteY2253" fmla="*/ 2677987 h 4151891"/>
              <a:gd name="connsiteX2254" fmla="*/ 1317673 w 7122824"/>
              <a:gd name="connsiteY2254" fmla="*/ 2682600 h 4151891"/>
              <a:gd name="connsiteX2255" fmla="*/ 1303702 w 7122824"/>
              <a:gd name="connsiteY2255" fmla="*/ 2680512 h 4151891"/>
              <a:gd name="connsiteX2256" fmla="*/ 1337140 w 7122824"/>
              <a:gd name="connsiteY2256" fmla="*/ 2677987 h 4151891"/>
              <a:gd name="connsiteX2257" fmla="*/ 1593935 w 7122824"/>
              <a:gd name="connsiteY2257" fmla="*/ 2676160 h 4151891"/>
              <a:gd name="connsiteX2258" fmla="*/ 1601596 w 7122824"/>
              <a:gd name="connsiteY2258" fmla="*/ 2684759 h 4151891"/>
              <a:gd name="connsiteX2259" fmla="*/ 1593935 w 7122824"/>
              <a:gd name="connsiteY2259" fmla="*/ 2676160 h 4151891"/>
              <a:gd name="connsiteX2260" fmla="*/ 1523204 w 7122824"/>
              <a:gd name="connsiteY2260" fmla="*/ 2676003 h 4151891"/>
              <a:gd name="connsiteX2261" fmla="*/ 1528322 w 7122824"/>
              <a:gd name="connsiteY2261" fmla="*/ 2682916 h 4151891"/>
              <a:gd name="connsiteX2262" fmla="*/ 1517077 w 7122824"/>
              <a:gd name="connsiteY2262" fmla="*/ 2694947 h 4151891"/>
              <a:gd name="connsiteX2263" fmla="*/ 1491891 w 7122824"/>
              <a:gd name="connsiteY2263" fmla="*/ 2705444 h 4151891"/>
              <a:gd name="connsiteX2264" fmla="*/ 1502834 w 7122824"/>
              <a:gd name="connsiteY2264" fmla="*/ 2684895 h 4151891"/>
              <a:gd name="connsiteX2265" fmla="*/ 1523204 w 7122824"/>
              <a:gd name="connsiteY2265" fmla="*/ 2676003 h 4151891"/>
              <a:gd name="connsiteX2266" fmla="*/ 1075733 w 7122824"/>
              <a:gd name="connsiteY2266" fmla="*/ 2674957 h 4151891"/>
              <a:gd name="connsiteX2267" fmla="*/ 1080745 w 7122824"/>
              <a:gd name="connsiteY2267" fmla="*/ 2678821 h 4151891"/>
              <a:gd name="connsiteX2268" fmla="*/ 1071541 w 7122824"/>
              <a:gd name="connsiteY2268" fmla="*/ 2680559 h 4151891"/>
              <a:gd name="connsiteX2269" fmla="*/ 1075733 w 7122824"/>
              <a:gd name="connsiteY2269" fmla="*/ 2674957 h 4151891"/>
              <a:gd name="connsiteX2270" fmla="*/ 2520633 w 7122824"/>
              <a:gd name="connsiteY2270" fmla="*/ 2673281 h 4151891"/>
              <a:gd name="connsiteX2271" fmla="*/ 2548466 w 7122824"/>
              <a:gd name="connsiteY2271" fmla="*/ 2685224 h 4151891"/>
              <a:gd name="connsiteX2272" fmla="*/ 2520633 w 7122824"/>
              <a:gd name="connsiteY2272" fmla="*/ 2673281 h 4151891"/>
              <a:gd name="connsiteX2273" fmla="*/ 1642511 w 7122824"/>
              <a:gd name="connsiteY2273" fmla="*/ 2669628 h 4151891"/>
              <a:gd name="connsiteX2274" fmla="*/ 1642064 w 7122824"/>
              <a:gd name="connsiteY2274" fmla="*/ 2683101 h 4151891"/>
              <a:gd name="connsiteX2275" fmla="*/ 1625460 w 7122824"/>
              <a:gd name="connsiteY2275" fmla="*/ 2680620 h 4151891"/>
              <a:gd name="connsiteX2276" fmla="*/ 1640538 w 7122824"/>
              <a:gd name="connsiteY2276" fmla="*/ 2672342 h 4151891"/>
              <a:gd name="connsiteX2277" fmla="*/ 1642511 w 7122824"/>
              <a:gd name="connsiteY2277" fmla="*/ 2669628 h 4151891"/>
              <a:gd name="connsiteX2278" fmla="*/ 1348028 w 7122824"/>
              <a:gd name="connsiteY2278" fmla="*/ 2669319 h 4151891"/>
              <a:gd name="connsiteX2279" fmla="*/ 1358208 w 7122824"/>
              <a:gd name="connsiteY2279" fmla="*/ 2672387 h 4151891"/>
              <a:gd name="connsiteX2280" fmla="*/ 1359326 w 7122824"/>
              <a:gd name="connsiteY2280" fmla="*/ 2675650 h 4151891"/>
              <a:gd name="connsiteX2281" fmla="*/ 1340025 w 7122824"/>
              <a:gd name="connsiteY2281" fmla="*/ 2675862 h 4151891"/>
              <a:gd name="connsiteX2282" fmla="*/ 1348028 w 7122824"/>
              <a:gd name="connsiteY2282" fmla="*/ 2669319 h 4151891"/>
              <a:gd name="connsiteX2283" fmla="*/ 2617500 w 7122824"/>
              <a:gd name="connsiteY2283" fmla="*/ 2669113 h 4151891"/>
              <a:gd name="connsiteX2284" fmla="*/ 2617514 w 7122824"/>
              <a:gd name="connsiteY2284" fmla="*/ 2669131 h 4151891"/>
              <a:gd name="connsiteX2285" fmla="*/ 2620307 w 7122824"/>
              <a:gd name="connsiteY2285" fmla="*/ 2670052 h 4151891"/>
              <a:gd name="connsiteX2286" fmla="*/ 1727162 w 7122824"/>
              <a:gd name="connsiteY2286" fmla="*/ 2667338 h 4151891"/>
              <a:gd name="connsiteX2287" fmla="*/ 1723661 w 7122824"/>
              <a:gd name="connsiteY2287" fmla="*/ 2680350 h 4151891"/>
              <a:gd name="connsiteX2288" fmla="*/ 1719137 w 7122824"/>
              <a:gd name="connsiteY2288" fmla="*/ 2668948 h 4151891"/>
              <a:gd name="connsiteX2289" fmla="*/ 1727162 w 7122824"/>
              <a:gd name="connsiteY2289" fmla="*/ 2667338 h 4151891"/>
              <a:gd name="connsiteX2290" fmla="*/ 2913079 w 7122824"/>
              <a:gd name="connsiteY2290" fmla="*/ 2666780 h 4151891"/>
              <a:gd name="connsiteX2291" fmla="*/ 2912333 w 7122824"/>
              <a:gd name="connsiteY2291" fmla="*/ 2671778 h 4151891"/>
              <a:gd name="connsiteX2292" fmla="*/ 2914933 w 7122824"/>
              <a:gd name="connsiteY2292" fmla="*/ 2675293 h 4151891"/>
              <a:gd name="connsiteX2293" fmla="*/ 2916409 w 7122824"/>
              <a:gd name="connsiteY2293" fmla="*/ 2668710 h 4151891"/>
              <a:gd name="connsiteX2294" fmla="*/ 1279193 w 7122824"/>
              <a:gd name="connsiteY2294" fmla="*/ 2665880 h 4151891"/>
              <a:gd name="connsiteX2295" fmla="*/ 1276940 w 7122824"/>
              <a:gd name="connsiteY2295" fmla="*/ 2680956 h 4151891"/>
              <a:gd name="connsiteX2296" fmla="*/ 1267623 w 7122824"/>
              <a:gd name="connsiteY2296" fmla="*/ 2679564 h 4151891"/>
              <a:gd name="connsiteX2297" fmla="*/ 1251195 w 7122824"/>
              <a:gd name="connsiteY2297" fmla="*/ 2683274 h 4151891"/>
              <a:gd name="connsiteX2298" fmla="*/ 1279193 w 7122824"/>
              <a:gd name="connsiteY2298" fmla="*/ 2665880 h 4151891"/>
              <a:gd name="connsiteX2299" fmla="*/ 1371135 w 7122824"/>
              <a:gd name="connsiteY2299" fmla="*/ 2665830 h 4151891"/>
              <a:gd name="connsiteX2300" fmla="*/ 1361931 w 7122824"/>
              <a:gd name="connsiteY2300" fmla="*/ 2667568 h 4151891"/>
              <a:gd name="connsiteX2301" fmla="*/ 1371135 w 7122824"/>
              <a:gd name="connsiteY2301" fmla="*/ 2665830 h 4151891"/>
              <a:gd name="connsiteX2302" fmla="*/ 2687305 w 7122824"/>
              <a:gd name="connsiteY2302" fmla="*/ 2660252 h 4151891"/>
              <a:gd name="connsiteX2303" fmla="*/ 2682495 w 7122824"/>
              <a:gd name="connsiteY2303" fmla="*/ 2665160 h 4151891"/>
              <a:gd name="connsiteX2304" fmla="*/ 2676748 w 7122824"/>
              <a:gd name="connsiteY2304" fmla="*/ 2674068 h 4151891"/>
              <a:gd name="connsiteX2305" fmla="*/ 2679571 w 7122824"/>
              <a:gd name="connsiteY2305" fmla="*/ 2674818 h 4151891"/>
              <a:gd name="connsiteX2306" fmla="*/ 2680285 w 7122824"/>
              <a:gd name="connsiteY2306" fmla="*/ 2676634 h 4151891"/>
              <a:gd name="connsiteX2307" fmla="*/ 2690655 w 7122824"/>
              <a:gd name="connsiteY2307" fmla="*/ 2681560 h 4151891"/>
              <a:gd name="connsiteX2308" fmla="*/ 2701808 w 7122824"/>
              <a:gd name="connsiteY2308" fmla="*/ 2680113 h 4151891"/>
              <a:gd name="connsiteX2309" fmla="*/ 2738392 w 7122824"/>
              <a:gd name="connsiteY2309" fmla="*/ 2694921 h 4151891"/>
              <a:gd name="connsiteX2310" fmla="*/ 2736711 w 7122824"/>
              <a:gd name="connsiteY2310" fmla="*/ 2691743 h 4151891"/>
              <a:gd name="connsiteX2311" fmla="*/ 2724348 w 7122824"/>
              <a:gd name="connsiteY2311" fmla="*/ 2681208 h 4151891"/>
              <a:gd name="connsiteX2312" fmla="*/ 2730079 w 7122824"/>
              <a:gd name="connsiteY2312" fmla="*/ 2677492 h 4151891"/>
              <a:gd name="connsiteX2313" fmla="*/ 2733550 w 7122824"/>
              <a:gd name="connsiteY2313" fmla="*/ 2678533 h 4151891"/>
              <a:gd name="connsiteX2314" fmla="*/ 2733875 w 7122824"/>
              <a:gd name="connsiteY2314" fmla="*/ 2673433 h 4151891"/>
              <a:gd name="connsiteX2315" fmla="*/ 2731732 w 7122824"/>
              <a:gd name="connsiteY2315" fmla="*/ 2672344 h 4151891"/>
              <a:gd name="connsiteX2316" fmla="*/ 2725204 w 7122824"/>
              <a:gd name="connsiteY2316" fmla="*/ 2674399 h 4151891"/>
              <a:gd name="connsiteX2317" fmla="*/ 2725350 w 7122824"/>
              <a:gd name="connsiteY2317" fmla="*/ 2674673 h 4151891"/>
              <a:gd name="connsiteX2318" fmla="*/ 2725747 w 7122824"/>
              <a:gd name="connsiteY2318" fmla="*/ 2676873 h 4151891"/>
              <a:gd name="connsiteX2319" fmla="*/ 2724166 w 7122824"/>
              <a:gd name="connsiteY2319" fmla="*/ 2677345 h 4151891"/>
              <a:gd name="connsiteX2320" fmla="*/ 2723134 w 7122824"/>
              <a:gd name="connsiteY2320" fmla="*/ 2682587 h 4151891"/>
              <a:gd name="connsiteX2321" fmla="*/ 2694012 w 7122824"/>
              <a:gd name="connsiteY2321" fmla="*/ 2673636 h 4151891"/>
              <a:gd name="connsiteX2322" fmla="*/ 2691348 w 7122824"/>
              <a:gd name="connsiteY2322" fmla="*/ 2676095 h 4151891"/>
              <a:gd name="connsiteX2323" fmla="*/ 2691284 w 7122824"/>
              <a:gd name="connsiteY2323" fmla="*/ 2676448 h 4151891"/>
              <a:gd name="connsiteX2324" fmla="*/ 2689992 w 7122824"/>
              <a:gd name="connsiteY2324" fmla="*/ 2681100 h 4151891"/>
              <a:gd name="connsiteX2325" fmla="*/ 2689088 w 7122824"/>
              <a:gd name="connsiteY2325" fmla="*/ 2676493 h 4151891"/>
              <a:gd name="connsiteX2326" fmla="*/ 2689542 w 7122824"/>
              <a:gd name="connsiteY2326" fmla="*/ 2675700 h 4151891"/>
              <a:gd name="connsiteX2327" fmla="*/ 2689115 w 7122824"/>
              <a:gd name="connsiteY2327" fmla="*/ 2671281 h 4151891"/>
              <a:gd name="connsiteX2328" fmla="*/ 2688330 w 7122824"/>
              <a:gd name="connsiteY2328" fmla="*/ 2666146 h 4151891"/>
              <a:gd name="connsiteX2329" fmla="*/ 2694005 w 7122824"/>
              <a:gd name="connsiteY2329" fmla="*/ 2664290 h 4151891"/>
              <a:gd name="connsiteX2330" fmla="*/ 2691399 w 7122824"/>
              <a:gd name="connsiteY2330" fmla="*/ 2662720 h 4151891"/>
              <a:gd name="connsiteX2331" fmla="*/ 2688984 w 7122824"/>
              <a:gd name="connsiteY2331" fmla="*/ 2664897 h 4151891"/>
              <a:gd name="connsiteX2332" fmla="*/ 2687871 w 7122824"/>
              <a:gd name="connsiteY2332" fmla="*/ 2661421 h 4151891"/>
              <a:gd name="connsiteX2333" fmla="*/ 2688347 w 7122824"/>
              <a:gd name="connsiteY2333" fmla="*/ 2660880 h 4151891"/>
              <a:gd name="connsiteX2334" fmla="*/ 2667661 w 7122824"/>
              <a:gd name="connsiteY2334" fmla="*/ 2659441 h 4151891"/>
              <a:gd name="connsiteX2335" fmla="*/ 2661247 w 7122824"/>
              <a:gd name="connsiteY2335" fmla="*/ 2663153 h 4151891"/>
              <a:gd name="connsiteX2336" fmla="*/ 2659540 w 7122824"/>
              <a:gd name="connsiteY2336" fmla="*/ 2666218 h 4151891"/>
              <a:gd name="connsiteX2337" fmla="*/ 2666025 w 7122824"/>
              <a:gd name="connsiteY2337" fmla="*/ 2671219 h 4151891"/>
              <a:gd name="connsiteX2338" fmla="*/ 2669919 w 7122824"/>
              <a:gd name="connsiteY2338" fmla="*/ 2672254 h 4151891"/>
              <a:gd name="connsiteX2339" fmla="*/ 2668666 w 7122824"/>
              <a:gd name="connsiteY2339" fmla="*/ 2665141 h 4151891"/>
              <a:gd name="connsiteX2340" fmla="*/ 2668403 w 7122824"/>
              <a:gd name="connsiteY2340" fmla="*/ 2668395 h 4151891"/>
              <a:gd name="connsiteX2341" fmla="*/ 2666899 w 7122824"/>
              <a:gd name="connsiteY2341" fmla="*/ 2665268 h 4151891"/>
              <a:gd name="connsiteX2342" fmla="*/ 2668611 w 7122824"/>
              <a:gd name="connsiteY2342" fmla="*/ 2664830 h 4151891"/>
              <a:gd name="connsiteX2343" fmla="*/ 1764463 w 7122824"/>
              <a:gd name="connsiteY2343" fmla="*/ 2657971 h 4151891"/>
              <a:gd name="connsiteX2344" fmla="*/ 1767341 w 7122824"/>
              <a:gd name="connsiteY2344" fmla="*/ 2671941 h 4151891"/>
              <a:gd name="connsiteX2345" fmla="*/ 1764463 w 7122824"/>
              <a:gd name="connsiteY2345" fmla="*/ 2657971 h 4151891"/>
              <a:gd name="connsiteX2346" fmla="*/ 1828133 w 7122824"/>
              <a:gd name="connsiteY2346" fmla="*/ 2655827 h 4151891"/>
              <a:gd name="connsiteX2347" fmla="*/ 1843264 w 7122824"/>
              <a:gd name="connsiteY2347" fmla="*/ 2659437 h 4151891"/>
              <a:gd name="connsiteX2348" fmla="*/ 1837047 w 7122824"/>
              <a:gd name="connsiteY2348" fmla="*/ 2669314 h 4151891"/>
              <a:gd name="connsiteX2349" fmla="*/ 1818531 w 7122824"/>
              <a:gd name="connsiteY2349" fmla="*/ 2668091 h 4151891"/>
              <a:gd name="connsiteX2350" fmla="*/ 1812157 w 7122824"/>
              <a:gd name="connsiteY2350" fmla="*/ 2657876 h 4151891"/>
              <a:gd name="connsiteX2351" fmla="*/ 1828133 w 7122824"/>
              <a:gd name="connsiteY2351" fmla="*/ 2655827 h 4151891"/>
              <a:gd name="connsiteX2352" fmla="*/ 1692200 w 7122824"/>
              <a:gd name="connsiteY2352" fmla="*/ 2655218 h 4151891"/>
              <a:gd name="connsiteX2353" fmla="*/ 1683025 w 7122824"/>
              <a:gd name="connsiteY2353" fmla="*/ 2656796 h 4151891"/>
              <a:gd name="connsiteX2354" fmla="*/ 1692200 w 7122824"/>
              <a:gd name="connsiteY2354" fmla="*/ 2655218 h 4151891"/>
              <a:gd name="connsiteX2355" fmla="*/ 2821303 w 7122824"/>
              <a:gd name="connsiteY2355" fmla="*/ 2652603 h 4151891"/>
              <a:gd name="connsiteX2356" fmla="*/ 2821418 w 7122824"/>
              <a:gd name="connsiteY2356" fmla="*/ 2652940 h 4151891"/>
              <a:gd name="connsiteX2357" fmla="*/ 2829246 w 7122824"/>
              <a:gd name="connsiteY2357" fmla="*/ 2659190 h 4151891"/>
              <a:gd name="connsiteX2358" fmla="*/ 2829504 w 7122824"/>
              <a:gd name="connsiteY2358" fmla="*/ 2659306 h 4151891"/>
              <a:gd name="connsiteX2359" fmla="*/ 1925186 w 7122824"/>
              <a:gd name="connsiteY2359" fmla="*/ 2651299 h 4151891"/>
              <a:gd name="connsiteX2360" fmla="*/ 1962242 w 7122824"/>
              <a:gd name="connsiteY2360" fmla="*/ 2655346 h 4151891"/>
              <a:gd name="connsiteX2361" fmla="*/ 1957844 w 7122824"/>
              <a:gd name="connsiteY2361" fmla="*/ 2663634 h 4151891"/>
              <a:gd name="connsiteX2362" fmla="*/ 1925186 w 7122824"/>
              <a:gd name="connsiteY2362" fmla="*/ 2651299 h 4151891"/>
              <a:gd name="connsiteX2363" fmla="*/ 2622314 w 7122824"/>
              <a:gd name="connsiteY2363" fmla="*/ 2649448 h 4151891"/>
              <a:gd name="connsiteX2364" fmla="*/ 2615825 w 7122824"/>
              <a:gd name="connsiteY2364" fmla="*/ 2650289 h 4151891"/>
              <a:gd name="connsiteX2365" fmla="*/ 2611990 w 7122824"/>
              <a:gd name="connsiteY2365" fmla="*/ 2657350 h 4151891"/>
              <a:gd name="connsiteX2366" fmla="*/ 2625243 w 7122824"/>
              <a:gd name="connsiteY2366" fmla="*/ 2661892 h 4151891"/>
              <a:gd name="connsiteX2367" fmla="*/ 2631697 w 7122824"/>
              <a:gd name="connsiteY2367" fmla="*/ 2661106 h 4151891"/>
              <a:gd name="connsiteX2368" fmla="*/ 2625866 w 7122824"/>
              <a:gd name="connsiteY2368" fmla="*/ 2652423 h 4151891"/>
              <a:gd name="connsiteX2369" fmla="*/ 2019708 w 7122824"/>
              <a:gd name="connsiteY2369" fmla="*/ 2649062 h 4151891"/>
              <a:gd name="connsiteX2370" fmla="*/ 2025974 w 7122824"/>
              <a:gd name="connsiteY2370" fmla="*/ 2659520 h 4151891"/>
              <a:gd name="connsiteX2371" fmla="*/ 2008228 w 7122824"/>
              <a:gd name="connsiteY2371" fmla="*/ 2649330 h 4151891"/>
              <a:gd name="connsiteX2372" fmla="*/ 2019708 w 7122824"/>
              <a:gd name="connsiteY2372" fmla="*/ 2649062 h 4151891"/>
              <a:gd name="connsiteX2373" fmla="*/ 2150797 w 7122824"/>
              <a:gd name="connsiteY2373" fmla="*/ 2647898 h 4151891"/>
              <a:gd name="connsiteX2374" fmla="*/ 2149640 w 7122824"/>
              <a:gd name="connsiteY2374" fmla="*/ 2655632 h 4151891"/>
              <a:gd name="connsiteX2375" fmla="*/ 2143067 w 7122824"/>
              <a:gd name="connsiteY2375" fmla="*/ 2657812 h 4151891"/>
              <a:gd name="connsiteX2376" fmla="*/ 2153994 w 7122824"/>
              <a:gd name="connsiteY2376" fmla="*/ 2657863 h 4151891"/>
              <a:gd name="connsiteX2377" fmla="*/ 2187120 w 7122824"/>
              <a:gd name="connsiteY2377" fmla="*/ 2664395 h 4151891"/>
              <a:gd name="connsiteX2378" fmla="*/ 2246824 w 7122824"/>
              <a:gd name="connsiteY2378" fmla="*/ 2681223 h 4151891"/>
              <a:gd name="connsiteX2379" fmla="*/ 2179160 w 7122824"/>
              <a:gd name="connsiteY2379" fmla="*/ 2675857 h 4151891"/>
              <a:gd name="connsiteX2380" fmla="*/ 2146867 w 7122824"/>
              <a:gd name="connsiteY2380" fmla="*/ 2674194 h 4151891"/>
              <a:gd name="connsiteX2381" fmla="*/ 2131358 w 7122824"/>
              <a:gd name="connsiteY2381" fmla="*/ 2673457 h 4151891"/>
              <a:gd name="connsiteX2382" fmla="*/ 2123973 w 7122824"/>
              <a:gd name="connsiteY2382" fmla="*/ 2672354 h 4151891"/>
              <a:gd name="connsiteX2383" fmla="*/ 2122766 w 7122824"/>
              <a:gd name="connsiteY2383" fmla="*/ 2659522 h 4151891"/>
              <a:gd name="connsiteX2384" fmla="*/ 2150797 w 7122824"/>
              <a:gd name="connsiteY2384" fmla="*/ 2647898 h 4151891"/>
              <a:gd name="connsiteX2385" fmla="*/ 2049543 w 7122824"/>
              <a:gd name="connsiteY2385" fmla="*/ 2647705 h 4151891"/>
              <a:gd name="connsiteX2386" fmla="*/ 2117689 w 7122824"/>
              <a:gd name="connsiteY2386" fmla="*/ 2660998 h 4151891"/>
              <a:gd name="connsiteX2387" fmla="*/ 2090541 w 7122824"/>
              <a:gd name="connsiteY2387" fmla="*/ 2664716 h 4151891"/>
              <a:gd name="connsiteX2388" fmla="*/ 2059549 w 7122824"/>
              <a:gd name="connsiteY2388" fmla="*/ 2664490 h 4151891"/>
              <a:gd name="connsiteX2389" fmla="*/ 2031830 w 7122824"/>
              <a:gd name="connsiteY2389" fmla="*/ 2652833 h 4151891"/>
              <a:gd name="connsiteX2390" fmla="*/ 2049543 w 7122824"/>
              <a:gd name="connsiteY2390" fmla="*/ 2647705 h 4151891"/>
              <a:gd name="connsiteX2391" fmla="*/ 1378485 w 7122824"/>
              <a:gd name="connsiteY2391" fmla="*/ 2647415 h 4151891"/>
              <a:gd name="connsiteX2392" fmla="*/ 1296013 w 7122824"/>
              <a:gd name="connsiteY2392" fmla="*/ 2677323 h 4151891"/>
              <a:gd name="connsiteX2393" fmla="*/ 1288679 w 7122824"/>
              <a:gd name="connsiteY2393" fmla="*/ 2663551 h 4151891"/>
              <a:gd name="connsiteX2394" fmla="*/ 1310205 w 7122824"/>
              <a:gd name="connsiteY2394" fmla="*/ 2655675 h 4151891"/>
              <a:gd name="connsiteX2395" fmla="*/ 1378485 w 7122824"/>
              <a:gd name="connsiteY2395" fmla="*/ 2647415 h 4151891"/>
              <a:gd name="connsiteX2396" fmla="*/ 1974459 w 7122824"/>
              <a:gd name="connsiteY2396" fmla="*/ 2644531 h 4151891"/>
              <a:gd name="connsiteX2397" fmla="*/ 2000061 w 7122824"/>
              <a:gd name="connsiteY2397" fmla="*/ 2648356 h 4151891"/>
              <a:gd name="connsiteX2398" fmla="*/ 1983220 w 7122824"/>
              <a:gd name="connsiteY2398" fmla="*/ 2667414 h 4151891"/>
              <a:gd name="connsiteX2399" fmla="*/ 1974459 w 7122824"/>
              <a:gd name="connsiteY2399" fmla="*/ 2644531 h 4151891"/>
              <a:gd name="connsiteX2400" fmla="*/ 1910343 w 7122824"/>
              <a:gd name="connsiteY2400" fmla="*/ 2644143 h 4151891"/>
              <a:gd name="connsiteX2401" fmla="*/ 1911477 w 7122824"/>
              <a:gd name="connsiteY2401" fmla="*/ 2656690 h 4151891"/>
              <a:gd name="connsiteX2402" fmla="*/ 1898233 w 7122824"/>
              <a:gd name="connsiteY2402" fmla="*/ 2654711 h 4151891"/>
              <a:gd name="connsiteX2403" fmla="*/ 1910343 w 7122824"/>
              <a:gd name="connsiteY2403" fmla="*/ 2644143 h 4151891"/>
              <a:gd name="connsiteX2404" fmla="*/ 2751237 w 7122824"/>
              <a:gd name="connsiteY2404" fmla="*/ 2643046 h 4151891"/>
              <a:gd name="connsiteX2405" fmla="*/ 2749010 w 7122824"/>
              <a:gd name="connsiteY2405" fmla="*/ 2657956 h 4151891"/>
              <a:gd name="connsiteX2406" fmla="*/ 2790311 w 7122824"/>
              <a:gd name="connsiteY2406" fmla="*/ 2687939 h 4151891"/>
              <a:gd name="connsiteX2407" fmla="*/ 2861665 w 7122824"/>
              <a:gd name="connsiteY2407" fmla="*/ 2740551 h 4151891"/>
              <a:gd name="connsiteX2408" fmla="*/ 2899770 w 7122824"/>
              <a:gd name="connsiteY2408" fmla="*/ 2766308 h 4151891"/>
              <a:gd name="connsiteX2409" fmla="*/ 2923483 w 7122824"/>
              <a:gd name="connsiteY2409" fmla="*/ 2785485 h 4151891"/>
              <a:gd name="connsiteX2410" fmla="*/ 2925698 w 7122824"/>
              <a:gd name="connsiteY2410" fmla="*/ 2781126 h 4151891"/>
              <a:gd name="connsiteX2411" fmla="*/ 2924626 w 7122824"/>
              <a:gd name="connsiteY2411" fmla="*/ 2777839 h 4151891"/>
              <a:gd name="connsiteX2412" fmla="*/ 2933248 w 7122824"/>
              <a:gd name="connsiteY2412" fmla="*/ 2791635 h 4151891"/>
              <a:gd name="connsiteX2413" fmla="*/ 2945255 w 7122824"/>
              <a:gd name="connsiteY2413" fmla="*/ 2794992 h 4151891"/>
              <a:gd name="connsiteX2414" fmla="*/ 2941809 w 7122824"/>
              <a:gd name="connsiteY2414" fmla="*/ 2786660 h 4151891"/>
              <a:gd name="connsiteX2415" fmla="*/ 2948700 w 7122824"/>
              <a:gd name="connsiteY2415" fmla="*/ 2803323 h 4151891"/>
              <a:gd name="connsiteX2416" fmla="*/ 2954512 w 7122824"/>
              <a:gd name="connsiteY2416" fmla="*/ 2814127 h 4151891"/>
              <a:gd name="connsiteX2417" fmla="*/ 2961197 w 7122824"/>
              <a:gd name="connsiteY2417" fmla="*/ 2818007 h 4151891"/>
              <a:gd name="connsiteX2418" fmla="*/ 2959351 w 7122824"/>
              <a:gd name="connsiteY2418" fmla="*/ 2813541 h 4151891"/>
              <a:gd name="connsiteX2419" fmla="*/ 2974255 w 7122824"/>
              <a:gd name="connsiteY2419" fmla="*/ 2815767 h 4151891"/>
              <a:gd name="connsiteX2420" fmla="*/ 2981580 w 7122824"/>
              <a:gd name="connsiteY2420" fmla="*/ 2816862 h 4151891"/>
              <a:gd name="connsiteX2421" fmla="*/ 2979477 w 7122824"/>
              <a:gd name="connsiteY2421" fmla="*/ 2830935 h 4151891"/>
              <a:gd name="connsiteX2422" fmla="*/ 2990980 w 7122824"/>
              <a:gd name="connsiteY2422" fmla="*/ 2839280 h 4151891"/>
              <a:gd name="connsiteX2423" fmla="*/ 2996597 w 7122824"/>
              <a:gd name="connsiteY2423" fmla="*/ 2841713 h 4151891"/>
              <a:gd name="connsiteX2424" fmla="*/ 2990559 w 7122824"/>
              <a:gd name="connsiteY2424" fmla="*/ 2830644 h 4151891"/>
              <a:gd name="connsiteX2425" fmla="*/ 3019743 w 7122824"/>
              <a:gd name="connsiteY2425" fmla="*/ 2844784 h 4151891"/>
              <a:gd name="connsiteX2426" fmla="*/ 2985149 w 7122824"/>
              <a:gd name="connsiteY2426" fmla="*/ 2808770 h 4151891"/>
              <a:gd name="connsiteX2427" fmla="*/ 2978713 w 7122824"/>
              <a:gd name="connsiteY2427" fmla="*/ 2803559 h 4151891"/>
              <a:gd name="connsiteX2428" fmla="*/ 2978712 w 7122824"/>
              <a:gd name="connsiteY2428" fmla="*/ 2803567 h 4151891"/>
              <a:gd name="connsiteX2429" fmla="*/ 2974035 w 7122824"/>
              <a:gd name="connsiteY2429" fmla="*/ 2807433 h 4151891"/>
              <a:gd name="connsiteX2430" fmla="*/ 2975396 w 7122824"/>
              <a:gd name="connsiteY2430" fmla="*/ 2800872 h 4151891"/>
              <a:gd name="connsiteX2431" fmla="*/ 2964432 w 7122824"/>
              <a:gd name="connsiteY2431" fmla="*/ 2791995 h 4151891"/>
              <a:gd name="connsiteX2432" fmla="*/ 2943180 w 7122824"/>
              <a:gd name="connsiteY2432" fmla="*/ 2777485 h 4151891"/>
              <a:gd name="connsiteX2433" fmla="*/ 2930160 w 7122824"/>
              <a:gd name="connsiteY2433" fmla="*/ 2761729 h 4151891"/>
              <a:gd name="connsiteX2434" fmla="*/ 2911878 w 7122824"/>
              <a:gd name="connsiteY2434" fmla="*/ 2748055 h 4151891"/>
              <a:gd name="connsiteX2435" fmla="*/ 2898800 w 7122824"/>
              <a:gd name="connsiteY2435" fmla="*/ 2741410 h 4151891"/>
              <a:gd name="connsiteX2436" fmla="*/ 2900188 w 7122824"/>
              <a:gd name="connsiteY2436" fmla="*/ 2727601 h 4151891"/>
              <a:gd name="connsiteX2437" fmla="*/ 2890882 w 7122824"/>
              <a:gd name="connsiteY2437" fmla="*/ 2722702 h 4151891"/>
              <a:gd name="connsiteX2438" fmla="*/ 2890567 w 7122824"/>
              <a:gd name="connsiteY2438" fmla="*/ 2724559 h 4151891"/>
              <a:gd name="connsiteX2439" fmla="*/ 2876635 w 7122824"/>
              <a:gd name="connsiteY2439" fmla="*/ 2722477 h 4151891"/>
              <a:gd name="connsiteX2440" fmla="*/ 2881375 w 7122824"/>
              <a:gd name="connsiteY2440" fmla="*/ 2717526 h 4151891"/>
              <a:gd name="connsiteX2441" fmla="*/ 2867568 w 7122824"/>
              <a:gd name="connsiteY2441" fmla="*/ 2709992 h 4151891"/>
              <a:gd name="connsiteX2442" fmla="*/ 2858697 w 7122824"/>
              <a:gd name="connsiteY2442" fmla="*/ 2705151 h 4151891"/>
              <a:gd name="connsiteX2443" fmla="*/ 2852556 w 7122824"/>
              <a:gd name="connsiteY2443" fmla="*/ 2702939 h 4151891"/>
              <a:gd name="connsiteX2444" fmla="*/ 2827920 w 7122824"/>
              <a:gd name="connsiteY2444" fmla="*/ 2695871 h 4151891"/>
              <a:gd name="connsiteX2445" fmla="*/ 2802362 w 7122824"/>
              <a:gd name="connsiteY2445" fmla="*/ 2678795 h 4151891"/>
              <a:gd name="connsiteX2446" fmla="*/ 2773629 w 7122824"/>
              <a:gd name="connsiteY2446" fmla="*/ 2663558 h 4151891"/>
              <a:gd name="connsiteX2447" fmla="*/ 2757264 w 7122824"/>
              <a:gd name="connsiteY2447" fmla="*/ 2657986 h 4151891"/>
              <a:gd name="connsiteX2448" fmla="*/ 2754523 w 7122824"/>
              <a:gd name="connsiteY2448" fmla="*/ 2648424 h 4151891"/>
              <a:gd name="connsiteX2449" fmla="*/ 1882884 w 7122824"/>
              <a:gd name="connsiteY2449" fmla="*/ 2641190 h 4151891"/>
              <a:gd name="connsiteX2450" fmla="*/ 1883399 w 7122824"/>
              <a:gd name="connsiteY2450" fmla="*/ 2667707 h 4151891"/>
              <a:gd name="connsiteX2451" fmla="*/ 1862699 w 7122824"/>
              <a:gd name="connsiteY2451" fmla="*/ 2659947 h 4151891"/>
              <a:gd name="connsiteX2452" fmla="*/ 1870474 w 7122824"/>
              <a:gd name="connsiteY2452" fmla="*/ 2650223 h 4151891"/>
              <a:gd name="connsiteX2453" fmla="*/ 1882884 w 7122824"/>
              <a:gd name="connsiteY2453" fmla="*/ 2641190 h 4151891"/>
              <a:gd name="connsiteX2454" fmla="*/ 2836772 w 7122824"/>
              <a:gd name="connsiteY2454" fmla="*/ 2638574 h 4151891"/>
              <a:gd name="connsiteX2455" fmla="*/ 2838957 w 7122824"/>
              <a:gd name="connsiteY2455" fmla="*/ 2642167 h 4151891"/>
              <a:gd name="connsiteX2456" fmla="*/ 2834697 w 7122824"/>
              <a:gd name="connsiteY2456" fmla="*/ 2641531 h 4151891"/>
              <a:gd name="connsiteX2457" fmla="*/ 2836772 w 7122824"/>
              <a:gd name="connsiteY2457" fmla="*/ 2638574 h 4151891"/>
              <a:gd name="connsiteX2458" fmla="*/ 1393897 w 7122824"/>
              <a:gd name="connsiteY2458" fmla="*/ 2638224 h 4151891"/>
              <a:gd name="connsiteX2459" fmla="*/ 1401557 w 7122824"/>
              <a:gd name="connsiteY2459" fmla="*/ 2646823 h 4151891"/>
              <a:gd name="connsiteX2460" fmla="*/ 1393897 w 7122824"/>
              <a:gd name="connsiteY2460" fmla="*/ 2638224 h 4151891"/>
              <a:gd name="connsiteX2461" fmla="*/ 2734504 w 7122824"/>
              <a:gd name="connsiteY2461" fmla="*/ 2638193 h 4151891"/>
              <a:gd name="connsiteX2462" fmla="*/ 2723624 w 7122824"/>
              <a:gd name="connsiteY2462" fmla="*/ 2639528 h 4151891"/>
              <a:gd name="connsiteX2463" fmla="*/ 2744199 w 7122824"/>
              <a:gd name="connsiteY2463" fmla="*/ 2654464 h 4151891"/>
              <a:gd name="connsiteX2464" fmla="*/ 2743221 w 7122824"/>
              <a:gd name="connsiteY2464" fmla="*/ 2644381 h 4151891"/>
              <a:gd name="connsiteX2465" fmla="*/ 2734504 w 7122824"/>
              <a:gd name="connsiteY2465" fmla="*/ 2638193 h 4151891"/>
              <a:gd name="connsiteX2466" fmla="*/ 2414171 w 7122824"/>
              <a:gd name="connsiteY2466" fmla="*/ 2635537 h 4151891"/>
              <a:gd name="connsiteX2467" fmla="*/ 2416715 w 7122824"/>
              <a:gd name="connsiteY2467" fmla="*/ 2651742 h 4151891"/>
              <a:gd name="connsiteX2468" fmla="*/ 2414171 w 7122824"/>
              <a:gd name="connsiteY2468" fmla="*/ 2635537 h 4151891"/>
              <a:gd name="connsiteX2469" fmla="*/ 1408228 w 7122824"/>
              <a:gd name="connsiteY2469" fmla="*/ 2634618 h 4151891"/>
              <a:gd name="connsiteX2470" fmla="*/ 1421472 w 7122824"/>
              <a:gd name="connsiteY2470" fmla="*/ 2636598 h 4151891"/>
              <a:gd name="connsiteX2471" fmla="*/ 1410664 w 7122824"/>
              <a:gd name="connsiteY2471" fmla="*/ 2648523 h 4151891"/>
              <a:gd name="connsiteX2472" fmla="*/ 1408228 w 7122824"/>
              <a:gd name="connsiteY2472" fmla="*/ 2634618 h 4151891"/>
              <a:gd name="connsiteX2473" fmla="*/ 2542909 w 7122824"/>
              <a:gd name="connsiteY2473" fmla="*/ 2631789 h 4151891"/>
              <a:gd name="connsiteX2474" fmla="*/ 2551659 w 7122824"/>
              <a:gd name="connsiteY2474" fmla="*/ 2633097 h 4151891"/>
              <a:gd name="connsiteX2475" fmla="*/ 2550521 w 7122824"/>
              <a:gd name="connsiteY2475" fmla="*/ 2640713 h 4151891"/>
              <a:gd name="connsiteX2476" fmla="*/ 2541771 w 7122824"/>
              <a:gd name="connsiteY2476" fmla="*/ 2639406 h 4151891"/>
              <a:gd name="connsiteX2477" fmla="*/ 2542909 w 7122824"/>
              <a:gd name="connsiteY2477" fmla="*/ 2631789 h 4151891"/>
              <a:gd name="connsiteX2478" fmla="*/ 2386622 w 7122824"/>
              <a:gd name="connsiteY2478" fmla="*/ 2631761 h 4151891"/>
              <a:gd name="connsiteX2479" fmla="*/ 2394282 w 7122824"/>
              <a:gd name="connsiteY2479" fmla="*/ 2640360 h 4151891"/>
              <a:gd name="connsiteX2480" fmla="*/ 2386622 w 7122824"/>
              <a:gd name="connsiteY2480" fmla="*/ 2631761 h 4151891"/>
              <a:gd name="connsiteX2481" fmla="*/ 1540162 w 7122824"/>
              <a:gd name="connsiteY2481" fmla="*/ 2631453 h 4151891"/>
              <a:gd name="connsiteX2482" fmla="*/ 1543950 w 7122824"/>
              <a:gd name="connsiteY2482" fmla="*/ 2639855 h 4151891"/>
              <a:gd name="connsiteX2483" fmla="*/ 1531627 w 7122824"/>
              <a:gd name="connsiteY2483" fmla="*/ 2631745 h 4151891"/>
              <a:gd name="connsiteX2484" fmla="*/ 1540162 w 7122824"/>
              <a:gd name="connsiteY2484" fmla="*/ 2631453 h 4151891"/>
              <a:gd name="connsiteX2485" fmla="*/ 2792639 w 7122824"/>
              <a:gd name="connsiteY2485" fmla="*/ 2631051 h 4151891"/>
              <a:gd name="connsiteX2486" fmla="*/ 2784328 w 7122824"/>
              <a:gd name="connsiteY2486" fmla="*/ 2639580 h 4151891"/>
              <a:gd name="connsiteX2487" fmla="*/ 2800554 w 7122824"/>
              <a:gd name="connsiteY2487" fmla="*/ 2641345 h 4151891"/>
              <a:gd name="connsiteX2488" fmla="*/ 2802487 w 7122824"/>
              <a:gd name="connsiteY2488" fmla="*/ 2637401 h 4151891"/>
              <a:gd name="connsiteX2489" fmla="*/ 2795763 w 7122824"/>
              <a:gd name="connsiteY2489" fmla="*/ 2632064 h 4151891"/>
              <a:gd name="connsiteX2490" fmla="*/ 1432500 w 7122824"/>
              <a:gd name="connsiteY2490" fmla="*/ 2629463 h 4151891"/>
              <a:gd name="connsiteX2491" fmla="*/ 1439505 w 7122824"/>
              <a:gd name="connsiteY2491" fmla="*/ 2631282 h 4151891"/>
              <a:gd name="connsiteX2492" fmla="*/ 1426268 w 7122824"/>
              <a:gd name="connsiteY2492" fmla="*/ 2637023 h 4151891"/>
              <a:gd name="connsiteX2493" fmla="*/ 1432500 w 7122824"/>
              <a:gd name="connsiteY2493" fmla="*/ 2629463 h 4151891"/>
              <a:gd name="connsiteX2494" fmla="*/ 2519419 w 7122824"/>
              <a:gd name="connsiteY2494" fmla="*/ 2627622 h 4151891"/>
              <a:gd name="connsiteX2495" fmla="*/ 2531397 w 7122824"/>
              <a:gd name="connsiteY2495" fmla="*/ 2628047 h 4151891"/>
              <a:gd name="connsiteX2496" fmla="*/ 2537126 w 7122824"/>
              <a:gd name="connsiteY2496" fmla="*/ 2638068 h 4151891"/>
              <a:gd name="connsiteX2497" fmla="*/ 2519419 w 7122824"/>
              <a:gd name="connsiteY2497" fmla="*/ 2627622 h 4151891"/>
              <a:gd name="connsiteX2498" fmla="*/ 1550809 w 7122824"/>
              <a:gd name="connsiteY2498" fmla="*/ 2626386 h 4151891"/>
              <a:gd name="connsiteX2499" fmla="*/ 1558468 w 7122824"/>
              <a:gd name="connsiteY2499" fmla="*/ 2634985 h 4151891"/>
              <a:gd name="connsiteX2500" fmla="*/ 1550809 w 7122824"/>
              <a:gd name="connsiteY2500" fmla="*/ 2626386 h 4151891"/>
              <a:gd name="connsiteX2501" fmla="*/ 1473068 w 7122824"/>
              <a:gd name="connsiteY2501" fmla="*/ 2623047 h 4151891"/>
              <a:gd name="connsiteX2502" fmla="*/ 1478565 w 7122824"/>
              <a:gd name="connsiteY2502" fmla="*/ 2623676 h 4151891"/>
              <a:gd name="connsiteX2503" fmla="*/ 1468919 w 7122824"/>
              <a:gd name="connsiteY2503" fmla="*/ 2628365 h 4151891"/>
              <a:gd name="connsiteX2504" fmla="*/ 1473068 w 7122824"/>
              <a:gd name="connsiteY2504" fmla="*/ 2623047 h 4151891"/>
              <a:gd name="connsiteX2505" fmla="*/ 2815245 w 7122824"/>
              <a:gd name="connsiteY2505" fmla="*/ 2621011 h 4151891"/>
              <a:gd name="connsiteX2506" fmla="*/ 2815750 w 7122824"/>
              <a:gd name="connsiteY2506" fmla="*/ 2628792 h 4151891"/>
              <a:gd name="connsiteX2507" fmla="*/ 2817359 w 7122824"/>
              <a:gd name="connsiteY2507" fmla="*/ 2632051 h 4151891"/>
              <a:gd name="connsiteX2508" fmla="*/ 2822943 w 7122824"/>
              <a:gd name="connsiteY2508" fmla="*/ 2635230 h 4151891"/>
              <a:gd name="connsiteX2509" fmla="*/ 2846923 w 7122824"/>
              <a:gd name="connsiteY2509" fmla="*/ 2652624 h 4151891"/>
              <a:gd name="connsiteX2510" fmla="*/ 2859061 w 7122824"/>
              <a:gd name="connsiteY2510" fmla="*/ 2663817 h 4151891"/>
              <a:gd name="connsiteX2511" fmla="*/ 2874969 w 7122824"/>
              <a:gd name="connsiteY2511" fmla="*/ 2672448 h 4151891"/>
              <a:gd name="connsiteX2512" fmla="*/ 2888048 w 7122824"/>
              <a:gd name="connsiteY2512" fmla="*/ 2679093 h 4151891"/>
              <a:gd name="connsiteX2513" fmla="*/ 2901125 w 7122824"/>
              <a:gd name="connsiteY2513" fmla="*/ 2685737 h 4151891"/>
              <a:gd name="connsiteX2514" fmla="*/ 2902725 w 7122824"/>
              <a:gd name="connsiteY2514" fmla="*/ 2675032 h 4151891"/>
              <a:gd name="connsiteX2515" fmla="*/ 2897199 w 7122824"/>
              <a:gd name="connsiteY2515" fmla="*/ 2671470 h 4151891"/>
              <a:gd name="connsiteX2516" fmla="*/ 2895789 w 7122824"/>
              <a:gd name="connsiteY2516" fmla="*/ 2671143 h 4151891"/>
              <a:gd name="connsiteX2517" fmla="*/ 2896451 w 7122824"/>
              <a:gd name="connsiteY2517" fmla="*/ 2672697 h 4151891"/>
              <a:gd name="connsiteX2518" fmla="*/ 2895905 w 7122824"/>
              <a:gd name="connsiteY2518" fmla="*/ 2673348 h 4151891"/>
              <a:gd name="connsiteX2519" fmla="*/ 2896334 w 7122824"/>
              <a:gd name="connsiteY2519" fmla="*/ 2674959 h 4151891"/>
              <a:gd name="connsiteX2520" fmla="*/ 2897100 w 7122824"/>
              <a:gd name="connsiteY2520" fmla="*/ 2676046 h 4151891"/>
              <a:gd name="connsiteX2521" fmla="*/ 2894602 w 7122824"/>
              <a:gd name="connsiteY2521" fmla="*/ 2680343 h 4151891"/>
              <a:gd name="connsiteX2522" fmla="*/ 2894198 w 7122824"/>
              <a:gd name="connsiteY2522" fmla="*/ 2676391 h 4151891"/>
              <a:gd name="connsiteX2523" fmla="*/ 2895142 w 7122824"/>
              <a:gd name="connsiteY2523" fmla="*/ 2674150 h 4151891"/>
              <a:gd name="connsiteX2524" fmla="*/ 2894149 w 7122824"/>
              <a:gd name="connsiteY2524" fmla="*/ 2674215 h 4151891"/>
              <a:gd name="connsiteX2525" fmla="*/ 2892205 w 7122824"/>
              <a:gd name="connsiteY2525" fmla="*/ 2672063 h 4151891"/>
              <a:gd name="connsiteX2526" fmla="*/ 2894314 w 7122824"/>
              <a:gd name="connsiteY2526" fmla="*/ 2670800 h 4151891"/>
              <a:gd name="connsiteX2527" fmla="*/ 2892477 w 7122824"/>
              <a:gd name="connsiteY2527" fmla="*/ 2670374 h 4151891"/>
              <a:gd name="connsiteX2528" fmla="*/ 2881347 w 7122824"/>
              <a:gd name="connsiteY2528" fmla="*/ 2661155 h 4151891"/>
              <a:gd name="connsiteX2529" fmla="*/ 2866125 w 7122824"/>
              <a:gd name="connsiteY2529" fmla="*/ 2647936 h 4151891"/>
              <a:gd name="connsiteX2530" fmla="*/ 2829379 w 7122824"/>
              <a:gd name="connsiteY2530" fmla="*/ 2626043 h 4151891"/>
              <a:gd name="connsiteX2531" fmla="*/ 2769189 w 7122824"/>
              <a:gd name="connsiteY2531" fmla="*/ 2621000 h 4151891"/>
              <a:gd name="connsiteX2532" fmla="*/ 2763413 w 7122824"/>
              <a:gd name="connsiteY2532" fmla="*/ 2627805 h 4151891"/>
              <a:gd name="connsiteX2533" fmla="*/ 2765013 w 7122824"/>
              <a:gd name="connsiteY2533" fmla="*/ 2628928 h 4151891"/>
              <a:gd name="connsiteX2534" fmla="*/ 2771360 w 7122824"/>
              <a:gd name="connsiteY2534" fmla="*/ 2630021 h 4151891"/>
              <a:gd name="connsiteX2535" fmla="*/ 2777692 w 7122824"/>
              <a:gd name="connsiteY2535" fmla="*/ 2622955 h 4151891"/>
              <a:gd name="connsiteX2536" fmla="*/ 2769189 w 7122824"/>
              <a:gd name="connsiteY2536" fmla="*/ 2621000 h 4151891"/>
              <a:gd name="connsiteX2537" fmla="*/ 2707746 w 7122824"/>
              <a:gd name="connsiteY2537" fmla="*/ 2619343 h 4151891"/>
              <a:gd name="connsiteX2538" fmla="*/ 2704469 w 7122824"/>
              <a:gd name="connsiteY2538" fmla="*/ 2622957 h 4151891"/>
              <a:gd name="connsiteX2539" fmla="*/ 2705206 w 7122824"/>
              <a:gd name="connsiteY2539" fmla="*/ 2623952 h 4151891"/>
              <a:gd name="connsiteX2540" fmla="*/ 2714382 w 7122824"/>
              <a:gd name="connsiteY2540" fmla="*/ 2632818 h 4151891"/>
              <a:gd name="connsiteX2541" fmla="*/ 2721642 w 7122824"/>
              <a:gd name="connsiteY2541" fmla="*/ 2638088 h 4151891"/>
              <a:gd name="connsiteX2542" fmla="*/ 2717720 w 7122824"/>
              <a:gd name="connsiteY2542" fmla="*/ 2628454 h 4151891"/>
              <a:gd name="connsiteX2543" fmla="*/ 2712802 w 7122824"/>
              <a:gd name="connsiteY2543" fmla="*/ 2619513 h 4151891"/>
              <a:gd name="connsiteX2544" fmla="*/ 2707746 w 7122824"/>
              <a:gd name="connsiteY2544" fmla="*/ 2619343 h 4151891"/>
              <a:gd name="connsiteX2545" fmla="*/ 1215255 w 7122824"/>
              <a:gd name="connsiteY2545" fmla="*/ 2618180 h 4151891"/>
              <a:gd name="connsiteX2546" fmla="*/ 1216032 w 7122824"/>
              <a:gd name="connsiteY2546" fmla="*/ 2619430 h 4151891"/>
              <a:gd name="connsiteX2547" fmla="*/ 1215281 w 7122824"/>
              <a:gd name="connsiteY2547" fmla="*/ 2618223 h 4151891"/>
              <a:gd name="connsiteX2548" fmla="*/ 934965 w 7122824"/>
              <a:gd name="connsiteY2548" fmla="*/ 2617890 h 4151891"/>
              <a:gd name="connsiteX2549" fmla="*/ 948204 w 7122824"/>
              <a:gd name="connsiteY2549" fmla="*/ 2619868 h 4151891"/>
              <a:gd name="connsiteX2550" fmla="*/ 927652 w 7122824"/>
              <a:gd name="connsiteY2550" fmla="*/ 2636065 h 4151891"/>
              <a:gd name="connsiteX2551" fmla="*/ 934965 w 7122824"/>
              <a:gd name="connsiteY2551" fmla="*/ 2617890 h 4151891"/>
              <a:gd name="connsiteX2552" fmla="*/ 1213906 w 7122824"/>
              <a:gd name="connsiteY2552" fmla="*/ 2616011 h 4151891"/>
              <a:gd name="connsiteX2553" fmla="*/ 1214031 w 7122824"/>
              <a:gd name="connsiteY2553" fmla="*/ 2616211 h 4151891"/>
              <a:gd name="connsiteX2554" fmla="*/ 1215255 w 7122824"/>
              <a:gd name="connsiteY2554" fmla="*/ 2618180 h 4151891"/>
              <a:gd name="connsiteX2555" fmla="*/ 984201 w 7122824"/>
              <a:gd name="connsiteY2555" fmla="*/ 2615029 h 4151891"/>
              <a:gd name="connsiteX2556" fmla="*/ 988523 w 7122824"/>
              <a:gd name="connsiteY2556" fmla="*/ 2619215 h 4151891"/>
              <a:gd name="connsiteX2557" fmla="*/ 979345 w 7122824"/>
              <a:gd name="connsiteY2557" fmla="*/ 2620825 h 4151891"/>
              <a:gd name="connsiteX2558" fmla="*/ 984201 w 7122824"/>
              <a:gd name="connsiteY2558" fmla="*/ 2615029 h 4151891"/>
              <a:gd name="connsiteX2559" fmla="*/ 5978992 w 7122824"/>
              <a:gd name="connsiteY2559" fmla="*/ 2611101 h 4151891"/>
              <a:gd name="connsiteX2560" fmla="*/ 5980298 w 7122824"/>
              <a:gd name="connsiteY2560" fmla="*/ 2612203 h 4151891"/>
              <a:gd name="connsiteX2561" fmla="*/ 5978849 w 7122824"/>
              <a:gd name="connsiteY2561" fmla="*/ 2611573 h 4151891"/>
              <a:gd name="connsiteX2562" fmla="*/ 2737707 w 7122824"/>
              <a:gd name="connsiteY2562" fmla="*/ 2609765 h 4151891"/>
              <a:gd name="connsiteX2563" fmla="*/ 2741995 w 7122824"/>
              <a:gd name="connsiteY2563" fmla="*/ 2612774 h 4151891"/>
              <a:gd name="connsiteX2564" fmla="*/ 2743622 w 7122824"/>
              <a:gd name="connsiteY2564" fmla="*/ 2610308 h 4151891"/>
              <a:gd name="connsiteX2565" fmla="*/ 1192961 w 7122824"/>
              <a:gd name="connsiteY2565" fmla="*/ 2609676 h 4151891"/>
              <a:gd name="connsiteX2566" fmla="*/ 1223125 w 7122824"/>
              <a:gd name="connsiteY2566" fmla="*/ 2610411 h 4151891"/>
              <a:gd name="connsiteX2567" fmla="*/ 1213906 w 7122824"/>
              <a:gd name="connsiteY2567" fmla="*/ 2616011 h 4151891"/>
              <a:gd name="connsiteX2568" fmla="*/ 1209368 w 7122824"/>
              <a:gd name="connsiteY2568" fmla="*/ 2618767 h 4151891"/>
              <a:gd name="connsiteX2569" fmla="*/ 1196128 w 7122824"/>
              <a:gd name="connsiteY2569" fmla="*/ 2623663 h 4151891"/>
              <a:gd name="connsiteX2570" fmla="*/ 1181699 w 7122824"/>
              <a:gd name="connsiteY2570" fmla="*/ 2627793 h 4151891"/>
              <a:gd name="connsiteX2571" fmla="*/ 1175122 w 7122824"/>
              <a:gd name="connsiteY2571" fmla="*/ 2629954 h 4151891"/>
              <a:gd name="connsiteX2572" fmla="*/ 1172906 w 7122824"/>
              <a:gd name="connsiteY2572" fmla="*/ 2644787 h 4151891"/>
              <a:gd name="connsiteX2573" fmla="*/ 1087278 w 7122824"/>
              <a:gd name="connsiteY2573" fmla="*/ 2664992 h 4151891"/>
              <a:gd name="connsiteX2574" fmla="*/ 1090755 w 7122824"/>
              <a:gd name="connsiteY2574" fmla="*/ 2673108 h 4151891"/>
              <a:gd name="connsiteX2575" fmla="*/ 1084178 w 7122824"/>
              <a:gd name="connsiteY2575" fmla="*/ 2675268 h 4151891"/>
              <a:gd name="connsiteX2576" fmla="*/ 1074186 w 7122824"/>
              <a:gd name="connsiteY2576" fmla="*/ 2670632 h 4151891"/>
              <a:gd name="connsiteX2577" fmla="*/ 1049866 w 7122824"/>
              <a:gd name="connsiteY2577" fmla="*/ 2676426 h 4151891"/>
              <a:gd name="connsiteX2578" fmla="*/ 1001252 w 7122824"/>
              <a:gd name="connsiteY2578" fmla="*/ 2689590 h 4151891"/>
              <a:gd name="connsiteX2579" fmla="*/ 1025421 w 7122824"/>
              <a:gd name="connsiteY2579" fmla="*/ 2674345 h 4151891"/>
              <a:gd name="connsiteX2580" fmla="*/ 1042107 w 7122824"/>
              <a:gd name="connsiteY2580" fmla="*/ 2655100 h 4151891"/>
              <a:gd name="connsiteX2581" fmla="*/ 1099518 w 7122824"/>
              <a:gd name="connsiteY2581" fmla="*/ 2635392 h 4151891"/>
              <a:gd name="connsiteX2582" fmla="*/ 1192961 w 7122824"/>
              <a:gd name="connsiteY2582" fmla="*/ 2609676 h 4151891"/>
              <a:gd name="connsiteX2583" fmla="*/ 2330903 w 7122824"/>
              <a:gd name="connsiteY2583" fmla="*/ 2608905 h 4151891"/>
              <a:gd name="connsiteX2584" fmla="*/ 2338548 w 7122824"/>
              <a:gd name="connsiteY2584" fmla="*/ 2609297 h 4151891"/>
              <a:gd name="connsiteX2585" fmla="*/ 2362758 w 7122824"/>
              <a:gd name="connsiteY2585" fmla="*/ 2612915 h 4151891"/>
              <a:gd name="connsiteX2586" fmla="*/ 2351427 w 7122824"/>
              <a:gd name="connsiteY2586" fmla="*/ 2626630 h 4151891"/>
              <a:gd name="connsiteX2587" fmla="*/ 2325816 w 7122824"/>
              <a:gd name="connsiteY2587" fmla="*/ 2613400 h 4151891"/>
              <a:gd name="connsiteX2588" fmla="*/ 2330903 w 7122824"/>
              <a:gd name="connsiteY2588" fmla="*/ 2608905 h 4151891"/>
              <a:gd name="connsiteX2589" fmla="*/ 787190 w 7122824"/>
              <a:gd name="connsiteY2589" fmla="*/ 2608449 h 4151891"/>
              <a:gd name="connsiteX2590" fmla="*/ 789622 w 7122824"/>
              <a:gd name="connsiteY2590" fmla="*/ 2612121 h 4151891"/>
              <a:gd name="connsiteX2591" fmla="*/ 780389 w 7122824"/>
              <a:gd name="connsiteY2591" fmla="*/ 2614052 h 4151891"/>
              <a:gd name="connsiteX2592" fmla="*/ 787190 w 7122824"/>
              <a:gd name="connsiteY2592" fmla="*/ 2608449 h 4151891"/>
              <a:gd name="connsiteX2593" fmla="*/ 972545 w 7122824"/>
              <a:gd name="connsiteY2593" fmla="*/ 2605929 h 4151891"/>
              <a:gd name="connsiteX2594" fmla="*/ 976081 w 7122824"/>
              <a:gd name="connsiteY2594" fmla="*/ 2610191 h 4151891"/>
              <a:gd name="connsiteX2595" fmla="*/ 958326 w 7122824"/>
              <a:gd name="connsiteY2595" fmla="*/ 2615373 h 4151891"/>
              <a:gd name="connsiteX2596" fmla="*/ 972545 w 7122824"/>
              <a:gd name="connsiteY2596" fmla="*/ 2605929 h 4151891"/>
              <a:gd name="connsiteX2597" fmla="*/ 2307947 w 7122824"/>
              <a:gd name="connsiteY2597" fmla="*/ 2604725 h 4151891"/>
              <a:gd name="connsiteX2598" fmla="*/ 2310490 w 7122824"/>
              <a:gd name="connsiteY2598" fmla="*/ 2620925 h 4151891"/>
              <a:gd name="connsiteX2599" fmla="*/ 2307947 w 7122824"/>
              <a:gd name="connsiteY2599" fmla="*/ 2604725 h 4151891"/>
              <a:gd name="connsiteX2600" fmla="*/ 800276 w 7122824"/>
              <a:gd name="connsiteY2600" fmla="*/ 2602359 h 4151891"/>
              <a:gd name="connsiteX2601" fmla="*/ 791077 w 7122824"/>
              <a:gd name="connsiteY2601" fmla="*/ 2604099 h 4151891"/>
              <a:gd name="connsiteX2602" fmla="*/ 800276 w 7122824"/>
              <a:gd name="connsiteY2602" fmla="*/ 2602359 h 4151891"/>
              <a:gd name="connsiteX2603" fmla="*/ 2778242 w 7122824"/>
              <a:gd name="connsiteY2603" fmla="*/ 2601118 h 4151891"/>
              <a:gd name="connsiteX2604" fmla="*/ 2779673 w 7122824"/>
              <a:gd name="connsiteY2604" fmla="*/ 2602187 h 4151891"/>
              <a:gd name="connsiteX2605" fmla="*/ 2799941 w 7122824"/>
              <a:gd name="connsiteY2605" fmla="*/ 2613033 h 4151891"/>
              <a:gd name="connsiteX2606" fmla="*/ 2800253 w 7122824"/>
              <a:gd name="connsiteY2606" fmla="*/ 2608702 h 4151891"/>
              <a:gd name="connsiteX2607" fmla="*/ 2510198 w 7122824"/>
              <a:gd name="connsiteY2607" fmla="*/ 2598413 h 4151891"/>
              <a:gd name="connsiteX2608" fmla="*/ 2506366 w 7122824"/>
              <a:gd name="connsiteY2608" fmla="*/ 2604458 h 4151891"/>
              <a:gd name="connsiteX2609" fmla="*/ 2516444 w 7122824"/>
              <a:gd name="connsiteY2609" fmla="*/ 2599736 h 4151891"/>
              <a:gd name="connsiteX2610" fmla="*/ 2510198 w 7122824"/>
              <a:gd name="connsiteY2610" fmla="*/ 2598413 h 4151891"/>
              <a:gd name="connsiteX2611" fmla="*/ 465153 w 7122824"/>
              <a:gd name="connsiteY2611" fmla="*/ 2597100 h 4151891"/>
              <a:gd name="connsiteX2612" fmla="*/ 464632 w 7122824"/>
              <a:gd name="connsiteY2612" fmla="*/ 2610562 h 4151891"/>
              <a:gd name="connsiteX2613" fmla="*/ 456321 w 7122824"/>
              <a:gd name="connsiteY2613" fmla="*/ 2606312 h 4151891"/>
              <a:gd name="connsiteX2614" fmla="*/ 465153 w 7122824"/>
              <a:gd name="connsiteY2614" fmla="*/ 2597100 h 4151891"/>
              <a:gd name="connsiteX2615" fmla="*/ 6876194 w 7122824"/>
              <a:gd name="connsiteY2615" fmla="*/ 2594318 h 4151891"/>
              <a:gd name="connsiteX2616" fmla="*/ 6879959 w 7122824"/>
              <a:gd name="connsiteY2616" fmla="*/ 2597290 h 4151891"/>
              <a:gd name="connsiteX2617" fmla="*/ 6879018 w 7122824"/>
              <a:gd name="connsiteY2617" fmla="*/ 2596547 h 4151891"/>
              <a:gd name="connsiteX2618" fmla="*/ 2724076 w 7122824"/>
              <a:gd name="connsiteY2618" fmla="*/ 2592290 h 4151891"/>
              <a:gd name="connsiteX2619" fmla="*/ 2727124 w 7122824"/>
              <a:gd name="connsiteY2619" fmla="*/ 2596900 h 4151891"/>
              <a:gd name="connsiteX2620" fmla="*/ 2726067 w 7122824"/>
              <a:gd name="connsiteY2620" fmla="*/ 2598884 h 4151891"/>
              <a:gd name="connsiteX2621" fmla="*/ 2726764 w 7122824"/>
              <a:gd name="connsiteY2621" fmla="*/ 2598936 h 4151891"/>
              <a:gd name="connsiteX2622" fmla="*/ 2728860 w 7122824"/>
              <a:gd name="connsiteY2622" fmla="*/ 2600826 h 4151891"/>
              <a:gd name="connsiteX2623" fmla="*/ 2727711 w 7122824"/>
              <a:gd name="connsiteY2623" fmla="*/ 2601677 h 4151891"/>
              <a:gd name="connsiteX2624" fmla="*/ 2734086 w 7122824"/>
              <a:gd name="connsiteY2624" fmla="*/ 2602629 h 4151891"/>
              <a:gd name="connsiteX2625" fmla="*/ 2763732 w 7122824"/>
              <a:gd name="connsiteY2625" fmla="*/ 2611750 h 4151891"/>
              <a:gd name="connsiteX2626" fmla="*/ 2772132 w 7122824"/>
              <a:gd name="connsiteY2626" fmla="*/ 2614334 h 4151891"/>
              <a:gd name="connsiteX2627" fmla="*/ 2746055 w 7122824"/>
              <a:gd name="connsiteY2627" fmla="*/ 2598727 h 4151891"/>
              <a:gd name="connsiteX2628" fmla="*/ 2729370 w 7122824"/>
              <a:gd name="connsiteY2628" fmla="*/ 2595289 h 4151891"/>
              <a:gd name="connsiteX2629" fmla="*/ 2924482 w 7122824"/>
              <a:gd name="connsiteY2629" fmla="*/ 2591443 h 4151891"/>
              <a:gd name="connsiteX2630" fmla="*/ 2923777 w 7122824"/>
              <a:gd name="connsiteY2630" fmla="*/ 2592261 h 4151891"/>
              <a:gd name="connsiteX2631" fmla="*/ 2928270 w 7122824"/>
              <a:gd name="connsiteY2631" fmla="*/ 2596512 h 4151891"/>
              <a:gd name="connsiteX2632" fmla="*/ 2926490 w 7122824"/>
              <a:gd name="connsiteY2632" fmla="*/ 2591937 h 4151891"/>
              <a:gd name="connsiteX2633" fmla="*/ 2210137 w 7122824"/>
              <a:gd name="connsiteY2633" fmla="*/ 2590109 h 4151891"/>
              <a:gd name="connsiteX2634" fmla="*/ 2248337 w 7122824"/>
              <a:gd name="connsiteY2634" fmla="*/ 2595816 h 4151891"/>
              <a:gd name="connsiteX2635" fmla="*/ 2260759 w 7122824"/>
              <a:gd name="connsiteY2635" fmla="*/ 2596875 h 4151891"/>
              <a:gd name="connsiteX2636" fmla="*/ 2267251 w 7122824"/>
              <a:gd name="connsiteY2636" fmla="*/ 2606048 h 4151891"/>
              <a:gd name="connsiteX2637" fmla="*/ 2227290 w 7122824"/>
              <a:gd name="connsiteY2637" fmla="*/ 2601609 h 4151891"/>
              <a:gd name="connsiteX2638" fmla="*/ 2210137 w 7122824"/>
              <a:gd name="connsiteY2638" fmla="*/ 2590109 h 4151891"/>
              <a:gd name="connsiteX2639" fmla="*/ 2655044 w 7122824"/>
              <a:gd name="connsiteY2639" fmla="*/ 2589255 h 4151891"/>
              <a:gd name="connsiteX2640" fmla="*/ 2651620 w 7122824"/>
              <a:gd name="connsiteY2640" fmla="*/ 2592615 h 4151891"/>
              <a:gd name="connsiteX2641" fmla="*/ 2652582 w 7122824"/>
              <a:gd name="connsiteY2641" fmla="*/ 2598438 h 4151891"/>
              <a:gd name="connsiteX2642" fmla="*/ 2653069 w 7122824"/>
              <a:gd name="connsiteY2642" fmla="*/ 2598675 h 4151891"/>
              <a:gd name="connsiteX2643" fmla="*/ 1341659 w 7122824"/>
              <a:gd name="connsiteY2643" fmla="*/ 2587895 h 4151891"/>
              <a:gd name="connsiteX2644" fmla="*/ 1350408 w 7122824"/>
              <a:gd name="connsiteY2644" fmla="*/ 2589202 h 4151891"/>
              <a:gd name="connsiteX2645" fmla="*/ 1349270 w 7122824"/>
              <a:gd name="connsiteY2645" fmla="*/ 2596818 h 4151891"/>
              <a:gd name="connsiteX2646" fmla="*/ 1340521 w 7122824"/>
              <a:gd name="connsiteY2646" fmla="*/ 2595510 h 4151891"/>
              <a:gd name="connsiteX2647" fmla="*/ 1341659 w 7122824"/>
              <a:gd name="connsiteY2647" fmla="*/ 2587895 h 4151891"/>
              <a:gd name="connsiteX2648" fmla="*/ 1240697 w 7122824"/>
              <a:gd name="connsiteY2648" fmla="*/ 2587750 h 4151891"/>
              <a:gd name="connsiteX2649" fmla="*/ 1251452 w 7122824"/>
              <a:gd name="connsiteY2649" fmla="*/ 2607686 h 4151891"/>
              <a:gd name="connsiteX2650" fmla="*/ 1226402 w 7122824"/>
              <a:gd name="connsiteY2650" fmla="*/ 2620980 h 4151891"/>
              <a:gd name="connsiteX2651" fmla="*/ 1240697 w 7122824"/>
              <a:gd name="connsiteY2651" fmla="*/ 2587750 h 4151891"/>
              <a:gd name="connsiteX2652" fmla="*/ 2339339 w 7122824"/>
              <a:gd name="connsiteY2652" fmla="*/ 2586771 h 4151891"/>
              <a:gd name="connsiteX2653" fmla="*/ 2346992 w 7122824"/>
              <a:gd name="connsiteY2653" fmla="*/ 2595369 h 4151891"/>
              <a:gd name="connsiteX2654" fmla="*/ 2339339 w 7122824"/>
              <a:gd name="connsiteY2654" fmla="*/ 2586771 h 4151891"/>
              <a:gd name="connsiteX2655" fmla="*/ 2486506 w 7122824"/>
              <a:gd name="connsiteY2655" fmla="*/ 2586496 h 4151891"/>
              <a:gd name="connsiteX2656" fmla="*/ 2486877 w 7122824"/>
              <a:gd name="connsiteY2656" fmla="*/ 2587191 h 4151891"/>
              <a:gd name="connsiteX2657" fmla="*/ 2488239 w 7122824"/>
              <a:gd name="connsiteY2657" fmla="*/ 2589752 h 4151891"/>
              <a:gd name="connsiteX2658" fmla="*/ 744856 w 7122824"/>
              <a:gd name="connsiteY2658" fmla="*/ 2586033 h 4151891"/>
              <a:gd name="connsiteX2659" fmla="*/ 745666 w 7122824"/>
              <a:gd name="connsiteY2659" fmla="*/ 2590965 h 4151891"/>
              <a:gd name="connsiteX2660" fmla="*/ 733555 w 7122824"/>
              <a:gd name="connsiteY2660" fmla="*/ 2589155 h 4151891"/>
              <a:gd name="connsiteX2661" fmla="*/ 744856 w 7122824"/>
              <a:gd name="connsiteY2661" fmla="*/ 2586033 h 4151891"/>
              <a:gd name="connsiteX2662" fmla="*/ 6007045 w 7122824"/>
              <a:gd name="connsiteY2662" fmla="*/ 2585891 h 4151891"/>
              <a:gd name="connsiteX2663" fmla="*/ 6009865 w 7122824"/>
              <a:gd name="connsiteY2663" fmla="*/ 2586756 h 4151891"/>
              <a:gd name="connsiteX2664" fmla="*/ 6009547 w 7122824"/>
              <a:gd name="connsiteY2664" fmla="*/ 2586823 h 4151891"/>
              <a:gd name="connsiteX2665" fmla="*/ 6010020 w 7122824"/>
              <a:gd name="connsiteY2665" fmla="*/ 2587292 h 4151891"/>
              <a:gd name="connsiteX2666" fmla="*/ 6009760 w 7122824"/>
              <a:gd name="connsiteY2666" fmla="*/ 2589697 h 4151891"/>
              <a:gd name="connsiteX2667" fmla="*/ 6007045 w 7122824"/>
              <a:gd name="connsiteY2667" fmla="*/ 2585891 h 4151891"/>
              <a:gd name="connsiteX2668" fmla="*/ 2486059 w 7122824"/>
              <a:gd name="connsiteY2668" fmla="*/ 2585653 h 4151891"/>
              <a:gd name="connsiteX2669" fmla="*/ 2486506 w 7122824"/>
              <a:gd name="connsiteY2669" fmla="*/ 2586496 h 4151891"/>
              <a:gd name="connsiteX2670" fmla="*/ 2486093 w 7122824"/>
              <a:gd name="connsiteY2670" fmla="*/ 2585717 h 4151891"/>
              <a:gd name="connsiteX2671" fmla="*/ 2486059 w 7122824"/>
              <a:gd name="connsiteY2671" fmla="*/ 2585653 h 4151891"/>
              <a:gd name="connsiteX2672" fmla="*/ 2522401 w 7122824"/>
              <a:gd name="connsiteY2672" fmla="*/ 2584977 h 4151891"/>
              <a:gd name="connsiteX2673" fmla="*/ 2524275 w 7122824"/>
              <a:gd name="connsiteY2673" fmla="*/ 2587009 h 4151891"/>
              <a:gd name="connsiteX2674" fmla="*/ 2522172 w 7122824"/>
              <a:gd name="connsiteY2674" fmla="*/ 2591365 h 4151891"/>
              <a:gd name="connsiteX2675" fmla="*/ 2520015 w 7122824"/>
              <a:gd name="connsiteY2675" fmla="*/ 2586372 h 4151891"/>
              <a:gd name="connsiteX2676" fmla="*/ 2522401 w 7122824"/>
              <a:gd name="connsiteY2676" fmla="*/ 2584977 h 4151891"/>
              <a:gd name="connsiteX2677" fmla="*/ 6006342 w 7122824"/>
              <a:gd name="connsiteY2677" fmla="*/ 2583221 h 4151891"/>
              <a:gd name="connsiteX2678" fmla="*/ 6007162 w 7122824"/>
              <a:gd name="connsiteY2678" fmla="*/ 2583898 h 4151891"/>
              <a:gd name="connsiteX2679" fmla="*/ 6007045 w 7122824"/>
              <a:gd name="connsiteY2679" fmla="*/ 2585891 h 4151891"/>
              <a:gd name="connsiteX2680" fmla="*/ 6006342 w 7122824"/>
              <a:gd name="connsiteY2680" fmla="*/ 2583221 h 4151891"/>
              <a:gd name="connsiteX2681" fmla="*/ 756204 w 7122824"/>
              <a:gd name="connsiteY2681" fmla="*/ 2581984 h 4151891"/>
              <a:gd name="connsiteX2682" fmla="*/ 747005 w 7122824"/>
              <a:gd name="connsiteY2682" fmla="*/ 2583723 h 4151891"/>
              <a:gd name="connsiteX2683" fmla="*/ 756204 w 7122824"/>
              <a:gd name="connsiteY2683" fmla="*/ 2581984 h 4151891"/>
              <a:gd name="connsiteX2684" fmla="*/ 1708053 w 7122824"/>
              <a:gd name="connsiteY2684" fmla="*/ 2581736 h 4151891"/>
              <a:gd name="connsiteX2685" fmla="*/ 1706915 w 7122824"/>
              <a:gd name="connsiteY2685" fmla="*/ 2589350 h 4151891"/>
              <a:gd name="connsiteX2686" fmla="*/ 1708053 w 7122824"/>
              <a:gd name="connsiteY2686" fmla="*/ 2581736 h 4151891"/>
              <a:gd name="connsiteX2687" fmla="*/ 2912560 w 7122824"/>
              <a:gd name="connsiteY2687" fmla="*/ 2581647 h 4151891"/>
              <a:gd name="connsiteX2688" fmla="*/ 2916925 w 7122824"/>
              <a:gd name="connsiteY2688" fmla="*/ 2585777 h 4151891"/>
              <a:gd name="connsiteX2689" fmla="*/ 2917285 w 7122824"/>
              <a:gd name="connsiteY2689" fmla="*/ 2583365 h 4151891"/>
              <a:gd name="connsiteX2690" fmla="*/ 2706601 w 7122824"/>
              <a:gd name="connsiteY2690" fmla="*/ 2580412 h 4151891"/>
              <a:gd name="connsiteX2691" fmla="*/ 2705784 w 7122824"/>
              <a:gd name="connsiteY2691" fmla="*/ 2582767 h 4151891"/>
              <a:gd name="connsiteX2692" fmla="*/ 2707260 w 7122824"/>
              <a:gd name="connsiteY2692" fmla="*/ 2580974 h 4151891"/>
              <a:gd name="connsiteX2693" fmla="*/ 6212897 w 7122824"/>
              <a:gd name="connsiteY2693" fmla="*/ 2579937 h 4151891"/>
              <a:gd name="connsiteX2694" fmla="*/ 6240896 w 7122824"/>
              <a:gd name="connsiteY2694" fmla="*/ 2600109 h 4151891"/>
              <a:gd name="connsiteX2695" fmla="*/ 6243376 w 7122824"/>
              <a:gd name="connsiteY2695" fmla="*/ 2603351 h 4151891"/>
              <a:gd name="connsiteX2696" fmla="*/ 6246033 w 7122824"/>
              <a:gd name="connsiteY2696" fmla="*/ 2607390 h 4151891"/>
              <a:gd name="connsiteX2697" fmla="*/ 6231870 w 7122824"/>
              <a:gd name="connsiteY2697" fmla="*/ 2598493 h 4151891"/>
              <a:gd name="connsiteX2698" fmla="*/ 6218711 w 7122824"/>
              <a:gd name="connsiteY2698" fmla="*/ 2589442 h 4151891"/>
              <a:gd name="connsiteX2699" fmla="*/ 6214847 w 7122824"/>
              <a:gd name="connsiteY2699" fmla="*/ 2582793 h 4151891"/>
              <a:gd name="connsiteX2700" fmla="*/ 496767 w 7122824"/>
              <a:gd name="connsiteY2700" fmla="*/ 2579622 h 4151891"/>
              <a:gd name="connsiteX2701" fmla="*/ 500769 w 7122824"/>
              <a:gd name="connsiteY2701" fmla="*/ 2584059 h 4151891"/>
              <a:gd name="connsiteX2702" fmla="*/ 483721 w 7122824"/>
              <a:gd name="connsiteY2702" fmla="*/ 2597313 h 4151891"/>
              <a:gd name="connsiteX2703" fmla="*/ 482572 w 7122824"/>
              <a:gd name="connsiteY2703" fmla="*/ 2584501 h 4151891"/>
              <a:gd name="connsiteX2704" fmla="*/ 496767 w 7122824"/>
              <a:gd name="connsiteY2704" fmla="*/ 2579622 h 4151891"/>
              <a:gd name="connsiteX2705" fmla="*/ 2138209 w 7122824"/>
              <a:gd name="connsiteY2705" fmla="*/ 2579216 h 4151891"/>
              <a:gd name="connsiteX2706" fmla="*/ 2151772 w 7122824"/>
              <a:gd name="connsiteY2706" fmla="*/ 2579237 h 4151891"/>
              <a:gd name="connsiteX2707" fmla="*/ 2159325 w 7122824"/>
              <a:gd name="connsiteY2707" fmla="*/ 2590008 h 4151891"/>
              <a:gd name="connsiteX2708" fmla="*/ 2138209 w 7122824"/>
              <a:gd name="connsiteY2708" fmla="*/ 2579216 h 4151891"/>
              <a:gd name="connsiteX2709" fmla="*/ 2437564 w 7122824"/>
              <a:gd name="connsiteY2709" fmla="*/ 2578631 h 4151891"/>
              <a:gd name="connsiteX2710" fmla="*/ 2445726 w 7122824"/>
              <a:gd name="connsiteY2710" fmla="*/ 2580643 h 4151891"/>
              <a:gd name="connsiteX2711" fmla="*/ 2431325 w 7122824"/>
              <a:gd name="connsiteY2711" fmla="*/ 2586403 h 4151891"/>
              <a:gd name="connsiteX2712" fmla="*/ 2437564 w 7122824"/>
              <a:gd name="connsiteY2712" fmla="*/ 2578631 h 4151891"/>
              <a:gd name="connsiteX2713" fmla="*/ 6025939 w 7122824"/>
              <a:gd name="connsiteY2713" fmla="*/ 2575336 h 4151891"/>
              <a:gd name="connsiteX2714" fmla="*/ 6031488 w 7122824"/>
              <a:gd name="connsiteY2714" fmla="*/ 2579273 h 4151891"/>
              <a:gd name="connsiteX2715" fmla="*/ 6035699 w 7122824"/>
              <a:gd name="connsiteY2715" fmla="*/ 2582159 h 4151891"/>
              <a:gd name="connsiteX2716" fmla="*/ 6038419 w 7122824"/>
              <a:gd name="connsiteY2716" fmla="*/ 2585956 h 4151891"/>
              <a:gd name="connsiteX2717" fmla="*/ 6038348 w 7122824"/>
              <a:gd name="connsiteY2717" fmla="*/ 2590970 h 4151891"/>
              <a:gd name="connsiteX2718" fmla="*/ 6027360 w 7122824"/>
              <a:gd name="connsiteY2718" fmla="*/ 2577419 h 4151891"/>
              <a:gd name="connsiteX2719" fmla="*/ 1759670 w 7122824"/>
              <a:gd name="connsiteY2719" fmla="*/ 2574509 h 4151891"/>
              <a:gd name="connsiteX2720" fmla="*/ 1767761 w 7122824"/>
              <a:gd name="connsiteY2720" fmla="*/ 2580232 h 4151891"/>
              <a:gd name="connsiteX2721" fmla="*/ 1762066 w 7122824"/>
              <a:gd name="connsiteY2721" fmla="*/ 2588407 h 4151891"/>
              <a:gd name="connsiteX2722" fmla="*/ 1759670 w 7122824"/>
              <a:gd name="connsiteY2722" fmla="*/ 2574509 h 4151891"/>
              <a:gd name="connsiteX2723" fmla="*/ 1328123 w 7122824"/>
              <a:gd name="connsiteY2723" fmla="*/ 2570932 h 4151891"/>
              <a:gd name="connsiteX2724" fmla="*/ 1337752 w 7122824"/>
              <a:gd name="connsiteY2724" fmla="*/ 2581618 h 4151891"/>
              <a:gd name="connsiteX2725" fmla="*/ 1326538 w 7122824"/>
              <a:gd name="connsiteY2725" fmla="*/ 2592274 h 4151891"/>
              <a:gd name="connsiteX2726" fmla="*/ 1328123 w 7122824"/>
              <a:gd name="connsiteY2726" fmla="*/ 2570932 h 4151891"/>
              <a:gd name="connsiteX2727" fmla="*/ 6035672 w 7122824"/>
              <a:gd name="connsiteY2727" fmla="*/ 2569432 h 4151891"/>
              <a:gd name="connsiteX2728" fmla="*/ 6036071 w 7122824"/>
              <a:gd name="connsiteY2728" fmla="*/ 2569742 h 4151891"/>
              <a:gd name="connsiteX2729" fmla="*/ 6045935 w 7122824"/>
              <a:gd name="connsiteY2729" fmla="*/ 2577505 h 4151891"/>
              <a:gd name="connsiteX2730" fmla="*/ 6057150 w 7122824"/>
              <a:gd name="connsiteY2730" fmla="*/ 2587742 h 4151891"/>
              <a:gd name="connsiteX2731" fmla="*/ 6059228 w 7122824"/>
              <a:gd name="connsiteY2731" fmla="*/ 2590270 h 4151891"/>
              <a:gd name="connsiteX2732" fmla="*/ 6059776 w 7122824"/>
              <a:gd name="connsiteY2732" fmla="*/ 2591842 h 4151891"/>
              <a:gd name="connsiteX2733" fmla="*/ 6056688 w 7122824"/>
              <a:gd name="connsiteY2733" fmla="*/ 2591446 h 4151891"/>
              <a:gd name="connsiteX2734" fmla="*/ 6051441 w 7122824"/>
              <a:gd name="connsiteY2734" fmla="*/ 2588676 h 4151891"/>
              <a:gd name="connsiteX2735" fmla="*/ 772221 w 7122824"/>
              <a:gd name="connsiteY2735" fmla="*/ 2568737 h 4151891"/>
              <a:gd name="connsiteX2736" fmla="*/ 779898 w 7122824"/>
              <a:gd name="connsiteY2736" fmla="*/ 2577217 h 4151891"/>
              <a:gd name="connsiteX2737" fmla="*/ 772221 w 7122824"/>
              <a:gd name="connsiteY2737" fmla="*/ 2568737 h 4151891"/>
              <a:gd name="connsiteX2738" fmla="*/ 514312 w 7122824"/>
              <a:gd name="connsiteY2738" fmla="*/ 2567673 h 4151891"/>
              <a:gd name="connsiteX2739" fmla="*/ 515377 w 7122824"/>
              <a:gd name="connsiteY2739" fmla="*/ 2570897 h 4151891"/>
              <a:gd name="connsiteX2740" fmla="*/ 502146 w 7122824"/>
              <a:gd name="connsiteY2740" fmla="*/ 2576580 h 4151891"/>
              <a:gd name="connsiteX2741" fmla="*/ 514312 w 7122824"/>
              <a:gd name="connsiteY2741" fmla="*/ 2567673 h 4151891"/>
              <a:gd name="connsiteX2742" fmla="*/ 1851883 w 7122824"/>
              <a:gd name="connsiteY2742" fmla="*/ 2567603 h 4151891"/>
              <a:gd name="connsiteX2743" fmla="*/ 1845048 w 7122824"/>
              <a:gd name="connsiteY2743" fmla="*/ 2580121 h 4151891"/>
              <a:gd name="connsiteX2744" fmla="*/ 1851883 w 7122824"/>
              <a:gd name="connsiteY2744" fmla="*/ 2567603 h 4151891"/>
              <a:gd name="connsiteX2745" fmla="*/ 1361805 w 7122824"/>
              <a:gd name="connsiteY2745" fmla="*/ 2566772 h 4151891"/>
              <a:gd name="connsiteX2746" fmla="*/ 1348073 w 7122824"/>
              <a:gd name="connsiteY2746" fmla="*/ 2575798 h 4151891"/>
              <a:gd name="connsiteX2747" fmla="*/ 1361805 w 7122824"/>
              <a:gd name="connsiteY2747" fmla="*/ 2566772 h 4151891"/>
              <a:gd name="connsiteX2748" fmla="*/ 1904670 w 7122824"/>
              <a:gd name="connsiteY2748" fmla="*/ 2565603 h 4151891"/>
              <a:gd name="connsiteX2749" fmla="*/ 1915883 w 7122824"/>
              <a:gd name="connsiteY2749" fmla="*/ 2565674 h 4151891"/>
              <a:gd name="connsiteX2750" fmla="*/ 1909537 w 7122824"/>
              <a:gd name="connsiteY2750" fmla="*/ 2575951 h 4151891"/>
              <a:gd name="connsiteX2751" fmla="*/ 1904670 w 7122824"/>
              <a:gd name="connsiteY2751" fmla="*/ 2565603 h 4151891"/>
              <a:gd name="connsiteX2752" fmla="*/ 2121606 w 7122824"/>
              <a:gd name="connsiteY2752" fmla="*/ 2562466 h 4151891"/>
              <a:gd name="connsiteX2753" fmla="*/ 2126582 w 7122824"/>
              <a:gd name="connsiteY2753" fmla="*/ 2563023 h 4151891"/>
              <a:gd name="connsiteX2754" fmla="*/ 2118096 w 7122824"/>
              <a:gd name="connsiteY2754" fmla="*/ 2567718 h 4151891"/>
              <a:gd name="connsiteX2755" fmla="*/ 2121606 w 7122824"/>
              <a:gd name="connsiteY2755" fmla="*/ 2562466 h 4151891"/>
              <a:gd name="connsiteX2756" fmla="*/ 1053386 w 7122824"/>
              <a:gd name="connsiteY2756" fmla="*/ 2562428 h 4151891"/>
              <a:gd name="connsiteX2757" fmla="*/ 1036748 w 7122824"/>
              <a:gd name="connsiteY2757" fmla="*/ 2570886 h 4151891"/>
              <a:gd name="connsiteX2758" fmla="*/ 1010221 w 7122824"/>
              <a:gd name="connsiteY2758" fmla="*/ 2580993 h 4151891"/>
              <a:gd name="connsiteX2759" fmla="*/ 1040650 w 7122824"/>
              <a:gd name="connsiteY2759" fmla="*/ 2576160 h 4151891"/>
              <a:gd name="connsiteX2760" fmla="*/ 1049542 w 7122824"/>
              <a:gd name="connsiteY2760" fmla="*/ 2572016 h 4151891"/>
              <a:gd name="connsiteX2761" fmla="*/ 1051647 w 7122824"/>
              <a:gd name="connsiteY2761" fmla="*/ 2569739 h 4151891"/>
              <a:gd name="connsiteX2762" fmla="*/ 1050840 w 7122824"/>
              <a:gd name="connsiteY2762" fmla="*/ 2567725 h 4151891"/>
              <a:gd name="connsiteX2763" fmla="*/ 1049623 w 7122824"/>
              <a:gd name="connsiteY2763" fmla="*/ 2566018 h 4151891"/>
              <a:gd name="connsiteX2764" fmla="*/ 1052432 w 7122824"/>
              <a:gd name="connsiteY2764" fmla="*/ 2565725 h 4151891"/>
              <a:gd name="connsiteX2765" fmla="*/ 1052187 w 7122824"/>
              <a:gd name="connsiteY2765" fmla="*/ 2569154 h 4151891"/>
              <a:gd name="connsiteX2766" fmla="*/ 1053311 w 7122824"/>
              <a:gd name="connsiteY2766" fmla="*/ 2567938 h 4151891"/>
              <a:gd name="connsiteX2767" fmla="*/ 1053386 w 7122824"/>
              <a:gd name="connsiteY2767" fmla="*/ 2562428 h 4151891"/>
              <a:gd name="connsiteX2768" fmla="*/ 2069674 w 7122824"/>
              <a:gd name="connsiteY2768" fmla="*/ 2561073 h 4151891"/>
              <a:gd name="connsiteX2769" fmla="*/ 2077288 w 7122824"/>
              <a:gd name="connsiteY2769" fmla="*/ 2562211 h 4151891"/>
              <a:gd name="connsiteX2770" fmla="*/ 2069674 w 7122824"/>
              <a:gd name="connsiteY2770" fmla="*/ 2561073 h 4151891"/>
              <a:gd name="connsiteX2771" fmla="*/ 2377618 w 7122824"/>
              <a:gd name="connsiteY2771" fmla="*/ 2561061 h 4151891"/>
              <a:gd name="connsiteX2772" fmla="*/ 2383865 w 7122824"/>
              <a:gd name="connsiteY2772" fmla="*/ 2571644 h 4151891"/>
              <a:gd name="connsiteX2773" fmla="*/ 2366157 w 7122824"/>
              <a:gd name="connsiteY2773" fmla="*/ 2561201 h 4151891"/>
              <a:gd name="connsiteX2774" fmla="*/ 2377618 w 7122824"/>
              <a:gd name="connsiteY2774" fmla="*/ 2561061 h 4151891"/>
              <a:gd name="connsiteX2775" fmla="*/ 2011889 w 7122824"/>
              <a:gd name="connsiteY2775" fmla="*/ 2560825 h 4151891"/>
              <a:gd name="connsiteX2776" fmla="*/ 2018281 w 7122824"/>
              <a:gd name="connsiteY2776" fmla="*/ 2561058 h 4151891"/>
              <a:gd name="connsiteX2777" fmla="*/ 2022159 w 7122824"/>
              <a:gd name="connsiteY2777" fmla="*/ 2561999 h 4151891"/>
              <a:gd name="connsiteX2778" fmla="*/ 2007797 w 7122824"/>
              <a:gd name="connsiteY2778" fmla="*/ 2567502 h 4151891"/>
              <a:gd name="connsiteX2779" fmla="*/ 2011889 w 7122824"/>
              <a:gd name="connsiteY2779" fmla="*/ 2560825 h 4151891"/>
              <a:gd name="connsiteX2780" fmla="*/ 1963996 w 7122824"/>
              <a:gd name="connsiteY2780" fmla="*/ 2560676 h 4151891"/>
              <a:gd name="connsiteX2781" fmla="*/ 1971574 w 7122824"/>
              <a:gd name="connsiteY2781" fmla="*/ 2569826 h 4151891"/>
              <a:gd name="connsiteX2782" fmla="*/ 1963996 w 7122824"/>
              <a:gd name="connsiteY2782" fmla="*/ 2560676 h 4151891"/>
              <a:gd name="connsiteX2783" fmla="*/ 6962158 w 7122824"/>
              <a:gd name="connsiteY2783" fmla="*/ 2559546 h 4151891"/>
              <a:gd name="connsiteX2784" fmla="*/ 6963657 w 7122824"/>
              <a:gd name="connsiteY2784" fmla="*/ 2560062 h 4151891"/>
              <a:gd name="connsiteX2785" fmla="*/ 6963335 w 7122824"/>
              <a:gd name="connsiteY2785" fmla="*/ 2560556 h 4151891"/>
              <a:gd name="connsiteX2786" fmla="*/ 6962450 w 7122824"/>
              <a:gd name="connsiteY2786" fmla="*/ 2559796 h 4151891"/>
              <a:gd name="connsiteX2787" fmla="*/ 6962158 w 7122824"/>
              <a:gd name="connsiteY2787" fmla="*/ 2559546 h 4151891"/>
              <a:gd name="connsiteX2788" fmla="*/ 2004170 w 7122824"/>
              <a:gd name="connsiteY2788" fmla="*/ 2559331 h 4151891"/>
              <a:gd name="connsiteX2789" fmla="*/ 2001857 w 7122824"/>
              <a:gd name="connsiteY2789" fmla="*/ 2574806 h 4151891"/>
              <a:gd name="connsiteX2790" fmla="*/ 1981224 w 7122824"/>
              <a:gd name="connsiteY2790" fmla="*/ 2568505 h 4151891"/>
              <a:gd name="connsiteX2791" fmla="*/ 2004170 w 7122824"/>
              <a:gd name="connsiteY2791" fmla="*/ 2559331 h 4151891"/>
              <a:gd name="connsiteX2792" fmla="*/ 1953703 w 7122824"/>
              <a:gd name="connsiteY2792" fmla="*/ 2558685 h 4151891"/>
              <a:gd name="connsiteX2793" fmla="*/ 1951389 w 7122824"/>
              <a:gd name="connsiteY2793" fmla="*/ 2574164 h 4151891"/>
              <a:gd name="connsiteX2794" fmla="*/ 1944146 w 7122824"/>
              <a:gd name="connsiteY2794" fmla="*/ 2573082 h 4151891"/>
              <a:gd name="connsiteX2795" fmla="*/ 1935273 w 7122824"/>
              <a:gd name="connsiteY2795" fmla="*/ 2560678 h 4151891"/>
              <a:gd name="connsiteX2796" fmla="*/ 1953703 w 7122824"/>
              <a:gd name="connsiteY2796" fmla="*/ 2558685 h 4151891"/>
              <a:gd name="connsiteX2797" fmla="*/ 2141364 w 7122824"/>
              <a:gd name="connsiteY2797" fmla="*/ 2557995 h 4151891"/>
              <a:gd name="connsiteX2798" fmla="*/ 2143601 w 7122824"/>
              <a:gd name="connsiteY2798" fmla="*/ 2571869 h 4151891"/>
              <a:gd name="connsiteX2799" fmla="*/ 2141364 w 7122824"/>
              <a:gd name="connsiteY2799" fmla="*/ 2557995 h 4151891"/>
              <a:gd name="connsiteX2800" fmla="*/ 2047175 w 7122824"/>
              <a:gd name="connsiteY2800" fmla="*/ 2557711 h 4151891"/>
              <a:gd name="connsiteX2801" fmla="*/ 2051434 w 7122824"/>
              <a:gd name="connsiteY2801" fmla="*/ 2558348 h 4151891"/>
              <a:gd name="connsiteX2802" fmla="*/ 2049123 w 7122824"/>
              <a:gd name="connsiteY2802" fmla="*/ 2573823 h 4151891"/>
              <a:gd name="connsiteX2803" fmla="*/ 2044863 w 7122824"/>
              <a:gd name="connsiteY2803" fmla="*/ 2573187 h 4151891"/>
              <a:gd name="connsiteX2804" fmla="*/ 2047175 w 7122824"/>
              <a:gd name="connsiteY2804" fmla="*/ 2557711 h 4151891"/>
              <a:gd name="connsiteX2805" fmla="*/ 2651323 w 7122824"/>
              <a:gd name="connsiteY2805" fmla="*/ 2553271 h 4151891"/>
              <a:gd name="connsiteX2806" fmla="*/ 2660181 w 7122824"/>
              <a:gd name="connsiteY2806" fmla="*/ 2559578 h 4151891"/>
              <a:gd name="connsiteX2807" fmla="*/ 2685531 w 7122824"/>
              <a:gd name="connsiteY2807" fmla="*/ 2575944 h 4151891"/>
              <a:gd name="connsiteX2808" fmla="*/ 2701883 w 7122824"/>
              <a:gd name="connsiteY2808" fmla="*/ 2577493 h 4151891"/>
              <a:gd name="connsiteX2809" fmla="*/ 2663130 w 7122824"/>
              <a:gd name="connsiteY2809" fmla="*/ 2556070 h 4151891"/>
              <a:gd name="connsiteX2810" fmla="*/ 1406384 w 7122824"/>
              <a:gd name="connsiteY2810" fmla="*/ 2551599 h 4151891"/>
              <a:gd name="connsiteX2811" fmla="*/ 1403256 w 7122824"/>
              <a:gd name="connsiteY2811" fmla="*/ 2572532 h 4151891"/>
              <a:gd name="connsiteX2812" fmla="*/ 1411774 w 7122824"/>
              <a:gd name="connsiteY2812" fmla="*/ 2578444 h 4151891"/>
              <a:gd name="connsiteX2813" fmla="*/ 1359411 w 7122824"/>
              <a:gd name="connsiteY2813" fmla="*/ 2584544 h 4151891"/>
              <a:gd name="connsiteX2814" fmla="*/ 1359921 w 7122824"/>
              <a:gd name="connsiteY2814" fmla="*/ 2583811 h 4151891"/>
              <a:gd name="connsiteX2815" fmla="*/ 1358584 w 7122824"/>
              <a:gd name="connsiteY2815" fmla="*/ 2582255 h 4151891"/>
              <a:gd name="connsiteX2816" fmla="*/ 1360657 w 7122824"/>
              <a:gd name="connsiteY2816" fmla="*/ 2578093 h 4151891"/>
              <a:gd name="connsiteX2817" fmla="*/ 1361179 w 7122824"/>
              <a:gd name="connsiteY2817" fmla="*/ 2582002 h 4151891"/>
              <a:gd name="connsiteX2818" fmla="*/ 1369140 w 7122824"/>
              <a:gd name="connsiteY2818" fmla="*/ 2570560 h 4151891"/>
              <a:gd name="connsiteX2819" fmla="*/ 1377691 w 7122824"/>
              <a:gd name="connsiteY2819" fmla="*/ 2556594 h 4151891"/>
              <a:gd name="connsiteX2820" fmla="*/ 1380519 w 7122824"/>
              <a:gd name="connsiteY2820" fmla="*/ 2569134 h 4151891"/>
              <a:gd name="connsiteX2821" fmla="*/ 1388647 w 7122824"/>
              <a:gd name="connsiteY2821" fmla="*/ 2556684 h 4151891"/>
              <a:gd name="connsiteX2822" fmla="*/ 1406384 w 7122824"/>
              <a:gd name="connsiteY2822" fmla="*/ 2551599 h 4151891"/>
              <a:gd name="connsiteX2823" fmla="*/ 2376303 w 7122824"/>
              <a:gd name="connsiteY2823" fmla="*/ 2547132 h 4151891"/>
              <a:gd name="connsiteX2824" fmla="*/ 2387283 w 7122824"/>
              <a:gd name="connsiteY2824" fmla="*/ 2548773 h 4151891"/>
              <a:gd name="connsiteX2825" fmla="*/ 2386144 w 7122824"/>
              <a:gd name="connsiteY2825" fmla="*/ 2556388 h 4151891"/>
              <a:gd name="connsiteX2826" fmla="*/ 2375165 w 7122824"/>
              <a:gd name="connsiteY2826" fmla="*/ 2554748 h 4151891"/>
              <a:gd name="connsiteX2827" fmla="*/ 2376303 w 7122824"/>
              <a:gd name="connsiteY2827" fmla="*/ 2547132 h 4151891"/>
              <a:gd name="connsiteX2828" fmla="*/ 1429141 w 7122824"/>
              <a:gd name="connsiteY2828" fmla="*/ 2546955 h 4151891"/>
              <a:gd name="connsiteX2829" fmla="*/ 1435683 w 7122824"/>
              <a:gd name="connsiteY2829" fmla="*/ 2565231 h 4151891"/>
              <a:gd name="connsiteX2830" fmla="*/ 1453342 w 7122824"/>
              <a:gd name="connsiteY2830" fmla="*/ 2569442 h 4151891"/>
              <a:gd name="connsiteX2831" fmla="*/ 1414230 w 7122824"/>
              <a:gd name="connsiteY2831" fmla="*/ 2574343 h 4151891"/>
              <a:gd name="connsiteX2832" fmla="*/ 1414060 w 7122824"/>
              <a:gd name="connsiteY2832" fmla="*/ 2565145 h 4151891"/>
              <a:gd name="connsiteX2833" fmla="*/ 1410903 w 7122824"/>
              <a:gd name="connsiteY2833" fmla="*/ 2555237 h 4151891"/>
              <a:gd name="connsiteX2834" fmla="*/ 1422865 w 7122824"/>
              <a:gd name="connsiteY2834" fmla="*/ 2547589 h 4151891"/>
              <a:gd name="connsiteX2835" fmla="*/ 1425962 w 7122824"/>
              <a:gd name="connsiteY2835" fmla="*/ 2568233 h 4151891"/>
              <a:gd name="connsiteX2836" fmla="*/ 1429141 w 7122824"/>
              <a:gd name="connsiteY2836" fmla="*/ 2546955 h 4151891"/>
              <a:gd name="connsiteX2837" fmla="*/ 916223 w 7122824"/>
              <a:gd name="connsiteY2837" fmla="*/ 2546419 h 4151891"/>
              <a:gd name="connsiteX2838" fmla="*/ 920515 w 7122824"/>
              <a:gd name="connsiteY2838" fmla="*/ 2551369 h 4151891"/>
              <a:gd name="connsiteX2839" fmla="*/ 911298 w 7122824"/>
              <a:gd name="connsiteY2839" fmla="*/ 2553199 h 4151891"/>
              <a:gd name="connsiteX2840" fmla="*/ 916223 w 7122824"/>
              <a:gd name="connsiteY2840" fmla="*/ 2546419 h 4151891"/>
              <a:gd name="connsiteX2841" fmla="*/ 2588251 w 7122824"/>
              <a:gd name="connsiteY2841" fmla="*/ 2545188 h 4151891"/>
              <a:gd name="connsiteX2842" fmla="*/ 2597662 w 7122824"/>
              <a:gd name="connsiteY2842" fmla="*/ 2546594 h 4151891"/>
              <a:gd name="connsiteX2843" fmla="*/ 2595405 w 7122824"/>
              <a:gd name="connsiteY2843" fmla="*/ 2572430 h 4151891"/>
              <a:gd name="connsiteX2844" fmla="*/ 2586660 w 7122824"/>
              <a:gd name="connsiteY2844" fmla="*/ 2555834 h 4151891"/>
              <a:gd name="connsiteX2845" fmla="*/ 2588251 w 7122824"/>
              <a:gd name="connsiteY2845" fmla="*/ 2545188 h 4151891"/>
              <a:gd name="connsiteX2846" fmla="*/ 6082437 w 7122824"/>
              <a:gd name="connsiteY2846" fmla="*/ 2542431 h 4151891"/>
              <a:gd name="connsiteX2847" fmla="*/ 6102933 w 7122824"/>
              <a:gd name="connsiteY2847" fmla="*/ 2559866 h 4151891"/>
              <a:gd name="connsiteX2848" fmla="*/ 6129399 w 7122824"/>
              <a:gd name="connsiteY2848" fmla="*/ 2577616 h 4151891"/>
              <a:gd name="connsiteX2849" fmla="*/ 6136698 w 7122824"/>
              <a:gd name="connsiteY2849" fmla="*/ 2583682 h 4151891"/>
              <a:gd name="connsiteX2850" fmla="*/ 6137259 w 7122824"/>
              <a:gd name="connsiteY2850" fmla="*/ 2584677 h 4151891"/>
              <a:gd name="connsiteX2851" fmla="*/ 6137996 w 7122824"/>
              <a:gd name="connsiteY2851" fmla="*/ 2586887 h 4151891"/>
              <a:gd name="connsiteX2852" fmla="*/ 6115533 w 7122824"/>
              <a:gd name="connsiteY2852" fmla="*/ 2572373 h 4151891"/>
              <a:gd name="connsiteX2853" fmla="*/ 6099090 w 7122824"/>
              <a:gd name="connsiteY2853" fmla="*/ 2560942 h 4151891"/>
              <a:gd name="connsiteX2854" fmla="*/ 6096633 w 7122824"/>
              <a:gd name="connsiteY2854" fmla="*/ 2559370 h 4151891"/>
              <a:gd name="connsiteX2855" fmla="*/ 6042355 w 7122824"/>
              <a:gd name="connsiteY2855" fmla="*/ 2542071 h 4151891"/>
              <a:gd name="connsiteX2856" fmla="*/ 6041908 w 7122824"/>
              <a:gd name="connsiteY2856" fmla="*/ 2545800 h 4151891"/>
              <a:gd name="connsiteX2857" fmla="*/ 6039983 w 7122824"/>
              <a:gd name="connsiteY2857" fmla="*/ 2542806 h 4151891"/>
              <a:gd name="connsiteX2858" fmla="*/ 6042355 w 7122824"/>
              <a:gd name="connsiteY2858" fmla="*/ 2542071 h 4151891"/>
              <a:gd name="connsiteX2859" fmla="*/ 1568443 w 7122824"/>
              <a:gd name="connsiteY2859" fmla="*/ 2539143 h 4151891"/>
              <a:gd name="connsiteX2860" fmla="*/ 1576840 w 7122824"/>
              <a:gd name="connsiteY2860" fmla="*/ 2539582 h 4151891"/>
              <a:gd name="connsiteX2861" fmla="*/ 1580581 w 7122824"/>
              <a:gd name="connsiteY2861" fmla="*/ 2548531 h 4151891"/>
              <a:gd name="connsiteX2862" fmla="*/ 1568443 w 7122824"/>
              <a:gd name="connsiteY2862" fmla="*/ 2539143 h 4151891"/>
              <a:gd name="connsiteX2863" fmla="*/ 2355934 w 7122824"/>
              <a:gd name="connsiteY2863" fmla="*/ 2537194 h 4151891"/>
              <a:gd name="connsiteX2864" fmla="*/ 2363594 w 7122824"/>
              <a:gd name="connsiteY2864" fmla="*/ 2545792 h 4151891"/>
              <a:gd name="connsiteX2865" fmla="*/ 2355934 w 7122824"/>
              <a:gd name="connsiteY2865" fmla="*/ 2537194 h 4151891"/>
              <a:gd name="connsiteX2866" fmla="*/ 1057688 w 7122824"/>
              <a:gd name="connsiteY2866" fmla="*/ 2536500 h 4151891"/>
              <a:gd name="connsiteX2867" fmla="*/ 1057027 w 7122824"/>
              <a:gd name="connsiteY2867" fmla="*/ 2537456 h 4151891"/>
              <a:gd name="connsiteX2868" fmla="*/ 1057355 w 7122824"/>
              <a:gd name="connsiteY2868" fmla="*/ 2536979 h 4151891"/>
              <a:gd name="connsiteX2869" fmla="*/ 1419214 w 7122824"/>
              <a:gd name="connsiteY2869" fmla="*/ 2534703 h 4151891"/>
              <a:gd name="connsiteX2870" fmla="*/ 1418925 w 7122824"/>
              <a:gd name="connsiteY2870" fmla="*/ 2538289 h 4151891"/>
              <a:gd name="connsiteX2871" fmla="*/ 1417422 w 7122824"/>
              <a:gd name="connsiteY2871" fmla="*/ 2535161 h 4151891"/>
              <a:gd name="connsiteX2872" fmla="*/ 1419214 w 7122824"/>
              <a:gd name="connsiteY2872" fmla="*/ 2534703 h 4151891"/>
              <a:gd name="connsiteX2873" fmla="*/ 2582266 w 7122824"/>
              <a:gd name="connsiteY2873" fmla="*/ 2533707 h 4151891"/>
              <a:gd name="connsiteX2874" fmla="*/ 2582298 w 7122824"/>
              <a:gd name="connsiteY2874" fmla="*/ 2534099 h 4151891"/>
              <a:gd name="connsiteX2875" fmla="*/ 2582458 w 7122824"/>
              <a:gd name="connsiteY2875" fmla="*/ 2536027 h 4151891"/>
              <a:gd name="connsiteX2876" fmla="*/ 761925 w 7122824"/>
              <a:gd name="connsiteY2876" fmla="*/ 2533330 h 4151891"/>
              <a:gd name="connsiteX2877" fmla="*/ 761498 w 7122824"/>
              <a:gd name="connsiteY2877" fmla="*/ 2538851 h 4151891"/>
              <a:gd name="connsiteX2878" fmla="*/ 759110 w 7122824"/>
              <a:gd name="connsiteY2878" fmla="*/ 2533530 h 4151891"/>
              <a:gd name="connsiteX2879" fmla="*/ 761925 w 7122824"/>
              <a:gd name="connsiteY2879" fmla="*/ 2533330 h 4151891"/>
              <a:gd name="connsiteX2880" fmla="*/ 2582110 w 7122824"/>
              <a:gd name="connsiteY2880" fmla="*/ 2531815 h 4151891"/>
              <a:gd name="connsiteX2881" fmla="*/ 2582132 w 7122824"/>
              <a:gd name="connsiteY2881" fmla="*/ 2532091 h 4151891"/>
              <a:gd name="connsiteX2882" fmla="*/ 2582266 w 7122824"/>
              <a:gd name="connsiteY2882" fmla="*/ 2533707 h 4151891"/>
              <a:gd name="connsiteX2883" fmla="*/ 2567437 w 7122824"/>
              <a:gd name="connsiteY2883" fmla="*/ 2530585 h 4151891"/>
              <a:gd name="connsiteX2884" fmla="*/ 2580677 w 7122824"/>
              <a:gd name="connsiteY2884" fmla="*/ 2532564 h 4151891"/>
              <a:gd name="connsiteX2885" fmla="*/ 2567437 w 7122824"/>
              <a:gd name="connsiteY2885" fmla="*/ 2530585 h 4151891"/>
              <a:gd name="connsiteX2886" fmla="*/ 2581979 w 7122824"/>
              <a:gd name="connsiteY2886" fmla="*/ 2530243 h 4151891"/>
              <a:gd name="connsiteX2887" fmla="*/ 2582032 w 7122824"/>
              <a:gd name="connsiteY2887" fmla="*/ 2530886 h 4151891"/>
              <a:gd name="connsiteX2888" fmla="*/ 2582110 w 7122824"/>
              <a:gd name="connsiteY2888" fmla="*/ 2531815 h 4151891"/>
              <a:gd name="connsiteX2889" fmla="*/ 950980 w 7122824"/>
              <a:gd name="connsiteY2889" fmla="*/ 2529081 h 4151891"/>
              <a:gd name="connsiteX2890" fmla="*/ 957092 w 7122824"/>
              <a:gd name="connsiteY2890" fmla="*/ 2529621 h 4151891"/>
              <a:gd name="connsiteX2891" fmla="*/ 947259 w 7122824"/>
              <a:gd name="connsiteY2891" fmla="*/ 2535606 h 4151891"/>
              <a:gd name="connsiteX2892" fmla="*/ 950980 w 7122824"/>
              <a:gd name="connsiteY2892" fmla="*/ 2529081 h 4151891"/>
              <a:gd name="connsiteX2893" fmla="*/ 2615035 w 7122824"/>
              <a:gd name="connsiteY2893" fmla="*/ 2528184 h 4151891"/>
              <a:gd name="connsiteX2894" fmla="*/ 2613588 w 7122824"/>
              <a:gd name="connsiteY2894" fmla="*/ 2528339 h 4151891"/>
              <a:gd name="connsiteX2895" fmla="*/ 2625499 w 7122824"/>
              <a:gd name="connsiteY2895" fmla="*/ 2534886 h 4151891"/>
              <a:gd name="connsiteX2896" fmla="*/ 2639338 w 7122824"/>
              <a:gd name="connsiteY2896" fmla="*/ 2544739 h 4151891"/>
              <a:gd name="connsiteX2897" fmla="*/ 2640090 w 7122824"/>
              <a:gd name="connsiteY2897" fmla="*/ 2534126 h 4151891"/>
              <a:gd name="connsiteX2898" fmla="*/ 2615035 w 7122824"/>
              <a:gd name="connsiteY2898" fmla="*/ 2528184 h 4151891"/>
              <a:gd name="connsiteX2899" fmla="*/ 707971 w 7122824"/>
              <a:gd name="connsiteY2899" fmla="*/ 2525267 h 4151891"/>
              <a:gd name="connsiteX2900" fmla="*/ 707541 w 7122824"/>
              <a:gd name="connsiteY2900" fmla="*/ 2530788 h 4151891"/>
              <a:gd name="connsiteX2901" fmla="*/ 705176 w 7122824"/>
              <a:gd name="connsiteY2901" fmla="*/ 2525470 h 4151891"/>
              <a:gd name="connsiteX2902" fmla="*/ 707971 w 7122824"/>
              <a:gd name="connsiteY2902" fmla="*/ 2525267 h 4151891"/>
              <a:gd name="connsiteX2903" fmla="*/ 2674294 w 7122824"/>
              <a:gd name="connsiteY2903" fmla="*/ 2523216 h 4151891"/>
              <a:gd name="connsiteX2904" fmla="*/ 2667556 w 7122824"/>
              <a:gd name="connsiteY2904" fmla="*/ 2524163 h 4151891"/>
              <a:gd name="connsiteX2905" fmla="*/ 2665162 w 7122824"/>
              <a:gd name="connsiteY2905" fmla="*/ 2528644 h 4151891"/>
              <a:gd name="connsiteX2906" fmla="*/ 2667392 w 7122824"/>
              <a:gd name="connsiteY2906" fmla="*/ 2531375 h 4151891"/>
              <a:gd name="connsiteX2907" fmla="*/ 2683900 w 7122824"/>
              <a:gd name="connsiteY2907" fmla="*/ 2534884 h 4151891"/>
              <a:gd name="connsiteX2908" fmla="*/ 2687771 w 7122824"/>
              <a:gd name="connsiteY2908" fmla="*/ 2527183 h 4151891"/>
              <a:gd name="connsiteX2909" fmla="*/ 2674294 w 7122824"/>
              <a:gd name="connsiteY2909" fmla="*/ 2523216 h 4151891"/>
              <a:gd name="connsiteX2910" fmla="*/ 1760966 w 7122824"/>
              <a:gd name="connsiteY2910" fmla="*/ 2522988 h 4151891"/>
              <a:gd name="connsiteX2911" fmla="*/ 1761823 w 7122824"/>
              <a:gd name="connsiteY2911" fmla="*/ 2527674 h 4151891"/>
              <a:gd name="connsiteX2912" fmla="*/ 1753739 w 7122824"/>
              <a:gd name="connsiteY2912" fmla="*/ 2529683 h 4151891"/>
              <a:gd name="connsiteX2913" fmla="*/ 1760966 w 7122824"/>
              <a:gd name="connsiteY2913" fmla="*/ 2522988 h 4151891"/>
              <a:gd name="connsiteX2914" fmla="*/ 2552485 w 7122824"/>
              <a:gd name="connsiteY2914" fmla="*/ 2522224 h 4151891"/>
              <a:gd name="connsiteX2915" fmla="*/ 2551308 w 7122824"/>
              <a:gd name="connsiteY2915" fmla="*/ 2525395 h 4151891"/>
              <a:gd name="connsiteX2916" fmla="*/ 2550155 w 7122824"/>
              <a:gd name="connsiteY2916" fmla="*/ 2539630 h 4151891"/>
              <a:gd name="connsiteX2917" fmla="*/ 2555872 w 7122824"/>
              <a:gd name="connsiteY2917" fmla="*/ 2532696 h 4151891"/>
              <a:gd name="connsiteX2918" fmla="*/ 2553089 w 7122824"/>
              <a:gd name="connsiteY2918" fmla="*/ 2546104 h 4151891"/>
              <a:gd name="connsiteX2919" fmla="*/ 2554076 w 7122824"/>
              <a:gd name="connsiteY2919" fmla="*/ 2552603 h 4151891"/>
              <a:gd name="connsiteX2920" fmla="*/ 2567495 w 7122824"/>
              <a:gd name="connsiteY2920" fmla="*/ 2559176 h 4151891"/>
              <a:gd name="connsiteX2921" fmla="*/ 2566966 w 7122824"/>
              <a:gd name="connsiteY2921" fmla="*/ 2556809 h 4151891"/>
              <a:gd name="connsiteX2922" fmla="*/ 2569053 w 7122824"/>
              <a:gd name="connsiteY2922" fmla="*/ 2556087 h 4151891"/>
              <a:gd name="connsiteX2923" fmla="*/ 2569472 w 7122824"/>
              <a:gd name="connsiteY2923" fmla="*/ 2558837 h 4151891"/>
              <a:gd name="connsiteX2924" fmla="*/ 2568460 w 7122824"/>
              <a:gd name="connsiteY2924" fmla="*/ 2559650 h 4151891"/>
              <a:gd name="connsiteX2925" fmla="*/ 2578009 w 7122824"/>
              <a:gd name="connsiteY2925" fmla="*/ 2564326 h 4151891"/>
              <a:gd name="connsiteX2926" fmla="*/ 2576649 w 7122824"/>
              <a:gd name="connsiteY2926" fmla="*/ 2561184 h 4151891"/>
              <a:gd name="connsiteX2927" fmla="*/ 2579895 w 7122824"/>
              <a:gd name="connsiteY2927" fmla="*/ 2561126 h 4151891"/>
              <a:gd name="connsiteX2928" fmla="*/ 2582793 w 7122824"/>
              <a:gd name="connsiteY2928" fmla="*/ 2564007 h 4151891"/>
              <a:gd name="connsiteX2929" fmla="*/ 2582241 w 7122824"/>
              <a:gd name="connsiteY2929" fmla="*/ 2566399 h 4151891"/>
              <a:gd name="connsiteX2930" fmla="*/ 2585275 w 7122824"/>
              <a:gd name="connsiteY2930" fmla="*/ 2567885 h 4151891"/>
              <a:gd name="connsiteX2931" fmla="*/ 2603143 w 7122824"/>
              <a:gd name="connsiteY2931" fmla="*/ 2572121 h 4151891"/>
              <a:gd name="connsiteX2932" fmla="*/ 2601526 w 7122824"/>
              <a:gd name="connsiteY2932" fmla="*/ 2551554 h 4151891"/>
              <a:gd name="connsiteX2933" fmla="*/ 2616819 w 7122824"/>
              <a:gd name="connsiteY2933" fmla="*/ 2553839 h 4151891"/>
              <a:gd name="connsiteX2934" fmla="*/ 2618334 w 7122824"/>
              <a:gd name="connsiteY2934" fmla="*/ 2560709 h 4151891"/>
              <a:gd name="connsiteX2935" fmla="*/ 2618039 w 7122824"/>
              <a:gd name="connsiteY2935" fmla="*/ 2561829 h 4151891"/>
              <a:gd name="connsiteX2936" fmla="*/ 2621187 w 7122824"/>
              <a:gd name="connsiteY2936" fmla="*/ 2561568 h 4151891"/>
              <a:gd name="connsiteX2937" fmla="*/ 2624250 w 7122824"/>
              <a:gd name="connsiteY2937" fmla="*/ 2569843 h 4151891"/>
              <a:gd name="connsiteX2938" fmla="*/ 2624646 w 7122824"/>
              <a:gd name="connsiteY2938" fmla="*/ 2570173 h 4151891"/>
              <a:gd name="connsiteX2939" fmla="*/ 2658693 w 7122824"/>
              <a:gd name="connsiteY2939" fmla="*/ 2573401 h 4151891"/>
              <a:gd name="connsiteX2940" fmla="*/ 2658441 w 7122824"/>
              <a:gd name="connsiteY2940" fmla="*/ 2572965 h 4151891"/>
              <a:gd name="connsiteX2941" fmla="*/ 2648104 w 7122824"/>
              <a:gd name="connsiteY2941" fmla="*/ 2567154 h 4151891"/>
              <a:gd name="connsiteX2942" fmla="*/ 2625235 w 7122824"/>
              <a:gd name="connsiteY2942" fmla="*/ 2552793 h 4151891"/>
              <a:gd name="connsiteX2943" fmla="*/ 2602848 w 7122824"/>
              <a:gd name="connsiteY2943" fmla="*/ 2536941 h 4151891"/>
              <a:gd name="connsiteX2944" fmla="*/ 2597619 w 7122824"/>
              <a:gd name="connsiteY2944" fmla="*/ 2531889 h 4151891"/>
              <a:gd name="connsiteX2945" fmla="*/ 2597507 w 7122824"/>
              <a:gd name="connsiteY2945" fmla="*/ 2531834 h 4151891"/>
              <a:gd name="connsiteX2946" fmla="*/ 2580245 w 7122824"/>
              <a:gd name="connsiteY2946" fmla="*/ 2528311 h 4151891"/>
              <a:gd name="connsiteX2947" fmla="*/ 2552946 w 7122824"/>
              <a:gd name="connsiteY2947" fmla="*/ 2522668 h 4151891"/>
              <a:gd name="connsiteX2948" fmla="*/ 839254 w 7122824"/>
              <a:gd name="connsiteY2948" fmla="*/ 2520058 h 4151891"/>
              <a:gd name="connsiteX2949" fmla="*/ 846914 w 7122824"/>
              <a:gd name="connsiteY2949" fmla="*/ 2528656 h 4151891"/>
              <a:gd name="connsiteX2950" fmla="*/ 839254 w 7122824"/>
              <a:gd name="connsiteY2950" fmla="*/ 2520058 h 4151891"/>
              <a:gd name="connsiteX2951" fmla="*/ 1586475 w 7122824"/>
              <a:gd name="connsiteY2951" fmla="*/ 2519897 h 4151891"/>
              <a:gd name="connsiteX2952" fmla="*/ 1588935 w 7122824"/>
              <a:gd name="connsiteY2952" fmla="*/ 2523380 h 4151891"/>
              <a:gd name="connsiteX2953" fmla="*/ 1579503 w 7122824"/>
              <a:gd name="connsiteY2953" fmla="*/ 2526640 h 4151891"/>
              <a:gd name="connsiteX2954" fmla="*/ 1586475 w 7122824"/>
              <a:gd name="connsiteY2954" fmla="*/ 2519897 h 4151891"/>
              <a:gd name="connsiteX2955" fmla="*/ 1764920 w 7122824"/>
              <a:gd name="connsiteY2955" fmla="*/ 2519673 h 4151891"/>
              <a:gd name="connsiteX2956" fmla="*/ 1764773 w 7122824"/>
              <a:gd name="connsiteY2956" fmla="*/ 2523315 h 4151891"/>
              <a:gd name="connsiteX2957" fmla="*/ 1762121 w 7122824"/>
              <a:gd name="connsiteY2957" fmla="*/ 2519770 h 4151891"/>
              <a:gd name="connsiteX2958" fmla="*/ 1764920 w 7122824"/>
              <a:gd name="connsiteY2958" fmla="*/ 2519673 h 4151891"/>
              <a:gd name="connsiteX2959" fmla="*/ 1485322 w 7122824"/>
              <a:gd name="connsiteY2959" fmla="*/ 2518607 h 4151891"/>
              <a:gd name="connsiteX2960" fmla="*/ 1493713 w 7122824"/>
              <a:gd name="connsiteY2960" fmla="*/ 2519090 h 4151891"/>
              <a:gd name="connsiteX2961" fmla="*/ 1497438 w 7122824"/>
              <a:gd name="connsiteY2961" fmla="*/ 2528137 h 4151891"/>
              <a:gd name="connsiteX2962" fmla="*/ 1485322 w 7122824"/>
              <a:gd name="connsiteY2962" fmla="*/ 2518607 h 4151891"/>
              <a:gd name="connsiteX2963" fmla="*/ 2508759 w 7122824"/>
              <a:gd name="connsiteY2963" fmla="*/ 2518258 h 4151891"/>
              <a:gd name="connsiteX2964" fmla="*/ 2504244 w 7122824"/>
              <a:gd name="connsiteY2964" fmla="*/ 2524982 h 4151891"/>
              <a:gd name="connsiteX2965" fmla="*/ 2514538 w 7122824"/>
              <a:gd name="connsiteY2965" fmla="*/ 2518732 h 4151891"/>
              <a:gd name="connsiteX2966" fmla="*/ 2508759 w 7122824"/>
              <a:gd name="connsiteY2966" fmla="*/ 2518258 h 4151891"/>
              <a:gd name="connsiteX2967" fmla="*/ 6134882 w 7122824"/>
              <a:gd name="connsiteY2967" fmla="*/ 2517281 h 4151891"/>
              <a:gd name="connsiteX2968" fmla="*/ 6142097 w 7122824"/>
              <a:gd name="connsiteY2968" fmla="*/ 2522278 h 4151891"/>
              <a:gd name="connsiteX2969" fmla="*/ 6172478 w 7122824"/>
              <a:gd name="connsiteY2969" fmla="*/ 2549594 h 4151891"/>
              <a:gd name="connsiteX2970" fmla="*/ 6188466 w 7122824"/>
              <a:gd name="connsiteY2970" fmla="*/ 2561673 h 4151891"/>
              <a:gd name="connsiteX2971" fmla="*/ 6187983 w 7122824"/>
              <a:gd name="connsiteY2971" fmla="*/ 2561716 h 4151891"/>
              <a:gd name="connsiteX2972" fmla="*/ 6193966 w 7122824"/>
              <a:gd name="connsiteY2972" fmla="*/ 2570689 h 4151891"/>
              <a:gd name="connsiteX2973" fmla="*/ 6196262 w 7122824"/>
              <a:gd name="connsiteY2973" fmla="*/ 2574001 h 4151891"/>
              <a:gd name="connsiteX2974" fmla="*/ 6191043 w 7122824"/>
              <a:gd name="connsiteY2974" fmla="*/ 2570410 h 4151891"/>
              <a:gd name="connsiteX2975" fmla="*/ 6157736 w 7122824"/>
              <a:gd name="connsiteY2975" fmla="*/ 2545963 h 4151891"/>
              <a:gd name="connsiteX2976" fmla="*/ 6148527 w 7122824"/>
              <a:gd name="connsiteY2976" fmla="*/ 2533264 h 4151891"/>
              <a:gd name="connsiteX2977" fmla="*/ 2772824 w 7122824"/>
              <a:gd name="connsiteY2977" fmla="*/ 2514610 h 4151891"/>
              <a:gd name="connsiteX2978" fmla="*/ 2771397 w 7122824"/>
              <a:gd name="connsiteY2978" fmla="*/ 2516170 h 4151891"/>
              <a:gd name="connsiteX2979" fmla="*/ 2772895 w 7122824"/>
              <a:gd name="connsiteY2979" fmla="*/ 2514638 h 4151891"/>
              <a:gd name="connsiteX2980" fmla="*/ 941341 w 7122824"/>
              <a:gd name="connsiteY2980" fmla="*/ 2511987 h 4151891"/>
              <a:gd name="connsiteX2981" fmla="*/ 940202 w 7122824"/>
              <a:gd name="connsiteY2981" fmla="*/ 2519602 h 4151891"/>
              <a:gd name="connsiteX2982" fmla="*/ 927641 w 7122824"/>
              <a:gd name="connsiteY2982" fmla="*/ 2513053 h 4151891"/>
              <a:gd name="connsiteX2983" fmla="*/ 941341 w 7122824"/>
              <a:gd name="connsiteY2983" fmla="*/ 2511987 h 4151891"/>
              <a:gd name="connsiteX2984" fmla="*/ 1630697 w 7122824"/>
              <a:gd name="connsiteY2984" fmla="*/ 2510418 h 4151891"/>
              <a:gd name="connsiteX2985" fmla="*/ 1631521 w 7122824"/>
              <a:gd name="connsiteY2985" fmla="*/ 2515253 h 4151891"/>
              <a:gd name="connsiteX2986" fmla="*/ 1607904 w 7122824"/>
              <a:gd name="connsiteY2986" fmla="*/ 2518009 h 4151891"/>
              <a:gd name="connsiteX2987" fmla="*/ 1591282 w 7122824"/>
              <a:gd name="connsiteY2987" fmla="*/ 2517096 h 4151891"/>
              <a:gd name="connsiteX2988" fmla="*/ 1630697 w 7122824"/>
              <a:gd name="connsiteY2988" fmla="*/ 2510418 h 4151891"/>
              <a:gd name="connsiteX2989" fmla="*/ 4893980 w 7122824"/>
              <a:gd name="connsiteY2989" fmla="*/ 2509818 h 4151891"/>
              <a:gd name="connsiteX2990" fmla="*/ 4889679 w 7122824"/>
              <a:gd name="connsiteY2990" fmla="*/ 2512089 h 4151891"/>
              <a:gd name="connsiteX2991" fmla="*/ 4886533 w 7122824"/>
              <a:gd name="connsiteY2991" fmla="*/ 2513525 h 4151891"/>
              <a:gd name="connsiteX2992" fmla="*/ 4941437 w 7122824"/>
              <a:gd name="connsiteY2992" fmla="*/ 2568452 h 4151891"/>
              <a:gd name="connsiteX2993" fmla="*/ 5178453 w 7122824"/>
              <a:gd name="connsiteY2993" fmla="*/ 2784795 h 4151891"/>
              <a:gd name="connsiteX2994" fmla="*/ 5244193 w 7122824"/>
              <a:gd name="connsiteY2994" fmla="*/ 2838991 h 4151891"/>
              <a:gd name="connsiteX2995" fmla="*/ 5255081 w 7122824"/>
              <a:gd name="connsiteY2995" fmla="*/ 2836608 h 4151891"/>
              <a:gd name="connsiteX2996" fmla="*/ 5197753 w 7122824"/>
              <a:gd name="connsiteY2996" fmla="*/ 2790129 h 4151891"/>
              <a:gd name="connsiteX2997" fmla="*/ 4990210 w 7122824"/>
              <a:gd name="connsiteY2997" fmla="*/ 2606289 h 4151891"/>
              <a:gd name="connsiteX2998" fmla="*/ 6228966 w 7122824"/>
              <a:gd name="connsiteY2998" fmla="*/ 2507532 h 4151891"/>
              <a:gd name="connsiteX2999" fmla="*/ 6238180 w 7122824"/>
              <a:gd name="connsiteY2999" fmla="*/ 2511904 h 4151891"/>
              <a:gd name="connsiteX3000" fmla="*/ 6240047 w 7122824"/>
              <a:gd name="connsiteY3000" fmla="*/ 2514308 h 4151891"/>
              <a:gd name="connsiteX3001" fmla="*/ 6228966 w 7122824"/>
              <a:gd name="connsiteY3001" fmla="*/ 2507532 h 4151891"/>
              <a:gd name="connsiteX3002" fmla="*/ 1651204 w 7122824"/>
              <a:gd name="connsiteY3002" fmla="*/ 2506586 h 4151891"/>
              <a:gd name="connsiteX3003" fmla="*/ 1631689 w 7122824"/>
              <a:gd name="connsiteY3003" fmla="*/ 2508229 h 4151891"/>
              <a:gd name="connsiteX3004" fmla="*/ 1651204 w 7122824"/>
              <a:gd name="connsiteY3004" fmla="*/ 2506586 h 4151891"/>
              <a:gd name="connsiteX3005" fmla="*/ 947268 w 7122824"/>
              <a:gd name="connsiteY3005" fmla="*/ 2504827 h 4151891"/>
              <a:gd name="connsiteX3006" fmla="*/ 963874 w 7122824"/>
              <a:gd name="connsiteY3006" fmla="*/ 2507309 h 4151891"/>
              <a:gd name="connsiteX3007" fmla="*/ 949554 w 7122824"/>
              <a:gd name="connsiteY3007" fmla="*/ 2520994 h 4151891"/>
              <a:gd name="connsiteX3008" fmla="*/ 947268 w 7122824"/>
              <a:gd name="connsiteY3008" fmla="*/ 2504827 h 4151891"/>
              <a:gd name="connsiteX3009" fmla="*/ 2143568 w 7122824"/>
              <a:gd name="connsiteY3009" fmla="*/ 2504816 h 4151891"/>
              <a:gd name="connsiteX3010" fmla="*/ 2146586 w 7122824"/>
              <a:gd name="connsiteY3010" fmla="*/ 2505267 h 4151891"/>
              <a:gd name="connsiteX3011" fmla="*/ 2145997 w 7122824"/>
              <a:gd name="connsiteY3011" fmla="*/ 2508412 h 4151891"/>
              <a:gd name="connsiteX3012" fmla="*/ 2147301 w 7122824"/>
              <a:gd name="connsiteY3012" fmla="*/ 2506017 h 4151891"/>
              <a:gd name="connsiteX3013" fmla="*/ 2148222 w 7122824"/>
              <a:gd name="connsiteY3013" fmla="*/ 2510509 h 4151891"/>
              <a:gd name="connsiteX3014" fmla="*/ 2145109 w 7122824"/>
              <a:gd name="connsiteY3014" fmla="*/ 2510044 h 4151891"/>
              <a:gd name="connsiteX3015" fmla="*/ 2145427 w 7122824"/>
              <a:gd name="connsiteY3015" fmla="*/ 2509459 h 4151891"/>
              <a:gd name="connsiteX3016" fmla="*/ 1532052 w 7122824"/>
              <a:gd name="connsiteY3016" fmla="*/ 2504373 h 4151891"/>
              <a:gd name="connsiteX3017" fmla="*/ 1539607 w 7122824"/>
              <a:gd name="connsiteY3017" fmla="*/ 2512332 h 4151891"/>
              <a:gd name="connsiteX3018" fmla="*/ 1546639 w 7122824"/>
              <a:gd name="connsiteY3018" fmla="*/ 2538101 h 4151891"/>
              <a:gd name="connsiteX3019" fmla="*/ 1550109 w 7122824"/>
              <a:gd name="connsiteY3019" fmla="*/ 2565162 h 4151891"/>
              <a:gd name="connsiteX3020" fmla="*/ 1533255 w 7122824"/>
              <a:gd name="connsiteY3020" fmla="*/ 2554836 h 4151891"/>
              <a:gd name="connsiteX3021" fmla="*/ 1530973 w 7122824"/>
              <a:gd name="connsiteY3021" fmla="*/ 2570106 h 4151891"/>
              <a:gd name="connsiteX3022" fmla="*/ 1488420 w 7122824"/>
              <a:gd name="connsiteY3022" fmla="*/ 2565309 h 4151891"/>
              <a:gd name="connsiteX3023" fmla="*/ 1454509 w 7122824"/>
              <a:gd name="connsiteY3023" fmla="*/ 2563364 h 4151891"/>
              <a:gd name="connsiteX3024" fmla="*/ 1468805 w 7122824"/>
              <a:gd name="connsiteY3024" fmla="*/ 2540522 h 4151891"/>
              <a:gd name="connsiteX3025" fmla="*/ 1501006 w 7122824"/>
              <a:gd name="connsiteY3025" fmla="*/ 2533104 h 4151891"/>
              <a:gd name="connsiteX3026" fmla="*/ 1531470 w 7122824"/>
              <a:gd name="connsiteY3026" fmla="*/ 2525167 h 4151891"/>
              <a:gd name="connsiteX3027" fmla="*/ 1523260 w 7122824"/>
              <a:gd name="connsiteY3027" fmla="*/ 2517695 h 4151891"/>
              <a:gd name="connsiteX3028" fmla="*/ 1521816 w 7122824"/>
              <a:gd name="connsiteY3028" fmla="*/ 2506551 h 4151891"/>
              <a:gd name="connsiteX3029" fmla="*/ 1532052 w 7122824"/>
              <a:gd name="connsiteY3029" fmla="*/ 2504373 h 4151891"/>
              <a:gd name="connsiteX3030" fmla="*/ 1720410 w 7122824"/>
              <a:gd name="connsiteY3030" fmla="*/ 2502787 h 4151891"/>
              <a:gd name="connsiteX3031" fmla="*/ 1709154 w 7122824"/>
              <a:gd name="connsiteY3031" fmla="*/ 2515185 h 4151891"/>
              <a:gd name="connsiteX3032" fmla="*/ 1727549 w 7122824"/>
              <a:gd name="connsiteY3032" fmla="*/ 2517934 h 4151891"/>
              <a:gd name="connsiteX3033" fmla="*/ 1720410 w 7122824"/>
              <a:gd name="connsiteY3033" fmla="*/ 2502787 h 4151891"/>
              <a:gd name="connsiteX3034" fmla="*/ 2148614 w 7122824"/>
              <a:gd name="connsiteY3034" fmla="*/ 2501959 h 4151891"/>
              <a:gd name="connsiteX3035" fmla="*/ 2180083 w 7122824"/>
              <a:gd name="connsiteY3035" fmla="*/ 2512624 h 4151891"/>
              <a:gd name="connsiteX3036" fmla="*/ 2148614 w 7122824"/>
              <a:gd name="connsiteY3036" fmla="*/ 2501959 h 4151891"/>
              <a:gd name="connsiteX3037" fmla="*/ 898384 w 7122824"/>
              <a:gd name="connsiteY3037" fmla="*/ 2499981 h 4151891"/>
              <a:gd name="connsiteX3038" fmla="*/ 903224 w 7122824"/>
              <a:gd name="connsiteY3038" fmla="*/ 2513281 h 4151891"/>
              <a:gd name="connsiteX3039" fmla="*/ 880992 w 7122824"/>
              <a:gd name="connsiteY3039" fmla="*/ 2517652 h 4151891"/>
              <a:gd name="connsiteX3040" fmla="*/ 898384 w 7122824"/>
              <a:gd name="connsiteY3040" fmla="*/ 2499981 h 4151891"/>
              <a:gd name="connsiteX3041" fmla="*/ 1674182 w 7122824"/>
              <a:gd name="connsiteY3041" fmla="*/ 2499856 h 4151891"/>
              <a:gd name="connsiteX3042" fmla="*/ 1681596 w 7122824"/>
              <a:gd name="connsiteY3042" fmla="*/ 2510840 h 4151891"/>
              <a:gd name="connsiteX3043" fmla="*/ 1661645 w 7122824"/>
              <a:gd name="connsiteY3043" fmla="*/ 2499958 h 4151891"/>
              <a:gd name="connsiteX3044" fmla="*/ 1674182 w 7122824"/>
              <a:gd name="connsiteY3044" fmla="*/ 2499856 h 4151891"/>
              <a:gd name="connsiteX3045" fmla="*/ 1968454 w 7122824"/>
              <a:gd name="connsiteY3045" fmla="*/ 2499495 h 4151891"/>
              <a:gd name="connsiteX3046" fmla="*/ 1976451 w 7122824"/>
              <a:gd name="connsiteY3046" fmla="*/ 2506422 h 4151891"/>
              <a:gd name="connsiteX3047" fmla="*/ 1956899 w 7122824"/>
              <a:gd name="connsiteY3047" fmla="*/ 2508326 h 4151891"/>
              <a:gd name="connsiteX3048" fmla="*/ 1958074 w 7122824"/>
              <a:gd name="connsiteY3048" fmla="*/ 2500458 h 4151891"/>
              <a:gd name="connsiteX3049" fmla="*/ 1968454 w 7122824"/>
              <a:gd name="connsiteY3049" fmla="*/ 2499495 h 4151891"/>
              <a:gd name="connsiteX3050" fmla="*/ 1977839 w 7122824"/>
              <a:gd name="connsiteY3050" fmla="*/ 2498853 h 4151891"/>
              <a:gd name="connsiteX3051" fmla="*/ 1999416 w 7122824"/>
              <a:gd name="connsiteY3051" fmla="*/ 2498860 h 4151891"/>
              <a:gd name="connsiteX3052" fmla="*/ 1977839 w 7122824"/>
              <a:gd name="connsiteY3052" fmla="*/ 2498853 h 4151891"/>
              <a:gd name="connsiteX3053" fmla="*/ 2210658 w 7122824"/>
              <a:gd name="connsiteY3053" fmla="*/ 2498247 h 4151891"/>
              <a:gd name="connsiteX3054" fmla="*/ 2211174 w 7122824"/>
              <a:gd name="connsiteY3054" fmla="*/ 2500146 h 4151891"/>
              <a:gd name="connsiteX3055" fmla="*/ 2210865 w 7122824"/>
              <a:gd name="connsiteY3055" fmla="*/ 2501836 h 4151891"/>
              <a:gd name="connsiteX3056" fmla="*/ 2209167 w 7122824"/>
              <a:gd name="connsiteY3056" fmla="*/ 2502161 h 4151891"/>
              <a:gd name="connsiteX3057" fmla="*/ 2210658 w 7122824"/>
              <a:gd name="connsiteY3057" fmla="*/ 2498247 h 4151891"/>
              <a:gd name="connsiteX3058" fmla="*/ 854768 w 7122824"/>
              <a:gd name="connsiteY3058" fmla="*/ 2495176 h 4151891"/>
              <a:gd name="connsiteX3059" fmla="*/ 853264 w 7122824"/>
              <a:gd name="connsiteY3059" fmla="*/ 2498582 h 4151891"/>
              <a:gd name="connsiteX3060" fmla="*/ 852132 w 7122824"/>
              <a:gd name="connsiteY3060" fmla="*/ 2495510 h 4151891"/>
              <a:gd name="connsiteX3061" fmla="*/ 854768 w 7122824"/>
              <a:gd name="connsiteY3061" fmla="*/ 2495176 h 4151891"/>
              <a:gd name="connsiteX3062" fmla="*/ 2009813 w 7122824"/>
              <a:gd name="connsiteY3062" fmla="*/ 2492543 h 4151891"/>
              <a:gd name="connsiteX3063" fmla="*/ 2078827 w 7122824"/>
              <a:gd name="connsiteY3063" fmla="*/ 2498084 h 4151891"/>
              <a:gd name="connsiteX3064" fmla="*/ 2054364 w 7122824"/>
              <a:gd name="connsiteY3064" fmla="*/ 2507158 h 4151891"/>
              <a:gd name="connsiteX3065" fmla="*/ 2031274 w 7122824"/>
              <a:gd name="connsiteY3065" fmla="*/ 2505298 h 4151891"/>
              <a:gd name="connsiteX3066" fmla="*/ 2009813 w 7122824"/>
              <a:gd name="connsiteY3066" fmla="*/ 2492543 h 4151891"/>
              <a:gd name="connsiteX3067" fmla="*/ 2102673 w 7122824"/>
              <a:gd name="connsiteY3067" fmla="*/ 2491666 h 4151891"/>
              <a:gd name="connsiteX3068" fmla="*/ 2096453 w 7122824"/>
              <a:gd name="connsiteY3068" fmla="*/ 2497967 h 4151891"/>
              <a:gd name="connsiteX3069" fmla="*/ 2111132 w 7122824"/>
              <a:gd name="connsiteY3069" fmla="*/ 2493907 h 4151891"/>
              <a:gd name="connsiteX3070" fmla="*/ 2102673 w 7122824"/>
              <a:gd name="connsiteY3070" fmla="*/ 2491666 h 4151891"/>
              <a:gd name="connsiteX3071" fmla="*/ 1746982 w 7122824"/>
              <a:gd name="connsiteY3071" fmla="*/ 2490139 h 4151891"/>
              <a:gd name="connsiteX3072" fmla="*/ 1752668 w 7122824"/>
              <a:gd name="connsiteY3072" fmla="*/ 2496658 h 4151891"/>
              <a:gd name="connsiteX3073" fmla="*/ 1744546 w 7122824"/>
              <a:gd name="connsiteY3073" fmla="*/ 2498573 h 4151891"/>
              <a:gd name="connsiteX3074" fmla="*/ 1745685 w 7122824"/>
              <a:gd name="connsiteY3074" fmla="*/ 2532897 h 4151891"/>
              <a:gd name="connsiteX3075" fmla="*/ 1585726 w 7122824"/>
              <a:gd name="connsiteY3075" fmla="*/ 2549404 h 4151891"/>
              <a:gd name="connsiteX3076" fmla="*/ 1591267 w 7122824"/>
              <a:gd name="connsiteY3076" fmla="*/ 2533286 h 4151891"/>
              <a:gd name="connsiteX3077" fmla="*/ 1605266 w 7122824"/>
              <a:gd name="connsiteY3077" fmla="*/ 2532250 h 4151891"/>
              <a:gd name="connsiteX3078" fmla="*/ 1646720 w 7122824"/>
              <a:gd name="connsiteY3078" fmla="*/ 2527495 h 4151891"/>
              <a:gd name="connsiteX3079" fmla="*/ 1690986 w 7122824"/>
              <a:gd name="connsiteY3079" fmla="*/ 2523159 h 4151891"/>
              <a:gd name="connsiteX3080" fmla="*/ 1708013 w 7122824"/>
              <a:gd name="connsiteY3080" fmla="*/ 2493113 h 4151891"/>
              <a:gd name="connsiteX3081" fmla="*/ 1737796 w 7122824"/>
              <a:gd name="connsiteY3081" fmla="*/ 2491307 h 4151891"/>
              <a:gd name="connsiteX3082" fmla="*/ 1746982 w 7122824"/>
              <a:gd name="connsiteY3082" fmla="*/ 2490139 h 4151891"/>
              <a:gd name="connsiteX3083" fmla="*/ 2315111 w 7122824"/>
              <a:gd name="connsiteY3083" fmla="*/ 2490048 h 4151891"/>
              <a:gd name="connsiteX3084" fmla="*/ 2314497 w 7122824"/>
              <a:gd name="connsiteY3084" fmla="*/ 2490387 h 4151891"/>
              <a:gd name="connsiteX3085" fmla="*/ 2314346 w 7122824"/>
              <a:gd name="connsiteY3085" fmla="*/ 2491026 h 4151891"/>
              <a:gd name="connsiteX3086" fmla="*/ 1648066 w 7122824"/>
              <a:gd name="connsiteY3086" fmla="*/ 2486465 h 4151891"/>
              <a:gd name="connsiteX3087" fmla="*/ 1647639 w 7122824"/>
              <a:gd name="connsiteY3087" fmla="*/ 2491986 h 4151891"/>
              <a:gd name="connsiteX3088" fmla="*/ 1645252 w 7122824"/>
              <a:gd name="connsiteY3088" fmla="*/ 2486665 h 4151891"/>
              <a:gd name="connsiteX3089" fmla="*/ 1648066 w 7122824"/>
              <a:gd name="connsiteY3089" fmla="*/ 2486465 h 4151891"/>
              <a:gd name="connsiteX3090" fmla="*/ 2474794 w 7122824"/>
              <a:gd name="connsiteY3090" fmla="*/ 2485506 h 4151891"/>
              <a:gd name="connsiteX3091" fmla="*/ 2472644 w 7122824"/>
              <a:gd name="connsiteY3091" fmla="*/ 2489370 h 4151891"/>
              <a:gd name="connsiteX3092" fmla="*/ 2483232 w 7122824"/>
              <a:gd name="connsiteY3092" fmla="*/ 2500296 h 4151891"/>
              <a:gd name="connsiteX3093" fmla="*/ 2497364 w 7122824"/>
              <a:gd name="connsiteY3093" fmla="*/ 2508379 h 4151891"/>
              <a:gd name="connsiteX3094" fmla="*/ 2499603 w 7122824"/>
              <a:gd name="connsiteY3094" fmla="*/ 2493398 h 4151891"/>
              <a:gd name="connsiteX3095" fmla="*/ 2492600 w 7122824"/>
              <a:gd name="connsiteY3095" fmla="*/ 2488037 h 4151891"/>
              <a:gd name="connsiteX3096" fmla="*/ 2477586 w 7122824"/>
              <a:gd name="connsiteY3096" fmla="*/ 2486390 h 4151891"/>
              <a:gd name="connsiteX3097" fmla="*/ 1785867 w 7122824"/>
              <a:gd name="connsiteY3097" fmla="*/ 2483395 h 4151891"/>
              <a:gd name="connsiteX3098" fmla="*/ 1794880 w 7122824"/>
              <a:gd name="connsiteY3098" fmla="*/ 2491030 h 4151891"/>
              <a:gd name="connsiteX3099" fmla="*/ 1782289 w 7122824"/>
              <a:gd name="connsiteY3099" fmla="*/ 2484677 h 4151891"/>
              <a:gd name="connsiteX3100" fmla="*/ 1785867 w 7122824"/>
              <a:gd name="connsiteY3100" fmla="*/ 2483395 h 4151891"/>
              <a:gd name="connsiteX3101" fmla="*/ 945708 w 7122824"/>
              <a:gd name="connsiteY3101" fmla="*/ 2482758 h 4151891"/>
              <a:gd name="connsiteX3102" fmla="*/ 943437 w 7122824"/>
              <a:gd name="connsiteY3102" fmla="*/ 2497957 h 4151891"/>
              <a:gd name="connsiteX3103" fmla="*/ 921105 w 7122824"/>
              <a:gd name="connsiteY3103" fmla="*/ 2499361 h 4151891"/>
              <a:gd name="connsiteX3104" fmla="*/ 906138 w 7122824"/>
              <a:gd name="connsiteY3104" fmla="*/ 2495544 h 4151891"/>
              <a:gd name="connsiteX3105" fmla="*/ 945708 w 7122824"/>
              <a:gd name="connsiteY3105" fmla="*/ 2482758 h 4151891"/>
              <a:gd name="connsiteX3106" fmla="*/ 2310561 w 7122824"/>
              <a:gd name="connsiteY3106" fmla="*/ 2480708 h 4151891"/>
              <a:gd name="connsiteX3107" fmla="*/ 2314365 w 7122824"/>
              <a:gd name="connsiteY3107" fmla="*/ 2484390 h 4151891"/>
              <a:gd name="connsiteX3108" fmla="*/ 2310561 w 7122824"/>
              <a:gd name="connsiteY3108" fmla="*/ 2480708 h 4151891"/>
              <a:gd name="connsiteX3109" fmla="*/ 362934 w 7122824"/>
              <a:gd name="connsiteY3109" fmla="*/ 2480420 h 4151891"/>
              <a:gd name="connsiteX3110" fmla="*/ 365358 w 7122824"/>
              <a:gd name="connsiteY3110" fmla="*/ 2484155 h 4151891"/>
              <a:gd name="connsiteX3111" fmla="*/ 356608 w 7122824"/>
              <a:gd name="connsiteY3111" fmla="*/ 2482848 h 4151891"/>
              <a:gd name="connsiteX3112" fmla="*/ 362934 w 7122824"/>
              <a:gd name="connsiteY3112" fmla="*/ 2480420 h 4151891"/>
              <a:gd name="connsiteX3113" fmla="*/ 1784003 w 7122824"/>
              <a:gd name="connsiteY3113" fmla="*/ 2480037 h 4151891"/>
              <a:gd name="connsiteX3114" fmla="*/ 1785815 w 7122824"/>
              <a:gd name="connsiteY3114" fmla="*/ 2482485 h 4151891"/>
              <a:gd name="connsiteX3115" fmla="*/ 1781555 w 7122824"/>
              <a:gd name="connsiteY3115" fmla="*/ 2481848 h 4151891"/>
              <a:gd name="connsiteX3116" fmla="*/ 1784003 w 7122824"/>
              <a:gd name="connsiteY3116" fmla="*/ 2480037 h 4151891"/>
              <a:gd name="connsiteX3117" fmla="*/ 4949008 w 7122824"/>
              <a:gd name="connsiteY3117" fmla="*/ 2479662 h 4151891"/>
              <a:gd name="connsiteX3118" fmla="*/ 4935062 w 7122824"/>
              <a:gd name="connsiteY3118" fmla="*/ 2482389 h 4151891"/>
              <a:gd name="connsiteX3119" fmla="*/ 4949008 w 7122824"/>
              <a:gd name="connsiteY3119" fmla="*/ 2479662 h 4151891"/>
              <a:gd name="connsiteX3120" fmla="*/ 6100524 w 7122824"/>
              <a:gd name="connsiteY3120" fmla="*/ 2478617 h 4151891"/>
              <a:gd name="connsiteX3121" fmla="*/ 6103046 w 7122824"/>
              <a:gd name="connsiteY3121" fmla="*/ 2480529 h 4151891"/>
              <a:gd name="connsiteX3122" fmla="*/ 6124014 w 7122824"/>
              <a:gd name="connsiteY3122" fmla="*/ 2501250 h 4151891"/>
              <a:gd name="connsiteX3123" fmla="*/ 6121390 w 7122824"/>
              <a:gd name="connsiteY3123" fmla="*/ 2501160 h 4151891"/>
              <a:gd name="connsiteX3124" fmla="*/ 6120120 w 7122824"/>
              <a:gd name="connsiteY3124" fmla="*/ 2500632 h 4151891"/>
              <a:gd name="connsiteX3125" fmla="*/ 2264131 w 7122824"/>
              <a:gd name="connsiteY3125" fmla="*/ 2477947 h 4151891"/>
              <a:gd name="connsiteX3126" fmla="*/ 2263749 w 7122824"/>
              <a:gd name="connsiteY3126" fmla="*/ 2479044 h 4151891"/>
              <a:gd name="connsiteX3127" fmla="*/ 2262786 w 7122824"/>
              <a:gd name="connsiteY3127" fmla="*/ 2478516 h 4151891"/>
              <a:gd name="connsiteX3128" fmla="*/ 753763 w 7122824"/>
              <a:gd name="connsiteY3128" fmla="*/ 2476071 h 4151891"/>
              <a:gd name="connsiteX3129" fmla="*/ 757496 w 7122824"/>
              <a:gd name="connsiteY3129" fmla="*/ 2481039 h 4151891"/>
              <a:gd name="connsiteX3130" fmla="*/ 749413 w 7122824"/>
              <a:gd name="connsiteY3130" fmla="*/ 2483039 h 4151891"/>
              <a:gd name="connsiteX3131" fmla="*/ 753763 w 7122824"/>
              <a:gd name="connsiteY3131" fmla="*/ 2476071 h 4151891"/>
              <a:gd name="connsiteX3132" fmla="*/ 2250623 w 7122824"/>
              <a:gd name="connsiteY3132" fmla="*/ 2475929 h 4151891"/>
              <a:gd name="connsiteX3133" fmla="*/ 2249480 w 7122824"/>
              <a:gd name="connsiteY3133" fmla="*/ 2483574 h 4151891"/>
              <a:gd name="connsiteX3134" fmla="*/ 2250623 w 7122824"/>
              <a:gd name="connsiteY3134" fmla="*/ 2475929 h 4151891"/>
              <a:gd name="connsiteX3135" fmla="*/ 2288129 w 7122824"/>
              <a:gd name="connsiteY3135" fmla="*/ 2475687 h 4151891"/>
              <a:gd name="connsiteX3136" fmla="*/ 2296007 w 7122824"/>
              <a:gd name="connsiteY3136" fmla="*/ 2482828 h 4151891"/>
              <a:gd name="connsiteX3137" fmla="*/ 2288129 w 7122824"/>
              <a:gd name="connsiteY3137" fmla="*/ 2475687 h 4151891"/>
              <a:gd name="connsiteX3138" fmla="*/ 2419365 w 7122824"/>
              <a:gd name="connsiteY3138" fmla="*/ 2475642 h 4151891"/>
              <a:gd name="connsiteX3139" fmla="*/ 2415035 w 7122824"/>
              <a:gd name="connsiteY3139" fmla="*/ 2481066 h 4151891"/>
              <a:gd name="connsiteX3140" fmla="*/ 2421377 w 7122824"/>
              <a:gd name="connsiteY3140" fmla="*/ 2481818 h 4151891"/>
              <a:gd name="connsiteX3141" fmla="*/ 2424425 w 7122824"/>
              <a:gd name="connsiteY3141" fmla="*/ 2477346 h 4151891"/>
              <a:gd name="connsiteX3142" fmla="*/ 2422619 w 7122824"/>
              <a:gd name="connsiteY3142" fmla="*/ 2476017 h 4151891"/>
              <a:gd name="connsiteX3143" fmla="*/ 374727 w 7122824"/>
              <a:gd name="connsiteY3143" fmla="*/ 2475287 h 4151891"/>
              <a:gd name="connsiteX3144" fmla="*/ 366677 w 7122824"/>
              <a:gd name="connsiteY3144" fmla="*/ 2477065 h 4151891"/>
              <a:gd name="connsiteX3145" fmla="*/ 374727 w 7122824"/>
              <a:gd name="connsiteY3145" fmla="*/ 2475287 h 4151891"/>
              <a:gd name="connsiteX3146" fmla="*/ 1932916 w 7122824"/>
              <a:gd name="connsiteY3146" fmla="*/ 2473685 h 4151891"/>
              <a:gd name="connsiteX3147" fmla="*/ 1934079 w 7122824"/>
              <a:gd name="connsiteY3147" fmla="*/ 2497204 h 4151891"/>
              <a:gd name="connsiteX3148" fmla="*/ 1930010 w 7122824"/>
              <a:gd name="connsiteY3148" fmla="*/ 2482693 h 4151891"/>
              <a:gd name="connsiteX3149" fmla="*/ 1922990 w 7122824"/>
              <a:gd name="connsiteY3149" fmla="*/ 2487940 h 4151891"/>
              <a:gd name="connsiteX3150" fmla="*/ 1919566 w 7122824"/>
              <a:gd name="connsiteY3150" fmla="*/ 2479560 h 4151891"/>
              <a:gd name="connsiteX3151" fmla="*/ 1901434 w 7122824"/>
              <a:gd name="connsiteY3151" fmla="*/ 2487867 h 4151891"/>
              <a:gd name="connsiteX3152" fmla="*/ 1925580 w 7122824"/>
              <a:gd name="connsiteY3152" fmla="*/ 2491475 h 4151891"/>
              <a:gd name="connsiteX3153" fmla="*/ 1932383 w 7122824"/>
              <a:gd name="connsiteY3153" fmla="*/ 2518985 h 4151891"/>
              <a:gd name="connsiteX3154" fmla="*/ 1849763 w 7122824"/>
              <a:gd name="connsiteY3154" fmla="*/ 2522378 h 4151891"/>
              <a:gd name="connsiteX3155" fmla="*/ 1809192 w 7122824"/>
              <a:gd name="connsiteY3155" fmla="*/ 2522611 h 4151891"/>
              <a:gd name="connsiteX3156" fmla="*/ 1787865 w 7122824"/>
              <a:gd name="connsiteY3156" fmla="*/ 2520998 h 4151891"/>
              <a:gd name="connsiteX3157" fmla="*/ 1777190 w 7122824"/>
              <a:gd name="connsiteY3157" fmla="*/ 2519402 h 4151891"/>
              <a:gd name="connsiteX3158" fmla="*/ 1774915 w 7122824"/>
              <a:gd name="connsiteY3158" fmla="*/ 2503323 h 4151891"/>
              <a:gd name="connsiteX3159" fmla="*/ 1797935 w 7122824"/>
              <a:gd name="connsiteY3159" fmla="*/ 2516207 h 4151891"/>
              <a:gd name="connsiteX3160" fmla="*/ 1806227 w 7122824"/>
              <a:gd name="connsiteY3160" fmla="*/ 2511151 h 4151891"/>
              <a:gd name="connsiteX3161" fmla="*/ 1797791 w 7122824"/>
              <a:gd name="connsiteY3161" fmla="*/ 2506742 h 4151891"/>
              <a:gd name="connsiteX3162" fmla="*/ 1815174 w 7122824"/>
              <a:gd name="connsiteY3162" fmla="*/ 2482583 h 4151891"/>
              <a:gd name="connsiteX3163" fmla="*/ 1836984 w 7122824"/>
              <a:gd name="connsiteY3163" fmla="*/ 2482695 h 4151891"/>
              <a:gd name="connsiteX3164" fmla="*/ 1823634 w 7122824"/>
              <a:gd name="connsiteY3164" fmla="*/ 2488570 h 4151891"/>
              <a:gd name="connsiteX3165" fmla="*/ 1890481 w 7122824"/>
              <a:gd name="connsiteY3165" fmla="*/ 2498559 h 4151891"/>
              <a:gd name="connsiteX3166" fmla="*/ 1848311 w 7122824"/>
              <a:gd name="connsiteY3166" fmla="*/ 2479929 h 4151891"/>
              <a:gd name="connsiteX3167" fmla="*/ 1912400 w 7122824"/>
              <a:gd name="connsiteY3167" fmla="*/ 2475341 h 4151891"/>
              <a:gd name="connsiteX3168" fmla="*/ 1932916 w 7122824"/>
              <a:gd name="connsiteY3168" fmla="*/ 2473685 h 4151891"/>
              <a:gd name="connsiteX3169" fmla="*/ 461489 w 7122824"/>
              <a:gd name="connsiteY3169" fmla="*/ 2473312 h 4151891"/>
              <a:gd name="connsiteX3170" fmla="*/ 464366 w 7122824"/>
              <a:gd name="connsiteY3170" fmla="*/ 2487282 h 4151891"/>
              <a:gd name="connsiteX3171" fmla="*/ 461489 w 7122824"/>
              <a:gd name="connsiteY3171" fmla="*/ 2473312 h 4151891"/>
              <a:gd name="connsiteX3172" fmla="*/ 761717 w 7122824"/>
              <a:gd name="connsiteY3172" fmla="*/ 2473205 h 4151891"/>
              <a:gd name="connsiteX3173" fmla="*/ 761574 w 7122824"/>
              <a:gd name="connsiteY3173" fmla="*/ 2476823 h 4151891"/>
              <a:gd name="connsiteX3174" fmla="*/ 758909 w 7122824"/>
              <a:gd name="connsiteY3174" fmla="*/ 2473360 h 4151891"/>
              <a:gd name="connsiteX3175" fmla="*/ 761717 w 7122824"/>
              <a:gd name="connsiteY3175" fmla="*/ 2473205 h 4151891"/>
              <a:gd name="connsiteX3176" fmla="*/ 2677152 w 7122824"/>
              <a:gd name="connsiteY3176" fmla="*/ 2472700 h 4151891"/>
              <a:gd name="connsiteX3177" fmla="*/ 2674866 w 7122824"/>
              <a:gd name="connsiteY3177" fmla="*/ 2487992 h 4151891"/>
              <a:gd name="connsiteX3178" fmla="*/ 2667034 w 7122824"/>
              <a:gd name="connsiteY3178" fmla="*/ 2482330 h 4151891"/>
              <a:gd name="connsiteX3179" fmla="*/ 2666980 w 7122824"/>
              <a:gd name="connsiteY3179" fmla="*/ 2482687 h 4151891"/>
              <a:gd name="connsiteX3180" fmla="*/ 2666054 w 7122824"/>
              <a:gd name="connsiteY3180" fmla="*/ 2490917 h 4151891"/>
              <a:gd name="connsiteX3181" fmla="*/ 2693308 w 7122824"/>
              <a:gd name="connsiteY3181" fmla="*/ 2499173 h 4151891"/>
              <a:gd name="connsiteX3182" fmla="*/ 2693880 w 7122824"/>
              <a:gd name="connsiteY3182" fmla="*/ 2497556 h 4151891"/>
              <a:gd name="connsiteX3183" fmla="*/ 2705527 w 7122824"/>
              <a:gd name="connsiteY3183" fmla="*/ 2493029 h 4151891"/>
              <a:gd name="connsiteX3184" fmla="*/ 2698525 w 7122824"/>
              <a:gd name="connsiteY3184" fmla="*/ 2500754 h 4151891"/>
              <a:gd name="connsiteX3185" fmla="*/ 2699317 w 7122824"/>
              <a:gd name="connsiteY3185" fmla="*/ 2500994 h 4151891"/>
              <a:gd name="connsiteX3186" fmla="*/ 2700201 w 7122824"/>
              <a:gd name="connsiteY3186" fmla="*/ 2500583 h 4151891"/>
              <a:gd name="connsiteX3187" fmla="*/ 2701281 w 7122824"/>
              <a:gd name="connsiteY3187" fmla="*/ 2501402 h 4151891"/>
              <a:gd name="connsiteX3188" fmla="*/ 2701249 w 7122824"/>
              <a:gd name="connsiteY3188" fmla="*/ 2501579 h 4151891"/>
              <a:gd name="connsiteX3189" fmla="*/ 2703930 w 7122824"/>
              <a:gd name="connsiteY3189" fmla="*/ 2502391 h 4151891"/>
              <a:gd name="connsiteX3190" fmla="*/ 2706139 w 7122824"/>
              <a:gd name="connsiteY3190" fmla="*/ 2499903 h 4151891"/>
              <a:gd name="connsiteX3191" fmla="*/ 2723851 w 7122824"/>
              <a:gd name="connsiteY3191" fmla="*/ 2506736 h 4151891"/>
              <a:gd name="connsiteX3192" fmla="*/ 2724811 w 7122824"/>
              <a:gd name="connsiteY3192" fmla="*/ 2509036 h 4151891"/>
              <a:gd name="connsiteX3193" fmla="*/ 2727611 w 7122824"/>
              <a:gd name="connsiteY3193" fmla="*/ 2509943 h 4151891"/>
              <a:gd name="connsiteX3194" fmla="*/ 2738284 w 7122824"/>
              <a:gd name="connsiteY3194" fmla="*/ 2522221 h 4151891"/>
              <a:gd name="connsiteX3195" fmla="*/ 2773820 w 7122824"/>
              <a:gd name="connsiteY3195" fmla="*/ 2533779 h 4151891"/>
              <a:gd name="connsiteX3196" fmla="*/ 2828846 w 7122824"/>
              <a:gd name="connsiteY3196" fmla="*/ 2554038 h 4151891"/>
              <a:gd name="connsiteX3197" fmla="*/ 2816239 w 7122824"/>
              <a:gd name="connsiteY3197" fmla="*/ 2544075 h 4151891"/>
              <a:gd name="connsiteX3198" fmla="*/ 2789722 w 7122824"/>
              <a:gd name="connsiteY3198" fmla="*/ 2524478 h 4151891"/>
              <a:gd name="connsiteX3199" fmla="*/ 2785740 w 7122824"/>
              <a:gd name="connsiteY3199" fmla="*/ 2519711 h 4151891"/>
              <a:gd name="connsiteX3200" fmla="*/ 2774527 w 7122824"/>
              <a:gd name="connsiteY3200" fmla="*/ 2515283 h 4151891"/>
              <a:gd name="connsiteX3201" fmla="*/ 2774820 w 7122824"/>
              <a:gd name="connsiteY3201" fmla="*/ 2517663 h 4151891"/>
              <a:gd name="connsiteX3202" fmla="*/ 2770561 w 7122824"/>
              <a:gd name="connsiteY3202" fmla="*/ 2517027 h 4151891"/>
              <a:gd name="connsiteX3203" fmla="*/ 2770616 w 7122824"/>
              <a:gd name="connsiteY3203" fmla="*/ 2516969 h 4151891"/>
              <a:gd name="connsiteX3204" fmla="*/ 2770261 w 7122824"/>
              <a:gd name="connsiteY3204" fmla="*/ 2513597 h 4151891"/>
              <a:gd name="connsiteX3205" fmla="*/ 2740606 w 7122824"/>
              <a:gd name="connsiteY3205" fmla="*/ 2501887 h 4151891"/>
              <a:gd name="connsiteX3206" fmla="*/ 2677152 w 7122824"/>
              <a:gd name="connsiteY3206" fmla="*/ 2472700 h 4151891"/>
              <a:gd name="connsiteX3207" fmla="*/ 2407527 w 7122824"/>
              <a:gd name="connsiteY3207" fmla="*/ 2471372 h 4151891"/>
              <a:gd name="connsiteX3208" fmla="*/ 2406769 w 7122824"/>
              <a:gd name="connsiteY3208" fmla="*/ 2473563 h 4151891"/>
              <a:gd name="connsiteX3209" fmla="*/ 2408431 w 7122824"/>
              <a:gd name="connsiteY3209" fmla="*/ 2471542 h 4151891"/>
              <a:gd name="connsiteX3210" fmla="*/ 635642 w 7122824"/>
              <a:gd name="connsiteY3210" fmla="*/ 2471315 h 4151891"/>
              <a:gd name="connsiteX3211" fmla="*/ 619251 w 7122824"/>
              <a:gd name="connsiteY3211" fmla="*/ 2496927 h 4151891"/>
              <a:gd name="connsiteX3212" fmla="*/ 559836 w 7122824"/>
              <a:gd name="connsiteY3212" fmla="*/ 2538950 h 4151891"/>
              <a:gd name="connsiteX3213" fmla="*/ 533669 w 7122824"/>
              <a:gd name="connsiteY3213" fmla="*/ 2558163 h 4151891"/>
              <a:gd name="connsiteX3214" fmla="*/ 515632 w 7122824"/>
              <a:gd name="connsiteY3214" fmla="*/ 2563262 h 4151891"/>
              <a:gd name="connsiteX3215" fmla="*/ 595135 w 7122824"/>
              <a:gd name="connsiteY3215" fmla="*/ 2502417 h 4151891"/>
              <a:gd name="connsiteX3216" fmla="*/ 595458 w 7122824"/>
              <a:gd name="connsiteY3216" fmla="*/ 2501985 h 4151891"/>
              <a:gd name="connsiteX3217" fmla="*/ 594551 w 7122824"/>
              <a:gd name="connsiteY3217" fmla="*/ 2499541 h 4151891"/>
              <a:gd name="connsiteX3218" fmla="*/ 593218 w 7122824"/>
              <a:gd name="connsiteY3218" fmla="*/ 2497817 h 4151891"/>
              <a:gd name="connsiteX3219" fmla="*/ 596045 w 7122824"/>
              <a:gd name="connsiteY3219" fmla="*/ 2497526 h 4151891"/>
              <a:gd name="connsiteX3220" fmla="*/ 595756 w 7122824"/>
              <a:gd name="connsiteY3220" fmla="*/ 2501586 h 4151891"/>
              <a:gd name="connsiteX3221" fmla="*/ 604168 w 7122824"/>
              <a:gd name="connsiteY3221" fmla="*/ 2490353 h 4151891"/>
              <a:gd name="connsiteX3222" fmla="*/ 613847 w 7122824"/>
              <a:gd name="connsiteY3222" fmla="*/ 2480531 h 4151891"/>
              <a:gd name="connsiteX3223" fmla="*/ 635642 w 7122824"/>
              <a:gd name="connsiteY3223" fmla="*/ 2471315 h 4151891"/>
              <a:gd name="connsiteX3224" fmla="*/ 1701670 w 7122824"/>
              <a:gd name="connsiteY3224" fmla="*/ 2470455 h 4151891"/>
              <a:gd name="connsiteX3225" fmla="*/ 1710420 w 7122824"/>
              <a:gd name="connsiteY3225" fmla="*/ 2471763 h 4151891"/>
              <a:gd name="connsiteX3226" fmla="*/ 1709282 w 7122824"/>
              <a:gd name="connsiteY3226" fmla="*/ 2479377 h 4151891"/>
              <a:gd name="connsiteX3227" fmla="*/ 1700532 w 7122824"/>
              <a:gd name="connsiteY3227" fmla="*/ 2478070 h 4151891"/>
              <a:gd name="connsiteX3228" fmla="*/ 1701670 w 7122824"/>
              <a:gd name="connsiteY3228" fmla="*/ 2470455 h 4151891"/>
              <a:gd name="connsiteX3229" fmla="*/ 1948652 w 7122824"/>
              <a:gd name="connsiteY3229" fmla="*/ 2469438 h 4151891"/>
              <a:gd name="connsiteX3230" fmla="*/ 1939447 w 7122824"/>
              <a:gd name="connsiteY3230" fmla="*/ 2471176 h 4151891"/>
              <a:gd name="connsiteX3231" fmla="*/ 1948652 w 7122824"/>
              <a:gd name="connsiteY3231" fmla="*/ 2469438 h 4151891"/>
              <a:gd name="connsiteX3232" fmla="*/ 2613783 w 7122824"/>
              <a:gd name="connsiteY3232" fmla="*/ 2469093 h 4151891"/>
              <a:gd name="connsiteX3233" fmla="*/ 2603498 w 7122824"/>
              <a:gd name="connsiteY3233" fmla="*/ 2477327 h 4151891"/>
              <a:gd name="connsiteX3234" fmla="*/ 2621897 w 7122824"/>
              <a:gd name="connsiteY3234" fmla="*/ 2480736 h 4151891"/>
              <a:gd name="connsiteX3235" fmla="*/ 2625668 w 7122824"/>
              <a:gd name="connsiteY3235" fmla="*/ 2473102 h 4151891"/>
              <a:gd name="connsiteX3236" fmla="*/ 2620473 w 7122824"/>
              <a:gd name="connsiteY3236" fmla="*/ 2471308 h 4151891"/>
              <a:gd name="connsiteX3237" fmla="*/ 2620454 w 7122824"/>
              <a:gd name="connsiteY3237" fmla="*/ 2471176 h 4151891"/>
              <a:gd name="connsiteX3238" fmla="*/ 1688282 w 7122824"/>
              <a:gd name="connsiteY3238" fmla="*/ 2467761 h 4151891"/>
              <a:gd name="connsiteX3239" fmla="*/ 1695859 w 7122824"/>
              <a:gd name="connsiteY3239" fmla="*/ 2476911 h 4151891"/>
              <a:gd name="connsiteX3240" fmla="*/ 1688282 w 7122824"/>
              <a:gd name="connsiteY3240" fmla="*/ 2467761 h 4151891"/>
              <a:gd name="connsiteX3241" fmla="*/ 6307539 w 7122824"/>
              <a:gd name="connsiteY3241" fmla="*/ 2465010 h 4151891"/>
              <a:gd name="connsiteX3242" fmla="*/ 6309041 w 7122824"/>
              <a:gd name="connsiteY3242" fmla="*/ 2465684 h 4151891"/>
              <a:gd name="connsiteX3243" fmla="*/ 6310181 w 7122824"/>
              <a:gd name="connsiteY3243" fmla="*/ 2466293 h 4151891"/>
              <a:gd name="connsiteX3244" fmla="*/ 6312182 w 7122824"/>
              <a:gd name="connsiteY3244" fmla="*/ 2468244 h 4151891"/>
              <a:gd name="connsiteX3245" fmla="*/ 6307539 w 7122824"/>
              <a:gd name="connsiteY3245" fmla="*/ 2465010 h 4151891"/>
              <a:gd name="connsiteX3246" fmla="*/ 2374347 w 7122824"/>
              <a:gd name="connsiteY3246" fmla="*/ 2463528 h 4151891"/>
              <a:gd name="connsiteX3247" fmla="*/ 2368671 w 7122824"/>
              <a:gd name="connsiteY3247" fmla="*/ 2465427 h 4151891"/>
              <a:gd name="connsiteX3248" fmla="*/ 2371272 w 7122824"/>
              <a:gd name="connsiteY3248" fmla="*/ 2468941 h 4151891"/>
              <a:gd name="connsiteX3249" fmla="*/ 2344676 w 7122824"/>
              <a:gd name="connsiteY3249" fmla="*/ 2466770 h 4151891"/>
              <a:gd name="connsiteX3250" fmla="*/ 2358531 w 7122824"/>
              <a:gd name="connsiteY3250" fmla="*/ 2472912 h 4151891"/>
              <a:gd name="connsiteX3251" fmla="*/ 2363948 w 7122824"/>
              <a:gd name="connsiteY3251" fmla="*/ 2478416 h 4151891"/>
              <a:gd name="connsiteX3252" fmla="*/ 2375697 w 7122824"/>
              <a:gd name="connsiteY3252" fmla="*/ 2483302 h 4151891"/>
              <a:gd name="connsiteX3253" fmla="*/ 2401803 w 7122824"/>
              <a:gd name="connsiteY3253" fmla="*/ 2494766 h 4151891"/>
              <a:gd name="connsiteX3254" fmla="*/ 2407908 w 7122824"/>
              <a:gd name="connsiteY3254" fmla="*/ 2495191 h 4151891"/>
              <a:gd name="connsiteX3255" fmla="*/ 2407442 w 7122824"/>
              <a:gd name="connsiteY3255" fmla="*/ 2492564 h 4151891"/>
              <a:gd name="connsiteX3256" fmla="*/ 2418862 w 7122824"/>
              <a:gd name="connsiteY3256" fmla="*/ 2492700 h 4151891"/>
              <a:gd name="connsiteX3257" fmla="*/ 2425370 w 7122824"/>
              <a:gd name="connsiteY3257" fmla="*/ 2501528 h 4151891"/>
              <a:gd name="connsiteX3258" fmla="*/ 2413864 w 7122824"/>
              <a:gd name="connsiteY3258" fmla="*/ 2501968 h 4151891"/>
              <a:gd name="connsiteX3259" fmla="*/ 2413400 w 7122824"/>
              <a:gd name="connsiteY3259" fmla="*/ 2501764 h 4151891"/>
              <a:gd name="connsiteX3260" fmla="*/ 2414775 w 7122824"/>
              <a:gd name="connsiteY3260" fmla="*/ 2512354 h 4151891"/>
              <a:gd name="connsiteX3261" fmla="*/ 2416611 w 7122824"/>
              <a:gd name="connsiteY3261" fmla="*/ 2514699 h 4151891"/>
              <a:gd name="connsiteX3262" fmla="*/ 2417301 w 7122824"/>
              <a:gd name="connsiteY3262" fmla="*/ 2514905 h 4151891"/>
              <a:gd name="connsiteX3263" fmla="*/ 2417414 w 7122824"/>
              <a:gd name="connsiteY3263" fmla="*/ 2515724 h 4151891"/>
              <a:gd name="connsiteX3264" fmla="*/ 2420150 w 7122824"/>
              <a:gd name="connsiteY3264" fmla="*/ 2519221 h 4151891"/>
              <a:gd name="connsiteX3265" fmla="*/ 2423324 w 7122824"/>
              <a:gd name="connsiteY3265" fmla="*/ 2522082 h 4151891"/>
              <a:gd name="connsiteX3266" fmla="*/ 2427182 w 7122824"/>
              <a:gd name="connsiteY3266" fmla="*/ 2520714 h 4151891"/>
              <a:gd name="connsiteX3267" fmla="*/ 2431261 w 7122824"/>
              <a:gd name="connsiteY3267" fmla="*/ 2526111 h 4151891"/>
              <a:gd name="connsiteX3268" fmla="*/ 2447170 w 7122824"/>
              <a:gd name="connsiteY3268" fmla="*/ 2534742 h 4151891"/>
              <a:gd name="connsiteX3269" fmla="*/ 2468148 w 7122824"/>
              <a:gd name="connsiteY3269" fmla="*/ 2542713 h 4151891"/>
              <a:gd name="connsiteX3270" fmla="*/ 2473977 w 7122824"/>
              <a:gd name="connsiteY3270" fmla="*/ 2542231 h 4151891"/>
              <a:gd name="connsiteX3271" fmla="*/ 2472759 w 7122824"/>
              <a:gd name="connsiteY3271" fmla="*/ 2539785 h 4151891"/>
              <a:gd name="connsiteX3272" fmla="*/ 2477020 w 7122824"/>
              <a:gd name="connsiteY3272" fmla="*/ 2540422 h 4151891"/>
              <a:gd name="connsiteX3273" fmla="*/ 2474163 w 7122824"/>
              <a:gd name="connsiteY3273" fmla="*/ 2542216 h 4151891"/>
              <a:gd name="connsiteX3274" fmla="*/ 2475516 w 7122824"/>
              <a:gd name="connsiteY3274" fmla="*/ 2542104 h 4151891"/>
              <a:gd name="connsiteX3275" fmla="*/ 2494746 w 7122824"/>
              <a:gd name="connsiteY3275" fmla="*/ 2536825 h 4151891"/>
              <a:gd name="connsiteX3276" fmla="*/ 2473833 w 7122824"/>
              <a:gd name="connsiteY3276" fmla="*/ 2523390 h 4151891"/>
              <a:gd name="connsiteX3277" fmla="*/ 2440531 w 7122824"/>
              <a:gd name="connsiteY3277" fmla="*/ 2495473 h 4151891"/>
              <a:gd name="connsiteX3278" fmla="*/ 2468454 w 7122824"/>
              <a:gd name="connsiteY3278" fmla="*/ 2496531 h 4151891"/>
              <a:gd name="connsiteX3279" fmla="*/ 2469366 w 7122824"/>
              <a:gd name="connsiteY3279" fmla="*/ 2483786 h 4151891"/>
              <a:gd name="connsiteX3280" fmla="*/ 2453639 w 7122824"/>
              <a:gd name="connsiteY3280" fmla="*/ 2478807 h 4151891"/>
              <a:gd name="connsiteX3281" fmla="*/ 2430590 w 7122824"/>
              <a:gd name="connsiteY3281" fmla="*/ 2488752 h 4151891"/>
              <a:gd name="connsiteX3282" fmla="*/ 2429467 w 7122824"/>
              <a:gd name="connsiteY3282" fmla="*/ 2486175 h 4151891"/>
              <a:gd name="connsiteX3283" fmla="*/ 2427433 w 7122824"/>
              <a:gd name="connsiteY3283" fmla="*/ 2492323 h 4151891"/>
              <a:gd name="connsiteX3284" fmla="*/ 2413889 w 7122824"/>
              <a:gd name="connsiteY3284" fmla="*/ 2488731 h 4151891"/>
              <a:gd name="connsiteX3285" fmla="*/ 2394068 w 7122824"/>
              <a:gd name="connsiteY3285" fmla="*/ 2474800 h 4151891"/>
              <a:gd name="connsiteX3286" fmla="*/ 2479973 w 7122824"/>
              <a:gd name="connsiteY3286" fmla="*/ 2463525 h 4151891"/>
              <a:gd name="connsiteX3287" fmla="*/ 2478763 w 7122824"/>
              <a:gd name="connsiteY3287" fmla="*/ 2465905 h 4151891"/>
              <a:gd name="connsiteX3288" fmla="*/ 2480865 w 7122824"/>
              <a:gd name="connsiteY3288" fmla="*/ 2465677 h 4151891"/>
              <a:gd name="connsiteX3289" fmla="*/ 5869726 w 7122824"/>
              <a:gd name="connsiteY3289" fmla="*/ 2463504 h 4151891"/>
              <a:gd name="connsiteX3290" fmla="*/ 5872894 w 7122824"/>
              <a:gd name="connsiteY3290" fmla="*/ 2466595 h 4151891"/>
              <a:gd name="connsiteX3291" fmla="*/ 5878347 w 7122824"/>
              <a:gd name="connsiteY3291" fmla="*/ 2472628 h 4151891"/>
              <a:gd name="connsiteX3292" fmla="*/ 5873818 w 7122824"/>
              <a:gd name="connsiteY3292" fmla="*/ 2465728 h 4151891"/>
              <a:gd name="connsiteX3293" fmla="*/ 920134 w 7122824"/>
              <a:gd name="connsiteY3293" fmla="*/ 2463302 h 4151891"/>
              <a:gd name="connsiteX3294" fmla="*/ 927712 w 7122824"/>
              <a:gd name="connsiteY3294" fmla="*/ 2472452 h 4151891"/>
              <a:gd name="connsiteX3295" fmla="*/ 920134 w 7122824"/>
              <a:gd name="connsiteY3295" fmla="*/ 2463302 h 4151891"/>
              <a:gd name="connsiteX3296" fmla="*/ 4847535 w 7122824"/>
              <a:gd name="connsiteY3296" fmla="*/ 2463258 h 4151891"/>
              <a:gd name="connsiteX3297" fmla="*/ 4843877 w 7122824"/>
              <a:gd name="connsiteY3297" fmla="*/ 2464598 h 4151891"/>
              <a:gd name="connsiteX3298" fmla="*/ 4861738 w 7122824"/>
              <a:gd name="connsiteY3298" fmla="*/ 2483486 h 4151891"/>
              <a:gd name="connsiteX3299" fmla="*/ 4869142 w 7122824"/>
              <a:gd name="connsiteY3299" fmla="*/ 2484918 h 4151891"/>
              <a:gd name="connsiteX3300" fmla="*/ 389362 w 7122824"/>
              <a:gd name="connsiteY3300" fmla="*/ 2462989 h 4151891"/>
              <a:gd name="connsiteX3301" fmla="*/ 393372 w 7122824"/>
              <a:gd name="connsiteY3301" fmla="*/ 2463589 h 4151891"/>
              <a:gd name="connsiteX3302" fmla="*/ 394362 w 7122824"/>
              <a:gd name="connsiteY3302" fmla="*/ 2466942 h 4151891"/>
              <a:gd name="connsiteX3303" fmla="*/ 386836 w 7122824"/>
              <a:gd name="connsiteY3303" fmla="*/ 2467422 h 4151891"/>
              <a:gd name="connsiteX3304" fmla="*/ 389362 w 7122824"/>
              <a:gd name="connsiteY3304" fmla="*/ 2462989 h 4151891"/>
              <a:gd name="connsiteX3305" fmla="*/ 1428343 w 7122824"/>
              <a:gd name="connsiteY3305" fmla="*/ 2462796 h 4151891"/>
              <a:gd name="connsiteX3306" fmla="*/ 1424301 w 7122824"/>
              <a:gd name="connsiteY3306" fmla="*/ 2464114 h 4151891"/>
              <a:gd name="connsiteX3307" fmla="*/ 1413981 w 7122824"/>
              <a:gd name="connsiteY3307" fmla="*/ 2470391 h 4151891"/>
              <a:gd name="connsiteX3308" fmla="*/ 1423424 w 7122824"/>
              <a:gd name="connsiteY3308" fmla="*/ 2469982 h 4151891"/>
              <a:gd name="connsiteX3309" fmla="*/ 1427394 w 7122824"/>
              <a:gd name="connsiteY3309" fmla="*/ 2468110 h 4151891"/>
              <a:gd name="connsiteX3310" fmla="*/ 1426712 w 7122824"/>
              <a:gd name="connsiteY3310" fmla="*/ 2465535 h 4151891"/>
              <a:gd name="connsiteX3311" fmla="*/ 660552 w 7122824"/>
              <a:gd name="connsiteY3311" fmla="*/ 2462437 h 4151891"/>
              <a:gd name="connsiteX3312" fmla="*/ 668122 w 7122824"/>
              <a:gd name="connsiteY3312" fmla="*/ 2471586 h 4151891"/>
              <a:gd name="connsiteX3313" fmla="*/ 660552 w 7122824"/>
              <a:gd name="connsiteY3313" fmla="*/ 2462437 h 4151891"/>
              <a:gd name="connsiteX3314" fmla="*/ 1744573 w 7122824"/>
              <a:gd name="connsiteY3314" fmla="*/ 2460981 h 4151891"/>
              <a:gd name="connsiteX3315" fmla="*/ 1755487 w 7122824"/>
              <a:gd name="connsiteY3315" fmla="*/ 2477791 h 4151891"/>
              <a:gd name="connsiteX3316" fmla="*/ 1737043 w 7122824"/>
              <a:gd name="connsiteY3316" fmla="*/ 2473443 h 4151891"/>
              <a:gd name="connsiteX3317" fmla="*/ 1738631 w 7122824"/>
              <a:gd name="connsiteY3317" fmla="*/ 2462808 h 4151891"/>
              <a:gd name="connsiteX3318" fmla="*/ 1744573 w 7122824"/>
              <a:gd name="connsiteY3318" fmla="*/ 2460981 h 4151891"/>
              <a:gd name="connsiteX3319" fmla="*/ 2481433 w 7122824"/>
              <a:gd name="connsiteY3319" fmla="*/ 2460651 h 4151891"/>
              <a:gd name="connsiteX3320" fmla="*/ 2481413 w 7122824"/>
              <a:gd name="connsiteY3320" fmla="*/ 2460690 h 4151891"/>
              <a:gd name="connsiteX3321" fmla="*/ 2494280 w 7122824"/>
              <a:gd name="connsiteY3321" fmla="*/ 2471381 h 4151891"/>
              <a:gd name="connsiteX3322" fmla="*/ 2506553 w 7122824"/>
              <a:gd name="connsiteY3322" fmla="*/ 2485170 h 4151891"/>
              <a:gd name="connsiteX3323" fmla="*/ 2510828 w 7122824"/>
              <a:gd name="connsiteY3323" fmla="*/ 2480921 h 4151891"/>
              <a:gd name="connsiteX3324" fmla="*/ 2511946 w 7122824"/>
              <a:gd name="connsiteY3324" fmla="*/ 2473437 h 4151891"/>
              <a:gd name="connsiteX3325" fmla="*/ 2512414 w 7122824"/>
              <a:gd name="connsiteY3325" fmla="*/ 2473565 h 4151891"/>
              <a:gd name="connsiteX3326" fmla="*/ 1442038 w 7122824"/>
              <a:gd name="connsiteY3326" fmla="*/ 2460511 h 4151891"/>
              <a:gd name="connsiteX3327" fmla="*/ 1434163 w 7122824"/>
              <a:gd name="connsiteY3327" fmla="*/ 2460898 h 4151891"/>
              <a:gd name="connsiteX3328" fmla="*/ 1429231 w 7122824"/>
              <a:gd name="connsiteY3328" fmla="*/ 2462506 h 4151891"/>
              <a:gd name="connsiteX3329" fmla="*/ 1429085 w 7122824"/>
              <a:gd name="connsiteY3329" fmla="*/ 2462554 h 4151891"/>
              <a:gd name="connsiteX3330" fmla="*/ 1429367 w 7122824"/>
              <a:gd name="connsiteY3330" fmla="*/ 2463552 h 4151891"/>
              <a:gd name="connsiteX3331" fmla="*/ 1429842 w 7122824"/>
              <a:gd name="connsiteY3331" fmla="*/ 2465232 h 4151891"/>
              <a:gd name="connsiteX3332" fmla="*/ 1428806 w 7122824"/>
              <a:gd name="connsiteY3332" fmla="*/ 2467341 h 4151891"/>
              <a:gd name="connsiteX3333" fmla="*/ 1431947 w 7122824"/>
              <a:gd name="connsiteY3333" fmla="*/ 2465257 h 4151891"/>
              <a:gd name="connsiteX3334" fmla="*/ 1442038 w 7122824"/>
              <a:gd name="connsiteY3334" fmla="*/ 2460511 h 4151891"/>
              <a:gd name="connsiteX3335" fmla="*/ 4832860 w 7122824"/>
              <a:gd name="connsiteY3335" fmla="*/ 2459830 h 4151891"/>
              <a:gd name="connsiteX3336" fmla="*/ 4835478 w 7122824"/>
              <a:gd name="connsiteY3336" fmla="*/ 2462450 h 4151891"/>
              <a:gd name="connsiteX3337" fmla="*/ 4836650 w 7122824"/>
              <a:gd name="connsiteY3337" fmla="*/ 2460651 h 4151891"/>
              <a:gd name="connsiteX3338" fmla="*/ 368053 w 7122824"/>
              <a:gd name="connsiteY3338" fmla="*/ 2459474 h 4151891"/>
              <a:gd name="connsiteX3339" fmla="*/ 373003 w 7122824"/>
              <a:gd name="connsiteY3339" fmla="*/ 2463755 h 4151891"/>
              <a:gd name="connsiteX3340" fmla="*/ 363819 w 7122824"/>
              <a:gd name="connsiteY3340" fmla="*/ 2465364 h 4151891"/>
              <a:gd name="connsiteX3341" fmla="*/ 368053 w 7122824"/>
              <a:gd name="connsiteY3341" fmla="*/ 2459474 h 4151891"/>
              <a:gd name="connsiteX3342" fmla="*/ 398569 w 7122824"/>
              <a:gd name="connsiteY3342" fmla="*/ 2459198 h 4151891"/>
              <a:gd name="connsiteX3343" fmla="*/ 398141 w 7122824"/>
              <a:gd name="connsiteY3343" fmla="*/ 2464719 h 4151891"/>
              <a:gd name="connsiteX3344" fmla="*/ 395755 w 7122824"/>
              <a:gd name="connsiteY3344" fmla="*/ 2459399 h 4151891"/>
              <a:gd name="connsiteX3345" fmla="*/ 398569 w 7122824"/>
              <a:gd name="connsiteY3345" fmla="*/ 2459198 h 4151891"/>
              <a:gd name="connsiteX3346" fmla="*/ 2164333 w 7122824"/>
              <a:gd name="connsiteY3346" fmla="*/ 2457375 h 4151891"/>
              <a:gd name="connsiteX3347" fmla="*/ 2169856 w 7122824"/>
              <a:gd name="connsiteY3347" fmla="*/ 2458014 h 4151891"/>
              <a:gd name="connsiteX3348" fmla="*/ 2160242 w 7122824"/>
              <a:gd name="connsiteY3348" fmla="*/ 2462540 h 4151891"/>
              <a:gd name="connsiteX3349" fmla="*/ 2164333 w 7122824"/>
              <a:gd name="connsiteY3349" fmla="*/ 2457375 h 4151891"/>
              <a:gd name="connsiteX3350" fmla="*/ 2573668 w 7122824"/>
              <a:gd name="connsiteY3350" fmla="*/ 2457237 h 4151891"/>
              <a:gd name="connsiteX3351" fmla="*/ 2563603 w 7122824"/>
              <a:gd name="connsiteY3351" fmla="*/ 2463549 h 4151891"/>
              <a:gd name="connsiteX3352" fmla="*/ 2573668 w 7122824"/>
              <a:gd name="connsiteY3352" fmla="*/ 2457237 h 4151891"/>
              <a:gd name="connsiteX3353" fmla="*/ 1855410 w 7122824"/>
              <a:gd name="connsiteY3353" fmla="*/ 2455912 h 4151891"/>
              <a:gd name="connsiteX3354" fmla="*/ 1859333 w 7122824"/>
              <a:gd name="connsiteY3354" fmla="*/ 2459612 h 4151891"/>
              <a:gd name="connsiteX3355" fmla="*/ 1851263 w 7122824"/>
              <a:gd name="connsiteY3355" fmla="*/ 2461520 h 4151891"/>
              <a:gd name="connsiteX3356" fmla="*/ 1855410 w 7122824"/>
              <a:gd name="connsiteY3356" fmla="*/ 2455912 h 4151891"/>
              <a:gd name="connsiteX3357" fmla="*/ 911973 w 7122824"/>
              <a:gd name="connsiteY3357" fmla="*/ 2454732 h 4151891"/>
              <a:gd name="connsiteX3358" fmla="*/ 903704 w 7122824"/>
              <a:gd name="connsiteY3358" fmla="*/ 2457969 h 4151891"/>
              <a:gd name="connsiteX3359" fmla="*/ 911973 w 7122824"/>
              <a:gd name="connsiteY3359" fmla="*/ 2454732 h 4151891"/>
              <a:gd name="connsiteX3360" fmla="*/ 2052108 w 7122824"/>
              <a:gd name="connsiteY3360" fmla="*/ 2453868 h 4151891"/>
              <a:gd name="connsiteX3361" fmla="*/ 2042240 w 7122824"/>
              <a:gd name="connsiteY3361" fmla="*/ 2460054 h 4151891"/>
              <a:gd name="connsiteX3362" fmla="*/ 2052108 w 7122824"/>
              <a:gd name="connsiteY3362" fmla="*/ 2453868 h 4151891"/>
              <a:gd name="connsiteX3363" fmla="*/ 794184 w 7122824"/>
              <a:gd name="connsiteY3363" fmla="*/ 2452526 h 4151891"/>
              <a:gd name="connsiteX3364" fmla="*/ 801761 w 7122824"/>
              <a:gd name="connsiteY3364" fmla="*/ 2461675 h 4151891"/>
              <a:gd name="connsiteX3365" fmla="*/ 794184 w 7122824"/>
              <a:gd name="connsiteY3365" fmla="*/ 2452526 h 4151891"/>
              <a:gd name="connsiteX3366" fmla="*/ 688237 w 7122824"/>
              <a:gd name="connsiteY3366" fmla="*/ 2452328 h 4151891"/>
              <a:gd name="connsiteX3367" fmla="*/ 679018 w 7122824"/>
              <a:gd name="connsiteY3367" fmla="*/ 2454169 h 4151891"/>
              <a:gd name="connsiteX3368" fmla="*/ 688237 w 7122824"/>
              <a:gd name="connsiteY3368" fmla="*/ 2452328 h 4151891"/>
              <a:gd name="connsiteX3369" fmla="*/ 1862396 w 7122824"/>
              <a:gd name="connsiteY3369" fmla="*/ 2451837 h 4151891"/>
              <a:gd name="connsiteX3370" fmla="*/ 1861968 w 7122824"/>
              <a:gd name="connsiteY3370" fmla="*/ 2457358 h 4151891"/>
              <a:gd name="connsiteX3371" fmla="*/ 1859581 w 7122824"/>
              <a:gd name="connsiteY3371" fmla="*/ 2452037 h 4151891"/>
              <a:gd name="connsiteX3372" fmla="*/ 1862396 w 7122824"/>
              <a:gd name="connsiteY3372" fmla="*/ 2451837 h 4151891"/>
              <a:gd name="connsiteX3373" fmla="*/ 6094446 w 7122824"/>
              <a:gd name="connsiteY3373" fmla="*/ 2451763 h 4151891"/>
              <a:gd name="connsiteX3374" fmla="*/ 6092788 w 7122824"/>
              <a:gd name="connsiteY3374" fmla="*/ 2452138 h 4151891"/>
              <a:gd name="connsiteX3375" fmla="*/ 6092663 w 7122824"/>
              <a:gd name="connsiteY3375" fmla="*/ 2452167 h 4151891"/>
              <a:gd name="connsiteX3376" fmla="*/ 6091792 w 7122824"/>
              <a:gd name="connsiteY3376" fmla="*/ 2452364 h 4151891"/>
              <a:gd name="connsiteX3377" fmla="*/ 6091833 w 7122824"/>
              <a:gd name="connsiteY3377" fmla="*/ 2452356 h 4151891"/>
              <a:gd name="connsiteX3378" fmla="*/ 6092663 w 7122824"/>
              <a:gd name="connsiteY3378" fmla="*/ 2452167 h 4151891"/>
              <a:gd name="connsiteX3379" fmla="*/ 387008 w 7122824"/>
              <a:gd name="connsiteY3379" fmla="*/ 2451422 h 4151891"/>
              <a:gd name="connsiteX3380" fmla="*/ 390126 w 7122824"/>
              <a:gd name="connsiteY3380" fmla="*/ 2454039 h 4151891"/>
              <a:gd name="connsiteX3381" fmla="*/ 388383 w 7122824"/>
              <a:gd name="connsiteY3381" fmla="*/ 2458600 h 4151891"/>
              <a:gd name="connsiteX3382" fmla="*/ 388162 w 7122824"/>
              <a:gd name="connsiteY3382" fmla="*/ 2458711 h 4151891"/>
              <a:gd name="connsiteX3383" fmla="*/ 387742 w 7122824"/>
              <a:gd name="connsiteY3383" fmla="*/ 2462659 h 4151891"/>
              <a:gd name="connsiteX3384" fmla="*/ 384961 w 7122824"/>
              <a:gd name="connsiteY3384" fmla="*/ 2462243 h 4151891"/>
              <a:gd name="connsiteX3385" fmla="*/ 387217 w 7122824"/>
              <a:gd name="connsiteY3385" fmla="*/ 2459188 h 4151891"/>
              <a:gd name="connsiteX3386" fmla="*/ 383953 w 7122824"/>
              <a:gd name="connsiteY3386" fmla="*/ 2460831 h 4151891"/>
              <a:gd name="connsiteX3387" fmla="*/ 375198 w 7122824"/>
              <a:gd name="connsiteY3387" fmla="*/ 2461303 h 4151891"/>
              <a:gd name="connsiteX3388" fmla="*/ 374360 w 7122824"/>
              <a:gd name="connsiteY3388" fmla="*/ 2456431 h 4151891"/>
              <a:gd name="connsiteX3389" fmla="*/ 387008 w 7122824"/>
              <a:gd name="connsiteY3389" fmla="*/ 2451422 h 4151891"/>
              <a:gd name="connsiteX3390" fmla="*/ 1798283 w 7122824"/>
              <a:gd name="connsiteY3390" fmla="*/ 2450293 h 4151891"/>
              <a:gd name="connsiteX3391" fmla="*/ 1834208 w 7122824"/>
              <a:gd name="connsiteY3391" fmla="*/ 2458559 h 4151891"/>
              <a:gd name="connsiteX3392" fmla="*/ 1811774 w 7122824"/>
              <a:gd name="connsiteY3392" fmla="*/ 2464479 h 4151891"/>
              <a:gd name="connsiteX3393" fmla="*/ 1791287 w 7122824"/>
              <a:gd name="connsiteY3393" fmla="*/ 2466054 h 4151891"/>
              <a:gd name="connsiteX3394" fmla="*/ 1781672 w 7122824"/>
              <a:gd name="connsiteY3394" fmla="*/ 2478269 h 4151891"/>
              <a:gd name="connsiteX3395" fmla="*/ 1763181 w 7122824"/>
              <a:gd name="connsiteY3395" fmla="*/ 2466491 h 4151891"/>
              <a:gd name="connsiteX3396" fmla="*/ 1798283 w 7122824"/>
              <a:gd name="connsiteY3396" fmla="*/ 2450293 h 4151891"/>
              <a:gd name="connsiteX3397" fmla="*/ 2734595 w 7122824"/>
              <a:gd name="connsiteY3397" fmla="*/ 2450184 h 4151891"/>
              <a:gd name="connsiteX3398" fmla="*/ 2729116 w 7122824"/>
              <a:gd name="connsiteY3398" fmla="*/ 2460964 h 4151891"/>
              <a:gd name="connsiteX3399" fmla="*/ 2751371 w 7122824"/>
              <a:gd name="connsiteY3399" fmla="*/ 2468981 h 4151891"/>
              <a:gd name="connsiteX3400" fmla="*/ 2766208 w 7122824"/>
              <a:gd name="connsiteY3400" fmla="*/ 2474324 h 4151891"/>
              <a:gd name="connsiteX3401" fmla="*/ 2763606 w 7122824"/>
              <a:gd name="connsiteY3401" fmla="*/ 2470809 h 4151891"/>
              <a:gd name="connsiteX3402" fmla="*/ 2793024 w 7122824"/>
              <a:gd name="connsiteY3402" fmla="*/ 2481458 h 4151891"/>
              <a:gd name="connsiteX3403" fmla="*/ 2819796 w 7122824"/>
              <a:gd name="connsiteY3403" fmla="*/ 2501092 h 4151891"/>
              <a:gd name="connsiteX3404" fmla="*/ 2812789 w 7122824"/>
              <a:gd name="connsiteY3404" fmla="*/ 2502368 h 4151891"/>
              <a:gd name="connsiteX3405" fmla="*/ 2816838 w 7122824"/>
              <a:gd name="connsiteY3405" fmla="*/ 2503546 h 4151891"/>
              <a:gd name="connsiteX3406" fmla="*/ 2818622 w 7122824"/>
              <a:gd name="connsiteY3406" fmla="*/ 2502204 h 4151891"/>
              <a:gd name="connsiteX3407" fmla="*/ 2820341 w 7122824"/>
              <a:gd name="connsiteY3407" fmla="*/ 2504565 h 4151891"/>
              <a:gd name="connsiteX3408" fmla="*/ 2851299 w 7122824"/>
              <a:gd name="connsiteY3408" fmla="*/ 2513574 h 4151891"/>
              <a:gd name="connsiteX3409" fmla="*/ 2874228 w 7122824"/>
              <a:gd name="connsiteY3409" fmla="*/ 2523330 h 4151891"/>
              <a:gd name="connsiteX3410" fmla="*/ 2873922 w 7122824"/>
              <a:gd name="connsiteY3410" fmla="*/ 2521427 h 4151891"/>
              <a:gd name="connsiteX3411" fmla="*/ 2869721 w 7122824"/>
              <a:gd name="connsiteY3411" fmla="*/ 2519236 h 4151891"/>
              <a:gd name="connsiteX3412" fmla="*/ 2857355 w 7122824"/>
              <a:gd name="connsiteY3412" fmla="*/ 2509571 h 4151891"/>
              <a:gd name="connsiteX3413" fmla="*/ 2830316 w 7122824"/>
              <a:gd name="connsiteY3413" fmla="*/ 2491721 h 4151891"/>
              <a:gd name="connsiteX3414" fmla="*/ 2817979 w 7122824"/>
              <a:gd name="connsiteY3414" fmla="*/ 2483534 h 4151891"/>
              <a:gd name="connsiteX3415" fmla="*/ 2808170 w 7122824"/>
              <a:gd name="connsiteY3415" fmla="*/ 2480032 h 4151891"/>
              <a:gd name="connsiteX3416" fmla="*/ 2756826 w 7122824"/>
              <a:gd name="connsiteY3416" fmla="*/ 2459202 h 4151891"/>
              <a:gd name="connsiteX3417" fmla="*/ 2744010 w 7122824"/>
              <a:gd name="connsiteY3417" fmla="*/ 2454004 h 4151891"/>
              <a:gd name="connsiteX3418" fmla="*/ 2743795 w 7122824"/>
              <a:gd name="connsiteY3418" fmla="*/ 2456905 h 4151891"/>
              <a:gd name="connsiteX3419" fmla="*/ 2739625 w 7122824"/>
              <a:gd name="connsiteY3419" fmla="*/ 2452225 h 4151891"/>
              <a:gd name="connsiteX3420" fmla="*/ 2413578 w 7122824"/>
              <a:gd name="connsiteY3420" fmla="*/ 2442066 h 4151891"/>
              <a:gd name="connsiteX3421" fmla="*/ 2414312 w 7122824"/>
              <a:gd name="connsiteY3421" fmla="*/ 2443450 h 4151891"/>
              <a:gd name="connsiteX3422" fmla="*/ 2414410 w 7122824"/>
              <a:gd name="connsiteY3422" fmla="*/ 2443363 h 4151891"/>
              <a:gd name="connsiteX3423" fmla="*/ 2414433 w 7122824"/>
              <a:gd name="connsiteY3423" fmla="*/ 2443679 h 4151891"/>
              <a:gd name="connsiteX3424" fmla="*/ 2414629 w 7122824"/>
              <a:gd name="connsiteY3424" fmla="*/ 2444047 h 4151891"/>
              <a:gd name="connsiteX3425" fmla="*/ 2414476 w 7122824"/>
              <a:gd name="connsiteY3425" fmla="*/ 2444284 h 4151891"/>
              <a:gd name="connsiteX3426" fmla="*/ 2415145 w 7122824"/>
              <a:gd name="connsiteY3426" fmla="*/ 2453635 h 4151891"/>
              <a:gd name="connsiteX3427" fmla="*/ 2417520 w 7122824"/>
              <a:gd name="connsiteY3427" fmla="*/ 2457529 h 4151891"/>
              <a:gd name="connsiteX3428" fmla="*/ 2421130 w 7122824"/>
              <a:gd name="connsiteY3428" fmla="*/ 2457893 h 4151891"/>
              <a:gd name="connsiteX3429" fmla="*/ 2437953 w 7122824"/>
              <a:gd name="connsiteY3429" fmla="*/ 2460406 h 4151891"/>
              <a:gd name="connsiteX3430" fmla="*/ 2443297 w 7122824"/>
              <a:gd name="connsiteY3430" fmla="*/ 2445571 h 4151891"/>
              <a:gd name="connsiteX3431" fmla="*/ 6057612 w 7122824"/>
              <a:gd name="connsiteY3431" fmla="*/ 2441945 h 4151891"/>
              <a:gd name="connsiteX3432" fmla="*/ 6056312 w 7122824"/>
              <a:gd name="connsiteY3432" fmla="*/ 2443512 h 4151891"/>
              <a:gd name="connsiteX3433" fmla="*/ 6058616 w 7122824"/>
              <a:gd name="connsiteY3433" fmla="*/ 2445761 h 4151891"/>
              <a:gd name="connsiteX3434" fmla="*/ 6060678 w 7122824"/>
              <a:gd name="connsiteY3434" fmla="*/ 2445361 h 4151891"/>
              <a:gd name="connsiteX3435" fmla="*/ 6059331 w 7122824"/>
              <a:gd name="connsiteY3435" fmla="*/ 2443330 h 4151891"/>
              <a:gd name="connsiteX3436" fmla="*/ 6057612 w 7122824"/>
              <a:gd name="connsiteY3436" fmla="*/ 2441945 h 4151891"/>
              <a:gd name="connsiteX3437" fmla="*/ 5849503 w 7122824"/>
              <a:gd name="connsiteY3437" fmla="*/ 2440946 h 4151891"/>
              <a:gd name="connsiteX3438" fmla="*/ 5847231 w 7122824"/>
              <a:gd name="connsiteY3438" fmla="*/ 2441162 h 4151891"/>
              <a:gd name="connsiteX3439" fmla="*/ 5847456 w 7122824"/>
              <a:gd name="connsiteY3439" fmla="*/ 2441764 h 4151891"/>
              <a:gd name="connsiteX3440" fmla="*/ 5853143 w 7122824"/>
              <a:gd name="connsiteY3440" fmla="*/ 2447316 h 4151891"/>
              <a:gd name="connsiteX3441" fmla="*/ 5852990 w 7122824"/>
              <a:gd name="connsiteY3441" fmla="*/ 2445473 h 4151891"/>
              <a:gd name="connsiteX3442" fmla="*/ 5849503 w 7122824"/>
              <a:gd name="connsiteY3442" fmla="*/ 2440946 h 4151891"/>
              <a:gd name="connsiteX3443" fmla="*/ 2232259 w 7122824"/>
              <a:gd name="connsiteY3443" fmla="*/ 2440576 h 4151891"/>
              <a:gd name="connsiteX3444" fmla="*/ 2238254 w 7122824"/>
              <a:gd name="connsiteY3444" fmla="*/ 2443575 h 4151891"/>
              <a:gd name="connsiteX3445" fmla="*/ 2234781 w 7122824"/>
              <a:gd name="connsiteY3445" fmla="*/ 2441132 h 4151891"/>
              <a:gd name="connsiteX3446" fmla="*/ 1124049 w 7122824"/>
              <a:gd name="connsiteY3446" fmla="*/ 2438881 h 4151891"/>
              <a:gd name="connsiteX3447" fmla="*/ 1122545 w 7122824"/>
              <a:gd name="connsiteY3447" fmla="*/ 2442286 h 4151891"/>
              <a:gd name="connsiteX3448" fmla="*/ 1121414 w 7122824"/>
              <a:gd name="connsiteY3448" fmla="*/ 2439212 h 4151891"/>
              <a:gd name="connsiteX3449" fmla="*/ 1124049 w 7122824"/>
              <a:gd name="connsiteY3449" fmla="*/ 2438881 h 4151891"/>
              <a:gd name="connsiteX3450" fmla="*/ 2381061 w 7122824"/>
              <a:gd name="connsiteY3450" fmla="*/ 2438230 h 4151891"/>
              <a:gd name="connsiteX3451" fmla="*/ 2380999 w 7122824"/>
              <a:gd name="connsiteY3451" fmla="*/ 2438371 h 4151891"/>
              <a:gd name="connsiteX3452" fmla="*/ 2400179 w 7122824"/>
              <a:gd name="connsiteY3452" fmla="*/ 2444370 h 4151891"/>
              <a:gd name="connsiteX3453" fmla="*/ 2411123 w 7122824"/>
              <a:gd name="connsiteY3453" fmla="*/ 2446227 h 4151891"/>
              <a:gd name="connsiteX3454" fmla="*/ 2411647 w 7122824"/>
              <a:gd name="connsiteY3454" fmla="*/ 2445770 h 4151891"/>
              <a:gd name="connsiteX3455" fmla="*/ 2410369 w 7122824"/>
              <a:gd name="connsiteY3455" fmla="*/ 2443410 h 4151891"/>
              <a:gd name="connsiteX3456" fmla="*/ 2412798 w 7122824"/>
              <a:gd name="connsiteY3456" fmla="*/ 2441974 h 4151891"/>
              <a:gd name="connsiteX3457" fmla="*/ 714531 w 7122824"/>
              <a:gd name="connsiteY3457" fmla="*/ 2437871 h 4151891"/>
              <a:gd name="connsiteX3458" fmla="*/ 702321 w 7122824"/>
              <a:gd name="connsiteY3458" fmla="*/ 2447270 h 4151891"/>
              <a:gd name="connsiteX3459" fmla="*/ 714531 w 7122824"/>
              <a:gd name="connsiteY3459" fmla="*/ 2437871 h 4151891"/>
              <a:gd name="connsiteX3460" fmla="*/ 577767 w 7122824"/>
              <a:gd name="connsiteY3460" fmla="*/ 2437824 h 4151891"/>
              <a:gd name="connsiteX3461" fmla="*/ 582480 w 7122824"/>
              <a:gd name="connsiteY3461" fmla="*/ 2438529 h 4151891"/>
              <a:gd name="connsiteX3462" fmla="*/ 563179 w 7122824"/>
              <a:gd name="connsiteY3462" fmla="*/ 2438740 h 4151891"/>
              <a:gd name="connsiteX3463" fmla="*/ 577767 w 7122824"/>
              <a:gd name="connsiteY3463" fmla="*/ 2437824 h 4151891"/>
              <a:gd name="connsiteX3464" fmla="*/ 622475 w 7122824"/>
              <a:gd name="connsiteY3464" fmla="*/ 2435767 h 4151891"/>
              <a:gd name="connsiteX3465" fmla="*/ 626753 w 7122824"/>
              <a:gd name="connsiteY3465" fmla="*/ 2440815 h 4151891"/>
              <a:gd name="connsiteX3466" fmla="*/ 617534 w 7122824"/>
              <a:gd name="connsiteY3466" fmla="*/ 2442646 h 4151891"/>
              <a:gd name="connsiteX3467" fmla="*/ 622475 w 7122824"/>
              <a:gd name="connsiteY3467" fmla="*/ 2435767 h 4151891"/>
              <a:gd name="connsiteX3468" fmla="*/ 1824605 w 7122824"/>
              <a:gd name="connsiteY3468" fmla="*/ 2435526 h 4151891"/>
              <a:gd name="connsiteX3469" fmla="*/ 1830675 w 7122824"/>
              <a:gd name="connsiteY3469" fmla="*/ 2436061 h 4151891"/>
              <a:gd name="connsiteX3470" fmla="*/ 1820836 w 7122824"/>
              <a:gd name="connsiteY3470" fmla="*/ 2442045 h 4151891"/>
              <a:gd name="connsiteX3471" fmla="*/ 1824605 w 7122824"/>
              <a:gd name="connsiteY3471" fmla="*/ 2435526 h 4151891"/>
              <a:gd name="connsiteX3472" fmla="*/ 2667871 w 7122824"/>
              <a:gd name="connsiteY3472" fmla="*/ 2434876 h 4151891"/>
              <a:gd name="connsiteX3473" fmla="*/ 2665762 w 7122824"/>
              <a:gd name="connsiteY3473" fmla="*/ 2435390 h 4151891"/>
              <a:gd name="connsiteX3474" fmla="*/ 2666621 w 7122824"/>
              <a:gd name="connsiteY3474" fmla="*/ 2436544 h 4151891"/>
              <a:gd name="connsiteX3475" fmla="*/ 1864515 w 7122824"/>
              <a:gd name="connsiteY3475" fmla="*/ 2433477 h 4151891"/>
              <a:gd name="connsiteX3476" fmla="*/ 1871504 w 7122824"/>
              <a:gd name="connsiteY3476" fmla="*/ 2439686 h 4151891"/>
              <a:gd name="connsiteX3477" fmla="*/ 1857824 w 7122824"/>
              <a:gd name="connsiteY3477" fmla="*/ 2440651 h 4151891"/>
              <a:gd name="connsiteX3478" fmla="*/ 1864515 w 7122824"/>
              <a:gd name="connsiteY3478" fmla="*/ 2433477 h 4151891"/>
              <a:gd name="connsiteX3479" fmla="*/ 1876767 w 7122824"/>
              <a:gd name="connsiteY3479" fmla="*/ 2432264 h 4151891"/>
              <a:gd name="connsiteX3480" fmla="*/ 1877869 w 7122824"/>
              <a:gd name="connsiteY3480" fmla="*/ 2435542 h 4151891"/>
              <a:gd name="connsiteX3481" fmla="*/ 1877419 w 7122824"/>
              <a:gd name="connsiteY3481" fmla="*/ 2436092 h 4151891"/>
              <a:gd name="connsiteX3482" fmla="*/ 1877805 w 7122824"/>
              <a:gd name="connsiteY3482" fmla="*/ 2439676 h 4151891"/>
              <a:gd name="connsiteX3483" fmla="*/ 1875196 w 7122824"/>
              <a:gd name="connsiteY3483" fmla="*/ 2439830 h 4151891"/>
              <a:gd name="connsiteX3484" fmla="*/ 1876856 w 7122824"/>
              <a:gd name="connsiteY3484" fmla="*/ 2436780 h 4151891"/>
              <a:gd name="connsiteX3485" fmla="*/ 1876469 w 7122824"/>
              <a:gd name="connsiteY3485" fmla="*/ 2437254 h 4151891"/>
              <a:gd name="connsiteX3486" fmla="*/ 1876767 w 7122824"/>
              <a:gd name="connsiteY3486" fmla="*/ 2432264 h 4151891"/>
              <a:gd name="connsiteX3487" fmla="*/ 6459197 w 7122824"/>
              <a:gd name="connsiteY3487" fmla="*/ 2430340 h 4151891"/>
              <a:gd name="connsiteX3488" fmla="*/ 6474155 w 7122824"/>
              <a:gd name="connsiteY3488" fmla="*/ 2442888 h 4151891"/>
              <a:gd name="connsiteX3489" fmla="*/ 6503159 w 7122824"/>
              <a:gd name="connsiteY3489" fmla="*/ 2470593 h 4151891"/>
              <a:gd name="connsiteX3490" fmla="*/ 633041 w 7122824"/>
              <a:gd name="connsiteY3490" fmla="*/ 2430327 h 4151891"/>
              <a:gd name="connsiteX3491" fmla="*/ 637074 w 7122824"/>
              <a:gd name="connsiteY3491" fmla="*/ 2433265 h 4151891"/>
              <a:gd name="connsiteX3492" fmla="*/ 629328 w 7122824"/>
              <a:gd name="connsiteY3492" fmla="*/ 2435220 h 4151891"/>
              <a:gd name="connsiteX3493" fmla="*/ 628326 w 7122824"/>
              <a:gd name="connsiteY3493" fmla="*/ 2431957 h 4151891"/>
              <a:gd name="connsiteX3494" fmla="*/ 633041 w 7122824"/>
              <a:gd name="connsiteY3494" fmla="*/ 2430327 h 4151891"/>
              <a:gd name="connsiteX3495" fmla="*/ 1932000 w 7122824"/>
              <a:gd name="connsiteY3495" fmla="*/ 2428742 h 4151891"/>
              <a:gd name="connsiteX3496" fmla="*/ 1935978 w 7122824"/>
              <a:gd name="connsiteY3496" fmla="*/ 2429016 h 4151891"/>
              <a:gd name="connsiteX3497" fmla="*/ 1944087 w 7122824"/>
              <a:gd name="connsiteY3497" fmla="*/ 2438461 h 4151891"/>
              <a:gd name="connsiteX3498" fmla="*/ 1932000 w 7122824"/>
              <a:gd name="connsiteY3498" fmla="*/ 2428742 h 4151891"/>
              <a:gd name="connsiteX3499" fmla="*/ 1424968 w 7122824"/>
              <a:gd name="connsiteY3499" fmla="*/ 2428256 h 4151891"/>
              <a:gd name="connsiteX3500" fmla="*/ 1389977 w 7122824"/>
              <a:gd name="connsiteY3500" fmla="*/ 2433972 h 4151891"/>
              <a:gd name="connsiteX3501" fmla="*/ 1363450 w 7122824"/>
              <a:gd name="connsiteY3501" fmla="*/ 2444078 h 4151891"/>
              <a:gd name="connsiteX3502" fmla="*/ 1404814 w 7122824"/>
              <a:gd name="connsiteY3502" fmla="*/ 2439315 h 4151891"/>
              <a:gd name="connsiteX3503" fmla="*/ 1417048 w 7122824"/>
              <a:gd name="connsiteY3503" fmla="*/ 2441144 h 4151891"/>
              <a:gd name="connsiteX3504" fmla="*/ 1422912 w 7122824"/>
              <a:gd name="connsiteY3504" fmla="*/ 2442020 h 4151891"/>
              <a:gd name="connsiteX3505" fmla="*/ 1424968 w 7122824"/>
              <a:gd name="connsiteY3505" fmla="*/ 2428256 h 4151891"/>
              <a:gd name="connsiteX3506" fmla="*/ 724912 w 7122824"/>
              <a:gd name="connsiteY3506" fmla="*/ 2426941 h 4151891"/>
              <a:gd name="connsiteX3507" fmla="*/ 729201 w 7122824"/>
              <a:gd name="connsiteY3507" fmla="*/ 2431991 h 4151891"/>
              <a:gd name="connsiteX3508" fmla="*/ 719990 w 7122824"/>
              <a:gd name="connsiteY3508" fmla="*/ 2433821 h 4151891"/>
              <a:gd name="connsiteX3509" fmla="*/ 724912 w 7122824"/>
              <a:gd name="connsiteY3509" fmla="*/ 2426941 h 4151891"/>
              <a:gd name="connsiteX3510" fmla="*/ 6454351 w 7122824"/>
              <a:gd name="connsiteY3510" fmla="*/ 2425907 h 4151891"/>
              <a:gd name="connsiteX3511" fmla="*/ 6455539 w 7122824"/>
              <a:gd name="connsiteY3511" fmla="*/ 2426990 h 4151891"/>
              <a:gd name="connsiteX3512" fmla="*/ 6459197 w 7122824"/>
              <a:gd name="connsiteY3512" fmla="*/ 2430340 h 4151891"/>
              <a:gd name="connsiteX3513" fmla="*/ 6457090 w 7122824"/>
              <a:gd name="connsiteY3513" fmla="*/ 2428572 h 4151891"/>
              <a:gd name="connsiteX3514" fmla="*/ 1966964 w 7122824"/>
              <a:gd name="connsiteY3514" fmla="*/ 2425561 h 4151891"/>
              <a:gd name="connsiteX3515" fmla="*/ 1973597 w 7122824"/>
              <a:gd name="connsiteY3515" fmla="*/ 2426553 h 4151891"/>
              <a:gd name="connsiteX3516" fmla="*/ 1978345 w 7122824"/>
              <a:gd name="connsiteY3516" fmla="*/ 2432227 h 4151891"/>
              <a:gd name="connsiteX3517" fmla="*/ 1966964 w 7122824"/>
              <a:gd name="connsiteY3517" fmla="*/ 2425561 h 4151891"/>
              <a:gd name="connsiteX3518" fmla="*/ 2673236 w 7122824"/>
              <a:gd name="connsiteY3518" fmla="*/ 2425291 h 4151891"/>
              <a:gd name="connsiteX3519" fmla="*/ 2675495 w 7122824"/>
              <a:gd name="connsiteY3519" fmla="*/ 2428102 h 4151891"/>
              <a:gd name="connsiteX3520" fmla="*/ 2686838 w 7122824"/>
              <a:gd name="connsiteY3520" fmla="*/ 2431752 h 4151891"/>
              <a:gd name="connsiteX3521" fmla="*/ 2696173 w 7122824"/>
              <a:gd name="connsiteY3521" fmla="*/ 2434674 h 4151891"/>
              <a:gd name="connsiteX3522" fmla="*/ 2697243 w 7122824"/>
              <a:gd name="connsiteY3522" fmla="*/ 2435031 h 4151891"/>
              <a:gd name="connsiteX3523" fmla="*/ 1498326 w 7122824"/>
              <a:gd name="connsiteY3523" fmla="*/ 2423981 h 4151891"/>
              <a:gd name="connsiteX3524" fmla="*/ 1535836 w 7122824"/>
              <a:gd name="connsiteY3524" fmla="*/ 2424989 h 4151891"/>
              <a:gd name="connsiteX3525" fmla="*/ 1498326 w 7122824"/>
              <a:gd name="connsiteY3525" fmla="*/ 2423981 h 4151891"/>
              <a:gd name="connsiteX3526" fmla="*/ 735283 w 7122824"/>
              <a:gd name="connsiteY3526" fmla="*/ 2422881 h 4151891"/>
              <a:gd name="connsiteX3527" fmla="*/ 739386 w 7122824"/>
              <a:gd name="connsiteY3527" fmla="*/ 2425357 h 4151891"/>
              <a:gd name="connsiteX3528" fmla="*/ 731611 w 7122824"/>
              <a:gd name="connsiteY3528" fmla="*/ 2427504 h 4151891"/>
              <a:gd name="connsiteX3529" fmla="*/ 730636 w 7122824"/>
              <a:gd name="connsiteY3529" fmla="*/ 2424049 h 4151891"/>
              <a:gd name="connsiteX3530" fmla="*/ 735283 w 7122824"/>
              <a:gd name="connsiteY3530" fmla="*/ 2422881 h 4151891"/>
              <a:gd name="connsiteX3531" fmla="*/ 749391 w 7122824"/>
              <a:gd name="connsiteY3531" fmla="*/ 2420005 h 4151891"/>
              <a:gd name="connsiteX3532" fmla="*/ 749611 w 7122824"/>
              <a:gd name="connsiteY3532" fmla="*/ 2422113 h 4151891"/>
              <a:gd name="connsiteX3533" fmla="*/ 749483 w 7122824"/>
              <a:gd name="connsiteY3533" fmla="*/ 2420888 h 4151891"/>
              <a:gd name="connsiteX3534" fmla="*/ 749306 w 7122824"/>
              <a:gd name="connsiteY3534" fmla="*/ 2419194 h 4151891"/>
              <a:gd name="connsiteX3535" fmla="*/ 749368 w 7122824"/>
              <a:gd name="connsiteY3535" fmla="*/ 2419783 h 4151891"/>
              <a:gd name="connsiteX3536" fmla="*/ 749391 w 7122824"/>
              <a:gd name="connsiteY3536" fmla="*/ 2420005 h 4151891"/>
              <a:gd name="connsiteX3537" fmla="*/ 1873698 w 7122824"/>
              <a:gd name="connsiteY3537" fmla="*/ 2419163 h 4151891"/>
              <a:gd name="connsiteX3538" fmla="*/ 1874622 w 7122824"/>
              <a:gd name="connsiteY3538" fmla="*/ 2435127 h 4151891"/>
              <a:gd name="connsiteX3539" fmla="*/ 1871847 w 7122824"/>
              <a:gd name="connsiteY3539" fmla="*/ 2431547 h 4151891"/>
              <a:gd name="connsiteX3540" fmla="*/ 1873698 w 7122824"/>
              <a:gd name="connsiteY3540" fmla="*/ 2419163 h 4151891"/>
              <a:gd name="connsiteX3541" fmla="*/ 2009300 w 7122824"/>
              <a:gd name="connsiteY3541" fmla="*/ 2418804 h 4151891"/>
              <a:gd name="connsiteX3542" fmla="*/ 2028942 w 7122824"/>
              <a:gd name="connsiteY3542" fmla="*/ 2424325 h 4151891"/>
              <a:gd name="connsiteX3543" fmla="*/ 2009407 w 7122824"/>
              <a:gd name="connsiteY3543" fmla="*/ 2432546 h 4151891"/>
              <a:gd name="connsiteX3544" fmla="*/ 1988687 w 7122824"/>
              <a:gd name="connsiteY3544" fmla="*/ 2426268 h 4151891"/>
              <a:gd name="connsiteX3545" fmla="*/ 2009300 w 7122824"/>
              <a:gd name="connsiteY3545" fmla="*/ 2418804 h 4151891"/>
              <a:gd name="connsiteX3546" fmla="*/ 1898845 w 7122824"/>
              <a:gd name="connsiteY3546" fmla="*/ 2418325 h 4151891"/>
              <a:gd name="connsiteX3547" fmla="*/ 1904172 w 7122824"/>
              <a:gd name="connsiteY3547" fmla="*/ 2436402 h 4151891"/>
              <a:gd name="connsiteX3548" fmla="*/ 1888006 w 7122824"/>
              <a:gd name="connsiteY3548" fmla="*/ 2437128 h 4151891"/>
              <a:gd name="connsiteX3549" fmla="*/ 1887161 w 7122824"/>
              <a:gd name="connsiteY3549" fmla="*/ 2421292 h 4151891"/>
              <a:gd name="connsiteX3550" fmla="*/ 1898845 w 7122824"/>
              <a:gd name="connsiteY3550" fmla="*/ 2418325 h 4151891"/>
              <a:gd name="connsiteX3551" fmla="*/ 1914194 w 7122824"/>
              <a:gd name="connsiteY3551" fmla="*/ 2418084 h 4151891"/>
              <a:gd name="connsiteX3552" fmla="*/ 1922266 w 7122824"/>
              <a:gd name="connsiteY3552" fmla="*/ 2420896 h 4151891"/>
              <a:gd name="connsiteX3553" fmla="*/ 1926080 w 7122824"/>
              <a:gd name="connsiteY3553" fmla="*/ 2435917 h 4151891"/>
              <a:gd name="connsiteX3554" fmla="*/ 1909570 w 7122824"/>
              <a:gd name="connsiteY3554" fmla="*/ 2431844 h 4151891"/>
              <a:gd name="connsiteX3555" fmla="*/ 1906576 w 7122824"/>
              <a:gd name="connsiteY3555" fmla="*/ 2420156 h 4151891"/>
              <a:gd name="connsiteX3556" fmla="*/ 1914194 w 7122824"/>
              <a:gd name="connsiteY3556" fmla="*/ 2418084 h 4151891"/>
              <a:gd name="connsiteX3557" fmla="*/ 746310 w 7122824"/>
              <a:gd name="connsiteY3557" fmla="*/ 2417463 h 4151891"/>
              <a:gd name="connsiteX3558" fmla="*/ 739612 w 7122824"/>
              <a:gd name="connsiteY3558" fmla="*/ 2417994 h 4151891"/>
              <a:gd name="connsiteX3559" fmla="*/ 746310 w 7122824"/>
              <a:gd name="connsiteY3559" fmla="*/ 2417463 h 4151891"/>
              <a:gd name="connsiteX3560" fmla="*/ 657927 w 7122824"/>
              <a:gd name="connsiteY3560" fmla="*/ 2416770 h 4151891"/>
              <a:gd name="connsiteX3561" fmla="*/ 648524 w 7122824"/>
              <a:gd name="connsiteY3561" fmla="*/ 2419837 h 4151891"/>
              <a:gd name="connsiteX3562" fmla="*/ 657927 w 7122824"/>
              <a:gd name="connsiteY3562" fmla="*/ 2416770 h 4151891"/>
              <a:gd name="connsiteX3563" fmla="*/ 2229402 w 7122824"/>
              <a:gd name="connsiteY3563" fmla="*/ 2416368 h 4151891"/>
              <a:gd name="connsiteX3564" fmla="*/ 2233411 w 7122824"/>
              <a:gd name="connsiteY3564" fmla="*/ 2416679 h 4151891"/>
              <a:gd name="connsiteX3565" fmla="*/ 2241466 w 7122824"/>
              <a:gd name="connsiteY3565" fmla="*/ 2426216 h 4151891"/>
              <a:gd name="connsiteX3566" fmla="*/ 2229402 w 7122824"/>
              <a:gd name="connsiteY3566" fmla="*/ 2416368 h 4151891"/>
              <a:gd name="connsiteX3567" fmla="*/ 5969751 w 7122824"/>
              <a:gd name="connsiteY3567" fmla="*/ 2415377 h 4151891"/>
              <a:gd name="connsiteX3568" fmla="*/ 5973808 w 7122824"/>
              <a:gd name="connsiteY3568" fmla="*/ 2419565 h 4151891"/>
              <a:gd name="connsiteX3569" fmla="*/ 5974643 w 7122824"/>
              <a:gd name="connsiteY3569" fmla="*/ 2420239 h 4151891"/>
              <a:gd name="connsiteX3570" fmla="*/ 5970326 w 7122824"/>
              <a:gd name="connsiteY3570" fmla="*/ 2415710 h 4151891"/>
              <a:gd name="connsiteX3571" fmla="*/ 981551 w 7122824"/>
              <a:gd name="connsiteY3571" fmla="*/ 2413869 h 4151891"/>
              <a:gd name="connsiteX3572" fmla="*/ 991360 w 7122824"/>
              <a:gd name="connsiteY3572" fmla="*/ 2423352 h 4151891"/>
              <a:gd name="connsiteX3573" fmla="*/ 981551 w 7122824"/>
              <a:gd name="connsiteY3573" fmla="*/ 2413869 h 4151891"/>
              <a:gd name="connsiteX3574" fmla="*/ 636311 w 7122824"/>
              <a:gd name="connsiteY3574" fmla="*/ 2413246 h 4151891"/>
              <a:gd name="connsiteX3575" fmla="*/ 638179 w 7122824"/>
              <a:gd name="connsiteY3575" fmla="*/ 2417746 h 4151891"/>
              <a:gd name="connsiteX3576" fmla="*/ 640760 w 7122824"/>
              <a:gd name="connsiteY3576" fmla="*/ 2417866 h 4151891"/>
              <a:gd name="connsiteX3577" fmla="*/ 642511 w 7122824"/>
              <a:gd name="connsiteY3577" fmla="*/ 2425110 h 4151891"/>
              <a:gd name="connsiteX3578" fmla="*/ 643042 w 7122824"/>
              <a:gd name="connsiteY3578" fmla="*/ 2424926 h 4151891"/>
              <a:gd name="connsiteX3579" fmla="*/ 647075 w 7122824"/>
              <a:gd name="connsiteY3579" fmla="*/ 2427864 h 4151891"/>
              <a:gd name="connsiteX3580" fmla="*/ 640786 w 7122824"/>
              <a:gd name="connsiteY3580" fmla="*/ 2430037 h 4151891"/>
              <a:gd name="connsiteX3581" fmla="*/ 638325 w 7122824"/>
              <a:gd name="connsiteY3581" fmla="*/ 2426556 h 4151891"/>
              <a:gd name="connsiteX3582" fmla="*/ 641394 w 7122824"/>
              <a:gd name="connsiteY3582" fmla="*/ 2425495 h 4151891"/>
              <a:gd name="connsiteX3583" fmla="*/ 635184 w 7122824"/>
              <a:gd name="connsiteY3583" fmla="*/ 2420851 h 4151891"/>
              <a:gd name="connsiteX3584" fmla="*/ 635174 w 7122824"/>
              <a:gd name="connsiteY3584" fmla="*/ 2420861 h 4151891"/>
              <a:gd name="connsiteX3585" fmla="*/ 635175 w 7122824"/>
              <a:gd name="connsiteY3585" fmla="*/ 2420844 h 4151891"/>
              <a:gd name="connsiteX3586" fmla="*/ 634831 w 7122824"/>
              <a:gd name="connsiteY3586" fmla="*/ 2420588 h 4151891"/>
              <a:gd name="connsiteX3587" fmla="*/ 635175 w 7122824"/>
              <a:gd name="connsiteY3587" fmla="*/ 2420262 h 4151891"/>
              <a:gd name="connsiteX3588" fmla="*/ 635181 w 7122824"/>
              <a:gd name="connsiteY3588" fmla="*/ 2416970 h 4151891"/>
              <a:gd name="connsiteX3589" fmla="*/ 636311 w 7122824"/>
              <a:gd name="connsiteY3589" fmla="*/ 2413246 h 4151891"/>
              <a:gd name="connsiteX3590" fmla="*/ 6448867 w 7122824"/>
              <a:gd name="connsiteY3590" fmla="*/ 2408565 h 4151891"/>
              <a:gd name="connsiteX3591" fmla="*/ 6452705 w 7122824"/>
              <a:gd name="connsiteY3591" fmla="*/ 2411324 h 4151891"/>
              <a:gd name="connsiteX3592" fmla="*/ 6452677 w 7122824"/>
              <a:gd name="connsiteY3592" fmla="*/ 2411687 h 4151891"/>
              <a:gd name="connsiteX3593" fmla="*/ 6450127 w 7122824"/>
              <a:gd name="connsiteY3593" fmla="*/ 2409599 h 4151891"/>
              <a:gd name="connsiteX3594" fmla="*/ 6448867 w 7122824"/>
              <a:gd name="connsiteY3594" fmla="*/ 2408565 h 4151891"/>
              <a:gd name="connsiteX3595" fmla="*/ 1123261 w 7122824"/>
              <a:gd name="connsiteY3595" fmla="*/ 2408042 h 4151891"/>
              <a:gd name="connsiteX3596" fmla="*/ 1122684 w 7122824"/>
              <a:gd name="connsiteY3596" fmla="*/ 2413541 h 4151891"/>
              <a:gd name="connsiteX3597" fmla="*/ 1121485 w 7122824"/>
              <a:gd name="connsiteY3597" fmla="*/ 2408398 h 4151891"/>
              <a:gd name="connsiteX3598" fmla="*/ 1123261 w 7122824"/>
              <a:gd name="connsiteY3598" fmla="*/ 2408042 h 4151891"/>
              <a:gd name="connsiteX3599" fmla="*/ 6210083 w 7122824"/>
              <a:gd name="connsiteY3599" fmla="*/ 2407211 h 4151891"/>
              <a:gd name="connsiteX3600" fmla="*/ 6214725 w 7122824"/>
              <a:gd name="connsiteY3600" fmla="*/ 2411648 h 4151891"/>
              <a:gd name="connsiteX3601" fmla="*/ 6219545 w 7122824"/>
              <a:gd name="connsiteY3601" fmla="*/ 2415642 h 4151891"/>
              <a:gd name="connsiteX3602" fmla="*/ 6217657 w 7122824"/>
              <a:gd name="connsiteY3602" fmla="*/ 2413690 h 4151891"/>
              <a:gd name="connsiteX3603" fmla="*/ 6035145 w 7122824"/>
              <a:gd name="connsiteY3603" fmla="*/ 2403771 h 4151891"/>
              <a:gd name="connsiteX3604" fmla="*/ 6033675 w 7122824"/>
              <a:gd name="connsiteY3604" fmla="*/ 2405228 h 4151891"/>
              <a:gd name="connsiteX3605" fmla="*/ 6037144 w 7122824"/>
              <a:gd name="connsiteY3605" fmla="*/ 2404315 h 4151891"/>
              <a:gd name="connsiteX3606" fmla="*/ 6035145 w 7122824"/>
              <a:gd name="connsiteY3606" fmla="*/ 2403771 h 4151891"/>
              <a:gd name="connsiteX3607" fmla="*/ 495726 w 7122824"/>
              <a:gd name="connsiteY3607" fmla="*/ 2403391 h 4151891"/>
              <a:gd name="connsiteX3608" fmla="*/ 499743 w 7122824"/>
              <a:gd name="connsiteY3608" fmla="*/ 2407726 h 4151891"/>
              <a:gd name="connsiteX3609" fmla="*/ 480862 w 7122824"/>
              <a:gd name="connsiteY3609" fmla="*/ 2412740 h 4151891"/>
              <a:gd name="connsiteX3610" fmla="*/ 495726 w 7122824"/>
              <a:gd name="connsiteY3610" fmla="*/ 2403391 h 4151891"/>
              <a:gd name="connsiteX3611" fmla="*/ 6200560 w 7122824"/>
              <a:gd name="connsiteY3611" fmla="*/ 2401593 h 4151891"/>
              <a:gd name="connsiteX3612" fmla="*/ 6201866 w 7122824"/>
              <a:gd name="connsiteY3612" fmla="*/ 2402695 h 4151891"/>
              <a:gd name="connsiteX3613" fmla="*/ 6200417 w 7122824"/>
              <a:gd name="connsiteY3613" fmla="*/ 2402065 h 4151891"/>
              <a:gd name="connsiteX3614" fmla="*/ 2453589 w 7122824"/>
              <a:gd name="connsiteY3614" fmla="*/ 2401269 h 4151891"/>
              <a:gd name="connsiteX3615" fmla="*/ 2481893 w 7122824"/>
              <a:gd name="connsiteY3615" fmla="*/ 2415846 h 4151891"/>
              <a:gd name="connsiteX3616" fmla="*/ 2513843 w 7122824"/>
              <a:gd name="connsiteY3616" fmla="*/ 2435050 h 4151891"/>
              <a:gd name="connsiteX3617" fmla="*/ 2535708 w 7122824"/>
              <a:gd name="connsiteY3617" fmla="*/ 2448565 h 4151891"/>
              <a:gd name="connsiteX3618" fmla="*/ 2546852 w 7122824"/>
              <a:gd name="connsiteY3618" fmla="*/ 2450103 h 4151891"/>
              <a:gd name="connsiteX3619" fmla="*/ 2543406 w 7122824"/>
              <a:gd name="connsiteY3619" fmla="*/ 2441770 h 4151891"/>
              <a:gd name="connsiteX3620" fmla="*/ 2552370 w 7122824"/>
              <a:gd name="connsiteY3620" fmla="*/ 2437374 h 4151891"/>
              <a:gd name="connsiteX3621" fmla="*/ 2550039 w 7122824"/>
              <a:gd name="connsiteY3621" fmla="*/ 2432506 h 4151891"/>
              <a:gd name="connsiteX3622" fmla="*/ 2535648 w 7122824"/>
              <a:gd name="connsiteY3622" fmla="*/ 2422853 h 4151891"/>
              <a:gd name="connsiteX3623" fmla="*/ 2533090 w 7122824"/>
              <a:gd name="connsiteY3623" fmla="*/ 2425220 h 4151891"/>
              <a:gd name="connsiteX3624" fmla="*/ 2533532 w 7122824"/>
              <a:gd name="connsiteY3624" fmla="*/ 2422195 h 4151891"/>
              <a:gd name="connsiteX3625" fmla="*/ 2524807 w 7122824"/>
              <a:gd name="connsiteY3625" fmla="*/ 2419993 h 4151891"/>
              <a:gd name="connsiteX3626" fmla="*/ 2524508 w 7122824"/>
              <a:gd name="connsiteY3626" fmla="*/ 2423931 h 4151891"/>
              <a:gd name="connsiteX3627" fmla="*/ 2522773 w 7122824"/>
              <a:gd name="connsiteY3627" fmla="*/ 2419479 h 4151891"/>
              <a:gd name="connsiteX3628" fmla="*/ 2514477 w 7122824"/>
              <a:gd name="connsiteY3628" fmla="*/ 2417385 h 4151891"/>
              <a:gd name="connsiteX3629" fmla="*/ 2464950 w 7122824"/>
              <a:gd name="connsiteY3629" fmla="*/ 2405294 h 4151891"/>
              <a:gd name="connsiteX3630" fmla="*/ 6388182 w 7122824"/>
              <a:gd name="connsiteY3630" fmla="*/ 2400226 h 4151891"/>
              <a:gd name="connsiteX3631" fmla="*/ 6389719 w 7122824"/>
              <a:gd name="connsiteY3631" fmla="*/ 2401784 h 4151891"/>
              <a:gd name="connsiteX3632" fmla="*/ 6392653 w 7122824"/>
              <a:gd name="connsiteY3632" fmla="*/ 2404093 h 4151891"/>
              <a:gd name="connsiteX3633" fmla="*/ 6388883 w 7122824"/>
              <a:gd name="connsiteY3633" fmla="*/ 2400587 h 4151891"/>
              <a:gd name="connsiteX3634" fmla="*/ 503717 w 7122824"/>
              <a:gd name="connsiteY3634" fmla="*/ 2400213 h 4151891"/>
              <a:gd name="connsiteX3635" fmla="*/ 501928 w 7122824"/>
              <a:gd name="connsiteY3635" fmla="*/ 2405530 h 4151891"/>
              <a:gd name="connsiteX3636" fmla="*/ 501097 w 7122824"/>
              <a:gd name="connsiteY3636" fmla="*/ 2400442 h 4151891"/>
              <a:gd name="connsiteX3637" fmla="*/ 503717 w 7122824"/>
              <a:gd name="connsiteY3637" fmla="*/ 2400213 h 4151891"/>
              <a:gd name="connsiteX3638" fmla="*/ 1148179 w 7122824"/>
              <a:gd name="connsiteY3638" fmla="*/ 2399696 h 4151891"/>
              <a:gd name="connsiteX3639" fmla="*/ 1167091 w 7122824"/>
              <a:gd name="connsiteY3639" fmla="*/ 2400916 h 4151891"/>
              <a:gd name="connsiteX3640" fmla="*/ 1142485 w 7122824"/>
              <a:gd name="connsiteY3640" fmla="*/ 2416508 h 4151891"/>
              <a:gd name="connsiteX3641" fmla="*/ 1148179 w 7122824"/>
              <a:gd name="connsiteY3641" fmla="*/ 2399696 h 4151891"/>
              <a:gd name="connsiteX3642" fmla="*/ 1205616 w 7122824"/>
              <a:gd name="connsiteY3642" fmla="*/ 2398629 h 4151891"/>
              <a:gd name="connsiteX3643" fmla="*/ 1216087 w 7122824"/>
              <a:gd name="connsiteY3643" fmla="*/ 2411418 h 4151891"/>
              <a:gd name="connsiteX3644" fmla="*/ 1205616 w 7122824"/>
              <a:gd name="connsiteY3644" fmla="*/ 2398629 h 4151891"/>
              <a:gd name="connsiteX3645" fmla="*/ 1719007 w 7122824"/>
              <a:gd name="connsiteY3645" fmla="*/ 2397735 h 4151891"/>
              <a:gd name="connsiteX3646" fmla="*/ 1721218 w 7122824"/>
              <a:gd name="connsiteY3646" fmla="*/ 2401207 h 4151891"/>
              <a:gd name="connsiteX3647" fmla="*/ 1710618 w 7122824"/>
              <a:gd name="connsiteY3647" fmla="*/ 2410620 h 4151891"/>
              <a:gd name="connsiteX3648" fmla="*/ 1719007 w 7122824"/>
              <a:gd name="connsiteY3648" fmla="*/ 2397735 h 4151891"/>
              <a:gd name="connsiteX3649" fmla="*/ 2227062 w 7122824"/>
              <a:gd name="connsiteY3649" fmla="*/ 2393567 h 4151891"/>
              <a:gd name="connsiteX3650" fmla="*/ 2235481 w 7122824"/>
              <a:gd name="connsiteY3650" fmla="*/ 2394053 h 4151891"/>
              <a:gd name="connsiteX3651" fmla="*/ 2239174 w 7122824"/>
              <a:gd name="connsiteY3651" fmla="*/ 2403095 h 4151891"/>
              <a:gd name="connsiteX3652" fmla="*/ 2227062 w 7122824"/>
              <a:gd name="connsiteY3652" fmla="*/ 2393567 h 4151891"/>
              <a:gd name="connsiteX3653" fmla="*/ 1174620 w 7122824"/>
              <a:gd name="connsiteY3653" fmla="*/ 2390699 h 4151891"/>
              <a:gd name="connsiteX3654" fmla="*/ 1182947 w 7122824"/>
              <a:gd name="connsiteY3654" fmla="*/ 2391153 h 4151891"/>
              <a:gd name="connsiteX3655" fmla="*/ 1186703 w 7122824"/>
              <a:gd name="connsiteY3655" fmla="*/ 2400417 h 4151891"/>
              <a:gd name="connsiteX3656" fmla="*/ 1174620 w 7122824"/>
              <a:gd name="connsiteY3656" fmla="*/ 2390699 h 4151891"/>
              <a:gd name="connsiteX3657" fmla="*/ 2400358 w 7122824"/>
              <a:gd name="connsiteY3657" fmla="*/ 2390324 h 4151891"/>
              <a:gd name="connsiteX3658" fmla="*/ 2405355 w 7122824"/>
              <a:gd name="connsiteY3658" fmla="*/ 2390746 h 4151891"/>
              <a:gd name="connsiteX3659" fmla="*/ 2396669 w 7122824"/>
              <a:gd name="connsiteY3659" fmla="*/ 2396779 h 4151891"/>
              <a:gd name="connsiteX3660" fmla="*/ 2400358 w 7122824"/>
              <a:gd name="connsiteY3660" fmla="*/ 2390324 h 4151891"/>
              <a:gd name="connsiteX3661" fmla="*/ 1801196 w 7122824"/>
              <a:gd name="connsiteY3661" fmla="*/ 2390215 h 4151891"/>
              <a:gd name="connsiteX3662" fmla="*/ 1815131 w 7122824"/>
              <a:gd name="connsiteY3662" fmla="*/ 2391092 h 4151891"/>
              <a:gd name="connsiteX3663" fmla="*/ 1869085 w 7122824"/>
              <a:gd name="connsiteY3663" fmla="*/ 2394339 h 4151891"/>
              <a:gd name="connsiteX3664" fmla="*/ 1817604 w 7122824"/>
              <a:gd name="connsiteY3664" fmla="*/ 2405916 h 4151891"/>
              <a:gd name="connsiteX3665" fmla="*/ 1790086 w 7122824"/>
              <a:gd name="connsiteY3665" fmla="*/ 2401804 h 4151891"/>
              <a:gd name="connsiteX3666" fmla="*/ 1801196 w 7122824"/>
              <a:gd name="connsiteY3666" fmla="*/ 2390215 h 4151891"/>
              <a:gd name="connsiteX3667" fmla="*/ 2179334 w 7122824"/>
              <a:gd name="connsiteY3667" fmla="*/ 2389156 h 4151891"/>
              <a:gd name="connsiteX3668" fmla="*/ 2184371 w 7122824"/>
              <a:gd name="connsiteY3668" fmla="*/ 2389552 h 4151891"/>
              <a:gd name="connsiteX3669" fmla="*/ 2198202 w 7122824"/>
              <a:gd name="connsiteY3669" fmla="*/ 2400428 h 4151891"/>
              <a:gd name="connsiteX3670" fmla="*/ 2196474 w 7122824"/>
              <a:gd name="connsiteY3670" fmla="*/ 2400462 h 4151891"/>
              <a:gd name="connsiteX3671" fmla="*/ 2196828 w 7122824"/>
              <a:gd name="connsiteY3671" fmla="*/ 2400568 h 4151891"/>
              <a:gd name="connsiteX3672" fmla="*/ 2173452 w 7122824"/>
              <a:gd name="connsiteY3672" fmla="*/ 2404894 h 4151891"/>
              <a:gd name="connsiteX3673" fmla="*/ 2177226 w 7122824"/>
              <a:gd name="connsiteY3673" fmla="*/ 2397639 h 4151891"/>
              <a:gd name="connsiteX3674" fmla="*/ 2178306 w 7122824"/>
              <a:gd name="connsiteY3674" fmla="*/ 2397477 h 4151891"/>
              <a:gd name="connsiteX3675" fmla="*/ 2172826 w 7122824"/>
              <a:gd name="connsiteY3675" fmla="*/ 2395095 h 4151891"/>
              <a:gd name="connsiteX3676" fmla="*/ 2179334 w 7122824"/>
              <a:gd name="connsiteY3676" fmla="*/ 2389156 h 4151891"/>
              <a:gd name="connsiteX3677" fmla="*/ 2654090 w 7122824"/>
              <a:gd name="connsiteY3677" fmla="*/ 2388314 h 4151891"/>
              <a:gd name="connsiteX3678" fmla="*/ 2654039 w 7122824"/>
              <a:gd name="connsiteY3678" fmla="*/ 2388472 h 4151891"/>
              <a:gd name="connsiteX3679" fmla="*/ 2654243 w 7122824"/>
              <a:gd name="connsiteY3679" fmla="*/ 2388520 h 4151891"/>
              <a:gd name="connsiteX3680" fmla="*/ 2360671 w 7122824"/>
              <a:gd name="connsiteY3680" fmla="*/ 2387934 h 4151891"/>
              <a:gd name="connsiteX3681" fmla="*/ 2362767 w 7122824"/>
              <a:gd name="connsiteY3681" fmla="*/ 2389825 h 4151891"/>
              <a:gd name="connsiteX3682" fmla="*/ 2359046 w 7122824"/>
              <a:gd name="connsiteY3682" fmla="*/ 2392579 h 4151891"/>
              <a:gd name="connsiteX3683" fmla="*/ 2360671 w 7122824"/>
              <a:gd name="connsiteY3683" fmla="*/ 2387934 h 4151891"/>
              <a:gd name="connsiteX3684" fmla="*/ 1700277 w 7122824"/>
              <a:gd name="connsiteY3684" fmla="*/ 2387503 h 4151891"/>
              <a:gd name="connsiteX3685" fmla="*/ 1712827 w 7122824"/>
              <a:gd name="connsiteY3685" fmla="*/ 2394127 h 4151891"/>
              <a:gd name="connsiteX3686" fmla="*/ 1701138 w 7122824"/>
              <a:gd name="connsiteY3686" fmla="*/ 2401874 h 4151891"/>
              <a:gd name="connsiteX3687" fmla="*/ 1700277 w 7122824"/>
              <a:gd name="connsiteY3687" fmla="*/ 2387503 h 4151891"/>
              <a:gd name="connsiteX3688" fmla="*/ 1666687 w 7122824"/>
              <a:gd name="connsiteY3688" fmla="*/ 2386720 h 4151891"/>
              <a:gd name="connsiteX3689" fmla="*/ 1679474 w 7122824"/>
              <a:gd name="connsiteY3689" fmla="*/ 2388681 h 4151891"/>
              <a:gd name="connsiteX3690" fmla="*/ 1695123 w 7122824"/>
              <a:gd name="connsiteY3690" fmla="*/ 2397250 h 4151891"/>
              <a:gd name="connsiteX3691" fmla="*/ 1679038 w 7122824"/>
              <a:gd name="connsiteY3691" fmla="*/ 2410360 h 4151891"/>
              <a:gd name="connsiteX3692" fmla="*/ 1661991 w 7122824"/>
              <a:gd name="connsiteY3692" fmla="*/ 2410657 h 4151891"/>
              <a:gd name="connsiteX3693" fmla="*/ 1664381 w 7122824"/>
              <a:gd name="connsiteY3693" fmla="*/ 2415669 h 4151891"/>
              <a:gd name="connsiteX3694" fmla="*/ 1632769 w 7122824"/>
              <a:gd name="connsiteY3694" fmla="*/ 2417152 h 4151891"/>
              <a:gd name="connsiteX3695" fmla="*/ 1617672 w 7122824"/>
              <a:gd name="connsiteY3695" fmla="*/ 2414895 h 4151891"/>
              <a:gd name="connsiteX3696" fmla="*/ 1605111 w 7122824"/>
              <a:gd name="connsiteY3696" fmla="*/ 2425429 h 4151891"/>
              <a:gd name="connsiteX3697" fmla="*/ 1576569 w 7122824"/>
              <a:gd name="connsiteY3697" fmla="*/ 2427370 h 4151891"/>
              <a:gd name="connsiteX3698" fmla="*/ 1563235 w 7122824"/>
              <a:gd name="connsiteY3698" fmla="*/ 2423825 h 4151891"/>
              <a:gd name="connsiteX3699" fmla="*/ 1558908 w 7122824"/>
              <a:gd name="connsiteY3699" fmla="*/ 2410768 h 4151891"/>
              <a:gd name="connsiteX3700" fmla="*/ 1626922 w 7122824"/>
              <a:gd name="connsiteY3700" fmla="*/ 2393264 h 4151891"/>
              <a:gd name="connsiteX3701" fmla="*/ 1666687 w 7122824"/>
              <a:gd name="connsiteY3701" fmla="*/ 2386720 h 4151891"/>
              <a:gd name="connsiteX3702" fmla="*/ 1243075 w 7122824"/>
              <a:gd name="connsiteY3702" fmla="*/ 2386292 h 4151891"/>
              <a:gd name="connsiteX3703" fmla="*/ 1250691 w 7122824"/>
              <a:gd name="connsiteY3703" fmla="*/ 2395181 h 4151891"/>
              <a:gd name="connsiteX3704" fmla="*/ 1243075 w 7122824"/>
              <a:gd name="connsiteY3704" fmla="*/ 2386292 h 4151891"/>
              <a:gd name="connsiteX3705" fmla="*/ 1745881 w 7122824"/>
              <a:gd name="connsiteY3705" fmla="*/ 2383946 h 4151891"/>
              <a:gd name="connsiteX3706" fmla="*/ 1753188 w 7122824"/>
              <a:gd name="connsiteY3706" fmla="*/ 2385510 h 4151891"/>
              <a:gd name="connsiteX3707" fmla="*/ 1742395 w 7122824"/>
              <a:gd name="connsiteY3707" fmla="*/ 2397223 h 4151891"/>
              <a:gd name="connsiteX3708" fmla="*/ 1731017 w 7122824"/>
              <a:gd name="connsiteY3708" fmla="*/ 2402370 h 4151891"/>
              <a:gd name="connsiteX3709" fmla="*/ 1730557 w 7122824"/>
              <a:gd name="connsiteY3709" fmla="*/ 2403260 h 4151891"/>
              <a:gd name="connsiteX3710" fmla="*/ 1730532 w 7122824"/>
              <a:gd name="connsiteY3710" fmla="*/ 2402589 h 4151891"/>
              <a:gd name="connsiteX3711" fmla="*/ 1730168 w 7122824"/>
              <a:gd name="connsiteY3711" fmla="*/ 2402753 h 4151891"/>
              <a:gd name="connsiteX3712" fmla="*/ 1730513 w 7122824"/>
              <a:gd name="connsiteY3712" fmla="*/ 2402073 h 4151891"/>
              <a:gd name="connsiteX3713" fmla="*/ 1730513 w 7122824"/>
              <a:gd name="connsiteY3713" fmla="*/ 2402061 h 4151891"/>
              <a:gd name="connsiteX3714" fmla="*/ 1731468 w 7122824"/>
              <a:gd name="connsiteY3714" fmla="*/ 2397168 h 4151891"/>
              <a:gd name="connsiteX3715" fmla="*/ 1732557 w 7122824"/>
              <a:gd name="connsiteY3715" fmla="*/ 2398011 h 4151891"/>
              <a:gd name="connsiteX3716" fmla="*/ 1733255 w 7122824"/>
              <a:gd name="connsiteY3716" fmla="*/ 2395931 h 4151891"/>
              <a:gd name="connsiteX3717" fmla="*/ 1722358 w 7122824"/>
              <a:gd name="connsiteY3717" fmla="*/ 2393631 h 4151891"/>
              <a:gd name="connsiteX3718" fmla="*/ 1745881 w 7122824"/>
              <a:gd name="connsiteY3718" fmla="*/ 2383946 h 4151891"/>
              <a:gd name="connsiteX3719" fmla="*/ 6174778 w 7122824"/>
              <a:gd name="connsiteY3719" fmla="*/ 2383234 h 4151891"/>
              <a:gd name="connsiteX3720" fmla="*/ 6179311 w 7122824"/>
              <a:gd name="connsiteY3720" fmla="*/ 2389706 h 4151891"/>
              <a:gd name="connsiteX3721" fmla="*/ 6186026 w 7122824"/>
              <a:gd name="connsiteY3721" fmla="*/ 2394982 h 4151891"/>
              <a:gd name="connsiteX3722" fmla="*/ 6176837 w 7122824"/>
              <a:gd name="connsiteY3722" fmla="*/ 2383627 h 4151891"/>
              <a:gd name="connsiteX3723" fmla="*/ 735819 w 7122824"/>
              <a:gd name="connsiteY3723" fmla="*/ 2382687 h 4151891"/>
              <a:gd name="connsiteX3724" fmla="*/ 740176 w 7122824"/>
              <a:gd name="connsiteY3724" fmla="*/ 2389310 h 4151891"/>
              <a:gd name="connsiteX3725" fmla="*/ 712545 w 7122824"/>
              <a:gd name="connsiteY3725" fmla="*/ 2391347 h 4151891"/>
              <a:gd name="connsiteX3726" fmla="*/ 735819 w 7122824"/>
              <a:gd name="connsiteY3726" fmla="*/ 2382687 h 4151891"/>
              <a:gd name="connsiteX3727" fmla="*/ 6923947 w 7122824"/>
              <a:gd name="connsiteY3727" fmla="*/ 2381942 h 4151891"/>
              <a:gd name="connsiteX3728" fmla="*/ 6924970 w 7122824"/>
              <a:gd name="connsiteY3728" fmla="*/ 2382538 h 4151891"/>
              <a:gd name="connsiteX3729" fmla="*/ 6923910 w 7122824"/>
              <a:gd name="connsiteY3729" fmla="*/ 2381964 h 4151891"/>
              <a:gd name="connsiteX3730" fmla="*/ 2399972 w 7122824"/>
              <a:gd name="connsiteY3730" fmla="*/ 2381512 h 4151891"/>
              <a:gd name="connsiteX3731" fmla="*/ 2389196 w 7122824"/>
              <a:gd name="connsiteY3731" fmla="*/ 2390847 h 4151891"/>
              <a:gd name="connsiteX3732" fmla="*/ 2390198 w 7122824"/>
              <a:gd name="connsiteY3732" fmla="*/ 2405067 h 4151891"/>
              <a:gd name="connsiteX3733" fmla="*/ 2380139 w 7122824"/>
              <a:gd name="connsiteY3733" fmla="*/ 2404923 h 4151891"/>
              <a:gd name="connsiteX3734" fmla="*/ 2422784 w 7122824"/>
              <a:gd name="connsiteY3734" fmla="*/ 2429205 h 4151891"/>
              <a:gd name="connsiteX3735" fmla="*/ 2419391 w 7122824"/>
              <a:gd name="connsiteY3735" fmla="*/ 2432516 h 4151891"/>
              <a:gd name="connsiteX3736" fmla="*/ 2427523 w 7122824"/>
              <a:gd name="connsiteY3736" fmla="*/ 2433638 h 4151891"/>
              <a:gd name="connsiteX3737" fmla="*/ 2431192 w 7122824"/>
              <a:gd name="connsiteY3737" fmla="*/ 2424037 h 4151891"/>
              <a:gd name="connsiteX3738" fmla="*/ 2434060 w 7122824"/>
              <a:gd name="connsiteY3738" fmla="*/ 2434541 h 4151891"/>
              <a:gd name="connsiteX3739" fmla="*/ 2498464 w 7122824"/>
              <a:gd name="connsiteY3739" fmla="*/ 2443427 h 4151891"/>
              <a:gd name="connsiteX3740" fmla="*/ 2490168 w 7122824"/>
              <a:gd name="connsiteY3740" fmla="*/ 2438938 h 4151891"/>
              <a:gd name="connsiteX3741" fmla="*/ 2457381 w 7122824"/>
              <a:gd name="connsiteY3741" fmla="*/ 2418796 h 4151891"/>
              <a:gd name="connsiteX3742" fmla="*/ 2416764 w 7122824"/>
              <a:gd name="connsiteY3742" fmla="*/ 2387869 h 4151891"/>
              <a:gd name="connsiteX3743" fmla="*/ 2409167 w 7122824"/>
              <a:gd name="connsiteY3743" fmla="*/ 2384061 h 4151891"/>
              <a:gd name="connsiteX3744" fmla="*/ 2399972 w 7122824"/>
              <a:gd name="connsiteY3744" fmla="*/ 2381512 h 4151891"/>
              <a:gd name="connsiteX3745" fmla="*/ 1290835 w 7122824"/>
              <a:gd name="connsiteY3745" fmla="*/ 2380334 h 4151891"/>
              <a:gd name="connsiteX3746" fmla="*/ 1281712 w 7122824"/>
              <a:gd name="connsiteY3746" fmla="*/ 2390109 h 4151891"/>
              <a:gd name="connsiteX3747" fmla="*/ 1283353 w 7122824"/>
              <a:gd name="connsiteY3747" fmla="*/ 2399636 h 4151891"/>
              <a:gd name="connsiteX3748" fmla="*/ 1262943 w 7122824"/>
              <a:gd name="connsiteY3748" fmla="*/ 2384121 h 4151891"/>
              <a:gd name="connsiteX3749" fmla="*/ 1290835 w 7122824"/>
              <a:gd name="connsiteY3749" fmla="*/ 2380334 h 4151891"/>
              <a:gd name="connsiteX3750" fmla="*/ 2523244 w 7122824"/>
              <a:gd name="connsiteY3750" fmla="*/ 2380031 h 4151891"/>
              <a:gd name="connsiteX3751" fmla="*/ 2531020 w 7122824"/>
              <a:gd name="connsiteY3751" fmla="*/ 2380366 h 4151891"/>
              <a:gd name="connsiteX3752" fmla="*/ 2521303 w 7122824"/>
              <a:gd name="connsiteY3752" fmla="*/ 2385533 h 4151891"/>
              <a:gd name="connsiteX3753" fmla="*/ 2523244 w 7122824"/>
              <a:gd name="connsiteY3753" fmla="*/ 2380031 h 4151891"/>
              <a:gd name="connsiteX3754" fmla="*/ 2661962 w 7122824"/>
              <a:gd name="connsiteY3754" fmla="*/ 2379442 h 4151891"/>
              <a:gd name="connsiteX3755" fmla="*/ 2656938 w 7122824"/>
              <a:gd name="connsiteY3755" fmla="*/ 2379525 h 4151891"/>
              <a:gd name="connsiteX3756" fmla="*/ 2654415 w 7122824"/>
              <a:gd name="connsiteY3756" fmla="*/ 2387312 h 4151891"/>
              <a:gd name="connsiteX3757" fmla="*/ 2657475 w 7122824"/>
              <a:gd name="connsiteY3757" fmla="*/ 2387769 h 4151891"/>
              <a:gd name="connsiteX3758" fmla="*/ 2655921 w 7122824"/>
              <a:gd name="connsiteY3758" fmla="*/ 2388920 h 4151891"/>
              <a:gd name="connsiteX3759" fmla="*/ 2667312 w 7122824"/>
              <a:gd name="connsiteY3759" fmla="*/ 2391628 h 4151891"/>
              <a:gd name="connsiteX3760" fmla="*/ 2679781 w 7122824"/>
              <a:gd name="connsiteY3760" fmla="*/ 2392319 h 4151891"/>
              <a:gd name="connsiteX3761" fmla="*/ 2682017 w 7122824"/>
              <a:gd name="connsiteY3761" fmla="*/ 2392859 h 4151891"/>
              <a:gd name="connsiteX3762" fmla="*/ 2277006 w 7122824"/>
              <a:gd name="connsiteY3762" fmla="*/ 2378208 h 4151891"/>
              <a:gd name="connsiteX3763" fmla="*/ 2276820 w 7122824"/>
              <a:gd name="connsiteY3763" fmla="*/ 2381480 h 4151891"/>
              <a:gd name="connsiteX3764" fmla="*/ 2273286 w 7122824"/>
              <a:gd name="connsiteY3764" fmla="*/ 2388475 h 4151891"/>
              <a:gd name="connsiteX3765" fmla="*/ 2280459 w 7122824"/>
              <a:gd name="connsiteY3765" fmla="*/ 2392266 h 4151891"/>
              <a:gd name="connsiteX3766" fmla="*/ 2367539 w 7122824"/>
              <a:gd name="connsiteY3766" fmla="*/ 2425362 h 4151891"/>
              <a:gd name="connsiteX3767" fmla="*/ 2368658 w 7122824"/>
              <a:gd name="connsiteY3767" fmla="*/ 2425516 h 4151891"/>
              <a:gd name="connsiteX3768" fmla="*/ 2361899 w 7122824"/>
              <a:gd name="connsiteY3768" fmla="*/ 2409137 h 4151891"/>
              <a:gd name="connsiteX3769" fmla="*/ 2348126 w 7122824"/>
              <a:gd name="connsiteY3769" fmla="*/ 2407079 h 4151891"/>
              <a:gd name="connsiteX3770" fmla="*/ 2319992 w 7122824"/>
              <a:gd name="connsiteY3770" fmla="*/ 2398173 h 4151891"/>
              <a:gd name="connsiteX3771" fmla="*/ 2318498 w 7122824"/>
              <a:gd name="connsiteY3771" fmla="*/ 2397480 h 4151891"/>
              <a:gd name="connsiteX3772" fmla="*/ 2286257 w 7122824"/>
              <a:gd name="connsiteY3772" fmla="*/ 2392662 h 4151891"/>
              <a:gd name="connsiteX3773" fmla="*/ 2292877 w 7122824"/>
              <a:gd name="connsiteY3773" fmla="*/ 2385579 h 4151891"/>
              <a:gd name="connsiteX3774" fmla="*/ 1780787 w 7122824"/>
              <a:gd name="connsiteY3774" fmla="*/ 2377697 h 4151891"/>
              <a:gd name="connsiteX3775" fmla="*/ 1778808 w 7122824"/>
              <a:gd name="connsiteY3775" fmla="*/ 2390941 h 4151891"/>
              <a:gd name="connsiteX3776" fmla="*/ 1758804 w 7122824"/>
              <a:gd name="connsiteY3776" fmla="*/ 2380428 h 4151891"/>
              <a:gd name="connsiteX3777" fmla="*/ 1780787 w 7122824"/>
              <a:gd name="connsiteY3777" fmla="*/ 2377697 h 4151891"/>
              <a:gd name="connsiteX3778" fmla="*/ 2328755 w 7122824"/>
              <a:gd name="connsiteY3778" fmla="*/ 2376709 h 4151891"/>
              <a:gd name="connsiteX3779" fmla="*/ 2333558 w 7122824"/>
              <a:gd name="connsiteY3779" fmla="*/ 2379273 h 4151891"/>
              <a:gd name="connsiteX3780" fmla="*/ 2336611 w 7122824"/>
              <a:gd name="connsiteY3780" fmla="*/ 2378299 h 4151891"/>
              <a:gd name="connsiteX3781" fmla="*/ 2502623 w 7122824"/>
              <a:gd name="connsiteY3781" fmla="*/ 2376122 h 4151891"/>
              <a:gd name="connsiteX3782" fmla="*/ 2502064 w 7122824"/>
              <a:gd name="connsiteY3782" fmla="*/ 2389578 h 4151891"/>
              <a:gd name="connsiteX3783" fmla="*/ 2502623 w 7122824"/>
              <a:gd name="connsiteY3783" fmla="*/ 2376122 h 4151891"/>
              <a:gd name="connsiteX3784" fmla="*/ 6011192 w 7122824"/>
              <a:gd name="connsiteY3784" fmla="*/ 2373617 h 4151891"/>
              <a:gd name="connsiteX3785" fmla="*/ 6010124 w 7122824"/>
              <a:gd name="connsiteY3785" fmla="*/ 2376465 h 4151891"/>
              <a:gd name="connsiteX3786" fmla="*/ 6017964 w 7122824"/>
              <a:gd name="connsiteY3786" fmla="*/ 2385667 h 4151891"/>
              <a:gd name="connsiteX3787" fmla="*/ 6027191 w 7122824"/>
              <a:gd name="connsiteY3787" fmla="*/ 2393615 h 4151891"/>
              <a:gd name="connsiteX3788" fmla="*/ 6012692 w 7122824"/>
              <a:gd name="connsiteY3788" fmla="*/ 2375131 h 4151891"/>
              <a:gd name="connsiteX3789" fmla="*/ 1942778 w 7122824"/>
              <a:gd name="connsiteY3789" fmla="*/ 2372366 h 4151891"/>
              <a:gd name="connsiteX3790" fmla="*/ 1944787 w 7122824"/>
              <a:gd name="connsiteY3790" fmla="*/ 2374513 h 4151891"/>
              <a:gd name="connsiteX3791" fmla="*/ 1940250 w 7122824"/>
              <a:gd name="connsiteY3791" fmla="*/ 2394467 h 4151891"/>
              <a:gd name="connsiteX3792" fmla="*/ 1919212 w 7122824"/>
              <a:gd name="connsiteY3792" fmla="*/ 2391322 h 4151891"/>
              <a:gd name="connsiteX3793" fmla="*/ 1942778 w 7122824"/>
              <a:gd name="connsiteY3793" fmla="*/ 2372366 h 4151891"/>
              <a:gd name="connsiteX3794" fmla="*/ 2351745 w 7122824"/>
              <a:gd name="connsiteY3794" fmla="*/ 2371180 h 4151891"/>
              <a:gd name="connsiteX3795" fmla="*/ 2342784 w 7122824"/>
              <a:gd name="connsiteY3795" fmla="*/ 2382592 h 4151891"/>
              <a:gd name="connsiteX3796" fmla="*/ 2341986 w 7122824"/>
              <a:gd name="connsiteY3796" fmla="*/ 2383774 h 4151891"/>
              <a:gd name="connsiteX3797" fmla="*/ 2358180 w 7122824"/>
              <a:gd name="connsiteY3797" fmla="*/ 2392420 h 4151891"/>
              <a:gd name="connsiteX3798" fmla="*/ 2369247 w 7122824"/>
              <a:gd name="connsiteY3798" fmla="*/ 2398721 h 4151891"/>
              <a:gd name="connsiteX3799" fmla="*/ 2371916 w 7122824"/>
              <a:gd name="connsiteY3799" fmla="*/ 2391392 h 4151891"/>
              <a:gd name="connsiteX3800" fmla="*/ 2381479 w 7122824"/>
              <a:gd name="connsiteY3800" fmla="*/ 2400637 h 4151891"/>
              <a:gd name="connsiteX3801" fmla="*/ 2381849 w 7122824"/>
              <a:gd name="connsiteY3801" fmla="*/ 2377241 h 4151891"/>
              <a:gd name="connsiteX3802" fmla="*/ 2369869 w 7122824"/>
              <a:gd name="connsiteY3802" fmla="*/ 2375451 h 4151891"/>
              <a:gd name="connsiteX3803" fmla="*/ 2351745 w 7122824"/>
              <a:gd name="connsiteY3803" fmla="*/ 2371180 h 4151891"/>
              <a:gd name="connsiteX3804" fmla="*/ 2468070 w 7122824"/>
              <a:gd name="connsiteY3804" fmla="*/ 2370959 h 4151891"/>
              <a:gd name="connsiteX3805" fmla="*/ 2466091 w 7122824"/>
              <a:gd name="connsiteY3805" fmla="*/ 2384203 h 4151891"/>
              <a:gd name="connsiteX3806" fmla="*/ 2459575 w 7122824"/>
              <a:gd name="connsiteY3806" fmla="*/ 2375707 h 4151891"/>
              <a:gd name="connsiteX3807" fmla="*/ 2468070 w 7122824"/>
              <a:gd name="connsiteY3807" fmla="*/ 2370959 h 4151891"/>
              <a:gd name="connsiteX3808" fmla="*/ 6434466 w 7122824"/>
              <a:gd name="connsiteY3808" fmla="*/ 2370428 h 4151891"/>
              <a:gd name="connsiteX3809" fmla="*/ 6462465 w 7122824"/>
              <a:gd name="connsiteY3809" fmla="*/ 2390600 h 4151891"/>
              <a:gd name="connsiteX3810" fmla="*/ 6464945 w 7122824"/>
              <a:gd name="connsiteY3810" fmla="*/ 2393842 h 4151891"/>
              <a:gd name="connsiteX3811" fmla="*/ 6467603 w 7122824"/>
              <a:gd name="connsiteY3811" fmla="*/ 2397881 h 4151891"/>
              <a:gd name="connsiteX3812" fmla="*/ 6453438 w 7122824"/>
              <a:gd name="connsiteY3812" fmla="*/ 2388985 h 4151891"/>
              <a:gd name="connsiteX3813" fmla="*/ 6440280 w 7122824"/>
              <a:gd name="connsiteY3813" fmla="*/ 2379934 h 4151891"/>
              <a:gd name="connsiteX3814" fmla="*/ 6436416 w 7122824"/>
              <a:gd name="connsiteY3814" fmla="*/ 2373285 h 4151891"/>
              <a:gd name="connsiteX3815" fmla="*/ 1882288 w 7122824"/>
              <a:gd name="connsiteY3815" fmla="*/ 2369185 h 4151891"/>
              <a:gd name="connsiteX3816" fmla="*/ 1889865 w 7122824"/>
              <a:gd name="connsiteY3816" fmla="*/ 2378335 h 4151891"/>
              <a:gd name="connsiteX3817" fmla="*/ 1882288 w 7122824"/>
              <a:gd name="connsiteY3817" fmla="*/ 2369185 h 4151891"/>
              <a:gd name="connsiteX3818" fmla="*/ 1938902 w 7122824"/>
              <a:gd name="connsiteY3818" fmla="*/ 2368428 h 4151891"/>
              <a:gd name="connsiteX3819" fmla="*/ 1937330 w 7122824"/>
              <a:gd name="connsiteY3819" fmla="*/ 2369405 h 4151891"/>
              <a:gd name="connsiteX3820" fmla="*/ 1937733 w 7122824"/>
              <a:gd name="connsiteY3820" fmla="*/ 2369154 h 4151891"/>
              <a:gd name="connsiteX3821" fmla="*/ 1872456 w 7122824"/>
              <a:gd name="connsiteY3821" fmla="*/ 2368411 h 4151891"/>
              <a:gd name="connsiteX3822" fmla="*/ 1865286 w 7122824"/>
              <a:gd name="connsiteY3822" fmla="*/ 2383165 h 4151891"/>
              <a:gd name="connsiteX3823" fmla="*/ 1872456 w 7122824"/>
              <a:gd name="connsiteY3823" fmla="*/ 2368411 h 4151891"/>
              <a:gd name="connsiteX3824" fmla="*/ 6006021 w 7122824"/>
              <a:gd name="connsiteY3824" fmla="*/ 2368396 h 4151891"/>
              <a:gd name="connsiteX3825" fmla="*/ 6007461 w 7122824"/>
              <a:gd name="connsiteY3825" fmla="*/ 2370116 h 4151891"/>
              <a:gd name="connsiteX3826" fmla="*/ 6005758 w 7122824"/>
              <a:gd name="connsiteY3826" fmla="*/ 2372080 h 4151891"/>
              <a:gd name="connsiteX3827" fmla="*/ 6007638 w 7122824"/>
              <a:gd name="connsiteY3827" fmla="*/ 2373548 h 4151891"/>
              <a:gd name="connsiteX3828" fmla="*/ 6009538 w 7122824"/>
              <a:gd name="connsiteY3828" fmla="*/ 2375779 h 4151891"/>
              <a:gd name="connsiteX3829" fmla="*/ 6007461 w 7122824"/>
              <a:gd name="connsiteY3829" fmla="*/ 2370116 h 4151891"/>
              <a:gd name="connsiteX3830" fmla="*/ 6007691 w 7122824"/>
              <a:gd name="connsiteY3830" fmla="*/ 2370084 h 4151891"/>
              <a:gd name="connsiteX3831" fmla="*/ 1824231 w 7122824"/>
              <a:gd name="connsiteY3831" fmla="*/ 2368100 h 4151891"/>
              <a:gd name="connsiteX3832" fmla="*/ 1829162 w 7122824"/>
              <a:gd name="connsiteY3832" fmla="*/ 2384658 h 4151891"/>
              <a:gd name="connsiteX3833" fmla="*/ 1802434 w 7122824"/>
              <a:gd name="connsiteY3833" fmla="*/ 2380664 h 4151891"/>
              <a:gd name="connsiteX3834" fmla="*/ 1824231 w 7122824"/>
              <a:gd name="connsiteY3834" fmla="*/ 2368100 h 4151891"/>
              <a:gd name="connsiteX3835" fmla="*/ 1865082 w 7122824"/>
              <a:gd name="connsiteY3835" fmla="*/ 2367309 h 4151891"/>
              <a:gd name="connsiteX3836" fmla="*/ 1862769 w 7122824"/>
              <a:gd name="connsiteY3836" fmla="*/ 2382789 h 4151891"/>
              <a:gd name="connsiteX3837" fmla="*/ 1856310 w 7122824"/>
              <a:gd name="connsiteY3837" fmla="*/ 2373911 h 4151891"/>
              <a:gd name="connsiteX3838" fmla="*/ 1865082 w 7122824"/>
              <a:gd name="connsiteY3838" fmla="*/ 2367309 h 4151891"/>
              <a:gd name="connsiteX3839" fmla="*/ 1939328 w 7122824"/>
              <a:gd name="connsiteY3839" fmla="*/ 2366487 h 4151891"/>
              <a:gd name="connsiteX3840" fmla="*/ 1940908 w 7122824"/>
              <a:gd name="connsiteY3840" fmla="*/ 2367450 h 4151891"/>
              <a:gd name="connsiteX3841" fmla="*/ 1938556 w 7122824"/>
              <a:gd name="connsiteY3841" fmla="*/ 2370002 h 4151891"/>
              <a:gd name="connsiteX3842" fmla="*/ 1938902 w 7122824"/>
              <a:gd name="connsiteY3842" fmla="*/ 2368428 h 4151891"/>
              <a:gd name="connsiteX3843" fmla="*/ 1910350 w 7122824"/>
              <a:gd name="connsiteY3843" fmla="*/ 2366030 h 4151891"/>
              <a:gd name="connsiteX3844" fmla="*/ 1917040 w 7122824"/>
              <a:gd name="connsiteY3844" fmla="*/ 2373359 h 4151891"/>
              <a:gd name="connsiteX3845" fmla="*/ 1912607 w 7122824"/>
              <a:gd name="connsiteY3845" fmla="*/ 2382193 h 4151891"/>
              <a:gd name="connsiteX3846" fmla="*/ 1910350 w 7122824"/>
              <a:gd name="connsiteY3846" fmla="*/ 2366030 h 4151891"/>
              <a:gd name="connsiteX3847" fmla="*/ 7064045 w 7122824"/>
              <a:gd name="connsiteY3847" fmla="*/ 2364423 h 4151891"/>
              <a:gd name="connsiteX3848" fmla="*/ 7064745 w 7122824"/>
              <a:gd name="connsiteY3848" fmla="*/ 2364629 h 4151891"/>
              <a:gd name="connsiteX3849" fmla="*/ 7069565 w 7122824"/>
              <a:gd name="connsiteY3849" fmla="*/ 2369401 h 4151891"/>
              <a:gd name="connsiteX3850" fmla="*/ 2245021 w 7122824"/>
              <a:gd name="connsiteY3850" fmla="*/ 2364324 h 4151891"/>
              <a:gd name="connsiteX3851" fmla="*/ 2255963 w 7122824"/>
              <a:gd name="connsiteY3851" fmla="*/ 2373976 h 4151891"/>
              <a:gd name="connsiteX3852" fmla="*/ 2245021 w 7122824"/>
              <a:gd name="connsiteY3852" fmla="*/ 2364324 h 4151891"/>
              <a:gd name="connsiteX3853" fmla="*/ 1950739 w 7122824"/>
              <a:gd name="connsiteY3853" fmla="*/ 2364019 h 4151891"/>
              <a:gd name="connsiteX3854" fmla="*/ 1955113 w 7122824"/>
              <a:gd name="connsiteY3854" fmla="*/ 2364674 h 4151891"/>
              <a:gd name="connsiteX3855" fmla="*/ 1945710 w 7122824"/>
              <a:gd name="connsiteY3855" fmla="*/ 2367740 h 4151891"/>
              <a:gd name="connsiteX3856" fmla="*/ 1950739 w 7122824"/>
              <a:gd name="connsiteY3856" fmla="*/ 2364019 h 4151891"/>
              <a:gd name="connsiteX3857" fmla="*/ 1127787 w 7122824"/>
              <a:gd name="connsiteY3857" fmla="*/ 2364015 h 4151891"/>
              <a:gd name="connsiteX3858" fmla="*/ 1101777 w 7122824"/>
              <a:gd name="connsiteY3858" fmla="*/ 2380549 h 4151891"/>
              <a:gd name="connsiteX3859" fmla="*/ 1089785 w 7122824"/>
              <a:gd name="connsiteY3859" fmla="*/ 2366292 h 4151891"/>
              <a:gd name="connsiteX3860" fmla="*/ 1127787 w 7122824"/>
              <a:gd name="connsiteY3860" fmla="*/ 2364015 h 4151891"/>
              <a:gd name="connsiteX3861" fmla="*/ 1991620 w 7122824"/>
              <a:gd name="connsiteY3861" fmla="*/ 2363761 h 4151891"/>
              <a:gd name="connsiteX3862" fmla="*/ 1997663 w 7122824"/>
              <a:gd name="connsiteY3862" fmla="*/ 2364478 h 4151891"/>
              <a:gd name="connsiteX3863" fmla="*/ 1988041 w 7122824"/>
              <a:gd name="connsiteY3863" fmla="*/ 2369003 h 4151891"/>
              <a:gd name="connsiteX3864" fmla="*/ 1991620 w 7122824"/>
              <a:gd name="connsiteY3864" fmla="*/ 2363761 h 4151891"/>
              <a:gd name="connsiteX3865" fmla="*/ 2180859 w 7122824"/>
              <a:gd name="connsiteY3865" fmla="*/ 2363373 h 4151891"/>
              <a:gd name="connsiteX3866" fmla="*/ 2184089 w 7122824"/>
              <a:gd name="connsiteY3866" fmla="*/ 2368601 h 4151891"/>
              <a:gd name="connsiteX3867" fmla="*/ 2182772 w 7122824"/>
              <a:gd name="connsiteY3867" fmla="*/ 2377198 h 4151891"/>
              <a:gd name="connsiteX3868" fmla="*/ 2197450 w 7122824"/>
              <a:gd name="connsiteY3868" fmla="*/ 2373137 h 4151891"/>
              <a:gd name="connsiteX3869" fmla="*/ 2195533 w 7122824"/>
              <a:gd name="connsiteY3869" fmla="*/ 2369588 h 4151891"/>
              <a:gd name="connsiteX3870" fmla="*/ 2619259 w 7122824"/>
              <a:gd name="connsiteY3870" fmla="*/ 2361389 h 4151891"/>
              <a:gd name="connsiteX3871" fmla="*/ 2614144 w 7122824"/>
              <a:gd name="connsiteY3871" fmla="*/ 2374694 h 4151891"/>
              <a:gd name="connsiteX3872" fmla="*/ 2616540 w 7122824"/>
              <a:gd name="connsiteY3872" fmla="*/ 2375052 h 4151891"/>
              <a:gd name="connsiteX3873" fmla="*/ 2621184 w 7122824"/>
              <a:gd name="connsiteY3873" fmla="*/ 2368628 h 4151891"/>
              <a:gd name="connsiteX3874" fmla="*/ 2626161 w 7122824"/>
              <a:gd name="connsiteY3874" fmla="*/ 2369931 h 4151891"/>
              <a:gd name="connsiteX3875" fmla="*/ 2625520 w 7122824"/>
              <a:gd name="connsiteY3875" fmla="*/ 2367014 h 4151891"/>
              <a:gd name="connsiteX3876" fmla="*/ 2619259 w 7122824"/>
              <a:gd name="connsiteY3876" fmla="*/ 2361389 h 4151891"/>
              <a:gd name="connsiteX3877" fmla="*/ 5981652 w 7122824"/>
              <a:gd name="connsiteY3877" fmla="*/ 2360080 h 4151891"/>
              <a:gd name="connsiteX3878" fmla="*/ 5981791 w 7122824"/>
              <a:gd name="connsiteY3878" fmla="*/ 2360478 h 4151891"/>
              <a:gd name="connsiteX3879" fmla="*/ 5984516 w 7122824"/>
              <a:gd name="connsiteY3879" fmla="*/ 2362688 h 4151891"/>
              <a:gd name="connsiteX3880" fmla="*/ 5987519 w 7122824"/>
              <a:gd name="connsiteY3880" fmla="*/ 2364335 h 4151891"/>
              <a:gd name="connsiteX3881" fmla="*/ 5994017 w 7122824"/>
              <a:gd name="connsiteY3881" fmla="*/ 2368285 h 4151891"/>
              <a:gd name="connsiteX3882" fmla="*/ 5992355 w 7122824"/>
              <a:gd name="connsiteY3882" fmla="*/ 2366032 h 4151891"/>
              <a:gd name="connsiteX3883" fmla="*/ 5985533 w 7122824"/>
              <a:gd name="connsiteY3883" fmla="*/ 2360468 h 4151891"/>
              <a:gd name="connsiteX3884" fmla="*/ 1416991 w 7122824"/>
              <a:gd name="connsiteY3884" fmla="*/ 2358962 h 4151891"/>
              <a:gd name="connsiteX3885" fmla="*/ 1399678 w 7122824"/>
              <a:gd name="connsiteY3885" fmla="*/ 2361201 h 4151891"/>
              <a:gd name="connsiteX3886" fmla="*/ 1416991 w 7122824"/>
              <a:gd name="connsiteY3886" fmla="*/ 2358962 h 4151891"/>
              <a:gd name="connsiteX3887" fmla="*/ 2168672 w 7122824"/>
              <a:gd name="connsiteY3887" fmla="*/ 2358212 h 4151891"/>
              <a:gd name="connsiteX3888" fmla="*/ 2167119 w 7122824"/>
              <a:gd name="connsiteY3888" fmla="*/ 2368605 h 4151891"/>
              <a:gd name="connsiteX3889" fmla="*/ 2156413 w 7122824"/>
              <a:gd name="connsiteY3889" fmla="*/ 2367006 h 4151891"/>
              <a:gd name="connsiteX3890" fmla="*/ 2169035 w 7122824"/>
              <a:gd name="connsiteY3890" fmla="*/ 2376708 h 4151891"/>
              <a:gd name="connsiteX3891" fmla="*/ 2176365 w 7122824"/>
              <a:gd name="connsiteY3891" fmla="*/ 2374091 h 4151891"/>
              <a:gd name="connsiteX3892" fmla="*/ 2180360 w 7122824"/>
              <a:gd name="connsiteY3892" fmla="*/ 2363162 h 4151891"/>
              <a:gd name="connsiteX3893" fmla="*/ 2237585 w 7122824"/>
              <a:gd name="connsiteY3893" fmla="*/ 2356340 h 4151891"/>
              <a:gd name="connsiteX3894" fmla="*/ 2238496 w 7122824"/>
              <a:gd name="connsiteY3894" fmla="*/ 2360901 h 4151891"/>
              <a:gd name="connsiteX3895" fmla="*/ 2238146 w 7122824"/>
              <a:gd name="connsiteY3895" fmla="*/ 2367655 h 4151891"/>
              <a:gd name="connsiteX3896" fmla="*/ 2241876 w 7122824"/>
              <a:gd name="connsiteY3896" fmla="*/ 2369525 h 4151891"/>
              <a:gd name="connsiteX3897" fmla="*/ 2256450 w 7122824"/>
              <a:gd name="connsiteY3897" fmla="*/ 2379025 h 4151891"/>
              <a:gd name="connsiteX3898" fmla="*/ 2257573 w 7122824"/>
              <a:gd name="connsiteY3898" fmla="*/ 2378409 h 4151891"/>
              <a:gd name="connsiteX3899" fmla="*/ 2263871 w 7122824"/>
              <a:gd name="connsiteY3899" fmla="*/ 2376809 h 4151891"/>
              <a:gd name="connsiteX3900" fmla="*/ 2273406 w 7122824"/>
              <a:gd name="connsiteY3900" fmla="*/ 2384488 h 4151891"/>
              <a:gd name="connsiteX3901" fmla="*/ 2271349 w 7122824"/>
              <a:gd name="connsiteY3901" fmla="*/ 2375582 h 4151891"/>
              <a:gd name="connsiteX3902" fmla="*/ 2271345 w 7122824"/>
              <a:gd name="connsiteY3902" fmla="*/ 2375578 h 4151891"/>
              <a:gd name="connsiteX3903" fmla="*/ 2266106 w 7122824"/>
              <a:gd name="connsiteY3903" fmla="*/ 2373145 h 4151891"/>
              <a:gd name="connsiteX3904" fmla="*/ 2487380 w 7122824"/>
              <a:gd name="connsiteY3904" fmla="*/ 2355720 h 4151891"/>
              <a:gd name="connsiteX3905" fmla="*/ 2486116 w 7122824"/>
              <a:gd name="connsiteY3905" fmla="*/ 2364185 h 4151891"/>
              <a:gd name="connsiteX3906" fmla="*/ 2501368 w 7122824"/>
              <a:gd name="connsiteY3906" fmla="*/ 2371150 h 4151891"/>
              <a:gd name="connsiteX3907" fmla="*/ 2501063 w 7122824"/>
              <a:gd name="connsiteY3907" fmla="*/ 2371401 h 4151891"/>
              <a:gd name="connsiteX3908" fmla="*/ 2501784 w 7122824"/>
              <a:gd name="connsiteY3908" fmla="*/ 2376072 h 4151891"/>
              <a:gd name="connsiteX3909" fmla="*/ 2497523 w 7122824"/>
              <a:gd name="connsiteY3909" fmla="*/ 2375435 h 4151891"/>
              <a:gd name="connsiteX3910" fmla="*/ 2500690 w 7122824"/>
              <a:gd name="connsiteY3910" fmla="*/ 2371710 h 4151891"/>
              <a:gd name="connsiteX3911" fmla="*/ 2497879 w 7122824"/>
              <a:gd name="connsiteY3911" fmla="*/ 2374027 h 4151891"/>
              <a:gd name="connsiteX3912" fmla="*/ 2486100 w 7122824"/>
              <a:gd name="connsiteY3912" fmla="*/ 2369572 h 4151891"/>
              <a:gd name="connsiteX3913" fmla="*/ 2485412 w 7122824"/>
              <a:gd name="connsiteY3913" fmla="*/ 2368897 h 4151891"/>
              <a:gd name="connsiteX3914" fmla="*/ 2485068 w 7122824"/>
              <a:gd name="connsiteY3914" fmla="*/ 2371201 h 4151891"/>
              <a:gd name="connsiteX3915" fmla="*/ 2483140 w 7122824"/>
              <a:gd name="connsiteY3915" fmla="*/ 2366673 h 4151891"/>
              <a:gd name="connsiteX3916" fmla="*/ 2475788 w 7122824"/>
              <a:gd name="connsiteY3916" fmla="*/ 2359471 h 4151891"/>
              <a:gd name="connsiteX3917" fmla="*/ 2481108 w 7122824"/>
              <a:gd name="connsiteY3917" fmla="*/ 2361900 h 4151891"/>
              <a:gd name="connsiteX3918" fmla="*/ 2479311 w 7122824"/>
              <a:gd name="connsiteY3918" fmla="*/ 2357679 h 4151891"/>
              <a:gd name="connsiteX3919" fmla="*/ 2487380 w 7122824"/>
              <a:gd name="connsiteY3919" fmla="*/ 2355720 h 4151891"/>
              <a:gd name="connsiteX3920" fmla="*/ 1380073 w 7122824"/>
              <a:gd name="connsiteY3920" fmla="*/ 2354594 h 4151891"/>
              <a:gd name="connsiteX3921" fmla="*/ 1385618 w 7122824"/>
              <a:gd name="connsiteY3921" fmla="*/ 2368958 h 4151891"/>
              <a:gd name="connsiteX3922" fmla="*/ 1375379 w 7122824"/>
              <a:gd name="connsiteY3922" fmla="*/ 2369151 h 4151891"/>
              <a:gd name="connsiteX3923" fmla="*/ 1365753 w 7122824"/>
              <a:gd name="connsiteY3923" fmla="*/ 2370370 h 4151891"/>
              <a:gd name="connsiteX3924" fmla="*/ 1365375 w 7122824"/>
              <a:gd name="connsiteY3924" fmla="*/ 2371667 h 4151891"/>
              <a:gd name="connsiteX3925" fmla="*/ 1363247 w 7122824"/>
              <a:gd name="connsiteY3925" fmla="*/ 2366536 h 4151891"/>
              <a:gd name="connsiteX3926" fmla="*/ 1347345 w 7122824"/>
              <a:gd name="connsiteY3926" fmla="*/ 2380305 h 4151891"/>
              <a:gd name="connsiteX3927" fmla="*/ 1328776 w 7122824"/>
              <a:gd name="connsiteY3927" fmla="*/ 2390336 h 4151891"/>
              <a:gd name="connsiteX3928" fmla="*/ 1299711 w 7122824"/>
              <a:gd name="connsiteY3928" fmla="*/ 2376511 h 4151891"/>
              <a:gd name="connsiteX3929" fmla="*/ 1350440 w 7122824"/>
              <a:gd name="connsiteY3929" fmla="*/ 2356094 h 4151891"/>
              <a:gd name="connsiteX3930" fmla="*/ 1358278 w 7122824"/>
              <a:gd name="connsiteY3930" fmla="*/ 2358446 h 4151891"/>
              <a:gd name="connsiteX3931" fmla="*/ 1365551 w 7122824"/>
              <a:gd name="connsiteY3931" fmla="*/ 2364458 h 4151891"/>
              <a:gd name="connsiteX3932" fmla="*/ 1366512 w 7122824"/>
              <a:gd name="connsiteY3932" fmla="*/ 2364060 h 4151891"/>
              <a:gd name="connsiteX3933" fmla="*/ 1366492 w 7122824"/>
              <a:gd name="connsiteY3933" fmla="*/ 2367560 h 4151891"/>
              <a:gd name="connsiteX3934" fmla="*/ 1367200 w 7122824"/>
              <a:gd name="connsiteY3934" fmla="*/ 2366206 h 4151891"/>
              <a:gd name="connsiteX3935" fmla="*/ 1380073 w 7122824"/>
              <a:gd name="connsiteY3935" fmla="*/ 2354594 h 4151891"/>
              <a:gd name="connsiteX3936" fmla="*/ 2228151 w 7122824"/>
              <a:gd name="connsiteY3936" fmla="*/ 2354274 h 4151891"/>
              <a:gd name="connsiteX3937" fmla="*/ 2218544 w 7122824"/>
              <a:gd name="connsiteY3937" fmla="*/ 2357530 h 4151891"/>
              <a:gd name="connsiteX3938" fmla="*/ 2215657 w 7122824"/>
              <a:gd name="connsiteY3938" fmla="*/ 2355925 h 4151891"/>
              <a:gd name="connsiteX3939" fmla="*/ 2215010 w 7122824"/>
              <a:gd name="connsiteY3939" fmla="*/ 2356064 h 4151891"/>
              <a:gd name="connsiteX3940" fmla="*/ 2226987 w 7122824"/>
              <a:gd name="connsiteY3940" fmla="*/ 2362065 h 4151891"/>
              <a:gd name="connsiteX3941" fmla="*/ 2575392 w 7122824"/>
              <a:gd name="connsiteY3941" fmla="*/ 2353270 h 4151891"/>
              <a:gd name="connsiteX3942" fmla="*/ 2570865 w 7122824"/>
              <a:gd name="connsiteY3942" fmla="*/ 2358770 h 4151891"/>
              <a:gd name="connsiteX3943" fmla="*/ 2572106 w 7122824"/>
              <a:gd name="connsiteY3943" fmla="*/ 2359554 h 4151891"/>
              <a:gd name="connsiteX3944" fmla="*/ 2573332 w 7122824"/>
              <a:gd name="connsiteY3944" fmla="*/ 2359216 h 4151891"/>
              <a:gd name="connsiteX3945" fmla="*/ 2575392 w 7122824"/>
              <a:gd name="connsiteY3945" fmla="*/ 2353270 h 4151891"/>
              <a:gd name="connsiteX3946" fmla="*/ 6240686 w 7122824"/>
              <a:gd name="connsiteY3946" fmla="*/ 2350839 h 4151891"/>
              <a:gd name="connsiteX3947" fmla="*/ 6244491 w 7122824"/>
              <a:gd name="connsiteY3947" fmla="*/ 2355584 h 4151891"/>
              <a:gd name="connsiteX3948" fmla="*/ 6257729 w 7122824"/>
              <a:gd name="connsiteY3948" fmla="*/ 2365643 h 4151891"/>
              <a:gd name="connsiteX3949" fmla="*/ 6268751 w 7122824"/>
              <a:gd name="connsiteY3949" fmla="*/ 2373971 h 4151891"/>
              <a:gd name="connsiteX3950" fmla="*/ 6266816 w 7122824"/>
              <a:gd name="connsiteY3950" fmla="*/ 2371609 h 4151891"/>
              <a:gd name="connsiteX3951" fmla="*/ 6262369 w 7122824"/>
              <a:gd name="connsiteY3951" fmla="*/ 2368763 h 4151891"/>
              <a:gd name="connsiteX3952" fmla="*/ 6250146 w 7122824"/>
              <a:gd name="connsiteY3952" fmla="*/ 2359019 h 4151891"/>
              <a:gd name="connsiteX3953" fmla="*/ 1257627 w 7122824"/>
              <a:gd name="connsiteY3953" fmla="*/ 2350429 h 4151891"/>
              <a:gd name="connsiteX3954" fmla="*/ 1265287 w 7122824"/>
              <a:gd name="connsiteY3954" fmla="*/ 2359028 h 4151891"/>
              <a:gd name="connsiteX3955" fmla="*/ 1257627 w 7122824"/>
              <a:gd name="connsiteY3955" fmla="*/ 2350429 h 4151891"/>
              <a:gd name="connsiteX3956" fmla="*/ 947569 w 7122824"/>
              <a:gd name="connsiteY3956" fmla="*/ 2348917 h 4151891"/>
              <a:gd name="connsiteX3957" fmla="*/ 955230 w 7122824"/>
              <a:gd name="connsiteY3957" fmla="*/ 2357516 h 4151891"/>
              <a:gd name="connsiteX3958" fmla="*/ 947569 w 7122824"/>
              <a:gd name="connsiteY3958" fmla="*/ 2348917 h 4151891"/>
              <a:gd name="connsiteX3959" fmla="*/ 2561739 w 7122824"/>
              <a:gd name="connsiteY3959" fmla="*/ 2343934 h 4151891"/>
              <a:gd name="connsiteX3960" fmla="*/ 2557041 w 7122824"/>
              <a:gd name="connsiteY3960" fmla="*/ 2350528 h 4151891"/>
              <a:gd name="connsiteX3961" fmla="*/ 2568850 w 7122824"/>
              <a:gd name="connsiteY3961" fmla="*/ 2344736 h 4151891"/>
              <a:gd name="connsiteX3962" fmla="*/ 2561739 w 7122824"/>
              <a:gd name="connsiteY3962" fmla="*/ 2343934 h 4151891"/>
              <a:gd name="connsiteX3963" fmla="*/ 192963 w 7122824"/>
              <a:gd name="connsiteY3963" fmla="*/ 2343549 h 4151891"/>
              <a:gd name="connsiteX3964" fmla="*/ 193966 w 7122824"/>
              <a:gd name="connsiteY3964" fmla="*/ 2346812 h 4151891"/>
              <a:gd name="connsiteX3965" fmla="*/ 185217 w 7122824"/>
              <a:gd name="connsiteY3965" fmla="*/ 2345505 h 4151891"/>
              <a:gd name="connsiteX3966" fmla="*/ 192963 w 7122824"/>
              <a:gd name="connsiteY3966" fmla="*/ 2343549 h 4151891"/>
              <a:gd name="connsiteX3967" fmla="*/ 2340256 w 7122824"/>
              <a:gd name="connsiteY3967" fmla="*/ 2343078 h 4151891"/>
              <a:gd name="connsiteX3968" fmla="*/ 2347839 w 7122824"/>
              <a:gd name="connsiteY3968" fmla="*/ 2344983 h 4151891"/>
              <a:gd name="connsiteX3969" fmla="*/ 2334603 w 7122824"/>
              <a:gd name="connsiteY3969" fmla="*/ 2350723 h 4151891"/>
              <a:gd name="connsiteX3970" fmla="*/ 2340256 w 7122824"/>
              <a:gd name="connsiteY3970" fmla="*/ 2343078 h 4151891"/>
              <a:gd name="connsiteX3971" fmla="*/ 1451658 w 7122824"/>
              <a:gd name="connsiteY3971" fmla="*/ 2342308 h 4151891"/>
              <a:gd name="connsiteX3972" fmla="*/ 1439307 w 7122824"/>
              <a:gd name="connsiteY3972" fmla="*/ 2362039 h 4151891"/>
              <a:gd name="connsiteX3973" fmla="*/ 1431535 w 7122824"/>
              <a:gd name="connsiteY3973" fmla="*/ 2342383 h 4151891"/>
              <a:gd name="connsiteX3974" fmla="*/ 1451658 w 7122824"/>
              <a:gd name="connsiteY3974" fmla="*/ 2342308 h 4151891"/>
              <a:gd name="connsiteX3975" fmla="*/ 1350110 w 7122824"/>
              <a:gd name="connsiteY3975" fmla="*/ 2342196 h 4151891"/>
              <a:gd name="connsiteX3976" fmla="*/ 1354514 w 7122824"/>
              <a:gd name="connsiteY3976" fmla="*/ 2346395 h 4151891"/>
              <a:gd name="connsiteX3977" fmla="*/ 1345329 w 7122824"/>
              <a:gd name="connsiteY3977" fmla="*/ 2348003 h 4151891"/>
              <a:gd name="connsiteX3978" fmla="*/ 1350110 w 7122824"/>
              <a:gd name="connsiteY3978" fmla="*/ 2342196 h 4151891"/>
              <a:gd name="connsiteX3979" fmla="*/ 1292461 w 7122824"/>
              <a:gd name="connsiteY3979" fmla="*/ 2340353 h 4151891"/>
              <a:gd name="connsiteX3980" fmla="*/ 1300090 w 7122824"/>
              <a:gd name="connsiteY3980" fmla="*/ 2349154 h 4151891"/>
              <a:gd name="connsiteX3981" fmla="*/ 1292461 w 7122824"/>
              <a:gd name="connsiteY3981" fmla="*/ 2340353 h 4151891"/>
              <a:gd name="connsiteX3982" fmla="*/ 1369547 w 7122824"/>
              <a:gd name="connsiteY3982" fmla="*/ 2338082 h 4151891"/>
              <a:gd name="connsiteX3983" fmla="*/ 1355834 w 7122824"/>
              <a:gd name="connsiteY3983" fmla="*/ 2339239 h 4151891"/>
              <a:gd name="connsiteX3984" fmla="*/ 1369547 w 7122824"/>
              <a:gd name="connsiteY3984" fmla="*/ 2338082 h 4151891"/>
              <a:gd name="connsiteX3985" fmla="*/ 2591606 w 7122824"/>
              <a:gd name="connsiteY3985" fmla="*/ 2337193 h 4151891"/>
              <a:gd name="connsiteX3986" fmla="*/ 2595050 w 7122824"/>
              <a:gd name="connsiteY3986" fmla="*/ 2345524 h 4151891"/>
              <a:gd name="connsiteX3987" fmla="*/ 2594775 w 7122824"/>
              <a:gd name="connsiteY3987" fmla="*/ 2345580 h 4151891"/>
              <a:gd name="connsiteX3988" fmla="*/ 2593263 w 7122824"/>
              <a:gd name="connsiteY3988" fmla="*/ 2355133 h 4151891"/>
              <a:gd name="connsiteX3989" fmla="*/ 2588325 w 7122824"/>
              <a:gd name="connsiteY3989" fmla="*/ 2359934 h 4151891"/>
              <a:gd name="connsiteX3990" fmla="*/ 2590354 w 7122824"/>
              <a:gd name="connsiteY3990" fmla="*/ 2349951 h 4151891"/>
              <a:gd name="connsiteX3991" fmla="*/ 2594307 w 7122824"/>
              <a:gd name="connsiteY3991" fmla="*/ 2345676 h 4151891"/>
              <a:gd name="connsiteX3992" fmla="*/ 2584905 w 7122824"/>
              <a:gd name="connsiteY3992" fmla="*/ 2347591 h 4151891"/>
              <a:gd name="connsiteX3993" fmla="*/ 2579295 w 7122824"/>
              <a:gd name="connsiteY3993" fmla="*/ 2358542 h 4151891"/>
              <a:gd name="connsiteX3994" fmla="*/ 2596706 w 7122824"/>
              <a:gd name="connsiteY3994" fmla="*/ 2365834 h 4151891"/>
              <a:gd name="connsiteX3995" fmla="*/ 2612298 w 7122824"/>
              <a:gd name="connsiteY3995" fmla="*/ 2355658 h 4151891"/>
              <a:gd name="connsiteX3996" fmla="*/ 2611696 w 7122824"/>
              <a:gd name="connsiteY3996" fmla="*/ 2345870 h 4151891"/>
              <a:gd name="connsiteX3997" fmla="*/ 2602745 w 7122824"/>
              <a:gd name="connsiteY3997" fmla="*/ 2339909 h 4151891"/>
              <a:gd name="connsiteX3998" fmla="*/ 202888 w 7122824"/>
              <a:gd name="connsiteY3998" fmla="*/ 2336987 h 4151891"/>
              <a:gd name="connsiteX3999" fmla="*/ 204134 w 7122824"/>
              <a:gd name="connsiteY3999" fmla="*/ 2340287 h 4151891"/>
              <a:gd name="connsiteX4000" fmla="*/ 195385 w 7122824"/>
              <a:gd name="connsiteY4000" fmla="*/ 2338980 h 4151891"/>
              <a:gd name="connsiteX4001" fmla="*/ 202888 w 7122824"/>
              <a:gd name="connsiteY4001" fmla="*/ 2336987 h 4151891"/>
              <a:gd name="connsiteX4002" fmla="*/ 1466579 w 7122824"/>
              <a:gd name="connsiteY4002" fmla="*/ 2336491 h 4151891"/>
              <a:gd name="connsiteX4003" fmla="*/ 1476555 w 7122824"/>
              <a:gd name="connsiteY4003" fmla="*/ 2351875 h 4151891"/>
              <a:gd name="connsiteX4004" fmla="*/ 1464322 w 7122824"/>
              <a:gd name="connsiteY4004" fmla="*/ 2351591 h 4151891"/>
              <a:gd name="connsiteX4005" fmla="*/ 1466579 w 7122824"/>
              <a:gd name="connsiteY4005" fmla="*/ 2336491 h 4151891"/>
              <a:gd name="connsiteX4006" fmla="*/ 6911572 w 7122824"/>
              <a:gd name="connsiteY4006" fmla="*/ 2336108 h 4151891"/>
              <a:gd name="connsiteX4007" fmla="*/ 6911972 w 7122824"/>
              <a:gd name="connsiteY4007" fmla="*/ 2336173 h 4151891"/>
              <a:gd name="connsiteX4008" fmla="*/ 6918733 w 7122824"/>
              <a:gd name="connsiteY4008" fmla="*/ 2340178 h 4151891"/>
              <a:gd name="connsiteX4009" fmla="*/ 6915736 w 7122824"/>
              <a:gd name="connsiteY4009" fmla="*/ 2339145 h 4151891"/>
              <a:gd name="connsiteX4010" fmla="*/ 1483858 w 7122824"/>
              <a:gd name="connsiteY4010" fmla="*/ 2334789 h 4151891"/>
              <a:gd name="connsiteX4011" fmla="*/ 1490994 w 7122824"/>
              <a:gd name="connsiteY4011" fmla="*/ 2348228 h 4151891"/>
              <a:gd name="connsiteX4012" fmla="*/ 1480365 w 7122824"/>
              <a:gd name="connsiteY4012" fmla="*/ 2337212 h 4151891"/>
              <a:gd name="connsiteX4013" fmla="*/ 1483858 w 7122824"/>
              <a:gd name="connsiteY4013" fmla="*/ 2334789 h 4151891"/>
              <a:gd name="connsiteX4014" fmla="*/ 1973764 w 7122824"/>
              <a:gd name="connsiteY4014" fmla="*/ 2334562 h 4151891"/>
              <a:gd name="connsiteX4015" fmla="*/ 1979286 w 7122824"/>
              <a:gd name="connsiteY4015" fmla="*/ 2335014 h 4151891"/>
              <a:gd name="connsiteX4016" fmla="*/ 1969447 w 7122824"/>
              <a:gd name="connsiteY4016" fmla="*/ 2340997 h 4151891"/>
              <a:gd name="connsiteX4017" fmla="*/ 1973764 w 7122824"/>
              <a:gd name="connsiteY4017" fmla="*/ 2334562 h 4151891"/>
              <a:gd name="connsiteX4018" fmla="*/ 726019 w 7122824"/>
              <a:gd name="connsiteY4018" fmla="*/ 2331900 h 4151891"/>
              <a:gd name="connsiteX4019" fmla="*/ 733896 w 7122824"/>
              <a:gd name="connsiteY4019" fmla="*/ 2339041 h 4151891"/>
              <a:gd name="connsiteX4020" fmla="*/ 726019 w 7122824"/>
              <a:gd name="connsiteY4020" fmla="*/ 2331900 h 4151891"/>
              <a:gd name="connsiteX4021" fmla="*/ 2166224 w 7122824"/>
              <a:gd name="connsiteY4021" fmla="*/ 2331737 h 4151891"/>
              <a:gd name="connsiteX4022" fmla="*/ 2161777 w 7122824"/>
              <a:gd name="connsiteY4022" fmla="*/ 2333213 h 4151891"/>
              <a:gd name="connsiteX4023" fmla="*/ 2179681 w 7122824"/>
              <a:gd name="connsiteY4023" fmla="*/ 2340507 h 4151891"/>
              <a:gd name="connsiteX4024" fmla="*/ 2179336 w 7122824"/>
              <a:gd name="connsiteY4024" fmla="*/ 2339163 h 4151891"/>
              <a:gd name="connsiteX4025" fmla="*/ 2198537 w 7122824"/>
              <a:gd name="connsiteY4025" fmla="*/ 2334477 h 4151891"/>
              <a:gd name="connsiteX4026" fmla="*/ 2166224 w 7122824"/>
              <a:gd name="connsiteY4026" fmla="*/ 2331737 h 4151891"/>
              <a:gd name="connsiteX4027" fmla="*/ 1380003 w 7122824"/>
              <a:gd name="connsiteY4027" fmla="*/ 2331359 h 4151891"/>
              <a:gd name="connsiteX4028" fmla="*/ 1386271 w 7122824"/>
              <a:gd name="connsiteY4028" fmla="*/ 2331494 h 4151891"/>
              <a:gd name="connsiteX4029" fmla="*/ 1391647 w 7122824"/>
              <a:gd name="connsiteY4029" fmla="*/ 2336306 h 4151891"/>
              <a:gd name="connsiteX4030" fmla="*/ 1378831 w 7122824"/>
              <a:gd name="connsiteY4030" fmla="*/ 2339201 h 4151891"/>
              <a:gd name="connsiteX4031" fmla="*/ 1380003 w 7122824"/>
              <a:gd name="connsiteY4031" fmla="*/ 2331359 h 4151891"/>
              <a:gd name="connsiteX4032" fmla="*/ 2412325 w 7122824"/>
              <a:gd name="connsiteY4032" fmla="*/ 2330451 h 4151891"/>
              <a:gd name="connsiteX4033" fmla="*/ 2419895 w 7122824"/>
              <a:gd name="connsiteY4033" fmla="*/ 2331582 h 4151891"/>
              <a:gd name="connsiteX4034" fmla="*/ 2421955 w 7122824"/>
              <a:gd name="connsiteY4034" fmla="*/ 2348871 h 4151891"/>
              <a:gd name="connsiteX4035" fmla="*/ 2411357 w 7122824"/>
              <a:gd name="connsiteY4035" fmla="*/ 2347287 h 4151891"/>
              <a:gd name="connsiteX4036" fmla="*/ 2412325 w 7122824"/>
              <a:gd name="connsiteY4036" fmla="*/ 2330451 h 4151891"/>
              <a:gd name="connsiteX4037" fmla="*/ 6211192 w 7122824"/>
              <a:gd name="connsiteY4037" fmla="*/ 2330170 h 4151891"/>
              <a:gd name="connsiteX4038" fmla="*/ 6228385 w 7122824"/>
              <a:gd name="connsiteY4038" fmla="*/ 2343074 h 4151891"/>
              <a:gd name="connsiteX4039" fmla="*/ 6229074 w 7122824"/>
              <a:gd name="connsiteY4039" fmla="*/ 2343421 h 4151891"/>
              <a:gd name="connsiteX4040" fmla="*/ 6221597 w 7122824"/>
              <a:gd name="connsiteY4040" fmla="*/ 2335097 h 4151891"/>
              <a:gd name="connsiteX4041" fmla="*/ 6215129 w 7122824"/>
              <a:gd name="connsiteY4041" fmla="*/ 2331167 h 4151891"/>
              <a:gd name="connsiteX4042" fmla="*/ 6211192 w 7122824"/>
              <a:gd name="connsiteY4042" fmla="*/ 2330170 h 4151891"/>
              <a:gd name="connsiteX4043" fmla="*/ 1395722 w 7122824"/>
              <a:gd name="connsiteY4043" fmla="*/ 2329443 h 4151891"/>
              <a:gd name="connsiteX4044" fmla="*/ 1395325 w 7122824"/>
              <a:gd name="connsiteY4044" fmla="*/ 2334763 h 4151891"/>
              <a:gd name="connsiteX4045" fmla="*/ 1392696 w 7122824"/>
              <a:gd name="connsiteY4045" fmla="*/ 2331061 h 4151891"/>
              <a:gd name="connsiteX4046" fmla="*/ 1395722 w 7122824"/>
              <a:gd name="connsiteY4046" fmla="*/ 2329443 h 4151891"/>
              <a:gd name="connsiteX4047" fmla="*/ 1403627 w 7122824"/>
              <a:gd name="connsiteY4047" fmla="*/ 2327082 h 4151891"/>
              <a:gd name="connsiteX4048" fmla="*/ 1410152 w 7122824"/>
              <a:gd name="connsiteY4048" fmla="*/ 2335515 h 4151891"/>
              <a:gd name="connsiteX4049" fmla="*/ 1403627 w 7122824"/>
              <a:gd name="connsiteY4049" fmla="*/ 2327082 h 4151891"/>
              <a:gd name="connsiteX4050" fmla="*/ 4710736 w 7122824"/>
              <a:gd name="connsiteY4050" fmla="*/ 2326385 h 4151891"/>
              <a:gd name="connsiteX4051" fmla="*/ 4712426 w 7122824"/>
              <a:gd name="connsiteY4051" fmla="*/ 2328812 h 4151891"/>
              <a:gd name="connsiteX4052" fmla="*/ 4730336 w 7122824"/>
              <a:gd name="connsiteY4052" fmla="*/ 2349459 h 4151891"/>
              <a:gd name="connsiteX4053" fmla="*/ 4757394 w 7122824"/>
              <a:gd name="connsiteY4053" fmla="*/ 2378641 h 4151891"/>
              <a:gd name="connsiteX4054" fmla="*/ 4758705 w 7122824"/>
              <a:gd name="connsiteY4054" fmla="*/ 2378913 h 4151891"/>
              <a:gd name="connsiteX4055" fmla="*/ 4762798 w 7122824"/>
              <a:gd name="connsiteY4055" fmla="*/ 2378625 h 4151891"/>
              <a:gd name="connsiteX4056" fmla="*/ 4758453 w 7122824"/>
              <a:gd name="connsiteY4056" fmla="*/ 2374235 h 4151891"/>
              <a:gd name="connsiteX4057" fmla="*/ 4710736 w 7122824"/>
              <a:gd name="connsiteY4057" fmla="*/ 2326385 h 4151891"/>
              <a:gd name="connsiteX4058" fmla="*/ 2661459 w 7122824"/>
              <a:gd name="connsiteY4058" fmla="*/ 2325299 h 4151891"/>
              <a:gd name="connsiteX4059" fmla="*/ 2669702 w 7122824"/>
              <a:gd name="connsiteY4059" fmla="*/ 2332589 h 4151891"/>
              <a:gd name="connsiteX4060" fmla="*/ 2656466 w 7122824"/>
              <a:gd name="connsiteY4060" fmla="*/ 2339017 h 4151891"/>
              <a:gd name="connsiteX4061" fmla="*/ 2651533 w 7122824"/>
              <a:gd name="connsiteY4061" fmla="*/ 2335943 h 4151891"/>
              <a:gd name="connsiteX4062" fmla="*/ 2652704 w 7122824"/>
              <a:gd name="connsiteY4062" fmla="*/ 2341368 h 4151891"/>
              <a:gd name="connsiteX4063" fmla="*/ 2662385 w 7122824"/>
              <a:gd name="connsiteY4063" fmla="*/ 2343079 h 4151891"/>
              <a:gd name="connsiteX4064" fmla="*/ 2676149 w 7122824"/>
              <a:gd name="connsiteY4064" fmla="*/ 2345136 h 4151891"/>
              <a:gd name="connsiteX4065" fmla="*/ 2681555 w 7122824"/>
              <a:gd name="connsiteY4065" fmla="*/ 2349071 h 4151891"/>
              <a:gd name="connsiteX4066" fmla="*/ 2682169 w 7122824"/>
              <a:gd name="connsiteY4066" fmla="*/ 2355415 h 4151891"/>
              <a:gd name="connsiteX4067" fmla="*/ 2695934 w 7122824"/>
              <a:gd name="connsiteY4067" fmla="*/ 2357472 h 4151891"/>
              <a:gd name="connsiteX4068" fmla="*/ 2698876 w 7122824"/>
              <a:gd name="connsiteY4068" fmla="*/ 2354786 h 4151891"/>
              <a:gd name="connsiteX4069" fmla="*/ 2700039 w 7122824"/>
              <a:gd name="connsiteY4069" fmla="*/ 2354071 h 4151891"/>
              <a:gd name="connsiteX4070" fmla="*/ 2695414 w 7122824"/>
              <a:gd name="connsiteY4070" fmla="*/ 2345159 h 4151891"/>
              <a:gd name="connsiteX4071" fmla="*/ 2682186 w 7122824"/>
              <a:gd name="connsiteY4071" fmla="*/ 2339079 h 4151891"/>
              <a:gd name="connsiteX4072" fmla="*/ 2674311 w 7122824"/>
              <a:gd name="connsiteY4072" fmla="*/ 2339464 h 4151891"/>
              <a:gd name="connsiteX4073" fmla="*/ 2671513 w 7122824"/>
              <a:gd name="connsiteY4073" fmla="*/ 2326802 h 4151891"/>
              <a:gd name="connsiteX4074" fmla="*/ 1129772 w 7122824"/>
              <a:gd name="connsiteY4074" fmla="*/ 2325252 h 4151891"/>
              <a:gd name="connsiteX4075" fmla="*/ 1133016 w 7122824"/>
              <a:gd name="connsiteY4075" fmla="*/ 2329025 h 4151891"/>
              <a:gd name="connsiteX4076" fmla="*/ 1117114 w 7122824"/>
              <a:gd name="connsiteY4076" fmla="*/ 2329545 h 4151891"/>
              <a:gd name="connsiteX4077" fmla="*/ 1129772 w 7122824"/>
              <a:gd name="connsiteY4077" fmla="*/ 2325252 h 4151891"/>
              <a:gd name="connsiteX4078" fmla="*/ 832696 w 7122824"/>
              <a:gd name="connsiteY4078" fmla="*/ 2324863 h 4151891"/>
              <a:gd name="connsiteX4079" fmla="*/ 835519 w 7122824"/>
              <a:gd name="connsiteY4079" fmla="*/ 2328055 h 4151891"/>
              <a:gd name="connsiteX4080" fmla="*/ 823098 w 7122824"/>
              <a:gd name="connsiteY4080" fmla="*/ 2330851 h 4151891"/>
              <a:gd name="connsiteX4081" fmla="*/ 822279 w 7122824"/>
              <a:gd name="connsiteY4081" fmla="*/ 2326077 h 4151891"/>
              <a:gd name="connsiteX4082" fmla="*/ 832696 w 7122824"/>
              <a:gd name="connsiteY4082" fmla="*/ 2324863 h 4151891"/>
              <a:gd name="connsiteX4083" fmla="*/ 847012 w 7122824"/>
              <a:gd name="connsiteY4083" fmla="*/ 2324095 h 4151891"/>
              <a:gd name="connsiteX4084" fmla="*/ 847253 w 7122824"/>
              <a:gd name="connsiteY4084" fmla="*/ 2326432 h 4151891"/>
              <a:gd name="connsiteX4085" fmla="*/ 847070 w 7122824"/>
              <a:gd name="connsiteY4085" fmla="*/ 2324663 h 4151891"/>
              <a:gd name="connsiteX4086" fmla="*/ 1023753 w 7122824"/>
              <a:gd name="connsiteY4086" fmla="*/ 2323639 h 4151891"/>
              <a:gd name="connsiteX4087" fmla="*/ 1031324 w 7122824"/>
              <a:gd name="connsiteY4087" fmla="*/ 2332787 h 4151891"/>
              <a:gd name="connsiteX4088" fmla="*/ 1023753 w 7122824"/>
              <a:gd name="connsiteY4088" fmla="*/ 2323639 h 4151891"/>
              <a:gd name="connsiteX4089" fmla="*/ 956166 w 7122824"/>
              <a:gd name="connsiteY4089" fmla="*/ 2323521 h 4151891"/>
              <a:gd name="connsiteX4090" fmla="*/ 964058 w 7122824"/>
              <a:gd name="connsiteY4090" fmla="*/ 2330574 h 4151891"/>
              <a:gd name="connsiteX4091" fmla="*/ 956166 w 7122824"/>
              <a:gd name="connsiteY4091" fmla="*/ 2323521 h 4151891"/>
              <a:gd name="connsiteX4092" fmla="*/ 1417952 w 7122824"/>
              <a:gd name="connsiteY4092" fmla="*/ 2323477 h 4151891"/>
              <a:gd name="connsiteX4093" fmla="*/ 1430532 w 7122824"/>
              <a:gd name="connsiteY4093" fmla="*/ 2329870 h 4151891"/>
              <a:gd name="connsiteX4094" fmla="*/ 1424966 w 7122824"/>
              <a:gd name="connsiteY4094" fmla="*/ 2338066 h 4151891"/>
              <a:gd name="connsiteX4095" fmla="*/ 1415973 w 7122824"/>
              <a:gd name="connsiteY4095" fmla="*/ 2336723 h 4151891"/>
              <a:gd name="connsiteX4096" fmla="*/ 1417952 w 7122824"/>
              <a:gd name="connsiteY4096" fmla="*/ 2323477 h 4151891"/>
              <a:gd name="connsiteX4097" fmla="*/ 229758 w 7122824"/>
              <a:gd name="connsiteY4097" fmla="*/ 2322615 h 4151891"/>
              <a:gd name="connsiteX4098" fmla="*/ 205274 w 7122824"/>
              <a:gd name="connsiteY4098" fmla="*/ 2334369 h 4151891"/>
              <a:gd name="connsiteX4099" fmla="*/ 229758 w 7122824"/>
              <a:gd name="connsiteY4099" fmla="*/ 2322615 h 4151891"/>
              <a:gd name="connsiteX4100" fmla="*/ 846816 w 7122824"/>
              <a:gd name="connsiteY4100" fmla="*/ 2322217 h 4151891"/>
              <a:gd name="connsiteX4101" fmla="*/ 846880 w 7122824"/>
              <a:gd name="connsiteY4101" fmla="*/ 2322821 h 4151891"/>
              <a:gd name="connsiteX4102" fmla="*/ 847012 w 7122824"/>
              <a:gd name="connsiteY4102" fmla="*/ 2324095 h 4151891"/>
              <a:gd name="connsiteX4103" fmla="*/ 846703 w 7122824"/>
              <a:gd name="connsiteY4103" fmla="*/ 2321126 h 4151891"/>
              <a:gd name="connsiteX4104" fmla="*/ 846765 w 7122824"/>
              <a:gd name="connsiteY4104" fmla="*/ 2321715 h 4151891"/>
              <a:gd name="connsiteX4105" fmla="*/ 846816 w 7122824"/>
              <a:gd name="connsiteY4105" fmla="*/ 2322217 h 4151891"/>
              <a:gd name="connsiteX4106" fmla="*/ 838063 w 7122824"/>
              <a:gd name="connsiteY4106" fmla="*/ 2320386 h 4151891"/>
              <a:gd name="connsiteX4107" fmla="*/ 842706 w 7122824"/>
              <a:gd name="connsiteY4107" fmla="*/ 2320496 h 4151891"/>
              <a:gd name="connsiteX4108" fmla="*/ 843213 w 7122824"/>
              <a:gd name="connsiteY4108" fmla="*/ 2325827 h 4151891"/>
              <a:gd name="connsiteX4109" fmla="*/ 838063 w 7122824"/>
              <a:gd name="connsiteY4109" fmla="*/ 2320386 h 4151891"/>
              <a:gd name="connsiteX4110" fmla="*/ 1437035 w 7122824"/>
              <a:gd name="connsiteY4110" fmla="*/ 2318778 h 4151891"/>
              <a:gd name="connsiteX4111" fmla="*/ 1444624 w 7122824"/>
              <a:gd name="connsiteY4111" fmla="*/ 2327847 h 4151891"/>
              <a:gd name="connsiteX4112" fmla="*/ 1437035 w 7122824"/>
              <a:gd name="connsiteY4112" fmla="*/ 2318778 h 4151891"/>
              <a:gd name="connsiteX4113" fmla="*/ 1143837 w 7122824"/>
              <a:gd name="connsiteY4113" fmla="*/ 2318145 h 4151891"/>
              <a:gd name="connsiteX4114" fmla="*/ 1134373 w 7122824"/>
              <a:gd name="connsiteY4114" fmla="*/ 2321656 h 4151891"/>
              <a:gd name="connsiteX4115" fmla="*/ 1143837 w 7122824"/>
              <a:gd name="connsiteY4115" fmla="*/ 2318145 h 4151891"/>
              <a:gd name="connsiteX4116" fmla="*/ 466440 w 7122824"/>
              <a:gd name="connsiteY4116" fmla="*/ 2317066 h 4151891"/>
              <a:gd name="connsiteX4117" fmla="*/ 476482 w 7122824"/>
              <a:gd name="connsiteY4117" fmla="*/ 2324981 h 4151891"/>
              <a:gd name="connsiteX4118" fmla="*/ 466440 w 7122824"/>
              <a:gd name="connsiteY4118" fmla="*/ 2317066 h 4151891"/>
              <a:gd name="connsiteX4119" fmla="*/ 1246675 w 7122824"/>
              <a:gd name="connsiteY4119" fmla="*/ 2315125 h 4151891"/>
              <a:gd name="connsiteX4120" fmla="*/ 1245988 w 7122824"/>
              <a:gd name="connsiteY4120" fmla="*/ 2330343 h 4151891"/>
              <a:gd name="connsiteX4121" fmla="*/ 1220529 w 7122824"/>
              <a:gd name="connsiteY4121" fmla="*/ 2321943 h 4151891"/>
              <a:gd name="connsiteX4122" fmla="*/ 1246675 w 7122824"/>
              <a:gd name="connsiteY4122" fmla="*/ 2315125 h 4151891"/>
              <a:gd name="connsiteX4123" fmla="*/ 994110 w 7122824"/>
              <a:gd name="connsiteY4123" fmla="*/ 2313869 h 4151891"/>
              <a:gd name="connsiteX4124" fmla="*/ 1014596 w 7122824"/>
              <a:gd name="connsiteY4124" fmla="*/ 2323059 h 4151891"/>
              <a:gd name="connsiteX4125" fmla="*/ 1010160 w 7122824"/>
              <a:gd name="connsiteY4125" fmla="*/ 2331589 h 4151891"/>
              <a:gd name="connsiteX4126" fmla="*/ 993415 w 7122824"/>
              <a:gd name="connsiteY4126" fmla="*/ 2329088 h 4151891"/>
              <a:gd name="connsiteX4127" fmla="*/ 994110 w 7122824"/>
              <a:gd name="connsiteY4127" fmla="*/ 2313869 h 4151891"/>
              <a:gd name="connsiteX4128" fmla="*/ 1456171 w 7122824"/>
              <a:gd name="connsiteY4128" fmla="*/ 2313866 h 4151891"/>
              <a:gd name="connsiteX4129" fmla="*/ 1465285 w 7122824"/>
              <a:gd name="connsiteY4129" fmla="*/ 2313935 h 4151891"/>
              <a:gd name="connsiteX4130" fmla="*/ 1468554 w 7122824"/>
              <a:gd name="connsiteY4130" fmla="*/ 2315716 h 4151891"/>
              <a:gd name="connsiteX4131" fmla="*/ 1467900 w 7122824"/>
              <a:gd name="connsiteY4131" fmla="*/ 2330686 h 4151891"/>
              <a:gd name="connsiteX4132" fmla="*/ 1456171 w 7122824"/>
              <a:gd name="connsiteY4132" fmla="*/ 2313866 h 4151891"/>
              <a:gd name="connsiteX4133" fmla="*/ 586446 w 7122824"/>
              <a:gd name="connsiteY4133" fmla="*/ 2313858 h 4151891"/>
              <a:gd name="connsiteX4134" fmla="*/ 589324 w 7122824"/>
              <a:gd name="connsiteY4134" fmla="*/ 2327823 h 4151891"/>
              <a:gd name="connsiteX4135" fmla="*/ 586446 w 7122824"/>
              <a:gd name="connsiteY4135" fmla="*/ 2313858 h 4151891"/>
              <a:gd name="connsiteX4136" fmla="*/ 6910582 w 7122824"/>
              <a:gd name="connsiteY4136" fmla="*/ 2309934 h 4151891"/>
              <a:gd name="connsiteX4137" fmla="*/ 6911157 w 7122824"/>
              <a:gd name="connsiteY4137" fmla="*/ 2310042 h 4151891"/>
              <a:gd name="connsiteX4138" fmla="*/ 6913637 w 7122824"/>
              <a:gd name="connsiteY4138" fmla="*/ 2312572 h 4151891"/>
              <a:gd name="connsiteX4139" fmla="*/ 6256531 w 7122824"/>
              <a:gd name="connsiteY4139" fmla="*/ 2309254 h 4151891"/>
              <a:gd name="connsiteX4140" fmla="*/ 6268617 w 7122824"/>
              <a:gd name="connsiteY4140" fmla="*/ 2323531 h 4151891"/>
              <a:gd name="connsiteX4141" fmla="*/ 6269229 w 7122824"/>
              <a:gd name="connsiteY4141" fmla="*/ 2324253 h 4151891"/>
              <a:gd name="connsiteX4142" fmla="*/ 6280686 w 7122824"/>
              <a:gd name="connsiteY4142" fmla="*/ 2329366 h 4151891"/>
              <a:gd name="connsiteX4143" fmla="*/ 6271192 w 7122824"/>
              <a:gd name="connsiteY4143" fmla="*/ 2319092 h 4151891"/>
              <a:gd name="connsiteX4144" fmla="*/ 6264947 w 7122824"/>
              <a:gd name="connsiteY4144" fmla="*/ 2314699 h 4151891"/>
              <a:gd name="connsiteX4145" fmla="*/ 1073018 w 7122824"/>
              <a:gd name="connsiteY4145" fmla="*/ 2307562 h 4151891"/>
              <a:gd name="connsiteX4146" fmla="*/ 1063596 w 7122824"/>
              <a:gd name="connsiteY4146" fmla="*/ 2310750 h 4151891"/>
              <a:gd name="connsiteX4147" fmla="*/ 1073018 w 7122824"/>
              <a:gd name="connsiteY4147" fmla="*/ 2307562 h 4151891"/>
              <a:gd name="connsiteX4148" fmla="*/ 814680 w 7122824"/>
              <a:gd name="connsiteY4148" fmla="*/ 2307044 h 4151891"/>
              <a:gd name="connsiteX4149" fmla="*/ 819504 w 7122824"/>
              <a:gd name="connsiteY4149" fmla="*/ 2312174 h 4151891"/>
              <a:gd name="connsiteX4150" fmla="*/ 810286 w 7122824"/>
              <a:gd name="connsiteY4150" fmla="*/ 2314003 h 4151891"/>
              <a:gd name="connsiteX4151" fmla="*/ 814680 w 7122824"/>
              <a:gd name="connsiteY4151" fmla="*/ 2307044 h 4151891"/>
              <a:gd name="connsiteX4152" fmla="*/ 764279 w 7122824"/>
              <a:gd name="connsiteY4152" fmla="*/ 2306701 h 4151891"/>
              <a:gd name="connsiteX4153" fmla="*/ 774087 w 7122824"/>
              <a:gd name="connsiteY4153" fmla="*/ 2316184 h 4151891"/>
              <a:gd name="connsiteX4154" fmla="*/ 764279 w 7122824"/>
              <a:gd name="connsiteY4154" fmla="*/ 2306701 h 4151891"/>
              <a:gd name="connsiteX4155" fmla="*/ 6212668 w 7122824"/>
              <a:gd name="connsiteY4155" fmla="*/ 2305847 h 4151891"/>
              <a:gd name="connsiteX4156" fmla="*/ 6211753 w 7122824"/>
              <a:gd name="connsiteY4156" fmla="*/ 2306042 h 4151891"/>
              <a:gd name="connsiteX4157" fmla="*/ 6211792 w 7122824"/>
              <a:gd name="connsiteY4157" fmla="*/ 2306035 h 4151891"/>
              <a:gd name="connsiteX4158" fmla="*/ 6212669 w 7122824"/>
              <a:gd name="connsiteY4158" fmla="*/ 2305848 h 4151891"/>
              <a:gd name="connsiteX4159" fmla="*/ 1316816 w 7122824"/>
              <a:gd name="connsiteY4159" fmla="*/ 2305780 h 4151891"/>
              <a:gd name="connsiteX4160" fmla="*/ 1317553 w 7122824"/>
              <a:gd name="connsiteY4160" fmla="*/ 2310561 h 4151891"/>
              <a:gd name="connsiteX4161" fmla="*/ 1313293 w 7122824"/>
              <a:gd name="connsiteY4161" fmla="*/ 2309925 h 4151891"/>
              <a:gd name="connsiteX4162" fmla="*/ 1316816 w 7122824"/>
              <a:gd name="connsiteY4162" fmla="*/ 2305780 h 4151891"/>
              <a:gd name="connsiteX4163" fmla="*/ 1506833 w 7122824"/>
              <a:gd name="connsiteY4163" fmla="*/ 2305448 h 4151891"/>
              <a:gd name="connsiteX4164" fmla="*/ 1510812 w 7122824"/>
              <a:gd name="connsiteY4164" fmla="*/ 2305721 h 4151891"/>
              <a:gd name="connsiteX4165" fmla="*/ 1518920 w 7122824"/>
              <a:gd name="connsiteY4165" fmla="*/ 2315167 h 4151891"/>
              <a:gd name="connsiteX4166" fmla="*/ 1506833 w 7122824"/>
              <a:gd name="connsiteY4166" fmla="*/ 2305448 h 4151891"/>
              <a:gd name="connsiteX4167" fmla="*/ 823335 w 7122824"/>
              <a:gd name="connsiteY4167" fmla="*/ 2302728 h 4151891"/>
              <a:gd name="connsiteX4168" fmla="*/ 825193 w 7122824"/>
              <a:gd name="connsiteY4168" fmla="*/ 2304867 h 4151891"/>
              <a:gd name="connsiteX4169" fmla="*/ 823289 w 7122824"/>
              <a:gd name="connsiteY4169" fmla="*/ 2307892 h 4151891"/>
              <a:gd name="connsiteX4170" fmla="*/ 820933 w 7122824"/>
              <a:gd name="connsiteY4170" fmla="*/ 2304231 h 4151891"/>
              <a:gd name="connsiteX4171" fmla="*/ 823335 w 7122824"/>
              <a:gd name="connsiteY4171" fmla="*/ 2302728 h 4151891"/>
              <a:gd name="connsiteX4172" fmla="*/ 1087683 w 7122824"/>
              <a:gd name="connsiteY4172" fmla="*/ 2301708 h 4151891"/>
              <a:gd name="connsiteX4173" fmla="*/ 1077843 w 7122824"/>
              <a:gd name="connsiteY4173" fmla="*/ 2307691 h 4151891"/>
              <a:gd name="connsiteX4174" fmla="*/ 1087683 w 7122824"/>
              <a:gd name="connsiteY4174" fmla="*/ 2301708 h 4151891"/>
              <a:gd name="connsiteX4175" fmla="*/ 2613109 w 7122824"/>
              <a:gd name="connsiteY4175" fmla="*/ 2300876 h 4151891"/>
              <a:gd name="connsiteX4176" fmla="*/ 2613653 w 7122824"/>
              <a:gd name="connsiteY4176" fmla="*/ 2318156 h 4151891"/>
              <a:gd name="connsiteX4177" fmla="*/ 2625666 w 7122824"/>
              <a:gd name="connsiteY4177" fmla="*/ 2316238 h 4151891"/>
              <a:gd name="connsiteX4178" fmla="*/ 2627314 w 7122824"/>
              <a:gd name="connsiteY4178" fmla="*/ 2315532 h 4151891"/>
              <a:gd name="connsiteX4179" fmla="*/ 2628062 w 7122824"/>
              <a:gd name="connsiteY4179" fmla="*/ 2312937 h 4151891"/>
              <a:gd name="connsiteX4180" fmla="*/ 2619939 w 7122824"/>
              <a:gd name="connsiteY4180" fmla="*/ 2304525 h 4151891"/>
              <a:gd name="connsiteX4181" fmla="*/ 2617643 w 7122824"/>
              <a:gd name="connsiteY4181" fmla="*/ 2301829 h 4151891"/>
              <a:gd name="connsiteX4182" fmla="*/ 1358328 w 7122824"/>
              <a:gd name="connsiteY4182" fmla="*/ 2300832 h 4151891"/>
              <a:gd name="connsiteX4183" fmla="*/ 1365989 w 7122824"/>
              <a:gd name="connsiteY4183" fmla="*/ 2309432 h 4151891"/>
              <a:gd name="connsiteX4184" fmla="*/ 1358328 w 7122824"/>
              <a:gd name="connsiteY4184" fmla="*/ 2300832 h 4151891"/>
              <a:gd name="connsiteX4185" fmla="*/ 6450535 w 7122824"/>
              <a:gd name="connsiteY4185" fmla="*/ 2298023 h 4151891"/>
              <a:gd name="connsiteX4186" fmla="*/ 6459749 w 7122824"/>
              <a:gd name="connsiteY4186" fmla="*/ 2302396 h 4151891"/>
              <a:gd name="connsiteX4187" fmla="*/ 6461616 w 7122824"/>
              <a:gd name="connsiteY4187" fmla="*/ 2304799 h 4151891"/>
              <a:gd name="connsiteX4188" fmla="*/ 6450535 w 7122824"/>
              <a:gd name="connsiteY4188" fmla="*/ 2298023 h 4151891"/>
              <a:gd name="connsiteX4189" fmla="*/ 1096568 w 7122824"/>
              <a:gd name="connsiteY4189" fmla="*/ 2297744 h 4151891"/>
              <a:gd name="connsiteX4190" fmla="*/ 1104380 w 7122824"/>
              <a:gd name="connsiteY4190" fmla="*/ 2305325 h 4151891"/>
              <a:gd name="connsiteX4191" fmla="*/ 1096568 w 7122824"/>
              <a:gd name="connsiteY4191" fmla="*/ 2297744 h 4151891"/>
              <a:gd name="connsiteX4192" fmla="*/ 789906 w 7122824"/>
              <a:gd name="connsiteY4192" fmla="*/ 2296626 h 4151891"/>
              <a:gd name="connsiteX4193" fmla="*/ 797778 w 7122824"/>
              <a:gd name="connsiteY4193" fmla="*/ 2303767 h 4151891"/>
              <a:gd name="connsiteX4194" fmla="*/ 789906 w 7122824"/>
              <a:gd name="connsiteY4194" fmla="*/ 2296626 h 4151891"/>
              <a:gd name="connsiteX4195" fmla="*/ 2442945 w 7122824"/>
              <a:gd name="connsiteY4195" fmla="*/ 2296449 h 4151891"/>
              <a:gd name="connsiteX4196" fmla="*/ 2441951 w 7122824"/>
              <a:gd name="connsiteY4196" fmla="*/ 2297633 h 4151891"/>
              <a:gd name="connsiteX4197" fmla="*/ 2443128 w 7122824"/>
              <a:gd name="connsiteY4197" fmla="*/ 2297835 h 4151891"/>
              <a:gd name="connsiteX4198" fmla="*/ 833653 w 7122824"/>
              <a:gd name="connsiteY4198" fmla="*/ 2295887 h 4151891"/>
              <a:gd name="connsiteX4199" fmla="*/ 839740 w 7122824"/>
              <a:gd name="connsiteY4199" fmla="*/ 2299803 h 4151891"/>
              <a:gd name="connsiteX4200" fmla="*/ 827297 w 7122824"/>
              <a:gd name="connsiteY4200" fmla="*/ 2302754 h 4151891"/>
              <a:gd name="connsiteX4201" fmla="*/ 826501 w 7122824"/>
              <a:gd name="connsiteY4201" fmla="*/ 2297824 h 4151891"/>
              <a:gd name="connsiteX4202" fmla="*/ 833653 w 7122824"/>
              <a:gd name="connsiteY4202" fmla="*/ 2295887 h 4151891"/>
              <a:gd name="connsiteX4203" fmla="*/ 6328210 w 7122824"/>
              <a:gd name="connsiteY4203" fmla="*/ 2293656 h 4151891"/>
              <a:gd name="connsiteX4204" fmla="*/ 6327600 w 7122824"/>
              <a:gd name="connsiteY4204" fmla="*/ 2296167 h 4151891"/>
              <a:gd name="connsiteX4205" fmla="*/ 6327933 w 7122824"/>
              <a:gd name="connsiteY4205" fmla="*/ 2296890 h 4151891"/>
              <a:gd name="connsiteX4206" fmla="*/ 6331727 w 7122824"/>
              <a:gd name="connsiteY4206" fmla="*/ 2301534 h 4151891"/>
              <a:gd name="connsiteX4207" fmla="*/ 6330231 w 7122824"/>
              <a:gd name="connsiteY4207" fmla="*/ 2300435 h 4151891"/>
              <a:gd name="connsiteX4208" fmla="*/ 6350926 w 7122824"/>
              <a:gd name="connsiteY4208" fmla="*/ 2320211 h 4151891"/>
              <a:gd name="connsiteX4209" fmla="*/ 6340816 w 7122824"/>
              <a:gd name="connsiteY4209" fmla="*/ 2307940 h 4151891"/>
              <a:gd name="connsiteX4210" fmla="*/ 1746784 w 7122824"/>
              <a:gd name="connsiteY4210" fmla="*/ 2293058 h 4151891"/>
              <a:gd name="connsiteX4211" fmla="*/ 1775895 w 7122824"/>
              <a:gd name="connsiteY4211" fmla="*/ 2297407 h 4151891"/>
              <a:gd name="connsiteX4212" fmla="*/ 1781479 w 7122824"/>
              <a:gd name="connsiteY4212" fmla="*/ 2312906 h 4151891"/>
              <a:gd name="connsiteX4213" fmla="*/ 1752370 w 7122824"/>
              <a:gd name="connsiteY4213" fmla="*/ 2308556 h 4151891"/>
              <a:gd name="connsiteX4214" fmla="*/ 1746784 w 7122824"/>
              <a:gd name="connsiteY4214" fmla="*/ 2293058 h 4151891"/>
              <a:gd name="connsiteX4215" fmla="*/ 1194157 w 7122824"/>
              <a:gd name="connsiteY4215" fmla="*/ 2292047 h 4151891"/>
              <a:gd name="connsiteX4216" fmla="*/ 1201449 w 7122824"/>
              <a:gd name="connsiteY4216" fmla="*/ 2293137 h 4151891"/>
              <a:gd name="connsiteX4217" fmla="*/ 1202467 w 7122824"/>
              <a:gd name="connsiteY4217" fmla="*/ 2296298 h 4151891"/>
              <a:gd name="connsiteX4218" fmla="*/ 1195094 w 7122824"/>
              <a:gd name="connsiteY4218" fmla="*/ 2305727 h 4151891"/>
              <a:gd name="connsiteX4219" fmla="*/ 1194157 w 7122824"/>
              <a:gd name="connsiteY4219" fmla="*/ 2292047 h 4151891"/>
              <a:gd name="connsiteX4220" fmla="*/ 2448370 w 7122824"/>
              <a:gd name="connsiteY4220" fmla="*/ 2289993 h 4151891"/>
              <a:gd name="connsiteX4221" fmla="*/ 2446216 w 7122824"/>
              <a:gd name="connsiteY4221" fmla="*/ 2292556 h 4151891"/>
              <a:gd name="connsiteX4222" fmla="*/ 2446409 w 7122824"/>
              <a:gd name="connsiteY4222" fmla="*/ 2292897 h 4151891"/>
              <a:gd name="connsiteX4223" fmla="*/ 2445102 w 7122824"/>
              <a:gd name="connsiteY4223" fmla="*/ 2294249 h 4151891"/>
              <a:gd name="connsiteX4224" fmla="*/ 2447934 w 7122824"/>
              <a:gd name="connsiteY4224" fmla="*/ 2292628 h 4151891"/>
              <a:gd name="connsiteX4225" fmla="*/ 2452532 w 7122824"/>
              <a:gd name="connsiteY4225" fmla="*/ 2292789 h 4151891"/>
              <a:gd name="connsiteX4226" fmla="*/ 2455126 w 7122824"/>
              <a:gd name="connsiteY4226" fmla="*/ 2293976 h 4151891"/>
              <a:gd name="connsiteX4227" fmla="*/ 2456858 w 7122824"/>
              <a:gd name="connsiteY4227" fmla="*/ 2292043 h 4151891"/>
              <a:gd name="connsiteX4228" fmla="*/ 2448370 w 7122824"/>
              <a:gd name="connsiteY4228" fmla="*/ 2289993 h 4151891"/>
              <a:gd name="connsiteX4229" fmla="*/ 2591566 w 7122824"/>
              <a:gd name="connsiteY4229" fmla="*/ 2289840 h 4151891"/>
              <a:gd name="connsiteX4230" fmla="*/ 2593078 w 7122824"/>
              <a:gd name="connsiteY4230" fmla="*/ 2302600 h 4151891"/>
              <a:gd name="connsiteX4231" fmla="*/ 2595106 w 7122824"/>
              <a:gd name="connsiteY4231" fmla="*/ 2297118 h 4151891"/>
              <a:gd name="connsiteX4232" fmla="*/ 2595020 w 7122824"/>
              <a:gd name="connsiteY4232" fmla="*/ 2307392 h 4151891"/>
              <a:gd name="connsiteX4233" fmla="*/ 2594860 w 7122824"/>
              <a:gd name="connsiteY4233" fmla="*/ 2307529 h 4151891"/>
              <a:gd name="connsiteX4234" fmla="*/ 2605620 w 7122824"/>
              <a:gd name="connsiteY4234" fmla="*/ 2309137 h 4151891"/>
              <a:gd name="connsiteX4235" fmla="*/ 2605372 w 7122824"/>
              <a:gd name="connsiteY4235" fmla="*/ 2301292 h 4151891"/>
              <a:gd name="connsiteX4236" fmla="*/ 2605172 w 7122824"/>
              <a:gd name="connsiteY4236" fmla="*/ 2294962 h 4151891"/>
              <a:gd name="connsiteX4237" fmla="*/ 2598960 w 7122824"/>
              <a:gd name="connsiteY4237" fmla="*/ 2297438 h 4151891"/>
              <a:gd name="connsiteX4238" fmla="*/ 2598136 w 7122824"/>
              <a:gd name="connsiteY4238" fmla="*/ 2292973 h 4151891"/>
              <a:gd name="connsiteX4239" fmla="*/ 2605143 w 7122824"/>
              <a:gd name="connsiteY4239" fmla="*/ 2294020 h 4151891"/>
              <a:gd name="connsiteX4240" fmla="*/ 2605074 w 7122824"/>
              <a:gd name="connsiteY4240" fmla="*/ 2291859 h 4151891"/>
              <a:gd name="connsiteX4241" fmla="*/ 2591566 w 7122824"/>
              <a:gd name="connsiteY4241" fmla="*/ 2289840 h 4151891"/>
              <a:gd name="connsiteX4242" fmla="*/ 1206577 w 7122824"/>
              <a:gd name="connsiteY4242" fmla="*/ 2289193 h 4151891"/>
              <a:gd name="connsiteX4243" fmla="*/ 1206151 w 7122824"/>
              <a:gd name="connsiteY4243" fmla="*/ 2294713 h 4151891"/>
              <a:gd name="connsiteX4244" fmla="*/ 1203763 w 7122824"/>
              <a:gd name="connsiteY4244" fmla="*/ 2289392 h 4151891"/>
              <a:gd name="connsiteX4245" fmla="*/ 1206577 w 7122824"/>
              <a:gd name="connsiteY4245" fmla="*/ 2289193 h 4151891"/>
              <a:gd name="connsiteX4246" fmla="*/ 517709 w 7122824"/>
              <a:gd name="connsiteY4246" fmla="*/ 2287498 h 4151891"/>
              <a:gd name="connsiteX4247" fmla="*/ 515395 w 7122824"/>
              <a:gd name="connsiteY4247" fmla="*/ 2302978 h 4151891"/>
              <a:gd name="connsiteX4248" fmla="*/ 511398 w 7122824"/>
              <a:gd name="connsiteY4248" fmla="*/ 2292886 h 4151891"/>
              <a:gd name="connsiteX4249" fmla="*/ 517709 w 7122824"/>
              <a:gd name="connsiteY4249" fmla="*/ 2287498 h 4151891"/>
              <a:gd name="connsiteX4250" fmla="*/ 358269 w 7122824"/>
              <a:gd name="connsiteY4250" fmla="*/ 2285507 h 4151891"/>
              <a:gd name="connsiteX4251" fmla="*/ 348865 w 7122824"/>
              <a:gd name="connsiteY4251" fmla="*/ 2288574 h 4151891"/>
              <a:gd name="connsiteX4252" fmla="*/ 358269 w 7122824"/>
              <a:gd name="connsiteY4252" fmla="*/ 2285507 h 4151891"/>
              <a:gd name="connsiteX4253" fmla="*/ 1311499 w 7122824"/>
              <a:gd name="connsiteY4253" fmla="*/ 2285355 h 4151891"/>
              <a:gd name="connsiteX4254" fmla="*/ 1322035 w 7122824"/>
              <a:gd name="connsiteY4254" fmla="*/ 2295950 h 4151891"/>
              <a:gd name="connsiteX4255" fmla="*/ 1306602 w 7122824"/>
              <a:gd name="connsiteY4255" fmla="*/ 2285625 h 4151891"/>
              <a:gd name="connsiteX4256" fmla="*/ 1311499 w 7122824"/>
              <a:gd name="connsiteY4256" fmla="*/ 2285355 h 4151891"/>
              <a:gd name="connsiteX4257" fmla="*/ 551661 w 7122824"/>
              <a:gd name="connsiteY4257" fmla="*/ 2284982 h 4151891"/>
              <a:gd name="connsiteX4258" fmla="*/ 559238 w 7122824"/>
              <a:gd name="connsiteY4258" fmla="*/ 2294132 h 4151891"/>
              <a:gd name="connsiteX4259" fmla="*/ 551661 w 7122824"/>
              <a:gd name="connsiteY4259" fmla="*/ 2284982 h 4151891"/>
              <a:gd name="connsiteX4260" fmla="*/ 6319143 w 7122824"/>
              <a:gd name="connsiteY4260" fmla="*/ 2283273 h 4151891"/>
              <a:gd name="connsiteX4261" fmla="*/ 6318609 w 7122824"/>
              <a:gd name="connsiteY4261" fmla="*/ 2284290 h 4151891"/>
              <a:gd name="connsiteX4262" fmla="*/ 6320120 w 7122824"/>
              <a:gd name="connsiteY4262" fmla="*/ 2287330 h 4151891"/>
              <a:gd name="connsiteX4263" fmla="*/ 6320702 w 7122824"/>
              <a:gd name="connsiteY4263" fmla="*/ 2288039 h 4151891"/>
              <a:gd name="connsiteX4264" fmla="*/ 6322577 w 7122824"/>
              <a:gd name="connsiteY4264" fmla="*/ 2289609 h 4151891"/>
              <a:gd name="connsiteX4265" fmla="*/ 6324802 w 7122824"/>
              <a:gd name="connsiteY4265" fmla="*/ 2288620 h 4151891"/>
              <a:gd name="connsiteX4266" fmla="*/ 6321695 w 7122824"/>
              <a:gd name="connsiteY4266" fmla="*/ 2285638 h 4151891"/>
              <a:gd name="connsiteX4267" fmla="*/ 533675 w 7122824"/>
              <a:gd name="connsiteY4267" fmla="*/ 2282294 h 4151891"/>
              <a:gd name="connsiteX4268" fmla="*/ 541253 w 7122824"/>
              <a:gd name="connsiteY4268" fmla="*/ 2291444 h 4151891"/>
              <a:gd name="connsiteX4269" fmla="*/ 533675 w 7122824"/>
              <a:gd name="connsiteY4269" fmla="*/ 2282294 h 4151891"/>
              <a:gd name="connsiteX4270" fmla="*/ 775181 w 7122824"/>
              <a:gd name="connsiteY4270" fmla="*/ 2281188 h 4151891"/>
              <a:gd name="connsiteX4271" fmla="*/ 783054 w 7122824"/>
              <a:gd name="connsiteY4271" fmla="*/ 2281593 h 4151891"/>
              <a:gd name="connsiteX4272" fmla="*/ 786166 w 7122824"/>
              <a:gd name="connsiteY4272" fmla="*/ 2290548 h 4151891"/>
              <a:gd name="connsiteX4273" fmla="*/ 775181 w 7122824"/>
              <a:gd name="connsiteY4273" fmla="*/ 2281188 h 4151891"/>
              <a:gd name="connsiteX4274" fmla="*/ 1790999 w 7122824"/>
              <a:gd name="connsiteY4274" fmla="*/ 2279256 h 4151891"/>
              <a:gd name="connsiteX4275" fmla="*/ 1802993 w 7122824"/>
              <a:gd name="connsiteY4275" fmla="*/ 2282924 h 4151891"/>
              <a:gd name="connsiteX4276" fmla="*/ 1780736 w 7122824"/>
              <a:gd name="connsiteY4276" fmla="*/ 2287499 h 4151891"/>
              <a:gd name="connsiteX4277" fmla="*/ 1790999 w 7122824"/>
              <a:gd name="connsiteY4277" fmla="*/ 2279256 h 4151891"/>
              <a:gd name="connsiteX4278" fmla="*/ 57602 w 7122824"/>
              <a:gd name="connsiteY4278" fmla="*/ 2278503 h 4151891"/>
              <a:gd name="connsiteX4279" fmla="*/ 59270 w 7122824"/>
              <a:gd name="connsiteY4279" fmla="*/ 2294573 h 4151891"/>
              <a:gd name="connsiteX4280" fmla="*/ 57602 w 7122824"/>
              <a:gd name="connsiteY4280" fmla="*/ 2278503 h 4151891"/>
              <a:gd name="connsiteX4281" fmla="*/ 1901896 w 7122824"/>
              <a:gd name="connsiteY4281" fmla="*/ 2278459 h 4151891"/>
              <a:gd name="connsiteX4282" fmla="*/ 1900106 w 7122824"/>
              <a:gd name="connsiteY4282" fmla="*/ 2283777 h 4151891"/>
              <a:gd name="connsiteX4283" fmla="*/ 1899275 w 7122824"/>
              <a:gd name="connsiteY4283" fmla="*/ 2278688 h 4151891"/>
              <a:gd name="connsiteX4284" fmla="*/ 1901896 w 7122824"/>
              <a:gd name="connsiteY4284" fmla="*/ 2278459 h 4151891"/>
              <a:gd name="connsiteX4285" fmla="*/ 2577881 w 7122824"/>
              <a:gd name="connsiteY4285" fmla="*/ 2275484 h 4151891"/>
              <a:gd name="connsiteX4286" fmla="*/ 2574128 w 7122824"/>
              <a:gd name="connsiteY4286" fmla="*/ 2280981 h 4151891"/>
              <a:gd name="connsiteX4287" fmla="*/ 2584218 w 7122824"/>
              <a:gd name="connsiteY4287" fmla="*/ 2276235 h 4151891"/>
              <a:gd name="connsiteX4288" fmla="*/ 2577881 w 7122824"/>
              <a:gd name="connsiteY4288" fmla="*/ 2275484 h 4151891"/>
              <a:gd name="connsiteX4289" fmla="*/ 947605 w 7122824"/>
              <a:gd name="connsiteY4289" fmla="*/ 2274261 h 4151891"/>
              <a:gd name="connsiteX4290" fmla="*/ 952161 w 7122824"/>
              <a:gd name="connsiteY4290" fmla="*/ 2278077 h 4151891"/>
              <a:gd name="connsiteX4291" fmla="*/ 929928 w 7122824"/>
              <a:gd name="connsiteY4291" fmla="*/ 2282473 h 4151891"/>
              <a:gd name="connsiteX4292" fmla="*/ 947605 w 7122824"/>
              <a:gd name="connsiteY4292" fmla="*/ 2274261 h 4151891"/>
              <a:gd name="connsiteX4293" fmla="*/ 817762 w 7122824"/>
              <a:gd name="connsiteY4293" fmla="*/ 2273032 h 4151891"/>
              <a:gd name="connsiteX4294" fmla="*/ 825340 w 7122824"/>
              <a:gd name="connsiteY4294" fmla="*/ 2282181 h 4151891"/>
              <a:gd name="connsiteX4295" fmla="*/ 817762 w 7122824"/>
              <a:gd name="connsiteY4295" fmla="*/ 2273032 h 4151891"/>
              <a:gd name="connsiteX4296" fmla="*/ 1541263 w 7122824"/>
              <a:gd name="connsiteY4296" fmla="*/ 2272666 h 4151891"/>
              <a:gd name="connsiteX4297" fmla="*/ 1542000 w 7122824"/>
              <a:gd name="connsiteY4297" fmla="*/ 2277447 h 4151891"/>
              <a:gd name="connsiteX4298" fmla="*/ 1537739 w 7122824"/>
              <a:gd name="connsiteY4298" fmla="*/ 2276810 h 4151891"/>
              <a:gd name="connsiteX4299" fmla="*/ 1541263 w 7122824"/>
              <a:gd name="connsiteY4299" fmla="*/ 2272666 h 4151891"/>
              <a:gd name="connsiteX4300" fmla="*/ 2033348 w 7122824"/>
              <a:gd name="connsiteY4300" fmla="*/ 2271785 h 4151891"/>
              <a:gd name="connsiteX4301" fmla="*/ 2024644 w 7122824"/>
              <a:gd name="connsiteY4301" fmla="*/ 2277938 h 4151891"/>
              <a:gd name="connsiteX4302" fmla="*/ 2033348 w 7122824"/>
              <a:gd name="connsiteY4302" fmla="*/ 2271785 h 4151891"/>
              <a:gd name="connsiteX4303" fmla="*/ 831579 w 7122824"/>
              <a:gd name="connsiteY4303" fmla="*/ 2271483 h 4151891"/>
              <a:gd name="connsiteX4304" fmla="*/ 839209 w 7122824"/>
              <a:gd name="connsiteY4304" fmla="*/ 2280283 h 4151891"/>
              <a:gd name="connsiteX4305" fmla="*/ 831579 w 7122824"/>
              <a:gd name="connsiteY4305" fmla="*/ 2271483 h 4151891"/>
              <a:gd name="connsiteX4306" fmla="*/ 6381793 w 7122824"/>
              <a:gd name="connsiteY4306" fmla="*/ 2271047 h 4151891"/>
              <a:gd name="connsiteX4307" fmla="*/ 6388112 w 7122824"/>
              <a:gd name="connsiteY4307" fmla="*/ 2276335 h 4151891"/>
              <a:gd name="connsiteX4308" fmla="*/ 6388228 w 7122824"/>
              <a:gd name="connsiteY4308" fmla="*/ 2276752 h 4151891"/>
              <a:gd name="connsiteX4309" fmla="*/ 1323424 w 7122824"/>
              <a:gd name="connsiteY4309" fmla="*/ 2270440 h 4151891"/>
              <a:gd name="connsiteX4310" fmla="*/ 1329446 w 7122824"/>
              <a:gd name="connsiteY4310" fmla="*/ 2275749 h 4151891"/>
              <a:gd name="connsiteX4311" fmla="*/ 1317997 w 7122824"/>
              <a:gd name="connsiteY4311" fmla="*/ 2277246 h 4151891"/>
              <a:gd name="connsiteX4312" fmla="*/ 1323424 w 7122824"/>
              <a:gd name="connsiteY4312" fmla="*/ 2270440 h 4151891"/>
              <a:gd name="connsiteX4313" fmla="*/ 1591622 w 7122824"/>
              <a:gd name="connsiteY4313" fmla="*/ 2270048 h 4151891"/>
              <a:gd name="connsiteX4314" fmla="*/ 1600025 w 7122824"/>
              <a:gd name="connsiteY4314" fmla="*/ 2270441 h 4151891"/>
              <a:gd name="connsiteX4315" fmla="*/ 1603784 w 7122824"/>
              <a:gd name="connsiteY4315" fmla="*/ 2279269 h 4151891"/>
              <a:gd name="connsiteX4316" fmla="*/ 1591622 w 7122824"/>
              <a:gd name="connsiteY4316" fmla="*/ 2270048 h 4151891"/>
              <a:gd name="connsiteX4317" fmla="*/ 1399726 w 7122824"/>
              <a:gd name="connsiteY4317" fmla="*/ 2269938 h 4151891"/>
              <a:gd name="connsiteX4318" fmla="*/ 1408145 w 7122824"/>
              <a:gd name="connsiteY4318" fmla="*/ 2270424 h 4151891"/>
              <a:gd name="connsiteX4319" fmla="*/ 1411837 w 7122824"/>
              <a:gd name="connsiteY4319" fmla="*/ 2279465 h 4151891"/>
              <a:gd name="connsiteX4320" fmla="*/ 1399726 w 7122824"/>
              <a:gd name="connsiteY4320" fmla="*/ 2269938 h 4151891"/>
              <a:gd name="connsiteX4321" fmla="*/ 397430 w 7122824"/>
              <a:gd name="connsiteY4321" fmla="*/ 2269525 h 4151891"/>
              <a:gd name="connsiteX4322" fmla="*/ 388027 w 7122824"/>
              <a:gd name="connsiteY4322" fmla="*/ 2272593 h 4151891"/>
              <a:gd name="connsiteX4323" fmla="*/ 397430 w 7122824"/>
              <a:gd name="connsiteY4323" fmla="*/ 2269525 h 4151891"/>
              <a:gd name="connsiteX4324" fmla="*/ 802075 w 7122824"/>
              <a:gd name="connsiteY4324" fmla="*/ 2268348 h 4151891"/>
              <a:gd name="connsiteX4325" fmla="*/ 807026 w 7122824"/>
              <a:gd name="connsiteY4325" fmla="*/ 2272629 h 4151891"/>
              <a:gd name="connsiteX4326" fmla="*/ 797841 w 7122824"/>
              <a:gd name="connsiteY4326" fmla="*/ 2274238 h 4151891"/>
              <a:gd name="connsiteX4327" fmla="*/ 802075 w 7122824"/>
              <a:gd name="connsiteY4327" fmla="*/ 2268348 h 4151891"/>
              <a:gd name="connsiteX4328" fmla="*/ 1532188 w 7122824"/>
              <a:gd name="connsiteY4328" fmla="*/ 2267862 h 4151891"/>
              <a:gd name="connsiteX4329" fmla="*/ 1540483 w 7122824"/>
              <a:gd name="connsiteY4329" fmla="*/ 2272216 h 4151891"/>
              <a:gd name="connsiteX4330" fmla="*/ 1536883 w 7122824"/>
              <a:gd name="connsiteY4330" fmla="*/ 2276349 h 4151891"/>
              <a:gd name="connsiteX4331" fmla="*/ 1532188 w 7122824"/>
              <a:gd name="connsiteY4331" fmla="*/ 2267862 h 4151891"/>
              <a:gd name="connsiteX4332" fmla="*/ 2198295 w 7122824"/>
              <a:gd name="connsiteY4332" fmla="*/ 2267701 h 4151891"/>
              <a:gd name="connsiteX4333" fmla="*/ 2188462 w 7122824"/>
              <a:gd name="connsiteY4333" fmla="*/ 2273686 h 4151891"/>
              <a:gd name="connsiteX4334" fmla="*/ 2198295 w 7122824"/>
              <a:gd name="connsiteY4334" fmla="*/ 2267701 h 4151891"/>
              <a:gd name="connsiteX4335" fmla="*/ 1338822 w 7122824"/>
              <a:gd name="connsiteY4335" fmla="*/ 2266834 h 4151891"/>
              <a:gd name="connsiteX4336" fmla="*/ 1330752 w 7122824"/>
              <a:gd name="connsiteY4336" fmla="*/ 2268742 h 4151891"/>
              <a:gd name="connsiteX4337" fmla="*/ 1338822 w 7122824"/>
              <a:gd name="connsiteY4337" fmla="*/ 2266834 h 4151891"/>
              <a:gd name="connsiteX4338" fmla="*/ 2563202 w 7122824"/>
              <a:gd name="connsiteY4338" fmla="*/ 2264724 h 4151891"/>
              <a:gd name="connsiteX4339" fmla="*/ 2556945 w 7122824"/>
              <a:gd name="connsiteY4339" fmla="*/ 2272160 h 4151891"/>
              <a:gd name="connsiteX4340" fmla="*/ 2571559 w 7122824"/>
              <a:gd name="connsiteY4340" fmla="*/ 2266788 h 4151891"/>
              <a:gd name="connsiteX4341" fmla="*/ 2563202 w 7122824"/>
              <a:gd name="connsiteY4341" fmla="*/ 2264724 h 4151891"/>
              <a:gd name="connsiteX4342" fmla="*/ 1231926 w 7122824"/>
              <a:gd name="connsiteY4342" fmla="*/ 2264590 h 4151891"/>
              <a:gd name="connsiteX4343" fmla="*/ 1234196 w 7122824"/>
              <a:gd name="connsiteY4343" fmla="*/ 2267165 h 4151891"/>
              <a:gd name="connsiteX4344" fmla="*/ 1224792 w 7122824"/>
              <a:gd name="connsiteY4344" fmla="*/ 2270232 h 4151891"/>
              <a:gd name="connsiteX4345" fmla="*/ 1231926 w 7122824"/>
              <a:gd name="connsiteY4345" fmla="*/ 2264590 h 4151891"/>
              <a:gd name="connsiteX4346" fmla="*/ 855924 w 7122824"/>
              <a:gd name="connsiteY4346" fmla="*/ 2263795 h 4151891"/>
              <a:gd name="connsiteX4347" fmla="*/ 857802 w 7122824"/>
              <a:gd name="connsiteY4347" fmla="*/ 2264214 h 4151891"/>
              <a:gd name="connsiteX4348" fmla="*/ 858442 w 7122824"/>
              <a:gd name="connsiteY4348" fmla="*/ 2264070 h 4151891"/>
              <a:gd name="connsiteX4349" fmla="*/ 859659 w 7122824"/>
              <a:gd name="connsiteY4349" fmla="*/ 2264629 h 4151891"/>
              <a:gd name="connsiteX4350" fmla="*/ 861360 w 7122824"/>
              <a:gd name="connsiteY4350" fmla="*/ 2265008 h 4151891"/>
              <a:gd name="connsiteX4351" fmla="*/ 861482 w 7122824"/>
              <a:gd name="connsiteY4351" fmla="*/ 2265463 h 4151891"/>
              <a:gd name="connsiteX4352" fmla="*/ 862550 w 7122824"/>
              <a:gd name="connsiteY4352" fmla="*/ 2265952 h 4151891"/>
              <a:gd name="connsiteX4353" fmla="*/ 862946 w 7122824"/>
              <a:gd name="connsiteY4353" fmla="*/ 2270907 h 4151891"/>
              <a:gd name="connsiteX4354" fmla="*/ 863494 w 7122824"/>
              <a:gd name="connsiteY4354" fmla="*/ 2272943 h 4151891"/>
              <a:gd name="connsiteX4355" fmla="*/ 863103 w 7122824"/>
              <a:gd name="connsiteY4355" fmla="*/ 2272859 h 4151891"/>
              <a:gd name="connsiteX4356" fmla="*/ 863173 w 7122824"/>
              <a:gd name="connsiteY4356" fmla="*/ 2273728 h 4151891"/>
              <a:gd name="connsiteX4357" fmla="*/ 862403 w 7122824"/>
              <a:gd name="connsiteY4357" fmla="*/ 2274158 h 4151891"/>
              <a:gd name="connsiteX4358" fmla="*/ 863130 w 7122824"/>
              <a:gd name="connsiteY4358" fmla="*/ 2274430 h 4151891"/>
              <a:gd name="connsiteX4359" fmla="*/ 863956 w 7122824"/>
              <a:gd name="connsiteY4359" fmla="*/ 2276182 h 4151891"/>
              <a:gd name="connsiteX4360" fmla="*/ 861463 w 7122824"/>
              <a:gd name="connsiteY4360" fmla="*/ 2278293 h 4151891"/>
              <a:gd name="connsiteX4361" fmla="*/ 859755 w 7122824"/>
              <a:gd name="connsiteY4361" fmla="*/ 2275639 h 4151891"/>
              <a:gd name="connsiteX4362" fmla="*/ 858857 w 7122824"/>
              <a:gd name="connsiteY4362" fmla="*/ 2276142 h 4151891"/>
              <a:gd name="connsiteX4363" fmla="*/ 847261 w 7122824"/>
              <a:gd name="connsiteY4363" fmla="*/ 2266577 h 4151891"/>
              <a:gd name="connsiteX4364" fmla="*/ 856085 w 7122824"/>
              <a:gd name="connsiteY4364" fmla="*/ 2264600 h 4151891"/>
              <a:gd name="connsiteX4365" fmla="*/ 573791 w 7122824"/>
              <a:gd name="connsiteY4365" fmla="*/ 2262195 h 4151891"/>
              <a:gd name="connsiteX4366" fmla="*/ 585635 w 7122824"/>
              <a:gd name="connsiteY4366" fmla="*/ 2263604 h 4151891"/>
              <a:gd name="connsiteX4367" fmla="*/ 574903 w 7122824"/>
              <a:gd name="connsiteY4367" fmla="*/ 2272798 h 4151891"/>
              <a:gd name="connsiteX4368" fmla="*/ 563415 w 7122824"/>
              <a:gd name="connsiteY4368" fmla="*/ 2267920 h 4151891"/>
              <a:gd name="connsiteX4369" fmla="*/ 573791 w 7122824"/>
              <a:gd name="connsiteY4369" fmla="*/ 2262195 h 4151891"/>
              <a:gd name="connsiteX4370" fmla="*/ 817899 w 7122824"/>
              <a:gd name="connsiteY4370" fmla="*/ 2261394 h 4151891"/>
              <a:gd name="connsiteX4371" fmla="*/ 810928 w 7122824"/>
              <a:gd name="connsiteY4371" fmla="*/ 2268138 h 4151891"/>
              <a:gd name="connsiteX4372" fmla="*/ 808466 w 7122824"/>
              <a:gd name="connsiteY4372" fmla="*/ 2264656 h 4151891"/>
              <a:gd name="connsiteX4373" fmla="*/ 817899 w 7122824"/>
              <a:gd name="connsiteY4373" fmla="*/ 2261394 h 4151891"/>
              <a:gd name="connsiteX4374" fmla="*/ 6396600 w 7122824"/>
              <a:gd name="connsiteY4374" fmla="*/ 2259192 h 4151891"/>
              <a:gd name="connsiteX4375" fmla="*/ 6398289 w 7122824"/>
              <a:gd name="connsiteY4375" fmla="*/ 2260694 h 4151891"/>
              <a:gd name="connsiteX4376" fmla="*/ 6399571 w 7122824"/>
              <a:gd name="connsiteY4376" fmla="*/ 2261449 h 4151891"/>
              <a:gd name="connsiteX4377" fmla="*/ 1243449 w 7122824"/>
              <a:gd name="connsiteY4377" fmla="*/ 2258793 h 4151891"/>
              <a:gd name="connsiteX4378" fmla="*/ 1246166 w 7122824"/>
              <a:gd name="connsiteY4378" fmla="*/ 2259424 h 4151891"/>
              <a:gd name="connsiteX4379" fmla="*/ 1248584 w 7122824"/>
              <a:gd name="connsiteY4379" fmla="*/ 2263169 h 4151891"/>
              <a:gd name="connsiteX4380" fmla="*/ 1235345 w 7122824"/>
              <a:gd name="connsiteY4380" fmla="*/ 2261191 h 4151891"/>
              <a:gd name="connsiteX4381" fmla="*/ 1243449 w 7122824"/>
              <a:gd name="connsiteY4381" fmla="*/ 2258793 h 4151891"/>
              <a:gd name="connsiteX4382" fmla="*/ 984036 w 7122824"/>
              <a:gd name="connsiteY4382" fmla="*/ 2258637 h 4151891"/>
              <a:gd name="connsiteX4383" fmla="*/ 986318 w 7122824"/>
              <a:gd name="connsiteY4383" fmla="*/ 2272519 h 4151891"/>
              <a:gd name="connsiteX4384" fmla="*/ 984036 w 7122824"/>
              <a:gd name="connsiteY4384" fmla="*/ 2258637 h 4151891"/>
              <a:gd name="connsiteX4385" fmla="*/ 2336693 w 7122824"/>
              <a:gd name="connsiteY4385" fmla="*/ 2257564 h 4151891"/>
              <a:gd name="connsiteX4386" fmla="*/ 2347619 w 7122824"/>
              <a:gd name="connsiteY4386" fmla="*/ 2260490 h 4151891"/>
              <a:gd name="connsiteX4387" fmla="*/ 2328721 w 7122824"/>
              <a:gd name="connsiteY4387" fmla="*/ 2265622 h 4151891"/>
              <a:gd name="connsiteX4388" fmla="*/ 2336693 w 7122824"/>
              <a:gd name="connsiteY4388" fmla="*/ 2257564 h 4151891"/>
              <a:gd name="connsiteX4389" fmla="*/ 751107 w 7122824"/>
              <a:gd name="connsiteY4389" fmla="*/ 2255849 h 4151891"/>
              <a:gd name="connsiteX4390" fmla="*/ 791163 w 7122824"/>
              <a:gd name="connsiteY4390" fmla="*/ 2257111 h 4151891"/>
              <a:gd name="connsiteX4391" fmla="*/ 718933 w 7122824"/>
              <a:gd name="connsiteY4391" fmla="*/ 2273084 h 4151891"/>
              <a:gd name="connsiteX4392" fmla="*/ 751107 w 7122824"/>
              <a:gd name="connsiteY4392" fmla="*/ 2255849 h 4151891"/>
              <a:gd name="connsiteX4393" fmla="*/ 1211751 w 7122824"/>
              <a:gd name="connsiteY4393" fmla="*/ 2253592 h 4151891"/>
              <a:gd name="connsiteX4394" fmla="*/ 1212525 w 7122824"/>
              <a:gd name="connsiteY4394" fmla="*/ 2258378 h 4151891"/>
              <a:gd name="connsiteX4395" fmla="*/ 1203321 w 7122824"/>
              <a:gd name="connsiteY4395" fmla="*/ 2260117 h 4151891"/>
              <a:gd name="connsiteX4396" fmla="*/ 1211751 w 7122824"/>
              <a:gd name="connsiteY4396" fmla="*/ 2253592 h 4151891"/>
              <a:gd name="connsiteX4397" fmla="*/ 994206 w 7122824"/>
              <a:gd name="connsiteY4397" fmla="*/ 2252217 h 4151891"/>
              <a:gd name="connsiteX4398" fmla="*/ 1002085 w 7122824"/>
              <a:gd name="connsiteY4398" fmla="*/ 2252578 h 4151891"/>
              <a:gd name="connsiteX4399" fmla="*/ 1005212 w 7122824"/>
              <a:gd name="connsiteY4399" fmla="*/ 2261436 h 4151891"/>
              <a:gd name="connsiteX4400" fmla="*/ 994206 w 7122824"/>
              <a:gd name="connsiteY4400" fmla="*/ 2252217 h 4151891"/>
              <a:gd name="connsiteX4401" fmla="*/ 1189860 w 7122824"/>
              <a:gd name="connsiteY4401" fmla="*/ 2251471 h 4151891"/>
              <a:gd name="connsiteX4402" fmla="*/ 1194636 w 7122824"/>
              <a:gd name="connsiteY4402" fmla="*/ 2261641 h 4151891"/>
              <a:gd name="connsiteX4403" fmla="*/ 1190333 w 7122824"/>
              <a:gd name="connsiteY4403" fmla="*/ 2279910 h 4151891"/>
              <a:gd name="connsiteX4404" fmla="*/ 1181482 w 7122824"/>
              <a:gd name="connsiteY4404" fmla="*/ 2286468 h 4151891"/>
              <a:gd name="connsiteX4405" fmla="*/ 1178475 w 7122824"/>
              <a:gd name="connsiteY4405" fmla="*/ 2274987 h 4151891"/>
              <a:gd name="connsiteX4406" fmla="*/ 1171360 w 7122824"/>
              <a:gd name="connsiteY4406" fmla="*/ 2290997 h 4151891"/>
              <a:gd name="connsiteX4407" fmla="*/ 1158812 w 7122824"/>
              <a:gd name="connsiteY4407" fmla="*/ 2290697 h 4151891"/>
              <a:gd name="connsiteX4408" fmla="*/ 1161200 w 7122824"/>
              <a:gd name="connsiteY4408" fmla="*/ 2295785 h 4151891"/>
              <a:gd name="connsiteX4409" fmla="*/ 1109723 w 7122824"/>
              <a:gd name="connsiteY4409" fmla="*/ 2294396 h 4151891"/>
              <a:gd name="connsiteX4410" fmla="*/ 1157344 w 7122824"/>
              <a:gd name="connsiteY4410" fmla="*/ 2279446 h 4151891"/>
              <a:gd name="connsiteX4411" fmla="*/ 1189860 w 7122824"/>
              <a:gd name="connsiteY4411" fmla="*/ 2251471 h 4151891"/>
              <a:gd name="connsiteX4412" fmla="*/ 1250714 w 7122824"/>
              <a:gd name="connsiteY4412" fmla="*/ 2250368 h 4151891"/>
              <a:gd name="connsiteX4413" fmla="*/ 1250403 w 7122824"/>
              <a:gd name="connsiteY4413" fmla="*/ 2253989 h 4151891"/>
              <a:gd name="connsiteX4414" fmla="*/ 1246863 w 7122824"/>
              <a:gd name="connsiteY4414" fmla="*/ 2253459 h 4151891"/>
              <a:gd name="connsiteX4415" fmla="*/ 1248648 w 7122824"/>
              <a:gd name="connsiteY4415" fmla="*/ 2251490 h 4151891"/>
              <a:gd name="connsiteX4416" fmla="*/ 1227537 w 7122824"/>
              <a:gd name="connsiteY4416" fmla="*/ 2250204 h 4151891"/>
              <a:gd name="connsiteX4417" fmla="*/ 1213824 w 7122824"/>
              <a:gd name="connsiteY4417" fmla="*/ 2251363 h 4151891"/>
              <a:gd name="connsiteX4418" fmla="*/ 1227537 w 7122824"/>
              <a:gd name="connsiteY4418" fmla="*/ 2250204 h 4151891"/>
              <a:gd name="connsiteX4419" fmla="*/ 658521 w 7122824"/>
              <a:gd name="connsiteY4419" fmla="*/ 2249931 h 4151891"/>
              <a:gd name="connsiteX4420" fmla="*/ 659588 w 7122824"/>
              <a:gd name="connsiteY4420" fmla="*/ 2253205 h 4151891"/>
              <a:gd name="connsiteX4421" fmla="*/ 651291 w 7122824"/>
              <a:gd name="connsiteY4421" fmla="*/ 2256636 h 4151891"/>
              <a:gd name="connsiteX4422" fmla="*/ 658521 w 7122824"/>
              <a:gd name="connsiteY4422" fmla="*/ 2249931 h 4151891"/>
              <a:gd name="connsiteX4423" fmla="*/ 2224583 w 7122824"/>
              <a:gd name="connsiteY4423" fmla="*/ 2249796 h 4151891"/>
              <a:gd name="connsiteX4424" fmla="*/ 2282421 w 7122824"/>
              <a:gd name="connsiteY4424" fmla="*/ 2258439 h 4151891"/>
              <a:gd name="connsiteX4425" fmla="*/ 2278372 w 7122824"/>
              <a:gd name="connsiteY4425" fmla="*/ 2265270 h 4151891"/>
              <a:gd name="connsiteX4426" fmla="*/ 2271479 w 7122824"/>
              <a:gd name="connsiteY4426" fmla="*/ 2266511 h 4151891"/>
              <a:gd name="connsiteX4427" fmla="*/ 2271020 w 7122824"/>
              <a:gd name="connsiteY4427" fmla="*/ 2274589 h 4151891"/>
              <a:gd name="connsiteX4428" fmla="*/ 2268494 w 7122824"/>
              <a:gd name="connsiteY4428" fmla="*/ 2270479 h 4151891"/>
              <a:gd name="connsiteX4429" fmla="*/ 2269201 w 7122824"/>
              <a:gd name="connsiteY4429" fmla="*/ 2266058 h 4151891"/>
              <a:gd name="connsiteX4430" fmla="*/ 2256808 w 7122824"/>
              <a:gd name="connsiteY4430" fmla="*/ 2262491 h 4151891"/>
              <a:gd name="connsiteX4431" fmla="*/ 2238488 w 7122824"/>
              <a:gd name="connsiteY4431" fmla="*/ 2261330 h 4151891"/>
              <a:gd name="connsiteX4432" fmla="*/ 2237850 w 7122824"/>
              <a:gd name="connsiteY4432" fmla="*/ 2262610 h 4151891"/>
              <a:gd name="connsiteX4433" fmla="*/ 2238950 w 7122824"/>
              <a:gd name="connsiteY4433" fmla="*/ 2262843 h 4151891"/>
              <a:gd name="connsiteX4434" fmla="*/ 2240605 w 7122824"/>
              <a:gd name="connsiteY4434" fmla="*/ 2270473 h 4151891"/>
              <a:gd name="connsiteX4435" fmla="*/ 2234629 w 7122824"/>
              <a:gd name="connsiteY4435" fmla="*/ 2269313 h 4151891"/>
              <a:gd name="connsiteX4436" fmla="*/ 2234593 w 7122824"/>
              <a:gd name="connsiteY4436" fmla="*/ 2269139 h 4151891"/>
              <a:gd name="connsiteX4437" fmla="*/ 2232909 w 7122824"/>
              <a:gd name="connsiteY4437" fmla="*/ 2272514 h 4151891"/>
              <a:gd name="connsiteX4438" fmla="*/ 2231744 w 7122824"/>
              <a:gd name="connsiteY4438" fmla="*/ 2285539 h 4151891"/>
              <a:gd name="connsiteX4439" fmla="*/ 2242337 w 7122824"/>
              <a:gd name="connsiteY4439" fmla="*/ 2296579 h 4151891"/>
              <a:gd name="connsiteX4440" fmla="*/ 2244052 w 7122824"/>
              <a:gd name="connsiteY4440" fmla="*/ 2306028 h 4151891"/>
              <a:gd name="connsiteX4441" fmla="*/ 2235039 w 7122824"/>
              <a:gd name="connsiteY4441" fmla="*/ 2303721 h 4151891"/>
              <a:gd name="connsiteX4442" fmla="*/ 2235123 w 7122824"/>
              <a:gd name="connsiteY4442" fmla="*/ 2307159 h 4151891"/>
              <a:gd name="connsiteX4443" fmla="*/ 2233692 w 7122824"/>
              <a:gd name="connsiteY4443" fmla="*/ 2303376 h 4151891"/>
              <a:gd name="connsiteX4444" fmla="*/ 2229249 w 7122824"/>
              <a:gd name="connsiteY4444" fmla="*/ 2302240 h 4151891"/>
              <a:gd name="connsiteX4445" fmla="*/ 2198673 w 7122824"/>
              <a:gd name="connsiteY4445" fmla="*/ 2297670 h 4151891"/>
              <a:gd name="connsiteX4446" fmla="*/ 2219745 w 7122824"/>
              <a:gd name="connsiteY4446" fmla="*/ 2282170 h 4151891"/>
              <a:gd name="connsiteX4447" fmla="*/ 2200708 w 7122824"/>
              <a:gd name="connsiteY4447" fmla="*/ 2284054 h 4151891"/>
              <a:gd name="connsiteX4448" fmla="*/ 2203012 w 7122824"/>
              <a:gd name="connsiteY4448" fmla="*/ 2268637 h 4151891"/>
              <a:gd name="connsiteX4449" fmla="*/ 2229232 w 7122824"/>
              <a:gd name="connsiteY4449" fmla="*/ 2270979 h 4151891"/>
              <a:gd name="connsiteX4450" fmla="*/ 2224583 w 7122824"/>
              <a:gd name="connsiteY4450" fmla="*/ 2249796 h 4151891"/>
              <a:gd name="connsiteX4451" fmla="*/ 2078360 w 7122824"/>
              <a:gd name="connsiteY4451" fmla="*/ 2249085 h 4151891"/>
              <a:gd name="connsiteX4452" fmla="*/ 2085938 w 7122824"/>
              <a:gd name="connsiteY4452" fmla="*/ 2258235 h 4151891"/>
              <a:gd name="connsiteX4453" fmla="*/ 2078360 w 7122824"/>
              <a:gd name="connsiteY4453" fmla="*/ 2249085 h 4151891"/>
              <a:gd name="connsiteX4454" fmla="*/ 2113035 w 7122824"/>
              <a:gd name="connsiteY4454" fmla="*/ 2248502 h 4151891"/>
              <a:gd name="connsiteX4455" fmla="*/ 2116220 w 7122824"/>
              <a:gd name="connsiteY4455" fmla="*/ 2249580 h 4151891"/>
              <a:gd name="connsiteX4456" fmla="*/ 2116372 w 7122824"/>
              <a:gd name="connsiteY4456" fmla="*/ 2248565 h 4151891"/>
              <a:gd name="connsiteX4457" fmla="*/ 2123988 w 7122824"/>
              <a:gd name="connsiteY4457" fmla="*/ 2249702 h 4151891"/>
              <a:gd name="connsiteX4458" fmla="*/ 2122696 w 7122824"/>
              <a:gd name="connsiteY4458" fmla="*/ 2258345 h 4151891"/>
              <a:gd name="connsiteX4459" fmla="*/ 2122832 w 7122824"/>
              <a:gd name="connsiteY4459" fmla="*/ 2258809 h 4151891"/>
              <a:gd name="connsiteX4460" fmla="*/ 2122624 w 7122824"/>
              <a:gd name="connsiteY4460" fmla="*/ 2258824 h 4151891"/>
              <a:gd name="connsiteX4461" fmla="*/ 2122008 w 7122824"/>
              <a:gd name="connsiteY4461" fmla="*/ 2262947 h 4151891"/>
              <a:gd name="connsiteX4462" fmla="*/ 2114393 w 7122824"/>
              <a:gd name="connsiteY4462" fmla="*/ 2261809 h 4151891"/>
              <a:gd name="connsiteX4463" fmla="*/ 2114755 w 7122824"/>
              <a:gd name="connsiteY4463" fmla="*/ 2259382 h 4151891"/>
              <a:gd name="connsiteX4464" fmla="*/ 2107838 w 7122824"/>
              <a:gd name="connsiteY4464" fmla="*/ 2259873 h 4151891"/>
              <a:gd name="connsiteX4465" fmla="*/ 2098140 w 7122824"/>
              <a:gd name="connsiteY4465" fmla="*/ 2248901 h 4151891"/>
              <a:gd name="connsiteX4466" fmla="*/ 2113035 w 7122824"/>
              <a:gd name="connsiteY4466" fmla="*/ 2248502 h 4151891"/>
              <a:gd name="connsiteX4467" fmla="*/ 2355631 w 7122824"/>
              <a:gd name="connsiteY4467" fmla="*/ 2248428 h 4151891"/>
              <a:gd name="connsiteX4468" fmla="*/ 2422086 w 7122824"/>
              <a:gd name="connsiteY4468" fmla="*/ 2278782 h 4151891"/>
              <a:gd name="connsiteX4469" fmla="*/ 2382015 w 7122824"/>
              <a:gd name="connsiteY4469" fmla="*/ 2268705 h 4151891"/>
              <a:gd name="connsiteX4470" fmla="*/ 2380204 w 7122824"/>
              <a:gd name="connsiteY4470" fmla="*/ 2280830 h 4151891"/>
              <a:gd name="connsiteX4471" fmla="*/ 2370380 w 7122824"/>
              <a:gd name="connsiteY4471" fmla="*/ 2271450 h 4151891"/>
              <a:gd name="connsiteX4472" fmla="*/ 2377900 w 7122824"/>
              <a:gd name="connsiteY4472" fmla="*/ 2267670 h 4151891"/>
              <a:gd name="connsiteX4473" fmla="*/ 2375890 w 7122824"/>
              <a:gd name="connsiteY4473" fmla="*/ 2267165 h 4151891"/>
              <a:gd name="connsiteX4474" fmla="*/ 2355631 w 7122824"/>
              <a:gd name="connsiteY4474" fmla="*/ 2248428 h 4151891"/>
              <a:gd name="connsiteX4475" fmla="*/ 2206225 w 7122824"/>
              <a:gd name="connsiteY4475" fmla="*/ 2247051 h 4151891"/>
              <a:gd name="connsiteX4476" fmla="*/ 2214975 w 7122824"/>
              <a:gd name="connsiteY4476" fmla="*/ 2248359 h 4151891"/>
              <a:gd name="connsiteX4477" fmla="*/ 2212661 w 7122824"/>
              <a:gd name="connsiteY4477" fmla="*/ 2263839 h 4151891"/>
              <a:gd name="connsiteX4478" fmla="*/ 2203913 w 7122824"/>
              <a:gd name="connsiteY4478" fmla="*/ 2262532 h 4151891"/>
              <a:gd name="connsiteX4479" fmla="*/ 2206225 w 7122824"/>
              <a:gd name="connsiteY4479" fmla="*/ 2247051 h 4151891"/>
              <a:gd name="connsiteX4480" fmla="*/ 2162634 w 7122824"/>
              <a:gd name="connsiteY4480" fmla="*/ 2246317 h 4151891"/>
              <a:gd name="connsiteX4481" fmla="*/ 2168883 w 7122824"/>
              <a:gd name="connsiteY4481" fmla="*/ 2256884 h 4151891"/>
              <a:gd name="connsiteX4482" fmla="*/ 2151161 w 7122824"/>
              <a:gd name="connsiteY4482" fmla="*/ 2246529 h 4151891"/>
              <a:gd name="connsiteX4483" fmla="*/ 2162634 w 7122824"/>
              <a:gd name="connsiteY4483" fmla="*/ 2246317 h 4151891"/>
              <a:gd name="connsiteX4484" fmla="*/ 1821539 w 7122824"/>
              <a:gd name="connsiteY4484" fmla="*/ 2244468 h 4151891"/>
              <a:gd name="connsiteX4485" fmla="*/ 1812328 w 7122824"/>
              <a:gd name="connsiteY4485" fmla="*/ 2254309 h 4151891"/>
              <a:gd name="connsiteX4486" fmla="*/ 1821539 w 7122824"/>
              <a:gd name="connsiteY4486" fmla="*/ 2244468 h 4151891"/>
              <a:gd name="connsiteX4487" fmla="*/ 670212 w 7122824"/>
              <a:gd name="connsiteY4487" fmla="*/ 2243633 h 4151891"/>
              <a:gd name="connsiteX4488" fmla="*/ 661033 w 7122824"/>
              <a:gd name="connsiteY4488" fmla="*/ 2245244 h 4151891"/>
              <a:gd name="connsiteX4489" fmla="*/ 670212 w 7122824"/>
              <a:gd name="connsiteY4489" fmla="*/ 2243633 h 4151891"/>
              <a:gd name="connsiteX4490" fmla="*/ 825683 w 7122824"/>
              <a:gd name="connsiteY4490" fmla="*/ 2243224 h 4151891"/>
              <a:gd name="connsiteX4491" fmla="*/ 837074 w 7122824"/>
              <a:gd name="connsiteY4491" fmla="*/ 2243562 h 4151891"/>
              <a:gd name="connsiteX4492" fmla="*/ 843392 w 7122824"/>
              <a:gd name="connsiteY4492" fmla="*/ 2253668 h 4151891"/>
              <a:gd name="connsiteX4493" fmla="*/ 825683 w 7122824"/>
              <a:gd name="connsiteY4493" fmla="*/ 2243224 h 4151891"/>
              <a:gd name="connsiteX4494" fmla="*/ 611935 w 7122824"/>
              <a:gd name="connsiteY4494" fmla="*/ 2243120 h 4151891"/>
              <a:gd name="connsiteX4495" fmla="*/ 620357 w 7122824"/>
              <a:gd name="connsiteY4495" fmla="*/ 2243587 h 4151891"/>
              <a:gd name="connsiteX4496" fmla="*/ 624018 w 7122824"/>
              <a:gd name="connsiteY4496" fmla="*/ 2252838 h 4151891"/>
              <a:gd name="connsiteX4497" fmla="*/ 611935 w 7122824"/>
              <a:gd name="connsiteY4497" fmla="*/ 2243120 h 4151891"/>
              <a:gd name="connsiteX4498" fmla="*/ 6316015 w 7122824"/>
              <a:gd name="connsiteY4498" fmla="*/ 2242255 h 4151891"/>
              <a:gd name="connsiteX4499" fmla="*/ 6314356 w 7122824"/>
              <a:gd name="connsiteY4499" fmla="*/ 2242630 h 4151891"/>
              <a:gd name="connsiteX4500" fmla="*/ 6313655 w 7122824"/>
              <a:gd name="connsiteY4500" fmla="*/ 2242789 h 4151891"/>
              <a:gd name="connsiteX4501" fmla="*/ 6313361 w 7122824"/>
              <a:gd name="connsiteY4501" fmla="*/ 2242856 h 4151891"/>
              <a:gd name="connsiteX4502" fmla="*/ 6313402 w 7122824"/>
              <a:gd name="connsiteY4502" fmla="*/ 2242847 h 4151891"/>
              <a:gd name="connsiteX4503" fmla="*/ 6313655 w 7122824"/>
              <a:gd name="connsiteY4503" fmla="*/ 2242789 h 4151891"/>
              <a:gd name="connsiteX4504" fmla="*/ 1826380 w 7122824"/>
              <a:gd name="connsiteY4504" fmla="*/ 2240478 h 4151891"/>
              <a:gd name="connsiteX4505" fmla="*/ 1825953 w 7122824"/>
              <a:gd name="connsiteY4505" fmla="*/ 2245999 h 4151891"/>
              <a:gd name="connsiteX4506" fmla="*/ 1823566 w 7122824"/>
              <a:gd name="connsiteY4506" fmla="*/ 2240679 h 4151891"/>
              <a:gd name="connsiteX4507" fmla="*/ 1826380 w 7122824"/>
              <a:gd name="connsiteY4507" fmla="*/ 2240478 h 4151891"/>
              <a:gd name="connsiteX4508" fmla="*/ 1059064 w 7122824"/>
              <a:gd name="connsiteY4508" fmla="*/ 2238536 h 4151891"/>
              <a:gd name="connsiteX4509" fmla="*/ 1053331 w 7122824"/>
              <a:gd name="connsiteY4509" fmla="*/ 2245495 h 4151891"/>
              <a:gd name="connsiteX4510" fmla="*/ 1055580 w 7122824"/>
              <a:gd name="connsiteY4510" fmla="*/ 2244874 h 4151891"/>
              <a:gd name="connsiteX4511" fmla="*/ 1057396 w 7122824"/>
              <a:gd name="connsiteY4511" fmla="*/ 2243346 h 4151891"/>
              <a:gd name="connsiteX4512" fmla="*/ 1497054 w 7122824"/>
              <a:gd name="connsiteY4512" fmla="*/ 2237615 h 4151891"/>
              <a:gd name="connsiteX4513" fmla="*/ 1497848 w 7122824"/>
              <a:gd name="connsiteY4513" fmla="*/ 2240847 h 4151891"/>
              <a:gd name="connsiteX4514" fmla="*/ 1488421 w 7122824"/>
              <a:gd name="connsiteY4514" fmla="*/ 2244109 h 4151891"/>
              <a:gd name="connsiteX4515" fmla="*/ 1497054 w 7122824"/>
              <a:gd name="connsiteY4515" fmla="*/ 2237615 h 4151891"/>
              <a:gd name="connsiteX4516" fmla="*/ 1124907 w 7122824"/>
              <a:gd name="connsiteY4516" fmla="*/ 2237168 h 4151891"/>
              <a:gd name="connsiteX4517" fmla="*/ 1124453 w 7122824"/>
              <a:gd name="connsiteY4517" fmla="*/ 2240213 h 4151891"/>
              <a:gd name="connsiteX4518" fmla="*/ 1122214 w 7122824"/>
              <a:gd name="connsiteY4518" fmla="*/ 2244550 h 4151891"/>
              <a:gd name="connsiteX4519" fmla="*/ 1124907 w 7122824"/>
              <a:gd name="connsiteY4519" fmla="*/ 2237168 h 4151891"/>
              <a:gd name="connsiteX4520" fmla="*/ 2466209 w 7122824"/>
              <a:gd name="connsiteY4520" fmla="*/ 2235911 h 4151891"/>
              <a:gd name="connsiteX4521" fmla="*/ 2466053 w 7122824"/>
              <a:gd name="connsiteY4521" fmla="*/ 2236951 h 4151891"/>
              <a:gd name="connsiteX4522" fmla="*/ 2467655 w 7122824"/>
              <a:gd name="connsiteY4522" fmla="*/ 2236473 h 4151891"/>
              <a:gd name="connsiteX4523" fmla="*/ 1323803 w 7122824"/>
              <a:gd name="connsiteY4523" fmla="*/ 2233667 h 4151891"/>
              <a:gd name="connsiteX4524" fmla="*/ 1330860 w 7122824"/>
              <a:gd name="connsiteY4524" fmla="*/ 2235525 h 4151891"/>
              <a:gd name="connsiteX4525" fmla="*/ 1329688 w 7122824"/>
              <a:gd name="connsiteY4525" fmla="*/ 2243367 h 4151891"/>
              <a:gd name="connsiteX4526" fmla="*/ 1317148 w 7122824"/>
              <a:gd name="connsiteY4526" fmla="*/ 2236682 h 4151891"/>
              <a:gd name="connsiteX4527" fmla="*/ 1323803 w 7122824"/>
              <a:gd name="connsiteY4527" fmla="*/ 2233667 h 4151891"/>
              <a:gd name="connsiteX4528" fmla="*/ 1502015 w 7122824"/>
              <a:gd name="connsiteY4528" fmla="*/ 2233366 h 4151891"/>
              <a:gd name="connsiteX4529" fmla="*/ 1501878 w 7122824"/>
              <a:gd name="connsiteY4529" fmla="*/ 2236944 h 4151891"/>
              <a:gd name="connsiteX4530" fmla="*/ 1499154 w 7122824"/>
              <a:gd name="connsiteY4530" fmla="*/ 2233876 h 4151891"/>
              <a:gd name="connsiteX4531" fmla="*/ 1502015 w 7122824"/>
              <a:gd name="connsiteY4531" fmla="*/ 2233366 h 4151891"/>
              <a:gd name="connsiteX4532" fmla="*/ 1839742 w 7122824"/>
              <a:gd name="connsiteY4532" fmla="*/ 2232247 h 4151891"/>
              <a:gd name="connsiteX4533" fmla="*/ 1841689 w 7122824"/>
              <a:gd name="connsiteY4533" fmla="*/ 2248364 h 4151891"/>
              <a:gd name="connsiteX4534" fmla="*/ 1839742 w 7122824"/>
              <a:gd name="connsiteY4534" fmla="*/ 2232247 h 4151891"/>
              <a:gd name="connsiteX4535" fmla="*/ 2338992 w 7122824"/>
              <a:gd name="connsiteY4535" fmla="*/ 2232149 h 4151891"/>
              <a:gd name="connsiteX4536" fmla="*/ 2347333 w 7122824"/>
              <a:gd name="connsiteY4536" fmla="*/ 2240802 h 4151891"/>
              <a:gd name="connsiteX4537" fmla="*/ 2354290 w 7122824"/>
              <a:gd name="connsiteY4537" fmla="*/ 2247970 h 4151891"/>
              <a:gd name="connsiteX4538" fmla="*/ 2335443 w 7122824"/>
              <a:gd name="connsiteY4538" fmla="*/ 2245154 h 4151891"/>
              <a:gd name="connsiteX4539" fmla="*/ 2338992 w 7122824"/>
              <a:gd name="connsiteY4539" fmla="*/ 2232149 h 4151891"/>
              <a:gd name="connsiteX4540" fmla="*/ 6384668 w 7122824"/>
              <a:gd name="connsiteY4540" fmla="*/ 2232035 h 4151891"/>
              <a:gd name="connsiteX4541" fmla="*/ 6385099 w 7122824"/>
              <a:gd name="connsiteY4541" fmla="*/ 2233650 h 4151891"/>
              <a:gd name="connsiteX4542" fmla="*/ 6405267 w 7122824"/>
              <a:gd name="connsiteY4542" fmla="*/ 2250172 h 4151891"/>
              <a:gd name="connsiteX4543" fmla="*/ 6419915 w 7122824"/>
              <a:gd name="connsiteY4543" fmla="*/ 2258181 h 4151891"/>
              <a:gd name="connsiteX4544" fmla="*/ 6420589 w 7122824"/>
              <a:gd name="connsiteY4544" fmla="*/ 2257126 h 4151891"/>
              <a:gd name="connsiteX4545" fmla="*/ 6408786 w 7122824"/>
              <a:gd name="connsiteY4545" fmla="*/ 2242994 h 4151891"/>
              <a:gd name="connsiteX4546" fmla="*/ 6407771 w 7122824"/>
              <a:gd name="connsiteY4546" fmla="*/ 2242180 h 4151891"/>
              <a:gd name="connsiteX4547" fmla="*/ 6401698 w 7122824"/>
              <a:gd name="connsiteY4547" fmla="*/ 2236595 h 4151891"/>
              <a:gd name="connsiteX4548" fmla="*/ 6400678 w 7122824"/>
              <a:gd name="connsiteY4548" fmla="*/ 2236984 h 4151891"/>
              <a:gd name="connsiteX4549" fmla="*/ 6395054 w 7122824"/>
              <a:gd name="connsiteY4549" fmla="*/ 2239194 h 4151891"/>
              <a:gd name="connsiteX4550" fmla="*/ 6389346 w 7122824"/>
              <a:gd name="connsiteY4550" fmla="*/ 2233975 h 4151891"/>
              <a:gd name="connsiteX4551" fmla="*/ 6388867 w 7122824"/>
              <a:gd name="connsiteY4551" fmla="*/ 2233351 h 4151891"/>
              <a:gd name="connsiteX4552" fmla="*/ 1317954 w 7122824"/>
              <a:gd name="connsiteY4552" fmla="*/ 2230368 h 4151891"/>
              <a:gd name="connsiteX4553" fmla="*/ 1318175 w 7122824"/>
              <a:gd name="connsiteY4553" fmla="*/ 2231714 h 4151891"/>
              <a:gd name="connsiteX4554" fmla="*/ 1318496 w 7122824"/>
              <a:gd name="connsiteY4554" fmla="*/ 2233666 h 4151891"/>
              <a:gd name="connsiteX4555" fmla="*/ 1317837 w 7122824"/>
              <a:gd name="connsiteY4555" fmla="*/ 2229654 h 4151891"/>
              <a:gd name="connsiteX4556" fmla="*/ 1317841 w 7122824"/>
              <a:gd name="connsiteY4556" fmla="*/ 2229680 h 4151891"/>
              <a:gd name="connsiteX4557" fmla="*/ 1317954 w 7122824"/>
              <a:gd name="connsiteY4557" fmla="*/ 2230368 h 4151891"/>
              <a:gd name="connsiteX4558" fmla="*/ 2059324 w 7122824"/>
              <a:gd name="connsiteY4558" fmla="*/ 2229433 h 4151891"/>
              <a:gd name="connsiteX4559" fmla="*/ 2066430 w 7122824"/>
              <a:gd name="connsiteY4559" fmla="*/ 2244030 h 4151891"/>
              <a:gd name="connsiteX4560" fmla="*/ 2054317 w 7122824"/>
              <a:gd name="connsiteY4560" fmla="*/ 2242220 h 4151891"/>
              <a:gd name="connsiteX4561" fmla="*/ 2059324 w 7122824"/>
              <a:gd name="connsiteY4561" fmla="*/ 2229433 h 4151891"/>
              <a:gd name="connsiteX4562" fmla="*/ 997623 w 7122824"/>
              <a:gd name="connsiteY4562" fmla="*/ 2229356 h 4151891"/>
              <a:gd name="connsiteX4563" fmla="*/ 1001478 w 7122824"/>
              <a:gd name="connsiteY4563" fmla="*/ 2229611 h 4151891"/>
              <a:gd name="connsiteX4564" fmla="*/ 1008579 w 7122824"/>
              <a:gd name="connsiteY4564" fmla="*/ 2238906 h 4151891"/>
              <a:gd name="connsiteX4565" fmla="*/ 997623 w 7122824"/>
              <a:gd name="connsiteY4565" fmla="*/ 2229356 h 4151891"/>
              <a:gd name="connsiteX4566" fmla="*/ 1318008 w 7122824"/>
              <a:gd name="connsiteY4566" fmla="*/ 2229248 h 4151891"/>
              <a:gd name="connsiteX4567" fmla="*/ 1317804 w 7122824"/>
              <a:gd name="connsiteY4567" fmla="*/ 2229454 h 4151891"/>
              <a:gd name="connsiteX4568" fmla="*/ 1317837 w 7122824"/>
              <a:gd name="connsiteY4568" fmla="*/ 2229654 h 4151891"/>
              <a:gd name="connsiteX4569" fmla="*/ 1317803 w 7122824"/>
              <a:gd name="connsiteY4569" fmla="*/ 2229454 h 4151891"/>
              <a:gd name="connsiteX4570" fmla="*/ 1314258 w 7122824"/>
              <a:gd name="connsiteY4570" fmla="*/ 2233042 h 4151891"/>
              <a:gd name="connsiteX4571" fmla="*/ 1315205 w 7122824"/>
              <a:gd name="connsiteY4571" fmla="*/ 2229372 h 4151891"/>
              <a:gd name="connsiteX4572" fmla="*/ 1317771 w 7122824"/>
              <a:gd name="connsiteY4572" fmla="*/ 2229257 h 4151891"/>
              <a:gd name="connsiteX4573" fmla="*/ 2473588 w 7122824"/>
              <a:gd name="connsiteY4573" fmla="*/ 2228644 h 4151891"/>
              <a:gd name="connsiteX4574" fmla="*/ 2472125 w 7122824"/>
              <a:gd name="connsiteY4574" fmla="*/ 2229553 h 4151891"/>
              <a:gd name="connsiteX4575" fmla="*/ 2472528 w 7122824"/>
              <a:gd name="connsiteY4575" fmla="*/ 2229303 h 4151891"/>
              <a:gd name="connsiteX4576" fmla="*/ 2311539 w 7122824"/>
              <a:gd name="connsiteY4576" fmla="*/ 2228152 h 4151891"/>
              <a:gd name="connsiteX4577" fmla="*/ 2319872 w 7122824"/>
              <a:gd name="connsiteY4577" fmla="*/ 2228580 h 4151891"/>
              <a:gd name="connsiteX4578" fmla="*/ 2323672 w 7122824"/>
              <a:gd name="connsiteY4578" fmla="*/ 2237539 h 4151891"/>
              <a:gd name="connsiteX4579" fmla="*/ 2311539 w 7122824"/>
              <a:gd name="connsiteY4579" fmla="*/ 2228152 h 4151891"/>
              <a:gd name="connsiteX4580" fmla="*/ 2037672 w 7122824"/>
              <a:gd name="connsiteY4580" fmla="*/ 2227887 h 4151891"/>
              <a:gd name="connsiteX4581" fmla="*/ 2042826 w 7122824"/>
              <a:gd name="connsiteY4581" fmla="*/ 2240490 h 4151891"/>
              <a:gd name="connsiteX4582" fmla="*/ 2022941 w 7122824"/>
              <a:gd name="connsiteY4582" fmla="*/ 2237518 h 4151891"/>
              <a:gd name="connsiteX4583" fmla="*/ 2025842 w 7122824"/>
              <a:gd name="connsiteY4583" fmla="*/ 2228568 h 4151891"/>
              <a:gd name="connsiteX4584" fmla="*/ 2037672 w 7122824"/>
              <a:gd name="connsiteY4584" fmla="*/ 2227887 h 4151891"/>
              <a:gd name="connsiteX4585" fmla="*/ 1317534 w 7122824"/>
              <a:gd name="connsiteY4585" fmla="*/ 2227810 h 4151891"/>
              <a:gd name="connsiteX4586" fmla="*/ 1317771 w 7122824"/>
              <a:gd name="connsiteY4586" fmla="*/ 2229257 h 4151891"/>
              <a:gd name="connsiteX4587" fmla="*/ 1317640 w 7122824"/>
              <a:gd name="connsiteY4587" fmla="*/ 2228460 h 4151891"/>
              <a:gd name="connsiteX4588" fmla="*/ 1317534 w 7122824"/>
              <a:gd name="connsiteY4588" fmla="*/ 2227810 h 4151891"/>
              <a:gd name="connsiteX4589" fmla="*/ 1699270 w 7122824"/>
              <a:gd name="connsiteY4589" fmla="*/ 2226426 h 4151891"/>
              <a:gd name="connsiteX4590" fmla="*/ 1707665 w 7122824"/>
              <a:gd name="connsiteY4590" fmla="*/ 2226876 h 4151891"/>
              <a:gd name="connsiteX4591" fmla="*/ 1711338 w 7122824"/>
              <a:gd name="connsiteY4591" fmla="*/ 2236274 h 4151891"/>
              <a:gd name="connsiteX4592" fmla="*/ 1699270 w 7122824"/>
              <a:gd name="connsiteY4592" fmla="*/ 2226426 h 4151891"/>
              <a:gd name="connsiteX4593" fmla="*/ 877356 w 7122824"/>
              <a:gd name="connsiteY4593" fmla="*/ 2226321 h 4151891"/>
              <a:gd name="connsiteX4594" fmla="*/ 872967 w 7122824"/>
              <a:gd name="connsiteY4594" fmla="*/ 2244934 h 4151891"/>
              <a:gd name="connsiteX4595" fmla="*/ 865803 w 7122824"/>
              <a:gd name="connsiteY4595" fmla="*/ 2243864 h 4151891"/>
              <a:gd name="connsiteX4596" fmla="*/ 867116 w 7122824"/>
              <a:gd name="connsiteY4596" fmla="*/ 2247339 h 4151891"/>
              <a:gd name="connsiteX4597" fmla="*/ 857076 w 7122824"/>
              <a:gd name="connsiteY4597" fmla="*/ 2239425 h 4151891"/>
              <a:gd name="connsiteX4598" fmla="*/ 860978 w 7122824"/>
              <a:gd name="connsiteY4598" fmla="*/ 2239794 h 4151891"/>
              <a:gd name="connsiteX4599" fmla="*/ 866291 w 7122824"/>
              <a:gd name="connsiteY4599" fmla="*/ 2231291 h 4151891"/>
              <a:gd name="connsiteX4600" fmla="*/ 877356 w 7122824"/>
              <a:gd name="connsiteY4600" fmla="*/ 2226321 h 4151891"/>
              <a:gd name="connsiteX4601" fmla="*/ 2474383 w 7122824"/>
              <a:gd name="connsiteY4601" fmla="*/ 2224892 h 4151891"/>
              <a:gd name="connsiteX4602" fmla="*/ 2475768 w 7122824"/>
              <a:gd name="connsiteY4602" fmla="*/ 2227167 h 4151891"/>
              <a:gd name="connsiteX4603" fmla="*/ 2474989 w 7122824"/>
              <a:gd name="connsiteY4603" fmla="*/ 2227773 h 4151891"/>
              <a:gd name="connsiteX4604" fmla="*/ 2474653 w 7122824"/>
              <a:gd name="connsiteY4604" fmla="*/ 2228034 h 4151891"/>
              <a:gd name="connsiteX4605" fmla="*/ 2473356 w 7122824"/>
              <a:gd name="connsiteY4605" fmla="*/ 2230116 h 4151891"/>
              <a:gd name="connsiteX4606" fmla="*/ 2473588 w 7122824"/>
              <a:gd name="connsiteY4606" fmla="*/ 2228644 h 4151891"/>
              <a:gd name="connsiteX4607" fmla="*/ 2473939 w 7122824"/>
              <a:gd name="connsiteY4607" fmla="*/ 2226428 h 4151891"/>
              <a:gd name="connsiteX4608" fmla="*/ 2474383 w 7122824"/>
              <a:gd name="connsiteY4608" fmla="*/ 2224892 h 4151891"/>
              <a:gd name="connsiteX4609" fmla="*/ 1901767 w 7122824"/>
              <a:gd name="connsiteY4609" fmla="*/ 2223982 h 4151891"/>
              <a:gd name="connsiteX4610" fmla="*/ 1904795 w 7122824"/>
              <a:gd name="connsiteY4610" fmla="*/ 2233655 h 4151891"/>
              <a:gd name="connsiteX4611" fmla="*/ 1896982 w 7122824"/>
              <a:gd name="connsiteY4611" fmla="*/ 2226074 h 4151891"/>
              <a:gd name="connsiteX4612" fmla="*/ 1901767 w 7122824"/>
              <a:gd name="connsiteY4612" fmla="*/ 2223982 h 4151891"/>
              <a:gd name="connsiteX4613" fmla="*/ 1727820 w 7122824"/>
              <a:gd name="connsiteY4613" fmla="*/ 2223568 h 4151891"/>
              <a:gd name="connsiteX4614" fmla="*/ 1728905 w 7122824"/>
              <a:gd name="connsiteY4614" fmla="*/ 2226812 h 4151891"/>
              <a:gd name="connsiteX4615" fmla="*/ 1762233 w 7122824"/>
              <a:gd name="connsiteY4615" fmla="*/ 2234875 h 4151891"/>
              <a:gd name="connsiteX4616" fmla="*/ 1775796 w 7122824"/>
              <a:gd name="connsiteY4616" fmla="*/ 2236902 h 4151891"/>
              <a:gd name="connsiteX4617" fmla="*/ 1783247 w 7122824"/>
              <a:gd name="connsiteY4617" fmla="*/ 2239556 h 4151891"/>
              <a:gd name="connsiteX4618" fmla="*/ 1781219 w 7122824"/>
              <a:gd name="connsiteY4618" fmla="*/ 2253125 h 4151891"/>
              <a:gd name="connsiteX4619" fmla="*/ 1743354 w 7122824"/>
              <a:gd name="connsiteY4619" fmla="*/ 2245669 h 4151891"/>
              <a:gd name="connsiteX4620" fmla="*/ 1720103 w 7122824"/>
              <a:gd name="connsiteY4620" fmla="*/ 2233203 h 4151891"/>
              <a:gd name="connsiteX4621" fmla="*/ 1727820 w 7122824"/>
              <a:gd name="connsiteY4621" fmla="*/ 2223568 h 4151891"/>
              <a:gd name="connsiteX4622" fmla="*/ 650419 w 7122824"/>
              <a:gd name="connsiteY4622" fmla="*/ 2222576 h 4151891"/>
              <a:gd name="connsiteX4623" fmla="*/ 658079 w 7122824"/>
              <a:gd name="connsiteY4623" fmla="*/ 2231174 h 4151891"/>
              <a:gd name="connsiteX4624" fmla="*/ 650419 w 7122824"/>
              <a:gd name="connsiteY4624" fmla="*/ 2222576 h 4151891"/>
              <a:gd name="connsiteX4625" fmla="*/ 898781 w 7122824"/>
              <a:gd name="connsiteY4625" fmla="*/ 2222380 h 4151891"/>
              <a:gd name="connsiteX4626" fmla="*/ 911090 w 7122824"/>
              <a:gd name="connsiteY4626" fmla="*/ 2231289 h 4151891"/>
              <a:gd name="connsiteX4627" fmla="*/ 894703 w 7122824"/>
              <a:gd name="connsiteY4627" fmla="*/ 2235125 h 4151891"/>
              <a:gd name="connsiteX4628" fmla="*/ 886738 w 7122824"/>
              <a:gd name="connsiteY4628" fmla="*/ 2235505 h 4151891"/>
              <a:gd name="connsiteX4629" fmla="*/ 886410 w 7122824"/>
              <a:gd name="connsiteY4629" fmla="*/ 2233985 h 4151891"/>
              <a:gd name="connsiteX4630" fmla="*/ 880288 w 7122824"/>
              <a:gd name="connsiteY4630" fmla="*/ 2234832 h 4151891"/>
              <a:gd name="connsiteX4631" fmla="*/ 877799 w 7122824"/>
              <a:gd name="connsiteY4631" fmla="*/ 2231364 h 4151891"/>
              <a:gd name="connsiteX4632" fmla="*/ 885144 w 7122824"/>
              <a:gd name="connsiteY4632" fmla="*/ 2228118 h 4151891"/>
              <a:gd name="connsiteX4633" fmla="*/ 883935 w 7122824"/>
              <a:gd name="connsiteY4633" fmla="*/ 2222519 h 4151891"/>
              <a:gd name="connsiteX4634" fmla="*/ 898781 w 7122824"/>
              <a:gd name="connsiteY4634" fmla="*/ 2222380 h 4151891"/>
              <a:gd name="connsiteX4635" fmla="*/ 1291829 w 7122824"/>
              <a:gd name="connsiteY4635" fmla="*/ 2221887 h 4151891"/>
              <a:gd name="connsiteX4636" fmla="*/ 1292596 w 7122824"/>
              <a:gd name="connsiteY4636" fmla="*/ 2237804 h 4151891"/>
              <a:gd name="connsiteX4637" fmla="*/ 1260022 w 7122824"/>
              <a:gd name="connsiteY4637" fmla="*/ 2245314 h 4151891"/>
              <a:gd name="connsiteX4638" fmla="*/ 1250714 w 7122824"/>
              <a:gd name="connsiteY4638" fmla="*/ 2250368 h 4151891"/>
              <a:gd name="connsiteX4639" fmla="*/ 1250825 w 7122824"/>
              <a:gd name="connsiteY4639" fmla="*/ 2249088 h 4151891"/>
              <a:gd name="connsiteX4640" fmla="*/ 1248648 w 7122824"/>
              <a:gd name="connsiteY4640" fmla="*/ 2251490 h 4151891"/>
              <a:gd name="connsiteX4641" fmla="*/ 1246330 w 7122824"/>
              <a:gd name="connsiteY4641" fmla="*/ 2252749 h 4151891"/>
              <a:gd name="connsiteX4642" fmla="*/ 1231203 w 7122824"/>
              <a:gd name="connsiteY4642" fmla="*/ 2250489 h 4151891"/>
              <a:gd name="connsiteX4643" fmla="*/ 1232358 w 7122824"/>
              <a:gd name="connsiteY4643" fmla="*/ 2242760 h 4151891"/>
              <a:gd name="connsiteX4644" fmla="*/ 1243755 w 7122824"/>
              <a:gd name="connsiteY4644" fmla="*/ 2238407 h 4151891"/>
              <a:gd name="connsiteX4645" fmla="*/ 1262062 w 7122824"/>
              <a:gd name="connsiteY4645" fmla="*/ 2231661 h 4151891"/>
              <a:gd name="connsiteX4646" fmla="*/ 1280136 w 7122824"/>
              <a:gd name="connsiteY4646" fmla="*/ 2226461 h 4151891"/>
              <a:gd name="connsiteX4647" fmla="*/ 1291829 w 7122824"/>
              <a:gd name="connsiteY4647" fmla="*/ 2221887 h 4151891"/>
              <a:gd name="connsiteX4648" fmla="*/ 921920 w 7122824"/>
              <a:gd name="connsiteY4648" fmla="*/ 2220339 h 4151891"/>
              <a:gd name="connsiteX4649" fmla="*/ 917362 w 7122824"/>
              <a:gd name="connsiteY4649" fmla="*/ 2232042 h 4151891"/>
              <a:gd name="connsiteX4650" fmla="*/ 912499 w 7122824"/>
              <a:gd name="connsiteY4650" fmla="*/ 2223575 h 4151891"/>
              <a:gd name="connsiteX4651" fmla="*/ 921920 w 7122824"/>
              <a:gd name="connsiteY4651" fmla="*/ 2220339 h 4151891"/>
              <a:gd name="connsiteX4652" fmla="*/ 1909350 w 7122824"/>
              <a:gd name="connsiteY4652" fmla="*/ 2220263 h 4151891"/>
              <a:gd name="connsiteX4653" fmla="*/ 1914888 w 7122824"/>
              <a:gd name="connsiteY4653" fmla="*/ 2220793 h 4151891"/>
              <a:gd name="connsiteX4654" fmla="*/ 1917169 w 7122824"/>
              <a:gd name="connsiteY4654" fmla="*/ 2227751 h 4151891"/>
              <a:gd name="connsiteX4655" fmla="*/ 1909350 w 7122824"/>
              <a:gd name="connsiteY4655" fmla="*/ 2220263 h 4151891"/>
              <a:gd name="connsiteX4656" fmla="*/ 664813 w 7122824"/>
              <a:gd name="connsiteY4656" fmla="*/ 2219947 h 4151891"/>
              <a:gd name="connsiteX4657" fmla="*/ 673234 w 7122824"/>
              <a:gd name="connsiteY4657" fmla="*/ 2220422 h 4151891"/>
              <a:gd name="connsiteX4658" fmla="*/ 676908 w 7122824"/>
              <a:gd name="connsiteY4658" fmla="*/ 2229589 h 4151891"/>
              <a:gd name="connsiteX4659" fmla="*/ 664813 w 7122824"/>
              <a:gd name="connsiteY4659" fmla="*/ 2219947 h 4151891"/>
              <a:gd name="connsiteX4660" fmla="*/ 2006046 w 7122824"/>
              <a:gd name="connsiteY4660" fmla="*/ 2219173 h 4151891"/>
              <a:gd name="connsiteX4661" fmla="*/ 2022644 w 7122824"/>
              <a:gd name="connsiteY4661" fmla="*/ 2229439 h 4151891"/>
              <a:gd name="connsiteX4662" fmla="*/ 2004908 w 7122824"/>
              <a:gd name="connsiteY4662" fmla="*/ 2226788 h 4151891"/>
              <a:gd name="connsiteX4663" fmla="*/ 2006046 w 7122824"/>
              <a:gd name="connsiteY4663" fmla="*/ 2219173 h 4151891"/>
              <a:gd name="connsiteX4664" fmla="*/ 505137 w 7122824"/>
              <a:gd name="connsiteY4664" fmla="*/ 2217984 h 4151891"/>
              <a:gd name="connsiteX4665" fmla="*/ 508992 w 7122824"/>
              <a:gd name="connsiteY4665" fmla="*/ 2222788 h 4151891"/>
              <a:gd name="connsiteX4666" fmla="*/ 431434 w 7122824"/>
              <a:gd name="connsiteY4666" fmla="*/ 2251364 h 4151891"/>
              <a:gd name="connsiteX4667" fmla="*/ 483138 w 7122824"/>
              <a:gd name="connsiteY4667" fmla="*/ 2228253 h 4151891"/>
              <a:gd name="connsiteX4668" fmla="*/ 505137 w 7122824"/>
              <a:gd name="connsiteY4668" fmla="*/ 2217984 h 4151891"/>
              <a:gd name="connsiteX4669" fmla="*/ 1741709 w 7122824"/>
              <a:gd name="connsiteY4669" fmla="*/ 2217598 h 4151891"/>
              <a:gd name="connsiteX4670" fmla="*/ 1730294 w 7122824"/>
              <a:gd name="connsiteY4670" fmla="*/ 2218874 h 4151891"/>
              <a:gd name="connsiteX4671" fmla="*/ 1741709 w 7122824"/>
              <a:gd name="connsiteY4671" fmla="*/ 2217598 h 4151891"/>
              <a:gd name="connsiteX4672" fmla="*/ 1658240 w 7122824"/>
              <a:gd name="connsiteY4672" fmla="*/ 2214211 h 4151891"/>
              <a:gd name="connsiteX4673" fmla="*/ 1660029 w 7122824"/>
              <a:gd name="connsiteY4673" fmla="*/ 2216814 h 4151891"/>
              <a:gd name="connsiteX4674" fmla="*/ 1657220 w 7122824"/>
              <a:gd name="connsiteY4674" fmla="*/ 2219493 h 4151891"/>
              <a:gd name="connsiteX4675" fmla="*/ 1661229 w 7122824"/>
              <a:gd name="connsiteY4675" fmla="*/ 2217306 h 4151891"/>
              <a:gd name="connsiteX4676" fmla="*/ 1665769 w 7122824"/>
              <a:gd name="connsiteY4676" fmla="*/ 2216857 h 4151891"/>
              <a:gd name="connsiteX4677" fmla="*/ 1656359 w 7122824"/>
              <a:gd name="connsiteY4677" fmla="*/ 2219963 h 4151891"/>
              <a:gd name="connsiteX4678" fmla="*/ 1656816 w 7122824"/>
              <a:gd name="connsiteY4678" fmla="*/ 2219714 h 4151891"/>
              <a:gd name="connsiteX4679" fmla="*/ 1655769 w 7122824"/>
              <a:gd name="connsiteY4679" fmla="*/ 2216178 h 4151891"/>
              <a:gd name="connsiteX4680" fmla="*/ 1658240 w 7122824"/>
              <a:gd name="connsiteY4680" fmla="*/ 2214211 h 4151891"/>
              <a:gd name="connsiteX4681" fmla="*/ 6360000 w 7122824"/>
              <a:gd name="connsiteY4681" fmla="*/ 2213689 h 4151891"/>
              <a:gd name="connsiteX4682" fmla="*/ 6354695 w 7122824"/>
              <a:gd name="connsiteY4682" fmla="*/ 2216637 h 4151891"/>
              <a:gd name="connsiteX4683" fmla="*/ 6357964 w 7122824"/>
              <a:gd name="connsiteY4683" fmla="*/ 2219273 h 4151891"/>
              <a:gd name="connsiteX4684" fmla="*/ 6367259 w 7122824"/>
              <a:gd name="connsiteY4684" fmla="*/ 2226975 h 4151891"/>
              <a:gd name="connsiteX4685" fmla="*/ 6393900 w 7122824"/>
              <a:gd name="connsiteY4685" fmla="*/ 2248265 h 4151891"/>
              <a:gd name="connsiteX4686" fmla="*/ 1054232 w 7122824"/>
              <a:gd name="connsiteY4686" fmla="*/ 2212816 h 4151891"/>
              <a:gd name="connsiteX4687" fmla="*/ 1056845 w 7122824"/>
              <a:gd name="connsiteY4687" fmla="*/ 2215839 h 4151891"/>
              <a:gd name="connsiteX4688" fmla="*/ 1054313 w 7122824"/>
              <a:gd name="connsiteY4688" fmla="*/ 2217615 h 4151891"/>
              <a:gd name="connsiteX4689" fmla="*/ 1053246 w 7122824"/>
              <a:gd name="connsiteY4689" fmla="*/ 2216114 h 4151891"/>
              <a:gd name="connsiteX4690" fmla="*/ 1052598 w 7122824"/>
              <a:gd name="connsiteY4690" fmla="*/ 2215204 h 4151891"/>
              <a:gd name="connsiteX4691" fmla="*/ 1054232 w 7122824"/>
              <a:gd name="connsiteY4691" fmla="*/ 2212816 h 4151891"/>
              <a:gd name="connsiteX4692" fmla="*/ 1042299 w 7122824"/>
              <a:gd name="connsiteY4692" fmla="*/ 2212540 h 4151891"/>
              <a:gd name="connsiteX4693" fmla="*/ 1043274 w 7122824"/>
              <a:gd name="connsiteY4693" fmla="*/ 2214369 h 4151891"/>
              <a:gd name="connsiteX4694" fmla="*/ 1042830 w 7122824"/>
              <a:gd name="connsiteY4694" fmla="*/ 2213537 h 4151891"/>
              <a:gd name="connsiteX4695" fmla="*/ 1152085 w 7122824"/>
              <a:gd name="connsiteY4695" fmla="*/ 2212523 h 4151891"/>
              <a:gd name="connsiteX4696" fmla="*/ 1162879 w 7122824"/>
              <a:gd name="connsiteY4696" fmla="*/ 2221469 h 4151891"/>
              <a:gd name="connsiteX4697" fmla="*/ 1136150 w 7122824"/>
              <a:gd name="connsiteY4697" fmla="*/ 2217475 h 4151891"/>
              <a:gd name="connsiteX4698" fmla="*/ 1139599 w 7122824"/>
              <a:gd name="connsiteY4698" fmla="*/ 2214903 h 4151891"/>
              <a:gd name="connsiteX4699" fmla="*/ 1139693 w 7122824"/>
              <a:gd name="connsiteY4699" fmla="*/ 2214873 h 4151891"/>
              <a:gd name="connsiteX4700" fmla="*/ 1145852 w 7122824"/>
              <a:gd name="connsiteY4700" fmla="*/ 2212846 h 4151891"/>
              <a:gd name="connsiteX4701" fmla="*/ 1152085 w 7122824"/>
              <a:gd name="connsiteY4701" fmla="*/ 2212523 h 4151891"/>
              <a:gd name="connsiteX4702" fmla="*/ 714699 w 7122824"/>
              <a:gd name="connsiteY4702" fmla="*/ 2212358 h 4151891"/>
              <a:gd name="connsiteX4703" fmla="*/ 715768 w 7122824"/>
              <a:gd name="connsiteY4703" fmla="*/ 2215632 h 4151891"/>
              <a:gd name="connsiteX4704" fmla="*/ 707471 w 7122824"/>
              <a:gd name="connsiteY4704" fmla="*/ 2219062 h 4151891"/>
              <a:gd name="connsiteX4705" fmla="*/ 714699 w 7122824"/>
              <a:gd name="connsiteY4705" fmla="*/ 2212358 h 4151891"/>
              <a:gd name="connsiteX4706" fmla="*/ 1228944 w 7122824"/>
              <a:gd name="connsiteY4706" fmla="*/ 2212229 h 4151891"/>
              <a:gd name="connsiteX4707" fmla="*/ 1231847 w 7122824"/>
              <a:gd name="connsiteY4707" fmla="*/ 2222730 h 4151891"/>
              <a:gd name="connsiteX4708" fmla="*/ 1223098 w 7122824"/>
              <a:gd name="connsiteY4708" fmla="*/ 2221422 h 4151891"/>
              <a:gd name="connsiteX4709" fmla="*/ 1228944 w 7122824"/>
              <a:gd name="connsiteY4709" fmla="*/ 2212229 h 4151891"/>
              <a:gd name="connsiteX4710" fmla="*/ 1139171 w 7122824"/>
              <a:gd name="connsiteY4710" fmla="*/ 2211696 h 4151891"/>
              <a:gd name="connsiteX4711" fmla="*/ 1139693 w 7122824"/>
              <a:gd name="connsiteY4711" fmla="*/ 2214873 h 4151891"/>
              <a:gd name="connsiteX4712" fmla="*/ 1139392 w 7122824"/>
              <a:gd name="connsiteY4712" fmla="*/ 2213043 h 4151891"/>
              <a:gd name="connsiteX4713" fmla="*/ 694694 w 7122824"/>
              <a:gd name="connsiteY4713" fmla="*/ 2211666 h 4151891"/>
              <a:gd name="connsiteX4714" fmla="*/ 701713 w 7122824"/>
              <a:gd name="connsiteY4714" fmla="*/ 2225099 h 4151891"/>
              <a:gd name="connsiteX4715" fmla="*/ 688469 w 7122824"/>
              <a:gd name="connsiteY4715" fmla="*/ 2223120 h 4151891"/>
              <a:gd name="connsiteX4716" fmla="*/ 694694 w 7122824"/>
              <a:gd name="connsiteY4716" fmla="*/ 2211666 h 4151891"/>
              <a:gd name="connsiteX4717" fmla="*/ 922114 w 7122824"/>
              <a:gd name="connsiteY4717" fmla="*/ 2210019 h 4151891"/>
              <a:gd name="connsiteX4718" fmla="*/ 925861 w 7122824"/>
              <a:gd name="connsiteY4718" fmla="*/ 2215672 h 4151891"/>
              <a:gd name="connsiteX4719" fmla="*/ 906074 w 7122824"/>
              <a:gd name="connsiteY4719" fmla="*/ 2219138 h 4151891"/>
              <a:gd name="connsiteX4720" fmla="*/ 922114 w 7122824"/>
              <a:gd name="connsiteY4720" fmla="*/ 2210019 h 4151891"/>
              <a:gd name="connsiteX4721" fmla="*/ 1138859 w 7122824"/>
              <a:gd name="connsiteY4721" fmla="*/ 2209799 h 4151891"/>
              <a:gd name="connsiteX4722" fmla="*/ 1139058 w 7122824"/>
              <a:gd name="connsiteY4722" fmla="*/ 2211009 h 4151891"/>
              <a:gd name="connsiteX4723" fmla="*/ 1139171 w 7122824"/>
              <a:gd name="connsiteY4723" fmla="*/ 2211696 h 4151891"/>
              <a:gd name="connsiteX4724" fmla="*/ 1138750 w 7122824"/>
              <a:gd name="connsiteY4724" fmla="*/ 2209138 h 4151891"/>
              <a:gd name="connsiteX4725" fmla="*/ 1138858 w 7122824"/>
              <a:gd name="connsiteY4725" fmla="*/ 2209789 h 4151891"/>
              <a:gd name="connsiteX4726" fmla="*/ 1138859 w 7122824"/>
              <a:gd name="connsiteY4726" fmla="*/ 2209799 h 4151891"/>
              <a:gd name="connsiteX4727" fmla="*/ 1629772 w 7122824"/>
              <a:gd name="connsiteY4727" fmla="*/ 2209031 h 4151891"/>
              <a:gd name="connsiteX4728" fmla="*/ 1635636 w 7122824"/>
              <a:gd name="connsiteY4728" fmla="*/ 2210658 h 4151891"/>
              <a:gd name="connsiteX4729" fmla="*/ 1639268 w 7122824"/>
              <a:gd name="connsiteY4729" fmla="*/ 2216307 h 4151891"/>
              <a:gd name="connsiteX4730" fmla="*/ 1646007 w 7122824"/>
              <a:gd name="connsiteY4730" fmla="*/ 2213641 h 4151891"/>
              <a:gd name="connsiteX4731" fmla="*/ 1647335 w 7122824"/>
              <a:gd name="connsiteY4731" fmla="*/ 2226222 h 4151891"/>
              <a:gd name="connsiteX4732" fmla="*/ 1638785 w 7122824"/>
              <a:gd name="connsiteY4732" fmla="*/ 2218225 h 4151891"/>
              <a:gd name="connsiteX4733" fmla="*/ 1602659 w 7122824"/>
              <a:gd name="connsiteY4733" fmla="*/ 2224773 h 4151891"/>
              <a:gd name="connsiteX4734" fmla="*/ 1565862 w 7122824"/>
              <a:gd name="connsiteY4734" fmla="*/ 2225797 h 4151891"/>
              <a:gd name="connsiteX4735" fmla="*/ 1573603 w 7122824"/>
              <a:gd name="connsiteY4735" fmla="*/ 2215884 h 4151891"/>
              <a:gd name="connsiteX4736" fmla="*/ 1600549 w 7122824"/>
              <a:gd name="connsiteY4736" fmla="*/ 2213585 h 4151891"/>
              <a:gd name="connsiteX4737" fmla="*/ 1625941 w 7122824"/>
              <a:gd name="connsiteY4737" fmla="*/ 2209473 h 4151891"/>
              <a:gd name="connsiteX4738" fmla="*/ 1629772 w 7122824"/>
              <a:gd name="connsiteY4738" fmla="*/ 2209031 h 4151891"/>
              <a:gd name="connsiteX4739" fmla="*/ 1710906 w 7122824"/>
              <a:gd name="connsiteY4739" fmla="*/ 2208692 h 4151891"/>
              <a:gd name="connsiteX4740" fmla="*/ 1709824 w 7122824"/>
              <a:gd name="connsiteY4740" fmla="*/ 2210027 h 4151891"/>
              <a:gd name="connsiteX4741" fmla="*/ 1710376 w 7122824"/>
              <a:gd name="connsiteY4741" fmla="*/ 2209344 h 4151891"/>
              <a:gd name="connsiteX4742" fmla="*/ 1711181 w 7122824"/>
              <a:gd name="connsiteY4742" fmla="*/ 2208354 h 4151891"/>
              <a:gd name="connsiteX4743" fmla="*/ 1710906 w 7122824"/>
              <a:gd name="connsiteY4743" fmla="*/ 2208692 h 4151891"/>
              <a:gd name="connsiteX4744" fmla="*/ 1711090 w 7122824"/>
              <a:gd name="connsiteY4744" fmla="*/ 2208465 h 4151891"/>
              <a:gd name="connsiteX4745" fmla="*/ 736757 w 7122824"/>
              <a:gd name="connsiteY4745" fmla="*/ 2207121 h 4151891"/>
              <a:gd name="connsiteX4746" fmla="*/ 743149 w 7122824"/>
              <a:gd name="connsiteY4746" fmla="*/ 2209275 h 4151891"/>
              <a:gd name="connsiteX4747" fmla="*/ 716888 w 7122824"/>
              <a:gd name="connsiteY4747" fmla="*/ 2209864 h 4151891"/>
              <a:gd name="connsiteX4748" fmla="*/ 736757 w 7122824"/>
              <a:gd name="connsiteY4748" fmla="*/ 2207121 h 4151891"/>
              <a:gd name="connsiteX4749" fmla="*/ 2437183 w 7122824"/>
              <a:gd name="connsiteY4749" fmla="*/ 2207066 h 4151891"/>
              <a:gd name="connsiteX4750" fmla="*/ 2434241 w 7122824"/>
              <a:gd name="connsiteY4750" fmla="*/ 2207991 h 4151891"/>
              <a:gd name="connsiteX4751" fmla="*/ 2419655 w 7122824"/>
              <a:gd name="connsiteY4751" fmla="*/ 2214385 h 4151891"/>
              <a:gd name="connsiteX4752" fmla="*/ 2426671 w 7122824"/>
              <a:gd name="connsiteY4752" fmla="*/ 2212355 h 4151891"/>
              <a:gd name="connsiteX4753" fmla="*/ 2436378 w 7122824"/>
              <a:gd name="connsiteY4753" fmla="*/ 2210251 h 4151891"/>
              <a:gd name="connsiteX4754" fmla="*/ 2435846 w 7122824"/>
              <a:gd name="connsiteY4754" fmla="*/ 2208560 h 4151891"/>
              <a:gd name="connsiteX4755" fmla="*/ 936395 w 7122824"/>
              <a:gd name="connsiteY4755" fmla="*/ 2206699 h 4151891"/>
              <a:gd name="connsiteX4756" fmla="*/ 928136 w 7122824"/>
              <a:gd name="connsiteY4756" fmla="*/ 2212084 h 4151891"/>
              <a:gd name="connsiteX4757" fmla="*/ 927161 w 7122824"/>
              <a:gd name="connsiteY4757" fmla="*/ 2208629 h 4151891"/>
              <a:gd name="connsiteX4758" fmla="*/ 936395 w 7122824"/>
              <a:gd name="connsiteY4758" fmla="*/ 2206699 h 4151891"/>
              <a:gd name="connsiteX4759" fmla="*/ 1713420 w 7122824"/>
              <a:gd name="connsiteY4759" fmla="*/ 2205590 h 4151891"/>
              <a:gd name="connsiteX4760" fmla="*/ 1711621 w 7122824"/>
              <a:gd name="connsiteY4760" fmla="*/ 2207809 h 4151891"/>
              <a:gd name="connsiteX4761" fmla="*/ 1712279 w 7122824"/>
              <a:gd name="connsiteY4761" fmla="*/ 2206998 h 4151891"/>
              <a:gd name="connsiteX4762" fmla="*/ 1713420 w 7122824"/>
              <a:gd name="connsiteY4762" fmla="*/ 2205590 h 4151891"/>
              <a:gd name="connsiteX4763" fmla="*/ 2143708 w 7122824"/>
              <a:gd name="connsiteY4763" fmla="*/ 2201818 h 4151891"/>
              <a:gd name="connsiteX4764" fmla="*/ 2151148 w 7122824"/>
              <a:gd name="connsiteY4764" fmla="*/ 2203048 h 4151891"/>
              <a:gd name="connsiteX4765" fmla="*/ 2160606 w 7122824"/>
              <a:gd name="connsiteY4765" fmla="*/ 2205622 h 4151891"/>
              <a:gd name="connsiteX4766" fmla="*/ 2204914 w 7122824"/>
              <a:gd name="connsiteY4766" fmla="*/ 2232453 h 4151891"/>
              <a:gd name="connsiteX4767" fmla="*/ 2172495 w 7122824"/>
              <a:gd name="connsiteY4767" fmla="*/ 2229184 h 4151891"/>
              <a:gd name="connsiteX4768" fmla="*/ 2122245 w 7122824"/>
              <a:gd name="connsiteY4768" fmla="*/ 2210652 h 4151891"/>
              <a:gd name="connsiteX4769" fmla="*/ 2143708 w 7122824"/>
              <a:gd name="connsiteY4769" fmla="*/ 2201818 h 4151891"/>
              <a:gd name="connsiteX4770" fmla="*/ 525865 w 7122824"/>
              <a:gd name="connsiteY4770" fmla="*/ 2200229 h 4151891"/>
              <a:gd name="connsiteX4771" fmla="*/ 533161 w 7122824"/>
              <a:gd name="connsiteY4771" fmla="*/ 2214855 h 4151891"/>
              <a:gd name="connsiteX4772" fmla="*/ 522600 w 7122824"/>
              <a:gd name="connsiteY4772" fmla="*/ 2213276 h 4151891"/>
              <a:gd name="connsiteX4773" fmla="*/ 525865 w 7122824"/>
              <a:gd name="connsiteY4773" fmla="*/ 2200229 h 4151891"/>
              <a:gd name="connsiteX4774" fmla="*/ 2320412 w 7122824"/>
              <a:gd name="connsiteY4774" fmla="*/ 2199494 h 4151891"/>
              <a:gd name="connsiteX4775" fmla="*/ 2329162 w 7122824"/>
              <a:gd name="connsiteY4775" fmla="*/ 2200801 h 4151891"/>
              <a:gd name="connsiteX4776" fmla="*/ 2327041 w 7122824"/>
              <a:gd name="connsiteY4776" fmla="*/ 2214992 h 4151891"/>
              <a:gd name="connsiteX4777" fmla="*/ 2331246 w 7122824"/>
              <a:gd name="connsiteY4777" fmla="*/ 2213955 h 4151891"/>
              <a:gd name="connsiteX4778" fmla="*/ 2346458 w 7122824"/>
              <a:gd name="connsiteY4778" fmla="*/ 2213632 h 4151891"/>
              <a:gd name="connsiteX4779" fmla="*/ 2346625 w 7122824"/>
              <a:gd name="connsiteY4779" fmla="*/ 2211455 h 4151891"/>
              <a:gd name="connsiteX4780" fmla="*/ 2347274 w 7122824"/>
              <a:gd name="connsiteY4780" fmla="*/ 2213871 h 4151891"/>
              <a:gd name="connsiteX4781" fmla="*/ 2360644 w 7122824"/>
              <a:gd name="connsiteY4781" fmla="*/ 2219781 h 4151891"/>
              <a:gd name="connsiteX4782" fmla="*/ 2373266 w 7122824"/>
              <a:gd name="connsiteY4782" fmla="*/ 2234975 h 4151891"/>
              <a:gd name="connsiteX4783" fmla="*/ 2346701 w 7122824"/>
              <a:gd name="connsiteY4783" fmla="*/ 2227465 h 4151891"/>
              <a:gd name="connsiteX4784" fmla="*/ 2344994 w 7122824"/>
              <a:gd name="connsiteY4784" fmla="*/ 2232788 h 4151891"/>
              <a:gd name="connsiteX4785" fmla="*/ 2345428 w 7122824"/>
              <a:gd name="connsiteY4785" fmla="*/ 2227106 h 4151891"/>
              <a:gd name="connsiteX4786" fmla="*/ 2313972 w 7122824"/>
              <a:gd name="connsiteY4786" fmla="*/ 2218213 h 4151891"/>
              <a:gd name="connsiteX4787" fmla="*/ 2323714 w 7122824"/>
              <a:gd name="connsiteY4787" fmla="*/ 2215812 h 4151891"/>
              <a:gd name="connsiteX4788" fmla="*/ 2318099 w 7122824"/>
              <a:gd name="connsiteY4788" fmla="*/ 2214972 h 4151891"/>
              <a:gd name="connsiteX4789" fmla="*/ 2320412 w 7122824"/>
              <a:gd name="connsiteY4789" fmla="*/ 2199494 h 4151891"/>
              <a:gd name="connsiteX4790" fmla="*/ 6288446 w 7122824"/>
              <a:gd name="connsiteY4790" fmla="*/ 2199413 h 4151891"/>
              <a:gd name="connsiteX4791" fmla="*/ 6287277 w 7122824"/>
              <a:gd name="connsiteY4791" fmla="*/ 2200020 h 4151891"/>
              <a:gd name="connsiteX4792" fmla="*/ 6286887 w 7122824"/>
              <a:gd name="connsiteY4792" fmla="*/ 2200223 h 4151891"/>
              <a:gd name="connsiteX4793" fmla="*/ 6287060 w 7122824"/>
              <a:gd name="connsiteY4793" fmla="*/ 2200134 h 4151891"/>
              <a:gd name="connsiteX4794" fmla="*/ 6287277 w 7122824"/>
              <a:gd name="connsiteY4794" fmla="*/ 2200020 h 4151891"/>
              <a:gd name="connsiteX4795" fmla="*/ 6287926 w 7122824"/>
              <a:gd name="connsiteY4795" fmla="*/ 2199684 h 4151891"/>
              <a:gd name="connsiteX4796" fmla="*/ 6288446 w 7122824"/>
              <a:gd name="connsiteY4796" fmla="*/ 2199413 h 4151891"/>
              <a:gd name="connsiteX4797" fmla="*/ 6294462 w 7122824"/>
              <a:gd name="connsiteY4797" fmla="*/ 2206404 h 4151891"/>
              <a:gd name="connsiteX4798" fmla="*/ 6296506 w 7122824"/>
              <a:gd name="connsiteY4798" fmla="*/ 2207934 h 4151891"/>
              <a:gd name="connsiteX4799" fmla="*/ 6288573 w 7122824"/>
              <a:gd name="connsiteY4799" fmla="*/ 2199449 h 4151891"/>
              <a:gd name="connsiteX4800" fmla="*/ 1432092 w 7122824"/>
              <a:gd name="connsiteY4800" fmla="*/ 2198061 h 4151891"/>
              <a:gd name="connsiteX4801" fmla="*/ 1440482 w 7122824"/>
              <a:gd name="connsiteY4801" fmla="*/ 2198543 h 4151891"/>
              <a:gd name="connsiteX4802" fmla="*/ 1444208 w 7122824"/>
              <a:gd name="connsiteY4802" fmla="*/ 2207591 h 4151891"/>
              <a:gd name="connsiteX4803" fmla="*/ 1432092 w 7122824"/>
              <a:gd name="connsiteY4803" fmla="*/ 2198061 h 4151891"/>
              <a:gd name="connsiteX4804" fmla="*/ 513075 w 7122824"/>
              <a:gd name="connsiteY4804" fmla="*/ 2197169 h 4151891"/>
              <a:gd name="connsiteX4805" fmla="*/ 519168 w 7122824"/>
              <a:gd name="connsiteY4805" fmla="*/ 2216211 h 4151891"/>
              <a:gd name="connsiteX4806" fmla="*/ 513075 w 7122824"/>
              <a:gd name="connsiteY4806" fmla="*/ 2197169 h 4151891"/>
              <a:gd name="connsiteX4807" fmla="*/ 2102839 w 7122824"/>
              <a:gd name="connsiteY4807" fmla="*/ 2197005 h 4151891"/>
              <a:gd name="connsiteX4808" fmla="*/ 2112209 w 7122824"/>
              <a:gd name="connsiteY4808" fmla="*/ 2197582 h 4151891"/>
              <a:gd name="connsiteX4809" fmla="*/ 2116822 w 7122824"/>
              <a:gd name="connsiteY4809" fmla="*/ 2206732 h 4151891"/>
              <a:gd name="connsiteX4810" fmla="*/ 2100906 w 7122824"/>
              <a:gd name="connsiteY4810" fmla="*/ 2199613 h 4151891"/>
              <a:gd name="connsiteX4811" fmla="*/ 2102839 w 7122824"/>
              <a:gd name="connsiteY4811" fmla="*/ 2197005 h 4151891"/>
              <a:gd name="connsiteX4812" fmla="*/ 811929 w 7122824"/>
              <a:gd name="connsiteY4812" fmla="*/ 2196778 h 4151891"/>
              <a:gd name="connsiteX4813" fmla="*/ 815786 w 7122824"/>
              <a:gd name="connsiteY4813" fmla="*/ 2197023 h 4151891"/>
              <a:gd name="connsiteX4814" fmla="*/ 822904 w 7122824"/>
              <a:gd name="connsiteY4814" fmla="*/ 2206194 h 4151891"/>
              <a:gd name="connsiteX4815" fmla="*/ 811929 w 7122824"/>
              <a:gd name="connsiteY4815" fmla="*/ 2196778 h 4151891"/>
              <a:gd name="connsiteX4816" fmla="*/ 841969 w 7122824"/>
              <a:gd name="connsiteY4816" fmla="*/ 2195010 h 4151891"/>
              <a:gd name="connsiteX4817" fmla="*/ 846982 w 7122824"/>
              <a:gd name="connsiteY4817" fmla="*/ 2198872 h 4151891"/>
              <a:gd name="connsiteX4818" fmla="*/ 837777 w 7122824"/>
              <a:gd name="connsiteY4818" fmla="*/ 2200610 h 4151891"/>
              <a:gd name="connsiteX4819" fmla="*/ 841969 w 7122824"/>
              <a:gd name="connsiteY4819" fmla="*/ 2195010 h 4151891"/>
              <a:gd name="connsiteX4820" fmla="*/ 1336919 w 7122824"/>
              <a:gd name="connsiteY4820" fmla="*/ 2193885 h 4151891"/>
              <a:gd name="connsiteX4821" fmla="*/ 1339796 w 7122824"/>
              <a:gd name="connsiteY4821" fmla="*/ 2207855 h 4151891"/>
              <a:gd name="connsiteX4822" fmla="*/ 1336919 w 7122824"/>
              <a:gd name="connsiteY4822" fmla="*/ 2193885 h 4151891"/>
              <a:gd name="connsiteX4823" fmla="*/ 1424924 w 7122824"/>
              <a:gd name="connsiteY4823" fmla="*/ 2193628 h 4151891"/>
              <a:gd name="connsiteX4824" fmla="*/ 1431643 w 7122824"/>
              <a:gd name="connsiteY4824" fmla="*/ 2200762 h 4151891"/>
              <a:gd name="connsiteX4825" fmla="*/ 1424924 w 7122824"/>
              <a:gd name="connsiteY4825" fmla="*/ 2193628 h 4151891"/>
              <a:gd name="connsiteX4826" fmla="*/ 1529548 w 7122824"/>
              <a:gd name="connsiteY4826" fmla="*/ 2193243 h 4151891"/>
              <a:gd name="connsiteX4827" fmla="*/ 1537126 w 7122824"/>
              <a:gd name="connsiteY4827" fmla="*/ 2202394 h 4151891"/>
              <a:gd name="connsiteX4828" fmla="*/ 1529548 w 7122824"/>
              <a:gd name="connsiteY4828" fmla="*/ 2193243 h 4151891"/>
              <a:gd name="connsiteX4829" fmla="*/ 1474239 w 7122824"/>
              <a:gd name="connsiteY4829" fmla="*/ 2192569 h 4151891"/>
              <a:gd name="connsiteX4830" fmla="*/ 1472260 w 7122824"/>
              <a:gd name="connsiteY4830" fmla="*/ 2205813 h 4151891"/>
              <a:gd name="connsiteX4831" fmla="*/ 1465056 w 7122824"/>
              <a:gd name="connsiteY4831" fmla="*/ 2194207 h 4151891"/>
              <a:gd name="connsiteX4832" fmla="*/ 1474239 w 7122824"/>
              <a:gd name="connsiteY4832" fmla="*/ 2192569 h 4151891"/>
              <a:gd name="connsiteX4833" fmla="*/ 788128 w 7122824"/>
              <a:gd name="connsiteY4833" fmla="*/ 2192567 h 4151891"/>
              <a:gd name="connsiteX4834" fmla="*/ 790887 w 7122824"/>
              <a:gd name="connsiteY4834" fmla="*/ 2192997 h 4151891"/>
              <a:gd name="connsiteX4835" fmla="*/ 793097 w 7122824"/>
              <a:gd name="connsiteY4835" fmla="*/ 2198023 h 4151891"/>
              <a:gd name="connsiteX4836" fmla="*/ 779442 w 7122824"/>
              <a:gd name="connsiteY4836" fmla="*/ 2198792 h 4151891"/>
              <a:gd name="connsiteX4837" fmla="*/ 788128 w 7122824"/>
              <a:gd name="connsiteY4837" fmla="*/ 2192567 h 4151891"/>
              <a:gd name="connsiteX4838" fmla="*/ 1712323 w 7122824"/>
              <a:gd name="connsiteY4838" fmla="*/ 2191636 h 4151891"/>
              <a:gd name="connsiteX4839" fmla="*/ 1712860 w 7122824"/>
              <a:gd name="connsiteY4839" fmla="*/ 2201350 h 4151891"/>
              <a:gd name="connsiteX4840" fmla="*/ 1711621 w 7122824"/>
              <a:gd name="connsiteY4840" fmla="*/ 2207809 h 4151891"/>
              <a:gd name="connsiteX4841" fmla="*/ 1711063 w 7122824"/>
              <a:gd name="connsiteY4841" fmla="*/ 2210715 h 4151891"/>
              <a:gd name="connsiteX4842" fmla="*/ 1711222 w 7122824"/>
              <a:gd name="connsiteY4842" fmla="*/ 2208302 h 4151891"/>
              <a:gd name="connsiteX4843" fmla="*/ 974434 w 7122824"/>
              <a:gd name="connsiteY4843" fmla="*/ 2190548 h 4151891"/>
              <a:gd name="connsiteX4844" fmla="*/ 958082 w 7122824"/>
              <a:gd name="connsiteY4844" fmla="*/ 2194067 h 4151891"/>
              <a:gd name="connsiteX4845" fmla="*/ 974434 w 7122824"/>
              <a:gd name="connsiteY4845" fmla="*/ 2190548 h 4151891"/>
              <a:gd name="connsiteX4846" fmla="*/ 1442524 w 7122824"/>
              <a:gd name="connsiteY4846" fmla="*/ 2188096 h 4151891"/>
              <a:gd name="connsiteX4847" fmla="*/ 1414916 w 7122824"/>
              <a:gd name="connsiteY4847" fmla="*/ 2194841 h 4151891"/>
              <a:gd name="connsiteX4848" fmla="*/ 1395156 w 7122824"/>
              <a:gd name="connsiteY4848" fmla="*/ 2213629 h 4151891"/>
              <a:gd name="connsiteX4849" fmla="*/ 1389942 w 7122824"/>
              <a:gd name="connsiteY4849" fmla="*/ 2206639 h 4151891"/>
              <a:gd name="connsiteX4850" fmla="*/ 1392945 w 7122824"/>
              <a:gd name="connsiteY4850" fmla="*/ 2217958 h 4151891"/>
              <a:gd name="connsiteX4851" fmla="*/ 1379434 w 7122824"/>
              <a:gd name="connsiteY4851" fmla="*/ 2214127 h 4151891"/>
              <a:gd name="connsiteX4852" fmla="*/ 1367131 w 7122824"/>
              <a:gd name="connsiteY4852" fmla="*/ 2223159 h 4151891"/>
              <a:gd name="connsiteX4853" fmla="*/ 1346553 w 7122824"/>
              <a:gd name="connsiteY4853" fmla="*/ 2224744 h 4151891"/>
              <a:gd name="connsiteX4854" fmla="*/ 1334168 w 7122824"/>
              <a:gd name="connsiteY4854" fmla="*/ 2215129 h 4151891"/>
              <a:gd name="connsiteX4855" fmla="*/ 1366306 w 7122824"/>
              <a:gd name="connsiteY4855" fmla="*/ 2202796 h 4151891"/>
              <a:gd name="connsiteX4856" fmla="*/ 1381936 w 7122824"/>
              <a:gd name="connsiteY4856" fmla="*/ 2196799 h 4151891"/>
              <a:gd name="connsiteX4857" fmla="*/ 1382386 w 7122824"/>
              <a:gd name="connsiteY4857" fmla="*/ 2193784 h 4151891"/>
              <a:gd name="connsiteX4858" fmla="*/ 1384282 w 7122824"/>
              <a:gd name="connsiteY4858" fmla="*/ 2195899 h 4151891"/>
              <a:gd name="connsiteX4859" fmla="*/ 1387631 w 7122824"/>
              <a:gd name="connsiteY4859" fmla="*/ 2194614 h 4151891"/>
              <a:gd name="connsiteX4860" fmla="*/ 1442524 w 7122824"/>
              <a:gd name="connsiteY4860" fmla="*/ 2188096 h 4151891"/>
              <a:gd name="connsiteX4861" fmla="*/ 880819 w 7122824"/>
              <a:gd name="connsiteY4861" fmla="*/ 2187765 h 4151891"/>
              <a:gd name="connsiteX4862" fmla="*/ 861351 w 7122824"/>
              <a:gd name="connsiteY4862" fmla="*/ 2192378 h 4151891"/>
              <a:gd name="connsiteX4863" fmla="*/ 847379 w 7122824"/>
              <a:gd name="connsiteY4863" fmla="*/ 2190291 h 4151891"/>
              <a:gd name="connsiteX4864" fmla="*/ 880819 w 7122824"/>
              <a:gd name="connsiteY4864" fmla="*/ 2187765 h 4151891"/>
              <a:gd name="connsiteX4865" fmla="*/ 1734494 w 7122824"/>
              <a:gd name="connsiteY4865" fmla="*/ 2187302 h 4151891"/>
              <a:gd name="connsiteX4866" fmla="*/ 1737452 w 7122824"/>
              <a:gd name="connsiteY4866" fmla="*/ 2198579 h 4151891"/>
              <a:gd name="connsiteX4867" fmla="*/ 1725339 w 7122824"/>
              <a:gd name="connsiteY4867" fmla="*/ 2196769 h 4151891"/>
              <a:gd name="connsiteX4868" fmla="*/ 1734494 w 7122824"/>
              <a:gd name="connsiteY4868" fmla="*/ 2187302 h 4151891"/>
              <a:gd name="connsiteX4869" fmla="*/ 619410 w 7122824"/>
              <a:gd name="connsiteY4869" fmla="*/ 2184736 h 4151891"/>
              <a:gd name="connsiteX4870" fmla="*/ 624424 w 7122824"/>
              <a:gd name="connsiteY4870" fmla="*/ 2188599 h 4151891"/>
              <a:gd name="connsiteX4871" fmla="*/ 615219 w 7122824"/>
              <a:gd name="connsiteY4871" fmla="*/ 2190338 h 4151891"/>
              <a:gd name="connsiteX4872" fmla="*/ 619410 w 7122824"/>
              <a:gd name="connsiteY4872" fmla="*/ 2184736 h 4151891"/>
              <a:gd name="connsiteX4873" fmla="*/ 975870 w 7122824"/>
              <a:gd name="connsiteY4873" fmla="*/ 2182717 h 4151891"/>
              <a:gd name="connsiteX4874" fmla="*/ 974731 w 7122824"/>
              <a:gd name="connsiteY4874" fmla="*/ 2190331 h 4151891"/>
              <a:gd name="connsiteX4875" fmla="*/ 975870 w 7122824"/>
              <a:gd name="connsiteY4875" fmla="*/ 2182717 h 4151891"/>
              <a:gd name="connsiteX4876" fmla="*/ 1130208 w 7122824"/>
              <a:gd name="connsiteY4876" fmla="*/ 2182090 h 4151891"/>
              <a:gd name="connsiteX4877" fmla="*/ 1132866 w 7122824"/>
              <a:gd name="connsiteY4877" fmla="*/ 2182621 h 4151891"/>
              <a:gd name="connsiteX4878" fmla="*/ 1127909 w 7122824"/>
              <a:gd name="connsiteY4878" fmla="*/ 2205323 h 4151891"/>
              <a:gd name="connsiteX4879" fmla="*/ 1136634 w 7122824"/>
              <a:gd name="connsiteY4879" fmla="*/ 2209753 h 4151891"/>
              <a:gd name="connsiteX4880" fmla="*/ 1126767 w 7122824"/>
              <a:gd name="connsiteY4880" fmla="*/ 2212967 h 4151891"/>
              <a:gd name="connsiteX4881" fmla="*/ 1134578 w 7122824"/>
              <a:gd name="connsiteY4881" fmla="*/ 2223512 h 4151891"/>
              <a:gd name="connsiteX4882" fmla="*/ 1121392 w 7122824"/>
              <a:gd name="connsiteY4882" fmla="*/ 2238473 h 4151891"/>
              <a:gd name="connsiteX4883" fmla="*/ 1109012 w 7122824"/>
              <a:gd name="connsiteY4883" fmla="*/ 2244375 h 4151891"/>
              <a:gd name="connsiteX4884" fmla="*/ 1109060 w 7122824"/>
              <a:gd name="connsiteY4884" fmla="*/ 2244614 h 4151891"/>
              <a:gd name="connsiteX4885" fmla="*/ 1108642 w 7122824"/>
              <a:gd name="connsiteY4885" fmla="*/ 2244551 h 4151891"/>
              <a:gd name="connsiteX4886" fmla="*/ 1064400 w 7122824"/>
              <a:gd name="connsiteY4886" fmla="*/ 2265643 h 4151891"/>
              <a:gd name="connsiteX4887" fmla="*/ 1001251 w 7122824"/>
              <a:gd name="connsiteY4887" fmla="*/ 2292154 h 4151891"/>
              <a:gd name="connsiteX4888" fmla="*/ 975003 w 7122824"/>
              <a:gd name="connsiteY4888" fmla="*/ 2302037 h 4151891"/>
              <a:gd name="connsiteX4889" fmla="*/ 951064 w 7122824"/>
              <a:gd name="connsiteY4889" fmla="*/ 2315653 h 4151891"/>
              <a:gd name="connsiteX4890" fmla="*/ 945949 w 7122824"/>
              <a:gd name="connsiteY4890" fmla="*/ 2328954 h 4151891"/>
              <a:gd name="connsiteX4891" fmla="*/ 940748 w 7122824"/>
              <a:gd name="connsiteY4891" fmla="*/ 2330902 h 4151891"/>
              <a:gd name="connsiteX4892" fmla="*/ 935540 w 7122824"/>
              <a:gd name="connsiteY4892" fmla="*/ 2339018 h 4151891"/>
              <a:gd name="connsiteX4893" fmla="*/ 926157 w 7122824"/>
              <a:gd name="connsiteY4893" fmla="*/ 2341375 h 4151891"/>
              <a:gd name="connsiteX4894" fmla="*/ 925551 w 7122824"/>
              <a:gd name="connsiteY4894" fmla="*/ 2337284 h 4151891"/>
              <a:gd name="connsiteX4895" fmla="*/ 902571 w 7122824"/>
              <a:gd name="connsiteY4895" fmla="*/ 2348781 h 4151891"/>
              <a:gd name="connsiteX4896" fmla="*/ 840076 w 7122824"/>
              <a:gd name="connsiteY4896" fmla="*/ 2381377 h 4151891"/>
              <a:gd name="connsiteX4897" fmla="*/ 780831 w 7122824"/>
              <a:gd name="connsiteY4897" fmla="*/ 2413163 h 4151891"/>
              <a:gd name="connsiteX4898" fmla="*/ 763568 w 7122824"/>
              <a:gd name="connsiteY4898" fmla="*/ 2415272 h 4151891"/>
              <a:gd name="connsiteX4899" fmla="*/ 760279 w 7122824"/>
              <a:gd name="connsiteY4899" fmla="*/ 2416344 h 4151891"/>
              <a:gd name="connsiteX4900" fmla="*/ 761161 w 7122824"/>
              <a:gd name="connsiteY4900" fmla="*/ 2420904 h 4151891"/>
              <a:gd name="connsiteX4901" fmla="*/ 755817 w 7122824"/>
              <a:gd name="connsiteY4901" fmla="*/ 2435734 h 4151891"/>
              <a:gd name="connsiteX4902" fmla="*/ 746246 w 7122824"/>
              <a:gd name="connsiteY4902" fmla="*/ 2426490 h 4151891"/>
              <a:gd name="connsiteX4903" fmla="*/ 749533 w 7122824"/>
              <a:gd name="connsiteY4903" fmla="*/ 2422813 h 4151891"/>
              <a:gd name="connsiteX4904" fmla="*/ 749633 w 7122824"/>
              <a:gd name="connsiteY4904" fmla="*/ 2422343 h 4151891"/>
              <a:gd name="connsiteX4905" fmla="*/ 750869 w 7122824"/>
              <a:gd name="connsiteY4905" fmla="*/ 2416500 h 4151891"/>
              <a:gd name="connsiteX4906" fmla="*/ 748264 w 7122824"/>
              <a:gd name="connsiteY4906" fmla="*/ 2412986 h 4151891"/>
              <a:gd name="connsiteX4907" fmla="*/ 752240 w 7122824"/>
              <a:gd name="connsiteY4907" fmla="*/ 2407327 h 4151891"/>
              <a:gd name="connsiteX4908" fmla="*/ 742442 w 7122824"/>
              <a:gd name="connsiteY4908" fmla="*/ 2399611 h 4151891"/>
              <a:gd name="connsiteX4909" fmla="*/ 741487 w 7122824"/>
              <a:gd name="connsiteY4909" fmla="*/ 2390287 h 4151891"/>
              <a:gd name="connsiteX4910" fmla="*/ 740810 w 7122824"/>
              <a:gd name="connsiteY4910" fmla="*/ 2385360 h 4151891"/>
              <a:gd name="connsiteX4911" fmla="*/ 740527 w 7122824"/>
              <a:gd name="connsiteY4911" fmla="*/ 2388329 h 4151891"/>
              <a:gd name="connsiteX4912" fmla="*/ 738579 w 7122824"/>
              <a:gd name="connsiteY4912" fmla="*/ 2372216 h 4151891"/>
              <a:gd name="connsiteX4913" fmla="*/ 741488 w 7122824"/>
              <a:gd name="connsiteY4913" fmla="*/ 2378249 h 4151891"/>
              <a:gd name="connsiteX4914" fmla="*/ 741141 w 7122824"/>
              <a:gd name="connsiteY4914" fmla="*/ 2381885 h 4151891"/>
              <a:gd name="connsiteX4915" fmla="*/ 773743 w 7122824"/>
              <a:gd name="connsiteY4915" fmla="*/ 2372478 h 4151891"/>
              <a:gd name="connsiteX4916" fmla="*/ 807153 w 7122824"/>
              <a:gd name="connsiteY4916" fmla="*/ 2362655 h 4151891"/>
              <a:gd name="connsiteX4917" fmla="*/ 832821 w 7122824"/>
              <a:gd name="connsiteY4917" fmla="*/ 2346173 h 4151891"/>
              <a:gd name="connsiteX4918" fmla="*/ 854345 w 7122824"/>
              <a:gd name="connsiteY4918" fmla="*/ 2327769 h 4151891"/>
              <a:gd name="connsiteX4919" fmla="*/ 845232 w 7122824"/>
              <a:gd name="connsiteY4919" fmla="*/ 2315466 h 4151891"/>
              <a:gd name="connsiteX4920" fmla="*/ 878510 w 7122824"/>
              <a:gd name="connsiteY4920" fmla="*/ 2312624 h 4151891"/>
              <a:gd name="connsiteX4921" fmla="*/ 864280 w 7122824"/>
              <a:gd name="connsiteY4921" fmla="*/ 2313625 h 4151891"/>
              <a:gd name="connsiteX4922" fmla="*/ 873761 w 7122824"/>
              <a:gd name="connsiteY4922" fmla="*/ 2324126 h 4151891"/>
              <a:gd name="connsiteX4923" fmla="*/ 877682 w 7122824"/>
              <a:gd name="connsiteY4923" fmla="*/ 2319794 h 4151891"/>
              <a:gd name="connsiteX4924" fmla="*/ 880157 w 7122824"/>
              <a:gd name="connsiteY4924" fmla="*/ 2317060 h 4151891"/>
              <a:gd name="connsiteX4925" fmla="*/ 879651 w 7122824"/>
              <a:gd name="connsiteY4925" fmla="*/ 2304981 h 4151891"/>
              <a:gd name="connsiteX4926" fmla="*/ 901119 w 7122824"/>
              <a:gd name="connsiteY4926" fmla="*/ 2295686 h 4151891"/>
              <a:gd name="connsiteX4927" fmla="*/ 911991 w 7122824"/>
              <a:gd name="connsiteY4927" fmla="*/ 2306688 h 4151891"/>
              <a:gd name="connsiteX4928" fmla="*/ 915379 w 7122824"/>
              <a:gd name="connsiteY4928" fmla="*/ 2284012 h 4151891"/>
              <a:gd name="connsiteX4929" fmla="*/ 931070 w 7122824"/>
              <a:gd name="connsiteY4929" fmla="*/ 2294171 h 4151891"/>
              <a:gd name="connsiteX4930" fmla="*/ 919573 w 7122824"/>
              <a:gd name="connsiteY4930" fmla="*/ 2318760 h 4151891"/>
              <a:gd name="connsiteX4931" fmla="*/ 942569 w 7122824"/>
              <a:gd name="connsiteY4931" fmla="*/ 2309694 h 4151891"/>
              <a:gd name="connsiteX4932" fmla="*/ 975263 w 7122824"/>
              <a:gd name="connsiteY4932" fmla="*/ 2289833 h 4151891"/>
              <a:gd name="connsiteX4933" fmla="*/ 1015966 w 7122824"/>
              <a:gd name="connsiteY4933" fmla="*/ 2264216 h 4151891"/>
              <a:gd name="connsiteX4934" fmla="*/ 1013235 w 7122824"/>
              <a:gd name="connsiteY4934" fmla="*/ 2256968 h 4151891"/>
              <a:gd name="connsiteX4935" fmla="*/ 1016161 w 7122824"/>
              <a:gd name="connsiteY4935" fmla="*/ 2258963 h 4151891"/>
              <a:gd name="connsiteX4936" fmla="*/ 1016309 w 7122824"/>
              <a:gd name="connsiteY4936" fmla="*/ 2264001 h 4151891"/>
              <a:gd name="connsiteX4937" fmla="*/ 1037142 w 7122824"/>
              <a:gd name="connsiteY4937" fmla="*/ 2250890 h 4151891"/>
              <a:gd name="connsiteX4938" fmla="*/ 1015626 w 7122824"/>
              <a:gd name="connsiteY4938" fmla="*/ 2227357 h 4151891"/>
              <a:gd name="connsiteX4939" fmla="*/ 1044999 w 7122824"/>
              <a:gd name="connsiteY4939" fmla="*/ 2219243 h 4151891"/>
              <a:gd name="connsiteX4940" fmla="*/ 1055875 w 7122824"/>
              <a:gd name="connsiteY4940" fmla="*/ 2218003 h 4151891"/>
              <a:gd name="connsiteX4941" fmla="*/ 1065722 w 7122824"/>
              <a:gd name="connsiteY4941" fmla="*/ 2213613 h 4151891"/>
              <a:gd name="connsiteX4942" fmla="*/ 1067725 w 7122824"/>
              <a:gd name="connsiteY4942" fmla="*/ 2213071 h 4151891"/>
              <a:gd name="connsiteX4943" fmla="*/ 1067420 w 7122824"/>
              <a:gd name="connsiteY4943" fmla="*/ 2210634 h 4151891"/>
              <a:gd name="connsiteX4944" fmla="*/ 1069054 w 7122824"/>
              <a:gd name="connsiteY4944" fmla="*/ 2206986 h 4151891"/>
              <a:gd name="connsiteX4945" fmla="*/ 1071439 w 7122824"/>
              <a:gd name="connsiteY4945" fmla="*/ 2210456 h 4151891"/>
              <a:gd name="connsiteX4946" fmla="*/ 1069664 w 7122824"/>
              <a:gd name="connsiteY4946" fmla="*/ 2212544 h 4151891"/>
              <a:gd name="connsiteX4947" fmla="*/ 1074078 w 7122824"/>
              <a:gd name="connsiteY4947" fmla="*/ 2211346 h 4151891"/>
              <a:gd name="connsiteX4948" fmla="*/ 1100748 w 7122824"/>
              <a:gd name="connsiteY4948" fmla="*/ 2221322 h 4151891"/>
              <a:gd name="connsiteX4949" fmla="*/ 1103744 w 7122824"/>
              <a:gd name="connsiteY4949" fmla="*/ 2220467 h 4151891"/>
              <a:gd name="connsiteX4950" fmla="*/ 1112081 w 7122824"/>
              <a:gd name="connsiteY4950" fmla="*/ 2217024 h 4151891"/>
              <a:gd name="connsiteX4951" fmla="*/ 1105342 w 7122824"/>
              <a:gd name="connsiteY4951" fmla="*/ 2209766 h 4151891"/>
              <a:gd name="connsiteX4952" fmla="*/ 1124917 w 7122824"/>
              <a:gd name="connsiteY4952" fmla="*/ 2193936 h 4151891"/>
              <a:gd name="connsiteX4953" fmla="*/ 1127407 w 7122824"/>
              <a:gd name="connsiteY4953" fmla="*/ 2186849 h 4151891"/>
              <a:gd name="connsiteX4954" fmla="*/ 1128664 w 7122824"/>
              <a:gd name="connsiteY4954" fmla="*/ 2184711 h 4151891"/>
              <a:gd name="connsiteX4955" fmla="*/ 2359679 w 7122824"/>
              <a:gd name="connsiteY4955" fmla="*/ 2181373 h 4151891"/>
              <a:gd name="connsiteX4956" fmla="*/ 2358575 w 7122824"/>
              <a:gd name="connsiteY4956" fmla="*/ 2183198 h 4151891"/>
              <a:gd name="connsiteX4957" fmla="*/ 2367887 w 7122824"/>
              <a:gd name="connsiteY4957" fmla="*/ 2183632 h 4151891"/>
              <a:gd name="connsiteX4958" fmla="*/ 2367442 w 7122824"/>
              <a:gd name="connsiteY4958" fmla="*/ 2182773 h 4151891"/>
              <a:gd name="connsiteX4959" fmla="*/ 2359679 w 7122824"/>
              <a:gd name="connsiteY4959" fmla="*/ 2181373 h 4151891"/>
              <a:gd name="connsiteX4960" fmla="*/ 1186495 w 7122824"/>
              <a:gd name="connsiteY4960" fmla="*/ 2180531 h 4151891"/>
              <a:gd name="connsiteX4961" fmla="*/ 1195519 w 7122824"/>
              <a:gd name="connsiteY4961" fmla="*/ 2181101 h 4151891"/>
              <a:gd name="connsiteX4962" fmla="*/ 1198303 w 7122824"/>
              <a:gd name="connsiteY4962" fmla="*/ 2185408 h 4151891"/>
              <a:gd name="connsiteX4963" fmla="*/ 1186495 w 7122824"/>
              <a:gd name="connsiteY4963" fmla="*/ 2180531 h 4151891"/>
              <a:gd name="connsiteX4964" fmla="*/ 1140056 w 7122824"/>
              <a:gd name="connsiteY4964" fmla="*/ 2179277 h 4151891"/>
              <a:gd name="connsiteX4965" fmla="*/ 1139918 w 7122824"/>
              <a:gd name="connsiteY4965" fmla="*/ 2182856 h 4151891"/>
              <a:gd name="connsiteX4966" fmla="*/ 1137195 w 7122824"/>
              <a:gd name="connsiteY4966" fmla="*/ 2179788 h 4151891"/>
              <a:gd name="connsiteX4967" fmla="*/ 1140056 w 7122824"/>
              <a:gd name="connsiteY4967" fmla="*/ 2179277 h 4151891"/>
              <a:gd name="connsiteX4968" fmla="*/ 891707 w 7122824"/>
              <a:gd name="connsiteY4968" fmla="*/ 2179096 h 4151891"/>
              <a:gd name="connsiteX4969" fmla="*/ 901886 w 7122824"/>
              <a:gd name="connsiteY4969" fmla="*/ 2182166 h 4151891"/>
              <a:gd name="connsiteX4970" fmla="*/ 903004 w 7122824"/>
              <a:gd name="connsiteY4970" fmla="*/ 2185429 h 4151891"/>
              <a:gd name="connsiteX4971" fmla="*/ 883703 w 7122824"/>
              <a:gd name="connsiteY4971" fmla="*/ 2185641 h 4151891"/>
              <a:gd name="connsiteX4972" fmla="*/ 891707 w 7122824"/>
              <a:gd name="connsiteY4972" fmla="*/ 2179096 h 4151891"/>
              <a:gd name="connsiteX4973" fmla="*/ 2439463 w 7122824"/>
              <a:gd name="connsiteY4973" fmla="*/ 2178418 h 4151891"/>
              <a:gd name="connsiteX4974" fmla="*/ 2434962 w 7122824"/>
              <a:gd name="connsiteY4974" fmla="*/ 2185153 h 4151891"/>
              <a:gd name="connsiteX4975" fmla="*/ 2445234 w 7122824"/>
              <a:gd name="connsiteY4975" fmla="*/ 2178787 h 4151891"/>
              <a:gd name="connsiteX4976" fmla="*/ 2439463 w 7122824"/>
              <a:gd name="connsiteY4976" fmla="*/ 2178418 h 4151891"/>
              <a:gd name="connsiteX4977" fmla="*/ 822871 w 7122824"/>
              <a:gd name="connsiteY4977" fmla="*/ 2175659 h 4151891"/>
              <a:gd name="connsiteX4978" fmla="*/ 820618 w 7122824"/>
              <a:gd name="connsiteY4978" fmla="*/ 2190735 h 4151891"/>
              <a:gd name="connsiteX4979" fmla="*/ 811302 w 7122824"/>
              <a:gd name="connsiteY4979" fmla="*/ 2189342 h 4151891"/>
              <a:gd name="connsiteX4980" fmla="*/ 794873 w 7122824"/>
              <a:gd name="connsiteY4980" fmla="*/ 2193053 h 4151891"/>
              <a:gd name="connsiteX4981" fmla="*/ 822871 w 7122824"/>
              <a:gd name="connsiteY4981" fmla="*/ 2175659 h 4151891"/>
              <a:gd name="connsiteX4982" fmla="*/ 914814 w 7122824"/>
              <a:gd name="connsiteY4982" fmla="*/ 2175607 h 4151891"/>
              <a:gd name="connsiteX4983" fmla="*/ 905609 w 7122824"/>
              <a:gd name="connsiteY4983" fmla="*/ 2177346 h 4151891"/>
              <a:gd name="connsiteX4984" fmla="*/ 914814 w 7122824"/>
              <a:gd name="connsiteY4984" fmla="*/ 2175607 h 4151891"/>
              <a:gd name="connsiteX4985" fmla="*/ 1009045 w 7122824"/>
              <a:gd name="connsiteY4985" fmla="*/ 2170444 h 4151891"/>
              <a:gd name="connsiteX4986" fmla="*/ 1014564 w 7122824"/>
              <a:gd name="connsiteY4986" fmla="*/ 2175786 h 4151891"/>
              <a:gd name="connsiteX4987" fmla="*/ 986686 w 7122824"/>
              <a:gd name="connsiteY4987" fmla="*/ 2179475 h 4151891"/>
              <a:gd name="connsiteX4988" fmla="*/ 1009045 w 7122824"/>
              <a:gd name="connsiteY4988" fmla="*/ 2170444 h 4151891"/>
              <a:gd name="connsiteX4989" fmla="*/ 1478932 w 7122824"/>
              <a:gd name="connsiteY4989" fmla="*/ 2169401 h 4151891"/>
              <a:gd name="connsiteX4990" fmla="*/ 1480210 w 7122824"/>
              <a:gd name="connsiteY4990" fmla="*/ 2182003 h 4151891"/>
              <a:gd name="connsiteX4991" fmla="*/ 1448005 w 7122824"/>
              <a:gd name="connsiteY4991" fmla="*/ 2187792 h 4151891"/>
              <a:gd name="connsiteX4992" fmla="*/ 1456417 w 7122824"/>
              <a:gd name="connsiteY4992" fmla="*/ 2173794 h 4151891"/>
              <a:gd name="connsiteX4993" fmla="*/ 1470751 w 7122824"/>
              <a:gd name="connsiteY4993" fmla="*/ 2171281 h 4151891"/>
              <a:gd name="connsiteX4994" fmla="*/ 1478932 w 7122824"/>
              <a:gd name="connsiteY4994" fmla="*/ 2169401 h 4151891"/>
              <a:gd name="connsiteX4995" fmla="*/ 2211370 w 7122824"/>
              <a:gd name="connsiteY4995" fmla="*/ 2169395 h 4151891"/>
              <a:gd name="connsiteX4996" fmla="*/ 2211022 w 7122824"/>
              <a:gd name="connsiteY4996" fmla="*/ 2169402 h 4151891"/>
              <a:gd name="connsiteX4997" fmla="*/ 2204925 w 7122824"/>
              <a:gd name="connsiteY4997" fmla="*/ 2172931 h 4151891"/>
              <a:gd name="connsiteX4998" fmla="*/ 2200121 w 7122824"/>
              <a:gd name="connsiteY4998" fmla="*/ 2181555 h 4151891"/>
              <a:gd name="connsiteX4999" fmla="*/ 2213876 w 7122824"/>
              <a:gd name="connsiteY4999" fmla="*/ 2183610 h 4151891"/>
              <a:gd name="connsiteX5000" fmla="*/ 1371811 w 7122824"/>
              <a:gd name="connsiteY5000" fmla="*/ 2165605 h 4151891"/>
              <a:gd name="connsiteX5001" fmla="*/ 1386941 w 7122824"/>
              <a:gd name="connsiteY5001" fmla="*/ 2169216 h 4151891"/>
              <a:gd name="connsiteX5002" fmla="*/ 1380725 w 7122824"/>
              <a:gd name="connsiteY5002" fmla="*/ 2179092 h 4151891"/>
              <a:gd name="connsiteX5003" fmla="*/ 1362209 w 7122824"/>
              <a:gd name="connsiteY5003" fmla="*/ 2177870 h 4151891"/>
              <a:gd name="connsiteX5004" fmla="*/ 1355835 w 7122824"/>
              <a:gd name="connsiteY5004" fmla="*/ 2167655 h 4151891"/>
              <a:gd name="connsiteX5005" fmla="*/ 1371811 w 7122824"/>
              <a:gd name="connsiteY5005" fmla="*/ 2165605 h 4151891"/>
              <a:gd name="connsiteX5006" fmla="*/ 922163 w 7122824"/>
              <a:gd name="connsiteY5006" fmla="*/ 2157193 h 4151891"/>
              <a:gd name="connsiteX5007" fmla="*/ 873282 w 7122824"/>
              <a:gd name="connsiteY5007" fmla="*/ 2174920 h 4151891"/>
              <a:gd name="connsiteX5008" fmla="*/ 873303 w 7122824"/>
              <a:gd name="connsiteY5008" fmla="*/ 2175175 h 4151891"/>
              <a:gd name="connsiteX5009" fmla="*/ 873169 w 7122824"/>
              <a:gd name="connsiteY5009" fmla="*/ 2174961 h 4151891"/>
              <a:gd name="connsiteX5010" fmla="*/ 839691 w 7122824"/>
              <a:gd name="connsiteY5010" fmla="*/ 2187101 h 4151891"/>
              <a:gd name="connsiteX5011" fmla="*/ 832356 w 7122824"/>
              <a:gd name="connsiteY5011" fmla="*/ 2173330 h 4151891"/>
              <a:gd name="connsiteX5012" fmla="*/ 853883 w 7122824"/>
              <a:gd name="connsiteY5012" fmla="*/ 2165453 h 4151891"/>
              <a:gd name="connsiteX5013" fmla="*/ 922163 w 7122824"/>
              <a:gd name="connsiteY5013" fmla="*/ 2157193 h 4151891"/>
              <a:gd name="connsiteX5014" fmla="*/ 1592728 w 7122824"/>
              <a:gd name="connsiteY5014" fmla="*/ 2155489 h 4151891"/>
              <a:gd name="connsiteX5015" fmla="*/ 1590076 w 7122824"/>
              <a:gd name="connsiteY5015" fmla="*/ 2159444 h 4151891"/>
              <a:gd name="connsiteX5016" fmla="*/ 1593222 w 7122824"/>
              <a:gd name="connsiteY5016" fmla="*/ 2157483 h 4151891"/>
              <a:gd name="connsiteX5017" fmla="*/ 1597113 w 7122824"/>
              <a:gd name="connsiteY5017" fmla="*/ 2158243 h 4151891"/>
              <a:gd name="connsiteX5018" fmla="*/ 1598520 w 7122824"/>
              <a:gd name="connsiteY5018" fmla="*/ 2155964 h 4151891"/>
              <a:gd name="connsiteX5019" fmla="*/ 1592728 w 7122824"/>
              <a:gd name="connsiteY5019" fmla="*/ 2155489 h 4151891"/>
              <a:gd name="connsiteX5020" fmla="*/ 1518138 w 7122824"/>
              <a:gd name="connsiteY5020" fmla="*/ 2154309 h 4151891"/>
              <a:gd name="connsiteX5021" fmla="*/ 1543740 w 7122824"/>
              <a:gd name="connsiteY5021" fmla="*/ 2158135 h 4151891"/>
              <a:gd name="connsiteX5022" fmla="*/ 1535804 w 7122824"/>
              <a:gd name="connsiteY5022" fmla="*/ 2168320 h 4151891"/>
              <a:gd name="connsiteX5023" fmla="*/ 1533238 w 7122824"/>
              <a:gd name="connsiteY5023" fmla="*/ 2170877 h 4151891"/>
              <a:gd name="connsiteX5024" fmla="*/ 1537356 w 7122824"/>
              <a:gd name="connsiteY5024" fmla="*/ 2172189 h 4151891"/>
              <a:gd name="connsiteX5025" fmla="*/ 1544674 w 7122824"/>
              <a:gd name="connsiteY5025" fmla="*/ 2181270 h 4151891"/>
              <a:gd name="connsiteX5026" fmla="*/ 1524110 w 7122824"/>
              <a:gd name="connsiteY5026" fmla="*/ 2183014 h 4151891"/>
              <a:gd name="connsiteX5027" fmla="*/ 1513063 w 7122824"/>
              <a:gd name="connsiteY5027" fmla="*/ 2173336 h 4151891"/>
              <a:gd name="connsiteX5028" fmla="*/ 1520586 w 7122824"/>
              <a:gd name="connsiteY5028" fmla="*/ 2185700 h 4151891"/>
              <a:gd name="connsiteX5029" fmla="*/ 1485351 w 7122824"/>
              <a:gd name="connsiteY5029" fmla="*/ 2172406 h 4151891"/>
              <a:gd name="connsiteX5030" fmla="*/ 1493940 w 7122824"/>
              <a:gd name="connsiteY5030" fmla="*/ 2170549 h 4151891"/>
              <a:gd name="connsiteX5031" fmla="*/ 1468864 w 7122824"/>
              <a:gd name="connsiteY5031" fmla="*/ 2161078 h 4151891"/>
              <a:gd name="connsiteX5032" fmla="*/ 1505921 w 7122824"/>
              <a:gd name="connsiteY5032" fmla="*/ 2165124 h 4151891"/>
              <a:gd name="connsiteX5033" fmla="*/ 1504221 w 7122824"/>
              <a:gd name="connsiteY5033" fmla="*/ 2168326 h 4151891"/>
              <a:gd name="connsiteX5034" fmla="*/ 1511904 w 7122824"/>
              <a:gd name="connsiteY5034" fmla="*/ 2166664 h 4151891"/>
              <a:gd name="connsiteX5035" fmla="*/ 1520112 w 7122824"/>
              <a:gd name="connsiteY5035" fmla="*/ 2167966 h 4151891"/>
              <a:gd name="connsiteX5036" fmla="*/ 1522166 w 7122824"/>
              <a:gd name="connsiteY5036" fmla="*/ 2168251 h 4151891"/>
              <a:gd name="connsiteX5037" fmla="*/ 1521316 w 7122824"/>
              <a:gd name="connsiteY5037" fmla="*/ 2166643 h 4151891"/>
              <a:gd name="connsiteX5038" fmla="*/ 1518138 w 7122824"/>
              <a:gd name="connsiteY5038" fmla="*/ 2154309 h 4151891"/>
              <a:gd name="connsiteX5039" fmla="*/ 1454021 w 7122824"/>
              <a:gd name="connsiteY5039" fmla="*/ 2153921 h 4151891"/>
              <a:gd name="connsiteX5040" fmla="*/ 1455155 w 7122824"/>
              <a:gd name="connsiteY5040" fmla="*/ 2166468 h 4151891"/>
              <a:gd name="connsiteX5041" fmla="*/ 1441911 w 7122824"/>
              <a:gd name="connsiteY5041" fmla="*/ 2164490 h 4151891"/>
              <a:gd name="connsiteX5042" fmla="*/ 1454021 w 7122824"/>
              <a:gd name="connsiteY5042" fmla="*/ 2153921 h 4151891"/>
              <a:gd name="connsiteX5043" fmla="*/ 1618433 w 7122824"/>
              <a:gd name="connsiteY5043" fmla="*/ 2150439 h 4151891"/>
              <a:gd name="connsiteX5044" fmla="*/ 1612029 w 7122824"/>
              <a:gd name="connsiteY5044" fmla="*/ 2157984 h 4151891"/>
              <a:gd name="connsiteX5045" fmla="*/ 1626936 w 7122824"/>
              <a:gd name="connsiteY5045" fmla="*/ 2152394 h 4151891"/>
              <a:gd name="connsiteX5046" fmla="*/ 1618433 w 7122824"/>
              <a:gd name="connsiteY5046" fmla="*/ 2150439 h 4151891"/>
              <a:gd name="connsiteX5047" fmla="*/ 2143426 w 7122824"/>
              <a:gd name="connsiteY5047" fmla="*/ 2148239 h 4151891"/>
              <a:gd name="connsiteX5048" fmla="*/ 2094248 w 7122824"/>
              <a:gd name="connsiteY5048" fmla="*/ 2150158 h 4151891"/>
              <a:gd name="connsiteX5049" fmla="*/ 2094198 w 7122824"/>
              <a:gd name="connsiteY5049" fmla="*/ 2150492 h 4151891"/>
              <a:gd name="connsiteX5050" fmla="*/ 2092438 w 7122824"/>
              <a:gd name="connsiteY5050" fmla="*/ 2150228 h 4151891"/>
              <a:gd name="connsiteX5051" fmla="*/ 1982831 w 7122824"/>
              <a:gd name="connsiteY5051" fmla="*/ 2154506 h 4151891"/>
              <a:gd name="connsiteX5052" fmla="*/ 1961044 w 7122824"/>
              <a:gd name="connsiteY5052" fmla="*/ 2154138 h 4151891"/>
              <a:gd name="connsiteX5053" fmla="*/ 1960392 w 7122824"/>
              <a:gd name="connsiteY5053" fmla="*/ 2161521 h 4151891"/>
              <a:gd name="connsiteX5054" fmla="*/ 1956433 w 7122824"/>
              <a:gd name="connsiteY5054" fmla="*/ 2154797 h 4151891"/>
              <a:gd name="connsiteX5055" fmla="*/ 1956542 w 7122824"/>
              <a:gd name="connsiteY5055" fmla="*/ 2154063 h 4151891"/>
              <a:gd name="connsiteX5056" fmla="*/ 1902254 w 7122824"/>
              <a:gd name="connsiteY5056" fmla="*/ 2153148 h 4151891"/>
              <a:gd name="connsiteX5057" fmla="*/ 1860506 w 7122824"/>
              <a:gd name="connsiteY5057" fmla="*/ 2150036 h 4151891"/>
              <a:gd name="connsiteX5058" fmla="*/ 1846540 w 7122824"/>
              <a:gd name="connsiteY5058" fmla="*/ 2151076 h 4151891"/>
              <a:gd name="connsiteX5059" fmla="*/ 1833092 w 7122824"/>
              <a:gd name="connsiteY5059" fmla="*/ 2167827 h 4151891"/>
              <a:gd name="connsiteX5060" fmla="*/ 1832090 w 7122824"/>
              <a:gd name="connsiteY5060" fmla="*/ 2153606 h 4151891"/>
              <a:gd name="connsiteX5061" fmla="*/ 1747980 w 7122824"/>
              <a:gd name="connsiteY5061" fmla="*/ 2154099 h 4151891"/>
              <a:gd name="connsiteX5062" fmla="*/ 1694224 w 7122824"/>
              <a:gd name="connsiteY5062" fmla="*/ 2159349 h 4151891"/>
              <a:gd name="connsiteX5063" fmla="*/ 1693318 w 7122824"/>
              <a:gd name="connsiteY5063" fmla="*/ 2165410 h 4151891"/>
              <a:gd name="connsiteX5064" fmla="*/ 1686745 w 7122824"/>
              <a:gd name="connsiteY5064" fmla="*/ 2167590 h 4151891"/>
              <a:gd name="connsiteX5065" fmla="*/ 1697672 w 7122824"/>
              <a:gd name="connsiteY5065" fmla="*/ 2167641 h 4151891"/>
              <a:gd name="connsiteX5066" fmla="*/ 1730799 w 7122824"/>
              <a:gd name="connsiteY5066" fmla="*/ 2174173 h 4151891"/>
              <a:gd name="connsiteX5067" fmla="*/ 1778530 w 7122824"/>
              <a:gd name="connsiteY5067" fmla="*/ 2187628 h 4151891"/>
              <a:gd name="connsiteX5068" fmla="*/ 1782970 w 7122824"/>
              <a:gd name="connsiteY5068" fmla="*/ 2185872 h 4151891"/>
              <a:gd name="connsiteX5069" fmla="*/ 1798070 w 7122824"/>
              <a:gd name="connsiteY5069" fmla="*/ 2184220 h 4151891"/>
              <a:gd name="connsiteX5070" fmla="*/ 1816814 w 7122824"/>
              <a:gd name="connsiteY5070" fmla="*/ 2182591 h 4151891"/>
              <a:gd name="connsiteX5071" fmla="*/ 1823199 w 7122824"/>
              <a:gd name="connsiteY5071" fmla="*/ 2181721 h 4151891"/>
              <a:gd name="connsiteX5072" fmla="*/ 1828505 w 7122824"/>
              <a:gd name="connsiteY5072" fmla="*/ 2167141 h 4151891"/>
              <a:gd name="connsiteX5073" fmla="*/ 1846399 w 7122824"/>
              <a:gd name="connsiteY5073" fmla="*/ 2172942 h 4151891"/>
              <a:gd name="connsiteX5074" fmla="*/ 1873900 w 7122824"/>
              <a:gd name="connsiteY5074" fmla="*/ 2175488 h 4151891"/>
              <a:gd name="connsiteX5075" fmla="*/ 1884219 w 7122824"/>
              <a:gd name="connsiteY5075" fmla="*/ 2169213 h 4151891"/>
              <a:gd name="connsiteX5076" fmla="*/ 1897755 w 7122824"/>
              <a:gd name="connsiteY5076" fmla="*/ 2172799 h 4151891"/>
              <a:gd name="connsiteX5077" fmla="*/ 1929387 w 7122824"/>
              <a:gd name="connsiteY5077" fmla="*/ 2179089 h 4151891"/>
              <a:gd name="connsiteX5078" fmla="*/ 2037632 w 7122824"/>
              <a:gd name="connsiteY5078" fmla="*/ 2162694 h 4151891"/>
              <a:gd name="connsiteX5079" fmla="*/ 2041959 w 7122824"/>
              <a:gd name="connsiteY5079" fmla="*/ 2175587 h 4151891"/>
              <a:gd name="connsiteX5080" fmla="*/ 2064448 w 7122824"/>
              <a:gd name="connsiteY5080" fmla="*/ 2169828 h 4151891"/>
              <a:gd name="connsiteX5081" fmla="*/ 2102523 w 7122824"/>
              <a:gd name="connsiteY5081" fmla="*/ 2166138 h 4151891"/>
              <a:gd name="connsiteX5082" fmla="*/ 2106367 w 7122824"/>
              <a:gd name="connsiteY5082" fmla="*/ 2180522 h 4151891"/>
              <a:gd name="connsiteX5083" fmla="*/ 2121888 w 7122824"/>
              <a:gd name="connsiteY5083" fmla="*/ 2181278 h 4151891"/>
              <a:gd name="connsiteX5084" fmla="*/ 2144958 w 7122824"/>
              <a:gd name="connsiteY5084" fmla="*/ 2182315 h 4151891"/>
              <a:gd name="connsiteX5085" fmla="*/ 2161007 w 7122824"/>
              <a:gd name="connsiteY5085" fmla="*/ 2178835 h 4151891"/>
              <a:gd name="connsiteX5086" fmla="*/ 2128367 w 7122824"/>
              <a:gd name="connsiteY5086" fmla="*/ 2167930 h 4151891"/>
              <a:gd name="connsiteX5087" fmla="*/ 2129156 w 7122824"/>
              <a:gd name="connsiteY5087" fmla="*/ 2176666 h 4151891"/>
              <a:gd name="connsiteX5088" fmla="*/ 2115911 w 7122824"/>
              <a:gd name="connsiteY5088" fmla="*/ 2174687 h 4151891"/>
              <a:gd name="connsiteX5089" fmla="*/ 2124956 w 7122824"/>
              <a:gd name="connsiteY5089" fmla="*/ 2166790 h 4151891"/>
              <a:gd name="connsiteX5090" fmla="*/ 2118792 w 7122824"/>
              <a:gd name="connsiteY5090" fmla="*/ 2164731 h 4151891"/>
              <a:gd name="connsiteX5091" fmla="*/ 2114234 w 7122824"/>
              <a:gd name="connsiteY5091" fmla="*/ 2153411 h 4151891"/>
              <a:gd name="connsiteX5092" fmla="*/ 2131054 w 7122824"/>
              <a:gd name="connsiteY5092" fmla="*/ 2154111 h 4151891"/>
              <a:gd name="connsiteX5093" fmla="*/ 2142825 w 7122824"/>
              <a:gd name="connsiteY5093" fmla="*/ 2158981 h 4151891"/>
              <a:gd name="connsiteX5094" fmla="*/ 2147208 w 7122824"/>
              <a:gd name="connsiteY5094" fmla="*/ 2150553 h 4151891"/>
              <a:gd name="connsiteX5095" fmla="*/ 937576 w 7122824"/>
              <a:gd name="connsiteY5095" fmla="*/ 2148002 h 4151891"/>
              <a:gd name="connsiteX5096" fmla="*/ 945235 w 7122824"/>
              <a:gd name="connsiteY5096" fmla="*/ 2156601 h 4151891"/>
              <a:gd name="connsiteX5097" fmla="*/ 937576 w 7122824"/>
              <a:gd name="connsiteY5097" fmla="*/ 2148002 h 4151891"/>
              <a:gd name="connsiteX5098" fmla="*/ 1639715 w 7122824"/>
              <a:gd name="connsiteY5098" fmla="*/ 2145347 h 4151891"/>
              <a:gd name="connsiteX5099" fmla="*/ 1631523 w 7122824"/>
              <a:gd name="connsiteY5099" fmla="*/ 2153079 h 4151891"/>
              <a:gd name="connsiteX5100" fmla="*/ 1650980 w 7122824"/>
              <a:gd name="connsiteY5100" fmla="*/ 2148430 h 4151891"/>
              <a:gd name="connsiteX5101" fmla="*/ 1639715 w 7122824"/>
              <a:gd name="connsiteY5101" fmla="*/ 2145347 h 4151891"/>
              <a:gd name="connsiteX5102" fmla="*/ 951905 w 7122824"/>
              <a:gd name="connsiteY5102" fmla="*/ 2144396 h 4151891"/>
              <a:gd name="connsiteX5103" fmla="*/ 965150 w 7122824"/>
              <a:gd name="connsiteY5103" fmla="*/ 2146375 h 4151891"/>
              <a:gd name="connsiteX5104" fmla="*/ 954342 w 7122824"/>
              <a:gd name="connsiteY5104" fmla="*/ 2158301 h 4151891"/>
              <a:gd name="connsiteX5105" fmla="*/ 951905 w 7122824"/>
              <a:gd name="connsiteY5105" fmla="*/ 2144396 h 4151891"/>
              <a:gd name="connsiteX5106" fmla="*/ 1019618 w 7122824"/>
              <a:gd name="connsiteY5106" fmla="*/ 2143627 h 4151891"/>
              <a:gd name="connsiteX5107" fmla="*/ 1027277 w 7122824"/>
              <a:gd name="connsiteY5107" fmla="*/ 2152227 h 4151891"/>
              <a:gd name="connsiteX5108" fmla="*/ 1019618 w 7122824"/>
              <a:gd name="connsiteY5108" fmla="*/ 2143627 h 4151891"/>
              <a:gd name="connsiteX5109" fmla="*/ 2338426 w 7122824"/>
              <a:gd name="connsiteY5109" fmla="*/ 2141513 h 4151891"/>
              <a:gd name="connsiteX5110" fmla="*/ 2332986 w 7122824"/>
              <a:gd name="connsiteY5110" fmla="*/ 2143677 h 4151891"/>
              <a:gd name="connsiteX5111" fmla="*/ 2333197 w 7122824"/>
              <a:gd name="connsiteY5111" fmla="*/ 2144032 h 4151891"/>
              <a:gd name="connsiteX5112" fmla="*/ 2333662 w 7122824"/>
              <a:gd name="connsiteY5112" fmla="*/ 2146243 h 4151891"/>
              <a:gd name="connsiteX5113" fmla="*/ 2330934 w 7122824"/>
              <a:gd name="connsiteY5113" fmla="*/ 2147198 h 4151891"/>
              <a:gd name="connsiteX5114" fmla="*/ 2332161 w 7122824"/>
              <a:gd name="connsiteY5114" fmla="*/ 2144005 h 4151891"/>
              <a:gd name="connsiteX5115" fmla="*/ 2331379 w 7122824"/>
              <a:gd name="connsiteY5115" fmla="*/ 2144316 h 4151891"/>
              <a:gd name="connsiteX5116" fmla="*/ 2329872 w 7122824"/>
              <a:gd name="connsiteY5116" fmla="*/ 2145008 h 4151891"/>
              <a:gd name="connsiteX5117" fmla="*/ 2328006 w 7122824"/>
              <a:gd name="connsiteY5117" fmla="*/ 2149359 h 4151891"/>
              <a:gd name="connsiteX5118" fmla="*/ 2331836 w 7122824"/>
              <a:gd name="connsiteY5118" fmla="*/ 2150421 h 4151891"/>
              <a:gd name="connsiteX5119" fmla="*/ 2332262 w 7122824"/>
              <a:gd name="connsiteY5119" fmla="*/ 2147574 h 4151891"/>
              <a:gd name="connsiteX5120" fmla="*/ 2338607 w 7122824"/>
              <a:gd name="connsiteY5120" fmla="*/ 2146959 h 4151891"/>
              <a:gd name="connsiteX5121" fmla="*/ 2341254 w 7122824"/>
              <a:gd name="connsiteY5121" fmla="*/ 2142430 h 4151891"/>
              <a:gd name="connsiteX5122" fmla="*/ 1662709 w 7122824"/>
              <a:gd name="connsiteY5122" fmla="*/ 2140998 h 4151891"/>
              <a:gd name="connsiteX5123" fmla="*/ 1654038 w 7122824"/>
              <a:gd name="connsiteY5123" fmla="*/ 2148887 h 4151891"/>
              <a:gd name="connsiteX5124" fmla="*/ 1673278 w 7122824"/>
              <a:gd name="connsiteY5124" fmla="*/ 2143946 h 4151891"/>
              <a:gd name="connsiteX5125" fmla="*/ 1662709 w 7122824"/>
              <a:gd name="connsiteY5125" fmla="*/ 2140998 h 4151891"/>
              <a:gd name="connsiteX5126" fmla="*/ 976178 w 7122824"/>
              <a:gd name="connsiteY5126" fmla="*/ 2139242 h 4151891"/>
              <a:gd name="connsiteX5127" fmla="*/ 983182 w 7122824"/>
              <a:gd name="connsiteY5127" fmla="*/ 2141060 h 4151891"/>
              <a:gd name="connsiteX5128" fmla="*/ 969947 w 7122824"/>
              <a:gd name="connsiteY5128" fmla="*/ 2146800 h 4151891"/>
              <a:gd name="connsiteX5129" fmla="*/ 976178 w 7122824"/>
              <a:gd name="connsiteY5129" fmla="*/ 2139242 h 4151891"/>
              <a:gd name="connsiteX5130" fmla="*/ 2258921 w 7122824"/>
              <a:gd name="connsiteY5130" fmla="*/ 2138764 h 4151891"/>
              <a:gd name="connsiteX5131" fmla="*/ 2250802 w 7122824"/>
              <a:gd name="connsiteY5131" fmla="*/ 2141655 h 4151891"/>
              <a:gd name="connsiteX5132" fmla="*/ 2263567 w 7122824"/>
              <a:gd name="connsiteY5132" fmla="*/ 2143563 h 4151891"/>
              <a:gd name="connsiteX5133" fmla="*/ 2262780 w 7122824"/>
              <a:gd name="connsiteY5133" fmla="*/ 2141629 h 4151891"/>
              <a:gd name="connsiteX5134" fmla="*/ 1039854 w 7122824"/>
              <a:gd name="connsiteY5134" fmla="*/ 2138107 h 4151891"/>
              <a:gd name="connsiteX5135" fmla="*/ 1045601 w 7122824"/>
              <a:gd name="connsiteY5135" fmla="*/ 2144964 h 4151891"/>
              <a:gd name="connsiteX5136" fmla="*/ 1033035 w 7122824"/>
              <a:gd name="connsiteY5136" fmla="*/ 2146181 h 4151891"/>
              <a:gd name="connsiteX5137" fmla="*/ 1039854 w 7122824"/>
              <a:gd name="connsiteY5137" fmla="*/ 2138107 h 4151891"/>
              <a:gd name="connsiteX5138" fmla="*/ 1686464 w 7122824"/>
              <a:gd name="connsiteY5138" fmla="*/ 2138099 h 4151891"/>
              <a:gd name="connsiteX5139" fmla="*/ 1677866 w 7122824"/>
              <a:gd name="connsiteY5139" fmla="*/ 2144632 h 4151891"/>
              <a:gd name="connsiteX5140" fmla="*/ 1697132 w 7122824"/>
              <a:gd name="connsiteY5140" fmla="*/ 2141256 h 4151891"/>
              <a:gd name="connsiteX5141" fmla="*/ 1686464 w 7122824"/>
              <a:gd name="connsiteY5141" fmla="*/ 2138099 h 4151891"/>
              <a:gd name="connsiteX5142" fmla="*/ 1054693 w 7122824"/>
              <a:gd name="connsiteY5142" fmla="*/ 2135607 h 4151891"/>
              <a:gd name="connsiteX5143" fmla="*/ 1060247 w 7122824"/>
              <a:gd name="connsiteY5143" fmla="*/ 2139231 h 4151891"/>
              <a:gd name="connsiteX5144" fmla="*/ 1049571 w 7122824"/>
              <a:gd name="connsiteY5144" fmla="*/ 2140618 h 4151891"/>
              <a:gd name="connsiteX5145" fmla="*/ 1047008 w 7122824"/>
              <a:gd name="connsiteY5145" fmla="*/ 2137253 h 4151891"/>
              <a:gd name="connsiteX5146" fmla="*/ 1054693 w 7122824"/>
              <a:gd name="connsiteY5146" fmla="*/ 2135607 h 4151891"/>
              <a:gd name="connsiteX5147" fmla="*/ 1705673 w 7122824"/>
              <a:gd name="connsiteY5147" fmla="*/ 2135107 h 4151891"/>
              <a:gd name="connsiteX5148" fmla="*/ 1701719 w 7122824"/>
              <a:gd name="connsiteY5148" fmla="*/ 2141942 h 4151891"/>
              <a:gd name="connsiteX5149" fmla="*/ 1712039 w 7122824"/>
              <a:gd name="connsiteY5149" fmla="*/ 2135668 h 4151891"/>
              <a:gd name="connsiteX5150" fmla="*/ 1705673 w 7122824"/>
              <a:gd name="connsiteY5150" fmla="*/ 2135107 h 4151891"/>
              <a:gd name="connsiteX5151" fmla="*/ 2224016 w 7122824"/>
              <a:gd name="connsiteY5151" fmla="*/ 2134768 h 4151891"/>
              <a:gd name="connsiteX5152" fmla="*/ 2222452 w 7122824"/>
              <a:gd name="connsiteY5152" fmla="*/ 2135207 h 4151891"/>
              <a:gd name="connsiteX5153" fmla="*/ 2217583 w 7122824"/>
              <a:gd name="connsiteY5153" fmla="*/ 2144247 h 4151891"/>
              <a:gd name="connsiteX5154" fmla="*/ 2234406 w 7122824"/>
              <a:gd name="connsiteY5154" fmla="*/ 2146761 h 4151891"/>
              <a:gd name="connsiteX5155" fmla="*/ 2245110 w 7122824"/>
              <a:gd name="connsiteY5155" fmla="*/ 2148360 h 4151891"/>
              <a:gd name="connsiteX5156" fmla="*/ 2246666 w 7122824"/>
              <a:gd name="connsiteY5156" fmla="*/ 2137944 h 4151891"/>
              <a:gd name="connsiteX5157" fmla="*/ 2234382 w 7122824"/>
              <a:gd name="connsiteY5157" fmla="*/ 2137798 h 4151891"/>
              <a:gd name="connsiteX5158" fmla="*/ 1106632 w 7122824"/>
              <a:gd name="connsiteY5158" fmla="*/ 2133394 h 4151891"/>
              <a:gd name="connsiteX5159" fmla="*/ 1116510 w 7122824"/>
              <a:gd name="connsiteY5159" fmla="*/ 2139555 h 4151891"/>
              <a:gd name="connsiteX5160" fmla="*/ 1102565 w 7122824"/>
              <a:gd name="connsiteY5160" fmla="*/ 2140594 h 4151891"/>
              <a:gd name="connsiteX5161" fmla="*/ 1101395 w 7122824"/>
              <a:gd name="connsiteY5161" fmla="*/ 2141520 h 4151891"/>
              <a:gd name="connsiteX5162" fmla="*/ 1102146 w 7122824"/>
              <a:gd name="connsiteY5162" fmla="*/ 2144762 h 4151891"/>
              <a:gd name="connsiteX5163" fmla="*/ 1098656 w 7122824"/>
              <a:gd name="connsiteY5163" fmla="*/ 2143688 h 4151891"/>
              <a:gd name="connsiteX5164" fmla="*/ 1092605 w 7122824"/>
              <a:gd name="connsiteY5164" fmla="*/ 2148476 h 4151891"/>
              <a:gd name="connsiteX5165" fmla="*/ 1082185 w 7122824"/>
              <a:gd name="connsiteY5165" fmla="*/ 2151605 h 4151891"/>
              <a:gd name="connsiteX5166" fmla="*/ 1057453 w 7122824"/>
              <a:gd name="connsiteY5166" fmla="*/ 2160402 h 4151891"/>
              <a:gd name="connsiteX5167" fmla="*/ 1031486 w 7122824"/>
              <a:gd name="connsiteY5167" fmla="*/ 2168756 h 4151891"/>
              <a:gd name="connsiteX5168" fmla="*/ 1015988 w 7122824"/>
              <a:gd name="connsiteY5168" fmla="*/ 2168002 h 4151891"/>
              <a:gd name="connsiteX5169" fmla="*/ 1069354 w 7122824"/>
              <a:gd name="connsiteY5169" fmla="*/ 2143441 h 4151891"/>
              <a:gd name="connsiteX5170" fmla="*/ 1075441 w 7122824"/>
              <a:gd name="connsiteY5170" fmla="*/ 2141793 h 4151891"/>
              <a:gd name="connsiteX5171" fmla="*/ 1075306 w 7122824"/>
              <a:gd name="connsiteY5171" fmla="*/ 2141523 h 4151891"/>
              <a:gd name="connsiteX5172" fmla="*/ 1076605 w 7122824"/>
              <a:gd name="connsiteY5172" fmla="*/ 2141479 h 4151891"/>
              <a:gd name="connsiteX5173" fmla="*/ 1094604 w 7122824"/>
              <a:gd name="connsiteY5173" fmla="*/ 2136610 h 4151891"/>
              <a:gd name="connsiteX5174" fmla="*/ 1094487 w 7122824"/>
              <a:gd name="connsiteY5174" fmla="*/ 2136164 h 4151891"/>
              <a:gd name="connsiteX5175" fmla="*/ 1095477 w 7122824"/>
              <a:gd name="connsiteY5175" fmla="*/ 2136374 h 4151891"/>
              <a:gd name="connsiteX5176" fmla="*/ 1016746 w 7122824"/>
              <a:gd name="connsiteY5176" fmla="*/ 2132825 h 4151891"/>
              <a:gd name="connsiteX5177" fmla="*/ 1022243 w 7122824"/>
              <a:gd name="connsiteY5177" fmla="*/ 2133455 h 4151891"/>
              <a:gd name="connsiteX5178" fmla="*/ 1012597 w 7122824"/>
              <a:gd name="connsiteY5178" fmla="*/ 2138143 h 4151891"/>
              <a:gd name="connsiteX5179" fmla="*/ 1016746 w 7122824"/>
              <a:gd name="connsiteY5179" fmla="*/ 2132825 h 4151891"/>
              <a:gd name="connsiteX5180" fmla="*/ 2201454 w 7122824"/>
              <a:gd name="connsiteY5180" fmla="*/ 2132294 h 4151891"/>
              <a:gd name="connsiteX5181" fmla="*/ 2190309 w 7122824"/>
              <a:gd name="connsiteY5181" fmla="*/ 2140172 h 4151891"/>
              <a:gd name="connsiteX5182" fmla="*/ 2214354 w 7122824"/>
              <a:gd name="connsiteY5182" fmla="*/ 2136208 h 4151891"/>
              <a:gd name="connsiteX5183" fmla="*/ 2201454 w 7122824"/>
              <a:gd name="connsiteY5183" fmla="*/ 2132294 h 4151891"/>
              <a:gd name="connsiteX5184" fmla="*/ 1733897 w 7122824"/>
              <a:gd name="connsiteY5184" fmla="*/ 2131508 h 4151891"/>
              <a:gd name="connsiteX5185" fmla="*/ 1730135 w 7122824"/>
              <a:gd name="connsiteY5185" fmla="*/ 2138371 h 4151891"/>
              <a:gd name="connsiteX5186" fmla="*/ 1738925 w 7122824"/>
              <a:gd name="connsiteY5186" fmla="*/ 2131868 h 4151891"/>
              <a:gd name="connsiteX5187" fmla="*/ 1733897 w 7122824"/>
              <a:gd name="connsiteY5187" fmla="*/ 2131508 h 4151891"/>
              <a:gd name="connsiteX5188" fmla="*/ 1118657 w 7122824"/>
              <a:gd name="connsiteY5188" fmla="*/ 2131230 h 4151891"/>
              <a:gd name="connsiteX5189" fmla="*/ 1118367 w 7122824"/>
              <a:gd name="connsiteY5189" fmla="*/ 2134816 h 4151891"/>
              <a:gd name="connsiteX5190" fmla="*/ 1116865 w 7122824"/>
              <a:gd name="connsiteY5190" fmla="*/ 2131688 h 4151891"/>
              <a:gd name="connsiteX5191" fmla="*/ 1118657 w 7122824"/>
              <a:gd name="connsiteY5191" fmla="*/ 2131230 h 4151891"/>
              <a:gd name="connsiteX5192" fmla="*/ 2358924 w 7122824"/>
              <a:gd name="connsiteY5192" fmla="*/ 2130789 h 4151891"/>
              <a:gd name="connsiteX5193" fmla="*/ 2360047 w 7122824"/>
              <a:gd name="connsiteY5193" fmla="*/ 2148121 h 4151891"/>
              <a:gd name="connsiteX5194" fmla="*/ 2360315 w 7122824"/>
              <a:gd name="connsiteY5194" fmla="*/ 2148895 h 4151891"/>
              <a:gd name="connsiteX5195" fmla="*/ 2377734 w 7122824"/>
              <a:gd name="connsiteY5195" fmla="*/ 2149092 h 4151891"/>
              <a:gd name="connsiteX5196" fmla="*/ 2401441 w 7122824"/>
              <a:gd name="connsiteY5196" fmla="*/ 2164164 h 4151891"/>
              <a:gd name="connsiteX5197" fmla="*/ 2365052 w 7122824"/>
              <a:gd name="connsiteY5197" fmla="*/ 2162589 h 4151891"/>
              <a:gd name="connsiteX5198" fmla="*/ 2365097 w 7122824"/>
              <a:gd name="connsiteY5198" fmla="*/ 2162719 h 4151891"/>
              <a:gd name="connsiteX5199" fmla="*/ 2382050 w 7122824"/>
              <a:gd name="connsiteY5199" fmla="*/ 2173070 h 4151891"/>
              <a:gd name="connsiteX5200" fmla="*/ 2410294 w 7122824"/>
              <a:gd name="connsiteY5200" fmla="*/ 2189176 h 4151891"/>
              <a:gd name="connsiteX5201" fmla="*/ 2438333 w 7122824"/>
              <a:gd name="connsiteY5201" fmla="*/ 2205782 h 4151891"/>
              <a:gd name="connsiteX5202" fmla="*/ 2438461 w 7122824"/>
              <a:gd name="connsiteY5202" fmla="*/ 2205641 h 4151891"/>
              <a:gd name="connsiteX5203" fmla="*/ 2438501 w 7122824"/>
              <a:gd name="connsiteY5203" fmla="*/ 2205881 h 4151891"/>
              <a:gd name="connsiteX5204" fmla="*/ 2439351 w 7122824"/>
              <a:gd name="connsiteY5204" fmla="*/ 2206384 h 4151891"/>
              <a:gd name="connsiteX5205" fmla="*/ 2438625 w 7122824"/>
              <a:gd name="connsiteY5205" fmla="*/ 2206611 h 4151891"/>
              <a:gd name="connsiteX5206" fmla="*/ 2439041 w 7122824"/>
              <a:gd name="connsiteY5206" fmla="*/ 2209037 h 4151891"/>
              <a:gd name="connsiteX5207" fmla="*/ 2438658 w 7122824"/>
              <a:gd name="connsiteY5207" fmla="*/ 2209979 h 4151891"/>
              <a:gd name="connsiteX5208" fmla="*/ 2442696 w 7122824"/>
              <a:gd name="connsiteY5208" fmla="*/ 2209860 h 4151891"/>
              <a:gd name="connsiteX5209" fmla="*/ 2449986 w 7122824"/>
              <a:gd name="connsiteY5209" fmla="*/ 2218917 h 4151891"/>
              <a:gd name="connsiteX5210" fmla="*/ 2444873 w 7122824"/>
              <a:gd name="connsiteY5210" fmla="*/ 2219130 h 4151891"/>
              <a:gd name="connsiteX5211" fmla="*/ 2442602 w 7122824"/>
              <a:gd name="connsiteY5211" fmla="*/ 2223015 h 4151891"/>
              <a:gd name="connsiteX5212" fmla="*/ 2442853 w 7122824"/>
              <a:gd name="connsiteY5212" fmla="*/ 2223034 h 4151891"/>
              <a:gd name="connsiteX5213" fmla="*/ 2441421 w 7122824"/>
              <a:gd name="connsiteY5213" fmla="*/ 2225390 h 4151891"/>
              <a:gd name="connsiteX5214" fmla="*/ 2468338 w 7122824"/>
              <a:gd name="connsiteY5214" fmla="*/ 2221659 h 4151891"/>
              <a:gd name="connsiteX5215" fmla="*/ 2467000 w 7122824"/>
              <a:gd name="connsiteY5215" fmla="*/ 2230611 h 4151891"/>
              <a:gd name="connsiteX5216" fmla="*/ 2477245 w 7122824"/>
              <a:gd name="connsiteY5216" fmla="*/ 2231178 h 4151891"/>
              <a:gd name="connsiteX5217" fmla="*/ 2477646 w 7122824"/>
              <a:gd name="connsiteY5217" fmla="*/ 2230867 h 4151891"/>
              <a:gd name="connsiteX5218" fmla="*/ 2484699 w 7122824"/>
              <a:gd name="connsiteY5218" fmla="*/ 2230748 h 4151891"/>
              <a:gd name="connsiteX5219" fmla="*/ 2487827 w 7122824"/>
              <a:gd name="connsiteY5219" fmla="*/ 2231763 h 4151891"/>
              <a:gd name="connsiteX5220" fmla="*/ 2509244 w 7122824"/>
              <a:gd name="connsiteY5220" fmla="*/ 2232945 h 4151891"/>
              <a:gd name="connsiteX5221" fmla="*/ 2498441 w 7122824"/>
              <a:gd name="connsiteY5221" fmla="*/ 2227721 h 4151891"/>
              <a:gd name="connsiteX5222" fmla="*/ 2484748 w 7122824"/>
              <a:gd name="connsiteY5222" fmla="*/ 2214732 h 4151891"/>
              <a:gd name="connsiteX5223" fmla="*/ 2476061 w 7122824"/>
              <a:gd name="connsiteY5223" fmla="*/ 2199623 h 4151891"/>
              <a:gd name="connsiteX5224" fmla="*/ 2493826 w 7122824"/>
              <a:gd name="connsiteY5224" fmla="*/ 2205856 h 4151891"/>
              <a:gd name="connsiteX5225" fmla="*/ 2494900 w 7122824"/>
              <a:gd name="connsiteY5225" fmla="*/ 2200734 h 4151891"/>
              <a:gd name="connsiteX5226" fmla="*/ 2497139 w 7122824"/>
              <a:gd name="connsiteY5226" fmla="*/ 2200000 h 4151891"/>
              <a:gd name="connsiteX5227" fmla="*/ 2496399 w 7122824"/>
              <a:gd name="connsiteY5227" fmla="*/ 2199535 h 4151891"/>
              <a:gd name="connsiteX5228" fmla="*/ 2476116 w 7122824"/>
              <a:gd name="connsiteY5228" fmla="*/ 2187779 h 4151891"/>
              <a:gd name="connsiteX5229" fmla="*/ 2470030 w 7122824"/>
              <a:gd name="connsiteY5229" fmla="*/ 2185258 h 4151891"/>
              <a:gd name="connsiteX5230" fmla="*/ 2450501 w 7122824"/>
              <a:gd name="connsiteY5230" fmla="*/ 2193796 h 4151891"/>
              <a:gd name="connsiteX5231" fmla="*/ 2477987 w 7122824"/>
              <a:gd name="connsiteY5231" fmla="*/ 2207383 h 4151891"/>
              <a:gd name="connsiteX5232" fmla="*/ 2464445 w 7122824"/>
              <a:gd name="connsiteY5232" fmla="*/ 2214841 h 4151891"/>
              <a:gd name="connsiteX5233" fmla="*/ 2438500 w 7122824"/>
              <a:gd name="connsiteY5233" fmla="*/ 2203062 h 4151891"/>
              <a:gd name="connsiteX5234" fmla="*/ 2440481 w 7122824"/>
              <a:gd name="connsiteY5234" fmla="*/ 2200198 h 4151891"/>
              <a:gd name="connsiteX5235" fmla="*/ 2440143 w 7122824"/>
              <a:gd name="connsiteY5235" fmla="*/ 2199780 h 4151891"/>
              <a:gd name="connsiteX5236" fmla="*/ 2439365 w 7122824"/>
              <a:gd name="connsiteY5236" fmla="*/ 2200637 h 4151891"/>
              <a:gd name="connsiteX5237" fmla="*/ 2436408 w 7122824"/>
              <a:gd name="connsiteY5237" fmla="*/ 2198566 h 4151891"/>
              <a:gd name="connsiteX5238" fmla="*/ 2438033 w 7122824"/>
              <a:gd name="connsiteY5238" fmla="*/ 2197550 h 4151891"/>
              <a:gd name="connsiteX5239" fmla="*/ 2436516 w 7122824"/>
              <a:gd name="connsiteY5239" fmla="*/ 2196841 h 4151891"/>
              <a:gd name="connsiteX5240" fmla="*/ 2434038 w 7122824"/>
              <a:gd name="connsiteY5240" fmla="*/ 2191335 h 4151891"/>
              <a:gd name="connsiteX5241" fmla="*/ 2426998 w 7122824"/>
              <a:gd name="connsiteY5241" fmla="*/ 2176062 h 4151891"/>
              <a:gd name="connsiteX5242" fmla="*/ 2414149 w 7122824"/>
              <a:gd name="connsiteY5242" fmla="*/ 2178882 h 4151891"/>
              <a:gd name="connsiteX5243" fmla="*/ 2412554 w 7122824"/>
              <a:gd name="connsiteY5243" fmla="*/ 2158366 h 4151891"/>
              <a:gd name="connsiteX5244" fmla="*/ 2426601 w 7122824"/>
              <a:gd name="connsiteY5244" fmla="*/ 2161818 h 4151891"/>
              <a:gd name="connsiteX5245" fmla="*/ 2420881 w 7122824"/>
              <a:gd name="connsiteY5245" fmla="*/ 2153857 h 4151891"/>
              <a:gd name="connsiteX5246" fmla="*/ 2410633 w 7122824"/>
              <a:gd name="connsiteY5246" fmla="*/ 2149199 h 4151891"/>
              <a:gd name="connsiteX5247" fmla="*/ 2358924 w 7122824"/>
              <a:gd name="connsiteY5247" fmla="*/ 2130789 h 4151891"/>
              <a:gd name="connsiteX5248" fmla="*/ 1071119 w 7122824"/>
              <a:gd name="connsiteY5248" fmla="*/ 2127998 h 4151891"/>
              <a:gd name="connsiteX5249" fmla="*/ 1061716 w 7122824"/>
              <a:gd name="connsiteY5249" fmla="*/ 2131065 h 4151891"/>
              <a:gd name="connsiteX5250" fmla="*/ 1071119 w 7122824"/>
              <a:gd name="connsiteY5250" fmla="*/ 2127998 h 4151891"/>
              <a:gd name="connsiteX5251" fmla="*/ 758933 w 7122824"/>
              <a:gd name="connsiteY5251" fmla="*/ 2127958 h 4151891"/>
              <a:gd name="connsiteX5252" fmla="*/ 759710 w 7122824"/>
              <a:gd name="connsiteY5252" fmla="*/ 2129208 h 4151891"/>
              <a:gd name="connsiteX5253" fmla="*/ 758960 w 7122824"/>
              <a:gd name="connsiteY5253" fmla="*/ 2128001 h 4151891"/>
              <a:gd name="connsiteX5254" fmla="*/ 478643 w 7122824"/>
              <a:gd name="connsiteY5254" fmla="*/ 2127668 h 4151891"/>
              <a:gd name="connsiteX5255" fmla="*/ 491882 w 7122824"/>
              <a:gd name="connsiteY5255" fmla="*/ 2129647 h 4151891"/>
              <a:gd name="connsiteX5256" fmla="*/ 471329 w 7122824"/>
              <a:gd name="connsiteY5256" fmla="*/ 2145843 h 4151891"/>
              <a:gd name="connsiteX5257" fmla="*/ 478643 w 7122824"/>
              <a:gd name="connsiteY5257" fmla="*/ 2127668 h 4151891"/>
              <a:gd name="connsiteX5258" fmla="*/ 2163477 w 7122824"/>
              <a:gd name="connsiteY5258" fmla="*/ 2127042 h 4151891"/>
              <a:gd name="connsiteX5259" fmla="*/ 2138513 w 7122824"/>
              <a:gd name="connsiteY5259" fmla="*/ 2127851 h 4151891"/>
              <a:gd name="connsiteX5260" fmla="*/ 2174588 w 7122824"/>
              <a:gd name="connsiteY5260" fmla="*/ 2140856 h 4151891"/>
              <a:gd name="connsiteX5261" fmla="*/ 2187898 w 7122824"/>
              <a:gd name="connsiteY5261" fmla="*/ 2135381 h 4151891"/>
              <a:gd name="connsiteX5262" fmla="*/ 2163477 w 7122824"/>
              <a:gd name="connsiteY5262" fmla="*/ 2127042 h 4151891"/>
              <a:gd name="connsiteX5263" fmla="*/ 757585 w 7122824"/>
              <a:gd name="connsiteY5263" fmla="*/ 2125789 h 4151891"/>
              <a:gd name="connsiteX5264" fmla="*/ 758933 w 7122824"/>
              <a:gd name="connsiteY5264" fmla="*/ 2127958 h 4151891"/>
              <a:gd name="connsiteX5265" fmla="*/ 757709 w 7122824"/>
              <a:gd name="connsiteY5265" fmla="*/ 2125990 h 4151891"/>
              <a:gd name="connsiteX5266" fmla="*/ 1139508 w 7122824"/>
              <a:gd name="connsiteY5266" fmla="*/ 2125124 h 4151891"/>
              <a:gd name="connsiteX5267" fmla="*/ 1145007 w 7122824"/>
              <a:gd name="connsiteY5267" fmla="*/ 2125740 h 4151891"/>
              <a:gd name="connsiteX5268" fmla="*/ 1135298 w 7122824"/>
              <a:gd name="connsiteY5268" fmla="*/ 2130856 h 4151891"/>
              <a:gd name="connsiteX5269" fmla="*/ 1139508 w 7122824"/>
              <a:gd name="connsiteY5269" fmla="*/ 2125124 h 4151891"/>
              <a:gd name="connsiteX5270" fmla="*/ 527879 w 7122824"/>
              <a:gd name="connsiteY5270" fmla="*/ 2124807 h 4151891"/>
              <a:gd name="connsiteX5271" fmla="*/ 532201 w 7122824"/>
              <a:gd name="connsiteY5271" fmla="*/ 2128994 h 4151891"/>
              <a:gd name="connsiteX5272" fmla="*/ 523022 w 7122824"/>
              <a:gd name="connsiteY5272" fmla="*/ 2130604 h 4151891"/>
              <a:gd name="connsiteX5273" fmla="*/ 527879 w 7122824"/>
              <a:gd name="connsiteY5273" fmla="*/ 2124807 h 4151891"/>
              <a:gd name="connsiteX5274" fmla="*/ 2321924 w 7122824"/>
              <a:gd name="connsiteY5274" fmla="*/ 2122579 h 4151891"/>
              <a:gd name="connsiteX5275" fmla="*/ 2324162 w 7122824"/>
              <a:gd name="connsiteY5275" fmla="*/ 2126681 h 4151891"/>
              <a:gd name="connsiteX5276" fmla="*/ 2337057 w 7122824"/>
              <a:gd name="connsiteY5276" fmla="*/ 2130647 h 4151891"/>
              <a:gd name="connsiteX5277" fmla="*/ 2346643 w 7122824"/>
              <a:gd name="connsiteY5277" fmla="*/ 2131885 h 4151891"/>
              <a:gd name="connsiteX5278" fmla="*/ 2351697 w 7122824"/>
              <a:gd name="connsiteY5278" fmla="*/ 2126492 h 4151891"/>
              <a:gd name="connsiteX5279" fmla="*/ 2126600 w 7122824"/>
              <a:gd name="connsiteY5279" fmla="*/ 2122281 h 4151891"/>
              <a:gd name="connsiteX5280" fmla="*/ 2125788 w 7122824"/>
              <a:gd name="connsiteY5280" fmla="*/ 2123224 h 4151891"/>
              <a:gd name="connsiteX5281" fmla="*/ 2133611 w 7122824"/>
              <a:gd name="connsiteY5281" fmla="*/ 2126074 h 4151891"/>
              <a:gd name="connsiteX5282" fmla="*/ 2135084 w 7122824"/>
              <a:gd name="connsiteY5282" fmla="*/ 2124363 h 4151891"/>
              <a:gd name="connsiteX5283" fmla="*/ 2126600 w 7122824"/>
              <a:gd name="connsiteY5283" fmla="*/ 2122281 h 4151891"/>
              <a:gd name="connsiteX5284" fmla="*/ 736640 w 7122824"/>
              <a:gd name="connsiteY5284" fmla="*/ 2119455 h 4151891"/>
              <a:gd name="connsiteX5285" fmla="*/ 766804 w 7122824"/>
              <a:gd name="connsiteY5285" fmla="*/ 2120189 h 4151891"/>
              <a:gd name="connsiteX5286" fmla="*/ 757585 w 7122824"/>
              <a:gd name="connsiteY5286" fmla="*/ 2125789 h 4151891"/>
              <a:gd name="connsiteX5287" fmla="*/ 753047 w 7122824"/>
              <a:gd name="connsiteY5287" fmla="*/ 2128545 h 4151891"/>
              <a:gd name="connsiteX5288" fmla="*/ 739807 w 7122824"/>
              <a:gd name="connsiteY5288" fmla="*/ 2133442 h 4151891"/>
              <a:gd name="connsiteX5289" fmla="*/ 725377 w 7122824"/>
              <a:gd name="connsiteY5289" fmla="*/ 2137572 h 4151891"/>
              <a:gd name="connsiteX5290" fmla="*/ 718800 w 7122824"/>
              <a:gd name="connsiteY5290" fmla="*/ 2139731 h 4151891"/>
              <a:gd name="connsiteX5291" fmla="*/ 716584 w 7122824"/>
              <a:gd name="connsiteY5291" fmla="*/ 2154565 h 4151891"/>
              <a:gd name="connsiteX5292" fmla="*/ 630956 w 7122824"/>
              <a:gd name="connsiteY5292" fmla="*/ 2174771 h 4151891"/>
              <a:gd name="connsiteX5293" fmla="*/ 634432 w 7122824"/>
              <a:gd name="connsiteY5293" fmla="*/ 2182886 h 4151891"/>
              <a:gd name="connsiteX5294" fmla="*/ 627855 w 7122824"/>
              <a:gd name="connsiteY5294" fmla="*/ 2185045 h 4151891"/>
              <a:gd name="connsiteX5295" fmla="*/ 617864 w 7122824"/>
              <a:gd name="connsiteY5295" fmla="*/ 2180410 h 4151891"/>
              <a:gd name="connsiteX5296" fmla="*/ 593544 w 7122824"/>
              <a:gd name="connsiteY5296" fmla="*/ 2186204 h 4151891"/>
              <a:gd name="connsiteX5297" fmla="*/ 544930 w 7122824"/>
              <a:gd name="connsiteY5297" fmla="*/ 2199369 h 4151891"/>
              <a:gd name="connsiteX5298" fmla="*/ 569098 w 7122824"/>
              <a:gd name="connsiteY5298" fmla="*/ 2184122 h 4151891"/>
              <a:gd name="connsiteX5299" fmla="*/ 585786 w 7122824"/>
              <a:gd name="connsiteY5299" fmla="*/ 2164878 h 4151891"/>
              <a:gd name="connsiteX5300" fmla="*/ 643196 w 7122824"/>
              <a:gd name="connsiteY5300" fmla="*/ 2145171 h 4151891"/>
              <a:gd name="connsiteX5301" fmla="*/ 736640 w 7122824"/>
              <a:gd name="connsiteY5301" fmla="*/ 2119455 h 4151891"/>
              <a:gd name="connsiteX5302" fmla="*/ 330867 w 7122824"/>
              <a:gd name="connsiteY5302" fmla="*/ 2118227 h 4151891"/>
              <a:gd name="connsiteX5303" fmla="*/ 333300 w 7122824"/>
              <a:gd name="connsiteY5303" fmla="*/ 2121900 h 4151891"/>
              <a:gd name="connsiteX5304" fmla="*/ 324067 w 7122824"/>
              <a:gd name="connsiteY5304" fmla="*/ 2123830 h 4151891"/>
              <a:gd name="connsiteX5305" fmla="*/ 330867 w 7122824"/>
              <a:gd name="connsiteY5305" fmla="*/ 2118227 h 4151891"/>
              <a:gd name="connsiteX5306" fmla="*/ 2035007 w 7122824"/>
              <a:gd name="connsiteY5306" fmla="*/ 2117491 h 4151891"/>
              <a:gd name="connsiteX5307" fmla="*/ 2033941 w 7122824"/>
              <a:gd name="connsiteY5307" fmla="*/ 2124622 h 4151891"/>
              <a:gd name="connsiteX5308" fmla="*/ 2035916 w 7122824"/>
              <a:gd name="connsiteY5308" fmla="*/ 2119250 h 4151891"/>
              <a:gd name="connsiteX5309" fmla="*/ 2035294 w 7122824"/>
              <a:gd name="connsiteY5309" fmla="*/ 2117551 h 4151891"/>
              <a:gd name="connsiteX5310" fmla="*/ 1399842 w 7122824"/>
              <a:gd name="connsiteY5310" fmla="*/ 2115854 h 4151891"/>
              <a:gd name="connsiteX5311" fmla="*/ 1400094 w 7122824"/>
              <a:gd name="connsiteY5311" fmla="*/ 2118283 h 4151891"/>
              <a:gd name="connsiteX5312" fmla="*/ 1399909 w 7122824"/>
              <a:gd name="connsiteY5312" fmla="*/ 2116514 h 4151891"/>
              <a:gd name="connsiteX5313" fmla="*/ 516223 w 7122824"/>
              <a:gd name="connsiteY5313" fmla="*/ 2115707 h 4151891"/>
              <a:gd name="connsiteX5314" fmla="*/ 519760 w 7122824"/>
              <a:gd name="connsiteY5314" fmla="*/ 2119969 h 4151891"/>
              <a:gd name="connsiteX5315" fmla="*/ 502004 w 7122824"/>
              <a:gd name="connsiteY5315" fmla="*/ 2125151 h 4151891"/>
              <a:gd name="connsiteX5316" fmla="*/ 516223 w 7122824"/>
              <a:gd name="connsiteY5316" fmla="*/ 2115707 h 4151891"/>
              <a:gd name="connsiteX5317" fmla="*/ 2096745 w 7122824"/>
              <a:gd name="connsiteY5317" fmla="*/ 2112646 h 4151891"/>
              <a:gd name="connsiteX5318" fmla="*/ 2114055 w 7122824"/>
              <a:gd name="connsiteY5318" fmla="*/ 2118950 h 4151891"/>
              <a:gd name="connsiteX5319" fmla="*/ 2113313 w 7122824"/>
              <a:gd name="connsiteY5319" fmla="*/ 2114856 h 4151891"/>
              <a:gd name="connsiteX5320" fmla="*/ 1409091 w 7122824"/>
              <a:gd name="connsiteY5320" fmla="*/ 2112284 h 4151891"/>
              <a:gd name="connsiteX5321" fmla="*/ 1400610 w 7122824"/>
              <a:gd name="connsiteY5321" fmla="*/ 2114112 h 4151891"/>
              <a:gd name="connsiteX5322" fmla="*/ 1399732 w 7122824"/>
              <a:gd name="connsiteY5322" fmla="*/ 2114801 h 4151891"/>
              <a:gd name="connsiteX5323" fmla="*/ 1397454 w 7122824"/>
              <a:gd name="connsiteY5323" fmla="*/ 2116592 h 4151891"/>
              <a:gd name="connsiteX5324" fmla="*/ 1398353 w 7122824"/>
              <a:gd name="connsiteY5324" fmla="*/ 2121362 h 4151891"/>
              <a:gd name="connsiteX5325" fmla="*/ 1409091 w 7122824"/>
              <a:gd name="connsiteY5325" fmla="*/ 2112284 h 4151891"/>
              <a:gd name="connsiteX5326" fmla="*/ 343953 w 7122824"/>
              <a:gd name="connsiteY5326" fmla="*/ 2112138 h 4151891"/>
              <a:gd name="connsiteX5327" fmla="*/ 334755 w 7122824"/>
              <a:gd name="connsiteY5327" fmla="*/ 2113877 h 4151891"/>
              <a:gd name="connsiteX5328" fmla="*/ 343953 w 7122824"/>
              <a:gd name="connsiteY5328" fmla="*/ 2112138 h 4151891"/>
              <a:gd name="connsiteX5329" fmla="*/ 8830 w 7122824"/>
              <a:gd name="connsiteY5329" fmla="*/ 2106878 h 4151891"/>
              <a:gd name="connsiteX5330" fmla="*/ 8309 w 7122824"/>
              <a:gd name="connsiteY5330" fmla="*/ 2120341 h 4151891"/>
              <a:gd name="connsiteX5331" fmla="*/ 0 w 7122824"/>
              <a:gd name="connsiteY5331" fmla="*/ 2116090 h 4151891"/>
              <a:gd name="connsiteX5332" fmla="*/ 8830 w 7122824"/>
              <a:gd name="connsiteY5332" fmla="*/ 2106878 h 4151891"/>
              <a:gd name="connsiteX5333" fmla="*/ 1223176 w 7122824"/>
              <a:gd name="connsiteY5333" fmla="*/ 2099513 h 4151891"/>
              <a:gd name="connsiteX5334" fmla="*/ 1231367 w 7122824"/>
              <a:gd name="connsiteY5334" fmla="*/ 2101529 h 4151891"/>
              <a:gd name="connsiteX5335" fmla="*/ 1216970 w 7122824"/>
              <a:gd name="connsiteY5335" fmla="*/ 2107290 h 4151891"/>
              <a:gd name="connsiteX5336" fmla="*/ 1223176 w 7122824"/>
              <a:gd name="connsiteY5336" fmla="*/ 2099513 h 4151891"/>
              <a:gd name="connsiteX5337" fmla="*/ 885337 w 7122824"/>
              <a:gd name="connsiteY5337" fmla="*/ 2097673 h 4151891"/>
              <a:gd name="connsiteX5338" fmla="*/ 894087 w 7122824"/>
              <a:gd name="connsiteY5338" fmla="*/ 2098980 h 4151891"/>
              <a:gd name="connsiteX5339" fmla="*/ 892949 w 7122824"/>
              <a:gd name="connsiteY5339" fmla="*/ 2106596 h 4151891"/>
              <a:gd name="connsiteX5340" fmla="*/ 884199 w 7122824"/>
              <a:gd name="connsiteY5340" fmla="*/ 2105288 h 4151891"/>
              <a:gd name="connsiteX5341" fmla="*/ 885337 w 7122824"/>
              <a:gd name="connsiteY5341" fmla="*/ 2097673 h 4151891"/>
              <a:gd name="connsiteX5342" fmla="*/ 784375 w 7122824"/>
              <a:gd name="connsiteY5342" fmla="*/ 2097528 h 4151891"/>
              <a:gd name="connsiteX5343" fmla="*/ 795130 w 7122824"/>
              <a:gd name="connsiteY5343" fmla="*/ 2117464 h 4151891"/>
              <a:gd name="connsiteX5344" fmla="*/ 770080 w 7122824"/>
              <a:gd name="connsiteY5344" fmla="*/ 2130759 h 4151891"/>
              <a:gd name="connsiteX5345" fmla="*/ 784375 w 7122824"/>
              <a:gd name="connsiteY5345" fmla="*/ 2097528 h 4151891"/>
              <a:gd name="connsiteX5346" fmla="*/ 1883017 w 7122824"/>
              <a:gd name="connsiteY5346" fmla="*/ 2096549 h 4151891"/>
              <a:gd name="connsiteX5347" fmla="*/ 1890670 w 7122824"/>
              <a:gd name="connsiteY5347" fmla="*/ 2105147 h 4151891"/>
              <a:gd name="connsiteX5348" fmla="*/ 1883017 w 7122824"/>
              <a:gd name="connsiteY5348" fmla="*/ 2096549 h 4151891"/>
              <a:gd name="connsiteX5349" fmla="*/ 288534 w 7122824"/>
              <a:gd name="connsiteY5349" fmla="*/ 2095812 h 4151891"/>
              <a:gd name="connsiteX5350" fmla="*/ 289345 w 7122824"/>
              <a:gd name="connsiteY5350" fmla="*/ 2100743 h 4151891"/>
              <a:gd name="connsiteX5351" fmla="*/ 277232 w 7122824"/>
              <a:gd name="connsiteY5351" fmla="*/ 2098933 h 4151891"/>
              <a:gd name="connsiteX5352" fmla="*/ 288534 w 7122824"/>
              <a:gd name="connsiteY5352" fmla="*/ 2095812 h 4151891"/>
              <a:gd name="connsiteX5353" fmla="*/ 299881 w 7122824"/>
              <a:gd name="connsiteY5353" fmla="*/ 2091762 h 4151891"/>
              <a:gd name="connsiteX5354" fmla="*/ 290683 w 7122824"/>
              <a:gd name="connsiteY5354" fmla="*/ 2093501 h 4151891"/>
              <a:gd name="connsiteX5355" fmla="*/ 299881 w 7122824"/>
              <a:gd name="connsiteY5355" fmla="*/ 2091762 h 4151891"/>
              <a:gd name="connsiteX5356" fmla="*/ 1251731 w 7122824"/>
              <a:gd name="connsiteY5356" fmla="*/ 2091514 h 4151891"/>
              <a:gd name="connsiteX5357" fmla="*/ 1250593 w 7122824"/>
              <a:gd name="connsiteY5357" fmla="*/ 2099128 h 4151891"/>
              <a:gd name="connsiteX5358" fmla="*/ 1251731 w 7122824"/>
              <a:gd name="connsiteY5358" fmla="*/ 2091514 h 4151891"/>
              <a:gd name="connsiteX5359" fmla="*/ 40446 w 7122824"/>
              <a:gd name="connsiteY5359" fmla="*/ 2089401 h 4151891"/>
              <a:gd name="connsiteX5360" fmla="*/ 44448 w 7122824"/>
              <a:gd name="connsiteY5360" fmla="*/ 2093839 h 4151891"/>
              <a:gd name="connsiteX5361" fmla="*/ 27399 w 7122824"/>
              <a:gd name="connsiteY5361" fmla="*/ 2107092 h 4151891"/>
              <a:gd name="connsiteX5362" fmla="*/ 26250 w 7122824"/>
              <a:gd name="connsiteY5362" fmla="*/ 2094279 h 4151891"/>
              <a:gd name="connsiteX5363" fmla="*/ 40446 w 7122824"/>
              <a:gd name="connsiteY5363" fmla="*/ 2089401 h 4151891"/>
              <a:gd name="connsiteX5364" fmla="*/ 871801 w 7122824"/>
              <a:gd name="connsiteY5364" fmla="*/ 2080711 h 4151891"/>
              <a:gd name="connsiteX5365" fmla="*/ 881429 w 7122824"/>
              <a:gd name="connsiteY5365" fmla="*/ 2091397 h 4151891"/>
              <a:gd name="connsiteX5366" fmla="*/ 870217 w 7122824"/>
              <a:gd name="connsiteY5366" fmla="*/ 2102052 h 4151891"/>
              <a:gd name="connsiteX5367" fmla="*/ 871801 w 7122824"/>
              <a:gd name="connsiteY5367" fmla="*/ 2080711 h 4151891"/>
              <a:gd name="connsiteX5368" fmla="*/ 315899 w 7122824"/>
              <a:gd name="connsiteY5368" fmla="*/ 2078515 h 4151891"/>
              <a:gd name="connsiteX5369" fmla="*/ 323577 w 7122824"/>
              <a:gd name="connsiteY5369" fmla="*/ 2086995 h 4151891"/>
              <a:gd name="connsiteX5370" fmla="*/ 315899 w 7122824"/>
              <a:gd name="connsiteY5370" fmla="*/ 2078515 h 4151891"/>
              <a:gd name="connsiteX5371" fmla="*/ 57989 w 7122824"/>
              <a:gd name="connsiteY5371" fmla="*/ 2077450 h 4151891"/>
              <a:gd name="connsiteX5372" fmla="*/ 59056 w 7122824"/>
              <a:gd name="connsiteY5372" fmla="*/ 2080675 h 4151891"/>
              <a:gd name="connsiteX5373" fmla="*/ 45824 w 7122824"/>
              <a:gd name="connsiteY5373" fmla="*/ 2086358 h 4151891"/>
              <a:gd name="connsiteX5374" fmla="*/ 57989 w 7122824"/>
              <a:gd name="connsiteY5374" fmla="*/ 2077450 h 4151891"/>
              <a:gd name="connsiteX5375" fmla="*/ 2162827 w 7122824"/>
              <a:gd name="connsiteY5375" fmla="*/ 2077341 h 4151891"/>
              <a:gd name="connsiteX5376" fmla="*/ 2161223 w 7122824"/>
              <a:gd name="connsiteY5376" fmla="*/ 2079278 h 4151891"/>
              <a:gd name="connsiteX5377" fmla="*/ 2167119 w 7122824"/>
              <a:gd name="connsiteY5377" fmla="*/ 2079837 h 4151891"/>
              <a:gd name="connsiteX5378" fmla="*/ 2168585 w 7122824"/>
              <a:gd name="connsiteY5378" fmla="*/ 2078039 h 4151891"/>
              <a:gd name="connsiteX5379" fmla="*/ 2162827 w 7122824"/>
              <a:gd name="connsiteY5379" fmla="*/ 2077341 h 4151891"/>
              <a:gd name="connsiteX5380" fmla="*/ 3771647 w 7122824"/>
              <a:gd name="connsiteY5380" fmla="*/ 2077029 h 4151891"/>
              <a:gd name="connsiteX5381" fmla="*/ 3813065 w 7122824"/>
              <a:gd name="connsiteY5381" fmla="*/ 2136879 h 4151891"/>
              <a:gd name="connsiteX5382" fmla="*/ 3878951 w 7122824"/>
              <a:gd name="connsiteY5382" fmla="*/ 2216529 h 4151891"/>
              <a:gd name="connsiteX5383" fmla="*/ 3891470 w 7122824"/>
              <a:gd name="connsiteY5383" fmla="*/ 2220254 h 4151891"/>
              <a:gd name="connsiteX5384" fmla="*/ 3878485 w 7122824"/>
              <a:gd name="connsiteY5384" fmla="*/ 2203220 h 4151891"/>
              <a:gd name="connsiteX5385" fmla="*/ 3783477 w 7122824"/>
              <a:gd name="connsiteY5385" fmla="*/ 2087034 h 4151891"/>
              <a:gd name="connsiteX5386" fmla="*/ 3771647 w 7122824"/>
              <a:gd name="connsiteY5386" fmla="*/ 2077029 h 4151891"/>
              <a:gd name="connsiteX5387" fmla="*/ 905483 w 7122824"/>
              <a:gd name="connsiteY5387" fmla="*/ 2076550 h 4151891"/>
              <a:gd name="connsiteX5388" fmla="*/ 891752 w 7122824"/>
              <a:gd name="connsiteY5388" fmla="*/ 2085576 h 4151891"/>
              <a:gd name="connsiteX5389" fmla="*/ 905483 w 7122824"/>
              <a:gd name="connsiteY5389" fmla="*/ 2076550 h 4151891"/>
              <a:gd name="connsiteX5390" fmla="*/ 597064 w 7122824"/>
              <a:gd name="connsiteY5390" fmla="*/ 2072206 h 4151891"/>
              <a:gd name="connsiteX5391" fmla="*/ 580425 w 7122824"/>
              <a:gd name="connsiteY5391" fmla="*/ 2080663 h 4151891"/>
              <a:gd name="connsiteX5392" fmla="*/ 553898 w 7122824"/>
              <a:gd name="connsiteY5392" fmla="*/ 2090772 h 4151891"/>
              <a:gd name="connsiteX5393" fmla="*/ 584328 w 7122824"/>
              <a:gd name="connsiteY5393" fmla="*/ 2085938 h 4151891"/>
              <a:gd name="connsiteX5394" fmla="*/ 593220 w 7122824"/>
              <a:gd name="connsiteY5394" fmla="*/ 2081795 h 4151891"/>
              <a:gd name="connsiteX5395" fmla="*/ 595324 w 7122824"/>
              <a:gd name="connsiteY5395" fmla="*/ 2079518 h 4151891"/>
              <a:gd name="connsiteX5396" fmla="*/ 594518 w 7122824"/>
              <a:gd name="connsiteY5396" fmla="*/ 2077503 h 4151891"/>
              <a:gd name="connsiteX5397" fmla="*/ 593300 w 7122824"/>
              <a:gd name="connsiteY5397" fmla="*/ 2075797 h 4151891"/>
              <a:gd name="connsiteX5398" fmla="*/ 596110 w 7122824"/>
              <a:gd name="connsiteY5398" fmla="*/ 2075503 h 4151891"/>
              <a:gd name="connsiteX5399" fmla="*/ 595865 w 7122824"/>
              <a:gd name="connsiteY5399" fmla="*/ 2078933 h 4151891"/>
              <a:gd name="connsiteX5400" fmla="*/ 596989 w 7122824"/>
              <a:gd name="connsiteY5400" fmla="*/ 2077716 h 4151891"/>
              <a:gd name="connsiteX5401" fmla="*/ 597064 w 7122824"/>
              <a:gd name="connsiteY5401" fmla="*/ 2072206 h 4151891"/>
              <a:gd name="connsiteX5402" fmla="*/ 1995132 w 7122824"/>
              <a:gd name="connsiteY5402" fmla="*/ 2072183 h 4151891"/>
              <a:gd name="connsiteX5403" fmla="*/ 1953797 w 7122824"/>
              <a:gd name="connsiteY5403" fmla="*/ 2078512 h 4151891"/>
              <a:gd name="connsiteX5404" fmla="*/ 1924779 w 7122824"/>
              <a:gd name="connsiteY5404" fmla="*/ 2083630 h 4151891"/>
              <a:gd name="connsiteX5405" fmla="*/ 1921489 w 7122824"/>
              <a:gd name="connsiteY5405" fmla="*/ 2081208 h 4151891"/>
              <a:gd name="connsiteX5406" fmla="*/ 1915564 w 7122824"/>
              <a:gd name="connsiteY5406" fmla="*/ 2080997 h 4151891"/>
              <a:gd name="connsiteX5407" fmla="*/ 1910852 w 7122824"/>
              <a:gd name="connsiteY5407" fmla="*/ 2078271 h 4151891"/>
              <a:gd name="connsiteX5408" fmla="*/ 1910319 w 7122824"/>
              <a:gd name="connsiteY5408" fmla="*/ 2074444 h 4151891"/>
              <a:gd name="connsiteX5409" fmla="*/ 1908578 w 7122824"/>
              <a:gd name="connsiteY5409" fmla="*/ 2073563 h 4151891"/>
              <a:gd name="connsiteX5410" fmla="*/ 1879660 w 7122824"/>
              <a:gd name="connsiteY5410" fmla="*/ 2084631 h 4151891"/>
              <a:gd name="connsiteX5411" fmla="*/ 1857780 w 7122824"/>
              <a:gd name="connsiteY5411" fmla="*/ 2090025 h 4151891"/>
              <a:gd name="connsiteX5412" fmla="*/ 1849516 w 7122824"/>
              <a:gd name="connsiteY5412" fmla="*/ 2090664 h 4151891"/>
              <a:gd name="connsiteX5413" fmla="*/ 1835076 w 7122824"/>
              <a:gd name="connsiteY5413" fmla="*/ 2091778 h 4151891"/>
              <a:gd name="connsiteX5414" fmla="*/ 1760717 w 7122824"/>
              <a:gd name="connsiteY5414" fmla="*/ 2100918 h 4151891"/>
              <a:gd name="connsiteX5415" fmla="*/ 1792015 w 7122824"/>
              <a:gd name="connsiteY5415" fmla="*/ 2105595 h 4151891"/>
              <a:gd name="connsiteX5416" fmla="*/ 1804438 w 7122824"/>
              <a:gd name="connsiteY5416" fmla="*/ 2106653 h 4151891"/>
              <a:gd name="connsiteX5417" fmla="*/ 1810902 w 7122824"/>
              <a:gd name="connsiteY5417" fmla="*/ 2115788 h 4151891"/>
              <a:gd name="connsiteX5418" fmla="*/ 1822469 w 7122824"/>
              <a:gd name="connsiteY5418" fmla="*/ 2114167 h 4151891"/>
              <a:gd name="connsiteX5419" fmla="*/ 1822365 w 7122824"/>
              <a:gd name="connsiteY5419" fmla="*/ 2110130 h 4151891"/>
              <a:gd name="connsiteX5420" fmla="*/ 1823824 w 7122824"/>
              <a:gd name="connsiteY5420" fmla="*/ 2113978 h 4151891"/>
              <a:gd name="connsiteX5421" fmla="*/ 1841509 w 7122824"/>
              <a:gd name="connsiteY5421" fmla="*/ 2111500 h 4151891"/>
              <a:gd name="connsiteX5422" fmla="*/ 1908370 w 7122824"/>
              <a:gd name="connsiteY5422" fmla="*/ 2102960 h 4151891"/>
              <a:gd name="connsiteX5423" fmla="*/ 1969683 w 7122824"/>
              <a:gd name="connsiteY5423" fmla="*/ 2095129 h 4151891"/>
              <a:gd name="connsiteX5424" fmla="*/ 1976553 w 7122824"/>
              <a:gd name="connsiteY5424" fmla="*/ 2094252 h 4151891"/>
              <a:gd name="connsiteX5425" fmla="*/ 1981243 w 7122824"/>
              <a:gd name="connsiteY5425" fmla="*/ 2088410 h 4151891"/>
              <a:gd name="connsiteX5426" fmla="*/ 1989405 w 7122824"/>
              <a:gd name="connsiteY5426" fmla="*/ 2090421 h 4151891"/>
              <a:gd name="connsiteX5427" fmla="*/ 1987302 w 7122824"/>
              <a:gd name="connsiteY5427" fmla="*/ 2092879 h 4151891"/>
              <a:gd name="connsiteX5428" fmla="*/ 1998507 w 7122824"/>
              <a:gd name="connsiteY5428" fmla="*/ 2091447 h 4151891"/>
              <a:gd name="connsiteX5429" fmla="*/ 2005052 w 7122824"/>
              <a:gd name="connsiteY5429" fmla="*/ 2090740 h 4151891"/>
              <a:gd name="connsiteX5430" fmla="*/ 2064861 w 7122824"/>
              <a:gd name="connsiteY5430" fmla="*/ 2084277 h 4151891"/>
              <a:gd name="connsiteX5431" fmla="*/ 2058293 w 7122824"/>
              <a:gd name="connsiteY5431" fmla="*/ 2082315 h 4151891"/>
              <a:gd name="connsiteX5432" fmla="*/ 2021387 w 7122824"/>
              <a:gd name="connsiteY5432" fmla="*/ 2072380 h 4151891"/>
              <a:gd name="connsiteX5433" fmla="*/ 2118814 w 7122824"/>
              <a:gd name="connsiteY5433" fmla="*/ 2070634 h 4151891"/>
              <a:gd name="connsiteX5434" fmla="*/ 2115028 w 7122824"/>
              <a:gd name="connsiteY5434" fmla="*/ 2070843 h 4151891"/>
              <a:gd name="connsiteX5435" fmla="*/ 2126442 w 7122824"/>
              <a:gd name="connsiteY5435" fmla="*/ 2076433 h 4151891"/>
              <a:gd name="connsiteX5436" fmla="*/ 2130611 w 7122824"/>
              <a:gd name="connsiteY5436" fmla="*/ 2076696 h 4151891"/>
              <a:gd name="connsiteX5437" fmla="*/ 2147089 w 7122824"/>
              <a:gd name="connsiteY5437" fmla="*/ 2080619 h 4151891"/>
              <a:gd name="connsiteX5438" fmla="*/ 2147379 w 7122824"/>
              <a:gd name="connsiteY5438" fmla="*/ 2079231 h 4151891"/>
              <a:gd name="connsiteX5439" fmla="*/ 2140757 w 7122824"/>
              <a:gd name="connsiteY5439" fmla="*/ 2072777 h 4151891"/>
              <a:gd name="connsiteX5440" fmla="*/ 2118814 w 7122824"/>
              <a:gd name="connsiteY5440" fmla="*/ 2070634 h 4151891"/>
              <a:gd name="connsiteX5441" fmla="*/ 1555567 w 7122824"/>
              <a:gd name="connsiteY5441" fmla="*/ 2070604 h 4151891"/>
              <a:gd name="connsiteX5442" fmla="*/ 1561959 w 7122824"/>
              <a:gd name="connsiteY5442" fmla="*/ 2070836 h 4151891"/>
              <a:gd name="connsiteX5443" fmla="*/ 1565837 w 7122824"/>
              <a:gd name="connsiteY5443" fmla="*/ 2071778 h 4151891"/>
              <a:gd name="connsiteX5444" fmla="*/ 1551474 w 7122824"/>
              <a:gd name="connsiteY5444" fmla="*/ 2077280 h 4151891"/>
              <a:gd name="connsiteX5445" fmla="*/ 1555567 w 7122824"/>
              <a:gd name="connsiteY5445" fmla="*/ 2070604 h 4151891"/>
              <a:gd name="connsiteX5446" fmla="*/ 950062 w 7122824"/>
              <a:gd name="connsiteY5446" fmla="*/ 2061377 h 4151891"/>
              <a:gd name="connsiteX5447" fmla="*/ 946933 w 7122824"/>
              <a:gd name="connsiteY5447" fmla="*/ 2082310 h 4151891"/>
              <a:gd name="connsiteX5448" fmla="*/ 955452 w 7122824"/>
              <a:gd name="connsiteY5448" fmla="*/ 2088223 h 4151891"/>
              <a:gd name="connsiteX5449" fmla="*/ 903089 w 7122824"/>
              <a:gd name="connsiteY5449" fmla="*/ 2094322 h 4151891"/>
              <a:gd name="connsiteX5450" fmla="*/ 903599 w 7122824"/>
              <a:gd name="connsiteY5450" fmla="*/ 2093589 h 4151891"/>
              <a:gd name="connsiteX5451" fmla="*/ 902262 w 7122824"/>
              <a:gd name="connsiteY5451" fmla="*/ 2092033 h 4151891"/>
              <a:gd name="connsiteX5452" fmla="*/ 904336 w 7122824"/>
              <a:gd name="connsiteY5452" fmla="*/ 2087871 h 4151891"/>
              <a:gd name="connsiteX5453" fmla="*/ 904857 w 7122824"/>
              <a:gd name="connsiteY5453" fmla="*/ 2091781 h 4151891"/>
              <a:gd name="connsiteX5454" fmla="*/ 912819 w 7122824"/>
              <a:gd name="connsiteY5454" fmla="*/ 2080338 h 4151891"/>
              <a:gd name="connsiteX5455" fmla="*/ 921370 w 7122824"/>
              <a:gd name="connsiteY5455" fmla="*/ 2066372 h 4151891"/>
              <a:gd name="connsiteX5456" fmla="*/ 924197 w 7122824"/>
              <a:gd name="connsiteY5456" fmla="*/ 2078913 h 4151891"/>
              <a:gd name="connsiteX5457" fmla="*/ 932325 w 7122824"/>
              <a:gd name="connsiteY5457" fmla="*/ 2066463 h 4151891"/>
              <a:gd name="connsiteX5458" fmla="*/ 950062 w 7122824"/>
              <a:gd name="connsiteY5458" fmla="*/ 2061377 h 4151891"/>
              <a:gd name="connsiteX5459" fmla="*/ 1556206 w 7122824"/>
              <a:gd name="connsiteY5459" fmla="*/ 2058294 h 4151891"/>
              <a:gd name="connsiteX5460" fmla="*/ 1567195 w 7122824"/>
              <a:gd name="connsiteY5460" fmla="*/ 2061311 h 4151891"/>
              <a:gd name="connsiteX5461" fmla="*/ 1547200 w 7122824"/>
              <a:gd name="connsiteY5461" fmla="*/ 2066179 h 4151891"/>
              <a:gd name="connsiteX5462" fmla="*/ 1556206 w 7122824"/>
              <a:gd name="connsiteY5462" fmla="*/ 2058294 h 4151891"/>
              <a:gd name="connsiteX5463" fmla="*/ 972820 w 7122824"/>
              <a:gd name="connsiteY5463" fmla="*/ 2056733 h 4151891"/>
              <a:gd name="connsiteX5464" fmla="*/ 979361 w 7122824"/>
              <a:gd name="connsiteY5464" fmla="*/ 2075009 h 4151891"/>
              <a:gd name="connsiteX5465" fmla="*/ 997020 w 7122824"/>
              <a:gd name="connsiteY5465" fmla="*/ 2079221 h 4151891"/>
              <a:gd name="connsiteX5466" fmla="*/ 957908 w 7122824"/>
              <a:gd name="connsiteY5466" fmla="*/ 2084121 h 4151891"/>
              <a:gd name="connsiteX5467" fmla="*/ 957739 w 7122824"/>
              <a:gd name="connsiteY5467" fmla="*/ 2074923 h 4151891"/>
              <a:gd name="connsiteX5468" fmla="*/ 954582 w 7122824"/>
              <a:gd name="connsiteY5468" fmla="*/ 2065015 h 4151891"/>
              <a:gd name="connsiteX5469" fmla="*/ 966542 w 7122824"/>
              <a:gd name="connsiteY5469" fmla="*/ 2057367 h 4151891"/>
              <a:gd name="connsiteX5470" fmla="*/ 969640 w 7122824"/>
              <a:gd name="connsiteY5470" fmla="*/ 2078012 h 4151891"/>
              <a:gd name="connsiteX5471" fmla="*/ 972820 w 7122824"/>
              <a:gd name="connsiteY5471" fmla="*/ 2056733 h 4151891"/>
              <a:gd name="connsiteX5472" fmla="*/ 459902 w 7122824"/>
              <a:gd name="connsiteY5472" fmla="*/ 2056197 h 4151891"/>
              <a:gd name="connsiteX5473" fmla="*/ 464193 w 7122824"/>
              <a:gd name="connsiteY5473" fmla="*/ 2061147 h 4151891"/>
              <a:gd name="connsiteX5474" fmla="*/ 454975 w 7122824"/>
              <a:gd name="connsiteY5474" fmla="*/ 2062977 h 4151891"/>
              <a:gd name="connsiteX5475" fmla="*/ 459902 w 7122824"/>
              <a:gd name="connsiteY5475" fmla="*/ 2056197 h 4151891"/>
              <a:gd name="connsiteX5476" fmla="*/ 1315437 w 7122824"/>
              <a:gd name="connsiteY5476" fmla="*/ 2054181 h 4151891"/>
              <a:gd name="connsiteX5477" fmla="*/ 1314355 w 7122824"/>
              <a:gd name="connsiteY5477" fmla="*/ 2061425 h 4151891"/>
              <a:gd name="connsiteX5478" fmla="*/ 1301746 w 7122824"/>
              <a:gd name="connsiteY5478" fmla="*/ 2055200 h 4151891"/>
              <a:gd name="connsiteX5479" fmla="*/ 1315437 w 7122824"/>
              <a:gd name="connsiteY5479" fmla="*/ 2054181 h 4151891"/>
              <a:gd name="connsiteX5480" fmla="*/ 1112122 w 7122824"/>
              <a:gd name="connsiteY5480" fmla="*/ 2048922 h 4151891"/>
              <a:gd name="connsiteX5481" fmla="*/ 1120518 w 7122824"/>
              <a:gd name="connsiteY5481" fmla="*/ 2049360 h 4151891"/>
              <a:gd name="connsiteX5482" fmla="*/ 1124259 w 7122824"/>
              <a:gd name="connsiteY5482" fmla="*/ 2058309 h 4151891"/>
              <a:gd name="connsiteX5483" fmla="*/ 1112122 w 7122824"/>
              <a:gd name="connsiteY5483" fmla="*/ 2048922 h 4151891"/>
              <a:gd name="connsiteX5484" fmla="*/ 1325784 w 7122824"/>
              <a:gd name="connsiteY5484" fmla="*/ 2048175 h 4151891"/>
              <a:gd name="connsiteX5485" fmla="*/ 1328324 w 7122824"/>
              <a:gd name="connsiteY5485" fmla="*/ 2048452 h 4151891"/>
              <a:gd name="connsiteX5486" fmla="*/ 1333327 w 7122824"/>
              <a:gd name="connsiteY5486" fmla="*/ 2057511 h 4151891"/>
              <a:gd name="connsiteX5487" fmla="*/ 1325784 w 7122824"/>
              <a:gd name="connsiteY5487" fmla="*/ 2048175 h 4151891"/>
              <a:gd name="connsiteX5488" fmla="*/ 1596275 w 7122824"/>
              <a:gd name="connsiteY5488" fmla="*/ 2046971 h 4151891"/>
              <a:gd name="connsiteX5489" fmla="*/ 1600417 w 7122824"/>
              <a:gd name="connsiteY5489" fmla="*/ 2047271 h 4151891"/>
              <a:gd name="connsiteX5490" fmla="*/ 1608230 w 7122824"/>
              <a:gd name="connsiteY5490" fmla="*/ 2055883 h 4151891"/>
              <a:gd name="connsiteX5491" fmla="*/ 1581698 w 7122824"/>
              <a:gd name="connsiteY5491" fmla="*/ 2067589 h 4151891"/>
              <a:gd name="connsiteX5492" fmla="*/ 1575877 w 7122824"/>
              <a:gd name="connsiteY5492" fmla="*/ 2065433 h 4151891"/>
              <a:gd name="connsiteX5493" fmla="*/ 1575491 w 7122824"/>
              <a:gd name="connsiteY5493" fmla="*/ 2065290 h 4151891"/>
              <a:gd name="connsiteX5494" fmla="*/ 1572947 w 7122824"/>
              <a:gd name="connsiteY5494" fmla="*/ 2055312 h 4151891"/>
              <a:gd name="connsiteX5495" fmla="*/ 1591564 w 7122824"/>
              <a:gd name="connsiteY5495" fmla="*/ 2053392 h 4151891"/>
              <a:gd name="connsiteX5496" fmla="*/ 1596275 w 7122824"/>
              <a:gd name="connsiteY5496" fmla="*/ 2046971 h 4151891"/>
              <a:gd name="connsiteX5497" fmla="*/ 601365 w 7122824"/>
              <a:gd name="connsiteY5497" fmla="*/ 2046279 h 4151891"/>
              <a:gd name="connsiteX5498" fmla="*/ 601034 w 7122824"/>
              <a:gd name="connsiteY5498" fmla="*/ 2046757 h 4151891"/>
              <a:gd name="connsiteX5499" fmla="*/ 600704 w 7122824"/>
              <a:gd name="connsiteY5499" fmla="*/ 2047235 h 4151891"/>
              <a:gd name="connsiteX5500" fmla="*/ 1614542 w 7122824"/>
              <a:gd name="connsiteY5500" fmla="*/ 2046117 h 4151891"/>
              <a:gd name="connsiteX5501" fmla="*/ 1622967 w 7122824"/>
              <a:gd name="connsiteY5501" fmla="*/ 2046560 h 4151891"/>
              <a:gd name="connsiteX5502" fmla="*/ 1626674 w 7122824"/>
              <a:gd name="connsiteY5502" fmla="*/ 2055505 h 4151891"/>
              <a:gd name="connsiteX5503" fmla="*/ 1614542 w 7122824"/>
              <a:gd name="connsiteY5503" fmla="*/ 2046117 h 4151891"/>
              <a:gd name="connsiteX5504" fmla="*/ 962892 w 7122824"/>
              <a:gd name="connsiteY5504" fmla="*/ 2044481 h 4151891"/>
              <a:gd name="connsiteX5505" fmla="*/ 962603 w 7122824"/>
              <a:gd name="connsiteY5505" fmla="*/ 2048068 h 4151891"/>
              <a:gd name="connsiteX5506" fmla="*/ 961101 w 7122824"/>
              <a:gd name="connsiteY5506" fmla="*/ 2044940 h 4151891"/>
              <a:gd name="connsiteX5507" fmla="*/ 962892 w 7122824"/>
              <a:gd name="connsiteY5507" fmla="*/ 2044481 h 4151891"/>
              <a:gd name="connsiteX5508" fmla="*/ 305604 w 7122824"/>
              <a:gd name="connsiteY5508" fmla="*/ 2043108 h 4151891"/>
              <a:gd name="connsiteX5509" fmla="*/ 305176 w 7122824"/>
              <a:gd name="connsiteY5509" fmla="*/ 2048629 h 4151891"/>
              <a:gd name="connsiteX5510" fmla="*/ 302788 w 7122824"/>
              <a:gd name="connsiteY5510" fmla="*/ 2043308 h 4151891"/>
              <a:gd name="connsiteX5511" fmla="*/ 305604 w 7122824"/>
              <a:gd name="connsiteY5511" fmla="*/ 2043108 h 4151891"/>
              <a:gd name="connsiteX5512" fmla="*/ 494658 w 7122824"/>
              <a:gd name="connsiteY5512" fmla="*/ 2038859 h 4151891"/>
              <a:gd name="connsiteX5513" fmla="*/ 500770 w 7122824"/>
              <a:gd name="connsiteY5513" fmla="*/ 2039399 h 4151891"/>
              <a:gd name="connsiteX5514" fmla="*/ 490937 w 7122824"/>
              <a:gd name="connsiteY5514" fmla="*/ 2045384 h 4151891"/>
              <a:gd name="connsiteX5515" fmla="*/ 494658 w 7122824"/>
              <a:gd name="connsiteY5515" fmla="*/ 2038859 h 4151891"/>
              <a:gd name="connsiteX5516" fmla="*/ 2738751 w 7122824"/>
              <a:gd name="connsiteY5516" fmla="*/ 2038482 h 4151891"/>
              <a:gd name="connsiteX5517" fmla="*/ 2742149 w 7122824"/>
              <a:gd name="connsiteY5517" fmla="*/ 2039294 h 4151891"/>
              <a:gd name="connsiteX5518" fmla="*/ 2742432 w 7122824"/>
              <a:gd name="connsiteY5518" fmla="*/ 2038795 h 4151891"/>
              <a:gd name="connsiteX5519" fmla="*/ 251650 w 7122824"/>
              <a:gd name="connsiteY5519" fmla="*/ 2035045 h 4151891"/>
              <a:gd name="connsiteX5520" fmla="*/ 251219 w 7122824"/>
              <a:gd name="connsiteY5520" fmla="*/ 2040566 h 4151891"/>
              <a:gd name="connsiteX5521" fmla="*/ 248853 w 7122824"/>
              <a:gd name="connsiteY5521" fmla="*/ 2035248 h 4151891"/>
              <a:gd name="connsiteX5522" fmla="*/ 251650 w 7122824"/>
              <a:gd name="connsiteY5522" fmla="*/ 2035045 h 4151891"/>
              <a:gd name="connsiteX5523" fmla="*/ 1395864 w 7122824"/>
              <a:gd name="connsiteY5523" fmla="*/ 2034898 h 4151891"/>
              <a:gd name="connsiteX5524" fmla="*/ 1404645 w 7122824"/>
              <a:gd name="connsiteY5524" fmla="*/ 2041683 h 4151891"/>
              <a:gd name="connsiteX5525" fmla="*/ 1352258 w 7122824"/>
              <a:gd name="connsiteY5525" fmla="*/ 2047931 h 4151891"/>
              <a:gd name="connsiteX5526" fmla="*/ 1383413 w 7122824"/>
              <a:gd name="connsiteY5526" fmla="*/ 2036948 h 4151891"/>
              <a:gd name="connsiteX5527" fmla="*/ 1395864 w 7122824"/>
              <a:gd name="connsiteY5527" fmla="*/ 2034898 h 4151891"/>
              <a:gd name="connsiteX5528" fmla="*/ 1304644 w 7122824"/>
              <a:gd name="connsiteY5528" fmla="*/ 2032766 h 4151891"/>
              <a:gd name="connsiteX5529" fmla="*/ 1305501 w 7122824"/>
              <a:gd name="connsiteY5529" fmla="*/ 2037452 h 4151891"/>
              <a:gd name="connsiteX5530" fmla="*/ 1297416 w 7122824"/>
              <a:gd name="connsiteY5530" fmla="*/ 2039461 h 4151891"/>
              <a:gd name="connsiteX5531" fmla="*/ 1304644 w 7122824"/>
              <a:gd name="connsiteY5531" fmla="*/ 2032766 h 4151891"/>
              <a:gd name="connsiteX5532" fmla="*/ 1415238 w 7122824"/>
              <a:gd name="connsiteY5532" fmla="*/ 2032319 h 4151891"/>
              <a:gd name="connsiteX5533" fmla="*/ 1406979 w 7122824"/>
              <a:gd name="connsiteY5533" fmla="*/ 2037704 h 4151891"/>
              <a:gd name="connsiteX5534" fmla="*/ 1406005 w 7122824"/>
              <a:gd name="connsiteY5534" fmla="*/ 2034250 h 4151891"/>
              <a:gd name="connsiteX5535" fmla="*/ 1415238 w 7122824"/>
              <a:gd name="connsiteY5535" fmla="*/ 2032319 h 4151891"/>
              <a:gd name="connsiteX5536" fmla="*/ 1062132 w 7122824"/>
              <a:gd name="connsiteY5536" fmla="*/ 2031429 h 4151891"/>
              <a:gd name="connsiteX5537" fmla="*/ 1066409 w 7122824"/>
              <a:gd name="connsiteY5537" fmla="*/ 2036478 h 4151891"/>
              <a:gd name="connsiteX5538" fmla="*/ 1057191 w 7122824"/>
              <a:gd name="connsiteY5538" fmla="*/ 2038308 h 4151891"/>
              <a:gd name="connsiteX5539" fmla="*/ 1062132 w 7122824"/>
              <a:gd name="connsiteY5539" fmla="*/ 2031429 h 4151891"/>
              <a:gd name="connsiteX5540" fmla="*/ 382932 w 7122824"/>
              <a:gd name="connsiteY5540" fmla="*/ 2029836 h 4151891"/>
              <a:gd name="connsiteX5541" fmla="*/ 390592 w 7122824"/>
              <a:gd name="connsiteY5541" fmla="*/ 2038434 h 4151891"/>
              <a:gd name="connsiteX5542" fmla="*/ 382932 w 7122824"/>
              <a:gd name="connsiteY5542" fmla="*/ 2029836 h 4151891"/>
              <a:gd name="connsiteX5543" fmla="*/ 1130153 w 7122824"/>
              <a:gd name="connsiteY5543" fmla="*/ 2029676 h 4151891"/>
              <a:gd name="connsiteX5544" fmla="*/ 1132613 w 7122824"/>
              <a:gd name="connsiteY5544" fmla="*/ 2033158 h 4151891"/>
              <a:gd name="connsiteX5545" fmla="*/ 1123181 w 7122824"/>
              <a:gd name="connsiteY5545" fmla="*/ 2036419 h 4151891"/>
              <a:gd name="connsiteX5546" fmla="*/ 1130153 w 7122824"/>
              <a:gd name="connsiteY5546" fmla="*/ 2029676 h 4151891"/>
              <a:gd name="connsiteX5547" fmla="*/ 1308598 w 7122824"/>
              <a:gd name="connsiteY5547" fmla="*/ 2029452 h 4151891"/>
              <a:gd name="connsiteX5548" fmla="*/ 1308451 w 7122824"/>
              <a:gd name="connsiteY5548" fmla="*/ 2033093 h 4151891"/>
              <a:gd name="connsiteX5549" fmla="*/ 1305799 w 7122824"/>
              <a:gd name="connsiteY5549" fmla="*/ 2029548 h 4151891"/>
              <a:gd name="connsiteX5550" fmla="*/ 1308598 w 7122824"/>
              <a:gd name="connsiteY5550" fmla="*/ 2029452 h 4151891"/>
              <a:gd name="connsiteX5551" fmla="*/ 2720661 w 7122824"/>
              <a:gd name="connsiteY5551" fmla="*/ 2029289 h 4151891"/>
              <a:gd name="connsiteX5552" fmla="*/ 2722797 w 7122824"/>
              <a:gd name="connsiteY5552" fmla="*/ 2034671 h 4151891"/>
              <a:gd name="connsiteX5553" fmla="*/ 2728676 w 7122824"/>
              <a:gd name="connsiteY5553" fmla="*/ 2036076 h 4151891"/>
              <a:gd name="connsiteX5554" fmla="*/ 2726453 w 7122824"/>
              <a:gd name="connsiteY5554" fmla="*/ 2029763 h 4151891"/>
              <a:gd name="connsiteX5555" fmla="*/ 2720661 w 7122824"/>
              <a:gd name="connsiteY5555" fmla="*/ 2029289 h 4151891"/>
              <a:gd name="connsiteX5556" fmla="*/ 1029001 w 7122824"/>
              <a:gd name="connsiteY5556" fmla="*/ 2028386 h 4151891"/>
              <a:gd name="connsiteX5557" fmla="*/ 1037391 w 7122824"/>
              <a:gd name="connsiteY5557" fmla="*/ 2028867 h 4151891"/>
              <a:gd name="connsiteX5558" fmla="*/ 1041116 w 7122824"/>
              <a:gd name="connsiteY5558" fmla="*/ 2037914 h 4151891"/>
              <a:gd name="connsiteX5559" fmla="*/ 1029001 w 7122824"/>
              <a:gd name="connsiteY5559" fmla="*/ 2028386 h 4151891"/>
              <a:gd name="connsiteX5560" fmla="*/ 2523294 w 7122824"/>
              <a:gd name="connsiteY5560" fmla="*/ 2025323 h 4151891"/>
              <a:gd name="connsiteX5561" fmla="*/ 2522112 w 7122824"/>
              <a:gd name="connsiteY5561" fmla="*/ 2033232 h 4151891"/>
              <a:gd name="connsiteX5562" fmla="*/ 2524023 w 7122824"/>
              <a:gd name="connsiteY5562" fmla="*/ 2035602 h 4151891"/>
              <a:gd name="connsiteX5563" fmla="*/ 2527487 w 7122824"/>
              <a:gd name="connsiteY5563" fmla="*/ 2036482 h 4151891"/>
              <a:gd name="connsiteX5564" fmla="*/ 2531096 w 7122824"/>
              <a:gd name="connsiteY5564" fmla="*/ 2035016 h 4151891"/>
              <a:gd name="connsiteX5565" fmla="*/ 2540258 w 7122824"/>
              <a:gd name="connsiteY5565" fmla="*/ 2035604 h 4151891"/>
              <a:gd name="connsiteX5566" fmla="*/ 2539665 w 7122824"/>
              <a:gd name="connsiteY5566" fmla="*/ 2039576 h 4151891"/>
              <a:gd name="connsiteX5567" fmla="*/ 2547024 w 7122824"/>
              <a:gd name="connsiteY5567" fmla="*/ 2041446 h 4151891"/>
              <a:gd name="connsiteX5568" fmla="*/ 2545666 w 7122824"/>
              <a:gd name="connsiteY5568" fmla="*/ 2038231 h 4151891"/>
              <a:gd name="connsiteX5569" fmla="*/ 2529753 w 7122824"/>
              <a:gd name="connsiteY5569" fmla="*/ 2028641 h 4151891"/>
              <a:gd name="connsiteX5570" fmla="*/ 485019 w 7122824"/>
              <a:gd name="connsiteY5570" fmla="*/ 2021765 h 4151891"/>
              <a:gd name="connsiteX5571" fmla="*/ 483881 w 7122824"/>
              <a:gd name="connsiteY5571" fmla="*/ 2029380 h 4151891"/>
              <a:gd name="connsiteX5572" fmla="*/ 471320 w 7122824"/>
              <a:gd name="connsiteY5572" fmla="*/ 2022831 h 4151891"/>
              <a:gd name="connsiteX5573" fmla="*/ 485019 w 7122824"/>
              <a:gd name="connsiteY5573" fmla="*/ 2021765 h 4151891"/>
              <a:gd name="connsiteX5574" fmla="*/ 2634664 w 7122824"/>
              <a:gd name="connsiteY5574" fmla="*/ 2020687 h 4151891"/>
              <a:gd name="connsiteX5575" fmla="*/ 2634676 w 7122824"/>
              <a:gd name="connsiteY5575" fmla="*/ 2024112 h 4151891"/>
              <a:gd name="connsiteX5576" fmla="*/ 2633653 w 7122824"/>
              <a:gd name="connsiteY5576" fmla="*/ 2029074 h 4151891"/>
              <a:gd name="connsiteX5577" fmla="*/ 2638098 w 7122824"/>
              <a:gd name="connsiteY5577" fmla="*/ 2030761 h 4151891"/>
              <a:gd name="connsiteX5578" fmla="*/ 2651150 w 7122824"/>
              <a:gd name="connsiteY5578" fmla="*/ 2035837 h 4151891"/>
              <a:gd name="connsiteX5579" fmla="*/ 2651838 w 7122824"/>
              <a:gd name="connsiteY5579" fmla="*/ 2038044 h 4151891"/>
              <a:gd name="connsiteX5580" fmla="*/ 2653953 w 7122824"/>
              <a:gd name="connsiteY5580" fmla="*/ 2038821 h 4151891"/>
              <a:gd name="connsiteX5581" fmla="*/ 2662329 w 7122824"/>
              <a:gd name="connsiteY5581" fmla="*/ 2040360 h 4151891"/>
              <a:gd name="connsiteX5582" fmla="*/ 2660592 w 7122824"/>
              <a:gd name="connsiteY5582" fmla="*/ 2034122 h 4151891"/>
              <a:gd name="connsiteX5583" fmla="*/ 2650306 w 7122824"/>
              <a:gd name="connsiteY5583" fmla="*/ 2031021 h 4151891"/>
              <a:gd name="connsiteX5584" fmla="*/ 1174375 w 7122824"/>
              <a:gd name="connsiteY5584" fmla="*/ 2020196 h 4151891"/>
              <a:gd name="connsiteX5585" fmla="*/ 1175200 w 7122824"/>
              <a:gd name="connsiteY5585" fmla="*/ 2025031 h 4151891"/>
              <a:gd name="connsiteX5586" fmla="*/ 1151582 w 7122824"/>
              <a:gd name="connsiteY5586" fmla="*/ 2027787 h 4151891"/>
              <a:gd name="connsiteX5587" fmla="*/ 1134960 w 7122824"/>
              <a:gd name="connsiteY5587" fmla="*/ 2026874 h 4151891"/>
              <a:gd name="connsiteX5588" fmla="*/ 1174375 w 7122824"/>
              <a:gd name="connsiteY5588" fmla="*/ 2020196 h 4151891"/>
              <a:gd name="connsiteX5589" fmla="*/ 1108917 w 7122824"/>
              <a:gd name="connsiteY5589" fmla="*/ 2016424 h 4151891"/>
              <a:gd name="connsiteX5590" fmla="*/ 1111405 w 7122824"/>
              <a:gd name="connsiteY5590" fmla="*/ 2019910 h 4151891"/>
              <a:gd name="connsiteX5591" fmla="*/ 1098160 w 7122824"/>
              <a:gd name="connsiteY5591" fmla="*/ 2017931 h 4151891"/>
              <a:gd name="connsiteX5592" fmla="*/ 1108917 w 7122824"/>
              <a:gd name="connsiteY5592" fmla="*/ 2016424 h 4151891"/>
              <a:gd name="connsiteX5593" fmla="*/ 1194882 w 7122824"/>
              <a:gd name="connsiteY5593" fmla="*/ 2016365 h 4151891"/>
              <a:gd name="connsiteX5594" fmla="*/ 1175367 w 7122824"/>
              <a:gd name="connsiteY5594" fmla="*/ 2018008 h 4151891"/>
              <a:gd name="connsiteX5595" fmla="*/ 1194882 w 7122824"/>
              <a:gd name="connsiteY5595" fmla="*/ 2016365 h 4151891"/>
              <a:gd name="connsiteX5596" fmla="*/ 490946 w 7122824"/>
              <a:gd name="connsiteY5596" fmla="*/ 2014605 h 4151891"/>
              <a:gd name="connsiteX5597" fmla="*/ 507552 w 7122824"/>
              <a:gd name="connsiteY5597" fmla="*/ 2017087 h 4151891"/>
              <a:gd name="connsiteX5598" fmla="*/ 493231 w 7122824"/>
              <a:gd name="connsiteY5598" fmla="*/ 2030772 h 4151891"/>
              <a:gd name="connsiteX5599" fmla="*/ 490946 w 7122824"/>
              <a:gd name="connsiteY5599" fmla="*/ 2014605 h 4151891"/>
              <a:gd name="connsiteX5600" fmla="*/ 1687246 w 7122824"/>
              <a:gd name="connsiteY5600" fmla="*/ 2014595 h 4151891"/>
              <a:gd name="connsiteX5601" fmla="*/ 1690264 w 7122824"/>
              <a:gd name="connsiteY5601" fmla="*/ 2015045 h 4151891"/>
              <a:gd name="connsiteX5602" fmla="*/ 1689676 w 7122824"/>
              <a:gd name="connsiteY5602" fmla="*/ 2018190 h 4151891"/>
              <a:gd name="connsiteX5603" fmla="*/ 1690979 w 7122824"/>
              <a:gd name="connsiteY5603" fmla="*/ 2015796 h 4151891"/>
              <a:gd name="connsiteX5604" fmla="*/ 1691899 w 7122824"/>
              <a:gd name="connsiteY5604" fmla="*/ 2020288 h 4151891"/>
              <a:gd name="connsiteX5605" fmla="*/ 1688787 w 7122824"/>
              <a:gd name="connsiteY5605" fmla="*/ 2019823 h 4151891"/>
              <a:gd name="connsiteX5606" fmla="*/ 1689105 w 7122824"/>
              <a:gd name="connsiteY5606" fmla="*/ 2019237 h 4151891"/>
              <a:gd name="connsiteX5607" fmla="*/ 1075729 w 7122824"/>
              <a:gd name="connsiteY5607" fmla="*/ 2014152 h 4151891"/>
              <a:gd name="connsiteX5608" fmla="*/ 1083284 w 7122824"/>
              <a:gd name="connsiteY5608" fmla="*/ 2022111 h 4151891"/>
              <a:gd name="connsiteX5609" fmla="*/ 1083322 w 7122824"/>
              <a:gd name="connsiteY5609" fmla="*/ 2022953 h 4151891"/>
              <a:gd name="connsiteX5610" fmla="*/ 1089491 w 7122824"/>
              <a:gd name="connsiteY5610" fmla="*/ 2021280 h 4151891"/>
              <a:gd name="connsiteX5611" fmla="*/ 1095679 w 7122824"/>
              <a:gd name="connsiteY5611" fmla="*/ 2025173 h 4151891"/>
              <a:gd name="connsiteX5612" fmla="*/ 1083339 w 7122824"/>
              <a:gd name="connsiteY5612" fmla="*/ 2023329 h 4151891"/>
              <a:gd name="connsiteX5613" fmla="*/ 1083992 w 7122824"/>
              <a:gd name="connsiteY5613" fmla="*/ 2038186 h 4151891"/>
              <a:gd name="connsiteX5614" fmla="*/ 1090317 w 7122824"/>
              <a:gd name="connsiteY5614" fmla="*/ 2047880 h 4151891"/>
              <a:gd name="connsiteX5615" fmla="*/ 1093787 w 7122824"/>
              <a:gd name="connsiteY5615" fmla="*/ 2074940 h 4151891"/>
              <a:gd name="connsiteX5616" fmla="*/ 1076933 w 7122824"/>
              <a:gd name="connsiteY5616" fmla="*/ 2064614 h 4151891"/>
              <a:gd name="connsiteX5617" fmla="*/ 1074652 w 7122824"/>
              <a:gd name="connsiteY5617" fmla="*/ 2079885 h 4151891"/>
              <a:gd name="connsiteX5618" fmla="*/ 1032098 w 7122824"/>
              <a:gd name="connsiteY5618" fmla="*/ 2075087 h 4151891"/>
              <a:gd name="connsiteX5619" fmla="*/ 998187 w 7122824"/>
              <a:gd name="connsiteY5619" fmla="*/ 2073142 h 4151891"/>
              <a:gd name="connsiteX5620" fmla="*/ 1012483 w 7122824"/>
              <a:gd name="connsiteY5620" fmla="*/ 2050300 h 4151891"/>
              <a:gd name="connsiteX5621" fmla="*/ 1044684 w 7122824"/>
              <a:gd name="connsiteY5621" fmla="*/ 2042883 h 4151891"/>
              <a:gd name="connsiteX5622" fmla="*/ 1046608 w 7122824"/>
              <a:gd name="connsiteY5622" fmla="*/ 2042638 h 4151891"/>
              <a:gd name="connsiteX5623" fmla="*/ 1044914 w 7122824"/>
              <a:gd name="connsiteY5623" fmla="*/ 2035933 h 4151891"/>
              <a:gd name="connsiteX5624" fmla="*/ 1049810 w 7122824"/>
              <a:gd name="connsiteY5624" fmla="*/ 2037037 h 4151891"/>
              <a:gd name="connsiteX5625" fmla="*/ 1050934 w 7122824"/>
              <a:gd name="connsiteY5625" fmla="*/ 2042089 h 4151891"/>
              <a:gd name="connsiteX5626" fmla="*/ 1059508 w 7122824"/>
              <a:gd name="connsiteY5626" fmla="*/ 2040999 h 4151891"/>
              <a:gd name="connsiteX5627" fmla="*/ 1075149 w 7122824"/>
              <a:gd name="connsiteY5627" fmla="*/ 2034946 h 4151891"/>
              <a:gd name="connsiteX5628" fmla="*/ 1074444 w 7122824"/>
              <a:gd name="connsiteY5628" fmla="*/ 2030617 h 4151891"/>
              <a:gd name="connsiteX5629" fmla="*/ 1070529 w 7122824"/>
              <a:gd name="connsiteY5629" fmla="*/ 2031125 h 4151891"/>
              <a:gd name="connsiteX5630" fmla="*/ 1067967 w 7122824"/>
              <a:gd name="connsiteY5630" fmla="*/ 2027761 h 4151891"/>
              <a:gd name="connsiteX5631" fmla="*/ 1068018 w 7122824"/>
              <a:gd name="connsiteY5631" fmla="*/ 2027750 h 4151891"/>
              <a:gd name="connsiteX5632" fmla="*/ 1066937 w 7122824"/>
              <a:gd name="connsiteY5632" fmla="*/ 2027473 h 4151891"/>
              <a:gd name="connsiteX5633" fmla="*/ 1065494 w 7122824"/>
              <a:gd name="connsiteY5633" fmla="*/ 2016330 h 4151891"/>
              <a:gd name="connsiteX5634" fmla="*/ 1075729 w 7122824"/>
              <a:gd name="connsiteY5634" fmla="*/ 2014152 h 4151891"/>
              <a:gd name="connsiteX5635" fmla="*/ 2064041 w 7122824"/>
              <a:gd name="connsiteY5635" fmla="*/ 2013119 h 4151891"/>
              <a:gd name="connsiteX5636" fmla="*/ 2056569 w 7122824"/>
              <a:gd name="connsiteY5636" fmla="*/ 2015769 h 4151891"/>
              <a:gd name="connsiteX5637" fmla="*/ 2073585 w 7122824"/>
              <a:gd name="connsiteY5637" fmla="*/ 2014821 h 4151891"/>
              <a:gd name="connsiteX5638" fmla="*/ 1264088 w 7122824"/>
              <a:gd name="connsiteY5638" fmla="*/ 2012565 h 4151891"/>
              <a:gd name="connsiteX5639" fmla="*/ 1252832 w 7122824"/>
              <a:gd name="connsiteY5639" fmla="*/ 2024963 h 4151891"/>
              <a:gd name="connsiteX5640" fmla="*/ 1271227 w 7122824"/>
              <a:gd name="connsiteY5640" fmla="*/ 2027712 h 4151891"/>
              <a:gd name="connsiteX5641" fmla="*/ 1264088 w 7122824"/>
              <a:gd name="connsiteY5641" fmla="*/ 2012565 h 4151891"/>
              <a:gd name="connsiteX5642" fmla="*/ 1692292 w 7122824"/>
              <a:gd name="connsiteY5642" fmla="*/ 2011737 h 4151891"/>
              <a:gd name="connsiteX5643" fmla="*/ 1723760 w 7122824"/>
              <a:gd name="connsiteY5643" fmla="*/ 2022402 h 4151891"/>
              <a:gd name="connsiteX5644" fmla="*/ 1692292 w 7122824"/>
              <a:gd name="connsiteY5644" fmla="*/ 2011737 h 4151891"/>
              <a:gd name="connsiteX5645" fmla="*/ 1809008 w 7122824"/>
              <a:gd name="connsiteY5645" fmla="*/ 2011094 h 4151891"/>
              <a:gd name="connsiteX5646" fmla="*/ 1808785 w 7122824"/>
              <a:gd name="connsiteY5646" fmla="*/ 2013265 h 4151891"/>
              <a:gd name="connsiteX5647" fmla="*/ 1810512 w 7122824"/>
              <a:gd name="connsiteY5647" fmla="*/ 2013368 h 4151891"/>
              <a:gd name="connsiteX5648" fmla="*/ 1124277 w 7122824"/>
              <a:gd name="connsiteY5648" fmla="*/ 2010675 h 4151891"/>
              <a:gd name="connsiteX5649" fmla="*/ 1111712 w 7122824"/>
              <a:gd name="connsiteY5649" fmla="*/ 2011894 h 4151891"/>
              <a:gd name="connsiteX5650" fmla="*/ 1124277 w 7122824"/>
              <a:gd name="connsiteY5650" fmla="*/ 2010675 h 4151891"/>
              <a:gd name="connsiteX5651" fmla="*/ 442061 w 7122824"/>
              <a:gd name="connsiteY5651" fmla="*/ 2009759 h 4151891"/>
              <a:gd name="connsiteX5652" fmla="*/ 446902 w 7122824"/>
              <a:gd name="connsiteY5652" fmla="*/ 2023059 h 4151891"/>
              <a:gd name="connsiteX5653" fmla="*/ 424670 w 7122824"/>
              <a:gd name="connsiteY5653" fmla="*/ 2027430 h 4151891"/>
              <a:gd name="connsiteX5654" fmla="*/ 442061 w 7122824"/>
              <a:gd name="connsiteY5654" fmla="*/ 2009759 h 4151891"/>
              <a:gd name="connsiteX5655" fmla="*/ 1217861 w 7122824"/>
              <a:gd name="connsiteY5655" fmla="*/ 2009634 h 4151891"/>
              <a:gd name="connsiteX5656" fmla="*/ 1225274 w 7122824"/>
              <a:gd name="connsiteY5656" fmla="*/ 2020619 h 4151891"/>
              <a:gd name="connsiteX5657" fmla="*/ 1205322 w 7122824"/>
              <a:gd name="connsiteY5657" fmla="*/ 2009735 h 4151891"/>
              <a:gd name="connsiteX5658" fmla="*/ 1217861 w 7122824"/>
              <a:gd name="connsiteY5658" fmla="*/ 2009634 h 4151891"/>
              <a:gd name="connsiteX5659" fmla="*/ 1754336 w 7122824"/>
              <a:gd name="connsiteY5659" fmla="*/ 2008025 h 4151891"/>
              <a:gd name="connsiteX5660" fmla="*/ 1754852 w 7122824"/>
              <a:gd name="connsiteY5660" fmla="*/ 2009924 h 4151891"/>
              <a:gd name="connsiteX5661" fmla="*/ 1754543 w 7122824"/>
              <a:gd name="connsiteY5661" fmla="*/ 2011614 h 4151891"/>
              <a:gd name="connsiteX5662" fmla="*/ 1752844 w 7122824"/>
              <a:gd name="connsiteY5662" fmla="*/ 2011939 h 4151891"/>
              <a:gd name="connsiteX5663" fmla="*/ 1754336 w 7122824"/>
              <a:gd name="connsiteY5663" fmla="*/ 2008025 h 4151891"/>
              <a:gd name="connsiteX5664" fmla="*/ 2532915 w 7122824"/>
              <a:gd name="connsiteY5664" fmla="*/ 2007487 h 4151891"/>
              <a:gd name="connsiteX5665" fmla="*/ 2547490 w 7122824"/>
              <a:gd name="connsiteY5665" fmla="*/ 2025038 h 4151891"/>
              <a:gd name="connsiteX5666" fmla="*/ 2549736 w 7122824"/>
              <a:gd name="connsiteY5666" fmla="*/ 2010001 h 4151891"/>
              <a:gd name="connsiteX5667" fmla="*/ 2532915 w 7122824"/>
              <a:gd name="connsiteY5667" fmla="*/ 2007487 h 4151891"/>
              <a:gd name="connsiteX5668" fmla="*/ 1651987 w 7122824"/>
              <a:gd name="connsiteY5668" fmla="*/ 2006546 h 4151891"/>
              <a:gd name="connsiteX5669" fmla="*/ 1640204 w 7122824"/>
              <a:gd name="connsiteY5669" fmla="*/ 2007672 h 4151891"/>
              <a:gd name="connsiteX5670" fmla="*/ 1640132 w 7122824"/>
              <a:gd name="connsiteY5670" fmla="*/ 2007745 h 4151891"/>
              <a:gd name="connsiteX5671" fmla="*/ 1648592 w 7122824"/>
              <a:gd name="connsiteY5671" fmla="*/ 2009987 h 4151891"/>
              <a:gd name="connsiteX5672" fmla="*/ 398446 w 7122824"/>
              <a:gd name="connsiteY5672" fmla="*/ 2004954 h 4151891"/>
              <a:gd name="connsiteX5673" fmla="*/ 396941 w 7122824"/>
              <a:gd name="connsiteY5673" fmla="*/ 2008360 h 4151891"/>
              <a:gd name="connsiteX5674" fmla="*/ 395809 w 7122824"/>
              <a:gd name="connsiteY5674" fmla="*/ 2005288 h 4151891"/>
              <a:gd name="connsiteX5675" fmla="*/ 398446 w 7122824"/>
              <a:gd name="connsiteY5675" fmla="*/ 2004954 h 4151891"/>
              <a:gd name="connsiteX5676" fmla="*/ 1290660 w 7122824"/>
              <a:gd name="connsiteY5676" fmla="*/ 1999916 h 4151891"/>
              <a:gd name="connsiteX5677" fmla="*/ 1296345 w 7122824"/>
              <a:gd name="connsiteY5677" fmla="*/ 2006436 h 4151891"/>
              <a:gd name="connsiteX5678" fmla="*/ 1288224 w 7122824"/>
              <a:gd name="connsiteY5678" fmla="*/ 2008351 h 4151891"/>
              <a:gd name="connsiteX5679" fmla="*/ 1289363 w 7122824"/>
              <a:gd name="connsiteY5679" fmla="*/ 2042676 h 4151891"/>
              <a:gd name="connsiteX5680" fmla="*/ 1129403 w 7122824"/>
              <a:gd name="connsiteY5680" fmla="*/ 2059182 h 4151891"/>
              <a:gd name="connsiteX5681" fmla="*/ 1134947 w 7122824"/>
              <a:gd name="connsiteY5681" fmla="*/ 2043065 h 4151891"/>
              <a:gd name="connsiteX5682" fmla="*/ 1148944 w 7122824"/>
              <a:gd name="connsiteY5682" fmla="*/ 2042027 h 4151891"/>
              <a:gd name="connsiteX5683" fmla="*/ 1190398 w 7122824"/>
              <a:gd name="connsiteY5683" fmla="*/ 2037273 h 4151891"/>
              <a:gd name="connsiteX5684" fmla="*/ 1234664 w 7122824"/>
              <a:gd name="connsiteY5684" fmla="*/ 2032937 h 4151891"/>
              <a:gd name="connsiteX5685" fmla="*/ 1251691 w 7122824"/>
              <a:gd name="connsiteY5685" fmla="*/ 2002892 h 4151891"/>
              <a:gd name="connsiteX5686" fmla="*/ 1281474 w 7122824"/>
              <a:gd name="connsiteY5686" fmla="*/ 2001085 h 4151891"/>
              <a:gd name="connsiteX5687" fmla="*/ 1290660 w 7122824"/>
              <a:gd name="connsiteY5687" fmla="*/ 1999916 h 4151891"/>
              <a:gd name="connsiteX5688" fmla="*/ 1905314 w 7122824"/>
              <a:gd name="connsiteY5688" fmla="*/ 1999824 h 4151891"/>
              <a:gd name="connsiteX5689" fmla="*/ 1915961 w 7122824"/>
              <a:gd name="connsiteY5689" fmla="*/ 2001415 h 4151891"/>
              <a:gd name="connsiteX5690" fmla="*/ 1930915 w 7122824"/>
              <a:gd name="connsiteY5690" fmla="*/ 2003650 h 4151891"/>
              <a:gd name="connsiteX5691" fmla="*/ 1929778 w 7122824"/>
              <a:gd name="connsiteY5691" fmla="*/ 2011264 h 4151891"/>
              <a:gd name="connsiteX5692" fmla="*/ 1920906 w 7122824"/>
              <a:gd name="connsiteY5692" fmla="*/ 2009938 h 4151891"/>
              <a:gd name="connsiteX5693" fmla="*/ 1904177 w 7122824"/>
              <a:gd name="connsiteY5693" fmla="*/ 2007438 h 4151891"/>
              <a:gd name="connsiteX5694" fmla="*/ 1905314 w 7122824"/>
              <a:gd name="connsiteY5694" fmla="*/ 1999824 h 4151891"/>
              <a:gd name="connsiteX5695" fmla="*/ 1996695 w 7122824"/>
              <a:gd name="connsiteY5695" fmla="*/ 1999010 h 4151891"/>
              <a:gd name="connsiteX5696" fmla="*/ 2004858 w 7122824"/>
              <a:gd name="connsiteY5696" fmla="*/ 2001013 h 4151891"/>
              <a:gd name="connsiteX5697" fmla="*/ 1990469 w 7122824"/>
              <a:gd name="connsiteY5697" fmla="*/ 2006698 h 4151891"/>
              <a:gd name="connsiteX5698" fmla="*/ 1996695 w 7122824"/>
              <a:gd name="connsiteY5698" fmla="*/ 1999010 h 4151891"/>
              <a:gd name="connsiteX5699" fmla="*/ 2438809 w 7122824"/>
              <a:gd name="connsiteY5699" fmla="*/ 1998624 h 4151891"/>
              <a:gd name="connsiteX5700" fmla="*/ 2435942 w 7122824"/>
              <a:gd name="connsiteY5700" fmla="*/ 1998758 h 4151891"/>
              <a:gd name="connsiteX5701" fmla="*/ 2434908 w 7122824"/>
              <a:gd name="connsiteY5701" fmla="*/ 2005684 h 4151891"/>
              <a:gd name="connsiteX5702" fmla="*/ 2444099 w 7122824"/>
              <a:gd name="connsiteY5702" fmla="*/ 2007057 h 4151891"/>
              <a:gd name="connsiteX5703" fmla="*/ 2440116 w 7122824"/>
              <a:gd name="connsiteY5703" fmla="*/ 2009434 h 4151891"/>
              <a:gd name="connsiteX5704" fmla="*/ 2472351 w 7122824"/>
              <a:gd name="connsiteY5704" fmla="*/ 2016937 h 4151891"/>
              <a:gd name="connsiteX5705" fmla="*/ 2438809 w 7122824"/>
              <a:gd name="connsiteY5705" fmla="*/ 1998624 h 4151891"/>
              <a:gd name="connsiteX5706" fmla="*/ 1950290 w 7122824"/>
              <a:gd name="connsiteY5706" fmla="*/ 1998376 h 4151891"/>
              <a:gd name="connsiteX5707" fmla="*/ 1957015 w 7122824"/>
              <a:gd name="connsiteY5707" fmla="*/ 2000790 h 4151891"/>
              <a:gd name="connsiteX5708" fmla="*/ 1957478 w 7122824"/>
              <a:gd name="connsiteY5708" fmla="*/ 2002418 h 4151891"/>
              <a:gd name="connsiteX5709" fmla="*/ 1962540 w 7122824"/>
              <a:gd name="connsiteY5709" fmla="*/ 2002478 h 4151891"/>
              <a:gd name="connsiteX5710" fmla="*/ 1969049 w 7122824"/>
              <a:gd name="connsiteY5710" fmla="*/ 2011306 h 4151891"/>
              <a:gd name="connsiteX5711" fmla="*/ 1952386 w 7122824"/>
              <a:gd name="connsiteY5711" fmla="*/ 2009479 h 4151891"/>
              <a:gd name="connsiteX5712" fmla="*/ 1952105 w 7122824"/>
              <a:gd name="connsiteY5712" fmla="*/ 2007898 h 4151891"/>
              <a:gd name="connsiteX5713" fmla="*/ 1945278 w 7122824"/>
              <a:gd name="connsiteY5713" fmla="*/ 2007960 h 4151891"/>
              <a:gd name="connsiteX5714" fmla="*/ 1936547 w 7122824"/>
              <a:gd name="connsiteY5714" fmla="*/ 1998499 h 4151891"/>
              <a:gd name="connsiteX5715" fmla="*/ 1950290 w 7122824"/>
              <a:gd name="connsiteY5715" fmla="*/ 1998376 h 4151891"/>
              <a:gd name="connsiteX5716" fmla="*/ 978908 w 7122824"/>
              <a:gd name="connsiteY5716" fmla="*/ 1996998 h 4151891"/>
              <a:gd name="connsiteX5717" fmla="*/ 987748 w 7122824"/>
              <a:gd name="connsiteY5717" fmla="*/ 2009162 h 4151891"/>
              <a:gd name="connsiteX5718" fmla="*/ 947804 w 7122824"/>
              <a:gd name="connsiteY5718" fmla="*/ 2027717 h 4151891"/>
              <a:gd name="connsiteX5719" fmla="*/ 943287 w 7122824"/>
              <a:gd name="connsiteY5719" fmla="*/ 2016199 h 4151891"/>
              <a:gd name="connsiteX5720" fmla="*/ 966024 w 7122824"/>
              <a:gd name="connsiteY5720" fmla="*/ 1999719 h 4151891"/>
              <a:gd name="connsiteX5721" fmla="*/ 978908 w 7122824"/>
              <a:gd name="connsiteY5721" fmla="*/ 1996998 h 4151891"/>
              <a:gd name="connsiteX5722" fmla="*/ 1191745 w 7122824"/>
              <a:gd name="connsiteY5722" fmla="*/ 1996243 h 4151891"/>
              <a:gd name="connsiteX5723" fmla="*/ 1191318 w 7122824"/>
              <a:gd name="connsiteY5723" fmla="*/ 2001765 h 4151891"/>
              <a:gd name="connsiteX5724" fmla="*/ 1188930 w 7122824"/>
              <a:gd name="connsiteY5724" fmla="*/ 1996443 h 4151891"/>
              <a:gd name="connsiteX5725" fmla="*/ 1191745 w 7122824"/>
              <a:gd name="connsiteY5725" fmla="*/ 1996243 h 4151891"/>
              <a:gd name="connsiteX5726" fmla="*/ 1450446 w 7122824"/>
              <a:gd name="connsiteY5726" fmla="*/ 1995201 h 4151891"/>
              <a:gd name="connsiteX5727" fmla="*/ 1445111 w 7122824"/>
              <a:gd name="connsiteY5727" fmla="*/ 1997645 h 4151891"/>
              <a:gd name="connsiteX5728" fmla="*/ 1456911 w 7122824"/>
              <a:gd name="connsiteY5728" fmla="*/ 1996064 h 4151891"/>
              <a:gd name="connsiteX5729" fmla="*/ 2066122 w 7122824"/>
              <a:gd name="connsiteY5729" fmla="*/ 1994073 h 4151891"/>
              <a:gd name="connsiteX5730" fmla="*/ 2062988 w 7122824"/>
              <a:gd name="connsiteY5730" fmla="*/ 1997714 h 4151891"/>
              <a:gd name="connsiteX5731" fmla="*/ 2071557 w 7122824"/>
              <a:gd name="connsiteY5731" fmla="*/ 1999222 h 4151891"/>
              <a:gd name="connsiteX5732" fmla="*/ 2075491 w 7122824"/>
              <a:gd name="connsiteY5732" fmla="*/ 1994948 h 4151891"/>
              <a:gd name="connsiteX5733" fmla="*/ 1329544 w 7122824"/>
              <a:gd name="connsiteY5733" fmla="*/ 1993172 h 4151891"/>
              <a:gd name="connsiteX5734" fmla="*/ 1338558 w 7122824"/>
              <a:gd name="connsiteY5734" fmla="*/ 2000809 h 4151891"/>
              <a:gd name="connsiteX5735" fmla="*/ 1325968 w 7122824"/>
              <a:gd name="connsiteY5735" fmla="*/ 1994456 h 4151891"/>
              <a:gd name="connsiteX5736" fmla="*/ 1329544 w 7122824"/>
              <a:gd name="connsiteY5736" fmla="*/ 1993172 h 4151891"/>
              <a:gd name="connsiteX5737" fmla="*/ 489386 w 7122824"/>
              <a:gd name="connsiteY5737" fmla="*/ 1992536 h 4151891"/>
              <a:gd name="connsiteX5738" fmla="*/ 487115 w 7122824"/>
              <a:gd name="connsiteY5738" fmla="*/ 2007735 h 4151891"/>
              <a:gd name="connsiteX5739" fmla="*/ 464783 w 7122824"/>
              <a:gd name="connsiteY5739" fmla="*/ 2009138 h 4151891"/>
              <a:gd name="connsiteX5740" fmla="*/ 449817 w 7122824"/>
              <a:gd name="connsiteY5740" fmla="*/ 2005322 h 4151891"/>
              <a:gd name="connsiteX5741" fmla="*/ 489386 w 7122824"/>
              <a:gd name="connsiteY5741" fmla="*/ 1992536 h 4151891"/>
              <a:gd name="connsiteX5742" fmla="*/ 2040673 w 7122824"/>
              <a:gd name="connsiteY5742" fmla="*/ 1991695 h 4151891"/>
              <a:gd name="connsiteX5743" fmla="*/ 2049478 w 7122824"/>
              <a:gd name="connsiteY5743" fmla="*/ 1995696 h 4151891"/>
              <a:gd name="connsiteX5744" fmla="*/ 2052402 w 7122824"/>
              <a:gd name="connsiteY5744" fmla="*/ 1992790 h 4151891"/>
              <a:gd name="connsiteX5745" fmla="*/ 1327681 w 7122824"/>
              <a:gd name="connsiteY5745" fmla="*/ 1989815 h 4151891"/>
              <a:gd name="connsiteX5746" fmla="*/ 1329492 w 7122824"/>
              <a:gd name="connsiteY5746" fmla="*/ 1992263 h 4151891"/>
              <a:gd name="connsiteX5747" fmla="*/ 1325233 w 7122824"/>
              <a:gd name="connsiteY5747" fmla="*/ 1991627 h 4151891"/>
              <a:gd name="connsiteX5748" fmla="*/ 1327681 w 7122824"/>
              <a:gd name="connsiteY5748" fmla="*/ 1989815 h 4151891"/>
              <a:gd name="connsiteX5749" fmla="*/ 2498522 w 7122824"/>
              <a:gd name="connsiteY5749" fmla="*/ 1988278 h 4151891"/>
              <a:gd name="connsiteX5750" fmla="*/ 2497593 w 7122824"/>
              <a:gd name="connsiteY5750" fmla="*/ 1994492 h 4151891"/>
              <a:gd name="connsiteX5751" fmla="*/ 2497945 w 7122824"/>
              <a:gd name="connsiteY5751" fmla="*/ 1994762 h 4151891"/>
              <a:gd name="connsiteX5752" fmla="*/ 2500481 w 7122824"/>
              <a:gd name="connsiteY5752" fmla="*/ 1989548 h 4151891"/>
              <a:gd name="connsiteX5753" fmla="*/ 2498522 w 7122824"/>
              <a:gd name="connsiteY5753" fmla="*/ 1988278 h 4151891"/>
              <a:gd name="connsiteX5754" fmla="*/ 1807809 w 7122824"/>
              <a:gd name="connsiteY5754" fmla="*/ 1987726 h 4151891"/>
              <a:gd name="connsiteX5755" fmla="*/ 1807427 w 7122824"/>
              <a:gd name="connsiteY5755" fmla="*/ 1988821 h 4151891"/>
              <a:gd name="connsiteX5756" fmla="*/ 1806465 w 7122824"/>
              <a:gd name="connsiteY5756" fmla="*/ 1988295 h 4151891"/>
              <a:gd name="connsiteX5757" fmla="*/ 297440 w 7122824"/>
              <a:gd name="connsiteY5757" fmla="*/ 1985850 h 4151891"/>
              <a:gd name="connsiteX5758" fmla="*/ 301174 w 7122824"/>
              <a:gd name="connsiteY5758" fmla="*/ 1990817 h 4151891"/>
              <a:gd name="connsiteX5759" fmla="*/ 293091 w 7122824"/>
              <a:gd name="connsiteY5759" fmla="*/ 1992816 h 4151891"/>
              <a:gd name="connsiteX5760" fmla="*/ 297440 w 7122824"/>
              <a:gd name="connsiteY5760" fmla="*/ 1985850 h 4151891"/>
              <a:gd name="connsiteX5761" fmla="*/ 1794300 w 7122824"/>
              <a:gd name="connsiteY5761" fmla="*/ 1985706 h 4151891"/>
              <a:gd name="connsiteX5762" fmla="*/ 1793158 w 7122824"/>
              <a:gd name="connsiteY5762" fmla="*/ 1993352 h 4151891"/>
              <a:gd name="connsiteX5763" fmla="*/ 1794300 w 7122824"/>
              <a:gd name="connsiteY5763" fmla="*/ 1985706 h 4151891"/>
              <a:gd name="connsiteX5764" fmla="*/ 2336098 w 7122824"/>
              <a:gd name="connsiteY5764" fmla="*/ 1985610 h 4151891"/>
              <a:gd name="connsiteX5765" fmla="*/ 2353407 w 7122824"/>
              <a:gd name="connsiteY5765" fmla="*/ 1998728 h 4151891"/>
              <a:gd name="connsiteX5766" fmla="*/ 2336098 w 7122824"/>
              <a:gd name="connsiteY5766" fmla="*/ 1985610 h 4151891"/>
              <a:gd name="connsiteX5767" fmla="*/ 1831808 w 7122824"/>
              <a:gd name="connsiteY5767" fmla="*/ 1985465 h 4151891"/>
              <a:gd name="connsiteX5768" fmla="*/ 1839685 w 7122824"/>
              <a:gd name="connsiteY5768" fmla="*/ 1992606 h 4151891"/>
              <a:gd name="connsiteX5769" fmla="*/ 1831808 w 7122824"/>
              <a:gd name="connsiteY5769" fmla="*/ 1985465 h 4151891"/>
              <a:gd name="connsiteX5770" fmla="*/ 1899547 w 7122824"/>
              <a:gd name="connsiteY5770" fmla="*/ 1984516 h 4151891"/>
              <a:gd name="connsiteX5771" fmla="*/ 1902160 w 7122824"/>
              <a:gd name="connsiteY5771" fmla="*/ 1984803 h 4151891"/>
              <a:gd name="connsiteX5772" fmla="*/ 1907098 w 7122824"/>
              <a:gd name="connsiteY5772" fmla="*/ 1993852 h 4151891"/>
              <a:gd name="connsiteX5773" fmla="*/ 1899547 w 7122824"/>
              <a:gd name="connsiteY5773" fmla="*/ 1984516 h 4151891"/>
              <a:gd name="connsiteX5774" fmla="*/ 2190409 w 7122824"/>
              <a:gd name="connsiteY5774" fmla="*/ 1983014 h 4151891"/>
              <a:gd name="connsiteX5775" fmla="*/ 2185496 w 7122824"/>
              <a:gd name="connsiteY5775" fmla="*/ 1988515 h 4151891"/>
              <a:gd name="connsiteX5776" fmla="*/ 2204739 w 7122824"/>
              <a:gd name="connsiteY5776" fmla="*/ 1991296 h 4151891"/>
              <a:gd name="connsiteX5777" fmla="*/ 2210685 w 7122824"/>
              <a:gd name="connsiteY5777" fmla="*/ 1992089 h 4151891"/>
              <a:gd name="connsiteX5778" fmla="*/ 2200142 w 7122824"/>
              <a:gd name="connsiteY5778" fmla="*/ 1984468 h 4151891"/>
              <a:gd name="connsiteX5779" fmla="*/ 2190409 w 7122824"/>
              <a:gd name="connsiteY5779" fmla="*/ 1983014 h 4151891"/>
              <a:gd name="connsiteX5780" fmla="*/ 305395 w 7122824"/>
              <a:gd name="connsiteY5780" fmla="*/ 1982983 h 4151891"/>
              <a:gd name="connsiteX5781" fmla="*/ 305252 w 7122824"/>
              <a:gd name="connsiteY5781" fmla="*/ 1986601 h 4151891"/>
              <a:gd name="connsiteX5782" fmla="*/ 302586 w 7122824"/>
              <a:gd name="connsiteY5782" fmla="*/ 1983138 h 4151891"/>
              <a:gd name="connsiteX5783" fmla="*/ 305395 w 7122824"/>
              <a:gd name="connsiteY5783" fmla="*/ 1982983 h 4151891"/>
              <a:gd name="connsiteX5784" fmla="*/ 2220830 w 7122824"/>
              <a:gd name="connsiteY5784" fmla="*/ 1982479 h 4151891"/>
              <a:gd name="connsiteX5785" fmla="*/ 2219224 w 7122824"/>
              <a:gd name="connsiteY5785" fmla="*/ 1993227 h 4151891"/>
              <a:gd name="connsiteX5786" fmla="*/ 2254391 w 7122824"/>
              <a:gd name="connsiteY5786" fmla="*/ 1997916 h 4151891"/>
              <a:gd name="connsiteX5787" fmla="*/ 5263699 w 7122824"/>
              <a:gd name="connsiteY5787" fmla="*/ 1982352 h 4151891"/>
              <a:gd name="connsiteX5788" fmla="*/ 5264543 w 7122824"/>
              <a:gd name="connsiteY5788" fmla="*/ 1983753 h 4151891"/>
              <a:gd name="connsiteX5789" fmla="*/ 5277178 w 7122824"/>
              <a:gd name="connsiteY5789" fmla="*/ 1999110 h 4151891"/>
              <a:gd name="connsiteX5790" fmla="*/ 5277712 w 7122824"/>
              <a:gd name="connsiteY5790" fmla="*/ 1999324 h 4151891"/>
              <a:gd name="connsiteX5791" fmla="*/ 179319 w 7122824"/>
              <a:gd name="connsiteY5791" fmla="*/ 1981094 h 4151891"/>
              <a:gd name="connsiteX5792" fmla="*/ 162929 w 7122824"/>
              <a:gd name="connsiteY5792" fmla="*/ 2006705 h 4151891"/>
              <a:gd name="connsiteX5793" fmla="*/ 103514 w 7122824"/>
              <a:gd name="connsiteY5793" fmla="*/ 2048728 h 4151891"/>
              <a:gd name="connsiteX5794" fmla="*/ 77347 w 7122824"/>
              <a:gd name="connsiteY5794" fmla="*/ 2067941 h 4151891"/>
              <a:gd name="connsiteX5795" fmla="*/ 59310 w 7122824"/>
              <a:gd name="connsiteY5795" fmla="*/ 2073041 h 4151891"/>
              <a:gd name="connsiteX5796" fmla="*/ 138813 w 7122824"/>
              <a:gd name="connsiteY5796" fmla="*/ 2012195 h 4151891"/>
              <a:gd name="connsiteX5797" fmla="*/ 139136 w 7122824"/>
              <a:gd name="connsiteY5797" fmla="*/ 2011763 h 4151891"/>
              <a:gd name="connsiteX5798" fmla="*/ 138228 w 7122824"/>
              <a:gd name="connsiteY5798" fmla="*/ 2009319 h 4151891"/>
              <a:gd name="connsiteX5799" fmla="*/ 136895 w 7122824"/>
              <a:gd name="connsiteY5799" fmla="*/ 2007595 h 4151891"/>
              <a:gd name="connsiteX5800" fmla="*/ 139723 w 7122824"/>
              <a:gd name="connsiteY5800" fmla="*/ 2007305 h 4151891"/>
              <a:gd name="connsiteX5801" fmla="*/ 139434 w 7122824"/>
              <a:gd name="connsiteY5801" fmla="*/ 2011364 h 4151891"/>
              <a:gd name="connsiteX5802" fmla="*/ 147846 w 7122824"/>
              <a:gd name="connsiteY5802" fmla="*/ 2000131 h 4151891"/>
              <a:gd name="connsiteX5803" fmla="*/ 157526 w 7122824"/>
              <a:gd name="connsiteY5803" fmla="*/ 1990309 h 4151891"/>
              <a:gd name="connsiteX5804" fmla="*/ 179319 w 7122824"/>
              <a:gd name="connsiteY5804" fmla="*/ 1981094 h 4151891"/>
              <a:gd name="connsiteX5805" fmla="*/ 2393912 w 7122824"/>
              <a:gd name="connsiteY5805" fmla="*/ 1980698 h 4151891"/>
              <a:gd name="connsiteX5806" fmla="*/ 2400210 w 7122824"/>
              <a:gd name="connsiteY5806" fmla="*/ 1988097 h 4151891"/>
              <a:gd name="connsiteX5807" fmla="*/ 2398033 w 7122824"/>
              <a:gd name="connsiteY5807" fmla="*/ 1990716 h 4151891"/>
              <a:gd name="connsiteX5808" fmla="*/ 2403001 w 7122824"/>
              <a:gd name="connsiteY5808" fmla="*/ 1992764 h 4151891"/>
              <a:gd name="connsiteX5809" fmla="*/ 2414968 w 7122824"/>
              <a:gd name="connsiteY5809" fmla="*/ 1998054 h 4151891"/>
              <a:gd name="connsiteX5810" fmla="*/ 2426651 w 7122824"/>
              <a:gd name="connsiteY5810" fmla="*/ 1999799 h 4151891"/>
              <a:gd name="connsiteX5811" fmla="*/ 2426138 w 7122824"/>
              <a:gd name="connsiteY5811" fmla="*/ 1998574 h 4151891"/>
              <a:gd name="connsiteX5812" fmla="*/ 2419075 w 7122824"/>
              <a:gd name="connsiteY5812" fmla="*/ 1992007 h 4151891"/>
              <a:gd name="connsiteX5813" fmla="*/ 2409548 w 7122824"/>
              <a:gd name="connsiteY5813" fmla="*/ 1989052 h 4151891"/>
              <a:gd name="connsiteX5814" fmla="*/ 1245348 w 7122824"/>
              <a:gd name="connsiteY5814" fmla="*/ 1980234 h 4151891"/>
              <a:gd name="connsiteX5815" fmla="*/ 1254097 w 7122824"/>
              <a:gd name="connsiteY5815" fmla="*/ 1981541 h 4151891"/>
              <a:gd name="connsiteX5816" fmla="*/ 1252960 w 7122824"/>
              <a:gd name="connsiteY5816" fmla="*/ 1989156 h 4151891"/>
              <a:gd name="connsiteX5817" fmla="*/ 1244210 w 7122824"/>
              <a:gd name="connsiteY5817" fmla="*/ 1987849 h 4151891"/>
              <a:gd name="connsiteX5818" fmla="*/ 1245348 w 7122824"/>
              <a:gd name="connsiteY5818" fmla="*/ 1980234 h 4151891"/>
              <a:gd name="connsiteX5819" fmla="*/ 1492330 w 7122824"/>
              <a:gd name="connsiteY5819" fmla="*/ 1979216 h 4151891"/>
              <a:gd name="connsiteX5820" fmla="*/ 1483125 w 7122824"/>
              <a:gd name="connsiteY5820" fmla="*/ 1980954 h 4151891"/>
              <a:gd name="connsiteX5821" fmla="*/ 1492330 w 7122824"/>
              <a:gd name="connsiteY5821" fmla="*/ 1979216 h 4151891"/>
              <a:gd name="connsiteX5822" fmla="*/ 2157462 w 7122824"/>
              <a:gd name="connsiteY5822" fmla="*/ 1978872 h 4151891"/>
              <a:gd name="connsiteX5823" fmla="*/ 2150978 w 7122824"/>
              <a:gd name="connsiteY5823" fmla="*/ 1979857 h 4151891"/>
              <a:gd name="connsiteX5824" fmla="*/ 2149189 w 7122824"/>
              <a:gd name="connsiteY5824" fmla="*/ 1983267 h 4151891"/>
              <a:gd name="connsiteX5825" fmla="*/ 2167825 w 7122824"/>
              <a:gd name="connsiteY5825" fmla="*/ 1985961 h 4151891"/>
              <a:gd name="connsiteX5826" fmla="*/ 2169475 w 7122824"/>
              <a:gd name="connsiteY5826" fmla="*/ 1982621 h 4151891"/>
              <a:gd name="connsiteX5827" fmla="*/ 2157462 w 7122824"/>
              <a:gd name="connsiteY5827" fmla="*/ 1978872 h 4151891"/>
              <a:gd name="connsiteX5828" fmla="*/ 1231960 w 7122824"/>
              <a:gd name="connsiteY5828" fmla="*/ 1977539 h 4151891"/>
              <a:gd name="connsiteX5829" fmla="*/ 1239537 w 7122824"/>
              <a:gd name="connsiteY5829" fmla="*/ 1986689 h 4151891"/>
              <a:gd name="connsiteX5830" fmla="*/ 1231960 w 7122824"/>
              <a:gd name="connsiteY5830" fmla="*/ 1977539 h 4151891"/>
              <a:gd name="connsiteX5831" fmla="*/ 463812 w 7122824"/>
              <a:gd name="connsiteY5831" fmla="*/ 1973080 h 4151891"/>
              <a:gd name="connsiteX5832" fmla="*/ 471390 w 7122824"/>
              <a:gd name="connsiteY5832" fmla="*/ 1982230 h 4151891"/>
              <a:gd name="connsiteX5833" fmla="*/ 463812 w 7122824"/>
              <a:gd name="connsiteY5833" fmla="*/ 1973080 h 4151891"/>
              <a:gd name="connsiteX5834" fmla="*/ 972021 w 7122824"/>
              <a:gd name="connsiteY5834" fmla="*/ 1972575 h 4151891"/>
              <a:gd name="connsiteX5835" fmla="*/ 967979 w 7122824"/>
              <a:gd name="connsiteY5835" fmla="*/ 1973893 h 4151891"/>
              <a:gd name="connsiteX5836" fmla="*/ 957659 w 7122824"/>
              <a:gd name="connsiteY5836" fmla="*/ 1980170 h 4151891"/>
              <a:gd name="connsiteX5837" fmla="*/ 967103 w 7122824"/>
              <a:gd name="connsiteY5837" fmla="*/ 1979761 h 4151891"/>
              <a:gd name="connsiteX5838" fmla="*/ 971072 w 7122824"/>
              <a:gd name="connsiteY5838" fmla="*/ 1977889 h 4151891"/>
              <a:gd name="connsiteX5839" fmla="*/ 970390 w 7122824"/>
              <a:gd name="connsiteY5839" fmla="*/ 1975313 h 4151891"/>
              <a:gd name="connsiteX5840" fmla="*/ 1858364 w 7122824"/>
              <a:gd name="connsiteY5840" fmla="*/ 1972357 h 4151891"/>
              <a:gd name="connsiteX5841" fmla="*/ 1860633 w 7122824"/>
              <a:gd name="connsiteY5841" fmla="*/ 1985313 h 4151891"/>
              <a:gd name="connsiteX5842" fmla="*/ 1870727 w 7122824"/>
              <a:gd name="connsiteY5842" fmla="*/ 1980565 h 4151891"/>
              <a:gd name="connsiteX5843" fmla="*/ 1868708 w 7122824"/>
              <a:gd name="connsiteY5843" fmla="*/ 1994079 h 4151891"/>
              <a:gd name="connsiteX5844" fmla="*/ 1846178 w 7122824"/>
              <a:gd name="connsiteY5844" fmla="*/ 1987845 h 4151891"/>
              <a:gd name="connsiteX5845" fmla="*/ 1851911 w 7122824"/>
              <a:gd name="connsiteY5845" fmla="*/ 1980880 h 4151891"/>
              <a:gd name="connsiteX5846" fmla="*/ 1816976 w 7122824"/>
              <a:gd name="connsiteY5846" fmla="*/ 1975660 h 4151891"/>
              <a:gd name="connsiteX5847" fmla="*/ 1816944 w 7122824"/>
              <a:gd name="connsiteY5847" fmla="*/ 1986344 h 4151891"/>
              <a:gd name="connsiteX5848" fmla="*/ 1795985 w 7122824"/>
              <a:gd name="connsiteY5848" fmla="*/ 1984468 h 4151891"/>
              <a:gd name="connsiteX5849" fmla="*/ 1803184 w 7122824"/>
              <a:gd name="connsiteY5849" fmla="*/ 1986497 h 4151891"/>
              <a:gd name="connsiteX5850" fmla="*/ 1806465 w 7122824"/>
              <a:gd name="connsiteY5850" fmla="*/ 1988295 h 4151891"/>
              <a:gd name="connsiteX5851" fmla="*/ 1804054 w 7122824"/>
              <a:gd name="connsiteY5851" fmla="*/ 1989313 h 4151891"/>
              <a:gd name="connsiteX5852" fmla="*/ 1802078 w 7122824"/>
              <a:gd name="connsiteY5852" fmla="*/ 1994686 h 4151891"/>
              <a:gd name="connsiteX5853" fmla="*/ 1805931 w 7122824"/>
              <a:gd name="connsiteY5853" fmla="*/ 1993112 h 4151891"/>
              <a:gd name="connsiteX5854" fmla="*/ 1807427 w 7122824"/>
              <a:gd name="connsiteY5854" fmla="*/ 1988821 h 4151891"/>
              <a:gd name="connsiteX5855" fmla="*/ 1816300 w 7122824"/>
              <a:gd name="connsiteY5855" fmla="*/ 1993683 h 4151891"/>
              <a:gd name="connsiteX5856" fmla="*/ 1846724 w 7122824"/>
              <a:gd name="connsiteY5856" fmla="*/ 2003702 h 4151891"/>
              <a:gd name="connsiteX5857" fmla="*/ 1872954 w 7122824"/>
              <a:gd name="connsiteY5857" fmla="*/ 2004397 h 4151891"/>
              <a:gd name="connsiteX5858" fmla="*/ 1872693 w 7122824"/>
              <a:gd name="connsiteY5858" fmla="*/ 2002770 h 4151891"/>
              <a:gd name="connsiteX5859" fmla="*/ 1886343 w 7122824"/>
              <a:gd name="connsiteY5859" fmla="*/ 2002855 h 4151891"/>
              <a:gd name="connsiteX5860" fmla="*/ 1892294 w 7122824"/>
              <a:gd name="connsiteY5860" fmla="*/ 2005699 h 4151891"/>
              <a:gd name="connsiteX5861" fmla="*/ 1892934 w 7122824"/>
              <a:gd name="connsiteY5861" fmla="*/ 2009156 h 4151891"/>
              <a:gd name="connsiteX5862" fmla="*/ 1908890 w 7122824"/>
              <a:gd name="connsiteY5862" fmla="*/ 2014261 h 4151891"/>
              <a:gd name="connsiteX5863" fmla="*/ 1936382 w 7122824"/>
              <a:gd name="connsiteY5863" fmla="*/ 2026513 h 4151891"/>
              <a:gd name="connsiteX5864" fmla="*/ 1937274 w 7122824"/>
              <a:gd name="connsiteY5864" fmla="*/ 2026472 h 4151891"/>
              <a:gd name="connsiteX5865" fmla="*/ 1950686 w 7122824"/>
              <a:gd name="connsiteY5865" fmla="*/ 2026096 h 4151891"/>
              <a:gd name="connsiteX5866" fmla="*/ 1954418 w 7122824"/>
              <a:gd name="connsiteY5866" fmla="*/ 2025992 h 4151891"/>
              <a:gd name="connsiteX5867" fmla="*/ 1957218 w 7122824"/>
              <a:gd name="connsiteY5867" fmla="*/ 2023557 h 4151891"/>
              <a:gd name="connsiteX5868" fmla="*/ 1960980 w 7122824"/>
              <a:gd name="connsiteY5868" fmla="*/ 2024683 h 4151891"/>
              <a:gd name="connsiteX5869" fmla="*/ 1961133 w 7122824"/>
              <a:gd name="connsiteY5869" fmla="*/ 2025804 h 4151891"/>
              <a:gd name="connsiteX5870" fmla="*/ 1991245 w 7122824"/>
              <a:gd name="connsiteY5870" fmla="*/ 2024962 h 4151891"/>
              <a:gd name="connsiteX5871" fmla="*/ 2039117 w 7122824"/>
              <a:gd name="connsiteY5871" fmla="*/ 2016742 h 4151891"/>
              <a:gd name="connsiteX5872" fmla="*/ 2050642 w 7122824"/>
              <a:gd name="connsiteY5872" fmla="*/ 2016100 h 4151891"/>
              <a:gd name="connsiteX5873" fmla="*/ 2049074 w 7122824"/>
              <a:gd name="connsiteY5873" fmla="*/ 2004284 h 4151891"/>
              <a:gd name="connsiteX5874" fmla="*/ 2021265 w 7122824"/>
              <a:gd name="connsiteY5874" fmla="*/ 1996169 h 4151891"/>
              <a:gd name="connsiteX5875" fmla="*/ 1974269 w 7122824"/>
              <a:gd name="connsiteY5875" fmla="*/ 1998530 h 4151891"/>
              <a:gd name="connsiteX5876" fmla="*/ 1962985 w 7122824"/>
              <a:gd name="connsiteY5876" fmla="*/ 1983358 h 4151891"/>
              <a:gd name="connsiteX5877" fmla="*/ 1956581 w 7122824"/>
              <a:gd name="connsiteY5877" fmla="*/ 1982157 h 4151891"/>
              <a:gd name="connsiteX5878" fmla="*/ 1957599 w 7122824"/>
              <a:gd name="connsiteY5878" fmla="*/ 1983833 h 4151891"/>
              <a:gd name="connsiteX5879" fmla="*/ 1956074 w 7122824"/>
              <a:gd name="connsiteY5879" fmla="*/ 1994043 h 4151891"/>
              <a:gd name="connsiteX5880" fmla="*/ 1942344 w 7122824"/>
              <a:gd name="connsiteY5880" fmla="*/ 1991992 h 4151891"/>
              <a:gd name="connsiteX5881" fmla="*/ 1938655 w 7122824"/>
              <a:gd name="connsiteY5881" fmla="*/ 1986021 h 4151891"/>
              <a:gd name="connsiteX5882" fmla="*/ 1939654 w 7122824"/>
              <a:gd name="connsiteY5882" fmla="*/ 1978802 h 4151891"/>
              <a:gd name="connsiteX5883" fmla="*/ 1926302 w 7122824"/>
              <a:gd name="connsiteY5883" fmla="*/ 1975987 h 4151891"/>
              <a:gd name="connsiteX5884" fmla="*/ 1919754 w 7122824"/>
              <a:gd name="connsiteY5884" fmla="*/ 1972729 h 4151891"/>
              <a:gd name="connsiteX5885" fmla="*/ 1912349 w 7122824"/>
              <a:gd name="connsiteY5885" fmla="*/ 1975204 h 4151891"/>
              <a:gd name="connsiteX5886" fmla="*/ 1914950 w 7122824"/>
              <a:gd name="connsiteY5886" fmla="*/ 1978719 h 4151891"/>
              <a:gd name="connsiteX5887" fmla="*/ 1892785 w 7122824"/>
              <a:gd name="connsiteY5887" fmla="*/ 1976909 h 4151891"/>
              <a:gd name="connsiteX5888" fmla="*/ 1889934 w 7122824"/>
              <a:gd name="connsiteY5888" fmla="*/ 1986367 h 4151891"/>
              <a:gd name="connsiteX5889" fmla="*/ 1883100 w 7122824"/>
              <a:gd name="connsiteY5889" fmla="*/ 1990233 h 4151891"/>
              <a:gd name="connsiteX5890" fmla="*/ 1875318 w 7122824"/>
              <a:gd name="connsiteY5890" fmla="*/ 1981250 h 4151891"/>
              <a:gd name="connsiteX5891" fmla="*/ 1881071 w 7122824"/>
              <a:gd name="connsiteY5891" fmla="*/ 1981132 h 4151891"/>
              <a:gd name="connsiteX5892" fmla="*/ 1884483 w 7122824"/>
              <a:gd name="connsiteY5892" fmla="*/ 1976232 h 4151891"/>
              <a:gd name="connsiteX5893" fmla="*/ 1868869 w 7122824"/>
              <a:gd name="connsiteY5893" fmla="*/ 1974958 h 4151891"/>
              <a:gd name="connsiteX5894" fmla="*/ 204229 w 7122824"/>
              <a:gd name="connsiteY5894" fmla="*/ 1972215 h 4151891"/>
              <a:gd name="connsiteX5895" fmla="*/ 211800 w 7122824"/>
              <a:gd name="connsiteY5895" fmla="*/ 1981364 h 4151891"/>
              <a:gd name="connsiteX5896" fmla="*/ 204229 w 7122824"/>
              <a:gd name="connsiteY5896" fmla="*/ 1972215 h 4151891"/>
              <a:gd name="connsiteX5897" fmla="*/ 2108332 w 7122824"/>
              <a:gd name="connsiteY5897" fmla="*/ 1971820 h 4151891"/>
              <a:gd name="connsiteX5898" fmla="*/ 2107282 w 7122824"/>
              <a:gd name="connsiteY5898" fmla="*/ 1973327 h 4151891"/>
              <a:gd name="connsiteX5899" fmla="*/ 2113424 w 7122824"/>
              <a:gd name="connsiteY5899" fmla="*/ 1973855 h 4151891"/>
              <a:gd name="connsiteX5900" fmla="*/ 2114346 w 7122824"/>
              <a:gd name="connsiteY5900" fmla="*/ 1972248 h 4151891"/>
              <a:gd name="connsiteX5901" fmla="*/ 2024774 w 7122824"/>
              <a:gd name="connsiteY5901" fmla="*/ 1971093 h 4151891"/>
              <a:gd name="connsiteX5902" fmla="*/ 2018920 w 7122824"/>
              <a:gd name="connsiteY5902" fmla="*/ 1982613 h 4151891"/>
              <a:gd name="connsiteX5903" fmla="*/ 2020783 w 7122824"/>
              <a:gd name="connsiteY5903" fmla="*/ 1982926 h 4151891"/>
              <a:gd name="connsiteX5904" fmla="*/ 2030636 w 7122824"/>
              <a:gd name="connsiteY5904" fmla="*/ 1981076 h 4151891"/>
              <a:gd name="connsiteX5905" fmla="*/ 2039206 w 7122824"/>
              <a:gd name="connsiteY5905" fmla="*/ 1976304 h 4151891"/>
              <a:gd name="connsiteX5906" fmla="*/ 2026971 w 7122824"/>
              <a:gd name="connsiteY5906" fmla="*/ 1971204 h 4151891"/>
              <a:gd name="connsiteX5907" fmla="*/ 1288251 w 7122824"/>
              <a:gd name="connsiteY5907" fmla="*/ 1970759 h 4151891"/>
              <a:gd name="connsiteX5908" fmla="*/ 1299164 w 7122824"/>
              <a:gd name="connsiteY5908" fmla="*/ 1987569 h 4151891"/>
              <a:gd name="connsiteX5909" fmla="*/ 1280720 w 7122824"/>
              <a:gd name="connsiteY5909" fmla="*/ 1983222 h 4151891"/>
              <a:gd name="connsiteX5910" fmla="*/ 1282309 w 7122824"/>
              <a:gd name="connsiteY5910" fmla="*/ 1972586 h 4151891"/>
              <a:gd name="connsiteX5911" fmla="*/ 1288251 w 7122824"/>
              <a:gd name="connsiteY5911" fmla="*/ 1970759 h 4151891"/>
              <a:gd name="connsiteX5912" fmla="*/ 985716 w 7122824"/>
              <a:gd name="connsiteY5912" fmla="*/ 1970290 h 4151891"/>
              <a:gd name="connsiteX5913" fmla="*/ 977841 w 7122824"/>
              <a:gd name="connsiteY5913" fmla="*/ 1970677 h 4151891"/>
              <a:gd name="connsiteX5914" fmla="*/ 972909 w 7122824"/>
              <a:gd name="connsiteY5914" fmla="*/ 1972285 h 4151891"/>
              <a:gd name="connsiteX5915" fmla="*/ 972764 w 7122824"/>
              <a:gd name="connsiteY5915" fmla="*/ 1972333 h 4151891"/>
              <a:gd name="connsiteX5916" fmla="*/ 973045 w 7122824"/>
              <a:gd name="connsiteY5916" fmla="*/ 1973331 h 4151891"/>
              <a:gd name="connsiteX5917" fmla="*/ 973520 w 7122824"/>
              <a:gd name="connsiteY5917" fmla="*/ 1975010 h 4151891"/>
              <a:gd name="connsiteX5918" fmla="*/ 972484 w 7122824"/>
              <a:gd name="connsiteY5918" fmla="*/ 1977120 h 4151891"/>
              <a:gd name="connsiteX5919" fmla="*/ 975626 w 7122824"/>
              <a:gd name="connsiteY5919" fmla="*/ 1975035 h 4151891"/>
              <a:gd name="connsiteX5920" fmla="*/ 985716 w 7122824"/>
              <a:gd name="connsiteY5920" fmla="*/ 1970290 h 4151891"/>
              <a:gd name="connsiteX5921" fmla="*/ 1489348 w 7122824"/>
              <a:gd name="connsiteY5921" fmla="*/ 1968695 h 4151891"/>
              <a:gd name="connsiteX5922" fmla="*/ 1498098 w 7122824"/>
              <a:gd name="connsiteY5922" fmla="*/ 1970003 h 4151891"/>
              <a:gd name="connsiteX5923" fmla="*/ 1496960 w 7122824"/>
              <a:gd name="connsiteY5923" fmla="*/ 1977617 h 4151891"/>
              <a:gd name="connsiteX5924" fmla="*/ 1488210 w 7122824"/>
              <a:gd name="connsiteY5924" fmla="*/ 1976309 h 4151891"/>
              <a:gd name="connsiteX5925" fmla="*/ 1489348 w 7122824"/>
              <a:gd name="connsiteY5925" fmla="*/ 1968695 h 4151891"/>
              <a:gd name="connsiteX5926" fmla="*/ 1976848 w 7122824"/>
              <a:gd name="connsiteY5926" fmla="*/ 1968658 h 4151891"/>
              <a:gd name="connsiteX5927" fmla="*/ 1972136 w 7122824"/>
              <a:gd name="connsiteY5927" fmla="*/ 1968766 h 4151891"/>
              <a:gd name="connsiteX5928" fmla="*/ 1981631 w 7122824"/>
              <a:gd name="connsiteY5928" fmla="*/ 1970185 h 4151891"/>
              <a:gd name="connsiteX5929" fmla="*/ 1982501 w 7122824"/>
              <a:gd name="connsiteY5929" fmla="*/ 1968946 h 4151891"/>
              <a:gd name="connsiteX5930" fmla="*/ 1035606 w 7122824"/>
              <a:gd name="connsiteY5930" fmla="*/ 1967545 h 4151891"/>
              <a:gd name="connsiteX5931" fmla="*/ 1054453 w 7122824"/>
              <a:gd name="connsiteY5931" fmla="*/ 1970361 h 4151891"/>
              <a:gd name="connsiteX5932" fmla="*/ 1038339 w 7122824"/>
              <a:gd name="connsiteY5932" fmla="*/ 1981493 h 4151891"/>
              <a:gd name="connsiteX5933" fmla="*/ 1035606 w 7122824"/>
              <a:gd name="connsiteY5933" fmla="*/ 1967545 h 4151891"/>
              <a:gd name="connsiteX5934" fmla="*/ 1708011 w 7122824"/>
              <a:gd name="connsiteY5934" fmla="*/ 1967153 h 4151891"/>
              <a:gd name="connsiteX5935" fmla="*/ 1713534 w 7122824"/>
              <a:gd name="connsiteY5935" fmla="*/ 1967792 h 4151891"/>
              <a:gd name="connsiteX5936" fmla="*/ 1703919 w 7122824"/>
              <a:gd name="connsiteY5936" fmla="*/ 1972318 h 4151891"/>
              <a:gd name="connsiteX5937" fmla="*/ 1708011 w 7122824"/>
              <a:gd name="connsiteY5937" fmla="*/ 1967153 h 4151891"/>
              <a:gd name="connsiteX5938" fmla="*/ 1399087 w 7122824"/>
              <a:gd name="connsiteY5938" fmla="*/ 1965690 h 4151891"/>
              <a:gd name="connsiteX5939" fmla="*/ 1403010 w 7122824"/>
              <a:gd name="connsiteY5939" fmla="*/ 1969390 h 4151891"/>
              <a:gd name="connsiteX5940" fmla="*/ 1394941 w 7122824"/>
              <a:gd name="connsiteY5940" fmla="*/ 1971299 h 4151891"/>
              <a:gd name="connsiteX5941" fmla="*/ 1399087 w 7122824"/>
              <a:gd name="connsiteY5941" fmla="*/ 1965690 h 4151891"/>
              <a:gd name="connsiteX5942" fmla="*/ 455651 w 7122824"/>
              <a:gd name="connsiteY5942" fmla="*/ 1964511 h 4151891"/>
              <a:gd name="connsiteX5943" fmla="*/ 447382 w 7122824"/>
              <a:gd name="connsiteY5943" fmla="*/ 1967748 h 4151891"/>
              <a:gd name="connsiteX5944" fmla="*/ 455651 w 7122824"/>
              <a:gd name="connsiteY5944" fmla="*/ 1964511 h 4151891"/>
              <a:gd name="connsiteX5945" fmla="*/ 1595785 w 7122824"/>
              <a:gd name="connsiteY5945" fmla="*/ 1963646 h 4151891"/>
              <a:gd name="connsiteX5946" fmla="*/ 1585917 w 7122824"/>
              <a:gd name="connsiteY5946" fmla="*/ 1969833 h 4151891"/>
              <a:gd name="connsiteX5947" fmla="*/ 1595785 w 7122824"/>
              <a:gd name="connsiteY5947" fmla="*/ 1963646 h 4151891"/>
              <a:gd name="connsiteX5948" fmla="*/ 2286589 w 7122824"/>
              <a:gd name="connsiteY5948" fmla="*/ 1963335 h 4151891"/>
              <a:gd name="connsiteX5949" fmla="*/ 2291615 w 7122824"/>
              <a:gd name="connsiteY5949" fmla="*/ 1968596 h 4151891"/>
              <a:gd name="connsiteX5950" fmla="*/ 2308795 w 7122824"/>
              <a:gd name="connsiteY5950" fmla="*/ 1977714 h 4151891"/>
              <a:gd name="connsiteX5951" fmla="*/ 2330758 w 7122824"/>
              <a:gd name="connsiteY5951" fmla="*/ 1996486 h 4151891"/>
              <a:gd name="connsiteX5952" fmla="*/ 2282955 w 7122824"/>
              <a:gd name="connsiteY5952" fmla="*/ 1983148 h 4151891"/>
              <a:gd name="connsiteX5953" fmla="*/ 2282333 w 7122824"/>
              <a:gd name="connsiteY5953" fmla="*/ 1983158 h 4151891"/>
              <a:gd name="connsiteX5954" fmla="*/ 2356333 w 7122824"/>
              <a:gd name="connsiteY5954" fmla="*/ 2012107 h 4151891"/>
              <a:gd name="connsiteX5955" fmla="*/ 2369685 w 7122824"/>
              <a:gd name="connsiteY5955" fmla="*/ 2015993 h 4151891"/>
              <a:gd name="connsiteX5956" fmla="*/ 2431561 w 7122824"/>
              <a:gd name="connsiteY5956" fmla="*/ 2026387 h 4151891"/>
              <a:gd name="connsiteX5957" fmla="*/ 2430171 w 7122824"/>
              <a:gd name="connsiteY5957" fmla="*/ 2018450 h 4151891"/>
              <a:gd name="connsiteX5958" fmla="*/ 2418393 w 7122824"/>
              <a:gd name="connsiteY5958" fmla="*/ 2013564 h 4151891"/>
              <a:gd name="connsiteX5959" fmla="*/ 2417303 w 7122824"/>
              <a:gd name="connsiteY5959" fmla="*/ 2013175 h 4151891"/>
              <a:gd name="connsiteX5960" fmla="*/ 2405648 w 7122824"/>
              <a:gd name="connsiteY5960" fmla="*/ 2011971 h 4151891"/>
              <a:gd name="connsiteX5961" fmla="*/ 2362512 w 7122824"/>
              <a:gd name="connsiteY5961" fmla="*/ 2001068 h 4151891"/>
              <a:gd name="connsiteX5962" fmla="*/ 2366866 w 7122824"/>
              <a:gd name="connsiteY5962" fmla="*/ 1995516 h 4151891"/>
              <a:gd name="connsiteX5963" fmla="*/ 2367605 w 7122824"/>
              <a:gd name="connsiteY5963" fmla="*/ 1995435 h 4151891"/>
              <a:gd name="connsiteX5964" fmla="*/ 2351847 w 7122824"/>
              <a:gd name="connsiteY5964" fmla="*/ 1989810 h 4151891"/>
              <a:gd name="connsiteX5965" fmla="*/ 337862 w 7122824"/>
              <a:gd name="connsiteY5965" fmla="*/ 1962303 h 4151891"/>
              <a:gd name="connsiteX5966" fmla="*/ 345439 w 7122824"/>
              <a:gd name="connsiteY5966" fmla="*/ 1971453 h 4151891"/>
              <a:gd name="connsiteX5967" fmla="*/ 337862 w 7122824"/>
              <a:gd name="connsiteY5967" fmla="*/ 1962303 h 4151891"/>
              <a:gd name="connsiteX5968" fmla="*/ 231914 w 7122824"/>
              <a:gd name="connsiteY5968" fmla="*/ 1962106 h 4151891"/>
              <a:gd name="connsiteX5969" fmla="*/ 222695 w 7122824"/>
              <a:gd name="connsiteY5969" fmla="*/ 1963946 h 4151891"/>
              <a:gd name="connsiteX5970" fmla="*/ 231914 w 7122824"/>
              <a:gd name="connsiteY5970" fmla="*/ 1962106 h 4151891"/>
              <a:gd name="connsiteX5971" fmla="*/ 1406073 w 7122824"/>
              <a:gd name="connsiteY5971" fmla="*/ 1961615 h 4151891"/>
              <a:gd name="connsiteX5972" fmla="*/ 1405646 w 7122824"/>
              <a:gd name="connsiteY5972" fmla="*/ 1967136 h 4151891"/>
              <a:gd name="connsiteX5973" fmla="*/ 1403259 w 7122824"/>
              <a:gd name="connsiteY5973" fmla="*/ 1961815 h 4151891"/>
              <a:gd name="connsiteX5974" fmla="*/ 1406073 w 7122824"/>
              <a:gd name="connsiteY5974" fmla="*/ 1961615 h 4151891"/>
              <a:gd name="connsiteX5975" fmla="*/ 2594119 w 7122824"/>
              <a:gd name="connsiteY5975" fmla="*/ 1960612 h 4151891"/>
              <a:gd name="connsiteX5976" fmla="*/ 2657053 w 7122824"/>
              <a:gd name="connsiteY5976" fmla="*/ 1996332 h 4151891"/>
              <a:gd name="connsiteX5977" fmla="*/ 2594119 w 7122824"/>
              <a:gd name="connsiteY5977" fmla="*/ 1960612 h 4151891"/>
              <a:gd name="connsiteX5978" fmla="*/ 1341961 w 7122824"/>
              <a:gd name="connsiteY5978" fmla="*/ 1960071 h 4151891"/>
              <a:gd name="connsiteX5979" fmla="*/ 1377886 w 7122824"/>
              <a:gd name="connsiteY5979" fmla="*/ 1968337 h 4151891"/>
              <a:gd name="connsiteX5980" fmla="*/ 1355452 w 7122824"/>
              <a:gd name="connsiteY5980" fmla="*/ 1974257 h 4151891"/>
              <a:gd name="connsiteX5981" fmla="*/ 1334965 w 7122824"/>
              <a:gd name="connsiteY5981" fmla="*/ 1975832 h 4151891"/>
              <a:gd name="connsiteX5982" fmla="*/ 1325351 w 7122824"/>
              <a:gd name="connsiteY5982" fmla="*/ 1988047 h 4151891"/>
              <a:gd name="connsiteX5983" fmla="*/ 1306859 w 7122824"/>
              <a:gd name="connsiteY5983" fmla="*/ 1976269 h 4151891"/>
              <a:gd name="connsiteX5984" fmla="*/ 1341961 w 7122824"/>
              <a:gd name="connsiteY5984" fmla="*/ 1960071 h 4151891"/>
              <a:gd name="connsiteX5985" fmla="*/ 1282958 w 7122824"/>
              <a:gd name="connsiteY5985" fmla="*/ 1957721 h 4151891"/>
              <a:gd name="connsiteX5986" fmla="*/ 1288786 w 7122824"/>
              <a:gd name="connsiteY5986" fmla="*/ 1963368 h 4151891"/>
              <a:gd name="connsiteX5987" fmla="*/ 1259374 w 7122824"/>
              <a:gd name="connsiteY5987" fmla="*/ 1969699 h 4151891"/>
              <a:gd name="connsiteX5988" fmla="*/ 1260269 w 7122824"/>
              <a:gd name="connsiteY5988" fmla="*/ 1963704 h 4151891"/>
              <a:gd name="connsiteX5989" fmla="*/ 1282958 w 7122824"/>
              <a:gd name="connsiteY5989" fmla="*/ 1957721 h 4151891"/>
              <a:gd name="connsiteX5990" fmla="*/ 2429869 w 7122824"/>
              <a:gd name="connsiteY5990" fmla="*/ 1957694 h 4151891"/>
              <a:gd name="connsiteX5991" fmla="*/ 2430780 w 7122824"/>
              <a:gd name="connsiteY5991" fmla="*/ 1958460 h 4151891"/>
              <a:gd name="connsiteX5992" fmla="*/ 2437253 w 7122824"/>
              <a:gd name="connsiteY5992" fmla="*/ 1960580 h 4151891"/>
              <a:gd name="connsiteX5993" fmla="*/ 2435787 w 7122824"/>
              <a:gd name="connsiteY5993" fmla="*/ 1962673 h 4151891"/>
              <a:gd name="connsiteX5994" fmla="*/ 2440605 w 7122824"/>
              <a:gd name="connsiteY5994" fmla="*/ 1966727 h 4151891"/>
              <a:gd name="connsiteX5995" fmla="*/ 2443059 w 7122824"/>
              <a:gd name="connsiteY5995" fmla="*/ 1967556 h 4151891"/>
              <a:gd name="connsiteX5996" fmla="*/ 2449849 w 7122824"/>
              <a:gd name="connsiteY5996" fmla="*/ 1968571 h 4151891"/>
              <a:gd name="connsiteX5997" fmla="*/ 2449667 w 7122824"/>
              <a:gd name="connsiteY5997" fmla="*/ 1969790 h 4151891"/>
              <a:gd name="connsiteX5998" fmla="*/ 2467548 w 7122824"/>
              <a:gd name="connsiteY5998" fmla="*/ 1975832 h 4151891"/>
              <a:gd name="connsiteX5999" fmla="*/ 2429869 w 7122824"/>
              <a:gd name="connsiteY5999" fmla="*/ 1957694 h 4151891"/>
              <a:gd name="connsiteX6000" fmla="*/ 2349937 w 7122824"/>
              <a:gd name="connsiteY6000" fmla="*/ 1956707 h 4151891"/>
              <a:gd name="connsiteX6001" fmla="*/ 2345142 w 7122824"/>
              <a:gd name="connsiteY6001" fmla="*/ 1959883 h 4151891"/>
              <a:gd name="connsiteX6002" fmla="*/ 2370262 w 7122824"/>
              <a:gd name="connsiteY6002" fmla="*/ 1979273 h 4151891"/>
              <a:gd name="connsiteX6003" fmla="*/ 2380676 w 7122824"/>
              <a:gd name="connsiteY6003" fmla="*/ 1983564 h 4151891"/>
              <a:gd name="connsiteX6004" fmla="*/ 2383343 w 7122824"/>
              <a:gd name="connsiteY6004" fmla="*/ 1974960 h 4151891"/>
              <a:gd name="connsiteX6005" fmla="*/ 2363607 w 7122824"/>
              <a:gd name="connsiteY6005" fmla="*/ 1963427 h 4151891"/>
              <a:gd name="connsiteX6006" fmla="*/ 2355168 w 7122824"/>
              <a:gd name="connsiteY6006" fmla="*/ 1958841 h 4151891"/>
              <a:gd name="connsiteX6007" fmla="*/ 1815667 w 7122824"/>
              <a:gd name="connsiteY6007" fmla="*/ 1956067 h 4151891"/>
              <a:gd name="connsiteX6008" fmla="*/ 1810012 w 7122824"/>
              <a:gd name="connsiteY6008" fmla="*/ 1956758 h 4151891"/>
              <a:gd name="connsiteX6009" fmla="*/ 1824925 w 7122824"/>
              <a:gd name="connsiteY6009" fmla="*/ 1964335 h 4151891"/>
              <a:gd name="connsiteX6010" fmla="*/ 1827206 w 7122824"/>
              <a:gd name="connsiteY6010" fmla="*/ 1962289 h 4151891"/>
              <a:gd name="connsiteX6011" fmla="*/ 1825637 w 7122824"/>
              <a:gd name="connsiteY6011" fmla="*/ 1957361 h 4151891"/>
              <a:gd name="connsiteX6012" fmla="*/ 1815667 w 7122824"/>
              <a:gd name="connsiteY6012" fmla="*/ 1956067 h 4151891"/>
              <a:gd name="connsiteX6013" fmla="*/ 1298241 w 7122824"/>
              <a:gd name="connsiteY6013" fmla="*/ 1953927 h 4151891"/>
              <a:gd name="connsiteX6014" fmla="*/ 1289981 w 7122824"/>
              <a:gd name="connsiteY6014" fmla="*/ 1957165 h 4151891"/>
              <a:gd name="connsiteX6015" fmla="*/ 1298241 w 7122824"/>
              <a:gd name="connsiteY6015" fmla="*/ 1953927 h 4151891"/>
              <a:gd name="connsiteX6016" fmla="*/ 2577579 w 7122824"/>
              <a:gd name="connsiteY6016" fmla="*/ 1953199 h 4151891"/>
              <a:gd name="connsiteX6017" fmla="*/ 2576224 w 7122824"/>
              <a:gd name="connsiteY6017" fmla="*/ 1954811 h 4151891"/>
              <a:gd name="connsiteX6018" fmla="*/ 2584713 w 7122824"/>
              <a:gd name="connsiteY6018" fmla="*/ 1956861 h 4151891"/>
              <a:gd name="connsiteX6019" fmla="*/ 2585893 w 7122824"/>
              <a:gd name="connsiteY6019" fmla="*/ 1955456 h 4151891"/>
              <a:gd name="connsiteX6020" fmla="*/ 1092659 w 7122824"/>
              <a:gd name="connsiteY6020" fmla="*/ 1953087 h 4151891"/>
              <a:gd name="connsiteX6021" fmla="*/ 1060309 w 7122824"/>
              <a:gd name="connsiteY6021" fmla="*/ 1963666 h 4151891"/>
              <a:gd name="connsiteX6022" fmla="*/ 1092659 w 7122824"/>
              <a:gd name="connsiteY6022" fmla="*/ 1953087 h 4151891"/>
              <a:gd name="connsiteX6023" fmla="*/ 1719073 w 7122824"/>
              <a:gd name="connsiteY6023" fmla="*/ 1949724 h 4151891"/>
              <a:gd name="connsiteX6024" fmla="*/ 1725143 w 7122824"/>
              <a:gd name="connsiteY6024" fmla="*/ 1950259 h 4151891"/>
              <a:gd name="connsiteX6025" fmla="*/ 1715304 w 7122824"/>
              <a:gd name="connsiteY6025" fmla="*/ 1956243 h 4151891"/>
              <a:gd name="connsiteX6026" fmla="*/ 1719073 w 7122824"/>
              <a:gd name="connsiteY6026" fmla="*/ 1949724 h 4151891"/>
              <a:gd name="connsiteX6027" fmla="*/ 2102393 w 7122824"/>
              <a:gd name="connsiteY6027" fmla="*/ 1948969 h 4151891"/>
              <a:gd name="connsiteX6028" fmla="*/ 2101304 w 7122824"/>
              <a:gd name="connsiteY6028" fmla="*/ 1950547 h 4151891"/>
              <a:gd name="connsiteX6029" fmla="*/ 2102469 w 7122824"/>
              <a:gd name="connsiteY6029" fmla="*/ 1950674 h 4151891"/>
              <a:gd name="connsiteX6030" fmla="*/ 667726 w 7122824"/>
              <a:gd name="connsiteY6030" fmla="*/ 1948659 h 4151891"/>
              <a:gd name="connsiteX6031" fmla="*/ 666223 w 7122824"/>
              <a:gd name="connsiteY6031" fmla="*/ 1952063 h 4151891"/>
              <a:gd name="connsiteX6032" fmla="*/ 665092 w 7122824"/>
              <a:gd name="connsiteY6032" fmla="*/ 1948990 h 4151891"/>
              <a:gd name="connsiteX6033" fmla="*/ 667726 w 7122824"/>
              <a:gd name="connsiteY6033" fmla="*/ 1948659 h 4151891"/>
              <a:gd name="connsiteX6034" fmla="*/ 2557723 w 7122824"/>
              <a:gd name="connsiteY6034" fmla="*/ 1947808 h 4151891"/>
              <a:gd name="connsiteX6035" fmla="*/ 2564244 w 7122824"/>
              <a:gd name="connsiteY6035" fmla="*/ 1953022 h 4151891"/>
              <a:gd name="connsiteX6036" fmla="*/ 2562865 w 7122824"/>
              <a:gd name="connsiteY6036" fmla="*/ 1949204 h 4151891"/>
              <a:gd name="connsiteX6037" fmla="*/ 258210 w 7122824"/>
              <a:gd name="connsiteY6037" fmla="*/ 1947649 h 4151891"/>
              <a:gd name="connsiteX6038" fmla="*/ 245999 w 7122824"/>
              <a:gd name="connsiteY6038" fmla="*/ 1957048 h 4151891"/>
              <a:gd name="connsiteX6039" fmla="*/ 258210 w 7122824"/>
              <a:gd name="connsiteY6039" fmla="*/ 1947649 h 4151891"/>
              <a:gd name="connsiteX6040" fmla="*/ 166153 w 7122824"/>
              <a:gd name="connsiteY6040" fmla="*/ 1945545 h 4151891"/>
              <a:gd name="connsiteX6041" fmla="*/ 170430 w 7122824"/>
              <a:gd name="connsiteY6041" fmla="*/ 1950592 h 4151891"/>
              <a:gd name="connsiteX6042" fmla="*/ 161212 w 7122824"/>
              <a:gd name="connsiteY6042" fmla="*/ 1952424 h 4151891"/>
              <a:gd name="connsiteX6043" fmla="*/ 166153 w 7122824"/>
              <a:gd name="connsiteY6043" fmla="*/ 1945545 h 4151891"/>
              <a:gd name="connsiteX6044" fmla="*/ 1368283 w 7122824"/>
              <a:gd name="connsiteY6044" fmla="*/ 1945305 h 4151891"/>
              <a:gd name="connsiteX6045" fmla="*/ 1374352 w 7122824"/>
              <a:gd name="connsiteY6045" fmla="*/ 1945838 h 4151891"/>
              <a:gd name="connsiteX6046" fmla="*/ 1364514 w 7122824"/>
              <a:gd name="connsiteY6046" fmla="*/ 1951823 h 4151891"/>
              <a:gd name="connsiteX6047" fmla="*/ 1368283 w 7122824"/>
              <a:gd name="connsiteY6047" fmla="*/ 1945305 h 4151891"/>
              <a:gd name="connsiteX6048" fmla="*/ 1887621 w 7122824"/>
              <a:gd name="connsiteY6048" fmla="*/ 1943630 h 4151891"/>
              <a:gd name="connsiteX6049" fmla="*/ 1896297 w 7122824"/>
              <a:gd name="connsiteY6049" fmla="*/ 1956578 h 4151891"/>
              <a:gd name="connsiteX6050" fmla="*/ 1901003 w 7122824"/>
              <a:gd name="connsiteY6050" fmla="*/ 1959000 h 4151891"/>
              <a:gd name="connsiteX6051" fmla="*/ 1904959 w 7122824"/>
              <a:gd name="connsiteY6051" fmla="*/ 1959089 h 4151891"/>
              <a:gd name="connsiteX6052" fmla="*/ 1939507 w 7122824"/>
              <a:gd name="connsiteY6052" fmla="*/ 1956431 h 4151891"/>
              <a:gd name="connsiteX6053" fmla="*/ 1941089 w 7122824"/>
              <a:gd name="connsiteY6053" fmla="*/ 1949937 h 4151891"/>
              <a:gd name="connsiteX6054" fmla="*/ 1919684 w 7122824"/>
              <a:gd name="connsiteY6054" fmla="*/ 1947412 h 4151891"/>
              <a:gd name="connsiteX6055" fmla="*/ 1917838 w 7122824"/>
              <a:gd name="connsiteY6055" fmla="*/ 1951357 h 4151891"/>
              <a:gd name="connsiteX6056" fmla="*/ 1899294 w 7122824"/>
              <a:gd name="connsiteY6056" fmla="*/ 1947809 h 4151891"/>
              <a:gd name="connsiteX6057" fmla="*/ 1900688 w 7122824"/>
              <a:gd name="connsiteY6057" fmla="*/ 1945171 h 4151891"/>
              <a:gd name="connsiteX6058" fmla="*/ 1408193 w 7122824"/>
              <a:gd name="connsiteY6058" fmla="*/ 1943255 h 4151891"/>
              <a:gd name="connsiteX6059" fmla="*/ 1415182 w 7122824"/>
              <a:gd name="connsiteY6059" fmla="*/ 1949464 h 4151891"/>
              <a:gd name="connsiteX6060" fmla="*/ 1401502 w 7122824"/>
              <a:gd name="connsiteY6060" fmla="*/ 1950430 h 4151891"/>
              <a:gd name="connsiteX6061" fmla="*/ 1408193 w 7122824"/>
              <a:gd name="connsiteY6061" fmla="*/ 1943255 h 4151891"/>
              <a:gd name="connsiteX6062" fmla="*/ 1420445 w 7122824"/>
              <a:gd name="connsiteY6062" fmla="*/ 1942042 h 4151891"/>
              <a:gd name="connsiteX6063" fmla="*/ 1421546 w 7122824"/>
              <a:gd name="connsiteY6063" fmla="*/ 1945320 h 4151891"/>
              <a:gd name="connsiteX6064" fmla="*/ 1421097 w 7122824"/>
              <a:gd name="connsiteY6064" fmla="*/ 1945870 h 4151891"/>
              <a:gd name="connsiteX6065" fmla="*/ 1421483 w 7122824"/>
              <a:gd name="connsiteY6065" fmla="*/ 1949455 h 4151891"/>
              <a:gd name="connsiteX6066" fmla="*/ 1418874 w 7122824"/>
              <a:gd name="connsiteY6066" fmla="*/ 1949609 h 4151891"/>
              <a:gd name="connsiteX6067" fmla="*/ 1420534 w 7122824"/>
              <a:gd name="connsiteY6067" fmla="*/ 1946558 h 4151891"/>
              <a:gd name="connsiteX6068" fmla="*/ 1420147 w 7122824"/>
              <a:gd name="connsiteY6068" fmla="*/ 1947033 h 4151891"/>
              <a:gd name="connsiteX6069" fmla="*/ 1420445 w 7122824"/>
              <a:gd name="connsiteY6069" fmla="*/ 1942042 h 4151891"/>
              <a:gd name="connsiteX6070" fmla="*/ 176719 w 7122824"/>
              <a:gd name="connsiteY6070" fmla="*/ 1940106 h 4151891"/>
              <a:gd name="connsiteX6071" fmla="*/ 180753 w 7122824"/>
              <a:gd name="connsiteY6071" fmla="*/ 1943043 h 4151891"/>
              <a:gd name="connsiteX6072" fmla="*/ 173006 w 7122824"/>
              <a:gd name="connsiteY6072" fmla="*/ 1944999 h 4151891"/>
              <a:gd name="connsiteX6073" fmla="*/ 172003 w 7122824"/>
              <a:gd name="connsiteY6073" fmla="*/ 1941736 h 4151891"/>
              <a:gd name="connsiteX6074" fmla="*/ 176719 w 7122824"/>
              <a:gd name="connsiteY6074" fmla="*/ 1940106 h 4151891"/>
              <a:gd name="connsiteX6075" fmla="*/ 1475678 w 7122824"/>
              <a:gd name="connsiteY6075" fmla="*/ 1938520 h 4151891"/>
              <a:gd name="connsiteX6076" fmla="*/ 1479656 w 7122824"/>
              <a:gd name="connsiteY6076" fmla="*/ 1938794 h 4151891"/>
              <a:gd name="connsiteX6077" fmla="*/ 1487765 w 7122824"/>
              <a:gd name="connsiteY6077" fmla="*/ 1948240 h 4151891"/>
              <a:gd name="connsiteX6078" fmla="*/ 1475678 w 7122824"/>
              <a:gd name="connsiteY6078" fmla="*/ 1938520 h 4151891"/>
              <a:gd name="connsiteX6079" fmla="*/ 968646 w 7122824"/>
              <a:gd name="connsiteY6079" fmla="*/ 1938034 h 4151891"/>
              <a:gd name="connsiteX6080" fmla="*/ 933655 w 7122824"/>
              <a:gd name="connsiteY6080" fmla="*/ 1943750 h 4151891"/>
              <a:gd name="connsiteX6081" fmla="*/ 907128 w 7122824"/>
              <a:gd name="connsiteY6081" fmla="*/ 1953857 h 4151891"/>
              <a:gd name="connsiteX6082" fmla="*/ 948491 w 7122824"/>
              <a:gd name="connsiteY6082" fmla="*/ 1949094 h 4151891"/>
              <a:gd name="connsiteX6083" fmla="*/ 960728 w 7122824"/>
              <a:gd name="connsiteY6083" fmla="*/ 1950922 h 4151891"/>
              <a:gd name="connsiteX6084" fmla="*/ 966589 w 7122824"/>
              <a:gd name="connsiteY6084" fmla="*/ 1951798 h 4151891"/>
              <a:gd name="connsiteX6085" fmla="*/ 968646 w 7122824"/>
              <a:gd name="connsiteY6085" fmla="*/ 1938034 h 4151891"/>
              <a:gd name="connsiteX6086" fmla="*/ 268589 w 7122824"/>
              <a:gd name="connsiteY6086" fmla="*/ 1936719 h 4151891"/>
              <a:gd name="connsiteX6087" fmla="*/ 272879 w 7122824"/>
              <a:gd name="connsiteY6087" fmla="*/ 1941770 h 4151891"/>
              <a:gd name="connsiteX6088" fmla="*/ 263668 w 7122824"/>
              <a:gd name="connsiteY6088" fmla="*/ 1943600 h 4151891"/>
              <a:gd name="connsiteX6089" fmla="*/ 268589 w 7122824"/>
              <a:gd name="connsiteY6089" fmla="*/ 1936719 h 4151891"/>
              <a:gd name="connsiteX6090" fmla="*/ 2069749 w 7122824"/>
              <a:gd name="connsiteY6090" fmla="*/ 1935906 h 4151891"/>
              <a:gd name="connsiteX6091" fmla="*/ 2061480 w 7122824"/>
              <a:gd name="connsiteY6091" fmla="*/ 1939142 h 4151891"/>
              <a:gd name="connsiteX6092" fmla="*/ 2069749 w 7122824"/>
              <a:gd name="connsiteY6092" fmla="*/ 1935906 h 4151891"/>
              <a:gd name="connsiteX6093" fmla="*/ 2218273 w 7122824"/>
              <a:gd name="connsiteY6093" fmla="*/ 1935621 h 4151891"/>
              <a:gd name="connsiteX6094" fmla="*/ 2223738 w 7122824"/>
              <a:gd name="connsiteY6094" fmla="*/ 1950677 h 4151891"/>
              <a:gd name="connsiteX6095" fmla="*/ 2209967 w 7122824"/>
              <a:gd name="connsiteY6095" fmla="*/ 1948620 h 4151891"/>
              <a:gd name="connsiteX6096" fmla="*/ 2211251 w 7122824"/>
              <a:gd name="connsiteY6096" fmla="*/ 1955350 h 4151891"/>
              <a:gd name="connsiteX6097" fmla="*/ 2249872 w 7122824"/>
              <a:gd name="connsiteY6097" fmla="*/ 1970459 h 4151891"/>
              <a:gd name="connsiteX6098" fmla="*/ 2259861 w 7122824"/>
              <a:gd name="connsiteY6098" fmla="*/ 1971951 h 4151891"/>
              <a:gd name="connsiteX6099" fmla="*/ 2270571 w 7122824"/>
              <a:gd name="connsiteY6099" fmla="*/ 1973553 h 4151891"/>
              <a:gd name="connsiteX6100" fmla="*/ 2275069 w 7122824"/>
              <a:gd name="connsiteY6100" fmla="*/ 1958662 h 4151891"/>
              <a:gd name="connsiteX6101" fmla="*/ 2251970 w 7122824"/>
              <a:gd name="connsiteY6101" fmla="*/ 1949291 h 4151891"/>
              <a:gd name="connsiteX6102" fmla="*/ 2254191 w 7122824"/>
              <a:gd name="connsiteY6102" fmla="*/ 1955163 h 4151891"/>
              <a:gd name="connsiteX6103" fmla="*/ 2251223 w 7122824"/>
              <a:gd name="connsiteY6103" fmla="*/ 1953163 h 4151891"/>
              <a:gd name="connsiteX6104" fmla="*/ 2251120 w 7122824"/>
              <a:gd name="connsiteY6104" fmla="*/ 1948946 h 4151891"/>
              <a:gd name="connsiteX6105" fmla="*/ 1510642 w 7122824"/>
              <a:gd name="connsiteY6105" fmla="*/ 1935340 h 4151891"/>
              <a:gd name="connsiteX6106" fmla="*/ 1517275 w 7122824"/>
              <a:gd name="connsiteY6106" fmla="*/ 1936331 h 4151891"/>
              <a:gd name="connsiteX6107" fmla="*/ 1522023 w 7122824"/>
              <a:gd name="connsiteY6107" fmla="*/ 1942004 h 4151891"/>
              <a:gd name="connsiteX6108" fmla="*/ 1510642 w 7122824"/>
              <a:gd name="connsiteY6108" fmla="*/ 1935340 h 4151891"/>
              <a:gd name="connsiteX6109" fmla="*/ 186720 w 7122824"/>
              <a:gd name="connsiteY6109" fmla="*/ 1934704 h 4151891"/>
              <a:gd name="connsiteX6110" fmla="*/ 190752 w 7122824"/>
              <a:gd name="connsiteY6110" fmla="*/ 1937642 h 4151891"/>
              <a:gd name="connsiteX6111" fmla="*/ 184464 w 7122824"/>
              <a:gd name="connsiteY6111" fmla="*/ 1939816 h 4151891"/>
              <a:gd name="connsiteX6112" fmla="*/ 182003 w 7122824"/>
              <a:gd name="connsiteY6112" fmla="*/ 1936334 h 4151891"/>
              <a:gd name="connsiteX6113" fmla="*/ 186720 w 7122824"/>
              <a:gd name="connsiteY6113" fmla="*/ 1934704 h 4151891"/>
              <a:gd name="connsiteX6114" fmla="*/ 1042003 w 7122824"/>
              <a:gd name="connsiteY6114" fmla="*/ 1933760 h 4151891"/>
              <a:gd name="connsiteX6115" fmla="*/ 1079514 w 7122824"/>
              <a:gd name="connsiteY6115" fmla="*/ 1934767 h 4151891"/>
              <a:gd name="connsiteX6116" fmla="*/ 1042003 w 7122824"/>
              <a:gd name="connsiteY6116" fmla="*/ 1933760 h 4151891"/>
              <a:gd name="connsiteX6117" fmla="*/ 1859839 w 7122824"/>
              <a:gd name="connsiteY6117" fmla="*/ 1933269 h 4151891"/>
              <a:gd name="connsiteX6118" fmla="*/ 1854442 w 7122824"/>
              <a:gd name="connsiteY6118" fmla="*/ 1940239 h 4151891"/>
              <a:gd name="connsiteX6119" fmla="*/ 1859839 w 7122824"/>
              <a:gd name="connsiteY6119" fmla="*/ 1933269 h 4151891"/>
              <a:gd name="connsiteX6120" fmla="*/ 278961 w 7122824"/>
              <a:gd name="connsiteY6120" fmla="*/ 1932659 h 4151891"/>
              <a:gd name="connsiteX6121" fmla="*/ 283063 w 7122824"/>
              <a:gd name="connsiteY6121" fmla="*/ 1935135 h 4151891"/>
              <a:gd name="connsiteX6122" fmla="*/ 275289 w 7122824"/>
              <a:gd name="connsiteY6122" fmla="*/ 1937283 h 4151891"/>
              <a:gd name="connsiteX6123" fmla="*/ 274314 w 7122824"/>
              <a:gd name="connsiteY6123" fmla="*/ 1933827 h 4151891"/>
              <a:gd name="connsiteX6124" fmla="*/ 278961 w 7122824"/>
              <a:gd name="connsiteY6124" fmla="*/ 1932659 h 4151891"/>
              <a:gd name="connsiteX6125" fmla="*/ 1343260 w 7122824"/>
              <a:gd name="connsiteY6125" fmla="*/ 1931230 h 4151891"/>
              <a:gd name="connsiteX6126" fmla="*/ 1350830 w 7122824"/>
              <a:gd name="connsiteY6126" fmla="*/ 1940379 h 4151891"/>
              <a:gd name="connsiteX6127" fmla="*/ 1343260 w 7122824"/>
              <a:gd name="connsiteY6127" fmla="*/ 1931230 h 4151891"/>
              <a:gd name="connsiteX6128" fmla="*/ 3939089 w 7122824"/>
              <a:gd name="connsiteY6128" fmla="*/ 1930222 h 4151891"/>
              <a:gd name="connsiteX6129" fmla="*/ 3942085 w 7122824"/>
              <a:gd name="connsiteY6129" fmla="*/ 1932326 h 4151891"/>
              <a:gd name="connsiteX6130" fmla="*/ 3943133 w 7122824"/>
              <a:gd name="connsiteY6130" fmla="*/ 1933062 h 4151891"/>
              <a:gd name="connsiteX6131" fmla="*/ 2297196 w 7122824"/>
              <a:gd name="connsiteY6131" fmla="*/ 1930052 h 4151891"/>
              <a:gd name="connsiteX6132" fmla="*/ 2318053 w 7122824"/>
              <a:gd name="connsiteY6132" fmla="*/ 1945675 h 4151891"/>
              <a:gd name="connsiteX6133" fmla="*/ 2297196 w 7122824"/>
              <a:gd name="connsiteY6133" fmla="*/ 1930052 h 4151891"/>
              <a:gd name="connsiteX6134" fmla="*/ 293069 w 7122824"/>
              <a:gd name="connsiteY6134" fmla="*/ 1929783 h 4151891"/>
              <a:gd name="connsiteX6135" fmla="*/ 293288 w 7122824"/>
              <a:gd name="connsiteY6135" fmla="*/ 1931892 h 4151891"/>
              <a:gd name="connsiteX6136" fmla="*/ 293160 w 7122824"/>
              <a:gd name="connsiteY6136" fmla="*/ 1930666 h 4151891"/>
              <a:gd name="connsiteX6137" fmla="*/ 292985 w 7122824"/>
              <a:gd name="connsiteY6137" fmla="*/ 1928972 h 4151891"/>
              <a:gd name="connsiteX6138" fmla="*/ 293046 w 7122824"/>
              <a:gd name="connsiteY6138" fmla="*/ 1929561 h 4151891"/>
              <a:gd name="connsiteX6139" fmla="*/ 293069 w 7122824"/>
              <a:gd name="connsiteY6139" fmla="*/ 1929783 h 4151891"/>
              <a:gd name="connsiteX6140" fmla="*/ 1552978 w 7122824"/>
              <a:gd name="connsiteY6140" fmla="*/ 1928583 h 4151891"/>
              <a:gd name="connsiteX6141" fmla="*/ 1572619 w 7122824"/>
              <a:gd name="connsiteY6141" fmla="*/ 1934104 h 4151891"/>
              <a:gd name="connsiteX6142" fmla="*/ 1553085 w 7122824"/>
              <a:gd name="connsiteY6142" fmla="*/ 1942325 h 4151891"/>
              <a:gd name="connsiteX6143" fmla="*/ 1532365 w 7122824"/>
              <a:gd name="connsiteY6143" fmla="*/ 1936047 h 4151891"/>
              <a:gd name="connsiteX6144" fmla="*/ 1552978 w 7122824"/>
              <a:gd name="connsiteY6144" fmla="*/ 1928583 h 4151891"/>
              <a:gd name="connsiteX6145" fmla="*/ 1442523 w 7122824"/>
              <a:gd name="connsiteY6145" fmla="*/ 1928103 h 4151891"/>
              <a:gd name="connsiteX6146" fmla="*/ 1447850 w 7122824"/>
              <a:gd name="connsiteY6146" fmla="*/ 1946180 h 4151891"/>
              <a:gd name="connsiteX6147" fmla="*/ 1431685 w 7122824"/>
              <a:gd name="connsiteY6147" fmla="*/ 1946907 h 4151891"/>
              <a:gd name="connsiteX6148" fmla="*/ 1430840 w 7122824"/>
              <a:gd name="connsiteY6148" fmla="*/ 1931071 h 4151891"/>
              <a:gd name="connsiteX6149" fmla="*/ 1442523 w 7122824"/>
              <a:gd name="connsiteY6149" fmla="*/ 1928103 h 4151891"/>
              <a:gd name="connsiteX6150" fmla="*/ 1457871 w 7122824"/>
              <a:gd name="connsiteY6150" fmla="*/ 1927863 h 4151891"/>
              <a:gd name="connsiteX6151" fmla="*/ 1465945 w 7122824"/>
              <a:gd name="connsiteY6151" fmla="*/ 1930674 h 4151891"/>
              <a:gd name="connsiteX6152" fmla="*/ 1469758 w 7122824"/>
              <a:gd name="connsiteY6152" fmla="*/ 1945695 h 4151891"/>
              <a:gd name="connsiteX6153" fmla="*/ 1453248 w 7122824"/>
              <a:gd name="connsiteY6153" fmla="*/ 1941622 h 4151891"/>
              <a:gd name="connsiteX6154" fmla="*/ 1450254 w 7122824"/>
              <a:gd name="connsiteY6154" fmla="*/ 1929935 h 4151891"/>
              <a:gd name="connsiteX6155" fmla="*/ 1457871 w 7122824"/>
              <a:gd name="connsiteY6155" fmla="*/ 1927863 h 4151891"/>
              <a:gd name="connsiteX6156" fmla="*/ 289989 w 7122824"/>
              <a:gd name="connsiteY6156" fmla="*/ 1927241 h 4151891"/>
              <a:gd name="connsiteX6157" fmla="*/ 283290 w 7122824"/>
              <a:gd name="connsiteY6157" fmla="*/ 1927773 h 4151891"/>
              <a:gd name="connsiteX6158" fmla="*/ 289989 w 7122824"/>
              <a:gd name="connsiteY6158" fmla="*/ 1927241 h 4151891"/>
              <a:gd name="connsiteX6159" fmla="*/ 201605 w 7122824"/>
              <a:gd name="connsiteY6159" fmla="*/ 1926548 h 4151891"/>
              <a:gd name="connsiteX6160" fmla="*/ 192202 w 7122824"/>
              <a:gd name="connsiteY6160" fmla="*/ 1929616 h 4151891"/>
              <a:gd name="connsiteX6161" fmla="*/ 201605 w 7122824"/>
              <a:gd name="connsiteY6161" fmla="*/ 1926548 h 4151891"/>
              <a:gd name="connsiteX6162" fmla="*/ 3933699 w 7122824"/>
              <a:gd name="connsiteY6162" fmla="*/ 1926433 h 4151891"/>
              <a:gd name="connsiteX6163" fmla="*/ 3939089 w 7122824"/>
              <a:gd name="connsiteY6163" fmla="*/ 1930222 h 4151891"/>
              <a:gd name="connsiteX6164" fmla="*/ 3936843 w 7122824"/>
              <a:gd name="connsiteY6164" fmla="*/ 1928643 h 4151891"/>
              <a:gd name="connsiteX6165" fmla="*/ 3933699 w 7122824"/>
              <a:gd name="connsiteY6165" fmla="*/ 1926433 h 4151891"/>
              <a:gd name="connsiteX6166" fmla="*/ 525229 w 7122824"/>
              <a:gd name="connsiteY6166" fmla="*/ 1923647 h 4151891"/>
              <a:gd name="connsiteX6167" fmla="*/ 535037 w 7122824"/>
              <a:gd name="connsiteY6167" fmla="*/ 1933130 h 4151891"/>
              <a:gd name="connsiteX6168" fmla="*/ 525229 w 7122824"/>
              <a:gd name="connsiteY6168" fmla="*/ 1923647 h 4151891"/>
              <a:gd name="connsiteX6169" fmla="*/ 2283006 w 7122824"/>
              <a:gd name="connsiteY6169" fmla="*/ 1920376 h 4151891"/>
              <a:gd name="connsiteX6170" fmla="*/ 2278159 w 7122824"/>
              <a:gd name="connsiteY6170" fmla="*/ 1931898 h 4151891"/>
              <a:gd name="connsiteX6171" fmla="*/ 2291923 w 7122824"/>
              <a:gd name="connsiteY6171" fmla="*/ 1933954 h 4151891"/>
              <a:gd name="connsiteX6172" fmla="*/ 2283006 w 7122824"/>
              <a:gd name="connsiteY6172" fmla="*/ 1920376 h 4151891"/>
              <a:gd name="connsiteX6173" fmla="*/ 2008320 w 7122824"/>
              <a:gd name="connsiteY6173" fmla="*/ 1917988 h 4151891"/>
              <a:gd name="connsiteX6174" fmla="*/ 2015897 w 7122824"/>
              <a:gd name="connsiteY6174" fmla="*/ 1927137 h 4151891"/>
              <a:gd name="connsiteX6175" fmla="*/ 2008320 w 7122824"/>
              <a:gd name="connsiteY6175" fmla="*/ 1917988 h 4151891"/>
              <a:gd name="connsiteX6176" fmla="*/ 666939 w 7122824"/>
              <a:gd name="connsiteY6176" fmla="*/ 1917821 h 4151891"/>
              <a:gd name="connsiteX6177" fmla="*/ 666363 w 7122824"/>
              <a:gd name="connsiteY6177" fmla="*/ 1923320 h 4151891"/>
              <a:gd name="connsiteX6178" fmla="*/ 665162 w 7122824"/>
              <a:gd name="connsiteY6178" fmla="*/ 1918177 h 4151891"/>
              <a:gd name="connsiteX6179" fmla="*/ 666939 w 7122824"/>
              <a:gd name="connsiteY6179" fmla="*/ 1917821 h 4151891"/>
              <a:gd name="connsiteX6180" fmla="*/ 1400091 w 7122824"/>
              <a:gd name="connsiteY6180" fmla="*/ 1917302 h 4151891"/>
              <a:gd name="connsiteX6181" fmla="*/ 1430233 w 7122824"/>
              <a:gd name="connsiteY6181" fmla="*/ 1931961 h 4151891"/>
              <a:gd name="connsiteX6182" fmla="*/ 1420188 w 7122824"/>
              <a:gd name="connsiteY6182" fmla="*/ 1933951 h 4151891"/>
              <a:gd name="connsiteX6183" fmla="*/ 1421133 w 7122824"/>
              <a:gd name="connsiteY6183" fmla="*/ 1935635 h 4151891"/>
              <a:gd name="connsiteX6184" fmla="*/ 1418300 w 7122824"/>
              <a:gd name="connsiteY6184" fmla="*/ 1944904 h 4151891"/>
              <a:gd name="connsiteX6185" fmla="*/ 1415525 w 7122824"/>
              <a:gd name="connsiteY6185" fmla="*/ 1941326 h 4151891"/>
              <a:gd name="connsiteX6186" fmla="*/ 1416519 w 7122824"/>
              <a:gd name="connsiteY6186" fmla="*/ 1934678 h 4151891"/>
              <a:gd name="connsiteX6187" fmla="*/ 1397485 w 7122824"/>
              <a:gd name="connsiteY6187" fmla="*/ 1938449 h 4151891"/>
              <a:gd name="connsiteX6188" fmla="*/ 1387803 w 7122824"/>
              <a:gd name="connsiteY6188" fmla="*/ 1938221 h 4151891"/>
              <a:gd name="connsiteX6189" fmla="*/ 1386557 w 7122824"/>
              <a:gd name="connsiteY6189" fmla="*/ 1942183 h 4151891"/>
              <a:gd name="connsiteX6190" fmla="*/ 1379336 w 7122824"/>
              <a:gd name="connsiteY6190" fmla="*/ 1943620 h 4151891"/>
              <a:gd name="connsiteX6191" fmla="*/ 1382955 w 7122824"/>
              <a:gd name="connsiteY6191" fmla="*/ 1937638 h 4151891"/>
              <a:gd name="connsiteX6192" fmla="*/ 1387343 w 7122824"/>
              <a:gd name="connsiteY6192" fmla="*/ 1937490 h 4151891"/>
              <a:gd name="connsiteX6193" fmla="*/ 1389386 w 7122824"/>
              <a:gd name="connsiteY6193" fmla="*/ 1932626 h 4151891"/>
              <a:gd name="connsiteX6194" fmla="*/ 1401810 w 7122824"/>
              <a:gd name="connsiteY6194" fmla="*/ 1932474 h 4151891"/>
              <a:gd name="connsiteX6195" fmla="*/ 1393984 w 7122824"/>
              <a:gd name="connsiteY6195" fmla="*/ 1923370 h 4151891"/>
              <a:gd name="connsiteX6196" fmla="*/ 1400091 w 7122824"/>
              <a:gd name="connsiteY6196" fmla="*/ 1917302 h 4151891"/>
              <a:gd name="connsiteX6197" fmla="*/ 1419556 w 7122824"/>
              <a:gd name="connsiteY6197" fmla="*/ 1912790 h 4151891"/>
              <a:gd name="connsiteX6198" fmla="*/ 1422170 w 7122824"/>
              <a:gd name="connsiteY6198" fmla="*/ 1913077 h 4151891"/>
              <a:gd name="connsiteX6199" fmla="*/ 1427107 w 7122824"/>
              <a:gd name="connsiteY6199" fmla="*/ 1922126 h 4151891"/>
              <a:gd name="connsiteX6200" fmla="*/ 1419556 w 7122824"/>
              <a:gd name="connsiteY6200" fmla="*/ 1912790 h 4151891"/>
              <a:gd name="connsiteX6201" fmla="*/ 2276732 w 7122824"/>
              <a:gd name="connsiteY6201" fmla="*/ 1910058 h 4151891"/>
              <a:gd name="connsiteX6202" fmla="*/ 2270088 w 7122824"/>
              <a:gd name="connsiteY6202" fmla="*/ 1923135 h 4151891"/>
              <a:gd name="connsiteX6203" fmla="*/ 2276732 w 7122824"/>
              <a:gd name="connsiteY6203" fmla="*/ 1910058 h 4151891"/>
              <a:gd name="connsiteX6204" fmla="*/ 691858 w 7122824"/>
              <a:gd name="connsiteY6204" fmla="*/ 1909474 h 4151891"/>
              <a:gd name="connsiteX6205" fmla="*/ 710770 w 7122824"/>
              <a:gd name="connsiteY6205" fmla="*/ 1910694 h 4151891"/>
              <a:gd name="connsiteX6206" fmla="*/ 686164 w 7122824"/>
              <a:gd name="connsiteY6206" fmla="*/ 1926286 h 4151891"/>
              <a:gd name="connsiteX6207" fmla="*/ 691858 w 7122824"/>
              <a:gd name="connsiteY6207" fmla="*/ 1909474 h 4151891"/>
              <a:gd name="connsiteX6208" fmla="*/ 749294 w 7122824"/>
              <a:gd name="connsiteY6208" fmla="*/ 1908407 h 4151891"/>
              <a:gd name="connsiteX6209" fmla="*/ 759766 w 7122824"/>
              <a:gd name="connsiteY6209" fmla="*/ 1921196 h 4151891"/>
              <a:gd name="connsiteX6210" fmla="*/ 749294 w 7122824"/>
              <a:gd name="connsiteY6210" fmla="*/ 1908407 h 4151891"/>
              <a:gd name="connsiteX6211" fmla="*/ 2261892 w 7122824"/>
              <a:gd name="connsiteY6211" fmla="*/ 1908231 h 4151891"/>
              <a:gd name="connsiteX6212" fmla="*/ 2260591 w 7122824"/>
              <a:gd name="connsiteY6212" fmla="*/ 1910231 h 4151891"/>
              <a:gd name="connsiteX6213" fmla="*/ 2260940 w 7122824"/>
              <a:gd name="connsiteY6213" fmla="*/ 1910214 h 4151891"/>
              <a:gd name="connsiteX6214" fmla="*/ 2265690 w 7122824"/>
              <a:gd name="connsiteY6214" fmla="*/ 1912029 h 4151891"/>
              <a:gd name="connsiteX6215" fmla="*/ 2267556 w 7122824"/>
              <a:gd name="connsiteY6215" fmla="*/ 1908687 h 4151891"/>
              <a:gd name="connsiteX6216" fmla="*/ 2261892 w 7122824"/>
              <a:gd name="connsiteY6216" fmla="*/ 1908231 h 4151891"/>
              <a:gd name="connsiteX6217" fmla="*/ 1438748 w 7122824"/>
              <a:gd name="connsiteY6217" fmla="*/ 1907462 h 4151891"/>
              <a:gd name="connsiteX6218" fmla="*/ 1446399 w 7122824"/>
              <a:gd name="connsiteY6218" fmla="*/ 1916059 h 4151891"/>
              <a:gd name="connsiteX6219" fmla="*/ 1438748 w 7122824"/>
              <a:gd name="connsiteY6219" fmla="*/ 1907462 h 4151891"/>
              <a:gd name="connsiteX6220" fmla="*/ 1727427 w 7122824"/>
              <a:gd name="connsiteY6220" fmla="*/ 1906437 h 4151891"/>
              <a:gd name="connsiteX6221" fmla="*/ 1740506 w 7122824"/>
              <a:gd name="connsiteY6221" fmla="*/ 1910346 h 4151891"/>
              <a:gd name="connsiteX6222" fmla="*/ 1717131 w 7122824"/>
              <a:gd name="connsiteY6222" fmla="*/ 1914672 h 4151891"/>
              <a:gd name="connsiteX6223" fmla="*/ 1727427 w 7122824"/>
              <a:gd name="connsiteY6223" fmla="*/ 1906437 h 4151891"/>
              <a:gd name="connsiteX6224" fmla="*/ 2313963 w 7122824"/>
              <a:gd name="connsiteY6224" fmla="*/ 1901550 h 4151891"/>
              <a:gd name="connsiteX6225" fmla="*/ 2307705 w 7122824"/>
              <a:gd name="connsiteY6225" fmla="*/ 1922503 h 4151891"/>
              <a:gd name="connsiteX6226" fmla="*/ 2309802 w 7122824"/>
              <a:gd name="connsiteY6226" fmla="*/ 1923661 h 4151891"/>
              <a:gd name="connsiteX6227" fmla="*/ 2325578 w 7122824"/>
              <a:gd name="connsiteY6227" fmla="*/ 1926018 h 4151891"/>
              <a:gd name="connsiteX6228" fmla="*/ 2329318 w 7122824"/>
              <a:gd name="connsiteY6228" fmla="*/ 1922605 h 4151891"/>
              <a:gd name="connsiteX6229" fmla="*/ 2313963 w 7122824"/>
              <a:gd name="connsiteY6229" fmla="*/ 1901550 h 4151891"/>
              <a:gd name="connsiteX6230" fmla="*/ 718299 w 7122824"/>
              <a:gd name="connsiteY6230" fmla="*/ 1900478 h 4151891"/>
              <a:gd name="connsiteX6231" fmla="*/ 726626 w 7122824"/>
              <a:gd name="connsiteY6231" fmla="*/ 1900931 h 4151891"/>
              <a:gd name="connsiteX6232" fmla="*/ 730381 w 7122824"/>
              <a:gd name="connsiteY6232" fmla="*/ 1910196 h 4151891"/>
              <a:gd name="connsiteX6233" fmla="*/ 718299 w 7122824"/>
              <a:gd name="connsiteY6233" fmla="*/ 1900478 h 4151891"/>
              <a:gd name="connsiteX6234" fmla="*/ 1344873 w 7122824"/>
              <a:gd name="connsiteY6234" fmla="*/ 1899993 h 4151891"/>
              <a:gd name="connsiteX6235" fmla="*/ 1358808 w 7122824"/>
              <a:gd name="connsiteY6235" fmla="*/ 1900869 h 4151891"/>
              <a:gd name="connsiteX6236" fmla="*/ 1412764 w 7122824"/>
              <a:gd name="connsiteY6236" fmla="*/ 1904118 h 4151891"/>
              <a:gd name="connsiteX6237" fmla="*/ 1361282 w 7122824"/>
              <a:gd name="connsiteY6237" fmla="*/ 1915694 h 4151891"/>
              <a:gd name="connsiteX6238" fmla="*/ 1333764 w 7122824"/>
              <a:gd name="connsiteY6238" fmla="*/ 1911582 h 4151891"/>
              <a:gd name="connsiteX6239" fmla="*/ 1344873 w 7122824"/>
              <a:gd name="connsiteY6239" fmla="*/ 1899993 h 4151891"/>
              <a:gd name="connsiteX6240" fmla="*/ 1904349 w 7122824"/>
              <a:gd name="connsiteY6240" fmla="*/ 1897713 h 4151891"/>
              <a:gd name="connsiteX6241" fmla="*/ 1906445 w 7122824"/>
              <a:gd name="connsiteY6241" fmla="*/ 1899603 h 4151891"/>
              <a:gd name="connsiteX6242" fmla="*/ 1902725 w 7122824"/>
              <a:gd name="connsiteY6242" fmla="*/ 1902357 h 4151891"/>
              <a:gd name="connsiteX6243" fmla="*/ 1904349 w 7122824"/>
              <a:gd name="connsiteY6243" fmla="*/ 1897713 h 4151891"/>
              <a:gd name="connsiteX6244" fmla="*/ 2346420 w 7122824"/>
              <a:gd name="connsiteY6244" fmla="*/ 1896162 h 4151891"/>
              <a:gd name="connsiteX6245" fmla="*/ 2391297 w 7122824"/>
              <a:gd name="connsiteY6245" fmla="*/ 1915681 h 4151891"/>
              <a:gd name="connsiteX6246" fmla="*/ 2398751 w 7122824"/>
              <a:gd name="connsiteY6246" fmla="*/ 1913191 h 4151891"/>
              <a:gd name="connsiteX6247" fmla="*/ 2404675 w 7122824"/>
              <a:gd name="connsiteY6247" fmla="*/ 1912903 h 4151891"/>
              <a:gd name="connsiteX6248" fmla="*/ 2408692 w 7122824"/>
              <a:gd name="connsiteY6248" fmla="*/ 1912708 h 4151891"/>
              <a:gd name="connsiteX6249" fmla="*/ 2416613 w 7122824"/>
              <a:gd name="connsiteY6249" fmla="*/ 1913125 h 4151891"/>
              <a:gd name="connsiteX6250" fmla="*/ 2423676 w 7122824"/>
              <a:gd name="connsiteY6250" fmla="*/ 1920127 h 4151891"/>
              <a:gd name="connsiteX6251" fmla="*/ 2426029 w 7122824"/>
              <a:gd name="connsiteY6251" fmla="*/ 1933078 h 4151891"/>
              <a:gd name="connsiteX6252" fmla="*/ 2441465 w 7122824"/>
              <a:gd name="connsiteY6252" fmla="*/ 1940848 h 4151891"/>
              <a:gd name="connsiteX6253" fmla="*/ 2444622 w 7122824"/>
              <a:gd name="connsiteY6253" fmla="*/ 1941633 h 4151891"/>
              <a:gd name="connsiteX6254" fmla="*/ 2446205 w 7122824"/>
              <a:gd name="connsiteY6254" fmla="*/ 1942540 h 4151891"/>
              <a:gd name="connsiteX6255" fmla="*/ 2448393 w 7122824"/>
              <a:gd name="connsiteY6255" fmla="*/ 1927892 h 4151891"/>
              <a:gd name="connsiteX6256" fmla="*/ 2510989 w 7122824"/>
              <a:gd name="connsiteY6256" fmla="*/ 1960964 h 4151891"/>
              <a:gd name="connsiteX6257" fmla="*/ 2528046 w 7122824"/>
              <a:gd name="connsiteY6257" fmla="*/ 1962126 h 4151891"/>
              <a:gd name="connsiteX6258" fmla="*/ 2552102 w 7122824"/>
              <a:gd name="connsiteY6258" fmla="*/ 1968764 h 4151891"/>
              <a:gd name="connsiteX6259" fmla="*/ 2535829 w 7122824"/>
              <a:gd name="connsiteY6259" fmla="*/ 1956592 h 4151891"/>
              <a:gd name="connsiteX6260" fmla="*/ 2462201 w 7122824"/>
              <a:gd name="connsiteY6260" fmla="*/ 1917449 h 4151891"/>
              <a:gd name="connsiteX6261" fmla="*/ 2460108 w 7122824"/>
              <a:gd name="connsiteY6261" fmla="*/ 1916369 h 4151891"/>
              <a:gd name="connsiteX6262" fmla="*/ 2441786 w 7122824"/>
              <a:gd name="connsiteY6262" fmla="*/ 1915102 h 4151891"/>
              <a:gd name="connsiteX6263" fmla="*/ 2430852 w 7122824"/>
              <a:gd name="connsiteY6263" fmla="*/ 1915033 h 4151891"/>
              <a:gd name="connsiteX6264" fmla="*/ 2421061 w 7122824"/>
              <a:gd name="connsiteY6264" fmla="*/ 1907316 h 4151891"/>
              <a:gd name="connsiteX6265" fmla="*/ 2402148 w 7122824"/>
              <a:gd name="connsiteY6265" fmla="*/ 1903317 h 4151891"/>
              <a:gd name="connsiteX6266" fmla="*/ 2391089 w 7122824"/>
              <a:gd name="connsiteY6266" fmla="*/ 1902345 h 4151891"/>
              <a:gd name="connsiteX6267" fmla="*/ 2391034 w 7122824"/>
              <a:gd name="connsiteY6267" fmla="*/ 1902505 h 4151891"/>
              <a:gd name="connsiteX6268" fmla="*/ 2387609 w 7122824"/>
              <a:gd name="connsiteY6268" fmla="*/ 1903569 h 4151891"/>
              <a:gd name="connsiteX6269" fmla="*/ 2388720 w 7122824"/>
              <a:gd name="connsiteY6269" fmla="*/ 1902136 h 4151891"/>
              <a:gd name="connsiteX6270" fmla="*/ 2383083 w 7122824"/>
              <a:gd name="connsiteY6270" fmla="*/ 1901641 h 4151891"/>
              <a:gd name="connsiteX6271" fmla="*/ 786753 w 7122824"/>
              <a:gd name="connsiteY6271" fmla="*/ 1896071 h 4151891"/>
              <a:gd name="connsiteX6272" fmla="*/ 794369 w 7122824"/>
              <a:gd name="connsiteY6272" fmla="*/ 1904959 h 4151891"/>
              <a:gd name="connsiteX6273" fmla="*/ 786753 w 7122824"/>
              <a:gd name="connsiteY6273" fmla="*/ 1896071 h 4151891"/>
              <a:gd name="connsiteX6274" fmla="*/ 279495 w 7122824"/>
              <a:gd name="connsiteY6274" fmla="*/ 1892465 h 4151891"/>
              <a:gd name="connsiteX6275" fmla="*/ 283854 w 7122824"/>
              <a:gd name="connsiteY6275" fmla="*/ 1899089 h 4151891"/>
              <a:gd name="connsiteX6276" fmla="*/ 256223 w 7122824"/>
              <a:gd name="connsiteY6276" fmla="*/ 1901124 h 4151891"/>
              <a:gd name="connsiteX6277" fmla="*/ 279495 w 7122824"/>
              <a:gd name="connsiteY6277" fmla="*/ 1892465 h 4151891"/>
              <a:gd name="connsiteX6278" fmla="*/ 834512 w 7122824"/>
              <a:gd name="connsiteY6278" fmla="*/ 1890112 h 4151891"/>
              <a:gd name="connsiteX6279" fmla="*/ 825391 w 7122824"/>
              <a:gd name="connsiteY6279" fmla="*/ 1899887 h 4151891"/>
              <a:gd name="connsiteX6280" fmla="*/ 827032 w 7122824"/>
              <a:gd name="connsiteY6280" fmla="*/ 1909414 h 4151891"/>
              <a:gd name="connsiteX6281" fmla="*/ 806621 w 7122824"/>
              <a:gd name="connsiteY6281" fmla="*/ 1893900 h 4151891"/>
              <a:gd name="connsiteX6282" fmla="*/ 834512 w 7122824"/>
              <a:gd name="connsiteY6282" fmla="*/ 1890112 h 4151891"/>
              <a:gd name="connsiteX6283" fmla="*/ 2266155 w 7122824"/>
              <a:gd name="connsiteY6283" fmla="*/ 1885703 h 4151891"/>
              <a:gd name="connsiteX6284" fmla="*/ 2260919 w 7122824"/>
              <a:gd name="connsiteY6284" fmla="*/ 1892061 h 4151891"/>
              <a:gd name="connsiteX6285" fmla="*/ 2264588 w 7122824"/>
              <a:gd name="connsiteY6285" fmla="*/ 1891047 h 4151891"/>
              <a:gd name="connsiteX6286" fmla="*/ 2266433 w 7122824"/>
              <a:gd name="connsiteY6286" fmla="*/ 1885727 h 4151891"/>
              <a:gd name="connsiteX6287" fmla="*/ 1717623 w 7122824"/>
              <a:gd name="connsiteY6287" fmla="*/ 1884733 h 4151891"/>
              <a:gd name="connsiteX6288" fmla="*/ 1705205 w 7122824"/>
              <a:gd name="connsiteY6288" fmla="*/ 1885021 h 4151891"/>
              <a:gd name="connsiteX6289" fmla="*/ 1712713 w 7122824"/>
              <a:gd name="connsiteY6289" fmla="*/ 1886487 h 4151891"/>
              <a:gd name="connsiteX6290" fmla="*/ 2450395 w 7122824"/>
              <a:gd name="connsiteY6290" fmla="*/ 1883114 h 4151891"/>
              <a:gd name="connsiteX6291" fmla="*/ 2449252 w 7122824"/>
              <a:gd name="connsiteY6291" fmla="*/ 1890761 h 4151891"/>
              <a:gd name="connsiteX6292" fmla="*/ 2470179 w 7122824"/>
              <a:gd name="connsiteY6292" fmla="*/ 1895452 h 4151891"/>
              <a:gd name="connsiteX6293" fmla="*/ 2476039 w 7122824"/>
              <a:gd name="connsiteY6293" fmla="*/ 1900031 h 4151891"/>
              <a:gd name="connsiteX6294" fmla="*/ 2478147 w 7122824"/>
              <a:gd name="connsiteY6294" fmla="*/ 1900212 h 4151891"/>
              <a:gd name="connsiteX6295" fmla="*/ 2489477 w 7122824"/>
              <a:gd name="connsiteY6295" fmla="*/ 1902303 h 4151891"/>
              <a:gd name="connsiteX6296" fmla="*/ 2472393 w 7122824"/>
              <a:gd name="connsiteY6296" fmla="*/ 1891092 h 4151891"/>
              <a:gd name="connsiteX6297" fmla="*/ 2450395 w 7122824"/>
              <a:gd name="connsiteY6297" fmla="*/ 1883114 h 4151891"/>
              <a:gd name="connsiteX6298" fmla="*/ 1741031 w 7122824"/>
              <a:gd name="connsiteY6298" fmla="*/ 1882736 h 4151891"/>
              <a:gd name="connsiteX6299" fmla="*/ 1728075 w 7122824"/>
              <a:gd name="connsiteY6299" fmla="*/ 1884490 h 4151891"/>
              <a:gd name="connsiteX6300" fmla="*/ 1726827 w 7122824"/>
              <a:gd name="connsiteY6300" fmla="*/ 1884519 h 4151891"/>
              <a:gd name="connsiteX6301" fmla="*/ 1726450 w 7122824"/>
              <a:gd name="connsiteY6301" fmla="*/ 1886977 h 4151891"/>
              <a:gd name="connsiteX6302" fmla="*/ 1741128 w 7122824"/>
              <a:gd name="connsiteY6302" fmla="*/ 1882916 h 4151891"/>
              <a:gd name="connsiteX6303" fmla="*/ 1486455 w 7122824"/>
              <a:gd name="connsiteY6303" fmla="*/ 1882145 h 4151891"/>
              <a:gd name="connsiteX6304" fmla="*/ 1488464 w 7122824"/>
              <a:gd name="connsiteY6304" fmla="*/ 1884292 h 4151891"/>
              <a:gd name="connsiteX6305" fmla="*/ 1487821 w 7122824"/>
              <a:gd name="connsiteY6305" fmla="*/ 1895106 h 4151891"/>
              <a:gd name="connsiteX6306" fmla="*/ 1484886 w 7122824"/>
              <a:gd name="connsiteY6306" fmla="*/ 1901996 h 4151891"/>
              <a:gd name="connsiteX6307" fmla="*/ 1485429 w 7122824"/>
              <a:gd name="connsiteY6307" fmla="*/ 1901862 h 4151891"/>
              <a:gd name="connsiteX6308" fmla="*/ 1510536 w 7122824"/>
              <a:gd name="connsiteY6308" fmla="*/ 1902149 h 4151891"/>
              <a:gd name="connsiteX6309" fmla="*/ 1497690 w 7122824"/>
              <a:gd name="connsiteY6309" fmla="*/ 1914087 h 4151891"/>
              <a:gd name="connsiteX6310" fmla="*/ 1478305 w 7122824"/>
              <a:gd name="connsiteY6310" fmla="*/ 1908111 h 4151891"/>
              <a:gd name="connsiteX6311" fmla="*/ 1476280 w 7122824"/>
              <a:gd name="connsiteY6311" fmla="*/ 1921666 h 4151891"/>
              <a:gd name="connsiteX6312" fmla="*/ 1459308 w 7122824"/>
              <a:gd name="connsiteY6312" fmla="*/ 1908352 h 4151891"/>
              <a:gd name="connsiteX6313" fmla="*/ 1475340 w 7122824"/>
              <a:gd name="connsiteY6313" fmla="*/ 1904368 h 4151891"/>
              <a:gd name="connsiteX6314" fmla="*/ 1473638 w 7122824"/>
              <a:gd name="connsiteY6314" fmla="*/ 1904393 h 4151891"/>
              <a:gd name="connsiteX6315" fmla="*/ 1462890 w 7122824"/>
              <a:gd name="connsiteY6315" fmla="*/ 1901101 h 4151891"/>
              <a:gd name="connsiteX6316" fmla="*/ 1486455 w 7122824"/>
              <a:gd name="connsiteY6316" fmla="*/ 1882145 h 4151891"/>
              <a:gd name="connsiteX6317" fmla="*/ 2220046 w 7122824"/>
              <a:gd name="connsiteY6317" fmla="*/ 1881744 h 4151891"/>
              <a:gd name="connsiteX6318" fmla="*/ 2219252 w 7122824"/>
              <a:gd name="connsiteY6318" fmla="*/ 1882740 h 4151891"/>
              <a:gd name="connsiteX6319" fmla="*/ 2210021 w 7122824"/>
              <a:gd name="connsiteY6319" fmla="*/ 1889146 h 4151891"/>
              <a:gd name="connsiteX6320" fmla="*/ 2200617 w 7122824"/>
              <a:gd name="connsiteY6320" fmla="*/ 1889303 h 4151891"/>
              <a:gd name="connsiteX6321" fmla="*/ 2197716 w 7122824"/>
              <a:gd name="connsiteY6321" fmla="*/ 1898250 h 4151891"/>
              <a:gd name="connsiteX6322" fmla="*/ 2223460 w 7122824"/>
              <a:gd name="connsiteY6322" fmla="*/ 1902097 h 4151891"/>
              <a:gd name="connsiteX6323" fmla="*/ 2238366 w 7122824"/>
              <a:gd name="connsiteY6323" fmla="*/ 1896507 h 4151891"/>
              <a:gd name="connsiteX6324" fmla="*/ 2224603 w 7122824"/>
              <a:gd name="connsiteY6324" fmla="*/ 1894451 h 4151891"/>
              <a:gd name="connsiteX6325" fmla="*/ 2226420 w 7122824"/>
              <a:gd name="connsiteY6325" fmla="*/ 1882291 h 4151891"/>
              <a:gd name="connsiteX6326" fmla="*/ 1667872 w 7122824"/>
              <a:gd name="connsiteY6326" fmla="*/ 1879317 h 4151891"/>
              <a:gd name="connsiteX6327" fmla="*/ 1662854 w 7122824"/>
              <a:gd name="connsiteY6327" fmla="*/ 1882972 h 4151891"/>
              <a:gd name="connsiteX6328" fmla="*/ 1666211 w 7122824"/>
              <a:gd name="connsiteY6328" fmla="*/ 1885531 h 4151891"/>
              <a:gd name="connsiteX6329" fmla="*/ 1425965 w 7122824"/>
              <a:gd name="connsiteY6329" fmla="*/ 1878963 h 4151891"/>
              <a:gd name="connsiteX6330" fmla="*/ 1433544 w 7122824"/>
              <a:gd name="connsiteY6330" fmla="*/ 1888113 h 4151891"/>
              <a:gd name="connsiteX6331" fmla="*/ 1425965 w 7122824"/>
              <a:gd name="connsiteY6331" fmla="*/ 1878963 h 4151891"/>
              <a:gd name="connsiteX6332" fmla="*/ 1482580 w 7122824"/>
              <a:gd name="connsiteY6332" fmla="*/ 1878206 h 4151891"/>
              <a:gd name="connsiteX6333" fmla="*/ 1481411 w 7122824"/>
              <a:gd name="connsiteY6333" fmla="*/ 1878933 h 4151891"/>
              <a:gd name="connsiteX6334" fmla="*/ 1481008 w 7122824"/>
              <a:gd name="connsiteY6334" fmla="*/ 1879183 h 4151891"/>
              <a:gd name="connsiteX6335" fmla="*/ 1416134 w 7122824"/>
              <a:gd name="connsiteY6335" fmla="*/ 1878189 h 4151891"/>
              <a:gd name="connsiteX6336" fmla="*/ 1408964 w 7122824"/>
              <a:gd name="connsiteY6336" fmla="*/ 1892943 h 4151891"/>
              <a:gd name="connsiteX6337" fmla="*/ 1416134 w 7122824"/>
              <a:gd name="connsiteY6337" fmla="*/ 1878189 h 4151891"/>
              <a:gd name="connsiteX6338" fmla="*/ 1408760 w 7122824"/>
              <a:gd name="connsiteY6338" fmla="*/ 1877088 h 4151891"/>
              <a:gd name="connsiteX6339" fmla="*/ 1406446 w 7122824"/>
              <a:gd name="connsiteY6339" fmla="*/ 1892567 h 4151891"/>
              <a:gd name="connsiteX6340" fmla="*/ 1399988 w 7122824"/>
              <a:gd name="connsiteY6340" fmla="*/ 1883689 h 4151891"/>
              <a:gd name="connsiteX6341" fmla="*/ 1408760 w 7122824"/>
              <a:gd name="connsiteY6341" fmla="*/ 1877088 h 4151891"/>
              <a:gd name="connsiteX6342" fmla="*/ 3893496 w 7122824"/>
              <a:gd name="connsiteY6342" fmla="*/ 1877042 h 4151891"/>
              <a:gd name="connsiteX6343" fmla="*/ 3894687 w 7122824"/>
              <a:gd name="connsiteY6343" fmla="*/ 1877767 h 4151891"/>
              <a:gd name="connsiteX6344" fmla="*/ 3897190 w 7122824"/>
              <a:gd name="connsiteY6344" fmla="*/ 1879293 h 4151891"/>
              <a:gd name="connsiteX6345" fmla="*/ 1483006 w 7122824"/>
              <a:gd name="connsiteY6345" fmla="*/ 1876266 h 4151891"/>
              <a:gd name="connsiteX6346" fmla="*/ 1484585 w 7122824"/>
              <a:gd name="connsiteY6346" fmla="*/ 1877228 h 4151891"/>
              <a:gd name="connsiteX6347" fmla="*/ 1482234 w 7122824"/>
              <a:gd name="connsiteY6347" fmla="*/ 1879780 h 4151891"/>
              <a:gd name="connsiteX6348" fmla="*/ 1482580 w 7122824"/>
              <a:gd name="connsiteY6348" fmla="*/ 1878206 h 4151891"/>
              <a:gd name="connsiteX6349" fmla="*/ 3891980 w 7122824"/>
              <a:gd name="connsiteY6349" fmla="*/ 1876118 h 4151891"/>
              <a:gd name="connsiteX6350" fmla="*/ 3893496 w 7122824"/>
              <a:gd name="connsiteY6350" fmla="*/ 1877042 h 4151891"/>
              <a:gd name="connsiteX6351" fmla="*/ 3892079 w 7122824"/>
              <a:gd name="connsiteY6351" fmla="*/ 1876178 h 4151891"/>
              <a:gd name="connsiteX6352" fmla="*/ 1454029 w 7122824"/>
              <a:gd name="connsiteY6352" fmla="*/ 1875808 h 4151891"/>
              <a:gd name="connsiteX6353" fmla="*/ 1460718 w 7122824"/>
              <a:gd name="connsiteY6353" fmla="*/ 1883138 h 4151891"/>
              <a:gd name="connsiteX6354" fmla="*/ 1456285 w 7122824"/>
              <a:gd name="connsiteY6354" fmla="*/ 1891971 h 4151891"/>
              <a:gd name="connsiteX6355" fmla="*/ 1454029 w 7122824"/>
              <a:gd name="connsiteY6355" fmla="*/ 1875808 h 4151891"/>
              <a:gd name="connsiteX6356" fmla="*/ 2161173 w 7122824"/>
              <a:gd name="connsiteY6356" fmla="*/ 1875755 h 4151891"/>
              <a:gd name="connsiteX6357" fmla="*/ 2157822 w 7122824"/>
              <a:gd name="connsiteY6357" fmla="*/ 1884472 h 4151891"/>
              <a:gd name="connsiteX6358" fmla="*/ 2171331 w 7122824"/>
              <a:gd name="connsiteY6358" fmla="*/ 1886490 h 4151891"/>
              <a:gd name="connsiteX6359" fmla="*/ 2169197 w 7122824"/>
              <a:gd name="connsiteY6359" fmla="*/ 1876792 h 4151891"/>
              <a:gd name="connsiteX6360" fmla="*/ 2169014 w 7122824"/>
              <a:gd name="connsiteY6360" fmla="*/ 1876627 h 4151891"/>
              <a:gd name="connsiteX6361" fmla="*/ 3889680 w 7122824"/>
              <a:gd name="connsiteY6361" fmla="*/ 1874717 h 4151891"/>
              <a:gd name="connsiteX6362" fmla="*/ 3891980 w 7122824"/>
              <a:gd name="connsiteY6362" fmla="*/ 1876118 h 4151891"/>
              <a:gd name="connsiteX6363" fmla="*/ 3890514 w 7122824"/>
              <a:gd name="connsiteY6363" fmla="*/ 1875225 h 4151891"/>
              <a:gd name="connsiteX6364" fmla="*/ 3889680 w 7122824"/>
              <a:gd name="connsiteY6364" fmla="*/ 1874717 h 4151891"/>
              <a:gd name="connsiteX6365" fmla="*/ 2436104 w 7122824"/>
              <a:gd name="connsiteY6365" fmla="*/ 1874528 h 4151891"/>
              <a:gd name="connsiteX6366" fmla="*/ 2429990 w 7122824"/>
              <a:gd name="connsiteY6366" fmla="*/ 1878946 h 4151891"/>
              <a:gd name="connsiteX6367" fmla="*/ 2426113 w 7122824"/>
              <a:gd name="connsiteY6367" fmla="*/ 1877427 h 4151891"/>
              <a:gd name="connsiteX6368" fmla="*/ 2424396 w 7122824"/>
              <a:gd name="connsiteY6368" fmla="*/ 1879230 h 4151891"/>
              <a:gd name="connsiteX6369" fmla="*/ 2437545 w 7122824"/>
              <a:gd name="connsiteY6369" fmla="*/ 1874941 h 4151891"/>
              <a:gd name="connsiteX6370" fmla="*/ 1788700 w 7122824"/>
              <a:gd name="connsiteY6370" fmla="*/ 1874103 h 4151891"/>
              <a:gd name="connsiteX6371" fmla="*/ 1799640 w 7122824"/>
              <a:gd name="connsiteY6371" fmla="*/ 1883755 h 4151891"/>
              <a:gd name="connsiteX6372" fmla="*/ 1788700 w 7122824"/>
              <a:gd name="connsiteY6372" fmla="*/ 1874103 h 4151891"/>
              <a:gd name="connsiteX6373" fmla="*/ 1494417 w 7122824"/>
              <a:gd name="connsiteY6373" fmla="*/ 1873797 h 4151891"/>
              <a:gd name="connsiteX6374" fmla="*/ 1498791 w 7122824"/>
              <a:gd name="connsiteY6374" fmla="*/ 1874451 h 4151891"/>
              <a:gd name="connsiteX6375" fmla="*/ 1489388 w 7122824"/>
              <a:gd name="connsiteY6375" fmla="*/ 1877518 h 4151891"/>
              <a:gd name="connsiteX6376" fmla="*/ 1494417 w 7122824"/>
              <a:gd name="connsiteY6376" fmla="*/ 1873797 h 4151891"/>
              <a:gd name="connsiteX6377" fmla="*/ 671466 w 7122824"/>
              <a:gd name="connsiteY6377" fmla="*/ 1873793 h 4151891"/>
              <a:gd name="connsiteX6378" fmla="*/ 645455 w 7122824"/>
              <a:gd name="connsiteY6378" fmla="*/ 1890327 h 4151891"/>
              <a:gd name="connsiteX6379" fmla="*/ 633463 w 7122824"/>
              <a:gd name="connsiteY6379" fmla="*/ 1876071 h 4151891"/>
              <a:gd name="connsiteX6380" fmla="*/ 671466 w 7122824"/>
              <a:gd name="connsiteY6380" fmla="*/ 1873793 h 4151891"/>
              <a:gd name="connsiteX6381" fmla="*/ 1535298 w 7122824"/>
              <a:gd name="connsiteY6381" fmla="*/ 1873539 h 4151891"/>
              <a:gd name="connsiteX6382" fmla="*/ 1541340 w 7122824"/>
              <a:gd name="connsiteY6382" fmla="*/ 1874256 h 4151891"/>
              <a:gd name="connsiteX6383" fmla="*/ 1531719 w 7122824"/>
              <a:gd name="connsiteY6383" fmla="*/ 1878781 h 4151891"/>
              <a:gd name="connsiteX6384" fmla="*/ 1535298 w 7122824"/>
              <a:gd name="connsiteY6384" fmla="*/ 1873539 h 4151891"/>
              <a:gd name="connsiteX6385" fmla="*/ 2127330 w 7122824"/>
              <a:gd name="connsiteY6385" fmla="*/ 1871994 h 4151891"/>
              <a:gd name="connsiteX6386" fmla="*/ 2130581 w 7122824"/>
              <a:gd name="connsiteY6386" fmla="*/ 1874734 h 4151891"/>
              <a:gd name="connsiteX6387" fmla="*/ 2140385 w 7122824"/>
              <a:gd name="connsiteY6387" fmla="*/ 1875613 h 4151891"/>
              <a:gd name="connsiteX6388" fmla="*/ 2149216 w 7122824"/>
              <a:gd name="connsiteY6388" fmla="*/ 1875369 h 4151891"/>
              <a:gd name="connsiteX6389" fmla="*/ 2149812 w 7122824"/>
              <a:gd name="connsiteY6389" fmla="*/ 1874493 h 4151891"/>
              <a:gd name="connsiteX6390" fmla="*/ 6573628 w 7122824"/>
              <a:gd name="connsiteY6390" fmla="*/ 1870406 h 4151891"/>
              <a:gd name="connsiteX6391" fmla="*/ 6579359 w 7122824"/>
              <a:gd name="connsiteY6391" fmla="*/ 1879211 h 4151891"/>
              <a:gd name="connsiteX6392" fmla="*/ 6573628 w 7122824"/>
              <a:gd name="connsiteY6392" fmla="*/ 1870406 h 4151891"/>
              <a:gd name="connsiteX6393" fmla="*/ 960669 w 7122824"/>
              <a:gd name="connsiteY6393" fmla="*/ 1868741 h 4151891"/>
              <a:gd name="connsiteX6394" fmla="*/ 943356 w 7122824"/>
              <a:gd name="connsiteY6394" fmla="*/ 1870980 h 4151891"/>
              <a:gd name="connsiteX6395" fmla="*/ 960669 w 7122824"/>
              <a:gd name="connsiteY6395" fmla="*/ 1868741 h 4151891"/>
              <a:gd name="connsiteX6396" fmla="*/ 2031059 w 7122824"/>
              <a:gd name="connsiteY6396" fmla="*/ 1865499 h 4151891"/>
              <a:gd name="connsiteX6397" fmla="*/ 2028745 w 7122824"/>
              <a:gd name="connsiteY6397" fmla="*/ 1880978 h 4151891"/>
              <a:gd name="connsiteX6398" fmla="*/ 2022990 w 7122824"/>
              <a:gd name="connsiteY6398" fmla="*/ 1867457 h 4151891"/>
              <a:gd name="connsiteX6399" fmla="*/ 2031059 w 7122824"/>
              <a:gd name="connsiteY6399" fmla="*/ 1865499 h 4151891"/>
              <a:gd name="connsiteX6400" fmla="*/ 923752 w 7122824"/>
              <a:gd name="connsiteY6400" fmla="*/ 1864372 h 4151891"/>
              <a:gd name="connsiteX6401" fmla="*/ 929296 w 7122824"/>
              <a:gd name="connsiteY6401" fmla="*/ 1878736 h 4151891"/>
              <a:gd name="connsiteX6402" fmla="*/ 919057 w 7122824"/>
              <a:gd name="connsiteY6402" fmla="*/ 1878930 h 4151891"/>
              <a:gd name="connsiteX6403" fmla="*/ 909431 w 7122824"/>
              <a:gd name="connsiteY6403" fmla="*/ 1880148 h 4151891"/>
              <a:gd name="connsiteX6404" fmla="*/ 909053 w 7122824"/>
              <a:gd name="connsiteY6404" fmla="*/ 1881446 h 4151891"/>
              <a:gd name="connsiteX6405" fmla="*/ 906925 w 7122824"/>
              <a:gd name="connsiteY6405" fmla="*/ 1876314 h 4151891"/>
              <a:gd name="connsiteX6406" fmla="*/ 891024 w 7122824"/>
              <a:gd name="connsiteY6406" fmla="*/ 1890083 h 4151891"/>
              <a:gd name="connsiteX6407" fmla="*/ 872454 w 7122824"/>
              <a:gd name="connsiteY6407" fmla="*/ 1900114 h 4151891"/>
              <a:gd name="connsiteX6408" fmla="*/ 843388 w 7122824"/>
              <a:gd name="connsiteY6408" fmla="*/ 1886289 h 4151891"/>
              <a:gd name="connsiteX6409" fmla="*/ 894118 w 7122824"/>
              <a:gd name="connsiteY6409" fmla="*/ 1865872 h 4151891"/>
              <a:gd name="connsiteX6410" fmla="*/ 901955 w 7122824"/>
              <a:gd name="connsiteY6410" fmla="*/ 1868225 h 4151891"/>
              <a:gd name="connsiteX6411" fmla="*/ 909228 w 7122824"/>
              <a:gd name="connsiteY6411" fmla="*/ 1874236 h 4151891"/>
              <a:gd name="connsiteX6412" fmla="*/ 910190 w 7122824"/>
              <a:gd name="connsiteY6412" fmla="*/ 1873839 h 4151891"/>
              <a:gd name="connsiteX6413" fmla="*/ 910171 w 7122824"/>
              <a:gd name="connsiteY6413" fmla="*/ 1877338 h 4151891"/>
              <a:gd name="connsiteX6414" fmla="*/ 910878 w 7122824"/>
              <a:gd name="connsiteY6414" fmla="*/ 1875984 h 4151891"/>
              <a:gd name="connsiteX6415" fmla="*/ 923752 w 7122824"/>
              <a:gd name="connsiteY6415" fmla="*/ 1864372 h 4151891"/>
              <a:gd name="connsiteX6416" fmla="*/ 1771829 w 7122824"/>
              <a:gd name="connsiteY6416" fmla="*/ 1864052 h 4151891"/>
              <a:gd name="connsiteX6417" fmla="*/ 1764374 w 7122824"/>
              <a:gd name="connsiteY6417" fmla="*/ 1866579 h 4151891"/>
              <a:gd name="connsiteX6418" fmla="*/ 1770776 w 7122824"/>
              <a:gd name="connsiteY6418" fmla="*/ 1867896 h 4151891"/>
              <a:gd name="connsiteX6419" fmla="*/ 1750389 w 7122824"/>
              <a:gd name="connsiteY6419" fmla="*/ 1881468 h 4151891"/>
              <a:gd name="connsiteX6420" fmla="*/ 1750053 w 7122824"/>
              <a:gd name="connsiteY6420" fmla="*/ 1881514 h 4151891"/>
              <a:gd name="connsiteX6421" fmla="*/ 1757719 w 7122824"/>
              <a:gd name="connsiteY6421" fmla="*/ 1886764 h 4151891"/>
              <a:gd name="connsiteX6422" fmla="*/ 1769702 w 7122824"/>
              <a:gd name="connsiteY6422" fmla="*/ 1888749 h 4151891"/>
              <a:gd name="connsiteX6423" fmla="*/ 1778491 w 7122824"/>
              <a:gd name="connsiteY6423" fmla="*/ 1882246 h 4151891"/>
              <a:gd name="connsiteX6424" fmla="*/ 1769544 w 7122824"/>
              <a:gd name="connsiteY6424" fmla="*/ 1879346 h 4151891"/>
              <a:gd name="connsiteX6425" fmla="*/ 1771829 w 7122824"/>
              <a:gd name="connsiteY6425" fmla="*/ 1864052 h 4151891"/>
              <a:gd name="connsiteX6426" fmla="*/ 1579407 w 7122824"/>
              <a:gd name="connsiteY6426" fmla="*/ 1862098 h 4151891"/>
              <a:gd name="connsiteX6427" fmla="*/ 1590598 w 7122824"/>
              <a:gd name="connsiteY6427" fmla="*/ 1872553 h 4151891"/>
              <a:gd name="connsiteX6428" fmla="*/ 1585615 w 7122824"/>
              <a:gd name="connsiteY6428" fmla="*/ 1886304 h 4151891"/>
              <a:gd name="connsiteX6429" fmla="*/ 1584988 w 7122824"/>
              <a:gd name="connsiteY6429" fmla="*/ 1887154 h 4151891"/>
              <a:gd name="connsiteX6430" fmla="*/ 1597807 w 7122824"/>
              <a:gd name="connsiteY6430" fmla="*/ 1887219 h 4151891"/>
              <a:gd name="connsiteX6431" fmla="*/ 1583782 w 7122824"/>
              <a:gd name="connsiteY6431" fmla="*/ 1888786 h 4151891"/>
              <a:gd name="connsiteX6432" fmla="*/ 1577539 w 7122824"/>
              <a:gd name="connsiteY6432" fmla="*/ 1897241 h 4151891"/>
              <a:gd name="connsiteX6433" fmla="*/ 1542801 w 7122824"/>
              <a:gd name="connsiteY6433" fmla="*/ 1897195 h 4151891"/>
              <a:gd name="connsiteX6434" fmla="*/ 1543807 w 7122824"/>
              <a:gd name="connsiteY6434" fmla="*/ 1902517 h 4151891"/>
              <a:gd name="connsiteX6435" fmla="*/ 1538983 w 7122824"/>
              <a:gd name="connsiteY6435" fmla="*/ 1901385 h 4151891"/>
              <a:gd name="connsiteX6436" fmla="*/ 1538157 w 7122824"/>
              <a:gd name="connsiteY6436" fmla="*/ 1897188 h 4151891"/>
              <a:gd name="connsiteX6437" fmla="*/ 1514045 w 7122824"/>
              <a:gd name="connsiteY6437" fmla="*/ 1897156 h 4151891"/>
              <a:gd name="connsiteX6438" fmla="*/ 1536551 w 7122824"/>
              <a:gd name="connsiteY6438" fmla="*/ 1891116 h 4151891"/>
              <a:gd name="connsiteX6439" fmla="*/ 1546174 w 7122824"/>
              <a:gd name="connsiteY6439" fmla="*/ 1889420 h 4151891"/>
              <a:gd name="connsiteX6440" fmla="*/ 1549381 w 7122824"/>
              <a:gd name="connsiteY6440" fmla="*/ 1867960 h 4151891"/>
              <a:gd name="connsiteX6441" fmla="*/ 1555568 w 7122824"/>
              <a:gd name="connsiteY6441" fmla="*/ 1889257 h 4151891"/>
              <a:gd name="connsiteX6442" fmla="*/ 1564235 w 7122824"/>
              <a:gd name="connsiteY6442" fmla="*/ 1862607 h 4151891"/>
              <a:gd name="connsiteX6443" fmla="*/ 1579407 w 7122824"/>
              <a:gd name="connsiteY6443" fmla="*/ 1862098 h 4151891"/>
              <a:gd name="connsiteX6444" fmla="*/ 2406071 w 7122824"/>
              <a:gd name="connsiteY6444" fmla="*/ 1861053 h 4151891"/>
              <a:gd name="connsiteX6445" fmla="*/ 2398037 w 7122824"/>
              <a:gd name="connsiteY6445" fmla="*/ 1869038 h 4151891"/>
              <a:gd name="connsiteX6446" fmla="*/ 2416002 w 7122824"/>
              <a:gd name="connsiteY6446" fmla="*/ 1863905 h 4151891"/>
              <a:gd name="connsiteX6447" fmla="*/ 2406071 w 7122824"/>
              <a:gd name="connsiteY6447" fmla="*/ 1861053 h 4151891"/>
              <a:gd name="connsiteX6448" fmla="*/ 801305 w 7122824"/>
              <a:gd name="connsiteY6448" fmla="*/ 1860208 h 4151891"/>
              <a:gd name="connsiteX6449" fmla="*/ 808965 w 7122824"/>
              <a:gd name="connsiteY6449" fmla="*/ 1868806 h 4151891"/>
              <a:gd name="connsiteX6450" fmla="*/ 801305 w 7122824"/>
              <a:gd name="connsiteY6450" fmla="*/ 1860208 h 4151891"/>
              <a:gd name="connsiteX6451" fmla="*/ 491248 w 7122824"/>
              <a:gd name="connsiteY6451" fmla="*/ 1858695 h 4151891"/>
              <a:gd name="connsiteX6452" fmla="*/ 498907 w 7122824"/>
              <a:gd name="connsiteY6452" fmla="*/ 1867294 h 4151891"/>
              <a:gd name="connsiteX6453" fmla="*/ 491248 w 7122824"/>
              <a:gd name="connsiteY6453" fmla="*/ 1858695 h 4151891"/>
              <a:gd name="connsiteX6454" fmla="*/ 2384326 w 7122824"/>
              <a:gd name="connsiteY6454" fmla="*/ 1858403 h 4151891"/>
              <a:gd name="connsiteX6455" fmla="*/ 2385561 w 7122824"/>
              <a:gd name="connsiteY6455" fmla="*/ 1862288 h 4151891"/>
              <a:gd name="connsiteX6456" fmla="*/ 2393449 w 7122824"/>
              <a:gd name="connsiteY6456" fmla="*/ 1868352 h 4151891"/>
              <a:gd name="connsiteX6457" fmla="*/ 2394775 w 7122824"/>
              <a:gd name="connsiteY6457" fmla="*/ 1859480 h 4151891"/>
              <a:gd name="connsiteX6458" fmla="*/ 3876404 w 7122824"/>
              <a:gd name="connsiteY6458" fmla="*/ 1856049 h 4151891"/>
              <a:gd name="connsiteX6459" fmla="*/ 3886440 w 7122824"/>
              <a:gd name="connsiteY6459" fmla="*/ 1860632 h 4151891"/>
              <a:gd name="connsiteX6460" fmla="*/ 3876720 w 7122824"/>
              <a:gd name="connsiteY6460" fmla="*/ 1858153 h 4151891"/>
              <a:gd name="connsiteX6461" fmla="*/ 3876404 w 7122824"/>
              <a:gd name="connsiteY6461" fmla="*/ 1856049 h 4151891"/>
              <a:gd name="connsiteX6462" fmla="*/ 995336 w 7122824"/>
              <a:gd name="connsiteY6462" fmla="*/ 1852086 h 4151891"/>
              <a:gd name="connsiteX6463" fmla="*/ 982984 w 7122824"/>
              <a:gd name="connsiteY6463" fmla="*/ 1871818 h 4151891"/>
              <a:gd name="connsiteX6464" fmla="*/ 975212 w 7122824"/>
              <a:gd name="connsiteY6464" fmla="*/ 1852161 h 4151891"/>
              <a:gd name="connsiteX6465" fmla="*/ 995336 w 7122824"/>
              <a:gd name="connsiteY6465" fmla="*/ 1852086 h 4151891"/>
              <a:gd name="connsiteX6466" fmla="*/ 893788 w 7122824"/>
              <a:gd name="connsiteY6466" fmla="*/ 1851974 h 4151891"/>
              <a:gd name="connsiteX6467" fmla="*/ 898192 w 7122824"/>
              <a:gd name="connsiteY6467" fmla="*/ 1856174 h 4151891"/>
              <a:gd name="connsiteX6468" fmla="*/ 889007 w 7122824"/>
              <a:gd name="connsiteY6468" fmla="*/ 1857782 h 4151891"/>
              <a:gd name="connsiteX6469" fmla="*/ 893788 w 7122824"/>
              <a:gd name="connsiteY6469" fmla="*/ 1851974 h 4151891"/>
              <a:gd name="connsiteX6470" fmla="*/ 836139 w 7122824"/>
              <a:gd name="connsiteY6470" fmla="*/ 1850131 h 4151891"/>
              <a:gd name="connsiteX6471" fmla="*/ 843768 w 7122824"/>
              <a:gd name="connsiteY6471" fmla="*/ 1858932 h 4151891"/>
              <a:gd name="connsiteX6472" fmla="*/ 836139 w 7122824"/>
              <a:gd name="connsiteY6472" fmla="*/ 1850131 h 4151891"/>
              <a:gd name="connsiteX6473" fmla="*/ 913225 w 7122824"/>
              <a:gd name="connsiteY6473" fmla="*/ 1847860 h 4151891"/>
              <a:gd name="connsiteX6474" fmla="*/ 899513 w 7122824"/>
              <a:gd name="connsiteY6474" fmla="*/ 1849017 h 4151891"/>
              <a:gd name="connsiteX6475" fmla="*/ 913225 w 7122824"/>
              <a:gd name="connsiteY6475" fmla="*/ 1847860 h 4151891"/>
              <a:gd name="connsiteX6476" fmla="*/ 2135284 w 7122824"/>
              <a:gd name="connsiteY6476" fmla="*/ 1846971 h 4151891"/>
              <a:gd name="connsiteX6477" fmla="*/ 2138639 w 7122824"/>
              <a:gd name="connsiteY6477" fmla="*/ 1855086 h 4151891"/>
              <a:gd name="connsiteX6478" fmla="*/ 2147381 w 7122824"/>
              <a:gd name="connsiteY6478" fmla="*/ 1855476 h 4151891"/>
              <a:gd name="connsiteX6479" fmla="*/ 2155384 w 7122824"/>
              <a:gd name="connsiteY6479" fmla="*/ 1855804 h 4151891"/>
              <a:gd name="connsiteX6480" fmla="*/ 2155358 w 7122824"/>
              <a:gd name="connsiteY6480" fmla="*/ 1855357 h 4151891"/>
              <a:gd name="connsiteX6481" fmla="*/ 2135284 w 7122824"/>
              <a:gd name="connsiteY6481" fmla="*/ 1846971 h 4151891"/>
              <a:gd name="connsiteX6482" fmla="*/ 1010256 w 7122824"/>
              <a:gd name="connsiteY6482" fmla="*/ 1846268 h 4151891"/>
              <a:gd name="connsiteX6483" fmla="*/ 1020233 w 7122824"/>
              <a:gd name="connsiteY6483" fmla="*/ 1861653 h 4151891"/>
              <a:gd name="connsiteX6484" fmla="*/ 1008000 w 7122824"/>
              <a:gd name="connsiteY6484" fmla="*/ 1861369 h 4151891"/>
              <a:gd name="connsiteX6485" fmla="*/ 1010256 w 7122824"/>
              <a:gd name="connsiteY6485" fmla="*/ 1846268 h 4151891"/>
              <a:gd name="connsiteX6486" fmla="*/ 1707164 w 7122824"/>
              <a:gd name="connsiteY6486" fmla="*/ 1845985 h 4151891"/>
              <a:gd name="connsiteX6487" fmla="*/ 1714311 w 7122824"/>
              <a:gd name="connsiteY6487" fmla="*/ 1847239 h 4151891"/>
              <a:gd name="connsiteX6488" fmla="*/ 1713221 w 7122824"/>
              <a:gd name="connsiteY6488" fmla="*/ 1854530 h 4151891"/>
              <a:gd name="connsiteX6489" fmla="*/ 1700631 w 7122824"/>
              <a:gd name="connsiteY6489" fmla="*/ 1848176 h 4151891"/>
              <a:gd name="connsiteX6490" fmla="*/ 1707164 w 7122824"/>
              <a:gd name="connsiteY6490" fmla="*/ 1845985 h 4151891"/>
              <a:gd name="connsiteX6491" fmla="*/ 1027536 w 7122824"/>
              <a:gd name="connsiteY6491" fmla="*/ 1844567 h 4151891"/>
              <a:gd name="connsiteX6492" fmla="*/ 1034673 w 7122824"/>
              <a:gd name="connsiteY6492" fmla="*/ 1858006 h 4151891"/>
              <a:gd name="connsiteX6493" fmla="*/ 1024044 w 7122824"/>
              <a:gd name="connsiteY6493" fmla="*/ 1846990 h 4151891"/>
              <a:gd name="connsiteX6494" fmla="*/ 1027536 w 7122824"/>
              <a:gd name="connsiteY6494" fmla="*/ 1844567 h 4151891"/>
              <a:gd name="connsiteX6495" fmla="*/ 269697 w 7122824"/>
              <a:gd name="connsiteY6495" fmla="*/ 1841678 h 4151891"/>
              <a:gd name="connsiteX6496" fmla="*/ 277574 w 7122824"/>
              <a:gd name="connsiteY6496" fmla="*/ 1848819 h 4151891"/>
              <a:gd name="connsiteX6497" fmla="*/ 269697 w 7122824"/>
              <a:gd name="connsiteY6497" fmla="*/ 1841678 h 4151891"/>
              <a:gd name="connsiteX6498" fmla="*/ 923681 w 7122824"/>
              <a:gd name="connsiteY6498" fmla="*/ 1841137 h 4151891"/>
              <a:gd name="connsiteX6499" fmla="*/ 929949 w 7122824"/>
              <a:gd name="connsiteY6499" fmla="*/ 1841272 h 4151891"/>
              <a:gd name="connsiteX6500" fmla="*/ 935325 w 7122824"/>
              <a:gd name="connsiteY6500" fmla="*/ 1846084 h 4151891"/>
              <a:gd name="connsiteX6501" fmla="*/ 922509 w 7122824"/>
              <a:gd name="connsiteY6501" fmla="*/ 1848979 h 4151891"/>
              <a:gd name="connsiteX6502" fmla="*/ 923681 w 7122824"/>
              <a:gd name="connsiteY6502" fmla="*/ 1841137 h 4151891"/>
              <a:gd name="connsiteX6503" fmla="*/ 3871169 w 7122824"/>
              <a:gd name="connsiteY6503" fmla="*/ 1840953 h 4151891"/>
              <a:gd name="connsiteX6504" fmla="*/ 3873007 w 7122824"/>
              <a:gd name="connsiteY6504" fmla="*/ 1842140 h 4151891"/>
              <a:gd name="connsiteX6505" fmla="*/ 3872190 w 7122824"/>
              <a:gd name="connsiteY6505" fmla="*/ 1841612 h 4151891"/>
              <a:gd name="connsiteX6506" fmla="*/ 939401 w 7122824"/>
              <a:gd name="connsiteY6506" fmla="*/ 1839222 h 4151891"/>
              <a:gd name="connsiteX6507" fmla="*/ 939003 w 7122824"/>
              <a:gd name="connsiteY6507" fmla="*/ 1844541 h 4151891"/>
              <a:gd name="connsiteX6508" fmla="*/ 936374 w 7122824"/>
              <a:gd name="connsiteY6508" fmla="*/ 1840839 h 4151891"/>
              <a:gd name="connsiteX6509" fmla="*/ 939401 w 7122824"/>
              <a:gd name="connsiteY6509" fmla="*/ 1839222 h 4151891"/>
              <a:gd name="connsiteX6510" fmla="*/ 1912802 w 7122824"/>
              <a:gd name="connsiteY6510" fmla="*/ 1837754 h 4151891"/>
              <a:gd name="connsiteX6511" fmla="*/ 1923502 w 7122824"/>
              <a:gd name="connsiteY6511" fmla="*/ 1850237 h 4151891"/>
              <a:gd name="connsiteX6512" fmla="*/ 1941937 w 7122824"/>
              <a:gd name="connsiteY6512" fmla="*/ 1852992 h 4151891"/>
              <a:gd name="connsiteX6513" fmla="*/ 1912277 w 7122824"/>
              <a:gd name="connsiteY6513" fmla="*/ 1862293 h 4151891"/>
              <a:gd name="connsiteX6514" fmla="*/ 1900015 w 7122824"/>
              <a:gd name="connsiteY6514" fmla="*/ 1862016 h 4151891"/>
              <a:gd name="connsiteX6515" fmla="*/ 1895461 w 7122824"/>
              <a:gd name="connsiteY6515" fmla="*/ 1850452 h 4151891"/>
              <a:gd name="connsiteX6516" fmla="*/ 1909031 w 7122824"/>
              <a:gd name="connsiteY6516" fmla="*/ 1852479 h 4151891"/>
              <a:gd name="connsiteX6517" fmla="*/ 1912802 w 7122824"/>
              <a:gd name="connsiteY6517" fmla="*/ 1837754 h 4151891"/>
              <a:gd name="connsiteX6518" fmla="*/ 3865653 w 7122824"/>
              <a:gd name="connsiteY6518" fmla="*/ 1837389 h 4151891"/>
              <a:gd name="connsiteX6519" fmla="*/ 3871169 w 7122824"/>
              <a:gd name="connsiteY6519" fmla="*/ 1840953 h 4151891"/>
              <a:gd name="connsiteX6520" fmla="*/ 3868105 w 7122824"/>
              <a:gd name="connsiteY6520" fmla="*/ 1838973 h 4151891"/>
              <a:gd name="connsiteX6521" fmla="*/ 3865653 w 7122824"/>
              <a:gd name="connsiteY6521" fmla="*/ 1837389 h 4151891"/>
              <a:gd name="connsiteX6522" fmla="*/ 947305 w 7122824"/>
              <a:gd name="connsiteY6522" fmla="*/ 1836861 h 4151891"/>
              <a:gd name="connsiteX6523" fmla="*/ 953831 w 7122824"/>
              <a:gd name="connsiteY6523" fmla="*/ 1845293 h 4151891"/>
              <a:gd name="connsiteX6524" fmla="*/ 947305 w 7122824"/>
              <a:gd name="connsiteY6524" fmla="*/ 1836861 h 4151891"/>
              <a:gd name="connsiteX6525" fmla="*/ 673450 w 7122824"/>
              <a:gd name="connsiteY6525" fmla="*/ 1835030 h 4151891"/>
              <a:gd name="connsiteX6526" fmla="*/ 676695 w 7122824"/>
              <a:gd name="connsiteY6526" fmla="*/ 1838803 h 4151891"/>
              <a:gd name="connsiteX6527" fmla="*/ 660792 w 7122824"/>
              <a:gd name="connsiteY6527" fmla="*/ 1839323 h 4151891"/>
              <a:gd name="connsiteX6528" fmla="*/ 673450 w 7122824"/>
              <a:gd name="connsiteY6528" fmla="*/ 1835030 h 4151891"/>
              <a:gd name="connsiteX6529" fmla="*/ 376374 w 7122824"/>
              <a:gd name="connsiteY6529" fmla="*/ 1834642 h 4151891"/>
              <a:gd name="connsiteX6530" fmla="*/ 379197 w 7122824"/>
              <a:gd name="connsiteY6530" fmla="*/ 1837833 h 4151891"/>
              <a:gd name="connsiteX6531" fmla="*/ 366775 w 7122824"/>
              <a:gd name="connsiteY6531" fmla="*/ 1840629 h 4151891"/>
              <a:gd name="connsiteX6532" fmla="*/ 365957 w 7122824"/>
              <a:gd name="connsiteY6532" fmla="*/ 1835855 h 4151891"/>
              <a:gd name="connsiteX6533" fmla="*/ 376374 w 7122824"/>
              <a:gd name="connsiteY6533" fmla="*/ 1834642 h 4151891"/>
              <a:gd name="connsiteX6534" fmla="*/ 390689 w 7122824"/>
              <a:gd name="connsiteY6534" fmla="*/ 1833874 h 4151891"/>
              <a:gd name="connsiteX6535" fmla="*/ 390931 w 7122824"/>
              <a:gd name="connsiteY6535" fmla="*/ 1836210 h 4151891"/>
              <a:gd name="connsiteX6536" fmla="*/ 390747 w 7122824"/>
              <a:gd name="connsiteY6536" fmla="*/ 1834442 h 4151891"/>
              <a:gd name="connsiteX6537" fmla="*/ 567432 w 7122824"/>
              <a:gd name="connsiteY6537" fmla="*/ 1833417 h 4151891"/>
              <a:gd name="connsiteX6538" fmla="*/ 575002 w 7122824"/>
              <a:gd name="connsiteY6538" fmla="*/ 1842566 h 4151891"/>
              <a:gd name="connsiteX6539" fmla="*/ 567432 w 7122824"/>
              <a:gd name="connsiteY6539" fmla="*/ 1833417 h 4151891"/>
              <a:gd name="connsiteX6540" fmla="*/ 961630 w 7122824"/>
              <a:gd name="connsiteY6540" fmla="*/ 1833256 h 4151891"/>
              <a:gd name="connsiteX6541" fmla="*/ 974210 w 7122824"/>
              <a:gd name="connsiteY6541" fmla="*/ 1839648 h 4151891"/>
              <a:gd name="connsiteX6542" fmla="*/ 968644 w 7122824"/>
              <a:gd name="connsiteY6542" fmla="*/ 1847845 h 4151891"/>
              <a:gd name="connsiteX6543" fmla="*/ 959651 w 7122824"/>
              <a:gd name="connsiteY6543" fmla="*/ 1846501 h 4151891"/>
              <a:gd name="connsiteX6544" fmla="*/ 961630 w 7122824"/>
              <a:gd name="connsiteY6544" fmla="*/ 1833256 h 4151891"/>
              <a:gd name="connsiteX6545" fmla="*/ 390495 w 7122824"/>
              <a:gd name="connsiteY6545" fmla="*/ 1831995 h 4151891"/>
              <a:gd name="connsiteX6546" fmla="*/ 390558 w 7122824"/>
              <a:gd name="connsiteY6546" fmla="*/ 1832599 h 4151891"/>
              <a:gd name="connsiteX6547" fmla="*/ 390689 w 7122824"/>
              <a:gd name="connsiteY6547" fmla="*/ 1833874 h 4151891"/>
              <a:gd name="connsiteX6548" fmla="*/ 390381 w 7122824"/>
              <a:gd name="connsiteY6548" fmla="*/ 1830904 h 4151891"/>
              <a:gd name="connsiteX6549" fmla="*/ 390495 w 7122824"/>
              <a:gd name="connsiteY6549" fmla="*/ 1831995 h 4151891"/>
              <a:gd name="connsiteX6550" fmla="*/ 390442 w 7122824"/>
              <a:gd name="connsiteY6550" fmla="*/ 1831494 h 4151891"/>
              <a:gd name="connsiteX6551" fmla="*/ 390381 w 7122824"/>
              <a:gd name="connsiteY6551" fmla="*/ 1830904 h 4151891"/>
              <a:gd name="connsiteX6552" fmla="*/ 381741 w 7122824"/>
              <a:gd name="connsiteY6552" fmla="*/ 1830165 h 4151891"/>
              <a:gd name="connsiteX6553" fmla="*/ 386383 w 7122824"/>
              <a:gd name="connsiteY6553" fmla="*/ 1830274 h 4151891"/>
              <a:gd name="connsiteX6554" fmla="*/ 386891 w 7122824"/>
              <a:gd name="connsiteY6554" fmla="*/ 1835606 h 4151891"/>
              <a:gd name="connsiteX6555" fmla="*/ 381741 w 7122824"/>
              <a:gd name="connsiteY6555" fmla="*/ 1830165 h 4151891"/>
              <a:gd name="connsiteX6556" fmla="*/ 980713 w 7122824"/>
              <a:gd name="connsiteY6556" fmla="*/ 1828556 h 4151891"/>
              <a:gd name="connsiteX6557" fmla="*/ 988303 w 7122824"/>
              <a:gd name="connsiteY6557" fmla="*/ 1837625 h 4151891"/>
              <a:gd name="connsiteX6558" fmla="*/ 980713 w 7122824"/>
              <a:gd name="connsiteY6558" fmla="*/ 1828556 h 4151891"/>
              <a:gd name="connsiteX6559" fmla="*/ 687514 w 7122824"/>
              <a:gd name="connsiteY6559" fmla="*/ 1827923 h 4151891"/>
              <a:gd name="connsiteX6560" fmla="*/ 678051 w 7122824"/>
              <a:gd name="connsiteY6560" fmla="*/ 1831434 h 4151891"/>
              <a:gd name="connsiteX6561" fmla="*/ 687514 w 7122824"/>
              <a:gd name="connsiteY6561" fmla="*/ 1827923 h 4151891"/>
              <a:gd name="connsiteX6562" fmla="*/ 2189228 w 7122824"/>
              <a:gd name="connsiteY6562" fmla="*/ 1826478 h 4151891"/>
              <a:gd name="connsiteX6563" fmla="*/ 2185871 w 7122824"/>
              <a:gd name="connsiteY6563" fmla="*/ 1834890 h 4151891"/>
              <a:gd name="connsiteX6564" fmla="*/ 2188486 w 7122824"/>
              <a:gd name="connsiteY6564" fmla="*/ 1835281 h 4151891"/>
              <a:gd name="connsiteX6565" fmla="*/ 2191879 w 7122824"/>
              <a:gd name="connsiteY6565" fmla="*/ 1829771 h 4151891"/>
              <a:gd name="connsiteX6566" fmla="*/ 2213380 w 7122824"/>
              <a:gd name="connsiteY6566" fmla="*/ 1842367 h 4151891"/>
              <a:gd name="connsiteX6567" fmla="*/ 2200144 w 7122824"/>
              <a:gd name="connsiteY6567" fmla="*/ 1848795 h 4151891"/>
              <a:gd name="connsiteX6568" fmla="*/ 2186920 w 7122824"/>
              <a:gd name="connsiteY6568" fmla="*/ 1840553 h 4151891"/>
              <a:gd name="connsiteX6569" fmla="*/ 2185402 w 7122824"/>
              <a:gd name="connsiteY6569" fmla="*/ 1840326 h 4151891"/>
              <a:gd name="connsiteX6570" fmla="*/ 2186210 w 7122824"/>
              <a:gd name="connsiteY6570" fmla="*/ 1845934 h 4151891"/>
              <a:gd name="connsiteX6571" fmla="*/ 2191783 w 7122824"/>
              <a:gd name="connsiteY6571" fmla="*/ 1850333 h 4151891"/>
              <a:gd name="connsiteX6572" fmla="*/ 2204849 w 7122824"/>
              <a:gd name="connsiteY6572" fmla="*/ 1852643 h 4151891"/>
              <a:gd name="connsiteX6573" fmla="*/ 2205079 w 7122824"/>
              <a:gd name="connsiteY6573" fmla="*/ 1852568 h 4151891"/>
              <a:gd name="connsiteX6574" fmla="*/ 2218205 w 7122824"/>
              <a:gd name="connsiteY6574" fmla="*/ 1848863 h 4151891"/>
              <a:gd name="connsiteX6575" fmla="*/ 2222068 w 7122824"/>
              <a:gd name="connsiteY6575" fmla="*/ 1851785 h 4151891"/>
              <a:gd name="connsiteX6576" fmla="*/ 2222713 w 7122824"/>
              <a:gd name="connsiteY6576" fmla="*/ 1857015 h 4151891"/>
              <a:gd name="connsiteX6577" fmla="*/ 2225232 w 7122824"/>
              <a:gd name="connsiteY6577" fmla="*/ 1858849 h 4151891"/>
              <a:gd name="connsiteX6578" fmla="*/ 2225507 w 7122824"/>
              <a:gd name="connsiteY6578" fmla="*/ 1861684 h 4151891"/>
              <a:gd name="connsiteX6579" fmla="*/ 2227839 w 7122824"/>
              <a:gd name="connsiteY6579" fmla="*/ 1864177 h 4151891"/>
              <a:gd name="connsiteX6580" fmla="*/ 2234729 w 7122824"/>
              <a:gd name="connsiteY6580" fmla="*/ 1863838 h 4151891"/>
              <a:gd name="connsiteX6581" fmla="*/ 2243863 w 7122824"/>
              <a:gd name="connsiteY6581" fmla="*/ 1863758 h 4151891"/>
              <a:gd name="connsiteX6582" fmla="*/ 2246644 w 7122824"/>
              <a:gd name="connsiteY6582" fmla="*/ 1862048 h 4151891"/>
              <a:gd name="connsiteX6583" fmla="*/ 2270268 w 7122824"/>
              <a:gd name="connsiteY6583" fmla="*/ 1860888 h 4151891"/>
              <a:gd name="connsiteX6584" fmla="*/ 2273289 w 7122824"/>
              <a:gd name="connsiteY6584" fmla="*/ 1863541 h 4151891"/>
              <a:gd name="connsiteX6585" fmla="*/ 2311600 w 7122824"/>
              <a:gd name="connsiteY6585" fmla="*/ 1869072 h 4151891"/>
              <a:gd name="connsiteX6586" fmla="*/ 2388036 w 7122824"/>
              <a:gd name="connsiteY6586" fmla="*/ 1879188 h 4151891"/>
              <a:gd name="connsiteX6587" fmla="*/ 2386569 w 7122824"/>
              <a:gd name="connsiteY6587" fmla="*/ 1878431 h 4151891"/>
              <a:gd name="connsiteX6588" fmla="*/ 2309916 w 7122824"/>
              <a:gd name="connsiteY6588" fmla="*/ 1844926 h 4151891"/>
              <a:gd name="connsiteX6589" fmla="*/ 2317610 w 7122824"/>
              <a:gd name="connsiteY6589" fmla="*/ 1839106 h 4151891"/>
              <a:gd name="connsiteX6590" fmla="*/ 2319273 w 7122824"/>
              <a:gd name="connsiteY6590" fmla="*/ 1838820 h 4151891"/>
              <a:gd name="connsiteX6591" fmla="*/ 2314141 w 7122824"/>
              <a:gd name="connsiteY6591" fmla="*/ 1837786 h 4151891"/>
              <a:gd name="connsiteX6592" fmla="*/ 2310380 w 7122824"/>
              <a:gd name="connsiteY6592" fmla="*/ 1838231 h 4151891"/>
              <a:gd name="connsiteX6593" fmla="*/ 2312882 w 7122824"/>
              <a:gd name="connsiteY6593" fmla="*/ 1840623 h 4151891"/>
              <a:gd name="connsiteX6594" fmla="*/ 2308962 w 7122824"/>
              <a:gd name="connsiteY6594" fmla="*/ 1844708 h 4151891"/>
              <a:gd name="connsiteX6595" fmla="*/ 2306408 w 7122824"/>
              <a:gd name="connsiteY6595" fmla="*/ 1839656 h 4151891"/>
              <a:gd name="connsiteX6596" fmla="*/ 2308888 w 7122824"/>
              <a:gd name="connsiteY6596" fmla="*/ 1838408 h 4151891"/>
              <a:gd name="connsiteX6597" fmla="*/ 2300729 w 7122824"/>
              <a:gd name="connsiteY6597" fmla="*/ 1839373 h 4151891"/>
              <a:gd name="connsiteX6598" fmla="*/ 2287817 w 7122824"/>
              <a:gd name="connsiteY6598" fmla="*/ 1839569 h 4151891"/>
              <a:gd name="connsiteX6599" fmla="*/ 2287129 w 7122824"/>
              <a:gd name="connsiteY6599" fmla="*/ 1839155 h 4151891"/>
              <a:gd name="connsiteX6600" fmla="*/ 2286519 w 7122824"/>
              <a:gd name="connsiteY6600" fmla="*/ 1839263 h 4151891"/>
              <a:gd name="connsiteX6601" fmla="*/ 2289936 w 7122824"/>
              <a:gd name="connsiteY6601" fmla="*/ 1847610 h 4151891"/>
              <a:gd name="connsiteX6602" fmla="*/ 2281402 w 7122824"/>
              <a:gd name="connsiteY6602" fmla="*/ 1843592 h 4151891"/>
              <a:gd name="connsiteX6603" fmla="*/ 2275118 w 7122824"/>
              <a:gd name="connsiteY6603" fmla="*/ 1838114 h 4151891"/>
              <a:gd name="connsiteX6604" fmla="*/ 2274164 w 7122824"/>
              <a:gd name="connsiteY6604" fmla="*/ 1841461 h 4151891"/>
              <a:gd name="connsiteX6605" fmla="*/ 2269751 w 7122824"/>
              <a:gd name="connsiteY6605" fmla="*/ 1847446 h 4151891"/>
              <a:gd name="connsiteX6606" fmla="*/ 2267387 w 7122824"/>
              <a:gd name="connsiteY6606" fmla="*/ 1841035 h 4151891"/>
              <a:gd name="connsiteX6607" fmla="*/ 2268405 w 7122824"/>
              <a:gd name="connsiteY6607" fmla="*/ 1835057 h 4151891"/>
              <a:gd name="connsiteX6608" fmla="*/ 2265032 w 7122824"/>
              <a:gd name="connsiteY6608" fmla="*/ 1833702 h 4151891"/>
              <a:gd name="connsiteX6609" fmla="*/ 2254147 w 7122824"/>
              <a:gd name="connsiteY6609" fmla="*/ 1839128 h 4151891"/>
              <a:gd name="connsiteX6610" fmla="*/ 2255567 w 7122824"/>
              <a:gd name="connsiteY6610" fmla="*/ 1830819 h 4151891"/>
              <a:gd name="connsiteX6611" fmla="*/ 790354 w 7122824"/>
              <a:gd name="connsiteY6611" fmla="*/ 1824902 h 4151891"/>
              <a:gd name="connsiteX6612" fmla="*/ 789666 w 7122824"/>
              <a:gd name="connsiteY6612" fmla="*/ 1840121 h 4151891"/>
              <a:gd name="connsiteX6613" fmla="*/ 764207 w 7122824"/>
              <a:gd name="connsiteY6613" fmla="*/ 1831721 h 4151891"/>
              <a:gd name="connsiteX6614" fmla="*/ 790354 w 7122824"/>
              <a:gd name="connsiteY6614" fmla="*/ 1824902 h 4151891"/>
              <a:gd name="connsiteX6615" fmla="*/ 999849 w 7122824"/>
              <a:gd name="connsiteY6615" fmla="*/ 1823645 h 4151891"/>
              <a:gd name="connsiteX6616" fmla="*/ 1008963 w 7122824"/>
              <a:gd name="connsiteY6616" fmla="*/ 1823713 h 4151891"/>
              <a:gd name="connsiteX6617" fmla="*/ 1012232 w 7122824"/>
              <a:gd name="connsiteY6617" fmla="*/ 1825495 h 4151891"/>
              <a:gd name="connsiteX6618" fmla="*/ 1011578 w 7122824"/>
              <a:gd name="connsiteY6618" fmla="*/ 1840464 h 4151891"/>
              <a:gd name="connsiteX6619" fmla="*/ 999849 w 7122824"/>
              <a:gd name="connsiteY6619" fmla="*/ 1823645 h 4151891"/>
              <a:gd name="connsiteX6620" fmla="*/ 2096301 w 7122824"/>
              <a:gd name="connsiteY6620" fmla="*/ 1820398 h 4151891"/>
              <a:gd name="connsiteX6621" fmla="*/ 2104212 w 7122824"/>
              <a:gd name="connsiteY6621" fmla="*/ 1826034 h 4151891"/>
              <a:gd name="connsiteX6622" fmla="*/ 2157449 w 7122824"/>
              <a:gd name="connsiteY6622" fmla="*/ 1834650 h 4151891"/>
              <a:gd name="connsiteX6623" fmla="*/ 2168498 w 7122824"/>
              <a:gd name="connsiteY6623" fmla="*/ 1833956 h 4151891"/>
              <a:gd name="connsiteX6624" fmla="*/ 2170999 w 7122824"/>
              <a:gd name="connsiteY6624" fmla="*/ 1825286 h 4151891"/>
              <a:gd name="connsiteX6625" fmla="*/ 1894788 w 7122824"/>
              <a:gd name="connsiteY6625" fmla="*/ 1817731 h 4151891"/>
              <a:gd name="connsiteX6626" fmla="*/ 1724836 w 7122824"/>
              <a:gd name="connsiteY6626" fmla="*/ 1829717 h 4151891"/>
              <a:gd name="connsiteX6627" fmla="*/ 1728521 w 7122824"/>
              <a:gd name="connsiteY6627" fmla="*/ 1831265 h 4151891"/>
              <a:gd name="connsiteX6628" fmla="*/ 1757121 w 7122824"/>
              <a:gd name="connsiteY6628" fmla="*/ 1838666 h 4151891"/>
              <a:gd name="connsiteX6629" fmla="*/ 1773486 w 7122824"/>
              <a:gd name="connsiteY6629" fmla="*/ 1844238 h 4151891"/>
              <a:gd name="connsiteX6630" fmla="*/ 1774729 w 7122824"/>
              <a:gd name="connsiteY6630" fmla="*/ 1855105 h 4151891"/>
              <a:gd name="connsiteX6631" fmla="*/ 1780161 w 7122824"/>
              <a:gd name="connsiteY6631" fmla="*/ 1860608 h 4151891"/>
              <a:gd name="connsiteX6632" fmla="*/ 1781550 w 7122824"/>
              <a:gd name="connsiteY6632" fmla="*/ 1882703 h 4151891"/>
              <a:gd name="connsiteX6633" fmla="*/ 1795929 w 7122824"/>
              <a:gd name="connsiteY6633" fmla="*/ 1891105 h 4151891"/>
              <a:gd name="connsiteX6634" fmla="*/ 1807548 w 7122824"/>
              <a:gd name="connsiteY6634" fmla="*/ 1886588 h 4151891"/>
              <a:gd name="connsiteX6635" fmla="*/ 1817085 w 7122824"/>
              <a:gd name="connsiteY6635" fmla="*/ 1894266 h 4151891"/>
              <a:gd name="connsiteX6636" fmla="*/ 1809993 w 7122824"/>
              <a:gd name="connsiteY6636" fmla="*/ 1880699 h 4151891"/>
              <a:gd name="connsiteX6637" fmla="*/ 1803013 w 7122824"/>
              <a:gd name="connsiteY6637" fmla="*/ 1873361 h 4151891"/>
              <a:gd name="connsiteX6638" fmla="*/ 1794736 w 7122824"/>
              <a:gd name="connsiteY6638" fmla="*/ 1878461 h 4151891"/>
              <a:gd name="connsiteX6639" fmla="*/ 1783260 w 7122824"/>
              <a:gd name="connsiteY6639" fmla="*/ 1862971 h 4151891"/>
              <a:gd name="connsiteX6640" fmla="*/ 1791487 w 7122824"/>
              <a:gd name="connsiteY6640" fmla="*/ 1861454 h 4151891"/>
              <a:gd name="connsiteX6641" fmla="*/ 1796597 w 7122824"/>
              <a:gd name="connsiteY6641" fmla="*/ 1855247 h 4151891"/>
              <a:gd name="connsiteX6642" fmla="*/ 1778664 w 7122824"/>
              <a:gd name="connsiteY6642" fmla="*/ 1849702 h 4151891"/>
              <a:gd name="connsiteX6643" fmla="*/ 1833952 w 7122824"/>
              <a:gd name="connsiteY6643" fmla="*/ 1858785 h 4151891"/>
              <a:gd name="connsiteX6644" fmla="*/ 1889187 w 7122824"/>
              <a:gd name="connsiteY6644" fmla="*/ 1857210 h 4151891"/>
              <a:gd name="connsiteX6645" fmla="*/ 1888359 w 7122824"/>
              <a:gd name="connsiteY6645" fmla="*/ 1865356 h 4151891"/>
              <a:gd name="connsiteX6646" fmla="*/ 1887386 w 7122824"/>
              <a:gd name="connsiteY6646" fmla="*/ 1867564 h 4151891"/>
              <a:gd name="connsiteX6647" fmla="*/ 1888218 w 7122824"/>
              <a:gd name="connsiteY6647" fmla="*/ 1867701 h 4151891"/>
              <a:gd name="connsiteX6648" fmla="*/ 1998063 w 7122824"/>
              <a:gd name="connsiteY6648" fmla="*/ 1891606 h 4151891"/>
              <a:gd name="connsiteX6649" fmla="*/ 2028016 w 7122824"/>
              <a:gd name="connsiteY6649" fmla="*/ 1899558 h 4151891"/>
              <a:gd name="connsiteX6650" fmla="*/ 2028962 w 7122824"/>
              <a:gd name="connsiteY6650" fmla="*/ 1898106 h 4151891"/>
              <a:gd name="connsiteX6651" fmla="*/ 2037832 w 7122824"/>
              <a:gd name="connsiteY6651" fmla="*/ 1897206 h 4151891"/>
              <a:gd name="connsiteX6652" fmla="*/ 2044751 w 7122824"/>
              <a:gd name="connsiteY6652" fmla="*/ 1904000 h 4151891"/>
              <a:gd name="connsiteX6653" fmla="*/ 2051951 w 7122824"/>
              <a:gd name="connsiteY6653" fmla="*/ 1905911 h 4151891"/>
              <a:gd name="connsiteX6654" fmla="*/ 2068157 w 7122824"/>
              <a:gd name="connsiteY6654" fmla="*/ 1902080 h 4151891"/>
              <a:gd name="connsiteX6655" fmla="*/ 2088856 w 7122824"/>
              <a:gd name="connsiteY6655" fmla="*/ 1908300 h 4151891"/>
              <a:gd name="connsiteX6656" fmla="*/ 2118733 w 7122824"/>
              <a:gd name="connsiteY6656" fmla="*/ 1919092 h 4151891"/>
              <a:gd name="connsiteX6657" fmla="*/ 2122737 w 7122824"/>
              <a:gd name="connsiteY6657" fmla="*/ 1919690 h 4151891"/>
              <a:gd name="connsiteX6658" fmla="*/ 2122616 w 7122824"/>
              <a:gd name="connsiteY6658" fmla="*/ 1920496 h 4151891"/>
              <a:gd name="connsiteX6659" fmla="*/ 2140528 w 7122824"/>
              <a:gd name="connsiteY6659" fmla="*/ 1926966 h 4151891"/>
              <a:gd name="connsiteX6660" fmla="*/ 2148131 w 7122824"/>
              <a:gd name="connsiteY6660" fmla="*/ 1929822 h 4151891"/>
              <a:gd name="connsiteX6661" fmla="*/ 2146592 w 7122824"/>
              <a:gd name="connsiteY6661" fmla="*/ 1923255 h 4151891"/>
              <a:gd name="connsiteX6662" fmla="*/ 2167326 w 7122824"/>
              <a:gd name="connsiteY6662" fmla="*/ 1926353 h 4151891"/>
              <a:gd name="connsiteX6663" fmla="*/ 2166495 w 7122824"/>
              <a:gd name="connsiteY6663" fmla="*/ 1934482 h 4151891"/>
              <a:gd name="connsiteX6664" fmla="*/ 2164191 w 7122824"/>
              <a:gd name="connsiteY6664" fmla="*/ 1939745 h 4151891"/>
              <a:gd name="connsiteX6665" fmla="*/ 2164706 w 7122824"/>
              <a:gd name="connsiteY6665" fmla="*/ 1940251 h 4151891"/>
              <a:gd name="connsiteX6666" fmla="*/ 2166131 w 7122824"/>
              <a:gd name="connsiteY6666" fmla="*/ 1952679 h 4151891"/>
              <a:gd name="connsiteX6667" fmla="*/ 2174235 w 7122824"/>
              <a:gd name="connsiteY6667" fmla="*/ 1950763 h 4151891"/>
              <a:gd name="connsiteX6668" fmla="*/ 2170789 w 7122824"/>
              <a:gd name="connsiteY6668" fmla="*/ 1942430 h 4151891"/>
              <a:gd name="connsiteX6669" fmla="*/ 2187383 w 7122824"/>
              <a:gd name="connsiteY6669" fmla="*/ 1946475 h 4151891"/>
              <a:gd name="connsiteX6670" fmla="*/ 2197631 w 7122824"/>
              <a:gd name="connsiteY6670" fmla="*/ 1951132 h 4151891"/>
              <a:gd name="connsiteX6671" fmla="*/ 2195613 w 7122824"/>
              <a:gd name="connsiteY6671" fmla="*/ 1964640 h 4151891"/>
              <a:gd name="connsiteX6672" fmla="*/ 2200380 w 7122824"/>
              <a:gd name="connsiteY6672" fmla="*/ 1960206 h 4151891"/>
              <a:gd name="connsiteX6673" fmla="*/ 2201094 w 7122824"/>
              <a:gd name="connsiteY6673" fmla="*/ 1956951 h 4151891"/>
              <a:gd name="connsiteX6674" fmla="*/ 2200788 w 7122824"/>
              <a:gd name="connsiteY6674" fmla="*/ 1947248 h 4151891"/>
              <a:gd name="connsiteX6675" fmla="*/ 2190078 w 7122824"/>
              <a:gd name="connsiteY6675" fmla="*/ 1945647 h 4151891"/>
              <a:gd name="connsiteX6676" fmla="*/ 2183141 w 7122824"/>
              <a:gd name="connsiteY6676" fmla="*/ 1941483 h 4151891"/>
              <a:gd name="connsiteX6677" fmla="*/ 2195544 w 7122824"/>
              <a:gd name="connsiteY6677" fmla="*/ 1940468 h 4151891"/>
              <a:gd name="connsiteX6678" fmla="*/ 2205868 w 7122824"/>
              <a:gd name="connsiteY6678" fmla="*/ 1934190 h 4151891"/>
              <a:gd name="connsiteX6679" fmla="*/ 2197144 w 7122824"/>
              <a:gd name="connsiteY6679" fmla="*/ 1929759 h 4151891"/>
              <a:gd name="connsiteX6680" fmla="*/ 2199963 w 7122824"/>
              <a:gd name="connsiteY6680" fmla="*/ 1928433 h 4151891"/>
              <a:gd name="connsiteX6681" fmla="*/ 2132984 w 7122824"/>
              <a:gd name="connsiteY6681" fmla="*/ 1904212 h 4151891"/>
              <a:gd name="connsiteX6682" fmla="*/ 2095692 w 7122824"/>
              <a:gd name="connsiteY6682" fmla="*/ 1893948 h 4151891"/>
              <a:gd name="connsiteX6683" fmla="*/ 2085443 w 7122824"/>
              <a:gd name="connsiteY6683" fmla="*/ 1889291 h 4151891"/>
              <a:gd name="connsiteX6684" fmla="*/ 2086428 w 7122824"/>
              <a:gd name="connsiteY6684" fmla="*/ 1872241 h 4151891"/>
              <a:gd name="connsiteX6685" fmla="*/ 2079600 w 7122824"/>
              <a:gd name="connsiteY6685" fmla="*/ 1864653 h 4151891"/>
              <a:gd name="connsiteX6686" fmla="*/ 2065370 w 7122824"/>
              <a:gd name="connsiteY6686" fmla="*/ 1861982 h 4151891"/>
              <a:gd name="connsiteX6687" fmla="*/ 2052221 w 7122824"/>
              <a:gd name="connsiteY6687" fmla="*/ 1866269 h 4151891"/>
              <a:gd name="connsiteX6688" fmla="*/ 2039784 w 7122824"/>
              <a:gd name="connsiteY6688" fmla="*/ 1867537 h 4151891"/>
              <a:gd name="connsiteX6689" fmla="*/ 2018587 w 7122824"/>
              <a:gd name="connsiteY6689" fmla="*/ 1862204 h 4151891"/>
              <a:gd name="connsiteX6690" fmla="*/ 2005057 w 7122824"/>
              <a:gd name="connsiteY6690" fmla="*/ 1861828 h 4151891"/>
              <a:gd name="connsiteX6691" fmla="*/ 1997024 w 7122824"/>
              <a:gd name="connsiteY6691" fmla="*/ 1861604 h 4151891"/>
              <a:gd name="connsiteX6692" fmla="*/ 1953750 w 7122824"/>
              <a:gd name="connsiteY6692" fmla="*/ 1859111 h 4151891"/>
              <a:gd name="connsiteX6693" fmla="*/ 1972362 w 7122824"/>
              <a:gd name="connsiteY6693" fmla="*/ 1849646 h 4151891"/>
              <a:gd name="connsiteX6694" fmla="*/ 2007994 w 7122824"/>
              <a:gd name="connsiteY6694" fmla="*/ 1851844 h 4151891"/>
              <a:gd name="connsiteX6695" fmla="*/ 2031759 w 7122824"/>
              <a:gd name="connsiteY6695" fmla="*/ 1852253 h 4151891"/>
              <a:gd name="connsiteX6696" fmla="*/ 2026062 w 7122824"/>
              <a:gd name="connsiteY6696" fmla="*/ 1850714 h 4151891"/>
              <a:gd name="connsiteX6697" fmla="*/ 1951184 w 7122824"/>
              <a:gd name="connsiteY6697" fmla="*/ 1830404 h 4151891"/>
              <a:gd name="connsiteX6698" fmla="*/ 1942591 w 7122824"/>
              <a:gd name="connsiteY6698" fmla="*/ 1846056 h 4151891"/>
              <a:gd name="connsiteX6699" fmla="*/ 1924240 w 7122824"/>
              <a:gd name="connsiteY6699" fmla="*/ 1843314 h 4151891"/>
              <a:gd name="connsiteX6700" fmla="*/ 1916233 w 7122824"/>
              <a:gd name="connsiteY6700" fmla="*/ 1835864 h 4151891"/>
              <a:gd name="connsiteX6701" fmla="*/ 1937420 w 7122824"/>
              <a:gd name="connsiteY6701" fmla="*/ 1828347 h 4151891"/>
              <a:gd name="connsiteX6702" fmla="*/ 1928329 w 7122824"/>
              <a:gd name="connsiteY6702" fmla="*/ 1820736 h 4151891"/>
              <a:gd name="connsiteX6703" fmla="*/ 1918818 w 7122824"/>
              <a:gd name="connsiteY6703" fmla="*/ 1817954 h 4151891"/>
              <a:gd name="connsiteX6704" fmla="*/ 616696 w 7122824"/>
              <a:gd name="connsiteY6704" fmla="*/ 1817340 h 4151891"/>
              <a:gd name="connsiteX6705" fmla="*/ 607274 w 7122824"/>
              <a:gd name="connsiteY6705" fmla="*/ 1820528 h 4151891"/>
              <a:gd name="connsiteX6706" fmla="*/ 616696 w 7122824"/>
              <a:gd name="connsiteY6706" fmla="*/ 1817340 h 4151891"/>
              <a:gd name="connsiteX6707" fmla="*/ 358357 w 7122824"/>
              <a:gd name="connsiteY6707" fmla="*/ 1816821 h 4151891"/>
              <a:gd name="connsiteX6708" fmla="*/ 363182 w 7122824"/>
              <a:gd name="connsiteY6708" fmla="*/ 1821952 h 4151891"/>
              <a:gd name="connsiteX6709" fmla="*/ 353963 w 7122824"/>
              <a:gd name="connsiteY6709" fmla="*/ 1823781 h 4151891"/>
              <a:gd name="connsiteX6710" fmla="*/ 358357 w 7122824"/>
              <a:gd name="connsiteY6710" fmla="*/ 1816821 h 4151891"/>
              <a:gd name="connsiteX6711" fmla="*/ 307957 w 7122824"/>
              <a:gd name="connsiteY6711" fmla="*/ 1816480 h 4151891"/>
              <a:gd name="connsiteX6712" fmla="*/ 317764 w 7122824"/>
              <a:gd name="connsiteY6712" fmla="*/ 1825963 h 4151891"/>
              <a:gd name="connsiteX6713" fmla="*/ 307957 w 7122824"/>
              <a:gd name="connsiteY6713" fmla="*/ 1816480 h 4151891"/>
              <a:gd name="connsiteX6714" fmla="*/ 1050511 w 7122824"/>
              <a:gd name="connsiteY6714" fmla="*/ 1815227 h 4151891"/>
              <a:gd name="connsiteX6715" fmla="*/ 1054489 w 7122824"/>
              <a:gd name="connsiteY6715" fmla="*/ 1815500 h 4151891"/>
              <a:gd name="connsiteX6716" fmla="*/ 1062597 w 7122824"/>
              <a:gd name="connsiteY6716" fmla="*/ 1824946 h 4151891"/>
              <a:gd name="connsiteX6717" fmla="*/ 1050511 w 7122824"/>
              <a:gd name="connsiteY6717" fmla="*/ 1815227 h 4151891"/>
              <a:gd name="connsiteX6718" fmla="*/ 367012 w 7122824"/>
              <a:gd name="connsiteY6718" fmla="*/ 1812506 h 4151891"/>
              <a:gd name="connsiteX6719" fmla="*/ 368871 w 7122824"/>
              <a:gd name="connsiteY6719" fmla="*/ 1814646 h 4151891"/>
              <a:gd name="connsiteX6720" fmla="*/ 366967 w 7122824"/>
              <a:gd name="connsiteY6720" fmla="*/ 1817671 h 4151891"/>
              <a:gd name="connsiteX6721" fmla="*/ 364610 w 7122824"/>
              <a:gd name="connsiteY6721" fmla="*/ 1814009 h 4151891"/>
              <a:gd name="connsiteX6722" fmla="*/ 367012 w 7122824"/>
              <a:gd name="connsiteY6722" fmla="*/ 1812506 h 4151891"/>
              <a:gd name="connsiteX6723" fmla="*/ 631361 w 7122824"/>
              <a:gd name="connsiteY6723" fmla="*/ 1811486 h 4151891"/>
              <a:gd name="connsiteX6724" fmla="*/ 621521 w 7122824"/>
              <a:gd name="connsiteY6724" fmla="*/ 1817469 h 4151891"/>
              <a:gd name="connsiteX6725" fmla="*/ 631361 w 7122824"/>
              <a:gd name="connsiteY6725" fmla="*/ 1811486 h 4151891"/>
              <a:gd name="connsiteX6726" fmla="*/ 3847466 w 7122824"/>
              <a:gd name="connsiteY6726" fmla="*/ 1811267 h 4151891"/>
              <a:gd name="connsiteX6727" fmla="*/ 3849184 w 7122824"/>
              <a:gd name="connsiteY6727" fmla="*/ 1814953 h 4151891"/>
              <a:gd name="connsiteX6728" fmla="*/ 3857500 w 7122824"/>
              <a:gd name="connsiteY6728" fmla="*/ 1815850 h 4151891"/>
              <a:gd name="connsiteX6729" fmla="*/ 2741163 w 7122824"/>
              <a:gd name="connsiteY6729" fmla="*/ 1809687 h 4151891"/>
              <a:gd name="connsiteX6730" fmla="*/ 2738736 w 7122824"/>
              <a:gd name="connsiteY6730" fmla="*/ 1814161 h 4151891"/>
              <a:gd name="connsiteX6731" fmla="*/ 2747227 w 7122824"/>
              <a:gd name="connsiteY6731" fmla="*/ 1820120 h 4151891"/>
              <a:gd name="connsiteX6732" fmla="*/ 2765122 w 7122824"/>
              <a:gd name="connsiteY6732" fmla="*/ 1825921 h 4151891"/>
              <a:gd name="connsiteX6733" fmla="*/ 2752501 w 7122824"/>
              <a:gd name="connsiteY6733" fmla="*/ 1816218 h 4151891"/>
              <a:gd name="connsiteX6734" fmla="*/ 2744085 w 7122824"/>
              <a:gd name="connsiteY6734" fmla="*/ 1809910 h 4151891"/>
              <a:gd name="connsiteX6735" fmla="*/ 2741163 w 7122824"/>
              <a:gd name="connsiteY6735" fmla="*/ 1809687 h 4151891"/>
              <a:gd name="connsiteX6736" fmla="*/ 640245 w 7122824"/>
              <a:gd name="connsiteY6736" fmla="*/ 1807522 h 4151891"/>
              <a:gd name="connsiteX6737" fmla="*/ 648058 w 7122824"/>
              <a:gd name="connsiteY6737" fmla="*/ 1815103 h 4151891"/>
              <a:gd name="connsiteX6738" fmla="*/ 640245 w 7122824"/>
              <a:gd name="connsiteY6738" fmla="*/ 1807522 h 4151891"/>
              <a:gd name="connsiteX6739" fmla="*/ 333584 w 7122824"/>
              <a:gd name="connsiteY6739" fmla="*/ 1806405 h 4151891"/>
              <a:gd name="connsiteX6740" fmla="*/ 341455 w 7122824"/>
              <a:gd name="connsiteY6740" fmla="*/ 1813544 h 4151891"/>
              <a:gd name="connsiteX6741" fmla="*/ 333584 w 7122824"/>
              <a:gd name="connsiteY6741" fmla="*/ 1806405 h 4151891"/>
              <a:gd name="connsiteX6742" fmla="*/ 377331 w 7122824"/>
              <a:gd name="connsiteY6742" fmla="*/ 1805666 h 4151891"/>
              <a:gd name="connsiteX6743" fmla="*/ 383418 w 7122824"/>
              <a:gd name="connsiteY6743" fmla="*/ 1809581 h 4151891"/>
              <a:gd name="connsiteX6744" fmla="*/ 370974 w 7122824"/>
              <a:gd name="connsiteY6744" fmla="*/ 1812533 h 4151891"/>
              <a:gd name="connsiteX6745" fmla="*/ 370179 w 7122824"/>
              <a:gd name="connsiteY6745" fmla="*/ 1807603 h 4151891"/>
              <a:gd name="connsiteX6746" fmla="*/ 377331 w 7122824"/>
              <a:gd name="connsiteY6746" fmla="*/ 1805666 h 4151891"/>
              <a:gd name="connsiteX6747" fmla="*/ 3071951 w 7122824"/>
              <a:gd name="connsiteY6747" fmla="*/ 1794806 h 4151891"/>
              <a:gd name="connsiteX6748" fmla="*/ 3076441 w 7122824"/>
              <a:gd name="connsiteY6748" fmla="*/ 1797438 h 4151891"/>
              <a:gd name="connsiteX6749" fmla="*/ 3075880 w 7122824"/>
              <a:gd name="connsiteY6749" fmla="*/ 1800979 h 4151891"/>
              <a:gd name="connsiteX6750" fmla="*/ 1334677 w 7122824"/>
              <a:gd name="connsiteY6750" fmla="*/ 1789034 h 4151891"/>
              <a:gd name="connsiteX6751" fmla="*/ 1346671 w 7122824"/>
              <a:gd name="connsiteY6751" fmla="*/ 1792703 h 4151891"/>
              <a:gd name="connsiteX6752" fmla="*/ 1324413 w 7122824"/>
              <a:gd name="connsiteY6752" fmla="*/ 1797276 h 4151891"/>
              <a:gd name="connsiteX6753" fmla="*/ 1334677 w 7122824"/>
              <a:gd name="connsiteY6753" fmla="*/ 1789034 h 4151891"/>
              <a:gd name="connsiteX6754" fmla="*/ 1445573 w 7122824"/>
              <a:gd name="connsiteY6754" fmla="*/ 1788237 h 4151891"/>
              <a:gd name="connsiteX6755" fmla="*/ 1443784 w 7122824"/>
              <a:gd name="connsiteY6755" fmla="*/ 1793555 h 4151891"/>
              <a:gd name="connsiteX6756" fmla="*/ 1442953 w 7122824"/>
              <a:gd name="connsiteY6756" fmla="*/ 1788466 h 4151891"/>
              <a:gd name="connsiteX6757" fmla="*/ 1445573 w 7122824"/>
              <a:gd name="connsiteY6757" fmla="*/ 1788237 h 4151891"/>
              <a:gd name="connsiteX6758" fmla="*/ 491283 w 7122824"/>
              <a:gd name="connsiteY6758" fmla="*/ 1784039 h 4151891"/>
              <a:gd name="connsiteX6759" fmla="*/ 495838 w 7122824"/>
              <a:gd name="connsiteY6759" fmla="*/ 1787855 h 4151891"/>
              <a:gd name="connsiteX6760" fmla="*/ 473606 w 7122824"/>
              <a:gd name="connsiteY6760" fmla="*/ 1792251 h 4151891"/>
              <a:gd name="connsiteX6761" fmla="*/ 491283 w 7122824"/>
              <a:gd name="connsiteY6761" fmla="*/ 1784039 h 4151891"/>
              <a:gd name="connsiteX6762" fmla="*/ 1633116 w 7122824"/>
              <a:gd name="connsiteY6762" fmla="*/ 1783049 h 4151891"/>
              <a:gd name="connsiteX6763" fmla="*/ 1630802 w 7122824"/>
              <a:gd name="connsiteY6763" fmla="*/ 1798525 h 4151891"/>
              <a:gd name="connsiteX6764" fmla="*/ 1623699 w 7122824"/>
              <a:gd name="connsiteY6764" fmla="*/ 1786201 h 4151891"/>
              <a:gd name="connsiteX6765" fmla="*/ 1633116 w 7122824"/>
              <a:gd name="connsiteY6765" fmla="*/ 1783049 h 4151891"/>
              <a:gd name="connsiteX6766" fmla="*/ 4142380 w 7122824"/>
              <a:gd name="connsiteY6766" fmla="*/ 1782051 h 4151891"/>
              <a:gd name="connsiteX6767" fmla="*/ 4144453 w 7122824"/>
              <a:gd name="connsiteY6767" fmla="*/ 1784995 h 4151891"/>
              <a:gd name="connsiteX6768" fmla="*/ 4152785 w 7122824"/>
              <a:gd name="connsiteY6768" fmla="*/ 1786223 h 4151891"/>
              <a:gd name="connsiteX6769" fmla="*/ 4149393 w 7122824"/>
              <a:gd name="connsiteY6769" fmla="*/ 1782133 h 4151891"/>
              <a:gd name="connsiteX6770" fmla="*/ 4142380 w 7122824"/>
              <a:gd name="connsiteY6770" fmla="*/ 1782051 h 4151891"/>
              <a:gd name="connsiteX6771" fmla="*/ 2194115 w 7122824"/>
              <a:gd name="connsiteY6771" fmla="*/ 1781637 h 4151891"/>
              <a:gd name="connsiteX6772" fmla="*/ 2192736 w 7122824"/>
              <a:gd name="connsiteY6772" fmla="*/ 1790862 h 4151891"/>
              <a:gd name="connsiteX6773" fmla="*/ 2216878 w 7122824"/>
              <a:gd name="connsiteY6773" fmla="*/ 1788190 h 4151891"/>
              <a:gd name="connsiteX6774" fmla="*/ 2198496 w 7122824"/>
              <a:gd name="connsiteY6774" fmla="*/ 1783394 h 4151891"/>
              <a:gd name="connsiteX6775" fmla="*/ 1577026 w 7122824"/>
              <a:gd name="connsiteY6775" fmla="*/ 1781563 h 4151891"/>
              <a:gd name="connsiteX6776" fmla="*/ 1568322 w 7122824"/>
              <a:gd name="connsiteY6776" fmla="*/ 1787717 h 4151891"/>
              <a:gd name="connsiteX6777" fmla="*/ 1577026 w 7122824"/>
              <a:gd name="connsiteY6777" fmla="*/ 1781563 h 4151891"/>
              <a:gd name="connsiteX6778" fmla="*/ 375257 w 7122824"/>
              <a:gd name="connsiteY6778" fmla="*/ 1781262 h 4151891"/>
              <a:gd name="connsiteX6779" fmla="*/ 382887 w 7122824"/>
              <a:gd name="connsiteY6779" fmla="*/ 1790062 h 4151891"/>
              <a:gd name="connsiteX6780" fmla="*/ 375257 w 7122824"/>
              <a:gd name="connsiteY6780" fmla="*/ 1781262 h 4151891"/>
              <a:gd name="connsiteX6781" fmla="*/ 3823976 w 7122824"/>
              <a:gd name="connsiteY6781" fmla="*/ 1781105 h 4151891"/>
              <a:gd name="connsiteX6782" fmla="*/ 3836714 w 7122824"/>
              <a:gd name="connsiteY6782" fmla="*/ 1792607 h 4151891"/>
              <a:gd name="connsiteX6783" fmla="*/ 3834487 w 7122824"/>
              <a:gd name="connsiteY6783" fmla="*/ 1795073 h 4151891"/>
              <a:gd name="connsiteX6784" fmla="*/ 3823976 w 7122824"/>
              <a:gd name="connsiteY6784" fmla="*/ 1781105 h 4151891"/>
              <a:gd name="connsiteX6785" fmla="*/ 867102 w 7122824"/>
              <a:gd name="connsiteY6785" fmla="*/ 1780219 h 4151891"/>
              <a:gd name="connsiteX6786" fmla="*/ 873124 w 7122824"/>
              <a:gd name="connsiteY6786" fmla="*/ 1785528 h 4151891"/>
              <a:gd name="connsiteX6787" fmla="*/ 861676 w 7122824"/>
              <a:gd name="connsiteY6787" fmla="*/ 1787024 h 4151891"/>
              <a:gd name="connsiteX6788" fmla="*/ 867102 w 7122824"/>
              <a:gd name="connsiteY6788" fmla="*/ 1780219 h 4151891"/>
              <a:gd name="connsiteX6789" fmla="*/ 345754 w 7122824"/>
              <a:gd name="connsiteY6789" fmla="*/ 1778126 h 4151891"/>
              <a:gd name="connsiteX6790" fmla="*/ 350705 w 7122824"/>
              <a:gd name="connsiteY6790" fmla="*/ 1782406 h 4151891"/>
              <a:gd name="connsiteX6791" fmla="*/ 341518 w 7122824"/>
              <a:gd name="connsiteY6791" fmla="*/ 1784015 h 4151891"/>
              <a:gd name="connsiteX6792" fmla="*/ 345754 w 7122824"/>
              <a:gd name="connsiteY6792" fmla="*/ 1778126 h 4151891"/>
              <a:gd name="connsiteX6793" fmla="*/ 1741972 w 7122824"/>
              <a:gd name="connsiteY6793" fmla="*/ 1777480 h 4151891"/>
              <a:gd name="connsiteX6794" fmla="*/ 1732140 w 7122824"/>
              <a:gd name="connsiteY6794" fmla="*/ 1783464 h 4151891"/>
              <a:gd name="connsiteX6795" fmla="*/ 1741972 w 7122824"/>
              <a:gd name="connsiteY6795" fmla="*/ 1777480 h 4151891"/>
              <a:gd name="connsiteX6796" fmla="*/ 1595254 w 7122824"/>
              <a:gd name="connsiteY6796" fmla="*/ 1776735 h 4151891"/>
              <a:gd name="connsiteX6797" fmla="*/ 1606649 w 7122824"/>
              <a:gd name="connsiteY6797" fmla="*/ 1777040 h 4151891"/>
              <a:gd name="connsiteX6798" fmla="*/ 1613001 w 7122824"/>
              <a:gd name="connsiteY6798" fmla="*/ 1786924 h 4151891"/>
              <a:gd name="connsiteX6799" fmla="*/ 1595254 w 7122824"/>
              <a:gd name="connsiteY6799" fmla="*/ 1776735 h 4151891"/>
              <a:gd name="connsiteX6800" fmla="*/ 882501 w 7122824"/>
              <a:gd name="connsiteY6800" fmla="*/ 1776612 h 4151891"/>
              <a:gd name="connsiteX6801" fmla="*/ 874431 w 7122824"/>
              <a:gd name="connsiteY6801" fmla="*/ 1778521 h 4151891"/>
              <a:gd name="connsiteX6802" fmla="*/ 882501 w 7122824"/>
              <a:gd name="connsiteY6802" fmla="*/ 1776612 h 4151891"/>
              <a:gd name="connsiteX6803" fmla="*/ 2794237 w 7122824"/>
              <a:gd name="connsiteY6803" fmla="*/ 1775813 h 4151891"/>
              <a:gd name="connsiteX6804" fmla="*/ 2791495 w 7122824"/>
              <a:gd name="connsiteY6804" fmla="*/ 1794165 h 4151891"/>
              <a:gd name="connsiteX6805" fmla="*/ 2858358 w 7122824"/>
              <a:gd name="connsiteY6805" fmla="*/ 1836726 h 4151891"/>
              <a:gd name="connsiteX6806" fmla="*/ 2871181 w 7122824"/>
              <a:gd name="connsiteY6806" fmla="*/ 1843333 h 4151891"/>
              <a:gd name="connsiteX6807" fmla="*/ 2880744 w 7122824"/>
              <a:gd name="connsiteY6807" fmla="*/ 1852578 h 4151891"/>
              <a:gd name="connsiteX6808" fmla="*/ 2893893 w 7122824"/>
              <a:gd name="connsiteY6808" fmla="*/ 1848290 h 4151891"/>
              <a:gd name="connsiteX6809" fmla="*/ 2874336 w 7122824"/>
              <a:gd name="connsiteY6809" fmla="*/ 1834424 h 4151891"/>
              <a:gd name="connsiteX6810" fmla="*/ 2859729 w 7122824"/>
              <a:gd name="connsiteY6810" fmla="*/ 1827551 h 4151891"/>
              <a:gd name="connsiteX6811" fmla="*/ 2846263 w 7122824"/>
              <a:gd name="connsiteY6811" fmla="*/ 1813032 h 4151891"/>
              <a:gd name="connsiteX6812" fmla="*/ 2818338 w 7122824"/>
              <a:gd name="connsiteY6812" fmla="*/ 1802865 h 4151891"/>
              <a:gd name="connsiteX6813" fmla="*/ 2794237 w 7122824"/>
              <a:gd name="connsiteY6813" fmla="*/ 1775813 h 4151891"/>
              <a:gd name="connsiteX6814" fmla="*/ 775604 w 7122824"/>
              <a:gd name="connsiteY6814" fmla="*/ 1774368 h 4151891"/>
              <a:gd name="connsiteX6815" fmla="*/ 777874 w 7122824"/>
              <a:gd name="connsiteY6815" fmla="*/ 1776943 h 4151891"/>
              <a:gd name="connsiteX6816" fmla="*/ 768471 w 7122824"/>
              <a:gd name="connsiteY6816" fmla="*/ 1780010 h 4151891"/>
              <a:gd name="connsiteX6817" fmla="*/ 775604 w 7122824"/>
              <a:gd name="connsiteY6817" fmla="*/ 1774368 h 4151891"/>
              <a:gd name="connsiteX6818" fmla="*/ 402119 w 7122824"/>
              <a:gd name="connsiteY6818" fmla="*/ 1773849 h 4151891"/>
              <a:gd name="connsiteX6819" fmla="*/ 406850 w 7122824"/>
              <a:gd name="connsiteY6819" fmla="*/ 1783506 h 4151891"/>
              <a:gd name="connsiteX6820" fmla="*/ 406081 w 7122824"/>
              <a:gd name="connsiteY6820" fmla="*/ 1783936 h 4151891"/>
              <a:gd name="connsiteX6821" fmla="*/ 406807 w 7122824"/>
              <a:gd name="connsiteY6821" fmla="*/ 1784209 h 4151891"/>
              <a:gd name="connsiteX6822" fmla="*/ 407633 w 7122824"/>
              <a:gd name="connsiteY6822" fmla="*/ 1785961 h 4151891"/>
              <a:gd name="connsiteX6823" fmla="*/ 405141 w 7122824"/>
              <a:gd name="connsiteY6823" fmla="*/ 1788071 h 4151891"/>
              <a:gd name="connsiteX6824" fmla="*/ 403433 w 7122824"/>
              <a:gd name="connsiteY6824" fmla="*/ 1785417 h 4151891"/>
              <a:gd name="connsiteX6825" fmla="*/ 402534 w 7122824"/>
              <a:gd name="connsiteY6825" fmla="*/ 1785919 h 4151891"/>
              <a:gd name="connsiteX6826" fmla="*/ 390939 w 7122824"/>
              <a:gd name="connsiteY6826" fmla="*/ 1776355 h 4151891"/>
              <a:gd name="connsiteX6827" fmla="*/ 402119 w 7122824"/>
              <a:gd name="connsiteY6827" fmla="*/ 1773849 h 4151891"/>
              <a:gd name="connsiteX6828" fmla="*/ 361576 w 7122824"/>
              <a:gd name="connsiteY6828" fmla="*/ 1771172 h 4151891"/>
              <a:gd name="connsiteX6829" fmla="*/ 354606 w 7122824"/>
              <a:gd name="connsiteY6829" fmla="*/ 1777916 h 4151891"/>
              <a:gd name="connsiteX6830" fmla="*/ 352144 w 7122824"/>
              <a:gd name="connsiteY6830" fmla="*/ 1774434 h 4151891"/>
              <a:gd name="connsiteX6831" fmla="*/ 361576 w 7122824"/>
              <a:gd name="connsiteY6831" fmla="*/ 1771172 h 4151891"/>
              <a:gd name="connsiteX6832" fmla="*/ 787127 w 7122824"/>
              <a:gd name="connsiteY6832" fmla="*/ 1768571 h 4151891"/>
              <a:gd name="connsiteX6833" fmla="*/ 789845 w 7122824"/>
              <a:gd name="connsiteY6833" fmla="*/ 1769202 h 4151891"/>
              <a:gd name="connsiteX6834" fmla="*/ 792262 w 7122824"/>
              <a:gd name="connsiteY6834" fmla="*/ 1772948 h 4151891"/>
              <a:gd name="connsiteX6835" fmla="*/ 779023 w 7122824"/>
              <a:gd name="connsiteY6835" fmla="*/ 1770970 h 4151891"/>
              <a:gd name="connsiteX6836" fmla="*/ 787127 w 7122824"/>
              <a:gd name="connsiteY6836" fmla="*/ 1768571 h 4151891"/>
              <a:gd name="connsiteX6837" fmla="*/ 527715 w 7122824"/>
              <a:gd name="connsiteY6837" fmla="*/ 1768415 h 4151891"/>
              <a:gd name="connsiteX6838" fmla="*/ 529996 w 7122824"/>
              <a:gd name="connsiteY6838" fmla="*/ 1782298 h 4151891"/>
              <a:gd name="connsiteX6839" fmla="*/ 527715 w 7122824"/>
              <a:gd name="connsiteY6839" fmla="*/ 1768415 h 4151891"/>
              <a:gd name="connsiteX6840" fmla="*/ 1880371 w 7122824"/>
              <a:gd name="connsiteY6840" fmla="*/ 1767343 h 4151891"/>
              <a:gd name="connsiteX6841" fmla="*/ 1891297 w 7122824"/>
              <a:gd name="connsiteY6841" fmla="*/ 1770267 h 4151891"/>
              <a:gd name="connsiteX6842" fmla="*/ 1872398 w 7122824"/>
              <a:gd name="connsiteY6842" fmla="*/ 1775400 h 4151891"/>
              <a:gd name="connsiteX6843" fmla="*/ 1880371 w 7122824"/>
              <a:gd name="connsiteY6843" fmla="*/ 1767343 h 4151891"/>
              <a:gd name="connsiteX6844" fmla="*/ 2755415 w 7122824"/>
              <a:gd name="connsiteY6844" fmla="*/ 1765322 h 4151891"/>
              <a:gd name="connsiteX6845" fmla="*/ 2759475 w 7122824"/>
              <a:gd name="connsiteY6845" fmla="*/ 1780000 h 4151891"/>
              <a:gd name="connsiteX6846" fmla="*/ 2777670 w 7122824"/>
              <a:gd name="connsiteY6846" fmla="*/ 1773338 h 4151891"/>
              <a:gd name="connsiteX6847" fmla="*/ 2755415 w 7122824"/>
              <a:gd name="connsiteY6847" fmla="*/ 1765322 h 4151891"/>
              <a:gd name="connsiteX6848" fmla="*/ 1452179 w 7122824"/>
              <a:gd name="connsiteY6848" fmla="*/ 1763658 h 4151891"/>
              <a:gd name="connsiteX6849" fmla="*/ 1452005 w 7122824"/>
              <a:gd name="connsiteY6849" fmla="*/ 1764161 h 4151891"/>
              <a:gd name="connsiteX6850" fmla="*/ 1450631 w 7122824"/>
              <a:gd name="connsiteY6850" fmla="*/ 1764311 h 4151891"/>
              <a:gd name="connsiteX6851" fmla="*/ 755429 w 7122824"/>
              <a:gd name="connsiteY6851" fmla="*/ 1763370 h 4151891"/>
              <a:gd name="connsiteX6852" fmla="*/ 756204 w 7122824"/>
              <a:gd name="connsiteY6852" fmla="*/ 1768156 h 4151891"/>
              <a:gd name="connsiteX6853" fmla="*/ 746999 w 7122824"/>
              <a:gd name="connsiteY6853" fmla="*/ 1769896 h 4151891"/>
              <a:gd name="connsiteX6854" fmla="*/ 755429 w 7122824"/>
              <a:gd name="connsiteY6854" fmla="*/ 1763370 h 4151891"/>
              <a:gd name="connsiteX6855" fmla="*/ 1539870 w 7122824"/>
              <a:gd name="connsiteY6855" fmla="*/ 1762712 h 4151891"/>
              <a:gd name="connsiteX6856" fmla="*/ 1547660 w 7122824"/>
              <a:gd name="connsiteY6856" fmla="*/ 1770443 h 4151891"/>
              <a:gd name="connsiteX6857" fmla="*/ 1539870 w 7122824"/>
              <a:gd name="connsiteY6857" fmla="*/ 1762712 h 4151891"/>
              <a:gd name="connsiteX6858" fmla="*/ 537884 w 7122824"/>
              <a:gd name="connsiteY6858" fmla="*/ 1761995 h 4151891"/>
              <a:gd name="connsiteX6859" fmla="*/ 545763 w 7122824"/>
              <a:gd name="connsiteY6859" fmla="*/ 1762357 h 4151891"/>
              <a:gd name="connsiteX6860" fmla="*/ 548890 w 7122824"/>
              <a:gd name="connsiteY6860" fmla="*/ 1771213 h 4151891"/>
              <a:gd name="connsiteX6861" fmla="*/ 537884 w 7122824"/>
              <a:gd name="connsiteY6861" fmla="*/ 1761995 h 4151891"/>
              <a:gd name="connsiteX6862" fmla="*/ 2030222 w 7122824"/>
              <a:gd name="connsiteY6862" fmla="*/ 1761881 h 4151891"/>
              <a:gd name="connsiteX6863" fmla="*/ 2032371 w 7122824"/>
              <a:gd name="connsiteY6863" fmla="*/ 1764439 h 4151891"/>
              <a:gd name="connsiteX6864" fmla="*/ 2024102 w 7122824"/>
              <a:gd name="connsiteY6864" fmla="*/ 1767675 h 4151891"/>
              <a:gd name="connsiteX6865" fmla="*/ 2030222 w 7122824"/>
              <a:gd name="connsiteY6865" fmla="*/ 1761881 h 4151891"/>
              <a:gd name="connsiteX6866" fmla="*/ 2037769 w 7122824"/>
              <a:gd name="connsiteY6866" fmla="*/ 1761588 h 4151891"/>
              <a:gd name="connsiteX6867" fmla="*/ 2039326 w 7122824"/>
              <a:gd name="connsiteY6867" fmla="*/ 1763064 h 4151891"/>
              <a:gd name="connsiteX6868" fmla="*/ 2040162 w 7122824"/>
              <a:gd name="connsiteY6868" fmla="*/ 1762279 h 4151891"/>
              <a:gd name="connsiteX6869" fmla="*/ 2038292 w 7122824"/>
              <a:gd name="connsiteY6869" fmla="*/ 1765183 h 4151891"/>
              <a:gd name="connsiteX6870" fmla="*/ 2038567 w 7122824"/>
              <a:gd name="connsiteY6870" fmla="*/ 1764151 h 4151891"/>
              <a:gd name="connsiteX6871" fmla="*/ 2038118 w 7122824"/>
              <a:gd name="connsiteY6871" fmla="*/ 1764639 h 4151891"/>
              <a:gd name="connsiteX6872" fmla="*/ 2037720 w 7122824"/>
              <a:gd name="connsiteY6872" fmla="*/ 1766235 h 4151891"/>
              <a:gd name="connsiteX6873" fmla="*/ 2037769 w 7122824"/>
              <a:gd name="connsiteY6873" fmla="*/ 1761588 h 4151891"/>
              <a:gd name="connsiteX6874" fmla="*/ 733538 w 7122824"/>
              <a:gd name="connsiteY6874" fmla="*/ 1761249 h 4151891"/>
              <a:gd name="connsiteX6875" fmla="*/ 738316 w 7122824"/>
              <a:gd name="connsiteY6875" fmla="*/ 1771420 h 4151891"/>
              <a:gd name="connsiteX6876" fmla="*/ 734011 w 7122824"/>
              <a:gd name="connsiteY6876" fmla="*/ 1789688 h 4151891"/>
              <a:gd name="connsiteX6877" fmla="*/ 725160 w 7122824"/>
              <a:gd name="connsiteY6877" fmla="*/ 1796247 h 4151891"/>
              <a:gd name="connsiteX6878" fmla="*/ 722154 w 7122824"/>
              <a:gd name="connsiteY6878" fmla="*/ 1784765 h 4151891"/>
              <a:gd name="connsiteX6879" fmla="*/ 715038 w 7122824"/>
              <a:gd name="connsiteY6879" fmla="*/ 1800775 h 4151891"/>
              <a:gd name="connsiteX6880" fmla="*/ 702491 w 7122824"/>
              <a:gd name="connsiteY6880" fmla="*/ 1800476 h 4151891"/>
              <a:gd name="connsiteX6881" fmla="*/ 704878 w 7122824"/>
              <a:gd name="connsiteY6881" fmla="*/ 1805563 h 4151891"/>
              <a:gd name="connsiteX6882" fmla="*/ 653401 w 7122824"/>
              <a:gd name="connsiteY6882" fmla="*/ 1804174 h 4151891"/>
              <a:gd name="connsiteX6883" fmla="*/ 701023 w 7122824"/>
              <a:gd name="connsiteY6883" fmla="*/ 1789225 h 4151891"/>
              <a:gd name="connsiteX6884" fmla="*/ 733538 w 7122824"/>
              <a:gd name="connsiteY6884" fmla="*/ 1761249 h 4151891"/>
              <a:gd name="connsiteX6885" fmla="*/ 5191059 w 7122824"/>
              <a:gd name="connsiteY6885" fmla="*/ 1761205 h 4151891"/>
              <a:gd name="connsiteX6886" fmla="*/ 5217670 w 7122824"/>
              <a:gd name="connsiteY6886" fmla="*/ 1777593 h 4151891"/>
              <a:gd name="connsiteX6887" fmla="*/ 5233703 w 7122824"/>
              <a:gd name="connsiteY6887" fmla="*/ 1790345 h 4151891"/>
              <a:gd name="connsiteX6888" fmla="*/ 5288437 w 7122824"/>
              <a:gd name="connsiteY6888" fmla="*/ 1821147 h 4151891"/>
              <a:gd name="connsiteX6889" fmla="*/ 5271804 w 7122824"/>
              <a:gd name="connsiteY6889" fmla="*/ 1807218 h 4151891"/>
              <a:gd name="connsiteX6890" fmla="*/ 5217670 w 7122824"/>
              <a:gd name="connsiteY6890" fmla="*/ 1777593 h 4151891"/>
              <a:gd name="connsiteX6891" fmla="*/ 5193108 w 7122824"/>
              <a:gd name="connsiteY6891" fmla="*/ 1762028 h 4151891"/>
              <a:gd name="connsiteX6892" fmla="*/ 771215 w 7122824"/>
              <a:gd name="connsiteY6892" fmla="*/ 1759982 h 4151891"/>
              <a:gd name="connsiteX6893" fmla="*/ 757503 w 7122824"/>
              <a:gd name="connsiteY6893" fmla="*/ 1761141 h 4151891"/>
              <a:gd name="connsiteX6894" fmla="*/ 771215 w 7122824"/>
              <a:gd name="connsiteY6894" fmla="*/ 1759982 h 4151891"/>
              <a:gd name="connsiteX6895" fmla="*/ 1622038 w 7122824"/>
              <a:gd name="connsiteY6895" fmla="*/ 1758864 h 4151891"/>
              <a:gd name="connsiteX6896" fmla="*/ 1629616 w 7122824"/>
              <a:gd name="connsiteY6896" fmla="*/ 1768013 h 4151891"/>
              <a:gd name="connsiteX6897" fmla="*/ 1622038 w 7122824"/>
              <a:gd name="connsiteY6897" fmla="*/ 1758864 h 4151891"/>
              <a:gd name="connsiteX6898" fmla="*/ 1660050 w 7122824"/>
              <a:gd name="connsiteY6898" fmla="*/ 1758343 h 4151891"/>
              <a:gd name="connsiteX6899" fmla="*/ 1667665 w 7122824"/>
              <a:gd name="connsiteY6899" fmla="*/ 1759481 h 4151891"/>
              <a:gd name="connsiteX6900" fmla="*/ 1665687 w 7122824"/>
              <a:gd name="connsiteY6900" fmla="*/ 1772725 h 4151891"/>
              <a:gd name="connsiteX6901" fmla="*/ 1658071 w 7122824"/>
              <a:gd name="connsiteY6901" fmla="*/ 1771587 h 4151891"/>
              <a:gd name="connsiteX6902" fmla="*/ 1660050 w 7122824"/>
              <a:gd name="connsiteY6902" fmla="*/ 1758343 h 4151891"/>
              <a:gd name="connsiteX6903" fmla="*/ 1749904 w 7122824"/>
              <a:gd name="connsiteY6903" fmla="*/ 1756830 h 4151891"/>
              <a:gd name="connsiteX6904" fmla="*/ 1758653 w 7122824"/>
              <a:gd name="connsiteY6904" fmla="*/ 1758137 h 4151891"/>
              <a:gd name="connsiteX6905" fmla="*/ 1756340 w 7122824"/>
              <a:gd name="connsiteY6905" fmla="*/ 1773618 h 4151891"/>
              <a:gd name="connsiteX6906" fmla="*/ 1747591 w 7122824"/>
              <a:gd name="connsiteY6906" fmla="*/ 1772310 h 4151891"/>
              <a:gd name="connsiteX6907" fmla="*/ 1749904 w 7122824"/>
              <a:gd name="connsiteY6907" fmla="*/ 1756830 h 4151891"/>
              <a:gd name="connsiteX6908" fmla="*/ 1560692 w 7122824"/>
              <a:gd name="connsiteY6908" fmla="*/ 1756450 h 4151891"/>
              <a:gd name="connsiteX6909" fmla="*/ 1572271 w 7122824"/>
              <a:gd name="connsiteY6909" fmla="*/ 1759555 h 4151891"/>
              <a:gd name="connsiteX6910" fmla="*/ 1552275 w 7122824"/>
              <a:gd name="connsiteY6910" fmla="*/ 1764423 h 4151891"/>
              <a:gd name="connsiteX6911" fmla="*/ 1560692 w 7122824"/>
              <a:gd name="connsiteY6911" fmla="*/ 1756450 h 4151891"/>
              <a:gd name="connsiteX6912" fmla="*/ 1706312 w 7122824"/>
              <a:gd name="connsiteY6912" fmla="*/ 1756095 h 4151891"/>
              <a:gd name="connsiteX6913" fmla="*/ 1712561 w 7122824"/>
              <a:gd name="connsiteY6913" fmla="*/ 1766662 h 4151891"/>
              <a:gd name="connsiteX6914" fmla="*/ 1694839 w 7122824"/>
              <a:gd name="connsiteY6914" fmla="*/ 1756308 h 4151891"/>
              <a:gd name="connsiteX6915" fmla="*/ 1706312 w 7122824"/>
              <a:gd name="connsiteY6915" fmla="*/ 1756095 h 4151891"/>
              <a:gd name="connsiteX6916" fmla="*/ 1475405 w 7122824"/>
              <a:gd name="connsiteY6916" fmla="*/ 1754889 h 4151891"/>
              <a:gd name="connsiteX6917" fmla="*/ 1534637 w 7122824"/>
              <a:gd name="connsiteY6917" fmla="*/ 1765302 h 4151891"/>
              <a:gd name="connsiteX6918" fmla="*/ 1485180 w 7122824"/>
              <a:gd name="connsiteY6918" fmla="*/ 1773277 h 4151891"/>
              <a:gd name="connsiteX6919" fmla="*/ 1438748 w 7122824"/>
              <a:gd name="connsiteY6919" fmla="*/ 1781963 h 4151891"/>
              <a:gd name="connsiteX6920" fmla="*/ 1432919 w 7122824"/>
              <a:gd name="connsiteY6920" fmla="*/ 1768592 h 4151891"/>
              <a:gd name="connsiteX6921" fmla="*/ 1417151 w 7122824"/>
              <a:gd name="connsiteY6921" fmla="*/ 1769360 h 4151891"/>
              <a:gd name="connsiteX6922" fmla="*/ 1369643 w 7122824"/>
              <a:gd name="connsiteY6922" fmla="*/ 1774761 h 4151891"/>
              <a:gd name="connsiteX6923" fmla="*/ 1166003 w 7122824"/>
              <a:gd name="connsiteY6923" fmla="*/ 1814121 h 4151891"/>
              <a:gd name="connsiteX6924" fmla="*/ 1169454 w 7122824"/>
              <a:gd name="connsiteY6924" fmla="*/ 1822450 h 4151891"/>
              <a:gd name="connsiteX6925" fmla="*/ 1146943 w 7122824"/>
              <a:gd name="connsiteY6925" fmla="*/ 1815960 h 4151891"/>
              <a:gd name="connsiteX6926" fmla="*/ 1159125 w 7122824"/>
              <a:gd name="connsiteY6926" fmla="*/ 1828718 h 4151891"/>
              <a:gd name="connsiteX6927" fmla="*/ 1045479 w 7122824"/>
              <a:gd name="connsiteY6927" fmla="*/ 1848973 h 4151891"/>
              <a:gd name="connsiteX6928" fmla="*/ 1068703 w 7122824"/>
              <a:gd name="connsiteY6928" fmla="*/ 1840205 h 4151891"/>
              <a:gd name="connsiteX6929" fmla="*/ 1085587 w 7122824"/>
              <a:gd name="connsiteY6929" fmla="*/ 1830229 h 4151891"/>
              <a:gd name="connsiteX6930" fmla="*/ 1112759 w 7122824"/>
              <a:gd name="connsiteY6930" fmla="*/ 1826477 h 4151891"/>
              <a:gd name="connsiteX6931" fmla="*/ 1131174 w 7122824"/>
              <a:gd name="connsiteY6931" fmla="*/ 1816729 h 4151891"/>
              <a:gd name="connsiteX6932" fmla="*/ 1140658 w 7122824"/>
              <a:gd name="connsiteY6932" fmla="*/ 1805646 h 4151891"/>
              <a:gd name="connsiteX6933" fmla="*/ 1170854 w 7122824"/>
              <a:gd name="connsiteY6933" fmla="*/ 1802607 h 4151891"/>
              <a:gd name="connsiteX6934" fmla="*/ 1233740 w 7122824"/>
              <a:gd name="connsiteY6934" fmla="*/ 1788567 h 4151891"/>
              <a:gd name="connsiteX6935" fmla="*/ 1252715 w 7122824"/>
              <a:gd name="connsiteY6935" fmla="*/ 1784772 h 4151891"/>
              <a:gd name="connsiteX6936" fmla="*/ 1252980 w 7122824"/>
              <a:gd name="connsiteY6936" fmla="*/ 1783002 h 4151891"/>
              <a:gd name="connsiteX6937" fmla="*/ 1253549 w 7122824"/>
              <a:gd name="connsiteY6937" fmla="*/ 1779194 h 4151891"/>
              <a:gd name="connsiteX6938" fmla="*/ 1255727 w 7122824"/>
              <a:gd name="connsiteY6938" fmla="*/ 1782829 h 4151891"/>
              <a:gd name="connsiteX6939" fmla="*/ 1254387 w 7122824"/>
              <a:gd name="connsiteY6939" fmla="*/ 1784438 h 4151891"/>
              <a:gd name="connsiteX6940" fmla="*/ 1298485 w 7122824"/>
              <a:gd name="connsiteY6940" fmla="*/ 1775619 h 4151891"/>
              <a:gd name="connsiteX6941" fmla="*/ 1361597 w 7122824"/>
              <a:gd name="connsiteY6941" fmla="*/ 1765746 h 4151891"/>
              <a:gd name="connsiteX6942" fmla="*/ 1424644 w 7122824"/>
              <a:gd name="connsiteY6942" fmla="*/ 1761107 h 4151891"/>
              <a:gd name="connsiteX6943" fmla="*/ 1450150 w 7122824"/>
              <a:gd name="connsiteY6943" fmla="*/ 1764363 h 4151891"/>
              <a:gd name="connsiteX6944" fmla="*/ 1450631 w 7122824"/>
              <a:gd name="connsiteY6944" fmla="*/ 1764311 h 4151891"/>
              <a:gd name="connsiteX6945" fmla="*/ 1448420 w 7122824"/>
              <a:gd name="connsiteY6945" fmla="*/ 1765244 h 4151891"/>
              <a:gd name="connsiteX6946" fmla="*/ 1446445 w 7122824"/>
              <a:gd name="connsiteY6946" fmla="*/ 1770613 h 4151891"/>
              <a:gd name="connsiteX6947" fmla="*/ 1450117 w 7122824"/>
              <a:gd name="connsiteY6947" fmla="*/ 1769600 h 4151891"/>
              <a:gd name="connsiteX6948" fmla="*/ 1452005 w 7122824"/>
              <a:gd name="connsiteY6948" fmla="*/ 1764161 h 4151891"/>
              <a:gd name="connsiteX6949" fmla="*/ 1463746 w 7122824"/>
              <a:gd name="connsiteY6949" fmla="*/ 1762884 h 4151891"/>
              <a:gd name="connsiteX6950" fmla="*/ 1475405 w 7122824"/>
              <a:gd name="connsiteY6950" fmla="*/ 1754889 h 4151891"/>
              <a:gd name="connsiteX6951" fmla="*/ 400753 w 7122824"/>
              <a:gd name="connsiteY6951" fmla="*/ 1749203 h 4151891"/>
              <a:gd name="connsiteX6952" fmla="*/ 408065 w 7122824"/>
              <a:gd name="connsiteY6952" fmla="*/ 1749895 h 4151891"/>
              <a:gd name="connsiteX6953" fmla="*/ 410794 w 7122824"/>
              <a:gd name="connsiteY6953" fmla="*/ 1757117 h 4151891"/>
              <a:gd name="connsiteX6954" fmla="*/ 400753 w 7122824"/>
              <a:gd name="connsiteY6954" fmla="*/ 1749203 h 4151891"/>
              <a:gd name="connsiteX6955" fmla="*/ 1040732 w 7122824"/>
              <a:gd name="connsiteY6955" fmla="*/ 1747393 h 4151891"/>
              <a:gd name="connsiteX6956" fmla="*/ 1041525 w 7122824"/>
              <a:gd name="connsiteY6956" fmla="*/ 1750625 h 4151891"/>
              <a:gd name="connsiteX6957" fmla="*/ 1032100 w 7122824"/>
              <a:gd name="connsiteY6957" fmla="*/ 1753887 h 4151891"/>
              <a:gd name="connsiteX6958" fmla="*/ 1040732 w 7122824"/>
              <a:gd name="connsiteY6958" fmla="*/ 1747393 h 4151891"/>
              <a:gd name="connsiteX6959" fmla="*/ 668586 w 7122824"/>
              <a:gd name="connsiteY6959" fmla="*/ 1746946 h 4151891"/>
              <a:gd name="connsiteX6960" fmla="*/ 668130 w 7122824"/>
              <a:gd name="connsiteY6960" fmla="*/ 1749991 h 4151891"/>
              <a:gd name="connsiteX6961" fmla="*/ 665892 w 7122824"/>
              <a:gd name="connsiteY6961" fmla="*/ 1754328 h 4151891"/>
              <a:gd name="connsiteX6962" fmla="*/ 668586 w 7122824"/>
              <a:gd name="connsiteY6962" fmla="*/ 1746946 h 4151891"/>
              <a:gd name="connsiteX6963" fmla="*/ 4116146 w 7122824"/>
              <a:gd name="connsiteY6963" fmla="*/ 1744186 h 4151891"/>
              <a:gd name="connsiteX6964" fmla="*/ 4129534 w 7122824"/>
              <a:gd name="connsiteY6964" fmla="*/ 1760753 h 4151891"/>
              <a:gd name="connsiteX6965" fmla="*/ 4132825 w 7122824"/>
              <a:gd name="connsiteY6965" fmla="*/ 1769074 h 4151891"/>
              <a:gd name="connsiteX6966" fmla="*/ 4129534 w 7122824"/>
              <a:gd name="connsiteY6966" fmla="*/ 1760753 h 4151891"/>
              <a:gd name="connsiteX6967" fmla="*/ 4116146 w 7122824"/>
              <a:gd name="connsiteY6967" fmla="*/ 1744186 h 4151891"/>
              <a:gd name="connsiteX6968" fmla="*/ 867481 w 7122824"/>
              <a:gd name="connsiteY6968" fmla="*/ 1743445 h 4151891"/>
              <a:gd name="connsiteX6969" fmla="*/ 874538 w 7122824"/>
              <a:gd name="connsiteY6969" fmla="*/ 1745302 h 4151891"/>
              <a:gd name="connsiteX6970" fmla="*/ 873366 w 7122824"/>
              <a:gd name="connsiteY6970" fmla="*/ 1753144 h 4151891"/>
              <a:gd name="connsiteX6971" fmla="*/ 860826 w 7122824"/>
              <a:gd name="connsiteY6971" fmla="*/ 1746460 h 4151891"/>
              <a:gd name="connsiteX6972" fmla="*/ 867481 w 7122824"/>
              <a:gd name="connsiteY6972" fmla="*/ 1743445 h 4151891"/>
              <a:gd name="connsiteX6973" fmla="*/ 1045694 w 7122824"/>
              <a:gd name="connsiteY6973" fmla="*/ 1743144 h 4151891"/>
              <a:gd name="connsiteX6974" fmla="*/ 1045556 w 7122824"/>
              <a:gd name="connsiteY6974" fmla="*/ 1746722 h 4151891"/>
              <a:gd name="connsiteX6975" fmla="*/ 1042833 w 7122824"/>
              <a:gd name="connsiteY6975" fmla="*/ 1743654 h 4151891"/>
              <a:gd name="connsiteX6976" fmla="*/ 1045694 w 7122824"/>
              <a:gd name="connsiteY6976" fmla="*/ 1743144 h 4151891"/>
              <a:gd name="connsiteX6977" fmla="*/ 3795274 w 7122824"/>
              <a:gd name="connsiteY6977" fmla="*/ 1741014 h 4151891"/>
              <a:gd name="connsiteX6978" fmla="*/ 3808425 w 7122824"/>
              <a:gd name="connsiteY6978" fmla="*/ 1752887 h 4151891"/>
              <a:gd name="connsiteX6979" fmla="*/ 3818527 w 7122824"/>
              <a:gd name="connsiteY6979" fmla="*/ 1766484 h 4151891"/>
              <a:gd name="connsiteX6980" fmla="*/ 3826202 w 7122824"/>
              <a:gd name="connsiteY6980" fmla="*/ 1778639 h 4151891"/>
              <a:gd name="connsiteX6981" fmla="*/ 3823976 w 7122824"/>
              <a:gd name="connsiteY6981" fmla="*/ 1781105 h 4151891"/>
              <a:gd name="connsiteX6982" fmla="*/ 3795274 w 7122824"/>
              <a:gd name="connsiteY6982" fmla="*/ 1741014 h 4151891"/>
              <a:gd name="connsiteX6983" fmla="*/ 861632 w 7122824"/>
              <a:gd name="connsiteY6983" fmla="*/ 1740146 h 4151891"/>
              <a:gd name="connsiteX6984" fmla="*/ 862175 w 7122824"/>
              <a:gd name="connsiteY6984" fmla="*/ 1743444 h 4151891"/>
              <a:gd name="connsiteX6985" fmla="*/ 861853 w 7122824"/>
              <a:gd name="connsiteY6985" fmla="*/ 1741492 h 4151891"/>
              <a:gd name="connsiteX6986" fmla="*/ 861514 w 7122824"/>
              <a:gd name="connsiteY6986" fmla="*/ 1739425 h 4151891"/>
              <a:gd name="connsiteX6987" fmla="*/ 861520 w 7122824"/>
              <a:gd name="connsiteY6987" fmla="*/ 1739458 h 4151891"/>
              <a:gd name="connsiteX6988" fmla="*/ 861632 w 7122824"/>
              <a:gd name="connsiteY6988" fmla="*/ 1740146 h 4151891"/>
              <a:gd name="connsiteX6989" fmla="*/ 541300 w 7122824"/>
              <a:gd name="connsiteY6989" fmla="*/ 1739134 h 4151891"/>
              <a:gd name="connsiteX6990" fmla="*/ 545157 w 7122824"/>
              <a:gd name="connsiteY6990" fmla="*/ 1739389 h 4151891"/>
              <a:gd name="connsiteX6991" fmla="*/ 552257 w 7122824"/>
              <a:gd name="connsiteY6991" fmla="*/ 1748684 h 4151891"/>
              <a:gd name="connsiteX6992" fmla="*/ 541300 w 7122824"/>
              <a:gd name="connsiteY6992" fmla="*/ 1739134 h 4151891"/>
              <a:gd name="connsiteX6993" fmla="*/ 861686 w 7122824"/>
              <a:gd name="connsiteY6993" fmla="*/ 1739025 h 4151891"/>
              <a:gd name="connsiteX6994" fmla="*/ 861482 w 7122824"/>
              <a:gd name="connsiteY6994" fmla="*/ 1739232 h 4151891"/>
              <a:gd name="connsiteX6995" fmla="*/ 861514 w 7122824"/>
              <a:gd name="connsiteY6995" fmla="*/ 1739425 h 4151891"/>
              <a:gd name="connsiteX6996" fmla="*/ 861482 w 7122824"/>
              <a:gd name="connsiteY6996" fmla="*/ 1739232 h 4151891"/>
              <a:gd name="connsiteX6997" fmla="*/ 857936 w 7122824"/>
              <a:gd name="connsiteY6997" fmla="*/ 1742820 h 4151891"/>
              <a:gd name="connsiteX6998" fmla="*/ 858883 w 7122824"/>
              <a:gd name="connsiteY6998" fmla="*/ 1739151 h 4151891"/>
              <a:gd name="connsiteX6999" fmla="*/ 861449 w 7122824"/>
              <a:gd name="connsiteY6999" fmla="*/ 1739036 h 4151891"/>
              <a:gd name="connsiteX7000" fmla="*/ 429329 w 7122824"/>
              <a:gd name="connsiteY7000" fmla="*/ 1737672 h 4151891"/>
              <a:gd name="connsiteX7001" fmla="*/ 434720 w 7122824"/>
              <a:gd name="connsiteY7001" fmla="*/ 1743122 h 4151891"/>
              <a:gd name="connsiteX7002" fmla="*/ 423966 w 7122824"/>
              <a:gd name="connsiteY7002" fmla="*/ 1744611 h 4151891"/>
              <a:gd name="connsiteX7003" fmla="*/ 421476 w 7122824"/>
              <a:gd name="connsiteY7003" fmla="*/ 1741143 h 4151891"/>
              <a:gd name="connsiteX7004" fmla="*/ 429329 w 7122824"/>
              <a:gd name="connsiteY7004" fmla="*/ 1737672 h 4151891"/>
              <a:gd name="connsiteX7005" fmla="*/ 861212 w 7122824"/>
              <a:gd name="connsiteY7005" fmla="*/ 1737588 h 4151891"/>
              <a:gd name="connsiteX7006" fmla="*/ 861449 w 7122824"/>
              <a:gd name="connsiteY7006" fmla="*/ 1739036 h 4151891"/>
              <a:gd name="connsiteX7007" fmla="*/ 861319 w 7122824"/>
              <a:gd name="connsiteY7007" fmla="*/ 1738239 h 4151891"/>
              <a:gd name="connsiteX7008" fmla="*/ 861212 w 7122824"/>
              <a:gd name="connsiteY7008" fmla="*/ 1737588 h 4151891"/>
              <a:gd name="connsiteX7009" fmla="*/ 438761 w 7122824"/>
              <a:gd name="connsiteY7009" fmla="*/ 1735162 h 4151891"/>
              <a:gd name="connsiteX7010" fmla="*/ 437258 w 7122824"/>
              <a:gd name="connsiteY7010" fmla="*/ 1738568 h 4151891"/>
              <a:gd name="connsiteX7011" fmla="*/ 436125 w 7122824"/>
              <a:gd name="connsiteY7011" fmla="*/ 1735494 h 4151891"/>
              <a:gd name="connsiteX7012" fmla="*/ 438761 w 7122824"/>
              <a:gd name="connsiteY7012" fmla="*/ 1735162 h 4151891"/>
              <a:gd name="connsiteX7013" fmla="*/ 1981530 w 7122824"/>
              <a:gd name="connsiteY7013" fmla="*/ 1732417 h 4151891"/>
              <a:gd name="connsiteX7014" fmla="*/ 1986531 w 7122824"/>
              <a:gd name="connsiteY7014" fmla="*/ 1732813 h 4151891"/>
              <a:gd name="connsiteX7015" fmla="*/ 1977834 w 7122824"/>
              <a:gd name="connsiteY7015" fmla="*/ 1738919 h 4151891"/>
              <a:gd name="connsiteX7016" fmla="*/ 1981530 w 7122824"/>
              <a:gd name="connsiteY7016" fmla="*/ 1732417 h 4151891"/>
              <a:gd name="connsiteX7017" fmla="*/ 194097 w 7122824"/>
              <a:gd name="connsiteY7017" fmla="*/ 1732354 h 4151891"/>
              <a:gd name="connsiteX7018" fmla="*/ 201757 w 7122824"/>
              <a:gd name="connsiteY7018" fmla="*/ 1740953 h 4151891"/>
              <a:gd name="connsiteX7019" fmla="*/ 194097 w 7122824"/>
              <a:gd name="connsiteY7019" fmla="*/ 1732354 h 4151891"/>
              <a:gd name="connsiteX7020" fmla="*/ 835507 w 7122824"/>
              <a:gd name="connsiteY7020" fmla="*/ 1731666 h 4151891"/>
              <a:gd name="connsiteX7021" fmla="*/ 836274 w 7122824"/>
              <a:gd name="connsiteY7021" fmla="*/ 1747582 h 4151891"/>
              <a:gd name="connsiteX7022" fmla="*/ 803700 w 7122824"/>
              <a:gd name="connsiteY7022" fmla="*/ 1755092 h 4151891"/>
              <a:gd name="connsiteX7023" fmla="*/ 792326 w 7122824"/>
              <a:gd name="connsiteY7023" fmla="*/ 1761269 h 4151891"/>
              <a:gd name="connsiteX7024" fmla="*/ 790008 w 7122824"/>
              <a:gd name="connsiteY7024" fmla="*/ 1762528 h 4151891"/>
              <a:gd name="connsiteX7025" fmla="*/ 774881 w 7122824"/>
              <a:gd name="connsiteY7025" fmla="*/ 1760267 h 4151891"/>
              <a:gd name="connsiteX7026" fmla="*/ 776036 w 7122824"/>
              <a:gd name="connsiteY7026" fmla="*/ 1752539 h 4151891"/>
              <a:gd name="connsiteX7027" fmla="*/ 787433 w 7122824"/>
              <a:gd name="connsiteY7027" fmla="*/ 1748185 h 4151891"/>
              <a:gd name="connsiteX7028" fmla="*/ 805740 w 7122824"/>
              <a:gd name="connsiteY7028" fmla="*/ 1741440 h 4151891"/>
              <a:gd name="connsiteX7029" fmla="*/ 823815 w 7122824"/>
              <a:gd name="connsiteY7029" fmla="*/ 1736239 h 4151891"/>
              <a:gd name="connsiteX7030" fmla="*/ 835507 w 7122824"/>
              <a:gd name="connsiteY7030" fmla="*/ 1731666 h 4151891"/>
              <a:gd name="connsiteX7031" fmla="*/ 1201918 w 7122824"/>
              <a:gd name="connsiteY7031" fmla="*/ 1723990 h 4151891"/>
              <a:gd name="connsiteX7032" fmla="*/ 1203706 w 7122824"/>
              <a:gd name="connsiteY7032" fmla="*/ 1726592 h 4151891"/>
              <a:gd name="connsiteX7033" fmla="*/ 1200900 w 7122824"/>
              <a:gd name="connsiteY7033" fmla="*/ 1729272 h 4151891"/>
              <a:gd name="connsiteX7034" fmla="*/ 1204908 w 7122824"/>
              <a:gd name="connsiteY7034" fmla="*/ 1727084 h 4151891"/>
              <a:gd name="connsiteX7035" fmla="*/ 1209447 w 7122824"/>
              <a:gd name="connsiteY7035" fmla="*/ 1726635 h 4151891"/>
              <a:gd name="connsiteX7036" fmla="*/ 1200037 w 7122824"/>
              <a:gd name="connsiteY7036" fmla="*/ 1729741 h 4151891"/>
              <a:gd name="connsiteX7037" fmla="*/ 1200495 w 7122824"/>
              <a:gd name="connsiteY7037" fmla="*/ 1729492 h 4151891"/>
              <a:gd name="connsiteX7038" fmla="*/ 1199447 w 7122824"/>
              <a:gd name="connsiteY7038" fmla="*/ 1725956 h 4151891"/>
              <a:gd name="connsiteX7039" fmla="*/ 1201918 w 7122824"/>
              <a:gd name="connsiteY7039" fmla="*/ 1723990 h 4151891"/>
              <a:gd name="connsiteX7040" fmla="*/ 1842480 w 7122824"/>
              <a:gd name="connsiteY7040" fmla="*/ 1723759 h 4151891"/>
              <a:gd name="connsiteX7041" fmla="*/ 1845064 w 7122824"/>
              <a:gd name="connsiteY7041" fmla="*/ 1725897 h 4151891"/>
              <a:gd name="connsiteX7042" fmla="*/ 1841305 w 7122824"/>
              <a:gd name="connsiteY7042" fmla="*/ 1730005 h 4151891"/>
              <a:gd name="connsiteX7043" fmla="*/ 1840804 w 7122824"/>
              <a:gd name="connsiteY7043" fmla="*/ 1725261 h 4151891"/>
              <a:gd name="connsiteX7044" fmla="*/ 1842480 w 7122824"/>
              <a:gd name="connsiteY7044" fmla="*/ 1723759 h 4151891"/>
              <a:gd name="connsiteX7045" fmla="*/ 1890398 w 7122824"/>
              <a:gd name="connsiteY7045" fmla="*/ 1723404 h 4151891"/>
              <a:gd name="connsiteX7046" fmla="*/ 1916943 w 7122824"/>
              <a:gd name="connsiteY7046" fmla="*/ 1744752 h 4151891"/>
              <a:gd name="connsiteX7047" fmla="*/ 1857650 w 7122824"/>
              <a:gd name="connsiteY7047" fmla="*/ 1727991 h 4151891"/>
              <a:gd name="connsiteX7048" fmla="*/ 1890398 w 7122824"/>
              <a:gd name="connsiteY7048" fmla="*/ 1723404 h 4151891"/>
              <a:gd name="connsiteX7049" fmla="*/ 597910 w 7122824"/>
              <a:gd name="connsiteY7049" fmla="*/ 1722594 h 4151891"/>
              <a:gd name="connsiteX7050" fmla="*/ 600523 w 7122824"/>
              <a:gd name="connsiteY7050" fmla="*/ 1725617 h 4151891"/>
              <a:gd name="connsiteX7051" fmla="*/ 597991 w 7122824"/>
              <a:gd name="connsiteY7051" fmla="*/ 1727393 h 4151891"/>
              <a:gd name="connsiteX7052" fmla="*/ 596924 w 7122824"/>
              <a:gd name="connsiteY7052" fmla="*/ 1725893 h 4151891"/>
              <a:gd name="connsiteX7053" fmla="*/ 596276 w 7122824"/>
              <a:gd name="connsiteY7053" fmla="*/ 1724983 h 4151891"/>
              <a:gd name="connsiteX7054" fmla="*/ 597910 w 7122824"/>
              <a:gd name="connsiteY7054" fmla="*/ 1722594 h 4151891"/>
              <a:gd name="connsiteX7055" fmla="*/ 585978 w 7122824"/>
              <a:gd name="connsiteY7055" fmla="*/ 1722318 h 4151891"/>
              <a:gd name="connsiteX7056" fmla="*/ 586951 w 7122824"/>
              <a:gd name="connsiteY7056" fmla="*/ 1724147 h 4151891"/>
              <a:gd name="connsiteX7057" fmla="*/ 586508 w 7122824"/>
              <a:gd name="connsiteY7057" fmla="*/ 1723315 h 4151891"/>
              <a:gd name="connsiteX7058" fmla="*/ 695763 w 7122824"/>
              <a:gd name="connsiteY7058" fmla="*/ 1722301 h 4151891"/>
              <a:gd name="connsiteX7059" fmla="*/ 706558 w 7122824"/>
              <a:gd name="connsiteY7059" fmla="*/ 1731247 h 4151891"/>
              <a:gd name="connsiteX7060" fmla="*/ 679828 w 7122824"/>
              <a:gd name="connsiteY7060" fmla="*/ 1727253 h 4151891"/>
              <a:gd name="connsiteX7061" fmla="*/ 683277 w 7122824"/>
              <a:gd name="connsiteY7061" fmla="*/ 1724681 h 4151891"/>
              <a:gd name="connsiteX7062" fmla="*/ 683371 w 7122824"/>
              <a:gd name="connsiteY7062" fmla="*/ 1724650 h 4151891"/>
              <a:gd name="connsiteX7063" fmla="*/ 689530 w 7122824"/>
              <a:gd name="connsiteY7063" fmla="*/ 1722625 h 4151891"/>
              <a:gd name="connsiteX7064" fmla="*/ 695763 w 7122824"/>
              <a:gd name="connsiteY7064" fmla="*/ 1722301 h 4151891"/>
              <a:gd name="connsiteX7065" fmla="*/ 682849 w 7122824"/>
              <a:gd name="connsiteY7065" fmla="*/ 1721475 h 4151891"/>
              <a:gd name="connsiteX7066" fmla="*/ 683071 w 7122824"/>
              <a:gd name="connsiteY7066" fmla="*/ 1722821 h 4151891"/>
              <a:gd name="connsiteX7067" fmla="*/ 683371 w 7122824"/>
              <a:gd name="connsiteY7067" fmla="*/ 1724650 h 4151891"/>
              <a:gd name="connsiteX7068" fmla="*/ 585092 w 7122824"/>
              <a:gd name="connsiteY7068" fmla="*/ 1720653 h 4151891"/>
              <a:gd name="connsiteX7069" fmla="*/ 585978 w 7122824"/>
              <a:gd name="connsiteY7069" fmla="*/ 1722318 h 4151891"/>
              <a:gd name="connsiteX7070" fmla="*/ 585588 w 7122824"/>
              <a:gd name="connsiteY7070" fmla="*/ 1721587 h 4151891"/>
              <a:gd name="connsiteX7071" fmla="*/ 584770 w 7122824"/>
              <a:gd name="connsiteY7071" fmla="*/ 1720050 h 4151891"/>
              <a:gd name="connsiteX7072" fmla="*/ 584804 w 7122824"/>
              <a:gd name="connsiteY7072" fmla="*/ 1720114 h 4151891"/>
              <a:gd name="connsiteX7073" fmla="*/ 585092 w 7122824"/>
              <a:gd name="connsiteY7073" fmla="*/ 1720653 h 4151891"/>
              <a:gd name="connsiteX7074" fmla="*/ 465791 w 7122824"/>
              <a:gd name="connsiteY7074" fmla="*/ 1719797 h 4151891"/>
              <a:gd name="connsiteX7075" fmla="*/ 469539 w 7122824"/>
              <a:gd name="connsiteY7075" fmla="*/ 1725450 h 4151891"/>
              <a:gd name="connsiteX7076" fmla="*/ 449752 w 7122824"/>
              <a:gd name="connsiteY7076" fmla="*/ 1728916 h 4151891"/>
              <a:gd name="connsiteX7077" fmla="*/ 465791 w 7122824"/>
              <a:gd name="connsiteY7077" fmla="*/ 1719797 h 4151891"/>
              <a:gd name="connsiteX7078" fmla="*/ 682538 w 7122824"/>
              <a:gd name="connsiteY7078" fmla="*/ 1719577 h 4151891"/>
              <a:gd name="connsiteX7079" fmla="*/ 682849 w 7122824"/>
              <a:gd name="connsiteY7079" fmla="*/ 1721475 h 4151891"/>
              <a:gd name="connsiteX7080" fmla="*/ 682735 w 7122824"/>
              <a:gd name="connsiteY7080" fmla="*/ 1720788 h 4151891"/>
              <a:gd name="connsiteX7081" fmla="*/ 682429 w 7122824"/>
              <a:gd name="connsiteY7081" fmla="*/ 1718918 h 4151891"/>
              <a:gd name="connsiteX7082" fmla="*/ 682538 w 7122824"/>
              <a:gd name="connsiteY7082" fmla="*/ 1719577 h 4151891"/>
              <a:gd name="connsiteX7083" fmla="*/ 682535 w 7122824"/>
              <a:gd name="connsiteY7083" fmla="*/ 1719568 h 4151891"/>
              <a:gd name="connsiteX7084" fmla="*/ 682429 w 7122824"/>
              <a:gd name="connsiteY7084" fmla="*/ 1718918 h 4151891"/>
              <a:gd name="connsiteX7085" fmla="*/ 1173450 w 7122824"/>
              <a:gd name="connsiteY7085" fmla="*/ 1718810 h 4151891"/>
              <a:gd name="connsiteX7086" fmla="*/ 1184001 w 7122824"/>
              <a:gd name="connsiteY7086" fmla="*/ 1727725 h 4151891"/>
              <a:gd name="connsiteX7087" fmla="*/ 1109540 w 7122824"/>
              <a:gd name="connsiteY7087" fmla="*/ 1735575 h 4151891"/>
              <a:gd name="connsiteX7088" fmla="*/ 1117282 w 7122824"/>
              <a:gd name="connsiteY7088" fmla="*/ 1725662 h 4151891"/>
              <a:gd name="connsiteX7089" fmla="*/ 1144228 w 7122824"/>
              <a:gd name="connsiteY7089" fmla="*/ 1723364 h 4151891"/>
              <a:gd name="connsiteX7090" fmla="*/ 1169619 w 7122824"/>
              <a:gd name="connsiteY7090" fmla="*/ 1719251 h 4151891"/>
              <a:gd name="connsiteX7091" fmla="*/ 1173450 w 7122824"/>
              <a:gd name="connsiteY7091" fmla="*/ 1718810 h 4151891"/>
              <a:gd name="connsiteX7092" fmla="*/ 1254584 w 7122824"/>
              <a:gd name="connsiteY7092" fmla="*/ 1718471 h 4151891"/>
              <a:gd name="connsiteX7093" fmla="*/ 1253502 w 7122824"/>
              <a:gd name="connsiteY7093" fmla="*/ 1719805 h 4151891"/>
              <a:gd name="connsiteX7094" fmla="*/ 1254054 w 7122824"/>
              <a:gd name="connsiteY7094" fmla="*/ 1719123 h 4151891"/>
              <a:gd name="connsiteX7095" fmla="*/ 1254859 w 7122824"/>
              <a:gd name="connsiteY7095" fmla="*/ 1718132 h 4151891"/>
              <a:gd name="connsiteX7096" fmla="*/ 1254584 w 7122824"/>
              <a:gd name="connsiteY7096" fmla="*/ 1718471 h 4151891"/>
              <a:gd name="connsiteX7097" fmla="*/ 1254767 w 7122824"/>
              <a:gd name="connsiteY7097" fmla="*/ 1718242 h 4151891"/>
              <a:gd name="connsiteX7098" fmla="*/ 480073 w 7122824"/>
              <a:gd name="connsiteY7098" fmla="*/ 1716477 h 4151891"/>
              <a:gd name="connsiteX7099" fmla="*/ 471814 w 7122824"/>
              <a:gd name="connsiteY7099" fmla="*/ 1721862 h 4151891"/>
              <a:gd name="connsiteX7100" fmla="*/ 470840 w 7122824"/>
              <a:gd name="connsiteY7100" fmla="*/ 1718407 h 4151891"/>
              <a:gd name="connsiteX7101" fmla="*/ 480073 w 7122824"/>
              <a:gd name="connsiteY7101" fmla="*/ 1716477 h 4151891"/>
              <a:gd name="connsiteX7102" fmla="*/ 1257098 w 7122824"/>
              <a:gd name="connsiteY7102" fmla="*/ 1715369 h 4151891"/>
              <a:gd name="connsiteX7103" fmla="*/ 1255956 w 7122824"/>
              <a:gd name="connsiteY7103" fmla="*/ 1716776 h 4151891"/>
              <a:gd name="connsiteX7104" fmla="*/ 1255299 w 7122824"/>
              <a:gd name="connsiteY7104" fmla="*/ 1717587 h 4151891"/>
              <a:gd name="connsiteX7105" fmla="*/ 3774250 w 7122824"/>
              <a:gd name="connsiteY7105" fmla="*/ 1713078 h 4151891"/>
              <a:gd name="connsiteX7106" fmla="*/ 3784763 w 7122824"/>
              <a:gd name="connsiteY7106" fmla="*/ 1727046 h 4151891"/>
              <a:gd name="connsiteX7107" fmla="*/ 3774250 w 7122824"/>
              <a:gd name="connsiteY7107" fmla="*/ 1713078 h 4151891"/>
              <a:gd name="connsiteX7108" fmla="*/ 4085496 w 7122824"/>
              <a:gd name="connsiteY7108" fmla="*/ 1712038 h 4151891"/>
              <a:gd name="connsiteX7109" fmla="*/ 4087936 w 7122824"/>
              <a:gd name="connsiteY7109" fmla="*/ 1715431 h 4151891"/>
              <a:gd name="connsiteX7110" fmla="*/ 4100463 w 7122824"/>
              <a:gd name="connsiteY7110" fmla="*/ 1721074 h 4151891"/>
              <a:gd name="connsiteX7111" fmla="*/ 4085496 w 7122824"/>
              <a:gd name="connsiteY7111" fmla="*/ 1712038 h 4151891"/>
              <a:gd name="connsiteX7112" fmla="*/ 3771170 w 7122824"/>
              <a:gd name="connsiteY7112" fmla="*/ 1711089 h 4151891"/>
              <a:gd name="connsiteX7113" fmla="*/ 3771798 w 7122824"/>
              <a:gd name="connsiteY7113" fmla="*/ 1711494 h 4151891"/>
              <a:gd name="connsiteX7114" fmla="*/ 3774250 w 7122824"/>
              <a:gd name="connsiteY7114" fmla="*/ 1713078 h 4151891"/>
              <a:gd name="connsiteX7115" fmla="*/ 1842203 w 7122824"/>
              <a:gd name="connsiteY7115" fmla="*/ 1710862 h 4151891"/>
              <a:gd name="connsiteX7116" fmla="*/ 1840224 w 7122824"/>
              <a:gd name="connsiteY7116" fmla="*/ 1724102 h 4151891"/>
              <a:gd name="connsiteX7117" fmla="*/ 1835126 w 7122824"/>
              <a:gd name="connsiteY7117" fmla="*/ 1717211 h 4151891"/>
              <a:gd name="connsiteX7118" fmla="*/ 1842203 w 7122824"/>
              <a:gd name="connsiteY7118" fmla="*/ 1710862 h 4151891"/>
              <a:gd name="connsiteX7119" fmla="*/ 6439106 w 7122824"/>
              <a:gd name="connsiteY7119" fmla="*/ 1709097 h 4151891"/>
              <a:gd name="connsiteX7120" fmla="*/ 6450432 w 7122824"/>
              <a:gd name="connsiteY7120" fmla="*/ 1716653 h 4151891"/>
              <a:gd name="connsiteX7121" fmla="*/ 6439907 w 7122824"/>
              <a:gd name="connsiteY7121" fmla="*/ 1709676 h 4151891"/>
              <a:gd name="connsiteX7122" fmla="*/ 3766896 w 7122824"/>
              <a:gd name="connsiteY7122" fmla="*/ 1708327 h 4151891"/>
              <a:gd name="connsiteX7123" fmla="*/ 3769245 w 7122824"/>
              <a:gd name="connsiteY7123" fmla="*/ 1709845 h 4151891"/>
              <a:gd name="connsiteX7124" fmla="*/ 3771170 w 7122824"/>
              <a:gd name="connsiteY7124" fmla="*/ 1711089 h 4151891"/>
              <a:gd name="connsiteX7125" fmla="*/ 3767713 w 7122824"/>
              <a:gd name="connsiteY7125" fmla="*/ 1708855 h 4151891"/>
              <a:gd name="connsiteX7126" fmla="*/ 3766896 w 7122824"/>
              <a:gd name="connsiteY7126" fmla="*/ 1708327 h 4151891"/>
              <a:gd name="connsiteX7127" fmla="*/ 975770 w 7122824"/>
              <a:gd name="connsiteY7127" fmla="*/ 1707839 h 4151891"/>
              <a:gd name="connsiteX7128" fmla="*/ 984160 w 7122824"/>
              <a:gd name="connsiteY7128" fmla="*/ 1708321 h 4151891"/>
              <a:gd name="connsiteX7129" fmla="*/ 987886 w 7122824"/>
              <a:gd name="connsiteY7129" fmla="*/ 1717369 h 4151891"/>
              <a:gd name="connsiteX7130" fmla="*/ 975770 w 7122824"/>
              <a:gd name="connsiteY7130" fmla="*/ 1707839 h 4151891"/>
              <a:gd name="connsiteX7131" fmla="*/ 3104688 w 7122824"/>
              <a:gd name="connsiteY7131" fmla="*/ 1707487 h 4151891"/>
              <a:gd name="connsiteX7132" fmla="*/ 3134696 w 7122824"/>
              <a:gd name="connsiteY7132" fmla="*/ 1756312 h 4151891"/>
              <a:gd name="connsiteX7133" fmla="*/ 3137305 w 7122824"/>
              <a:gd name="connsiteY7133" fmla="*/ 1753060 h 4151891"/>
              <a:gd name="connsiteX7134" fmla="*/ 3141771 w 7122824"/>
              <a:gd name="connsiteY7134" fmla="*/ 1759906 h 4151891"/>
              <a:gd name="connsiteX7135" fmla="*/ 3148275 w 7122824"/>
              <a:gd name="connsiteY7135" fmla="*/ 1771407 h 4151891"/>
              <a:gd name="connsiteX7136" fmla="*/ 3164153 w 7122824"/>
              <a:gd name="connsiteY7136" fmla="*/ 1802045 h 4151891"/>
              <a:gd name="connsiteX7137" fmla="*/ 3104688 w 7122824"/>
              <a:gd name="connsiteY7137" fmla="*/ 1707487 h 4151891"/>
              <a:gd name="connsiteX7138" fmla="*/ 1256001 w 7122824"/>
              <a:gd name="connsiteY7138" fmla="*/ 1701414 h 4151891"/>
              <a:gd name="connsiteX7139" fmla="*/ 1256538 w 7122824"/>
              <a:gd name="connsiteY7139" fmla="*/ 1711128 h 4151891"/>
              <a:gd name="connsiteX7140" fmla="*/ 1255299 w 7122824"/>
              <a:gd name="connsiteY7140" fmla="*/ 1717587 h 4151891"/>
              <a:gd name="connsiteX7141" fmla="*/ 1254741 w 7122824"/>
              <a:gd name="connsiteY7141" fmla="*/ 1720494 h 4151891"/>
              <a:gd name="connsiteX7142" fmla="*/ 1254901 w 7122824"/>
              <a:gd name="connsiteY7142" fmla="*/ 1718080 h 4151891"/>
              <a:gd name="connsiteX7143" fmla="*/ 2123030 w 7122824"/>
              <a:gd name="connsiteY7143" fmla="*/ 1700528 h 4151891"/>
              <a:gd name="connsiteX7144" fmla="*/ 2144339 w 7122824"/>
              <a:gd name="connsiteY7144" fmla="*/ 1725340 h 4151891"/>
              <a:gd name="connsiteX7145" fmla="*/ 2118340 w 7122824"/>
              <a:gd name="connsiteY7145" fmla="*/ 1721454 h 4151891"/>
              <a:gd name="connsiteX7146" fmla="*/ 2135479 w 7122824"/>
              <a:gd name="connsiteY7146" fmla="*/ 1742776 h 4151891"/>
              <a:gd name="connsiteX7147" fmla="*/ 2157092 w 7122824"/>
              <a:gd name="connsiteY7147" fmla="*/ 1742878 h 4151891"/>
              <a:gd name="connsiteX7148" fmla="*/ 2173070 w 7122824"/>
              <a:gd name="connsiteY7148" fmla="*/ 1740576 h 4151891"/>
              <a:gd name="connsiteX7149" fmla="*/ 2182546 w 7122824"/>
              <a:gd name="connsiteY7149" fmla="*/ 1729485 h 4151891"/>
              <a:gd name="connsiteX7150" fmla="*/ 2168623 w 7122824"/>
              <a:gd name="connsiteY7150" fmla="*/ 1718025 h 4151891"/>
              <a:gd name="connsiteX7151" fmla="*/ 2174316 w 7122824"/>
              <a:gd name="connsiteY7151" fmla="*/ 1711318 h 4151891"/>
              <a:gd name="connsiteX7152" fmla="*/ 2149102 w 7122824"/>
              <a:gd name="connsiteY7152" fmla="*/ 1703057 h 4151891"/>
              <a:gd name="connsiteX7153" fmla="*/ 2123030 w 7122824"/>
              <a:gd name="connsiteY7153" fmla="*/ 1700528 h 4151891"/>
              <a:gd name="connsiteX7154" fmla="*/ 518111 w 7122824"/>
              <a:gd name="connsiteY7154" fmla="*/ 1700326 h 4151891"/>
              <a:gd name="connsiteX7155" fmla="*/ 501761 w 7122824"/>
              <a:gd name="connsiteY7155" fmla="*/ 1703846 h 4151891"/>
              <a:gd name="connsiteX7156" fmla="*/ 518111 w 7122824"/>
              <a:gd name="connsiteY7156" fmla="*/ 1700326 h 4151891"/>
              <a:gd name="connsiteX7157" fmla="*/ 986202 w 7122824"/>
              <a:gd name="connsiteY7157" fmla="*/ 1697874 h 4151891"/>
              <a:gd name="connsiteX7158" fmla="*/ 958594 w 7122824"/>
              <a:gd name="connsiteY7158" fmla="*/ 1704619 h 4151891"/>
              <a:gd name="connsiteX7159" fmla="*/ 938834 w 7122824"/>
              <a:gd name="connsiteY7159" fmla="*/ 1723408 h 4151891"/>
              <a:gd name="connsiteX7160" fmla="*/ 933620 w 7122824"/>
              <a:gd name="connsiteY7160" fmla="*/ 1716417 h 4151891"/>
              <a:gd name="connsiteX7161" fmla="*/ 936623 w 7122824"/>
              <a:gd name="connsiteY7161" fmla="*/ 1727737 h 4151891"/>
              <a:gd name="connsiteX7162" fmla="*/ 923112 w 7122824"/>
              <a:gd name="connsiteY7162" fmla="*/ 1723906 h 4151891"/>
              <a:gd name="connsiteX7163" fmla="*/ 910809 w 7122824"/>
              <a:gd name="connsiteY7163" fmla="*/ 1732938 h 4151891"/>
              <a:gd name="connsiteX7164" fmla="*/ 890231 w 7122824"/>
              <a:gd name="connsiteY7164" fmla="*/ 1734522 h 4151891"/>
              <a:gd name="connsiteX7165" fmla="*/ 877846 w 7122824"/>
              <a:gd name="connsiteY7165" fmla="*/ 1724906 h 4151891"/>
              <a:gd name="connsiteX7166" fmla="*/ 986202 w 7122824"/>
              <a:gd name="connsiteY7166" fmla="*/ 1697874 h 4151891"/>
              <a:gd name="connsiteX7167" fmla="*/ 1749634 w 7122824"/>
              <a:gd name="connsiteY7167" fmla="*/ 1697867 h 4151891"/>
              <a:gd name="connsiteX7168" fmla="*/ 1799219 w 7122824"/>
              <a:gd name="connsiteY7168" fmla="*/ 1708410 h 4151891"/>
              <a:gd name="connsiteX7169" fmla="*/ 1823696 w 7122824"/>
              <a:gd name="connsiteY7169" fmla="*/ 1722776 h 4151891"/>
              <a:gd name="connsiteX7170" fmla="*/ 1743016 w 7122824"/>
              <a:gd name="connsiteY7170" fmla="*/ 1710719 h 4151891"/>
              <a:gd name="connsiteX7171" fmla="*/ 1749634 w 7122824"/>
              <a:gd name="connsiteY7171" fmla="*/ 1697867 h 4151891"/>
              <a:gd name="connsiteX7172" fmla="*/ 1278172 w 7122824"/>
              <a:gd name="connsiteY7172" fmla="*/ 1697080 h 4151891"/>
              <a:gd name="connsiteX7173" fmla="*/ 1281130 w 7122824"/>
              <a:gd name="connsiteY7173" fmla="*/ 1708357 h 4151891"/>
              <a:gd name="connsiteX7174" fmla="*/ 1269018 w 7122824"/>
              <a:gd name="connsiteY7174" fmla="*/ 1706547 h 4151891"/>
              <a:gd name="connsiteX7175" fmla="*/ 1278172 w 7122824"/>
              <a:gd name="connsiteY7175" fmla="*/ 1697080 h 4151891"/>
              <a:gd name="connsiteX7176" fmla="*/ 4072518 w 7122824"/>
              <a:gd name="connsiteY7176" fmla="*/ 1695844 h 4151891"/>
              <a:gd name="connsiteX7177" fmla="*/ 4087856 w 7122824"/>
              <a:gd name="connsiteY7177" fmla="*/ 1704468 h 4151891"/>
              <a:gd name="connsiteX7178" fmla="*/ 4079854 w 7122824"/>
              <a:gd name="connsiteY7178" fmla="*/ 1696497 h 4151891"/>
              <a:gd name="connsiteX7179" fmla="*/ 4072518 w 7122824"/>
              <a:gd name="connsiteY7179" fmla="*/ 1695844 h 4151891"/>
              <a:gd name="connsiteX7180" fmla="*/ 708721 w 7122824"/>
              <a:gd name="connsiteY7180" fmla="*/ 1695032 h 4151891"/>
              <a:gd name="connsiteX7181" fmla="*/ 715658 w 7122824"/>
              <a:gd name="connsiteY7181" fmla="*/ 1701101 h 4151891"/>
              <a:gd name="connsiteX7182" fmla="*/ 682178 w 7122824"/>
              <a:gd name="connsiteY7182" fmla="*/ 1703897 h 4151891"/>
              <a:gd name="connsiteX7183" fmla="*/ 708721 w 7122824"/>
              <a:gd name="connsiteY7183" fmla="*/ 1695032 h 4151891"/>
              <a:gd name="connsiteX7184" fmla="*/ 519548 w 7122824"/>
              <a:gd name="connsiteY7184" fmla="*/ 1692496 h 4151891"/>
              <a:gd name="connsiteX7185" fmla="*/ 518409 w 7122824"/>
              <a:gd name="connsiteY7185" fmla="*/ 1700110 h 4151891"/>
              <a:gd name="connsiteX7186" fmla="*/ 519548 w 7122824"/>
              <a:gd name="connsiteY7186" fmla="*/ 1692496 h 4151891"/>
              <a:gd name="connsiteX7187" fmla="*/ 673885 w 7122824"/>
              <a:gd name="connsiteY7187" fmla="*/ 1691867 h 4151891"/>
              <a:gd name="connsiteX7188" fmla="*/ 676544 w 7122824"/>
              <a:gd name="connsiteY7188" fmla="*/ 1692399 h 4151891"/>
              <a:gd name="connsiteX7189" fmla="*/ 671588 w 7122824"/>
              <a:gd name="connsiteY7189" fmla="*/ 1715102 h 4151891"/>
              <a:gd name="connsiteX7190" fmla="*/ 680311 w 7122824"/>
              <a:gd name="connsiteY7190" fmla="*/ 1719531 h 4151891"/>
              <a:gd name="connsiteX7191" fmla="*/ 670445 w 7122824"/>
              <a:gd name="connsiteY7191" fmla="*/ 1722745 h 4151891"/>
              <a:gd name="connsiteX7192" fmla="*/ 678256 w 7122824"/>
              <a:gd name="connsiteY7192" fmla="*/ 1733290 h 4151891"/>
              <a:gd name="connsiteX7193" fmla="*/ 665069 w 7122824"/>
              <a:gd name="connsiteY7193" fmla="*/ 1748251 h 4151891"/>
              <a:gd name="connsiteX7194" fmla="*/ 608078 w 7122824"/>
              <a:gd name="connsiteY7194" fmla="*/ 1775421 h 4151891"/>
              <a:gd name="connsiteX7195" fmla="*/ 544928 w 7122824"/>
              <a:gd name="connsiteY7195" fmla="*/ 1801932 h 4151891"/>
              <a:gd name="connsiteX7196" fmla="*/ 518681 w 7122824"/>
              <a:gd name="connsiteY7196" fmla="*/ 1811816 h 4151891"/>
              <a:gd name="connsiteX7197" fmla="*/ 494743 w 7122824"/>
              <a:gd name="connsiteY7197" fmla="*/ 1825431 h 4151891"/>
              <a:gd name="connsiteX7198" fmla="*/ 489626 w 7122824"/>
              <a:gd name="connsiteY7198" fmla="*/ 1838732 h 4151891"/>
              <a:gd name="connsiteX7199" fmla="*/ 474712 w 7122824"/>
              <a:gd name="connsiteY7199" fmla="*/ 1844318 h 4151891"/>
              <a:gd name="connsiteX7200" fmla="*/ 446248 w 7122824"/>
              <a:gd name="connsiteY7200" fmla="*/ 1858559 h 4151891"/>
              <a:gd name="connsiteX7201" fmla="*/ 383755 w 7122824"/>
              <a:gd name="connsiteY7201" fmla="*/ 1891155 h 4151891"/>
              <a:gd name="connsiteX7202" fmla="*/ 324509 w 7122824"/>
              <a:gd name="connsiteY7202" fmla="*/ 1922942 h 4151891"/>
              <a:gd name="connsiteX7203" fmla="*/ 307244 w 7122824"/>
              <a:gd name="connsiteY7203" fmla="*/ 1925050 h 4151891"/>
              <a:gd name="connsiteX7204" fmla="*/ 303957 w 7122824"/>
              <a:gd name="connsiteY7204" fmla="*/ 1926121 h 4151891"/>
              <a:gd name="connsiteX7205" fmla="*/ 304840 w 7122824"/>
              <a:gd name="connsiteY7205" fmla="*/ 1930682 h 4151891"/>
              <a:gd name="connsiteX7206" fmla="*/ 299494 w 7122824"/>
              <a:gd name="connsiteY7206" fmla="*/ 1945512 h 4151891"/>
              <a:gd name="connsiteX7207" fmla="*/ 289924 w 7122824"/>
              <a:gd name="connsiteY7207" fmla="*/ 1936268 h 4151891"/>
              <a:gd name="connsiteX7208" fmla="*/ 293212 w 7122824"/>
              <a:gd name="connsiteY7208" fmla="*/ 1932592 h 4151891"/>
              <a:gd name="connsiteX7209" fmla="*/ 293310 w 7122824"/>
              <a:gd name="connsiteY7209" fmla="*/ 1932121 h 4151891"/>
              <a:gd name="connsiteX7210" fmla="*/ 294547 w 7122824"/>
              <a:gd name="connsiteY7210" fmla="*/ 1926278 h 4151891"/>
              <a:gd name="connsiteX7211" fmla="*/ 291943 w 7122824"/>
              <a:gd name="connsiteY7211" fmla="*/ 1922764 h 4151891"/>
              <a:gd name="connsiteX7212" fmla="*/ 295916 w 7122824"/>
              <a:gd name="connsiteY7212" fmla="*/ 1917106 h 4151891"/>
              <a:gd name="connsiteX7213" fmla="*/ 286120 w 7122824"/>
              <a:gd name="connsiteY7213" fmla="*/ 1909390 h 4151891"/>
              <a:gd name="connsiteX7214" fmla="*/ 284040 w 7122824"/>
              <a:gd name="connsiteY7214" fmla="*/ 1891887 h 4151891"/>
              <a:gd name="connsiteX7215" fmla="*/ 350830 w 7122824"/>
              <a:gd name="connsiteY7215" fmla="*/ 1872433 h 4151891"/>
              <a:gd name="connsiteX7216" fmla="*/ 376500 w 7122824"/>
              <a:gd name="connsiteY7216" fmla="*/ 1855951 h 4151891"/>
              <a:gd name="connsiteX7217" fmla="*/ 398022 w 7122824"/>
              <a:gd name="connsiteY7217" fmla="*/ 1837547 h 4151891"/>
              <a:gd name="connsiteX7218" fmla="*/ 388910 w 7122824"/>
              <a:gd name="connsiteY7218" fmla="*/ 1825245 h 4151891"/>
              <a:gd name="connsiteX7219" fmla="*/ 422188 w 7122824"/>
              <a:gd name="connsiteY7219" fmla="*/ 1822403 h 4151891"/>
              <a:gd name="connsiteX7220" fmla="*/ 407958 w 7122824"/>
              <a:gd name="connsiteY7220" fmla="*/ 1823403 h 4151891"/>
              <a:gd name="connsiteX7221" fmla="*/ 417439 w 7122824"/>
              <a:gd name="connsiteY7221" fmla="*/ 1833905 h 4151891"/>
              <a:gd name="connsiteX7222" fmla="*/ 421360 w 7122824"/>
              <a:gd name="connsiteY7222" fmla="*/ 1829572 h 4151891"/>
              <a:gd name="connsiteX7223" fmla="*/ 423836 w 7122824"/>
              <a:gd name="connsiteY7223" fmla="*/ 1826838 h 4151891"/>
              <a:gd name="connsiteX7224" fmla="*/ 423330 w 7122824"/>
              <a:gd name="connsiteY7224" fmla="*/ 1814759 h 4151891"/>
              <a:gd name="connsiteX7225" fmla="*/ 444797 w 7122824"/>
              <a:gd name="connsiteY7225" fmla="*/ 1805464 h 4151891"/>
              <a:gd name="connsiteX7226" fmla="*/ 455669 w 7122824"/>
              <a:gd name="connsiteY7226" fmla="*/ 1816465 h 4151891"/>
              <a:gd name="connsiteX7227" fmla="*/ 459057 w 7122824"/>
              <a:gd name="connsiteY7227" fmla="*/ 1793790 h 4151891"/>
              <a:gd name="connsiteX7228" fmla="*/ 474748 w 7122824"/>
              <a:gd name="connsiteY7228" fmla="*/ 1803949 h 4151891"/>
              <a:gd name="connsiteX7229" fmla="*/ 463251 w 7122824"/>
              <a:gd name="connsiteY7229" fmla="*/ 1828539 h 4151891"/>
              <a:gd name="connsiteX7230" fmla="*/ 486248 w 7122824"/>
              <a:gd name="connsiteY7230" fmla="*/ 1819472 h 4151891"/>
              <a:gd name="connsiteX7231" fmla="*/ 518940 w 7122824"/>
              <a:gd name="connsiteY7231" fmla="*/ 1799612 h 4151891"/>
              <a:gd name="connsiteX7232" fmla="*/ 580819 w 7122824"/>
              <a:gd name="connsiteY7232" fmla="*/ 1760668 h 4151891"/>
              <a:gd name="connsiteX7233" fmla="*/ 559304 w 7122824"/>
              <a:gd name="connsiteY7233" fmla="*/ 1737136 h 4151891"/>
              <a:gd name="connsiteX7234" fmla="*/ 588676 w 7122824"/>
              <a:gd name="connsiteY7234" fmla="*/ 1729021 h 4151891"/>
              <a:gd name="connsiteX7235" fmla="*/ 599554 w 7122824"/>
              <a:gd name="connsiteY7235" fmla="*/ 1727781 h 4151891"/>
              <a:gd name="connsiteX7236" fmla="*/ 609399 w 7122824"/>
              <a:gd name="connsiteY7236" fmla="*/ 1723392 h 4151891"/>
              <a:gd name="connsiteX7237" fmla="*/ 611403 w 7122824"/>
              <a:gd name="connsiteY7237" fmla="*/ 1722849 h 4151891"/>
              <a:gd name="connsiteX7238" fmla="*/ 611098 w 7122824"/>
              <a:gd name="connsiteY7238" fmla="*/ 1720412 h 4151891"/>
              <a:gd name="connsiteX7239" fmla="*/ 612733 w 7122824"/>
              <a:gd name="connsiteY7239" fmla="*/ 1716764 h 4151891"/>
              <a:gd name="connsiteX7240" fmla="*/ 615117 w 7122824"/>
              <a:gd name="connsiteY7240" fmla="*/ 1720234 h 4151891"/>
              <a:gd name="connsiteX7241" fmla="*/ 613342 w 7122824"/>
              <a:gd name="connsiteY7241" fmla="*/ 1722322 h 4151891"/>
              <a:gd name="connsiteX7242" fmla="*/ 617757 w 7122824"/>
              <a:gd name="connsiteY7242" fmla="*/ 1721124 h 4151891"/>
              <a:gd name="connsiteX7243" fmla="*/ 644426 w 7122824"/>
              <a:gd name="connsiteY7243" fmla="*/ 1731100 h 4151891"/>
              <a:gd name="connsiteX7244" fmla="*/ 647422 w 7122824"/>
              <a:gd name="connsiteY7244" fmla="*/ 1730246 h 4151891"/>
              <a:gd name="connsiteX7245" fmla="*/ 655759 w 7122824"/>
              <a:gd name="connsiteY7245" fmla="*/ 1726803 h 4151891"/>
              <a:gd name="connsiteX7246" fmla="*/ 649021 w 7122824"/>
              <a:gd name="connsiteY7246" fmla="*/ 1719544 h 4151891"/>
              <a:gd name="connsiteX7247" fmla="*/ 668595 w 7122824"/>
              <a:gd name="connsiteY7247" fmla="*/ 1703714 h 4151891"/>
              <a:gd name="connsiteX7248" fmla="*/ 673885 w 7122824"/>
              <a:gd name="connsiteY7248" fmla="*/ 1691867 h 4151891"/>
              <a:gd name="connsiteX7249" fmla="*/ 1865439 w 7122824"/>
              <a:gd name="connsiteY7249" fmla="*/ 1691262 h 4151891"/>
              <a:gd name="connsiteX7250" fmla="*/ 1942786 w 7122824"/>
              <a:gd name="connsiteY7250" fmla="*/ 1694864 h 4151891"/>
              <a:gd name="connsiteX7251" fmla="*/ 1940460 w 7122824"/>
              <a:gd name="connsiteY7251" fmla="*/ 1710428 h 4151891"/>
              <a:gd name="connsiteX7252" fmla="*/ 1925172 w 7122824"/>
              <a:gd name="connsiteY7252" fmla="*/ 1708144 h 4151891"/>
              <a:gd name="connsiteX7253" fmla="*/ 1900713 w 7122824"/>
              <a:gd name="connsiteY7253" fmla="*/ 1704489 h 4151891"/>
              <a:gd name="connsiteX7254" fmla="*/ 1865439 w 7122824"/>
              <a:gd name="connsiteY7254" fmla="*/ 1691262 h 4151891"/>
              <a:gd name="connsiteX7255" fmla="*/ 730174 w 7122824"/>
              <a:gd name="connsiteY7255" fmla="*/ 1690309 h 4151891"/>
              <a:gd name="connsiteX7256" fmla="*/ 739197 w 7122824"/>
              <a:gd name="connsiteY7256" fmla="*/ 1690879 h 4151891"/>
              <a:gd name="connsiteX7257" fmla="*/ 741981 w 7122824"/>
              <a:gd name="connsiteY7257" fmla="*/ 1695187 h 4151891"/>
              <a:gd name="connsiteX7258" fmla="*/ 730174 w 7122824"/>
              <a:gd name="connsiteY7258" fmla="*/ 1690309 h 4151891"/>
              <a:gd name="connsiteX7259" fmla="*/ 683735 w 7122824"/>
              <a:gd name="connsiteY7259" fmla="*/ 1689056 h 4151891"/>
              <a:gd name="connsiteX7260" fmla="*/ 683597 w 7122824"/>
              <a:gd name="connsiteY7260" fmla="*/ 1692635 h 4151891"/>
              <a:gd name="connsiteX7261" fmla="*/ 680873 w 7122824"/>
              <a:gd name="connsiteY7261" fmla="*/ 1689566 h 4151891"/>
              <a:gd name="connsiteX7262" fmla="*/ 683735 w 7122824"/>
              <a:gd name="connsiteY7262" fmla="*/ 1689056 h 4151891"/>
              <a:gd name="connsiteX7263" fmla="*/ 1983142 w 7122824"/>
              <a:gd name="connsiteY7263" fmla="*/ 1688197 h 4151891"/>
              <a:gd name="connsiteX7264" fmla="*/ 1978640 w 7122824"/>
              <a:gd name="connsiteY7264" fmla="*/ 1694931 h 4151891"/>
              <a:gd name="connsiteX7265" fmla="*/ 1988913 w 7122824"/>
              <a:gd name="connsiteY7265" fmla="*/ 1688565 h 4151891"/>
              <a:gd name="connsiteX7266" fmla="*/ 1983142 w 7122824"/>
              <a:gd name="connsiteY7266" fmla="*/ 1688197 h 4151891"/>
              <a:gd name="connsiteX7267" fmla="*/ 3755615 w 7122824"/>
              <a:gd name="connsiteY7267" fmla="*/ 1681049 h 4151891"/>
              <a:gd name="connsiteX7268" fmla="*/ 3758699 w 7122824"/>
              <a:gd name="connsiteY7268" fmla="*/ 1684861 h 4151891"/>
              <a:gd name="connsiteX7269" fmla="*/ 3750760 w 7122824"/>
              <a:gd name="connsiteY7269" fmla="*/ 1682915 h 4151891"/>
              <a:gd name="connsiteX7270" fmla="*/ 3755615 w 7122824"/>
              <a:gd name="connsiteY7270" fmla="*/ 1681049 h 4151891"/>
              <a:gd name="connsiteX7271" fmla="*/ 4068089 w 7122824"/>
              <a:gd name="connsiteY7271" fmla="*/ 1681025 h 4151891"/>
              <a:gd name="connsiteX7272" fmla="*/ 4062377 w 7122824"/>
              <a:gd name="connsiteY7272" fmla="*/ 1681464 h 4151891"/>
              <a:gd name="connsiteX7273" fmla="*/ 4074467 w 7122824"/>
              <a:gd name="connsiteY7273" fmla="*/ 1687902 h 4151891"/>
              <a:gd name="connsiteX7274" fmla="*/ 4068089 w 7122824"/>
              <a:gd name="connsiteY7274" fmla="*/ 1681025 h 4151891"/>
              <a:gd name="connsiteX7275" fmla="*/ 552722 w 7122824"/>
              <a:gd name="connsiteY7275" fmla="*/ 1680222 h 4151891"/>
              <a:gd name="connsiteX7276" fmla="*/ 558241 w 7122824"/>
              <a:gd name="connsiteY7276" fmla="*/ 1685564 h 4151891"/>
              <a:gd name="connsiteX7277" fmla="*/ 530364 w 7122824"/>
              <a:gd name="connsiteY7277" fmla="*/ 1689253 h 4151891"/>
              <a:gd name="connsiteX7278" fmla="*/ 552722 w 7122824"/>
              <a:gd name="connsiteY7278" fmla="*/ 1680222 h 4151891"/>
              <a:gd name="connsiteX7279" fmla="*/ 1022610 w 7122824"/>
              <a:gd name="connsiteY7279" fmla="*/ 1679179 h 4151891"/>
              <a:gd name="connsiteX7280" fmla="*/ 1023888 w 7122824"/>
              <a:gd name="connsiteY7280" fmla="*/ 1691782 h 4151891"/>
              <a:gd name="connsiteX7281" fmla="*/ 991683 w 7122824"/>
              <a:gd name="connsiteY7281" fmla="*/ 1697570 h 4151891"/>
              <a:gd name="connsiteX7282" fmla="*/ 1000095 w 7122824"/>
              <a:gd name="connsiteY7282" fmla="*/ 1683572 h 4151891"/>
              <a:gd name="connsiteX7283" fmla="*/ 1014429 w 7122824"/>
              <a:gd name="connsiteY7283" fmla="*/ 1681060 h 4151891"/>
              <a:gd name="connsiteX7284" fmla="*/ 1022610 w 7122824"/>
              <a:gd name="connsiteY7284" fmla="*/ 1679179 h 4151891"/>
              <a:gd name="connsiteX7285" fmla="*/ 1055582 w 7122824"/>
              <a:gd name="connsiteY7285" fmla="*/ 1676442 h 4151891"/>
              <a:gd name="connsiteX7286" fmla="*/ 1063790 w 7122824"/>
              <a:gd name="connsiteY7286" fmla="*/ 1677745 h 4151891"/>
              <a:gd name="connsiteX7287" fmla="*/ 1070866 w 7122824"/>
              <a:gd name="connsiteY7287" fmla="*/ 1678726 h 4151891"/>
              <a:gd name="connsiteX7288" fmla="*/ 1088353 w 7122824"/>
              <a:gd name="connsiteY7288" fmla="*/ 1691049 h 4151891"/>
              <a:gd name="connsiteX7289" fmla="*/ 1067788 w 7122824"/>
              <a:gd name="connsiteY7289" fmla="*/ 1692793 h 4151891"/>
              <a:gd name="connsiteX7290" fmla="*/ 1056742 w 7122824"/>
              <a:gd name="connsiteY7290" fmla="*/ 1683114 h 4151891"/>
              <a:gd name="connsiteX7291" fmla="*/ 1064265 w 7122824"/>
              <a:gd name="connsiteY7291" fmla="*/ 1695479 h 4151891"/>
              <a:gd name="connsiteX7292" fmla="*/ 1029030 w 7122824"/>
              <a:gd name="connsiteY7292" fmla="*/ 1682184 h 4151891"/>
              <a:gd name="connsiteX7293" fmla="*/ 1055582 w 7122824"/>
              <a:gd name="connsiteY7293" fmla="*/ 1676442 h 4151891"/>
              <a:gd name="connsiteX7294" fmla="*/ 1688266 w 7122824"/>
              <a:gd name="connsiteY7294" fmla="*/ 1674792 h 4151891"/>
              <a:gd name="connsiteX7295" fmla="*/ 1689305 w 7122824"/>
              <a:gd name="connsiteY7295" fmla="*/ 1676189 h 4151891"/>
              <a:gd name="connsiteX7296" fmla="*/ 1687203 w 7122824"/>
              <a:gd name="connsiteY7296" fmla="*/ 1680546 h 4151891"/>
              <a:gd name="connsiteX7297" fmla="*/ 1688266 w 7122824"/>
              <a:gd name="connsiteY7297" fmla="*/ 1674792 h 4151891"/>
              <a:gd name="connsiteX7298" fmla="*/ 1671701 w 7122824"/>
              <a:gd name="connsiteY7298" fmla="*/ 1673892 h 4151891"/>
              <a:gd name="connsiteX7299" fmla="*/ 1672833 w 7122824"/>
              <a:gd name="connsiteY7299" fmla="*/ 1686444 h 4151891"/>
              <a:gd name="connsiteX7300" fmla="*/ 1659589 w 7122824"/>
              <a:gd name="connsiteY7300" fmla="*/ 1684465 h 4151891"/>
              <a:gd name="connsiteX7301" fmla="*/ 1671701 w 7122824"/>
              <a:gd name="connsiteY7301" fmla="*/ 1673892 h 4151891"/>
              <a:gd name="connsiteX7302" fmla="*/ 1956233 w 7122824"/>
              <a:gd name="connsiteY7302" fmla="*/ 1668144 h 4151891"/>
              <a:gd name="connsiteX7303" fmla="*/ 2005433 w 7122824"/>
              <a:gd name="connsiteY7303" fmla="*/ 1680237 h 4151891"/>
              <a:gd name="connsiteX7304" fmla="*/ 2030804 w 7122824"/>
              <a:gd name="connsiteY7304" fmla="*/ 1687188 h 4151891"/>
              <a:gd name="connsiteX7305" fmla="*/ 2033092 w 7122824"/>
              <a:gd name="connsiteY7305" fmla="*/ 1703068 h 4151891"/>
              <a:gd name="connsiteX7306" fmla="*/ 1994178 w 7122824"/>
              <a:gd name="connsiteY7306" fmla="*/ 1703573 h 4151891"/>
              <a:gd name="connsiteX7307" fmla="*/ 2021665 w 7122824"/>
              <a:gd name="connsiteY7307" fmla="*/ 1717161 h 4151891"/>
              <a:gd name="connsiteX7308" fmla="*/ 2008122 w 7122824"/>
              <a:gd name="connsiteY7308" fmla="*/ 1724618 h 4151891"/>
              <a:gd name="connsiteX7309" fmla="*/ 1982178 w 7122824"/>
              <a:gd name="connsiteY7309" fmla="*/ 1712841 h 4151891"/>
              <a:gd name="connsiteX7310" fmla="*/ 1984159 w 7122824"/>
              <a:gd name="connsiteY7310" fmla="*/ 1709976 h 4151891"/>
              <a:gd name="connsiteX7311" fmla="*/ 1983822 w 7122824"/>
              <a:gd name="connsiteY7311" fmla="*/ 1709558 h 4151891"/>
              <a:gd name="connsiteX7312" fmla="*/ 1983042 w 7122824"/>
              <a:gd name="connsiteY7312" fmla="*/ 1710416 h 4151891"/>
              <a:gd name="connsiteX7313" fmla="*/ 1980087 w 7122824"/>
              <a:gd name="connsiteY7313" fmla="*/ 1708344 h 4151891"/>
              <a:gd name="connsiteX7314" fmla="*/ 1981711 w 7122824"/>
              <a:gd name="connsiteY7314" fmla="*/ 1707328 h 4151891"/>
              <a:gd name="connsiteX7315" fmla="*/ 1980194 w 7122824"/>
              <a:gd name="connsiteY7315" fmla="*/ 1706619 h 4151891"/>
              <a:gd name="connsiteX7316" fmla="*/ 1977716 w 7122824"/>
              <a:gd name="connsiteY7316" fmla="*/ 1701113 h 4151891"/>
              <a:gd name="connsiteX7317" fmla="*/ 1970676 w 7122824"/>
              <a:gd name="connsiteY7317" fmla="*/ 1685840 h 4151891"/>
              <a:gd name="connsiteX7318" fmla="*/ 1957827 w 7122824"/>
              <a:gd name="connsiteY7318" fmla="*/ 1688660 h 4151891"/>
              <a:gd name="connsiteX7319" fmla="*/ 1956233 w 7122824"/>
              <a:gd name="connsiteY7319" fmla="*/ 1668144 h 4151891"/>
              <a:gd name="connsiteX7320" fmla="*/ 3745457 w 7122824"/>
              <a:gd name="connsiteY7320" fmla="*/ 1667308 h 4151891"/>
              <a:gd name="connsiteX7321" fmla="*/ 3750653 w 7122824"/>
              <a:gd name="connsiteY7321" fmla="*/ 1673119 h 4151891"/>
              <a:gd name="connsiteX7322" fmla="*/ 3740618 w 7122824"/>
              <a:gd name="connsiteY7322" fmla="*/ 1668536 h 4151891"/>
              <a:gd name="connsiteX7323" fmla="*/ 3745457 w 7122824"/>
              <a:gd name="connsiteY7323" fmla="*/ 1667308 h 4151891"/>
              <a:gd name="connsiteX7324" fmla="*/ 1136406 w 7122824"/>
              <a:gd name="connsiteY7324" fmla="*/ 1665268 h 4151891"/>
              <a:gd name="connsiteX7325" fmla="*/ 1131879 w 7122824"/>
              <a:gd name="connsiteY7325" fmla="*/ 1672018 h 4151891"/>
              <a:gd name="connsiteX7326" fmla="*/ 1142199 w 7122824"/>
              <a:gd name="connsiteY7326" fmla="*/ 1665743 h 4151891"/>
              <a:gd name="connsiteX7327" fmla="*/ 1136406 w 7122824"/>
              <a:gd name="connsiteY7327" fmla="*/ 1665268 h 4151891"/>
              <a:gd name="connsiteX7328" fmla="*/ 1162111 w 7122824"/>
              <a:gd name="connsiteY7328" fmla="*/ 1660218 h 4151891"/>
              <a:gd name="connsiteX7329" fmla="*/ 1155707 w 7122824"/>
              <a:gd name="connsiteY7329" fmla="*/ 1667761 h 4151891"/>
              <a:gd name="connsiteX7330" fmla="*/ 1170613 w 7122824"/>
              <a:gd name="connsiteY7330" fmla="*/ 1662171 h 4151891"/>
              <a:gd name="connsiteX7331" fmla="*/ 1162111 w 7122824"/>
              <a:gd name="connsiteY7331" fmla="*/ 1660218 h 4151891"/>
              <a:gd name="connsiteX7332" fmla="*/ 3737410 w 7122824"/>
              <a:gd name="connsiteY7332" fmla="*/ 1655566 h 4151891"/>
              <a:gd name="connsiteX7333" fmla="*/ 3742607 w 7122824"/>
              <a:gd name="connsiteY7333" fmla="*/ 1661376 h 4151891"/>
              <a:gd name="connsiteX7334" fmla="*/ 3732572 w 7122824"/>
              <a:gd name="connsiteY7334" fmla="*/ 1656794 h 4151891"/>
              <a:gd name="connsiteX7335" fmla="*/ 3737410 w 7122824"/>
              <a:gd name="connsiteY7335" fmla="*/ 1655566 h 4151891"/>
              <a:gd name="connsiteX7336" fmla="*/ 1183393 w 7122824"/>
              <a:gd name="connsiteY7336" fmla="*/ 1655125 h 4151891"/>
              <a:gd name="connsiteX7337" fmla="*/ 1175202 w 7122824"/>
              <a:gd name="connsiteY7337" fmla="*/ 1662857 h 4151891"/>
              <a:gd name="connsiteX7338" fmla="*/ 1194657 w 7122824"/>
              <a:gd name="connsiteY7338" fmla="*/ 1658209 h 4151891"/>
              <a:gd name="connsiteX7339" fmla="*/ 1183393 w 7122824"/>
              <a:gd name="connsiteY7339" fmla="*/ 1655125 h 4151891"/>
              <a:gd name="connsiteX7340" fmla="*/ 563295 w 7122824"/>
              <a:gd name="connsiteY7340" fmla="*/ 1653406 h 4151891"/>
              <a:gd name="connsiteX7341" fmla="*/ 570955 w 7122824"/>
              <a:gd name="connsiteY7341" fmla="*/ 1662005 h 4151891"/>
              <a:gd name="connsiteX7342" fmla="*/ 563295 w 7122824"/>
              <a:gd name="connsiteY7342" fmla="*/ 1653406 h 4151891"/>
              <a:gd name="connsiteX7343" fmla="*/ 1206387 w 7122824"/>
              <a:gd name="connsiteY7343" fmla="*/ 1650777 h 4151891"/>
              <a:gd name="connsiteX7344" fmla="*/ 1197717 w 7122824"/>
              <a:gd name="connsiteY7344" fmla="*/ 1658666 h 4151891"/>
              <a:gd name="connsiteX7345" fmla="*/ 1216956 w 7122824"/>
              <a:gd name="connsiteY7345" fmla="*/ 1653724 h 4151891"/>
              <a:gd name="connsiteX7346" fmla="*/ 1206387 w 7122824"/>
              <a:gd name="connsiteY7346" fmla="*/ 1650777 h 4151891"/>
              <a:gd name="connsiteX7347" fmla="*/ 1802599 w 7122824"/>
              <a:gd name="connsiteY7347" fmla="*/ 1648543 h 4151891"/>
              <a:gd name="connsiteX7348" fmla="*/ 1794481 w 7122824"/>
              <a:gd name="connsiteY7348" fmla="*/ 1651433 h 4151891"/>
              <a:gd name="connsiteX7349" fmla="*/ 1809519 w 7122824"/>
              <a:gd name="connsiteY7349" fmla="*/ 1653680 h 4151891"/>
              <a:gd name="connsiteX7350" fmla="*/ 1802599 w 7122824"/>
              <a:gd name="connsiteY7350" fmla="*/ 1648543 h 4151891"/>
              <a:gd name="connsiteX7351" fmla="*/ 583530 w 7122824"/>
              <a:gd name="connsiteY7351" fmla="*/ 1647884 h 4151891"/>
              <a:gd name="connsiteX7352" fmla="*/ 589279 w 7122824"/>
              <a:gd name="connsiteY7352" fmla="*/ 1654742 h 4151891"/>
              <a:gd name="connsiteX7353" fmla="*/ 576713 w 7122824"/>
              <a:gd name="connsiteY7353" fmla="*/ 1655960 h 4151891"/>
              <a:gd name="connsiteX7354" fmla="*/ 583530 w 7122824"/>
              <a:gd name="connsiteY7354" fmla="*/ 1647884 h 4151891"/>
              <a:gd name="connsiteX7355" fmla="*/ 1230142 w 7122824"/>
              <a:gd name="connsiteY7355" fmla="*/ 1647877 h 4151891"/>
              <a:gd name="connsiteX7356" fmla="*/ 1221544 w 7122824"/>
              <a:gd name="connsiteY7356" fmla="*/ 1654409 h 4151891"/>
              <a:gd name="connsiteX7357" fmla="*/ 1240810 w 7122824"/>
              <a:gd name="connsiteY7357" fmla="*/ 1651034 h 4151891"/>
              <a:gd name="connsiteX7358" fmla="*/ 1230142 w 7122824"/>
              <a:gd name="connsiteY7358" fmla="*/ 1647877 h 4151891"/>
              <a:gd name="connsiteX7359" fmla="*/ 3035080 w 7122824"/>
              <a:gd name="connsiteY7359" fmla="*/ 1645414 h 4151891"/>
              <a:gd name="connsiteX7360" fmla="*/ 3045743 w 7122824"/>
              <a:gd name="connsiteY7360" fmla="*/ 1675844 h 4151891"/>
              <a:gd name="connsiteX7361" fmla="*/ 3059602 w 7122824"/>
              <a:gd name="connsiteY7361" fmla="*/ 1705144 h 4151891"/>
              <a:gd name="connsiteX7362" fmla="*/ 3074851 w 7122824"/>
              <a:gd name="connsiteY7362" fmla="*/ 1760559 h 4151891"/>
              <a:gd name="connsiteX7363" fmla="*/ 3100884 w 7122824"/>
              <a:gd name="connsiteY7363" fmla="*/ 1816145 h 4151891"/>
              <a:gd name="connsiteX7364" fmla="*/ 3101232 w 7122824"/>
              <a:gd name="connsiteY7364" fmla="*/ 1816359 h 4151891"/>
              <a:gd name="connsiteX7365" fmla="*/ 3133286 w 7122824"/>
              <a:gd name="connsiteY7365" fmla="*/ 1836608 h 4151891"/>
              <a:gd name="connsiteX7366" fmla="*/ 3144739 w 7122824"/>
              <a:gd name="connsiteY7366" fmla="*/ 1843783 h 4151891"/>
              <a:gd name="connsiteX7367" fmla="*/ 3100365 w 7122824"/>
              <a:gd name="connsiteY7367" fmla="*/ 1760075 h 4151891"/>
              <a:gd name="connsiteX7368" fmla="*/ 3043437 w 7122824"/>
              <a:gd name="connsiteY7368" fmla="*/ 1654802 h 4151891"/>
              <a:gd name="connsiteX7369" fmla="*/ 3035080 w 7122824"/>
              <a:gd name="connsiteY7369" fmla="*/ 1645414 h 4151891"/>
              <a:gd name="connsiteX7370" fmla="*/ 598370 w 7122824"/>
              <a:gd name="connsiteY7370" fmla="*/ 1645385 h 4151891"/>
              <a:gd name="connsiteX7371" fmla="*/ 603925 w 7122824"/>
              <a:gd name="connsiteY7371" fmla="*/ 1649010 h 4151891"/>
              <a:gd name="connsiteX7372" fmla="*/ 593248 w 7122824"/>
              <a:gd name="connsiteY7372" fmla="*/ 1650396 h 4151891"/>
              <a:gd name="connsiteX7373" fmla="*/ 590686 w 7122824"/>
              <a:gd name="connsiteY7373" fmla="*/ 1647032 h 4151891"/>
              <a:gd name="connsiteX7374" fmla="*/ 598370 w 7122824"/>
              <a:gd name="connsiteY7374" fmla="*/ 1645385 h 4151891"/>
              <a:gd name="connsiteX7375" fmla="*/ 1249351 w 7122824"/>
              <a:gd name="connsiteY7375" fmla="*/ 1644885 h 4151891"/>
              <a:gd name="connsiteX7376" fmla="*/ 1245397 w 7122824"/>
              <a:gd name="connsiteY7376" fmla="*/ 1651720 h 4151891"/>
              <a:gd name="connsiteX7377" fmla="*/ 1255717 w 7122824"/>
              <a:gd name="connsiteY7377" fmla="*/ 1645446 h 4151891"/>
              <a:gd name="connsiteX7378" fmla="*/ 1249351 w 7122824"/>
              <a:gd name="connsiteY7378" fmla="*/ 1644885 h 4151891"/>
              <a:gd name="connsiteX7379" fmla="*/ 3722470 w 7122824"/>
              <a:gd name="connsiteY7379" fmla="*/ 1643196 h 4151891"/>
              <a:gd name="connsiteX7380" fmla="*/ 3729260 w 7122824"/>
              <a:gd name="connsiteY7380" fmla="*/ 1643731 h 4151891"/>
              <a:gd name="connsiteX7381" fmla="*/ 3731723 w 7122824"/>
              <a:gd name="connsiteY7381" fmla="*/ 1645479 h 4151891"/>
              <a:gd name="connsiteX7382" fmla="*/ 3733813 w 7122824"/>
              <a:gd name="connsiteY7382" fmla="*/ 1648149 h 4151891"/>
              <a:gd name="connsiteX7383" fmla="*/ 3734560 w 7122824"/>
              <a:gd name="connsiteY7383" fmla="*/ 1649634 h 4151891"/>
              <a:gd name="connsiteX7384" fmla="*/ 3722470 w 7122824"/>
              <a:gd name="connsiteY7384" fmla="*/ 1643196 h 4151891"/>
              <a:gd name="connsiteX7385" fmla="*/ 650311 w 7122824"/>
              <a:gd name="connsiteY7385" fmla="*/ 1643172 h 4151891"/>
              <a:gd name="connsiteX7386" fmla="*/ 660188 w 7122824"/>
              <a:gd name="connsiteY7386" fmla="*/ 1649333 h 4151891"/>
              <a:gd name="connsiteX7387" fmla="*/ 646243 w 7122824"/>
              <a:gd name="connsiteY7387" fmla="*/ 1650373 h 4151891"/>
              <a:gd name="connsiteX7388" fmla="*/ 625863 w 7122824"/>
              <a:gd name="connsiteY7388" fmla="*/ 1661383 h 4151891"/>
              <a:gd name="connsiteX7389" fmla="*/ 601131 w 7122824"/>
              <a:gd name="connsiteY7389" fmla="*/ 1670181 h 4151891"/>
              <a:gd name="connsiteX7390" fmla="*/ 575164 w 7122824"/>
              <a:gd name="connsiteY7390" fmla="*/ 1678534 h 4151891"/>
              <a:gd name="connsiteX7391" fmla="*/ 559665 w 7122824"/>
              <a:gd name="connsiteY7391" fmla="*/ 1677780 h 4151891"/>
              <a:gd name="connsiteX7392" fmla="*/ 613032 w 7122824"/>
              <a:gd name="connsiteY7392" fmla="*/ 1653219 h 4151891"/>
              <a:gd name="connsiteX7393" fmla="*/ 639063 w 7122824"/>
              <a:gd name="connsiteY7393" fmla="*/ 1646176 h 4151891"/>
              <a:gd name="connsiteX7394" fmla="*/ 650311 w 7122824"/>
              <a:gd name="connsiteY7394" fmla="*/ 1643172 h 4151891"/>
              <a:gd name="connsiteX7395" fmla="*/ 1774697 w 7122824"/>
              <a:gd name="connsiteY7395" fmla="*/ 1642581 h 4151891"/>
              <a:gd name="connsiteX7396" fmla="*/ 1761260 w 7122824"/>
              <a:gd name="connsiteY7396" fmla="*/ 1654025 h 4151891"/>
              <a:gd name="connsiteX7397" fmla="*/ 1778083 w 7122824"/>
              <a:gd name="connsiteY7397" fmla="*/ 1656539 h 4151891"/>
              <a:gd name="connsiteX7398" fmla="*/ 1788789 w 7122824"/>
              <a:gd name="connsiteY7398" fmla="*/ 1658138 h 4151891"/>
              <a:gd name="connsiteX7399" fmla="*/ 1791036 w 7122824"/>
              <a:gd name="connsiteY7399" fmla="*/ 1643101 h 4151891"/>
              <a:gd name="connsiteX7400" fmla="*/ 1774697 w 7122824"/>
              <a:gd name="connsiteY7400" fmla="*/ 1642581 h 4151891"/>
              <a:gd name="connsiteX7401" fmla="*/ 1745131 w 7122824"/>
              <a:gd name="connsiteY7401" fmla="*/ 1642072 h 4151891"/>
              <a:gd name="connsiteX7402" fmla="*/ 1733988 w 7122824"/>
              <a:gd name="connsiteY7402" fmla="*/ 1649950 h 4151891"/>
              <a:gd name="connsiteX7403" fmla="*/ 1758032 w 7122824"/>
              <a:gd name="connsiteY7403" fmla="*/ 1645986 h 4151891"/>
              <a:gd name="connsiteX7404" fmla="*/ 1745131 w 7122824"/>
              <a:gd name="connsiteY7404" fmla="*/ 1642072 h 4151891"/>
              <a:gd name="connsiteX7405" fmla="*/ 2485616 w 7122824"/>
              <a:gd name="connsiteY7405" fmla="*/ 1641754 h 4151891"/>
              <a:gd name="connsiteX7406" fmla="*/ 2486233 w 7122824"/>
              <a:gd name="connsiteY7406" fmla="*/ 1641943 h 4151891"/>
              <a:gd name="connsiteX7407" fmla="*/ 2481711 w 7122824"/>
              <a:gd name="connsiteY7407" fmla="*/ 1641754 h 4151891"/>
              <a:gd name="connsiteX7408" fmla="*/ 2485616 w 7122824"/>
              <a:gd name="connsiteY7408" fmla="*/ 1641754 h 4151891"/>
              <a:gd name="connsiteX7409" fmla="*/ 1277575 w 7122824"/>
              <a:gd name="connsiteY7409" fmla="*/ 1641286 h 4151891"/>
              <a:gd name="connsiteX7410" fmla="*/ 1273813 w 7122824"/>
              <a:gd name="connsiteY7410" fmla="*/ 1648150 h 4151891"/>
              <a:gd name="connsiteX7411" fmla="*/ 1282603 w 7122824"/>
              <a:gd name="connsiteY7411" fmla="*/ 1641647 h 4151891"/>
              <a:gd name="connsiteX7412" fmla="*/ 1277575 w 7122824"/>
              <a:gd name="connsiteY7412" fmla="*/ 1641286 h 4151891"/>
              <a:gd name="connsiteX7413" fmla="*/ 662335 w 7122824"/>
              <a:gd name="connsiteY7413" fmla="*/ 1641008 h 4151891"/>
              <a:gd name="connsiteX7414" fmla="*/ 662046 w 7122824"/>
              <a:gd name="connsiteY7414" fmla="*/ 1644594 h 4151891"/>
              <a:gd name="connsiteX7415" fmla="*/ 660543 w 7122824"/>
              <a:gd name="connsiteY7415" fmla="*/ 1641466 h 4151891"/>
              <a:gd name="connsiteX7416" fmla="*/ 662335 w 7122824"/>
              <a:gd name="connsiteY7416" fmla="*/ 1641008 h 4151891"/>
              <a:gd name="connsiteX7417" fmla="*/ 614797 w 7122824"/>
              <a:gd name="connsiteY7417" fmla="*/ 1637777 h 4151891"/>
              <a:gd name="connsiteX7418" fmla="*/ 605395 w 7122824"/>
              <a:gd name="connsiteY7418" fmla="*/ 1640843 h 4151891"/>
              <a:gd name="connsiteX7419" fmla="*/ 614797 w 7122824"/>
              <a:gd name="connsiteY7419" fmla="*/ 1637777 h 4151891"/>
              <a:gd name="connsiteX7420" fmla="*/ 1707155 w 7122824"/>
              <a:gd name="connsiteY7420" fmla="*/ 1636821 h 4151891"/>
              <a:gd name="connsiteX7421" fmla="*/ 1681363 w 7122824"/>
              <a:gd name="connsiteY7421" fmla="*/ 1637656 h 4151891"/>
              <a:gd name="connsiteX7422" fmla="*/ 1704016 w 7122824"/>
              <a:gd name="connsiteY7422" fmla="*/ 1651725 h 4151891"/>
              <a:gd name="connsiteX7423" fmla="*/ 1731576 w 7122824"/>
              <a:gd name="connsiteY7423" fmla="*/ 1645160 h 4151891"/>
              <a:gd name="connsiteX7424" fmla="*/ 1707155 w 7122824"/>
              <a:gd name="connsiteY7424" fmla="*/ 1636821 h 4151891"/>
              <a:gd name="connsiteX7425" fmla="*/ 4034225 w 7122824"/>
              <a:gd name="connsiteY7425" fmla="*/ 1636740 h 4151891"/>
              <a:gd name="connsiteX7426" fmla="*/ 4030840 w 7122824"/>
              <a:gd name="connsiteY7426" fmla="*/ 1639559 h 4151891"/>
              <a:gd name="connsiteX7427" fmla="*/ 4037999 w 7122824"/>
              <a:gd name="connsiteY7427" fmla="*/ 1641546 h 4151891"/>
              <a:gd name="connsiteX7428" fmla="*/ 4034225 w 7122824"/>
              <a:gd name="connsiteY7428" fmla="*/ 1636740 h 4151891"/>
              <a:gd name="connsiteX7429" fmla="*/ 3657707 w 7122824"/>
              <a:gd name="connsiteY7429" fmla="*/ 1636376 h 4151891"/>
              <a:gd name="connsiteX7430" fmla="*/ 3655203 w 7122824"/>
              <a:gd name="connsiteY7430" fmla="*/ 1638328 h 4151891"/>
              <a:gd name="connsiteX7431" fmla="*/ 3648872 w 7122824"/>
              <a:gd name="connsiteY7431" fmla="*/ 1638123 h 4151891"/>
              <a:gd name="connsiteX7432" fmla="*/ 3648509 w 7122824"/>
              <a:gd name="connsiteY7432" fmla="*/ 1638313 h 4151891"/>
              <a:gd name="connsiteX7433" fmla="*/ 3679025 w 7122824"/>
              <a:gd name="connsiteY7433" fmla="*/ 1680046 h 4151891"/>
              <a:gd name="connsiteX7434" fmla="*/ 3722301 w 7122824"/>
              <a:gd name="connsiteY7434" fmla="*/ 1740047 h 4151891"/>
              <a:gd name="connsiteX7435" fmla="*/ 3928599 w 7122824"/>
              <a:gd name="connsiteY7435" fmla="*/ 2018832 h 4151891"/>
              <a:gd name="connsiteX7436" fmla="*/ 4127422 w 7122824"/>
              <a:gd name="connsiteY7436" fmla="*/ 2261487 h 4151891"/>
              <a:gd name="connsiteX7437" fmla="*/ 4134654 w 7122824"/>
              <a:gd name="connsiteY7437" fmla="*/ 2269829 h 4151891"/>
              <a:gd name="connsiteX7438" fmla="*/ 4146446 w 7122824"/>
              <a:gd name="connsiteY7438" fmla="*/ 2271790 h 4151891"/>
              <a:gd name="connsiteX7439" fmla="*/ 4152726 w 7122824"/>
              <a:gd name="connsiteY7439" fmla="*/ 2272903 h 4151891"/>
              <a:gd name="connsiteX7440" fmla="*/ 4011880 w 7122824"/>
              <a:gd name="connsiteY7440" fmla="*/ 2105334 h 4151891"/>
              <a:gd name="connsiteX7441" fmla="*/ 3708408 w 7122824"/>
              <a:gd name="connsiteY7441" fmla="*/ 1710080 h 4151891"/>
              <a:gd name="connsiteX7442" fmla="*/ 3721711 w 7122824"/>
              <a:gd name="connsiteY7442" fmla="*/ 1636259 h 4151891"/>
              <a:gd name="connsiteX7443" fmla="*/ 3719693 w 7122824"/>
              <a:gd name="connsiteY7443" fmla="*/ 1636771 h 4151891"/>
              <a:gd name="connsiteX7444" fmla="*/ 3719149 w 7122824"/>
              <a:gd name="connsiteY7444" fmla="*/ 1636909 h 4151891"/>
              <a:gd name="connsiteX7445" fmla="*/ 3720713 w 7122824"/>
              <a:gd name="connsiteY7445" fmla="*/ 1636512 h 4151891"/>
              <a:gd name="connsiteX7446" fmla="*/ 2536814 w 7122824"/>
              <a:gd name="connsiteY7446" fmla="*/ 1635737 h 4151891"/>
              <a:gd name="connsiteX7447" fmla="*/ 2541762 w 7122824"/>
              <a:gd name="connsiteY7447" fmla="*/ 1636288 h 4151891"/>
              <a:gd name="connsiteX7448" fmla="*/ 2545123 w 7122824"/>
              <a:gd name="connsiteY7448" fmla="*/ 1639988 h 4151891"/>
              <a:gd name="connsiteX7449" fmla="*/ 2536814 w 7122824"/>
              <a:gd name="connsiteY7449" fmla="*/ 1635737 h 4151891"/>
              <a:gd name="connsiteX7450" fmla="*/ 3724047 w 7122824"/>
              <a:gd name="connsiteY7450" fmla="*/ 1635666 h 4151891"/>
              <a:gd name="connsiteX7451" fmla="*/ 3721711 w 7122824"/>
              <a:gd name="connsiteY7451" fmla="*/ 1636259 h 4151891"/>
              <a:gd name="connsiteX7452" fmla="*/ 3722414 w 7122824"/>
              <a:gd name="connsiteY7452" fmla="*/ 1636080 h 4151891"/>
              <a:gd name="connsiteX7453" fmla="*/ 3724047 w 7122824"/>
              <a:gd name="connsiteY7453" fmla="*/ 1635666 h 4151891"/>
              <a:gd name="connsiteX7454" fmla="*/ 683186 w 7122824"/>
              <a:gd name="connsiteY7454" fmla="*/ 1634902 h 4151891"/>
              <a:gd name="connsiteX7455" fmla="*/ 688685 w 7122824"/>
              <a:gd name="connsiteY7455" fmla="*/ 1635519 h 4151891"/>
              <a:gd name="connsiteX7456" fmla="*/ 678975 w 7122824"/>
              <a:gd name="connsiteY7456" fmla="*/ 1640634 h 4151891"/>
              <a:gd name="connsiteX7457" fmla="*/ 683186 w 7122824"/>
              <a:gd name="connsiteY7457" fmla="*/ 1634902 h 4151891"/>
              <a:gd name="connsiteX7458" fmla="*/ 1670278 w 7122824"/>
              <a:gd name="connsiteY7458" fmla="*/ 1632059 h 4151891"/>
              <a:gd name="connsiteX7459" fmla="*/ 1663893 w 7122824"/>
              <a:gd name="connsiteY7459" fmla="*/ 1639475 h 4151891"/>
              <a:gd name="connsiteX7460" fmla="*/ 1678762 w 7122824"/>
              <a:gd name="connsiteY7460" fmla="*/ 1634141 h 4151891"/>
              <a:gd name="connsiteX7461" fmla="*/ 1670278 w 7122824"/>
              <a:gd name="connsiteY7461" fmla="*/ 1632059 h 4151891"/>
              <a:gd name="connsiteX7462" fmla="*/ 1578761 w 7122824"/>
              <a:gd name="connsiteY7462" fmla="*/ 1626754 h 4151891"/>
              <a:gd name="connsiteX7463" fmla="*/ 1577619 w 7122824"/>
              <a:gd name="connsiteY7463" fmla="*/ 1634401 h 4151891"/>
              <a:gd name="connsiteX7464" fmla="*/ 1578761 w 7122824"/>
              <a:gd name="connsiteY7464" fmla="*/ 1626754 h 4151891"/>
              <a:gd name="connsiteX7465" fmla="*/ 943519 w 7122824"/>
              <a:gd name="connsiteY7465" fmla="*/ 1625631 h 4151891"/>
              <a:gd name="connsiteX7466" fmla="*/ 943772 w 7122824"/>
              <a:gd name="connsiteY7466" fmla="*/ 1628061 h 4151891"/>
              <a:gd name="connsiteX7467" fmla="*/ 943588 w 7122824"/>
              <a:gd name="connsiteY7467" fmla="*/ 1626292 h 4151891"/>
              <a:gd name="connsiteX7468" fmla="*/ 952769 w 7122824"/>
              <a:gd name="connsiteY7468" fmla="*/ 1622063 h 4151891"/>
              <a:gd name="connsiteX7469" fmla="*/ 944289 w 7122824"/>
              <a:gd name="connsiteY7469" fmla="*/ 1623890 h 4151891"/>
              <a:gd name="connsiteX7470" fmla="*/ 943411 w 7122824"/>
              <a:gd name="connsiteY7470" fmla="*/ 1624579 h 4151891"/>
              <a:gd name="connsiteX7471" fmla="*/ 941133 w 7122824"/>
              <a:gd name="connsiteY7471" fmla="*/ 1626370 h 4151891"/>
              <a:gd name="connsiteX7472" fmla="*/ 942031 w 7122824"/>
              <a:gd name="connsiteY7472" fmla="*/ 1631141 h 4151891"/>
              <a:gd name="connsiteX7473" fmla="*/ 952769 w 7122824"/>
              <a:gd name="connsiteY7473" fmla="*/ 1622063 h 4151891"/>
              <a:gd name="connsiteX7474" fmla="*/ 1632655 w 7122824"/>
              <a:gd name="connsiteY7474" fmla="*/ 1621389 h 4151891"/>
              <a:gd name="connsiteX7475" fmla="*/ 1608439 w 7122824"/>
              <a:gd name="connsiteY7475" fmla="*/ 1625196 h 4151891"/>
              <a:gd name="connsiteX7476" fmla="*/ 1622857 w 7122824"/>
              <a:gd name="connsiteY7476" fmla="*/ 1633343 h 4151891"/>
              <a:gd name="connsiteX7477" fmla="*/ 1659560 w 7122824"/>
              <a:gd name="connsiteY7477" fmla="*/ 1638828 h 4151891"/>
              <a:gd name="connsiteX7478" fmla="*/ 1656991 w 7122824"/>
              <a:gd name="connsiteY7478" fmla="*/ 1624635 h 4151891"/>
              <a:gd name="connsiteX7479" fmla="*/ 1632655 w 7122824"/>
              <a:gd name="connsiteY7479" fmla="*/ 1621389 h 4151891"/>
              <a:gd name="connsiteX7480" fmla="*/ 3711951 w 7122824"/>
              <a:gd name="connsiteY7480" fmla="*/ 1618496 h 4151891"/>
              <a:gd name="connsiteX7481" fmla="*/ 3713906 w 7122824"/>
              <a:gd name="connsiteY7481" fmla="*/ 1621288 h 4151891"/>
              <a:gd name="connsiteX7482" fmla="*/ 3706376 w 7122824"/>
              <a:gd name="connsiteY7482" fmla="*/ 1619712 h 4151891"/>
              <a:gd name="connsiteX7483" fmla="*/ 3711951 w 7122824"/>
              <a:gd name="connsiteY7483" fmla="*/ 1618496 h 4151891"/>
              <a:gd name="connsiteX7484" fmla="*/ 766855 w 7122824"/>
              <a:gd name="connsiteY7484" fmla="*/ 1609291 h 4151891"/>
              <a:gd name="connsiteX7485" fmla="*/ 775045 w 7122824"/>
              <a:gd name="connsiteY7485" fmla="*/ 1611307 h 4151891"/>
              <a:gd name="connsiteX7486" fmla="*/ 760649 w 7122824"/>
              <a:gd name="connsiteY7486" fmla="*/ 1617069 h 4151891"/>
              <a:gd name="connsiteX7487" fmla="*/ 766855 w 7122824"/>
              <a:gd name="connsiteY7487" fmla="*/ 1609291 h 4151891"/>
              <a:gd name="connsiteX7488" fmla="*/ 3710788 w 7122824"/>
              <a:gd name="connsiteY7488" fmla="*/ 1609151 h 4151891"/>
              <a:gd name="connsiteX7489" fmla="*/ 3706544 w 7122824"/>
              <a:gd name="connsiteY7489" fmla="*/ 1611257 h 4151891"/>
              <a:gd name="connsiteX7490" fmla="*/ 3695145 w 7122824"/>
              <a:gd name="connsiteY7490" fmla="*/ 1618705 h 4151891"/>
              <a:gd name="connsiteX7491" fmla="*/ 3688794 w 7122824"/>
              <a:gd name="connsiteY7491" fmla="*/ 1619966 h 4151891"/>
              <a:gd name="connsiteX7492" fmla="*/ 3819642 w 7122824"/>
              <a:gd name="connsiteY7492" fmla="*/ 1804801 h 4151891"/>
              <a:gd name="connsiteX7493" fmla="*/ 3989588 w 7122824"/>
              <a:gd name="connsiteY7493" fmla="*/ 2023157 h 4151891"/>
              <a:gd name="connsiteX7494" fmla="*/ 4164171 w 7122824"/>
              <a:gd name="connsiteY7494" fmla="*/ 2241128 h 4151891"/>
              <a:gd name="connsiteX7495" fmla="*/ 4198916 w 7122824"/>
              <a:gd name="connsiteY7495" fmla="*/ 2281093 h 4151891"/>
              <a:gd name="connsiteX7496" fmla="*/ 4224722 w 7122824"/>
              <a:gd name="connsiteY7496" fmla="*/ 2285669 h 4151891"/>
              <a:gd name="connsiteX7497" fmla="*/ 4121620 w 7122824"/>
              <a:gd name="connsiteY7497" fmla="*/ 2162885 h 4151891"/>
              <a:gd name="connsiteX7498" fmla="*/ 4014550 w 7122824"/>
              <a:gd name="connsiteY7498" fmla="*/ 2035994 h 4151891"/>
              <a:gd name="connsiteX7499" fmla="*/ 3964586 w 7122824"/>
              <a:gd name="connsiteY7499" fmla="*/ 1963275 h 4151891"/>
              <a:gd name="connsiteX7500" fmla="*/ 4099349 w 7122824"/>
              <a:gd name="connsiteY7500" fmla="*/ 2132610 h 4151891"/>
              <a:gd name="connsiteX7501" fmla="*/ 4226332 w 7122824"/>
              <a:gd name="connsiteY7501" fmla="*/ 2285954 h 4151891"/>
              <a:gd name="connsiteX7502" fmla="*/ 4237521 w 7122824"/>
              <a:gd name="connsiteY7502" fmla="*/ 2287939 h 4151891"/>
              <a:gd name="connsiteX7503" fmla="*/ 4239954 w 7122824"/>
              <a:gd name="connsiteY7503" fmla="*/ 2288155 h 4151891"/>
              <a:gd name="connsiteX7504" fmla="*/ 4181912 w 7122824"/>
              <a:gd name="connsiteY7504" fmla="*/ 2219929 h 4151891"/>
              <a:gd name="connsiteX7505" fmla="*/ 3906987 w 7122824"/>
              <a:gd name="connsiteY7505" fmla="*/ 1879184 h 4151891"/>
              <a:gd name="connsiteX7506" fmla="*/ 3865653 w 7122824"/>
              <a:gd name="connsiteY7506" fmla="*/ 1837389 h 4151891"/>
              <a:gd name="connsiteX7507" fmla="*/ 3834487 w 7122824"/>
              <a:gd name="connsiteY7507" fmla="*/ 1795073 h 4151891"/>
              <a:gd name="connsiteX7508" fmla="*/ 3836714 w 7122824"/>
              <a:gd name="connsiteY7508" fmla="*/ 1792607 h 4151891"/>
              <a:gd name="connsiteX7509" fmla="*/ 3826202 w 7122824"/>
              <a:gd name="connsiteY7509" fmla="*/ 1778639 h 4151891"/>
              <a:gd name="connsiteX7510" fmla="*/ 3818527 w 7122824"/>
              <a:gd name="connsiteY7510" fmla="*/ 1766484 h 4151891"/>
              <a:gd name="connsiteX7511" fmla="*/ 3808425 w 7122824"/>
              <a:gd name="connsiteY7511" fmla="*/ 1752887 h 4151891"/>
              <a:gd name="connsiteX7512" fmla="*/ 3769755 w 7122824"/>
              <a:gd name="connsiteY7512" fmla="*/ 1694096 h 4151891"/>
              <a:gd name="connsiteX7513" fmla="*/ 3733813 w 7122824"/>
              <a:gd name="connsiteY7513" fmla="*/ 1648149 h 4151891"/>
              <a:gd name="connsiteX7514" fmla="*/ 3732882 w 7122824"/>
              <a:gd name="connsiteY7514" fmla="*/ 1646302 h 4151891"/>
              <a:gd name="connsiteX7515" fmla="*/ 3731723 w 7122824"/>
              <a:gd name="connsiteY7515" fmla="*/ 1645479 h 4151891"/>
              <a:gd name="connsiteX7516" fmla="*/ 3724047 w 7122824"/>
              <a:gd name="connsiteY7516" fmla="*/ 1635666 h 4151891"/>
              <a:gd name="connsiteX7517" fmla="*/ 2431253 w 7122824"/>
              <a:gd name="connsiteY7517" fmla="*/ 1602565 h 4151891"/>
              <a:gd name="connsiteX7518" fmla="*/ 2458531 w 7122824"/>
              <a:gd name="connsiteY7518" fmla="*/ 1608707 h 4151891"/>
              <a:gd name="connsiteX7519" fmla="*/ 2459018 w 7122824"/>
              <a:gd name="connsiteY7519" fmla="*/ 1636806 h 4151891"/>
              <a:gd name="connsiteX7520" fmla="*/ 2478655 w 7122824"/>
              <a:gd name="connsiteY7520" fmla="*/ 1641298 h 4151891"/>
              <a:gd name="connsiteX7521" fmla="*/ 2488213 w 7122824"/>
              <a:gd name="connsiteY7521" fmla="*/ 1650511 h 4151891"/>
              <a:gd name="connsiteX7522" fmla="*/ 2489351 w 7122824"/>
              <a:gd name="connsiteY7522" fmla="*/ 1642895 h 4151891"/>
              <a:gd name="connsiteX7523" fmla="*/ 2486233 w 7122824"/>
              <a:gd name="connsiteY7523" fmla="*/ 1641943 h 4151891"/>
              <a:gd name="connsiteX7524" fmla="*/ 2492546 w 7122824"/>
              <a:gd name="connsiteY7524" fmla="*/ 1642205 h 4151891"/>
              <a:gd name="connsiteX7525" fmla="*/ 2502848 w 7122824"/>
              <a:gd name="connsiteY7525" fmla="*/ 1644913 h 4151891"/>
              <a:gd name="connsiteX7526" fmla="*/ 2494325 w 7122824"/>
              <a:gd name="connsiteY7526" fmla="*/ 1651424 h 4151891"/>
              <a:gd name="connsiteX7527" fmla="*/ 2501938 w 7122824"/>
              <a:gd name="connsiteY7527" fmla="*/ 1651005 h 4151891"/>
              <a:gd name="connsiteX7528" fmla="*/ 2507432 w 7122824"/>
              <a:gd name="connsiteY7528" fmla="*/ 1645598 h 4151891"/>
              <a:gd name="connsiteX7529" fmla="*/ 2530742 w 7122824"/>
              <a:gd name="connsiteY7529" fmla="*/ 1656866 h 4151891"/>
              <a:gd name="connsiteX7530" fmla="*/ 2553608 w 7122824"/>
              <a:gd name="connsiteY7530" fmla="*/ 1669365 h 4151891"/>
              <a:gd name="connsiteX7531" fmla="*/ 2555624 w 7122824"/>
              <a:gd name="connsiteY7531" fmla="*/ 1697692 h 4151891"/>
              <a:gd name="connsiteX7532" fmla="*/ 2425202 w 7122824"/>
              <a:gd name="connsiteY7532" fmla="*/ 1634868 h 4151891"/>
              <a:gd name="connsiteX7533" fmla="*/ 2431671 w 7122824"/>
              <a:gd name="connsiteY7533" fmla="*/ 1612479 h 4151891"/>
              <a:gd name="connsiteX7534" fmla="*/ 2417465 w 7122824"/>
              <a:gd name="connsiteY7534" fmla="*/ 1613469 h 4151891"/>
              <a:gd name="connsiteX7535" fmla="*/ 2413206 w 7122824"/>
              <a:gd name="connsiteY7535" fmla="*/ 1631517 h 4151891"/>
              <a:gd name="connsiteX7536" fmla="*/ 2387484 w 7122824"/>
              <a:gd name="connsiteY7536" fmla="*/ 1627674 h 4151891"/>
              <a:gd name="connsiteX7537" fmla="*/ 2431253 w 7122824"/>
              <a:gd name="connsiteY7537" fmla="*/ 1602565 h 4151891"/>
              <a:gd name="connsiteX7538" fmla="*/ 3736229 w 7122824"/>
              <a:gd name="connsiteY7538" fmla="*/ 1597715 h 4151891"/>
              <a:gd name="connsiteX7539" fmla="*/ 3765703 w 7122824"/>
              <a:gd name="connsiteY7539" fmla="*/ 1642403 h 4151891"/>
              <a:gd name="connsiteX7540" fmla="*/ 3894484 w 7122824"/>
              <a:gd name="connsiteY7540" fmla="*/ 1826111 h 4151891"/>
              <a:gd name="connsiteX7541" fmla="*/ 3932330 w 7122824"/>
              <a:gd name="connsiteY7541" fmla="*/ 1870838 h 4151891"/>
              <a:gd name="connsiteX7542" fmla="*/ 3919963 w 7122824"/>
              <a:gd name="connsiteY7542" fmla="*/ 1849114 h 4151891"/>
              <a:gd name="connsiteX7543" fmla="*/ 3783205 w 7122824"/>
              <a:gd name="connsiteY7543" fmla="*/ 1657926 h 4151891"/>
              <a:gd name="connsiteX7544" fmla="*/ 3741351 w 7122824"/>
              <a:gd name="connsiteY7544" fmla="*/ 1597809 h 4151891"/>
              <a:gd name="connsiteX7545" fmla="*/ 2392970 w 7122824"/>
              <a:gd name="connsiteY7545" fmla="*/ 1590903 h 4151891"/>
              <a:gd name="connsiteX7546" fmla="*/ 2405766 w 7122824"/>
              <a:gd name="connsiteY7546" fmla="*/ 1595879 h 4151891"/>
              <a:gd name="connsiteX7547" fmla="*/ 2405288 w 7122824"/>
              <a:gd name="connsiteY7547" fmla="*/ 1596287 h 4151891"/>
              <a:gd name="connsiteX7548" fmla="*/ 2405788 w 7122824"/>
              <a:gd name="connsiteY7548" fmla="*/ 1600757 h 4151891"/>
              <a:gd name="connsiteX7549" fmla="*/ 2404140 w 7122824"/>
              <a:gd name="connsiteY7549" fmla="*/ 1603797 h 4151891"/>
              <a:gd name="connsiteX7550" fmla="*/ 2403452 w 7122824"/>
              <a:gd name="connsiteY7550" fmla="*/ 1600408 h 4151891"/>
              <a:gd name="connsiteX7551" fmla="*/ 2405204 w 7122824"/>
              <a:gd name="connsiteY7551" fmla="*/ 1596358 h 4151891"/>
              <a:gd name="connsiteX7552" fmla="*/ 2402614 w 7122824"/>
              <a:gd name="connsiteY7552" fmla="*/ 1598565 h 4151891"/>
              <a:gd name="connsiteX7553" fmla="*/ 2391887 w 7122824"/>
              <a:gd name="connsiteY7553" fmla="*/ 1598147 h 4151891"/>
              <a:gd name="connsiteX7554" fmla="*/ 2392970 w 7122824"/>
              <a:gd name="connsiteY7554" fmla="*/ 1590903 h 4151891"/>
              <a:gd name="connsiteX7555" fmla="*/ 2456921 w 7122824"/>
              <a:gd name="connsiteY7555" fmla="*/ 1587243 h 4151891"/>
              <a:gd name="connsiteX7556" fmla="*/ 2453391 w 7122824"/>
              <a:gd name="connsiteY7556" fmla="*/ 1592773 h 4151891"/>
              <a:gd name="connsiteX7557" fmla="*/ 2461697 w 7122824"/>
              <a:gd name="connsiteY7557" fmla="*/ 1587761 h 4151891"/>
              <a:gd name="connsiteX7558" fmla="*/ 2456921 w 7122824"/>
              <a:gd name="connsiteY7558" fmla="*/ 1587243 h 4151891"/>
              <a:gd name="connsiteX7559" fmla="*/ 1706504 w 7122824"/>
              <a:gd name="connsiteY7559" fmla="*/ 1587119 h 4151891"/>
              <a:gd name="connsiteX7560" fmla="*/ 1702211 w 7122824"/>
              <a:gd name="connsiteY7560" fmla="*/ 1592308 h 4151891"/>
              <a:gd name="connsiteX7561" fmla="*/ 1712263 w 7122824"/>
              <a:gd name="connsiteY7561" fmla="*/ 1587817 h 4151891"/>
              <a:gd name="connsiteX7562" fmla="*/ 1706504 w 7122824"/>
              <a:gd name="connsiteY7562" fmla="*/ 1587119 h 4151891"/>
              <a:gd name="connsiteX7563" fmla="*/ 2358975 w 7122824"/>
              <a:gd name="connsiteY7563" fmla="*/ 1578177 h 4151891"/>
              <a:gd name="connsiteX7564" fmla="*/ 2366398 w 7122824"/>
              <a:gd name="connsiteY7564" fmla="*/ 1578706 h 4151891"/>
              <a:gd name="connsiteX7565" fmla="*/ 2373841 w 7122824"/>
              <a:gd name="connsiteY7565" fmla="*/ 1580399 h 4151891"/>
              <a:gd name="connsiteX7566" fmla="*/ 2376341 w 7122824"/>
              <a:gd name="connsiteY7566" fmla="*/ 1594695 h 4151891"/>
              <a:gd name="connsiteX7567" fmla="*/ 2384318 w 7122824"/>
              <a:gd name="connsiteY7567" fmla="*/ 1603363 h 4151891"/>
              <a:gd name="connsiteX7568" fmla="*/ 2383342 w 7122824"/>
              <a:gd name="connsiteY7568" fmla="*/ 1620234 h 4151891"/>
              <a:gd name="connsiteX7569" fmla="*/ 2353431 w 7122824"/>
              <a:gd name="connsiteY7569" fmla="*/ 1604935 h 4151891"/>
              <a:gd name="connsiteX7570" fmla="*/ 2365570 w 7122824"/>
              <a:gd name="connsiteY7570" fmla="*/ 1594374 h 4151891"/>
              <a:gd name="connsiteX7571" fmla="*/ 2358975 w 7122824"/>
              <a:gd name="connsiteY7571" fmla="*/ 1578177 h 4151891"/>
              <a:gd name="connsiteX7572" fmla="*/ 1099884 w 7122824"/>
              <a:gd name="connsiteY7572" fmla="*/ 1568072 h 4151891"/>
              <a:gd name="connsiteX7573" fmla="*/ 1110874 w 7122824"/>
              <a:gd name="connsiteY7573" fmla="*/ 1571089 h 4151891"/>
              <a:gd name="connsiteX7574" fmla="*/ 1090879 w 7122824"/>
              <a:gd name="connsiteY7574" fmla="*/ 1575957 h 4151891"/>
              <a:gd name="connsiteX7575" fmla="*/ 1099884 w 7122824"/>
              <a:gd name="connsiteY7575" fmla="*/ 1568072 h 4151891"/>
              <a:gd name="connsiteX7576" fmla="*/ 859116 w 7122824"/>
              <a:gd name="connsiteY7576" fmla="*/ 1563960 h 4151891"/>
              <a:gd name="connsiteX7577" fmla="*/ 858033 w 7122824"/>
              <a:gd name="connsiteY7577" fmla="*/ 1571203 h 4151891"/>
              <a:gd name="connsiteX7578" fmla="*/ 845424 w 7122824"/>
              <a:gd name="connsiteY7578" fmla="*/ 1564978 h 4151891"/>
              <a:gd name="connsiteX7579" fmla="*/ 859116 w 7122824"/>
              <a:gd name="connsiteY7579" fmla="*/ 1563960 h 4151891"/>
              <a:gd name="connsiteX7580" fmla="*/ 3806108 w 7122824"/>
              <a:gd name="connsiteY7580" fmla="*/ 1562872 h 4151891"/>
              <a:gd name="connsiteX7581" fmla="*/ 3802347 w 7122824"/>
              <a:gd name="connsiteY7581" fmla="*/ 1564359 h 4151891"/>
              <a:gd name="connsiteX7582" fmla="*/ 3843954 w 7122824"/>
              <a:gd name="connsiteY7582" fmla="*/ 1624981 h 4151891"/>
              <a:gd name="connsiteX7583" fmla="*/ 4164731 w 7122824"/>
              <a:gd name="connsiteY7583" fmla="*/ 2042011 h 4151891"/>
              <a:gd name="connsiteX7584" fmla="*/ 4385614 w 7122824"/>
              <a:gd name="connsiteY7584" fmla="*/ 2295442 h 4151891"/>
              <a:gd name="connsiteX7585" fmla="*/ 4388437 w 7122824"/>
              <a:gd name="connsiteY7585" fmla="*/ 2295401 h 4151891"/>
              <a:gd name="connsiteX7586" fmla="*/ 4172511 w 7122824"/>
              <a:gd name="connsiteY7586" fmla="*/ 2042544 h 4151891"/>
              <a:gd name="connsiteX7587" fmla="*/ 3849736 w 7122824"/>
              <a:gd name="connsiteY7587" fmla="*/ 1624850 h 4151891"/>
              <a:gd name="connsiteX7588" fmla="*/ 5981600 w 7122824"/>
              <a:gd name="connsiteY7588" fmla="*/ 1558250 h 4151891"/>
              <a:gd name="connsiteX7589" fmla="*/ 5999189 w 7122824"/>
              <a:gd name="connsiteY7589" fmla="*/ 1567660 h 4151891"/>
              <a:gd name="connsiteX7590" fmla="*/ 5988663 w 7122824"/>
              <a:gd name="connsiteY7590" fmla="*/ 1560683 h 4151891"/>
              <a:gd name="connsiteX7591" fmla="*/ 5981600 w 7122824"/>
              <a:gd name="connsiteY7591" fmla="*/ 1558250 h 4151891"/>
              <a:gd name="connsiteX7592" fmla="*/ 869463 w 7122824"/>
              <a:gd name="connsiteY7592" fmla="*/ 1557953 h 4151891"/>
              <a:gd name="connsiteX7593" fmla="*/ 872003 w 7122824"/>
              <a:gd name="connsiteY7593" fmla="*/ 1558230 h 4151891"/>
              <a:gd name="connsiteX7594" fmla="*/ 877006 w 7122824"/>
              <a:gd name="connsiteY7594" fmla="*/ 1567289 h 4151891"/>
              <a:gd name="connsiteX7595" fmla="*/ 869463 w 7122824"/>
              <a:gd name="connsiteY7595" fmla="*/ 1557953 h 4151891"/>
              <a:gd name="connsiteX7596" fmla="*/ 1139953 w 7122824"/>
              <a:gd name="connsiteY7596" fmla="*/ 1556749 h 4151891"/>
              <a:gd name="connsiteX7597" fmla="*/ 1144095 w 7122824"/>
              <a:gd name="connsiteY7597" fmla="*/ 1557049 h 4151891"/>
              <a:gd name="connsiteX7598" fmla="*/ 1151908 w 7122824"/>
              <a:gd name="connsiteY7598" fmla="*/ 1565661 h 4151891"/>
              <a:gd name="connsiteX7599" fmla="*/ 1125376 w 7122824"/>
              <a:gd name="connsiteY7599" fmla="*/ 1577367 h 4151891"/>
              <a:gd name="connsiteX7600" fmla="*/ 1116625 w 7122824"/>
              <a:gd name="connsiteY7600" fmla="*/ 1565090 h 4151891"/>
              <a:gd name="connsiteX7601" fmla="*/ 1135242 w 7122824"/>
              <a:gd name="connsiteY7601" fmla="*/ 1563170 h 4151891"/>
              <a:gd name="connsiteX7602" fmla="*/ 1139953 w 7122824"/>
              <a:gd name="connsiteY7602" fmla="*/ 1556749 h 4151891"/>
              <a:gd name="connsiteX7603" fmla="*/ 1158220 w 7122824"/>
              <a:gd name="connsiteY7603" fmla="*/ 1555895 h 4151891"/>
              <a:gd name="connsiteX7604" fmla="*/ 1166646 w 7122824"/>
              <a:gd name="connsiteY7604" fmla="*/ 1556338 h 4151891"/>
              <a:gd name="connsiteX7605" fmla="*/ 1170352 w 7122824"/>
              <a:gd name="connsiteY7605" fmla="*/ 1565282 h 4151891"/>
              <a:gd name="connsiteX7606" fmla="*/ 1158220 w 7122824"/>
              <a:gd name="connsiteY7606" fmla="*/ 1555895 h 4151891"/>
              <a:gd name="connsiteX7607" fmla="*/ 2258259 w 7122824"/>
              <a:gd name="connsiteY7607" fmla="*/ 1554185 h 4151891"/>
              <a:gd name="connsiteX7608" fmla="*/ 2258418 w 7122824"/>
              <a:gd name="connsiteY7608" fmla="*/ 1555006 h 4151891"/>
              <a:gd name="connsiteX7609" fmla="*/ 2258762 w 7122824"/>
              <a:gd name="connsiteY7609" fmla="*/ 1556799 h 4151891"/>
              <a:gd name="connsiteX7610" fmla="*/ 6055684 w 7122824"/>
              <a:gd name="connsiteY7610" fmla="*/ 1553091 h 4151891"/>
              <a:gd name="connsiteX7611" fmla="*/ 6062433 w 7122824"/>
              <a:gd name="connsiteY7611" fmla="*/ 1557136 h 4151891"/>
              <a:gd name="connsiteX7612" fmla="*/ 6055813 w 7122824"/>
              <a:gd name="connsiteY7612" fmla="*/ 1553419 h 4151891"/>
              <a:gd name="connsiteX7613" fmla="*/ 2383810 w 7122824"/>
              <a:gd name="connsiteY7613" fmla="*/ 1551402 h 4151891"/>
              <a:gd name="connsiteX7614" fmla="*/ 2375790 w 7122824"/>
              <a:gd name="connsiteY7614" fmla="*/ 1559290 h 4151891"/>
              <a:gd name="connsiteX7615" fmla="*/ 2393755 w 7122824"/>
              <a:gd name="connsiteY7615" fmla="*/ 1554158 h 4151891"/>
              <a:gd name="connsiteX7616" fmla="*/ 2383810 w 7122824"/>
              <a:gd name="connsiteY7616" fmla="*/ 1551402 h 4151891"/>
              <a:gd name="connsiteX7617" fmla="*/ 6022447 w 7122824"/>
              <a:gd name="connsiteY7617" fmla="*/ 1546712 h 4151891"/>
              <a:gd name="connsiteX7618" fmla="*/ 6052864 w 7122824"/>
              <a:gd name="connsiteY7618" fmla="*/ 1561977 h 4151891"/>
              <a:gd name="connsiteX7619" fmla="*/ 6032722 w 7122824"/>
              <a:gd name="connsiteY7619" fmla="*/ 1550251 h 4151891"/>
              <a:gd name="connsiteX7620" fmla="*/ 6022447 w 7122824"/>
              <a:gd name="connsiteY7620" fmla="*/ 1546712 h 4151891"/>
              <a:gd name="connsiteX7621" fmla="*/ 5969478 w 7122824"/>
              <a:gd name="connsiteY7621" fmla="*/ 1546175 h 4151891"/>
              <a:gd name="connsiteX7622" fmla="*/ 6000358 w 7122824"/>
              <a:gd name="connsiteY7622" fmla="*/ 1566760 h 4151891"/>
              <a:gd name="connsiteX7623" fmla="*/ 5999868 w 7122824"/>
              <a:gd name="connsiteY7623" fmla="*/ 1566335 h 4151891"/>
              <a:gd name="connsiteX7624" fmla="*/ 5986200 w 7122824"/>
              <a:gd name="connsiteY7624" fmla="*/ 1555025 h 4151891"/>
              <a:gd name="connsiteX7625" fmla="*/ 588592 w 7122824"/>
              <a:gd name="connsiteY7625" fmla="*/ 1545711 h 4151891"/>
              <a:gd name="connsiteX7626" fmla="*/ 595118 w 7122824"/>
              <a:gd name="connsiteY7626" fmla="*/ 1554141 h 4151891"/>
              <a:gd name="connsiteX7627" fmla="*/ 588592 w 7122824"/>
              <a:gd name="connsiteY7627" fmla="*/ 1545711 h 4151891"/>
              <a:gd name="connsiteX7628" fmla="*/ 2187514 w 7122824"/>
              <a:gd name="connsiteY7628" fmla="*/ 1544880 h 4151891"/>
              <a:gd name="connsiteX7629" fmla="*/ 2197629 w 7122824"/>
              <a:gd name="connsiteY7629" fmla="*/ 1548599 h 4151891"/>
              <a:gd name="connsiteX7630" fmla="*/ 2211217 w 7122824"/>
              <a:gd name="connsiteY7630" fmla="*/ 1563476 h 4151891"/>
              <a:gd name="connsiteX7631" fmla="*/ 2178133 w 7122824"/>
              <a:gd name="connsiteY7631" fmla="*/ 1552108 h 4151891"/>
              <a:gd name="connsiteX7632" fmla="*/ 2187514 w 7122824"/>
              <a:gd name="connsiteY7632" fmla="*/ 1544880 h 4151891"/>
              <a:gd name="connsiteX7633" fmla="*/ 939542 w 7122824"/>
              <a:gd name="connsiteY7633" fmla="*/ 1544676 h 4151891"/>
              <a:gd name="connsiteX7634" fmla="*/ 948323 w 7122824"/>
              <a:gd name="connsiteY7634" fmla="*/ 1551461 h 4151891"/>
              <a:gd name="connsiteX7635" fmla="*/ 895937 w 7122824"/>
              <a:gd name="connsiteY7635" fmla="*/ 1557709 h 4151891"/>
              <a:gd name="connsiteX7636" fmla="*/ 927092 w 7122824"/>
              <a:gd name="connsiteY7636" fmla="*/ 1546725 h 4151891"/>
              <a:gd name="connsiteX7637" fmla="*/ 939542 w 7122824"/>
              <a:gd name="connsiteY7637" fmla="*/ 1544676 h 4151891"/>
              <a:gd name="connsiteX7638" fmla="*/ 2342470 w 7122824"/>
              <a:gd name="connsiteY7638" fmla="*/ 1543351 h 4151891"/>
              <a:gd name="connsiteX7639" fmla="*/ 2342713 w 7122824"/>
              <a:gd name="connsiteY7639" fmla="*/ 1544614 h 4151891"/>
              <a:gd name="connsiteX7640" fmla="*/ 2343057 w 7122824"/>
              <a:gd name="connsiteY7640" fmla="*/ 1546406 h 4151891"/>
              <a:gd name="connsiteX7641" fmla="*/ 2342306 w 7122824"/>
              <a:gd name="connsiteY7641" fmla="*/ 1542500 h 4151891"/>
              <a:gd name="connsiteX7642" fmla="*/ 2342354 w 7122824"/>
              <a:gd name="connsiteY7642" fmla="*/ 1542747 h 4151891"/>
              <a:gd name="connsiteX7643" fmla="*/ 2342470 w 7122824"/>
              <a:gd name="connsiteY7643" fmla="*/ 1543351 h 4151891"/>
              <a:gd name="connsiteX7644" fmla="*/ 958915 w 7122824"/>
              <a:gd name="connsiteY7644" fmla="*/ 1542098 h 4151891"/>
              <a:gd name="connsiteX7645" fmla="*/ 950658 w 7122824"/>
              <a:gd name="connsiteY7645" fmla="*/ 1547482 h 4151891"/>
              <a:gd name="connsiteX7646" fmla="*/ 949683 w 7122824"/>
              <a:gd name="connsiteY7646" fmla="*/ 1544028 h 4151891"/>
              <a:gd name="connsiteX7647" fmla="*/ 958915 w 7122824"/>
              <a:gd name="connsiteY7647" fmla="*/ 1542098 h 4151891"/>
              <a:gd name="connsiteX7648" fmla="*/ 2253293 w 7122824"/>
              <a:gd name="connsiteY7648" fmla="*/ 1541301 h 4151891"/>
              <a:gd name="connsiteX7649" fmla="*/ 2305850 w 7122824"/>
              <a:gd name="connsiteY7649" fmla="*/ 1553856 h 4151891"/>
              <a:gd name="connsiteX7650" fmla="*/ 2338385 w 7122824"/>
              <a:gd name="connsiteY7650" fmla="*/ 1585358 h 4151891"/>
              <a:gd name="connsiteX7651" fmla="*/ 2268632 w 7122824"/>
              <a:gd name="connsiteY7651" fmla="*/ 1562398 h 4151891"/>
              <a:gd name="connsiteX7652" fmla="*/ 2266262 w 7122824"/>
              <a:gd name="connsiteY7652" fmla="*/ 1557343 h 4151891"/>
              <a:gd name="connsiteX7653" fmla="*/ 2260027 w 7122824"/>
              <a:gd name="connsiteY7653" fmla="*/ 1554844 h 4151891"/>
              <a:gd name="connsiteX7654" fmla="*/ 2258199 w 7122824"/>
              <a:gd name="connsiteY7654" fmla="*/ 1553867 h 4151891"/>
              <a:gd name="connsiteX7655" fmla="*/ 2257227 w 7122824"/>
              <a:gd name="connsiteY7655" fmla="*/ 1553348 h 4151891"/>
              <a:gd name="connsiteX7656" fmla="*/ 2254060 w 7122824"/>
              <a:gd name="connsiteY7656" fmla="*/ 1557086 h 4151891"/>
              <a:gd name="connsiteX7657" fmla="*/ 2253293 w 7122824"/>
              <a:gd name="connsiteY7657" fmla="*/ 1541301 h 4151891"/>
              <a:gd name="connsiteX7658" fmla="*/ 605810 w 7122824"/>
              <a:gd name="connsiteY7658" fmla="*/ 1541208 h 4151891"/>
              <a:gd name="connsiteX7659" fmla="*/ 610087 w 7122824"/>
              <a:gd name="connsiteY7659" fmla="*/ 1546257 h 4151891"/>
              <a:gd name="connsiteX7660" fmla="*/ 600869 w 7122824"/>
              <a:gd name="connsiteY7660" fmla="*/ 1548086 h 4151891"/>
              <a:gd name="connsiteX7661" fmla="*/ 605810 w 7122824"/>
              <a:gd name="connsiteY7661" fmla="*/ 1541208 h 4151891"/>
              <a:gd name="connsiteX7662" fmla="*/ 6008857 w 7122824"/>
              <a:gd name="connsiteY7662" fmla="*/ 1537348 h 4151891"/>
              <a:gd name="connsiteX7663" fmla="*/ 6015225 w 7122824"/>
              <a:gd name="connsiteY7663" fmla="*/ 1542261 h 4151891"/>
              <a:gd name="connsiteX7664" fmla="*/ 6020181 w 7122824"/>
              <a:gd name="connsiteY7664" fmla="*/ 1544255 h 4151891"/>
              <a:gd name="connsiteX7665" fmla="*/ 619329 w 7122824"/>
              <a:gd name="connsiteY7665" fmla="*/ 1535893 h 4151891"/>
              <a:gd name="connsiteX7666" fmla="*/ 624883 w 7122824"/>
              <a:gd name="connsiteY7666" fmla="*/ 1539518 h 4151891"/>
              <a:gd name="connsiteX7667" fmla="*/ 614207 w 7122824"/>
              <a:gd name="connsiteY7667" fmla="*/ 1540903 h 4151891"/>
              <a:gd name="connsiteX7668" fmla="*/ 611644 w 7122824"/>
              <a:gd name="connsiteY7668" fmla="*/ 1537539 h 4151891"/>
              <a:gd name="connsiteX7669" fmla="*/ 619329 w 7122824"/>
              <a:gd name="connsiteY7669" fmla="*/ 1535893 h 4151891"/>
              <a:gd name="connsiteX7670" fmla="*/ 6013609 w 7122824"/>
              <a:gd name="connsiteY7670" fmla="*/ 1535529 h 4151891"/>
              <a:gd name="connsiteX7671" fmla="*/ 6074734 w 7122824"/>
              <a:gd name="connsiteY7671" fmla="*/ 1572862 h 4151891"/>
              <a:gd name="connsiteX7672" fmla="*/ 6101712 w 7122824"/>
              <a:gd name="connsiteY7672" fmla="*/ 1588380 h 4151891"/>
              <a:gd name="connsiteX7673" fmla="*/ 6104366 w 7122824"/>
              <a:gd name="connsiteY7673" fmla="*/ 1589515 h 4151891"/>
              <a:gd name="connsiteX7674" fmla="*/ 6108880 w 7122824"/>
              <a:gd name="connsiteY7674" fmla="*/ 1588878 h 4151891"/>
              <a:gd name="connsiteX7675" fmla="*/ 6103824 w 7122824"/>
              <a:gd name="connsiteY7675" fmla="*/ 1584396 h 4151891"/>
              <a:gd name="connsiteX7676" fmla="*/ 6036978 w 7122824"/>
              <a:gd name="connsiteY7676" fmla="*/ 1546930 h 4151891"/>
              <a:gd name="connsiteX7677" fmla="*/ 6035480 w 7122824"/>
              <a:gd name="connsiteY7677" fmla="*/ 1546414 h 4151891"/>
              <a:gd name="connsiteX7678" fmla="*/ 6029701 w 7122824"/>
              <a:gd name="connsiteY7678" fmla="*/ 1544423 h 4151891"/>
              <a:gd name="connsiteX7679" fmla="*/ 633170 w 7122824"/>
              <a:gd name="connsiteY7679" fmla="*/ 1531058 h 4151891"/>
              <a:gd name="connsiteX7680" fmla="*/ 639357 w 7122824"/>
              <a:gd name="connsiteY7680" fmla="*/ 1534951 h 4151891"/>
              <a:gd name="connsiteX7681" fmla="*/ 626113 w 7122824"/>
              <a:gd name="connsiteY7681" fmla="*/ 1532972 h 4151891"/>
              <a:gd name="connsiteX7682" fmla="*/ 633170 w 7122824"/>
              <a:gd name="connsiteY7682" fmla="*/ 1531058 h 4151891"/>
              <a:gd name="connsiteX7683" fmla="*/ 652595 w 7122824"/>
              <a:gd name="connsiteY7683" fmla="*/ 1526203 h 4151891"/>
              <a:gd name="connsiteX7684" fmla="*/ 655083 w 7122824"/>
              <a:gd name="connsiteY7684" fmla="*/ 1529688 h 4151891"/>
              <a:gd name="connsiteX7685" fmla="*/ 641839 w 7122824"/>
              <a:gd name="connsiteY7685" fmla="*/ 1527709 h 4151891"/>
              <a:gd name="connsiteX7686" fmla="*/ 652595 w 7122824"/>
              <a:gd name="connsiteY7686" fmla="*/ 1526203 h 4151891"/>
              <a:gd name="connsiteX7687" fmla="*/ 1368437 w 7122824"/>
              <a:gd name="connsiteY7687" fmla="*/ 1523997 h 4151891"/>
              <a:gd name="connsiteX7688" fmla="*/ 1354866 w 7122824"/>
              <a:gd name="connsiteY7688" fmla="*/ 1529824 h 4151891"/>
              <a:gd name="connsiteX7689" fmla="*/ 1358377 w 7122824"/>
              <a:gd name="connsiteY7689" fmla="*/ 1538204 h 4151891"/>
              <a:gd name="connsiteX7690" fmla="*/ 1345725 w 7122824"/>
              <a:gd name="connsiteY7690" fmla="*/ 1537884 h 4151891"/>
              <a:gd name="connsiteX7691" fmla="*/ 1331576 w 7122824"/>
              <a:gd name="connsiteY7691" fmla="*/ 1526344 h 4151891"/>
              <a:gd name="connsiteX7692" fmla="*/ 1368437 w 7122824"/>
              <a:gd name="connsiteY7692" fmla="*/ 1523997 h 4151891"/>
              <a:gd name="connsiteX7693" fmla="*/ 667954 w 7122824"/>
              <a:gd name="connsiteY7693" fmla="*/ 1520453 h 4151891"/>
              <a:gd name="connsiteX7694" fmla="*/ 655390 w 7122824"/>
              <a:gd name="connsiteY7694" fmla="*/ 1521672 h 4151891"/>
              <a:gd name="connsiteX7695" fmla="*/ 667954 w 7122824"/>
              <a:gd name="connsiteY7695" fmla="*/ 1520453 h 4151891"/>
              <a:gd name="connsiteX7696" fmla="*/ 2188201 w 7122824"/>
              <a:gd name="connsiteY7696" fmla="*/ 1515484 h 4151891"/>
              <a:gd name="connsiteX7697" fmla="*/ 2228704 w 7122824"/>
              <a:gd name="connsiteY7697" fmla="*/ 1526298 h 4151891"/>
              <a:gd name="connsiteX7698" fmla="*/ 2242576 w 7122824"/>
              <a:gd name="connsiteY7698" fmla="*/ 1549008 h 4151891"/>
              <a:gd name="connsiteX7699" fmla="*/ 2221689 w 7122824"/>
              <a:gd name="connsiteY7699" fmla="*/ 1552237 h 4151891"/>
              <a:gd name="connsiteX7700" fmla="*/ 2207518 w 7122824"/>
              <a:gd name="connsiteY7700" fmla="*/ 1543769 h 4151891"/>
              <a:gd name="connsiteX7701" fmla="*/ 2205465 w 7122824"/>
              <a:gd name="connsiteY7701" fmla="*/ 1526002 h 4151891"/>
              <a:gd name="connsiteX7702" fmla="*/ 2188201 w 7122824"/>
              <a:gd name="connsiteY7702" fmla="*/ 1515484 h 4151891"/>
              <a:gd name="connsiteX7703" fmla="*/ 1416372 w 7122824"/>
              <a:gd name="connsiteY7703" fmla="*/ 1512548 h 4151891"/>
              <a:gd name="connsiteX7704" fmla="*/ 1430022 w 7122824"/>
              <a:gd name="connsiteY7704" fmla="*/ 1512633 h 4151891"/>
              <a:gd name="connsiteX7705" fmla="*/ 1437461 w 7122824"/>
              <a:gd name="connsiteY7705" fmla="*/ 1523519 h 4151891"/>
              <a:gd name="connsiteX7706" fmla="*/ 1416372 w 7122824"/>
              <a:gd name="connsiteY7706" fmla="*/ 1512548 h 4151891"/>
              <a:gd name="connsiteX7707" fmla="*/ 1448992 w 7122824"/>
              <a:gd name="connsiteY7707" fmla="*/ 1509602 h 4151891"/>
              <a:gd name="connsiteX7708" fmla="*/ 1459639 w 7122824"/>
              <a:gd name="connsiteY7708" fmla="*/ 1511193 h 4151891"/>
              <a:gd name="connsiteX7709" fmla="*/ 1474593 w 7122824"/>
              <a:gd name="connsiteY7709" fmla="*/ 1513428 h 4151891"/>
              <a:gd name="connsiteX7710" fmla="*/ 1473456 w 7122824"/>
              <a:gd name="connsiteY7710" fmla="*/ 1521042 h 4151891"/>
              <a:gd name="connsiteX7711" fmla="*/ 1464584 w 7122824"/>
              <a:gd name="connsiteY7711" fmla="*/ 1519717 h 4151891"/>
              <a:gd name="connsiteX7712" fmla="*/ 1447854 w 7122824"/>
              <a:gd name="connsiteY7712" fmla="*/ 1517216 h 4151891"/>
              <a:gd name="connsiteX7713" fmla="*/ 1448992 w 7122824"/>
              <a:gd name="connsiteY7713" fmla="*/ 1509602 h 4151891"/>
              <a:gd name="connsiteX7714" fmla="*/ 1540373 w 7122824"/>
              <a:gd name="connsiteY7714" fmla="*/ 1508788 h 4151891"/>
              <a:gd name="connsiteX7715" fmla="*/ 1548536 w 7122824"/>
              <a:gd name="connsiteY7715" fmla="*/ 1510791 h 4151891"/>
              <a:gd name="connsiteX7716" fmla="*/ 1534147 w 7122824"/>
              <a:gd name="connsiteY7716" fmla="*/ 1516476 h 4151891"/>
              <a:gd name="connsiteX7717" fmla="*/ 1540373 w 7122824"/>
              <a:gd name="connsiteY7717" fmla="*/ 1508788 h 4151891"/>
              <a:gd name="connsiteX7718" fmla="*/ 1493968 w 7122824"/>
              <a:gd name="connsiteY7718" fmla="*/ 1508154 h 4151891"/>
              <a:gd name="connsiteX7719" fmla="*/ 1502697 w 7122824"/>
              <a:gd name="connsiteY7719" fmla="*/ 1517614 h 4151891"/>
              <a:gd name="connsiteX7720" fmla="*/ 1480225 w 7122824"/>
              <a:gd name="connsiteY7720" fmla="*/ 1508278 h 4151891"/>
              <a:gd name="connsiteX7721" fmla="*/ 1493968 w 7122824"/>
              <a:gd name="connsiteY7721" fmla="*/ 1508154 h 4151891"/>
              <a:gd name="connsiteX7722" fmla="*/ 6009330 w 7122824"/>
              <a:gd name="connsiteY7722" fmla="*/ 1506948 h 4151891"/>
              <a:gd name="connsiteX7723" fmla="*/ 6005732 w 7122824"/>
              <a:gd name="connsiteY7723" fmla="*/ 1506965 h 4151891"/>
              <a:gd name="connsiteX7724" fmla="*/ 6010995 w 7122824"/>
              <a:gd name="connsiteY7724" fmla="*/ 1510454 h 4151891"/>
              <a:gd name="connsiteX7725" fmla="*/ 5996908 w 7122824"/>
              <a:gd name="connsiteY7725" fmla="*/ 1508951 h 4151891"/>
              <a:gd name="connsiteX7726" fmla="*/ 6068188 w 7122824"/>
              <a:gd name="connsiteY7726" fmla="*/ 1554331 h 4151891"/>
              <a:gd name="connsiteX7727" fmla="*/ 6055255 w 7122824"/>
              <a:gd name="connsiteY7727" fmla="*/ 1551996 h 4151891"/>
              <a:gd name="connsiteX7728" fmla="*/ 6055684 w 7122824"/>
              <a:gd name="connsiteY7728" fmla="*/ 1553091 h 4151891"/>
              <a:gd name="connsiteX7729" fmla="*/ 6038247 w 7122824"/>
              <a:gd name="connsiteY7729" fmla="*/ 1542640 h 4151891"/>
              <a:gd name="connsiteX7730" fmla="*/ 6012604 w 7122824"/>
              <a:gd name="connsiteY7730" fmla="*/ 1528720 h 4151891"/>
              <a:gd name="connsiteX7731" fmla="*/ 6002028 w 7122824"/>
              <a:gd name="connsiteY7731" fmla="*/ 1526752 h 4151891"/>
              <a:gd name="connsiteX7732" fmla="*/ 6100805 w 7122824"/>
              <a:gd name="connsiteY7732" fmla="*/ 1581720 h 4151891"/>
              <a:gd name="connsiteX7733" fmla="*/ 6078114 w 7122824"/>
              <a:gd name="connsiteY7733" fmla="*/ 1561602 h 4151891"/>
              <a:gd name="connsiteX7734" fmla="*/ 6014541 w 7122824"/>
              <a:gd name="connsiteY7734" fmla="*/ 1508646 h 4151891"/>
              <a:gd name="connsiteX7735" fmla="*/ 522586 w 7122824"/>
              <a:gd name="connsiteY7735" fmla="*/ 1506776 h 4151891"/>
              <a:gd name="connsiteX7736" fmla="*/ 531426 w 7122824"/>
              <a:gd name="connsiteY7736" fmla="*/ 1518939 h 4151891"/>
              <a:gd name="connsiteX7737" fmla="*/ 491482 w 7122824"/>
              <a:gd name="connsiteY7737" fmla="*/ 1537495 h 4151891"/>
              <a:gd name="connsiteX7738" fmla="*/ 486965 w 7122824"/>
              <a:gd name="connsiteY7738" fmla="*/ 1525978 h 4151891"/>
              <a:gd name="connsiteX7739" fmla="*/ 509702 w 7122824"/>
              <a:gd name="connsiteY7739" fmla="*/ 1509498 h 4151891"/>
              <a:gd name="connsiteX7740" fmla="*/ 522586 w 7122824"/>
              <a:gd name="connsiteY7740" fmla="*/ 1506776 h 4151891"/>
              <a:gd name="connsiteX7741" fmla="*/ 2039436 w 7122824"/>
              <a:gd name="connsiteY7741" fmla="*/ 1502856 h 4151891"/>
              <a:gd name="connsiteX7742" fmla="*/ 2044449 w 7122824"/>
              <a:gd name="connsiteY7742" fmla="*/ 1506719 h 4151891"/>
              <a:gd name="connsiteX7743" fmla="*/ 2035245 w 7122824"/>
              <a:gd name="connsiteY7743" fmla="*/ 1508456 h 4151891"/>
              <a:gd name="connsiteX7744" fmla="*/ 2039436 w 7122824"/>
              <a:gd name="connsiteY7744" fmla="*/ 1502856 h 4151891"/>
              <a:gd name="connsiteX7745" fmla="*/ 1011605 w 7122824"/>
              <a:gd name="connsiteY7745" fmla="*/ 1497106 h 4151891"/>
              <a:gd name="connsiteX7746" fmla="*/ 991219 w 7122824"/>
              <a:gd name="connsiteY7746" fmla="*/ 1504591 h 4151891"/>
              <a:gd name="connsiteX7747" fmla="*/ 1011605 w 7122824"/>
              <a:gd name="connsiteY7747" fmla="*/ 1497106 h 4151891"/>
              <a:gd name="connsiteX7748" fmla="*/ 1879776 w 7122824"/>
              <a:gd name="connsiteY7748" fmla="*/ 1495389 h 4151891"/>
              <a:gd name="connsiteX7749" fmla="*/ 1897085 w 7122824"/>
              <a:gd name="connsiteY7749" fmla="*/ 1508506 h 4151891"/>
              <a:gd name="connsiteX7750" fmla="*/ 1879776 w 7122824"/>
              <a:gd name="connsiteY7750" fmla="*/ 1495389 h 4151891"/>
              <a:gd name="connsiteX7751" fmla="*/ 1023642 w 7122824"/>
              <a:gd name="connsiteY7751" fmla="*/ 1494967 h 4151891"/>
              <a:gd name="connsiteX7752" fmla="*/ 1034906 w 7122824"/>
              <a:gd name="connsiteY7752" fmla="*/ 1494994 h 4151891"/>
              <a:gd name="connsiteX7753" fmla="*/ 1015347 w 7122824"/>
              <a:gd name="connsiteY7753" fmla="*/ 1504547 h 4151891"/>
              <a:gd name="connsiteX7754" fmla="*/ 1023642 w 7122824"/>
              <a:gd name="connsiteY7754" fmla="*/ 1494967 h 4151891"/>
              <a:gd name="connsiteX7755" fmla="*/ 1443226 w 7122824"/>
              <a:gd name="connsiteY7755" fmla="*/ 1494294 h 4151891"/>
              <a:gd name="connsiteX7756" fmla="*/ 1445838 w 7122824"/>
              <a:gd name="connsiteY7756" fmla="*/ 1494582 h 4151891"/>
              <a:gd name="connsiteX7757" fmla="*/ 1450775 w 7122824"/>
              <a:gd name="connsiteY7757" fmla="*/ 1503631 h 4151891"/>
              <a:gd name="connsiteX7758" fmla="*/ 1443226 w 7122824"/>
              <a:gd name="connsiteY7758" fmla="*/ 1494294 h 4151891"/>
              <a:gd name="connsiteX7759" fmla="*/ 2229498 w 7122824"/>
              <a:gd name="connsiteY7759" fmla="*/ 1491572 h 4151891"/>
              <a:gd name="connsiteX7760" fmla="*/ 2223207 w 7122824"/>
              <a:gd name="connsiteY7760" fmla="*/ 1499230 h 4151891"/>
              <a:gd name="connsiteX7761" fmla="*/ 2237858 w 7122824"/>
              <a:gd name="connsiteY7761" fmla="*/ 1493602 h 4151891"/>
              <a:gd name="connsiteX7762" fmla="*/ 2229498 w 7122824"/>
              <a:gd name="connsiteY7762" fmla="*/ 1491572 h 4151891"/>
              <a:gd name="connsiteX7763" fmla="*/ 1483557 w 7122824"/>
              <a:gd name="connsiteY7763" fmla="*/ 1486949 h 4151891"/>
              <a:gd name="connsiteX7764" fmla="*/ 1497522 w 7122824"/>
              <a:gd name="connsiteY7764" fmla="*/ 1487431 h 4151891"/>
              <a:gd name="connsiteX7765" fmla="*/ 1499751 w 7122824"/>
              <a:gd name="connsiteY7765" fmla="*/ 1503822 h 4151891"/>
              <a:gd name="connsiteX7766" fmla="*/ 1486022 w 7122824"/>
              <a:gd name="connsiteY7766" fmla="*/ 1501770 h 4151891"/>
              <a:gd name="connsiteX7767" fmla="*/ 1483557 w 7122824"/>
              <a:gd name="connsiteY7767" fmla="*/ 1486949 h 4151891"/>
              <a:gd name="connsiteX7768" fmla="*/ 1927091 w 7122824"/>
              <a:gd name="connsiteY7768" fmla="*/ 1484511 h 4151891"/>
              <a:gd name="connsiteX7769" fmla="*/ 1943888 w 7122824"/>
              <a:gd name="connsiteY7769" fmla="*/ 1497874 h 4151891"/>
              <a:gd name="connsiteX7770" fmla="*/ 1938159 w 7122824"/>
              <a:gd name="connsiteY7770" fmla="*/ 1504770 h 4151891"/>
              <a:gd name="connsiteX7771" fmla="*/ 1970329 w 7122824"/>
              <a:gd name="connsiteY7771" fmla="*/ 1509577 h 4151891"/>
              <a:gd name="connsiteX7772" fmla="*/ 1966867 w 7122824"/>
              <a:gd name="connsiteY7772" fmla="*/ 1501308 h 4151891"/>
              <a:gd name="connsiteX7773" fmla="*/ 1980852 w 7122824"/>
              <a:gd name="connsiteY7773" fmla="*/ 1500297 h 4151891"/>
              <a:gd name="connsiteX7774" fmla="*/ 1978585 w 7122824"/>
              <a:gd name="connsiteY7774" fmla="*/ 1515462 h 4151891"/>
              <a:gd name="connsiteX7775" fmla="*/ 1987777 w 7122824"/>
              <a:gd name="connsiteY7775" fmla="*/ 1516835 h 4151891"/>
              <a:gd name="connsiteX7776" fmla="*/ 1906190 w 7122824"/>
              <a:gd name="connsiteY7776" fmla="*/ 1510846 h 4151891"/>
              <a:gd name="connsiteX7777" fmla="*/ 1916515 w 7122824"/>
              <a:gd name="connsiteY7777" fmla="*/ 1504637 h 4151891"/>
              <a:gd name="connsiteX7778" fmla="*/ 1927091 w 7122824"/>
              <a:gd name="connsiteY7778" fmla="*/ 1484511 h 4151891"/>
              <a:gd name="connsiteX7779" fmla="*/ 1939644 w 7122824"/>
              <a:gd name="connsiteY7779" fmla="*/ 1482515 h 4151891"/>
              <a:gd name="connsiteX7780" fmla="*/ 1939502 w 7122824"/>
              <a:gd name="connsiteY7780" fmla="*/ 1486123 h 4151891"/>
              <a:gd name="connsiteX7781" fmla="*/ 1936814 w 7122824"/>
              <a:gd name="connsiteY7781" fmla="*/ 1482818 h 4151891"/>
              <a:gd name="connsiteX7782" fmla="*/ 1939644 w 7122824"/>
              <a:gd name="connsiteY7782" fmla="*/ 1482515 h 4151891"/>
              <a:gd name="connsiteX7783" fmla="*/ 1033026 w 7122824"/>
              <a:gd name="connsiteY7783" fmla="*/ 1478473 h 4151891"/>
              <a:gd name="connsiteX7784" fmla="*/ 1041776 w 7122824"/>
              <a:gd name="connsiteY7784" fmla="*/ 1479780 h 4151891"/>
              <a:gd name="connsiteX7785" fmla="*/ 1040638 w 7122824"/>
              <a:gd name="connsiteY7785" fmla="*/ 1487396 h 4151891"/>
              <a:gd name="connsiteX7786" fmla="*/ 1031889 w 7122824"/>
              <a:gd name="connsiteY7786" fmla="*/ 1486088 h 4151891"/>
              <a:gd name="connsiteX7787" fmla="*/ 1033026 w 7122824"/>
              <a:gd name="connsiteY7787" fmla="*/ 1478473 h 4151891"/>
              <a:gd name="connsiteX7788" fmla="*/ 579284 w 7122824"/>
              <a:gd name="connsiteY7788" fmla="*/ 1477324 h 4151891"/>
              <a:gd name="connsiteX7789" fmla="*/ 598130 w 7122824"/>
              <a:gd name="connsiteY7789" fmla="*/ 1480140 h 4151891"/>
              <a:gd name="connsiteX7790" fmla="*/ 582017 w 7122824"/>
              <a:gd name="connsiteY7790" fmla="*/ 1491272 h 4151891"/>
              <a:gd name="connsiteX7791" fmla="*/ 579284 w 7122824"/>
              <a:gd name="connsiteY7791" fmla="*/ 1477324 h 4151891"/>
              <a:gd name="connsiteX7792" fmla="*/ 1984778 w 7122824"/>
              <a:gd name="connsiteY7792" fmla="*/ 1477042 h 4151891"/>
              <a:gd name="connsiteX7793" fmla="*/ 1993527 w 7122824"/>
              <a:gd name="connsiteY7793" fmla="*/ 1478349 h 4151891"/>
              <a:gd name="connsiteX7794" fmla="*/ 1990206 w 7122824"/>
              <a:gd name="connsiteY7794" fmla="*/ 1500581 h 4151891"/>
              <a:gd name="connsiteX7795" fmla="*/ 1984778 w 7122824"/>
              <a:gd name="connsiteY7795" fmla="*/ 1477042 h 4151891"/>
              <a:gd name="connsiteX7796" fmla="*/ 826636 w 7122824"/>
              <a:gd name="connsiteY7796" fmla="*/ 1467499 h 4151891"/>
              <a:gd name="connsiteX7797" fmla="*/ 832465 w 7122824"/>
              <a:gd name="connsiteY7797" fmla="*/ 1473146 h 4151891"/>
              <a:gd name="connsiteX7798" fmla="*/ 803051 w 7122824"/>
              <a:gd name="connsiteY7798" fmla="*/ 1479478 h 4151891"/>
              <a:gd name="connsiteX7799" fmla="*/ 803948 w 7122824"/>
              <a:gd name="connsiteY7799" fmla="*/ 1473482 h 4151891"/>
              <a:gd name="connsiteX7800" fmla="*/ 826636 w 7122824"/>
              <a:gd name="connsiteY7800" fmla="*/ 1467499 h 4151891"/>
              <a:gd name="connsiteX7801" fmla="*/ 841920 w 7122824"/>
              <a:gd name="connsiteY7801" fmla="*/ 1463705 h 4151891"/>
              <a:gd name="connsiteX7802" fmla="*/ 833659 w 7122824"/>
              <a:gd name="connsiteY7802" fmla="*/ 1466943 h 4151891"/>
              <a:gd name="connsiteX7803" fmla="*/ 841920 w 7122824"/>
              <a:gd name="connsiteY7803" fmla="*/ 1463705 h 4151891"/>
              <a:gd name="connsiteX7804" fmla="*/ 636337 w 7122824"/>
              <a:gd name="connsiteY7804" fmla="*/ 1462865 h 4151891"/>
              <a:gd name="connsiteX7805" fmla="*/ 603988 w 7122824"/>
              <a:gd name="connsiteY7805" fmla="*/ 1473444 h 4151891"/>
              <a:gd name="connsiteX7806" fmla="*/ 636337 w 7122824"/>
              <a:gd name="connsiteY7806" fmla="*/ 1462865 h 4151891"/>
              <a:gd name="connsiteX7807" fmla="*/ 1820441 w 7122824"/>
              <a:gd name="connsiteY7807" fmla="*/ 1462828 h 4151891"/>
              <a:gd name="connsiteX7808" fmla="*/ 1852473 w 7122824"/>
              <a:gd name="connsiteY7808" fmla="*/ 1487493 h 4151891"/>
              <a:gd name="connsiteX7809" fmla="*/ 1874436 w 7122824"/>
              <a:gd name="connsiteY7809" fmla="*/ 1506264 h 4151891"/>
              <a:gd name="connsiteX7810" fmla="*/ 1826634 w 7122824"/>
              <a:gd name="connsiteY7810" fmla="*/ 1492926 h 4151891"/>
              <a:gd name="connsiteX7811" fmla="*/ 1789260 w 7122824"/>
              <a:gd name="connsiteY7811" fmla="*/ 1493536 h 4151891"/>
              <a:gd name="connsiteX7812" fmla="*/ 1791297 w 7122824"/>
              <a:gd name="connsiteY7812" fmla="*/ 1479901 h 4151891"/>
              <a:gd name="connsiteX7813" fmla="*/ 1803538 w 7122824"/>
              <a:gd name="connsiteY7813" fmla="*/ 1481730 h 4151891"/>
              <a:gd name="connsiteX7814" fmla="*/ 1814250 w 7122824"/>
              <a:gd name="connsiteY7814" fmla="*/ 1483330 h 4151891"/>
              <a:gd name="connsiteX7815" fmla="*/ 1820441 w 7122824"/>
              <a:gd name="connsiteY7815" fmla="*/ 1462828 h 4151891"/>
              <a:gd name="connsiteX7816" fmla="*/ 1262751 w 7122824"/>
              <a:gd name="connsiteY7816" fmla="*/ 1459502 h 4151891"/>
              <a:gd name="connsiteX7817" fmla="*/ 1268821 w 7122824"/>
              <a:gd name="connsiteY7817" fmla="*/ 1460037 h 4151891"/>
              <a:gd name="connsiteX7818" fmla="*/ 1258982 w 7122824"/>
              <a:gd name="connsiteY7818" fmla="*/ 1466020 h 4151891"/>
              <a:gd name="connsiteX7819" fmla="*/ 1262751 w 7122824"/>
              <a:gd name="connsiteY7819" fmla="*/ 1459502 h 4151891"/>
              <a:gd name="connsiteX7820" fmla="*/ 1940369 w 7122824"/>
              <a:gd name="connsiteY7820" fmla="*/ 1458922 h 4151891"/>
              <a:gd name="connsiteX7821" fmla="*/ 1980931 w 7122824"/>
              <a:gd name="connsiteY7821" fmla="*/ 1470358 h 4151891"/>
              <a:gd name="connsiteX7822" fmla="*/ 1962485 w 7122824"/>
              <a:gd name="connsiteY7822" fmla="*/ 1481493 h 4151891"/>
              <a:gd name="connsiteX7823" fmla="*/ 1922935 w 7122824"/>
              <a:gd name="connsiteY7823" fmla="*/ 1467982 h 4151891"/>
              <a:gd name="connsiteX7824" fmla="*/ 1940369 w 7122824"/>
              <a:gd name="connsiteY7824" fmla="*/ 1458922 h 4151891"/>
              <a:gd name="connsiteX7825" fmla="*/ 1873147 w 7122824"/>
              <a:gd name="connsiteY7825" fmla="*/ 1457448 h 4151891"/>
              <a:gd name="connsiteX7826" fmla="*/ 1896782 w 7122824"/>
              <a:gd name="connsiteY7826" fmla="*/ 1464386 h 4151891"/>
              <a:gd name="connsiteX7827" fmla="*/ 1876274 w 7122824"/>
              <a:gd name="connsiteY7827" fmla="*/ 1476926 h 4151891"/>
              <a:gd name="connsiteX7828" fmla="*/ 1853168 w 7122824"/>
              <a:gd name="connsiteY7828" fmla="*/ 1473473 h 4151891"/>
              <a:gd name="connsiteX7829" fmla="*/ 1873147 w 7122824"/>
              <a:gd name="connsiteY7829" fmla="*/ 1457448 h 4151891"/>
              <a:gd name="connsiteX7830" fmla="*/ 1283335 w 7122824"/>
              <a:gd name="connsiteY7830" fmla="*/ 1456907 h 4151891"/>
              <a:gd name="connsiteX7831" fmla="*/ 1303987 w 7122824"/>
              <a:gd name="connsiteY7831" fmla="*/ 1470799 h 4151891"/>
              <a:gd name="connsiteX7832" fmla="*/ 1281305 w 7122824"/>
              <a:gd name="connsiteY7832" fmla="*/ 1470497 h 4151891"/>
              <a:gd name="connsiteX7833" fmla="*/ 1283335 w 7122824"/>
              <a:gd name="connsiteY7833" fmla="*/ 1456907 h 4151891"/>
              <a:gd name="connsiteX7834" fmla="*/ 1453240 w 7122824"/>
              <a:gd name="connsiteY7834" fmla="*/ 1449475 h 4151891"/>
              <a:gd name="connsiteX7835" fmla="*/ 1465195 w 7122824"/>
              <a:gd name="connsiteY7835" fmla="*/ 1453270 h 4151891"/>
              <a:gd name="connsiteX7836" fmla="*/ 1442972 w 7122824"/>
              <a:gd name="connsiteY7836" fmla="*/ 1457587 h 4151891"/>
              <a:gd name="connsiteX7837" fmla="*/ 1453240 w 7122824"/>
              <a:gd name="connsiteY7837" fmla="*/ 1449475 h 4151891"/>
              <a:gd name="connsiteX7838" fmla="*/ 1613427 w 7122824"/>
              <a:gd name="connsiteY7838" fmla="*/ 1445684 h 4151891"/>
              <a:gd name="connsiteX7839" fmla="*/ 1605159 w 7122824"/>
              <a:gd name="connsiteY7839" fmla="*/ 1448920 h 4151891"/>
              <a:gd name="connsiteX7840" fmla="*/ 1613427 w 7122824"/>
              <a:gd name="connsiteY7840" fmla="*/ 1445684 h 4151891"/>
              <a:gd name="connsiteX7841" fmla="*/ 1403517 w 7122824"/>
              <a:gd name="connsiteY7841" fmla="*/ 1443047 h 4151891"/>
              <a:gd name="connsiteX7842" fmla="*/ 1398121 w 7122824"/>
              <a:gd name="connsiteY7842" fmla="*/ 1450017 h 4151891"/>
              <a:gd name="connsiteX7843" fmla="*/ 1403517 w 7122824"/>
              <a:gd name="connsiteY7843" fmla="*/ 1443047 h 4151891"/>
              <a:gd name="connsiteX7844" fmla="*/ 1792266 w 7122824"/>
              <a:gd name="connsiteY7844" fmla="*/ 1442663 h 4151891"/>
              <a:gd name="connsiteX7845" fmla="*/ 1813386 w 7122824"/>
              <a:gd name="connsiteY7845" fmla="*/ 1443099 h 4151891"/>
              <a:gd name="connsiteX7846" fmla="*/ 1828197 w 7122824"/>
              <a:gd name="connsiteY7846" fmla="*/ 1454253 h 4151891"/>
              <a:gd name="connsiteX7847" fmla="*/ 1792266 w 7122824"/>
              <a:gd name="connsiteY7847" fmla="*/ 1442663 h 4151891"/>
              <a:gd name="connsiteX7848" fmla="*/ 886938 w 7122824"/>
              <a:gd name="connsiteY7848" fmla="*/ 1441008 h 4151891"/>
              <a:gd name="connsiteX7849" fmla="*/ 894509 w 7122824"/>
              <a:gd name="connsiteY7849" fmla="*/ 1450157 h 4151891"/>
              <a:gd name="connsiteX7850" fmla="*/ 886938 w 7122824"/>
              <a:gd name="connsiteY7850" fmla="*/ 1441008 h 4151891"/>
              <a:gd name="connsiteX7851" fmla="*/ 2190104 w 7122824"/>
              <a:gd name="connsiteY7851" fmla="*/ 1438264 h 4151891"/>
              <a:gd name="connsiteX7852" fmla="*/ 2174151 w 7122824"/>
              <a:gd name="connsiteY7852" fmla="*/ 1442133 h 4151891"/>
              <a:gd name="connsiteX7853" fmla="*/ 2221006 w 7122824"/>
              <a:gd name="connsiteY7853" fmla="*/ 1461642 h 4151891"/>
              <a:gd name="connsiteX7854" fmla="*/ 2222149 w 7122824"/>
              <a:gd name="connsiteY7854" fmla="*/ 1453996 h 4151891"/>
              <a:gd name="connsiteX7855" fmla="*/ 2197450 w 7122824"/>
              <a:gd name="connsiteY7855" fmla="*/ 1451868 h 4151891"/>
              <a:gd name="connsiteX7856" fmla="*/ 2190104 w 7122824"/>
              <a:gd name="connsiteY7856" fmla="*/ 1438264 h 4151891"/>
              <a:gd name="connsiteX7857" fmla="*/ 2204678 w 7122824"/>
              <a:gd name="connsiteY7857" fmla="*/ 1437510 h 4151891"/>
              <a:gd name="connsiteX7858" fmla="*/ 2200351 w 7122824"/>
              <a:gd name="connsiteY7858" fmla="*/ 1442922 h 4151891"/>
              <a:gd name="connsiteX7859" fmla="*/ 2210442 w 7122824"/>
              <a:gd name="connsiteY7859" fmla="*/ 1438176 h 4151891"/>
              <a:gd name="connsiteX7860" fmla="*/ 2204678 w 7122824"/>
              <a:gd name="connsiteY7860" fmla="*/ 1437510 h 4151891"/>
              <a:gd name="connsiteX7861" fmla="*/ 1745870 w 7122824"/>
              <a:gd name="connsiteY7861" fmla="*/ 1437163 h 4151891"/>
              <a:gd name="connsiteX7862" fmla="*/ 1750231 w 7122824"/>
              <a:gd name="connsiteY7862" fmla="*/ 1439379 h 4151891"/>
              <a:gd name="connsiteX7863" fmla="*/ 1767415 w 7122824"/>
              <a:gd name="connsiteY7863" fmla="*/ 1460455 h 4151891"/>
              <a:gd name="connsiteX7864" fmla="*/ 1753646 w 7122824"/>
              <a:gd name="connsiteY7864" fmla="*/ 1458397 h 4151891"/>
              <a:gd name="connsiteX7865" fmla="*/ 1759695 w 7122824"/>
              <a:gd name="connsiteY7865" fmla="*/ 1470251 h 4151891"/>
              <a:gd name="connsiteX7866" fmla="*/ 1767662 w 7122824"/>
              <a:gd name="connsiteY7866" fmla="*/ 1490210 h 4151891"/>
              <a:gd name="connsiteX7867" fmla="*/ 1682854 w 7122824"/>
              <a:gd name="connsiteY7867" fmla="*/ 1483793 h 4151891"/>
              <a:gd name="connsiteX7868" fmla="*/ 1642872 w 7122824"/>
              <a:gd name="connsiteY7868" fmla="*/ 1480947 h 4151891"/>
              <a:gd name="connsiteX7869" fmla="*/ 1621478 w 7122824"/>
              <a:gd name="connsiteY7869" fmla="*/ 1479314 h 4151891"/>
              <a:gd name="connsiteX7870" fmla="*/ 1618890 w 7122824"/>
              <a:gd name="connsiteY7870" fmla="*/ 1479468 h 4151891"/>
              <a:gd name="connsiteX7871" fmla="*/ 1618419 w 7122824"/>
              <a:gd name="connsiteY7871" fmla="*/ 1483804 h 4151891"/>
              <a:gd name="connsiteX7872" fmla="*/ 1615071 w 7122824"/>
              <a:gd name="connsiteY7872" fmla="*/ 1482667 h 4151891"/>
              <a:gd name="connsiteX7873" fmla="*/ 1618170 w 7122824"/>
              <a:gd name="connsiteY7873" fmla="*/ 1479511 h 4151891"/>
              <a:gd name="connsiteX7874" fmla="*/ 1616990 w 7122824"/>
              <a:gd name="connsiteY7874" fmla="*/ 1479581 h 4151891"/>
              <a:gd name="connsiteX7875" fmla="*/ 1603772 w 7122824"/>
              <a:gd name="connsiteY7875" fmla="*/ 1482665 h 4151891"/>
              <a:gd name="connsiteX7876" fmla="*/ 1436714 w 7122824"/>
              <a:gd name="connsiteY7876" fmla="*/ 1485856 h 4151891"/>
              <a:gd name="connsiteX7877" fmla="*/ 1426778 w 7122824"/>
              <a:gd name="connsiteY7877" fmla="*/ 1500012 h 4151891"/>
              <a:gd name="connsiteX7878" fmla="*/ 1418996 w 7122824"/>
              <a:gd name="connsiteY7878" fmla="*/ 1491029 h 4151891"/>
              <a:gd name="connsiteX7879" fmla="*/ 1429064 w 7122824"/>
              <a:gd name="connsiteY7879" fmla="*/ 1484713 h 4151891"/>
              <a:gd name="connsiteX7880" fmla="*/ 1401779 w 7122824"/>
              <a:gd name="connsiteY7880" fmla="*/ 1480635 h 4151891"/>
              <a:gd name="connsiteX7881" fmla="*/ 1404311 w 7122824"/>
              <a:gd name="connsiteY7881" fmla="*/ 1495091 h 4151891"/>
              <a:gd name="connsiteX7882" fmla="*/ 1414406 w 7122824"/>
              <a:gd name="connsiteY7882" fmla="*/ 1490342 h 4151891"/>
              <a:gd name="connsiteX7883" fmla="*/ 1412386 w 7122824"/>
              <a:gd name="connsiteY7883" fmla="*/ 1503857 h 4151891"/>
              <a:gd name="connsiteX7884" fmla="*/ 1389856 w 7122824"/>
              <a:gd name="connsiteY7884" fmla="*/ 1497623 h 4151891"/>
              <a:gd name="connsiteX7885" fmla="*/ 1395589 w 7122824"/>
              <a:gd name="connsiteY7885" fmla="*/ 1490659 h 4151891"/>
              <a:gd name="connsiteX7886" fmla="*/ 1360654 w 7122824"/>
              <a:gd name="connsiteY7886" fmla="*/ 1485439 h 4151891"/>
              <a:gd name="connsiteX7887" fmla="*/ 1360622 w 7122824"/>
              <a:gd name="connsiteY7887" fmla="*/ 1496122 h 4151891"/>
              <a:gd name="connsiteX7888" fmla="*/ 1308400 w 7122824"/>
              <a:gd name="connsiteY7888" fmla="*/ 1491446 h 4151891"/>
              <a:gd name="connsiteX7889" fmla="*/ 1311848 w 7122824"/>
              <a:gd name="connsiteY7889" fmla="*/ 1499782 h 4151891"/>
              <a:gd name="connsiteX7890" fmla="*/ 1297392 w 7122824"/>
              <a:gd name="connsiteY7890" fmla="*/ 1502315 h 4151891"/>
              <a:gd name="connsiteX7891" fmla="*/ 1282250 w 7122824"/>
              <a:gd name="connsiteY7891" fmla="*/ 1509437 h 4151891"/>
              <a:gd name="connsiteX7892" fmla="*/ 1238294 w 7122824"/>
              <a:gd name="connsiteY7892" fmla="*/ 1512253 h 4151891"/>
              <a:gd name="connsiteX7893" fmla="*/ 1149962 w 7122824"/>
              <a:gd name="connsiteY7893" fmla="*/ 1520690 h 4151891"/>
              <a:gd name="connsiteX7894" fmla="*/ 1064424 w 7122824"/>
              <a:gd name="connsiteY7894" fmla="*/ 1531370 h 4151891"/>
              <a:gd name="connsiteX7895" fmla="*/ 1021541 w 7122824"/>
              <a:gd name="connsiteY7895" fmla="*/ 1537475 h 4151891"/>
              <a:gd name="connsiteX7896" fmla="*/ 999245 w 7122824"/>
              <a:gd name="connsiteY7896" fmla="*/ 1540139 h 4151891"/>
              <a:gd name="connsiteX7897" fmla="*/ 988078 w 7122824"/>
              <a:gd name="connsiteY7897" fmla="*/ 1541598 h 4151891"/>
              <a:gd name="connsiteX7898" fmla="*/ 985050 w 7122824"/>
              <a:gd name="connsiteY7898" fmla="*/ 1530458 h 4151891"/>
              <a:gd name="connsiteX7899" fmla="*/ 1033666 w 7122824"/>
              <a:gd name="connsiteY7899" fmla="*/ 1517389 h 4151891"/>
              <a:gd name="connsiteX7900" fmla="*/ 1060819 w 7122824"/>
              <a:gd name="connsiteY7900" fmla="*/ 1513626 h 4151891"/>
              <a:gd name="connsiteX7901" fmla="*/ 1077104 w 7122824"/>
              <a:gd name="connsiteY7901" fmla="*/ 1498854 h 4151891"/>
              <a:gd name="connsiteX7902" fmla="*/ 1096928 w 7122824"/>
              <a:gd name="connsiteY7902" fmla="*/ 1500513 h 4151891"/>
              <a:gd name="connsiteX7903" fmla="*/ 1120792 w 7122824"/>
              <a:gd name="connsiteY7903" fmla="*/ 1497823 h 4151891"/>
              <a:gd name="connsiteX7904" fmla="*/ 1139813 w 7122824"/>
              <a:gd name="connsiteY7904" fmla="*/ 1494408 h 4151891"/>
              <a:gd name="connsiteX7905" fmla="*/ 1140569 w 7122824"/>
              <a:gd name="connsiteY7905" fmla="*/ 1478880 h 4151891"/>
              <a:gd name="connsiteX7906" fmla="*/ 1161460 w 7122824"/>
              <a:gd name="connsiteY7906" fmla="*/ 1496080 h 4151891"/>
              <a:gd name="connsiteX7907" fmla="*/ 1172311 w 7122824"/>
              <a:gd name="connsiteY7907" fmla="*/ 1475803 h 4151891"/>
              <a:gd name="connsiteX7908" fmla="*/ 1171556 w 7122824"/>
              <a:gd name="connsiteY7908" fmla="*/ 1491332 h 4151891"/>
              <a:gd name="connsiteX7909" fmla="*/ 1184226 w 7122824"/>
              <a:gd name="connsiteY7909" fmla="*/ 1488532 h 4151891"/>
              <a:gd name="connsiteX7910" fmla="*/ 1195393 w 7122824"/>
              <a:gd name="connsiteY7910" fmla="*/ 1487072 h 4151891"/>
              <a:gd name="connsiteX7911" fmla="*/ 1202687 w 7122824"/>
              <a:gd name="connsiteY7911" fmla="*/ 1469654 h 4151891"/>
              <a:gd name="connsiteX7912" fmla="*/ 1202427 w 7122824"/>
              <a:gd name="connsiteY7912" fmla="*/ 1481867 h 4151891"/>
              <a:gd name="connsiteX7913" fmla="*/ 1213753 w 7122824"/>
              <a:gd name="connsiteY7913" fmla="*/ 1489816 h 4151891"/>
              <a:gd name="connsiteX7914" fmla="*/ 1222545 w 7122824"/>
              <a:gd name="connsiteY7914" fmla="*/ 1483309 h 4151891"/>
              <a:gd name="connsiteX7915" fmla="*/ 1233000 w 7122824"/>
              <a:gd name="connsiteY7915" fmla="*/ 1484872 h 4151891"/>
              <a:gd name="connsiteX7916" fmla="*/ 1235020 w 7122824"/>
              <a:gd name="connsiteY7916" fmla="*/ 1471357 h 4151891"/>
              <a:gd name="connsiteX7917" fmla="*/ 1236060 w 7122824"/>
              <a:gd name="connsiteY7917" fmla="*/ 1485329 h 4151891"/>
              <a:gd name="connsiteX7918" fmla="*/ 1316769 w 7122824"/>
              <a:gd name="connsiteY7918" fmla="*/ 1477316 h 4151891"/>
              <a:gd name="connsiteX7919" fmla="*/ 1332798 w 7122824"/>
              <a:gd name="connsiteY7919" fmla="*/ 1462506 h 4151891"/>
              <a:gd name="connsiteX7920" fmla="*/ 1351157 w 7122824"/>
              <a:gd name="connsiteY7920" fmla="*/ 1465250 h 4151891"/>
              <a:gd name="connsiteX7921" fmla="*/ 1368602 w 7122824"/>
              <a:gd name="connsiteY7921" fmla="*/ 1474113 h 4151891"/>
              <a:gd name="connsiteX7922" fmla="*/ 1379612 w 7122824"/>
              <a:gd name="connsiteY7922" fmla="*/ 1463245 h 4151891"/>
              <a:gd name="connsiteX7923" fmla="*/ 1409042 w 7122824"/>
              <a:gd name="connsiteY7923" fmla="*/ 1473899 h 4151891"/>
              <a:gd name="connsiteX7924" fmla="*/ 1423955 w 7122824"/>
              <a:gd name="connsiteY7924" fmla="*/ 1468308 h 4151891"/>
              <a:gd name="connsiteX7925" fmla="*/ 1448637 w 7122824"/>
              <a:gd name="connsiteY7925" fmla="*/ 1468867 h 4151891"/>
              <a:gd name="connsiteX7926" fmla="*/ 1483185 w 7122824"/>
              <a:gd name="connsiteY7926" fmla="*/ 1466209 h 4151891"/>
              <a:gd name="connsiteX7927" fmla="*/ 1487904 w 7122824"/>
              <a:gd name="connsiteY7927" fmla="*/ 1446842 h 4151891"/>
              <a:gd name="connsiteX7928" fmla="*/ 1500346 w 7122824"/>
              <a:gd name="connsiteY7928" fmla="*/ 1445573 h 4151891"/>
              <a:gd name="connsiteX7929" fmla="*/ 1498289 w 7122824"/>
              <a:gd name="connsiteY7929" fmla="*/ 1459342 h 4151891"/>
              <a:gd name="connsiteX7930" fmla="*/ 1535465 w 7122824"/>
              <a:gd name="connsiteY7930" fmla="*/ 1461770 h 4151891"/>
              <a:gd name="connsiteX7931" fmla="*/ 1544232 w 7122824"/>
              <a:gd name="connsiteY7931" fmla="*/ 1453695 h 4151891"/>
              <a:gd name="connsiteX7932" fmla="*/ 1556472 w 7122824"/>
              <a:gd name="connsiteY7932" fmla="*/ 1455524 h 4151891"/>
              <a:gd name="connsiteX7933" fmla="*/ 1556011 w 7122824"/>
              <a:gd name="connsiteY7933" fmla="*/ 1458606 h 4151891"/>
              <a:gd name="connsiteX7934" fmla="*/ 1555440 w 7122824"/>
              <a:gd name="connsiteY7934" fmla="*/ 1458521 h 4151891"/>
              <a:gd name="connsiteX7935" fmla="*/ 1555736 w 7122824"/>
              <a:gd name="connsiteY7935" fmla="*/ 1460445 h 4151891"/>
              <a:gd name="connsiteX7936" fmla="*/ 1555328 w 7122824"/>
              <a:gd name="connsiteY7936" fmla="*/ 1463173 h 4151891"/>
              <a:gd name="connsiteX7937" fmla="*/ 1556078 w 7122824"/>
              <a:gd name="connsiteY7937" fmla="*/ 1462662 h 4151891"/>
              <a:gd name="connsiteX7938" fmla="*/ 1555736 w 7122824"/>
              <a:gd name="connsiteY7938" fmla="*/ 1460445 h 4151891"/>
              <a:gd name="connsiteX7939" fmla="*/ 1556011 w 7122824"/>
              <a:gd name="connsiteY7939" fmla="*/ 1458606 h 4151891"/>
              <a:gd name="connsiteX7940" fmla="*/ 1559699 w 7122824"/>
              <a:gd name="connsiteY7940" fmla="*/ 1459157 h 4151891"/>
              <a:gd name="connsiteX7941" fmla="*/ 1557606 w 7122824"/>
              <a:gd name="connsiteY7941" fmla="*/ 1461621 h 4151891"/>
              <a:gd name="connsiteX7942" fmla="*/ 1558975 w 7122824"/>
              <a:gd name="connsiteY7942" fmla="*/ 1460688 h 4151891"/>
              <a:gd name="connsiteX7943" fmla="*/ 1567111 w 7122824"/>
              <a:gd name="connsiteY7943" fmla="*/ 1468062 h 4151891"/>
              <a:gd name="connsiteX7944" fmla="*/ 1586359 w 7122824"/>
              <a:gd name="connsiteY7944" fmla="*/ 1463118 h 4151891"/>
              <a:gd name="connsiteX7945" fmla="*/ 1584899 w 7122824"/>
              <a:gd name="connsiteY7945" fmla="*/ 1451951 h 4151891"/>
              <a:gd name="connsiteX7946" fmla="*/ 1600656 w 7122824"/>
              <a:gd name="connsiteY7946" fmla="*/ 1451178 h 4151891"/>
              <a:gd name="connsiteX7947" fmla="*/ 1601659 w 7122824"/>
              <a:gd name="connsiteY7947" fmla="*/ 1465405 h 4151891"/>
              <a:gd name="connsiteX7948" fmla="*/ 1646459 w 7122824"/>
              <a:gd name="connsiteY7948" fmla="*/ 1467407 h 4151891"/>
              <a:gd name="connsiteX7949" fmla="*/ 1644155 w 7122824"/>
              <a:gd name="connsiteY7949" fmla="*/ 1451421 h 4151891"/>
              <a:gd name="connsiteX7950" fmla="*/ 1637219 w 7122824"/>
              <a:gd name="connsiteY7950" fmla="*/ 1447256 h 4151891"/>
              <a:gd name="connsiteX7951" fmla="*/ 1655551 w 7122824"/>
              <a:gd name="connsiteY7951" fmla="*/ 1448432 h 4151891"/>
              <a:gd name="connsiteX7952" fmla="*/ 1670622 w 7122824"/>
              <a:gd name="connsiteY7952" fmla="*/ 1452248 h 4151891"/>
              <a:gd name="connsiteX7953" fmla="*/ 1674227 w 7122824"/>
              <a:gd name="connsiteY7953" fmla="*/ 1469992 h 4151891"/>
              <a:gd name="connsiteX7954" fmla="*/ 1688429 w 7122824"/>
              <a:gd name="connsiteY7954" fmla="*/ 1467421 h 4151891"/>
              <a:gd name="connsiteX7955" fmla="*/ 1685237 w 7122824"/>
              <a:gd name="connsiteY7955" fmla="*/ 1459124 h 4151891"/>
              <a:gd name="connsiteX7956" fmla="*/ 1698365 w 7122824"/>
              <a:gd name="connsiteY7956" fmla="*/ 1453265 h 4151891"/>
              <a:gd name="connsiteX7957" fmla="*/ 1709162 w 7122824"/>
              <a:gd name="connsiteY7957" fmla="*/ 1475213 h 4151891"/>
              <a:gd name="connsiteX7958" fmla="*/ 1718570 w 7122824"/>
              <a:gd name="connsiteY7958" fmla="*/ 1475054 h 4151891"/>
              <a:gd name="connsiteX7959" fmla="*/ 1720628 w 7122824"/>
              <a:gd name="connsiteY7959" fmla="*/ 1461284 h 4151891"/>
              <a:gd name="connsiteX7960" fmla="*/ 1728278 w 7122824"/>
              <a:gd name="connsiteY7960" fmla="*/ 1462427 h 4151891"/>
              <a:gd name="connsiteX7961" fmla="*/ 1727522 w 7122824"/>
              <a:gd name="connsiteY7961" fmla="*/ 1477956 h 4151891"/>
              <a:gd name="connsiteX7962" fmla="*/ 1745011 w 7122824"/>
              <a:gd name="connsiteY7962" fmla="*/ 1474313 h 4151891"/>
              <a:gd name="connsiteX7963" fmla="*/ 1744466 w 7122824"/>
              <a:gd name="connsiteY7963" fmla="*/ 1457026 h 4151891"/>
              <a:gd name="connsiteX7964" fmla="*/ 1733756 w 7122824"/>
              <a:gd name="connsiteY7964" fmla="*/ 1455426 h 4151891"/>
              <a:gd name="connsiteX7965" fmla="*/ 1726818 w 7122824"/>
              <a:gd name="connsiteY7965" fmla="*/ 1451260 h 4151891"/>
              <a:gd name="connsiteX7966" fmla="*/ 1739222 w 7122824"/>
              <a:gd name="connsiteY7966" fmla="*/ 1450247 h 4151891"/>
              <a:gd name="connsiteX7967" fmla="*/ 1749545 w 7122824"/>
              <a:gd name="connsiteY7967" fmla="*/ 1443968 h 4151891"/>
              <a:gd name="connsiteX7968" fmla="*/ 1740822 w 7122824"/>
              <a:gd name="connsiteY7968" fmla="*/ 1439537 h 4151891"/>
              <a:gd name="connsiteX7969" fmla="*/ 1745870 w 7122824"/>
              <a:gd name="connsiteY7969" fmla="*/ 1437163 h 4151891"/>
              <a:gd name="connsiteX7970" fmla="*/ 2950016 w 7122824"/>
              <a:gd name="connsiteY7970" fmla="*/ 1435387 h 4151891"/>
              <a:gd name="connsiteX7971" fmla="*/ 2954168 w 7122824"/>
              <a:gd name="connsiteY7971" fmla="*/ 1443626 h 4151891"/>
              <a:gd name="connsiteX7972" fmla="*/ 2970580 w 7122824"/>
              <a:gd name="connsiteY7972" fmla="*/ 1469099 h 4151891"/>
              <a:gd name="connsiteX7973" fmla="*/ 2991215 w 7122824"/>
              <a:gd name="connsiteY7973" fmla="*/ 1505068 h 4151891"/>
              <a:gd name="connsiteX7974" fmla="*/ 3037756 w 7122824"/>
              <a:gd name="connsiteY7974" fmla="*/ 1570834 h 4151891"/>
              <a:gd name="connsiteX7975" fmla="*/ 3071124 w 7122824"/>
              <a:gd name="connsiteY7975" fmla="*/ 1620663 h 4151891"/>
              <a:gd name="connsiteX7976" fmla="*/ 3084271 w 7122824"/>
              <a:gd name="connsiteY7976" fmla="*/ 1639864 h 4151891"/>
              <a:gd name="connsiteX7977" fmla="*/ 3029671 w 7122824"/>
              <a:gd name="connsiteY7977" fmla="*/ 1554229 h 4151891"/>
              <a:gd name="connsiteX7978" fmla="*/ 3024342 w 7122824"/>
              <a:gd name="connsiteY7978" fmla="*/ 1546725 h 4151891"/>
              <a:gd name="connsiteX7979" fmla="*/ 2958645 w 7122824"/>
              <a:gd name="connsiteY7979" fmla="*/ 1446308 h 4151891"/>
              <a:gd name="connsiteX7980" fmla="*/ 2950016 w 7122824"/>
              <a:gd name="connsiteY7980" fmla="*/ 1435387 h 4151891"/>
              <a:gd name="connsiteX7981" fmla="*/ 1690270 w 7122824"/>
              <a:gd name="connsiteY7981" fmla="*/ 1433033 h 4151891"/>
              <a:gd name="connsiteX7982" fmla="*/ 1711004 w 7122824"/>
              <a:gd name="connsiteY7982" fmla="*/ 1436131 h 4151891"/>
              <a:gd name="connsiteX7983" fmla="*/ 1707263 w 7122824"/>
              <a:gd name="connsiteY7983" fmla="*/ 1450908 h 4151891"/>
              <a:gd name="connsiteX7984" fmla="*/ 1697456 w 7122824"/>
              <a:gd name="connsiteY7984" fmla="*/ 1444764 h 4151891"/>
              <a:gd name="connsiteX7985" fmla="*/ 1690270 w 7122824"/>
              <a:gd name="connsiteY7985" fmla="*/ 1433033 h 4151891"/>
              <a:gd name="connsiteX7986" fmla="*/ 2127453 w 7122824"/>
              <a:gd name="connsiteY7986" fmla="*/ 1432029 h 4151891"/>
              <a:gd name="connsiteX7987" fmla="*/ 2159701 w 7122824"/>
              <a:gd name="connsiteY7987" fmla="*/ 1444664 h 4151891"/>
              <a:gd name="connsiteX7988" fmla="*/ 2139125 w 7122824"/>
              <a:gd name="connsiteY7988" fmla="*/ 1433015 h 4151891"/>
              <a:gd name="connsiteX7989" fmla="*/ 2127453 w 7122824"/>
              <a:gd name="connsiteY7989" fmla="*/ 1432029 h 4151891"/>
              <a:gd name="connsiteX7990" fmla="*/ 1625895 w 7122824"/>
              <a:gd name="connsiteY7990" fmla="*/ 1431458 h 4151891"/>
              <a:gd name="connsiteX7991" fmla="*/ 1618726 w 7122824"/>
              <a:gd name="connsiteY7991" fmla="*/ 1446212 h 4151891"/>
              <a:gd name="connsiteX7992" fmla="*/ 1625895 w 7122824"/>
              <a:gd name="connsiteY7992" fmla="*/ 1431458 h 4151891"/>
              <a:gd name="connsiteX7993" fmla="*/ 1839915 w 7122824"/>
              <a:gd name="connsiteY7993" fmla="*/ 1431412 h 4151891"/>
              <a:gd name="connsiteX7994" fmla="*/ 1881369 w 7122824"/>
              <a:gd name="connsiteY7994" fmla="*/ 1437606 h 4151891"/>
              <a:gd name="connsiteX7995" fmla="*/ 1886919 w 7122824"/>
              <a:gd name="connsiteY7995" fmla="*/ 1437942 h 4151891"/>
              <a:gd name="connsiteX7996" fmla="*/ 1891655 w 7122824"/>
              <a:gd name="connsiteY7996" fmla="*/ 1438538 h 4151891"/>
              <a:gd name="connsiteX7997" fmla="*/ 1900990 w 7122824"/>
              <a:gd name="connsiteY7997" fmla="*/ 1451616 h 4151891"/>
              <a:gd name="connsiteX7998" fmla="*/ 1839915 w 7122824"/>
              <a:gd name="connsiteY7998" fmla="*/ 1431412 h 4151891"/>
              <a:gd name="connsiteX7999" fmla="*/ 6085809 w 7122824"/>
              <a:gd name="connsiteY7999" fmla="*/ 1429535 h 4151891"/>
              <a:gd name="connsiteX8000" fmla="*/ 6089583 w 7122824"/>
              <a:gd name="connsiteY8000" fmla="*/ 1431762 h 4151891"/>
              <a:gd name="connsiteX8001" fmla="*/ 6103587 w 7122824"/>
              <a:gd name="connsiteY8001" fmla="*/ 1442541 h 4151891"/>
              <a:gd name="connsiteX8002" fmla="*/ 1551998 w 7122824"/>
              <a:gd name="connsiteY8002" fmla="*/ 1427766 h 4151891"/>
              <a:gd name="connsiteX8003" fmla="*/ 1559575 w 7122824"/>
              <a:gd name="connsiteY8003" fmla="*/ 1436916 h 4151891"/>
              <a:gd name="connsiteX8004" fmla="*/ 1551998 w 7122824"/>
              <a:gd name="connsiteY8004" fmla="*/ 1427766 h 4151891"/>
              <a:gd name="connsiteX8005" fmla="*/ 943769 w 7122824"/>
              <a:gd name="connsiteY8005" fmla="*/ 1427080 h 4151891"/>
              <a:gd name="connsiteX8006" fmla="*/ 973912 w 7122824"/>
              <a:gd name="connsiteY8006" fmla="*/ 1441739 h 4151891"/>
              <a:gd name="connsiteX8007" fmla="*/ 941163 w 7122824"/>
              <a:gd name="connsiteY8007" fmla="*/ 1448228 h 4151891"/>
              <a:gd name="connsiteX8008" fmla="*/ 931480 w 7122824"/>
              <a:gd name="connsiteY8008" fmla="*/ 1447999 h 4151891"/>
              <a:gd name="connsiteX8009" fmla="*/ 930234 w 7122824"/>
              <a:gd name="connsiteY8009" fmla="*/ 1451962 h 4151891"/>
              <a:gd name="connsiteX8010" fmla="*/ 923014 w 7122824"/>
              <a:gd name="connsiteY8010" fmla="*/ 1453399 h 4151891"/>
              <a:gd name="connsiteX8011" fmla="*/ 926633 w 7122824"/>
              <a:gd name="connsiteY8011" fmla="*/ 1447417 h 4151891"/>
              <a:gd name="connsiteX8012" fmla="*/ 931021 w 7122824"/>
              <a:gd name="connsiteY8012" fmla="*/ 1447269 h 4151891"/>
              <a:gd name="connsiteX8013" fmla="*/ 933065 w 7122824"/>
              <a:gd name="connsiteY8013" fmla="*/ 1442405 h 4151891"/>
              <a:gd name="connsiteX8014" fmla="*/ 945489 w 7122824"/>
              <a:gd name="connsiteY8014" fmla="*/ 1442253 h 4151891"/>
              <a:gd name="connsiteX8015" fmla="*/ 937662 w 7122824"/>
              <a:gd name="connsiteY8015" fmla="*/ 1433148 h 4151891"/>
              <a:gd name="connsiteX8016" fmla="*/ 943769 w 7122824"/>
              <a:gd name="connsiteY8016" fmla="*/ 1427080 h 4151891"/>
              <a:gd name="connsiteX8017" fmla="*/ 1638570 w 7122824"/>
              <a:gd name="connsiteY8017" fmla="*/ 1425308 h 4151891"/>
              <a:gd name="connsiteX8018" fmla="*/ 1649399 w 7122824"/>
              <a:gd name="connsiteY8018" fmla="*/ 1426926 h 4151891"/>
              <a:gd name="connsiteX8019" fmla="*/ 1666415 w 7122824"/>
              <a:gd name="connsiteY8019" fmla="*/ 1429469 h 4151891"/>
              <a:gd name="connsiteX8020" fmla="*/ 1665278 w 7122824"/>
              <a:gd name="connsiteY8020" fmla="*/ 1437075 h 4151891"/>
              <a:gd name="connsiteX8021" fmla="*/ 1654450 w 7122824"/>
              <a:gd name="connsiteY8021" fmla="*/ 1435457 h 4151891"/>
              <a:gd name="connsiteX8022" fmla="*/ 1637433 w 7122824"/>
              <a:gd name="connsiteY8022" fmla="*/ 1432914 h 4151891"/>
              <a:gd name="connsiteX8023" fmla="*/ 1638570 w 7122824"/>
              <a:gd name="connsiteY8023" fmla="*/ 1425308 h 4151891"/>
              <a:gd name="connsiteX8024" fmla="*/ 963236 w 7122824"/>
              <a:gd name="connsiteY8024" fmla="*/ 1422568 h 4151891"/>
              <a:gd name="connsiteX8025" fmla="*/ 965848 w 7122824"/>
              <a:gd name="connsiteY8025" fmla="*/ 1422856 h 4151891"/>
              <a:gd name="connsiteX8026" fmla="*/ 970785 w 7122824"/>
              <a:gd name="connsiteY8026" fmla="*/ 1431905 h 4151891"/>
              <a:gd name="connsiteX8027" fmla="*/ 963236 w 7122824"/>
              <a:gd name="connsiteY8027" fmla="*/ 1422568 h 4151891"/>
              <a:gd name="connsiteX8028" fmla="*/ 1952369 w 7122824"/>
              <a:gd name="connsiteY8028" fmla="*/ 1422486 h 4151891"/>
              <a:gd name="connsiteX8029" fmla="*/ 1960291 w 7122824"/>
              <a:gd name="connsiteY8029" fmla="*/ 1422903 h 4151891"/>
              <a:gd name="connsiteX8030" fmla="*/ 1970455 w 7122824"/>
              <a:gd name="connsiteY8030" fmla="*/ 1446973 h 4151891"/>
              <a:gd name="connsiteX8031" fmla="*/ 2000034 w 7122824"/>
              <a:gd name="connsiteY8031" fmla="*/ 1465567 h 4151891"/>
              <a:gd name="connsiteX8032" fmla="*/ 1958209 w 7122824"/>
              <a:gd name="connsiteY8032" fmla="*/ 1456167 h 4151891"/>
              <a:gd name="connsiteX8033" fmla="*/ 1931207 w 7122824"/>
              <a:gd name="connsiteY8033" fmla="*/ 1441109 h 4151891"/>
              <a:gd name="connsiteX8034" fmla="*/ 1933471 w 7122824"/>
              <a:gd name="connsiteY8034" fmla="*/ 1425962 h 4151891"/>
              <a:gd name="connsiteX8035" fmla="*/ 1952369 w 7122824"/>
              <a:gd name="connsiteY8035" fmla="*/ 1422486 h 4151891"/>
              <a:gd name="connsiteX8036" fmla="*/ 1919509 w 7122824"/>
              <a:gd name="connsiteY8036" fmla="*/ 1421305 h 4151891"/>
              <a:gd name="connsiteX8037" fmla="*/ 1927934 w 7122824"/>
              <a:gd name="connsiteY8037" fmla="*/ 1432802 h 4151891"/>
              <a:gd name="connsiteX8038" fmla="*/ 1905704 w 7122824"/>
              <a:gd name="connsiteY8038" fmla="*/ 1421843 h 4151891"/>
              <a:gd name="connsiteX8039" fmla="*/ 1919509 w 7122824"/>
              <a:gd name="connsiteY8039" fmla="*/ 1421305 h 4151891"/>
              <a:gd name="connsiteX8040" fmla="*/ 1765489 w 7122824"/>
              <a:gd name="connsiteY8040" fmla="*/ 1421131 h 4151891"/>
              <a:gd name="connsiteX8041" fmla="*/ 1772338 w 7122824"/>
              <a:gd name="connsiteY8041" fmla="*/ 1428153 h 4151891"/>
              <a:gd name="connsiteX8042" fmla="*/ 1758641 w 7122824"/>
              <a:gd name="connsiteY8042" fmla="*/ 1429202 h 4151891"/>
              <a:gd name="connsiteX8043" fmla="*/ 1765489 w 7122824"/>
              <a:gd name="connsiteY8043" fmla="*/ 1421131 h 4151891"/>
              <a:gd name="connsiteX8044" fmla="*/ 1775597 w 7122824"/>
              <a:gd name="connsiteY8044" fmla="*/ 1420077 h 4151891"/>
              <a:gd name="connsiteX8045" fmla="*/ 1775308 w 7122824"/>
              <a:gd name="connsiteY8045" fmla="*/ 1423663 h 4151891"/>
              <a:gd name="connsiteX8046" fmla="*/ 1773805 w 7122824"/>
              <a:gd name="connsiteY8046" fmla="*/ 1420535 h 4151891"/>
              <a:gd name="connsiteX8047" fmla="*/ 1775597 w 7122824"/>
              <a:gd name="connsiteY8047" fmla="*/ 1420077 h 4151891"/>
              <a:gd name="connsiteX8048" fmla="*/ 1804618 w 7122824"/>
              <a:gd name="connsiteY8048" fmla="*/ 1419993 h 4151891"/>
              <a:gd name="connsiteX8049" fmla="*/ 1812265 w 7122824"/>
              <a:gd name="connsiteY8049" fmla="*/ 1430128 h 4151891"/>
              <a:gd name="connsiteX8050" fmla="*/ 1790947 w 7122824"/>
              <a:gd name="connsiteY8050" fmla="*/ 1420686 h 4151891"/>
              <a:gd name="connsiteX8051" fmla="*/ 1804618 w 7122824"/>
              <a:gd name="connsiteY8051" fmla="*/ 1419993 h 4151891"/>
              <a:gd name="connsiteX8052" fmla="*/ 982426 w 7122824"/>
              <a:gd name="connsiteY8052" fmla="*/ 1417240 h 4151891"/>
              <a:gd name="connsiteX8053" fmla="*/ 990078 w 7122824"/>
              <a:gd name="connsiteY8053" fmla="*/ 1425837 h 4151891"/>
              <a:gd name="connsiteX8054" fmla="*/ 982426 w 7122824"/>
              <a:gd name="connsiteY8054" fmla="*/ 1417240 h 4151891"/>
              <a:gd name="connsiteX8055" fmla="*/ 1740247 w 7122824"/>
              <a:gd name="connsiteY8055" fmla="*/ 1412766 h 4151891"/>
              <a:gd name="connsiteX8056" fmla="*/ 1748004 w 7122824"/>
              <a:gd name="connsiteY8056" fmla="*/ 1414126 h 4151891"/>
              <a:gd name="connsiteX8057" fmla="*/ 1755075 w 7122824"/>
              <a:gd name="connsiteY8057" fmla="*/ 1420624 h 4151891"/>
              <a:gd name="connsiteX8058" fmla="*/ 1717111 w 7122824"/>
              <a:gd name="connsiteY8058" fmla="*/ 1414951 h 4151891"/>
              <a:gd name="connsiteX8059" fmla="*/ 1740247 w 7122824"/>
              <a:gd name="connsiteY8059" fmla="*/ 1412766 h 4151891"/>
              <a:gd name="connsiteX8060" fmla="*/ 1029106 w 7122824"/>
              <a:gd name="connsiteY8060" fmla="*/ 1411640 h 4151891"/>
              <a:gd name="connsiteX8061" fmla="*/ 1054214 w 7122824"/>
              <a:gd name="connsiteY8061" fmla="*/ 1411928 h 4151891"/>
              <a:gd name="connsiteX8062" fmla="*/ 1041369 w 7122824"/>
              <a:gd name="connsiteY8062" fmla="*/ 1423865 h 4151891"/>
              <a:gd name="connsiteX8063" fmla="*/ 1021983 w 7122824"/>
              <a:gd name="connsiteY8063" fmla="*/ 1417889 h 4151891"/>
              <a:gd name="connsiteX8064" fmla="*/ 1019957 w 7122824"/>
              <a:gd name="connsiteY8064" fmla="*/ 1431444 h 4151891"/>
              <a:gd name="connsiteX8065" fmla="*/ 1002986 w 7122824"/>
              <a:gd name="connsiteY8065" fmla="*/ 1418130 h 4151891"/>
              <a:gd name="connsiteX8066" fmla="*/ 1029106 w 7122824"/>
              <a:gd name="connsiteY8066" fmla="*/ 1411640 h 4151891"/>
              <a:gd name="connsiteX8067" fmla="*/ 1872533 w 7122824"/>
              <a:gd name="connsiteY8067" fmla="*/ 1408945 h 4151891"/>
              <a:gd name="connsiteX8068" fmla="*/ 1875115 w 7122824"/>
              <a:gd name="connsiteY8068" fmla="*/ 1409433 h 4151891"/>
              <a:gd name="connsiteX8069" fmla="*/ 1865165 w 7122824"/>
              <a:gd name="connsiteY8069" fmla="*/ 1416155 h 4151891"/>
              <a:gd name="connsiteX8070" fmla="*/ 1872533 w 7122824"/>
              <a:gd name="connsiteY8070" fmla="*/ 1408945 h 4151891"/>
              <a:gd name="connsiteX8071" fmla="*/ 1581510 w 7122824"/>
              <a:gd name="connsiteY8071" fmla="*/ 1406984 h 4151891"/>
              <a:gd name="connsiteX8072" fmla="*/ 1594342 w 7122824"/>
              <a:gd name="connsiteY8072" fmla="*/ 1419585 h 4151891"/>
              <a:gd name="connsiteX8073" fmla="*/ 1567614 w 7122824"/>
              <a:gd name="connsiteY8073" fmla="*/ 1415590 h 4151891"/>
              <a:gd name="connsiteX8074" fmla="*/ 1581510 w 7122824"/>
              <a:gd name="connsiteY8074" fmla="*/ 1406984 h 4151891"/>
              <a:gd name="connsiteX8075" fmla="*/ 1081079 w 7122824"/>
              <a:gd name="connsiteY8075" fmla="*/ 1403129 h 4151891"/>
              <a:gd name="connsiteX8076" fmla="*/ 1087486 w 7122824"/>
              <a:gd name="connsiteY8076" fmla="*/ 1412295 h 4151891"/>
              <a:gd name="connsiteX8077" fmla="*/ 1081079 w 7122824"/>
              <a:gd name="connsiteY8077" fmla="*/ 1403129 h 4151891"/>
              <a:gd name="connsiteX8078" fmla="*/ 1125050 w 7122824"/>
              <a:gd name="connsiteY8078" fmla="*/ 1396520 h 4151891"/>
              <a:gd name="connsiteX8079" fmla="*/ 1141485 w 7122824"/>
              <a:gd name="connsiteY8079" fmla="*/ 1396997 h 4151891"/>
              <a:gd name="connsiteX8080" fmla="*/ 1098509 w 7122824"/>
              <a:gd name="connsiteY8080" fmla="*/ 1401800 h 4151891"/>
              <a:gd name="connsiteX8081" fmla="*/ 1125050 w 7122824"/>
              <a:gd name="connsiteY8081" fmla="*/ 1396520 h 4151891"/>
              <a:gd name="connsiteX8082" fmla="*/ 1154569 w 7122824"/>
              <a:gd name="connsiteY8082" fmla="*/ 1392291 h 4151891"/>
              <a:gd name="connsiteX8083" fmla="*/ 1164913 w 7122824"/>
              <a:gd name="connsiteY8083" fmla="*/ 1394035 h 4151891"/>
              <a:gd name="connsiteX8084" fmla="*/ 1146009 w 7122824"/>
              <a:gd name="connsiteY8084" fmla="*/ 1394375 h 4151891"/>
              <a:gd name="connsiteX8085" fmla="*/ 1154569 w 7122824"/>
              <a:gd name="connsiteY8085" fmla="*/ 1392291 h 4151891"/>
              <a:gd name="connsiteX8086" fmla="*/ 1181667 w 7122824"/>
              <a:gd name="connsiteY8086" fmla="*/ 1386264 h 4151891"/>
              <a:gd name="connsiteX8087" fmla="*/ 1191527 w 7122824"/>
              <a:gd name="connsiteY8087" fmla="*/ 1392815 h 4151891"/>
              <a:gd name="connsiteX8088" fmla="*/ 1172019 w 7122824"/>
              <a:gd name="connsiteY8088" fmla="*/ 1394413 h 4151891"/>
              <a:gd name="connsiteX8089" fmla="*/ 1181667 w 7122824"/>
              <a:gd name="connsiteY8089" fmla="*/ 1386264 h 4151891"/>
              <a:gd name="connsiteX8090" fmla="*/ 1215496 w 7122824"/>
              <a:gd name="connsiteY8090" fmla="*/ 1386221 h 4151891"/>
              <a:gd name="connsiteX8091" fmla="*/ 1192604 w 7122824"/>
              <a:gd name="connsiteY8091" fmla="*/ 1387313 h 4151891"/>
              <a:gd name="connsiteX8092" fmla="*/ 1215496 w 7122824"/>
              <a:gd name="connsiteY8092" fmla="*/ 1386221 h 4151891"/>
              <a:gd name="connsiteX8093" fmla="*/ 1259341 w 7122824"/>
              <a:gd name="connsiteY8093" fmla="*/ 1372794 h 4151891"/>
              <a:gd name="connsiteX8094" fmla="*/ 1292866 w 7122824"/>
              <a:gd name="connsiteY8094" fmla="*/ 1373234 h 4151891"/>
              <a:gd name="connsiteX8095" fmla="*/ 1314454 w 7122824"/>
              <a:gd name="connsiteY8095" fmla="*/ 1377674 h 4151891"/>
              <a:gd name="connsiteX8096" fmla="*/ 1271753 w 7122824"/>
              <a:gd name="connsiteY8096" fmla="*/ 1394268 h 4151891"/>
              <a:gd name="connsiteX8097" fmla="*/ 1225248 w 7122824"/>
              <a:gd name="connsiteY8097" fmla="*/ 1384222 h 4151891"/>
              <a:gd name="connsiteX8098" fmla="*/ 1259341 w 7122824"/>
              <a:gd name="connsiteY8098" fmla="*/ 1372794 h 4151891"/>
              <a:gd name="connsiteX8099" fmla="*/ 2798320 w 7122824"/>
              <a:gd name="connsiteY8099" fmla="*/ 1371496 h 4151891"/>
              <a:gd name="connsiteX8100" fmla="*/ 2828039 w 7122824"/>
              <a:gd name="connsiteY8100" fmla="*/ 1409451 h 4151891"/>
              <a:gd name="connsiteX8101" fmla="*/ 3049224 w 7122824"/>
              <a:gd name="connsiteY8101" fmla="*/ 1750645 h 4151891"/>
              <a:gd name="connsiteX8102" fmla="*/ 3074630 w 7122824"/>
              <a:gd name="connsiteY8102" fmla="*/ 1789156 h 4151891"/>
              <a:gd name="connsiteX8103" fmla="*/ 3071966 w 7122824"/>
              <a:gd name="connsiteY8103" fmla="*/ 1787282 h 4151891"/>
              <a:gd name="connsiteX8104" fmla="*/ 3070806 w 7122824"/>
              <a:gd name="connsiteY8104" fmla="*/ 1793008 h 4151891"/>
              <a:gd name="connsiteX8105" fmla="*/ 3017008 w 7122824"/>
              <a:gd name="connsiteY8105" fmla="*/ 1708500 h 4151891"/>
              <a:gd name="connsiteX8106" fmla="*/ 2807492 w 7122824"/>
              <a:gd name="connsiteY8106" fmla="*/ 1390900 h 4151891"/>
              <a:gd name="connsiteX8107" fmla="*/ 2798320 w 7122824"/>
              <a:gd name="connsiteY8107" fmla="*/ 1371496 h 4151891"/>
              <a:gd name="connsiteX8108" fmla="*/ 1350311 w 7122824"/>
              <a:gd name="connsiteY8108" fmla="*/ 1368443 h 4151891"/>
              <a:gd name="connsiteX8109" fmla="*/ 1348259 w 7122824"/>
              <a:gd name="connsiteY8109" fmla="*/ 1382173 h 4151891"/>
              <a:gd name="connsiteX8110" fmla="*/ 1338414 w 7122824"/>
              <a:gd name="connsiteY8110" fmla="*/ 1388240 h 4151891"/>
              <a:gd name="connsiteX8111" fmla="*/ 1326939 w 7122824"/>
              <a:gd name="connsiteY8111" fmla="*/ 1372748 h 4151891"/>
              <a:gd name="connsiteX8112" fmla="*/ 1350311 w 7122824"/>
              <a:gd name="connsiteY8112" fmla="*/ 1368443 h 4151891"/>
              <a:gd name="connsiteX8113" fmla="*/ 1432864 w 7122824"/>
              <a:gd name="connsiteY8113" fmla="*/ 1366988 h 4151891"/>
              <a:gd name="connsiteX8114" fmla="*/ 1429095 w 7122824"/>
              <a:gd name="connsiteY8114" fmla="*/ 1381811 h 4151891"/>
              <a:gd name="connsiteX8115" fmla="*/ 1416928 w 7122824"/>
              <a:gd name="connsiteY8115" fmla="*/ 1379993 h 4151891"/>
              <a:gd name="connsiteX8116" fmla="*/ 1382823 w 7122824"/>
              <a:gd name="connsiteY8116" fmla="*/ 1381051 h 4151891"/>
              <a:gd name="connsiteX8117" fmla="*/ 1355052 w 7122824"/>
              <a:gd name="connsiteY8117" fmla="*/ 1369208 h 4151891"/>
              <a:gd name="connsiteX8118" fmla="*/ 1432864 w 7122824"/>
              <a:gd name="connsiteY8118" fmla="*/ 1366988 h 4151891"/>
              <a:gd name="connsiteX8119" fmla="*/ 1000031 w 7122824"/>
              <a:gd name="connsiteY8119" fmla="*/ 1364367 h 4151891"/>
              <a:gd name="connsiteX8120" fmla="*/ 1000586 w 7122824"/>
              <a:gd name="connsiteY8120" fmla="*/ 1368342 h 4151891"/>
              <a:gd name="connsiteX8121" fmla="*/ 999635 w 7122824"/>
              <a:gd name="connsiteY8121" fmla="*/ 1370389 h 4151891"/>
              <a:gd name="connsiteX8122" fmla="*/ 1001669 w 7122824"/>
              <a:gd name="connsiteY8122" fmla="*/ 1368770 h 4151891"/>
              <a:gd name="connsiteX8123" fmla="*/ 1005092 w 7122824"/>
              <a:gd name="connsiteY8123" fmla="*/ 1368529 h 4151891"/>
              <a:gd name="connsiteX8124" fmla="*/ 1011038 w 7122824"/>
              <a:gd name="connsiteY8124" fmla="*/ 1370169 h 4151891"/>
              <a:gd name="connsiteX8125" fmla="*/ 1001415 w 7122824"/>
              <a:gd name="connsiteY8125" fmla="*/ 1373385 h 4151891"/>
              <a:gd name="connsiteX8126" fmla="*/ 999029 w 7122824"/>
              <a:gd name="connsiteY8126" fmla="*/ 1371688 h 4151891"/>
              <a:gd name="connsiteX8127" fmla="*/ 998893 w 7122824"/>
              <a:gd name="connsiteY8127" fmla="*/ 1371980 h 4151891"/>
              <a:gd name="connsiteX8128" fmla="*/ 996600 w 7122824"/>
              <a:gd name="connsiteY8128" fmla="*/ 1368525 h 4151891"/>
              <a:gd name="connsiteX8129" fmla="*/ 1000031 w 7122824"/>
              <a:gd name="connsiteY8129" fmla="*/ 1364367 h 4151891"/>
              <a:gd name="connsiteX8130" fmla="*/ 957532 w 7122824"/>
              <a:gd name="connsiteY8130" fmla="*/ 1361897 h 4151891"/>
              <a:gd name="connsiteX8131" fmla="*/ 974139 w 7122824"/>
              <a:gd name="connsiteY8131" fmla="*/ 1371008 h 4151891"/>
              <a:gd name="connsiteX8132" fmla="*/ 799982 w 7122824"/>
              <a:gd name="connsiteY8132" fmla="*/ 1420899 h 4151891"/>
              <a:gd name="connsiteX8133" fmla="*/ 712341 w 7122824"/>
              <a:gd name="connsiteY8133" fmla="*/ 1445240 h 4151891"/>
              <a:gd name="connsiteX8134" fmla="*/ 673153 w 7122824"/>
              <a:gd name="connsiteY8134" fmla="*/ 1457843 h 4151891"/>
              <a:gd name="connsiteX8135" fmla="*/ 646212 w 7122824"/>
              <a:gd name="connsiteY8135" fmla="*/ 1460057 h 4151891"/>
              <a:gd name="connsiteX8136" fmla="*/ 647808 w 7122824"/>
              <a:gd name="connsiteY8136" fmla="*/ 1449377 h 4151891"/>
              <a:gd name="connsiteX8137" fmla="*/ 659209 w 7122824"/>
              <a:gd name="connsiteY8137" fmla="*/ 1446400 h 4151891"/>
              <a:gd name="connsiteX8138" fmla="*/ 682241 w 7122824"/>
              <a:gd name="connsiteY8138" fmla="*/ 1438923 h 4151891"/>
              <a:gd name="connsiteX8139" fmla="*/ 726251 w 7122824"/>
              <a:gd name="connsiteY8139" fmla="*/ 1425480 h 4151891"/>
              <a:gd name="connsiteX8140" fmla="*/ 814082 w 7122824"/>
              <a:gd name="connsiteY8140" fmla="*/ 1399868 h 4151891"/>
              <a:gd name="connsiteX8141" fmla="*/ 899734 w 7122824"/>
              <a:gd name="connsiteY8141" fmla="*/ 1378349 h 4151891"/>
              <a:gd name="connsiteX8142" fmla="*/ 922272 w 7122824"/>
              <a:gd name="connsiteY8142" fmla="*/ 1374177 h 4151891"/>
              <a:gd name="connsiteX8143" fmla="*/ 939406 w 7122824"/>
              <a:gd name="connsiteY8143" fmla="*/ 1364258 h 4151891"/>
              <a:gd name="connsiteX8144" fmla="*/ 957532 w 7122824"/>
              <a:gd name="connsiteY8144" fmla="*/ 1361897 h 4151891"/>
              <a:gd name="connsiteX8145" fmla="*/ 991043 w 7122824"/>
              <a:gd name="connsiteY8145" fmla="*/ 1359575 h 4151891"/>
              <a:gd name="connsiteX8146" fmla="*/ 999329 w 7122824"/>
              <a:gd name="connsiteY8146" fmla="*/ 1363929 h 4151891"/>
              <a:gd name="connsiteX8147" fmla="*/ 991043 w 7122824"/>
              <a:gd name="connsiteY8147" fmla="*/ 1359575 h 4151891"/>
              <a:gd name="connsiteX8148" fmla="*/ 1897746 w 7122824"/>
              <a:gd name="connsiteY8148" fmla="*/ 1359271 h 4151891"/>
              <a:gd name="connsiteX8149" fmla="*/ 1897232 w 7122824"/>
              <a:gd name="connsiteY8149" fmla="*/ 1359310 h 4151891"/>
              <a:gd name="connsiteX8150" fmla="*/ 1898469 w 7122824"/>
              <a:gd name="connsiteY8150" fmla="*/ 1360735 h 4151891"/>
              <a:gd name="connsiteX8151" fmla="*/ 1898563 w 7122824"/>
              <a:gd name="connsiteY8151" fmla="*/ 1360565 h 4151891"/>
              <a:gd name="connsiteX8152" fmla="*/ 1897746 w 7122824"/>
              <a:gd name="connsiteY8152" fmla="*/ 1359271 h 4151891"/>
              <a:gd name="connsiteX8153" fmla="*/ 1456480 w 7122824"/>
              <a:gd name="connsiteY8153" fmla="*/ 1347532 h 4151891"/>
              <a:gd name="connsiteX8154" fmla="*/ 1467180 w 7122824"/>
              <a:gd name="connsiteY8154" fmla="*/ 1360015 h 4151891"/>
              <a:gd name="connsiteX8155" fmla="*/ 1485615 w 7122824"/>
              <a:gd name="connsiteY8155" fmla="*/ 1362770 h 4151891"/>
              <a:gd name="connsiteX8156" fmla="*/ 1455955 w 7122824"/>
              <a:gd name="connsiteY8156" fmla="*/ 1372072 h 4151891"/>
              <a:gd name="connsiteX8157" fmla="*/ 1443693 w 7122824"/>
              <a:gd name="connsiteY8157" fmla="*/ 1371794 h 4151891"/>
              <a:gd name="connsiteX8158" fmla="*/ 1439138 w 7122824"/>
              <a:gd name="connsiteY8158" fmla="*/ 1360230 h 4151891"/>
              <a:gd name="connsiteX8159" fmla="*/ 1452709 w 7122824"/>
              <a:gd name="connsiteY8159" fmla="*/ 1362258 h 4151891"/>
              <a:gd name="connsiteX8160" fmla="*/ 1456480 w 7122824"/>
              <a:gd name="connsiteY8160" fmla="*/ 1347532 h 4151891"/>
              <a:gd name="connsiteX8161" fmla="*/ 1715294 w 7122824"/>
              <a:gd name="connsiteY8161" fmla="*/ 1342538 h 4151891"/>
              <a:gd name="connsiteX8162" fmla="*/ 1726122 w 7122824"/>
              <a:gd name="connsiteY8162" fmla="*/ 1344156 h 4151891"/>
              <a:gd name="connsiteX8163" fmla="*/ 1743139 w 7122824"/>
              <a:gd name="connsiteY8163" fmla="*/ 1346699 h 4151891"/>
              <a:gd name="connsiteX8164" fmla="*/ 1742334 w 7122824"/>
              <a:gd name="connsiteY8164" fmla="*/ 1352085 h 4151891"/>
              <a:gd name="connsiteX8165" fmla="*/ 1731505 w 7122824"/>
              <a:gd name="connsiteY8165" fmla="*/ 1350467 h 4151891"/>
              <a:gd name="connsiteX8166" fmla="*/ 1714489 w 7122824"/>
              <a:gd name="connsiteY8166" fmla="*/ 1347924 h 4151891"/>
              <a:gd name="connsiteX8167" fmla="*/ 1715294 w 7122824"/>
              <a:gd name="connsiteY8167" fmla="*/ 1342538 h 4151891"/>
              <a:gd name="connsiteX8168" fmla="*/ 1653181 w 7122824"/>
              <a:gd name="connsiteY8168" fmla="*/ 1338159 h 4151891"/>
              <a:gd name="connsiteX8169" fmla="*/ 1661386 w 7122824"/>
              <a:gd name="connsiteY8169" fmla="*/ 1340071 h 4151891"/>
              <a:gd name="connsiteX8170" fmla="*/ 1647002 w 7122824"/>
              <a:gd name="connsiteY8170" fmla="*/ 1345757 h 4151891"/>
              <a:gd name="connsiteX8171" fmla="*/ 1653181 w 7122824"/>
              <a:gd name="connsiteY8171" fmla="*/ 1338159 h 4151891"/>
              <a:gd name="connsiteX8172" fmla="*/ 2862182 w 7122824"/>
              <a:gd name="connsiteY8172" fmla="*/ 1317414 h 4151891"/>
              <a:gd name="connsiteX8173" fmla="*/ 2865475 w 7122824"/>
              <a:gd name="connsiteY8173" fmla="*/ 1317521 h 4151891"/>
              <a:gd name="connsiteX8174" fmla="*/ 2863813 w 7122824"/>
              <a:gd name="connsiteY8174" fmla="*/ 1317942 h 4151891"/>
              <a:gd name="connsiteX8175" fmla="*/ 2862182 w 7122824"/>
              <a:gd name="connsiteY8175" fmla="*/ 1317414 h 4151891"/>
              <a:gd name="connsiteX8176" fmla="*/ 2769624 w 7122824"/>
              <a:gd name="connsiteY8176" fmla="*/ 1121986 h 4151891"/>
              <a:gd name="connsiteX8177" fmla="*/ 2769665 w 7122824"/>
              <a:gd name="connsiteY8177" fmla="*/ 1122066 h 4151891"/>
              <a:gd name="connsiteX8178" fmla="*/ 2769658 w 7122824"/>
              <a:gd name="connsiteY8178" fmla="*/ 1122071 h 4151891"/>
              <a:gd name="connsiteX8179" fmla="*/ 2771220 w 7122824"/>
              <a:gd name="connsiteY8179" fmla="*/ 1120855 h 4151891"/>
              <a:gd name="connsiteX8180" fmla="*/ 2780107 w 7122824"/>
              <a:gd name="connsiteY8180" fmla="*/ 1140878 h 4151891"/>
              <a:gd name="connsiteX8181" fmla="*/ 2774953 w 7122824"/>
              <a:gd name="connsiteY8181" fmla="*/ 1132121 h 4151891"/>
              <a:gd name="connsiteX8182" fmla="*/ 2769665 w 7122824"/>
              <a:gd name="connsiteY8182" fmla="*/ 1122066 h 4151891"/>
              <a:gd name="connsiteX8183" fmla="*/ 2759152 w 7122824"/>
              <a:gd name="connsiteY8183" fmla="*/ 1102074 h 4151891"/>
              <a:gd name="connsiteX8184" fmla="*/ 2766164 w 7122824"/>
              <a:gd name="connsiteY8184" fmla="*/ 1113557 h 4151891"/>
              <a:gd name="connsiteX8185" fmla="*/ 2769624 w 7122824"/>
              <a:gd name="connsiteY8185" fmla="*/ 1121986 h 4151891"/>
              <a:gd name="connsiteX8186" fmla="*/ 2644725 w 7122824"/>
              <a:gd name="connsiteY8186" fmla="*/ 1097106 h 4151891"/>
              <a:gd name="connsiteX8187" fmla="*/ 2649577 w 7122824"/>
              <a:gd name="connsiteY8187" fmla="*/ 1099836 h 4151891"/>
              <a:gd name="connsiteX8188" fmla="*/ 2647420 w 7122824"/>
              <a:gd name="connsiteY8188" fmla="*/ 1098623 h 4151891"/>
              <a:gd name="connsiteX8189" fmla="*/ 2643107 w 7122824"/>
              <a:gd name="connsiteY8189" fmla="*/ 1096198 h 4151891"/>
              <a:gd name="connsiteX8190" fmla="*/ 2643826 w 7122824"/>
              <a:gd name="connsiteY8190" fmla="*/ 1096601 h 4151891"/>
              <a:gd name="connsiteX8191" fmla="*/ 2644725 w 7122824"/>
              <a:gd name="connsiteY8191" fmla="*/ 1097106 h 4151891"/>
              <a:gd name="connsiteX8192" fmla="*/ 2806858 w 7122824"/>
              <a:gd name="connsiteY8192" fmla="*/ 1083888 h 4151891"/>
              <a:gd name="connsiteX8193" fmla="*/ 2812880 w 7122824"/>
              <a:gd name="connsiteY8193" fmla="*/ 1096037 h 4151891"/>
              <a:gd name="connsiteX8194" fmla="*/ 2815077 w 7122824"/>
              <a:gd name="connsiteY8194" fmla="*/ 1099127 h 4151891"/>
              <a:gd name="connsiteX8195" fmla="*/ 2814229 w 7122824"/>
              <a:gd name="connsiteY8195" fmla="*/ 1096315 h 4151891"/>
              <a:gd name="connsiteX8196" fmla="*/ 2813097 w 7122824"/>
              <a:gd name="connsiteY8196" fmla="*/ 1094250 h 4151891"/>
              <a:gd name="connsiteX8197" fmla="*/ 2731746 w 7122824"/>
              <a:gd name="connsiteY8197" fmla="*/ 1049169 h 4151891"/>
              <a:gd name="connsiteX8198" fmla="*/ 2729455 w 7122824"/>
              <a:gd name="connsiteY8198" fmla="*/ 1049464 h 4151891"/>
              <a:gd name="connsiteX8199" fmla="*/ 2733104 w 7122824"/>
              <a:gd name="connsiteY8199" fmla="*/ 1055646 h 4151891"/>
              <a:gd name="connsiteX8200" fmla="*/ 2733843 w 7122824"/>
              <a:gd name="connsiteY8200" fmla="*/ 1054891 h 4151891"/>
              <a:gd name="connsiteX8201" fmla="*/ 2731746 w 7122824"/>
              <a:gd name="connsiteY8201" fmla="*/ 1049169 h 4151891"/>
              <a:gd name="connsiteX8202" fmla="*/ 2756566 w 7122824"/>
              <a:gd name="connsiteY8202" fmla="*/ 1034496 h 4151891"/>
              <a:gd name="connsiteX8203" fmla="*/ 2759392 w 7122824"/>
              <a:gd name="connsiteY8203" fmla="*/ 1041141 h 4151891"/>
              <a:gd name="connsiteX8204" fmla="*/ 2757391 w 7122824"/>
              <a:gd name="connsiteY8204" fmla="*/ 1038354 h 4151891"/>
              <a:gd name="connsiteX8205" fmla="*/ 2756566 w 7122824"/>
              <a:gd name="connsiteY8205" fmla="*/ 1034496 h 4151891"/>
              <a:gd name="connsiteX8206" fmla="*/ 2751554 w 7122824"/>
              <a:gd name="connsiteY8206" fmla="*/ 993755 h 4151891"/>
              <a:gd name="connsiteX8207" fmla="*/ 2754675 w 7122824"/>
              <a:gd name="connsiteY8207" fmla="*/ 999139 h 4151891"/>
              <a:gd name="connsiteX8208" fmla="*/ 2753912 w 7122824"/>
              <a:gd name="connsiteY8208" fmla="*/ 1000162 h 4151891"/>
              <a:gd name="connsiteX8209" fmla="*/ 2751821 w 7122824"/>
              <a:gd name="connsiteY8209" fmla="*/ 997051 h 4151891"/>
              <a:gd name="connsiteX8210" fmla="*/ 2751554 w 7122824"/>
              <a:gd name="connsiteY8210" fmla="*/ 993755 h 4151891"/>
              <a:gd name="connsiteX8211" fmla="*/ 3004489 w 7122824"/>
              <a:gd name="connsiteY8211" fmla="*/ 980659 h 4151891"/>
              <a:gd name="connsiteX8212" fmla="*/ 3004404 w 7122824"/>
              <a:gd name="connsiteY8212" fmla="*/ 981040 h 4151891"/>
              <a:gd name="connsiteX8213" fmla="*/ 3005518 w 7122824"/>
              <a:gd name="connsiteY8213" fmla="*/ 983933 h 4151891"/>
              <a:gd name="connsiteX8214" fmla="*/ 3006129 w 7122824"/>
              <a:gd name="connsiteY8214" fmla="*/ 984194 h 4151891"/>
              <a:gd name="connsiteX8215" fmla="*/ 3006455 w 7122824"/>
              <a:gd name="connsiteY8215" fmla="*/ 983671 h 4151891"/>
              <a:gd name="connsiteX8216" fmla="*/ 3005019 w 7122824"/>
              <a:gd name="connsiteY8216" fmla="*/ 981088 h 4151891"/>
              <a:gd name="connsiteX8217" fmla="*/ 2695794 w 7122824"/>
              <a:gd name="connsiteY8217" fmla="*/ 969747 h 4151891"/>
              <a:gd name="connsiteX8218" fmla="*/ 2700269 w 7122824"/>
              <a:gd name="connsiteY8218" fmla="*/ 980247 h 4151891"/>
              <a:gd name="connsiteX8219" fmla="*/ 2697332 w 7122824"/>
              <a:gd name="connsiteY8219" fmla="*/ 976004 h 4151891"/>
              <a:gd name="connsiteX8220" fmla="*/ 2695794 w 7122824"/>
              <a:gd name="connsiteY8220" fmla="*/ 969747 h 4151891"/>
              <a:gd name="connsiteX8221" fmla="*/ 2694404 w 7122824"/>
              <a:gd name="connsiteY8221" fmla="*/ 965685 h 4151891"/>
              <a:gd name="connsiteX8222" fmla="*/ 2695794 w 7122824"/>
              <a:gd name="connsiteY8222" fmla="*/ 969747 h 4151891"/>
              <a:gd name="connsiteX8223" fmla="*/ 2694494 w 7122824"/>
              <a:gd name="connsiteY8223" fmla="*/ 968727 h 4151891"/>
              <a:gd name="connsiteX8224" fmla="*/ 2694404 w 7122824"/>
              <a:gd name="connsiteY8224" fmla="*/ 965685 h 4151891"/>
              <a:gd name="connsiteX8225" fmla="*/ 2693014 w 7122824"/>
              <a:gd name="connsiteY8225" fmla="*/ 961624 h 4151891"/>
              <a:gd name="connsiteX8226" fmla="*/ 2694404 w 7122824"/>
              <a:gd name="connsiteY8226" fmla="*/ 965685 h 4151891"/>
              <a:gd name="connsiteX8227" fmla="*/ 2693106 w 7122824"/>
              <a:gd name="connsiteY8227" fmla="*/ 964667 h 4151891"/>
              <a:gd name="connsiteX8228" fmla="*/ 2693014 w 7122824"/>
              <a:gd name="connsiteY8228" fmla="*/ 961624 h 4151891"/>
              <a:gd name="connsiteX8229" fmla="*/ 2924149 w 7122824"/>
              <a:gd name="connsiteY8229" fmla="*/ 943420 h 4151891"/>
              <a:gd name="connsiteX8230" fmla="*/ 2926345 w 7122824"/>
              <a:gd name="connsiteY8230" fmla="*/ 945685 h 4151891"/>
              <a:gd name="connsiteX8231" fmla="*/ 2930006 w 7122824"/>
              <a:gd name="connsiteY8231" fmla="*/ 946985 h 4151891"/>
              <a:gd name="connsiteX8232" fmla="*/ 2929487 w 7122824"/>
              <a:gd name="connsiteY8232" fmla="*/ 945620 h 4151891"/>
              <a:gd name="connsiteX8233" fmla="*/ 2975611 w 7122824"/>
              <a:gd name="connsiteY8233" fmla="*/ 930153 h 4151891"/>
              <a:gd name="connsiteX8234" fmla="*/ 2981408 w 7122824"/>
              <a:gd name="connsiteY8234" fmla="*/ 938823 h 4151891"/>
              <a:gd name="connsiteX8235" fmla="*/ 2979147 w 7122824"/>
              <a:gd name="connsiteY8235" fmla="*/ 931695 h 4151891"/>
              <a:gd name="connsiteX8236" fmla="*/ 2747956 w 7122824"/>
              <a:gd name="connsiteY8236" fmla="*/ 929736 h 4151891"/>
              <a:gd name="connsiteX8237" fmla="*/ 2752371 w 7122824"/>
              <a:gd name="connsiteY8237" fmla="*/ 929804 h 4151891"/>
              <a:gd name="connsiteX8238" fmla="*/ 2755114 w 7122824"/>
              <a:gd name="connsiteY8238" fmla="*/ 931723 h 4151891"/>
              <a:gd name="connsiteX8239" fmla="*/ 2747956 w 7122824"/>
              <a:gd name="connsiteY8239" fmla="*/ 929736 h 4151891"/>
              <a:gd name="connsiteX8240" fmla="*/ 2879025 w 7122824"/>
              <a:gd name="connsiteY8240" fmla="*/ 923748 h 4151891"/>
              <a:gd name="connsiteX8241" fmla="*/ 2885972 w 7122824"/>
              <a:gd name="connsiteY8241" fmla="*/ 930291 h 4151891"/>
              <a:gd name="connsiteX8242" fmla="*/ 2894310 w 7122824"/>
              <a:gd name="connsiteY8242" fmla="*/ 942366 h 4151891"/>
              <a:gd name="connsiteX8243" fmla="*/ 2910189 w 7122824"/>
              <a:gd name="connsiteY8243" fmla="*/ 964565 h 4151891"/>
              <a:gd name="connsiteX8244" fmla="*/ 2912336 w 7122824"/>
              <a:gd name="connsiteY8244" fmla="*/ 964345 h 4151891"/>
              <a:gd name="connsiteX8245" fmla="*/ 2915408 w 7122824"/>
              <a:gd name="connsiteY8245" fmla="*/ 964849 h 4151891"/>
              <a:gd name="connsiteX8246" fmla="*/ 2912090 w 7122824"/>
              <a:gd name="connsiteY8246" fmla="*/ 957794 h 4151891"/>
              <a:gd name="connsiteX8247" fmla="*/ 2904456 w 7122824"/>
              <a:gd name="connsiteY8247" fmla="*/ 936817 h 4151891"/>
              <a:gd name="connsiteX8248" fmla="*/ 2903420 w 7122824"/>
              <a:gd name="connsiteY8248" fmla="*/ 934705 h 4151891"/>
              <a:gd name="connsiteX8249" fmla="*/ 2950039 w 7122824"/>
              <a:gd name="connsiteY8249" fmla="*/ 919007 h 4151891"/>
              <a:gd name="connsiteX8250" fmla="*/ 2952670 w 7122824"/>
              <a:gd name="connsiteY8250" fmla="*/ 924423 h 4151891"/>
              <a:gd name="connsiteX8251" fmla="*/ 2955676 w 7122824"/>
              <a:gd name="connsiteY8251" fmla="*/ 921464 h 4151891"/>
              <a:gd name="connsiteX8252" fmla="*/ 2868236 w 7122824"/>
              <a:gd name="connsiteY8252" fmla="*/ 918841 h 4151891"/>
              <a:gd name="connsiteX8253" fmla="*/ 2872405 w 7122824"/>
              <a:gd name="connsiteY8253" fmla="*/ 921160 h 4151891"/>
              <a:gd name="connsiteX8254" fmla="*/ 2868271 w 7122824"/>
              <a:gd name="connsiteY8254" fmla="*/ 919847 h 4151891"/>
              <a:gd name="connsiteX8255" fmla="*/ 2878864 w 7122824"/>
              <a:gd name="connsiteY8255" fmla="*/ 927989 h 4151891"/>
              <a:gd name="connsiteX8256" fmla="*/ 2878332 w 7122824"/>
              <a:gd name="connsiteY8256" fmla="*/ 926147 h 4151891"/>
              <a:gd name="connsiteX8257" fmla="*/ 2877430 w 7122824"/>
              <a:gd name="connsiteY8257" fmla="*/ 923031 h 4151891"/>
              <a:gd name="connsiteX8258" fmla="*/ 2875888 w 7122824"/>
              <a:gd name="connsiteY8258" fmla="*/ 922339 h 4151891"/>
              <a:gd name="connsiteX8259" fmla="*/ 2868236 w 7122824"/>
              <a:gd name="connsiteY8259" fmla="*/ 918841 h 4151891"/>
              <a:gd name="connsiteX8260" fmla="*/ 2686602 w 7122824"/>
              <a:gd name="connsiteY8260" fmla="*/ 909424 h 4151891"/>
              <a:gd name="connsiteX8261" fmla="*/ 2688935 w 7122824"/>
              <a:gd name="connsiteY8261" fmla="*/ 914773 h 4151891"/>
              <a:gd name="connsiteX8262" fmla="*/ 2688164 w 7122824"/>
              <a:gd name="connsiteY8262" fmla="*/ 913810 h 4151891"/>
              <a:gd name="connsiteX8263" fmla="*/ 2745833 w 7122824"/>
              <a:gd name="connsiteY8263" fmla="*/ 895735 h 4151891"/>
              <a:gd name="connsiteX8264" fmla="*/ 2766620 w 7122824"/>
              <a:gd name="connsiteY8264" fmla="*/ 918979 h 4151891"/>
              <a:gd name="connsiteX8265" fmla="*/ 2769619 w 7122824"/>
              <a:gd name="connsiteY8265" fmla="*/ 922023 h 4151891"/>
              <a:gd name="connsiteX8266" fmla="*/ 2768133 w 7122824"/>
              <a:gd name="connsiteY8266" fmla="*/ 919920 h 4151891"/>
              <a:gd name="connsiteX8267" fmla="*/ 2766620 w 7122824"/>
              <a:gd name="connsiteY8267" fmla="*/ 918979 h 4151891"/>
              <a:gd name="connsiteX8268" fmla="*/ 2745833 w 7122824"/>
              <a:gd name="connsiteY8268" fmla="*/ 895735 h 4151891"/>
              <a:gd name="connsiteX8269" fmla="*/ 2787806 w 7122824"/>
              <a:gd name="connsiteY8269" fmla="*/ 894714 h 4151891"/>
              <a:gd name="connsiteX8270" fmla="*/ 2791041 w 7122824"/>
              <a:gd name="connsiteY8270" fmla="*/ 898779 h 4151891"/>
              <a:gd name="connsiteX8271" fmla="*/ 2789897 w 7122824"/>
              <a:gd name="connsiteY8271" fmla="*/ 897792 h 4151891"/>
              <a:gd name="connsiteX8272" fmla="*/ 2789053 w 7122824"/>
              <a:gd name="connsiteY8272" fmla="*/ 896957 h 4151891"/>
              <a:gd name="connsiteX8273" fmla="*/ 2889457 w 7122824"/>
              <a:gd name="connsiteY8273" fmla="*/ 892603 h 4151891"/>
              <a:gd name="connsiteX8274" fmla="*/ 2903737 w 7122824"/>
              <a:gd name="connsiteY8274" fmla="*/ 914835 h 4151891"/>
              <a:gd name="connsiteX8275" fmla="*/ 2905397 w 7122824"/>
              <a:gd name="connsiteY8275" fmla="*/ 917552 h 4151891"/>
              <a:gd name="connsiteX8276" fmla="*/ 2906295 w 7122824"/>
              <a:gd name="connsiteY8276" fmla="*/ 917688 h 4151891"/>
              <a:gd name="connsiteX8277" fmla="*/ 2918645 w 7122824"/>
              <a:gd name="connsiteY8277" fmla="*/ 920917 h 4151891"/>
              <a:gd name="connsiteX8278" fmla="*/ 2909451 w 7122824"/>
              <a:gd name="connsiteY8278" fmla="*/ 903523 h 4151891"/>
              <a:gd name="connsiteX8279" fmla="*/ 2907995 w 7122824"/>
              <a:gd name="connsiteY8279" fmla="*/ 900683 h 4151891"/>
              <a:gd name="connsiteX8280" fmla="*/ 2817799 w 7122824"/>
              <a:gd name="connsiteY8280" fmla="*/ 861372 h 4151891"/>
              <a:gd name="connsiteX8281" fmla="*/ 2822035 w 7122824"/>
              <a:gd name="connsiteY8281" fmla="*/ 863598 h 4151891"/>
              <a:gd name="connsiteX8282" fmla="*/ 2826218 w 7122824"/>
              <a:gd name="connsiteY8282" fmla="*/ 865530 h 4151891"/>
              <a:gd name="connsiteX8283" fmla="*/ 2835476 w 7122824"/>
              <a:gd name="connsiteY8283" fmla="*/ 879050 h 4151891"/>
              <a:gd name="connsiteX8284" fmla="*/ 2847918 w 7122824"/>
              <a:gd name="connsiteY8284" fmla="*/ 892847 h 4151891"/>
              <a:gd name="connsiteX8285" fmla="*/ 2843252 w 7122824"/>
              <a:gd name="connsiteY8285" fmla="*/ 881158 h 4151891"/>
              <a:gd name="connsiteX8286" fmla="*/ 2850179 w 7122824"/>
              <a:gd name="connsiteY8286" fmla="*/ 892386 h 4151891"/>
              <a:gd name="connsiteX8287" fmla="*/ 2851214 w 7122824"/>
              <a:gd name="connsiteY8287" fmla="*/ 894063 h 4151891"/>
              <a:gd name="connsiteX8288" fmla="*/ 2859599 w 7122824"/>
              <a:gd name="connsiteY8288" fmla="*/ 907765 h 4151891"/>
              <a:gd name="connsiteX8289" fmla="*/ 2861323 w 7122824"/>
              <a:gd name="connsiteY8289" fmla="*/ 908187 h 4151891"/>
              <a:gd name="connsiteX8290" fmla="*/ 2878283 w 7122824"/>
              <a:gd name="connsiteY8290" fmla="*/ 912214 h 4151891"/>
              <a:gd name="connsiteX8291" fmla="*/ 2891991 w 7122824"/>
              <a:gd name="connsiteY8291" fmla="*/ 915231 h 4151891"/>
              <a:gd name="connsiteX8292" fmla="*/ 2888866 w 7122824"/>
              <a:gd name="connsiteY8292" fmla="*/ 910259 h 4151891"/>
              <a:gd name="connsiteX8293" fmla="*/ 2876187 w 7122824"/>
              <a:gd name="connsiteY8293" fmla="*/ 889806 h 4151891"/>
              <a:gd name="connsiteX8294" fmla="*/ 2873057 w 7122824"/>
              <a:gd name="connsiteY8294" fmla="*/ 885456 h 4151891"/>
              <a:gd name="connsiteX8295" fmla="*/ 2790202 w 7122824"/>
              <a:gd name="connsiteY8295" fmla="*/ 849349 h 4151891"/>
              <a:gd name="connsiteX8296" fmla="*/ 2794291 w 7122824"/>
              <a:gd name="connsiteY8296" fmla="*/ 853990 h 4151891"/>
              <a:gd name="connsiteX8297" fmla="*/ 2797000 w 7122824"/>
              <a:gd name="connsiteY8297" fmla="*/ 859972 h 4151891"/>
              <a:gd name="connsiteX8298" fmla="*/ 2797542 w 7122824"/>
              <a:gd name="connsiteY8298" fmla="*/ 861312 h 4151891"/>
              <a:gd name="connsiteX8299" fmla="*/ 2799751 w 7122824"/>
              <a:gd name="connsiteY8299" fmla="*/ 853505 h 4151891"/>
              <a:gd name="connsiteX8300" fmla="*/ 2795950 w 7122824"/>
              <a:gd name="connsiteY8300" fmla="*/ 851849 h 4151891"/>
              <a:gd name="connsiteX8301" fmla="*/ 2975418 w 7122824"/>
              <a:gd name="connsiteY8301" fmla="*/ 843557 h 4151891"/>
              <a:gd name="connsiteX8302" fmla="*/ 2975473 w 7122824"/>
              <a:gd name="connsiteY8302" fmla="*/ 843766 h 4151891"/>
              <a:gd name="connsiteX8303" fmla="*/ 2975520 w 7122824"/>
              <a:gd name="connsiteY8303" fmla="*/ 843961 h 4151891"/>
              <a:gd name="connsiteX8304" fmla="*/ 2975663 w 7122824"/>
              <a:gd name="connsiteY8304" fmla="*/ 843925 h 4151891"/>
              <a:gd name="connsiteX8305" fmla="*/ 2944386 w 7122824"/>
              <a:gd name="connsiteY8305" fmla="*/ 839523 h 4151891"/>
              <a:gd name="connsiteX8306" fmla="*/ 2945776 w 7122824"/>
              <a:gd name="connsiteY8306" fmla="*/ 843583 h 4151891"/>
              <a:gd name="connsiteX8307" fmla="*/ 2944477 w 7122824"/>
              <a:gd name="connsiteY8307" fmla="*/ 842563 h 4151891"/>
              <a:gd name="connsiteX8308" fmla="*/ 2944386 w 7122824"/>
              <a:gd name="connsiteY8308" fmla="*/ 839523 h 4151891"/>
              <a:gd name="connsiteX8309" fmla="*/ 2942997 w 7122824"/>
              <a:gd name="connsiteY8309" fmla="*/ 835461 h 4151891"/>
              <a:gd name="connsiteX8310" fmla="*/ 2944386 w 7122824"/>
              <a:gd name="connsiteY8310" fmla="*/ 839523 h 4151891"/>
              <a:gd name="connsiteX8311" fmla="*/ 2943088 w 7122824"/>
              <a:gd name="connsiteY8311" fmla="*/ 838503 h 4151891"/>
              <a:gd name="connsiteX8312" fmla="*/ 2942997 w 7122824"/>
              <a:gd name="connsiteY8312" fmla="*/ 835461 h 4151891"/>
              <a:gd name="connsiteX8313" fmla="*/ 2971456 w 7122824"/>
              <a:gd name="connsiteY8313" fmla="*/ 832686 h 4151891"/>
              <a:gd name="connsiteX8314" fmla="*/ 2972945 w 7122824"/>
              <a:gd name="connsiteY8314" fmla="*/ 835591 h 4151891"/>
              <a:gd name="connsiteX8315" fmla="*/ 2973520 w 7122824"/>
              <a:gd name="connsiteY8315" fmla="*/ 837362 h 4151891"/>
              <a:gd name="connsiteX8316" fmla="*/ 2975771 w 7122824"/>
              <a:gd name="connsiteY8316" fmla="*/ 839636 h 4151891"/>
              <a:gd name="connsiteX8317" fmla="*/ 2978976 w 7122824"/>
              <a:gd name="connsiteY8317" fmla="*/ 843529 h 4151891"/>
              <a:gd name="connsiteX8318" fmla="*/ 3001637 w 7122824"/>
              <a:gd name="connsiteY8318" fmla="*/ 851195 h 4151891"/>
              <a:gd name="connsiteX8319" fmla="*/ 3010177 w 7122824"/>
              <a:gd name="connsiteY8319" fmla="*/ 855649 h 4151891"/>
              <a:gd name="connsiteX8320" fmla="*/ 3008294 w 7122824"/>
              <a:gd name="connsiteY8320" fmla="*/ 852076 h 4151891"/>
              <a:gd name="connsiteX8321" fmla="*/ 3003839 w 7122824"/>
              <a:gd name="connsiteY8321" fmla="*/ 850205 h 4151891"/>
              <a:gd name="connsiteX8322" fmla="*/ 2973074 w 7122824"/>
              <a:gd name="connsiteY8322" fmla="*/ 833517 h 4151891"/>
              <a:gd name="connsiteX8323" fmla="*/ 2961547 w 7122824"/>
              <a:gd name="connsiteY8323" fmla="*/ 827602 h 4151891"/>
              <a:gd name="connsiteX8324" fmla="*/ 2968589 w 7122824"/>
              <a:gd name="connsiteY8324" fmla="*/ 845722 h 4151891"/>
              <a:gd name="connsiteX8325" fmla="*/ 2972367 w 7122824"/>
              <a:gd name="connsiteY8325" fmla="*/ 844762 h 4151891"/>
              <a:gd name="connsiteX8326" fmla="*/ 2971828 w 7122824"/>
              <a:gd name="connsiteY8326" fmla="*/ 843612 h 4151891"/>
              <a:gd name="connsiteX8327" fmla="*/ 2967713 w 7122824"/>
              <a:gd name="connsiteY8327" fmla="*/ 833951 h 4151891"/>
              <a:gd name="connsiteX8328" fmla="*/ 2966968 w 7122824"/>
              <a:gd name="connsiteY8328" fmla="*/ 830384 h 4151891"/>
              <a:gd name="connsiteX8329" fmla="*/ 2952763 w 7122824"/>
              <a:gd name="connsiteY8329" fmla="*/ 823096 h 4151891"/>
              <a:gd name="connsiteX8330" fmla="*/ 2955030 w 7122824"/>
              <a:gd name="connsiteY8330" fmla="*/ 828750 h 4151891"/>
              <a:gd name="connsiteX8331" fmla="*/ 2957052 w 7122824"/>
              <a:gd name="connsiteY8331" fmla="*/ 832115 h 4151891"/>
              <a:gd name="connsiteX8332" fmla="*/ 2958474 w 7122824"/>
              <a:gd name="connsiteY8332" fmla="*/ 828965 h 4151891"/>
              <a:gd name="connsiteX8333" fmla="*/ 2957716 w 7122824"/>
              <a:gd name="connsiteY8333" fmla="*/ 825637 h 4151891"/>
              <a:gd name="connsiteX8334" fmla="*/ 2882950 w 7122824"/>
              <a:gd name="connsiteY8334" fmla="*/ 819856 h 4151891"/>
              <a:gd name="connsiteX8335" fmla="*/ 2886515 w 7122824"/>
              <a:gd name="connsiteY8335" fmla="*/ 826938 h 4151891"/>
              <a:gd name="connsiteX8336" fmla="*/ 2882950 w 7122824"/>
              <a:gd name="connsiteY8336" fmla="*/ 819856 h 4151891"/>
              <a:gd name="connsiteX8337" fmla="*/ 2944418 w 7122824"/>
              <a:gd name="connsiteY8337" fmla="*/ 818814 h 4151891"/>
              <a:gd name="connsiteX8338" fmla="*/ 2954996 w 7122824"/>
              <a:gd name="connsiteY8338" fmla="*/ 842694 h 4151891"/>
              <a:gd name="connsiteX8339" fmla="*/ 2957877 w 7122824"/>
              <a:gd name="connsiteY8339" fmla="*/ 849718 h 4151891"/>
              <a:gd name="connsiteX8340" fmla="*/ 2959736 w 7122824"/>
              <a:gd name="connsiteY8340" fmla="*/ 850506 h 4151891"/>
              <a:gd name="connsiteX8341" fmla="*/ 2960660 w 7122824"/>
              <a:gd name="connsiteY8341" fmla="*/ 849913 h 4151891"/>
              <a:gd name="connsiteX8342" fmla="*/ 2955750 w 7122824"/>
              <a:gd name="connsiteY8342" fmla="*/ 837065 h 4151891"/>
              <a:gd name="connsiteX8343" fmla="*/ 2950329 w 7122824"/>
              <a:gd name="connsiteY8343" fmla="*/ 821847 h 4151891"/>
              <a:gd name="connsiteX8344" fmla="*/ 2959979 w 7122824"/>
              <a:gd name="connsiteY8344" fmla="*/ 811069 h 4151891"/>
              <a:gd name="connsiteX8345" fmla="*/ 2966729 w 7122824"/>
              <a:gd name="connsiteY8345" fmla="*/ 814117 h 4151891"/>
              <a:gd name="connsiteX8346" fmla="*/ 2967556 w 7122824"/>
              <a:gd name="connsiteY8346" fmla="*/ 816702 h 4151891"/>
              <a:gd name="connsiteX8347" fmla="*/ 2961221 w 7122824"/>
              <a:gd name="connsiteY8347" fmla="*/ 814100 h 4151891"/>
              <a:gd name="connsiteX8348" fmla="*/ 2961606 w 7122824"/>
              <a:gd name="connsiteY8348" fmla="*/ 813192 h 4151891"/>
              <a:gd name="connsiteX8349" fmla="*/ 2959979 w 7122824"/>
              <a:gd name="connsiteY8349" fmla="*/ 811069 h 4151891"/>
              <a:gd name="connsiteX8350" fmla="*/ 2997224 w 7122824"/>
              <a:gd name="connsiteY8350" fmla="*/ 799664 h 4151891"/>
              <a:gd name="connsiteX8351" fmla="*/ 2998397 w 7122824"/>
              <a:gd name="connsiteY8351" fmla="*/ 802586 h 4151891"/>
              <a:gd name="connsiteX8352" fmla="*/ 2997985 w 7122824"/>
              <a:gd name="connsiteY8352" fmla="*/ 799979 h 4151891"/>
              <a:gd name="connsiteX8353" fmla="*/ 2900719 w 7122824"/>
              <a:gd name="connsiteY8353" fmla="*/ 798580 h 4151891"/>
              <a:gd name="connsiteX8354" fmla="*/ 2904937 w 7122824"/>
              <a:gd name="connsiteY8354" fmla="*/ 800303 h 4151891"/>
              <a:gd name="connsiteX8355" fmla="*/ 2905822 w 7122824"/>
              <a:gd name="connsiteY8355" fmla="*/ 802666 h 4151891"/>
              <a:gd name="connsiteX8356" fmla="*/ 2901059 w 7122824"/>
              <a:gd name="connsiteY8356" fmla="*/ 800203 h 4151891"/>
              <a:gd name="connsiteX8357" fmla="*/ 2887776 w 7122824"/>
              <a:gd name="connsiteY8357" fmla="*/ 793222 h 4151891"/>
              <a:gd name="connsiteX8358" fmla="*/ 2891947 w 7122824"/>
              <a:gd name="connsiteY8358" fmla="*/ 794959 h 4151891"/>
              <a:gd name="connsiteX8359" fmla="*/ 2892576 w 7122824"/>
              <a:gd name="connsiteY8359" fmla="*/ 797082 h 4151891"/>
              <a:gd name="connsiteX8360" fmla="*/ 2887985 w 7122824"/>
              <a:gd name="connsiteY8360" fmla="*/ 794404 h 4151891"/>
              <a:gd name="connsiteX8361" fmla="*/ 2882553 w 7122824"/>
              <a:gd name="connsiteY8361" fmla="*/ 789649 h 4151891"/>
              <a:gd name="connsiteX8362" fmla="*/ 2892679 w 7122824"/>
              <a:gd name="connsiteY8362" fmla="*/ 801197 h 4151891"/>
              <a:gd name="connsiteX8363" fmla="*/ 2901881 w 7122824"/>
              <a:gd name="connsiteY8363" fmla="*/ 812617 h 4151891"/>
              <a:gd name="connsiteX8364" fmla="*/ 2903535 w 7122824"/>
              <a:gd name="connsiteY8364" fmla="*/ 819482 h 4151891"/>
              <a:gd name="connsiteX8365" fmla="*/ 2904500 w 7122824"/>
              <a:gd name="connsiteY8365" fmla="*/ 822508 h 4151891"/>
              <a:gd name="connsiteX8366" fmla="*/ 2885161 w 7122824"/>
              <a:gd name="connsiteY8366" fmla="*/ 797405 h 4151891"/>
              <a:gd name="connsiteX8367" fmla="*/ 2883830 w 7122824"/>
              <a:gd name="connsiteY8367" fmla="*/ 793901 h 4151891"/>
              <a:gd name="connsiteX8368" fmla="*/ 2874907 w 7122824"/>
              <a:gd name="connsiteY8368" fmla="*/ 787865 h 4151891"/>
              <a:gd name="connsiteX8369" fmla="*/ 2879136 w 7122824"/>
              <a:gd name="connsiteY8369" fmla="*/ 789626 h 4151891"/>
              <a:gd name="connsiteX8370" fmla="*/ 2879675 w 7122824"/>
              <a:gd name="connsiteY8370" fmla="*/ 791066 h 4151891"/>
              <a:gd name="connsiteX8371" fmla="*/ 2875042 w 7122824"/>
              <a:gd name="connsiteY8371" fmla="*/ 788442 h 4151891"/>
              <a:gd name="connsiteX8372" fmla="*/ 2865956 w 7122824"/>
              <a:gd name="connsiteY8372" fmla="*/ 736275 h 4151891"/>
              <a:gd name="connsiteX8373" fmla="*/ 2869520 w 7122824"/>
              <a:gd name="connsiteY8373" fmla="*/ 743356 h 4151891"/>
              <a:gd name="connsiteX8374" fmla="*/ 2865956 w 7122824"/>
              <a:gd name="connsiteY8374" fmla="*/ 736275 h 4151891"/>
              <a:gd name="connsiteX8375" fmla="*/ 4628813 w 7122824"/>
              <a:gd name="connsiteY8375" fmla="*/ 568512 h 4151891"/>
              <a:gd name="connsiteX8376" fmla="*/ 4631164 w 7122824"/>
              <a:gd name="connsiteY8376" fmla="*/ 570360 h 4151891"/>
              <a:gd name="connsiteX8377" fmla="*/ 4627564 w 7122824"/>
              <a:gd name="connsiteY8377" fmla="*/ 569017 h 4151891"/>
              <a:gd name="connsiteX8378" fmla="*/ 4613980 w 7122824"/>
              <a:gd name="connsiteY8378" fmla="*/ 563949 h 4151891"/>
              <a:gd name="connsiteX8379" fmla="*/ 4617897 w 7122824"/>
              <a:gd name="connsiteY8379" fmla="*/ 564306 h 4151891"/>
              <a:gd name="connsiteX8380" fmla="*/ 4621025 w 7122824"/>
              <a:gd name="connsiteY8380" fmla="*/ 566577 h 4151891"/>
              <a:gd name="connsiteX8381" fmla="*/ 4597120 w 7122824"/>
              <a:gd name="connsiteY8381" fmla="*/ 555741 h 4151891"/>
              <a:gd name="connsiteX8382" fmla="*/ 4610041 w 7122824"/>
              <a:gd name="connsiteY8382" fmla="*/ 562480 h 4151891"/>
              <a:gd name="connsiteX8383" fmla="*/ 4600505 w 7122824"/>
              <a:gd name="connsiteY8383" fmla="*/ 558922 h 4151891"/>
              <a:gd name="connsiteX8384" fmla="*/ 4568807 w 7122824"/>
              <a:gd name="connsiteY8384" fmla="*/ 542419 h 4151891"/>
              <a:gd name="connsiteX8385" fmla="*/ 4597120 w 7122824"/>
              <a:gd name="connsiteY8385" fmla="*/ 555741 h 4151891"/>
              <a:gd name="connsiteX8386" fmla="*/ 4585421 w 7122824"/>
              <a:gd name="connsiteY8386" fmla="*/ 553296 h 4151891"/>
              <a:gd name="connsiteX8387" fmla="*/ 4582428 w 7122824"/>
              <a:gd name="connsiteY8387" fmla="*/ 552180 h 4151891"/>
              <a:gd name="connsiteX8388" fmla="*/ 4550273 w 7122824"/>
              <a:gd name="connsiteY8388" fmla="*/ 531921 h 4151891"/>
              <a:gd name="connsiteX8389" fmla="*/ 4553837 w 7122824"/>
              <a:gd name="connsiteY8389" fmla="*/ 539003 h 4151891"/>
              <a:gd name="connsiteX8390" fmla="*/ 4550273 w 7122824"/>
              <a:gd name="connsiteY8390" fmla="*/ 531921 h 4151891"/>
              <a:gd name="connsiteX8391" fmla="*/ 4334941 w 7122824"/>
              <a:gd name="connsiteY8391" fmla="*/ 454680 h 4151891"/>
              <a:gd name="connsiteX8392" fmla="*/ 4351969 w 7122824"/>
              <a:gd name="connsiteY8392" fmla="*/ 461930 h 4151891"/>
              <a:gd name="connsiteX8393" fmla="*/ 4359336 w 7122824"/>
              <a:gd name="connsiteY8393" fmla="*/ 463454 h 4151891"/>
              <a:gd name="connsiteX8394" fmla="*/ 4362529 w 7122824"/>
              <a:gd name="connsiteY8394" fmla="*/ 464040 h 4151891"/>
              <a:gd name="connsiteX8395" fmla="*/ 4367664 w 7122824"/>
              <a:gd name="connsiteY8395" fmla="*/ 465889 h 4151891"/>
              <a:gd name="connsiteX8396" fmla="*/ 4370070 w 7122824"/>
              <a:gd name="connsiteY8396" fmla="*/ 472082 h 4151891"/>
              <a:gd name="connsiteX8397" fmla="*/ 4373611 w 7122824"/>
              <a:gd name="connsiteY8397" fmla="*/ 470299 h 4151891"/>
              <a:gd name="connsiteX8398" fmla="*/ 4376236 w 7122824"/>
              <a:gd name="connsiteY8398" fmla="*/ 468976 h 4151891"/>
              <a:gd name="connsiteX8399" fmla="*/ 4378108 w 7122824"/>
              <a:gd name="connsiteY8399" fmla="*/ 469650 h 4151891"/>
              <a:gd name="connsiteX8400" fmla="*/ 4380455 w 7122824"/>
              <a:gd name="connsiteY8400" fmla="*/ 472437 h 4151891"/>
              <a:gd name="connsiteX8401" fmla="*/ 4398817 w 7122824"/>
              <a:gd name="connsiteY8401" fmla="*/ 485750 h 4151891"/>
              <a:gd name="connsiteX8402" fmla="*/ 4400355 w 7122824"/>
              <a:gd name="connsiteY8402" fmla="*/ 478480 h 4151891"/>
              <a:gd name="connsiteX8403" fmla="*/ 4411718 w 7122824"/>
              <a:gd name="connsiteY8403" fmla="*/ 491766 h 4151891"/>
              <a:gd name="connsiteX8404" fmla="*/ 4431933 w 7122824"/>
              <a:gd name="connsiteY8404" fmla="*/ 500593 h 4151891"/>
              <a:gd name="connsiteX8405" fmla="*/ 4440074 w 7122824"/>
              <a:gd name="connsiteY8405" fmla="*/ 503640 h 4151891"/>
              <a:gd name="connsiteX8406" fmla="*/ 4409919 w 7122824"/>
              <a:gd name="connsiteY8406" fmla="*/ 494081 h 4151891"/>
              <a:gd name="connsiteX8407" fmla="*/ 4321651 w 7122824"/>
              <a:gd name="connsiteY8407" fmla="*/ 454797 h 4151891"/>
              <a:gd name="connsiteX8408" fmla="*/ 4329097 w 7122824"/>
              <a:gd name="connsiteY8408" fmla="*/ 454773 h 4151891"/>
              <a:gd name="connsiteX8409" fmla="*/ 4331252 w 7122824"/>
              <a:gd name="connsiteY8409" fmla="*/ 455910 h 4151891"/>
              <a:gd name="connsiteX8410" fmla="*/ 4325766 w 7122824"/>
              <a:gd name="connsiteY8410" fmla="*/ 450774 h 4151891"/>
              <a:gd name="connsiteX8411" fmla="*/ 4332499 w 7122824"/>
              <a:gd name="connsiteY8411" fmla="*/ 453641 h 4151891"/>
              <a:gd name="connsiteX8412" fmla="*/ 4329097 w 7122824"/>
              <a:gd name="connsiteY8412" fmla="*/ 454773 h 4151891"/>
              <a:gd name="connsiteX8413" fmla="*/ 3460490 w 7122824"/>
              <a:gd name="connsiteY8413" fmla="*/ 417388 h 4151891"/>
              <a:gd name="connsiteX8414" fmla="*/ 3472578 w 7122824"/>
              <a:gd name="connsiteY8414" fmla="*/ 429833 h 4151891"/>
              <a:gd name="connsiteX8415" fmla="*/ 3473876 w 7122824"/>
              <a:gd name="connsiteY8415" fmla="*/ 430075 h 4151891"/>
              <a:gd name="connsiteX8416" fmla="*/ 3481379 w 7122824"/>
              <a:gd name="connsiteY8416" fmla="*/ 432193 h 4151891"/>
              <a:gd name="connsiteX8417" fmla="*/ 3481058 w 7122824"/>
              <a:gd name="connsiteY8417" fmla="*/ 431245 h 4151891"/>
              <a:gd name="connsiteX8418" fmla="*/ 3474521 w 7122824"/>
              <a:gd name="connsiteY8418" fmla="*/ 424280 h 4151891"/>
              <a:gd name="connsiteX8419" fmla="*/ 3439546 w 7122824"/>
              <a:gd name="connsiteY8419" fmla="*/ 406584 h 4151891"/>
              <a:gd name="connsiteX8420" fmla="*/ 3445258 w 7122824"/>
              <a:gd name="connsiteY8420" fmla="*/ 412353 h 4151891"/>
              <a:gd name="connsiteX8421" fmla="*/ 3445717 w 7122824"/>
              <a:gd name="connsiteY8421" fmla="*/ 410339 h 4151891"/>
              <a:gd name="connsiteX8422" fmla="*/ 3442469 w 7122824"/>
              <a:gd name="connsiteY8422" fmla="*/ 408811 h 4151891"/>
              <a:gd name="connsiteX8423" fmla="*/ 3216929 w 7122824"/>
              <a:gd name="connsiteY8423" fmla="*/ 404606 h 4151891"/>
              <a:gd name="connsiteX8424" fmla="*/ 3221296 w 7122824"/>
              <a:gd name="connsiteY8424" fmla="*/ 410808 h 4151891"/>
              <a:gd name="connsiteX8425" fmla="*/ 3221418 w 7122824"/>
              <a:gd name="connsiteY8425" fmla="*/ 410185 h 4151891"/>
              <a:gd name="connsiteX8426" fmla="*/ 3218085 w 7122824"/>
              <a:gd name="connsiteY8426" fmla="*/ 405712 h 4151891"/>
              <a:gd name="connsiteX8427" fmla="*/ 3997131 w 7122824"/>
              <a:gd name="connsiteY8427" fmla="*/ 403028 h 4151891"/>
              <a:gd name="connsiteX8428" fmla="*/ 4014308 w 7122824"/>
              <a:gd name="connsiteY8428" fmla="*/ 409789 h 4151891"/>
              <a:gd name="connsiteX8429" fmla="*/ 4030502 w 7122824"/>
              <a:gd name="connsiteY8429" fmla="*/ 417007 h 4151891"/>
              <a:gd name="connsiteX8430" fmla="*/ 4093023 w 7122824"/>
              <a:gd name="connsiteY8430" fmla="*/ 433306 h 4151891"/>
              <a:gd name="connsiteX8431" fmla="*/ 4062796 w 7122824"/>
              <a:gd name="connsiteY8431" fmla="*/ 420039 h 4151891"/>
              <a:gd name="connsiteX8432" fmla="*/ 4013755 w 7122824"/>
              <a:gd name="connsiteY8432" fmla="*/ 407117 h 4151891"/>
              <a:gd name="connsiteX8433" fmla="*/ 4010973 w 7122824"/>
              <a:gd name="connsiteY8433" fmla="*/ 406158 h 4151891"/>
              <a:gd name="connsiteX8434" fmla="*/ 3998973 w 7122824"/>
              <a:gd name="connsiteY8434" fmla="*/ 403460 h 4151891"/>
              <a:gd name="connsiteX8435" fmla="*/ 3227465 w 7122824"/>
              <a:gd name="connsiteY8435" fmla="*/ 396831 h 4151891"/>
              <a:gd name="connsiteX8436" fmla="*/ 3228118 w 7122824"/>
              <a:gd name="connsiteY8436" fmla="*/ 397710 h 4151891"/>
              <a:gd name="connsiteX8437" fmla="*/ 3241045 w 7122824"/>
              <a:gd name="connsiteY8437" fmla="*/ 413751 h 4151891"/>
              <a:gd name="connsiteX8438" fmla="*/ 3247971 w 7122824"/>
              <a:gd name="connsiteY8438" fmla="*/ 418759 h 4151891"/>
              <a:gd name="connsiteX8439" fmla="*/ 3244320 w 7122824"/>
              <a:gd name="connsiteY8439" fmla="*/ 411924 h 4151891"/>
              <a:gd name="connsiteX8440" fmla="*/ 3240087 w 7122824"/>
              <a:gd name="connsiteY8440" fmla="*/ 406915 h 4151891"/>
              <a:gd name="connsiteX8441" fmla="*/ 3959561 w 7122824"/>
              <a:gd name="connsiteY8441" fmla="*/ 394192 h 4151891"/>
              <a:gd name="connsiteX8442" fmla="*/ 3963422 w 7122824"/>
              <a:gd name="connsiteY8442" fmla="*/ 396040 h 4151891"/>
              <a:gd name="connsiteX8443" fmla="*/ 3983433 w 7122824"/>
              <a:gd name="connsiteY8443" fmla="*/ 404856 h 4151891"/>
              <a:gd name="connsiteX8444" fmla="*/ 3985424 w 7122824"/>
              <a:gd name="connsiteY8444" fmla="*/ 405256 h 4151891"/>
              <a:gd name="connsiteX8445" fmla="*/ 4004040 w 7122824"/>
              <a:gd name="connsiteY8445" fmla="*/ 410109 h 4151891"/>
              <a:gd name="connsiteX8446" fmla="*/ 3987860 w 7122824"/>
              <a:gd name="connsiteY8446" fmla="*/ 404085 h 4151891"/>
              <a:gd name="connsiteX8447" fmla="*/ 3971427 w 7122824"/>
              <a:gd name="connsiteY8447" fmla="*/ 396983 h 4151891"/>
              <a:gd name="connsiteX8448" fmla="*/ 3420066 w 7122824"/>
              <a:gd name="connsiteY8448" fmla="*/ 388178 h 4151891"/>
              <a:gd name="connsiteX8449" fmla="*/ 3423957 w 7122824"/>
              <a:gd name="connsiteY8449" fmla="*/ 392454 h 4151891"/>
              <a:gd name="connsiteX8450" fmla="*/ 3428396 w 7122824"/>
              <a:gd name="connsiteY8450" fmla="*/ 394080 h 4151891"/>
              <a:gd name="connsiteX8451" fmla="*/ 3430119 w 7122824"/>
              <a:gd name="connsiteY8451" fmla="*/ 397066 h 4151891"/>
              <a:gd name="connsiteX8452" fmla="*/ 3434670 w 7122824"/>
              <a:gd name="connsiteY8452" fmla="*/ 401661 h 4151891"/>
              <a:gd name="connsiteX8453" fmla="*/ 3437131 w 7122824"/>
              <a:gd name="connsiteY8453" fmla="*/ 401951 h 4151891"/>
              <a:gd name="connsiteX8454" fmla="*/ 3439035 w 7122824"/>
              <a:gd name="connsiteY8454" fmla="*/ 402175 h 4151891"/>
              <a:gd name="connsiteX8455" fmla="*/ 3428867 w 7122824"/>
              <a:gd name="connsiteY8455" fmla="*/ 392683 h 4151891"/>
              <a:gd name="connsiteX8456" fmla="*/ 3392374 w 7122824"/>
              <a:gd name="connsiteY8456" fmla="*/ 376906 h 4151891"/>
              <a:gd name="connsiteX8457" fmla="*/ 3395009 w 7122824"/>
              <a:gd name="connsiteY8457" fmla="*/ 379941 h 4151891"/>
              <a:gd name="connsiteX8458" fmla="*/ 3396148 w 7122824"/>
              <a:gd name="connsiteY8458" fmla="*/ 381252 h 4151891"/>
              <a:gd name="connsiteX8459" fmla="*/ 3398649 w 7122824"/>
              <a:gd name="connsiteY8459" fmla="*/ 390756 h 4151891"/>
              <a:gd name="connsiteX8460" fmla="*/ 3398969 w 7122824"/>
              <a:gd name="connsiteY8460" fmla="*/ 392973 h 4151891"/>
              <a:gd name="connsiteX8461" fmla="*/ 3400512 w 7122824"/>
              <a:gd name="connsiteY8461" fmla="*/ 395823 h 4151891"/>
              <a:gd name="connsiteX8462" fmla="*/ 3407451 w 7122824"/>
              <a:gd name="connsiteY8462" fmla="*/ 406953 h 4151891"/>
              <a:gd name="connsiteX8463" fmla="*/ 3410756 w 7122824"/>
              <a:gd name="connsiteY8463" fmla="*/ 407448 h 4151891"/>
              <a:gd name="connsiteX8464" fmla="*/ 3402594 w 7122824"/>
              <a:gd name="connsiteY8464" fmla="*/ 395686 h 4151891"/>
              <a:gd name="connsiteX8465" fmla="*/ 3398969 w 7122824"/>
              <a:gd name="connsiteY8465" fmla="*/ 392973 h 4151891"/>
              <a:gd name="connsiteX8466" fmla="*/ 3427829 w 7122824"/>
              <a:gd name="connsiteY8466" fmla="*/ 412594 h 4151891"/>
              <a:gd name="connsiteX8467" fmla="*/ 3411778 w 7122824"/>
              <a:gd name="connsiteY8467" fmla="*/ 390970 h 4151891"/>
              <a:gd name="connsiteX8468" fmla="*/ 3437297 w 7122824"/>
              <a:gd name="connsiteY8468" fmla="*/ 417701 h 4151891"/>
              <a:gd name="connsiteX8469" fmla="*/ 3445956 w 7122824"/>
              <a:gd name="connsiteY8469" fmla="*/ 424182 h 4151891"/>
              <a:gd name="connsiteX8470" fmla="*/ 3448943 w 7122824"/>
              <a:gd name="connsiteY8470" fmla="*/ 425079 h 4151891"/>
              <a:gd name="connsiteX8471" fmla="*/ 3447759 w 7122824"/>
              <a:gd name="connsiteY8471" fmla="*/ 421857 h 4151891"/>
              <a:gd name="connsiteX8472" fmla="*/ 3421740 w 7122824"/>
              <a:gd name="connsiteY8472" fmla="*/ 392773 h 4151891"/>
              <a:gd name="connsiteX8473" fmla="*/ 3407556 w 7122824"/>
              <a:gd name="connsiteY8473" fmla="*/ 383090 h 4151891"/>
              <a:gd name="connsiteX8474" fmla="*/ 3401041 w 7122824"/>
              <a:gd name="connsiteY8474" fmla="*/ 380451 h 4151891"/>
              <a:gd name="connsiteX8475" fmla="*/ 3399217 w 7122824"/>
              <a:gd name="connsiteY8475" fmla="*/ 379705 h 4151891"/>
              <a:gd name="connsiteX8476" fmla="*/ 3374313 w 7122824"/>
              <a:gd name="connsiteY8476" fmla="*/ 363031 h 4151891"/>
              <a:gd name="connsiteX8477" fmla="*/ 3385505 w 7122824"/>
              <a:gd name="connsiteY8477" fmla="*/ 376253 h 4151891"/>
              <a:gd name="connsiteX8478" fmla="*/ 3387136 w 7122824"/>
              <a:gd name="connsiteY8478" fmla="*/ 378181 h 4151891"/>
              <a:gd name="connsiteX8479" fmla="*/ 3388140 w 7122824"/>
              <a:gd name="connsiteY8479" fmla="*/ 375895 h 4151891"/>
              <a:gd name="connsiteX8480" fmla="*/ 3387971 w 7122824"/>
              <a:gd name="connsiteY8480" fmla="*/ 375104 h 4151891"/>
              <a:gd name="connsiteX8481" fmla="*/ 3387006 w 7122824"/>
              <a:gd name="connsiteY8481" fmla="*/ 374709 h 4151891"/>
              <a:gd name="connsiteX8482" fmla="*/ 3387930 w 7122824"/>
              <a:gd name="connsiteY8482" fmla="*/ 374911 h 4151891"/>
              <a:gd name="connsiteX8483" fmla="*/ 3387037 w 7122824"/>
              <a:gd name="connsiteY8483" fmla="*/ 370758 h 4151891"/>
              <a:gd name="connsiteX8484" fmla="*/ 3391278 w 7122824"/>
              <a:gd name="connsiteY8484" fmla="*/ 375643 h 4151891"/>
              <a:gd name="connsiteX8485" fmla="*/ 3399183 w 7122824"/>
              <a:gd name="connsiteY8485" fmla="*/ 377372 h 4151891"/>
              <a:gd name="connsiteX8486" fmla="*/ 3398024 w 7122824"/>
              <a:gd name="connsiteY8486" fmla="*/ 376581 h 4151891"/>
              <a:gd name="connsiteX8487" fmla="*/ 3383654 w 7122824"/>
              <a:gd name="connsiteY8487" fmla="*/ 367384 h 4151891"/>
              <a:gd name="connsiteX8488" fmla="*/ 2612806 w 7122824"/>
              <a:gd name="connsiteY8488" fmla="*/ 359596 h 4151891"/>
              <a:gd name="connsiteX8489" fmla="*/ 2615002 w 7122824"/>
              <a:gd name="connsiteY8489" fmla="*/ 361600 h 4151891"/>
              <a:gd name="connsiteX8490" fmla="*/ 2629854 w 7122824"/>
              <a:gd name="connsiteY8490" fmla="*/ 375988 h 4151891"/>
              <a:gd name="connsiteX8491" fmla="*/ 2627749 w 7122824"/>
              <a:gd name="connsiteY8491" fmla="*/ 374037 h 4151891"/>
              <a:gd name="connsiteX8492" fmla="*/ 3308046 w 7122824"/>
              <a:gd name="connsiteY8492" fmla="*/ 359127 h 4151891"/>
              <a:gd name="connsiteX8493" fmla="*/ 3316120 w 7122824"/>
              <a:gd name="connsiteY8493" fmla="*/ 371799 h 4151891"/>
              <a:gd name="connsiteX8494" fmla="*/ 3327291 w 7122824"/>
              <a:gd name="connsiteY8494" fmla="*/ 379183 h 4151891"/>
              <a:gd name="connsiteX8495" fmla="*/ 3319128 w 7122824"/>
              <a:gd name="connsiteY8495" fmla="*/ 367421 h 4151891"/>
              <a:gd name="connsiteX8496" fmla="*/ 3489171 w 7122824"/>
              <a:gd name="connsiteY8496" fmla="*/ 347628 h 4151891"/>
              <a:gd name="connsiteX8497" fmla="*/ 3490499 w 7122824"/>
              <a:gd name="connsiteY8497" fmla="*/ 349259 h 4151891"/>
              <a:gd name="connsiteX8498" fmla="*/ 3490693 w 7122824"/>
              <a:gd name="connsiteY8498" fmla="*/ 348493 h 4151891"/>
              <a:gd name="connsiteX8499" fmla="*/ 3296596 w 7122824"/>
              <a:gd name="connsiteY8499" fmla="*/ 338968 h 4151891"/>
              <a:gd name="connsiteX8500" fmla="*/ 3297491 w 7122824"/>
              <a:gd name="connsiteY8500" fmla="*/ 342563 h 4151891"/>
              <a:gd name="connsiteX8501" fmla="*/ 3297584 w 7122824"/>
              <a:gd name="connsiteY8501" fmla="*/ 342707 h 4151891"/>
              <a:gd name="connsiteX8502" fmla="*/ 3304803 w 7122824"/>
              <a:gd name="connsiteY8502" fmla="*/ 351047 h 4151891"/>
              <a:gd name="connsiteX8503" fmla="*/ 3323256 w 7122824"/>
              <a:gd name="connsiteY8503" fmla="*/ 362383 h 4151891"/>
              <a:gd name="connsiteX8504" fmla="*/ 3317926 w 7122824"/>
              <a:gd name="connsiteY8504" fmla="*/ 352124 h 4151891"/>
              <a:gd name="connsiteX8505" fmla="*/ 3451879 w 7122824"/>
              <a:gd name="connsiteY8505" fmla="*/ 337547 h 4151891"/>
              <a:gd name="connsiteX8506" fmla="*/ 3451954 w 7122824"/>
              <a:gd name="connsiteY8506" fmla="*/ 337619 h 4151891"/>
              <a:gd name="connsiteX8507" fmla="*/ 3451985 w 7122824"/>
              <a:gd name="connsiteY8507" fmla="*/ 337675 h 4151891"/>
              <a:gd name="connsiteX8508" fmla="*/ 3350920 w 7122824"/>
              <a:gd name="connsiteY8508" fmla="*/ 336512 h 4151891"/>
              <a:gd name="connsiteX8509" fmla="*/ 3351206 w 7122824"/>
              <a:gd name="connsiteY8509" fmla="*/ 336878 h 4151891"/>
              <a:gd name="connsiteX8510" fmla="*/ 3350925 w 7122824"/>
              <a:gd name="connsiteY8510" fmla="*/ 336987 h 4151891"/>
              <a:gd name="connsiteX8511" fmla="*/ 3350920 w 7122824"/>
              <a:gd name="connsiteY8511" fmla="*/ 336512 h 4151891"/>
              <a:gd name="connsiteX8512" fmla="*/ 2587339 w 7122824"/>
              <a:gd name="connsiteY8512" fmla="*/ 334986 h 4151891"/>
              <a:gd name="connsiteX8513" fmla="*/ 2612806 w 7122824"/>
              <a:gd name="connsiteY8513" fmla="*/ 359596 h 4151891"/>
              <a:gd name="connsiteX8514" fmla="*/ 2589568 w 7122824"/>
              <a:gd name="connsiteY8514" fmla="*/ 338395 h 4151891"/>
              <a:gd name="connsiteX8515" fmla="*/ 3411172 w 7122824"/>
              <a:gd name="connsiteY8515" fmla="*/ 334794 h 4151891"/>
              <a:gd name="connsiteX8516" fmla="*/ 3420767 w 7122824"/>
              <a:gd name="connsiteY8516" fmla="*/ 344554 h 4151891"/>
              <a:gd name="connsiteX8517" fmla="*/ 3426803 w 7122824"/>
              <a:gd name="connsiteY8517" fmla="*/ 343474 h 4151891"/>
              <a:gd name="connsiteX8518" fmla="*/ 3416597 w 7122824"/>
              <a:gd name="connsiteY8518" fmla="*/ 338103 h 4151891"/>
              <a:gd name="connsiteX8519" fmla="*/ 3858820 w 7122824"/>
              <a:gd name="connsiteY8519" fmla="*/ 332161 h 4151891"/>
              <a:gd name="connsiteX8520" fmla="*/ 3885931 w 7122824"/>
              <a:gd name="connsiteY8520" fmla="*/ 356094 h 4151891"/>
              <a:gd name="connsiteX8521" fmla="*/ 3936113 w 7122824"/>
              <a:gd name="connsiteY8521" fmla="*/ 379008 h 4151891"/>
              <a:gd name="connsiteX8522" fmla="*/ 3980559 w 7122824"/>
              <a:gd name="connsiteY8522" fmla="*/ 396504 h 4151891"/>
              <a:gd name="connsiteX8523" fmla="*/ 4051260 w 7122824"/>
              <a:gd name="connsiteY8523" fmla="*/ 415011 h 4151891"/>
              <a:gd name="connsiteX8524" fmla="*/ 4051474 w 7122824"/>
              <a:gd name="connsiteY8524" fmla="*/ 415070 h 4151891"/>
              <a:gd name="connsiteX8525" fmla="*/ 3901732 w 7122824"/>
              <a:gd name="connsiteY8525" fmla="*/ 349347 h 4151891"/>
              <a:gd name="connsiteX8526" fmla="*/ 3181809 w 7122824"/>
              <a:gd name="connsiteY8526" fmla="*/ 332049 h 4151891"/>
              <a:gd name="connsiteX8527" fmla="*/ 3183466 w 7122824"/>
              <a:gd name="connsiteY8527" fmla="*/ 332119 h 4151891"/>
              <a:gd name="connsiteX8528" fmla="*/ 3186675 w 7122824"/>
              <a:gd name="connsiteY8528" fmla="*/ 336414 h 4151891"/>
              <a:gd name="connsiteX8529" fmla="*/ 3184200 w 7122824"/>
              <a:gd name="connsiteY8529" fmla="*/ 335928 h 4151891"/>
              <a:gd name="connsiteX8530" fmla="*/ 2974307 w 7122824"/>
              <a:gd name="connsiteY8530" fmla="*/ 329828 h 4151891"/>
              <a:gd name="connsiteX8531" fmla="*/ 3035842 w 7122824"/>
              <a:gd name="connsiteY8531" fmla="*/ 379840 h 4151891"/>
              <a:gd name="connsiteX8532" fmla="*/ 3006024 w 7122824"/>
              <a:gd name="connsiteY8532" fmla="*/ 353566 h 4151891"/>
              <a:gd name="connsiteX8533" fmla="*/ 2974307 w 7122824"/>
              <a:gd name="connsiteY8533" fmla="*/ 329828 h 4151891"/>
              <a:gd name="connsiteX8534" fmla="*/ 2581227 w 7122824"/>
              <a:gd name="connsiteY8534" fmla="*/ 329078 h 4151891"/>
              <a:gd name="connsiteX8535" fmla="*/ 2582631 w 7122824"/>
              <a:gd name="connsiteY8535" fmla="*/ 329530 h 4151891"/>
              <a:gd name="connsiteX8536" fmla="*/ 2586404 w 7122824"/>
              <a:gd name="connsiteY8536" fmla="*/ 333554 h 4151891"/>
              <a:gd name="connsiteX8537" fmla="*/ 2587339 w 7122824"/>
              <a:gd name="connsiteY8537" fmla="*/ 334986 h 4151891"/>
              <a:gd name="connsiteX8538" fmla="*/ 3136722 w 7122824"/>
              <a:gd name="connsiteY8538" fmla="*/ 324329 h 4151891"/>
              <a:gd name="connsiteX8539" fmla="*/ 3165517 w 7122824"/>
              <a:gd name="connsiteY8539" fmla="*/ 372136 h 4151891"/>
              <a:gd name="connsiteX8540" fmla="*/ 3179891 w 7122824"/>
              <a:gd name="connsiteY8540" fmla="*/ 382425 h 4151891"/>
              <a:gd name="connsiteX8541" fmla="*/ 3177246 w 7122824"/>
              <a:gd name="connsiteY8541" fmla="*/ 376959 h 4151891"/>
              <a:gd name="connsiteX8542" fmla="*/ 3178143 w 7122824"/>
              <a:gd name="connsiteY8542" fmla="*/ 370146 h 4151891"/>
              <a:gd name="connsiteX8543" fmla="*/ 3188390 w 7122824"/>
              <a:gd name="connsiteY8543" fmla="*/ 384809 h 4151891"/>
              <a:gd name="connsiteX8544" fmla="*/ 3191903 w 7122824"/>
              <a:gd name="connsiteY8544" fmla="*/ 391023 h 4151891"/>
              <a:gd name="connsiteX8545" fmla="*/ 3215340 w 7122824"/>
              <a:gd name="connsiteY8545" fmla="*/ 407801 h 4151891"/>
              <a:gd name="connsiteX8546" fmla="*/ 3211877 w 7122824"/>
              <a:gd name="connsiteY8546" fmla="*/ 400208 h 4151891"/>
              <a:gd name="connsiteX8547" fmla="*/ 3212248 w 7122824"/>
              <a:gd name="connsiteY8547" fmla="*/ 400124 h 4151891"/>
              <a:gd name="connsiteX8548" fmla="*/ 3181511 w 7122824"/>
              <a:gd name="connsiteY8548" fmla="*/ 370707 h 4151891"/>
              <a:gd name="connsiteX8549" fmla="*/ 3223776 w 7122824"/>
              <a:gd name="connsiteY8549" fmla="*/ 401266 h 4151891"/>
              <a:gd name="connsiteX8550" fmla="*/ 3219341 w 7122824"/>
              <a:gd name="connsiteY8550" fmla="*/ 392935 h 4151891"/>
              <a:gd name="connsiteX8551" fmla="*/ 3216189 w 7122824"/>
              <a:gd name="connsiteY8551" fmla="*/ 387821 h 4151891"/>
              <a:gd name="connsiteX8552" fmla="*/ 3443517 w 7122824"/>
              <a:gd name="connsiteY8552" fmla="*/ 317507 h 4151891"/>
              <a:gd name="connsiteX8553" fmla="*/ 3467248 w 7122824"/>
              <a:gd name="connsiteY8553" fmla="*/ 345473 h 4151891"/>
              <a:gd name="connsiteX8554" fmla="*/ 3481078 w 7122824"/>
              <a:gd name="connsiteY8554" fmla="*/ 352930 h 4151891"/>
              <a:gd name="connsiteX8555" fmla="*/ 3494270 w 7122824"/>
              <a:gd name="connsiteY8555" fmla="*/ 359967 h 4151891"/>
              <a:gd name="connsiteX8556" fmla="*/ 3473918 w 7122824"/>
              <a:gd name="connsiteY8556" fmla="*/ 338545 h 4151891"/>
              <a:gd name="connsiteX8557" fmla="*/ 3471380 w 7122824"/>
              <a:gd name="connsiteY8557" fmla="*/ 336646 h 4151891"/>
              <a:gd name="connsiteX8558" fmla="*/ 3465749 w 7122824"/>
              <a:gd name="connsiteY8558" fmla="*/ 330947 h 4151891"/>
              <a:gd name="connsiteX8559" fmla="*/ 3465697 w 7122824"/>
              <a:gd name="connsiteY8559" fmla="*/ 330895 h 4151891"/>
              <a:gd name="connsiteX8560" fmla="*/ 3461724 w 7122824"/>
              <a:gd name="connsiteY8560" fmla="*/ 328097 h 4151891"/>
              <a:gd name="connsiteX8561" fmla="*/ 3448978 w 7122824"/>
              <a:gd name="connsiteY8561" fmla="*/ 320644 h 4151891"/>
              <a:gd name="connsiteX8562" fmla="*/ 3116590 w 7122824"/>
              <a:gd name="connsiteY8562" fmla="*/ 307462 h 4151891"/>
              <a:gd name="connsiteX8563" fmla="*/ 3122224 w 7122824"/>
              <a:gd name="connsiteY8563" fmla="*/ 310309 h 4151891"/>
              <a:gd name="connsiteX8564" fmla="*/ 3114654 w 7122824"/>
              <a:gd name="connsiteY8564" fmla="*/ 307954 h 4151891"/>
              <a:gd name="connsiteX8565" fmla="*/ 3116590 w 7122824"/>
              <a:gd name="connsiteY8565" fmla="*/ 307462 h 4151891"/>
              <a:gd name="connsiteX8566" fmla="*/ 2482997 w 7122824"/>
              <a:gd name="connsiteY8566" fmla="*/ 307115 h 4151891"/>
              <a:gd name="connsiteX8567" fmla="*/ 2486493 w 7122824"/>
              <a:gd name="connsiteY8567" fmla="*/ 310857 h 4151891"/>
              <a:gd name="connsiteX8568" fmla="*/ 2485367 w 7122824"/>
              <a:gd name="connsiteY8568" fmla="*/ 309876 h 4151891"/>
              <a:gd name="connsiteX8569" fmla="*/ 2990088 w 7122824"/>
              <a:gd name="connsiteY8569" fmla="*/ 305067 h 4151891"/>
              <a:gd name="connsiteX8570" fmla="*/ 2999093 w 7122824"/>
              <a:gd name="connsiteY8570" fmla="*/ 312199 h 4151891"/>
              <a:gd name="connsiteX8571" fmla="*/ 2990576 w 7122824"/>
              <a:gd name="connsiteY8571" fmla="*/ 305823 h 4151891"/>
              <a:gd name="connsiteX8572" fmla="*/ 3462774 w 7122824"/>
              <a:gd name="connsiteY8572" fmla="*/ 297911 h 4151891"/>
              <a:gd name="connsiteX8573" fmla="*/ 3475034 w 7122824"/>
              <a:gd name="connsiteY8573" fmla="*/ 309761 h 4151891"/>
              <a:gd name="connsiteX8574" fmla="*/ 3491723 w 7122824"/>
              <a:gd name="connsiteY8574" fmla="*/ 318224 h 4151891"/>
              <a:gd name="connsiteX8575" fmla="*/ 3495641 w 7122824"/>
              <a:gd name="connsiteY8575" fmla="*/ 320004 h 4151891"/>
              <a:gd name="connsiteX8576" fmla="*/ 3496950 w 7122824"/>
              <a:gd name="connsiteY8576" fmla="*/ 320446 h 4151891"/>
              <a:gd name="connsiteX8577" fmla="*/ 3493463 w 7122824"/>
              <a:gd name="connsiteY8577" fmla="*/ 318790 h 4151891"/>
              <a:gd name="connsiteX8578" fmla="*/ 3484631 w 7122824"/>
              <a:gd name="connsiteY8578" fmla="*/ 312569 h 4151891"/>
              <a:gd name="connsiteX8579" fmla="*/ 3482413 w 7122824"/>
              <a:gd name="connsiteY8579" fmla="*/ 309298 h 4151891"/>
              <a:gd name="connsiteX8580" fmla="*/ 3411774 w 7122824"/>
              <a:gd name="connsiteY8580" fmla="*/ 292920 h 4151891"/>
              <a:gd name="connsiteX8581" fmla="*/ 3412950 w 7122824"/>
              <a:gd name="connsiteY8581" fmla="*/ 294259 h 4151891"/>
              <a:gd name="connsiteX8582" fmla="*/ 3415267 w 7122824"/>
              <a:gd name="connsiteY8582" fmla="*/ 295380 h 4151891"/>
              <a:gd name="connsiteX8583" fmla="*/ 2929853 w 7122824"/>
              <a:gd name="connsiteY8583" fmla="*/ 292884 h 4151891"/>
              <a:gd name="connsiteX8584" fmla="*/ 2935834 w 7122824"/>
              <a:gd name="connsiteY8584" fmla="*/ 297360 h 4151891"/>
              <a:gd name="connsiteX8585" fmla="*/ 2936133 w 7122824"/>
              <a:gd name="connsiteY8585" fmla="*/ 297713 h 4151891"/>
              <a:gd name="connsiteX8586" fmla="*/ 3346064 w 7122824"/>
              <a:gd name="connsiteY8586" fmla="*/ 290628 h 4151891"/>
              <a:gd name="connsiteX8587" fmla="*/ 3347332 w 7122824"/>
              <a:gd name="connsiteY8587" fmla="*/ 291577 h 4151891"/>
              <a:gd name="connsiteX8588" fmla="*/ 3347351 w 7122824"/>
              <a:gd name="connsiteY8588" fmla="*/ 291633 h 4151891"/>
              <a:gd name="connsiteX8589" fmla="*/ 3164659 w 7122824"/>
              <a:gd name="connsiteY8589" fmla="*/ 284038 h 4151891"/>
              <a:gd name="connsiteX8590" fmla="*/ 3173141 w 7122824"/>
              <a:gd name="connsiteY8590" fmla="*/ 298017 h 4151891"/>
              <a:gd name="connsiteX8591" fmla="*/ 3206127 w 7122824"/>
              <a:gd name="connsiteY8591" fmla="*/ 322705 h 4151891"/>
              <a:gd name="connsiteX8592" fmla="*/ 3209670 w 7122824"/>
              <a:gd name="connsiteY8592" fmla="*/ 326785 h 4151891"/>
              <a:gd name="connsiteX8593" fmla="*/ 3207690 w 7122824"/>
              <a:gd name="connsiteY8593" fmla="*/ 322254 h 4151891"/>
              <a:gd name="connsiteX8594" fmla="*/ 3205472 w 7122824"/>
              <a:gd name="connsiteY8594" fmla="*/ 320554 h 4151891"/>
              <a:gd name="connsiteX8595" fmla="*/ 3211924 w 7122824"/>
              <a:gd name="connsiteY8595" fmla="*/ 320223 h 4151891"/>
              <a:gd name="connsiteX8596" fmla="*/ 3212939 w 7122824"/>
              <a:gd name="connsiteY8596" fmla="*/ 320171 h 4151891"/>
              <a:gd name="connsiteX8597" fmla="*/ 3202493 w 7122824"/>
              <a:gd name="connsiteY8597" fmla="*/ 312354 h 4151891"/>
              <a:gd name="connsiteX8598" fmla="*/ 3199889 w 7122824"/>
              <a:gd name="connsiteY8598" fmla="*/ 311038 h 4151891"/>
              <a:gd name="connsiteX8599" fmla="*/ 3200596 w 7122824"/>
              <a:gd name="connsiteY8599" fmla="*/ 310933 h 4151891"/>
              <a:gd name="connsiteX8600" fmla="*/ 2529891 w 7122824"/>
              <a:gd name="connsiteY8600" fmla="*/ 278247 h 4151891"/>
              <a:gd name="connsiteX8601" fmla="*/ 2552539 w 7122824"/>
              <a:gd name="connsiteY8601" fmla="*/ 301354 h 4151891"/>
              <a:gd name="connsiteX8602" fmla="*/ 2581227 w 7122824"/>
              <a:gd name="connsiteY8602" fmla="*/ 329078 h 4151891"/>
              <a:gd name="connsiteX8603" fmla="*/ 2578583 w 7122824"/>
              <a:gd name="connsiteY8603" fmla="*/ 328231 h 4151891"/>
              <a:gd name="connsiteX8604" fmla="*/ 2573345 w 7122824"/>
              <a:gd name="connsiteY8604" fmla="*/ 324558 h 4151891"/>
              <a:gd name="connsiteX8605" fmla="*/ 2556937 w 7122824"/>
              <a:gd name="connsiteY8605" fmla="*/ 308321 h 4151891"/>
              <a:gd name="connsiteX8606" fmla="*/ 2533913 w 7122824"/>
              <a:gd name="connsiteY8606" fmla="*/ 285436 h 4151891"/>
              <a:gd name="connsiteX8607" fmla="*/ 2530771 w 7122824"/>
              <a:gd name="connsiteY8607" fmla="*/ 279623 h 4151891"/>
              <a:gd name="connsiteX8608" fmla="*/ 2522410 w 7122824"/>
              <a:gd name="connsiteY8608" fmla="*/ 270614 h 4151891"/>
              <a:gd name="connsiteX8609" fmla="*/ 2527019 w 7122824"/>
              <a:gd name="connsiteY8609" fmla="*/ 274623 h 4151891"/>
              <a:gd name="connsiteX8610" fmla="*/ 2528873 w 7122824"/>
              <a:gd name="connsiteY8610" fmla="*/ 276657 h 4151891"/>
              <a:gd name="connsiteX8611" fmla="*/ 2529891 w 7122824"/>
              <a:gd name="connsiteY8611" fmla="*/ 278247 h 4151891"/>
              <a:gd name="connsiteX8612" fmla="*/ 3121046 w 7122824"/>
              <a:gd name="connsiteY8612" fmla="*/ 268639 h 4151891"/>
              <a:gd name="connsiteX8613" fmla="*/ 3128259 w 7122824"/>
              <a:gd name="connsiteY8613" fmla="*/ 281670 h 4151891"/>
              <a:gd name="connsiteX8614" fmla="*/ 3168117 w 7122824"/>
              <a:gd name="connsiteY8614" fmla="*/ 310103 h 4151891"/>
              <a:gd name="connsiteX8615" fmla="*/ 3167013 w 7122824"/>
              <a:gd name="connsiteY8615" fmla="*/ 308338 h 4151891"/>
              <a:gd name="connsiteX8616" fmla="*/ 3167604 w 7122824"/>
              <a:gd name="connsiteY8616" fmla="*/ 308378 h 4151891"/>
              <a:gd name="connsiteX8617" fmla="*/ 3170202 w 7122824"/>
              <a:gd name="connsiteY8617" fmla="*/ 311591 h 4151891"/>
              <a:gd name="connsiteX8618" fmla="*/ 3204898 w 7122824"/>
              <a:gd name="connsiteY8618" fmla="*/ 336342 h 4151891"/>
              <a:gd name="connsiteX8619" fmla="*/ 3215806 w 7122824"/>
              <a:gd name="connsiteY8619" fmla="*/ 343522 h 4151891"/>
              <a:gd name="connsiteX8620" fmla="*/ 3212151 w 7122824"/>
              <a:gd name="connsiteY8620" fmla="*/ 333266 h 4151891"/>
              <a:gd name="connsiteX8621" fmla="*/ 3182745 w 7122824"/>
              <a:gd name="connsiteY8621" fmla="*/ 313332 h 4151891"/>
              <a:gd name="connsiteX8622" fmla="*/ 3121046 w 7122824"/>
              <a:gd name="connsiteY8622" fmla="*/ 268639 h 4151891"/>
              <a:gd name="connsiteX8623" fmla="*/ 3508102 w 7122824"/>
              <a:gd name="connsiteY8623" fmla="*/ 256814 h 4151891"/>
              <a:gd name="connsiteX8624" fmla="*/ 3510680 w 7122824"/>
              <a:gd name="connsiteY8624" fmla="*/ 259531 h 4151891"/>
              <a:gd name="connsiteX8625" fmla="*/ 3511490 w 7122824"/>
              <a:gd name="connsiteY8625" fmla="*/ 260385 h 4151891"/>
              <a:gd name="connsiteX8626" fmla="*/ 3513207 w 7122824"/>
              <a:gd name="connsiteY8626" fmla="*/ 258001 h 4151891"/>
              <a:gd name="connsiteX8627" fmla="*/ 3442312 w 7122824"/>
              <a:gd name="connsiteY8627" fmla="*/ 256098 h 4151891"/>
              <a:gd name="connsiteX8628" fmla="*/ 3443304 w 7122824"/>
              <a:gd name="connsiteY8628" fmla="*/ 257087 h 4151891"/>
              <a:gd name="connsiteX8629" fmla="*/ 3443261 w 7122824"/>
              <a:gd name="connsiteY8629" fmla="*/ 257167 h 4151891"/>
              <a:gd name="connsiteX8630" fmla="*/ 3584161 w 7122824"/>
              <a:gd name="connsiteY8630" fmla="*/ 253884 h 4151891"/>
              <a:gd name="connsiteX8631" fmla="*/ 3593217 w 7122824"/>
              <a:gd name="connsiteY8631" fmla="*/ 258245 h 4151891"/>
              <a:gd name="connsiteX8632" fmla="*/ 3594557 w 7122824"/>
              <a:gd name="connsiteY8632" fmla="*/ 258693 h 4151891"/>
              <a:gd name="connsiteX8633" fmla="*/ 3592644 w 7122824"/>
              <a:gd name="connsiteY8633" fmla="*/ 256177 h 4151891"/>
              <a:gd name="connsiteX8634" fmla="*/ 3591177 w 7122824"/>
              <a:gd name="connsiteY8634" fmla="*/ 255584 h 4151891"/>
              <a:gd name="connsiteX8635" fmla="*/ 3592537 w 7122824"/>
              <a:gd name="connsiteY8635" fmla="*/ 256034 h 4151891"/>
              <a:gd name="connsiteX8636" fmla="*/ 3590979 w 7122824"/>
              <a:gd name="connsiteY8636" fmla="*/ 253984 h 4151891"/>
              <a:gd name="connsiteX8637" fmla="*/ 3590879 w 7122824"/>
              <a:gd name="connsiteY8637" fmla="*/ 254092 h 4151891"/>
              <a:gd name="connsiteX8638" fmla="*/ 3584161 w 7122824"/>
              <a:gd name="connsiteY8638" fmla="*/ 253884 h 4151891"/>
              <a:gd name="connsiteX8639" fmla="*/ 3487863 w 7122824"/>
              <a:gd name="connsiteY8639" fmla="*/ 251902 h 4151891"/>
              <a:gd name="connsiteX8640" fmla="*/ 3505437 w 7122824"/>
              <a:gd name="connsiteY8640" fmla="*/ 271118 h 4151891"/>
              <a:gd name="connsiteX8641" fmla="*/ 3505292 w 7122824"/>
              <a:gd name="connsiteY8641" fmla="*/ 263377 h 4151891"/>
              <a:gd name="connsiteX8642" fmla="*/ 3498602 w 7122824"/>
              <a:gd name="connsiteY8642" fmla="*/ 254553 h 4151891"/>
              <a:gd name="connsiteX8643" fmla="*/ 3863376 w 7122824"/>
              <a:gd name="connsiteY8643" fmla="*/ 250123 h 4151891"/>
              <a:gd name="connsiteX8644" fmla="*/ 3884019 w 7122824"/>
              <a:gd name="connsiteY8644" fmla="*/ 255995 h 4151891"/>
              <a:gd name="connsiteX8645" fmla="*/ 4231631 w 7122824"/>
              <a:gd name="connsiteY8645" fmla="*/ 410699 h 4151891"/>
              <a:gd name="connsiteX8646" fmla="*/ 4323805 w 7122824"/>
              <a:gd name="connsiteY8646" fmla="*/ 449940 h 4151891"/>
              <a:gd name="connsiteX8647" fmla="*/ 4318346 w 7122824"/>
              <a:gd name="connsiteY8647" fmla="*/ 452021 h 4151891"/>
              <a:gd name="connsiteX8648" fmla="*/ 4318346 w 7122824"/>
              <a:gd name="connsiteY8648" fmla="*/ 452021 h 4151891"/>
              <a:gd name="connsiteX8649" fmla="*/ 4320631 w 7122824"/>
              <a:gd name="connsiteY8649" fmla="*/ 454342 h 4151891"/>
              <a:gd name="connsiteX8650" fmla="*/ 4278481 w 7122824"/>
              <a:gd name="connsiteY8650" fmla="*/ 435583 h 4151891"/>
              <a:gd name="connsiteX8651" fmla="*/ 3905684 w 7122824"/>
              <a:gd name="connsiteY8651" fmla="*/ 273229 h 4151891"/>
              <a:gd name="connsiteX8652" fmla="*/ 3863376 w 7122824"/>
              <a:gd name="connsiteY8652" fmla="*/ 250123 h 4151891"/>
              <a:gd name="connsiteX8653" fmla="*/ 3473297 w 7122824"/>
              <a:gd name="connsiteY8653" fmla="*/ 248306 h 4151891"/>
              <a:gd name="connsiteX8654" fmla="*/ 3473994 w 7122824"/>
              <a:gd name="connsiteY8654" fmla="*/ 249281 h 4151891"/>
              <a:gd name="connsiteX8655" fmla="*/ 3474422 w 7122824"/>
              <a:gd name="connsiteY8655" fmla="*/ 248583 h 4151891"/>
              <a:gd name="connsiteX8656" fmla="*/ 3497306 w 7122824"/>
              <a:gd name="connsiteY8656" fmla="*/ 246029 h 4151891"/>
              <a:gd name="connsiteX8657" fmla="*/ 3502880 w 7122824"/>
              <a:gd name="connsiteY8657" fmla="*/ 251476 h 4151891"/>
              <a:gd name="connsiteX8658" fmla="*/ 3511714 w 7122824"/>
              <a:gd name="connsiteY8658" fmla="*/ 253330 h 4151891"/>
              <a:gd name="connsiteX8659" fmla="*/ 3511527 w 7122824"/>
              <a:gd name="connsiteY8659" fmla="*/ 252780 h 4151891"/>
              <a:gd name="connsiteX8660" fmla="*/ 3506660 w 7122824"/>
              <a:gd name="connsiteY8660" fmla="*/ 248047 h 4151891"/>
              <a:gd name="connsiteX8661" fmla="*/ 3454657 w 7122824"/>
              <a:gd name="connsiteY8661" fmla="*/ 243873 h 4151891"/>
              <a:gd name="connsiteX8662" fmla="*/ 3467006 w 7122824"/>
              <a:gd name="connsiteY8662" fmla="*/ 259138 h 4151891"/>
              <a:gd name="connsiteX8663" fmla="*/ 3494134 w 7122824"/>
              <a:gd name="connsiteY8663" fmla="*/ 283576 h 4151891"/>
              <a:gd name="connsiteX8664" fmla="*/ 3496032 w 7122824"/>
              <a:gd name="connsiteY8664" fmla="*/ 281039 h 4151891"/>
              <a:gd name="connsiteX8665" fmla="*/ 3502652 w 7122824"/>
              <a:gd name="connsiteY8665" fmla="*/ 289950 h 4151891"/>
              <a:gd name="connsiteX8666" fmla="*/ 3506277 w 7122824"/>
              <a:gd name="connsiteY8666" fmla="*/ 292663 h 4151891"/>
              <a:gd name="connsiteX8667" fmla="*/ 3504203 w 7122824"/>
              <a:gd name="connsiteY8667" fmla="*/ 289545 h 4151891"/>
              <a:gd name="connsiteX8668" fmla="*/ 3503643 w 7122824"/>
              <a:gd name="connsiteY8668" fmla="*/ 289146 h 4151891"/>
              <a:gd name="connsiteX8669" fmla="*/ 3504000 w 7122824"/>
              <a:gd name="connsiteY8669" fmla="*/ 289237 h 4151891"/>
              <a:gd name="connsiteX8670" fmla="*/ 3500023 w 7122824"/>
              <a:gd name="connsiteY8670" fmla="*/ 283259 h 4151891"/>
              <a:gd name="connsiteX8671" fmla="*/ 3498234 w 7122824"/>
              <a:gd name="connsiteY8671" fmla="*/ 282171 h 4151891"/>
              <a:gd name="connsiteX8672" fmla="*/ 3491473 w 7122824"/>
              <a:gd name="connsiteY8672" fmla="*/ 274864 h 4151891"/>
              <a:gd name="connsiteX8673" fmla="*/ 3495593 w 7122824"/>
              <a:gd name="connsiteY8673" fmla="*/ 276594 h 4151891"/>
              <a:gd name="connsiteX8674" fmla="*/ 3489483 w 7122824"/>
              <a:gd name="connsiteY8674" fmla="*/ 267407 h 4151891"/>
              <a:gd name="connsiteX8675" fmla="*/ 3488898 w 7122824"/>
              <a:gd name="connsiteY8675" fmla="*/ 268016 h 4151891"/>
              <a:gd name="connsiteX8676" fmla="*/ 3483075 w 7122824"/>
              <a:gd name="connsiteY8676" fmla="*/ 265818 h 4151891"/>
              <a:gd name="connsiteX8677" fmla="*/ 3486371 w 7122824"/>
              <a:gd name="connsiteY8677" fmla="*/ 265542 h 4151891"/>
              <a:gd name="connsiteX8678" fmla="*/ 3489057 w 7122824"/>
              <a:gd name="connsiteY8678" fmla="*/ 266766 h 4151891"/>
              <a:gd name="connsiteX8679" fmla="*/ 3488318 w 7122824"/>
              <a:gd name="connsiteY8679" fmla="*/ 265655 h 4151891"/>
              <a:gd name="connsiteX8680" fmla="*/ 3478828 w 7122824"/>
              <a:gd name="connsiteY8680" fmla="*/ 255620 h 4151891"/>
              <a:gd name="connsiteX8681" fmla="*/ 3472861 w 7122824"/>
              <a:gd name="connsiteY8681" fmla="*/ 248198 h 4151891"/>
              <a:gd name="connsiteX8682" fmla="*/ 3456117 w 7122824"/>
              <a:gd name="connsiteY8682" fmla="*/ 244064 h 4151891"/>
              <a:gd name="connsiteX8683" fmla="*/ 3478850 w 7122824"/>
              <a:gd name="connsiteY8683" fmla="*/ 242047 h 4151891"/>
              <a:gd name="connsiteX8684" fmla="*/ 3483815 w 7122824"/>
              <a:gd name="connsiteY8684" fmla="*/ 247475 h 4151891"/>
              <a:gd name="connsiteX8685" fmla="*/ 3495018 w 7122824"/>
              <a:gd name="connsiteY8685" fmla="*/ 249826 h 4151891"/>
              <a:gd name="connsiteX8686" fmla="*/ 3491129 w 7122824"/>
              <a:gd name="connsiteY8686" fmla="*/ 244696 h 4151891"/>
              <a:gd name="connsiteX8687" fmla="*/ 3381133 w 7122824"/>
              <a:gd name="connsiteY8687" fmla="*/ 238859 h 4151891"/>
              <a:gd name="connsiteX8688" fmla="*/ 3382365 w 7122824"/>
              <a:gd name="connsiteY8688" fmla="*/ 247412 h 4151891"/>
              <a:gd name="connsiteX8689" fmla="*/ 3408275 w 7122824"/>
              <a:gd name="connsiteY8689" fmla="*/ 281584 h 4151891"/>
              <a:gd name="connsiteX8690" fmla="*/ 3416891 w 7122824"/>
              <a:gd name="connsiteY8690" fmla="*/ 285217 h 4151891"/>
              <a:gd name="connsiteX8691" fmla="*/ 3505998 w 7122824"/>
              <a:gd name="connsiteY8691" fmla="*/ 236883 h 4151891"/>
              <a:gd name="connsiteX8692" fmla="*/ 3508251 w 7122824"/>
              <a:gd name="connsiteY8692" fmla="*/ 239022 h 4151891"/>
              <a:gd name="connsiteX8693" fmla="*/ 3508423 w 7122824"/>
              <a:gd name="connsiteY8693" fmla="*/ 238112 h 4151891"/>
              <a:gd name="connsiteX8694" fmla="*/ 3447750 w 7122824"/>
              <a:gd name="connsiteY8694" fmla="*/ 235335 h 4151891"/>
              <a:gd name="connsiteX8695" fmla="*/ 3451444 w 7122824"/>
              <a:gd name="connsiteY8695" fmla="*/ 239902 h 4151891"/>
              <a:gd name="connsiteX8696" fmla="*/ 3454557 w 7122824"/>
              <a:gd name="connsiteY8696" fmla="*/ 240434 h 4151891"/>
              <a:gd name="connsiteX8697" fmla="*/ 3469555 w 7122824"/>
              <a:gd name="connsiteY8697" fmla="*/ 244483 h 4151891"/>
              <a:gd name="connsiteX8698" fmla="*/ 3469828 w 7122824"/>
              <a:gd name="connsiteY8698" fmla="*/ 244540 h 4151891"/>
              <a:gd name="connsiteX8699" fmla="*/ 3468827 w 7122824"/>
              <a:gd name="connsiteY8699" fmla="*/ 243718 h 4151891"/>
              <a:gd name="connsiteX8700" fmla="*/ 3469914 w 7122824"/>
              <a:gd name="connsiteY8700" fmla="*/ 244532 h 4151891"/>
              <a:gd name="connsiteX8701" fmla="*/ 3469939 w 7122824"/>
              <a:gd name="connsiteY8701" fmla="*/ 244563 h 4151891"/>
              <a:gd name="connsiteX8702" fmla="*/ 3475529 w 7122824"/>
              <a:gd name="connsiteY8702" fmla="*/ 245736 h 4151891"/>
              <a:gd name="connsiteX8703" fmla="*/ 3475299 w 7122824"/>
              <a:gd name="connsiteY8703" fmla="*/ 242626 h 4151891"/>
              <a:gd name="connsiteX8704" fmla="*/ 3474679 w 7122824"/>
              <a:gd name="connsiteY8704" fmla="*/ 241147 h 4151891"/>
              <a:gd name="connsiteX8705" fmla="*/ 3519370 w 7122824"/>
              <a:gd name="connsiteY8705" fmla="*/ 231570 h 4151891"/>
              <a:gd name="connsiteX8706" fmla="*/ 3521735 w 7122824"/>
              <a:gd name="connsiteY8706" fmla="*/ 233850 h 4151891"/>
              <a:gd name="connsiteX8707" fmla="*/ 3522154 w 7122824"/>
              <a:gd name="connsiteY8707" fmla="*/ 232337 h 4151891"/>
              <a:gd name="connsiteX8708" fmla="*/ 3481582 w 7122824"/>
              <a:gd name="connsiteY8708" fmla="*/ 230996 h 4151891"/>
              <a:gd name="connsiteX8709" fmla="*/ 3484236 w 7122824"/>
              <a:gd name="connsiteY8709" fmla="*/ 233529 h 4151891"/>
              <a:gd name="connsiteX8710" fmla="*/ 3492764 w 7122824"/>
              <a:gd name="connsiteY8710" fmla="*/ 235264 h 4151891"/>
              <a:gd name="connsiteX8711" fmla="*/ 3490213 w 7122824"/>
              <a:gd name="connsiteY8711" fmla="*/ 232969 h 4151891"/>
              <a:gd name="connsiteX8712" fmla="*/ 2816606 w 7122824"/>
              <a:gd name="connsiteY8712" fmla="*/ 230741 h 4151891"/>
              <a:gd name="connsiteX8713" fmla="*/ 2818332 w 7122824"/>
              <a:gd name="connsiteY8713" fmla="*/ 235989 h 4151891"/>
              <a:gd name="connsiteX8714" fmla="*/ 2859160 w 7122824"/>
              <a:gd name="connsiteY8714" fmla="*/ 270221 h 4151891"/>
              <a:gd name="connsiteX8715" fmla="*/ 2852761 w 7122824"/>
              <a:gd name="connsiteY8715" fmla="*/ 256104 h 4151891"/>
              <a:gd name="connsiteX8716" fmla="*/ 2836492 w 7122824"/>
              <a:gd name="connsiteY8716" fmla="*/ 241949 h 4151891"/>
              <a:gd name="connsiteX8717" fmla="*/ 2835405 w 7122824"/>
              <a:gd name="connsiteY8717" fmla="*/ 241135 h 4151891"/>
              <a:gd name="connsiteX8718" fmla="*/ 2834456 w 7122824"/>
              <a:gd name="connsiteY8718" fmla="*/ 242404 h 4151891"/>
              <a:gd name="connsiteX8719" fmla="*/ 2816606 w 7122824"/>
              <a:gd name="connsiteY8719" fmla="*/ 230741 h 4151891"/>
              <a:gd name="connsiteX8720" fmla="*/ 3460863 w 7122824"/>
              <a:gd name="connsiteY8720" fmla="*/ 226259 h 4151891"/>
              <a:gd name="connsiteX8721" fmla="*/ 3462872 w 7122824"/>
              <a:gd name="connsiteY8721" fmla="*/ 229184 h 4151891"/>
              <a:gd name="connsiteX8722" fmla="*/ 3482376 w 7122824"/>
              <a:gd name="connsiteY8722" fmla="*/ 233151 h 4151891"/>
              <a:gd name="connsiteX8723" fmla="*/ 3480566 w 7122824"/>
              <a:gd name="connsiteY8723" fmla="*/ 230764 h 4151891"/>
              <a:gd name="connsiteX8724" fmla="*/ 2774499 w 7122824"/>
              <a:gd name="connsiteY8724" fmla="*/ 225797 h 4151891"/>
              <a:gd name="connsiteX8725" fmla="*/ 2781893 w 7122824"/>
              <a:gd name="connsiteY8725" fmla="*/ 238963 h 4151891"/>
              <a:gd name="connsiteX8726" fmla="*/ 2814662 w 7122824"/>
              <a:gd name="connsiteY8726" fmla="*/ 271119 h 4151891"/>
              <a:gd name="connsiteX8727" fmla="*/ 2811712 w 7122824"/>
              <a:gd name="connsiteY8727" fmla="*/ 265237 h 4151891"/>
              <a:gd name="connsiteX8728" fmla="*/ 2829067 w 7122824"/>
              <a:gd name="connsiteY8728" fmla="*/ 280205 h 4151891"/>
              <a:gd name="connsiteX8729" fmla="*/ 2798474 w 7122824"/>
              <a:gd name="connsiteY8729" fmla="*/ 249677 h 4151891"/>
              <a:gd name="connsiteX8730" fmla="*/ 2854659 w 7122824"/>
              <a:gd name="connsiteY8730" fmla="*/ 291726 h 4151891"/>
              <a:gd name="connsiteX8731" fmla="*/ 2853070 w 7122824"/>
              <a:gd name="connsiteY8731" fmla="*/ 288558 h 4151891"/>
              <a:gd name="connsiteX8732" fmla="*/ 2820121 w 7122824"/>
              <a:gd name="connsiteY8732" fmla="*/ 256267 h 4151891"/>
              <a:gd name="connsiteX8733" fmla="*/ 2774499 w 7122824"/>
              <a:gd name="connsiteY8733" fmla="*/ 225797 h 4151891"/>
              <a:gd name="connsiteX8734" fmla="*/ 3493647 w 7122824"/>
              <a:gd name="connsiteY8734" fmla="*/ 225154 h 4151891"/>
              <a:gd name="connsiteX8735" fmla="*/ 3500151 w 7122824"/>
              <a:gd name="connsiteY8735" fmla="*/ 231330 h 4151891"/>
              <a:gd name="connsiteX8736" fmla="*/ 3507902 w 7122824"/>
              <a:gd name="connsiteY8736" fmla="*/ 233107 h 4151891"/>
              <a:gd name="connsiteX8737" fmla="*/ 3507200 w 7122824"/>
              <a:gd name="connsiteY8737" fmla="*/ 230603 h 4151891"/>
              <a:gd name="connsiteX8738" fmla="*/ 3505547 w 7122824"/>
              <a:gd name="connsiteY8738" fmla="*/ 227998 h 4151891"/>
              <a:gd name="connsiteX8739" fmla="*/ 3389249 w 7122824"/>
              <a:gd name="connsiteY8739" fmla="*/ 215544 h 4151891"/>
              <a:gd name="connsiteX8740" fmla="*/ 3393833 w 7122824"/>
              <a:gd name="connsiteY8740" fmla="*/ 216368 h 4151891"/>
              <a:gd name="connsiteX8741" fmla="*/ 3394909 w 7122824"/>
              <a:gd name="connsiteY8741" fmla="*/ 216972 h 4151891"/>
              <a:gd name="connsiteX8742" fmla="*/ 3648970 w 7122824"/>
              <a:gd name="connsiteY8742" fmla="*/ 211602 h 4151891"/>
              <a:gd name="connsiteX8743" fmla="*/ 3666774 w 7122824"/>
              <a:gd name="connsiteY8743" fmla="*/ 228204 h 4151891"/>
              <a:gd name="connsiteX8744" fmla="*/ 3665541 w 7122824"/>
              <a:gd name="connsiteY8744" fmla="*/ 219650 h 4151891"/>
              <a:gd name="connsiteX8745" fmla="*/ 3665496 w 7122824"/>
              <a:gd name="connsiteY8745" fmla="*/ 219598 h 4151891"/>
              <a:gd name="connsiteX8746" fmla="*/ 3465166 w 7122824"/>
              <a:gd name="connsiteY8746" fmla="*/ 210451 h 4151891"/>
              <a:gd name="connsiteX8747" fmla="*/ 3465129 w 7122824"/>
              <a:gd name="connsiteY8747" fmla="*/ 218055 h 4151891"/>
              <a:gd name="connsiteX8748" fmla="*/ 3465217 w 7122824"/>
              <a:gd name="connsiteY8748" fmla="*/ 218185 h 4151891"/>
              <a:gd name="connsiteX8749" fmla="*/ 3476123 w 7122824"/>
              <a:gd name="connsiteY8749" fmla="*/ 220303 h 4151891"/>
              <a:gd name="connsiteX8750" fmla="*/ 3446468 w 7122824"/>
              <a:gd name="connsiteY8750" fmla="*/ 209742 h 4151891"/>
              <a:gd name="connsiteX8751" fmla="*/ 3445893 w 7122824"/>
              <a:gd name="connsiteY8751" fmla="*/ 211644 h 4151891"/>
              <a:gd name="connsiteX8752" fmla="*/ 3446186 w 7122824"/>
              <a:gd name="connsiteY8752" fmla="*/ 214012 h 4151891"/>
              <a:gd name="connsiteX8753" fmla="*/ 3449045 w 7122824"/>
              <a:gd name="connsiteY8753" fmla="*/ 213624 h 4151891"/>
              <a:gd name="connsiteX8754" fmla="*/ 3450264 w 7122824"/>
              <a:gd name="connsiteY8754" fmla="*/ 214738 h 4151891"/>
              <a:gd name="connsiteX8755" fmla="*/ 3447905 w 7122824"/>
              <a:gd name="connsiteY8755" fmla="*/ 215597 h 4151891"/>
              <a:gd name="connsiteX8756" fmla="*/ 3446206 w 7122824"/>
              <a:gd name="connsiteY8756" fmla="*/ 214180 h 4151891"/>
              <a:gd name="connsiteX8757" fmla="*/ 3446613 w 7122824"/>
              <a:gd name="connsiteY8757" fmla="*/ 217483 h 4151891"/>
              <a:gd name="connsiteX8758" fmla="*/ 3444956 w 7122824"/>
              <a:gd name="connsiteY8758" fmla="*/ 218327 h 4151891"/>
              <a:gd name="connsiteX8759" fmla="*/ 3445188 w 7122824"/>
              <a:gd name="connsiteY8759" fmla="*/ 219133 h 4151891"/>
              <a:gd name="connsiteX8760" fmla="*/ 3454445 w 7122824"/>
              <a:gd name="connsiteY8760" fmla="*/ 220849 h 4151891"/>
              <a:gd name="connsiteX8761" fmla="*/ 3455718 w 7122824"/>
              <a:gd name="connsiteY8761" fmla="*/ 221141 h 4151891"/>
              <a:gd name="connsiteX8762" fmla="*/ 3450586 w 7122824"/>
              <a:gd name="connsiteY8762" fmla="*/ 214816 h 4151891"/>
              <a:gd name="connsiteX8763" fmla="*/ 3450264 w 7122824"/>
              <a:gd name="connsiteY8763" fmla="*/ 214738 h 4151891"/>
              <a:gd name="connsiteX8764" fmla="*/ 3450540 w 7122824"/>
              <a:gd name="connsiteY8764" fmla="*/ 214759 h 4151891"/>
              <a:gd name="connsiteX8765" fmla="*/ 2385411 w 7122824"/>
              <a:gd name="connsiteY8765" fmla="*/ 205123 h 4151891"/>
              <a:gd name="connsiteX8766" fmla="*/ 2395604 w 7122824"/>
              <a:gd name="connsiteY8766" fmla="*/ 215030 h 4151891"/>
              <a:gd name="connsiteX8767" fmla="*/ 2407857 w 7122824"/>
              <a:gd name="connsiteY8767" fmla="*/ 225296 h 4151891"/>
              <a:gd name="connsiteX8768" fmla="*/ 2477023 w 7122824"/>
              <a:gd name="connsiteY8768" fmla="*/ 297978 h 4151891"/>
              <a:gd name="connsiteX8769" fmla="*/ 2480363 w 7122824"/>
              <a:gd name="connsiteY8769" fmla="*/ 304047 h 4151891"/>
              <a:gd name="connsiteX8770" fmla="*/ 2482997 w 7122824"/>
              <a:gd name="connsiteY8770" fmla="*/ 307115 h 4151891"/>
              <a:gd name="connsiteX8771" fmla="*/ 2468505 w 7122824"/>
              <a:gd name="connsiteY8771" fmla="*/ 291604 h 4151891"/>
              <a:gd name="connsiteX8772" fmla="*/ 2467875 w 7122824"/>
              <a:gd name="connsiteY8772" fmla="*/ 295090 h 4151891"/>
              <a:gd name="connsiteX8773" fmla="*/ 2389550 w 7122824"/>
              <a:gd name="connsiteY8773" fmla="*/ 211595 h 4151891"/>
              <a:gd name="connsiteX8774" fmla="*/ 2386824 w 7122824"/>
              <a:gd name="connsiteY8774" fmla="*/ 207824 h 4151891"/>
              <a:gd name="connsiteX8775" fmla="*/ 2384064 w 7122824"/>
              <a:gd name="connsiteY8775" fmla="*/ 203815 h 4151891"/>
              <a:gd name="connsiteX8776" fmla="*/ 2385151 w 7122824"/>
              <a:gd name="connsiteY8776" fmla="*/ 204629 h 4151891"/>
              <a:gd name="connsiteX8777" fmla="*/ 2385411 w 7122824"/>
              <a:gd name="connsiteY8777" fmla="*/ 205123 h 4151891"/>
              <a:gd name="connsiteX8778" fmla="*/ 3450804 w 7122824"/>
              <a:gd name="connsiteY8778" fmla="*/ 201680 h 4151891"/>
              <a:gd name="connsiteX8779" fmla="*/ 3449955 w 7122824"/>
              <a:gd name="connsiteY8779" fmla="*/ 210373 h 4151891"/>
              <a:gd name="connsiteX8780" fmla="*/ 3453102 w 7122824"/>
              <a:gd name="connsiteY8780" fmla="*/ 214956 h 4151891"/>
              <a:gd name="connsiteX8781" fmla="*/ 3456688 w 7122824"/>
              <a:gd name="connsiteY8781" fmla="*/ 215232 h 4151891"/>
              <a:gd name="connsiteX8782" fmla="*/ 3461355 w 7122824"/>
              <a:gd name="connsiteY8782" fmla="*/ 217434 h 4151891"/>
              <a:gd name="connsiteX8783" fmla="*/ 3453491 w 7122824"/>
              <a:gd name="connsiteY8783" fmla="*/ 215523 h 4151891"/>
              <a:gd name="connsiteX8784" fmla="*/ 3457653 w 7122824"/>
              <a:gd name="connsiteY8784" fmla="*/ 221585 h 4151891"/>
              <a:gd name="connsiteX8785" fmla="*/ 3484362 w 7122824"/>
              <a:gd name="connsiteY8785" fmla="*/ 227709 h 4151891"/>
              <a:gd name="connsiteX8786" fmla="*/ 3477127 w 7122824"/>
              <a:gd name="connsiteY8786" fmla="*/ 221205 h 4151891"/>
              <a:gd name="connsiteX8787" fmla="*/ 3465355 w 7122824"/>
              <a:gd name="connsiteY8787" fmla="*/ 218390 h 4151891"/>
              <a:gd name="connsiteX8788" fmla="*/ 3467805 w 7122824"/>
              <a:gd name="connsiteY8788" fmla="*/ 222036 h 4151891"/>
              <a:gd name="connsiteX8789" fmla="*/ 3464612 w 7122824"/>
              <a:gd name="connsiteY8789" fmla="*/ 218213 h 4151891"/>
              <a:gd name="connsiteX8790" fmla="*/ 3461355 w 7122824"/>
              <a:gd name="connsiteY8790" fmla="*/ 217434 h 4151891"/>
              <a:gd name="connsiteX8791" fmla="*/ 3464466 w 7122824"/>
              <a:gd name="connsiteY8791" fmla="*/ 218038 h 4151891"/>
              <a:gd name="connsiteX8792" fmla="*/ 3618542 w 7122824"/>
              <a:gd name="connsiteY8792" fmla="*/ 196879 h 4151891"/>
              <a:gd name="connsiteX8793" fmla="*/ 3633933 w 7122824"/>
              <a:gd name="connsiteY8793" fmla="*/ 211257 h 4151891"/>
              <a:gd name="connsiteX8794" fmla="*/ 3634745 w 7122824"/>
              <a:gd name="connsiteY8794" fmla="*/ 208048 h 4151891"/>
              <a:gd name="connsiteX8795" fmla="*/ 3633962 w 7122824"/>
              <a:gd name="connsiteY8795" fmla="*/ 204340 h 4151891"/>
              <a:gd name="connsiteX8796" fmla="*/ 2545438 w 7122824"/>
              <a:gd name="connsiteY8796" fmla="*/ 191455 h 4151891"/>
              <a:gd name="connsiteX8797" fmla="*/ 2547793 w 7122824"/>
              <a:gd name="connsiteY8797" fmla="*/ 193218 h 4151891"/>
              <a:gd name="connsiteX8798" fmla="*/ 2548246 w 7122824"/>
              <a:gd name="connsiteY8798" fmla="*/ 193665 h 4151891"/>
              <a:gd name="connsiteX8799" fmla="*/ 2699662 w 7122824"/>
              <a:gd name="connsiteY8799" fmla="*/ 183356 h 4151891"/>
              <a:gd name="connsiteX8800" fmla="*/ 2701843 w 7122824"/>
              <a:gd name="connsiteY8800" fmla="*/ 190642 h 4151891"/>
              <a:gd name="connsiteX8801" fmla="*/ 2706738 w 7122824"/>
              <a:gd name="connsiteY8801" fmla="*/ 194305 h 4151891"/>
              <a:gd name="connsiteX8802" fmla="*/ 2707367 w 7122824"/>
              <a:gd name="connsiteY8802" fmla="*/ 190819 h 4151891"/>
              <a:gd name="connsiteX8803" fmla="*/ 2699662 w 7122824"/>
              <a:gd name="connsiteY8803" fmla="*/ 183356 h 4151891"/>
              <a:gd name="connsiteX8804" fmla="*/ 3569408 w 7122824"/>
              <a:gd name="connsiteY8804" fmla="*/ 173103 h 4151891"/>
              <a:gd name="connsiteX8805" fmla="*/ 3568771 w 7122824"/>
              <a:gd name="connsiteY8805" fmla="*/ 175774 h 4151891"/>
              <a:gd name="connsiteX8806" fmla="*/ 3570882 w 7122824"/>
              <a:gd name="connsiteY8806" fmla="*/ 181028 h 4151891"/>
              <a:gd name="connsiteX8807" fmla="*/ 3633650 w 7122824"/>
              <a:gd name="connsiteY8807" fmla="*/ 239594 h 4151891"/>
              <a:gd name="connsiteX8808" fmla="*/ 3634280 w 7122824"/>
              <a:gd name="connsiteY8808" fmla="*/ 236107 h 4151891"/>
              <a:gd name="connsiteX8809" fmla="*/ 3640580 w 7122824"/>
              <a:gd name="connsiteY8809" fmla="*/ 242801 h 4151891"/>
              <a:gd name="connsiteX8810" fmla="*/ 3642023 w 7122824"/>
              <a:gd name="connsiteY8810" fmla="*/ 238229 h 4151891"/>
              <a:gd name="connsiteX8811" fmla="*/ 3654941 w 7122824"/>
              <a:gd name="connsiteY8811" fmla="*/ 251570 h 4151891"/>
              <a:gd name="connsiteX8812" fmla="*/ 3654977 w 7122824"/>
              <a:gd name="connsiteY8812" fmla="*/ 243967 h 4151891"/>
              <a:gd name="connsiteX8813" fmla="*/ 3616141 w 7122824"/>
              <a:gd name="connsiteY8813" fmla="*/ 195717 h 4151891"/>
              <a:gd name="connsiteX8814" fmla="*/ 3606849 w 7122824"/>
              <a:gd name="connsiteY8814" fmla="*/ 191221 h 4151891"/>
              <a:gd name="connsiteX8815" fmla="*/ 3621573 w 7122824"/>
              <a:gd name="connsiteY8815" fmla="*/ 209638 h 4151891"/>
              <a:gd name="connsiteX8816" fmla="*/ 3602920 w 7122824"/>
              <a:gd name="connsiteY8816" fmla="*/ 189320 h 4151891"/>
              <a:gd name="connsiteX8817" fmla="*/ 3594097 w 7122824"/>
              <a:gd name="connsiteY8817" fmla="*/ 185050 h 4151891"/>
              <a:gd name="connsiteX8818" fmla="*/ 3594611 w 7122824"/>
              <a:gd name="connsiteY8818" fmla="*/ 187481 h 4151891"/>
              <a:gd name="connsiteX8819" fmla="*/ 3607212 w 7122824"/>
              <a:gd name="connsiteY8819" fmla="*/ 200869 h 4151891"/>
              <a:gd name="connsiteX8820" fmla="*/ 3608580 w 7122824"/>
              <a:gd name="connsiteY8820" fmla="*/ 209242 h 4151891"/>
              <a:gd name="connsiteX8821" fmla="*/ 3620094 w 7122824"/>
              <a:gd name="connsiteY8821" fmla="*/ 221815 h 4151891"/>
              <a:gd name="connsiteX8822" fmla="*/ 3570540 w 7122824"/>
              <a:gd name="connsiteY8822" fmla="*/ 173652 h 4151891"/>
              <a:gd name="connsiteX8823" fmla="*/ 3567547 w 7122824"/>
              <a:gd name="connsiteY8823" fmla="*/ 143512 h 4151891"/>
              <a:gd name="connsiteX8824" fmla="*/ 3569484 w 7122824"/>
              <a:gd name="connsiteY8824" fmla="*/ 145923 h 4151891"/>
              <a:gd name="connsiteX8825" fmla="*/ 3571033 w 7122824"/>
              <a:gd name="connsiteY8825" fmla="*/ 147853 h 4151891"/>
              <a:gd name="connsiteX8826" fmla="*/ 3566385 w 7122824"/>
              <a:gd name="connsiteY8826" fmla="*/ 142065 h 4151891"/>
              <a:gd name="connsiteX8827" fmla="*/ 3567547 w 7122824"/>
              <a:gd name="connsiteY8827" fmla="*/ 143512 h 4151891"/>
              <a:gd name="connsiteX8828" fmla="*/ 3566901 w 7122824"/>
              <a:gd name="connsiteY8828" fmla="*/ 142708 h 4151891"/>
              <a:gd name="connsiteX8829" fmla="*/ 3566385 w 7122824"/>
              <a:gd name="connsiteY8829" fmla="*/ 142065 h 4151891"/>
              <a:gd name="connsiteX8830" fmla="*/ 2421061 w 7122824"/>
              <a:gd name="connsiteY8830" fmla="*/ 136246 h 4151891"/>
              <a:gd name="connsiteX8831" fmla="*/ 2422330 w 7122824"/>
              <a:gd name="connsiteY8831" fmla="*/ 137196 h 4151891"/>
              <a:gd name="connsiteX8832" fmla="*/ 2422050 w 7122824"/>
              <a:gd name="connsiteY8832" fmla="*/ 137343 h 4151891"/>
              <a:gd name="connsiteX8833" fmla="*/ 2656999 w 7122824"/>
              <a:gd name="connsiteY8833" fmla="*/ 128531 h 4151891"/>
              <a:gd name="connsiteX8834" fmla="*/ 2664393 w 7122824"/>
              <a:gd name="connsiteY8834" fmla="*/ 141696 h 4151891"/>
              <a:gd name="connsiteX8835" fmla="*/ 2683292 w 7122824"/>
              <a:gd name="connsiteY8835" fmla="*/ 159516 h 4151891"/>
              <a:gd name="connsiteX8836" fmla="*/ 2684561 w 7122824"/>
              <a:gd name="connsiteY8836" fmla="*/ 160465 h 4151891"/>
              <a:gd name="connsiteX8837" fmla="*/ 2726065 w 7122824"/>
              <a:gd name="connsiteY8837" fmla="*/ 191527 h 4151891"/>
              <a:gd name="connsiteX8838" fmla="*/ 2656999 w 7122824"/>
              <a:gd name="connsiteY8838" fmla="*/ 128531 h 4151891"/>
              <a:gd name="connsiteX8839" fmla="*/ 2328941 w 7122824"/>
              <a:gd name="connsiteY8839" fmla="*/ 63628 h 4151891"/>
              <a:gd name="connsiteX8840" fmla="*/ 2386677 w 7122824"/>
              <a:gd name="connsiteY8840" fmla="*/ 116449 h 4151891"/>
              <a:gd name="connsiteX8841" fmla="*/ 2418897 w 7122824"/>
              <a:gd name="connsiteY8841" fmla="*/ 139013 h 4151891"/>
              <a:gd name="connsiteX8842" fmla="*/ 2422050 w 7122824"/>
              <a:gd name="connsiteY8842" fmla="*/ 137343 h 4151891"/>
              <a:gd name="connsiteX8843" fmla="*/ 2465422 w 7122824"/>
              <a:gd name="connsiteY8843" fmla="*/ 185452 h 4151891"/>
              <a:gd name="connsiteX8844" fmla="*/ 2514979 w 7122824"/>
              <a:gd name="connsiteY8844" fmla="*/ 237063 h 4151891"/>
              <a:gd name="connsiteX8845" fmla="*/ 2493049 w 7122824"/>
              <a:gd name="connsiteY8845" fmla="*/ 220651 h 4151891"/>
              <a:gd name="connsiteX8846" fmla="*/ 2500581 w 7122824"/>
              <a:gd name="connsiteY8846" fmla="*/ 235899 h 4151891"/>
              <a:gd name="connsiteX8847" fmla="*/ 2539337 w 7122824"/>
              <a:gd name="connsiteY8847" fmla="*/ 278189 h 4151891"/>
              <a:gd name="connsiteX8848" fmla="*/ 2669546 w 7122824"/>
              <a:gd name="connsiteY8848" fmla="*/ 404189 h 4151891"/>
              <a:gd name="connsiteX8849" fmla="*/ 2533356 w 7122824"/>
              <a:gd name="connsiteY8849" fmla="*/ 273713 h 4151891"/>
              <a:gd name="connsiteX8850" fmla="*/ 2401595 w 7122824"/>
              <a:gd name="connsiteY8850" fmla="*/ 136942 h 4151891"/>
              <a:gd name="connsiteX8851" fmla="*/ 2409129 w 7122824"/>
              <a:gd name="connsiteY8851" fmla="*/ 152191 h 4151891"/>
              <a:gd name="connsiteX8852" fmla="*/ 2480833 w 7122824"/>
              <a:gd name="connsiteY8852" fmla="*/ 226772 h 4151891"/>
              <a:gd name="connsiteX8853" fmla="*/ 2516805 w 7122824"/>
              <a:gd name="connsiteY8853" fmla="*/ 264895 h 4151891"/>
              <a:gd name="connsiteX8854" fmla="*/ 2522410 w 7122824"/>
              <a:gd name="connsiteY8854" fmla="*/ 270614 h 4151891"/>
              <a:gd name="connsiteX8855" fmla="*/ 2517614 w 7122824"/>
              <a:gd name="connsiteY8855" fmla="*/ 266441 h 4151891"/>
              <a:gd name="connsiteX8856" fmla="*/ 2510752 w 7122824"/>
              <a:gd name="connsiteY8856" fmla="*/ 260470 h 4151891"/>
              <a:gd name="connsiteX8857" fmla="*/ 2478478 w 7122824"/>
              <a:gd name="connsiteY8857" fmla="*/ 225009 h 4151891"/>
              <a:gd name="connsiteX8858" fmla="*/ 2466828 w 7122824"/>
              <a:gd name="connsiteY8858" fmla="*/ 212616 h 4151891"/>
              <a:gd name="connsiteX8859" fmla="*/ 2464746 w 7122824"/>
              <a:gd name="connsiteY8859" fmla="*/ 212753 h 4151891"/>
              <a:gd name="connsiteX8860" fmla="*/ 2433065 w 7122824"/>
              <a:gd name="connsiteY8860" fmla="*/ 181412 h 4151891"/>
              <a:gd name="connsiteX8861" fmla="*/ 2431796 w 7122824"/>
              <a:gd name="connsiteY8861" fmla="*/ 180462 h 4151891"/>
              <a:gd name="connsiteX8862" fmla="*/ 2432573 w 7122824"/>
              <a:gd name="connsiteY8862" fmla="*/ 186979 h 4151891"/>
              <a:gd name="connsiteX8863" fmla="*/ 2395861 w 7122824"/>
              <a:gd name="connsiteY8863" fmla="*/ 149893 h 4151891"/>
              <a:gd name="connsiteX8864" fmla="*/ 2393643 w 7122824"/>
              <a:gd name="connsiteY8864" fmla="*/ 150212 h 4151891"/>
              <a:gd name="connsiteX8865" fmla="*/ 2366536 w 7122824"/>
              <a:gd name="connsiteY8865" fmla="*/ 120313 h 4151891"/>
              <a:gd name="connsiteX8866" fmla="*/ 2373786 w 7122824"/>
              <a:gd name="connsiteY8866" fmla="*/ 125740 h 4151891"/>
              <a:gd name="connsiteX8867" fmla="*/ 2368930 w 7122824"/>
              <a:gd name="connsiteY8867" fmla="*/ 114473 h 4151891"/>
              <a:gd name="connsiteX8868" fmla="*/ 2328941 w 7122824"/>
              <a:gd name="connsiteY8868" fmla="*/ 63628 h 4151891"/>
              <a:gd name="connsiteX8869" fmla="*/ 2363272 w 7122824"/>
              <a:gd name="connsiteY8869" fmla="*/ 0 h 4151891"/>
              <a:gd name="connsiteX8870" fmla="*/ 2367077 w 7122824"/>
              <a:gd name="connsiteY8870" fmla="*/ 2849 h 4151891"/>
              <a:gd name="connsiteX8871" fmla="*/ 2427763 w 7122824"/>
              <a:gd name="connsiteY8871" fmla="*/ 61552 h 4151891"/>
              <a:gd name="connsiteX8872" fmla="*/ 2489893 w 7122824"/>
              <a:gd name="connsiteY8872" fmla="*/ 115683 h 4151891"/>
              <a:gd name="connsiteX8873" fmla="*/ 2485984 w 7122824"/>
              <a:gd name="connsiteY8873" fmla="*/ 103147 h 4151891"/>
              <a:gd name="connsiteX8874" fmla="*/ 2477960 w 7122824"/>
              <a:gd name="connsiteY8874" fmla="*/ 93467 h 4151891"/>
              <a:gd name="connsiteX8875" fmla="*/ 2488696 w 7122824"/>
              <a:gd name="connsiteY8875" fmla="*/ 99523 h 4151891"/>
              <a:gd name="connsiteX8876" fmla="*/ 2494677 w 7122824"/>
              <a:gd name="connsiteY8876" fmla="*/ 103999 h 4151891"/>
              <a:gd name="connsiteX8877" fmla="*/ 2604755 w 7122824"/>
              <a:gd name="connsiteY8877" fmla="*/ 203627 h 4151891"/>
              <a:gd name="connsiteX8878" fmla="*/ 2597361 w 7122824"/>
              <a:gd name="connsiteY8878" fmla="*/ 190460 h 4151891"/>
              <a:gd name="connsiteX8879" fmla="*/ 2557198 w 7122824"/>
              <a:gd name="connsiteY8879" fmla="*/ 145138 h 4151891"/>
              <a:gd name="connsiteX8880" fmla="*/ 2560504 w 7122824"/>
              <a:gd name="connsiteY8880" fmla="*/ 145633 h 4151891"/>
              <a:gd name="connsiteX8881" fmla="*/ 2623900 w 7122824"/>
              <a:gd name="connsiteY8881" fmla="*/ 200712 h 4151891"/>
              <a:gd name="connsiteX8882" fmla="*/ 2616688 w 7122824"/>
              <a:gd name="connsiteY8882" fmla="*/ 187682 h 4151891"/>
              <a:gd name="connsiteX8883" fmla="*/ 2587090 w 7122824"/>
              <a:gd name="connsiteY8883" fmla="*/ 156202 h 4151891"/>
              <a:gd name="connsiteX8884" fmla="*/ 2603487 w 7122824"/>
              <a:gd name="connsiteY8884" fmla="*/ 164518 h 4151891"/>
              <a:gd name="connsiteX8885" fmla="*/ 2611056 w 7122824"/>
              <a:gd name="connsiteY8885" fmla="*/ 172161 h 4151891"/>
              <a:gd name="connsiteX8886" fmla="*/ 2618451 w 7122824"/>
              <a:gd name="connsiteY8886" fmla="*/ 185327 h 4151891"/>
              <a:gd name="connsiteX8887" fmla="*/ 2686422 w 7122824"/>
              <a:gd name="connsiteY8887" fmla="*/ 241852 h 4151891"/>
              <a:gd name="connsiteX8888" fmla="*/ 2682833 w 7122824"/>
              <a:gd name="connsiteY8888" fmla="*/ 231533 h 4151891"/>
              <a:gd name="connsiteX8889" fmla="*/ 2686956 w 7122824"/>
              <a:gd name="connsiteY8889" fmla="*/ 234619 h 4151891"/>
              <a:gd name="connsiteX8890" fmla="*/ 2687726 w 7122824"/>
              <a:gd name="connsiteY8890" fmla="*/ 235196 h 4151891"/>
              <a:gd name="connsiteX8891" fmla="*/ 2689764 w 7122824"/>
              <a:gd name="connsiteY8891" fmla="*/ 234742 h 4151891"/>
              <a:gd name="connsiteX8892" fmla="*/ 2748587 w 7122824"/>
              <a:gd name="connsiteY8892" fmla="*/ 288376 h 4151891"/>
              <a:gd name="connsiteX8893" fmla="*/ 2745317 w 7122824"/>
              <a:gd name="connsiteY8893" fmla="*/ 280277 h 4151891"/>
              <a:gd name="connsiteX8894" fmla="*/ 2711137 w 7122824"/>
              <a:gd name="connsiteY8894" fmla="*/ 239431 h 4151891"/>
              <a:gd name="connsiteX8895" fmla="*/ 2775128 w 7122824"/>
              <a:gd name="connsiteY8895" fmla="*/ 298630 h 4151891"/>
              <a:gd name="connsiteX8896" fmla="*/ 2767914 w 7122824"/>
              <a:gd name="connsiteY8896" fmla="*/ 285598 h 4151891"/>
              <a:gd name="connsiteX8897" fmla="*/ 2661043 w 7122824"/>
              <a:gd name="connsiteY8897" fmla="*/ 179044 h 4151891"/>
              <a:gd name="connsiteX8898" fmla="*/ 2655097 w 7122824"/>
              <a:gd name="connsiteY8898" fmla="*/ 166963 h 4151891"/>
              <a:gd name="connsiteX8899" fmla="*/ 2708573 w 7122824"/>
              <a:gd name="connsiteY8899" fmla="*/ 214616 h 4151891"/>
              <a:gd name="connsiteX8900" fmla="*/ 2707440 w 7122824"/>
              <a:gd name="connsiteY8900" fmla="*/ 213768 h 4151891"/>
              <a:gd name="connsiteX8901" fmla="*/ 2722439 w 7122824"/>
              <a:gd name="connsiteY8901" fmla="*/ 226974 h 4151891"/>
              <a:gd name="connsiteX8902" fmla="*/ 2708573 w 7122824"/>
              <a:gd name="connsiteY8902" fmla="*/ 214616 h 4151891"/>
              <a:gd name="connsiteX8903" fmla="*/ 2742782 w 7122824"/>
              <a:gd name="connsiteY8903" fmla="*/ 240218 h 4151891"/>
              <a:gd name="connsiteX8904" fmla="*/ 2734300 w 7122824"/>
              <a:gd name="connsiteY8904" fmla="*/ 226238 h 4151891"/>
              <a:gd name="connsiteX8905" fmla="*/ 2727999 w 7122824"/>
              <a:gd name="connsiteY8905" fmla="*/ 219544 h 4151891"/>
              <a:gd name="connsiteX8906" fmla="*/ 2737605 w 7122824"/>
              <a:gd name="connsiteY8906" fmla="*/ 226734 h 4151891"/>
              <a:gd name="connsiteX8907" fmla="*/ 2684807 w 7122824"/>
              <a:gd name="connsiteY8907" fmla="*/ 177892 h 4151891"/>
              <a:gd name="connsiteX8908" fmla="*/ 2695863 w 7122824"/>
              <a:gd name="connsiteY8908" fmla="*/ 186166 h 4151891"/>
              <a:gd name="connsiteX8909" fmla="*/ 2628522 w 7122824"/>
              <a:gd name="connsiteY8909" fmla="*/ 126157 h 4151891"/>
              <a:gd name="connsiteX8910" fmla="*/ 2627252 w 7122824"/>
              <a:gd name="connsiteY8910" fmla="*/ 125207 h 4151891"/>
              <a:gd name="connsiteX8911" fmla="*/ 2618771 w 7122824"/>
              <a:gd name="connsiteY8911" fmla="*/ 111227 h 4151891"/>
              <a:gd name="connsiteX8912" fmla="*/ 2558899 w 7122824"/>
              <a:gd name="connsiteY8912" fmla="*/ 51437 h 4151891"/>
              <a:gd name="connsiteX8913" fmla="*/ 2633982 w 7122824"/>
              <a:gd name="connsiteY8913" fmla="*/ 111304 h 4151891"/>
              <a:gd name="connsiteX8914" fmla="*/ 2626587 w 7122824"/>
              <a:gd name="connsiteY8914" fmla="*/ 98138 h 4151891"/>
              <a:gd name="connsiteX8915" fmla="*/ 2603425 w 7122824"/>
              <a:gd name="connsiteY8915" fmla="*/ 73171 h 4151891"/>
              <a:gd name="connsiteX8916" fmla="*/ 2608318 w 7122824"/>
              <a:gd name="connsiteY8916" fmla="*/ 76834 h 4151891"/>
              <a:gd name="connsiteX8917" fmla="*/ 2678827 w 7122824"/>
              <a:gd name="connsiteY8917" fmla="*/ 135257 h 4151891"/>
              <a:gd name="connsiteX8918" fmla="*/ 2673515 w 7122824"/>
              <a:gd name="connsiteY8918" fmla="*/ 121953 h 4151891"/>
              <a:gd name="connsiteX8919" fmla="*/ 2649084 w 7122824"/>
              <a:gd name="connsiteY8919" fmla="*/ 96036 h 4151891"/>
              <a:gd name="connsiteX8920" fmla="*/ 2676501 w 7122824"/>
              <a:gd name="connsiteY8920" fmla="*/ 120231 h 4151891"/>
              <a:gd name="connsiteX8921" fmla="*/ 2682034 w 7122824"/>
              <a:gd name="connsiteY8921" fmla="*/ 128329 h 4151891"/>
              <a:gd name="connsiteX8922" fmla="*/ 2771862 w 7122824"/>
              <a:gd name="connsiteY8922" fmla="*/ 216474 h 4151891"/>
              <a:gd name="connsiteX8923" fmla="*/ 2701571 w 7122824"/>
              <a:gd name="connsiteY8923" fmla="*/ 150582 h 4151891"/>
              <a:gd name="connsiteX8924" fmla="*/ 2707971 w 7122824"/>
              <a:gd name="connsiteY8924" fmla="*/ 164700 h 4151891"/>
              <a:gd name="connsiteX8925" fmla="*/ 2738244 w 7122824"/>
              <a:gd name="connsiteY8925" fmla="*/ 193010 h 4151891"/>
              <a:gd name="connsiteX8926" fmla="*/ 2760174 w 7122824"/>
              <a:gd name="connsiteY8926" fmla="*/ 209423 h 4151891"/>
              <a:gd name="connsiteX8927" fmla="*/ 2761443 w 7122824"/>
              <a:gd name="connsiteY8927" fmla="*/ 210372 h 4151891"/>
              <a:gd name="connsiteX8928" fmla="*/ 2757363 w 7122824"/>
              <a:gd name="connsiteY8928" fmla="*/ 205623 h 4151891"/>
              <a:gd name="connsiteX8929" fmla="*/ 2784641 w 7122824"/>
              <a:gd name="connsiteY8929" fmla="*/ 227735 h 4151891"/>
              <a:gd name="connsiteX8930" fmla="*/ 2781191 w 7122824"/>
              <a:gd name="connsiteY8930" fmla="*/ 219499 h 4151891"/>
              <a:gd name="connsiteX8931" fmla="*/ 2749511 w 7122824"/>
              <a:gd name="connsiteY8931" fmla="*/ 188158 h 4151891"/>
              <a:gd name="connsiteX8932" fmla="*/ 2744617 w 7122824"/>
              <a:gd name="connsiteY8932" fmla="*/ 184494 h 4151891"/>
              <a:gd name="connsiteX8933" fmla="*/ 2741806 w 7122824"/>
              <a:gd name="connsiteY8933" fmla="*/ 180695 h 4151891"/>
              <a:gd name="connsiteX8934" fmla="*/ 2746699 w 7122824"/>
              <a:gd name="connsiteY8934" fmla="*/ 184357 h 4151891"/>
              <a:gd name="connsiteX8935" fmla="*/ 2751273 w 7122824"/>
              <a:gd name="connsiteY8935" fmla="*/ 185802 h 4151891"/>
              <a:gd name="connsiteX8936" fmla="*/ 2786616 w 7122824"/>
              <a:gd name="connsiteY8936" fmla="*/ 212252 h 4151891"/>
              <a:gd name="connsiteX8937" fmla="*/ 2761097 w 7122824"/>
              <a:gd name="connsiteY8937" fmla="*/ 185522 h 4151891"/>
              <a:gd name="connsiteX8938" fmla="*/ 2795763 w 7122824"/>
              <a:gd name="connsiteY8938" fmla="*/ 215141 h 4151891"/>
              <a:gd name="connsiteX8939" fmla="*/ 2790276 w 7122824"/>
              <a:gd name="connsiteY8939" fmla="*/ 207360 h 4151891"/>
              <a:gd name="connsiteX8940" fmla="*/ 2782707 w 7122824"/>
              <a:gd name="connsiteY8940" fmla="*/ 199717 h 4151891"/>
              <a:gd name="connsiteX8941" fmla="*/ 2824030 w 7122824"/>
              <a:gd name="connsiteY8941" fmla="*/ 230644 h 4151891"/>
              <a:gd name="connsiteX8942" fmla="*/ 2812700 w 7122824"/>
              <a:gd name="connsiteY8942" fmla="*/ 220468 h 4151891"/>
              <a:gd name="connsiteX8943" fmla="*/ 2808756 w 7122824"/>
              <a:gd name="connsiteY8943" fmla="*/ 215538 h 4151891"/>
              <a:gd name="connsiteX8944" fmla="*/ 2792669 w 7122824"/>
              <a:gd name="connsiteY8944" fmla="*/ 201519 h 4151891"/>
              <a:gd name="connsiteX8945" fmla="*/ 2798831 w 7122824"/>
              <a:gd name="connsiteY8945" fmla="*/ 206131 h 4151891"/>
              <a:gd name="connsiteX8946" fmla="*/ 2791436 w 7122824"/>
              <a:gd name="connsiteY8946" fmla="*/ 192964 h 4151891"/>
              <a:gd name="connsiteX8947" fmla="*/ 2735964 w 7122824"/>
              <a:gd name="connsiteY8947" fmla="*/ 140141 h 4151891"/>
              <a:gd name="connsiteX8948" fmla="*/ 2846845 w 7122824"/>
              <a:gd name="connsiteY8948" fmla="*/ 230760 h 4151891"/>
              <a:gd name="connsiteX8949" fmla="*/ 2854870 w 7122824"/>
              <a:gd name="connsiteY8949" fmla="*/ 240440 h 4151891"/>
              <a:gd name="connsiteX8950" fmla="*/ 2878069 w 7122824"/>
              <a:gd name="connsiteY8950" fmla="*/ 257803 h 4151891"/>
              <a:gd name="connsiteX8951" fmla="*/ 2879795 w 7122824"/>
              <a:gd name="connsiteY8951" fmla="*/ 263052 h 4151891"/>
              <a:gd name="connsiteX8952" fmla="*/ 2873633 w 7122824"/>
              <a:gd name="connsiteY8952" fmla="*/ 258439 h 4151891"/>
              <a:gd name="connsiteX8953" fmla="*/ 2871278 w 7122824"/>
              <a:gd name="connsiteY8953" fmla="*/ 256676 h 4151891"/>
              <a:gd name="connsiteX8954" fmla="*/ 2864027 w 7122824"/>
              <a:gd name="connsiteY8954" fmla="*/ 251250 h 4151891"/>
              <a:gd name="connsiteX8955" fmla="*/ 2848533 w 7122824"/>
              <a:gd name="connsiteY8955" fmla="*/ 241350 h 4151891"/>
              <a:gd name="connsiteX8956" fmla="*/ 2843185 w 7122824"/>
              <a:gd name="connsiteY8956" fmla="*/ 235652 h 4151891"/>
              <a:gd name="connsiteX8957" fmla="*/ 2830723 w 7122824"/>
              <a:gd name="connsiteY8957" fmla="*/ 224346 h 4151891"/>
              <a:gd name="connsiteX8958" fmla="*/ 2839204 w 7122824"/>
              <a:gd name="connsiteY8958" fmla="*/ 238326 h 4151891"/>
              <a:gd name="connsiteX8959" fmla="*/ 2909120 w 7122824"/>
              <a:gd name="connsiteY8959" fmla="*/ 292630 h 4151891"/>
              <a:gd name="connsiteX8960" fmla="*/ 2905350 w 7122824"/>
              <a:gd name="connsiteY8960" fmla="*/ 282177 h 4151891"/>
              <a:gd name="connsiteX8961" fmla="*/ 2943229 w 7122824"/>
              <a:gd name="connsiteY8961" fmla="*/ 310526 h 4151891"/>
              <a:gd name="connsiteX8962" fmla="*/ 2938570 w 7122824"/>
              <a:gd name="connsiteY8962" fmla="*/ 300600 h 4151891"/>
              <a:gd name="connsiteX8963" fmla="*/ 2936133 w 7122824"/>
              <a:gd name="connsiteY8963" fmla="*/ 297713 h 4151891"/>
              <a:gd name="connsiteX8964" fmla="*/ 2940083 w 7122824"/>
              <a:gd name="connsiteY8964" fmla="*/ 300752 h 4151891"/>
              <a:gd name="connsiteX8965" fmla="*/ 2949702 w 7122824"/>
              <a:gd name="connsiteY8965" fmla="*/ 309435 h 4151891"/>
              <a:gd name="connsiteX8966" fmla="*/ 2943895 w 7122824"/>
              <a:gd name="connsiteY8966" fmla="*/ 299436 h 4151891"/>
              <a:gd name="connsiteX8967" fmla="*/ 2965825 w 7122824"/>
              <a:gd name="connsiteY8967" fmla="*/ 315848 h 4151891"/>
              <a:gd name="connsiteX8968" fmla="*/ 3002150 w 7122824"/>
              <a:gd name="connsiteY8968" fmla="*/ 345754 h 4151891"/>
              <a:gd name="connsiteX8969" fmla="*/ 3034264 w 7122824"/>
              <a:gd name="connsiteY8969" fmla="*/ 370890 h 4151891"/>
              <a:gd name="connsiteX8970" fmla="*/ 3034610 w 7122824"/>
              <a:gd name="connsiteY8970" fmla="*/ 371285 h 4151891"/>
              <a:gd name="connsiteX8971" fmla="*/ 3035878 w 7122824"/>
              <a:gd name="connsiteY8971" fmla="*/ 372235 h 4151891"/>
              <a:gd name="connsiteX8972" fmla="*/ 3038235 w 7122824"/>
              <a:gd name="connsiteY8972" fmla="*/ 373999 h 4151891"/>
              <a:gd name="connsiteX8973" fmla="*/ 3034264 w 7122824"/>
              <a:gd name="connsiteY8973" fmla="*/ 370890 h 4151891"/>
              <a:gd name="connsiteX8974" fmla="*/ 3030207 w 7122824"/>
              <a:gd name="connsiteY8974" fmla="*/ 366260 h 4151891"/>
              <a:gd name="connsiteX8975" fmla="*/ 3029578 w 7122824"/>
              <a:gd name="connsiteY8975" fmla="*/ 365541 h 4151891"/>
              <a:gd name="connsiteX8976" fmla="*/ 3044078 w 7122824"/>
              <a:gd name="connsiteY8976" fmla="*/ 376393 h 4151891"/>
              <a:gd name="connsiteX8977" fmla="*/ 3041083 w 7122824"/>
              <a:gd name="connsiteY8977" fmla="*/ 370194 h 4151891"/>
              <a:gd name="connsiteX8978" fmla="*/ 3076151 w 7122824"/>
              <a:gd name="connsiteY8978" fmla="*/ 394743 h 4151891"/>
              <a:gd name="connsiteX8979" fmla="*/ 3071886 w 7122824"/>
              <a:gd name="connsiteY8979" fmla="*/ 387594 h 4151891"/>
              <a:gd name="connsiteX8980" fmla="*/ 3091460 w 7122824"/>
              <a:gd name="connsiteY8980" fmla="*/ 402244 h 4151891"/>
              <a:gd name="connsiteX8981" fmla="*/ 3092274 w 7122824"/>
              <a:gd name="connsiteY8981" fmla="*/ 401157 h 4151891"/>
              <a:gd name="connsiteX8982" fmla="*/ 3067807 w 7122824"/>
              <a:gd name="connsiteY8982" fmla="*/ 382845 h 4151891"/>
              <a:gd name="connsiteX8983" fmla="*/ 3020322 w 7122824"/>
              <a:gd name="connsiteY8983" fmla="*/ 347307 h 4151891"/>
              <a:gd name="connsiteX8984" fmla="*/ 3018734 w 7122824"/>
              <a:gd name="connsiteY8984" fmla="*/ 344140 h 4151891"/>
              <a:gd name="connsiteX8985" fmla="*/ 3031059 w 7122824"/>
              <a:gd name="connsiteY8985" fmla="*/ 353363 h 4151891"/>
              <a:gd name="connsiteX8986" fmla="*/ 3026339 w 7122824"/>
              <a:gd name="connsiteY8986" fmla="*/ 344178 h 4151891"/>
              <a:gd name="connsiteX8987" fmla="*/ 3014826 w 7122824"/>
              <a:gd name="connsiteY8987" fmla="*/ 331604 h 4151891"/>
              <a:gd name="connsiteX8988" fmla="*/ 3055380 w 7122824"/>
              <a:gd name="connsiteY8988" fmla="*/ 363935 h 4151891"/>
              <a:gd name="connsiteX8989" fmla="*/ 3099103 w 7122824"/>
              <a:gd name="connsiteY8989" fmla="*/ 394679 h 4151891"/>
              <a:gd name="connsiteX8990" fmla="*/ 3092026 w 7122824"/>
              <a:gd name="connsiteY8990" fmla="*/ 383730 h 4151891"/>
              <a:gd name="connsiteX8991" fmla="*/ 3056046 w 7122824"/>
              <a:gd name="connsiteY8991" fmla="*/ 352844 h 4151891"/>
              <a:gd name="connsiteX8992" fmla="*/ 3019162 w 7122824"/>
              <a:gd name="connsiteY8992" fmla="*/ 323543 h 4151891"/>
              <a:gd name="connsiteX8993" fmla="*/ 3060485 w 7122824"/>
              <a:gd name="connsiteY8993" fmla="*/ 354470 h 4151891"/>
              <a:gd name="connsiteX8994" fmla="*/ 3063022 w 7122824"/>
              <a:gd name="connsiteY8994" fmla="*/ 356369 h 4151891"/>
              <a:gd name="connsiteX8995" fmla="*/ 3083364 w 7122824"/>
              <a:gd name="connsiteY8995" fmla="*/ 369614 h 4151891"/>
              <a:gd name="connsiteX8996" fmla="*/ 3100530 w 7122824"/>
              <a:gd name="connsiteY8996" fmla="*/ 380592 h 4151891"/>
              <a:gd name="connsiteX8997" fmla="*/ 3097311 w 7122824"/>
              <a:gd name="connsiteY8997" fmla="*/ 375352 h 4151891"/>
              <a:gd name="connsiteX8998" fmla="*/ 3097142 w 7122824"/>
              <a:gd name="connsiteY8998" fmla="*/ 373811 h 4151891"/>
              <a:gd name="connsiteX8999" fmla="*/ 3093187 w 7122824"/>
              <a:gd name="connsiteY8999" fmla="*/ 369334 h 4151891"/>
              <a:gd name="connsiteX9000" fmla="*/ 3072664 w 7122824"/>
              <a:gd name="connsiteY9000" fmla="*/ 355953 h 4151891"/>
              <a:gd name="connsiteX9001" fmla="*/ 2981913 w 7122824"/>
              <a:gd name="connsiteY9001" fmla="*/ 291708 h 4151891"/>
              <a:gd name="connsiteX9002" fmla="*/ 2988043 w 7122824"/>
              <a:gd name="connsiteY9002" fmla="*/ 301900 h 4151891"/>
              <a:gd name="connsiteX9003" fmla="*/ 2990088 w 7122824"/>
              <a:gd name="connsiteY9003" fmla="*/ 305067 h 4151891"/>
              <a:gd name="connsiteX9004" fmla="*/ 2976303 w 7122824"/>
              <a:gd name="connsiteY9004" fmla="*/ 294152 h 4151891"/>
              <a:gd name="connsiteX9005" fmla="*/ 2953646 w 7122824"/>
              <a:gd name="connsiteY9005" fmla="*/ 276206 h 4151891"/>
              <a:gd name="connsiteX9006" fmla="*/ 2959771 w 7122824"/>
              <a:gd name="connsiteY9006" fmla="*/ 288422 h 4151891"/>
              <a:gd name="connsiteX9007" fmla="*/ 3005678 w 7122824"/>
              <a:gd name="connsiteY9007" fmla="*/ 328715 h 4151891"/>
              <a:gd name="connsiteX9008" fmla="*/ 2955198 w 7122824"/>
              <a:gd name="connsiteY9008" fmla="*/ 286978 h 4151891"/>
              <a:gd name="connsiteX9009" fmla="*/ 2960055 w 7122824"/>
              <a:gd name="connsiteY9009" fmla="*/ 298245 h 4151891"/>
              <a:gd name="connsiteX9010" fmla="*/ 2962411 w 7122824"/>
              <a:gd name="connsiteY9010" fmla="*/ 300008 h 4151891"/>
              <a:gd name="connsiteX9011" fmla="*/ 2966675 w 7122824"/>
              <a:gd name="connsiteY9011" fmla="*/ 307157 h 4151891"/>
              <a:gd name="connsiteX9012" fmla="*/ 2960512 w 7122824"/>
              <a:gd name="connsiteY9012" fmla="*/ 302545 h 4151891"/>
              <a:gd name="connsiteX9013" fmla="*/ 2963324 w 7122824"/>
              <a:gd name="connsiteY9013" fmla="*/ 306345 h 4151891"/>
              <a:gd name="connsiteX9014" fmla="*/ 2958430 w 7122824"/>
              <a:gd name="connsiteY9014" fmla="*/ 302682 h 4151891"/>
              <a:gd name="connsiteX9015" fmla="*/ 2922815 w 7122824"/>
              <a:gd name="connsiteY9015" fmla="*/ 274331 h 4151891"/>
              <a:gd name="connsiteX9016" fmla="*/ 2922038 w 7122824"/>
              <a:gd name="connsiteY9016" fmla="*/ 267813 h 4151891"/>
              <a:gd name="connsiteX9017" fmla="*/ 2897115 w 7122824"/>
              <a:gd name="connsiteY9017" fmla="*/ 247465 h 4151891"/>
              <a:gd name="connsiteX9018" fmla="*/ 2895708 w 7122824"/>
              <a:gd name="connsiteY9018" fmla="*/ 244433 h 4151891"/>
              <a:gd name="connsiteX9019" fmla="*/ 2911796 w 7122824"/>
              <a:gd name="connsiteY9019" fmla="*/ 258452 h 4151891"/>
              <a:gd name="connsiteX9020" fmla="*/ 2825830 w 7122824"/>
              <a:gd name="connsiteY9020" fmla="*/ 182524 h 4151891"/>
              <a:gd name="connsiteX9021" fmla="*/ 2829635 w 7122824"/>
              <a:gd name="connsiteY9021" fmla="*/ 185372 h 4151891"/>
              <a:gd name="connsiteX9022" fmla="*/ 2894156 w 7122824"/>
              <a:gd name="connsiteY9022" fmla="*/ 233662 h 4151891"/>
              <a:gd name="connsiteX9023" fmla="*/ 2959353 w 7122824"/>
              <a:gd name="connsiteY9023" fmla="*/ 278781 h 4151891"/>
              <a:gd name="connsiteX9024" fmla="*/ 2953547 w 7122824"/>
              <a:gd name="connsiteY9024" fmla="*/ 268783 h 4151891"/>
              <a:gd name="connsiteX9025" fmla="*/ 2944389 w 7122824"/>
              <a:gd name="connsiteY9025" fmla="*/ 257972 h 4151891"/>
              <a:gd name="connsiteX9026" fmla="*/ 2954990 w 7122824"/>
              <a:gd name="connsiteY9026" fmla="*/ 264209 h 4151891"/>
              <a:gd name="connsiteX9027" fmla="*/ 2962102 w 7122824"/>
              <a:gd name="connsiteY9027" fmla="*/ 267553 h 4151891"/>
              <a:gd name="connsiteX9028" fmla="*/ 3076187 w 7122824"/>
              <a:gd name="connsiteY9028" fmla="*/ 348979 h 4151891"/>
              <a:gd name="connsiteX9029" fmla="*/ 3068793 w 7122824"/>
              <a:gd name="connsiteY9029" fmla="*/ 335813 h 4151891"/>
              <a:gd name="connsiteX9030" fmla="*/ 3026375 w 7122824"/>
              <a:gd name="connsiteY9030" fmla="*/ 298415 h 4151891"/>
              <a:gd name="connsiteX9031" fmla="*/ 3028459 w 7122824"/>
              <a:gd name="connsiteY9031" fmla="*/ 298277 h 4151891"/>
              <a:gd name="connsiteX9032" fmla="*/ 3079922 w 7122824"/>
              <a:gd name="connsiteY9032" fmla="*/ 333675 h 4151891"/>
              <a:gd name="connsiteX9033" fmla="*/ 3081967 w 7122824"/>
              <a:gd name="connsiteY9033" fmla="*/ 333004 h 4151891"/>
              <a:gd name="connsiteX9034" fmla="*/ 3086098 w 7122824"/>
              <a:gd name="connsiteY9034" fmla="*/ 337924 h 4151891"/>
              <a:gd name="connsiteX9035" fmla="*/ 3093790 w 7122824"/>
              <a:gd name="connsiteY9035" fmla="*/ 343216 h 4151891"/>
              <a:gd name="connsiteX9036" fmla="*/ 3086715 w 7122824"/>
              <a:gd name="connsiteY9036" fmla="*/ 332267 h 4151891"/>
              <a:gd name="connsiteX9037" fmla="*/ 3055629 w 7122824"/>
              <a:gd name="connsiteY9037" fmla="*/ 305044 h 4151891"/>
              <a:gd name="connsiteX9038" fmla="*/ 3071751 w 7122824"/>
              <a:gd name="connsiteY9038" fmla="*/ 311457 h 4151891"/>
              <a:gd name="connsiteX9039" fmla="*/ 3079182 w 7122824"/>
              <a:gd name="connsiteY9039" fmla="*/ 317019 h 4151891"/>
              <a:gd name="connsiteX9040" fmla="*/ 3089427 w 7122824"/>
              <a:gd name="connsiteY9040" fmla="*/ 328643 h 4151891"/>
              <a:gd name="connsiteX9041" fmla="*/ 3109140 w 7122824"/>
              <a:gd name="connsiteY9041" fmla="*/ 341692 h 4151891"/>
              <a:gd name="connsiteX9042" fmla="*/ 3095513 w 7122824"/>
              <a:gd name="connsiteY9042" fmla="*/ 309325 h 4151891"/>
              <a:gd name="connsiteX9043" fmla="*/ 3113559 w 7122824"/>
              <a:gd name="connsiteY9043" fmla="*/ 319183 h 4151891"/>
              <a:gd name="connsiteX9044" fmla="*/ 3116865 w 7122824"/>
              <a:gd name="connsiteY9044" fmla="*/ 323519 h 4151891"/>
              <a:gd name="connsiteX9045" fmla="*/ 3131257 w 7122824"/>
              <a:gd name="connsiteY9045" fmla="*/ 345877 h 4151891"/>
              <a:gd name="connsiteX9046" fmla="*/ 3134526 w 7122824"/>
              <a:gd name="connsiteY9046" fmla="*/ 352832 h 4151891"/>
              <a:gd name="connsiteX9047" fmla="*/ 3139248 w 7122824"/>
              <a:gd name="connsiteY9047" fmla="*/ 361621 h 4151891"/>
              <a:gd name="connsiteX9048" fmla="*/ 3156182 w 7122824"/>
              <a:gd name="connsiteY9048" fmla="*/ 372831 h 4151891"/>
              <a:gd name="connsiteX9049" fmla="*/ 3154547 w 7122824"/>
              <a:gd name="connsiteY9049" fmla="*/ 368968 h 4151891"/>
              <a:gd name="connsiteX9050" fmla="*/ 3140011 w 7122824"/>
              <a:gd name="connsiteY9050" fmla="*/ 346299 h 4151891"/>
              <a:gd name="connsiteX9051" fmla="*/ 3139010 w 7122824"/>
              <a:gd name="connsiteY9051" fmla="*/ 344845 h 4151891"/>
              <a:gd name="connsiteX9052" fmla="*/ 3138301 w 7122824"/>
              <a:gd name="connsiteY9052" fmla="*/ 343107 h 4151891"/>
              <a:gd name="connsiteX9053" fmla="*/ 3130509 w 7122824"/>
              <a:gd name="connsiteY9053" fmla="*/ 326745 h 4151891"/>
              <a:gd name="connsiteX9054" fmla="*/ 3125621 w 7122824"/>
              <a:gd name="connsiteY9054" fmla="*/ 316525 h 4151891"/>
              <a:gd name="connsiteX9055" fmla="*/ 3128095 w 7122824"/>
              <a:gd name="connsiteY9055" fmla="*/ 317046 h 4151891"/>
              <a:gd name="connsiteX9056" fmla="*/ 3126859 w 7122824"/>
              <a:gd name="connsiteY9056" fmla="*/ 313057 h 4151891"/>
              <a:gd name="connsiteX9057" fmla="*/ 3121181 w 7122824"/>
              <a:gd name="connsiteY9057" fmla="*/ 306617 h 4151891"/>
              <a:gd name="connsiteX9058" fmla="*/ 3166699 w 7122824"/>
              <a:gd name="connsiteY9058" fmla="*/ 339730 h 4151891"/>
              <a:gd name="connsiteX9059" fmla="*/ 3198150 w 7122824"/>
              <a:gd name="connsiteY9059" fmla="*/ 358558 h 4151891"/>
              <a:gd name="connsiteX9060" fmla="*/ 3194988 w 7122824"/>
              <a:gd name="connsiteY9060" fmla="*/ 353429 h 4151891"/>
              <a:gd name="connsiteX9061" fmla="*/ 3194549 w 7122824"/>
              <a:gd name="connsiteY9061" fmla="*/ 352479 h 4151891"/>
              <a:gd name="connsiteX9062" fmla="*/ 3199789 w 7122824"/>
              <a:gd name="connsiteY9062" fmla="*/ 359540 h 4151891"/>
              <a:gd name="connsiteX9063" fmla="*/ 3211293 w 7122824"/>
              <a:gd name="connsiteY9063" fmla="*/ 366426 h 4151891"/>
              <a:gd name="connsiteX9064" fmla="*/ 3203131 w 7122824"/>
              <a:gd name="connsiteY9064" fmla="*/ 354665 h 4151891"/>
              <a:gd name="connsiteX9065" fmla="*/ 3196831 w 7122824"/>
              <a:gd name="connsiteY9065" fmla="*/ 347971 h 4151891"/>
              <a:gd name="connsiteX9066" fmla="*/ 3205349 w 7122824"/>
              <a:gd name="connsiteY9066" fmla="*/ 354346 h 4151891"/>
              <a:gd name="connsiteX9067" fmla="*/ 3197819 w 7122824"/>
              <a:gd name="connsiteY9067" fmla="*/ 341361 h 4151891"/>
              <a:gd name="connsiteX9068" fmla="*/ 3164833 w 7122824"/>
              <a:gd name="connsiteY9068" fmla="*/ 316674 h 4151891"/>
              <a:gd name="connsiteX9069" fmla="*/ 3170502 w 7122824"/>
              <a:gd name="connsiteY9069" fmla="*/ 324591 h 4151891"/>
              <a:gd name="connsiteX9070" fmla="*/ 3093162 w 7122824"/>
              <a:gd name="connsiteY9070" fmla="*/ 270383 h 4151891"/>
              <a:gd name="connsiteX9071" fmla="*/ 3091893 w 7122824"/>
              <a:gd name="connsiteY9071" fmla="*/ 269433 h 4151891"/>
              <a:gd name="connsiteX9072" fmla="*/ 3081513 w 7122824"/>
              <a:gd name="connsiteY9072" fmla="*/ 257991 h 4151891"/>
              <a:gd name="connsiteX9073" fmla="*/ 3018573 w 7122824"/>
              <a:gd name="connsiteY9073" fmla="*/ 207211 h 4151891"/>
              <a:gd name="connsiteX9074" fmla="*/ 3096404 w 7122824"/>
              <a:gd name="connsiteY9074" fmla="*/ 255850 h 4151891"/>
              <a:gd name="connsiteX9075" fmla="*/ 3089010 w 7122824"/>
              <a:gd name="connsiteY9075" fmla="*/ 242684 h 4151891"/>
              <a:gd name="connsiteX9076" fmla="*/ 3064404 w 7122824"/>
              <a:gd name="connsiteY9076" fmla="*/ 222291 h 4151891"/>
              <a:gd name="connsiteX9077" fmla="*/ 3069298 w 7122824"/>
              <a:gd name="connsiteY9077" fmla="*/ 225953 h 4151891"/>
              <a:gd name="connsiteX9078" fmla="*/ 3142373 w 7122824"/>
              <a:gd name="connsiteY9078" fmla="*/ 273012 h 4151891"/>
              <a:gd name="connsiteX9079" fmla="*/ 3135160 w 7122824"/>
              <a:gd name="connsiteY9079" fmla="*/ 259982 h 4151891"/>
              <a:gd name="connsiteX9080" fmla="*/ 3109150 w 7122824"/>
              <a:gd name="connsiteY9080" fmla="*/ 238819 h 4151891"/>
              <a:gd name="connsiteX9081" fmla="*/ 3138010 w 7122824"/>
              <a:gd name="connsiteY9081" fmla="*/ 258440 h 4151891"/>
              <a:gd name="connsiteX9082" fmla="*/ 3144492 w 7122824"/>
              <a:gd name="connsiteY9082" fmla="*/ 265270 h 4151891"/>
              <a:gd name="connsiteX9083" fmla="*/ 3202163 w 7122824"/>
              <a:gd name="connsiteY9083" fmla="*/ 310701 h 4151891"/>
              <a:gd name="connsiteX9084" fmla="*/ 3205484 w 7122824"/>
              <a:gd name="connsiteY9084" fmla="*/ 310212 h 4151891"/>
              <a:gd name="connsiteX9085" fmla="*/ 3207459 w 7122824"/>
              <a:gd name="connsiteY9085" fmla="*/ 313395 h 4151891"/>
              <a:gd name="connsiteX9086" fmla="*/ 3206041 w 7122824"/>
              <a:gd name="connsiteY9086" fmla="*/ 313755 h 4151891"/>
              <a:gd name="connsiteX9087" fmla="*/ 3214108 w 7122824"/>
              <a:gd name="connsiteY9087" fmla="*/ 320112 h 4151891"/>
              <a:gd name="connsiteX9088" fmla="*/ 3214856 w 7122824"/>
              <a:gd name="connsiteY9088" fmla="*/ 320073 h 4151891"/>
              <a:gd name="connsiteX9089" fmla="*/ 3209249 w 7122824"/>
              <a:gd name="connsiteY9089" fmla="*/ 309887 h 4151891"/>
              <a:gd name="connsiteX9090" fmla="*/ 3206018 w 7122824"/>
              <a:gd name="connsiteY9090" fmla="*/ 307360 h 4151891"/>
              <a:gd name="connsiteX9091" fmla="*/ 3209038 w 7122824"/>
              <a:gd name="connsiteY9091" fmla="*/ 309503 h 4151891"/>
              <a:gd name="connsiteX9092" fmla="*/ 3203732 w 7122824"/>
              <a:gd name="connsiteY9092" fmla="*/ 299863 h 4151891"/>
              <a:gd name="connsiteX9093" fmla="*/ 3188144 w 7122824"/>
              <a:gd name="connsiteY9093" fmla="*/ 272824 h 4151891"/>
              <a:gd name="connsiteX9094" fmla="*/ 3178864 w 7122824"/>
              <a:gd name="connsiteY9094" fmla="*/ 236837 h 4151891"/>
              <a:gd name="connsiteX9095" fmla="*/ 3181462 w 7122824"/>
              <a:gd name="connsiteY9095" fmla="*/ 233959 h 4151891"/>
              <a:gd name="connsiteX9096" fmla="*/ 3169237 w 7122824"/>
              <a:gd name="connsiteY9096" fmla="*/ 186360 h 4151891"/>
              <a:gd name="connsiteX9097" fmla="*/ 3192489 w 7122824"/>
              <a:gd name="connsiteY9097" fmla="*/ 211830 h 4151891"/>
              <a:gd name="connsiteX9098" fmla="*/ 3176289 w 7122824"/>
              <a:gd name="connsiteY9098" fmla="*/ 178549 h 4151891"/>
              <a:gd name="connsiteX9099" fmla="*/ 3217211 w 7122824"/>
              <a:gd name="connsiteY9099" fmla="*/ 219974 h 4151891"/>
              <a:gd name="connsiteX9100" fmla="*/ 3278640 w 7122824"/>
              <a:gd name="connsiteY9100" fmla="*/ 312978 h 4151891"/>
              <a:gd name="connsiteX9101" fmla="*/ 3287831 w 7122824"/>
              <a:gd name="connsiteY9101" fmla="*/ 327402 h 4151891"/>
              <a:gd name="connsiteX9102" fmla="*/ 3311177 w 7122824"/>
              <a:gd name="connsiteY9102" fmla="*/ 342532 h 4151891"/>
              <a:gd name="connsiteX9103" fmla="*/ 3314220 w 7122824"/>
              <a:gd name="connsiteY9103" fmla="*/ 344991 h 4151891"/>
              <a:gd name="connsiteX9104" fmla="*/ 3300222 w 7122824"/>
              <a:gd name="connsiteY9104" fmla="*/ 318054 h 4151891"/>
              <a:gd name="connsiteX9105" fmla="*/ 3280431 w 7122824"/>
              <a:gd name="connsiteY9105" fmla="*/ 268098 h 4151891"/>
              <a:gd name="connsiteX9106" fmla="*/ 3298101 w 7122824"/>
              <a:gd name="connsiteY9106" fmla="*/ 284053 h 4151891"/>
              <a:gd name="connsiteX9107" fmla="*/ 3319365 w 7122824"/>
              <a:gd name="connsiteY9107" fmla="*/ 316681 h 4151891"/>
              <a:gd name="connsiteX9108" fmla="*/ 3362787 w 7122824"/>
              <a:gd name="connsiteY9108" fmla="*/ 386667 h 4151891"/>
              <a:gd name="connsiteX9109" fmla="*/ 3373626 w 7122824"/>
              <a:gd name="connsiteY9109" fmla="*/ 393327 h 4151891"/>
              <a:gd name="connsiteX9110" fmla="*/ 3376638 w 7122824"/>
              <a:gd name="connsiteY9110" fmla="*/ 394181 h 4151891"/>
              <a:gd name="connsiteX9111" fmla="*/ 3377052 w 7122824"/>
              <a:gd name="connsiteY9111" fmla="*/ 391940 h 4151891"/>
              <a:gd name="connsiteX9112" fmla="*/ 3370667 w 7122824"/>
              <a:gd name="connsiteY9112" fmla="*/ 385076 h 4151891"/>
              <a:gd name="connsiteX9113" fmla="*/ 3402558 w 7122824"/>
              <a:gd name="connsiteY9113" fmla="*/ 403291 h 4151891"/>
              <a:gd name="connsiteX9114" fmla="*/ 3401289 w 7122824"/>
              <a:gd name="connsiteY9114" fmla="*/ 402342 h 4151891"/>
              <a:gd name="connsiteX9115" fmla="*/ 3377039 w 7122824"/>
              <a:gd name="connsiteY9115" fmla="*/ 376561 h 4151891"/>
              <a:gd name="connsiteX9116" fmla="*/ 3376894 w 7122824"/>
              <a:gd name="connsiteY9116" fmla="*/ 368820 h 4151891"/>
              <a:gd name="connsiteX9117" fmla="*/ 3374178 w 7122824"/>
              <a:gd name="connsiteY9117" fmla="*/ 362969 h 4151891"/>
              <a:gd name="connsiteX9118" fmla="*/ 3368801 w 7122824"/>
              <a:gd name="connsiteY9118" fmla="*/ 360463 h 4151891"/>
              <a:gd name="connsiteX9119" fmla="*/ 3366210 w 7122824"/>
              <a:gd name="connsiteY9119" fmla="*/ 356653 h 4151891"/>
              <a:gd name="connsiteX9120" fmla="*/ 3363477 w 7122824"/>
              <a:gd name="connsiteY9120" fmla="*/ 352994 h 4151891"/>
              <a:gd name="connsiteX9121" fmla="*/ 3361482 w 7122824"/>
              <a:gd name="connsiteY9121" fmla="*/ 351632 h 4151891"/>
              <a:gd name="connsiteX9122" fmla="*/ 3358945 w 7122824"/>
              <a:gd name="connsiteY9122" fmla="*/ 349733 h 4151891"/>
              <a:gd name="connsiteX9123" fmla="*/ 3362967 w 7122824"/>
              <a:gd name="connsiteY9123" fmla="*/ 352312 h 4151891"/>
              <a:gd name="connsiteX9124" fmla="*/ 3358285 w 7122824"/>
              <a:gd name="connsiteY9124" fmla="*/ 346045 h 4151891"/>
              <a:gd name="connsiteX9125" fmla="*/ 3352112 w 7122824"/>
              <a:gd name="connsiteY9125" fmla="*/ 338039 h 4151891"/>
              <a:gd name="connsiteX9126" fmla="*/ 3351206 w 7122824"/>
              <a:gd name="connsiteY9126" fmla="*/ 336878 h 4151891"/>
              <a:gd name="connsiteX9127" fmla="*/ 3352504 w 7122824"/>
              <a:gd name="connsiteY9127" fmla="*/ 336368 h 4151891"/>
              <a:gd name="connsiteX9128" fmla="*/ 3359946 w 7122824"/>
              <a:gd name="connsiteY9128" fmla="*/ 332863 h 4151891"/>
              <a:gd name="connsiteX9129" fmla="*/ 3358534 w 7122824"/>
              <a:gd name="connsiteY9129" fmla="*/ 332549 h 4151891"/>
              <a:gd name="connsiteX9130" fmla="*/ 3352191 w 7122824"/>
              <a:gd name="connsiteY9130" fmla="*/ 330856 h 4151891"/>
              <a:gd name="connsiteX9131" fmla="*/ 3333581 w 7122824"/>
              <a:gd name="connsiteY9131" fmla="*/ 319242 h 4151891"/>
              <a:gd name="connsiteX9132" fmla="*/ 3334719 w 7122824"/>
              <a:gd name="connsiteY9132" fmla="*/ 317909 h 4151891"/>
              <a:gd name="connsiteX9133" fmla="*/ 3332289 w 7122824"/>
              <a:gd name="connsiteY9133" fmla="*/ 317502 h 4151891"/>
              <a:gd name="connsiteX9134" fmla="*/ 3327588 w 7122824"/>
              <a:gd name="connsiteY9134" fmla="*/ 315503 h 4151891"/>
              <a:gd name="connsiteX9135" fmla="*/ 3313679 w 7122824"/>
              <a:gd name="connsiteY9135" fmla="*/ 306824 h 4151891"/>
              <a:gd name="connsiteX9136" fmla="*/ 3319397 w 7122824"/>
              <a:gd name="connsiteY9136" fmla="*/ 308046 h 4151891"/>
              <a:gd name="connsiteX9137" fmla="*/ 3322088 w 7122824"/>
              <a:gd name="connsiteY9137" fmla="*/ 307509 h 4151891"/>
              <a:gd name="connsiteX9138" fmla="*/ 3319397 w 7122824"/>
              <a:gd name="connsiteY9138" fmla="*/ 308046 h 4151891"/>
              <a:gd name="connsiteX9139" fmla="*/ 3320346 w 7122824"/>
              <a:gd name="connsiteY9139" fmla="*/ 304076 h 4151891"/>
              <a:gd name="connsiteX9140" fmla="*/ 3335602 w 7122824"/>
              <a:gd name="connsiteY9140" fmla="*/ 311227 h 4151891"/>
              <a:gd name="connsiteX9141" fmla="*/ 3321072 w 7122824"/>
              <a:gd name="connsiteY9141" fmla="*/ 301568 h 4151891"/>
              <a:gd name="connsiteX9142" fmla="*/ 3330116 w 7122824"/>
              <a:gd name="connsiteY9142" fmla="*/ 302806 h 4151891"/>
              <a:gd name="connsiteX9143" fmla="*/ 3334001 w 7122824"/>
              <a:gd name="connsiteY9143" fmla="*/ 303102 h 4151891"/>
              <a:gd name="connsiteX9144" fmla="*/ 3370439 w 7122824"/>
              <a:gd name="connsiteY9144" fmla="*/ 323929 h 4151891"/>
              <a:gd name="connsiteX9145" fmla="*/ 3348875 w 7122824"/>
              <a:gd name="connsiteY9145" fmla="*/ 294427 h 4151891"/>
              <a:gd name="connsiteX9146" fmla="*/ 3347695 w 7122824"/>
              <a:gd name="connsiteY9146" fmla="*/ 292697 h 4151891"/>
              <a:gd name="connsiteX9147" fmla="*/ 3347351 w 7122824"/>
              <a:gd name="connsiteY9147" fmla="*/ 291633 h 4151891"/>
              <a:gd name="connsiteX9148" fmla="*/ 3352509 w 7122824"/>
              <a:gd name="connsiteY9148" fmla="*/ 295664 h 4151891"/>
              <a:gd name="connsiteX9149" fmla="*/ 3357393 w 7122824"/>
              <a:gd name="connsiteY9149" fmla="*/ 300803 h 4151891"/>
              <a:gd name="connsiteX9150" fmla="*/ 3379216 w 7122824"/>
              <a:gd name="connsiteY9150" fmla="*/ 328947 h 4151891"/>
              <a:gd name="connsiteX9151" fmla="*/ 3381966 w 7122824"/>
              <a:gd name="connsiteY9151" fmla="*/ 330517 h 4151891"/>
              <a:gd name="connsiteX9152" fmla="*/ 3393987 w 7122824"/>
              <a:gd name="connsiteY9152" fmla="*/ 336607 h 4151891"/>
              <a:gd name="connsiteX9153" fmla="*/ 3384855 w 7122824"/>
              <a:gd name="connsiteY9153" fmla="*/ 325313 h 4151891"/>
              <a:gd name="connsiteX9154" fmla="*/ 3385805 w 7122824"/>
              <a:gd name="connsiteY9154" fmla="*/ 324045 h 4151891"/>
              <a:gd name="connsiteX9155" fmla="*/ 3399115 w 7122824"/>
              <a:gd name="connsiteY9155" fmla="*/ 339205 h 4151891"/>
              <a:gd name="connsiteX9156" fmla="*/ 3411042 w 7122824"/>
              <a:gd name="connsiteY9156" fmla="*/ 345247 h 4151891"/>
              <a:gd name="connsiteX9157" fmla="*/ 3410091 w 7122824"/>
              <a:gd name="connsiteY9157" fmla="*/ 342221 h 4151891"/>
              <a:gd name="connsiteX9158" fmla="*/ 3377497 w 7122824"/>
              <a:gd name="connsiteY9158" fmla="*/ 304542 h 4151891"/>
              <a:gd name="connsiteX9159" fmla="*/ 3375599 w 7122824"/>
              <a:gd name="connsiteY9159" fmla="*/ 307078 h 4151891"/>
              <a:gd name="connsiteX9160" fmla="*/ 3374331 w 7122824"/>
              <a:gd name="connsiteY9160" fmla="*/ 306129 h 4151891"/>
              <a:gd name="connsiteX9161" fmla="*/ 3373280 w 7122824"/>
              <a:gd name="connsiteY9161" fmla="*/ 297711 h 4151891"/>
              <a:gd name="connsiteX9162" fmla="*/ 3362715 w 7122824"/>
              <a:gd name="connsiteY9162" fmla="*/ 283868 h 4151891"/>
              <a:gd name="connsiteX9163" fmla="*/ 3340047 w 7122824"/>
              <a:gd name="connsiteY9163" fmla="*/ 255596 h 4151891"/>
              <a:gd name="connsiteX9164" fmla="*/ 3358316 w 7122824"/>
              <a:gd name="connsiteY9164" fmla="*/ 276901 h 4151891"/>
              <a:gd name="connsiteX9165" fmla="*/ 3359265 w 7122824"/>
              <a:gd name="connsiteY9165" fmla="*/ 275633 h 4151891"/>
              <a:gd name="connsiteX9166" fmla="*/ 3389294 w 7122824"/>
              <a:gd name="connsiteY9166" fmla="*/ 310897 h 4151891"/>
              <a:gd name="connsiteX9167" fmla="*/ 3396179 w 7122824"/>
              <a:gd name="connsiteY9167" fmla="*/ 315748 h 4151891"/>
              <a:gd name="connsiteX9168" fmla="*/ 3417596 w 7122824"/>
              <a:gd name="connsiteY9168" fmla="*/ 328265 h 4151891"/>
              <a:gd name="connsiteX9169" fmla="*/ 3425384 w 7122824"/>
              <a:gd name="connsiteY9169" fmla="*/ 327413 h 4151891"/>
              <a:gd name="connsiteX9170" fmla="*/ 3452270 w 7122824"/>
              <a:gd name="connsiteY9170" fmla="*/ 338208 h 4151891"/>
              <a:gd name="connsiteX9171" fmla="*/ 3451985 w 7122824"/>
              <a:gd name="connsiteY9171" fmla="*/ 337675 h 4151891"/>
              <a:gd name="connsiteX9172" fmla="*/ 3452509 w 7122824"/>
              <a:gd name="connsiteY9172" fmla="*/ 338304 h 4151891"/>
              <a:gd name="connsiteX9173" fmla="*/ 3457627 w 7122824"/>
              <a:gd name="connsiteY9173" fmla="*/ 340358 h 4151891"/>
              <a:gd name="connsiteX9174" fmla="*/ 3466353 w 7122824"/>
              <a:gd name="connsiteY9174" fmla="*/ 344991 h 4151891"/>
              <a:gd name="connsiteX9175" fmla="*/ 3466625 w 7122824"/>
              <a:gd name="connsiteY9175" fmla="*/ 345138 h 4151891"/>
              <a:gd name="connsiteX9176" fmla="*/ 3442110 w 7122824"/>
              <a:gd name="connsiteY9176" fmla="*/ 316699 h 4151891"/>
              <a:gd name="connsiteX9177" fmla="*/ 3438236 w 7122824"/>
              <a:gd name="connsiteY9177" fmla="*/ 314474 h 4151891"/>
              <a:gd name="connsiteX9178" fmla="*/ 3429191 w 7122824"/>
              <a:gd name="connsiteY9178" fmla="*/ 309168 h 4151891"/>
              <a:gd name="connsiteX9179" fmla="*/ 3438859 w 7122824"/>
              <a:gd name="connsiteY9179" fmla="*/ 321917 h 4151891"/>
              <a:gd name="connsiteX9180" fmla="*/ 3451879 w 7122824"/>
              <a:gd name="connsiteY9180" fmla="*/ 337547 h 4151891"/>
              <a:gd name="connsiteX9181" fmla="*/ 3450646 w 7122824"/>
              <a:gd name="connsiteY9181" fmla="*/ 336393 h 4151891"/>
              <a:gd name="connsiteX9182" fmla="*/ 3447021 w 7122824"/>
              <a:gd name="connsiteY9182" fmla="*/ 333679 h 4151891"/>
              <a:gd name="connsiteX9183" fmla="*/ 3439317 w 7122824"/>
              <a:gd name="connsiteY9183" fmla="*/ 326218 h 4151891"/>
              <a:gd name="connsiteX9184" fmla="*/ 3430160 w 7122824"/>
              <a:gd name="connsiteY9184" fmla="*/ 315406 h 4151891"/>
              <a:gd name="connsiteX9185" fmla="*/ 3428261 w 7122824"/>
              <a:gd name="connsiteY9185" fmla="*/ 308622 h 4151891"/>
              <a:gd name="connsiteX9186" fmla="*/ 3368338 w 7122824"/>
              <a:gd name="connsiteY9186" fmla="*/ 273457 h 4151891"/>
              <a:gd name="connsiteX9187" fmla="*/ 3363684 w 7122824"/>
              <a:gd name="connsiteY9187" fmla="*/ 270718 h 4151891"/>
              <a:gd name="connsiteX9188" fmla="*/ 3369497 w 7122824"/>
              <a:gd name="connsiteY9188" fmla="*/ 270913 h 4151891"/>
              <a:gd name="connsiteX9189" fmla="*/ 3371515 w 7122824"/>
              <a:gd name="connsiteY9189" fmla="*/ 270796 h 4151891"/>
              <a:gd name="connsiteX9190" fmla="*/ 3377342 w 7122824"/>
              <a:gd name="connsiteY9190" fmla="*/ 273977 h 4151891"/>
              <a:gd name="connsiteX9191" fmla="*/ 3374608 w 7122824"/>
              <a:gd name="connsiteY9191" fmla="*/ 267603 h 4151891"/>
              <a:gd name="connsiteX9192" fmla="*/ 3388472 w 7122824"/>
              <a:gd name="connsiteY9192" fmla="*/ 273854 h 4151891"/>
              <a:gd name="connsiteX9193" fmla="*/ 3407351 w 7122824"/>
              <a:gd name="connsiteY9193" fmla="*/ 281218 h 4151891"/>
              <a:gd name="connsiteX9194" fmla="*/ 3405722 w 7122824"/>
              <a:gd name="connsiteY9194" fmla="*/ 278637 h 4151891"/>
              <a:gd name="connsiteX9195" fmla="*/ 3405171 w 7122824"/>
              <a:gd name="connsiteY9195" fmla="*/ 277766 h 4151891"/>
              <a:gd name="connsiteX9196" fmla="*/ 3402953 w 7122824"/>
              <a:gd name="connsiteY9196" fmla="*/ 278085 h 4151891"/>
              <a:gd name="connsiteX9197" fmla="*/ 3390034 w 7122824"/>
              <a:gd name="connsiteY9197" fmla="*/ 262480 h 4151891"/>
              <a:gd name="connsiteX9198" fmla="*/ 3388454 w 7122824"/>
              <a:gd name="connsiteY9198" fmla="*/ 267234 h 4151891"/>
              <a:gd name="connsiteX9199" fmla="*/ 3372997 w 7122824"/>
              <a:gd name="connsiteY9199" fmla="*/ 249729 h 4151891"/>
              <a:gd name="connsiteX9200" fmla="*/ 3361028 w 7122824"/>
              <a:gd name="connsiteY9200" fmla="*/ 235119 h 4151891"/>
              <a:gd name="connsiteX9201" fmla="*/ 3364653 w 7122824"/>
              <a:gd name="connsiteY9201" fmla="*/ 237832 h 4151891"/>
              <a:gd name="connsiteX9202" fmla="*/ 3364690 w 7122824"/>
              <a:gd name="connsiteY9202" fmla="*/ 230227 h 4151891"/>
              <a:gd name="connsiteX9203" fmla="*/ 3352164 w 7122824"/>
              <a:gd name="connsiteY9203" fmla="*/ 203892 h 4151891"/>
              <a:gd name="connsiteX9204" fmla="*/ 3395705 w 7122824"/>
              <a:gd name="connsiteY9204" fmla="*/ 234501 h 4151891"/>
              <a:gd name="connsiteX9205" fmla="*/ 3396654 w 7122824"/>
              <a:gd name="connsiteY9205" fmla="*/ 233232 h 4151891"/>
              <a:gd name="connsiteX9206" fmla="*/ 3428778 w 7122824"/>
              <a:gd name="connsiteY9206" fmla="*/ 278044 h 4151891"/>
              <a:gd name="connsiteX9207" fmla="*/ 3428455 w 7122824"/>
              <a:gd name="connsiteY9207" fmla="*/ 279342 h 4151891"/>
              <a:gd name="connsiteX9208" fmla="*/ 3431026 w 7122824"/>
              <a:gd name="connsiteY9208" fmla="*/ 281179 h 4151891"/>
              <a:gd name="connsiteX9209" fmla="*/ 3432068 w 7122824"/>
              <a:gd name="connsiteY9209" fmla="*/ 282632 h 4151891"/>
              <a:gd name="connsiteX9210" fmla="*/ 3421862 w 7122824"/>
              <a:gd name="connsiteY9210" fmla="*/ 276875 h 4151891"/>
              <a:gd name="connsiteX9211" fmla="*/ 3421871 w 7122824"/>
              <a:gd name="connsiteY9211" fmla="*/ 276891 h 4151891"/>
              <a:gd name="connsiteX9212" fmla="*/ 3422462 w 7122824"/>
              <a:gd name="connsiteY9212" fmla="*/ 279484 h 4151891"/>
              <a:gd name="connsiteX9213" fmla="*/ 3421267 w 7122824"/>
              <a:gd name="connsiteY9213" fmla="*/ 276913 h 4151891"/>
              <a:gd name="connsiteX9214" fmla="*/ 3420538 w 7122824"/>
              <a:gd name="connsiteY9214" fmla="*/ 280752 h 4151891"/>
              <a:gd name="connsiteX9215" fmla="*/ 3421750 w 7122824"/>
              <a:gd name="connsiteY9215" fmla="*/ 286217 h 4151891"/>
              <a:gd name="connsiteX9216" fmla="*/ 3422650 w 7122824"/>
              <a:gd name="connsiteY9216" fmla="*/ 287645 h 4151891"/>
              <a:gd name="connsiteX9217" fmla="*/ 3440584 w 7122824"/>
              <a:gd name="connsiteY9217" fmla="*/ 295208 h 4151891"/>
              <a:gd name="connsiteX9218" fmla="*/ 3440599 w 7122824"/>
              <a:gd name="connsiteY9218" fmla="*/ 295212 h 4151891"/>
              <a:gd name="connsiteX9219" fmla="*/ 3440618 w 7122824"/>
              <a:gd name="connsiteY9219" fmla="*/ 295223 h 4151891"/>
              <a:gd name="connsiteX9220" fmla="*/ 3449764 w 7122824"/>
              <a:gd name="connsiteY9220" fmla="*/ 299079 h 4151891"/>
              <a:gd name="connsiteX9221" fmla="*/ 3456732 w 7122824"/>
              <a:gd name="connsiteY9221" fmla="*/ 302274 h 4151891"/>
              <a:gd name="connsiteX9222" fmla="*/ 3445172 w 7122824"/>
              <a:gd name="connsiteY9222" fmla="*/ 288397 h 4151891"/>
              <a:gd name="connsiteX9223" fmla="*/ 3442631 w 7122824"/>
              <a:gd name="connsiteY9223" fmla="*/ 287036 h 4151891"/>
              <a:gd name="connsiteX9224" fmla="*/ 3433388 w 7122824"/>
              <a:gd name="connsiteY9224" fmla="*/ 282868 h 4151891"/>
              <a:gd name="connsiteX9225" fmla="*/ 3431026 w 7122824"/>
              <a:gd name="connsiteY9225" fmla="*/ 281179 h 4151891"/>
              <a:gd name="connsiteX9226" fmla="*/ 3428778 w 7122824"/>
              <a:gd name="connsiteY9226" fmla="*/ 278044 h 4151891"/>
              <a:gd name="connsiteX9227" fmla="*/ 3429199 w 7122824"/>
              <a:gd name="connsiteY9227" fmla="*/ 276350 h 4151891"/>
              <a:gd name="connsiteX9228" fmla="*/ 3437051 w 7122824"/>
              <a:gd name="connsiteY9228" fmla="*/ 279069 h 4151891"/>
              <a:gd name="connsiteX9229" fmla="*/ 3437705 w 7122824"/>
              <a:gd name="connsiteY9229" fmla="*/ 279433 h 4151891"/>
              <a:gd name="connsiteX9230" fmla="*/ 3407847 w 7122824"/>
              <a:gd name="connsiteY9230" fmla="*/ 243588 h 4151891"/>
              <a:gd name="connsiteX9231" fmla="*/ 3423167 w 7122824"/>
              <a:gd name="connsiteY9231" fmla="*/ 259011 h 4151891"/>
              <a:gd name="connsiteX9232" fmla="*/ 3424116 w 7122824"/>
              <a:gd name="connsiteY9232" fmla="*/ 257743 h 4151891"/>
              <a:gd name="connsiteX9233" fmla="*/ 3437172 w 7122824"/>
              <a:gd name="connsiteY9233" fmla="*/ 273168 h 4151891"/>
              <a:gd name="connsiteX9234" fmla="*/ 3448573 w 7122824"/>
              <a:gd name="connsiteY9234" fmla="*/ 284187 h 4151891"/>
              <a:gd name="connsiteX9235" fmla="*/ 3452758 w 7122824"/>
              <a:gd name="connsiteY9235" fmla="*/ 284920 h 4151891"/>
              <a:gd name="connsiteX9236" fmla="*/ 3477214 w 7122824"/>
              <a:gd name="connsiteY9236" fmla="*/ 298716 h 4151891"/>
              <a:gd name="connsiteX9237" fmla="*/ 3480859 w 7122824"/>
              <a:gd name="connsiteY9237" fmla="*/ 299145 h 4151891"/>
              <a:gd name="connsiteX9238" fmla="*/ 3442632 w 7122824"/>
              <a:gd name="connsiteY9238" fmla="*/ 258315 h 4151891"/>
              <a:gd name="connsiteX9239" fmla="*/ 3443261 w 7122824"/>
              <a:gd name="connsiteY9239" fmla="*/ 257167 h 4151891"/>
              <a:gd name="connsiteX9240" fmla="*/ 3446874 w 7122824"/>
              <a:gd name="connsiteY9240" fmla="*/ 261242 h 4151891"/>
              <a:gd name="connsiteX9241" fmla="*/ 3447526 w 7122824"/>
              <a:gd name="connsiteY9241" fmla="*/ 261978 h 4151891"/>
              <a:gd name="connsiteX9242" fmla="*/ 3448475 w 7122824"/>
              <a:gd name="connsiteY9242" fmla="*/ 260710 h 4151891"/>
              <a:gd name="connsiteX9243" fmla="*/ 3452419 w 7122824"/>
              <a:gd name="connsiteY9243" fmla="*/ 265640 h 4151891"/>
              <a:gd name="connsiteX9244" fmla="*/ 3453998 w 7122824"/>
              <a:gd name="connsiteY9244" fmla="*/ 260886 h 4151891"/>
              <a:gd name="connsiteX9245" fmla="*/ 3473680 w 7122824"/>
              <a:gd name="connsiteY9245" fmla="*/ 282101 h 4151891"/>
              <a:gd name="connsiteX9246" fmla="*/ 3477330 w 7122824"/>
              <a:gd name="connsiteY9246" fmla="*/ 282944 h 4151891"/>
              <a:gd name="connsiteX9247" fmla="*/ 3477197 w 7122824"/>
              <a:gd name="connsiteY9247" fmla="*/ 278249 h 4151891"/>
              <a:gd name="connsiteX9248" fmla="*/ 3447725 w 7122824"/>
              <a:gd name="connsiteY9248" fmla="*/ 242967 h 4151891"/>
              <a:gd name="connsiteX9249" fmla="*/ 3446826 w 7122824"/>
              <a:gd name="connsiteY9249" fmla="*/ 242849 h 4151891"/>
              <a:gd name="connsiteX9250" fmla="*/ 3438694 w 7122824"/>
              <a:gd name="connsiteY9250" fmla="*/ 237721 h 4151891"/>
              <a:gd name="connsiteX9251" fmla="*/ 3444117 w 7122824"/>
              <a:gd name="connsiteY9251" fmla="*/ 238648 h 4151891"/>
              <a:gd name="connsiteX9252" fmla="*/ 3439942 w 7122824"/>
              <a:gd name="connsiteY9252" fmla="*/ 233651 h 4151891"/>
              <a:gd name="connsiteX9253" fmla="*/ 3418656 w 7122824"/>
              <a:gd name="connsiteY9253" fmla="*/ 229058 h 4151891"/>
              <a:gd name="connsiteX9254" fmla="*/ 3402529 w 7122824"/>
              <a:gd name="connsiteY9254" fmla="*/ 222715 h 4151891"/>
              <a:gd name="connsiteX9255" fmla="*/ 3407852 w 7122824"/>
              <a:gd name="connsiteY9255" fmla="*/ 223633 h 4151891"/>
              <a:gd name="connsiteX9256" fmla="*/ 3414883 w 7122824"/>
              <a:gd name="connsiteY9256" fmla="*/ 227028 h 4151891"/>
              <a:gd name="connsiteX9257" fmla="*/ 3421031 w 7122824"/>
              <a:gd name="connsiteY9257" fmla="*/ 229094 h 4151891"/>
              <a:gd name="connsiteX9258" fmla="*/ 3420210 w 7122824"/>
              <a:gd name="connsiteY9258" fmla="*/ 226366 h 4151891"/>
              <a:gd name="connsiteX9259" fmla="*/ 3422088 w 7122824"/>
              <a:gd name="connsiteY9259" fmla="*/ 226823 h 4151891"/>
              <a:gd name="connsiteX9260" fmla="*/ 3430863 w 7122824"/>
              <a:gd name="connsiteY9260" fmla="*/ 229238 h 4151891"/>
              <a:gd name="connsiteX9261" fmla="*/ 3435654 w 7122824"/>
              <a:gd name="connsiteY9261" fmla="*/ 228515 h 4151891"/>
              <a:gd name="connsiteX9262" fmla="*/ 3434991 w 7122824"/>
              <a:gd name="connsiteY9262" fmla="*/ 227722 h 4151891"/>
              <a:gd name="connsiteX9263" fmla="*/ 3434754 w 7122824"/>
              <a:gd name="connsiteY9263" fmla="*/ 226079 h 4151891"/>
              <a:gd name="connsiteX9264" fmla="*/ 3429087 w 7122824"/>
              <a:gd name="connsiteY9264" fmla="*/ 224520 h 4151891"/>
              <a:gd name="connsiteX9265" fmla="*/ 3414426 w 7122824"/>
              <a:gd name="connsiteY9265" fmla="*/ 221891 h 4151891"/>
              <a:gd name="connsiteX9266" fmla="*/ 3412784 w 7122824"/>
              <a:gd name="connsiteY9266" fmla="*/ 221477 h 4151891"/>
              <a:gd name="connsiteX9267" fmla="*/ 3412580 w 7122824"/>
              <a:gd name="connsiteY9267" fmla="*/ 221345 h 4151891"/>
              <a:gd name="connsiteX9268" fmla="*/ 3407669 w 7122824"/>
              <a:gd name="connsiteY9268" fmla="*/ 218853 h 4151891"/>
              <a:gd name="connsiteX9269" fmla="*/ 3434406 w 7122824"/>
              <a:gd name="connsiteY9269" fmla="*/ 223658 h 4151891"/>
              <a:gd name="connsiteX9270" fmla="*/ 3434078 w 7122824"/>
              <a:gd name="connsiteY9270" fmla="*/ 221386 h 4151891"/>
              <a:gd name="connsiteX9271" fmla="*/ 3436973 w 7122824"/>
              <a:gd name="connsiteY9271" fmla="*/ 224120 h 4151891"/>
              <a:gd name="connsiteX9272" fmla="*/ 3445466 w 7122824"/>
              <a:gd name="connsiteY9272" fmla="*/ 225645 h 4151891"/>
              <a:gd name="connsiteX9273" fmla="*/ 3462120 w 7122824"/>
              <a:gd name="connsiteY9273" fmla="*/ 229032 h 4151891"/>
              <a:gd name="connsiteX9274" fmla="*/ 3459644 w 7122824"/>
              <a:gd name="connsiteY9274" fmla="*/ 225980 h 4151891"/>
              <a:gd name="connsiteX9275" fmla="*/ 3450896 w 7122824"/>
              <a:gd name="connsiteY9275" fmla="*/ 223980 h 4151891"/>
              <a:gd name="connsiteX9276" fmla="*/ 3446231 w 7122824"/>
              <a:gd name="connsiteY9276" fmla="*/ 222776 h 4151891"/>
              <a:gd name="connsiteX9277" fmla="*/ 3446257 w 7122824"/>
              <a:gd name="connsiteY9277" fmla="*/ 222869 h 4151891"/>
              <a:gd name="connsiteX9278" fmla="*/ 3446082 w 7122824"/>
              <a:gd name="connsiteY9278" fmla="*/ 222738 h 4151891"/>
              <a:gd name="connsiteX9279" fmla="*/ 3398804 w 7122824"/>
              <a:gd name="connsiteY9279" fmla="*/ 210536 h 4151891"/>
              <a:gd name="connsiteX9280" fmla="*/ 3442034 w 7122824"/>
              <a:gd name="connsiteY9280" fmla="*/ 218549 h 4151891"/>
              <a:gd name="connsiteX9281" fmla="*/ 3431613 w 7122824"/>
              <a:gd name="connsiteY9281" fmla="*/ 204278 h 4151891"/>
              <a:gd name="connsiteX9282" fmla="*/ 3430381 w 7122824"/>
              <a:gd name="connsiteY9282" fmla="*/ 195723 h 4151891"/>
              <a:gd name="connsiteX9283" fmla="*/ 3396875 w 7122824"/>
              <a:gd name="connsiteY9283" fmla="*/ 151709 h 4151891"/>
              <a:gd name="connsiteX9284" fmla="*/ 3398144 w 7122824"/>
              <a:gd name="connsiteY9284" fmla="*/ 152658 h 4151891"/>
              <a:gd name="connsiteX9285" fmla="*/ 3425880 w 7122824"/>
              <a:gd name="connsiteY9285" fmla="*/ 179070 h 4151891"/>
              <a:gd name="connsiteX9286" fmla="*/ 3453161 w 7122824"/>
              <a:gd name="connsiteY9286" fmla="*/ 203445 h 4151891"/>
              <a:gd name="connsiteX9287" fmla="*/ 3453196 w 7122824"/>
              <a:gd name="connsiteY9287" fmla="*/ 195840 h 4151891"/>
              <a:gd name="connsiteX9288" fmla="*/ 3451470 w 7122824"/>
              <a:gd name="connsiteY9288" fmla="*/ 190590 h 4151891"/>
              <a:gd name="connsiteX9289" fmla="*/ 3457178 w 7122824"/>
              <a:gd name="connsiteY9289" fmla="*/ 193166 h 4151891"/>
              <a:gd name="connsiteX9290" fmla="*/ 3460483 w 7122824"/>
              <a:gd name="connsiteY9290" fmla="*/ 193661 h 4151891"/>
              <a:gd name="connsiteX9291" fmla="*/ 3491730 w 7122824"/>
              <a:gd name="connsiteY9291" fmla="*/ 223333 h 4151891"/>
              <a:gd name="connsiteX9292" fmla="*/ 3504112 w 7122824"/>
              <a:gd name="connsiteY9292" fmla="*/ 225738 h 4151891"/>
              <a:gd name="connsiteX9293" fmla="*/ 3493185 w 7122824"/>
              <a:gd name="connsiteY9293" fmla="*/ 208525 h 4151891"/>
              <a:gd name="connsiteX9294" fmla="*/ 3494135 w 7122824"/>
              <a:gd name="connsiteY9294" fmla="*/ 207257 h 4151891"/>
              <a:gd name="connsiteX9295" fmla="*/ 3515958 w 7122824"/>
              <a:gd name="connsiteY9295" fmla="*/ 228283 h 4151891"/>
              <a:gd name="connsiteX9296" fmla="*/ 3522519 w 7122824"/>
              <a:gd name="connsiteY9296" fmla="*/ 229704 h 4151891"/>
              <a:gd name="connsiteX9297" fmla="*/ 3521452 w 7122824"/>
              <a:gd name="connsiteY9297" fmla="*/ 224027 h 4151891"/>
              <a:gd name="connsiteX9298" fmla="*/ 3510432 w 7122824"/>
              <a:gd name="connsiteY9298" fmla="*/ 208148 h 4151891"/>
              <a:gd name="connsiteX9299" fmla="*/ 3519627 w 7122824"/>
              <a:gd name="connsiteY9299" fmla="*/ 211354 h 4151891"/>
              <a:gd name="connsiteX9300" fmla="*/ 3523252 w 7122824"/>
              <a:gd name="connsiteY9300" fmla="*/ 214068 h 4151891"/>
              <a:gd name="connsiteX9301" fmla="*/ 3524483 w 7122824"/>
              <a:gd name="connsiteY9301" fmla="*/ 222621 h 4151891"/>
              <a:gd name="connsiteX9302" fmla="*/ 3535861 w 7122824"/>
              <a:gd name="connsiteY9302" fmla="*/ 232594 h 4151891"/>
              <a:gd name="connsiteX9303" fmla="*/ 3551881 w 7122824"/>
              <a:gd name="connsiteY9303" fmla="*/ 236063 h 4151891"/>
              <a:gd name="connsiteX9304" fmla="*/ 3571987 w 7122824"/>
              <a:gd name="connsiteY9304" fmla="*/ 241261 h 4151891"/>
              <a:gd name="connsiteX9305" fmla="*/ 3571722 w 7122824"/>
              <a:gd name="connsiteY9305" fmla="*/ 240733 h 4151891"/>
              <a:gd name="connsiteX9306" fmla="*/ 3572245 w 7122824"/>
              <a:gd name="connsiteY9306" fmla="*/ 241328 h 4151891"/>
              <a:gd name="connsiteX9307" fmla="*/ 3583594 w 7122824"/>
              <a:gd name="connsiteY9307" fmla="*/ 244262 h 4151891"/>
              <a:gd name="connsiteX9308" fmla="*/ 3556202 w 7122824"/>
              <a:gd name="connsiteY9308" fmla="*/ 208200 h 4151891"/>
              <a:gd name="connsiteX9309" fmla="*/ 3556238 w 7122824"/>
              <a:gd name="connsiteY9309" fmla="*/ 200596 h 4151891"/>
              <a:gd name="connsiteX9310" fmla="*/ 3593760 w 7122824"/>
              <a:gd name="connsiteY9310" fmla="*/ 234331 h 4151891"/>
              <a:gd name="connsiteX9311" fmla="*/ 3592528 w 7122824"/>
              <a:gd name="connsiteY9311" fmla="*/ 225778 h 4151891"/>
              <a:gd name="connsiteX9312" fmla="*/ 3589717 w 7122824"/>
              <a:gd name="connsiteY9312" fmla="*/ 221977 h 4151891"/>
              <a:gd name="connsiteX9313" fmla="*/ 3594611 w 7122824"/>
              <a:gd name="connsiteY9313" fmla="*/ 225640 h 4151891"/>
              <a:gd name="connsiteX9314" fmla="*/ 3593379 w 7122824"/>
              <a:gd name="connsiteY9314" fmla="*/ 217085 h 4151891"/>
              <a:gd name="connsiteX9315" fmla="*/ 3581410 w 7122824"/>
              <a:gd name="connsiteY9315" fmla="*/ 202475 h 4151891"/>
              <a:gd name="connsiteX9316" fmla="*/ 3581054 w 7122824"/>
              <a:gd name="connsiteY9316" fmla="*/ 207862 h 4151891"/>
              <a:gd name="connsiteX9317" fmla="*/ 3549693 w 7122824"/>
              <a:gd name="connsiteY9317" fmla="*/ 178738 h 4151891"/>
              <a:gd name="connsiteX9318" fmla="*/ 3547191 w 7122824"/>
              <a:gd name="connsiteY9318" fmla="*/ 169234 h 4151891"/>
              <a:gd name="connsiteX9319" fmla="*/ 3523891 w 7122824"/>
              <a:gd name="connsiteY9319" fmla="*/ 142185 h 4151891"/>
              <a:gd name="connsiteX9320" fmla="*/ 3548365 w 7122824"/>
              <a:gd name="connsiteY9320" fmla="*/ 159119 h 4151891"/>
              <a:gd name="connsiteX9321" fmla="*/ 3557384 w 7122824"/>
              <a:gd name="connsiteY9321" fmla="*/ 156702 h 4151891"/>
              <a:gd name="connsiteX9322" fmla="*/ 3549519 w 7122824"/>
              <a:gd name="connsiteY9322" fmla="*/ 146101 h 4151891"/>
              <a:gd name="connsiteX9323" fmla="*/ 3551875 w 7122824"/>
              <a:gd name="connsiteY9323" fmla="*/ 147864 h 4151891"/>
              <a:gd name="connsiteX9324" fmla="*/ 3564425 w 7122824"/>
              <a:gd name="connsiteY9324" fmla="*/ 157257 h 4151891"/>
              <a:gd name="connsiteX9325" fmla="*/ 3582163 w 7122824"/>
              <a:gd name="connsiteY9325" fmla="*/ 162544 h 4151891"/>
              <a:gd name="connsiteX9326" fmla="*/ 3582725 w 7122824"/>
              <a:gd name="connsiteY9326" fmla="*/ 162791 h 4151891"/>
              <a:gd name="connsiteX9327" fmla="*/ 3574015 w 7122824"/>
              <a:gd name="connsiteY9327" fmla="*/ 151150 h 4151891"/>
              <a:gd name="connsiteX9328" fmla="*/ 3586659 w 7122824"/>
              <a:gd name="connsiteY9328" fmla="*/ 162591 h 4151891"/>
              <a:gd name="connsiteX9329" fmla="*/ 3586955 w 7122824"/>
              <a:gd name="connsiteY9329" fmla="*/ 164641 h 4151891"/>
              <a:gd name="connsiteX9330" fmla="*/ 3606139 w 7122824"/>
              <a:gd name="connsiteY9330" fmla="*/ 173036 h 4151891"/>
              <a:gd name="connsiteX9331" fmla="*/ 3628713 w 7122824"/>
              <a:gd name="connsiteY9331" fmla="*/ 180289 h 4151891"/>
              <a:gd name="connsiteX9332" fmla="*/ 3604979 w 7122824"/>
              <a:gd name="connsiteY9332" fmla="*/ 165655 h 4151891"/>
              <a:gd name="connsiteX9333" fmla="*/ 3571033 w 7122824"/>
              <a:gd name="connsiteY9333" fmla="*/ 147853 h 4151891"/>
              <a:gd name="connsiteX9334" fmla="*/ 3629204 w 7122824"/>
              <a:gd name="connsiteY9334" fmla="*/ 170838 h 4151891"/>
              <a:gd name="connsiteX9335" fmla="*/ 3622423 w 7122824"/>
              <a:gd name="connsiteY9335" fmla="*/ 162787 h 4151891"/>
              <a:gd name="connsiteX9336" fmla="*/ 3634931 w 7122824"/>
              <a:gd name="connsiteY9336" fmla="*/ 173100 h 4151891"/>
              <a:gd name="connsiteX9337" fmla="*/ 3839668 w 7122824"/>
              <a:gd name="connsiteY9337" fmla="*/ 253997 h 4151891"/>
              <a:gd name="connsiteX9338" fmla="*/ 4108937 w 7122824"/>
              <a:gd name="connsiteY9338" fmla="*/ 367680 h 4151891"/>
              <a:gd name="connsiteX9339" fmla="*/ 4361032 w 7122824"/>
              <a:gd name="connsiteY9339" fmla="*/ 478586 h 4151891"/>
              <a:gd name="connsiteX9340" fmla="*/ 4358260 w 7122824"/>
              <a:gd name="connsiteY9340" fmla="*/ 477708 h 4151891"/>
              <a:gd name="connsiteX9341" fmla="*/ 4235293 w 7122824"/>
              <a:gd name="connsiteY9341" fmla="*/ 453268 h 4151891"/>
              <a:gd name="connsiteX9342" fmla="*/ 4204118 w 7122824"/>
              <a:gd name="connsiteY9342" fmla="*/ 444393 h 4151891"/>
              <a:gd name="connsiteX9343" fmla="*/ 4182984 w 7122824"/>
              <a:gd name="connsiteY9343" fmla="*/ 445562 h 4151891"/>
              <a:gd name="connsiteX9344" fmla="*/ 4296154 w 7122824"/>
              <a:gd name="connsiteY9344" fmla="*/ 484491 h 4151891"/>
              <a:gd name="connsiteX9345" fmla="*/ 4314182 w 7122824"/>
              <a:gd name="connsiteY9345" fmla="*/ 490526 h 4151891"/>
              <a:gd name="connsiteX9346" fmla="*/ 4335511 w 7122824"/>
              <a:gd name="connsiteY9346" fmla="*/ 496900 h 4151891"/>
              <a:gd name="connsiteX9347" fmla="*/ 4405159 w 7122824"/>
              <a:gd name="connsiteY9347" fmla="*/ 519218 h 4151891"/>
              <a:gd name="connsiteX9348" fmla="*/ 4475790 w 7122824"/>
              <a:gd name="connsiteY9348" fmla="*/ 543551 h 4151891"/>
              <a:gd name="connsiteX9349" fmla="*/ 4615553 w 7122824"/>
              <a:gd name="connsiteY9349" fmla="*/ 591700 h 4151891"/>
              <a:gd name="connsiteX9350" fmla="*/ 4753555 w 7122824"/>
              <a:gd name="connsiteY9350" fmla="*/ 644269 h 4151891"/>
              <a:gd name="connsiteX9351" fmla="*/ 4823743 w 7122824"/>
              <a:gd name="connsiteY9351" fmla="*/ 669884 h 4151891"/>
              <a:gd name="connsiteX9352" fmla="*/ 4891328 w 7122824"/>
              <a:gd name="connsiteY9352" fmla="*/ 698194 h 4151891"/>
              <a:gd name="connsiteX9353" fmla="*/ 5027928 w 7122824"/>
              <a:gd name="connsiteY9353" fmla="*/ 754828 h 4151891"/>
              <a:gd name="connsiteX9354" fmla="*/ 5150656 w 7122824"/>
              <a:gd name="connsiteY9354" fmla="*/ 810033 h 4151891"/>
              <a:gd name="connsiteX9355" fmla="*/ 5212019 w 7122824"/>
              <a:gd name="connsiteY9355" fmla="*/ 837635 h 4151891"/>
              <a:gd name="connsiteX9356" fmla="*/ 5272939 w 7122824"/>
              <a:gd name="connsiteY9356" fmla="*/ 866521 h 4151891"/>
              <a:gd name="connsiteX9357" fmla="*/ 5393979 w 7122824"/>
              <a:gd name="connsiteY9357" fmla="*/ 925932 h 4151891"/>
              <a:gd name="connsiteX9358" fmla="*/ 5452812 w 7122824"/>
              <a:gd name="connsiteY9358" fmla="*/ 956014 h 4151891"/>
              <a:gd name="connsiteX9359" fmla="*/ 5512701 w 7122824"/>
              <a:gd name="connsiteY9359" fmla="*/ 987895 h 4151891"/>
              <a:gd name="connsiteX9360" fmla="*/ 5912623 w 7122824"/>
              <a:gd name="connsiteY9360" fmla="*/ 1215667 h 4151891"/>
              <a:gd name="connsiteX9361" fmla="*/ 5909324 w 7122824"/>
              <a:gd name="connsiteY9361" fmla="*/ 1216207 h 4151891"/>
              <a:gd name="connsiteX9362" fmla="*/ 5975785 w 7122824"/>
              <a:gd name="connsiteY9362" fmla="*/ 1256814 h 4151891"/>
              <a:gd name="connsiteX9363" fmla="*/ 5972486 w 7122824"/>
              <a:gd name="connsiteY9363" fmla="*/ 1257353 h 4151891"/>
              <a:gd name="connsiteX9364" fmla="*/ 6051296 w 7122824"/>
              <a:gd name="connsiteY9364" fmla="*/ 1308679 h 4151891"/>
              <a:gd name="connsiteX9365" fmla="*/ 6039952 w 7122824"/>
              <a:gd name="connsiteY9365" fmla="*/ 1304771 h 4151891"/>
              <a:gd name="connsiteX9366" fmla="*/ 6034690 w 7122824"/>
              <a:gd name="connsiteY9366" fmla="*/ 1301282 h 4151891"/>
              <a:gd name="connsiteX9367" fmla="*/ 6033191 w 7122824"/>
              <a:gd name="connsiteY9367" fmla="*/ 1300767 h 4151891"/>
              <a:gd name="connsiteX9368" fmla="*/ 6031693 w 7122824"/>
              <a:gd name="connsiteY9368" fmla="*/ 1300250 h 4151891"/>
              <a:gd name="connsiteX9369" fmla="*/ 6018335 w 7122824"/>
              <a:gd name="connsiteY9369" fmla="*/ 1297323 h 4151891"/>
              <a:gd name="connsiteX9370" fmla="*/ 6037520 w 7122824"/>
              <a:gd name="connsiteY9370" fmla="*/ 1311831 h 4151891"/>
              <a:gd name="connsiteX9371" fmla="*/ 6013613 w 7122824"/>
              <a:gd name="connsiteY9371" fmla="*/ 1297133 h 4151891"/>
              <a:gd name="connsiteX9372" fmla="*/ 5997259 w 7122824"/>
              <a:gd name="connsiteY9372" fmla="*/ 1293174 h 4151891"/>
              <a:gd name="connsiteX9373" fmla="*/ 6053659 w 7122824"/>
              <a:gd name="connsiteY9373" fmla="*/ 1330316 h 4151891"/>
              <a:gd name="connsiteX9374" fmla="*/ 6045866 w 7122824"/>
              <a:gd name="connsiteY9374" fmla="*/ 1329308 h 4151891"/>
              <a:gd name="connsiteX9375" fmla="*/ 6093705 w 7122824"/>
              <a:gd name="connsiteY9375" fmla="*/ 1363501 h 4151891"/>
              <a:gd name="connsiteX9376" fmla="*/ 6087410 w 7122824"/>
              <a:gd name="connsiteY9376" fmla="*/ 1363007 h 4151891"/>
              <a:gd name="connsiteX9377" fmla="*/ 6084628 w 7122824"/>
              <a:gd name="connsiteY9377" fmla="*/ 1362049 h 4151891"/>
              <a:gd name="connsiteX9378" fmla="*/ 6069772 w 7122824"/>
              <a:gd name="connsiteY9378" fmla="*/ 1358607 h 4151891"/>
              <a:gd name="connsiteX9379" fmla="*/ 6090241 w 7122824"/>
              <a:gd name="connsiteY9379" fmla="*/ 1373556 h 4151891"/>
              <a:gd name="connsiteX9380" fmla="*/ 6106080 w 7122824"/>
              <a:gd name="connsiteY9380" fmla="*/ 1379013 h 4151891"/>
              <a:gd name="connsiteX9381" fmla="*/ 6124724 w 7122824"/>
              <a:gd name="connsiteY9381" fmla="*/ 1390223 h 4151891"/>
              <a:gd name="connsiteX9382" fmla="*/ 6124208 w 7122824"/>
              <a:gd name="connsiteY9382" fmla="*/ 1391721 h 4151891"/>
              <a:gd name="connsiteX9383" fmla="*/ 6177851 w 7122824"/>
              <a:gd name="connsiteY9383" fmla="*/ 1432700 h 4151891"/>
              <a:gd name="connsiteX9384" fmla="*/ 6150946 w 7122824"/>
              <a:gd name="connsiteY9384" fmla="*/ 1416969 h 4151891"/>
              <a:gd name="connsiteX9385" fmla="*/ 6068298 w 7122824"/>
              <a:gd name="connsiteY9385" fmla="*/ 1362885 h 4151891"/>
              <a:gd name="connsiteX9386" fmla="*/ 6053301 w 7122824"/>
              <a:gd name="connsiteY9386" fmla="*/ 1359155 h 4151891"/>
              <a:gd name="connsiteX9387" fmla="*/ 6004430 w 7122824"/>
              <a:gd name="connsiteY9387" fmla="*/ 1327958 h 4151891"/>
              <a:gd name="connsiteX9388" fmla="*/ 6001648 w 7122824"/>
              <a:gd name="connsiteY9388" fmla="*/ 1327000 h 4151891"/>
              <a:gd name="connsiteX9389" fmla="*/ 5999167 w 7122824"/>
              <a:gd name="connsiteY9389" fmla="*/ 1324469 h 4151891"/>
              <a:gd name="connsiteX9390" fmla="*/ 5948053 w 7122824"/>
              <a:gd name="connsiteY9390" fmla="*/ 1295611 h 4151891"/>
              <a:gd name="connsiteX9391" fmla="*/ 5931699 w 7122824"/>
              <a:gd name="connsiteY9391" fmla="*/ 1291652 h 4151891"/>
              <a:gd name="connsiteX9392" fmla="*/ 5968472 w 7122824"/>
              <a:gd name="connsiteY9392" fmla="*/ 1315571 h 4151891"/>
              <a:gd name="connsiteX9393" fmla="*/ 5961735 w 7122824"/>
              <a:gd name="connsiteY9393" fmla="*/ 1316361 h 4151891"/>
              <a:gd name="connsiteX9394" fmla="*/ 5996709 w 7122824"/>
              <a:gd name="connsiteY9394" fmla="*/ 1341335 h 4151891"/>
              <a:gd name="connsiteX9395" fmla="*/ 5983137 w 7122824"/>
              <a:gd name="connsiteY9395" fmla="*/ 1338334 h 4151891"/>
              <a:gd name="connsiteX9396" fmla="*/ 6026229 w 7122824"/>
              <a:gd name="connsiteY9396" fmla="*/ 1367541 h 4151891"/>
              <a:gd name="connsiteX9397" fmla="*/ 6067964 w 7122824"/>
              <a:gd name="connsiteY9397" fmla="*/ 1396519 h 4151891"/>
              <a:gd name="connsiteX9398" fmla="*/ 6073529 w 7122824"/>
              <a:gd name="connsiteY9398" fmla="*/ 1398436 h 4151891"/>
              <a:gd name="connsiteX9399" fmla="*/ 6201424 w 7122824"/>
              <a:gd name="connsiteY9399" fmla="*/ 1481033 h 4151891"/>
              <a:gd name="connsiteX9400" fmla="*/ 6202922 w 7122824"/>
              <a:gd name="connsiteY9400" fmla="*/ 1481550 h 4151891"/>
              <a:gd name="connsiteX9401" fmla="*/ 6278711 w 7122824"/>
              <a:gd name="connsiteY9401" fmla="*/ 1541647 h 4151891"/>
              <a:gd name="connsiteX9402" fmla="*/ 6276985 w 7122824"/>
              <a:gd name="connsiteY9402" fmla="*/ 1542489 h 4151891"/>
              <a:gd name="connsiteX9403" fmla="*/ 6313242 w 7122824"/>
              <a:gd name="connsiteY9403" fmla="*/ 1567904 h 4151891"/>
              <a:gd name="connsiteX9404" fmla="*/ 6303699 w 7122824"/>
              <a:gd name="connsiteY9404" fmla="*/ 1562941 h 4151891"/>
              <a:gd name="connsiteX9405" fmla="*/ 6288303 w 7122824"/>
              <a:gd name="connsiteY9405" fmla="*/ 1556201 h 4151891"/>
              <a:gd name="connsiteX9406" fmla="*/ 6228652 w 7122824"/>
              <a:gd name="connsiteY9406" fmla="*/ 1514588 h 4151891"/>
              <a:gd name="connsiteX9407" fmla="*/ 6243509 w 7122824"/>
              <a:gd name="connsiteY9407" fmla="*/ 1518031 h 4151891"/>
              <a:gd name="connsiteX9408" fmla="*/ 6219062 w 7122824"/>
              <a:gd name="connsiteY9408" fmla="*/ 1500034 h 4151891"/>
              <a:gd name="connsiteX9409" fmla="*/ 6203199 w 7122824"/>
              <a:gd name="connsiteY9409" fmla="*/ 1489783 h 4151891"/>
              <a:gd name="connsiteX9410" fmla="*/ 6195669 w 7122824"/>
              <a:gd name="connsiteY9410" fmla="*/ 1483837 h 4151891"/>
              <a:gd name="connsiteX9411" fmla="*/ 6182613 w 7122824"/>
              <a:gd name="connsiteY9411" fmla="*/ 1479339 h 4151891"/>
              <a:gd name="connsiteX9412" fmla="*/ 6179831 w 7122824"/>
              <a:gd name="connsiteY9412" fmla="*/ 1478381 h 4151891"/>
              <a:gd name="connsiteX9413" fmla="*/ 6168716 w 7122824"/>
              <a:gd name="connsiteY9413" fmla="*/ 1473116 h 4151891"/>
              <a:gd name="connsiteX9414" fmla="*/ 6167218 w 7122824"/>
              <a:gd name="connsiteY9414" fmla="*/ 1472600 h 4151891"/>
              <a:gd name="connsiteX9415" fmla="*/ 6108803 w 7122824"/>
              <a:gd name="connsiteY9415" fmla="*/ 1436439 h 4151891"/>
              <a:gd name="connsiteX9416" fmla="*/ 6101739 w 7122824"/>
              <a:gd name="connsiteY9416" fmla="*/ 1434006 h 4151891"/>
              <a:gd name="connsiteX9417" fmla="*/ 6074369 w 7122824"/>
              <a:gd name="connsiteY9417" fmla="*/ 1414763 h 4151891"/>
              <a:gd name="connsiteX9418" fmla="*/ 6058530 w 7122824"/>
              <a:gd name="connsiteY9418" fmla="*/ 1409306 h 4151891"/>
              <a:gd name="connsiteX9419" fmla="*/ 6079085 w 7122824"/>
              <a:gd name="connsiteY9419" fmla="*/ 1424616 h 4151891"/>
              <a:gd name="connsiteX9420" fmla="*/ 6085809 w 7122824"/>
              <a:gd name="connsiteY9420" fmla="*/ 1429535 h 4151891"/>
              <a:gd name="connsiteX9421" fmla="*/ 6074860 w 7122824"/>
              <a:gd name="connsiteY9421" fmla="*/ 1423070 h 4151891"/>
              <a:gd name="connsiteX9422" fmla="*/ 6060004 w 7122824"/>
              <a:gd name="connsiteY9422" fmla="*/ 1419627 h 4151891"/>
              <a:gd name="connsiteX9423" fmla="*/ 6115962 w 7122824"/>
              <a:gd name="connsiteY9423" fmla="*/ 1458053 h 4151891"/>
              <a:gd name="connsiteX9424" fmla="*/ 6094320 w 7122824"/>
              <a:gd name="connsiteY9424" fmla="*/ 1445810 h 4151891"/>
              <a:gd name="connsiteX9425" fmla="*/ 6067091 w 7122824"/>
              <a:gd name="connsiteY9425" fmla="*/ 1426856 h 4151891"/>
              <a:gd name="connsiteX9426" fmla="*/ 6036095 w 7122824"/>
              <a:gd name="connsiteY9426" fmla="*/ 1404929 h 4151891"/>
              <a:gd name="connsiteX9427" fmla="*/ 6006385 w 7122824"/>
              <a:gd name="connsiteY9427" fmla="*/ 1383443 h 4151891"/>
              <a:gd name="connsiteX9428" fmla="*/ 5990104 w 7122824"/>
              <a:gd name="connsiteY9428" fmla="*/ 1379271 h 4151891"/>
              <a:gd name="connsiteX9429" fmla="*/ 6067440 w 7122824"/>
              <a:gd name="connsiteY9429" fmla="*/ 1434876 h 4151891"/>
              <a:gd name="connsiteX9430" fmla="*/ 6068423 w 7122824"/>
              <a:gd name="connsiteY9430" fmla="*/ 1436889 h 4151891"/>
              <a:gd name="connsiteX9431" fmla="*/ 6073686 w 7122824"/>
              <a:gd name="connsiteY9431" fmla="*/ 1440378 h 4151891"/>
              <a:gd name="connsiteX9432" fmla="*/ 6073244 w 7122824"/>
              <a:gd name="connsiteY9432" fmla="*/ 1441661 h 4151891"/>
              <a:gd name="connsiteX9433" fmla="*/ 6122065 w 7122824"/>
              <a:gd name="connsiteY9433" fmla="*/ 1477868 h 4151891"/>
              <a:gd name="connsiteX9434" fmla="*/ 6124221 w 7122824"/>
              <a:gd name="connsiteY9434" fmla="*/ 1480206 h 4151891"/>
              <a:gd name="connsiteX9435" fmla="*/ 6124561 w 7122824"/>
              <a:gd name="connsiteY9435" fmla="*/ 1480461 h 4151891"/>
              <a:gd name="connsiteX9436" fmla="*/ 6131093 w 7122824"/>
              <a:gd name="connsiteY9436" fmla="*/ 1484329 h 4151891"/>
              <a:gd name="connsiteX9437" fmla="*/ 6130808 w 7122824"/>
              <a:gd name="connsiteY9437" fmla="*/ 1485156 h 4151891"/>
              <a:gd name="connsiteX9438" fmla="*/ 6179682 w 7122824"/>
              <a:gd name="connsiteY9438" fmla="*/ 1521892 h 4151891"/>
              <a:gd name="connsiteX9439" fmla="*/ 6182254 w 7122824"/>
              <a:gd name="connsiteY9439" fmla="*/ 1522779 h 4151891"/>
              <a:gd name="connsiteX9440" fmla="*/ 6287969 w 7122824"/>
              <a:gd name="connsiteY9440" fmla="*/ 1589835 h 4151891"/>
              <a:gd name="connsiteX9441" fmla="*/ 6298544 w 7122824"/>
              <a:gd name="connsiteY9441" fmla="*/ 1591803 h 4151891"/>
              <a:gd name="connsiteX9442" fmla="*/ 6271830 w 7122824"/>
              <a:gd name="connsiteY9442" fmla="*/ 1571349 h 4151891"/>
              <a:gd name="connsiteX9443" fmla="*/ 6247383 w 7122824"/>
              <a:gd name="connsiteY9443" fmla="*/ 1553354 h 4151891"/>
              <a:gd name="connsiteX9444" fmla="*/ 6229254 w 7122824"/>
              <a:gd name="connsiteY9444" fmla="*/ 1540646 h 4151891"/>
              <a:gd name="connsiteX9445" fmla="*/ 6234051 w 7122824"/>
              <a:gd name="connsiteY9445" fmla="*/ 1540623 h 4151891"/>
              <a:gd name="connsiteX9446" fmla="*/ 6251639 w 7122824"/>
              <a:gd name="connsiteY9446" fmla="*/ 1550033 h 4151891"/>
              <a:gd name="connsiteX9447" fmla="*/ 6256133 w 7122824"/>
              <a:gd name="connsiteY9447" fmla="*/ 1551581 h 4151891"/>
              <a:gd name="connsiteX9448" fmla="*/ 6369752 w 7122824"/>
              <a:gd name="connsiteY9448" fmla="*/ 1637397 h 4151891"/>
              <a:gd name="connsiteX9449" fmla="*/ 6481127 w 7122824"/>
              <a:gd name="connsiteY9449" fmla="*/ 1725553 h 4151891"/>
              <a:gd name="connsiteX9450" fmla="*/ 6459160 w 7122824"/>
              <a:gd name="connsiteY9450" fmla="*/ 1710085 h 4151891"/>
              <a:gd name="connsiteX9451" fmla="*/ 6449617 w 7122824"/>
              <a:gd name="connsiteY9451" fmla="*/ 1705123 h 4151891"/>
              <a:gd name="connsiteX9452" fmla="*/ 6440515 w 7122824"/>
              <a:gd name="connsiteY9452" fmla="*/ 1698875 h 4151891"/>
              <a:gd name="connsiteX9453" fmla="*/ 6426690 w 7122824"/>
              <a:gd name="connsiteY9453" fmla="*/ 1692437 h 4151891"/>
              <a:gd name="connsiteX9454" fmla="*/ 6374104 w 7122824"/>
              <a:gd name="connsiteY9454" fmla="*/ 1653258 h 4151891"/>
              <a:gd name="connsiteX9455" fmla="*/ 6357750 w 7122824"/>
              <a:gd name="connsiteY9455" fmla="*/ 1649300 h 4151891"/>
              <a:gd name="connsiteX9456" fmla="*/ 6399197 w 7122824"/>
              <a:gd name="connsiteY9456" fmla="*/ 1680243 h 4151891"/>
              <a:gd name="connsiteX9457" fmla="*/ 6439106 w 7122824"/>
              <a:gd name="connsiteY9457" fmla="*/ 1709097 h 4151891"/>
              <a:gd name="connsiteX9458" fmla="*/ 6424928 w 7122824"/>
              <a:gd name="connsiteY9458" fmla="*/ 1699639 h 4151891"/>
              <a:gd name="connsiteX9459" fmla="*/ 6399810 w 7122824"/>
              <a:gd name="connsiteY9459" fmla="*/ 1681501 h 4151891"/>
              <a:gd name="connsiteX9460" fmla="*/ 6386754 w 7122824"/>
              <a:gd name="connsiteY9460" fmla="*/ 1677004 h 4151891"/>
              <a:gd name="connsiteX9461" fmla="*/ 6325091 w 7122824"/>
              <a:gd name="connsiteY9461" fmla="*/ 1636373 h 4151891"/>
              <a:gd name="connsiteX9462" fmla="*/ 6315474 w 7122824"/>
              <a:gd name="connsiteY9462" fmla="*/ 1631623 h 4151891"/>
              <a:gd name="connsiteX9463" fmla="*/ 6300127 w 7122824"/>
              <a:gd name="connsiteY9463" fmla="*/ 1619874 h 4151891"/>
              <a:gd name="connsiteX9464" fmla="*/ 6302141 w 7122824"/>
              <a:gd name="connsiteY9464" fmla="*/ 1618893 h 4151891"/>
              <a:gd name="connsiteX9465" fmla="*/ 6265240 w 7122824"/>
              <a:gd name="connsiteY9465" fmla="*/ 1591719 h 4151891"/>
              <a:gd name="connsiteX9466" fmla="*/ 6357856 w 7122824"/>
              <a:gd name="connsiteY9466" fmla="*/ 1667626 h 4151891"/>
              <a:gd name="connsiteX9467" fmla="*/ 6545613 w 7122824"/>
              <a:gd name="connsiteY9467" fmla="*/ 1838921 h 4151891"/>
              <a:gd name="connsiteX9468" fmla="*/ 6569490 w 7122824"/>
              <a:gd name="connsiteY9468" fmla="*/ 1875607 h 4151891"/>
              <a:gd name="connsiteX9469" fmla="*/ 6576637 w 7122824"/>
              <a:gd name="connsiteY9469" fmla="*/ 1884218 h 4151891"/>
              <a:gd name="connsiteX9470" fmla="*/ 6616724 w 7122824"/>
              <a:gd name="connsiteY9470" fmla="*/ 1912288 h 4151891"/>
              <a:gd name="connsiteX9471" fmla="*/ 6672092 w 7122824"/>
              <a:gd name="connsiteY9471" fmla="*/ 1952426 h 4151891"/>
              <a:gd name="connsiteX9472" fmla="*/ 6727020 w 7122824"/>
              <a:gd name="connsiteY9472" fmla="*/ 1993848 h 4151891"/>
              <a:gd name="connsiteX9473" fmla="*/ 6822182 w 7122824"/>
              <a:gd name="connsiteY9473" fmla="*/ 2063732 h 4151891"/>
              <a:gd name="connsiteX9474" fmla="*/ 6911916 w 7122824"/>
              <a:gd name="connsiteY9474" fmla="*/ 2139644 h 4151891"/>
              <a:gd name="connsiteX9475" fmla="*/ 6908618 w 7122824"/>
              <a:gd name="connsiteY9475" fmla="*/ 2140183 h 4151891"/>
              <a:gd name="connsiteX9476" fmla="*/ 6940595 w 7122824"/>
              <a:gd name="connsiteY9476" fmla="*/ 2164124 h 4151891"/>
              <a:gd name="connsiteX9477" fmla="*/ 6938138 w 7122824"/>
              <a:gd name="connsiteY9477" fmla="*/ 2166390 h 4151891"/>
              <a:gd name="connsiteX9478" fmla="*/ 6973905 w 7122824"/>
              <a:gd name="connsiteY9478" fmla="*/ 2198099 h 4151891"/>
              <a:gd name="connsiteX9479" fmla="*/ 6968339 w 7122824"/>
              <a:gd name="connsiteY9479" fmla="*/ 2196182 h 4151891"/>
              <a:gd name="connsiteX9480" fmla="*/ 6963845 w 7122824"/>
              <a:gd name="connsiteY9480" fmla="*/ 2194634 h 4151891"/>
              <a:gd name="connsiteX9481" fmla="*/ 6954768 w 7122824"/>
              <a:gd name="connsiteY9481" fmla="*/ 2193182 h 4151891"/>
              <a:gd name="connsiteX9482" fmla="*/ 6962837 w 7122824"/>
              <a:gd name="connsiteY9482" fmla="*/ 2202424 h 4151891"/>
              <a:gd name="connsiteX9483" fmla="*/ 6951330 w 7122824"/>
              <a:gd name="connsiteY9483" fmla="*/ 2193433 h 4151891"/>
              <a:gd name="connsiteX9484" fmla="*/ 6942252 w 7122824"/>
              <a:gd name="connsiteY9484" fmla="*/ 2191982 h 4151891"/>
              <a:gd name="connsiteX9485" fmla="*/ 6967934 w 7122824"/>
              <a:gd name="connsiteY9485" fmla="*/ 2215429 h 4151891"/>
              <a:gd name="connsiteX9486" fmla="*/ 6962695 w 7122824"/>
              <a:gd name="connsiteY9486" fmla="*/ 2216737 h 4151891"/>
              <a:gd name="connsiteX9487" fmla="*/ 6985129 w 7122824"/>
              <a:gd name="connsiteY9487" fmla="*/ 2235715 h 4151891"/>
              <a:gd name="connsiteX9488" fmla="*/ 6979816 w 7122824"/>
              <a:gd name="connsiteY9488" fmla="*/ 2237235 h 4151891"/>
              <a:gd name="connsiteX9489" fmla="*/ 6978834 w 7122824"/>
              <a:gd name="connsiteY9489" fmla="*/ 2235221 h 4151891"/>
              <a:gd name="connsiteX9490" fmla="*/ 6970813 w 7122824"/>
              <a:gd name="connsiteY9490" fmla="*/ 2235570 h 4151891"/>
              <a:gd name="connsiteX9491" fmla="*/ 6978882 w 7122824"/>
              <a:gd name="connsiteY9491" fmla="*/ 2244812 h 4151891"/>
              <a:gd name="connsiteX9492" fmla="*/ 6987442 w 7122824"/>
              <a:gd name="connsiteY9492" fmla="*/ 2247761 h 4151891"/>
              <a:gd name="connsiteX9493" fmla="*/ 6996471 w 7122824"/>
              <a:gd name="connsiteY9493" fmla="*/ 2254223 h 4151891"/>
              <a:gd name="connsiteX9494" fmla="*/ 6996028 w 7122824"/>
              <a:gd name="connsiteY9494" fmla="*/ 2255506 h 4151891"/>
              <a:gd name="connsiteX9495" fmla="*/ 7019910 w 7122824"/>
              <a:gd name="connsiteY9495" fmla="*/ 2280010 h 4151891"/>
              <a:gd name="connsiteX9496" fmla="*/ 7006602 w 7122824"/>
              <a:gd name="connsiteY9496" fmla="*/ 2272074 h 4151891"/>
              <a:gd name="connsiteX9497" fmla="*/ 6967766 w 7122824"/>
              <a:gd name="connsiteY9497" fmla="*/ 2239547 h 4151891"/>
              <a:gd name="connsiteX9498" fmla="*/ 6958246 w 7122824"/>
              <a:gd name="connsiteY9498" fmla="*/ 2239379 h 4151891"/>
              <a:gd name="connsiteX9499" fmla="*/ 6935813 w 7122824"/>
              <a:gd name="connsiteY9499" fmla="*/ 2220400 h 4151891"/>
              <a:gd name="connsiteX9500" fmla="*/ 6934316 w 7122824"/>
              <a:gd name="connsiteY9500" fmla="*/ 2219884 h 4151891"/>
              <a:gd name="connsiteX9501" fmla="*/ 6933333 w 7122824"/>
              <a:gd name="connsiteY9501" fmla="*/ 2217871 h 4151891"/>
              <a:gd name="connsiteX9502" fmla="*/ 6908885 w 7122824"/>
              <a:gd name="connsiteY9502" fmla="*/ 2199874 h 4151891"/>
              <a:gd name="connsiteX9503" fmla="*/ 6899808 w 7122824"/>
              <a:gd name="connsiteY9503" fmla="*/ 2198423 h 4151891"/>
              <a:gd name="connsiteX9504" fmla="*/ 6915480 w 7122824"/>
              <a:gd name="connsiteY9504" fmla="*/ 2213396 h 4151891"/>
              <a:gd name="connsiteX9505" fmla="*/ 6911740 w 7122824"/>
              <a:gd name="connsiteY9505" fmla="*/ 2215219 h 4151891"/>
              <a:gd name="connsiteX9506" fmla="*/ 6925611 w 7122824"/>
              <a:gd name="connsiteY9506" fmla="*/ 2231247 h 4151891"/>
              <a:gd name="connsiteX9507" fmla="*/ 6917302 w 7122824"/>
              <a:gd name="connsiteY9507" fmla="*/ 2231736 h 4151891"/>
              <a:gd name="connsiteX9508" fmla="*/ 6956907 w 7122824"/>
              <a:gd name="connsiteY9508" fmla="*/ 2266204 h 4151891"/>
              <a:gd name="connsiteX9509" fmla="*/ 6959903 w 7122824"/>
              <a:gd name="connsiteY9509" fmla="*/ 2267236 h 4151891"/>
              <a:gd name="connsiteX9510" fmla="*/ 7020043 w 7122824"/>
              <a:gd name="connsiteY9510" fmla="*/ 2317156 h 4151891"/>
              <a:gd name="connsiteX9511" fmla="*/ 7054408 w 7122824"/>
              <a:gd name="connsiteY9511" fmla="*/ 2352930 h 4151891"/>
              <a:gd name="connsiteX9512" fmla="*/ 7052394 w 7122824"/>
              <a:gd name="connsiteY9512" fmla="*/ 2353912 h 4151891"/>
              <a:gd name="connsiteX9513" fmla="*/ 7059638 w 7122824"/>
              <a:gd name="connsiteY9513" fmla="*/ 2360446 h 4151891"/>
              <a:gd name="connsiteX9514" fmla="*/ 7064045 w 7122824"/>
              <a:gd name="connsiteY9514" fmla="*/ 2364423 h 4151891"/>
              <a:gd name="connsiteX9515" fmla="*/ 7060479 w 7122824"/>
              <a:gd name="connsiteY9515" fmla="*/ 2363369 h 4151891"/>
              <a:gd name="connsiteX9516" fmla="*/ 7055667 w 7122824"/>
              <a:gd name="connsiteY9516" fmla="*/ 2363177 h 4151891"/>
              <a:gd name="connsiteX9517" fmla="*/ 7028487 w 7122824"/>
              <a:gd name="connsiteY9517" fmla="*/ 2339212 h 4151891"/>
              <a:gd name="connsiteX9518" fmla="*/ 7036721 w 7122824"/>
              <a:gd name="connsiteY9518" fmla="*/ 2338938 h 4151891"/>
              <a:gd name="connsiteX9519" fmla="*/ 7014288 w 7122824"/>
              <a:gd name="connsiteY9519" fmla="*/ 2319960 h 4151891"/>
              <a:gd name="connsiteX9520" fmla="*/ 7007011 w 7122824"/>
              <a:gd name="connsiteY9520" fmla="*/ 2317453 h 4151891"/>
              <a:gd name="connsiteX9521" fmla="*/ 7005513 w 7122824"/>
              <a:gd name="connsiteY9521" fmla="*/ 2316937 h 4151891"/>
              <a:gd name="connsiteX9522" fmla="*/ 6999734 w 7122824"/>
              <a:gd name="connsiteY9522" fmla="*/ 2314946 h 4151891"/>
              <a:gd name="connsiteX9523" fmla="*/ 6998450 w 7122824"/>
              <a:gd name="connsiteY9523" fmla="*/ 2314504 h 4151891"/>
              <a:gd name="connsiteX9524" fmla="*/ 6970023 w 7122824"/>
              <a:gd name="connsiteY9524" fmla="*/ 2293460 h 4151891"/>
              <a:gd name="connsiteX9525" fmla="*/ 6967241 w 7122824"/>
              <a:gd name="connsiteY9525" fmla="*/ 2292502 h 4151891"/>
              <a:gd name="connsiteX9526" fmla="*/ 6955407 w 7122824"/>
              <a:gd name="connsiteY9526" fmla="*/ 2280287 h 4151891"/>
              <a:gd name="connsiteX9527" fmla="*/ 6946115 w 7122824"/>
              <a:gd name="connsiteY9527" fmla="*/ 2278762 h 4151891"/>
              <a:gd name="connsiteX9528" fmla="*/ 6965251 w 7122824"/>
              <a:gd name="connsiteY9528" fmla="*/ 2298280 h 4151891"/>
              <a:gd name="connsiteX9529" fmla="*/ 6951402 w 7122824"/>
              <a:gd name="connsiteY9529" fmla="*/ 2287046 h 4151891"/>
              <a:gd name="connsiteX9530" fmla="*/ 6943167 w 7122824"/>
              <a:gd name="connsiteY9530" fmla="*/ 2287321 h 4151891"/>
              <a:gd name="connsiteX9531" fmla="*/ 6969580 w 7122824"/>
              <a:gd name="connsiteY9531" fmla="*/ 2309345 h 4151891"/>
              <a:gd name="connsiteX9532" fmla="*/ 6957040 w 7122824"/>
              <a:gd name="connsiteY9532" fmla="*/ 2303350 h 4151891"/>
              <a:gd name="connsiteX9533" fmla="*/ 6945131 w 7122824"/>
              <a:gd name="connsiteY9533" fmla="*/ 2291348 h 4151891"/>
              <a:gd name="connsiteX9534" fmla="*/ 6931799 w 7122824"/>
              <a:gd name="connsiteY9534" fmla="*/ 2278617 h 4151891"/>
              <a:gd name="connsiteX9535" fmla="*/ 6917411 w 7122824"/>
              <a:gd name="connsiteY9535" fmla="*/ 2264086 h 4151891"/>
              <a:gd name="connsiteX9536" fmla="*/ 6907892 w 7122824"/>
              <a:gd name="connsiteY9536" fmla="*/ 2263919 h 4151891"/>
              <a:gd name="connsiteX9537" fmla="*/ 6942699 w 7122824"/>
              <a:gd name="connsiteY9537" fmla="*/ 2298409 h 4151891"/>
              <a:gd name="connsiteX9538" fmla="*/ 6946465 w 7122824"/>
              <a:gd name="connsiteY9538" fmla="*/ 2301381 h 4151891"/>
              <a:gd name="connsiteX9539" fmla="*/ 6944450 w 7122824"/>
              <a:gd name="connsiteY9539" fmla="*/ 2302363 h 4151891"/>
              <a:gd name="connsiteX9540" fmla="*/ 6965924 w 7122824"/>
              <a:gd name="connsiteY9540" fmla="*/ 2324123 h 4151891"/>
              <a:gd name="connsiteX9541" fmla="*/ 6966908 w 7122824"/>
              <a:gd name="connsiteY9541" fmla="*/ 2326136 h 4151891"/>
              <a:gd name="connsiteX9542" fmla="*/ 6969388 w 7122824"/>
              <a:gd name="connsiteY9542" fmla="*/ 2328667 h 4151891"/>
              <a:gd name="connsiteX9543" fmla="*/ 6968945 w 7122824"/>
              <a:gd name="connsiteY9543" fmla="*/ 2329950 h 4151891"/>
              <a:gd name="connsiteX9544" fmla="*/ 6970230 w 7122824"/>
              <a:gd name="connsiteY9544" fmla="*/ 2330392 h 4151891"/>
              <a:gd name="connsiteX9545" fmla="*/ 6962651 w 7122824"/>
              <a:gd name="connsiteY9545" fmla="*/ 2329457 h 4151891"/>
              <a:gd name="connsiteX9546" fmla="*/ 6986066 w 7122824"/>
              <a:gd name="connsiteY9546" fmla="*/ 2350449 h 4151891"/>
              <a:gd name="connsiteX9547" fmla="*/ 6993129 w 7122824"/>
              <a:gd name="connsiteY9547" fmla="*/ 2352882 h 4151891"/>
              <a:gd name="connsiteX9548" fmla="*/ 7044734 w 7122824"/>
              <a:gd name="connsiteY9548" fmla="*/ 2390048 h 4151891"/>
              <a:gd name="connsiteX9549" fmla="*/ 7051545 w 7122824"/>
              <a:gd name="connsiteY9549" fmla="*/ 2389043 h 4151891"/>
              <a:gd name="connsiteX9550" fmla="*/ 7039195 w 7122824"/>
              <a:gd name="connsiteY9550" fmla="*/ 2378326 h 4151891"/>
              <a:gd name="connsiteX9551" fmla="*/ 7039637 w 7122824"/>
              <a:gd name="connsiteY9551" fmla="*/ 2377043 h 4151891"/>
              <a:gd name="connsiteX9552" fmla="*/ 7028129 w 7122824"/>
              <a:gd name="connsiteY9552" fmla="*/ 2368051 h 4151891"/>
              <a:gd name="connsiteX9553" fmla="*/ 7019544 w 7122824"/>
              <a:gd name="connsiteY9553" fmla="*/ 2360307 h 4151891"/>
              <a:gd name="connsiteX9554" fmla="*/ 7023056 w 7122824"/>
              <a:gd name="connsiteY9554" fmla="*/ 2359841 h 4151891"/>
              <a:gd name="connsiteX9555" fmla="*/ 7033116 w 7122824"/>
              <a:gd name="connsiteY9555" fmla="*/ 2363307 h 4151891"/>
              <a:gd name="connsiteX9556" fmla="*/ 7034400 w 7122824"/>
              <a:gd name="connsiteY9556" fmla="*/ 2363750 h 4151891"/>
              <a:gd name="connsiteX9557" fmla="*/ 7099408 w 7122824"/>
              <a:gd name="connsiteY9557" fmla="*/ 2428031 h 4151891"/>
              <a:gd name="connsiteX9558" fmla="*/ 7111218 w 7122824"/>
              <a:gd name="connsiteY9558" fmla="*/ 2435452 h 4151891"/>
              <a:gd name="connsiteX9559" fmla="*/ 7113772 w 7122824"/>
              <a:gd name="connsiteY9559" fmla="*/ 2437767 h 4151891"/>
              <a:gd name="connsiteX9560" fmla="*/ 7101674 w 7122824"/>
              <a:gd name="connsiteY9560" fmla="*/ 2430488 h 4151891"/>
              <a:gd name="connsiteX9561" fmla="*/ 7111242 w 7122824"/>
              <a:gd name="connsiteY9561" fmla="*/ 2440246 h 4151891"/>
              <a:gd name="connsiteX9562" fmla="*/ 7114755 w 7122824"/>
              <a:gd name="connsiteY9562" fmla="*/ 2439782 h 4151891"/>
              <a:gd name="connsiteX9563" fmla="*/ 7122824 w 7122824"/>
              <a:gd name="connsiteY9563" fmla="*/ 2449024 h 4151891"/>
              <a:gd name="connsiteX9564" fmla="*/ 7118354 w 7122824"/>
              <a:gd name="connsiteY9564" fmla="*/ 2452271 h 4151891"/>
              <a:gd name="connsiteX9565" fmla="*/ 7109792 w 7122824"/>
              <a:gd name="connsiteY9565" fmla="*/ 2449321 h 4151891"/>
              <a:gd name="connsiteX9566" fmla="*/ 7083380 w 7122824"/>
              <a:gd name="connsiteY9566" fmla="*/ 2427297 h 4151891"/>
              <a:gd name="connsiteX9567" fmla="*/ 7074302 w 7122824"/>
              <a:gd name="connsiteY9567" fmla="*/ 2425846 h 4151891"/>
              <a:gd name="connsiteX9568" fmla="*/ 7107802 w 7122824"/>
              <a:gd name="connsiteY9568" fmla="*/ 2455098 h 4151891"/>
              <a:gd name="connsiteX9569" fmla="*/ 7093438 w 7122824"/>
              <a:gd name="connsiteY9569" fmla="*/ 2445362 h 4151891"/>
              <a:gd name="connsiteX9570" fmla="*/ 7086160 w 7122824"/>
              <a:gd name="connsiteY9570" fmla="*/ 2442855 h 4151891"/>
              <a:gd name="connsiteX9571" fmla="*/ 7056450 w 7122824"/>
              <a:gd name="connsiteY9571" fmla="*/ 2421370 h 4151891"/>
              <a:gd name="connsiteX9572" fmla="*/ 7050885 w 7122824"/>
              <a:gd name="connsiteY9572" fmla="*/ 2419453 h 4151891"/>
              <a:gd name="connsiteX9573" fmla="*/ 7043584 w 7122824"/>
              <a:gd name="connsiteY9573" fmla="*/ 2412151 h 4151891"/>
              <a:gd name="connsiteX9574" fmla="*/ 7045598 w 7122824"/>
              <a:gd name="connsiteY9574" fmla="*/ 2411169 h 4151891"/>
              <a:gd name="connsiteX9575" fmla="*/ 7017877 w 7122824"/>
              <a:gd name="connsiteY9575" fmla="*/ 2383907 h 4151891"/>
              <a:gd name="connsiteX9576" fmla="*/ 6937269 w 7122824"/>
              <a:gd name="connsiteY9576" fmla="*/ 2319037 h 4151891"/>
              <a:gd name="connsiteX9577" fmla="*/ 6901755 w 7122824"/>
              <a:gd name="connsiteY9577" fmla="*/ 2290766 h 4151891"/>
              <a:gd name="connsiteX9578" fmla="*/ 6892235 w 7122824"/>
              <a:gd name="connsiteY9578" fmla="*/ 2290599 h 4151891"/>
              <a:gd name="connsiteX9579" fmla="*/ 6901987 w 7122824"/>
              <a:gd name="connsiteY9579" fmla="*/ 2302514 h 4151891"/>
              <a:gd name="connsiteX9580" fmla="*/ 6910582 w 7122824"/>
              <a:gd name="connsiteY9580" fmla="*/ 2309934 h 4151891"/>
              <a:gd name="connsiteX9581" fmla="*/ 6904466 w 7122824"/>
              <a:gd name="connsiteY9581" fmla="*/ 2308784 h 4151891"/>
              <a:gd name="connsiteX9582" fmla="*/ 6901564 w 7122824"/>
              <a:gd name="connsiteY9582" fmla="*/ 2310087 h 4151891"/>
              <a:gd name="connsiteX9583" fmla="*/ 6938827 w 7122824"/>
              <a:gd name="connsiteY9583" fmla="*/ 2342313 h 4151891"/>
              <a:gd name="connsiteX9584" fmla="*/ 6956538 w 7122824"/>
              <a:gd name="connsiteY9584" fmla="*/ 2361100 h 4151891"/>
              <a:gd name="connsiteX9585" fmla="*/ 6925329 w 7122824"/>
              <a:gd name="connsiteY9585" fmla="*/ 2339099 h 4151891"/>
              <a:gd name="connsiteX9586" fmla="*/ 6912463 w 7122824"/>
              <a:gd name="connsiteY9586" fmla="*/ 2329880 h 4151891"/>
              <a:gd name="connsiteX9587" fmla="*/ 6909681 w 7122824"/>
              <a:gd name="connsiteY9587" fmla="*/ 2328921 h 4151891"/>
              <a:gd name="connsiteX9588" fmla="*/ 6906684 w 7122824"/>
              <a:gd name="connsiteY9588" fmla="*/ 2327889 h 4151891"/>
              <a:gd name="connsiteX9589" fmla="*/ 6899106 w 7122824"/>
              <a:gd name="connsiteY9589" fmla="*/ 2326953 h 4151891"/>
              <a:gd name="connsiteX9590" fmla="*/ 6907340 w 7122824"/>
              <a:gd name="connsiteY9590" fmla="*/ 2333022 h 4151891"/>
              <a:gd name="connsiteX9591" fmla="*/ 6911572 w 7122824"/>
              <a:gd name="connsiteY9591" fmla="*/ 2336108 h 4151891"/>
              <a:gd name="connsiteX9592" fmla="*/ 6906414 w 7122824"/>
              <a:gd name="connsiteY9592" fmla="*/ 2335275 h 4151891"/>
              <a:gd name="connsiteX9593" fmla="*/ 6903736 w 7122824"/>
              <a:gd name="connsiteY9593" fmla="*/ 2336447 h 4151891"/>
              <a:gd name="connsiteX9594" fmla="*/ 6895617 w 7122824"/>
              <a:gd name="connsiteY9594" fmla="*/ 2332214 h 4151891"/>
              <a:gd name="connsiteX9595" fmla="*/ 6887382 w 7122824"/>
              <a:gd name="connsiteY9595" fmla="*/ 2332489 h 4151891"/>
              <a:gd name="connsiteX9596" fmla="*/ 6900197 w 7122824"/>
              <a:gd name="connsiteY9596" fmla="*/ 2346718 h 4151891"/>
              <a:gd name="connsiteX9597" fmla="*/ 6899755 w 7122824"/>
              <a:gd name="connsiteY9597" fmla="*/ 2348001 h 4151891"/>
              <a:gd name="connsiteX9598" fmla="*/ 6905559 w 7122824"/>
              <a:gd name="connsiteY9598" fmla="*/ 2354787 h 4151891"/>
              <a:gd name="connsiteX9599" fmla="*/ 6895941 w 7122824"/>
              <a:gd name="connsiteY9599" fmla="*/ 2350038 h 4151891"/>
              <a:gd name="connsiteX9600" fmla="*/ 6888223 w 7122824"/>
              <a:gd name="connsiteY9600" fmla="*/ 2348815 h 4151891"/>
              <a:gd name="connsiteX9601" fmla="*/ 6925487 w 7122824"/>
              <a:gd name="connsiteY9601" fmla="*/ 2381040 h 4151891"/>
              <a:gd name="connsiteX9602" fmla="*/ 6923947 w 7122824"/>
              <a:gd name="connsiteY9602" fmla="*/ 2381942 h 4151891"/>
              <a:gd name="connsiteX9603" fmla="*/ 6904827 w 7122824"/>
              <a:gd name="connsiteY9603" fmla="*/ 2370811 h 4151891"/>
              <a:gd name="connsiteX9604" fmla="*/ 6897108 w 7122824"/>
              <a:gd name="connsiteY9604" fmla="*/ 2369588 h 4151891"/>
              <a:gd name="connsiteX9605" fmla="*/ 6901855 w 7122824"/>
              <a:gd name="connsiteY9605" fmla="*/ 2374575 h 4151891"/>
              <a:gd name="connsiteX9606" fmla="*/ 6884265 w 7122824"/>
              <a:gd name="connsiteY9606" fmla="*/ 2365165 h 4151891"/>
              <a:gd name="connsiteX9607" fmla="*/ 6875956 w 7122824"/>
              <a:gd name="connsiteY9607" fmla="*/ 2365653 h 4151891"/>
              <a:gd name="connsiteX9608" fmla="*/ 6878436 w 7122824"/>
              <a:gd name="connsiteY9608" fmla="*/ 2368183 h 4151891"/>
              <a:gd name="connsiteX9609" fmla="*/ 6870717 w 7122824"/>
              <a:gd name="connsiteY9609" fmla="*/ 2366959 h 4151891"/>
              <a:gd name="connsiteX9610" fmla="*/ 6903161 w 7122824"/>
              <a:gd name="connsiteY9610" fmla="*/ 2394412 h 4151891"/>
              <a:gd name="connsiteX9611" fmla="*/ 6896424 w 7122824"/>
              <a:gd name="connsiteY9611" fmla="*/ 2395202 h 4151891"/>
              <a:gd name="connsiteX9612" fmla="*/ 6898905 w 7122824"/>
              <a:gd name="connsiteY9612" fmla="*/ 2397733 h 4151891"/>
              <a:gd name="connsiteX9613" fmla="*/ 6873498 w 7122824"/>
              <a:gd name="connsiteY9613" fmla="*/ 2382518 h 4151891"/>
              <a:gd name="connsiteX9614" fmla="*/ 6865705 w 7122824"/>
              <a:gd name="connsiteY9614" fmla="*/ 2381508 h 4151891"/>
              <a:gd name="connsiteX9615" fmla="*/ 6925919 w 7122824"/>
              <a:gd name="connsiteY9615" fmla="*/ 2431214 h 4151891"/>
              <a:gd name="connsiteX9616" fmla="*/ 6880609 w 7122824"/>
              <a:gd name="connsiteY9616" fmla="*/ 2394542 h 4151891"/>
              <a:gd name="connsiteX9617" fmla="*/ 6874314 w 7122824"/>
              <a:gd name="connsiteY9617" fmla="*/ 2394049 h 4151891"/>
              <a:gd name="connsiteX9618" fmla="*/ 6858968 w 7122824"/>
              <a:gd name="connsiteY9618" fmla="*/ 2382299 h 4151891"/>
              <a:gd name="connsiteX9619" fmla="*/ 6851389 w 7122824"/>
              <a:gd name="connsiteY9619" fmla="*/ 2381364 h 4151891"/>
              <a:gd name="connsiteX9620" fmla="*/ 6838057 w 7122824"/>
              <a:gd name="connsiteY9620" fmla="*/ 2368633 h 4151891"/>
              <a:gd name="connsiteX9621" fmla="*/ 6828250 w 7122824"/>
              <a:gd name="connsiteY9621" fmla="*/ 2368605 h 4151891"/>
              <a:gd name="connsiteX9622" fmla="*/ 6845420 w 7122824"/>
              <a:gd name="connsiteY9622" fmla="*/ 2384094 h 4151891"/>
              <a:gd name="connsiteX9623" fmla="*/ 6840623 w 7122824"/>
              <a:gd name="connsiteY9623" fmla="*/ 2384117 h 4151891"/>
              <a:gd name="connsiteX9624" fmla="*/ 6918524 w 7122824"/>
              <a:gd name="connsiteY9624" fmla="*/ 2447815 h 4151891"/>
              <a:gd name="connsiteX9625" fmla="*/ 6861559 w 7122824"/>
              <a:gd name="connsiteY9625" fmla="*/ 2402579 h 4151891"/>
              <a:gd name="connsiteX9626" fmla="*/ 6853537 w 7122824"/>
              <a:gd name="connsiteY9626" fmla="*/ 2402928 h 4151891"/>
              <a:gd name="connsiteX9627" fmla="*/ 6889819 w 7122824"/>
              <a:gd name="connsiteY9627" fmla="*/ 2433139 h 4151891"/>
              <a:gd name="connsiteX9628" fmla="*/ 6844976 w 7122824"/>
              <a:gd name="connsiteY9628" fmla="*/ 2399979 h 4151891"/>
              <a:gd name="connsiteX9629" fmla="*/ 6837183 w 7122824"/>
              <a:gd name="connsiteY9629" fmla="*/ 2398969 h 4151891"/>
              <a:gd name="connsiteX9630" fmla="*/ 6894940 w 7122824"/>
              <a:gd name="connsiteY9630" fmla="*/ 2450939 h 4151891"/>
              <a:gd name="connsiteX9631" fmla="*/ 6894424 w 7122824"/>
              <a:gd name="connsiteY9631" fmla="*/ 2452438 h 4151891"/>
              <a:gd name="connsiteX9632" fmla="*/ 6893442 w 7122824"/>
              <a:gd name="connsiteY9632" fmla="*/ 2450423 h 4151891"/>
              <a:gd name="connsiteX9633" fmla="*/ 6845793 w 7122824"/>
              <a:gd name="connsiteY9633" fmla="*/ 2411509 h 4151891"/>
              <a:gd name="connsiteX9634" fmla="*/ 6836501 w 7122824"/>
              <a:gd name="connsiteY9634" fmla="*/ 2409983 h 4151891"/>
              <a:gd name="connsiteX9635" fmla="*/ 6839498 w 7122824"/>
              <a:gd name="connsiteY9635" fmla="*/ 2411016 h 4151891"/>
              <a:gd name="connsiteX9636" fmla="*/ 6832761 w 7122824"/>
              <a:gd name="connsiteY9636" fmla="*/ 2411807 h 4151891"/>
              <a:gd name="connsiteX9637" fmla="*/ 6844054 w 7122824"/>
              <a:gd name="connsiteY9637" fmla="*/ 2420724 h 4151891"/>
              <a:gd name="connsiteX9638" fmla="*/ 6836034 w 7122824"/>
              <a:gd name="connsiteY9638" fmla="*/ 2421072 h 4151891"/>
              <a:gd name="connsiteX9639" fmla="*/ 6849882 w 7122824"/>
              <a:gd name="connsiteY9639" fmla="*/ 2432305 h 4151891"/>
              <a:gd name="connsiteX9640" fmla="*/ 6844871 w 7122824"/>
              <a:gd name="connsiteY9640" fmla="*/ 2432255 h 4151891"/>
              <a:gd name="connsiteX9641" fmla="*/ 6922253 w 7122824"/>
              <a:gd name="connsiteY9641" fmla="*/ 2512050 h 4151891"/>
              <a:gd name="connsiteX9642" fmla="*/ 6921811 w 7122824"/>
              <a:gd name="connsiteY9642" fmla="*/ 2513334 h 4151891"/>
              <a:gd name="connsiteX9643" fmla="*/ 6943729 w 7122824"/>
              <a:gd name="connsiteY9643" fmla="*/ 2533809 h 4151891"/>
              <a:gd name="connsiteX9644" fmla="*/ 6948033 w 7122824"/>
              <a:gd name="connsiteY9644" fmla="*/ 2540079 h 4151891"/>
              <a:gd name="connsiteX9645" fmla="*/ 6927098 w 7122824"/>
              <a:gd name="connsiteY9645" fmla="*/ 2521618 h 4151891"/>
              <a:gd name="connsiteX9646" fmla="*/ 6917807 w 7122824"/>
              <a:gd name="connsiteY9646" fmla="*/ 2520092 h 4151891"/>
              <a:gd name="connsiteX9647" fmla="*/ 6954579 w 7122824"/>
              <a:gd name="connsiteY9647" fmla="*/ 2558610 h 4151891"/>
              <a:gd name="connsiteX9648" fmla="*/ 6962909 w 7122824"/>
              <a:gd name="connsiteY9648" fmla="*/ 2561211 h 4151891"/>
              <a:gd name="connsiteX9649" fmla="*/ 6963335 w 7122824"/>
              <a:gd name="connsiteY9649" fmla="*/ 2560556 h 4151891"/>
              <a:gd name="connsiteX9650" fmla="*/ 6964492 w 7122824"/>
              <a:gd name="connsiteY9650" fmla="*/ 2561547 h 4151891"/>
              <a:gd name="connsiteX9651" fmla="*/ 6980827 w 7122824"/>
              <a:gd name="connsiteY9651" fmla="*/ 2575552 h 4151891"/>
              <a:gd name="connsiteX9652" fmla="*/ 6976030 w 7122824"/>
              <a:gd name="connsiteY9652" fmla="*/ 2575575 h 4151891"/>
              <a:gd name="connsiteX9653" fmla="*/ 6977529 w 7122824"/>
              <a:gd name="connsiteY9653" fmla="*/ 2576091 h 4151891"/>
              <a:gd name="connsiteX9654" fmla="*/ 6977013 w 7122824"/>
              <a:gd name="connsiteY9654" fmla="*/ 2577590 h 4151891"/>
              <a:gd name="connsiteX9655" fmla="*/ 6979279 w 7122824"/>
              <a:gd name="connsiteY9655" fmla="*/ 2580045 h 4151891"/>
              <a:gd name="connsiteX9656" fmla="*/ 6973058 w 7122824"/>
              <a:gd name="connsiteY9656" fmla="*/ 2579337 h 4151891"/>
              <a:gd name="connsiteX9657" fmla="*/ 6987373 w 7122824"/>
              <a:gd name="connsiteY9657" fmla="*/ 2594083 h 4151891"/>
              <a:gd name="connsiteX9658" fmla="*/ 6984591 w 7122824"/>
              <a:gd name="connsiteY9658" fmla="*/ 2593125 h 4151891"/>
              <a:gd name="connsiteX9659" fmla="*/ 6969220 w 7122824"/>
              <a:gd name="connsiteY9659" fmla="*/ 2576580 h 4151891"/>
              <a:gd name="connsiteX9660" fmla="*/ 6961501 w 7122824"/>
              <a:gd name="connsiteY9660" fmla="*/ 2575356 h 4151891"/>
              <a:gd name="connsiteX9661" fmla="*/ 6917339 w 7122824"/>
              <a:gd name="connsiteY9661" fmla="*/ 2531181 h 4151891"/>
              <a:gd name="connsiteX9662" fmla="*/ 6908048 w 7122824"/>
              <a:gd name="connsiteY9662" fmla="*/ 2529655 h 4151891"/>
              <a:gd name="connsiteX9663" fmla="*/ 6957171 w 7122824"/>
              <a:gd name="connsiteY9663" fmla="*/ 2578891 h 4151891"/>
              <a:gd name="connsiteX9664" fmla="*/ 6963465 w 7122824"/>
              <a:gd name="connsiteY9664" fmla="*/ 2579384 h 4151891"/>
              <a:gd name="connsiteX9665" fmla="*/ 6982674 w 7122824"/>
              <a:gd name="connsiteY9665" fmla="*/ 2598688 h 4151891"/>
              <a:gd name="connsiteX9666" fmla="*/ 6981641 w 7122824"/>
              <a:gd name="connsiteY9666" fmla="*/ 2601683 h 4151891"/>
              <a:gd name="connsiteX9667" fmla="*/ 6983415 w 7122824"/>
              <a:gd name="connsiteY9667" fmla="*/ 2610432 h 4151891"/>
              <a:gd name="connsiteX9668" fmla="*/ 6978153 w 7122824"/>
              <a:gd name="connsiteY9668" fmla="*/ 2606943 h 4151891"/>
              <a:gd name="connsiteX9669" fmla="*/ 6969076 w 7122824"/>
              <a:gd name="connsiteY9669" fmla="*/ 2605492 h 4151891"/>
              <a:gd name="connsiteX9670" fmla="*/ 6978430 w 7122824"/>
              <a:gd name="connsiteY9670" fmla="*/ 2615177 h 4151891"/>
              <a:gd name="connsiteX9671" fmla="*/ 6966753 w 7122824"/>
              <a:gd name="connsiteY9671" fmla="*/ 2630302 h 4151891"/>
              <a:gd name="connsiteX9672" fmla="*/ 6959666 w 7122824"/>
              <a:gd name="connsiteY9672" fmla="*/ 2623074 h 4151891"/>
              <a:gd name="connsiteX9673" fmla="*/ 6950074 w 7122824"/>
              <a:gd name="connsiteY9673" fmla="*/ 2623120 h 4151891"/>
              <a:gd name="connsiteX9674" fmla="*/ 6961981 w 7122824"/>
              <a:gd name="connsiteY9674" fmla="*/ 2635121 h 4151891"/>
              <a:gd name="connsiteX9675" fmla="*/ 6937067 w 7122824"/>
              <a:gd name="connsiteY9675" fmla="*/ 2613613 h 4151891"/>
              <a:gd name="connsiteX9676" fmla="*/ 6927990 w 7122824"/>
              <a:gd name="connsiteY9676" fmla="*/ 2612162 h 4151891"/>
              <a:gd name="connsiteX9677" fmla="*/ 6934235 w 7122824"/>
              <a:gd name="connsiteY9677" fmla="*/ 2617664 h 4151891"/>
              <a:gd name="connsiteX9678" fmla="*/ 6922727 w 7122824"/>
              <a:gd name="connsiteY9678" fmla="*/ 2608673 h 4151891"/>
              <a:gd name="connsiteX9679" fmla="*/ 6924667 w 7122824"/>
              <a:gd name="connsiteY9679" fmla="*/ 2607905 h 4151891"/>
              <a:gd name="connsiteX9680" fmla="*/ 6883639 w 7122824"/>
              <a:gd name="connsiteY9680" fmla="*/ 2572708 h 4151891"/>
              <a:gd name="connsiteX9681" fmla="*/ 6861205 w 7122824"/>
              <a:gd name="connsiteY9681" fmla="*/ 2553729 h 4151891"/>
              <a:gd name="connsiteX9682" fmla="*/ 6851914 w 7122824"/>
              <a:gd name="connsiteY9682" fmla="*/ 2552204 h 4151891"/>
              <a:gd name="connsiteX9683" fmla="*/ 6861997 w 7122824"/>
              <a:gd name="connsiteY9683" fmla="*/ 2560465 h 4151891"/>
              <a:gd name="connsiteX9684" fmla="*/ 6860196 w 7122824"/>
              <a:gd name="connsiteY9684" fmla="*/ 2561521 h 4151891"/>
              <a:gd name="connsiteX9685" fmla="*/ 6852478 w 7122824"/>
              <a:gd name="connsiteY9685" fmla="*/ 2560297 h 4151891"/>
              <a:gd name="connsiteX9686" fmla="*/ 6853460 w 7122824"/>
              <a:gd name="connsiteY9686" fmla="*/ 2562310 h 4151891"/>
              <a:gd name="connsiteX9687" fmla="*/ 6855726 w 7122824"/>
              <a:gd name="connsiteY9687" fmla="*/ 2564767 h 4151891"/>
              <a:gd name="connsiteX9688" fmla="*/ 6858723 w 7122824"/>
              <a:gd name="connsiteY9688" fmla="*/ 2565799 h 4151891"/>
              <a:gd name="connsiteX9689" fmla="*/ 6886745 w 7122824"/>
              <a:gd name="connsiteY9689" fmla="*/ 2591490 h 4151891"/>
              <a:gd name="connsiteX9690" fmla="*/ 6895520 w 7122824"/>
              <a:gd name="connsiteY9690" fmla="*/ 2594513 h 4151891"/>
              <a:gd name="connsiteX9691" fmla="*/ 6899802 w 7122824"/>
              <a:gd name="connsiteY9691" fmla="*/ 2595988 h 4151891"/>
              <a:gd name="connsiteX9692" fmla="*/ 6902068 w 7122824"/>
              <a:gd name="connsiteY9692" fmla="*/ 2598444 h 4151891"/>
              <a:gd name="connsiteX9693" fmla="*/ 6895331 w 7122824"/>
              <a:gd name="connsiteY9693" fmla="*/ 2599235 h 4151891"/>
              <a:gd name="connsiteX9694" fmla="*/ 6903842 w 7122824"/>
              <a:gd name="connsiteY9694" fmla="*/ 2607193 h 4151891"/>
              <a:gd name="connsiteX9695" fmla="*/ 6885713 w 7122824"/>
              <a:gd name="connsiteY9695" fmla="*/ 2594486 h 4151891"/>
              <a:gd name="connsiteX9696" fmla="*/ 6879462 w 7122824"/>
              <a:gd name="connsiteY9696" fmla="*/ 2593259 h 4151891"/>
              <a:gd name="connsiteX9697" fmla="*/ 6876194 w 7122824"/>
              <a:gd name="connsiteY9697" fmla="*/ 2594318 h 4151891"/>
              <a:gd name="connsiteX9698" fmla="*/ 6872429 w 7122824"/>
              <a:gd name="connsiteY9698" fmla="*/ 2591345 h 4151891"/>
              <a:gd name="connsiteX9699" fmla="*/ 6877668 w 7122824"/>
              <a:gd name="connsiteY9699" fmla="*/ 2590038 h 4151891"/>
              <a:gd name="connsiteX9700" fmla="*/ 6797551 w 7122824"/>
              <a:gd name="connsiteY9700" fmla="*/ 2518875 h 4151891"/>
              <a:gd name="connsiteX9701" fmla="*/ 6788260 w 7122824"/>
              <a:gd name="connsiteY9701" fmla="*/ 2517350 h 4151891"/>
              <a:gd name="connsiteX9702" fmla="*/ 6796329 w 7122824"/>
              <a:gd name="connsiteY9702" fmla="*/ 2526593 h 4151891"/>
              <a:gd name="connsiteX9703" fmla="*/ 6779159 w 7122824"/>
              <a:gd name="connsiteY9703" fmla="*/ 2511103 h 4151891"/>
              <a:gd name="connsiteX9704" fmla="*/ 6771440 w 7122824"/>
              <a:gd name="connsiteY9704" fmla="*/ 2509879 h 4151891"/>
              <a:gd name="connsiteX9705" fmla="*/ 6767601 w 7122824"/>
              <a:gd name="connsiteY9705" fmla="*/ 2507121 h 4151891"/>
              <a:gd name="connsiteX9706" fmla="*/ 6701872 w 7122824"/>
              <a:gd name="connsiteY9706" fmla="*/ 2450489 h 4151891"/>
              <a:gd name="connsiteX9707" fmla="*/ 6698876 w 7122824"/>
              <a:gd name="connsiteY9707" fmla="*/ 2449456 h 4151891"/>
              <a:gd name="connsiteX9708" fmla="*/ 6672678 w 7122824"/>
              <a:gd name="connsiteY9708" fmla="*/ 2427506 h 4151891"/>
              <a:gd name="connsiteX9709" fmla="*/ 6663084 w 7122824"/>
              <a:gd name="connsiteY9709" fmla="*/ 2427553 h 4151891"/>
              <a:gd name="connsiteX9710" fmla="*/ 6678216 w 7122824"/>
              <a:gd name="connsiteY9710" fmla="*/ 2439228 h 4151891"/>
              <a:gd name="connsiteX9711" fmla="*/ 6659571 w 7122824"/>
              <a:gd name="connsiteY9711" fmla="*/ 2428017 h 4151891"/>
              <a:gd name="connsiteX9712" fmla="*/ 6650568 w 7122824"/>
              <a:gd name="connsiteY9712" fmla="*/ 2426352 h 4151891"/>
              <a:gd name="connsiteX9713" fmla="*/ 6565274 w 7122824"/>
              <a:gd name="connsiteY9713" fmla="*/ 2354752 h 4151891"/>
              <a:gd name="connsiteX9714" fmla="*/ 6479893 w 7122824"/>
              <a:gd name="connsiteY9714" fmla="*/ 2286756 h 4151891"/>
              <a:gd name="connsiteX9715" fmla="*/ 6479662 w 7122824"/>
              <a:gd name="connsiteY9715" fmla="*/ 2286423 h 4151891"/>
              <a:gd name="connsiteX9716" fmla="*/ 6477015 w 7122824"/>
              <a:gd name="connsiteY9716" fmla="*/ 2284464 h 4151891"/>
              <a:gd name="connsiteX9717" fmla="*/ 6479893 w 7122824"/>
              <a:gd name="connsiteY9717" fmla="*/ 2286756 h 4151891"/>
              <a:gd name="connsiteX9718" fmla="*/ 6481762 w 7122824"/>
              <a:gd name="connsiteY9718" fmla="*/ 2289450 h 4151891"/>
              <a:gd name="connsiteX9719" fmla="*/ 6460827 w 7122824"/>
              <a:gd name="connsiteY9719" fmla="*/ 2270988 h 4151891"/>
              <a:gd name="connsiteX9720" fmla="*/ 6458044 w 7122824"/>
              <a:gd name="connsiteY9720" fmla="*/ 2270030 h 4151891"/>
              <a:gd name="connsiteX9721" fmla="*/ 6447002 w 7122824"/>
              <a:gd name="connsiteY9721" fmla="*/ 2264549 h 4151891"/>
              <a:gd name="connsiteX9722" fmla="*/ 6521691 w 7122824"/>
              <a:gd name="connsiteY9722" fmla="*/ 2341742 h 4151891"/>
              <a:gd name="connsiteX9723" fmla="*/ 6485924 w 7122824"/>
              <a:gd name="connsiteY9723" fmla="*/ 2310032 h 4151891"/>
              <a:gd name="connsiteX9724" fmla="*/ 6475022 w 7122824"/>
              <a:gd name="connsiteY9724" fmla="*/ 2304841 h 4151891"/>
              <a:gd name="connsiteX9725" fmla="*/ 6463957 w 7122824"/>
              <a:gd name="connsiteY9725" fmla="*/ 2294566 h 4151891"/>
              <a:gd name="connsiteX9726" fmla="*/ 6449618 w 7122824"/>
              <a:gd name="connsiteY9726" fmla="*/ 2289625 h 4151891"/>
              <a:gd name="connsiteX9727" fmla="*/ 6487207 w 7122824"/>
              <a:gd name="connsiteY9727" fmla="*/ 2325075 h 4151891"/>
              <a:gd name="connsiteX9728" fmla="*/ 6442340 w 7122824"/>
              <a:gd name="connsiteY9728" fmla="*/ 2287119 h 4151891"/>
              <a:gd name="connsiteX9729" fmla="*/ 6434001 w 7122824"/>
              <a:gd name="connsiteY9729" fmla="*/ 2281613 h 4151891"/>
              <a:gd name="connsiteX9730" fmla="*/ 6431781 w 7122824"/>
              <a:gd name="connsiteY9730" fmla="*/ 2281381 h 4151891"/>
              <a:gd name="connsiteX9731" fmla="*/ 6450535 w 7122824"/>
              <a:gd name="connsiteY9731" fmla="*/ 2298023 h 4151891"/>
              <a:gd name="connsiteX9732" fmla="*/ 6438299 w 7122824"/>
              <a:gd name="connsiteY9732" fmla="*/ 2289648 h 4151891"/>
              <a:gd name="connsiteX9733" fmla="*/ 6444188 w 7122824"/>
              <a:gd name="connsiteY9733" fmla="*/ 2295654 h 4151891"/>
              <a:gd name="connsiteX9734" fmla="*/ 6431347 w 7122824"/>
              <a:gd name="connsiteY9734" fmla="*/ 2291230 h 4151891"/>
              <a:gd name="connsiteX9735" fmla="*/ 6455014 w 7122824"/>
              <a:gd name="connsiteY9735" fmla="*/ 2315660 h 4151891"/>
              <a:gd name="connsiteX9736" fmla="*/ 6453730 w 7122824"/>
              <a:gd name="connsiteY9736" fmla="*/ 2315218 h 4151891"/>
              <a:gd name="connsiteX9737" fmla="*/ 6440673 w 7122824"/>
              <a:gd name="connsiteY9737" fmla="*/ 2310719 h 4151891"/>
              <a:gd name="connsiteX9738" fmla="*/ 6491620 w 7122824"/>
              <a:gd name="connsiteY9738" fmla="*/ 2363695 h 4151891"/>
              <a:gd name="connsiteX9739" fmla="*/ 6436228 w 7122824"/>
              <a:gd name="connsiteY9739" fmla="*/ 2318762 h 4151891"/>
              <a:gd name="connsiteX9740" fmla="*/ 6424884 w 7122824"/>
              <a:gd name="connsiteY9740" fmla="*/ 2314854 h 4151891"/>
              <a:gd name="connsiteX9741" fmla="*/ 6441022 w 7122824"/>
              <a:gd name="connsiteY9741" fmla="*/ 2333339 h 4151891"/>
              <a:gd name="connsiteX9742" fmla="*/ 6432246 w 7122824"/>
              <a:gd name="connsiteY9742" fmla="*/ 2330316 h 4151891"/>
              <a:gd name="connsiteX9743" fmla="*/ 6391408 w 7122824"/>
              <a:gd name="connsiteY9743" fmla="*/ 2290396 h 4151891"/>
              <a:gd name="connsiteX9744" fmla="*/ 6393134 w 7122824"/>
              <a:gd name="connsiteY9744" fmla="*/ 2289555 h 4151891"/>
              <a:gd name="connsiteX9745" fmla="*/ 6375269 w 7122824"/>
              <a:gd name="connsiteY9745" fmla="*/ 2271911 h 4151891"/>
              <a:gd name="connsiteX9746" fmla="*/ 6388403 w 7122824"/>
              <a:gd name="connsiteY9746" fmla="*/ 2277378 h 4151891"/>
              <a:gd name="connsiteX9747" fmla="*/ 6388228 w 7122824"/>
              <a:gd name="connsiteY9747" fmla="*/ 2276752 h 4151891"/>
              <a:gd name="connsiteX9748" fmla="*/ 6417558 w 7122824"/>
              <a:gd name="connsiteY9748" fmla="*/ 2302756 h 4151891"/>
              <a:gd name="connsiteX9749" fmla="*/ 6430098 w 7122824"/>
              <a:gd name="connsiteY9749" fmla="*/ 2308751 h 4151891"/>
              <a:gd name="connsiteX9750" fmla="*/ 6401912 w 7122824"/>
              <a:gd name="connsiteY9750" fmla="*/ 2277978 h 4151891"/>
              <a:gd name="connsiteX9751" fmla="*/ 6411227 w 7122824"/>
              <a:gd name="connsiteY9751" fmla="*/ 2284299 h 4151891"/>
              <a:gd name="connsiteX9752" fmla="*/ 6418733 w 7122824"/>
              <a:gd name="connsiteY9752" fmla="*/ 2285449 h 4151891"/>
              <a:gd name="connsiteX9753" fmla="*/ 6375670 w 7122824"/>
              <a:gd name="connsiteY9753" fmla="*/ 2244096 h 4151891"/>
              <a:gd name="connsiteX9754" fmla="*/ 6365637 w 7122824"/>
              <a:gd name="connsiteY9754" fmla="*/ 2239193 h 4151891"/>
              <a:gd name="connsiteX9755" fmla="*/ 6355863 w 7122824"/>
              <a:gd name="connsiteY9755" fmla="*/ 2238744 h 4151891"/>
              <a:gd name="connsiteX9756" fmla="*/ 6330737 w 7122824"/>
              <a:gd name="connsiteY9756" fmla="*/ 2217382 h 4151891"/>
              <a:gd name="connsiteX9757" fmla="*/ 6330021 w 7122824"/>
              <a:gd name="connsiteY9757" fmla="*/ 2219123 h 4151891"/>
              <a:gd name="connsiteX9758" fmla="*/ 6328088 w 7122824"/>
              <a:gd name="connsiteY9758" fmla="*/ 2220934 h 4151891"/>
              <a:gd name="connsiteX9759" fmla="*/ 6332895 w 7122824"/>
              <a:gd name="connsiteY9759" fmla="*/ 2226077 h 4151891"/>
              <a:gd name="connsiteX9760" fmla="*/ 6340716 w 7122824"/>
              <a:gd name="connsiteY9760" fmla="*/ 2241367 h 4151891"/>
              <a:gd name="connsiteX9761" fmla="*/ 6340991 w 7122824"/>
              <a:gd name="connsiteY9761" fmla="*/ 2242505 h 4151891"/>
              <a:gd name="connsiteX9762" fmla="*/ 6326566 w 7122824"/>
              <a:gd name="connsiteY9762" fmla="*/ 2227496 h 4151891"/>
              <a:gd name="connsiteX9763" fmla="*/ 6334500 w 7122824"/>
              <a:gd name="connsiteY9763" fmla="*/ 2238806 h 4151891"/>
              <a:gd name="connsiteX9764" fmla="*/ 6339966 w 7122824"/>
              <a:gd name="connsiteY9764" fmla="*/ 2246808 h 4151891"/>
              <a:gd name="connsiteX9765" fmla="*/ 6354536 w 7122824"/>
              <a:gd name="connsiteY9765" fmla="*/ 2258493 h 4151891"/>
              <a:gd name="connsiteX9766" fmla="*/ 6318535 w 7122824"/>
              <a:gd name="connsiteY9766" fmla="*/ 2239098 h 4151891"/>
              <a:gd name="connsiteX9767" fmla="*/ 6327798 w 7122824"/>
              <a:gd name="connsiteY9767" fmla="*/ 2257030 h 4151891"/>
              <a:gd name="connsiteX9768" fmla="*/ 6315861 w 7122824"/>
              <a:gd name="connsiteY9768" fmla="*/ 2248943 h 4151891"/>
              <a:gd name="connsiteX9769" fmla="*/ 6309493 w 7122824"/>
              <a:gd name="connsiteY9769" fmla="*/ 2243761 h 4151891"/>
              <a:gd name="connsiteX9770" fmla="*/ 6310271 w 7122824"/>
              <a:gd name="connsiteY9770" fmla="*/ 2244759 h 4151891"/>
              <a:gd name="connsiteX9771" fmla="*/ 6325172 w 7122824"/>
              <a:gd name="connsiteY9771" fmla="*/ 2265080 h 4151891"/>
              <a:gd name="connsiteX9772" fmla="*/ 6326998 w 7122824"/>
              <a:gd name="connsiteY9772" fmla="*/ 2266771 h 4151891"/>
              <a:gd name="connsiteX9773" fmla="*/ 6337408 w 7122824"/>
              <a:gd name="connsiteY9773" fmla="*/ 2278255 h 4151891"/>
              <a:gd name="connsiteX9774" fmla="*/ 6336124 w 7122824"/>
              <a:gd name="connsiteY9774" fmla="*/ 2277814 h 4151891"/>
              <a:gd name="connsiteX9775" fmla="*/ 6331311 w 7122824"/>
              <a:gd name="connsiteY9775" fmla="*/ 2273291 h 4151891"/>
              <a:gd name="connsiteX9776" fmla="*/ 6337296 w 7122824"/>
              <a:gd name="connsiteY9776" fmla="*/ 2281225 h 4151891"/>
              <a:gd name="connsiteX9777" fmla="*/ 6339971 w 7122824"/>
              <a:gd name="connsiteY9777" fmla="*/ 2285139 h 4151891"/>
              <a:gd name="connsiteX9778" fmla="*/ 6345583 w 7122824"/>
              <a:gd name="connsiteY9778" fmla="*/ 2291741 h 4151891"/>
              <a:gd name="connsiteX9779" fmla="*/ 6342959 w 7122824"/>
              <a:gd name="connsiteY9779" fmla="*/ 2291651 h 4151891"/>
              <a:gd name="connsiteX9780" fmla="*/ 6341689 w 7122824"/>
              <a:gd name="connsiteY9780" fmla="*/ 2291123 h 4151891"/>
              <a:gd name="connsiteX9781" fmla="*/ 6338972 w 7122824"/>
              <a:gd name="connsiteY9781" fmla="*/ 2288071 h 4151891"/>
              <a:gd name="connsiteX9782" fmla="*/ 6327553 w 7122824"/>
              <a:gd name="connsiteY9782" fmla="*/ 2278995 h 4151891"/>
              <a:gd name="connsiteX9783" fmla="*/ 6322959 w 7122824"/>
              <a:gd name="connsiteY9783" fmla="*/ 2275975 h 4151891"/>
              <a:gd name="connsiteX9784" fmla="*/ 6353595 w 7122824"/>
              <a:gd name="connsiteY9784" fmla="*/ 2306331 h 4151891"/>
              <a:gd name="connsiteX9785" fmla="*/ 6356943 w 7122824"/>
              <a:gd name="connsiteY9785" fmla="*/ 2308348 h 4151891"/>
              <a:gd name="connsiteX9786" fmla="*/ 6356451 w 7122824"/>
              <a:gd name="connsiteY9786" fmla="*/ 2307772 h 4151891"/>
              <a:gd name="connsiteX9787" fmla="*/ 6359551 w 7122824"/>
              <a:gd name="connsiteY9787" fmla="*/ 2309919 h 4151891"/>
              <a:gd name="connsiteX9788" fmla="*/ 6364153 w 7122824"/>
              <a:gd name="connsiteY9788" fmla="*/ 2312692 h 4151891"/>
              <a:gd name="connsiteX9789" fmla="*/ 6370415 w 7122824"/>
              <a:gd name="connsiteY9789" fmla="*/ 2313802 h 4151891"/>
              <a:gd name="connsiteX9790" fmla="*/ 6367935 w 7122824"/>
              <a:gd name="connsiteY9790" fmla="*/ 2311272 h 4151891"/>
              <a:gd name="connsiteX9791" fmla="*/ 6400403 w 7122824"/>
              <a:gd name="connsiteY9791" fmla="*/ 2343520 h 4151891"/>
              <a:gd name="connsiteX9792" fmla="*/ 6397076 w 7122824"/>
              <a:gd name="connsiteY9792" fmla="*/ 2342374 h 4151891"/>
              <a:gd name="connsiteX9793" fmla="*/ 6410035 w 7122824"/>
              <a:gd name="connsiteY9793" fmla="*/ 2352164 h 4151891"/>
              <a:gd name="connsiteX9794" fmla="*/ 6409551 w 7122824"/>
              <a:gd name="connsiteY9794" fmla="*/ 2352208 h 4151891"/>
              <a:gd name="connsiteX9795" fmla="*/ 6415535 w 7122824"/>
              <a:gd name="connsiteY9795" fmla="*/ 2361180 h 4151891"/>
              <a:gd name="connsiteX9796" fmla="*/ 6417831 w 7122824"/>
              <a:gd name="connsiteY9796" fmla="*/ 2364492 h 4151891"/>
              <a:gd name="connsiteX9797" fmla="*/ 6412612 w 7122824"/>
              <a:gd name="connsiteY9797" fmla="*/ 2360902 h 4151891"/>
              <a:gd name="connsiteX9798" fmla="*/ 6391074 w 7122824"/>
              <a:gd name="connsiteY9798" fmla="*/ 2345093 h 4151891"/>
              <a:gd name="connsiteX9799" fmla="*/ 6390367 w 7122824"/>
              <a:gd name="connsiteY9799" fmla="*/ 2344850 h 4151891"/>
              <a:gd name="connsiteX9800" fmla="*/ 6416590 w 7122824"/>
              <a:gd name="connsiteY9800" fmla="*/ 2371596 h 4151891"/>
              <a:gd name="connsiteX9801" fmla="*/ 6412825 w 7122824"/>
              <a:gd name="connsiteY9801" fmla="*/ 2368623 h 4151891"/>
              <a:gd name="connsiteX9802" fmla="*/ 6400685 w 7122824"/>
              <a:gd name="connsiteY9802" fmla="*/ 2356363 h 4151891"/>
              <a:gd name="connsiteX9803" fmla="*/ 6385406 w 7122824"/>
              <a:gd name="connsiteY9803" fmla="*/ 2340933 h 4151891"/>
              <a:gd name="connsiteX9804" fmla="*/ 6382569 w 7122824"/>
              <a:gd name="connsiteY9804" fmla="*/ 2338851 h 4151891"/>
              <a:gd name="connsiteX9805" fmla="*/ 6371722 w 7122824"/>
              <a:gd name="connsiteY9805" fmla="*/ 2333639 h 4151891"/>
              <a:gd name="connsiteX9806" fmla="*/ 6339788 w 7122824"/>
              <a:gd name="connsiteY9806" fmla="*/ 2302998 h 4151891"/>
              <a:gd name="connsiteX9807" fmla="*/ 6347735 w 7122824"/>
              <a:gd name="connsiteY9807" fmla="*/ 2313076 h 4151891"/>
              <a:gd name="connsiteX9808" fmla="*/ 6358774 w 7122824"/>
              <a:gd name="connsiteY9808" fmla="*/ 2327710 h 4151891"/>
              <a:gd name="connsiteX9809" fmla="*/ 6366269 w 7122824"/>
              <a:gd name="connsiteY9809" fmla="*/ 2334872 h 4151891"/>
              <a:gd name="connsiteX9810" fmla="*/ 6377311 w 7122824"/>
              <a:gd name="connsiteY9810" fmla="*/ 2340352 h 4151891"/>
              <a:gd name="connsiteX9811" fmla="*/ 6438807 w 7122824"/>
              <a:gd name="connsiteY9811" fmla="*/ 2405100 h 4151891"/>
              <a:gd name="connsiteX9812" fmla="*/ 6452582 w 7122824"/>
              <a:gd name="connsiteY9812" fmla="*/ 2412908 h 4151891"/>
              <a:gd name="connsiteX9813" fmla="*/ 6452677 w 7122824"/>
              <a:gd name="connsiteY9813" fmla="*/ 2411687 h 4151891"/>
              <a:gd name="connsiteX9814" fmla="*/ 6453120 w 7122824"/>
              <a:gd name="connsiteY9814" fmla="*/ 2412051 h 4151891"/>
              <a:gd name="connsiteX9815" fmla="*/ 6458950 w 7122824"/>
              <a:gd name="connsiteY9815" fmla="*/ 2416826 h 4151891"/>
              <a:gd name="connsiteX9816" fmla="*/ 6495582 w 7122824"/>
              <a:gd name="connsiteY9816" fmla="*/ 2455057 h 4151891"/>
              <a:gd name="connsiteX9817" fmla="*/ 6486481 w 7122824"/>
              <a:gd name="connsiteY9817" fmla="*/ 2448810 h 4151891"/>
              <a:gd name="connsiteX9818" fmla="*/ 6453711 w 7122824"/>
              <a:gd name="connsiteY9818" fmla="*/ 2418133 h 4151891"/>
              <a:gd name="connsiteX9819" fmla="*/ 6439673 w 7122824"/>
              <a:gd name="connsiteY9819" fmla="*/ 2411622 h 4151891"/>
              <a:gd name="connsiteX9820" fmla="*/ 6454351 w 7122824"/>
              <a:gd name="connsiteY9820" fmla="*/ 2425907 h 4151891"/>
              <a:gd name="connsiteX9821" fmla="*/ 6432006 w 7122824"/>
              <a:gd name="connsiteY9821" fmla="*/ 2405522 h 4151891"/>
              <a:gd name="connsiteX9822" fmla="*/ 6408654 w 7122824"/>
              <a:gd name="connsiteY9822" fmla="*/ 2384899 h 4151891"/>
              <a:gd name="connsiteX9823" fmla="*/ 6395812 w 7122824"/>
              <a:gd name="connsiteY9823" fmla="*/ 2380474 h 4151891"/>
              <a:gd name="connsiteX9824" fmla="*/ 6474731 w 7122824"/>
              <a:gd name="connsiteY9824" fmla="*/ 2464150 h 4151891"/>
              <a:gd name="connsiteX9825" fmla="*/ 6447551 w 7122824"/>
              <a:gd name="connsiteY9825" fmla="*/ 2440185 h 4151891"/>
              <a:gd name="connsiteX9826" fmla="*/ 6433727 w 7122824"/>
              <a:gd name="connsiteY9826" fmla="*/ 2433748 h 4151891"/>
              <a:gd name="connsiteX9827" fmla="*/ 6425934 w 7122824"/>
              <a:gd name="connsiteY9827" fmla="*/ 2432738 h 4151891"/>
              <a:gd name="connsiteX9828" fmla="*/ 6449816 w 7122824"/>
              <a:gd name="connsiteY9828" fmla="*/ 2457242 h 4151891"/>
              <a:gd name="connsiteX9829" fmla="*/ 6397580 w 7122824"/>
              <a:gd name="connsiteY9829" fmla="*/ 2408673 h 4151891"/>
              <a:gd name="connsiteX9830" fmla="*/ 6399846 w 7122824"/>
              <a:gd name="connsiteY9830" fmla="*/ 2411811 h 4151891"/>
              <a:gd name="connsiteX9831" fmla="*/ 6392683 w 7122824"/>
              <a:gd name="connsiteY9831" fmla="*/ 2407097 h 4151891"/>
              <a:gd name="connsiteX9832" fmla="*/ 6385937 w 7122824"/>
              <a:gd name="connsiteY9832" fmla="*/ 2399071 h 4151891"/>
              <a:gd name="connsiteX9833" fmla="*/ 6378840 w 7122824"/>
              <a:gd name="connsiteY9833" fmla="*/ 2395422 h 4151891"/>
              <a:gd name="connsiteX9834" fmla="*/ 6374329 w 7122824"/>
              <a:gd name="connsiteY9834" fmla="*/ 2395573 h 4151891"/>
              <a:gd name="connsiteX9835" fmla="*/ 6415383 w 7122824"/>
              <a:gd name="connsiteY9835" fmla="*/ 2435565 h 4151891"/>
              <a:gd name="connsiteX9836" fmla="*/ 6413884 w 7122824"/>
              <a:gd name="connsiteY9836" fmla="*/ 2435050 h 4151891"/>
              <a:gd name="connsiteX9837" fmla="*/ 6353394 w 7122824"/>
              <a:gd name="connsiteY9837" fmla="*/ 2377111 h 4151891"/>
              <a:gd name="connsiteX9838" fmla="*/ 6339496 w 7122824"/>
              <a:gd name="connsiteY9838" fmla="*/ 2370887 h 4151891"/>
              <a:gd name="connsiteX9839" fmla="*/ 6350422 w 7122824"/>
              <a:gd name="connsiteY9839" fmla="*/ 2380874 h 4151891"/>
              <a:gd name="connsiteX9840" fmla="*/ 6328971 w 7122824"/>
              <a:gd name="connsiteY9840" fmla="*/ 2363910 h 4151891"/>
              <a:gd name="connsiteX9841" fmla="*/ 6332195 w 7122824"/>
              <a:gd name="connsiteY9841" fmla="*/ 2363585 h 4151891"/>
              <a:gd name="connsiteX9842" fmla="*/ 6318359 w 7122824"/>
              <a:gd name="connsiteY9842" fmla="*/ 2351531 h 4151891"/>
              <a:gd name="connsiteX9843" fmla="*/ 6319166 w 7122824"/>
              <a:gd name="connsiteY9843" fmla="*/ 2353604 h 4151891"/>
              <a:gd name="connsiteX9844" fmla="*/ 6314232 w 7122824"/>
              <a:gd name="connsiteY9844" fmla="*/ 2348956 h 4151891"/>
              <a:gd name="connsiteX9845" fmla="*/ 6314516 w 7122824"/>
              <a:gd name="connsiteY9845" fmla="*/ 2348182 h 4151891"/>
              <a:gd name="connsiteX9846" fmla="*/ 6302494 w 7122824"/>
              <a:gd name="connsiteY9846" fmla="*/ 2337708 h 4151891"/>
              <a:gd name="connsiteX9847" fmla="*/ 6303544 w 7122824"/>
              <a:gd name="connsiteY9847" fmla="*/ 2339050 h 4151891"/>
              <a:gd name="connsiteX9848" fmla="*/ 6306254 w 7122824"/>
              <a:gd name="connsiteY9848" fmla="*/ 2342227 h 4151891"/>
              <a:gd name="connsiteX9849" fmla="*/ 6294251 w 7122824"/>
              <a:gd name="connsiteY9849" fmla="*/ 2334658 h 4151891"/>
              <a:gd name="connsiteX9850" fmla="*/ 6289533 w 7122824"/>
              <a:gd name="connsiteY9850" fmla="*/ 2331563 h 4151891"/>
              <a:gd name="connsiteX9851" fmla="*/ 6292838 w 7122824"/>
              <a:gd name="connsiteY9851" fmla="*/ 2336329 h 4151891"/>
              <a:gd name="connsiteX9852" fmla="*/ 6290851 w 7122824"/>
              <a:gd name="connsiteY9852" fmla="*/ 2340365 h 4151891"/>
              <a:gd name="connsiteX9853" fmla="*/ 6287682 w 7122824"/>
              <a:gd name="connsiteY9853" fmla="*/ 2336936 h 4151891"/>
              <a:gd name="connsiteX9854" fmla="*/ 6286441 w 7122824"/>
              <a:gd name="connsiteY9854" fmla="*/ 2336542 h 4151891"/>
              <a:gd name="connsiteX9855" fmla="*/ 6284920 w 7122824"/>
              <a:gd name="connsiteY9855" fmla="*/ 2337485 h 4151891"/>
              <a:gd name="connsiteX9856" fmla="*/ 6302016 w 7122824"/>
              <a:gd name="connsiteY9856" fmla="*/ 2353188 h 4151891"/>
              <a:gd name="connsiteX9857" fmla="*/ 6284824 w 7122824"/>
              <a:gd name="connsiteY9857" fmla="*/ 2339649 h 4151891"/>
              <a:gd name="connsiteX9858" fmla="*/ 6284951 w 7122824"/>
              <a:gd name="connsiteY9858" fmla="*/ 2340186 h 4151891"/>
              <a:gd name="connsiteX9859" fmla="*/ 6282353 w 7122824"/>
              <a:gd name="connsiteY9859" fmla="*/ 2338184 h 4151891"/>
              <a:gd name="connsiteX9860" fmla="*/ 6280165 w 7122824"/>
              <a:gd name="connsiteY9860" fmla="*/ 2337152 h 4151891"/>
              <a:gd name="connsiteX9861" fmla="*/ 6286506 w 7122824"/>
              <a:gd name="connsiteY9861" fmla="*/ 2344632 h 4151891"/>
              <a:gd name="connsiteX9862" fmla="*/ 6275405 w 7122824"/>
              <a:gd name="connsiteY9862" fmla="*/ 2338581 h 4151891"/>
              <a:gd name="connsiteX9863" fmla="*/ 6287473 w 7122824"/>
              <a:gd name="connsiteY9863" fmla="*/ 2353208 h 4151891"/>
              <a:gd name="connsiteX9864" fmla="*/ 6302239 w 7122824"/>
              <a:gd name="connsiteY9864" fmla="*/ 2363816 h 4151891"/>
              <a:gd name="connsiteX9865" fmla="*/ 6310156 w 7122824"/>
              <a:gd name="connsiteY9865" fmla="*/ 2373580 h 4151891"/>
              <a:gd name="connsiteX9866" fmla="*/ 6311115 w 7122824"/>
              <a:gd name="connsiteY9866" fmla="*/ 2374753 h 4151891"/>
              <a:gd name="connsiteX9867" fmla="*/ 6304951 w 7122824"/>
              <a:gd name="connsiteY9867" fmla="*/ 2370863 h 4151891"/>
              <a:gd name="connsiteX9868" fmla="*/ 6281183 w 7122824"/>
              <a:gd name="connsiteY9868" fmla="*/ 2354635 h 4151891"/>
              <a:gd name="connsiteX9869" fmla="*/ 6268139 w 7122824"/>
              <a:gd name="connsiteY9869" fmla="*/ 2344828 h 4151891"/>
              <a:gd name="connsiteX9870" fmla="*/ 6258670 w 7122824"/>
              <a:gd name="connsiteY9870" fmla="*/ 2337217 h 4151891"/>
              <a:gd name="connsiteX9871" fmla="*/ 6258213 w 7122824"/>
              <a:gd name="connsiteY9871" fmla="*/ 2337839 h 4151891"/>
              <a:gd name="connsiteX9872" fmla="*/ 6256656 w 7122824"/>
              <a:gd name="connsiteY9872" fmla="*/ 2339841 h 4151891"/>
              <a:gd name="connsiteX9873" fmla="*/ 6277261 w 7122824"/>
              <a:gd name="connsiteY9873" fmla="*/ 2357712 h 4151891"/>
              <a:gd name="connsiteX9874" fmla="*/ 6274217 w 7122824"/>
              <a:gd name="connsiteY9874" fmla="*/ 2360090 h 4151891"/>
              <a:gd name="connsiteX9875" fmla="*/ 6272025 w 7122824"/>
              <a:gd name="connsiteY9875" fmla="*/ 2358677 h 4151891"/>
              <a:gd name="connsiteX9876" fmla="*/ 6272372 w 7122824"/>
              <a:gd name="connsiteY9876" fmla="*/ 2359217 h 4151891"/>
              <a:gd name="connsiteX9877" fmla="*/ 6283257 w 7122824"/>
              <a:gd name="connsiteY9877" fmla="*/ 2364931 h 4151891"/>
              <a:gd name="connsiteX9878" fmla="*/ 6289778 w 7122824"/>
              <a:gd name="connsiteY9878" fmla="*/ 2375066 h 4151891"/>
              <a:gd name="connsiteX9879" fmla="*/ 6314968 w 7122824"/>
              <a:gd name="connsiteY9879" fmla="*/ 2392399 h 4151891"/>
              <a:gd name="connsiteX9880" fmla="*/ 6299636 w 7122824"/>
              <a:gd name="connsiteY9880" fmla="*/ 2386847 h 4151891"/>
              <a:gd name="connsiteX9881" fmla="*/ 6282450 w 7122824"/>
              <a:gd name="connsiteY9881" fmla="*/ 2374880 h 4151891"/>
              <a:gd name="connsiteX9882" fmla="*/ 6277897 w 7122824"/>
              <a:gd name="connsiteY9882" fmla="*/ 2375173 h 4151891"/>
              <a:gd name="connsiteX9883" fmla="*/ 6275156 w 7122824"/>
              <a:gd name="connsiteY9883" fmla="*/ 2374784 h 4151891"/>
              <a:gd name="connsiteX9884" fmla="*/ 6278719 w 7122824"/>
              <a:gd name="connsiteY9884" fmla="*/ 2378234 h 4151891"/>
              <a:gd name="connsiteX9885" fmla="*/ 6281345 w 7122824"/>
              <a:gd name="connsiteY9885" fmla="*/ 2382334 h 4151891"/>
              <a:gd name="connsiteX9886" fmla="*/ 6280368 w 7122824"/>
              <a:gd name="connsiteY9886" fmla="*/ 2382622 h 4151891"/>
              <a:gd name="connsiteX9887" fmla="*/ 6280079 w 7122824"/>
              <a:gd name="connsiteY9887" fmla="*/ 2382528 h 4151891"/>
              <a:gd name="connsiteX9888" fmla="*/ 6285413 w 7122824"/>
              <a:gd name="connsiteY9888" fmla="*/ 2386558 h 4151891"/>
              <a:gd name="connsiteX9889" fmla="*/ 6299940 w 7122824"/>
              <a:gd name="connsiteY9889" fmla="*/ 2402059 h 4151891"/>
              <a:gd name="connsiteX9890" fmla="*/ 6316309 w 7122824"/>
              <a:gd name="connsiteY9890" fmla="*/ 2416295 h 4151891"/>
              <a:gd name="connsiteX9891" fmla="*/ 6313798 w 7122824"/>
              <a:gd name="connsiteY9891" fmla="*/ 2427131 h 4151891"/>
              <a:gd name="connsiteX9892" fmla="*/ 6352689 w 7122824"/>
              <a:gd name="connsiteY9892" fmla="*/ 2454554 h 4151891"/>
              <a:gd name="connsiteX9893" fmla="*/ 6367626 w 7122824"/>
              <a:gd name="connsiteY9893" fmla="*/ 2465141 h 4151891"/>
              <a:gd name="connsiteX9894" fmla="*/ 6368475 w 7122824"/>
              <a:gd name="connsiteY9894" fmla="*/ 2467171 h 4151891"/>
              <a:gd name="connsiteX9895" fmla="*/ 6371445 w 7122824"/>
              <a:gd name="connsiteY9895" fmla="*/ 2472766 h 4151891"/>
              <a:gd name="connsiteX9896" fmla="*/ 6366540 w 7122824"/>
              <a:gd name="connsiteY9896" fmla="*/ 2469522 h 4151891"/>
              <a:gd name="connsiteX9897" fmla="*/ 6292992 w 7122824"/>
              <a:gd name="connsiteY9897" fmla="*/ 2420738 h 4151891"/>
              <a:gd name="connsiteX9898" fmla="*/ 6264318 w 7122824"/>
              <a:gd name="connsiteY9898" fmla="*/ 2401527 h 4151891"/>
              <a:gd name="connsiteX9899" fmla="*/ 6241796 w 7122824"/>
              <a:gd name="connsiteY9899" fmla="*/ 2388341 h 4151891"/>
              <a:gd name="connsiteX9900" fmla="*/ 6227427 w 7122824"/>
              <a:gd name="connsiteY9900" fmla="*/ 2380750 h 4151891"/>
              <a:gd name="connsiteX9901" fmla="*/ 6224302 w 7122824"/>
              <a:gd name="connsiteY9901" fmla="*/ 2380296 h 4151891"/>
              <a:gd name="connsiteX9902" fmla="*/ 6222918 w 7122824"/>
              <a:gd name="connsiteY9902" fmla="*/ 2380256 h 4151891"/>
              <a:gd name="connsiteX9903" fmla="*/ 6231320 w 7122824"/>
              <a:gd name="connsiteY9903" fmla="*/ 2391400 h 4151891"/>
              <a:gd name="connsiteX9904" fmla="*/ 6234851 w 7122824"/>
              <a:gd name="connsiteY9904" fmla="*/ 2397176 h 4151891"/>
              <a:gd name="connsiteX9905" fmla="*/ 6234883 w 7122824"/>
              <a:gd name="connsiteY9905" fmla="*/ 2397201 h 4151891"/>
              <a:gd name="connsiteX9906" fmla="*/ 6258397 w 7122824"/>
              <a:gd name="connsiteY9906" fmla="*/ 2414138 h 4151891"/>
              <a:gd name="connsiteX9907" fmla="*/ 6286475 w 7122824"/>
              <a:gd name="connsiteY9907" fmla="*/ 2439499 h 4151891"/>
              <a:gd name="connsiteX9908" fmla="*/ 6289365 w 7122824"/>
              <a:gd name="connsiteY9908" fmla="*/ 2447525 h 4151891"/>
              <a:gd name="connsiteX9909" fmla="*/ 6323449 w 7122824"/>
              <a:gd name="connsiteY9909" fmla="*/ 2471606 h 4151891"/>
              <a:gd name="connsiteX9910" fmla="*/ 6312182 w 7122824"/>
              <a:gd name="connsiteY9910" fmla="*/ 2468244 h 4151891"/>
              <a:gd name="connsiteX9911" fmla="*/ 6313158 w 7122824"/>
              <a:gd name="connsiteY9911" fmla="*/ 2467878 h 4151891"/>
              <a:gd name="connsiteX9912" fmla="*/ 6314776 w 7122824"/>
              <a:gd name="connsiteY9912" fmla="*/ 2468740 h 4151891"/>
              <a:gd name="connsiteX9913" fmla="*/ 6313786 w 7122824"/>
              <a:gd name="connsiteY9913" fmla="*/ 2467641 h 4151891"/>
              <a:gd name="connsiteX9914" fmla="*/ 6313158 w 7122824"/>
              <a:gd name="connsiteY9914" fmla="*/ 2467878 h 4151891"/>
              <a:gd name="connsiteX9915" fmla="*/ 6310181 w 7122824"/>
              <a:gd name="connsiteY9915" fmla="*/ 2466293 h 4151891"/>
              <a:gd name="connsiteX9916" fmla="*/ 6308612 w 7122824"/>
              <a:gd name="connsiteY9916" fmla="*/ 2464760 h 4151891"/>
              <a:gd name="connsiteX9917" fmla="*/ 6306487 w 7122824"/>
              <a:gd name="connsiteY9917" fmla="*/ 2463522 h 4151891"/>
              <a:gd name="connsiteX9918" fmla="*/ 6297454 w 7122824"/>
              <a:gd name="connsiteY9918" fmla="*/ 2464222 h 4151891"/>
              <a:gd name="connsiteX9919" fmla="*/ 6264259 w 7122824"/>
              <a:gd name="connsiteY9919" fmla="*/ 2441524 h 4151891"/>
              <a:gd name="connsiteX9920" fmla="*/ 6257080 w 7122824"/>
              <a:gd name="connsiteY9920" fmla="*/ 2441568 h 4151891"/>
              <a:gd name="connsiteX9921" fmla="*/ 6227627 w 7122824"/>
              <a:gd name="connsiteY9921" fmla="*/ 2420919 h 4151891"/>
              <a:gd name="connsiteX9922" fmla="*/ 6221546 w 7122824"/>
              <a:gd name="connsiteY9922" fmla="*/ 2416555 h 4151891"/>
              <a:gd name="connsiteX9923" fmla="*/ 6222256 w 7122824"/>
              <a:gd name="connsiteY9923" fmla="*/ 2418616 h 4151891"/>
              <a:gd name="connsiteX9924" fmla="*/ 6224564 w 7122824"/>
              <a:gd name="connsiteY9924" fmla="*/ 2421695 h 4151891"/>
              <a:gd name="connsiteX9925" fmla="*/ 6201105 w 7122824"/>
              <a:gd name="connsiteY9925" fmla="*/ 2399802 h 4151891"/>
              <a:gd name="connsiteX9926" fmla="*/ 6201082 w 7122824"/>
              <a:gd name="connsiteY9926" fmla="*/ 2399546 h 4151891"/>
              <a:gd name="connsiteX9927" fmla="*/ 6200365 w 7122824"/>
              <a:gd name="connsiteY9927" fmla="*/ 2398979 h 4151891"/>
              <a:gd name="connsiteX9928" fmla="*/ 6201105 w 7122824"/>
              <a:gd name="connsiteY9928" fmla="*/ 2399802 h 4151891"/>
              <a:gd name="connsiteX9929" fmla="*/ 6200560 w 7122824"/>
              <a:gd name="connsiteY9929" fmla="*/ 2401593 h 4151891"/>
              <a:gd name="connsiteX9930" fmla="*/ 6193137 w 7122824"/>
              <a:gd name="connsiteY9930" fmla="*/ 2395336 h 4151891"/>
              <a:gd name="connsiteX9931" fmla="*/ 6189149 w 7122824"/>
              <a:gd name="connsiteY9931" fmla="*/ 2390379 h 4151891"/>
              <a:gd name="connsiteX9932" fmla="*/ 6181747 w 7122824"/>
              <a:gd name="connsiteY9932" fmla="*/ 2385241 h 4151891"/>
              <a:gd name="connsiteX9933" fmla="*/ 6189249 w 7122824"/>
              <a:gd name="connsiteY9933" fmla="*/ 2397513 h 4151891"/>
              <a:gd name="connsiteX9934" fmla="*/ 6190265 w 7122824"/>
              <a:gd name="connsiteY9934" fmla="*/ 2398313 h 4151891"/>
              <a:gd name="connsiteX9935" fmla="*/ 6210257 w 7122824"/>
              <a:gd name="connsiteY9935" fmla="*/ 2412430 h 4151891"/>
              <a:gd name="connsiteX9936" fmla="*/ 6304194 w 7122824"/>
              <a:gd name="connsiteY9936" fmla="*/ 2483466 h 4151891"/>
              <a:gd name="connsiteX9937" fmla="*/ 6353949 w 7122824"/>
              <a:gd name="connsiteY9937" fmla="*/ 2517292 h 4151891"/>
              <a:gd name="connsiteX9938" fmla="*/ 6356096 w 7122824"/>
              <a:gd name="connsiteY9938" fmla="*/ 2520950 h 4151891"/>
              <a:gd name="connsiteX9939" fmla="*/ 6361630 w 7122824"/>
              <a:gd name="connsiteY9939" fmla="*/ 2529209 h 4151891"/>
              <a:gd name="connsiteX9940" fmla="*/ 6345234 w 7122824"/>
              <a:gd name="connsiteY9940" fmla="*/ 2519608 h 4151891"/>
              <a:gd name="connsiteX9941" fmla="*/ 6359523 w 7122824"/>
              <a:gd name="connsiteY9941" fmla="*/ 2531117 h 4151891"/>
              <a:gd name="connsiteX9942" fmla="*/ 6356093 w 7122824"/>
              <a:gd name="connsiteY9942" fmla="*/ 2533945 h 4151891"/>
              <a:gd name="connsiteX9943" fmla="*/ 6360024 w 7122824"/>
              <a:gd name="connsiteY9943" fmla="*/ 2538955 h 4151891"/>
              <a:gd name="connsiteX9944" fmla="*/ 6344881 w 7122824"/>
              <a:gd name="connsiteY9944" fmla="*/ 2529495 h 4151891"/>
              <a:gd name="connsiteX9945" fmla="*/ 6340677 w 7122824"/>
              <a:gd name="connsiteY9945" fmla="*/ 2525850 h 4151891"/>
              <a:gd name="connsiteX9946" fmla="*/ 6339118 w 7122824"/>
              <a:gd name="connsiteY9946" fmla="*/ 2523667 h 4151891"/>
              <a:gd name="connsiteX9947" fmla="*/ 6338356 w 7122824"/>
              <a:gd name="connsiteY9947" fmla="*/ 2525418 h 4151891"/>
              <a:gd name="connsiteX9948" fmla="*/ 6318097 w 7122824"/>
              <a:gd name="connsiteY9948" fmla="*/ 2512760 h 4151891"/>
              <a:gd name="connsiteX9949" fmla="*/ 6313407 w 7122824"/>
              <a:gd name="connsiteY9949" fmla="*/ 2507363 h 4151891"/>
              <a:gd name="connsiteX9950" fmla="*/ 6303207 w 7122824"/>
              <a:gd name="connsiteY9950" fmla="*/ 2494586 h 4151891"/>
              <a:gd name="connsiteX9951" fmla="*/ 6288998 w 7122824"/>
              <a:gd name="connsiteY9951" fmla="*/ 2480724 h 4151891"/>
              <a:gd name="connsiteX9952" fmla="*/ 6310041 w 7122824"/>
              <a:gd name="connsiteY9952" fmla="*/ 2507536 h 4151891"/>
              <a:gd name="connsiteX9953" fmla="*/ 6310245 w 7122824"/>
              <a:gd name="connsiteY9953" fmla="*/ 2507855 h 4151891"/>
              <a:gd name="connsiteX9954" fmla="*/ 6304722 w 7122824"/>
              <a:gd name="connsiteY9954" fmla="*/ 2504404 h 4151891"/>
              <a:gd name="connsiteX9955" fmla="*/ 6211535 w 7122824"/>
              <a:gd name="connsiteY9955" fmla="*/ 2440356 h 4151891"/>
              <a:gd name="connsiteX9956" fmla="*/ 6221305 w 7122824"/>
              <a:gd name="connsiteY9956" fmla="*/ 2450233 h 4151891"/>
              <a:gd name="connsiteX9957" fmla="*/ 6215116 w 7122824"/>
              <a:gd name="connsiteY9957" fmla="*/ 2448569 h 4151891"/>
              <a:gd name="connsiteX9958" fmla="*/ 6192051 w 7122824"/>
              <a:gd name="connsiteY9958" fmla="*/ 2422520 h 4151891"/>
              <a:gd name="connsiteX9959" fmla="*/ 6207384 w 7122824"/>
              <a:gd name="connsiteY9959" fmla="*/ 2443830 h 4151891"/>
              <a:gd name="connsiteX9960" fmla="*/ 6205968 w 7122824"/>
              <a:gd name="connsiteY9960" fmla="*/ 2442915 h 4151891"/>
              <a:gd name="connsiteX9961" fmla="*/ 6172123 w 7122824"/>
              <a:gd name="connsiteY9961" fmla="*/ 2422735 h 4151891"/>
              <a:gd name="connsiteX9962" fmla="*/ 6214793 w 7122824"/>
              <a:gd name="connsiteY9962" fmla="*/ 2459567 h 4151891"/>
              <a:gd name="connsiteX9963" fmla="*/ 6206797 w 7122824"/>
              <a:gd name="connsiteY9963" fmla="*/ 2461881 h 4151891"/>
              <a:gd name="connsiteX9964" fmla="*/ 6210503 w 7122824"/>
              <a:gd name="connsiteY9964" fmla="*/ 2467639 h 4151891"/>
              <a:gd name="connsiteX9965" fmla="*/ 6186203 w 7122824"/>
              <a:gd name="connsiteY9965" fmla="*/ 2451688 h 4151891"/>
              <a:gd name="connsiteX9966" fmla="*/ 6162718 w 7122824"/>
              <a:gd name="connsiteY9966" fmla="*/ 2433469 h 4151891"/>
              <a:gd name="connsiteX9967" fmla="*/ 6156428 w 7122824"/>
              <a:gd name="connsiteY9967" fmla="*/ 2434895 h 4151891"/>
              <a:gd name="connsiteX9968" fmla="*/ 6127606 w 7122824"/>
              <a:gd name="connsiteY9968" fmla="*/ 2415455 h 4151891"/>
              <a:gd name="connsiteX9969" fmla="*/ 6145690 w 7122824"/>
              <a:gd name="connsiteY9969" fmla="*/ 2436484 h 4151891"/>
              <a:gd name="connsiteX9970" fmla="*/ 6174585 w 7122824"/>
              <a:gd name="connsiteY9970" fmla="*/ 2459575 h 4151891"/>
              <a:gd name="connsiteX9971" fmla="*/ 6228966 w 7122824"/>
              <a:gd name="connsiteY9971" fmla="*/ 2507532 h 4151891"/>
              <a:gd name="connsiteX9972" fmla="*/ 6172287 w 7122824"/>
              <a:gd name="connsiteY9972" fmla="*/ 2466612 h 4151891"/>
              <a:gd name="connsiteX9973" fmla="*/ 6144068 w 7122824"/>
              <a:gd name="connsiteY9973" fmla="*/ 2448701 h 4151891"/>
              <a:gd name="connsiteX9974" fmla="*/ 6134294 w 7122824"/>
              <a:gd name="connsiteY9974" fmla="*/ 2448252 h 4151891"/>
              <a:gd name="connsiteX9975" fmla="*/ 6109168 w 7122824"/>
              <a:gd name="connsiteY9975" fmla="*/ 2426890 h 4151891"/>
              <a:gd name="connsiteX9976" fmla="*/ 6109118 w 7122824"/>
              <a:gd name="connsiteY9976" fmla="*/ 2427012 h 4151891"/>
              <a:gd name="connsiteX9977" fmla="*/ 6110191 w 7122824"/>
              <a:gd name="connsiteY9977" fmla="*/ 2428538 h 4151891"/>
              <a:gd name="connsiteX9978" fmla="*/ 6111179 w 7122824"/>
              <a:gd name="connsiteY9978" fmla="*/ 2429724 h 4151891"/>
              <a:gd name="connsiteX9979" fmla="*/ 6127365 w 7122824"/>
              <a:gd name="connsiteY9979" fmla="*/ 2452070 h 4151891"/>
              <a:gd name="connsiteX9980" fmla="*/ 6127204 w 7122824"/>
              <a:gd name="connsiteY9980" fmla="*/ 2457293 h 4151891"/>
              <a:gd name="connsiteX9981" fmla="*/ 6105216 w 7122824"/>
              <a:gd name="connsiteY9981" fmla="*/ 2431441 h 4151891"/>
              <a:gd name="connsiteX9982" fmla="*/ 6103046 w 7122824"/>
              <a:gd name="connsiteY9982" fmla="*/ 2432798 h 4151891"/>
              <a:gd name="connsiteX9983" fmla="*/ 6101247 w 7122824"/>
              <a:gd name="connsiteY9983" fmla="*/ 2432855 h 4151891"/>
              <a:gd name="connsiteX9984" fmla="*/ 6066877 w 7122824"/>
              <a:gd name="connsiteY9984" fmla="*/ 2408921 h 4151891"/>
              <a:gd name="connsiteX9985" fmla="*/ 6065708 w 7122824"/>
              <a:gd name="connsiteY9985" fmla="*/ 2409529 h 4151891"/>
              <a:gd name="connsiteX9986" fmla="*/ 6065318 w 7122824"/>
              <a:gd name="connsiteY9986" fmla="*/ 2409733 h 4151891"/>
              <a:gd name="connsiteX9987" fmla="*/ 6065492 w 7122824"/>
              <a:gd name="connsiteY9987" fmla="*/ 2409642 h 4151891"/>
              <a:gd name="connsiteX9988" fmla="*/ 6065708 w 7122824"/>
              <a:gd name="connsiteY9988" fmla="*/ 2409529 h 4151891"/>
              <a:gd name="connsiteX9989" fmla="*/ 6066358 w 7122824"/>
              <a:gd name="connsiteY9989" fmla="*/ 2409192 h 4151891"/>
              <a:gd name="connsiteX9990" fmla="*/ 6066877 w 7122824"/>
              <a:gd name="connsiteY9990" fmla="*/ 2408921 h 4151891"/>
              <a:gd name="connsiteX9991" fmla="*/ 6093178 w 7122824"/>
              <a:gd name="connsiteY9991" fmla="*/ 2431517 h 4151891"/>
              <a:gd name="connsiteX9992" fmla="*/ 6132968 w 7122824"/>
              <a:gd name="connsiteY9992" fmla="*/ 2468002 h 4151891"/>
              <a:gd name="connsiteX9993" fmla="*/ 6096967 w 7122824"/>
              <a:gd name="connsiteY9993" fmla="*/ 2448607 h 4151891"/>
              <a:gd name="connsiteX9994" fmla="*/ 6106230 w 7122824"/>
              <a:gd name="connsiteY9994" fmla="*/ 2466539 h 4151891"/>
              <a:gd name="connsiteX9995" fmla="*/ 6083634 w 7122824"/>
              <a:gd name="connsiteY9995" fmla="*/ 2449700 h 4151891"/>
              <a:gd name="connsiteX9996" fmla="*/ 6061040 w 7122824"/>
              <a:gd name="connsiteY9996" fmla="*/ 2432863 h 4151891"/>
              <a:gd name="connsiteX9997" fmla="*/ 6086524 w 7122824"/>
              <a:gd name="connsiteY9997" fmla="*/ 2457728 h 4151891"/>
              <a:gd name="connsiteX9998" fmla="*/ 6081632 w 7122824"/>
              <a:gd name="connsiteY9998" fmla="*/ 2455992 h 4151891"/>
              <a:gd name="connsiteX9999" fmla="*/ 6079600 w 7122824"/>
              <a:gd name="connsiteY9999" fmla="*/ 2455109 h 4151891"/>
              <a:gd name="connsiteX10000" fmla="*/ 6060192 w 7122824"/>
              <a:gd name="connsiteY10000" fmla="*/ 2433303 h 4151891"/>
              <a:gd name="connsiteX10001" fmla="*/ 6050864 w 7122824"/>
              <a:gd name="connsiteY10001" fmla="*/ 2422825 h 4151891"/>
              <a:gd name="connsiteX10002" fmla="*/ 6063832 w 7122824"/>
              <a:gd name="connsiteY10002" fmla="*/ 2441638 h 4151891"/>
              <a:gd name="connsiteX10003" fmla="*/ 6072990 w 7122824"/>
              <a:gd name="connsiteY10003" fmla="*/ 2452807 h 4151891"/>
              <a:gd name="connsiteX10004" fmla="*/ 6071101 w 7122824"/>
              <a:gd name="connsiteY10004" fmla="*/ 2452910 h 4151891"/>
              <a:gd name="connsiteX10005" fmla="*/ 6079418 w 7122824"/>
              <a:gd name="connsiteY10005" fmla="*/ 2461424 h 4151891"/>
              <a:gd name="connsiteX10006" fmla="*/ 6081549 w 7122824"/>
              <a:gd name="connsiteY10006" fmla="*/ 2463261 h 4151891"/>
              <a:gd name="connsiteX10007" fmla="*/ 6092197 w 7122824"/>
              <a:gd name="connsiteY10007" fmla="*/ 2476302 h 4151891"/>
              <a:gd name="connsiteX10008" fmla="*/ 6105013 w 7122824"/>
              <a:gd name="connsiteY10008" fmla="*/ 2495154 h 4151891"/>
              <a:gd name="connsiteX10009" fmla="*/ 6067866 w 7122824"/>
              <a:gd name="connsiteY10009" fmla="*/ 2453792 h 4151891"/>
              <a:gd name="connsiteX10010" fmla="*/ 6067052 w 7122824"/>
              <a:gd name="connsiteY10010" fmla="*/ 2458288 h 4151891"/>
              <a:gd name="connsiteX10011" fmla="*/ 6110158 w 7122824"/>
              <a:gd name="connsiteY10011" fmla="*/ 2511042 h 4151891"/>
              <a:gd name="connsiteX10012" fmla="*/ 6108098 w 7122824"/>
              <a:gd name="connsiteY10012" fmla="*/ 2509528 h 4151891"/>
              <a:gd name="connsiteX10013" fmla="*/ 6091802 w 7122824"/>
              <a:gd name="connsiteY10013" fmla="*/ 2498944 h 4151891"/>
              <a:gd name="connsiteX10014" fmla="*/ 6080102 w 7122824"/>
              <a:gd name="connsiteY10014" fmla="*/ 2495500 h 4151891"/>
              <a:gd name="connsiteX10015" fmla="*/ 6082770 w 7122824"/>
              <a:gd name="connsiteY10015" fmla="*/ 2499646 h 4151891"/>
              <a:gd name="connsiteX10016" fmla="*/ 6081297 w 7122824"/>
              <a:gd name="connsiteY10016" fmla="*/ 2512094 h 4151891"/>
              <a:gd name="connsiteX10017" fmla="*/ 6043653 w 7122824"/>
              <a:gd name="connsiteY10017" fmla="*/ 2489556 h 4151891"/>
              <a:gd name="connsiteX10018" fmla="*/ 6069964 w 7122824"/>
              <a:gd name="connsiteY10018" fmla="*/ 2519833 h 4151891"/>
              <a:gd name="connsiteX10019" fmla="*/ 6063922 w 7122824"/>
              <a:gd name="connsiteY10019" fmla="*/ 2518413 h 4151891"/>
              <a:gd name="connsiteX10020" fmla="*/ 6060899 w 7122824"/>
              <a:gd name="connsiteY10020" fmla="*/ 2516775 h 4151891"/>
              <a:gd name="connsiteX10021" fmla="*/ 6030775 w 7122824"/>
              <a:gd name="connsiteY10021" fmla="*/ 2480923 h 4151891"/>
              <a:gd name="connsiteX10022" fmla="*/ 6012530 w 7122824"/>
              <a:gd name="connsiteY10022" fmla="*/ 2459323 h 4151891"/>
              <a:gd name="connsiteX10023" fmla="*/ 6021994 w 7122824"/>
              <a:gd name="connsiteY10023" fmla="*/ 2474672 h 4151891"/>
              <a:gd name="connsiteX10024" fmla="*/ 6053528 w 7122824"/>
              <a:gd name="connsiteY10024" fmla="*/ 2512190 h 4151891"/>
              <a:gd name="connsiteX10025" fmla="*/ 6054330 w 7122824"/>
              <a:gd name="connsiteY10025" fmla="*/ 2513216 h 4151891"/>
              <a:gd name="connsiteX10026" fmla="*/ 6054250 w 7122824"/>
              <a:gd name="connsiteY10026" fmla="*/ 2513174 h 4151891"/>
              <a:gd name="connsiteX10027" fmla="*/ 6052037 w 7122824"/>
              <a:gd name="connsiteY10027" fmla="*/ 2513786 h 4151891"/>
              <a:gd name="connsiteX10028" fmla="*/ 6063387 w 7122824"/>
              <a:gd name="connsiteY10028" fmla="*/ 2524796 h 4151891"/>
              <a:gd name="connsiteX10029" fmla="*/ 6081975 w 7122824"/>
              <a:gd name="connsiteY10029" fmla="*/ 2548559 h 4151891"/>
              <a:gd name="connsiteX10030" fmla="*/ 6084684 w 7122824"/>
              <a:gd name="connsiteY10030" fmla="*/ 2551735 h 4151891"/>
              <a:gd name="connsiteX10031" fmla="*/ 6072682 w 7122824"/>
              <a:gd name="connsiteY10031" fmla="*/ 2544166 h 4151891"/>
              <a:gd name="connsiteX10032" fmla="*/ 6054120 w 7122824"/>
              <a:gd name="connsiteY10032" fmla="*/ 2531763 h 4151891"/>
              <a:gd name="connsiteX10033" fmla="*/ 6033304 w 7122824"/>
              <a:gd name="connsiteY10033" fmla="*/ 2517689 h 4151891"/>
              <a:gd name="connsiteX10034" fmla="*/ 6028956 w 7122824"/>
              <a:gd name="connsiteY10034" fmla="*/ 2516561 h 4151891"/>
              <a:gd name="connsiteX10035" fmla="*/ 6030978 w 7122824"/>
              <a:gd name="connsiteY10035" fmla="*/ 2518085 h 4151891"/>
              <a:gd name="connsiteX10036" fmla="*/ 6040479 w 7122824"/>
              <a:gd name="connsiteY10036" fmla="*/ 2529071 h 4151891"/>
              <a:gd name="connsiteX10037" fmla="*/ 6040553 w 7122824"/>
              <a:gd name="connsiteY10037" fmla="*/ 2529273 h 4151891"/>
              <a:gd name="connsiteX10038" fmla="*/ 6046125 w 7122824"/>
              <a:gd name="connsiteY10038" fmla="*/ 2534077 h 4151891"/>
              <a:gd name="connsiteX10039" fmla="*/ 6063383 w 7122824"/>
              <a:gd name="connsiteY10039" fmla="*/ 2549695 h 4151891"/>
              <a:gd name="connsiteX10040" fmla="*/ 6052929 w 7122824"/>
              <a:gd name="connsiteY10040" fmla="*/ 2543987 h 4151891"/>
              <a:gd name="connsiteX10041" fmla="*/ 6044760 w 7122824"/>
              <a:gd name="connsiteY10041" fmla="*/ 2540666 h 4151891"/>
              <a:gd name="connsiteX10042" fmla="*/ 6046093 w 7122824"/>
              <a:gd name="connsiteY10042" fmla="*/ 2544279 h 4151891"/>
              <a:gd name="connsiteX10043" fmla="*/ 6040727 w 7122824"/>
              <a:gd name="connsiteY10043" fmla="*/ 2539026 h 4151891"/>
              <a:gd name="connsiteX10044" fmla="*/ 6036425 w 7122824"/>
              <a:gd name="connsiteY10044" fmla="*/ 2537278 h 4151891"/>
              <a:gd name="connsiteX10045" fmla="*/ 6027604 w 7122824"/>
              <a:gd name="connsiteY10045" fmla="*/ 2534180 h 4151891"/>
              <a:gd name="connsiteX10046" fmla="*/ 6039983 w 7122824"/>
              <a:gd name="connsiteY10046" fmla="*/ 2542806 h 4151891"/>
              <a:gd name="connsiteX10047" fmla="*/ 6035087 w 7122824"/>
              <a:gd name="connsiteY10047" fmla="*/ 2549349 h 4151891"/>
              <a:gd name="connsiteX10048" fmla="*/ 6055692 w 7122824"/>
              <a:gd name="connsiteY10048" fmla="*/ 2567221 h 4151891"/>
              <a:gd name="connsiteX10049" fmla="*/ 6048799 w 7122824"/>
              <a:gd name="connsiteY10049" fmla="*/ 2567118 h 4151891"/>
              <a:gd name="connsiteX10050" fmla="*/ 6040361 w 7122824"/>
              <a:gd name="connsiteY10050" fmla="*/ 2561669 h 4151891"/>
              <a:gd name="connsiteX10051" fmla="*/ 6038061 w 7122824"/>
              <a:gd name="connsiteY10051" fmla="*/ 2568706 h 4151891"/>
              <a:gd name="connsiteX10052" fmla="*/ 6035181 w 7122824"/>
              <a:gd name="connsiteY10052" fmla="*/ 2565651 h 4151891"/>
              <a:gd name="connsiteX10053" fmla="*/ 6027713 w 7122824"/>
              <a:gd name="connsiteY10053" fmla="*/ 2559722 h 4151891"/>
              <a:gd name="connsiteX10054" fmla="*/ 6027474 w 7122824"/>
              <a:gd name="connsiteY10054" fmla="*/ 2559430 h 4151891"/>
              <a:gd name="connsiteX10055" fmla="*/ 5977566 w 7122824"/>
              <a:gd name="connsiteY10055" fmla="*/ 2499150 h 4151891"/>
              <a:gd name="connsiteX10056" fmla="*/ 5975942 w 7122824"/>
              <a:gd name="connsiteY10056" fmla="*/ 2498058 h 4151891"/>
              <a:gd name="connsiteX10057" fmla="*/ 6002687 w 7122824"/>
              <a:gd name="connsiteY10057" fmla="*/ 2537865 h 4151891"/>
              <a:gd name="connsiteX10058" fmla="*/ 6004327 w 7122824"/>
              <a:gd name="connsiteY10058" fmla="*/ 2541902 h 4151891"/>
              <a:gd name="connsiteX10059" fmla="*/ 6028097 w 7122824"/>
              <a:gd name="connsiteY10059" fmla="*/ 2571547 h 4151891"/>
              <a:gd name="connsiteX10060" fmla="*/ 6029009 w 7122824"/>
              <a:gd name="connsiteY10060" fmla="*/ 2572821 h 4151891"/>
              <a:gd name="connsiteX10061" fmla="*/ 6022164 w 7122824"/>
              <a:gd name="connsiteY10061" fmla="*/ 2568636 h 4151891"/>
              <a:gd name="connsiteX10062" fmla="*/ 6021030 w 7122824"/>
              <a:gd name="connsiteY10062" fmla="*/ 2568319 h 4151891"/>
              <a:gd name="connsiteX10063" fmla="*/ 6019608 w 7122824"/>
              <a:gd name="connsiteY10063" fmla="*/ 2566408 h 4151891"/>
              <a:gd name="connsiteX10064" fmla="*/ 6005650 w 7122824"/>
              <a:gd name="connsiteY10064" fmla="*/ 2550365 h 4151891"/>
              <a:gd name="connsiteX10065" fmla="*/ 6004566 w 7122824"/>
              <a:gd name="connsiteY10065" fmla="*/ 2552872 h 4151891"/>
              <a:gd name="connsiteX10066" fmla="*/ 5962244 w 7122824"/>
              <a:gd name="connsiteY10066" fmla="*/ 2506467 h 4151891"/>
              <a:gd name="connsiteX10067" fmla="*/ 5962251 w 7122824"/>
              <a:gd name="connsiteY10067" fmla="*/ 2509127 h 4151891"/>
              <a:gd name="connsiteX10068" fmla="*/ 5959491 w 7122824"/>
              <a:gd name="connsiteY10068" fmla="*/ 2508656 h 4151891"/>
              <a:gd name="connsiteX10069" fmla="*/ 5976928 w 7122824"/>
              <a:gd name="connsiteY10069" fmla="*/ 2529773 h 4151891"/>
              <a:gd name="connsiteX10070" fmla="*/ 6010534 w 7122824"/>
              <a:gd name="connsiteY10070" fmla="*/ 2574721 h 4151891"/>
              <a:gd name="connsiteX10071" fmla="*/ 6014989 w 7122824"/>
              <a:gd name="connsiteY10071" fmla="*/ 2575804 h 4151891"/>
              <a:gd name="connsiteX10072" fmla="*/ 6017709 w 7122824"/>
              <a:gd name="connsiteY10072" fmla="*/ 2585265 h 4151891"/>
              <a:gd name="connsiteX10073" fmla="*/ 6015640 w 7122824"/>
              <a:gd name="connsiteY10073" fmla="*/ 2587867 h 4151891"/>
              <a:gd name="connsiteX10074" fmla="*/ 6009762 w 7122824"/>
              <a:gd name="connsiteY10074" fmla="*/ 2574532 h 4151891"/>
              <a:gd name="connsiteX10075" fmla="*/ 6009887 w 7122824"/>
              <a:gd name="connsiteY10075" fmla="*/ 2574562 h 4151891"/>
              <a:gd name="connsiteX10076" fmla="*/ 5973138 w 7122824"/>
              <a:gd name="connsiteY10076" fmla="*/ 2531366 h 4151891"/>
              <a:gd name="connsiteX10077" fmla="*/ 5953188 w 7122824"/>
              <a:gd name="connsiteY10077" fmla="*/ 2507580 h 4151891"/>
              <a:gd name="connsiteX10078" fmla="*/ 5952907 w 7122824"/>
              <a:gd name="connsiteY10078" fmla="*/ 2507532 h 4151891"/>
              <a:gd name="connsiteX10079" fmla="*/ 5949081 w 7122824"/>
              <a:gd name="connsiteY10079" fmla="*/ 2505692 h 4151891"/>
              <a:gd name="connsiteX10080" fmla="*/ 5963140 w 7122824"/>
              <a:gd name="connsiteY10080" fmla="*/ 2522521 h 4151891"/>
              <a:gd name="connsiteX10081" fmla="*/ 6006342 w 7122824"/>
              <a:gd name="connsiteY10081" fmla="*/ 2583221 h 4151891"/>
              <a:gd name="connsiteX10082" fmla="*/ 5948265 w 7122824"/>
              <a:gd name="connsiteY10082" fmla="*/ 2518053 h 4151891"/>
              <a:gd name="connsiteX10083" fmla="*/ 5942194 w 7122824"/>
              <a:gd name="connsiteY10083" fmla="*/ 2511367 h 4151891"/>
              <a:gd name="connsiteX10084" fmla="*/ 5944287 w 7122824"/>
              <a:gd name="connsiteY10084" fmla="*/ 2518368 h 4151891"/>
              <a:gd name="connsiteX10085" fmla="*/ 5944396 w 7122824"/>
              <a:gd name="connsiteY10085" fmla="*/ 2519308 h 4151891"/>
              <a:gd name="connsiteX10086" fmla="*/ 5946474 w 7122824"/>
              <a:gd name="connsiteY10086" fmla="*/ 2521580 h 4151891"/>
              <a:gd name="connsiteX10087" fmla="*/ 5992374 w 7122824"/>
              <a:gd name="connsiteY10087" fmla="*/ 2577861 h 4151891"/>
              <a:gd name="connsiteX10088" fmla="*/ 6020088 w 7122824"/>
              <a:gd name="connsiteY10088" fmla="*/ 2622421 h 4151891"/>
              <a:gd name="connsiteX10089" fmla="*/ 6028382 w 7122824"/>
              <a:gd name="connsiteY10089" fmla="*/ 2633321 h 4151891"/>
              <a:gd name="connsiteX10090" fmla="*/ 6030607 w 7122824"/>
              <a:gd name="connsiteY10090" fmla="*/ 2641774 h 4151891"/>
              <a:gd name="connsiteX10091" fmla="*/ 5997332 w 7122824"/>
              <a:gd name="connsiteY10091" fmla="*/ 2603197 h 4151891"/>
              <a:gd name="connsiteX10092" fmla="*/ 5940285 w 7122824"/>
              <a:gd name="connsiteY10092" fmla="*/ 2535706 h 4151891"/>
              <a:gd name="connsiteX10093" fmla="*/ 5925118 w 7122824"/>
              <a:gd name="connsiteY10093" fmla="*/ 2518749 h 4151891"/>
              <a:gd name="connsiteX10094" fmla="*/ 5916948 w 7122824"/>
              <a:gd name="connsiteY10094" fmla="*/ 2513604 h 4151891"/>
              <a:gd name="connsiteX10095" fmla="*/ 5902370 w 7122824"/>
              <a:gd name="connsiteY10095" fmla="*/ 2494579 h 4151891"/>
              <a:gd name="connsiteX10096" fmla="*/ 5884684 w 7122824"/>
              <a:gd name="connsiteY10096" fmla="*/ 2479639 h 4151891"/>
              <a:gd name="connsiteX10097" fmla="*/ 5910346 w 7122824"/>
              <a:gd name="connsiteY10097" fmla="*/ 2508029 h 4151891"/>
              <a:gd name="connsiteX10098" fmla="*/ 5916948 w 7122824"/>
              <a:gd name="connsiteY10098" fmla="*/ 2513604 h 4151891"/>
              <a:gd name="connsiteX10099" fmla="*/ 5927667 w 7122824"/>
              <a:gd name="connsiteY10099" fmla="*/ 2527130 h 4151891"/>
              <a:gd name="connsiteX10100" fmla="*/ 5927746 w 7122824"/>
              <a:gd name="connsiteY10100" fmla="*/ 2527277 h 4151891"/>
              <a:gd name="connsiteX10101" fmla="*/ 5930730 w 7122824"/>
              <a:gd name="connsiteY10101" fmla="*/ 2530579 h 4151891"/>
              <a:gd name="connsiteX10102" fmla="*/ 5985292 w 7122824"/>
              <a:gd name="connsiteY10102" fmla="*/ 2597566 h 4151891"/>
              <a:gd name="connsiteX10103" fmla="*/ 6001317 w 7122824"/>
              <a:gd name="connsiteY10103" fmla="*/ 2618324 h 4151891"/>
              <a:gd name="connsiteX10104" fmla="*/ 5999578 w 7122824"/>
              <a:gd name="connsiteY10104" fmla="*/ 2624729 h 4151891"/>
              <a:gd name="connsiteX10105" fmla="*/ 6002995 w 7122824"/>
              <a:gd name="connsiteY10105" fmla="*/ 2631204 h 4151891"/>
              <a:gd name="connsiteX10106" fmla="*/ 5979536 w 7122824"/>
              <a:gd name="connsiteY10106" fmla="*/ 2609310 h 4151891"/>
              <a:gd name="connsiteX10107" fmla="*/ 5980781 w 7122824"/>
              <a:gd name="connsiteY10107" fmla="*/ 2607563 h 4151891"/>
              <a:gd name="connsiteX10108" fmla="*/ 5980849 w 7122824"/>
              <a:gd name="connsiteY10108" fmla="*/ 2607632 h 4151891"/>
              <a:gd name="connsiteX10109" fmla="*/ 5987085 w 7122824"/>
              <a:gd name="connsiteY10109" fmla="*/ 2615352 h 4151891"/>
              <a:gd name="connsiteX10110" fmla="*/ 5997977 w 7122824"/>
              <a:gd name="connsiteY10110" fmla="*/ 2625151 h 4151891"/>
              <a:gd name="connsiteX10111" fmla="*/ 5980849 w 7122824"/>
              <a:gd name="connsiteY10111" fmla="*/ 2607632 h 4151891"/>
              <a:gd name="connsiteX10112" fmla="*/ 5980786 w 7122824"/>
              <a:gd name="connsiteY10112" fmla="*/ 2607555 h 4151891"/>
              <a:gd name="connsiteX10113" fmla="*/ 5980781 w 7122824"/>
              <a:gd name="connsiteY10113" fmla="*/ 2607563 h 4151891"/>
              <a:gd name="connsiteX10114" fmla="*/ 5972131 w 7122824"/>
              <a:gd name="connsiteY10114" fmla="*/ 2598717 h 4151891"/>
              <a:gd name="connsiteX10115" fmla="*/ 5979536 w 7122824"/>
              <a:gd name="connsiteY10115" fmla="*/ 2609310 h 4151891"/>
              <a:gd name="connsiteX10116" fmla="*/ 5978992 w 7122824"/>
              <a:gd name="connsiteY10116" fmla="*/ 2611101 h 4151891"/>
              <a:gd name="connsiteX10117" fmla="*/ 5971569 w 7122824"/>
              <a:gd name="connsiteY10117" fmla="*/ 2604845 h 4151891"/>
              <a:gd name="connsiteX10118" fmla="*/ 5960539 w 7122824"/>
              <a:gd name="connsiteY10118" fmla="*/ 2591132 h 4151891"/>
              <a:gd name="connsiteX10119" fmla="*/ 5956021 w 7122824"/>
              <a:gd name="connsiteY10119" fmla="*/ 2584864 h 4151891"/>
              <a:gd name="connsiteX10120" fmla="*/ 5952638 w 7122824"/>
              <a:gd name="connsiteY10120" fmla="*/ 2582689 h 4151891"/>
              <a:gd name="connsiteX10121" fmla="*/ 5942605 w 7122824"/>
              <a:gd name="connsiteY10121" fmla="*/ 2569399 h 4151891"/>
              <a:gd name="connsiteX10122" fmla="*/ 5946318 w 7122824"/>
              <a:gd name="connsiteY10122" fmla="*/ 2572353 h 4151891"/>
              <a:gd name="connsiteX10123" fmla="*/ 5935951 w 7122824"/>
              <a:gd name="connsiteY10123" fmla="*/ 2560935 h 4151891"/>
              <a:gd name="connsiteX10124" fmla="*/ 5942605 w 7122824"/>
              <a:gd name="connsiteY10124" fmla="*/ 2569399 h 4151891"/>
              <a:gd name="connsiteX10125" fmla="*/ 5921373 w 7122824"/>
              <a:gd name="connsiteY10125" fmla="*/ 2552510 h 4151891"/>
              <a:gd name="connsiteX10126" fmla="*/ 5926186 w 7122824"/>
              <a:gd name="connsiteY10126" fmla="*/ 2574031 h 4151891"/>
              <a:gd name="connsiteX10127" fmla="*/ 5938081 w 7122824"/>
              <a:gd name="connsiteY10127" fmla="*/ 2591984 h 4151891"/>
              <a:gd name="connsiteX10128" fmla="*/ 5918628 w 7122824"/>
              <a:gd name="connsiteY10128" fmla="*/ 2594203 h 4151891"/>
              <a:gd name="connsiteX10129" fmla="*/ 5901059 w 7122824"/>
              <a:gd name="connsiteY10129" fmla="*/ 2588720 h 4151891"/>
              <a:gd name="connsiteX10130" fmla="*/ 5797741 w 7122824"/>
              <a:gd name="connsiteY10130" fmla="*/ 2498040 h 4151891"/>
              <a:gd name="connsiteX10131" fmla="*/ 5144388 w 7122824"/>
              <a:gd name="connsiteY10131" fmla="*/ 1996006 h 4151891"/>
              <a:gd name="connsiteX10132" fmla="*/ 5121088 w 7122824"/>
              <a:gd name="connsiteY10132" fmla="*/ 1981718 h 4151891"/>
              <a:gd name="connsiteX10133" fmla="*/ 5235281 w 7122824"/>
              <a:gd name="connsiteY10133" fmla="*/ 2064062 h 4151891"/>
              <a:gd name="connsiteX10134" fmla="*/ 5655622 w 7122824"/>
              <a:gd name="connsiteY10134" fmla="*/ 2384988 h 4151891"/>
              <a:gd name="connsiteX10135" fmla="*/ 5813916 w 7122824"/>
              <a:gd name="connsiteY10135" fmla="*/ 2532846 h 4151891"/>
              <a:gd name="connsiteX10136" fmla="*/ 5855893 w 7122824"/>
              <a:gd name="connsiteY10136" fmla="*/ 2579684 h 4151891"/>
              <a:gd name="connsiteX10137" fmla="*/ 5871063 w 7122824"/>
              <a:gd name="connsiteY10137" fmla="*/ 2626428 h 4151891"/>
              <a:gd name="connsiteX10138" fmla="*/ 5775446 w 7122824"/>
              <a:gd name="connsiteY10138" fmla="*/ 2537629 h 4151891"/>
              <a:gd name="connsiteX10139" fmla="*/ 5326374 w 7122824"/>
              <a:gd name="connsiteY10139" fmla="*/ 2175447 h 4151891"/>
              <a:gd name="connsiteX10140" fmla="*/ 4565852 w 7122824"/>
              <a:gd name="connsiteY10140" fmla="*/ 1697856 h 4151891"/>
              <a:gd name="connsiteX10141" fmla="*/ 4559607 w 7122824"/>
              <a:gd name="connsiteY10141" fmla="*/ 1694236 h 4151891"/>
              <a:gd name="connsiteX10142" fmla="*/ 4553072 w 7122824"/>
              <a:gd name="connsiteY10142" fmla="*/ 1692021 h 4151891"/>
              <a:gd name="connsiteX10143" fmla="*/ 4562997 w 7122824"/>
              <a:gd name="connsiteY10143" fmla="*/ 1701428 h 4151891"/>
              <a:gd name="connsiteX10144" fmla="*/ 4564266 w 7122824"/>
              <a:gd name="connsiteY10144" fmla="*/ 1702377 h 4151891"/>
              <a:gd name="connsiteX10145" fmla="*/ 4565534 w 7122824"/>
              <a:gd name="connsiteY10145" fmla="*/ 1703326 h 4151891"/>
              <a:gd name="connsiteX10146" fmla="*/ 4571377 w 7122824"/>
              <a:gd name="connsiteY10146" fmla="*/ 1705721 h 4151891"/>
              <a:gd name="connsiteX10147" fmla="*/ 4580983 w 7122824"/>
              <a:gd name="connsiteY10147" fmla="*/ 1712910 h 4151891"/>
              <a:gd name="connsiteX10148" fmla="*/ 4494248 w 7122824"/>
              <a:gd name="connsiteY10148" fmla="*/ 1676545 h 4151891"/>
              <a:gd name="connsiteX10149" fmla="*/ 4495655 w 7122824"/>
              <a:gd name="connsiteY10149" fmla="*/ 1679577 h 4151891"/>
              <a:gd name="connsiteX10150" fmla="*/ 4424724 w 7122824"/>
              <a:gd name="connsiteY10150" fmla="*/ 1647408 h 4151891"/>
              <a:gd name="connsiteX10151" fmla="*/ 4426131 w 7122824"/>
              <a:gd name="connsiteY10151" fmla="*/ 1650440 h 4151891"/>
              <a:gd name="connsiteX10152" fmla="*/ 4216293 w 7122824"/>
              <a:gd name="connsiteY10152" fmla="*/ 1554378 h 4151891"/>
              <a:gd name="connsiteX10153" fmla="*/ 4066115 w 7122824"/>
              <a:gd name="connsiteY10153" fmla="*/ 1475449 h 4151891"/>
              <a:gd name="connsiteX10154" fmla="*/ 4131515 w 7122824"/>
              <a:gd name="connsiteY10154" fmla="*/ 1568536 h 4151891"/>
              <a:gd name="connsiteX10155" fmla="*/ 4341511 w 7122824"/>
              <a:gd name="connsiteY10155" fmla="*/ 1827528 h 4151891"/>
              <a:gd name="connsiteX10156" fmla="*/ 4774411 w 7122824"/>
              <a:gd name="connsiteY10156" fmla="*/ 2332230 h 4151891"/>
              <a:gd name="connsiteX10157" fmla="*/ 4790031 w 7122824"/>
              <a:gd name="connsiteY10157" fmla="*/ 2348297 h 4151891"/>
              <a:gd name="connsiteX10158" fmla="*/ 4820374 w 7122824"/>
              <a:gd name="connsiteY10158" fmla="*/ 2341659 h 4151891"/>
              <a:gd name="connsiteX10159" fmla="*/ 4866998 w 7122824"/>
              <a:gd name="connsiteY10159" fmla="*/ 2333054 h 4151891"/>
              <a:gd name="connsiteX10160" fmla="*/ 4881875 w 7122824"/>
              <a:gd name="connsiteY10160" fmla="*/ 2336812 h 4151891"/>
              <a:gd name="connsiteX10161" fmla="*/ 4796700 w 7122824"/>
              <a:gd name="connsiteY10161" fmla="*/ 2353457 h 4151891"/>
              <a:gd name="connsiteX10162" fmla="*/ 4795586 w 7122824"/>
              <a:gd name="connsiteY10162" fmla="*/ 2354009 h 4151891"/>
              <a:gd name="connsiteX10163" fmla="*/ 4820055 w 7122824"/>
              <a:gd name="connsiteY10163" fmla="*/ 2379179 h 4151891"/>
              <a:gd name="connsiteX10164" fmla="*/ 4845436 w 7122824"/>
              <a:gd name="connsiteY10164" fmla="*/ 2380929 h 4151891"/>
              <a:gd name="connsiteX10165" fmla="*/ 4952492 w 7122824"/>
              <a:gd name="connsiteY10165" fmla="*/ 2424807 h 4151891"/>
              <a:gd name="connsiteX10166" fmla="*/ 4887545 w 7122824"/>
              <a:gd name="connsiteY10166" fmla="*/ 2448600 h 4151891"/>
              <a:gd name="connsiteX10167" fmla="*/ 4922169 w 7122824"/>
              <a:gd name="connsiteY10167" fmla="*/ 2484214 h 4151891"/>
              <a:gd name="connsiteX10168" fmla="*/ 4924095 w 7122824"/>
              <a:gd name="connsiteY10168" fmla="*/ 2483620 h 4151891"/>
              <a:gd name="connsiteX10169" fmla="*/ 4933528 w 7122824"/>
              <a:gd name="connsiteY10169" fmla="*/ 2488937 h 4151891"/>
              <a:gd name="connsiteX10170" fmla="*/ 4929057 w 7122824"/>
              <a:gd name="connsiteY10170" fmla="*/ 2491298 h 4151891"/>
              <a:gd name="connsiteX10171" fmla="*/ 4937145 w 7122824"/>
              <a:gd name="connsiteY10171" fmla="*/ 2499618 h 4151891"/>
              <a:gd name="connsiteX10172" fmla="*/ 5258863 w 7122824"/>
              <a:gd name="connsiteY10172" fmla="*/ 2796697 h 4151891"/>
              <a:gd name="connsiteX10173" fmla="*/ 5296559 w 7122824"/>
              <a:gd name="connsiteY10173" fmla="*/ 2826643 h 4151891"/>
              <a:gd name="connsiteX10174" fmla="*/ 5299723 w 7122824"/>
              <a:gd name="connsiteY10174" fmla="*/ 2825808 h 4151891"/>
              <a:gd name="connsiteX10175" fmla="*/ 5323321 w 7122824"/>
              <a:gd name="connsiteY10175" fmla="*/ 2823276 h 4151891"/>
              <a:gd name="connsiteX10176" fmla="*/ 5338198 w 7122824"/>
              <a:gd name="connsiteY10176" fmla="*/ 2827035 h 4151891"/>
              <a:gd name="connsiteX10177" fmla="*/ 5317152 w 7122824"/>
              <a:gd name="connsiteY10177" fmla="*/ 2835753 h 4151891"/>
              <a:gd name="connsiteX10178" fmla="*/ 5308774 w 7122824"/>
              <a:gd name="connsiteY10178" fmla="*/ 2836345 h 4151891"/>
              <a:gd name="connsiteX10179" fmla="*/ 5367947 w 7122824"/>
              <a:gd name="connsiteY10179" fmla="*/ 2883352 h 4151891"/>
              <a:gd name="connsiteX10180" fmla="*/ 5471201 w 7122824"/>
              <a:gd name="connsiteY10180" fmla="*/ 2963144 h 4151891"/>
              <a:gd name="connsiteX10181" fmla="*/ 5422604 w 7122824"/>
              <a:gd name="connsiteY10181" fmla="*/ 2955831 h 4151891"/>
              <a:gd name="connsiteX10182" fmla="*/ 5398853 w 7122824"/>
              <a:gd name="connsiteY10182" fmla="*/ 2941755 h 4151891"/>
              <a:gd name="connsiteX10183" fmla="*/ 5376599 w 7122824"/>
              <a:gd name="connsiteY10183" fmla="*/ 2926830 h 4151891"/>
              <a:gd name="connsiteX10184" fmla="*/ 5362655 w 7122824"/>
              <a:gd name="connsiteY10184" fmla="*/ 2931938 h 4151891"/>
              <a:gd name="connsiteX10185" fmla="*/ 5395653 w 7122824"/>
              <a:gd name="connsiteY10185" fmla="*/ 2953976 h 4151891"/>
              <a:gd name="connsiteX10186" fmla="*/ 5438910 w 7122824"/>
              <a:gd name="connsiteY10186" fmla="*/ 2998907 h 4151891"/>
              <a:gd name="connsiteX10187" fmla="*/ 5447195 w 7122824"/>
              <a:gd name="connsiteY10187" fmla="*/ 3015343 h 4151891"/>
              <a:gd name="connsiteX10188" fmla="*/ 5448191 w 7122824"/>
              <a:gd name="connsiteY10188" fmla="*/ 3034896 h 4151891"/>
              <a:gd name="connsiteX10189" fmla="*/ 5428531 w 7122824"/>
              <a:gd name="connsiteY10189" fmla="*/ 3026100 h 4151891"/>
              <a:gd name="connsiteX10190" fmla="*/ 5406514 w 7122824"/>
              <a:gd name="connsiteY10190" fmla="*/ 3024875 h 4151891"/>
              <a:gd name="connsiteX10191" fmla="*/ 5426650 w 7122824"/>
              <a:gd name="connsiteY10191" fmla="*/ 3043056 h 4151891"/>
              <a:gd name="connsiteX10192" fmla="*/ 5417211 w 7122824"/>
              <a:gd name="connsiteY10192" fmla="*/ 3037877 h 4151891"/>
              <a:gd name="connsiteX10193" fmla="*/ 5430171 w 7122824"/>
              <a:gd name="connsiteY10193" fmla="*/ 3046235 h 4151891"/>
              <a:gd name="connsiteX10194" fmla="*/ 5426650 w 7122824"/>
              <a:gd name="connsiteY10194" fmla="*/ 3043056 h 4151891"/>
              <a:gd name="connsiteX10195" fmla="*/ 5441402 w 7122824"/>
              <a:gd name="connsiteY10195" fmla="*/ 3050778 h 4151891"/>
              <a:gd name="connsiteX10196" fmla="*/ 5444103 w 7122824"/>
              <a:gd name="connsiteY10196" fmla="*/ 3053760 h 4151891"/>
              <a:gd name="connsiteX10197" fmla="*/ 5451025 w 7122824"/>
              <a:gd name="connsiteY10197" fmla="*/ 3057190 h 4151891"/>
              <a:gd name="connsiteX10198" fmla="*/ 5466359 w 7122824"/>
              <a:gd name="connsiteY10198" fmla="*/ 3065827 h 4151891"/>
              <a:gd name="connsiteX10199" fmla="*/ 5473746 w 7122824"/>
              <a:gd name="connsiteY10199" fmla="*/ 3072127 h 4151891"/>
              <a:gd name="connsiteX10200" fmla="*/ 5472068 w 7122824"/>
              <a:gd name="connsiteY10200" fmla="*/ 3072956 h 4151891"/>
              <a:gd name="connsiteX10201" fmla="*/ 5460405 w 7122824"/>
              <a:gd name="connsiteY10201" fmla="*/ 3067385 h 4151891"/>
              <a:gd name="connsiteX10202" fmla="*/ 5470548 w 7122824"/>
              <a:gd name="connsiteY10202" fmla="*/ 3074470 h 4151891"/>
              <a:gd name="connsiteX10203" fmla="*/ 5470541 w 7122824"/>
              <a:gd name="connsiteY10203" fmla="*/ 3074477 h 4151891"/>
              <a:gd name="connsiteX10204" fmla="*/ 5470630 w 7122824"/>
              <a:gd name="connsiteY10204" fmla="*/ 3074527 h 4151891"/>
              <a:gd name="connsiteX10205" fmla="*/ 5490713 w 7122824"/>
              <a:gd name="connsiteY10205" fmla="*/ 3088556 h 4151891"/>
              <a:gd name="connsiteX10206" fmla="*/ 5479263 w 7122824"/>
              <a:gd name="connsiteY10206" fmla="*/ 3079415 h 4151891"/>
              <a:gd name="connsiteX10207" fmla="*/ 5470630 w 7122824"/>
              <a:gd name="connsiteY10207" fmla="*/ 3074527 h 4151891"/>
              <a:gd name="connsiteX10208" fmla="*/ 5470548 w 7122824"/>
              <a:gd name="connsiteY10208" fmla="*/ 3074470 h 4151891"/>
              <a:gd name="connsiteX10209" fmla="*/ 5472068 w 7122824"/>
              <a:gd name="connsiteY10209" fmla="*/ 3072956 h 4151891"/>
              <a:gd name="connsiteX10210" fmla="*/ 5497506 w 7122824"/>
              <a:gd name="connsiteY10210" fmla="*/ 3092516 h 4151891"/>
              <a:gd name="connsiteX10211" fmla="*/ 5490559 w 7122824"/>
              <a:gd name="connsiteY10211" fmla="*/ 3090204 h 4151891"/>
              <a:gd name="connsiteX10212" fmla="*/ 5484526 w 7122824"/>
              <a:gd name="connsiteY10212" fmla="*/ 3092967 h 4151891"/>
              <a:gd name="connsiteX10213" fmla="*/ 5461424 w 7122824"/>
              <a:gd name="connsiteY10213" fmla="*/ 3080557 h 4151891"/>
              <a:gd name="connsiteX10214" fmla="*/ 5386410 w 7122824"/>
              <a:gd name="connsiteY10214" fmla="*/ 3037696 h 4151891"/>
              <a:gd name="connsiteX10215" fmla="*/ 5382664 w 7122824"/>
              <a:gd name="connsiteY10215" fmla="*/ 3035292 h 4151891"/>
              <a:gd name="connsiteX10216" fmla="*/ 5382506 w 7122824"/>
              <a:gd name="connsiteY10216" fmla="*/ 3035238 h 4151891"/>
              <a:gd name="connsiteX10217" fmla="*/ 5367409 w 7122824"/>
              <a:gd name="connsiteY10217" fmla="*/ 3026877 h 4151891"/>
              <a:gd name="connsiteX10218" fmla="*/ 5360827 w 7122824"/>
              <a:gd name="connsiteY10218" fmla="*/ 3021278 h 4151891"/>
              <a:gd name="connsiteX10219" fmla="*/ 5337392 w 7122824"/>
              <a:gd name="connsiteY10219" fmla="*/ 3006239 h 4151891"/>
              <a:gd name="connsiteX10220" fmla="*/ 5335990 w 7122824"/>
              <a:gd name="connsiteY10220" fmla="*/ 3006879 h 4151891"/>
              <a:gd name="connsiteX10221" fmla="*/ 5346252 w 7122824"/>
              <a:gd name="connsiteY10221" fmla="*/ 3015611 h 4151891"/>
              <a:gd name="connsiteX10222" fmla="*/ 5367409 w 7122824"/>
              <a:gd name="connsiteY10222" fmla="*/ 3026877 h 4151891"/>
              <a:gd name="connsiteX10223" fmla="*/ 5373820 w 7122824"/>
              <a:gd name="connsiteY10223" fmla="*/ 3034096 h 4151891"/>
              <a:gd name="connsiteX10224" fmla="*/ 5393031 w 7122824"/>
              <a:gd name="connsiteY10224" fmla="*/ 3046282 h 4151891"/>
              <a:gd name="connsiteX10225" fmla="*/ 5468951 w 7122824"/>
              <a:gd name="connsiteY10225" fmla="*/ 3091514 h 4151891"/>
              <a:gd name="connsiteX10226" fmla="*/ 5512453 w 7122824"/>
              <a:gd name="connsiteY10226" fmla="*/ 3118024 h 4151891"/>
              <a:gd name="connsiteX10227" fmla="*/ 5503749 w 7122824"/>
              <a:gd name="connsiteY10227" fmla="*/ 3117212 h 4151891"/>
              <a:gd name="connsiteX10228" fmla="*/ 5491639 w 7122824"/>
              <a:gd name="connsiteY10228" fmla="*/ 3110816 h 4151891"/>
              <a:gd name="connsiteX10229" fmla="*/ 5443144 w 7122824"/>
              <a:gd name="connsiteY10229" fmla="*/ 3090769 h 4151891"/>
              <a:gd name="connsiteX10230" fmla="*/ 5380109 w 7122824"/>
              <a:gd name="connsiteY10230" fmla="*/ 3054700 h 4151891"/>
              <a:gd name="connsiteX10231" fmla="*/ 5377527 w 7122824"/>
              <a:gd name="connsiteY10231" fmla="*/ 3053022 h 4151891"/>
              <a:gd name="connsiteX10232" fmla="*/ 5376582 w 7122824"/>
              <a:gd name="connsiteY10232" fmla="*/ 3053068 h 4151891"/>
              <a:gd name="connsiteX10233" fmla="*/ 5369333 w 7122824"/>
              <a:gd name="connsiteY10233" fmla="*/ 3052150 h 4151891"/>
              <a:gd name="connsiteX10234" fmla="*/ 5376922 w 7122824"/>
              <a:gd name="connsiteY10234" fmla="*/ 3057045 h 4151891"/>
              <a:gd name="connsiteX10235" fmla="*/ 5450719 w 7122824"/>
              <a:gd name="connsiteY10235" fmla="*/ 3103671 h 4151891"/>
              <a:gd name="connsiteX10236" fmla="*/ 5383765 w 7122824"/>
              <a:gd name="connsiteY10236" fmla="*/ 3070987 h 4151891"/>
              <a:gd name="connsiteX10237" fmla="*/ 5364864 w 7122824"/>
              <a:gd name="connsiteY10237" fmla="*/ 3059873 h 4151891"/>
              <a:gd name="connsiteX10238" fmla="*/ 5367304 w 7122824"/>
              <a:gd name="connsiteY10238" fmla="*/ 3063346 h 4151891"/>
              <a:gd name="connsiteX10239" fmla="*/ 5367397 w 7122824"/>
              <a:gd name="connsiteY10239" fmla="*/ 3063615 h 4151891"/>
              <a:gd name="connsiteX10240" fmla="*/ 5394128 w 7122824"/>
              <a:gd name="connsiteY10240" fmla="*/ 3079403 h 4151891"/>
              <a:gd name="connsiteX10241" fmla="*/ 5442757 w 7122824"/>
              <a:gd name="connsiteY10241" fmla="*/ 3108586 h 4151891"/>
              <a:gd name="connsiteX10242" fmla="*/ 5442706 w 7122824"/>
              <a:gd name="connsiteY10242" fmla="*/ 3108467 h 4151891"/>
              <a:gd name="connsiteX10243" fmla="*/ 5456822 w 7122824"/>
              <a:gd name="connsiteY10243" fmla="*/ 3112083 h 4151891"/>
              <a:gd name="connsiteX10244" fmla="*/ 5454596 w 7122824"/>
              <a:gd name="connsiteY10244" fmla="*/ 3114550 h 4151891"/>
              <a:gd name="connsiteX10245" fmla="*/ 5444816 w 7122824"/>
              <a:gd name="connsiteY10245" fmla="*/ 3113416 h 4151891"/>
              <a:gd name="connsiteX10246" fmla="*/ 5443018 w 7122824"/>
              <a:gd name="connsiteY10246" fmla="*/ 3109198 h 4151891"/>
              <a:gd name="connsiteX10247" fmla="*/ 5393176 w 7122824"/>
              <a:gd name="connsiteY10247" fmla="*/ 3083403 h 4151891"/>
              <a:gd name="connsiteX10248" fmla="*/ 5369490 w 7122824"/>
              <a:gd name="connsiteY10248" fmla="*/ 3069656 h 4151891"/>
              <a:gd name="connsiteX10249" fmla="*/ 5370406 w 7122824"/>
              <a:gd name="connsiteY10249" fmla="*/ 3072302 h 4151891"/>
              <a:gd name="connsiteX10250" fmla="*/ 5367781 w 7122824"/>
              <a:gd name="connsiteY10250" fmla="*/ 3072730 h 4151891"/>
              <a:gd name="connsiteX10251" fmla="*/ 5420489 w 7122824"/>
              <a:gd name="connsiteY10251" fmla="*/ 3106887 h 4151891"/>
              <a:gd name="connsiteX10252" fmla="*/ 5418193 w 7122824"/>
              <a:gd name="connsiteY10252" fmla="*/ 3108367 h 4151891"/>
              <a:gd name="connsiteX10253" fmla="*/ 5436304 w 7122824"/>
              <a:gd name="connsiteY10253" fmla="*/ 3119512 h 4151891"/>
              <a:gd name="connsiteX10254" fmla="*/ 5438422 w 7122824"/>
              <a:gd name="connsiteY10254" fmla="*/ 3120600 h 4151891"/>
              <a:gd name="connsiteX10255" fmla="*/ 5438920 w 7122824"/>
              <a:gd name="connsiteY10255" fmla="*/ 3121667 h 4151891"/>
              <a:gd name="connsiteX10256" fmla="*/ 5444169 w 7122824"/>
              <a:gd name="connsiteY10256" fmla="*/ 3127735 h 4151891"/>
              <a:gd name="connsiteX10257" fmla="*/ 5442763 w 7122824"/>
              <a:gd name="connsiteY10257" fmla="*/ 3127043 h 4151891"/>
              <a:gd name="connsiteX10258" fmla="*/ 5409626 w 7122824"/>
              <a:gd name="connsiteY10258" fmla="*/ 3108448 h 4151891"/>
              <a:gd name="connsiteX10259" fmla="*/ 5405376 w 7122824"/>
              <a:gd name="connsiteY10259" fmla="*/ 3107488 h 4151891"/>
              <a:gd name="connsiteX10260" fmla="*/ 5361727 w 7122824"/>
              <a:gd name="connsiteY10260" fmla="*/ 3087621 h 4151891"/>
              <a:gd name="connsiteX10261" fmla="*/ 5363071 w 7122824"/>
              <a:gd name="connsiteY10261" fmla="*/ 3089044 h 4151891"/>
              <a:gd name="connsiteX10262" fmla="*/ 5430707 w 7122824"/>
              <a:gd name="connsiteY10262" fmla="*/ 3128413 h 4151891"/>
              <a:gd name="connsiteX10263" fmla="*/ 5431034 w 7122824"/>
              <a:gd name="connsiteY10263" fmla="*/ 3128600 h 4151891"/>
              <a:gd name="connsiteX10264" fmla="*/ 5438106 w 7122824"/>
              <a:gd name="connsiteY10264" fmla="*/ 3134997 h 4151891"/>
              <a:gd name="connsiteX10265" fmla="*/ 5441591 w 7122824"/>
              <a:gd name="connsiteY10265" fmla="*/ 3137337 h 4151891"/>
              <a:gd name="connsiteX10266" fmla="*/ 5435025 w 7122824"/>
              <a:gd name="connsiteY10266" fmla="*/ 3140758 h 4151891"/>
              <a:gd name="connsiteX10267" fmla="*/ 5441781 w 7122824"/>
              <a:gd name="connsiteY10267" fmla="*/ 3148190 h 4151891"/>
              <a:gd name="connsiteX10268" fmla="*/ 5443012 w 7122824"/>
              <a:gd name="connsiteY10268" fmla="*/ 3154975 h 4151891"/>
              <a:gd name="connsiteX10269" fmla="*/ 5422008 w 7122824"/>
              <a:gd name="connsiteY10269" fmla="*/ 3137573 h 4151891"/>
              <a:gd name="connsiteX10270" fmla="*/ 5416355 w 7122824"/>
              <a:gd name="connsiteY10270" fmla="*/ 3143473 h 4151891"/>
              <a:gd name="connsiteX10271" fmla="*/ 5405819 w 7122824"/>
              <a:gd name="connsiteY10271" fmla="*/ 3132673 h 4151891"/>
              <a:gd name="connsiteX10272" fmla="*/ 5410318 w 7122824"/>
              <a:gd name="connsiteY10272" fmla="*/ 3140868 h 4151891"/>
              <a:gd name="connsiteX10273" fmla="*/ 5412748 w 7122824"/>
              <a:gd name="connsiteY10273" fmla="*/ 3144826 h 4151891"/>
              <a:gd name="connsiteX10274" fmla="*/ 5418808 w 7122824"/>
              <a:gd name="connsiteY10274" fmla="*/ 3149261 h 4151891"/>
              <a:gd name="connsiteX10275" fmla="*/ 5415026 w 7122824"/>
              <a:gd name="connsiteY10275" fmla="*/ 3148536 h 4151891"/>
              <a:gd name="connsiteX10276" fmla="*/ 5419639 w 7122824"/>
              <a:gd name="connsiteY10276" fmla="*/ 3156052 h 4151891"/>
              <a:gd name="connsiteX10277" fmla="*/ 5426980 w 7122824"/>
              <a:gd name="connsiteY10277" fmla="*/ 3165430 h 4151891"/>
              <a:gd name="connsiteX10278" fmla="*/ 5408749 w 7122824"/>
              <a:gd name="connsiteY10278" fmla="*/ 3150962 h 4151891"/>
              <a:gd name="connsiteX10279" fmla="*/ 5403097 w 7122824"/>
              <a:gd name="connsiteY10279" fmla="*/ 3146252 h 4151891"/>
              <a:gd name="connsiteX10280" fmla="*/ 5402885 w 7122824"/>
              <a:gd name="connsiteY10280" fmla="*/ 3146211 h 4151891"/>
              <a:gd name="connsiteX10281" fmla="*/ 5390492 w 7122824"/>
              <a:gd name="connsiteY10281" fmla="*/ 3138636 h 4151891"/>
              <a:gd name="connsiteX10282" fmla="*/ 5388658 w 7122824"/>
              <a:gd name="connsiteY10282" fmla="*/ 3136891 h 4151891"/>
              <a:gd name="connsiteX10283" fmla="*/ 5390484 w 7122824"/>
              <a:gd name="connsiteY10283" fmla="*/ 3140995 h 4151891"/>
              <a:gd name="connsiteX10284" fmla="*/ 5407774 w 7122824"/>
              <a:gd name="connsiteY10284" fmla="*/ 3159228 h 4151891"/>
              <a:gd name="connsiteX10285" fmla="*/ 5423048 w 7122824"/>
              <a:gd name="connsiteY10285" fmla="*/ 3175510 h 4151891"/>
              <a:gd name="connsiteX10286" fmla="*/ 5432481 w 7122824"/>
              <a:gd name="connsiteY10286" fmla="*/ 3186110 h 4151891"/>
              <a:gd name="connsiteX10287" fmla="*/ 5428903 w 7122824"/>
              <a:gd name="connsiteY10287" fmla="*/ 3183957 h 4151891"/>
              <a:gd name="connsiteX10288" fmla="*/ 5402419 w 7122824"/>
              <a:gd name="connsiteY10288" fmla="*/ 3169510 h 4151891"/>
              <a:gd name="connsiteX10289" fmla="*/ 5389700 w 7122824"/>
              <a:gd name="connsiteY10289" fmla="*/ 3160114 h 4151891"/>
              <a:gd name="connsiteX10290" fmla="*/ 5389457 w 7122824"/>
              <a:gd name="connsiteY10290" fmla="*/ 3162399 h 4151891"/>
              <a:gd name="connsiteX10291" fmla="*/ 5389513 w 7122824"/>
              <a:gd name="connsiteY10291" fmla="*/ 3162470 h 4151891"/>
              <a:gd name="connsiteX10292" fmla="*/ 5388369 w 7122824"/>
              <a:gd name="connsiteY10292" fmla="*/ 3161847 h 4151891"/>
              <a:gd name="connsiteX10293" fmla="*/ 5346196 w 7122824"/>
              <a:gd name="connsiteY10293" fmla="*/ 3136880 h 4151891"/>
              <a:gd name="connsiteX10294" fmla="*/ 5329504 w 7122824"/>
              <a:gd name="connsiteY10294" fmla="*/ 3130056 h 4151891"/>
              <a:gd name="connsiteX10295" fmla="*/ 5353800 w 7122824"/>
              <a:gd name="connsiteY10295" fmla="*/ 3144519 h 4151891"/>
              <a:gd name="connsiteX10296" fmla="*/ 5394098 w 7122824"/>
              <a:gd name="connsiteY10296" fmla="*/ 3168368 h 4151891"/>
              <a:gd name="connsiteX10297" fmla="*/ 5396209 w 7122824"/>
              <a:gd name="connsiteY10297" fmla="*/ 3171083 h 4151891"/>
              <a:gd name="connsiteX10298" fmla="*/ 5398599 w 7122824"/>
              <a:gd name="connsiteY10298" fmla="*/ 3176810 h 4151891"/>
              <a:gd name="connsiteX10299" fmla="*/ 5364424 w 7122824"/>
              <a:gd name="connsiteY10299" fmla="*/ 3155810 h 4151891"/>
              <a:gd name="connsiteX10300" fmla="*/ 5392820 w 7122824"/>
              <a:gd name="connsiteY10300" fmla="*/ 3189257 h 4151891"/>
              <a:gd name="connsiteX10301" fmla="*/ 5380781 w 7122824"/>
              <a:gd name="connsiteY10301" fmla="*/ 3192748 h 4151891"/>
              <a:gd name="connsiteX10302" fmla="*/ 5376253 w 7122824"/>
              <a:gd name="connsiteY10302" fmla="*/ 3190795 h 4151891"/>
              <a:gd name="connsiteX10303" fmla="*/ 5381566 w 7122824"/>
              <a:gd name="connsiteY10303" fmla="*/ 3201774 h 4151891"/>
              <a:gd name="connsiteX10304" fmla="*/ 5394675 w 7122824"/>
              <a:gd name="connsiteY10304" fmla="*/ 3216116 h 4151891"/>
              <a:gd name="connsiteX10305" fmla="*/ 5396506 w 7122824"/>
              <a:gd name="connsiteY10305" fmla="*/ 3217901 h 4151891"/>
              <a:gd name="connsiteX10306" fmla="*/ 5345571 w 7122824"/>
              <a:gd name="connsiteY10306" fmla="*/ 3188692 h 4151891"/>
              <a:gd name="connsiteX10307" fmla="*/ 5338685 w 7122824"/>
              <a:gd name="connsiteY10307" fmla="*/ 3189106 h 4151891"/>
              <a:gd name="connsiteX10308" fmla="*/ 5379991 w 7122824"/>
              <a:gd name="connsiteY10308" fmla="*/ 3215427 h 4151891"/>
              <a:gd name="connsiteX10309" fmla="*/ 5359295 w 7122824"/>
              <a:gd name="connsiteY10309" fmla="*/ 3205869 h 4151891"/>
              <a:gd name="connsiteX10310" fmla="*/ 5344687 w 7122824"/>
              <a:gd name="connsiteY10310" fmla="*/ 3197499 h 4151891"/>
              <a:gd name="connsiteX10311" fmla="*/ 5342525 w 7122824"/>
              <a:gd name="connsiteY10311" fmla="*/ 3195698 h 4151891"/>
              <a:gd name="connsiteX10312" fmla="*/ 5333525 w 7122824"/>
              <a:gd name="connsiteY10312" fmla="*/ 3189416 h 4151891"/>
              <a:gd name="connsiteX10313" fmla="*/ 5332828 w 7122824"/>
              <a:gd name="connsiteY10313" fmla="*/ 3189458 h 4151891"/>
              <a:gd name="connsiteX10314" fmla="*/ 5332973 w 7122824"/>
              <a:gd name="connsiteY10314" fmla="*/ 3190768 h 4151891"/>
              <a:gd name="connsiteX10315" fmla="*/ 5330901 w 7122824"/>
              <a:gd name="connsiteY10315" fmla="*/ 3189574 h 4151891"/>
              <a:gd name="connsiteX10316" fmla="*/ 5325237 w 7122824"/>
              <a:gd name="connsiteY10316" fmla="*/ 3189914 h 4151891"/>
              <a:gd name="connsiteX10317" fmla="*/ 5336325 w 7122824"/>
              <a:gd name="connsiteY10317" fmla="*/ 3196911 h 4151891"/>
              <a:gd name="connsiteX10318" fmla="*/ 5337529 w 7122824"/>
              <a:gd name="connsiteY10318" fmla="*/ 3198770 h 4151891"/>
              <a:gd name="connsiteX10319" fmla="*/ 5340041 w 7122824"/>
              <a:gd name="connsiteY10319" fmla="*/ 3203312 h 4151891"/>
              <a:gd name="connsiteX10320" fmla="*/ 5327826 w 7122824"/>
              <a:gd name="connsiteY10320" fmla="*/ 3194480 h 4151891"/>
              <a:gd name="connsiteX10321" fmla="*/ 5322719 w 7122824"/>
              <a:gd name="connsiteY10321" fmla="*/ 3190688 h 4151891"/>
              <a:gd name="connsiteX10322" fmla="*/ 5323202 w 7122824"/>
              <a:gd name="connsiteY10322" fmla="*/ 3194210 h 4151891"/>
              <a:gd name="connsiteX10323" fmla="*/ 5331650 w 7122824"/>
              <a:gd name="connsiteY10323" fmla="*/ 3201776 h 4151891"/>
              <a:gd name="connsiteX10324" fmla="*/ 5338243 w 7122824"/>
              <a:gd name="connsiteY10324" fmla="*/ 3207546 h 4151891"/>
              <a:gd name="connsiteX10325" fmla="*/ 5356150 w 7122824"/>
              <a:gd name="connsiteY10325" fmla="*/ 3215143 h 4151891"/>
              <a:gd name="connsiteX10326" fmla="*/ 5368254 w 7122824"/>
              <a:gd name="connsiteY10326" fmla="*/ 3218063 h 4151891"/>
              <a:gd name="connsiteX10327" fmla="*/ 5365241 w 7122824"/>
              <a:gd name="connsiteY10327" fmla="*/ 3215880 h 4151891"/>
              <a:gd name="connsiteX10328" fmla="*/ 5362941 w 7122824"/>
              <a:gd name="connsiteY10328" fmla="*/ 3213705 h 4151891"/>
              <a:gd name="connsiteX10329" fmla="*/ 5370833 w 7122824"/>
              <a:gd name="connsiteY10329" fmla="*/ 3218685 h 4151891"/>
              <a:gd name="connsiteX10330" fmla="*/ 5377433 w 7122824"/>
              <a:gd name="connsiteY10330" fmla="*/ 3220276 h 4151891"/>
              <a:gd name="connsiteX10331" fmla="*/ 5400704 w 7122824"/>
              <a:gd name="connsiteY10331" fmla="*/ 3218673 h 4151891"/>
              <a:gd name="connsiteX10332" fmla="*/ 5439253 w 7122824"/>
              <a:gd name="connsiteY10332" fmla="*/ 3243194 h 4151891"/>
              <a:gd name="connsiteX10333" fmla="*/ 5407701 w 7122824"/>
              <a:gd name="connsiteY10333" fmla="*/ 3241869 h 4151891"/>
              <a:gd name="connsiteX10334" fmla="*/ 5424709 w 7122824"/>
              <a:gd name="connsiteY10334" fmla="*/ 3252116 h 4151891"/>
              <a:gd name="connsiteX10335" fmla="*/ 5438742 w 7122824"/>
              <a:gd name="connsiteY10335" fmla="*/ 3259121 h 4151891"/>
              <a:gd name="connsiteX10336" fmla="*/ 5468313 w 7122824"/>
              <a:gd name="connsiteY10336" fmla="*/ 3287978 h 4151891"/>
              <a:gd name="connsiteX10337" fmla="*/ 5472709 w 7122824"/>
              <a:gd name="connsiteY10337" fmla="*/ 3292539 h 4151891"/>
              <a:gd name="connsiteX10338" fmla="*/ 5469066 w 7122824"/>
              <a:gd name="connsiteY10338" fmla="*/ 3290815 h 4151891"/>
              <a:gd name="connsiteX10339" fmla="*/ 5459235 w 7122824"/>
              <a:gd name="connsiteY10339" fmla="*/ 3286382 h 4151891"/>
              <a:gd name="connsiteX10340" fmla="*/ 5459271 w 7122824"/>
              <a:gd name="connsiteY10340" fmla="*/ 3286866 h 4151891"/>
              <a:gd name="connsiteX10341" fmla="*/ 5444738 w 7122824"/>
              <a:gd name="connsiteY10341" fmla="*/ 3273071 h 4151891"/>
              <a:gd name="connsiteX10342" fmla="*/ 5412819 w 7122824"/>
              <a:gd name="connsiteY10342" fmla="*/ 3247571 h 4151891"/>
              <a:gd name="connsiteX10343" fmla="*/ 5407271 w 7122824"/>
              <a:gd name="connsiteY10343" fmla="*/ 3241850 h 4151891"/>
              <a:gd name="connsiteX10344" fmla="*/ 5366483 w 7122824"/>
              <a:gd name="connsiteY10344" fmla="*/ 3240137 h 4151891"/>
              <a:gd name="connsiteX10345" fmla="*/ 5355196 w 7122824"/>
              <a:gd name="connsiteY10345" fmla="*/ 3240588 h 4151891"/>
              <a:gd name="connsiteX10346" fmla="*/ 5364901 w 7122824"/>
              <a:gd name="connsiteY10346" fmla="*/ 3251992 h 4151891"/>
              <a:gd name="connsiteX10347" fmla="*/ 5357780 w 7122824"/>
              <a:gd name="connsiteY10347" fmla="*/ 3247449 h 4151891"/>
              <a:gd name="connsiteX10348" fmla="*/ 5350884 w 7122824"/>
              <a:gd name="connsiteY10348" fmla="*/ 3242049 h 4151891"/>
              <a:gd name="connsiteX10349" fmla="*/ 5342176 w 7122824"/>
              <a:gd name="connsiteY10349" fmla="*/ 3245886 h 4151891"/>
              <a:gd name="connsiteX10350" fmla="*/ 5351967 w 7122824"/>
              <a:gd name="connsiteY10350" fmla="*/ 3253601 h 4151891"/>
              <a:gd name="connsiteX10351" fmla="*/ 5376022 w 7122824"/>
              <a:gd name="connsiteY10351" fmla="*/ 3260028 h 4151891"/>
              <a:gd name="connsiteX10352" fmla="*/ 5353507 w 7122824"/>
              <a:gd name="connsiteY10352" fmla="*/ 3264220 h 4151891"/>
              <a:gd name="connsiteX10353" fmla="*/ 5343443 w 7122824"/>
              <a:gd name="connsiteY10353" fmla="*/ 3265610 h 4151891"/>
              <a:gd name="connsiteX10354" fmla="*/ 5350028 w 7122824"/>
              <a:gd name="connsiteY10354" fmla="*/ 3274853 h 4151891"/>
              <a:gd name="connsiteX10355" fmla="*/ 5362844 w 7122824"/>
              <a:gd name="connsiteY10355" fmla="*/ 3286464 h 4151891"/>
              <a:gd name="connsiteX10356" fmla="*/ 5412489 w 7122824"/>
              <a:gd name="connsiteY10356" fmla="*/ 3335681 h 4151891"/>
              <a:gd name="connsiteX10357" fmla="*/ 5356279 w 7122824"/>
              <a:gd name="connsiteY10357" fmla="*/ 3289884 h 4151891"/>
              <a:gd name="connsiteX10358" fmla="*/ 5344739 w 7122824"/>
              <a:gd name="connsiteY10358" fmla="*/ 3280954 h 4151891"/>
              <a:gd name="connsiteX10359" fmla="*/ 5330969 w 7122824"/>
              <a:gd name="connsiteY10359" fmla="*/ 3267335 h 4151891"/>
              <a:gd name="connsiteX10360" fmla="*/ 5322109 w 7122824"/>
              <a:gd name="connsiteY10360" fmla="*/ 3268559 h 4151891"/>
              <a:gd name="connsiteX10361" fmla="*/ 5328960 w 7122824"/>
              <a:gd name="connsiteY10361" fmla="*/ 3276012 h 4151891"/>
              <a:gd name="connsiteX10362" fmla="*/ 5328582 w 7122824"/>
              <a:gd name="connsiteY10362" fmla="*/ 3282450 h 4151891"/>
              <a:gd name="connsiteX10363" fmla="*/ 5350400 w 7122824"/>
              <a:gd name="connsiteY10363" fmla="*/ 3302635 h 4151891"/>
              <a:gd name="connsiteX10364" fmla="*/ 5360736 w 7122824"/>
              <a:gd name="connsiteY10364" fmla="*/ 3311883 h 4151891"/>
              <a:gd name="connsiteX10365" fmla="*/ 5362438 w 7122824"/>
              <a:gd name="connsiteY10365" fmla="*/ 3311890 h 4151891"/>
              <a:gd name="connsiteX10366" fmla="*/ 5370908 w 7122824"/>
              <a:gd name="connsiteY10366" fmla="*/ 3323101 h 4151891"/>
              <a:gd name="connsiteX10367" fmla="*/ 5369455 w 7122824"/>
              <a:gd name="connsiteY10367" fmla="*/ 3323094 h 4151891"/>
              <a:gd name="connsiteX10368" fmla="*/ 5370113 w 7122824"/>
              <a:gd name="connsiteY10368" fmla="*/ 3323997 h 4151891"/>
              <a:gd name="connsiteX10369" fmla="*/ 5368565 w 7122824"/>
              <a:gd name="connsiteY10369" fmla="*/ 3325186 h 4151891"/>
              <a:gd name="connsiteX10370" fmla="*/ 5366634 w 7122824"/>
              <a:gd name="connsiteY10370" fmla="*/ 3323082 h 4151891"/>
              <a:gd name="connsiteX10371" fmla="*/ 5364875 w 7122824"/>
              <a:gd name="connsiteY10371" fmla="*/ 3323074 h 4151891"/>
              <a:gd name="connsiteX10372" fmla="*/ 5372947 w 7122824"/>
              <a:gd name="connsiteY10372" fmla="*/ 3336860 h 4151891"/>
              <a:gd name="connsiteX10373" fmla="*/ 5362851 w 7122824"/>
              <a:gd name="connsiteY10373" fmla="*/ 3329550 h 4151891"/>
              <a:gd name="connsiteX10374" fmla="*/ 5354192 w 7122824"/>
              <a:gd name="connsiteY10374" fmla="*/ 3321693 h 4151891"/>
              <a:gd name="connsiteX10375" fmla="*/ 5350553 w 7122824"/>
              <a:gd name="connsiteY10375" fmla="*/ 3320059 h 4151891"/>
              <a:gd name="connsiteX10376" fmla="*/ 5350089 w 7122824"/>
              <a:gd name="connsiteY10376" fmla="*/ 3317970 h 4151891"/>
              <a:gd name="connsiteX10377" fmla="*/ 5342678 w 7122824"/>
              <a:gd name="connsiteY10377" fmla="*/ 3311248 h 4151891"/>
              <a:gd name="connsiteX10378" fmla="*/ 5326087 w 7122824"/>
              <a:gd name="connsiteY10378" fmla="*/ 3298515 h 4151891"/>
              <a:gd name="connsiteX10379" fmla="*/ 5326607 w 7122824"/>
              <a:gd name="connsiteY10379" fmla="*/ 3299936 h 4151891"/>
              <a:gd name="connsiteX10380" fmla="*/ 5344862 w 7122824"/>
              <a:gd name="connsiteY10380" fmla="*/ 3322076 h 4151891"/>
              <a:gd name="connsiteX10381" fmla="*/ 5343766 w 7122824"/>
              <a:gd name="connsiteY10381" fmla="*/ 3322267 h 4151891"/>
              <a:gd name="connsiteX10382" fmla="*/ 5344980 w 7122824"/>
              <a:gd name="connsiteY10382" fmla="*/ 3323570 h 4151891"/>
              <a:gd name="connsiteX10383" fmla="*/ 5346115 w 7122824"/>
              <a:gd name="connsiteY10383" fmla="*/ 3324817 h 4151891"/>
              <a:gd name="connsiteX10384" fmla="*/ 5341693 w 7122824"/>
              <a:gd name="connsiteY10384" fmla="*/ 3322630 h 4151891"/>
              <a:gd name="connsiteX10385" fmla="*/ 5338530 w 7122824"/>
              <a:gd name="connsiteY10385" fmla="*/ 3323184 h 4151891"/>
              <a:gd name="connsiteX10386" fmla="*/ 5352056 w 7122824"/>
              <a:gd name="connsiteY10386" fmla="*/ 3331670 h 4151891"/>
              <a:gd name="connsiteX10387" fmla="*/ 5354710 w 7122824"/>
              <a:gd name="connsiteY10387" fmla="*/ 3337503 h 4151891"/>
              <a:gd name="connsiteX10388" fmla="*/ 5343368 w 7122824"/>
              <a:gd name="connsiteY10388" fmla="*/ 3329482 h 4151891"/>
              <a:gd name="connsiteX10389" fmla="*/ 5421804 w 7122824"/>
              <a:gd name="connsiteY10389" fmla="*/ 3410928 h 4151891"/>
              <a:gd name="connsiteX10390" fmla="*/ 5426113 w 7122824"/>
              <a:gd name="connsiteY10390" fmla="*/ 3415811 h 4151891"/>
              <a:gd name="connsiteX10391" fmla="*/ 5425764 w 7122824"/>
              <a:gd name="connsiteY10391" fmla="*/ 3415663 h 4151891"/>
              <a:gd name="connsiteX10392" fmla="*/ 5395869 w 7122824"/>
              <a:gd name="connsiteY10392" fmla="*/ 3399292 h 4151891"/>
              <a:gd name="connsiteX10393" fmla="*/ 5411871 w 7122824"/>
              <a:gd name="connsiteY10393" fmla="*/ 3411040 h 4151891"/>
              <a:gd name="connsiteX10394" fmla="*/ 5426145 w 7122824"/>
              <a:gd name="connsiteY10394" fmla="*/ 3419012 h 4151891"/>
              <a:gd name="connsiteX10395" fmla="*/ 5432237 w 7122824"/>
              <a:gd name="connsiteY10395" fmla="*/ 3422755 h 4151891"/>
              <a:gd name="connsiteX10396" fmla="*/ 5448040 w 7122824"/>
              <a:gd name="connsiteY10396" fmla="*/ 3440669 h 4151891"/>
              <a:gd name="connsiteX10397" fmla="*/ 5446437 w 7122824"/>
              <a:gd name="connsiteY10397" fmla="*/ 3441706 h 4151891"/>
              <a:gd name="connsiteX10398" fmla="*/ 5448846 w 7122824"/>
              <a:gd name="connsiteY10398" fmla="*/ 3442888 h 4151891"/>
              <a:gd name="connsiteX10399" fmla="*/ 5453129 w 7122824"/>
              <a:gd name="connsiteY10399" fmla="*/ 3446438 h 4151891"/>
              <a:gd name="connsiteX10400" fmla="*/ 5464941 w 7122824"/>
              <a:gd name="connsiteY10400" fmla="*/ 3459828 h 4151891"/>
              <a:gd name="connsiteX10401" fmla="*/ 5459355 w 7122824"/>
              <a:gd name="connsiteY10401" fmla="*/ 3456770 h 4151891"/>
              <a:gd name="connsiteX10402" fmla="*/ 5457127 w 7122824"/>
              <a:gd name="connsiteY10402" fmla="*/ 3460617 h 4151891"/>
              <a:gd name="connsiteX10403" fmla="*/ 5443435 w 7122824"/>
              <a:gd name="connsiteY10403" fmla="*/ 3448404 h 4151891"/>
              <a:gd name="connsiteX10404" fmla="*/ 5455589 w 7122824"/>
              <a:gd name="connsiteY10404" fmla="*/ 3463009 h 4151891"/>
              <a:gd name="connsiteX10405" fmla="*/ 5446536 w 7122824"/>
              <a:gd name="connsiteY10405" fmla="*/ 3458900 h 4151891"/>
              <a:gd name="connsiteX10406" fmla="*/ 5442576 w 7122824"/>
              <a:gd name="connsiteY10406" fmla="*/ 3457382 h 4151891"/>
              <a:gd name="connsiteX10407" fmla="*/ 5415739 w 7122824"/>
              <a:gd name="connsiteY10407" fmla="*/ 3429230 h 4151891"/>
              <a:gd name="connsiteX10408" fmla="*/ 5410646 w 7122824"/>
              <a:gd name="connsiteY10408" fmla="*/ 3434786 h 4151891"/>
              <a:gd name="connsiteX10409" fmla="*/ 5382600 w 7122824"/>
              <a:gd name="connsiteY10409" fmla="*/ 3444446 h 4151891"/>
              <a:gd name="connsiteX10410" fmla="*/ 5377696 w 7122824"/>
              <a:gd name="connsiteY10410" fmla="*/ 3451107 h 4151891"/>
              <a:gd name="connsiteX10411" fmla="*/ 5375789 w 7122824"/>
              <a:gd name="connsiteY10411" fmla="*/ 3454309 h 4151891"/>
              <a:gd name="connsiteX10412" fmla="*/ 5397512 w 7122824"/>
              <a:gd name="connsiteY10412" fmla="*/ 3477623 h 4151891"/>
              <a:gd name="connsiteX10413" fmla="*/ 5401515 w 7122824"/>
              <a:gd name="connsiteY10413" fmla="*/ 3481930 h 4151891"/>
              <a:gd name="connsiteX10414" fmla="*/ 5395509 w 7122824"/>
              <a:gd name="connsiteY10414" fmla="*/ 3479916 h 4151891"/>
              <a:gd name="connsiteX10415" fmla="*/ 5393367 w 7122824"/>
              <a:gd name="connsiteY10415" fmla="*/ 3479410 h 4151891"/>
              <a:gd name="connsiteX10416" fmla="*/ 5380477 w 7122824"/>
              <a:gd name="connsiteY10416" fmla="*/ 3466407 h 4151891"/>
              <a:gd name="connsiteX10417" fmla="*/ 5373321 w 7122824"/>
              <a:gd name="connsiteY10417" fmla="*/ 3458451 h 4151891"/>
              <a:gd name="connsiteX10418" fmla="*/ 5372478 w 7122824"/>
              <a:gd name="connsiteY10418" fmla="*/ 3459869 h 4151891"/>
              <a:gd name="connsiteX10419" fmla="*/ 5354513 w 7122824"/>
              <a:gd name="connsiteY10419" fmla="*/ 3465002 h 4151891"/>
              <a:gd name="connsiteX10420" fmla="*/ 5363618 w 7122824"/>
              <a:gd name="connsiteY10420" fmla="*/ 3477306 h 4151891"/>
              <a:gd name="connsiteX10421" fmla="*/ 5313960 w 7122824"/>
              <a:gd name="connsiteY10421" fmla="*/ 3498820 h 4151891"/>
              <a:gd name="connsiteX10422" fmla="*/ 5331175 w 7122824"/>
              <a:gd name="connsiteY10422" fmla="*/ 3508282 h 4151891"/>
              <a:gd name="connsiteX10423" fmla="*/ 5346030 w 7122824"/>
              <a:gd name="connsiteY10423" fmla="*/ 3519924 h 4151891"/>
              <a:gd name="connsiteX10424" fmla="*/ 5340761 w 7122824"/>
              <a:gd name="connsiteY10424" fmla="*/ 3517308 h 4151891"/>
              <a:gd name="connsiteX10425" fmla="*/ 5334480 w 7122824"/>
              <a:gd name="connsiteY10425" fmla="*/ 3511575 h 4151891"/>
              <a:gd name="connsiteX10426" fmla="*/ 5328709 w 7122824"/>
              <a:gd name="connsiteY10426" fmla="*/ 3507505 h 4151891"/>
              <a:gd name="connsiteX10427" fmla="*/ 5328715 w 7122824"/>
              <a:gd name="connsiteY10427" fmla="*/ 3510608 h 4151891"/>
              <a:gd name="connsiteX10428" fmla="*/ 5326899 w 7122824"/>
              <a:gd name="connsiteY10428" fmla="*/ 3509547 h 4151891"/>
              <a:gd name="connsiteX10429" fmla="*/ 5307663 w 7122824"/>
              <a:gd name="connsiteY10429" fmla="*/ 3502762 h 4151891"/>
              <a:gd name="connsiteX10430" fmla="*/ 5333357 w 7122824"/>
              <a:gd name="connsiteY10430" fmla="*/ 3517079 h 4151891"/>
              <a:gd name="connsiteX10431" fmla="*/ 5334942 w 7122824"/>
              <a:gd name="connsiteY10431" fmla="*/ 3518022 h 4151891"/>
              <a:gd name="connsiteX10432" fmla="*/ 5335114 w 7122824"/>
              <a:gd name="connsiteY10432" fmla="*/ 3518222 h 4151891"/>
              <a:gd name="connsiteX10433" fmla="*/ 5339463 w 7122824"/>
              <a:gd name="connsiteY10433" fmla="*/ 3522352 h 4151891"/>
              <a:gd name="connsiteX10434" fmla="*/ 5302135 w 7122824"/>
              <a:gd name="connsiteY10434" fmla="*/ 3503494 h 4151891"/>
              <a:gd name="connsiteX10435" fmla="*/ 5300786 w 7122824"/>
              <a:gd name="connsiteY10435" fmla="*/ 3502773 h 4151891"/>
              <a:gd name="connsiteX10436" fmla="*/ 5296472 w 7122824"/>
              <a:gd name="connsiteY10436" fmla="*/ 3503855 h 4151891"/>
              <a:gd name="connsiteX10437" fmla="*/ 5346122 w 7122824"/>
              <a:gd name="connsiteY10437" fmla="*/ 3533792 h 4151891"/>
              <a:gd name="connsiteX10438" fmla="*/ 5291273 w 7122824"/>
              <a:gd name="connsiteY10438" fmla="*/ 3505702 h 4151891"/>
              <a:gd name="connsiteX10439" fmla="*/ 5290608 w 7122824"/>
              <a:gd name="connsiteY10439" fmla="*/ 3505325 h 4151891"/>
              <a:gd name="connsiteX10440" fmla="*/ 5283144 w 7122824"/>
              <a:gd name="connsiteY10440" fmla="*/ 3507198 h 4151891"/>
              <a:gd name="connsiteX10441" fmla="*/ 5293733 w 7122824"/>
              <a:gd name="connsiteY10441" fmla="*/ 3513381 h 4151891"/>
              <a:gd name="connsiteX10442" fmla="*/ 5287181 w 7122824"/>
              <a:gd name="connsiteY10442" fmla="*/ 3510864 h 4151891"/>
              <a:gd name="connsiteX10443" fmla="*/ 5283105 w 7122824"/>
              <a:gd name="connsiteY10443" fmla="*/ 3507208 h 4151891"/>
              <a:gd name="connsiteX10444" fmla="*/ 5283060 w 7122824"/>
              <a:gd name="connsiteY10444" fmla="*/ 3507219 h 4151891"/>
              <a:gd name="connsiteX10445" fmla="*/ 5276028 w 7122824"/>
              <a:gd name="connsiteY10445" fmla="*/ 3512421 h 4151891"/>
              <a:gd name="connsiteX10446" fmla="*/ 5274389 w 7122824"/>
              <a:gd name="connsiteY10446" fmla="*/ 3517910 h 4151891"/>
              <a:gd name="connsiteX10447" fmla="*/ 5297896 w 7122824"/>
              <a:gd name="connsiteY10447" fmla="*/ 3540851 h 4151891"/>
              <a:gd name="connsiteX10448" fmla="*/ 5302294 w 7122824"/>
              <a:gd name="connsiteY10448" fmla="*/ 3545414 h 4151891"/>
              <a:gd name="connsiteX10449" fmla="*/ 5298650 w 7122824"/>
              <a:gd name="connsiteY10449" fmla="*/ 3543689 h 4151891"/>
              <a:gd name="connsiteX10450" fmla="*/ 5288819 w 7122824"/>
              <a:gd name="connsiteY10450" fmla="*/ 3539255 h 4151891"/>
              <a:gd name="connsiteX10451" fmla="*/ 5288855 w 7122824"/>
              <a:gd name="connsiteY10451" fmla="*/ 3539739 h 4151891"/>
              <a:gd name="connsiteX10452" fmla="*/ 5274322 w 7122824"/>
              <a:gd name="connsiteY10452" fmla="*/ 3525944 h 4151891"/>
              <a:gd name="connsiteX10453" fmla="*/ 5271696 w 7122824"/>
              <a:gd name="connsiteY10453" fmla="*/ 3523846 h 4151891"/>
              <a:gd name="connsiteX10454" fmla="*/ 5262930 w 7122824"/>
              <a:gd name="connsiteY10454" fmla="*/ 3530755 h 4151891"/>
              <a:gd name="connsiteX10455" fmla="*/ 5252528 w 7122824"/>
              <a:gd name="connsiteY10455" fmla="*/ 3533663 h 4151891"/>
              <a:gd name="connsiteX10456" fmla="*/ 5231691 w 7122824"/>
              <a:gd name="connsiteY10456" fmla="*/ 3549309 h 4151891"/>
              <a:gd name="connsiteX10457" fmla="*/ 5222196 w 7122824"/>
              <a:gd name="connsiteY10457" fmla="*/ 3559225 h 4151891"/>
              <a:gd name="connsiteX10458" fmla="*/ 5217276 w 7122824"/>
              <a:gd name="connsiteY10458" fmla="*/ 3562784 h 4151891"/>
              <a:gd name="connsiteX10459" fmla="*/ 5218040 w 7122824"/>
              <a:gd name="connsiteY10459" fmla="*/ 3563505 h 4151891"/>
              <a:gd name="connsiteX10460" fmla="*/ 5242074 w 7122824"/>
              <a:gd name="connsiteY10460" fmla="*/ 3588555 h 4151891"/>
              <a:gd name="connsiteX10461" fmla="*/ 5213930 w 7122824"/>
              <a:gd name="connsiteY10461" fmla="*/ 3565771 h 4151891"/>
              <a:gd name="connsiteX10462" fmla="*/ 5213563 w 7122824"/>
              <a:gd name="connsiteY10462" fmla="*/ 3565470 h 4151891"/>
              <a:gd name="connsiteX10463" fmla="*/ 5211896 w 7122824"/>
              <a:gd name="connsiteY10463" fmla="*/ 3566675 h 4151891"/>
              <a:gd name="connsiteX10464" fmla="*/ 5200923 w 7122824"/>
              <a:gd name="connsiteY10464" fmla="*/ 3573407 h 4151891"/>
              <a:gd name="connsiteX10465" fmla="*/ 5198739 w 7122824"/>
              <a:gd name="connsiteY10465" fmla="*/ 3575557 h 4151891"/>
              <a:gd name="connsiteX10466" fmla="*/ 5199697 w 7122824"/>
              <a:gd name="connsiteY10466" fmla="*/ 3576871 h 4151891"/>
              <a:gd name="connsiteX10467" fmla="*/ 5198148 w 7122824"/>
              <a:gd name="connsiteY10467" fmla="*/ 3578059 h 4151891"/>
              <a:gd name="connsiteX10468" fmla="*/ 5197223 w 7122824"/>
              <a:gd name="connsiteY10468" fmla="*/ 3577051 h 4151891"/>
              <a:gd name="connsiteX10469" fmla="*/ 5195878 w 7122824"/>
              <a:gd name="connsiteY10469" fmla="*/ 3578374 h 4151891"/>
              <a:gd name="connsiteX10470" fmla="*/ 5201229 w 7122824"/>
              <a:gd name="connsiteY10470" fmla="*/ 3587511 h 4151891"/>
              <a:gd name="connsiteX10471" fmla="*/ 5202388 w 7122824"/>
              <a:gd name="connsiteY10471" fmla="*/ 3588445 h 4151891"/>
              <a:gd name="connsiteX10472" fmla="*/ 5201633 w 7122824"/>
              <a:gd name="connsiteY10472" fmla="*/ 3603965 h 4151891"/>
              <a:gd name="connsiteX10473" fmla="*/ 5248428 w 7122824"/>
              <a:gd name="connsiteY10473" fmla="*/ 3597218 h 4151891"/>
              <a:gd name="connsiteX10474" fmla="*/ 5247896 w 7122824"/>
              <a:gd name="connsiteY10474" fmla="*/ 3596930 h 4151891"/>
              <a:gd name="connsiteX10475" fmla="*/ 5242074 w 7122824"/>
              <a:gd name="connsiteY10475" fmla="*/ 3588555 h 4151891"/>
              <a:gd name="connsiteX10476" fmla="*/ 5249442 w 7122824"/>
              <a:gd name="connsiteY10476" fmla="*/ 3597072 h 4151891"/>
              <a:gd name="connsiteX10477" fmla="*/ 5262088 w 7122824"/>
              <a:gd name="connsiteY10477" fmla="*/ 3595248 h 4151891"/>
              <a:gd name="connsiteX10478" fmla="*/ 5292328 w 7122824"/>
              <a:gd name="connsiteY10478" fmla="*/ 3583112 h 4151891"/>
              <a:gd name="connsiteX10479" fmla="*/ 5317024 w 7122824"/>
              <a:gd name="connsiteY10479" fmla="*/ 3566963 h 4151891"/>
              <a:gd name="connsiteX10480" fmla="*/ 5310871 w 7122824"/>
              <a:gd name="connsiteY10480" fmla="*/ 3560852 h 4151891"/>
              <a:gd name="connsiteX10481" fmla="*/ 5314010 w 7122824"/>
              <a:gd name="connsiteY10481" fmla="*/ 3562307 h 4151891"/>
              <a:gd name="connsiteX10482" fmla="*/ 5320428 w 7122824"/>
              <a:gd name="connsiteY10482" fmla="*/ 3564738 h 4151891"/>
              <a:gd name="connsiteX10483" fmla="*/ 5321181 w 7122824"/>
              <a:gd name="connsiteY10483" fmla="*/ 3564246 h 4151891"/>
              <a:gd name="connsiteX10484" fmla="*/ 5328543 w 7122824"/>
              <a:gd name="connsiteY10484" fmla="*/ 3535903 h 4151891"/>
              <a:gd name="connsiteX10485" fmla="*/ 5331271 w 7122824"/>
              <a:gd name="connsiteY10485" fmla="*/ 3559500 h 4151891"/>
              <a:gd name="connsiteX10486" fmla="*/ 5348101 w 7122824"/>
              <a:gd name="connsiteY10486" fmla="*/ 3549768 h 4151891"/>
              <a:gd name="connsiteX10487" fmla="*/ 5402868 w 7122824"/>
              <a:gd name="connsiteY10487" fmla="*/ 3568635 h 4151891"/>
              <a:gd name="connsiteX10488" fmla="*/ 5414804 w 7122824"/>
              <a:gd name="connsiteY10488" fmla="*/ 3582925 h 4151891"/>
              <a:gd name="connsiteX10489" fmla="*/ 5397454 w 7122824"/>
              <a:gd name="connsiteY10489" fmla="*/ 3594403 h 4151891"/>
              <a:gd name="connsiteX10490" fmla="*/ 5383259 w 7122824"/>
              <a:gd name="connsiteY10490" fmla="*/ 3596973 h 4151891"/>
              <a:gd name="connsiteX10491" fmla="*/ 5375156 w 7122824"/>
              <a:gd name="connsiteY10491" fmla="*/ 3598889 h 4151891"/>
              <a:gd name="connsiteX10492" fmla="*/ 5373138 w 7122824"/>
              <a:gd name="connsiteY10492" fmla="*/ 3612396 h 4151891"/>
              <a:gd name="connsiteX10493" fmla="*/ 5364349 w 7122824"/>
              <a:gd name="connsiteY10493" fmla="*/ 3618900 h 4151891"/>
              <a:gd name="connsiteX10494" fmla="*/ 5348985 w 7122824"/>
              <a:gd name="connsiteY10494" fmla="*/ 3627548 h 4151891"/>
              <a:gd name="connsiteX10495" fmla="*/ 5278735 w 7122824"/>
              <a:gd name="connsiteY10495" fmla="*/ 3680887 h 4151891"/>
              <a:gd name="connsiteX10496" fmla="*/ 5312152 w 7122824"/>
              <a:gd name="connsiteY10496" fmla="*/ 3687445 h 4151891"/>
              <a:gd name="connsiteX10497" fmla="*/ 5353875 w 7122824"/>
              <a:gd name="connsiteY10497" fmla="*/ 3688990 h 4151891"/>
              <a:gd name="connsiteX10498" fmla="*/ 5341767 w 7122824"/>
              <a:gd name="connsiteY10498" fmla="*/ 3707243 h 4151891"/>
              <a:gd name="connsiteX10499" fmla="*/ 5355460 w 7122824"/>
              <a:gd name="connsiteY10499" fmla="*/ 3720233 h 4151891"/>
              <a:gd name="connsiteX10500" fmla="*/ 5358378 w 7122824"/>
              <a:gd name="connsiteY10500" fmla="*/ 3742556 h 4151891"/>
              <a:gd name="connsiteX10501" fmla="*/ 5375599 w 7122824"/>
              <a:gd name="connsiteY10501" fmla="*/ 3751123 h 4151891"/>
              <a:gd name="connsiteX10502" fmla="*/ 5350471 w 7122824"/>
              <a:gd name="connsiteY10502" fmla="*/ 3753621 h 4151891"/>
              <a:gd name="connsiteX10503" fmla="*/ 5340311 w 7122824"/>
              <a:gd name="connsiteY10503" fmla="*/ 3769299 h 4151891"/>
              <a:gd name="connsiteX10504" fmla="*/ 5326019 w 7122824"/>
              <a:gd name="connsiteY10504" fmla="*/ 3781234 h 4151891"/>
              <a:gd name="connsiteX10505" fmla="*/ 5238098 w 7122824"/>
              <a:gd name="connsiteY10505" fmla="*/ 3839491 h 4151891"/>
              <a:gd name="connsiteX10506" fmla="*/ 5193734 w 7122824"/>
              <a:gd name="connsiteY10506" fmla="*/ 3874811 h 4151891"/>
              <a:gd name="connsiteX10507" fmla="*/ 5104403 w 7122824"/>
              <a:gd name="connsiteY10507" fmla="*/ 3942497 h 4151891"/>
              <a:gd name="connsiteX10508" fmla="*/ 5158748 w 7122824"/>
              <a:gd name="connsiteY10508" fmla="*/ 3953744 h 4151891"/>
              <a:gd name="connsiteX10509" fmla="*/ 5174885 w 7122824"/>
              <a:gd name="connsiteY10509" fmla="*/ 3960845 h 4151891"/>
              <a:gd name="connsiteX10510" fmla="*/ 5176312 w 7122824"/>
              <a:gd name="connsiteY10510" fmla="*/ 3982685 h 4151891"/>
              <a:gd name="connsiteX10511" fmla="*/ 5151157 w 7122824"/>
              <a:gd name="connsiteY10511" fmla="*/ 3983616 h 4151891"/>
              <a:gd name="connsiteX10512" fmla="*/ 5123427 w 7122824"/>
              <a:gd name="connsiteY10512" fmla="*/ 3982599 h 4151891"/>
              <a:gd name="connsiteX10513" fmla="*/ 5110192 w 7122824"/>
              <a:gd name="connsiteY10513" fmla="*/ 3987461 h 4151891"/>
              <a:gd name="connsiteX10514" fmla="*/ 5106588 w 7122824"/>
              <a:gd name="connsiteY10514" fmla="*/ 3989136 h 4151891"/>
              <a:gd name="connsiteX10515" fmla="*/ 5106720 w 7122824"/>
              <a:gd name="connsiteY10515" fmla="*/ 3993224 h 4151891"/>
              <a:gd name="connsiteX10516" fmla="*/ 5104413 w 7122824"/>
              <a:gd name="connsiteY10516" fmla="*/ 3992880 h 4151891"/>
              <a:gd name="connsiteX10517" fmla="*/ 5106021 w 7122824"/>
              <a:gd name="connsiteY10517" fmla="*/ 3989400 h 4151891"/>
              <a:gd name="connsiteX10518" fmla="*/ 5103788 w 7122824"/>
              <a:gd name="connsiteY10518" fmla="*/ 3990437 h 4151891"/>
              <a:gd name="connsiteX10519" fmla="*/ 5097129 w 7122824"/>
              <a:gd name="connsiteY10519" fmla="*/ 3991177 h 4151891"/>
              <a:gd name="connsiteX10520" fmla="*/ 5112423 w 7122824"/>
              <a:gd name="connsiteY10520" fmla="*/ 3993462 h 4151891"/>
              <a:gd name="connsiteX10521" fmla="*/ 5120685 w 7122824"/>
              <a:gd name="connsiteY10521" fmla="*/ 4000949 h 4151891"/>
              <a:gd name="connsiteX10522" fmla="*/ 5129344 w 7122824"/>
              <a:gd name="connsiteY10522" fmla="*/ 4014490 h 4151891"/>
              <a:gd name="connsiteX10523" fmla="*/ 5165135 w 7122824"/>
              <a:gd name="connsiteY10523" fmla="*/ 4026092 h 4151891"/>
              <a:gd name="connsiteX10524" fmla="*/ 5176358 w 7122824"/>
              <a:gd name="connsiteY10524" fmla="*/ 4043403 h 4151891"/>
              <a:gd name="connsiteX10525" fmla="*/ 5131805 w 7122824"/>
              <a:gd name="connsiteY10525" fmla="*/ 4039872 h 4151891"/>
              <a:gd name="connsiteX10526" fmla="*/ 5089239 w 7122824"/>
              <a:gd name="connsiteY10526" fmla="*/ 4033511 h 4151891"/>
              <a:gd name="connsiteX10527" fmla="*/ 5045003 w 7122824"/>
              <a:gd name="connsiteY10527" fmla="*/ 4048788 h 4151891"/>
              <a:gd name="connsiteX10528" fmla="*/ 5024016 w 7122824"/>
              <a:gd name="connsiteY10528" fmla="*/ 4053208 h 4151891"/>
              <a:gd name="connsiteX10529" fmla="*/ 4990329 w 7122824"/>
              <a:gd name="connsiteY10529" fmla="*/ 4060682 h 4151891"/>
              <a:gd name="connsiteX10530" fmla="*/ 4965332 w 7122824"/>
              <a:gd name="connsiteY10530" fmla="*/ 4071016 h 4151891"/>
              <a:gd name="connsiteX10531" fmla="*/ 4871625 w 7122824"/>
              <a:gd name="connsiteY10531" fmla="*/ 4105217 h 4151891"/>
              <a:gd name="connsiteX10532" fmla="*/ 4689594 w 7122824"/>
              <a:gd name="connsiteY10532" fmla="*/ 4148107 h 4151891"/>
              <a:gd name="connsiteX10533" fmla="*/ 4297955 w 7122824"/>
              <a:gd name="connsiteY10533" fmla="*/ 4083331 h 4151891"/>
              <a:gd name="connsiteX10534" fmla="*/ 4321398 w 7122824"/>
              <a:gd name="connsiteY10534" fmla="*/ 4071200 h 4151891"/>
              <a:gd name="connsiteX10535" fmla="*/ 4110555 w 7122824"/>
              <a:gd name="connsiteY10535" fmla="*/ 3994617 h 4151891"/>
              <a:gd name="connsiteX10536" fmla="*/ 4006820 w 7122824"/>
              <a:gd name="connsiteY10536" fmla="*/ 3949411 h 4151891"/>
              <a:gd name="connsiteX10537" fmla="*/ 3955793 w 7122824"/>
              <a:gd name="connsiteY10537" fmla="*/ 3926413 h 4151891"/>
              <a:gd name="connsiteX10538" fmla="*/ 3927587 w 7122824"/>
              <a:gd name="connsiteY10538" fmla="*/ 3897184 h 4151891"/>
              <a:gd name="connsiteX10539" fmla="*/ 4094945 w 7122824"/>
              <a:gd name="connsiteY10539" fmla="*/ 3973523 h 4151891"/>
              <a:gd name="connsiteX10540" fmla="*/ 4134842 w 7122824"/>
              <a:gd name="connsiteY10540" fmla="*/ 3987302 h 4151891"/>
              <a:gd name="connsiteX10541" fmla="*/ 4167575 w 7122824"/>
              <a:gd name="connsiteY10541" fmla="*/ 3998446 h 4151891"/>
              <a:gd name="connsiteX10542" fmla="*/ 4198295 w 7122824"/>
              <a:gd name="connsiteY10542" fmla="*/ 4010854 h 4151891"/>
              <a:gd name="connsiteX10543" fmla="*/ 4229897 w 7122824"/>
              <a:gd name="connsiteY10543" fmla="*/ 4027824 h 4151891"/>
              <a:gd name="connsiteX10544" fmla="*/ 4404100 w 7122824"/>
              <a:gd name="connsiteY10544" fmla="*/ 4060107 h 4151891"/>
              <a:gd name="connsiteX10545" fmla="*/ 4586643 w 7122824"/>
              <a:gd name="connsiteY10545" fmla="*/ 4076702 h 4151891"/>
              <a:gd name="connsiteX10546" fmla="*/ 4551107 w 7122824"/>
              <a:gd name="connsiteY10546" fmla="*/ 4065138 h 4151891"/>
              <a:gd name="connsiteX10547" fmla="*/ 4582265 w 7122824"/>
              <a:gd name="connsiteY10547" fmla="*/ 4043217 h 4151891"/>
              <a:gd name="connsiteX10548" fmla="*/ 4222305 w 7122824"/>
              <a:gd name="connsiteY10548" fmla="*/ 3944351 h 4151891"/>
              <a:gd name="connsiteX10549" fmla="*/ 4050103 w 7122824"/>
              <a:gd name="connsiteY10549" fmla="*/ 3867288 h 4151891"/>
              <a:gd name="connsiteX10550" fmla="*/ 3879526 w 7122824"/>
              <a:gd name="connsiteY10550" fmla="*/ 3781088 h 4151891"/>
              <a:gd name="connsiteX10551" fmla="*/ 3829641 w 7122824"/>
              <a:gd name="connsiteY10551" fmla="*/ 3750444 h 4151891"/>
              <a:gd name="connsiteX10552" fmla="*/ 3805724 w 7122824"/>
              <a:gd name="connsiteY10552" fmla="*/ 3734363 h 4151891"/>
              <a:gd name="connsiteX10553" fmla="*/ 3785190 w 7122824"/>
              <a:gd name="connsiteY10553" fmla="*/ 3715661 h 4151891"/>
              <a:gd name="connsiteX10554" fmla="*/ 3824737 w 7122824"/>
              <a:gd name="connsiteY10554" fmla="*/ 3730950 h 4151891"/>
              <a:gd name="connsiteX10555" fmla="*/ 3867849 w 7122824"/>
              <a:gd name="connsiteY10555" fmla="*/ 3754590 h 4151891"/>
              <a:gd name="connsiteX10556" fmla="*/ 3956129 w 7122824"/>
              <a:gd name="connsiteY10556" fmla="*/ 3800352 h 4151891"/>
              <a:gd name="connsiteX10557" fmla="*/ 4044343 w 7122824"/>
              <a:gd name="connsiteY10557" fmla="*/ 3844801 h 4151891"/>
              <a:gd name="connsiteX10558" fmla="*/ 4086421 w 7122824"/>
              <a:gd name="connsiteY10558" fmla="*/ 3864899 h 4151891"/>
              <a:gd name="connsiteX10559" fmla="*/ 4101847 w 7122824"/>
              <a:gd name="connsiteY10559" fmla="*/ 3875020 h 4151891"/>
              <a:gd name="connsiteX10560" fmla="*/ 4121273 w 7122824"/>
              <a:gd name="connsiteY10560" fmla="*/ 3881050 h 4151891"/>
              <a:gd name="connsiteX10561" fmla="*/ 4113238 w 7122824"/>
              <a:gd name="connsiteY10561" fmla="*/ 3872033 h 4151891"/>
              <a:gd name="connsiteX10562" fmla="*/ 4087107 w 7122824"/>
              <a:gd name="connsiteY10562" fmla="*/ 3860311 h 4151891"/>
              <a:gd name="connsiteX10563" fmla="*/ 4032404 w 7122824"/>
              <a:gd name="connsiteY10563" fmla="*/ 3830510 h 4151891"/>
              <a:gd name="connsiteX10564" fmla="*/ 3930002 w 7122824"/>
              <a:gd name="connsiteY10564" fmla="*/ 3776385 h 4151891"/>
              <a:gd name="connsiteX10565" fmla="*/ 3909759 w 7122824"/>
              <a:gd name="connsiteY10565" fmla="*/ 3767106 h 4151891"/>
              <a:gd name="connsiteX10566" fmla="*/ 3892162 w 7122824"/>
              <a:gd name="connsiteY10566" fmla="*/ 3748843 h 4151891"/>
              <a:gd name="connsiteX10567" fmla="*/ 3867559 w 7122824"/>
              <a:gd name="connsiteY10567" fmla="*/ 3737349 h 4151891"/>
              <a:gd name="connsiteX10568" fmla="*/ 3841858 w 7122824"/>
              <a:gd name="connsiteY10568" fmla="*/ 3721002 h 4151891"/>
              <a:gd name="connsiteX10569" fmla="*/ 3794081 w 7122824"/>
              <a:gd name="connsiteY10569" fmla="*/ 3687546 h 4151891"/>
              <a:gd name="connsiteX10570" fmla="*/ 3771694 w 7122824"/>
              <a:gd name="connsiteY10570" fmla="*/ 3671694 h 4151891"/>
              <a:gd name="connsiteX10571" fmla="*/ 3754644 w 7122824"/>
              <a:gd name="connsiteY10571" fmla="*/ 3670709 h 4151891"/>
              <a:gd name="connsiteX10572" fmla="*/ 3695041 w 7122824"/>
              <a:gd name="connsiteY10572" fmla="*/ 3621416 h 4151891"/>
              <a:gd name="connsiteX10573" fmla="*/ 3696840 w 7122824"/>
              <a:gd name="connsiteY10573" fmla="*/ 3626375 h 4151891"/>
              <a:gd name="connsiteX10574" fmla="*/ 3695427 w 7122824"/>
              <a:gd name="connsiteY10574" fmla="*/ 3630202 h 4151891"/>
              <a:gd name="connsiteX10575" fmla="*/ 3696963 w 7122824"/>
              <a:gd name="connsiteY10575" fmla="*/ 3628980 h 4151891"/>
              <a:gd name="connsiteX10576" fmla="*/ 3698751 w 7122824"/>
              <a:gd name="connsiteY10576" fmla="*/ 3631583 h 4151891"/>
              <a:gd name="connsiteX10577" fmla="*/ 3695228 w 7122824"/>
              <a:gd name="connsiteY10577" fmla="*/ 3635727 h 4151891"/>
              <a:gd name="connsiteX10578" fmla="*/ 3694492 w 7122824"/>
              <a:gd name="connsiteY10578" fmla="*/ 3630947 h 4151891"/>
              <a:gd name="connsiteX10579" fmla="*/ 3694839 w 7122824"/>
              <a:gd name="connsiteY10579" fmla="*/ 3630670 h 4151891"/>
              <a:gd name="connsiteX10580" fmla="*/ 3689342 w 7122824"/>
              <a:gd name="connsiteY10580" fmla="*/ 3628381 h 4151891"/>
              <a:gd name="connsiteX10581" fmla="*/ 3683676 w 7122824"/>
              <a:gd name="connsiteY10581" fmla="*/ 3625971 h 4151891"/>
              <a:gd name="connsiteX10582" fmla="*/ 3689152 w 7122824"/>
              <a:gd name="connsiteY10582" fmla="*/ 3618973 h 4151891"/>
              <a:gd name="connsiteX10583" fmla="*/ 3666151 w 7122824"/>
              <a:gd name="connsiteY10583" fmla="*/ 3596776 h 4151891"/>
              <a:gd name="connsiteX10584" fmla="*/ 3631105 w 7122824"/>
              <a:gd name="connsiteY10584" fmla="*/ 3571475 h 4151891"/>
              <a:gd name="connsiteX10585" fmla="*/ 3560568 w 7122824"/>
              <a:gd name="connsiteY10585" fmla="*/ 3522111 h 4151891"/>
              <a:gd name="connsiteX10586" fmla="*/ 3509849 w 7122824"/>
              <a:gd name="connsiteY10586" fmla="*/ 3485189 h 4151891"/>
              <a:gd name="connsiteX10587" fmla="*/ 3501556 w 7122824"/>
              <a:gd name="connsiteY10587" fmla="*/ 3483173 h 4151891"/>
              <a:gd name="connsiteX10588" fmla="*/ 3482153 w 7122824"/>
              <a:gd name="connsiteY10588" fmla="*/ 3468413 h 4151891"/>
              <a:gd name="connsiteX10589" fmla="*/ 3486735 w 7122824"/>
              <a:gd name="connsiteY10589" fmla="*/ 3468363 h 4151891"/>
              <a:gd name="connsiteX10590" fmla="*/ 3420500 w 7122824"/>
              <a:gd name="connsiteY10590" fmla="*/ 3420146 h 4151891"/>
              <a:gd name="connsiteX10591" fmla="*/ 3279884 w 7122824"/>
              <a:gd name="connsiteY10591" fmla="*/ 3318360 h 4151891"/>
              <a:gd name="connsiteX10592" fmla="*/ 3212027 w 7122824"/>
              <a:gd name="connsiteY10592" fmla="*/ 3269592 h 4151891"/>
              <a:gd name="connsiteX10593" fmla="*/ 3168263 w 7122824"/>
              <a:gd name="connsiteY10593" fmla="*/ 3235269 h 4151891"/>
              <a:gd name="connsiteX10594" fmla="*/ 3168463 w 7122824"/>
              <a:gd name="connsiteY10594" fmla="*/ 3236443 h 4151891"/>
              <a:gd name="connsiteX10595" fmla="*/ 3164216 w 7122824"/>
              <a:gd name="connsiteY10595" fmla="*/ 3235808 h 4151891"/>
              <a:gd name="connsiteX10596" fmla="*/ 3166076 w 7122824"/>
              <a:gd name="connsiteY10596" fmla="*/ 3233553 h 4151891"/>
              <a:gd name="connsiteX10597" fmla="*/ 3164457 w 7122824"/>
              <a:gd name="connsiteY10597" fmla="*/ 3232284 h 4151891"/>
              <a:gd name="connsiteX10598" fmla="*/ 3161358 w 7122824"/>
              <a:gd name="connsiteY10598" fmla="*/ 3234029 h 4151891"/>
              <a:gd name="connsiteX10599" fmla="*/ 3145669 w 7122824"/>
              <a:gd name="connsiteY10599" fmla="*/ 3221498 h 4151891"/>
              <a:gd name="connsiteX10600" fmla="*/ 3145983 w 7122824"/>
              <a:gd name="connsiteY10600" fmla="*/ 3221149 h 4151891"/>
              <a:gd name="connsiteX10601" fmla="*/ 3145709 w 7122824"/>
              <a:gd name="connsiteY10601" fmla="*/ 3218297 h 4151891"/>
              <a:gd name="connsiteX10602" fmla="*/ 3145256 w 7122824"/>
              <a:gd name="connsiteY10602" fmla="*/ 3216478 h 4151891"/>
              <a:gd name="connsiteX10603" fmla="*/ 3147727 w 7122824"/>
              <a:gd name="connsiteY10603" fmla="*/ 3214512 h 4151891"/>
              <a:gd name="connsiteX10604" fmla="*/ 3148424 w 7122824"/>
              <a:gd name="connsiteY10604" fmla="*/ 3215528 h 4151891"/>
              <a:gd name="connsiteX10605" fmla="*/ 3149909 w 7122824"/>
              <a:gd name="connsiteY10605" fmla="*/ 3214463 h 4151891"/>
              <a:gd name="connsiteX10606" fmla="*/ 3163306 w 7122824"/>
              <a:gd name="connsiteY10606" fmla="*/ 3224855 h 4151891"/>
              <a:gd name="connsiteX10607" fmla="*/ 3197423 w 7122824"/>
              <a:gd name="connsiteY10607" fmla="*/ 3247846 h 4151891"/>
              <a:gd name="connsiteX10608" fmla="*/ 3196833 w 7122824"/>
              <a:gd name="connsiteY10608" fmla="*/ 3240607 h 4151891"/>
              <a:gd name="connsiteX10609" fmla="*/ 3215001 w 7122824"/>
              <a:gd name="connsiteY10609" fmla="*/ 3256939 h 4151891"/>
              <a:gd name="connsiteX10610" fmla="*/ 3220820 w 7122824"/>
              <a:gd name="connsiteY10610" fmla="*/ 3263953 h 4151891"/>
              <a:gd name="connsiteX10611" fmla="*/ 3262981 w 7122824"/>
              <a:gd name="connsiteY10611" fmla="*/ 3293009 h 4151891"/>
              <a:gd name="connsiteX10612" fmla="*/ 3265538 w 7122824"/>
              <a:gd name="connsiteY10612" fmla="*/ 3291615 h 4151891"/>
              <a:gd name="connsiteX10613" fmla="*/ 3281994 w 7122824"/>
              <a:gd name="connsiteY10613" fmla="*/ 3302846 h 4151891"/>
              <a:gd name="connsiteX10614" fmla="*/ 3290625 w 7122824"/>
              <a:gd name="connsiteY10614" fmla="*/ 3311516 h 4151891"/>
              <a:gd name="connsiteX10615" fmla="*/ 3310683 w 7122824"/>
              <a:gd name="connsiteY10615" fmla="*/ 3324578 h 4151891"/>
              <a:gd name="connsiteX10616" fmla="*/ 3320122 w 7122824"/>
              <a:gd name="connsiteY10616" fmla="*/ 3328909 h 4151891"/>
              <a:gd name="connsiteX10617" fmla="*/ 3333540 w 7122824"/>
              <a:gd name="connsiteY10617" fmla="*/ 3338344 h 4151891"/>
              <a:gd name="connsiteX10618" fmla="*/ 3332656 w 7122824"/>
              <a:gd name="connsiteY10618" fmla="*/ 3338888 h 4151891"/>
              <a:gd name="connsiteX10619" fmla="*/ 3333165 w 7122824"/>
              <a:gd name="connsiteY10619" fmla="*/ 3339219 h 4151891"/>
              <a:gd name="connsiteX10620" fmla="*/ 3333582 w 7122824"/>
              <a:gd name="connsiteY10620" fmla="*/ 3338866 h 4151891"/>
              <a:gd name="connsiteX10621" fmla="*/ 3334273 w 7122824"/>
              <a:gd name="connsiteY10621" fmla="*/ 3339940 h 4151891"/>
              <a:gd name="connsiteX10622" fmla="*/ 3338766 w 7122824"/>
              <a:gd name="connsiteY10622" fmla="*/ 3342866 h 4151891"/>
              <a:gd name="connsiteX10623" fmla="*/ 3340547 w 7122824"/>
              <a:gd name="connsiteY10623" fmla="*/ 3342498 h 4151891"/>
              <a:gd name="connsiteX10624" fmla="*/ 3356333 w 7122824"/>
              <a:gd name="connsiteY10624" fmla="*/ 3350146 h 4151891"/>
              <a:gd name="connsiteX10625" fmla="*/ 3362567 w 7122824"/>
              <a:gd name="connsiteY10625" fmla="*/ 3356264 h 4151891"/>
              <a:gd name="connsiteX10626" fmla="*/ 3362613 w 7122824"/>
              <a:gd name="connsiteY10626" fmla="*/ 3356167 h 4151891"/>
              <a:gd name="connsiteX10627" fmla="*/ 3362644 w 7122824"/>
              <a:gd name="connsiteY10627" fmla="*/ 3356339 h 4151891"/>
              <a:gd name="connsiteX10628" fmla="*/ 3362980 w 7122824"/>
              <a:gd name="connsiteY10628" fmla="*/ 3356668 h 4151891"/>
              <a:gd name="connsiteX10629" fmla="*/ 3362741 w 7122824"/>
              <a:gd name="connsiteY10629" fmla="*/ 3356876 h 4151891"/>
              <a:gd name="connsiteX10630" fmla="*/ 3363119 w 7122824"/>
              <a:gd name="connsiteY10630" fmla="*/ 3358945 h 4151891"/>
              <a:gd name="connsiteX10631" fmla="*/ 3365985 w 7122824"/>
              <a:gd name="connsiteY10631" fmla="*/ 3360883 h 4151891"/>
              <a:gd name="connsiteX10632" fmla="*/ 3368252 w 7122824"/>
              <a:gd name="connsiteY10632" fmla="*/ 3358868 h 4151891"/>
              <a:gd name="connsiteX10633" fmla="*/ 3375855 w 7122824"/>
              <a:gd name="connsiteY10633" fmla="*/ 3359591 h 4151891"/>
              <a:gd name="connsiteX10634" fmla="*/ 3381734 w 7122824"/>
              <a:gd name="connsiteY10634" fmla="*/ 3361963 h 4151891"/>
              <a:gd name="connsiteX10635" fmla="*/ 3321862 w 7122824"/>
              <a:gd name="connsiteY10635" fmla="*/ 3319943 h 4151891"/>
              <a:gd name="connsiteX10636" fmla="*/ 3252854 w 7122824"/>
              <a:gd name="connsiteY10636" fmla="*/ 3270806 h 4151891"/>
              <a:gd name="connsiteX10637" fmla="*/ 3217618 w 7122824"/>
              <a:gd name="connsiteY10637" fmla="*/ 3246782 h 4151891"/>
              <a:gd name="connsiteX10638" fmla="*/ 3202166 w 7122824"/>
              <a:gd name="connsiteY10638" fmla="*/ 3235092 h 4151891"/>
              <a:gd name="connsiteX10639" fmla="*/ 3193506 w 7122824"/>
              <a:gd name="connsiteY10639" fmla="*/ 3221551 h 4151891"/>
              <a:gd name="connsiteX10640" fmla="*/ 3208386 w 7122824"/>
              <a:gd name="connsiteY10640" fmla="*/ 3214395 h 4151891"/>
              <a:gd name="connsiteX10641" fmla="*/ 3224910 w 7122824"/>
              <a:gd name="connsiteY10641" fmla="*/ 3229371 h 4151891"/>
              <a:gd name="connsiteX10642" fmla="*/ 3263401 w 7122824"/>
              <a:gd name="connsiteY10642" fmla="*/ 3263003 h 4151891"/>
              <a:gd name="connsiteX10643" fmla="*/ 3302768 w 7122824"/>
              <a:gd name="connsiteY10643" fmla="*/ 3290773 h 4151891"/>
              <a:gd name="connsiteX10644" fmla="*/ 3313210 w 7122824"/>
              <a:gd name="connsiteY10644" fmla="*/ 3292821 h 4151891"/>
              <a:gd name="connsiteX10645" fmla="*/ 3316406 w 7122824"/>
              <a:gd name="connsiteY10645" fmla="*/ 3293134 h 4151891"/>
              <a:gd name="connsiteX10646" fmla="*/ 3315489 w 7122824"/>
              <a:gd name="connsiteY10646" fmla="*/ 3291007 h 4151891"/>
              <a:gd name="connsiteX10647" fmla="*/ 3319749 w 7122824"/>
              <a:gd name="connsiteY10647" fmla="*/ 3291644 h 4151891"/>
              <a:gd name="connsiteX10648" fmla="*/ 3318594 w 7122824"/>
              <a:gd name="connsiteY10648" fmla="*/ 3293347 h 4151891"/>
              <a:gd name="connsiteX10649" fmla="*/ 3322649 w 7122824"/>
              <a:gd name="connsiteY10649" fmla="*/ 3293743 h 4151891"/>
              <a:gd name="connsiteX10650" fmla="*/ 3344001 w 7122824"/>
              <a:gd name="connsiteY10650" fmla="*/ 3306054 h 4151891"/>
              <a:gd name="connsiteX10651" fmla="*/ 3413395 w 7122824"/>
              <a:gd name="connsiteY10651" fmla="*/ 3363064 h 4151891"/>
              <a:gd name="connsiteX10652" fmla="*/ 3449932 w 7122824"/>
              <a:gd name="connsiteY10652" fmla="*/ 3388847 h 4151891"/>
              <a:gd name="connsiteX10653" fmla="*/ 3468802 w 7122824"/>
              <a:gd name="connsiteY10653" fmla="*/ 3401634 h 4151891"/>
              <a:gd name="connsiteX10654" fmla="*/ 3477623 w 7122824"/>
              <a:gd name="connsiteY10654" fmla="*/ 3409863 h 4151891"/>
              <a:gd name="connsiteX10655" fmla="*/ 3510165 w 7122824"/>
              <a:gd name="connsiteY10655" fmla="*/ 3424706 h 4151891"/>
              <a:gd name="connsiteX10656" fmla="*/ 3517873 w 7122824"/>
              <a:gd name="connsiteY10656" fmla="*/ 3422450 h 4151891"/>
              <a:gd name="connsiteX10657" fmla="*/ 3464223 w 7122824"/>
              <a:gd name="connsiteY10657" fmla="*/ 3376913 h 4151891"/>
              <a:gd name="connsiteX10658" fmla="*/ 3410439 w 7122824"/>
              <a:gd name="connsiteY10658" fmla="*/ 3340996 h 4151891"/>
              <a:gd name="connsiteX10659" fmla="*/ 3308182 w 7122824"/>
              <a:gd name="connsiteY10659" fmla="*/ 3265005 h 4151891"/>
              <a:gd name="connsiteX10660" fmla="*/ 3308534 w 7122824"/>
              <a:gd name="connsiteY10660" fmla="*/ 3262643 h 4151891"/>
              <a:gd name="connsiteX10661" fmla="*/ 3309414 w 7122824"/>
              <a:gd name="connsiteY10661" fmla="*/ 3260822 h 4151891"/>
              <a:gd name="connsiteX10662" fmla="*/ 3308892 w 7122824"/>
              <a:gd name="connsiteY10662" fmla="*/ 3260256 h 4151891"/>
              <a:gd name="connsiteX10663" fmla="*/ 3309182 w 7122824"/>
              <a:gd name="connsiteY10663" fmla="*/ 3258314 h 4151891"/>
              <a:gd name="connsiteX10664" fmla="*/ 3304737 w 7122824"/>
              <a:gd name="connsiteY10664" fmla="*/ 3256672 h 4151891"/>
              <a:gd name="connsiteX10665" fmla="*/ 3299762 w 7122824"/>
              <a:gd name="connsiteY10665" fmla="*/ 3248112 h 4151891"/>
              <a:gd name="connsiteX10666" fmla="*/ 3290129 w 7122824"/>
              <a:gd name="connsiteY10666" fmla="*/ 3249800 h 4151891"/>
              <a:gd name="connsiteX10667" fmla="*/ 3277693 w 7122824"/>
              <a:gd name="connsiteY10667" fmla="*/ 3251068 h 4151891"/>
              <a:gd name="connsiteX10668" fmla="*/ 3275656 w 7122824"/>
              <a:gd name="connsiteY10668" fmla="*/ 3243761 h 4151891"/>
              <a:gd name="connsiteX10669" fmla="*/ 3276279 w 7122824"/>
              <a:gd name="connsiteY10669" fmla="*/ 3242112 h 4151891"/>
              <a:gd name="connsiteX10670" fmla="*/ 3272318 w 7122824"/>
              <a:gd name="connsiteY10670" fmla="*/ 3241520 h 4151891"/>
              <a:gd name="connsiteX10671" fmla="*/ 3274793 w 7122824"/>
              <a:gd name="connsiteY10671" fmla="*/ 3239530 h 4151891"/>
              <a:gd name="connsiteX10672" fmla="*/ 3276374 w 7122824"/>
              <a:gd name="connsiteY10672" fmla="*/ 3241856 h 4151891"/>
              <a:gd name="connsiteX10673" fmla="*/ 3277196 w 7122824"/>
              <a:gd name="connsiteY10673" fmla="*/ 3239672 h 4151891"/>
              <a:gd name="connsiteX10674" fmla="*/ 3278182 w 7122824"/>
              <a:gd name="connsiteY10674" fmla="*/ 3237332 h 4151891"/>
              <a:gd name="connsiteX10675" fmla="*/ 3269850 w 7122824"/>
              <a:gd name="connsiteY10675" fmla="*/ 3240776 h 4151891"/>
              <a:gd name="connsiteX10676" fmla="*/ 3259639 w 7122824"/>
              <a:gd name="connsiteY10676" fmla="*/ 3235863 h 4151891"/>
              <a:gd name="connsiteX10677" fmla="*/ 3235914 w 7122824"/>
              <a:gd name="connsiteY10677" fmla="*/ 3218509 h 4151891"/>
              <a:gd name="connsiteX10678" fmla="*/ 3180670 w 7122824"/>
              <a:gd name="connsiteY10678" fmla="*/ 3171429 h 4151891"/>
              <a:gd name="connsiteX10679" fmla="*/ 3201407 w 7122824"/>
              <a:gd name="connsiteY10679" fmla="*/ 3177394 h 4151891"/>
              <a:gd name="connsiteX10680" fmla="*/ 3194047 w 7122824"/>
              <a:gd name="connsiteY10680" fmla="*/ 3165612 h 4151891"/>
              <a:gd name="connsiteX10681" fmla="*/ 3188053 w 7122824"/>
              <a:gd name="connsiteY10681" fmla="*/ 3162566 h 4151891"/>
              <a:gd name="connsiteX10682" fmla="*/ 3181525 w 7122824"/>
              <a:gd name="connsiteY10682" fmla="*/ 3164622 h 4151891"/>
              <a:gd name="connsiteX10683" fmla="*/ 3181672 w 7122824"/>
              <a:gd name="connsiteY10683" fmla="*/ 3164894 h 4151891"/>
              <a:gd name="connsiteX10684" fmla="*/ 3182069 w 7122824"/>
              <a:gd name="connsiteY10684" fmla="*/ 3167095 h 4151891"/>
              <a:gd name="connsiteX10685" fmla="*/ 3179029 w 7122824"/>
              <a:gd name="connsiteY10685" fmla="*/ 3168003 h 4151891"/>
              <a:gd name="connsiteX10686" fmla="*/ 3180563 w 7122824"/>
              <a:gd name="connsiteY10686" fmla="*/ 3164925 h 4151891"/>
              <a:gd name="connsiteX10687" fmla="*/ 3180055 w 7122824"/>
              <a:gd name="connsiteY10687" fmla="*/ 3165084 h 4151891"/>
              <a:gd name="connsiteX10688" fmla="*/ 3160403 w 7122824"/>
              <a:gd name="connsiteY10688" fmla="*/ 3160584 h 4151891"/>
              <a:gd name="connsiteX10689" fmla="*/ 3136258 w 7122824"/>
              <a:gd name="connsiteY10689" fmla="*/ 3146033 h 4151891"/>
              <a:gd name="connsiteX10690" fmla="*/ 3092303 w 7122824"/>
              <a:gd name="connsiteY10690" fmla="*/ 3117577 h 4151891"/>
              <a:gd name="connsiteX10691" fmla="*/ 3057715 w 7122824"/>
              <a:gd name="connsiteY10691" fmla="*/ 3089219 h 4151891"/>
              <a:gd name="connsiteX10692" fmla="*/ 3076110 w 7122824"/>
              <a:gd name="connsiteY10692" fmla="*/ 3079460 h 4151891"/>
              <a:gd name="connsiteX10693" fmla="*/ 3070781 w 7122824"/>
              <a:gd name="connsiteY10693" fmla="*/ 3052348 h 4151891"/>
              <a:gd name="connsiteX10694" fmla="*/ 3080572 w 7122824"/>
              <a:gd name="connsiteY10694" fmla="*/ 3060065 h 4151891"/>
              <a:gd name="connsiteX10695" fmla="*/ 3089087 w 7122824"/>
              <a:gd name="connsiteY10695" fmla="*/ 3067167 h 4151891"/>
              <a:gd name="connsiteX10696" fmla="*/ 3089972 w 7122824"/>
              <a:gd name="connsiteY10696" fmla="*/ 3067313 h 4151891"/>
              <a:gd name="connsiteX10697" fmla="*/ 3091925 w 7122824"/>
              <a:gd name="connsiteY10697" fmla="*/ 3059446 h 4151891"/>
              <a:gd name="connsiteX10698" fmla="*/ 3097890 w 7122824"/>
              <a:gd name="connsiteY10698" fmla="*/ 3068619 h 4151891"/>
              <a:gd name="connsiteX10699" fmla="*/ 3099578 w 7122824"/>
              <a:gd name="connsiteY10699" fmla="*/ 3068897 h 4151891"/>
              <a:gd name="connsiteX10700" fmla="*/ 3099096 w 7122824"/>
              <a:gd name="connsiteY10700" fmla="*/ 3070474 h 4151891"/>
              <a:gd name="connsiteX10701" fmla="*/ 3101823 w 7122824"/>
              <a:gd name="connsiteY10701" fmla="*/ 3074668 h 4151891"/>
              <a:gd name="connsiteX10702" fmla="*/ 3104828 w 7122824"/>
              <a:gd name="connsiteY10702" fmla="*/ 3073004 h 4151891"/>
              <a:gd name="connsiteX10703" fmla="*/ 3107382 w 7122824"/>
              <a:gd name="connsiteY10703" fmla="*/ 3079444 h 4151891"/>
              <a:gd name="connsiteX10704" fmla="*/ 3114704 w 7122824"/>
              <a:gd name="connsiteY10704" fmla="*/ 3091481 h 4151891"/>
              <a:gd name="connsiteX10705" fmla="*/ 3120291 w 7122824"/>
              <a:gd name="connsiteY10705" fmla="*/ 3085476 h 4151891"/>
              <a:gd name="connsiteX10706" fmla="*/ 3120302 w 7122824"/>
              <a:gd name="connsiteY10706" fmla="*/ 3085412 h 4151891"/>
              <a:gd name="connsiteX10707" fmla="*/ 3117161 w 7122824"/>
              <a:gd name="connsiteY10707" fmla="*/ 3081604 h 4151891"/>
              <a:gd name="connsiteX10708" fmla="*/ 3120583 w 7122824"/>
              <a:gd name="connsiteY10708" fmla="*/ 3083527 h 4151891"/>
              <a:gd name="connsiteX10709" fmla="*/ 3121805 w 7122824"/>
              <a:gd name="connsiteY10709" fmla="*/ 3075346 h 4151891"/>
              <a:gd name="connsiteX10710" fmla="*/ 3104426 w 7122824"/>
              <a:gd name="connsiteY10710" fmla="*/ 3057376 h 4151891"/>
              <a:gd name="connsiteX10711" fmla="*/ 3081557 w 7122824"/>
              <a:gd name="connsiteY10711" fmla="*/ 3043015 h 4151891"/>
              <a:gd name="connsiteX10712" fmla="*/ 3059171 w 7122824"/>
              <a:gd name="connsiteY10712" fmla="*/ 3027163 h 4151891"/>
              <a:gd name="connsiteX10713" fmla="*/ 3045281 w 7122824"/>
              <a:gd name="connsiteY10713" fmla="*/ 3005023 h 4151891"/>
              <a:gd name="connsiteX10714" fmla="*/ 3116502 w 7122824"/>
              <a:gd name="connsiteY10714" fmla="*/ 3049800 h 4151891"/>
              <a:gd name="connsiteX10715" fmla="*/ 3191601 w 7122824"/>
              <a:gd name="connsiteY10715" fmla="*/ 3098282 h 4151891"/>
              <a:gd name="connsiteX10716" fmla="*/ 3230120 w 7122824"/>
              <a:gd name="connsiteY10716" fmla="*/ 3125315 h 4151891"/>
              <a:gd name="connsiteX10717" fmla="*/ 3222341 w 7122824"/>
              <a:gd name="connsiteY10717" fmla="*/ 3115458 h 4151891"/>
              <a:gd name="connsiteX10718" fmla="*/ 3209829 w 7122824"/>
              <a:gd name="connsiteY10718" fmla="*/ 3106553 h 4151891"/>
              <a:gd name="connsiteX10719" fmla="*/ 3174783 w 7122824"/>
              <a:gd name="connsiteY10719" fmla="*/ 3081253 h 4151891"/>
              <a:gd name="connsiteX10720" fmla="*/ 3104246 w 7122824"/>
              <a:gd name="connsiteY10720" fmla="*/ 3031889 h 4151891"/>
              <a:gd name="connsiteX10721" fmla="*/ 3028389 w 7122824"/>
              <a:gd name="connsiteY10721" fmla="*/ 2976668 h 4151891"/>
              <a:gd name="connsiteX10722" fmla="*/ 3013174 w 7122824"/>
              <a:gd name="connsiteY10722" fmla="*/ 2970522 h 4151891"/>
              <a:gd name="connsiteX10723" fmla="*/ 2979428 w 7122824"/>
              <a:gd name="connsiteY10723" fmla="*/ 2946979 h 4151891"/>
              <a:gd name="connsiteX10724" fmla="*/ 2913702 w 7122824"/>
              <a:gd name="connsiteY10724" fmla="*/ 2909017 h 4151891"/>
              <a:gd name="connsiteX10725" fmla="*/ 2848194 w 7122824"/>
              <a:gd name="connsiteY10725" fmla="*/ 2859136 h 4151891"/>
              <a:gd name="connsiteX10726" fmla="*/ 2877155 w 7122824"/>
              <a:gd name="connsiteY10726" fmla="*/ 2872844 h 4151891"/>
              <a:gd name="connsiteX10727" fmla="*/ 2905702 w 7122824"/>
              <a:gd name="connsiteY10727" fmla="*/ 2889322 h 4151891"/>
              <a:gd name="connsiteX10728" fmla="*/ 2913972 w 7122824"/>
              <a:gd name="connsiteY10728" fmla="*/ 2893582 h 4151891"/>
              <a:gd name="connsiteX10729" fmla="*/ 2823562 w 7122824"/>
              <a:gd name="connsiteY10729" fmla="*/ 2828138 h 4151891"/>
              <a:gd name="connsiteX10730" fmla="*/ 2755704 w 7122824"/>
              <a:gd name="connsiteY10730" fmla="*/ 2779370 h 4151891"/>
              <a:gd name="connsiteX10731" fmla="*/ 2742922 w 7122824"/>
              <a:gd name="connsiteY10731" fmla="*/ 2769345 h 4151891"/>
              <a:gd name="connsiteX10732" fmla="*/ 2740014 w 7122824"/>
              <a:gd name="connsiteY10732" fmla="*/ 2772459 h 4151891"/>
              <a:gd name="connsiteX10733" fmla="*/ 2740537 w 7122824"/>
              <a:gd name="connsiteY10733" fmla="*/ 2767474 h 4151891"/>
              <a:gd name="connsiteX10734" fmla="*/ 2727760 w 7122824"/>
              <a:gd name="connsiteY10734" fmla="*/ 2757453 h 4151891"/>
              <a:gd name="connsiteX10735" fmla="*/ 2727341 w 7122824"/>
              <a:gd name="connsiteY10735" fmla="*/ 2764811 h 4151891"/>
              <a:gd name="connsiteX10736" fmla="*/ 2724817 w 7122824"/>
              <a:gd name="connsiteY10736" fmla="*/ 2760700 h 4151891"/>
              <a:gd name="connsiteX10737" fmla="*/ 2725605 w 7122824"/>
              <a:gd name="connsiteY10737" fmla="*/ 2755763 h 4151891"/>
              <a:gd name="connsiteX10738" fmla="*/ 2689317 w 7122824"/>
              <a:gd name="connsiteY10738" fmla="*/ 2727304 h 4151891"/>
              <a:gd name="connsiteX10739" fmla="*/ 2706984 w 7122824"/>
              <a:gd name="connsiteY10739" fmla="*/ 2734634 h 4151891"/>
              <a:gd name="connsiteX10740" fmla="*/ 2742068 w 7122824"/>
              <a:gd name="connsiteY10740" fmla="*/ 2758276 h 4151891"/>
              <a:gd name="connsiteX10741" fmla="*/ 2747873 w 7122824"/>
              <a:gd name="connsiteY10741" fmla="*/ 2752058 h 4151891"/>
              <a:gd name="connsiteX10742" fmla="*/ 2746873 w 7122824"/>
              <a:gd name="connsiteY10742" fmla="*/ 2761585 h 4151891"/>
              <a:gd name="connsiteX10743" fmla="*/ 2819984 w 7122824"/>
              <a:gd name="connsiteY10743" fmla="*/ 2811970 h 4151891"/>
              <a:gd name="connsiteX10744" fmla="*/ 2897874 w 7122824"/>
              <a:gd name="connsiteY10744" fmla="*/ 2862693 h 4151891"/>
              <a:gd name="connsiteX10745" fmla="*/ 2935979 w 7122824"/>
              <a:gd name="connsiteY10745" fmla="*/ 2888450 h 4151891"/>
              <a:gd name="connsiteX10746" fmla="*/ 2952960 w 7122824"/>
              <a:gd name="connsiteY10746" fmla="*/ 2900368 h 4151891"/>
              <a:gd name="connsiteX10747" fmla="*/ 2966425 w 7122824"/>
              <a:gd name="connsiteY10747" fmla="*/ 2914887 h 4151891"/>
              <a:gd name="connsiteX10748" fmla="*/ 2998025 w 7122824"/>
              <a:gd name="connsiteY10748" fmla="*/ 2931855 h 4151891"/>
              <a:gd name="connsiteX10749" fmla="*/ 3030431 w 7122824"/>
              <a:gd name="connsiteY10749" fmla="*/ 2953895 h 4151891"/>
              <a:gd name="connsiteX10750" fmla="*/ 3066739 w 7122824"/>
              <a:gd name="connsiteY10750" fmla="*/ 2981207 h 4151891"/>
              <a:gd name="connsiteX10751" fmla="*/ 3083908 w 7122824"/>
              <a:gd name="connsiteY10751" fmla="*/ 2991656 h 4151891"/>
              <a:gd name="connsiteX10752" fmla="*/ 3100306 w 7122824"/>
              <a:gd name="connsiteY10752" fmla="*/ 3002940 h 4151891"/>
              <a:gd name="connsiteX10753" fmla="*/ 3100832 w 7122824"/>
              <a:gd name="connsiteY10753" fmla="*/ 3000875 h 4151891"/>
              <a:gd name="connsiteX10754" fmla="*/ 3084990 w 7122824"/>
              <a:gd name="connsiteY10754" fmla="*/ 2989863 h 4151891"/>
              <a:gd name="connsiteX10755" fmla="*/ 3053529 w 7122824"/>
              <a:gd name="connsiteY10755" fmla="*/ 2966726 h 4151891"/>
              <a:gd name="connsiteX10756" fmla="*/ 3026986 w 7122824"/>
              <a:gd name="connsiteY10756" fmla="*/ 2945563 h 4151891"/>
              <a:gd name="connsiteX10757" fmla="*/ 3017195 w 7122824"/>
              <a:gd name="connsiteY10757" fmla="*/ 2937846 h 4151891"/>
              <a:gd name="connsiteX10758" fmla="*/ 3001313 w 7122824"/>
              <a:gd name="connsiteY10758" fmla="*/ 2930783 h 4151891"/>
              <a:gd name="connsiteX10759" fmla="*/ 2970601 w 7122824"/>
              <a:gd name="connsiteY10759" fmla="*/ 2906130 h 4151891"/>
              <a:gd name="connsiteX10760" fmla="*/ 2941433 w 7122824"/>
              <a:gd name="connsiteY10760" fmla="*/ 2883417 h 4151891"/>
              <a:gd name="connsiteX10761" fmla="*/ 2939989 w 7122824"/>
              <a:gd name="connsiteY10761" fmla="*/ 2885084 h 4151891"/>
              <a:gd name="connsiteX10762" fmla="*/ 2940313 w 7122824"/>
              <a:gd name="connsiteY10762" fmla="*/ 2882544 h 4151891"/>
              <a:gd name="connsiteX10763" fmla="*/ 2935821 w 7122824"/>
              <a:gd name="connsiteY10763" fmla="*/ 2879046 h 4151891"/>
              <a:gd name="connsiteX10764" fmla="*/ 2923060 w 7122824"/>
              <a:gd name="connsiteY10764" fmla="*/ 2870090 h 4151891"/>
              <a:gd name="connsiteX10765" fmla="*/ 2922413 w 7122824"/>
              <a:gd name="connsiteY10765" fmla="*/ 2874425 h 4151891"/>
              <a:gd name="connsiteX10766" fmla="*/ 2915898 w 7122824"/>
              <a:gd name="connsiteY10766" fmla="*/ 2865929 h 4151891"/>
              <a:gd name="connsiteX10767" fmla="*/ 2916584 w 7122824"/>
              <a:gd name="connsiteY10767" fmla="*/ 2865546 h 4151891"/>
              <a:gd name="connsiteX10768" fmla="*/ 2878221 w 7122824"/>
              <a:gd name="connsiteY10768" fmla="*/ 2838621 h 4151891"/>
              <a:gd name="connsiteX10769" fmla="*/ 2878278 w 7122824"/>
              <a:gd name="connsiteY10769" fmla="*/ 2839092 h 4151891"/>
              <a:gd name="connsiteX10770" fmla="*/ 2867679 w 7122824"/>
              <a:gd name="connsiteY10770" fmla="*/ 2837509 h 4151891"/>
              <a:gd name="connsiteX10771" fmla="*/ 2868027 w 7122824"/>
              <a:gd name="connsiteY10771" fmla="*/ 2831466 h 4151891"/>
              <a:gd name="connsiteX10772" fmla="*/ 2865539 w 7122824"/>
              <a:gd name="connsiteY10772" fmla="*/ 2829720 h 4151891"/>
              <a:gd name="connsiteX10773" fmla="*/ 2796532 w 7122824"/>
              <a:gd name="connsiteY10773" fmla="*/ 2780585 h 4151891"/>
              <a:gd name="connsiteX10774" fmla="*/ 2761295 w 7122824"/>
              <a:gd name="connsiteY10774" fmla="*/ 2756559 h 4151891"/>
              <a:gd name="connsiteX10775" fmla="*/ 2745844 w 7122824"/>
              <a:gd name="connsiteY10775" fmla="*/ 2744871 h 4151891"/>
              <a:gd name="connsiteX10776" fmla="*/ 2737184 w 7122824"/>
              <a:gd name="connsiteY10776" fmla="*/ 2731330 h 4151891"/>
              <a:gd name="connsiteX10777" fmla="*/ 2752064 w 7122824"/>
              <a:gd name="connsiteY10777" fmla="*/ 2724173 h 4151891"/>
              <a:gd name="connsiteX10778" fmla="*/ 2768587 w 7122824"/>
              <a:gd name="connsiteY10778" fmla="*/ 2739149 h 4151891"/>
              <a:gd name="connsiteX10779" fmla="*/ 2807079 w 7122824"/>
              <a:gd name="connsiteY10779" fmla="*/ 2772781 h 4151891"/>
              <a:gd name="connsiteX10780" fmla="*/ 2826592 w 7122824"/>
              <a:gd name="connsiteY10780" fmla="*/ 2787813 h 4151891"/>
              <a:gd name="connsiteX10781" fmla="*/ 2838557 w 7122824"/>
              <a:gd name="connsiteY10781" fmla="*/ 2795489 h 4151891"/>
              <a:gd name="connsiteX10782" fmla="*/ 2843315 w 7122824"/>
              <a:gd name="connsiteY10782" fmla="*/ 2796201 h 4151891"/>
              <a:gd name="connsiteX10783" fmla="*/ 2842996 w 7122824"/>
              <a:gd name="connsiteY10783" fmla="*/ 2798337 h 4151891"/>
              <a:gd name="connsiteX10784" fmla="*/ 2846445 w 7122824"/>
              <a:gd name="connsiteY10784" fmla="*/ 2800550 h 4151891"/>
              <a:gd name="connsiteX10785" fmla="*/ 2856888 w 7122824"/>
              <a:gd name="connsiteY10785" fmla="*/ 2802600 h 4151891"/>
              <a:gd name="connsiteX10786" fmla="*/ 2860084 w 7122824"/>
              <a:gd name="connsiteY10786" fmla="*/ 2802912 h 4151891"/>
              <a:gd name="connsiteX10787" fmla="*/ 2859167 w 7122824"/>
              <a:gd name="connsiteY10787" fmla="*/ 2800785 h 4151891"/>
              <a:gd name="connsiteX10788" fmla="*/ 2863426 w 7122824"/>
              <a:gd name="connsiteY10788" fmla="*/ 2801422 h 4151891"/>
              <a:gd name="connsiteX10789" fmla="*/ 2862272 w 7122824"/>
              <a:gd name="connsiteY10789" fmla="*/ 2803126 h 4151891"/>
              <a:gd name="connsiteX10790" fmla="*/ 2866327 w 7122824"/>
              <a:gd name="connsiteY10790" fmla="*/ 2803521 h 4151891"/>
              <a:gd name="connsiteX10791" fmla="*/ 2887679 w 7122824"/>
              <a:gd name="connsiteY10791" fmla="*/ 2815832 h 4151891"/>
              <a:gd name="connsiteX10792" fmla="*/ 2921617 w 7122824"/>
              <a:gd name="connsiteY10792" fmla="*/ 2845494 h 4151891"/>
              <a:gd name="connsiteX10793" fmla="*/ 2956520 w 7122824"/>
              <a:gd name="connsiteY10793" fmla="*/ 2872414 h 4151891"/>
              <a:gd name="connsiteX10794" fmla="*/ 2958944 w 7122824"/>
              <a:gd name="connsiteY10794" fmla="*/ 2866344 h 4151891"/>
              <a:gd name="connsiteX10795" fmla="*/ 2958631 w 7122824"/>
              <a:gd name="connsiteY10795" fmla="*/ 2873891 h 4151891"/>
              <a:gd name="connsiteX10796" fmla="*/ 2973406 w 7122824"/>
              <a:gd name="connsiteY10796" fmla="*/ 2883848 h 4151891"/>
              <a:gd name="connsiteX10797" fmla="*/ 2980338 w 7122824"/>
              <a:gd name="connsiteY10797" fmla="*/ 2886696 h 4151891"/>
              <a:gd name="connsiteX10798" fmla="*/ 2979685 w 7122824"/>
              <a:gd name="connsiteY10798" fmla="*/ 2887319 h 4151891"/>
              <a:gd name="connsiteX10799" fmla="*/ 2980522 w 7122824"/>
              <a:gd name="connsiteY10799" fmla="*/ 2888973 h 4151891"/>
              <a:gd name="connsiteX10800" fmla="*/ 2993610 w 7122824"/>
              <a:gd name="connsiteY10800" fmla="*/ 2898625 h 4151891"/>
              <a:gd name="connsiteX10801" fmla="*/ 2999581 w 7122824"/>
              <a:gd name="connsiteY10801" fmla="*/ 2902671 h 4151891"/>
              <a:gd name="connsiteX10802" fmla="*/ 2998111 w 7122824"/>
              <a:gd name="connsiteY10802" fmla="*/ 2892581 h 4151891"/>
              <a:gd name="connsiteX10803" fmla="*/ 3031376 w 7122824"/>
              <a:gd name="connsiteY10803" fmla="*/ 2914298 h 4151891"/>
              <a:gd name="connsiteX10804" fmla="*/ 3024016 w 7122824"/>
              <a:gd name="connsiteY10804" fmla="*/ 2921058 h 4151891"/>
              <a:gd name="connsiteX10805" fmla="*/ 3030227 w 7122824"/>
              <a:gd name="connsiteY10805" fmla="*/ 2921986 h 4151891"/>
              <a:gd name="connsiteX10806" fmla="*/ 3028225 w 7122824"/>
              <a:gd name="connsiteY10806" fmla="*/ 2926100 h 4151891"/>
              <a:gd name="connsiteX10807" fmla="*/ 3029690 w 7122824"/>
              <a:gd name="connsiteY10807" fmla="*/ 2927467 h 4151891"/>
              <a:gd name="connsiteX10808" fmla="*/ 3029370 w 7122824"/>
              <a:gd name="connsiteY10808" fmla="*/ 2928143 h 4151891"/>
              <a:gd name="connsiteX10809" fmla="*/ 3029807 w 7122824"/>
              <a:gd name="connsiteY10809" fmla="*/ 2931188 h 4151891"/>
              <a:gd name="connsiteX10810" fmla="*/ 3028443 w 7122824"/>
              <a:gd name="connsiteY10810" fmla="*/ 2933983 h 4151891"/>
              <a:gd name="connsiteX10811" fmla="*/ 3028585 w 7122824"/>
              <a:gd name="connsiteY10811" fmla="*/ 2934859 h 4151891"/>
              <a:gd name="connsiteX10812" fmla="*/ 3033653 w 7122824"/>
              <a:gd name="connsiteY10812" fmla="*/ 2932110 h 4151891"/>
              <a:gd name="connsiteX10813" fmla="*/ 3033036 w 7122824"/>
              <a:gd name="connsiteY10813" fmla="*/ 2927959 h 4151891"/>
              <a:gd name="connsiteX10814" fmla="*/ 3041779 w 7122824"/>
              <a:gd name="connsiteY10814" fmla="*/ 2929265 h 4151891"/>
              <a:gd name="connsiteX10815" fmla="*/ 3040415 w 7122824"/>
              <a:gd name="connsiteY10815" fmla="*/ 2933582 h 4151891"/>
              <a:gd name="connsiteX10816" fmla="*/ 3041239 w 7122824"/>
              <a:gd name="connsiteY10816" fmla="*/ 2933883 h 4151891"/>
              <a:gd name="connsiteX10817" fmla="*/ 3043433 w 7122824"/>
              <a:gd name="connsiteY10817" fmla="*/ 2934189 h 4151891"/>
              <a:gd name="connsiteX10818" fmla="*/ 3040708 w 7122824"/>
              <a:gd name="connsiteY10818" fmla="*/ 2925540 h 4151891"/>
              <a:gd name="connsiteX10819" fmla="*/ 3030450 w 7122824"/>
              <a:gd name="connsiteY10819" fmla="*/ 2922223 h 4151891"/>
              <a:gd name="connsiteX10820" fmla="*/ 3034205 w 7122824"/>
              <a:gd name="connsiteY10820" fmla="*/ 2913738 h 4151891"/>
              <a:gd name="connsiteX10821" fmla="*/ 3038185 w 7122824"/>
              <a:gd name="connsiteY10821" fmla="*/ 2912395 h 4151891"/>
              <a:gd name="connsiteX10822" fmla="*/ 3007901 w 7122824"/>
              <a:gd name="connsiteY10822" fmla="*/ 2886691 h 4151891"/>
              <a:gd name="connsiteX10823" fmla="*/ 2954118 w 7122824"/>
              <a:gd name="connsiteY10823" fmla="*/ 2850774 h 4151891"/>
              <a:gd name="connsiteX10824" fmla="*/ 2851860 w 7122824"/>
              <a:gd name="connsiteY10824" fmla="*/ 2774782 h 4151891"/>
              <a:gd name="connsiteX10825" fmla="*/ 2852213 w 7122824"/>
              <a:gd name="connsiteY10825" fmla="*/ 2772422 h 4151891"/>
              <a:gd name="connsiteX10826" fmla="*/ 2853092 w 7122824"/>
              <a:gd name="connsiteY10826" fmla="*/ 2770599 h 4151891"/>
              <a:gd name="connsiteX10827" fmla="*/ 2852570 w 7122824"/>
              <a:gd name="connsiteY10827" fmla="*/ 2770033 h 4151891"/>
              <a:gd name="connsiteX10828" fmla="*/ 2852859 w 7122824"/>
              <a:gd name="connsiteY10828" fmla="*/ 2768092 h 4151891"/>
              <a:gd name="connsiteX10829" fmla="*/ 2848415 w 7122824"/>
              <a:gd name="connsiteY10829" fmla="*/ 2766450 h 4151891"/>
              <a:gd name="connsiteX10830" fmla="*/ 2845020 w 7122824"/>
              <a:gd name="connsiteY10830" fmla="*/ 2760608 h 4151891"/>
              <a:gd name="connsiteX10831" fmla="*/ 2838002 w 7122824"/>
              <a:gd name="connsiteY10831" fmla="*/ 2758843 h 4151891"/>
              <a:gd name="connsiteX10832" fmla="*/ 2833807 w 7122824"/>
              <a:gd name="connsiteY10832" fmla="*/ 2759578 h 4151891"/>
              <a:gd name="connsiteX10833" fmla="*/ 2821371 w 7122824"/>
              <a:gd name="connsiteY10833" fmla="*/ 2760846 h 4151891"/>
              <a:gd name="connsiteX10834" fmla="*/ 2819335 w 7122824"/>
              <a:gd name="connsiteY10834" fmla="*/ 2753539 h 4151891"/>
              <a:gd name="connsiteX10835" fmla="*/ 2819573 w 7122824"/>
              <a:gd name="connsiteY10835" fmla="*/ 2752905 h 4151891"/>
              <a:gd name="connsiteX10836" fmla="*/ 2818950 w 7122824"/>
              <a:gd name="connsiteY10836" fmla="*/ 2751739 h 4151891"/>
              <a:gd name="connsiteX10837" fmla="*/ 2815996 w 7122824"/>
              <a:gd name="connsiteY10837" fmla="*/ 2751298 h 4151891"/>
              <a:gd name="connsiteX10838" fmla="*/ 2817897 w 7122824"/>
              <a:gd name="connsiteY10838" fmla="*/ 2749770 h 4151891"/>
              <a:gd name="connsiteX10839" fmla="*/ 2817085 w 7122824"/>
              <a:gd name="connsiteY10839" fmla="*/ 2748251 h 4151891"/>
              <a:gd name="connsiteX10840" fmla="*/ 2813527 w 7122824"/>
              <a:gd name="connsiteY10840" fmla="*/ 2750555 h 4151891"/>
              <a:gd name="connsiteX10841" fmla="*/ 2803316 w 7122824"/>
              <a:gd name="connsiteY10841" fmla="*/ 2745642 h 4151891"/>
              <a:gd name="connsiteX10842" fmla="*/ 2779592 w 7122824"/>
              <a:gd name="connsiteY10842" fmla="*/ 2728287 h 4151891"/>
              <a:gd name="connsiteX10843" fmla="*/ 2778908 w 7122824"/>
              <a:gd name="connsiteY10843" fmla="*/ 2727704 h 4151891"/>
              <a:gd name="connsiteX10844" fmla="*/ 2771569 w 7122824"/>
              <a:gd name="connsiteY10844" fmla="*/ 2727318 h 4151891"/>
              <a:gd name="connsiteX10845" fmla="*/ 2767862 w 7122824"/>
              <a:gd name="connsiteY10845" fmla="*/ 2718373 h 4151891"/>
              <a:gd name="connsiteX10846" fmla="*/ 2767966 w 7122824"/>
              <a:gd name="connsiteY10846" fmla="*/ 2718379 h 4151891"/>
              <a:gd name="connsiteX10847" fmla="*/ 2750341 w 7122824"/>
              <a:gd name="connsiteY10847" fmla="*/ 2703358 h 4151891"/>
              <a:gd name="connsiteX10848" fmla="*/ 2747724 w 7122824"/>
              <a:gd name="connsiteY10848" fmla="*/ 2705658 h 4151891"/>
              <a:gd name="connsiteX10849" fmla="*/ 2758584 w 7122824"/>
              <a:gd name="connsiteY10849" fmla="*/ 2716623 h 4151891"/>
              <a:gd name="connsiteX10850" fmla="*/ 2725681 w 7122824"/>
              <a:gd name="connsiteY10850" fmla="*/ 2705530 h 4151891"/>
              <a:gd name="connsiteX10851" fmla="*/ 2729250 w 7122824"/>
              <a:gd name="connsiteY10851" fmla="*/ 2730336 h 4151891"/>
              <a:gd name="connsiteX10852" fmla="*/ 2700350 w 7122824"/>
              <a:gd name="connsiteY10852" fmla="*/ 2713700 h 4151891"/>
              <a:gd name="connsiteX10853" fmla="*/ 2697096 w 7122824"/>
              <a:gd name="connsiteY10853" fmla="*/ 2703975 h 4151891"/>
              <a:gd name="connsiteX10854" fmla="*/ 2708065 w 7122824"/>
              <a:gd name="connsiteY10854" fmla="*/ 2704075 h 4151891"/>
              <a:gd name="connsiteX10855" fmla="*/ 2716465 w 7122824"/>
              <a:gd name="connsiteY10855" fmla="*/ 2709564 h 4151891"/>
              <a:gd name="connsiteX10856" fmla="*/ 2723561 w 7122824"/>
              <a:gd name="connsiteY10856" fmla="*/ 2704817 h 4151891"/>
              <a:gd name="connsiteX10857" fmla="*/ 2681313 w 7122824"/>
              <a:gd name="connsiteY10857" fmla="*/ 2690574 h 4151891"/>
              <a:gd name="connsiteX10858" fmla="*/ 2681889 w 7122824"/>
              <a:gd name="connsiteY10858" fmla="*/ 2693512 h 4151891"/>
              <a:gd name="connsiteX10859" fmla="*/ 2679861 w 7122824"/>
              <a:gd name="connsiteY10859" fmla="*/ 2693768 h 4151891"/>
              <a:gd name="connsiteX10860" fmla="*/ 2680651 w 7122824"/>
              <a:gd name="connsiteY10860" fmla="*/ 2690351 h 4151891"/>
              <a:gd name="connsiteX10861" fmla="*/ 2678349 w 7122824"/>
              <a:gd name="connsiteY10861" fmla="*/ 2689576 h 4151891"/>
              <a:gd name="connsiteX10862" fmla="*/ 2676294 w 7122824"/>
              <a:gd name="connsiteY10862" fmla="*/ 2690208 h 4151891"/>
              <a:gd name="connsiteX10863" fmla="*/ 2671185 w 7122824"/>
              <a:gd name="connsiteY10863" fmla="*/ 2689050 h 4151891"/>
              <a:gd name="connsiteX10864" fmla="*/ 2665074 w 7122824"/>
              <a:gd name="connsiteY10864" fmla="*/ 2685100 h 4151891"/>
              <a:gd name="connsiteX10865" fmla="*/ 2638101 w 7122824"/>
              <a:gd name="connsiteY10865" fmla="*/ 2676008 h 4151891"/>
              <a:gd name="connsiteX10866" fmla="*/ 2641335 w 7122824"/>
              <a:gd name="connsiteY10866" fmla="*/ 2684800 h 4151891"/>
              <a:gd name="connsiteX10867" fmla="*/ 2640306 w 7122824"/>
              <a:gd name="connsiteY10867" fmla="*/ 2699802 h 4151891"/>
              <a:gd name="connsiteX10868" fmla="*/ 2591604 w 7122824"/>
              <a:gd name="connsiteY10868" fmla="*/ 2660462 h 4151891"/>
              <a:gd name="connsiteX10869" fmla="*/ 2575113 w 7122824"/>
              <a:gd name="connsiteY10869" fmla="*/ 2654952 h 4151891"/>
              <a:gd name="connsiteX10870" fmla="*/ 2570556 w 7122824"/>
              <a:gd name="connsiteY10870" fmla="*/ 2643632 h 4151891"/>
              <a:gd name="connsiteX10871" fmla="*/ 2570735 w 7122824"/>
              <a:gd name="connsiteY10871" fmla="*/ 2643605 h 4151891"/>
              <a:gd name="connsiteX10872" fmla="*/ 2569134 w 7122824"/>
              <a:gd name="connsiteY10872" fmla="*/ 2642312 h 4151891"/>
              <a:gd name="connsiteX10873" fmla="*/ 2572286 w 7122824"/>
              <a:gd name="connsiteY10873" fmla="*/ 2643366 h 4151891"/>
              <a:gd name="connsiteX10874" fmla="*/ 2579318 w 7122824"/>
              <a:gd name="connsiteY10874" fmla="*/ 2642283 h 4151891"/>
              <a:gd name="connsiteX10875" fmla="*/ 2587376 w 7122824"/>
              <a:gd name="connsiteY10875" fmla="*/ 2644332 h 4151891"/>
              <a:gd name="connsiteX10876" fmla="*/ 2599146 w 7122824"/>
              <a:gd name="connsiteY10876" fmla="*/ 2649203 h 4151891"/>
              <a:gd name="connsiteX10877" fmla="*/ 2603530 w 7122824"/>
              <a:gd name="connsiteY10877" fmla="*/ 2640774 h 4151891"/>
              <a:gd name="connsiteX10878" fmla="*/ 2588704 w 7122824"/>
              <a:gd name="connsiteY10878" fmla="*/ 2635445 h 4151891"/>
              <a:gd name="connsiteX10879" fmla="*/ 2566491 w 7122824"/>
              <a:gd name="connsiteY10879" fmla="*/ 2629012 h 4151891"/>
              <a:gd name="connsiteX10880" fmla="*/ 2552082 w 7122824"/>
              <a:gd name="connsiteY10880" fmla="*/ 2624707 h 4151891"/>
              <a:gd name="connsiteX10881" fmla="*/ 2552610 w 7122824"/>
              <a:gd name="connsiteY10881" fmla="*/ 2628100 h 4151891"/>
              <a:gd name="connsiteX10882" fmla="*/ 2539366 w 7122824"/>
              <a:gd name="connsiteY10882" fmla="*/ 2626121 h 4151891"/>
              <a:gd name="connsiteX10883" fmla="*/ 2541126 w 7122824"/>
              <a:gd name="connsiteY10883" fmla="*/ 2621435 h 4151891"/>
              <a:gd name="connsiteX10884" fmla="*/ 2503926 w 7122824"/>
              <a:gd name="connsiteY10884" fmla="*/ 2610321 h 4151891"/>
              <a:gd name="connsiteX10885" fmla="*/ 2476902 w 7122824"/>
              <a:gd name="connsiteY10885" fmla="*/ 2604726 h 4151891"/>
              <a:gd name="connsiteX10886" fmla="*/ 2466107 w 7122824"/>
              <a:gd name="connsiteY10886" fmla="*/ 2601166 h 4151891"/>
              <a:gd name="connsiteX10887" fmla="*/ 2460091 w 7122824"/>
              <a:gd name="connsiteY10887" fmla="*/ 2597112 h 4151891"/>
              <a:gd name="connsiteX10888" fmla="*/ 2457945 w 7122824"/>
              <a:gd name="connsiteY10888" fmla="*/ 2595666 h 4151891"/>
              <a:gd name="connsiteX10889" fmla="*/ 2459055 w 7122824"/>
              <a:gd name="connsiteY10889" fmla="*/ 2595306 h 4151891"/>
              <a:gd name="connsiteX10890" fmla="*/ 2467798 w 7122824"/>
              <a:gd name="connsiteY10890" fmla="*/ 2592467 h 4151891"/>
              <a:gd name="connsiteX10891" fmla="*/ 2483080 w 7122824"/>
              <a:gd name="connsiteY10891" fmla="*/ 2594750 h 4151891"/>
              <a:gd name="connsiteX10892" fmla="*/ 2488160 w 7122824"/>
              <a:gd name="connsiteY10892" fmla="*/ 2595509 h 4151891"/>
              <a:gd name="connsiteX10893" fmla="*/ 2484574 w 7122824"/>
              <a:gd name="connsiteY10893" fmla="*/ 2593005 h 4151891"/>
              <a:gd name="connsiteX10894" fmla="*/ 2489733 w 7122824"/>
              <a:gd name="connsiteY10894" fmla="*/ 2592042 h 4151891"/>
              <a:gd name="connsiteX10895" fmla="*/ 2491468 w 7122824"/>
              <a:gd name="connsiteY10895" fmla="*/ 2580434 h 4151891"/>
              <a:gd name="connsiteX10896" fmla="*/ 2533547 w 7122824"/>
              <a:gd name="connsiteY10896" fmla="*/ 2595760 h 4151891"/>
              <a:gd name="connsiteX10897" fmla="*/ 2532174 w 7122824"/>
              <a:gd name="connsiteY10897" fmla="*/ 2587660 h 4151891"/>
              <a:gd name="connsiteX10898" fmla="*/ 2536563 w 7122824"/>
              <a:gd name="connsiteY10898" fmla="*/ 2582914 h 4151891"/>
              <a:gd name="connsiteX10899" fmla="*/ 2554293 w 7122824"/>
              <a:gd name="connsiteY10899" fmla="*/ 2597222 h 4151891"/>
              <a:gd name="connsiteX10900" fmla="*/ 2572621 w 7122824"/>
              <a:gd name="connsiteY10900" fmla="*/ 2609990 h 4151891"/>
              <a:gd name="connsiteX10901" fmla="*/ 2592963 w 7122824"/>
              <a:gd name="connsiteY10901" fmla="*/ 2617398 h 4151891"/>
              <a:gd name="connsiteX10902" fmla="*/ 2644603 w 7122824"/>
              <a:gd name="connsiteY10902" fmla="*/ 2636014 h 4151891"/>
              <a:gd name="connsiteX10903" fmla="*/ 2654279 w 7122824"/>
              <a:gd name="connsiteY10903" fmla="*/ 2639201 h 4151891"/>
              <a:gd name="connsiteX10904" fmla="*/ 2635982 w 7122824"/>
              <a:gd name="connsiteY10904" fmla="*/ 2627356 h 4151891"/>
              <a:gd name="connsiteX10905" fmla="*/ 2616930 w 7122824"/>
              <a:gd name="connsiteY10905" fmla="*/ 2616432 h 4151891"/>
              <a:gd name="connsiteX10906" fmla="*/ 2601547 w 7122824"/>
              <a:gd name="connsiteY10906" fmla="*/ 2599170 h 4151891"/>
              <a:gd name="connsiteX10907" fmla="*/ 2589075 w 7122824"/>
              <a:gd name="connsiteY10907" fmla="*/ 2594770 h 4151891"/>
              <a:gd name="connsiteX10908" fmla="*/ 2533947 w 7122824"/>
              <a:gd name="connsiteY10908" fmla="*/ 2578309 h 4151891"/>
              <a:gd name="connsiteX10909" fmla="*/ 2534412 w 7122824"/>
              <a:gd name="connsiteY10909" fmla="*/ 2580688 h 4151891"/>
              <a:gd name="connsiteX10910" fmla="*/ 2532202 w 7122824"/>
              <a:gd name="connsiteY10910" fmla="*/ 2584830 h 4151891"/>
              <a:gd name="connsiteX10911" fmla="*/ 2533210 w 7122824"/>
              <a:gd name="connsiteY10911" fmla="*/ 2578090 h 4151891"/>
              <a:gd name="connsiteX10912" fmla="*/ 2516031 w 7122824"/>
              <a:gd name="connsiteY10912" fmla="*/ 2572960 h 4151891"/>
              <a:gd name="connsiteX10913" fmla="*/ 2514148 w 7122824"/>
              <a:gd name="connsiteY10913" fmla="*/ 2585566 h 4151891"/>
              <a:gd name="connsiteX10914" fmla="*/ 2498249 w 7122824"/>
              <a:gd name="connsiteY10914" fmla="*/ 2570623 h 4151891"/>
              <a:gd name="connsiteX10915" fmla="*/ 2502278 w 7122824"/>
              <a:gd name="connsiteY10915" fmla="*/ 2569216 h 4151891"/>
              <a:gd name="connsiteX10916" fmla="*/ 2500522 w 7122824"/>
              <a:gd name="connsiteY10916" fmla="*/ 2568743 h 4151891"/>
              <a:gd name="connsiteX10917" fmla="*/ 2497066 w 7122824"/>
              <a:gd name="connsiteY10917" fmla="*/ 2570060 h 4151891"/>
              <a:gd name="connsiteX10918" fmla="*/ 2494101 w 7122824"/>
              <a:gd name="connsiteY10918" fmla="*/ 2567755 h 4151891"/>
              <a:gd name="connsiteX10919" fmla="*/ 2495240 w 7122824"/>
              <a:gd name="connsiteY10919" fmla="*/ 2567321 h 4151891"/>
              <a:gd name="connsiteX10920" fmla="*/ 2493084 w 7122824"/>
              <a:gd name="connsiteY10920" fmla="*/ 2566741 h 4151891"/>
              <a:gd name="connsiteX10921" fmla="*/ 2492197 w 7122824"/>
              <a:gd name="connsiteY10921" fmla="*/ 2568887 h 4151891"/>
              <a:gd name="connsiteX10922" fmla="*/ 2480767 w 7122824"/>
              <a:gd name="connsiteY10922" fmla="*/ 2571469 h 4151891"/>
              <a:gd name="connsiteX10923" fmla="*/ 2481300 w 7122824"/>
              <a:gd name="connsiteY10923" fmla="*/ 2587144 h 4151891"/>
              <a:gd name="connsiteX10924" fmla="*/ 2446814 w 7122824"/>
              <a:gd name="connsiteY10924" fmla="*/ 2569514 h 4151891"/>
              <a:gd name="connsiteX10925" fmla="*/ 2446648 w 7122824"/>
              <a:gd name="connsiteY10925" fmla="*/ 2560132 h 4151891"/>
              <a:gd name="connsiteX10926" fmla="*/ 2460227 w 7122824"/>
              <a:gd name="connsiteY10926" fmla="*/ 2563720 h 4151891"/>
              <a:gd name="connsiteX10927" fmla="*/ 2473856 w 7122824"/>
              <a:gd name="connsiteY10927" fmla="*/ 2563783 h 4151891"/>
              <a:gd name="connsiteX10928" fmla="*/ 2474669 w 7122824"/>
              <a:gd name="connsiteY10928" fmla="*/ 2561783 h 4151891"/>
              <a:gd name="connsiteX10929" fmla="*/ 2439840 w 7122824"/>
              <a:gd name="connsiteY10929" fmla="*/ 2552406 h 4151891"/>
              <a:gd name="connsiteX10930" fmla="*/ 2422085 w 7122824"/>
              <a:gd name="connsiteY10930" fmla="*/ 2547346 h 4151891"/>
              <a:gd name="connsiteX10931" fmla="*/ 2421444 w 7122824"/>
              <a:gd name="connsiteY10931" fmla="*/ 2548679 h 4151891"/>
              <a:gd name="connsiteX10932" fmla="*/ 2410205 w 7122824"/>
              <a:gd name="connsiteY10932" fmla="*/ 2544576 h 4151891"/>
              <a:gd name="connsiteX10933" fmla="*/ 2411934 w 7122824"/>
              <a:gd name="connsiteY10933" fmla="*/ 2544454 h 4151891"/>
              <a:gd name="connsiteX10934" fmla="*/ 2380876 w 7122824"/>
              <a:gd name="connsiteY10934" fmla="*/ 2535602 h 4151891"/>
              <a:gd name="connsiteX10935" fmla="*/ 2380492 w 7122824"/>
              <a:gd name="connsiteY10935" fmla="*/ 2535728 h 4151891"/>
              <a:gd name="connsiteX10936" fmla="*/ 2380710 w 7122824"/>
              <a:gd name="connsiteY10936" fmla="*/ 2535555 h 4151891"/>
              <a:gd name="connsiteX10937" fmla="*/ 2359111 w 7122824"/>
              <a:gd name="connsiteY10937" fmla="*/ 2529399 h 4151891"/>
              <a:gd name="connsiteX10938" fmla="*/ 2279094 w 7122824"/>
              <a:gd name="connsiteY10938" fmla="*/ 2503372 h 4151891"/>
              <a:gd name="connsiteX10939" fmla="*/ 2276809 w 7122824"/>
              <a:gd name="connsiteY10939" fmla="*/ 2518664 h 4151891"/>
              <a:gd name="connsiteX10940" fmla="*/ 2265330 w 7122824"/>
              <a:gd name="connsiteY10940" fmla="*/ 2501315 h 4151891"/>
              <a:gd name="connsiteX10941" fmla="*/ 2261515 w 7122824"/>
              <a:gd name="connsiteY10941" fmla="*/ 2516379 h 4151891"/>
              <a:gd name="connsiteX10942" fmla="*/ 2238830 w 7122824"/>
              <a:gd name="connsiteY10942" fmla="*/ 2512989 h 4151891"/>
              <a:gd name="connsiteX10943" fmla="*/ 2232713 w 7122824"/>
              <a:gd name="connsiteY10943" fmla="*/ 2512075 h 4151891"/>
              <a:gd name="connsiteX10944" fmla="*/ 2224153 w 7122824"/>
              <a:gd name="connsiteY10944" fmla="*/ 2517050 h 4151891"/>
              <a:gd name="connsiteX10945" fmla="*/ 2210458 w 7122824"/>
              <a:gd name="connsiteY10945" fmla="*/ 2504060 h 4151891"/>
              <a:gd name="connsiteX10946" fmla="*/ 2210865 w 7122824"/>
              <a:gd name="connsiteY10946" fmla="*/ 2501836 h 4151891"/>
              <a:gd name="connsiteX10947" fmla="*/ 2211594 w 7122824"/>
              <a:gd name="connsiteY10947" fmla="*/ 2501697 h 4151891"/>
              <a:gd name="connsiteX10948" fmla="*/ 2211174 w 7122824"/>
              <a:gd name="connsiteY10948" fmla="*/ 2500146 h 4151891"/>
              <a:gd name="connsiteX10949" fmla="*/ 2211711 w 7122824"/>
              <a:gd name="connsiteY10949" fmla="*/ 2497211 h 4151891"/>
              <a:gd name="connsiteX10950" fmla="*/ 2203752 w 7122824"/>
              <a:gd name="connsiteY10950" fmla="*/ 2498368 h 4151891"/>
              <a:gd name="connsiteX10951" fmla="*/ 2188403 w 7122824"/>
              <a:gd name="connsiteY10951" fmla="*/ 2496464 h 4151891"/>
              <a:gd name="connsiteX10952" fmla="*/ 2184394 w 7122824"/>
              <a:gd name="connsiteY10952" fmla="*/ 2495344 h 4151891"/>
              <a:gd name="connsiteX10953" fmla="*/ 2173395 w 7122824"/>
              <a:gd name="connsiteY10953" fmla="*/ 2492268 h 4151891"/>
              <a:gd name="connsiteX10954" fmla="*/ 2136717 w 7122824"/>
              <a:gd name="connsiteY10954" fmla="*/ 2488350 h 4151891"/>
              <a:gd name="connsiteX10955" fmla="*/ 2121423 w 7122824"/>
              <a:gd name="connsiteY10955" fmla="*/ 2486064 h 4151891"/>
              <a:gd name="connsiteX10956" fmla="*/ 2114551 w 7122824"/>
              <a:gd name="connsiteY10956" fmla="*/ 2500672 h 4151891"/>
              <a:gd name="connsiteX10957" fmla="*/ 2127172 w 7122824"/>
              <a:gd name="connsiteY10957" fmla="*/ 2510375 h 4151891"/>
              <a:gd name="connsiteX10958" fmla="*/ 2085748 w 7122824"/>
              <a:gd name="connsiteY10958" fmla="*/ 2496368 h 4151891"/>
              <a:gd name="connsiteX10959" fmla="*/ 2093465 w 7122824"/>
              <a:gd name="connsiteY10959" fmla="*/ 2486577 h 4151891"/>
              <a:gd name="connsiteX10960" fmla="*/ 1958506 w 7122824"/>
              <a:gd name="connsiteY10960" fmla="*/ 2474226 h 4151891"/>
              <a:gd name="connsiteX10961" fmla="*/ 2017324 w 7122824"/>
              <a:gd name="connsiteY10961" fmla="*/ 2464256 h 4151891"/>
              <a:gd name="connsiteX10962" fmla="*/ 2052918 w 7122824"/>
              <a:gd name="connsiteY10962" fmla="*/ 2466708 h 4151891"/>
              <a:gd name="connsiteX10963" fmla="*/ 2073229 w 7122824"/>
              <a:gd name="connsiteY10963" fmla="*/ 2465054 h 4151891"/>
              <a:gd name="connsiteX10964" fmla="*/ 2084691 w 7122824"/>
              <a:gd name="connsiteY10964" fmla="*/ 2451133 h 4151891"/>
              <a:gd name="connsiteX10965" fmla="*/ 2107631 w 7122824"/>
              <a:gd name="connsiteY10965" fmla="*/ 2454561 h 4151891"/>
              <a:gd name="connsiteX10966" fmla="*/ 2091581 w 7122824"/>
              <a:gd name="connsiteY10966" fmla="*/ 2467796 h 4151891"/>
              <a:gd name="connsiteX10967" fmla="*/ 2214305 w 7122824"/>
              <a:gd name="connsiteY10967" fmla="*/ 2478318 h 4151891"/>
              <a:gd name="connsiteX10968" fmla="*/ 2216362 w 7122824"/>
              <a:gd name="connsiteY10968" fmla="*/ 2464555 h 4151891"/>
              <a:gd name="connsiteX10969" fmla="*/ 2259506 w 7122824"/>
              <a:gd name="connsiteY10969" fmla="*/ 2476719 h 4151891"/>
              <a:gd name="connsiteX10970" fmla="*/ 2262786 w 7122824"/>
              <a:gd name="connsiteY10970" fmla="*/ 2478516 h 4151891"/>
              <a:gd name="connsiteX10971" fmla="*/ 2260377 w 7122824"/>
              <a:gd name="connsiteY10971" fmla="*/ 2479535 h 4151891"/>
              <a:gd name="connsiteX10972" fmla="*/ 2258401 w 7122824"/>
              <a:gd name="connsiteY10972" fmla="*/ 2484908 h 4151891"/>
              <a:gd name="connsiteX10973" fmla="*/ 2262252 w 7122824"/>
              <a:gd name="connsiteY10973" fmla="*/ 2483333 h 4151891"/>
              <a:gd name="connsiteX10974" fmla="*/ 2263749 w 7122824"/>
              <a:gd name="connsiteY10974" fmla="*/ 2479044 h 4151891"/>
              <a:gd name="connsiteX10975" fmla="*/ 2272622 w 7122824"/>
              <a:gd name="connsiteY10975" fmla="*/ 2483905 h 4151891"/>
              <a:gd name="connsiteX10976" fmla="*/ 2303046 w 7122824"/>
              <a:gd name="connsiteY10976" fmla="*/ 2493923 h 4151891"/>
              <a:gd name="connsiteX10977" fmla="*/ 2315964 w 7122824"/>
              <a:gd name="connsiteY10977" fmla="*/ 2494265 h 4151891"/>
              <a:gd name="connsiteX10978" fmla="*/ 2313464 w 7122824"/>
              <a:gd name="connsiteY10978" fmla="*/ 2492153 h 4151891"/>
              <a:gd name="connsiteX10979" fmla="*/ 2313816 w 7122824"/>
              <a:gd name="connsiteY10979" fmla="*/ 2491704 h 4151891"/>
              <a:gd name="connsiteX10980" fmla="*/ 2312979 w 7122824"/>
              <a:gd name="connsiteY10980" fmla="*/ 2488409 h 4151891"/>
              <a:gd name="connsiteX10981" fmla="*/ 2315145 w 7122824"/>
              <a:gd name="connsiteY10981" fmla="*/ 2484841 h 4151891"/>
              <a:gd name="connsiteX10982" fmla="*/ 2315816 w 7122824"/>
              <a:gd name="connsiteY10982" fmla="*/ 2489194 h 4151891"/>
              <a:gd name="connsiteX10983" fmla="*/ 2318372 w 7122824"/>
              <a:gd name="connsiteY10983" fmla="*/ 2489278 h 4151891"/>
              <a:gd name="connsiteX10984" fmla="*/ 2319541 w 7122824"/>
              <a:gd name="connsiteY10984" fmla="*/ 2494361 h 4151891"/>
              <a:gd name="connsiteX10985" fmla="*/ 2334841 w 7122824"/>
              <a:gd name="connsiteY10985" fmla="*/ 2494767 h 4151891"/>
              <a:gd name="connsiteX10986" fmla="*/ 2365213 w 7122824"/>
              <a:gd name="connsiteY10986" fmla="*/ 2504483 h 4151891"/>
              <a:gd name="connsiteX10987" fmla="*/ 2389679 w 7122824"/>
              <a:gd name="connsiteY10987" fmla="*/ 2515386 h 4151891"/>
              <a:gd name="connsiteX10988" fmla="*/ 2389295 w 7122824"/>
              <a:gd name="connsiteY10988" fmla="*/ 2509500 h 4151891"/>
              <a:gd name="connsiteX10989" fmla="*/ 2373677 w 7122824"/>
              <a:gd name="connsiteY10989" fmla="*/ 2496823 h 4151891"/>
              <a:gd name="connsiteX10990" fmla="*/ 2336448 w 7122824"/>
              <a:gd name="connsiteY10990" fmla="*/ 2476719 h 4151891"/>
              <a:gd name="connsiteX10991" fmla="*/ 2315077 w 7122824"/>
              <a:gd name="connsiteY10991" fmla="*/ 2462676 h 4151891"/>
              <a:gd name="connsiteX10992" fmla="*/ 2307601 w 7122824"/>
              <a:gd name="connsiteY10992" fmla="*/ 2460825 h 4151891"/>
              <a:gd name="connsiteX10993" fmla="*/ 2293818 w 7122824"/>
              <a:gd name="connsiteY10993" fmla="*/ 2446685 h 4151891"/>
              <a:gd name="connsiteX10994" fmla="*/ 2285683 w 7122824"/>
              <a:gd name="connsiteY10994" fmla="*/ 2459276 h 4151891"/>
              <a:gd name="connsiteX10995" fmla="*/ 2271989 w 7122824"/>
              <a:gd name="connsiteY10995" fmla="*/ 2446289 h 4151891"/>
              <a:gd name="connsiteX10996" fmla="*/ 2259514 w 7122824"/>
              <a:gd name="connsiteY10996" fmla="*/ 2447812 h 4151891"/>
              <a:gd name="connsiteX10997" fmla="*/ 2255278 w 7122824"/>
              <a:gd name="connsiteY10997" fmla="*/ 2451054 h 4151891"/>
              <a:gd name="connsiteX10998" fmla="*/ 2264340 w 7122824"/>
              <a:gd name="connsiteY10998" fmla="*/ 2456631 h 4151891"/>
              <a:gd name="connsiteX10999" fmla="*/ 2293048 w 7122824"/>
              <a:gd name="connsiteY10999" fmla="*/ 2473238 h 4151891"/>
              <a:gd name="connsiteX11000" fmla="*/ 2236876 w 7122824"/>
              <a:gd name="connsiteY11000" fmla="*/ 2450986 h 4151891"/>
              <a:gd name="connsiteX11001" fmla="*/ 2243486 w 7122824"/>
              <a:gd name="connsiteY11001" fmla="*/ 2447256 h 4151891"/>
              <a:gd name="connsiteX11002" fmla="*/ 2238741 w 7122824"/>
              <a:gd name="connsiteY11002" fmla="*/ 2443918 h 4151891"/>
              <a:gd name="connsiteX11003" fmla="*/ 2238590 w 7122824"/>
              <a:gd name="connsiteY11003" fmla="*/ 2444010 h 4151891"/>
              <a:gd name="connsiteX11004" fmla="*/ 2239344 w 7122824"/>
              <a:gd name="connsiteY11004" fmla="*/ 2448107 h 4151891"/>
              <a:gd name="connsiteX11005" fmla="*/ 2236357 w 7122824"/>
              <a:gd name="connsiteY11005" fmla="*/ 2448220 h 4151891"/>
              <a:gd name="connsiteX11006" fmla="*/ 2238146 w 7122824"/>
              <a:gd name="connsiteY11006" fmla="*/ 2444283 h 4151891"/>
              <a:gd name="connsiteX11007" fmla="*/ 2234725 w 7122824"/>
              <a:gd name="connsiteY11007" fmla="*/ 2446388 h 4151891"/>
              <a:gd name="connsiteX11008" fmla="*/ 2223534 w 7122824"/>
              <a:gd name="connsiteY11008" fmla="*/ 2443159 h 4151891"/>
              <a:gd name="connsiteX11009" fmla="*/ 2210370 w 7122824"/>
              <a:gd name="connsiteY11009" fmla="*/ 2437942 h 4151891"/>
              <a:gd name="connsiteX11010" fmla="*/ 2187700 w 7122824"/>
              <a:gd name="connsiteY11010" fmla="*/ 2438384 h 4151891"/>
              <a:gd name="connsiteX11011" fmla="*/ 2150307 w 7122824"/>
              <a:gd name="connsiteY11011" fmla="*/ 2437190 h 4151891"/>
              <a:gd name="connsiteX11012" fmla="*/ 2128393 w 7122824"/>
              <a:gd name="connsiteY11012" fmla="*/ 2435460 h 4151891"/>
              <a:gd name="connsiteX11013" fmla="*/ 2126528 w 7122824"/>
              <a:gd name="connsiteY11013" fmla="*/ 2440754 h 4151891"/>
              <a:gd name="connsiteX11014" fmla="*/ 2123019 w 7122824"/>
              <a:gd name="connsiteY11014" fmla="*/ 2442369 h 4151891"/>
              <a:gd name="connsiteX11015" fmla="*/ 2124911 w 7122824"/>
              <a:gd name="connsiteY11015" fmla="*/ 2437003 h 4151891"/>
              <a:gd name="connsiteX11016" fmla="*/ 2128284 w 7122824"/>
              <a:gd name="connsiteY11016" fmla="*/ 2435450 h 4151891"/>
              <a:gd name="connsiteX11017" fmla="*/ 2118164 w 7122824"/>
              <a:gd name="connsiteY11017" fmla="*/ 2434651 h 4151891"/>
              <a:gd name="connsiteX11018" fmla="*/ 2112883 w 7122824"/>
              <a:gd name="connsiteY11018" fmla="*/ 2434235 h 4151891"/>
              <a:gd name="connsiteX11019" fmla="*/ 2038064 w 7122824"/>
              <a:gd name="connsiteY11019" fmla="*/ 2430096 h 4151891"/>
              <a:gd name="connsiteX11020" fmla="*/ 2051016 w 7122824"/>
              <a:gd name="connsiteY11020" fmla="*/ 2416656 h 4151891"/>
              <a:gd name="connsiteX11021" fmla="*/ 2091019 w 7122824"/>
              <a:gd name="connsiteY11021" fmla="*/ 2419246 h 4151891"/>
              <a:gd name="connsiteX11022" fmla="*/ 2133775 w 7122824"/>
              <a:gd name="connsiteY11022" fmla="*/ 2424333 h 4151891"/>
              <a:gd name="connsiteX11023" fmla="*/ 2155414 w 7122824"/>
              <a:gd name="connsiteY11023" fmla="*/ 2426003 h 4151891"/>
              <a:gd name="connsiteX11024" fmla="*/ 2166120 w 7122824"/>
              <a:gd name="connsiteY11024" fmla="*/ 2427603 h 4151891"/>
              <a:gd name="connsiteX11025" fmla="*/ 2167158 w 7122824"/>
              <a:gd name="connsiteY11025" fmla="*/ 2420659 h 4151891"/>
              <a:gd name="connsiteX11026" fmla="*/ 2160230 w 7122824"/>
              <a:gd name="connsiteY11026" fmla="*/ 2417885 h 4151891"/>
              <a:gd name="connsiteX11027" fmla="*/ 2167513 w 7122824"/>
              <a:gd name="connsiteY11027" fmla="*/ 2411066 h 4151891"/>
              <a:gd name="connsiteX11028" fmla="*/ 2172151 w 7122824"/>
              <a:gd name="connsiteY11028" fmla="*/ 2413187 h 4151891"/>
              <a:gd name="connsiteX11029" fmla="*/ 2223795 w 7122824"/>
              <a:gd name="connsiteY11029" fmla="*/ 2425278 h 4151891"/>
              <a:gd name="connsiteX11030" fmla="*/ 2249564 w 7122824"/>
              <a:gd name="connsiteY11030" fmla="*/ 2430693 h 4151891"/>
              <a:gd name="connsiteX11031" fmla="*/ 2258354 w 7122824"/>
              <a:gd name="connsiteY11031" fmla="*/ 2424189 h 4151891"/>
              <a:gd name="connsiteX11032" fmla="*/ 2236328 w 7122824"/>
              <a:gd name="connsiteY11032" fmla="*/ 2414644 h 4151891"/>
              <a:gd name="connsiteX11033" fmla="*/ 2221035 w 7122824"/>
              <a:gd name="connsiteY11033" fmla="*/ 2412359 h 4151891"/>
              <a:gd name="connsiteX11034" fmla="*/ 2214315 w 7122824"/>
              <a:gd name="connsiteY11034" fmla="*/ 2411209 h 4151891"/>
              <a:gd name="connsiteX11035" fmla="*/ 2214672 w 7122824"/>
              <a:gd name="connsiteY11035" fmla="*/ 2413253 h 4151891"/>
              <a:gd name="connsiteX11036" fmla="*/ 2201428 w 7122824"/>
              <a:gd name="connsiteY11036" fmla="*/ 2411274 h 4151891"/>
              <a:gd name="connsiteX11037" fmla="*/ 2207653 w 7122824"/>
              <a:gd name="connsiteY11037" fmla="*/ 2399825 h 4151891"/>
              <a:gd name="connsiteX11038" fmla="*/ 2211799 w 7122824"/>
              <a:gd name="connsiteY11038" fmla="*/ 2403400 h 4151891"/>
              <a:gd name="connsiteX11039" fmla="*/ 2218346 w 7122824"/>
              <a:gd name="connsiteY11039" fmla="*/ 2401795 h 4151891"/>
              <a:gd name="connsiteX11040" fmla="*/ 2228523 w 7122824"/>
              <a:gd name="connsiteY11040" fmla="*/ 2404098 h 4151891"/>
              <a:gd name="connsiteX11041" fmla="*/ 2252764 w 7122824"/>
              <a:gd name="connsiteY11041" fmla="*/ 2409283 h 4151891"/>
              <a:gd name="connsiteX11042" fmla="*/ 2271185 w 7122824"/>
              <a:gd name="connsiteY11042" fmla="*/ 2414015 h 4151891"/>
              <a:gd name="connsiteX11043" fmla="*/ 2271711 w 7122824"/>
              <a:gd name="connsiteY11043" fmla="*/ 2418246 h 4151891"/>
              <a:gd name="connsiteX11044" fmla="*/ 2273126 w 7122824"/>
              <a:gd name="connsiteY11044" fmla="*/ 2421982 h 4151891"/>
              <a:gd name="connsiteX11045" fmla="*/ 2272093 w 7122824"/>
              <a:gd name="connsiteY11045" fmla="*/ 2421316 h 4151891"/>
              <a:gd name="connsiteX11046" fmla="*/ 2272320 w 7122824"/>
              <a:gd name="connsiteY11046" fmla="*/ 2423149 h 4151891"/>
              <a:gd name="connsiteX11047" fmla="*/ 2289529 w 7122824"/>
              <a:gd name="connsiteY11047" fmla="*/ 2433538 h 4151891"/>
              <a:gd name="connsiteX11048" fmla="*/ 2337527 w 7122824"/>
              <a:gd name="connsiteY11048" fmla="*/ 2445400 h 4151891"/>
              <a:gd name="connsiteX11049" fmla="*/ 2337983 w 7122824"/>
              <a:gd name="connsiteY11049" fmla="*/ 2442746 h 4151891"/>
              <a:gd name="connsiteX11050" fmla="*/ 2312388 w 7122824"/>
              <a:gd name="connsiteY11050" fmla="*/ 2428118 h 4151891"/>
              <a:gd name="connsiteX11051" fmla="*/ 2291094 w 7122824"/>
              <a:gd name="connsiteY11051" fmla="*/ 2416804 h 4151891"/>
              <a:gd name="connsiteX11052" fmla="*/ 2273919 w 7122824"/>
              <a:gd name="connsiteY11052" fmla="*/ 2412445 h 4151891"/>
              <a:gd name="connsiteX11053" fmla="*/ 2286037 w 7122824"/>
              <a:gd name="connsiteY11053" fmla="*/ 2414116 h 4151891"/>
              <a:gd name="connsiteX11054" fmla="*/ 2239081 w 7122824"/>
              <a:gd name="connsiteY11054" fmla="*/ 2389168 h 4151891"/>
              <a:gd name="connsiteX11055" fmla="*/ 2212418 w 7122824"/>
              <a:gd name="connsiteY11055" fmla="*/ 2387197 h 4151891"/>
              <a:gd name="connsiteX11056" fmla="*/ 2179872 w 7122824"/>
              <a:gd name="connsiteY11056" fmla="*/ 2386145 h 4151891"/>
              <a:gd name="connsiteX11057" fmla="*/ 2163698 w 7122824"/>
              <a:gd name="connsiteY11057" fmla="*/ 2386128 h 4151891"/>
              <a:gd name="connsiteX11058" fmla="*/ 2160717 w 7122824"/>
              <a:gd name="connsiteY11058" fmla="*/ 2390430 h 4151891"/>
              <a:gd name="connsiteX11059" fmla="*/ 2155106 w 7122824"/>
              <a:gd name="connsiteY11059" fmla="*/ 2390565 h 4151891"/>
              <a:gd name="connsiteX11060" fmla="*/ 2157757 w 7122824"/>
              <a:gd name="connsiteY11060" fmla="*/ 2386121 h 4151891"/>
              <a:gd name="connsiteX11061" fmla="*/ 2125270 w 7122824"/>
              <a:gd name="connsiteY11061" fmla="*/ 2386087 h 4151891"/>
              <a:gd name="connsiteX11062" fmla="*/ 2127631 w 7122824"/>
              <a:gd name="connsiteY11062" fmla="*/ 2386719 h 4151891"/>
              <a:gd name="connsiteX11063" fmla="*/ 2129245 w 7122824"/>
              <a:gd name="connsiteY11063" fmla="*/ 2408156 h 4151891"/>
              <a:gd name="connsiteX11064" fmla="*/ 2120717 w 7122824"/>
              <a:gd name="connsiteY11064" fmla="*/ 2400753 h 4151891"/>
              <a:gd name="connsiteX11065" fmla="*/ 2112599 w 7122824"/>
              <a:gd name="connsiteY11065" fmla="*/ 2390602 h 4151891"/>
              <a:gd name="connsiteX11066" fmla="*/ 2117775 w 7122824"/>
              <a:gd name="connsiteY11066" fmla="*/ 2386079 h 4151891"/>
              <a:gd name="connsiteX11067" fmla="*/ 2044653 w 7122824"/>
              <a:gd name="connsiteY11067" fmla="*/ 2386002 h 4151891"/>
              <a:gd name="connsiteX11068" fmla="*/ 2047010 w 7122824"/>
              <a:gd name="connsiteY11068" fmla="*/ 2380859 h 4151891"/>
              <a:gd name="connsiteX11069" fmla="*/ 2045018 w 7122824"/>
              <a:gd name="connsiteY11069" fmla="*/ 2380493 h 4151891"/>
              <a:gd name="connsiteX11070" fmla="*/ 2042671 w 7122824"/>
              <a:gd name="connsiteY11070" fmla="*/ 2374501 h 4151891"/>
              <a:gd name="connsiteX11071" fmla="*/ 2041938 w 7122824"/>
              <a:gd name="connsiteY11071" fmla="*/ 2376526 h 4151891"/>
              <a:gd name="connsiteX11072" fmla="*/ 2033861 w 7122824"/>
              <a:gd name="connsiteY11072" fmla="*/ 2387463 h 4151891"/>
              <a:gd name="connsiteX11073" fmla="*/ 1970367 w 7122824"/>
              <a:gd name="connsiteY11073" fmla="*/ 2387378 h 4151891"/>
              <a:gd name="connsiteX11074" fmla="*/ 1992873 w 7122824"/>
              <a:gd name="connsiteY11074" fmla="*/ 2381338 h 4151891"/>
              <a:gd name="connsiteX11075" fmla="*/ 2002496 w 7122824"/>
              <a:gd name="connsiteY11075" fmla="*/ 2379642 h 4151891"/>
              <a:gd name="connsiteX11076" fmla="*/ 2005702 w 7122824"/>
              <a:gd name="connsiteY11076" fmla="*/ 2358182 h 4151891"/>
              <a:gd name="connsiteX11077" fmla="*/ 2011890 w 7122824"/>
              <a:gd name="connsiteY11077" fmla="*/ 2379479 h 4151891"/>
              <a:gd name="connsiteX11078" fmla="*/ 2020557 w 7122824"/>
              <a:gd name="connsiteY11078" fmla="*/ 2352828 h 4151891"/>
              <a:gd name="connsiteX11079" fmla="*/ 2035728 w 7122824"/>
              <a:gd name="connsiteY11079" fmla="*/ 2352320 h 4151891"/>
              <a:gd name="connsiteX11080" fmla="*/ 2046920 w 7122824"/>
              <a:gd name="connsiteY11080" fmla="*/ 2362775 h 4151891"/>
              <a:gd name="connsiteX11081" fmla="*/ 2042717 w 7122824"/>
              <a:gd name="connsiteY11081" fmla="*/ 2374375 h 4151891"/>
              <a:gd name="connsiteX11082" fmla="*/ 2048645 w 7122824"/>
              <a:gd name="connsiteY11082" fmla="*/ 2375445 h 4151891"/>
              <a:gd name="connsiteX11083" fmla="*/ 2050177 w 7122824"/>
              <a:gd name="connsiteY11083" fmla="*/ 2380482 h 4151891"/>
              <a:gd name="connsiteX11084" fmla="*/ 2051330 w 7122824"/>
              <a:gd name="connsiteY11084" fmla="*/ 2380551 h 4151891"/>
              <a:gd name="connsiteX11085" fmla="*/ 2059788 w 7122824"/>
              <a:gd name="connsiteY11085" fmla="*/ 2378884 h 4151891"/>
              <a:gd name="connsiteX11086" fmla="*/ 2049413 w 7122824"/>
              <a:gd name="connsiteY11086" fmla="*/ 2354143 h 4151891"/>
              <a:gd name="connsiteX11087" fmla="*/ 2107273 w 7122824"/>
              <a:gd name="connsiteY11087" fmla="*/ 2362789 h 4151891"/>
              <a:gd name="connsiteX11088" fmla="*/ 2072549 w 7122824"/>
              <a:gd name="connsiteY11088" fmla="*/ 2366720 h 4151891"/>
              <a:gd name="connsiteX11089" fmla="*/ 2122534 w 7122824"/>
              <a:gd name="connsiteY11089" fmla="*/ 2375753 h 4151891"/>
              <a:gd name="connsiteX11090" fmla="*/ 2126081 w 7122824"/>
              <a:gd name="connsiteY11090" fmla="*/ 2362473 h 4151891"/>
              <a:gd name="connsiteX11091" fmla="*/ 2112775 w 7122824"/>
              <a:gd name="connsiteY11091" fmla="*/ 2357358 h 4151891"/>
              <a:gd name="connsiteX11092" fmla="*/ 2119807 w 7122824"/>
              <a:gd name="connsiteY11092" fmla="*/ 2352155 h 4151891"/>
              <a:gd name="connsiteX11093" fmla="*/ 2134616 w 7122824"/>
              <a:gd name="connsiteY11093" fmla="*/ 2355932 h 4151891"/>
              <a:gd name="connsiteX11094" fmla="*/ 2133403 w 7122824"/>
              <a:gd name="connsiteY11094" fmla="*/ 2374511 h 4151891"/>
              <a:gd name="connsiteX11095" fmla="*/ 2144794 w 7122824"/>
              <a:gd name="connsiteY11095" fmla="*/ 2371523 h 4151891"/>
              <a:gd name="connsiteX11096" fmla="*/ 2140276 w 7122824"/>
              <a:gd name="connsiteY11096" fmla="*/ 2359904 h 4151891"/>
              <a:gd name="connsiteX11097" fmla="*/ 2161386 w 7122824"/>
              <a:gd name="connsiteY11097" fmla="*/ 2355128 h 4151891"/>
              <a:gd name="connsiteX11098" fmla="*/ 2142487 w 7122824"/>
              <a:gd name="connsiteY11098" fmla="*/ 2347124 h 4151891"/>
              <a:gd name="connsiteX11099" fmla="*/ 2099336 w 7122824"/>
              <a:gd name="connsiteY11099" fmla="*/ 2332056 h 4151891"/>
              <a:gd name="connsiteX11100" fmla="*/ 2072567 w 7122824"/>
              <a:gd name="connsiteY11100" fmla="*/ 2325716 h 4151891"/>
              <a:gd name="connsiteX11101" fmla="*/ 2033860 w 7122824"/>
              <a:gd name="connsiteY11101" fmla="*/ 2329546 h 4151891"/>
              <a:gd name="connsiteX11102" fmla="*/ 1988392 w 7122824"/>
              <a:gd name="connsiteY11102" fmla="*/ 2332132 h 4151891"/>
              <a:gd name="connsiteX11103" fmla="*/ 1967850 w 7122824"/>
              <a:gd name="connsiteY11103" fmla="*/ 2335317 h 4151891"/>
              <a:gd name="connsiteX11104" fmla="*/ 1949428 w 7122824"/>
              <a:gd name="connsiteY11104" fmla="*/ 2343507 h 4151891"/>
              <a:gd name="connsiteX11105" fmla="*/ 1857000 w 7122824"/>
              <a:gd name="connsiteY11105" fmla="*/ 2348196 h 4151891"/>
              <a:gd name="connsiteX11106" fmla="*/ 1811532 w 7122824"/>
              <a:gd name="connsiteY11106" fmla="*/ 2350783 h 4151891"/>
              <a:gd name="connsiteX11107" fmla="*/ 1789435 w 7122824"/>
              <a:gd name="connsiteY11107" fmla="*/ 2352171 h 4151891"/>
              <a:gd name="connsiteX11108" fmla="*/ 1770423 w 7122824"/>
              <a:gd name="connsiteY11108" fmla="*/ 2355584 h 4151891"/>
              <a:gd name="connsiteX11109" fmla="*/ 1763778 w 7122824"/>
              <a:gd name="connsiteY11109" fmla="*/ 2368662 h 4151891"/>
              <a:gd name="connsiteX11110" fmla="*/ 1746536 w 7122824"/>
              <a:gd name="connsiteY11110" fmla="*/ 2368951 h 4151891"/>
              <a:gd name="connsiteX11111" fmla="*/ 1606545 w 7122824"/>
              <a:gd name="connsiteY11111" fmla="*/ 2390246 h 4151891"/>
              <a:gd name="connsiteX11112" fmla="*/ 1520850 w 7122824"/>
              <a:gd name="connsiteY11112" fmla="*/ 2402194 h 4151891"/>
              <a:gd name="connsiteX11113" fmla="*/ 1497224 w 7122824"/>
              <a:gd name="connsiteY11113" fmla="*/ 2403354 h 4151891"/>
              <a:gd name="connsiteX11114" fmla="*/ 1488434 w 7122824"/>
              <a:gd name="connsiteY11114" fmla="*/ 2409858 h 4151891"/>
              <a:gd name="connsiteX11115" fmla="*/ 1481790 w 7122824"/>
              <a:gd name="connsiteY11115" fmla="*/ 2422936 h 4151891"/>
              <a:gd name="connsiteX11116" fmla="*/ 1463045 w 7122824"/>
              <a:gd name="connsiteY11116" fmla="*/ 2424565 h 4151891"/>
              <a:gd name="connsiteX11117" fmla="*/ 1431314 w 7122824"/>
              <a:gd name="connsiteY11117" fmla="*/ 2427641 h 4151891"/>
              <a:gd name="connsiteX11118" fmla="*/ 1493149 w 7122824"/>
              <a:gd name="connsiteY11118" fmla="*/ 2430627 h 4151891"/>
              <a:gd name="connsiteX11119" fmla="*/ 1487576 w 7122824"/>
              <a:gd name="connsiteY11119" fmla="*/ 2446992 h 4151891"/>
              <a:gd name="connsiteX11120" fmla="*/ 1471597 w 7122824"/>
              <a:gd name="connsiteY11120" fmla="*/ 2449295 h 4151891"/>
              <a:gd name="connsiteX11121" fmla="*/ 1456945 w 7122824"/>
              <a:gd name="connsiteY11121" fmla="*/ 2454922 h 4151891"/>
              <a:gd name="connsiteX11122" fmla="*/ 1448155 w 7122824"/>
              <a:gd name="connsiteY11122" fmla="*/ 2461425 h 4151891"/>
              <a:gd name="connsiteX11123" fmla="*/ 1460930 w 7122824"/>
              <a:gd name="connsiteY11123" fmla="*/ 2458640 h 4151891"/>
              <a:gd name="connsiteX11124" fmla="*/ 1460976 w 7122824"/>
              <a:gd name="connsiteY11124" fmla="*/ 2457841 h 4151891"/>
              <a:gd name="connsiteX11125" fmla="*/ 1460183 w 7122824"/>
              <a:gd name="connsiteY11125" fmla="*/ 2456068 h 4151891"/>
              <a:gd name="connsiteX11126" fmla="*/ 1462492 w 7122824"/>
              <a:gd name="connsiteY11126" fmla="*/ 2455586 h 4151891"/>
              <a:gd name="connsiteX11127" fmla="*/ 1461260 w 7122824"/>
              <a:gd name="connsiteY11127" fmla="*/ 2458568 h 4151891"/>
              <a:gd name="connsiteX11128" fmla="*/ 1463576 w 7122824"/>
              <a:gd name="connsiteY11128" fmla="*/ 2458064 h 4151891"/>
              <a:gd name="connsiteX11129" fmla="*/ 1479630 w 7122824"/>
              <a:gd name="connsiteY11129" fmla="*/ 2458313 h 4151891"/>
              <a:gd name="connsiteX11130" fmla="*/ 1469083 w 7122824"/>
              <a:gd name="connsiteY11130" fmla="*/ 2466117 h 4151891"/>
              <a:gd name="connsiteX11131" fmla="*/ 1450267 w 7122824"/>
              <a:gd name="connsiteY11131" fmla="*/ 2478680 h 4151891"/>
              <a:gd name="connsiteX11132" fmla="*/ 1357889 w 7122824"/>
              <a:gd name="connsiteY11132" fmla="*/ 2503961 h 4151891"/>
              <a:gd name="connsiteX11133" fmla="*/ 1346569 w 7122824"/>
              <a:gd name="connsiteY11133" fmla="*/ 2496015 h 4151891"/>
              <a:gd name="connsiteX11134" fmla="*/ 1331858 w 7122824"/>
              <a:gd name="connsiteY11134" fmla="*/ 2510754 h 4151891"/>
              <a:gd name="connsiteX11135" fmla="*/ 1306500 w 7122824"/>
              <a:gd name="connsiteY11135" fmla="*/ 2514783 h 4151891"/>
              <a:gd name="connsiteX11136" fmla="*/ 1196195 w 7122824"/>
              <a:gd name="connsiteY11136" fmla="*/ 2544942 h 4151891"/>
              <a:gd name="connsiteX11137" fmla="*/ 1086276 w 7122824"/>
              <a:gd name="connsiteY11137" fmla="*/ 2582977 h 4151891"/>
              <a:gd name="connsiteX11138" fmla="*/ 1031949 w 7122824"/>
              <a:gd name="connsiteY11138" fmla="*/ 2603001 h 4151891"/>
              <a:gd name="connsiteX11139" fmla="*/ 1007260 w 7122824"/>
              <a:gd name="connsiteY11139" fmla="*/ 2611275 h 4151891"/>
              <a:gd name="connsiteX11140" fmla="*/ 989979 w 7122824"/>
              <a:gd name="connsiteY11140" fmla="*/ 2611820 h 4151891"/>
              <a:gd name="connsiteX11141" fmla="*/ 992916 w 7122824"/>
              <a:gd name="connsiteY11141" fmla="*/ 2609896 h 4151891"/>
              <a:gd name="connsiteX11142" fmla="*/ 990313 w 7122824"/>
              <a:gd name="connsiteY11142" fmla="*/ 2610874 h 4151891"/>
              <a:gd name="connsiteX11143" fmla="*/ 989131 w 7122824"/>
              <a:gd name="connsiteY11143" fmla="*/ 2609081 h 4151891"/>
              <a:gd name="connsiteX11144" fmla="*/ 990773 w 7122824"/>
              <a:gd name="connsiteY11144" fmla="*/ 2607800 h 4151891"/>
              <a:gd name="connsiteX11145" fmla="*/ 993323 w 7122824"/>
              <a:gd name="connsiteY11145" fmla="*/ 2609669 h 4151891"/>
              <a:gd name="connsiteX11146" fmla="*/ 996429 w 7122824"/>
              <a:gd name="connsiteY11146" fmla="*/ 2608549 h 4151891"/>
              <a:gd name="connsiteX11147" fmla="*/ 1000675 w 7122824"/>
              <a:gd name="connsiteY11147" fmla="*/ 2603018 h 4151891"/>
              <a:gd name="connsiteX11148" fmla="*/ 982815 w 7122824"/>
              <a:gd name="connsiteY11148" fmla="*/ 2609186 h 4151891"/>
              <a:gd name="connsiteX11149" fmla="*/ 979104 w 7122824"/>
              <a:gd name="connsiteY11149" fmla="*/ 2602638 h 4151891"/>
              <a:gd name="connsiteX11150" fmla="*/ 968428 w 7122824"/>
              <a:gd name="connsiteY11150" fmla="*/ 2590382 h 4151891"/>
              <a:gd name="connsiteX11151" fmla="*/ 999643 w 7122824"/>
              <a:gd name="connsiteY11151" fmla="*/ 2570260 h 4151891"/>
              <a:gd name="connsiteX11152" fmla="*/ 1011232 w 7122824"/>
              <a:gd name="connsiteY11152" fmla="*/ 2564223 h 4151891"/>
              <a:gd name="connsiteX11153" fmla="*/ 1010841 w 7122824"/>
              <a:gd name="connsiteY11153" fmla="*/ 2561748 h 4151891"/>
              <a:gd name="connsiteX11154" fmla="*/ 1009111 w 7122824"/>
              <a:gd name="connsiteY11154" fmla="*/ 2559964 h 4151891"/>
              <a:gd name="connsiteX11155" fmla="*/ 1013371 w 7122824"/>
              <a:gd name="connsiteY11155" fmla="*/ 2560601 h 4151891"/>
              <a:gd name="connsiteX11156" fmla="*/ 1011661 w 7122824"/>
              <a:gd name="connsiteY11156" fmla="*/ 2563999 h 4151891"/>
              <a:gd name="connsiteX11157" fmla="*/ 1015308 w 7122824"/>
              <a:gd name="connsiteY11157" fmla="*/ 2562100 h 4151891"/>
              <a:gd name="connsiteX11158" fmla="*/ 1031119 w 7122824"/>
              <a:gd name="connsiteY11158" fmla="*/ 2556234 h 4151891"/>
              <a:gd name="connsiteX11159" fmla="*/ 1059605 w 7122824"/>
              <a:gd name="connsiteY11159" fmla="*/ 2541730 h 4151891"/>
              <a:gd name="connsiteX11160" fmla="*/ 1075198 w 7122824"/>
              <a:gd name="connsiteY11160" fmla="*/ 2531552 h 4151891"/>
              <a:gd name="connsiteX11161" fmla="*/ 1057688 w 7122824"/>
              <a:gd name="connsiteY11161" fmla="*/ 2536500 h 4151891"/>
              <a:gd name="connsiteX11162" fmla="*/ 1045339 w 7122824"/>
              <a:gd name="connsiteY11162" fmla="*/ 2539990 h 4151891"/>
              <a:gd name="connsiteX11163" fmla="*/ 1015598 w 7122824"/>
              <a:gd name="connsiteY11163" fmla="*/ 2555479 h 4151891"/>
              <a:gd name="connsiteX11164" fmla="*/ 951902 w 7122824"/>
              <a:gd name="connsiteY11164" fmla="*/ 2575406 h 4151891"/>
              <a:gd name="connsiteX11165" fmla="*/ 805118 w 7122824"/>
              <a:gd name="connsiteY11165" fmla="*/ 2610774 h 4151891"/>
              <a:gd name="connsiteX11166" fmla="*/ 819481 w 7122824"/>
              <a:gd name="connsiteY11166" fmla="*/ 2587905 h 4151891"/>
              <a:gd name="connsiteX11167" fmla="*/ 844855 w 7122824"/>
              <a:gd name="connsiteY11167" fmla="*/ 2575044 h 4151891"/>
              <a:gd name="connsiteX11168" fmla="*/ 913764 w 7122824"/>
              <a:gd name="connsiteY11168" fmla="*/ 2560325 h 4151891"/>
              <a:gd name="connsiteX11169" fmla="*/ 948395 w 7122824"/>
              <a:gd name="connsiteY11169" fmla="*/ 2548302 h 4151891"/>
              <a:gd name="connsiteX11170" fmla="*/ 1022610 w 7122824"/>
              <a:gd name="connsiteY11170" fmla="*/ 2519003 h 4151891"/>
              <a:gd name="connsiteX11171" fmla="*/ 1093566 w 7122824"/>
              <a:gd name="connsiteY11171" fmla="*/ 2492345 h 4151891"/>
              <a:gd name="connsiteX11172" fmla="*/ 1188577 w 7122824"/>
              <a:gd name="connsiteY11172" fmla="*/ 2459899 h 4151891"/>
              <a:gd name="connsiteX11173" fmla="*/ 1222565 w 7122824"/>
              <a:gd name="connsiteY11173" fmla="*/ 2439967 h 4151891"/>
              <a:gd name="connsiteX11174" fmla="*/ 1238736 w 7122824"/>
              <a:gd name="connsiteY11174" fmla="*/ 2436385 h 4151891"/>
              <a:gd name="connsiteX11175" fmla="*/ 1314704 w 7122824"/>
              <a:gd name="connsiteY11175" fmla="*/ 2418033 h 4151891"/>
              <a:gd name="connsiteX11176" fmla="*/ 1333062 w 7122824"/>
              <a:gd name="connsiteY11176" fmla="*/ 2408529 h 4151891"/>
              <a:gd name="connsiteX11177" fmla="*/ 1398940 w 7122824"/>
              <a:gd name="connsiteY11177" fmla="*/ 2394921 h 4151891"/>
              <a:gd name="connsiteX11178" fmla="*/ 1413161 w 7122824"/>
              <a:gd name="connsiteY11178" fmla="*/ 2393921 h 4151891"/>
              <a:gd name="connsiteX11179" fmla="*/ 1471980 w 7122824"/>
              <a:gd name="connsiteY11179" fmla="*/ 2383948 h 4151891"/>
              <a:gd name="connsiteX11180" fmla="*/ 1515749 w 7122824"/>
              <a:gd name="connsiteY11180" fmla="*/ 2373552 h 4151891"/>
              <a:gd name="connsiteX11181" fmla="*/ 1559073 w 7122824"/>
              <a:gd name="connsiteY11181" fmla="*/ 2364391 h 4151891"/>
              <a:gd name="connsiteX11182" fmla="*/ 1595822 w 7122824"/>
              <a:gd name="connsiteY11182" fmla="*/ 2357370 h 4151891"/>
              <a:gd name="connsiteX11183" fmla="*/ 1677412 w 7122824"/>
              <a:gd name="connsiteY11183" fmla="*/ 2343248 h 4151891"/>
              <a:gd name="connsiteX11184" fmla="*/ 1771249 w 7122824"/>
              <a:gd name="connsiteY11184" fmla="*/ 2329128 h 4151891"/>
              <a:gd name="connsiteX11185" fmla="*/ 1857560 w 7122824"/>
              <a:gd name="connsiteY11185" fmla="*/ 2323525 h 4151891"/>
              <a:gd name="connsiteX11186" fmla="*/ 1865228 w 7122824"/>
              <a:gd name="connsiteY11186" fmla="*/ 2322813 h 4151891"/>
              <a:gd name="connsiteX11187" fmla="*/ 1872546 w 7122824"/>
              <a:gd name="connsiteY11187" fmla="*/ 2318722 h 4151891"/>
              <a:gd name="connsiteX11188" fmla="*/ 1872030 w 7122824"/>
              <a:gd name="connsiteY11188" fmla="*/ 2322181 h 4151891"/>
              <a:gd name="connsiteX11189" fmla="*/ 1900303 w 7122824"/>
              <a:gd name="connsiteY11189" fmla="*/ 2319555 h 4151891"/>
              <a:gd name="connsiteX11190" fmla="*/ 1943679 w 7122824"/>
              <a:gd name="connsiteY11190" fmla="*/ 2319197 h 4151891"/>
              <a:gd name="connsiteX11191" fmla="*/ 2035554 w 7122824"/>
              <a:gd name="connsiteY11191" fmla="*/ 2319082 h 4151891"/>
              <a:gd name="connsiteX11192" fmla="*/ 2043464 w 7122824"/>
              <a:gd name="connsiteY11192" fmla="*/ 2319188 h 4151891"/>
              <a:gd name="connsiteX11193" fmla="*/ 2040997 w 7122824"/>
              <a:gd name="connsiteY11193" fmla="*/ 2317855 h 4151891"/>
              <a:gd name="connsiteX11194" fmla="*/ 2034948 w 7122824"/>
              <a:gd name="connsiteY11194" fmla="*/ 2305980 h 4151891"/>
              <a:gd name="connsiteX11195" fmla="*/ 1987763 w 7122824"/>
              <a:gd name="connsiteY11195" fmla="*/ 2298930 h 4151891"/>
              <a:gd name="connsiteX11196" fmla="*/ 1902877 w 7122824"/>
              <a:gd name="connsiteY11196" fmla="*/ 2273708 h 4151891"/>
              <a:gd name="connsiteX11197" fmla="*/ 1898617 w 7122824"/>
              <a:gd name="connsiteY11197" fmla="*/ 2271776 h 4151891"/>
              <a:gd name="connsiteX11198" fmla="*/ 1895070 w 7122824"/>
              <a:gd name="connsiteY11198" fmla="*/ 2272185 h 4151891"/>
              <a:gd name="connsiteX11199" fmla="*/ 1893205 w 7122824"/>
              <a:gd name="connsiteY11199" fmla="*/ 2269319 h 4151891"/>
              <a:gd name="connsiteX11200" fmla="*/ 1887858 w 7122824"/>
              <a:gd name="connsiteY11200" fmla="*/ 2266893 h 4151891"/>
              <a:gd name="connsiteX11201" fmla="*/ 1878498 w 7122824"/>
              <a:gd name="connsiteY11201" fmla="*/ 2258284 h 4151891"/>
              <a:gd name="connsiteX11202" fmla="*/ 1873473 w 7122824"/>
              <a:gd name="connsiteY11202" fmla="*/ 2259583 h 4151891"/>
              <a:gd name="connsiteX11203" fmla="*/ 1850036 w 7122824"/>
              <a:gd name="connsiteY11203" fmla="*/ 2264088 h 4151891"/>
              <a:gd name="connsiteX11204" fmla="*/ 1849104 w 7122824"/>
              <a:gd name="connsiteY11204" fmla="*/ 2264123 h 4151891"/>
              <a:gd name="connsiteX11205" fmla="*/ 1825965 w 7122824"/>
              <a:gd name="connsiteY11205" fmla="*/ 2264983 h 4151891"/>
              <a:gd name="connsiteX11206" fmla="*/ 1622324 w 7122824"/>
              <a:gd name="connsiteY11206" fmla="*/ 2304343 h 4151891"/>
              <a:gd name="connsiteX11207" fmla="*/ 1625776 w 7122824"/>
              <a:gd name="connsiteY11207" fmla="*/ 2312671 h 4151891"/>
              <a:gd name="connsiteX11208" fmla="*/ 1603265 w 7122824"/>
              <a:gd name="connsiteY11208" fmla="*/ 2306183 h 4151891"/>
              <a:gd name="connsiteX11209" fmla="*/ 1615447 w 7122824"/>
              <a:gd name="connsiteY11209" fmla="*/ 2318939 h 4151891"/>
              <a:gd name="connsiteX11210" fmla="*/ 1501800 w 7122824"/>
              <a:gd name="connsiteY11210" fmla="*/ 2339195 h 4151891"/>
              <a:gd name="connsiteX11211" fmla="*/ 1525025 w 7122824"/>
              <a:gd name="connsiteY11211" fmla="*/ 2330427 h 4151891"/>
              <a:gd name="connsiteX11212" fmla="*/ 1541909 w 7122824"/>
              <a:gd name="connsiteY11212" fmla="*/ 2320451 h 4151891"/>
              <a:gd name="connsiteX11213" fmla="*/ 1569081 w 7122824"/>
              <a:gd name="connsiteY11213" fmla="*/ 2316699 h 4151891"/>
              <a:gd name="connsiteX11214" fmla="*/ 1587496 w 7122824"/>
              <a:gd name="connsiteY11214" fmla="*/ 2306951 h 4151891"/>
              <a:gd name="connsiteX11215" fmla="*/ 1596980 w 7122824"/>
              <a:gd name="connsiteY11215" fmla="*/ 2295868 h 4151891"/>
              <a:gd name="connsiteX11216" fmla="*/ 1627176 w 7122824"/>
              <a:gd name="connsiteY11216" fmla="*/ 2292828 h 4151891"/>
              <a:gd name="connsiteX11217" fmla="*/ 1690062 w 7122824"/>
              <a:gd name="connsiteY11217" fmla="*/ 2278789 h 4151891"/>
              <a:gd name="connsiteX11218" fmla="*/ 1709037 w 7122824"/>
              <a:gd name="connsiteY11218" fmla="*/ 2274994 h 4151891"/>
              <a:gd name="connsiteX11219" fmla="*/ 1709302 w 7122824"/>
              <a:gd name="connsiteY11219" fmla="*/ 2273223 h 4151891"/>
              <a:gd name="connsiteX11220" fmla="*/ 1709871 w 7122824"/>
              <a:gd name="connsiteY11220" fmla="*/ 2269417 h 4151891"/>
              <a:gd name="connsiteX11221" fmla="*/ 1712049 w 7122824"/>
              <a:gd name="connsiteY11221" fmla="*/ 2273050 h 4151891"/>
              <a:gd name="connsiteX11222" fmla="*/ 1710708 w 7122824"/>
              <a:gd name="connsiteY11222" fmla="*/ 2274659 h 4151891"/>
              <a:gd name="connsiteX11223" fmla="*/ 1754808 w 7122824"/>
              <a:gd name="connsiteY11223" fmla="*/ 2265840 h 4151891"/>
              <a:gd name="connsiteX11224" fmla="*/ 1817919 w 7122824"/>
              <a:gd name="connsiteY11224" fmla="*/ 2255968 h 4151891"/>
              <a:gd name="connsiteX11225" fmla="*/ 1877757 w 7122824"/>
              <a:gd name="connsiteY11225" fmla="*/ 2251564 h 4151891"/>
              <a:gd name="connsiteX11226" fmla="*/ 1878738 w 7122824"/>
              <a:gd name="connsiteY11226" fmla="*/ 2249403 h 4151891"/>
              <a:gd name="connsiteX11227" fmla="*/ 1887681 w 7122824"/>
              <a:gd name="connsiteY11227" fmla="*/ 2249761 h 4151891"/>
              <a:gd name="connsiteX11228" fmla="*/ 1907922 w 7122824"/>
              <a:gd name="connsiteY11228" fmla="*/ 2254125 h 4151891"/>
              <a:gd name="connsiteX11229" fmla="*/ 1908502 w 7122824"/>
              <a:gd name="connsiteY11229" fmla="*/ 2253879 h 4151891"/>
              <a:gd name="connsiteX11230" fmla="*/ 1908382 w 7122824"/>
              <a:gd name="connsiteY11230" fmla="*/ 2254224 h 4151891"/>
              <a:gd name="connsiteX11231" fmla="*/ 1908855 w 7122824"/>
              <a:gd name="connsiteY11231" fmla="*/ 2254326 h 4151891"/>
              <a:gd name="connsiteX11232" fmla="*/ 1920068 w 7122824"/>
              <a:gd name="connsiteY11232" fmla="*/ 2253106 h 4151891"/>
              <a:gd name="connsiteX11233" fmla="*/ 1931727 w 7122824"/>
              <a:gd name="connsiteY11233" fmla="*/ 2245110 h 4151891"/>
              <a:gd name="connsiteX11234" fmla="*/ 1990533 w 7122824"/>
              <a:gd name="connsiteY11234" fmla="*/ 2255449 h 4151891"/>
              <a:gd name="connsiteX11235" fmla="*/ 1956839 w 7122824"/>
              <a:gd name="connsiteY11235" fmla="*/ 2246542 h 4151891"/>
              <a:gd name="connsiteX11236" fmla="*/ 1929694 w 7122824"/>
              <a:gd name="connsiteY11236" fmla="*/ 2239380 h 4151891"/>
              <a:gd name="connsiteX11237" fmla="*/ 1922763 w 7122824"/>
              <a:gd name="connsiteY11237" fmla="*/ 2222819 h 4151891"/>
              <a:gd name="connsiteX11238" fmla="*/ 2010979 w 7122824"/>
              <a:gd name="connsiteY11238" fmla="*/ 2249497 h 4151891"/>
              <a:gd name="connsiteX11239" fmla="*/ 2011710 w 7122824"/>
              <a:gd name="connsiteY11239" fmla="*/ 2247918 h 4151891"/>
              <a:gd name="connsiteX11240" fmla="*/ 2017014 w 7122824"/>
              <a:gd name="connsiteY11240" fmla="*/ 2246672 h 4151891"/>
              <a:gd name="connsiteX11241" fmla="*/ 2028592 w 7122824"/>
              <a:gd name="connsiteY11241" fmla="*/ 2249777 h 4151891"/>
              <a:gd name="connsiteX11242" fmla="*/ 2026409 w 7122824"/>
              <a:gd name="connsiteY11242" fmla="*/ 2254163 h 4151891"/>
              <a:gd name="connsiteX11243" fmla="*/ 2074986 w 7122824"/>
              <a:gd name="connsiteY11243" fmla="*/ 2268854 h 4151891"/>
              <a:gd name="connsiteX11244" fmla="*/ 2097530 w 7122824"/>
              <a:gd name="connsiteY11244" fmla="*/ 2275328 h 4151891"/>
              <a:gd name="connsiteX11245" fmla="*/ 2101844 w 7122824"/>
              <a:gd name="connsiteY11245" fmla="*/ 2278061 h 4151891"/>
              <a:gd name="connsiteX11246" fmla="*/ 2127627 w 7122824"/>
              <a:gd name="connsiteY11246" fmla="*/ 2277134 h 4151891"/>
              <a:gd name="connsiteX11247" fmla="*/ 2143816 w 7122824"/>
              <a:gd name="connsiteY11247" fmla="*/ 2281396 h 4151891"/>
              <a:gd name="connsiteX11248" fmla="*/ 2153259 w 7122824"/>
              <a:gd name="connsiteY11248" fmla="*/ 2270166 h 4151891"/>
              <a:gd name="connsiteX11249" fmla="*/ 2167469 w 7122824"/>
              <a:gd name="connsiteY11249" fmla="*/ 2289408 h 4151891"/>
              <a:gd name="connsiteX11250" fmla="*/ 2109809 w 7122824"/>
              <a:gd name="connsiteY11250" fmla="*/ 2290125 h 4151891"/>
              <a:gd name="connsiteX11251" fmla="*/ 2103199 w 7122824"/>
              <a:gd name="connsiteY11251" fmla="*/ 2285347 h 4151891"/>
              <a:gd name="connsiteX11252" fmla="*/ 2094635 w 7122824"/>
              <a:gd name="connsiteY11252" fmla="*/ 2284211 h 4151891"/>
              <a:gd name="connsiteX11253" fmla="*/ 2088061 w 7122824"/>
              <a:gd name="connsiteY11253" fmla="*/ 2282477 h 4151891"/>
              <a:gd name="connsiteX11254" fmla="*/ 2087125 w 7122824"/>
              <a:gd name="connsiteY11254" fmla="*/ 2288746 h 4151891"/>
              <a:gd name="connsiteX11255" fmla="*/ 2082695 w 7122824"/>
              <a:gd name="connsiteY11255" fmla="*/ 2281061 h 4151891"/>
              <a:gd name="connsiteX11256" fmla="*/ 2067978 w 7122824"/>
              <a:gd name="connsiteY11256" fmla="*/ 2277178 h 4151891"/>
              <a:gd name="connsiteX11257" fmla="*/ 2057842 w 7122824"/>
              <a:gd name="connsiteY11257" fmla="*/ 2277413 h 4151891"/>
              <a:gd name="connsiteX11258" fmla="*/ 2052740 w 7122824"/>
              <a:gd name="connsiteY11258" fmla="*/ 2274778 h 4151891"/>
              <a:gd name="connsiteX11259" fmla="*/ 2052437 w 7122824"/>
              <a:gd name="connsiteY11259" fmla="*/ 2272736 h 4151891"/>
              <a:gd name="connsiteX11260" fmla="*/ 2010873 w 7122824"/>
              <a:gd name="connsiteY11260" fmla="*/ 2260826 h 4151891"/>
              <a:gd name="connsiteX11261" fmla="*/ 2003342 w 7122824"/>
              <a:gd name="connsiteY11261" fmla="*/ 2258836 h 4151891"/>
              <a:gd name="connsiteX11262" fmla="*/ 2003982 w 7122824"/>
              <a:gd name="connsiteY11262" fmla="*/ 2260665 h 4151891"/>
              <a:gd name="connsiteX11263" fmla="*/ 1998469 w 7122824"/>
              <a:gd name="connsiteY11263" fmla="*/ 2260149 h 4151891"/>
              <a:gd name="connsiteX11264" fmla="*/ 1997573 w 7122824"/>
              <a:gd name="connsiteY11264" fmla="*/ 2257310 h 4151891"/>
              <a:gd name="connsiteX11265" fmla="*/ 1990871 w 7122824"/>
              <a:gd name="connsiteY11265" fmla="*/ 2255539 h 4151891"/>
              <a:gd name="connsiteX11266" fmla="*/ 1947160 w 7122824"/>
              <a:gd name="connsiteY11266" fmla="*/ 2262586 h 4151891"/>
              <a:gd name="connsiteX11267" fmla="*/ 1964601 w 7122824"/>
              <a:gd name="connsiteY11267" fmla="*/ 2266347 h 4151891"/>
              <a:gd name="connsiteX11268" fmla="*/ 2041177 w 7122824"/>
              <a:gd name="connsiteY11268" fmla="*/ 2285234 h 4151891"/>
              <a:gd name="connsiteX11269" fmla="*/ 2074554 w 7122824"/>
              <a:gd name="connsiteY11269" fmla="*/ 2300930 h 4151891"/>
              <a:gd name="connsiteX11270" fmla="*/ 2117534 w 7122824"/>
              <a:gd name="connsiteY11270" fmla="*/ 2315187 h 4151891"/>
              <a:gd name="connsiteX11271" fmla="*/ 2133292 w 7122824"/>
              <a:gd name="connsiteY11271" fmla="*/ 2321608 h 4151891"/>
              <a:gd name="connsiteX11272" fmla="*/ 2135651 w 7122824"/>
              <a:gd name="connsiteY11272" fmla="*/ 2318629 h 4151891"/>
              <a:gd name="connsiteX11273" fmla="*/ 2141174 w 7122824"/>
              <a:gd name="connsiteY11273" fmla="*/ 2319268 h 4151891"/>
              <a:gd name="connsiteX11274" fmla="*/ 2137785 w 7122824"/>
              <a:gd name="connsiteY11274" fmla="*/ 2323438 h 4151891"/>
              <a:gd name="connsiteX11275" fmla="*/ 2155757 w 7122824"/>
              <a:gd name="connsiteY11275" fmla="*/ 2330760 h 4151891"/>
              <a:gd name="connsiteX11276" fmla="*/ 2156786 w 7122824"/>
              <a:gd name="connsiteY11276" fmla="*/ 2325274 h 4151891"/>
              <a:gd name="connsiteX11277" fmla="*/ 2160858 w 7122824"/>
              <a:gd name="connsiteY11277" fmla="*/ 2316339 h 4151891"/>
              <a:gd name="connsiteX11278" fmla="*/ 2165819 w 7122824"/>
              <a:gd name="connsiteY11278" fmla="*/ 2316457 h 4151891"/>
              <a:gd name="connsiteX11279" fmla="*/ 2156912 w 7122824"/>
              <a:gd name="connsiteY11279" fmla="*/ 2311669 h 4151891"/>
              <a:gd name="connsiteX11280" fmla="*/ 2226155 w 7122824"/>
              <a:gd name="connsiteY11280" fmla="*/ 2329182 h 4151891"/>
              <a:gd name="connsiteX11281" fmla="*/ 2261746 w 7122824"/>
              <a:gd name="connsiteY11281" fmla="*/ 2344320 h 4151891"/>
              <a:gd name="connsiteX11282" fmla="*/ 2344541 w 7122824"/>
              <a:gd name="connsiteY11282" fmla="*/ 2357923 h 4151891"/>
              <a:gd name="connsiteX11283" fmla="*/ 2369721 w 7122824"/>
              <a:gd name="connsiteY11283" fmla="*/ 2363403 h 4151891"/>
              <a:gd name="connsiteX11284" fmla="*/ 2366001 w 7122824"/>
              <a:gd name="connsiteY11284" fmla="*/ 2355858 h 4151891"/>
              <a:gd name="connsiteX11285" fmla="*/ 2374423 w 7122824"/>
              <a:gd name="connsiteY11285" fmla="*/ 2356127 h 4151891"/>
              <a:gd name="connsiteX11286" fmla="*/ 2378319 w 7122824"/>
              <a:gd name="connsiteY11286" fmla="*/ 2364028 h 4151891"/>
              <a:gd name="connsiteX11287" fmla="*/ 2371613 w 7122824"/>
              <a:gd name="connsiteY11287" fmla="*/ 2363814 h 4151891"/>
              <a:gd name="connsiteX11288" fmla="*/ 2383217 w 7122824"/>
              <a:gd name="connsiteY11288" fmla="*/ 2366340 h 4151891"/>
              <a:gd name="connsiteX11289" fmla="*/ 2383159 w 7122824"/>
              <a:gd name="connsiteY11289" fmla="*/ 2364018 h 4151891"/>
              <a:gd name="connsiteX11290" fmla="*/ 2384111 w 7122824"/>
              <a:gd name="connsiteY11290" fmla="*/ 2366534 h 4151891"/>
              <a:gd name="connsiteX11291" fmla="*/ 2454385 w 7122824"/>
              <a:gd name="connsiteY11291" fmla="*/ 2381828 h 4151891"/>
              <a:gd name="connsiteX11292" fmla="*/ 2484316 w 7122824"/>
              <a:gd name="connsiteY11292" fmla="*/ 2389773 h 4151891"/>
              <a:gd name="connsiteX11293" fmla="*/ 2484881 w 7122824"/>
              <a:gd name="connsiteY11293" fmla="*/ 2385350 h 4151891"/>
              <a:gd name="connsiteX11294" fmla="*/ 2489218 w 7122824"/>
              <a:gd name="connsiteY11294" fmla="*/ 2379866 h 4151891"/>
              <a:gd name="connsiteX11295" fmla="*/ 2487916 w 7122824"/>
              <a:gd name="connsiteY11295" fmla="*/ 2389958 h 4151891"/>
              <a:gd name="connsiteX11296" fmla="*/ 2487373 w 7122824"/>
              <a:gd name="connsiteY11296" fmla="*/ 2390585 h 4151891"/>
              <a:gd name="connsiteX11297" fmla="*/ 2508179 w 7122824"/>
              <a:gd name="connsiteY11297" fmla="*/ 2396108 h 4151891"/>
              <a:gd name="connsiteX11298" fmla="*/ 2506280 w 7122824"/>
              <a:gd name="connsiteY11298" fmla="*/ 2393824 h 4151891"/>
              <a:gd name="connsiteX11299" fmla="*/ 2515385 w 7122824"/>
              <a:gd name="connsiteY11299" fmla="*/ 2392928 h 4151891"/>
              <a:gd name="connsiteX11300" fmla="*/ 2519680 w 7122824"/>
              <a:gd name="connsiteY11300" fmla="*/ 2394693 h 4151891"/>
              <a:gd name="connsiteX11301" fmla="*/ 2524479 w 7122824"/>
              <a:gd name="connsiteY11301" fmla="*/ 2392302 h 4151891"/>
              <a:gd name="connsiteX11302" fmla="*/ 2535151 w 7122824"/>
              <a:gd name="connsiteY11302" fmla="*/ 2392530 h 4151891"/>
              <a:gd name="connsiteX11303" fmla="*/ 2539174 w 7122824"/>
              <a:gd name="connsiteY11303" fmla="*/ 2387332 h 4151891"/>
              <a:gd name="connsiteX11304" fmla="*/ 2537198 w 7122824"/>
              <a:gd name="connsiteY11304" fmla="*/ 2393263 h 4151891"/>
              <a:gd name="connsiteX11305" fmla="*/ 2536662 w 7122824"/>
              <a:gd name="connsiteY11305" fmla="*/ 2393427 h 4151891"/>
              <a:gd name="connsiteX11306" fmla="*/ 2545179 w 7122824"/>
              <a:gd name="connsiteY11306" fmla="*/ 2398521 h 4151891"/>
              <a:gd name="connsiteX11307" fmla="*/ 2596850 w 7122824"/>
              <a:gd name="connsiteY11307" fmla="*/ 2417188 h 4151891"/>
              <a:gd name="connsiteX11308" fmla="*/ 2621029 w 7122824"/>
              <a:gd name="connsiteY11308" fmla="*/ 2430474 h 4151891"/>
              <a:gd name="connsiteX11309" fmla="*/ 2622056 w 7122824"/>
              <a:gd name="connsiteY11309" fmla="*/ 2439433 h 4151891"/>
              <a:gd name="connsiteX11310" fmla="*/ 2622214 w 7122824"/>
              <a:gd name="connsiteY11310" fmla="*/ 2438737 h 4151891"/>
              <a:gd name="connsiteX11311" fmla="*/ 2625510 w 7122824"/>
              <a:gd name="connsiteY11311" fmla="*/ 2442177 h 4151891"/>
              <a:gd name="connsiteX11312" fmla="*/ 2630557 w 7122824"/>
              <a:gd name="connsiteY11312" fmla="*/ 2440984 h 4151891"/>
              <a:gd name="connsiteX11313" fmla="*/ 2627111 w 7122824"/>
              <a:gd name="connsiteY11313" fmla="*/ 2432652 h 4151891"/>
              <a:gd name="connsiteX11314" fmla="*/ 2643705 w 7122824"/>
              <a:gd name="connsiteY11314" fmla="*/ 2436696 h 4151891"/>
              <a:gd name="connsiteX11315" fmla="*/ 2653953 w 7122824"/>
              <a:gd name="connsiteY11315" fmla="*/ 2441353 h 4151891"/>
              <a:gd name="connsiteX11316" fmla="*/ 2651935 w 7122824"/>
              <a:gd name="connsiteY11316" fmla="*/ 2454862 h 4151891"/>
              <a:gd name="connsiteX11317" fmla="*/ 2658542 w 7122824"/>
              <a:gd name="connsiteY11317" fmla="*/ 2442039 h 4151891"/>
              <a:gd name="connsiteX11318" fmla="*/ 2680875 w 7122824"/>
              <a:gd name="connsiteY11318" fmla="*/ 2450776 h 4151891"/>
              <a:gd name="connsiteX11319" fmla="*/ 2680073 w 7122824"/>
              <a:gd name="connsiteY11319" fmla="*/ 2447383 h 4151891"/>
              <a:gd name="connsiteX11320" fmla="*/ 2663936 w 7122824"/>
              <a:gd name="connsiteY11320" fmla="*/ 2440281 h 4151891"/>
              <a:gd name="connsiteX11321" fmla="*/ 2664161 w 7122824"/>
              <a:gd name="connsiteY11321" fmla="*/ 2439963 h 4151891"/>
              <a:gd name="connsiteX11322" fmla="*/ 2663979 w 7122824"/>
              <a:gd name="connsiteY11322" fmla="*/ 2440166 h 4151891"/>
              <a:gd name="connsiteX11323" fmla="*/ 2664463 w 7122824"/>
              <a:gd name="connsiteY11323" fmla="*/ 2435714 h 4151891"/>
              <a:gd name="connsiteX11324" fmla="*/ 2664593 w 7122824"/>
              <a:gd name="connsiteY11324" fmla="*/ 2435675 h 4151891"/>
              <a:gd name="connsiteX11325" fmla="*/ 2661988 w 7122824"/>
              <a:gd name="connsiteY11325" fmla="*/ 2436310 h 4151891"/>
              <a:gd name="connsiteX11326" fmla="*/ 2655446 w 7122824"/>
              <a:gd name="connsiteY11326" fmla="*/ 2434322 h 4151891"/>
              <a:gd name="connsiteX11327" fmla="*/ 2640142 w 7122824"/>
              <a:gd name="connsiteY11327" fmla="*/ 2421647 h 4151891"/>
              <a:gd name="connsiteX11328" fmla="*/ 2616613 w 7122824"/>
              <a:gd name="connsiteY11328" fmla="*/ 2413442 h 4151891"/>
              <a:gd name="connsiteX11329" fmla="*/ 2608543 w 7122824"/>
              <a:gd name="connsiteY11329" fmla="*/ 2405981 h 4151891"/>
              <a:gd name="connsiteX11330" fmla="*/ 2605564 w 7122824"/>
              <a:gd name="connsiteY11330" fmla="*/ 2400313 h 4151891"/>
              <a:gd name="connsiteX11331" fmla="*/ 2589306 w 7122824"/>
              <a:gd name="connsiteY11331" fmla="*/ 2394433 h 4151891"/>
              <a:gd name="connsiteX11332" fmla="*/ 2552013 w 7122824"/>
              <a:gd name="connsiteY11332" fmla="*/ 2384170 h 4151891"/>
              <a:gd name="connsiteX11333" fmla="*/ 2541764 w 7122824"/>
              <a:gd name="connsiteY11333" fmla="*/ 2379513 h 4151891"/>
              <a:gd name="connsiteX11334" fmla="*/ 2542749 w 7122824"/>
              <a:gd name="connsiteY11334" fmla="*/ 2362462 h 4151891"/>
              <a:gd name="connsiteX11335" fmla="*/ 2521206 w 7122824"/>
              <a:gd name="connsiteY11335" fmla="*/ 2351426 h 4151891"/>
              <a:gd name="connsiteX11336" fmla="*/ 2482385 w 7122824"/>
              <a:gd name="connsiteY11336" fmla="*/ 2340936 h 4151891"/>
              <a:gd name="connsiteX11337" fmla="*/ 2407506 w 7122824"/>
              <a:gd name="connsiteY11337" fmla="*/ 2320626 h 4151891"/>
              <a:gd name="connsiteX11338" fmla="*/ 2398914 w 7122824"/>
              <a:gd name="connsiteY11338" fmla="*/ 2336277 h 4151891"/>
              <a:gd name="connsiteX11339" fmla="*/ 2380562 w 7122824"/>
              <a:gd name="connsiteY11339" fmla="*/ 2333535 h 4151891"/>
              <a:gd name="connsiteX11340" fmla="*/ 2372555 w 7122824"/>
              <a:gd name="connsiteY11340" fmla="*/ 2326086 h 4151891"/>
              <a:gd name="connsiteX11341" fmla="*/ 2393742 w 7122824"/>
              <a:gd name="connsiteY11341" fmla="*/ 2318570 h 4151891"/>
              <a:gd name="connsiteX11342" fmla="*/ 2386072 w 7122824"/>
              <a:gd name="connsiteY11342" fmla="*/ 2312146 h 4151891"/>
              <a:gd name="connsiteX11343" fmla="*/ 2385855 w 7122824"/>
              <a:gd name="connsiteY11343" fmla="*/ 2313593 h 4151891"/>
              <a:gd name="connsiteX11344" fmla="*/ 2377106 w 7122824"/>
              <a:gd name="connsiteY11344" fmla="*/ 2312286 h 4151891"/>
              <a:gd name="connsiteX11345" fmla="*/ 2377612 w 7122824"/>
              <a:gd name="connsiteY11345" fmla="*/ 2308899 h 4151891"/>
              <a:gd name="connsiteX11346" fmla="*/ 2373729 w 7122824"/>
              <a:gd name="connsiteY11346" fmla="*/ 2307763 h 4151891"/>
              <a:gd name="connsiteX11347" fmla="*/ 2346430 w 7122824"/>
              <a:gd name="connsiteY11347" fmla="*/ 2302121 h 4151891"/>
              <a:gd name="connsiteX11348" fmla="*/ 2290812 w 7122824"/>
              <a:gd name="connsiteY11348" fmla="*/ 2290681 h 4151891"/>
              <a:gd name="connsiteX11349" fmla="*/ 2268101 w 7122824"/>
              <a:gd name="connsiteY11349" fmla="*/ 2285724 h 4151891"/>
              <a:gd name="connsiteX11350" fmla="*/ 2264426 w 7122824"/>
              <a:gd name="connsiteY11350" fmla="*/ 2278922 h 4151891"/>
              <a:gd name="connsiteX11351" fmla="*/ 2275360 w 7122824"/>
              <a:gd name="connsiteY11351" fmla="*/ 2278992 h 4151891"/>
              <a:gd name="connsiteX11352" fmla="*/ 2284483 w 7122824"/>
              <a:gd name="connsiteY11352" fmla="*/ 2274702 h 4151891"/>
              <a:gd name="connsiteX11353" fmla="*/ 2285109 w 7122824"/>
              <a:gd name="connsiteY11353" fmla="*/ 2268736 h 4151891"/>
              <a:gd name="connsiteX11354" fmla="*/ 2291551 w 7122824"/>
              <a:gd name="connsiteY11354" fmla="*/ 2261836 h 4151891"/>
              <a:gd name="connsiteX11355" fmla="*/ 2290135 w 7122824"/>
              <a:gd name="connsiteY11355" fmla="*/ 2275337 h 4151891"/>
              <a:gd name="connsiteX11356" fmla="*/ 2289497 w 7122824"/>
              <a:gd name="connsiteY11356" fmla="*/ 2276020 h 4151891"/>
              <a:gd name="connsiteX11357" fmla="*/ 2290189 w 7122824"/>
              <a:gd name="connsiteY11357" fmla="*/ 2276322 h 4151891"/>
              <a:gd name="connsiteX11358" fmla="*/ 2293457 w 7122824"/>
              <a:gd name="connsiteY11358" fmla="*/ 2281697 h 4151891"/>
              <a:gd name="connsiteX11359" fmla="*/ 2304233 w 7122824"/>
              <a:gd name="connsiteY11359" fmla="*/ 2272364 h 4151891"/>
              <a:gd name="connsiteX11360" fmla="*/ 2296200 w 7122824"/>
              <a:gd name="connsiteY11360" fmla="*/ 2263345 h 4151891"/>
              <a:gd name="connsiteX11361" fmla="*/ 2321126 w 7122824"/>
              <a:gd name="connsiteY11361" fmla="*/ 2263945 h 4151891"/>
              <a:gd name="connsiteX11362" fmla="*/ 2308135 w 7122824"/>
              <a:gd name="connsiteY11362" fmla="*/ 2277636 h 4151891"/>
              <a:gd name="connsiteX11363" fmla="*/ 2342370 w 7122824"/>
              <a:gd name="connsiteY11363" fmla="*/ 2287442 h 4151891"/>
              <a:gd name="connsiteX11364" fmla="*/ 2344991 w 7122824"/>
              <a:gd name="connsiteY11364" fmla="*/ 2288932 h 4151891"/>
              <a:gd name="connsiteX11365" fmla="*/ 2357215 w 7122824"/>
              <a:gd name="connsiteY11365" fmla="*/ 2291640 h 4151891"/>
              <a:gd name="connsiteX11366" fmla="*/ 2357561 w 7122824"/>
              <a:gd name="connsiteY11366" fmla="*/ 2292866 h 4151891"/>
              <a:gd name="connsiteX11367" fmla="*/ 2358735 w 7122824"/>
              <a:gd name="connsiteY11367" fmla="*/ 2293014 h 4151891"/>
              <a:gd name="connsiteX11368" fmla="*/ 2364818 w 7122824"/>
              <a:gd name="connsiteY11368" fmla="*/ 2295300 h 4151891"/>
              <a:gd name="connsiteX11369" fmla="*/ 2364801 w 7122824"/>
              <a:gd name="connsiteY11369" fmla="*/ 2294617 h 4151891"/>
              <a:gd name="connsiteX11370" fmla="*/ 2365099 w 7122824"/>
              <a:gd name="connsiteY11370" fmla="*/ 2295406 h 4151891"/>
              <a:gd name="connsiteX11371" fmla="*/ 2379460 w 7122824"/>
              <a:gd name="connsiteY11371" fmla="*/ 2300802 h 4151891"/>
              <a:gd name="connsiteX11372" fmla="*/ 2393426 w 7122824"/>
              <a:gd name="connsiteY11372" fmla="*/ 2299762 h 4151891"/>
              <a:gd name="connsiteX11373" fmla="*/ 2403288 w 7122824"/>
              <a:gd name="connsiteY11373" fmla="*/ 2296545 h 4151891"/>
              <a:gd name="connsiteX11374" fmla="*/ 2426526 w 7122824"/>
              <a:gd name="connsiteY11374" fmla="*/ 2287511 h 4151891"/>
              <a:gd name="connsiteX11375" fmla="*/ 2414291 w 7122824"/>
              <a:gd name="connsiteY11375" fmla="*/ 2285682 h 4151891"/>
              <a:gd name="connsiteX11376" fmla="*/ 2416963 w 7122824"/>
              <a:gd name="connsiteY11376" fmla="*/ 2278266 h 4151891"/>
              <a:gd name="connsiteX11377" fmla="*/ 2432028 w 7122824"/>
              <a:gd name="connsiteY11377" fmla="*/ 2282079 h 4151891"/>
              <a:gd name="connsiteX11378" fmla="*/ 2456243 w 7122824"/>
              <a:gd name="connsiteY11378" fmla="*/ 2285698 h 4151891"/>
              <a:gd name="connsiteX11379" fmla="*/ 2502939 w 7122824"/>
              <a:gd name="connsiteY11379" fmla="*/ 2295802 h 4151891"/>
              <a:gd name="connsiteX11380" fmla="*/ 2545049 w 7122824"/>
              <a:gd name="connsiteY11380" fmla="*/ 2305222 h 4151891"/>
              <a:gd name="connsiteX11381" fmla="*/ 2560533 w 7122824"/>
              <a:gd name="connsiteY11381" fmla="*/ 2316256 h 4151891"/>
              <a:gd name="connsiteX11382" fmla="*/ 2572334 w 7122824"/>
              <a:gd name="connsiteY11382" fmla="*/ 2319664 h 4151891"/>
              <a:gd name="connsiteX11383" fmla="*/ 2496897 w 7122824"/>
              <a:gd name="connsiteY11383" fmla="*/ 2269441 h 4151891"/>
              <a:gd name="connsiteX11384" fmla="*/ 2433937 w 7122824"/>
              <a:gd name="connsiteY11384" fmla="*/ 2232152 h 4151891"/>
              <a:gd name="connsiteX11385" fmla="*/ 2402375 w 7122824"/>
              <a:gd name="connsiteY11385" fmla="*/ 2214930 h 4151891"/>
              <a:gd name="connsiteX11386" fmla="*/ 2387538 w 7122824"/>
              <a:gd name="connsiteY11386" fmla="*/ 2209586 h 4151891"/>
              <a:gd name="connsiteX11387" fmla="*/ 2386804 w 7122824"/>
              <a:gd name="connsiteY11387" fmla="*/ 2199159 h 4151891"/>
              <a:gd name="connsiteX11388" fmla="*/ 2381495 w 7122824"/>
              <a:gd name="connsiteY11388" fmla="*/ 2198366 h 4151891"/>
              <a:gd name="connsiteX11389" fmla="*/ 2380480 w 7122824"/>
              <a:gd name="connsiteY11389" fmla="*/ 2198214 h 4151891"/>
              <a:gd name="connsiteX11390" fmla="*/ 2376447 w 7122824"/>
              <a:gd name="connsiteY11390" fmla="*/ 2200111 h 4151891"/>
              <a:gd name="connsiteX11391" fmla="*/ 2375039 w 7122824"/>
              <a:gd name="connsiteY11391" fmla="*/ 2197401 h 4151891"/>
              <a:gd name="connsiteX11392" fmla="*/ 2357035 w 7122824"/>
              <a:gd name="connsiteY11392" fmla="*/ 2194711 h 4151891"/>
              <a:gd name="connsiteX11393" fmla="*/ 2321761 w 7122824"/>
              <a:gd name="connsiteY11393" fmla="*/ 2181484 h 4151891"/>
              <a:gd name="connsiteX11394" fmla="*/ 2341536 w 7122824"/>
              <a:gd name="connsiteY11394" fmla="*/ 2182404 h 4151891"/>
              <a:gd name="connsiteX11395" fmla="*/ 2323976 w 7122824"/>
              <a:gd name="connsiteY11395" fmla="*/ 2173279 h 4151891"/>
              <a:gd name="connsiteX11396" fmla="*/ 2301562 w 7122824"/>
              <a:gd name="connsiteY11396" fmla="*/ 2155685 h 4151891"/>
              <a:gd name="connsiteX11397" fmla="*/ 2298715 w 7122824"/>
              <a:gd name="connsiteY11397" fmla="*/ 2163243 h 4151891"/>
              <a:gd name="connsiteX11398" fmla="*/ 2294796 w 7122824"/>
              <a:gd name="connsiteY11398" fmla="*/ 2169855 h 4151891"/>
              <a:gd name="connsiteX11399" fmla="*/ 2292391 w 7122824"/>
              <a:gd name="connsiteY11399" fmla="*/ 2169720 h 4151891"/>
              <a:gd name="connsiteX11400" fmla="*/ 2292031 w 7122824"/>
              <a:gd name="connsiteY11400" fmla="*/ 2172123 h 4151891"/>
              <a:gd name="connsiteX11401" fmla="*/ 2290550 w 7122824"/>
              <a:gd name="connsiteY11401" fmla="*/ 2169617 h 4151891"/>
              <a:gd name="connsiteX11402" fmla="*/ 2282198 w 7122824"/>
              <a:gd name="connsiteY11402" fmla="*/ 2169146 h 4151891"/>
              <a:gd name="connsiteX11403" fmla="*/ 2268797 w 7122824"/>
              <a:gd name="connsiteY11403" fmla="*/ 2165971 h 4151891"/>
              <a:gd name="connsiteX11404" fmla="*/ 2277218 w 7122824"/>
              <a:gd name="connsiteY11404" fmla="*/ 2182862 h 4151891"/>
              <a:gd name="connsiteX11405" fmla="*/ 2267794 w 7122824"/>
              <a:gd name="connsiteY11405" fmla="*/ 2180352 h 4151891"/>
              <a:gd name="connsiteX11406" fmla="*/ 2268424 w 7122824"/>
              <a:gd name="connsiteY11406" fmla="*/ 2184176 h 4151891"/>
              <a:gd name="connsiteX11407" fmla="*/ 2266813 w 7122824"/>
              <a:gd name="connsiteY11407" fmla="*/ 2192366 h 4151891"/>
              <a:gd name="connsiteX11408" fmla="*/ 2237689 w 7122824"/>
              <a:gd name="connsiteY11408" fmla="*/ 2183414 h 4151891"/>
              <a:gd name="connsiteX11409" fmla="*/ 2235027 w 7122824"/>
              <a:gd name="connsiteY11409" fmla="*/ 2185873 h 4151891"/>
              <a:gd name="connsiteX11410" fmla="*/ 2234961 w 7122824"/>
              <a:gd name="connsiteY11410" fmla="*/ 2186227 h 4151891"/>
              <a:gd name="connsiteX11411" fmla="*/ 2233670 w 7122824"/>
              <a:gd name="connsiteY11411" fmla="*/ 2190879 h 4151891"/>
              <a:gd name="connsiteX11412" fmla="*/ 2232767 w 7122824"/>
              <a:gd name="connsiteY11412" fmla="*/ 2186271 h 4151891"/>
              <a:gd name="connsiteX11413" fmla="*/ 2233219 w 7122824"/>
              <a:gd name="connsiteY11413" fmla="*/ 2185478 h 4151891"/>
              <a:gd name="connsiteX11414" fmla="*/ 2232793 w 7122824"/>
              <a:gd name="connsiteY11414" fmla="*/ 2181060 h 4151891"/>
              <a:gd name="connsiteX11415" fmla="*/ 2232008 w 7122824"/>
              <a:gd name="connsiteY11415" fmla="*/ 2175925 h 4151891"/>
              <a:gd name="connsiteX11416" fmla="*/ 2240609 w 7122824"/>
              <a:gd name="connsiteY11416" fmla="*/ 2173111 h 4151891"/>
              <a:gd name="connsiteX11417" fmla="*/ 2235805 w 7122824"/>
              <a:gd name="connsiteY11417" fmla="*/ 2171832 h 4151891"/>
              <a:gd name="connsiteX11418" fmla="*/ 2235809 w 7122824"/>
              <a:gd name="connsiteY11418" fmla="*/ 2171837 h 4151891"/>
              <a:gd name="connsiteX11419" fmla="*/ 2231548 w 7122824"/>
              <a:gd name="connsiteY11419" fmla="*/ 2171200 h 4151891"/>
              <a:gd name="connsiteX11420" fmla="*/ 2231907 w 7122824"/>
              <a:gd name="connsiteY11420" fmla="*/ 2170794 h 4151891"/>
              <a:gd name="connsiteX11421" fmla="*/ 2230581 w 7122824"/>
              <a:gd name="connsiteY11421" fmla="*/ 2170441 h 4151891"/>
              <a:gd name="connsiteX11422" fmla="*/ 2226173 w 7122824"/>
              <a:gd name="connsiteY11422" fmla="*/ 2174939 h 4151891"/>
              <a:gd name="connsiteX11423" fmla="*/ 2219988 w 7122824"/>
              <a:gd name="connsiteY11423" fmla="*/ 2184524 h 4151891"/>
              <a:gd name="connsiteX11424" fmla="*/ 2234333 w 7122824"/>
              <a:gd name="connsiteY11424" fmla="*/ 2191338 h 4151891"/>
              <a:gd name="connsiteX11425" fmla="*/ 2245485 w 7122824"/>
              <a:gd name="connsiteY11425" fmla="*/ 2189891 h 4151891"/>
              <a:gd name="connsiteX11426" fmla="*/ 2268211 w 7122824"/>
              <a:gd name="connsiteY11426" fmla="*/ 2199090 h 4151891"/>
              <a:gd name="connsiteX11427" fmla="*/ 2270533 w 7122824"/>
              <a:gd name="connsiteY11427" fmla="*/ 2199174 h 4151891"/>
              <a:gd name="connsiteX11428" fmla="*/ 2273928 w 7122824"/>
              <a:gd name="connsiteY11428" fmla="*/ 2201405 h 4151891"/>
              <a:gd name="connsiteX11429" fmla="*/ 2282070 w 7122824"/>
              <a:gd name="connsiteY11429" fmla="*/ 2204700 h 4151891"/>
              <a:gd name="connsiteX11430" fmla="*/ 2277616 w 7122824"/>
              <a:gd name="connsiteY11430" fmla="*/ 2182237 h 4151891"/>
              <a:gd name="connsiteX11431" fmla="*/ 2298782 w 7122824"/>
              <a:gd name="connsiteY11431" fmla="*/ 2186957 h 4151891"/>
              <a:gd name="connsiteX11432" fmla="*/ 2307723 w 7122824"/>
              <a:gd name="connsiteY11432" fmla="*/ 2189850 h 4151891"/>
              <a:gd name="connsiteX11433" fmla="*/ 2310033 w 7122824"/>
              <a:gd name="connsiteY11433" fmla="*/ 2205764 h 4151891"/>
              <a:gd name="connsiteX11434" fmla="*/ 2298596 w 7122824"/>
              <a:gd name="connsiteY11434" fmla="*/ 2209116 h 4151891"/>
              <a:gd name="connsiteX11435" fmla="*/ 2297133 w 7122824"/>
              <a:gd name="connsiteY11435" fmla="*/ 2210401 h 4151891"/>
              <a:gd name="connsiteX11436" fmla="*/ 2296547 w 7122824"/>
              <a:gd name="connsiteY11436" fmla="*/ 2214324 h 4151891"/>
              <a:gd name="connsiteX11437" fmla="*/ 2295018 w 7122824"/>
              <a:gd name="connsiteY11437" fmla="*/ 2212258 h 4151891"/>
              <a:gd name="connsiteX11438" fmla="*/ 2291401 w 7122824"/>
              <a:gd name="connsiteY11438" fmla="*/ 2215436 h 4151891"/>
              <a:gd name="connsiteX11439" fmla="*/ 2297373 w 7122824"/>
              <a:gd name="connsiteY11439" fmla="*/ 2217822 h 4151891"/>
              <a:gd name="connsiteX11440" fmla="*/ 2297126 w 7122824"/>
              <a:gd name="connsiteY11440" fmla="*/ 2215482 h 4151891"/>
              <a:gd name="connsiteX11441" fmla="*/ 2298802 w 7122824"/>
              <a:gd name="connsiteY11441" fmla="*/ 2213980 h 4151891"/>
              <a:gd name="connsiteX11442" fmla="*/ 2301386 w 7122824"/>
              <a:gd name="connsiteY11442" fmla="*/ 2216118 h 4151891"/>
              <a:gd name="connsiteX11443" fmla="*/ 2299072 w 7122824"/>
              <a:gd name="connsiteY11443" fmla="*/ 2218648 h 4151891"/>
              <a:gd name="connsiteX11444" fmla="*/ 2301667 w 7122824"/>
              <a:gd name="connsiteY11444" fmla="*/ 2220254 h 4151891"/>
              <a:gd name="connsiteX11445" fmla="*/ 2302263 w 7122824"/>
              <a:gd name="connsiteY11445" fmla="*/ 2226401 h 4151891"/>
              <a:gd name="connsiteX11446" fmla="*/ 2248551 w 7122824"/>
              <a:gd name="connsiteY11446" fmla="*/ 2208295 h 4151891"/>
              <a:gd name="connsiteX11447" fmla="*/ 2199338 w 7122824"/>
              <a:gd name="connsiteY11447" fmla="*/ 2200941 h 4151891"/>
              <a:gd name="connsiteX11448" fmla="*/ 2203390 w 7122824"/>
              <a:gd name="connsiteY11448" fmla="*/ 2193072 h 4151891"/>
              <a:gd name="connsiteX11449" fmla="*/ 2177817 w 7122824"/>
              <a:gd name="connsiteY11449" fmla="*/ 2184450 h 4151891"/>
              <a:gd name="connsiteX11450" fmla="*/ 2174604 w 7122824"/>
              <a:gd name="connsiteY11450" fmla="*/ 2183377 h 4151891"/>
              <a:gd name="connsiteX11451" fmla="*/ 2179907 w 7122824"/>
              <a:gd name="connsiteY11451" fmla="*/ 2199327 h 4151891"/>
              <a:gd name="connsiteX11452" fmla="*/ 2101776 w 7122824"/>
              <a:gd name="connsiteY11452" fmla="*/ 2195627 h 4151891"/>
              <a:gd name="connsiteX11453" fmla="*/ 2102241 w 7122824"/>
              <a:gd name="connsiteY11453" fmla="*/ 2196647 h 4151891"/>
              <a:gd name="connsiteX11454" fmla="*/ 2097980 w 7122824"/>
              <a:gd name="connsiteY11454" fmla="*/ 2196011 h 4151891"/>
              <a:gd name="connsiteX11455" fmla="*/ 2098545 w 7122824"/>
              <a:gd name="connsiteY11455" fmla="*/ 2195474 h 4151891"/>
              <a:gd name="connsiteX11456" fmla="*/ 2055772 w 7122824"/>
              <a:gd name="connsiteY11456" fmla="*/ 2193448 h 4151891"/>
              <a:gd name="connsiteX11457" fmla="*/ 1931271 w 7122824"/>
              <a:gd name="connsiteY11457" fmla="*/ 2197870 h 4151891"/>
              <a:gd name="connsiteX11458" fmla="*/ 1946139 w 7122824"/>
              <a:gd name="connsiteY11458" fmla="*/ 2192537 h 4151891"/>
              <a:gd name="connsiteX11459" fmla="*/ 1933746 w 7122824"/>
              <a:gd name="connsiteY11459" fmla="*/ 2181304 h 4151891"/>
              <a:gd name="connsiteX11460" fmla="*/ 1923656 w 7122824"/>
              <a:gd name="connsiteY11460" fmla="*/ 2186050 h 4151891"/>
              <a:gd name="connsiteX11461" fmla="*/ 1915521 w 7122824"/>
              <a:gd name="connsiteY11461" fmla="*/ 2198644 h 4151891"/>
              <a:gd name="connsiteX11462" fmla="*/ 1894137 w 7122824"/>
              <a:gd name="connsiteY11462" fmla="*/ 2197012 h 4151891"/>
              <a:gd name="connsiteX11463" fmla="*/ 1885379 w 7122824"/>
              <a:gd name="connsiteY11463" fmla="*/ 2192837 h 4151891"/>
              <a:gd name="connsiteX11464" fmla="*/ 1884426 w 7122824"/>
              <a:gd name="connsiteY11464" fmla="*/ 2191462 h 4151891"/>
              <a:gd name="connsiteX11465" fmla="*/ 1883717 w 7122824"/>
              <a:gd name="connsiteY11465" fmla="*/ 2194641 h 4151891"/>
              <a:gd name="connsiteX11466" fmla="*/ 1882631 w 7122824"/>
              <a:gd name="connsiteY11466" fmla="*/ 2196443 h 4151891"/>
              <a:gd name="connsiteX11467" fmla="*/ 1882412 w 7122824"/>
              <a:gd name="connsiteY11467" fmla="*/ 2196465 h 4151891"/>
              <a:gd name="connsiteX11468" fmla="*/ 1883402 w 7122824"/>
              <a:gd name="connsiteY11468" fmla="*/ 2198570 h 4151891"/>
              <a:gd name="connsiteX11469" fmla="*/ 1879143 w 7122824"/>
              <a:gd name="connsiteY11469" fmla="*/ 2197933 h 4151891"/>
              <a:gd name="connsiteX11470" fmla="*/ 1880279 w 7122824"/>
              <a:gd name="connsiteY11470" fmla="*/ 2196679 h 4151891"/>
              <a:gd name="connsiteX11471" fmla="*/ 1879315 w 7122824"/>
              <a:gd name="connsiteY11471" fmla="*/ 2196776 h 4151891"/>
              <a:gd name="connsiteX11472" fmla="*/ 1879809 w 7122824"/>
              <a:gd name="connsiteY11472" fmla="*/ 2195004 h 4151891"/>
              <a:gd name="connsiteX11473" fmla="*/ 1878616 w 7122824"/>
              <a:gd name="connsiteY11473" fmla="*/ 2196256 h 4151891"/>
              <a:gd name="connsiteX11474" fmla="*/ 1846297 w 7122824"/>
              <a:gd name="connsiteY11474" fmla="*/ 2194553 h 4151891"/>
              <a:gd name="connsiteX11475" fmla="*/ 1767185 w 7122824"/>
              <a:gd name="connsiteY11475" fmla="*/ 2192112 h 4151891"/>
              <a:gd name="connsiteX11476" fmla="*/ 1773421 w 7122824"/>
              <a:gd name="connsiteY11476" fmla="*/ 2189647 h 4151891"/>
              <a:gd name="connsiteX11477" fmla="*/ 1722838 w 7122824"/>
              <a:gd name="connsiteY11477" fmla="*/ 2185635 h 4151891"/>
              <a:gd name="connsiteX11478" fmla="*/ 1690545 w 7122824"/>
              <a:gd name="connsiteY11478" fmla="*/ 2183973 h 4151891"/>
              <a:gd name="connsiteX11479" fmla="*/ 1675036 w 7122824"/>
              <a:gd name="connsiteY11479" fmla="*/ 2183236 h 4151891"/>
              <a:gd name="connsiteX11480" fmla="*/ 1667650 w 7122824"/>
              <a:gd name="connsiteY11480" fmla="*/ 2182132 h 4151891"/>
              <a:gd name="connsiteX11481" fmla="*/ 1666444 w 7122824"/>
              <a:gd name="connsiteY11481" fmla="*/ 2169301 h 4151891"/>
              <a:gd name="connsiteX11482" fmla="*/ 1689274 w 7122824"/>
              <a:gd name="connsiteY11482" fmla="*/ 2159833 h 4151891"/>
              <a:gd name="connsiteX11483" fmla="*/ 1662699 w 7122824"/>
              <a:gd name="connsiteY11483" fmla="*/ 2162428 h 4151891"/>
              <a:gd name="connsiteX11484" fmla="*/ 1637186 w 7122824"/>
              <a:gd name="connsiteY11484" fmla="*/ 2166060 h 4151891"/>
              <a:gd name="connsiteX11485" fmla="*/ 1661367 w 7122824"/>
              <a:gd name="connsiteY11485" fmla="*/ 2170776 h 4151891"/>
              <a:gd name="connsiteX11486" fmla="*/ 1634218 w 7122824"/>
              <a:gd name="connsiteY11486" fmla="*/ 2174494 h 4151891"/>
              <a:gd name="connsiteX11487" fmla="*/ 1603227 w 7122824"/>
              <a:gd name="connsiteY11487" fmla="*/ 2174268 h 4151891"/>
              <a:gd name="connsiteX11488" fmla="*/ 1585965 w 7122824"/>
              <a:gd name="connsiteY11488" fmla="*/ 2175510 h 4151891"/>
              <a:gd name="connsiteX11489" fmla="*/ 1582072 w 7122824"/>
              <a:gd name="connsiteY11489" fmla="*/ 2173904 h 4151891"/>
              <a:gd name="connsiteX11490" fmla="*/ 1576968 w 7122824"/>
              <a:gd name="connsiteY11490" fmla="*/ 2174631 h 4151891"/>
              <a:gd name="connsiteX11491" fmla="*/ 1547023 w 7122824"/>
              <a:gd name="connsiteY11491" fmla="*/ 2177973 h 4151891"/>
              <a:gd name="connsiteX11492" fmla="*/ 1549696 w 7122824"/>
              <a:gd name="connsiteY11492" fmla="*/ 2170555 h 4151891"/>
              <a:gd name="connsiteX11493" fmla="*/ 1560146 w 7122824"/>
              <a:gd name="connsiteY11493" fmla="*/ 2172117 h 4151891"/>
              <a:gd name="connsiteX11494" fmla="*/ 1560544 w 7122824"/>
              <a:gd name="connsiteY11494" fmla="*/ 2169054 h 4151891"/>
              <a:gd name="connsiteX11495" fmla="*/ 1558257 w 7122824"/>
              <a:gd name="connsiteY11495" fmla="*/ 2168992 h 4151891"/>
              <a:gd name="connsiteX11496" fmla="*/ 1551906 w 7122824"/>
              <a:gd name="connsiteY11496" fmla="*/ 2159108 h 4151891"/>
              <a:gd name="connsiteX11497" fmla="*/ 1561868 w 7122824"/>
              <a:gd name="connsiteY11497" fmla="*/ 2158876 h 4151891"/>
              <a:gd name="connsiteX11498" fmla="*/ 1562116 w 7122824"/>
              <a:gd name="connsiteY11498" fmla="*/ 2156973 h 4151891"/>
              <a:gd name="connsiteX11499" fmla="*/ 1569920 w 7122824"/>
              <a:gd name="connsiteY11499" fmla="*/ 2148563 h 4151891"/>
              <a:gd name="connsiteX11500" fmla="*/ 1604897 w 7122824"/>
              <a:gd name="connsiteY11500" fmla="*/ 2144672 h 4151891"/>
              <a:gd name="connsiteX11501" fmla="*/ 1685811 w 7122824"/>
              <a:gd name="connsiteY11501" fmla="*/ 2133312 h 4151891"/>
              <a:gd name="connsiteX11502" fmla="*/ 1810793 w 7122824"/>
              <a:gd name="connsiteY11502" fmla="*/ 2115803 h 4151891"/>
              <a:gd name="connsiteX11503" fmla="*/ 1791021 w 7122824"/>
              <a:gd name="connsiteY11503" fmla="*/ 2112468 h 4151891"/>
              <a:gd name="connsiteX11504" fmla="*/ 1770969 w 7122824"/>
              <a:gd name="connsiteY11504" fmla="*/ 2111387 h 4151891"/>
              <a:gd name="connsiteX11505" fmla="*/ 1755011 w 7122824"/>
              <a:gd name="connsiteY11505" fmla="*/ 2107172 h 4151891"/>
              <a:gd name="connsiteX11506" fmla="*/ 1754117 w 7122824"/>
              <a:gd name="connsiteY11506" fmla="*/ 2101729 h 4151891"/>
              <a:gd name="connsiteX11507" fmla="*/ 1743229 w 7122824"/>
              <a:gd name="connsiteY11507" fmla="*/ 2103068 h 4151891"/>
              <a:gd name="connsiteX11508" fmla="*/ 1555599 w 7122824"/>
              <a:gd name="connsiteY11508" fmla="*/ 2131051 h 4151891"/>
              <a:gd name="connsiteX11509" fmla="*/ 1426582 w 7122824"/>
              <a:gd name="connsiteY11509" fmla="*/ 2152013 h 4151891"/>
              <a:gd name="connsiteX11510" fmla="*/ 1427077 w 7122824"/>
              <a:gd name="connsiteY11510" fmla="*/ 2177486 h 4151891"/>
              <a:gd name="connsiteX11511" fmla="*/ 1406377 w 7122824"/>
              <a:gd name="connsiteY11511" fmla="*/ 2169726 h 4151891"/>
              <a:gd name="connsiteX11512" fmla="*/ 1414151 w 7122824"/>
              <a:gd name="connsiteY11512" fmla="*/ 2160001 h 4151891"/>
              <a:gd name="connsiteX11513" fmla="*/ 1420510 w 7122824"/>
              <a:gd name="connsiteY11513" fmla="*/ 2158423 h 4151891"/>
              <a:gd name="connsiteX11514" fmla="*/ 1425582 w 7122824"/>
              <a:gd name="connsiteY11514" fmla="*/ 2152175 h 4151891"/>
              <a:gd name="connsiteX11515" fmla="*/ 1346755 w 7122824"/>
              <a:gd name="connsiteY11515" fmla="*/ 2164983 h 4151891"/>
              <a:gd name="connsiteX11516" fmla="*/ 1310485 w 7122824"/>
              <a:gd name="connsiteY11516" fmla="*/ 2170620 h 4151891"/>
              <a:gd name="connsiteX11517" fmla="*/ 1312338 w 7122824"/>
              <a:gd name="connsiteY11517" fmla="*/ 2172890 h 4151891"/>
              <a:gd name="connsiteX11518" fmla="*/ 1311019 w 7122824"/>
              <a:gd name="connsiteY11518" fmla="*/ 2181719 h 4151891"/>
              <a:gd name="connsiteX11519" fmla="*/ 1307512 w 7122824"/>
              <a:gd name="connsiteY11519" fmla="*/ 2176118 h 4151891"/>
              <a:gd name="connsiteX11520" fmla="*/ 1307896 w 7122824"/>
              <a:gd name="connsiteY11520" fmla="*/ 2171022 h 4151891"/>
              <a:gd name="connsiteX11521" fmla="*/ 1300603 w 7122824"/>
              <a:gd name="connsiteY11521" fmla="*/ 2172156 h 4151891"/>
              <a:gd name="connsiteX11522" fmla="*/ 1278806 w 7122824"/>
              <a:gd name="connsiteY11522" fmla="*/ 2178084 h 4151891"/>
              <a:gd name="connsiteX11523" fmla="*/ 1269444 w 7122824"/>
              <a:gd name="connsiteY11523" fmla="*/ 2182304 h 4151891"/>
              <a:gd name="connsiteX11524" fmla="*/ 1267340 w 7122824"/>
              <a:gd name="connsiteY11524" fmla="*/ 2190129 h 4151891"/>
              <a:gd name="connsiteX11525" fmla="*/ 1265025 w 7122824"/>
              <a:gd name="connsiteY11525" fmla="*/ 2184296 h 4151891"/>
              <a:gd name="connsiteX11526" fmla="*/ 1257641 w 7122824"/>
              <a:gd name="connsiteY11526" fmla="*/ 2187625 h 4151891"/>
              <a:gd name="connsiteX11527" fmla="*/ 1206868 w 7122824"/>
              <a:gd name="connsiteY11527" fmla="*/ 2204793 h 4151891"/>
              <a:gd name="connsiteX11528" fmla="*/ 1184113 w 7122824"/>
              <a:gd name="connsiteY11528" fmla="*/ 2212334 h 4151891"/>
              <a:gd name="connsiteX11529" fmla="*/ 1165076 w 7122824"/>
              <a:gd name="connsiteY11529" fmla="*/ 2214179 h 4151891"/>
              <a:gd name="connsiteX11530" fmla="*/ 1184183 w 7122824"/>
              <a:gd name="connsiteY11530" fmla="*/ 2201404 h 4151891"/>
              <a:gd name="connsiteX11531" fmla="*/ 1177707 w 7122824"/>
              <a:gd name="connsiteY11531" fmla="*/ 2191679 h 4151891"/>
              <a:gd name="connsiteX11532" fmla="*/ 1171292 w 7122824"/>
              <a:gd name="connsiteY11532" fmla="*/ 2190720 h 4151891"/>
              <a:gd name="connsiteX11533" fmla="*/ 1171980 w 7122824"/>
              <a:gd name="connsiteY11533" fmla="*/ 2191322 h 4151891"/>
              <a:gd name="connsiteX11534" fmla="*/ 1154898 w 7122824"/>
              <a:gd name="connsiteY11534" fmla="*/ 2195008 h 4151891"/>
              <a:gd name="connsiteX11535" fmla="*/ 1145260 w 7122824"/>
              <a:gd name="connsiteY11535" fmla="*/ 2194485 h 4151891"/>
              <a:gd name="connsiteX11536" fmla="*/ 1145274 w 7122824"/>
              <a:gd name="connsiteY11536" fmla="*/ 2194537 h 4151891"/>
              <a:gd name="connsiteX11537" fmla="*/ 1144964 w 7122824"/>
              <a:gd name="connsiteY11537" fmla="*/ 2194469 h 4151891"/>
              <a:gd name="connsiteX11538" fmla="*/ 1138500 w 7122824"/>
              <a:gd name="connsiteY11538" fmla="*/ 2194118 h 4151891"/>
              <a:gd name="connsiteX11539" fmla="*/ 1140143 w 7122824"/>
              <a:gd name="connsiteY11539" fmla="*/ 2193417 h 4151891"/>
              <a:gd name="connsiteX11540" fmla="*/ 1139859 w 7122824"/>
              <a:gd name="connsiteY11540" fmla="*/ 2193355 h 4151891"/>
              <a:gd name="connsiteX11541" fmla="*/ 1137614 w 7122824"/>
              <a:gd name="connsiteY11541" fmla="*/ 2185938 h 4151891"/>
              <a:gd name="connsiteX11542" fmla="*/ 1143493 w 7122824"/>
              <a:gd name="connsiteY11542" fmla="*/ 2187749 h 4151891"/>
              <a:gd name="connsiteX11543" fmla="*/ 1144492 w 7122824"/>
              <a:gd name="connsiteY11543" fmla="*/ 2191559 h 4151891"/>
              <a:gd name="connsiteX11544" fmla="*/ 1151462 w 7122824"/>
              <a:gd name="connsiteY11544" fmla="*/ 2188584 h 4151891"/>
              <a:gd name="connsiteX11545" fmla="*/ 1165043 w 7122824"/>
              <a:gd name="connsiteY11545" fmla="*/ 2185254 h 4151891"/>
              <a:gd name="connsiteX11546" fmla="*/ 1169882 w 7122824"/>
              <a:gd name="connsiteY11546" fmla="*/ 2189488 h 4151891"/>
              <a:gd name="connsiteX11547" fmla="*/ 1175447 w 7122824"/>
              <a:gd name="connsiteY11547" fmla="*/ 2182690 h 4151891"/>
              <a:gd name="connsiteX11548" fmla="*/ 1184216 w 7122824"/>
              <a:gd name="connsiteY11548" fmla="*/ 2182120 h 4151891"/>
              <a:gd name="connsiteX11549" fmla="*/ 1186189 w 7122824"/>
              <a:gd name="connsiteY11549" fmla="*/ 2179406 h 4151891"/>
              <a:gd name="connsiteX11550" fmla="*/ 1186002 w 7122824"/>
              <a:gd name="connsiteY11550" fmla="*/ 2185048 h 4151891"/>
              <a:gd name="connsiteX11551" fmla="*/ 1193850 w 7122824"/>
              <a:gd name="connsiteY11551" fmla="*/ 2189035 h 4151891"/>
              <a:gd name="connsiteX11552" fmla="*/ 1199340 w 7122824"/>
              <a:gd name="connsiteY11552" fmla="*/ 2186348 h 4151891"/>
              <a:gd name="connsiteX11553" fmla="*/ 1199342 w 7122824"/>
              <a:gd name="connsiteY11553" fmla="*/ 2185527 h 4151891"/>
              <a:gd name="connsiteX11554" fmla="*/ 1200472 w 7122824"/>
              <a:gd name="connsiteY11554" fmla="*/ 2181804 h 4151891"/>
              <a:gd name="connsiteX11555" fmla="*/ 1201371 w 7122824"/>
              <a:gd name="connsiteY11555" fmla="*/ 2185354 h 4151891"/>
              <a:gd name="connsiteX11556" fmla="*/ 1201650 w 7122824"/>
              <a:gd name="connsiteY11556" fmla="*/ 2185219 h 4151891"/>
              <a:gd name="connsiteX11557" fmla="*/ 1202251 w 7122824"/>
              <a:gd name="connsiteY11557" fmla="*/ 2174656 h 4151891"/>
              <a:gd name="connsiteX11558" fmla="*/ 1213774 w 7122824"/>
              <a:gd name="connsiteY11558" fmla="*/ 2179506 h 4151891"/>
              <a:gd name="connsiteX11559" fmla="*/ 1213285 w 7122824"/>
              <a:gd name="connsiteY11559" fmla="*/ 2193241 h 4151891"/>
              <a:gd name="connsiteX11560" fmla="*/ 1218639 w 7122824"/>
              <a:gd name="connsiteY11560" fmla="*/ 2191850 h 4151891"/>
              <a:gd name="connsiteX11561" fmla="*/ 1218593 w 7122824"/>
              <a:gd name="connsiteY11561" fmla="*/ 2189995 h 4151891"/>
              <a:gd name="connsiteX11562" fmla="*/ 1219237 w 7122824"/>
              <a:gd name="connsiteY11562" fmla="*/ 2191695 h 4151891"/>
              <a:gd name="connsiteX11563" fmla="*/ 1227925 w 7122824"/>
              <a:gd name="connsiteY11563" fmla="*/ 2189437 h 4151891"/>
              <a:gd name="connsiteX11564" fmla="*/ 1220577 w 7122824"/>
              <a:gd name="connsiteY11564" fmla="*/ 2175832 h 4151891"/>
              <a:gd name="connsiteX11565" fmla="*/ 1230607 w 7122824"/>
              <a:gd name="connsiteY11565" fmla="*/ 2169734 h 4151891"/>
              <a:gd name="connsiteX11566" fmla="*/ 1226704 w 7122824"/>
              <a:gd name="connsiteY11566" fmla="*/ 2166574 h 4151891"/>
              <a:gd name="connsiteX11567" fmla="*/ 1235877 w 7122824"/>
              <a:gd name="connsiteY11567" fmla="*/ 2164995 h 4151891"/>
              <a:gd name="connsiteX11568" fmla="*/ 1232898 w 7122824"/>
              <a:gd name="connsiteY11568" fmla="*/ 2168900 h 4151891"/>
              <a:gd name="connsiteX11569" fmla="*/ 1279948 w 7122824"/>
              <a:gd name="connsiteY11569" fmla="*/ 2153437 h 4151891"/>
              <a:gd name="connsiteX11570" fmla="*/ 1386963 w 7122824"/>
              <a:gd name="connsiteY11570" fmla="*/ 2124351 h 4151891"/>
              <a:gd name="connsiteX11571" fmla="*/ 1352499 w 7122824"/>
              <a:gd name="connsiteY11571" fmla="*/ 2116074 h 4151891"/>
              <a:gd name="connsiteX11572" fmla="*/ 1315295 w 7122824"/>
              <a:gd name="connsiteY11572" fmla="*/ 2126148 h 4151891"/>
              <a:gd name="connsiteX11573" fmla="*/ 1274159 w 7122824"/>
              <a:gd name="connsiteY11573" fmla="*/ 2137653 h 4151891"/>
              <a:gd name="connsiteX11574" fmla="*/ 1274233 w 7122824"/>
              <a:gd name="connsiteY11574" fmla="*/ 2137664 h 4151891"/>
              <a:gd name="connsiteX11575" fmla="*/ 1271877 w 7122824"/>
              <a:gd name="connsiteY11575" fmla="*/ 2138789 h 4151891"/>
              <a:gd name="connsiteX11576" fmla="*/ 1271650 w 7122824"/>
              <a:gd name="connsiteY11576" fmla="*/ 2138314 h 4151891"/>
              <a:gd name="connsiteX11577" fmla="*/ 1234094 w 7122824"/>
              <a:gd name="connsiteY11577" fmla="*/ 2148148 h 4151891"/>
              <a:gd name="connsiteX11578" fmla="*/ 1071433 w 7122824"/>
              <a:gd name="connsiteY11578" fmla="*/ 2191928 h 4151891"/>
              <a:gd name="connsiteX11579" fmla="*/ 1072000 w 7122824"/>
              <a:gd name="connsiteY11579" fmla="*/ 2192695 h 4151891"/>
              <a:gd name="connsiteX11580" fmla="*/ 1060755 w 7122824"/>
              <a:gd name="connsiteY11580" fmla="*/ 2204725 h 4151891"/>
              <a:gd name="connsiteX11581" fmla="*/ 1042246 w 7122824"/>
              <a:gd name="connsiteY11581" fmla="*/ 2212440 h 4151891"/>
              <a:gd name="connsiteX11582" fmla="*/ 1035568 w 7122824"/>
              <a:gd name="connsiteY11582" fmla="*/ 2215223 h 4151891"/>
              <a:gd name="connsiteX11583" fmla="*/ 1036620 w 7122824"/>
              <a:gd name="connsiteY11583" fmla="*/ 2211346 h 4151891"/>
              <a:gd name="connsiteX11584" fmla="*/ 1034691 w 7122824"/>
              <a:gd name="connsiteY11584" fmla="*/ 2211762 h 4151891"/>
              <a:gd name="connsiteX11585" fmla="*/ 1022667 w 7122824"/>
              <a:gd name="connsiteY11585" fmla="*/ 2209835 h 4151891"/>
              <a:gd name="connsiteX11586" fmla="*/ 1008238 w 7122824"/>
              <a:gd name="connsiteY11586" fmla="*/ 2216485 h 4151891"/>
              <a:gd name="connsiteX11587" fmla="*/ 1009411 w 7122824"/>
              <a:gd name="connsiteY11587" fmla="*/ 2219330 h 4151891"/>
              <a:gd name="connsiteX11588" fmla="*/ 1002878 w 7122824"/>
              <a:gd name="connsiteY11588" fmla="*/ 2218955 h 4151891"/>
              <a:gd name="connsiteX11589" fmla="*/ 989366 w 7122824"/>
              <a:gd name="connsiteY11589" fmla="*/ 2225183 h 4151891"/>
              <a:gd name="connsiteX11590" fmla="*/ 950378 w 7122824"/>
              <a:gd name="connsiteY11590" fmla="*/ 2234990 h 4151891"/>
              <a:gd name="connsiteX11591" fmla="*/ 914739 w 7122824"/>
              <a:gd name="connsiteY11591" fmla="*/ 2245037 h 4151891"/>
              <a:gd name="connsiteX11592" fmla="*/ 903736 w 7122824"/>
              <a:gd name="connsiteY11592" fmla="*/ 2255900 h 4151891"/>
              <a:gd name="connsiteX11593" fmla="*/ 897935 w 7122824"/>
              <a:gd name="connsiteY11593" fmla="*/ 2273795 h 4151891"/>
              <a:gd name="connsiteX11594" fmla="*/ 865127 w 7122824"/>
              <a:gd name="connsiteY11594" fmla="*/ 2285828 h 4151891"/>
              <a:gd name="connsiteX11595" fmla="*/ 842116 w 7122824"/>
              <a:gd name="connsiteY11595" fmla="*/ 2293333 h 4151891"/>
              <a:gd name="connsiteX11596" fmla="*/ 860959 w 7122824"/>
              <a:gd name="connsiteY11596" fmla="*/ 2282339 h 4151891"/>
              <a:gd name="connsiteX11597" fmla="*/ 876779 w 7122824"/>
              <a:gd name="connsiteY11597" fmla="*/ 2270633 h 4151891"/>
              <a:gd name="connsiteX11598" fmla="*/ 874379 w 7122824"/>
              <a:gd name="connsiteY11598" fmla="*/ 2269689 h 4151891"/>
              <a:gd name="connsiteX11599" fmla="*/ 872256 w 7122824"/>
              <a:gd name="connsiteY11599" fmla="*/ 2269706 h 4151891"/>
              <a:gd name="connsiteX11600" fmla="*/ 872628 w 7122824"/>
              <a:gd name="connsiteY11600" fmla="*/ 2271166 h 4151891"/>
              <a:gd name="connsiteX11601" fmla="*/ 870463 w 7122824"/>
              <a:gd name="connsiteY11601" fmla="*/ 2274735 h 4151891"/>
              <a:gd name="connsiteX11602" fmla="*/ 870498 w 7122824"/>
              <a:gd name="connsiteY11602" fmla="*/ 2270848 h 4151891"/>
              <a:gd name="connsiteX11603" fmla="*/ 870831 w 7122824"/>
              <a:gd name="connsiteY11603" fmla="*/ 2269718 h 4151891"/>
              <a:gd name="connsiteX11604" fmla="*/ 870662 w 7122824"/>
              <a:gd name="connsiteY11604" fmla="*/ 2269720 h 4151891"/>
              <a:gd name="connsiteX11605" fmla="*/ 866143 w 7122824"/>
              <a:gd name="connsiteY11605" fmla="*/ 2258102 h 4151891"/>
              <a:gd name="connsiteX11606" fmla="*/ 929607 w 7122824"/>
              <a:gd name="connsiteY11606" fmla="*/ 2230561 h 4151891"/>
              <a:gd name="connsiteX11607" fmla="*/ 927038 w 7122824"/>
              <a:gd name="connsiteY11607" fmla="*/ 2228442 h 4151891"/>
              <a:gd name="connsiteX11608" fmla="*/ 926566 w 7122824"/>
              <a:gd name="connsiteY11608" fmla="*/ 2221684 h 4151891"/>
              <a:gd name="connsiteX11609" fmla="*/ 930540 w 7122824"/>
              <a:gd name="connsiteY11609" fmla="*/ 2221989 h 4151891"/>
              <a:gd name="connsiteX11610" fmla="*/ 936686 w 7122824"/>
              <a:gd name="connsiteY11610" fmla="*/ 2223865 h 4151891"/>
              <a:gd name="connsiteX11611" fmla="*/ 937515 w 7122824"/>
              <a:gd name="connsiteY11611" fmla="*/ 2227128 h 4151891"/>
              <a:gd name="connsiteX11612" fmla="*/ 948164 w 7122824"/>
              <a:gd name="connsiteY11612" fmla="*/ 2222507 h 4151891"/>
              <a:gd name="connsiteX11613" fmla="*/ 952209 w 7122824"/>
              <a:gd name="connsiteY11613" fmla="*/ 2218129 h 4151891"/>
              <a:gd name="connsiteX11614" fmla="*/ 954428 w 7122824"/>
              <a:gd name="connsiteY11614" fmla="*/ 2219789 h 4151891"/>
              <a:gd name="connsiteX11615" fmla="*/ 960486 w 7122824"/>
              <a:gd name="connsiteY11615" fmla="*/ 2217161 h 4151891"/>
              <a:gd name="connsiteX11616" fmla="*/ 959606 w 7122824"/>
              <a:gd name="connsiteY11616" fmla="*/ 2215982 h 4151891"/>
              <a:gd name="connsiteX11617" fmla="*/ 976485 w 7122824"/>
              <a:gd name="connsiteY11617" fmla="*/ 2210218 h 4151891"/>
              <a:gd name="connsiteX11618" fmla="*/ 1037094 w 7122824"/>
              <a:gd name="connsiteY11618" fmla="*/ 2183916 h 4151891"/>
              <a:gd name="connsiteX11619" fmla="*/ 1209139 w 7122824"/>
              <a:gd name="connsiteY11619" fmla="*/ 2118102 h 4151891"/>
              <a:gd name="connsiteX11620" fmla="*/ 1294931 w 7122824"/>
              <a:gd name="connsiteY11620" fmla="*/ 2095681 h 4151891"/>
              <a:gd name="connsiteX11621" fmla="*/ 1305115 w 7122824"/>
              <a:gd name="connsiteY11621" fmla="*/ 2094534 h 4151891"/>
              <a:gd name="connsiteX11622" fmla="*/ 1303348 w 7122824"/>
              <a:gd name="connsiteY11622" fmla="*/ 2084287 h 4151891"/>
              <a:gd name="connsiteX11623" fmla="*/ 1311438 w 7122824"/>
              <a:gd name="connsiteY11623" fmla="*/ 2090010 h 4151891"/>
              <a:gd name="connsiteX11624" fmla="*/ 1308558 w 7122824"/>
              <a:gd name="connsiteY11624" fmla="*/ 2094146 h 4151891"/>
              <a:gd name="connsiteX11625" fmla="*/ 1380174 w 7122824"/>
              <a:gd name="connsiteY11625" fmla="*/ 2086077 h 4151891"/>
              <a:gd name="connsiteX11626" fmla="*/ 1389436 w 7122824"/>
              <a:gd name="connsiteY11626" fmla="*/ 2086681 h 4151891"/>
              <a:gd name="connsiteX11627" fmla="*/ 1390653 w 7122824"/>
              <a:gd name="connsiteY11627" fmla="*/ 2081160 h 4151891"/>
              <a:gd name="connsiteX11628" fmla="*/ 1395562 w 7122824"/>
              <a:gd name="connsiteY11628" fmla="*/ 2077380 h 4151891"/>
              <a:gd name="connsiteX11629" fmla="*/ 1394325 w 7122824"/>
              <a:gd name="connsiteY11629" fmla="*/ 2085657 h 4151891"/>
              <a:gd name="connsiteX11630" fmla="*/ 1392695 w 7122824"/>
              <a:gd name="connsiteY11630" fmla="*/ 2086892 h 4151891"/>
              <a:gd name="connsiteX11631" fmla="*/ 1398723 w 7122824"/>
              <a:gd name="connsiteY11631" fmla="*/ 2087285 h 4151891"/>
              <a:gd name="connsiteX11632" fmla="*/ 1417766 w 7122824"/>
              <a:gd name="connsiteY11632" fmla="*/ 2083877 h 4151891"/>
              <a:gd name="connsiteX11633" fmla="*/ 1457631 w 7122824"/>
              <a:gd name="connsiteY11633" fmla="*/ 2068208 h 4151891"/>
              <a:gd name="connsiteX11634" fmla="*/ 1543519 w 7122824"/>
              <a:gd name="connsiteY11634" fmla="*/ 2065408 h 4151891"/>
              <a:gd name="connsiteX11635" fmla="*/ 1543174 w 7122824"/>
              <a:gd name="connsiteY11635" fmla="*/ 2069418 h 4151891"/>
              <a:gd name="connsiteX11636" fmla="*/ 1547848 w 7122824"/>
              <a:gd name="connsiteY11636" fmla="*/ 2069110 h 4151891"/>
              <a:gd name="connsiteX11637" fmla="*/ 1546204 w 7122824"/>
              <a:gd name="connsiteY11637" fmla="*/ 2080110 h 4151891"/>
              <a:gd name="connsiteX11638" fmla="*/ 1549815 w 7122824"/>
              <a:gd name="connsiteY11638" fmla="*/ 2086054 h 4151891"/>
              <a:gd name="connsiteX11639" fmla="*/ 1548162 w 7122824"/>
              <a:gd name="connsiteY11639" fmla="*/ 2097109 h 4151891"/>
              <a:gd name="connsiteX11640" fmla="*/ 1558284 w 7122824"/>
              <a:gd name="connsiteY11640" fmla="*/ 2081685 h 4151891"/>
              <a:gd name="connsiteX11641" fmla="*/ 1588916 w 7122824"/>
              <a:gd name="connsiteY11641" fmla="*/ 2073756 h 4151891"/>
              <a:gd name="connsiteX11642" fmla="*/ 1589943 w 7122824"/>
              <a:gd name="connsiteY11642" fmla="*/ 2073574 h 4151891"/>
              <a:gd name="connsiteX11643" fmla="*/ 1590853 w 7122824"/>
              <a:gd name="connsiteY11643" fmla="*/ 2067489 h 4151891"/>
              <a:gd name="connsiteX11644" fmla="*/ 1595113 w 7122824"/>
              <a:gd name="connsiteY11644" fmla="*/ 2068126 h 4151891"/>
              <a:gd name="connsiteX11645" fmla="*/ 1594417 w 7122824"/>
              <a:gd name="connsiteY11645" fmla="*/ 2072784 h 4151891"/>
              <a:gd name="connsiteX11646" fmla="*/ 1656092 w 7122824"/>
              <a:gd name="connsiteY11646" fmla="*/ 2061906 h 4151891"/>
              <a:gd name="connsiteX11647" fmla="*/ 1794054 w 7122824"/>
              <a:gd name="connsiteY11647" fmla="*/ 2043699 h 4151891"/>
              <a:gd name="connsiteX11648" fmla="*/ 1787162 w 7122824"/>
              <a:gd name="connsiteY11648" fmla="*/ 2027035 h 4151891"/>
              <a:gd name="connsiteX11649" fmla="*/ 1796338 w 7122824"/>
              <a:gd name="connsiteY11649" fmla="*/ 2028406 h 4151891"/>
              <a:gd name="connsiteX11650" fmla="*/ 1803299 w 7122824"/>
              <a:gd name="connsiteY11650" fmla="*/ 2034137 h 4151891"/>
              <a:gd name="connsiteX11651" fmla="*/ 1828390 w 7122824"/>
              <a:gd name="connsiteY11651" fmla="*/ 2031893 h 4151891"/>
              <a:gd name="connsiteX11652" fmla="*/ 1870344 w 7122824"/>
              <a:gd name="connsiteY11652" fmla="*/ 2029596 h 4151891"/>
              <a:gd name="connsiteX11653" fmla="*/ 1862609 w 7122824"/>
              <a:gd name="connsiteY11653" fmla="*/ 2027312 h 4151891"/>
              <a:gd name="connsiteX11654" fmla="*/ 1822772 w 7122824"/>
              <a:gd name="connsiteY11654" fmla="*/ 2013151 h 4151891"/>
              <a:gd name="connsiteX11655" fmla="*/ 1822632 w 7122824"/>
              <a:gd name="connsiteY11655" fmla="*/ 2014092 h 4151891"/>
              <a:gd name="connsiteX11656" fmla="*/ 1824759 w 7122824"/>
              <a:gd name="connsiteY11656" fmla="*/ 2014219 h 4151891"/>
              <a:gd name="connsiteX11657" fmla="*/ 1822465 w 7122824"/>
              <a:gd name="connsiteY11657" fmla="*/ 2015204 h 4151891"/>
              <a:gd name="connsiteX11658" fmla="*/ 1820487 w 7122824"/>
              <a:gd name="connsiteY11658" fmla="*/ 2028442 h 4151891"/>
              <a:gd name="connsiteX11659" fmla="*/ 1814103 w 7122824"/>
              <a:gd name="connsiteY11659" fmla="*/ 2018794 h 4151891"/>
              <a:gd name="connsiteX11660" fmla="*/ 1811189 w 7122824"/>
              <a:gd name="connsiteY11660" fmla="*/ 2020046 h 4151891"/>
              <a:gd name="connsiteX11661" fmla="*/ 1814698 w 7122824"/>
              <a:gd name="connsiteY11661" fmla="*/ 2028426 h 4151891"/>
              <a:gd name="connsiteX11662" fmla="*/ 1802047 w 7122824"/>
              <a:gd name="connsiteY11662" fmla="*/ 2028106 h 4151891"/>
              <a:gd name="connsiteX11663" fmla="*/ 1799735 w 7122824"/>
              <a:gd name="connsiteY11663" fmla="*/ 2026220 h 4151891"/>
              <a:gd name="connsiteX11664" fmla="*/ 1794263 w 7122824"/>
              <a:gd name="connsiteY11664" fmla="*/ 2026283 h 4151891"/>
              <a:gd name="connsiteX11665" fmla="*/ 1782508 w 7122824"/>
              <a:gd name="connsiteY11665" fmla="*/ 2022768 h 4151891"/>
              <a:gd name="connsiteX11666" fmla="*/ 1776391 w 7122824"/>
              <a:gd name="connsiteY11666" fmla="*/ 2021853 h 4151891"/>
              <a:gd name="connsiteX11667" fmla="*/ 1767830 w 7122824"/>
              <a:gd name="connsiteY11667" fmla="*/ 2026828 h 4151891"/>
              <a:gd name="connsiteX11668" fmla="*/ 1754137 w 7122824"/>
              <a:gd name="connsiteY11668" fmla="*/ 2013838 h 4151891"/>
              <a:gd name="connsiteX11669" fmla="*/ 1754543 w 7122824"/>
              <a:gd name="connsiteY11669" fmla="*/ 2011614 h 4151891"/>
              <a:gd name="connsiteX11670" fmla="*/ 1755273 w 7122824"/>
              <a:gd name="connsiteY11670" fmla="*/ 2011475 h 4151891"/>
              <a:gd name="connsiteX11671" fmla="*/ 1754852 w 7122824"/>
              <a:gd name="connsiteY11671" fmla="*/ 2009924 h 4151891"/>
              <a:gd name="connsiteX11672" fmla="*/ 1755388 w 7122824"/>
              <a:gd name="connsiteY11672" fmla="*/ 2006990 h 4151891"/>
              <a:gd name="connsiteX11673" fmla="*/ 1747431 w 7122824"/>
              <a:gd name="connsiteY11673" fmla="*/ 2008146 h 4151891"/>
              <a:gd name="connsiteX11674" fmla="*/ 1732080 w 7122824"/>
              <a:gd name="connsiteY11674" fmla="*/ 2006242 h 4151891"/>
              <a:gd name="connsiteX11675" fmla="*/ 1728071 w 7122824"/>
              <a:gd name="connsiteY11675" fmla="*/ 2005122 h 4151891"/>
              <a:gd name="connsiteX11676" fmla="*/ 1717073 w 7122824"/>
              <a:gd name="connsiteY11676" fmla="*/ 2002046 h 4151891"/>
              <a:gd name="connsiteX11677" fmla="*/ 1712090 w 7122824"/>
              <a:gd name="connsiteY11677" fmla="*/ 2001355 h 4151891"/>
              <a:gd name="connsiteX11678" fmla="*/ 1694616 w 7122824"/>
              <a:gd name="connsiteY11678" fmla="*/ 2002474 h 4151891"/>
              <a:gd name="connsiteX11679" fmla="*/ 1658910 w 7122824"/>
              <a:gd name="connsiteY11679" fmla="*/ 2005885 h 4151891"/>
              <a:gd name="connsiteX11680" fmla="*/ 1658228 w 7122824"/>
              <a:gd name="connsiteY11680" fmla="*/ 2010450 h 4151891"/>
              <a:gd name="connsiteX11681" fmla="*/ 1670849 w 7122824"/>
              <a:gd name="connsiteY11681" fmla="*/ 2020153 h 4151891"/>
              <a:gd name="connsiteX11682" fmla="*/ 1635318 w 7122824"/>
              <a:gd name="connsiteY11682" fmla="*/ 2008138 h 4151891"/>
              <a:gd name="connsiteX11683" fmla="*/ 1618333 w 7122824"/>
              <a:gd name="connsiteY11683" fmla="*/ 2009761 h 4151891"/>
              <a:gd name="connsiteX11684" fmla="*/ 1610004 w 7122824"/>
              <a:gd name="connsiteY11684" fmla="*/ 2013552 h 4151891"/>
              <a:gd name="connsiteX11685" fmla="*/ 1598041 w 7122824"/>
              <a:gd name="connsiteY11685" fmla="*/ 2016936 h 4151891"/>
              <a:gd name="connsiteX11686" fmla="*/ 1574952 w 7122824"/>
              <a:gd name="connsiteY11686" fmla="*/ 2015077 h 4151891"/>
              <a:gd name="connsiteX11687" fmla="*/ 1573655 w 7122824"/>
              <a:gd name="connsiteY11687" fmla="*/ 2014986 h 4151891"/>
              <a:gd name="connsiteX11688" fmla="*/ 1520746 w 7122824"/>
              <a:gd name="connsiteY11688" fmla="*/ 2021591 h 4151891"/>
              <a:gd name="connsiteX11689" fmla="*/ 1477862 w 7122824"/>
              <a:gd name="connsiteY11689" fmla="*/ 2027697 h 4151891"/>
              <a:gd name="connsiteX11690" fmla="*/ 1475991 w 7122824"/>
              <a:gd name="connsiteY11690" fmla="*/ 2027920 h 4151891"/>
              <a:gd name="connsiteX11691" fmla="*/ 1476061 w 7122824"/>
              <a:gd name="connsiteY11691" fmla="*/ 2028763 h 4151891"/>
              <a:gd name="connsiteX11692" fmla="*/ 1469007 w 7122824"/>
              <a:gd name="connsiteY11692" fmla="*/ 2028755 h 4151891"/>
              <a:gd name="connsiteX11693" fmla="*/ 1455566 w 7122824"/>
              <a:gd name="connsiteY11693" fmla="*/ 2030360 h 4151891"/>
              <a:gd name="connsiteX11694" fmla="*/ 1444399 w 7122824"/>
              <a:gd name="connsiteY11694" fmla="*/ 2031820 h 4151891"/>
              <a:gd name="connsiteX11695" fmla="*/ 1443557 w 7122824"/>
              <a:gd name="connsiteY11695" fmla="*/ 2028724 h 4151891"/>
              <a:gd name="connsiteX11696" fmla="*/ 1434915 w 7122824"/>
              <a:gd name="connsiteY11696" fmla="*/ 2028713 h 4151891"/>
              <a:gd name="connsiteX11697" fmla="*/ 1393442 w 7122824"/>
              <a:gd name="connsiteY11697" fmla="*/ 2032156 h 4151891"/>
              <a:gd name="connsiteX11698" fmla="*/ 1352870 w 7122824"/>
              <a:gd name="connsiteY11698" fmla="*/ 2032388 h 4151891"/>
              <a:gd name="connsiteX11699" fmla="*/ 1331543 w 7122824"/>
              <a:gd name="connsiteY11699" fmla="*/ 2030776 h 4151891"/>
              <a:gd name="connsiteX11700" fmla="*/ 1320868 w 7122824"/>
              <a:gd name="connsiteY11700" fmla="*/ 2029180 h 4151891"/>
              <a:gd name="connsiteX11701" fmla="*/ 1318593 w 7122824"/>
              <a:gd name="connsiteY11701" fmla="*/ 2013102 h 4151891"/>
              <a:gd name="connsiteX11702" fmla="*/ 1341614 w 7122824"/>
              <a:gd name="connsiteY11702" fmla="*/ 2025986 h 4151891"/>
              <a:gd name="connsiteX11703" fmla="*/ 1349904 w 7122824"/>
              <a:gd name="connsiteY11703" fmla="*/ 2020929 h 4151891"/>
              <a:gd name="connsiteX11704" fmla="*/ 1341469 w 7122824"/>
              <a:gd name="connsiteY11704" fmla="*/ 2016520 h 4151891"/>
              <a:gd name="connsiteX11705" fmla="*/ 1358851 w 7122824"/>
              <a:gd name="connsiteY11705" fmla="*/ 1992362 h 4151891"/>
              <a:gd name="connsiteX11706" fmla="*/ 1380662 w 7122824"/>
              <a:gd name="connsiteY11706" fmla="*/ 1992473 h 4151891"/>
              <a:gd name="connsiteX11707" fmla="*/ 1367311 w 7122824"/>
              <a:gd name="connsiteY11707" fmla="*/ 1998348 h 4151891"/>
              <a:gd name="connsiteX11708" fmla="*/ 1434160 w 7122824"/>
              <a:gd name="connsiteY11708" fmla="*/ 2008337 h 4151891"/>
              <a:gd name="connsiteX11709" fmla="*/ 1391989 w 7122824"/>
              <a:gd name="connsiteY11709" fmla="*/ 1989707 h 4151891"/>
              <a:gd name="connsiteX11710" fmla="*/ 1456078 w 7122824"/>
              <a:gd name="connsiteY11710" fmla="*/ 1985119 h 4151891"/>
              <a:gd name="connsiteX11711" fmla="*/ 1476594 w 7122824"/>
              <a:gd name="connsiteY11711" fmla="*/ 1983463 h 4151891"/>
              <a:gd name="connsiteX11712" fmla="*/ 1478614 w 7122824"/>
              <a:gd name="connsiteY11712" fmla="*/ 1986748 h 4151891"/>
              <a:gd name="connsiteX11713" fmla="*/ 1479963 w 7122824"/>
              <a:gd name="connsiteY11713" fmla="*/ 1985189 h 4151891"/>
              <a:gd name="connsiteX11714" fmla="*/ 1491228 w 7122824"/>
              <a:gd name="connsiteY11714" fmla="*/ 1985215 h 4151891"/>
              <a:gd name="connsiteX11715" fmla="*/ 1481241 w 7122824"/>
              <a:gd name="connsiteY11715" fmla="*/ 1995225 h 4151891"/>
              <a:gd name="connsiteX11716" fmla="*/ 1480828 w 7122824"/>
              <a:gd name="connsiteY11716" fmla="*/ 1995415 h 4151891"/>
              <a:gd name="connsiteX11717" fmla="*/ 1477757 w 7122824"/>
              <a:gd name="connsiteY11717" fmla="*/ 2006983 h 4151891"/>
              <a:gd name="connsiteX11718" fmla="*/ 1474937 w 7122824"/>
              <a:gd name="connsiteY11718" fmla="*/ 1996926 h 4151891"/>
              <a:gd name="connsiteX11719" fmla="*/ 1471669 w 7122824"/>
              <a:gd name="connsiteY11719" fmla="*/ 1994769 h 4151891"/>
              <a:gd name="connsiteX11720" fmla="*/ 1473602 w 7122824"/>
              <a:gd name="connsiteY11720" fmla="*/ 1992537 h 4151891"/>
              <a:gd name="connsiteX11721" fmla="*/ 1466668 w 7122824"/>
              <a:gd name="connsiteY11721" fmla="*/ 1997718 h 4151891"/>
              <a:gd name="connsiteX11722" fmla="*/ 1464082 w 7122824"/>
              <a:gd name="connsiteY11722" fmla="*/ 1991390 h 4151891"/>
              <a:gd name="connsiteX11723" fmla="*/ 1459349 w 7122824"/>
              <a:gd name="connsiteY11723" fmla="*/ 1996390 h 4151891"/>
              <a:gd name="connsiteX11724" fmla="*/ 1458190 w 7122824"/>
              <a:gd name="connsiteY11724" fmla="*/ 1996235 h 4151891"/>
              <a:gd name="connsiteX11725" fmla="*/ 1469258 w 7122824"/>
              <a:gd name="connsiteY11725" fmla="*/ 2001253 h 4151891"/>
              <a:gd name="connsiteX11726" fmla="*/ 1473634 w 7122824"/>
              <a:gd name="connsiteY11726" fmla="*/ 2010525 h 4151891"/>
              <a:gd name="connsiteX11727" fmla="*/ 1489987 w 7122824"/>
              <a:gd name="connsiteY11727" fmla="*/ 2007611 h 4151891"/>
              <a:gd name="connsiteX11728" fmla="*/ 1517141 w 7122824"/>
              <a:gd name="connsiteY11728" fmla="*/ 2003847 h 4151891"/>
              <a:gd name="connsiteX11729" fmla="*/ 1533426 w 7122824"/>
              <a:gd name="connsiteY11729" fmla="*/ 1989075 h 4151891"/>
              <a:gd name="connsiteX11730" fmla="*/ 1553250 w 7122824"/>
              <a:gd name="connsiteY11730" fmla="*/ 1990735 h 4151891"/>
              <a:gd name="connsiteX11731" fmla="*/ 1563321 w 7122824"/>
              <a:gd name="connsiteY11731" fmla="*/ 1989599 h 4151891"/>
              <a:gd name="connsiteX11732" fmla="*/ 1502185 w 7122824"/>
              <a:gd name="connsiteY11732" fmla="*/ 1984004 h 4151891"/>
              <a:gd name="connsiteX11733" fmla="*/ 1561002 w 7122824"/>
              <a:gd name="connsiteY11733" fmla="*/ 1974034 h 4151891"/>
              <a:gd name="connsiteX11734" fmla="*/ 1596596 w 7122824"/>
              <a:gd name="connsiteY11734" fmla="*/ 1976487 h 4151891"/>
              <a:gd name="connsiteX11735" fmla="*/ 1597262 w 7122824"/>
              <a:gd name="connsiteY11735" fmla="*/ 1976109 h 4151891"/>
              <a:gd name="connsiteX11736" fmla="*/ 1596891 w 7122824"/>
              <a:gd name="connsiteY11736" fmla="*/ 1969102 h 4151891"/>
              <a:gd name="connsiteX11737" fmla="*/ 1601279 w 7122824"/>
              <a:gd name="connsiteY11737" fmla="*/ 1973834 h 4151891"/>
              <a:gd name="connsiteX11738" fmla="*/ 1608197 w 7122824"/>
              <a:gd name="connsiteY11738" fmla="*/ 1969915 h 4151891"/>
              <a:gd name="connsiteX11739" fmla="*/ 1616907 w 7122824"/>
              <a:gd name="connsiteY11739" fmla="*/ 1974832 h 4151891"/>
              <a:gd name="connsiteX11740" fmla="*/ 1628368 w 7122824"/>
              <a:gd name="connsiteY11740" fmla="*/ 1960911 h 4151891"/>
              <a:gd name="connsiteX11741" fmla="*/ 1651309 w 7122824"/>
              <a:gd name="connsiteY11741" fmla="*/ 1964340 h 4151891"/>
              <a:gd name="connsiteX11742" fmla="*/ 1635260 w 7122824"/>
              <a:gd name="connsiteY11742" fmla="*/ 1977574 h 4151891"/>
              <a:gd name="connsiteX11743" fmla="*/ 1648473 w 7122824"/>
              <a:gd name="connsiteY11743" fmla="*/ 1977718 h 4151891"/>
              <a:gd name="connsiteX11744" fmla="*/ 1651715 w 7122824"/>
              <a:gd name="connsiteY11744" fmla="*/ 1977294 h 4151891"/>
              <a:gd name="connsiteX11745" fmla="*/ 1659010 w 7122824"/>
              <a:gd name="connsiteY11745" fmla="*/ 1959876 h 4151891"/>
              <a:gd name="connsiteX11746" fmla="*/ 1658749 w 7122824"/>
              <a:gd name="connsiteY11746" fmla="*/ 1972089 h 4151891"/>
              <a:gd name="connsiteX11747" fmla="*/ 1663581 w 7122824"/>
              <a:gd name="connsiteY11747" fmla="*/ 1977699 h 4151891"/>
              <a:gd name="connsiteX11748" fmla="*/ 1664105 w 7122824"/>
              <a:gd name="connsiteY11748" fmla="*/ 1977888 h 4151891"/>
              <a:gd name="connsiteX11749" fmla="*/ 1672852 w 7122824"/>
              <a:gd name="connsiteY11749" fmla="*/ 1977982 h 4151891"/>
              <a:gd name="connsiteX11750" fmla="*/ 1678868 w 7122824"/>
              <a:gd name="connsiteY11750" fmla="*/ 1973531 h 4151891"/>
              <a:gd name="connsiteX11751" fmla="*/ 1689322 w 7122824"/>
              <a:gd name="connsiteY11751" fmla="*/ 1975093 h 4151891"/>
              <a:gd name="connsiteX11752" fmla="*/ 1691342 w 7122824"/>
              <a:gd name="connsiteY11752" fmla="*/ 1961579 h 4151891"/>
              <a:gd name="connsiteX11753" fmla="*/ 1692382 w 7122824"/>
              <a:gd name="connsiteY11753" fmla="*/ 1975551 h 4151891"/>
              <a:gd name="connsiteX11754" fmla="*/ 1773091 w 7122824"/>
              <a:gd name="connsiteY11754" fmla="*/ 1967538 h 4151891"/>
              <a:gd name="connsiteX11755" fmla="*/ 1785629 w 7122824"/>
              <a:gd name="connsiteY11755" fmla="*/ 1955953 h 4151891"/>
              <a:gd name="connsiteX11756" fmla="*/ 1778458 w 7122824"/>
              <a:gd name="connsiteY11756" fmla="*/ 1950910 h 4151891"/>
              <a:gd name="connsiteX11757" fmla="*/ 1763197 w 7122824"/>
              <a:gd name="connsiteY11757" fmla="*/ 1947543 h 4151891"/>
              <a:gd name="connsiteX11758" fmla="*/ 1743349 w 7122824"/>
              <a:gd name="connsiteY11758" fmla="*/ 1947929 h 4151891"/>
              <a:gd name="connsiteX11759" fmla="*/ 1751129 w 7122824"/>
              <a:gd name="connsiteY11759" fmla="*/ 1949615 h 4151891"/>
              <a:gd name="connsiteX11760" fmla="*/ 1760309 w 7122824"/>
              <a:gd name="connsiteY11760" fmla="*/ 1961021 h 4151891"/>
              <a:gd name="connsiteX11761" fmla="*/ 1737626 w 7122824"/>
              <a:gd name="connsiteY11761" fmla="*/ 1960719 h 4151891"/>
              <a:gd name="connsiteX11762" fmla="*/ 1739526 w 7122824"/>
              <a:gd name="connsiteY11762" fmla="*/ 1948003 h 4151891"/>
              <a:gd name="connsiteX11763" fmla="*/ 1731378 w 7122824"/>
              <a:gd name="connsiteY11763" fmla="*/ 1948162 h 4151891"/>
              <a:gd name="connsiteX11764" fmla="*/ 1693985 w 7122824"/>
              <a:gd name="connsiteY11764" fmla="*/ 1946968 h 4151891"/>
              <a:gd name="connsiteX11765" fmla="*/ 1672071 w 7122824"/>
              <a:gd name="connsiteY11765" fmla="*/ 1945237 h 4151891"/>
              <a:gd name="connsiteX11766" fmla="*/ 1670205 w 7122824"/>
              <a:gd name="connsiteY11766" fmla="*/ 1950533 h 4151891"/>
              <a:gd name="connsiteX11767" fmla="*/ 1666697 w 7122824"/>
              <a:gd name="connsiteY11767" fmla="*/ 1952147 h 4151891"/>
              <a:gd name="connsiteX11768" fmla="*/ 1668589 w 7122824"/>
              <a:gd name="connsiteY11768" fmla="*/ 1946782 h 4151891"/>
              <a:gd name="connsiteX11769" fmla="*/ 1671962 w 7122824"/>
              <a:gd name="connsiteY11769" fmla="*/ 1945228 h 4151891"/>
              <a:gd name="connsiteX11770" fmla="*/ 1656560 w 7122824"/>
              <a:gd name="connsiteY11770" fmla="*/ 1944013 h 4151891"/>
              <a:gd name="connsiteX11771" fmla="*/ 1581742 w 7122824"/>
              <a:gd name="connsiteY11771" fmla="*/ 1939875 h 4151891"/>
              <a:gd name="connsiteX11772" fmla="*/ 1594695 w 7122824"/>
              <a:gd name="connsiteY11772" fmla="*/ 1926434 h 4151891"/>
              <a:gd name="connsiteX11773" fmla="*/ 1634697 w 7122824"/>
              <a:gd name="connsiteY11773" fmla="*/ 1929025 h 4151891"/>
              <a:gd name="connsiteX11774" fmla="*/ 1677454 w 7122824"/>
              <a:gd name="connsiteY11774" fmla="*/ 1934111 h 4151891"/>
              <a:gd name="connsiteX11775" fmla="*/ 1699093 w 7122824"/>
              <a:gd name="connsiteY11775" fmla="*/ 1935782 h 4151891"/>
              <a:gd name="connsiteX11776" fmla="*/ 1709798 w 7122824"/>
              <a:gd name="connsiteY11776" fmla="*/ 1937381 h 4151891"/>
              <a:gd name="connsiteX11777" fmla="*/ 1712083 w 7122824"/>
              <a:gd name="connsiteY11777" fmla="*/ 1922089 h 4151891"/>
              <a:gd name="connsiteX11778" fmla="*/ 1767473 w 7122824"/>
              <a:gd name="connsiteY11778" fmla="*/ 1935056 h 4151891"/>
              <a:gd name="connsiteX11779" fmla="*/ 1793243 w 7122824"/>
              <a:gd name="connsiteY11779" fmla="*/ 1940471 h 4151891"/>
              <a:gd name="connsiteX11780" fmla="*/ 1802032 w 7122824"/>
              <a:gd name="connsiteY11780" fmla="*/ 1933968 h 4151891"/>
              <a:gd name="connsiteX11781" fmla="*/ 1780006 w 7122824"/>
              <a:gd name="connsiteY11781" fmla="*/ 1924422 h 4151891"/>
              <a:gd name="connsiteX11782" fmla="*/ 1764713 w 7122824"/>
              <a:gd name="connsiteY11782" fmla="*/ 1922137 h 4151891"/>
              <a:gd name="connsiteX11783" fmla="*/ 1752118 w 7122824"/>
              <a:gd name="connsiteY11783" fmla="*/ 1914002 h 4151891"/>
              <a:gd name="connsiteX11784" fmla="*/ 1772201 w 7122824"/>
              <a:gd name="connsiteY11784" fmla="*/ 1913876 h 4151891"/>
              <a:gd name="connsiteX11785" fmla="*/ 1796442 w 7122824"/>
              <a:gd name="connsiteY11785" fmla="*/ 1919062 h 4151891"/>
              <a:gd name="connsiteX11786" fmla="*/ 1815998 w 7122824"/>
              <a:gd name="connsiteY11786" fmla="*/ 1932927 h 4151891"/>
              <a:gd name="connsiteX11787" fmla="*/ 1833207 w 7122824"/>
              <a:gd name="connsiteY11787" fmla="*/ 1943316 h 4151891"/>
              <a:gd name="connsiteX11788" fmla="*/ 1881205 w 7122824"/>
              <a:gd name="connsiteY11788" fmla="*/ 1955178 h 4151891"/>
              <a:gd name="connsiteX11789" fmla="*/ 1880432 w 7122824"/>
              <a:gd name="connsiteY11789" fmla="*/ 1939429 h 4151891"/>
              <a:gd name="connsiteX11790" fmla="*/ 1862537 w 7122824"/>
              <a:gd name="connsiteY11790" fmla="*/ 1933628 h 4151891"/>
              <a:gd name="connsiteX11791" fmla="*/ 1817598 w 7122824"/>
              <a:gd name="connsiteY11791" fmla="*/ 1922223 h 4151891"/>
              <a:gd name="connsiteX11792" fmla="*/ 1943606 w 7122824"/>
              <a:gd name="connsiteY11792" fmla="*/ 1939609 h 4151891"/>
              <a:gd name="connsiteX11793" fmla="*/ 1944226 w 7122824"/>
              <a:gd name="connsiteY11793" fmla="*/ 1937063 h 4151891"/>
              <a:gd name="connsiteX11794" fmla="*/ 1956668 w 7122824"/>
              <a:gd name="connsiteY11794" fmla="*/ 1935794 h 4151891"/>
              <a:gd name="connsiteX11795" fmla="*/ 1955846 w 7122824"/>
              <a:gd name="connsiteY11795" fmla="*/ 1941298 h 4151891"/>
              <a:gd name="connsiteX11796" fmla="*/ 1997926 w 7122824"/>
              <a:gd name="connsiteY11796" fmla="*/ 1947104 h 4151891"/>
              <a:gd name="connsiteX11797" fmla="*/ 2000554 w 7122824"/>
              <a:gd name="connsiteY11797" fmla="*/ 1943917 h 4151891"/>
              <a:gd name="connsiteX11798" fmla="*/ 2012794 w 7122824"/>
              <a:gd name="connsiteY11798" fmla="*/ 1945745 h 4151891"/>
              <a:gd name="connsiteX11799" fmla="*/ 2012334 w 7122824"/>
              <a:gd name="connsiteY11799" fmla="*/ 1948828 h 4151891"/>
              <a:gd name="connsiteX11800" fmla="*/ 2011762 w 7122824"/>
              <a:gd name="connsiteY11800" fmla="*/ 1948742 h 4151891"/>
              <a:gd name="connsiteX11801" fmla="*/ 2011805 w 7122824"/>
              <a:gd name="connsiteY11801" fmla="*/ 1949019 h 4151891"/>
              <a:gd name="connsiteX11802" fmla="*/ 2012295 w 7122824"/>
              <a:gd name="connsiteY11802" fmla="*/ 1949087 h 4151891"/>
              <a:gd name="connsiteX11803" fmla="*/ 2012334 w 7122824"/>
              <a:gd name="connsiteY11803" fmla="*/ 1948828 h 4151891"/>
              <a:gd name="connsiteX11804" fmla="*/ 2016022 w 7122824"/>
              <a:gd name="connsiteY11804" fmla="*/ 1949379 h 4151891"/>
              <a:gd name="connsiteX11805" fmla="*/ 2015854 w 7122824"/>
              <a:gd name="connsiteY11805" fmla="*/ 1949578 h 4151891"/>
              <a:gd name="connsiteX11806" fmla="*/ 2042674 w 7122824"/>
              <a:gd name="connsiteY11806" fmla="*/ 1953278 h 4151891"/>
              <a:gd name="connsiteX11807" fmla="*/ 2041221 w 7122824"/>
              <a:gd name="connsiteY11807" fmla="*/ 1942173 h 4151891"/>
              <a:gd name="connsiteX11808" fmla="*/ 2056979 w 7122824"/>
              <a:gd name="connsiteY11808" fmla="*/ 1941400 h 4151891"/>
              <a:gd name="connsiteX11809" fmla="*/ 2058799 w 7122824"/>
              <a:gd name="connsiteY11809" fmla="*/ 1947536 h 4151891"/>
              <a:gd name="connsiteX11810" fmla="*/ 2058005 w 7122824"/>
              <a:gd name="connsiteY11810" fmla="*/ 1955394 h 4151891"/>
              <a:gd name="connsiteX11811" fmla="*/ 2060509 w 7122824"/>
              <a:gd name="connsiteY11811" fmla="*/ 1955740 h 4151891"/>
              <a:gd name="connsiteX11812" fmla="*/ 2089350 w 7122824"/>
              <a:gd name="connsiteY11812" fmla="*/ 1957028 h 4151891"/>
              <a:gd name="connsiteX11813" fmla="*/ 2087084 w 7122824"/>
              <a:gd name="connsiteY11813" fmla="*/ 1951548 h 4151891"/>
              <a:gd name="connsiteX11814" fmla="*/ 2098894 w 7122824"/>
              <a:gd name="connsiteY11814" fmla="*/ 1945757 h 4151891"/>
              <a:gd name="connsiteX11815" fmla="*/ 2079176 w 7122824"/>
              <a:gd name="connsiteY11815" fmla="*/ 1932531 h 4151891"/>
              <a:gd name="connsiteX11816" fmla="*/ 2075048 w 7122824"/>
              <a:gd name="connsiteY11816" fmla="*/ 1936435 h 4151891"/>
              <a:gd name="connsiteX11817" fmla="*/ 2075769 w 7122824"/>
              <a:gd name="connsiteY11817" fmla="*/ 1931610 h 4151891"/>
              <a:gd name="connsiteX11818" fmla="*/ 2058155 w 7122824"/>
              <a:gd name="connsiteY11818" fmla="*/ 1927164 h 4151891"/>
              <a:gd name="connsiteX11819" fmla="*/ 2008628 w 7122824"/>
              <a:gd name="connsiteY11819" fmla="*/ 1915072 h 4151891"/>
              <a:gd name="connsiteX11820" fmla="*/ 1962845 w 7122824"/>
              <a:gd name="connsiteY11820" fmla="*/ 1898851 h 4151891"/>
              <a:gd name="connsiteX11821" fmla="*/ 1943650 w 7122824"/>
              <a:gd name="connsiteY11821" fmla="*/ 1891290 h 4151891"/>
              <a:gd name="connsiteX11822" fmla="*/ 1932875 w 7122824"/>
              <a:gd name="connsiteY11822" fmla="*/ 1900625 h 4151891"/>
              <a:gd name="connsiteX11823" fmla="*/ 1933876 w 7122824"/>
              <a:gd name="connsiteY11823" fmla="*/ 1914845 h 4151891"/>
              <a:gd name="connsiteX11824" fmla="*/ 1910733 w 7122824"/>
              <a:gd name="connsiteY11824" fmla="*/ 1914514 h 4151891"/>
              <a:gd name="connsiteX11825" fmla="*/ 1915594 w 7122824"/>
              <a:gd name="connsiteY11825" fmla="*/ 1901170 h 4151891"/>
              <a:gd name="connsiteX11826" fmla="*/ 1925156 w 7122824"/>
              <a:gd name="connsiteY11826" fmla="*/ 1910416 h 4151891"/>
              <a:gd name="connsiteX11827" fmla="*/ 1925527 w 7122824"/>
              <a:gd name="connsiteY11827" fmla="*/ 1887020 h 4151891"/>
              <a:gd name="connsiteX11828" fmla="*/ 1913546 w 7122824"/>
              <a:gd name="connsiteY11828" fmla="*/ 1885229 h 4151891"/>
              <a:gd name="connsiteX11829" fmla="*/ 1895423 w 7122824"/>
              <a:gd name="connsiteY11829" fmla="*/ 1880958 h 4151891"/>
              <a:gd name="connsiteX11830" fmla="*/ 1886463 w 7122824"/>
              <a:gd name="connsiteY11830" fmla="*/ 1892371 h 4151891"/>
              <a:gd name="connsiteX11831" fmla="*/ 1885372 w 7122824"/>
              <a:gd name="connsiteY11831" fmla="*/ 1893984 h 4151891"/>
              <a:gd name="connsiteX11832" fmla="*/ 1885616 w 7122824"/>
              <a:gd name="connsiteY11832" fmla="*/ 1893689 h 4151891"/>
              <a:gd name="connsiteX11833" fmla="*/ 1887219 w 7122824"/>
              <a:gd name="connsiteY11833" fmla="*/ 1897536 h 4151891"/>
              <a:gd name="connsiteX11834" fmla="*/ 1887199 w 7122824"/>
              <a:gd name="connsiteY11834" fmla="*/ 1897559 h 4151891"/>
              <a:gd name="connsiteX11835" fmla="*/ 1888321 w 7122824"/>
              <a:gd name="connsiteY11835" fmla="*/ 1897095 h 4151891"/>
              <a:gd name="connsiteX11836" fmla="*/ 1887794 w 7122824"/>
              <a:gd name="connsiteY11836" fmla="*/ 1911086 h 4151891"/>
              <a:gd name="connsiteX11837" fmla="*/ 1829935 w 7122824"/>
              <a:gd name="connsiteY11837" fmla="*/ 1902440 h 4151891"/>
              <a:gd name="connsiteX11838" fmla="*/ 1846599 w 7122824"/>
              <a:gd name="connsiteY11838" fmla="*/ 1895551 h 4151891"/>
              <a:gd name="connsiteX11839" fmla="*/ 1854777 w 7122824"/>
              <a:gd name="connsiteY11839" fmla="*/ 1895478 h 4151891"/>
              <a:gd name="connsiteX11840" fmla="*/ 1861415 w 7122824"/>
              <a:gd name="connsiteY11840" fmla="*/ 1893944 h 4151891"/>
              <a:gd name="connsiteX11841" fmla="*/ 1860564 w 7122824"/>
              <a:gd name="connsiteY11841" fmla="*/ 1892960 h 4151891"/>
              <a:gd name="connsiteX11842" fmla="*/ 1863738 w 7122824"/>
              <a:gd name="connsiteY11842" fmla="*/ 1889931 h 4151891"/>
              <a:gd name="connsiteX11843" fmla="*/ 1864665 w 7122824"/>
              <a:gd name="connsiteY11843" fmla="*/ 1893062 h 4151891"/>
              <a:gd name="connsiteX11844" fmla="*/ 1880287 w 7122824"/>
              <a:gd name="connsiteY11844" fmla="*/ 1888078 h 4151891"/>
              <a:gd name="connsiteX11845" fmla="*/ 1821356 w 7122824"/>
              <a:gd name="connsiteY11845" fmla="*/ 1876145 h 4151891"/>
              <a:gd name="connsiteX11846" fmla="*/ 1814439 w 7122824"/>
              <a:gd name="connsiteY11846" fmla="*/ 1903251 h 4151891"/>
              <a:gd name="connsiteX11847" fmla="*/ 1788441 w 7122824"/>
              <a:gd name="connsiteY11847" fmla="*/ 1899366 h 4151891"/>
              <a:gd name="connsiteX11848" fmla="*/ 1723551 w 7122824"/>
              <a:gd name="connsiteY11848" fmla="*/ 1895923 h 4151891"/>
              <a:gd name="connsiteX11849" fmla="*/ 1588330 w 7122824"/>
              <a:gd name="connsiteY11849" fmla="*/ 1895780 h 4151891"/>
              <a:gd name="connsiteX11850" fmla="*/ 1603465 w 7122824"/>
              <a:gd name="connsiteY11850" fmla="*/ 1888661 h 4151891"/>
              <a:gd name="connsiteX11851" fmla="*/ 1603198 w 7122824"/>
              <a:gd name="connsiteY11851" fmla="*/ 1885339 h 4151891"/>
              <a:gd name="connsiteX11852" fmla="*/ 1602331 w 7122824"/>
              <a:gd name="connsiteY11852" fmla="*/ 1884597 h 4151891"/>
              <a:gd name="connsiteX11853" fmla="*/ 1603122 w 7122824"/>
              <a:gd name="connsiteY11853" fmla="*/ 1884404 h 4151891"/>
              <a:gd name="connsiteX11854" fmla="*/ 1602234 w 7122824"/>
              <a:gd name="connsiteY11854" fmla="*/ 1873365 h 4151891"/>
              <a:gd name="connsiteX11855" fmla="*/ 1593091 w 7122824"/>
              <a:gd name="connsiteY11855" fmla="*/ 1863922 h 4151891"/>
              <a:gd name="connsiteX11856" fmla="*/ 1650951 w 7122824"/>
              <a:gd name="connsiteY11856" fmla="*/ 1872568 h 4151891"/>
              <a:gd name="connsiteX11857" fmla="*/ 1616227 w 7122824"/>
              <a:gd name="connsiteY11857" fmla="*/ 1876498 h 4151891"/>
              <a:gd name="connsiteX11858" fmla="*/ 1628935 w 7122824"/>
              <a:gd name="connsiteY11858" fmla="*/ 1878239 h 4151891"/>
              <a:gd name="connsiteX11859" fmla="*/ 1637098 w 7122824"/>
              <a:gd name="connsiteY11859" fmla="*/ 1877240 h 4151891"/>
              <a:gd name="connsiteX11860" fmla="*/ 1637989 w 7122824"/>
              <a:gd name="connsiteY11860" fmla="*/ 1876486 h 4151891"/>
              <a:gd name="connsiteX11861" fmla="*/ 1638808 w 7122824"/>
              <a:gd name="connsiteY11861" fmla="*/ 1877030 h 4151891"/>
              <a:gd name="connsiteX11862" fmla="*/ 1642369 w 7122824"/>
              <a:gd name="connsiteY11862" fmla="*/ 1876594 h 4151891"/>
              <a:gd name="connsiteX11863" fmla="*/ 1655227 w 7122824"/>
              <a:gd name="connsiteY11863" fmla="*/ 1877160 h 4151891"/>
              <a:gd name="connsiteX11864" fmla="*/ 1655319 w 7122824"/>
              <a:gd name="connsiteY11864" fmla="*/ 1877230 h 4151891"/>
              <a:gd name="connsiteX11865" fmla="*/ 1668599 w 7122824"/>
              <a:gd name="connsiteY11865" fmla="*/ 1876596 h 4151891"/>
              <a:gd name="connsiteX11866" fmla="*/ 1669759 w 7122824"/>
              <a:gd name="connsiteY11866" fmla="*/ 1872251 h 4151891"/>
              <a:gd name="connsiteX11867" fmla="*/ 1656452 w 7122824"/>
              <a:gd name="connsiteY11867" fmla="*/ 1867137 h 4151891"/>
              <a:gd name="connsiteX11868" fmla="*/ 1663484 w 7122824"/>
              <a:gd name="connsiteY11868" fmla="*/ 1861934 h 4151891"/>
              <a:gd name="connsiteX11869" fmla="*/ 1678294 w 7122824"/>
              <a:gd name="connsiteY11869" fmla="*/ 1865710 h 4151891"/>
              <a:gd name="connsiteX11870" fmla="*/ 1677081 w 7122824"/>
              <a:gd name="connsiteY11870" fmla="*/ 1884289 h 4151891"/>
              <a:gd name="connsiteX11871" fmla="*/ 1688472 w 7122824"/>
              <a:gd name="connsiteY11871" fmla="*/ 1881302 h 4151891"/>
              <a:gd name="connsiteX11872" fmla="*/ 1687580 w 7122824"/>
              <a:gd name="connsiteY11872" fmla="*/ 1879007 h 4151891"/>
              <a:gd name="connsiteX11873" fmla="*/ 1681570 w 7122824"/>
              <a:gd name="connsiteY11873" fmla="*/ 1874443 h 4151891"/>
              <a:gd name="connsiteX11874" fmla="*/ 1685318 w 7122824"/>
              <a:gd name="connsiteY11874" fmla="*/ 1873187 h 4151891"/>
              <a:gd name="connsiteX11875" fmla="*/ 1683954 w 7122824"/>
              <a:gd name="connsiteY11875" fmla="*/ 1869682 h 4151891"/>
              <a:gd name="connsiteX11876" fmla="*/ 1713082 w 7122824"/>
              <a:gd name="connsiteY11876" fmla="*/ 1863092 h 4151891"/>
              <a:gd name="connsiteX11877" fmla="*/ 1712958 w 7122824"/>
              <a:gd name="connsiteY11877" fmla="*/ 1863923 h 4151891"/>
              <a:gd name="connsiteX11878" fmla="*/ 1715663 w 7122824"/>
              <a:gd name="connsiteY11878" fmla="*/ 1863016 h 4151891"/>
              <a:gd name="connsiteX11879" fmla="*/ 1730485 w 7122824"/>
              <a:gd name="connsiteY11879" fmla="*/ 1863210 h 4151891"/>
              <a:gd name="connsiteX11880" fmla="*/ 1730106 w 7122824"/>
              <a:gd name="connsiteY11880" fmla="*/ 1862510 h 4151891"/>
              <a:gd name="connsiteX11881" fmla="*/ 1723014 w 7122824"/>
              <a:gd name="connsiteY11881" fmla="*/ 1848941 h 4151891"/>
              <a:gd name="connsiteX11882" fmla="*/ 1742215 w 7122824"/>
              <a:gd name="connsiteY11882" fmla="*/ 1844255 h 4151891"/>
              <a:gd name="connsiteX11883" fmla="*/ 1709903 w 7122824"/>
              <a:gd name="connsiteY11883" fmla="*/ 1841515 h 4151891"/>
              <a:gd name="connsiteX11884" fmla="*/ 1700987 w 7122824"/>
              <a:gd name="connsiteY11884" fmla="*/ 1844474 h 4151891"/>
              <a:gd name="connsiteX11885" fmla="*/ 1701946 w 7122824"/>
              <a:gd name="connsiteY11885" fmla="*/ 1845385 h 4151891"/>
              <a:gd name="connsiteX11886" fmla="*/ 1697686 w 7122824"/>
              <a:gd name="connsiteY11886" fmla="*/ 1844748 h 4151891"/>
              <a:gd name="connsiteX11887" fmla="*/ 1698744 w 7122824"/>
              <a:gd name="connsiteY11887" fmla="*/ 1844220 h 4151891"/>
              <a:gd name="connsiteX11888" fmla="*/ 1700465 w 7122824"/>
              <a:gd name="connsiteY11888" fmla="*/ 1835053 h 4151891"/>
              <a:gd name="connsiteX11889" fmla="*/ 1702059 w 7122824"/>
              <a:gd name="connsiteY11889" fmla="*/ 1831554 h 4151891"/>
              <a:gd name="connsiteX11890" fmla="*/ 1517430 w 7122824"/>
              <a:gd name="connsiteY11890" fmla="*/ 1854621 h 4151891"/>
              <a:gd name="connsiteX11891" fmla="*/ 1468219 w 7122824"/>
              <a:gd name="connsiteY11891" fmla="*/ 1861337 h 4151891"/>
              <a:gd name="connsiteX11892" fmla="*/ 1472772 w 7122824"/>
              <a:gd name="connsiteY11892" fmla="*/ 1854774 h 4151891"/>
              <a:gd name="connsiteX11893" fmla="*/ 1456545 w 7122824"/>
              <a:gd name="connsiteY11893" fmla="*/ 1855963 h 4151891"/>
              <a:gd name="connsiteX11894" fmla="*/ 1456907 w 7122824"/>
              <a:gd name="connsiteY11894" fmla="*/ 1858564 h 4151891"/>
              <a:gd name="connsiteX11895" fmla="*/ 1455956 w 7122824"/>
              <a:gd name="connsiteY11895" fmla="*/ 1860611 h 4151891"/>
              <a:gd name="connsiteX11896" fmla="*/ 1457991 w 7122824"/>
              <a:gd name="connsiteY11896" fmla="*/ 1858991 h 4151891"/>
              <a:gd name="connsiteX11897" fmla="*/ 1461414 w 7122824"/>
              <a:gd name="connsiteY11897" fmla="*/ 1858750 h 4151891"/>
              <a:gd name="connsiteX11898" fmla="*/ 1467360 w 7122824"/>
              <a:gd name="connsiteY11898" fmla="*/ 1860391 h 4151891"/>
              <a:gd name="connsiteX11899" fmla="*/ 1457737 w 7122824"/>
              <a:gd name="connsiteY11899" fmla="*/ 1863607 h 4151891"/>
              <a:gd name="connsiteX11900" fmla="*/ 1455351 w 7122824"/>
              <a:gd name="connsiteY11900" fmla="*/ 1861910 h 4151891"/>
              <a:gd name="connsiteX11901" fmla="*/ 1455215 w 7122824"/>
              <a:gd name="connsiteY11901" fmla="*/ 1862203 h 4151891"/>
              <a:gd name="connsiteX11902" fmla="*/ 1452923 w 7122824"/>
              <a:gd name="connsiteY11902" fmla="*/ 1858746 h 4151891"/>
              <a:gd name="connsiteX11903" fmla="*/ 1455134 w 7122824"/>
              <a:gd name="connsiteY11903" fmla="*/ 1856066 h 4151891"/>
              <a:gd name="connsiteX11904" fmla="*/ 1446735 w 7122824"/>
              <a:gd name="connsiteY11904" fmla="*/ 1856681 h 4151891"/>
              <a:gd name="connsiteX11905" fmla="*/ 1423366 w 7122824"/>
              <a:gd name="connsiteY11905" fmla="*/ 1857337 h 4151891"/>
              <a:gd name="connsiteX11906" fmla="*/ 1430461 w 7122824"/>
              <a:gd name="connsiteY11906" fmla="*/ 1861230 h 4151891"/>
              <a:gd name="connsiteX11907" fmla="*/ 1368257 w 7122824"/>
              <a:gd name="connsiteY11907" fmla="*/ 1879049 h 4151891"/>
              <a:gd name="connsiteX11908" fmla="*/ 1372841 w 7122824"/>
              <a:gd name="connsiteY11908" fmla="*/ 1894436 h 4151891"/>
              <a:gd name="connsiteX11909" fmla="*/ 1346112 w 7122824"/>
              <a:gd name="connsiteY11909" fmla="*/ 1890442 h 4151891"/>
              <a:gd name="connsiteX11910" fmla="*/ 1348553 w 7122824"/>
              <a:gd name="connsiteY11910" fmla="*/ 1884694 h 4151891"/>
              <a:gd name="connsiteX11911" fmla="*/ 1323822 w 7122824"/>
              <a:gd name="connsiteY11911" fmla="*/ 1891779 h 4151891"/>
              <a:gd name="connsiteX11912" fmla="*/ 1322486 w 7122824"/>
              <a:gd name="connsiteY11912" fmla="*/ 1900720 h 4151891"/>
              <a:gd name="connsiteX11913" fmla="*/ 1311947 w 7122824"/>
              <a:gd name="connsiteY11913" fmla="*/ 1895181 h 4151891"/>
              <a:gd name="connsiteX11914" fmla="*/ 1291591 w 7122824"/>
              <a:gd name="connsiteY11914" fmla="*/ 1901012 h 4151891"/>
              <a:gd name="connsiteX11915" fmla="*/ 1286073 w 7122824"/>
              <a:gd name="connsiteY11915" fmla="*/ 1907000 h 4151891"/>
              <a:gd name="connsiteX11916" fmla="*/ 1274695 w 7122824"/>
              <a:gd name="connsiteY11916" fmla="*/ 1912148 h 4151891"/>
              <a:gd name="connsiteX11917" fmla="*/ 1274235 w 7122824"/>
              <a:gd name="connsiteY11917" fmla="*/ 1913038 h 4151891"/>
              <a:gd name="connsiteX11918" fmla="*/ 1274210 w 7122824"/>
              <a:gd name="connsiteY11918" fmla="*/ 1912367 h 4151891"/>
              <a:gd name="connsiteX11919" fmla="*/ 1273844 w 7122824"/>
              <a:gd name="connsiteY11919" fmla="*/ 1912532 h 4151891"/>
              <a:gd name="connsiteX11920" fmla="*/ 1274190 w 7122824"/>
              <a:gd name="connsiteY11920" fmla="*/ 1911852 h 4151891"/>
              <a:gd name="connsiteX11921" fmla="*/ 1274190 w 7122824"/>
              <a:gd name="connsiteY11921" fmla="*/ 1911839 h 4151891"/>
              <a:gd name="connsiteX11922" fmla="*/ 1275145 w 7122824"/>
              <a:gd name="connsiteY11922" fmla="*/ 1906946 h 4151891"/>
              <a:gd name="connsiteX11923" fmla="*/ 1276236 w 7122824"/>
              <a:gd name="connsiteY11923" fmla="*/ 1907789 h 4151891"/>
              <a:gd name="connsiteX11924" fmla="*/ 1276933 w 7122824"/>
              <a:gd name="connsiteY11924" fmla="*/ 1905710 h 4151891"/>
              <a:gd name="connsiteX11925" fmla="*/ 1272781 w 7122824"/>
              <a:gd name="connsiteY11925" fmla="*/ 1906515 h 4151891"/>
              <a:gd name="connsiteX11926" fmla="*/ 1272628 w 7122824"/>
              <a:gd name="connsiteY11926" fmla="*/ 1906445 h 4151891"/>
              <a:gd name="connsiteX11927" fmla="*/ 1263643 w 7122824"/>
              <a:gd name="connsiteY11927" fmla="*/ 1909018 h 4151891"/>
              <a:gd name="connsiteX11928" fmla="*/ 1264896 w 7122824"/>
              <a:gd name="connsiteY11928" fmla="*/ 1910986 h 4151891"/>
              <a:gd name="connsiteX11929" fmla="*/ 1254296 w 7122824"/>
              <a:gd name="connsiteY11929" fmla="*/ 1920399 h 4151891"/>
              <a:gd name="connsiteX11930" fmla="*/ 1257627 w 7122824"/>
              <a:gd name="connsiteY11930" fmla="*/ 1912171 h 4151891"/>
              <a:gd name="connsiteX11931" fmla="*/ 1259879 w 7122824"/>
              <a:gd name="connsiteY11931" fmla="*/ 1910096 h 4151891"/>
              <a:gd name="connsiteX11932" fmla="*/ 1256303 w 7122824"/>
              <a:gd name="connsiteY11932" fmla="*/ 1911121 h 4151891"/>
              <a:gd name="connsiteX11933" fmla="*/ 1207669 w 7122824"/>
              <a:gd name="connsiteY11933" fmla="*/ 1924629 h 4151891"/>
              <a:gd name="connsiteX11934" fmla="*/ 1208059 w 7122824"/>
              <a:gd name="connsiteY11934" fmla="*/ 1925447 h 4151891"/>
              <a:gd name="connsiteX11935" fmla="*/ 1204046 w 7122824"/>
              <a:gd name="connsiteY11935" fmla="*/ 1925635 h 4151891"/>
              <a:gd name="connsiteX11936" fmla="*/ 1168664 w 7122824"/>
              <a:gd name="connsiteY11936" fmla="*/ 1935463 h 4151891"/>
              <a:gd name="connsiteX11937" fmla="*/ 1129475 w 7122824"/>
              <a:gd name="connsiteY11937" fmla="*/ 1948065 h 4151891"/>
              <a:gd name="connsiteX11938" fmla="*/ 1102535 w 7122824"/>
              <a:gd name="connsiteY11938" fmla="*/ 1950279 h 4151891"/>
              <a:gd name="connsiteX11939" fmla="*/ 1104131 w 7122824"/>
              <a:gd name="connsiteY11939" fmla="*/ 1939599 h 4151891"/>
              <a:gd name="connsiteX11940" fmla="*/ 1115531 w 7122824"/>
              <a:gd name="connsiteY11940" fmla="*/ 1936622 h 4151891"/>
              <a:gd name="connsiteX11941" fmla="*/ 1116764 w 7122824"/>
              <a:gd name="connsiteY11941" fmla="*/ 1936222 h 4151891"/>
              <a:gd name="connsiteX11942" fmla="*/ 1106913 w 7122824"/>
              <a:gd name="connsiteY11942" fmla="*/ 1933604 h 4151891"/>
              <a:gd name="connsiteX11943" fmla="*/ 1102586 w 7122824"/>
              <a:gd name="connsiteY11943" fmla="*/ 1920546 h 4151891"/>
              <a:gd name="connsiteX11944" fmla="*/ 1170600 w 7122824"/>
              <a:gd name="connsiteY11944" fmla="*/ 1903042 h 4151891"/>
              <a:gd name="connsiteX11945" fmla="*/ 1210365 w 7122824"/>
              <a:gd name="connsiteY11945" fmla="*/ 1896498 h 4151891"/>
              <a:gd name="connsiteX11946" fmla="*/ 1223152 w 7122824"/>
              <a:gd name="connsiteY11946" fmla="*/ 1898460 h 4151891"/>
              <a:gd name="connsiteX11947" fmla="*/ 1229597 w 7122824"/>
              <a:gd name="connsiteY11947" fmla="*/ 1901989 h 4151891"/>
              <a:gd name="connsiteX11948" fmla="*/ 1243898 w 7122824"/>
              <a:gd name="connsiteY11948" fmla="*/ 1897819 h 4151891"/>
              <a:gd name="connsiteX11949" fmla="*/ 1243955 w 7122824"/>
              <a:gd name="connsiteY11949" fmla="*/ 1897281 h 4151891"/>
              <a:gd name="connsiteX11950" fmla="*/ 1244591 w 7122824"/>
              <a:gd name="connsiteY11950" fmla="*/ 1897616 h 4151891"/>
              <a:gd name="connsiteX11951" fmla="*/ 1270403 w 7122824"/>
              <a:gd name="connsiteY11951" fmla="*/ 1890089 h 4151891"/>
              <a:gd name="connsiteX11952" fmla="*/ 1356056 w 7122824"/>
              <a:gd name="connsiteY11952" fmla="*/ 1868570 h 4151891"/>
              <a:gd name="connsiteX11953" fmla="*/ 1378594 w 7122824"/>
              <a:gd name="connsiteY11953" fmla="*/ 1864399 h 4151891"/>
              <a:gd name="connsiteX11954" fmla="*/ 1388495 w 7122824"/>
              <a:gd name="connsiteY11954" fmla="*/ 1858668 h 4151891"/>
              <a:gd name="connsiteX11955" fmla="*/ 1355209 w 7122824"/>
              <a:gd name="connsiteY11955" fmla="*/ 1860561 h 4151891"/>
              <a:gd name="connsiteX11956" fmla="*/ 1333112 w 7122824"/>
              <a:gd name="connsiteY11956" fmla="*/ 1861948 h 4151891"/>
              <a:gd name="connsiteX11957" fmla="*/ 1314101 w 7122824"/>
              <a:gd name="connsiteY11957" fmla="*/ 1865362 h 4151891"/>
              <a:gd name="connsiteX11958" fmla="*/ 1307456 w 7122824"/>
              <a:gd name="connsiteY11958" fmla="*/ 1878440 h 4151891"/>
              <a:gd name="connsiteX11959" fmla="*/ 1290214 w 7122824"/>
              <a:gd name="connsiteY11959" fmla="*/ 1878729 h 4151891"/>
              <a:gd name="connsiteX11960" fmla="*/ 1150224 w 7122824"/>
              <a:gd name="connsiteY11960" fmla="*/ 1900024 h 4151891"/>
              <a:gd name="connsiteX11961" fmla="*/ 1064528 w 7122824"/>
              <a:gd name="connsiteY11961" fmla="*/ 1911973 h 4151891"/>
              <a:gd name="connsiteX11962" fmla="*/ 1040902 w 7122824"/>
              <a:gd name="connsiteY11962" fmla="*/ 1913133 h 4151891"/>
              <a:gd name="connsiteX11963" fmla="*/ 1032112 w 7122824"/>
              <a:gd name="connsiteY11963" fmla="*/ 1919637 h 4151891"/>
              <a:gd name="connsiteX11964" fmla="*/ 1025468 w 7122824"/>
              <a:gd name="connsiteY11964" fmla="*/ 1932715 h 4151891"/>
              <a:gd name="connsiteX11965" fmla="*/ 1006723 w 7122824"/>
              <a:gd name="connsiteY11965" fmla="*/ 1934344 h 4151891"/>
              <a:gd name="connsiteX11966" fmla="*/ 974993 w 7122824"/>
              <a:gd name="connsiteY11966" fmla="*/ 1937419 h 4151891"/>
              <a:gd name="connsiteX11967" fmla="*/ 1036827 w 7122824"/>
              <a:gd name="connsiteY11967" fmla="*/ 1940406 h 4151891"/>
              <a:gd name="connsiteX11968" fmla="*/ 1031254 w 7122824"/>
              <a:gd name="connsiteY11968" fmla="*/ 1956770 h 4151891"/>
              <a:gd name="connsiteX11969" fmla="*/ 1015274 w 7122824"/>
              <a:gd name="connsiteY11969" fmla="*/ 1959073 h 4151891"/>
              <a:gd name="connsiteX11970" fmla="*/ 1000623 w 7122824"/>
              <a:gd name="connsiteY11970" fmla="*/ 1964701 h 4151891"/>
              <a:gd name="connsiteX11971" fmla="*/ 991833 w 7122824"/>
              <a:gd name="connsiteY11971" fmla="*/ 1971204 h 4151891"/>
              <a:gd name="connsiteX11972" fmla="*/ 1004609 w 7122824"/>
              <a:gd name="connsiteY11972" fmla="*/ 1968418 h 4151891"/>
              <a:gd name="connsiteX11973" fmla="*/ 1004654 w 7122824"/>
              <a:gd name="connsiteY11973" fmla="*/ 1967619 h 4151891"/>
              <a:gd name="connsiteX11974" fmla="*/ 1003861 w 7122824"/>
              <a:gd name="connsiteY11974" fmla="*/ 1965846 h 4151891"/>
              <a:gd name="connsiteX11975" fmla="*/ 1006170 w 7122824"/>
              <a:gd name="connsiteY11975" fmla="*/ 1965363 h 4151891"/>
              <a:gd name="connsiteX11976" fmla="*/ 1004938 w 7122824"/>
              <a:gd name="connsiteY11976" fmla="*/ 1968347 h 4151891"/>
              <a:gd name="connsiteX11977" fmla="*/ 1007254 w 7122824"/>
              <a:gd name="connsiteY11977" fmla="*/ 1967842 h 4151891"/>
              <a:gd name="connsiteX11978" fmla="*/ 1023308 w 7122824"/>
              <a:gd name="connsiteY11978" fmla="*/ 1968091 h 4151891"/>
              <a:gd name="connsiteX11979" fmla="*/ 1012761 w 7122824"/>
              <a:gd name="connsiteY11979" fmla="*/ 1975895 h 4151891"/>
              <a:gd name="connsiteX11980" fmla="*/ 993946 w 7122824"/>
              <a:gd name="connsiteY11980" fmla="*/ 1988458 h 4151891"/>
              <a:gd name="connsiteX11981" fmla="*/ 901568 w 7122824"/>
              <a:gd name="connsiteY11981" fmla="*/ 2013739 h 4151891"/>
              <a:gd name="connsiteX11982" fmla="*/ 890247 w 7122824"/>
              <a:gd name="connsiteY11982" fmla="*/ 2005794 h 4151891"/>
              <a:gd name="connsiteX11983" fmla="*/ 875536 w 7122824"/>
              <a:gd name="connsiteY11983" fmla="*/ 2020533 h 4151891"/>
              <a:gd name="connsiteX11984" fmla="*/ 850178 w 7122824"/>
              <a:gd name="connsiteY11984" fmla="*/ 2024562 h 4151891"/>
              <a:gd name="connsiteX11985" fmla="*/ 739873 w 7122824"/>
              <a:gd name="connsiteY11985" fmla="*/ 2054721 h 4151891"/>
              <a:gd name="connsiteX11986" fmla="*/ 629954 w 7122824"/>
              <a:gd name="connsiteY11986" fmla="*/ 2092756 h 4151891"/>
              <a:gd name="connsiteX11987" fmla="*/ 575626 w 7122824"/>
              <a:gd name="connsiteY11987" fmla="*/ 2112779 h 4151891"/>
              <a:gd name="connsiteX11988" fmla="*/ 550937 w 7122824"/>
              <a:gd name="connsiteY11988" fmla="*/ 2121053 h 4151891"/>
              <a:gd name="connsiteX11989" fmla="*/ 533656 w 7122824"/>
              <a:gd name="connsiteY11989" fmla="*/ 2121598 h 4151891"/>
              <a:gd name="connsiteX11990" fmla="*/ 536593 w 7122824"/>
              <a:gd name="connsiteY11990" fmla="*/ 2119674 h 4151891"/>
              <a:gd name="connsiteX11991" fmla="*/ 533992 w 7122824"/>
              <a:gd name="connsiteY11991" fmla="*/ 2120652 h 4151891"/>
              <a:gd name="connsiteX11992" fmla="*/ 532808 w 7122824"/>
              <a:gd name="connsiteY11992" fmla="*/ 2118859 h 4151891"/>
              <a:gd name="connsiteX11993" fmla="*/ 534451 w 7122824"/>
              <a:gd name="connsiteY11993" fmla="*/ 2117578 h 4151891"/>
              <a:gd name="connsiteX11994" fmla="*/ 537002 w 7122824"/>
              <a:gd name="connsiteY11994" fmla="*/ 2119447 h 4151891"/>
              <a:gd name="connsiteX11995" fmla="*/ 540106 w 7122824"/>
              <a:gd name="connsiteY11995" fmla="*/ 2118326 h 4151891"/>
              <a:gd name="connsiteX11996" fmla="*/ 544353 w 7122824"/>
              <a:gd name="connsiteY11996" fmla="*/ 2112797 h 4151891"/>
              <a:gd name="connsiteX11997" fmla="*/ 526493 w 7122824"/>
              <a:gd name="connsiteY11997" fmla="*/ 2118964 h 4151891"/>
              <a:gd name="connsiteX11998" fmla="*/ 522782 w 7122824"/>
              <a:gd name="connsiteY11998" fmla="*/ 2112416 h 4151891"/>
              <a:gd name="connsiteX11999" fmla="*/ 512105 w 7122824"/>
              <a:gd name="connsiteY11999" fmla="*/ 2100160 h 4151891"/>
              <a:gd name="connsiteX12000" fmla="*/ 543320 w 7122824"/>
              <a:gd name="connsiteY12000" fmla="*/ 2080038 h 4151891"/>
              <a:gd name="connsiteX12001" fmla="*/ 554910 w 7122824"/>
              <a:gd name="connsiteY12001" fmla="*/ 2074002 h 4151891"/>
              <a:gd name="connsiteX12002" fmla="*/ 554519 w 7122824"/>
              <a:gd name="connsiteY12002" fmla="*/ 2071526 h 4151891"/>
              <a:gd name="connsiteX12003" fmla="*/ 552789 w 7122824"/>
              <a:gd name="connsiteY12003" fmla="*/ 2069743 h 4151891"/>
              <a:gd name="connsiteX12004" fmla="*/ 557048 w 7122824"/>
              <a:gd name="connsiteY12004" fmla="*/ 2070379 h 4151891"/>
              <a:gd name="connsiteX12005" fmla="*/ 555339 w 7122824"/>
              <a:gd name="connsiteY12005" fmla="*/ 2073777 h 4151891"/>
              <a:gd name="connsiteX12006" fmla="*/ 558986 w 7122824"/>
              <a:gd name="connsiteY12006" fmla="*/ 2071879 h 4151891"/>
              <a:gd name="connsiteX12007" fmla="*/ 574797 w 7122824"/>
              <a:gd name="connsiteY12007" fmla="*/ 2066013 h 4151891"/>
              <a:gd name="connsiteX12008" fmla="*/ 603284 w 7122824"/>
              <a:gd name="connsiteY12008" fmla="*/ 2051509 h 4151891"/>
              <a:gd name="connsiteX12009" fmla="*/ 618875 w 7122824"/>
              <a:gd name="connsiteY12009" fmla="*/ 2041330 h 4151891"/>
              <a:gd name="connsiteX12010" fmla="*/ 601365 w 7122824"/>
              <a:gd name="connsiteY12010" fmla="*/ 2046279 h 4151891"/>
              <a:gd name="connsiteX12011" fmla="*/ 589017 w 7122824"/>
              <a:gd name="connsiteY12011" fmla="*/ 2049767 h 4151891"/>
              <a:gd name="connsiteX12012" fmla="*/ 559275 w 7122824"/>
              <a:gd name="connsiteY12012" fmla="*/ 2065257 h 4151891"/>
              <a:gd name="connsiteX12013" fmla="*/ 495580 w 7122824"/>
              <a:gd name="connsiteY12013" fmla="*/ 2085184 h 4151891"/>
              <a:gd name="connsiteX12014" fmla="*/ 348796 w 7122824"/>
              <a:gd name="connsiteY12014" fmla="*/ 2120552 h 4151891"/>
              <a:gd name="connsiteX12015" fmla="*/ 363158 w 7122824"/>
              <a:gd name="connsiteY12015" fmla="*/ 2097683 h 4151891"/>
              <a:gd name="connsiteX12016" fmla="*/ 388532 w 7122824"/>
              <a:gd name="connsiteY12016" fmla="*/ 2084821 h 4151891"/>
              <a:gd name="connsiteX12017" fmla="*/ 457442 w 7122824"/>
              <a:gd name="connsiteY12017" fmla="*/ 2070104 h 4151891"/>
              <a:gd name="connsiteX12018" fmla="*/ 492073 w 7122824"/>
              <a:gd name="connsiteY12018" fmla="*/ 2058080 h 4151891"/>
              <a:gd name="connsiteX12019" fmla="*/ 566288 w 7122824"/>
              <a:gd name="connsiteY12019" fmla="*/ 2028782 h 4151891"/>
              <a:gd name="connsiteX12020" fmla="*/ 637243 w 7122824"/>
              <a:gd name="connsiteY12020" fmla="*/ 2002122 h 4151891"/>
              <a:gd name="connsiteX12021" fmla="*/ 732255 w 7122824"/>
              <a:gd name="connsiteY12021" fmla="*/ 1969678 h 4151891"/>
              <a:gd name="connsiteX12022" fmla="*/ 766243 w 7122824"/>
              <a:gd name="connsiteY12022" fmla="*/ 1949746 h 4151891"/>
              <a:gd name="connsiteX12023" fmla="*/ 782415 w 7122824"/>
              <a:gd name="connsiteY12023" fmla="*/ 1946164 h 4151891"/>
              <a:gd name="connsiteX12024" fmla="*/ 858382 w 7122824"/>
              <a:gd name="connsiteY12024" fmla="*/ 1927812 h 4151891"/>
              <a:gd name="connsiteX12025" fmla="*/ 876740 w 7122824"/>
              <a:gd name="connsiteY12025" fmla="*/ 1918307 h 4151891"/>
              <a:gd name="connsiteX12026" fmla="*/ 942618 w 7122824"/>
              <a:gd name="connsiteY12026" fmla="*/ 1904700 h 4151891"/>
              <a:gd name="connsiteX12027" fmla="*/ 956839 w 7122824"/>
              <a:gd name="connsiteY12027" fmla="*/ 1903700 h 4151891"/>
              <a:gd name="connsiteX12028" fmla="*/ 1015658 w 7122824"/>
              <a:gd name="connsiteY12028" fmla="*/ 1893726 h 4151891"/>
              <a:gd name="connsiteX12029" fmla="*/ 1059427 w 7122824"/>
              <a:gd name="connsiteY12029" fmla="*/ 1883330 h 4151891"/>
              <a:gd name="connsiteX12030" fmla="*/ 1102751 w 7122824"/>
              <a:gd name="connsiteY12030" fmla="*/ 1874170 h 4151891"/>
              <a:gd name="connsiteX12031" fmla="*/ 1139500 w 7122824"/>
              <a:gd name="connsiteY12031" fmla="*/ 1867148 h 4151891"/>
              <a:gd name="connsiteX12032" fmla="*/ 1221091 w 7122824"/>
              <a:gd name="connsiteY12032" fmla="*/ 1853026 h 4151891"/>
              <a:gd name="connsiteX12033" fmla="*/ 1314927 w 7122824"/>
              <a:gd name="connsiteY12033" fmla="*/ 1838907 h 4151891"/>
              <a:gd name="connsiteX12034" fmla="*/ 1401238 w 7122824"/>
              <a:gd name="connsiteY12034" fmla="*/ 1833304 h 4151891"/>
              <a:gd name="connsiteX12035" fmla="*/ 1487357 w 7122824"/>
              <a:gd name="connsiteY12035" fmla="*/ 1828975 h 4151891"/>
              <a:gd name="connsiteX12036" fmla="*/ 1551471 w 7122824"/>
              <a:gd name="connsiteY12036" fmla="*/ 1828895 h 4151891"/>
              <a:gd name="connsiteX12037" fmla="*/ 1630016 w 7122824"/>
              <a:gd name="connsiteY12037" fmla="*/ 1809172 h 4151891"/>
              <a:gd name="connsiteX12038" fmla="*/ 1672390 w 7122824"/>
              <a:gd name="connsiteY12038" fmla="*/ 1802812 h 4151891"/>
              <a:gd name="connsiteX12039" fmla="*/ 1672129 w 7122824"/>
              <a:gd name="connsiteY12039" fmla="*/ 1802837 h 4151891"/>
              <a:gd name="connsiteX12040" fmla="*/ 1637210 w 7122824"/>
              <a:gd name="connsiteY12040" fmla="*/ 1788137 h 4151891"/>
              <a:gd name="connsiteX12041" fmla="*/ 1671305 w 7122824"/>
              <a:gd name="connsiteY12041" fmla="*/ 1786912 h 4151891"/>
              <a:gd name="connsiteX12042" fmla="*/ 1687494 w 7122824"/>
              <a:gd name="connsiteY12042" fmla="*/ 1791174 h 4151891"/>
              <a:gd name="connsiteX12043" fmla="*/ 1696937 w 7122824"/>
              <a:gd name="connsiteY12043" fmla="*/ 1779944 h 4151891"/>
              <a:gd name="connsiteX12044" fmla="*/ 1711148 w 7122824"/>
              <a:gd name="connsiteY12044" fmla="*/ 1799186 h 4151891"/>
              <a:gd name="connsiteX12045" fmla="*/ 1682107 w 7122824"/>
              <a:gd name="connsiteY12045" fmla="*/ 1801903 h 4151891"/>
              <a:gd name="connsiteX12046" fmla="*/ 1721597 w 7122824"/>
              <a:gd name="connsiteY12046" fmla="*/ 1799667 h 4151891"/>
              <a:gd name="connsiteX12047" fmla="*/ 1751551 w 7122824"/>
              <a:gd name="connsiteY12047" fmla="*/ 1797202 h 4151891"/>
              <a:gd name="connsiteX12048" fmla="*/ 1763422 w 7122824"/>
              <a:gd name="connsiteY12048" fmla="*/ 1791948 h 4151891"/>
              <a:gd name="connsiteX12049" fmla="*/ 1744386 w 7122824"/>
              <a:gd name="connsiteY12049" fmla="*/ 1793831 h 4151891"/>
              <a:gd name="connsiteX12050" fmla="*/ 1746690 w 7122824"/>
              <a:gd name="connsiteY12050" fmla="*/ 1778416 h 4151891"/>
              <a:gd name="connsiteX12051" fmla="*/ 1772910 w 7122824"/>
              <a:gd name="connsiteY12051" fmla="*/ 1780757 h 4151891"/>
              <a:gd name="connsiteX12052" fmla="*/ 1768261 w 7122824"/>
              <a:gd name="connsiteY12052" fmla="*/ 1759574 h 4151891"/>
              <a:gd name="connsiteX12053" fmla="*/ 1826099 w 7122824"/>
              <a:gd name="connsiteY12053" fmla="*/ 1768217 h 4151891"/>
              <a:gd name="connsiteX12054" fmla="*/ 1800487 w 7122824"/>
              <a:gd name="connsiteY12054" fmla="*/ 1772270 h 4151891"/>
              <a:gd name="connsiteX12055" fmla="*/ 1782166 w 7122824"/>
              <a:gd name="connsiteY12055" fmla="*/ 1771108 h 4151891"/>
              <a:gd name="connsiteX12056" fmla="*/ 1776587 w 7122824"/>
              <a:gd name="connsiteY12056" fmla="*/ 1782292 h 4151891"/>
              <a:gd name="connsiteX12057" fmla="*/ 1775430 w 7122824"/>
              <a:gd name="connsiteY12057" fmla="*/ 1795237 h 4151891"/>
              <a:gd name="connsiteX12058" fmla="*/ 1808846 w 7122824"/>
              <a:gd name="connsiteY12058" fmla="*/ 1792487 h 4151891"/>
              <a:gd name="connsiteX12059" fmla="*/ 1808221 w 7122824"/>
              <a:gd name="connsiteY12059" fmla="*/ 1791844 h 4151891"/>
              <a:gd name="connsiteX12060" fmla="*/ 1808104 w 7122824"/>
              <a:gd name="connsiteY12060" fmla="*/ 1788700 h 4151891"/>
              <a:gd name="connsiteX12061" fmla="*/ 1819038 w 7122824"/>
              <a:gd name="connsiteY12061" fmla="*/ 1788771 h 4151891"/>
              <a:gd name="connsiteX12062" fmla="*/ 1829129 w 7122824"/>
              <a:gd name="connsiteY12062" fmla="*/ 1784025 h 4151891"/>
              <a:gd name="connsiteX12063" fmla="*/ 1833867 w 7122824"/>
              <a:gd name="connsiteY12063" fmla="*/ 1786101 h 4151891"/>
              <a:gd name="connsiteX12064" fmla="*/ 1836561 w 7122824"/>
              <a:gd name="connsiteY12064" fmla="*/ 1790530 h 4151891"/>
              <a:gd name="connsiteX12065" fmla="*/ 1838365 w 7122824"/>
              <a:gd name="connsiteY12065" fmla="*/ 1790410 h 4151891"/>
              <a:gd name="connsiteX12066" fmla="*/ 1847911 w 7122824"/>
              <a:gd name="connsiteY12066" fmla="*/ 1782142 h 4151891"/>
              <a:gd name="connsiteX12067" fmla="*/ 1839878 w 7122824"/>
              <a:gd name="connsiteY12067" fmla="*/ 1773124 h 4151891"/>
              <a:gd name="connsiteX12068" fmla="*/ 1864804 w 7122824"/>
              <a:gd name="connsiteY12068" fmla="*/ 1773722 h 4151891"/>
              <a:gd name="connsiteX12069" fmla="*/ 1851814 w 7122824"/>
              <a:gd name="connsiteY12069" fmla="*/ 1787414 h 4151891"/>
              <a:gd name="connsiteX12070" fmla="*/ 1865645 w 7122824"/>
              <a:gd name="connsiteY12070" fmla="*/ 1788596 h 4151891"/>
              <a:gd name="connsiteX12071" fmla="*/ 1908953 w 7122824"/>
              <a:gd name="connsiteY12071" fmla="*/ 1785715 h 4151891"/>
              <a:gd name="connsiteX12072" fmla="*/ 1918672 w 7122824"/>
              <a:gd name="connsiteY12072" fmla="*/ 1785633 h 4151891"/>
              <a:gd name="connsiteX12073" fmla="*/ 1914059 w 7122824"/>
              <a:gd name="connsiteY12073" fmla="*/ 1781228 h 4151891"/>
              <a:gd name="connsiteX12074" fmla="*/ 1926196 w 7122824"/>
              <a:gd name="connsiteY12074" fmla="*/ 1775129 h 4151891"/>
              <a:gd name="connsiteX12075" fmla="*/ 1924633 w 7122824"/>
              <a:gd name="connsiteY12075" fmla="*/ 1785584 h 4151891"/>
              <a:gd name="connsiteX12076" fmla="*/ 1954775 w 7122824"/>
              <a:gd name="connsiteY12076" fmla="*/ 1785331 h 4151891"/>
              <a:gd name="connsiteX12077" fmla="*/ 2000958 w 7122824"/>
              <a:gd name="connsiteY12077" fmla="*/ 1783830 h 4151891"/>
              <a:gd name="connsiteX12078" fmla="*/ 2042981 w 7122824"/>
              <a:gd name="connsiteY12078" fmla="*/ 1772912 h 4151891"/>
              <a:gd name="connsiteX12079" fmla="*/ 2071989 w 7122824"/>
              <a:gd name="connsiteY12079" fmla="*/ 1770459 h 4151891"/>
              <a:gd name="connsiteX12080" fmla="*/ 2067590 w 7122824"/>
              <a:gd name="connsiteY12080" fmla="*/ 1765001 h 4151891"/>
              <a:gd name="connsiteX12081" fmla="*/ 2060515 w 7122824"/>
              <a:gd name="connsiteY12081" fmla="*/ 1760265 h 4151891"/>
              <a:gd name="connsiteX12082" fmla="*/ 2030319 w 7122824"/>
              <a:gd name="connsiteY12082" fmla="*/ 1755753 h 4151891"/>
              <a:gd name="connsiteX12083" fmla="*/ 1993841 w 7122824"/>
              <a:gd name="connsiteY12083" fmla="*/ 1739460 h 4151891"/>
              <a:gd name="connsiteX12084" fmla="*/ 2056877 w 7122824"/>
              <a:gd name="connsiteY12084" fmla="*/ 1742943 h 4151891"/>
              <a:gd name="connsiteX12085" fmla="*/ 2065560 w 7122824"/>
              <a:gd name="connsiteY12085" fmla="*/ 1747337 h 4151891"/>
              <a:gd name="connsiteX12086" fmla="*/ 2080369 w 7122824"/>
              <a:gd name="connsiteY12086" fmla="*/ 1752390 h 4151891"/>
              <a:gd name="connsiteX12087" fmla="*/ 2103960 w 7122824"/>
              <a:gd name="connsiteY12087" fmla="*/ 1769855 h 4151891"/>
              <a:gd name="connsiteX12088" fmla="*/ 2103844 w 7122824"/>
              <a:gd name="connsiteY12088" fmla="*/ 1770038 h 4151891"/>
              <a:gd name="connsiteX12089" fmla="*/ 2177040 w 7122824"/>
              <a:gd name="connsiteY12089" fmla="*/ 1774783 h 4151891"/>
              <a:gd name="connsiteX12090" fmla="*/ 2172898 w 7122824"/>
              <a:gd name="connsiteY12090" fmla="*/ 1773121 h 4151891"/>
              <a:gd name="connsiteX12091" fmla="*/ 2120769 w 7122824"/>
              <a:gd name="connsiteY12091" fmla="*/ 1757514 h 4151891"/>
              <a:gd name="connsiteX12092" fmla="*/ 2096490 w 7122824"/>
              <a:gd name="connsiteY12092" fmla="*/ 1752584 h 4151891"/>
              <a:gd name="connsiteX12093" fmla="*/ 2069674 w 7122824"/>
              <a:gd name="connsiteY12093" fmla="*/ 1745450 h 4151891"/>
              <a:gd name="connsiteX12094" fmla="*/ 2052694 w 7122824"/>
              <a:gd name="connsiteY12094" fmla="*/ 1733531 h 4151891"/>
              <a:gd name="connsiteX12095" fmla="*/ 2035282 w 7122824"/>
              <a:gd name="connsiteY12095" fmla="*/ 1726240 h 4151891"/>
              <a:gd name="connsiteX12096" fmla="*/ 2050461 w 7122824"/>
              <a:gd name="connsiteY12096" fmla="*/ 1706621 h 4151891"/>
              <a:gd name="connsiteX12097" fmla="*/ 2040239 w 7122824"/>
              <a:gd name="connsiteY12097" fmla="*/ 1703531 h 4151891"/>
              <a:gd name="connsiteX12098" fmla="*/ 2040957 w 7122824"/>
              <a:gd name="connsiteY12098" fmla="*/ 1688264 h 4151891"/>
              <a:gd name="connsiteX12099" fmla="*/ 2070902 w 7122824"/>
              <a:gd name="connsiteY12099" fmla="*/ 1684922 h 4151891"/>
              <a:gd name="connsiteX12100" fmla="*/ 1974132 w 7122824"/>
              <a:gd name="connsiteY12100" fmla="*/ 1645448 h 4151891"/>
              <a:gd name="connsiteX12101" fmla="*/ 1865602 w 7122824"/>
              <a:gd name="connsiteY12101" fmla="*/ 1632357 h 4151891"/>
              <a:gd name="connsiteX12102" fmla="*/ 1879754 w 7122824"/>
              <a:gd name="connsiteY12102" fmla="*/ 1642289 h 4151891"/>
              <a:gd name="connsiteX12103" fmla="*/ 1892217 w 7122824"/>
              <a:gd name="connsiteY12103" fmla="*/ 1642588 h 4151891"/>
              <a:gd name="connsiteX12104" fmla="*/ 1894519 w 7122824"/>
              <a:gd name="connsiteY12104" fmla="*/ 1658565 h 4151891"/>
              <a:gd name="connsiteX12105" fmla="*/ 1945119 w 7122824"/>
              <a:gd name="connsiteY12105" fmla="*/ 1673943 h 4151891"/>
              <a:gd name="connsiteX12106" fmla="*/ 1873921 w 7122824"/>
              <a:gd name="connsiteY12106" fmla="*/ 1670860 h 4151891"/>
              <a:gd name="connsiteX12107" fmla="*/ 1875939 w 7122824"/>
              <a:gd name="connsiteY12107" fmla="*/ 1657352 h 4151891"/>
              <a:gd name="connsiteX12108" fmla="*/ 1882285 w 7122824"/>
              <a:gd name="connsiteY12108" fmla="*/ 1656737 h 4151891"/>
              <a:gd name="connsiteX12109" fmla="*/ 1886486 w 7122824"/>
              <a:gd name="connsiteY12109" fmla="*/ 1649548 h 4151891"/>
              <a:gd name="connsiteX12110" fmla="*/ 1876664 w 7122824"/>
              <a:gd name="connsiteY12110" fmla="*/ 1653455 h 4151891"/>
              <a:gd name="connsiteX12111" fmla="*/ 1876875 w 7122824"/>
              <a:gd name="connsiteY12111" fmla="*/ 1653811 h 4151891"/>
              <a:gd name="connsiteX12112" fmla="*/ 1877341 w 7122824"/>
              <a:gd name="connsiteY12112" fmla="*/ 1656021 h 4151891"/>
              <a:gd name="connsiteX12113" fmla="*/ 1874613 w 7122824"/>
              <a:gd name="connsiteY12113" fmla="*/ 1656976 h 4151891"/>
              <a:gd name="connsiteX12114" fmla="*/ 1875840 w 7122824"/>
              <a:gd name="connsiteY12114" fmla="*/ 1653783 h 4151891"/>
              <a:gd name="connsiteX12115" fmla="*/ 1875057 w 7122824"/>
              <a:gd name="connsiteY12115" fmla="*/ 1654094 h 4151891"/>
              <a:gd name="connsiteX12116" fmla="*/ 1864777 w 7122824"/>
              <a:gd name="connsiteY12116" fmla="*/ 1658811 h 4151891"/>
              <a:gd name="connsiteX12117" fmla="*/ 1845308 w 7122824"/>
              <a:gd name="connsiteY12117" fmla="*/ 1665282 h 4151891"/>
              <a:gd name="connsiteX12118" fmla="*/ 1838474 w 7122824"/>
              <a:gd name="connsiteY12118" fmla="*/ 1679634 h 4151891"/>
              <a:gd name="connsiteX12119" fmla="*/ 1812475 w 7122824"/>
              <a:gd name="connsiteY12119" fmla="*/ 1675749 h 4151891"/>
              <a:gd name="connsiteX12120" fmla="*/ 1820896 w 7122824"/>
              <a:gd name="connsiteY12120" fmla="*/ 1692641 h 4151891"/>
              <a:gd name="connsiteX12121" fmla="*/ 1717112 w 7122824"/>
              <a:gd name="connsiteY12121" fmla="*/ 1689639 h 4151891"/>
              <a:gd name="connsiteX12122" fmla="*/ 1723585 w 7122824"/>
              <a:gd name="connsiteY12122" fmla="*/ 1709106 h 4151891"/>
              <a:gd name="connsiteX12123" fmla="*/ 1474948 w 7122824"/>
              <a:gd name="connsiteY12123" fmla="*/ 1707649 h 4151891"/>
              <a:gd name="connsiteX12124" fmla="*/ 1489817 w 7122824"/>
              <a:gd name="connsiteY12124" fmla="*/ 1702315 h 4151891"/>
              <a:gd name="connsiteX12125" fmla="*/ 1477424 w 7122824"/>
              <a:gd name="connsiteY12125" fmla="*/ 1691083 h 4151891"/>
              <a:gd name="connsiteX12126" fmla="*/ 1467334 w 7122824"/>
              <a:gd name="connsiteY12126" fmla="*/ 1695828 h 4151891"/>
              <a:gd name="connsiteX12127" fmla="*/ 1459198 w 7122824"/>
              <a:gd name="connsiteY12127" fmla="*/ 1708422 h 4151891"/>
              <a:gd name="connsiteX12128" fmla="*/ 1437814 w 7122824"/>
              <a:gd name="connsiteY12128" fmla="*/ 1706790 h 4151891"/>
              <a:gd name="connsiteX12129" fmla="*/ 1429058 w 7122824"/>
              <a:gd name="connsiteY12129" fmla="*/ 1702615 h 4151891"/>
              <a:gd name="connsiteX12130" fmla="*/ 1428104 w 7122824"/>
              <a:gd name="connsiteY12130" fmla="*/ 1701240 h 4151891"/>
              <a:gd name="connsiteX12131" fmla="*/ 1427395 w 7122824"/>
              <a:gd name="connsiteY12131" fmla="*/ 1704419 h 4151891"/>
              <a:gd name="connsiteX12132" fmla="*/ 1426309 w 7122824"/>
              <a:gd name="connsiteY12132" fmla="*/ 1706221 h 4151891"/>
              <a:gd name="connsiteX12133" fmla="*/ 1426090 w 7122824"/>
              <a:gd name="connsiteY12133" fmla="*/ 1706244 h 4151891"/>
              <a:gd name="connsiteX12134" fmla="*/ 1427080 w 7122824"/>
              <a:gd name="connsiteY12134" fmla="*/ 1708348 h 4151891"/>
              <a:gd name="connsiteX12135" fmla="*/ 1422820 w 7122824"/>
              <a:gd name="connsiteY12135" fmla="*/ 1707711 h 4151891"/>
              <a:gd name="connsiteX12136" fmla="*/ 1423957 w 7122824"/>
              <a:gd name="connsiteY12136" fmla="*/ 1706457 h 4151891"/>
              <a:gd name="connsiteX12137" fmla="*/ 1422993 w 7122824"/>
              <a:gd name="connsiteY12137" fmla="*/ 1706554 h 4151891"/>
              <a:gd name="connsiteX12138" fmla="*/ 1423488 w 7122824"/>
              <a:gd name="connsiteY12138" fmla="*/ 1704782 h 4151891"/>
              <a:gd name="connsiteX12139" fmla="*/ 1422293 w 7122824"/>
              <a:gd name="connsiteY12139" fmla="*/ 1706033 h 4151891"/>
              <a:gd name="connsiteX12140" fmla="*/ 1389975 w 7122824"/>
              <a:gd name="connsiteY12140" fmla="*/ 1704331 h 4151891"/>
              <a:gd name="connsiteX12141" fmla="*/ 1310862 w 7122824"/>
              <a:gd name="connsiteY12141" fmla="*/ 1701890 h 4151891"/>
              <a:gd name="connsiteX12142" fmla="*/ 1341749 w 7122824"/>
              <a:gd name="connsiteY12142" fmla="*/ 1693998 h 4151891"/>
              <a:gd name="connsiteX12143" fmla="*/ 1360493 w 7122824"/>
              <a:gd name="connsiteY12143" fmla="*/ 1692370 h 4151891"/>
              <a:gd name="connsiteX12144" fmla="*/ 1366877 w 7122824"/>
              <a:gd name="connsiteY12144" fmla="*/ 1691500 h 4151891"/>
              <a:gd name="connsiteX12145" fmla="*/ 1372182 w 7122824"/>
              <a:gd name="connsiteY12145" fmla="*/ 1676919 h 4151891"/>
              <a:gd name="connsiteX12146" fmla="*/ 1390077 w 7122824"/>
              <a:gd name="connsiteY12146" fmla="*/ 1682721 h 4151891"/>
              <a:gd name="connsiteX12147" fmla="*/ 1417579 w 7122824"/>
              <a:gd name="connsiteY12147" fmla="*/ 1685266 h 4151891"/>
              <a:gd name="connsiteX12148" fmla="*/ 1427898 w 7122824"/>
              <a:gd name="connsiteY12148" fmla="*/ 1678991 h 4151891"/>
              <a:gd name="connsiteX12149" fmla="*/ 1441432 w 7122824"/>
              <a:gd name="connsiteY12149" fmla="*/ 1682577 h 4151891"/>
              <a:gd name="connsiteX12150" fmla="*/ 1473065 w 7122824"/>
              <a:gd name="connsiteY12150" fmla="*/ 1688868 h 4151891"/>
              <a:gd name="connsiteX12151" fmla="*/ 1581310 w 7122824"/>
              <a:gd name="connsiteY12151" fmla="*/ 1672473 h 4151891"/>
              <a:gd name="connsiteX12152" fmla="*/ 1585637 w 7122824"/>
              <a:gd name="connsiteY12152" fmla="*/ 1685366 h 4151891"/>
              <a:gd name="connsiteX12153" fmla="*/ 1608126 w 7122824"/>
              <a:gd name="connsiteY12153" fmla="*/ 1679606 h 4151891"/>
              <a:gd name="connsiteX12154" fmla="*/ 1646201 w 7122824"/>
              <a:gd name="connsiteY12154" fmla="*/ 1675916 h 4151891"/>
              <a:gd name="connsiteX12155" fmla="*/ 1650044 w 7122824"/>
              <a:gd name="connsiteY12155" fmla="*/ 1690300 h 4151891"/>
              <a:gd name="connsiteX12156" fmla="*/ 1665566 w 7122824"/>
              <a:gd name="connsiteY12156" fmla="*/ 1691056 h 4151891"/>
              <a:gd name="connsiteX12157" fmla="*/ 1711223 w 7122824"/>
              <a:gd name="connsiteY12157" fmla="*/ 1687196 h 4151891"/>
              <a:gd name="connsiteX12158" fmla="*/ 1692423 w 7122824"/>
              <a:gd name="connsiteY12158" fmla="*/ 1657809 h 4151891"/>
              <a:gd name="connsiteX12159" fmla="*/ 1526509 w 7122824"/>
              <a:gd name="connsiteY12159" fmla="*/ 1664284 h 4151891"/>
              <a:gd name="connsiteX12160" fmla="*/ 1445933 w 7122824"/>
              <a:gd name="connsiteY12160" fmla="*/ 1662926 h 4151891"/>
              <a:gd name="connsiteX12161" fmla="*/ 1404184 w 7122824"/>
              <a:gd name="connsiteY12161" fmla="*/ 1659815 h 4151891"/>
              <a:gd name="connsiteX12162" fmla="*/ 1390219 w 7122824"/>
              <a:gd name="connsiteY12162" fmla="*/ 1660854 h 4151891"/>
              <a:gd name="connsiteX12163" fmla="*/ 1376770 w 7122824"/>
              <a:gd name="connsiteY12163" fmla="*/ 1677604 h 4151891"/>
              <a:gd name="connsiteX12164" fmla="*/ 1375768 w 7122824"/>
              <a:gd name="connsiteY12164" fmla="*/ 1663385 h 4151891"/>
              <a:gd name="connsiteX12165" fmla="*/ 1206377 w 7122824"/>
              <a:gd name="connsiteY12165" fmla="*/ 1672206 h 4151891"/>
              <a:gd name="connsiteX12166" fmla="*/ 1120647 w 7122824"/>
              <a:gd name="connsiteY12166" fmla="*/ 1684410 h 4151891"/>
              <a:gd name="connsiteX12167" fmla="*/ 1090701 w 7122824"/>
              <a:gd name="connsiteY12167" fmla="*/ 1687752 h 4151891"/>
              <a:gd name="connsiteX12168" fmla="*/ 1093374 w 7122824"/>
              <a:gd name="connsiteY12168" fmla="*/ 1680333 h 4151891"/>
              <a:gd name="connsiteX12169" fmla="*/ 1103824 w 7122824"/>
              <a:gd name="connsiteY12169" fmla="*/ 1681895 h 4151891"/>
              <a:gd name="connsiteX12170" fmla="*/ 1113598 w 7122824"/>
              <a:gd name="connsiteY12170" fmla="*/ 1658342 h 4151891"/>
              <a:gd name="connsiteX12171" fmla="*/ 1148576 w 7122824"/>
              <a:gd name="connsiteY12171" fmla="*/ 1654450 h 4151891"/>
              <a:gd name="connsiteX12172" fmla="*/ 1229489 w 7122824"/>
              <a:gd name="connsiteY12172" fmla="*/ 1643090 h 4151891"/>
              <a:gd name="connsiteX12173" fmla="*/ 1385187 w 7122824"/>
              <a:gd name="connsiteY12173" fmla="*/ 1621279 h 4151891"/>
              <a:gd name="connsiteX12174" fmla="*/ 1542186 w 7122824"/>
              <a:gd name="connsiteY12174" fmla="*/ 1601226 h 4151891"/>
              <a:gd name="connsiteX12175" fmla="*/ 1621114 w 7122824"/>
              <a:gd name="connsiteY12175" fmla="*/ 1592696 h 4151891"/>
              <a:gd name="connsiteX12176" fmla="*/ 1637999 w 7122824"/>
              <a:gd name="connsiteY12176" fmla="*/ 1589552 h 4151891"/>
              <a:gd name="connsiteX12177" fmla="*/ 1647534 w 7122824"/>
              <a:gd name="connsiteY12177" fmla="*/ 1587154 h 4151891"/>
              <a:gd name="connsiteX12178" fmla="*/ 1645959 w 7122824"/>
              <a:gd name="connsiteY12178" fmla="*/ 1583357 h 4151891"/>
              <a:gd name="connsiteX12179" fmla="*/ 1650219 w 7122824"/>
              <a:gd name="connsiteY12179" fmla="*/ 1583993 h 4151891"/>
              <a:gd name="connsiteX12180" fmla="*/ 1648890 w 7122824"/>
              <a:gd name="connsiteY12180" fmla="*/ 1586812 h 4151891"/>
              <a:gd name="connsiteX12181" fmla="*/ 1655057 w 7122824"/>
              <a:gd name="connsiteY12181" fmla="*/ 1585261 h 4151891"/>
              <a:gd name="connsiteX12182" fmla="*/ 1693035 w 7122824"/>
              <a:gd name="connsiteY12182" fmla="*/ 1590937 h 4151891"/>
              <a:gd name="connsiteX12183" fmla="*/ 1624014 w 7122824"/>
              <a:gd name="connsiteY12183" fmla="*/ 1583749 h 4151891"/>
              <a:gd name="connsiteX12184" fmla="*/ 1538810 w 7122824"/>
              <a:gd name="connsiteY12184" fmla="*/ 1581961 h 4151891"/>
              <a:gd name="connsiteX12185" fmla="*/ 1497475 w 7122824"/>
              <a:gd name="connsiteY12185" fmla="*/ 1588291 h 4151891"/>
              <a:gd name="connsiteX12186" fmla="*/ 1460341 w 7122824"/>
              <a:gd name="connsiteY12186" fmla="*/ 1587432 h 4151891"/>
              <a:gd name="connsiteX12187" fmla="*/ 1423338 w 7122824"/>
              <a:gd name="connsiteY12187" fmla="*/ 1594410 h 4151891"/>
              <a:gd name="connsiteX12188" fmla="*/ 1378753 w 7122824"/>
              <a:gd name="connsiteY12188" fmla="*/ 1601557 h 4151891"/>
              <a:gd name="connsiteX12189" fmla="*/ 1286907 w 7122824"/>
              <a:gd name="connsiteY12189" fmla="*/ 1612846 h 4151891"/>
              <a:gd name="connsiteX12190" fmla="*/ 1099277 w 7122824"/>
              <a:gd name="connsiteY12190" fmla="*/ 1640829 h 4151891"/>
              <a:gd name="connsiteX12191" fmla="*/ 890433 w 7122824"/>
              <a:gd name="connsiteY12191" fmla="*/ 1674761 h 4151891"/>
              <a:gd name="connsiteX12192" fmla="*/ 844281 w 7122824"/>
              <a:gd name="connsiteY12192" fmla="*/ 1681934 h 4151891"/>
              <a:gd name="connsiteX12193" fmla="*/ 801320 w 7122824"/>
              <a:gd name="connsiteY12193" fmla="*/ 1697403 h 4151891"/>
              <a:gd name="connsiteX12194" fmla="*/ 750547 w 7122824"/>
              <a:gd name="connsiteY12194" fmla="*/ 1714571 h 4151891"/>
              <a:gd name="connsiteX12195" fmla="*/ 727791 w 7122824"/>
              <a:gd name="connsiteY12195" fmla="*/ 1722112 h 4151891"/>
              <a:gd name="connsiteX12196" fmla="*/ 708754 w 7122824"/>
              <a:gd name="connsiteY12196" fmla="*/ 1723958 h 4151891"/>
              <a:gd name="connsiteX12197" fmla="*/ 727861 w 7122824"/>
              <a:gd name="connsiteY12197" fmla="*/ 1711182 h 4151891"/>
              <a:gd name="connsiteX12198" fmla="*/ 717646 w 7122824"/>
              <a:gd name="connsiteY12198" fmla="*/ 1695842 h 4151891"/>
              <a:gd name="connsiteX12199" fmla="*/ 728808 w 7122824"/>
              <a:gd name="connsiteY12199" fmla="*/ 1694383 h 4151891"/>
              <a:gd name="connsiteX12200" fmla="*/ 737528 w 7122824"/>
              <a:gd name="connsiteY12200" fmla="*/ 1698813 h 4151891"/>
              <a:gd name="connsiteX12201" fmla="*/ 743019 w 7122824"/>
              <a:gd name="connsiteY12201" fmla="*/ 1696127 h 4151891"/>
              <a:gd name="connsiteX12202" fmla="*/ 743020 w 7122824"/>
              <a:gd name="connsiteY12202" fmla="*/ 1695306 h 4151891"/>
              <a:gd name="connsiteX12203" fmla="*/ 744150 w 7122824"/>
              <a:gd name="connsiteY12203" fmla="*/ 1691582 h 4151891"/>
              <a:gd name="connsiteX12204" fmla="*/ 745050 w 7122824"/>
              <a:gd name="connsiteY12204" fmla="*/ 1695133 h 4151891"/>
              <a:gd name="connsiteX12205" fmla="*/ 745330 w 7122824"/>
              <a:gd name="connsiteY12205" fmla="*/ 1694997 h 4151891"/>
              <a:gd name="connsiteX12206" fmla="*/ 745930 w 7122824"/>
              <a:gd name="connsiteY12206" fmla="*/ 1684435 h 4151891"/>
              <a:gd name="connsiteX12207" fmla="*/ 757453 w 7122824"/>
              <a:gd name="connsiteY12207" fmla="*/ 1689285 h 4151891"/>
              <a:gd name="connsiteX12208" fmla="*/ 756963 w 7122824"/>
              <a:gd name="connsiteY12208" fmla="*/ 1703020 h 4151891"/>
              <a:gd name="connsiteX12209" fmla="*/ 771603 w 7122824"/>
              <a:gd name="connsiteY12209" fmla="*/ 1699215 h 4151891"/>
              <a:gd name="connsiteX12210" fmla="*/ 764255 w 7122824"/>
              <a:gd name="connsiteY12210" fmla="*/ 1685611 h 4151891"/>
              <a:gd name="connsiteX12211" fmla="*/ 774574 w 7122824"/>
              <a:gd name="connsiteY12211" fmla="*/ 1679336 h 4151891"/>
              <a:gd name="connsiteX12212" fmla="*/ 823626 w 7122824"/>
              <a:gd name="connsiteY12212" fmla="*/ 1663215 h 4151891"/>
              <a:gd name="connsiteX12213" fmla="*/ 930641 w 7122824"/>
              <a:gd name="connsiteY12213" fmla="*/ 1634130 h 4151891"/>
              <a:gd name="connsiteX12214" fmla="*/ 896178 w 7122824"/>
              <a:gd name="connsiteY12214" fmla="*/ 1625852 h 4151891"/>
              <a:gd name="connsiteX12215" fmla="*/ 858973 w 7122824"/>
              <a:gd name="connsiteY12215" fmla="*/ 1635927 h 4151891"/>
              <a:gd name="connsiteX12216" fmla="*/ 817837 w 7122824"/>
              <a:gd name="connsiteY12216" fmla="*/ 1647431 h 4151891"/>
              <a:gd name="connsiteX12217" fmla="*/ 817911 w 7122824"/>
              <a:gd name="connsiteY12217" fmla="*/ 1647442 h 4151891"/>
              <a:gd name="connsiteX12218" fmla="*/ 815556 w 7122824"/>
              <a:gd name="connsiteY12218" fmla="*/ 1648567 h 4151891"/>
              <a:gd name="connsiteX12219" fmla="*/ 815329 w 7122824"/>
              <a:gd name="connsiteY12219" fmla="*/ 1648092 h 4151891"/>
              <a:gd name="connsiteX12220" fmla="*/ 777773 w 7122824"/>
              <a:gd name="connsiteY12220" fmla="*/ 1657926 h 4151891"/>
              <a:gd name="connsiteX12221" fmla="*/ 614060 w 7122824"/>
              <a:gd name="connsiteY12221" fmla="*/ 1701990 h 4151891"/>
              <a:gd name="connsiteX12222" fmla="*/ 586031 w 7122824"/>
              <a:gd name="connsiteY12222" fmla="*/ 1713436 h 4151891"/>
              <a:gd name="connsiteX12223" fmla="*/ 566346 w 7122824"/>
              <a:gd name="connsiteY12223" fmla="*/ 1719613 h 4151891"/>
              <a:gd name="connsiteX12224" fmla="*/ 533044 w 7122824"/>
              <a:gd name="connsiteY12224" fmla="*/ 1734960 h 4151891"/>
              <a:gd name="connsiteX12225" fmla="*/ 494055 w 7122824"/>
              <a:gd name="connsiteY12225" fmla="*/ 1744769 h 4151891"/>
              <a:gd name="connsiteX12226" fmla="*/ 458416 w 7122824"/>
              <a:gd name="connsiteY12226" fmla="*/ 1754815 h 4151891"/>
              <a:gd name="connsiteX12227" fmla="*/ 447413 w 7122824"/>
              <a:gd name="connsiteY12227" fmla="*/ 1765679 h 4151891"/>
              <a:gd name="connsiteX12228" fmla="*/ 441612 w 7122824"/>
              <a:gd name="connsiteY12228" fmla="*/ 1783573 h 4151891"/>
              <a:gd name="connsiteX12229" fmla="*/ 408804 w 7122824"/>
              <a:gd name="connsiteY12229" fmla="*/ 1795607 h 4151891"/>
              <a:gd name="connsiteX12230" fmla="*/ 385795 w 7122824"/>
              <a:gd name="connsiteY12230" fmla="*/ 1803112 h 4151891"/>
              <a:gd name="connsiteX12231" fmla="*/ 404636 w 7122824"/>
              <a:gd name="connsiteY12231" fmla="*/ 1792117 h 4151891"/>
              <a:gd name="connsiteX12232" fmla="*/ 420456 w 7122824"/>
              <a:gd name="connsiteY12232" fmla="*/ 1780412 h 4151891"/>
              <a:gd name="connsiteX12233" fmla="*/ 418058 w 7122824"/>
              <a:gd name="connsiteY12233" fmla="*/ 1779467 h 4151891"/>
              <a:gd name="connsiteX12234" fmla="*/ 415935 w 7122824"/>
              <a:gd name="connsiteY12234" fmla="*/ 1779485 h 4151891"/>
              <a:gd name="connsiteX12235" fmla="*/ 416305 w 7122824"/>
              <a:gd name="connsiteY12235" fmla="*/ 1780944 h 4151891"/>
              <a:gd name="connsiteX12236" fmla="*/ 414139 w 7122824"/>
              <a:gd name="connsiteY12236" fmla="*/ 1784514 h 4151891"/>
              <a:gd name="connsiteX12237" fmla="*/ 414176 w 7122824"/>
              <a:gd name="connsiteY12237" fmla="*/ 1780626 h 4151891"/>
              <a:gd name="connsiteX12238" fmla="*/ 414510 w 7122824"/>
              <a:gd name="connsiteY12238" fmla="*/ 1779496 h 4151891"/>
              <a:gd name="connsiteX12239" fmla="*/ 414339 w 7122824"/>
              <a:gd name="connsiteY12239" fmla="*/ 1779497 h 4151891"/>
              <a:gd name="connsiteX12240" fmla="*/ 409821 w 7122824"/>
              <a:gd name="connsiteY12240" fmla="*/ 1767880 h 4151891"/>
              <a:gd name="connsiteX12241" fmla="*/ 752817 w 7122824"/>
              <a:gd name="connsiteY12241" fmla="*/ 1627880 h 4151891"/>
              <a:gd name="connsiteX12242" fmla="*/ 923852 w 7122824"/>
              <a:gd name="connsiteY12242" fmla="*/ 1595855 h 4151891"/>
              <a:gd name="connsiteX12243" fmla="*/ 961444 w 7122824"/>
              <a:gd name="connsiteY12243" fmla="*/ 1593655 h 4151891"/>
              <a:gd name="connsiteX12244" fmla="*/ 1001308 w 7122824"/>
              <a:gd name="connsiteY12244" fmla="*/ 1577986 h 4151891"/>
              <a:gd name="connsiteX12245" fmla="*/ 1087197 w 7122824"/>
              <a:gd name="connsiteY12245" fmla="*/ 1575186 h 4151891"/>
              <a:gd name="connsiteX12246" fmla="*/ 1089728 w 7122824"/>
              <a:gd name="connsiteY12246" fmla="*/ 1589634 h 4151891"/>
              <a:gd name="connsiteX12247" fmla="*/ 1091842 w 7122824"/>
              <a:gd name="connsiteY12247" fmla="*/ 1606887 h 4151891"/>
              <a:gd name="connsiteX12248" fmla="*/ 1101962 w 7122824"/>
              <a:gd name="connsiteY12248" fmla="*/ 1591463 h 4151891"/>
              <a:gd name="connsiteX12249" fmla="*/ 1132594 w 7122824"/>
              <a:gd name="connsiteY12249" fmla="*/ 1583533 h 4151891"/>
              <a:gd name="connsiteX12250" fmla="*/ 1199769 w 7122824"/>
              <a:gd name="connsiteY12250" fmla="*/ 1571684 h 4151891"/>
              <a:gd name="connsiteX12251" fmla="*/ 1337731 w 7122824"/>
              <a:gd name="connsiteY12251" fmla="*/ 1553476 h 4151891"/>
              <a:gd name="connsiteX12252" fmla="*/ 1330840 w 7122824"/>
              <a:gd name="connsiteY12252" fmla="*/ 1536813 h 4151891"/>
              <a:gd name="connsiteX12253" fmla="*/ 1340016 w 7122824"/>
              <a:gd name="connsiteY12253" fmla="*/ 1538184 h 4151891"/>
              <a:gd name="connsiteX12254" fmla="*/ 1346977 w 7122824"/>
              <a:gd name="connsiteY12254" fmla="*/ 1543914 h 4151891"/>
              <a:gd name="connsiteX12255" fmla="*/ 1372068 w 7122824"/>
              <a:gd name="connsiteY12255" fmla="*/ 1541671 h 4151891"/>
              <a:gd name="connsiteX12256" fmla="*/ 1425665 w 7122824"/>
              <a:gd name="connsiteY12256" fmla="*/ 1538737 h 4151891"/>
              <a:gd name="connsiteX12257" fmla="*/ 1534922 w 7122824"/>
              <a:gd name="connsiteY12257" fmla="*/ 1534739 h 4151891"/>
              <a:gd name="connsiteX12258" fmla="*/ 1582795 w 7122824"/>
              <a:gd name="connsiteY12258" fmla="*/ 1526520 h 4151891"/>
              <a:gd name="connsiteX12259" fmla="*/ 1636136 w 7122824"/>
              <a:gd name="connsiteY12259" fmla="*/ 1523547 h 4151891"/>
              <a:gd name="connsiteX12260" fmla="*/ 1745422 w 7122824"/>
              <a:gd name="connsiteY12260" fmla="*/ 1521113 h 4151891"/>
              <a:gd name="connsiteX12261" fmla="*/ 1523802 w 7122824"/>
              <a:gd name="connsiteY12261" fmla="*/ 1495813 h 4151891"/>
              <a:gd name="connsiteX12262" fmla="*/ 1553975 w 7122824"/>
              <a:gd name="connsiteY12262" fmla="*/ 1490942 h 4151891"/>
              <a:gd name="connsiteX12263" fmla="*/ 1574313 w 7122824"/>
              <a:gd name="connsiteY12263" fmla="*/ 1490854 h 4151891"/>
              <a:gd name="connsiteX12264" fmla="*/ 1592252 w 7122824"/>
              <a:gd name="connsiteY12264" fmla="*/ 1484156 h 4151891"/>
              <a:gd name="connsiteX12265" fmla="*/ 1607317 w 7122824"/>
              <a:gd name="connsiteY12265" fmla="*/ 1487969 h 4151891"/>
              <a:gd name="connsiteX12266" fmla="*/ 1625054 w 7122824"/>
              <a:gd name="connsiteY12266" fmla="*/ 1484366 h 4151891"/>
              <a:gd name="connsiteX12267" fmla="*/ 1661693 w 7122824"/>
              <a:gd name="connsiteY12267" fmla="*/ 1488539 h 4151891"/>
              <a:gd name="connsiteX12268" fmla="*/ 1835284 w 7122824"/>
              <a:gd name="connsiteY12268" fmla="*/ 1512655 h 4151891"/>
              <a:gd name="connsiteX12269" fmla="*/ 2003816 w 7122824"/>
              <a:gd name="connsiteY12269" fmla="*/ 1540966 h 4151891"/>
              <a:gd name="connsiteX12270" fmla="*/ 2043096 w 7122824"/>
              <a:gd name="connsiteY12270" fmla="*/ 1548398 h 4151891"/>
              <a:gd name="connsiteX12271" fmla="*/ 2053148 w 7122824"/>
              <a:gd name="connsiteY12271" fmla="*/ 1543907 h 4151891"/>
              <a:gd name="connsiteX12272" fmla="*/ 2038311 w 7122824"/>
              <a:gd name="connsiteY12272" fmla="*/ 1538564 h 4151891"/>
              <a:gd name="connsiteX12273" fmla="*/ 2019730 w 7122824"/>
              <a:gd name="connsiteY12273" fmla="*/ 1537350 h 4151891"/>
              <a:gd name="connsiteX12274" fmla="*/ 2015240 w 7122824"/>
              <a:gd name="connsiteY12274" fmla="*/ 1527300 h 4151891"/>
              <a:gd name="connsiteX12275" fmla="*/ 2033794 w 7122824"/>
              <a:gd name="connsiteY12275" fmla="*/ 1526946 h 4151891"/>
              <a:gd name="connsiteX12276" fmla="*/ 2053904 w 7122824"/>
              <a:gd name="connsiteY12276" fmla="*/ 1528387 h 4151891"/>
              <a:gd name="connsiteX12277" fmla="*/ 2054500 w 7122824"/>
              <a:gd name="connsiteY12277" fmla="*/ 1503463 h 4151891"/>
              <a:gd name="connsiteX12278" fmla="*/ 2046468 w 7122824"/>
              <a:gd name="connsiteY12278" fmla="*/ 1494446 h 4151891"/>
              <a:gd name="connsiteX12279" fmla="*/ 2024043 w 7122824"/>
              <a:gd name="connsiteY12279" fmla="*/ 1478849 h 4151891"/>
              <a:gd name="connsiteX12280" fmla="*/ 2018840 w 7122824"/>
              <a:gd name="connsiteY12280" fmla="*/ 1471818 h 4151891"/>
              <a:gd name="connsiteX12281" fmla="*/ 2033289 w 7122824"/>
              <a:gd name="connsiteY12281" fmla="*/ 1469287 h 4151891"/>
              <a:gd name="connsiteX12282" fmla="*/ 2071725 w 7122824"/>
              <a:gd name="connsiteY12282" fmla="*/ 1471904 h 4151891"/>
              <a:gd name="connsiteX12283" fmla="*/ 2146925 w 7122824"/>
              <a:gd name="connsiteY12283" fmla="*/ 1498775 h 4151891"/>
              <a:gd name="connsiteX12284" fmla="*/ 2164591 w 7122824"/>
              <a:gd name="connsiteY12284" fmla="*/ 1506105 h 4151891"/>
              <a:gd name="connsiteX12285" fmla="*/ 2178297 w 7122824"/>
              <a:gd name="connsiteY12285" fmla="*/ 1517272 h 4151891"/>
              <a:gd name="connsiteX12286" fmla="*/ 2174799 w 7122824"/>
              <a:gd name="connsiteY12286" fmla="*/ 1551143 h 4151891"/>
              <a:gd name="connsiteX12287" fmla="*/ 2109231 w 7122824"/>
              <a:gd name="connsiteY12287" fmla="*/ 1522585 h 4151891"/>
              <a:gd name="connsiteX12288" fmla="*/ 2090753 w 7122824"/>
              <a:gd name="connsiteY12288" fmla="*/ 1499761 h 4151891"/>
              <a:gd name="connsiteX12289" fmla="*/ 2065923 w 7122824"/>
              <a:gd name="connsiteY12289" fmla="*/ 1489797 h 4151891"/>
              <a:gd name="connsiteX12290" fmla="*/ 2077898 w 7122824"/>
              <a:gd name="connsiteY12290" fmla="*/ 1503833 h 4151891"/>
              <a:gd name="connsiteX12291" fmla="*/ 2062077 w 7122824"/>
              <a:gd name="connsiteY12291" fmla="*/ 1515539 h 4151891"/>
              <a:gd name="connsiteX12292" fmla="*/ 2068353 w 7122824"/>
              <a:gd name="connsiteY12292" fmla="*/ 1525857 h 4151891"/>
              <a:gd name="connsiteX12293" fmla="*/ 2064925 w 7122824"/>
              <a:gd name="connsiteY12293" fmla="*/ 1548794 h 4151891"/>
              <a:gd name="connsiteX12294" fmla="*/ 2083936 w 7122824"/>
              <a:gd name="connsiteY12294" fmla="*/ 1545382 h 4151891"/>
              <a:gd name="connsiteX12295" fmla="*/ 2081689 w 7122824"/>
              <a:gd name="connsiteY12295" fmla="*/ 1560419 h 4151891"/>
              <a:gd name="connsiteX12296" fmla="*/ 2095453 w 7122824"/>
              <a:gd name="connsiteY12296" fmla="*/ 1562475 h 4151891"/>
              <a:gd name="connsiteX12297" fmla="*/ 2088524 w 7122824"/>
              <a:gd name="connsiteY12297" fmla="*/ 1546067 h 4151891"/>
              <a:gd name="connsiteX12298" fmla="*/ 2413441 w 7122824"/>
              <a:gd name="connsiteY12298" fmla="*/ 1661327 h 4151891"/>
              <a:gd name="connsiteX12299" fmla="*/ 2489740 w 7122824"/>
              <a:gd name="connsiteY12299" fmla="*/ 1693052 h 4151891"/>
              <a:gd name="connsiteX12300" fmla="*/ 2527648 w 7122824"/>
              <a:gd name="connsiteY12300" fmla="*/ 1709661 h 4151891"/>
              <a:gd name="connsiteX12301" fmla="*/ 2546588 w 7122824"/>
              <a:gd name="connsiteY12301" fmla="*/ 1717181 h 4151891"/>
              <a:gd name="connsiteX12302" fmla="*/ 2563380 w 7122824"/>
              <a:gd name="connsiteY12302" fmla="*/ 1730373 h 4151891"/>
              <a:gd name="connsiteX12303" fmla="*/ 2640241 w 7122824"/>
              <a:gd name="connsiteY12303" fmla="*/ 1765309 h 4151891"/>
              <a:gd name="connsiteX12304" fmla="*/ 2715049 w 7122824"/>
              <a:gd name="connsiteY12304" fmla="*/ 1796551 h 4151891"/>
              <a:gd name="connsiteX12305" fmla="*/ 2706978 w 7122824"/>
              <a:gd name="connsiteY12305" fmla="*/ 1787789 h 4151891"/>
              <a:gd name="connsiteX12306" fmla="*/ 2687782 w 7122824"/>
              <a:gd name="connsiteY12306" fmla="*/ 1780231 h 4151891"/>
              <a:gd name="connsiteX12307" fmla="*/ 2671056 w 7122824"/>
              <a:gd name="connsiteY12307" fmla="*/ 1768350 h 4151891"/>
              <a:gd name="connsiteX12308" fmla="*/ 2656906 w 7122824"/>
              <a:gd name="connsiteY12308" fmla="*/ 1758419 h 4151891"/>
              <a:gd name="connsiteX12309" fmla="*/ 2650015 w 7122824"/>
              <a:gd name="connsiteY12309" fmla="*/ 1741756 h 4151891"/>
              <a:gd name="connsiteX12310" fmla="*/ 2628859 w 7122824"/>
              <a:gd name="connsiteY12310" fmla="*/ 1738594 h 4151891"/>
              <a:gd name="connsiteX12311" fmla="*/ 2614023 w 7122824"/>
              <a:gd name="connsiteY12311" fmla="*/ 1733251 h 4151891"/>
              <a:gd name="connsiteX12312" fmla="*/ 2616727 w 7122824"/>
              <a:gd name="connsiteY12312" fmla="*/ 1715155 h 4151891"/>
              <a:gd name="connsiteX12313" fmla="*/ 2610120 w 7122824"/>
              <a:gd name="connsiteY12313" fmla="*/ 1727977 h 4151891"/>
              <a:gd name="connsiteX12314" fmla="*/ 2573114 w 7122824"/>
              <a:gd name="connsiteY12314" fmla="*/ 1707074 h 4151891"/>
              <a:gd name="connsiteX12315" fmla="*/ 2587508 w 7122824"/>
              <a:gd name="connsiteY12315" fmla="*/ 1673528 h 4151891"/>
              <a:gd name="connsiteX12316" fmla="*/ 2588320 w 7122824"/>
              <a:gd name="connsiteY12316" fmla="*/ 1689023 h 4151891"/>
              <a:gd name="connsiteX12317" fmla="*/ 2595076 w 7122824"/>
              <a:gd name="connsiteY12317" fmla="*/ 1691987 h 4151891"/>
              <a:gd name="connsiteX12318" fmla="*/ 2602587 w 7122824"/>
              <a:gd name="connsiteY12318" fmla="*/ 1692745 h 4151891"/>
              <a:gd name="connsiteX12319" fmla="*/ 2602935 w 7122824"/>
              <a:gd name="connsiteY12319" fmla="*/ 1692381 h 4151891"/>
              <a:gd name="connsiteX12320" fmla="*/ 2602891 w 7122824"/>
              <a:gd name="connsiteY12320" fmla="*/ 1692775 h 4151891"/>
              <a:gd name="connsiteX12321" fmla="*/ 2603130 w 7122824"/>
              <a:gd name="connsiteY12321" fmla="*/ 1692799 h 4151891"/>
              <a:gd name="connsiteX12322" fmla="*/ 2602870 w 7122824"/>
              <a:gd name="connsiteY12322" fmla="*/ 1692963 h 4151891"/>
              <a:gd name="connsiteX12323" fmla="*/ 2602284 w 7122824"/>
              <a:gd name="connsiteY12323" fmla="*/ 1698122 h 4151891"/>
              <a:gd name="connsiteX12324" fmla="*/ 2599016 w 7122824"/>
              <a:gd name="connsiteY12324" fmla="*/ 1696466 h 4151891"/>
              <a:gd name="connsiteX12325" fmla="*/ 2601616 w 7122824"/>
              <a:gd name="connsiteY12325" fmla="*/ 1693756 h 4151891"/>
              <a:gd name="connsiteX12326" fmla="*/ 2597879 w 7122824"/>
              <a:gd name="connsiteY12326" fmla="*/ 1696119 h 4151891"/>
              <a:gd name="connsiteX12327" fmla="*/ 2591995 w 7122824"/>
              <a:gd name="connsiteY12327" fmla="*/ 1695825 h 4151891"/>
              <a:gd name="connsiteX12328" fmla="*/ 2600458 w 7122824"/>
              <a:gd name="connsiteY12328" fmla="*/ 1700216 h 4151891"/>
              <a:gd name="connsiteX12329" fmla="*/ 2625516 w 7122824"/>
              <a:gd name="connsiteY12329" fmla="*/ 1708652 h 4151891"/>
              <a:gd name="connsiteX12330" fmla="*/ 2648816 w 7122824"/>
              <a:gd name="connsiteY12330" fmla="*/ 1718387 h 4151891"/>
              <a:gd name="connsiteX12331" fmla="*/ 2674587 w 7122824"/>
              <a:gd name="connsiteY12331" fmla="*/ 1723801 h 4151891"/>
              <a:gd name="connsiteX12332" fmla="*/ 2678876 w 7122824"/>
              <a:gd name="connsiteY12332" fmla="*/ 1736949 h 4151891"/>
              <a:gd name="connsiteX12333" fmla="*/ 2693267 w 7122824"/>
              <a:gd name="connsiteY12333" fmla="*/ 1743528 h 4151891"/>
              <a:gd name="connsiteX12334" fmla="*/ 2746925 w 7122824"/>
              <a:gd name="connsiteY12334" fmla="*/ 1759364 h 4151891"/>
              <a:gd name="connsiteX12335" fmla="*/ 2704460 w 7122824"/>
              <a:gd name="connsiteY12335" fmla="*/ 1731392 h 4151891"/>
              <a:gd name="connsiteX12336" fmla="*/ 2682462 w 7122824"/>
              <a:gd name="connsiteY12336" fmla="*/ 1723414 h 4151891"/>
              <a:gd name="connsiteX12337" fmla="*/ 2661121 w 7122824"/>
              <a:gd name="connsiteY12337" fmla="*/ 1709282 h 4151891"/>
              <a:gd name="connsiteX12338" fmla="*/ 2629362 w 7122824"/>
              <a:gd name="connsiteY12338" fmla="*/ 1682910 h 4151891"/>
              <a:gd name="connsiteX12339" fmla="*/ 2613937 w 7122824"/>
              <a:gd name="connsiteY12339" fmla="*/ 1672788 h 4151891"/>
              <a:gd name="connsiteX12340" fmla="*/ 2593767 w 7122824"/>
              <a:gd name="connsiteY12340" fmla="*/ 1652572 h 4151891"/>
              <a:gd name="connsiteX12341" fmla="*/ 2588651 w 7122824"/>
              <a:gd name="connsiteY12341" fmla="*/ 1665882 h 4151891"/>
              <a:gd name="connsiteX12342" fmla="*/ 2566468 w 7122824"/>
              <a:gd name="connsiteY12342" fmla="*/ 1646930 h 4151891"/>
              <a:gd name="connsiteX12343" fmla="*/ 2536663 w 7122824"/>
              <a:gd name="connsiteY12343" fmla="*/ 1628407 h 4151891"/>
              <a:gd name="connsiteX12344" fmla="*/ 2509880 w 7122824"/>
              <a:gd name="connsiteY12344" fmla="*/ 1610594 h 4151891"/>
              <a:gd name="connsiteX12345" fmla="*/ 2478677 w 7122824"/>
              <a:gd name="connsiteY12345" fmla="*/ 1599679 h 4151891"/>
              <a:gd name="connsiteX12346" fmla="*/ 2499370 w 7122824"/>
              <a:gd name="connsiteY12346" fmla="*/ 1618143 h 4151891"/>
              <a:gd name="connsiteX12347" fmla="*/ 2445744 w 7122824"/>
              <a:gd name="connsiteY12347" fmla="*/ 1591631 h 4151891"/>
              <a:gd name="connsiteX12348" fmla="*/ 2450402 w 7122824"/>
              <a:gd name="connsiteY12348" fmla="*/ 1581383 h 4151891"/>
              <a:gd name="connsiteX12349" fmla="*/ 2441684 w 7122824"/>
              <a:gd name="connsiteY12349" fmla="*/ 1576953 h 4151891"/>
              <a:gd name="connsiteX12350" fmla="*/ 2437025 w 7122824"/>
              <a:gd name="connsiteY12350" fmla="*/ 1587201 h 4151891"/>
              <a:gd name="connsiteX12351" fmla="*/ 2416986 w 7122824"/>
              <a:gd name="connsiteY12351" fmla="*/ 1574826 h 4151891"/>
              <a:gd name="connsiteX12352" fmla="*/ 2406377 w 7122824"/>
              <a:gd name="connsiteY12352" fmla="*/ 1563861 h 4151891"/>
              <a:gd name="connsiteX12353" fmla="*/ 2392315 w 7122824"/>
              <a:gd name="connsiteY12353" fmla="*/ 1574267 h 4151891"/>
              <a:gd name="connsiteX12354" fmla="*/ 2372890 w 7122824"/>
              <a:gd name="connsiteY12354" fmla="*/ 1568237 h 4151891"/>
              <a:gd name="connsiteX12355" fmla="*/ 2356551 w 7122824"/>
              <a:gd name="connsiteY12355" fmla="*/ 1564232 h 4151891"/>
              <a:gd name="connsiteX12356" fmla="*/ 2368900 w 7122824"/>
              <a:gd name="connsiteY12356" fmla="*/ 1542628 h 4151891"/>
              <a:gd name="connsiteX12357" fmla="*/ 2349007 w 7122824"/>
              <a:gd name="connsiteY12357" fmla="*/ 1541479 h 4151891"/>
              <a:gd name="connsiteX12358" fmla="*/ 2342306 w 7122824"/>
              <a:gd name="connsiteY12358" fmla="*/ 1542500 h 4151891"/>
              <a:gd name="connsiteX12359" fmla="*/ 2339408 w 7122824"/>
              <a:gd name="connsiteY12359" fmla="*/ 1542943 h 4151891"/>
              <a:gd name="connsiteX12360" fmla="*/ 2329779 w 7122824"/>
              <a:gd name="connsiteY12360" fmla="*/ 1544598 h 4151891"/>
              <a:gd name="connsiteX12361" fmla="*/ 2313211 w 7122824"/>
              <a:gd name="connsiteY12361" fmla="*/ 1542122 h 4151891"/>
              <a:gd name="connsiteX12362" fmla="*/ 2320216 w 7122824"/>
              <a:gd name="connsiteY12362" fmla="*/ 1535353 h 4151891"/>
              <a:gd name="connsiteX12363" fmla="*/ 2335510 w 7122824"/>
              <a:gd name="connsiteY12363" fmla="*/ 1537638 h 4151891"/>
              <a:gd name="connsiteX12364" fmla="*/ 2335085 w 7122824"/>
              <a:gd name="connsiteY12364" fmla="*/ 1530018 h 4151891"/>
              <a:gd name="connsiteX12365" fmla="*/ 2305793 w 7122824"/>
              <a:gd name="connsiteY12365" fmla="*/ 1539450 h 4151891"/>
              <a:gd name="connsiteX12366" fmla="*/ 2285786 w 7122824"/>
              <a:gd name="connsiteY12366" fmla="*/ 1516398 h 4151891"/>
              <a:gd name="connsiteX12367" fmla="*/ 2283767 w 7122824"/>
              <a:gd name="connsiteY12367" fmla="*/ 1529906 h 4151891"/>
              <a:gd name="connsiteX12368" fmla="*/ 2257600 w 7122824"/>
              <a:gd name="connsiteY12368" fmla="*/ 1518439 h 4151891"/>
              <a:gd name="connsiteX12369" fmla="*/ 2268832 w 7122824"/>
              <a:gd name="connsiteY12369" fmla="*/ 1506048 h 4151891"/>
              <a:gd name="connsiteX12370" fmla="*/ 2255068 w 7122824"/>
              <a:gd name="connsiteY12370" fmla="*/ 1503991 h 4151891"/>
              <a:gd name="connsiteX12371" fmla="*/ 2248423 w 7122824"/>
              <a:gd name="connsiteY12371" fmla="*/ 1517068 h 4151891"/>
              <a:gd name="connsiteX12372" fmla="*/ 2214875 w 7122824"/>
              <a:gd name="connsiteY12372" fmla="*/ 1502675 h 4151891"/>
              <a:gd name="connsiteX12373" fmla="*/ 2215173 w 7122824"/>
              <a:gd name="connsiteY12373" fmla="*/ 1490213 h 4151891"/>
              <a:gd name="connsiteX12374" fmla="*/ 2198808 w 7122824"/>
              <a:gd name="connsiteY12374" fmla="*/ 1484641 h 4151891"/>
              <a:gd name="connsiteX12375" fmla="*/ 2152568 w 7122824"/>
              <a:gd name="connsiteY12375" fmla="*/ 1471477 h 4151891"/>
              <a:gd name="connsiteX12376" fmla="*/ 2062917 w 7122824"/>
              <a:gd name="connsiteY12376" fmla="*/ 1447138 h 4151891"/>
              <a:gd name="connsiteX12377" fmla="*/ 1985464 w 7122824"/>
              <a:gd name="connsiteY12377" fmla="*/ 1424881 h 4151891"/>
              <a:gd name="connsiteX12378" fmla="*/ 1974530 w 7122824"/>
              <a:gd name="connsiteY12378" fmla="*/ 1424810 h 4151891"/>
              <a:gd name="connsiteX12379" fmla="*/ 1964738 w 7122824"/>
              <a:gd name="connsiteY12379" fmla="*/ 1417094 h 4151891"/>
              <a:gd name="connsiteX12380" fmla="*/ 1926762 w 7122824"/>
              <a:gd name="connsiteY12380" fmla="*/ 1411419 h 4151891"/>
              <a:gd name="connsiteX12381" fmla="*/ 1833981 w 7122824"/>
              <a:gd name="connsiteY12381" fmla="*/ 1397555 h 4151891"/>
              <a:gd name="connsiteX12382" fmla="*/ 1649856 w 7122824"/>
              <a:gd name="connsiteY12382" fmla="*/ 1379421 h 4151891"/>
              <a:gd name="connsiteX12383" fmla="*/ 1609048 w 7122824"/>
              <a:gd name="connsiteY12383" fmla="*/ 1371760 h 4151891"/>
              <a:gd name="connsiteX12384" fmla="*/ 1595899 w 7122824"/>
              <a:gd name="connsiteY12384" fmla="*/ 1376048 h 4151891"/>
              <a:gd name="connsiteX12385" fmla="*/ 1583462 w 7122824"/>
              <a:gd name="connsiteY12385" fmla="*/ 1377316 h 4151891"/>
              <a:gd name="connsiteX12386" fmla="*/ 1497427 w 7122824"/>
              <a:gd name="connsiteY12386" fmla="*/ 1368889 h 4151891"/>
              <a:gd name="connsiteX12387" fmla="*/ 1516041 w 7122824"/>
              <a:gd name="connsiteY12387" fmla="*/ 1359424 h 4151891"/>
              <a:gd name="connsiteX12388" fmla="*/ 1551671 w 7122824"/>
              <a:gd name="connsiteY12388" fmla="*/ 1361623 h 4151891"/>
              <a:gd name="connsiteX12389" fmla="*/ 1646279 w 7122824"/>
              <a:gd name="connsiteY12389" fmla="*/ 1363252 h 4151891"/>
              <a:gd name="connsiteX12390" fmla="*/ 1691060 w 7122824"/>
              <a:gd name="connsiteY12390" fmla="*/ 1365255 h 4151891"/>
              <a:gd name="connsiteX12391" fmla="*/ 1734311 w 7122824"/>
              <a:gd name="connsiteY12391" fmla="*/ 1367027 h 4151891"/>
              <a:gd name="connsiteX12392" fmla="*/ 1761883 w 7122824"/>
              <a:gd name="connsiteY12392" fmla="*/ 1358642 h 4151891"/>
              <a:gd name="connsiteX12393" fmla="*/ 1766630 w 7122824"/>
              <a:gd name="connsiteY12393" fmla="*/ 1368730 h 4151891"/>
              <a:gd name="connsiteX12394" fmla="*/ 1778407 w 7122824"/>
              <a:gd name="connsiteY12394" fmla="*/ 1373616 h 4151891"/>
              <a:gd name="connsiteX12395" fmla="*/ 1855278 w 7122824"/>
              <a:gd name="connsiteY12395" fmla="*/ 1378850 h 4151891"/>
              <a:gd name="connsiteX12396" fmla="*/ 1946756 w 7122824"/>
              <a:gd name="connsiteY12396" fmla="*/ 1390956 h 4151891"/>
              <a:gd name="connsiteX12397" fmla="*/ 1981702 w 7122824"/>
              <a:gd name="connsiteY12397" fmla="*/ 1397742 h 4151891"/>
              <a:gd name="connsiteX12398" fmla="*/ 1997127 w 7122824"/>
              <a:gd name="connsiteY12398" fmla="*/ 1407863 h 4151891"/>
              <a:gd name="connsiteX12399" fmla="*/ 2021825 w 7122824"/>
              <a:gd name="connsiteY12399" fmla="*/ 1409991 h 4151891"/>
              <a:gd name="connsiteX12400" fmla="*/ 2111088 w 7122824"/>
              <a:gd name="connsiteY12400" fmla="*/ 1426456 h 4151891"/>
              <a:gd name="connsiteX12401" fmla="*/ 2075553 w 7122824"/>
              <a:gd name="connsiteY12401" fmla="*/ 1414893 h 4151891"/>
              <a:gd name="connsiteX12402" fmla="*/ 2046954 w 7122824"/>
              <a:gd name="connsiteY12402" fmla="*/ 1407493 h 4151891"/>
              <a:gd name="connsiteX12403" fmla="*/ 2040868 w 7122824"/>
              <a:gd name="connsiteY12403" fmla="*/ 1395900 h 4151891"/>
              <a:gd name="connsiteX12404" fmla="*/ 2032403 w 7122824"/>
              <a:gd name="connsiteY12404" fmla="*/ 1391509 h 4151891"/>
              <a:gd name="connsiteX12405" fmla="*/ 2000130 w 7122824"/>
              <a:gd name="connsiteY12405" fmla="*/ 1377306 h 4151891"/>
              <a:gd name="connsiteX12406" fmla="*/ 1995307 w 7122824"/>
              <a:gd name="connsiteY12406" fmla="*/ 1390395 h 4151891"/>
              <a:gd name="connsiteX12407" fmla="*/ 1985478 w 7122824"/>
              <a:gd name="connsiteY12407" fmla="*/ 1382933 h 4151891"/>
              <a:gd name="connsiteX12408" fmla="*/ 1994399 w 7122824"/>
              <a:gd name="connsiteY12408" fmla="*/ 1384267 h 4151891"/>
              <a:gd name="connsiteX12409" fmla="*/ 1984862 w 7122824"/>
              <a:gd name="connsiteY12409" fmla="*/ 1376588 h 4151891"/>
              <a:gd name="connsiteX12410" fmla="*/ 1973668 w 7122824"/>
              <a:gd name="connsiteY12410" fmla="*/ 1388725 h 4151891"/>
              <a:gd name="connsiteX12411" fmla="*/ 1961853 w 7122824"/>
              <a:gd name="connsiteY12411" fmla="*/ 1384093 h 4151891"/>
              <a:gd name="connsiteX12412" fmla="*/ 1963681 w 7122824"/>
              <a:gd name="connsiteY12412" fmla="*/ 1371859 h 4151891"/>
              <a:gd name="connsiteX12413" fmla="*/ 1896188 w 7122824"/>
              <a:gd name="connsiteY12413" fmla="*/ 1364900 h 4151891"/>
              <a:gd name="connsiteX12414" fmla="*/ 1897107 w 7122824"/>
              <a:gd name="connsiteY12414" fmla="*/ 1363222 h 4151891"/>
              <a:gd name="connsiteX12415" fmla="*/ 1896348 w 7122824"/>
              <a:gd name="connsiteY12415" fmla="*/ 1363272 h 4151891"/>
              <a:gd name="connsiteX12416" fmla="*/ 1895200 w 7122824"/>
              <a:gd name="connsiteY12416" fmla="*/ 1361240 h 4151891"/>
              <a:gd name="connsiteX12417" fmla="*/ 1896722 w 7122824"/>
              <a:gd name="connsiteY12417" fmla="*/ 1359349 h 4151891"/>
              <a:gd name="connsiteX12418" fmla="*/ 1892541 w 7122824"/>
              <a:gd name="connsiteY12418" fmla="*/ 1359666 h 4151891"/>
              <a:gd name="connsiteX12419" fmla="*/ 1870515 w 7122824"/>
              <a:gd name="connsiteY12419" fmla="*/ 1350121 h 4151891"/>
              <a:gd name="connsiteX12420" fmla="*/ 1820302 w 7122824"/>
              <a:gd name="connsiteY12420" fmla="*/ 1342618 h 4151891"/>
              <a:gd name="connsiteX12421" fmla="*/ 1813430 w 7122824"/>
              <a:gd name="connsiteY12421" fmla="*/ 1357224 h 4151891"/>
              <a:gd name="connsiteX12422" fmla="*/ 1812656 w 7122824"/>
              <a:gd name="connsiteY12422" fmla="*/ 1341475 h 4151891"/>
              <a:gd name="connsiteX12423" fmla="*/ 1438466 w 7122824"/>
              <a:gd name="connsiteY12423" fmla="*/ 1327509 h 4151891"/>
              <a:gd name="connsiteX12424" fmla="*/ 1061108 w 7122824"/>
              <a:gd name="connsiteY12424" fmla="*/ 1364400 h 4151891"/>
              <a:gd name="connsiteX12425" fmla="*/ 1011897 w 7122824"/>
              <a:gd name="connsiteY12425" fmla="*/ 1371116 h 4151891"/>
              <a:gd name="connsiteX12426" fmla="*/ 1033220 w 7122824"/>
              <a:gd name="connsiteY12426" fmla="*/ 1353978 h 4151891"/>
              <a:gd name="connsiteX12427" fmla="*/ 1080019 w 7122824"/>
              <a:gd name="connsiteY12427" fmla="*/ 1342472 h 4151891"/>
              <a:gd name="connsiteX12428" fmla="*/ 1173694 w 7122824"/>
              <a:gd name="connsiteY12428" fmla="*/ 1318950 h 4151891"/>
              <a:gd name="connsiteX12429" fmla="*/ 1265275 w 7122824"/>
              <a:gd name="connsiteY12429" fmla="*/ 1309446 h 4151891"/>
              <a:gd name="connsiteX12430" fmla="*/ 1359723 w 7122824"/>
              <a:gd name="connsiteY12430" fmla="*/ 1301673 h 4151891"/>
              <a:gd name="connsiteX12431" fmla="*/ 1452632 w 7122824"/>
              <a:gd name="connsiteY12431" fmla="*/ 1295493 h 4151891"/>
              <a:gd name="connsiteX12432" fmla="*/ 1544637 w 7122824"/>
              <a:gd name="connsiteY12432" fmla="*/ 1293609 h 4151891"/>
              <a:gd name="connsiteX12433" fmla="*/ 1586658 w 7122824"/>
              <a:gd name="connsiteY12433" fmla="*/ 1282690 h 4151891"/>
              <a:gd name="connsiteX12434" fmla="*/ 1632315 w 7122824"/>
              <a:gd name="connsiteY12434" fmla="*/ 1278831 h 4151891"/>
              <a:gd name="connsiteX12435" fmla="*/ 1724707 w 7122824"/>
              <a:gd name="connsiteY12435" fmla="*/ 1284820 h 4151891"/>
              <a:gd name="connsiteX12436" fmla="*/ 1738700 w 7122824"/>
              <a:gd name="connsiteY12436" fmla="*/ 1285347 h 4151891"/>
              <a:gd name="connsiteX12437" fmla="*/ 1736415 w 7122824"/>
              <a:gd name="connsiteY12437" fmla="*/ 1300640 h 4151891"/>
              <a:gd name="connsiteX12438" fmla="*/ 1826891 w 7122824"/>
              <a:gd name="connsiteY12438" fmla="*/ 1298526 h 4151891"/>
              <a:gd name="connsiteX12439" fmla="*/ 1848302 w 7122824"/>
              <a:gd name="connsiteY12439" fmla="*/ 1301725 h 4151891"/>
              <a:gd name="connsiteX12440" fmla="*/ 1860281 w 7122824"/>
              <a:gd name="connsiteY12440" fmla="*/ 1303515 h 4151891"/>
              <a:gd name="connsiteX12441" fmla="*/ 1867541 w 7122824"/>
              <a:gd name="connsiteY12441" fmla="*/ 1296784 h 4151891"/>
              <a:gd name="connsiteX12442" fmla="*/ 1885664 w 7122824"/>
              <a:gd name="connsiteY12442" fmla="*/ 1301055 h 4151891"/>
              <a:gd name="connsiteX12443" fmla="*/ 1909650 w 7122824"/>
              <a:gd name="connsiteY12443" fmla="*/ 1306202 h 4151891"/>
              <a:gd name="connsiteX12444" fmla="*/ 2091648 w 7122824"/>
              <a:gd name="connsiteY12444" fmla="*/ 1349033 h 4151891"/>
              <a:gd name="connsiteX12445" fmla="*/ 2272288 w 7122824"/>
              <a:gd name="connsiteY12445" fmla="*/ 1399215 h 4151891"/>
              <a:gd name="connsiteX12446" fmla="*/ 2447126 w 7122824"/>
              <a:gd name="connsiteY12446" fmla="*/ 1467291 h 4151891"/>
              <a:gd name="connsiteX12447" fmla="*/ 2788260 w 7122824"/>
              <a:gd name="connsiteY12447" fmla="*/ 1639687 h 4151891"/>
              <a:gd name="connsiteX12448" fmla="*/ 2957494 w 7122824"/>
              <a:gd name="connsiteY12448" fmla="*/ 1734808 h 4151891"/>
              <a:gd name="connsiteX12449" fmla="*/ 3041958 w 7122824"/>
              <a:gd name="connsiteY12449" fmla="*/ 1783387 h 4151891"/>
              <a:gd name="connsiteX12450" fmla="*/ 3077475 w 7122824"/>
              <a:gd name="connsiteY12450" fmla="*/ 1802152 h 4151891"/>
              <a:gd name="connsiteX12451" fmla="*/ 3077915 w 7122824"/>
              <a:gd name="connsiteY12451" fmla="*/ 1799377 h 4151891"/>
              <a:gd name="connsiteX12452" fmla="*/ 3076441 w 7122824"/>
              <a:gd name="connsiteY12452" fmla="*/ 1797438 h 4151891"/>
              <a:gd name="connsiteX12453" fmla="*/ 3075244 w 7122824"/>
              <a:gd name="connsiteY12453" fmla="*/ 1790088 h 4151891"/>
              <a:gd name="connsiteX12454" fmla="*/ 3086636 w 7122824"/>
              <a:gd name="connsiteY12454" fmla="*/ 1807356 h 4151891"/>
              <a:gd name="connsiteX12455" fmla="*/ 3098301 w 7122824"/>
              <a:gd name="connsiteY12455" fmla="*/ 1814551 h 4151891"/>
              <a:gd name="connsiteX12456" fmla="*/ 2954486 w 7122824"/>
              <a:gd name="connsiteY12456" fmla="*/ 1594502 h 4151891"/>
              <a:gd name="connsiteX12457" fmla="*/ 2649577 w 7122824"/>
              <a:gd name="connsiteY12457" fmla="*/ 1099836 h 4151891"/>
              <a:gd name="connsiteX12458" fmla="*/ 2672697 w 7122824"/>
              <a:gd name="connsiteY12458" fmla="*/ 1130410 h 4151891"/>
              <a:gd name="connsiteX12459" fmla="*/ 2691017 w 7122824"/>
              <a:gd name="connsiteY12459" fmla="*/ 1151428 h 4151891"/>
              <a:gd name="connsiteX12460" fmla="*/ 2657490 w 7122824"/>
              <a:gd name="connsiteY12460" fmla="*/ 1070417 h 4151891"/>
              <a:gd name="connsiteX12461" fmla="*/ 2765227 w 7122824"/>
              <a:gd name="connsiteY12461" fmla="*/ 1222906 h 4151891"/>
              <a:gd name="connsiteX12462" fmla="*/ 2765227 w 7122824"/>
              <a:gd name="connsiteY12462" fmla="*/ 1222906 h 4151891"/>
              <a:gd name="connsiteX12463" fmla="*/ 2798512 w 7122824"/>
              <a:gd name="connsiteY12463" fmla="*/ 1252958 h 4151891"/>
              <a:gd name="connsiteX12464" fmla="*/ 2814707 w 7122824"/>
              <a:gd name="connsiteY12464" fmla="*/ 1265901 h 4151891"/>
              <a:gd name="connsiteX12465" fmla="*/ 2824239 w 7122824"/>
              <a:gd name="connsiteY12465" fmla="*/ 1275466 h 4151891"/>
              <a:gd name="connsiteX12466" fmla="*/ 2821375 w 7122824"/>
              <a:gd name="connsiteY12466" fmla="*/ 1270222 h 4151891"/>
              <a:gd name="connsiteX12467" fmla="*/ 2802864 w 7122824"/>
              <a:gd name="connsiteY12467" fmla="*/ 1232437 h 4151891"/>
              <a:gd name="connsiteX12468" fmla="*/ 2790657 w 7122824"/>
              <a:gd name="connsiteY12468" fmla="*/ 1205325 h 4151891"/>
              <a:gd name="connsiteX12469" fmla="*/ 2792295 w 7122824"/>
              <a:gd name="connsiteY12469" fmla="*/ 1207619 h 4151891"/>
              <a:gd name="connsiteX12470" fmla="*/ 2803883 w 7122824"/>
              <a:gd name="connsiteY12470" fmla="*/ 1226992 h 4151891"/>
              <a:gd name="connsiteX12471" fmla="*/ 2805140 w 7122824"/>
              <a:gd name="connsiteY12471" fmla="*/ 1228789 h 4151891"/>
              <a:gd name="connsiteX12472" fmla="*/ 2810082 w 7122824"/>
              <a:gd name="connsiteY12472" fmla="*/ 1239749 h 4151891"/>
              <a:gd name="connsiteX12473" fmla="*/ 2827576 w 7122824"/>
              <a:gd name="connsiteY12473" fmla="*/ 1274439 h 4151891"/>
              <a:gd name="connsiteX12474" fmla="*/ 2833939 w 7122824"/>
              <a:gd name="connsiteY12474" fmla="*/ 1285883 h 4151891"/>
              <a:gd name="connsiteX12475" fmla="*/ 2850754 w 7122824"/>
              <a:gd name="connsiteY12475" fmla="*/ 1307250 h 4151891"/>
              <a:gd name="connsiteX12476" fmla="*/ 2902482 w 7122824"/>
              <a:gd name="connsiteY12476" fmla="*/ 1393093 h 4151891"/>
              <a:gd name="connsiteX12477" fmla="*/ 3098060 w 7122824"/>
              <a:gd name="connsiteY12477" fmla="*/ 1692901 h 4151891"/>
              <a:gd name="connsiteX12478" fmla="*/ 3096163 w 7122824"/>
              <a:gd name="connsiteY12478" fmla="*/ 1691051 h 4151891"/>
              <a:gd name="connsiteX12479" fmla="*/ 3101366 w 7122824"/>
              <a:gd name="connsiteY12479" fmla="*/ 1707852 h 4151891"/>
              <a:gd name="connsiteX12480" fmla="*/ 3096238 w 7122824"/>
              <a:gd name="connsiteY12480" fmla="*/ 1722422 h 4151891"/>
              <a:gd name="connsiteX12481" fmla="*/ 3123097 w 7122824"/>
              <a:gd name="connsiteY12481" fmla="*/ 1778315 h 4151891"/>
              <a:gd name="connsiteX12482" fmla="*/ 3161265 w 7122824"/>
              <a:gd name="connsiteY12482" fmla="*/ 1854136 h 4151891"/>
              <a:gd name="connsiteX12483" fmla="*/ 3168044 w 7122824"/>
              <a:gd name="connsiteY12483" fmla="*/ 1858384 h 4151891"/>
              <a:gd name="connsiteX12484" fmla="*/ 3194853 w 7122824"/>
              <a:gd name="connsiteY12484" fmla="*/ 1874502 h 4151891"/>
              <a:gd name="connsiteX12485" fmla="*/ 3210983 w 7122824"/>
              <a:gd name="connsiteY12485" fmla="*/ 1882627 h 4151891"/>
              <a:gd name="connsiteX12486" fmla="*/ 3189127 w 7122824"/>
              <a:gd name="connsiteY12486" fmla="*/ 1843926 h 4151891"/>
              <a:gd name="connsiteX12487" fmla="*/ 3171889 w 7122824"/>
              <a:gd name="connsiteY12487" fmla="*/ 1805399 h 4151891"/>
              <a:gd name="connsiteX12488" fmla="*/ 3230862 w 7122824"/>
              <a:gd name="connsiteY12488" fmla="*/ 1892640 h 4151891"/>
              <a:gd name="connsiteX12489" fmla="*/ 3256034 w 7122824"/>
              <a:gd name="connsiteY12489" fmla="*/ 1905318 h 4151891"/>
              <a:gd name="connsiteX12490" fmla="*/ 3136403 w 7122824"/>
              <a:gd name="connsiteY12490" fmla="*/ 1721628 h 4151891"/>
              <a:gd name="connsiteX12491" fmla="*/ 3133963 w 7122824"/>
              <a:gd name="connsiteY12491" fmla="*/ 1717800 h 4151891"/>
              <a:gd name="connsiteX12492" fmla="*/ 3133234 w 7122824"/>
              <a:gd name="connsiteY12492" fmla="*/ 1717344 h 4151891"/>
              <a:gd name="connsiteX12493" fmla="*/ 3133299 w 7122824"/>
              <a:gd name="connsiteY12493" fmla="*/ 1716759 h 4151891"/>
              <a:gd name="connsiteX12494" fmla="*/ 3125851 w 7122824"/>
              <a:gd name="connsiteY12494" fmla="*/ 1705078 h 4151891"/>
              <a:gd name="connsiteX12495" fmla="*/ 3125817 w 7122824"/>
              <a:gd name="connsiteY12495" fmla="*/ 1705637 h 4151891"/>
              <a:gd name="connsiteX12496" fmla="*/ 3120036 w 7122824"/>
              <a:gd name="connsiteY12496" fmla="*/ 1699267 h 4151891"/>
              <a:gd name="connsiteX12497" fmla="*/ 3101891 w 7122824"/>
              <a:gd name="connsiteY12497" fmla="*/ 1672468 h 4151891"/>
              <a:gd name="connsiteX12498" fmla="*/ 3028262 w 7122824"/>
              <a:gd name="connsiteY12498" fmla="*/ 1566509 h 4151891"/>
              <a:gd name="connsiteX12499" fmla="*/ 2937372 w 7122824"/>
              <a:gd name="connsiteY12499" fmla="*/ 1422155 h 4151891"/>
              <a:gd name="connsiteX12500" fmla="*/ 2889485 w 7122824"/>
              <a:gd name="connsiteY12500" fmla="*/ 1351062 h 4151891"/>
              <a:gd name="connsiteX12501" fmla="*/ 2788773 w 7122824"/>
              <a:gd name="connsiteY12501" fmla="*/ 1157990 h 4151891"/>
              <a:gd name="connsiteX12502" fmla="*/ 2777057 w 7122824"/>
              <a:gd name="connsiteY12502" fmla="*/ 1126877 h 4151891"/>
              <a:gd name="connsiteX12503" fmla="*/ 2772169 w 7122824"/>
              <a:gd name="connsiteY12503" fmla="*/ 1119422 h 4151891"/>
              <a:gd name="connsiteX12504" fmla="*/ 2772419 w 7122824"/>
              <a:gd name="connsiteY12504" fmla="*/ 1119044 h 4151891"/>
              <a:gd name="connsiteX12505" fmla="*/ 2771309 w 7122824"/>
              <a:gd name="connsiteY12505" fmla="*/ 1118110 h 4151891"/>
              <a:gd name="connsiteX12506" fmla="*/ 2772169 w 7122824"/>
              <a:gd name="connsiteY12506" fmla="*/ 1119422 h 4151891"/>
              <a:gd name="connsiteX12507" fmla="*/ 2771220 w 7122824"/>
              <a:gd name="connsiteY12507" fmla="*/ 1120855 h 4151891"/>
              <a:gd name="connsiteX12508" fmla="*/ 2756327 w 7122824"/>
              <a:gd name="connsiteY12508" fmla="*/ 1095430 h 4151891"/>
              <a:gd name="connsiteX12509" fmla="*/ 2757633 w 7122824"/>
              <a:gd name="connsiteY12509" fmla="*/ 1102024 h 4151891"/>
              <a:gd name="connsiteX12510" fmla="*/ 2754421 w 7122824"/>
              <a:gd name="connsiteY12510" fmla="*/ 1107204 h 4151891"/>
              <a:gd name="connsiteX12511" fmla="*/ 2763071 w 7122824"/>
              <a:gd name="connsiteY12511" fmla="*/ 1129677 h 4151891"/>
              <a:gd name="connsiteX12512" fmla="*/ 2777812 w 7122824"/>
              <a:gd name="connsiteY12512" fmla="*/ 1165703 h 4151891"/>
              <a:gd name="connsiteX12513" fmla="*/ 2790907 w 7122824"/>
              <a:gd name="connsiteY12513" fmla="*/ 1196815 h 4151891"/>
              <a:gd name="connsiteX12514" fmla="*/ 2786890 w 7122824"/>
              <a:gd name="connsiteY12514" fmla="*/ 1189399 h 4151891"/>
              <a:gd name="connsiteX12515" fmla="*/ 2770076 w 7122824"/>
              <a:gd name="connsiteY12515" fmla="*/ 1149065 h 4151891"/>
              <a:gd name="connsiteX12516" fmla="*/ 2733463 w 7122824"/>
              <a:gd name="connsiteY12516" fmla="*/ 1066503 h 4151891"/>
              <a:gd name="connsiteX12517" fmla="*/ 2715773 w 7122824"/>
              <a:gd name="connsiteY12517" fmla="*/ 1021913 h 4151891"/>
              <a:gd name="connsiteX12518" fmla="*/ 2700269 w 7122824"/>
              <a:gd name="connsiteY12518" fmla="*/ 980247 h 4151891"/>
              <a:gd name="connsiteX12519" fmla="*/ 2720511 w 7122824"/>
              <a:gd name="connsiteY12519" fmla="*/ 1028249 h 4151891"/>
              <a:gd name="connsiteX12520" fmla="*/ 2727854 w 7122824"/>
              <a:gd name="connsiteY12520" fmla="*/ 1044129 h 4151891"/>
              <a:gd name="connsiteX12521" fmla="*/ 2725323 w 7122824"/>
              <a:gd name="connsiteY12521" fmla="*/ 1028407 h 4151891"/>
              <a:gd name="connsiteX12522" fmla="*/ 2683225 w 7122824"/>
              <a:gd name="connsiteY12522" fmla="*/ 919669 h 4151891"/>
              <a:gd name="connsiteX12523" fmla="*/ 2725626 w 7122824"/>
              <a:gd name="connsiteY12523" fmla="*/ 1019117 h 4151891"/>
              <a:gd name="connsiteX12524" fmla="*/ 2730225 w 7122824"/>
              <a:gd name="connsiteY12524" fmla="*/ 1025819 h 4151891"/>
              <a:gd name="connsiteX12525" fmla="*/ 2727145 w 7122824"/>
              <a:gd name="connsiteY12525" fmla="*/ 1019166 h 4151891"/>
              <a:gd name="connsiteX12526" fmla="*/ 2705767 w 7122824"/>
              <a:gd name="connsiteY12526" fmla="*/ 963229 h 4151891"/>
              <a:gd name="connsiteX12527" fmla="*/ 2692880 w 7122824"/>
              <a:gd name="connsiteY12527" fmla="*/ 927053 h 4151891"/>
              <a:gd name="connsiteX12528" fmla="*/ 2696143 w 7122824"/>
              <a:gd name="connsiteY12528" fmla="*/ 931489 h 4151891"/>
              <a:gd name="connsiteX12529" fmla="*/ 2696306 w 7122824"/>
              <a:gd name="connsiteY12529" fmla="*/ 931670 h 4151891"/>
              <a:gd name="connsiteX12530" fmla="*/ 2696983 w 7122824"/>
              <a:gd name="connsiteY12530" fmla="*/ 933222 h 4151891"/>
              <a:gd name="connsiteX12531" fmla="*/ 2707070 w 7122824"/>
              <a:gd name="connsiteY12531" fmla="*/ 958278 h 4151891"/>
              <a:gd name="connsiteX12532" fmla="*/ 2703102 w 7122824"/>
              <a:gd name="connsiteY12532" fmla="*/ 939972 h 4151891"/>
              <a:gd name="connsiteX12533" fmla="*/ 2702344 w 7122824"/>
              <a:gd name="connsiteY12533" fmla="*/ 938196 h 4151891"/>
              <a:gd name="connsiteX12534" fmla="*/ 2705170 w 7122824"/>
              <a:gd name="connsiteY12534" fmla="*/ 938559 h 4151891"/>
              <a:gd name="connsiteX12535" fmla="*/ 2702126 w 7122824"/>
              <a:gd name="connsiteY12535" fmla="*/ 932832 h 4151891"/>
              <a:gd name="connsiteX12536" fmla="*/ 2697626 w 7122824"/>
              <a:gd name="connsiteY12536" fmla="*/ 926451 h 4151891"/>
              <a:gd name="connsiteX12537" fmla="*/ 2695848 w 7122824"/>
              <a:gd name="connsiteY12537" fmla="*/ 921349 h 4151891"/>
              <a:gd name="connsiteX12538" fmla="*/ 2704746 w 7122824"/>
              <a:gd name="connsiteY12538" fmla="*/ 936222 h 4151891"/>
              <a:gd name="connsiteX12539" fmla="*/ 2742464 w 7122824"/>
              <a:gd name="connsiteY12539" fmla="*/ 1031501 h 4151891"/>
              <a:gd name="connsiteX12540" fmla="*/ 2760312 w 7122824"/>
              <a:gd name="connsiteY12540" fmla="*/ 1067377 h 4151891"/>
              <a:gd name="connsiteX12541" fmla="*/ 2758712 w 7122824"/>
              <a:gd name="connsiteY12541" fmla="*/ 1062042 h 4151891"/>
              <a:gd name="connsiteX12542" fmla="*/ 2728294 w 7122824"/>
              <a:gd name="connsiteY12542" fmla="*/ 983909 h 4151891"/>
              <a:gd name="connsiteX12543" fmla="*/ 2716572 w 7122824"/>
              <a:gd name="connsiteY12543" fmla="*/ 954572 h 4151891"/>
              <a:gd name="connsiteX12544" fmla="*/ 2725681 w 7122824"/>
              <a:gd name="connsiteY12544" fmla="*/ 970721 h 4151891"/>
              <a:gd name="connsiteX12545" fmla="*/ 2762169 w 7122824"/>
              <a:gd name="connsiteY12545" fmla="*/ 1057083 h 4151891"/>
              <a:gd name="connsiteX12546" fmla="*/ 2778326 w 7122824"/>
              <a:gd name="connsiteY12546" fmla="*/ 1090368 h 4151891"/>
              <a:gd name="connsiteX12547" fmla="*/ 2767953 w 7122824"/>
              <a:gd name="connsiteY12547" fmla="*/ 1066358 h 4151891"/>
              <a:gd name="connsiteX12548" fmla="*/ 2759392 w 7122824"/>
              <a:gd name="connsiteY12548" fmla="*/ 1041141 h 4151891"/>
              <a:gd name="connsiteX12549" fmla="*/ 2778540 w 7122824"/>
              <a:gd name="connsiteY12549" fmla="*/ 1083822 h 4151891"/>
              <a:gd name="connsiteX12550" fmla="*/ 2787527 w 7122824"/>
              <a:gd name="connsiteY12550" fmla="*/ 1095951 h 4151891"/>
              <a:gd name="connsiteX12551" fmla="*/ 2811068 w 7122824"/>
              <a:gd name="connsiteY12551" fmla="*/ 1143849 h 4151891"/>
              <a:gd name="connsiteX12552" fmla="*/ 2815667 w 7122824"/>
              <a:gd name="connsiteY12552" fmla="*/ 1150550 h 4151891"/>
              <a:gd name="connsiteX12553" fmla="*/ 2811281 w 7122824"/>
              <a:gd name="connsiteY12553" fmla="*/ 1137303 h 4151891"/>
              <a:gd name="connsiteX12554" fmla="*/ 2805926 w 7122824"/>
              <a:gd name="connsiteY12554" fmla="*/ 1125232 h 4151891"/>
              <a:gd name="connsiteX12555" fmla="*/ 2796472 w 7122824"/>
              <a:gd name="connsiteY12555" fmla="*/ 1112212 h 4151891"/>
              <a:gd name="connsiteX12556" fmla="*/ 2790222 w 7122824"/>
              <a:gd name="connsiteY12556" fmla="*/ 1097731 h 4151891"/>
              <a:gd name="connsiteX12557" fmla="*/ 2795997 w 7122824"/>
              <a:gd name="connsiteY12557" fmla="*/ 1102858 h 4151891"/>
              <a:gd name="connsiteX12558" fmla="*/ 2787718 w 7122824"/>
              <a:gd name="connsiteY12558" fmla="*/ 1084201 h 4151891"/>
              <a:gd name="connsiteX12559" fmla="*/ 2767540 w 7122824"/>
              <a:gd name="connsiteY12559" fmla="*/ 1032318 h 4151891"/>
              <a:gd name="connsiteX12560" fmla="*/ 2787417 w 7122824"/>
              <a:gd name="connsiteY12560" fmla="*/ 1075948 h 4151891"/>
              <a:gd name="connsiteX12561" fmla="*/ 2805150 w 7122824"/>
              <a:gd name="connsiteY12561" fmla="*/ 1114116 h 4151891"/>
              <a:gd name="connsiteX12562" fmla="*/ 2810098 w 7122824"/>
              <a:gd name="connsiteY12562" fmla="*/ 1120434 h 4151891"/>
              <a:gd name="connsiteX12563" fmla="*/ 2816580 w 7122824"/>
              <a:gd name="connsiteY12563" fmla="*/ 1129088 h 4151891"/>
              <a:gd name="connsiteX12564" fmla="*/ 2816438 w 7122824"/>
              <a:gd name="connsiteY12564" fmla="*/ 1126904 h 4151891"/>
              <a:gd name="connsiteX12565" fmla="*/ 2772648 w 7122824"/>
              <a:gd name="connsiteY12565" fmla="*/ 1023397 h 4151891"/>
              <a:gd name="connsiteX12566" fmla="*/ 2769633 w 7122824"/>
              <a:gd name="connsiteY12566" fmla="*/ 1012911 h 4151891"/>
              <a:gd name="connsiteX12567" fmla="*/ 2761853 w 7122824"/>
              <a:gd name="connsiteY12567" fmla="*/ 1000558 h 4151891"/>
              <a:gd name="connsiteX12568" fmla="*/ 2770167 w 7122824"/>
              <a:gd name="connsiteY12568" fmla="*/ 1006032 h 4151891"/>
              <a:gd name="connsiteX12569" fmla="*/ 2782247 w 7122824"/>
              <a:gd name="connsiteY12569" fmla="*/ 1020062 h 4151891"/>
              <a:gd name="connsiteX12570" fmla="*/ 2777935 w 7122824"/>
              <a:gd name="connsiteY12570" fmla="*/ 1010227 h 4151891"/>
              <a:gd name="connsiteX12571" fmla="*/ 2786115 w 7122824"/>
              <a:gd name="connsiteY12571" fmla="*/ 1018466 h 4151891"/>
              <a:gd name="connsiteX12572" fmla="*/ 2779337 w 7122824"/>
              <a:gd name="connsiteY12572" fmla="*/ 1002426 h 4151891"/>
              <a:gd name="connsiteX12573" fmla="*/ 2769130 w 7122824"/>
              <a:gd name="connsiteY12573" fmla="*/ 989214 h 4151891"/>
              <a:gd name="connsiteX12574" fmla="*/ 2764728 w 7122824"/>
              <a:gd name="connsiteY12574" fmla="*/ 978544 h 4151891"/>
              <a:gd name="connsiteX12575" fmla="*/ 2764193 w 7122824"/>
              <a:gd name="connsiteY12575" fmla="*/ 977259 h 4151891"/>
              <a:gd name="connsiteX12576" fmla="*/ 2768594 w 7122824"/>
              <a:gd name="connsiteY12576" fmla="*/ 982302 h 4151891"/>
              <a:gd name="connsiteX12577" fmla="*/ 2785246 w 7122824"/>
              <a:gd name="connsiteY12577" fmla="*/ 1002823 h 4151891"/>
              <a:gd name="connsiteX12578" fmla="*/ 2803083 w 7122824"/>
              <a:gd name="connsiteY12578" fmla="*/ 1027834 h 4151891"/>
              <a:gd name="connsiteX12579" fmla="*/ 2816573 w 7122824"/>
              <a:gd name="connsiteY12579" fmla="*/ 1045287 h 4151891"/>
              <a:gd name="connsiteX12580" fmla="*/ 2814584 w 7122824"/>
              <a:gd name="connsiteY12580" fmla="*/ 1036916 h 4151891"/>
              <a:gd name="connsiteX12581" fmla="*/ 2813580 w 7122824"/>
              <a:gd name="connsiteY12581" fmla="*/ 1035383 h 4151891"/>
              <a:gd name="connsiteX12582" fmla="*/ 2797209 w 7122824"/>
              <a:gd name="connsiteY12582" fmla="*/ 1011492 h 4151891"/>
              <a:gd name="connsiteX12583" fmla="*/ 2794203 w 7122824"/>
              <a:gd name="connsiteY12583" fmla="*/ 1001104 h 4151891"/>
              <a:gd name="connsiteX12584" fmla="*/ 2786126 w 7122824"/>
              <a:gd name="connsiteY12584" fmla="*/ 993218 h 4151891"/>
              <a:gd name="connsiteX12585" fmla="*/ 2783049 w 7122824"/>
              <a:gd name="connsiteY12585" fmla="*/ 982588 h 4151891"/>
              <a:gd name="connsiteX12586" fmla="*/ 2765436 w 7122824"/>
              <a:gd name="connsiteY12586" fmla="*/ 960720 h 4151891"/>
              <a:gd name="connsiteX12587" fmla="*/ 2763594 w 7122824"/>
              <a:gd name="connsiteY12587" fmla="*/ 955476 h 4151891"/>
              <a:gd name="connsiteX12588" fmla="*/ 2765661 w 7122824"/>
              <a:gd name="connsiteY12588" fmla="*/ 956971 h 4151891"/>
              <a:gd name="connsiteX12589" fmla="*/ 2757094 w 7122824"/>
              <a:gd name="connsiteY12589" fmla="*/ 946183 h 4151891"/>
              <a:gd name="connsiteX12590" fmla="*/ 2753127 w 7122824"/>
              <a:gd name="connsiteY12590" fmla="*/ 938882 h 4151891"/>
              <a:gd name="connsiteX12591" fmla="*/ 2765865 w 7122824"/>
              <a:gd name="connsiteY12591" fmla="*/ 950383 h 4151891"/>
              <a:gd name="connsiteX12592" fmla="*/ 2778440 w 7122824"/>
              <a:gd name="connsiteY12592" fmla="*/ 966714 h 4151891"/>
              <a:gd name="connsiteX12593" fmla="*/ 2794340 w 7122824"/>
              <a:gd name="connsiteY12593" fmla="*/ 985986 h 4151891"/>
              <a:gd name="connsiteX12594" fmla="*/ 2797929 w 7122824"/>
              <a:gd name="connsiteY12594" fmla="*/ 987637 h 4151891"/>
              <a:gd name="connsiteX12595" fmla="*/ 2805512 w 7122824"/>
              <a:gd name="connsiteY12595" fmla="*/ 995331 h 4151891"/>
              <a:gd name="connsiteX12596" fmla="*/ 2807717 w 7122824"/>
              <a:gd name="connsiteY12596" fmla="*/ 998501 h 4151891"/>
              <a:gd name="connsiteX12597" fmla="*/ 2807066 w 7122824"/>
              <a:gd name="connsiteY12597" fmla="*/ 997282 h 4151891"/>
              <a:gd name="connsiteX12598" fmla="*/ 2804670 w 7122824"/>
              <a:gd name="connsiteY12598" fmla="*/ 993709 h 4151891"/>
              <a:gd name="connsiteX12599" fmla="*/ 2789908 w 7122824"/>
              <a:gd name="connsiteY12599" fmla="*/ 973621 h 4151891"/>
              <a:gd name="connsiteX12600" fmla="*/ 2785866 w 7122824"/>
              <a:gd name="connsiteY12600" fmla="*/ 965981 h 4151891"/>
              <a:gd name="connsiteX12601" fmla="*/ 2785469 w 7122824"/>
              <a:gd name="connsiteY12601" fmla="*/ 965146 h 4151891"/>
              <a:gd name="connsiteX12602" fmla="*/ 2778915 w 7122824"/>
              <a:gd name="connsiteY12602" fmla="*/ 955449 h 4151891"/>
              <a:gd name="connsiteX12603" fmla="*/ 2773613 w 7122824"/>
              <a:gd name="connsiteY12603" fmla="*/ 947057 h 4151891"/>
              <a:gd name="connsiteX12604" fmla="*/ 2773598 w 7122824"/>
              <a:gd name="connsiteY12604" fmla="*/ 947040 h 4151891"/>
              <a:gd name="connsiteX12605" fmla="*/ 2773593 w 7122824"/>
              <a:gd name="connsiteY12605" fmla="*/ 947027 h 4151891"/>
              <a:gd name="connsiteX12606" fmla="*/ 2754768 w 7122824"/>
              <a:gd name="connsiteY12606" fmla="*/ 917234 h 4151891"/>
              <a:gd name="connsiteX12607" fmla="*/ 2735560 w 7122824"/>
              <a:gd name="connsiteY12607" fmla="*/ 886459 h 4151891"/>
              <a:gd name="connsiteX12608" fmla="*/ 2742297 w 7122824"/>
              <a:gd name="connsiteY12608" fmla="*/ 888112 h 4151891"/>
              <a:gd name="connsiteX12609" fmla="*/ 2738205 w 7122824"/>
              <a:gd name="connsiteY12609" fmla="*/ 882885 h 4151891"/>
              <a:gd name="connsiteX12610" fmla="*/ 2737989 w 7122824"/>
              <a:gd name="connsiteY12610" fmla="*/ 880875 h 4151891"/>
              <a:gd name="connsiteX12611" fmla="*/ 2736846 w 7122824"/>
              <a:gd name="connsiteY12611" fmla="*/ 875171 h 4151891"/>
              <a:gd name="connsiteX12612" fmla="*/ 2740310 w 7122824"/>
              <a:gd name="connsiteY12612" fmla="*/ 879316 h 4151891"/>
              <a:gd name="connsiteX12613" fmla="*/ 2792215 w 7122824"/>
              <a:gd name="connsiteY12613" fmla="*/ 941556 h 4151891"/>
              <a:gd name="connsiteX12614" fmla="*/ 2800061 w 7122824"/>
              <a:gd name="connsiteY12614" fmla="*/ 951144 h 4151891"/>
              <a:gd name="connsiteX12615" fmla="*/ 2809498 w 7122824"/>
              <a:gd name="connsiteY12615" fmla="*/ 962498 h 4151891"/>
              <a:gd name="connsiteX12616" fmla="*/ 2822379 w 7122824"/>
              <a:gd name="connsiteY12616" fmla="*/ 975570 h 4151891"/>
              <a:gd name="connsiteX12617" fmla="*/ 2827785 w 7122824"/>
              <a:gd name="connsiteY12617" fmla="*/ 981648 h 4151891"/>
              <a:gd name="connsiteX12618" fmla="*/ 2825650 w 7122824"/>
              <a:gd name="connsiteY12618" fmla="*/ 977556 h 4151891"/>
              <a:gd name="connsiteX12619" fmla="*/ 2839405 w 7122824"/>
              <a:gd name="connsiteY12619" fmla="*/ 993960 h 4151891"/>
              <a:gd name="connsiteX12620" fmla="*/ 2851424 w 7122824"/>
              <a:gd name="connsiteY12620" fmla="*/ 996499 h 4151891"/>
              <a:gd name="connsiteX12621" fmla="*/ 2820923 w 7122824"/>
              <a:gd name="connsiteY12621" fmla="*/ 956448 h 4151891"/>
              <a:gd name="connsiteX12622" fmla="*/ 2802876 w 7122824"/>
              <a:gd name="connsiteY12622" fmla="*/ 926760 h 4151891"/>
              <a:gd name="connsiteX12623" fmla="*/ 2802441 w 7122824"/>
              <a:gd name="connsiteY12623" fmla="*/ 918937 h 4151891"/>
              <a:gd name="connsiteX12624" fmla="*/ 2778774 w 7122824"/>
              <a:gd name="connsiteY12624" fmla="*/ 888797 h 4151891"/>
              <a:gd name="connsiteX12625" fmla="*/ 2787806 w 7122824"/>
              <a:gd name="connsiteY12625" fmla="*/ 894714 h 4151891"/>
              <a:gd name="connsiteX12626" fmla="*/ 2786851 w 7122824"/>
              <a:gd name="connsiteY12626" fmla="*/ 894781 h 4151891"/>
              <a:gd name="connsiteX12627" fmla="*/ 2785652 w 7122824"/>
              <a:gd name="connsiteY12627" fmla="*/ 893597 h 4151891"/>
              <a:gd name="connsiteX12628" fmla="*/ 2786236 w 7122824"/>
              <a:gd name="connsiteY12628" fmla="*/ 894824 h 4151891"/>
              <a:gd name="connsiteX12629" fmla="*/ 2786851 w 7122824"/>
              <a:gd name="connsiteY12629" fmla="*/ 894781 h 4151891"/>
              <a:gd name="connsiteX12630" fmla="*/ 2789053 w 7122824"/>
              <a:gd name="connsiteY12630" fmla="*/ 896957 h 4151891"/>
              <a:gd name="connsiteX12631" fmla="*/ 2790032 w 7122824"/>
              <a:gd name="connsiteY12631" fmla="*/ 898718 h 4151891"/>
              <a:gd name="connsiteX12632" fmla="*/ 2791576 w 7122824"/>
              <a:gd name="connsiteY12632" fmla="*/ 900366 h 4151891"/>
              <a:gd name="connsiteX12633" fmla="*/ 2799708 w 7122824"/>
              <a:gd name="connsiteY12633" fmla="*/ 902121 h 4151891"/>
              <a:gd name="connsiteX12634" fmla="*/ 2811983 w 7122824"/>
              <a:gd name="connsiteY12634" fmla="*/ 916341 h 4151891"/>
              <a:gd name="connsiteX12635" fmla="*/ 2818952 w 7122824"/>
              <a:gd name="connsiteY12635" fmla="*/ 925531 h 4151891"/>
              <a:gd name="connsiteX12636" fmla="*/ 2819030 w 7122824"/>
              <a:gd name="connsiteY12636" fmla="*/ 919383 h 4151891"/>
              <a:gd name="connsiteX12637" fmla="*/ 2819140 w 7122824"/>
              <a:gd name="connsiteY12637" fmla="*/ 911775 h 4151891"/>
              <a:gd name="connsiteX12638" fmla="*/ 2818870 w 7122824"/>
              <a:gd name="connsiteY12638" fmla="*/ 910712 h 4151891"/>
              <a:gd name="connsiteX12639" fmla="*/ 2798832 w 7122824"/>
              <a:gd name="connsiteY12639" fmla="*/ 883419 h 4151891"/>
              <a:gd name="connsiteX12640" fmla="*/ 2763934 w 7122824"/>
              <a:gd name="connsiteY12640" fmla="*/ 840588 h 4151891"/>
              <a:gd name="connsiteX12641" fmla="*/ 2763014 w 7122824"/>
              <a:gd name="connsiteY12641" fmla="*/ 836831 h 4151891"/>
              <a:gd name="connsiteX12642" fmla="*/ 2752771 w 7122824"/>
              <a:gd name="connsiteY12642" fmla="*/ 830340 h 4151891"/>
              <a:gd name="connsiteX12643" fmla="*/ 2748386 w 7122824"/>
              <a:gd name="connsiteY12643" fmla="*/ 818260 h 4151891"/>
              <a:gd name="connsiteX12644" fmla="*/ 2765638 w 7122824"/>
              <a:gd name="connsiteY12644" fmla="*/ 823382 h 4151891"/>
              <a:gd name="connsiteX12645" fmla="*/ 2764279 w 7122824"/>
              <a:gd name="connsiteY12645" fmla="*/ 819931 h 4151891"/>
              <a:gd name="connsiteX12646" fmla="*/ 2767917 w 7122824"/>
              <a:gd name="connsiteY12646" fmla="*/ 824058 h 4151891"/>
              <a:gd name="connsiteX12647" fmla="*/ 2783870 w 7122824"/>
              <a:gd name="connsiteY12647" fmla="*/ 828794 h 4151891"/>
              <a:gd name="connsiteX12648" fmla="*/ 2754937 w 7122824"/>
              <a:gd name="connsiteY12648" fmla="*/ 810025 h 4151891"/>
              <a:gd name="connsiteX12649" fmla="*/ 2803895 w 7122824"/>
              <a:gd name="connsiteY12649" fmla="*/ 814294 h 4151891"/>
              <a:gd name="connsiteX12650" fmla="*/ 2806308 w 7122824"/>
              <a:gd name="connsiteY12650" fmla="*/ 811259 h 4151891"/>
              <a:gd name="connsiteX12651" fmla="*/ 2843329 w 7122824"/>
              <a:gd name="connsiteY12651" fmla="*/ 814523 h 4151891"/>
              <a:gd name="connsiteX12652" fmla="*/ 2866677 w 7122824"/>
              <a:gd name="connsiteY12652" fmla="*/ 823273 h 4151891"/>
              <a:gd name="connsiteX12653" fmla="*/ 2865126 w 7122824"/>
              <a:gd name="connsiteY12653" fmla="*/ 819823 h 4151891"/>
              <a:gd name="connsiteX12654" fmla="*/ 2865823 w 7122824"/>
              <a:gd name="connsiteY12654" fmla="*/ 819018 h 4151891"/>
              <a:gd name="connsiteX12655" fmla="*/ 2862228 w 7122824"/>
              <a:gd name="connsiteY12655" fmla="*/ 811354 h 4151891"/>
              <a:gd name="connsiteX12656" fmla="*/ 2859180 w 7122824"/>
              <a:gd name="connsiteY12656" fmla="*/ 806846 h 4151891"/>
              <a:gd name="connsiteX12657" fmla="*/ 2849726 w 7122824"/>
              <a:gd name="connsiteY12657" fmla="*/ 786236 h 4151891"/>
              <a:gd name="connsiteX12658" fmla="*/ 2856380 w 7122824"/>
              <a:gd name="connsiteY12658" fmla="*/ 788515 h 4151891"/>
              <a:gd name="connsiteX12659" fmla="*/ 2869299 w 7122824"/>
              <a:gd name="connsiteY12659" fmla="*/ 800988 h 4151891"/>
              <a:gd name="connsiteX12660" fmla="*/ 2872451 w 7122824"/>
              <a:gd name="connsiteY12660" fmla="*/ 806579 h 4151891"/>
              <a:gd name="connsiteX12661" fmla="*/ 2884990 w 7122824"/>
              <a:gd name="connsiteY12661" fmla="*/ 829856 h 4151891"/>
              <a:gd name="connsiteX12662" fmla="*/ 2894314 w 7122824"/>
              <a:gd name="connsiteY12662" fmla="*/ 833141 h 4151891"/>
              <a:gd name="connsiteX12663" fmla="*/ 2893252 w 7122824"/>
              <a:gd name="connsiteY12663" fmla="*/ 823805 h 4151891"/>
              <a:gd name="connsiteX12664" fmla="*/ 2918434 w 7122824"/>
              <a:gd name="connsiteY12664" fmla="*/ 830390 h 4151891"/>
              <a:gd name="connsiteX12665" fmla="*/ 2938310 w 7122824"/>
              <a:gd name="connsiteY12665" fmla="*/ 841423 h 4151891"/>
              <a:gd name="connsiteX12666" fmla="*/ 2946052 w 7122824"/>
              <a:gd name="connsiteY12666" fmla="*/ 844705 h 4151891"/>
              <a:gd name="connsiteX12667" fmla="*/ 2945776 w 7122824"/>
              <a:gd name="connsiteY12667" fmla="*/ 843583 h 4151891"/>
              <a:gd name="connsiteX12668" fmla="*/ 2946299 w 7122824"/>
              <a:gd name="connsiteY12668" fmla="*/ 844811 h 4151891"/>
              <a:gd name="connsiteX12669" fmla="*/ 2952850 w 7122824"/>
              <a:gd name="connsiteY12669" fmla="*/ 847588 h 4151891"/>
              <a:gd name="connsiteX12670" fmla="*/ 2952488 w 7122824"/>
              <a:gd name="connsiteY12670" fmla="*/ 846708 h 4151891"/>
              <a:gd name="connsiteX12671" fmla="*/ 2941914 w 7122824"/>
              <a:gd name="connsiteY12671" fmla="*/ 817529 h 4151891"/>
              <a:gd name="connsiteX12672" fmla="*/ 2922959 w 7122824"/>
              <a:gd name="connsiteY12672" fmla="*/ 807804 h 4151891"/>
              <a:gd name="connsiteX12673" fmla="*/ 2923968 w 7122824"/>
              <a:gd name="connsiteY12673" fmla="*/ 808082 h 4151891"/>
              <a:gd name="connsiteX12674" fmla="*/ 2941014 w 7122824"/>
              <a:gd name="connsiteY12674" fmla="*/ 815049 h 4151891"/>
              <a:gd name="connsiteX12675" fmla="*/ 2933208 w 7122824"/>
              <a:gd name="connsiteY12675" fmla="*/ 793506 h 4151891"/>
              <a:gd name="connsiteX12676" fmla="*/ 2943134 w 7122824"/>
              <a:gd name="connsiteY12676" fmla="*/ 815915 h 4151891"/>
              <a:gd name="connsiteX12677" fmla="*/ 2949082 w 7122824"/>
              <a:gd name="connsiteY12677" fmla="*/ 818346 h 4151891"/>
              <a:gd name="connsiteX12678" fmla="*/ 2942863 w 7122824"/>
              <a:gd name="connsiteY12678" fmla="*/ 800889 h 4151891"/>
              <a:gd name="connsiteX12679" fmla="*/ 2946126 w 7122824"/>
              <a:gd name="connsiteY12679" fmla="*/ 805327 h 4151891"/>
              <a:gd name="connsiteX12680" fmla="*/ 2946288 w 7122824"/>
              <a:gd name="connsiteY12680" fmla="*/ 805506 h 4151891"/>
              <a:gd name="connsiteX12681" fmla="*/ 2946966 w 7122824"/>
              <a:gd name="connsiteY12681" fmla="*/ 807058 h 4151891"/>
              <a:gd name="connsiteX12682" fmla="*/ 2951306 w 7122824"/>
              <a:gd name="connsiteY12682" fmla="*/ 819255 h 4151891"/>
              <a:gd name="connsiteX12683" fmla="*/ 2956663 w 7122824"/>
              <a:gd name="connsiteY12683" fmla="*/ 821445 h 4151891"/>
              <a:gd name="connsiteX12684" fmla="*/ 2954416 w 7122824"/>
              <a:gd name="connsiteY12684" fmla="*/ 815623 h 4151891"/>
              <a:gd name="connsiteX12685" fmla="*/ 2953085 w 7122824"/>
              <a:gd name="connsiteY12685" fmla="*/ 813809 h 4151891"/>
              <a:gd name="connsiteX12686" fmla="*/ 2952327 w 7122824"/>
              <a:gd name="connsiteY12686" fmla="*/ 812033 h 4151891"/>
              <a:gd name="connsiteX12687" fmla="*/ 2955153 w 7122824"/>
              <a:gd name="connsiteY12687" fmla="*/ 812395 h 4151891"/>
              <a:gd name="connsiteX12688" fmla="*/ 2952108 w 7122824"/>
              <a:gd name="connsiteY12688" fmla="*/ 806668 h 4151891"/>
              <a:gd name="connsiteX12689" fmla="*/ 2947608 w 7122824"/>
              <a:gd name="connsiteY12689" fmla="*/ 800288 h 4151891"/>
              <a:gd name="connsiteX12690" fmla="*/ 2945830 w 7122824"/>
              <a:gd name="connsiteY12690" fmla="*/ 795187 h 4151891"/>
              <a:gd name="connsiteX12691" fmla="*/ 2954728 w 7122824"/>
              <a:gd name="connsiteY12691" fmla="*/ 810058 h 4151891"/>
              <a:gd name="connsiteX12692" fmla="*/ 2959624 w 7122824"/>
              <a:gd name="connsiteY12692" fmla="*/ 822655 h 4151891"/>
              <a:gd name="connsiteX12693" fmla="*/ 2966927 w 7122824"/>
              <a:gd name="connsiteY12693" fmla="*/ 825639 h 4151891"/>
              <a:gd name="connsiteX12694" fmla="*/ 3000280 w 7122824"/>
              <a:gd name="connsiteY12694" fmla="*/ 836871 h 4151891"/>
              <a:gd name="connsiteX12695" fmla="*/ 2996884 w 7122824"/>
              <a:gd name="connsiteY12695" fmla="*/ 830427 h 4151891"/>
              <a:gd name="connsiteX12696" fmla="*/ 2973270 w 7122824"/>
              <a:gd name="connsiteY12696" fmla="*/ 819049 h 4151891"/>
              <a:gd name="connsiteX12697" fmla="*/ 2972782 w 7122824"/>
              <a:gd name="connsiteY12697" fmla="*/ 818848 h 4151891"/>
              <a:gd name="connsiteX12698" fmla="*/ 2972880 w 7122824"/>
              <a:gd name="connsiteY12698" fmla="*/ 817085 h 4151891"/>
              <a:gd name="connsiteX12699" fmla="*/ 2993497 w 7122824"/>
              <a:gd name="connsiteY12699" fmla="*/ 824001 h 4151891"/>
              <a:gd name="connsiteX12700" fmla="*/ 2992942 w 7122824"/>
              <a:gd name="connsiteY12700" fmla="*/ 822949 h 4151891"/>
              <a:gd name="connsiteX12701" fmla="*/ 2986948 w 7122824"/>
              <a:gd name="connsiteY12701" fmla="*/ 808517 h 4151891"/>
              <a:gd name="connsiteX12702" fmla="*/ 2953844 w 7122824"/>
              <a:gd name="connsiteY12702" fmla="*/ 796436 h 4151891"/>
              <a:gd name="connsiteX12703" fmla="*/ 2937701 w 7122824"/>
              <a:gd name="connsiteY12703" fmla="*/ 788728 h 4151891"/>
              <a:gd name="connsiteX12704" fmla="*/ 2938755 w 7122824"/>
              <a:gd name="connsiteY12704" fmla="*/ 788407 h 4151891"/>
              <a:gd name="connsiteX12705" fmla="*/ 2938146 w 7122824"/>
              <a:gd name="connsiteY12705" fmla="*/ 787647 h 4151891"/>
              <a:gd name="connsiteX12706" fmla="*/ 2936584 w 7122824"/>
              <a:gd name="connsiteY12706" fmla="*/ 783260 h 4151891"/>
              <a:gd name="connsiteX12707" fmla="*/ 2938820 w 7122824"/>
              <a:gd name="connsiteY12707" fmla="*/ 788387 h 4151891"/>
              <a:gd name="connsiteX12708" fmla="*/ 2944276 w 7122824"/>
              <a:gd name="connsiteY12708" fmla="*/ 786727 h 4151891"/>
              <a:gd name="connsiteX12709" fmla="*/ 2983264 w 7122824"/>
              <a:gd name="connsiteY12709" fmla="*/ 801068 h 4151891"/>
              <a:gd name="connsiteX12710" fmla="*/ 2983983 w 7122824"/>
              <a:gd name="connsiteY12710" fmla="*/ 801377 h 4151891"/>
              <a:gd name="connsiteX12711" fmla="*/ 2980489 w 7122824"/>
              <a:gd name="connsiteY12711" fmla="*/ 792965 h 4151891"/>
              <a:gd name="connsiteX12712" fmla="*/ 2881206 w 7122824"/>
              <a:gd name="connsiteY12712" fmla="*/ 753571 h 4151891"/>
              <a:gd name="connsiteX12713" fmla="*/ 2878197 w 7122824"/>
              <a:gd name="connsiteY12713" fmla="*/ 750790 h 4151891"/>
              <a:gd name="connsiteX12714" fmla="*/ 2887090 w 7122824"/>
              <a:gd name="connsiteY12714" fmla="*/ 748840 h 4151891"/>
              <a:gd name="connsiteX12715" fmla="*/ 2904506 w 7122824"/>
              <a:gd name="connsiteY12715" fmla="*/ 753849 h 4151891"/>
              <a:gd name="connsiteX12716" fmla="*/ 2906337 w 7122824"/>
              <a:gd name="connsiteY12716" fmla="*/ 754264 h 4151891"/>
              <a:gd name="connsiteX12717" fmla="*/ 2907936 w 7122824"/>
              <a:gd name="connsiteY12717" fmla="*/ 755013 h 4151891"/>
              <a:gd name="connsiteX12718" fmla="*/ 2947072 w 7122824"/>
              <a:gd name="connsiteY12718" fmla="*/ 769105 h 4151891"/>
              <a:gd name="connsiteX12719" fmla="*/ 2906085 w 7122824"/>
              <a:gd name="connsiteY12719" fmla="*/ 746446 h 4151891"/>
              <a:gd name="connsiteX12720" fmla="*/ 2881674 w 7122824"/>
              <a:gd name="connsiteY12720" fmla="*/ 735907 h 4151891"/>
              <a:gd name="connsiteX12721" fmla="*/ 2876855 w 7122824"/>
              <a:gd name="connsiteY12721" fmla="*/ 733357 h 4151891"/>
              <a:gd name="connsiteX12722" fmla="*/ 2864177 w 7122824"/>
              <a:gd name="connsiteY12722" fmla="*/ 717167 h 4151891"/>
              <a:gd name="connsiteX12723" fmla="*/ 2902608 w 7122824"/>
              <a:gd name="connsiteY12723" fmla="*/ 726331 h 4151891"/>
              <a:gd name="connsiteX12724" fmla="*/ 2925749 w 7122824"/>
              <a:gd name="connsiteY12724" fmla="*/ 733405 h 4151891"/>
              <a:gd name="connsiteX12725" fmla="*/ 2907716 w 7122824"/>
              <a:gd name="connsiteY12725" fmla="*/ 718705 h 4151891"/>
              <a:gd name="connsiteX12726" fmla="*/ 2831004 w 7122824"/>
              <a:gd name="connsiteY12726" fmla="*/ 656181 h 4151891"/>
              <a:gd name="connsiteX12727" fmla="*/ 2773907 w 7122824"/>
              <a:gd name="connsiteY12727" fmla="*/ 607795 h 4151891"/>
              <a:gd name="connsiteX12728" fmla="*/ 2718078 w 7122824"/>
              <a:gd name="connsiteY12728" fmla="*/ 560359 h 4151891"/>
              <a:gd name="connsiteX12729" fmla="*/ 2607232 w 7122824"/>
              <a:gd name="connsiteY12729" fmla="*/ 462137 h 4151891"/>
              <a:gd name="connsiteX12730" fmla="*/ 2600156 w 7122824"/>
              <a:gd name="connsiteY12730" fmla="*/ 451188 h 4151891"/>
              <a:gd name="connsiteX12731" fmla="*/ 2622862 w 7122824"/>
              <a:gd name="connsiteY12731" fmla="*/ 471855 h 4151891"/>
              <a:gd name="connsiteX12732" fmla="*/ 2679148 w 7122824"/>
              <a:gd name="connsiteY12732" fmla="*/ 523592 h 4151891"/>
              <a:gd name="connsiteX12733" fmla="*/ 2688121 w 7122824"/>
              <a:gd name="connsiteY12733" fmla="*/ 532004 h 4151891"/>
              <a:gd name="connsiteX12734" fmla="*/ 2690477 w 7122824"/>
              <a:gd name="connsiteY12734" fmla="*/ 533767 h 4151891"/>
              <a:gd name="connsiteX12735" fmla="*/ 2814916 w 7122824"/>
              <a:gd name="connsiteY12735" fmla="*/ 642162 h 4151891"/>
              <a:gd name="connsiteX12736" fmla="*/ 2806253 w 7122824"/>
              <a:gd name="connsiteY12736" fmla="*/ 628046 h 4151891"/>
              <a:gd name="connsiteX12737" fmla="*/ 2673022 w 7122824"/>
              <a:gd name="connsiteY12737" fmla="*/ 511374 h 4151891"/>
              <a:gd name="connsiteX12738" fmla="*/ 2615960 w 7122824"/>
              <a:gd name="connsiteY12738" fmla="*/ 455384 h 4151891"/>
              <a:gd name="connsiteX12739" fmla="*/ 2558762 w 7122824"/>
              <a:gd name="connsiteY12739" fmla="*/ 397312 h 4151891"/>
              <a:gd name="connsiteX12740" fmla="*/ 2647679 w 7122824"/>
              <a:gd name="connsiteY12740" fmla="*/ 479122 h 4151891"/>
              <a:gd name="connsiteX12741" fmla="*/ 2640145 w 7122824"/>
              <a:gd name="connsiteY12741" fmla="*/ 463873 h 4151891"/>
              <a:gd name="connsiteX12742" fmla="*/ 2513845 w 7122824"/>
              <a:gd name="connsiteY12742" fmla="*/ 350410 h 4151891"/>
              <a:gd name="connsiteX12743" fmla="*/ 2514619 w 7122824"/>
              <a:gd name="connsiteY12743" fmla="*/ 354664 h 4151891"/>
              <a:gd name="connsiteX12744" fmla="*/ 2487831 w 7122824"/>
              <a:gd name="connsiteY12744" fmla="*/ 326984 h 4151891"/>
              <a:gd name="connsiteX12745" fmla="*/ 2502650 w 7122824"/>
              <a:gd name="connsiteY12745" fmla="*/ 340054 h 4151891"/>
              <a:gd name="connsiteX12746" fmla="*/ 2500469 w 7122824"/>
              <a:gd name="connsiteY12746" fmla="*/ 332767 h 4151891"/>
              <a:gd name="connsiteX12747" fmla="*/ 2628176 w 7122824"/>
              <a:gd name="connsiteY12747" fmla="*/ 449263 h 4151891"/>
              <a:gd name="connsiteX12748" fmla="*/ 2620645 w 7122824"/>
              <a:gd name="connsiteY12748" fmla="*/ 434015 h 4151891"/>
              <a:gd name="connsiteX12749" fmla="*/ 2612940 w 7122824"/>
              <a:gd name="connsiteY12749" fmla="*/ 426553 h 4151891"/>
              <a:gd name="connsiteX12750" fmla="*/ 2538348 w 7122824"/>
              <a:gd name="connsiteY12750" fmla="*/ 361116 h 4151891"/>
              <a:gd name="connsiteX12751" fmla="*/ 2501866 w 7122824"/>
              <a:gd name="connsiteY12751" fmla="*/ 327312 h 4151891"/>
              <a:gd name="connsiteX12752" fmla="*/ 2486493 w 7122824"/>
              <a:gd name="connsiteY12752" fmla="*/ 310857 h 4151891"/>
              <a:gd name="connsiteX12753" fmla="*/ 2542364 w 7122824"/>
              <a:gd name="connsiteY12753" fmla="*/ 359529 h 4151891"/>
              <a:gd name="connsiteX12754" fmla="*/ 2598750 w 7122824"/>
              <a:gd name="connsiteY12754" fmla="*/ 409997 h 4151891"/>
              <a:gd name="connsiteX12755" fmla="*/ 2653769 w 7122824"/>
              <a:gd name="connsiteY12755" fmla="*/ 460784 h 4151891"/>
              <a:gd name="connsiteX12756" fmla="*/ 2709916 w 7122824"/>
              <a:gd name="connsiteY12756" fmla="*/ 510438 h 4151891"/>
              <a:gd name="connsiteX12757" fmla="*/ 2701434 w 7122824"/>
              <a:gd name="connsiteY12757" fmla="*/ 496458 h 4151891"/>
              <a:gd name="connsiteX12758" fmla="*/ 2656480 w 7122824"/>
              <a:gd name="connsiteY12758" fmla="*/ 457161 h 4151891"/>
              <a:gd name="connsiteX12759" fmla="*/ 2612656 w 7122824"/>
              <a:gd name="connsiteY12759" fmla="*/ 416731 h 4151891"/>
              <a:gd name="connsiteX12760" fmla="*/ 2523879 w 7122824"/>
              <a:gd name="connsiteY12760" fmla="*/ 337003 h 4151891"/>
              <a:gd name="connsiteX12761" fmla="*/ 2518527 w 7122824"/>
              <a:gd name="connsiteY12761" fmla="*/ 329040 h 4151891"/>
              <a:gd name="connsiteX12762" fmla="*/ 2494416 w 7122824"/>
              <a:gd name="connsiteY12762" fmla="*/ 305343 h 4151891"/>
              <a:gd name="connsiteX12763" fmla="*/ 2469985 w 7122824"/>
              <a:gd name="connsiteY12763" fmla="*/ 279425 h 4151891"/>
              <a:gd name="connsiteX12764" fmla="*/ 2469665 w 7122824"/>
              <a:gd name="connsiteY12764" fmla="*/ 277207 h 4151891"/>
              <a:gd name="connsiteX12765" fmla="*/ 2516666 w 7122824"/>
              <a:gd name="connsiteY12765" fmla="*/ 323972 h 4151891"/>
              <a:gd name="connsiteX12766" fmla="*/ 2520290 w 7122824"/>
              <a:gd name="connsiteY12766" fmla="*/ 326685 h 4151891"/>
              <a:gd name="connsiteX12767" fmla="*/ 2531309 w 7122824"/>
              <a:gd name="connsiteY12767" fmla="*/ 342564 h 4151891"/>
              <a:gd name="connsiteX12768" fmla="*/ 2530215 w 7122824"/>
              <a:gd name="connsiteY12768" fmla="*/ 336092 h 4151891"/>
              <a:gd name="connsiteX12769" fmla="*/ 2521414 w 7122824"/>
              <a:gd name="connsiteY12769" fmla="*/ 319895 h 4151891"/>
              <a:gd name="connsiteX12770" fmla="*/ 2500433 w 7122824"/>
              <a:gd name="connsiteY12770" fmla="*/ 302213 h 4151891"/>
              <a:gd name="connsiteX12771" fmla="*/ 2481215 w 7122824"/>
              <a:gd name="connsiteY12771" fmla="*/ 282177 h 4151891"/>
              <a:gd name="connsiteX12772" fmla="*/ 2441966 w 7122824"/>
              <a:gd name="connsiteY12772" fmla="*/ 243192 h 4151891"/>
              <a:gd name="connsiteX12773" fmla="*/ 2442285 w 7122824"/>
              <a:gd name="connsiteY12773" fmla="*/ 245409 h 4151891"/>
              <a:gd name="connsiteX12774" fmla="*/ 2439747 w 7122824"/>
              <a:gd name="connsiteY12774" fmla="*/ 243510 h 4151891"/>
              <a:gd name="connsiteX12775" fmla="*/ 2432215 w 7122824"/>
              <a:gd name="connsiteY12775" fmla="*/ 228262 h 4151891"/>
              <a:gd name="connsiteX12776" fmla="*/ 2405429 w 7122824"/>
              <a:gd name="connsiteY12776" fmla="*/ 200582 h 4151891"/>
              <a:gd name="connsiteX12777" fmla="*/ 2404478 w 7122824"/>
              <a:gd name="connsiteY12777" fmla="*/ 201851 h 4151891"/>
              <a:gd name="connsiteX12778" fmla="*/ 2348231 w 7122824"/>
              <a:gd name="connsiteY12778" fmla="*/ 144773 h 4151891"/>
              <a:gd name="connsiteX12779" fmla="*/ 2392509 w 7122824"/>
              <a:gd name="connsiteY12779" fmla="*/ 187240 h 4151891"/>
              <a:gd name="connsiteX12780" fmla="*/ 2393460 w 7122824"/>
              <a:gd name="connsiteY12780" fmla="*/ 185972 h 4151891"/>
              <a:gd name="connsiteX12781" fmla="*/ 2490089 w 7122824"/>
              <a:gd name="connsiteY12781" fmla="*/ 283166 h 4151891"/>
              <a:gd name="connsiteX12782" fmla="*/ 2590516 w 7122824"/>
              <a:gd name="connsiteY12782" fmla="*/ 375285 h 4151891"/>
              <a:gd name="connsiteX12783" fmla="*/ 2586746 w 7122824"/>
              <a:gd name="connsiteY12783" fmla="*/ 364832 h 4151891"/>
              <a:gd name="connsiteX12784" fmla="*/ 2652681 w 7122824"/>
              <a:gd name="connsiteY12784" fmla="*/ 421812 h 4151891"/>
              <a:gd name="connsiteX12785" fmla="*/ 2646555 w 7122824"/>
              <a:gd name="connsiteY12785" fmla="*/ 409595 h 4151891"/>
              <a:gd name="connsiteX12786" fmla="*/ 2614100 w 7122824"/>
              <a:gd name="connsiteY12786" fmla="*/ 373999 h 4151891"/>
              <a:gd name="connsiteX12787" fmla="*/ 2647405 w 7122824"/>
              <a:gd name="connsiteY12787" fmla="*/ 400903 h 4151891"/>
              <a:gd name="connsiteX12788" fmla="*/ 2639691 w 7122824"/>
              <a:gd name="connsiteY12788" fmla="*/ 385519 h 4151891"/>
              <a:gd name="connsiteX12789" fmla="*/ 2629854 w 7122824"/>
              <a:gd name="connsiteY12789" fmla="*/ 375988 h 4151891"/>
              <a:gd name="connsiteX12790" fmla="*/ 2666377 w 7122824"/>
              <a:gd name="connsiteY12790" fmla="*/ 409846 h 4151891"/>
              <a:gd name="connsiteX12791" fmla="*/ 2705946 w 7122824"/>
              <a:gd name="connsiteY12791" fmla="*/ 444716 h 4151891"/>
              <a:gd name="connsiteX12792" fmla="*/ 2699819 w 7122824"/>
              <a:gd name="connsiteY12792" fmla="*/ 432499 h 4151891"/>
              <a:gd name="connsiteX12793" fmla="*/ 2661064 w 7122824"/>
              <a:gd name="connsiteY12793" fmla="*/ 390209 h 4151891"/>
              <a:gd name="connsiteX12794" fmla="*/ 2699675 w 7122824"/>
              <a:gd name="connsiteY12794" fmla="*/ 424759 h 4151891"/>
              <a:gd name="connsiteX12795" fmla="*/ 2739415 w 7122824"/>
              <a:gd name="connsiteY12795" fmla="*/ 458176 h 4151891"/>
              <a:gd name="connsiteX12796" fmla="*/ 2732202 w 7122824"/>
              <a:gd name="connsiteY12796" fmla="*/ 445146 h 4151891"/>
              <a:gd name="connsiteX12797" fmla="*/ 2730935 w 7122824"/>
              <a:gd name="connsiteY12797" fmla="*/ 444197 h 4151891"/>
              <a:gd name="connsiteX12798" fmla="*/ 2676869 w 7122824"/>
              <a:gd name="connsiteY12798" fmla="*/ 394405 h 4151891"/>
              <a:gd name="connsiteX12799" fmla="*/ 2621990 w 7122824"/>
              <a:gd name="connsiteY12799" fmla="*/ 345701 h 4151891"/>
              <a:gd name="connsiteX12800" fmla="*/ 2617095 w 7122824"/>
              <a:gd name="connsiteY12800" fmla="*/ 342038 h 4151891"/>
              <a:gd name="connsiteX12801" fmla="*/ 2603090 w 7122824"/>
              <a:gd name="connsiteY12801" fmla="*/ 327882 h 4151891"/>
              <a:gd name="connsiteX12802" fmla="*/ 2598197 w 7122824"/>
              <a:gd name="connsiteY12802" fmla="*/ 324220 h 4151891"/>
              <a:gd name="connsiteX12803" fmla="*/ 2594253 w 7122824"/>
              <a:gd name="connsiteY12803" fmla="*/ 319289 h 4151891"/>
              <a:gd name="connsiteX12804" fmla="*/ 2539375 w 7122824"/>
              <a:gd name="connsiteY12804" fmla="*/ 270586 h 4151891"/>
              <a:gd name="connsiteX12805" fmla="*/ 2522513 w 7122824"/>
              <a:gd name="connsiteY12805" fmla="*/ 252312 h 4151891"/>
              <a:gd name="connsiteX12806" fmla="*/ 2625969 w 7122824"/>
              <a:gd name="connsiteY12806" fmla="*/ 343026 h 4151891"/>
              <a:gd name="connsiteX12807" fmla="*/ 2626918 w 7122824"/>
              <a:gd name="connsiteY12807" fmla="*/ 341758 h 4151891"/>
              <a:gd name="connsiteX12808" fmla="*/ 2657011 w 7122824"/>
              <a:gd name="connsiteY12808" fmla="*/ 369933 h 4151891"/>
              <a:gd name="connsiteX12809" fmla="*/ 2649798 w 7122824"/>
              <a:gd name="connsiteY12809" fmla="*/ 356903 h 4151891"/>
              <a:gd name="connsiteX12810" fmla="*/ 2604250 w 7122824"/>
              <a:gd name="connsiteY12810" fmla="*/ 313487 h 4151891"/>
              <a:gd name="connsiteX12811" fmla="*/ 2602982 w 7122824"/>
              <a:gd name="connsiteY12811" fmla="*/ 312536 h 4151891"/>
              <a:gd name="connsiteX12812" fmla="*/ 2561834 w 7122824"/>
              <a:gd name="connsiteY12812" fmla="*/ 276088 h 4151891"/>
              <a:gd name="connsiteX12813" fmla="*/ 2541802 w 7122824"/>
              <a:gd name="connsiteY12813" fmla="*/ 257139 h 4151891"/>
              <a:gd name="connsiteX12814" fmla="*/ 2522584 w 7122824"/>
              <a:gd name="connsiteY12814" fmla="*/ 237102 h 4151891"/>
              <a:gd name="connsiteX12815" fmla="*/ 2447116 w 7122824"/>
              <a:gd name="connsiteY12815" fmla="*/ 157726 h 4151891"/>
              <a:gd name="connsiteX12816" fmla="*/ 2482421 w 7122824"/>
              <a:gd name="connsiteY12816" fmla="*/ 191780 h 4151891"/>
              <a:gd name="connsiteX12817" fmla="*/ 2484185 w 7122824"/>
              <a:gd name="connsiteY12817" fmla="*/ 189425 h 4151891"/>
              <a:gd name="connsiteX12818" fmla="*/ 2515864 w 7122824"/>
              <a:gd name="connsiteY12818" fmla="*/ 220767 h 4151891"/>
              <a:gd name="connsiteX12819" fmla="*/ 2545324 w 7122824"/>
              <a:gd name="connsiteY12819" fmla="*/ 250164 h 4151891"/>
              <a:gd name="connsiteX12820" fmla="*/ 2574962 w 7122824"/>
              <a:gd name="connsiteY12820" fmla="*/ 276303 h 4151891"/>
              <a:gd name="connsiteX12821" fmla="*/ 2637272 w 7122824"/>
              <a:gd name="connsiteY12821" fmla="*/ 330569 h 4151891"/>
              <a:gd name="connsiteX12822" fmla="*/ 2633822 w 7122824"/>
              <a:gd name="connsiteY12822" fmla="*/ 322334 h 4151891"/>
              <a:gd name="connsiteX12823" fmla="*/ 2670851 w 7122824"/>
              <a:gd name="connsiteY12823" fmla="*/ 359374 h 4151891"/>
              <a:gd name="connsiteX12824" fmla="*/ 2667401 w 7122824"/>
              <a:gd name="connsiteY12824" fmla="*/ 351138 h 4151891"/>
              <a:gd name="connsiteX12825" fmla="*/ 2664726 w 7122824"/>
              <a:gd name="connsiteY12825" fmla="*/ 347158 h 4151891"/>
              <a:gd name="connsiteX12826" fmla="*/ 2656244 w 7122824"/>
              <a:gd name="connsiteY12826" fmla="*/ 333178 h 4151891"/>
              <a:gd name="connsiteX12827" fmla="*/ 2514030 w 7122824"/>
              <a:gd name="connsiteY12827" fmla="*/ 200172 h 4151891"/>
              <a:gd name="connsiteX12828" fmla="*/ 2512624 w 7122824"/>
              <a:gd name="connsiteY12828" fmla="*/ 197141 h 4151891"/>
              <a:gd name="connsiteX12829" fmla="*/ 2523817 w 7122824"/>
              <a:gd name="connsiteY12829" fmla="*/ 207498 h 4151891"/>
              <a:gd name="connsiteX12830" fmla="*/ 2533924 w 7122824"/>
              <a:gd name="connsiteY12830" fmla="*/ 217041 h 4151891"/>
              <a:gd name="connsiteX12831" fmla="*/ 2532829 w 7122824"/>
              <a:gd name="connsiteY12831" fmla="*/ 210568 h 4151891"/>
              <a:gd name="connsiteX12832" fmla="*/ 2560747 w 7122824"/>
              <a:gd name="connsiteY12832" fmla="*/ 237115 h 4151891"/>
              <a:gd name="connsiteX12833" fmla="*/ 2588483 w 7122824"/>
              <a:gd name="connsiteY12833" fmla="*/ 263527 h 4151891"/>
              <a:gd name="connsiteX12834" fmla="*/ 2582358 w 7122824"/>
              <a:gd name="connsiteY12834" fmla="*/ 251310 h 4151891"/>
              <a:gd name="connsiteX12835" fmla="*/ 2531004 w 7122824"/>
              <a:gd name="connsiteY12835" fmla="*/ 197895 h 4151891"/>
              <a:gd name="connsiteX12836" fmla="*/ 2479291 w 7122824"/>
              <a:gd name="connsiteY12836" fmla="*/ 147603 h 4151891"/>
              <a:gd name="connsiteX12837" fmla="*/ 2473166 w 7122824"/>
              <a:gd name="connsiteY12837" fmla="*/ 135387 h 4151891"/>
              <a:gd name="connsiteX12838" fmla="*/ 2494466 w 7122824"/>
              <a:gd name="connsiteY12838" fmla="*/ 155286 h 4151891"/>
              <a:gd name="connsiteX12839" fmla="*/ 2615379 w 7122824"/>
              <a:gd name="connsiteY12839" fmla="*/ 268392 h 4151891"/>
              <a:gd name="connsiteX12840" fmla="*/ 2615874 w 7122824"/>
              <a:gd name="connsiteY12840" fmla="*/ 265088 h 4151891"/>
              <a:gd name="connsiteX12841" fmla="*/ 2634771 w 7122824"/>
              <a:gd name="connsiteY12841" fmla="*/ 282906 h 4151891"/>
              <a:gd name="connsiteX12842" fmla="*/ 2641073 w 7122824"/>
              <a:gd name="connsiteY12842" fmla="*/ 289600 h 4151891"/>
              <a:gd name="connsiteX12843" fmla="*/ 2593205 w 7122824"/>
              <a:gd name="connsiteY12843" fmla="*/ 236815 h 4151891"/>
              <a:gd name="connsiteX12844" fmla="*/ 2570601 w 7122824"/>
              <a:gd name="connsiteY12844" fmla="*/ 215729 h 4151891"/>
              <a:gd name="connsiteX12845" fmla="*/ 2548246 w 7122824"/>
              <a:gd name="connsiteY12845" fmla="*/ 193665 h 4151891"/>
              <a:gd name="connsiteX12846" fmla="*/ 2551866 w 7122824"/>
              <a:gd name="connsiteY12846" fmla="*/ 196514 h 4151891"/>
              <a:gd name="connsiteX12847" fmla="*/ 2556630 w 7122824"/>
              <a:gd name="connsiteY12847" fmla="*/ 201811 h 4151891"/>
              <a:gd name="connsiteX12848" fmla="*/ 2554130 w 7122824"/>
              <a:gd name="connsiteY12848" fmla="*/ 192307 h 4151891"/>
              <a:gd name="connsiteX12849" fmla="*/ 2542343 w 7122824"/>
              <a:gd name="connsiteY12849" fmla="*/ 177833 h 4151891"/>
              <a:gd name="connsiteX12850" fmla="*/ 2581728 w 7122824"/>
              <a:gd name="connsiteY12850" fmla="*/ 216637 h 4151891"/>
              <a:gd name="connsiteX12851" fmla="*/ 2624145 w 7122824"/>
              <a:gd name="connsiteY12851" fmla="*/ 254036 h 4151891"/>
              <a:gd name="connsiteX12852" fmla="*/ 2617564 w 7122824"/>
              <a:gd name="connsiteY12852" fmla="*/ 239783 h 4151891"/>
              <a:gd name="connsiteX12853" fmla="*/ 2583207 w 7122824"/>
              <a:gd name="connsiteY12853" fmla="*/ 204459 h 4151891"/>
              <a:gd name="connsiteX12854" fmla="*/ 2548852 w 7122824"/>
              <a:gd name="connsiteY12854" fmla="*/ 169136 h 4151891"/>
              <a:gd name="connsiteX12855" fmla="*/ 2589050 w 7122824"/>
              <a:gd name="connsiteY12855" fmla="*/ 206854 h 4151891"/>
              <a:gd name="connsiteX12856" fmla="*/ 2591407 w 7122824"/>
              <a:gd name="connsiteY12856" fmla="*/ 208616 h 4151891"/>
              <a:gd name="connsiteX12857" fmla="*/ 2610031 w 7122824"/>
              <a:gd name="connsiteY12857" fmla="*/ 224535 h 4151891"/>
              <a:gd name="connsiteX12858" fmla="*/ 2628655 w 7122824"/>
              <a:gd name="connsiteY12858" fmla="*/ 240451 h 4151891"/>
              <a:gd name="connsiteX12859" fmla="*/ 2619993 w 7122824"/>
              <a:gd name="connsiteY12859" fmla="*/ 226336 h 4151891"/>
              <a:gd name="connsiteX12860" fmla="*/ 2600280 w 7122824"/>
              <a:gd name="connsiteY12860" fmla="*/ 209605 h 4151891"/>
              <a:gd name="connsiteX12861" fmla="*/ 2513090 w 7122824"/>
              <a:gd name="connsiteY12861" fmla="*/ 133044 h 4151891"/>
              <a:gd name="connsiteX12862" fmla="*/ 2520304 w 7122824"/>
              <a:gd name="connsiteY12862" fmla="*/ 146075 h 4151891"/>
              <a:gd name="connsiteX12863" fmla="*/ 2528328 w 7122824"/>
              <a:gd name="connsiteY12863" fmla="*/ 155754 h 4151891"/>
              <a:gd name="connsiteX12864" fmla="*/ 2484999 w 7122824"/>
              <a:gd name="connsiteY12864" fmla="*/ 112021 h 4151891"/>
              <a:gd name="connsiteX12865" fmla="*/ 2491399 w 7122824"/>
              <a:gd name="connsiteY12865" fmla="*/ 126137 h 4151891"/>
              <a:gd name="connsiteX12866" fmla="*/ 2534098 w 7122824"/>
              <a:gd name="connsiteY12866" fmla="*/ 173358 h 4151891"/>
              <a:gd name="connsiteX12867" fmla="*/ 2485556 w 7122824"/>
              <a:gd name="connsiteY12867" fmla="*/ 123743 h 4151891"/>
              <a:gd name="connsiteX12868" fmla="*/ 2490595 w 7122824"/>
              <a:gd name="connsiteY12868" fmla="*/ 135146 h 4151891"/>
              <a:gd name="connsiteX12869" fmla="*/ 2498301 w 7122824"/>
              <a:gd name="connsiteY12869" fmla="*/ 144871 h 4151891"/>
              <a:gd name="connsiteX12870" fmla="*/ 2490733 w 7122824"/>
              <a:gd name="connsiteY12870" fmla="*/ 137228 h 4151891"/>
              <a:gd name="connsiteX12871" fmla="*/ 2492913 w 7122824"/>
              <a:gd name="connsiteY12871" fmla="*/ 144514 h 4151891"/>
              <a:gd name="connsiteX12872" fmla="*/ 2488021 w 7122824"/>
              <a:gd name="connsiteY12872" fmla="*/ 140852 h 4151891"/>
              <a:gd name="connsiteX12873" fmla="*/ 2454932 w 7122824"/>
              <a:gd name="connsiteY12873" fmla="*/ 106477 h 4151891"/>
              <a:gd name="connsiteX12874" fmla="*/ 2448352 w 7122824"/>
              <a:gd name="connsiteY12874" fmla="*/ 92225 h 4151891"/>
              <a:gd name="connsiteX12875" fmla="*/ 2363272 w 7122824"/>
              <a:gd name="connsiteY12875" fmla="*/ 0 h 415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Lst>
            <a:rect l="l" t="t" r="r" b="b"/>
            <a:pathLst>
              <a:path w="7122824" h="4151891">
                <a:moveTo>
                  <a:pt x="4668426" y="4065668"/>
                </a:moveTo>
                <a:cubicBezTo>
                  <a:pt x="4664637" y="4065298"/>
                  <a:pt x="4661356" y="4066761"/>
                  <a:pt x="4660328" y="4073643"/>
                </a:cubicBezTo>
                <a:cubicBezTo>
                  <a:pt x="4664917" y="4074328"/>
                  <a:pt x="4677512" y="4082464"/>
                  <a:pt x="4679569" y="4068702"/>
                </a:cubicBezTo>
                <a:cubicBezTo>
                  <a:pt x="4676510" y="4068244"/>
                  <a:pt x="4672214" y="4066039"/>
                  <a:pt x="4668426" y="4065668"/>
                </a:cubicBezTo>
                <a:close/>
                <a:moveTo>
                  <a:pt x="4613329" y="4064665"/>
                </a:moveTo>
                <a:cubicBezTo>
                  <a:pt x="4605363" y="4063475"/>
                  <a:pt x="4597877" y="4064310"/>
                  <a:pt x="4596734" y="4071957"/>
                </a:cubicBezTo>
                <a:cubicBezTo>
                  <a:pt x="4601322" y="4072642"/>
                  <a:pt x="4630514" y="4084821"/>
                  <a:pt x="4632799" y="4069529"/>
                </a:cubicBezTo>
                <a:cubicBezTo>
                  <a:pt x="4629740" y="4069071"/>
                  <a:pt x="4621295" y="4065856"/>
                  <a:pt x="4613329" y="4064665"/>
                </a:cubicBezTo>
                <a:close/>
                <a:moveTo>
                  <a:pt x="4698023" y="4064229"/>
                </a:moveTo>
                <a:cubicBezTo>
                  <a:pt x="4695127" y="4063991"/>
                  <a:pt x="4692604" y="4065178"/>
                  <a:pt x="4691804" y="4070529"/>
                </a:cubicBezTo>
                <a:cubicBezTo>
                  <a:pt x="4696392" y="4071215"/>
                  <a:pt x="4704884" y="4077174"/>
                  <a:pt x="4706483" y="4066469"/>
                </a:cubicBezTo>
                <a:cubicBezTo>
                  <a:pt x="4704189" y="4066126"/>
                  <a:pt x="4700919" y="4064466"/>
                  <a:pt x="4698023" y="4064229"/>
                </a:cubicBezTo>
                <a:close/>
                <a:moveTo>
                  <a:pt x="4728534" y="4062339"/>
                </a:moveTo>
                <a:cubicBezTo>
                  <a:pt x="4726699" y="4062846"/>
                  <a:pt x="4725267" y="4064586"/>
                  <a:pt x="4724581" y="4069174"/>
                </a:cubicBezTo>
                <a:cubicBezTo>
                  <a:pt x="4729170" y="4069860"/>
                  <a:pt x="4733758" y="4070545"/>
                  <a:pt x="4734900" y="4062899"/>
                </a:cubicBezTo>
                <a:cubicBezTo>
                  <a:pt x="4732606" y="4062556"/>
                  <a:pt x="4730369" y="4061831"/>
                  <a:pt x="4728534" y="4062339"/>
                </a:cubicBezTo>
                <a:close/>
                <a:moveTo>
                  <a:pt x="4240032" y="4061567"/>
                </a:moveTo>
                <a:cubicBezTo>
                  <a:pt x="4256171" y="4063902"/>
                  <a:pt x="4271526" y="4071663"/>
                  <a:pt x="4287580" y="4074062"/>
                </a:cubicBezTo>
                <a:cubicBezTo>
                  <a:pt x="4282547" y="4076420"/>
                  <a:pt x="4275762" y="4080070"/>
                  <a:pt x="4269205" y="4082200"/>
                </a:cubicBezTo>
                <a:cubicBezTo>
                  <a:pt x="4263165" y="4082594"/>
                  <a:pt x="4257478" y="4078893"/>
                  <a:pt x="4251602" y="4076461"/>
                </a:cubicBezTo>
                <a:cubicBezTo>
                  <a:pt x="4238096" y="4072887"/>
                  <a:pt x="4224591" y="4069314"/>
                  <a:pt x="4209813" y="4065551"/>
                </a:cubicBezTo>
                <a:cubicBezTo>
                  <a:pt x="4220382" y="4060717"/>
                  <a:pt x="4230349" y="4060165"/>
                  <a:pt x="4240032" y="4061567"/>
                </a:cubicBezTo>
                <a:close/>
                <a:moveTo>
                  <a:pt x="4756911" y="4056645"/>
                </a:moveTo>
                <a:cubicBezTo>
                  <a:pt x="4753124" y="4056047"/>
                  <a:pt x="4749789" y="4057437"/>
                  <a:pt x="4748666" y="4064956"/>
                </a:cubicBezTo>
                <a:cubicBezTo>
                  <a:pt x="4753253" y="4065642"/>
                  <a:pt x="4765840" y="4073776"/>
                  <a:pt x="4767859" y="4060268"/>
                </a:cubicBezTo>
                <a:cubicBezTo>
                  <a:pt x="4764928" y="4059830"/>
                  <a:pt x="4760690" y="4057242"/>
                  <a:pt x="4756911" y="4056645"/>
                </a:cubicBezTo>
                <a:close/>
                <a:moveTo>
                  <a:pt x="4781923" y="4053771"/>
                </a:moveTo>
                <a:cubicBezTo>
                  <a:pt x="4778998" y="4053725"/>
                  <a:pt x="4776419" y="4055294"/>
                  <a:pt x="4775505" y="4061411"/>
                </a:cubicBezTo>
                <a:cubicBezTo>
                  <a:pt x="4780094" y="4062096"/>
                  <a:pt x="4788621" y="4067800"/>
                  <a:pt x="4790412" y="4055821"/>
                </a:cubicBezTo>
                <a:cubicBezTo>
                  <a:pt x="4788118" y="4055478"/>
                  <a:pt x="4784848" y="4053817"/>
                  <a:pt x="4781923" y="4053771"/>
                </a:cubicBezTo>
                <a:close/>
                <a:moveTo>
                  <a:pt x="4121427" y="4034092"/>
                </a:moveTo>
                <a:cubicBezTo>
                  <a:pt x="4164706" y="4048587"/>
                  <a:pt x="4164706" y="4048587"/>
                  <a:pt x="4181307" y="4062308"/>
                </a:cubicBezTo>
                <a:cubicBezTo>
                  <a:pt x="4154283" y="4055059"/>
                  <a:pt x="4154283" y="4055059"/>
                  <a:pt x="4121427" y="4034092"/>
                </a:cubicBezTo>
                <a:close/>
                <a:moveTo>
                  <a:pt x="3979906" y="3971240"/>
                </a:moveTo>
                <a:cubicBezTo>
                  <a:pt x="3980312" y="3971405"/>
                  <a:pt x="3980696" y="3971876"/>
                  <a:pt x="3980930" y="3972737"/>
                </a:cubicBezTo>
                <a:cubicBezTo>
                  <a:pt x="3980688" y="3974357"/>
                  <a:pt x="3979026" y="3975762"/>
                  <a:pt x="3979026" y="3975762"/>
                </a:cubicBezTo>
                <a:cubicBezTo>
                  <a:pt x="3977258" y="3973016"/>
                  <a:pt x="3978686" y="3970748"/>
                  <a:pt x="3979906" y="3971240"/>
                </a:cubicBezTo>
                <a:close/>
                <a:moveTo>
                  <a:pt x="3988153" y="3970710"/>
                </a:moveTo>
                <a:cubicBezTo>
                  <a:pt x="3996877" y="3970391"/>
                  <a:pt x="4005879" y="3982068"/>
                  <a:pt x="4013489" y="3985568"/>
                </a:cubicBezTo>
                <a:cubicBezTo>
                  <a:pt x="4012799" y="3990187"/>
                  <a:pt x="4010823" y="3993041"/>
                  <a:pt x="4008617" y="3997435"/>
                </a:cubicBezTo>
                <a:cubicBezTo>
                  <a:pt x="4005855" y="3995185"/>
                  <a:pt x="4003017" y="3993448"/>
                  <a:pt x="4000217" y="3991456"/>
                </a:cubicBezTo>
                <a:cubicBezTo>
                  <a:pt x="3993330" y="3985704"/>
                  <a:pt x="3986216" y="3981492"/>
                  <a:pt x="3979583" y="3975777"/>
                </a:cubicBezTo>
                <a:cubicBezTo>
                  <a:pt x="3982368" y="3972257"/>
                  <a:pt x="3985245" y="3970817"/>
                  <a:pt x="3988153" y="3970710"/>
                </a:cubicBezTo>
                <a:close/>
                <a:moveTo>
                  <a:pt x="3949113" y="3958519"/>
                </a:moveTo>
                <a:cubicBezTo>
                  <a:pt x="3959744" y="3960034"/>
                  <a:pt x="3970294" y="3965761"/>
                  <a:pt x="3980246" y="3969621"/>
                </a:cubicBezTo>
                <a:cubicBezTo>
                  <a:pt x="3965267" y="3986360"/>
                  <a:pt x="3949500" y="3966608"/>
                  <a:pt x="3938475" y="3958634"/>
                </a:cubicBezTo>
                <a:cubicBezTo>
                  <a:pt x="3942017" y="3957978"/>
                  <a:pt x="3945570" y="3958015"/>
                  <a:pt x="3949113" y="3958519"/>
                </a:cubicBezTo>
                <a:close/>
                <a:moveTo>
                  <a:pt x="4217438" y="3918057"/>
                </a:moveTo>
                <a:cubicBezTo>
                  <a:pt x="4214518" y="3917978"/>
                  <a:pt x="4211949" y="3919484"/>
                  <a:pt x="4211053" y="3925472"/>
                </a:cubicBezTo>
                <a:cubicBezTo>
                  <a:pt x="4215642" y="3926158"/>
                  <a:pt x="4224361" y="3930588"/>
                  <a:pt x="4225922" y="3920138"/>
                </a:cubicBezTo>
                <a:cubicBezTo>
                  <a:pt x="4223629" y="3919795"/>
                  <a:pt x="4220359" y="3918135"/>
                  <a:pt x="4217438" y="3918057"/>
                </a:cubicBezTo>
                <a:close/>
                <a:moveTo>
                  <a:pt x="4202346" y="3909190"/>
                </a:moveTo>
                <a:cubicBezTo>
                  <a:pt x="4200511" y="3909697"/>
                  <a:pt x="4199078" y="3911437"/>
                  <a:pt x="4198393" y="3916024"/>
                </a:cubicBezTo>
                <a:cubicBezTo>
                  <a:pt x="4202982" y="3916710"/>
                  <a:pt x="4207569" y="3917395"/>
                  <a:pt x="4208712" y="3909750"/>
                </a:cubicBezTo>
                <a:cubicBezTo>
                  <a:pt x="4206417" y="3909407"/>
                  <a:pt x="4204181" y="3908682"/>
                  <a:pt x="4202346" y="3909190"/>
                </a:cubicBezTo>
                <a:close/>
                <a:moveTo>
                  <a:pt x="3843327" y="3900599"/>
                </a:moveTo>
                <a:cubicBezTo>
                  <a:pt x="3846673" y="3907264"/>
                  <a:pt x="3851541" y="3915697"/>
                  <a:pt x="3854911" y="3923907"/>
                </a:cubicBezTo>
                <a:cubicBezTo>
                  <a:pt x="3849367" y="3919996"/>
                  <a:pt x="3843597" y="3917593"/>
                  <a:pt x="3838302" y="3913719"/>
                </a:cubicBezTo>
                <a:cubicBezTo>
                  <a:pt x="3838978" y="3909196"/>
                  <a:pt x="3841153" y="3904898"/>
                  <a:pt x="3843327" y="3900599"/>
                </a:cubicBezTo>
                <a:close/>
                <a:moveTo>
                  <a:pt x="3908045" y="3893539"/>
                </a:moveTo>
                <a:cubicBezTo>
                  <a:pt x="3910932" y="3894371"/>
                  <a:pt x="3912936" y="3897077"/>
                  <a:pt x="3912116" y="3902567"/>
                </a:cubicBezTo>
                <a:cubicBezTo>
                  <a:pt x="3910545" y="3902332"/>
                  <a:pt x="3893267" y="3899750"/>
                  <a:pt x="3898682" y="3895749"/>
                </a:cubicBezTo>
                <a:cubicBezTo>
                  <a:pt x="3901390" y="3893748"/>
                  <a:pt x="3905159" y="3892708"/>
                  <a:pt x="3908045" y="3893539"/>
                </a:cubicBezTo>
                <a:close/>
                <a:moveTo>
                  <a:pt x="3883146" y="3882758"/>
                </a:moveTo>
                <a:cubicBezTo>
                  <a:pt x="3887521" y="3883411"/>
                  <a:pt x="3892113" y="3882607"/>
                  <a:pt x="3890805" y="3891357"/>
                </a:cubicBezTo>
                <a:cubicBezTo>
                  <a:pt x="3886431" y="3890703"/>
                  <a:pt x="3882056" y="3890049"/>
                  <a:pt x="3883146" y="3882758"/>
                </a:cubicBezTo>
                <a:close/>
                <a:moveTo>
                  <a:pt x="4125860" y="3881736"/>
                </a:moveTo>
                <a:cubicBezTo>
                  <a:pt x="4125403" y="3884794"/>
                  <a:pt x="4124946" y="3887852"/>
                  <a:pt x="4124718" y="3889381"/>
                </a:cubicBezTo>
                <a:cubicBezTo>
                  <a:pt x="4132365" y="3890525"/>
                  <a:pt x="4138482" y="3891439"/>
                  <a:pt x="4145875" y="3892543"/>
                </a:cubicBezTo>
                <a:cubicBezTo>
                  <a:pt x="4147659" y="3892810"/>
                  <a:pt x="4150234" y="3894758"/>
                  <a:pt x="4150006" y="3896287"/>
                </a:cubicBezTo>
                <a:cubicBezTo>
                  <a:pt x="4154366" y="3898502"/>
                  <a:pt x="4158954" y="3899188"/>
                  <a:pt x="4163313" y="3901403"/>
                </a:cubicBezTo>
                <a:cubicBezTo>
                  <a:pt x="4169430" y="3902317"/>
                  <a:pt x="4172034" y="3905833"/>
                  <a:pt x="4177465" y="3911334"/>
                </a:cubicBezTo>
                <a:cubicBezTo>
                  <a:pt x="4180066" y="3914849"/>
                  <a:pt x="4184883" y="3914006"/>
                  <a:pt x="4186026" y="3906360"/>
                </a:cubicBezTo>
                <a:cubicBezTo>
                  <a:pt x="4181438" y="3905674"/>
                  <a:pt x="4175549" y="3903231"/>
                  <a:pt x="4169659" y="3900787"/>
                </a:cubicBezTo>
                <a:cubicBezTo>
                  <a:pt x="4165300" y="3898572"/>
                  <a:pt x="4157424" y="3898959"/>
                  <a:pt x="4153750" y="3892157"/>
                </a:cubicBezTo>
                <a:cubicBezTo>
                  <a:pt x="4150726" y="3886233"/>
                  <a:pt x="4145991" y="3884353"/>
                  <a:pt x="4140893" y="3883591"/>
                </a:cubicBezTo>
                <a:cubicBezTo>
                  <a:pt x="4135795" y="3882830"/>
                  <a:pt x="4130335" y="3883186"/>
                  <a:pt x="4125860" y="3881736"/>
                </a:cubicBezTo>
                <a:close/>
                <a:moveTo>
                  <a:pt x="3770372" y="3859818"/>
                </a:moveTo>
                <a:cubicBezTo>
                  <a:pt x="3769712" y="3864232"/>
                  <a:pt x="3769052" y="3868647"/>
                  <a:pt x="3768393" y="3873062"/>
                </a:cubicBezTo>
                <a:cubicBezTo>
                  <a:pt x="3766024" y="3868195"/>
                  <a:pt x="3761921" y="3864573"/>
                  <a:pt x="3757820" y="3860951"/>
                </a:cubicBezTo>
                <a:cubicBezTo>
                  <a:pt x="3761287" y="3858460"/>
                  <a:pt x="3765829" y="3859139"/>
                  <a:pt x="3770372" y="3859818"/>
                </a:cubicBezTo>
                <a:close/>
                <a:moveTo>
                  <a:pt x="3760123" y="3856015"/>
                </a:moveTo>
                <a:lnTo>
                  <a:pt x="3760195" y="3856881"/>
                </a:lnTo>
                <a:cubicBezTo>
                  <a:pt x="3760252" y="3857574"/>
                  <a:pt x="3760292" y="3858056"/>
                  <a:pt x="3760292" y="3858056"/>
                </a:cubicBezTo>
                <a:close/>
                <a:moveTo>
                  <a:pt x="3759813" y="3852274"/>
                </a:moveTo>
                <a:cubicBezTo>
                  <a:pt x="3759733" y="3851311"/>
                  <a:pt x="3759854" y="3852756"/>
                  <a:pt x="3759993" y="3854443"/>
                </a:cubicBezTo>
                <a:lnTo>
                  <a:pt x="3760123" y="3856015"/>
                </a:lnTo>
                <a:lnTo>
                  <a:pt x="3759966" y="3854121"/>
                </a:lnTo>
                <a:cubicBezTo>
                  <a:pt x="3759889" y="3853184"/>
                  <a:pt x="3759840" y="3852596"/>
                  <a:pt x="3759813" y="3852274"/>
                </a:cubicBezTo>
                <a:close/>
                <a:moveTo>
                  <a:pt x="3824574" y="3849090"/>
                </a:moveTo>
                <a:cubicBezTo>
                  <a:pt x="3826936" y="3848496"/>
                  <a:pt x="3829540" y="3848933"/>
                  <a:pt x="3832176" y="3849813"/>
                </a:cubicBezTo>
                <a:cubicBezTo>
                  <a:pt x="3837448" y="3851573"/>
                  <a:pt x="3842852" y="3855101"/>
                  <a:pt x="3846720" y="3855679"/>
                </a:cubicBezTo>
                <a:cubicBezTo>
                  <a:pt x="3846038" y="3860242"/>
                  <a:pt x="3845356" y="3864804"/>
                  <a:pt x="3844485" y="3870635"/>
                </a:cubicBezTo>
                <a:cubicBezTo>
                  <a:pt x="3835847" y="3864938"/>
                  <a:pt x="3827019" y="3860509"/>
                  <a:pt x="3818418" y="3854560"/>
                </a:cubicBezTo>
                <a:cubicBezTo>
                  <a:pt x="3820090" y="3851311"/>
                  <a:pt x="3822211" y="3849685"/>
                  <a:pt x="3824574" y="3849090"/>
                </a:cubicBezTo>
                <a:close/>
                <a:moveTo>
                  <a:pt x="3751564" y="3848963"/>
                </a:moveTo>
                <a:cubicBezTo>
                  <a:pt x="3754312" y="3849373"/>
                  <a:pt x="3757074" y="3851395"/>
                  <a:pt x="3759836" y="3853417"/>
                </a:cubicBezTo>
                <a:cubicBezTo>
                  <a:pt x="3758102" y="3854767"/>
                  <a:pt x="3757867" y="3856340"/>
                  <a:pt x="3756173" y="3857427"/>
                </a:cubicBezTo>
                <a:cubicBezTo>
                  <a:pt x="3753175" y="3856980"/>
                  <a:pt x="3750623" y="3855258"/>
                  <a:pt x="3751564" y="3848963"/>
                </a:cubicBezTo>
                <a:close/>
                <a:moveTo>
                  <a:pt x="3741972" y="3846679"/>
                </a:moveTo>
                <a:cubicBezTo>
                  <a:pt x="3742534" y="3846557"/>
                  <a:pt x="3742829" y="3847015"/>
                  <a:pt x="3743297" y="3848740"/>
                </a:cubicBezTo>
                <a:cubicBezTo>
                  <a:pt x="3741394" y="3851764"/>
                  <a:pt x="3741636" y="3850145"/>
                  <a:pt x="3739037" y="3848103"/>
                </a:cubicBezTo>
                <a:cubicBezTo>
                  <a:pt x="3740578" y="3847505"/>
                  <a:pt x="3741409" y="3846802"/>
                  <a:pt x="3741972" y="3846679"/>
                </a:cubicBezTo>
                <a:close/>
                <a:moveTo>
                  <a:pt x="3796869" y="3832720"/>
                </a:moveTo>
                <a:cubicBezTo>
                  <a:pt x="3802567" y="3833091"/>
                  <a:pt x="3807908" y="3836293"/>
                  <a:pt x="3812655" y="3840368"/>
                </a:cubicBezTo>
                <a:lnTo>
                  <a:pt x="3818888" y="3846486"/>
                </a:lnTo>
                <a:lnTo>
                  <a:pt x="3818934" y="3846389"/>
                </a:lnTo>
                <a:lnTo>
                  <a:pt x="3818966" y="3846561"/>
                </a:lnTo>
                <a:lnTo>
                  <a:pt x="3819301" y="3846890"/>
                </a:lnTo>
                <a:lnTo>
                  <a:pt x="3819064" y="3847098"/>
                </a:lnTo>
                <a:lnTo>
                  <a:pt x="3819809" y="3851191"/>
                </a:lnTo>
                <a:cubicBezTo>
                  <a:pt x="3819809" y="3851191"/>
                  <a:pt x="3818024" y="3852480"/>
                  <a:pt x="3817797" y="3854003"/>
                </a:cubicBezTo>
                <a:cubicBezTo>
                  <a:pt x="3817246" y="3852365"/>
                  <a:pt x="3817027" y="3851164"/>
                  <a:pt x="3817198" y="3850022"/>
                </a:cubicBezTo>
                <a:lnTo>
                  <a:pt x="3818264" y="3847791"/>
                </a:lnTo>
                <a:lnTo>
                  <a:pt x="3814976" y="3850647"/>
                </a:lnTo>
                <a:cubicBezTo>
                  <a:pt x="3804923" y="3856402"/>
                  <a:pt x="3795250" y="3842335"/>
                  <a:pt x="3788084" y="3834533"/>
                </a:cubicBezTo>
                <a:cubicBezTo>
                  <a:pt x="3791082" y="3833057"/>
                  <a:pt x="3794020" y="3832535"/>
                  <a:pt x="3796869" y="3832720"/>
                </a:cubicBezTo>
                <a:close/>
                <a:moveTo>
                  <a:pt x="3789903" y="3829088"/>
                </a:moveTo>
                <a:cubicBezTo>
                  <a:pt x="3790614" y="3829194"/>
                  <a:pt x="3791203" y="3830111"/>
                  <a:pt x="3791672" y="3831835"/>
                </a:cubicBezTo>
                <a:cubicBezTo>
                  <a:pt x="3789768" y="3834860"/>
                  <a:pt x="3788347" y="3834647"/>
                  <a:pt x="3787411" y="3831198"/>
                </a:cubicBezTo>
                <a:cubicBezTo>
                  <a:pt x="3788363" y="3829686"/>
                  <a:pt x="3789194" y="3828983"/>
                  <a:pt x="3789903" y="3829088"/>
                </a:cubicBezTo>
                <a:close/>
                <a:moveTo>
                  <a:pt x="3762032" y="3812519"/>
                </a:moveTo>
                <a:cubicBezTo>
                  <a:pt x="3771915" y="3813588"/>
                  <a:pt x="3781301" y="3823731"/>
                  <a:pt x="3789862" y="3828565"/>
                </a:cubicBezTo>
                <a:cubicBezTo>
                  <a:pt x="3776497" y="3845530"/>
                  <a:pt x="3762973" y="3822967"/>
                  <a:pt x="3752043" y="3815013"/>
                </a:cubicBezTo>
                <a:cubicBezTo>
                  <a:pt x="3755401" y="3812816"/>
                  <a:pt x="3758738" y="3812163"/>
                  <a:pt x="3762032" y="3812519"/>
                </a:cubicBezTo>
                <a:close/>
                <a:moveTo>
                  <a:pt x="3754161" y="3810707"/>
                </a:moveTo>
                <a:lnTo>
                  <a:pt x="3754270" y="3811269"/>
                </a:lnTo>
                <a:cubicBezTo>
                  <a:pt x="3754394" y="3811913"/>
                  <a:pt x="3754480" y="3812361"/>
                  <a:pt x="3754480" y="3812361"/>
                </a:cubicBezTo>
                <a:close/>
                <a:moveTo>
                  <a:pt x="3753533" y="3807440"/>
                </a:moveTo>
                <a:lnTo>
                  <a:pt x="3753834" y="3809000"/>
                </a:lnTo>
                <a:lnTo>
                  <a:pt x="3754161" y="3810707"/>
                </a:lnTo>
                <a:lnTo>
                  <a:pt x="3753776" y="3808702"/>
                </a:lnTo>
                <a:close/>
                <a:moveTo>
                  <a:pt x="3753446" y="3806984"/>
                </a:moveTo>
                <a:cubicBezTo>
                  <a:pt x="3753360" y="3806536"/>
                  <a:pt x="3753381" y="3806649"/>
                  <a:pt x="3753462" y="3807068"/>
                </a:cubicBezTo>
                <a:lnTo>
                  <a:pt x="3753533" y="3807440"/>
                </a:lnTo>
                <a:close/>
                <a:moveTo>
                  <a:pt x="3675158" y="3806517"/>
                </a:moveTo>
                <a:cubicBezTo>
                  <a:pt x="3678075" y="3806953"/>
                  <a:pt x="3683908" y="3807826"/>
                  <a:pt x="3682818" y="3815116"/>
                </a:cubicBezTo>
                <a:cubicBezTo>
                  <a:pt x="3678443" y="3814463"/>
                  <a:pt x="3673850" y="3815267"/>
                  <a:pt x="3675158" y="3806517"/>
                </a:cubicBezTo>
                <a:close/>
                <a:moveTo>
                  <a:pt x="3721860" y="3781838"/>
                </a:moveTo>
                <a:cubicBezTo>
                  <a:pt x="3732793" y="3783090"/>
                  <a:pt x="3744470" y="3801912"/>
                  <a:pt x="3752878" y="3807696"/>
                </a:cubicBezTo>
                <a:cubicBezTo>
                  <a:pt x="3747191" y="3814721"/>
                  <a:pt x="3740784" y="3805889"/>
                  <a:pt x="3735159" y="3802161"/>
                </a:cubicBezTo>
                <a:cubicBezTo>
                  <a:pt x="3726780" y="3796185"/>
                  <a:pt x="3719681" y="3791974"/>
                  <a:pt x="3711323" y="3787575"/>
                </a:cubicBezTo>
                <a:cubicBezTo>
                  <a:pt x="3714653" y="3782955"/>
                  <a:pt x="3718215" y="3781421"/>
                  <a:pt x="3721860" y="3781838"/>
                </a:cubicBezTo>
                <a:close/>
                <a:moveTo>
                  <a:pt x="3649791" y="3780892"/>
                </a:moveTo>
                <a:cubicBezTo>
                  <a:pt x="3652002" y="3786048"/>
                  <a:pt x="3652755" y="3790988"/>
                  <a:pt x="3653312" y="3797239"/>
                </a:cubicBezTo>
                <a:cubicBezTo>
                  <a:pt x="3650395" y="3796803"/>
                  <a:pt x="3647478" y="3796367"/>
                  <a:pt x="3644563" y="3795931"/>
                </a:cubicBezTo>
                <a:cubicBezTo>
                  <a:pt x="3646726" y="3791428"/>
                  <a:pt x="3647627" y="3785395"/>
                  <a:pt x="3649791" y="3780892"/>
                </a:cubicBezTo>
                <a:close/>
                <a:moveTo>
                  <a:pt x="3710967" y="3779691"/>
                </a:moveTo>
                <a:cubicBezTo>
                  <a:pt x="3710967" y="3779691"/>
                  <a:pt x="3711989" y="3781401"/>
                  <a:pt x="3711534" y="3784447"/>
                </a:cubicBezTo>
                <a:cubicBezTo>
                  <a:pt x="3709829" y="3787305"/>
                  <a:pt x="3708558" y="3785558"/>
                  <a:pt x="3707287" y="3783812"/>
                </a:cubicBezTo>
                <a:cubicBezTo>
                  <a:pt x="3707514" y="3782288"/>
                  <a:pt x="3709241" y="3780990"/>
                  <a:pt x="3710967" y="3779691"/>
                </a:cubicBezTo>
                <a:close/>
                <a:moveTo>
                  <a:pt x="3700785" y="3773572"/>
                </a:moveTo>
                <a:cubicBezTo>
                  <a:pt x="3705272" y="3775734"/>
                  <a:pt x="3708191" y="3777660"/>
                  <a:pt x="3711110" y="3779587"/>
                </a:cubicBezTo>
                <a:cubicBezTo>
                  <a:pt x="3707319" y="3783493"/>
                  <a:pt x="3699477" y="3782322"/>
                  <a:pt x="3700785" y="3773572"/>
                </a:cubicBezTo>
                <a:close/>
                <a:moveTo>
                  <a:pt x="5237441" y="3760181"/>
                </a:moveTo>
                <a:cubicBezTo>
                  <a:pt x="5227968" y="3771272"/>
                  <a:pt x="5216805" y="3772731"/>
                  <a:pt x="5206741" y="3779043"/>
                </a:cubicBezTo>
                <a:cubicBezTo>
                  <a:pt x="5210883" y="3780966"/>
                  <a:pt x="5215014" y="3784709"/>
                  <a:pt x="5217616" y="3788225"/>
                </a:cubicBezTo>
                <a:cubicBezTo>
                  <a:pt x="5221361" y="3784095"/>
                  <a:pt x="5241959" y="3771800"/>
                  <a:pt x="5237441" y="3760181"/>
                </a:cubicBezTo>
                <a:close/>
                <a:moveTo>
                  <a:pt x="3961644" y="3752972"/>
                </a:moveTo>
                <a:cubicBezTo>
                  <a:pt x="3960117" y="3752744"/>
                  <a:pt x="3956828" y="3753816"/>
                  <a:pt x="3955914" y="3759932"/>
                </a:cubicBezTo>
                <a:cubicBezTo>
                  <a:pt x="3958974" y="3760390"/>
                  <a:pt x="3960731" y="3759089"/>
                  <a:pt x="3961644" y="3752972"/>
                </a:cubicBezTo>
                <a:close/>
                <a:moveTo>
                  <a:pt x="3653155" y="3730829"/>
                </a:moveTo>
                <a:cubicBezTo>
                  <a:pt x="3663936" y="3743283"/>
                  <a:pt x="3680265" y="3748563"/>
                  <a:pt x="3684824" y="3770929"/>
                </a:cubicBezTo>
                <a:cubicBezTo>
                  <a:pt x="3676229" y="3764998"/>
                  <a:pt x="3669180" y="3759297"/>
                  <a:pt x="3660842" y="3753405"/>
                </a:cubicBezTo>
                <a:cubicBezTo>
                  <a:pt x="3655339" y="3747936"/>
                  <a:pt x="3651381" y="3742697"/>
                  <a:pt x="3653155" y="3730829"/>
                </a:cubicBezTo>
                <a:close/>
                <a:moveTo>
                  <a:pt x="3973666" y="3725716"/>
                </a:moveTo>
                <a:cubicBezTo>
                  <a:pt x="3971640" y="3726195"/>
                  <a:pt x="3969825" y="3727878"/>
                  <a:pt x="3969139" y="3732465"/>
                </a:cubicBezTo>
                <a:cubicBezTo>
                  <a:pt x="3973728" y="3733151"/>
                  <a:pt x="3978088" y="3735366"/>
                  <a:pt x="3979459" y="3726191"/>
                </a:cubicBezTo>
                <a:cubicBezTo>
                  <a:pt x="3977929" y="3725962"/>
                  <a:pt x="3975692" y="3725237"/>
                  <a:pt x="3973666" y="3725716"/>
                </a:cubicBezTo>
                <a:close/>
                <a:moveTo>
                  <a:pt x="3623969" y="3721871"/>
                </a:moveTo>
                <a:cubicBezTo>
                  <a:pt x="3623741" y="3723394"/>
                  <a:pt x="3625013" y="3725142"/>
                  <a:pt x="3624785" y="3726664"/>
                </a:cubicBezTo>
                <a:cubicBezTo>
                  <a:pt x="3622830" y="3729487"/>
                  <a:pt x="3621560" y="3727739"/>
                  <a:pt x="3620538" y="3726029"/>
                </a:cubicBezTo>
                <a:cubicBezTo>
                  <a:pt x="3622014" y="3724693"/>
                  <a:pt x="3622242" y="3723171"/>
                  <a:pt x="3623969" y="3721871"/>
                </a:cubicBezTo>
                <a:close/>
                <a:moveTo>
                  <a:pt x="3782240" y="3719689"/>
                </a:moveTo>
                <a:cubicBezTo>
                  <a:pt x="3782654" y="3719337"/>
                  <a:pt x="3782889" y="3720199"/>
                  <a:pt x="3783825" y="3723649"/>
                </a:cubicBezTo>
                <a:cubicBezTo>
                  <a:pt x="3782405" y="3723436"/>
                  <a:pt x="3780985" y="3723224"/>
                  <a:pt x="3779565" y="3723012"/>
                </a:cubicBezTo>
                <a:cubicBezTo>
                  <a:pt x="3781227" y="3721606"/>
                  <a:pt x="3781824" y="3720041"/>
                  <a:pt x="3782240" y="3719689"/>
                </a:cubicBezTo>
                <a:close/>
                <a:moveTo>
                  <a:pt x="3950268" y="3714012"/>
                </a:moveTo>
                <a:cubicBezTo>
                  <a:pt x="3949353" y="3720129"/>
                  <a:pt x="3952184" y="3722115"/>
                  <a:pt x="3955243" y="3722573"/>
                </a:cubicBezTo>
                <a:cubicBezTo>
                  <a:pt x="3957617" y="3727617"/>
                  <a:pt x="3962204" y="3728302"/>
                  <a:pt x="3964805" y="3731818"/>
                </a:cubicBezTo>
                <a:cubicBezTo>
                  <a:pt x="3965491" y="3727230"/>
                  <a:pt x="3964191" y="3725473"/>
                  <a:pt x="3961360" y="3723486"/>
                </a:cubicBezTo>
                <a:cubicBezTo>
                  <a:pt x="3957000" y="3721271"/>
                  <a:pt x="3954628" y="3716227"/>
                  <a:pt x="3950268" y="3714012"/>
                </a:cubicBezTo>
                <a:close/>
                <a:moveTo>
                  <a:pt x="3604049" y="3704734"/>
                </a:moveTo>
                <a:cubicBezTo>
                  <a:pt x="3604759" y="3704840"/>
                  <a:pt x="3605355" y="3705707"/>
                  <a:pt x="3605838" y="3707337"/>
                </a:cubicBezTo>
                <a:lnTo>
                  <a:pt x="3604121" y="3709355"/>
                </a:lnTo>
                <a:lnTo>
                  <a:pt x="3605664" y="3707644"/>
                </a:lnTo>
                <a:cubicBezTo>
                  <a:pt x="3611209" y="3711555"/>
                  <a:pt x="3618252" y="3715690"/>
                  <a:pt x="3623321" y="3721072"/>
                </a:cubicBezTo>
                <a:cubicBezTo>
                  <a:pt x="3615999" y="3730767"/>
                  <a:pt x="3607536" y="3715630"/>
                  <a:pt x="3601991" y="3711719"/>
                </a:cubicBezTo>
                <a:lnTo>
                  <a:pt x="3602304" y="3711371"/>
                </a:lnTo>
                <a:lnTo>
                  <a:pt x="3602031" y="3708519"/>
                </a:lnTo>
                <a:cubicBezTo>
                  <a:pt x="3601762" y="3707895"/>
                  <a:pt x="3601464" y="3707462"/>
                  <a:pt x="3601577" y="3706700"/>
                </a:cubicBezTo>
                <a:cubicBezTo>
                  <a:pt x="3602515" y="3705283"/>
                  <a:pt x="3603340" y="3704628"/>
                  <a:pt x="3604049" y="3704734"/>
                </a:cubicBezTo>
                <a:close/>
                <a:moveTo>
                  <a:pt x="3591909" y="3697056"/>
                </a:moveTo>
                <a:cubicBezTo>
                  <a:pt x="3595859" y="3697434"/>
                  <a:pt x="3599840" y="3700568"/>
                  <a:pt x="3602829" y="3704400"/>
                </a:cubicBezTo>
                <a:cubicBezTo>
                  <a:pt x="3597306" y="3709592"/>
                  <a:pt x="3592433" y="3699837"/>
                  <a:pt x="3588009" y="3697672"/>
                </a:cubicBezTo>
                <a:cubicBezTo>
                  <a:pt x="3589279" y="3697109"/>
                  <a:pt x="3590593" y="3696929"/>
                  <a:pt x="3591909" y="3697056"/>
                </a:cubicBezTo>
                <a:close/>
                <a:moveTo>
                  <a:pt x="3923145" y="3696280"/>
                </a:moveTo>
                <a:cubicBezTo>
                  <a:pt x="3921374" y="3696796"/>
                  <a:pt x="3920005" y="3698546"/>
                  <a:pt x="3919319" y="3703134"/>
                </a:cubicBezTo>
                <a:cubicBezTo>
                  <a:pt x="3922377" y="3703591"/>
                  <a:pt x="3928012" y="3705996"/>
                  <a:pt x="3929383" y="3696821"/>
                </a:cubicBezTo>
                <a:cubicBezTo>
                  <a:pt x="3927089" y="3696478"/>
                  <a:pt x="3924916" y="3695763"/>
                  <a:pt x="3923145" y="3696280"/>
                </a:cubicBezTo>
                <a:close/>
                <a:moveTo>
                  <a:pt x="5258374" y="3695794"/>
                </a:moveTo>
                <a:lnTo>
                  <a:pt x="5249826" y="3715229"/>
                </a:lnTo>
                <a:cubicBezTo>
                  <a:pt x="5243824" y="3722702"/>
                  <a:pt x="5236735" y="3728287"/>
                  <a:pt x="5230583" y="3732840"/>
                </a:cubicBezTo>
                <a:lnTo>
                  <a:pt x="5229895" y="3733507"/>
                </a:lnTo>
                <a:lnTo>
                  <a:pt x="5231099" y="3734803"/>
                </a:lnTo>
                <a:lnTo>
                  <a:pt x="5229213" y="3734171"/>
                </a:lnTo>
                <a:lnTo>
                  <a:pt x="5220332" y="3742804"/>
                </a:lnTo>
                <a:cubicBezTo>
                  <a:pt x="5216873" y="3746554"/>
                  <a:pt x="5213249" y="3750312"/>
                  <a:pt x="5209097" y="3752818"/>
                </a:cubicBezTo>
                <a:cubicBezTo>
                  <a:pt x="5205810" y="3753891"/>
                  <a:pt x="5196177" y="3755578"/>
                  <a:pt x="5199623" y="3763910"/>
                </a:cubicBezTo>
                <a:cubicBezTo>
                  <a:pt x="5220004" y="3751322"/>
                  <a:pt x="5239987" y="3732682"/>
                  <a:pt x="5261468" y="3724948"/>
                </a:cubicBezTo>
                <a:cubicBezTo>
                  <a:pt x="5261081" y="3717073"/>
                  <a:pt x="5257865" y="3707213"/>
                  <a:pt x="5261837" y="3701553"/>
                </a:cubicBezTo>
                <a:lnTo>
                  <a:pt x="5262350" y="3699964"/>
                </a:lnTo>
                <a:close/>
                <a:moveTo>
                  <a:pt x="3728357" y="3681288"/>
                </a:moveTo>
                <a:cubicBezTo>
                  <a:pt x="3730911" y="3681079"/>
                  <a:pt x="3733388" y="3681228"/>
                  <a:pt x="3735799" y="3681676"/>
                </a:cubicBezTo>
                <a:cubicBezTo>
                  <a:pt x="3752672" y="3684819"/>
                  <a:pt x="3766283" y="3702670"/>
                  <a:pt x="3780434" y="3715579"/>
                </a:cubicBezTo>
                <a:lnTo>
                  <a:pt x="3779158" y="3716520"/>
                </a:lnTo>
                <a:lnTo>
                  <a:pt x="3779876" y="3716068"/>
                </a:lnTo>
                <a:cubicBezTo>
                  <a:pt x="3780409" y="3716148"/>
                  <a:pt x="3780649" y="3716962"/>
                  <a:pt x="3781132" y="3718591"/>
                </a:cubicBezTo>
                <a:cubicBezTo>
                  <a:pt x="3780081" y="3720770"/>
                  <a:pt x="3779555" y="3721859"/>
                  <a:pt x="3779023" y="3721780"/>
                </a:cubicBezTo>
                <a:lnTo>
                  <a:pt x="3776957" y="3718106"/>
                </a:lnTo>
                <a:lnTo>
                  <a:pt x="3773701" y="3718686"/>
                </a:lnTo>
                <a:cubicBezTo>
                  <a:pt x="3767144" y="3718236"/>
                  <a:pt x="3761125" y="3708822"/>
                  <a:pt x="3755746" y="3705853"/>
                </a:cubicBezTo>
                <a:cubicBezTo>
                  <a:pt x="3745803" y="3699643"/>
                  <a:pt x="3733880" y="3696287"/>
                  <a:pt x="3728357" y="3681288"/>
                </a:cubicBezTo>
                <a:close/>
                <a:moveTo>
                  <a:pt x="3531593" y="3659837"/>
                </a:moveTo>
                <a:cubicBezTo>
                  <a:pt x="3533800" y="3660166"/>
                  <a:pt x="3537280" y="3659528"/>
                  <a:pt x="3539983" y="3660318"/>
                </a:cubicBezTo>
                <a:cubicBezTo>
                  <a:pt x="3542686" y="3661107"/>
                  <a:pt x="3544612" y="3663325"/>
                  <a:pt x="3543709" y="3669365"/>
                </a:cubicBezTo>
                <a:cubicBezTo>
                  <a:pt x="3539295" y="3668705"/>
                  <a:pt x="3529789" y="3671915"/>
                  <a:pt x="3531593" y="3659837"/>
                </a:cubicBezTo>
                <a:close/>
                <a:moveTo>
                  <a:pt x="3688821" y="3653568"/>
                </a:moveTo>
                <a:cubicBezTo>
                  <a:pt x="3691028" y="3653897"/>
                  <a:pt x="3694513" y="3653231"/>
                  <a:pt x="3697214" y="3654031"/>
                </a:cubicBezTo>
                <a:cubicBezTo>
                  <a:pt x="3699916" y="3654830"/>
                  <a:pt x="3701835" y="3657095"/>
                  <a:pt x="3700909" y="3663286"/>
                </a:cubicBezTo>
                <a:cubicBezTo>
                  <a:pt x="3696494" y="3662627"/>
                  <a:pt x="3687201" y="3664403"/>
                  <a:pt x="3688821" y="3653568"/>
                </a:cubicBezTo>
                <a:close/>
                <a:moveTo>
                  <a:pt x="3839881" y="3638760"/>
                </a:moveTo>
                <a:cubicBezTo>
                  <a:pt x="3838046" y="3639268"/>
                  <a:pt x="3836614" y="3641008"/>
                  <a:pt x="3835928" y="3645596"/>
                </a:cubicBezTo>
                <a:cubicBezTo>
                  <a:pt x="3840516" y="3646281"/>
                  <a:pt x="3845103" y="3646967"/>
                  <a:pt x="3846246" y="3639320"/>
                </a:cubicBezTo>
                <a:cubicBezTo>
                  <a:pt x="3843952" y="3638977"/>
                  <a:pt x="3841715" y="3638252"/>
                  <a:pt x="3839881" y="3638760"/>
                </a:cubicBezTo>
                <a:close/>
                <a:moveTo>
                  <a:pt x="3672964" y="3634958"/>
                </a:moveTo>
                <a:cubicBezTo>
                  <a:pt x="3672258" y="3639680"/>
                  <a:pt x="3671553" y="3644400"/>
                  <a:pt x="3670651" y="3650433"/>
                </a:cubicBezTo>
                <a:cubicBezTo>
                  <a:pt x="3669738" y="3645470"/>
                  <a:pt x="3666696" y="3643675"/>
                  <a:pt x="3665313" y="3641859"/>
                </a:cubicBezTo>
                <a:cubicBezTo>
                  <a:pt x="3667402" y="3638954"/>
                  <a:pt x="3670874" y="3637863"/>
                  <a:pt x="3672964" y="3634958"/>
                </a:cubicBezTo>
                <a:close/>
                <a:moveTo>
                  <a:pt x="3819675" y="3627925"/>
                </a:moveTo>
                <a:cubicBezTo>
                  <a:pt x="3818031" y="3628461"/>
                  <a:pt x="3816598" y="3630201"/>
                  <a:pt x="3815913" y="3634788"/>
                </a:cubicBezTo>
                <a:cubicBezTo>
                  <a:pt x="3818972" y="3635245"/>
                  <a:pt x="3823561" y="3635931"/>
                  <a:pt x="3824703" y="3628285"/>
                </a:cubicBezTo>
                <a:cubicBezTo>
                  <a:pt x="3823174" y="3628057"/>
                  <a:pt x="3821319" y="3627389"/>
                  <a:pt x="3819675" y="3627925"/>
                </a:cubicBezTo>
                <a:close/>
                <a:moveTo>
                  <a:pt x="3746265" y="3624771"/>
                </a:moveTo>
                <a:cubicBezTo>
                  <a:pt x="3744239" y="3625250"/>
                  <a:pt x="3742424" y="3626933"/>
                  <a:pt x="3741738" y="3631521"/>
                </a:cubicBezTo>
                <a:cubicBezTo>
                  <a:pt x="3746326" y="3632206"/>
                  <a:pt x="3750914" y="3632892"/>
                  <a:pt x="3752057" y="3625245"/>
                </a:cubicBezTo>
                <a:cubicBezTo>
                  <a:pt x="3750528" y="3625017"/>
                  <a:pt x="3748291" y="3624292"/>
                  <a:pt x="3746265" y="3624771"/>
                </a:cubicBezTo>
                <a:close/>
                <a:moveTo>
                  <a:pt x="3489888" y="3623690"/>
                </a:moveTo>
                <a:cubicBezTo>
                  <a:pt x="3503017" y="3630343"/>
                  <a:pt x="3516604" y="3633938"/>
                  <a:pt x="3523528" y="3650611"/>
                </a:cubicBezTo>
                <a:cubicBezTo>
                  <a:pt x="3515395" y="3652524"/>
                  <a:pt x="3506643" y="3648088"/>
                  <a:pt x="3497891" y="3643652"/>
                </a:cubicBezTo>
                <a:cubicBezTo>
                  <a:pt x="3490444" y="3640975"/>
                  <a:pt x="3488060" y="3635927"/>
                  <a:pt x="3489888" y="3623690"/>
                </a:cubicBezTo>
                <a:close/>
                <a:moveTo>
                  <a:pt x="3634263" y="3618832"/>
                </a:moveTo>
                <a:cubicBezTo>
                  <a:pt x="3641402" y="3621506"/>
                  <a:pt x="3649030" y="3622645"/>
                  <a:pt x="3654897" y="3625127"/>
                </a:cubicBezTo>
                <a:cubicBezTo>
                  <a:pt x="3653958" y="3631410"/>
                  <a:pt x="3653254" y="3636122"/>
                  <a:pt x="3652550" y="3640834"/>
                </a:cubicBezTo>
                <a:cubicBezTo>
                  <a:pt x="3647386" y="3633639"/>
                  <a:pt x="3640698" y="3626217"/>
                  <a:pt x="3634263" y="3618832"/>
                </a:cubicBezTo>
                <a:close/>
                <a:moveTo>
                  <a:pt x="5332004" y="3615630"/>
                </a:moveTo>
                <a:cubicBezTo>
                  <a:pt x="5327443" y="3616512"/>
                  <a:pt x="5313221" y="3617514"/>
                  <a:pt x="5311851" y="3626689"/>
                </a:cubicBezTo>
                <a:cubicBezTo>
                  <a:pt x="5315137" y="3625617"/>
                  <a:pt x="5318196" y="3626074"/>
                  <a:pt x="5321483" y="3625001"/>
                </a:cubicBezTo>
                <a:cubicBezTo>
                  <a:pt x="5325227" y="3620871"/>
                  <a:pt x="5330861" y="3623276"/>
                  <a:pt x="5332004" y="3615630"/>
                </a:cubicBezTo>
                <a:close/>
                <a:moveTo>
                  <a:pt x="3668490" y="3612797"/>
                </a:moveTo>
                <a:cubicBezTo>
                  <a:pt x="3671536" y="3613252"/>
                  <a:pt x="3676323" y="3612476"/>
                  <a:pt x="3675016" y="3621226"/>
                </a:cubicBezTo>
                <a:cubicBezTo>
                  <a:pt x="3671970" y="3620770"/>
                  <a:pt x="3667401" y="3620088"/>
                  <a:pt x="3668490" y="3612797"/>
                </a:cubicBezTo>
                <a:close/>
                <a:moveTo>
                  <a:pt x="3397801" y="3609235"/>
                </a:moveTo>
                <a:cubicBezTo>
                  <a:pt x="3400718" y="3609671"/>
                  <a:pt x="3406785" y="3608974"/>
                  <a:pt x="3405379" y="3618384"/>
                </a:cubicBezTo>
                <a:cubicBezTo>
                  <a:pt x="3401004" y="3617730"/>
                  <a:pt x="3396395" y="3618646"/>
                  <a:pt x="3397801" y="3609235"/>
                </a:cubicBezTo>
                <a:close/>
                <a:moveTo>
                  <a:pt x="3622452" y="3605575"/>
                </a:moveTo>
                <a:cubicBezTo>
                  <a:pt x="3625279" y="3607502"/>
                  <a:pt x="3628105" y="3609429"/>
                  <a:pt x="3629408" y="3611129"/>
                </a:cubicBezTo>
                <a:cubicBezTo>
                  <a:pt x="3628967" y="3614072"/>
                  <a:pt x="3627005" y="3616787"/>
                  <a:pt x="3625043" y="3619503"/>
                </a:cubicBezTo>
                <a:cubicBezTo>
                  <a:pt x="3624179" y="3614860"/>
                  <a:pt x="3623316" y="3610218"/>
                  <a:pt x="3622452" y="3605575"/>
                </a:cubicBezTo>
                <a:close/>
                <a:moveTo>
                  <a:pt x="3718218" y="3604947"/>
                </a:moveTo>
                <a:cubicBezTo>
                  <a:pt x="3716192" y="3605426"/>
                  <a:pt x="3714377" y="3607109"/>
                  <a:pt x="3713692" y="3611697"/>
                </a:cubicBezTo>
                <a:cubicBezTo>
                  <a:pt x="3716750" y="3612153"/>
                  <a:pt x="3722639" y="3614596"/>
                  <a:pt x="3724010" y="3605421"/>
                </a:cubicBezTo>
                <a:cubicBezTo>
                  <a:pt x="3722481" y="3605193"/>
                  <a:pt x="3720244" y="3604468"/>
                  <a:pt x="3718218" y="3604947"/>
                </a:cubicBezTo>
                <a:close/>
                <a:moveTo>
                  <a:pt x="3601148" y="3593411"/>
                </a:moveTo>
                <a:cubicBezTo>
                  <a:pt x="3601887" y="3593327"/>
                  <a:pt x="3602540" y="3593814"/>
                  <a:pt x="3603022" y="3595443"/>
                </a:cubicBezTo>
                <a:cubicBezTo>
                  <a:pt x="3601374" y="3596754"/>
                  <a:pt x="3601147" y="3598276"/>
                  <a:pt x="3599500" y="3599588"/>
                </a:cubicBezTo>
                <a:cubicBezTo>
                  <a:pt x="3599954" y="3596542"/>
                  <a:pt x="3598762" y="3594807"/>
                  <a:pt x="3598762" y="3594807"/>
                </a:cubicBezTo>
                <a:cubicBezTo>
                  <a:pt x="3599585" y="3594151"/>
                  <a:pt x="3600409" y="3593495"/>
                  <a:pt x="3601148" y="3593411"/>
                </a:cubicBezTo>
                <a:close/>
                <a:moveTo>
                  <a:pt x="3597177" y="3589249"/>
                </a:moveTo>
                <a:cubicBezTo>
                  <a:pt x="3598610" y="3589630"/>
                  <a:pt x="3599961" y="3590569"/>
                  <a:pt x="3601302" y="3591574"/>
                </a:cubicBezTo>
                <a:cubicBezTo>
                  <a:pt x="3599138" y="3596077"/>
                  <a:pt x="3595469" y="3590702"/>
                  <a:pt x="3592553" y="3590266"/>
                </a:cubicBezTo>
                <a:cubicBezTo>
                  <a:pt x="3594226" y="3589042"/>
                  <a:pt x="3595743" y="3588867"/>
                  <a:pt x="3597177" y="3589249"/>
                </a:cubicBezTo>
                <a:close/>
                <a:moveTo>
                  <a:pt x="3432418" y="3585223"/>
                </a:moveTo>
                <a:cubicBezTo>
                  <a:pt x="3435335" y="3585659"/>
                  <a:pt x="3438009" y="3586058"/>
                  <a:pt x="3441168" y="3586531"/>
                </a:cubicBezTo>
                <a:cubicBezTo>
                  <a:pt x="3440508" y="3590945"/>
                  <a:pt x="3439848" y="3595359"/>
                  <a:pt x="3439189" y="3599774"/>
                </a:cubicBezTo>
                <a:cubicBezTo>
                  <a:pt x="3436030" y="3599302"/>
                  <a:pt x="3433356" y="3598903"/>
                  <a:pt x="3430439" y="3598467"/>
                </a:cubicBezTo>
                <a:cubicBezTo>
                  <a:pt x="3431099" y="3594052"/>
                  <a:pt x="3431758" y="3589637"/>
                  <a:pt x="3432418" y="3585223"/>
                </a:cubicBezTo>
                <a:close/>
                <a:moveTo>
                  <a:pt x="3594566" y="3583013"/>
                </a:moveTo>
                <a:lnTo>
                  <a:pt x="3594987" y="3585208"/>
                </a:lnTo>
                <a:cubicBezTo>
                  <a:pt x="3595109" y="3585851"/>
                  <a:pt x="3595195" y="3586299"/>
                  <a:pt x="3595195" y="3586299"/>
                </a:cubicBezTo>
                <a:close/>
                <a:moveTo>
                  <a:pt x="3594543" y="3582892"/>
                </a:moveTo>
                <a:lnTo>
                  <a:pt x="3594553" y="3582940"/>
                </a:lnTo>
                <a:lnTo>
                  <a:pt x="3594566" y="3583013"/>
                </a:lnTo>
                <a:close/>
                <a:moveTo>
                  <a:pt x="5192086" y="3582107"/>
                </a:moveTo>
                <a:lnTo>
                  <a:pt x="5190613" y="3583558"/>
                </a:lnTo>
                <a:lnTo>
                  <a:pt x="5194225" y="3583992"/>
                </a:lnTo>
                <a:lnTo>
                  <a:pt x="5192436" y="3582424"/>
                </a:lnTo>
                <a:close/>
                <a:moveTo>
                  <a:pt x="3594215" y="3581179"/>
                </a:moveTo>
                <a:lnTo>
                  <a:pt x="3594543" y="3582892"/>
                </a:lnTo>
                <a:lnTo>
                  <a:pt x="3594495" y="3582640"/>
                </a:lnTo>
                <a:close/>
                <a:moveTo>
                  <a:pt x="3594167" y="3580924"/>
                </a:moveTo>
                <a:lnTo>
                  <a:pt x="3594215" y="3581179"/>
                </a:lnTo>
                <a:lnTo>
                  <a:pt x="3594183" y="3581008"/>
                </a:lnTo>
                <a:cubicBezTo>
                  <a:pt x="3594103" y="3580588"/>
                  <a:pt x="3594081" y="3580476"/>
                  <a:pt x="3594167" y="3580924"/>
                </a:cubicBezTo>
                <a:close/>
                <a:moveTo>
                  <a:pt x="3832908" y="3577301"/>
                </a:moveTo>
                <a:lnTo>
                  <a:pt x="3827391" y="3582819"/>
                </a:lnTo>
                <a:lnTo>
                  <a:pt x="3831259" y="3583840"/>
                </a:lnTo>
                <a:lnTo>
                  <a:pt x="3830025" y="3584386"/>
                </a:lnTo>
                <a:lnTo>
                  <a:pt x="3835163" y="3585747"/>
                </a:lnTo>
                <a:cubicBezTo>
                  <a:pt x="3838059" y="3585985"/>
                  <a:pt x="3840582" y="3584799"/>
                  <a:pt x="3841382" y="3579447"/>
                </a:cubicBezTo>
                <a:cubicBezTo>
                  <a:pt x="3839088" y="3579104"/>
                  <a:pt x="3835809" y="3577506"/>
                  <a:pt x="3832908" y="3577301"/>
                </a:cubicBezTo>
                <a:close/>
                <a:moveTo>
                  <a:pt x="3573484" y="3571827"/>
                </a:moveTo>
                <a:cubicBezTo>
                  <a:pt x="3580871" y="3574573"/>
                  <a:pt x="3586494" y="3578696"/>
                  <a:pt x="3593388" y="3583010"/>
                </a:cubicBezTo>
                <a:cubicBezTo>
                  <a:pt x="3593388" y="3583010"/>
                  <a:pt x="3591916" y="3584158"/>
                  <a:pt x="3591677" y="3585764"/>
                </a:cubicBezTo>
                <a:cubicBezTo>
                  <a:pt x="3584288" y="3583018"/>
                  <a:pt x="3576860" y="3580540"/>
                  <a:pt x="3573484" y="3571827"/>
                </a:cubicBezTo>
                <a:close/>
                <a:moveTo>
                  <a:pt x="3719823" y="3570663"/>
                </a:moveTo>
                <a:cubicBezTo>
                  <a:pt x="3742438" y="3584985"/>
                  <a:pt x="3766608" y="3601104"/>
                  <a:pt x="3790790" y="3615400"/>
                </a:cubicBezTo>
                <a:cubicBezTo>
                  <a:pt x="3766064" y="3583825"/>
                  <a:pt x="3753214" y="3575652"/>
                  <a:pt x="3719823" y="3570663"/>
                </a:cubicBezTo>
                <a:close/>
                <a:moveTo>
                  <a:pt x="3417734" y="3568090"/>
                </a:moveTo>
                <a:cubicBezTo>
                  <a:pt x="3419153" y="3568302"/>
                  <a:pt x="3420573" y="3568514"/>
                  <a:pt x="3421993" y="3568726"/>
                </a:cubicBezTo>
                <a:cubicBezTo>
                  <a:pt x="3421299" y="3573370"/>
                  <a:pt x="3420605" y="3578014"/>
                  <a:pt x="3419680" y="3584206"/>
                </a:cubicBezTo>
                <a:cubicBezTo>
                  <a:pt x="3418260" y="3583994"/>
                  <a:pt x="3416840" y="3583782"/>
                  <a:pt x="3415420" y="3583569"/>
                </a:cubicBezTo>
                <a:cubicBezTo>
                  <a:pt x="3416345" y="3577377"/>
                  <a:pt x="3417039" y="3572733"/>
                  <a:pt x="3417734" y="3568090"/>
                </a:cubicBezTo>
                <a:close/>
                <a:moveTo>
                  <a:pt x="3809027" y="3562167"/>
                </a:moveTo>
                <a:lnTo>
                  <a:pt x="3807470" y="3566562"/>
                </a:lnTo>
                <a:lnTo>
                  <a:pt x="3810718" y="3562735"/>
                </a:lnTo>
                <a:close/>
                <a:moveTo>
                  <a:pt x="3548247" y="3549668"/>
                </a:moveTo>
                <a:cubicBezTo>
                  <a:pt x="3555354" y="3555350"/>
                  <a:pt x="3560455" y="3563810"/>
                  <a:pt x="3563773" y="3573544"/>
                </a:cubicBezTo>
                <a:cubicBezTo>
                  <a:pt x="3559104" y="3572847"/>
                  <a:pt x="3553759" y="3576667"/>
                  <a:pt x="3547759" y="3574231"/>
                </a:cubicBezTo>
                <a:cubicBezTo>
                  <a:pt x="3540201" y="3571562"/>
                  <a:pt x="3547121" y="3557198"/>
                  <a:pt x="3548247" y="3549668"/>
                </a:cubicBezTo>
                <a:close/>
                <a:moveTo>
                  <a:pt x="3528011" y="3545495"/>
                </a:moveTo>
                <a:cubicBezTo>
                  <a:pt x="3535853" y="3546667"/>
                  <a:pt x="3535853" y="3546667"/>
                  <a:pt x="3537683" y="3555885"/>
                </a:cubicBezTo>
                <a:cubicBezTo>
                  <a:pt x="3534981" y="3552500"/>
                  <a:pt x="3530712" y="3548880"/>
                  <a:pt x="3528011" y="3545495"/>
                </a:cubicBezTo>
                <a:close/>
                <a:moveTo>
                  <a:pt x="3517825" y="3531860"/>
                </a:moveTo>
                <a:cubicBezTo>
                  <a:pt x="3519430" y="3531541"/>
                  <a:pt x="3521279" y="3532190"/>
                  <a:pt x="3522802" y="3532418"/>
                </a:cubicBezTo>
                <a:cubicBezTo>
                  <a:pt x="3521713" y="3539708"/>
                  <a:pt x="3517361" y="3537567"/>
                  <a:pt x="3514316" y="3537112"/>
                </a:cubicBezTo>
                <a:cubicBezTo>
                  <a:pt x="3514860" y="3533466"/>
                  <a:pt x="3516220" y="3532179"/>
                  <a:pt x="3517825" y="3531860"/>
                </a:cubicBezTo>
                <a:close/>
                <a:moveTo>
                  <a:pt x="5352191" y="3528291"/>
                </a:moveTo>
                <a:lnTo>
                  <a:pt x="5357653" y="3531542"/>
                </a:lnTo>
                <a:lnTo>
                  <a:pt x="5353127" y="3529255"/>
                </a:lnTo>
                <a:close/>
                <a:moveTo>
                  <a:pt x="3755681" y="3523663"/>
                </a:moveTo>
                <a:lnTo>
                  <a:pt x="3751726" y="3525869"/>
                </a:lnTo>
                <a:lnTo>
                  <a:pt x="3773574" y="3537601"/>
                </a:lnTo>
                <a:lnTo>
                  <a:pt x="3776436" y="3538132"/>
                </a:lnTo>
                <a:lnTo>
                  <a:pt x="3772903" y="3533657"/>
                </a:lnTo>
                <a:cubicBezTo>
                  <a:pt x="3767173" y="3528789"/>
                  <a:pt x="3760416" y="3524591"/>
                  <a:pt x="3755681" y="3523663"/>
                </a:cubicBezTo>
                <a:close/>
                <a:moveTo>
                  <a:pt x="5300662" y="3515276"/>
                </a:moveTo>
                <a:cubicBezTo>
                  <a:pt x="5301577" y="3515361"/>
                  <a:pt x="5302283" y="3515842"/>
                  <a:pt x="5302129" y="3517491"/>
                </a:cubicBezTo>
                <a:cubicBezTo>
                  <a:pt x="5300640" y="3517351"/>
                  <a:pt x="5299552" y="3517250"/>
                  <a:pt x="5298855" y="3516978"/>
                </a:cubicBezTo>
                <a:cubicBezTo>
                  <a:pt x="5298159" y="3516704"/>
                  <a:pt x="5297854" y="3516261"/>
                  <a:pt x="5297931" y="3515436"/>
                </a:cubicBezTo>
                <a:cubicBezTo>
                  <a:pt x="5298619" y="3515501"/>
                  <a:pt x="5299745" y="3515190"/>
                  <a:pt x="5300662" y="3515276"/>
                </a:cubicBezTo>
                <a:close/>
                <a:moveTo>
                  <a:pt x="5296463" y="3513221"/>
                </a:moveTo>
                <a:cubicBezTo>
                  <a:pt x="5297379" y="3513306"/>
                  <a:pt x="5298085" y="3513788"/>
                  <a:pt x="5297931" y="3515436"/>
                </a:cubicBezTo>
                <a:cubicBezTo>
                  <a:pt x="5296443" y="3515297"/>
                  <a:pt x="5295355" y="3515196"/>
                  <a:pt x="5294659" y="3514924"/>
                </a:cubicBezTo>
                <a:cubicBezTo>
                  <a:pt x="5293962" y="3514651"/>
                  <a:pt x="5293656" y="3514206"/>
                  <a:pt x="5293733" y="3513381"/>
                </a:cubicBezTo>
                <a:cubicBezTo>
                  <a:pt x="5294420" y="3513445"/>
                  <a:pt x="5295546" y="3513134"/>
                  <a:pt x="5296463" y="3513221"/>
                </a:cubicBezTo>
                <a:close/>
                <a:moveTo>
                  <a:pt x="3499349" y="3512482"/>
                </a:moveTo>
                <a:cubicBezTo>
                  <a:pt x="3498644" y="3517204"/>
                  <a:pt x="3497977" y="3521662"/>
                  <a:pt x="3497037" y="3527958"/>
                </a:cubicBezTo>
                <a:cubicBezTo>
                  <a:pt x="3494622" y="3524379"/>
                  <a:pt x="3493755" y="3519422"/>
                  <a:pt x="3490803" y="3517640"/>
                </a:cubicBezTo>
                <a:cubicBezTo>
                  <a:pt x="3494185" y="3516537"/>
                  <a:pt x="3496228" y="3513624"/>
                  <a:pt x="3499349" y="3512482"/>
                </a:cubicBezTo>
                <a:close/>
                <a:moveTo>
                  <a:pt x="3329544" y="3512391"/>
                </a:moveTo>
                <a:cubicBezTo>
                  <a:pt x="3344045" y="3520825"/>
                  <a:pt x="3374392" y="3526927"/>
                  <a:pt x="3378244" y="3553882"/>
                </a:cubicBezTo>
                <a:cubicBezTo>
                  <a:pt x="3333024" y="3520746"/>
                  <a:pt x="3333024" y="3520746"/>
                  <a:pt x="3329544" y="3512391"/>
                </a:cubicBezTo>
                <a:close/>
                <a:moveTo>
                  <a:pt x="3627972" y="3508733"/>
                </a:moveTo>
                <a:cubicBezTo>
                  <a:pt x="3627515" y="3511792"/>
                  <a:pt x="3627058" y="3514850"/>
                  <a:pt x="3626831" y="3516378"/>
                </a:cubicBezTo>
                <a:cubicBezTo>
                  <a:pt x="3631190" y="3518593"/>
                  <a:pt x="3635549" y="3520808"/>
                  <a:pt x="3640137" y="3521494"/>
                </a:cubicBezTo>
                <a:cubicBezTo>
                  <a:pt x="3636006" y="3517750"/>
                  <a:pt x="3632104" y="3512477"/>
                  <a:pt x="3627972" y="3508733"/>
                </a:cubicBezTo>
                <a:close/>
                <a:moveTo>
                  <a:pt x="3320294" y="3500026"/>
                </a:moveTo>
                <a:lnTo>
                  <a:pt x="3320553" y="3501598"/>
                </a:lnTo>
                <a:cubicBezTo>
                  <a:pt x="3320553" y="3501598"/>
                  <a:pt x="3320472" y="3501109"/>
                  <a:pt x="3320357" y="3500408"/>
                </a:cubicBezTo>
                <a:close/>
                <a:moveTo>
                  <a:pt x="3608049" y="3497548"/>
                </a:moveTo>
                <a:cubicBezTo>
                  <a:pt x="3605270" y="3496743"/>
                  <a:pt x="3603244" y="3497221"/>
                  <a:pt x="3605489" y="3502246"/>
                </a:cubicBezTo>
                <a:cubicBezTo>
                  <a:pt x="3608320" y="3504233"/>
                  <a:pt x="3613752" y="3509735"/>
                  <a:pt x="3615123" y="3500559"/>
                </a:cubicBezTo>
                <a:cubicBezTo>
                  <a:pt x="3614358" y="3500445"/>
                  <a:pt x="3610827" y="3498354"/>
                  <a:pt x="3608049" y="3497548"/>
                </a:cubicBezTo>
                <a:close/>
                <a:moveTo>
                  <a:pt x="3319672" y="3496245"/>
                </a:moveTo>
                <a:lnTo>
                  <a:pt x="3319898" y="3497613"/>
                </a:lnTo>
                <a:lnTo>
                  <a:pt x="3320294" y="3500026"/>
                </a:lnTo>
                <a:lnTo>
                  <a:pt x="3319951" y="3497939"/>
                </a:lnTo>
                <a:close/>
                <a:moveTo>
                  <a:pt x="3319589" y="3495744"/>
                </a:moveTo>
                <a:cubicBezTo>
                  <a:pt x="3319509" y="3495256"/>
                  <a:pt x="3319529" y="3495378"/>
                  <a:pt x="3319605" y="3495835"/>
                </a:cubicBezTo>
                <a:lnTo>
                  <a:pt x="3319672" y="3496245"/>
                </a:lnTo>
                <a:close/>
                <a:moveTo>
                  <a:pt x="3749981" y="3494395"/>
                </a:moveTo>
                <a:cubicBezTo>
                  <a:pt x="3759746" y="3500544"/>
                  <a:pt x="3769309" y="3509790"/>
                  <a:pt x="3777609" y="3517023"/>
                </a:cubicBezTo>
                <a:cubicBezTo>
                  <a:pt x="3769994" y="3505202"/>
                  <a:pt x="3769994" y="3505202"/>
                  <a:pt x="3749981" y="3494395"/>
                </a:cubicBezTo>
                <a:close/>
                <a:moveTo>
                  <a:pt x="3309575" y="3492169"/>
                </a:moveTo>
                <a:cubicBezTo>
                  <a:pt x="3312322" y="3492579"/>
                  <a:pt x="3315093" y="3494550"/>
                  <a:pt x="3317825" y="3496775"/>
                </a:cubicBezTo>
                <a:cubicBezTo>
                  <a:pt x="3316136" y="3497820"/>
                  <a:pt x="3315909" y="3499343"/>
                  <a:pt x="3315681" y="3500866"/>
                </a:cubicBezTo>
                <a:cubicBezTo>
                  <a:pt x="3312683" y="3500417"/>
                  <a:pt x="3308665" y="3498260"/>
                  <a:pt x="3309575" y="3492169"/>
                </a:cubicBezTo>
                <a:close/>
                <a:moveTo>
                  <a:pt x="3289169" y="3481820"/>
                </a:moveTo>
                <a:cubicBezTo>
                  <a:pt x="3290798" y="3482645"/>
                  <a:pt x="3291911" y="3485616"/>
                  <a:pt x="3291211" y="3490300"/>
                </a:cubicBezTo>
                <a:cubicBezTo>
                  <a:pt x="3288365" y="3488506"/>
                  <a:pt x="3287083" y="3486673"/>
                  <a:pt x="3284037" y="3486217"/>
                </a:cubicBezTo>
                <a:cubicBezTo>
                  <a:pt x="3285398" y="3482317"/>
                  <a:pt x="3287542" y="3480996"/>
                  <a:pt x="3289169" y="3481820"/>
                </a:cubicBezTo>
                <a:close/>
                <a:moveTo>
                  <a:pt x="3449992" y="3477918"/>
                </a:moveTo>
                <a:cubicBezTo>
                  <a:pt x="3451110" y="3477700"/>
                  <a:pt x="3452187" y="3477861"/>
                  <a:pt x="3453218" y="3478255"/>
                </a:cubicBezTo>
                <a:cubicBezTo>
                  <a:pt x="3456308" y="3479439"/>
                  <a:pt x="3458977" y="3482728"/>
                  <a:pt x="3461056" y="3484195"/>
                </a:cubicBezTo>
                <a:cubicBezTo>
                  <a:pt x="3458657" y="3490002"/>
                  <a:pt x="3456482" y="3494300"/>
                  <a:pt x="3454557" y="3498636"/>
                </a:cubicBezTo>
                <a:cubicBezTo>
                  <a:pt x="3452211" y="3492120"/>
                  <a:pt x="3448190" y="3489979"/>
                  <a:pt x="3442194" y="3489082"/>
                </a:cubicBezTo>
                <a:cubicBezTo>
                  <a:pt x="3444144" y="3486292"/>
                  <a:pt x="3445271" y="3478754"/>
                  <a:pt x="3449992" y="3477918"/>
                </a:cubicBezTo>
                <a:close/>
                <a:moveTo>
                  <a:pt x="3278337" y="3473552"/>
                </a:moveTo>
                <a:cubicBezTo>
                  <a:pt x="3280642" y="3474477"/>
                  <a:pt x="3282991" y="3476375"/>
                  <a:pt x="3285086" y="3477463"/>
                </a:cubicBezTo>
                <a:lnTo>
                  <a:pt x="3284854" y="3477593"/>
                </a:lnTo>
                <a:lnTo>
                  <a:pt x="3285310" y="3478323"/>
                </a:lnTo>
                <a:cubicBezTo>
                  <a:pt x="3285617" y="3478929"/>
                  <a:pt x="3285898" y="3479716"/>
                  <a:pt x="3285789" y="3480445"/>
                </a:cubicBezTo>
                <a:cubicBezTo>
                  <a:pt x="3284015" y="3481671"/>
                  <a:pt x="3284015" y="3481671"/>
                  <a:pt x="3283579" y="3484587"/>
                </a:cubicBezTo>
                <a:cubicBezTo>
                  <a:pt x="3283688" y="3483857"/>
                  <a:pt x="3283626" y="3481612"/>
                  <a:pt x="3283703" y="3479761"/>
                </a:cubicBezTo>
                <a:lnTo>
                  <a:pt x="3283892" y="3478128"/>
                </a:lnTo>
                <a:lnTo>
                  <a:pt x="3281392" y="3479523"/>
                </a:lnTo>
                <a:cubicBezTo>
                  <a:pt x="3277954" y="3479880"/>
                  <a:pt x="3275152" y="3475979"/>
                  <a:pt x="3271841" y="3475484"/>
                </a:cubicBezTo>
                <a:cubicBezTo>
                  <a:pt x="3273766" y="3472676"/>
                  <a:pt x="3276029" y="3472627"/>
                  <a:pt x="3278337" y="3473552"/>
                </a:cubicBezTo>
                <a:close/>
                <a:moveTo>
                  <a:pt x="3726160" y="3471338"/>
                </a:moveTo>
                <a:cubicBezTo>
                  <a:pt x="3723509" y="3471691"/>
                  <a:pt x="3720108" y="3474590"/>
                  <a:pt x="3719465" y="3478891"/>
                </a:cubicBezTo>
                <a:cubicBezTo>
                  <a:pt x="3722524" y="3479348"/>
                  <a:pt x="3727341" y="3478504"/>
                  <a:pt x="3729942" y="3482021"/>
                </a:cubicBezTo>
                <a:cubicBezTo>
                  <a:pt x="3732544" y="3485535"/>
                  <a:pt x="3735374" y="3487522"/>
                  <a:pt x="3738204" y="3489508"/>
                </a:cubicBezTo>
                <a:cubicBezTo>
                  <a:pt x="3744093" y="3491951"/>
                  <a:pt x="3748751" y="3481704"/>
                  <a:pt x="3740876" y="3482090"/>
                </a:cubicBezTo>
                <a:cubicBezTo>
                  <a:pt x="3737818" y="3481633"/>
                  <a:pt x="3727956" y="3484850"/>
                  <a:pt x="3729327" y="3475674"/>
                </a:cubicBezTo>
                <a:cubicBezTo>
                  <a:pt x="3729613" y="3473764"/>
                  <a:pt x="3729211" y="3472531"/>
                  <a:pt x="3728429" y="3471876"/>
                </a:cubicBezTo>
                <a:cubicBezTo>
                  <a:pt x="3727843" y="3471386"/>
                  <a:pt x="3727042" y="3471220"/>
                  <a:pt x="3726160" y="3471338"/>
                </a:cubicBezTo>
                <a:close/>
                <a:moveTo>
                  <a:pt x="5281893" y="3464874"/>
                </a:moveTo>
                <a:lnTo>
                  <a:pt x="5273909" y="3467520"/>
                </a:lnTo>
                <a:lnTo>
                  <a:pt x="5274365" y="3467789"/>
                </a:lnTo>
                <a:lnTo>
                  <a:pt x="5283183" y="3466244"/>
                </a:lnTo>
                <a:lnTo>
                  <a:pt x="5282450" y="3465454"/>
                </a:lnTo>
                <a:close/>
                <a:moveTo>
                  <a:pt x="3548479" y="3458280"/>
                </a:moveTo>
                <a:lnTo>
                  <a:pt x="3548058" y="3461095"/>
                </a:lnTo>
                <a:cubicBezTo>
                  <a:pt x="3555705" y="3462237"/>
                  <a:pt x="3562868" y="3464871"/>
                  <a:pt x="3569601" y="3472130"/>
                </a:cubicBezTo>
                <a:lnTo>
                  <a:pt x="3566810" y="3466298"/>
                </a:lnTo>
                <a:lnTo>
                  <a:pt x="3550498" y="3459189"/>
                </a:lnTo>
                <a:close/>
                <a:moveTo>
                  <a:pt x="5296908" y="3456394"/>
                </a:moveTo>
                <a:lnTo>
                  <a:pt x="5296079" y="3457150"/>
                </a:lnTo>
                <a:lnTo>
                  <a:pt x="5296140" y="3460720"/>
                </a:lnTo>
                <a:lnTo>
                  <a:pt x="5292728" y="3460210"/>
                </a:lnTo>
                <a:lnTo>
                  <a:pt x="5290884" y="3461894"/>
                </a:lnTo>
                <a:lnTo>
                  <a:pt x="5285255" y="3463760"/>
                </a:lnTo>
                <a:lnTo>
                  <a:pt x="5287019" y="3465572"/>
                </a:lnTo>
                <a:lnTo>
                  <a:pt x="5295766" y="3464040"/>
                </a:lnTo>
                <a:cubicBezTo>
                  <a:pt x="5297523" y="3462740"/>
                  <a:pt x="5297980" y="3459681"/>
                  <a:pt x="5296908" y="3456394"/>
                </a:cubicBezTo>
                <a:close/>
                <a:moveTo>
                  <a:pt x="3251781" y="3455951"/>
                </a:moveTo>
                <a:cubicBezTo>
                  <a:pt x="3259025" y="3457034"/>
                  <a:pt x="3266066" y="3461181"/>
                  <a:pt x="3272882" y="3466843"/>
                </a:cubicBezTo>
                <a:lnTo>
                  <a:pt x="3272452" y="3467322"/>
                </a:lnTo>
                <a:lnTo>
                  <a:pt x="3273307" y="3471685"/>
                </a:lnTo>
                <a:cubicBezTo>
                  <a:pt x="3273090" y="3473143"/>
                  <a:pt x="3271315" y="3474369"/>
                  <a:pt x="3271097" y="3475827"/>
                </a:cubicBezTo>
                <a:lnTo>
                  <a:pt x="3272351" y="3467435"/>
                </a:lnTo>
                <a:lnTo>
                  <a:pt x="3269206" y="3470938"/>
                </a:lnTo>
                <a:cubicBezTo>
                  <a:pt x="3263913" y="3467051"/>
                  <a:pt x="3258347" y="3461576"/>
                  <a:pt x="3251781" y="3455951"/>
                </a:cubicBezTo>
                <a:close/>
                <a:moveTo>
                  <a:pt x="3681693" y="3445025"/>
                </a:moveTo>
                <a:cubicBezTo>
                  <a:pt x="3680291" y="3445255"/>
                  <a:pt x="3679217" y="3446560"/>
                  <a:pt x="3678759" y="3449619"/>
                </a:cubicBezTo>
                <a:cubicBezTo>
                  <a:pt x="3680289" y="3449847"/>
                  <a:pt x="3683347" y="3450304"/>
                  <a:pt x="3684876" y="3450532"/>
                </a:cubicBezTo>
                <a:cubicBezTo>
                  <a:pt x="3687060" y="3456852"/>
                  <a:pt x="3691648" y="3457537"/>
                  <a:pt x="3696235" y="3458223"/>
                </a:cubicBezTo>
                <a:cubicBezTo>
                  <a:pt x="3702124" y="3460666"/>
                  <a:pt x="3707784" y="3464639"/>
                  <a:pt x="3711432" y="3469874"/>
                </a:cubicBezTo>
                <a:cubicBezTo>
                  <a:pt x="3713260" y="3457640"/>
                  <a:pt x="3701281" y="3455850"/>
                  <a:pt x="3695354" y="3453662"/>
                </a:cubicBezTo>
                <a:cubicBezTo>
                  <a:pt x="3693060" y="3453319"/>
                  <a:pt x="3685900" y="3444334"/>
                  <a:pt x="3681693" y="3445025"/>
                </a:cubicBezTo>
                <a:close/>
                <a:moveTo>
                  <a:pt x="3223846" y="3436187"/>
                </a:moveTo>
                <a:cubicBezTo>
                  <a:pt x="3226381" y="3436530"/>
                  <a:pt x="3228548" y="3440733"/>
                  <a:pt x="3229306" y="3443144"/>
                </a:cubicBezTo>
                <a:cubicBezTo>
                  <a:pt x="3226614" y="3441210"/>
                  <a:pt x="3223921" y="3439275"/>
                  <a:pt x="3221229" y="3437340"/>
                </a:cubicBezTo>
                <a:cubicBezTo>
                  <a:pt x="3222116" y="3436387"/>
                  <a:pt x="3223002" y="3436073"/>
                  <a:pt x="3223846" y="3436187"/>
                </a:cubicBezTo>
                <a:close/>
                <a:moveTo>
                  <a:pt x="3224503" y="3432551"/>
                </a:moveTo>
                <a:lnTo>
                  <a:pt x="3224863" y="3434428"/>
                </a:lnTo>
                <a:cubicBezTo>
                  <a:pt x="3224863" y="3434428"/>
                  <a:pt x="3224776" y="3433979"/>
                  <a:pt x="3224652" y="3433336"/>
                </a:cubicBezTo>
                <a:close/>
                <a:moveTo>
                  <a:pt x="3223939" y="3429626"/>
                </a:moveTo>
                <a:lnTo>
                  <a:pt x="3224217" y="3431068"/>
                </a:lnTo>
                <a:lnTo>
                  <a:pt x="3224503" y="3432551"/>
                </a:lnTo>
                <a:lnTo>
                  <a:pt x="3224159" y="3430769"/>
                </a:lnTo>
                <a:close/>
                <a:moveTo>
                  <a:pt x="3387689" y="3429143"/>
                </a:moveTo>
                <a:cubicBezTo>
                  <a:pt x="3386995" y="3433787"/>
                  <a:pt x="3386302" y="3438431"/>
                  <a:pt x="3385376" y="3444623"/>
                </a:cubicBezTo>
                <a:cubicBezTo>
                  <a:pt x="3384451" y="3439737"/>
                  <a:pt x="3383295" y="3436399"/>
                  <a:pt x="3380289" y="3434368"/>
                </a:cubicBezTo>
                <a:cubicBezTo>
                  <a:pt x="3382139" y="3433061"/>
                  <a:pt x="3385840" y="3430449"/>
                  <a:pt x="3387689" y="3429143"/>
                </a:cubicBezTo>
                <a:close/>
                <a:moveTo>
                  <a:pt x="3223829" y="3429051"/>
                </a:moveTo>
                <a:lnTo>
                  <a:pt x="3223939" y="3429626"/>
                </a:lnTo>
                <a:lnTo>
                  <a:pt x="3223845" y="3429135"/>
                </a:lnTo>
                <a:cubicBezTo>
                  <a:pt x="3223765" y="3428716"/>
                  <a:pt x="3223743" y="3428603"/>
                  <a:pt x="3223829" y="3429051"/>
                </a:cubicBezTo>
                <a:close/>
                <a:moveTo>
                  <a:pt x="3520056" y="3428769"/>
                </a:moveTo>
                <a:lnTo>
                  <a:pt x="3519993" y="3429189"/>
                </a:lnTo>
                <a:lnTo>
                  <a:pt x="3535327" y="3436184"/>
                </a:lnTo>
                <a:lnTo>
                  <a:pt x="3533142" y="3434047"/>
                </a:lnTo>
                <a:cubicBezTo>
                  <a:pt x="3529060" y="3431287"/>
                  <a:pt x="3524644" y="3429454"/>
                  <a:pt x="3520056" y="3428769"/>
                </a:cubicBezTo>
                <a:close/>
                <a:moveTo>
                  <a:pt x="3201524" y="3423160"/>
                </a:moveTo>
                <a:cubicBezTo>
                  <a:pt x="3208917" y="3425873"/>
                  <a:pt x="3216544" y="3427013"/>
                  <a:pt x="3221922" y="3431034"/>
                </a:cubicBezTo>
                <a:cubicBezTo>
                  <a:pt x="3221687" y="3432608"/>
                  <a:pt x="3221687" y="3432608"/>
                  <a:pt x="3219965" y="3433692"/>
                </a:cubicBezTo>
                <a:cubicBezTo>
                  <a:pt x="3213882" y="3434392"/>
                  <a:pt x="3205784" y="3436399"/>
                  <a:pt x="3199212" y="3438635"/>
                </a:cubicBezTo>
                <a:cubicBezTo>
                  <a:pt x="3199917" y="3433914"/>
                  <a:pt x="3200819" y="3427881"/>
                  <a:pt x="3201524" y="3423160"/>
                </a:cubicBezTo>
                <a:close/>
                <a:moveTo>
                  <a:pt x="5284283" y="3413412"/>
                </a:moveTo>
                <a:lnTo>
                  <a:pt x="5283695" y="3414033"/>
                </a:lnTo>
                <a:cubicBezTo>
                  <a:pt x="5282529" y="3416594"/>
                  <a:pt x="5283008" y="3418620"/>
                  <a:pt x="5287061" y="3417663"/>
                </a:cubicBezTo>
                <a:lnTo>
                  <a:pt x="5291160" y="3417010"/>
                </a:lnTo>
                <a:lnTo>
                  <a:pt x="5285266" y="3413640"/>
                </a:lnTo>
                <a:close/>
                <a:moveTo>
                  <a:pt x="3387005" y="3410376"/>
                </a:moveTo>
                <a:cubicBezTo>
                  <a:pt x="3390350" y="3417041"/>
                  <a:pt x="3395220" y="3425475"/>
                  <a:pt x="3398589" y="3433685"/>
                </a:cubicBezTo>
                <a:cubicBezTo>
                  <a:pt x="3393045" y="3429774"/>
                  <a:pt x="3387275" y="3427371"/>
                  <a:pt x="3381980" y="3423497"/>
                </a:cubicBezTo>
                <a:cubicBezTo>
                  <a:pt x="3382656" y="3418974"/>
                  <a:pt x="3384830" y="3414676"/>
                  <a:pt x="3387005" y="3410376"/>
                </a:cubicBezTo>
                <a:close/>
                <a:moveTo>
                  <a:pt x="5294550" y="3406558"/>
                </a:moveTo>
                <a:lnTo>
                  <a:pt x="5290190" y="3407186"/>
                </a:lnTo>
                <a:lnTo>
                  <a:pt x="5290093" y="3407288"/>
                </a:lnTo>
                <a:lnTo>
                  <a:pt x="5290382" y="3410158"/>
                </a:lnTo>
                <a:lnTo>
                  <a:pt x="5296549" y="3416484"/>
                </a:lnTo>
                <a:lnTo>
                  <a:pt x="5304635" y="3419507"/>
                </a:lnTo>
                <a:cubicBezTo>
                  <a:pt x="5310347" y="3422705"/>
                  <a:pt x="5315829" y="3427433"/>
                  <a:pt x="5320839" y="3430527"/>
                </a:cubicBezTo>
                <a:cubicBezTo>
                  <a:pt x="5329328" y="3436486"/>
                  <a:pt x="5341153" y="3443675"/>
                  <a:pt x="5351697" y="3442503"/>
                </a:cubicBezTo>
                <a:lnTo>
                  <a:pt x="5356607" y="3440374"/>
                </a:lnTo>
                <a:lnTo>
                  <a:pt x="5354443" y="3438121"/>
                </a:lnTo>
                <a:cubicBezTo>
                  <a:pt x="5351570" y="3435410"/>
                  <a:pt x="5349007" y="3433370"/>
                  <a:pt x="5347058" y="3432530"/>
                </a:cubicBezTo>
                <a:cubicBezTo>
                  <a:pt x="5344041" y="3431228"/>
                  <a:pt x="5342253" y="3436710"/>
                  <a:pt x="5336780" y="3436781"/>
                </a:cubicBezTo>
                <a:cubicBezTo>
                  <a:pt x="5329896" y="3435895"/>
                  <a:pt x="5328170" y="3430634"/>
                  <a:pt x="5320057" y="3422963"/>
                </a:cubicBezTo>
                <a:cubicBezTo>
                  <a:pt x="5312857" y="3417772"/>
                  <a:pt x="5306569" y="3415059"/>
                  <a:pt x="5302388" y="3411169"/>
                </a:cubicBezTo>
                <a:lnTo>
                  <a:pt x="5297539" y="3406566"/>
                </a:lnTo>
                <a:lnTo>
                  <a:pt x="5297678" y="3406835"/>
                </a:lnTo>
                <a:cubicBezTo>
                  <a:pt x="5297843" y="3407348"/>
                  <a:pt x="5297817" y="3407700"/>
                  <a:pt x="5297554" y="3407848"/>
                </a:cubicBezTo>
                <a:close/>
                <a:moveTo>
                  <a:pt x="3638619" y="3406099"/>
                </a:moveTo>
                <a:cubicBezTo>
                  <a:pt x="3637705" y="3412216"/>
                  <a:pt x="3637019" y="3416804"/>
                  <a:pt x="3636334" y="3421392"/>
                </a:cubicBezTo>
                <a:cubicBezTo>
                  <a:pt x="3645281" y="3424293"/>
                  <a:pt x="3654001" y="3428722"/>
                  <a:pt x="3661418" y="3431393"/>
                </a:cubicBezTo>
                <a:cubicBezTo>
                  <a:pt x="3665752" y="3432041"/>
                  <a:pt x="3667825" y="3449548"/>
                  <a:pt x="3673785" y="3441058"/>
                </a:cubicBezTo>
                <a:cubicBezTo>
                  <a:pt x="3677528" y="3436928"/>
                  <a:pt x="3674928" y="3433413"/>
                  <a:pt x="3671868" y="3432955"/>
                </a:cubicBezTo>
                <a:cubicBezTo>
                  <a:pt x="3667281" y="3432270"/>
                  <a:pt x="3664934" y="3428792"/>
                  <a:pt x="3661032" y="3423519"/>
                </a:cubicBezTo>
                <a:cubicBezTo>
                  <a:pt x="3654299" y="3416259"/>
                  <a:pt x="3647109" y="3412058"/>
                  <a:pt x="3638619" y="3406099"/>
                </a:cubicBezTo>
                <a:close/>
                <a:moveTo>
                  <a:pt x="5192031" y="3404493"/>
                </a:moveTo>
                <a:lnTo>
                  <a:pt x="5193284" y="3407148"/>
                </a:lnTo>
                <a:lnTo>
                  <a:pt x="5207321" y="3414817"/>
                </a:lnTo>
                <a:lnTo>
                  <a:pt x="5199288" y="3408328"/>
                </a:lnTo>
                <a:lnTo>
                  <a:pt x="5195930" y="3406009"/>
                </a:lnTo>
                <a:lnTo>
                  <a:pt x="5193675" y="3404728"/>
                </a:lnTo>
                <a:close/>
                <a:moveTo>
                  <a:pt x="3575029" y="3404414"/>
                </a:moveTo>
                <a:cubicBezTo>
                  <a:pt x="3573201" y="3416648"/>
                  <a:pt x="3583063" y="3413431"/>
                  <a:pt x="3587651" y="3414116"/>
                </a:cubicBezTo>
                <a:cubicBezTo>
                  <a:pt x="3588564" y="3408000"/>
                  <a:pt x="3586556" y="3405745"/>
                  <a:pt x="3583746" y="3404934"/>
                </a:cubicBezTo>
                <a:cubicBezTo>
                  <a:pt x="3580935" y="3404124"/>
                  <a:pt x="3577323" y="3404756"/>
                  <a:pt x="3575029" y="3404414"/>
                </a:cubicBezTo>
                <a:close/>
                <a:moveTo>
                  <a:pt x="5251608" y="3402396"/>
                </a:moveTo>
                <a:lnTo>
                  <a:pt x="5253237" y="3408473"/>
                </a:lnTo>
                <a:lnTo>
                  <a:pt x="5256948" y="3405451"/>
                </a:lnTo>
                <a:lnTo>
                  <a:pt x="5255502" y="3403967"/>
                </a:lnTo>
                <a:cubicBezTo>
                  <a:pt x="5253547" y="3402429"/>
                  <a:pt x="5252103" y="3401718"/>
                  <a:pt x="5251608" y="3402396"/>
                </a:cubicBezTo>
                <a:close/>
                <a:moveTo>
                  <a:pt x="3621409" y="3395711"/>
                </a:moveTo>
                <a:cubicBezTo>
                  <a:pt x="3618605" y="3395292"/>
                  <a:pt x="3614018" y="3394607"/>
                  <a:pt x="3612876" y="3402253"/>
                </a:cubicBezTo>
                <a:cubicBezTo>
                  <a:pt x="3615679" y="3402671"/>
                  <a:pt x="3620038" y="3404887"/>
                  <a:pt x="3621409" y="3395711"/>
                </a:cubicBezTo>
                <a:close/>
                <a:moveTo>
                  <a:pt x="3334225" y="3395527"/>
                </a:moveTo>
                <a:cubicBezTo>
                  <a:pt x="3334934" y="3395633"/>
                  <a:pt x="3335528" y="3396526"/>
                  <a:pt x="3336002" y="3398206"/>
                </a:cubicBezTo>
                <a:cubicBezTo>
                  <a:pt x="3334347" y="3399567"/>
                  <a:pt x="3334151" y="3400879"/>
                  <a:pt x="3332496" y="3402240"/>
                </a:cubicBezTo>
                <a:cubicBezTo>
                  <a:pt x="3332731" y="3400666"/>
                  <a:pt x="3331508" y="3399143"/>
                  <a:pt x="3331742" y="3397568"/>
                </a:cubicBezTo>
                <a:cubicBezTo>
                  <a:pt x="3332687" y="3396101"/>
                  <a:pt x="3333515" y="3395420"/>
                  <a:pt x="3334225" y="3395527"/>
                </a:cubicBezTo>
                <a:close/>
                <a:moveTo>
                  <a:pt x="5221398" y="3395330"/>
                </a:moveTo>
                <a:lnTo>
                  <a:pt x="5228148" y="3402741"/>
                </a:lnTo>
                <a:lnTo>
                  <a:pt x="5232022" y="3406678"/>
                </a:lnTo>
                <a:lnTo>
                  <a:pt x="5237534" y="3405572"/>
                </a:lnTo>
                <a:lnTo>
                  <a:pt x="5237920" y="3405191"/>
                </a:lnTo>
                <a:lnTo>
                  <a:pt x="5237462" y="3404916"/>
                </a:lnTo>
                <a:close/>
                <a:moveTo>
                  <a:pt x="3563225" y="3393416"/>
                </a:moveTo>
                <a:cubicBezTo>
                  <a:pt x="3562084" y="3393392"/>
                  <a:pt x="3560808" y="3394082"/>
                  <a:pt x="3559376" y="3395821"/>
                </a:cubicBezTo>
                <a:cubicBezTo>
                  <a:pt x="3563506" y="3399566"/>
                  <a:pt x="3566081" y="3401513"/>
                  <a:pt x="3570441" y="3403728"/>
                </a:cubicBezTo>
                <a:cubicBezTo>
                  <a:pt x="3568853" y="3399974"/>
                  <a:pt x="3566646" y="3393488"/>
                  <a:pt x="3563225" y="3393416"/>
                </a:cubicBezTo>
                <a:close/>
                <a:moveTo>
                  <a:pt x="3327894" y="3391788"/>
                </a:moveTo>
                <a:cubicBezTo>
                  <a:pt x="3329706" y="3392059"/>
                  <a:pt x="3331727" y="3393479"/>
                  <a:pt x="3333118" y="3394432"/>
                </a:cubicBezTo>
                <a:cubicBezTo>
                  <a:pt x="3329466" y="3398360"/>
                  <a:pt x="3326687" y="3396453"/>
                  <a:pt x="3323939" y="3396043"/>
                </a:cubicBezTo>
                <a:cubicBezTo>
                  <a:pt x="3324484" y="3392397"/>
                  <a:pt x="3326084" y="3391518"/>
                  <a:pt x="3327894" y="3391788"/>
                </a:cubicBezTo>
                <a:close/>
                <a:moveTo>
                  <a:pt x="5177803" y="3390951"/>
                </a:moveTo>
                <a:lnTo>
                  <a:pt x="5178544" y="3392571"/>
                </a:lnTo>
                <a:lnTo>
                  <a:pt x="5202395" y="3405811"/>
                </a:lnTo>
                <a:lnTo>
                  <a:pt x="5218996" y="3416466"/>
                </a:lnTo>
                <a:lnTo>
                  <a:pt x="5220466" y="3413861"/>
                </a:lnTo>
                <a:lnTo>
                  <a:pt x="5219284" y="3412988"/>
                </a:lnTo>
                <a:cubicBezTo>
                  <a:pt x="5211677" y="3406405"/>
                  <a:pt x="5214576" y="3409828"/>
                  <a:pt x="5219041" y="3415272"/>
                </a:cubicBezTo>
                <a:lnTo>
                  <a:pt x="5219097" y="3415344"/>
                </a:lnTo>
                <a:lnTo>
                  <a:pt x="5217953" y="3414720"/>
                </a:lnTo>
                <a:close/>
                <a:moveTo>
                  <a:pt x="5251592" y="3390447"/>
                </a:moveTo>
                <a:cubicBezTo>
                  <a:pt x="5251592" y="3390447"/>
                  <a:pt x="5250916" y="3391197"/>
                  <a:pt x="5249872" y="3392310"/>
                </a:cubicBezTo>
                <a:lnTo>
                  <a:pt x="5249334" y="3392862"/>
                </a:lnTo>
                <a:lnTo>
                  <a:pt x="5258393" y="3400959"/>
                </a:lnTo>
                <a:lnTo>
                  <a:pt x="5260269" y="3402746"/>
                </a:lnTo>
                <a:lnTo>
                  <a:pt x="5263140" y="3400407"/>
                </a:lnTo>
                <a:lnTo>
                  <a:pt x="5260868" y="3398619"/>
                </a:lnTo>
                <a:cubicBezTo>
                  <a:pt x="5256780" y="3394770"/>
                  <a:pt x="5253101" y="3391098"/>
                  <a:pt x="5251592" y="3390447"/>
                </a:cubicBezTo>
                <a:close/>
                <a:moveTo>
                  <a:pt x="3603802" y="3387120"/>
                </a:moveTo>
                <a:cubicBezTo>
                  <a:pt x="3602182" y="3387496"/>
                  <a:pt x="3600806" y="3388854"/>
                  <a:pt x="3600254" y="3392550"/>
                </a:cubicBezTo>
                <a:cubicBezTo>
                  <a:pt x="3603313" y="3393007"/>
                  <a:pt x="3607444" y="3396750"/>
                  <a:pt x="3608815" y="3387575"/>
                </a:cubicBezTo>
                <a:cubicBezTo>
                  <a:pt x="3607286" y="3387347"/>
                  <a:pt x="3605421" y="3386743"/>
                  <a:pt x="3603802" y="3387120"/>
                </a:cubicBezTo>
                <a:close/>
                <a:moveTo>
                  <a:pt x="3583921" y="3376299"/>
                </a:moveTo>
                <a:cubicBezTo>
                  <a:pt x="3583463" y="3379357"/>
                  <a:pt x="3583235" y="3380887"/>
                  <a:pt x="3582817" y="3383691"/>
                </a:cubicBezTo>
                <a:cubicBezTo>
                  <a:pt x="3585875" y="3384147"/>
                  <a:pt x="3588934" y="3384605"/>
                  <a:pt x="3591992" y="3385062"/>
                </a:cubicBezTo>
                <a:cubicBezTo>
                  <a:pt x="3592412" y="3382258"/>
                  <a:pt x="3592640" y="3380729"/>
                  <a:pt x="3593097" y="3377671"/>
                </a:cubicBezTo>
                <a:cubicBezTo>
                  <a:pt x="3590038" y="3377213"/>
                  <a:pt x="3586979" y="3376757"/>
                  <a:pt x="3583921" y="3376299"/>
                </a:cubicBezTo>
                <a:close/>
                <a:moveTo>
                  <a:pt x="5259829" y="3372891"/>
                </a:moveTo>
                <a:lnTo>
                  <a:pt x="5269446" y="3380886"/>
                </a:lnTo>
                <a:lnTo>
                  <a:pt x="5277833" y="3388440"/>
                </a:lnTo>
                <a:lnTo>
                  <a:pt x="5278162" y="3388172"/>
                </a:lnTo>
                <a:lnTo>
                  <a:pt x="5277223" y="3387281"/>
                </a:lnTo>
                <a:lnTo>
                  <a:pt x="5265133" y="3375868"/>
                </a:lnTo>
                <a:close/>
                <a:moveTo>
                  <a:pt x="3314050" y="3369596"/>
                </a:moveTo>
                <a:cubicBezTo>
                  <a:pt x="3313390" y="3374010"/>
                  <a:pt x="3312730" y="3378426"/>
                  <a:pt x="3312071" y="3382840"/>
                </a:cubicBezTo>
                <a:cubicBezTo>
                  <a:pt x="3309702" y="3377974"/>
                  <a:pt x="3305600" y="3374351"/>
                  <a:pt x="3301497" y="3370729"/>
                </a:cubicBezTo>
                <a:cubicBezTo>
                  <a:pt x="3304965" y="3368238"/>
                  <a:pt x="3309507" y="3368917"/>
                  <a:pt x="3314050" y="3369596"/>
                </a:cubicBezTo>
                <a:close/>
                <a:moveTo>
                  <a:pt x="3390048" y="3367798"/>
                </a:moveTo>
                <a:lnTo>
                  <a:pt x="3388779" y="3376291"/>
                </a:lnTo>
                <a:lnTo>
                  <a:pt x="3392301" y="3378672"/>
                </a:lnTo>
                <a:cubicBezTo>
                  <a:pt x="3397961" y="3382645"/>
                  <a:pt x="3403622" y="3386617"/>
                  <a:pt x="3409282" y="3390589"/>
                </a:cubicBezTo>
                <a:cubicBezTo>
                  <a:pt x="3414942" y="3394562"/>
                  <a:pt x="3418616" y="3401364"/>
                  <a:pt x="3422747" y="3405109"/>
                </a:cubicBezTo>
                <a:cubicBezTo>
                  <a:pt x="3433584" y="3414546"/>
                  <a:pt x="3446314" y="3413060"/>
                  <a:pt x="3454348" y="3422078"/>
                </a:cubicBezTo>
                <a:cubicBezTo>
                  <a:pt x="3465210" y="3433081"/>
                  <a:pt x="3474976" y="3439230"/>
                  <a:pt x="3486753" y="3444116"/>
                </a:cubicBezTo>
                <a:cubicBezTo>
                  <a:pt x="3499603" y="3452290"/>
                  <a:pt x="3510695" y="3461765"/>
                  <a:pt x="3523062" y="3471430"/>
                </a:cubicBezTo>
                <a:cubicBezTo>
                  <a:pt x="3534382" y="3479374"/>
                  <a:pt x="3546198" y="3484006"/>
                  <a:pt x="3557035" y="3493442"/>
                </a:cubicBezTo>
                <a:cubicBezTo>
                  <a:pt x="3562695" y="3497415"/>
                  <a:pt x="3566370" y="3504218"/>
                  <a:pt x="3572030" y="3508190"/>
                </a:cubicBezTo>
                <a:cubicBezTo>
                  <a:pt x="3577689" y="3512162"/>
                  <a:pt x="3583350" y="3516135"/>
                  <a:pt x="3589010" y="3520108"/>
                </a:cubicBezTo>
                <a:cubicBezTo>
                  <a:pt x="3600103" y="3529582"/>
                  <a:pt x="3612736" y="3537463"/>
                  <a:pt x="3624056" y="3545407"/>
                </a:cubicBezTo>
                <a:cubicBezTo>
                  <a:pt x="3635377" y="3553353"/>
                  <a:pt x="3648428" y="3558430"/>
                  <a:pt x="3659292" y="3569433"/>
                </a:cubicBezTo>
                <a:cubicBezTo>
                  <a:pt x="3668855" y="3578679"/>
                  <a:pt x="3679718" y="3589683"/>
                  <a:pt x="3692612" y="3585356"/>
                </a:cubicBezTo>
                <a:cubicBezTo>
                  <a:pt x="3686978" y="3582951"/>
                  <a:pt x="3682618" y="3580736"/>
                  <a:pt x="3676730" y="3578293"/>
                </a:cubicBezTo>
                <a:cubicBezTo>
                  <a:pt x="3672370" y="3576078"/>
                  <a:pt x="3668468" y="3570805"/>
                  <a:pt x="3664108" y="3568590"/>
                </a:cubicBezTo>
                <a:cubicBezTo>
                  <a:pt x="3659749" y="3566375"/>
                  <a:pt x="3657605" y="3559802"/>
                  <a:pt x="3653473" y="3556057"/>
                </a:cubicBezTo>
                <a:cubicBezTo>
                  <a:pt x="3649342" y="3552313"/>
                  <a:pt x="3643709" y="3549908"/>
                  <a:pt x="3638048" y="3545935"/>
                </a:cubicBezTo>
                <a:cubicBezTo>
                  <a:pt x="3614912" y="3533359"/>
                  <a:pt x="3594056" y="3517735"/>
                  <a:pt x="3572943" y="3502073"/>
                </a:cubicBezTo>
                <a:cubicBezTo>
                  <a:pt x="3552087" y="3486450"/>
                  <a:pt x="3530479" y="3474101"/>
                  <a:pt x="3509852" y="3456948"/>
                </a:cubicBezTo>
                <a:cubicBezTo>
                  <a:pt x="3501590" y="3449461"/>
                  <a:pt x="3494242" y="3435855"/>
                  <a:pt x="3483308" y="3435785"/>
                </a:cubicBezTo>
                <a:cubicBezTo>
                  <a:pt x="3478720" y="3435099"/>
                  <a:pt x="3477190" y="3434871"/>
                  <a:pt x="3473516" y="3428068"/>
                </a:cubicBezTo>
                <a:cubicBezTo>
                  <a:pt x="3471372" y="3421494"/>
                  <a:pt x="3463268" y="3423410"/>
                  <a:pt x="3457634" y="3421005"/>
                </a:cubicBezTo>
                <a:cubicBezTo>
                  <a:pt x="3452605" y="3418039"/>
                  <a:pt x="3447375" y="3413805"/>
                  <a:pt x="3442178" y="3409348"/>
                </a:cubicBezTo>
                <a:lnTo>
                  <a:pt x="3431434" y="3400195"/>
                </a:lnTo>
                <a:lnTo>
                  <a:pt x="3428605" y="3399325"/>
                </a:lnTo>
                <a:lnTo>
                  <a:pt x="3428084" y="3397343"/>
                </a:lnTo>
                <a:lnTo>
                  <a:pt x="3426922" y="3396352"/>
                </a:lnTo>
                <a:cubicBezTo>
                  <a:pt x="3416085" y="3386917"/>
                  <a:pt x="3403235" y="3378743"/>
                  <a:pt x="3392143" y="3369268"/>
                </a:cubicBezTo>
                <a:close/>
                <a:moveTo>
                  <a:pt x="3303801" y="3365793"/>
                </a:moveTo>
                <a:lnTo>
                  <a:pt x="3303873" y="3366660"/>
                </a:lnTo>
                <a:cubicBezTo>
                  <a:pt x="3303930" y="3367353"/>
                  <a:pt x="3303970" y="3367834"/>
                  <a:pt x="3303970" y="3367834"/>
                </a:cubicBezTo>
                <a:close/>
                <a:moveTo>
                  <a:pt x="3303491" y="3362053"/>
                </a:moveTo>
                <a:cubicBezTo>
                  <a:pt x="3303412" y="3361089"/>
                  <a:pt x="3303531" y="3362534"/>
                  <a:pt x="3303671" y="3364221"/>
                </a:cubicBezTo>
                <a:lnTo>
                  <a:pt x="3303801" y="3365793"/>
                </a:lnTo>
                <a:lnTo>
                  <a:pt x="3303644" y="3363900"/>
                </a:lnTo>
                <a:cubicBezTo>
                  <a:pt x="3303567" y="3362963"/>
                  <a:pt x="3303518" y="3362375"/>
                  <a:pt x="3303491" y="3362053"/>
                </a:cubicBezTo>
                <a:close/>
                <a:moveTo>
                  <a:pt x="3295241" y="3358741"/>
                </a:moveTo>
                <a:cubicBezTo>
                  <a:pt x="3297990" y="3359151"/>
                  <a:pt x="3300752" y="3361173"/>
                  <a:pt x="3303514" y="3363195"/>
                </a:cubicBezTo>
                <a:cubicBezTo>
                  <a:pt x="3301781" y="3364545"/>
                  <a:pt x="3301546" y="3366119"/>
                  <a:pt x="3299850" y="3367206"/>
                </a:cubicBezTo>
                <a:cubicBezTo>
                  <a:pt x="3296853" y="3366758"/>
                  <a:pt x="3294301" y="3365036"/>
                  <a:pt x="3295241" y="3358741"/>
                </a:cubicBezTo>
                <a:close/>
                <a:moveTo>
                  <a:pt x="3361943" y="3357570"/>
                </a:moveTo>
                <a:lnTo>
                  <a:pt x="3361567" y="3357896"/>
                </a:lnTo>
                <a:lnTo>
                  <a:pt x="3361733" y="3358008"/>
                </a:lnTo>
                <a:close/>
                <a:moveTo>
                  <a:pt x="3605861" y="3356511"/>
                </a:moveTo>
                <a:lnTo>
                  <a:pt x="3605471" y="3357633"/>
                </a:lnTo>
                <a:lnTo>
                  <a:pt x="3606230" y="3356712"/>
                </a:lnTo>
                <a:close/>
                <a:moveTo>
                  <a:pt x="3285650" y="3356458"/>
                </a:moveTo>
                <a:cubicBezTo>
                  <a:pt x="3286213" y="3356335"/>
                  <a:pt x="3286507" y="3356793"/>
                  <a:pt x="3286975" y="3358517"/>
                </a:cubicBezTo>
                <a:cubicBezTo>
                  <a:pt x="3285072" y="3361543"/>
                  <a:pt x="3285313" y="3359924"/>
                  <a:pt x="3282716" y="3357881"/>
                </a:cubicBezTo>
                <a:cubicBezTo>
                  <a:pt x="3284257" y="3357284"/>
                  <a:pt x="3285087" y="3356580"/>
                  <a:pt x="3285650" y="3356458"/>
                </a:cubicBezTo>
                <a:close/>
                <a:moveTo>
                  <a:pt x="5294940" y="3355251"/>
                </a:moveTo>
                <a:lnTo>
                  <a:pt x="5293105" y="3356292"/>
                </a:lnTo>
                <a:lnTo>
                  <a:pt x="5289664" y="3357519"/>
                </a:lnTo>
                <a:lnTo>
                  <a:pt x="5299397" y="3367664"/>
                </a:lnTo>
                <a:cubicBezTo>
                  <a:pt x="5303688" y="3372208"/>
                  <a:pt x="5305543" y="3374659"/>
                  <a:pt x="5297006" y="3367848"/>
                </a:cubicBezTo>
                <a:cubicBezTo>
                  <a:pt x="5287890" y="3360614"/>
                  <a:pt x="5291019" y="3364657"/>
                  <a:pt x="5296948" y="3370994"/>
                </a:cubicBezTo>
                <a:lnTo>
                  <a:pt x="5303023" y="3377246"/>
                </a:lnTo>
                <a:lnTo>
                  <a:pt x="5319191" y="3380513"/>
                </a:lnTo>
                <a:cubicBezTo>
                  <a:pt x="5323296" y="3382690"/>
                  <a:pt x="5326742" y="3391022"/>
                  <a:pt x="5322768" y="3396682"/>
                </a:cubicBezTo>
                <a:lnTo>
                  <a:pt x="5322254" y="3397058"/>
                </a:lnTo>
                <a:lnTo>
                  <a:pt x="5328057" y="3403267"/>
                </a:lnTo>
                <a:cubicBezTo>
                  <a:pt x="5332142" y="3407678"/>
                  <a:pt x="5335381" y="3411159"/>
                  <a:pt x="5337346" y="3413051"/>
                </a:cubicBezTo>
                <a:lnTo>
                  <a:pt x="5361021" y="3438460"/>
                </a:lnTo>
                <a:lnTo>
                  <a:pt x="5361646" y="3438188"/>
                </a:lnTo>
                <a:cubicBezTo>
                  <a:pt x="5366919" y="3434286"/>
                  <a:pt x="5370453" y="3428952"/>
                  <a:pt x="5374063" y="3424410"/>
                </a:cubicBezTo>
                <a:lnTo>
                  <a:pt x="5378741" y="3421134"/>
                </a:lnTo>
                <a:lnTo>
                  <a:pt x="5372975" y="3413783"/>
                </a:lnTo>
                <a:cubicBezTo>
                  <a:pt x="5369858" y="3410229"/>
                  <a:pt x="5366551" y="3407065"/>
                  <a:pt x="5363179" y="3405088"/>
                </a:cubicBezTo>
                <a:cubicBezTo>
                  <a:pt x="5361670" y="3404437"/>
                  <a:pt x="5356296" y="3404203"/>
                  <a:pt x="5354787" y="3403551"/>
                </a:cubicBezTo>
                <a:cubicBezTo>
                  <a:pt x="5346077" y="3397709"/>
                  <a:pt x="5336304" y="3388974"/>
                  <a:pt x="5325173" y="3380002"/>
                </a:cubicBezTo>
                <a:cubicBezTo>
                  <a:pt x="5323082" y="3378057"/>
                  <a:pt x="5313681" y="3368615"/>
                  <a:pt x="5304615" y="3359578"/>
                </a:cubicBezTo>
                <a:lnTo>
                  <a:pt x="5304586" y="3359550"/>
                </a:lnTo>
                <a:lnTo>
                  <a:pt x="5298310" y="3357013"/>
                </a:lnTo>
                <a:close/>
                <a:moveTo>
                  <a:pt x="3544403" y="3353333"/>
                </a:moveTo>
                <a:lnTo>
                  <a:pt x="3548955" y="3357003"/>
                </a:lnTo>
                <a:cubicBezTo>
                  <a:pt x="3558987" y="3363975"/>
                  <a:pt x="3569440" y="3369445"/>
                  <a:pt x="3580018" y="3371026"/>
                </a:cubicBezTo>
                <a:lnTo>
                  <a:pt x="3561844" y="3361716"/>
                </a:lnTo>
                <a:close/>
                <a:moveTo>
                  <a:pt x="3514609" y="3351871"/>
                </a:moveTo>
                <a:cubicBezTo>
                  <a:pt x="3511322" y="3352944"/>
                  <a:pt x="3506276" y="3355317"/>
                  <a:pt x="3502989" y="3356388"/>
                </a:cubicBezTo>
                <a:cubicBezTo>
                  <a:pt x="3505820" y="3358375"/>
                  <a:pt x="3509950" y="3362119"/>
                  <a:pt x="3512552" y="3365635"/>
                </a:cubicBezTo>
                <a:cubicBezTo>
                  <a:pt x="3513238" y="3361047"/>
                  <a:pt x="3513923" y="3356459"/>
                  <a:pt x="3514609" y="3351871"/>
                </a:cubicBezTo>
                <a:close/>
                <a:moveTo>
                  <a:pt x="3098923" y="3348410"/>
                </a:moveTo>
                <a:cubicBezTo>
                  <a:pt x="3101969" y="3348865"/>
                  <a:pt x="3106755" y="3348090"/>
                  <a:pt x="3105447" y="3356839"/>
                </a:cubicBezTo>
                <a:cubicBezTo>
                  <a:pt x="3102402" y="3356384"/>
                  <a:pt x="3097832" y="3355701"/>
                  <a:pt x="3098923" y="3348410"/>
                </a:cubicBezTo>
                <a:close/>
                <a:moveTo>
                  <a:pt x="3497400" y="3341483"/>
                </a:moveTo>
                <a:cubicBezTo>
                  <a:pt x="3492354" y="3343856"/>
                  <a:pt x="3487310" y="3346228"/>
                  <a:pt x="3482035" y="3350130"/>
                </a:cubicBezTo>
                <a:cubicBezTo>
                  <a:pt x="3486396" y="3352346"/>
                  <a:pt x="3490983" y="3353031"/>
                  <a:pt x="3495342" y="3355246"/>
                </a:cubicBezTo>
                <a:cubicBezTo>
                  <a:pt x="3496028" y="3350658"/>
                  <a:pt x="3496714" y="3346071"/>
                  <a:pt x="3497400" y="3341483"/>
                </a:cubicBezTo>
                <a:close/>
                <a:moveTo>
                  <a:pt x="5315401" y="3337203"/>
                </a:moveTo>
                <a:lnTo>
                  <a:pt x="5315233" y="3337507"/>
                </a:lnTo>
                <a:lnTo>
                  <a:pt x="5318063" y="3339885"/>
                </a:lnTo>
                <a:lnTo>
                  <a:pt x="5320297" y="3341428"/>
                </a:lnTo>
                <a:cubicBezTo>
                  <a:pt x="5319350" y="3340440"/>
                  <a:pt x="5317626" y="3338962"/>
                  <a:pt x="5315568" y="3337328"/>
                </a:cubicBezTo>
                <a:close/>
                <a:moveTo>
                  <a:pt x="5412489" y="3335681"/>
                </a:moveTo>
                <a:cubicBezTo>
                  <a:pt x="5420924" y="3340494"/>
                  <a:pt x="5422654" y="3345271"/>
                  <a:pt x="5420988" y="3345504"/>
                </a:cubicBezTo>
                <a:cubicBezTo>
                  <a:pt x="5420433" y="3345582"/>
                  <a:pt x="5419500" y="3345155"/>
                  <a:pt x="5418311" y="3344056"/>
                </a:cubicBezTo>
                <a:cubicBezTo>
                  <a:pt x="5416726" y="3342591"/>
                  <a:pt x="5414689" y="3339931"/>
                  <a:pt x="5412489" y="3335681"/>
                </a:cubicBezTo>
                <a:close/>
                <a:moveTo>
                  <a:pt x="5317077" y="3334184"/>
                </a:moveTo>
                <a:lnTo>
                  <a:pt x="5316086" y="3335970"/>
                </a:lnTo>
                <a:lnTo>
                  <a:pt x="5318999" y="3338016"/>
                </a:lnTo>
                <a:cubicBezTo>
                  <a:pt x="5323854" y="3341692"/>
                  <a:pt x="5327167" y="3344565"/>
                  <a:pt x="5327090" y="3345388"/>
                </a:cubicBezTo>
                <a:cubicBezTo>
                  <a:pt x="5327167" y="3344565"/>
                  <a:pt x="5325430" y="3343986"/>
                  <a:pt x="5323675" y="3343615"/>
                </a:cubicBezTo>
                <a:lnTo>
                  <a:pt x="5321525" y="3343253"/>
                </a:lnTo>
                <a:lnTo>
                  <a:pt x="5326825" y="3348538"/>
                </a:lnTo>
                <a:cubicBezTo>
                  <a:pt x="5336211" y="3357035"/>
                  <a:pt x="5347958" y="3366208"/>
                  <a:pt x="5352018" y="3374213"/>
                </a:cubicBezTo>
                <a:cubicBezTo>
                  <a:pt x="5352931" y="3376693"/>
                  <a:pt x="5351639" y="3380651"/>
                  <a:pt x="5353149" y="3381303"/>
                </a:cubicBezTo>
                <a:cubicBezTo>
                  <a:pt x="5358244" y="3387670"/>
                  <a:pt x="5376475" y="3402140"/>
                  <a:pt x="5380975" y="3410335"/>
                </a:cubicBezTo>
                <a:cubicBezTo>
                  <a:pt x="5382262" y="3412106"/>
                  <a:pt x="5382459" y="3414363"/>
                  <a:pt x="5382334" y="3416177"/>
                </a:cubicBezTo>
                <a:lnTo>
                  <a:pt x="5381833" y="3418969"/>
                </a:lnTo>
                <a:lnTo>
                  <a:pt x="5386942" y="3415391"/>
                </a:lnTo>
                <a:cubicBezTo>
                  <a:pt x="5393173" y="3415540"/>
                  <a:pt x="5398793" y="3417162"/>
                  <a:pt x="5404135" y="3419133"/>
                </a:cubicBezTo>
                <a:lnTo>
                  <a:pt x="5407218" y="3420293"/>
                </a:lnTo>
                <a:lnTo>
                  <a:pt x="5401062" y="3413834"/>
                </a:lnTo>
                <a:close/>
                <a:moveTo>
                  <a:pt x="3210346" y="3313005"/>
                </a:moveTo>
                <a:lnTo>
                  <a:pt x="3218898" y="3316561"/>
                </a:lnTo>
                <a:lnTo>
                  <a:pt x="3218835" y="3316296"/>
                </a:lnTo>
                <a:cubicBezTo>
                  <a:pt x="3220295" y="3316514"/>
                  <a:pt x="3222482" y="3316841"/>
                  <a:pt x="3224169" y="3318025"/>
                </a:cubicBezTo>
                <a:lnTo>
                  <a:pt x="3224456" y="3318871"/>
                </a:lnTo>
                <a:lnTo>
                  <a:pt x="3227911" y="3320308"/>
                </a:lnTo>
                <a:cubicBezTo>
                  <a:pt x="3228951" y="3322024"/>
                  <a:pt x="3232246" y="3322517"/>
                  <a:pt x="3233286" y="3324231"/>
                </a:cubicBezTo>
                <a:cubicBezTo>
                  <a:pt x="3232601" y="3328808"/>
                  <a:pt x="3231918" y="3333384"/>
                  <a:pt x="3231271" y="3337707"/>
                </a:cubicBezTo>
                <a:cubicBezTo>
                  <a:pt x="3224833" y="3330506"/>
                  <a:pt x="3216581" y="3323295"/>
                  <a:pt x="3208140" y="3317354"/>
                </a:cubicBezTo>
                <a:cubicBezTo>
                  <a:pt x="3208368" y="3315829"/>
                  <a:pt x="3210117" y="3314531"/>
                  <a:pt x="3210346" y="3313005"/>
                </a:cubicBezTo>
                <a:close/>
                <a:moveTo>
                  <a:pt x="5481288" y="3307978"/>
                </a:moveTo>
                <a:lnTo>
                  <a:pt x="5484425" y="3309434"/>
                </a:lnTo>
                <a:lnTo>
                  <a:pt x="5491616" y="3312158"/>
                </a:lnTo>
                <a:lnTo>
                  <a:pt x="5502699" y="3323657"/>
                </a:lnTo>
                <a:lnTo>
                  <a:pt x="5513795" y="3336174"/>
                </a:lnTo>
                <a:lnTo>
                  <a:pt x="5509376" y="3334213"/>
                </a:lnTo>
                <a:lnTo>
                  <a:pt x="5505771" y="3332297"/>
                </a:lnTo>
                <a:close/>
                <a:moveTo>
                  <a:pt x="3193470" y="3290670"/>
                </a:moveTo>
                <a:lnTo>
                  <a:pt x="3196246" y="3303566"/>
                </a:lnTo>
                <a:lnTo>
                  <a:pt x="3209079" y="3309341"/>
                </a:lnTo>
                <a:lnTo>
                  <a:pt x="3208048" y="3310115"/>
                </a:lnTo>
                <a:lnTo>
                  <a:pt x="3209743" y="3312581"/>
                </a:lnTo>
                <a:cubicBezTo>
                  <a:pt x="3209515" y="3314104"/>
                  <a:pt x="3207869" y="3315415"/>
                  <a:pt x="3207641" y="3316937"/>
                </a:cubicBezTo>
                <a:lnTo>
                  <a:pt x="3205513" y="3312014"/>
                </a:lnTo>
                <a:lnTo>
                  <a:pt x="3196699" y="3305666"/>
                </a:lnTo>
                <a:lnTo>
                  <a:pt x="3196990" y="3307017"/>
                </a:lnTo>
                <a:cubicBezTo>
                  <a:pt x="3194073" y="3306582"/>
                  <a:pt x="3191156" y="3306146"/>
                  <a:pt x="3188240" y="3305709"/>
                </a:cubicBezTo>
                <a:lnTo>
                  <a:pt x="3189727" y="3301433"/>
                </a:lnTo>
                <a:lnTo>
                  <a:pt x="3182406" y="3297338"/>
                </a:lnTo>
                <a:lnTo>
                  <a:pt x="3189968" y="3300741"/>
                </a:lnTo>
                <a:close/>
                <a:moveTo>
                  <a:pt x="3470289" y="3289863"/>
                </a:moveTo>
                <a:lnTo>
                  <a:pt x="3466375" y="3292799"/>
                </a:lnTo>
                <a:lnTo>
                  <a:pt x="3478725" y="3299202"/>
                </a:lnTo>
                <a:lnTo>
                  <a:pt x="3476355" y="3295222"/>
                </a:lnTo>
                <a:cubicBezTo>
                  <a:pt x="3474511" y="3292363"/>
                  <a:pt x="3472466" y="3289968"/>
                  <a:pt x="3470289" y="3289863"/>
                </a:cubicBezTo>
                <a:close/>
                <a:moveTo>
                  <a:pt x="3167222" y="3282641"/>
                </a:moveTo>
                <a:cubicBezTo>
                  <a:pt x="3167960" y="3282557"/>
                  <a:pt x="3168612" y="3283044"/>
                  <a:pt x="3169095" y="3284673"/>
                </a:cubicBezTo>
                <a:cubicBezTo>
                  <a:pt x="3167675" y="3284461"/>
                  <a:pt x="3167447" y="3285984"/>
                  <a:pt x="3166993" y="3289030"/>
                </a:cubicBezTo>
                <a:cubicBezTo>
                  <a:pt x="3166027" y="3285771"/>
                  <a:pt x="3166255" y="3284248"/>
                  <a:pt x="3164835" y="3284037"/>
                </a:cubicBezTo>
                <a:cubicBezTo>
                  <a:pt x="3165659" y="3283381"/>
                  <a:pt x="3166483" y="3282726"/>
                  <a:pt x="3167222" y="3282641"/>
                </a:cubicBezTo>
                <a:close/>
                <a:moveTo>
                  <a:pt x="3163320" y="3278076"/>
                </a:moveTo>
                <a:cubicBezTo>
                  <a:pt x="3165280" y="3278369"/>
                  <a:pt x="3167119" y="3279471"/>
                  <a:pt x="3168446" y="3281324"/>
                </a:cubicBezTo>
                <a:cubicBezTo>
                  <a:pt x="3164826" y="3284093"/>
                  <a:pt x="3160603" y="3280152"/>
                  <a:pt x="3157467" y="3279684"/>
                </a:cubicBezTo>
                <a:cubicBezTo>
                  <a:pt x="3159277" y="3278299"/>
                  <a:pt x="3161358" y="3277783"/>
                  <a:pt x="3163320" y="3278076"/>
                </a:cubicBezTo>
                <a:close/>
                <a:moveTo>
                  <a:pt x="3160998" y="3272919"/>
                </a:moveTo>
                <a:lnTo>
                  <a:pt x="3161086" y="3273760"/>
                </a:lnTo>
                <a:cubicBezTo>
                  <a:pt x="3161187" y="3274742"/>
                  <a:pt x="3161268" y="3275528"/>
                  <a:pt x="3161268" y="3275528"/>
                </a:cubicBezTo>
                <a:close/>
                <a:moveTo>
                  <a:pt x="3160807" y="3271074"/>
                </a:moveTo>
                <a:lnTo>
                  <a:pt x="3160895" y="3271918"/>
                </a:lnTo>
                <a:lnTo>
                  <a:pt x="3160998" y="3272919"/>
                </a:lnTo>
                <a:close/>
                <a:moveTo>
                  <a:pt x="3389694" y="3270281"/>
                </a:moveTo>
                <a:lnTo>
                  <a:pt x="3389570" y="3281856"/>
                </a:lnTo>
                <a:cubicBezTo>
                  <a:pt x="3392628" y="3282313"/>
                  <a:pt x="3397217" y="3282999"/>
                  <a:pt x="3401576" y="3285214"/>
                </a:cubicBezTo>
                <a:cubicBezTo>
                  <a:pt x="3400504" y="3281927"/>
                  <a:pt x="3399432" y="3278641"/>
                  <a:pt x="3398132" y="3276882"/>
                </a:cubicBezTo>
                <a:cubicBezTo>
                  <a:pt x="3406235" y="3274967"/>
                  <a:pt x="3405092" y="3282612"/>
                  <a:pt x="3405022" y="3293546"/>
                </a:cubicBezTo>
                <a:cubicBezTo>
                  <a:pt x="3404952" y="3304478"/>
                  <a:pt x="3415657" y="3306079"/>
                  <a:pt x="3419826" y="3309567"/>
                </a:cubicBezTo>
                <a:cubicBezTo>
                  <a:pt x="3437852" y="3323205"/>
                  <a:pt x="3455676" y="3339939"/>
                  <a:pt x="3478002" y="3337021"/>
                </a:cubicBezTo>
                <a:lnTo>
                  <a:pt x="3444535" y="3302182"/>
                </a:lnTo>
                <a:lnTo>
                  <a:pt x="3423204" y="3290867"/>
                </a:lnTo>
                <a:close/>
                <a:moveTo>
                  <a:pt x="3160717" y="3270224"/>
                </a:moveTo>
                <a:cubicBezTo>
                  <a:pt x="3160657" y="3269635"/>
                  <a:pt x="3160697" y="3270028"/>
                  <a:pt x="3160779" y="3270814"/>
                </a:cubicBezTo>
                <a:lnTo>
                  <a:pt x="3160807" y="3271074"/>
                </a:lnTo>
                <a:close/>
                <a:moveTo>
                  <a:pt x="3500667" y="3267320"/>
                </a:moveTo>
                <a:lnTo>
                  <a:pt x="3499592" y="3269711"/>
                </a:lnTo>
                <a:cubicBezTo>
                  <a:pt x="3501122" y="3269940"/>
                  <a:pt x="3502326" y="3269729"/>
                  <a:pt x="3503262" y="3268696"/>
                </a:cubicBezTo>
                <a:lnTo>
                  <a:pt x="3503318" y="3268533"/>
                </a:lnTo>
                <a:lnTo>
                  <a:pt x="3503195" y="3268365"/>
                </a:lnTo>
                <a:close/>
                <a:moveTo>
                  <a:pt x="3378784" y="3263763"/>
                </a:moveTo>
                <a:lnTo>
                  <a:pt x="3377959" y="3264641"/>
                </a:lnTo>
                <a:cubicBezTo>
                  <a:pt x="3377526" y="3265103"/>
                  <a:pt x="3377814" y="3264795"/>
                  <a:pt x="3378392" y="3264179"/>
                </a:cubicBezTo>
                <a:close/>
                <a:moveTo>
                  <a:pt x="2972059" y="3260930"/>
                </a:moveTo>
                <a:lnTo>
                  <a:pt x="2972229" y="3261468"/>
                </a:lnTo>
                <a:cubicBezTo>
                  <a:pt x="2972378" y="3261942"/>
                  <a:pt x="2972482" y="3262273"/>
                  <a:pt x="2972482" y="3262273"/>
                </a:cubicBezTo>
                <a:close/>
                <a:moveTo>
                  <a:pt x="2971614" y="3259513"/>
                </a:moveTo>
                <a:lnTo>
                  <a:pt x="2972059" y="3260930"/>
                </a:lnTo>
                <a:lnTo>
                  <a:pt x="2971702" y="3259798"/>
                </a:lnTo>
                <a:close/>
                <a:moveTo>
                  <a:pt x="3307540" y="3258790"/>
                </a:moveTo>
                <a:lnTo>
                  <a:pt x="3308892" y="3260256"/>
                </a:lnTo>
                <a:lnTo>
                  <a:pt x="3308534" y="3262643"/>
                </a:lnTo>
                <a:lnTo>
                  <a:pt x="3307312" y="3265178"/>
                </a:lnTo>
                <a:cubicBezTo>
                  <a:pt x="3306347" y="3261920"/>
                  <a:pt x="3306347" y="3261920"/>
                  <a:pt x="3305154" y="3260185"/>
                </a:cubicBezTo>
                <a:cubicBezTo>
                  <a:pt x="3305978" y="3259529"/>
                  <a:pt x="3306802" y="3258874"/>
                  <a:pt x="3307540" y="3258790"/>
                </a:cubicBezTo>
                <a:close/>
                <a:moveTo>
                  <a:pt x="2971237" y="3258312"/>
                </a:moveTo>
                <a:lnTo>
                  <a:pt x="2971614" y="3259513"/>
                </a:lnTo>
                <a:lnTo>
                  <a:pt x="2971256" y="3258375"/>
                </a:lnTo>
                <a:cubicBezTo>
                  <a:pt x="2971158" y="3258065"/>
                  <a:pt x="2971133" y="3257982"/>
                  <a:pt x="2971237" y="3258312"/>
                </a:cubicBezTo>
                <a:close/>
                <a:moveTo>
                  <a:pt x="3136029" y="3254913"/>
                </a:moveTo>
                <a:cubicBezTo>
                  <a:pt x="3143917" y="3254687"/>
                  <a:pt x="3154261" y="3268198"/>
                  <a:pt x="3158500" y="3270981"/>
                </a:cubicBezTo>
                <a:cubicBezTo>
                  <a:pt x="3148627" y="3285135"/>
                  <a:pt x="3137255" y="3267806"/>
                  <a:pt x="3129277" y="3260623"/>
                </a:cubicBezTo>
                <a:lnTo>
                  <a:pt x="3129686" y="3260042"/>
                </a:lnTo>
                <a:lnTo>
                  <a:pt x="3127728" y="3255508"/>
                </a:lnTo>
                <a:cubicBezTo>
                  <a:pt x="3130796" y="3254408"/>
                  <a:pt x="3131023" y="3252886"/>
                  <a:pt x="3131988" y="3256144"/>
                </a:cubicBezTo>
                <a:lnTo>
                  <a:pt x="3131024" y="3258141"/>
                </a:lnTo>
                <a:lnTo>
                  <a:pt x="3132331" y="3256284"/>
                </a:lnTo>
                <a:cubicBezTo>
                  <a:pt x="3133468" y="3255369"/>
                  <a:pt x="3134715" y="3254950"/>
                  <a:pt x="3136029" y="3254913"/>
                </a:cubicBezTo>
                <a:close/>
                <a:moveTo>
                  <a:pt x="2967539" y="3251439"/>
                </a:moveTo>
                <a:cubicBezTo>
                  <a:pt x="2968827" y="3253236"/>
                  <a:pt x="2969881" y="3256600"/>
                  <a:pt x="2969413" y="3259737"/>
                </a:cubicBezTo>
                <a:cubicBezTo>
                  <a:pt x="2967421" y="3262646"/>
                  <a:pt x="2964375" y="3262192"/>
                  <a:pt x="2961329" y="3261736"/>
                </a:cubicBezTo>
                <a:cubicBezTo>
                  <a:pt x="2963556" y="3257258"/>
                  <a:pt x="2965547" y="3254349"/>
                  <a:pt x="2967539" y="3251439"/>
                </a:cubicBezTo>
                <a:close/>
                <a:moveTo>
                  <a:pt x="3125017" y="3250000"/>
                </a:moveTo>
                <a:cubicBezTo>
                  <a:pt x="3126839" y="3250273"/>
                  <a:pt x="3128863" y="3251693"/>
                  <a:pt x="3130213" y="3252641"/>
                </a:cubicBezTo>
                <a:cubicBezTo>
                  <a:pt x="3128101" y="3256797"/>
                  <a:pt x="3123943" y="3254685"/>
                  <a:pt x="3121027" y="3254249"/>
                </a:cubicBezTo>
                <a:cubicBezTo>
                  <a:pt x="3121572" y="3250603"/>
                  <a:pt x="3123194" y="3249728"/>
                  <a:pt x="3125017" y="3250000"/>
                </a:cubicBezTo>
                <a:close/>
                <a:moveTo>
                  <a:pt x="3396344" y="3237655"/>
                </a:moveTo>
                <a:lnTo>
                  <a:pt x="3399825" y="3240266"/>
                </a:lnTo>
                <a:cubicBezTo>
                  <a:pt x="3406072" y="3245108"/>
                  <a:pt x="3412261" y="3250332"/>
                  <a:pt x="3418343" y="3256712"/>
                </a:cubicBezTo>
                <a:cubicBezTo>
                  <a:pt x="3424330" y="3263730"/>
                  <a:pt x="3431237" y="3269387"/>
                  <a:pt x="3438387" y="3274723"/>
                </a:cubicBezTo>
                <a:lnTo>
                  <a:pt x="3453954" y="3286360"/>
                </a:lnTo>
                <a:lnTo>
                  <a:pt x="3460082" y="3289537"/>
                </a:lnTo>
                <a:lnTo>
                  <a:pt x="3461426" y="3280545"/>
                </a:lnTo>
                <a:lnTo>
                  <a:pt x="3453437" y="3276884"/>
                </a:lnTo>
                <a:cubicBezTo>
                  <a:pt x="3449842" y="3274784"/>
                  <a:pt x="3446801" y="3271593"/>
                  <a:pt x="3443979" y="3268240"/>
                </a:cubicBezTo>
                <a:lnTo>
                  <a:pt x="3441147" y="3264893"/>
                </a:lnTo>
                <a:lnTo>
                  <a:pt x="3428134" y="3264429"/>
                </a:lnTo>
                <a:cubicBezTo>
                  <a:pt x="3427290" y="3259613"/>
                  <a:pt x="3424688" y="3256097"/>
                  <a:pt x="3420558" y="3252354"/>
                </a:cubicBezTo>
                <a:lnTo>
                  <a:pt x="3418020" y="3250215"/>
                </a:lnTo>
                <a:lnTo>
                  <a:pt x="3411238" y="3247128"/>
                </a:lnTo>
                <a:close/>
                <a:moveTo>
                  <a:pt x="3517344" y="3235494"/>
                </a:moveTo>
                <a:cubicBezTo>
                  <a:pt x="3515318" y="3235973"/>
                  <a:pt x="3513503" y="3237656"/>
                  <a:pt x="3512817" y="3242244"/>
                </a:cubicBezTo>
                <a:cubicBezTo>
                  <a:pt x="3517406" y="3242929"/>
                  <a:pt x="3521765" y="3245144"/>
                  <a:pt x="3523137" y="3235970"/>
                </a:cubicBezTo>
                <a:cubicBezTo>
                  <a:pt x="3521607" y="3235741"/>
                  <a:pt x="3519370" y="3235015"/>
                  <a:pt x="3517344" y="3235494"/>
                </a:cubicBezTo>
                <a:close/>
                <a:moveTo>
                  <a:pt x="3325917" y="3229467"/>
                </a:moveTo>
                <a:cubicBezTo>
                  <a:pt x="3326332" y="3229116"/>
                  <a:pt x="3326567" y="3229978"/>
                  <a:pt x="3327503" y="3233427"/>
                </a:cubicBezTo>
                <a:cubicBezTo>
                  <a:pt x="3326083" y="3233214"/>
                  <a:pt x="3324663" y="3233003"/>
                  <a:pt x="3323243" y="3232790"/>
                </a:cubicBezTo>
                <a:cubicBezTo>
                  <a:pt x="3324904" y="3231384"/>
                  <a:pt x="3325502" y="3229819"/>
                  <a:pt x="3325917" y="3229467"/>
                </a:cubicBezTo>
                <a:close/>
                <a:moveTo>
                  <a:pt x="3493945" y="3223790"/>
                </a:moveTo>
                <a:cubicBezTo>
                  <a:pt x="3493032" y="3229907"/>
                  <a:pt x="3495861" y="3231894"/>
                  <a:pt x="3498921" y="3232350"/>
                </a:cubicBezTo>
                <a:cubicBezTo>
                  <a:pt x="3501295" y="3237395"/>
                  <a:pt x="3505882" y="3238081"/>
                  <a:pt x="3508483" y="3241596"/>
                </a:cubicBezTo>
                <a:cubicBezTo>
                  <a:pt x="3509169" y="3237008"/>
                  <a:pt x="3507869" y="3235251"/>
                  <a:pt x="3505038" y="3233264"/>
                </a:cubicBezTo>
                <a:cubicBezTo>
                  <a:pt x="3500678" y="3231050"/>
                  <a:pt x="3498306" y="3226005"/>
                  <a:pt x="3493945" y="3223790"/>
                </a:cubicBezTo>
                <a:close/>
                <a:moveTo>
                  <a:pt x="3365484" y="3216739"/>
                </a:moveTo>
                <a:lnTo>
                  <a:pt x="3365054" y="3217482"/>
                </a:lnTo>
                <a:lnTo>
                  <a:pt x="3366543" y="3217479"/>
                </a:lnTo>
                <a:close/>
                <a:moveTo>
                  <a:pt x="3466823" y="3206058"/>
                </a:moveTo>
                <a:cubicBezTo>
                  <a:pt x="3465051" y="3206575"/>
                  <a:pt x="3463682" y="3208324"/>
                  <a:pt x="3462996" y="3212912"/>
                </a:cubicBezTo>
                <a:cubicBezTo>
                  <a:pt x="3466056" y="3213369"/>
                  <a:pt x="3471690" y="3215775"/>
                  <a:pt x="3473061" y="3206599"/>
                </a:cubicBezTo>
                <a:cubicBezTo>
                  <a:pt x="3470767" y="3206256"/>
                  <a:pt x="3468594" y="3205540"/>
                  <a:pt x="3466823" y="3206058"/>
                </a:cubicBezTo>
                <a:close/>
                <a:moveTo>
                  <a:pt x="3139138" y="3205938"/>
                </a:moveTo>
                <a:cubicBezTo>
                  <a:pt x="3141484" y="3206690"/>
                  <a:pt x="3143869" y="3208249"/>
                  <a:pt x="3145875" y="3209350"/>
                </a:cubicBezTo>
                <a:lnTo>
                  <a:pt x="3141439" y="3210770"/>
                </a:lnTo>
                <a:lnTo>
                  <a:pt x="3144914" y="3213106"/>
                </a:lnTo>
                <a:lnTo>
                  <a:pt x="3146170" y="3210330"/>
                </a:lnTo>
                <a:lnTo>
                  <a:pt x="3145678" y="3213621"/>
                </a:lnTo>
                <a:lnTo>
                  <a:pt x="3146507" y="3214177"/>
                </a:lnTo>
                <a:lnTo>
                  <a:pt x="3145605" y="3214108"/>
                </a:lnTo>
                <a:lnTo>
                  <a:pt x="3145032" y="3217944"/>
                </a:lnTo>
                <a:cubicBezTo>
                  <a:pt x="3145259" y="3216422"/>
                  <a:pt x="3144191" y="3214706"/>
                  <a:pt x="3144191" y="3214706"/>
                </a:cubicBezTo>
                <a:lnTo>
                  <a:pt x="3144499" y="3214023"/>
                </a:lnTo>
                <a:lnTo>
                  <a:pt x="3138684" y="3213573"/>
                </a:lnTo>
                <a:cubicBezTo>
                  <a:pt x="3136223" y="3211513"/>
                  <a:pt x="3133900" y="3208533"/>
                  <a:pt x="3131687" y="3207450"/>
                </a:cubicBezTo>
                <a:lnTo>
                  <a:pt x="3133779" y="3207120"/>
                </a:lnTo>
                <a:close/>
                <a:moveTo>
                  <a:pt x="3134116" y="3200484"/>
                </a:moveTo>
                <a:cubicBezTo>
                  <a:pt x="3135238" y="3203634"/>
                  <a:pt x="3134366" y="3209467"/>
                  <a:pt x="3131905" y="3204627"/>
                </a:cubicBezTo>
                <a:cubicBezTo>
                  <a:pt x="3132124" y="3203168"/>
                  <a:pt x="3132341" y="3201710"/>
                  <a:pt x="3134116" y="3200484"/>
                </a:cubicBezTo>
                <a:close/>
                <a:moveTo>
                  <a:pt x="3159156" y="3192552"/>
                </a:moveTo>
                <a:cubicBezTo>
                  <a:pt x="3161046" y="3193027"/>
                  <a:pt x="3162853" y="3194067"/>
                  <a:pt x="3164388" y="3194296"/>
                </a:cubicBezTo>
                <a:cubicBezTo>
                  <a:pt x="3169852" y="3199732"/>
                  <a:pt x="3175542" y="3203662"/>
                  <a:pt x="3181723" y="3193808"/>
                </a:cubicBezTo>
                <a:cubicBezTo>
                  <a:pt x="3183668" y="3201797"/>
                  <a:pt x="3185613" y="3209786"/>
                  <a:pt x="3185572" y="3220559"/>
                </a:cubicBezTo>
                <a:cubicBezTo>
                  <a:pt x="3177262" y="3213158"/>
                  <a:pt x="3166967" y="3208540"/>
                  <a:pt x="3156672" y="3203922"/>
                </a:cubicBezTo>
                <a:cubicBezTo>
                  <a:pt x="3153827" y="3201957"/>
                  <a:pt x="3151207" y="3198486"/>
                  <a:pt x="3153417" y="3194197"/>
                </a:cubicBezTo>
                <a:cubicBezTo>
                  <a:pt x="3155290" y="3192167"/>
                  <a:pt x="3157265" y="3192078"/>
                  <a:pt x="3159156" y="3192552"/>
                </a:cubicBezTo>
                <a:close/>
                <a:moveTo>
                  <a:pt x="3119818" y="3192378"/>
                </a:moveTo>
                <a:cubicBezTo>
                  <a:pt x="3125056" y="3193305"/>
                  <a:pt x="3129201" y="3197108"/>
                  <a:pt x="3133472" y="3200062"/>
                </a:cubicBezTo>
                <a:cubicBezTo>
                  <a:pt x="3125972" y="3208203"/>
                  <a:pt x="3119867" y="3196486"/>
                  <a:pt x="3114172" y="3192547"/>
                </a:cubicBezTo>
                <a:cubicBezTo>
                  <a:pt x="3116205" y="3192080"/>
                  <a:pt x="3118072" y="3192069"/>
                  <a:pt x="3119818" y="3192378"/>
                </a:cubicBezTo>
                <a:close/>
                <a:moveTo>
                  <a:pt x="3221427" y="3188594"/>
                </a:moveTo>
                <a:cubicBezTo>
                  <a:pt x="3219592" y="3189101"/>
                  <a:pt x="3218160" y="3190841"/>
                  <a:pt x="3217474" y="3195429"/>
                </a:cubicBezTo>
                <a:cubicBezTo>
                  <a:pt x="3220532" y="3195886"/>
                  <a:pt x="3226650" y="3196800"/>
                  <a:pt x="3227792" y="3189154"/>
                </a:cubicBezTo>
                <a:cubicBezTo>
                  <a:pt x="3225498" y="3188811"/>
                  <a:pt x="3223261" y="3188086"/>
                  <a:pt x="3221427" y="3188594"/>
                </a:cubicBezTo>
                <a:close/>
                <a:moveTo>
                  <a:pt x="5422933" y="3185416"/>
                </a:moveTo>
                <a:lnTo>
                  <a:pt x="5441967" y="3196649"/>
                </a:lnTo>
                <a:lnTo>
                  <a:pt x="5443921" y="3198815"/>
                </a:lnTo>
                <a:cubicBezTo>
                  <a:pt x="5447721" y="3202892"/>
                  <a:pt x="5452143" y="3207471"/>
                  <a:pt x="5457889" y="3213165"/>
                </a:cubicBezTo>
                <a:cubicBezTo>
                  <a:pt x="5459705" y="3215512"/>
                  <a:pt x="5473936" y="3229275"/>
                  <a:pt x="5475884" y="3232949"/>
                </a:cubicBezTo>
                <a:lnTo>
                  <a:pt x="5473585" y="3232585"/>
                </a:lnTo>
                <a:lnTo>
                  <a:pt x="5472510" y="3232193"/>
                </a:lnTo>
                <a:lnTo>
                  <a:pt x="5465331" y="3225986"/>
                </a:lnTo>
                <a:cubicBezTo>
                  <a:pt x="5457130" y="3217854"/>
                  <a:pt x="5447568" y="3206105"/>
                  <a:pt x="5443488" y="3202782"/>
                </a:cubicBezTo>
                <a:close/>
                <a:moveTo>
                  <a:pt x="3139526" y="3184311"/>
                </a:moveTo>
                <a:cubicBezTo>
                  <a:pt x="3142937" y="3184471"/>
                  <a:pt x="3145609" y="3189343"/>
                  <a:pt x="3148630" y="3190912"/>
                </a:cubicBezTo>
                <a:cubicBezTo>
                  <a:pt x="3144601" y="3188819"/>
                  <a:pt x="3140105" y="3188148"/>
                  <a:pt x="3135826" y="3186017"/>
                </a:cubicBezTo>
                <a:cubicBezTo>
                  <a:pt x="3137168" y="3184727"/>
                  <a:pt x="3138388" y="3184257"/>
                  <a:pt x="3139526" y="3184311"/>
                </a:cubicBezTo>
                <a:close/>
                <a:moveTo>
                  <a:pt x="3137308" y="3179127"/>
                </a:moveTo>
                <a:cubicBezTo>
                  <a:pt x="3138647" y="3180817"/>
                  <a:pt x="3138429" y="3182276"/>
                  <a:pt x="3138211" y="3183734"/>
                </a:cubicBezTo>
                <a:cubicBezTo>
                  <a:pt x="3136000" y="3187876"/>
                  <a:pt x="3135315" y="3181811"/>
                  <a:pt x="3137308" y="3179127"/>
                </a:cubicBezTo>
                <a:close/>
                <a:moveTo>
                  <a:pt x="5321073" y="3175835"/>
                </a:moveTo>
                <a:cubicBezTo>
                  <a:pt x="5319605" y="3176114"/>
                  <a:pt x="5319361" y="3176715"/>
                  <a:pt x="5319740" y="3177373"/>
                </a:cubicBezTo>
                <a:lnTo>
                  <a:pt x="5320223" y="3177804"/>
                </a:lnTo>
                <a:lnTo>
                  <a:pt x="5323235" y="3177422"/>
                </a:lnTo>
                <a:close/>
                <a:moveTo>
                  <a:pt x="5299773" y="3173847"/>
                </a:moveTo>
                <a:lnTo>
                  <a:pt x="5308418" y="3179303"/>
                </a:lnTo>
                <a:lnTo>
                  <a:pt x="5310758" y="3179006"/>
                </a:lnTo>
                <a:close/>
                <a:moveTo>
                  <a:pt x="5279690" y="3160522"/>
                </a:moveTo>
                <a:lnTo>
                  <a:pt x="5278915" y="3160736"/>
                </a:lnTo>
                <a:lnTo>
                  <a:pt x="5278403" y="3161459"/>
                </a:lnTo>
                <a:cubicBezTo>
                  <a:pt x="5278319" y="3162352"/>
                  <a:pt x="5278580" y="3163277"/>
                  <a:pt x="5279267" y="3163341"/>
                </a:cubicBezTo>
                <a:cubicBezTo>
                  <a:pt x="5279878" y="3164230"/>
                  <a:pt x="5279960" y="3163337"/>
                  <a:pt x="5279891" y="3162222"/>
                </a:cubicBezTo>
                <a:close/>
                <a:moveTo>
                  <a:pt x="3125015" y="3155031"/>
                </a:moveTo>
                <a:cubicBezTo>
                  <a:pt x="3125202" y="3155423"/>
                  <a:pt x="3125044" y="3156488"/>
                  <a:pt x="3124726" y="3158617"/>
                </a:cubicBezTo>
                <a:cubicBezTo>
                  <a:pt x="3124937" y="3157197"/>
                  <a:pt x="3123222" y="3155490"/>
                  <a:pt x="3123222" y="3155490"/>
                </a:cubicBezTo>
                <a:cubicBezTo>
                  <a:pt x="3124292" y="3154924"/>
                  <a:pt x="3124827" y="3154640"/>
                  <a:pt x="3125015" y="3155031"/>
                </a:cubicBezTo>
                <a:close/>
                <a:moveTo>
                  <a:pt x="3215913" y="3149608"/>
                </a:moveTo>
                <a:lnTo>
                  <a:pt x="3215071" y="3155248"/>
                </a:lnTo>
                <a:lnTo>
                  <a:pt x="3235402" y="3170008"/>
                </a:lnTo>
                <a:lnTo>
                  <a:pt x="3232499" y="3163345"/>
                </a:lnTo>
                <a:cubicBezTo>
                  <a:pt x="3234707" y="3163675"/>
                  <a:pt x="3238191" y="3163009"/>
                  <a:pt x="3240893" y="3163809"/>
                </a:cubicBezTo>
                <a:cubicBezTo>
                  <a:pt x="3243594" y="3164608"/>
                  <a:pt x="3245512" y="3166872"/>
                  <a:pt x="3244587" y="3173064"/>
                </a:cubicBezTo>
                <a:lnTo>
                  <a:pt x="3238573" y="3172309"/>
                </a:lnTo>
                <a:lnTo>
                  <a:pt x="3246634" y="3178160"/>
                </a:lnTo>
                <a:lnTo>
                  <a:pt x="3282303" y="3204354"/>
                </a:lnTo>
                <a:lnTo>
                  <a:pt x="3272034" y="3191066"/>
                </a:lnTo>
                <a:cubicBezTo>
                  <a:pt x="3274590" y="3190857"/>
                  <a:pt x="3277067" y="3191006"/>
                  <a:pt x="3279477" y="3191455"/>
                </a:cubicBezTo>
                <a:cubicBezTo>
                  <a:pt x="3296350" y="3194597"/>
                  <a:pt x="3309961" y="3212449"/>
                  <a:pt x="3324112" y="3225357"/>
                </a:cubicBezTo>
                <a:lnTo>
                  <a:pt x="3322837" y="3226298"/>
                </a:lnTo>
                <a:lnTo>
                  <a:pt x="3323554" y="3225846"/>
                </a:lnTo>
                <a:cubicBezTo>
                  <a:pt x="3324087" y="3225926"/>
                  <a:pt x="3324328" y="3226741"/>
                  <a:pt x="3324810" y="3228370"/>
                </a:cubicBezTo>
                <a:cubicBezTo>
                  <a:pt x="3323759" y="3230548"/>
                  <a:pt x="3323233" y="3231637"/>
                  <a:pt x="3322701" y="3231558"/>
                </a:cubicBezTo>
                <a:lnTo>
                  <a:pt x="3320635" y="3227883"/>
                </a:lnTo>
                <a:lnTo>
                  <a:pt x="3317378" y="3228465"/>
                </a:lnTo>
                <a:cubicBezTo>
                  <a:pt x="3310821" y="3228014"/>
                  <a:pt x="3304804" y="3218601"/>
                  <a:pt x="3299424" y="3215631"/>
                </a:cubicBezTo>
                <a:lnTo>
                  <a:pt x="3290398" y="3210347"/>
                </a:lnTo>
                <a:lnTo>
                  <a:pt x="3317988" y="3230773"/>
                </a:lnTo>
                <a:cubicBezTo>
                  <a:pt x="3330837" y="3238946"/>
                  <a:pt x="3343497" y="3248394"/>
                  <a:pt x="3356092" y="3256530"/>
                </a:cubicBezTo>
                <a:cubicBezTo>
                  <a:pt x="3363510" y="3259202"/>
                  <a:pt x="3377502" y="3259730"/>
                  <a:pt x="3379805" y="3275708"/>
                </a:cubicBezTo>
                <a:cubicBezTo>
                  <a:pt x="3380034" y="3274178"/>
                  <a:pt x="3381792" y="3272877"/>
                  <a:pt x="3382021" y="3271348"/>
                </a:cubicBezTo>
                <a:cubicBezTo>
                  <a:pt x="3382249" y="3269819"/>
                  <a:pt x="3380947" y="3268061"/>
                  <a:pt x="3380947" y="3268061"/>
                </a:cubicBezTo>
                <a:lnTo>
                  <a:pt x="3386025" y="3268027"/>
                </a:lnTo>
                <a:lnTo>
                  <a:pt x="3378893" y="3263647"/>
                </a:lnTo>
                <a:lnTo>
                  <a:pt x="3373319" y="3260222"/>
                </a:lnTo>
                <a:lnTo>
                  <a:pt x="3358528" y="3250277"/>
                </a:lnTo>
                <a:lnTo>
                  <a:pt x="3358631" y="3254460"/>
                </a:lnTo>
                <a:lnTo>
                  <a:pt x="3356544" y="3248943"/>
                </a:lnTo>
                <a:lnTo>
                  <a:pt x="3349403" y="3244141"/>
                </a:lnTo>
                <a:cubicBezTo>
                  <a:pt x="3340683" y="3239712"/>
                  <a:pt x="3333385" y="3237058"/>
                  <a:pt x="3328868" y="3225439"/>
                </a:cubicBezTo>
                <a:cubicBezTo>
                  <a:pt x="3342969" y="3224419"/>
                  <a:pt x="3355591" y="3234122"/>
                  <a:pt x="3368414" y="3240729"/>
                </a:cubicBezTo>
                <a:lnTo>
                  <a:pt x="3379893" y="3247023"/>
                </a:lnTo>
                <a:lnTo>
                  <a:pt x="3368201" y="3238276"/>
                </a:lnTo>
                <a:cubicBezTo>
                  <a:pt x="3363840" y="3236061"/>
                  <a:pt x="3357495" y="3236677"/>
                  <a:pt x="3355122" y="3231632"/>
                </a:cubicBezTo>
                <a:cubicBezTo>
                  <a:pt x="3353513" y="3226701"/>
                  <a:pt x="3354753" y="3221024"/>
                  <a:pt x="3356728" y="3215652"/>
                </a:cubicBezTo>
                <a:lnTo>
                  <a:pt x="3358383" y="3211766"/>
                </a:lnTo>
                <a:lnTo>
                  <a:pt x="3348523" y="3204862"/>
                </a:lnTo>
                <a:lnTo>
                  <a:pt x="3348558" y="3204942"/>
                </a:lnTo>
                <a:cubicBezTo>
                  <a:pt x="3348240" y="3208388"/>
                  <a:pt x="3347232" y="3212482"/>
                  <a:pt x="3346889" y="3214781"/>
                </a:cubicBezTo>
                <a:cubicBezTo>
                  <a:pt x="3342245" y="3214087"/>
                  <a:pt x="3337601" y="3213393"/>
                  <a:pt x="3332957" y="3212699"/>
                </a:cubicBezTo>
                <a:lnTo>
                  <a:pt x="3343697" y="3201482"/>
                </a:lnTo>
                <a:lnTo>
                  <a:pt x="3337759" y="3197324"/>
                </a:lnTo>
                <a:cubicBezTo>
                  <a:pt x="3330798" y="3191594"/>
                  <a:pt x="3322079" y="3187164"/>
                  <a:pt x="3315373" y="3181472"/>
                </a:cubicBezTo>
                <a:cubicBezTo>
                  <a:pt x="3313422" y="3178836"/>
                  <a:pt x="3310706" y="3176085"/>
                  <a:pt x="3307704" y="3175246"/>
                </a:cubicBezTo>
                <a:lnTo>
                  <a:pt x="3301552" y="3178682"/>
                </a:lnTo>
                <a:lnTo>
                  <a:pt x="3303430" y="3179970"/>
                </a:lnTo>
                <a:cubicBezTo>
                  <a:pt x="3307177" y="3183233"/>
                  <a:pt x="3310375" y="3187555"/>
                  <a:pt x="3311009" y="3193773"/>
                </a:cubicBezTo>
                <a:cubicBezTo>
                  <a:pt x="3292416" y="3194382"/>
                  <a:pt x="3275664" y="3180935"/>
                  <a:pt x="3258684" y="3169017"/>
                </a:cubicBezTo>
                <a:cubicBezTo>
                  <a:pt x="3248918" y="3162868"/>
                  <a:pt x="3240657" y="3155379"/>
                  <a:pt x="3229951" y="3153780"/>
                </a:cubicBezTo>
                <a:cubicBezTo>
                  <a:pt x="3226893" y="3153323"/>
                  <a:pt x="3223777" y="3153248"/>
                  <a:pt x="3220938" y="3152629"/>
                </a:cubicBezTo>
                <a:close/>
                <a:moveTo>
                  <a:pt x="3383558" y="3148539"/>
                </a:moveTo>
                <a:lnTo>
                  <a:pt x="3382171" y="3150940"/>
                </a:lnTo>
                <a:lnTo>
                  <a:pt x="3385782" y="3154625"/>
                </a:lnTo>
                <a:lnTo>
                  <a:pt x="3386104" y="3155284"/>
                </a:lnTo>
                <a:lnTo>
                  <a:pt x="3389924" y="3149099"/>
                </a:lnTo>
                <a:cubicBezTo>
                  <a:pt x="3387630" y="3148756"/>
                  <a:pt x="3385394" y="3148031"/>
                  <a:pt x="3383558" y="3148539"/>
                </a:cubicBezTo>
                <a:close/>
                <a:moveTo>
                  <a:pt x="5416355" y="3143473"/>
                </a:moveTo>
                <a:cubicBezTo>
                  <a:pt x="5418115" y="3144232"/>
                  <a:pt x="5419623" y="3144884"/>
                  <a:pt x="5419623" y="3144884"/>
                </a:cubicBezTo>
                <a:cubicBezTo>
                  <a:pt x="5417344" y="3146157"/>
                  <a:pt x="5416352" y="3146338"/>
                  <a:pt x="5416018" y="3145933"/>
                </a:cubicBezTo>
                <a:cubicBezTo>
                  <a:pt x="5415683" y="3145529"/>
                  <a:pt x="5416007" y="3144539"/>
                  <a:pt x="5416355" y="3143473"/>
                </a:cubicBezTo>
                <a:close/>
                <a:moveTo>
                  <a:pt x="5250043" y="3142852"/>
                </a:moveTo>
                <a:lnTo>
                  <a:pt x="5247035" y="3144304"/>
                </a:lnTo>
                <a:lnTo>
                  <a:pt x="5267082" y="3155275"/>
                </a:lnTo>
                <a:cubicBezTo>
                  <a:pt x="5264539" y="3151573"/>
                  <a:pt x="5261493" y="3149556"/>
                  <a:pt x="5257732" y="3147473"/>
                </a:cubicBezTo>
                <a:close/>
                <a:moveTo>
                  <a:pt x="3082687" y="3135214"/>
                </a:moveTo>
                <a:cubicBezTo>
                  <a:pt x="3091723" y="3137082"/>
                  <a:pt x="3099802" y="3143898"/>
                  <a:pt x="3107147" y="3149720"/>
                </a:cubicBezTo>
                <a:cubicBezTo>
                  <a:pt x="3111023" y="3153449"/>
                  <a:pt x="3116455" y="3158986"/>
                  <a:pt x="3122347" y="3161441"/>
                </a:cubicBezTo>
                <a:cubicBezTo>
                  <a:pt x="3126710" y="3163667"/>
                  <a:pt x="3131532" y="3162814"/>
                  <a:pt x="3135894" y="3165040"/>
                </a:cubicBezTo>
                <a:cubicBezTo>
                  <a:pt x="3137194" y="3166809"/>
                  <a:pt x="3140674" y="3174941"/>
                  <a:pt x="3136922" y="3179104"/>
                </a:cubicBezTo>
                <a:cubicBezTo>
                  <a:pt x="3134931" y="3181957"/>
                  <a:pt x="3130568" y="3179730"/>
                  <a:pt x="3127507" y="3179273"/>
                </a:cubicBezTo>
                <a:cubicBezTo>
                  <a:pt x="3114422" y="3172592"/>
                  <a:pt x="3102243" y="3161586"/>
                  <a:pt x="3089388" y="3153366"/>
                </a:cubicBezTo>
                <a:cubicBezTo>
                  <a:pt x="3086177" y="3143438"/>
                  <a:pt x="3078754" y="3140754"/>
                  <a:pt x="3073322" y="3135217"/>
                </a:cubicBezTo>
                <a:cubicBezTo>
                  <a:pt x="3076556" y="3134519"/>
                  <a:pt x="3079675" y="3134592"/>
                  <a:pt x="3082687" y="3135214"/>
                </a:cubicBezTo>
                <a:close/>
                <a:moveTo>
                  <a:pt x="5441917" y="3134862"/>
                </a:moveTo>
                <a:lnTo>
                  <a:pt x="5463482" y="3147269"/>
                </a:lnTo>
                <a:lnTo>
                  <a:pt x="5467073" y="3151992"/>
                </a:lnTo>
                <a:cubicBezTo>
                  <a:pt x="5468072" y="3153563"/>
                  <a:pt x="5468497" y="3154680"/>
                  <a:pt x="5467970" y="3154974"/>
                </a:cubicBezTo>
                <a:cubicBezTo>
                  <a:pt x="5467663" y="3155145"/>
                  <a:pt x="5467096" y="3155031"/>
                  <a:pt x="5466329" y="3154691"/>
                </a:cubicBezTo>
                <a:cubicBezTo>
                  <a:pt x="5465563" y="3154350"/>
                  <a:pt x="5464597" y="3153785"/>
                  <a:pt x="5463495" y="3153054"/>
                </a:cubicBezTo>
                <a:cubicBezTo>
                  <a:pt x="5460189" y="3150863"/>
                  <a:pt x="5455653" y="3147187"/>
                  <a:pt x="5451560" y="3143666"/>
                </a:cubicBezTo>
                <a:cubicBezTo>
                  <a:pt x="5447467" y="3140144"/>
                  <a:pt x="5443818" y="3136778"/>
                  <a:pt x="5442287" y="3135206"/>
                </a:cubicBezTo>
                <a:close/>
                <a:moveTo>
                  <a:pt x="3291577" y="3134683"/>
                </a:moveTo>
                <a:lnTo>
                  <a:pt x="3291743" y="3134808"/>
                </a:lnTo>
                <a:lnTo>
                  <a:pt x="3294624" y="3136821"/>
                </a:lnTo>
                <a:lnTo>
                  <a:pt x="3295735" y="3135024"/>
                </a:lnTo>
                <a:close/>
                <a:moveTo>
                  <a:pt x="3025456" y="3132533"/>
                </a:moveTo>
                <a:lnTo>
                  <a:pt x="3033636" y="3135271"/>
                </a:lnTo>
                <a:lnTo>
                  <a:pt x="3033566" y="3133469"/>
                </a:lnTo>
                <a:lnTo>
                  <a:pt x="3043900" y="3138705"/>
                </a:lnTo>
                <a:lnTo>
                  <a:pt x="3045599" y="3139273"/>
                </a:lnTo>
                <a:cubicBezTo>
                  <a:pt x="3052273" y="3141645"/>
                  <a:pt x="3058829" y="3144588"/>
                  <a:pt x="3065035" y="3149442"/>
                </a:cubicBezTo>
                <a:cubicBezTo>
                  <a:pt x="3069803" y="3154276"/>
                  <a:pt x="3077073" y="3166501"/>
                  <a:pt x="3085033" y="3163045"/>
                </a:cubicBezTo>
                <a:lnTo>
                  <a:pt x="3085389" y="3162786"/>
                </a:lnTo>
                <a:lnTo>
                  <a:pt x="3085631" y="3159976"/>
                </a:lnTo>
                <a:cubicBezTo>
                  <a:pt x="3085930" y="3157978"/>
                  <a:pt x="3086556" y="3156220"/>
                  <a:pt x="3087864" y="3157182"/>
                </a:cubicBezTo>
                <a:cubicBezTo>
                  <a:pt x="3087640" y="3158681"/>
                  <a:pt x="3087640" y="3158681"/>
                  <a:pt x="3088873" y="3160141"/>
                </a:cubicBezTo>
                <a:lnTo>
                  <a:pt x="3088514" y="3160557"/>
                </a:lnTo>
                <a:lnTo>
                  <a:pt x="3093498" y="3163715"/>
                </a:lnTo>
                <a:cubicBezTo>
                  <a:pt x="3097713" y="3168984"/>
                  <a:pt x="3099329" y="3179827"/>
                  <a:pt x="3096629" y="3190024"/>
                </a:cubicBezTo>
                <a:lnTo>
                  <a:pt x="3082834" y="3178881"/>
                </a:lnTo>
                <a:lnTo>
                  <a:pt x="3078997" y="3178661"/>
                </a:lnTo>
                <a:lnTo>
                  <a:pt x="3077220" y="3174347"/>
                </a:lnTo>
                <a:lnTo>
                  <a:pt x="3059061" y="3159678"/>
                </a:lnTo>
                <a:lnTo>
                  <a:pt x="3054620" y="3159291"/>
                </a:lnTo>
                <a:cubicBezTo>
                  <a:pt x="3050321" y="3157866"/>
                  <a:pt x="3045945" y="3155648"/>
                  <a:pt x="3041568" y="3153430"/>
                </a:cubicBezTo>
                <a:cubicBezTo>
                  <a:pt x="3037845" y="3152092"/>
                  <a:pt x="3035388" y="3150161"/>
                  <a:pt x="3034089" y="3147034"/>
                </a:cubicBezTo>
                <a:lnTo>
                  <a:pt x="3033790" y="3139265"/>
                </a:lnTo>
                <a:close/>
                <a:moveTo>
                  <a:pt x="3238719" y="3131194"/>
                </a:moveTo>
                <a:lnTo>
                  <a:pt x="3238795" y="3131405"/>
                </a:lnTo>
                <a:lnTo>
                  <a:pt x="3264713" y="3149594"/>
                </a:lnTo>
                <a:cubicBezTo>
                  <a:pt x="3272975" y="3157082"/>
                  <a:pt x="3282538" y="3166328"/>
                  <a:pt x="3292558" y="3172515"/>
                </a:cubicBezTo>
                <a:lnTo>
                  <a:pt x="3293170" y="3172935"/>
                </a:lnTo>
                <a:lnTo>
                  <a:pt x="3273259" y="3143749"/>
                </a:lnTo>
                <a:cubicBezTo>
                  <a:pt x="3268192" y="3139295"/>
                  <a:pt x="3262730" y="3135848"/>
                  <a:pt x="3256948" y="3133670"/>
                </a:cubicBezTo>
                <a:cubicBezTo>
                  <a:pt x="3251166" y="3131491"/>
                  <a:pt x="3245065" y="3130579"/>
                  <a:pt x="3238719" y="3131194"/>
                </a:cubicBezTo>
                <a:close/>
                <a:moveTo>
                  <a:pt x="3280310" y="3124903"/>
                </a:moveTo>
                <a:lnTo>
                  <a:pt x="3278957" y="3125277"/>
                </a:lnTo>
                <a:lnTo>
                  <a:pt x="3279265" y="3125452"/>
                </a:lnTo>
                <a:lnTo>
                  <a:pt x="3279630" y="3125727"/>
                </a:lnTo>
                <a:close/>
                <a:moveTo>
                  <a:pt x="5446146" y="3124295"/>
                </a:moveTo>
                <a:lnTo>
                  <a:pt x="5448435" y="3125356"/>
                </a:lnTo>
                <a:cubicBezTo>
                  <a:pt x="5454106" y="3128033"/>
                  <a:pt x="5460283" y="3131173"/>
                  <a:pt x="5463602" y="3133977"/>
                </a:cubicBezTo>
                <a:cubicBezTo>
                  <a:pt x="5466832" y="3137744"/>
                  <a:pt x="5463663" y="3137032"/>
                  <a:pt x="5458667" y="3134868"/>
                </a:cubicBezTo>
                <a:lnTo>
                  <a:pt x="5454476" y="3132806"/>
                </a:lnTo>
                <a:lnTo>
                  <a:pt x="5450939" y="3129123"/>
                </a:lnTo>
                <a:close/>
                <a:moveTo>
                  <a:pt x="2941479" y="3119013"/>
                </a:moveTo>
                <a:cubicBezTo>
                  <a:pt x="2944395" y="3119448"/>
                  <a:pt x="2950463" y="3118752"/>
                  <a:pt x="2949056" y="3128162"/>
                </a:cubicBezTo>
                <a:cubicBezTo>
                  <a:pt x="2944681" y="3127509"/>
                  <a:pt x="2940072" y="3128423"/>
                  <a:pt x="2941479" y="3119013"/>
                </a:cubicBezTo>
                <a:close/>
                <a:moveTo>
                  <a:pt x="5453469" y="3103928"/>
                </a:moveTo>
                <a:cubicBezTo>
                  <a:pt x="5456446" y="3104206"/>
                  <a:pt x="5457820" y="3104334"/>
                  <a:pt x="5457666" y="3105983"/>
                </a:cubicBezTo>
                <a:lnTo>
                  <a:pt x="5455337" y="3106634"/>
                </a:lnTo>
                <a:lnTo>
                  <a:pt x="5454797" y="3106244"/>
                </a:lnTo>
                <a:lnTo>
                  <a:pt x="5454782" y="3106568"/>
                </a:lnTo>
                <a:close/>
                <a:moveTo>
                  <a:pt x="3002081" y="3103759"/>
                </a:moveTo>
                <a:cubicBezTo>
                  <a:pt x="3006497" y="3104418"/>
                  <a:pt x="3009812" y="3112436"/>
                  <a:pt x="3008932" y="3118322"/>
                </a:cubicBezTo>
                <a:cubicBezTo>
                  <a:pt x="3004517" y="3117662"/>
                  <a:pt x="3000103" y="3117002"/>
                  <a:pt x="2995688" y="3116342"/>
                </a:cubicBezTo>
                <a:cubicBezTo>
                  <a:pt x="2997820" y="3112148"/>
                  <a:pt x="2998919" y="3104790"/>
                  <a:pt x="3002081" y="3103759"/>
                </a:cubicBezTo>
                <a:close/>
                <a:moveTo>
                  <a:pt x="5450719" y="3103671"/>
                </a:moveTo>
                <a:cubicBezTo>
                  <a:pt x="5452248" y="3102151"/>
                  <a:pt x="5453469" y="3103928"/>
                  <a:pt x="5453469" y="3103928"/>
                </a:cubicBezTo>
                <a:cubicBezTo>
                  <a:pt x="5452704" y="3104688"/>
                  <a:pt x="5452017" y="3104624"/>
                  <a:pt x="5451521" y="3104369"/>
                </a:cubicBezTo>
                <a:cubicBezTo>
                  <a:pt x="5451024" y="3104115"/>
                  <a:pt x="5450719" y="3103671"/>
                  <a:pt x="5450719" y="3103671"/>
                </a:cubicBezTo>
                <a:close/>
                <a:moveTo>
                  <a:pt x="3313552" y="3102189"/>
                </a:moveTo>
                <a:lnTo>
                  <a:pt x="3311899" y="3108474"/>
                </a:lnTo>
                <a:lnTo>
                  <a:pt x="3311799" y="3110887"/>
                </a:lnTo>
                <a:lnTo>
                  <a:pt x="3332605" y="3124003"/>
                </a:lnTo>
                <a:lnTo>
                  <a:pt x="3333894" y="3124508"/>
                </a:lnTo>
                <a:lnTo>
                  <a:pt x="3317644" y="3105569"/>
                </a:lnTo>
                <a:close/>
                <a:moveTo>
                  <a:pt x="5284048" y="3098456"/>
                </a:moveTo>
                <a:lnTo>
                  <a:pt x="5284022" y="3098584"/>
                </a:lnTo>
                <a:lnTo>
                  <a:pt x="5284745" y="3099076"/>
                </a:lnTo>
                <a:close/>
                <a:moveTo>
                  <a:pt x="2976096" y="3095001"/>
                </a:moveTo>
                <a:cubicBezTo>
                  <a:pt x="2979013" y="3095437"/>
                  <a:pt x="2981686" y="3095836"/>
                  <a:pt x="2984846" y="3096309"/>
                </a:cubicBezTo>
                <a:cubicBezTo>
                  <a:pt x="2984186" y="3100723"/>
                  <a:pt x="2983527" y="3105137"/>
                  <a:pt x="2982867" y="3109553"/>
                </a:cubicBezTo>
                <a:cubicBezTo>
                  <a:pt x="2979707" y="3109081"/>
                  <a:pt x="2977034" y="3108681"/>
                  <a:pt x="2974117" y="3108245"/>
                </a:cubicBezTo>
                <a:cubicBezTo>
                  <a:pt x="2974777" y="3103830"/>
                  <a:pt x="2975437" y="3099416"/>
                  <a:pt x="2976096" y="3095001"/>
                </a:cubicBezTo>
                <a:close/>
                <a:moveTo>
                  <a:pt x="3138244" y="3092791"/>
                </a:moveTo>
                <a:lnTo>
                  <a:pt x="3138679" y="3095064"/>
                </a:lnTo>
                <a:lnTo>
                  <a:pt x="3138664" y="3094986"/>
                </a:lnTo>
                <a:close/>
                <a:moveTo>
                  <a:pt x="3138221" y="3092670"/>
                </a:moveTo>
                <a:lnTo>
                  <a:pt x="3138230" y="3092717"/>
                </a:lnTo>
                <a:lnTo>
                  <a:pt x="3138244" y="3092791"/>
                </a:lnTo>
                <a:close/>
                <a:moveTo>
                  <a:pt x="3125222" y="3091021"/>
                </a:moveTo>
                <a:lnTo>
                  <a:pt x="3125410" y="3093081"/>
                </a:lnTo>
                <a:lnTo>
                  <a:pt x="3132071" y="3094077"/>
                </a:lnTo>
                <a:close/>
                <a:moveTo>
                  <a:pt x="3137893" y="3090957"/>
                </a:moveTo>
                <a:lnTo>
                  <a:pt x="3138173" y="3092419"/>
                </a:lnTo>
                <a:lnTo>
                  <a:pt x="3138221" y="3092670"/>
                </a:lnTo>
                <a:close/>
                <a:moveTo>
                  <a:pt x="3137845" y="3090702"/>
                </a:moveTo>
                <a:cubicBezTo>
                  <a:pt x="3137759" y="3090254"/>
                  <a:pt x="3137781" y="3090366"/>
                  <a:pt x="3137861" y="3090786"/>
                </a:cubicBezTo>
                <a:lnTo>
                  <a:pt x="3137893" y="3090957"/>
                </a:lnTo>
                <a:close/>
                <a:moveTo>
                  <a:pt x="2950805" y="3081378"/>
                </a:moveTo>
                <a:cubicBezTo>
                  <a:pt x="2953977" y="3081656"/>
                  <a:pt x="2957060" y="3082509"/>
                  <a:pt x="2960201" y="3082978"/>
                </a:cubicBezTo>
                <a:cubicBezTo>
                  <a:pt x="2958853" y="3086629"/>
                  <a:pt x="2957337" y="3088720"/>
                  <a:pt x="2955728" y="3089741"/>
                </a:cubicBezTo>
                <a:lnTo>
                  <a:pt x="2950903" y="3090067"/>
                </a:lnTo>
                <a:lnTo>
                  <a:pt x="2950273" y="3090882"/>
                </a:lnTo>
                <a:lnTo>
                  <a:pt x="2950572" y="3089984"/>
                </a:lnTo>
                <a:lnTo>
                  <a:pt x="2940896" y="3083227"/>
                </a:lnTo>
                <a:cubicBezTo>
                  <a:pt x="2944380" y="3081397"/>
                  <a:pt x="2947636" y="3081101"/>
                  <a:pt x="2950805" y="3081378"/>
                </a:cubicBezTo>
                <a:close/>
                <a:moveTo>
                  <a:pt x="3265575" y="3081105"/>
                </a:moveTo>
                <a:lnTo>
                  <a:pt x="3265623" y="3081778"/>
                </a:lnTo>
                <a:lnTo>
                  <a:pt x="3274395" y="3087307"/>
                </a:lnTo>
                <a:lnTo>
                  <a:pt x="3276356" y="3087168"/>
                </a:lnTo>
                <a:lnTo>
                  <a:pt x="3276255" y="3088481"/>
                </a:lnTo>
                <a:lnTo>
                  <a:pt x="3288426" y="3096153"/>
                </a:lnTo>
                <a:lnTo>
                  <a:pt x="3290124" y="3088964"/>
                </a:lnTo>
                <a:close/>
                <a:moveTo>
                  <a:pt x="2961411" y="3077868"/>
                </a:moveTo>
                <a:cubicBezTo>
                  <a:pt x="2962832" y="3078080"/>
                  <a:pt x="2964252" y="3078292"/>
                  <a:pt x="2965671" y="3078504"/>
                </a:cubicBezTo>
                <a:cubicBezTo>
                  <a:pt x="2964977" y="3083148"/>
                  <a:pt x="2964283" y="3087792"/>
                  <a:pt x="2963358" y="3093984"/>
                </a:cubicBezTo>
                <a:cubicBezTo>
                  <a:pt x="2961938" y="3093772"/>
                  <a:pt x="2960518" y="3093560"/>
                  <a:pt x="2959099" y="3093347"/>
                </a:cubicBezTo>
                <a:cubicBezTo>
                  <a:pt x="2960024" y="3087155"/>
                  <a:pt x="2960718" y="3082511"/>
                  <a:pt x="2961411" y="3077868"/>
                </a:cubicBezTo>
                <a:close/>
                <a:moveTo>
                  <a:pt x="2942829" y="3076717"/>
                </a:moveTo>
                <a:lnTo>
                  <a:pt x="2943198" y="3077412"/>
                </a:lnTo>
                <a:cubicBezTo>
                  <a:pt x="2943834" y="3078607"/>
                  <a:pt x="2944560" y="3079974"/>
                  <a:pt x="2944560" y="3079974"/>
                </a:cubicBezTo>
                <a:close/>
                <a:moveTo>
                  <a:pt x="3126394" y="3076031"/>
                </a:moveTo>
                <a:cubicBezTo>
                  <a:pt x="3126165" y="3077561"/>
                  <a:pt x="3125212" y="3081327"/>
                  <a:pt x="3124669" y="3084959"/>
                </a:cubicBezTo>
                <a:lnTo>
                  <a:pt x="3124752" y="3085870"/>
                </a:lnTo>
                <a:lnTo>
                  <a:pt x="3137065" y="3092787"/>
                </a:lnTo>
                <a:lnTo>
                  <a:pt x="3135908" y="3094650"/>
                </a:lnTo>
                <a:lnTo>
                  <a:pt x="3138679" y="3095064"/>
                </a:lnTo>
                <a:lnTo>
                  <a:pt x="3139173" y="3095137"/>
                </a:lnTo>
                <a:cubicBezTo>
                  <a:pt x="3145062" y="3097582"/>
                  <a:pt x="3150168" y="3102644"/>
                  <a:pt x="3155190" y="3108051"/>
                </a:cubicBezTo>
                <a:lnTo>
                  <a:pt x="3155193" y="3108053"/>
                </a:lnTo>
                <a:lnTo>
                  <a:pt x="3157892" y="3107228"/>
                </a:lnTo>
                <a:lnTo>
                  <a:pt x="3156372" y="3109193"/>
                </a:lnTo>
                <a:lnTo>
                  <a:pt x="3166871" y="3119337"/>
                </a:lnTo>
                <a:lnTo>
                  <a:pt x="3166131" y="3115354"/>
                </a:lnTo>
                <a:cubicBezTo>
                  <a:pt x="3168957" y="3117280"/>
                  <a:pt x="3171783" y="3119207"/>
                  <a:pt x="3173085" y="3120907"/>
                </a:cubicBezTo>
                <a:lnTo>
                  <a:pt x="3171625" y="3123708"/>
                </a:lnTo>
                <a:lnTo>
                  <a:pt x="3178694" y="3128840"/>
                </a:lnTo>
                <a:lnTo>
                  <a:pt x="3198575" y="3134906"/>
                </a:lnTo>
                <a:lnTo>
                  <a:pt x="3197447" y="3142453"/>
                </a:lnTo>
                <a:lnTo>
                  <a:pt x="3209484" y="3151192"/>
                </a:lnTo>
                <a:lnTo>
                  <a:pt x="3213424" y="3147640"/>
                </a:lnTo>
                <a:lnTo>
                  <a:pt x="3210846" y="3138646"/>
                </a:lnTo>
                <a:cubicBezTo>
                  <a:pt x="3210180" y="3135257"/>
                  <a:pt x="3209097" y="3132034"/>
                  <a:pt x="3205611" y="3130080"/>
                </a:cubicBezTo>
                <a:cubicBezTo>
                  <a:pt x="3197121" y="3124121"/>
                  <a:pt x="3189931" y="3119920"/>
                  <a:pt x="3181441" y="3113961"/>
                </a:cubicBezTo>
                <a:cubicBezTo>
                  <a:pt x="3162702" y="3103344"/>
                  <a:pt x="3144904" y="3088177"/>
                  <a:pt x="3126394" y="3076031"/>
                </a:cubicBezTo>
                <a:close/>
                <a:moveTo>
                  <a:pt x="2942381" y="3075875"/>
                </a:moveTo>
                <a:cubicBezTo>
                  <a:pt x="2942199" y="3075533"/>
                  <a:pt x="2942244" y="3075618"/>
                  <a:pt x="2942415" y="3075939"/>
                </a:cubicBezTo>
                <a:lnTo>
                  <a:pt x="2942829" y="3076717"/>
                </a:lnTo>
                <a:close/>
                <a:moveTo>
                  <a:pt x="2978723" y="3075198"/>
                </a:moveTo>
                <a:cubicBezTo>
                  <a:pt x="2979461" y="3075114"/>
                  <a:pt x="2980114" y="3075601"/>
                  <a:pt x="2980597" y="3077230"/>
                </a:cubicBezTo>
                <a:cubicBezTo>
                  <a:pt x="2980597" y="3077230"/>
                  <a:pt x="2978949" y="3078541"/>
                  <a:pt x="2978494" y="3081587"/>
                </a:cubicBezTo>
                <a:cubicBezTo>
                  <a:pt x="2978949" y="3078541"/>
                  <a:pt x="2977756" y="3076806"/>
                  <a:pt x="2976336" y="3076593"/>
                </a:cubicBezTo>
                <a:cubicBezTo>
                  <a:pt x="2977160" y="3075938"/>
                  <a:pt x="2977984" y="3075282"/>
                  <a:pt x="2978723" y="3075198"/>
                </a:cubicBezTo>
                <a:close/>
                <a:moveTo>
                  <a:pt x="2992885" y="3073136"/>
                </a:moveTo>
                <a:cubicBezTo>
                  <a:pt x="2998639" y="3073043"/>
                  <a:pt x="3007502" y="3084632"/>
                  <a:pt x="3010616" y="3087444"/>
                </a:cubicBezTo>
                <a:cubicBezTo>
                  <a:pt x="3025878" y="3099110"/>
                  <a:pt x="3040128" y="3108799"/>
                  <a:pt x="3055875" y="3118973"/>
                </a:cubicBezTo>
                <a:cubicBezTo>
                  <a:pt x="3060226" y="3119623"/>
                  <a:pt x="3064147" y="3124902"/>
                  <a:pt x="3067839" y="3131710"/>
                </a:cubicBezTo>
                <a:cubicBezTo>
                  <a:pt x="3052119" y="3123104"/>
                  <a:pt x="3036142" y="3114461"/>
                  <a:pt x="3020166" y="3105816"/>
                </a:cubicBezTo>
                <a:cubicBezTo>
                  <a:pt x="3014699" y="3102132"/>
                  <a:pt x="2982910" y="3094253"/>
                  <a:pt x="2988497" y="3077882"/>
                </a:cubicBezTo>
                <a:cubicBezTo>
                  <a:pt x="2989395" y="3074497"/>
                  <a:pt x="2990967" y="3073167"/>
                  <a:pt x="2992885" y="3073136"/>
                </a:cubicBezTo>
                <a:close/>
                <a:moveTo>
                  <a:pt x="5474188" y="3071907"/>
                </a:moveTo>
                <a:cubicBezTo>
                  <a:pt x="5474761" y="3071960"/>
                  <a:pt x="5475124" y="3072410"/>
                  <a:pt x="5475046" y="3073234"/>
                </a:cubicBezTo>
                <a:lnTo>
                  <a:pt x="5473746" y="3072127"/>
                </a:lnTo>
                <a:close/>
                <a:moveTo>
                  <a:pt x="2989832" y="3066302"/>
                </a:moveTo>
                <a:cubicBezTo>
                  <a:pt x="2989613" y="3067760"/>
                  <a:pt x="2990952" y="3069451"/>
                  <a:pt x="2990734" y="3070909"/>
                </a:cubicBezTo>
                <a:cubicBezTo>
                  <a:pt x="2988960" y="3072135"/>
                  <a:pt x="2988742" y="3073593"/>
                  <a:pt x="2988524" y="3075051"/>
                </a:cubicBezTo>
                <a:cubicBezTo>
                  <a:pt x="2987403" y="3071903"/>
                  <a:pt x="2987839" y="3068986"/>
                  <a:pt x="2989832" y="3066302"/>
                </a:cubicBezTo>
                <a:close/>
                <a:moveTo>
                  <a:pt x="3194096" y="3063830"/>
                </a:moveTo>
                <a:lnTo>
                  <a:pt x="3200380" y="3070056"/>
                </a:lnTo>
                <a:lnTo>
                  <a:pt x="3197151" y="3065836"/>
                </a:lnTo>
                <a:close/>
                <a:moveTo>
                  <a:pt x="2963630" y="3057682"/>
                </a:moveTo>
                <a:cubicBezTo>
                  <a:pt x="2966755" y="3058345"/>
                  <a:pt x="2969893" y="3059992"/>
                  <a:pt x="2972766" y="3060421"/>
                </a:cubicBezTo>
                <a:cubicBezTo>
                  <a:pt x="2972077" y="3065032"/>
                  <a:pt x="2971159" y="3071179"/>
                  <a:pt x="2970470" y="3075789"/>
                </a:cubicBezTo>
                <a:cubicBezTo>
                  <a:pt x="2965413" y="3070320"/>
                  <a:pt x="2959877" y="3066350"/>
                  <a:pt x="2954571" y="3060844"/>
                </a:cubicBezTo>
                <a:cubicBezTo>
                  <a:pt x="2957393" y="3057338"/>
                  <a:pt x="2960506" y="3057018"/>
                  <a:pt x="2963630" y="3057682"/>
                </a:cubicBezTo>
                <a:close/>
                <a:moveTo>
                  <a:pt x="2953932" y="3056640"/>
                </a:moveTo>
                <a:cubicBezTo>
                  <a:pt x="2954771" y="3056558"/>
                  <a:pt x="2955520" y="3057084"/>
                  <a:pt x="2956898" y="3058945"/>
                </a:cubicBezTo>
                <a:cubicBezTo>
                  <a:pt x="2953176" y="3061698"/>
                  <a:pt x="2953418" y="3060079"/>
                  <a:pt x="2950423" y="3057977"/>
                </a:cubicBezTo>
                <a:cubicBezTo>
                  <a:pt x="2952163" y="3057409"/>
                  <a:pt x="2953093" y="3056722"/>
                  <a:pt x="2953932" y="3056640"/>
                </a:cubicBezTo>
                <a:close/>
                <a:moveTo>
                  <a:pt x="3036217" y="3051348"/>
                </a:moveTo>
                <a:cubicBezTo>
                  <a:pt x="3039124" y="3052001"/>
                  <a:pt x="3040641" y="3054946"/>
                  <a:pt x="3037404" y="3061645"/>
                </a:cubicBezTo>
                <a:cubicBezTo>
                  <a:pt x="3036425" y="3058215"/>
                  <a:pt x="3035407" y="3055053"/>
                  <a:pt x="3032970" y="3051406"/>
                </a:cubicBezTo>
                <a:cubicBezTo>
                  <a:pt x="3034124" y="3051168"/>
                  <a:pt x="3035248" y="3051131"/>
                  <a:pt x="3036217" y="3051348"/>
                </a:cubicBezTo>
                <a:close/>
                <a:moveTo>
                  <a:pt x="3025375" y="3046309"/>
                </a:moveTo>
                <a:cubicBezTo>
                  <a:pt x="3026280" y="3046236"/>
                  <a:pt x="3026907" y="3046744"/>
                  <a:pt x="3025794" y="3049059"/>
                </a:cubicBezTo>
                <a:cubicBezTo>
                  <a:pt x="3025794" y="3049059"/>
                  <a:pt x="3025552" y="3050678"/>
                  <a:pt x="3024054" y="3050455"/>
                </a:cubicBezTo>
                <a:cubicBezTo>
                  <a:pt x="3024296" y="3048836"/>
                  <a:pt x="3023288" y="3047031"/>
                  <a:pt x="3023288" y="3047031"/>
                </a:cubicBezTo>
                <a:cubicBezTo>
                  <a:pt x="3023288" y="3047031"/>
                  <a:pt x="3024471" y="3046380"/>
                  <a:pt x="3025375" y="3046309"/>
                </a:cubicBezTo>
                <a:close/>
                <a:moveTo>
                  <a:pt x="3061503" y="3041638"/>
                </a:moveTo>
                <a:cubicBezTo>
                  <a:pt x="3063108" y="3041319"/>
                  <a:pt x="3064957" y="3041968"/>
                  <a:pt x="3066480" y="3042195"/>
                </a:cubicBezTo>
                <a:cubicBezTo>
                  <a:pt x="3065391" y="3049487"/>
                  <a:pt x="3061039" y="3047346"/>
                  <a:pt x="3057993" y="3046890"/>
                </a:cubicBezTo>
                <a:cubicBezTo>
                  <a:pt x="3058538" y="3043245"/>
                  <a:pt x="3059898" y="3041957"/>
                  <a:pt x="3061503" y="3041638"/>
                </a:cubicBezTo>
                <a:close/>
                <a:moveTo>
                  <a:pt x="3044573" y="3035410"/>
                </a:moveTo>
                <a:cubicBezTo>
                  <a:pt x="3047710" y="3035878"/>
                  <a:pt x="3050847" y="3036347"/>
                  <a:pt x="3053983" y="3036815"/>
                </a:cubicBezTo>
                <a:cubicBezTo>
                  <a:pt x="3052847" y="3044420"/>
                  <a:pt x="3053052" y="3053780"/>
                  <a:pt x="3051727" y="3062652"/>
                </a:cubicBezTo>
                <a:cubicBezTo>
                  <a:pt x="3049460" y="3056352"/>
                  <a:pt x="3047233" y="3049800"/>
                  <a:pt x="3042982" y="3046055"/>
                </a:cubicBezTo>
                <a:cubicBezTo>
                  <a:pt x="3043663" y="3041493"/>
                  <a:pt x="3044118" y="3038451"/>
                  <a:pt x="3044573" y="3035410"/>
                </a:cubicBezTo>
                <a:close/>
                <a:moveTo>
                  <a:pt x="2880206" y="3033832"/>
                </a:moveTo>
                <a:cubicBezTo>
                  <a:pt x="2878567" y="3044805"/>
                  <a:pt x="2869285" y="3036851"/>
                  <a:pt x="2866527" y="3034797"/>
                </a:cubicBezTo>
                <a:cubicBezTo>
                  <a:pt x="2871464" y="3032525"/>
                  <a:pt x="2875960" y="3033198"/>
                  <a:pt x="2880206" y="3033832"/>
                </a:cubicBezTo>
                <a:close/>
                <a:moveTo>
                  <a:pt x="2869855" y="3030648"/>
                </a:moveTo>
                <a:lnTo>
                  <a:pt x="2870128" y="3032068"/>
                </a:lnTo>
                <a:cubicBezTo>
                  <a:pt x="2870128" y="3032068"/>
                  <a:pt x="2870041" y="3031619"/>
                  <a:pt x="2869917" y="3030975"/>
                </a:cubicBezTo>
                <a:close/>
                <a:moveTo>
                  <a:pt x="3182874" y="3030285"/>
                </a:moveTo>
                <a:lnTo>
                  <a:pt x="3182764" y="3030869"/>
                </a:lnTo>
                <a:lnTo>
                  <a:pt x="3183815" y="3031273"/>
                </a:lnTo>
                <a:close/>
                <a:moveTo>
                  <a:pt x="2909727" y="3030199"/>
                </a:moveTo>
                <a:cubicBezTo>
                  <a:pt x="2912644" y="3030635"/>
                  <a:pt x="2915560" y="3031071"/>
                  <a:pt x="2918477" y="3031507"/>
                </a:cubicBezTo>
                <a:cubicBezTo>
                  <a:pt x="2918021" y="3034553"/>
                  <a:pt x="2917794" y="3036075"/>
                  <a:pt x="2917339" y="3039121"/>
                </a:cubicBezTo>
                <a:cubicBezTo>
                  <a:pt x="2914423" y="3038685"/>
                  <a:pt x="2911506" y="3038250"/>
                  <a:pt x="2908589" y="3037814"/>
                </a:cubicBezTo>
                <a:cubicBezTo>
                  <a:pt x="2909045" y="3034768"/>
                  <a:pt x="2909272" y="3033244"/>
                  <a:pt x="2909727" y="3030199"/>
                </a:cubicBezTo>
                <a:close/>
                <a:moveTo>
                  <a:pt x="2869481" y="3028704"/>
                </a:moveTo>
                <a:lnTo>
                  <a:pt x="2869481" y="3028705"/>
                </a:lnTo>
                <a:lnTo>
                  <a:pt x="2869855" y="3030648"/>
                </a:lnTo>
                <a:close/>
                <a:moveTo>
                  <a:pt x="2869143" y="3026946"/>
                </a:moveTo>
                <a:lnTo>
                  <a:pt x="2869424" y="3028407"/>
                </a:lnTo>
                <a:lnTo>
                  <a:pt x="2869481" y="3028704"/>
                </a:lnTo>
                <a:close/>
                <a:moveTo>
                  <a:pt x="2869093" y="3026689"/>
                </a:moveTo>
                <a:lnTo>
                  <a:pt x="2869143" y="3026946"/>
                </a:lnTo>
                <a:lnTo>
                  <a:pt x="2869109" y="3026773"/>
                </a:lnTo>
                <a:cubicBezTo>
                  <a:pt x="2869029" y="3026352"/>
                  <a:pt x="2869007" y="3026240"/>
                  <a:pt x="2869093" y="3026689"/>
                </a:cubicBezTo>
                <a:close/>
                <a:moveTo>
                  <a:pt x="2861075" y="3024270"/>
                </a:moveTo>
                <a:cubicBezTo>
                  <a:pt x="2863254" y="3024786"/>
                  <a:pt x="2865349" y="3025866"/>
                  <a:pt x="2867445" y="3026945"/>
                </a:cubicBezTo>
                <a:cubicBezTo>
                  <a:pt x="2863643" y="3032251"/>
                  <a:pt x="2857757" y="3031371"/>
                  <a:pt x="2854200" y="3024966"/>
                </a:cubicBezTo>
                <a:cubicBezTo>
                  <a:pt x="2856632" y="3023797"/>
                  <a:pt x="2858896" y="3023753"/>
                  <a:pt x="2861075" y="3024270"/>
                </a:cubicBezTo>
                <a:close/>
                <a:moveTo>
                  <a:pt x="3043027" y="3022261"/>
                </a:moveTo>
                <a:cubicBezTo>
                  <a:pt x="3042321" y="3026981"/>
                  <a:pt x="3041656" y="3031441"/>
                  <a:pt x="3040715" y="3037736"/>
                </a:cubicBezTo>
                <a:cubicBezTo>
                  <a:pt x="3038300" y="3034157"/>
                  <a:pt x="3037432" y="3029201"/>
                  <a:pt x="3034480" y="3027419"/>
                </a:cubicBezTo>
                <a:lnTo>
                  <a:pt x="3038667" y="3024891"/>
                </a:lnTo>
                <a:lnTo>
                  <a:pt x="3038588" y="3023929"/>
                </a:lnTo>
                <a:lnTo>
                  <a:pt x="3038621" y="3024321"/>
                </a:lnTo>
                <a:lnTo>
                  <a:pt x="3038668" y="3024892"/>
                </a:lnTo>
                <a:close/>
                <a:moveTo>
                  <a:pt x="2873223" y="3022169"/>
                </a:moveTo>
                <a:cubicBezTo>
                  <a:pt x="2884098" y="3028495"/>
                  <a:pt x="2903886" y="3033509"/>
                  <a:pt x="2914726" y="3046992"/>
                </a:cubicBezTo>
                <a:lnTo>
                  <a:pt x="2917845" y="3054219"/>
                </a:lnTo>
                <a:lnTo>
                  <a:pt x="2925638" y="3055885"/>
                </a:lnTo>
                <a:cubicBezTo>
                  <a:pt x="2928951" y="3055795"/>
                  <a:pt x="2931978" y="3053908"/>
                  <a:pt x="2933004" y="3047043"/>
                </a:cubicBezTo>
                <a:cubicBezTo>
                  <a:pt x="2928401" y="3046355"/>
                  <a:pt x="2924054" y="3045706"/>
                  <a:pt x="2919451" y="3045018"/>
                </a:cubicBezTo>
                <a:cubicBezTo>
                  <a:pt x="2921670" y="3040671"/>
                  <a:pt x="2923366" y="3038065"/>
                  <a:pt x="2925840" y="3033756"/>
                </a:cubicBezTo>
                <a:cubicBezTo>
                  <a:pt x="2928424" y="3035701"/>
                  <a:pt x="2933026" y="3036389"/>
                  <a:pt x="2937402" y="3038603"/>
                </a:cubicBezTo>
                <a:cubicBezTo>
                  <a:pt x="2941776" y="3040815"/>
                  <a:pt x="2949192" y="3041924"/>
                  <a:pt x="2952920" y="3048459"/>
                </a:cubicBezTo>
                <a:cubicBezTo>
                  <a:pt x="2958995" y="3060285"/>
                  <a:pt x="2940385" y="3060623"/>
                  <a:pt x="2937088" y="3061690"/>
                </a:cubicBezTo>
                <a:cubicBezTo>
                  <a:pt x="2938166" y="3064971"/>
                  <a:pt x="2943531" y="3079809"/>
                  <a:pt x="2937621" y="3077366"/>
                </a:cubicBezTo>
                <a:cubicBezTo>
                  <a:pt x="2925831" y="3074044"/>
                  <a:pt x="2914727" y="3066147"/>
                  <a:pt x="2903135" y="3059736"/>
                </a:cubicBezTo>
                <a:cubicBezTo>
                  <a:pt x="2900296" y="3057752"/>
                  <a:pt x="2899673" y="3051420"/>
                  <a:pt x="2902970" y="3050354"/>
                </a:cubicBezTo>
                <a:lnTo>
                  <a:pt x="2903860" y="3050364"/>
                </a:lnTo>
                <a:lnTo>
                  <a:pt x="2895725" y="3044373"/>
                </a:lnTo>
                <a:cubicBezTo>
                  <a:pt x="2876485" y="3030002"/>
                  <a:pt x="2875832" y="3028435"/>
                  <a:pt x="2873223" y="3022169"/>
                </a:cubicBezTo>
                <a:close/>
                <a:moveTo>
                  <a:pt x="3038432" y="3022038"/>
                </a:moveTo>
                <a:lnTo>
                  <a:pt x="3038588" y="3023929"/>
                </a:lnTo>
                <a:lnTo>
                  <a:pt x="3038454" y="3022313"/>
                </a:lnTo>
                <a:close/>
                <a:moveTo>
                  <a:pt x="3023759" y="3020807"/>
                </a:moveTo>
                <a:cubicBezTo>
                  <a:pt x="3028006" y="3021442"/>
                  <a:pt x="3032502" y="3022114"/>
                  <a:pt x="3036999" y="3022786"/>
                </a:cubicBezTo>
                <a:cubicBezTo>
                  <a:pt x="3031365" y="3029729"/>
                  <a:pt x="3027323" y="3026011"/>
                  <a:pt x="3023759" y="3020807"/>
                </a:cubicBezTo>
                <a:close/>
                <a:moveTo>
                  <a:pt x="3038302" y="3020465"/>
                </a:moveTo>
                <a:lnTo>
                  <a:pt x="3038432" y="3022038"/>
                </a:lnTo>
                <a:lnTo>
                  <a:pt x="3038354" y="3021108"/>
                </a:lnTo>
                <a:cubicBezTo>
                  <a:pt x="3038283" y="3020251"/>
                  <a:pt x="3038248" y="3019822"/>
                  <a:pt x="3038302" y="3020465"/>
                </a:cubicBezTo>
                <a:close/>
                <a:moveTo>
                  <a:pt x="2857227" y="3020332"/>
                </a:moveTo>
                <a:lnTo>
                  <a:pt x="2857812" y="3022193"/>
                </a:lnTo>
                <a:cubicBezTo>
                  <a:pt x="2857812" y="3022193"/>
                  <a:pt x="2857627" y="3021606"/>
                  <a:pt x="2857397" y="3020873"/>
                </a:cubicBezTo>
                <a:close/>
                <a:moveTo>
                  <a:pt x="2843947" y="3020307"/>
                </a:moveTo>
                <a:cubicBezTo>
                  <a:pt x="2844850" y="3020814"/>
                  <a:pt x="2845651" y="3021679"/>
                  <a:pt x="2846217" y="3022883"/>
                </a:cubicBezTo>
                <a:cubicBezTo>
                  <a:pt x="2843083" y="3023904"/>
                  <a:pt x="2839947" y="3024927"/>
                  <a:pt x="2836813" y="3025950"/>
                </a:cubicBezTo>
                <a:cubicBezTo>
                  <a:pt x="2837631" y="3020481"/>
                  <a:pt x="2841239" y="3018784"/>
                  <a:pt x="2843947" y="3020307"/>
                </a:cubicBezTo>
                <a:close/>
                <a:moveTo>
                  <a:pt x="2856566" y="3018233"/>
                </a:moveTo>
                <a:lnTo>
                  <a:pt x="2857227" y="3020332"/>
                </a:lnTo>
                <a:lnTo>
                  <a:pt x="2856704" y="3018673"/>
                </a:lnTo>
                <a:cubicBezTo>
                  <a:pt x="2856520" y="3018086"/>
                  <a:pt x="2856428" y="3017793"/>
                  <a:pt x="2856566" y="3018233"/>
                </a:cubicBezTo>
                <a:close/>
                <a:moveTo>
                  <a:pt x="3312398" y="3015458"/>
                </a:moveTo>
                <a:lnTo>
                  <a:pt x="3309252" y="3016329"/>
                </a:lnTo>
                <a:lnTo>
                  <a:pt x="3309086" y="3016808"/>
                </a:lnTo>
                <a:lnTo>
                  <a:pt x="3310642" y="3018083"/>
                </a:lnTo>
                <a:lnTo>
                  <a:pt x="3312595" y="3015710"/>
                </a:lnTo>
                <a:close/>
                <a:moveTo>
                  <a:pt x="3114618" y="3010459"/>
                </a:moveTo>
                <a:lnTo>
                  <a:pt x="3123714" y="3021597"/>
                </a:lnTo>
                <a:lnTo>
                  <a:pt x="3134485" y="3023886"/>
                </a:lnTo>
                <a:lnTo>
                  <a:pt x="3116621" y="3011851"/>
                </a:lnTo>
                <a:close/>
                <a:moveTo>
                  <a:pt x="2965081" y="3008480"/>
                </a:moveTo>
                <a:cubicBezTo>
                  <a:pt x="2963059" y="3008957"/>
                  <a:pt x="2961249" y="3010633"/>
                  <a:pt x="2960565" y="3015203"/>
                </a:cubicBezTo>
                <a:cubicBezTo>
                  <a:pt x="2965144" y="3015887"/>
                  <a:pt x="2969722" y="3016571"/>
                  <a:pt x="2970860" y="3008954"/>
                </a:cubicBezTo>
                <a:cubicBezTo>
                  <a:pt x="2969334" y="3008726"/>
                  <a:pt x="2967102" y="3008003"/>
                  <a:pt x="2965081" y="3008480"/>
                </a:cubicBezTo>
                <a:close/>
                <a:moveTo>
                  <a:pt x="3003418" y="2996898"/>
                </a:moveTo>
                <a:lnTo>
                  <a:pt x="3003068" y="2997676"/>
                </a:lnTo>
                <a:lnTo>
                  <a:pt x="3004889" y="2998724"/>
                </a:lnTo>
                <a:close/>
                <a:moveTo>
                  <a:pt x="2794565" y="2993453"/>
                </a:moveTo>
                <a:cubicBezTo>
                  <a:pt x="2814520" y="2996436"/>
                  <a:pt x="2816055" y="2996665"/>
                  <a:pt x="2828588" y="3017806"/>
                </a:cubicBezTo>
                <a:cubicBezTo>
                  <a:pt x="2797996" y="3001995"/>
                  <a:pt x="2797996" y="3001995"/>
                  <a:pt x="2794565" y="2993453"/>
                </a:cubicBezTo>
                <a:close/>
                <a:moveTo>
                  <a:pt x="2832848" y="2991598"/>
                </a:moveTo>
                <a:cubicBezTo>
                  <a:pt x="2834476" y="2992423"/>
                  <a:pt x="2835588" y="2995394"/>
                  <a:pt x="2834889" y="3000078"/>
                </a:cubicBezTo>
                <a:cubicBezTo>
                  <a:pt x="2832044" y="2998285"/>
                  <a:pt x="2830761" y="2996451"/>
                  <a:pt x="2827715" y="2995996"/>
                </a:cubicBezTo>
                <a:cubicBezTo>
                  <a:pt x="2829075" y="2992095"/>
                  <a:pt x="2831219" y="2990774"/>
                  <a:pt x="2832848" y="2991598"/>
                </a:cubicBezTo>
                <a:close/>
                <a:moveTo>
                  <a:pt x="2787673" y="2985528"/>
                </a:moveTo>
                <a:cubicBezTo>
                  <a:pt x="2788795" y="2988792"/>
                  <a:pt x="2788117" y="2993335"/>
                  <a:pt x="2789011" y="2998113"/>
                </a:cubicBezTo>
                <a:cubicBezTo>
                  <a:pt x="2787890" y="2994849"/>
                  <a:pt x="2784968" y="2992864"/>
                  <a:pt x="2782535" y="2989405"/>
                </a:cubicBezTo>
                <a:cubicBezTo>
                  <a:pt x="2784073" y="2988086"/>
                  <a:pt x="2785874" y="2986808"/>
                  <a:pt x="2787673" y="2985528"/>
                </a:cubicBezTo>
                <a:close/>
                <a:moveTo>
                  <a:pt x="2979270" y="2983993"/>
                </a:moveTo>
                <a:lnTo>
                  <a:pt x="2990730" y="2990583"/>
                </a:lnTo>
                <a:lnTo>
                  <a:pt x="2993669" y="2987696"/>
                </a:lnTo>
                <a:lnTo>
                  <a:pt x="2994546" y="2987788"/>
                </a:lnTo>
                <a:lnTo>
                  <a:pt x="2987284" y="2985142"/>
                </a:lnTo>
                <a:cubicBezTo>
                  <a:pt x="2984895" y="2984736"/>
                  <a:pt x="2982258" y="2984440"/>
                  <a:pt x="2979270" y="2983993"/>
                </a:cubicBezTo>
                <a:close/>
                <a:moveTo>
                  <a:pt x="2822014" y="2983330"/>
                </a:moveTo>
                <a:cubicBezTo>
                  <a:pt x="2824320" y="2984256"/>
                  <a:pt x="2826669" y="2986154"/>
                  <a:pt x="2828763" y="2987241"/>
                </a:cubicBezTo>
                <a:lnTo>
                  <a:pt x="2828531" y="2987371"/>
                </a:lnTo>
                <a:lnTo>
                  <a:pt x="2828988" y="2988102"/>
                </a:lnTo>
                <a:cubicBezTo>
                  <a:pt x="2829296" y="2988707"/>
                  <a:pt x="2829576" y="2989494"/>
                  <a:pt x="2829467" y="2990223"/>
                </a:cubicBezTo>
                <a:cubicBezTo>
                  <a:pt x="2827693" y="2991448"/>
                  <a:pt x="2827693" y="2991448"/>
                  <a:pt x="2827257" y="2994366"/>
                </a:cubicBezTo>
                <a:cubicBezTo>
                  <a:pt x="2827365" y="2993636"/>
                  <a:pt x="2827303" y="2991391"/>
                  <a:pt x="2827381" y="2989538"/>
                </a:cubicBezTo>
                <a:lnTo>
                  <a:pt x="2827570" y="2987907"/>
                </a:lnTo>
                <a:lnTo>
                  <a:pt x="2825070" y="2989301"/>
                </a:lnTo>
                <a:cubicBezTo>
                  <a:pt x="2821632" y="2989658"/>
                  <a:pt x="2818831" y="2985757"/>
                  <a:pt x="2815519" y="2985262"/>
                </a:cubicBezTo>
                <a:cubicBezTo>
                  <a:pt x="2817443" y="2982454"/>
                  <a:pt x="2819707" y="2982405"/>
                  <a:pt x="2822014" y="2983330"/>
                </a:cubicBezTo>
                <a:close/>
                <a:moveTo>
                  <a:pt x="3269837" y="2981116"/>
                </a:moveTo>
                <a:lnTo>
                  <a:pt x="3268261" y="2982895"/>
                </a:lnTo>
                <a:lnTo>
                  <a:pt x="3270577" y="2984086"/>
                </a:lnTo>
                <a:cubicBezTo>
                  <a:pt x="3272751" y="2985730"/>
                  <a:pt x="3274663" y="2987970"/>
                  <a:pt x="3276117" y="2991314"/>
                </a:cubicBezTo>
                <a:lnTo>
                  <a:pt x="3273579" y="2991776"/>
                </a:lnTo>
                <a:lnTo>
                  <a:pt x="3273620" y="2991798"/>
                </a:lnTo>
                <a:lnTo>
                  <a:pt x="3274599" y="2992686"/>
                </a:lnTo>
                <a:lnTo>
                  <a:pt x="3274944" y="2992426"/>
                </a:lnTo>
                <a:lnTo>
                  <a:pt x="3276169" y="2994108"/>
                </a:lnTo>
                <a:lnTo>
                  <a:pt x="3281359" y="2998811"/>
                </a:lnTo>
                <a:lnTo>
                  <a:pt x="3282375" y="2999063"/>
                </a:lnTo>
                <a:lnTo>
                  <a:pt x="3288379" y="2996349"/>
                </a:lnTo>
                <a:cubicBezTo>
                  <a:pt x="3289296" y="2994141"/>
                  <a:pt x="3288492" y="2991676"/>
                  <a:pt x="3284554" y="2991868"/>
                </a:cubicBezTo>
                <a:cubicBezTo>
                  <a:pt x="3281496" y="2991412"/>
                  <a:pt x="3271634" y="2994628"/>
                  <a:pt x="3273005" y="2985453"/>
                </a:cubicBezTo>
                <a:cubicBezTo>
                  <a:pt x="3273290" y="2983541"/>
                  <a:pt x="3272889" y="2982309"/>
                  <a:pt x="3272106" y="2981654"/>
                </a:cubicBezTo>
                <a:cubicBezTo>
                  <a:pt x="3271520" y="2981164"/>
                  <a:pt x="3270720" y="2980998"/>
                  <a:pt x="3269837" y="2981116"/>
                </a:cubicBezTo>
                <a:close/>
                <a:moveTo>
                  <a:pt x="2771433" y="2980270"/>
                </a:moveTo>
                <a:lnTo>
                  <a:pt x="2770819" y="2980610"/>
                </a:lnTo>
                <a:lnTo>
                  <a:pt x="2770668" y="2981248"/>
                </a:lnTo>
                <a:close/>
                <a:moveTo>
                  <a:pt x="2771467" y="2975062"/>
                </a:moveTo>
                <a:lnTo>
                  <a:pt x="2772138" y="2979416"/>
                </a:lnTo>
                <a:lnTo>
                  <a:pt x="2774693" y="2979500"/>
                </a:lnTo>
                <a:cubicBezTo>
                  <a:pt x="2776289" y="2980541"/>
                  <a:pt x="2777402" y="2983513"/>
                  <a:pt x="2776699" y="2988219"/>
                </a:cubicBezTo>
                <a:cubicBezTo>
                  <a:pt x="2773888" y="2986195"/>
                  <a:pt x="2772598" y="2984399"/>
                  <a:pt x="2769787" y="2982375"/>
                </a:cubicBezTo>
                <a:lnTo>
                  <a:pt x="2770138" y="2981926"/>
                </a:lnTo>
                <a:lnTo>
                  <a:pt x="2769300" y="2978631"/>
                </a:lnTo>
                <a:cubicBezTo>
                  <a:pt x="2769294" y="2977462"/>
                  <a:pt x="2769819" y="2976373"/>
                  <a:pt x="2771467" y="2975062"/>
                </a:cubicBezTo>
                <a:close/>
                <a:moveTo>
                  <a:pt x="2766882" y="2970930"/>
                </a:moveTo>
                <a:cubicBezTo>
                  <a:pt x="2768074" y="2972665"/>
                  <a:pt x="2769268" y="2974400"/>
                  <a:pt x="2770687" y="2974613"/>
                </a:cubicBezTo>
                <a:cubicBezTo>
                  <a:pt x="2767164" y="2978757"/>
                  <a:pt x="2765973" y="2977022"/>
                  <a:pt x="2766882" y="2970930"/>
                </a:cubicBezTo>
                <a:close/>
                <a:moveTo>
                  <a:pt x="819257" y="2970641"/>
                </a:moveTo>
                <a:cubicBezTo>
                  <a:pt x="820449" y="2972637"/>
                  <a:pt x="820221" y="2974159"/>
                  <a:pt x="821680" y="2974378"/>
                </a:cubicBezTo>
                <a:cubicBezTo>
                  <a:pt x="818574" y="2975211"/>
                  <a:pt x="815202" y="2977820"/>
                  <a:pt x="812930" y="2973070"/>
                </a:cubicBezTo>
                <a:cubicBezTo>
                  <a:pt x="814388" y="2973287"/>
                  <a:pt x="817533" y="2972201"/>
                  <a:pt x="819257" y="2970641"/>
                </a:cubicBezTo>
                <a:close/>
                <a:moveTo>
                  <a:pt x="3092028" y="2968918"/>
                </a:moveTo>
                <a:lnTo>
                  <a:pt x="3091737" y="2970873"/>
                </a:lnTo>
                <a:lnTo>
                  <a:pt x="3092608" y="2971125"/>
                </a:lnTo>
                <a:close/>
                <a:moveTo>
                  <a:pt x="2935366" y="2968087"/>
                </a:moveTo>
                <a:cubicBezTo>
                  <a:pt x="2933130" y="2970868"/>
                  <a:pt x="2931175" y="2975249"/>
                  <a:pt x="2928966" y="2979591"/>
                </a:cubicBezTo>
                <a:cubicBezTo>
                  <a:pt x="2933544" y="2980276"/>
                  <a:pt x="2937413" y="2983968"/>
                  <a:pt x="2939554" y="2990518"/>
                </a:cubicBezTo>
                <a:cubicBezTo>
                  <a:pt x="2943031" y="2998566"/>
                  <a:pt x="2948064" y="2996203"/>
                  <a:pt x="2953687" y="2998601"/>
                </a:cubicBezTo>
                <a:cubicBezTo>
                  <a:pt x="2954332" y="2994284"/>
                  <a:pt x="2955014" y="2989713"/>
                  <a:pt x="2955925" y="2983620"/>
                </a:cubicBezTo>
                <a:cubicBezTo>
                  <a:pt x="2951803" y="2979888"/>
                  <a:pt x="2946408" y="2975968"/>
                  <a:pt x="2940760" y="2972008"/>
                </a:cubicBezTo>
                <a:cubicBezTo>
                  <a:pt x="2939461" y="2970257"/>
                  <a:pt x="2938163" y="2968505"/>
                  <a:pt x="2935366" y="2968087"/>
                </a:cubicBezTo>
                <a:close/>
                <a:moveTo>
                  <a:pt x="2875687" y="2965864"/>
                </a:moveTo>
                <a:cubicBezTo>
                  <a:pt x="2873689" y="2966153"/>
                  <a:pt x="2871929" y="2967457"/>
                  <a:pt x="2871357" y="2971289"/>
                </a:cubicBezTo>
                <a:cubicBezTo>
                  <a:pt x="2875948" y="2971975"/>
                  <a:pt x="2880310" y="2974194"/>
                  <a:pt x="2881455" y="2966529"/>
                </a:cubicBezTo>
                <a:cubicBezTo>
                  <a:pt x="2879925" y="2966301"/>
                  <a:pt x="2877686" y="2965575"/>
                  <a:pt x="2875687" y="2965864"/>
                </a:cubicBezTo>
                <a:close/>
                <a:moveTo>
                  <a:pt x="831050" y="2965509"/>
                </a:moveTo>
                <a:cubicBezTo>
                  <a:pt x="829742" y="2974258"/>
                  <a:pt x="825427" y="2971875"/>
                  <a:pt x="822999" y="2967288"/>
                </a:cubicBezTo>
                <a:cubicBezTo>
                  <a:pt x="826045" y="2967742"/>
                  <a:pt x="827786" y="2966512"/>
                  <a:pt x="831050" y="2965509"/>
                </a:cubicBezTo>
                <a:close/>
                <a:moveTo>
                  <a:pt x="917812" y="2963534"/>
                </a:moveTo>
                <a:cubicBezTo>
                  <a:pt x="924285" y="2964501"/>
                  <a:pt x="921568" y="2971617"/>
                  <a:pt x="920688" y="2977503"/>
                </a:cubicBezTo>
                <a:cubicBezTo>
                  <a:pt x="915832" y="2976777"/>
                  <a:pt x="916932" y="2969420"/>
                  <a:pt x="917812" y="2963534"/>
                </a:cubicBezTo>
                <a:close/>
                <a:moveTo>
                  <a:pt x="3225371" y="2954803"/>
                </a:moveTo>
                <a:cubicBezTo>
                  <a:pt x="3223969" y="2955033"/>
                  <a:pt x="3222895" y="2956338"/>
                  <a:pt x="3222438" y="2959397"/>
                </a:cubicBezTo>
                <a:cubicBezTo>
                  <a:pt x="3223967" y="2959626"/>
                  <a:pt x="3227025" y="2960082"/>
                  <a:pt x="3228555" y="2960311"/>
                </a:cubicBezTo>
                <a:lnTo>
                  <a:pt x="3229848" y="2961924"/>
                </a:lnTo>
                <a:lnTo>
                  <a:pt x="3236383" y="2962512"/>
                </a:lnTo>
                <a:cubicBezTo>
                  <a:pt x="3241645" y="2963494"/>
                  <a:pt x="3246322" y="2965756"/>
                  <a:pt x="3249346" y="2971680"/>
                </a:cubicBezTo>
                <a:lnTo>
                  <a:pt x="3252514" y="2973643"/>
                </a:lnTo>
                <a:lnTo>
                  <a:pt x="3249979" y="2967779"/>
                </a:lnTo>
                <a:cubicBezTo>
                  <a:pt x="3246472" y="2965529"/>
                  <a:pt x="3241995" y="2964533"/>
                  <a:pt x="3239032" y="2963440"/>
                </a:cubicBezTo>
                <a:cubicBezTo>
                  <a:pt x="3236737" y="2963097"/>
                  <a:pt x="3229579" y="2954112"/>
                  <a:pt x="3225371" y="2954803"/>
                </a:cubicBezTo>
                <a:close/>
                <a:moveTo>
                  <a:pt x="845685" y="2953211"/>
                </a:moveTo>
                <a:cubicBezTo>
                  <a:pt x="847201" y="2953037"/>
                  <a:pt x="848965" y="2953701"/>
                  <a:pt x="849694" y="2953810"/>
                </a:cubicBezTo>
                <a:cubicBezTo>
                  <a:pt x="849694" y="2953810"/>
                  <a:pt x="850919" y="2955596"/>
                  <a:pt x="850684" y="2957165"/>
                </a:cubicBezTo>
                <a:cubicBezTo>
                  <a:pt x="849225" y="2956947"/>
                  <a:pt x="842456" y="2962349"/>
                  <a:pt x="843158" y="2957644"/>
                </a:cubicBezTo>
                <a:cubicBezTo>
                  <a:pt x="842897" y="2954398"/>
                  <a:pt x="844168" y="2953385"/>
                  <a:pt x="845685" y="2953211"/>
                </a:cubicBezTo>
                <a:close/>
                <a:moveTo>
                  <a:pt x="824375" y="2949696"/>
                </a:moveTo>
                <a:cubicBezTo>
                  <a:pt x="826225" y="2949786"/>
                  <a:pt x="828194" y="2951571"/>
                  <a:pt x="829326" y="2953976"/>
                </a:cubicBezTo>
                <a:cubicBezTo>
                  <a:pt x="826191" y="2954999"/>
                  <a:pt x="823275" y="2954563"/>
                  <a:pt x="820140" y="2955585"/>
                </a:cubicBezTo>
                <a:cubicBezTo>
                  <a:pt x="820794" y="2951211"/>
                  <a:pt x="822525" y="2949605"/>
                  <a:pt x="824375" y="2949696"/>
                </a:cubicBezTo>
                <a:close/>
                <a:moveTo>
                  <a:pt x="854891" y="2949420"/>
                </a:moveTo>
                <a:cubicBezTo>
                  <a:pt x="855190" y="2950086"/>
                  <a:pt x="854948" y="2951704"/>
                  <a:pt x="854464" y="2954941"/>
                </a:cubicBezTo>
                <a:cubicBezTo>
                  <a:pt x="853391" y="2951471"/>
                  <a:pt x="853391" y="2951471"/>
                  <a:pt x="852077" y="2949620"/>
                </a:cubicBezTo>
                <a:cubicBezTo>
                  <a:pt x="853753" y="2949044"/>
                  <a:pt x="854593" y="2948755"/>
                  <a:pt x="854891" y="2949420"/>
                </a:cubicBezTo>
                <a:close/>
                <a:moveTo>
                  <a:pt x="2911461" y="2947716"/>
                </a:moveTo>
                <a:cubicBezTo>
                  <a:pt x="2910536" y="2953908"/>
                  <a:pt x="2909842" y="2958551"/>
                  <a:pt x="2909148" y="2963196"/>
                </a:cubicBezTo>
                <a:cubicBezTo>
                  <a:pt x="2908088" y="2959872"/>
                  <a:pt x="2905504" y="2956321"/>
                  <a:pt x="2902690" y="2954317"/>
                </a:cubicBezTo>
                <a:cubicBezTo>
                  <a:pt x="2905967" y="2953225"/>
                  <a:pt x="2907953" y="2950357"/>
                  <a:pt x="2911461" y="2947716"/>
                </a:cubicBezTo>
                <a:close/>
                <a:moveTo>
                  <a:pt x="2933747" y="2947597"/>
                </a:moveTo>
                <a:cubicBezTo>
                  <a:pt x="2940259" y="2950129"/>
                  <a:pt x="2945553" y="2955591"/>
                  <a:pt x="2950602" y="2961603"/>
                </a:cubicBezTo>
                <a:lnTo>
                  <a:pt x="2957140" y="2968949"/>
                </a:lnTo>
                <a:lnTo>
                  <a:pt x="2965991" y="2978893"/>
                </a:lnTo>
                <a:cubicBezTo>
                  <a:pt x="2966674" y="2974324"/>
                  <a:pt x="2967585" y="2968229"/>
                  <a:pt x="2968268" y="2963659"/>
                </a:cubicBezTo>
                <a:cubicBezTo>
                  <a:pt x="2990448" y="2970088"/>
                  <a:pt x="3016844" y="2970918"/>
                  <a:pt x="3031259" y="2997992"/>
                </a:cubicBezTo>
                <a:cubicBezTo>
                  <a:pt x="3024954" y="3000165"/>
                  <a:pt x="3017553" y="2997501"/>
                  <a:pt x="3011874" y="3004180"/>
                </a:cubicBezTo>
                <a:cubicBezTo>
                  <a:pt x="3006385" y="3009590"/>
                  <a:pt x="3007844" y="3020711"/>
                  <a:pt x="3006479" y="3029852"/>
                </a:cubicBezTo>
                <a:cubicBezTo>
                  <a:pt x="3008460" y="3027033"/>
                  <a:pt x="3010441" y="3024214"/>
                  <a:pt x="3012195" y="3022919"/>
                </a:cubicBezTo>
                <a:cubicBezTo>
                  <a:pt x="3011057" y="3030536"/>
                  <a:pt x="3006183" y="3042268"/>
                  <a:pt x="3011376" y="3049273"/>
                </a:cubicBezTo>
                <a:cubicBezTo>
                  <a:pt x="3019177" y="3057967"/>
                  <a:pt x="3027423" y="3065430"/>
                  <a:pt x="3034142" y="3072663"/>
                </a:cubicBezTo>
                <a:cubicBezTo>
                  <a:pt x="3022389" y="3067793"/>
                  <a:pt x="3008682" y="3067302"/>
                  <a:pt x="2997385" y="3059383"/>
                </a:cubicBezTo>
                <a:cubicBezTo>
                  <a:pt x="2991737" y="3055425"/>
                  <a:pt x="2988031" y="3048900"/>
                  <a:pt x="2982383" y="3044941"/>
                </a:cubicBezTo>
                <a:cubicBezTo>
                  <a:pt x="2978259" y="3041210"/>
                  <a:pt x="2970884" y="3040108"/>
                  <a:pt x="2965236" y="3036149"/>
                </a:cubicBezTo>
                <a:cubicBezTo>
                  <a:pt x="2940687" y="3024693"/>
                  <a:pt x="2919030" y="3004324"/>
                  <a:pt x="2896853" y="2985695"/>
                </a:cubicBezTo>
                <a:cubicBezTo>
                  <a:pt x="2906692" y="2982493"/>
                  <a:pt x="2915847" y="2983861"/>
                  <a:pt x="2924775" y="2986753"/>
                </a:cubicBezTo>
                <a:cubicBezTo>
                  <a:pt x="2925687" y="2980658"/>
                  <a:pt x="2928350" y="2973269"/>
                  <a:pt x="2926210" y="2966719"/>
                </a:cubicBezTo>
                <a:cubicBezTo>
                  <a:pt x="2925902" y="2963558"/>
                  <a:pt x="2924547" y="2962187"/>
                  <a:pt x="2923077" y="2961578"/>
                </a:cubicBezTo>
                <a:lnTo>
                  <a:pt x="2919587" y="2961057"/>
                </a:lnTo>
                <a:lnTo>
                  <a:pt x="2919474" y="2961294"/>
                </a:lnTo>
                <a:lnTo>
                  <a:pt x="2919356" y="2961023"/>
                </a:lnTo>
                <a:lnTo>
                  <a:pt x="2919262" y="2961009"/>
                </a:lnTo>
                <a:lnTo>
                  <a:pt x="2919327" y="2960955"/>
                </a:lnTo>
                <a:lnTo>
                  <a:pt x="2917316" y="2956301"/>
                </a:lnTo>
                <a:cubicBezTo>
                  <a:pt x="2919191" y="2953467"/>
                  <a:pt x="2920611" y="2953679"/>
                  <a:pt x="2921575" y="2956938"/>
                </a:cubicBezTo>
                <a:lnTo>
                  <a:pt x="2919849" y="2960515"/>
                </a:lnTo>
                <a:lnTo>
                  <a:pt x="2923584" y="2957371"/>
                </a:lnTo>
                <a:cubicBezTo>
                  <a:pt x="2927945" y="2955102"/>
                  <a:pt x="2932439" y="2956358"/>
                  <a:pt x="2937187" y="2955899"/>
                </a:cubicBezTo>
                <a:cubicBezTo>
                  <a:pt x="2937642" y="2952853"/>
                  <a:pt x="2936317" y="2949539"/>
                  <a:pt x="2933747" y="2947597"/>
                </a:cubicBezTo>
                <a:close/>
                <a:moveTo>
                  <a:pt x="2853827" y="2945946"/>
                </a:moveTo>
                <a:cubicBezTo>
                  <a:pt x="2850900" y="2945900"/>
                  <a:pt x="2848319" y="2947474"/>
                  <a:pt x="2847402" y="2953605"/>
                </a:cubicBezTo>
                <a:cubicBezTo>
                  <a:pt x="2851994" y="2954291"/>
                  <a:pt x="2860488" y="2960262"/>
                  <a:pt x="2862321" y="2947999"/>
                </a:cubicBezTo>
                <a:cubicBezTo>
                  <a:pt x="2860025" y="2947656"/>
                  <a:pt x="2856754" y="2945992"/>
                  <a:pt x="2853827" y="2945946"/>
                </a:cubicBezTo>
                <a:close/>
                <a:moveTo>
                  <a:pt x="843331" y="2941644"/>
                </a:moveTo>
                <a:cubicBezTo>
                  <a:pt x="844769" y="2941834"/>
                  <a:pt x="845912" y="2942598"/>
                  <a:pt x="846448" y="2944260"/>
                </a:cubicBezTo>
                <a:cubicBezTo>
                  <a:pt x="846542" y="2946253"/>
                  <a:pt x="845848" y="2947731"/>
                  <a:pt x="844705" y="2948822"/>
                </a:cubicBezTo>
                <a:lnTo>
                  <a:pt x="844483" y="2948933"/>
                </a:lnTo>
                <a:lnTo>
                  <a:pt x="844064" y="2952881"/>
                </a:lnTo>
                <a:cubicBezTo>
                  <a:pt x="843094" y="2953563"/>
                  <a:pt x="841747" y="2953362"/>
                  <a:pt x="841283" y="2952465"/>
                </a:cubicBezTo>
                <a:lnTo>
                  <a:pt x="843539" y="2949409"/>
                </a:lnTo>
                <a:lnTo>
                  <a:pt x="840275" y="2951054"/>
                </a:lnTo>
                <a:cubicBezTo>
                  <a:pt x="836879" y="2951931"/>
                  <a:pt x="833053" y="2951754"/>
                  <a:pt x="831519" y="2951525"/>
                </a:cubicBezTo>
                <a:cubicBezTo>
                  <a:pt x="831751" y="2949977"/>
                  <a:pt x="830450" y="2948200"/>
                  <a:pt x="830681" y="2946652"/>
                </a:cubicBezTo>
                <a:cubicBezTo>
                  <a:pt x="832004" y="2945662"/>
                  <a:pt x="839007" y="2941071"/>
                  <a:pt x="843331" y="2941644"/>
                </a:cubicBezTo>
                <a:close/>
                <a:moveTo>
                  <a:pt x="2767618" y="2939404"/>
                </a:moveTo>
                <a:lnTo>
                  <a:pt x="2767895" y="2940846"/>
                </a:lnTo>
                <a:lnTo>
                  <a:pt x="2768180" y="2942329"/>
                </a:lnTo>
                <a:lnTo>
                  <a:pt x="2767837" y="2940546"/>
                </a:lnTo>
                <a:close/>
                <a:moveTo>
                  <a:pt x="2931367" y="2938922"/>
                </a:moveTo>
                <a:cubicBezTo>
                  <a:pt x="2930673" y="2943565"/>
                  <a:pt x="2929979" y="2948209"/>
                  <a:pt x="2929054" y="2954401"/>
                </a:cubicBezTo>
                <a:cubicBezTo>
                  <a:pt x="2928129" y="2949515"/>
                  <a:pt x="2926973" y="2946177"/>
                  <a:pt x="2923967" y="2944146"/>
                </a:cubicBezTo>
                <a:cubicBezTo>
                  <a:pt x="2925817" y="2942840"/>
                  <a:pt x="2929517" y="2940228"/>
                  <a:pt x="2931367" y="2938922"/>
                </a:cubicBezTo>
                <a:close/>
                <a:moveTo>
                  <a:pt x="2767507" y="2938830"/>
                </a:moveTo>
                <a:lnTo>
                  <a:pt x="2767618" y="2939404"/>
                </a:lnTo>
                <a:lnTo>
                  <a:pt x="2767523" y="2938914"/>
                </a:lnTo>
                <a:cubicBezTo>
                  <a:pt x="2767443" y="2938494"/>
                  <a:pt x="2767421" y="2938381"/>
                  <a:pt x="2767507" y="2938830"/>
                </a:cubicBezTo>
                <a:close/>
                <a:moveTo>
                  <a:pt x="3063733" y="2938547"/>
                </a:moveTo>
                <a:cubicBezTo>
                  <a:pt x="3063505" y="2940077"/>
                  <a:pt x="3063276" y="2941606"/>
                  <a:pt x="3063048" y="2943135"/>
                </a:cubicBezTo>
                <a:cubicBezTo>
                  <a:pt x="3065650" y="2946651"/>
                  <a:pt x="3068022" y="2951695"/>
                  <a:pt x="3071081" y="2952152"/>
                </a:cubicBezTo>
                <a:lnTo>
                  <a:pt x="3075485" y="2952811"/>
                </a:lnTo>
                <a:lnTo>
                  <a:pt x="3074541" y="2946536"/>
                </a:lnTo>
                <a:lnTo>
                  <a:pt x="3075297" y="2943211"/>
                </a:lnTo>
                <a:close/>
                <a:moveTo>
                  <a:pt x="2700444" y="2937118"/>
                </a:moveTo>
                <a:cubicBezTo>
                  <a:pt x="2707753" y="2936550"/>
                  <a:pt x="2715062" y="2944860"/>
                  <a:pt x="2720662" y="2946852"/>
                </a:cubicBezTo>
                <a:cubicBezTo>
                  <a:pt x="2731205" y="2949967"/>
                  <a:pt x="2743479" y="2950262"/>
                  <a:pt x="2749370" y="2963460"/>
                </a:cubicBezTo>
                <a:cubicBezTo>
                  <a:pt x="2730304" y="2955992"/>
                  <a:pt x="2710982" y="2948485"/>
                  <a:pt x="2693198" y="2941208"/>
                </a:cubicBezTo>
                <a:cubicBezTo>
                  <a:pt x="2695572" y="2938484"/>
                  <a:pt x="2698008" y="2937308"/>
                  <a:pt x="2700444" y="2937118"/>
                </a:cubicBezTo>
                <a:close/>
                <a:moveTo>
                  <a:pt x="2757439" y="2935617"/>
                </a:moveTo>
                <a:cubicBezTo>
                  <a:pt x="2757301" y="2935177"/>
                  <a:pt x="2757394" y="2935470"/>
                  <a:pt x="2757578" y="2936057"/>
                </a:cubicBezTo>
                <a:lnTo>
                  <a:pt x="2757831" y="2936860"/>
                </a:lnTo>
                <a:close/>
                <a:moveTo>
                  <a:pt x="2745202" y="2932938"/>
                </a:moveTo>
                <a:lnTo>
                  <a:pt x="2758172" y="2937945"/>
                </a:lnTo>
                <a:lnTo>
                  <a:pt x="2765599" y="2940813"/>
                </a:lnTo>
                <a:lnTo>
                  <a:pt x="2764582" y="2942196"/>
                </a:lnTo>
                <a:lnTo>
                  <a:pt x="2768365" y="2943295"/>
                </a:lnTo>
                <a:lnTo>
                  <a:pt x="2768331" y="2943114"/>
                </a:lnTo>
                <a:lnTo>
                  <a:pt x="2768180" y="2942329"/>
                </a:lnTo>
                <a:lnTo>
                  <a:pt x="2768366" y="2943295"/>
                </a:lnTo>
                <a:lnTo>
                  <a:pt x="2773105" y="2944673"/>
                </a:lnTo>
                <a:cubicBezTo>
                  <a:pt x="2776312" y="2946152"/>
                  <a:pt x="2779563" y="2947885"/>
                  <a:pt x="2782911" y="2948972"/>
                </a:cubicBezTo>
                <a:cubicBezTo>
                  <a:pt x="2792880" y="2953591"/>
                  <a:pt x="2804629" y="2958476"/>
                  <a:pt x="2814853" y="2963135"/>
                </a:cubicBezTo>
                <a:cubicBezTo>
                  <a:pt x="2818973" y="2966879"/>
                  <a:pt x="2815693" y="2967955"/>
                  <a:pt x="2820270" y="2968638"/>
                </a:cubicBezTo>
                <a:cubicBezTo>
                  <a:pt x="2824848" y="2969322"/>
                  <a:pt x="2829197" y="2971537"/>
                  <a:pt x="2832020" y="2973523"/>
                </a:cubicBezTo>
                <a:cubicBezTo>
                  <a:pt x="2840692" y="2976384"/>
                  <a:pt x="2849199" y="2982089"/>
                  <a:pt x="2858125" y="2984988"/>
                </a:cubicBezTo>
                <a:cubicBezTo>
                  <a:pt x="2862703" y="2985672"/>
                  <a:pt x="2869265" y="2983523"/>
                  <a:pt x="2869646" y="2991405"/>
                </a:cubicBezTo>
                <a:cubicBezTo>
                  <a:pt x="2868960" y="2995997"/>
                  <a:pt x="2868503" y="2999057"/>
                  <a:pt x="2871097" y="3002575"/>
                </a:cubicBezTo>
                <a:cubicBezTo>
                  <a:pt x="2873234" y="3009154"/>
                  <a:pt x="2879337" y="3010067"/>
                  <a:pt x="2882974" y="3015304"/>
                </a:cubicBezTo>
                <a:cubicBezTo>
                  <a:pt x="2872548" y="3013746"/>
                  <a:pt x="2863393" y="3012378"/>
                  <a:pt x="2854237" y="3011010"/>
                </a:cubicBezTo>
                <a:cubicBezTo>
                  <a:pt x="2856145" y="3019119"/>
                  <a:pt x="2846075" y="3023874"/>
                  <a:pt x="2846379" y="3011400"/>
                </a:cubicBezTo>
                <a:cubicBezTo>
                  <a:pt x="2847826" y="2991274"/>
                  <a:pt x="2838442" y="2991436"/>
                  <a:pt x="2829999" y="2987045"/>
                </a:cubicBezTo>
                <a:lnTo>
                  <a:pt x="2816668" y="2979847"/>
                </a:lnTo>
                <a:lnTo>
                  <a:pt x="2816986" y="2981463"/>
                </a:lnTo>
                <a:cubicBezTo>
                  <a:pt x="2816767" y="2982921"/>
                  <a:pt x="2814993" y="2984147"/>
                  <a:pt x="2814775" y="2985605"/>
                </a:cubicBezTo>
                <a:lnTo>
                  <a:pt x="2815713" y="2979330"/>
                </a:lnTo>
                <a:lnTo>
                  <a:pt x="2814645" y="2978755"/>
                </a:lnTo>
                <a:lnTo>
                  <a:pt x="2812884" y="2980717"/>
                </a:lnTo>
                <a:lnTo>
                  <a:pt x="2803783" y="2972888"/>
                </a:lnTo>
                <a:lnTo>
                  <a:pt x="2792770" y="2966941"/>
                </a:lnTo>
                <a:lnTo>
                  <a:pt x="2758807" y="2944622"/>
                </a:lnTo>
                <a:lnTo>
                  <a:pt x="2742890" y="2948413"/>
                </a:lnTo>
                <a:cubicBezTo>
                  <a:pt x="2743595" y="2943692"/>
                  <a:pt x="2744497" y="2937659"/>
                  <a:pt x="2745202" y="2932938"/>
                </a:cubicBezTo>
                <a:close/>
                <a:moveTo>
                  <a:pt x="2915180" y="2932183"/>
                </a:moveTo>
                <a:cubicBezTo>
                  <a:pt x="2918097" y="2932618"/>
                  <a:pt x="2923930" y="2933490"/>
                  <a:pt x="2922848" y="2940734"/>
                </a:cubicBezTo>
                <a:cubicBezTo>
                  <a:pt x="2918473" y="2940081"/>
                  <a:pt x="2913874" y="2940926"/>
                  <a:pt x="2915180" y="2932183"/>
                </a:cubicBezTo>
                <a:close/>
                <a:moveTo>
                  <a:pt x="1034089" y="2928046"/>
                </a:moveTo>
                <a:cubicBezTo>
                  <a:pt x="1035661" y="2928281"/>
                  <a:pt x="1037231" y="2928515"/>
                  <a:pt x="1038801" y="2928750"/>
                </a:cubicBezTo>
                <a:cubicBezTo>
                  <a:pt x="1033863" y="2929560"/>
                  <a:pt x="1024426" y="2938986"/>
                  <a:pt x="1019501" y="2928962"/>
                </a:cubicBezTo>
                <a:cubicBezTo>
                  <a:pt x="1024439" y="2928152"/>
                  <a:pt x="1029151" y="2928855"/>
                  <a:pt x="1034089" y="2928046"/>
                </a:cubicBezTo>
                <a:close/>
                <a:moveTo>
                  <a:pt x="2733079" y="2927217"/>
                </a:moveTo>
                <a:cubicBezTo>
                  <a:pt x="2737081" y="2928202"/>
                  <a:pt x="2740313" y="2931780"/>
                  <a:pt x="2739408" y="2937837"/>
                </a:cubicBezTo>
                <a:cubicBezTo>
                  <a:pt x="2733889" y="2935465"/>
                  <a:pt x="2728121" y="2933055"/>
                  <a:pt x="2722125" y="2932158"/>
                </a:cubicBezTo>
                <a:cubicBezTo>
                  <a:pt x="2724302" y="2927840"/>
                  <a:pt x="2729076" y="2926231"/>
                  <a:pt x="2733079" y="2927217"/>
                </a:cubicBezTo>
                <a:close/>
                <a:moveTo>
                  <a:pt x="3054738" y="2926446"/>
                </a:moveTo>
                <a:lnTo>
                  <a:pt x="3051556" y="2932715"/>
                </a:lnTo>
                <a:lnTo>
                  <a:pt x="3049007" y="2934967"/>
                </a:lnTo>
                <a:lnTo>
                  <a:pt x="3051162" y="2935268"/>
                </a:lnTo>
                <a:lnTo>
                  <a:pt x="3054330" y="2934341"/>
                </a:lnTo>
                <a:lnTo>
                  <a:pt x="3053183" y="2931475"/>
                </a:lnTo>
                <a:cubicBezTo>
                  <a:pt x="3054724" y="2930879"/>
                  <a:pt x="3055789" y="2931038"/>
                  <a:pt x="3056201" y="2931927"/>
                </a:cubicBezTo>
                <a:lnTo>
                  <a:pt x="3055830" y="2933902"/>
                </a:lnTo>
                <a:lnTo>
                  <a:pt x="3056859" y="2933601"/>
                </a:lnTo>
                <a:lnTo>
                  <a:pt x="3057304" y="2931585"/>
                </a:lnTo>
                <a:lnTo>
                  <a:pt x="3057647" y="2933370"/>
                </a:lnTo>
                <a:lnTo>
                  <a:pt x="3061550" y="2932228"/>
                </a:lnTo>
                <a:close/>
                <a:moveTo>
                  <a:pt x="2715836" y="2919679"/>
                </a:moveTo>
                <a:cubicBezTo>
                  <a:pt x="2718722" y="2920497"/>
                  <a:pt x="2721751" y="2922885"/>
                  <a:pt x="2723109" y="2923862"/>
                </a:cubicBezTo>
                <a:lnTo>
                  <a:pt x="2722527" y="2924242"/>
                </a:lnTo>
                <a:lnTo>
                  <a:pt x="2723587" y="2927547"/>
                </a:lnTo>
                <a:cubicBezTo>
                  <a:pt x="2723267" y="2928472"/>
                  <a:pt x="2722386" y="2929508"/>
                  <a:pt x="2721335" y="2931686"/>
                </a:cubicBezTo>
                <a:cubicBezTo>
                  <a:pt x="2721563" y="2930164"/>
                  <a:pt x="2721790" y="2928640"/>
                  <a:pt x="2720598" y="2926905"/>
                </a:cubicBezTo>
                <a:cubicBezTo>
                  <a:pt x="2720712" y="2926144"/>
                  <a:pt x="2721181" y="2925436"/>
                  <a:pt x="2721621" y="2924917"/>
                </a:cubicBezTo>
                <a:lnTo>
                  <a:pt x="2721870" y="2924670"/>
                </a:lnTo>
                <a:lnTo>
                  <a:pt x="2720062" y="2925849"/>
                </a:lnTo>
                <a:cubicBezTo>
                  <a:pt x="2716735" y="2926876"/>
                  <a:pt x="2712724" y="2925406"/>
                  <a:pt x="2709413" y="2924911"/>
                </a:cubicBezTo>
                <a:cubicBezTo>
                  <a:pt x="2710205" y="2919611"/>
                  <a:pt x="2712949" y="2918861"/>
                  <a:pt x="2715836" y="2919679"/>
                </a:cubicBezTo>
                <a:close/>
                <a:moveTo>
                  <a:pt x="3182297" y="2915877"/>
                </a:moveTo>
                <a:lnTo>
                  <a:pt x="3180486" y="2927998"/>
                </a:lnTo>
                <a:lnTo>
                  <a:pt x="3187210" y="2930400"/>
                </a:lnTo>
                <a:cubicBezTo>
                  <a:pt x="3190289" y="2930506"/>
                  <a:pt x="3193387" y="2930260"/>
                  <a:pt x="3196204" y="2931464"/>
                </a:cubicBezTo>
                <a:cubicBezTo>
                  <a:pt x="3199263" y="2931920"/>
                  <a:pt x="3200527" y="2933925"/>
                  <a:pt x="3200883" y="2936771"/>
                </a:cubicBezTo>
                <a:lnTo>
                  <a:pt x="3200687" y="2939414"/>
                </a:lnTo>
                <a:lnTo>
                  <a:pt x="3205097" y="2941171"/>
                </a:lnTo>
                <a:cubicBezTo>
                  <a:pt x="3209430" y="2941819"/>
                  <a:pt x="3211504" y="2959326"/>
                  <a:pt x="3217462" y="2950836"/>
                </a:cubicBezTo>
                <a:cubicBezTo>
                  <a:pt x="3221207" y="2946706"/>
                  <a:pt x="3218605" y="2943190"/>
                  <a:pt x="3215547" y="2942733"/>
                </a:cubicBezTo>
                <a:cubicBezTo>
                  <a:pt x="3210959" y="2942048"/>
                  <a:pt x="3208612" y="2938570"/>
                  <a:pt x="3204710" y="2933297"/>
                </a:cubicBezTo>
                <a:cubicBezTo>
                  <a:pt x="3197977" y="2926037"/>
                  <a:pt x="3190788" y="2921836"/>
                  <a:pt x="3182297" y="2915877"/>
                </a:cubicBezTo>
                <a:close/>
                <a:moveTo>
                  <a:pt x="2887514" y="2914258"/>
                </a:moveTo>
                <a:cubicBezTo>
                  <a:pt x="2889772" y="2919109"/>
                  <a:pt x="2890327" y="2923705"/>
                  <a:pt x="2891368" y="2928374"/>
                </a:cubicBezTo>
                <a:cubicBezTo>
                  <a:pt x="2888452" y="2927938"/>
                  <a:pt x="2885535" y="2927502"/>
                  <a:pt x="2882618" y="2927066"/>
                </a:cubicBezTo>
                <a:cubicBezTo>
                  <a:pt x="2884737" y="2922869"/>
                  <a:pt x="2885396" y="2918454"/>
                  <a:pt x="2887514" y="2914258"/>
                </a:cubicBezTo>
                <a:close/>
                <a:moveTo>
                  <a:pt x="3168533" y="2913821"/>
                </a:moveTo>
                <a:cubicBezTo>
                  <a:pt x="3168076" y="2916879"/>
                  <a:pt x="3168173" y="2918848"/>
                  <a:pt x="3168766" y="2920109"/>
                </a:cubicBezTo>
                <a:lnTo>
                  <a:pt x="3170916" y="2921476"/>
                </a:lnTo>
                <a:lnTo>
                  <a:pt x="3171876" y="2921905"/>
                </a:lnTo>
                <a:close/>
                <a:moveTo>
                  <a:pt x="2685725" y="2906591"/>
                </a:moveTo>
                <a:cubicBezTo>
                  <a:pt x="2686849" y="2906759"/>
                  <a:pt x="2688265" y="2906785"/>
                  <a:pt x="2689732" y="2906900"/>
                </a:cubicBezTo>
                <a:cubicBezTo>
                  <a:pt x="2694134" y="2907244"/>
                  <a:pt x="2698993" y="2908372"/>
                  <a:pt x="2697788" y="2916438"/>
                </a:cubicBezTo>
                <a:cubicBezTo>
                  <a:pt x="2693292" y="2915766"/>
                  <a:pt x="2683843" y="2919181"/>
                  <a:pt x="2685725" y="2906591"/>
                </a:cubicBezTo>
                <a:close/>
                <a:moveTo>
                  <a:pt x="3165088" y="2905489"/>
                </a:moveTo>
                <a:cubicBezTo>
                  <a:pt x="3162284" y="2905070"/>
                  <a:pt x="3157696" y="2904385"/>
                  <a:pt x="3156554" y="2912031"/>
                </a:cubicBezTo>
                <a:cubicBezTo>
                  <a:pt x="3159357" y="2912449"/>
                  <a:pt x="3163716" y="2914664"/>
                  <a:pt x="3165088" y="2905489"/>
                </a:cubicBezTo>
                <a:close/>
                <a:moveTo>
                  <a:pt x="2877903" y="2905305"/>
                </a:moveTo>
                <a:cubicBezTo>
                  <a:pt x="2878613" y="2905411"/>
                  <a:pt x="2879205" y="2906304"/>
                  <a:pt x="2879680" y="2907984"/>
                </a:cubicBezTo>
                <a:cubicBezTo>
                  <a:pt x="2878026" y="2909345"/>
                  <a:pt x="2877829" y="2910657"/>
                  <a:pt x="2876174" y="2912018"/>
                </a:cubicBezTo>
                <a:cubicBezTo>
                  <a:pt x="2876409" y="2910444"/>
                  <a:pt x="2875185" y="2908921"/>
                  <a:pt x="2875421" y="2907347"/>
                </a:cubicBezTo>
                <a:cubicBezTo>
                  <a:pt x="2876365" y="2905880"/>
                  <a:pt x="2877192" y="2905199"/>
                  <a:pt x="2877903" y="2905305"/>
                </a:cubicBezTo>
                <a:close/>
                <a:moveTo>
                  <a:pt x="3007359" y="2903721"/>
                </a:moveTo>
                <a:lnTo>
                  <a:pt x="3005528" y="2906701"/>
                </a:lnTo>
                <a:lnTo>
                  <a:pt x="3009781" y="2909582"/>
                </a:lnTo>
                <a:lnTo>
                  <a:pt x="3013812" y="2904360"/>
                </a:lnTo>
                <a:cubicBezTo>
                  <a:pt x="3011483" y="2904012"/>
                  <a:pt x="3009211" y="2903280"/>
                  <a:pt x="3007359" y="2903721"/>
                </a:cubicBezTo>
                <a:close/>
                <a:moveTo>
                  <a:pt x="1092633" y="2903468"/>
                </a:moveTo>
                <a:lnTo>
                  <a:pt x="1094500" y="2907967"/>
                </a:lnTo>
                <a:lnTo>
                  <a:pt x="1097083" y="2908088"/>
                </a:lnTo>
                <a:cubicBezTo>
                  <a:pt x="1098808" y="2909147"/>
                  <a:pt x="1099896" y="2912116"/>
                  <a:pt x="1099193" y="2916821"/>
                </a:cubicBezTo>
                <a:lnTo>
                  <a:pt x="1091506" y="2911072"/>
                </a:lnTo>
                <a:lnTo>
                  <a:pt x="1091496" y="2911082"/>
                </a:lnTo>
                <a:lnTo>
                  <a:pt x="1091497" y="2911066"/>
                </a:lnTo>
                <a:lnTo>
                  <a:pt x="1091153" y="2910809"/>
                </a:lnTo>
                <a:lnTo>
                  <a:pt x="1091498" y="2910483"/>
                </a:lnTo>
                <a:lnTo>
                  <a:pt x="1091503" y="2907191"/>
                </a:lnTo>
                <a:cubicBezTo>
                  <a:pt x="1091486" y="2906021"/>
                  <a:pt x="1091657" y="2904879"/>
                  <a:pt x="1092633" y="2903468"/>
                </a:cubicBezTo>
                <a:close/>
                <a:moveTo>
                  <a:pt x="2871573" y="2901567"/>
                </a:moveTo>
                <a:cubicBezTo>
                  <a:pt x="2873383" y="2901837"/>
                  <a:pt x="2875406" y="2903257"/>
                  <a:pt x="2876796" y="2904211"/>
                </a:cubicBezTo>
                <a:cubicBezTo>
                  <a:pt x="2873144" y="2908138"/>
                  <a:pt x="2870365" y="2906231"/>
                  <a:pt x="2867618" y="2905821"/>
                </a:cubicBezTo>
                <a:cubicBezTo>
                  <a:pt x="2868162" y="2902174"/>
                  <a:pt x="2869762" y="2901296"/>
                  <a:pt x="2871573" y="2901567"/>
                </a:cubicBezTo>
                <a:close/>
                <a:moveTo>
                  <a:pt x="2623835" y="2901287"/>
                </a:moveTo>
                <a:cubicBezTo>
                  <a:pt x="2626899" y="2901745"/>
                  <a:pt x="2631263" y="2903978"/>
                  <a:pt x="2634096" y="2905983"/>
                </a:cubicBezTo>
                <a:cubicBezTo>
                  <a:pt x="2641524" y="2908675"/>
                  <a:pt x="2647166" y="2911100"/>
                  <a:pt x="2654594" y="2913791"/>
                </a:cubicBezTo>
                <a:lnTo>
                  <a:pt x="2694750" y="2933885"/>
                </a:lnTo>
                <a:lnTo>
                  <a:pt x="2694821" y="2933730"/>
                </a:lnTo>
                <a:lnTo>
                  <a:pt x="2694859" y="2933938"/>
                </a:lnTo>
                <a:lnTo>
                  <a:pt x="2695151" y="2934085"/>
                </a:lnTo>
                <a:lnTo>
                  <a:pt x="2694913" y="2934232"/>
                </a:lnTo>
                <a:lnTo>
                  <a:pt x="2695666" y="2938329"/>
                </a:lnTo>
                <a:cubicBezTo>
                  <a:pt x="2693841" y="2940292"/>
                  <a:pt x="2692833" y="2939768"/>
                  <a:pt x="2692680" y="2938442"/>
                </a:cubicBezTo>
                <a:lnTo>
                  <a:pt x="2694468" y="2934504"/>
                </a:lnTo>
                <a:lnTo>
                  <a:pt x="2691046" y="2936610"/>
                </a:lnTo>
                <a:cubicBezTo>
                  <a:pt x="2686991" y="2937708"/>
                  <a:pt x="2683130" y="2935056"/>
                  <a:pt x="2679856" y="2933381"/>
                </a:cubicBezTo>
                <a:cubicBezTo>
                  <a:pt x="2674191" y="2929371"/>
                  <a:pt x="2668064" y="2928456"/>
                  <a:pt x="2660635" y="2925765"/>
                </a:cubicBezTo>
                <a:cubicBezTo>
                  <a:pt x="2646009" y="2918834"/>
                  <a:pt x="2631408" y="2913489"/>
                  <a:pt x="2616552" y="2908107"/>
                </a:cubicBezTo>
                <a:cubicBezTo>
                  <a:pt x="2618546" y="2905241"/>
                  <a:pt x="2622072" y="2902606"/>
                  <a:pt x="2623835" y="2901287"/>
                </a:cubicBezTo>
                <a:close/>
                <a:moveTo>
                  <a:pt x="3147480" y="2896898"/>
                </a:moveTo>
                <a:cubicBezTo>
                  <a:pt x="3145860" y="2897275"/>
                  <a:pt x="3144484" y="2898632"/>
                  <a:pt x="3143932" y="2902328"/>
                </a:cubicBezTo>
                <a:cubicBezTo>
                  <a:pt x="3146991" y="2902785"/>
                  <a:pt x="3151121" y="2906529"/>
                  <a:pt x="3152493" y="2897354"/>
                </a:cubicBezTo>
                <a:cubicBezTo>
                  <a:pt x="3150964" y="2897125"/>
                  <a:pt x="3149100" y="2896521"/>
                  <a:pt x="3147480" y="2896898"/>
                </a:cubicBezTo>
                <a:close/>
                <a:moveTo>
                  <a:pt x="952049" y="2893614"/>
                </a:moveTo>
                <a:cubicBezTo>
                  <a:pt x="953584" y="2894149"/>
                  <a:pt x="954963" y="2895497"/>
                  <a:pt x="956065" y="2897947"/>
                </a:cubicBezTo>
                <a:cubicBezTo>
                  <a:pt x="950091" y="2898621"/>
                  <a:pt x="943638" y="2900792"/>
                  <a:pt x="937185" y="2902962"/>
                </a:cubicBezTo>
                <a:cubicBezTo>
                  <a:pt x="941416" y="2897718"/>
                  <a:pt x="947441" y="2892006"/>
                  <a:pt x="952049" y="2893614"/>
                </a:cubicBezTo>
                <a:close/>
                <a:moveTo>
                  <a:pt x="960040" y="2890434"/>
                </a:moveTo>
                <a:cubicBezTo>
                  <a:pt x="960143" y="2891070"/>
                  <a:pt x="959512" y="2892630"/>
                  <a:pt x="958250" y="2895752"/>
                </a:cubicBezTo>
                <a:cubicBezTo>
                  <a:pt x="958492" y="2894133"/>
                  <a:pt x="957218" y="2892012"/>
                  <a:pt x="957419" y="2890663"/>
                </a:cubicBezTo>
                <a:cubicBezTo>
                  <a:pt x="959097" y="2890087"/>
                  <a:pt x="959935" y="2889798"/>
                  <a:pt x="960040" y="2890434"/>
                </a:cubicBezTo>
                <a:close/>
                <a:moveTo>
                  <a:pt x="2663974" y="2890047"/>
                </a:moveTo>
                <a:cubicBezTo>
                  <a:pt x="2668389" y="2890707"/>
                  <a:pt x="2671879" y="2897550"/>
                  <a:pt x="2670995" y="2903474"/>
                </a:cubicBezTo>
                <a:cubicBezTo>
                  <a:pt x="2666580" y="2902814"/>
                  <a:pt x="2662165" y="2902155"/>
                  <a:pt x="2657750" y="2901495"/>
                </a:cubicBezTo>
                <a:cubicBezTo>
                  <a:pt x="2659645" y="2898881"/>
                  <a:pt x="2660800" y="2891153"/>
                  <a:pt x="2663974" y="2890047"/>
                </a:cubicBezTo>
                <a:close/>
                <a:moveTo>
                  <a:pt x="3127598" y="2886077"/>
                </a:moveTo>
                <a:cubicBezTo>
                  <a:pt x="3127142" y="2889136"/>
                  <a:pt x="3126913" y="2890665"/>
                  <a:pt x="3126494" y="2893468"/>
                </a:cubicBezTo>
                <a:cubicBezTo>
                  <a:pt x="3129553" y="2893926"/>
                  <a:pt x="3132612" y="2894382"/>
                  <a:pt x="3135670" y="2894840"/>
                </a:cubicBezTo>
                <a:cubicBezTo>
                  <a:pt x="3136089" y="2892036"/>
                  <a:pt x="3136318" y="2890507"/>
                  <a:pt x="3136774" y="2887448"/>
                </a:cubicBezTo>
                <a:cubicBezTo>
                  <a:pt x="3133716" y="2886992"/>
                  <a:pt x="3130657" y="2886534"/>
                  <a:pt x="3127598" y="2886077"/>
                </a:cubicBezTo>
                <a:close/>
                <a:moveTo>
                  <a:pt x="2683385" y="2883789"/>
                </a:moveTo>
                <a:cubicBezTo>
                  <a:pt x="2685633" y="2884125"/>
                  <a:pt x="2689112" y="2883487"/>
                  <a:pt x="2691804" y="2884276"/>
                </a:cubicBezTo>
                <a:cubicBezTo>
                  <a:pt x="2694495" y="2885064"/>
                  <a:pt x="2696399" y="2887278"/>
                  <a:pt x="2695496" y="2893318"/>
                </a:cubicBezTo>
                <a:lnTo>
                  <a:pt x="2690009" y="2893005"/>
                </a:lnTo>
                <a:lnTo>
                  <a:pt x="2691856" y="2895976"/>
                </a:lnTo>
                <a:cubicBezTo>
                  <a:pt x="2689428" y="2895612"/>
                  <a:pt x="2687867" y="2894989"/>
                  <a:pt x="2687025" y="2893697"/>
                </a:cubicBezTo>
                <a:lnTo>
                  <a:pt x="2686906" y="2892210"/>
                </a:lnTo>
                <a:close/>
                <a:moveTo>
                  <a:pt x="2856680" y="2880546"/>
                </a:moveTo>
                <a:cubicBezTo>
                  <a:pt x="2858308" y="2880069"/>
                  <a:pt x="2860154" y="2880739"/>
                  <a:pt x="2861678" y="2880967"/>
                </a:cubicBezTo>
                <a:cubicBezTo>
                  <a:pt x="2860606" y="2888139"/>
                  <a:pt x="2856037" y="2887457"/>
                  <a:pt x="2852991" y="2887001"/>
                </a:cubicBezTo>
                <a:cubicBezTo>
                  <a:pt x="2853642" y="2882644"/>
                  <a:pt x="2855052" y="2881022"/>
                  <a:pt x="2856680" y="2880546"/>
                </a:cubicBezTo>
                <a:close/>
                <a:moveTo>
                  <a:pt x="2635656" y="2879377"/>
                </a:moveTo>
                <a:cubicBezTo>
                  <a:pt x="2637327" y="2878923"/>
                  <a:pt x="2639018" y="2879134"/>
                  <a:pt x="2640694" y="2879775"/>
                </a:cubicBezTo>
                <a:cubicBezTo>
                  <a:pt x="2645723" y="2881695"/>
                  <a:pt x="2650626" y="2887467"/>
                  <a:pt x="2654524" y="2890650"/>
                </a:cubicBezTo>
                <a:cubicBezTo>
                  <a:pt x="2646244" y="2894037"/>
                  <a:pt x="2637823" y="2889696"/>
                  <a:pt x="2629149" y="2885317"/>
                </a:cubicBezTo>
                <a:cubicBezTo>
                  <a:pt x="2631233" y="2881775"/>
                  <a:pt x="2633427" y="2879984"/>
                  <a:pt x="2635656" y="2879377"/>
                </a:cubicBezTo>
                <a:close/>
                <a:moveTo>
                  <a:pt x="2575847" y="2874772"/>
                </a:moveTo>
                <a:cubicBezTo>
                  <a:pt x="2579016" y="2875054"/>
                  <a:pt x="2582382" y="2876706"/>
                  <a:pt x="2583954" y="2876941"/>
                </a:cubicBezTo>
                <a:cubicBezTo>
                  <a:pt x="2584403" y="2884669"/>
                  <a:pt x="2584891" y="2892148"/>
                  <a:pt x="2585566" y="2898378"/>
                </a:cubicBezTo>
                <a:cubicBezTo>
                  <a:pt x="2580855" y="2897674"/>
                  <a:pt x="2577489" y="2898703"/>
                  <a:pt x="2577038" y="2890974"/>
                </a:cubicBezTo>
                <a:cubicBezTo>
                  <a:pt x="2578569" y="2880733"/>
                  <a:pt x="2575204" y="2881762"/>
                  <a:pt x="2568921" y="2880823"/>
                </a:cubicBezTo>
                <a:cubicBezTo>
                  <a:pt x="2569705" y="2875578"/>
                  <a:pt x="2572677" y="2874489"/>
                  <a:pt x="2575847" y="2874772"/>
                </a:cubicBezTo>
                <a:close/>
                <a:moveTo>
                  <a:pt x="2621315" y="2874480"/>
                </a:moveTo>
                <a:cubicBezTo>
                  <a:pt x="2620177" y="2882094"/>
                  <a:pt x="2614344" y="2881223"/>
                  <a:pt x="2611428" y="2880787"/>
                </a:cubicBezTo>
                <a:cubicBezTo>
                  <a:pt x="2612566" y="2873172"/>
                  <a:pt x="2616940" y="2873825"/>
                  <a:pt x="2621315" y="2874480"/>
                </a:cubicBezTo>
                <a:close/>
                <a:moveTo>
                  <a:pt x="2979565" y="2870253"/>
                </a:moveTo>
                <a:cubicBezTo>
                  <a:pt x="2980780" y="2869607"/>
                  <a:pt x="2982967" y="2869934"/>
                  <a:pt x="2987342" y="2870588"/>
                </a:cubicBezTo>
                <a:cubicBezTo>
                  <a:pt x="2986375" y="2877062"/>
                  <a:pt x="2986375" y="2877062"/>
                  <a:pt x="2977625" y="2875754"/>
                </a:cubicBezTo>
                <a:cubicBezTo>
                  <a:pt x="2978109" y="2872517"/>
                  <a:pt x="2978350" y="2870899"/>
                  <a:pt x="2979565" y="2870253"/>
                </a:cubicBezTo>
                <a:close/>
                <a:moveTo>
                  <a:pt x="2498936" y="2864579"/>
                </a:moveTo>
                <a:cubicBezTo>
                  <a:pt x="2503433" y="2865251"/>
                  <a:pt x="2507898" y="2864426"/>
                  <a:pt x="2506807" y="2871718"/>
                </a:cubicBezTo>
                <a:cubicBezTo>
                  <a:pt x="2503810" y="2871270"/>
                  <a:pt x="2497847" y="2871870"/>
                  <a:pt x="2498936" y="2864579"/>
                </a:cubicBezTo>
                <a:close/>
                <a:moveTo>
                  <a:pt x="1194900" y="2862438"/>
                </a:moveTo>
                <a:cubicBezTo>
                  <a:pt x="1199160" y="2863075"/>
                  <a:pt x="1197749" y="2872518"/>
                  <a:pt x="1196848" y="2878551"/>
                </a:cubicBezTo>
                <a:cubicBezTo>
                  <a:pt x="1192588" y="2877914"/>
                  <a:pt x="1193960" y="2868734"/>
                  <a:pt x="1194900" y="2862438"/>
                </a:cubicBezTo>
                <a:close/>
                <a:moveTo>
                  <a:pt x="3058287" y="2861649"/>
                </a:moveTo>
                <a:lnTo>
                  <a:pt x="3051425" y="2864317"/>
                </a:lnTo>
                <a:lnTo>
                  <a:pt x="3055023" y="2866592"/>
                </a:lnTo>
                <a:lnTo>
                  <a:pt x="3057318" y="2868127"/>
                </a:lnTo>
                <a:close/>
                <a:moveTo>
                  <a:pt x="3025856" y="2859828"/>
                </a:moveTo>
                <a:lnTo>
                  <a:pt x="3025714" y="2859909"/>
                </a:lnTo>
                <a:lnTo>
                  <a:pt x="3026317" y="2860141"/>
                </a:lnTo>
                <a:close/>
                <a:moveTo>
                  <a:pt x="2642600" y="2858187"/>
                </a:moveTo>
                <a:cubicBezTo>
                  <a:pt x="2645646" y="2858643"/>
                  <a:pt x="2650433" y="2857868"/>
                  <a:pt x="2649125" y="2866617"/>
                </a:cubicBezTo>
                <a:cubicBezTo>
                  <a:pt x="2646079" y="2866162"/>
                  <a:pt x="2641511" y="2865479"/>
                  <a:pt x="2642600" y="2858187"/>
                </a:cubicBezTo>
                <a:close/>
                <a:moveTo>
                  <a:pt x="3041077" y="2851261"/>
                </a:moveTo>
                <a:lnTo>
                  <a:pt x="3035628" y="2854329"/>
                </a:lnTo>
                <a:lnTo>
                  <a:pt x="3040188" y="2857212"/>
                </a:lnTo>
                <a:close/>
                <a:moveTo>
                  <a:pt x="2932111" y="2849693"/>
                </a:moveTo>
                <a:cubicBezTo>
                  <a:pt x="2940873" y="2852574"/>
                  <a:pt x="2949407" y="2856991"/>
                  <a:pt x="2957690" y="2861371"/>
                </a:cubicBezTo>
                <a:lnTo>
                  <a:pt x="2957386" y="2861622"/>
                </a:lnTo>
                <a:lnTo>
                  <a:pt x="2958105" y="2866294"/>
                </a:lnTo>
                <a:cubicBezTo>
                  <a:pt x="2956229" y="2869127"/>
                  <a:pt x="2955037" y="2867392"/>
                  <a:pt x="2953846" y="2865657"/>
                </a:cubicBezTo>
                <a:lnTo>
                  <a:pt x="2957012" y="2861931"/>
                </a:lnTo>
                <a:lnTo>
                  <a:pt x="2954201" y="2864249"/>
                </a:lnTo>
                <a:cubicBezTo>
                  <a:pt x="2946089" y="2868107"/>
                  <a:pt x="2938265" y="2853363"/>
                  <a:pt x="2932111" y="2849693"/>
                </a:cubicBezTo>
                <a:close/>
                <a:moveTo>
                  <a:pt x="2822322" y="2846080"/>
                </a:moveTo>
                <a:cubicBezTo>
                  <a:pt x="2824530" y="2846409"/>
                  <a:pt x="2828014" y="2845743"/>
                  <a:pt x="2830744" y="2846349"/>
                </a:cubicBezTo>
                <a:cubicBezTo>
                  <a:pt x="2833475" y="2846954"/>
                  <a:pt x="2835451" y="2848833"/>
                  <a:pt x="2834641" y="2854251"/>
                </a:cubicBezTo>
                <a:cubicBezTo>
                  <a:pt x="2830226" y="2853591"/>
                  <a:pt x="2820704" y="2856915"/>
                  <a:pt x="2822322" y="2846080"/>
                </a:cubicBezTo>
                <a:close/>
                <a:moveTo>
                  <a:pt x="3134187" y="2841985"/>
                </a:moveTo>
                <a:lnTo>
                  <a:pt x="3134355" y="2846074"/>
                </a:lnTo>
                <a:lnTo>
                  <a:pt x="3136112" y="2846449"/>
                </a:lnTo>
                <a:close/>
                <a:moveTo>
                  <a:pt x="5261085" y="2841477"/>
                </a:moveTo>
                <a:lnTo>
                  <a:pt x="5253022" y="2843679"/>
                </a:lnTo>
                <a:lnTo>
                  <a:pt x="5251058" y="2844651"/>
                </a:lnTo>
                <a:lnTo>
                  <a:pt x="5281509" y="2869754"/>
                </a:lnTo>
                <a:lnTo>
                  <a:pt x="5298266" y="2870911"/>
                </a:lnTo>
                <a:lnTo>
                  <a:pt x="5283833" y="2859920"/>
                </a:lnTo>
                <a:close/>
                <a:moveTo>
                  <a:pt x="649285" y="2833770"/>
                </a:moveTo>
                <a:cubicBezTo>
                  <a:pt x="649057" y="2835293"/>
                  <a:pt x="650288" y="2837035"/>
                  <a:pt x="650288" y="2837035"/>
                </a:cubicBezTo>
                <a:cubicBezTo>
                  <a:pt x="647145" y="2838122"/>
                  <a:pt x="643771" y="2840731"/>
                  <a:pt x="641538" y="2835727"/>
                </a:cubicBezTo>
                <a:cubicBezTo>
                  <a:pt x="644454" y="2836163"/>
                  <a:pt x="646140" y="2834857"/>
                  <a:pt x="649285" y="2833770"/>
                </a:cubicBezTo>
                <a:close/>
                <a:moveTo>
                  <a:pt x="2796577" y="2833299"/>
                </a:moveTo>
                <a:cubicBezTo>
                  <a:pt x="2799113" y="2833292"/>
                  <a:pt x="2801971" y="2834877"/>
                  <a:pt x="2804161" y="2835204"/>
                </a:cubicBezTo>
                <a:cubicBezTo>
                  <a:pt x="2802355" y="2847283"/>
                  <a:pt x="2795562" y="2841638"/>
                  <a:pt x="2790924" y="2840944"/>
                </a:cubicBezTo>
                <a:cubicBezTo>
                  <a:pt x="2791827" y="2834905"/>
                  <a:pt x="2794041" y="2833307"/>
                  <a:pt x="2796577" y="2833299"/>
                </a:cubicBezTo>
                <a:close/>
                <a:moveTo>
                  <a:pt x="3112645" y="2830949"/>
                </a:moveTo>
                <a:lnTo>
                  <a:pt x="3112840" y="2836213"/>
                </a:lnTo>
                <a:lnTo>
                  <a:pt x="3115513" y="2837886"/>
                </a:lnTo>
                <a:close/>
                <a:moveTo>
                  <a:pt x="659210" y="2827209"/>
                </a:moveTo>
                <a:cubicBezTo>
                  <a:pt x="658982" y="2828732"/>
                  <a:pt x="658755" y="2830255"/>
                  <a:pt x="660456" y="2830509"/>
                </a:cubicBezTo>
                <a:cubicBezTo>
                  <a:pt x="657312" y="2831596"/>
                  <a:pt x="653941" y="2834206"/>
                  <a:pt x="651707" y="2829202"/>
                </a:cubicBezTo>
                <a:cubicBezTo>
                  <a:pt x="654623" y="2829638"/>
                  <a:pt x="656310" y="2828332"/>
                  <a:pt x="659210" y="2827209"/>
                </a:cubicBezTo>
                <a:close/>
                <a:moveTo>
                  <a:pt x="2430085" y="2824783"/>
                </a:moveTo>
                <a:cubicBezTo>
                  <a:pt x="2432017" y="2824326"/>
                  <a:pt x="2434150" y="2825018"/>
                  <a:pt x="2435609" y="2825235"/>
                </a:cubicBezTo>
                <a:cubicBezTo>
                  <a:pt x="2434518" y="2832527"/>
                  <a:pt x="2430144" y="2831874"/>
                  <a:pt x="2425769" y="2831219"/>
                </a:cubicBezTo>
                <a:cubicBezTo>
                  <a:pt x="2426423" y="2826845"/>
                  <a:pt x="2428154" y="2825240"/>
                  <a:pt x="2430085" y="2824783"/>
                </a:cubicBezTo>
                <a:close/>
                <a:moveTo>
                  <a:pt x="2754023" y="2822783"/>
                </a:moveTo>
                <a:cubicBezTo>
                  <a:pt x="2759879" y="2825217"/>
                  <a:pt x="2765734" y="2827652"/>
                  <a:pt x="2771589" y="2830087"/>
                </a:cubicBezTo>
                <a:cubicBezTo>
                  <a:pt x="2772629" y="2831802"/>
                  <a:pt x="2775923" y="2832294"/>
                  <a:pt x="2776963" y="2834009"/>
                </a:cubicBezTo>
                <a:cubicBezTo>
                  <a:pt x="2776280" y="2838586"/>
                  <a:pt x="2775595" y="2843163"/>
                  <a:pt x="2774950" y="2847485"/>
                </a:cubicBezTo>
                <a:cubicBezTo>
                  <a:pt x="2768511" y="2840284"/>
                  <a:pt x="2760259" y="2833072"/>
                  <a:pt x="2751818" y="2827132"/>
                </a:cubicBezTo>
                <a:cubicBezTo>
                  <a:pt x="2752046" y="2825606"/>
                  <a:pt x="2753795" y="2824308"/>
                  <a:pt x="2754023" y="2822783"/>
                </a:cubicBezTo>
                <a:close/>
                <a:moveTo>
                  <a:pt x="1380079" y="2815413"/>
                </a:moveTo>
                <a:cubicBezTo>
                  <a:pt x="1386362" y="2816352"/>
                  <a:pt x="1392645" y="2817291"/>
                  <a:pt x="1398926" y="2818229"/>
                </a:cubicBezTo>
                <a:cubicBezTo>
                  <a:pt x="1397076" y="2830613"/>
                  <a:pt x="1387422" y="2830752"/>
                  <a:pt x="1382478" y="2831596"/>
                </a:cubicBezTo>
                <a:cubicBezTo>
                  <a:pt x="1381602" y="2826717"/>
                  <a:pt x="1380957" y="2820291"/>
                  <a:pt x="1380079" y="2815413"/>
                </a:cubicBezTo>
                <a:close/>
                <a:moveTo>
                  <a:pt x="1412489" y="2813743"/>
                </a:moveTo>
                <a:cubicBezTo>
                  <a:pt x="1416863" y="2814397"/>
                  <a:pt x="1421461" y="2813551"/>
                  <a:pt x="1420379" y="2820796"/>
                </a:cubicBezTo>
                <a:cubicBezTo>
                  <a:pt x="1417463" y="2820360"/>
                  <a:pt x="1411406" y="2820987"/>
                  <a:pt x="1412489" y="2813743"/>
                </a:cubicBezTo>
                <a:close/>
                <a:moveTo>
                  <a:pt x="686081" y="2812837"/>
                </a:moveTo>
                <a:cubicBezTo>
                  <a:pt x="679410" y="2816464"/>
                  <a:pt x="667939" y="2831703"/>
                  <a:pt x="661597" y="2824591"/>
                </a:cubicBezTo>
                <a:cubicBezTo>
                  <a:pt x="668468" y="2817912"/>
                  <a:pt x="677088" y="2811493"/>
                  <a:pt x="686081" y="2812837"/>
                </a:cubicBezTo>
                <a:close/>
                <a:moveTo>
                  <a:pt x="2328868" y="2808944"/>
                </a:moveTo>
                <a:cubicBezTo>
                  <a:pt x="2328208" y="2813358"/>
                  <a:pt x="2327549" y="2817773"/>
                  <a:pt x="2326889" y="2822187"/>
                </a:cubicBezTo>
                <a:cubicBezTo>
                  <a:pt x="2324283" y="2818790"/>
                  <a:pt x="2323200" y="2815619"/>
                  <a:pt x="2320375" y="2813692"/>
                </a:cubicBezTo>
                <a:cubicBezTo>
                  <a:pt x="2323640" y="2812676"/>
                  <a:pt x="2325603" y="2809960"/>
                  <a:pt x="2328868" y="2808944"/>
                </a:cubicBezTo>
                <a:close/>
                <a:moveTo>
                  <a:pt x="922762" y="2807288"/>
                </a:moveTo>
                <a:cubicBezTo>
                  <a:pt x="927468" y="2807991"/>
                  <a:pt x="933977" y="2807360"/>
                  <a:pt x="932805" y="2815202"/>
                </a:cubicBezTo>
                <a:cubicBezTo>
                  <a:pt x="928099" y="2814499"/>
                  <a:pt x="921355" y="2816698"/>
                  <a:pt x="922762" y="2807288"/>
                </a:cubicBezTo>
                <a:close/>
                <a:moveTo>
                  <a:pt x="2726084" y="2807115"/>
                </a:moveTo>
                <a:cubicBezTo>
                  <a:pt x="2735130" y="2810071"/>
                  <a:pt x="2743944" y="2814595"/>
                  <a:pt x="2752756" y="2819119"/>
                </a:cubicBezTo>
                <a:lnTo>
                  <a:pt x="2751726" y="2819892"/>
                </a:lnTo>
                <a:lnTo>
                  <a:pt x="2753421" y="2822359"/>
                </a:lnTo>
                <a:cubicBezTo>
                  <a:pt x="2753194" y="2823882"/>
                  <a:pt x="2751546" y="2825193"/>
                  <a:pt x="2751319" y="2826716"/>
                </a:cubicBezTo>
                <a:lnTo>
                  <a:pt x="2749191" y="2821792"/>
                </a:lnTo>
                <a:lnTo>
                  <a:pt x="2738307" y="2813954"/>
                </a:lnTo>
                <a:cubicBezTo>
                  <a:pt x="2734510" y="2811582"/>
                  <a:pt x="2730490" y="2809377"/>
                  <a:pt x="2726084" y="2807115"/>
                </a:cubicBezTo>
                <a:close/>
                <a:moveTo>
                  <a:pt x="1450432" y="2804090"/>
                </a:moveTo>
                <a:cubicBezTo>
                  <a:pt x="1457679" y="2806706"/>
                  <a:pt x="1463637" y="2809128"/>
                  <a:pt x="1470917" y="2813281"/>
                </a:cubicBezTo>
                <a:cubicBezTo>
                  <a:pt x="1468924" y="2816047"/>
                  <a:pt x="1468475" y="2819044"/>
                  <a:pt x="1466482" y="2821811"/>
                </a:cubicBezTo>
                <a:cubicBezTo>
                  <a:pt x="1460300" y="2820887"/>
                  <a:pt x="1453964" y="2822750"/>
                  <a:pt x="1449737" y="2819309"/>
                </a:cubicBezTo>
                <a:cubicBezTo>
                  <a:pt x="1445548" y="2815619"/>
                  <a:pt x="1449759" y="2808586"/>
                  <a:pt x="1450432" y="2804090"/>
                </a:cubicBezTo>
                <a:close/>
                <a:moveTo>
                  <a:pt x="1042769" y="2804080"/>
                </a:moveTo>
                <a:cubicBezTo>
                  <a:pt x="1049243" y="2805048"/>
                  <a:pt x="1046542" y="2812051"/>
                  <a:pt x="1045646" y="2818045"/>
                </a:cubicBezTo>
                <a:cubicBezTo>
                  <a:pt x="1040790" y="2817319"/>
                  <a:pt x="1042096" y="2808577"/>
                  <a:pt x="1042769" y="2804080"/>
                </a:cubicBezTo>
                <a:close/>
                <a:moveTo>
                  <a:pt x="3013639" y="2799888"/>
                </a:moveTo>
                <a:lnTo>
                  <a:pt x="3009459" y="2803023"/>
                </a:lnTo>
                <a:cubicBezTo>
                  <a:pt x="3027513" y="2818227"/>
                  <a:pt x="3045997" y="2828807"/>
                  <a:pt x="3064088" y="2843756"/>
                </a:cubicBezTo>
                <a:cubicBezTo>
                  <a:pt x="3081886" y="2858922"/>
                  <a:pt x="3102540" y="2877643"/>
                  <a:pt x="3123696" y="2880804"/>
                </a:cubicBezTo>
                <a:cubicBezTo>
                  <a:pt x="3116762" y="2876641"/>
                  <a:pt x="3109572" y="2872439"/>
                  <a:pt x="3102153" y="2869768"/>
                </a:cubicBezTo>
                <a:cubicBezTo>
                  <a:pt x="3099324" y="2867782"/>
                  <a:pt x="3096951" y="2862737"/>
                  <a:pt x="3094349" y="2859222"/>
                </a:cubicBezTo>
                <a:cubicBezTo>
                  <a:pt x="3091290" y="2858765"/>
                  <a:pt x="3088232" y="2858308"/>
                  <a:pt x="3087159" y="2855020"/>
                </a:cubicBezTo>
                <a:cubicBezTo>
                  <a:pt x="3080198" y="2849291"/>
                  <a:pt x="3071277" y="2847957"/>
                  <a:pt x="3066075" y="2840926"/>
                </a:cubicBezTo>
                <a:cubicBezTo>
                  <a:pt x="3059532" y="2832392"/>
                  <a:pt x="3051885" y="2831250"/>
                  <a:pt x="3044695" y="2827049"/>
                </a:cubicBezTo>
                <a:cubicBezTo>
                  <a:pt x="3039263" y="2821547"/>
                  <a:pt x="3031617" y="2820404"/>
                  <a:pt x="3024884" y="2813144"/>
                </a:cubicBezTo>
                <a:cubicBezTo>
                  <a:pt x="3023517" y="2811182"/>
                  <a:pt x="3021876" y="2807858"/>
                  <a:pt x="3020033" y="2805000"/>
                </a:cubicBezTo>
                <a:lnTo>
                  <a:pt x="3016102" y="2801527"/>
                </a:lnTo>
                <a:close/>
                <a:moveTo>
                  <a:pt x="3069671" y="2798726"/>
                </a:moveTo>
                <a:lnTo>
                  <a:pt x="3069971" y="2808246"/>
                </a:lnTo>
                <a:lnTo>
                  <a:pt x="3070146" y="2808350"/>
                </a:lnTo>
                <a:lnTo>
                  <a:pt x="3079323" y="2806884"/>
                </a:lnTo>
                <a:lnTo>
                  <a:pt x="3077637" y="2805393"/>
                </a:lnTo>
                <a:close/>
                <a:moveTo>
                  <a:pt x="1773138" y="2796002"/>
                </a:moveTo>
                <a:cubicBezTo>
                  <a:pt x="1772911" y="2797525"/>
                  <a:pt x="1774103" y="2799260"/>
                  <a:pt x="1773875" y="2800783"/>
                </a:cubicBezTo>
                <a:cubicBezTo>
                  <a:pt x="1772000" y="2803616"/>
                  <a:pt x="1770808" y="2801882"/>
                  <a:pt x="1769615" y="2800146"/>
                </a:cubicBezTo>
                <a:cubicBezTo>
                  <a:pt x="1771263" y="2798836"/>
                  <a:pt x="1771491" y="2797313"/>
                  <a:pt x="1773138" y="2796002"/>
                </a:cubicBezTo>
                <a:close/>
                <a:moveTo>
                  <a:pt x="2710899" y="2792420"/>
                </a:moveTo>
                <a:cubicBezTo>
                  <a:pt x="2711637" y="2792335"/>
                  <a:pt x="2712291" y="2792823"/>
                  <a:pt x="2712774" y="2794451"/>
                </a:cubicBezTo>
                <a:cubicBezTo>
                  <a:pt x="2711353" y="2794239"/>
                  <a:pt x="2711126" y="2795762"/>
                  <a:pt x="2710671" y="2798808"/>
                </a:cubicBezTo>
                <a:cubicBezTo>
                  <a:pt x="2709706" y="2795549"/>
                  <a:pt x="2709933" y="2794027"/>
                  <a:pt x="2708513" y="2793814"/>
                </a:cubicBezTo>
                <a:cubicBezTo>
                  <a:pt x="2709336" y="2793159"/>
                  <a:pt x="2710160" y="2792504"/>
                  <a:pt x="2710899" y="2792420"/>
                </a:cubicBezTo>
                <a:close/>
                <a:moveTo>
                  <a:pt x="1814651" y="2791055"/>
                </a:moveTo>
                <a:cubicBezTo>
                  <a:pt x="1819025" y="2791708"/>
                  <a:pt x="1823619" y="2790903"/>
                  <a:pt x="1822311" y="2799654"/>
                </a:cubicBezTo>
                <a:cubicBezTo>
                  <a:pt x="1819394" y="2799218"/>
                  <a:pt x="1813561" y="2798346"/>
                  <a:pt x="1814651" y="2791055"/>
                </a:cubicBezTo>
                <a:close/>
                <a:moveTo>
                  <a:pt x="2706997" y="2787854"/>
                </a:moveTo>
                <a:cubicBezTo>
                  <a:pt x="2708958" y="2788146"/>
                  <a:pt x="2710798" y="2789250"/>
                  <a:pt x="2712124" y="2791102"/>
                </a:cubicBezTo>
                <a:cubicBezTo>
                  <a:pt x="2708504" y="2793871"/>
                  <a:pt x="2704282" y="2789930"/>
                  <a:pt x="2701144" y="2789461"/>
                </a:cubicBezTo>
                <a:cubicBezTo>
                  <a:pt x="2702955" y="2788077"/>
                  <a:pt x="2705037" y="2787561"/>
                  <a:pt x="2706997" y="2787854"/>
                </a:cubicBezTo>
                <a:close/>
                <a:moveTo>
                  <a:pt x="2203107" y="2783279"/>
                </a:moveTo>
                <a:cubicBezTo>
                  <a:pt x="2212123" y="2784626"/>
                  <a:pt x="2222943" y="2786243"/>
                  <a:pt x="2232216" y="2787628"/>
                </a:cubicBezTo>
                <a:cubicBezTo>
                  <a:pt x="2238399" y="2788553"/>
                  <a:pt x="2239134" y="2794211"/>
                  <a:pt x="2237801" y="2803127"/>
                </a:cubicBezTo>
                <a:cubicBezTo>
                  <a:pt x="2228528" y="2801742"/>
                  <a:pt x="2217709" y="2800125"/>
                  <a:pt x="2208692" y="2798778"/>
                </a:cubicBezTo>
                <a:cubicBezTo>
                  <a:pt x="2202509" y="2797854"/>
                  <a:pt x="2202073" y="2790191"/>
                  <a:pt x="2203107" y="2783279"/>
                </a:cubicBezTo>
                <a:close/>
                <a:moveTo>
                  <a:pt x="2704676" y="2782697"/>
                </a:moveTo>
                <a:lnTo>
                  <a:pt x="2704947" y="2785306"/>
                </a:lnTo>
                <a:cubicBezTo>
                  <a:pt x="2704947" y="2785306"/>
                  <a:pt x="2704865" y="2784521"/>
                  <a:pt x="2704763" y="2783539"/>
                </a:cubicBezTo>
                <a:close/>
                <a:moveTo>
                  <a:pt x="1650479" y="2782269"/>
                </a:moveTo>
                <a:cubicBezTo>
                  <a:pt x="1653395" y="2782705"/>
                  <a:pt x="1654853" y="2782923"/>
                  <a:pt x="1657770" y="2783359"/>
                </a:cubicBezTo>
                <a:cubicBezTo>
                  <a:pt x="1657550" y="2784830"/>
                  <a:pt x="1659008" y="2785049"/>
                  <a:pt x="1658788" y="2786520"/>
                </a:cubicBezTo>
                <a:cubicBezTo>
                  <a:pt x="1656890" y="2789245"/>
                  <a:pt x="1653314" y="2793224"/>
                  <a:pt x="1651416" y="2795949"/>
                </a:cubicBezTo>
                <a:cubicBezTo>
                  <a:pt x="1650617" y="2791317"/>
                  <a:pt x="1651278" y="2786902"/>
                  <a:pt x="1650479" y="2782269"/>
                </a:cubicBezTo>
                <a:close/>
                <a:moveTo>
                  <a:pt x="2704485" y="2780852"/>
                </a:moveTo>
                <a:lnTo>
                  <a:pt x="2704676" y="2782697"/>
                </a:lnTo>
                <a:lnTo>
                  <a:pt x="2704572" y="2781697"/>
                </a:lnTo>
                <a:close/>
                <a:moveTo>
                  <a:pt x="3047888" y="2780062"/>
                </a:moveTo>
                <a:lnTo>
                  <a:pt x="3048659" y="2786574"/>
                </a:lnTo>
                <a:lnTo>
                  <a:pt x="3051775" y="2790129"/>
                </a:lnTo>
                <a:cubicBezTo>
                  <a:pt x="3053000" y="2792398"/>
                  <a:pt x="3054197" y="2794857"/>
                  <a:pt x="3055612" y="2795849"/>
                </a:cubicBezTo>
                <a:lnTo>
                  <a:pt x="3058999" y="2798919"/>
                </a:lnTo>
                <a:lnTo>
                  <a:pt x="3061941" y="2799359"/>
                </a:lnTo>
                <a:cubicBezTo>
                  <a:pt x="3062856" y="2793243"/>
                  <a:pt x="3062267" y="2788464"/>
                  <a:pt x="3061397" y="2782080"/>
                </a:cubicBezTo>
                <a:lnTo>
                  <a:pt x="3058625" y="2781666"/>
                </a:lnTo>
                <a:lnTo>
                  <a:pt x="3052253" y="2785499"/>
                </a:lnTo>
                <a:lnTo>
                  <a:pt x="3048324" y="2780128"/>
                </a:lnTo>
                <a:close/>
                <a:moveTo>
                  <a:pt x="2704396" y="2780002"/>
                </a:moveTo>
                <a:lnTo>
                  <a:pt x="2704485" y="2780852"/>
                </a:lnTo>
                <a:lnTo>
                  <a:pt x="2704456" y="2780592"/>
                </a:lnTo>
                <a:cubicBezTo>
                  <a:pt x="2704376" y="2779806"/>
                  <a:pt x="2704335" y="2779413"/>
                  <a:pt x="2704396" y="2780002"/>
                </a:cubicBezTo>
                <a:close/>
                <a:moveTo>
                  <a:pt x="1662900" y="2779415"/>
                </a:moveTo>
                <a:cubicBezTo>
                  <a:pt x="1663199" y="2780080"/>
                  <a:pt x="1662957" y="2781698"/>
                  <a:pt x="1662473" y="2784935"/>
                </a:cubicBezTo>
                <a:cubicBezTo>
                  <a:pt x="1661400" y="2781465"/>
                  <a:pt x="1661400" y="2781465"/>
                  <a:pt x="1660085" y="2779614"/>
                </a:cubicBezTo>
                <a:cubicBezTo>
                  <a:pt x="1661762" y="2779038"/>
                  <a:pt x="1662601" y="2778750"/>
                  <a:pt x="1662900" y="2779415"/>
                </a:cubicBezTo>
                <a:close/>
                <a:moveTo>
                  <a:pt x="2570333" y="2779071"/>
                </a:moveTo>
                <a:lnTo>
                  <a:pt x="2570379" y="2779082"/>
                </a:lnTo>
                <a:cubicBezTo>
                  <a:pt x="2571500" y="2779443"/>
                  <a:pt x="2572593" y="2779994"/>
                  <a:pt x="2573247" y="2780868"/>
                </a:cubicBezTo>
                <a:close/>
                <a:moveTo>
                  <a:pt x="974031" y="2777719"/>
                </a:moveTo>
                <a:cubicBezTo>
                  <a:pt x="973336" y="2782364"/>
                  <a:pt x="972642" y="2787008"/>
                  <a:pt x="971718" y="2793200"/>
                </a:cubicBezTo>
                <a:cubicBezTo>
                  <a:pt x="970776" y="2789894"/>
                  <a:pt x="968659" y="2784831"/>
                  <a:pt x="967720" y="2783107"/>
                </a:cubicBezTo>
                <a:cubicBezTo>
                  <a:pt x="969122" y="2781734"/>
                  <a:pt x="972395" y="2779058"/>
                  <a:pt x="974031" y="2777719"/>
                </a:cubicBezTo>
                <a:close/>
                <a:moveTo>
                  <a:pt x="2566905" y="2777302"/>
                </a:moveTo>
                <a:lnTo>
                  <a:pt x="2568003" y="2777634"/>
                </a:lnTo>
                <a:lnTo>
                  <a:pt x="2570333" y="2779071"/>
                </a:lnTo>
                <a:lnTo>
                  <a:pt x="2567340" y="2778433"/>
                </a:lnTo>
                <a:close/>
                <a:moveTo>
                  <a:pt x="814590" y="2775729"/>
                </a:moveTo>
                <a:cubicBezTo>
                  <a:pt x="813283" y="2784479"/>
                  <a:pt x="807667" y="2782149"/>
                  <a:pt x="805187" y="2778797"/>
                </a:cubicBezTo>
                <a:cubicBezTo>
                  <a:pt x="808321" y="2777774"/>
                  <a:pt x="811455" y="2776751"/>
                  <a:pt x="814590" y="2775729"/>
                </a:cubicBezTo>
                <a:close/>
                <a:moveTo>
                  <a:pt x="1767821" y="2775577"/>
                </a:moveTo>
                <a:cubicBezTo>
                  <a:pt x="1772722" y="2775708"/>
                  <a:pt x="1777289" y="2777594"/>
                  <a:pt x="1778357" y="2786171"/>
                </a:cubicBezTo>
                <a:cubicBezTo>
                  <a:pt x="1772695" y="2782119"/>
                  <a:pt x="1768821" y="2778332"/>
                  <a:pt x="1762924" y="2775848"/>
                </a:cubicBezTo>
                <a:cubicBezTo>
                  <a:pt x="1764515" y="2775684"/>
                  <a:pt x="1766186" y="2775533"/>
                  <a:pt x="1767821" y="2775577"/>
                </a:cubicBezTo>
                <a:close/>
                <a:moveTo>
                  <a:pt x="1007983" y="2775204"/>
                </a:moveTo>
                <a:cubicBezTo>
                  <a:pt x="1010900" y="2775640"/>
                  <a:pt x="1016967" y="2774943"/>
                  <a:pt x="1015560" y="2784353"/>
                </a:cubicBezTo>
                <a:cubicBezTo>
                  <a:pt x="1011187" y="2783700"/>
                  <a:pt x="1006576" y="2784615"/>
                  <a:pt x="1007983" y="2775204"/>
                </a:cubicBezTo>
                <a:close/>
                <a:moveTo>
                  <a:pt x="2922462" y="2773542"/>
                </a:moveTo>
                <a:lnTo>
                  <a:pt x="2921636" y="2774420"/>
                </a:lnTo>
                <a:cubicBezTo>
                  <a:pt x="2921203" y="2774881"/>
                  <a:pt x="2921491" y="2774573"/>
                  <a:pt x="2922070" y="2773958"/>
                </a:cubicBezTo>
                <a:close/>
                <a:moveTo>
                  <a:pt x="2923185" y="2772773"/>
                </a:moveTo>
                <a:lnTo>
                  <a:pt x="2922462" y="2773542"/>
                </a:lnTo>
                <a:lnTo>
                  <a:pt x="2922883" y="2773093"/>
                </a:lnTo>
                <a:close/>
                <a:moveTo>
                  <a:pt x="989998" y="2772517"/>
                </a:moveTo>
                <a:cubicBezTo>
                  <a:pt x="992914" y="2772953"/>
                  <a:pt x="998981" y="2772255"/>
                  <a:pt x="997575" y="2781666"/>
                </a:cubicBezTo>
                <a:cubicBezTo>
                  <a:pt x="993200" y="2781012"/>
                  <a:pt x="988591" y="2781927"/>
                  <a:pt x="989998" y="2772517"/>
                </a:cubicBezTo>
                <a:close/>
                <a:moveTo>
                  <a:pt x="1231504" y="2771411"/>
                </a:moveTo>
                <a:cubicBezTo>
                  <a:pt x="1233774" y="2771749"/>
                  <a:pt x="1236972" y="2771070"/>
                  <a:pt x="1239376" y="2771815"/>
                </a:cubicBezTo>
                <a:cubicBezTo>
                  <a:pt x="1241780" y="2772560"/>
                  <a:pt x="1243390" y="2774730"/>
                  <a:pt x="1242488" y="2780770"/>
                </a:cubicBezTo>
                <a:cubicBezTo>
                  <a:pt x="1237946" y="2780091"/>
                  <a:pt x="1229698" y="2783490"/>
                  <a:pt x="1231504" y="2771411"/>
                </a:cubicBezTo>
                <a:close/>
                <a:moveTo>
                  <a:pt x="2515738" y="2770709"/>
                </a:moveTo>
                <a:lnTo>
                  <a:pt x="2515907" y="2771247"/>
                </a:lnTo>
                <a:cubicBezTo>
                  <a:pt x="2516056" y="2771721"/>
                  <a:pt x="2516160" y="2772051"/>
                  <a:pt x="2516160" y="2772051"/>
                </a:cubicBezTo>
                <a:close/>
                <a:moveTo>
                  <a:pt x="3030999" y="2770399"/>
                </a:moveTo>
                <a:lnTo>
                  <a:pt x="3030450" y="2771204"/>
                </a:lnTo>
                <a:lnTo>
                  <a:pt x="3031988" y="2771539"/>
                </a:lnTo>
                <a:close/>
                <a:moveTo>
                  <a:pt x="2925542" y="2770268"/>
                </a:moveTo>
                <a:lnTo>
                  <a:pt x="2923185" y="2772773"/>
                </a:lnTo>
                <a:lnTo>
                  <a:pt x="2924239" y="2771652"/>
                </a:lnTo>
                <a:cubicBezTo>
                  <a:pt x="2924963" y="2770883"/>
                  <a:pt x="2925542" y="2770268"/>
                  <a:pt x="2925542" y="2770268"/>
                </a:cubicBezTo>
                <a:close/>
                <a:moveTo>
                  <a:pt x="2515291" y="2769290"/>
                </a:moveTo>
                <a:lnTo>
                  <a:pt x="2515738" y="2770709"/>
                </a:lnTo>
                <a:lnTo>
                  <a:pt x="2515381" y="2769576"/>
                </a:lnTo>
                <a:close/>
                <a:moveTo>
                  <a:pt x="513924" y="2768725"/>
                </a:moveTo>
                <a:cubicBezTo>
                  <a:pt x="517905" y="2769320"/>
                  <a:pt x="516494" y="2778763"/>
                  <a:pt x="515592" y="2784795"/>
                </a:cubicBezTo>
                <a:cubicBezTo>
                  <a:pt x="510206" y="2783990"/>
                  <a:pt x="512984" y="2775020"/>
                  <a:pt x="513924" y="2768725"/>
                </a:cubicBezTo>
                <a:close/>
                <a:moveTo>
                  <a:pt x="2851218" y="2768568"/>
                </a:moveTo>
                <a:lnTo>
                  <a:pt x="2852570" y="2770033"/>
                </a:lnTo>
                <a:lnTo>
                  <a:pt x="2852213" y="2772422"/>
                </a:lnTo>
                <a:lnTo>
                  <a:pt x="2850990" y="2774956"/>
                </a:lnTo>
                <a:cubicBezTo>
                  <a:pt x="2850025" y="2771698"/>
                  <a:pt x="2850025" y="2771698"/>
                  <a:pt x="2848832" y="2769963"/>
                </a:cubicBezTo>
                <a:cubicBezTo>
                  <a:pt x="2849655" y="2769308"/>
                  <a:pt x="2850480" y="2768652"/>
                  <a:pt x="2851218" y="2768568"/>
                </a:cubicBezTo>
                <a:close/>
                <a:moveTo>
                  <a:pt x="2514914" y="2768091"/>
                </a:moveTo>
                <a:cubicBezTo>
                  <a:pt x="2514811" y="2767760"/>
                  <a:pt x="2514837" y="2767843"/>
                  <a:pt x="2514934" y="2768152"/>
                </a:cubicBezTo>
                <a:lnTo>
                  <a:pt x="2515291" y="2769290"/>
                </a:lnTo>
                <a:close/>
                <a:moveTo>
                  <a:pt x="2679708" y="2764691"/>
                </a:moveTo>
                <a:cubicBezTo>
                  <a:pt x="2687595" y="2764465"/>
                  <a:pt x="2697939" y="2777977"/>
                  <a:pt x="2702178" y="2780760"/>
                </a:cubicBezTo>
                <a:cubicBezTo>
                  <a:pt x="2692305" y="2794913"/>
                  <a:pt x="2680932" y="2777585"/>
                  <a:pt x="2672956" y="2770401"/>
                </a:cubicBezTo>
                <a:lnTo>
                  <a:pt x="2673364" y="2769820"/>
                </a:lnTo>
                <a:lnTo>
                  <a:pt x="2671405" y="2765286"/>
                </a:lnTo>
                <a:cubicBezTo>
                  <a:pt x="2674473" y="2764187"/>
                  <a:pt x="2674701" y="2762663"/>
                  <a:pt x="2675665" y="2765923"/>
                </a:cubicBezTo>
                <a:lnTo>
                  <a:pt x="2674702" y="2767919"/>
                </a:lnTo>
                <a:lnTo>
                  <a:pt x="2676008" y="2766062"/>
                </a:lnTo>
                <a:cubicBezTo>
                  <a:pt x="2677146" y="2765148"/>
                  <a:pt x="2678394" y="2764728"/>
                  <a:pt x="2679708" y="2764691"/>
                </a:cubicBezTo>
                <a:close/>
                <a:moveTo>
                  <a:pt x="1274084" y="2763254"/>
                </a:moveTo>
                <a:cubicBezTo>
                  <a:pt x="1278459" y="2763907"/>
                  <a:pt x="1283068" y="2762993"/>
                  <a:pt x="1281662" y="2772403"/>
                </a:cubicBezTo>
                <a:cubicBezTo>
                  <a:pt x="1278746" y="2771968"/>
                  <a:pt x="1272678" y="2772665"/>
                  <a:pt x="1274084" y="2763254"/>
                </a:cubicBezTo>
                <a:close/>
                <a:moveTo>
                  <a:pt x="1997585" y="2762888"/>
                </a:moveTo>
                <a:cubicBezTo>
                  <a:pt x="1998777" y="2764622"/>
                  <a:pt x="1998550" y="2766146"/>
                  <a:pt x="1998322" y="2767669"/>
                </a:cubicBezTo>
                <a:cubicBezTo>
                  <a:pt x="1996447" y="2770503"/>
                  <a:pt x="1996674" y="2768979"/>
                  <a:pt x="1994061" y="2767032"/>
                </a:cubicBezTo>
                <a:cubicBezTo>
                  <a:pt x="1995710" y="2765722"/>
                  <a:pt x="1997356" y="2764410"/>
                  <a:pt x="1997585" y="2762888"/>
                </a:cubicBezTo>
                <a:close/>
                <a:moveTo>
                  <a:pt x="2957667" y="2762623"/>
                </a:moveTo>
                <a:lnTo>
                  <a:pt x="2962021" y="2766491"/>
                </a:lnTo>
                <a:cubicBezTo>
                  <a:pt x="2973995" y="2780527"/>
                  <a:pt x="2989648" y="2789119"/>
                  <a:pt x="3003571" y="2800580"/>
                </a:cubicBezTo>
                <a:lnTo>
                  <a:pt x="3004576" y="2793854"/>
                </a:lnTo>
                <a:lnTo>
                  <a:pt x="2975250" y="2774330"/>
                </a:lnTo>
                <a:lnTo>
                  <a:pt x="2971812" y="2774208"/>
                </a:lnTo>
                <a:lnTo>
                  <a:pt x="2969479" y="2770487"/>
                </a:lnTo>
                <a:close/>
                <a:moveTo>
                  <a:pt x="2047943" y="2760270"/>
                </a:moveTo>
                <a:cubicBezTo>
                  <a:pt x="2050152" y="2760599"/>
                  <a:pt x="2053637" y="2759927"/>
                  <a:pt x="2056347" y="2760663"/>
                </a:cubicBezTo>
                <a:cubicBezTo>
                  <a:pt x="2059058" y="2761400"/>
                  <a:pt x="2060998" y="2763524"/>
                  <a:pt x="2060106" y="2769490"/>
                </a:cubicBezTo>
                <a:cubicBezTo>
                  <a:pt x="2055691" y="2768830"/>
                  <a:pt x="2046164" y="2772180"/>
                  <a:pt x="2047943" y="2760270"/>
                </a:cubicBezTo>
                <a:close/>
                <a:moveTo>
                  <a:pt x="1856048" y="2760160"/>
                </a:moveTo>
                <a:cubicBezTo>
                  <a:pt x="1858296" y="2760495"/>
                  <a:pt x="1861776" y="2759858"/>
                  <a:pt x="1864467" y="2760645"/>
                </a:cubicBezTo>
                <a:cubicBezTo>
                  <a:pt x="1867158" y="2761434"/>
                  <a:pt x="1869062" y="2763648"/>
                  <a:pt x="1868159" y="2769687"/>
                </a:cubicBezTo>
                <a:cubicBezTo>
                  <a:pt x="1863913" y="2769053"/>
                  <a:pt x="1854243" y="2772238"/>
                  <a:pt x="1856048" y="2760160"/>
                </a:cubicBezTo>
                <a:close/>
                <a:moveTo>
                  <a:pt x="2668694" y="2759778"/>
                </a:moveTo>
                <a:cubicBezTo>
                  <a:pt x="2670517" y="2760050"/>
                  <a:pt x="2672541" y="2761471"/>
                  <a:pt x="2673891" y="2762418"/>
                </a:cubicBezTo>
                <a:cubicBezTo>
                  <a:pt x="2671778" y="2766575"/>
                  <a:pt x="2667622" y="2764463"/>
                  <a:pt x="2664705" y="2764027"/>
                </a:cubicBezTo>
                <a:cubicBezTo>
                  <a:pt x="2665250" y="2760381"/>
                  <a:pt x="2666872" y="2759506"/>
                  <a:pt x="2668694" y="2759778"/>
                </a:cubicBezTo>
                <a:close/>
                <a:moveTo>
                  <a:pt x="853753" y="2759746"/>
                </a:moveTo>
                <a:cubicBezTo>
                  <a:pt x="852662" y="2767038"/>
                  <a:pt x="846612" y="2767624"/>
                  <a:pt x="844349" y="2762814"/>
                </a:cubicBezTo>
                <a:cubicBezTo>
                  <a:pt x="847701" y="2760334"/>
                  <a:pt x="850837" y="2759311"/>
                  <a:pt x="853753" y="2759746"/>
                </a:cubicBezTo>
                <a:close/>
                <a:moveTo>
                  <a:pt x="1988510" y="2758084"/>
                </a:moveTo>
                <a:cubicBezTo>
                  <a:pt x="1991427" y="2758520"/>
                  <a:pt x="1994116" y="2760478"/>
                  <a:pt x="1996805" y="2762438"/>
                </a:cubicBezTo>
                <a:cubicBezTo>
                  <a:pt x="1996578" y="2763960"/>
                  <a:pt x="1994891" y="2765266"/>
                  <a:pt x="1993205" y="2766571"/>
                </a:cubicBezTo>
                <a:cubicBezTo>
                  <a:pt x="1990288" y="2766135"/>
                  <a:pt x="1987600" y="2764176"/>
                  <a:pt x="1988510" y="2758084"/>
                </a:cubicBezTo>
                <a:close/>
                <a:moveTo>
                  <a:pt x="3027364" y="2756882"/>
                </a:moveTo>
                <a:lnTo>
                  <a:pt x="3027479" y="2757478"/>
                </a:lnTo>
                <a:lnTo>
                  <a:pt x="3027881" y="2757009"/>
                </a:lnTo>
                <a:close/>
                <a:moveTo>
                  <a:pt x="3026657" y="2756707"/>
                </a:moveTo>
                <a:lnTo>
                  <a:pt x="3024374" y="2758938"/>
                </a:lnTo>
                <a:cubicBezTo>
                  <a:pt x="3022542" y="2760005"/>
                  <a:pt x="3020641" y="2759969"/>
                  <a:pt x="3018719" y="2759276"/>
                </a:cubicBezTo>
                <a:lnTo>
                  <a:pt x="3016856" y="2758117"/>
                </a:lnTo>
                <a:lnTo>
                  <a:pt x="3013267" y="2762381"/>
                </a:lnTo>
                <a:cubicBezTo>
                  <a:pt x="3015434" y="2762704"/>
                  <a:pt x="3018640" y="2764357"/>
                  <a:pt x="3021527" y="2764430"/>
                </a:cubicBezTo>
                <a:lnTo>
                  <a:pt x="3026158" y="2759022"/>
                </a:lnTo>
                <a:lnTo>
                  <a:pt x="3025209" y="2758591"/>
                </a:lnTo>
                <a:cubicBezTo>
                  <a:pt x="3026040" y="2757888"/>
                  <a:pt x="3026456" y="2757536"/>
                  <a:pt x="3026694" y="2757159"/>
                </a:cubicBezTo>
                <a:lnTo>
                  <a:pt x="3026803" y="2756743"/>
                </a:lnTo>
                <a:close/>
                <a:moveTo>
                  <a:pt x="1312245" y="2754017"/>
                </a:moveTo>
                <a:cubicBezTo>
                  <a:pt x="1315242" y="2754465"/>
                  <a:pt x="1321222" y="2753754"/>
                  <a:pt x="1319815" y="2763165"/>
                </a:cubicBezTo>
                <a:cubicBezTo>
                  <a:pt x="1315320" y="2762493"/>
                  <a:pt x="1310839" y="2763427"/>
                  <a:pt x="1312245" y="2754017"/>
                </a:cubicBezTo>
                <a:close/>
                <a:moveTo>
                  <a:pt x="1030113" y="2752417"/>
                </a:moveTo>
                <a:cubicBezTo>
                  <a:pt x="1034006" y="2752242"/>
                  <a:pt x="1038144" y="2753255"/>
                  <a:pt x="1041958" y="2753825"/>
                </a:cubicBezTo>
                <a:cubicBezTo>
                  <a:pt x="1038444" y="2756460"/>
                  <a:pt x="1034738" y="2760384"/>
                  <a:pt x="1031226" y="2763019"/>
                </a:cubicBezTo>
                <a:cubicBezTo>
                  <a:pt x="1026648" y="2762335"/>
                  <a:pt x="1022303" y="2760106"/>
                  <a:pt x="1019738" y="2758142"/>
                </a:cubicBezTo>
                <a:cubicBezTo>
                  <a:pt x="1022572" y="2753957"/>
                  <a:pt x="1026220" y="2752593"/>
                  <a:pt x="1030113" y="2752417"/>
                </a:cubicBezTo>
                <a:close/>
                <a:moveTo>
                  <a:pt x="2689311" y="2751806"/>
                </a:moveTo>
                <a:cubicBezTo>
                  <a:pt x="2693686" y="2752460"/>
                  <a:pt x="2698295" y="2751545"/>
                  <a:pt x="2696928" y="2760694"/>
                </a:cubicBezTo>
                <a:cubicBezTo>
                  <a:pt x="2692553" y="2760041"/>
                  <a:pt x="2687905" y="2761217"/>
                  <a:pt x="2689311" y="2751806"/>
                </a:cubicBezTo>
                <a:close/>
                <a:moveTo>
                  <a:pt x="3002515" y="2747765"/>
                </a:moveTo>
                <a:lnTo>
                  <a:pt x="3003408" y="2750662"/>
                </a:lnTo>
                <a:lnTo>
                  <a:pt x="3004357" y="2753026"/>
                </a:lnTo>
                <a:lnTo>
                  <a:pt x="3009783" y="2754305"/>
                </a:lnTo>
                <a:lnTo>
                  <a:pt x="3009450" y="2753034"/>
                </a:lnTo>
                <a:close/>
                <a:moveTo>
                  <a:pt x="1207429" y="2746071"/>
                </a:moveTo>
                <a:cubicBezTo>
                  <a:pt x="1220453" y="2752741"/>
                  <a:pt x="1234834" y="2748591"/>
                  <a:pt x="1247484" y="2747333"/>
                </a:cubicBezTo>
                <a:cubicBezTo>
                  <a:pt x="1224684" y="2764393"/>
                  <a:pt x="1198716" y="2773109"/>
                  <a:pt x="1175255" y="2763306"/>
                </a:cubicBezTo>
                <a:cubicBezTo>
                  <a:pt x="1185320" y="2758512"/>
                  <a:pt x="1197970" y="2757253"/>
                  <a:pt x="1207429" y="2746071"/>
                </a:cubicBezTo>
                <a:close/>
                <a:moveTo>
                  <a:pt x="1359209" y="2745640"/>
                </a:moveTo>
                <a:cubicBezTo>
                  <a:pt x="1357400" y="2757747"/>
                  <a:pt x="1349226" y="2752049"/>
                  <a:pt x="1345273" y="2748298"/>
                </a:cubicBezTo>
                <a:cubicBezTo>
                  <a:pt x="1349917" y="2747412"/>
                  <a:pt x="1354564" y="2746526"/>
                  <a:pt x="1359209" y="2745640"/>
                </a:cubicBezTo>
                <a:close/>
                <a:moveTo>
                  <a:pt x="1114842" y="2740153"/>
                </a:moveTo>
                <a:cubicBezTo>
                  <a:pt x="1114842" y="2740153"/>
                  <a:pt x="1116137" y="2741903"/>
                  <a:pt x="1115910" y="2743427"/>
                </a:cubicBezTo>
                <a:cubicBezTo>
                  <a:pt x="1112638" y="2744494"/>
                  <a:pt x="1109591" y="2744039"/>
                  <a:pt x="1107613" y="2746858"/>
                </a:cubicBezTo>
                <a:cubicBezTo>
                  <a:pt x="1108751" y="2739242"/>
                  <a:pt x="1111797" y="2739697"/>
                  <a:pt x="1114842" y="2740153"/>
                </a:cubicBezTo>
                <a:close/>
                <a:moveTo>
                  <a:pt x="2335060" y="2739625"/>
                </a:moveTo>
                <a:cubicBezTo>
                  <a:pt x="2338264" y="2739124"/>
                  <a:pt x="2342472" y="2739753"/>
                  <a:pt x="2344003" y="2739981"/>
                </a:cubicBezTo>
                <a:cubicBezTo>
                  <a:pt x="2395550" y="2749251"/>
                  <a:pt x="2446410" y="2763120"/>
                  <a:pt x="2497500" y="2775455"/>
                </a:cubicBezTo>
                <a:cubicBezTo>
                  <a:pt x="2506647" y="2787531"/>
                  <a:pt x="2518864" y="2787789"/>
                  <a:pt x="2530877" y="2791152"/>
                </a:cubicBezTo>
                <a:cubicBezTo>
                  <a:pt x="2544420" y="2794742"/>
                  <a:pt x="2559266" y="2800095"/>
                  <a:pt x="2573856" y="2805410"/>
                </a:cubicBezTo>
                <a:cubicBezTo>
                  <a:pt x="2602245" y="2814353"/>
                  <a:pt x="2631452" y="2826553"/>
                  <a:pt x="2658898" y="2840057"/>
                </a:cubicBezTo>
                <a:cubicBezTo>
                  <a:pt x="2671984" y="2846713"/>
                  <a:pt x="2685070" y="2853370"/>
                  <a:pt x="2698198" y="2859746"/>
                </a:cubicBezTo>
                <a:cubicBezTo>
                  <a:pt x="2710838" y="2867642"/>
                  <a:pt x="2723466" y="2877365"/>
                  <a:pt x="2736780" y="2882488"/>
                </a:cubicBezTo>
                <a:cubicBezTo>
                  <a:pt x="2766216" y="2893155"/>
                  <a:pt x="2795677" y="2905393"/>
                  <a:pt x="2825113" y="2916059"/>
                </a:cubicBezTo>
                <a:cubicBezTo>
                  <a:pt x="2822739" y="2911004"/>
                  <a:pt x="2820594" y="2904415"/>
                  <a:pt x="2818221" y="2899359"/>
                </a:cubicBezTo>
                <a:cubicBezTo>
                  <a:pt x="2813630" y="2898673"/>
                  <a:pt x="2809039" y="2897986"/>
                  <a:pt x="2804449" y="2897301"/>
                </a:cubicBezTo>
                <a:cubicBezTo>
                  <a:pt x="2795496" y="2894396"/>
                  <a:pt x="2786797" y="2891528"/>
                  <a:pt x="2776314" y="2888396"/>
                </a:cubicBezTo>
                <a:cubicBezTo>
                  <a:pt x="2758638" y="2881052"/>
                  <a:pt x="2741444" y="2872215"/>
                  <a:pt x="2722428" y="2863366"/>
                </a:cubicBezTo>
                <a:cubicBezTo>
                  <a:pt x="2686673" y="2842640"/>
                  <a:pt x="2651190" y="2820100"/>
                  <a:pt x="2613234" y="2801890"/>
                </a:cubicBezTo>
                <a:cubicBezTo>
                  <a:pt x="2707604" y="2815993"/>
                  <a:pt x="2792985" y="2871063"/>
                  <a:pt x="2879107" y="2919426"/>
                </a:cubicBezTo>
                <a:cubicBezTo>
                  <a:pt x="2871611" y="2927709"/>
                  <a:pt x="2865683" y="2935965"/>
                  <a:pt x="2857609" y="2927184"/>
                </a:cubicBezTo>
                <a:cubicBezTo>
                  <a:pt x="2853475" y="2923431"/>
                  <a:pt x="2848041" y="2917919"/>
                  <a:pt x="2843477" y="2918804"/>
                </a:cubicBezTo>
                <a:cubicBezTo>
                  <a:pt x="2840416" y="2918347"/>
                  <a:pt x="2839271" y="2926011"/>
                  <a:pt x="2837320" y="2928592"/>
                </a:cubicBezTo>
                <a:cubicBezTo>
                  <a:pt x="2842958" y="2931002"/>
                  <a:pt x="2850609" y="2932145"/>
                  <a:pt x="2856502" y="2934593"/>
                </a:cubicBezTo>
                <a:cubicBezTo>
                  <a:pt x="2859773" y="2936257"/>
                  <a:pt x="2863906" y="2938050"/>
                  <a:pt x="2867445" y="2936448"/>
                </a:cubicBezTo>
                <a:lnTo>
                  <a:pt x="2867969" y="2935992"/>
                </a:lnTo>
                <a:lnTo>
                  <a:pt x="2866690" y="2933632"/>
                </a:lnTo>
                <a:cubicBezTo>
                  <a:pt x="2868326" y="2932402"/>
                  <a:pt x="2869144" y="2931787"/>
                  <a:pt x="2869677" y="2931866"/>
                </a:cubicBezTo>
                <a:lnTo>
                  <a:pt x="2870634" y="2933671"/>
                </a:lnTo>
                <a:lnTo>
                  <a:pt x="2870732" y="2933584"/>
                </a:lnTo>
                <a:lnTo>
                  <a:pt x="2870755" y="2933901"/>
                </a:lnTo>
                <a:lnTo>
                  <a:pt x="2870950" y="2934269"/>
                </a:lnTo>
                <a:lnTo>
                  <a:pt x="2870799" y="2934505"/>
                </a:lnTo>
                <a:lnTo>
                  <a:pt x="2871468" y="2943856"/>
                </a:lnTo>
                <a:cubicBezTo>
                  <a:pt x="2873449" y="2952600"/>
                  <a:pt x="2878997" y="2956368"/>
                  <a:pt x="2886551" y="2951620"/>
                </a:cubicBezTo>
                <a:cubicBezTo>
                  <a:pt x="2887191" y="2959551"/>
                  <a:pt x="2892068" y="2977518"/>
                  <a:pt x="2883756" y="2982544"/>
                </a:cubicBezTo>
                <a:cubicBezTo>
                  <a:pt x="2880046" y="2986430"/>
                  <a:pt x="2874573" y="2981172"/>
                  <a:pt x="2870212" y="2978953"/>
                </a:cubicBezTo>
                <a:cubicBezTo>
                  <a:pt x="2863247" y="2973211"/>
                  <a:pt x="2856053" y="2969002"/>
                  <a:pt x="2850390" y="2965022"/>
                </a:cubicBezTo>
                <a:cubicBezTo>
                  <a:pt x="2823172" y="2949985"/>
                  <a:pt x="2795928" y="2933376"/>
                  <a:pt x="2768711" y="2918339"/>
                </a:cubicBezTo>
                <a:cubicBezTo>
                  <a:pt x="2740696" y="2902531"/>
                  <a:pt x="2712957" y="2887482"/>
                  <a:pt x="2684856" y="2873785"/>
                </a:cubicBezTo>
                <a:lnTo>
                  <a:pt x="2633138" y="2851884"/>
                </a:lnTo>
                <a:lnTo>
                  <a:pt x="2633273" y="2857343"/>
                </a:lnTo>
                <a:lnTo>
                  <a:pt x="2630840" y="2850911"/>
                </a:lnTo>
                <a:lnTo>
                  <a:pt x="2598810" y="2837345"/>
                </a:lnTo>
                <a:cubicBezTo>
                  <a:pt x="2570878" y="2825336"/>
                  <a:pt x="2540985" y="2817736"/>
                  <a:pt x="2510862" y="2811667"/>
                </a:cubicBezTo>
                <a:cubicBezTo>
                  <a:pt x="2507802" y="2811209"/>
                  <a:pt x="2499692" y="2813132"/>
                  <a:pt x="2497318" y="2808076"/>
                </a:cubicBezTo>
                <a:cubicBezTo>
                  <a:pt x="2494945" y="2803020"/>
                  <a:pt x="2495861" y="2796888"/>
                  <a:pt x="2491270" y="2796202"/>
                </a:cubicBezTo>
                <a:cubicBezTo>
                  <a:pt x="2476196" y="2792383"/>
                  <a:pt x="2459388" y="2791438"/>
                  <a:pt x="2444085" y="2789152"/>
                </a:cubicBezTo>
                <a:cubicBezTo>
                  <a:pt x="2415493" y="2783312"/>
                  <a:pt x="2386874" y="2775902"/>
                  <a:pt x="2359198" y="2763930"/>
                </a:cubicBezTo>
                <a:cubicBezTo>
                  <a:pt x="2348906" y="2759519"/>
                  <a:pt x="2338461" y="2756129"/>
                  <a:pt x="2332145" y="2746044"/>
                </a:cubicBezTo>
                <a:cubicBezTo>
                  <a:pt x="2329657" y="2741755"/>
                  <a:pt x="2331856" y="2740125"/>
                  <a:pt x="2335060" y="2739625"/>
                </a:cubicBezTo>
                <a:close/>
                <a:moveTo>
                  <a:pt x="2569357" y="2738724"/>
                </a:moveTo>
                <a:cubicBezTo>
                  <a:pt x="2575238" y="2739247"/>
                  <a:pt x="2580271" y="2741553"/>
                  <a:pt x="2579154" y="2749030"/>
                </a:cubicBezTo>
                <a:cubicBezTo>
                  <a:pt x="2574591" y="2748349"/>
                  <a:pt x="2551961" y="2755852"/>
                  <a:pt x="2554462" y="2739122"/>
                </a:cubicBezTo>
                <a:cubicBezTo>
                  <a:pt x="2556743" y="2739463"/>
                  <a:pt x="2563475" y="2738201"/>
                  <a:pt x="2569357" y="2738724"/>
                </a:cubicBezTo>
                <a:close/>
                <a:moveTo>
                  <a:pt x="2982197" y="2734751"/>
                </a:moveTo>
                <a:lnTo>
                  <a:pt x="2980338" y="2735239"/>
                </a:lnTo>
                <a:lnTo>
                  <a:pt x="2980629" y="2737573"/>
                </a:lnTo>
                <a:lnTo>
                  <a:pt x="2980108" y="2738738"/>
                </a:lnTo>
                <a:lnTo>
                  <a:pt x="2982917" y="2740069"/>
                </a:lnTo>
                <a:lnTo>
                  <a:pt x="2985506" y="2741297"/>
                </a:lnTo>
                <a:cubicBezTo>
                  <a:pt x="2991548" y="2743372"/>
                  <a:pt x="2997277" y="2743838"/>
                  <a:pt x="2998076" y="2738485"/>
                </a:cubicBezTo>
                <a:cubicBezTo>
                  <a:pt x="2993488" y="2737800"/>
                  <a:pt x="2987626" y="2736923"/>
                  <a:pt x="2983038" y="2736238"/>
                </a:cubicBezTo>
                <a:close/>
                <a:moveTo>
                  <a:pt x="2277861" y="2734690"/>
                </a:moveTo>
                <a:cubicBezTo>
                  <a:pt x="2281203" y="2743397"/>
                  <a:pt x="2273393" y="2743872"/>
                  <a:pt x="2268651" y="2744531"/>
                </a:cubicBezTo>
                <a:cubicBezTo>
                  <a:pt x="2272611" y="2740473"/>
                  <a:pt x="2274353" y="2737448"/>
                  <a:pt x="2277861" y="2734690"/>
                </a:cubicBezTo>
                <a:close/>
                <a:moveTo>
                  <a:pt x="1126533" y="2733855"/>
                </a:moveTo>
                <a:cubicBezTo>
                  <a:pt x="1125445" y="2741147"/>
                  <a:pt x="1119232" y="2741709"/>
                  <a:pt x="1117355" y="2735466"/>
                </a:cubicBezTo>
                <a:cubicBezTo>
                  <a:pt x="1120321" y="2734417"/>
                  <a:pt x="1123786" y="2733445"/>
                  <a:pt x="1126533" y="2733855"/>
                </a:cubicBezTo>
                <a:close/>
                <a:moveTo>
                  <a:pt x="1282005" y="2733446"/>
                </a:moveTo>
                <a:cubicBezTo>
                  <a:pt x="1284360" y="2733798"/>
                  <a:pt x="1289301" y="2732977"/>
                  <a:pt x="1293396" y="2733784"/>
                </a:cubicBezTo>
                <a:cubicBezTo>
                  <a:pt x="1297489" y="2734590"/>
                  <a:pt x="1300738" y="2737025"/>
                  <a:pt x="1299713" y="2743890"/>
                </a:cubicBezTo>
                <a:cubicBezTo>
                  <a:pt x="1295000" y="2743186"/>
                  <a:pt x="1279763" y="2748448"/>
                  <a:pt x="1282005" y="2733446"/>
                </a:cubicBezTo>
                <a:close/>
                <a:moveTo>
                  <a:pt x="1068259" y="2733342"/>
                </a:moveTo>
                <a:cubicBezTo>
                  <a:pt x="1070504" y="2733677"/>
                  <a:pt x="1073988" y="2733012"/>
                  <a:pt x="1076679" y="2733809"/>
                </a:cubicBezTo>
                <a:cubicBezTo>
                  <a:pt x="1079369" y="2734606"/>
                  <a:pt x="1081266" y="2736869"/>
                  <a:pt x="1080341" y="2743061"/>
                </a:cubicBezTo>
                <a:cubicBezTo>
                  <a:pt x="1075844" y="2742388"/>
                  <a:pt x="1066639" y="2744178"/>
                  <a:pt x="1068259" y="2733342"/>
                </a:cubicBezTo>
                <a:close/>
                <a:moveTo>
                  <a:pt x="1516507" y="2731221"/>
                </a:moveTo>
                <a:cubicBezTo>
                  <a:pt x="1511471" y="2744790"/>
                  <a:pt x="1510075" y="2754128"/>
                  <a:pt x="1499773" y="2752589"/>
                </a:cubicBezTo>
                <a:cubicBezTo>
                  <a:pt x="1504344" y="2742134"/>
                  <a:pt x="1510155" y="2733455"/>
                  <a:pt x="1516507" y="2731221"/>
                </a:cubicBezTo>
                <a:close/>
                <a:moveTo>
                  <a:pt x="2282703" y="2730700"/>
                </a:moveTo>
                <a:cubicBezTo>
                  <a:pt x="2283000" y="2731365"/>
                  <a:pt x="2282759" y="2732983"/>
                  <a:pt x="2282276" y="2736221"/>
                </a:cubicBezTo>
                <a:cubicBezTo>
                  <a:pt x="2282517" y="2734603"/>
                  <a:pt x="2281203" y="2732752"/>
                  <a:pt x="2279888" y="2730900"/>
                </a:cubicBezTo>
                <a:cubicBezTo>
                  <a:pt x="2281566" y="2730323"/>
                  <a:pt x="2282404" y="2730035"/>
                  <a:pt x="2282703" y="2730700"/>
                </a:cubicBezTo>
                <a:close/>
                <a:moveTo>
                  <a:pt x="1562902" y="2729174"/>
                </a:moveTo>
                <a:lnTo>
                  <a:pt x="1564284" y="2730672"/>
                </a:lnTo>
                <a:lnTo>
                  <a:pt x="1564462" y="2730344"/>
                </a:lnTo>
                <a:lnTo>
                  <a:pt x="1564601" y="2731015"/>
                </a:lnTo>
                <a:lnTo>
                  <a:pt x="1564775" y="2731206"/>
                </a:lnTo>
                <a:lnTo>
                  <a:pt x="1564680" y="2731404"/>
                </a:lnTo>
                <a:lnTo>
                  <a:pt x="1565382" y="2734836"/>
                </a:lnTo>
                <a:lnTo>
                  <a:pt x="1563183" y="2734507"/>
                </a:lnTo>
                <a:lnTo>
                  <a:pt x="1562673" y="2735562"/>
                </a:lnTo>
                <a:cubicBezTo>
                  <a:pt x="1561481" y="2733826"/>
                  <a:pt x="1561708" y="2732303"/>
                  <a:pt x="1560515" y="2730569"/>
                </a:cubicBezTo>
                <a:cubicBezTo>
                  <a:pt x="1561339" y="2729913"/>
                  <a:pt x="1562163" y="2729258"/>
                  <a:pt x="1562902" y="2729174"/>
                </a:cubicBezTo>
                <a:close/>
                <a:moveTo>
                  <a:pt x="2960544" y="2724059"/>
                </a:moveTo>
                <a:lnTo>
                  <a:pt x="2964877" y="2731453"/>
                </a:lnTo>
                <a:lnTo>
                  <a:pt x="2971059" y="2734448"/>
                </a:lnTo>
                <a:lnTo>
                  <a:pt x="2977017" y="2737272"/>
                </a:lnTo>
                <a:lnTo>
                  <a:pt x="2978289" y="2735777"/>
                </a:lnTo>
                <a:lnTo>
                  <a:pt x="2977524" y="2735977"/>
                </a:lnTo>
                <a:cubicBezTo>
                  <a:pt x="2974695" y="2733991"/>
                  <a:pt x="2973851" y="2729174"/>
                  <a:pt x="2971022" y="2727188"/>
                </a:cubicBezTo>
                <a:cubicBezTo>
                  <a:pt x="2969701" y="2725558"/>
                  <a:pt x="2967847" y="2724890"/>
                  <a:pt x="2965940" y="2724572"/>
                </a:cubicBezTo>
                <a:cubicBezTo>
                  <a:pt x="2964032" y="2724255"/>
                  <a:pt x="2962074" y="2724288"/>
                  <a:pt x="2960544" y="2724059"/>
                </a:cubicBezTo>
                <a:close/>
                <a:moveTo>
                  <a:pt x="2296065" y="2722469"/>
                </a:moveTo>
                <a:cubicBezTo>
                  <a:pt x="2300325" y="2723106"/>
                  <a:pt x="2298936" y="2732394"/>
                  <a:pt x="2298011" y="2738586"/>
                </a:cubicBezTo>
                <a:cubicBezTo>
                  <a:pt x="2293751" y="2737949"/>
                  <a:pt x="2295139" y="2728661"/>
                  <a:pt x="2296065" y="2722469"/>
                </a:cubicBezTo>
                <a:close/>
                <a:moveTo>
                  <a:pt x="2689849" y="2720108"/>
                </a:moveTo>
                <a:cubicBezTo>
                  <a:pt x="2691209" y="2723426"/>
                  <a:pt x="2690982" y="2724948"/>
                  <a:pt x="2688710" y="2727722"/>
                </a:cubicBezTo>
                <a:cubicBezTo>
                  <a:pt x="2688938" y="2726200"/>
                  <a:pt x="2687868" y="2724483"/>
                  <a:pt x="2687868" y="2724483"/>
                </a:cubicBezTo>
                <a:cubicBezTo>
                  <a:pt x="2688096" y="2722961"/>
                  <a:pt x="2688323" y="2721437"/>
                  <a:pt x="2689849" y="2720108"/>
                </a:cubicBezTo>
                <a:close/>
                <a:moveTo>
                  <a:pt x="2515646" y="2719654"/>
                </a:moveTo>
                <a:cubicBezTo>
                  <a:pt x="2518450" y="2721605"/>
                  <a:pt x="2524059" y="2725508"/>
                  <a:pt x="2522752" y="2734252"/>
                </a:cubicBezTo>
                <a:cubicBezTo>
                  <a:pt x="2518209" y="2733573"/>
                  <a:pt x="2515182" y="2733121"/>
                  <a:pt x="2510640" y="2732442"/>
                </a:cubicBezTo>
                <a:cubicBezTo>
                  <a:pt x="2511274" y="2728195"/>
                  <a:pt x="2513460" y="2723924"/>
                  <a:pt x="2515646" y="2719654"/>
                </a:cubicBezTo>
                <a:close/>
                <a:moveTo>
                  <a:pt x="2493995" y="2718108"/>
                </a:moveTo>
                <a:cubicBezTo>
                  <a:pt x="2497706" y="2719433"/>
                  <a:pt x="2500305" y="2722973"/>
                  <a:pt x="2499149" y="2730711"/>
                </a:cubicBezTo>
                <a:cubicBezTo>
                  <a:pt x="2493030" y="2729797"/>
                  <a:pt x="2485381" y="2728654"/>
                  <a:pt x="2479262" y="2727740"/>
                </a:cubicBezTo>
                <a:cubicBezTo>
                  <a:pt x="2474909" y="2725480"/>
                  <a:pt x="2480634" y="2718560"/>
                  <a:pt x="2482164" y="2718789"/>
                </a:cubicBezTo>
                <a:cubicBezTo>
                  <a:pt x="2485459" y="2717670"/>
                  <a:pt x="2490283" y="2716783"/>
                  <a:pt x="2493995" y="2718108"/>
                </a:cubicBezTo>
                <a:close/>
                <a:moveTo>
                  <a:pt x="2155592" y="2716648"/>
                </a:moveTo>
                <a:cubicBezTo>
                  <a:pt x="2157800" y="2716978"/>
                  <a:pt x="2161286" y="2716292"/>
                  <a:pt x="2163988" y="2717097"/>
                </a:cubicBezTo>
                <a:cubicBezTo>
                  <a:pt x="2166688" y="2717903"/>
                  <a:pt x="2168601" y="2720201"/>
                  <a:pt x="2167660" y="2726496"/>
                </a:cubicBezTo>
                <a:cubicBezTo>
                  <a:pt x="2163245" y="2725836"/>
                  <a:pt x="2153985" y="2727401"/>
                  <a:pt x="2155592" y="2716648"/>
                </a:cubicBezTo>
                <a:close/>
                <a:moveTo>
                  <a:pt x="2953336" y="2716590"/>
                </a:moveTo>
                <a:lnTo>
                  <a:pt x="2952054" y="2718101"/>
                </a:lnTo>
                <a:lnTo>
                  <a:pt x="2954211" y="2717418"/>
                </a:lnTo>
                <a:close/>
                <a:moveTo>
                  <a:pt x="1333678" y="2716543"/>
                </a:moveTo>
                <a:cubicBezTo>
                  <a:pt x="1332739" y="2722825"/>
                  <a:pt x="1330227" y="2728873"/>
                  <a:pt x="1329289" y="2735156"/>
                </a:cubicBezTo>
                <a:cubicBezTo>
                  <a:pt x="1324567" y="2734451"/>
                  <a:pt x="1319846" y="2733745"/>
                  <a:pt x="1315386" y="2733078"/>
                </a:cubicBezTo>
                <a:cubicBezTo>
                  <a:pt x="1317263" y="2720513"/>
                  <a:pt x="1326679" y="2720314"/>
                  <a:pt x="1333678" y="2716543"/>
                </a:cubicBezTo>
                <a:close/>
                <a:moveTo>
                  <a:pt x="2682816" y="2715717"/>
                </a:moveTo>
                <a:cubicBezTo>
                  <a:pt x="2685162" y="2716468"/>
                  <a:pt x="2687547" y="2718027"/>
                  <a:pt x="2689553" y="2719128"/>
                </a:cubicBezTo>
                <a:cubicBezTo>
                  <a:pt x="2685867" y="2724992"/>
                  <a:pt x="2680576" y="2719391"/>
                  <a:pt x="2676313" y="2717150"/>
                </a:cubicBezTo>
                <a:cubicBezTo>
                  <a:pt x="2678163" y="2715021"/>
                  <a:pt x="2680470" y="2714966"/>
                  <a:pt x="2682816" y="2715717"/>
                </a:cubicBezTo>
                <a:close/>
                <a:moveTo>
                  <a:pt x="2997136" y="2715189"/>
                </a:moveTo>
                <a:lnTo>
                  <a:pt x="2997482" y="2715769"/>
                </a:lnTo>
                <a:lnTo>
                  <a:pt x="2999675" y="2718710"/>
                </a:lnTo>
                <a:lnTo>
                  <a:pt x="3001504" y="2715547"/>
                </a:lnTo>
                <a:close/>
                <a:moveTo>
                  <a:pt x="2358089" y="2714204"/>
                </a:moveTo>
                <a:cubicBezTo>
                  <a:pt x="2359066" y="2715152"/>
                  <a:pt x="2359749" y="2718061"/>
                  <a:pt x="2361116" y="2723877"/>
                </a:cubicBezTo>
                <a:cubicBezTo>
                  <a:pt x="2358434" y="2721872"/>
                  <a:pt x="2355987" y="2718300"/>
                  <a:pt x="2353304" y="2716295"/>
                </a:cubicBezTo>
                <a:cubicBezTo>
                  <a:pt x="2355843" y="2714270"/>
                  <a:pt x="2357114" y="2713257"/>
                  <a:pt x="2358089" y="2714204"/>
                </a:cubicBezTo>
                <a:close/>
                <a:moveTo>
                  <a:pt x="2184143" y="2713789"/>
                </a:moveTo>
                <a:cubicBezTo>
                  <a:pt x="2185679" y="2714018"/>
                  <a:pt x="2185453" y="2715526"/>
                  <a:pt x="2185228" y="2717034"/>
                </a:cubicBezTo>
                <a:cubicBezTo>
                  <a:pt x="2197285" y="2720377"/>
                  <a:pt x="2208033" y="2721982"/>
                  <a:pt x="2218555" y="2725096"/>
                </a:cubicBezTo>
                <a:cubicBezTo>
                  <a:pt x="2222906" y="2725746"/>
                  <a:pt x="2227512" y="2726434"/>
                  <a:pt x="2232117" y="2727123"/>
                </a:cubicBezTo>
                <a:cubicBezTo>
                  <a:pt x="2235188" y="2727582"/>
                  <a:pt x="2236723" y="2727811"/>
                  <a:pt x="2239569" y="2729778"/>
                </a:cubicBezTo>
                <a:cubicBezTo>
                  <a:pt x="2238893" y="2734301"/>
                  <a:pt x="2238217" y="2738823"/>
                  <a:pt x="2237541" y="2743346"/>
                </a:cubicBezTo>
                <a:cubicBezTo>
                  <a:pt x="2225521" y="2739753"/>
                  <a:pt x="2213494" y="2737955"/>
                  <a:pt x="2199676" y="2735891"/>
                </a:cubicBezTo>
                <a:cubicBezTo>
                  <a:pt x="2191999" y="2734744"/>
                  <a:pt x="2180989" y="2734896"/>
                  <a:pt x="2176425" y="2723424"/>
                </a:cubicBezTo>
                <a:cubicBezTo>
                  <a:pt x="2178636" y="2719131"/>
                  <a:pt x="2182157" y="2716575"/>
                  <a:pt x="2184143" y="2713789"/>
                </a:cubicBezTo>
                <a:close/>
                <a:moveTo>
                  <a:pt x="2379086" y="2713041"/>
                </a:moveTo>
                <a:cubicBezTo>
                  <a:pt x="2413669" y="2722866"/>
                  <a:pt x="2446465" y="2732424"/>
                  <a:pt x="2480567" y="2743730"/>
                </a:cubicBezTo>
                <a:cubicBezTo>
                  <a:pt x="2496978" y="2749288"/>
                  <a:pt x="2515151" y="2753556"/>
                  <a:pt x="2531307" y="2759075"/>
                </a:cubicBezTo>
                <a:cubicBezTo>
                  <a:pt x="2538746" y="2761740"/>
                  <a:pt x="2546186" y="2764405"/>
                  <a:pt x="2553852" y="2765550"/>
                </a:cubicBezTo>
                <a:cubicBezTo>
                  <a:pt x="2557132" y="2767204"/>
                  <a:pt x="2562120" y="2768240"/>
                  <a:pt x="2565129" y="2772692"/>
                </a:cubicBezTo>
                <a:lnTo>
                  <a:pt x="2566905" y="2777302"/>
                </a:lnTo>
                <a:lnTo>
                  <a:pt x="2562453" y="2775957"/>
                </a:lnTo>
                <a:cubicBezTo>
                  <a:pt x="2558680" y="2775199"/>
                  <a:pt x="2554790" y="2775006"/>
                  <a:pt x="2550958" y="2774433"/>
                </a:cubicBezTo>
                <a:cubicBezTo>
                  <a:pt x="2541985" y="2771538"/>
                  <a:pt x="2533012" y="2768645"/>
                  <a:pt x="2523813" y="2767271"/>
                </a:cubicBezTo>
                <a:lnTo>
                  <a:pt x="2511807" y="2763831"/>
                </a:lnTo>
                <a:lnTo>
                  <a:pt x="2513091" y="2769515"/>
                </a:lnTo>
                <a:cubicBezTo>
                  <a:pt x="2511099" y="2772425"/>
                  <a:pt x="2508053" y="2771969"/>
                  <a:pt x="2505007" y="2771515"/>
                </a:cubicBezTo>
                <a:lnTo>
                  <a:pt x="2509960" y="2763301"/>
                </a:lnTo>
                <a:lnTo>
                  <a:pt x="2467194" y="2751048"/>
                </a:lnTo>
                <a:cubicBezTo>
                  <a:pt x="2449023" y="2746779"/>
                  <a:pt x="2431077" y="2740993"/>
                  <a:pt x="2413161" y="2736763"/>
                </a:cubicBezTo>
                <a:lnTo>
                  <a:pt x="2390970" y="2730909"/>
                </a:lnTo>
                <a:lnTo>
                  <a:pt x="2391206" y="2731532"/>
                </a:lnTo>
                <a:lnTo>
                  <a:pt x="2389836" y="2730609"/>
                </a:lnTo>
                <a:lnTo>
                  <a:pt x="2386016" y="2729601"/>
                </a:lnTo>
                <a:cubicBezTo>
                  <a:pt x="2378576" y="2726937"/>
                  <a:pt x="2377498" y="2723672"/>
                  <a:pt x="2379086" y="2713041"/>
                </a:cubicBezTo>
                <a:close/>
                <a:moveTo>
                  <a:pt x="1355104" y="2712602"/>
                </a:moveTo>
                <a:cubicBezTo>
                  <a:pt x="1359994" y="2712940"/>
                  <a:pt x="1364463" y="2714786"/>
                  <a:pt x="1367412" y="2721511"/>
                </a:cubicBezTo>
                <a:cubicBezTo>
                  <a:pt x="1362541" y="2722354"/>
                  <a:pt x="1356125" y="2722966"/>
                  <a:pt x="1351024" y="2725347"/>
                </a:cubicBezTo>
                <a:cubicBezTo>
                  <a:pt x="1347930" y="2724884"/>
                  <a:pt x="1346154" y="2726189"/>
                  <a:pt x="1343060" y="2725727"/>
                </a:cubicBezTo>
                <a:cubicBezTo>
                  <a:pt x="1341972" y="2722423"/>
                  <a:pt x="1341115" y="2717581"/>
                  <a:pt x="1340256" y="2712740"/>
                </a:cubicBezTo>
                <a:cubicBezTo>
                  <a:pt x="1344897" y="2713433"/>
                  <a:pt x="1350211" y="2712264"/>
                  <a:pt x="1355104" y="2712602"/>
                </a:cubicBezTo>
                <a:close/>
                <a:moveTo>
                  <a:pt x="1382889" y="2711906"/>
                </a:moveTo>
                <a:cubicBezTo>
                  <a:pt x="1383992" y="2712071"/>
                  <a:pt x="1385398" y="2712097"/>
                  <a:pt x="1386862" y="2712211"/>
                </a:cubicBezTo>
                <a:cubicBezTo>
                  <a:pt x="1391254" y="2712553"/>
                  <a:pt x="1396162" y="2713689"/>
                  <a:pt x="1394956" y="2721754"/>
                </a:cubicBezTo>
                <a:cubicBezTo>
                  <a:pt x="1390541" y="2721094"/>
                  <a:pt x="1381007" y="2724497"/>
                  <a:pt x="1382889" y="2711906"/>
                </a:cubicBezTo>
                <a:close/>
                <a:moveTo>
                  <a:pt x="1378243" y="2710561"/>
                </a:moveTo>
                <a:cubicBezTo>
                  <a:pt x="1376314" y="2714916"/>
                  <a:pt x="1375635" y="2719459"/>
                  <a:pt x="1373685" y="2722264"/>
                </a:cubicBezTo>
                <a:cubicBezTo>
                  <a:pt x="1372388" y="2718974"/>
                  <a:pt x="1369866" y="2717050"/>
                  <a:pt x="1368821" y="2713797"/>
                </a:cubicBezTo>
                <a:cubicBezTo>
                  <a:pt x="1372045" y="2712730"/>
                  <a:pt x="1375268" y="2711665"/>
                  <a:pt x="1378243" y="2710561"/>
                </a:cubicBezTo>
                <a:close/>
                <a:moveTo>
                  <a:pt x="2365673" y="2710484"/>
                </a:moveTo>
                <a:cubicBezTo>
                  <a:pt x="2367171" y="2710708"/>
                  <a:pt x="2369462" y="2710326"/>
                  <a:pt x="2371211" y="2711016"/>
                </a:cubicBezTo>
                <a:cubicBezTo>
                  <a:pt x="2372959" y="2711704"/>
                  <a:pt x="2374164" y="2713464"/>
                  <a:pt x="2373491" y="2717973"/>
                </a:cubicBezTo>
                <a:cubicBezTo>
                  <a:pt x="2370743" y="2717562"/>
                  <a:pt x="2364286" y="2719757"/>
                  <a:pt x="2365673" y="2710484"/>
                </a:cubicBezTo>
                <a:close/>
                <a:moveTo>
                  <a:pt x="2677795" y="2710262"/>
                </a:moveTo>
                <a:cubicBezTo>
                  <a:pt x="2678915" y="2713411"/>
                  <a:pt x="2678043" y="2719245"/>
                  <a:pt x="2675584" y="2714405"/>
                </a:cubicBezTo>
                <a:cubicBezTo>
                  <a:pt x="2675801" y="2712946"/>
                  <a:pt x="2676020" y="2711488"/>
                  <a:pt x="2677795" y="2710262"/>
                </a:cubicBezTo>
                <a:close/>
                <a:moveTo>
                  <a:pt x="1121136" y="2710169"/>
                </a:moveTo>
                <a:cubicBezTo>
                  <a:pt x="1123384" y="2710504"/>
                  <a:pt x="1126866" y="2709850"/>
                  <a:pt x="1129556" y="2710644"/>
                </a:cubicBezTo>
                <a:cubicBezTo>
                  <a:pt x="1132247" y="2711437"/>
                  <a:pt x="1134145" y="2713680"/>
                  <a:pt x="1133230" y="2719811"/>
                </a:cubicBezTo>
                <a:cubicBezTo>
                  <a:pt x="1128733" y="2719139"/>
                  <a:pt x="1119341" y="2722175"/>
                  <a:pt x="1121136" y="2710169"/>
                </a:cubicBezTo>
                <a:close/>
                <a:moveTo>
                  <a:pt x="2462367" y="2709394"/>
                </a:moveTo>
                <a:cubicBezTo>
                  <a:pt x="2468135" y="2711813"/>
                  <a:pt x="2473426" y="2715718"/>
                  <a:pt x="2478965" y="2719660"/>
                </a:cubicBezTo>
                <a:cubicBezTo>
                  <a:pt x="2472970" y="2718765"/>
                  <a:pt x="2467225" y="2717906"/>
                  <a:pt x="2461230" y="2717011"/>
                </a:cubicBezTo>
                <a:cubicBezTo>
                  <a:pt x="2461685" y="2713963"/>
                  <a:pt x="2462140" y="2710918"/>
                  <a:pt x="2462367" y="2709394"/>
                </a:cubicBezTo>
                <a:close/>
                <a:moveTo>
                  <a:pt x="2901919" y="2709321"/>
                </a:moveTo>
                <a:lnTo>
                  <a:pt x="2901195" y="2709351"/>
                </a:lnTo>
                <a:cubicBezTo>
                  <a:pt x="2899522" y="2710079"/>
                  <a:pt x="2898089" y="2711819"/>
                  <a:pt x="2897519" y="2715642"/>
                </a:cubicBezTo>
                <a:lnTo>
                  <a:pt x="2905016" y="2714603"/>
                </a:lnTo>
                <a:lnTo>
                  <a:pt x="2906429" y="2711282"/>
                </a:lnTo>
                <a:close/>
                <a:moveTo>
                  <a:pt x="1408531" y="2708351"/>
                </a:moveTo>
                <a:cubicBezTo>
                  <a:pt x="1410963" y="2708172"/>
                  <a:pt x="1413540" y="2709705"/>
                  <a:pt x="1414661" y="2712938"/>
                </a:cubicBezTo>
                <a:cubicBezTo>
                  <a:pt x="1411299" y="2713968"/>
                  <a:pt x="1407976" y="2714748"/>
                  <a:pt x="1403271" y="2714045"/>
                </a:cubicBezTo>
                <a:cubicBezTo>
                  <a:pt x="1403813" y="2710422"/>
                  <a:pt x="1406099" y="2708530"/>
                  <a:pt x="1408531" y="2708351"/>
                </a:cubicBezTo>
                <a:close/>
                <a:moveTo>
                  <a:pt x="961459" y="2708206"/>
                </a:moveTo>
                <a:cubicBezTo>
                  <a:pt x="963547" y="2708470"/>
                  <a:pt x="965003" y="2709853"/>
                  <a:pt x="965314" y="2713009"/>
                </a:cubicBezTo>
                <a:cubicBezTo>
                  <a:pt x="939854" y="2726308"/>
                  <a:pt x="913778" y="2745473"/>
                  <a:pt x="887757" y="2741585"/>
                </a:cubicBezTo>
                <a:cubicBezTo>
                  <a:pt x="905920" y="2735230"/>
                  <a:pt x="922107" y="2729875"/>
                  <a:pt x="939460" y="2718475"/>
                </a:cubicBezTo>
                <a:cubicBezTo>
                  <a:pt x="943245" y="2716708"/>
                  <a:pt x="955196" y="2707416"/>
                  <a:pt x="961459" y="2708206"/>
                </a:cubicBezTo>
                <a:close/>
                <a:moveTo>
                  <a:pt x="2198031" y="2707820"/>
                </a:moveTo>
                <a:cubicBezTo>
                  <a:pt x="2196724" y="2716569"/>
                  <a:pt x="2189317" y="2712481"/>
                  <a:pt x="2186616" y="2709097"/>
                </a:cubicBezTo>
                <a:cubicBezTo>
                  <a:pt x="2191322" y="2709800"/>
                  <a:pt x="2194676" y="2708809"/>
                  <a:pt x="2198031" y="2707820"/>
                </a:cubicBezTo>
                <a:close/>
                <a:moveTo>
                  <a:pt x="2941561" y="2705420"/>
                </a:moveTo>
                <a:lnTo>
                  <a:pt x="2939649" y="2708690"/>
                </a:lnTo>
                <a:cubicBezTo>
                  <a:pt x="2941179" y="2708919"/>
                  <a:pt x="2943033" y="2709587"/>
                  <a:pt x="2944677" y="2709051"/>
                </a:cubicBezTo>
                <a:lnTo>
                  <a:pt x="2944921" y="2708606"/>
                </a:lnTo>
                <a:close/>
                <a:moveTo>
                  <a:pt x="2102330" y="2703862"/>
                </a:moveTo>
                <a:cubicBezTo>
                  <a:pt x="2103446" y="2707126"/>
                  <a:pt x="2104336" y="2711902"/>
                  <a:pt x="2103657" y="2716443"/>
                </a:cubicBezTo>
                <a:cubicBezTo>
                  <a:pt x="2100972" y="2712947"/>
                  <a:pt x="2096493" y="2710730"/>
                  <a:pt x="2093809" y="2707232"/>
                </a:cubicBezTo>
                <a:cubicBezTo>
                  <a:pt x="2095603" y="2705953"/>
                  <a:pt x="2099193" y="2703393"/>
                  <a:pt x="2102330" y="2703862"/>
                </a:cubicBezTo>
                <a:close/>
                <a:moveTo>
                  <a:pt x="1171021" y="2702580"/>
                </a:moveTo>
                <a:cubicBezTo>
                  <a:pt x="1172316" y="2704330"/>
                  <a:pt x="1172316" y="2704330"/>
                  <a:pt x="1172088" y="2705854"/>
                </a:cubicBezTo>
                <a:cubicBezTo>
                  <a:pt x="1170339" y="2707149"/>
                  <a:pt x="1167065" y="2708216"/>
                  <a:pt x="1163792" y="2709284"/>
                </a:cubicBezTo>
                <a:cubicBezTo>
                  <a:pt x="1164703" y="2703192"/>
                  <a:pt x="1167975" y="2702124"/>
                  <a:pt x="1171021" y="2702580"/>
                </a:cubicBezTo>
                <a:close/>
                <a:moveTo>
                  <a:pt x="1685265" y="2702450"/>
                </a:moveTo>
                <a:cubicBezTo>
                  <a:pt x="1686281" y="2705629"/>
                  <a:pt x="1687338" y="2708539"/>
                  <a:pt x="1688169" y="2712951"/>
                </a:cubicBezTo>
                <a:cubicBezTo>
                  <a:pt x="1685252" y="2712515"/>
                  <a:pt x="1682336" y="2712080"/>
                  <a:pt x="1679419" y="2711644"/>
                </a:cubicBezTo>
                <a:cubicBezTo>
                  <a:pt x="1681504" y="2707667"/>
                  <a:pt x="1683365" y="2705193"/>
                  <a:pt x="1685265" y="2702450"/>
                </a:cubicBezTo>
                <a:close/>
                <a:moveTo>
                  <a:pt x="2663496" y="2702156"/>
                </a:moveTo>
                <a:cubicBezTo>
                  <a:pt x="2668733" y="2703084"/>
                  <a:pt x="2672878" y="2706887"/>
                  <a:pt x="2677150" y="2709840"/>
                </a:cubicBezTo>
                <a:cubicBezTo>
                  <a:pt x="2669650" y="2717981"/>
                  <a:pt x="2663545" y="2706263"/>
                  <a:pt x="2657849" y="2702326"/>
                </a:cubicBezTo>
                <a:cubicBezTo>
                  <a:pt x="2659883" y="2701857"/>
                  <a:pt x="2661750" y="2701847"/>
                  <a:pt x="2663496" y="2702156"/>
                </a:cubicBezTo>
                <a:close/>
                <a:moveTo>
                  <a:pt x="1151015" y="2701888"/>
                </a:moveTo>
                <a:cubicBezTo>
                  <a:pt x="1153958" y="2702327"/>
                  <a:pt x="1158939" y="2709263"/>
                  <a:pt x="1158034" y="2715321"/>
                </a:cubicBezTo>
                <a:cubicBezTo>
                  <a:pt x="1153619" y="2714661"/>
                  <a:pt x="1149206" y="2714002"/>
                  <a:pt x="1144790" y="2713342"/>
                </a:cubicBezTo>
                <a:cubicBezTo>
                  <a:pt x="1146715" y="2710533"/>
                  <a:pt x="1147845" y="2702962"/>
                  <a:pt x="1151015" y="2701888"/>
                </a:cubicBezTo>
                <a:close/>
                <a:moveTo>
                  <a:pt x="1453616" y="2700023"/>
                </a:moveTo>
                <a:cubicBezTo>
                  <a:pt x="1455824" y="2700354"/>
                  <a:pt x="1459303" y="2699716"/>
                  <a:pt x="1462007" y="2700506"/>
                </a:cubicBezTo>
                <a:cubicBezTo>
                  <a:pt x="1464709" y="2701295"/>
                  <a:pt x="1466634" y="2703512"/>
                  <a:pt x="1465732" y="2709552"/>
                </a:cubicBezTo>
                <a:cubicBezTo>
                  <a:pt x="1461317" y="2708892"/>
                  <a:pt x="1451811" y="2712103"/>
                  <a:pt x="1453616" y="2700023"/>
                </a:cubicBezTo>
                <a:close/>
                <a:moveTo>
                  <a:pt x="1435375" y="2699562"/>
                </a:moveTo>
                <a:cubicBezTo>
                  <a:pt x="1436203" y="2704460"/>
                  <a:pt x="1437263" y="2707801"/>
                  <a:pt x="1436565" y="2712470"/>
                </a:cubicBezTo>
                <a:cubicBezTo>
                  <a:pt x="1430464" y="2711558"/>
                  <a:pt x="1420440" y="2717751"/>
                  <a:pt x="1415928" y="2706203"/>
                </a:cubicBezTo>
                <a:cubicBezTo>
                  <a:pt x="1422494" y="2704002"/>
                  <a:pt x="1428809" y="2701764"/>
                  <a:pt x="1435375" y="2699562"/>
                </a:cubicBezTo>
                <a:close/>
                <a:moveTo>
                  <a:pt x="2765105" y="2698372"/>
                </a:moveTo>
                <a:cubicBezTo>
                  <a:pt x="2763270" y="2698879"/>
                  <a:pt x="2761838" y="2700620"/>
                  <a:pt x="2761152" y="2705208"/>
                </a:cubicBezTo>
                <a:cubicBezTo>
                  <a:pt x="2764211" y="2705664"/>
                  <a:pt x="2770327" y="2706579"/>
                  <a:pt x="2771470" y="2698932"/>
                </a:cubicBezTo>
                <a:cubicBezTo>
                  <a:pt x="2769177" y="2698590"/>
                  <a:pt x="2766940" y="2697864"/>
                  <a:pt x="2765105" y="2698372"/>
                </a:cubicBezTo>
                <a:close/>
                <a:moveTo>
                  <a:pt x="2881299" y="2697916"/>
                </a:moveTo>
                <a:lnTo>
                  <a:pt x="2875976" y="2704606"/>
                </a:lnTo>
                <a:cubicBezTo>
                  <a:pt x="2877117" y="2704386"/>
                  <a:pt x="2879740" y="2703508"/>
                  <a:pt x="2882994" y="2702578"/>
                </a:cubicBezTo>
                <a:lnTo>
                  <a:pt x="2886889" y="2701732"/>
                </a:lnTo>
                <a:close/>
                <a:moveTo>
                  <a:pt x="1193079" y="2697342"/>
                </a:moveTo>
                <a:cubicBezTo>
                  <a:pt x="1195184" y="2697728"/>
                  <a:pt x="1197300" y="2698420"/>
                  <a:pt x="1199471" y="2699497"/>
                </a:cubicBezTo>
                <a:cubicBezTo>
                  <a:pt x="1191648" y="2699832"/>
                  <a:pt x="1181456" y="2707336"/>
                  <a:pt x="1173210" y="2700086"/>
                </a:cubicBezTo>
                <a:cubicBezTo>
                  <a:pt x="1180549" y="2697797"/>
                  <a:pt x="1186766" y="2696187"/>
                  <a:pt x="1193079" y="2697342"/>
                </a:cubicBezTo>
                <a:close/>
                <a:moveTo>
                  <a:pt x="2683203" y="2694089"/>
                </a:moveTo>
                <a:cubicBezTo>
                  <a:pt x="2686614" y="2694249"/>
                  <a:pt x="2689286" y="2699121"/>
                  <a:pt x="2692308" y="2700690"/>
                </a:cubicBezTo>
                <a:cubicBezTo>
                  <a:pt x="2688279" y="2698598"/>
                  <a:pt x="2683783" y="2697926"/>
                  <a:pt x="2679504" y="2695796"/>
                </a:cubicBezTo>
                <a:cubicBezTo>
                  <a:pt x="2680846" y="2694506"/>
                  <a:pt x="2682065" y="2694035"/>
                  <a:pt x="2683203" y="2694089"/>
                </a:cubicBezTo>
                <a:close/>
                <a:moveTo>
                  <a:pt x="2600030" y="2692039"/>
                </a:moveTo>
                <a:cubicBezTo>
                  <a:pt x="2602527" y="2692241"/>
                  <a:pt x="2605021" y="2692697"/>
                  <a:pt x="2607470" y="2693269"/>
                </a:cubicBezTo>
                <a:cubicBezTo>
                  <a:pt x="2610735" y="2694032"/>
                  <a:pt x="2613920" y="2695000"/>
                  <a:pt x="2616928" y="2695843"/>
                </a:cubicBezTo>
                <a:cubicBezTo>
                  <a:pt x="2633112" y="2701149"/>
                  <a:pt x="2649513" y="2706749"/>
                  <a:pt x="2661237" y="2722675"/>
                </a:cubicBezTo>
                <a:cubicBezTo>
                  <a:pt x="2652574" y="2738703"/>
                  <a:pt x="2637553" y="2723860"/>
                  <a:pt x="2628817" y="2719405"/>
                </a:cubicBezTo>
                <a:cubicBezTo>
                  <a:pt x="2613361" y="2709222"/>
                  <a:pt x="2595427" y="2703393"/>
                  <a:pt x="2578567" y="2700873"/>
                </a:cubicBezTo>
                <a:cubicBezTo>
                  <a:pt x="2585013" y="2693125"/>
                  <a:pt x="2592538" y="2691434"/>
                  <a:pt x="2600030" y="2692039"/>
                </a:cubicBezTo>
                <a:close/>
                <a:moveTo>
                  <a:pt x="982188" y="2690450"/>
                </a:moveTo>
                <a:cubicBezTo>
                  <a:pt x="984831" y="2693910"/>
                  <a:pt x="990789" y="2696333"/>
                  <a:pt x="989483" y="2705076"/>
                </a:cubicBezTo>
                <a:cubicBezTo>
                  <a:pt x="986392" y="2704615"/>
                  <a:pt x="981755" y="2703921"/>
                  <a:pt x="978922" y="2703498"/>
                </a:cubicBezTo>
                <a:cubicBezTo>
                  <a:pt x="978010" y="2699020"/>
                  <a:pt x="980228" y="2694755"/>
                  <a:pt x="982188" y="2690450"/>
                </a:cubicBezTo>
                <a:close/>
                <a:moveTo>
                  <a:pt x="969397" y="2687390"/>
                </a:moveTo>
                <a:cubicBezTo>
                  <a:pt x="975394" y="2688287"/>
                  <a:pt x="973415" y="2701526"/>
                  <a:pt x="975490" y="2706432"/>
                </a:cubicBezTo>
                <a:cubicBezTo>
                  <a:pt x="967575" y="2709846"/>
                  <a:pt x="967830" y="2697882"/>
                  <a:pt x="969397" y="2687390"/>
                </a:cubicBezTo>
                <a:close/>
                <a:moveTo>
                  <a:pt x="2559162" y="2687227"/>
                </a:moveTo>
                <a:cubicBezTo>
                  <a:pt x="2561426" y="2687565"/>
                  <a:pt x="2565374" y="2686970"/>
                  <a:pt x="2568531" y="2687804"/>
                </a:cubicBezTo>
                <a:cubicBezTo>
                  <a:pt x="2571685" y="2688637"/>
                  <a:pt x="2574049" y="2690899"/>
                  <a:pt x="2573144" y="2696953"/>
                </a:cubicBezTo>
                <a:cubicBezTo>
                  <a:pt x="2568846" y="2694731"/>
                  <a:pt x="2562998" y="2692540"/>
                  <a:pt x="2557229" y="2689835"/>
                </a:cubicBezTo>
                <a:cubicBezTo>
                  <a:pt x="2557229" y="2689835"/>
                  <a:pt x="2558969" y="2688515"/>
                  <a:pt x="2559162" y="2687227"/>
                </a:cubicBezTo>
                <a:close/>
                <a:moveTo>
                  <a:pt x="1268250" y="2687000"/>
                </a:moveTo>
                <a:cubicBezTo>
                  <a:pt x="1269387" y="2687169"/>
                  <a:pt x="1270740" y="2687171"/>
                  <a:pt x="1272107" y="2687245"/>
                </a:cubicBezTo>
                <a:cubicBezTo>
                  <a:pt x="1276210" y="2687469"/>
                  <a:pt x="1280432" y="2688350"/>
                  <a:pt x="1279227" y="2696416"/>
                </a:cubicBezTo>
                <a:cubicBezTo>
                  <a:pt x="1274684" y="2695737"/>
                  <a:pt x="1266409" y="2699328"/>
                  <a:pt x="1268250" y="2687000"/>
                </a:cubicBezTo>
                <a:close/>
                <a:moveTo>
                  <a:pt x="2947301" y="2686615"/>
                </a:moveTo>
                <a:lnTo>
                  <a:pt x="2947436" y="2687967"/>
                </a:lnTo>
                <a:lnTo>
                  <a:pt x="2950395" y="2688409"/>
                </a:lnTo>
                <a:close/>
                <a:moveTo>
                  <a:pt x="2842858" y="2685587"/>
                </a:moveTo>
                <a:lnTo>
                  <a:pt x="2841780" y="2686095"/>
                </a:lnTo>
                <a:lnTo>
                  <a:pt x="2842951" y="2686898"/>
                </a:lnTo>
                <a:close/>
                <a:moveTo>
                  <a:pt x="1298291" y="2685231"/>
                </a:moveTo>
                <a:cubicBezTo>
                  <a:pt x="1300170" y="2685123"/>
                  <a:pt x="1302188" y="2686591"/>
                  <a:pt x="1303304" y="2689094"/>
                </a:cubicBezTo>
                <a:cubicBezTo>
                  <a:pt x="1300160" y="2690181"/>
                  <a:pt x="1297017" y="2691268"/>
                  <a:pt x="1294099" y="2690832"/>
                </a:cubicBezTo>
                <a:cubicBezTo>
                  <a:pt x="1294668" y="2687025"/>
                  <a:pt x="1296412" y="2685339"/>
                  <a:pt x="1298291" y="2685231"/>
                </a:cubicBezTo>
                <a:close/>
                <a:moveTo>
                  <a:pt x="2924496" y="2684539"/>
                </a:moveTo>
                <a:cubicBezTo>
                  <a:pt x="2917922" y="2686683"/>
                  <a:pt x="2911348" y="2688828"/>
                  <a:pt x="2904545" y="2692501"/>
                </a:cubicBezTo>
                <a:cubicBezTo>
                  <a:pt x="2911734" y="2696702"/>
                  <a:pt x="2918696" y="2702432"/>
                  <a:pt x="2925886" y="2706633"/>
                </a:cubicBezTo>
                <a:cubicBezTo>
                  <a:pt x="2925270" y="2700288"/>
                  <a:pt x="2924883" y="2692414"/>
                  <a:pt x="2924496" y="2684539"/>
                </a:cubicBezTo>
                <a:close/>
                <a:moveTo>
                  <a:pt x="1793241" y="2684106"/>
                </a:moveTo>
                <a:cubicBezTo>
                  <a:pt x="1798097" y="2684832"/>
                  <a:pt x="1796997" y="2692191"/>
                  <a:pt x="1796118" y="2698077"/>
                </a:cubicBezTo>
                <a:cubicBezTo>
                  <a:pt x="1789643" y="2697109"/>
                  <a:pt x="1792361" y="2689993"/>
                  <a:pt x="1793241" y="2684106"/>
                </a:cubicBezTo>
                <a:close/>
                <a:moveTo>
                  <a:pt x="1838708" y="2684006"/>
                </a:moveTo>
                <a:cubicBezTo>
                  <a:pt x="1841625" y="2685783"/>
                  <a:pt x="1841625" y="2685783"/>
                  <a:pt x="1837572" y="2691612"/>
                </a:cubicBezTo>
                <a:cubicBezTo>
                  <a:pt x="1838043" y="2688465"/>
                  <a:pt x="1838512" y="2685317"/>
                  <a:pt x="1838708" y="2684006"/>
                </a:cubicBezTo>
                <a:close/>
                <a:moveTo>
                  <a:pt x="1881246" y="2683850"/>
                </a:moveTo>
                <a:cubicBezTo>
                  <a:pt x="1884291" y="2684305"/>
                  <a:pt x="1889085" y="2683489"/>
                  <a:pt x="1887965" y="2690983"/>
                </a:cubicBezTo>
                <a:cubicBezTo>
                  <a:pt x="1884918" y="2690528"/>
                  <a:pt x="1880163" y="2691093"/>
                  <a:pt x="1881246" y="2683850"/>
                </a:cubicBezTo>
                <a:close/>
                <a:moveTo>
                  <a:pt x="2556842" y="2683816"/>
                </a:moveTo>
                <a:lnTo>
                  <a:pt x="2557098" y="2684065"/>
                </a:lnTo>
                <a:lnTo>
                  <a:pt x="2557435" y="2684394"/>
                </a:lnTo>
                <a:cubicBezTo>
                  <a:pt x="2557681" y="2684873"/>
                  <a:pt x="2558016" y="2685669"/>
                  <a:pt x="2558563" y="2686869"/>
                </a:cubicBezTo>
                <a:cubicBezTo>
                  <a:pt x="2555069" y="2690819"/>
                  <a:pt x="2556743" y="2689330"/>
                  <a:pt x="2554304" y="2686232"/>
                </a:cubicBezTo>
                <a:lnTo>
                  <a:pt x="2555242" y="2685338"/>
                </a:lnTo>
                <a:close/>
                <a:moveTo>
                  <a:pt x="1985870" y="2683465"/>
                </a:moveTo>
                <a:cubicBezTo>
                  <a:pt x="1990245" y="2684119"/>
                  <a:pt x="1994854" y="2683204"/>
                  <a:pt x="1993448" y="2692616"/>
                </a:cubicBezTo>
                <a:cubicBezTo>
                  <a:pt x="1990532" y="2692179"/>
                  <a:pt x="1984464" y="2692877"/>
                  <a:pt x="1985870" y="2683465"/>
                </a:cubicBezTo>
                <a:close/>
                <a:moveTo>
                  <a:pt x="1930561" y="2682791"/>
                </a:moveTo>
                <a:cubicBezTo>
                  <a:pt x="1929901" y="2687206"/>
                  <a:pt x="1929242" y="2691621"/>
                  <a:pt x="1928582" y="2696036"/>
                </a:cubicBezTo>
                <a:cubicBezTo>
                  <a:pt x="1926494" y="2691210"/>
                  <a:pt x="1923936" y="2687818"/>
                  <a:pt x="1921378" y="2684429"/>
                </a:cubicBezTo>
                <a:cubicBezTo>
                  <a:pt x="1924596" y="2683404"/>
                  <a:pt x="1927813" y="2682381"/>
                  <a:pt x="1930561" y="2682791"/>
                </a:cubicBezTo>
                <a:close/>
                <a:moveTo>
                  <a:pt x="1244449" y="2682789"/>
                </a:moveTo>
                <a:cubicBezTo>
                  <a:pt x="1245462" y="2682573"/>
                  <a:pt x="1246410" y="2682665"/>
                  <a:pt x="1247208" y="2683219"/>
                </a:cubicBezTo>
                <a:cubicBezTo>
                  <a:pt x="1248274" y="2683956"/>
                  <a:pt x="1249076" y="2685512"/>
                  <a:pt x="1249419" y="2688245"/>
                </a:cubicBezTo>
                <a:cubicBezTo>
                  <a:pt x="1244780" y="2689085"/>
                  <a:pt x="1240180" y="2689674"/>
                  <a:pt x="1235764" y="2689014"/>
                </a:cubicBezTo>
                <a:cubicBezTo>
                  <a:pt x="1237777" y="2686873"/>
                  <a:pt x="1241411" y="2683438"/>
                  <a:pt x="1244449" y="2682789"/>
                </a:cubicBezTo>
                <a:close/>
                <a:moveTo>
                  <a:pt x="1337140" y="2677987"/>
                </a:moveTo>
                <a:cubicBezTo>
                  <a:pt x="1330751" y="2680041"/>
                  <a:pt x="1324322" y="2680585"/>
                  <a:pt x="1317673" y="2682600"/>
                </a:cubicBezTo>
                <a:cubicBezTo>
                  <a:pt x="1312796" y="2683376"/>
                  <a:pt x="1305927" y="2686862"/>
                  <a:pt x="1303702" y="2680512"/>
                </a:cubicBezTo>
                <a:cubicBezTo>
                  <a:pt x="1315009" y="2679193"/>
                  <a:pt x="1326095" y="2679345"/>
                  <a:pt x="1337140" y="2677987"/>
                </a:cubicBezTo>
                <a:close/>
                <a:moveTo>
                  <a:pt x="1593935" y="2676160"/>
                </a:moveTo>
                <a:cubicBezTo>
                  <a:pt x="1598310" y="2676814"/>
                  <a:pt x="1602685" y="2677467"/>
                  <a:pt x="1601596" y="2684759"/>
                </a:cubicBezTo>
                <a:cubicBezTo>
                  <a:pt x="1598679" y="2684322"/>
                  <a:pt x="1592628" y="2684909"/>
                  <a:pt x="1593935" y="2676160"/>
                </a:cubicBezTo>
                <a:close/>
                <a:moveTo>
                  <a:pt x="1523204" y="2676003"/>
                </a:moveTo>
                <a:cubicBezTo>
                  <a:pt x="1525172" y="2676998"/>
                  <a:pt x="1526918" y="2679142"/>
                  <a:pt x="1528322" y="2682916"/>
                </a:cubicBezTo>
                <a:cubicBezTo>
                  <a:pt x="1527013" y="2691677"/>
                  <a:pt x="1522161" y="2692537"/>
                  <a:pt x="1517077" y="2694947"/>
                </a:cubicBezTo>
                <a:cubicBezTo>
                  <a:pt x="1508682" y="2698446"/>
                  <a:pt x="1500286" y="2701945"/>
                  <a:pt x="1491891" y="2705444"/>
                </a:cubicBezTo>
                <a:cubicBezTo>
                  <a:pt x="1493512" y="2694594"/>
                  <a:pt x="1495979" y="2688625"/>
                  <a:pt x="1502834" y="2684895"/>
                </a:cubicBezTo>
                <a:cubicBezTo>
                  <a:pt x="1509417" y="2680356"/>
                  <a:pt x="1517304" y="2673017"/>
                  <a:pt x="1523204" y="2676003"/>
                </a:cubicBezTo>
                <a:close/>
                <a:moveTo>
                  <a:pt x="1075733" y="2674957"/>
                </a:moveTo>
                <a:cubicBezTo>
                  <a:pt x="1077612" y="2674849"/>
                  <a:pt x="1079629" y="2676319"/>
                  <a:pt x="1080745" y="2678821"/>
                </a:cubicBezTo>
                <a:cubicBezTo>
                  <a:pt x="1077829" y="2678386"/>
                  <a:pt x="1074686" y="2679473"/>
                  <a:pt x="1071541" y="2680559"/>
                </a:cubicBezTo>
                <a:cubicBezTo>
                  <a:pt x="1072110" y="2676752"/>
                  <a:pt x="1073852" y="2675066"/>
                  <a:pt x="1075733" y="2674957"/>
                </a:cubicBezTo>
                <a:close/>
                <a:moveTo>
                  <a:pt x="2520633" y="2673281"/>
                </a:moveTo>
                <a:cubicBezTo>
                  <a:pt x="2549149" y="2680656"/>
                  <a:pt x="2549149" y="2680656"/>
                  <a:pt x="2548466" y="2685224"/>
                </a:cubicBezTo>
                <a:cubicBezTo>
                  <a:pt x="2539692" y="2680799"/>
                  <a:pt x="2531173" y="2676413"/>
                  <a:pt x="2520633" y="2673281"/>
                </a:cubicBezTo>
                <a:close/>
                <a:moveTo>
                  <a:pt x="1642511" y="2669628"/>
                </a:moveTo>
                <a:cubicBezTo>
                  <a:pt x="1643384" y="2674271"/>
                  <a:pt x="1642724" y="2678686"/>
                  <a:pt x="1642064" y="2683101"/>
                </a:cubicBezTo>
                <a:cubicBezTo>
                  <a:pt x="1637466" y="2682414"/>
                  <a:pt x="1631334" y="2681498"/>
                  <a:pt x="1625460" y="2680620"/>
                </a:cubicBezTo>
                <a:cubicBezTo>
                  <a:pt x="1626998" y="2670319"/>
                  <a:pt x="1635720" y="2673126"/>
                  <a:pt x="1640538" y="2672342"/>
                </a:cubicBezTo>
                <a:cubicBezTo>
                  <a:pt x="1640758" y="2670870"/>
                  <a:pt x="1642291" y="2671099"/>
                  <a:pt x="1642511" y="2669628"/>
                </a:cubicBezTo>
                <a:close/>
                <a:moveTo>
                  <a:pt x="1348028" y="2669319"/>
                </a:moveTo>
                <a:cubicBezTo>
                  <a:pt x="1351759" y="2669876"/>
                  <a:pt x="1355851" y="2672035"/>
                  <a:pt x="1358208" y="2672387"/>
                </a:cubicBezTo>
                <a:cubicBezTo>
                  <a:pt x="1358208" y="2672387"/>
                  <a:pt x="1359551" y="2674136"/>
                  <a:pt x="1359326" y="2675650"/>
                </a:cubicBezTo>
                <a:cubicBezTo>
                  <a:pt x="1352817" y="2676226"/>
                  <a:pt x="1346534" y="2675287"/>
                  <a:pt x="1340025" y="2675862"/>
                </a:cubicBezTo>
                <a:cubicBezTo>
                  <a:pt x="1340930" y="2669805"/>
                  <a:pt x="1344298" y="2668761"/>
                  <a:pt x="1348028" y="2669319"/>
                </a:cubicBezTo>
                <a:close/>
                <a:moveTo>
                  <a:pt x="2617500" y="2669113"/>
                </a:moveTo>
                <a:lnTo>
                  <a:pt x="2617514" y="2669131"/>
                </a:lnTo>
                <a:lnTo>
                  <a:pt x="2620307" y="2670052"/>
                </a:lnTo>
                <a:close/>
                <a:moveTo>
                  <a:pt x="1727162" y="2667338"/>
                </a:moveTo>
                <a:cubicBezTo>
                  <a:pt x="1726529" y="2671585"/>
                  <a:pt x="1725856" y="2676081"/>
                  <a:pt x="1723661" y="2680350"/>
                </a:cubicBezTo>
                <a:cubicBezTo>
                  <a:pt x="1721288" y="2675399"/>
                  <a:pt x="1720212" y="2672173"/>
                  <a:pt x="1719137" y="2668948"/>
                </a:cubicBezTo>
                <a:cubicBezTo>
                  <a:pt x="1722407" y="2667905"/>
                  <a:pt x="1725453" y="2668360"/>
                  <a:pt x="1727162" y="2667338"/>
                </a:cubicBezTo>
                <a:close/>
                <a:moveTo>
                  <a:pt x="2913079" y="2666780"/>
                </a:moveTo>
                <a:lnTo>
                  <a:pt x="2912333" y="2671778"/>
                </a:lnTo>
                <a:cubicBezTo>
                  <a:pt x="2911875" y="2674836"/>
                  <a:pt x="2914477" y="2678351"/>
                  <a:pt x="2914933" y="2675293"/>
                </a:cubicBezTo>
                <a:lnTo>
                  <a:pt x="2916409" y="2668710"/>
                </a:lnTo>
                <a:close/>
                <a:moveTo>
                  <a:pt x="1279193" y="2665880"/>
                </a:moveTo>
                <a:cubicBezTo>
                  <a:pt x="1278517" y="2670403"/>
                  <a:pt x="1277616" y="2676434"/>
                  <a:pt x="1276940" y="2680956"/>
                </a:cubicBezTo>
                <a:cubicBezTo>
                  <a:pt x="1273834" y="2680492"/>
                  <a:pt x="1270729" y="2680029"/>
                  <a:pt x="1267623" y="2679564"/>
                </a:cubicBezTo>
                <a:cubicBezTo>
                  <a:pt x="1261413" y="2678636"/>
                  <a:pt x="1257405" y="2684203"/>
                  <a:pt x="1251195" y="2683274"/>
                </a:cubicBezTo>
                <a:cubicBezTo>
                  <a:pt x="1242804" y="2665067"/>
                  <a:pt x="1274309" y="2666692"/>
                  <a:pt x="1279193" y="2665880"/>
                </a:cubicBezTo>
                <a:close/>
                <a:moveTo>
                  <a:pt x="1371135" y="2665830"/>
                </a:moveTo>
                <a:cubicBezTo>
                  <a:pt x="1369997" y="2673445"/>
                  <a:pt x="1364165" y="2672573"/>
                  <a:pt x="1361931" y="2667568"/>
                </a:cubicBezTo>
                <a:cubicBezTo>
                  <a:pt x="1365075" y="2666481"/>
                  <a:pt x="1368219" y="2665394"/>
                  <a:pt x="1371135" y="2665830"/>
                </a:cubicBezTo>
                <a:close/>
                <a:moveTo>
                  <a:pt x="2687305" y="2660252"/>
                </a:moveTo>
                <a:lnTo>
                  <a:pt x="2682495" y="2665160"/>
                </a:lnTo>
                <a:lnTo>
                  <a:pt x="2676748" y="2674068"/>
                </a:lnTo>
                <a:lnTo>
                  <a:pt x="2679571" y="2674818"/>
                </a:lnTo>
                <a:lnTo>
                  <a:pt x="2680285" y="2676634"/>
                </a:lnTo>
                <a:lnTo>
                  <a:pt x="2690655" y="2681560"/>
                </a:lnTo>
                <a:cubicBezTo>
                  <a:pt x="2694849" y="2674402"/>
                  <a:pt x="2698979" y="2678133"/>
                  <a:pt x="2701808" y="2680113"/>
                </a:cubicBezTo>
                <a:cubicBezTo>
                  <a:pt x="2713350" y="2686509"/>
                  <a:pt x="2726622" y="2690048"/>
                  <a:pt x="2738392" y="2694921"/>
                </a:cubicBezTo>
                <a:lnTo>
                  <a:pt x="2736711" y="2691743"/>
                </a:lnTo>
                <a:lnTo>
                  <a:pt x="2724348" y="2681208"/>
                </a:lnTo>
                <a:cubicBezTo>
                  <a:pt x="2726277" y="2678760"/>
                  <a:pt x="2728198" y="2677679"/>
                  <a:pt x="2730079" y="2677492"/>
                </a:cubicBezTo>
                <a:lnTo>
                  <a:pt x="2733550" y="2678533"/>
                </a:lnTo>
                <a:lnTo>
                  <a:pt x="2733875" y="2673433"/>
                </a:lnTo>
                <a:lnTo>
                  <a:pt x="2731732" y="2672344"/>
                </a:lnTo>
                <a:lnTo>
                  <a:pt x="2725204" y="2674399"/>
                </a:lnTo>
                <a:lnTo>
                  <a:pt x="2725350" y="2674673"/>
                </a:lnTo>
                <a:cubicBezTo>
                  <a:pt x="2725619" y="2675297"/>
                  <a:pt x="2725861" y="2676111"/>
                  <a:pt x="2725747" y="2676873"/>
                </a:cubicBezTo>
                <a:lnTo>
                  <a:pt x="2724166" y="2677345"/>
                </a:lnTo>
                <a:lnTo>
                  <a:pt x="2723134" y="2682587"/>
                </a:lnTo>
                <a:cubicBezTo>
                  <a:pt x="2714039" y="2679823"/>
                  <a:pt x="2704024" y="2667291"/>
                  <a:pt x="2694012" y="2673636"/>
                </a:cubicBezTo>
                <a:lnTo>
                  <a:pt x="2691348" y="2676095"/>
                </a:lnTo>
                <a:lnTo>
                  <a:pt x="2691284" y="2676448"/>
                </a:lnTo>
                <a:cubicBezTo>
                  <a:pt x="2690817" y="2678242"/>
                  <a:pt x="2690100" y="2680371"/>
                  <a:pt x="2689992" y="2681100"/>
                </a:cubicBezTo>
                <a:cubicBezTo>
                  <a:pt x="2690428" y="2678184"/>
                  <a:pt x="2688871" y="2677951"/>
                  <a:pt x="2689088" y="2676493"/>
                </a:cubicBezTo>
                <a:lnTo>
                  <a:pt x="2689542" y="2675700"/>
                </a:lnTo>
                <a:lnTo>
                  <a:pt x="2689115" y="2671281"/>
                </a:lnTo>
                <a:cubicBezTo>
                  <a:pt x="2689000" y="2669458"/>
                  <a:pt x="2688855" y="2667830"/>
                  <a:pt x="2688330" y="2666146"/>
                </a:cubicBezTo>
                <a:lnTo>
                  <a:pt x="2694005" y="2664290"/>
                </a:lnTo>
                <a:lnTo>
                  <a:pt x="2691399" y="2662720"/>
                </a:lnTo>
                <a:lnTo>
                  <a:pt x="2688984" y="2664897"/>
                </a:lnTo>
                <a:cubicBezTo>
                  <a:pt x="2688452" y="2664817"/>
                  <a:pt x="2688259" y="2663685"/>
                  <a:pt x="2687871" y="2661421"/>
                </a:cubicBezTo>
                <a:lnTo>
                  <a:pt x="2688347" y="2660880"/>
                </a:lnTo>
                <a:close/>
                <a:moveTo>
                  <a:pt x="2667661" y="2659441"/>
                </a:moveTo>
                <a:cubicBezTo>
                  <a:pt x="2665905" y="2660736"/>
                  <a:pt x="2663443" y="2661535"/>
                  <a:pt x="2661247" y="2663153"/>
                </a:cubicBezTo>
                <a:lnTo>
                  <a:pt x="2659540" y="2666218"/>
                </a:lnTo>
                <a:lnTo>
                  <a:pt x="2666025" y="2671219"/>
                </a:lnTo>
                <a:lnTo>
                  <a:pt x="2669919" y="2672254"/>
                </a:lnTo>
                <a:lnTo>
                  <a:pt x="2668666" y="2665141"/>
                </a:lnTo>
                <a:lnTo>
                  <a:pt x="2668403" y="2668395"/>
                </a:lnTo>
                <a:cubicBezTo>
                  <a:pt x="2668615" y="2666976"/>
                  <a:pt x="2666899" y="2665268"/>
                  <a:pt x="2666899" y="2665268"/>
                </a:cubicBezTo>
                <a:lnTo>
                  <a:pt x="2668611" y="2664830"/>
                </a:lnTo>
                <a:close/>
                <a:moveTo>
                  <a:pt x="1764463" y="2657971"/>
                </a:moveTo>
                <a:cubicBezTo>
                  <a:pt x="1770938" y="2658939"/>
                  <a:pt x="1768219" y="2666054"/>
                  <a:pt x="1767341" y="2671941"/>
                </a:cubicBezTo>
                <a:cubicBezTo>
                  <a:pt x="1762485" y="2671215"/>
                  <a:pt x="1763804" y="2662385"/>
                  <a:pt x="1764463" y="2657971"/>
                </a:cubicBezTo>
                <a:close/>
                <a:moveTo>
                  <a:pt x="1828133" y="2655827"/>
                </a:moveTo>
                <a:cubicBezTo>
                  <a:pt x="1833450" y="2656814"/>
                  <a:pt x="1838627" y="2658745"/>
                  <a:pt x="1843264" y="2659437"/>
                </a:cubicBezTo>
                <a:cubicBezTo>
                  <a:pt x="1841266" y="2662227"/>
                  <a:pt x="1839269" y="2665016"/>
                  <a:pt x="1837047" y="2669314"/>
                </a:cubicBezTo>
                <a:cubicBezTo>
                  <a:pt x="1831122" y="2668428"/>
                  <a:pt x="1824713" y="2669015"/>
                  <a:pt x="1818531" y="2668091"/>
                </a:cubicBezTo>
                <a:cubicBezTo>
                  <a:pt x="1816986" y="2667860"/>
                  <a:pt x="1805524" y="2659973"/>
                  <a:pt x="1812157" y="2657876"/>
                </a:cubicBezTo>
                <a:cubicBezTo>
                  <a:pt x="1817358" y="2654795"/>
                  <a:pt x="1822816" y="2654840"/>
                  <a:pt x="1828133" y="2655827"/>
                </a:cubicBezTo>
                <a:close/>
                <a:moveTo>
                  <a:pt x="1692200" y="2655218"/>
                </a:moveTo>
                <a:cubicBezTo>
                  <a:pt x="1691062" y="2662823"/>
                  <a:pt x="1685068" y="2661927"/>
                  <a:pt x="1683025" y="2656796"/>
                </a:cubicBezTo>
                <a:cubicBezTo>
                  <a:pt x="1685969" y="2655895"/>
                  <a:pt x="1689202" y="2654769"/>
                  <a:pt x="1692200" y="2655218"/>
                </a:cubicBezTo>
                <a:close/>
                <a:moveTo>
                  <a:pt x="2821303" y="2652603"/>
                </a:moveTo>
                <a:lnTo>
                  <a:pt x="2821418" y="2652940"/>
                </a:lnTo>
                <a:cubicBezTo>
                  <a:pt x="2823255" y="2656341"/>
                  <a:pt x="2826143" y="2657945"/>
                  <a:pt x="2829246" y="2659190"/>
                </a:cubicBezTo>
                <a:lnTo>
                  <a:pt x="2829504" y="2659306"/>
                </a:lnTo>
                <a:close/>
                <a:moveTo>
                  <a:pt x="1925186" y="2651299"/>
                </a:moveTo>
                <a:cubicBezTo>
                  <a:pt x="1937770" y="2651689"/>
                  <a:pt x="1949877" y="2653498"/>
                  <a:pt x="1962242" y="2655346"/>
                </a:cubicBezTo>
                <a:cubicBezTo>
                  <a:pt x="1960260" y="2658031"/>
                  <a:pt x="1959825" y="2660949"/>
                  <a:pt x="1957844" y="2663634"/>
                </a:cubicBezTo>
                <a:cubicBezTo>
                  <a:pt x="1945914" y="2658871"/>
                  <a:pt x="1935312" y="2655794"/>
                  <a:pt x="1925186" y="2651299"/>
                </a:cubicBezTo>
                <a:close/>
                <a:moveTo>
                  <a:pt x="2622314" y="2649448"/>
                </a:moveTo>
                <a:lnTo>
                  <a:pt x="2615825" y="2650289"/>
                </a:lnTo>
                <a:cubicBezTo>
                  <a:pt x="2613949" y="2651432"/>
                  <a:pt x="2612550" y="2653606"/>
                  <a:pt x="2611990" y="2657350"/>
                </a:cubicBezTo>
                <a:cubicBezTo>
                  <a:pt x="2615047" y="2657806"/>
                  <a:pt x="2620373" y="2660937"/>
                  <a:pt x="2625243" y="2661892"/>
                </a:cubicBezTo>
                <a:lnTo>
                  <a:pt x="2631697" y="2661106"/>
                </a:lnTo>
                <a:lnTo>
                  <a:pt x="2625866" y="2652423"/>
                </a:lnTo>
                <a:close/>
                <a:moveTo>
                  <a:pt x="2019708" y="2649062"/>
                </a:moveTo>
                <a:cubicBezTo>
                  <a:pt x="2023836" y="2649647"/>
                  <a:pt x="2027094" y="2652019"/>
                  <a:pt x="2025974" y="2659520"/>
                </a:cubicBezTo>
                <a:cubicBezTo>
                  <a:pt x="2021261" y="2658815"/>
                  <a:pt x="2006214" y="2662805"/>
                  <a:pt x="2008228" y="2649330"/>
                </a:cubicBezTo>
                <a:cubicBezTo>
                  <a:pt x="2010584" y="2649682"/>
                  <a:pt x="2015581" y="2648479"/>
                  <a:pt x="2019708" y="2649062"/>
                </a:cubicBezTo>
                <a:close/>
                <a:moveTo>
                  <a:pt x="2150797" y="2647898"/>
                </a:moveTo>
                <a:cubicBezTo>
                  <a:pt x="2150334" y="2650990"/>
                  <a:pt x="2149872" y="2654084"/>
                  <a:pt x="2149640" y="2655632"/>
                </a:cubicBezTo>
                <a:cubicBezTo>
                  <a:pt x="2148113" y="2655403"/>
                  <a:pt x="2145289" y="2653399"/>
                  <a:pt x="2143067" y="2657812"/>
                </a:cubicBezTo>
                <a:cubicBezTo>
                  <a:pt x="2145058" y="2654947"/>
                  <a:pt x="2152465" y="2657635"/>
                  <a:pt x="2153994" y="2657863"/>
                </a:cubicBezTo>
                <a:cubicBezTo>
                  <a:pt x="2164919" y="2657915"/>
                  <a:pt x="2175383" y="2661059"/>
                  <a:pt x="2187120" y="2664395"/>
                </a:cubicBezTo>
                <a:cubicBezTo>
                  <a:pt x="2206751" y="2668909"/>
                  <a:pt x="2226151" y="2674972"/>
                  <a:pt x="2246824" y="2681223"/>
                </a:cubicBezTo>
                <a:cubicBezTo>
                  <a:pt x="2223930" y="2679383"/>
                  <a:pt x="2202309" y="2677735"/>
                  <a:pt x="2179160" y="2675857"/>
                </a:cubicBezTo>
                <a:cubicBezTo>
                  <a:pt x="2168488" y="2675844"/>
                  <a:pt x="2157562" y="2675793"/>
                  <a:pt x="2146867" y="2674194"/>
                </a:cubicBezTo>
                <a:cubicBezTo>
                  <a:pt x="2140525" y="2674827"/>
                  <a:pt x="2135940" y="2674142"/>
                  <a:pt x="2131358" y="2673457"/>
                </a:cubicBezTo>
                <a:cubicBezTo>
                  <a:pt x="2128556" y="2673039"/>
                  <a:pt x="2127029" y="2672810"/>
                  <a:pt x="2123973" y="2672354"/>
                </a:cubicBezTo>
                <a:cubicBezTo>
                  <a:pt x="2123138" y="2667485"/>
                  <a:pt x="2123600" y="2664391"/>
                  <a:pt x="2122766" y="2659522"/>
                </a:cubicBezTo>
                <a:cubicBezTo>
                  <a:pt x="2132604" y="2654667"/>
                  <a:pt x="2140936" y="2651167"/>
                  <a:pt x="2150797" y="2647898"/>
                </a:cubicBezTo>
                <a:close/>
                <a:moveTo>
                  <a:pt x="2049543" y="2647705"/>
                </a:moveTo>
                <a:cubicBezTo>
                  <a:pt x="2072495" y="2651135"/>
                  <a:pt x="2094965" y="2656047"/>
                  <a:pt x="2117689" y="2660998"/>
                </a:cubicBezTo>
                <a:cubicBezTo>
                  <a:pt x="2108485" y="2670247"/>
                  <a:pt x="2099721" y="2666088"/>
                  <a:pt x="2090541" y="2664716"/>
                </a:cubicBezTo>
                <a:cubicBezTo>
                  <a:pt x="2079857" y="2664674"/>
                  <a:pt x="2070677" y="2663302"/>
                  <a:pt x="2059549" y="2664490"/>
                </a:cubicBezTo>
                <a:cubicBezTo>
                  <a:pt x="2053164" y="2665349"/>
                  <a:pt x="2029141" y="2670829"/>
                  <a:pt x="2031830" y="2652833"/>
                </a:cubicBezTo>
                <a:cubicBezTo>
                  <a:pt x="2037696" y="2653710"/>
                  <a:pt x="2043817" y="2654624"/>
                  <a:pt x="2049543" y="2647705"/>
                </a:cubicBezTo>
                <a:close/>
                <a:moveTo>
                  <a:pt x="1378485" y="2647415"/>
                </a:moveTo>
                <a:cubicBezTo>
                  <a:pt x="1350413" y="2657194"/>
                  <a:pt x="1324125" y="2667263"/>
                  <a:pt x="1296013" y="2677323"/>
                </a:cubicBezTo>
                <a:cubicBezTo>
                  <a:pt x="1291419" y="2676637"/>
                  <a:pt x="1283763" y="2675493"/>
                  <a:pt x="1288679" y="2663551"/>
                </a:cubicBezTo>
                <a:cubicBezTo>
                  <a:pt x="1294661" y="2654938"/>
                  <a:pt x="1303849" y="2656310"/>
                  <a:pt x="1310205" y="2655675"/>
                </a:cubicBezTo>
                <a:cubicBezTo>
                  <a:pt x="1333827" y="2654715"/>
                  <a:pt x="1355518" y="2643983"/>
                  <a:pt x="1378485" y="2647415"/>
                </a:cubicBezTo>
                <a:close/>
                <a:moveTo>
                  <a:pt x="1974459" y="2644531"/>
                </a:moveTo>
                <a:cubicBezTo>
                  <a:pt x="1983586" y="2645894"/>
                  <a:pt x="1990937" y="2646993"/>
                  <a:pt x="2000061" y="2648356"/>
                </a:cubicBezTo>
                <a:cubicBezTo>
                  <a:pt x="1995652" y="2657055"/>
                  <a:pt x="1988923" y="2660468"/>
                  <a:pt x="1983220" y="2667414"/>
                </a:cubicBezTo>
                <a:cubicBezTo>
                  <a:pt x="1981799" y="2657844"/>
                  <a:pt x="1972674" y="2656481"/>
                  <a:pt x="1974459" y="2644531"/>
                </a:cubicBezTo>
                <a:close/>
                <a:moveTo>
                  <a:pt x="1910343" y="2644143"/>
                </a:moveTo>
                <a:cubicBezTo>
                  <a:pt x="1911392" y="2647196"/>
                  <a:pt x="1912170" y="2652053"/>
                  <a:pt x="1911477" y="2656690"/>
                </a:cubicBezTo>
                <a:cubicBezTo>
                  <a:pt x="1907062" y="2656031"/>
                  <a:pt x="1902647" y="2655371"/>
                  <a:pt x="1898233" y="2654711"/>
                </a:cubicBezTo>
                <a:cubicBezTo>
                  <a:pt x="1899619" y="2645437"/>
                  <a:pt x="1905735" y="2644772"/>
                  <a:pt x="1910343" y="2644143"/>
                </a:cubicBezTo>
                <a:close/>
                <a:moveTo>
                  <a:pt x="2751237" y="2643046"/>
                </a:moveTo>
                <a:lnTo>
                  <a:pt x="2749010" y="2657956"/>
                </a:lnTo>
                <a:lnTo>
                  <a:pt x="2790311" y="2687939"/>
                </a:lnTo>
                <a:cubicBezTo>
                  <a:pt x="2814265" y="2703764"/>
                  <a:pt x="2837750" y="2724470"/>
                  <a:pt x="2861665" y="2740551"/>
                </a:cubicBezTo>
                <a:cubicBezTo>
                  <a:pt x="2874516" y="2748724"/>
                  <a:pt x="2887175" y="2758172"/>
                  <a:pt x="2899770" y="2766308"/>
                </a:cubicBezTo>
                <a:cubicBezTo>
                  <a:pt x="2907188" y="2768980"/>
                  <a:pt x="2921180" y="2769507"/>
                  <a:pt x="2923483" y="2785485"/>
                </a:cubicBezTo>
                <a:cubicBezTo>
                  <a:pt x="2923712" y="2783956"/>
                  <a:pt x="2925470" y="2782655"/>
                  <a:pt x="2925698" y="2781126"/>
                </a:cubicBezTo>
                <a:cubicBezTo>
                  <a:pt x="2925927" y="2779597"/>
                  <a:pt x="2924626" y="2777839"/>
                  <a:pt x="2924626" y="2777839"/>
                </a:cubicBezTo>
                <a:cubicBezTo>
                  <a:pt x="2931402" y="2772598"/>
                  <a:pt x="2938363" y="2778328"/>
                  <a:pt x="2933248" y="2791635"/>
                </a:cubicBezTo>
                <a:cubicBezTo>
                  <a:pt x="2936307" y="2792092"/>
                  <a:pt x="2940895" y="2792778"/>
                  <a:pt x="2945255" y="2794992"/>
                </a:cubicBezTo>
                <a:cubicBezTo>
                  <a:pt x="2944182" y="2791705"/>
                  <a:pt x="2943109" y="2788418"/>
                  <a:pt x="2941809" y="2786660"/>
                </a:cubicBezTo>
                <a:cubicBezTo>
                  <a:pt x="2949913" y="2784744"/>
                  <a:pt x="2948770" y="2792390"/>
                  <a:pt x="2948700" y="2803323"/>
                </a:cubicBezTo>
                <a:cubicBezTo>
                  <a:pt x="2948664" y="2808791"/>
                  <a:pt x="2951324" y="2811923"/>
                  <a:pt x="2954512" y="2814127"/>
                </a:cubicBezTo>
                <a:lnTo>
                  <a:pt x="2961197" y="2818007"/>
                </a:lnTo>
                <a:lnTo>
                  <a:pt x="2959351" y="2813541"/>
                </a:lnTo>
                <a:cubicBezTo>
                  <a:pt x="2965160" y="2814409"/>
                  <a:pt x="2969708" y="2815087"/>
                  <a:pt x="2974255" y="2815767"/>
                </a:cubicBezTo>
                <a:cubicBezTo>
                  <a:pt x="2977285" y="2816220"/>
                  <a:pt x="2978549" y="2816409"/>
                  <a:pt x="2981580" y="2816862"/>
                </a:cubicBezTo>
                <a:lnTo>
                  <a:pt x="2979477" y="2830935"/>
                </a:lnTo>
                <a:lnTo>
                  <a:pt x="2990980" y="2839280"/>
                </a:lnTo>
                <a:lnTo>
                  <a:pt x="2996597" y="2841713"/>
                </a:lnTo>
                <a:lnTo>
                  <a:pt x="2990559" y="2830644"/>
                </a:lnTo>
                <a:lnTo>
                  <a:pt x="3019743" y="2844784"/>
                </a:lnTo>
                <a:lnTo>
                  <a:pt x="2985149" y="2808770"/>
                </a:lnTo>
                <a:lnTo>
                  <a:pt x="2978713" y="2803559"/>
                </a:lnTo>
                <a:lnTo>
                  <a:pt x="2978712" y="2803567"/>
                </a:lnTo>
                <a:cubicBezTo>
                  <a:pt x="2978003" y="2806110"/>
                  <a:pt x="2976728" y="2807836"/>
                  <a:pt x="2974035" y="2807433"/>
                </a:cubicBezTo>
                <a:lnTo>
                  <a:pt x="2975396" y="2800872"/>
                </a:lnTo>
                <a:lnTo>
                  <a:pt x="2964432" y="2791995"/>
                </a:lnTo>
                <a:cubicBezTo>
                  <a:pt x="2957388" y="2787034"/>
                  <a:pt x="2950255" y="2782451"/>
                  <a:pt x="2943180" y="2777485"/>
                </a:cubicBezTo>
                <a:cubicBezTo>
                  <a:pt x="2937774" y="2773551"/>
                  <a:pt x="2934063" y="2767003"/>
                  <a:pt x="2930160" y="2761729"/>
                </a:cubicBezTo>
                <a:cubicBezTo>
                  <a:pt x="2924728" y="2756228"/>
                  <a:pt x="2917538" y="2752027"/>
                  <a:pt x="2911878" y="2748055"/>
                </a:cubicBezTo>
                <a:cubicBezTo>
                  <a:pt x="2907519" y="2745840"/>
                  <a:pt x="2901173" y="2746455"/>
                  <a:pt x="2898800" y="2741410"/>
                </a:cubicBezTo>
                <a:lnTo>
                  <a:pt x="2900188" y="2727601"/>
                </a:lnTo>
                <a:lnTo>
                  <a:pt x="2890882" y="2722702"/>
                </a:lnTo>
                <a:lnTo>
                  <a:pt x="2890567" y="2724559"/>
                </a:lnTo>
                <a:cubicBezTo>
                  <a:pt x="2885923" y="2723865"/>
                  <a:pt x="2881279" y="2723171"/>
                  <a:pt x="2876635" y="2722477"/>
                </a:cubicBezTo>
                <a:lnTo>
                  <a:pt x="2881375" y="2717526"/>
                </a:lnTo>
                <a:lnTo>
                  <a:pt x="2867568" y="2709992"/>
                </a:lnTo>
                <a:lnTo>
                  <a:pt x="2858697" y="2705151"/>
                </a:lnTo>
                <a:lnTo>
                  <a:pt x="2852556" y="2702939"/>
                </a:lnTo>
                <a:lnTo>
                  <a:pt x="2827920" y="2695871"/>
                </a:lnTo>
                <a:cubicBezTo>
                  <a:pt x="2819285" y="2691095"/>
                  <a:pt x="2810852" y="2684754"/>
                  <a:pt x="2802362" y="2678795"/>
                </a:cubicBezTo>
                <a:cubicBezTo>
                  <a:pt x="2792596" y="2672646"/>
                  <a:pt x="2784334" y="2665158"/>
                  <a:pt x="2773629" y="2663558"/>
                </a:cubicBezTo>
                <a:cubicBezTo>
                  <a:pt x="2767512" y="2662644"/>
                  <a:pt x="2761166" y="2663260"/>
                  <a:pt x="2757264" y="2657986"/>
                </a:cubicBezTo>
                <a:cubicBezTo>
                  <a:pt x="2755440" y="2655368"/>
                  <a:pt x="2755189" y="2651813"/>
                  <a:pt x="2754523" y="2648424"/>
                </a:cubicBezTo>
                <a:close/>
                <a:moveTo>
                  <a:pt x="1882884" y="2641190"/>
                </a:moveTo>
                <a:cubicBezTo>
                  <a:pt x="1883293" y="2649026"/>
                  <a:pt x="1883217" y="2658348"/>
                  <a:pt x="1883399" y="2667707"/>
                </a:cubicBezTo>
                <a:cubicBezTo>
                  <a:pt x="1877473" y="2666822"/>
                  <a:pt x="1863971" y="2672581"/>
                  <a:pt x="1862699" y="2659947"/>
                </a:cubicBezTo>
                <a:cubicBezTo>
                  <a:pt x="1860745" y="2651880"/>
                  <a:pt x="1866064" y="2648009"/>
                  <a:pt x="1870474" y="2650223"/>
                </a:cubicBezTo>
                <a:cubicBezTo>
                  <a:pt x="1874883" y="2652437"/>
                  <a:pt x="1878883" y="2646813"/>
                  <a:pt x="1882884" y="2641190"/>
                </a:cubicBezTo>
                <a:close/>
                <a:moveTo>
                  <a:pt x="2836772" y="2638574"/>
                </a:moveTo>
                <a:cubicBezTo>
                  <a:pt x="2837305" y="2638654"/>
                  <a:pt x="2837856" y="2639825"/>
                  <a:pt x="2838957" y="2642167"/>
                </a:cubicBezTo>
                <a:cubicBezTo>
                  <a:pt x="2837538" y="2641955"/>
                  <a:pt x="2836118" y="2641742"/>
                  <a:pt x="2834697" y="2641531"/>
                </a:cubicBezTo>
                <a:cubicBezTo>
                  <a:pt x="2835726" y="2639507"/>
                  <a:pt x="2836240" y="2638495"/>
                  <a:pt x="2836772" y="2638574"/>
                </a:cubicBezTo>
                <a:close/>
                <a:moveTo>
                  <a:pt x="1393897" y="2638224"/>
                </a:moveTo>
                <a:cubicBezTo>
                  <a:pt x="1396813" y="2638660"/>
                  <a:pt x="1402647" y="2639531"/>
                  <a:pt x="1401557" y="2646823"/>
                </a:cubicBezTo>
                <a:cubicBezTo>
                  <a:pt x="1397182" y="2646169"/>
                  <a:pt x="1392590" y="2646973"/>
                  <a:pt x="1393897" y="2638224"/>
                </a:cubicBezTo>
                <a:close/>
                <a:moveTo>
                  <a:pt x="2734504" y="2638193"/>
                </a:moveTo>
                <a:lnTo>
                  <a:pt x="2723624" y="2639528"/>
                </a:lnTo>
                <a:lnTo>
                  <a:pt x="2744199" y="2654464"/>
                </a:lnTo>
                <a:lnTo>
                  <a:pt x="2743221" y="2644381"/>
                </a:lnTo>
                <a:cubicBezTo>
                  <a:pt x="2742491" y="2638800"/>
                  <a:pt x="2738788" y="2637856"/>
                  <a:pt x="2734504" y="2638193"/>
                </a:cubicBezTo>
                <a:close/>
                <a:moveTo>
                  <a:pt x="2414171" y="2635537"/>
                </a:moveTo>
                <a:cubicBezTo>
                  <a:pt x="2419027" y="2636262"/>
                  <a:pt x="2417639" y="2645550"/>
                  <a:pt x="2416715" y="2651742"/>
                </a:cubicBezTo>
                <a:cubicBezTo>
                  <a:pt x="2410241" y="2650775"/>
                  <a:pt x="2413477" y="2640181"/>
                  <a:pt x="2414171" y="2635537"/>
                </a:cubicBezTo>
                <a:close/>
                <a:moveTo>
                  <a:pt x="1408228" y="2634618"/>
                </a:moveTo>
                <a:cubicBezTo>
                  <a:pt x="1412643" y="2635278"/>
                  <a:pt x="1417056" y="2635938"/>
                  <a:pt x="1421472" y="2636598"/>
                </a:cubicBezTo>
                <a:cubicBezTo>
                  <a:pt x="1420372" y="2643956"/>
                  <a:pt x="1414047" y="2646019"/>
                  <a:pt x="1410664" y="2648523"/>
                </a:cubicBezTo>
                <a:cubicBezTo>
                  <a:pt x="1409851" y="2643887"/>
                  <a:pt x="1409040" y="2639253"/>
                  <a:pt x="1408228" y="2634618"/>
                </a:cubicBezTo>
                <a:close/>
                <a:moveTo>
                  <a:pt x="2542909" y="2631789"/>
                </a:moveTo>
                <a:cubicBezTo>
                  <a:pt x="2545826" y="2632225"/>
                  <a:pt x="2548742" y="2632661"/>
                  <a:pt x="2551659" y="2633097"/>
                </a:cubicBezTo>
                <a:cubicBezTo>
                  <a:pt x="2551203" y="2636142"/>
                  <a:pt x="2550785" y="2638937"/>
                  <a:pt x="2550521" y="2640713"/>
                </a:cubicBezTo>
                <a:cubicBezTo>
                  <a:pt x="2547604" y="2640277"/>
                  <a:pt x="2544688" y="2639841"/>
                  <a:pt x="2541771" y="2639406"/>
                </a:cubicBezTo>
                <a:cubicBezTo>
                  <a:pt x="2542037" y="2637630"/>
                  <a:pt x="2542454" y="2634835"/>
                  <a:pt x="2542909" y="2631789"/>
                </a:cubicBezTo>
                <a:close/>
                <a:moveTo>
                  <a:pt x="2386622" y="2631761"/>
                </a:moveTo>
                <a:cubicBezTo>
                  <a:pt x="2390997" y="2632415"/>
                  <a:pt x="2395590" y="2631611"/>
                  <a:pt x="2394282" y="2640360"/>
                </a:cubicBezTo>
                <a:cubicBezTo>
                  <a:pt x="2391366" y="2639924"/>
                  <a:pt x="2385532" y="2639052"/>
                  <a:pt x="2386622" y="2631761"/>
                </a:cubicBezTo>
                <a:close/>
                <a:moveTo>
                  <a:pt x="1540162" y="2631453"/>
                </a:moveTo>
                <a:cubicBezTo>
                  <a:pt x="1542910" y="2631865"/>
                  <a:pt x="1544866" y="2633724"/>
                  <a:pt x="1543950" y="2639855"/>
                </a:cubicBezTo>
                <a:cubicBezTo>
                  <a:pt x="1539454" y="2639183"/>
                  <a:pt x="1530062" y="2642220"/>
                  <a:pt x="1531627" y="2631745"/>
                </a:cubicBezTo>
                <a:cubicBezTo>
                  <a:pt x="1533875" y="2632081"/>
                  <a:pt x="1537414" y="2631043"/>
                  <a:pt x="1540162" y="2631453"/>
                </a:cubicBezTo>
                <a:close/>
                <a:moveTo>
                  <a:pt x="2792639" y="2631051"/>
                </a:moveTo>
                <a:cubicBezTo>
                  <a:pt x="2788815" y="2630480"/>
                  <a:pt x="2785470" y="2631934"/>
                  <a:pt x="2784328" y="2639580"/>
                </a:cubicBezTo>
                <a:cubicBezTo>
                  <a:pt x="2787769" y="2640094"/>
                  <a:pt x="2795857" y="2644821"/>
                  <a:pt x="2800554" y="2641345"/>
                </a:cubicBezTo>
                <a:lnTo>
                  <a:pt x="2802487" y="2637401"/>
                </a:lnTo>
                <a:lnTo>
                  <a:pt x="2795763" y="2632064"/>
                </a:lnTo>
                <a:close/>
                <a:moveTo>
                  <a:pt x="1432500" y="2629463"/>
                </a:moveTo>
                <a:cubicBezTo>
                  <a:pt x="1435230" y="2629486"/>
                  <a:pt x="1438087" y="2631069"/>
                  <a:pt x="1439505" y="2631282"/>
                </a:cubicBezTo>
                <a:cubicBezTo>
                  <a:pt x="1437699" y="2643361"/>
                  <a:pt x="1430905" y="2637716"/>
                  <a:pt x="1426268" y="2637023"/>
                </a:cubicBezTo>
                <a:cubicBezTo>
                  <a:pt x="1427171" y="2630983"/>
                  <a:pt x="1429771" y="2629442"/>
                  <a:pt x="1432500" y="2629463"/>
                </a:cubicBezTo>
                <a:close/>
                <a:moveTo>
                  <a:pt x="2519419" y="2627622"/>
                </a:moveTo>
                <a:cubicBezTo>
                  <a:pt x="2522559" y="2628091"/>
                  <a:pt x="2527500" y="2627270"/>
                  <a:pt x="2531397" y="2628047"/>
                </a:cubicBezTo>
                <a:cubicBezTo>
                  <a:pt x="2535296" y="2628825"/>
                  <a:pt x="2538152" y="2631201"/>
                  <a:pt x="2537126" y="2638068"/>
                </a:cubicBezTo>
                <a:cubicBezTo>
                  <a:pt x="2532414" y="2637363"/>
                  <a:pt x="2517176" y="2642624"/>
                  <a:pt x="2519419" y="2627622"/>
                </a:cubicBezTo>
                <a:close/>
                <a:moveTo>
                  <a:pt x="1550809" y="2626386"/>
                </a:moveTo>
                <a:cubicBezTo>
                  <a:pt x="1555184" y="2627039"/>
                  <a:pt x="1559776" y="2626235"/>
                  <a:pt x="1558468" y="2634985"/>
                </a:cubicBezTo>
                <a:cubicBezTo>
                  <a:pt x="1554094" y="2634331"/>
                  <a:pt x="1549719" y="2633676"/>
                  <a:pt x="1550809" y="2626386"/>
                </a:cubicBezTo>
                <a:close/>
                <a:moveTo>
                  <a:pt x="1473068" y="2623047"/>
                </a:moveTo>
                <a:cubicBezTo>
                  <a:pt x="1474975" y="2622757"/>
                  <a:pt x="1477107" y="2623458"/>
                  <a:pt x="1478565" y="2623676"/>
                </a:cubicBezTo>
                <a:cubicBezTo>
                  <a:pt x="1477482" y="2630920"/>
                  <a:pt x="1471835" y="2628801"/>
                  <a:pt x="1468919" y="2628365"/>
                </a:cubicBezTo>
                <a:cubicBezTo>
                  <a:pt x="1469479" y="2624618"/>
                  <a:pt x="1471161" y="2623337"/>
                  <a:pt x="1473068" y="2623047"/>
                </a:cubicBezTo>
                <a:close/>
                <a:moveTo>
                  <a:pt x="2815245" y="2621011"/>
                </a:moveTo>
                <a:lnTo>
                  <a:pt x="2815750" y="2628792"/>
                </a:lnTo>
                <a:lnTo>
                  <a:pt x="2817359" y="2632051"/>
                </a:lnTo>
                <a:cubicBezTo>
                  <a:pt x="2819290" y="2633512"/>
                  <a:pt x="2821527" y="2634237"/>
                  <a:pt x="2822943" y="2635230"/>
                </a:cubicBezTo>
                <a:cubicBezTo>
                  <a:pt x="2833419" y="2638359"/>
                  <a:pt x="2837747" y="2651253"/>
                  <a:pt x="2846923" y="2652624"/>
                </a:cubicBezTo>
                <a:cubicBezTo>
                  <a:pt x="2853040" y="2653538"/>
                  <a:pt x="2855413" y="2658582"/>
                  <a:pt x="2859061" y="2663817"/>
                </a:cubicBezTo>
                <a:cubicBezTo>
                  <a:pt x="2862735" y="2670620"/>
                  <a:pt x="2868852" y="2671534"/>
                  <a:pt x="2874969" y="2672448"/>
                </a:cubicBezTo>
                <a:cubicBezTo>
                  <a:pt x="2879558" y="2673133"/>
                  <a:pt x="2884145" y="2673819"/>
                  <a:pt x="2888048" y="2679093"/>
                </a:cubicBezTo>
                <a:cubicBezTo>
                  <a:pt x="2890878" y="2681079"/>
                  <a:pt x="2896081" y="2688110"/>
                  <a:pt x="2901125" y="2685737"/>
                </a:cubicBezTo>
                <a:cubicBezTo>
                  <a:pt x="2904158" y="2684627"/>
                  <a:pt x="2903543" y="2678281"/>
                  <a:pt x="2902725" y="2675032"/>
                </a:cubicBezTo>
                <a:cubicBezTo>
                  <a:pt x="2900774" y="2672396"/>
                  <a:pt x="2898920" y="2671728"/>
                  <a:pt x="2897199" y="2671470"/>
                </a:cubicBezTo>
                <a:lnTo>
                  <a:pt x="2895789" y="2671143"/>
                </a:lnTo>
                <a:lnTo>
                  <a:pt x="2896451" y="2672697"/>
                </a:lnTo>
                <a:lnTo>
                  <a:pt x="2895905" y="2673348"/>
                </a:lnTo>
                <a:lnTo>
                  <a:pt x="2896334" y="2674959"/>
                </a:lnTo>
                <a:cubicBezTo>
                  <a:pt x="2896704" y="2675597"/>
                  <a:pt x="2897100" y="2676046"/>
                  <a:pt x="2897100" y="2676046"/>
                </a:cubicBezTo>
                <a:cubicBezTo>
                  <a:pt x="2896872" y="2677569"/>
                  <a:pt x="2894830" y="2678820"/>
                  <a:pt x="2894602" y="2680343"/>
                </a:cubicBezTo>
                <a:cubicBezTo>
                  <a:pt x="2894181" y="2678723"/>
                  <a:pt x="2894027" y="2677533"/>
                  <a:pt x="2894198" y="2676391"/>
                </a:cubicBezTo>
                <a:lnTo>
                  <a:pt x="2895142" y="2674150"/>
                </a:lnTo>
                <a:lnTo>
                  <a:pt x="2894149" y="2674215"/>
                </a:lnTo>
                <a:cubicBezTo>
                  <a:pt x="2893461" y="2673906"/>
                  <a:pt x="2892834" y="2672985"/>
                  <a:pt x="2892205" y="2672063"/>
                </a:cubicBezTo>
                <a:lnTo>
                  <a:pt x="2894314" y="2670800"/>
                </a:lnTo>
                <a:lnTo>
                  <a:pt x="2892477" y="2670374"/>
                </a:lnTo>
                <a:cubicBezTo>
                  <a:pt x="2887890" y="2669689"/>
                  <a:pt x="2883987" y="2664415"/>
                  <a:pt x="2881347" y="2661155"/>
                </a:cubicBezTo>
                <a:cubicBezTo>
                  <a:pt x="2875916" y="2655653"/>
                  <a:pt x="2871785" y="2651909"/>
                  <a:pt x="2866125" y="2647936"/>
                </a:cubicBezTo>
                <a:lnTo>
                  <a:pt x="2829379" y="2626043"/>
                </a:lnTo>
                <a:close/>
                <a:moveTo>
                  <a:pt x="2769189" y="2621000"/>
                </a:moveTo>
                <a:lnTo>
                  <a:pt x="2763413" y="2627805"/>
                </a:lnTo>
                <a:lnTo>
                  <a:pt x="2765013" y="2628928"/>
                </a:lnTo>
                <a:lnTo>
                  <a:pt x="2771360" y="2630021"/>
                </a:lnTo>
                <a:cubicBezTo>
                  <a:pt x="2774313" y="2629876"/>
                  <a:pt x="2776892" y="2628308"/>
                  <a:pt x="2777692" y="2622955"/>
                </a:cubicBezTo>
                <a:cubicBezTo>
                  <a:pt x="2775398" y="2622612"/>
                  <a:pt x="2772119" y="2621016"/>
                  <a:pt x="2769189" y="2621000"/>
                </a:cubicBezTo>
                <a:close/>
                <a:moveTo>
                  <a:pt x="2707746" y="2619343"/>
                </a:moveTo>
                <a:cubicBezTo>
                  <a:pt x="2705748" y="2619631"/>
                  <a:pt x="2704048" y="2620549"/>
                  <a:pt x="2704469" y="2622957"/>
                </a:cubicBezTo>
                <a:lnTo>
                  <a:pt x="2705206" y="2623952"/>
                </a:lnTo>
                <a:lnTo>
                  <a:pt x="2714382" y="2632818"/>
                </a:lnTo>
                <a:lnTo>
                  <a:pt x="2721642" y="2638088"/>
                </a:lnTo>
                <a:lnTo>
                  <a:pt x="2717720" y="2628454"/>
                </a:lnTo>
                <a:cubicBezTo>
                  <a:pt x="2717582" y="2624135"/>
                  <a:pt x="2717389" y="2620198"/>
                  <a:pt x="2712802" y="2619513"/>
                </a:cubicBezTo>
                <a:cubicBezTo>
                  <a:pt x="2712037" y="2619398"/>
                  <a:pt x="2709743" y="2619055"/>
                  <a:pt x="2707746" y="2619343"/>
                </a:cubicBezTo>
                <a:close/>
                <a:moveTo>
                  <a:pt x="1215255" y="2618180"/>
                </a:moveTo>
                <a:lnTo>
                  <a:pt x="1216032" y="2619430"/>
                </a:lnTo>
                <a:cubicBezTo>
                  <a:pt x="1216032" y="2619430"/>
                  <a:pt x="1215698" y="2618894"/>
                  <a:pt x="1215281" y="2618223"/>
                </a:cubicBezTo>
                <a:close/>
                <a:moveTo>
                  <a:pt x="934965" y="2617890"/>
                </a:moveTo>
                <a:cubicBezTo>
                  <a:pt x="939212" y="2618524"/>
                  <a:pt x="943708" y="2619197"/>
                  <a:pt x="948204" y="2619868"/>
                </a:cubicBezTo>
                <a:cubicBezTo>
                  <a:pt x="941520" y="2625292"/>
                  <a:pt x="934586" y="2630679"/>
                  <a:pt x="927652" y="2636065"/>
                </a:cubicBezTo>
                <a:cubicBezTo>
                  <a:pt x="928591" y="2629783"/>
                  <a:pt x="932528" y="2623949"/>
                  <a:pt x="934965" y="2617890"/>
                </a:cubicBezTo>
                <a:close/>
                <a:moveTo>
                  <a:pt x="1213906" y="2616011"/>
                </a:moveTo>
                <a:lnTo>
                  <a:pt x="1214031" y="2616211"/>
                </a:lnTo>
                <a:lnTo>
                  <a:pt x="1215255" y="2618180"/>
                </a:lnTo>
                <a:close/>
                <a:moveTo>
                  <a:pt x="984201" y="2615029"/>
                </a:moveTo>
                <a:cubicBezTo>
                  <a:pt x="986258" y="2615149"/>
                  <a:pt x="988226" y="2616934"/>
                  <a:pt x="988523" y="2619215"/>
                </a:cubicBezTo>
                <a:cubicBezTo>
                  <a:pt x="985558" y="2620262"/>
                  <a:pt x="982561" y="2619814"/>
                  <a:pt x="979345" y="2620825"/>
                </a:cubicBezTo>
                <a:cubicBezTo>
                  <a:pt x="979998" y="2616450"/>
                  <a:pt x="982144" y="2614907"/>
                  <a:pt x="984201" y="2615029"/>
                </a:cubicBezTo>
                <a:close/>
                <a:moveTo>
                  <a:pt x="5978992" y="2611101"/>
                </a:moveTo>
                <a:lnTo>
                  <a:pt x="5980298" y="2612203"/>
                </a:lnTo>
                <a:cubicBezTo>
                  <a:pt x="5979497" y="2612414"/>
                  <a:pt x="5978995" y="2612129"/>
                  <a:pt x="5978849" y="2611573"/>
                </a:cubicBezTo>
                <a:close/>
                <a:moveTo>
                  <a:pt x="2737707" y="2609765"/>
                </a:moveTo>
                <a:lnTo>
                  <a:pt x="2741995" y="2612774"/>
                </a:lnTo>
                <a:lnTo>
                  <a:pt x="2743622" y="2610308"/>
                </a:lnTo>
                <a:close/>
                <a:moveTo>
                  <a:pt x="1192961" y="2609676"/>
                </a:moveTo>
                <a:cubicBezTo>
                  <a:pt x="1203169" y="2608804"/>
                  <a:pt x="1213248" y="2608935"/>
                  <a:pt x="1223125" y="2610411"/>
                </a:cubicBezTo>
                <a:lnTo>
                  <a:pt x="1213906" y="2616011"/>
                </a:lnTo>
                <a:lnTo>
                  <a:pt x="1209368" y="2618767"/>
                </a:lnTo>
                <a:cubicBezTo>
                  <a:pt x="1204732" y="2621021"/>
                  <a:pt x="1200182" y="2622698"/>
                  <a:pt x="1196128" y="2623663"/>
                </a:cubicBezTo>
                <a:cubicBezTo>
                  <a:pt x="1191310" y="2624515"/>
                  <a:pt x="1186492" y="2625367"/>
                  <a:pt x="1181699" y="2627793"/>
                </a:cubicBezTo>
                <a:cubicBezTo>
                  <a:pt x="1180171" y="2627565"/>
                  <a:pt x="1176881" y="2628645"/>
                  <a:pt x="1175122" y="2629954"/>
                </a:cubicBezTo>
                <a:cubicBezTo>
                  <a:pt x="1174475" y="2634283"/>
                  <a:pt x="1173824" y="2638638"/>
                  <a:pt x="1172906" y="2644787"/>
                </a:cubicBezTo>
                <a:cubicBezTo>
                  <a:pt x="1146522" y="2622537"/>
                  <a:pt x="1114274" y="2651741"/>
                  <a:pt x="1087278" y="2664992"/>
                </a:cubicBezTo>
                <a:cubicBezTo>
                  <a:pt x="1088577" y="2666758"/>
                  <a:pt x="1089686" y="2669804"/>
                  <a:pt x="1090755" y="2673108"/>
                </a:cubicBezTo>
                <a:cubicBezTo>
                  <a:pt x="1087696" y="2672650"/>
                  <a:pt x="1085708" y="2675496"/>
                  <a:pt x="1084178" y="2675268"/>
                </a:cubicBezTo>
                <a:cubicBezTo>
                  <a:pt x="1081145" y="2676386"/>
                  <a:pt x="1078773" y="2671317"/>
                  <a:pt x="1074186" y="2670632"/>
                </a:cubicBezTo>
                <a:cubicBezTo>
                  <a:pt x="1066308" y="2671026"/>
                  <a:pt x="1057972" y="2674495"/>
                  <a:pt x="1049866" y="2676426"/>
                </a:cubicBezTo>
                <a:cubicBezTo>
                  <a:pt x="1033423" y="2681826"/>
                  <a:pt x="1018075" y="2692105"/>
                  <a:pt x="1001252" y="2689590"/>
                </a:cubicBezTo>
                <a:cubicBezTo>
                  <a:pt x="1008520" y="2682819"/>
                  <a:pt x="1018154" y="2681116"/>
                  <a:pt x="1025421" y="2674345"/>
                </a:cubicBezTo>
                <a:cubicBezTo>
                  <a:pt x="1032227" y="2670647"/>
                  <a:pt x="1034027" y="2658607"/>
                  <a:pt x="1042107" y="2655100"/>
                </a:cubicBezTo>
                <a:cubicBezTo>
                  <a:pt x="1060540" y="2646854"/>
                  <a:pt x="1080042" y="2641911"/>
                  <a:pt x="1099518" y="2635392"/>
                </a:cubicBezTo>
                <a:cubicBezTo>
                  <a:pt x="1130547" y="2623941"/>
                  <a:pt x="1162337" y="2612293"/>
                  <a:pt x="1192961" y="2609676"/>
                </a:cubicBezTo>
                <a:close/>
                <a:moveTo>
                  <a:pt x="2330903" y="2608905"/>
                </a:moveTo>
                <a:cubicBezTo>
                  <a:pt x="2334197" y="2608647"/>
                  <a:pt x="2337917" y="2609203"/>
                  <a:pt x="2338548" y="2609297"/>
                </a:cubicBezTo>
                <a:cubicBezTo>
                  <a:pt x="2345923" y="2611704"/>
                  <a:pt x="2355192" y="2611785"/>
                  <a:pt x="2362758" y="2612915"/>
                </a:cubicBezTo>
                <a:cubicBezTo>
                  <a:pt x="2361423" y="2621855"/>
                  <a:pt x="2354912" y="2624017"/>
                  <a:pt x="2351427" y="2626630"/>
                </a:cubicBezTo>
                <a:cubicBezTo>
                  <a:pt x="2344090" y="2623967"/>
                  <a:pt x="2328753" y="2624809"/>
                  <a:pt x="2325816" y="2613400"/>
                </a:cubicBezTo>
                <a:cubicBezTo>
                  <a:pt x="2324742" y="2610237"/>
                  <a:pt x="2327610" y="2609164"/>
                  <a:pt x="2330903" y="2608905"/>
                </a:cubicBezTo>
                <a:close/>
                <a:moveTo>
                  <a:pt x="787190" y="2608449"/>
                </a:moveTo>
                <a:cubicBezTo>
                  <a:pt x="788406" y="2610286"/>
                  <a:pt x="788164" y="2611904"/>
                  <a:pt x="789622" y="2612121"/>
                </a:cubicBezTo>
                <a:cubicBezTo>
                  <a:pt x="786464" y="2613304"/>
                  <a:pt x="783307" y="2614487"/>
                  <a:pt x="780389" y="2614052"/>
                </a:cubicBezTo>
                <a:cubicBezTo>
                  <a:pt x="781357" y="2607577"/>
                  <a:pt x="784274" y="2608013"/>
                  <a:pt x="787190" y="2608449"/>
                </a:cubicBezTo>
                <a:close/>
                <a:moveTo>
                  <a:pt x="972545" y="2605929"/>
                </a:moveTo>
                <a:cubicBezTo>
                  <a:pt x="974034" y="2606457"/>
                  <a:pt x="975283" y="2607786"/>
                  <a:pt x="976081" y="2610191"/>
                </a:cubicBezTo>
                <a:cubicBezTo>
                  <a:pt x="969812" y="2610821"/>
                  <a:pt x="963315" y="2612984"/>
                  <a:pt x="958326" y="2615373"/>
                </a:cubicBezTo>
                <a:cubicBezTo>
                  <a:pt x="961450" y="2609963"/>
                  <a:pt x="968078" y="2604343"/>
                  <a:pt x="972545" y="2605929"/>
                </a:cubicBezTo>
                <a:close/>
                <a:moveTo>
                  <a:pt x="2307947" y="2604725"/>
                </a:moveTo>
                <a:cubicBezTo>
                  <a:pt x="2314421" y="2605692"/>
                  <a:pt x="2311431" y="2614630"/>
                  <a:pt x="2310490" y="2620925"/>
                </a:cubicBezTo>
                <a:cubicBezTo>
                  <a:pt x="2305634" y="2620200"/>
                  <a:pt x="2307046" y="2610757"/>
                  <a:pt x="2307947" y="2604725"/>
                </a:cubicBezTo>
                <a:close/>
                <a:moveTo>
                  <a:pt x="800276" y="2602359"/>
                </a:moveTo>
                <a:cubicBezTo>
                  <a:pt x="796140" y="2609527"/>
                  <a:pt x="793620" y="2607593"/>
                  <a:pt x="791077" y="2604099"/>
                </a:cubicBezTo>
                <a:cubicBezTo>
                  <a:pt x="794075" y="2604546"/>
                  <a:pt x="797050" y="2603434"/>
                  <a:pt x="800276" y="2602359"/>
                </a:cubicBezTo>
                <a:close/>
                <a:moveTo>
                  <a:pt x="2778242" y="2601118"/>
                </a:moveTo>
                <a:lnTo>
                  <a:pt x="2779673" y="2602187"/>
                </a:lnTo>
                <a:cubicBezTo>
                  <a:pt x="2783804" y="2605932"/>
                  <a:pt x="2793982" y="2621522"/>
                  <a:pt x="2799941" y="2613033"/>
                </a:cubicBezTo>
                <a:lnTo>
                  <a:pt x="2800253" y="2608702"/>
                </a:lnTo>
                <a:close/>
                <a:moveTo>
                  <a:pt x="2510198" y="2598413"/>
                </a:moveTo>
                <a:cubicBezTo>
                  <a:pt x="2508421" y="2598537"/>
                  <a:pt x="2507048" y="2599889"/>
                  <a:pt x="2506366" y="2604458"/>
                </a:cubicBezTo>
                <a:cubicBezTo>
                  <a:pt x="2509422" y="2604915"/>
                  <a:pt x="2515307" y="2607351"/>
                  <a:pt x="2516444" y="2599736"/>
                </a:cubicBezTo>
                <a:cubicBezTo>
                  <a:pt x="2514153" y="2599393"/>
                  <a:pt x="2511974" y="2598289"/>
                  <a:pt x="2510198" y="2598413"/>
                </a:cubicBezTo>
                <a:close/>
                <a:moveTo>
                  <a:pt x="465153" y="2597100"/>
                </a:moveTo>
                <a:cubicBezTo>
                  <a:pt x="464493" y="2601515"/>
                  <a:pt x="465291" y="2606147"/>
                  <a:pt x="464632" y="2610562"/>
                </a:cubicBezTo>
                <a:cubicBezTo>
                  <a:pt x="461715" y="2610126"/>
                  <a:pt x="458799" y="2609690"/>
                  <a:pt x="456321" y="2606312"/>
                </a:cubicBezTo>
                <a:cubicBezTo>
                  <a:pt x="459678" y="2603804"/>
                  <a:pt x="461796" y="2599608"/>
                  <a:pt x="465153" y="2597100"/>
                </a:cubicBezTo>
                <a:close/>
                <a:moveTo>
                  <a:pt x="6876194" y="2594318"/>
                </a:moveTo>
                <a:cubicBezTo>
                  <a:pt x="6876194" y="2594318"/>
                  <a:pt x="6876194" y="2594318"/>
                  <a:pt x="6879959" y="2597290"/>
                </a:cubicBezTo>
                <a:cubicBezTo>
                  <a:pt x="6879959" y="2597290"/>
                  <a:pt x="6879959" y="2597290"/>
                  <a:pt x="6879018" y="2596547"/>
                </a:cubicBezTo>
                <a:close/>
                <a:moveTo>
                  <a:pt x="2724076" y="2592290"/>
                </a:moveTo>
                <a:lnTo>
                  <a:pt x="2727124" y="2596900"/>
                </a:lnTo>
                <a:lnTo>
                  <a:pt x="2726067" y="2598884"/>
                </a:lnTo>
                <a:lnTo>
                  <a:pt x="2726764" y="2598936"/>
                </a:lnTo>
                <a:cubicBezTo>
                  <a:pt x="2727438" y="2599270"/>
                  <a:pt x="2728172" y="2599896"/>
                  <a:pt x="2728860" y="2600826"/>
                </a:cubicBezTo>
                <a:lnTo>
                  <a:pt x="2727711" y="2601677"/>
                </a:lnTo>
                <a:lnTo>
                  <a:pt x="2734086" y="2602629"/>
                </a:lnTo>
                <a:cubicBezTo>
                  <a:pt x="2744993" y="2601132"/>
                  <a:pt x="2754784" y="2608849"/>
                  <a:pt x="2763732" y="2611750"/>
                </a:cubicBezTo>
                <a:lnTo>
                  <a:pt x="2772132" y="2614334"/>
                </a:lnTo>
                <a:lnTo>
                  <a:pt x="2746055" y="2598727"/>
                </a:lnTo>
                <a:cubicBezTo>
                  <a:pt x="2740817" y="2597163"/>
                  <a:pt x="2735024" y="2596688"/>
                  <a:pt x="2729370" y="2595289"/>
                </a:cubicBezTo>
                <a:close/>
                <a:moveTo>
                  <a:pt x="2924482" y="2591443"/>
                </a:moveTo>
                <a:lnTo>
                  <a:pt x="2923777" y="2592261"/>
                </a:lnTo>
                <a:lnTo>
                  <a:pt x="2928270" y="2596512"/>
                </a:lnTo>
                <a:lnTo>
                  <a:pt x="2926490" y="2591937"/>
                </a:lnTo>
                <a:close/>
                <a:moveTo>
                  <a:pt x="2210137" y="2590109"/>
                </a:moveTo>
                <a:cubicBezTo>
                  <a:pt x="2222444" y="2591947"/>
                  <a:pt x="2236101" y="2595265"/>
                  <a:pt x="2248337" y="2595816"/>
                </a:cubicBezTo>
                <a:cubicBezTo>
                  <a:pt x="2251413" y="2596276"/>
                  <a:pt x="2256581" y="2595899"/>
                  <a:pt x="2260759" y="2596875"/>
                </a:cubicBezTo>
                <a:cubicBezTo>
                  <a:pt x="2264938" y="2597851"/>
                  <a:pt x="2268129" y="2600178"/>
                  <a:pt x="2267251" y="2606048"/>
                </a:cubicBezTo>
                <a:cubicBezTo>
                  <a:pt x="2253408" y="2603980"/>
                  <a:pt x="2241325" y="2600642"/>
                  <a:pt x="2227290" y="2601609"/>
                </a:cubicBezTo>
                <a:cubicBezTo>
                  <a:pt x="2222675" y="2600920"/>
                  <a:pt x="2208159" y="2603347"/>
                  <a:pt x="2210137" y="2590109"/>
                </a:cubicBezTo>
                <a:close/>
                <a:moveTo>
                  <a:pt x="2655044" y="2589255"/>
                </a:moveTo>
                <a:lnTo>
                  <a:pt x="2651620" y="2592615"/>
                </a:lnTo>
                <a:lnTo>
                  <a:pt x="2652582" y="2598438"/>
                </a:lnTo>
                <a:lnTo>
                  <a:pt x="2653069" y="2598675"/>
                </a:lnTo>
                <a:close/>
                <a:moveTo>
                  <a:pt x="1341659" y="2587895"/>
                </a:moveTo>
                <a:cubicBezTo>
                  <a:pt x="1344819" y="2588367"/>
                  <a:pt x="1347492" y="2588767"/>
                  <a:pt x="1350408" y="2589202"/>
                </a:cubicBezTo>
                <a:cubicBezTo>
                  <a:pt x="1350180" y="2590726"/>
                  <a:pt x="1349726" y="2593771"/>
                  <a:pt x="1349270" y="2596818"/>
                </a:cubicBezTo>
                <a:cubicBezTo>
                  <a:pt x="1346354" y="2596381"/>
                  <a:pt x="1343681" y="2595982"/>
                  <a:pt x="1340521" y="2595510"/>
                </a:cubicBezTo>
                <a:cubicBezTo>
                  <a:pt x="1340976" y="2592463"/>
                  <a:pt x="1341431" y="2589419"/>
                  <a:pt x="1341659" y="2587895"/>
                </a:cubicBezTo>
                <a:close/>
                <a:moveTo>
                  <a:pt x="1240697" y="2587750"/>
                </a:moveTo>
                <a:cubicBezTo>
                  <a:pt x="1246301" y="2590137"/>
                  <a:pt x="1256758" y="2592989"/>
                  <a:pt x="1251452" y="2607686"/>
                </a:cubicBezTo>
                <a:cubicBezTo>
                  <a:pt x="1246825" y="2617837"/>
                  <a:pt x="1232486" y="2621890"/>
                  <a:pt x="1226402" y="2620980"/>
                </a:cubicBezTo>
                <a:cubicBezTo>
                  <a:pt x="1229734" y="2609087"/>
                  <a:pt x="1234587" y="2597421"/>
                  <a:pt x="1240697" y="2587750"/>
                </a:cubicBezTo>
                <a:close/>
                <a:moveTo>
                  <a:pt x="2339339" y="2586771"/>
                </a:moveTo>
                <a:cubicBezTo>
                  <a:pt x="2342087" y="2587182"/>
                  <a:pt x="2348300" y="2586620"/>
                  <a:pt x="2346992" y="2595369"/>
                </a:cubicBezTo>
                <a:cubicBezTo>
                  <a:pt x="2342496" y="2594697"/>
                  <a:pt x="2338250" y="2594063"/>
                  <a:pt x="2339339" y="2586771"/>
                </a:cubicBezTo>
                <a:close/>
                <a:moveTo>
                  <a:pt x="2486506" y="2586496"/>
                </a:moveTo>
                <a:lnTo>
                  <a:pt x="2486877" y="2587191"/>
                </a:lnTo>
                <a:cubicBezTo>
                  <a:pt x="2487512" y="2588386"/>
                  <a:pt x="2488239" y="2589752"/>
                  <a:pt x="2488239" y="2589752"/>
                </a:cubicBezTo>
                <a:close/>
                <a:moveTo>
                  <a:pt x="744856" y="2586033"/>
                </a:moveTo>
                <a:cubicBezTo>
                  <a:pt x="746135" y="2587828"/>
                  <a:pt x="745901" y="2589397"/>
                  <a:pt x="745666" y="2590965"/>
                </a:cubicBezTo>
                <a:cubicBezTo>
                  <a:pt x="742404" y="2592081"/>
                  <a:pt x="735645" y="2595882"/>
                  <a:pt x="733555" y="2589155"/>
                </a:cubicBezTo>
                <a:cubicBezTo>
                  <a:pt x="736817" y="2588039"/>
                  <a:pt x="740080" y="2586923"/>
                  <a:pt x="744856" y="2586033"/>
                </a:cubicBezTo>
                <a:close/>
                <a:moveTo>
                  <a:pt x="6007045" y="2585891"/>
                </a:moveTo>
                <a:lnTo>
                  <a:pt x="6009865" y="2586756"/>
                </a:lnTo>
                <a:lnTo>
                  <a:pt x="6009547" y="2586823"/>
                </a:lnTo>
                <a:lnTo>
                  <a:pt x="6010020" y="2587292"/>
                </a:lnTo>
                <a:lnTo>
                  <a:pt x="6009760" y="2589697"/>
                </a:lnTo>
                <a:cubicBezTo>
                  <a:pt x="6008158" y="2590118"/>
                  <a:pt x="6007807" y="2588783"/>
                  <a:pt x="6007045" y="2585891"/>
                </a:cubicBezTo>
                <a:close/>
                <a:moveTo>
                  <a:pt x="2486059" y="2585653"/>
                </a:moveTo>
                <a:lnTo>
                  <a:pt x="2486506" y="2586496"/>
                </a:lnTo>
                <a:lnTo>
                  <a:pt x="2486093" y="2585717"/>
                </a:lnTo>
                <a:cubicBezTo>
                  <a:pt x="2485923" y="2585397"/>
                  <a:pt x="2485877" y="2585311"/>
                  <a:pt x="2486059" y="2585653"/>
                </a:cubicBezTo>
                <a:close/>
                <a:moveTo>
                  <a:pt x="2522401" y="2584977"/>
                </a:moveTo>
                <a:cubicBezTo>
                  <a:pt x="2523139" y="2584892"/>
                  <a:pt x="2523791" y="2585379"/>
                  <a:pt x="2524275" y="2587009"/>
                </a:cubicBezTo>
                <a:cubicBezTo>
                  <a:pt x="2524275" y="2587009"/>
                  <a:pt x="2522627" y="2588319"/>
                  <a:pt x="2522172" y="2591365"/>
                </a:cubicBezTo>
                <a:cubicBezTo>
                  <a:pt x="2522627" y="2588319"/>
                  <a:pt x="2521435" y="2586584"/>
                  <a:pt x="2520015" y="2586372"/>
                </a:cubicBezTo>
                <a:cubicBezTo>
                  <a:pt x="2520839" y="2585716"/>
                  <a:pt x="2521661" y="2585061"/>
                  <a:pt x="2522401" y="2584977"/>
                </a:cubicBezTo>
                <a:close/>
                <a:moveTo>
                  <a:pt x="6006342" y="2583221"/>
                </a:moveTo>
                <a:cubicBezTo>
                  <a:pt x="6006342" y="2583221"/>
                  <a:pt x="6006829" y="2583451"/>
                  <a:pt x="6007162" y="2583898"/>
                </a:cubicBezTo>
                <a:cubicBezTo>
                  <a:pt x="6007495" y="2584346"/>
                  <a:pt x="6007670" y="2585013"/>
                  <a:pt x="6007045" y="2585891"/>
                </a:cubicBezTo>
                <a:cubicBezTo>
                  <a:pt x="6007045" y="2585891"/>
                  <a:pt x="6005093" y="2584978"/>
                  <a:pt x="6006342" y="2583221"/>
                </a:cubicBezTo>
                <a:close/>
                <a:moveTo>
                  <a:pt x="756204" y="2581984"/>
                </a:moveTo>
                <a:cubicBezTo>
                  <a:pt x="755065" y="2589598"/>
                  <a:pt x="749069" y="2588702"/>
                  <a:pt x="747005" y="2583723"/>
                </a:cubicBezTo>
                <a:cubicBezTo>
                  <a:pt x="749979" y="2582611"/>
                  <a:pt x="752978" y="2583059"/>
                  <a:pt x="756204" y="2581984"/>
                </a:cubicBezTo>
                <a:close/>
                <a:moveTo>
                  <a:pt x="1708053" y="2581736"/>
                </a:moveTo>
                <a:cubicBezTo>
                  <a:pt x="1710835" y="2585265"/>
                  <a:pt x="1713389" y="2590318"/>
                  <a:pt x="1706915" y="2589350"/>
                </a:cubicBezTo>
                <a:cubicBezTo>
                  <a:pt x="1707143" y="2587827"/>
                  <a:pt x="1707597" y="2584782"/>
                  <a:pt x="1708053" y="2581736"/>
                </a:cubicBezTo>
                <a:close/>
                <a:moveTo>
                  <a:pt x="2912560" y="2581647"/>
                </a:moveTo>
                <a:lnTo>
                  <a:pt x="2916925" y="2585777"/>
                </a:lnTo>
                <a:lnTo>
                  <a:pt x="2917285" y="2583365"/>
                </a:lnTo>
                <a:close/>
                <a:moveTo>
                  <a:pt x="2706601" y="2580412"/>
                </a:moveTo>
                <a:lnTo>
                  <a:pt x="2705784" y="2582767"/>
                </a:lnTo>
                <a:lnTo>
                  <a:pt x="2707260" y="2580974"/>
                </a:lnTo>
                <a:close/>
                <a:moveTo>
                  <a:pt x="6212897" y="2579937"/>
                </a:moveTo>
                <a:lnTo>
                  <a:pt x="6240896" y="2600109"/>
                </a:lnTo>
                <a:lnTo>
                  <a:pt x="6243376" y="2603351"/>
                </a:lnTo>
                <a:lnTo>
                  <a:pt x="6246033" y="2607390"/>
                </a:lnTo>
                <a:lnTo>
                  <a:pt x="6231870" y="2598493"/>
                </a:lnTo>
                <a:lnTo>
                  <a:pt x="6218711" y="2589442"/>
                </a:lnTo>
                <a:lnTo>
                  <a:pt x="6214847" y="2582793"/>
                </a:lnTo>
                <a:close/>
                <a:moveTo>
                  <a:pt x="496767" y="2579622"/>
                </a:moveTo>
                <a:cubicBezTo>
                  <a:pt x="498292" y="2580233"/>
                  <a:pt x="499671" y="2581592"/>
                  <a:pt x="500769" y="2584059"/>
                </a:cubicBezTo>
                <a:cubicBezTo>
                  <a:pt x="495581" y="2588025"/>
                  <a:pt x="488911" y="2593349"/>
                  <a:pt x="483721" y="2597313"/>
                </a:cubicBezTo>
                <a:cubicBezTo>
                  <a:pt x="484183" y="2594222"/>
                  <a:pt x="483379" y="2589362"/>
                  <a:pt x="482572" y="2584501"/>
                </a:cubicBezTo>
                <a:cubicBezTo>
                  <a:pt x="486290" y="2582686"/>
                  <a:pt x="492193" y="2577791"/>
                  <a:pt x="496767" y="2579622"/>
                </a:cubicBezTo>
                <a:close/>
                <a:moveTo>
                  <a:pt x="2138209" y="2579216"/>
                </a:moveTo>
                <a:cubicBezTo>
                  <a:pt x="2141082" y="2579645"/>
                  <a:pt x="2146929" y="2578545"/>
                  <a:pt x="2151772" y="2579237"/>
                </a:cubicBezTo>
                <a:cubicBezTo>
                  <a:pt x="2156618" y="2579927"/>
                  <a:pt x="2160460" y="2582410"/>
                  <a:pt x="2159325" y="2590008"/>
                </a:cubicBezTo>
                <a:cubicBezTo>
                  <a:pt x="2154829" y="2589336"/>
                  <a:pt x="2135707" y="2595960"/>
                  <a:pt x="2138209" y="2579216"/>
                </a:cubicBezTo>
                <a:close/>
                <a:moveTo>
                  <a:pt x="2437564" y="2578631"/>
                </a:moveTo>
                <a:cubicBezTo>
                  <a:pt x="2440381" y="2578657"/>
                  <a:pt x="2443518" y="2580312"/>
                  <a:pt x="2445726" y="2580643"/>
                </a:cubicBezTo>
                <a:cubicBezTo>
                  <a:pt x="2444107" y="2591479"/>
                  <a:pt x="2435741" y="2587063"/>
                  <a:pt x="2431325" y="2586403"/>
                </a:cubicBezTo>
                <a:cubicBezTo>
                  <a:pt x="2432251" y="2580211"/>
                  <a:pt x="2434747" y="2578606"/>
                  <a:pt x="2437564" y="2578631"/>
                </a:cubicBezTo>
                <a:close/>
                <a:moveTo>
                  <a:pt x="6025939" y="2575336"/>
                </a:moveTo>
                <a:lnTo>
                  <a:pt x="6031488" y="2579273"/>
                </a:lnTo>
                <a:lnTo>
                  <a:pt x="6035699" y="2582159"/>
                </a:lnTo>
                <a:lnTo>
                  <a:pt x="6038419" y="2585956"/>
                </a:lnTo>
                <a:cubicBezTo>
                  <a:pt x="6041372" y="2590531"/>
                  <a:pt x="6042592" y="2593540"/>
                  <a:pt x="6038348" y="2590970"/>
                </a:cubicBezTo>
                <a:cubicBezTo>
                  <a:pt x="6035038" y="2588155"/>
                  <a:pt x="6030929" y="2582576"/>
                  <a:pt x="6027360" y="2577419"/>
                </a:cubicBezTo>
                <a:close/>
                <a:moveTo>
                  <a:pt x="1759670" y="2574509"/>
                </a:moveTo>
                <a:cubicBezTo>
                  <a:pt x="1762367" y="2576415"/>
                  <a:pt x="1765064" y="2578321"/>
                  <a:pt x="1767761" y="2580232"/>
                </a:cubicBezTo>
                <a:cubicBezTo>
                  <a:pt x="1765862" y="2582956"/>
                  <a:pt x="1763965" y="2585682"/>
                  <a:pt x="1762066" y="2588407"/>
                </a:cubicBezTo>
                <a:cubicBezTo>
                  <a:pt x="1762725" y="2583993"/>
                  <a:pt x="1761927" y="2579360"/>
                  <a:pt x="1759670" y="2574509"/>
                </a:cubicBezTo>
                <a:close/>
                <a:moveTo>
                  <a:pt x="1328123" y="2570932"/>
                </a:moveTo>
                <a:cubicBezTo>
                  <a:pt x="1330810" y="2574417"/>
                  <a:pt x="1335064" y="2578135"/>
                  <a:pt x="1337752" y="2581618"/>
                </a:cubicBezTo>
                <a:cubicBezTo>
                  <a:pt x="1333938" y="2585673"/>
                  <a:pt x="1330350" y="2588220"/>
                  <a:pt x="1326538" y="2592274"/>
                </a:cubicBezTo>
                <a:cubicBezTo>
                  <a:pt x="1327665" y="2584735"/>
                  <a:pt x="1328791" y="2577198"/>
                  <a:pt x="1328123" y="2570932"/>
                </a:cubicBezTo>
                <a:close/>
                <a:moveTo>
                  <a:pt x="6035672" y="2569432"/>
                </a:moveTo>
                <a:lnTo>
                  <a:pt x="6036071" y="2569742"/>
                </a:lnTo>
                <a:cubicBezTo>
                  <a:pt x="6037873" y="2570994"/>
                  <a:pt x="6041791" y="2574044"/>
                  <a:pt x="6045935" y="2577505"/>
                </a:cubicBezTo>
                <a:cubicBezTo>
                  <a:pt x="6050078" y="2580966"/>
                  <a:pt x="6054447" y="2584839"/>
                  <a:pt x="6057150" y="2587742"/>
                </a:cubicBezTo>
                <a:cubicBezTo>
                  <a:pt x="6058052" y="2588710"/>
                  <a:pt x="6058767" y="2589570"/>
                  <a:pt x="6059228" y="2590270"/>
                </a:cubicBezTo>
                <a:cubicBezTo>
                  <a:pt x="6059690" y="2590971"/>
                  <a:pt x="6059896" y="2591512"/>
                  <a:pt x="6059776" y="2591842"/>
                </a:cubicBezTo>
                <a:cubicBezTo>
                  <a:pt x="6059573" y="2592410"/>
                  <a:pt x="6058402" y="2592174"/>
                  <a:pt x="6056688" y="2591446"/>
                </a:cubicBezTo>
                <a:lnTo>
                  <a:pt x="6051441" y="2588676"/>
                </a:lnTo>
                <a:close/>
                <a:moveTo>
                  <a:pt x="772221" y="2568737"/>
                </a:moveTo>
                <a:cubicBezTo>
                  <a:pt x="775138" y="2569173"/>
                  <a:pt x="781201" y="2568503"/>
                  <a:pt x="779898" y="2577217"/>
                </a:cubicBezTo>
                <a:cubicBezTo>
                  <a:pt x="775524" y="2576563"/>
                  <a:pt x="771149" y="2575910"/>
                  <a:pt x="772221" y="2568737"/>
                </a:cubicBezTo>
                <a:close/>
                <a:moveTo>
                  <a:pt x="514312" y="2567673"/>
                </a:moveTo>
                <a:cubicBezTo>
                  <a:pt x="514088" y="2569171"/>
                  <a:pt x="515602" y="2569397"/>
                  <a:pt x="515377" y="2570897"/>
                </a:cubicBezTo>
                <a:cubicBezTo>
                  <a:pt x="511901" y="2573441"/>
                  <a:pt x="504092" y="2584277"/>
                  <a:pt x="502146" y="2576580"/>
                </a:cubicBezTo>
                <a:cubicBezTo>
                  <a:pt x="505622" y="2574036"/>
                  <a:pt x="509321" y="2569991"/>
                  <a:pt x="514312" y="2567673"/>
                </a:cubicBezTo>
                <a:close/>
                <a:moveTo>
                  <a:pt x="1851883" y="2567603"/>
                </a:moveTo>
                <a:cubicBezTo>
                  <a:pt x="1851224" y="2572016"/>
                  <a:pt x="1851523" y="2581088"/>
                  <a:pt x="1845048" y="2580121"/>
                </a:cubicBezTo>
                <a:cubicBezTo>
                  <a:pt x="1845929" y="2574234"/>
                  <a:pt x="1847027" y="2566877"/>
                  <a:pt x="1851883" y="2567603"/>
                </a:cubicBezTo>
                <a:close/>
                <a:moveTo>
                  <a:pt x="1361805" y="2566772"/>
                </a:moveTo>
                <a:cubicBezTo>
                  <a:pt x="1359491" y="2582252"/>
                  <a:pt x="1353667" y="2579799"/>
                  <a:pt x="1348073" y="2575798"/>
                </a:cubicBezTo>
                <a:cubicBezTo>
                  <a:pt x="1351564" y="2573155"/>
                  <a:pt x="1358083" y="2570965"/>
                  <a:pt x="1361805" y="2566772"/>
                </a:cubicBezTo>
                <a:close/>
                <a:moveTo>
                  <a:pt x="1904670" y="2565603"/>
                </a:moveTo>
                <a:cubicBezTo>
                  <a:pt x="1908042" y="2564502"/>
                  <a:pt x="1912746" y="2565205"/>
                  <a:pt x="1915883" y="2565674"/>
                </a:cubicBezTo>
                <a:cubicBezTo>
                  <a:pt x="1913846" y="2568577"/>
                  <a:pt x="1911574" y="2573047"/>
                  <a:pt x="1909537" y="2575951"/>
                </a:cubicBezTo>
                <a:cubicBezTo>
                  <a:pt x="1908437" y="2572579"/>
                  <a:pt x="1907573" y="2567640"/>
                  <a:pt x="1904670" y="2565603"/>
                </a:cubicBezTo>
                <a:close/>
                <a:moveTo>
                  <a:pt x="2121606" y="2562466"/>
                </a:moveTo>
                <a:cubicBezTo>
                  <a:pt x="2123210" y="2562147"/>
                  <a:pt x="2125059" y="2562796"/>
                  <a:pt x="2126582" y="2563023"/>
                </a:cubicBezTo>
                <a:cubicBezTo>
                  <a:pt x="2125494" y="2570314"/>
                  <a:pt x="2121143" y="2568173"/>
                  <a:pt x="2118096" y="2567718"/>
                </a:cubicBezTo>
                <a:cubicBezTo>
                  <a:pt x="2118642" y="2564073"/>
                  <a:pt x="2120002" y="2562786"/>
                  <a:pt x="2121606" y="2562466"/>
                </a:cubicBezTo>
                <a:close/>
                <a:moveTo>
                  <a:pt x="1053386" y="2562428"/>
                </a:moveTo>
                <a:cubicBezTo>
                  <a:pt x="1048138" y="2567897"/>
                  <a:pt x="1041793" y="2568513"/>
                  <a:pt x="1036748" y="2570886"/>
                </a:cubicBezTo>
                <a:cubicBezTo>
                  <a:pt x="1026885" y="2574103"/>
                  <a:pt x="1018553" y="2577548"/>
                  <a:pt x="1010221" y="2580993"/>
                </a:cubicBezTo>
                <a:cubicBezTo>
                  <a:pt x="1020241" y="2587181"/>
                  <a:pt x="1030788" y="2579375"/>
                  <a:pt x="1040650" y="2576160"/>
                </a:cubicBezTo>
                <a:cubicBezTo>
                  <a:pt x="1042293" y="2575624"/>
                  <a:pt x="1046339" y="2574273"/>
                  <a:pt x="1049542" y="2572016"/>
                </a:cubicBezTo>
                <a:lnTo>
                  <a:pt x="1051647" y="2569739"/>
                </a:lnTo>
                <a:lnTo>
                  <a:pt x="1050840" y="2567725"/>
                </a:lnTo>
                <a:cubicBezTo>
                  <a:pt x="1050535" y="2567127"/>
                  <a:pt x="1050231" y="2566758"/>
                  <a:pt x="1049623" y="2566018"/>
                </a:cubicBezTo>
                <a:cubicBezTo>
                  <a:pt x="1051415" y="2564600"/>
                  <a:pt x="1052188" y="2564715"/>
                  <a:pt x="1052432" y="2565725"/>
                </a:cubicBezTo>
                <a:lnTo>
                  <a:pt x="1052187" y="2569154"/>
                </a:lnTo>
                <a:lnTo>
                  <a:pt x="1053311" y="2567938"/>
                </a:lnTo>
                <a:cubicBezTo>
                  <a:pt x="1054086" y="2566344"/>
                  <a:pt x="1054247" y="2564511"/>
                  <a:pt x="1053386" y="2562428"/>
                </a:cubicBezTo>
                <a:close/>
                <a:moveTo>
                  <a:pt x="2069674" y="2561073"/>
                </a:moveTo>
                <a:cubicBezTo>
                  <a:pt x="2071196" y="2561301"/>
                  <a:pt x="2074242" y="2561756"/>
                  <a:pt x="2077288" y="2562211"/>
                </a:cubicBezTo>
                <a:cubicBezTo>
                  <a:pt x="2075710" y="2572773"/>
                  <a:pt x="2067864" y="2573180"/>
                  <a:pt x="2069674" y="2561073"/>
                </a:cubicBezTo>
                <a:close/>
                <a:moveTo>
                  <a:pt x="2377618" y="2561061"/>
                </a:moveTo>
                <a:cubicBezTo>
                  <a:pt x="2381737" y="2561709"/>
                  <a:pt x="2384986" y="2564144"/>
                  <a:pt x="2383865" y="2571644"/>
                </a:cubicBezTo>
                <a:cubicBezTo>
                  <a:pt x="2377582" y="2570705"/>
                  <a:pt x="2364106" y="2574930"/>
                  <a:pt x="2366157" y="2561201"/>
                </a:cubicBezTo>
                <a:cubicBezTo>
                  <a:pt x="2368513" y="2561552"/>
                  <a:pt x="2373500" y="2560414"/>
                  <a:pt x="2377618" y="2561061"/>
                </a:cubicBezTo>
                <a:close/>
                <a:moveTo>
                  <a:pt x="2011889" y="2560825"/>
                </a:moveTo>
                <a:cubicBezTo>
                  <a:pt x="2013823" y="2560094"/>
                  <a:pt x="2016140" y="2560515"/>
                  <a:pt x="2018281" y="2561058"/>
                </a:cubicBezTo>
                <a:cubicBezTo>
                  <a:pt x="2019707" y="2561418"/>
                  <a:pt x="2021056" y="2561835"/>
                  <a:pt x="2022159" y="2561999"/>
                </a:cubicBezTo>
                <a:cubicBezTo>
                  <a:pt x="2020347" y="2574125"/>
                  <a:pt x="2012212" y="2568162"/>
                  <a:pt x="2007797" y="2567502"/>
                </a:cubicBezTo>
                <a:cubicBezTo>
                  <a:pt x="2008405" y="2563438"/>
                  <a:pt x="2009955" y="2561556"/>
                  <a:pt x="2011889" y="2560825"/>
                </a:cubicBezTo>
                <a:close/>
                <a:moveTo>
                  <a:pt x="1963996" y="2560676"/>
                </a:moveTo>
                <a:cubicBezTo>
                  <a:pt x="1966912" y="2561112"/>
                  <a:pt x="1972980" y="2560415"/>
                  <a:pt x="1971574" y="2569826"/>
                </a:cubicBezTo>
                <a:cubicBezTo>
                  <a:pt x="1967199" y="2569173"/>
                  <a:pt x="1962590" y="2570087"/>
                  <a:pt x="1963996" y="2560676"/>
                </a:cubicBezTo>
                <a:close/>
                <a:moveTo>
                  <a:pt x="6962158" y="2559546"/>
                </a:moveTo>
                <a:cubicBezTo>
                  <a:pt x="6963657" y="2560062"/>
                  <a:pt x="6963657" y="2560062"/>
                  <a:pt x="6963657" y="2560062"/>
                </a:cubicBezTo>
                <a:lnTo>
                  <a:pt x="6963335" y="2560556"/>
                </a:lnTo>
                <a:lnTo>
                  <a:pt x="6962450" y="2559796"/>
                </a:lnTo>
                <a:cubicBezTo>
                  <a:pt x="6962158" y="2559546"/>
                  <a:pt x="6962158" y="2559546"/>
                  <a:pt x="6962158" y="2559546"/>
                </a:cubicBezTo>
                <a:close/>
                <a:moveTo>
                  <a:pt x="2004170" y="2559331"/>
                </a:moveTo>
                <a:cubicBezTo>
                  <a:pt x="2003504" y="2563790"/>
                  <a:pt x="2002563" y="2570085"/>
                  <a:pt x="2001857" y="2574806"/>
                </a:cubicBezTo>
                <a:cubicBezTo>
                  <a:pt x="1994719" y="2572131"/>
                  <a:pt x="1987326" y="2569417"/>
                  <a:pt x="1981224" y="2568505"/>
                </a:cubicBezTo>
                <a:cubicBezTo>
                  <a:pt x="1987447" y="2558173"/>
                  <a:pt x="1996601" y="2559541"/>
                  <a:pt x="2004170" y="2559331"/>
                </a:cubicBezTo>
                <a:close/>
                <a:moveTo>
                  <a:pt x="1953703" y="2558685"/>
                </a:moveTo>
                <a:cubicBezTo>
                  <a:pt x="1953009" y="2563328"/>
                  <a:pt x="1952083" y="2569521"/>
                  <a:pt x="1951389" y="2574164"/>
                </a:cubicBezTo>
                <a:cubicBezTo>
                  <a:pt x="1948642" y="2573754"/>
                  <a:pt x="1946893" y="2573492"/>
                  <a:pt x="1944146" y="2573082"/>
                </a:cubicBezTo>
                <a:cubicBezTo>
                  <a:pt x="1938150" y="2572186"/>
                  <a:pt x="1939307" y="2564446"/>
                  <a:pt x="1935273" y="2560678"/>
                </a:cubicBezTo>
                <a:cubicBezTo>
                  <a:pt x="1941500" y="2560026"/>
                  <a:pt x="1947476" y="2559337"/>
                  <a:pt x="1953703" y="2558685"/>
                </a:cubicBezTo>
                <a:close/>
                <a:moveTo>
                  <a:pt x="2141364" y="2557995"/>
                </a:moveTo>
                <a:cubicBezTo>
                  <a:pt x="2146751" y="2558800"/>
                  <a:pt x="2144480" y="2565983"/>
                  <a:pt x="2143601" y="2571869"/>
                </a:cubicBezTo>
                <a:cubicBezTo>
                  <a:pt x="2139385" y="2571239"/>
                  <a:pt x="2140485" y="2563881"/>
                  <a:pt x="2141364" y="2557995"/>
                </a:cubicBezTo>
                <a:close/>
                <a:moveTo>
                  <a:pt x="2047175" y="2557711"/>
                </a:moveTo>
                <a:cubicBezTo>
                  <a:pt x="2048358" y="2557888"/>
                  <a:pt x="2049778" y="2558100"/>
                  <a:pt x="2051434" y="2558348"/>
                </a:cubicBezTo>
                <a:cubicBezTo>
                  <a:pt x="2050532" y="2564382"/>
                  <a:pt x="2049828" y="2569102"/>
                  <a:pt x="2049123" y="2573823"/>
                </a:cubicBezTo>
                <a:cubicBezTo>
                  <a:pt x="2047466" y="2573576"/>
                  <a:pt x="2046046" y="2573364"/>
                  <a:pt x="2044863" y="2573187"/>
                </a:cubicBezTo>
                <a:cubicBezTo>
                  <a:pt x="2045568" y="2568465"/>
                  <a:pt x="2046274" y="2563746"/>
                  <a:pt x="2047175" y="2557711"/>
                </a:cubicBezTo>
                <a:close/>
                <a:moveTo>
                  <a:pt x="2651323" y="2553271"/>
                </a:moveTo>
                <a:lnTo>
                  <a:pt x="2660181" y="2559578"/>
                </a:lnTo>
                <a:lnTo>
                  <a:pt x="2685531" y="2575944"/>
                </a:lnTo>
                <a:lnTo>
                  <a:pt x="2701883" y="2577493"/>
                </a:lnTo>
                <a:cubicBezTo>
                  <a:pt x="2691502" y="2564999"/>
                  <a:pt x="2676209" y="2562713"/>
                  <a:pt x="2663130" y="2556070"/>
                </a:cubicBezTo>
                <a:close/>
                <a:moveTo>
                  <a:pt x="1406384" y="2551599"/>
                </a:moveTo>
                <a:cubicBezTo>
                  <a:pt x="1405253" y="2559166"/>
                  <a:pt x="1404386" y="2564966"/>
                  <a:pt x="1403256" y="2572532"/>
                </a:cubicBezTo>
                <a:cubicBezTo>
                  <a:pt x="1406322" y="2572990"/>
                  <a:pt x="1411146" y="2572164"/>
                  <a:pt x="1411774" y="2578444"/>
                </a:cubicBezTo>
                <a:cubicBezTo>
                  <a:pt x="1394490" y="2580504"/>
                  <a:pt x="1376271" y="2587064"/>
                  <a:pt x="1359411" y="2584544"/>
                </a:cubicBezTo>
                <a:lnTo>
                  <a:pt x="1359921" y="2583811"/>
                </a:lnTo>
                <a:lnTo>
                  <a:pt x="1358584" y="2582255"/>
                </a:lnTo>
                <a:cubicBezTo>
                  <a:pt x="1358801" y="2580797"/>
                  <a:pt x="1360439" y="2579550"/>
                  <a:pt x="1360657" y="2578093"/>
                </a:cubicBezTo>
                <a:lnTo>
                  <a:pt x="1361179" y="2582002"/>
                </a:lnTo>
                <a:lnTo>
                  <a:pt x="1369140" y="2570560"/>
                </a:lnTo>
                <a:cubicBezTo>
                  <a:pt x="1372034" y="2565610"/>
                  <a:pt x="1374732" y="2560664"/>
                  <a:pt x="1377691" y="2556594"/>
                </a:cubicBezTo>
                <a:cubicBezTo>
                  <a:pt x="1381887" y="2549485"/>
                  <a:pt x="1380970" y="2566108"/>
                  <a:pt x="1380519" y="2569134"/>
                </a:cubicBezTo>
                <a:cubicBezTo>
                  <a:pt x="1385117" y="2569822"/>
                  <a:pt x="1386437" y="2560995"/>
                  <a:pt x="1388647" y="2556684"/>
                </a:cubicBezTo>
                <a:cubicBezTo>
                  <a:pt x="1392843" y="2549576"/>
                  <a:pt x="1401559" y="2552425"/>
                  <a:pt x="1406384" y="2551599"/>
                </a:cubicBezTo>
                <a:close/>
                <a:moveTo>
                  <a:pt x="2376303" y="2547132"/>
                </a:moveTo>
                <a:cubicBezTo>
                  <a:pt x="2379440" y="2547601"/>
                  <a:pt x="2382577" y="2548070"/>
                  <a:pt x="2387283" y="2548773"/>
                </a:cubicBezTo>
                <a:cubicBezTo>
                  <a:pt x="2386827" y="2551820"/>
                  <a:pt x="2386372" y="2554866"/>
                  <a:pt x="2386144" y="2556388"/>
                </a:cubicBezTo>
                <a:cubicBezTo>
                  <a:pt x="2381439" y="2555686"/>
                  <a:pt x="2378302" y="2555217"/>
                  <a:pt x="2375165" y="2554748"/>
                </a:cubicBezTo>
                <a:cubicBezTo>
                  <a:pt x="2375392" y="2553225"/>
                  <a:pt x="2375848" y="2550179"/>
                  <a:pt x="2376303" y="2547132"/>
                </a:cubicBezTo>
                <a:close/>
                <a:moveTo>
                  <a:pt x="1429141" y="2546955"/>
                </a:moveTo>
                <a:cubicBezTo>
                  <a:pt x="1435188" y="2547858"/>
                  <a:pt x="1430096" y="2561252"/>
                  <a:pt x="1435683" y="2565231"/>
                </a:cubicBezTo>
                <a:cubicBezTo>
                  <a:pt x="1441270" y="2569211"/>
                  <a:pt x="1450187" y="2559535"/>
                  <a:pt x="1453342" y="2569442"/>
                </a:cubicBezTo>
                <a:cubicBezTo>
                  <a:pt x="1441079" y="2570492"/>
                  <a:pt x="1428487" y="2572018"/>
                  <a:pt x="1414230" y="2574343"/>
                </a:cubicBezTo>
                <a:cubicBezTo>
                  <a:pt x="1413370" y="2569759"/>
                  <a:pt x="1414881" y="2569985"/>
                  <a:pt x="1414060" y="2565145"/>
                </a:cubicBezTo>
                <a:cubicBezTo>
                  <a:pt x="1414750" y="2560530"/>
                  <a:pt x="1411955" y="2558541"/>
                  <a:pt x="1410903" y="2555237"/>
                </a:cubicBezTo>
                <a:cubicBezTo>
                  <a:pt x="1414387" y="2552613"/>
                  <a:pt x="1417869" y="2549987"/>
                  <a:pt x="1422865" y="2547589"/>
                </a:cubicBezTo>
                <a:cubicBezTo>
                  <a:pt x="1422635" y="2549128"/>
                  <a:pt x="1421789" y="2575472"/>
                  <a:pt x="1425962" y="2568233"/>
                </a:cubicBezTo>
                <a:cubicBezTo>
                  <a:pt x="1428355" y="2562563"/>
                  <a:pt x="1427993" y="2554646"/>
                  <a:pt x="1429141" y="2546955"/>
                </a:cubicBezTo>
                <a:close/>
                <a:moveTo>
                  <a:pt x="916223" y="2546419"/>
                </a:moveTo>
                <a:cubicBezTo>
                  <a:pt x="918351" y="2545902"/>
                  <a:pt x="920373" y="2547340"/>
                  <a:pt x="920515" y="2551369"/>
                </a:cubicBezTo>
                <a:cubicBezTo>
                  <a:pt x="917365" y="2552502"/>
                  <a:pt x="914449" y="2552067"/>
                  <a:pt x="911298" y="2553199"/>
                </a:cubicBezTo>
                <a:cubicBezTo>
                  <a:pt x="911864" y="2549409"/>
                  <a:pt x="914097" y="2546936"/>
                  <a:pt x="916223" y="2546419"/>
                </a:cubicBezTo>
                <a:close/>
                <a:moveTo>
                  <a:pt x="2588251" y="2545188"/>
                </a:moveTo>
                <a:cubicBezTo>
                  <a:pt x="2591387" y="2545656"/>
                  <a:pt x="2594524" y="2546125"/>
                  <a:pt x="2597662" y="2546594"/>
                </a:cubicBezTo>
                <a:cubicBezTo>
                  <a:pt x="2596525" y="2554198"/>
                  <a:pt x="2596731" y="2563558"/>
                  <a:pt x="2595405" y="2572430"/>
                </a:cubicBezTo>
                <a:cubicBezTo>
                  <a:pt x="2593138" y="2566131"/>
                  <a:pt x="2590911" y="2559578"/>
                  <a:pt x="2586660" y="2555834"/>
                </a:cubicBezTo>
                <a:cubicBezTo>
                  <a:pt x="2587341" y="2551271"/>
                  <a:pt x="2587796" y="2548229"/>
                  <a:pt x="2588251" y="2545188"/>
                </a:cubicBezTo>
                <a:close/>
                <a:moveTo>
                  <a:pt x="6082437" y="2542431"/>
                </a:moveTo>
                <a:lnTo>
                  <a:pt x="6102933" y="2559866"/>
                </a:lnTo>
                <a:cubicBezTo>
                  <a:pt x="6106879" y="2563347"/>
                  <a:pt x="6120035" y="2570857"/>
                  <a:pt x="6129399" y="2577616"/>
                </a:cubicBezTo>
                <a:lnTo>
                  <a:pt x="6136698" y="2583682"/>
                </a:lnTo>
                <a:lnTo>
                  <a:pt x="6137259" y="2584677"/>
                </a:lnTo>
                <a:lnTo>
                  <a:pt x="6137996" y="2586887"/>
                </a:lnTo>
                <a:cubicBezTo>
                  <a:pt x="6134052" y="2585566"/>
                  <a:pt x="6118145" y="2573781"/>
                  <a:pt x="6115533" y="2572373"/>
                </a:cubicBezTo>
                <a:cubicBezTo>
                  <a:pt x="6108975" y="2567636"/>
                  <a:pt x="6103734" y="2564022"/>
                  <a:pt x="6099090" y="2560942"/>
                </a:cubicBezTo>
                <a:lnTo>
                  <a:pt x="6096633" y="2559370"/>
                </a:lnTo>
                <a:close/>
                <a:moveTo>
                  <a:pt x="6042355" y="2542071"/>
                </a:moveTo>
                <a:cubicBezTo>
                  <a:pt x="6042808" y="2542334"/>
                  <a:pt x="6042792" y="2543342"/>
                  <a:pt x="6041908" y="2545800"/>
                </a:cubicBezTo>
                <a:cubicBezTo>
                  <a:pt x="6041908" y="2545800"/>
                  <a:pt x="6041020" y="2544419"/>
                  <a:pt x="6039983" y="2542806"/>
                </a:cubicBezTo>
                <a:cubicBezTo>
                  <a:pt x="6040977" y="2542288"/>
                  <a:pt x="6041901" y="2541808"/>
                  <a:pt x="6042355" y="2542071"/>
                </a:cubicBezTo>
                <a:close/>
                <a:moveTo>
                  <a:pt x="1568443" y="2539143"/>
                </a:moveTo>
                <a:cubicBezTo>
                  <a:pt x="1570651" y="2539473"/>
                  <a:pt x="1574134" y="2538818"/>
                  <a:pt x="1576840" y="2539582"/>
                </a:cubicBezTo>
                <a:cubicBezTo>
                  <a:pt x="1579547" y="2540345"/>
                  <a:pt x="1581478" y="2542528"/>
                  <a:pt x="1580581" y="2548531"/>
                </a:cubicBezTo>
                <a:cubicBezTo>
                  <a:pt x="1576166" y="2547871"/>
                  <a:pt x="1566649" y="2551151"/>
                  <a:pt x="1568443" y="2539143"/>
                </a:cubicBezTo>
                <a:close/>
                <a:moveTo>
                  <a:pt x="2355934" y="2537194"/>
                </a:moveTo>
                <a:cubicBezTo>
                  <a:pt x="2358852" y="2537629"/>
                  <a:pt x="2364684" y="2538501"/>
                  <a:pt x="2363594" y="2545792"/>
                </a:cubicBezTo>
                <a:cubicBezTo>
                  <a:pt x="2359220" y="2545138"/>
                  <a:pt x="2354626" y="2545943"/>
                  <a:pt x="2355934" y="2537194"/>
                </a:cubicBezTo>
                <a:close/>
                <a:moveTo>
                  <a:pt x="1057688" y="2536500"/>
                </a:moveTo>
                <a:lnTo>
                  <a:pt x="1057027" y="2537456"/>
                </a:lnTo>
                <a:cubicBezTo>
                  <a:pt x="1056698" y="2537933"/>
                  <a:pt x="1056916" y="2537615"/>
                  <a:pt x="1057355" y="2536979"/>
                </a:cubicBezTo>
                <a:close/>
                <a:moveTo>
                  <a:pt x="1419214" y="2534703"/>
                </a:moveTo>
                <a:cubicBezTo>
                  <a:pt x="1419402" y="2535094"/>
                  <a:pt x="1419243" y="2536159"/>
                  <a:pt x="1418925" y="2538289"/>
                </a:cubicBezTo>
                <a:cubicBezTo>
                  <a:pt x="1418925" y="2538289"/>
                  <a:pt x="1419136" y="2536869"/>
                  <a:pt x="1417422" y="2535161"/>
                </a:cubicBezTo>
                <a:cubicBezTo>
                  <a:pt x="1418491" y="2534595"/>
                  <a:pt x="1419026" y="2534312"/>
                  <a:pt x="1419214" y="2534703"/>
                </a:cubicBezTo>
                <a:close/>
                <a:moveTo>
                  <a:pt x="2582266" y="2533707"/>
                </a:moveTo>
                <a:lnTo>
                  <a:pt x="2582298" y="2534099"/>
                </a:lnTo>
                <a:cubicBezTo>
                  <a:pt x="2582387" y="2535170"/>
                  <a:pt x="2582458" y="2536027"/>
                  <a:pt x="2582458" y="2536027"/>
                </a:cubicBezTo>
                <a:close/>
                <a:moveTo>
                  <a:pt x="761925" y="2533330"/>
                </a:moveTo>
                <a:cubicBezTo>
                  <a:pt x="762224" y="2533995"/>
                  <a:pt x="761982" y="2535614"/>
                  <a:pt x="761498" y="2538851"/>
                </a:cubicBezTo>
                <a:cubicBezTo>
                  <a:pt x="760184" y="2537000"/>
                  <a:pt x="760426" y="2535381"/>
                  <a:pt x="759110" y="2533530"/>
                </a:cubicBezTo>
                <a:cubicBezTo>
                  <a:pt x="760788" y="2532953"/>
                  <a:pt x="761628" y="2532664"/>
                  <a:pt x="761925" y="2533330"/>
                </a:cubicBezTo>
                <a:close/>
                <a:moveTo>
                  <a:pt x="2582110" y="2531815"/>
                </a:moveTo>
                <a:lnTo>
                  <a:pt x="2582132" y="2532091"/>
                </a:lnTo>
                <a:lnTo>
                  <a:pt x="2582266" y="2533707"/>
                </a:lnTo>
                <a:close/>
                <a:moveTo>
                  <a:pt x="2567437" y="2530585"/>
                </a:moveTo>
                <a:cubicBezTo>
                  <a:pt x="2571683" y="2531220"/>
                  <a:pt x="2576181" y="2531892"/>
                  <a:pt x="2580677" y="2532564"/>
                </a:cubicBezTo>
                <a:cubicBezTo>
                  <a:pt x="2575042" y="2539507"/>
                  <a:pt x="2571001" y="2535789"/>
                  <a:pt x="2567437" y="2530585"/>
                </a:cubicBezTo>
                <a:close/>
                <a:moveTo>
                  <a:pt x="2581979" y="2530243"/>
                </a:moveTo>
                <a:cubicBezTo>
                  <a:pt x="2581927" y="2529600"/>
                  <a:pt x="2581961" y="2530029"/>
                  <a:pt x="2582032" y="2530886"/>
                </a:cubicBezTo>
                <a:lnTo>
                  <a:pt x="2582110" y="2531815"/>
                </a:lnTo>
                <a:close/>
                <a:moveTo>
                  <a:pt x="950980" y="2529081"/>
                </a:moveTo>
                <a:cubicBezTo>
                  <a:pt x="952713" y="2528594"/>
                  <a:pt x="954844" y="2529285"/>
                  <a:pt x="957092" y="2529621"/>
                </a:cubicBezTo>
                <a:cubicBezTo>
                  <a:pt x="956003" y="2536913"/>
                  <a:pt x="950258" y="2536054"/>
                  <a:pt x="947259" y="2535606"/>
                </a:cubicBezTo>
                <a:cubicBezTo>
                  <a:pt x="947913" y="2531231"/>
                  <a:pt x="949248" y="2529567"/>
                  <a:pt x="950980" y="2529081"/>
                </a:cubicBezTo>
                <a:close/>
                <a:moveTo>
                  <a:pt x="2615035" y="2528184"/>
                </a:moveTo>
                <a:lnTo>
                  <a:pt x="2613588" y="2528339"/>
                </a:lnTo>
                <a:lnTo>
                  <a:pt x="2625499" y="2534886"/>
                </a:lnTo>
                <a:lnTo>
                  <a:pt x="2639338" y="2544739"/>
                </a:lnTo>
                <a:lnTo>
                  <a:pt x="2640090" y="2534126"/>
                </a:lnTo>
                <a:cubicBezTo>
                  <a:pt x="2631204" y="2538662"/>
                  <a:pt x="2623387" y="2530166"/>
                  <a:pt x="2615035" y="2528184"/>
                </a:cubicBezTo>
                <a:close/>
                <a:moveTo>
                  <a:pt x="707971" y="2525267"/>
                </a:moveTo>
                <a:cubicBezTo>
                  <a:pt x="708267" y="2525933"/>
                  <a:pt x="708025" y="2527551"/>
                  <a:pt x="707541" y="2530788"/>
                </a:cubicBezTo>
                <a:cubicBezTo>
                  <a:pt x="706097" y="2528918"/>
                  <a:pt x="706340" y="2527299"/>
                  <a:pt x="705176" y="2525470"/>
                </a:cubicBezTo>
                <a:cubicBezTo>
                  <a:pt x="706843" y="2524892"/>
                  <a:pt x="707676" y="2524602"/>
                  <a:pt x="707971" y="2525267"/>
                </a:cubicBezTo>
                <a:close/>
                <a:moveTo>
                  <a:pt x="2674294" y="2523216"/>
                </a:moveTo>
                <a:cubicBezTo>
                  <a:pt x="2671808" y="2522845"/>
                  <a:pt x="2669443" y="2522980"/>
                  <a:pt x="2667556" y="2524163"/>
                </a:cubicBezTo>
                <a:lnTo>
                  <a:pt x="2665162" y="2528644"/>
                </a:lnTo>
                <a:lnTo>
                  <a:pt x="2667392" y="2531375"/>
                </a:lnTo>
                <a:lnTo>
                  <a:pt x="2683900" y="2534884"/>
                </a:lnTo>
                <a:lnTo>
                  <a:pt x="2687771" y="2527183"/>
                </a:lnTo>
                <a:cubicBezTo>
                  <a:pt x="2684713" y="2526726"/>
                  <a:pt x="2679264" y="2523960"/>
                  <a:pt x="2674294" y="2523216"/>
                </a:cubicBezTo>
                <a:close/>
                <a:moveTo>
                  <a:pt x="1760966" y="2522988"/>
                </a:moveTo>
                <a:cubicBezTo>
                  <a:pt x="1760771" y="2524299"/>
                  <a:pt x="1762058" y="2526100"/>
                  <a:pt x="1761823" y="2527674"/>
                </a:cubicBezTo>
                <a:cubicBezTo>
                  <a:pt x="1758778" y="2527218"/>
                  <a:pt x="1755497" y="2528337"/>
                  <a:pt x="1753739" y="2529683"/>
                </a:cubicBezTo>
                <a:cubicBezTo>
                  <a:pt x="1754679" y="2523389"/>
                  <a:pt x="1757921" y="2522533"/>
                  <a:pt x="1760966" y="2522988"/>
                </a:cubicBezTo>
                <a:close/>
                <a:moveTo>
                  <a:pt x="2552485" y="2522224"/>
                </a:moveTo>
                <a:lnTo>
                  <a:pt x="2551308" y="2525395"/>
                </a:lnTo>
                <a:cubicBezTo>
                  <a:pt x="2550816" y="2529994"/>
                  <a:pt x="2550839" y="2535060"/>
                  <a:pt x="2550155" y="2539630"/>
                </a:cubicBezTo>
                <a:cubicBezTo>
                  <a:pt x="2552137" y="2536811"/>
                  <a:pt x="2554119" y="2533993"/>
                  <a:pt x="2555872" y="2532696"/>
                </a:cubicBezTo>
                <a:cubicBezTo>
                  <a:pt x="2555303" y="2536506"/>
                  <a:pt x="2553801" y="2541342"/>
                  <a:pt x="2553089" y="2546104"/>
                </a:cubicBezTo>
                <a:lnTo>
                  <a:pt x="2554076" y="2552603"/>
                </a:lnTo>
                <a:lnTo>
                  <a:pt x="2567495" y="2559176"/>
                </a:lnTo>
                <a:lnTo>
                  <a:pt x="2566966" y="2556809"/>
                </a:lnTo>
                <a:cubicBezTo>
                  <a:pt x="2566966" y="2556809"/>
                  <a:pt x="2568149" y="2556158"/>
                  <a:pt x="2569053" y="2556087"/>
                </a:cubicBezTo>
                <a:cubicBezTo>
                  <a:pt x="2569958" y="2556015"/>
                  <a:pt x="2570584" y="2556522"/>
                  <a:pt x="2569472" y="2558837"/>
                </a:cubicBezTo>
                <a:lnTo>
                  <a:pt x="2568460" y="2559650"/>
                </a:lnTo>
                <a:lnTo>
                  <a:pt x="2578009" y="2564326"/>
                </a:lnTo>
                <a:lnTo>
                  <a:pt x="2576649" y="2561184"/>
                </a:lnTo>
                <a:cubicBezTo>
                  <a:pt x="2577802" y="2560946"/>
                  <a:pt x="2578926" y="2560909"/>
                  <a:pt x="2579895" y="2561126"/>
                </a:cubicBezTo>
                <a:cubicBezTo>
                  <a:pt x="2581349" y="2561452"/>
                  <a:pt x="2582454" y="2562352"/>
                  <a:pt x="2582793" y="2564007"/>
                </a:cubicBezTo>
                <a:lnTo>
                  <a:pt x="2582241" y="2566399"/>
                </a:lnTo>
                <a:lnTo>
                  <a:pt x="2585275" y="2567885"/>
                </a:lnTo>
                <a:cubicBezTo>
                  <a:pt x="2589634" y="2570102"/>
                  <a:pt x="2597642" y="2577550"/>
                  <a:pt x="2603143" y="2572121"/>
                </a:cubicBezTo>
                <a:cubicBezTo>
                  <a:pt x="2611933" y="2565617"/>
                  <a:pt x="2600383" y="2559199"/>
                  <a:pt x="2601526" y="2551554"/>
                </a:cubicBezTo>
                <a:cubicBezTo>
                  <a:pt x="2606115" y="2552239"/>
                  <a:pt x="2612651" y="2550350"/>
                  <a:pt x="2616819" y="2553839"/>
                </a:cubicBezTo>
                <a:cubicBezTo>
                  <a:pt x="2619000" y="2554946"/>
                  <a:pt x="2618982" y="2557680"/>
                  <a:pt x="2618334" y="2560709"/>
                </a:cubicBezTo>
                <a:lnTo>
                  <a:pt x="2618039" y="2561829"/>
                </a:lnTo>
                <a:lnTo>
                  <a:pt x="2621187" y="2561568"/>
                </a:lnTo>
                <a:cubicBezTo>
                  <a:pt x="2622545" y="2562944"/>
                  <a:pt x="2623292" y="2565791"/>
                  <a:pt x="2624250" y="2569843"/>
                </a:cubicBezTo>
                <a:lnTo>
                  <a:pt x="2624646" y="2570173"/>
                </a:lnTo>
                <a:lnTo>
                  <a:pt x="2658693" y="2573401"/>
                </a:lnTo>
                <a:lnTo>
                  <a:pt x="2658441" y="2572965"/>
                </a:lnTo>
                <a:cubicBezTo>
                  <a:pt x="2654636" y="2570083"/>
                  <a:pt x="2650284" y="2568261"/>
                  <a:pt x="2648104" y="2567154"/>
                </a:cubicBezTo>
                <a:cubicBezTo>
                  <a:pt x="2641143" y="2561424"/>
                  <a:pt x="2633954" y="2557223"/>
                  <a:pt x="2625235" y="2552793"/>
                </a:cubicBezTo>
                <a:cubicBezTo>
                  <a:pt x="2618300" y="2548630"/>
                  <a:pt x="2609352" y="2545729"/>
                  <a:pt x="2602848" y="2536941"/>
                </a:cubicBezTo>
                <a:cubicBezTo>
                  <a:pt x="2601279" y="2534362"/>
                  <a:pt x="2599444" y="2532914"/>
                  <a:pt x="2597619" y="2531889"/>
                </a:cubicBezTo>
                <a:lnTo>
                  <a:pt x="2597507" y="2531834"/>
                </a:lnTo>
                <a:lnTo>
                  <a:pt x="2580245" y="2528311"/>
                </a:lnTo>
                <a:cubicBezTo>
                  <a:pt x="2571068" y="2526940"/>
                  <a:pt x="2561665" y="2527097"/>
                  <a:pt x="2552946" y="2522668"/>
                </a:cubicBezTo>
                <a:close/>
                <a:moveTo>
                  <a:pt x="839254" y="2520058"/>
                </a:moveTo>
                <a:cubicBezTo>
                  <a:pt x="843629" y="2520711"/>
                  <a:pt x="848222" y="2519907"/>
                  <a:pt x="846914" y="2528656"/>
                </a:cubicBezTo>
                <a:cubicBezTo>
                  <a:pt x="843996" y="2528220"/>
                  <a:pt x="838164" y="2527348"/>
                  <a:pt x="839254" y="2520058"/>
                </a:cubicBezTo>
                <a:close/>
                <a:moveTo>
                  <a:pt x="1586475" y="2519897"/>
                </a:moveTo>
                <a:cubicBezTo>
                  <a:pt x="1587933" y="2520115"/>
                  <a:pt x="1587705" y="2521638"/>
                  <a:pt x="1588935" y="2523380"/>
                </a:cubicBezTo>
                <a:cubicBezTo>
                  <a:pt x="1585792" y="2524467"/>
                  <a:pt x="1582648" y="2525553"/>
                  <a:pt x="1579503" y="2526640"/>
                </a:cubicBezTo>
                <a:cubicBezTo>
                  <a:pt x="1580413" y="2520549"/>
                  <a:pt x="1583558" y="2519461"/>
                  <a:pt x="1586475" y="2519897"/>
                </a:cubicBezTo>
                <a:close/>
                <a:moveTo>
                  <a:pt x="1764920" y="2519673"/>
                </a:moveTo>
                <a:cubicBezTo>
                  <a:pt x="1765252" y="2520116"/>
                  <a:pt x="1765091" y="2521186"/>
                  <a:pt x="1764773" y="2523315"/>
                </a:cubicBezTo>
                <a:cubicBezTo>
                  <a:pt x="1764773" y="2523315"/>
                  <a:pt x="1763464" y="2521426"/>
                  <a:pt x="1762121" y="2519770"/>
                </a:cubicBezTo>
                <a:cubicBezTo>
                  <a:pt x="1763766" y="2519411"/>
                  <a:pt x="1764588" y="2519232"/>
                  <a:pt x="1764920" y="2519673"/>
                </a:cubicBezTo>
                <a:close/>
                <a:moveTo>
                  <a:pt x="1485322" y="2518607"/>
                </a:moveTo>
                <a:cubicBezTo>
                  <a:pt x="1487530" y="2518938"/>
                  <a:pt x="1491010" y="2518300"/>
                  <a:pt x="1493713" y="2519090"/>
                </a:cubicBezTo>
                <a:cubicBezTo>
                  <a:pt x="1496415" y="2519879"/>
                  <a:pt x="1498341" y="2522097"/>
                  <a:pt x="1497438" y="2528137"/>
                </a:cubicBezTo>
                <a:cubicBezTo>
                  <a:pt x="1493023" y="2527477"/>
                  <a:pt x="1483517" y="2530687"/>
                  <a:pt x="1485322" y="2518607"/>
                </a:cubicBezTo>
                <a:close/>
                <a:moveTo>
                  <a:pt x="2508759" y="2518258"/>
                </a:moveTo>
                <a:cubicBezTo>
                  <a:pt x="2506737" y="2518735"/>
                  <a:pt x="2504927" y="2520411"/>
                  <a:pt x="2504244" y="2524982"/>
                </a:cubicBezTo>
                <a:cubicBezTo>
                  <a:pt x="2508822" y="2525666"/>
                  <a:pt x="2513400" y="2526350"/>
                  <a:pt x="2514538" y="2518732"/>
                </a:cubicBezTo>
                <a:cubicBezTo>
                  <a:pt x="2513012" y="2518504"/>
                  <a:pt x="2510780" y="2517781"/>
                  <a:pt x="2508759" y="2518258"/>
                </a:cubicBezTo>
                <a:close/>
                <a:moveTo>
                  <a:pt x="6134882" y="2517281"/>
                </a:moveTo>
                <a:lnTo>
                  <a:pt x="6142097" y="2522278"/>
                </a:lnTo>
                <a:cubicBezTo>
                  <a:pt x="6151690" y="2531585"/>
                  <a:pt x="6161709" y="2540670"/>
                  <a:pt x="6172478" y="2549594"/>
                </a:cubicBezTo>
                <a:lnTo>
                  <a:pt x="6188466" y="2561673"/>
                </a:lnTo>
                <a:lnTo>
                  <a:pt x="6187983" y="2561716"/>
                </a:lnTo>
                <a:cubicBezTo>
                  <a:pt x="6188619" y="2562984"/>
                  <a:pt x="6190448" y="2565728"/>
                  <a:pt x="6193966" y="2570689"/>
                </a:cubicBezTo>
                <a:lnTo>
                  <a:pt x="6196262" y="2574001"/>
                </a:lnTo>
                <a:lnTo>
                  <a:pt x="6191043" y="2570410"/>
                </a:lnTo>
                <a:lnTo>
                  <a:pt x="6157736" y="2545963"/>
                </a:lnTo>
                <a:lnTo>
                  <a:pt x="6148527" y="2533264"/>
                </a:lnTo>
                <a:close/>
                <a:moveTo>
                  <a:pt x="2772824" y="2514610"/>
                </a:moveTo>
                <a:lnTo>
                  <a:pt x="2771397" y="2516170"/>
                </a:lnTo>
                <a:lnTo>
                  <a:pt x="2772895" y="2514638"/>
                </a:lnTo>
                <a:close/>
                <a:moveTo>
                  <a:pt x="941341" y="2511987"/>
                </a:moveTo>
                <a:cubicBezTo>
                  <a:pt x="940885" y="2515032"/>
                  <a:pt x="940430" y="2518078"/>
                  <a:pt x="940202" y="2519602"/>
                </a:cubicBezTo>
                <a:cubicBezTo>
                  <a:pt x="935788" y="2518942"/>
                  <a:pt x="931373" y="2518282"/>
                  <a:pt x="927641" y="2513053"/>
                </a:cubicBezTo>
                <a:cubicBezTo>
                  <a:pt x="932055" y="2513713"/>
                  <a:pt x="936698" y="2512849"/>
                  <a:pt x="941341" y="2511987"/>
                </a:cubicBezTo>
                <a:close/>
                <a:moveTo>
                  <a:pt x="1630697" y="2510418"/>
                </a:moveTo>
                <a:cubicBezTo>
                  <a:pt x="1630467" y="2511954"/>
                  <a:pt x="1631751" y="2513717"/>
                  <a:pt x="1631521" y="2515253"/>
                </a:cubicBezTo>
                <a:cubicBezTo>
                  <a:pt x="1623726" y="2515660"/>
                  <a:pt x="1615929" y="2516065"/>
                  <a:pt x="1607904" y="2518009"/>
                </a:cubicBezTo>
                <a:cubicBezTo>
                  <a:pt x="1603387" y="2518905"/>
                  <a:pt x="1594673" y="2525459"/>
                  <a:pt x="1591282" y="2517096"/>
                </a:cubicBezTo>
                <a:cubicBezTo>
                  <a:pt x="1604076" y="2514294"/>
                  <a:pt x="1616389" y="2512992"/>
                  <a:pt x="1630697" y="2510418"/>
                </a:cubicBezTo>
                <a:close/>
                <a:moveTo>
                  <a:pt x="4893980" y="2509818"/>
                </a:moveTo>
                <a:lnTo>
                  <a:pt x="4889679" y="2512089"/>
                </a:lnTo>
                <a:lnTo>
                  <a:pt x="4886533" y="2513525"/>
                </a:lnTo>
                <a:lnTo>
                  <a:pt x="4941437" y="2568452"/>
                </a:lnTo>
                <a:cubicBezTo>
                  <a:pt x="5018184" y="2642777"/>
                  <a:pt x="5099251" y="2716660"/>
                  <a:pt x="5178453" y="2784795"/>
                </a:cubicBezTo>
                <a:lnTo>
                  <a:pt x="5244193" y="2838991"/>
                </a:lnTo>
                <a:lnTo>
                  <a:pt x="5255081" y="2836608"/>
                </a:lnTo>
                <a:lnTo>
                  <a:pt x="5197753" y="2790129"/>
                </a:lnTo>
                <a:cubicBezTo>
                  <a:pt x="5120257" y="2727249"/>
                  <a:pt x="5052759" y="2666308"/>
                  <a:pt x="4990210" y="2606289"/>
                </a:cubicBezTo>
                <a:close/>
                <a:moveTo>
                  <a:pt x="6228966" y="2507532"/>
                </a:moveTo>
                <a:cubicBezTo>
                  <a:pt x="6233518" y="2509006"/>
                  <a:pt x="6236475" y="2510580"/>
                  <a:pt x="6238180" y="2511904"/>
                </a:cubicBezTo>
                <a:cubicBezTo>
                  <a:pt x="6239459" y="2512896"/>
                  <a:pt x="6240033" y="2513747"/>
                  <a:pt x="6240047" y="2514308"/>
                </a:cubicBezTo>
                <a:cubicBezTo>
                  <a:pt x="6240090" y="2515990"/>
                  <a:pt x="6235094" y="2515065"/>
                  <a:pt x="6228966" y="2507532"/>
                </a:cubicBezTo>
                <a:close/>
                <a:moveTo>
                  <a:pt x="1651204" y="2506586"/>
                </a:moveTo>
                <a:cubicBezTo>
                  <a:pt x="1648891" y="2522062"/>
                  <a:pt x="1635461" y="2515228"/>
                  <a:pt x="1631689" y="2508229"/>
                </a:cubicBezTo>
                <a:cubicBezTo>
                  <a:pt x="1638208" y="2507594"/>
                  <a:pt x="1644725" y="2506960"/>
                  <a:pt x="1651204" y="2506586"/>
                </a:cubicBezTo>
                <a:close/>
                <a:moveTo>
                  <a:pt x="947268" y="2504827"/>
                </a:moveTo>
                <a:cubicBezTo>
                  <a:pt x="951867" y="2505514"/>
                  <a:pt x="957998" y="2506431"/>
                  <a:pt x="963874" y="2507309"/>
                </a:cubicBezTo>
                <a:cubicBezTo>
                  <a:pt x="958837" y="2511305"/>
                  <a:pt x="954590" y="2516999"/>
                  <a:pt x="949554" y="2520994"/>
                </a:cubicBezTo>
                <a:cubicBezTo>
                  <a:pt x="948714" y="2516121"/>
                  <a:pt x="948106" y="2509701"/>
                  <a:pt x="947268" y="2504827"/>
                </a:cubicBezTo>
                <a:close/>
                <a:moveTo>
                  <a:pt x="2143568" y="2504816"/>
                </a:moveTo>
                <a:cubicBezTo>
                  <a:pt x="2145108" y="2504219"/>
                  <a:pt x="2146174" y="2504378"/>
                  <a:pt x="2146586" y="2505267"/>
                </a:cubicBezTo>
                <a:lnTo>
                  <a:pt x="2145997" y="2508412"/>
                </a:lnTo>
                <a:lnTo>
                  <a:pt x="2147301" y="2506017"/>
                </a:lnTo>
                <a:cubicBezTo>
                  <a:pt x="2148645" y="2507670"/>
                  <a:pt x="2148433" y="2509090"/>
                  <a:pt x="2148222" y="2510509"/>
                </a:cubicBezTo>
                <a:cubicBezTo>
                  <a:pt x="2146664" y="2510277"/>
                  <a:pt x="2146664" y="2510277"/>
                  <a:pt x="2145109" y="2510044"/>
                </a:cubicBezTo>
                <a:lnTo>
                  <a:pt x="2145427" y="2509459"/>
                </a:lnTo>
                <a:close/>
                <a:moveTo>
                  <a:pt x="1532052" y="2504373"/>
                </a:moveTo>
                <a:cubicBezTo>
                  <a:pt x="1535692" y="2504721"/>
                  <a:pt x="1538885" y="2506760"/>
                  <a:pt x="1539607" y="2512332"/>
                </a:cubicBezTo>
                <a:cubicBezTo>
                  <a:pt x="1540823" y="2525004"/>
                  <a:pt x="1537933" y="2533938"/>
                  <a:pt x="1546639" y="2538101"/>
                </a:cubicBezTo>
                <a:cubicBezTo>
                  <a:pt x="1554825" y="2544008"/>
                  <a:pt x="1551935" y="2552944"/>
                  <a:pt x="1550109" y="2565162"/>
                </a:cubicBezTo>
                <a:cubicBezTo>
                  <a:pt x="1544483" y="2561197"/>
                  <a:pt x="1538881" y="2558799"/>
                  <a:pt x="1533255" y="2554836"/>
                </a:cubicBezTo>
                <a:cubicBezTo>
                  <a:pt x="1532342" y="2560944"/>
                  <a:pt x="1531658" y="2565526"/>
                  <a:pt x="1530973" y="2570106"/>
                </a:cubicBezTo>
                <a:cubicBezTo>
                  <a:pt x="1517745" y="2565007"/>
                  <a:pt x="1504059" y="2562962"/>
                  <a:pt x="1488420" y="2565309"/>
                </a:cubicBezTo>
                <a:cubicBezTo>
                  <a:pt x="1477320" y="2566772"/>
                  <a:pt x="1464013" y="2572590"/>
                  <a:pt x="1454509" y="2563364"/>
                </a:cubicBezTo>
                <a:cubicBezTo>
                  <a:pt x="1456791" y="2548093"/>
                  <a:pt x="1460518" y="2543967"/>
                  <a:pt x="1468805" y="2540522"/>
                </a:cubicBezTo>
                <a:cubicBezTo>
                  <a:pt x="1479906" y="2539058"/>
                  <a:pt x="1491235" y="2536066"/>
                  <a:pt x="1501006" y="2533104"/>
                </a:cubicBezTo>
                <a:cubicBezTo>
                  <a:pt x="1510371" y="2531121"/>
                  <a:pt x="1521016" y="2532711"/>
                  <a:pt x="1531470" y="2525167"/>
                </a:cubicBezTo>
                <a:cubicBezTo>
                  <a:pt x="1538466" y="2519967"/>
                  <a:pt x="1524780" y="2517922"/>
                  <a:pt x="1523260" y="2517695"/>
                </a:cubicBezTo>
                <a:cubicBezTo>
                  <a:pt x="1517405" y="2515259"/>
                  <a:pt x="1514820" y="2511751"/>
                  <a:pt x="1521816" y="2506551"/>
                </a:cubicBezTo>
                <a:cubicBezTo>
                  <a:pt x="1524325" y="2505364"/>
                  <a:pt x="1528411" y="2504025"/>
                  <a:pt x="1532052" y="2504373"/>
                </a:cubicBezTo>
                <a:close/>
                <a:moveTo>
                  <a:pt x="1720410" y="2502787"/>
                </a:moveTo>
                <a:cubicBezTo>
                  <a:pt x="1714278" y="2501871"/>
                  <a:pt x="1710755" y="2504473"/>
                  <a:pt x="1709154" y="2515185"/>
                </a:cubicBezTo>
                <a:cubicBezTo>
                  <a:pt x="1715553" y="2514317"/>
                  <a:pt x="1721913" y="2513701"/>
                  <a:pt x="1727549" y="2517934"/>
                </a:cubicBezTo>
                <a:cubicBezTo>
                  <a:pt x="1728921" y="2508753"/>
                  <a:pt x="1726541" y="2503703"/>
                  <a:pt x="1720410" y="2502787"/>
                </a:cubicBezTo>
                <a:close/>
                <a:moveTo>
                  <a:pt x="2148614" y="2501959"/>
                </a:moveTo>
                <a:cubicBezTo>
                  <a:pt x="2159221" y="2503543"/>
                  <a:pt x="2171857" y="2503941"/>
                  <a:pt x="2180083" y="2512624"/>
                </a:cubicBezTo>
                <a:cubicBezTo>
                  <a:pt x="2169434" y="2509542"/>
                  <a:pt x="2158131" y="2510835"/>
                  <a:pt x="2148614" y="2501959"/>
                </a:cubicBezTo>
                <a:close/>
                <a:moveTo>
                  <a:pt x="898384" y="2499981"/>
                </a:moveTo>
                <a:cubicBezTo>
                  <a:pt x="902058" y="2500773"/>
                  <a:pt x="904489" y="2504815"/>
                  <a:pt x="903224" y="2513281"/>
                </a:cubicBezTo>
                <a:cubicBezTo>
                  <a:pt x="896743" y="2515389"/>
                  <a:pt x="888981" y="2515769"/>
                  <a:pt x="880992" y="2517652"/>
                </a:cubicBezTo>
                <a:cubicBezTo>
                  <a:pt x="882679" y="2506365"/>
                  <a:pt x="892260" y="2498660"/>
                  <a:pt x="898384" y="2499981"/>
                </a:cubicBezTo>
                <a:close/>
                <a:moveTo>
                  <a:pt x="1674182" y="2499856"/>
                </a:moveTo>
                <a:cubicBezTo>
                  <a:pt x="1678893" y="2500560"/>
                  <a:pt x="1682751" y="2503111"/>
                  <a:pt x="1681596" y="2510840"/>
                </a:cubicBezTo>
                <a:cubicBezTo>
                  <a:pt x="1677073" y="2510165"/>
                  <a:pt x="1659142" y="2516702"/>
                  <a:pt x="1661645" y="2499958"/>
                </a:cubicBezTo>
                <a:cubicBezTo>
                  <a:pt x="1663907" y="2500295"/>
                  <a:pt x="1669472" y="2499152"/>
                  <a:pt x="1674182" y="2499856"/>
                </a:cubicBezTo>
                <a:close/>
                <a:moveTo>
                  <a:pt x="1968454" y="2499495"/>
                </a:moveTo>
                <a:cubicBezTo>
                  <a:pt x="1972267" y="2499495"/>
                  <a:pt x="1975684" y="2500810"/>
                  <a:pt x="1976451" y="2506422"/>
                </a:cubicBezTo>
                <a:cubicBezTo>
                  <a:pt x="1969934" y="2507057"/>
                  <a:pt x="1963416" y="2507692"/>
                  <a:pt x="1956899" y="2508326"/>
                </a:cubicBezTo>
                <a:cubicBezTo>
                  <a:pt x="1957369" y="2505180"/>
                  <a:pt x="1957800" y="2502295"/>
                  <a:pt x="1958074" y="2500458"/>
                </a:cubicBezTo>
                <a:cubicBezTo>
                  <a:pt x="1960430" y="2500811"/>
                  <a:pt x="1964640" y="2499496"/>
                  <a:pt x="1968454" y="2499495"/>
                </a:cubicBezTo>
                <a:close/>
                <a:moveTo>
                  <a:pt x="1977839" y="2498853"/>
                </a:moveTo>
                <a:cubicBezTo>
                  <a:pt x="1985377" y="2499979"/>
                  <a:pt x="1991643" y="2499307"/>
                  <a:pt x="1999416" y="2498860"/>
                </a:cubicBezTo>
                <a:cubicBezTo>
                  <a:pt x="1997104" y="2514334"/>
                  <a:pt x="1979718" y="2506910"/>
                  <a:pt x="1977839" y="2498853"/>
                </a:cubicBezTo>
                <a:close/>
                <a:moveTo>
                  <a:pt x="2210658" y="2498247"/>
                </a:moveTo>
                <a:lnTo>
                  <a:pt x="2211174" y="2500146"/>
                </a:lnTo>
                <a:lnTo>
                  <a:pt x="2210865" y="2501836"/>
                </a:lnTo>
                <a:lnTo>
                  <a:pt x="2209167" y="2502161"/>
                </a:lnTo>
                <a:cubicBezTo>
                  <a:pt x="2208755" y="2501272"/>
                  <a:pt x="2208996" y="2499654"/>
                  <a:pt x="2210658" y="2498247"/>
                </a:cubicBezTo>
                <a:close/>
                <a:moveTo>
                  <a:pt x="854768" y="2495176"/>
                </a:moveTo>
                <a:cubicBezTo>
                  <a:pt x="854909" y="2495560"/>
                  <a:pt x="854361" y="2496569"/>
                  <a:pt x="853264" y="2498582"/>
                </a:cubicBezTo>
                <a:cubicBezTo>
                  <a:pt x="853476" y="2497162"/>
                  <a:pt x="853476" y="2497162"/>
                  <a:pt x="852132" y="2495510"/>
                </a:cubicBezTo>
                <a:cubicBezTo>
                  <a:pt x="853794" y="2495031"/>
                  <a:pt x="854626" y="2494792"/>
                  <a:pt x="854768" y="2495176"/>
                </a:cubicBezTo>
                <a:close/>
                <a:moveTo>
                  <a:pt x="2009813" y="2492543"/>
                </a:moveTo>
                <a:cubicBezTo>
                  <a:pt x="2032902" y="2494404"/>
                  <a:pt x="2055992" y="2496263"/>
                  <a:pt x="2078827" y="2498084"/>
                </a:cubicBezTo>
                <a:cubicBezTo>
                  <a:pt x="2070510" y="2501614"/>
                  <a:pt x="2061961" y="2506702"/>
                  <a:pt x="2054364" y="2507158"/>
                </a:cubicBezTo>
                <a:cubicBezTo>
                  <a:pt x="2046279" y="2509133"/>
                  <a:pt x="2039125" y="2504881"/>
                  <a:pt x="2031274" y="2505298"/>
                </a:cubicBezTo>
                <a:cubicBezTo>
                  <a:pt x="2025179" y="2504388"/>
                  <a:pt x="2007527" y="2507849"/>
                  <a:pt x="2009813" y="2492543"/>
                </a:cubicBezTo>
                <a:close/>
                <a:moveTo>
                  <a:pt x="2102673" y="2491666"/>
                </a:moveTo>
                <a:cubicBezTo>
                  <a:pt x="2099776" y="2491430"/>
                  <a:pt x="2097254" y="2492615"/>
                  <a:pt x="2096453" y="2497967"/>
                </a:cubicBezTo>
                <a:cubicBezTo>
                  <a:pt x="2101042" y="2498653"/>
                  <a:pt x="2109533" y="2504612"/>
                  <a:pt x="2111132" y="2493907"/>
                </a:cubicBezTo>
                <a:cubicBezTo>
                  <a:pt x="2108838" y="2493564"/>
                  <a:pt x="2105568" y="2491903"/>
                  <a:pt x="2102673" y="2491666"/>
                </a:cubicBezTo>
                <a:close/>
                <a:moveTo>
                  <a:pt x="1746982" y="2490139"/>
                </a:moveTo>
                <a:cubicBezTo>
                  <a:pt x="1750076" y="2490405"/>
                  <a:pt x="1752587" y="2491954"/>
                  <a:pt x="1752668" y="2496658"/>
                </a:cubicBezTo>
                <a:cubicBezTo>
                  <a:pt x="1750905" y="2497959"/>
                  <a:pt x="1747840" y="2497501"/>
                  <a:pt x="1744546" y="2498573"/>
                </a:cubicBezTo>
                <a:cubicBezTo>
                  <a:pt x="1744478" y="2509513"/>
                  <a:pt x="1744220" y="2521728"/>
                  <a:pt x="1745685" y="2532897"/>
                </a:cubicBezTo>
                <a:cubicBezTo>
                  <a:pt x="1691765" y="2538918"/>
                  <a:pt x="1637845" y="2544939"/>
                  <a:pt x="1585726" y="2549404"/>
                </a:cubicBezTo>
                <a:cubicBezTo>
                  <a:pt x="1586641" y="2543284"/>
                  <a:pt x="1586212" y="2535659"/>
                  <a:pt x="1591267" y="2533286"/>
                </a:cubicBezTo>
                <a:cubicBezTo>
                  <a:pt x="1596324" y="2530913"/>
                  <a:pt x="1600923" y="2531601"/>
                  <a:pt x="1605266" y="2532250"/>
                </a:cubicBezTo>
                <a:cubicBezTo>
                  <a:pt x="1619290" y="2532780"/>
                  <a:pt x="1634000" y="2528722"/>
                  <a:pt x="1646720" y="2527495"/>
                </a:cubicBezTo>
                <a:cubicBezTo>
                  <a:pt x="1662480" y="2525156"/>
                  <a:pt x="1676505" y="2525688"/>
                  <a:pt x="1690986" y="2523159"/>
                </a:cubicBezTo>
                <a:cubicBezTo>
                  <a:pt x="1700641" y="2521473"/>
                  <a:pt x="1704651" y="2505126"/>
                  <a:pt x="1708013" y="2493113"/>
                </a:cubicBezTo>
                <a:cubicBezTo>
                  <a:pt x="1717183" y="2492919"/>
                  <a:pt x="1728142" y="2492993"/>
                  <a:pt x="1737796" y="2491307"/>
                </a:cubicBezTo>
                <a:cubicBezTo>
                  <a:pt x="1740210" y="2490886"/>
                  <a:pt x="1743887" y="2489871"/>
                  <a:pt x="1746982" y="2490139"/>
                </a:cubicBezTo>
                <a:close/>
                <a:moveTo>
                  <a:pt x="2315111" y="2490048"/>
                </a:moveTo>
                <a:lnTo>
                  <a:pt x="2314497" y="2490387"/>
                </a:lnTo>
                <a:lnTo>
                  <a:pt x="2314346" y="2491026"/>
                </a:lnTo>
                <a:close/>
                <a:moveTo>
                  <a:pt x="1648066" y="2486465"/>
                </a:moveTo>
                <a:cubicBezTo>
                  <a:pt x="1648365" y="2487131"/>
                  <a:pt x="1648124" y="2488749"/>
                  <a:pt x="1647639" y="2491986"/>
                </a:cubicBezTo>
                <a:cubicBezTo>
                  <a:pt x="1646325" y="2490134"/>
                  <a:pt x="1646567" y="2488517"/>
                  <a:pt x="1645252" y="2486665"/>
                </a:cubicBezTo>
                <a:cubicBezTo>
                  <a:pt x="1646929" y="2486089"/>
                  <a:pt x="1647768" y="2485800"/>
                  <a:pt x="1648066" y="2486465"/>
                </a:cubicBezTo>
                <a:close/>
                <a:moveTo>
                  <a:pt x="2474794" y="2485506"/>
                </a:moveTo>
                <a:lnTo>
                  <a:pt x="2472644" y="2489370"/>
                </a:lnTo>
                <a:cubicBezTo>
                  <a:pt x="2477222" y="2490054"/>
                  <a:pt x="2481091" y="2493746"/>
                  <a:pt x="2483232" y="2500296"/>
                </a:cubicBezTo>
                <a:cubicBezTo>
                  <a:pt x="2486710" y="2508344"/>
                  <a:pt x="2491743" y="2505981"/>
                  <a:pt x="2497364" y="2508379"/>
                </a:cubicBezTo>
                <a:cubicBezTo>
                  <a:pt x="2498010" y="2504063"/>
                  <a:pt x="2498692" y="2499492"/>
                  <a:pt x="2499603" y="2493398"/>
                </a:cubicBezTo>
                <a:lnTo>
                  <a:pt x="2492600" y="2488037"/>
                </a:lnTo>
                <a:lnTo>
                  <a:pt x="2477586" y="2486390"/>
                </a:lnTo>
                <a:close/>
                <a:moveTo>
                  <a:pt x="1785867" y="2483395"/>
                </a:moveTo>
                <a:cubicBezTo>
                  <a:pt x="1789238" y="2483479"/>
                  <a:pt x="1792059" y="2487255"/>
                  <a:pt x="1794880" y="2491030"/>
                </a:cubicBezTo>
                <a:cubicBezTo>
                  <a:pt x="1790465" y="2490371"/>
                  <a:pt x="1786486" y="2486794"/>
                  <a:pt x="1782289" y="2484677"/>
                </a:cubicBezTo>
                <a:cubicBezTo>
                  <a:pt x="1783557" y="2483748"/>
                  <a:pt x="1784742" y="2483366"/>
                  <a:pt x="1785867" y="2483395"/>
                </a:cubicBezTo>
                <a:close/>
                <a:moveTo>
                  <a:pt x="945708" y="2482758"/>
                </a:moveTo>
                <a:cubicBezTo>
                  <a:pt x="945015" y="2487394"/>
                  <a:pt x="944091" y="2493578"/>
                  <a:pt x="943437" y="2497957"/>
                </a:cubicBezTo>
                <a:cubicBezTo>
                  <a:pt x="935440" y="2498605"/>
                  <a:pt x="929257" y="2497682"/>
                  <a:pt x="921105" y="2499361"/>
                </a:cubicBezTo>
                <a:cubicBezTo>
                  <a:pt x="916238" y="2500214"/>
                  <a:pt x="909593" y="2502381"/>
                  <a:pt x="906138" y="2495544"/>
                </a:cubicBezTo>
                <a:cubicBezTo>
                  <a:pt x="919131" y="2491428"/>
                  <a:pt x="932419" y="2487094"/>
                  <a:pt x="945708" y="2482758"/>
                </a:cubicBezTo>
                <a:close/>
                <a:moveTo>
                  <a:pt x="2310561" y="2480708"/>
                </a:moveTo>
                <a:cubicBezTo>
                  <a:pt x="2311753" y="2482443"/>
                  <a:pt x="2312945" y="2484179"/>
                  <a:pt x="2314365" y="2484390"/>
                </a:cubicBezTo>
                <a:cubicBezTo>
                  <a:pt x="2310842" y="2488535"/>
                  <a:pt x="2309650" y="2486800"/>
                  <a:pt x="2310561" y="2480708"/>
                </a:cubicBezTo>
                <a:close/>
                <a:moveTo>
                  <a:pt x="362934" y="2480420"/>
                </a:moveTo>
                <a:cubicBezTo>
                  <a:pt x="364127" y="2482415"/>
                  <a:pt x="363900" y="2483937"/>
                  <a:pt x="365358" y="2484155"/>
                </a:cubicBezTo>
                <a:cubicBezTo>
                  <a:pt x="362251" y="2484988"/>
                  <a:pt x="358880" y="2487597"/>
                  <a:pt x="356608" y="2482848"/>
                </a:cubicBezTo>
                <a:cubicBezTo>
                  <a:pt x="358066" y="2483066"/>
                  <a:pt x="361210" y="2481978"/>
                  <a:pt x="362934" y="2480420"/>
                </a:cubicBezTo>
                <a:close/>
                <a:moveTo>
                  <a:pt x="1784003" y="2480037"/>
                </a:moveTo>
                <a:cubicBezTo>
                  <a:pt x="1784713" y="2480142"/>
                  <a:pt x="1785317" y="2480959"/>
                  <a:pt x="1785815" y="2482485"/>
                </a:cubicBezTo>
                <a:cubicBezTo>
                  <a:pt x="1784182" y="2483692"/>
                  <a:pt x="1782762" y="2483480"/>
                  <a:pt x="1781555" y="2481848"/>
                </a:cubicBezTo>
                <a:cubicBezTo>
                  <a:pt x="1782476" y="2480534"/>
                  <a:pt x="1783293" y="2479930"/>
                  <a:pt x="1784003" y="2480037"/>
                </a:cubicBezTo>
                <a:close/>
                <a:moveTo>
                  <a:pt x="4949008" y="2479662"/>
                </a:moveTo>
                <a:cubicBezTo>
                  <a:pt x="4947368" y="2490642"/>
                  <a:pt x="4938773" y="2487754"/>
                  <a:pt x="4935062" y="2482389"/>
                </a:cubicBezTo>
                <a:cubicBezTo>
                  <a:pt x="4939945" y="2479911"/>
                  <a:pt x="4944360" y="2480571"/>
                  <a:pt x="4949008" y="2479662"/>
                </a:cubicBezTo>
                <a:close/>
                <a:moveTo>
                  <a:pt x="6100524" y="2478617"/>
                </a:moveTo>
                <a:lnTo>
                  <a:pt x="6103046" y="2480529"/>
                </a:lnTo>
                <a:cubicBezTo>
                  <a:pt x="6111195" y="2486782"/>
                  <a:pt x="6118900" y="2493303"/>
                  <a:pt x="6124014" y="2501250"/>
                </a:cubicBezTo>
                <a:cubicBezTo>
                  <a:pt x="6124459" y="2501941"/>
                  <a:pt x="6123324" y="2501800"/>
                  <a:pt x="6121390" y="2501160"/>
                </a:cubicBezTo>
                <a:lnTo>
                  <a:pt x="6120120" y="2500632"/>
                </a:lnTo>
                <a:close/>
                <a:moveTo>
                  <a:pt x="2264131" y="2477947"/>
                </a:moveTo>
                <a:lnTo>
                  <a:pt x="2263749" y="2479044"/>
                </a:lnTo>
                <a:lnTo>
                  <a:pt x="2262786" y="2478516"/>
                </a:lnTo>
                <a:close/>
                <a:moveTo>
                  <a:pt x="753763" y="2476071"/>
                </a:moveTo>
                <a:cubicBezTo>
                  <a:pt x="755593" y="2475543"/>
                  <a:pt x="757321" y="2477005"/>
                  <a:pt x="757496" y="2481039"/>
                </a:cubicBezTo>
                <a:cubicBezTo>
                  <a:pt x="754216" y="2482153"/>
                  <a:pt x="752460" y="2483494"/>
                  <a:pt x="749413" y="2483039"/>
                </a:cubicBezTo>
                <a:cubicBezTo>
                  <a:pt x="749999" y="2479116"/>
                  <a:pt x="751933" y="2476600"/>
                  <a:pt x="753763" y="2476071"/>
                </a:cubicBezTo>
                <a:close/>
                <a:moveTo>
                  <a:pt x="2250623" y="2475929"/>
                </a:moveTo>
                <a:cubicBezTo>
                  <a:pt x="2250165" y="2478987"/>
                  <a:pt x="2249937" y="2480515"/>
                  <a:pt x="2249480" y="2483574"/>
                </a:cubicBezTo>
                <a:cubicBezTo>
                  <a:pt x="2253452" y="2477914"/>
                  <a:pt x="2253452" y="2477914"/>
                  <a:pt x="2250623" y="2475929"/>
                </a:cubicBezTo>
                <a:close/>
                <a:moveTo>
                  <a:pt x="2288129" y="2475687"/>
                </a:moveTo>
                <a:cubicBezTo>
                  <a:pt x="2291046" y="2476123"/>
                  <a:pt x="2297097" y="2475536"/>
                  <a:pt x="2296007" y="2482828"/>
                </a:cubicBezTo>
                <a:cubicBezTo>
                  <a:pt x="2291633" y="2482174"/>
                  <a:pt x="2287040" y="2482979"/>
                  <a:pt x="2288129" y="2475687"/>
                </a:cubicBezTo>
                <a:close/>
                <a:moveTo>
                  <a:pt x="2419365" y="2475642"/>
                </a:moveTo>
                <a:cubicBezTo>
                  <a:pt x="2417367" y="2475930"/>
                  <a:pt x="2415607" y="2477235"/>
                  <a:pt x="2415035" y="2481066"/>
                </a:cubicBezTo>
                <a:cubicBezTo>
                  <a:pt x="2417330" y="2481410"/>
                  <a:pt x="2419569" y="2482136"/>
                  <a:pt x="2421377" y="2481818"/>
                </a:cubicBezTo>
                <a:lnTo>
                  <a:pt x="2424425" y="2477346"/>
                </a:lnTo>
                <a:lnTo>
                  <a:pt x="2422619" y="2476017"/>
                </a:lnTo>
                <a:close/>
                <a:moveTo>
                  <a:pt x="374727" y="2475287"/>
                </a:moveTo>
                <a:cubicBezTo>
                  <a:pt x="373420" y="2484037"/>
                  <a:pt x="369105" y="2481653"/>
                  <a:pt x="366677" y="2477065"/>
                </a:cubicBezTo>
                <a:cubicBezTo>
                  <a:pt x="369722" y="2477521"/>
                  <a:pt x="371464" y="2476291"/>
                  <a:pt x="374727" y="2475287"/>
                </a:cubicBezTo>
                <a:close/>
                <a:moveTo>
                  <a:pt x="1932916" y="2473685"/>
                </a:moveTo>
                <a:cubicBezTo>
                  <a:pt x="1942065" y="2475052"/>
                  <a:pt x="1937176" y="2486913"/>
                  <a:pt x="1934079" y="2497204"/>
                </a:cubicBezTo>
                <a:cubicBezTo>
                  <a:pt x="1931680" y="2492386"/>
                  <a:pt x="1932371" y="2487769"/>
                  <a:pt x="1930010" y="2482693"/>
                </a:cubicBezTo>
                <a:cubicBezTo>
                  <a:pt x="1928255" y="2484005"/>
                  <a:pt x="1926271" y="2486857"/>
                  <a:pt x="1922990" y="2487940"/>
                </a:cubicBezTo>
                <a:cubicBezTo>
                  <a:pt x="1923451" y="2484862"/>
                  <a:pt x="1922155" y="2483094"/>
                  <a:pt x="1919566" y="2479560"/>
                </a:cubicBezTo>
                <a:cubicBezTo>
                  <a:pt x="1913029" y="2483304"/>
                  <a:pt x="1907994" y="2485699"/>
                  <a:pt x="1901434" y="2487867"/>
                </a:cubicBezTo>
                <a:cubicBezTo>
                  <a:pt x="1909034" y="2487429"/>
                  <a:pt x="1919105" y="2482638"/>
                  <a:pt x="1925580" y="2491475"/>
                </a:cubicBezTo>
                <a:cubicBezTo>
                  <a:pt x="1931029" y="2496748"/>
                  <a:pt x="1932469" y="2507981"/>
                  <a:pt x="1932383" y="2518985"/>
                </a:cubicBezTo>
                <a:cubicBezTo>
                  <a:pt x="1904703" y="2516423"/>
                  <a:pt x="1877881" y="2520284"/>
                  <a:pt x="1849763" y="2522378"/>
                </a:cubicBezTo>
                <a:cubicBezTo>
                  <a:pt x="1835577" y="2523406"/>
                  <a:pt x="1822917" y="2524661"/>
                  <a:pt x="1809192" y="2522611"/>
                </a:cubicBezTo>
                <a:cubicBezTo>
                  <a:pt x="1801821" y="2521509"/>
                  <a:pt x="1794196" y="2520369"/>
                  <a:pt x="1787865" y="2520998"/>
                </a:cubicBezTo>
                <a:cubicBezTo>
                  <a:pt x="1783290" y="2520314"/>
                  <a:pt x="1780240" y="2519859"/>
                  <a:pt x="1777190" y="2519402"/>
                </a:cubicBezTo>
                <a:cubicBezTo>
                  <a:pt x="1776355" y="2514557"/>
                  <a:pt x="1775751" y="2508170"/>
                  <a:pt x="1774915" y="2503323"/>
                </a:cubicBezTo>
                <a:cubicBezTo>
                  <a:pt x="1783375" y="2509310"/>
                  <a:pt x="1790311" y="2515068"/>
                  <a:pt x="1797935" y="2516207"/>
                </a:cubicBezTo>
                <a:cubicBezTo>
                  <a:pt x="1799461" y="2516435"/>
                  <a:pt x="1805307" y="2517309"/>
                  <a:pt x="1806227" y="2511151"/>
                </a:cubicBezTo>
                <a:cubicBezTo>
                  <a:pt x="1806917" y="2506532"/>
                  <a:pt x="1799316" y="2506970"/>
                  <a:pt x="1797791" y="2506742"/>
                </a:cubicBezTo>
                <a:cubicBezTo>
                  <a:pt x="1799401" y="2495966"/>
                  <a:pt x="1824238" y="2494955"/>
                  <a:pt x="1815174" y="2482583"/>
                </a:cubicBezTo>
                <a:cubicBezTo>
                  <a:pt x="1822989" y="2482440"/>
                  <a:pt x="1830883" y="2481783"/>
                  <a:pt x="1836984" y="2482695"/>
                </a:cubicBezTo>
                <a:cubicBezTo>
                  <a:pt x="1835374" y="2493472"/>
                  <a:pt x="1828208" y="2489254"/>
                  <a:pt x="1823634" y="2488570"/>
                </a:cubicBezTo>
                <a:cubicBezTo>
                  <a:pt x="1819723" y="2514742"/>
                  <a:pt x="1881101" y="2498731"/>
                  <a:pt x="1890481" y="2498559"/>
                </a:cubicBezTo>
                <a:cubicBezTo>
                  <a:pt x="1889404" y="2464034"/>
                  <a:pt x="1856264" y="2499741"/>
                  <a:pt x="1848311" y="2479929"/>
                </a:cubicBezTo>
                <a:cubicBezTo>
                  <a:pt x="1868572" y="2478235"/>
                  <a:pt x="1891909" y="2478574"/>
                  <a:pt x="1912400" y="2475341"/>
                </a:cubicBezTo>
                <a:cubicBezTo>
                  <a:pt x="1918731" y="2474712"/>
                  <a:pt x="1926816" y="2472774"/>
                  <a:pt x="1932916" y="2473685"/>
                </a:cubicBezTo>
                <a:close/>
                <a:moveTo>
                  <a:pt x="461489" y="2473312"/>
                </a:moveTo>
                <a:cubicBezTo>
                  <a:pt x="467963" y="2474279"/>
                  <a:pt x="465245" y="2481395"/>
                  <a:pt x="464366" y="2487282"/>
                </a:cubicBezTo>
                <a:cubicBezTo>
                  <a:pt x="459510" y="2486556"/>
                  <a:pt x="460609" y="2479198"/>
                  <a:pt x="461489" y="2473312"/>
                </a:cubicBezTo>
                <a:close/>
                <a:moveTo>
                  <a:pt x="761717" y="2473205"/>
                </a:moveTo>
                <a:cubicBezTo>
                  <a:pt x="762050" y="2473638"/>
                  <a:pt x="761891" y="2474700"/>
                  <a:pt x="761574" y="2476823"/>
                </a:cubicBezTo>
                <a:cubicBezTo>
                  <a:pt x="760241" y="2475091"/>
                  <a:pt x="760241" y="2475091"/>
                  <a:pt x="758909" y="2473360"/>
                </a:cubicBezTo>
                <a:cubicBezTo>
                  <a:pt x="760559" y="2472969"/>
                  <a:pt x="761384" y="2472773"/>
                  <a:pt x="761717" y="2473205"/>
                </a:cubicBezTo>
                <a:close/>
                <a:moveTo>
                  <a:pt x="2677152" y="2472700"/>
                </a:moveTo>
                <a:cubicBezTo>
                  <a:pt x="2676237" y="2478817"/>
                  <a:pt x="2675552" y="2483404"/>
                  <a:pt x="2674866" y="2487992"/>
                </a:cubicBezTo>
                <a:lnTo>
                  <a:pt x="2667034" y="2482330"/>
                </a:lnTo>
                <a:lnTo>
                  <a:pt x="2666980" y="2482687"/>
                </a:lnTo>
                <a:lnTo>
                  <a:pt x="2666054" y="2490917"/>
                </a:lnTo>
                <a:lnTo>
                  <a:pt x="2693308" y="2499173"/>
                </a:lnTo>
                <a:lnTo>
                  <a:pt x="2693880" y="2497556"/>
                </a:lnTo>
                <a:cubicBezTo>
                  <a:pt x="2696558" y="2490121"/>
                  <a:pt x="2700928" y="2492341"/>
                  <a:pt x="2705527" y="2493029"/>
                </a:cubicBezTo>
                <a:lnTo>
                  <a:pt x="2698525" y="2500754"/>
                </a:lnTo>
                <a:lnTo>
                  <a:pt x="2699317" y="2500994"/>
                </a:lnTo>
                <a:lnTo>
                  <a:pt x="2700201" y="2500583"/>
                </a:lnTo>
                <a:cubicBezTo>
                  <a:pt x="2700723" y="2500589"/>
                  <a:pt x="2701086" y="2500886"/>
                  <a:pt x="2701281" y="2501402"/>
                </a:cubicBezTo>
                <a:lnTo>
                  <a:pt x="2701249" y="2501579"/>
                </a:lnTo>
                <a:lnTo>
                  <a:pt x="2703930" y="2502391"/>
                </a:lnTo>
                <a:lnTo>
                  <a:pt x="2706139" y="2499903"/>
                </a:lnTo>
                <a:cubicBezTo>
                  <a:pt x="2712321" y="2497374"/>
                  <a:pt x="2719424" y="2504900"/>
                  <a:pt x="2723851" y="2506736"/>
                </a:cubicBezTo>
                <a:lnTo>
                  <a:pt x="2724811" y="2509036"/>
                </a:lnTo>
                <a:lnTo>
                  <a:pt x="2727611" y="2509943"/>
                </a:lnTo>
                <a:cubicBezTo>
                  <a:pt x="2731969" y="2512159"/>
                  <a:pt x="2734114" y="2518731"/>
                  <a:pt x="2738284" y="2522221"/>
                </a:cubicBezTo>
                <a:cubicBezTo>
                  <a:pt x="2748076" y="2529932"/>
                  <a:pt x="2761813" y="2530424"/>
                  <a:pt x="2773820" y="2533779"/>
                </a:cubicBezTo>
                <a:lnTo>
                  <a:pt x="2828846" y="2554038"/>
                </a:lnTo>
                <a:lnTo>
                  <a:pt x="2816239" y="2544075"/>
                </a:lnTo>
                <a:cubicBezTo>
                  <a:pt x="2808004" y="2538154"/>
                  <a:pt x="2797984" y="2531967"/>
                  <a:pt x="2789722" y="2524478"/>
                </a:cubicBezTo>
                <a:lnTo>
                  <a:pt x="2785740" y="2519711"/>
                </a:lnTo>
                <a:lnTo>
                  <a:pt x="2774527" y="2515283"/>
                </a:lnTo>
                <a:lnTo>
                  <a:pt x="2774820" y="2517663"/>
                </a:lnTo>
                <a:cubicBezTo>
                  <a:pt x="2773637" y="2517487"/>
                  <a:pt x="2772217" y="2517274"/>
                  <a:pt x="2770561" y="2517027"/>
                </a:cubicBezTo>
                <a:lnTo>
                  <a:pt x="2770616" y="2516969"/>
                </a:lnTo>
                <a:lnTo>
                  <a:pt x="2770261" y="2513597"/>
                </a:lnTo>
                <a:lnTo>
                  <a:pt x="2740606" y="2501887"/>
                </a:lnTo>
                <a:cubicBezTo>
                  <a:pt x="2719190" y="2493052"/>
                  <a:pt x="2698057" y="2483641"/>
                  <a:pt x="2677152" y="2472700"/>
                </a:cubicBezTo>
                <a:close/>
                <a:moveTo>
                  <a:pt x="2407527" y="2471372"/>
                </a:moveTo>
                <a:lnTo>
                  <a:pt x="2406769" y="2473563"/>
                </a:lnTo>
                <a:lnTo>
                  <a:pt x="2408431" y="2471542"/>
                </a:lnTo>
                <a:close/>
                <a:moveTo>
                  <a:pt x="635642" y="2471315"/>
                </a:moveTo>
                <a:cubicBezTo>
                  <a:pt x="649012" y="2476432"/>
                  <a:pt x="622778" y="2494336"/>
                  <a:pt x="619251" y="2496927"/>
                </a:cubicBezTo>
                <a:cubicBezTo>
                  <a:pt x="600140" y="2510959"/>
                  <a:pt x="579199" y="2524978"/>
                  <a:pt x="559836" y="2538950"/>
                </a:cubicBezTo>
                <a:cubicBezTo>
                  <a:pt x="551054" y="2545172"/>
                  <a:pt x="542717" y="2550163"/>
                  <a:pt x="533669" y="2558163"/>
                </a:cubicBezTo>
                <a:cubicBezTo>
                  <a:pt x="528605" y="2560525"/>
                  <a:pt x="520637" y="2571805"/>
                  <a:pt x="515632" y="2563262"/>
                </a:cubicBezTo>
                <a:cubicBezTo>
                  <a:pt x="542093" y="2543833"/>
                  <a:pt x="568446" y="2523372"/>
                  <a:pt x="595135" y="2502417"/>
                </a:cubicBezTo>
                <a:lnTo>
                  <a:pt x="595458" y="2501985"/>
                </a:lnTo>
                <a:lnTo>
                  <a:pt x="594551" y="2499541"/>
                </a:lnTo>
                <a:cubicBezTo>
                  <a:pt x="594241" y="2498943"/>
                  <a:pt x="593900" y="2498568"/>
                  <a:pt x="593218" y="2497817"/>
                </a:cubicBezTo>
                <a:cubicBezTo>
                  <a:pt x="595021" y="2496399"/>
                  <a:pt x="595798" y="2496516"/>
                  <a:pt x="596045" y="2497526"/>
                </a:cubicBezTo>
                <a:lnTo>
                  <a:pt x="595756" y="2501586"/>
                </a:lnTo>
                <a:lnTo>
                  <a:pt x="604168" y="2490353"/>
                </a:lnTo>
                <a:cubicBezTo>
                  <a:pt x="607581" y="2486999"/>
                  <a:pt x="611102" y="2484018"/>
                  <a:pt x="613847" y="2480531"/>
                </a:cubicBezTo>
                <a:cubicBezTo>
                  <a:pt x="621131" y="2473824"/>
                  <a:pt x="628188" y="2468644"/>
                  <a:pt x="635642" y="2471315"/>
                </a:cubicBezTo>
                <a:close/>
                <a:moveTo>
                  <a:pt x="1701670" y="2470455"/>
                </a:moveTo>
                <a:cubicBezTo>
                  <a:pt x="1704587" y="2470891"/>
                  <a:pt x="1707503" y="2471327"/>
                  <a:pt x="1710420" y="2471763"/>
                </a:cubicBezTo>
                <a:cubicBezTo>
                  <a:pt x="1710192" y="2473285"/>
                  <a:pt x="1709737" y="2476332"/>
                  <a:pt x="1709282" y="2479377"/>
                </a:cubicBezTo>
                <a:cubicBezTo>
                  <a:pt x="1706365" y="2478941"/>
                  <a:pt x="1703449" y="2478506"/>
                  <a:pt x="1700532" y="2478070"/>
                </a:cubicBezTo>
                <a:cubicBezTo>
                  <a:pt x="1700988" y="2475025"/>
                  <a:pt x="1701442" y="2471978"/>
                  <a:pt x="1701670" y="2470455"/>
                </a:cubicBezTo>
                <a:close/>
                <a:moveTo>
                  <a:pt x="1948652" y="2469438"/>
                </a:moveTo>
                <a:cubicBezTo>
                  <a:pt x="1947514" y="2477053"/>
                  <a:pt x="1941680" y="2476181"/>
                  <a:pt x="1939447" y="2471176"/>
                </a:cubicBezTo>
                <a:cubicBezTo>
                  <a:pt x="1942591" y="2470089"/>
                  <a:pt x="1945508" y="2470524"/>
                  <a:pt x="1948652" y="2469438"/>
                </a:cubicBezTo>
                <a:close/>
                <a:moveTo>
                  <a:pt x="2613783" y="2469093"/>
                </a:moveTo>
                <a:cubicBezTo>
                  <a:pt x="2609068" y="2468388"/>
                  <a:pt x="2604640" y="2469681"/>
                  <a:pt x="2603498" y="2477327"/>
                </a:cubicBezTo>
                <a:cubicBezTo>
                  <a:pt x="2606939" y="2477841"/>
                  <a:pt x="2616348" y="2484524"/>
                  <a:pt x="2621897" y="2480736"/>
                </a:cubicBezTo>
                <a:lnTo>
                  <a:pt x="2625668" y="2473102"/>
                </a:lnTo>
                <a:lnTo>
                  <a:pt x="2620473" y="2471308"/>
                </a:lnTo>
                <a:lnTo>
                  <a:pt x="2620454" y="2471176"/>
                </a:lnTo>
                <a:close/>
                <a:moveTo>
                  <a:pt x="1688282" y="2467761"/>
                </a:moveTo>
                <a:cubicBezTo>
                  <a:pt x="1692656" y="2468415"/>
                  <a:pt x="1697266" y="2467500"/>
                  <a:pt x="1695859" y="2476911"/>
                </a:cubicBezTo>
                <a:cubicBezTo>
                  <a:pt x="1692944" y="2476475"/>
                  <a:pt x="1686876" y="2477171"/>
                  <a:pt x="1688282" y="2467761"/>
                </a:cubicBezTo>
                <a:close/>
                <a:moveTo>
                  <a:pt x="6307539" y="2465010"/>
                </a:moveTo>
                <a:cubicBezTo>
                  <a:pt x="6307475" y="2464909"/>
                  <a:pt x="6307905" y="2465099"/>
                  <a:pt x="6309041" y="2465684"/>
                </a:cubicBezTo>
                <a:lnTo>
                  <a:pt x="6310181" y="2466293"/>
                </a:lnTo>
                <a:lnTo>
                  <a:pt x="6312182" y="2468244"/>
                </a:lnTo>
                <a:cubicBezTo>
                  <a:pt x="6309779" y="2466574"/>
                  <a:pt x="6307669" y="2465211"/>
                  <a:pt x="6307539" y="2465010"/>
                </a:cubicBezTo>
                <a:close/>
                <a:moveTo>
                  <a:pt x="2374347" y="2463528"/>
                </a:moveTo>
                <a:lnTo>
                  <a:pt x="2368671" y="2465427"/>
                </a:lnTo>
                <a:cubicBezTo>
                  <a:pt x="2370200" y="2465655"/>
                  <a:pt x="2369971" y="2467183"/>
                  <a:pt x="2371272" y="2468941"/>
                </a:cubicBezTo>
                <a:lnTo>
                  <a:pt x="2344676" y="2466770"/>
                </a:lnTo>
                <a:lnTo>
                  <a:pt x="2358531" y="2472912"/>
                </a:lnTo>
                <a:cubicBezTo>
                  <a:pt x="2362651" y="2476657"/>
                  <a:pt x="2359371" y="2477732"/>
                  <a:pt x="2363948" y="2478416"/>
                </a:cubicBezTo>
                <a:cubicBezTo>
                  <a:pt x="2368525" y="2479100"/>
                  <a:pt x="2372875" y="2481316"/>
                  <a:pt x="2375697" y="2483302"/>
                </a:cubicBezTo>
                <a:cubicBezTo>
                  <a:pt x="2384370" y="2486163"/>
                  <a:pt x="2392877" y="2491868"/>
                  <a:pt x="2401803" y="2494766"/>
                </a:cubicBezTo>
                <a:lnTo>
                  <a:pt x="2407908" y="2495191"/>
                </a:lnTo>
                <a:lnTo>
                  <a:pt x="2407442" y="2492564"/>
                </a:lnTo>
                <a:cubicBezTo>
                  <a:pt x="2409798" y="2492916"/>
                  <a:pt x="2414739" y="2492083"/>
                  <a:pt x="2418862" y="2492700"/>
                </a:cubicBezTo>
                <a:cubicBezTo>
                  <a:pt x="2422985" y="2493316"/>
                  <a:pt x="2426289" y="2495380"/>
                  <a:pt x="2425370" y="2501528"/>
                </a:cubicBezTo>
                <a:cubicBezTo>
                  <a:pt x="2423014" y="2501176"/>
                  <a:pt x="2418015" y="2502392"/>
                  <a:pt x="2413864" y="2501968"/>
                </a:cubicBezTo>
                <a:lnTo>
                  <a:pt x="2413400" y="2501764"/>
                </a:lnTo>
                <a:lnTo>
                  <a:pt x="2414775" y="2512354"/>
                </a:lnTo>
                <a:lnTo>
                  <a:pt x="2416611" y="2514699"/>
                </a:lnTo>
                <a:lnTo>
                  <a:pt x="2417301" y="2514905"/>
                </a:lnTo>
                <a:lnTo>
                  <a:pt x="2417414" y="2515724"/>
                </a:lnTo>
                <a:lnTo>
                  <a:pt x="2420150" y="2519221"/>
                </a:lnTo>
                <a:lnTo>
                  <a:pt x="2423324" y="2522082"/>
                </a:lnTo>
                <a:lnTo>
                  <a:pt x="2427182" y="2520714"/>
                </a:lnTo>
                <a:cubicBezTo>
                  <a:pt x="2428927" y="2520812"/>
                  <a:pt x="2430285" y="2522187"/>
                  <a:pt x="2431261" y="2526111"/>
                </a:cubicBezTo>
                <a:cubicBezTo>
                  <a:pt x="2434022" y="2539031"/>
                  <a:pt x="2439524" y="2533599"/>
                  <a:pt x="2447170" y="2534742"/>
                </a:cubicBezTo>
                <a:cubicBezTo>
                  <a:pt x="2453689" y="2536888"/>
                  <a:pt x="2460827" y="2541766"/>
                  <a:pt x="2468148" y="2542713"/>
                </a:cubicBezTo>
                <a:lnTo>
                  <a:pt x="2473977" y="2542231"/>
                </a:lnTo>
                <a:lnTo>
                  <a:pt x="2472759" y="2539785"/>
                </a:lnTo>
                <a:cubicBezTo>
                  <a:pt x="2474861" y="2535429"/>
                  <a:pt x="2474861" y="2535429"/>
                  <a:pt x="2477020" y="2540422"/>
                </a:cubicBezTo>
                <a:lnTo>
                  <a:pt x="2474163" y="2542216"/>
                </a:lnTo>
                <a:lnTo>
                  <a:pt x="2475516" y="2542104"/>
                </a:lnTo>
                <a:lnTo>
                  <a:pt x="2494746" y="2536825"/>
                </a:lnTo>
                <a:lnTo>
                  <a:pt x="2473833" y="2523390"/>
                </a:lnTo>
                <a:cubicBezTo>
                  <a:pt x="2462578" y="2514538"/>
                  <a:pt x="2451620" y="2504788"/>
                  <a:pt x="2440531" y="2495473"/>
                </a:cubicBezTo>
                <a:cubicBezTo>
                  <a:pt x="2450370" y="2492271"/>
                  <a:pt x="2459526" y="2493639"/>
                  <a:pt x="2468454" y="2496531"/>
                </a:cubicBezTo>
                <a:lnTo>
                  <a:pt x="2469366" y="2483786"/>
                </a:lnTo>
                <a:lnTo>
                  <a:pt x="2453639" y="2478807"/>
                </a:lnTo>
                <a:cubicBezTo>
                  <a:pt x="2445449" y="2477812"/>
                  <a:pt x="2437409" y="2479738"/>
                  <a:pt x="2430590" y="2488752"/>
                </a:cubicBezTo>
                <a:lnTo>
                  <a:pt x="2429467" y="2486175"/>
                </a:lnTo>
                <a:lnTo>
                  <a:pt x="2427433" y="2492323"/>
                </a:lnTo>
                <a:cubicBezTo>
                  <a:pt x="2423724" y="2496208"/>
                  <a:pt x="2418251" y="2490950"/>
                  <a:pt x="2413889" y="2488731"/>
                </a:cubicBezTo>
                <a:cubicBezTo>
                  <a:pt x="2406924" y="2482990"/>
                  <a:pt x="2399732" y="2478780"/>
                  <a:pt x="2394068" y="2474800"/>
                </a:cubicBezTo>
                <a:close/>
                <a:moveTo>
                  <a:pt x="2479973" y="2463525"/>
                </a:moveTo>
                <a:lnTo>
                  <a:pt x="2478763" y="2465905"/>
                </a:lnTo>
                <a:lnTo>
                  <a:pt x="2480865" y="2465677"/>
                </a:lnTo>
                <a:close/>
                <a:moveTo>
                  <a:pt x="5869726" y="2463504"/>
                </a:moveTo>
                <a:lnTo>
                  <a:pt x="5872894" y="2466595"/>
                </a:lnTo>
                <a:lnTo>
                  <a:pt x="5878347" y="2472628"/>
                </a:lnTo>
                <a:lnTo>
                  <a:pt x="5873818" y="2465728"/>
                </a:lnTo>
                <a:close/>
                <a:moveTo>
                  <a:pt x="920134" y="2463302"/>
                </a:moveTo>
                <a:cubicBezTo>
                  <a:pt x="924510" y="2463956"/>
                  <a:pt x="929118" y="2463041"/>
                  <a:pt x="927712" y="2472452"/>
                </a:cubicBezTo>
                <a:cubicBezTo>
                  <a:pt x="924795" y="2472016"/>
                  <a:pt x="918728" y="2472713"/>
                  <a:pt x="920134" y="2463302"/>
                </a:cubicBezTo>
                <a:close/>
                <a:moveTo>
                  <a:pt x="4847535" y="2463258"/>
                </a:moveTo>
                <a:lnTo>
                  <a:pt x="4843877" y="2464598"/>
                </a:lnTo>
                <a:cubicBezTo>
                  <a:pt x="4847859" y="2474573"/>
                  <a:pt x="4854438" y="2480245"/>
                  <a:pt x="4861738" y="2483486"/>
                </a:cubicBezTo>
                <a:lnTo>
                  <a:pt x="4869142" y="2484918"/>
                </a:lnTo>
                <a:close/>
                <a:moveTo>
                  <a:pt x="389362" y="2462989"/>
                </a:moveTo>
                <a:cubicBezTo>
                  <a:pt x="390880" y="2462815"/>
                  <a:pt x="392644" y="2463479"/>
                  <a:pt x="393372" y="2463589"/>
                </a:cubicBezTo>
                <a:cubicBezTo>
                  <a:pt x="393372" y="2463589"/>
                  <a:pt x="394596" y="2465375"/>
                  <a:pt x="394362" y="2466942"/>
                </a:cubicBezTo>
                <a:cubicBezTo>
                  <a:pt x="392904" y="2466725"/>
                  <a:pt x="386133" y="2472128"/>
                  <a:pt x="386836" y="2467422"/>
                </a:cubicBezTo>
                <a:cubicBezTo>
                  <a:pt x="386576" y="2464176"/>
                  <a:pt x="387845" y="2463163"/>
                  <a:pt x="389362" y="2462989"/>
                </a:cubicBezTo>
                <a:close/>
                <a:moveTo>
                  <a:pt x="1428343" y="2462796"/>
                </a:moveTo>
                <a:lnTo>
                  <a:pt x="1424301" y="2464114"/>
                </a:lnTo>
                <a:cubicBezTo>
                  <a:pt x="1421241" y="2463658"/>
                  <a:pt x="1415353" y="2461215"/>
                  <a:pt x="1413981" y="2470391"/>
                </a:cubicBezTo>
                <a:cubicBezTo>
                  <a:pt x="1417040" y="2470849"/>
                  <a:pt x="1420365" y="2469525"/>
                  <a:pt x="1423424" y="2469982"/>
                </a:cubicBezTo>
                <a:lnTo>
                  <a:pt x="1427394" y="2468110"/>
                </a:lnTo>
                <a:lnTo>
                  <a:pt x="1426712" y="2465535"/>
                </a:lnTo>
                <a:close/>
                <a:moveTo>
                  <a:pt x="660552" y="2462437"/>
                </a:moveTo>
                <a:cubicBezTo>
                  <a:pt x="663550" y="2462885"/>
                  <a:pt x="669528" y="2462176"/>
                  <a:pt x="668122" y="2471586"/>
                </a:cubicBezTo>
                <a:cubicBezTo>
                  <a:pt x="663875" y="2470951"/>
                  <a:pt x="659146" y="2471848"/>
                  <a:pt x="660552" y="2462437"/>
                </a:cubicBezTo>
                <a:close/>
                <a:moveTo>
                  <a:pt x="1744573" y="2460981"/>
                </a:moveTo>
                <a:cubicBezTo>
                  <a:pt x="1750801" y="2461229"/>
                  <a:pt x="1757028" y="2467479"/>
                  <a:pt x="1755487" y="2477791"/>
                </a:cubicBezTo>
                <a:cubicBezTo>
                  <a:pt x="1749261" y="2476860"/>
                  <a:pt x="1742803" y="2477486"/>
                  <a:pt x="1737043" y="2473443"/>
                </a:cubicBezTo>
                <a:cubicBezTo>
                  <a:pt x="1732605" y="2471189"/>
                  <a:pt x="1736649" y="2465428"/>
                  <a:pt x="1738631" y="2462808"/>
                </a:cubicBezTo>
                <a:cubicBezTo>
                  <a:pt x="1740420" y="2461483"/>
                  <a:pt x="1742497" y="2460899"/>
                  <a:pt x="1744573" y="2460981"/>
                </a:cubicBezTo>
                <a:close/>
                <a:moveTo>
                  <a:pt x="2481433" y="2460651"/>
                </a:moveTo>
                <a:lnTo>
                  <a:pt x="2481413" y="2460690"/>
                </a:lnTo>
                <a:lnTo>
                  <a:pt x="2494280" y="2471381"/>
                </a:lnTo>
                <a:lnTo>
                  <a:pt x="2506553" y="2485170"/>
                </a:lnTo>
                <a:lnTo>
                  <a:pt x="2510828" y="2480921"/>
                </a:lnTo>
                <a:lnTo>
                  <a:pt x="2511946" y="2473437"/>
                </a:lnTo>
                <a:lnTo>
                  <a:pt x="2512414" y="2473565"/>
                </a:lnTo>
                <a:close/>
                <a:moveTo>
                  <a:pt x="1442038" y="2460511"/>
                </a:moveTo>
                <a:cubicBezTo>
                  <a:pt x="1440508" y="2460283"/>
                  <a:pt x="1437450" y="2459826"/>
                  <a:pt x="1434163" y="2460898"/>
                </a:cubicBezTo>
                <a:cubicBezTo>
                  <a:pt x="1432633" y="2460670"/>
                  <a:pt x="1430932" y="2461588"/>
                  <a:pt x="1429231" y="2462506"/>
                </a:cubicBezTo>
                <a:lnTo>
                  <a:pt x="1429085" y="2462554"/>
                </a:lnTo>
                <a:lnTo>
                  <a:pt x="1429367" y="2463552"/>
                </a:lnTo>
                <a:cubicBezTo>
                  <a:pt x="1429663" y="2463998"/>
                  <a:pt x="1429959" y="2464446"/>
                  <a:pt x="1429842" y="2465232"/>
                </a:cubicBezTo>
                <a:lnTo>
                  <a:pt x="1428806" y="2467341"/>
                </a:lnTo>
                <a:lnTo>
                  <a:pt x="1431947" y="2465257"/>
                </a:lnTo>
                <a:cubicBezTo>
                  <a:pt x="1436536" y="2465943"/>
                  <a:pt x="1440895" y="2468157"/>
                  <a:pt x="1442038" y="2460511"/>
                </a:cubicBezTo>
                <a:close/>
                <a:moveTo>
                  <a:pt x="4832860" y="2459830"/>
                </a:moveTo>
                <a:lnTo>
                  <a:pt x="4835478" y="2462450"/>
                </a:lnTo>
                <a:lnTo>
                  <a:pt x="4836650" y="2460651"/>
                </a:lnTo>
                <a:close/>
                <a:moveTo>
                  <a:pt x="368053" y="2459474"/>
                </a:moveTo>
                <a:cubicBezTo>
                  <a:pt x="369902" y="2459564"/>
                  <a:pt x="371872" y="2461349"/>
                  <a:pt x="373003" y="2463755"/>
                </a:cubicBezTo>
                <a:cubicBezTo>
                  <a:pt x="369869" y="2464777"/>
                  <a:pt x="366953" y="2464341"/>
                  <a:pt x="363819" y="2465364"/>
                </a:cubicBezTo>
                <a:cubicBezTo>
                  <a:pt x="364472" y="2460989"/>
                  <a:pt x="366202" y="2459384"/>
                  <a:pt x="368053" y="2459474"/>
                </a:cubicBezTo>
                <a:close/>
                <a:moveTo>
                  <a:pt x="398569" y="2459198"/>
                </a:moveTo>
                <a:cubicBezTo>
                  <a:pt x="398867" y="2459863"/>
                  <a:pt x="398626" y="2461482"/>
                  <a:pt x="398141" y="2464719"/>
                </a:cubicBezTo>
                <a:cubicBezTo>
                  <a:pt x="397068" y="2461249"/>
                  <a:pt x="397068" y="2461249"/>
                  <a:pt x="395755" y="2459399"/>
                </a:cubicBezTo>
                <a:cubicBezTo>
                  <a:pt x="397432" y="2458822"/>
                  <a:pt x="398271" y="2458533"/>
                  <a:pt x="398569" y="2459198"/>
                </a:cubicBezTo>
                <a:close/>
                <a:moveTo>
                  <a:pt x="2164333" y="2457375"/>
                </a:moveTo>
                <a:cubicBezTo>
                  <a:pt x="2166226" y="2457099"/>
                  <a:pt x="2168357" y="2457790"/>
                  <a:pt x="2169856" y="2458014"/>
                </a:cubicBezTo>
                <a:cubicBezTo>
                  <a:pt x="2168766" y="2465304"/>
                  <a:pt x="2164737" y="2463212"/>
                  <a:pt x="2160242" y="2462540"/>
                </a:cubicBezTo>
                <a:cubicBezTo>
                  <a:pt x="2160786" y="2458894"/>
                  <a:pt x="2162440" y="2457651"/>
                  <a:pt x="2164333" y="2457375"/>
                </a:cubicBezTo>
                <a:close/>
                <a:moveTo>
                  <a:pt x="2573668" y="2457237"/>
                </a:moveTo>
                <a:cubicBezTo>
                  <a:pt x="2570609" y="2456779"/>
                  <a:pt x="2564746" y="2455903"/>
                  <a:pt x="2563603" y="2463549"/>
                </a:cubicBezTo>
                <a:cubicBezTo>
                  <a:pt x="2567937" y="2464197"/>
                  <a:pt x="2572297" y="2466411"/>
                  <a:pt x="2573668" y="2457237"/>
                </a:cubicBezTo>
                <a:close/>
                <a:moveTo>
                  <a:pt x="1855410" y="2455912"/>
                </a:moveTo>
                <a:cubicBezTo>
                  <a:pt x="1857180" y="2455788"/>
                  <a:pt x="1858912" y="2457214"/>
                  <a:pt x="1859333" y="2459612"/>
                </a:cubicBezTo>
                <a:cubicBezTo>
                  <a:pt x="1856059" y="2460681"/>
                  <a:pt x="1852786" y="2461748"/>
                  <a:pt x="1851263" y="2461520"/>
                </a:cubicBezTo>
                <a:cubicBezTo>
                  <a:pt x="1851832" y="2457713"/>
                  <a:pt x="1853639" y="2456037"/>
                  <a:pt x="1855410" y="2455912"/>
                </a:cubicBezTo>
                <a:close/>
                <a:moveTo>
                  <a:pt x="911973" y="2454732"/>
                </a:moveTo>
                <a:cubicBezTo>
                  <a:pt x="910666" y="2463482"/>
                  <a:pt x="906096" y="2462798"/>
                  <a:pt x="903704" y="2457969"/>
                </a:cubicBezTo>
                <a:cubicBezTo>
                  <a:pt x="906967" y="2456966"/>
                  <a:pt x="910230" y="2455962"/>
                  <a:pt x="911973" y="2454732"/>
                </a:cubicBezTo>
                <a:close/>
                <a:moveTo>
                  <a:pt x="2052108" y="2453868"/>
                </a:moveTo>
                <a:cubicBezTo>
                  <a:pt x="2050801" y="2462611"/>
                  <a:pt x="2046614" y="2460708"/>
                  <a:pt x="2042240" y="2460054"/>
                </a:cubicBezTo>
                <a:cubicBezTo>
                  <a:pt x="2043360" y="2452561"/>
                  <a:pt x="2047733" y="2453214"/>
                  <a:pt x="2052108" y="2453868"/>
                </a:cubicBezTo>
                <a:close/>
                <a:moveTo>
                  <a:pt x="794184" y="2452526"/>
                </a:moveTo>
                <a:cubicBezTo>
                  <a:pt x="797100" y="2452961"/>
                  <a:pt x="803167" y="2452264"/>
                  <a:pt x="801761" y="2461675"/>
                </a:cubicBezTo>
                <a:cubicBezTo>
                  <a:pt x="798844" y="2461239"/>
                  <a:pt x="792778" y="2461936"/>
                  <a:pt x="794184" y="2452526"/>
                </a:cubicBezTo>
                <a:close/>
                <a:moveTo>
                  <a:pt x="688237" y="2452328"/>
                </a:moveTo>
                <a:cubicBezTo>
                  <a:pt x="687101" y="2459934"/>
                  <a:pt x="681269" y="2459063"/>
                  <a:pt x="679018" y="2454169"/>
                </a:cubicBezTo>
                <a:cubicBezTo>
                  <a:pt x="682171" y="2453030"/>
                  <a:pt x="685086" y="2453466"/>
                  <a:pt x="688237" y="2452328"/>
                </a:cubicBezTo>
                <a:close/>
                <a:moveTo>
                  <a:pt x="1862396" y="2451837"/>
                </a:moveTo>
                <a:cubicBezTo>
                  <a:pt x="1862694" y="2452502"/>
                  <a:pt x="1862452" y="2454121"/>
                  <a:pt x="1861968" y="2457358"/>
                </a:cubicBezTo>
                <a:cubicBezTo>
                  <a:pt x="1860895" y="2453888"/>
                  <a:pt x="1860895" y="2453888"/>
                  <a:pt x="1859581" y="2452037"/>
                </a:cubicBezTo>
                <a:cubicBezTo>
                  <a:pt x="1861258" y="2451460"/>
                  <a:pt x="1862097" y="2451172"/>
                  <a:pt x="1862396" y="2451837"/>
                </a:cubicBezTo>
                <a:close/>
                <a:moveTo>
                  <a:pt x="6094446" y="2451763"/>
                </a:moveTo>
                <a:cubicBezTo>
                  <a:pt x="6094446" y="2451763"/>
                  <a:pt x="6093561" y="2451964"/>
                  <a:pt x="6092788" y="2452138"/>
                </a:cubicBezTo>
                <a:lnTo>
                  <a:pt x="6092663" y="2452167"/>
                </a:lnTo>
                <a:lnTo>
                  <a:pt x="6091792" y="2452364"/>
                </a:lnTo>
                <a:cubicBezTo>
                  <a:pt x="6091570" y="2452415"/>
                  <a:pt x="6091627" y="2452402"/>
                  <a:pt x="6091833" y="2452356"/>
                </a:cubicBezTo>
                <a:lnTo>
                  <a:pt x="6092663" y="2452167"/>
                </a:lnTo>
                <a:close/>
                <a:moveTo>
                  <a:pt x="387008" y="2451422"/>
                </a:moveTo>
                <a:cubicBezTo>
                  <a:pt x="388448" y="2451612"/>
                  <a:pt x="389591" y="2452376"/>
                  <a:pt x="390126" y="2454039"/>
                </a:cubicBezTo>
                <a:cubicBezTo>
                  <a:pt x="390220" y="2456031"/>
                  <a:pt x="389525" y="2457510"/>
                  <a:pt x="388383" y="2458600"/>
                </a:cubicBezTo>
                <a:lnTo>
                  <a:pt x="388162" y="2458711"/>
                </a:lnTo>
                <a:lnTo>
                  <a:pt x="387742" y="2462659"/>
                </a:lnTo>
                <a:cubicBezTo>
                  <a:pt x="386771" y="2463341"/>
                  <a:pt x="385424" y="2463140"/>
                  <a:pt x="384961" y="2462243"/>
                </a:cubicBezTo>
                <a:lnTo>
                  <a:pt x="387217" y="2459188"/>
                </a:lnTo>
                <a:lnTo>
                  <a:pt x="383953" y="2460831"/>
                </a:lnTo>
                <a:cubicBezTo>
                  <a:pt x="380556" y="2461709"/>
                  <a:pt x="376730" y="2461532"/>
                  <a:pt x="375198" y="2461303"/>
                </a:cubicBezTo>
                <a:cubicBezTo>
                  <a:pt x="375429" y="2459755"/>
                  <a:pt x="374128" y="2457978"/>
                  <a:pt x="374360" y="2456431"/>
                </a:cubicBezTo>
                <a:cubicBezTo>
                  <a:pt x="375682" y="2455441"/>
                  <a:pt x="382685" y="2450851"/>
                  <a:pt x="387008" y="2451422"/>
                </a:cubicBezTo>
                <a:close/>
                <a:moveTo>
                  <a:pt x="1798283" y="2450293"/>
                </a:moveTo>
                <a:cubicBezTo>
                  <a:pt x="1810639" y="2450787"/>
                  <a:pt x="1823132" y="2455359"/>
                  <a:pt x="1834208" y="2458559"/>
                </a:cubicBezTo>
                <a:cubicBezTo>
                  <a:pt x="1827435" y="2462183"/>
                  <a:pt x="1819590" y="2462557"/>
                  <a:pt x="1811774" y="2464479"/>
                </a:cubicBezTo>
                <a:cubicBezTo>
                  <a:pt x="1805453" y="2465080"/>
                  <a:pt x="1797833" y="2463942"/>
                  <a:pt x="1791287" y="2466054"/>
                </a:cubicBezTo>
                <a:cubicBezTo>
                  <a:pt x="1784740" y="2468167"/>
                  <a:pt x="1785398" y="2474190"/>
                  <a:pt x="1781672" y="2478269"/>
                </a:cubicBezTo>
                <a:cubicBezTo>
                  <a:pt x="1774674" y="2483406"/>
                  <a:pt x="1767338" y="2469946"/>
                  <a:pt x="1763181" y="2466491"/>
                </a:cubicBezTo>
                <a:cubicBezTo>
                  <a:pt x="1773707" y="2453382"/>
                  <a:pt x="1785927" y="2449800"/>
                  <a:pt x="1798283" y="2450293"/>
                </a:cubicBezTo>
                <a:close/>
                <a:moveTo>
                  <a:pt x="2734595" y="2450184"/>
                </a:moveTo>
                <a:lnTo>
                  <a:pt x="2729116" y="2460964"/>
                </a:lnTo>
                <a:cubicBezTo>
                  <a:pt x="2736535" y="2463636"/>
                  <a:pt x="2743953" y="2466309"/>
                  <a:pt x="2751371" y="2468981"/>
                </a:cubicBezTo>
                <a:cubicBezTo>
                  <a:pt x="2755731" y="2471195"/>
                  <a:pt x="2760705" y="2479755"/>
                  <a:pt x="2766208" y="2474324"/>
                </a:cubicBezTo>
                <a:cubicBezTo>
                  <a:pt x="2766436" y="2472795"/>
                  <a:pt x="2765135" y="2471038"/>
                  <a:pt x="2763606" y="2470809"/>
                </a:cubicBezTo>
                <a:cubicBezTo>
                  <a:pt x="2774312" y="2472409"/>
                  <a:pt x="2786977" y="2469611"/>
                  <a:pt x="2793024" y="2481458"/>
                </a:cubicBezTo>
                <a:cubicBezTo>
                  <a:pt x="2800829" y="2492005"/>
                  <a:pt x="2813977" y="2487716"/>
                  <a:pt x="2819796" y="2501092"/>
                </a:cubicBezTo>
                <a:lnTo>
                  <a:pt x="2812789" y="2502368"/>
                </a:lnTo>
                <a:lnTo>
                  <a:pt x="2816838" y="2503546"/>
                </a:lnTo>
                <a:lnTo>
                  <a:pt x="2818622" y="2502204"/>
                </a:lnTo>
                <a:lnTo>
                  <a:pt x="2820341" y="2504565"/>
                </a:lnTo>
                <a:lnTo>
                  <a:pt x="2851299" y="2513574"/>
                </a:lnTo>
                <a:lnTo>
                  <a:pt x="2874228" y="2523330"/>
                </a:lnTo>
                <a:lnTo>
                  <a:pt x="2873922" y="2521427"/>
                </a:lnTo>
                <a:cubicBezTo>
                  <a:pt x="2872914" y="2520103"/>
                  <a:pt x="2871378" y="2519484"/>
                  <a:pt x="2869721" y="2519236"/>
                </a:cubicBezTo>
                <a:cubicBezTo>
                  <a:pt x="2865388" y="2518588"/>
                  <a:pt x="2861486" y="2513315"/>
                  <a:pt x="2857355" y="2509571"/>
                </a:cubicBezTo>
                <a:cubicBezTo>
                  <a:pt x="2849055" y="2502338"/>
                  <a:pt x="2838578" y="2499210"/>
                  <a:pt x="2830316" y="2491721"/>
                </a:cubicBezTo>
                <a:lnTo>
                  <a:pt x="2817979" y="2483534"/>
                </a:lnTo>
                <a:lnTo>
                  <a:pt x="2808170" y="2480032"/>
                </a:lnTo>
                <a:lnTo>
                  <a:pt x="2756826" y="2459202"/>
                </a:lnTo>
                <a:lnTo>
                  <a:pt x="2744010" y="2454004"/>
                </a:lnTo>
                <a:lnTo>
                  <a:pt x="2743795" y="2456905"/>
                </a:lnTo>
                <a:lnTo>
                  <a:pt x="2739625" y="2452225"/>
                </a:lnTo>
                <a:close/>
                <a:moveTo>
                  <a:pt x="2413578" y="2442066"/>
                </a:moveTo>
                <a:lnTo>
                  <a:pt x="2414312" y="2443450"/>
                </a:lnTo>
                <a:lnTo>
                  <a:pt x="2414410" y="2443363"/>
                </a:lnTo>
                <a:lnTo>
                  <a:pt x="2414433" y="2443679"/>
                </a:lnTo>
                <a:lnTo>
                  <a:pt x="2414629" y="2444047"/>
                </a:lnTo>
                <a:lnTo>
                  <a:pt x="2414476" y="2444284"/>
                </a:lnTo>
                <a:lnTo>
                  <a:pt x="2415145" y="2453635"/>
                </a:lnTo>
                <a:lnTo>
                  <a:pt x="2417520" y="2457529"/>
                </a:lnTo>
                <a:lnTo>
                  <a:pt x="2421130" y="2457893"/>
                </a:lnTo>
                <a:cubicBezTo>
                  <a:pt x="2427248" y="2458807"/>
                  <a:pt x="2433136" y="2461250"/>
                  <a:pt x="2437953" y="2460406"/>
                </a:cubicBezTo>
                <a:cubicBezTo>
                  <a:pt x="2442770" y="2459563"/>
                  <a:pt x="2442611" y="2450160"/>
                  <a:pt x="2443297" y="2445571"/>
                </a:cubicBezTo>
                <a:close/>
                <a:moveTo>
                  <a:pt x="6057612" y="2441945"/>
                </a:moveTo>
                <a:cubicBezTo>
                  <a:pt x="6056899" y="2441679"/>
                  <a:pt x="6056346" y="2442017"/>
                  <a:pt x="6056312" y="2443512"/>
                </a:cubicBezTo>
                <a:cubicBezTo>
                  <a:pt x="6056663" y="2444848"/>
                  <a:pt x="6058265" y="2444427"/>
                  <a:pt x="6058616" y="2445761"/>
                </a:cubicBezTo>
                <a:cubicBezTo>
                  <a:pt x="6060967" y="2447372"/>
                  <a:pt x="6061250" y="2446617"/>
                  <a:pt x="6060678" y="2445361"/>
                </a:cubicBezTo>
                <a:cubicBezTo>
                  <a:pt x="6060393" y="2444732"/>
                  <a:pt x="6059893" y="2443977"/>
                  <a:pt x="6059331" y="2443330"/>
                </a:cubicBezTo>
                <a:cubicBezTo>
                  <a:pt x="6058769" y="2442683"/>
                  <a:pt x="6058146" y="2442144"/>
                  <a:pt x="6057612" y="2441945"/>
                </a:cubicBezTo>
                <a:close/>
                <a:moveTo>
                  <a:pt x="5849503" y="2440946"/>
                </a:moveTo>
                <a:cubicBezTo>
                  <a:pt x="5848650" y="2440434"/>
                  <a:pt x="5847834" y="2440403"/>
                  <a:pt x="5847231" y="2441162"/>
                </a:cubicBezTo>
                <a:lnTo>
                  <a:pt x="5847456" y="2441764"/>
                </a:lnTo>
                <a:lnTo>
                  <a:pt x="5853143" y="2447316"/>
                </a:lnTo>
                <a:lnTo>
                  <a:pt x="5852990" y="2445473"/>
                </a:lnTo>
                <a:cubicBezTo>
                  <a:pt x="5852143" y="2443569"/>
                  <a:pt x="5850781" y="2441714"/>
                  <a:pt x="5849503" y="2440946"/>
                </a:cubicBezTo>
                <a:close/>
                <a:moveTo>
                  <a:pt x="2232259" y="2440576"/>
                </a:moveTo>
                <a:lnTo>
                  <a:pt x="2238254" y="2443575"/>
                </a:lnTo>
                <a:lnTo>
                  <a:pt x="2234781" y="2441132"/>
                </a:lnTo>
                <a:close/>
                <a:moveTo>
                  <a:pt x="1124049" y="2438881"/>
                </a:moveTo>
                <a:cubicBezTo>
                  <a:pt x="1124190" y="2439265"/>
                  <a:pt x="1123641" y="2440271"/>
                  <a:pt x="1122545" y="2442286"/>
                </a:cubicBezTo>
                <a:cubicBezTo>
                  <a:pt x="1122757" y="2440865"/>
                  <a:pt x="1121414" y="2439212"/>
                  <a:pt x="1121414" y="2439212"/>
                </a:cubicBezTo>
                <a:cubicBezTo>
                  <a:pt x="1123075" y="2438736"/>
                  <a:pt x="1123907" y="2438496"/>
                  <a:pt x="1124049" y="2438881"/>
                </a:cubicBezTo>
                <a:close/>
                <a:moveTo>
                  <a:pt x="2381061" y="2438230"/>
                </a:moveTo>
                <a:lnTo>
                  <a:pt x="2380999" y="2438371"/>
                </a:lnTo>
                <a:cubicBezTo>
                  <a:pt x="2386635" y="2440779"/>
                  <a:pt x="2394287" y="2441923"/>
                  <a:pt x="2400179" y="2444370"/>
                </a:cubicBezTo>
                <a:cubicBezTo>
                  <a:pt x="2403451" y="2446036"/>
                  <a:pt x="2407583" y="2447828"/>
                  <a:pt x="2411123" y="2446227"/>
                </a:cubicBezTo>
                <a:lnTo>
                  <a:pt x="2411647" y="2445770"/>
                </a:lnTo>
                <a:lnTo>
                  <a:pt x="2410369" y="2443410"/>
                </a:lnTo>
                <a:lnTo>
                  <a:pt x="2412798" y="2441974"/>
                </a:lnTo>
                <a:close/>
                <a:moveTo>
                  <a:pt x="714531" y="2437871"/>
                </a:moveTo>
                <a:cubicBezTo>
                  <a:pt x="711043" y="2440556"/>
                  <a:pt x="706044" y="2443017"/>
                  <a:pt x="702321" y="2447270"/>
                </a:cubicBezTo>
                <a:cubicBezTo>
                  <a:pt x="697688" y="2436957"/>
                  <a:pt x="711511" y="2437419"/>
                  <a:pt x="714531" y="2437871"/>
                </a:cubicBezTo>
                <a:close/>
                <a:moveTo>
                  <a:pt x="577767" y="2437824"/>
                </a:moveTo>
                <a:cubicBezTo>
                  <a:pt x="579338" y="2438059"/>
                  <a:pt x="580909" y="2438293"/>
                  <a:pt x="582480" y="2438529"/>
                </a:cubicBezTo>
                <a:cubicBezTo>
                  <a:pt x="577541" y="2439338"/>
                  <a:pt x="568104" y="2448763"/>
                  <a:pt x="563179" y="2438740"/>
                </a:cubicBezTo>
                <a:cubicBezTo>
                  <a:pt x="568118" y="2437930"/>
                  <a:pt x="572829" y="2438634"/>
                  <a:pt x="577767" y="2437824"/>
                </a:cubicBezTo>
                <a:close/>
                <a:moveTo>
                  <a:pt x="622475" y="2435767"/>
                </a:moveTo>
                <a:cubicBezTo>
                  <a:pt x="624597" y="2435282"/>
                  <a:pt x="626610" y="2436785"/>
                  <a:pt x="626753" y="2440815"/>
                </a:cubicBezTo>
                <a:cubicBezTo>
                  <a:pt x="623836" y="2440379"/>
                  <a:pt x="620685" y="2441513"/>
                  <a:pt x="617534" y="2442646"/>
                </a:cubicBezTo>
                <a:cubicBezTo>
                  <a:pt x="618120" y="2438723"/>
                  <a:pt x="620354" y="2436251"/>
                  <a:pt x="622475" y="2435767"/>
                </a:cubicBezTo>
                <a:close/>
                <a:moveTo>
                  <a:pt x="1824605" y="2435526"/>
                </a:moveTo>
                <a:cubicBezTo>
                  <a:pt x="1826355" y="2435042"/>
                  <a:pt x="1828488" y="2435734"/>
                  <a:pt x="1830675" y="2436061"/>
                </a:cubicBezTo>
                <a:cubicBezTo>
                  <a:pt x="1829585" y="2443352"/>
                  <a:pt x="1823752" y="2442481"/>
                  <a:pt x="1820836" y="2442045"/>
                </a:cubicBezTo>
                <a:cubicBezTo>
                  <a:pt x="1821489" y="2437670"/>
                  <a:pt x="1822855" y="2436010"/>
                  <a:pt x="1824605" y="2435526"/>
                </a:cubicBezTo>
                <a:close/>
                <a:moveTo>
                  <a:pt x="2667871" y="2434876"/>
                </a:moveTo>
                <a:lnTo>
                  <a:pt x="2665762" y="2435390"/>
                </a:lnTo>
                <a:lnTo>
                  <a:pt x="2666621" y="2436544"/>
                </a:lnTo>
                <a:close/>
                <a:moveTo>
                  <a:pt x="1864515" y="2433477"/>
                </a:moveTo>
                <a:cubicBezTo>
                  <a:pt x="1867476" y="2433749"/>
                  <a:pt x="1870485" y="2436250"/>
                  <a:pt x="1871504" y="2439686"/>
                </a:cubicBezTo>
                <a:cubicBezTo>
                  <a:pt x="1867008" y="2439014"/>
                  <a:pt x="1862561" y="2439718"/>
                  <a:pt x="1857824" y="2440651"/>
                </a:cubicBezTo>
                <a:cubicBezTo>
                  <a:pt x="1858645" y="2435164"/>
                  <a:pt x="1861555" y="2433206"/>
                  <a:pt x="1864515" y="2433477"/>
                </a:cubicBezTo>
                <a:close/>
                <a:moveTo>
                  <a:pt x="1876767" y="2432264"/>
                </a:moveTo>
                <a:cubicBezTo>
                  <a:pt x="1878324" y="2432496"/>
                  <a:pt x="1878096" y="2434020"/>
                  <a:pt x="1877869" y="2435542"/>
                </a:cubicBezTo>
                <a:lnTo>
                  <a:pt x="1877419" y="2436092"/>
                </a:lnTo>
                <a:lnTo>
                  <a:pt x="1877805" y="2439676"/>
                </a:lnTo>
                <a:cubicBezTo>
                  <a:pt x="1877530" y="2440180"/>
                  <a:pt x="1876752" y="2440063"/>
                  <a:pt x="1875196" y="2439830"/>
                </a:cubicBezTo>
                <a:lnTo>
                  <a:pt x="1876856" y="2436780"/>
                </a:lnTo>
                <a:lnTo>
                  <a:pt x="1876469" y="2437254"/>
                </a:lnTo>
                <a:cubicBezTo>
                  <a:pt x="1875373" y="2437602"/>
                  <a:pt x="1875258" y="2434373"/>
                  <a:pt x="1876767" y="2432264"/>
                </a:cubicBezTo>
                <a:close/>
                <a:moveTo>
                  <a:pt x="6459197" y="2430340"/>
                </a:moveTo>
                <a:lnTo>
                  <a:pt x="6474155" y="2442888"/>
                </a:lnTo>
                <a:cubicBezTo>
                  <a:pt x="6483508" y="2452573"/>
                  <a:pt x="6493592" y="2460834"/>
                  <a:pt x="6503159" y="2470593"/>
                </a:cubicBezTo>
                <a:close/>
                <a:moveTo>
                  <a:pt x="633041" y="2430327"/>
                </a:moveTo>
                <a:cubicBezTo>
                  <a:pt x="634555" y="2430164"/>
                  <a:pt x="635957" y="2430763"/>
                  <a:pt x="637074" y="2433265"/>
                </a:cubicBezTo>
                <a:cubicBezTo>
                  <a:pt x="634158" y="2432829"/>
                  <a:pt x="632472" y="2434133"/>
                  <a:pt x="629328" y="2435220"/>
                </a:cubicBezTo>
                <a:cubicBezTo>
                  <a:pt x="629556" y="2433698"/>
                  <a:pt x="629784" y="2432175"/>
                  <a:pt x="628326" y="2431957"/>
                </a:cubicBezTo>
                <a:cubicBezTo>
                  <a:pt x="629897" y="2431414"/>
                  <a:pt x="631526" y="2430490"/>
                  <a:pt x="633041" y="2430327"/>
                </a:cubicBezTo>
                <a:close/>
                <a:moveTo>
                  <a:pt x="1932000" y="2428742"/>
                </a:moveTo>
                <a:cubicBezTo>
                  <a:pt x="1933104" y="2428907"/>
                  <a:pt x="1934512" y="2428919"/>
                  <a:pt x="1935978" y="2429016"/>
                </a:cubicBezTo>
                <a:cubicBezTo>
                  <a:pt x="1940379" y="2429302"/>
                  <a:pt x="1945301" y="2430335"/>
                  <a:pt x="1944087" y="2438461"/>
                </a:cubicBezTo>
                <a:cubicBezTo>
                  <a:pt x="1939673" y="2437802"/>
                  <a:pt x="1930149" y="2441126"/>
                  <a:pt x="1932000" y="2428742"/>
                </a:cubicBezTo>
                <a:close/>
                <a:moveTo>
                  <a:pt x="1424968" y="2428256"/>
                </a:moveTo>
                <a:cubicBezTo>
                  <a:pt x="1413603" y="2432811"/>
                  <a:pt x="1400912" y="2434041"/>
                  <a:pt x="1389977" y="2433972"/>
                </a:cubicBezTo>
                <a:cubicBezTo>
                  <a:pt x="1380344" y="2435659"/>
                  <a:pt x="1371167" y="2434288"/>
                  <a:pt x="1363450" y="2444078"/>
                </a:cubicBezTo>
                <a:cubicBezTo>
                  <a:pt x="1377216" y="2446135"/>
                  <a:pt x="1390135" y="2443376"/>
                  <a:pt x="1404814" y="2439315"/>
                </a:cubicBezTo>
                <a:cubicBezTo>
                  <a:pt x="1409403" y="2440001"/>
                  <a:pt x="1412461" y="2440458"/>
                  <a:pt x="1417048" y="2441144"/>
                </a:cubicBezTo>
                <a:cubicBezTo>
                  <a:pt x="1418323" y="2441335"/>
                  <a:pt x="1421382" y="2441791"/>
                  <a:pt x="1422912" y="2442020"/>
                </a:cubicBezTo>
                <a:cubicBezTo>
                  <a:pt x="1423597" y="2437432"/>
                  <a:pt x="1424283" y="2432844"/>
                  <a:pt x="1424968" y="2428256"/>
                </a:cubicBezTo>
                <a:close/>
                <a:moveTo>
                  <a:pt x="724912" y="2426941"/>
                </a:moveTo>
                <a:cubicBezTo>
                  <a:pt x="727028" y="2426455"/>
                  <a:pt x="729038" y="2427958"/>
                  <a:pt x="729201" y="2431991"/>
                </a:cubicBezTo>
                <a:cubicBezTo>
                  <a:pt x="725969" y="2433112"/>
                  <a:pt x="722737" y="2434232"/>
                  <a:pt x="719990" y="2433821"/>
                </a:cubicBezTo>
                <a:cubicBezTo>
                  <a:pt x="720576" y="2429901"/>
                  <a:pt x="722797" y="2427427"/>
                  <a:pt x="724912" y="2426941"/>
                </a:cubicBezTo>
                <a:close/>
                <a:moveTo>
                  <a:pt x="6454351" y="2425907"/>
                </a:moveTo>
                <a:lnTo>
                  <a:pt x="6455539" y="2426990"/>
                </a:lnTo>
                <a:lnTo>
                  <a:pt x="6459197" y="2430340"/>
                </a:lnTo>
                <a:lnTo>
                  <a:pt x="6457090" y="2428572"/>
                </a:lnTo>
                <a:close/>
                <a:moveTo>
                  <a:pt x="1966964" y="2425561"/>
                </a:moveTo>
                <a:cubicBezTo>
                  <a:pt x="1969403" y="2425099"/>
                  <a:pt x="1971657" y="2425436"/>
                  <a:pt x="1973597" y="2426553"/>
                </a:cubicBezTo>
                <a:cubicBezTo>
                  <a:pt x="1975537" y="2427670"/>
                  <a:pt x="1977162" y="2429567"/>
                  <a:pt x="1978345" y="2432227"/>
                </a:cubicBezTo>
                <a:cubicBezTo>
                  <a:pt x="1975496" y="2430146"/>
                  <a:pt x="1971358" y="2427872"/>
                  <a:pt x="1966964" y="2425561"/>
                </a:cubicBezTo>
                <a:close/>
                <a:moveTo>
                  <a:pt x="2673236" y="2425291"/>
                </a:moveTo>
                <a:lnTo>
                  <a:pt x="2675495" y="2428102"/>
                </a:lnTo>
                <a:cubicBezTo>
                  <a:pt x="2679879" y="2429931"/>
                  <a:pt x="2684786" y="2430664"/>
                  <a:pt x="2686838" y="2431752"/>
                </a:cubicBezTo>
                <a:cubicBezTo>
                  <a:pt x="2688253" y="2432745"/>
                  <a:pt x="2692402" y="2433755"/>
                  <a:pt x="2696173" y="2434674"/>
                </a:cubicBezTo>
                <a:lnTo>
                  <a:pt x="2697243" y="2435031"/>
                </a:lnTo>
                <a:close/>
                <a:moveTo>
                  <a:pt x="1498326" y="2423981"/>
                </a:moveTo>
                <a:cubicBezTo>
                  <a:pt x="1510914" y="2424330"/>
                  <a:pt x="1523246" y="2424640"/>
                  <a:pt x="1535836" y="2424989"/>
                </a:cubicBezTo>
                <a:cubicBezTo>
                  <a:pt x="1524120" y="2429367"/>
                  <a:pt x="1502731" y="2447368"/>
                  <a:pt x="1498326" y="2423981"/>
                </a:cubicBezTo>
                <a:close/>
                <a:moveTo>
                  <a:pt x="735283" y="2422881"/>
                </a:moveTo>
                <a:cubicBezTo>
                  <a:pt x="736772" y="2422897"/>
                  <a:pt x="738170" y="2423520"/>
                  <a:pt x="739386" y="2425357"/>
                </a:cubicBezTo>
                <a:cubicBezTo>
                  <a:pt x="736228" y="2426540"/>
                  <a:pt x="734526" y="2427941"/>
                  <a:pt x="731611" y="2427504"/>
                </a:cubicBezTo>
                <a:cubicBezTo>
                  <a:pt x="731611" y="2427504"/>
                  <a:pt x="730395" y="2425669"/>
                  <a:pt x="730636" y="2424049"/>
                </a:cubicBezTo>
                <a:cubicBezTo>
                  <a:pt x="732215" y="2423456"/>
                  <a:pt x="733795" y="2422866"/>
                  <a:pt x="735283" y="2422881"/>
                </a:cubicBezTo>
                <a:close/>
                <a:moveTo>
                  <a:pt x="749391" y="2420005"/>
                </a:moveTo>
                <a:lnTo>
                  <a:pt x="749611" y="2422113"/>
                </a:lnTo>
                <a:lnTo>
                  <a:pt x="749483" y="2420888"/>
                </a:lnTo>
                <a:close/>
                <a:moveTo>
                  <a:pt x="749306" y="2419194"/>
                </a:moveTo>
                <a:cubicBezTo>
                  <a:pt x="749245" y="2418605"/>
                  <a:pt x="749286" y="2418997"/>
                  <a:pt x="749368" y="2419783"/>
                </a:cubicBezTo>
                <a:lnTo>
                  <a:pt x="749391" y="2420005"/>
                </a:lnTo>
                <a:close/>
                <a:moveTo>
                  <a:pt x="1873698" y="2419163"/>
                </a:moveTo>
                <a:cubicBezTo>
                  <a:pt x="1880172" y="2420130"/>
                  <a:pt x="1876934" y="2430724"/>
                  <a:pt x="1874622" y="2435127"/>
                </a:cubicBezTo>
                <a:cubicBezTo>
                  <a:pt x="1873234" y="2433337"/>
                  <a:pt x="1873466" y="2431789"/>
                  <a:pt x="1871847" y="2431547"/>
                </a:cubicBezTo>
                <a:cubicBezTo>
                  <a:pt x="1872541" y="2426903"/>
                  <a:pt x="1873004" y="2423807"/>
                  <a:pt x="1873698" y="2419163"/>
                </a:cubicBezTo>
                <a:close/>
                <a:moveTo>
                  <a:pt x="2009300" y="2418804"/>
                </a:moveTo>
                <a:cubicBezTo>
                  <a:pt x="2016239" y="2420040"/>
                  <a:pt x="2023015" y="2423440"/>
                  <a:pt x="2028942" y="2424325"/>
                </a:cubicBezTo>
                <a:cubicBezTo>
                  <a:pt x="2022423" y="2426536"/>
                  <a:pt x="2015925" y="2430339"/>
                  <a:pt x="2009407" y="2432546"/>
                </a:cubicBezTo>
                <a:cubicBezTo>
                  <a:pt x="2001376" y="2434528"/>
                  <a:pt x="1994507" y="2428729"/>
                  <a:pt x="1988687" y="2426268"/>
                </a:cubicBezTo>
                <a:cubicBezTo>
                  <a:pt x="1995263" y="2418496"/>
                  <a:pt x="2002363" y="2417569"/>
                  <a:pt x="2009300" y="2418804"/>
                </a:cubicBezTo>
                <a:close/>
                <a:moveTo>
                  <a:pt x="1898845" y="2418325"/>
                </a:moveTo>
                <a:cubicBezTo>
                  <a:pt x="1901297" y="2423405"/>
                  <a:pt x="1901949" y="2429787"/>
                  <a:pt x="1904172" y="2436402"/>
                </a:cubicBezTo>
                <a:cubicBezTo>
                  <a:pt x="1898120" y="2433927"/>
                  <a:pt x="1893408" y="2433222"/>
                  <a:pt x="1888006" y="2437128"/>
                </a:cubicBezTo>
                <a:cubicBezTo>
                  <a:pt x="1887125" y="2432283"/>
                  <a:pt x="1887814" y="2427674"/>
                  <a:pt x="1887161" y="2421292"/>
                </a:cubicBezTo>
                <a:cubicBezTo>
                  <a:pt x="1890533" y="2420225"/>
                  <a:pt x="1893903" y="2419158"/>
                  <a:pt x="1898845" y="2418325"/>
                </a:cubicBezTo>
                <a:close/>
                <a:moveTo>
                  <a:pt x="1914194" y="2418084"/>
                </a:moveTo>
                <a:cubicBezTo>
                  <a:pt x="1917033" y="2418910"/>
                  <a:pt x="1919948" y="2420550"/>
                  <a:pt x="1922266" y="2420896"/>
                </a:cubicBezTo>
                <a:cubicBezTo>
                  <a:pt x="1928193" y="2421782"/>
                  <a:pt x="1927254" y="2428064"/>
                  <a:pt x="1926080" y="2435917"/>
                </a:cubicBezTo>
                <a:cubicBezTo>
                  <a:pt x="1920389" y="2433460"/>
                  <a:pt x="1915752" y="2432767"/>
                  <a:pt x="1909570" y="2431844"/>
                </a:cubicBezTo>
                <a:cubicBezTo>
                  <a:pt x="1904698" y="2432722"/>
                  <a:pt x="1902546" y="2425977"/>
                  <a:pt x="1906576" y="2420156"/>
                </a:cubicBezTo>
                <a:cubicBezTo>
                  <a:pt x="1908590" y="2417247"/>
                  <a:pt x="1911354" y="2417258"/>
                  <a:pt x="1914194" y="2418084"/>
                </a:cubicBezTo>
                <a:close/>
                <a:moveTo>
                  <a:pt x="746310" y="2417463"/>
                </a:moveTo>
                <a:cubicBezTo>
                  <a:pt x="746497" y="2416213"/>
                  <a:pt x="741955" y="2424472"/>
                  <a:pt x="739612" y="2417994"/>
                </a:cubicBezTo>
                <a:cubicBezTo>
                  <a:pt x="741230" y="2418236"/>
                  <a:pt x="744878" y="2415972"/>
                  <a:pt x="746310" y="2417463"/>
                </a:cubicBezTo>
                <a:close/>
                <a:moveTo>
                  <a:pt x="657927" y="2416770"/>
                </a:moveTo>
                <a:cubicBezTo>
                  <a:pt x="656619" y="2425519"/>
                  <a:pt x="650787" y="2424648"/>
                  <a:pt x="648524" y="2419837"/>
                </a:cubicBezTo>
                <a:cubicBezTo>
                  <a:pt x="651658" y="2418815"/>
                  <a:pt x="654792" y="2417792"/>
                  <a:pt x="657927" y="2416770"/>
                </a:cubicBezTo>
                <a:close/>
                <a:moveTo>
                  <a:pt x="2229402" y="2416368"/>
                </a:moveTo>
                <a:cubicBezTo>
                  <a:pt x="2230527" y="2416537"/>
                  <a:pt x="2231943" y="2416564"/>
                  <a:pt x="2233411" y="2416679"/>
                </a:cubicBezTo>
                <a:cubicBezTo>
                  <a:pt x="2237812" y="2417022"/>
                  <a:pt x="2242672" y="2418151"/>
                  <a:pt x="2241466" y="2426216"/>
                </a:cubicBezTo>
                <a:cubicBezTo>
                  <a:pt x="2236970" y="2425544"/>
                  <a:pt x="2227521" y="2428959"/>
                  <a:pt x="2229402" y="2416368"/>
                </a:cubicBezTo>
                <a:close/>
                <a:moveTo>
                  <a:pt x="5969751" y="2415377"/>
                </a:moveTo>
                <a:lnTo>
                  <a:pt x="5973808" y="2419565"/>
                </a:lnTo>
                <a:lnTo>
                  <a:pt x="5974643" y="2420239"/>
                </a:lnTo>
                <a:lnTo>
                  <a:pt x="5970326" y="2415710"/>
                </a:lnTo>
                <a:close/>
                <a:moveTo>
                  <a:pt x="981551" y="2413869"/>
                </a:moveTo>
                <a:cubicBezTo>
                  <a:pt x="986257" y="2414571"/>
                  <a:pt x="992766" y="2413941"/>
                  <a:pt x="991360" y="2423352"/>
                </a:cubicBezTo>
                <a:cubicBezTo>
                  <a:pt x="986654" y="2422649"/>
                  <a:pt x="980144" y="2423279"/>
                  <a:pt x="981551" y="2413869"/>
                </a:cubicBezTo>
                <a:close/>
                <a:moveTo>
                  <a:pt x="636311" y="2413246"/>
                </a:moveTo>
                <a:lnTo>
                  <a:pt x="638179" y="2417746"/>
                </a:lnTo>
                <a:lnTo>
                  <a:pt x="640760" y="2417866"/>
                </a:lnTo>
                <a:lnTo>
                  <a:pt x="642511" y="2425110"/>
                </a:lnTo>
                <a:lnTo>
                  <a:pt x="643042" y="2424926"/>
                </a:lnTo>
                <a:cubicBezTo>
                  <a:pt x="644557" y="2424763"/>
                  <a:pt x="645958" y="2425361"/>
                  <a:pt x="647075" y="2427864"/>
                </a:cubicBezTo>
                <a:cubicBezTo>
                  <a:pt x="645617" y="2427645"/>
                  <a:pt x="642472" y="2428732"/>
                  <a:pt x="640786" y="2430037"/>
                </a:cubicBezTo>
                <a:cubicBezTo>
                  <a:pt x="639556" y="2428296"/>
                  <a:pt x="639783" y="2426774"/>
                  <a:pt x="638325" y="2426556"/>
                </a:cubicBezTo>
                <a:lnTo>
                  <a:pt x="641394" y="2425495"/>
                </a:lnTo>
                <a:lnTo>
                  <a:pt x="635184" y="2420851"/>
                </a:lnTo>
                <a:lnTo>
                  <a:pt x="635174" y="2420861"/>
                </a:lnTo>
                <a:lnTo>
                  <a:pt x="635175" y="2420844"/>
                </a:lnTo>
                <a:lnTo>
                  <a:pt x="634831" y="2420588"/>
                </a:lnTo>
                <a:lnTo>
                  <a:pt x="635175" y="2420262"/>
                </a:lnTo>
                <a:lnTo>
                  <a:pt x="635181" y="2416970"/>
                </a:lnTo>
                <a:cubicBezTo>
                  <a:pt x="635164" y="2415800"/>
                  <a:pt x="635335" y="2414657"/>
                  <a:pt x="636311" y="2413246"/>
                </a:cubicBezTo>
                <a:close/>
                <a:moveTo>
                  <a:pt x="6448867" y="2408565"/>
                </a:moveTo>
                <a:cubicBezTo>
                  <a:pt x="6452705" y="2411324"/>
                  <a:pt x="6452705" y="2411324"/>
                  <a:pt x="6452705" y="2411324"/>
                </a:cubicBezTo>
                <a:lnTo>
                  <a:pt x="6452677" y="2411687"/>
                </a:lnTo>
                <a:lnTo>
                  <a:pt x="6450127" y="2409599"/>
                </a:lnTo>
                <a:cubicBezTo>
                  <a:pt x="6448867" y="2408565"/>
                  <a:pt x="6448867" y="2408565"/>
                  <a:pt x="6448867" y="2408565"/>
                </a:cubicBezTo>
                <a:close/>
                <a:moveTo>
                  <a:pt x="1123261" y="2408042"/>
                </a:moveTo>
                <a:cubicBezTo>
                  <a:pt x="1123410" y="2408686"/>
                  <a:pt x="1123169" y="2410305"/>
                  <a:pt x="1122684" y="2413541"/>
                </a:cubicBezTo>
                <a:cubicBezTo>
                  <a:pt x="1122927" y="2411923"/>
                  <a:pt x="1123169" y="2410305"/>
                  <a:pt x="1121485" y="2408398"/>
                </a:cubicBezTo>
                <a:cubicBezTo>
                  <a:pt x="1122569" y="2407732"/>
                  <a:pt x="1123110" y="2407400"/>
                  <a:pt x="1123261" y="2408042"/>
                </a:cubicBezTo>
                <a:close/>
                <a:moveTo>
                  <a:pt x="6210083" y="2407211"/>
                </a:moveTo>
                <a:lnTo>
                  <a:pt x="6214725" y="2411648"/>
                </a:lnTo>
                <a:cubicBezTo>
                  <a:pt x="6216675" y="2413410"/>
                  <a:pt x="6218415" y="2414870"/>
                  <a:pt x="6219545" y="2415642"/>
                </a:cubicBezTo>
                <a:lnTo>
                  <a:pt x="6217657" y="2413690"/>
                </a:lnTo>
                <a:close/>
                <a:moveTo>
                  <a:pt x="6035145" y="2403771"/>
                </a:moveTo>
                <a:cubicBezTo>
                  <a:pt x="6034277" y="2403999"/>
                  <a:pt x="6033498" y="2404561"/>
                  <a:pt x="6033675" y="2405228"/>
                </a:cubicBezTo>
                <a:cubicBezTo>
                  <a:pt x="6033675" y="2405228"/>
                  <a:pt x="6039097" y="2405228"/>
                  <a:pt x="6037144" y="2404315"/>
                </a:cubicBezTo>
                <a:cubicBezTo>
                  <a:pt x="6036968" y="2403648"/>
                  <a:pt x="6036013" y="2403543"/>
                  <a:pt x="6035145" y="2403771"/>
                </a:cubicBezTo>
                <a:close/>
                <a:moveTo>
                  <a:pt x="495726" y="2403391"/>
                </a:moveTo>
                <a:cubicBezTo>
                  <a:pt x="497263" y="2403927"/>
                  <a:pt x="498641" y="2405276"/>
                  <a:pt x="499743" y="2407726"/>
                </a:cubicBezTo>
                <a:cubicBezTo>
                  <a:pt x="493769" y="2408400"/>
                  <a:pt x="487317" y="2410570"/>
                  <a:pt x="480862" y="2412740"/>
                </a:cubicBezTo>
                <a:cubicBezTo>
                  <a:pt x="485094" y="2407496"/>
                  <a:pt x="491119" y="2401785"/>
                  <a:pt x="495726" y="2403391"/>
                </a:cubicBezTo>
                <a:close/>
                <a:moveTo>
                  <a:pt x="6200560" y="2401593"/>
                </a:moveTo>
                <a:lnTo>
                  <a:pt x="6201866" y="2402695"/>
                </a:lnTo>
                <a:cubicBezTo>
                  <a:pt x="6201066" y="2402905"/>
                  <a:pt x="6200564" y="2402621"/>
                  <a:pt x="6200417" y="2402065"/>
                </a:cubicBezTo>
                <a:close/>
                <a:moveTo>
                  <a:pt x="2453589" y="2401269"/>
                </a:moveTo>
                <a:lnTo>
                  <a:pt x="2481893" y="2415846"/>
                </a:lnTo>
                <a:cubicBezTo>
                  <a:pt x="2492586" y="2422102"/>
                  <a:pt x="2503186" y="2428767"/>
                  <a:pt x="2513843" y="2435050"/>
                </a:cubicBezTo>
                <a:lnTo>
                  <a:pt x="2535708" y="2448565"/>
                </a:lnTo>
                <a:lnTo>
                  <a:pt x="2546852" y="2450103"/>
                </a:lnTo>
                <a:cubicBezTo>
                  <a:pt x="2547308" y="2447043"/>
                  <a:pt x="2546236" y="2443756"/>
                  <a:pt x="2543406" y="2441770"/>
                </a:cubicBezTo>
                <a:lnTo>
                  <a:pt x="2552370" y="2437374"/>
                </a:lnTo>
                <a:lnTo>
                  <a:pt x="2550039" y="2432506"/>
                </a:lnTo>
                <a:lnTo>
                  <a:pt x="2535648" y="2422853"/>
                </a:lnTo>
                <a:lnTo>
                  <a:pt x="2533090" y="2425220"/>
                </a:lnTo>
                <a:lnTo>
                  <a:pt x="2533532" y="2422195"/>
                </a:lnTo>
                <a:lnTo>
                  <a:pt x="2524807" y="2419993"/>
                </a:lnTo>
                <a:lnTo>
                  <a:pt x="2524508" y="2423931"/>
                </a:lnTo>
                <a:lnTo>
                  <a:pt x="2522773" y="2419479"/>
                </a:lnTo>
                <a:lnTo>
                  <a:pt x="2514477" y="2417385"/>
                </a:lnTo>
                <a:cubicBezTo>
                  <a:pt x="2497884" y="2413341"/>
                  <a:pt x="2480604" y="2413886"/>
                  <a:pt x="2464950" y="2405294"/>
                </a:cubicBezTo>
                <a:close/>
                <a:moveTo>
                  <a:pt x="6388182" y="2400226"/>
                </a:moveTo>
                <a:lnTo>
                  <a:pt x="6389719" y="2401784"/>
                </a:lnTo>
                <a:lnTo>
                  <a:pt x="6392653" y="2404093"/>
                </a:lnTo>
                <a:lnTo>
                  <a:pt x="6388883" y="2400587"/>
                </a:lnTo>
                <a:close/>
                <a:moveTo>
                  <a:pt x="503717" y="2400213"/>
                </a:moveTo>
                <a:cubicBezTo>
                  <a:pt x="503821" y="2400849"/>
                  <a:pt x="503190" y="2402409"/>
                  <a:pt x="501928" y="2405530"/>
                </a:cubicBezTo>
                <a:cubicBezTo>
                  <a:pt x="502170" y="2403912"/>
                  <a:pt x="500895" y="2401790"/>
                  <a:pt x="501097" y="2400442"/>
                </a:cubicBezTo>
                <a:cubicBezTo>
                  <a:pt x="502774" y="2399865"/>
                  <a:pt x="503614" y="2399576"/>
                  <a:pt x="503717" y="2400213"/>
                </a:cubicBezTo>
                <a:close/>
                <a:moveTo>
                  <a:pt x="1148179" y="2399696"/>
                </a:moveTo>
                <a:cubicBezTo>
                  <a:pt x="1154640" y="2399056"/>
                  <a:pt x="1160866" y="2399986"/>
                  <a:pt x="1167091" y="2400916"/>
                </a:cubicBezTo>
                <a:cubicBezTo>
                  <a:pt x="1159693" y="2407839"/>
                  <a:pt x="1151824" y="2417903"/>
                  <a:pt x="1142485" y="2416508"/>
                </a:cubicBezTo>
                <a:cubicBezTo>
                  <a:pt x="1143425" y="2410225"/>
                  <a:pt x="1143041" y="2402139"/>
                  <a:pt x="1148179" y="2399696"/>
                </a:cubicBezTo>
                <a:close/>
                <a:moveTo>
                  <a:pt x="1205616" y="2398629"/>
                </a:moveTo>
                <a:cubicBezTo>
                  <a:pt x="1215980" y="2401781"/>
                  <a:pt x="1215980" y="2401781"/>
                  <a:pt x="1216087" y="2411418"/>
                </a:cubicBezTo>
                <a:cubicBezTo>
                  <a:pt x="1213762" y="2406259"/>
                  <a:pt x="1209689" y="2402444"/>
                  <a:pt x="1205616" y="2398629"/>
                </a:cubicBezTo>
                <a:close/>
                <a:moveTo>
                  <a:pt x="1719007" y="2397735"/>
                </a:moveTo>
                <a:cubicBezTo>
                  <a:pt x="1720006" y="2397786"/>
                  <a:pt x="1720813" y="2398790"/>
                  <a:pt x="1721218" y="2401207"/>
                </a:cubicBezTo>
                <a:cubicBezTo>
                  <a:pt x="1724546" y="2407990"/>
                  <a:pt x="1712117" y="2410845"/>
                  <a:pt x="1710618" y="2410620"/>
                </a:cubicBezTo>
                <a:cubicBezTo>
                  <a:pt x="1711307" y="2406011"/>
                  <a:pt x="1716013" y="2397582"/>
                  <a:pt x="1719007" y="2397735"/>
                </a:cubicBezTo>
                <a:close/>
                <a:moveTo>
                  <a:pt x="2227062" y="2393567"/>
                </a:moveTo>
                <a:cubicBezTo>
                  <a:pt x="2229312" y="2393903"/>
                  <a:pt x="2232790" y="2393266"/>
                  <a:pt x="2235481" y="2394053"/>
                </a:cubicBezTo>
                <a:cubicBezTo>
                  <a:pt x="2238174" y="2394842"/>
                  <a:pt x="2240077" y="2397055"/>
                  <a:pt x="2239174" y="2403095"/>
                </a:cubicBezTo>
                <a:cubicBezTo>
                  <a:pt x="2234928" y="2402461"/>
                  <a:pt x="2225258" y="2405646"/>
                  <a:pt x="2227062" y="2393567"/>
                </a:cubicBezTo>
                <a:close/>
                <a:moveTo>
                  <a:pt x="1174620" y="2390699"/>
                </a:moveTo>
                <a:cubicBezTo>
                  <a:pt x="1176744" y="2391016"/>
                  <a:pt x="1180227" y="2390351"/>
                  <a:pt x="1182947" y="2391153"/>
                </a:cubicBezTo>
                <a:cubicBezTo>
                  <a:pt x="1185669" y="2391955"/>
                  <a:pt x="1187629" y="2394226"/>
                  <a:pt x="1186703" y="2400417"/>
                </a:cubicBezTo>
                <a:cubicBezTo>
                  <a:pt x="1182207" y="2399746"/>
                  <a:pt x="1173001" y="2401535"/>
                  <a:pt x="1174620" y="2390699"/>
                </a:cubicBezTo>
                <a:close/>
                <a:moveTo>
                  <a:pt x="2400358" y="2390324"/>
                </a:moveTo>
                <a:cubicBezTo>
                  <a:pt x="2401986" y="2389848"/>
                  <a:pt x="2403833" y="2390518"/>
                  <a:pt x="2405355" y="2390746"/>
                </a:cubicBezTo>
                <a:cubicBezTo>
                  <a:pt x="2404284" y="2397917"/>
                  <a:pt x="2399715" y="2397235"/>
                  <a:pt x="2396669" y="2396779"/>
                </a:cubicBezTo>
                <a:cubicBezTo>
                  <a:pt x="2397320" y="2392422"/>
                  <a:pt x="2398730" y="2390800"/>
                  <a:pt x="2400358" y="2390324"/>
                </a:cubicBezTo>
                <a:close/>
                <a:moveTo>
                  <a:pt x="1801196" y="2390215"/>
                </a:moveTo>
                <a:cubicBezTo>
                  <a:pt x="1806399" y="2389386"/>
                  <a:pt x="1812074" y="2390635"/>
                  <a:pt x="1815131" y="2391092"/>
                </a:cubicBezTo>
                <a:cubicBezTo>
                  <a:pt x="1833221" y="2393795"/>
                  <a:pt x="1852270" y="2391827"/>
                  <a:pt x="1869085" y="2394339"/>
                </a:cubicBezTo>
                <a:cubicBezTo>
                  <a:pt x="1851331" y="2398113"/>
                  <a:pt x="1835104" y="2402109"/>
                  <a:pt x="1817604" y="2405916"/>
                </a:cubicBezTo>
                <a:cubicBezTo>
                  <a:pt x="1808431" y="2404545"/>
                  <a:pt x="1799259" y="2403174"/>
                  <a:pt x="1790086" y="2401804"/>
                </a:cubicBezTo>
                <a:cubicBezTo>
                  <a:pt x="1791260" y="2393951"/>
                  <a:pt x="1795992" y="2391044"/>
                  <a:pt x="1801196" y="2390215"/>
                </a:cubicBezTo>
                <a:close/>
                <a:moveTo>
                  <a:pt x="2179334" y="2389156"/>
                </a:moveTo>
                <a:cubicBezTo>
                  <a:pt x="2181005" y="2388702"/>
                  <a:pt x="2182695" y="2388913"/>
                  <a:pt x="2184371" y="2389552"/>
                </a:cubicBezTo>
                <a:cubicBezTo>
                  <a:pt x="2189400" y="2391473"/>
                  <a:pt x="2194305" y="2397245"/>
                  <a:pt x="2198202" y="2400428"/>
                </a:cubicBezTo>
                <a:lnTo>
                  <a:pt x="2196474" y="2400462"/>
                </a:lnTo>
                <a:lnTo>
                  <a:pt x="2196828" y="2400568"/>
                </a:lnTo>
                <a:cubicBezTo>
                  <a:pt x="2194313" y="2417394"/>
                  <a:pt x="2179197" y="2405753"/>
                  <a:pt x="2173452" y="2404894"/>
                </a:cubicBezTo>
                <a:cubicBezTo>
                  <a:pt x="2174024" y="2401069"/>
                  <a:pt x="2175395" y="2398831"/>
                  <a:pt x="2177226" y="2397639"/>
                </a:cubicBezTo>
                <a:lnTo>
                  <a:pt x="2178306" y="2397477"/>
                </a:lnTo>
                <a:lnTo>
                  <a:pt x="2172826" y="2395095"/>
                </a:lnTo>
                <a:cubicBezTo>
                  <a:pt x="2174910" y="2391553"/>
                  <a:pt x="2177105" y="2389762"/>
                  <a:pt x="2179334" y="2389156"/>
                </a:cubicBezTo>
                <a:close/>
                <a:moveTo>
                  <a:pt x="2654090" y="2388314"/>
                </a:moveTo>
                <a:lnTo>
                  <a:pt x="2654039" y="2388472"/>
                </a:lnTo>
                <a:lnTo>
                  <a:pt x="2654243" y="2388520"/>
                </a:lnTo>
                <a:close/>
                <a:moveTo>
                  <a:pt x="2360671" y="2387934"/>
                </a:moveTo>
                <a:cubicBezTo>
                  <a:pt x="2361346" y="2388268"/>
                  <a:pt x="2362079" y="2388895"/>
                  <a:pt x="2362767" y="2389825"/>
                </a:cubicBezTo>
                <a:cubicBezTo>
                  <a:pt x="2361149" y="2389583"/>
                  <a:pt x="2360907" y="2391202"/>
                  <a:pt x="2359046" y="2392579"/>
                </a:cubicBezTo>
                <a:cubicBezTo>
                  <a:pt x="2357162" y="2388574"/>
                  <a:pt x="2358649" y="2386935"/>
                  <a:pt x="2360671" y="2387934"/>
                </a:cubicBezTo>
                <a:close/>
                <a:moveTo>
                  <a:pt x="1700277" y="2387503"/>
                </a:moveTo>
                <a:cubicBezTo>
                  <a:pt x="1704460" y="2389711"/>
                  <a:pt x="1708875" y="2390371"/>
                  <a:pt x="1712827" y="2394127"/>
                </a:cubicBezTo>
                <a:cubicBezTo>
                  <a:pt x="1710430" y="2400098"/>
                  <a:pt x="1705322" y="2404083"/>
                  <a:pt x="1701138" y="2401874"/>
                </a:cubicBezTo>
                <a:cubicBezTo>
                  <a:pt x="1698195" y="2401435"/>
                  <a:pt x="1699584" y="2392148"/>
                  <a:pt x="1700277" y="2387503"/>
                </a:cubicBezTo>
                <a:close/>
                <a:moveTo>
                  <a:pt x="1666687" y="2386720"/>
                </a:moveTo>
                <a:cubicBezTo>
                  <a:pt x="1671050" y="2386864"/>
                  <a:pt x="1675334" y="2387463"/>
                  <a:pt x="1679474" y="2388681"/>
                </a:cubicBezTo>
                <a:cubicBezTo>
                  <a:pt x="1684994" y="2390306"/>
                  <a:pt x="1690260" y="2393033"/>
                  <a:pt x="1695123" y="2397250"/>
                </a:cubicBezTo>
                <a:cubicBezTo>
                  <a:pt x="1689611" y="2402632"/>
                  <a:pt x="1684136" y="2407761"/>
                  <a:pt x="1679038" y="2410360"/>
                </a:cubicBezTo>
                <a:cubicBezTo>
                  <a:pt x="1672482" y="2412225"/>
                  <a:pt x="1668812" y="2407023"/>
                  <a:pt x="1661991" y="2410657"/>
                </a:cubicBezTo>
                <a:cubicBezTo>
                  <a:pt x="1663527" y="2410887"/>
                  <a:pt x="1664834" y="2412633"/>
                  <a:pt x="1664381" y="2415669"/>
                </a:cubicBezTo>
                <a:cubicBezTo>
                  <a:pt x="1652953" y="2418615"/>
                  <a:pt x="1643515" y="2418757"/>
                  <a:pt x="1632769" y="2417152"/>
                </a:cubicBezTo>
                <a:cubicBezTo>
                  <a:pt x="1628163" y="2416463"/>
                  <a:pt x="1623557" y="2415774"/>
                  <a:pt x="1617672" y="2414895"/>
                </a:cubicBezTo>
                <a:cubicBezTo>
                  <a:pt x="1613921" y="2418989"/>
                  <a:pt x="1610171" y="2423081"/>
                  <a:pt x="1605111" y="2425429"/>
                </a:cubicBezTo>
                <a:cubicBezTo>
                  <a:pt x="1595219" y="2428605"/>
                  <a:pt x="1585781" y="2428746"/>
                  <a:pt x="1576569" y="2427370"/>
                </a:cubicBezTo>
                <a:cubicBezTo>
                  <a:pt x="1571963" y="2426682"/>
                  <a:pt x="1567614" y="2426032"/>
                  <a:pt x="1563235" y="2423825"/>
                </a:cubicBezTo>
                <a:cubicBezTo>
                  <a:pt x="1560165" y="2423367"/>
                  <a:pt x="1559763" y="2415548"/>
                  <a:pt x="1558908" y="2410768"/>
                </a:cubicBezTo>
                <a:cubicBezTo>
                  <a:pt x="1581280" y="2406354"/>
                  <a:pt x="1604323" y="2399195"/>
                  <a:pt x="1626922" y="2393264"/>
                </a:cubicBezTo>
                <a:cubicBezTo>
                  <a:pt x="1639777" y="2389950"/>
                  <a:pt x="1653595" y="2386287"/>
                  <a:pt x="1666687" y="2386720"/>
                </a:cubicBezTo>
                <a:close/>
                <a:moveTo>
                  <a:pt x="1243075" y="2386292"/>
                </a:moveTo>
                <a:cubicBezTo>
                  <a:pt x="1247451" y="2386947"/>
                  <a:pt x="1252059" y="2386032"/>
                  <a:pt x="1250691" y="2395181"/>
                </a:cubicBezTo>
                <a:cubicBezTo>
                  <a:pt x="1247775" y="2394745"/>
                  <a:pt x="1241668" y="2395704"/>
                  <a:pt x="1243075" y="2386292"/>
                </a:cubicBezTo>
                <a:close/>
                <a:moveTo>
                  <a:pt x="1745881" y="2383946"/>
                </a:moveTo>
                <a:cubicBezTo>
                  <a:pt x="1748468" y="2384209"/>
                  <a:pt x="1750939" y="2384777"/>
                  <a:pt x="1753188" y="2385510"/>
                </a:cubicBezTo>
                <a:cubicBezTo>
                  <a:pt x="1750066" y="2390612"/>
                  <a:pt x="1746351" y="2394432"/>
                  <a:pt x="1742395" y="2397223"/>
                </a:cubicBezTo>
                <a:lnTo>
                  <a:pt x="1731017" y="2402370"/>
                </a:lnTo>
                <a:lnTo>
                  <a:pt x="1730557" y="2403260"/>
                </a:lnTo>
                <a:lnTo>
                  <a:pt x="1730532" y="2402589"/>
                </a:lnTo>
                <a:lnTo>
                  <a:pt x="1730168" y="2402753"/>
                </a:lnTo>
                <a:lnTo>
                  <a:pt x="1730513" y="2402073"/>
                </a:lnTo>
                <a:lnTo>
                  <a:pt x="1730513" y="2402061"/>
                </a:lnTo>
                <a:cubicBezTo>
                  <a:pt x="1730457" y="2399936"/>
                  <a:pt x="1730471" y="2395851"/>
                  <a:pt x="1731468" y="2397168"/>
                </a:cubicBezTo>
                <a:lnTo>
                  <a:pt x="1732557" y="2398011"/>
                </a:lnTo>
                <a:lnTo>
                  <a:pt x="1733255" y="2395931"/>
                </a:lnTo>
                <a:cubicBezTo>
                  <a:pt x="1733338" y="2393482"/>
                  <a:pt x="1725732" y="2401296"/>
                  <a:pt x="1722358" y="2393631"/>
                </a:cubicBezTo>
                <a:cubicBezTo>
                  <a:pt x="1729329" y="2385126"/>
                  <a:pt x="1738124" y="2383160"/>
                  <a:pt x="1745881" y="2383946"/>
                </a:cubicBezTo>
                <a:close/>
                <a:moveTo>
                  <a:pt x="6174778" y="2383234"/>
                </a:moveTo>
                <a:cubicBezTo>
                  <a:pt x="6174630" y="2384771"/>
                  <a:pt x="6176434" y="2387060"/>
                  <a:pt x="6179311" y="2389706"/>
                </a:cubicBezTo>
                <a:lnTo>
                  <a:pt x="6186026" y="2394982"/>
                </a:lnTo>
                <a:lnTo>
                  <a:pt x="6176837" y="2383627"/>
                </a:lnTo>
                <a:close/>
                <a:moveTo>
                  <a:pt x="735819" y="2382687"/>
                </a:moveTo>
                <a:cubicBezTo>
                  <a:pt x="738009" y="2383399"/>
                  <a:pt x="739615" y="2385374"/>
                  <a:pt x="740176" y="2389310"/>
                </a:cubicBezTo>
                <a:cubicBezTo>
                  <a:pt x="730958" y="2389474"/>
                  <a:pt x="721989" y="2389676"/>
                  <a:pt x="712545" y="2391347"/>
                </a:cubicBezTo>
                <a:cubicBezTo>
                  <a:pt x="717379" y="2389757"/>
                  <a:pt x="729243" y="2380549"/>
                  <a:pt x="735819" y="2382687"/>
                </a:cubicBezTo>
                <a:close/>
                <a:moveTo>
                  <a:pt x="6923947" y="2381942"/>
                </a:moveTo>
                <a:lnTo>
                  <a:pt x="6924970" y="2382538"/>
                </a:lnTo>
                <a:cubicBezTo>
                  <a:pt x="6924221" y="2382280"/>
                  <a:pt x="6923846" y="2382151"/>
                  <a:pt x="6923910" y="2381964"/>
                </a:cubicBezTo>
                <a:close/>
                <a:moveTo>
                  <a:pt x="2399972" y="2381512"/>
                </a:moveTo>
                <a:cubicBezTo>
                  <a:pt x="2395154" y="2382360"/>
                  <a:pt x="2392940" y="2386717"/>
                  <a:pt x="2389196" y="2390847"/>
                </a:cubicBezTo>
                <a:cubicBezTo>
                  <a:pt x="2386981" y="2395206"/>
                  <a:pt x="2389354" y="2400251"/>
                  <a:pt x="2390198" y="2405067"/>
                </a:cubicBezTo>
                <a:lnTo>
                  <a:pt x="2380139" y="2404923"/>
                </a:lnTo>
                <a:lnTo>
                  <a:pt x="2422784" y="2429205"/>
                </a:lnTo>
                <a:lnTo>
                  <a:pt x="2419391" y="2432516"/>
                </a:lnTo>
                <a:lnTo>
                  <a:pt x="2427523" y="2433638"/>
                </a:lnTo>
                <a:lnTo>
                  <a:pt x="2431192" y="2424037"/>
                </a:lnTo>
                <a:lnTo>
                  <a:pt x="2434060" y="2434541"/>
                </a:lnTo>
                <a:lnTo>
                  <a:pt x="2498464" y="2443427"/>
                </a:lnTo>
                <a:lnTo>
                  <a:pt x="2490168" y="2438938"/>
                </a:lnTo>
                <a:cubicBezTo>
                  <a:pt x="2479040" y="2432976"/>
                  <a:pt x="2467936" y="2426627"/>
                  <a:pt x="2457381" y="2418796"/>
                </a:cubicBezTo>
                <a:lnTo>
                  <a:pt x="2416764" y="2387869"/>
                </a:lnTo>
                <a:lnTo>
                  <a:pt x="2409167" y="2384061"/>
                </a:lnTo>
                <a:cubicBezTo>
                  <a:pt x="2406089" y="2382427"/>
                  <a:pt x="2403145" y="2381204"/>
                  <a:pt x="2399972" y="2381512"/>
                </a:cubicBezTo>
                <a:close/>
                <a:moveTo>
                  <a:pt x="1290835" y="2380334"/>
                </a:moveTo>
                <a:cubicBezTo>
                  <a:pt x="1287139" y="2384554"/>
                  <a:pt x="1283676" y="2387220"/>
                  <a:pt x="1281712" y="2390109"/>
                </a:cubicBezTo>
                <a:cubicBezTo>
                  <a:pt x="1282979" y="2391889"/>
                  <a:pt x="1282514" y="2395002"/>
                  <a:pt x="1283353" y="2399636"/>
                </a:cubicBezTo>
                <a:cubicBezTo>
                  <a:pt x="1276518" y="2394106"/>
                  <a:pt x="1269972" y="2388354"/>
                  <a:pt x="1262943" y="2384121"/>
                </a:cubicBezTo>
                <a:cubicBezTo>
                  <a:pt x="1272401" y="2382352"/>
                  <a:pt x="1281376" y="2382103"/>
                  <a:pt x="1290835" y="2380334"/>
                </a:cubicBezTo>
                <a:close/>
                <a:moveTo>
                  <a:pt x="2523244" y="2380031"/>
                </a:moveTo>
                <a:cubicBezTo>
                  <a:pt x="2524458" y="2379385"/>
                  <a:pt x="2526646" y="2379712"/>
                  <a:pt x="2531020" y="2380366"/>
                </a:cubicBezTo>
                <a:cubicBezTo>
                  <a:pt x="2530053" y="2386841"/>
                  <a:pt x="2530053" y="2386841"/>
                  <a:pt x="2521303" y="2385533"/>
                </a:cubicBezTo>
                <a:cubicBezTo>
                  <a:pt x="2521787" y="2382296"/>
                  <a:pt x="2522029" y="2380677"/>
                  <a:pt x="2523244" y="2380031"/>
                </a:cubicBezTo>
                <a:close/>
                <a:moveTo>
                  <a:pt x="2661962" y="2379442"/>
                </a:moveTo>
                <a:lnTo>
                  <a:pt x="2656938" y="2379525"/>
                </a:lnTo>
                <a:lnTo>
                  <a:pt x="2654415" y="2387312"/>
                </a:lnTo>
                <a:lnTo>
                  <a:pt x="2657475" y="2387769"/>
                </a:lnTo>
                <a:lnTo>
                  <a:pt x="2655921" y="2388920"/>
                </a:lnTo>
                <a:lnTo>
                  <a:pt x="2667312" y="2391628"/>
                </a:lnTo>
                <a:cubicBezTo>
                  <a:pt x="2671759" y="2391511"/>
                  <a:pt x="2676073" y="2390983"/>
                  <a:pt x="2679781" y="2392319"/>
                </a:cubicBezTo>
                <a:lnTo>
                  <a:pt x="2682017" y="2392859"/>
                </a:lnTo>
                <a:close/>
                <a:moveTo>
                  <a:pt x="2277006" y="2378208"/>
                </a:moveTo>
                <a:lnTo>
                  <a:pt x="2276820" y="2381480"/>
                </a:lnTo>
                <a:lnTo>
                  <a:pt x="2273286" y="2388475"/>
                </a:lnTo>
                <a:lnTo>
                  <a:pt x="2280459" y="2392266"/>
                </a:lnTo>
                <a:lnTo>
                  <a:pt x="2367539" y="2425362"/>
                </a:lnTo>
                <a:lnTo>
                  <a:pt x="2368658" y="2425516"/>
                </a:lnTo>
                <a:lnTo>
                  <a:pt x="2361899" y="2409137"/>
                </a:lnTo>
                <a:cubicBezTo>
                  <a:pt x="2357308" y="2408451"/>
                  <a:pt x="2352717" y="2407765"/>
                  <a:pt x="2348126" y="2407079"/>
                </a:cubicBezTo>
                <a:cubicBezTo>
                  <a:pt x="2339173" y="2404174"/>
                  <a:pt x="2330475" y="2401307"/>
                  <a:pt x="2319992" y="2398173"/>
                </a:cubicBezTo>
                <a:lnTo>
                  <a:pt x="2318498" y="2397480"/>
                </a:lnTo>
                <a:lnTo>
                  <a:pt x="2286257" y="2392662"/>
                </a:lnTo>
                <a:lnTo>
                  <a:pt x="2292877" y="2385579"/>
                </a:lnTo>
                <a:close/>
                <a:moveTo>
                  <a:pt x="1780787" y="2377697"/>
                </a:moveTo>
                <a:cubicBezTo>
                  <a:pt x="1780128" y="2382111"/>
                  <a:pt x="1779468" y="2386527"/>
                  <a:pt x="1778808" y="2390941"/>
                </a:cubicBezTo>
                <a:cubicBezTo>
                  <a:pt x="1771873" y="2386899"/>
                  <a:pt x="1766212" y="2383040"/>
                  <a:pt x="1758804" y="2380428"/>
                </a:cubicBezTo>
                <a:cubicBezTo>
                  <a:pt x="1766652" y="2380097"/>
                  <a:pt x="1773193" y="2378066"/>
                  <a:pt x="1780787" y="2377697"/>
                </a:cubicBezTo>
                <a:close/>
                <a:moveTo>
                  <a:pt x="2328755" y="2376709"/>
                </a:moveTo>
                <a:lnTo>
                  <a:pt x="2333558" y="2379273"/>
                </a:lnTo>
                <a:lnTo>
                  <a:pt x="2336611" y="2378299"/>
                </a:lnTo>
                <a:close/>
                <a:moveTo>
                  <a:pt x="2502623" y="2376122"/>
                </a:moveTo>
                <a:cubicBezTo>
                  <a:pt x="2501963" y="2380537"/>
                  <a:pt x="2502723" y="2385164"/>
                  <a:pt x="2502064" y="2389578"/>
                </a:cubicBezTo>
                <a:cubicBezTo>
                  <a:pt x="2497804" y="2388942"/>
                  <a:pt x="2499123" y="2380112"/>
                  <a:pt x="2502623" y="2376122"/>
                </a:cubicBezTo>
                <a:close/>
                <a:moveTo>
                  <a:pt x="6011192" y="2373617"/>
                </a:moveTo>
                <a:lnTo>
                  <a:pt x="6010124" y="2376465"/>
                </a:lnTo>
                <a:lnTo>
                  <a:pt x="6017964" y="2385667"/>
                </a:lnTo>
                <a:cubicBezTo>
                  <a:pt x="6020635" y="2389038"/>
                  <a:pt x="6023124" y="2391712"/>
                  <a:pt x="6027191" y="2393615"/>
                </a:cubicBezTo>
                <a:cubicBezTo>
                  <a:pt x="6023016" y="2388054"/>
                  <a:pt x="6018176" y="2381597"/>
                  <a:pt x="6012692" y="2375131"/>
                </a:cubicBezTo>
                <a:close/>
                <a:moveTo>
                  <a:pt x="1942778" y="2372366"/>
                </a:moveTo>
                <a:cubicBezTo>
                  <a:pt x="1943668" y="2372760"/>
                  <a:pt x="1944362" y="2373458"/>
                  <a:pt x="1944787" y="2374513"/>
                </a:cubicBezTo>
                <a:cubicBezTo>
                  <a:pt x="1943859" y="2380722"/>
                  <a:pt x="1945509" y="2390491"/>
                  <a:pt x="1940250" y="2394467"/>
                </a:cubicBezTo>
                <a:cubicBezTo>
                  <a:pt x="1935030" y="2398182"/>
                  <a:pt x="1925042" y="2392194"/>
                  <a:pt x="1919212" y="2391322"/>
                </a:cubicBezTo>
                <a:cubicBezTo>
                  <a:pt x="1920633" y="2381815"/>
                  <a:pt x="1936543" y="2369612"/>
                  <a:pt x="1942778" y="2372366"/>
                </a:cubicBezTo>
                <a:close/>
                <a:moveTo>
                  <a:pt x="2351745" y="2371180"/>
                </a:moveTo>
                <a:cubicBezTo>
                  <a:pt x="2344692" y="2371298"/>
                  <a:pt x="2344610" y="2377735"/>
                  <a:pt x="2342784" y="2382592"/>
                </a:cubicBezTo>
                <a:lnTo>
                  <a:pt x="2341986" y="2383774"/>
                </a:lnTo>
                <a:lnTo>
                  <a:pt x="2358180" y="2392420"/>
                </a:lnTo>
                <a:lnTo>
                  <a:pt x="2369247" y="2398721"/>
                </a:lnTo>
                <a:lnTo>
                  <a:pt x="2371916" y="2391392"/>
                </a:lnTo>
                <a:cubicBezTo>
                  <a:pt x="2374772" y="2394945"/>
                  <a:pt x="2378877" y="2397122"/>
                  <a:pt x="2381479" y="2400637"/>
                </a:cubicBezTo>
                <a:cubicBezTo>
                  <a:pt x="2382621" y="2392991"/>
                  <a:pt x="2387737" y="2379683"/>
                  <a:pt x="2381849" y="2377241"/>
                </a:cubicBezTo>
                <a:cubicBezTo>
                  <a:pt x="2377744" y="2375064"/>
                  <a:pt x="2373155" y="2374378"/>
                  <a:pt x="2369869" y="2375451"/>
                </a:cubicBezTo>
                <a:cubicBezTo>
                  <a:pt x="2363523" y="2376065"/>
                  <a:pt x="2357863" y="2372094"/>
                  <a:pt x="2351745" y="2371180"/>
                </a:cubicBezTo>
                <a:close/>
                <a:moveTo>
                  <a:pt x="2468070" y="2370959"/>
                </a:moveTo>
                <a:cubicBezTo>
                  <a:pt x="2467411" y="2375374"/>
                  <a:pt x="2466751" y="2379788"/>
                  <a:pt x="2466091" y="2384203"/>
                </a:cubicBezTo>
                <a:cubicBezTo>
                  <a:pt x="2465008" y="2381033"/>
                  <a:pt x="2462182" y="2379106"/>
                  <a:pt x="2459575" y="2375707"/>
                </a:cubicBezTo>
                <a:cubicBezTo>
                  <a:pt x="2462841" y="2374691"/>
                  <a:pt x="2464585" y="2373447"/>
                  <a:pt x="2468070" y="2370959"/>
                </a:cubicBezTo>
                <a:close/>
                <a:moveTo>
                  <a:pt x="6434466" y="2370428"/>
                </a:moveTo>
                <a:lnTo>
                  <a:pt x="6462465" y="2390600"/>
                </a:lnTo>
                <a:lnTo>
                  <a:pt x="6464945" y="2393842"/>
                </a:lnTo>
                <a:lnTo>
                  <a:pt x="6467603" y="2397881"/>
                </a:lnTo>
                <a:lnTo>
                  <a:pt x="6453438" y="2388985"/>
                </a:lnTo>
                <a:lnTo>
                  <a:pt x="6440280" y="2379934"/>
                </a:lnTo>
                <a:lnTo>
                  <a:pt x="6436416" y="2373285"/>
                </a:lnTo>
                <a:close/>
                <a:moveTo>
                  <a:pt x="1882288" y="2369185"/>
                </a:moveTo>
                <a:cubicBezTo>
                  <a:pt x="1885205" y="2369621"/>
                  <a:pt x="1891272" y="2368924"/>
                  <a:pt x="1889865" y="2378335"/>
                </a:cubicBezTo>
                <a:cubicBezTo>
                  <a:pt x="1886948" y="2377899"/>
                  <a:pt x="1880882" y="2378596"/>
                  <a:pt x="1882288" y="2369185"/>
                </a:cubicBezTo>
                <a:close/>
                <a:moveTo>
                  <a:pt x="1938902" y="2368428"/>
                </a:moveTo>
                <a:lnTo>
                  <a:pt x="1937330" y="2369405"/>
                </a:lnTo>
                <a:cubicBezTo>
                  <a:pt x="1936928" y="2369655"/>
                  <a:pt x="1937197" y="2369489"/>
                  <a:pt x="1937733" y="2369154"/>
                </a:cubicBezTo>
                <a:close/>
                <a:moveTo>
                  <a:pt x="1872456" y="2368411"/>
                </a:moveTo>
                <a:cubicBezTo>
                  <a:pt x="1871531" y="2374603"/>
                  <a:pt x="1871761" y="2384132"/>
                  <a:pt x="1865286" y="2383165"/>
                </a:cubicBezTo>
                <a:cubicBezTo>
                  <a:pt x="1866212" y="2376973"/>
                  <a:pt x="1867600" y="2367686"/>
                  <a:pt x="1872456" y="2368411"/>
                </a:cubicBezTo>
                <a:close/>
                <a:moveTo>
                  <a:pt x="6006021" y="2368396"/>
                </a:moveTo>
                <a:lnTo>
                  <a:pt x="6007461" y="2370116"/>
                </a:lnTo>
                <a:lnTo>
                  <a:pt x="6005758" y="2372080"/>
                </a:lnTo>
                <a:lnTo>
                  <a:pt x="6007638" y="2373548"/>
                </a:lnTo>
                <a:lnTo>
                  <a:pt x="6009538" y="2375779"/>
                </a:lnTo>
                <a:lnTo>
                  <a:pt x="6007461" y="2370116"/>
                </a:lnTo>
                <a:lnTo>
                  <a:pt x="6007691" y="2370084"/>
                </a:lnTo>
                <a:close/>
                <a:moveTo>
                  <a:pt x="1824231" y="2368100"/>
                </a:moveTo>
                <a:cubicBezTo>
                  <a:pt x="1826273" y="2373231"/>
                  <a:pt x="1828815" y="2378438"/>
                  <a:pt x="1829162" y="2384658"/>
                </a:cubicBezTo>
                <a:cubicBezTo>
                  <a:pt x="1820419" y="2383351"/>
                  <a:pt x="1811426" y="2382007"/>
                  <a:pt x="1802434" y="2380664"/>
                </a:cubicBezTo>
                <a:cubicBezTo>
                  <a:pt x="1804746" y="2365189"/>
                  <a:pt x="1817765" y="2370351"/>
                  <a:pt x="1824231" y="2368100"/>
                </a:cubicBezTo>
                <a:close/>
                <a:moveTo>
                  <a:pt x="1865082" y="2367309"/>
                </a:moveTo>
                <a:cubicBezTo>
                  <a:pt x="1864388" y="2371953"/>
                  <a:pt x="1863463" y="2378144"/>
                  <a:pt x="1862769" y="2382789"/>
                </a:cubicBezTo>
                <a:cubicBezTo>
                  <a:pt x="1860185" y="2379237"/>
                  <a:pt x="1859125" y="2375914"/>
                  <a:pt x="1856310" y="2373911"/>
                </a:cubicBezTo>
                <a:cubicBezTo>
                  <a:pt x="1859818" y="2371270"/>
                  <a:pt x="1861573" y="2369949"/>
                  <a:pt x="1865082" y="2367309"/>
                </a:cubicBezTo>
                <a:close/>
                <a:moveTo>
                  <a:pt x="1939328" y="2366487"/>
                </a:moveTo>
                <a:cubicBezTo>
                  <a:pt x="1939622" y="2366169"/>
                  <a:pt x="1940051" y="2366596"/>
                  <a:pt x="1940908" y="2367450"/>
                </a:cubicBezTo>
                <a:cubicBezTo>
                  <a:pt x="1940695" y="2368870"/>
                  <a:pt x="1940483" y="2370290"/>
                  <a:pt x="1938556" y="2370002"/>
                </a:cubicBezTo>
                <a:lnTo>
                  <a:pt x="1938902" y="2368428"/>
                </a:lnTo>
                <a:close/>
                <a:moveTo>
                  <a:pt x="1910350" y="2366030"/>
                </a:moveTo>
                <a:cubicBezTo>
                  <a:pt x="1913165" y="2368033"/>
                  <a:pt x="1915979" y="2370036"/>
                  <a:pt x="1917040" y="2373359"/>
                </a:cubicBezTo>
                <a:cubicBezTo>
                  <a:pt x="1915055" y="2376228"/>
                  <a:pt x="1914592" y="2379324"/>
                  <a:pt x="1912607" y="2382193"/>
                </a:cubicBezTo>
                <a:cubicBezTo>
                  <a:pt x="1912009" y="2375773"/>
                  <a:pt x="1911180" y="2370901"/>
                  <a:pt x="1910350" y="2366030"/>
                </a:cubicBezTo>
                <a:close/>
                <a:moveTo>
                  <a:pt x="7064045" y="2364423"/>
                </a:moveTo>
                <a:lnTo>
                  <a:pt x="7064745" y="2364629"/>
                </a:lnTo>
                <a:cubicBezTo>
                  <a:pt x="7069565" y="2369401"/>
                  <a:pt x="7069565" y="2369401"/>
                  <a:pt x="7069565" y="2369401"/>
                </a:cubicBezTo>
                <a:close/>
                <a:moveTo>
                  <a:pt x="2245021" y="2364324"/>
                </a:moveTo>
                <a:cubicBezTo>
                  <a:pt x="2249329" y="2366571"/>
                  <a:pt x="2253637" y="2368818"/>
                  <a:pt x="2255963" y="2373976"/>
                </a:cubicBezTo>
                <a:cubicBezTo>
                  <a:pt x="2252934" y="2373524"/>
                  <a:pt x="2243381" y="2375304"/>
                  <a:pt x="2245021" y="2364324"/>
                </a:cubicBezTo>
                <a:close/>
                <a:moveTo>
                  <a:pt x="1950739" y="2364019"/>
                </a:moveTo>
                <a:cubicBezTo>
                  <a:pt x="1952197" y="2364237"/>
                  <a:pt x="1953655" y="2364455"/>
                  <a:pt x="1955113" y="2364674"/>
                </a:cubicBezTo>
                <a:cubicBezTo>
                  <a:pt x="1953219" y="2367371"/>
                  <a:pt x="1949431" y="2372769"/>
                  <a:pt x="1945710" y="2367740"/>
                </a:cubicBezTo>
                <a:cubicBezTo>
                  <a:pt x="1947386" y="2366500"/>
                  <a:pt x="1949062" y="2365259"/>
                  <a:pt x="1950739" y="2364019"/>
                </a:cubicBezTo>
                <a:close/>
                <a:moveTo>
                  <a:pt x="1127787" y="2364015"/>
                </a:moveTo>
                <a:cubicBezTo>
                  <a:pt x="1119415" y="2367537"/>
                  <a:pt x="1108206" y="2369045"/>
                  <a:pt x="1101777" y="2380549"/>
                </a:cubicBezTo>
                <a:cubicBezTo>
                  <a:pt x="1097871" y="2375191"/>
                  <a:pt x="1093963" y="2369834"/>
                  <a:pt x="1089785" y="2366292"/>
                </a:cubicBezTo>
                <a:cubicBezTo>
                  <a:pt x="1102996" y="2361901"/>
                  <a:pt x="1115509" y="2362180"/>
                  <a:pt x="1127787" y="2364015"/>
                </a:cubicBezTo>
                <a:close/>
                <a:moveTo>
                  <a:pt x="1991620" y="2363761"/>
                </a:moveTo>
                <a:cubicBezTo>
                  <a:pt x="1993343" y="2363460"/>
                  <a:pt x="1995476" y="2364151"/>
                  <a:pt x="1997663" y="2364478"/>
                </a:cubicBezTo>
                <a:cubicBezTo>
                  <a:pt x="1996573" y="2371769"/>
                  <a:pt x="1990958" y="2369439"/>
                  <a:pt x="1988041" y="2369003"/>
                </a:cubicBezTo>
                <a:cubicBezTo>
                  <a:pt x="1988586" y="2365358"/>
                  <a:pt x="1989898" y="2364063"/>
                  <a:pt x="1991620" y="2363761"/>
                </a:cubicBezTo>
                <a:close/>
                <a:moveTo>
                  <a:pt x="2180859" y="2363373"/>
                </a:moveTo>
                <a:lnTo>
                  <a:pt x="2184089" y="2368601"/>
                </a:lnTo>
                <a:cubicBezTo>
                  <a:pt x="2184011" y="2371521"/>
                  <a:pt x="2183115" y="2374904"/>
                  <a:pt x="2182772" y="2377198"/>
                </a:cubicBezTo>
                <a:cubicBezTo>
                  <a:pt x="2187588" y="2376355"/>
                  <a:pt x="2192634" y="2373981"/>
                  <a:pt x="2197450" y="2373137"/>
                </a:cubicBezTo>
                <a:lnTo>
                  <a:pt x="2195533" y="2369588"/>
                </a:lnTo>
                <a:close/>
                <a:moveTo>
                  <a:pt x="2619259" y="2361389"/>
                </a:moveTo>
                <a:cubicBezTo>
                  <a:pt x="2618574" y="2365976"/>
                  <a:pt x="2616359" y="2370336"/>
                  <a:pt x="2614144" y="2374694"/>
                </a:cubicBezTo>
                <a:lnTo>
                  <a:pt x="2616540" y="2375052"/>
                </a:lnTo>
                <a:lnTo>
                  <a:pt x="2621184" y="2368628"/>
                </a:lnTo>
                <a:lnTo>
                  <a:pt x="2626161" y="2369931"/>
                </a:lnTo>
                <a:lnTo>
                  <a:pt x="2625520" y="2367014"/>
                </a:lnTo>
                <a:cubicBezTo>
                  <a:pt x="2623766" y="2364798"/>
                  <a:pt x="2621325" y="2363260"/>
                  <a:pt x="2619259" y="2361389"/>
                </a:cubicBezTo>
                <a:close/>
                <a:moveTo>
                  <a:pt x="5981652" y="2360080"/>
                </a:moveTo>
                <a:lnTo>
                  <a:pt x="5981791" y="2360478"/>
                </a:lnTo>
                <a:lnTo>
                  <a:pt x="5984516" y="2362688"/>
                </a:lnTo>
                <a:cubicBezTo>
                  <a:pt x="5986039" y="2363595"/>
                  <a:pt x="5987519" y="2364335"/>
                  <a:pt x="5987519" y="2364335"/>
                </a:cubicBezTo>
                <a:cubicBezTo>
                  <a:pt x="5991938" y="2367572"/>
                  <a:pt x="5993764" y="2368548"/>
                  <a:pt x="5994017" y="2368285"/>
                </a:cubicBezTo>
                <a:cubicBezTo>
                  <a:pt x="5994205" y="2368087"/>
                  <a:pt x="5993509" y="2367194"/>
                  <a:pt x="5992355" y="2366032"/>
                </a:cubicBezTo>
                <a:cubicBezTo>
                  <a:pt x="5990625" y="2364292"/>
                  <a:pt x="5987868" y="2361952"/>
                  <a:pt x="5985533" y="2360468"/>
                </a:cubicBezTo>
                <a:close/>
                <a:moveTo>
                  <a:pt x="1416991" y="2358962"/>
                </a:moveTo>
                <a:cubicBezTo>
                  <a:pt x="1414679" y="2374437"/>
                  <a:pt x="1401795" y="2367686"/>
                  <a:pt x="1399678" y="2361201"/>
                </a:cubicBezTo>
                <a:cubicBezTo>
                  <a:pt x="1404441" y="2360306"/>
                  <a:pt x="1410716" y="2359633"/>
                  <a:pt x="1416991" y="2358962"/>
                </a:cubicBezTo>
                <a:close/>
                <a:moveTo>
                  <a:pt x="2168672" y="2358212"/>
                </a:moveTo>
                <a:lnTo>
                  <a:pt x="2167119" y="2368605"/>
                </a:lnTo>
                <a:cubicBezTo>
                  <a:pt x="2164060" y="2368149"/>
                  <a:pt x="2161001" y="2367691"/>
                  <a:pt x="2156413" y="2367006"/>
                </a:cubicBezTo>
                <a:cubicBezTo>
                  <a:pt x="2155042" y="2376181"/>
                  <a:pt x="2164446" y="2376023"/>
                  <a:pt x="2169035" y="2376708"/>
                </a:cubicBezTo>
                <a:cubicBezTo>
                  <a:pt x="2172080" y="2376382"/>
                  <a:pt x="2174488" y="2375961"/>
                  <a:pt x="2176365" y="2374091"/>
                </a:cubicBezTo>
                <a:lnTo>
                  <a:pt x="2180360" y="2363162"/>
                </a:lnTo>
                <a:close/>
                <a:moveTo>
                  <a:pt x="2237585" y="2356340"/>
                </a:moveTo>
                <a:lnTo>
                  <a:pt x="2238496" y="2360901"/>
                </a:lnTo>
                <a:lnTo>
                  <a:pt x="2238146" y="2367655"/>
                </a:lnTo>
                <a:lnTo>
                  <a:pt x="2241876" y="2369525"/>
                </a:lnTo>
                <a:lnTo>
                  <a:pt x="2256450" y="2379025"/>
                </a:lnTo>
                <a:lnTo>
                  <a:pt x="2257573" y="2378409"/>
                </a:lnTo>
                <a:cubicBezTo>
                  <a:pt x="2259493" y="2377328"/>
                  <a:pt x="2261576" y="2376466"/>
                  <a:pt x="2263871" y="2376809"/>
                </a:cubicBezTo>
                <a:cubicBezTo>
                  <a:pt x="2266929" y="2377267"/>
                  <a:pt x="2271060" y="2381011"/>
                  <a:pt x="2273406" y="2384488"/>
                </a:cubicBezTo>
                <a:cubicBezTo>
                  <a:pt x="2274092" y="2379900"/>
                  <a:pt x="2272969" y="2377388"/>
                  <a:pt x="2271349" y="2375582"/>
                </a:cubicBezTo>
                <a:lnTo>
                  <a:pt x="2271345" y="2375578"/>
                </a:lnTo>
                <a:lnTo>
                  <a:pt x="2266106" y="2373145"/>
                </a:lnTo>
                <a:close/>
                <a:moveTo>
                  <a:pt x="2487380" y="2355720"/>
                </a:moveTo>
                <a:lnTo>
                  <a:pt x="2486116" y="2364185"/>
                </a:lnTo>
                <a:lnTo>
                  <a:pt x="2501368" y="2371150"/>
                </a:lnTo>
                <a:lnTo>
                  <a:pt x="2501063" y="2371401"/>
                </a:lnTo>
                <a:lnTo>
                  <a:pt x="2501784" y="2376072"/>
                </a:lnTo>
                <a:cubicBezTo>
                  <a:pt x="2499908" y="2378905"/>
                  <a:pt x="2498716" y="2377170"/>
                  <a:pt x="2497523" y="2375435"/>
                </a:cubicBezTo>
                <a:lnTo>
                  <a:pt x="2500690" y="2371710"/>
                </a:lnTo>
                <a:lnTo>
                  <a:pt x="2497879" y="2374027"/>
                </a:lnTo>
                <a:cubicBezTo>
                  <a:pt x="2493824" y="2375956"/>
                  <a:pt x="2489839" y="2373235"/>
                  <a:pt x="2486100" y="2369572"/>
                </a:cubicBezTo>
                <a:lnTo>
                  <a:pt x="2485412" y="2368897"/>
                </a:lnTo>
                <a:lnTo>
                  <a:pt x="2485068" y="2371201"/>
                </a:lnTo>
                <a:lnTo>
                  <a:pt x="2483140" y="2366673"/>
                </a:lnTo>
                <a:lnTo>
                  <a:pt x="2475788" y="2359471"/>
                </a:lnTo>
                <a:lnTo>
                  <a:pt x="2481108" y="2361900"/>
                </a:lnTo>
                <a:lnTo>
                  <a:pt x="2479311" y="2357679"/>
                </a:lnTo>
                <a:cubicBezTo>
                  <a:pt x="2480854" y="2356328"/>
                  <a:pt x="2484002" y="2356798"/>
                  <a:pt x="2487380" y="2355720"/>
                </a:cubicBezTo>
                <a:close/>
                <a:moveTo>
                  <a:pt x="1380073" y="2354594"/>
                </a:moveTo>
                <a:cubicBezTo>
                  <a:pt x="1382255" y="2359517"/>
                  <a:pt x="1384733" y="2364228"/>
                  <a:pt x="1385618" y="2368958"/>
                </a:cubicBezTo>
                <a:cubicBezTo>
                  <a:pt x="1382393" y="2369241"/>
                  <a:pt x="1378899" y="2369103"/>
                  <a:pt x="1375379" y="2369151"/>
                </a:cubicBezTo>
                <a:lnTo>
                  <a:pt x="1365753" y="2370370"/>
                </a:lnTo>
                <a:lnTo>
                  <a:pt x="1365375" y="2371667"/>
                </a:lnTo>
                <a:lnTo>
                  <a:pt x="1363247" y="2366536"/>
                </a:lnTo>
                <a:lnTo>
                  <a:pt x="1347345" y="2380305"/>
                </a:lnTo>
                <a:cubicBezTo>
                  <a:pt x="1341004" y="2384657"/>
                  <a:pt x="1334612" y="2388048"/>
                  <a:pt x="1328776" y="2390336"/>
                </a:cubicBezTo>
                <a:cubicBezTo>
                  <a:pt x="1323409" y="2373733"/>
                  <a:pt x="1309154" y="2376342"/>
                  <a:pt x="1299711" y="2376511"/>
                </a:cubicBezTo>
                <a:cubicBezTo>
                  <a:pt x="1315893" y="2370634"/>
                  <a:pt x="1334332" y="2354577"/>
                  <a:pt x="1350440" y="2356094"/>
                </a:cubicBezTo>
                <a:cubicBezTo>
                  <a:pt x="1353125" y="2356347"/>
                  <a:pt x="1355744" y="2357088"/>
                  <a:pt x="1358278" y="2358446"/>
                </a:cubicBezTo>
                <a:lnTo>
                  <a:pt x="1365551" y="2364458"/>
                </a:lnTo>
                <a:lnTo>
                  <a:pt x="1366512" y="2364060"/>
                </a:lnTo>
                <a:lnTo>
                  <a:pt x="1366492" y="2367560"/>
                </a:lnTo>
                <a:lnTo>
                  <a:pt x="1367200" y="2366206"/>
                </a:lnTo>
                <a:cubicBezTo>
                  <a:pt x="1373426" y="2367136"/>
                  <a:pt x="1377434" y="2361605"/>
                  <a:pt x="1380073" y="2354594"/>
                </a:cubicBezTo>
                <a:close/>
                <a:moveTo>
                  <a:pt x="2228151" y="2354274"/>
                </a:moveTo>
                <a:cubicBezTo>
                  <a:pt x="2225118" y="2355383"/>
                  <a:pt x="2221603" y="2357988"/>
                  <a:pt x="2218544" y="2357530"/>
                </a:cubicBezTo>
                <a:cubicBezTo>
                  <a:pt x="2217779" y="2357416"/>
                  <a:pt x="2216747" y="2356480"/>
                  <a:pt x="2215657" y="2355925"/>
                </a:cubicBezTo>
                <a:lnTo>
                  <a:pt x="2215010" y="2356064"/>
                </a:lnTo>
                <a:lnTo>
                  <a:pt x="2226987" y="2362065"/>
                </a:lnTo>
                <a:close/>
                <a:moveTo>
                  <a:pt x="2575392" y="2353270"/>
                </a:moveTo>
                <a:lnTo>
                  <a:pt x="2570865" y="2358770"/>
                </a:lnTo>
                <a:lnTo>
                  <a:pt x="2572106" y="2359554"/>
                </a:lnTo>
                <a:lnTo>
                  <a:pt x="2573332" y="2359216"/>
                </a:lnTo>
                <a:cubicBezTo>
                  <a:pt x="2574267" y="2358183"/>
                  <a:pt x="2574936" y="2356328"/>
                  <a:pt x="2575392" y="2353270"/>
                </a:cubicBezTo>
                <a:close/>
                <a:moveTo>
                  <a:pt x="6240686" y="2350839"/>
                </a:moveTo>
                <a:lnTo>
                  <a:pt x="6244491" y="2355584"/>
                </a:lnTo>
                <a:lnTo>
                  <a:pt x="6257729" y="2365643"/>
                </a:lnTo>
                <a:lnTo>
                  <a:pt x="6268751" y="2373971"/>
                </a:lnTo>
                <a:lnTo>
                  <a:pt x="6266816" y="2371609"/>
                </a:lnTo>
                <a:lnTo>
                  <a:pt x="6262369" y="2368763"/>
                </a:lnTo>
                <a:cubicBezTo>
                  <a:pt x="6258536" y="2366050"/>
                  <a:pt x="6254384" y="2362656"/>
                  <a:pt x="6250146" y="2359019"/>
                </a:cubicBezTo>
                <a:close/>
                <a:moveTo>
                  <a:pt x="1257627" y="2350429"/>
                </a:moveTo>
                <a:cubicBezTo>
                  <a:pt x="1262002" y="2351083"/>
                  <a:pt x="1266594" y="2350278"/>
                  <a:pt x="1265287" y="2359028"/>
                </a:cubicBezTo>
                <a:cubicBezTo>
                  <a:pt x="1262371" y="2358592"/>
                  <a:pt x="1256537" y="2357720"/>
                  <a:pt x="1257627" y="2350429"/>
                </a:cubicBezTo>
                <a:close/>
                <a:moveTo>
                  <a:pt x="947569" y="2348917"/>
                </a:moveTo>
                <a:cubicBezTo>
                  <a:pt x="951945" y="2349571"/>
                  <a:pt x="956537" y="2348767"/>
                  <a:pt x="955230" y="2357516"/>
                </a:cubicBezTo>
                <a:cubicBezTo>
                  <a:pt x="952314" y="2357080"/>
                  <a:pt x="946480" y="2356208"/>
                  <a:pt x="947569" y="2348917"/>
                </a:cubicBezTo>
                <a:close/>
                <a:moveTo>
                  <a:pt x="2561739" y="2343934"/>
                </a:moveTo>
                <a:cubicBezTo>
                  <a:pt x="2559532" y="2344320"/>
                  <a:pt x="2557726" y="2345940"/>
                  <a:pt x="2557041" y="2350528"/>
                </a:cubicBezTo>
                <a:cubicBezTo>
                  <a:pt x="2561628" y="2351213"/>
                  <a:pt x="2567517" y="2353657"/>
                  <a:pt x="2568850" y="2344736"/>
                </a:cubicBezTo>
                <a:cubicBezTo>
                  <a:pt x="2566556" y="2344393"/>
                  <a:pt x="2563947" y="2343547"/>
                  <a:pt x="2561739" y="2343934"/>
                </a:cubicBezTo>
                <a:close/>
                <a:moveTo>
                  <a:pt x="192963" y="2343549"/>
                </a:moveTo>
                <a:cubicBezTo>
                  <a:pt x="192735" y="2345071"/>
                  <a:pt x="193966" y="2346812"/>
                  <a:pt x="193966" y="2346812"/>
                </a:cubicBezTo>
                <a:cubicBezTo>
                  <a:pt x="190822" y="2347899"/>
                  <a:pt x="187450" y="2350510"/>
                  <a:pt x="185217" y="2345505"/>
                </a:cubicBezTo>
                <a:cubicBezTo>
                  <a:pt x="188132" y="2345941"/>
                  <a:pt x="189818" y="2344635"/>
                  <a:pt x="192963" y="2343549"/>
                </a:cubicBezTo>
                <a:close/>
                <a:moveTo>
                  <a:pt x="2340256" y="2343078"/>
                </a:moveTo>
                <a:cubicBezTo>
                  <a:pt x="2342791" y="2343071"/>
                  <a:pt x="2345650" y="2344655"/>
                  <a:pt x="2347839" y="2344983"/>
                </a:cubicBezTo>
                <a:cubicBezTo>
                  <a:pt x="2346034" y="2357062"/>
                  <a:pt x="2339240" y="2351416"/>
                  <a:pt x="2334603" y="2350723"/>
                </a:cubicBezTo>
                <a:cubicBezTo>
                  <a:pt x="2335505" y="2344683"/>
                  <a:pt x="2337719" y="2343084"/>
                  <a:pt x="2340256" y="2343078"/>
                </a:cubicBezTo>
                <a:close/>
                <a:moveTo>
                  <a:pt x="1451658" y="2342308"/>
                </a:moveTo>
                <a:cubicBezTo>
                  <a:pt x="1447465" y="2349387"/>
                  <a:pt x="1443273" y="2356467"/>
                  <a:pt x="1439307" y="2362039"/>
                </a:cubicBezTo>
                <a:cubicBezTo>
                  <a:pt x="1436465" y="2360074"/>
                  <a:pt x="1416838" y="2346351"/>
                  <a:pt x="1431535" y="2342383"/>
                </a:cubicBezTo>
                <a:cubicBezTo>
                  <a:pt x="1437861" y="2340247"/>
                  <a:pt x="1443768" y="2342670"/>
                  <a:pt x="1451658" y="2342308"/>
                </a:cubicBezTo>
                <a:close/>
                <a:moveTo>
                  <a:pt x="1350110" y="2342196"/>
                </a:moveTo>
                <a:cubicBezTo>
                  <a:pt x="1352197" y="2341949"/>
                  <a:pt x="1354221" y="2343370"/>
                  <a:pt x="1354514" y="2346395"/>
                </a:cubicBezTo>
                <a:cubicBezTo>
                  <a:pt x="1351380" y="2347418"/>
                  <a:pt x="1348246" y="2348439"/>
                  <a:pt x="1345329" y="2348003"/>
                </a:cubicBezTo>
                <a:cubicBezTo>
                  <a:pt x="1345873" y="2344358"/>
                  <a:pt x="1348023" y="2342443"/>
                  <a:pt x="1350110" y="2342196"/>
                </a:cubicBezTo>
                <a:close/>
                <a:moveTo>
                  <a:pt x="1292461" y="2340353"/>
                </a:moveTo>
                <a:cubicBezTo>
                  <a:pt x="1295376" y="2340789"/>
                  <a:pt x="1301210" y="2341661"/>
                  <a:pt x="1300090" y="2349154"/>
                </a:cubicBezTo>
                <a:cubicBezTo>
                  <a:pt x="1295715" y="2348500"/>
                  <a:pt x="1291154" y="2349095"/>
                  <a:pt x="1292461" y="2340353"/>
                </a:cubicBezTo>
                <a:close/>
                <a:moveTo>
                  <a:pt x="1369547" y="2338082"/>
                </a:moveTo>
                <a:cubicBezTo>
                  <a:pt x="1367906" y="2349061"/>
                  <a:pt x="1357840" y="2345952"/>
                  <a:pt x="1355834" y="2339239"/>
                </a:cubicBezTo>
                <a:cubicBezTo>
                  <a:pt x="1360249" y="2339898"/>
                  <a:pt x="1364898" y="2338990"/>
                  <a:pt x="1369547" y="2338082"/>
                </a:cubicBezTo>
                <a:close/>
                <a:moveTo>
                  <a:pt x="2591606" y="2337193"/>
                </a:moveTo>
                <a:cubicBezTo>
                  <a:pt x="2592678" y="2340480"/>
                  <a:pt x="2593978" y="2342237"/>
                  <a:pt x="2595050" y="2345524"/>
                </a:cubicBezTo>
                <a:lnTo>
                  <a:pt x="2594775" y="2345580"/>
                </a:lnTo>
                <a:lnTo>
                  <a:pt x="2593263" y="2355133"/>
                </a:lnTo>
                <a:cubicBezTo>
                  <a:pt x="2592418" y="2358172"/>
                  <a:pt x="2591018" y="2360337"/>
                  <a:pt x="2588325" y="2359934"/>
                </a:cubicBezTo>
                <a:cubicBezTo>
                  <a:pt x="2588787" y="2356839"/>
                  <a:pt x="2589365" y="2352969"/>
                  <a:pt x="2590354" y="2349951"/>
                </a:cubicBezTo>
                <a:lnTo>
                  <a:pt x="2594307" y="2345676"/>
                </a:lnTo>
                <a:lnTo>
                  <a:pt x="2584905" y="2347591"/>
                </a:lnTo>
                <a:cubicBezTo>
                  <a:pt x="2581022" y="2349160"/>
                  <a:pt x="2577896" y="2352210"/>
                  <a:pt x="2579295" y="2358542"/>
                </a:cubicBezTo>
                <a:cubicBezTo>
                  <a:pt x="2580956" y="2366608"/>
                  <a:pt x="2592118" y="2365148"/>
                  <a:pt x="2596706" y="2365834"/>
                </a:cubicBezTo>
                <a:cubicBezTo>
                  <a:pt x="2602824" y="2366748"/>
                  <a:pt x="2608941" y="2367662"/>
                  <a:pt x="2612298" y="2355658"/>
                </a:cubicBezTo>
                <a:lnTo>
                  <a:pt x="2611696" y="2345870"/>
                </a:lnTo>
                <a:lnTo>
                  <a:pt x="2602745" y="2339909"/>
                </a:lnTo>
                <a:close/>
                <a:moveTo>
                  <a:pt x="202888" y="2336987"/>
                </a:moveTo>
                <a:cubicBezTo>
                  <a:pt x="202660" y="2338510"/>
                  <a:pt x="202432" y="2340033"/>
                  <a:pt x="204134" y="2340287"/>
                </a:cubicBezTo>
                <a:cubicBezTo>
                  <a:pt x="200990" y="2341374"/>
                  <a:pt x="197618" y="2343984"/>
                  <a:pt x="195385" y="2338980"/>
                </a:cubicBezTo>
                <a:cubicBezTo>
                  <a:pt x="198302" y="2339416"/>
                  <a:pt x="199987" y="2338110"/>
                  <a:pt x="202888" y="2336987"/>
                </a:cubicBezTo>
                <a:close/>
                <a:moveTo>
                  <a:pt x="1466579" y="2336491"/>
                </a:moveTo>
                <a:cubicBezTo>
                  <a:pt x="1466579" y="2336491"/>
                  <a:pt x="1481605" y="2349543"/>
                  <a:pt x="1476555" y="2351875"/>
                </a:cubicBezTo>
                <a:cubicBezTo>
                  <a:pt x="1471761" y="2354246"/>
                  <a:pt x="1467388" y="2352049"/>
                  <a:pt x="1464322" y="2351591"/>
                </a:cubicBezTo>
                <a:cubicBezTo>
                  <a:pt x="1464999" y="2347061"/>
                  <a:pt x="1465900" y="2341024"/>
                  <a:pt x="1466579" y="2336491"/>
                </a:cubicBezTo>
                <a:close/>
                <a:moveTo>
                  <a:pt x="6911572" y="2336108"/>
                </a:moveTo>
                <a:lnTo>
                  <a:pt x="6911972" y="2336173"/>
                </a:lnTo>
                <a:cubicBezTo>
                  <a:pt x="6918733" y="2340178"/>
                  <a:pt x="6918733" y="2340178"/>
                  <a:pt x="6918733" y="2340178"/>
                </a:cubicBezTo>
                <a:cubicBezTo>
                  <a:pt x="6915736" y="2339145"/>
                  <a:pt x="6915736" y="2339145"/>
                  <a:pt x="6915736" y="2339145"/>
                </a:cubicBezTo>
                <a:close/>
                <a:moveTo>
                  <a:pt x="1483858" y="2334789"/>
                </a:moveTo>
                <a:cubicBezTo>
                  <a:pt x="1487672" y="2335064"/>
                  <a:pt x="1491856" y="2342462"/>
                  <a:pt x="1490994" y="2348228"/>
                </a:cubicBezTo>
                <a:cubicBezTo>
                  <a:pt x="1487930" y="2347769"/>
                  <a:pt x="1473930" y="2348820"/>
                  <a:pt x="1480365" y="2337212"/>
                </a:cubicBezTo>
                <a:cubicBezTo>
                  <a:pt x="1481356" y="2335396"/>
                  <a:pt x="1482585" y="2334696"/>
                  <a:pt x="1483858" y="2334789"/>
                </a:cubicBezTo>
                <a:close/>
                <a:moveTo>
                  <a:pt x="1973764" y="2334562"/>
                </a:moveTo>
                <a:cubicBezTo>
                  <a:pt x="1975695" y="2334105"/>
                  <a:pt x="1977828" y="2334796"/>
                  <a:pt x="1979286" y="2335014"/>
                </a:cubicBezTo>
                <a:cubicBezTo>
                  <a:pt x="1978196" y="2342306"/>
                  <a:pt x="1973822" y="2341651"/>
                  <a:pt x="1969447" y="2340997"/>
                </a:cubicBezTo>
                <a:cubicBezTo>
                  <a:pt x="1970101" y="2336623"/>
                  <a:pt x="1971832" y="2335018"/>
                  <a:pt x="1973764" y="2334562"/>
                </a:cubicBezTo>
                <a:close/>
                <a:moveTo>
                  <a:pt x="726019" y="2331900"/>
                </a:moveTo>
                <a:cubicBezTo>
                  <a:pt x="728936" y="2332336"/>
                  <a:pt x="734986" y="2331750"/>
                  <a:pt x="733896" y="2339041"/>
                </a:cubicBezTo>
                <a:cubicBezTo>
                  <a:pt x="730981" y="2338605"/>
                  <a:pt x="724930" y="2339192"/>
                  <a:pt x="726019" y="2331900"/>
                </a:cubicBezTo>
                <a:close/>
                <a:moveTo>
                  <a:pt x="2166224" y="2331737"/>
                </a:moveTo>
                <a:lnTo>
                  <a:pt x="2161777" y="2333213"/>
                </a:lnTo>
                <a:lnTo>
                  <a:pt x="2179681" y="2340507"/>
                </a:lnTo>
                <a:lnTo>
                  <a:pt x="2179336" y="2339163"/>
                </a:lnTo>
                <a:cubicBezTo>
                  <a:pt x="2185198" y="2340040"/>
                  <a:pt x="2196290" y="2349513"/>
                  <a:pt x="2198537" y="2334477"/>
                </a:cubicBezTo>
                <a:cubicBezTo>
                  <a:pt x="2188234" y="2334110"/>
                  <a:pt x="2177441" y="2330152"/>
                  <a:pt x="2166224" y="2331737"/>
                </a:cubicBezTo>
                <a:close/>
                <a:moveTo>
                  <a:pt x="1380003" y="2331359"/>
                </a:moveTo>
                <a:cubicBezTo>
                  <a:pt x="1381644" y="2331604"/>
                  <a:pt x="1384032" y="2331159"/>
                  <a:pt x="1386271" y="2331494"/>
                </a:cubicBezTo>
                <a:cubicBezTo>
                  <a:pt x="1388511" y="2331828"/>
                  <a:pt x="1390601" y="2332943"/>
                  <a:pt x="1391647" y="2336306"/>
                </a:cubicBezTo>
                <a:cubicBezTo>
                  <a:pt x="1386870" y="2337195"/>
                  <a:pt x="1382345" y="2338123"/>
                  <a:pt x="1378831" y="2339201"/>
                </a:cubicBezTo>
                <a:cubicBezTo>
                  <a:pt x="1379299" y="2336064"/>
                  <a:pt x="1379534" y="2334495"/>
                  <a:pt x="1380003" y="2331359"/>
                </a:cubicBezTo>
                <a:close/>
                <a:moveTo>
                  <a:pt x="2412325" y="2330451"/>
                </a:moveTo>
                <a:cubicBezTo>
                  <a:pt x="2415353" y="2330903"/>
                  <a:pt x="2418382" y="2331356"/>
                  <a:pt x="2419895" y="2331582"/>
                </a:cubicBezTo>
                <a:cubicBezTo>
                  <a:pt x="2420507" y="2337849"/>
                  <a:pt x="2421344" y="2342605"/>
                  <a:pt x="2421955" y="2348871"/>
                </a:cubicBezTo>
                <a:cubicBezTo>
                  <a:pt x="2418927" y="2348418"/>
                  <a:pt x="2415899" y="2347966"/>
                  <a:pt x="2411357" y="2347287"/>
                </a:cubicBezTo>
                <a:cubicBezTo>
                  <a:pt x="2412260" y="2341247"/>
                  <a:pt x="2412936" y="2336717"/>
                  <a:pt x="2412325" y="2330451"/>
                </a:cubicBezTo>
                <a:close/>
                <a:moveTo>
                  <a:pt x="6211192" y="2330170"/>
                </a:moveTo>
                <a:cubicBezTo>
                  <a:pt x="6208986" y="2332932"/>
                  <a:pt x="6224477" y="2341081"/>
                  <a:pt x="6228385" y="2343074"/>
                </a:cubicBezTo>
                <a:lnTo>
                  <a:pt x="6229074" y="2343421"/>
                </a:lnTo>
                <a:lnTo>
                  <a:pt x="6221597" y="2335097"/>
                </a:lnTo>
                <a:lnTo>
                  <a:pt x="6215129" y="2331167"/>
                </a:lnTo>
                <a:cubicBezTo>
                  <a:pt x="6213020" y="2330063"/>
                  <a:pt x="6211430" y="2329508"/>
                  <a:pt x="6211192" y="2330170"/>
                </a:cubicBezTo>
                <a:close/>
                <a:moveTo>
                  <a:pt x="1395722" y="2329443"/>
                </a:moveTo>
                <a:cubicBezTo>
                  <a:pt x="1396050" y="2329909"/>
                  <a:pt x="1395808" y="2331526"/>
                  <a:pt x="1395325" y="2334763"/>
                </a:cubicBezTo>
                <a:cubicBezTo>
                  <a:pt x="1395567" y="2333144"/>
                  <a:pt x="1394011" y="2332911"/>
                  <a:pt x="1392696" y="2331061"/>
                </a:cubicBezTo>
                <a:cubicBezTo>
                  <a:pt x="1394494" y="2329677"/>
                  <a:pt x="1395395" y="2328977"/>
                  <a:pt x="1395722" y="2329443"/>
                </a:cubicBezTo>
                <a:close/>
                <a:moveTo>
                  <a:pt x="1403627" y="2327082"/>
                </a:moveTo>
                <a:cubicBezTo>
                  <a:pt x="1406672" y="2327537"/>
                  <a:pt x="1411242" y="2328221"/>
                  <a:pt x="1410152" y="2335515"/>
                </a:cubicBezTo>
                <a:cubicBezTo>
                  <a:pt x="1407106" y="2335060"/>
                  <a:pt x="1402320" y="2335835"/>
                  <a:pt x="1403627" y="2327082"/>
                </a:cubicBezTo>
                <a:close/>
                <a:moveTo>
                  <a:pt x="4710736" y="2326385"/>
                </a:moveTo>
                <a:cubicBezTo>
                  <a:pt x="4709704" y="2325515"/>
                  <a:pt x="4710136" y="2326185"/>
                  <a:pt x="4712426" y="2328812"/>
                </a:cubicBezTo>
                <a:cubicBezTo>
                  <a:pt x="4725405" y="2345007"/>
                  <a:pt x="4715131" y="2335731"/>
                  <a:pt x="4730336" y="2349459"/>
                </a:cubicBezTo>
                <a:lnTo>
                  <a:pt x="4757394" y="2378641"/>
                </a:lnTo>
                <a:lnTo>
                  <a:pt x="4758705" y="2378913"/>
                </a:lnTo>
                <a:lnTo>
                  <a:pt x="4762798" y="2378625"/>
                </a:lnTo>
                <a:lnTo>
                  <a:pt x="4758453" y="2374235"/>
                </a:lnTo>
                <a:cubicBezTo>
                  <a:pt x="4735884" y="2351340"/>
                  <a:pt x="4714345" y="2329430"/>
                  <a:pt x="4710736" y="2326385"/>
                </a:cubicBezTo>
                <a:close/>
                <a:moveTo>
                  <a:pt x="2661459" y="2325299"/>
                </a:moveTo>
                <a:lnTo>
                  <a:pt x="2669702" y="2332589"/>
                </a:lnTo>
                <a:cubicBezTo>
                  <a:pt x="2667797" y="2340123"/>
                  <a:pt x="2662231" y="2340855"/>
                  <a:pt x="2656466" y="2339017"/>
                </a:cubicBezTo>
                <a:lnTo>
                  <a:pt x="2651533" y="2335943"/>
                </a:lnTo>
                <a:lnTo>
                  <a:pt x="2652704" y="2341368"/>
                </a:lnTo>
                <a:lnTo>
                  <a:pt x="2662385" y="2343079"/>
                </a:lnTo>
                <a:cubicBezTo>
                  <a:pt x="2666973" y="2343765"/>
                  <a:pt x="2671561" y="2344450"/>
                  <a:pt x="2676149" y="2345136"/>
                </a:cubicBezTo>
                <a:cubicBezTo>
                  <a:pt x="2677678" y="2345364"/>
                  <a:pt x="2680737" y="2345821"/>
                  <a:pt x="2681555" y="2349071"/>
                </a:cubicBezTo>
                <a:cubicBezTo>
                  <a:pt x="2681097" y="2352131"/>
                  <a:pt x="2679366" y="2354997"/>
                  <a:pt x="2682169" y="2355415"/>
                </a:cubicBezTo>
                <a:cubicBezTo>
                  <a:pt x="2686529" y="2357631"/>
                  <a:pt x="2691345" y="2356787"/>
                  <a:pt x="2695934" y="2357472"/>
                </a:cubicBezTo>
                <a:cubicBezTo>
                  <a:pt x="2698228" y="2357815"/>
                  <a:pt x="2698456" y="2356287"/>
                  <a:pt x="2698876" y="2354786"/>
                </a:cubicBezTo>
                <a:lnTo>
                  <a:pt x="2700039" y="2354071"/>
                </a:lnTo>
                <a:lnTo>
                  <a:pt x="2695414" y="2345159"/>
                </a:lnTo>
                <a:cubicBezTo>
                  <a:pt x="2691510" y="2341644"/>
                  <a:pt x="2686773" y="2339764"/>
                  <a:pt x="2682186" y="2339079"/>
                </a:cubicBezTo>
                <a:cubicBezTo>
                  <a:pt x="2679127" y="2338621"/>
                  <a:pt x="2676068" y="2338165"/>
                  <a:pt x="2674311" y="2339464"/>
                </a:cubicBezTo>
                <a:cubicBezTo>
                  <a:pt x="2673467" y="2334649"/>
                  <a:pt x="2672586" y="2330088"/>
                  <a:pt x="2671513" y="2326802"/>
                </a:cubicBezTo>
                <a:close/>
                <a:moveTo>
                  <a:pt x="1129772" y="2325252"/>
                </a:moveTo>
                <a:cubicBezTo>
                  <a:pt x="1131031" y="2325766"/>
                  <a:pt x="1132143" y="2326919"/>
                  <a:pt x="1133016" y="2329025"/>
                </a:cubicBezTo>
                <a:cubicBezTo>
                  <a:pt x="1127948" y="2331165"/>
                  <a:pt x="1121526" y="2331784"/>
                  <a:pt x="1117114" y="2329545"/>
                </a:cubicBezTo>
                <a:cubicBezTo>
                  <a:pt x="1120913" y="2327940"/>
                  <a:pt x="1125997" y="2323712"/>
                  <a:pt x="1129772" y="2325252"/>
                </a:cubicBezTo>
                <a:close/>
                <a:moveTo>
                  <a:pt x="832696" y="2324863"/>
                </a:moveTo>
                <a:cubicBezTo>
                  <a:pt x="833740" y="2325327"/>
                  <a:pt x="834697" y="2326291"/>
                  <a:pt x="835519" y="2328055"/>
                </a:cubicBezTo>
                <a:cubicBezTo>
                  <a:pt x="831032" y="2329027"/>
                  <a:pt x="827834" y="2329919"/>
                  <a:pt x="823098" y="2330851"/>
                </a:cubicBezTo>
                <a:cubicBezTo>
                  <a:pt x="823337" y="2329247"/>
                  <a:pt x="822039" y="2327683"/>
                  <a:pt x="822279" y="2326077"/>
                </a:cubicBezTo>
                <a:cubicBezTo>
                  <a:pt x="825651" y="2326580"/>
                  <a:pt x="829563" y="2323472"/>
                  <a:pt x="832696" y="2324863"/>
                </a:cubicBezTo>
                <a:close/>
                <a:moveTo>
                  <a:pt x="847012" y="2324095"/>
                </a:moveTo>
                <a:lnTo>
                  <a:pt x="847253" y="2326432"/>
                </a:lnTo>
                <a:cubicBezTo>
                  <a:pt x="847253" y="2326432"/>
                  <a:pt x="847172" y="2325647"/>
                  <a:pt x="847070" y="2324663"/>
                </a:cubicBezTo>
                <a:close/>
                <a:moveTo>
                  <a:pt x="1023753" y="2323639"/>
                </a:moveTo>
                <a:cubicBezTo>
                  <a:pt x="1028250" y="2324311"/>
                  <a:pt x="1032731" y="2323377"/>
                  <a:pt x="1031324" y="2332787"/>
                </a:cubicBezTo>
                <a:cubicBezTo>
                  <a:pt x="1028577" y="2332377"/>
                  <a:pt x="1022347" y="2333050"/>
                  <a:pt x="1023753" y="2323639"/>
                </a:cubicBezTo>
                <a:close/>
                <a:moveTo>
                  <a:pt x="956166" y="2323521"/>
                </a:moveTo>
                <a:cubicBezTo>
                  <a:pt x="960541" y="2324175"/>
                  <a:pt x="965139" y="2323330"/>
                  <a:pt x="964058" y="2330574"/>
                </a:cubicBezTo>
                <a:cubicBezTo>
                  <a:pt x="961141" y="2330138"/>
                  <a:pt x="955084" y="2330765"/>
                  <a:pt x="956166" y="2323521"/>
                </a:cubicBezTo>
                <a:close/>
                <a:moveTo>
                  <a:pt x="1417952" y="2323477"/>
                </a:moveTo>
                <a:cubicBezTo>
                  <a:pt x="1422449" y="2324150"/>
                  <a:pt x="1426725" y="2326292"/>
                  <a:pt x="1430532" y="2329870"/>
                </a:cubicBezTo>
                <a:cubicBezTo>
                  <a:pt x="1428842" y="2332626"/>
                  <a:pt x="1426903" y="2335349"/>
                  <a:pt x="1424966" y="2338066"/>
                </a:cubicBezTo>
                <a:cubicBezTo>
                  <a:pt x="1421969" y="2337618"/>
                  <a:pt x="1418971" y="2337171"/>
                  <a:pt x="1415973" y="2336723"/>
                </a:cubicBezTo>
                <a:cubicBezTo>
                  <a:pt x="1416632" y="2332309"/>
                  <a:pt x="1417293" y="2327892"/>
                  <a:pt x="1417952" y="2323477"/>
                </a:cubicBezTo>
                <a:close/>
                <a:moveTo>
                  <a:pt x="229758" y="2322615"/>
                </a:moveTo>
                <a:cubicBezTo>
                  <a:pt x="223088" y="2326242"/>
                  <a:pt x="211617" y="2341482"/>
                  <a:pt x="205274" y="2334369"/>
                </a:cubicBezTo>
                <a:cubicBezTo>
                  <a:pt x="212146" y="2327690"/>
                  <a:pt x="220766" y="2321271"/>
                  <a:pt x="229758" y="2322615"/>
                </a:cubicBezTo>
                <a:close/>
                <a:moveTo>
                  <a:pt x="846816" y="2322217"/>
                </a:moveTo>
                <a:lnTo>
                  <a:pt x="846880" y="2322821"/>
                </a:lnTo>
                <a:lnTo>
                  <a:pt x="847012" y="2324095"/>
                </a:lnTo>
                <a:close/>
                <a:moveTo>
                  <a:pt x="846703" y="2321126"/>
                </a:moveTo>
                <a:cubicBezTo>
                  <a:pt x="846643" y="2320537"/>
                  <a:pt x="846683" y="2320929"/>
                  <a:pt x="846765" y="2321715"/>
                </a:cubicBezTo>
                <a:lnTo>
                  <a:pt x="846816" y="2322217"/>
                </a:lnTo>
                <a:close/>
                <a:moveTo>
                  <a:pt x="838063" y="2320386"/>
                </a:moveTo>
                <a:cubicBezTo>
                  <a:pt x="838792" y="2320495"/>
                  <a:pt x="841093" y="2320061"/>
                  <a:pt x="842706" y="2320496"/>
                </a:cubicBezTo>
                <a:cubicBezTo>
                  <a:pt x="844317" y="2320931"/>
                  <a:pt x="845241" y="2322238"/>
                  <a:pt x="843213" y="2325827"/>
                </a:cubicBezTo>
                <a:cubicBezTo>
                  <a:pt x="840297" y="2325391"/>
                  <a:pt x="839065" y="2323650"/>
                  <a:pt x="838063" y="2320386"/>
                </a:cubicBezTo>
                <a:close/>
                <a:moveTo>
                  <a:pt x="1437035" y="2318778"/>
                </a:moveTo>
                <a:cubicBezTo>
                  <a:pt x="1439952" y="2319214"/>
                  <a:pt x="1446025" y="2318480"/>
                  <a:pt x="1444624" y="2327847"/>
                </a:cubicBezTo>
                <a:cubicBezTo>
                  <a:pt x="1440250" y="2327193"/>
                  <a:pt x="1435635" y="2328145"/>
                  <a:pt x="1437035" y="2318778"/>
                </a:cubicBezTo>
                <a:close/>
                <a:moveTo>
                  <a:pt x="1143837" y="2318145"/>
                </a:moveTo>
                <a:cubicBezTo>
                  <a:pt x="1142196" y="2329117"/>
                  <a:pt x="1136880" y="2323672"/>
                  <a:pt x="1134373" y="2321656"/>
                </a:cubicBezTo>
                <a:cubicBezTo>
                  <a:pt x="1137360" y="2320460"/>
                  <a:pt x="1140599" y="2319302"/>
                  <a:pt x="1143837" y="2318145"/>
                </a:cubicBezTo>
                <a:close/>
                <a:moveTo>
                  <a:pt x="466440" y="2317066"/>
                </a:moveTo>
                <a:cubicBezTo>
                  <a:pt x="471146" y="2317769"/>
                  <a:pt x="477654" y="2317138"/>
                  <a:pt x="476482" y="2324981"/>
                </a:cubicBezTo>
                <a:cubicBezTo>
                  <a:pt x="471777" y="2324278"/>
                  <a:pt x="465034" y="2326477"/>
                  <a:pt x="466440" y="2317066"/>
                </a:cubicBezTo>
                <a:close/>
                <a:moveTo>
                  <a:pt x="1246675" y="2315125"/>
                </a:moveTo>
                <a:cubicBezTo>
                  <a:pt x="1254437" y="2316284"/>
                  <a:pt x="1252645" y="2328273"/>
                  <a:pt x="1245988" y="2330343"/>
                </a:cubicBezTo>
                <a:cubicBezTo>
                  <a:pt x="1239331" y="2332414"/>
                  <a:pt x="1218102" y="2338180"/>
                  <a:pt x="1220529" y="2321943"/>
                </a:cubicBezTo>
                <a:cubicBezTo>
                  <a:pt x="1228739" y="2320105"/>
                  <a:pt x="1239172" y="2314003"/>
                  <a:pt x="1246675" y="2315125"/>
                </a:cubicBezTo>
                <a:close/>
                <a:moveTo>
                  <a:pt x="994110" y="2313869"/>
                </a:moveTo>
                <a:cubicBezTo>
                  <a:pt x="1001357" y="2316483"/>
                  <a:pt x="1007316" y="2318906"/>
                  <a:pt x="1014596" y="2323059"/>
                </a:cubicBezTo>
                <a:cubicBezTo>
                  <a:pt x="1012602" y="2325825"/>
                  <a:pt x="1012153" y="2328823"/>
                  <a:pt x="1010160" y="2331589"/>
                </a:cubicBezTo>
                <a:cubicBezTo>
                  <a:pt x="1003978" y="2330665"/>
                  <a:pt x="997642" y="2332528"/>
                  <a:pt x="993415" y="2329088"/>
                </a:cubicBezTo>
                <a:cubicBezTo>
                  <a:pt x="989227" y="2325397"/>
                  <a:pt x="993437" y="2318364"/>
                  <a:pt x="994110" y="2313869"/>
                </a:cubicBezTo>
                <a:close/>
                <a:moveTo>
                  <a:pt x="1456171" y="2313866"/>
                </a:moveTo>
                <a:cubicBezTo>
                  <a:pt x="1458493" y="2314213"/>
                  <a:pt x="1461939" y="2313004"/>
                  <a:pt x="1465285" y="2313935"/>
                </a:cubicBezTo>
                <a:cubicBezTo>
                  <a:pt x="1466401" y="2314245"/>
                  <a:pt x="1467506" y="2314793"/>
                  <a:pt x="1468554" y="2315716"/>
                </a:cubicBezTo>
                <a:cubicBezTo>
                  <a:pt x="1471203" y="2319177"/>
                  <a:pt x="1468573" y="2326189"/>
                  <a:pt x="1467900" y="2330686"/>
                </a:cubicBezTo>
                <a:cubicBezTo>
                  <a:pt x="1462157" y="2326763"/>
                  <a:pt x="1454640" y="2324107"/>
                  <a:pt x="1456171" y="2313866"/>
                </a:cubicBezTo>
                <a:close/>
                <a:moveTo>
                  <a:pt x="586446" y="2313858"/>
                </a:moveTo>
                <a:cubicBezTo>
                  <a:pt x="592921" y="2314826"/>
                  <a:pt x="590219" y="2321829"/>
                  <a:pt x="589324" y="2327823"/>
                </a:cubicBezTo>
                <a:cubicBezTo>
                  <a:pt x="584467" y="2327098"/>
                  <a:pt x="585774" y="2318355"/>
                  <a:pt x="586446" y="2313858"/>
                </a:cubicBezTo>
                <a:close/>
                <a:moveTo>
                  <a:pt x="6910582" y="2309934"/>
                </a:moveTo>
                <a:lnTo>
                  <a:pt x="6911157" y="2310042"/>
                </a:lnTo>
                <a:cubicBezTo>
                  <a:pt x="6913637" y="2312572"/>
                  <a:pt x="6913637" y="2312572"/>
                  <a:pt x="6913637" y="2312572"/>
                </a:cubicBezTo>
                <a:close/>
                <a:moveTo>
                  <a:pt x="6256531" y="2309254"/>
                </a:moveTo>
                <a:lnTo>
                  <a:pt x="6268617" y="2323531"/>
                </a:lnTo>
                <a:lnTo>
                  <a:pt x="6269229" y="2324253"/>
                </a:lnTo>
                <a:lnTo>
                  <a:pt x="6280686" y="2329366"/>
                </a:lnTo>
                <a:lnTo>
                  <a:pt x="6271192" y="2319092"/>
                </a:lnTo>
                <a:lnTo>
                  <a:pt x="6264947" y="2314699"/>
                </a:lnTo>
                <a:close/>
                <a:moveTo>
                  <a:pt x="1073018" y="2307562"/>
                </a:moveTo>
                <a:cubicBezTo>
                  <a:pt x="1071712" y="2316304"/>
                  <a:pt x="1065878" y="2315432"/>
                  <a:pt x="1063596" y="2310750"/>
                </a:cubicBezTo>
                <a:cubicBezTo>
                  <a:pt x="1066736" y="2309686"/>
                  <a:pt x="1069878" y="2308624"/>
                  <a:pt x="1073018" y="2307562"/>
                </a:cubicBezTo>
                <a:close/>
                <a:moveTo>
                  <a:pt x="814680" y="2307044"/>
                </a:moveTo>
                <a:cubicBezTo>
                  <a:pt x="816620" y="2306532"/>
                  <a:pt x="818632" y="2308034"/>
                  <a:pt x="819504" y="2312174"/>
                </a:cubicBezTo>
                <a:cubicBezTo>
                  <a:pt x="816353" y="2313306"/>
                  <a:pt x="813203" y="2314439"/>
                  <a:pt x="810286" y="2314003"/>
                </a:cubicBezTo>
                <a:cubicBezTo>
                  <a:pt x="810872" y="2310083"/>
                  <a:pt x="812740" y="2307555"/>
                  <a:pt x="814680" y="2307044"/>
                </a:cubicBezTo>
                <a:close/>
                <a:moveTo>
                  <a:pt x="764279" y="2306701"/>
                </a:moveTo>
                <a:cubicBezTo>
                  <a:pt x="768984" y="2307405"/>
                  <a:pt x="775493" y="2306774"/>
                  <a:pt x="774087" y="2316184"/>
                </a:cubicBezTo>
                <a:cubicBezTo>
                  <a:pt x="769381" y="2315481"/>
                  <a:pt x="762872" y="2316112"/>
                  <a:pt x="764279" y="2306701"/>
                </a:cubicBezTo>
                <a:close/>
                <a:moveTo>
                  <a:pt x="6212668" y="2305847"/>
                </a:moveTo>
                <a:lnTo>
                  <a:pt x="6211753" y="2306042"/>
                </a:lnTo>
                <a:cubicBezTo>
                  <a:pt x="6211543" y="2306088"/>
                  <a:pt x="6211595" y="2306076"/>
                  <a:pt x="6211792" y="2306035"/>
                </a:cubicBezTo>
                <a:lnTo>
                  <a:pt x="6212669" y="2305848"/>
                </a:lnTo>
                <a:close/>
                <a:moveTo>
                  <a:pt x="1316816" y="2305780"/>
                </a:moveTo>
                <a:cubicBezTo>
                  <a:pt x="1316588" y="2307304"/>
                  <a:pt x="1317781" y="2309039"/>
                  <a:pt x="1317553" y="2310561"/>
                </a:cubicBezTo>
                <a:cubicBezTo>
                  <a:pt x="1315678" y="2313395"/>
                  <a:pt x="1314485" y="2311659"/>
                  <a:pt x="1313293" y="2309925"/>
                </a:cubicBezTo>
                <a:cubicBezTo>
                  <a:pt x="1314941" y="2308614"/>
                  <a:pt x="1315169" y="2307091"/>
                  <a:pt x="1316816" y="2305780"/>
                </a:cubicBezTo>
                <a:close/>
                <a:moveTo>
                  <a:pt x="1506833" y="2305448"/>
                </a:moveTo>
                <a:cubicBezTo>
                  <a:pt x="1507937" y="2305614"/>
                  <a:pt x="1509345" y="2305626"/>
                  <a:pt x="1510812" y="2305721"/>
                </a:cubicBezTo>
                <a:cubicBezTo>
                  <a:pt x="1515211" y="2306008"/>
                  <a:pt x="1520134" y="2307041"/>
                  <a:pt x="1518920" y="2315167"/>
                </a:cubicBezTo>
                <a:cubicBezTo>
                  <a:pt x="1514505" y="2314507"/>
                  <a:pt x="1504982" y="2317832"/>
                  <a:pt x="1506833" y="2305448"/>
                </a:cubicBezTo>
                <a:close/>
                <a:moveTo>
                  <a:pt x="823335" y="2302728"/>
                </a:moveTo>
                <a:cubicBezTo>
                  <a:pt x="824076" y="2302632"/>
                  <a:pt x="824724" y="2303143"/>
                  <a:pt x="825193" y="2304867"/>
                </a:cubicBezTo>
                <a:cubicBezTo>
                  <a:pt x="823531" y="2306274"/>
                  <a:pt x="823531" y="2306274"/>
                  <a:pt x="823289" y="2307892"/>
                </a:cubicBezTo>
                <a:cubicBezTo>
                  <a:pt x="822112" y="2306062"/>
                  <a:pt x="820691" y="2305850"/>
                  <a:pt x="820933" y="2304231"/>
                </a:cubicBezTo>
                <a:cubicBezTo>
                  <a:pt x="821764" y="2303528"/>
                  <a:pt x="822595" y="2302824"/>
                  <a:pt x="823335" y="2302728"/>
                </a:cubicBezTo>
                <a:close/>
                <a:moveTo>
                  <a:pt x="1087683" y="2301708"/>
                </a:moveTo>
                <a:cubicBezTo>
                  <a:pt x="1086376" y="2310457"/>
                  <a:pt x="1080761" y="2308128"/>
                  <a:pt x="1077843" y="2307691"/>
                </a:cubicBezTo>
                <a:cubicBezTo>
                  <a:pt x="1078933" y="2300400"/>
                  <a:pt x="1083309" y="2301054"/>
                  <a:pt x="1087683" y="2301708"/>
                </a:cubicBezTo>
                <a:close/>
                <a:moveTo>
                  <a:pt x="2613109" y="2300876"/>
                </a:moveTo>
                <a:cubicBezTo>
                  <a:pt x="2613723" y="2307222"/>
                  <a:pt x="2614567" y="2312037"/>
                  <a:pt x="2613653" y="2318156"/>
                </a:cubicBezTo>
                <a:cubicBezTo>
                  <a:pt x="2617477" y="2318727"/>
                  <a:pt x="2621529" y="2317768"/>
                  <a:pt x="2625666" y="2316238"/>
                </a:cubicBezTo>
                <a:lnTo>
                  <a:pt x="2627314" y="2315532"/>
                </a:lnTo>
                <a:lnTo>
                  <a:pt x="2628062" y="2312937"/>
                </a:lnTo>
                <a:cubicBezTo>
                  <a:pt x="2626226" y="2309536"/>
                  <a:pt x="2623071" y="2307110"/>
                  <a:pt x="2619939" y="2304525"/>
                </a:cubicBezTo>
                <a:lnTo>
                  <a:pt x="2617643" y="2301829"/>
                </a:lnTo>
                <a:close/>
                <a:moveTo>
                  <a:pt x="1358328" y="2300832"/>
                </a:moveTo>
                <a:cubicBezTo>
                  <a:pt x="1362703" y="2301487"/>
                  <a:pt x="1367297" y="2300682"/>
                  <a:pt x="1365989" y="2309432"/>
                </a:cubicBezTo>
                <a:cubicBezTo>
                  <a:pt x="1363072" y="2308996"/>
                  <a:pt x="1357239" y="2308124"/>
                  <a:pt x="1358328" y="2300832"/>
                </a:cubicBezTo>
                <a:close/>
                <a:moveTo>
                  <a:pt x="6450535" y="2298023"/>
                </a:moveTo>
                <a:cubicBezTo>
                  <a:pt x="6455087" y="2299498"/>
                  <a:pt x="6458044" y="2301073"/>
                  <a:pt x="6459749" y="2302396"/>
                </a:cubicBezTo>
                <a:cubicBezTo>
                  <a:pt x="6461028" y="2303388"/>
                  <a:pt x="6461602" y="2304237"/>
                  <a:pt x="6461616" y="2304799"/>
                </a:cubicBezTo>
                <a:cubicBezTo>
                  <a:pt x="6461659" y="2306482"/>
                  <a:pt x="6456663" y="2305556"/>
                  <a:pt x="6450535" y="2298023"/>
                </a:cubicBezTo>
                <a:close/>
                <a:moveTo>
                  <a:pt x="1096568" y="2297744"/>
                </a:moveTo>
                <a:cubicBezTo>
                  <a:pt x="1100943" y="2298398"/>
                  <a:pt x="1105551" y="2297482"/>
                  <a:pt x="1104380" y="2305325"/>
                </a:cubicBezTo>
                <a:cubicBezTo>
                  <a:pt x="1101464" y="2304889"/>
                  <a:pt x="1095162" y="2307154"/>
                  <a:pt x="1096568" y="2297744"/>
                </a:cubicBezTo>
                <a:close/>
                <a:moveTo>
                  <a:pt x="789906" y="2296626"/>
                </a:moveTo>
                <a:cubicBezTo>
                  <a:pt x="794152" y="2297261"/>
                  <a:pt x="798867" y="2296475"/>
                  <a:pt x="797778" y="2303767"/>
                </a:cubicBezTo>
                <a:cubicBezTo>
                  <a:pt x="794780" y="2303318"/>
                  <a:pt x="788817" y="2303918"/>
                  <a:pt x="789906" y="2296626"/>
                </a:cubicBezTo>
                <a:close/>
                <a:moveTo>
                  <a:pt x="2442945" y="2296449"/>
                </a:moveTo>
                <a:lnTo>
                  <a:pt x="2441951" y="2297633"/>
                </a:lnTo>
                <a:lnTo>
                  <a:pt x="2443128" y="2297835"/>
                </a:lnTo>
                <a:close/>
                <a:moveTo>
                  <a:pt x="833653" y="2295887"/>
                </a:moveTo>
                <a:cubicBezTo>
                  <a:pt x="835958" y="2295629"/>
                  <a:pt x="838085" y="2296349"/>
                  <a:pt x="839740" y="2299803"/>
                </a:cubicBezTo>
                <a:cubicBezTo>
                  <a:pt x="835260" y="2300737"/>
                  <a:pt x="832027" y="2301858"/>
                  <a:pt x="827297" y="2302754"/>
                </a:cubicBezTo>
                <a:cubicBezTo>
                  <a:pt x="827531" y="2301186"/>
                  <a:pt x="826266" y="2299393"/>
                  <a:pt x="826501" y="2297824"/>
                </a:cubicBezTo>
                <a:cubicBezTo>
                  <a:pt x="828866" y="2297376"/>
                  <a:pt x="831348" y="2296144"/>
                  <a:pt x="833653" y="2295887"/>
                </a:cubicBezTo>
                <a:close/>
                <a:moveTo>
                  <a:pt x="6328210" y="2293656"/>
                </a:moveTo>
                <a:cubicBezTo>
                  <a:pt x="6327342" y="2293885"/>
                  <a:pt x="6327236" y="2294835"/>
                  <a:pt x="6327600" y="2296167"/>
                </a:cubicBezTo>
                <a:lnTo>
                  <a:pt x="6327933" y="2296890"/>
                </a:lnTo>
                <a:lnTo>
                  <a:pt x="6331727" y="2301534"/>
                </a:lnTo>
                <a:lnTo>
                  <a:pt x="6330231" y="2300435"/>
                </a:lnTo>
                <a:lnTo>
                  <a:pt x="6350926" y="2320211"/>
                </a:lnTo>
                <a:lnTo>
                  <a:pt x="6340816" y="2307940"/>
                </a:lnTo>
                <a:close/>
                <a:moveTo>
                  <a:pt x="1746784" y="2293058"/>
                </a:moveTo>
                <a:cubicBezTo>
                  <a:pt x="1755802" y="2294405"/>
                  <a:pt x="1766621" y="2296022"/>
                  <a:pt x="1775895" y="2297407"/>
                </a:cubicBezTo>
                <a:cubicBezTo>
                  <a:pt x="1782077" y="2298331"/>
                  <a:pt x="1782812" y="2303989"/>
                  <a:pt x="1781479" y="2312906"/>
                </a:cubicBezTo>
                <a:cubicBezTo>
                  <a:pt x="1772206" y="2311520"/>
                  <a:pt x="1761386" y="2309903"/>
                  <a:pt x="1752370" y="2308556"/>
                </a:cubicBezTo>
                <a:cubicBezTo>
                  <a:pt x="1746187" y="2307632"/>
                  <a:pt x="1745752" y="2299970"/>
                  <a:pt x="1746784" y="2293058"/>
                </a:cubicBezTo>
                <a:close/>
                <a:moveTo>
                  <a:pt x="1194157" y="2292047"/>
                </a:moveTo>
                <a:cubicBezTo>
                  <a:pt x="1197073" y="2292483"/>
                  <a:pt x="1198531" y="2292701"/>
                  <a:pt x="1201449" y="2293137"/>
                </a:cubicBezTo>
                <a:cubicBezTo>
                  <a:pt x="1201228" y="2294609"/>
                  <a:pt x="1202686" y="2294827"/>
                  <a:pt x="1202467" y="2296298"/>
                </a:cubicBezTo>
                <a:cubicBezTo>
                  <a:pt x="1200569" y="2299023"/>
                  <a:pt x="1196993" y="2303002"/>
                  <a:pt x="1195094" y="2305727"/>
                </a:cubicBezTo>
                <a:cubicBezTo>
                  <a:pt x="1194296" y="2301095"/>
                  <a:pt x="1194956" y="2296680"/>
                  <a:pt x="1194157" y="2292047"/>
                </a:cubicBezTo>
                <a:close/>
                <a:moveTo>
                  <a:pt x="2448370" y="2289993"/>
                </a:moveTo>
                <a:lnTo>
                  <a:pt x="2446216" y="2292556"/>
                </a:lnTo>
                <a:lnTo>
                  <a:pt x="2446409" y="2292897"/>
                </a:lnTo>
                <a:lnTo>
                  <a:pt x="2445102" y="2294249"/>
                </a:lnTo>
                <a:lnTo>
                  <a:pt x="2447934" y="2292628"/>
                </a:lnTo>
                <a:cubicBezTo>
                  <a:pt x="2449537" y="2292244"/>
                  <a:pt x="2451055" y="2292376"/>
                  <a:pt x="2452532" y="2292789"/>
                </a:cubicBezTo>
                <a:lnTo>
                  <a:pt x="2455126" y="2293976"/>
                </a:lnTo>
                <a:lnTo>
                  <a:pt x="2456858" y="2292043"/>
                </a:lnTo>
                <a:cubicBezTo>
                  <a:pt x="2454564" y="2291700"/>
                  <a:pt x="2451294" y="2290040"/>
                  <a:pt x="2448370" y="2289993"/>
                </a:cubicBezTo>
                <a:close/>
                <a:moveTo>
                  <a:pt x="2591566" y="2289840"/>
                </a:moveTo>
                <a:lnTo>
                  <a:pt x="2593078" y="2302600"/>
                </a:lnTo>
                <a:lnTo>
                  <a:pt x="2595106" y="2297118"/>
                </a:lnTo>
                <a:cubicBezTo>
                  <a:pt x="2596263" y="2300456"/>
                  <a:pt x="2596089" y="2304387"/>
                  <a:pt x="2595020" y="2307392"/>
                </a:cubicBezTo>
                <a:lnTo>
                  <a:pt x="2594860" y="2307529"/>
                </a:lnTo>
                <a:lnTo>
                  <a:pt x="2605620" y="2309137"/>
                </a:lnTo>
                <a:lnTo>
                  <a:pt x="2605372" y="2301292"/>
                </a:lnTo>
                <a:lnTo>
                  <a:pt x="2605172" y="2294962"/>
                </a:lnTo>
                <a:lnTo>
                  <a:pt x="2598960" y="2297438"/>
                </a:lnTo>
                <a:cubicBezTo>
                  <a:pt x="2599146" y="2296189"/>
                  <a:pt x="2599370" y="2294689"/>
                  <a:pt x="2598136" y="2292973"/>
                </a:cubicBezTo>
                <a:lnTo>
                  <a:pt x="2605143" y="2294020"/>
                </a:lnTo>
                <a:lnTo>
                  <a:pt x="2605074" y="2291859"/>
                </a:lnTo>
                <a:cubicBezTo>
                  <a:pt x="2600742" y="2291211"/>
                  <a:pt x="2596154" y="2290526"/>
                  <a:pt x="2591566" y="2289840"/>
                </a:cubicBezTo>
                <a:close/>
                <a:moveTo>
                  <a:pt x="1206577" y="2289193"/>
                </a:moveTo>
                <a:cubicBezTo>
                  <a:pt x="1206876" y="2289857"/>
                  <a:pt x="1206635" y="2291476"/>
                  <a:pt x="1206151" y="2294713"/>
                </a:cubicBezTo>
                <a:cubicBezTo>
                  <a:pt x="1205078" y="2291244"/>
                  <a:pt x="1205078" y="2291244"/>
                  <a:pt x="1203763" y="2289392"/>
                </a:cubicBezTo>
                <a:cubicBezTo>
                  <a:pt x="1205441" y="2288816"/>
                  <a:pt x="1206280" y="2288527"/>
                  <a:pt x="1206577" y="2289193"/>
                </a:cubicBezTo>
                <a:close/>
                <a:moveTo>
                  <a:pt x="517709" y="2287498"/>
                </a:moveTo>
                <a:cubicBezTo>
                  <a:pt x="517015" y="2292143"/>
                  <a:pt x="516321" y="2296786"/>
                  <a:pt x="515395" y="2302978"/>
                </a:cubicBezTo>
                <a:cubicBezTo>
                  <a:pt x="514453" y="2299673"/>
                  <a:pt x="512338" y="2294609"/>
                  <a:pt x="511398" y="2292886"/>
                </a:cubicBezTo>
                <a:cubicBezTo>
                  <a:pt x="512800" y="2291512"/>
                  <a:pt x="516072" y="2288837"/>
                  <a:pt x="517709" y="2287498"/>
                </a:cubicBezTo>
                <a:close/>
                <a:moveTo>
                  <a:pt x="358269" y="2285507"/>
                </a:moveTo>
                <a:cubicBezTo>
                  <a:pt x="356961" y="2294257"/>
                  <a:pt x="351345" y="2291926"/>
                  <a:pt x="348865" y="2288574"/>
                </a:cubicBezTo>
                <a:cubicBezTo>
                  <a:pt x="351999" y="2287553"/>
                  <a:pt x="355133" y="2286529"/>
                  <a:pt x="358269" y="2285507"/>
                </a:cubicBezTo>
                <a:close/>
                <a:moveTo>
                  <a:pt x="1311499" y="2285355"/>
                </a:moveTo>
                <a:cubicBezTo>
                  <a:pt x="1316400" y="2285487"/>
                  <a:pt x="1320967" y="2287372"/>
                  <a:pt x="1322035" y="2295950"/>
                </a:cubicBezTo>
                <a:cubicBezTo>
                  <a:pt x="1316372" y="2291896"/>
                  <a:pt x="1312498" y="2288111"/>
                  <a:pt x="1306602" y="2285625"/>
                </a:cubicBezTo>
                <a:cubicBezTo>
                  <a:pt x="1308193" y="2285463"/>
                  <a:pt x="1309865" y="2285311"/>
                  <a:pt x="1311499" y="2285355"/>
                </a:cubicBezTo>
                <a:close/>
                <a:moveTo>
                  <a:pt x="551661" y="2284982"/>
                </a:moveTo>
                <a:cubicBezTo>
                  <a:pt x="554577" y="2285418"/>
                  <a:pt x="560644" y="2284721"/>
                  <a:pt x="559238" y="2294132"/>
                </a:cubicBezTo>
                <a:cubicBezTo>
                  <a:pt x="554865" y="2293479"/>
                  <a:pt x="550254" y="2294394"/>
                  <a:pt x="551661" y="2284982"/>
                </a:cubicBezTo>
                <a:close/>
                <a:moveTo>
                  <a:pt x="6319143" y="2283273"/>
                </a:moveTo>
                <a:cubicBezTo>
                  <a:pt x="6318605" y="2283058"/>
                  <a:pt x="6318344" y="2283289"/>
                  <a:pt x="6318609" y="2284290"/>
                </a:cubicBezTo>
                <a:lnTo>
                  <a:pt x="6320120" y="2287330"/>
                </a:lnTo>
                <a:lnTo>
                  <a:pt x="6320702" y="2288039"/>
                </a:lnTo>
                <a:lnTo>
                  <a:pt x="6322577" y="2289609"/>
                </a:lnTo>
                <a:lnTo>
                  <a:pt x="6324802" y="2288620"/>
                </a:lnTo>
                <a:lnTo>
                  <a:pt x="6321695" y="2285638"/>
                </a:lnTo>
                <a:close/>
                <a:moveTo>
                  <a:pt x="533675" y="2282294"/>
                </a:moveTo>
                <a:cubicBezTo>
                  <a:pt x="536591" y="2282730"/>
                  <a:pt x="542659" y="2282033"/>
                  <a:pt x="541253" y="2291444"/>
                </a:cubicBezTo>
                <a:cubicBezTo>
                  <a:pt x="536878" y="2290791"/>
                  <a:pt x="532269" y="2291705"/>
                  <a:pt x="533675" y="2282294"/>
                </a:cubicBezTo>
                <a:close/>
                <a:moveTo>
                  <a:pt x="775181" y="2281188"/>
                </a:moveTo>
                <a:cubicBezTo>
                  <a:pt x="777452" y="2281528"/>
                  <a:pt x="780650" y="2280848"/>
                  <a:pt x="783054" y="2281593"/>
                </a:cubicBezTo>
                <a:cubicBezTo>
                  <a:pt x="785458" y="2282338"/>
                  <a:pt x="787069" y="2284508"/>
                  <a:pt x="786166" y="2290548"/>
                </a:cubicBezTo>
                <a:cubicBezTo>
                  <a:pt x="781623" y="2289870"/>
                  <a:pt x="773377" y="2293268"/>
                  <a:pt x="775181" y="2281188"/>
                </a:cubicBezTo>
                <a:close/>
                <a:moveTo>
                  <a:pt x="1790999" y="2279256"/>
                </a:moveTo>
                <a:cubicBezTo>
                  <a:pt x="1795708" y="2279925"/>
                  <a:pt x="1800705" y="2282582"/>
                  <a:pt x="1802993" y="2282924"/>
                </a:cubicBezTo>
                <a:cubicBezTo>
                  <a:pt x="1800452" y="2299926"/>
                  <a:pt x="1785312" y="2288182"/>
                  <a:pt x="1780736" y="2287499"/>
                </a:cubicBezTo>
                <a:cubicBezTo>
                  <a:pt x="1781870" y="2279900"/>
                  <a:pt x="1786291" y="2278585"/>
                  <a:pt x="1790999" y="2279256"/>
                </a:cubicBezTo>
                <a:close/>
                <a:moveTo>
                  <a:pt x="57602" y="2278503"/>
                </a:moveTo>
                <a:cubicBezTo>
                  <a:pt x="61583" y="2279098"/>
                  <a:pt x="60172" y="2288541"/>
                  <a:pt x="59270" y="2294573"/>
                </a:cubicBezTo>
                <a:cubicBezTo>
                  <a:pt x="53885" y="2293768"/>
                  <a:pt x="56661" y="2284798"/>
                  <a:pt x="57602" y="2278503"/>
                </a:cubicBezTo>
                <a:close/>
                <a:moveTo>
                  <a:pt x="1901896" y="2278459"/>
                </a:moveTo>
                <a:cubicBezTo>
                  <a:pt x="1901999" y="2279095"/>
                  <a:pt x="1901368" y="2280655"/>
                  <a:pt x="1900106" y="2283777"/>
                </a:cubicBezTo>
                <a:cubicBezTo>
                  <a:pt x="1900590" y="2280539"/>
                  <a:pt x="1900590" y="2280539"/>
                  <a:pt x="1899275" y="2278688"/>
                </a:cubicBezTo>
                <a:cubicBezTo>
                  <a:pt x="1900952" y="2278112"/>
                  <a:pt x="1901792" y="2277823"/>
                  <a:pt x="1901896" y="2278459"/>
                </a:cubicBezTo>
                <a:close/>
                <a:moveTo>
                  <a:pt x="2577881" y="2275484"/>
                </a:moveTo>
                <a:cubicBezTo>
                  <a:pt x="2576075" y="2275800"/>
                  <a:pt x="2574699" y="2277158"/>
                  <a:pt x="2574128" y="2280981"/>
                </a:cubicBezTo>
                <a:cubicBezTo>
                  <a:pt x="2577187" y="2281439"/>
                  <a:pt x="2582847" y="2285411"/>
                  <a:pt x="2584218" y="2276235"/>
                </a:cubicBezTo>
                <a:cubicBezTo>
                  <a:pt x="2581924" y="2275892"/>
                  <a:pt x="2579687" y="2275167"/>
                  <a:pt x="2577881" y="2275484"/>
                </a:cubicBezTo>
                <a:close/>
                <a:moveTo>
                  <a:pt x="947605" y="2274261"/>
                </a:moveTo>
                <a:cubicBezTo>
                  <a:pt x="949400" y="2274482"/>
                  <a:pt x="950974" y="2275585"/>
                  <a:pt x="952161" y="2278077"/>
                </a:cubicBezTo>
                <a:cubicBezTo>
                  <a:pt x="945156" y="2283205"/>
                  <a:pt x="937557" y="2283613"/>
                  <a:pt x="929928" y="2282473"/>
                </a:cubicBezTo>
                <a:cubicBezTo>
                  <a:pt x="934845" y="2280892"/>
                  <a:pt x="942222" y="2273601"/>
                  <a:pt x="947605" y="2274261"/>
                </a:cubicBezTo>
                <a:close/>
                <a:moveTo>
                  <a:pt x="817762" y="2273032"/>
                </a:moveTo>
                <a:cubicBezTo>
                  <a:pt x="822137" y="2273685"/>
                  <a:pt x="826745" y="2272770"/>
                  <a:pt x="825340" y="2282181"/>
                </a:cubicBezTo>
                <a:cubicBezTo>
                  <a:pt x="822423" y="2281746"/>
                  <a:pt x="816356" y="2282443"/>
                  <a:pt x="817762" y="2273032"/>
                </a:cubicBezTo>
                <a:close/>
                <a:moveTo>
                  <a:pt x="1541263" y="2272666"/>
                </a:moveTo>
                <a:cubicBezTo>
                  <a:pt x="1542455" y="2274401"/>
                  <a:pt x="1542228" y="2275925"/>
                  <a:pt x="1542000" y="2277447"/>
                </a:cubicBezTo>
                <a:cubicBezTo>
                  <a:pt x="1540124" y="2280281"/>
                  <a:pt x="1540352" y="2278757"/>
                  <a:pt x="1537739" y="2276810"/>
                </a:cubicBezTo>
                <a:cubicBezTo>
                  <a:pt x="1539387" y="2275500"/>
                  <a:pt x="1541035" y="2274188"/>
                  <a:pt x="1541263" y="2272666"/>
                </a:cubicBezTo>
                <a:close/>
                <a:moveTo>
                  <a:pt x="2033348" y="2271785"/>
                </a:moveTo>
                <a:cubicBezTo>
                  <a:pt x="2032041" y="2280534"/>
                  <a:pt x="2027690" y="2278393"/>
                  <a:pt x="2024644" y="2277938"/>
                </a:cubicBezTo>
                <a:cubicBezTo>
                  <a:pt x="2025733" y="2270647"/>
                  <a:pt x="2030302" y="2271329"/>
                  <a:pt x="2033348" y="2271785"/>
                </a:cubicBezTo>
                <a:close/>
                <a:moveTo>
                  <a:pt x="831579" y="2271483"/>
                </a:moveTo>
                <a:cubicBezTo>
                  <a:pt x="834496" y="2271919"/>
                  <a:pt x="840328" y="2272790"/>
                  <a:pt x="839209" y="2280283"/>
                </a:cubicBezTo>
                <a:cubicBezTo>
                  <a:pt x="834835" y="2279631"/>
                  <a:pt x="830273" y="2280226"/>
                  <a:pt x="831579" y="2271483"/>
                </a:cubicBezTo>
                <a:close/>
                <a:moveTo>
                  <a:pt x="6381793" y="2271047"/>
                </a:moveTo>
                <a:cubicBezTo>
                  <a:pt x="6388112" y="2276335"/>
                  <a:pt x="6388112" y="2276335"/>
                  <a:pt x="6388112" y="2276335"/>
                </a:cubicBezTo>
                <a:lnTo>
                  <a:pt x="6388228" y="2276752"/>
                </a:lnTo>
                <a:close/>
                <a:moveTo>
                  <a:pt x="1323424" y="2270440"/>
                </a:moveTo>
                <a:cubicBezTo>
                  <a:pt x="1325894" y="2270007"/>
                  <a:pt x="1328463" y="2271594"/>
                  <a:pt x="1329446" y="2275749"/>
                </a:cubicBezTo>
                <a:cubicBezTo>
                  <a:pt x="1326075" y="2276850"/>
                  <a:pt x="1321134" y="2277715"/>
                  <a:pt x="1317997" y="2277246"/>
                </a:cubicBezTo>
                <a:cubicBezTo>
                  <a:pt x="1318584" y="2273325"/>
                  <a:pt x="1320955" y="2270872"/>
                  <a:pt x="1323424" y="2270440"/>
                </a:cubicBezTo>
                <a:close/>
                <a:moveTo>
                  <a:pt x="1591622" y="2270048"/>
                </a:moveTo>
                <a:cubicBezTo>
                  <a:pt x="1593829" y="2270378"/>
                  <a:pt x="1597314" y="2269705"/>
                  <a:pt x="1600025" y="2270441"/>
                </a:cubicBezTo>
                <a:cubicBezTo>
                  <a:pt x="1602736" y="2271179"/>
                  <a:pt x="1604676" y="2273302"/>
                  <a:pt x="1603784" y="2279269"/>
                </a:cubicBezTo>
                <a:cubicBezTo>
                  <a:pt x="1599369" y="2278609"/>
                  <a:pt x="1589842" y="2281959"/>
                  <a:pt x="1591622" y="2270048"/>
                </a:cubicBezTo>
                <a:close/>
                <a:moveTo>
                  <a:pt x="1399726" y="2269938"/>
                </a:moveTo>
                <a:cubicBezTo>
                  <a:pt x="1401974" y="2270274"/>
                  <a:pt x="1405453" y="2269636"/>
                  <a:pt x="1408145" y="2270424"/>
                </a:cubicBezTo>
                <a:cubicBezTo>
                  <a:pt x="1410836" y="2271212"/>
                  <a:pt x="1412740" y="2273426"/>
                  <a:pt x="1411837" y="2279465"/>
                </a:cubicBezTo>
                <a:cubicBezTo>
                  <a:pt x="1407591" y="2278831"/>
                  <a:pt x="1397921" y="2282017"/>
                  <a:pt x="1399726" y="2269938"/>
                </a:cubicBezTo>
                <a:close/>
                <a:moveTo>
                  <a:pt x="397430" y="2269525"/>
                </a:moveTo>
                <a:cubicBezTo>
                  <a:pt x="396340" y="2276816"/>
                  <a:pt x="390289" y="2277403"/>
                  <a:pt x="388027" y="2272593"/>
                </a:cubicBezTo>
                <a:cubicBezTo>
                  <a:pt x="391379" y="2270112"/>
                  <a:pt x="394513" y="2269089"/>
                  <a:pt x="397430" y="2269525"/>
                </a:cubicBezTo>
                <a:close/>
                <a:moveTo>
                  <a:pt x="802075" y="2268348"/>
                </a:moveTo>
                <a:cubicBezTo>
                  <a:pt x="803980" y="2268073"/>
                  <a:pt x="806005" y="2269494"/>
                  <a:pt x="807026" y="2272629"/>
                </a:cubicBezTo>
                <a:cubicBezTo>
                  <a:pt x="804110" y="2272193"/>
                  <a:pt x="800976" y="2273214"/>
                  <a:pt x="797841" y="2274238"/>
                </a:cubicBezTo>
                <a:cubicBezTo>
                  <a:pt x="798386" y="2270591"/>
                  <a:pt x="800170" y="2268622"/>
                  <a:pt x="802075" y="2268348"/>
                </a:cubicBezTo>
                <a:close/>
                <a:moveTo>
                  <a:pt x="1532188" y="2267862"/>
                </a:moveTo>
                <a:cubicBezTo>
                  <a:pt x="1535105" y="2268298"/>
                  <a:pt x="1537794" y="2270258"/>
                  <a:pt x="1540483" y="2272216"/>
                </a:cubicBezTo>
                <a:cubicBezTo>
                  <a:pt x="1540256" y="2273739"/>
                  <a:pt x="1538569" y="2275044"/>
                  <a:pt x="1536883" y="2276349"/>
                </a:cubicBezTo>
                <a:cubicBezTo>
                  <a:pt x="1533967" y="2275913"/>
                  <a:pt x="1531278" y="2273955"/>
                  <a:pt x="1532188" y="2267862"/>
                </a:cubicBezTo>
                <a:close/>
                <a:moveTo>
                  <a:pt x="2198295" y="2267701"/>
                </a:moveTo>
                <a:cubicBezTo>
                  <a:pt x="2196987" y="2276451"/>
                  <a:pt x="2192958" y="2274358"/>
                  <a:pt x="2188462" y="2273686"/>
                </a:cubicBezTo>
                <a:cubicBezTo>
                  <a:pt x="2189551" y="2266395"/>
                  <a:pt x="2195297" y="2267253"/>
                  <a:pt x="2198295" y="2267701"/>
                </a:cubicBezTo>
                <a:close/>
                <a:moveTo>
                  <a:pt x="1338822" y="2266834"/>
                </a:moveTo>
                <a:cubicBezTo>
                  <a:pt x="1337685" y="2274449"/>
                  <a:pt x="1331593" y="2273539"/>
                  <a:pt x="1330752" y="2268742"/>
                </a:cubicBezTo>
                <a:cubicBezTo>
                  <a:pt x="1333799" y="2269197"/>
                  <a:pt x="1335548" y="2267901"/>
                  <a:pt x="1338822" y="2266834"/>
                </a:cubicBezTo>
                <a:close/>
                <a:moveTo>
                  <a:pt x="2563202" y="2264724"/>
                </a:moveTo>
                <a:cubicBezTo>
                  <a:pt x="2560347" y="2264656"/>
                  <a:pt x="2557840" y="2266170"/>
                  <a:pt x="2556945" y="2272160"/>
                </a:cubicBezTo>
                <a:cubicBezTo>
                  <a:pt x="2561278" y="2272807"/>
                  <a:pt x="2569769" y="2278767"/>
                  <a:pt x="2571559" y="2266788"/>
                </a:cubicBezTo>
                <a:cubicBezTo>
                  <a:pt x="2569264" y="2266444"/>
                  <a:pt x="2566059" y="2264793"/>
                  <a:pt x="2563202" y="2264724"/>
                </a:cubicBezTo>
                <a:close/>
                <a:moveTo>
                  <a:pt x="1231926" y="2264590"/>
                </a:moveTo>
                <a:cubicBezTo>
                  <a:pt x="1232828" y="2265097"/>
                  <a:pt x="1233631" y="2265962"/>
                  <a:pt x="1234196" y="2267165"/>
                </a:cubicBezTo>
                <a:cubicBezTo>
                  <a:pt x="1231061" y="2268187"/>
                  <a:pt x="1227927" y="2269210"/>
                  <a:pt x="1224792" y="2270232"/>
                </a:cubicBezTo>
                <a:cubicBezTo>
                  <a:pt x="1225610" y="2264764"/>
                  <a:pt x="1229218" y="2263066"/>
                  <a:pt x="1231926" y="2264590"/>
                </a:cubicBezTo>
                <a:close/>
                <a:moveTo>
                  <a:pt x="855924" y="2263795"/>
                </a:moveTo>
                <a:lnTo>
                  <a:pt x="857802" y="2264214"/>
                </a:lnTo>
                <a:lnTo>
                  <a:pt x="858442" y="2264070"/>
                </a:lnTo>
                <a:lnTo>
                  <a:pt x="859659" y="2264629"/>
                </a:lnTo>
                <a:lnTo>
                  <a:pt x="861360" y="2265008"/>
                </a:lnTo>
                <a:lnTo>
                  <a:pt x="861482" y="2265463"/>
                </a:lnTo>
                <a:lnTo>
                  <a:pt x="862550" y="2265952"/>
                </a:lnTo>
                <a:lnTo>
                  <a:pt x="862946" y="2270907"/>
                </a:lnTo>
                <a:lnTo>
                  <a:pt x="863494" y="2272943"/>
                </a:lnTo>
                <a:lnTo>
                  <a:pt x="863103" y="2272859"/>
                </a:lnTo>
                <a:lnTo>
                  <a:pt x="863173" y="2273728"/>
                </a:lnTo>
                <a:lnTo>
                  <a:pt x="862403" y="2274158"/>
                </a:lnTo>
                <a:lnTo>
                  <a:pt x="863130" y="2274430"/>
                </a:lnTo>
                <a:cubicBezTo>
                  <a:pt x="863442" y="2274761"/>
                  <a:pt x="863722" y="2275320"/>
                  <a:pt x="863956" y="2276182"/>
                </a:cubicBezTo>
                <a:cubicBezTo>
                  <a:pt x="863004" y="2277695"/>
                  <a:pt x="862173" y="2278398"/>
                  <a:pt x="861463" y="2278293"/>
                </a:cubicBezTo>
                <a:lnTo>
                  <a:pt x="859755" y="2275639"/>
                </a:lnTo>
                <a:lnTo>
                  <a:pt x="858857" y="2276142"/>
                </a:lnTo>
                <a:cubicBezTo>
                  <a:pt x="854533" y="2276017"/>
                  <a:pt x="850308" y="2269420"/>
                  <a:pt x="847261" y="2266577"/>
                </a:cubicBezTo>
                <a:lnTo>
                  <a:pt x="856085" y="2264600"/>
                </a:lnTo>
                <a:close/>
                <a:moveTo>
                  <a:pt x="573791" y="2262195"/>
                </a:moveTo>
                <a:cubicBezTo>
                  <a:pt x="577684" y="2262020"/>
                  <a:pt x="581821" y="2263034"/>
                  <a:pt x="585635" y="2263604"/>
                </a:cubicBezTo>
                <a:cubicBezTo>
                  <a:pt x="582121" y="2266238"/>
                  <a:pt x="578416" y="2270162"/>
                  <a:pt x="574903" y="2272798"/>
                </a:cubicBezTo>
                <a:cubicBezTo>
                  <a:pt x="570325" y="2272113"/>
                  <a:pt x="565981" y="2269884"/>
                  <a:pt x="563415" y="2267920"/>
                </a:cubicBezTo>
                <a:cubicBezTo>
                  <a:pt x="566250" y="2263735"/>
                  <a:pt x="569898" y="2262371"/>
                  <a:pt x="573791" y="2262195"/>
                </a:cubicBezTo>
                <a:close/>
                <a:moveTo>
                  <a:pt x="817899" y="2261394"/>
                </a:moveTo>
                <a:cubicBezTo>
                  <a:pt x="816760" y="2269009"/>
                  <a:pt x="813844" y="2268574"/>
                  <a:pt x="810928" y="2268138"/>
                </a:cubicBezTo>
                <a:cubicBezTo>
                  <a:pt x="809469" y="2267919"/>
                  <a:pt x="809697" y="2266397"/>
                  <a:pt x="808466" y="2264656"/>
                </a:cubicBezTo>
                <a:cubicBezTo>
                  <a:pt x="811610" y="2263568"/>
                  <a:pt x="814754" y="2262481"/>
                  <a:pt x="817899" y="2261394"/>
                </a:cubicBezTo>
                <a:close/>
                <a:moveTo>
                  <a:pt x="6396600" y="2259192"/>
                </a:moveTo>
                <a:lnTo>
                  <a:pt x="6398289" y="2260694"/>
                </a:lnTo>
                <a:lnTo>
                  <a:pt x="6399571" y="2261449"/>
                </a:lnTo>
                <a:close/>
                <a:moveTo>
                  <a:pt x="1243449" y="2258793"/>
                </a:moveTo>
                <a:cubicBezTo>
                  <a:pt x="1244427" y="2258776"/>
                  <a:pt x="1245358" y="2258950"/>
                  <a:pt x="1246166" y="2259424"/>
                </a:cubicBezTo>
                <a:cubicBezTo>
                  <a:pt x="1247245" y="2260054"/>
                  <a:pt x="1248109" y="2261219"/>
                  <a:pt x="1248584" y="2263169"/>
                </a:cubicBezTo>
                <a:cubicBezTo>
                  <a:pt x="1244117" y="2264007"/>
                  <a:pt x="1237461" y="2267526"/>
                  <a:pt x="1235345" y="2261191"/>
                </a:cubicBezTo>
                <a:cubicBezTo>
                  <a:pt x="1237154" y="2260617"/>
                  <a:pt x="1240516" y="2258844"/>
                  <a:pt x="1243449" y="2258793"/>
                </a:cubicBezTo>
                <a:close/>
                <a:moveTo>
                  <a:pt x="984036" y="2258637"/>
                </a:moveTo>
                <a:cubicBezTo>
                  <a:pt x="988296" y="2259274"/>
                  <a:pt x="987197" y="2266631"/>
                  <a:pt x="986318" y="2272519"/>
                </a:cubicBezTo>
                <a:cubicBezTo>
                  <a:pt x="982057" y="2271882"/>
                  <a:pt x="983157" y="2264522"/>
                  <a:pt x="984036" y="2258637"/>
                </a:cubicBezTo>
                <a:close/>
                <a:moveTo>
                  <a:pt x="2336693" y="2257564"/>
                </a:moveTo>
                <a:cubicBezTo>
                  <a:pt x="2340410" y="2257887"/>
                  <a:pt x="2344621" y="2260042"/>
                  <a:pt x="2347619" y="2260490"/>
                </a:cubicBezTo>
                <a:cubicBezTo>
                  <a:pt x="2345526" y="2274497"/>
                  <a:pt x="2333217" y="2266293"/>
                  <a:pt x="2328721" y="2265622"/>
                </a:cubicBezTo>
                <a:cubicBezTo>
                  <a:pt x="2329748" y="2258748"/>
                  <a:pt x="2332974" y="2257241"/>
                  <a:pt x="2336693" y="2257564"/>
                </a:cubicBezTo>
                <a:close/>
                <a:moveTo>
                  <a:pt x="751107" y="2255849"/>
                </a:moveTo>
                <a:cubicBezTo>
                  <a:pt x="764132" y="2262519"/>
                  <a:pt x="778512" y="2258370"/>
                  <a:pt x="791163" y="2257111"/>
                </a:cubicBezTo>
                <a:cubicBezTo>
                  <a:pt x="768362" y="2274172"/>
                  <a:pt x="742395" y="2282887"/>
                  <a:pt x="718933" y="2273084"/>
                </a:cubicBezTo>
                <a:cubicBezTo>
                  <a:pt x="728998" y="2268290"/>
                  <a:pt x="741648" y="2267031"/>
                  <a:pt x="751107" y="2255849"/>
                </a:cubicBezTo>
                <a:close/>
                <a:moveTo>
                  <a:pt x="1211751" y="2253592"/>
                </a:moveTo>
                <a:cubicBezTo>
                  <a:pt x="1211523" y="2255115"/>
                  <a:pt x="1212753" y="2256856"/>
                  <a:pt x="1212525" y="2258378"/>
                </a:cubicBezTo>
                <a:cubicBezTo>
                  <a:pt x="1209381" y="2259466"/>
                  <a:pt x="1206237" y="2260553"/>
                  <a:pt x="1203321" y="2260117"/>
                </a:cubicBezTo>
                <a:cubicBezTo>
                  <a:pt x="1204231" y="2254025"/>
                  <a:pt x="1207375" y="2252938"/>
                  <a:pt x="1211751" y="2253592"/>
                </a:cubicBezTo>
                <a:close/>
                <a:moveTo>
                  <a:pt x="994206" y="2252217"/>
                </a:moveTo>
                <a:cubicBezTo>
                  <a:pt x="996479" y="2252556"/>
                  <a:pt x="999677" y="2251860"/>
                  <a:pt x="1002085" y="2252578"/>
                </a:cubicBezTo>
                <a:cubicBezTo>
                  <a:pt x="1004494" y="2253298"/>
                  <a:pt x="1006109" y="2255432"/>
                  <a:pt x="1005212" y="2261436"/>
                </a:cubicBezTo>
                <a:cubicBezTo>
                  <a:pt x="1000670" y="2260757"/>
                  <a:pt x="992412" y="2264224"/>
                  <a:pt x="994206" y="2252217"/>
                </a:cubicBezTo>
                <a:close/>
                <a:moveTo>
                  <a:pt x="1189860" y="2251471"/>
                </a:moveTo>
                <a:cubicBezTo>
                  <a:pt x="1190939" y="2254785"/>
                  <a:pt x="1193558" y="2258328"/>
                  <a:pt x="1194636" y="2261641"/>
                </a:cubicBezTo>
                <a:cubicBezTo>
                  <a:pt x="1194998" y="2268000"/>
                  <a:pt x="1191254" y="2273745"/>
                  <a:pt x="1190333" y="2279910"/>
                </a:cubicBezTo>
                <a:cubicBezTo>
                  <a:pt x="1189450" y="2285820"/>
                  <a:pt x="1184561" y="2286928"/>
                  <a:pt x="1181482" y="2286468"/>
                </a:cubicBezTo>
                <a:cubicBezTo>
                  <a:pt x="1178402" y="2286008"/>
                  <a:pt x="1178015" y="2278069"/>
                  <a:pt x="1178475" y="2274987"/>
                </a:cubicBezTo>
                <a:cubicBezTo>
                  <a:pt x="1176245" y="2279381"/>
                  <a:pt x="1175131" y="2286832"/>
                  <a:pt x="1171360" y="2290997"/>
                </a:cubicBezTo>
                <a:cubicBezTo>
                  <a:pt x="1167588" y="2295163"/>
                  <a:pt x="1163892" y="2288305"/>
                  <a:pt x="1158812" y="2290697"/>
                </a:cubicBezTo>
                <a:cubicBezTo>
                  <a:pt x="1160122" y="2292466"/>
                  <a:pt x="1159891" y="2294013"/>
                  <a:pt x="1161200" y="2295785"/>
                </a:cubicBezTo>
                <a:cubicBezTo>
                  <a:pt x="1144493" y="2291712"/>
                  <a:pt x="1127352" y="2292303"/>
                  <a:pt x="1109723" y="2294396"/>
                </a:cubicBezTo>
                <a:cubicBezTo>
                  <a:pt x="1126272" y="2288990"/>
                  <a:pt x="1141052" y="2284891"/>
                  <a:pt x="1157344" y="2279446"/>
                </a:cubicBezTo>
                <a:cubicBezTo>
                  <a:pt x="1169236" y="2273606"/>
                  <a:pt x="1181167" y="2267509"/>
                  <a:pt x="1189860" y="2251471"/>
                </a:cubicBezTo>
                <a:close/>
                <a:moveTo>
                  <a:pt x="1250714" y="2250368"/>
                </a:moveTo>
                <a:lnTo>
                  <a:pt x="1250403" y="2253989"/>
                </a:lnTo>
                <a:cubicBezTo>
                  <a:pt x="1249304" y="2254653"/>
                  <a:pt x="1247686" y="2254411"/>
                  <a:pt x="1246863" y="2253459"/>
                </a:cubicBezTo>
                <a:lnTo>
                  <a:pt x="1248648" y="2251490"/>
                </a:lnTo>
                <a:close/>
                <a:moveTo>
                  <a:pt x="1227537" y="2250204"/>
                </a:moveTo>
                <a:cubicBezTo>
                  <a:pt x="1225896" y="2261184"/>
                  <a:pt x="1216298" y="2254939"/>
                  <a:pt x="1213824" y="2251363"/>
                </a:cubicBezTo>
                <a:cubicBezTo>
                  <a:pt x="1218474" y="2250453"/>
                  <a:pt x="1222888" y="2251113"/>
                  <a:pt x="1227537" y="2250204"/>
                </a:cubicBezTo>
                <a:close/>
                <a:moveTo>
                  <a:pt x="658521" y="2249931"/>
                </a:moveTo>
                <a:cubicBezTo>
                  <a:pt x="658521" y="2249931"/>
                  <a:pt x="659815" y="2251682"/>
                  <a:pt x="659588" y="2253205"/>
                </a:cubicBezTo>
                <a:cubicBezTo>
                  <a:pt x="656315" y="2254272"/>
                  <a:pt x="653270" y="2253817"/>
                  <a:pt x="651291" y="2256636"/>
                </a:cubicBezTo>
                <a:cubicBezTo>
                  <a:pt x="652429" y="2249020"/>
                  <a:pt x="655475" y="2249476"/>
                  <a:pt x="658521" y="2249931"/>
                </a:cubicBezTo>
                <a:close/>
                <a:moveTo>
                  <a:pt x="2224583" y="2249796"/>
                </a:moveTo>
                <a:cubicBezTo>
                  <a:pt x="2244202" y="2252727"/>
                  <a:pt x="2262547" y="2255469"/>
                  <a:pt x="2282421" y="2258439"/>
                </a:cubicBezTo>
                <a:cubicBezTo>
                  <a:pt x="2281903" y="2261907"/>
                  <a:pt x="2280411" y="2264048"/>
                  <a:pt x="2278372" y="2265270"/>
                </a:cubicBezTo>
                <a:lnTo>
                  <a:pt x="2271479" y="2266511"/>
                </a:lnTo>
                <a:lnTo>
                  <a:pt x="2271020" y="2274589"/>
                </a:lnTo>
                <a:cubicBezTo>
                  <a:pt x="2269422" y="2274350"/>
                  <a:pt x="2268649" y="2272688"/>
                  <a:pt x="2268494" y="2270479"/>
                </a:cubicBezTo>
                <a:lnTo>
                  <a:pt x="2269201" y="2266058"/>
                </a:lnTo>
                <a:lnTo>
                  <a:pt x="2256808" y="2262491"/>
                </a:lnTo>
                <a:cubicBezTo>
                  <a:pt x="2252222" y="2261806"/>
                  <a:pt x="2242212" y="2255582"/>
                  <a:pt x="2238488" y="2261330"/>
                </a:cubicBezTo>
                <a:lnTo>
                  <a:pt x="2237850" y="2262610"/>
                </a:lnTo>
                <a:lnTo>
                  <a:pt x="2238950" y="2262843"/>
                </a:lnTo>
                <a:cubicBezTo>
                  <a:pt x="2240479" y="2263840"/>
                  <a:pt x="2241290" y="2265899"/>
                  <a:pt x="2240605" y="2270473"/>
                </a:cubicBezTo>
                <a:cubicBezTo>
                  <a:pt x="2238418" y="2270146"/>
                  <a:pt x="2236162" y="2270276"/>
                  <a:pt x="2234629" y="2269313"/>
                </a:cubicBezTo>
                <a:lnTo>
                  <a:pt x="2234593" y="2269139"/>
                </a:lnTo>
                <a:lnTo>
                  <a:pt x="2232909" y="2272514"/>
                </a:lnTo>
                <a:cubicBezTo>
                  <a:pt x="2231807" y="2277274"/>
                  <a:pt x="2231441" y="2282341"/>
                  <a:pt x="2231744" y="2285539"/>
                </a:cubicBezTo>
                <a:cubicBezTo>
                  <a:pt x="2233688" y="2293447"/>
                  <a:pt x="2238021" y="2294095"/>
                  <a:pt x="2242337" y="2296579"/>
                </a:cubicBezTo>
                <a:cubicBezTo>
                  <a:pt x="2246732" y="2298548"/>
                  <a:pt x="2252156" y="2304087"/>
                  <a:pt x="2244052" y="2306028"/>
                </a:cubicBezTo>
                <a:lnTo>
                  <a:pt x="2235039" y="2303721"/>
                </a:lnTo>
                <a:lnTo>
                  <a:pt x="2235123" y="2307159"/>
                </a:lnTo>
                <a:lnTo>
                  <a:pt x="2233692" y="2303376"/>
                </a:lnTo>
                <a:lnTo>
                  <a:pt x="2229249" y="2302240"/>
                </a:lnTo>
                <a:cubicBezTo>
                  <a:pt x="2220076" y="2300869"/>
                  <a:pt x="2209375" y="2299270"/>
                  <a:pt x="2198673" y="2297670"/>
                </a:cubicBezTo>
                <a:cubicBezTo>
                  <a:pt x="2200708" y="2284054"/>
                  <a:pt x="2214007" y="2289193"/>
                  <a:pt x="2219745" y="2282170"/>
                </a:cubicBezTo>
                <a:cubicBezTo>
                  <a:pt x="2213400" y="2282797"/>
                  <a:pt x="2207054" y="2283425"/>
                  <a:pt x="2200708" y="2284054"/>
                </a:cubicBezTo>
                <a:cubicBezTo>
                  <a:pt x="2201400" y="2279429"/>
                  <a:pt x="2202320" y="2273262"/>
                  <a:pt x="2203012" y="2268637"/>
                </a:cubicBezTo>
                <a:cubicBezTo>
                  <a:pt x="2210655" y="2269779"/>
                  <a:pt x="2223033" y="2281085"/>
                  <a:pt x="2229232" y="2270979"/>
                </a:cubicBezTo>
                <a:cubicBezTo>
                  <a:pt x="2236729" y="2262643"/>
                  <a:pt x="2223431" y="2257504"/>
                  <a:pt x="2224583" y="2249796"/>
                </a:cubicBezTo>
                <a:close/>
                <a:moveTo>
                  <a:pt x="2078360" y="2249085"/>
                </a:moveTo>
                <a:cubicBezTo>
                  <a:pt x="2081277" y="2249521"/>
                  <a:pt x="2087344" y="2248825"/>
                  <a:pt x="2085938" y="2258235"/>
                </a:cubicBezTo>
                <a:cubicBezTo>
                  <a:pt x="2081563" y="2257581"/>
                  <a:pt x="2076955" y="2258497"/>
                  <a:pt x="2078360" y="2249085"/>
                </a:cubicBezTo>
                <a:close/>
                <a:moveTo>
                  <a:pt x="2113035" y="2248502"/>
                </a:moveTo>
                <a:lnTo>
                  <a:pt x="2116220" y="2249580"/>
                </a:lnTo>
                <a:lnTo>
                  <a:pt x="2116372" y="2248565"/>
                </a:lnTo>
                <a:cubicBezTo>
                  <a:pt x="2117895" y="2248792"/>
                  <a:pt x="2120942" y="2249247"/>
                  <a:pt x="2123988" y="2249702"/>
                </a:cubicBezTo>
                <a:lnTo>
                  <a:pt x="2122696" y="2258345"/>
                </a:lnTo>
                <a:lnTo>
                  <a:pt x="2122832" y="2258809"/>
                </a:lnTo>
                <a:lnTo>
                  <a:pt x="2122624" y="2258824"/>
                </a:lnTo>
                <a:lnTo>
                  <a:pt x="2122008" y="2262947"/>
                </a:lnTo>
                <a:cubicBezTo>
                  <a:pt x="2118962" y="2262492"/>
                  <a:pt x="2115916" y="2262037"/>
                  <a:pt x="2114393" y="2261809"/>
                </a:cubicBezTo>
                <a:lnTo>
                  <a:pt x="2114755" y="2259382"/>
                </a:lnTo>
                <a:lnTo>
                  <a:pt x="2107838" y="2259873"/>
                </a:lnTo>
                <a:cubicBezTo>
                  <a:pt x="2101923" y="2259572"/>
                  <a:pt x="2096889" y="2257265"/>
                  <a:pt x="2098140" y="2248901"/>
                </a:cubicBezTo>
                <a:cubicBezTo>
                  <a:pt x="2100421" y="2249241"/>
                  <a:pt x="2107152" y="2247979"/>
                  <a:pt x="2113035" y="2248502"/>
                </a:cubicBezTo>
                <a:close/>
                <a:moveTo>
                  <a:pt x="2355631" y="2248428"/>
                </a:moveTo>
                <a:cubicBezTo>
                  <a:pt x="2377268" y="2257945"/>
                  <a:pt x="2400679" y="2267728"/>
                  <a:pt x="2422086" y="2278782"/>
                </a:cubicBezTo>
                <a:lnTo>
                  <a:pt x="2382015" y="2268705"/>
                </a:lnTo>
                <a:lnTo>
                  <a:pt x="2380204" y="2280830"/>
                </a:lnTo>
                <a:cubicBezTo>
                  <a:pt x="2377530" y="2277265"/>
                  <a:pt x="2373287" y="2273466"/>
                  <a:pt x="2370380" y="2271450"/>
                </a:cubicBezTo>
                <a:lnTo>
                  <a:pt x="2377900" y="2267670"/>
                </a:lnTo>
                <a:lnTo>
                  <a:pt x="2375890" y="2267165"/>
                </a:lnTo>
                <a:cubicBezTo>
                  <a:pt x="2371558" y="2264947"/>
                  <a:pt x="2353334" y="2263795"/>
                  <a:pt x="2355631" y="2248428"/>
                </a:cubicBezTo>
                <a:close/>
                <a:moveTo>
                  <a:pt x="2206225" y="2247051"/>
                </a:moveTo>
                <a:cubicBezTo>
                  <a:pt x="2209142" y="2247487"/>
                  <a:pt x="2212059" y="2247923"/>
                  <a:pt x="2214975" y="2248359"/>
                </a:cubicBezTo>
                <a:cubicBezTo>
                  <a:pt x="2214281" y="2253003"/>
                  <a:pt x="2213587" y="2257647"/>
                  <a:pt x="2212661" y="2263839"/>
                </a:cubicBezTo>
                <a:cubicBezTo>
                  <a:pt x="2209745" y="2263403"/>
                  <a:pt x="2206829" y="2262967"/>
                  <a:pt x="2203913" y="2262532"/>
                </a:cubicBezTo>
                <a:cubicBezTo>
                  <a:pt x="2204838" y="2256340"/>
                  <a:pt x="2205532" y="2251696"/>
                  <a:pt x="2206225" y="2247051"/>
                </a:cubicBezTo>
                <a:close/>
                <a:moveTo>
                  <a:pt x="2162634" y="2246317"/>
                </a:moveTo>
                <a:cubicBezTo>
                  <a:pt x="2166757" y="2246933"/>
                  <a:pt x="2170009" y="2249346"/>
                  <a:pt x="2168883" y="2256884"/>
                </a:cubicBezTo>
                <a:cubicBezTo>
                  <a:pt x="2164171" y="2256179"/>
                  <a:pt x="2149133" y="2260097"/>
                  <a:pt x="2151161" y="2246529"/>
                </a:cubicBezTo>
                <a:cubicBezTo>
                  <a:pt x="2153518" y="2246882"/>
                  <a:pt x="2158510" y="2245701"/>
                  <a:pt x="2162634" y="2246317"/>
                </a:cubicBezTo>
                <a:close/>
                <a:moveTo>
                  <a:pt x="1821539" y="2244468"/>
                </a:moveTo>
                <a:cubicBezTo>
                  <a:pt x="1824881" y="2253175"/>
                  <a:pt x="1817070" y="2253651"/>
                  <a:pt x="1812328" y="2254309"/>
                </a:cubicBezTo>
                <a:cubicBezTo>
                  <a:pt x="1816289" y="2250251"/>
                  <a:pt x="1818031" y="2247227"/>
                  <a:pt x="1821539" y="2244468"/>
                </a:cubicBezTo>
                <a:close/>
                <a:moveTo>
                  <a:pt x="670212" y="2243633"/>
                </a:moveTo>
                <a:cubicBezTo>
                  <a:pt x="669123" y="2250926"/>
                  <a:pt x="662909" y="2251487"/>
                  <a:pt x="661033" y="2245244"/>
                </a:cubicBezTo>
                <a:cubicBezTo>
                  <a:pt x="663999" y="2244196"/>
                  <a:pt x="667466" y="2243223"/>
                  <a:pt x="670212" y="2243633"/>
                </a:cubicBezTo>
                <a:close/>
                <a:moveTo>
                  <a:pt x="825683" y="2243224"/>
                </a:moveTo>
                <a:cubicBezTo>
                  <a:pt x="828039" y="2243576"/>
                  <a:pt x="832979" y="2242755"/>
                  <a:pt x="837074" y="2243562"/>
                </a:cubicBezTo>
                <a:cubicBezTo>
                  <a:pt x="841169" y="2244368"/>
                  <a:pt x="844417" y="2246804"/>
                  <a:pt x="843392" y="2253668"/>
                </a:cubicBezTo>
                <a:cubicBezTo>
                  <a:pt x="838678" y="2252964"/>
                  <a:pt x="823441" y="2258226"/>
                  <a:pt x="825683" y="2243224"/>
                </a:cubicBezTo>
                <a:close/>
                <a:moveTo>
                  <a:pt x="611935" y="2243120"/>
                </a:moveTo>
                <a:cubicBezTo>
                  <a:pt x="614183" y="2243456"/>
                  <a:pt x="617666" y="2242790"/>
                  <a:pt x="620357" y="2243587"/>
                </a:cubicBezTo>
                <a:cubicBezTo>
                  <a:pt x="623047" y="2244385"/>
                  <a:pt x="624944" y="2246647"/>
                  <a:pt x="624018" y="2252838"/>
                </a:cubicBezTo>
                <a:cubicBezTo>
                  <a:pt x="619522" y="2252167"/>
                  <a:pt x="610316" y="2253956"/>
                  <a:pt x="611935" y="2243120"/>
                </a:cubicBezTo>
                <a:close/>
                <a:moveTo>
                  <a:pt x="6316015" y="2242255"/>
                </a:moveTo>
                <a:cubicBezTo>
                  <a:pt x="6316015" y="2242255"/>
                  <a:pt x="6315130" y="2242456"/>
                  <a:pt x="6314356" y="2242630"/>
                </a:cubicBezTo>
                <a:lnTo>
                  <a:pt x="6313655" y="2242789"/>
                </a:lnTo>
                <a:lnTo>
                  <a:pt x="6313361" y="2242856"/>
                </a:lnTo>
                <a:cubicBezTo>
                  <a:pt x="6313140" y="2242907"/>
                  <a:pt x="6313195" y="2242894"/>
                  <a:pt x="6313402" y="2242847"/>
                </a:cubicBezTo>
                <a:lnTo>
                  <a:pt x="6313655" y="2242789"/>
                </a:lnTo>
                <a:close/>
                <a:moveTo>
                  <a:pt x="1826380" y="2240478"/>
                </a:moveTo>
                <a:cubicBezTo>
                  <a:pt x="1826679" y="2241144"/>
                  <a:pt x="1826437" y="2242762"/>
                  <a:pt x="1825953" y="2245999"/>
                </a:cubicBezTo>
                <a:cubicBezTo>
                  <a:pt x="1826195" y="2244381"/>
                  <a:pt x="1824881" y="2242529"/>
                  <a:pt x="1823566" y="2240679"/>
                </a:cubicBezTo>
                <a:cubicBezTo>
                  <a:pt x="1825244" y="2240102"/>
                  <a:pt x="1826082" y="2239814"/>
                  <a:pt x="1826380" y="2240478"/>
                </a:cubicBezTo>
                <a:close/>
                <a:moveTo>
                  <a:pt x="1059064" y="2238536"/>
                </a:moveTo>
                <a:cubicBezTo>
                  <a:pt x="1056004" y="2238079"/>
                  <a:pt x="1054016" y="2240909"/>
                  <a:pt x="1053331" y="2245495"/>
                </a:cubicBezTo>
                <a:lnTo>
                  <a:pt x="1055580" y="2244874"/>
                </a:lnTo>
                <a:lnTo>
                  <a:pt x="1057396" y="2243346"/>
                </a:lnTo>
                <a:close/>
                <a:moveTo>
                  <a:pt x="1497054" y="2237615"/>
                </a:moveTo>
                <a:cubicBezTo>
                  <a:pt x="1496826" y="2239138"/>
                  <a:pt x="1498075" y="2239325"/>
                  <a:pt x="1497848" y="2240847"/>
                </a:cubicBezTo>
                <a:cubicBezTo>
                  <a:pt x="1494873" y="2241959"/>
                  <a:pt x="1491647" y="2243034"/>
                  <a:pt x="1488421" y="2244109"/>
                </a:cubicBezTo>
                <a:cubicBezTo>
                  <a:pt x="1489332" y="2238017"/>
                  <a:pt x="1493806" y="2237130"/>
                  <a:pt x="1497054" y="2237615"/>
                </a:cubicBezTo>
                <a:close/>
                <a:moveTo>
                  <a:pt x="1124907" y="2237168"/>
                </a:moveTo>
                <a:cubicBezTo>
                  <a:pt x="1124680" y="2238691"/>
                  <a:pt x="1124453" y="2240213"/>
                  <a:pt x="1124453" y="2240213"/>
                </a:cubicBezTo>
                <a:cubicBezTo>
                  <a:pt x="1124225" y="2241736"/>
                  <a:pt x="1122441" y="2243027"/>
                  <a:pt x="1122214" y="2244550"/>
                </a:cubicBezTo>
                <a:cubicBezTo>
                  <a:pt x="1122214" y="2244550"/>
                  <a:pt x="1121794" y="2236703"/>
                  <a:pt x="1124907" y="2237168"/>
                </a:cubicBezTo>
                <a:close/>
                <a:moveTo>
                  <a:pt x="2466209" y="2235911"/>
                </a:moveTo>
                <a:lnTo>
                  <a:pt x="2466053" y="2236951"/>
                </a:lnTo>
                <a:lnTo>
                  <a:pt x="2467655" y="2236473"/>
                </a:lnTo>
                <a:close/>
                <a:moveTo>
                  <a:pt x="1323803" y="2233667"/>
                </a:moveTo>
                <a:cubicBezTo>
                  <a:pt x="1326195" y="2234025"/>
                  <a:pt x="1328653" y="2235194"/>
                  <a:pt x="1330860" y="2235525"/>
                </a:cubicBezTo>
                <a:cubicBezTo>
                  <a:pt x="1330626" y="2237092"/>
                  <a:pt x="1330157" y="2240229"/>
                  <a:pt x="1329688" y="2243367"/>
                </a:cubicBezTo>
                <a:cubicBezTo>
                  <a:pt x="1325742" y="2239569"/>
                  <a:pt x="1321562" y="2237341"/>
                  <a:pt x="1317148" y="2236682"/>
                </a:cubicBezTo>
                <a:cubicBezTo>
                  <a:pt x="1319088" y="2233765"/>
                  <a:pt x="1321412" y="2233311"/>
                  <a:pt x="1323803" y="2233667"/>
                </a:cubicBezTo>
                <a:close/>
                <a:moveTo>
                  <a:pt x="1502015" y="2233366"/>
                </a:moveTo>
                <a:cubicBezTo>
                  <a:pt x="1502356" y="2233749"/>
                  <a:pt x="1502196" y="2234814"/>
                  <a:pt x="1501878" y="2236944"/>
                </a:cubicBezTo>
                <a:cubicBezTo>
                  <a:pt x="1500534" y="2235291"/>
                  <a:pt x="1500534" y="2235291"/>
                  <a:pt x="1499154" y="2233876"/>
                </a:cubicBezTo>
                <a:cubicBezTo>
                  <a:pt x="1500834" y="2233279"/>
                  <a:pt x="1501674" y="2232982"/>
                  <a:pt x="1502015" y="2233366"/>
                </a:cubicBezTo>
                <a:close/>
                <a:moveTo>
                  <a:pt x="1839742" y="2232247"/>
                </a:moveTo>
                <a:cubicBezTo>
                  <a:pt x="1844002" y="2232884"/>
                  <a:pt x="1842614" y="2242172"/>
                  <a:pt x="1841689" y="2248364"/>
                </a:cubicBezTo>
                <a:cubicBezTo>
                  <a:pt x="1837429" y="2247727"/>
                  <a:pt x="1838817" y="2238440"/>
                  <a:pt x="1839742" y="2232247"/>
                </a:cubicBezTo>
                <a:close/>
                <a:moveTo>
                  <a:pt x="2338992" y="2232149"/>
                </a:moveTo>
                <a:cubicBezTo>
                  <a:pt x="2341722" y="2235366"/>
                  <a:pt x="2344416" y="2238833"/>
                  <a:pt x="2347333" y="2240802"/>
                </a:cubicBezTo>
                <a:cubicBezTo>
                  <a:pt x="2350250" y="2242769"/>
                  <a:pt x="2354962" y="2243474"/>
                  <a:pt x="2354290" y="2247970"/>
                </a:cubicBezTo>
                <a:cubicBezTo>
                  <a:pt x="2348008" y="2247032"/>
                  <a:pt x="2341726" y="2246093"/>
                  <a:pt x="2335443" y="2245154"/>
                </a:cubicBezTo>
                <a:cubicBezTo>
                  <a:pt x="2336115" y="2240657"/>
                  <a:pt x="2338320" y="2236646"/>
                  <a:pt x="2338992" y="2232149"/>
                </a:cubicBezTo>
                <a:close/>
                <a:moveTo>
                  <a:pt x="6384668" y="2232035"/>
                </a:moveTo>
                <a:cubicBezTo>
                  <a:pt x="6383345" y="2231789"/>
                  <a:pt x="6383216" y="2232163"/>
                  <a:pt x="6385099" y="2233650"/>
                </a:cubicBezTo>
                <a:cubicBezTo>
                  <a:pt x="6385099" y="2233650"/>
                  <a:pt x="6385099" y="2233650"/>
                  <a:pt x="6405267" y="2250172"/>
                </a:cubicBezTo>
                <a:cubicBezTo>
                  <a:pt x="6406965" y="2252014"/>
                  <a:pt x="6416604" y="2257399"/>
                  <a:pt x="6419915" y="2258181"/>
                </a:cubicBezTo>
                <a:cubicBezTo>
                  <a:pt x="6421018" y="2258440"/>
                  <a:pt x="6421419" y="2258190"/>
                  <a:pt x="6420589" y="2257126"/>
                </a:cubicBezTo>
                <a:lnTo>
                  <a:pt x="6408786" y="2242994"/>
                </a:lnTo>
                <a:lnTo>
                  <a:pt x="6407771" y="2242180"/>
                </a:lnTo>
                <a:lnTo>
                  <a:pt x="6401698" y="2236595"/>
                </a:lnTo>
                <a:lnTo>
                  <a:pt x="6400678" y="2236984"/>
                </a:lnTo>
                <a:lnTo>
                  <a:pt x="6395054" y="2239194"/>
                </a:lnTo>
                <a:lnTo>
                  <a:pt x="6389346" y="2233975"/>
                </a:lnTo>
                <a:lnTo>
                  <a:pt x="6388867" y="2233351"/>
                </a:lnTo>
                <a:close/>
                <a:moveTo>
                  <a:pt x="1317954" y="2230368"/>
                </a:moveTo>
                <a:lnTo>
                  <a:pt x="1318175" y="2231714"/>
                </a:lnTo>
                <a:cubicBezTo>
                  <a:pt x="1318354" y="2232799"/>
                  <a:pt x="1318496" y="2233666"/>
                  <a:pt x="1318496" y="2233666"/>
                </a:cubicBezTo>
                <a:close/>
                <a:moveTo>
                  <a:pt x="1317837" y="2229654"/>
                </a:moveTo>
                <a:lnTo>
                  <a:pt x="1317841" y="2229680"/>
                </a:lnTo>
                <a:lnTo>
                  <a:pt x="1317954" y="2230368"/>
                </a:lnTo>
                <a:close/>
                <a:moveTo>
                  <a:pt x="2059324" y="2229433"/>
                </a:moveTo>
                <a:cubicBezTo>
                  <a:pt x="2062128" y="2231384"/>
                  <a:pt x="2067736" y="2235287"/>
                  <a:pt x="2066430" y="2244030"/>
                </a:cubicBezTo>
                <a:cubicBezTo>
                  <a:pt x="2061888" y="2243351"/>
                  <a:pt x="2058860" y="2242898"/>
                  <a:pt x="2054317" y="2242220"/>
                </a:cubicBezTo>
                <a:cubicBezTo>
                  <a:pt x="2054951" y="2237973"/>
                  <a:pt x="2057137" y="2233703"/>
                  <a:pt x="2059324" y="2229433"/>
                </a:cubicBezTo>
                <a:close/>
                <a:moveTo>
                  <a:pt x="997623" y="2229356"/>
                </a:moveTo>
                <a:cubicBezTo>
                  <a:pt x="998758" y="2229526"/>
                  <a:pt x="1000112" y="2229530"/>
                  <a:pt x="1001478" y="2229611"/>
                </a:cubicBezTo>
                <a:cubicBezTo>
                  <a:pt x="1005578" y="2229853"/>
                  <a:pt x="1009794" y="2230780"/>
                  <a:pt x="1008579" y="2238906"/>
                </a:cubicBezTo>
                <a:cubicBezTo>
                  <a:pt x="1004037" y="2238228"/>
                  <a:pt x="995772" y="2241740"/>
                  <a:pt x="997623" y="2229356"/>
                </a:cubicBezTo>
                <a:close/>
                <a:moveTo>
                  <a:pt x="1318008" y="2229248"/>
                </a:moveTo>
                <a:lnTo>
                  <a:pt x="1317804" y="2229454"/>
                </a:lnTo>
                <a:lnTo>
                  <a:pt x="1317837" y="2229654"/>
                </a:lnTo>
                <a:lnTo>
                  <a:pt x="1317803" y="2229454"/>
                </a:lnTo>
                <a:lnTo>
                  <a:pt x="1314258" y="2233042"/>
                </a:lnTo>
                <a:cubicBezTo>
                  <a:pt x="1314576" y="2230912"/>
                  <a:pt x="1314735" y="2229847"/>
                  <a:pt x="1315205" y="2229372"/>
                </a:cubicBezTo>
                <a:lnTo>
                  <a:pt x="1317771" y="2229257"/>
                </a:lnTo>
                <a:close/>
                <a:moveTo>
                  <a:pt x="2473588" y="2228644"/>
                </a:moveTo>
                <a:lnTo>
                  <a:pt x="2472125" y="2229553"/>
                </a:lnTo>
                <a:cubicBezTo>
                  <a:pt x="2471724" y="2229803"/>
                  <a:pt x="2471992" y="2229636"/>
                  <a:pt x="2472528" y="2229303"/>
                </a:cubicBezTo>
                <a:close/>
                <a:moveTo>
                  <a:pt x="2311539" y="2228152"/>
                </a:moveTo>
                <a:cubicBezTo>
                  <a:pt x="2313663" y="2228469"/>
                  <a:pt x="2317145" y="2227814"/>
                  <a:pt x="2319872" y="2228580"/>
                </a:cubicBezTo>
                <a:cubicBezTo>
                  <a:pt x="2322597" y="2229347"/>
                  <a:pt x="2324569" y="2231536"/>
                  <a:pt x="2323672" y="2237539"/>
                </a:cubicBezTo>
                <a:cubicBezTo>
                  <a:pt x="2319176" y="2236867"/>
                  <a:pt x="2309746" y="2240160"/>
                  <a:pt x="2311539" y="2228152"/>
                </a:cubicBezTo>
                <a:close/>
                <a:moveTo>
                  <a:pt x="2037672" y="2227887"/>
                </a:moveTo>
                <a:cubicBezTo>
                  <a:pt x="2041384" y="2229213"/>
                  <a:pt x="2043983" y="2232752"/>
                  <a:pt x="2042826" y="2240490"/>
                </a:cubicBezTo>
                <a:cubicBezTo>
                  <a:pt x="2036708" y="2239576"/>
                  <a:pt x="2029059" y="2238432"/>
                  <a:pt x="2022941" y="2237518"/>
                </a:cubicBezTo>
                <a:cubicBezTo>
                  <a:pt x="2018587" y="2235258"/>
                  <a:pt x="2024312" y="2228339"/>
                  <a:pt x="2025842" y="2228568"/>
                </a:cubicBezTo>
                <a:cubicBezTo>
                  <a:pt x="2029137" y="2227449"/>
                  <a:pt x="2033961" y="2226562"/>
                  <a:pt x="2037672" y="2227887"/>
                </a:cubicBezTo>
                <a:close/>
                <a:moveTo>
                  <a:pt x="1317534" y="2227810"/>
                </a:moveTo>
                <a:lnTo>
                  <a:pt x="1317771" y="2229257"/>
                </a:lnTo>
                <a:lnTo>
                  <a:pt x="1317640" y="2228460"/>
                </a:lnTo>
                <a:cubicBezTo>
                  <a:pt x="1317498" y="2227592"/>
                  <a:pt x="1317426" y="2227159"/>
                  <a:pt x="1317534" y="2227810"/>
                </a:cubicBezTo>
                <a:close/>
                <a:moveTo>
                  <a:pt x="1699270" y="2226426"/>
                </a:moveTo>
                <a:cubicBezTo>
                  <a:pt x="1701477" y="2226756"/>
                  <a:pt x="1704965" y="2226070"/>
                  <a:pt x="1707665" y="2226876"/>
                </a:cubicBezTo>
                <a:cubicBezTo>
                  <a:pt x="1710365" y="2227682"/>
                  <a:pt x="1712279" y="2229979"/>
                  <a:pt x="1711338" y="2236274"/>
                </a:cubicBezTo>
                <a:cubicBezTo>
                  <a:pt x="1706923" y="2235614"/>
                  <a:pt x="1697663" y="2237180"/>
                  <a:pt x="1699270" y="2226426"/>
                </a:cubicBezTo>
                <a:close/>
                <a:moveTo>
                  <a:pt x="877356" y="2226321"/>
                </a:moveTo>
                <a:cubicBezTo>
                  <a:pt x="876418" y="2232604"/>
                  <a:pt x="873906" y="2238652"/>
                  <a:pt x="872967" y="2244934"/>
                </a:cubicBezTo>
                <a:lnTo>
                  <a:pt x="865803" y="2243864"/>
                </a:lnTo>
                <a:lnTo>
                  <a:pt x="867116" y="2247339"/>
                </a:lnTo>
                <a:cubicBezTo>
                  <a:pt x="862411" y="2246636"/>
                  <a:pt x="855904" y="2247266"/>
                  <a:pt x="857076" y="2239425"/>
                </a:cubicBezTo>
                <a:lnTo>
                  <a:pt x="860978" y="2239794"/>
                </a:lnTo>
                <a:lnTo>
                  <a:pt x="866291" y="2231291"/>
                </a:lnTo>
                <a:cubicBezTo>
                  <a:pt x="869753" y="2229200"/>
                  <a:pt x="873857" y="2228207"/>
                  <a:pt x="877356" y="2226321"/>
                </a:cubicBezTo>
                <a:close/>
                <a:moveTo>
                  <a:pt x="2474383" y="2224892"/>
                </a:moveTo>
                <a:cubicBezTo>
                  <a:pt x="2474685" y="2224523"/>
                  <a:pt x="2475046" y="2225404"/>
                  <a:pt x="2475768" y="2227167"/>
                </a:cubicBezTo>
                <a:lnTo>
                  <a:pt x="2474989" y="2227773"/>
                </a:lnTo>
                <a:lnTo>
                  <a:pt x="2474653" y="2228034"/>
                </a:lnTo>
                <a:cubicBezTo>
                  <a:pt x="2474081" y="2228570"/>
                  <a:pt x="2473478" y="2229307"/>
                  <a:pt x="2473356" y="2230116"/>
                </a:cubicBezTo>
                <a:lnTo>
                  <a:pt x="2473588" y="2228644"/>
                </a:lnTo>
                <a:lnTo>
                  <a:pt x="2473939" y="2226428"/>
                </a:lnTo>
                <a:cubicBezTo>
                  <a:pt x="2474097" y="2225573"/>
                  <a:pt x="2474233" y="2225076"/>
                  <a:pt x="2474383" y="2224892"/>
                </a:cubicBezTo>
                <a:close/>
                <a:moveTo>
                  <a:pt x="1901767" y="2223982"/>
                </a:moveTo>
                <a:cubicBezTo>
                  <a:pt x="1902743" y="2224931"/>
                  <a:pt x="1903428" y="2227839"/>
                  <a:pt x="1904795" y="2233655"/>
                </a:cubicBezTo>
                <a:cubicBezTo>
                  <a:pt x="1902112" y="2231651"/>
                  <a:pt x="1899665" y="2228078"/>
                  <a:pt x="1896982" y="2226074"/>
                </a:cubicBezTo>
                <a:cubicBezTo>
                  <a:pt x="1899522" y="2224049"/>
                  <a:pt x="1900791" y="2223034"/>
                  <a:pt x="1901767" y="2223982"/>
                </a:cubicBezTo>
                <a:close/>
                <a:moveTo>
                  <a:pt x="1727820" y="2223568"/>
                </a:moveTo>
                <a:cubicBezTo>
                  <a:pt x="1729356" y="2223797"/>
                  <a:pt x="1729131" y="2225305"/>
                  <a:pt x="1728905" y="2226812"/>
                </a:cubicBezTo>
                <a:cubicBezTo>
                  <a:pt x="1740963" y="2230155"/>
                  <a:pt x="1751711" y="2231760"/>
                  <a:pt x="1762233" y="2234875"/>
                </a:cubicBezTo>
                <a:cubicBezTo>
                  <a:pt x="1766583" y="2235525"/>
                  <a:pt x="1771190" y="2236214"/>
                  <a:pt x="1775796" y="2236902"/>
                </a:cubicBezTo>
                <a:cubicBezTo>
                  <a:pt x="1778867" y="2237361"/>
                  <a:pt x="1780401" y="2237590"/>
                  <a:pt x="1783247" y="2239556"/>
                </a:cubicBezTo>
                <a:cubicBezTo>
                  <a:pt x="1782571" y="2244079"/>
                  <a:pt x="1781895" y="2248602"/>
                  <a:pt x="1781219" y="2253125"/>
                </a:cubicBezTo>
                <a:cubicBezTo>
                  <a:pt x="1769200" y="2249532"/>
                  <a:pt x="1757172" y="2247734"/>
                  <a:pt x="1743354" y="2245669"/>
                </a:cubicBezTo>
                <a:cubicBezTo>
                  <a:pt x="1735677" y="2244522"/>
                  <a:pt x="1724667" y="2244674"/>
                  <a:pt x="1720103" y="2233203"/>
                </a:cubicBezTo>
                <a:cubicBezTo>
                  <a:pt x="1722314" y="2228910"/>
                  <a:pt x="1725835" y="2226353"/>
                  <a:pt x="1727820" y="2223568"/>
                </a:cubicBezTo>
                <a:close/>
                <a:moveTo>
                  <a:pt x="650419" y="2222576"/>
                </a:moveTo>
                <a:cubicBezTo>
                  <a:pt x="654794" y="2223229"/>
                  <a:pt x="659169" y="2223883"/>
                  <a:pt x="658079" y="2231174"/>
                </a:cubicBezTo>
                <a:cubicBezTo>
                  <a:pt x="655163" y="2230738"/>
                  <a:pt x="649111" y="2231325"/>
                  <a:pt x="650419" y="2222576"/>
                </a:cubicBezTo>
                <a:close/>
                <a:moveTo>
                  <a:pt x="898781" y="2222380"/>
                </a:moveTo>
                <a:cubicBezTo>
                  <a:pt x="903673" y="2222718"/>
                  <a:pt x="908141" y="2224564"/>
                  <a:pt x="911090" y="2231289"/>
                </a:cubicBezTo>
                <a:cubicBezTo>
                  <a:pt x="906219" y="2232132"/>
                  <a:pt x="899802" y="2232744"/>
                  <a:pt x="894703" y="2235125"/>
                </a:cubicBezTo>
                <a:cubicBezTo>
                  <a:pt x="891609" y="2234663"/>
                  <a:pt x="889832" y="2235967"/>
                  <a:pt x="886738" y="2235505"/>
                </a:cubicBezTo>
                <a:lnTo>
                  <a:pt x="886410" y="2233985"/>
                </a:lnTo>
                <a:lnTo>
                  <a:pt x="880288" y="2234832"/>
                </a:lnTo>
                <a:cubicBezTo>
                  <a:pt x="879043" y="2233098"/>
                  <a:pt x="879270" y="2231584"/>
                  <a:pt x="877799" y="2231364"/>
                </a:cubicBezTo>
                <a:lnTo>
                  <a:pt x="885144" y="2228118"/>
                </a:lnTo>
                <a:lnTo>
                  <a:pt x="883935" y="2222519"/>
                </a:lnTo>
                <a:cubicBezTo>
                  <a:pt x="888575" y="2223212"/>
                  <a:pt x="893889" y="2222042"/>
                  <a:pt x="898781" y="2222380"/>
                </a:cubicBezTo>
                <a:close/>
                <a:moveTo>
                  <a:pt x="1291829" y="2221887"/>
                </a:moveTo>
                <a:cubicBezTo>
                  <a:pt x="1292674" y="2226754"/>
                  <a:pt x="1293519" y="2231621"/>
                  <a:pt x="1292596" y="2237804"/>
                </a:cubicBezTo>
                <a:cubicBezTo>
                  <a:pt x="1281366" y="2239286"/>
                  <a:pt x="1271443" y="2242544"/>
                  <a:pt x="1260022" y="2245314"/>
                </a:cubicBezTo>
                <a:lnTo>
                  <a:pt x="1250714" y="2250368"/>
                </a:lnTo>
                <a:lnTo>
                  <a:pt x="1250825" y="2249088"/>
                </a:lnTo>
                <a:lnTo>
                  <a:pt x="1248648" y="2251490"/>
                </a:lnTo>
                <a:lnTo>
                  <a:pt x="1246330" y="2252749"/>
                </a:lnTo>
                <a:cubicBezTo>
                  <a:pt x="1241714" y="2252059"/>
                  <a:pt x="1235819" y="2251178"/>
                  <a:pt x="1231203" y="2250489"/>
                </a:cubicBezTo>
                <a:cubicBezTo>
                  <a:pt x="1231666" y="2247398"/>
                  <a:pt x="1231896" y="2245852"/>
                  <a:pt x="1232358" y="2242760"/>
                </a:cubicBezTo>
                <a:cubicBezTo>
                  <a:pt x="1235665" y="2241675"/>
                  <a:pt x="1238935" y="2240846"/>
                  <a:pt x="1243755" y="2238407"/>
                </a:cubicBezTo>
                <a:cubicBezTo>
                  <a:pt x="1248832" y="2236005"/>
                  <a:pt x="1255447" y="2233833"/>
                  <a:pt x="1262062" y="2231661"/>
                </a:cubicBezTo>
                <a:cubicBezTo>
                  <a:pt x="1268677" y="2229489"/>
                  <a:pt x="1273752" y="2227087"/>
                  <a:pt x="1280136" y="2226461"/>
                </a:cubicBezTo>
                <a:cubicBezTo>
                  <a:pt x="1283675" y="2223830"/>
                  <a:pt x="1288522" y="2222973"/>
                  <a:pt x="1291829" y="2221887"/>
                </a:cubicBezTo>
                <a:close/>
                <a:moveTo>
                  <a:pt x="921920" y="2220339"/>
                </a:moveTo>
                <a:cubicBezTo>
                  <a:pt x="919993" y="2224694"/>
                  <a:pt x="919314" y="2229237"/>
                  <a:pt x="917362" y="2232042"/>
                </a:cubicBezTo>
                <a:cubicBezTo>
                  <a:pt x="916066" y="2228752"/>
                  <a:pt x="913545" y="2226828"/>
                  <a:pt x="912499" y="2223575"/>
                </a:cubicBezTo>
                <a:cubicBezTo>
                  <a:pt x="915723" y="2222509"/>
                  <a:pt x="918946" y="2221443"/>
                  <a:pt x="921920" y="2220339"/>
                </a:cubicBezTo>
                <a:close/>
                <a:moveTo>
                  <a:pt x="1909350" y="2220263"/>
                </a:moveTo>
                <a:cubicBezTo>
                  <a:pt x="1910848" y="2220486"/>
                  <a:pt x="1913141" y="2220104"/>
                  <a:pt x="1914888" y="2220793"/>
                </a:cubicBezTo>
                <a:cubicBezTo>
                  <a:pt x="1916637" y="2221483"/>
                  <a:pt x="1917843" y="2223243"/>
                  <a:pt x="1917169" y="2227751"/>
                </a:cubicBezTo>
                <a:cubicBezTo>
                  <a:pt x="1914422" y="2227340"/>
                  <a:pt x="1907965" y="2229535"/>
                  <a:pt x="1909350" y="2220263"/>
                </a:cubicBezTo>
                <a:close/>
                <a:moveTo>
                  <a:pt x="664813" y="2219947"/>
                </a:moveTo>
                <a:cubicBezTo>
                  <a:pt x="667063" y="2220283"/>
                  <a:pt x="670544" y="2219628"/>
                  <a:pt x="673234" y="2220422"/>
                </a:cubicBezTo>
                <a:cubicBezTo>
                  <a:pt x="675925" y="2221215"/>
                  <a:pt x="677824" y="2223458"/>
                  <a:pt x="676908" y="2229589"/>
                </a:cubicBezTo>
                <a:cubicBezTo>
                  <a:pt x="672412" y="2228917"/>
                  <a:pt x="663019" y="2231953"/>
                  <a:pt x="664813" y="2219947"/>
                </a:cubicBezTo>
                <a:close/>
                <a:moveTo>
                  <a:pt x="2006046" y="2219173"/>
                </a:moveTo>
                <a:cubicBezTo>
                  <a:pt x="2011814" y="2221591"/>
                  <a:pt x="2017104" y="2225496"/>
                  <a:pt x="2022644" y="2229439"/>
                </a:cubicBezTo>
                <a:cubicBezTo>
                  <a:pt x="2016648" y="2228543"/>
                  <a:pt x="2010903" y="2227684"/>
                  <a:pt x="2004908" y="2226788"/>
                </a:cubicBezTo>
                <a:cubicBezTo>
                  <a:pt x="2005362" y="2223742"/>
                  <a:pt x="2005818" y="2220696"/>
                  <a:pt x="2006046" y="2219173"/>
                </a:cubicBezTo>
                <a:close/>
                <a:moveTo>
                  <a:pt x="505137" y="2217984"/>
                </a:moveTo>
                <a:cubicBezTo>
                  <a:pt x="507226" y="2218248"/>
                  <a:pt x="508681" y="2219631"/>
                  <a:pt x="508992" y="2222788"/>
                </a:cubicBezTo>
                <a:cubicBezTo>
                  <a:pt x="483533" y="2236086"/>
                  <a:pt x="457456" y="2255251"/>
                  <a:pt x="431434" y="2251364"/>
                </a:cubicBezTo>
                <a:cubicBezTo>
                  <a:pt x="449598" y="2245008"/>
                  <a:pt x="465785" y="2239653"/>
                  <a:pt x="483138" y="2228253"/>
                </a:cubicBezTo>
                <a:cubicBezTo>
                  <a:pt x="486923" y="2226486"/>
                  <a:pt x="498873" y="2217194"/>
                  <a:pt x="505137" y="2217984"/>
                </a:cubicBezTo>
                <a:close/>
                <a:moveTo>
                  <a:pt x="1741709" y="2217598"/>
                </a:moveTo>
                <a:cubicBezTo>
                  <a:pt x="1740402" y="2226348"/>
                  <a:pt x="1732995" y="2222259"/>
                  <a:pt x="1730294" y="2218874"/>
                </a:cubicBezTo>
                <a:cubicBezTo>
                  <a:pt x="1735000" y="2219578"/>
                  <a:pt x="1738355" y="2218587"/>
                  <a:pt x="1741709" y="2217598"/>
                </a:cubicBezTo>
                <a:close/>
                <a:moveTo>
                  <a:pt x="1658240" y="2214211"/>
                </a:moveTo>
                <a:cubicBezTo>
                  <a:pt x="1658950" y="2214318"/>
                  <a:pt x="1659546" y="2215185"/>
                  <a:pt x="1660029" y="2216814"/>
                </a:cubicBezTo>
                <a:lnTo>
                  <a:pt x="1657220" y="2219493"/>
                </a:lnTo>
                <a:lnTo>
                  <a:pt x="1661229" y="2217306"/>
                </a:lnTo>
                <a:cubicBezTo>
                  <a:pt x="1662797" y="2216788"/>
                  <a:pt x="1664311" y="2216638"/>
                  <a:pt x="1665769" y="2216857"/>
                </a:cubicBezTo>
                <a:cubicBezTo>
                  <a:pt x="1664669" y="2224214"/>
                  <a:pt x="1655040" y="2228792"/>
                  <a:pt x="1656359" y="2219963"/>
                </a:cubicBezTo>
                <a:lnTo>
                  <a:pt x="1656816" y="2219714"/>
                </a:lnTo>
                <a:lnTo>
                  <a:pt x="1655769" y="2216178"/>
                </a:lnTo>
                <a:cubicBezTo>
                  <a:pt x="1656706" y="2214761"/>
                  <a:pt x="1657530" y="2214106"/>
                  <a:pt x="1658240" y="2214211"/>
                </a:cubicBezTo>
                <a:close/>
                <a:moveTo>
                  <a:pt x="6360000" y="2213689"/>
                </a:moveTo>
                <a:lnTo>
                  <a:pt x="6354695" y="2216637"/>
                </a:lnTo>
                <a:lnTo>
                  <a:pt x="6357964" y="2219273"/>
                </a:lnTo>
                <a:cubicBezTo>
                  <a:pt x="6362072" y="2222526"/>
                  <a:pt x="6365685" y="2225411"/>
                  <a:pt x="6367259" y="2226975"/>
                </a:cubicBezTo>
                <a:lnTo>
                  <a:pt x="6393900" y="2248265"/>
                </a:lnTo>
                <a:close/>
                <a:moveTo>
                  <a:pt x="1054232" y="2212816"/>
                </a:moveTo>
                <a:cubicBezTo>
                  <a:pt x="1055731" y="2213040"/>
                  <a:pt x="1055556" y="2214210"/>
                  <a:pt x="1056845" y="2215839"/>
                </a:cubicBezTo>
                <a:cubicBezTo>
                  <a:pt x="1055886" y="2217131"/>
                  <a:pt x="1055031" y="2217722"/>
                  <a:pt x="1054313" y="2217615"/>
                </a:cubicBezTo>
                <a:lnTo>
                  <a:pt x="1053246" y="2216114"/>
                </a:lnTo>
                <a:lnTo>
                  <a:pt x="1052598" y="2215204"/>
                </a:lnTo>
                <a:cubicBezTo>
                  <a:pt x="1052808" y="2213799"/>
                  <a:pt x="1054057" y="2213986"/>
                  <a:pt x="1054232" y="2212816"/>
                </a:cubicBezTo>
                <a:close/>
                <a:moveTo>
                  <a:pt x="1042299" y="2212540"/>
                </a:moveTo>
                <a:lnTo>
                  <a:pt x="1043274" y="2214369"/>
                </a:lnTo>
                <a:cubicBezTo>
                  <a:pt x="1043274" y="2214369"/>
                  <a:pt x="1043092" y="2214027"/>
                  <a:pt x="1042830" y="2213537"/>
                </a:cubicBezTo>
                <a:close/>
                <a:moveTo>
                  <a:pt x="1152085" y="2212523"/>
                </a:moveTo>
                <a:cubicBezTo>
                  <a:pt x="1156145" y="2213130"/>
                  <a:pt x="1159921" y="2215624"/>
                  <a:pt x="1162879" y="2221469"/>
                </a:cubicBezTo>
                <a:cubicBezTo>
                  <a:pt x="1153435" y="2223145"/>
                  <a:pt x="1142742" y="2224634"/>
                  <a:pt x="1136150" y="2217475"/>
                </a:cubicBezTo>
                <a:cubicBezTo>
                  <a:pt x="1137875" y="2216189"/>
                  <a:pt x="1137875" y="2216189"/>
                  <a:pt x="1139599" y="2214903"/>
                </a:cubicBezTo>
                <a:lnTo>
                  <a:pt x="1139693" y="2214873"/>
                </a:lnTo>
                <a:lnTo>
                  <a:pt x="1145852" y="2212846"/>
                </a:lnTo>
                <a:cubicBezTo>
                  <a:pt x="1147955" y="2212388"/>
                  <a:pt x="1150055" y="2212220"/>
                  <a:pt x="1152085" y="2212523"/>
                </a:cubicBezTo>
                <a:close/>
                <a:moveTo>
                  <a:pt x="714699" y="2212358"/>
                </a:moveTo>
                <a:cubicBezTo>
                  <a:pt x="715995" y="2214108"/>
                  <a:pt x="715995" y="2214108"/>
                  <a:pt x="715768" y="2215632"/>
                </a:cubicBezTo>
                <a:cubicBezTo>
                  <a:pt x="714016" y="2216926"/>
                  <a:pt x="710744" y="2217994"/>
                  <a:pt x="707471" y="2219062"/>
                </a:cubicBezTo>
                <a:cubicBezTo>
                  <a:pt x="708380" y="2212971"/>
                  <a:pt x="711654" y="2211902"/>
                  <a:pt x="714699" y="2212358"/>
                </a:cubicBezTo>
                <a:close/>
                <a:moveTo>
                  <a:pt x="1228944" y="2212229"/>
                </a:moveTo>
                <a:cubicBezTo>
                  <a:pt x="1229960" y="2215407"/>
                  <a:pt x="1231015" y="2218317"/>
                  <a:pt x="1231847" y="2222730"/>
                </a:cubicBezTo>
                <a:cubicBezTo>
                  <a:pt x="1228930" y="2222294"/>
                  <a:pt x="1226014" y="2221858"/>
                  <a:pt x="1223098" y="2221422"/>
                </a:cubicBezTo>
                <a:cubicBezTo>
                  <a:pt x="1225182" y="2217446"/>
                  <a:pt x="1227043" y="2214971"/>
                  <a:pt x="1228944" y="2212229"/>
                </a:cubicBezTo>
                <a:close/>
                <a:moveTo>
                  <a:pt x="1139171" y="2211696"/>
                </a:moveTo>
                <a:lnTo>
                  <a:pt x="1139693" y="2214873"/>
                </a:lnTo>
                <a:lnTo>
                  <a:pt x="1139392" y="2213043"/>
                </a:lnTo>
                <a:close/>
                <a:moveTo>
                  <a:pt x="694694" y="2211666"/>
                </a:moveTo>
                <a:cubicBezTo>
                  <a:pt x="697637" y="2212106"/>
                  <a:pt x="702617" y="2219042"/>
                  <a:pt x="701713" y="2225099"/>
                </a:cubicBezTo>
                <a:cubicBezTo>
                  <a:pt x="697298" y="2224439"/>
                  <a:pt x="692883" y="2223780"/>
                  <a:pt x="688469" y="2223120"/>
                </a:cubicBezTo>
                <a:cubicBezTo>
                  <a:pt x="690393" y="2220311"/>
                  <a:pt x="691524" y="2212740"/>
                  <a:pt x="694694" y="2211666"/>
                </a:cubicBezTo>
                <a:close/>
                <a:moveTo>
                  <a:pt x="922114" y="2210019"/>
                </a:moveTo>
                <a:cubicBezTo>
                  <a:pt x="923801" y="2210647"/>
                  <a:pt x="925152" y="2212355"/>
                  <a:pt x="925861" y="2215672"/>
                </a:cubicBezTo>
                <a:cubicBezTo>
                  <a:pt x="919109" y="2217875"/>
                  <a:pt x="912591" y="2218506"/>
                  <a:pt x="906074" y="2219138"/>
                </a:cubicBezTo>
                <a:cubicBezTo>
                  <a:pt x="908958" y="2215956"/>
                  <a:pt x="917052" y="2208135"/>
                  <a:pt x="922114" y="2210019"/>
                </a:cubicBezTo>
                <a:close/>
                <a:moveTo>
                  <a:pt x="1138859" y="2209799"/>
                </a:moveTo>
                <a:lnTo>
                  <a:pt x="1139058" y="2211009"/>
                </a:lnTo>
                <a:lnTo>
                  <a:pt x="1139171" y="2211696"/>
                </a:lnTo>
                <a:close/>
                <a:moveTo>
                  <a:pt x="1138750" y="2209138"/>
                </a:moveTo>
                <a:cubicBezTo>
                  <a:pt x="1138644" y="2208488"/>
                  <a:pt x="1138715" y="2208922"/>
                  <a:pt x="1138858" y="2209789"/>
                </a:cubicBezTo>
                <a:lnTo>
                  <a:pt x="1138859" y="2209799"/>
                </a:lnTo>
                <a:close/>
                <a:moveTo>
                  <a:pt x="1629772" y="2209031"/>
                </a:moveTo>
                <a:cubicBezTo>
                  <a:pt x="1631758" y="2208994"/>
                  <a:pt x="1633795" y="2209354"/>
                  <a:pt x="1635636" y="2210658"/>
                </a:cubicBezTo>
                <a:lnTo>
                  <a:pt x="1639268" y="2216307"/>
                </a:lnTo>
                <a:lnTo>
                  <a:pt x="1646007" y="2213641"/>
                </a:lnTo>
                <a:cubicBezTo>
                  <a:pt x="1647124" y="2216904"/>
                  <a:pt x="1648014" y="2221680"/>
                  <a:pt x="1647335" y="2226222"/>
                </a:cubicBezTo>
                <a:lnTo>
                  <a:pt x="1638785" y="2218225"/>
                </a:lnTo>
                <a:lnTo>
                  <a:pt x="1602659" y="2224773"/>
                </a:lnTo>
                <a:cubicBezTo>
                  <a:pt x="1590312" y="2226683"/>
                  <a:pt x="1578108" y="2227627"/>
                  <a:pt x="1565862" y="2225797"/>
                </a:cubicBezTo>
                <a:cubicBezTo>
                  <a:pt x="1567018" y="2218063"/>
                  <a:pt x="1570310" y="2216974"/>
                  <a:pt x="1573603" y="2215884"/>
                </a:cubicBezTo>
                <a:cubicBezTo>
                  <a:pt x="1583018" y="2215710"/>
                  <a:pt x="1591134" y="2213759"/>
                  <a:pt x="1600549" y="2213585"/>
                </a:cubicBezTo>
                <a:cubicBezTo>
                  <a:pt x="1608409" y="2211597"/>
                  <a:pt x="1616294" y="2211194"/>
                  <a:pt x="1625941" y="2209473"/>
                </a:cubicBezTo>
                <a:cubicBezTo>
                  <a:pt x="1627147" y="2209257"/>
                  <a:pt x="1628447" y="2209056"/>
                  <a:pt x="1629772" y="2209031"/>
                </a:cubicBezTo>
                <a:close/>
                <a:moveTo>
                  <a:pt x="1710906" y="2208692"/>
                </a:moveTo>
                <a:lnTo>
                  <a:pt x="1709824" y="2210027"/>
                </a:lnTo>
                <a:cubicBezTo>
                  <a:pt x="1709759" y="2210108"/>
                  <a:pt x="1709996" y="2209814"/>
                  <a:pt x="1710376" y="2209344"/>
                </a:cubicBezTo>
                <a:close/>
                <a:moveTo>
                  <a:pt x="1711181" y="2208354"/>
                </a:moveTo>
                <a:lnTo>
                  <a:pt x="1710906" y="2208692"/>
                </a:lnTo>
                <a:lnTo>
                  <a:pt x="1711090" y="2208465"/>
                </a:lnTo>
                <a:close/>
                <a:moveTo>
                  <a:pt x="736757" y="2207121"/>
                </a:moveTo>
                <a:cubicBezTo>
                  <a:pt x="738863" y="2207506"/>
                  <a:pt x="740979" y="2208198"/>
                  <a:pt x="743149" y="2209275"/>
                </a:cubicBezTo>
                <a:cubicBezTo>
                  <a:pt x="735326" y="2209611"/>
                  <a:pt x="725135" y="2217114"/>
                  <a:pt x="716888" y="2209864"/>
                </a:cubicBezTo>
                <a:cubicBezTo>
                  <a:pt x="724227" y="2207575"/>
                  <a:pt x="730444" y="2205965"/>
                  <a:pt x="736757" y="2207121"/>
                </a:cubicBezTo>
                <a:close/>
                <a:moveTo>
                  <a:pt x="2437183" y="2207066"/>
                </a:moveTo>
                <a:lnTo>
                  <a:pt x="2434241" y="2207991"/>
                </a:lnTo>
                <a:cubicBezTo>
                  <a:pt x="2428410" y="2207779"/>
                  <a:pt x="2421197" y="2204063"/>
                  <a:pt x="2419655" y="2214385"/>
                </a:cubicBezTo>
                <a:cubicBezTo>
                  <a:pt x="2420795" y="2214164"/>
                  <a:pt x="2423418" y="2213286"/>
                  <a:pt x="2426671" y="2212355"/>
                </a:cubicBezTo>
                <a:lnTo>
                  <a:pt x="2436378" y="2210251"/>
                </a:lnTo>
                <a:lnTo>
                  <a:pt x="2435846" y="2208560"/>
                </a:lnTo>
                <a:close/>
                <a:moveTo>
                  <a:pt x="936395" y="2206699"/>
                </a:moveTo>
                <a:cubicBezTo>
                  <a:pt x="935428" y="2213173"/>
                  <a:pt x="931052" y="2212520"/>
                  <a:pt x="928136" y="2212084"/>
                </a:cubicBezTo>
                <a:cubicBezTo>
                  <a:pt x="928136" y="2212084"/>
                  <a:pt x="926919" y="2210248"/>
                  <a:pt x="927161" y="2208629"/>
                </a:cubicBezTo>
                <a:cubicBezTo>
                  <a:pt x="930078" y="2209065"/>
                  <a:pt x="933237" y="2207882"/>
                  <a:pt x="936395" y="2206699"/>
                </a:cubicBezTo>
                <a:close/>
                <a:moveTo>
                  <a:pt x="1713420" y="2205590"/>
                </a:moveTo>
                <a:lnTo>
                  <a:pt x="1711621" y="2207809"/>
                </a:lnTo>
                <a:lnTo>
                  <a:pt x="1712279" y="2206998"/>
                </a:lnTo>
                <a:cubicBezTo>
                  <a:pt x="1712912" y="2206216"/>
                  <a:pt x="1713420" y="2205590"/>
                  <a:pt x="1713420" y="2205590"/>
                </a:cubicBezTo>
                <a:close/>
                <a:moveTo>
                  <a:pt x="2143708" y="2201818"/>
                </a:moveTo>
                <a:cubicBezTo>
                  <a:pt x="2146205" y="2202020"/>
                  <a:pt x="2148699" y="2202475"/>
                  <a:pt x="2151148" y="2203048"/>
                </a:cubicBezTo>
                <a:cubicBezTo>
                  <a:pt x="2154412" y="2203811"/>
                  <a:pt x="2157598" y="2204778"/>
                  <a:pt x="2160606" y="2205622"/>
                </a:cubicBezTo>
                <a:cubicBezTo>
                  <a:pt x="2176790" y="2210927"/>
                  <a:pt x="2193190" y="2216527"/>
                  <a:pt x="2204914" y="2232453"/>
                </a:cubicBezTo>
                <a:cubicBezTo>
                  <a:pt x="2196252" y="2248481"/>
                  <a:pt x="2181232" y="2233638"/>
                  <a:pt x="2172495" y="2229184"/>
                </a:cubicBezTo>
                <a:cubicBezTo>
                  <a:pt x="2157040" y="2219000"/>
                  <a:pt x="2139106" y="2213171"/>
                  <a:pt x="2122245" y="2210652"/>
                </a:cubicBezTo>
                <a:cubicBezTo>
                  <a:pt x="2128692" y="2202903"/>
                  <a:pt x="2136216" y="2201213"/>
                  <a:pt x="2143708" y="2201818"/>
                </a:cubicBezTo>
                <a:close/>
                <a:moveTo>
                  <a:pt x="525865" y="2200229"/>
                </a:moveTo>
                <a:cubicBezTo>
                  <a:pt x="528509" y="2203688"/>
                  <a:pt x="534467" y="2206111"/>
                  <a:pt x="533161" y="2214855"/>
                </a:cubicBezTo>
                <a:cubicBezTo>
                  <a:pt x="530070" y="2214392"/>
                  <a:pt x="525434" y="2213699"/>
                  <a:pt x="522600" y="2213276"/>
                </a:cubicBezTo>
                <a:cubicBezTo>
                  <a:pt x="521688" y="2208798"/>
                  <a:pt x="523906" y="2204533"/>
                  <a:pt x="525865" y="2200229"/>
                </a:cubicBezTo>
                <a:close/>
                <a:moveTo>
                  <a:pt x="2320412" y="2199494"/>
                </a:moveTo>
                <a:cubicBezTo>
                  <a:pt x="2323329" y="2199929"/>
                  <a:pt x="2326245" y="2200365"/>
                  <a:pt x="2329162" y="2200801"/>
                </a:cubicBezTo>
                <a:lnTo>
                  <a:pt x="2327041" y="2214992"/>
                </a:lnTo>
                <a:lnTo>
                  <a:pt x="2331246" y="2213955"/>
                </a:lnTo>
                <a:lnTo>
                  <a:pt x="2346458" y="2213632"/>
                </a:lnTo>
                <a:lnTo>
                  <a:pt x="2346625" y="2211455"/>
                </a:lnTo>
                <a:lnTo>
                  <a:pt x="2347274" y="2213871"/>
                </a:lnTo>
                <a:lnTo>
                  <a:pt x="2360644" y="2219781"/>
                </a:lnTo>
                <a:cubicBezTo>
                  <a:pt x="2365055" y="2223197"/>
                  <a:pt x="2369248" y="2228119"/>
                  <a:pt x="2373266" y="2234975"/>
                </a:cubicBezTo>
                <a:lnTo>
                  <a:pt x="2346701" y="2227465"/>
                </a:lnTo>
                <a:lnTo>
                  <a:pt x="2344994" y="2232788"/>
                </a:lnTo>
                <a:lnTo>
                  <a:pt x="2345428" y="2227106"/>
                </a:lnTo>
                <a:lnTo>
                  <a:pt x="2313972" y="2218213"/>
                </a:lnTo>
                <a:lnTo>
                  <a:pt x="2323714" y="2215812"/>
                </a:lnTo>
                <a:lnTo>
                  <a:pt x="2318099" y="2214972"/>
                </a:lnTo>
                <a:cubicBezTo>
                  <a:pt x="2319025" y="2208782"/>
                  <a:pt x="2319718" y="2204137"/>
                  <a:pt x="2320412" y="2199494"/>
                </a:cubicBezTo>
                <a:close/>
                <a:moveTo>
                  <a:pt x="6288446" y="2199413"/>
                </a:moveTo>
                <a:lnTo>
                  <a:pt x="6287277" y="2200020"/>
                </a:lnTo>
                <a:lnTo>
                  <a:pt x="6286887" y="2200223"/>
                </a:lnTo>
                <a:cubicBezTo>
                  <a:pt x="6286714" y="2200313"/>
                  <a:pt x="6286829" y="2200254"/>
                  <a:pt x="6287060" y="2200134"/>
                </a:cubicBezTo>
                <a:lnTo>
                  <a:pt x="6287277" y="2200020"/>
                </a:lnTo>
                <a:lnTo>
                  <a:pt x="6287926" y="2199684"/>
                </a:lnTo>
                <a:cubicBezTo>
                  <a:pt x="6288215" y="2199534"/>
                  <a:pt x="6288446" y="2199413"/>
                  <a:pt x="6288446" y="2199413"/>
                </a:cubicBezTo>
                <a:cubicBezTo>
                  <a:pt x="6290261" y="2202235"/>
                  <a:pt x="6292299" y="2204480"/>
                  <a:pt x="6294462" y="2206404"/>
                </a:cubicBezTo>
                <a:lnTo>
                  <a:pt x="6296506" y="2207934"/>
                </a:lnTo>
                <a:lnTo>
                  <a:pt x="6288573" y="2199449"/>
                </a:lnTo>
                <a:close/>
                <a:moveTo>
                  <a:pt x="1432092" y="2198061"/>
                </a:moveTo>
                <a:cubicBezTo>
                  <a:pt x="1434299" y="2198391"/>
                  <a:pt x="1437780" y="2197754"/>
                  <a:pt x="1440482" y="2198543"/>
                </a:cubicBezTo>
                <a:cubicBezTo>
                  <a:pt x="1443185" y="2199333"/>
                  <a:pt x="1445111" y="2201551"/>
                  <a:pt x="1444208" y="2207591"/>
                </a:cubicBezTo>
                <a:cubicBezTo>
                  <a:pt x="1439793" y="2206931"/>
                  <a:pt x="1430287" y="2210141"/>
                  <a:pt x="1432092" y="2198061"/>
                </a:cubicBezTo>
                <a:close/>
                <a:moveTo>
                  <a:pt x="513075" y="2197169"/>
                </a:moveTo>
                <a:cubicBezTo>
                  <a:pt x="519071" y="2198064"/>
                  <a:pt x="517093" y="2211304"/>
                  <a:pt x="519168" y="2216211"/>
                </a:cubicBezTo>
                <a:cubicBezTo>
                  <a:pt x="511252" y="2219625"/>
                  <a:pt x="511507" y="2207661"/>
                  <a:pt x="513075" y="2197169"/>
                </a:cubicBezTo>
                <a:close/>
                <a:moveTo>
                  <a:pt x="2102839" y="2197005"/>
                </a:moveTo>
                <a:cubicBezTo>
                  <a:pt x="2105105" y="2197343"/>
                  <a:pt x="2109053" y="2196748"/>
                  <a:pt x="2112209" y="2197582"/>
                </a:cubicBezTo>
                <a:cubicBezTo>
                  <a:pt x="2115364" y="2198415"/>
                  <a:pt x="2117726" y="2200678"/>
                  <a:pt x="2116822" y="2206732"/>
                </a:cubicBezTo>
                <a:cubicBezTo>
                  <a:pt x="2112523" y="2204509"/>
                  <a:pt x="2106676" y="2202319"/>
                  <a:pt x="2100906" y="2199613"/>
                </a:cubicBezTo>
                <a:cubicBezTo>
                  <a:pt x="2100906" y="2199613"/>
                  <a:pt x="2102646" y="2198293"/>
                  <a:pt x="2102839" y="2197005"/>
                </a:cubicBezTo>
                <a:close/>
                <a:moveTo>
                  <a:pt x="811929" y="2196778"/>
                </a:moveTo>
                <a:cubicBezTo>
                  <a:pt x="813065" y="2196948"/>
                  <a:pt x="814419" y="2196949"/>
                  <a:pt x="815786" y="2197023"/>
                </a:cubicBezTo>
                <a:cubicBezTo>
                  <a:pt x="819888" y="2197247"/>
                  <a:pt x="824110" y="2198128"/>
                  <a:pt x="822904" y="2206194"/>
                </a:cubicBezTo>
                <a:cubicBezTo>
                  <a:pt x="818362" y="2205515"/>
                  <a:pt x="810087" y="2209106"/>
                  <a:pt x="811929" y="2196778"/>
                </a:cubicBezTo>
                <a:close/>
                <a:moveTo>
                  <a:pt x="841969" y="2195010"/>
                </a:moveTo>
                <a:cubicBezTo>
                  <a:pt x="843849" y="2194901"/>
                  <a:pt x="845865" y="2196370"/>
                  <a:pt x="846982" y="2198872"/>
                </a:cubicBezTo>
                <a:cubicBezTo>
                  <a:pt x="843838" y="2199959"/>
                  <a:pt x="840695" y="2201046"/>
                  <a:pt x="837777" y="2200610"/>
                </a:cubicBezTo>
                <a:cubicBezTo>
                  <a:pt x="838346" y="2196803"/>
                  <a:pt x="840090" y="2195117"/>
                  <a:pt x="841969" y="2195010"/>
                </a:cubicBezTo>
                <a:close/>
                <a:moveTo>
                  <a:pt x="1336919" y="2193885"/>
                </a:moveTo>
                <a:cubicBezTo>
                  <a:pt x="1341775" y="2194611"/>
                  <a:pt x="1340676" y="2201969"/>
                  <a:pt x="1339796" y="2207855"/>
                </a:cubicBezTo>
                <a:cubicBezTo>
                  <a:pt x="1333321" y="2206887"/>
                  <a:pt x="1336039" y="2199772"/>
                  <a:pt x="1336919" y="2193885"/>
                </a:cubicBezTo>
                <a:close/>
                <a:moveTo>
                  <a:pt x="1424924" y="2193628"/>
                </a:moveTo>
                <a:cubicBezTo>
                  <a:pt x="1427970" y="2194083"/>
                  <a:pt x="1432763" y="2193268"/>
                  <a:pt x="1431643" y="2200762"/>
                </a:cubicBezTo>
                <a:cubicBezTo>
                  <a:pt x="1428597" y="2200306"/>
                  <a:pt x="1423841" y="2200872"/>
                  <a:pt x="1424924" y="2193628"/>
                </a:cubicBezTo>
                <a:close/>
                <a:moveTo>
                  <a:pt x="1529548" y="2193243"/>
                </a:moveTo>
                <a:cubicBezTo>
                  <a:pt x="1533923" y="2193897"/>
                  <a:pt x="1538532" y="2192982"/>
                  <a:pt x="1537126" y="2202394"/>
                </a:cubicBezTo>
                <a:cubicBezTo>
                  <a:pt x="1534210" y="2201958"/>
                  <a:pt x="1528142" y="2202655"/>
                  <a:pt x="1529548" y="2193243"/>
                </a:cubicBezTo>
                <a:close/>
                <a:moveTo>
                  <a:pt x="1474239" y="2192569"/>
                </a:moveTo>
                <a:cubicBezTo>
                  <a:pt x="1473579" y="2196984"/>
                  <a:pt x="1472920" y="2201399"/>
                  <a:pt x="1472260" y="2205813"/>
                </a:cubicBezTo>
                <a:cubicBezTo>
                  <a:pt x="1470172" y="2200988"/>
                  <a:pt x="1467614" y="2197596"/>
                  <a:pt x="1465056" y="2194207"/>
                </a:cubicBezTo>
                <a:cubicBezTo>
                  <a:pt x="1468273" y="2193182"/>
                  <a:pt x="1471491" y="2192158"/>
                  <a:pt x="1474239" y="2192569"/>
                </a:cubicBezTo>
                <a:close/>
                <a:moveTo>
                  <a:pt x="788128" y="2192567"/>
                </a:moveTo>
                <a:cubicBezTo>
                  <a:pt x="789140" y="2192351"/>
                  <a:pt x="790088" y="2192443"/>
                  <a:pt x="790887" y="2192997"/>
                </a:cubicBezTo>
                <a:cubicBezTo>
                  <a:pt x="791952" y="2193735"/>
                  <a:pt x="792754" y="2195290"/>
                  <a:pt x="793097" y="2198023"/>
                </a:cubicBezTo>
                <a:cubicBezTo>
                  <a:pt x="788459" y="2198863"/>
                  <a:pt x="783858" y="2199453"/>
                  <a:pt x="779442" y="2198792"/>
                </a:cubicBezTo>
                <a:cubicBezTo>
                  <a:pt x="781455" y="2196651"/>
                  <a:pt x="785090" y="2193217"/>
                  <a:pt x="788128" y="2192567"/>
                </a:cubicBezTo>
                <a:close/>
                <a:moveTo>
                  <a:pt x="1712323" y="2191636"/>
                </a:moveTo>
                <a:cubicBezTo>
                  <a:pt x="1712632" y="2194894"/>
                  <a:pt x="1712941" y="2198151"/>
                  <a:pt x="1712860" y="2201350"/>
                </a:cubicBezTo>
                <a:lnTo>
                  <a:pt x="1711621" y="2207809"/>
                </a:lnTo>
                <a:lnTo>
                  <a:pt x="1711063" y="2210715"/>
                </a:lnTo>
                <a:lnTo>
                  <a:pt x="1711222" y="2208302"/>
                </a:lnTo>
                <a:close/>
                <a:moveTo>
                  <a:pt x="974434" y="2190548"/>
                </a:moveTo>
                <a:cubicBezTo>
                  <a:pt x="969135" y="2194228"/>
                  <a:pt x="963839" y="2197910"/>
                  <a:pt x="958082" y="2194067"/>
                </a:cubicBezTo>
                <a:cubicBezTo>
                  <a:pt x="963162" y="2191845"/>
                  <a:pt x="968241" y="2189623"/>
                  <a:pt x="974434" y="2190548"/>
                </a:cubicBezTo>
                <a:close/>
                <a:moveTo>
                  <a:pt x="1442524" y="2188096"/>
                </a:moveTo>
                <a:cubicBezTo>
                  <a:pt x="1432886" y="2189761"/>
                  <a:pt x="1424553" y="2193175"/>
                  <a:pt x="1414916" y="2194841"/>
                </a:cubicBezTo>
                <a:cubicBezTo>
                  <a:pt x="1406582" y="2198254"/>
                  <a:pt x="1398730" y="2200187"/>
                  <a:pt x="1395156" y="2213629"/>
                </a:cubicBezTo>
                <a:cubicBezTo>
                  <a:pt x="1394080" y="2210364"/>
                  <a:pt x="1391245" y="2208387"/>
                  <a:pt x="1389942" y="2206639"/>
                </a:cubicBezTo>
                <a:cubicBezTo>
                  <a:pt x="1389261" y="2211196"/>
                  <a:pt x="1392095" y="2213172"/>
                  <a:pt x="1392945" y="2217958"/>
                </a:cubicBezTo>
                <a:cubicBezTo>
                  <a:pt x="1388618" y="2215499"/>
                  <a:pt x="1383139" y="2210281"/>
                  <a:pt x="1379434" y="2214127"/>
                </a:cubicBezTo>
                <a:cubicBezTo>
                  <a:pt x="1372632" y="2217770"/>
                  <a:pt x="1373027" y="2225593"/>
                  <a:pt x="1367131" y="2223159"/>
                </a:cubicBezTo>
                <a:cubicBezTo>
                  <a:pt x="1359706" y="2220497"/>
                  <a:pt x="1352280" y="2217835"/>
                  <a:pt x="1346553" y="2224744"/>
                </a:cubicBezTo>
                <a:cubicBezTo>
                  <a:pt x="1341309" y="2230172"/>
                  <a:pt x="1335018" y="2219914"/>
                  <a:pt x="1334168" y="2215129"/>
                </a:cubicBezTo>
                <a:lnTo>
                  <a:pt x="1366306" y="2202796"/>
                </a:lnTo>
                <a:lnTo>
                  <a:pt x="1381936" y="2196799"/>
                </a:lnTo>
                <a:lnTo>
                  <a:pt x="1382386" y="2193784"/>
                </a:lnTo>
                <a:lnTo>
                  <a:pt x="1384282" y="2195899"/>
                </a:lnTo>
                <a:lnTo>
                  <a:pt x="1387631" y="2194614"/>
                </a:lnTo>
                <a:cubicBezTo>
                  <a:pt x="1405839" y="2188825"/>
                  <a:pt x="1424285" y="2185370"/>
                  <a:pt x="1442524" y="2188096"/>
                </a:cubicBezTo>
                <a:close/>
                <a:moveTo>
                  <a:pt x="880819" y="2187765"/>
                </a:moveTo>
                <a:cubicBezTo>
                  <a:pt x="874429" y="2189819"/>
                  <a:pt x="868000" y="2190363"/>
                  <a:pt x="861351" y="2192378"/>
                </a:cubicBezTo>
                <a:cubicBezTo>
                  <a:pt x="856474" y="2193154"/>
                  <a:pt x="849605" y="2196641"/>
                  <a:pt x="847379" y="2190291"/>
                </a:cubicBezTo>
                <a:cubicBezTo>
                  <a:pt x="858687" y="2188972"/>
                  <a:pt x="869772" y="2189124"/>
                  <a:pt x="880819" y="2187765"/>
                </a:cubicBezTo>
                <a:close/>
                <a:moveTo>
                  <a:pt x="1734494" y="2187302"/>
                </a:moveTo>
                <a:cubicBezTo>
                  <a:pt x="1737747" y="2186241"/>
                  <a:pt x="1738131" y="2194037"/>
                  <a:pt x="1737452" y="2198579"/>
                </a:cubicBezTo>
                <a:cubicBezTo>
                  <a:pt x="1734424" y="2198126"/>
                  <a:pt x="1729881" y="2197448"/>
                  <a:pt x="1725339" y="2196769"/>
                </a:cubicBezTo>
                <a:cubicBezTo>
                  <a:pt x="1726245" y="2190713"/>
                  <a:pt x="1729952" y="2186623"/>
                  <a:pt x="1734494" y="2187302"/>
                </a:cubicBezTo>
                <a:close/>
                <a:moveTo>
                  <a:pt x="619410" y="2184736"/>
                </a:moveTo>
                <a:cubicBezTo>
                  <a:pt x="621289" y="2184628"/>
                  <a:pt x="623308" y="2186097"/>
                  <a:pt x="624424" y="2188599"/>
                </a:cubicBezTo>
                <a:cubicBezTo>
                  <a:pt x="621507" y="2188164"/>
                  <a:pt x="618364" y="2189250"/>
                  <a:pt x="615219" y="2190338"/>
                </a:cubicBezTo>
                <a:cubicBezTo>
                  <a:pt x="615787" y="2186530"/>
                  <a:pt x="617531" y="2184845"/>
                  <a:pt x="619410" y="2184736"/>
                </a:cubicBezTo>
                <a:close/>
                <a:moveTo>
                  <a:pt x="975870" y="2182717"/>
                </a:moveTo>
                <a:cubicBezTo>
                  <a:pt x="978981" y="2183183"/>
                  <a:pt x="978981" y="2183183"/>
                  <a:pt x="974731" y="2190331"/>
                </a:cubicBezTo>
                <a:cubicBezTo>
                  <a:pt x="975414" y="2185763"/>
                  <a:pt x="975641" y="2184240"/>
                  <a:pt x="975870" y="2182717"/>
                </a:cubicBezTo>
                <a:close/>
                <a:moveTo>
                  <a:pt x="1130208" y="2182090"/>
                </a:moveTo>
                <a:cubicBezTo>
                  <a:pt x="1130958" y="2181652"/>
                  <a:pt x="1131823" y="2181748"/>
                  <a:pt x="1132866" y="2182621"/>
                </a:cubicBezTo>
                <a:cubicBezTo>
                  <a:pt x="1138302" y="2188122"/>
                  <a:pt x="1130353" y="2199437"/>
                  <a:pt x="1127909" y="2205323"/>
                </a:cubicBezTo>
                <a:cubicBezTo>
                  <a:pt x="1130970" y="2205781"/>
                  <a:pt x="1133801" y="2207767"/>
                  <a:pt x="1136634" y="2209753"/>
                </a:cubicBezTo>
                <a:cubicBezTo>
                  <a:pt x="1133116" y="2212353"/>
                  <a:pt x="1129828" y="2213425"/>
                  <a:pt x="1126767" y="2212967"/>
                </a:cubicBezTo>
                <a:cubicBezTo>
                  <a:pt x="1125625" y="2220611"/>
                  <a:pt x="1133961" y="2217168"/>
                  <a:pt x="1134578" y="2223512"/>
                </a:cubicBezTo>
                <a:cubicBezTo>
                  <a:pt x="1135004" y="2231130"/>
                  <a:pt x="1124909" y="2235873"/>
                  <a:pt x="1121392" y="2238473"/>
                </a:cubicBezTo>
                <a:lnTo>
                  <a:pt x="1109012" y="2244375"/>
                </a:lnTo>
                <a:lnTo>
                  <a:pt x="1109060" y="2244614"/>
                </a:lnTo>
                <a:lnTo>
                  <a:pt x="1108642" y="2244551"/>
                </a:lnTo>
                <a:lnTo>
                  <a:pt x="1064400" y="2265643"/>
                </a:lnTo>
                <a:cubicBezTo>
                  <a:pt x="1043162" y="2273408"/>
                  <a:pt x="1021441" y="2282669"/>
                  <a:pt x="1001251" y="2292154"/>
                </a:cubicBezTo>
                <a:cubicBezTo>
                  <a:pt x="991383" y="2295368"/>
                  <a:pt x="983072" y="2300378"/>
                  <a:pt x="975003" y="2302037"/>
                </a:cubicBezTo>
                <a:cubicBezTo>
                  <a:pt x="968388" y="2304435"/>
                  <a:pt x="955725" y="2305408"/>
                  <a:pt x="951064" y="2315653"/>
                </a:cubicBezTo>
                <a:cubicBezTo>
                  <a:pt x="948393" y="2323067"/>
                  <a:pt x="952755" y="2325283"/>
                  <a:pt x="945949" y="2328954"/>
                </a:cubicBezTo>
                <a:lnTo>
                  <a:pt x="940748" y="2330902"/>
                </a:lnTo>
                <a:lnTo>
                  <a:pt x="935540" y="2339018"/>
                </a:lnTo>
                <a:cubicBezTo>
                  <a:pt x="932278" y="2340707"/>
                  <a:pt x="928628" y="2340953"/>
                  <a:pt x="926157" y="2341375"/>
                </a:cubicBezTo>
                <a:lnTo>
                  <a:pt x="925551" y="2337284"/>
                </a:lnTo>
                <a:lnTo>
                  <a:pt x="902571" y="2348781"/>
                </a:lnTo>
                <a:cubicBezTo>
                  <a:pt x="880622" y="2359567"/>
                  <a:pt x="860458" y="2370620"/>
                  <a:pt x="840076" y="2381377"/>
                </a:cubicBezTo>
                <a:cubicBezTo>
                  <a:pt x="819911" y="2392434"/>
                  <a:pt x="799949" y="2400391"/>
                  <a:pt x="780831" y="2413163"/>
                </a:cubicBezTo>
                <a:cubicBezTo>
                  <a:pt x="775555" y="2417064"/>
                  <a:pt x="767283" y="2421818"/>
                  <a:pt x="763568" y="2415272"/>
                </a:cubicBezTo>
                <a:cubicBezTo>
                  <a:pt x="762037" y="2415043"/>
                  <a:pt x="759434" y="2411529"/>
                  <a:pt x="760279" y="2416344"/>
                </a:cubicBezTo>
                <a:cubicBezTo>
                  <a:pt x="760050" y="2417872"/>
                  <a:pt x="761390" y="2419375"/>
                  <a:pt x="761161" y="2420904"/>
                </a:cubicBezTo>
                <a:cubicBezTo>
                  <a:pt x="758946" y="2425261"/>
                  <a:pt x="756731" y="2429619"/>
                  <a:pt x="755817" y="2435734"/>
                </a:cubicBezTo>
                <a:cubicBezTo>
                  <a:pt x="753213" y="2432219"/>
                  <a:pt x="750380" y="2430233"/>
                  <a:pt x="746246" y="2426490"/>
                </a:cubicBezTo>
                <a:cubicBezTo>
                  <a:pt x="747891" y="2425953"/>
                  <a:pt x="748876" y="2424603"/>
                  <a:pt x="749533" y="2422813"/>
                </a:cubicBezTo>
                <a:lnTo>
                  <a:pt x="749633" y="2422343"/>
                </a:lnTo>
                <a:lnTo>
                  <a:pt x="750869" y="2416500"/>
                </a:lnTo>
                <a:cubicBezTo>
                  <a:pt x="751097" y="2414972"/>
                  <a:pt x="749795" y="2413214"/>
                  <a:pt x="748264" y="2412986"/>
                </a:cubicBezTo>
                <a:cubicBezTo>
                  <a:pt x="750024" y="2411686"/>
                  <a:pt x="751782" y="2410385"/>
                  <a:pt x="752240" y="2407327"/>
                </a:cubicBezTo>
                <a:cubicBezTo>
                  <a:pt x="749406" y="2405341"/>
                  <a:pt x="744818" y="2404655"/>
                  <a:pt x="742442" y="2399611"/>
                </a:cubicBezTo>
                <a:cubicBezTo>
                  <a:pt x="741254" y="2397090"/>
                  <a:pt x="741384" y="2393593"/>
                  <a:pt x="741487" y="2390287"/>
                </a:cubicBezTo>
                <a:lnTo>
                  <a:pt x="740810" y="2385360"/>
                </a:lnTo>
                <a:lnTo>
                  <a:pt x="740527" y="2388329"/>
                </a:lnTo>
                <a:cubicBezTo>
                  <a:pt x="736266" y="2387692"/>
                  <a:pt x="737638" y="2378512"/>
                  <a:pt x="738579" y="2372216"/>
                </a:cubicBezTo>
                <a:cubicBezTo>
                  <a:pt x="740709" y="2372535"/>
                  <a:pt x="741421" y="2375055"/>
                  <a:pt x="741488" y="2378249"/>
                </a:cubicBezTo>
                <a:lnTo>
                  <a:pt x="741141" y="2381885"/>
                </a:lnTo>
                <a:lnTo>
                  <a:pt x="773743" y="2372478"/>
                </a:lnTo>
                <a:cubicBezTo>
                  <a:pt x="785015" y="2369897"/>
                  <a:pt x="796292" y="2367283"/>
                  <a:pt x="807153" y="2362655"/>
                </a:cubicBezTo>
                <a:cubicBezTo>
                  <a:pt x="817018" y="2359440"/>
                  <a:pt x="825584" y="2354469"/>
                  <a:pt x="832821" y="2346173"/>
                </a:cubicBezTo>
                <a:cubicBezTo>
                  <a:pt x="840084" y="2339443"/>
                  <a:pt x="845164" y="2326397"/>
                  <a:pt x="854345" y="2327769"/>
                </a:cubicBezTo>
                <a:cubicBezTo>
                  <a:pt x="855487" y="2320125"/>
                  <a:pt x="849366" y="2319210"/>
                  <a:pt x="845232" y="2315466"/>
                </a:cubicBezTo>
                <a:cubicBezTo>
                  <a:pt x="854871" y="2313781"/>
                  <a:pt x="872915" y="2297723"/>
                  <a:pt x="878510" y="2312624"/>
                </a:cubicBezTo>
                <a:cubicBezTo>
                  <a:pt x="874536" y="2318282"/>
                  <a:pt x="868872" y="2314311"/>
                  <a:pt x="864280" y="2313625"/>
                </a:cubicBezTo>
                <a:cubicBezTo>
                  <a:pt x="862700" y="2324200"/>
                  <a:pt x="868529" y="2326633"/>
                  <a:pt x="873761" y="2324126"/>
                </a:cubicBezTo>
                <a:lnTo>
                  <a:pt x="877682" y="2319794"/>
                </a:lnTo>
                <a:lnTo>
                  <a:pt x="880157" y="2317060"/>
                </a:lnTo>
                <a:cubicBezTo>
                  <a:pt x="881473" y="2313735"/>
                  <a:pt x="881638" y="2309576"/>
                  <a:pt x="879651" y="2304981"/>
                </a:cubicBezTo>
                <a:cubicBezTo>
                  <a:pt x="886231" y="2302838"/>
                  <a:pt x="893467" y="2294543"/>
                  <a:pt x="901119" y="2295686"/>
                </a:cubicBezTo>
                <a:cubicBezTo>
                  <a:pt x="905709" y="2296372"/>
                  <a:pt x="907399" y="2306001"/>
                  <a:pt x="911991" y="2306688"/>
                </a:cubicBezTo>
                <a:cubicBezTo>
                  <a:pt x="913133" y="2299043"/>
                  <a:pt x="914237" y="2291655"/>
                  <a:pt x="915379" y="2284012"/>
                </a:cubicBezTo>
                <a:cubicBezTo>
                  <a:pt x="921044" y="2287983"/>
                  <a:pt x="926936" y="2290427"/>
                  <a:pt x="931070" y="2294171"/>
                </a:cubicBezTo>
                <a:cubicBezTo>
                  <a:pt x="926678" y="2302630"/>
                  <a:pt x="923775" y="2311575"/>
                  <a:pt x="919573" y="2318760"/>
                </a:cubicBezTo>
                <a:cubicBezTo>
                  <a:pt x="927224" y="2319904"/>
                  <a:pt x="936018" y="2313404"/>
                  <a:pt x="942569" y="2309694"/>
                </a:cubicBezTo>
                <a:cubicBezTo>
                  <a:pt x="954615" y="2302377"/>
                  <a:pt x="964938" y="2296105"/>
                  <a:pt x="975263" y="2289833"/>
                </a:cubicBezTo>
                <a:lnTo>
                  <a:pt x="1015966" y="2264216"/>
                </a:lnTo>
                <a:lnTo>
                  <a:pt x="1013235" y="2256968"/>
                </a:lnTo>
                <a:cubicBezTo>
                  <a:pt x="1014608" y="2257174"/>
                  <a:pt x="1015613" y="2257713"/>
                  <a:pt x="1016161" y="2258963"/>
                </a:cubicBezTo>
                <a:lnTo>
                  <a:pt x="1016309" y="2264001"/>
                </a:lnTo>
                <a:lnTo>
                  <a:pt x="1037142" y="2250890"/>
                </a:lnTo>
                <a:cubicBezTo>
                  <a:pt x="1030631" y="2242103"/>
                  <a:pt x="1022364" y="2234616"/>
                  <a:pt x="1015626" y="2227357"/>
                </a:cubicBezTo>
                <a:cubicBezTo>
                  <a:pt x="1023963" y="2223914"/>
                  <a:pt x="1036920" y="2210482"/>
                  <a:pt x="1044999" y="2219243"/>
                </a:cubicBezTo>
                <a:cubicBezTo>
                  <a:pt x="1047347" y="2222720"/>
                  <a:pt x="1052396" y="2220348"/>
                  <a:pt x="1055875" y="2218003"/>
                </a:cubicBezTo>
                <a:cubicBezTo>
                  <a:pt x="1059278" y="2216167"/>
                  <a:pt x="1062624" y="2214713"/>
                  <a:pt x="1065722" y="2213613"/>
                </a:cubicBezTo>
                <a:lnTo>
                  <a:pt x="1067725" y="2213071"/>
                </a:lnTo>
                <a:lnTo>
                  <a:pt x="1067420" y="2210634"/>
                </a:lnTo>
                <a:cubicBezTo>
                  <a:pt x="1067591" y="2209492"/>
                  <a:pt x="1068116" y="2208402"/>
                  <a:pt x="1069054" y="2206986"/>
                </a:cubicBezTo>
                <a:cubicBezTo>
                  <a:pt x="1069054" y="2206986"/>
                  <a:pt x="1070246" y="2208721"/>
                  <a:pt x="1071439" y="2210456"/>
                </a:cubicBezTo>
                <a:lnTo>
                  <a:pt x="1069664" y="2212544"/>
                </a:lnTo>
                <a:lnTo>
                  <a:pt x="1074078" y="2211346"/>
                </a:lnTo>
                <a:cubicBezTo>
                  <a:pt x="1085248" y="2209889"/>
                  <a:pt x="1094200" y="2212789"/>
                  <a:pt x="1100748" y="2221322"/>
                </a:cubicBezTo>
                <a:cubicBezTo>
                  <a:pt x="1103059" y="2225053"/>
                  <a:pt x="1104398" y="2226555"/>
                  <a:pt x="1103744" y="2220467"/>
                </a:cubicBezTo>
                <a:cubicBezTo>
                  <a:pt x="1104885" y="2212824"/>
                  <a:pt x="1110551" y="2216796"/>
                  <a:pt x="1112081" y="2217024"/>
                </a:cubicBezTo>
                <a:cubicBezTo>
                  <a:pt x="1113223" y="2209381"/>
                  <a:pt x="1108404" y="2210223"/>
                  <a:pt x="1105342" y="2209766"/>
                </a:cubicBezTo>
                <a:cubicBezTo>
                  <a:pt x="1107855" y="2192950"/>
                  <a:pt x="1118728" y="2203951"/>
                  <a:pt x="1124917" y="2193936"/>
                </a:cubicBezTo>
                <a:cubicBezTo>
                  <a:pt x="1125834" y="2191728"/>
                  <a:pt x="1126595" y="2189095"/>
                  <a:pt x="1127407" y="2186849"/>
                </a:cubicBezTo>
                <a:lnTo>
                  <a:pt x="1128664" y="2184711"/>
                </a:lnTo>
                <a:close/>
                <a:moveTo>
                  <a:pt x="2359679" y="2181373"/>
                </a:moveTo>
                <a:lnTo>
                  <a:pt x="2358575" y="2183198"/>
                </a:lnTo>
                <a:lnTo>
                  <a:pt x="2367887" y="2183632"/>
                </a:lnTo>
                <a:lnTo>
                  <a:pt x="2367442" y="2182773"/>
                </a:lnTo>
                <a:cubicBezTo>
                  <a:pt x="2364789" y="2181122"/>
                  <a:pt x="2361988" y="2180468"/>
                  <a:pt x="2359679" y="2181373"/>
                </a:cubicBezTo>
                <a:close/>
                <a:moveTo>
                  <a:pt x="1186495" y="2180531"/>
                </a:moveTo>
                <a:cubicBezTo>
                  <a:pt x="1188028" y="2180759"/>
                  <a:pt x="1192293" y="2180618"/>
                  <a:pt x="1195519" y="2181101"/>
                </a:cubicBezTo>
                <a:cubicBezTo>
                  <a:pt x="1198743" y="2181583"/>
                  <a:pt x="1200929" y="2182688"/>
                  <a:pt x="1198303" y="2185408"/>
                </a:cubicBezTo>
                <a:cubicBezTo>
                  <a:pt x="1193704" y="2184722"/>
                  <a:pt x="1188878" y="2185557"/>
                  <a:pt x="1186495" y="2180531"/>
                </a:cubicBezTo>
                <a:close/>
                <a:moveTo>
                  <a:pt x="1140056" y="2179277"/>
                </a:moveTo>
                <a:cubicBezTo>
                  <a:pt x="1140396" y="2179661"/>
                  <a:pt x="1140236" y="2180726"/>
                  <a:pt x="1139918" y="2182856"/>
                </a:cubicBezTo>
                <a:cubicBezTo>
                  <a:pt x="1138575" y="2181203"/>
                  <a:pt x="1138575" y="2181203"/>
                  <a:pt x="1137195" y="2179788"/>
                </a:cubicBezTo>
                <a:cubicBezTo>
                  <a:pt x="1138876" y="2179191"/>
                  <a:pt x="1139716" y="2178895"/>
                  <a:pt x="1140056" y="2179277"/>
                </a:cubicBezTo>
                <a:close/>
                <a:moveTo>
                  <a:pt x="891707" y="2179096"/>
                </a:moveTo>
                <a:cubicBezTo>
                  <a:pt x="895437" y="2179654"/>
                  <a:pt x="899529" y="2181814"/>
                  <a:pt x="901886" y="2182166"/>
                </a:cubicBezTo>
                <a:cubicBezTo>
                  <a:pt x="901886" y="2182166"/>
                  <a:pt x="903230" y="2183914"/>
                  <a:pt x="903004" y="2185429"/>
                </a:cubicBezTo>
                <a:cubicBezTo>
                  <a:pt x="896496" y="2186004"/>
                  <a:pt x="890213" y="2185065"/>
                  <a:pt x="883703" y="2185641"/>
                </a:cubicBezTo>
                <a:cubicBezTo>
                  <a:pt x="884608" y="2179583"/>
                  <a:pt x="887976" y="2178539"/>
                  <a:pt x="891707" y="2179096"/>
                </a:cubicBezTo>
                <a:close/>
                <a:moveTo>
                  <a:pt x="2439463" y="2178418"/>
                </a:moveTo>
                <a:cubicBezTo>
                  <a:pt x="2437443" y="2178940"/>
                  <a:pt x="2435635" y="2180645"/>
                  <a:pt x="2434962" y="2185153"/>
                </a:cubicBezTo>
                <a:cubicBezTo>
                  <a:pt x="2439520" y="2185834"/>
                  <a:pt x="2444080" y="2186515"/>
                  <a:pt x="2445234" y="2178787"/>
                </a:cubicBezTo>
                <a:cubicBezTo>
                  <a:pt x="2443714" y="2178560"/>
                  <a:pt x="2441483" y="2177897"/>
                  <a:pt x="2439463" y="2178418"/>
                </a:cubicBezTo>
                <a:close/>
                <a:moveTo>
                  <a:pt x="822871" y="2175659"/>
                </a:moveTo>
                <a:cubicBezTo>
                  <a:pt x="822195" y="2180182"/>
                  <a:pt x="821294" y="2186212"/>
                  <a:pt x="820618" y="2190735"/>
                </a:cubicBezTo>
                <a:cubicBezTo>
                  <a:pt x="817513" y="2190271"/>
                  <a:pt x="814407" y="2189807"/>
                  <a:pt x="811302" y="2189342"/>
                </a:cubicBezTo>
                <a:cubicBezTo>
                  <a:pt x="805091" y="2188414"/>
                  <a:pt x="801084" y="2193981"/>
                  <a:pt x="794873" y="2193053"/>
                </a:cubicBezTo>
                <a:cubicBezTo>
                  <a:pt x="786482" y="2174845"/>
                  <a:pt x="817988" y="2176470"/>
                  <a:pt x="822871" y="2175659"/>
                </a:cubicBezTo>
                <a:close/>
                <a:moveTo>
                  <a:pt x="914814" y="2175607"/>
                </a:moveTo>
                <a:cubicBezTo>
                  <a:pt x="913675" y="2183223"/>
                  <a:pt x="907844" y="2182352"/>
                  <a:pt x="905609" y="2177346"/>
                </a:cubicBezTo>
                <a:cubicBezTo>
                  <a:pt x="908754" y="2176259"/>
                  <a:pt x="911897" y="2175172"/>
                  <a:pt x="914814" y="2175607"/>
                </a:cubicBezTo>
                <a:close/>
                <a:moveTo>
                  <a:pt x="1009045" y="2170444"/>
                </a:moveTo>
                <a:cubicBezTo>
                  <a:pt x="1011292" y="2170878"/>
                  <a:pt x="1013211" y="2172442"/>
                  <a:pt x="1014564" y="2175786"/>
                </a:cubicBezTo>
                <a:cubicBezTo>
                  <a:pt x="1004652" y="2180589"/>
                  <a:pt x="995680" y="2180819"/>
                  <a:pt x="986686" y="2179475"/>
                </a:cubicBezTo>
                <a:cubicBezTo>
                  <a:pt x="992652" y="2178010"/>
                  <a:pt x="1002309" y="2169143"/>
                  <a:pt x="1009045" y="2170444"/>
                </a:cubicBezTo>
                <a:close/>
                <a:moveTo>
                  <a:pt x="1478932" y="2169401"/>
                </a:moveTo>
                <a:cubicBezTo>
                  <a:pt x="1478251" y="2173953"/>
                  <a:pt x="1479343" y="2177220"/>
                  <a:pt x="1480210" y="2182003"/>
                </a:cubicBezTo>
                <a:cubicBezTo>
                  <a:pt x="1471838" y="2185148"/>
                  <a:pt x="1454341" y="2196496"/>
                  <a:pt x="1448005" y="2187792"/>
                </a:cubicBezTo>
                <a:cubicBezTo>
                  <a:pt x="1442956" y="2179280"/>
                  <a:pt x="1452842" y="2174810"/>
                  <a:pt x="1456417" y="2173794"/>
                </a:cubicBezTo>
                <a:cubicBezTo>
                  <a:pt x="1461023" y="2172930"/>
                  <a:pt x="1465886" y="2172106"/>
                  <a:pt x="1470751" y="2171281"/>
                </a:cubicBezTo>
                <a:cubicBezTo>
                  <a:pt x="1474068" y="2170226"/>
                  <a:pt x="1475842" y="2168939"/>
                  <a:pt x="1478932" y="2169401"/>
                </a:cubicBezTo>
                <a:close/>
                <a:moveTo>
                  <a:pt x="2211370" y="2169395"/>
                </a:moveTo>
                <a:lnTo>
                  <a:pt x="2211022" y="2169402"/>
                </a:lnTo>
                <a:lnTo>
                  <a:pt x="2204925" y="2172931"/>
                </a:lnTo>
                <a:cubicBezTo>
                  <a:pt x="2202731" y="2174550"/>
                  <a:pt x="2200804" y="2176987"/>
                  <a:pt x="2200121" y="2181555"/>
                </a:cubicBezTo>
                <a:cubicBezTo>
                  <a:pt x="2204707" y="2182241"/>
                  <a:pt x="2209291" y="2182925"/>
                  <a:pt x="2213876" y="2183610"/>
                </a:cubicBezTo>
                <a:close/>
                <a:moveTo>
                  <a:pt x="1371811" y="2165605"/>
                </a:moveTo>
                <a:cubicBezTo>
                  <a:pt x="1377128" y="2166593"/>
                  <a:pt x="1382304" y="2168523"/>
                  <a:pt x="1386941" y="2169216"/>
                </a:cubicBezTo>
                <a:cubicBezTo>
                  <a:pt x="1384944" y="2172005"/>
                  <a:pt x="1382947" y="2174794"/>
                  <a:pt x="1380725" y="2179092"/>
                </a:cubicBezTo>
                <a:cubicBezTo>
                  <a:pt x="1374800" y="2178207"/>
                  <a:pt x="1368391" y="2178793"/>
                  <a:pt x="1362209" y="2177870"/>
                </a:cubicBezTo>
                <a:cubicBezTo>
                  <a:pt x="1360664" y="2177639"/>
                  <a:pt x="1349201" y="2169751"/>
                  <a:pt x="1355835" y="2167655"/>
                </a:cubicBezTo>
                <a:cubicBezTo>
                  <a:pt x="1361036" y="2164574"/>
                  <a:pt x="1366494" y="2164619"/>
                  <a:pt x="1371811" y="2165605"/>
                </a:cubicBezTo>
                <a:close/>
                <a:moveTo>
                  <a:pt x="922163" y="2157193"/>
                </a:moveTo>
                <a:lnTo>
                  <a:pt x="873282" y="2174920"/>
                </a:lnTo>
                <a:lnTo>
                  <a:pt x="873303" y="2175175"/>
                </a:lnTo>
                <a:lnTo>
                  <a:pt x="873169" y="2174961"/>
                </a:lnTo>
                <a:lnTo>
                  <a:pt x="839691" y="2187101"/>
                </a:lnTo>
                <a:cubicBezTo>
                  <a:pt x="835097" y="2186415"/>
                  <a:pt x="827442" y="2185271"/>
                  <a:pt x="832356" y="2173330"/>
                </a:cubicBezTo>
                <a:cubicBezTo>
                  <a:pt x="838339" y="2164716"/>
                  <a:pt x="847527" y="2166089"/>
                  <a:pt x="853883" y="2165453"/>
                </a:cubicBezTo>
                <a:cubicBezTo>
                  <a:pt x="877505" y="2164494"/>
                  <a:pt x="899195" y="2153761"/>
                  <a:pt x="922163" y="2157193"/>
                </a:cubicBezTo>
                <a:close/>
                <a:moveTo>
                  <a:pt x="1592728" y="2155489"/>
                </a:moveTo>
                <a:lnTo>
                  <a:pt x="1590076" y="2159444"/>
                </a:lnTo>
                <a:lnTo>
                  <a:pt x="1593222" y="2157483"/>
                </a:lnTo>
                <a:lnTo>
                  <a:pt x="1597113" y="2158243"/>
                </a:lnTo>
                <a:lnTo>
                  <a:pt x="1598520" y="2155964"/>
                </a:lnTo>
                <a:cubicBezTo>
                  <a:pt x="1596990" y="2155736"/>
                  <a:pt x="1594753" y="2155011"/>
                  <a:pt x="1592728" y="2155489"/>
                </a:cubicBezTo>
                <a:close/>
                <a:moveTo>
                  <a:pt x="1518138" y="2154309"/>
                </a:moveTo>
                <a:cubicBezTo>
                  <a:pt x="1527263" y="2155673"/>
                  <a:pt x="1534614" y="2156771"/>
                  <a:pt x="1543740" y="2158135"/>
                </a:cubicBezTo>
                <a:cubicBezTo>
                  <a:pt x="1541535" y="2162484"/>
                  <a:pt x="1538750" y="2165512"/>
                  <a:pt x="1535804" y="2168320"/>
                </a:cubicBezTo>
                <a:lnTo>
                  <a:pt x="1533238" y="2170877"/>
                </a:lnTo>
                <a:lnTo>
                  <a:pt x="1537356" y="2172189"/>
                </a:lnTo>
                <a:cubicBezTo>
                  <a:pt x="1540415" y="2174010"/>
                  <a:pt x="1542998" y="2176806"/>
                  <a:pt x="1544674" y="2181270"/>
                </a:cubicBezTo>
                <a:cubicBezTo>
                  <a:pt x="1536801" y="2181701"/>
                  <a:pt x="1530455" y="2182358"/>
                  <a:pt x="1524110" y="2183014"/>
                </a:cubicBezTo>
                <a:cubicBezTo>
                  <a:pt x="1521995" y="2176276"/>
                  <a:pt x="1517411" y="2175591"/>
                  <a:pt x="1513063" y="2173336"/>
                </a:cubicBezTo>
                <a:cubicBezTo>
                  <a:pt x="1511655" y="2182759"/>
                  <a:pt x="1518235" y="2180531"/>
                  <a:pt x="1520586" y="2185700"/>
                </a:cubicBezTo>
                <a:cubicBezTo>
                  <a:pt x="1508834" y="2180732"/>
                  <a:pt x="1497102" y="2177373"/>
                  <a:pt x="1485351" y="2172406"/>
                </a:cubicBezTo>
                <a:lnTo>
                  <a:pt x="1493940" y="2170549"/>
                </a:lnTo>
                <a:lnTo>
                  <a:pt x="1468864" y="2161078"/>
                </a:lnTo>
                <a:cubicBezTo>
                  <a:pt x="1481447" y="2161468"/>
                  <a:pt x="1493555" y="2163276"/>
                  <a:pt x="1505921" y="2165124"/>
                </a:cubicBezTo>
                <a:lnTo>
                  <a:pt x="1504221" y="2168326"/>
                </a:lnTo>
                <a:lnTo>
                  <a:pt x="1511904" y="2166664"/>
                </a:lnTo>
                <a:cubicBezTo>
                  <a:pt x="1514744" y="2166762"/>
                  <a:pt x="1517498" y="2167174"/>
                  <a:pt x="1520112" y="2167966"/>
                </a:cubicBezTo>
                <a:lnTo>
                  <a:pt x="1522166" y="2168251"/>
                </a:lnTo>
                <a:lnTo>
                  <a:pt x="1521316" y="2166643"/>
                </a:lnTo>
                <a:cubicBezTo>
                  <a:pt x="1519079" y="2163613"/>
                  <a:pt x="1517245" y="2160284"/>
                  <a:pt x="1518138" y="2154309"/>
                </a:cubicBezTo>
                <a:close/>
                <a:moveTo>
                  <a:pt x="1454021" y="2153921"/>
                </a:moveTo>
                <a:cubicBezTo>
                  <a:pt x="1455069" y="2156975"/>
                  <a:pt x="1455848" y="2161831"/>
                  <a:pt x="1455155" y="2166468"/>
                </a:cubicBezTo>
                <a:cubicBezTo>
                  <a:pt x="1450740" y="2165809"/>
                  <a:pt x="1446326" y="2165149"/>
                  <a:pt x="1441911" y="2164490"/>
                </a:cubicBezTo>
                <a:cubicBezTo>
                  <a:pt x="1443297" y="2155215"/>
                  <a:pt x="1449414" y="2154550"/>
                  <a:pt x="1454021" y="2153921"/>
                </a:cubicBezTo>
                <a:close/>
                <a:moveTo>
                  <a:pt x="1618433" y="2150439"/>
                </a:moveTo>
                <a:cubicBezTo>
                  <a:pt x="1615503" y="2150424"/>
                  <a:pt x="1612924" y="2151993"/>
                  <a:pt x="1612029" y="2157984"/>
                </a:cubicBezTo>
                <a:cubicBezTo>
                  <a:pt x="1616617" y="2158669"/>
                  <a:pt x="1625108" y="2164627"/>
                  <a:pt x="1626936" y="2152394"/>
                </a:cubicBezTo>
                <a:cubicBezTo>
                  <a:pt x="1624641" y="2152051"/>
                  <a:pt x="1621362" y="2150454"/>
                  <a:pt x="1618433" y="2150439"/>
                </a:cubicBezTo>
                <a:close/>
                <a:moveTo>
                  <a:pt x="2143426" y="2148239"/>
                </a:moveTo>
                <a:lnTo>
                  <a:pt x="2094248" y="2150158"/>
                </a:lnTo>
                <a:lnTo>
                  <a:pt x="2094198" y="2150492"/>
                </a:lnTo>
                <a:lnTo>
                  <a:pt x="2092438" y="2150228"/>
                </a:lnTo>
                <a:lnTo>
                  <a:pt x="1982831" y="2154506"/>
                </a:lnTo>
                <a:lnTo>
                  <a:pt x="1961044" y="2154138"/>
                </a:lnTo>
                <a:lnTo>
                  <a:pt x="1960392" y="2161521"/>
                </a:lnTo>
                <a:cubicBezTo>
                  <a:pt x="1957155" y="2161037"/>
                  <a:pt x="1956346" y="2158146"/>
                  <a:pt x="1956433" y="2154797"/>
                </a:cubicBezTo>
                <a:lnTo>
                  <a:pt x="1956542" y="2154063"/>
                </a:lnTo>
                <a:lnTo>
                  <a:pt x="1902254" y="2153148"/>
                </a:lnTo>
                <a:cubicBezTo>
                  <a:pt x="1888262" y="2152620"/>
                  <a:pt x="1874270" y="2152093"/>
                  <a:pt x="1860506" y="2150036"/>
                </a:cubicBezTo>
                <a:cubicBezTo>
                  <a:pt x="1856172" y="2149389"/>
                  <a:pt x="1851813" y="2147174"/>
                  <a:pt x="1846540" y="2151076"/>
                </a:cubicBezTo>
                <a:cubicBezTo>
                  <a:pt x="1839966" y="2153220"/>
                  <a:pt x="1837065" y="2162167"/>
                  <a:pt x="1833092" y="2167827"/>
                </a:cubicBezTo>
                <a:cubicBezTo>
                  <a:pt x="1830491" y="2164311"/>
                  <a:pt x="1831405" y="2158194"/>
                  <a:pt x="1832090" y="2153606"/>
                </a:cubicBezTo>
                <a:cubicBezTo>
                  <a:pt x="1804348" y="2151806"/>
                  <a:pt x="1776261" y="2152299"/>
                  <a:pt x="1747980" y="2154099"/>
                </a:cubicBezTo>
                <a:lnTo>
                  <a:pt x="1694224" y="2159349"/>
                </a:lnTo>
                <a:lnTo>
                  <a:pt x="1693318" y="2165410"/>
                </a:lnTo>
                <a:cubicBezTo>
                  <a:pt x="1691791" y="2165181"/>
                  <a:pt x="1688967" y="2163178"/>
                  <a:pt x="1686745" y="2167590"/>
                </a:cubicBezTo>
                <a:cubicBezTo>
                  <a:pt x="1688735" y="2164725"/>
                  <a:pt x="1696143" y="2167413"/>
                  <a:pt x="1697672" y="2167641"/>
                </a:cubicBezTo>
                <a:cubicBezTo>
                  <a:pt x="1708598" y="2167693"/>
                  <a:pt x="1719061" y="2170838"/>
                  <a:pt x="1730799" y="2174173"/>
                </a:cubicBezTo>
                <a:lnTo>
                  <a:pt x="1778530" y="2187628"/>
                </a:lnTo>
                <a:lnTo>
                  <a:pt x="1782970" y="2185872"/>
                </a:lnTo>
                <a:cubicBezTo>
                  <a:pt x="1788226" y="2184703"/>
                  <a:pt x="1793368" y="2184299"/>
                  <a:pt x="1798070" y="2184220"/>
                </a:cubicBezTo>
                <a:cubicBezTo>
                  <a:pt x="1804416" y="2183604"/>
                  <a:pt x="1810507" y="2182951"/>
                  <a:pt x="1816814" y="2182591"/>
                </a:cubicBezTo>
                <a:cubicBezTo>
                  <a:pt x="1818344" y="2182820"/>
                  <a:pt x="1821403" y="2183277"/>
                  <a:pt x="1823199" y="2181721"/>
                </a:cubicBezTo>
                <a:cubicBezTo>
                  <a:pt x="1825376" y="2177618"/>
                  <a:pt x="1826061" y="2173030"/>
                  <a:pt x="1828505" y="2167141"/>
                </a:cubicBezTo>
                <a:cubicBezTo>
                  <a:pt x="1831950" y="2175473"/>
                  <a:pt x="1840054" y="2173557"/>
                  <a:pt x="1846399" y="2172942"/>
                </a:cubicBezTo>
                <a:cubicBezTo>
                  <a:pt x="1855803" y="2172783"/>
                  <a:pt x="1864267" y="2177175"/>
                  <a:pt x="1873900" y="2175488"/>
                </a:cubicBezTo>
                <a:cubicBezTo>
                  <a:pt x="1878717" y="2174644"/>
                  <a:pt x="1882004" y="2173573"/>
                  <a:pt x="1884219" y="2169213"/>
                </a:cubicBezTo>
                <a:cubicBezTo>
                  <a:pt x="1888808" y="2169899"/>
                  <a:pt x="1893166" y="2172113"/>
                  <a:pt x="1897755" y="2172799"/>
                </a:cubicBezTo>
                <a:cubicBezTo>
                  <a:pt x="1907976" y="2175890"/>
                  <a:pt x="1918682" y="2177489"/>
                  <a:pt x="1929387" y="2179089"/>
                </a:cubicBezTo>
                <a:cubicBezTo>
                  <a:pt x="1964535" y="2182778"/>
                  <a:pt x="2002769" y="2188491"/>
                  <a:pt x="2037632" y="2162694"/>
                </a:cubicBezTo>
                <a:cubicBezTo>
                  <a:pt x="2038514" y="2167256"/>
                  <a:pt x="2038901" y="2175131"/>
                  <a:pt x="2041959" y="2175587"/>
                </a:cubicBezTo>
                <a:cubicBezTo>
                  <a:pt x="2048077" y="2176502"/>
                  <a:pt x="2057912" y="2171717"/>
                  <a:pt x="2064448" y="2169828"/>
                </a:cubicBezTo>
                <a:cubicBezTo>
                  <a:pt x="2071022" y="2167684"/>
                  <a:pt x="2100220" y="2150160"/>
                  <a:pt x="2102523" y="2166138"/>
                </a:cubicBezTo>
                <a:cubicBezTo>
                  <a:pt x="2103138" y="2172483"/>
                  <a:pt x="2102262" y="2178345"/>
                  <a:pt x="2106367" y="2180522"/>
                </a:cubicBezTo>
                <a:cubicBezTo>
                  <a:pt x="2110727" y="2182737"/>
                  <a:pt x="2117300" y="2180592"/>
                  <a:pt x="2121888" y="2181278"/>
                </a:cubicBezTo>
                <a:cubicBezTo>
                  <a:pt x="2129744" y="2181018"/>
                  <a:pt x="2137392" y="2182161"/>
                  <a:pt x="2144958" y="2182315"/>
                </a:cubicBezTo>
                <a:lnTo>
                  <a:pt x="2161007" y="2178835"/>
                </a:lnTo>
                <a:lnTo>
                  <a:pt x="2128367" y="2167930"/>
                </a:lnTo>
                <a:lnTo>
                  <a:pt x="2129156" y="2176666"/>
                </a:lnTo>
                <a:cubicBezTo>
                  <a:pt x="2124741" y="2176007"/>
                  <a:pt x="2120326" y="2175347"/>
                  <a:pt x="2115911" y="2174687"/>
                </a:cubicBezTo>
                <a:lnTo>
                  <a:pt x="2124956" y="2166790"/>
                </a:lnTo>
                <a:lnTo>
                  <a:pt x="2118792" y="2164731"/>
                </a:lnTo>
                <a:cubicBezTo>
                  <a:pt x="2117490" y="2162980"/>
                  <a:pt x="2107248" y="2158335"/>
                  <a:pt x="2114234" y="2153411"/>
                </a:cubicBezTo>
                <a:cubicBezTo>
                  <a:pt x="2119501" y="2149526"/>
                  <a:pt x="2126724" y="2153464"/>
                  <a:pt x="2131054" y="2154111"/>
                </a:cubicBezTo>
                <a:cubicBezTo>
                  <a:pt x="2135373" y="2156570"/>
                  <a:pt x="2138241" y="2158296"/>
                  <a:pt x="2142825" y="2158981"/>
                </a:cubicBezTo>
                <a:cubicBezTo>
                  <a:pt x="2145881" y="2159437"/>
                  <a:pt x="2152677" y="2155778"/>
                  <a:pt x="2147208" y="2150553"/>
                </a:cubicBezTo>
                <a:close/>
                <a:moveTo>
                  <a:pt x="937576" y="2148002"/>
                </a:moveTo>
                <a:cubicBezTo>
                  <a:pt x="940492" y="2148438"/>
                  <a:pt x="946324" y="2149310"/>
                  <a:pt x="945235" y="2156601"/>
                </a:cubicBezTo>
                <a:cubicBezTo>
                  <a:pt x="940861" y="2155947"/>
                  <a:pt x="936268" y="2156752"/>
                  <a:pt x="937576" y="2148002"/>
                </a:cubicBezTo>
                <a:close/>
                <a:moveTo>
                  <a:pt x="1639715" y="2145347"/>
                </a:moveTo>
                <a:cubicBezTo>
                  <a:pt x="1635867" y="2144934"/>
                  <a:pt x="1632532" y="2146325"/>
                  <a:pt x="1631523" y="2153079"/>
                </a:cubicBezTo>
                <a:cubicBezTo>
                  <a:pt x="1636111" y="2153765"/>
                  <a:pt x="1648733" y="2163468"/>
                  <a:pt x="1650980" y="2148430"/>
                </a:cubicBezTo>
                <a:cubicBezTo>
                  <a:pt x="1647921" y="2147974"/>
                  <a:pt x="1643562" y="2145759"/>
                  <a:pt x="1639715" y="2145347"/>
                </a:cubicBezTo>
                <a:close/>
                <a:moveTo>
                  <a:pt x="951905" y="2144396"/>
                </a:moveTo>
                <a:cubicBezTo>
                  <a:pt x="956321" y="2145056"/>
                  <a:pt x="960735" y="2145716"/>
                  <a:pt x="965150" y="2146375"/>
                </a:cubicBezTo>
                <a:cubicBezTo>
                  <a:pt x="964050" y="2153734"/>
                  <a:pt x="957724" y="2155797"/>
                  <a:pt x="954342" y="2158301"/>
                </a:cubicBezTo>
                <a:cubicBezTo>
                  <a:pt x="953529" y="2153666"/>
                  <a:pt x="952718" y="2149032"/>
                  <a:pt x="951905" y="2144396"/>
                </a:cubicBezTo>
                <a:close/>
                <a:moveTo>
                  <a:pt x="1019618" y="2143627"/>
                </a:moveTo>
                <a:cubicBezTo>
                  <a:pt x="1022534" y="2144064"/>
                  <a:pt x="1028584" y="2143477"/>
                  <a:pt x="1027277" y="2152227"/>
                </a:cubicBezTo>
                <a:cubicBezTo>
                  <a:pt x="1022902" y="2151572"/>
                  <a:pt x="1018528" y="2150920"/>
                  <a:pt x="1019618" y="2143627"/>
                </a:cubicBezTo>
                <a:close/>
                <a:moveTo>
                  <a:pt x="2338426" y="2141513"/>
                </a:moveTo>
                <a:lnTo>
                  <a:pt x="2332986" y="2143677"/>
                </a:lnTo>
                <a:lnTo>
                  <a:pt x="2333197" y="2144032"/>
                </a:lnTo>
                <a:cubicBezTo>
                  <a:pt x="2333501" y="2144662"/>
                  <a:pt x="2333776" y="2145481"/>
                  <a:pt x="2333662" y="2146243"/>
                </a:cubicBezTo>
                <a:cubicBezTo>
                  <a:pt x="2331765" y="2148295"/>
                  <a:pt x="2330987" y="2148178"/>
                  <a:pt x="2330934" y="2147198"/>
                </a:cubicBezTo>
                <a:lnTo>
                  <a:pt x="2332161" y="2144005"/>
                </a:lnTo>
                <a:lnTo>
                  <a:pt x="2331379" y="2144316"/>
                </a:lnTo>
                <a:lnTo>
                  <a:pt x="2329872" y="2145008"/>
                </a:lnTo>
                <a:lnTo>
                  <a:pt x="2328006" y="2149359"/>
                </a:lnTo>
                <a:lnTo>
                  <a:pt x="2331836" y="2150421"/>
                </a:lnTo>
                <a:lnTo>
                  <a:pt x="2332262" y="2147574"/>
                </a:lnTo>
                <a:cubicBezTo>
                  <a:pt x="2334019" y="2146273"/>
                  <a:pt x="2336621" y="2149789"/>
                  <a:pt x="2338607" y="2146959"/>
                </a:cubicBezTo>
                <a:lnTo>
                  <a:pt x="2341254" y="2142430"/>
                </a:lnTo>
                <a:close/>
                <a:moveTo>
                  <a:pt x="1662709" y="2140998"/>
                </a:moveTo>
                <a:cubicBezTo>
                  <a:pt x="1658729" y="2140599"/>
                  <a:pt x="1655066" y="2142007"/>
                  <a:pt x="1654038" y="2148887"/>
                </a:cubicBezTo>
                <a:cubicBezTo>
                  <a:pt x="1660155" y="2149802"/>
                  <a:pt x="1671031" y="2158983"/>
                  <a:pt x="1673278" y="2143946"/>
                </a:cubicBezTo>
                <a:cubicBezTo>
                  <a:pt x="1670984" y="2143603"/>
                  <a:pt x="1666688" y="2141398"/>
                  <a:pt x="1662709" y="2140998"/>
                </a:cubicBezTo>
                <a:close/>
                <a:moveTo>
                  <a:pt x="976178" y="2139242"/>
                </a:moveTo>
                <a:cubicBezTo>
                  <a:pt x="978908" y="2139264"/>
                  <a:pt x="981765" y="2140848"/>
                  <a:pt x="983182" y="2141060"/>
                </a:cubicBezTo>
                <a:cubicBezTo>
                  <a:pt x="981378" y="2153140"/>
                  <a:pt x="974584" y="2147494"/>
                  <a:pt x="969947" y="2146800"/>
                </a:cubicBezTo>
                <a:cubicBezTo>
                  <a:pt x="970849" y="2140761"/>
                  <a:pt x="973450" y="2139220"/>
                  <a:pt x="976178" y="2139242"/>
                </a:cubicBezTo>
                <a:close/>
                <a:moveTo>
                  <a:pt x="2258921" y="2138764"/>
                </a:moveTo>
                <a:cubicBezTo>
                  <a:pt x="2256338" y="2138183"/>
                  <a:pt x="2253554" y="2138940"/>
                  <a:pt x="2250802" y="2141655"/>
                </a:cubicBezTo>
                <a:lnTo>
                  <a:pt x="2263567" y="2143563"/>
                </a:lnTo>
                <a:lnTo>
                  <a:pt x="2262780" y="2141629"/>
                </a:lnTo>
                <a:close/>
                <a:moveTo>
                  <a:pt x="1039854" y="2138107"/>
                </a:moveTo>
                <a:cubicBezTo>
                  <a:pt x="1042777" y="2137963"/>
                  <a:pt x="1045523" y="2140308"/>
                  <a:pt x="1045601" y="2144964"/>
                </a:cubicBezTo>
                <a:cubicBezTo>
                  <a:pt x="1042573" y="2144512"/>
                  <a:pt x="1037803" y="2145346"/>
                  <a:pt x="1033035" y="2146181"/>
                </a:cubicBezTo>
                <a:cubicBezTo>
                  <a:pt x="1033826" y="2140883"/>
                  <a:pt x="1036930" y="2138250"/>
                  <a:pt x="1039854" y="2138107"/>
                </a:cubicBezTo>
                <a:close/>
                <a:moveTo>
                  <a:pt x="1686464" y="2138099"/>
                </a:moveTo>
                <a:cubicBezTo>
                  <a:pt x="1682449" y="2137499"/>
                  <a:pt x="1678780" y="2138514"/>
                  <a:pt x="1677866" y="2144632"/>
                </a:cubicBezTo>
                <a:cubicBezTo>
                  <a:pt x="1682453" y="2145316"/>
                  <a:pt x="1695075" y="2155020"/>
                  <a:pt x="1697132" y="2141256"/>
                </a:cubicBezTo>
                <a:cubicBezTo>
                  <a:pt x="1694839" y="2140914"/>
                  <a:pt x="1690478" y="2138699"/>
                  <a:pt x="1686464" y="2138099"/>
                </a:cubicBezTo>
                <a:close/>
                <a:moveTo>
                  <a:pt x="1054693" y="2135607"/>
                </a:moveTo>
                <a:cubicBezTo>
                  <a:pt x="1057179" y="2135419"/>
                  <a:pt x="1059309" y="2136110"/>
                  <a:pt x="1060247" y="2139231"/>
                </a:cubicBezTo>
                <a:cubicBezTo>
                  <a:pt x="1057500" y="2138821"/>
                  <a:pt x="1052787" y="2139607"/>
                  <a:pt x="1049571" y="2140618"/>
                </a:cubicBezTo>
                <a:cubicBezTo>
                  <a:pt x="1048289" y="2138936"/>
                  <a:pt x="1048508" y="2137478"/>
                  <a:pt x="1047008" y="2137253"/>
                </a:cubicBezTo>
                <a:cubicBezTo>
                  <a:pt x="1049366" y="2136860"/>
                  <a:pt x="1052206" y="2135794"/>
                  <a:pt x="1054693" y="2135607"/>
                </a:cubicBezTo>
                <a:close/>
                <a:moveTo>
                  <a:pt x="1705673" y="2135107"/>
                </a:moveTo>
                <a:cubicBezTo>
                  <a:pt x="1703838" y="2135614"/>
                  <a:pt x="1702405" y="2137354"/>
                  <a:pt x="1701719" y="2141942"/>
                </a:cubicBezTo>
                <a:cubicBezTo>
                  <a:pt x="1704779" y="2142399"/>
                  <a:pt x="1710896" y="2143313"/>
                  <a:pt x="1712039" y="2135668"/>
                </a:cubicBezTo>
                <a:cubicBezTo>
                  <a:pt x="1709745" y="2135325"/>
                  <a:pt x="1707508" y="2134600"/>
                  <a:pt x="1705673" y="2135107"/>
                </a:cubicBezTo>
                <a:close/>
                <a:moveTo>
                  <a:pt x="2224016" y="2134768"/>
                </a:moveTo>
                <a:lnTo>
                  <a:pt x="2222452" y="2135207"/>
                </a:lnTo>
                <a:cubicBezTo>
                  <a:pt x="2220046" y="2136913"/>
                  <a:pt x="2218258" y="2139723"/>
                  <a:pt x="2217583" y="2144247"/>
                </a:cubicBezTo>
                <a:cubicBezTo>
                  <a:pt x="2223700" y="2145162"/>
                  <a:pt x="2229817" y="2146075"/>
                  <a:pt x="2234406" y="2146761"/>
                </a:cubicBezTo>
                <a:cubicBezTo>
                  <a:pt x="2237464" y="2147218"/>
                  <a:pt x="2242051" y="2147904"/>
                  <a:pt x="2245110" y="2148360"/>
                </a:cubicBezTo>
                <a:lnTo>
                  <a:pt x="2246666" y="2137944"/>
                </a:lnTo>
                <a:lnTo>
                  <a:pt x="2234382" y="2137798"/>
                </a:lnTo>
                <a:close/>
                <a:moveTo>
                  <a:pt x="1106632" y="2133394"/>
                </a:moveTo>
                <a:cubicBezTo>
                  <a:pt x="1110501" y="2133191"/>
                  <a:pt x="1114140" y="2134515"/>
                  <a:pt x="1116510" y="2139555"/>
                </a:cubicBezTo>
                <a:cubicBezTo>
                  <a:pt x="1112184" y="2138908"/>
                  <a:pt x="1107374" y="2139751"/>
                  <a:pt x="1102565" y="2140594"/>
                </a:cubicBezTo>
                <a:lnTo>
                  <a:pt x="1101395" y="2141520"/>
                </a:lnTo>
                <a:lnTo>
                  <a:pt x="1102146" y="2144762"/>
                </a:lnTo>
                <a:lnTo>
                  <a:pt x="1098656" y="2143688"/>
                </a:lnTo>
                <a:lnTo>
                  <a:pt x="1092605" y="2148476"/>
                </a:lnTo>
                <a:cubicBezTo>
                  <a:pt x="1089074" y="2149901"/>
                  <a:pt x="1085467" y="2150534"/>
                  <a:pt x="1082185" y="2151605"/>
                </a:cubicBezTo>
                <a:cubicBezTo>
                  <a:pt x="1073865" y="2155047"/>
                  <a:pt x="1065773" y="2156961"/>
                  <a:pt x="1057453" y="2160402"/>
                </a:cubicBezTo>
                <a:cubicBezTo>
                  <a:pt x="1048088" y="2162127"/>
                  <a:pt x="1039769" y="2165569"/>
                  <a:pt x="1031486" y="2168756"/>
                </a:cubicBezTo>
                <a:cubicBezTo>
                  <a:pt x="1026677" y="2169599"/>
                  <a:pt x="1019426" y="2176325"/>
                  <a:pt x="1015988" y="2168002"/>
                </a:cubicBezTo>
                <a:cubicBezTo>
                  <a:pt x="1034345" y="2160073"/>
                  <a:pt x="1051213" y="2151662"/>
                  <a:pt x="1069354" y="2143441"/>
                </a:cubicBezTo>
                <a:lnTo>
                  <a:pt x="1075441" y="2141793"/>
                </a:lnTo>
                <a:lnTo>
                  <a:pt x="1075306" y="2141523"/>
                </a:lnTo>
                <a:lnTo>
                  <a:pt x="1076605" y="2141479"/>
                </a:lnTo>
                <a:lnTo>
                  <a:pt x="1094604" y="2136610"/>
                </a:lnTo>
                <a:lnTo>
                  <a:pt x="1094487" y="2136164"/>
                </a:lnTo>
                <a:lnTo>
                  <a:pt x="1095477" y="2136374"/>
                </a:lnTo>
                <a:close/>
                <a:moveTo>
                  <a:pt x="1016746" y="2132825"/>
                </a:moveTo>
                <a:cubicBezTo>
                  <a:pt x="1018653" y="2132536"/>
                  <a:pt x="1020785" y="2133237"/>
                  <a:pt x="1022243" y="2133455"/>
                </a:cubicBezTo>
                <a:cubicBezTo>
                  <a:pt x="1021161" y="2140699"/>
                  <a:pt x="1015513" y="2138578"/>
                  <a:pt x="1012597" y="2138143"/>
                </a:cubicBezTo>
                <a:cubicBezTo>
                  <a:pt x="1013157" y="2134396"/>
                  <a:pt x="1014839" y="2133115"/>
                  <a:pt x="1016746" y="2132825"/>
                </a:cubicBezTo>
                <a:close/>
                <a:moveTo>
                  <a:pt x="2201454" y="2132294"/>
                </a:moveTo>
                <a:cubicBezTo>
                  <a:pt x="2196297" y="2131490"/>
                  <a:pt x="2191433" y="2132653"/>
                  <a:pt x="2190309" y="2140172"/>
                </a:cubicBezTo>
                <a:cubicBezTo>
                  <a:pt x="2196427" y="2141086"/>
                  <a:pt x="2212107" y="2151246"/>
                  <a:pt x="2214354" y="2136208"/>
                </a:cubicBezTo>
                <a:cubicBezTo>
                  <a:pt x="2212060" y="2135866"/>
                  <a:pt x="2206611" y="2133097"/>
                  <a:pt x="2201454" y="2132294"/>
                </a:cubicBezTo>
                <a:close/>
                <a:moveTo>
                  <a:pt x="1733897" y="2131508"/>
                </a:moveTo>
                <a:cubicBezTo>
                  <a:pt x="1732253" y="2132044"/>
                  <a:pt x="1730821" y="2133784"/>
                  <a:pt x="1730135" y="2138371"/>
                </a:cubicBezTo>
                <a:cubicBezTo>
                  <a:pt x="1733194" y="2138829"/>
                  <a:pt x="1737782" y="2139514"/>
                  <a:pt x="1738925" y="2131868"/>
                </a:cubicBezTo>
                <a:cubicBezTo>
                  <a:pt x="1737396" y="2131640"/>
                  <a:pt x="1735541" y="2130972"/>
                  <a:pt x="1733897" y="2131508"/>
                </a:cubicBezTo>
                <a:close/>
                <a:moveTo>
                  <a:pt x="1118657" y="2131230"/>
                </a:moveTo>
                <a:cubicBezTo>
                  <a:pt x="1118845" y="2131621"/>
                  <a:pt x="1118686" y="2132686"/>
                  <a:pt x="1118367" y="2134816"/>
                </a:cubicBezTo>
                <a:cubicBezTo>
                  <a:pt x="1116441" y="2134528"/>
                  <a:pt x="1116653" y="2133108"/>
                  <a:pt x="1116865" y="2131688"/>
                </a:cubicBezTo>
                <a:cubicBezTo>
                  <a:pt x="1117935" y="2131122"/>
                  <a:pt x="1118469" y="2130839"/>
                  <a:pt x="1118657" y="2131230"/>
                </a:cubicBezTo>
                <a:close/>
                <a:moveTo>
                  <a:pt x="2358924" y="2130789"/>
                </a:moveTo>
                <a:cubicBezTo>
                  <a:pt x="2359672" y="2136242"/>
                  <a:pt x="2359533" y="2142409"/>
                  <a:pt x="2360047" y="2148121"/>
                </a:cubicBezTo>
                <a:lnTo>
                  <a:pt x="2360315" y="2148895"/>
                </a:lnTo>
                <a:lnTo>
                  <a:pt x="2377734" y="2149092"/>
                </a:lnTo>
                <a:cubicBezTo>
                  <a:pt x="2386714" y="2150239"/>
                  <a:pt x="2395166" y="2153847"/>
                  <a:pt x="2401441" y="2164164"/>
                </a:cubicBezTo>
                <a:lnTo>
                  <a:pt x="2365052" y="2162589"/>
                </a:lnTo>
                <a:lnTo>
                  <a:pt x="2365097" y="2162719"/>
                </a:lnTo>
                <a:cubicBezTo>
                  <a:pt x="2368770" y="2169520"/>
                  <a:pt x="2376646" y="2169134"/>
                  <a:pt x="2382050" y="2173070"/>
                </a:cubicBezTo>
                <a:cubicBezTo>
                  <a:pt x="2391421" y="2178378"/>
                  <a:pt x="2400789" y="2183684"/>
                  <a:pt x="2410294" y="2189176"/>
                </a:cubicBezTo>
                <a:lnTo>
                  <a:pt x="2438333" y="2205782"/>
                </a:lnTo>
                <a:lnTo>
                  <a:pt x="2438461" y="2205641"/>
                </a:lnTo>
                <a:lnTo>
                  <a:pt x="2438501" y="2205881"/>
                </a:lnTo>
                <a:lnTo>
                  <a:pt x="2439351" y="2206384"/>
                </a:lnTo>
                <a:lnTo>
                  <a:pt x="2438625" y="2206611"/>
                </a:lnTo>
                <a:lnTo>
                  <a:pt x="2439041" y="2209037"/>
                </a:lnTo>
                <a:lnTo>
                  <a:pt x="2438658" y="2209979"/>
                </a:lnTo>
                <a:lnTo>
                  <a:pt x="2442696" y="2209860"/>
                </a:lnTo>
                <a:cubicBezTo>
                  <a:pt x="2447540" y="2210272"/>
                  <a:pt x="2450928" y="2212611"/>
                  <a:pt x="2449986" y="2218917"/>
                </a:cubicBezTo>
                <a:cubicBezTo>
                  <a:pt x="2448457" y="2218688"/>
                  <a:pt x="2446545" y="2218403"/>
                  <a:pt x="2444873" y="2219130"/>
                </a:cubicBezTo>
                <a:lnTo>
                  <a:pt x="2442602" y="2223015"/>
                </a:lnTo>
                <a:lnTo>
                  <a:pt x="2442853" y="2223034"/>
                </a:lnTo>
                <a:lnTo>
                  <a:pt x="2441421" y="2225390"/>
                </a:lnTo>
                <a:lnTo>
                  <a:pt x="2468338" y="2221659"/>
                </a:lnTo>
                <a:lnTo>
                  <a:pt x="2467000" y="2230611"/>
                </a:lnTo>
                <a:lnTo>
                  <a:pt x="2477245" y="2231178"/>
                </a:lnTo>
                <a:lnTo>
                  <a:pt x="2477646" y="2230867"/>
                </a:lnTo>
                <a:cubicBezTo>
                  <a:pt x="2480168" y="2229680"/>
                  <a:pt x="2482462" y="2230023"/>
                  <a:pt x="2484699" y="2230748"/>
                </a:cubicBezTo>
                <a:lnTo>
                  <a:pt x="2487827" y="2231763"/>
                </a:lnTo>
                <a:lnTo>
                  <a:pt x="2509244" y="2232945"/>
                </a:lnTo>
                <a:lnTo>
                  <a:pt x="2498441" y="2227721"/>
                </a:lnTo>
                <a:cubicBezTo>
                  <a:pt x="2492553" y="2225278"/>
                  <a:pt x="2489950" y="2221761"/>
                  <a:pt x="2484748" y="2214732"/>
                </a:cubicBezTo>
                <a:cubicBezTo>
                  <a:pt x="2482146" y="2211216"/>
                  <a:pt x="2474919" y="2207270"/>
                  <a:pt x="2476061" y="2199623"/>
                </a:cubicBezTo>
                <a:lnTo>
                  <a:pt x="2493826" y="2205856"/>
                </a:lnTo>
                <a:lnTo>
                  <a:pt x="2494900" y="2200734"/>
                </a:lnTo>
                <a:lnTo>
                  <a:pt x="2497139" y="2200000"/>
                </a:lnTo>
                <a:lnTo>
                  <a:pt x="2496399" y="2199535"/>
                </a:lnTo>
                <a:lnTo>
                  <a:pt x="2476116" y="2187779"/>
                </a:lnTo>
                <a:lnTo>
                  <a:pt x="2470030" y="2185258"/>
                </a:lnTo>
                <a:cubicBezTo>
                  <a:pt x="2463192" y="2184235"/>
                  <a:pt x="2456329" y="2185975"/>
                  <a:pt x="2450501" y="2193796"/>
                </a:cubicBezTo>
                <a:cubicBezTo>
                  <a:pt x="2457867" y="2196477"/>
                  <a:pt x="2471774" y="2196974"/>
                  <a:pt x="2477987" y="2207383"/>
                </a:cubicBezTo>
                <a:cubicBezTo>
                  <a:pt x="2481391" y="2215793"/>
                  <a:pt x="2465733" y="2216613"/>
                  <a:pt x="2464445" y="2214841"/>
                </a:cubicBezTo>
                <a:cubicBezTo>
                  <a:pt x="2455327" y="2213478"/>
                  <a:pt x="2446924" y="2209062"/>
                  <a:pt x="2438500" y="2203062"/>
                </a:cubicBezTo>
                <a:cubicBezTo>
                  <a:pt x="2438500" y="2203062"/>
                  <a:pt x="2440249" y="2201745"/>
                  <a:pt x="2440481" y="2200198"/>
                </a:cubicBezTo>
                <a:lnTo>
                  <a:pt x="2440143" y="2199780"/>
                </a:lnTo>
                <a:lnTo>
                  <a:pt x="2439365" y="2200637"/>
                </a:lnTo>
                <a:cubicBezTo>
                  <a:pt x="2438176" y="2201312"/>
                  <a:pt x="2437292" y="2199940"/>
                  <a:pt x="2436408" y="2198566"/>
                </a:cubicBezTo>
                <a:lnTo>
                  <a:pt x="2438033" y="2197550"/>
                </a:lnTo>
                <a:lnTo>
                  <a:pt x="2436516" y="2196841"/>
                </a:lnTo>
                <a:cubicBezTo>
                  <a:pt x="2435244" y="2196256"/>
                  <a:pt x="2434220" y="2195313"/>
                  <a:pt x="2434038" y="2191335"/>
                </a:cubicBezTo>
                <a:cubicBezTo>
                  <a:pt x="2432154" y="2183153"/>
                  <a:pt x="2433269" y="2175682"/>
                  <a:pt x="2426998" y="2176062"/>
                </a:cubicBezTo>
                <a:cubicBezTo>
                  <a:pt x="2422209" y="2176926"/>
                  <a:pt x="2416726" y="2182428"/>
                  <a:pt x="2414149" y="2178882"/>
                </a:cubicBezTo>
                <a:cubicBezTo>
                  <a:pt x="2410283" y="2173564"/>
                  <a:pt x="2413149" y="2164775"/>
                  <a:pt x="2412554" y="2158366"/>
                </a:cubicBezTo>
                <a:lnTo>
                  <a:pt x="2426601" y="2161818"/>
                </a:lnTo>
                <a:lnTo>
                  <a:pt x="2420881" y="2153857"/>
                </a:lnTo>
                <a:cubicBezTo>
                  <a:pt x="2418052" y="2151870"/>
                  <a:pt x="2413463" y="2151184"/>
                  <a:pt x="2410633" y="2149199"/>
                </a:cubicBezTo>
                <a:cubicBezTo>
                  <a:pt x="2392739" y="2143398"/>
                  <a:pt x="2375289" y="2136361"/>
                  <a:pt x="2358924" y="2130789"/>
                </a:cubicBezTo>
                <a:close/>
                <a:moveTo>
                  <a:pt x="1071119" y="2127998"/>
                </a:moveTo>
                <a:cubicBezTo>
                  <a:pt x="1069812" y="2136747"/>
                  <a:pt x="1064223" y="2135913"/>
                  <a:pt x="1061716" y="2131065"/>
                </a:cubicBezTo>
                <a:cubicBezTo>
                  <a:pt x="1065094" y="2130079"/>
                  <a:pt x="1067985" y="2129020"/>
                  <a:pt x="1071119" y="2127998"/>
                </a:cubicBezTo>
                <a:close/>
                <a:moveTo>
                  <a:pt x="758933" y="2127958"/>
                </a:moveTo>
                <a:lnTo>
                  <a:pt x="759710" y="2129208"/>
                </a:lnTo>
                <a:cubicBezTo>
                  <a:pt x="759710" y="2129208"/>
                  <a:pt x="759377" y="2128672"/>
                  <a:pt x="758960" y="2128001"/>
                </a:cubicBezTo>
                <a:close/>
                <a:moveTo>
                  <a:pt x="478643" y="2127668"/>
                </a:moveTo>
                <a:cubicBezTo>
                  <a:pt x="482889" y="2128303"/>
                  <a:pt x="487386" y="2128974"/>
                  <a:pt x="491882" y="2129647"/>
                </a:cubicBezTo>
                <a:cubicBezTo>
                  <a:pt x="485197" y="2135071"/>
                  <a:pt x="478264" y="2140458"/>
                  <a:pt x="471329" y="2145843"/>
                </a:cubicBezTo>
                <a:cubicBezTo>
                  <a:pt x="472268" y="2139561"/>
                  <a:pt x="476206" y="2133727"/>
                  <a:pt x="478643" y="2127668"/>
                </a:cubicBezTo>
                <a:close/>
                <a:moveTo>
                  <a:pt x="2163477" y="2127042"/>
                </a:moveTo>
                <a:lnTo>
                  <a:pt x="2138513" y="2127851"/>
                </a:lnTo>
                <a:lnTo>
                  <a:pt x="2174588" y="2140856"/>
                </a:lnTo>
                <a:lnTo>
                  <a:pt x="2187898" y="2135381"/>
                </a:lnTo>
                <a:cubicBezTo>
                  <a:pt x="2179715" y="2132596"/>
                  <a:pt x="2171710" y="2129054"/>
                  <a:pt x="2163477" y="2127042"/>
                </a:cubicBezTo>
                <a:close/>
                <a:moveTo>
                  <a:pt x="757585" y="2125789"/>
                </a:moveTo>
                <a:lnTo>
                  <a:pt x="758933" y="2127958"/>
                </a:lnTo>
                <a:lnTo>
                  <a:pt x="757709" y="2125990"/>
                </a:lnTo>
                <a:close/>
                <a:moveTo>
                  <a:pt x="1139508" y="2125124"/>
                </a:moveTo>
                <a:cubicBezTo>
                  <a:pt x="1141421" y="2124794"/>
                  <a:pt x="1143548" y="2125522"/>
                  <a:pt x="1145007" y="2125740"/>
                </a:cubicBezTo>
                <a:cubicBezTo>
                  <a:pt x="1143607" y="2135108"/>
                  <a:pt x="1138214" y="2131292"/>
                  <a:pt x="1135298" y="2130856"/>
                </a:cubicBezTo>
                <a:cubicBezTo>
                  <a:pt x="1135898" y="2126842"/>
                  <a:pt x="1137596" y="2125454"/>
                  <a:pt x="1139508" y="2125124"/>
                </a:cubicBezTo>
                <a:close/>
                <a:moveTo>
                  <a:pt x="527879" y="2124807"/>
                </a:moveTo>
                <a:cubicBezTo>
                  <a:pt x="529936" y="2124928"/>
                  <a:pt x="531904" y="2126713"/>
                  <a:pt x="532201" y="2128994"/>
                </a:cubicBezTo>
                <a:cubicBezTo>
                  <a:pt x="529236" y="2130040"/>
                  <a:pt x="526239" y="2129593"/>
                  <a:pt x="523022" y="2130604"/>
                </a:cubicBezTo>
                <a:cubicBezTo>
                  <a:pt x="523677" y="2126228"/>
                  <a:pt x="525822" y="2124686"/>
                  <a:pt x="527879" y="2124807"/>
                </a:cubicBezTo>
                <a:close/>
                <a:moveTo>
                  <a:pt x="2321924" y="2122579"/>
                </a:moveTo>
                <a:lnTo>
                  <a:pt x="2324162" y="2126681"/>
                </a:lnTo>
                <a:lnTo>
                  <a:pt x="2337057" y="2130647"/>
                </a:lnTo>
                <a:cubicBezTo>
                  <a:pt x="2340000" y="2131869"/>
                  <a:pt x="2343384" y="2132766"/>
                  <a:pt x="2346643" y="2131885"/>
                </a:cubicBezTo>
                <a:lnTo>
                  <a:pt x="2351697" y="2126492"/>
                </a:lnTo>
                <a:close/>
                <a:moveTo>
                  <a:pt x="2126600" y="2122281"/>
                </a:moveTo>
                <a:lnTo>
                  <a:pt x="2125788" y="2123224"/>
                </a:lnTo>
                <a:lnTo>
                  <a:pt x="2133611" y="2126074"/>
                </a:lnTo>
                <a:lnTo>
                  <a:pt x="2135084" y="2124363"/>
                </a:lnTo>
                <a:cubicBezTo>
                  <a:pt x="2132789" y="2124020"/>
                  <a:pt x="2129520" y="2122359"/>
                  <a:pt x="2126600" y="2122281"/>
                </a:cubicBezTo>
                <a:close/>
                <a:moveTo>
                  <a:pt x="736640" y="2119455"/>
                </a:moveTo>
                <a:cubicBezTo>
                  <a:pt x="746848" y="2118582"/>
                  <a:pt x="756926" y="2118713"/>
                  <a:pt x="766804" y="2120189"/>
                </a:cubicBezTo>
                <a:lnTo>
                  <a:pt x="757585" y="2125789"/>
                </a:lnTo>
                <a:lnTo>
                  <a:pt x="753047" y="2128545"/>
                </a:lnTo>
                <a:cubicBezTo>
                  <a:pt x="748410" y="2130799"/>
                  <a:pt x="743861" y="2132476"/>
                  <a:pt x="739807" y="2133442"/>
                </a:cubicBezTo>
                <a:cubicBezTo>
                  <a:pt x="734988" y="2134294"/>
                  <a:pt x="730171" y="2135145"/>
                  <a:pt x="725377" y="2137572"/>
                </a:cubicBezTo>
                <a:cubicBezTo>
                  <a:pt x="723849" y="2137343"/>
                  <a:pt x="720560" y="2138423"/>
                  <a:pt x="718800" y="2139731"/>
                </a:cubicBezTo>
                <a:cubicBezTo>
                  <a:pt x="718153" y="2144062"/>
                  <a:pt x="717503" y="2148416"/>
                  <a:pt x="716584" y="2154565"/>
                </a:cubicBezTo>
                <a:cubicBezTo>
                  <a:pt x="690199" y="2132315"/>
                  <a:pt x="657952" y="2161519"/>
                  <a:pt x="630956" y="2174771"/>
                </a:cubicBezTo>
                <a:cubicBezTo>
                  <a:pt x="632254" y="2176536"/>
                  <a:pt x="633363" y="2179583"/>
                  <a:pt x="634432" y="2182886"/>
                </a:cubicBezTo>
                <a:cubicBezTo>
                  <a:pt x="631374" y="2182429"/>
                  <a:pt x="629385" y="2185274"/>
                  <a:pt x="627855" y="2185045"/>
                </a:cubicBezTo>
                <a:cubicBezTo>
                  <a:pt x="624822" y="2186164"/>
                  <a:pt x="622452" y="2181095"/>
                  <a:pt x="617864" y="2180410"/>
                </a:cubicBezTo>
                <a:cubicBezTo>
                  <a:pt x="609987" y="2180804"/>
                  <a:pt x="601651" y="2184273"/>
                  <a:pt x="593544" y="2186204"/>
                </a:cubicBezTo>
                <a:cubicBezTo>
                  <a:pt x="577101" y="2191604"/>
                  <a:pt x="561754" y="2201883"/>
                  <a:pt x="544930" y="2199369"/>
                </a:cubicBezTo>
                <a:cubicBezTo>
                  <a:pt x="552196" y="2192597"/>
                  <a:pt x="561832" y="2190895"/>
                  <a:pt x="569098" y="2184122"/>
                </a:cubicBezTo>
                <a:cubicBezTo>
                  <a:pt x="575905" y="2180425"/>
                  <a:pt x="577705" y="2168385"/>
                  <a:pt x="585786" y="2164878"/>
                </a:cubicBezTo>
                <a:cubicBezTo>
                  <a:pt x="604217" y="2156631"/>
                  <a:pt x="623720" y="2151689"/>
                  <a:pt x="643196" y="2145171"/>
                </a:cubicBezTo>
                <a:cubicBezTo>
                  <a:pt x="674224" y="2133719"/>
                  <a:pt x="706016" y="2122072"/>
                  <a:pt x="736640" y="2119455"/>
                </a:cubicBezTo>
                <a:close/>
                <a:moveTo>
                  <a:pt x="330867" y="2118227"/>
                </a:moveTo>
                <a:cubicBezTo>
                  <a:pt x="332084" y="2120064"/>
                  <a:pt x="331842" y="2121682"/>
                  <a:pt x="333300" y="2121900"/>
                </a:cubicBezTo>
                <a:cubicBezTo>
                  <a:pt x="330142" y="2123083"/>
                  <a:pt x="326984" y="2124266"/>
                  <a:pt x="324067" y="2123830"/>
                </a:cubicBezTo>
                <a:cubicBezTo>
                  <a:pt x="325034" y="2117356"/>
                  <a:pt x="327952" y="2117792"/>
                  <a:pt x="330867" y="2118227"/>
                </a:cubicBezTo>
                <a:close/>
                <a:moveTo>
                  <a:pt x="2035007" y="2117491"/>
                </a:moveTo>
                <a:lnTo>
                  <a:pt x="2033941" y="2124622"/>
                </a:lnTo>
                <a:cubicBezTo>
                  <a:pt x="2035162" y="2121679"/>
                  <a:pt x="2035773" y="2120206"/>
                  <a:pt x="2035916" y="2119250"/>
                </a:cubicBezTo>
                <a:lnTo>
                  <a:pt x="2035294" y="2117551"/>
                </a:lnTo>
                <a:close/>
                <a:moveTo>
                  <a:pt x="1399842" y="2115854"/>
                </a:moveTo>
                <a:lnTo>
                  <a:pt x="1400094" y="2118283"/>
                </a:lnTo>
                <a:cubicBezTo>
                  <a:pt x="1400094" y="2118283"/>
                  <a:pt x="1400012" y="2117497"/>
                  <a:pt x="1399909" y="2116514"/>
                </a:cubicBezTo>
                <a:close/>
                <a:moveTo>
                  <a:pt x="516223" y="2115707"/>
                </a:moveTo>
                <a:cubicBezTo>
                  <a:pt x="517713" y="2116236"/>
                  <a:pt x="518960" y="2117565"/>
                  <a:pt x="519760" y="2119969"/>
                </a:cubicBezTo>
                <a:cubicBezTo>
                  <a:pt x="513491" y="2120599"/>
                  <a:pt x="506992" y="2122762"/>
                  <a:pt x="502004" y="2125151"/>
                </a:cubicBezTo>
                <a:cubicBezTo>
                  <a:pt x="505127" y="2119741"/>
                  <a:pt x="511756" y="2114121"/>
                  <a:pt x="516223" y="2115707"/>
                </a:cubicBezTo>
                <a:close/>
                <a:moveTo>
                  <a:pt x="2096745" y="2112646"/>
                </a:moveTo>
                <a:lnTo>
                  <a:pt x="2114055" y="2118950"/>
                </a:lnTo>
                <a:lnTo>
                  <a:pt x="2113313" y="2114856"/>
                </a:lnTo>
                <a:close/>
                <a:moveTo>
                  <a:pt x="1409091" y="2112284"/>
                </a:moveTo>
                <a:cubicBezTo>
                  <a:pt x="1407448" y="2112821"/>
                  <a:pt x="1403510" y="2113014"/>
                  <a:pt x="1400610" y="2114112"/>
                </a:cubicBezTo>
                <a:lnTo>
                  <a:pt x="1399732" y="2114801"/>
                </a:lnTo>
                <a:lnTo>
                  <a:pt x="1397454" y="2116592"/>
                </a:lnTo>
                <a:cubicBezTo>
                  <a:pt x="1396939" y="2117748"/>
                  <a:pt x="1397100" y="2119287"/>
                  <a:pt x="1398353" y="2121362"/>
                </a:cubicBezTo>
                <a:cubicBezTo>
                  <a:pt x="1401603" y="2120546"/>
                  <a:pt x="1407720" y="2121460"/>
                  <a:pt x="1409091" y="2112284"/>
                </a:cubicBezTo>
                <a:close/>
                <a:moveTo>
                  <a:pt x="343953" y="2112138"/>
                </a:moveTo>
                <a:cubicBezTo>
                  <a:pt x="339817" y="2119304"/>
                  <a:pt x="337298" y="2117370"/>
                  <a:pt x="334755" y="2113877"/>
                </a:cubicBezTo>
                <a:cubicBezTo>
                  <a:pt x="337753" y="2114325"/>
                  <a:pt x="340728" y="2113212"/>
                  <a:pt x="343953" y="2112138"/>
                </a:cubicBezTo>
                <a:close/>
                <a:moveTo>
                  <a:pt x="8830" y="2106878"/>
                </a:moveTo>
                <a:cubicBezTo>
                  <a:pt x="8170" y="2111293"/>
                  <a:pt x="8969" y="2115925"/>
                  <a:pt x="8309" y="2120341"/>
                </a:cubicBezTo>
                <a:cubicBezTo>
                  <a:pt x="5392" y="2119905"/>
                  <a:pt x="2477" y="2119469"/>
                  <a:pt x="0" y="2116090"/>
                </a:cubicBezTo>
                <a:cubicBezTo>
                  <a:pt x="3356" y="2113583"/>
                  <a:pt x="5474" y="2109386"/>
                  <a:pt x="8830" y="2106878"/>
                </a:cubicBezTo>
                <a:close/>
                <a:moveTo>
                  <a:pt x="1223176" y="2099513"/>
                </a:moveTo>
                <a:cubicBezTo>
                  <a:pt x="1225982" y="2099537"/>
                  <a:pt x="1229118" y="2101192"/>
                  <a:pt x="1231367" y="2101529"/>
                </a:cubicBezTo>
                <a:cubicBezTo>
                  <a:pt x="1229747" y="2112364"/>
                  <a:pt x="1221217" y="2107924"/>
                  <a:pt x="1216970" y="2107290"/>
                </a:cubicBezTo>
                <a:cubicBezTo>
                  <a:pt x="1217896" y="2101098"/>
                  <a:pt x="1220370" y="2099490"/>
                  <a:pt x="1223176" y="2099513"/>
                </a:cubicBezTo>
                <a:close/>
                <a:moveTo>
                  <a:pt x="885337" y="2097673"/>
                </a:moveTo>
                <a:cubicBezTo>
                  <a:pt x="888497" y="2098145"/>
                  <a:pt x="891171" y="2098545"/>
                  <a:pt x="894087" y="2098980"/>
                </a:cubicBezTo>
                <a:cubicBezTo>
                  <a:pt x="893859" y="2100504"/>
                  <a:pt x="893404" y="2103549"/>
                  <a:pt x="892949" y="2106596"/>
                </a:cubicBezTo>
                <a:cubicBezTo>
                  <a:pt x="890032" y="2106160"/>
                  <a:pt x="887360" y="2105761"/>
                  <a:pt x="884199" y="2105288"/>
                </a:cubicBezTo>
                <a:cubicBezTo>
                  <a:pt x="884654" y="2102241"/>
                  <a:pt x="885109" y="2099196"/>
                  <a:pt x="885337" y="2097673"/>
                </a:cubicBezTo>
                <a:close/>
                <a:moveTo>
                  <a:pt x="784375" y="2097528"/>
                </a:moveTo>
                <a:cubicBezTo>
                  <a:pt x="789979" y="2099915"/>
                  <a:pt x="800436" y="2102768"/>
                  <a:pt x="795130" y="2117464"/>
                </a:cubicBezTo>
                <a:cubicBezTo>
                  <a:pt x="790503" y="2127616"/>
                  <a:pt x="776164" y="2131668"/>
                  <a:pt x="770080" y="2130759"/>
                </a:cubicBezTo>
                <a:cubicBezTo>
                  <a:pt x="773412" y="2118865"/>
                  <a:pt x="778266" y="2107200"/>
                  <a:pt x="784375" y="2097528"/>
                </a:cubicBezTo>
                <a:close/>
                <a:moveTo>
                  <a:pt x="1883017" y="2096549"/>
                </a:moveTo>
                <a:cubicBezTo>
                  <a:pt x="1885765" y="2096961"/>
                  <a:pt x="1891977" y="2096398"/>
                  <a:pt x="1890670" y="2105147"/>
                </a:cubicBezTo>
                <a:cubicBezTo>
                  <a:pt x="1886174" y="2104475"/>
                  <a:pt x="1881927" y="2103841"/>
                  <a:pt x="1883017" y="2096549"/>
                </a:cubicBezTo>
                <a:close/>
                <a:moveTo>
                  <a:pt x="288534" y="2095812"/>
                </a:moveTo>
                <a:cubicBezTo>
                  <a:pt x="289814" y="2097606"/>
                  <a:pt x="289579" y="2099175"/>
                  <a:pt x="289345" y="2100743"/>
                </a:cubicBezTo>
                <a:cubicBezTo>
                  <a:pt x="286082" y="2101859"/>
                  <a:pt x="279323" y="2105660"/>
                  <a:pt x="277232" y="2098933"/>
                </a:cubicBezTo>
                <a:cubicBezTo>
                  <a:pt x="280494" y="2097818"/>
                  <a:pt x="283757" y="2096702"/>
                  <a:pt x="288534" y="2095812"/>
                </a:cubicBezTo>
                <a:close/>
                <a:moveTo>
                  <a:pt x="299881" y="2091762"/>
                </a:moveTo>
                <a:cubicBezTo>
                  <a:pt x="298742" y="2099377"/>
                  <a:pt x="292747" y="2098480"/>
                  <a:pt x="290683" y="2093501"/>
                </a:cubicBezTo>
                <a:cubicBezTo>
                  <a:pt x="293658" y="2092389"/>
                  <a:pt x="296656" y="2092838"/>
                  <a:pt x="299881" y="2091762"/>
                </a:cubicBezTo>
                <a:close/>
                <a:moveTo>
                  <a:pt x="1251731" y="2091514"/>
                </a:moveTo>
                <a:cubicBezTo>
                  <a:pt x="1254512" y="2095044"/>
                  <a:pt x="1257067" y="2100096"/>
                  <a:pt x="1250593" y="2099128"/>
                </a:cubicBezTo>
                <a:cubicBezTo>
                  <a:pt x="1250820" y="2097605"/>
                  <a:pt x="1251276" y="2094560"/>
                  <a:pt x="1251731" y="2091514"/>
                </a:cubicBezTo>
                <a:close/>
                <a:moveTo>
                  <a:pt x="40446" y="2089401"/>
                </a:moveTo>
                <a:cubicBezTo>
                  <a:pt x="41971" y="2090012"/>
                  <a:pt x="43349" y="2091369"/>
                  <a:pt x="44448" y="2093839"/>
                </a:cubicBezTo>
                <a:cubicBezTo>
                  <a:pt x="39258" y="2097803"/>
                  <a:pt x="32589" y="2103127"/>
                  <a:pt x="27399" y="2107092"/>
                </a:cubicBezTo>
                <a:cubicBezTo>
                  <a:pt x="27862" y="2104001"/>
                  <a:pt x="27056" y="2099140"/>
                  <a:pt x="26250" y="2094279"/>
                </a:cubicBezTo>
                <a:cubicBezTo>
                  <a:pt x="29969" y="2092464"/>
                  <a:pt x="35871" y="2087569"/>
                  <a:pt x="40446" y="2089401"/>
                </a:cubicBezTo>
                <a:close/>
                <a:moveTo>
                  <a:pt x="871801" y="2080711"/>
                </a:moveTo>
                <a:cubicBezTo>
                  <a:pt x="874488" y="2084195"/>
                  <a:pt x="878743" y="2087913"/>
                  <a:pt x="881429" y="2091397"/>
                </a:cubicBezTo>
                <a:cubicBezTo>
                  <a:pt x="877616" y="2095452"/>
                  <a:pt x="874029" y="2097997"/>
                  <a:pt x="870217" y="2102052"/>
                </a:cubicBezTo>
                <a:cubicBezTo>
                  <a:pt x="871343" y="2094514"/>
                  <a:pt x="872469" y="2086976"/>
                  <a:pt x="871801" y="2080711"/>
                </a:cubicBezTo>
                <a:close/>
                <a:moveTo>
                  <a:pt x="315899" y="2078515"/>
                </a:moveTo>
                <a:cubicBezTo>
                  <a:pt x="318815" y="2078951"/>
                  <a:pt x="324879" y="2078281"/>
                  <a:pt x="323577" y="2086995"/>
                </a:cubicBezTo>
                <a:cubicBezTo>
                  <a:pt x="319201" y="2086341"/>
                  <a:pt x="314827" y="2085687"/>
                  <a:pt x="315899" y="2078515"/>
                </a:cubicBezTo>
                <a:close/>
                <a:moveTo>
                  <a:pt x="57989" y="2077450"/>
                </a:moveTo>
                <a:cubicBezTo>
                  <a:pt x="57765" y="2078950"/>
                  <a:pt x="59280" y="2079175"/>
                  <a:pt x="59056" y="2080675"/>
                </a:cubicBezTo>
                <a:cubicBezTo>
                  <a:pt x="55579" y="2083219"/>
                  <a:pt x="47769" y="2094055"/>
                  <a:pt x="45824" y="2086358"/>
                </a:cubicBezTo>
                <a:cubicBezTo>
                  <a:pt x="49300" y="2083813"/>
                  <a:pt x="53000" y="2079769"/>
                  <a:pt x="57989" y="2077450"/>
                </a:cubicBezTo>
                <a:close/>
                <a:moveTo>
                  <a:pt x="2162827" y="2077341"/>
                </a:moveTo>
                <a:lnTo>
                  <a:pt x="2161223" y="2079278"/>
                </a:lnTo>
                <a:lnTo>
                  <a:pt x="2167119" y="2079837"/>
                </a:lnTo>
                <a:lnTo>
                  <a:pt x="2168585" y="2078039"/>
                </a:lnTo>
                <a:cubicBezTo>
                  <a:pt x="2167056" y="2077811"/>
                  <a:pt x="2164819" y="2077085"/>
                  <a:pt x="2162827" y="2077341"/>
                </a:cubicBezTo>
                <a:close/>
                <a:moveTo>
                  <a:pt x="3771647" y="2077029"/>
                </a:moveTo>
                <a:cubicBezTo>
                  <a:pt x="3773969" y="2083673"/>
                  <a:pt x="3811008" y="2131103"/>
                  <a:pt x="3813065" y="2136879"/>
                </a:cubicBezTo>
                <a:lnTo>
                  <a:pt x="3878951" y="2216529"/>
                </a:lnTo>
                <a:lnTo>
                  <a:pt x="3891470" y="2220254"/>
                </a:lnTo>
                <a:lnTo>
                  <a:pt x="3878485" y="2203220"/>
                </a:lnTo>
                <a:cubicBezTo>
                  <a:pt x="3847224" y="2162870"/>
                  <a:pt x="3813423" y="2120786"/>
                  <a:pt x="3783477" y="2087034"/>
                </a:cubicBezTo>
                <a:cubicBezTo>
                  <a:pt x="3773955" y="2077131"/>
                  <a:pt x="3770872" y="2074814"/>
                  <a:pt x="3771647" y="2077029"/>
                </a:cubicBezTo>
                <a:close/>
                <a:moveTo>
                  <a:pt x="905483" y="2076550"/>
                </a:moveTo>
                <a:cubicBezTo>
                  <a:pt x="903170" y="2092030"/>
                  <a:pt x="897345" y="2089577"/>
                  <a:pt x="891752" y="2085576"/>
                </a:cubicBezTo>
                <a:cubicBezTo>
                  <a:pt x="895242" y="2082933"/>
                  <a:pt x="901761" y="2080742"/>
                  <a:pt x="905483" y="2076550"/>
                </a:cubicBezTo>
                <a:close/>
                <a:moveTo>
                  <a:pt x="597064" y="2072206"/>
                </a:moveTo>
                <a:cubicBezTo>
                  <a:pt x="591816" y="2077676"/>
                  <a:pt x="585471" y="2078291"/>
                  <a:pt x="580425" y="2080663"/>
                </a:cubicBezTo>
                <a:cubicBezTo>
                  <a:pt x="570563" y="2083881"/>
                  <a:pt x="562231" y="2087325"/>
                  <a:pt x="553898" y="2090772"/>
                </a:cubicBezTo>
                <a:cubicBezTo>
                  <a:pt x="563919" y="2096959"/>
                  <a:pt x="574466" y="2089153"/>
                  <a:pt x="584328" y="2085938"/>
                </a:cubicBezTo>
                <a:cubicBezTo>
                  <a:pt x="585972" y="2085402"/>
                  <a:pt x="590017" y="2084052"/>
                  <a:pt x="593220" y="2081795"/>
                </a:cubicBezTo>
                <a:lnTo>
                  <a:pt x="595324" y="2079518"/>
                </a:lnTo>
                <a:lnTo>
                  <a:pt x="594518" y="2077503"/>
                </a:lnTo>
                <a:cubicBezTo>
                  <a:pt x="594212" y="2076905"/>
                  <a:pt x="593909" y="2076536"/>
                  <a:pt x="593300" y="2075797"/>
                </a:cubicBezTo>
                <a:cubicBezTo>
                  <a:pt x="595093" y="2074378"/>
                  <a:pt x="595866" y="2074493"/>
                  <a:pt x="596110" y="2075503"/>
                </a:cubicBezTo>
                <a:lnTo>
                  <a:pt x="595865" y="2078933"/>
                </a:lnTo>
                <a:lnTo>
                  <a:pt x="596989" y="2077716"/>
                </a:lnTo>
                <a:cubicBezTo>
                  <a:pt x="597764" y="2076122"/>
                  <a:pt x="597925" y="2074290"/>
                  <a:pt x="597064" y="2072206"/>
                </a:cubicBezTo>
                <a:close/>
                <a:moveTo>
                  <a:pt x="1995132" y="2072183"/>
                </a:moveTo>
                <a:cubicBezTo>
                  <a:pt x="1980912" y="2073184"/>
                  <a:pt x="1968475" y="2074452"/>
                  <a:pt x="1953797" y="2078512"/>
                </a:cubicBezTo>
                <a:cubicBezTo>
                  <a:pt x="1942788" y="2081558"/>
                  <a:pt x="1933244" y="2086580"/>
                  <a:pt x="1924779" y="2083630"/>
                </a:cubicBezTo>
                <a:lnTo>
                  <a:pt x="1921489" y="2081208"/>
                </a:lnTo>
                <a:lnTo>
                  <a:pt x="1915564" y="2080997"/>
                </a:lnTo>
                <a:cubicBezTo>
                  <a:pt x="1913615" y="2080609"/>
                  <a:pt x="1911925" y="2079819"/>
                  <a:pt x="1910852" y="2078271"/>
                </a:cubicBezTo>
                <a:lnTo>
                  <a:pt x="1910319" y="2074444"/>
                </a:lnTo>
                <a:lnTo>
                  <a:pt x="1908578" y="2073563"/>
                </a:lnTo>
                <a:cubicBezTo>
                  <a:pt x="1899581" y="2072951"/>
                  <a:pt x="1888374" y="2081243"/>
                  <a:pt x="1879660" y="2084631"/>
                </a:cubicBezTo>
                <a:cubicBezTo>
                  <a:pt x="1872335" y="2087445"/>
                  <a:pt x="1865126" y="2089039"/>
                  <a:pt x="1857780" y="2090025"/>
                </a:cubicBezTo>
                <a:lnTo>
                  <a:pt x="1849516" y="2090664"/>
                </a:lnTo>
                <a:lnTo>
                  <a:pt x="1835076" y="2091778"/>
                </a:lnTo>
                <a:lnTo>
                  <a:pt x="1760717" y="2100918"/>
                </a:lnTo>
                <a:lnTo>
                  <a:pt x="1792015" y="2105595"/>
                </a:lnTo>
                <a:cubicBezTo>
                  <a:pt x="1795091" y="2106054"/>
                  <a:pt x="1800259" y="2105677"/>
                  <a:pt x="1804438" y="2106653"/>
                </a:cubicBezTo>
                <a:lnTo>
                  <a:pt x="1810902" y="2115788"/>
                </a:lnTo>
                <a:lnTo>
                  <a:pt x="1822469" y="2114167"/>
                </a:lnTo>
                <a:lnTo>
                  <a:pt x="1822365" y="2110130"/>
                </a:lnTo>
                <a:lnTo>
                  <a:pt x="1823824" y="2113978"/>
                </a:lnTo>
                <a:lnTo>
                  <a:pt x="1841509" y="2111500"/>
                </a:lnTo>
                <a:lnTo>
                  <a:pt x="1908370" y="2102960"/>
                </a:lnTo>
                <a:lnTo>
                  <a:pt x="1969683" y="2095129"/>
                </a:lnTo>
                <a:lnTo>
                  <a:pt x="1976553" y="2094252"/>
                </a:lnTo>
                <a:lnTo>
                  <a:pt x="1981243" y="2088410"/>
                </a:lnTo>
                <a:cubicBezTo>
                  <a:pt x="1984059" y="2088435"/>
                  <a:pt x="1987197" y="2090091"/>
                  <a:pt x="1989405" y="2090421"/>
                </a:cubicBezTo>
                <a:lnTo>
                  <a:pt x="1987302" y="2092879"/>
                </a:lnTo>
                <a:lnTo>
                  <a:pt x="1998507" y="2091447"/>
                </a:lnTo>
                <a:lnTo>
                  <a:pt x="2005052" y="2090740"/>
                </a:lnTo>
                <a:lnTo>
                  <a:pt x="2064861" y="2084277"/>
                </a:lnTo>
                <a:lnTo>
                  <a:pt x="2058293" y="2082315"/>
                </a:lnTo>
                <a:lnTo>
                  <a:pt x="2021387" y="2072380"/>
                </a:lnTo>
                <a:close/>
                <a:moveTo>
                  <a:pt x="2118814" y="2070634"/>
                </a:moveTo>
                <a:lnTo>
                  <a:pt x="2115028" y="2070843"/>
                </a:lnTo>
                <a:lnTo>
                  <a:pt x="2126442" y="2076433"/>
                </a:lnTo>
                <a:lnTo>
                  <a:pt x="2130611" y="2076696"/>
                </a:lnTo>
                <a:lnTo>
                  <a:pt x="2147089" y="2080619"/>
                </a:lnTo>
                <a:lnTo>
                  <a:pt x="2147379" y="2079231"/>
                </a:lnTo>
                <a:lnTo>
                  <a:pt x="2140757" y="2072777"/>
                </a:lnTo>
                <a:cubicBezTo>
                  <a:pt x="2135034" y="2071177"/>
                  <a:pt x="2127090" y="2070617"/>
                  <a:pt x="2118814" y="2070634"/>
                </a:cubicBezTo>
                <a:close/>
                <a:moveTo>
                  <a:pt x="1555567" y="2070604"/>
                </a:moveTo>
                <a:cubicBezTo>
                  <a:pt x="1557501" y="2069873"/>
                  <a:pt x="1559818" y="2070293"/>
                  <a:pt x="1561959" y="2070836"/>
                </a:cubicBezTo>
                <a:cubicBezTo>
                  <a:pt x="1563385" y="2071196"/>
                  <a:pt x="1564733" y="2071613"/>
                  <a:pt x="1565837" y="2071778"/>
                </a:cubicBezTo>
                <a:cubicBezTo>
                  <a:pt x="1564025" y="2083903"/>
                  <a:pt x="1555890" y="2077940"/>
                  <a:pt x="1551474" y="2077280"/>
                </a:cubicBezTo>
                <a:cubicBezTo>
                  <a:pt x="1552082" y="2073217"/>
                  <a:pt x="1553633" y="2071335"/>
                  <a:pt x="1555567" y="2070604"/>
                </a:cubicBezTo>
                <a:close/>
                <a:moveTo>
                  <a:pt x="950062" y="2061377"/>
                </a:moveTo>
                <a:cubicBezTo>
                  <a:pt x="948930" y="2068944"/>
                  <a:pt x="948064" y="2074744"/>
                  <a:pt x="946933" y="2082310"/>
                </a:cubicBezTo>
                <a:cubicBezTo>
                  <a:pt x="950000" y="2082768"/>
                  <a:pt x="954824" y="2081943"/>
                  <a:pt x="955452" y="2088223"/>
                </a:cubicBezTo>
                <a:cubicBezTo>
                  <a:pt x="938167" y="2090283"/>
                  <a:pt x="919950" y="2096842"/>
                  <a:pt x="903089" y="2094322"/>
                </a:cubicBezTo>
                <a:lnTo>
                  <a:pt x="903599" y="2093589"/>
                </a:lnTo>
                <a:lnTo>
                  <a:pt x="902262" y="2092033"/>
                </a:lnTo>
                <a:cubicBezTo>
                  <a:pt x="902480" y="2090575"/>
                  <a:pt x="904117" y="2089329"/>
                  <a:pt x="904336" y="2087871"/>
                </a:cubicBezTo>
                <a:lnTo>
                  <a:pt x="904857" y="2091781"/>
                </a:lnTo>
                <a:lnTo>
                  <a:pt x="912819" y="2080338"/>
                </a:lnTo>
                <a:cubicBezTo>
                  <a:pt x="915712" y="2075389"/>
                  <a:pt x="918410" y="2070441"/>
                  <a:pt x="921370" y="2066372"/>
                </a:cubicBezTo>
                <a:cubicBezTo>
                  <a:pt x="925565" y="2059263"/>
                  <a:pt x="924649" y="2075886"/>
                  <a:pt x="924197" y="2078913"/>
                </a:cubicBezTo>
                <a:cubicBezTo>
                  <a:pt x="928796" y="2079600"/>
                  <a:pt x="930114" y="2070772"/>
                  <a:pt x="932325" y="2066463"/>
                </a:cubicBezTo>
                <a:cubicBezTo>
                  <a:pt x="936522" y="2059354"/>
                  <a:pt x="945238" y="2062203"/>
                  <a:pt x="950062" y="2061377"/>
                </a:cubicBezTo>
                <a:close/>
                <a:moveTo>
                  <a:pt x="1556206" y="2058294"/>
                </a:moveTo>
                <a:cubicBezTo>
                  <a:pt x="1560358" y="2058718"/>
                  <a:pt x="1564840" y="2060959"/>
                  <a:pt x="1567195" y="2061311"/>
                </a:cubicBezTo>
                <a:cubicBezTo>
                  <a:pt x="1565129" y="2075142"/>
                  <a:pt x="1551912" y="2066882"/>
                  <a:pt x="1547200" y="2066179"/>
                </a:cubicBezTo>
                <a:cubicBezTo>
                  <a:pt x="1548234" y="2059263"/>
                  <a:pt x="1552054" y="2057870"/>
                  <a:pt x="1556206" y="2058294"/>
                </a:cubicBezTo>
                <a:close/>
                <a:moveTo>
                  <a:pt x="972820" y="2056733"/>
                </a:moveTo>
                <a:cubicBezTo>
                  <a:pt x="978866" y="2057637"/>
                  <a:pt x="973775" y="2071030"/>
                  <a:pt x="979361" y="2075009"/>
                </a:cubicBezTo>
                <a:cubicBezTo>
                  <a:pt x="984949" y="2078989"/>
                  <a:pt x="993865" y="2069314"/>
                  <a:pt x="997020" y="2079221"/>
                </a:cubicBezTo>
                <a:cubicBezTo>
                  <a:pt x="984757" y="2080271"/>
                  <a:pt x="972165" y="2081796"/>
                  <a:pt x="957908" y="2084121"/>
                </a:cubicBezTo>
                <a:cubicBezTo>
                  <a:pt x="957049" y="2079537"/>
                  <a:pt x="958560" y="2079763"/>
                  <a:pt x="957739" y="2074923"/>
                </a:cubicBezTo>
                <a:cubicBezTo>
                  <a:pt x="958428" y="2070308"/>
                  <a:pt x="955633" y="2068319"/>
                  <a:pt x="954582" y="2065015"/>
                </a:cubicBezTo>
                <a:cubicBezTo>
                  <a:pt x="958064" y="2062391"/>
                  <a:pt x="961548" y="2059767"/>
                  <a:pt x="966542" y="2057367"/>
                </a:cubicBezTo>
                <a:cubicBezTo>
                  <a:pt x="966313" y="2058906"/>
                  <a:pt x="965467" y="2085251"/>
                  <a:pt x="969640" y="2078012"/>
                </a:cubicBezTo>
                <a:cubicBezTo>
                  <a:pt x="972034" y="2072341"/>
                  <a:pt x="971671" y="2064424"/>
                  <a:pt x="972820" y="2056733"/>
                </a:cubicBezTo>
                <a:close/>
                <a:moveTo>
                  <a:pt x="459902" y="2056197"/>
                </a:moveTo>
                <a:cubicBezTo>
                  <a:pt x="462029" y="2055679"/>
                  <a:pt x="464052" y="2057118"/>
                  <a:pt x="464193" y="2061147"/>
                </a:cubicBezTo>
                <a:cubicBezTo>
                  <a:pt x="461043" y="2062281"/>
                  <a:pt x="458127" y="2061845"/>
                  <a:pt x="454975" y="2062977"/>
                </a:cubicBezTo>
                <a:cubicBezTo>
                  <a:pt x="455542" y="2059187"/>
                  <a:pt x="457775" y="2056714"/>
                  <a:pt x="459902" y="2056197"/>
                </a:cubicBezTo>
                <a:close/>
                <a:moveTo>
                  <a:pt x="1315437" y="2054181"/>
                </a:moveTo>
                <a:cubicBezTo>
                  <a:pt x="1315251" y="2055430"/>
                  <a:pt x="1314803" y="2058428"/>
                  <a:pt x="1314355" y="2061425"/>
                </a:cubicBezTo>
                <a:cubicBezTo>
                  <a:pt x="1309941" y="2060765"/>
                  <a:pt x="1305301" y="2061604"/>
                  <a:pt x="1301746" y="2055200"/>
                </a:cubicBezTo>
                <a:cubicBezTo>
                  <a:pt x="1306422" y="2054111"/>
                  <a:pt x="1311024" y="2053522"/>
                  <a:pt x="1315437" y="2054181"/>
                </a:cubicBezTo>
                <a:close/>
                <a:moveTo>
                  <a:pt x="1112122" y="2048922"/>
                </a:moveTo>
                <a:cubicBezTo>
                  <a:pt x="1114329" y="2049251"/>
                  <a:pt x="1117812" y="2048597"/>
                  <a:pt x="1120518" y="2049360"/>
                </a:cubicBezTo>
                <a:cubicBezTo>
                  <a:pt x="1123225" y="2050124"/>
                  <a:pt x="1125156" y="2052306"/>
                  <a:pt x="1124259" y="2058309"/>
                </a:cubicBezTo>
                <a:cubicBezTo>
                  <a:pt x="1119845" y="2057650"/>
                  <a:pt x="1110328" y="2060930"/>
                  <a:pt x="1112122" y="2048922"/>
                </a:cubicBezTo>
                <a:close/>
                <a:moveTo>
                  <a:pt x="1325784" y="2048175"/>
                </a:moveTo>
                <a:cubicBezTo>
                  <a:pt x="1326471" y="2048278"/>
                  <a:pt x="1327376" y="2048310"/>
                  <a:pt x="1328324" y="2048452"/>
                </a:cubicBezTo>
                <a:cubicBezTo>
                  <a:pt x="1331171" y="2048878"/>
                  <a:pt x="1334407" y="2050285"/>
                  <a:pt x="1333327" y="2057511"/>
                </a:cubicBezTo>
                <a:cubicBezTo>
                  <a:pt x="1328832" y="2056839"/>
                  <a:pt x="1324384" y="2057542"/>
                  <a:pt x="1325784" y="2048175"/>
                </a:cubicBezTo>
                <a:close/>
                <a:moveTo>
                  <a:pt x="1596275" y="2046971"/>
                </a:moveTo>
                <a:cubicBezTo>
                  <a:pt x="1597733" y="2046120"/>
                  <a:pt x="1599096" y="2046389"/>
                  <a:pt x="1600417" y="2047271"/>
                </a:cubicBezTo>
                <a:cubicBezTo>
                  <a:pt x="1603057" y="2049037"/>
                  <a:pt x="1605524" y="2053258"/>
                  <a:pt x="1608230" y="2055883"/>
                </a:cubicBezTo>
                <a:cubicBezTo>
                  <a:pt x="1599967" y="2059349"/>
                  <a:pt x="1590189" y="2062589"/>
                  <a:pt x="1581698" y="2067589"/>
                </a:cubicBezTo>
                <a:lnTo>
                  <a:pt x="1575877" y="2065433"/>
                </a:lnTo>
                <a:lnTo>
                  <a:pt x="1575491" y="2065290"/>
                </a:lnTo>
                <a:cubicBezTo>
                  <a:pt x="1574321" y="2062961"/>
                  <a:pt x="1573764" y="2059352"/>
                  <a:pt x="1572947" y="2055312"/>
                </a:cubicBezTo>
                <a:cubicBezTo>
                  <a:pt x="1577241" y="2055953"/>
                  <a:pt x="1586930" y="2063669"/>
                  <a:pt x="1591564" y="2053392"/>
                </a:cubicBezTo>
                <a:cubicBezTo>
                  <a:pt x="1593263" y="2049794"/>
                  <a:pt x="1594816" y="2047822"/>
                  <a:pt x="1596275" y="2046971"/>
                </a:cubicBezTo>
                <a:close/>
                <a:moveTo>
                  <a:pt x="601365" y="2046279"/>
                </a:moveTo>
                <a:lnTo>
                  <a:pt x="601034" y="2046757"/>
                </a:lnTo>
                <a:cubicBezTo>
                  <a:pt x="600594" y="2047393"/>
                  <a:pt x="600374" y="2047711"/>
                  <a:pt x="600704" y="2047235"/>
                </a:cubicBezTo>
                <a:close/>
                <a:moveTo>
                  <a:pt x="1614542" y="2046117"/>
                </a:moveTo>
                <a:cubicBezTo>
                  <a:pt x="1616790" y="2046453"/>
                  <a:pt x="1620271" y="2045798"/>
                  <a:pt x="1622967" y="2046560"/>
                </a:cubicBezTo>
                <a:cubicBezTo>
                  <a:pt x="1625663" y="2047322"/>
                  <a:pt x="1627571" y="2049501"/>
                  <a:pt x="1626674" y="2055505"/>
                </a:cubicBezTo>
                <a:cubicBezTo>
                  <a:pt x="1622428" y="2054870"/>
                  <a:pt x="1612747" y="2058124"/>
                  <a:pt x="1614542" y="2046117"/>
                </a:cubicBezTo>
                <a:close/>
                <a:moveTo>
                  <a:pt x="962892" y="2044481"/>
                </a:moveTo>
                <a:cubicBezTo>
                  <a:pt x="963080" y="2044872"/>
                  <a:pt x="962922" y="2045937"/>
                  <a:pt x="962603" y="2048068"/>
                </a:cubicBezTo>
                <a:cubicBezTo>
                  <a:pt x="962603" y="2048068"/>
                  <a:pt x="962815" y="2046648"/>
                  <a:pt x="961101" y="2044940"/>
                </a:cubicBezTo>
                <a:cubicBezTo>
                  <a:pt x="962169" y="2044373"/>
                  <a:pt x="962705" y="2044090"/>
                  <a:pt x="962892" y="2044481"/>
                </a:cubicBezTo>
                <a:close/>
                <a:moveTo>
                  <a:pt x="305604" y="2043108"/>
                </a:moveTo>
                <a:cubicBezTo>
                  <a:pt x="305902" y="2043774"/>
                  <a:pt x="305659" y="2045392"/>
                  <a:pt x="305176" y="2048629"/>
                </a:cubicBezTo>
                <a:cubicBezTo>
                  <a:pt x="303861" y="2046778"/>
                  <a:pt x="304103" y="2045159"/>
                  <a:pt x="302788" y="2043308"/>
                </a:cubicBezTo>
                <a:cubicBezTo>
                  <a:pt x="304465" y="2042731"/>
                  <a:pt x="305305" y="2042443"/>
                  <a:pt x="305604" y="2043108"/>
                </a:cubicBezTo>
                <a:close/>
                <a:moveTo>
                  <a:pt x="494658" y="2038859"/>
                </a:moveTo>
                <a:cubicBezTo>
                  <a:pt x="496391" y="2038372"/>
                  <a:pt x="498522" y="2039063"/>
                  <a:pt x="500770" y="2039399"/>
                </a:cubicBezTo>
                <a:cubicBezTo>
                  <a:pt x="499680" y="2046690"/>
                  <a:pt x="493935" y="2045832"/>
                  <a:pt x="490937" y="2045384"/>
                </a:cubicBezTo>
                <a:cubicBezTo>
                  <a:pt x="491591" y="2041010"/>
                  <a:pt x="492925" y="2039345"/>
                  <a:pt x="494658" y="2038859"/>
                </a:cubicBezTo>
                <a:close/>
                <a:moveTo>
                  <a:pt x="2738751" y="2038482"/>
                </a:moveTo>
                <a:lnTo>
                  <a:pt x="2742149" y="2039294"/>
                </a:lnTo>
                <a:lnTo>
                  <a:pt x="2742432" y="2038795"/>
                </a:lnTo>
                <a:close/>
                <a:moveTo>
                  <a:pt x="251650" y="2035045"/>
                </a:moveTo>
                <a:cubicBezTo>
                  <a:pt x="251945" y="2035710"/>
                  <a:pt x="251703" y="2037328"/>
                  <a:pt x="251219" y="2040566"/>
                </a:cubicBezTo>
                <a:cubicBezTo>
                  <a:pt x="249774" y="2038695"/>
                  <a:pt x="250017" y="2037077"/>
                  <a:pt x="248853" y="2035248"/>
                </a:cubicBezTo>
                <a:cubicBezTo>
                  <a:pt x="250520" y="2034670"/>
                  <a:pt x="251354" y="2034381"/>
                  <a:pt x="251650" y="2035045"/>
                </a:cubicBezTo>
                <a:close/>
                <a:moveTo>
                  <a:pt x="1395864" y="2034898"/>
                </a:moveTo>
                <a:cubicBezTo>
                  <a:pt x="1400193" y="2034763"/>
                  <a:pt x="1403911" y="2036101"/>
                  <a:pt x="1404645" y="2041683"/>
                </a:cubicBezTo>
                <a:cubicBezTo>
                  <a:pt x="1387097" y="2043753"/>
                  <a:pt x="1369806" y="2045861"/>
                  <a:pt x="1352258" y="2047931"/>
                </a:cubicBezTo>
                <a:cubicBezTo>
                  <a:pt x="1361752" y="2036838"/>
                  <a:pt x="1373530" y="2040162"/>
                  <a:pt x="1383413" y="2036948"/>
                </a:cubicBezTo>
                <a:cubicBezTo>
                  <a:pt x="1386593" y="2036641"/>
                  <a:pt x="1391535" y="2035033"/>
                  <a:pt x="1395864" y="2034898"/>
                </a:cubicBezTo>
                <a:close/>
                <a:moveTo>
                  <a:pt x="1304644" y="2032766"/>
                </a:moveTo>
                <a:cubicBezTo>
                  <a:pt x="1304448" y="2034077"/>
                  <a:pt x="1305736" y="2035879"/>
                  <a:pt x="1305501" y="2037452"/>
                </a:cubicBezTo>
                <a:cubicBezTo>
                  <a:pt x="1302455" y="2036997"/>
                  <a:pt x="1299175" y="2038115"/>
                  <a:pt x="1297416" y="2039461"/>
                </a:cubicBezTo>
                <a:cubicBezTo>
                  <a:pt x="1298357" y="2033167"/>
                  <a:pt x="1301598" y="2032311"/>
                  <a:pt x="1304644" y="2032766"/>
                </a:cubicBezTo>
                <a:close/>
                <a:moveTo>
                  <a:pt x="1415238" y="2032319"/>
                </a:moveTo>
                <a:cubicBezTo>
                  <a:pt x="1414270" y="2038794"/>
                  <a:pt x="1409895" y="2038140"/>
                  <a:pt x="1406979" y="2037704"/>
                </a:cubicBezTo>
                <a:cubicBezTo>
                  <a:pt x="1407221" y="2036085"/>
                  <a:pt x="1407221" y="2036085"/>
                  <a:pt x="1406005" y="2034250"/>
                </a:cubicBezTo>
                <a:cubicBezTo>
                  <a:pt x="1409162" y="2033066"/>
                  <a:pt x="1412079" y="2033502"/>
                  <a:pt x="1415238" y="2032319"/>
                </a:cubicBezTo>
                <a:close/>
                <a:moveTo>
                  <a:pt x="1062132" y="2031429"/>
                </a:moveTo>
                <a:cubicBezTo>
                  <a:pt x="1064255" y="2030945"/>
                  <a:pt x="1066265" y="2032448"/>
                  <a:pt x="1066409" y="2036478"/>
                </a:cubicBezTo>
                <a:cubicBezTo>
                  <a:pt x="1063259" y="2037611"/>
                  <a:pt x="1060342" y="2037175"/>
                  <a:pt x="1057191" y="2038308"/>
                </a:cubicBezTo>
                <a:cubicBezTo>
                  <a:pt x="1057777" y="2034387"/>
                  <a:pt x="1060010" y="2031914"/>
                  <a:pt x="1062132" y="2031429"/>
                </a:cubicBezTo>
                <a:close/>
                <a:moveTo>
                  <a:pt x="382932" y="2029836"/>
                </a:moveTo>
                <a:cubicBezTo>
                  <a:pt x="387305" y="2030489"/>
                  <a:pt x="391899" y="2029686"/>
                  <a:pt x="390592" y="2038434"/>
                </a:cubicBezTo>
                <a:cubicBezTo>
                  <a:pt x="387675" y="2037998"/>
                  <a:pt x="381842" y="2037127"/>
                  <a:pt x="382932" y="2029836"/>
                </a:cubicBezTo>
                <a:close/>
                <a:moveTo>
                  <a:pt x="1130153" y="2029676"/>
                </a:moveTo>
                <a:cubicBezTo>
                  <a:pt x="1131611" y="2029893"/>
                  <a:pt x="1131384" y="2031417"/>
                  <a:pt x="1132613" y="2033158"/>
                </a:cubicBezTo>
                <a:cubicBezTo>
                  <a:pt x="1129470" y="2034244"/>
                  <a:pt x="1126326" y="2035331"/>
                  <a:pt x="1123181" y="2036419"/>
                </a:cubicBezTo>
                <a:cubicBezTo>
                  <a:pt x="1124092" y="2030327"/>
                  <a:pt x="1127236" y="2029240"/>
                  <a:pt x="1130153" y="2029676"/>
                </a:cubicBezTo>
                <a:close/>
                <a:moveTo>
                  <a:pt x="1308598" y="2029452"/>
                </a:moveTo>
                <a:cubicBezTo>
                  <a:pt x="1308930" y="2029894"/>
                  <a:pt x="1308769" y="2030965"/>
                  <a:pt x="1308451" y="2033093"/>
                </a:cubicBezTo>
                <a:cubicBezTo>
                  <a:pt x="1308451" y="2033093"/>
                  <a:pt x="1307142" y="2031204"/>
                  <a:pt x="1305799" y="2029548"/>
                </a:cubicBezTo>
                <a:cubicBezTo>
                  <a:pt x="1307444" y="2029190"/>
                  <a:pt x="1308266" y="2029009"/>
                  <a:pt x="1308598" y="2029452"/>
                </a:cubicBezTo>
                <a:close/>
                <a:moveTo>
                  <a:pt x="2720661" y="2029289"/>
                </a:moveTo>
                <a:lnTo>
                  <a:pt x="2722797" y="2034671"/>
                </a:lnTo>
                <a:lnTo>
                  <a:pt x="2728676" y="2036076"/>
                </a:lnTo>
                <a:lnTo>
                  <a:pt x="2726453" y="2029763"/>
                </a:lnTo>
                <a:cubicBezTo>
                  <a:pt x="2724599" y="2029096"/>
                  <a:pt x="2722190" y="2029518"/>
                  <a:pt x="2720661" y="2029289"/>
                </a:cubicBezTo>
                <a:close/>
                <a:moveTo>
                  <a:pt x="1029001" y="2028386"/>
                </a:moveTo>
                <a:cubicBezTo>
                  <a:pt x="1031208" y="2028715"/>
                  <a:pt x="1034688" y="2028078"/>
                  <a:pt x="1037391" y="2028867"/>
                </a:cubicBezTo>
                <a:cubicBezTo>
                  <a:pt x="1040093" y="2029658"/>
                  <a:pt x="1042019" y="2031875"/>
                  <a:pt x="1041116" y="2037914"/>
                </a:cubicBezTo>
                <a:cubicBezTo>
                  <a:pt x="1036701" y="2037255"/>
                  <a:pt x="1027195" y="2040465"/>
                  <a:pt x="1029001" y="2028386"/>
                </a:cubicBezTo>
                <a:close/>
                <a:moveTo>
                  <a:pt x="2523294" y="2025323"/>
                </a:moveTo>
                <a:lnTo>
                  <a:pt x="2522112" y="2033232"/>
                </a:lnTo>
                <a:lnTo>
                  <a:pt x="2524023" y="2035602"/>
                </a:lnTo>
                <a:lnTo>
                  <a:pt x="2527487" y="2036482"/>
                </a:lnTo>
                <a:lnTo>
                  <a:pt x="2531096" y="2035016"/>
                </a:lnTo>
                <a:cubicBezTo>
                  <a:pt x="2534205" y="2034699"/>
                  <a:pt x="2537199" y="2035146"/>
                  <a:pt x="2540258" y="2035604"/>
                </a:cubicBezTo>
                <a:lnTo>
                  <a:pt x="2539665" y="2039576"/>
                </a:lnTo>
                <a:lnTo>
                  <a:pt x="2547024" y="2041446"/>
                </a:lnTo>
                <a:lnTo>
                  <a:pt x="2545666" y="2038231"/>
                </a:lnTo>
                <a:lnTo>
                  <a:pt x="2529753" y="2028641"/>
                </a:lnTo>
                <a:close/>
                <a:moveTo>
                  <a:pt x="485019" y="2021765"/>
                </a:moveTo>
                <a:cubicBezTo>
                  <a:pt x="484563" y="2024810"/>
                  <a:pt x="484108" y="2027856"/>
                  <a:pt x="483881" y="2029380"/>
                </a:cubicBezTo>
                <a:cubicBezTo>
                  <a:pt x="479466" y="2028720"/>
                  <a:pt x="475051" y="2028060"/>
                  <a:pt x="471320" y="2022831"/>
                </a:cubicBezTo>
                <a:cubicBezTo>
                  <a:pt x="475734" y="2023491"/>
                  <a:pt x="480376" y="2022628"/>
                  <a:pt x="485019" y="2021765"/>
                </a:cubicBezTo>
                <a:close/>
                <a:moveTo>
                  <a:pt x="2634664" y="2020687"/>
                </a:moveTo>
                <a:lnTo>
                  <a:pt x="2634676" y="2024112"/>
                </a:lnTo>
                <a:lnTo>
                  <a:pt x="2633653" y="2029074"/>
                </a:lnTo>
                <a:lnTo>
                  <a:pt x="2638098" y="2030761"/>
                </a:lnTo>
                <a:cubicBezTo>
                  <a:pt x="2642419" y="2033230"/>
                  <a:pt x="2647437" y="2029290"/>
                  <a:pt x="2651150" y="2035837"/>
                </a:cubicBezTo>
                <a:lnTo>
                  <a:pt x="2651838" y="2038044"/>
                </a:lnTo>
                <a:lnTo>
                  <a:pt x="2653953" y="2038821"/>
                </a:lnTo>
                <a:lnTo>
                  <a:pt x="2662329" y="2040360"/>
                </a:lnTo>
                <a:lnTo>
                  <a:pt x="2660592" y="2034122"/>
                </a:lnTo>
                <a:cubicBezTo>
                  <a:pt x="2657188" y="2032050"/>
                  <a:pt x="2652601" y="2031364"/>
                  <a:pt x="2650306" y="2031021"/>
                </a:cubicBezTo>
                <a:close/>
                <a:moveTo>
                  <a:pt x="1174375" y="2020196"/>
                </a:moveTo>
                <a:cubicBezTo>
                  <a:pt x="1174145" y="2021733"/>
                  <a:pt x="1175430" y="2023495"/>
                  <a:pt x="1175200" y="2025031"/>
                </a:cubicBezTo>
                <a:cubicBezTo>
                  <a:pt x="1167403" y="2025438"/>
                  <a:pt x="1159607" y="2025844"/>
                  <a:pt x="1151582" y="2027787"/>
                </a:cubicBezTo>
                <a:cubicBezTo>
                  <a:pt x="1147066" y="2028684"/>
                  <a:pt x="1138351" y="2035237"/>
                  <a:pt x="1134960" y="2026874"/>
                </a:cubicBezTo>
                <a:cubicBezTo>
                  <a:pt x="1147754" y="2024073"/>
                  <a:pt x="1160067" y="2022771"/>
                  <a:pt x="1174375" y="2020196"/>
                </a:cubicBezTo>
                <a:close/>
                <a:moveTo>
                  <a:pt x="1108917" y="2016424"/>
                </a:moveTo>
                <a:cubicBezTo>
                  <a:pt x="1110389" y="2016644"/>
                  <a:pt x="1110161" y="2018168"/>
                  <a:pt x="1111405" y="2019910"/>
                </a:cubicBezTo>
                <a:cubicBezTo>
                  <a:pt x="1106762" y="2020773"/>
                  <a:pt x="1101893" y="2023160"/>
                  <a:pt x="1098160" y="2017931"/>
                </a:cubicBezTo>
                <a:cubicBezTo>
                  <a:pt x="1101331" y="2016848"/>
                  <a:pt x="1105973" y="2015985"/>
                  <a:pt x="1108917" y="2016424"/>
                </a:cubicBezTo>
                <a:close/>
                <a:moveTo>
                  <a:pt x="1194882" y="2016365"/>
                </a:moveTo>
                <a:cubicBezTo>
                  <a:pt x="1192569" y="2031841"/>
                  <a:pt x="1179139" y="2025006"/>
                  <a:pt x="1175367" y="2018008"/>
                </a:cubicBezTo>
                <a:cubicBezTo>
                  <a:pt x="1181886" y="2017372"/>
                  <a:pt x="1188403" y="2016738"/>
                  <a:pt x="1194882" y="2016365"/>
                </a:cubicBezTo>
                <a:close/>
                <a:moveTo>
                  <a:pt x="490946" y="2014605"/>
                </a:moveTo>
                <a:cubicBezTo>
                  <a:pt x="495545" y="2015293"/>
                  <a:pt x="501676" y="2016208"/>
                  <a:pt x="507552" y="2017087"/>
                </a:cubicBezTo>
                <a:cubicBezTo>
                  <a:pt x="502515" y="2021083"/>
                  <a:pt x="498268" y="2026777"/>
                  <a:pt x="493231" y="2030772"/>
                </a:cubicBezTo>
                <a:cubicBezTo>
                  <a:pt x="492393" y="2025899"/>
                  <a:pt x="491784" y="2019479"/>
                  <a:pt x="490946" y="2014605"/>
                </a:cubicBezTo>
                <a:close/>
                <a:moveTo>
                  <a:pt x="1687246" y="2014595"/>
                </a:moveTo>
                <a:cubicBezTo>
                  <a:pt x="1688787" y="2013998"/>
                  <a:pt x="1689852" y="2014156"/>
                  <a:pt x="1690264" y="2015045"/>
                </a:cubicBezTo>
                <a:lnTo>
                  <a:pt x="1689676" y="2018190"/>
                </a:lnTo>
                <a:lnTo>
                  <a:pt x="1690979" y="2015796"/>
                </a:lnTo>
                <a:cubicBezTo>
                  <a:pt x="1692324" y="2017448"/>
                  <a:pt x="1692112" y="2018868"/>
                  <a:pt x="1691899" y="2020288"/>
                </a:cubicBezTo>
                <a:cubicBezTo>
                  <a:pt x="1690343" y="2020055"/>
                  <a:pt x="1690343" y="2020055"/>
                  <a:pt x="1688787" y="2019823"/>
                </a:cubicBezTo>
                <a:lnTo>
                  <a:pt x="1689105" y="2019237"/>
                </a:lnTo>
                <a:close/>
                <a:moveTo>
                  <a:pt x="1075729" y="2014152"/>
                </a:moveTo>
                <a:cubicBezTo>
                  <a:pt x="1079370" y="2014500"/>
                  <a:pt x="1082563" y="2016539"/>
                  <a:pt x="1083284" y="2022111"/>
                </a:cubicBezTo>
                <a:lnTo>
                  <a:pt x="1083322" y="2022953"/>
                </a:lnTo>
                <a:lnTo>
                  <a:pt x="1089491" y="2021280"/>
                </a:lnTo>
                <a:cubicBezTo>
                  <a:pt x="1091778" y="2021078"/>
                  <a:pt x="1093920" y="2021845"/>
                  <a:pt x="1095679" y="2025173"/>
                </a:cubicBezTo>
                <a:lnTo>
                  <a:pt x="1083339" y="2023329"/>
                </a:lnTo>
                <a:lnTo>
                  <a:pt x="1083992" y="2038186"/>
                </a:lnTo>
                <a:cubicBezTo>
                  <a:pt x="1084510" y="2042524"/>
                  <a:pt x="1085964" y="2045798"/>
                  <a:pt x="1090317" y="2047880"/>
                </a:cubicBezTo>
                <a:cubicBezTo>
                  <a:pt x="1098503" y="2053786"/>
                  <a:pt x="1095613" y="2062722"/>
                  <a:pt x="1093787" y="2074940"/>
                </a:cubicBezTo>
                <a:cubicBezTo>
                  <a:pt x="1088161" y="2070976"/>
                  <a:pt x="1082561" y="2068577"/>
                  <a:pt x="1076933" y="2064614"/>
                </a:cubicBezTo>
                <a:cubicBezTo>
                  <a:pt x="1076020" y="2070723"/>
                  <a:pt x="1075337" y="2075304"/>
                  <a:pt x="1074652" y="2079885"/>
                </a:cubicBezTo>
                <a:cubicBezTo>
                  <a:pt x="1061423" y="2074786"/>
                  <a:pt x="1047736" y="2072740"/>
                  <a:pt x="1032098" y="2075087"/>
                </a:cubicBezTo>
                <a:cubicBezTo>
                  <a:pt x="1020997" y="2076550"/>
                  <a:pt x="1007691" y="2082368"/>
                  <a:pt x="998187" y="2073142"/>
                </a:cubicBezTo>
                <a:cubicBezTo>
                  <a:pt x="1000470" y="2057872"/>
                  <a:pt x="1004196" y="2053745"/>
                  <a:pt x="1012483" y="2050300"/>
                </a:cubicBezTo>
                <a:cubicBezTo>
                  <a:pt x="1023584" y="2048836"/>
                  <a:pt x="1034914" y="2045845"/>
                  <a:pt x="1044684" y="2042883"/>
                </a:cubicBezTo>
                <a:lnTo>
                  <a:pt x="1046608" y="2042638"/>
                </a:lnTo>
                <a:lnTo>
                  <a:pt x="1044914" y="2035933"/>
                </a:lnTo>
                <a:cubicBezTo>
                  <a:pt x="1046437" y="2036160"/>
                  <a:pt x="1048396" y="2036081"/>
                  <a:pt x="1049810" y="2037037"/>
                </a:cubicBezTo>
                <a:lnTo>
                  <a:pt x="1050934" y="2042089"/>
                </a:lnTo>
                <a:lnTo>
                  <a:pt x="1059508" y="2040999"/>
                </a:lnTo>
                <a:cubicBezTo>
                  <a:pt x="1064647" y="2040206"/>
                  <a:pt x="1069921" y="2038717"/>
                  <a:pt x="1075149" y="2034946"/>
                </a:cubicBezTo>
                <a:lnTo>
                  <a:pt x="1074444" y="2030617"/>
                </a:lnTo>
                <a:lnTo>
                  <a:pt x="1070529" y="2031125"/>
                </a:lnTo>
                <a:cubicBezTo>
                  <a:pt x="1069248" y="2029443"/>
                  <a:pt x="1069466" y="2027985"/>
                  <a:pt x="1067967" y="2027761"/>
                </a:cubicBezTo>
                <a:lnTo>
                  <a:pt x="1068018" y="2027750"/>
                </a:lnTo>
                <a:lnTo>
                  <a:pt x="1066937" y="2027473"/>
                </a:lnTo>
                <a:cubicBezTo>
                  <a:pt x="1061084" y="2025037"/>
                  <a:pt x="1058498" y="2021529"/>
                  <a:pt x="1065494" y="2016330"/>
                </a:cubicBezTo>
                <a:cubicBezTo>
                  <a:pt x="1068003" y="2015143"/>
                  <a:pt x="1072089" y="2013803"/>
                  <a:pt x="1075729" y="2014152"/>
                </a:cubicBezTo>
                <a:close/>
                <a:moveTo>
                  <a:pt x="2064041" y="2013119"/>
                </a:moveTo>
                <a:lnTo>
                  <a:pt x="2056569" y="2015769"/>
                </a:lnTo>
                <a:lnTo>
                  <a:pt x="2073585" y="2014821"/>
                </a:lnTo>
                <a:close/>
                <a:moveTo>
                  <a:pt x="1264088" y="2012565"/>
                </a:moveTo>
                <a:cubicBezTo>
                  <a:pt x="1257956" y="2011649"/>
                  <a:pt x="1254433" y="2014251"/>
                  <a:pt x="1252832" y="2024963"/>
                </a:cubicBezTo>
                <a:cubicBezTo>
                  <a:pt x="1259230" y="2024096"/>
                  <a:pt x="1265591" y="2023479"/>
                  <a:pt x="1271227" y="2027712"/>
                </a:cubicBezTo>
                <a:cubicBezTo>
                  <a:pt x="1272598" y="2018530"/>
                  <a:pt x="1270219" y="2013482"/>
                  <a:pt x="1264088" y="2012565"/>
                </a:cubicBezTo>
                <a:close/>
                <a:moveTo>
                  <a:pt x="1692292" y="2011737"/>
                </a:moveTo>
                <a:cubicBezTo>
                  <a:pt x="1702899" y="2013322"/>
                  <a:pt x="1715536" y="2013719"/>
                  <a:pt x="1723760" y="2022402"/>
                </a:cubicBezTo>
                <a:cubicBezTo>
                  <a:pt x="1713112" y="2019321"/>
                  <a:pt x="1701810" y="2020614"/>
                  <a:pt x="1692292" y="2011737"/>
                </a:cubicBezTo>
                <a:close/>
                <a:moveTo>
                  <a:pt x="1809008" y="2011094"/>
                </a:moveTo>
                <a:lnTo>
                  <a:pt x="1808785" y="2013265"/>
                </a:lnTo>
                <a:lnTo>
                  <a:pt x="1810512" y="2013368"/>
                </a:lnTo>
                <a:close/>
                <a:moveTo>
                  <a:pt x="1124277" y="2010675"/>
                </a:moveTo>
                <a:cubicBezTo>
                  <a:pt x="1122466" y="2022789"/>
                  <a:pt x="1114288" y="2015374"/>
                  <a:pt x="1111712" y="2011894"/>
                </a:cubicBezTo>
                <a:cubicBezTo>
                  <a:pt x="1116254" y="2012573"/>
                  <a:pt x="1119508" y="2011511"/>
                  <a:pt x="1124277" y="2010675"/>
                </a:cubicBezTo>
                <a:close/>
                <a:moveTo>
                  <a:pt x="442061" y="2009759"/>
                </a:moveTo>
                <a:cubicBezTo>
                  <a:pt x="445736" y="2010551"/>
                  <a:pt x="448167" y="2014593"/>
                  <a:pt x="446902" y="2023059"/>
                </a:cubicBezTo>
                <a:cubicBezTo>
                  <a:pt x="440422" y="2025168"/>
                  <a:pt x="432658" y="2025546"/>
                  <a:pt x="424670" y="2027430"/>
                </a:cubicBezTo>
                <a:cubicBezTo>
                  <a:pt x="426357" y="2016143"/>
                  <a:pt x="435937" y="2008438"/>
                  <a:pt x="442061" y="2009759"/>
                </a:cubicBezTo>
                <a:close/>
                <a:moveTo>
                  <a:pt x="1217861" y="2009634"/>
                </a:moveTo>
                <a:cubicBezTo>
                  <a:pt x="1222572" y="2010338"/>
                  <a:pt x="1226429" y="2012890"/>
                  <a:pt x="1225274" y="2020619"/>
                </a:cubicBezTo>
                <a:cubicBezTo>
                  <a:pt x="1220751" y="2019943"/>
                  <a:pt x="1202821" y="2026481"/>
                  <a:pt x="1205322" y="2009735"/>
                </a:cubicBezTo>
                <a:cubicBezTo>
                  <a:pt x="1207584" y="2010073"/>
                  <a:pt x="1213150" y="2008930"/>
                  <a:pt x="1217861" y="2009634"/>
                </a:cubicBezTo>
                <a:close/>
                <a:moveTo>
                  <a:pt x="1754336" y="2008025"/>
                </a:moveTo>
                <a:lnTo>
                  <a:pt x="1754852" y="2009924"/>
                </a:lnTo>
                <a:lnTo>
                  <a:pt x="1754543" y="2011614"/>
                </a:lnTo>
                <a:lnTo>
                  <a:pt x="1752844" y="2011939"/>
                </a:lnTo>
                <a:cubicBezTo>
                  <a:pt x="1752433" y="2011051"/>
                  <a:pt x="1752675" y="2009432"/>
                  <a:pt x="1754336" y="2008025"/>
                </a:cubicBezTo>
                <a:close/>
                <a:moveTo>
                  <a:pt x="2532915" y="2007487"/>
                </a:moveTo>
                <a:cubicBezTo>
                  <a:pt x="2530896" y="2020995"/>
                  <a:pt x="2543358" y="2021294"/>
                  <a:pt x="2547490" y="2025038"/>
                </a:cubicBezTo>
                <a:cubicBezTo>
                  <a:pt x="2548175" y="2020450"/>
                  <a:pt x="2549051" y="2014588"/>
                  <a:pt x="2549736" y="2010001"/>
                </a:cubicBezTo>
                <a:cubicBezTo>
                  <a:pt x="2545149" y="2009316"/>
                  <a:pt x="2539032" y="2008401"/>
                  <a:pt x="2532915" y="2007487"/>
                </a:cubicBezTo>
                <a:close/>
                <a:moveTo>
                  <a:pt x="1651987" y="2006546"/>
                </a:moveTo>
                <a:lnTo>
                  <a:pt x="1640204" y="2007672"/>
                </a:lnTo>
                <a:lnTo>
                  <a:pt x="1640132" y="2007745"/>
                </a:lnTo>
                <a:cubicBezTo>
                  <a:pt x="1642425" y="2008088"/>
                  <a:pt x="1645695" y="2009750"/>
                  <a:pt x="1648592" y="2009987"/>
                </a:cubicBezTo>
                <a:close/>
                <a:moveTo>
                  <a:pt x="398446" y="2004954"/>
                </a:moveTo>
                <a:cubicBezTo>
                  <a:pt x="398587" y="2005339"/>
                  <a:pt x="398039" y="2006347"/>
                  <a:pt x="396941" y="2008360"/>
                </a:cubicBezTo>
                <a:cubicBezTo>
                  <a:pt x="397154" y="2006940"/>
                  <a:pt x="397154" y="2006940"/>
                  <a:pt x="395809" y="2005288"/>
                </a:cubicBezTo>
                <a:cubicBezTo>
                  <a:pt x="397473" y="2004809"/>
                  <a:pt x="398304" y="2004571"/>
                  <a:pt x="398446" y="2004954"/>
                </a:cubicBezTo>
                <a:close/>
                <a:moveTo>
                  <a:pt x="1290660" y="1999916"/>
                </a:moveTo>
                <a:cubicBezTo>
                  <a:pt x="1293754" y="2000183"/>
                  <a:pt x="1296265" y="2001732"/>
                  <a:pt x="1296345" y="2006436"/>
                </a:cubicBezTo>
                <a:cubicBezTo>
                  <a:pt x="1294584" y="2007737"/>
                  <a:pt x="1291518" y="2007279"/>
                  <a:pt x="1288224" y="2008351"/>
                </a:cubicBezTo>
                <a:cubicBezTo>
                  <a:pt x="1288156" y="2019291"/>
                  <a:pt x="1287898" y="2031507"/>
                  <a:pt x="1289363" y="2042676"/>
                </a:cubicBezTo>
                <a:cubicBezTo>
                  <a:pt x="1235443" y="2048697"/>
                  <a:pt x="1181523" y="2054718"/>
                  <a:pt x="1129403" y="2059182"/>
                </a:cubicBezTo>
                <a:cubicBezTo>
                  <a:pt x="1130318" y="2053063"/>
                  <a:pt x="1129891" y="2045438"/>
                  <a:pt x="1134947" y="2043065"/>
                </a:cubicBezTo>
                <a:cubicBezTo>
                  <a:pt x="1140002" y="2040692"/>
                  <a:pt x="1144601" y="2041379"/>
                  <a:pt x="1148944" y="2042027"/>
                </a:cubicBezTo>
                <a:cubicBezTo>
                  <a:pt x="1162968" y="2042559"/>
                  <a:pt x="1177679" y="2038500"/>
                  <a:pt x="1190398" y="2037273"/>
                </a:cubicBezTo>
                <a:cubicBezTo>
                  <a:pt x="1206158" y="2034934"/>
                  <a:pt x="1220183" y="2035466"/>
                  <a:pt x="1234664" y="2032937"/>
                </a:cubicBezTo>
                <a:cubicBezTo>
                  <a:pt x="1244319" y="2031252"/>
                  <a:pt x="1248328" y="2014903"/>
                  <a:pt x="1251691" y="2002892"/>
                </a:cubicBezTo>
                <a:cubicBezTo>
                  <a:pt x="1260861" y="2002698"/>
                  <a:pt x="1271819" y="2002771"/>
                  <a:pt x="1281474" y="2001085"/>
                </a:cubicBezTo>
                <a:cubicBezTo>
                  <a:pt x="1283888" y="2000665"/>
                  <a:pt x="1287566" y="1999649"/>
                  <a:pt x="1290660" y="1999916"/>
                </a:cubicBezTo>
                <a:close/>
                <a:moveTo>
                  <a:pt x="1905314" y="1999824"/>
                </a:moveTo>
                <a:cubicBezTo>
                  <a:pt x="1908356" y="2000278"/>
                  <a:pt x="1911397" y="2000733"/>
                  <a:pt x="1915961" y="2001415"/>
                </a:cubicBezTo>
                <a:cubicBezTo>
                  <a:pt x="1920523" y="2002096"/>
                  <a:pt x="1926606" y="2003006"/>
                  <a:pt x="1930915" y="2003650"/>
                </a:cubicBezTo>
                <a:cubicBezTo>
                  <a:pt x="1930460" y="2006695"/>
                  <a:pt x="1930006" y="2009741"/>
                  <a:pt x="1929778" y="2011264"/>
                </a:cubicBezTo>
                <a:cubicBezTo>
                  <a:pt x="1926990" y="2010847"/>
                  <a:pt x="1923948" y="2010393"/>
                  <a:pt x="1920906" y="2009938"/>
                </a:cubicBezTo>
                <a:cubicBezTo>
                  <a:pt x="1914822" y="2009029"/>
                  <a:pt x="1908739" y="2008120"/>
                  <a:pt x="1904177" y="2007438"/>
                </a:cubicBezTo>
                <a:cubicBezTo>
                  <a:pt x="1904403" y="2005916"/>
                  <a:pt x="1904859" y="2002870"/>
                  <a:pt x="1905314" y="1999824"/>
                </a:cubicBezTo>
                <a:close/>
                <a:moveTo>
                  <a:pt x="1996695" y="1999010"/>
                </a:moveTo>
                <a:cubicBezTo>
                  <a:pt x="1999512" y="1999039"/>
                  <a:pt x="2002651" y="2000684"/>
                  <a:pt x="2004858" y="2001013"/>
                </a:cubicBezTo>
                <a:cubicBezTo>
                  <a:pt x="2003064" y="2013020"/>
                  <a:pt x="1994884" y="2007358"/>
                  <a:pt x="1990469" y="2006698"/>
                </a:cubicBezTo>
                <a:cubicBezTo>
                  <a:pt x="1991386" y="2000567"/>
                  <a:pt x="1993879" y="1998980"/>
                  <a:pt x="1996695" y="1999010"/>
                </a:cubicBezTo>
                <a:close/>
                <a:moveTo>
                  <a:pt x="2438809" y="1998624"/>
                </a:moveTo>
                <a:lnTo>
                  <a:pt x="2435942" y="1998758"/>
                </a:lnTo>
                <a:lnTo>
                  <a:pt x="2434908" y="2005684"/>
                </a:lnTo>
                <a:cubicBezTo>
                  <a:pt x="2437971" y="2006142"/>
                  <a:pt x="2441034" y="2006600"/>
                  <a:pt x="2444099" y="2007057"/>
                </a:cubicBezTo>
                <a:lnTo>
                  <a:pt x="2440116" y="2009434"/>
                </a:lnTo>
                <a:lnTo>
                  <a:pt x="2472351" y="2016937"/>
                </a:lnTo>
                <a:cubicBezTo>
                  <a:pt x="2461566" y="2010635"/>
                  <a:pt x="2450558" y="2000929"/>
                  <a:pt x="2438809" y="1998624"/>
                </a:cubicBezTo>
                <a:close/>
                <a:moveTo>
                  <a:pt x="1950290" y="1998376"/>
                </a:moveTo>
                <a:cubicBezTo>
                  <a:pt x="1952933" y="1998657"/>
                  <a:pt x="1955368" y="1999338"/>
                  <a:pt x="1957015" y="2000790"/>
                </a:cubicBezTo>
                <a:lnTo>
                  <a:pt x="1957478" y="2002418"/>
                </a:lnTo>
                <a:lnTo>
                  <a:pt x="1962540" y="2002478"/>
                </a:lnTo>
                <a:cubicBezTo>
                  <a:pt x="1966663" y="2003094"/>
                  <a:pt x="1969967" y="2005159"/>
                  <a:pt x="1969049" y="2011306"/>
                </a:cubicBezTo>
                <a:cubicBezTo>
                  <a:pt x="1965514" y="2010778"/>
                  <a:pt x="1956035" y="2013779"/>
                  <a:pt x="1952386" y="2009479"/>
                </a:cubicBezTo>
                <a:lnTo>
                  <a:pt x="1952105" y="2007898"/>
                </a:lnTo>
                <a:lnTo>
                  <a:pt x="1945278" y="2007960"/>
                </a:lnTo>
                <a:cubicBezTo>
                  <a:pt x="1939991" y="2007397"/>
                  <a:pt x="1935540" y="2005237"/>
                  <a:pt x="1936547" y="1998499"/>
                </a:cubicBezTo>
                <a:cubicBezTo>
                  <a:pt x="1938882" y="1998848"/>
                  <a:pt x="1945003" y="1997813"/>
                  <a:pt x="1950290" y="1998376"/>
                </a:cubicBezTo>
                <a:close/>
                <a:moveTo>
                  <a:pt x="978908" y="1996998"/>
                </a:moveTo>
                <a:cubicBezTo>
                  <a:pt x="981027" y="2001961"/>
                  <a:pt x="985150" y="2005675"/>
                  <a:pt x="987748" y="2009162"/>
                </a:cubicBezTo>
                <a:cubicBezTo>
                  <a:pt x="974704" y="2014698"/>
                  <a:pt x="961367" y="2020450"/>
                  <a:pt x="947804" y="2027717"/>
                </a:cubicBezTo>
                <a:cubicBezTo>
                  <a:pt x="946957" y="2022943"/>
                  <a:pt x="945885" y="2019685"/>
                  <a:pt x="943287" y="2016199"/>
                </a:cubicBezTo>
                <a:cubicBezTo>
                  <a:pt x="950747" y="2008021"/>
                  <a:pt x="957945" y="2001609"/>
                  <a:pt x="966024" y="1999719"/>
                </a:cubicBezTo>
                <a:cubicBezTo>
                  <a:pt x="971055" y="1997373"/>
                  <a:pt x="974332" y="1996314"/>
                  <a:pt x="978908" y="1996998"/>
                </a:cubicBezTo>
                <a:close/>
                <a:moveTo>
                  <a:pt x="1191745" y="1996243"/>
                </a:moveTo>
                <a:cubicBezTo>
                  <a:pt x="1192044" y="1996908"/>
                  <a:pt x="1191801" y="1998527"/>
                  <a:pt x="1191318" y="2001765"/>
                </a:cubicBezTo>
                <a:cubicBezTo>
                  <a:pt x="1190003" y="1999913"/>
                  <a:pt x="1190245" y="1998294"/>
                  <a:pt x="1188930" y="1996443"/>
                </a:cubicBezTo>
                <a:cubicBezTo>
                  <a:pt x="1190607" y="1995867"/>
                  <a:pt x="1191447" y="1995579"/>
                  <a:pt x="1191745" y="1996243"/>
                </a:cubicBezTo>
                <a:close/>
                <a:moveTo>
                  <a:pt x="1450446" y="1995201"/>
                </a:moveTo>
                <a:lnTo>
                  <a:pt x="1445111" y="1997645"/>
                </a:lnTo>
                <a:lnTo>
                  <a:pt x="1456911" y="1996064"/>
                </a:lnTo>
                <a:close/>
                <a:moveTo>
                  <a:pt x="2066122" y="1994073"/>
                </a:moveTo>
                <a:lnTo>
                  <a:pt x="2062988" y="1997714"/>
                </a:lnTo>
                <a:cubicBezTo>
                  <a:pt x="2065281" y="1998057"/>
                  <a:pt x="2068608" y="1999336"/>
                  <a:pt x="2071557" y="1999222"/>
                </a:cubicBezTo>
                <a:lnTo>
                  <a:pt x="2075491" y="1994948"/>
                </a:lnTo>
                <a:close/>
                <a:moveTo>
                  <a:pt x="1329544" y="1993172"/>
                </a:moveTo>
                <a:cubicBezTo>
                  <a:pt x="1332917" y="1993257"/>
                  <a:pt x="1335738" y="1997033"/>
                  <a:pt x="1338558" y="2000809"/>
                </a:cubicBezTo>
                <a:cubicBezTo>
                  <a:pt x="1334143" y="2000150"/>
                  <a:pt x="1330165" y="1996573"/>
                  <a:pt x="1325968" y="1994456"/>
                </a:cubicBezTo>
                <a:cubicBezTo>
                  <a:pt x="1327235" y="1993527"/>
                  <a:pt x="1328420" y="1993144"/>
                  <a:pt x="1329544" y="1993172"/>
                </a:cubicBezTo>
                <a:close/>
                <a:moveTo>
                  <a:pt x="489386" y="1992536"/>
                </a:moveTo>
                <a:cubicBezTo>
                  <a:pt x="488694" y="1997172"/>
                  <a:pt x="487769" y="2003356"/>
                  <a:pt x="487115" y="2007735"/>
                </a:cubicBezTo>
                <a:cubicBezTo>
                  <a:pt x="479117" y="2008384"/>
                  <a:pt x="472935" y="2007460"/>
                  <a:pt x="464783" y="2009138"/>
                </a:cubicBezTo>
                <a:cubicBezTo>
                  <a:pt x="459916" y="2009992"/>
                  <a:pt x="453271" y="2012159"/>
                  <a:pt x="449817" y="2005322"/>
                </a:cubicBezTo>
                <a:cubicBezTo>
                  <a:pt x="462808" y="2001206"/>
                  <a:pt x="476097" y="1996872"/>
                  <a:pt x="489386" y="1992536"/>
                </a:cubicBezTo>
                <a:close/>
                <a:moveTo>
                  <a:pt x="2040673" y="1991695"/>
                </a:moveTo>
                <a:lnTo>
                  <a:pt x="2049478" y="1995696"/>
                </a:lnTo>
                <a:lnTo>
                  <a:pt x="2052402" y="1992790"/>
                </a:lnTo>
                <a:close/>
                <a:moveTo>
                  <a:pt x="1327681" y="1989815"/>
                </a:moveTo>
                <a:cubicBezTo>
                  <a:pt x="1328391" y="1989920"/>
                  <a:pt x="1328995" y="1990737"/>
                  <a:pt x="1329492" y="1992263"/>
                </a:cubicBezTo>
                <a:cubicBezTo>
                  <a:pt x="1327860" y="1993471"/>
                  <a:pt x="1326441" y="1993258"/>
                  <a:pt x="1325233" y="1991627"/>
                </a:cubicBezTo>
                <a:cubicBezTo>
                  <a:pt x="1326155" y="1990313"/>
                  <a:pt x="1326971" y="1989709"/>
                  <a:pt x="1327681" y="1989815"/>
                </a:cubicBezTo>
                <a:close/>
                <a:moveTo>
                  <a:pt x="2498522" y="1988278"/>
                </a:moveTo>
                <a:lnTo>
                  <a:pt x="2497593" y="1994492"/>
                </a:lnTo>
                <a:lnTo>
                  <a:pt x="2497945" y="1994762"/>
                </a:lnTo>
                <a:lnTo>
                  <a:pt x="2500481" y="1989548"/>
                </a:lnTo>
                <a:cubicBezTo>
                  <a:pt x="2500625" y="1988592"/>
                  <a:pt x="2499923" y="1988487"/>
                  <a:pt x="2498522" y="1988278"/>
                </a:cubicBezTo>
                <a:close/>
                <a:moveTo>
                  <a:pt x="1807809" y="1987726"/>
                </a:moveTo>
                <a:lnTo>
                  <a:pt x="1807427" y="1988821"/>
                </a:lnTo>
                <a:lnTo>
                  <a:pt x="1806465" y="1988295"/>
                </a:lnTo>
                <a:close/>
                <a:moveTo>
                  <a:pt x="297440" y="1985850"/>
                </a:moveTo>
                <a:cubicBezTo>
                  <a:pt x="299270" y="1985321"/>
                  <a:pt x="301000" y="1986783"/>
                  <a:pt x="301174" y="1990817"/>
                </a:cubicBezTo>
                <a:cubicBezTo>
                  <a:pt x="297894" y="1991931"/>
                  <a:pt x="296137" y="1993272"/>
                  <a:pt x="293091" y="1992816"/>
                </a:cubicBezTo>
                <a:cubicBezTo>
                  <a:pt x="293677" y="1988894"/>
                  <a:pt x="295611" y="1986378"/>
                  <a:pt x="297440" y="1985850"/>
                </a:cubicBezTo>
                <a:close/>
                <a:moveTo>
                  <a:pt x="1794300" y="1985706"/>
                </a:moveTo>
                <a:cubicBezTo>
                  <a:pt x="1793844" y="1988765"/>
                  <a:pt x="1793615" y="1990293"/>
                  <a:pt x="1793158" y="1993352"/>
                </a:cubicBezTo>
                <a:cubicBezTo>
                  <a:pt x="1797130" y="1987692"/>
                  <a:pt x="1797130" y="1987692"/>
                  <a:pt x="1794300" y="1985706"/>
                </a:cubicBezTo>
                <a:close/>
                <a:moveTo>
                  <a:pt x="2336098" y="1985610"/>
                </a:moveTo>
                <a:cubicBezTo>
                  <a:pt x="2340591" y="1987786"/>
                  <a:pt x="2355386" y="1985484"/>
                  <a:pt x="2353407" y="1998728"/>
                </a:cubicBezTo>
                <a:cubicBezTo>
                  <a:pt x="2347784" y="1993374"/>
                  <a:pt x="2341941" y="1989492"/>
                  <a:pt x="2336098" y="1985610"/>
                </a:cubicBezTo>
                <a:close/>
                <a:moveTo>
                  <a:pt x="1831808" y="1985465"/>
                </a:moveTo>
                <a:cubicBezTo>
                  <a:pt x="1834724" y="1985902"/>
                  <a:pt x="1840776" y="1985315"/>
                  <a:pt x="1839685" y="1992606"/>
                </a:cubicBezTo>
                <a:cubicBezTo>
                  <a:pt x="1835311" y="1991952"/>
                  <a:pt x="1830718" y="1992756"/>
                  <a:pt x="1831808" y="1985465"/>
                </a:cubicBezTo>
                <a:close/>
                <a:moveTo>
                  <a:pt x="1899547" y="1984516"/>
                </a:moveTo>
                <a:cubicBezTo>
                  <a:pt x="1900277" y="1984625"/>
                  <a:pt x="1901204" y="1984661"/>
                  <a:pt x="1902160" y="1984803"/>
                </a:cubicBezTo>
                <a:cubicBezTo>
                  <a:pt x="1905032" y="1985233"/>
                  <a:pt x="1908178" y="1986626"/>
                  <a:pt x="1907098" y="1993852"/>
                </a:cubicBezTo>
                <a:cubicBezTo>
                  <a:pt x="1902723" y="1993199"/>
                  <a:pt x="1898147" y="1993883"/>
                  <a:pt x="1899547" y="1984516"/>
                </a:cubicBezTo>
                <a:close/>
                <a:moveTo>
                  <a:pt x="2190409" y="1983014"/>
                </a:moveTo>
                <a:lnTo>
                  <a:pt x="2185496" y="1988515"/>
                </a:lnTo>
                <a:lnTo>
                  <a:pt x="2204739" y="1991296"/>
                </a:lnTo>
                <a:lnTo>
                  <a:pt x="2210685" y="1992089"/>
                </a:lnTo>
                <a:lnTo>
                  <a:pt x="2200142" y="1984468"/>
                </a:lnTo>
                <a:cubicBezTo>
                  <a:pt x="2196808" y="1982797"/>
                  <a:pt x="2193490" y="1982008"/>
                  <a:pt x="2190409" y="1983014"/>
                </a:cubicBezTo>
                <a:close/>
                <a:moveTo>
                  <a:pt x="305395" y="1982983"/>
                </a:moveTo>
                <a:cubicBezTo>
                  <a:pt x="305728" y="1983415"/>
                  <a:pt x="305569" y="1984478"/>
                  <a:pt x="305252" y="1986601"/>
                </a:cubicBezTo>
                <a:cubicBezTo>
                  <a:pt x="303919" y="1984869"/>
                  <a:pt x="303919" y="1984869"/>
                  <a:pt x="302586" y="1983138"/>
                </a:cubicBezTo>
                <a:cubicBezTo>
                  <a:pt x="304236" y="1982746"/>
                  <a:pt x="305061" y="1982550"/>
                  <a:pt x="305395" y="1982983"/>
                </a:cubicBezTo>
                <a:close/>
                <a:moveTo>
                  <a:pt x="2220830" y="1982479"/>
                </a:moveTo>
                <a:lnTo>
                  <a:pt x="2219224" y="1993227"/>
                </a:lnTo>
                <a:lnTo>
                  <a:pt x="2254391" y="1997916"/>
                </a:lnTo>
                <a:close/>
                <a:moveTo>
                  <a:pt x="5263699" y="1982352"/>
                </a:moveTo>
                <a:lnTo>
                  <a:pt x="5264543" y="1983753"/>
                </a:lnTo>
                <a:cubicBezTo>
                  <a:pt x="5267247" y="1988026"/>
                  <a:pt x="5272141" y="1995104"/>
                  <a:pt x="5277178" y="1999110"/>
                </a:cubicBezTo>
                <a:lnTo>
                  <a:pt x="5277712" y="1999324"/>
                </a:lnTo>
                <a:close/>
                <a:moveTo>
                  <a:pt x="179319" y="1981094"/>
                </a:moveTo>
                <a:cubicBezTo>
                  <a:pt x="192689" y="1986210"/>
                  <a:pt x="166456" y="2004114"/>
                  <a:pt x="162929" y="2006705"/>
                </a:cubicBezTo>
                <a:cubicBezTo>
                  <a:pt x="143818" y="2020737"/>
                  <a:pt x="122877" y="2034756"/>
                  <a:pt x="103514" y="2048728"/>
                </a:cubicBezTo>
                <a:cubicBezTo>
                  <a:pt x="94732" y="2054950"/>
                  <a:pt x="86396" y="2059940"/>
                  <a:pt x="77347" y="2067941"/>
                </a:cubicBezTo>
                <a:cubicBezTo>
                  <a:pt x="72282" y="2070302"/>
                  <a:pt x="64315" y="2081583"/>
                  <a:pt x="59310" y="2073041"/>
                </a:cubicBezTo>
                <a:cubicBezTo>
                  <a:pt x="85771" y="2053611"/>
                  <a:pt x="112124" y="2033149"/>
                  <a:pt x="138813" y="2012195"/>
                </a:cubicBezTo>
                <a:lnTo>
                  <a:pt x="139136" y="2011763"/>
                </a:lnTo>
                <a:lnTo>
                  <a:pt x="138228" y="2009319"/>
                </a:lnTo>
                <a:cubicBezTo>
                  <a:pt x="137920" y="2008721"/>
                  <a:pt x="137578" y="2008346"/>
                  <a:pt x="136895" y="2007595"/>
                </a:cubicBezTo>
                <a:cubicBezTo>
                  <a:pt x="138698" y="2006178"/>
                  <a:pt x="139476" y="2006294"/>
                  <a:pt x="139723" y="2007305"/>
                </a:cubicBezTo>
                <a:lnTo>
                  <a:pt x="139434" y="2011364"/>
                </a:lnTo>
                <a:lnTo>
                  <a:pt x="147846" y="2000131"/>
                </a:lnTo>
                <a:cubicBezTo>
                  <a:pt x="151259" y="1996777"/>
                  <a:pt x="154780" y="1993796"/>
                  <a:pt x="157526" y="1990309"/>
                </a:cubicBezTo>
                <a:cubicBezTo>
                  <a:pt x="164810" y="1983602"/>
                  <a:pt x="171867" y="1978422"/>
                  <a:pt x="179319" y="1981094"/>
                </a:cubicBezTo>
                <a:close/>
                <a:moveTo>
                  <a:pt x="2393912" y="1980698"/>
                </a:moveTo>
                <a:lnTo>
                  <a:pt x="2400210" y="1988097"/>
                </a:lnTo>
                <a:lnTo>
                  <a:pt x="2398033" y="1990716"/>
                </a:lnTo>
                <a:lnTo>
                  <a:pt x="2403001" y="1992764"/>
                </a:lnTo>
                <a:lnTo>
                  <a:pt x="2414968" y="1998054"/>
                </a:lnTo>
                <a:lnTo>
                  <a:pt x="2426651" y="1999799"/>
                </a:lnTo>
                <a:lnTo>
                  <a:pt x="2426138" y="1998574"/>
                </a:lnTo>
                <a:lnTo>
                  <a:pt x="2419075" y="1992007"/>
                </a:lnTo>
                <a:cubicBezTo>
                  <a:pt x="2415934" y="1990788"/>
                  <a:pt x="2412493" y="1990274"/>
                  <a:pt x="2409548" y="1989052"/>
                </a:cubicBezTo>
                <a:close/>
                <a:moveTo>
                  <a:pt x="1245348" y="1980234"/>
                </a:moveTo>
                <a:cubicBezTo>
                  <a:pt x="1248265" y="1980670"/>
                  <a:pt x="1251180" y="1981106"/>
                  <a:pt x="1254097" y="1981541"/>
                </a:cubicBezTo>
                <a:cubicBezTo>
                  <a:pt x="1253870" y="1983064"/>
                  <a:pt x="1253415" y="1986110"/>
                  <a:pt x="1252960" y="1989156"/>
                </a:cubicBezTo>
                <a:cubicBezTo>
                  <a:pt x="1250043" y="1988720"/>
                  <a:pt x="1247126" y="1988284"/>
                  <a:pt x="1244210" y="1987849"/>
                </a:cubicBezTo>
                <a:cubicBezTo>
                  <a:pt x="1244665" y="1984803"/>
                  <a:pt x="1245121" y="1981757"/>
                  <a:pt x="1245348" y="1980234"/>
                </a:cubicBezTo>
                <a:close/>
                <a:moveTo>
                  <a:pt x="1492330" y="1979216"/>
                </a:moveTo>
                <a:cubicBezTo>
                  <a:pt x="1491193" y="1986831"/>
                  <a:pt x="1485359" y="1985959"/>
                  <a:pt x="1483125" y="1980954"/>
                </a:cubicBezTo>
                <a:cubicBezTo>
                  <a:pt x="1486269" y="1979867"/>
                  <a:pt x="1489186" y="1980303"/>
                  <a:pt x="1492330" y="1979216"/>
                </a:cubicBezTo>
                <a:close/>
                <a:moveTo>
                  <a:pt x="2157462" y="1978872"/>
                </a:moveTo>
                <a:cubicBezTo>
                  <a:pt x="2155104" y="1978519"/>
                  <a:pt x="2152817" y="1978666"/>
                  <a:pt x="2150978" y="1979857"/>
                </a:cubicBezTo>
                <a:lnTo>
                  <a:pt x="2149189" y="1983267"/>
                </a:lnTo>
                <a:lnTo>
                  <a:pt x="2167825" y="1985961"/>
                </a:lnTo>
                <a:lnTo>
                  <a:pt x="2169475" y="1982621"/>
                </a:lnTo>
                <a:cubicBezTo>
                  <a:pt x="2167181" y="1982278"/>
                  <a:pt x="2162177" y="1979576"/>
                  <a:pt x="2157462" y="1978872"/>
                </a:cubicBezTo>
                <a:close/>
                <a:moveTo>
                  <a:pt x="1231960" y="1977539"/>
                </a:moveTo>
                <a:cubicBezTo>
                  <a:pt x="1236334" y="1978193"/>
                  <a:pt x="1240944" y="1977278"/>
                  <a:pt x="1239537" y="1986689"/>
                </a:cubicBezTo>
                <a:cubicBezTo>
                  <a:pt x="1236621" y="1986252"/>
                  <a:pt x="1230554" y="1986949"/>
                  <a:pt x="1231960" y="1977539"/>
                </a:cubicBezTo>
                <a:close/>
                <a:moveTo>
                  <a:pt x="463812" y="1973080"/>
                </a:moveTo>
                <a:cubicBezTo>
                  <a:pt x="468187" y="1973733"/>
                  <a:pt x="472796" y="1972819"/>
                  <a:pt x="471390" y="1982230"/>
                </a:cubicBezTo>
                <a:cubicBezTo>
                  <a:pt x="468474" y="1981795"/>
                  <a:pt x="462406" y="1982491"/>
                  <a:pt x="463812" y="1973080"/>
                </a:cubicBezTo>
                <a:close/>
                <a:moveTo>
                  <a:pt x="972021" y="1972575"/>
                </a:moveTo>
                <a:lnTo>
                  <a:pt x="967979" y="1973893"/>
                </a:lnTo>
                <a:cubicBezTo>
                  <a:pt x="964919" y="1973436"/>
                  <a:pt x="959031" y="1970993"/>
                  <a:pt x="957659" y="1980170"/>
                </a:cubicBezTo>
                <a:cubicBezTo>
                  <a:pt x="960718" y="1980627"/>
                  <a:pt x="964043" y="1979303"/>
                  <a:pt x="967103" y="1979761"/>
                </a:cubicBezTo>
                <a:lnTo>
                  <a:pt x="971072" y="1977889"/>
                </a:lnTo>
                <a:lnTo>
                  <a:pt x="970390" y="1975313"/>
                </a:lnTo>
                <a:close/>
                <a:moveTo>
                  <a:pt x="1858364" y="1972357"/>
                </a:moveTo>
                <a:lnTo>
                  <a:pt x="1860633" y="1985313"/>
                </a:lnTo>
                <a:cubicBezTo>
                  <a:pt x="1864151" y="1982710"/>
                  <a:pt x="1867439" y="1981637"/>
                  <a:pt x="1870727" y="1980565"/>
                </a:cubicBezTo>
                <a:cubicBezTo>
                  <a:pt x="1870042" y="1985154"/>
                  <a:pt x="1869394" y="1989489"/>
                  <a:pt x="1868708" y="1994079"/>
                </a:cubicBezTo>
                <a:cubicBezTo>
                  <a:pt x="1861058" y="1992936"/>
                  <a:pt x="1853637" y="1990263"/>
                  <a:pt x="1846178" y="1987845"/>
                </a:cubicBezTo>
                <a:cubicBezTo>
                  <a:pt x="1848165" y="1985014"/>
                  <a:pt x="1849924" y="1983712"/>
                  <a:pt x="1851911" y="1980880"/>
                </a:cubicBezTo>
                <a:cubicBezTo>
                  <a:pt x="1839671" y="1979052"/>
                  <a:pt x="1829216" y="1977489"/>
                  <a:pt x="1816976" y="1975660"/>
                </a:cubicBezTo>
                <a:cubicBezTo>
                  <a:pt x="1818049" y="1978949"/>
                  <a:pt x="1817363" y="1983539"/>
                  <a:pt x="1816944" y="1986344"/>
                </a:cubicBezTo>
                <a:lnTo>
                  <a:pt x="1795985" y="1984468"/>
                </a:lnTo>
                <a:lnTo>
                  <a:pt x="1803184" y="1986497"/>
                </a:lnTo>
                <a:lnTo>
                  <a:pt x="1806465" y="1988295"/>
                </a:lnTo>
                <a:lnTo>
                  <a:pt x="1804054" y="1989313"/>
                </a:lnTo>
                <a:cubicBezTo>
                  <a:pt x="1803090" y="1990537"/>
                  <a:pt x="1802421" y="1992392"/>
                  <a:pt x="1802078" y="1994686"/>
                </a:cubicBezTo>
                <a:cubicBezTo>
                  <a:pt x="1803735" y="1994933"/>
                  <a:pt x="1804996" y="1994340"/>
                  <a:pt x="1805931" y="1993112"/>
                </a:cubicBezTo>
                <a:lnTo>
                  <a:pt x="1807427" y="1988821"/>
                </a:lnTo>
                <a:lnTo>
                  <a:pt x="1816300" y="1993683"/>
                </a:lnTo>
                <a:cubicBezTo>
                  <a:pt x="1826320" y="1999871"/>
                  <a:pt x="1836408" y="2002550"/>
                  <a:pt x="1846724" y="2003702"/>
                </a:cubicBezTo>
                <a:lnTo>
                  <a:pt x="1872954" y="2004397"/>
                </a:lnTo>
                <a:lnTo>
                  <a:pt x="1872693" y="2002770"/>
                </a:lnTo>
                <a:cubicBezTo>
                  <a:pt x="1875691" y="2003218"/>
                  <a:pt x="1881535" y="2002136"/>
                  <a:pt x="1886343" y="2002855"/>
                </a:cubicBezTo>
                <a:cubicBezTo>
                  <a:pt x="1888748" y="2003214"/>
                  <a:pt x="1890893" y="2004023"/>
                  <a:pt x="1892294" y="2005699"/>
                </a:cubicBezTo>
                <a:lnTo>
                  <a:pt x="1892934" y="2009156"/>
                </a:lnTo>
                <a:lnTo>
                  <a:pt x="1908890" y="2014261"/>
                </a:lnTo>
                <a:lnTo>
                  <a:pt x="1936382" y="2026513"/>
                </a:lnTo>
                <a:lnTo>
                  <a:pt x="1937274" y="2026472"/>
                </a:lnTo>
                <a:lnTo>
                  <a:pt x="1950686" y="2026096"/>
                </a:lnTo>
                <a:lnTo>
                  <a:pt x="1954418" y="2025992"/>
                </a:lnTo>
                <a:lnTo>
                  <a:pt x="1957218" y="2023557"/>
                </a:lnTo>
                <a:cubicBezTo>
                  <a:pt x="1958701" y="2022767"/>
                  <a:pt x="1960090" y="2022791"/>
                  <a:pt x="1960980" y="2024683"/>
                </a:cubicBezTo>
                <a:lnTo>
                  <a:pt x="1961133" y="2025804"/>
                </a:lnTo>
                <a:lnTo>
                  <a:pt x="1991245" y="2024962"/>
                </a:lnTo>
                <a:cubicBezTo>
                  <a:pt x="2006766" y="2025717"/>
                  <a:pt x="2022358" y="2015540"/>
                  <a:pt x="2039117" y="2016742"/>
                </a:cubicBezTo>
                <a:lnTo>
                  <a:pt x="2050642" y="2016100"/>
                </a:lnTo>
                <a:lnTo>
                  <a:pt x="2049074" y="2004284"/>
                </a:lnTo>
                <a:cubicBezTo>
                  <a:pt x="2043414" y="1995082"/>
                  <a:pt x="2028147" y="1997197"/>
                  <a:pt x="2021265" y="1996169"/>
                </a:cubicBezTo>
                <a:cubicBezTo>
                  <a:pt x="2006429" y="1990826"/>
                  <a:pt x="1987907" y="1980503"/>
                  <a:pt x="1974269" y="1998530"/>
                </a:cubicBezTo>
                <a:cubicBezTo>
                  <a:pt x="1972467" y="1989661"/>
                  <a:pt x="1968075" y="1985487"/>
                  <a:pt x="1962985" y="1983358"/>
                </a:cubicBezTo>
                <a:lnTo>
                  <a:pt x="1956581" y="1982157"/>
                </a:lnTo>
                <a:lnTo>
                  <a:pt x="1957599" y="1983833"/>
                </a:lnTo>
                <a:cubicBezTo>
                  <a:pt x="1957570" y="1986640"/>
                  <a:pt x="1956660" y="1990116"/>
                  <a:pt x="1956074" y="1994043"/>
                </a:cubicBezTo>
                <a:cubicBezTo>
                  <a:pt x="1951497" y="1993359"/>
                  <a:pt x="1946686" y="1994246"/>
                  <a:pt x="1942344" y="1991992"/>
                </a:cubicBezTo>
                <a:cubicBezTo>
                  <a:pt x="1939537" y="1990770"/>
                  <a:pt x="1938687" y="1988635"/>
                  <a:pt x="1938655" y="1986021"/>
                </a:cubicBezTo>
                <a:lnTo>
                  <a:pt x="1939654" y="1978802"/>
                </a:lnTo>
                <a:lnTo>
                  <a:pt x="1926302" y="1975987"/>
                </a:lnTo>
                <a:cubicBezTo>
                  <a:pt x="1924906" y="1974867"/>
                  <a:pt x="1922402" y="1973320"/>
                  <a:pt x="1919754" y="1972729"/>
                </a:cubicBezTo>
                <a:cubicBezTo>
                  <a:pt x="1917107" y="1972137"/>
                  <a:pt x="1914315" y="1972502"/>
                  <a:pt x="1912349" y="1975204"/>
                </a:cubicBezTo>
                <a:cubicBezTo>
                  <a:pt x="1913878" y="1975432"/>
                  <a:pt x="1913649" y="1976962"/>
                  <a:pt x="1914950" y="1978719"/>
                </a:cubicBezTo>
                <a:lnTo>
                  <a:pt x="1892785" y="1976909"/>
                </a:lnTo>
                <a:lnTo>
                  <a:pt x="1889934" y="1986367"/>
                </a:lnTo>
                <a:cubicBezTo>
                  <a:pt x="1888033" y="1988625"/>
                  <a:pt x="1885509" y="1989811"/>
                  <a:pt x="1883100" y="1990233"/>
                </a:cubicBezTo>
                <a:cubicBezTo>
                  <a:pt x="1878308" y="1992646"/>
                  <a:pt x="1877463" y="1987827"/>
                  <a:pt x="1875318" y="1981250"/>
                </a:cubicBezTo>
                <a:cubicBezTo>
                  <a:pt x="1876848" y="1981479"/>
                  <a:pt x="1879079" y="1981812"/>
                  <a:pt x="1881071" y="1981132"/>
                </a:cubicBezTo>
                <a:lnTo>
                  <a:pt x="1884483" y="1976232"/>
                </a:lnTo>
                <a:lnTo>
                  <a:pt x="1868869" y="1974958"/>
                </a:lnTo>
                <a:close/>
                <a:moveTo>
                  <a:pt x="204229" y="1972215"/>
                </a:moveTo>
                <a:cubicBezTo>
                  <a:pt x="207227" y="1972663"/>
                  <a:pt x="213207" y="1971954"/>
                  <a:pt x="211800" y="1981364"/>
                </a:cubicBezTo>
                <a:cubicBezTo>
                  <a:pt x="207554" y="1980729"/>
                  <a:pt x="202823" y="1981627"/>
                  <a:pt x="204229" y="1972215"/>
                </a:cubicBezTo>
                <a:close/>
                <a:moveTo>
                  <a:pt x="2108332" y="1971820"/>
                </a:moveTo>
                <a:lnTo>
                  <a:pt x="2107282" y="1973327"/>
                </a:lnTo>
                <a:cubicBezTo>
                  <a:pt x="2109449" y="1973651"/>
                  <a:pt x="2111621" y="1974367"/>
                  <a:pt x="2113424" y="1973855"/>
                </a:cubicBezTo>
                <a:lnTo>
                  <a:pt x="2114346" y="1972248"/>
                </a:lnTo>
                <a:close/>
                <a:moveTo>
                  <a:pt x="2024774" y="1971093"/>
                </a:moveTo>
                <a:lnTo>
                  <a:pt x="2018920" y="1982613"/>
                </a:lnTo>
                <a:lnTo>
                  <a:pt x="2020783" y="1982926"/>
                </a:lnTo>
                <a:cubicBezTo>
                  <a:pt x="2024061" y="1983221"/>
                  <a:pt x="2027234" y="1982913"/>
                  <a:pt x="2030636" y="1981076"/>
                </a:cubicBezTo>
                <a:lnTo>
                  <a:pt x="2039206" y="1976304"/>
                </a:lnTo>
                <a:lnTo>
                  <a:pt x="2026971" y="1971204"/>
                </a:lnTo>
                <a:close/>
                <a:moveTo>
                  <a:pt x="1288251" y="1970759"/>
                </a:moveTo>
                <a:cubicBezTo>
                  <a:pt x="1294480" y="1971006"/>
                  <a:pt x="1300706" y="1977258"/>
                  <a:pt x="1299164" y="1987569"/>
                </a:cubicBezTo>
                <a:cubicBezTo>
                  <a:pt x="1292939" y="1986638"/>
                  <a:pt x="1286480" y="1987265"/>
                  <a:pt x="1280720" y="1983222"/>
                </a:cubicBezTo>
                <a:cubicBezTo>
                  <a:pt x="1276283" y="1980967"/>
                  <a:pt x="1280326" y="1975206"/>
                  <a:pt x="1282309" y="1972586"/>
                </a:cubicBezTo>
                <a:cubicBezTo>
                  <a:pt x="1284098" y="1971261"/>
                  <a:pt x="1286174" y="1970677"/>
                  <a:pt x="1288251" y="1970759"/>
                </a:cubicBezTo>
                <a:close/>
                <a:moveTo>
                  <a:pt x="985716" y="1970290"/>
                </a:moveTo>
                <a:cubicBezTo>
                  <a:pt x="984187" y="1970061"/>
                  <a:pt x="981128" y="1969604"/>
                  <a:pt x="977841" y="1970677"/>
                </a:cubicBezTo>
                <a:cubicBezTo>
                  <a:pt x="976311" y="1970449"/>
                  <a:pt x="974610" y="1971367"/>
                  <a:pt x="972909" y="1972285"/>
                </a:cubicBezTo>
                <a:lnTo>
                  <a:pt x="972764" y="1972333"/>
                </a:lnTo>
                <a:lnTo>
                  <a:pt x="973045" y="1973331"/>
                </a:lnTo>
                <a:cubicBezTo>
                  <a:pt x="973342" y="1973776"/>
                  <a:pt x="973638" y="1974224"/>
                  <a:pt x="973520" y="1975010"/>
                </a:cubicBezTo>
                <a:lnTo>
                  <a:pt x="972484" y="1977120"/>
                </a:lnTo>
                <a:lnTo>
                  <a:pt x="975626" y="1975035"/>
                </a:lnTo>
                <a:cubicBezTo>
                  <a:pt x="980214" y="1975721"/>
                  <a:pt x="984573" y="1977936"/>
                  <a:pt x="985716" y="1970290"/>
                </a:cubicBezTo>
                <a:close/>
                <a:moveTo>
                  <a:pt x="1489348" y="1968695"/>
                </a:moveTo>
                <a:cubicBezTo>
                  <a:pt x="1492266" y="1969131"/>
                  <a:pt x="1495181" y="1969567"/>
                  <a:pt x="1498098" y="1970003"/>
                </a:cubicBezTo>
                <a:cubicBezTo>
                  <a:pt x="1497870" y="1971525"/>
                  <a:pt x="1497415" y="1974571"/>
                  <a:pt x="1496960" y="1977617"/>
                </a:cubicBezTo>
                <a:cubicBezTo>
                  <a:pt x="1494044" y="1977181"/>
                  <a:pt x="1491127" y="1976745"/>
                  <a:pt x="1488210" y="1976309"/>
                </a:cubicBezTo>
                <a:cubicBezTo>
                  <a:pt x="1488665" y="1973263"/>
                  <a:pt x="1489120" y="1970217"/>
                  <a:pt x="1489348" y="1968695"/>
                </a:cubicBezTo>
                <a:close/>
                <a:moveTo>
                  <a:pt x="1976848" y="1968658"/>
                </a:moveTo>
                <a:lnTo>
                  <a:pt x="1972136" y="1968766"/>
                </a:lnTo>
                <a:lnTo>
                  <a:pt x="1981631" y="1970185"/>
                </a:lnTo>
                <a:lnTo>
                  <a:pt x="1982501" y="1968946"/>
                </a:lnTo>
                <a:close/>
                <a:moveTo>
                  <a:pt x="1035606" y="1967545"/>
                </a:moveTo>
                <a:cubicBezTo>
                  <a:pt x="1041888" y="1968484"/>
                  <a:pt x="1048171" y="1969423"/>
                  <a:pt x="1054453" y="1970361"/>
                </a:cubicBezTo>
                <a:cubicBezTo>
                  <a:pt x="1052914" y="1980663"/>
                  <a:pt x="1043270" y="1980726"/>
                  <a:pt x="1038339" y="1981493"/>
                </a:cubicBezTo>
                <a:cubicBezTo>
                  <a:pt x="1037689" y="1976883"/>
                  <a:pt x="1036778" y="1972234"/>
                  <a:pt x="1035606" y="1967545"/>
                </a:cubicBezTo>
                <a:close/>
                <a:moveTo>
                  <a:pt x="1708011" y="1967153"/>
                </a:moveTo>
                <a:cubicBezTo>
                  <a:pt x="1709904" y="1966876"/>
                  <a:pt x="1712035" y="1967568"/>
                  <a:pt x="1713534" y="1967792"/>
                </a:cubicBezTo>
                <a:cubicBezTo>
                  <a:pt x="1712444" y="1975083"/>
                  <a:pt x="1708415" y="1972990"/>
                  <a:pt x="1703919" y="1972318"/>
                </a:cubicBezTo>
                <a:cubicBezTo>
                  <a:pt x="1704464" y="1968672"/>
                  <a:pt x="1706118" y="1967429"/>
                  <a:pt x="1708011" y="1967153"/>
                </a:cubicBezTo>
                <a:close/>
                <a:moveTo>
                  <a:pt x="1399087" y="1965690"/>
                </a:moveTo>
                <a:cubicBezTo>
                  <a:pt x="1400857" y="1965566"/>
                  <a:pt x="1402591" y="1966992"/>
                  <a:pt x="1403010" y="1969390"/>
                </a:cubicBezTo>
                <a:cubicBezTo>
                  <a:pt x="1399737" y="1970459"/>
                  <a:pt x="1396464" y="1971526"/>
                  <a:pt x="1394941" y="1971299"/>
                </a:cubicBezTo>
                <a:cubicBezTo>
                  <a:pt x="1395510" y="1967491"/>
                  <a:pt x="1397318" y="1965815"/>
                  <a:pt x="1399087" y="1965690"/>
                </a:cubicBezTo>
                <a:close/>
                <a:moveTo>
                  <a:pt x="455651" y="1964511"/>
                </a:moveTo>
                <a:cubicBezTo>
                  <a:pt x="454343" y="1973260"/>
                  <a:pt x="449774" y="1972577"/>
                  <a:pt x="447382" y="1967748"/>
                </a:cubicBezTo>
                <a:cubicBezTo>
                  <a:pt x="450645" y="1966744"/>
                  <a:pt x="453909" y="1965741"/>
                  <a:pt x="455651" y="1964511"/>
                </a:cubicBezTo>
                <a:close/>
                <a:moveTo>
                  <a:pt x="1595785" y="1963646"/>
                </a:moveTo>
                <a:cubicBezTo>
                  <a:pt x="1594480" y="1972389"/>
                  <a:pt x="1590291" y="1970486"/>
                  <a:pt x="1585917" y="1969833"/>
                </a:cubicBezTo>
                <a:cubicBezTo>
                  <a:pt x="1587037" y="1962339"/>
                  <a:pt x="1591411" y="1962993"/>
                  <a:pt x="1595785" y="1963646"/>
                </a:cubicBezTo>
                <a:close/>
                <a:moveTo>
                  <a:pt x="2286589" y="1963335"/>
                </a:moveTo>
                <a:lnTo>
                  <a:pt x="2291615" y="1968596"/>
                </a:lnTo>
                <a:cubicBezTo>
                  <a:pt x="2297064" y="1972476"/>
                  <a:pt x="2302901" y="1975286"/>
                  <a:pt x="2308795" y="1977714"/>
                </a:cubicBezTo>
                <a:cubicBezTo>
                  <a:pt x="2317749" y="1980602"/>
                  <a:pt x="2333928" y="1975275"/>
                  <a:pt x="2330758" y="1996486"/>
                </a:cubicBezTo>
                <a:cubicBezTo>
                  <a:pt x="2314408" y="1992494"/>
                  <a:pt x="2299787" y="1985662"/>
                  <a:pt x="2282955" y="1983148"/>
                </a:cubicBezTo>
                <a:lnTo>
                  <a:pt x="2282333" y="1983158"/>
                </a:lnTo>
                <a:lnTo>
                  <a:pt x="2356333" y="2012107"/>
                </a:lnTo>
                <a:lnTo>
                  <a:pt x="2369685" y="2015993"/>
                </a:lnTo>
                <a:lnTo>
                  <a:pt x="2431561" y="2026387"/>
                </a:lnTo>
                <a:lnTo>
                  <a:pt x="2430171" y="2018450"/>
                </a:lnTo>
                <a:cubicBezTo>
                  <a:pt x="2425812" y="2016236"/>
                  <a:pt x="2422982" y="2014250"/>
                  <a:pt x="2418393" y="2013564"/>
                </a:cubicBezTo>
                <a:lnTo>
                  <a:pt x="2417303" y="2013175"/>
                </a:lnTo>
                <a:lnTo>
                  <a:pt x="2405648" y="2011971"/>
                </a:lnTo>
                <a:cubicBezTo>
                  <a:pt x="2386768" y="2008181"/>
                  <a:pt x="2367108" y="2001754"/>
                  <a:pt x="2362512" y="2001068"/>
                </a:cubicBezTo>
                <a:cubicBezTo>
                  <a:pt x="2363192" y="1996518"/>
                  <a:pt x="2364894" y="1995610"/>
                  <a:pt x="2366866" y="1995516"/>
                </a:cubicBezTo>
                <a:lnTo>
                  <a:pt x="2367605" y="1995435"/>
                </a:lnTo>
                <a:lnTo>
                  <a:pt x="2351847" y="1989810"/>
                </a:lnTo>
                <a:close/>
                <a:moveTo>
                  <a:pt x="337862" y="1962303"/>
                </a:moveTo>
                <a:cubicBezTo>
                  <a:pt x="340778" y="1962740"/>
                  <a:pt x="346846" y="1962042"/>
                  <a:pt x="345439" y="1971453"/>
                </a:cubicBezTo>
                <a:cubicBezTo>
                  <a:pt x="342522" y="1971017"/>
                  <a:pt x="336455" y="1971714"/>
                  <a:pt x="337862" y="1962303"/>
                </a:cubicBezTo>
                <a:close/>
                <a:moveTo>
                  <a:pt x="231914" y="1962106"/>
                </a:moveTo>
                <a:cubicBezTo>
                  <a:pt x="230778" y="1969713"/>
                  <a:pt x="224946" y="1968841"/>
                  <a:pt x="222695" y="1963946"/>
                </a:cubicBezTo>
                <a:cubicBezTo>
                  <a:pt x="225848" y="1962809"/>
                  <a:pt x="228763" y="1963244"/>
                  <a:pt x="231914" y="1962106"/>
                </a:cubicBezTo>
                <a:close/>
                <a:moveTo>
                  <a:pt x="1406073" y="1961615"/>
                </a:moveTo>
                <a:cubicBezTo>
                  <a:pt x="1406371" y="1962280"/>
                  <a:pt x="1406130" y="1963899"/>
                  <a:pt x="1405646" y="1967136"/>
                </a:cubicBezTo>
                <a:cubicBezTo>
                  <a:pt x="1404574" y="1963666"/>
                  <a:pt x="1404574" y="1963666"/>
                  <a:pt x="1403259" y="1961815"/>
                </a:cubicBezTo>
                <a:cubicBezTo>
                  <a:pt x="1404936" y="1961239"/>
                  <a:pt x="1405774" y="1960950"/>
                  <a:pt x="1406073" y="1961615"/>
                </a:cubicBezTo>
                <a:close/>
                <a:moveTo>
                  <a:pt x="2594119" y="1960612"/>
                </a:moveTo>
                <a:cubicBezTo>
                  <a:pt x="2615433" y="1973178"/>
                  <a:pt x="2635739" y="1983768"/>
                  <a:pt x="2657053" y="1996332"/>
                </a:cubicBezTo>
                <a:cubicBezTo>
                  <a:pt x="2657738" y="1991745"/>
                  <a:pt x="2629426" y="1973705"/>
                  <a:pt x="2594119" y="1960612"/>
                </a:cubicBezTo>
                <a:close/>
                <a:moveTo>
                  <a:pt x="1341961" y="1960071"/>
                </a:moveTo>
                <a:cubicBezTo>
                  <a:pt x="1354317" y="1960565"/>
                  <a:pt x="1366810" y="1965137"/>
                  <a:pt x="1377886" y="1968337"/>
                </a:cubicBezTo>
                <a:cubicBezTo>
                  <a:pt x="1371113" y="1971962"/>
                  <a:pt x="1363268" y="1972334"/>
                  <a:pt x="1355452" y="1974257"/>
                </a:cubicBezTo>
                <a:cubicBezTo>
                  <a:pt x="1349130" y="1974858"/>
                  <a:pt x="1341512" y="1973720"/>
                  <a:pt x="1334965" y="1975832"/>
                </a:cubicBezTo>
                <a:cubicBezTo>
                  <a:pt x="1328418" y="1977945"/>
                  <a:pt x="1329076" y="1983968"/>
                  <a:pt x="1325351" y="1988047"/>
                </a:cubicBezTo>
                <a:cubicBezTo>
                  <a:pt x="1318352" y="1993184"/>
                  <a:pt x="1311016" y="1979724"/>
                  <a:pt x="1306859" y="1976269"/>
                </a:cubicBezTo>
                <a:cubicBezTo>
                  <a:pt x="1317385" y="1963160"/>
                  <a:pt x="1329604" y="1959578"/>
                  <a:pt x="1341961" y="1960071"/>
                </a:cubicBezTo>
                <a:close/>
                <a:moveTo>
                  <a:pt x="1282958" y="1957721"/>
                </a:moveTo>
                <a:cubicBezTo>
                  <a:pt x="1285272" y="1958438"/>
                  <a:pt x="1287290" y="1960144"/>
                  <a:pt x="1288786" y="1963368"/>
                </a:cubicBezTo>
                <a:cubicBezTo>
                  <a:pt x="1279057" y="1964979"/>
                  <a:pt x="1269104" y="1968088"/>
                  <a:pt x="1259374" y="1969699"/>
                </a:cubicBezTo>
                <a:cubicBezTo>
                  <a:pt x="1259597" y="1968201"/>
                  <a:pt x="1259821" y="1966701"/>
                  <a:pt x="1260269" y="1963704"/>
                </a:cubicBezTo>
                <a:cubicBezTo>
                  <a:pt x="1266407" y="1962323"/>
                  <a:pt x="1276014" y="1955570"/>
                  <a:pt x="1282958" y="1957721"/>
                </a:cubicBezTo>
                <a:close/>
                <a:moveTo>
                  <a:pt x="2429869" y="1957694"/>
                </a:moveTo>
                <a:lnTo>
                  <a:pt x="2430780" y="1958460"/>
                </a:lnTo>
                <a:lnTo>
                  <a:pt x="2437253" y="1960580"/>
                </a:lnTo>
                <a:lnTo>
                  <a:pt x="2435787" y="1962673"/>
                </a:lnTo>
                <a:lnTo>
                  <a:pt x="2440605" y="1966727"/>
                </a:lnTo>
                <a:lnTo>
                  <a:pt x="2443059" y="1967556"/>
                </a:lnTo>
                <a:lnTo>
                  <a:pt x="2449849" y="1968571"/>
                </a:lnTo>
                <a:lnTo>
                  <a:pt x="2449667" y="1969790"/>
                </a:lnTo>
                <a:lnTo>
                  <a:pt x="2467548" y="1975832"/>
                </a:lnTo>
                <a:cubicBezTo>
                  <a:pt x="2448221" y="1960437"/>
                  <a:pt x="2448221" y="1960437"/>
                  <a:pt x="2429869" y="1957694"/>
                </a:cubicBezTo>
                <a:close/>
                <a:moveTo>
                  <a:pt x="2349937" y="1956707"/>
                </a:moveTo>
                <a:lnTo>
                  <a:pt x="2345142" y="1959883"/>
                </a:lnTo>
                <a:lnTo>
                  <a:pt x="2370262" y="1979273"/>
                </a:lnTo>
                <a:lnTo>
                  <a:pt x="2380676" y="1983564"/>
                </a:lnTo>
                <a:lnTo>
                  <a:pt x="2383343" y="1974960"/>
                </a:lnTo>
                <a:lnTo>
                  <a:pt x="2363607" y="1963427"/>
                </a:lnTo>
                <a:cubicBezTo>
                  <a:pt x="2360825" y="1962425"/>
                  <a:pt x="2357993" y="1960536"/>
                  <a:pt x="2355168" y="1958841"/>
                </a:cubicBezTo>
                <a:close/>
                <a:moveTo>
                  <a:pt x="1815667" y="1956067"/>
                </a:moveTo>
                <a:lnTo>
                  <a:pt x="1810012" y="1956758"/>
                </a:lnTo>
                <a:lnTo>
                  <a:pt x="1824925" y="1964335"/>
                </a:lnTo>
                <a:lnTo>
                  <a:pt x="1827206" y="1962289"/>
                </a:lnTo>
                <a:lnTo>
                  <a:pt x="1825637" y="1957361"/>
                </a:lnTo>
                <a:cubicBezTo>
                  <a:pt x="1822806" y="1955375"/>
                  <a:pt x="1818935" y="1955123"/>
                  <a:pt x="1815667" y="1956067"/>
                </a:cubicBezTo>
                <a:close/>
                <a:moveTo>
                  <a:pt x="1298241" y="1953927"/>
                </a:moveTo>
                <a:cubicBezTo>
                  <a:pt x="1297152" y="1961218"/>
                  <a:pt x="1292475" y="1962011"/>
                  <a:pt x="1289981" y="1957165"/>
                </a:cubicBezTo>
                <a:cubicBezTo>
                  <a:pt x="1291511" y="1955903"/>
                  <a:pt x="1294840" y="1955159"/>
                  <a:pt x="1298241" y="1953927"/>
                </a:cubicBezTo>
                <a:close/>
                <a:moveTo>
                  <a:pt x="2577579" y="1953199"/>
                </a:moveTo>
                <a:lnTo>
                  <a:pt x="2576224" y="1954811"/>
                </a:lnTo>
                <a:cubicBezTo>
                  <a:pt x="2578518" y="1955154"/>
                  <a:pt x="2581788" y="1956815"/>
                  <a:pt x="2584713" y="1956861"/>
                </a:cubicBezTo>
                <a:lnTo>
                  <a:pt x="2585893" y="1955456"/>
                </a:lnTo>
                <a:close/>
                <a:moveTo>
                  <a:pt x="1092659" y="1953087"/>
                </a:moveTo>
                <a:cubicBezTo>
                  <a:pt x="1084953" y="1973514"/>
                  <a:pt x="1069190" y="1966535"/>
                  <a:pt x="1060309" y="1963666"/>
                </a:cubicBezTo>
                <a:cubicBezTo>
                  <a:pt x="1069925" y="1951232"/>
                  <a:pt x="1081839" y="1954554"/>
                  <a:pt x="1092659" y="1953087"/>
                </a:cubicBezTo>
                <a:close/>
                <a:moveTo>
                  <a:pt x="1719073" y="1949724"/>
                </a:moveTo>
                <a:cubicBezTo>
                  <a:pt x="1720823" y="1949240"/>
                  <a:pt x="1722956" y="1949932"/>
                  <a:pt x="1725143" y="1950259"/>
                </a:cubicBezTo>
                <a:cubicBezTo>
                  <a:pt x="1724054" y="1957550"/>
                  <a:pt x="1719679" y="1956896"/>
                  <a:pt x="1715304" y="1956243"/>
                </a:cubicBezTo>
                <a:cubicBezTo>
                  <a:pt x="1715957" y="1951867"/>
                  <a:pt x="1717324" y="1950208"/>
                  <a:pt x="1719073" y="1949724"/>
                </a:cubicBezTo>
                <a:close/>
                <a:moveTo>
                  <a:pt x="2102393" y="1948969"/>
                </a:moveTo>
                <a:lnTo>
                  <a:pt x="2101304" y="1950547"/>
                </a:lnTo>
                <a:lnTo>
                  <a:pt x="2102469" y="1950674"/>
                </a:lnTo>
                <a:close/>
                <a:moveTo>
                  <a:pt x="667726" y="1948659"/>
                </a:moveTo>
                <a:cubicBezTo>
                  <a:pt x="667868" y="1949044"/>
                  <a:pt x="667320" y="1950050"/>
                  <a:pt x="666223" y="1952063"/>
                </a:cubicBezTo>
                <a:cubicBezTo>
                  <a:pt x="666436" y="1950643"/>
                  <a:pt x="665092" y="1948990"/>
                  <a:pt x="665092" y="1948990"/>
                </a:cubicBezTo>
                <a:cubicBezTo>
                  <a:pt x="666753" y="1948513"/>
                  <a:pt x="667585" y="1948275"/>
                  <a:pt x="667726" y="1948659"/>
                </a:cubicBezTo>
                <a:close/>
                <a:moveTo>
                  <a:pt x="2557723" y="1947808"/>
                </a:moveTo>
                <a:lnTo>
                  <a:pt x="2564244" y="1953022"/>
                </a:lnTo>
                <a:lnTo>
                  <a:pt x="2562865" y="1949204"/>
                </a:lnTo>
                <a:close/>
                <a:moveTo>
                  <a:pt x="258210" y="1947649"/>
                </a:moveTo>
                <a:cubicBezTo>
                  <a:pt x="254721" y="1950334"/>
                  <a:pt x="249723" y="1952794"/>
                  <a:pt x="245999" y="1957048"/>
                </a:cubicBezTo>
                <a:cubicBezTo>
                  <a:pt x="241365" y="1946735"/>
                  <a:pt x="255190" y="1947197"/>
                  <a:pt x="258210" y="1947649"/>
                </a:cubicBezTo>
                <a:close/>
                <a:moveTo>
                  <a:pt x="166153" y="1945545"/>
                </a:moveTo>
                <a:cubicBezTo>
                  <a:pt x="168276" y="1945060"/>
                  <a:pt x="170287" y="1946564"/>
                  <a:pt x="170430" y="1950592"/>
                </a:cubicBezTo>
                <a:cubicBezTo>
                  <a:pt x="167514" y="1950157"/>
                  <a:pt x="164363" y="1951291"/>
                  <a:pt x="161212" y="1952424"/>
                </a:cubicBezTo>
                <a:cubicBezTo>
                  <a:pt x="161798" y="1948501"/>
                  <a:pt x="164032" y="1946029"/>
                  <a:pt x="166153" y="1945545"/>
                </a:cubicBezTo>
                <a:close/>
                <a:moveTo>
                  <a:pt x="1368283" y="1945305"/>
                </a:moveTo>
                <a:cubicBezTo>
                  <a:pt x="1370032" y="1944821"/>
                  <a:pt x="1372165" y="1945512"/>
                  <a:pt x="1374352" y="1945838"/>
                </a:cubicBezTo>
                <a:cubicBezTo>
                  <a:pt x="1373263" y="1953130"/>
                  <a:pt x="1367430" y="1952259"/>
                  <a:pt x="1364514" y="1951823"/>
                </a:cubicBezTo>
                <a:cubicBezTo>
                  <a:pt x="1365167" y="1947448"/>
                  <a:pt x="1366533" y="1945789"/>
                  <a:pt x="1368283" y="1945305"/>
                </a:cubicBezTo>
                <a:close/>
                <a:moveTo>
                  <a:pt x="1887621" y="1943630"/>
                </a:moveTo>
                <a:cubicBezTo>
                  <a:pt x="1889880" y="1949439"/>
                  <a:pt x="1892858" y="1953597"/>
                  <a:pt x="1896297" y="1956578"/>
                </a:cubicBezTo>
                <a:lnTo>
                  <a:pt x="1901003" y="1959000"/>
                </a:lnTo>
                <a:lnTo>
                  <a:pt x="1904959" y="1959089"/>
                </a:lnTo>
                <a:cubicBezTo>
                  <a:pt x="1911079" y="1960004"/>
                  <a:pt x="1935919" y="1969972"/>
                  <a:pt x="1939507" y="1956431"/>
                </a:cubicBezTo>
                <a:lnTo>
                  <a:pt x="1941089" y="1949937"/>
                </a:lnTo>
                <a:lnTo>
                  <a:pt x="1919684" y="1947412"/>
                </a:lnTo>
                <a:lnTo>
                  <a:pt x="1917838" y="1951357"/>
                </a:lnTo>
                <a:cubicBezTo>
                  <a:pt x="1912649" y="1955137"/>
                  <a:pt x="1903817" y="1948485"/>
                  <a:pt x="1899294" y="1947809"/>
                </a:cubicBezTo>
                <a:lnTo>
                  <a:pt x="1900688" y="1945171"/>
                </a:lnTo>
                <a:close/>
                <a:moveTo>
                  <a:pt x="1408193" y="1943255"/>
                </a:moveTo>
                <a:cubicBezTo>
                  <a:pt x="1411154" y="1943527"/>
                  <a:pt x="1414164" y="1946028"/>
                  <a:pt x="1415182" y="1949464"/>
                </a:cubicBezTo>
                <a:cubicBezTo>
                  <a:pt x="1410685" y="1948792"/>
                  <a:pt x="1406239" y="1949496"/>
                  <a:pt x="1401502" y="1950430"/>
                </a:cubicBezTo>
                <a:cubicBezTo>
                  <a:pt x="1402322" y="1944943"/>
                  <a:pt x="1405232" y="1942983"/>
                  <a:pt x="1408193" y="1943255"/>
                </a:cubicBezTo>
                <a:close/>
                <a:moveTo>
                  <a:pt x="1420445" y="1942042"/>
                </a:moveTo>
                <a:cubicBezTo>
                  <a:pt x="1422002" y="1942275"/>
                  <a:pt x="1421774" y="1943797"/>
                  <a:pt x="1421546" y="1945320"/>
                </a:cubicBezTo>
                <a:lnTo>
                  <a:pt x="1421097" y="1945870"/>
                </a:lnTo>
                <a:lnTo>
                  <a:pt x="1421483" y="1949455"/>
                </a:lnTo>
                <a:cubicBezTo>
                  <a:pt x="1421208" y="1949958"/>
                  <a:pt x="1420430" y="1949841"/>
                  <a:pt x="1418874" y="1949609"/>
                </a:cubicBezTo>
                <a:lnTo>
                  <a:pt x="1420534" y="1946558"/>
                </a:lnTo>
                <a:lnTo>
                  <a:pt x="1420147" y="1947033"/>
                </a:lnTo>
                <a:cubicBezTo>
                  <a:pt x="1419050" y="1947379"/>
                  <a:pt x="1418936" y="1944152"/>
                  <a:pt x="1420445" y="1942042"/>
                </a:cubicBezTo>
                <a:close/>
                <a:moveTo>
                  <a:pt x="176719" y="1940106"/>
                </a:moveTo>
                <a:cubicBezTo>
                  <a:pt x="178234" y="1939942"/>
                  <a:pt x="179635" y="1940541"/>
                  <a:pt x="180753" y="1943043"/>
                </a:cubicBezTo>
                <a:cubicBezTo>
                  <a:pt x="177835" y="1942607"/>
                  <a:pt x="176150" y="1943911"/>
                  <a:pt x="173006" y="1944999"/>
                </a:cubicBezTo>
                <a:cubicBezTo>
                  <a:pt x="173235" y="1943476"/>
                  <a:pt x="173461" y="1941953"/>
                  <a:pt x="172003" y="1941736"/>
                </a:cubicBezTo>
                <a:cubicBezTo>
                  <a:pt x="173575" y="1941192"/>
                  <a:pt x="175203" y="1940267"/>
                  <a:pt x="176719" y="1940106"/>
                </a:cubicBezTo>
                <a:close/>
                <a:moveTo>
                  <a:pt x="1475678" y="1938520"/>
                </a:moveTo>
                <a:cubicBezTo>
                  <a:pt x="1476782" y="1938685"/>
                  <a:pt x="1478190" y="1938698"/>
                  <a:pt x="1479656" y="1938794"/>
                </a:cubicBezTo>
                <a:cubicBezTo>
                  <a:pt x="1484056" y="1939080"/>
                  <a:pt x="1488979" y="1940113"/>
                  <a:pt x="1487765" y="1948240"/>
                </a:cubicBezTo>
                <a:cubicBezTo>
                  <a:pt x="1483350" y="1947579"/>
                  <a:pt x="1473828" y="1950904"/>
                  <a:pt x="1475678" y="1938520"/>
                </a:cubicBezTo>
                <a:close/>
                <a:moveTo>
                  <a:pt x="968646" y="1938034"/>
                </a:moveTo>
                <a:cubicBezTo>
                  <a:pt x="957282" y="1942589"/>
                  <a:pt x="944590" y="1943820"/>
                  <a:pt x="933655" y="1943750"/>
                </a:cubicBezTo>
                <a:cubicBezTo>
                  <a:pt x="924022" y="1945437"/>
                  <a:pt x="914846" y="1944065"/>
                  <a:pt x="907128" y="1953857"/>
                </a:cubicBezTo>
                <a:cubicBezTo>
                  <a:pt x="920894" y="1955913"/>
                  <a:pt x="933815" y="1953155"/>
                  <a:pt x="948491" y="1949094"/>
                </a:cubicBezTo>
                <a:cubicBezTo>
                  <a:pt x="953081" y="1949779"/>
                  <a:pt x="956139" y="1950236"/>
                  <a:pt x="960728" y="1950922"/>
                </a:cubicBezTo>
                <a:cubicBezTo>
                  <a:pt x="962001" y="1951113"/>
                  <a:pt x="965059" y="1951570"/>
                  <a:pt x="966589" y="1951798"/>
                </a:cubicBezTo>
                <a:cubicBezTo>
                  <a:pt x="967275" y="1947210"/>
                  <a:pt x="967960" y="1942622"/>
                  <a:pt x="968646" y="1938034"/>
                </a:cubicBezTo>
                <a:close/>
                <a:moveTo>
                  <a:pt x="268589" y="1936719"/>
                </a:moveTo>
                <a:cubicBezTo>
                  <a:pt x="270705" y="1936234"/>
                  <a:pt x="272715" y="1937736"/>
                  <a:pt x="272879" y="1941770"/>
                </a:cubicBezTo>
                <a:cubicBezTo>
                  <a:pt x="269647" y="1942890"/>
                  <a:pt x="266415" y="1944010"/>
                  <a:pt x="263668" y="1943600"/>
                </a:cubicBezTo>
                <a:cubicBezTo>
                  <a:pt x="264253" y="1939678"/>
                  <a:pt x="266474" y="1937204"/>
                  <a:pt x="268589" y="1936719"/>
                </a:cubicBezTo>
                <a:close/>
                <a:moveTo>
                  <a:pt x="2069749" y="1935906"/>
                </a:moveTo>
                <a:cubicBezTo>
                  <a:pt x="2068659" y="1943197"/>
                  <a:pt x="2063873" y="1943972"/>
                  <a:pt x="2061480" y="1939142"/>
                </a:cubicBezTo>
                <a:cubicBezTo>
                  <a:pt x="2064963" y="1936681"/>
                  <a:pt x="2068008" y="1937136"/>
                  <a:pt x="2069749" y="1935906"/>
                </a:cubicBezTo>
                <a:close/>
                <a:moveTo>
                  <a:pt x="2218273" y="1935621"/>
                </a:moveTo>
                <a:lnTo>
                  <a:pt x="2223738" y="1950677"/>
                </a:lnTo>
                <a:cubicBezTo>
                  <a:pt x="2219148" y="1949991"/>
                  <a:pt x="2214557" y="1949306"/>
                  <a:pt x="2209967" y="1948620"/>
                </a:cubicBezTo>
                <a:lnTo>
                  <a:pt x="2211251" y="1955350"/>
                </a:lnTo>
                <a:lnTo>
                  <a:pt x="2249872" y="1970459"/>
                </a:lnTo>
                <a:lnTo>
                  <a:pt x="2259861" y="1971951"/>
                </a:lnTo>
                <a:cubicBezTo>
                  <a:pt x="2262921" y="1972409"/>
                  <a:pt x="2265981" y="1972866"/>
                  <a:pt x="2270571" y="1973553"/>
                </a:cubicBezTo>
                <a:lnTo>
                  <a:pt x="2275069" y="1958662"/>
                </a:lnTo>
                <a:lnTo>
                  <a:pt x="2251970" y="1949291"/>
                </a:lnTo>
                <a:lnTo>
                  <a:pt x="2254191" y="1955163"/>
                </a:lnTo>
                <a:cubicBezTo>
                  <a:pt x="2252771" y="1954951"/>
                  <a:pt x="2251763" y="1954411"/>
                  <a:pt x="2251223" y="1953163"/>
                </a:cubicBezTo>
                <a:lnTo>
                  <a:pt x="2251120" y="1948946"/>
                </a:lnTo>
                <a:close/>
                <a:moveTo>
                  <a:pt x="1510642" y="1935340"/>
                </a:moveTo>
                <a:cubicBezTo>
                  <a:pt x="1513081" y="1934877"/>
                  <a:pt x="1515335" y="1935213"/>
                  <a:pt x="1517275" y="1936331"/>
                </a:cubicBezTo>
                <a:cubicBezTo>
                  <a:pt x="1519215" y="1937448"/>
                  <a:pt x="1520840" y="1939345"/>
                  <a:pt x="1522023" y="1942004"/>
                </a:cubicBezTo>
                <a:cubicBezTo>
                  <a:pt x="1519173" y="1939924"/>
                  <a:pt x="1515037" y="1937651"/>
                  <a:pt x="1510642" y="1935340"/>
                </a:cubicBezTo>
                <a:close/>
                <a:moveTo>
                  <a:pt x="186720" y="1934704"/>
                </a:moveTo>
                <a:cubicBezTo>
                  <a:pt x="188235" y="1934540"/>
                  <a:pt x="189636" y="1935139"/>
                  <a:pt x="190752" y="1937642"/>
                </a:cubicBezTo>
                <a:cubicBezTo>
                  <a:pt x="189295" y="1937424"/>
                  <a:pt x="186150" y="1938511"/>
                  <a:pt x="184464" y="1939816"/>
                </a:cubicBezTo>
                <a:cubicBezTo>
                  <a:pt x="183234" y="1938075"/>
                  <a:pt x="183462" y="1936552"/>
                  <a:pt x="182003" y="1936334"/>
                </a:cubicBezTo>
                <a:cubicBezTo>
                  <a:pt x="183575" y="1935790"/>
                  <a:pt x="185204" y="1934866"/>
                  <a:pt x="186720" y="1934704"/>
                </a:cubicBezTo>
                <a:close/>
                <a:moveTo>
                  <a:pt x="1042003" y="1933760"/>
                </a:moveTo>
                <a:cubicBezTo>
                  <a:pt x="1054593" y="1934108"/>
                  <a:pt x="1066924" y="1934419"/>
                  <a:pt x="1079514" y="1934767"/>
                </a:cubicBezTo>
                <a:cubicBezTo>
                  <a:pt x="1067798" y="1939145"/>
                  <a:pt x="1046409" y="1957146"/>
                  <a:pt x="1042003" y="1933760"/>
                </a:cubicBezTo>
                <a:close/>
                <a:moveTo>
                  <a:pt x="1859839" y="1933269"/>
                </a:moveTo>
                <a:cubicBezTo>
                  <a:pt x="1858898" y="1939564"/>
                  <a:pt x="1857282" y="1940663"/>
                  <a:pt x="1854442" y="1940239"/>
                </a:cubicBezTo>
                <a:cubicBezTo>
                  <a:pt x="1855109" y="1935780"/>
                  <a:pt x="1856999" y="1932845"/>
                  <a:pt x="1859839" y="1933269"/>
                </a:cubicBezTo>
                <a:close/>
                <a:moveTo>
                  <a:pt x="278961" y="1932659"/>
                </a:moveTo>
                <a:cubicBezTo>
                  <a:pt x="280449" y="1932675"/>
                  <a:pt x="281848" y="1933298"/>
                  <a:pt x="283063" y="1935135"/>
                </a:cubicBezTo>
                <a:cubicBezTo>
                  <a:pt x="279905" y="1936318"/>
                  <a:pt x="278204" y="1937719"/>
                  <a:pt x="275289" y="1937283"/>
                </a:cubicBezTo>
                <a:cubicBezTo>
                  <a:pt x="275289" y="1937283"/>
                  <a:pt x="274072" y="1935446"/>
                  <a:pt x="274314" y="1933827"/>
                </a:cubicBezTo>
                <a:cubicBezTo>
                  <a:pt x="275893" y="1933234"/>
                  <a:pt x="277472" y="1932644"/>
                  <a:pt x="278961" y="1932659"/>
                </a:cubicBezTo>
                <a:close/>
                <a:moveTo>
                  <a:pt x="1343260" y="1931230"/>
                </a:moveTo>
                <a:cubicBezTo>
                  <a:pt x="1346008" y="1931641"/>
                  <a:pt x="1352237" y="1930968"/>
                  <a:pt x="1350830" y="1940379"/>
                </a:cubicBezTo>
                <a:cubicBezTo>
                  <a:pt x="1347833" y="1939931"/>
                  <a:pt x="1341853" y="1940641"/>
                  <a:pt x="1343260" y="1931230"/>
                </a:cubicBezTo>
                <a:close/>
                <a:moveTo>
                  <a:pt x="3939089" y="1930222"/>
                </a:moveTo>
                <a:lnTo>
                  <a:pt x="3942085" y="1932326"/>
                </a:lnTo>
                <a:cubicBezTo>
                  <a:pt x="3943482" y="1933308"/>
                  <a:pt x="3944181" y="1933800"/>
                  <a:pt x="3943133" y="1933062"/>
                </a:cubicBezTo>
                <a:close/>
                <a:moveTo>
                  <a:pt x="2297196" y="1930052"/>
                </a:moveTo>
                <a:cubicBezTo>
                  <a:pt x="2300641" y="1938384"/>
                  <a:pt x="2300641" y="1938384"/>
                  <a:pt x="2318053" y="1945675"/>
                </a:cubicBezTo>
                <a:cubicBezTo>
                  <a:pt x="2317241" y="1930182"/>
                  <a:pt x="2304576" y="1932979"/>
                  <a:pt x="2297196" y="1930052"/>
                </a:cubicBezTo>
                <a:close/>
                <a:moveTo>
                  <a:pt x="293069" y="1929783"/>
                </a:moveTo>
                <a:lnTo>
                  <a:pt x="293288" y="1931892"/>
                </a:lnTo>
                <a:lnTo>
                  <a:pt x="293160" y="1930666"/>
                </a:lnTo>
                <a:close/>
                <a:moveTo>
                  <a:pt x="292985" y="1928972"/>
                </a:moveTo>
                <a:cubicBezTo>
                  <a:pt x="292923" y="1928383"/>
                  <a:pt x="292964" y="1928775"/>
                  <a:pt x="293046" y="1929561"/>
                </a:cubicBezTo>
                <a:lnTo>
                  <a:pt x="293069" y="1929783"/>
                </a:lnTo>
                <a:close/>
                <a:moveTo>
                  <a:pt x="1552978" y="1928583"/>
                </a:moveTo>
                <a:cubicBezTo>
                  <a:pt x="1559917" y="1929819"/>
                  <a:pt x="1566693" y="1933219"/>
                  <a:pt x="1572619" y="1934104"/>
                </a:cubicBezTo>
                <a:cubicBezTo>
                  <a:pt x="1566102" y="1936314"/>
                  <a:pt x="1559603" y="1940117"/>
                  <a:pt x="1553085" y="1942325"/>
                </a:cubicBezTo>
                <a:cubicBezTo>
                  <a:pt x="1545053" y="1944307"/>
                  <a:pt x="1538186" y="1938508"/>
                  <a:pt x="1532365" y="1936047"/>
                </a:cubicBezTo>
                <a:cubicBezTo>
                  <a:pt x="1538942" y="1928274"/>
                  <a:pt x="1546041" y="1927348"/>
                  <a:pt x="1552978" y="1928583"/>
                </a:cubicBezTo>
                <a:close/>
                <a:moveTo>
                  <a:pt x="1442523" y="1928103"/>
                </a:moveTo>
                <a:cubicBezTo>
                  <a:pt x="1444975" y="1933183"/>
                  <a:pt x="1445627" y="1939564"/>
                  <a:pt x="1447850" y="1946180"/>
                </a:cubicBezTo>
                <a:cubicBezTo>
                  <a:pt x="1441798" y="1943705"/>
                  <a:pt x="1437085" y="1943001"/>
                  <a:pt x="1431685" y="1946907"/>
                </a:cubicBezTo>
                <a:cubicBezTo>
                  <a:pt x="1430803" y="1942062"/>
                  <a:pt x="1431492" y="1937452"/>
                  <a:pt x="1430840" y="1931071"/>
                </a:cubicBezTo>
                <a:cubicBezTo>
                  <a:pt x="1434211" y="1930003"/>
                  <a:pt x="1437581" y="1928936"/>
                  <a:pt x="1442523" y="1928103"/>
                </a:cubicBezTo>
                <a:close/>
                <a:moveTo>
                  <a:pt x="1457871" y="1927863"/>
                </a:moveTo>
                <a:cubicBezTo>
                  <a:pt x="1460711" y="1928687"/>
                  <a:pt x="1463626" y="1930327"/>
                  <a:pt x="1465945" y="1930674"/>
                </a:cubicBezTo>
                <a:cubicBezTo>
                  <a:pt x="1471871" y="1931560"/>
                  <a:pt x="1470932" y="1937842"/>
                  <a:pt x="1469758" y="1945695"/>
                </a:cubicBezTo>
                <a:cubicBezTo>
                  <a:pt x="1464068" y="1943238"/>
                  <a:pt x="1459430" y="1942546"/>
                  <a:pt x="1453248" y="1941622"/>
                </a:cubicBezTo>
                <a:cubicBezTo>
                  <a:pt x="1448377" y="1942500"/>
                  <a:pt x="1446223" y="1935756"/>
                  <a:pt x="1450254" y="1929935"/>
                </a:cubicBezTo>
                <a:cubicBezTo>
                  <a:pt x="1452268" y="1927025"/>
                  <a:pt x="1455032" y="1927036"/>
                  <a:pt x="1457871" y="1927863"/>
                </a:cubicBezTo>
                <a:close/>
                <a:moveTo>
                  <a:pt x="289989" y="1927241"/>
                </a:moveTo>
                <a:cubicBezTo>
                  <a:pt x="290175" y="1925992"/>
                  <a:pt x="285632" y="1934251"/>
                  <a:pt x="283290" y="1927773"/>
                </a:cubicBezTo>
                <a:cubicBezTo>
                  <a:pt x="284908" y="1928014"/>
                  <a:pt x="288557" y="1925750"/>
                  <a:pt x="289989" y="1927241"/>
                </a:cubicBezTo>
                <a:close/>
                <a:moveTo>
                  <a:pt x="201605" y="1926548"/>
                </a:moveTo>
                <a:cubicBezTo>
                  <a:pt x="200297" y="1935297"/>
                  <a:pt x="194465" y="1934425"/>
                  <a:pt x="192202" y="1929616"/>
                </a:cubicBezTo>
                <a:cubicBezTo>
                  <a:pt x="195336" y="1928593"/>
                  <a:pt x="198470" y="1927570"/>
                  <a:pt x="201605" y="1926548"/>
                </a:cubicBezTo>
                <a:close/>
                <a:moveTo>
                  <a:pt x="3933699" y="1926433"/>
                </a:moveTo>
                <a:lnTo>
                  <a:pt x="3939089" y="1930222"/>
                </a:lnTo>
                <a:lnTo>
                  <a:pt x="3936843" y="1928643"/>
                </a:lnTo>
                <a:cubicBezTo>
                  <a:pt x="3935097" y="1927415"/>
                  <a:pt x="3933699" y="1926433"/>
                  <a:pt x="3933699" y="1926433"/>
                </a:cubicBezTo>
                <a:close/>
                <a:moveTo>
                  <a:pt x="525229" y="1923647"/>
                </a:moveTo>
                <a:cubicBezTo>
                  <a:pt x="529935" y="1924350"/>
                  <a:pt x="536444" y="1923719"/>
                  <a:pt x="535037" y="1933130"/>
                </a:cubicBezTo>
                <a:cubicBezTo>
                  <a:pt x="530332" y="1932426"/>
                  <a:pt x="523823" y="1933057"/>
                  <a:pt x="525229" y="1923647"/>
                </a:cubicBezTo>
                <a:close/>
                <a:moveTo>
                  <a:pt x="2283006" y="1920376"/>
                </a:moveTo>
                <a:cubicBezTo>
                  <a:pt x="2282321" y="1924963"/>
                  <a:pt x="2280374" y="1927539"/>
                  <a:pt x="2278159" y="1931898"/>
                </a:cubicBezTo>
                <a:cubicBezTo>
                  <a:pt x="2282746" y="1932583"/>
                  <a:pt x="2287335" y="1933269"/>
                  <a:pt x="2291923" y="1933954"/>
                </a:cubicBezTo>
                <a:cubicBezTo>
                  <a:pt x="2293255" y="1925034"/>
                  <a:pt x="2287367" y="1922591"/>
                  <a:pt x="2283006" y="1920376"/>
                </a:cubicBezTo>
                <a:close/>
                <a:moveTo>
                  <a:pt x="2008320" y="1917988"/>
                </a:moveTo>
                <a:cubicBezTo>
                  <a:pt x="2012695" y="1918641"/>
                  <a:pt x="2017303" y="1917727"/>
                  <a:pt x="2015897" y="1927137"/>
                </a:cubicBezTo>
                <a:cubicBezTo>
                  <a:pt x="2012981" y="1926702"/>
                  <a:pt x="2006914" y="1927399"/>
                  <a:pt x="2008320" y="1917988"/>
                </a:cubicBezTo>
                <a:close/>
                <a:moveTo>
                  <a:pt x="666939" y="1917821"/>
                </a:moveTo>
                <a:cubicBezTo>
                  <a:pt x="667089" y="1918464"/>
                  <a:pt x="666847" y="1920083"/>
                  <a:pt x="666363" y="1923320"/>
                </a:cubicBezTo>
                <a:cubicBezTo>
                  <a:pt x="666605" y="1921701"/>
                  <a:pt x="666847" y="1920083"/>
                  <a:pt x="665162" y="1918177"/>
                </a:cubicBezTo>
                <a:cubicBezTo>
                  <a:pt x="666247" y="1917511"/>
                  <a:pt x="666789" y="1917179"/>
                  <a:pt x="666939" y="1917821"/>
                </a:cubicBezTo>
                <a:close/>
                <a:moveTo>
                  <a:pt x="1400091" y="1917302"/>
                </a:moveTo>
                <a:cubicBezTo>
                  <a:pt x="1409610" y="1916827"/>
                  <a:pt x="1426942" y="1930279"/>
                  <a:pt x="1430233" y="1931961"/>
                </a:cubicBezTo>
                <a:lnTo>
                  <a:pt x="1420188" y="1933951"/>
                </a:lnTo>
                <a:lnTo>
                  <a:pt x="1421133" y="1935635"/>
                </a:lnTo>
                <a:cubicBezTo>
                  <a:pt x="1420843" y="1938955"/>
                  <a:pt x="1419455" y="1942703"/>
                  <a:pt x="1418300" y="1944904"/>
                </a:cubicBezTo>
                <a:cubicBezTo>
                  <a:pt x="1416912" y="1943115"/>
                  <a:pt x="1417143" y="1941567"/>
                  <a:pt x="1415525" y="1941326"/>
                </a:cubicBezTo>
                <a:lnTo>
                  <a:pt x="1416519" y="1934678"/>
                </a:lnTo>
                <a:lnTo>
                  <a:pt x="1397485" y="1938449"/>
                </a:lnTo>
                <a:lnTo>
                  <a:pt x="1387803" y="1938221"/>
                </a:lnTo>
                <a:lnTo>
                  <a:pt x="1386557" y="1942183"/>
                </a:lnTo>
                <a:cubicBezTo>
                  <a:pt x="1384638" y="1945251"/>
                  <a:pt x="1381620" y="1943961"/>
                  <a:pt x="1379336" y="1943620"/>
                </a:cubicBezTo>
                <a:cubicBezTo>
                  <a:pt x="1379880" y="1939975"/>
                  <a:pt x="1381295" y="1938322"/>
                  <a:pt x="1382955" y="1937638"/>
                </a:cubicBezTo>
                <a:lnTo>
                  <a:pt x="1387343" y="1937490"/>
                </a:lnTo>
                <a:lnTo>
                  <a:pt x="1389386" y="1932626"/>
                </a:lnTo>
                <a:cubicBezTo>
                  <a:pt x="1392684" y="1929325"/>
                  <a:pt x="1398345" y="1931957"/>
                  <a:pt x="1401810" y="1932474"/>
                </a:cubicBezTo>
                <a:cubicBezTo>
                  <a:pt x="1402971" y="1924713"/>
                  <a:pt x="1398349" y="1924022"/>
                  <a:pt x="1393984" y="1923370"/>
                </a:cubicBezTo>
                <a:cubicBezTo>
                  <a:pt x="1394612" y="1919166"/>
                  <a:pt x="1396917" y="1917460"/>
                  <a:pt x="1400091" y="1917302"/>
                </a:cubicBezTo>
                <a:close/>
                <a:moveTo>
                  <a:pt x="1419556" y="1912790"/>
                </a:moveTo>
                <a:cubicBezTo>
                  <a:pt x="1420286" y="1912899"/>
                  <a:pt x="1421213" y="1912935"/>
                  <a:pt x="1422170" y="1913077"/>
                </a:cubicBezTo>
                <a:cubicBezTo>
                  <a:pt x="1425040" y="1913507"/>
                  <a:pt x="1428187" y="1914900"/>
                  <a:pt x="1427107" y="1922126"/>
                </a:cubicBezTo>
                <a:cubicBezTo>
                  <a:pt x="1422731" y="1921473"/>
                  <a:pt x="1418157" y="1922157"/>
                  <a:pt x="1419556" y="1912790"/>
                </a:cubicBezTo>
                <a:close/>
                <a:moveTo>
                  <a:pt x="2276732" y="1910058"/>
                </a:moveTo>
                <a:cubicBezTo>
                  <a:pt x="2272144" y="1909372"/>
                  <a:pt x="2271001" y="1917019"/>
                  <a:pt x="2270088" y="1923135"/>
                </a:cubicBezTo>
                <a:cubicBezTo>
                  <a:pt x="2274674" y="1923821"/>
                  <a:pt x="2275817" y="1916176"/>
                  <a:pt x="2276732" y="1910058"/>
                </a:cubicBezTo>
                <a:close/>
                <a:moveTo>
                  <a:pt x="691858" y="1909474"/>
                </a:moveTo>
                <a:cubicBezTo>
                  <a:pt x="698318" y="1908834"/>
                  <a:pt x="704545" y="1909764"/>
                  <a:pt x="710770" y="1910694"/>
                </a:cubicBezTo>
                <a:cubicBezTo>
                  <a:pt x="703370" y="1917617"/>
                  <a:pt x="695501" y="1927682"/>
                  <a:pt x="686164" y="1926286"/>
                </a:cubicBezTo>
                <a:cubicBezTo>
                  <a:pt x="687103" y="1920004"/>
                  <a:pt x="686719" y="1911918"/>
                  <a:pt x="691858" y="1909474"/>
                </a:cubicBezTo>
                <a:close/>
                <a:moveTo>
                  <a:pt x="749294" y="1908407"/>
                </a:moveTo>
                <a:cubicBezTo>
                  <a:pt x="759658" y="1911560"/>
                  <a:pt x="759658" y="1911560"/>
                  <a:pt x="759766" y="1921196"/>
                </a:cubicBezTo>
                <a:cubicBezTo>
                  <a:pt x="757441" y="1916037"/>
                  <a:pt x="753368" y="1912223"/>
                  <a:pt x="749294" y="1908407"/>
                </a:cubicBezTo>
                <a:close/>
                <a:moveTo>
                  <a:pt x="2261892" y="1908231"/>
                </a:moveTo>
                <a:lnTo>
                  <a:pt x="2260591" y="1910231"/>
                </a:lnTo>
                <a:lnTo>
                  <a:pt x="2260940" y="1910214"/>
                </a:lnTo>
                <a:lnTo>
                  <a:pt x="2265690" y="1912029"/>
                </a:lnTo>
                <a:lnTo>
                  <a:pt x="2267556" y="1908687"/>
                </a:lnTo>
                <a:cubicBezTo>
                  <a:pt x="2266026" y="1908458"/>
                  <a:pt x="2263853" y="1907743"/>
                  <a:pt x="2261892" y="1908231"/>
                </a:cubicBezTo>
                <a:close/>
                <a:moveTo>
                  <a:pt x="1438748" y="1907462"/>
                </a:moveTo>
                <a:cubicBezTo>
                  <a:pt x="1441744" y="1907909"/>
                  <a:pt x="1447707" y="1907310"/>
                  <a:pt x="1446399" y="1916059"/>
                </a:cubicBezTo>
                <a:cubicBezTo>
                  <a:pt x="1441904" y="1915387"/>
                  <a:pt x="1437659" y="1914753"/>
                  <a:pt x="1438748" y="1907462"/>
                </a:cubicBezTo>
                <a:close/>
                <a:moveTo>
                  <a:pt x="1727427" y="1906437"/>
                </a:moveTo>
                <a:cubicBezTo>
                  <a:pt x="1732236" y="1907156"/>
                  <a:pt x="1737507" y="1909898"/>
                  <a:pt x="1740506" y="1910346"/>
                </a:cubicBezTo>
                <a:cubicBezTo>
                  <a:pt x="1737992" y="1927172"/>
                  <a:pt x="1722876" y="1915531"/>
                  <a:pt x="1717131" y="1914672"/>
                </a:cubicBezTo>
                <a:cubicBezTo>
                  <a:pt x="1718273" y="1907024"/>
                  <a:pt x="1722618" y="1905718"/>
                  <a:pt x="1727427" y="1906437"/>
                </a:cubicBezTo>
                <a:close/>
                <a:moveTo>
                  <a:pt x="2313963" y="1901550"/>
                </a:moveTo>
                <a:cubicBezTo>
                  <a:pt x="2312820" y="1909198"/>
                  <a:pt x="2310377" y="1915085"/>
                  <a:pt x="2307705" y="1922503"/>
                </a:cubicBezTo>
                <a:lnTo>
                  <a:pt x="2309802" y="1923661"/>
                </a:lnTo>
                <a:lnTo>
                  <a:pt x="2325578" y="1926018"/>
                </a:lnTo>
                <a:lnTo>
                  <a:pt x="2329318" y="1922605"/>
                </a:lnTo>
                <a:cubicBezTo>
                  <a:pt x="2324114" y="1915575"/>
                  <a:pt x="2318911" y="1908544"/>
                  <a:pt x="2313963" y="1901550"/>
                </a:cubicBezTo>
                <a:close/>
                <a:moveTo>
                  <a:pt x="718299" y="1900478"/>
                </a:moveTo>
                <a:cubicBezTo>
                  <a:pt x="720422" y="1900795"/>
                  <a:pt x="723905" y="1900129"/>
                  <a:pt x="726626" y="1900931"/>
                </a:cubicBezTo>
                <a:cubicBezTo>
                  <a:pt x="729347" y="1901734"/>
                  <a:pt x="731307" y="1904005"/>
                  <a:pt x="730381" y="1910196"/>
                </a:cubicBezTo>
                <a:cubicBezTo>
                  <a:pt x="725885" y="1909524"/>
                  <a:pt x="716679" y="1911314"/>
                  <a:pt x="718299" y="1900478"/>
                </a:cubicBezTo>
                <a:close/>
                <a:moveTo>
                  <a:pt x="1344873" y="1899993"/>
                </a:moveTo>
                <a:cubicBezTo>
                  <a:pt x="1350076" y="1899164"/>
                  <a:pt x="1355751" y="1900413"/>
                  <a:pt x="1358808" y="1900869"/>
                </a:cubicBezTo>
                <a:cubicBezTo>
                  <a:pt x="1376899" y="1903573"/>
                  <a:pt x="1395948" y="1901606"/>
                  <a:pt x="1412764" y="1904118"/>
                </a:cubicBezTo>
                <a:cubicBezTo>
                  <a:pt x="1395008" y="1907892"/>
                  <a:pt x="1378782" y="1911887"/>
                  <a:pt x="1361282" y="1915694"/>
                </a:cubicBezTo>
                <a:cubicBezTo>
                  <a:pt x="1352109" y="1914323"/>
                  <a:pt x="1342937" y="1912953"/>
                  <a:pt x="1333764" y="1911582"/>
                </a:cubicBezTo>
                <a:cubicBezTo>
                  <a:pt x="1334938" y="1903729"/>
                  <a:pt x="1339670" y="1900822"/>
                  <a:pt x="1344873" y="1899993"/>
                </a:cubicBezTo>
                <a:close/>
                <a:moveTo>
                  <a:pt x="1904349" y="1897713"/>
                </a:moveTo>
                <a:cubicBezTo>
                  <a:pt x="1905023" y="1898047"/>
                  <a:pt x="1905758" y="1898673"/>
                  <a:pt x="1906445" y="1899603"/>
                </a:cubicBezTo>
                <a:cubicBezTo>
                  <a:pt x="1904827" y="1899362"/>
                  <a:pt x="1904586" y="1900980"/>
                  <a:pt x="1902725" y="1902357"/>
                </a:cubicBezTo>
                <a:cubicBezTo>
                  <a:pt x="1900841" y="1898352"/>
                  <a:pt x="1902327" y="1896713"/>
                  <a:pt x="1904349" y="1897713"/>
                </a:cubicBezTo>
                <a:close/>
                <a:moveTo>
                  <a:pt x="2346420" y="1896162"/>
                </a:moveTo>
                <a:lnTo>
                  <a:pt x="2391297" y="1915681"/>
                </a:lnTo>
                <a:lnTo>
                  <a:pt x="2398751" y="1913191"/>
                </a:lnTo>
                <a:lnTo>
                  <a:pt x="2404675" y="1912903"/>
                </a:lnTo>
                <a:lnTo>
                  <a:pt x="2408692" y="1912708"/>
                </a:lnTo>
                <a:cubicBezTo>
                  <a:pt x="2411845" y="1912391"/>
                  <a:pt x="2414452" y="1912486"/>
                  <a:pt x="2416613" y="1913125"/>
                </a:cubicBezTo>
                <a:cubicBezTo>
                  <a:pt x="2419856" y="1914083"/>
                  <a:pt x="2422096" y="1916266"/>
                  <a:pt x="2423676" y="1920127"/>
                </a:cubicBezTo>
                <a:lnTo>
                  <a:pt x="2426029" y="1933078"/>
                </a:lnTo>
                <a:lnTo>
                  <a:pt x="2441465" y="1940848"/>
                </a:lnTo>
                <a:lnTo>
                  <a:pt x="2444622" y="1941633"/>
                </a:lnTo>
                <a:lnTo>
                  <a:pt x="2446205" y="1942540"/>
                </a:lnTo>
                <a:lnTo>
                  <a:pt x="2448393" y="1927892"/>
                </a:lnTo>
                <a:lnTo>
                  <a:pt x="2510989" y="1960964"/>
                </a:lnTo>
                <a:lnTo>
                  <a:pt x="2528046" y="1962126"/>
                </a:lnTo>
                <a:lnTo>
                  <a:pt x="2552102" y="1968764"/>
                </a:lnTo>
                <a:lnTo>
                  <a:pt x="2535829" y="1956592"/>
                </a:lnTo>
                <a:cubicBezTo>
                  <a:pt x="2511430" y="1942002"/>
                  <a:pt x="2486829" y="1930510"/>
                  <a:pt x="2462201" y="1917449"/>
                </a:cubicBezTo>
                <a:lnTo>
                  <a:pt x="2460108" y="1916369"/>
                </a:lnTo>
                <a:lnTo>
                  <a:pt x="2441786" y="1915102"/>
                </a:lnTo>
                <a:cubicBezTo>
                  <a:pt x="2438499" y="1916175"/>
                  <a:pt x="2433682" y="1917018"/>
                  <a:pt x="2430852" y="1915033"/>
                </a:cubicBezTo>
                <a:cubicBezTo>
                  <a:pt x="2426264" y="1914347"/>
                  <a:pt x="2423891" y="1909302"/>
                  <a:pt x="2421061" y="1907316"/>
                </a:cubicBezTo>
                <a:cubicBezTo>
                  <a:pt x="2415172" y="1904873"/>
                  <a:pt x="2408672" y="1903901"/>
                  <a:pt x="2402148" y="1903317"/>
                </a:cubicBezTo>
                <a:lnTo>
                  <a:pt x="2391089" y="1902345"/>
                </a:lnTo>
                <a:lnTo>
                  <a:pt x="2391034" y="1902505"/>
                </a:lnTo>
                <a:cubicBezTo>
                  <a:pt x="2390154" y="1903547"/>
                  <a:pt x="2389030" y="1903782"/>
                  <a:pt x="2387609" y="1903569"/>
                </a:cubicBezTo>
                <a:lnTo>
                  <a:pt x="2388720" y="1902136"/>
                </a:lnTo>
                <a:lnTo>
                  <a:pt x="2383083" y="1901641"/>
                </a:lnTo>
                <a:close/>
                <a:moveTo>
                  <a:pt x="786753" y="1896071"/>
                </a:moveTo>
                <a:cubicBezTo>
                  <a:pt x="791128" y="1896724"/>
                  <a:pt x="795737" y="1895810"/>
                  <a:pt x="794369" y="1904959"/>
                </a:cubicBezTo>
                <a:cubicBezTo>
                  <a:pt x="791453" y="1904523"/>
                  <a:pt x="785347" y="1905482"/>
                  <a:pt x="786753" y="1896071"/>
                </a:cubicBezTo>
                <a:close/>
                <a:moveTo>
                  <a:pt x="279495" y="1892465"/>
                </a:moveTo>
                <a:cubicBezTo>
                  <a:pt x="281687" y="1893178"/>
                  <a:pt x="283293" y="1895152"/>
                  <a:pt x="283854" y="1899089"/>
                </a:cubicBezTo>
                <a:cubicBezTo>
                  <a:pt x="274635" y="1899252"/>
                  <a:pt x="265667" y="1899454"/>
                  <a:pt x="256223" y="1901124"/>
                </a:cubicBezTo>
                <a:cubicBezTo>
                  <a:pt x="261058" y="1899535"/>
                  <a:pt x="272921" y="1890326"/>
                  <a:pt x="279495" y="1892465"/>
                </a:cubicBezTo>
                <a:close/>
                <a:moveTo>
                  <a:pt x="834512" y="1890112"/>
                </a:moveTo>
                <a:cubicBezTo>
                  <a:pt x="830817" y="1894332"/>
                  <a:pt x="827355" y="1896998"/>
                  <a:pt x="825391" y="1899887"/>
                </a:cubicBezTo>
                <a:cubicBezTo>
                  <a:pt x="826656" y="1901667"/>
                  <a:pt x="826192" y="1904780"/>
                  <a:pt x="827032" y="1909414"/>
                </a:cubicBezTo>
                <a:cubicBezTo>
                  <a:pt x="820196" y="1903884"/>
                  <a:pt x="813649" y="1898133"/>
                  <a:pt x="806621" y="1893900"/>
                </a:cubicBezTo>
                <a:cubicBezTo>
                  <a:pt x="816079" y="1892130"/>
                  <a:pt x="825054" y="1891881"/>
                  <a:pt x="834512" y="1890112"/>
                </a:cubicBezTo>
                <a:close/>
                <a:moveTo>
                  <a:pt x="2266155" y="1885703"/>
                </a:moveTo>
                <a:lnTo>
                  <a:pt x="2260919" y="1892061"/>
                </a:lnTo>
                <a:cubicBezTo>
                  <a:pt x="2262449" y="1892290"/>
                  <a:pt x="2263653" y="1892080"/>
                  <a:pt x="2264588" y="1891047"/>
                </a:cubicBezTo>
                <a:lnTo>
                  <a:pt x="2266433" y="1885727"/>
                </a:lnTo>
                <a:close/>
                <a:moveTo>
                  <a:pt x="1717623" y="1884733"/>
                </a:moveTo>
                <a:lnTo>
                  <a:pt x="1705205" y="1885021"/>
                </a:lnTo>
                <a:lnTo>
                  <a:pt x="1712713" y="1886487"/>
                </a:lnTo>
                <a:close/>
                <a:moveTo>
                  <a:pt x="2450395" y="1883114"/>
                </a:moveTo>
                <a:cubicBezTo>
                  <a:pt x="2449937" y="1886173"/>
                  <a:pt x="2449709" y="1887702"/>
                  <a:pt x="2449252" y="1890761"/>
                </a:cubicBezTo>
                <a:cubicBezTo>
                  <a:pt x="2456899" y="1891904"/>
                  <a:pt x="2463244" y="1891288"/>
                  <a:pt x="2470179" y="1895452"/>
                </a:cubicBezTo>
                <a:lnTo>
                  <a:pt x="2476039" y="1900031"/>
                </a:lnTo>
                <a:lnTo>
                  <a:pt x="2478147" y="1900212"/>
                </a:lnTo>
                <a:lnTo>
                  <a:pt x="2489477" y="1902303"/>
                </a:lnTo>
                <a:lnTo>
                  <a:pt x="2472393" y="1891092"/>
                </a:lnTo>
                <a:cubicBezTo>
                  <a:pt x="2465688" y="1885400"/>
                  <a:pt x="2457813" y="1885787"/>
                  <a:pt x="2450395" y="1883114"/>
                </a:cubicBezTo>
                <a:close/>
                <a:moveTo>
                  <a:pt x="1741031" y="1882736"/>
                </a:moveTo>
                <a:lnTo>
                  <a:pt x="1728075" y="1884490"/>
                </a:lnTo>
                <a:lnTo>
                  <a:pt x="1726827" y="1884519"/>
                </a:lnTo>
                <a:lnTo>
                  <a:pt x="1726450" y="1886977"/>
                </a:lnTo>
                <a:cubicBezTo>
                  <a:pt x="1731267" y="1886133"/>
                  <a:pt x="1736312" y="1883760"/>
                  <a:pt x="1741128" y="1882916"/>
                </a:cubicBezTo>
                <a:close/>
                <a:moveTo>
                  <a:pt x="1486455" y="1882145"/>
                </a:moveTo>
                <a:cubicBezTo>
                  <a:pt x="1487346" y="1882538"/>
                  <a:pt x="1488039" y="1883236"/>
                  <a:pt x="1488464" y="1884292"/>
                </a:cubicBezTo>
                <a:cubicBezTo>
                  <a:pt x="1488001" y="1887396"/>
                  <a:pt x="1488181" y="1891391"/>
                  <a:pt x="1487821" y="1895106"/>
                </a:cubicBezTo>
                <a:lnTo>
                  <a:pt x="1484886" y="1901996"/>
                </a:lnTo>
                <a:lnTo>
                  <a:pt x="1485429" y="1901862"/>
                </a:lnTo>
                <a:cubicBezTo>
                  <a:pt x="1493872" y="1900429"/>
                  <a:pt x="1502148" y="1900126"/>
                  <a:pt x="1510536" y="1902149"/>
                </a:cubicBezTo>
                <a:cubicBezTo>
                  <a:pt x="1506544" y="1907711"/>
                  <a:pt x="1503873" y="1915010"/>
                  <a:pt x="1497690" y="1914087"/>
                </a:cubicBezTo>
                <a:cubicBezTo>
                  <a:pt x="1491283" y="1914670"/>
                  <a:pt x="1486034" y="1909266"/>
                  <a:pt x="1478305" y="1908111"/>
                </a:cubicBezTo>
                <a:cubicBezTo>
                  <a:pt x="1477630" y="1912629"/>
                  <a:pt x="1476954" y="1917148"/>
                  <a:pt x="1476280" y="1921666"/>
                </a:cubicBezTo>
                <a:cubicBezTo>
                  <a:pt x="1472319" y="1916455"/>
                  <a:pt x="1465040" y="1912288"/>
                  <a:pt x="1459308" y="1908352"/>
                </a:cubicBezTo>
                <a:lnTo>
                  <a:pt x="1475340" y="1904368"/>
                </a:lnTo>
                <a:lnTo>
                  <a:pt x="1473638" y="1904393"/>
                </a:lnTo>
                <a:cubicBezTo>
                  <a:pt x="1469760" y="1903251"/>
                  <a:pt x="1465805" y="1901536"/>
                  <a:pt x="1462890" y="1901101"/>
                </a:cubicBezTo>
                <a:cubicBezTo>
                  <a:pt x="1464310" y="1891593"/>
                  <a:pt x="1480221" y="1879390"/>
                  <a:pt x="1486455" y="1882145"/>
                </a:cubicBezTo>
                <a:close/>
                <a:moveTo>
                  <a:pt x="2220046" y="1881744"/>
                </a:moveTo>
                <a:lnTo>
                  <a:pt x="2219252" y="1882740"/>
                </a:lnTo>
                <a:cubicBezTo>
                  <a:pt x="2216525" y="1886600"/>
                  <a:pt x="2213717" y="1889698"/>
                  <a:pt x="2210021" y="1889146"/>
                </a:cubicBezTo>
                <a:cubicBezTo>
                  <a:pt x="2206962" y="1888688"/>
                  <a:pt x="2203904" y="1888231"/>
                  <a:pt x="2200617" y="1889303"/>
                </a:cubicBezTo>
                <a:cubicBezTo>
                  <a:pt x="2197330" y="1890376"/>
                  <a:pt x="2195115" y="1894735"/>
                  <a:pt x="2197716" y="1898250"/>
                </a:cubicBezTo>
                <a:cubicBezTo>
                  <a:pt x="2206207" y="1904208"/>
                  <a:pt x="2216043" y="1899426"/>
                  <a:pt x="2223460" y="1902097"/>
                </a:cubicBezTo>
                <a:cubicBezTo>
                  <a:pt x="2227819" y="1904312"/>
                  <a:pt x="2236767" y="1907212"/>
                  <a:pt x="2238366" y="1896507"/>
                </a:cubicBezTo>
                <a:cubicBezTo>
                  <a:pt x="2233779" y="1895822"/>
                  <a:pt x="2229191" y="1895136"/>
                  <a:pt x="2224603" y="1894451"/>
                </a:cubicBezTo>
                <a:lnTo>
                  <a:pt x="2226420" y="1882291"/>
                </a:lnTo>
                <a:close/>
                <a:moveTo>
                  <a:pt x="1667872" y="1879317"/>
                </a:moveTo>
                <a:lnTo>
                  <a:pt x="1662854" y="1882972"/>
                </a:lnTo>
                <a:lnTo>
                  <a:pt x="1666211" y="1885531"/>
                </a:lnTo>
                <a:close/>
                <a:moveTo>
                  <a:pt x="1425965" y="1878963"/>
                </a:moveTo>
                <a:cubicBezTo>
                  <a:pt x="1428882" y="1879398"/>
                  <a:pt x="1434949" y="1878702"/>
                  <a:pt x="1433544" y="1888113"/>
                </a:cubicBezTo>
                <a:cubicBezTo>
                  <a:pt x="1430626" y="1887677"/>
                  <a:pt x="1424559" y="1888374"/>
                  <a:pt x="1425965" y="1878963"/>
                </a:cubicBezTo>
                <a:close/>
                <a:moveTo>
                  <a:pt x="1482580" y="1878206"/>
                </a:moveTo>
                <a:lnTo>
                  <a:pt x="1481411" y="1878933"/>
                </a:lnTo>
                <a:cubicBezTo>
                  <a:pt x="1480875" y="1879267"/>
                  <a:pt x="1480607" y="1879433"/>
                  <a:pt x="1481008" y="1879183"/>
                </a:cubicBezTo>
                <a:close/>
                <a:moveTo>
                  <a:pt x="1416134" y="1878189"/>
                </a:moveTo>
                <a:cubicBezTo>
                  <a:pt x="1415208" y="1884381"/>
                  <a:pt x="1415438" y="1893911"/>
                  <a:pt x="1408964" y="1892943"/>
                </a:cubicBezTo>
                <a:cubicBezTo>
                  <a:pt x="1409889" y="1886751"/>
                  <a:pt x="1411278" y="1877464"/>
                  <a:pt x="1416134" y="1878189"/>
                </a:cubicBezTo>
                <a:close/>
                <a:moveTo>
                  <a:pt x="1408760" y="1877088"/>
                </a:moveTo>
                <a:cubicBezTo>
                  <a:pt x="1408065" y="1881731"/>
                  <a:pt x="1407140" y="1887923"/>
                  <a:pt x="1406446" y="1892567"/>
                </a:cubicBezTo>
                <a:cubicBezTo>
                  <a:pt x="1403863" y="1889016"/>
                  <a:pt x="1402803" y="1885692"/>
                  <a:pt x="1399988" y="1883689"/>
                </a:cubicBezTo>
                <a:cubicBezTo>
                  <a:pt x="1403497" y="1881049"/>
                  <a:pt x="1405251" y="1879728"/>
                  <a:pt x="1408760" y="1877088"/>
                </a:cubicBezTo>
                <a:close/>
                <a:moveTo>
                  <a:pt x="3893496" y="1877042"/>
                </a:moveTo>
                <a:lnTo>
                  <a:pt x="3894687" y="1877767"/>
                </a:lnTo>
                <a:cubicBezTo>
                  <a:pt x="3896077" y="1878616"/>
                  <a:pt x="3897190" y="1879293"/>
                  <a:pt x="3897190" y="1879293"/>
                </a:cubicBezTo>
                <a:close/>
                <a:moveTo>
                  <a:pt x="1483006" y="1876266"/>
                </a:moveTo>
                <a:cubicBezTo>
                  <a:pt x="1483300" y="1875947"/>
                  <a:pt x="1483729" y="1876374"/>
                  <a:pt x="1484585" y="1877228"/>
                </a:cubicBezTo>
                <a:cubicBezTo>
                  <a:pt x="1484374" y="1878648"/>
                  <a:pt x="1484162" y="1880068"/>
                  <a:pt x="1482234" y="1879780"/>
                </a:cubicBezTo>
                <a:lnTo>
                  <a:pt x="1482580" y="1878206"/>
                </a:lnTo>
                <a:close/>
                <a:moveTo>
                  <a:pt x="3891980" y="1876118"/>
                </a:moveTo>
                <a:lnTo>
                  <a:pt x="3893496" y="1877042"/>
                </a:lnTo>
                <a:lnTo>
                  <a:pt x="3892079" y="1876178"/>
                </a:lnTo>
                <a:close/>
                <a:moveTo>
                  <a:pt x="1454029" y="1875808"/>
                </a:moveTo>
                <a:cubicBezTo>
                  <a:pt x="1456843" y="1877811"/>
                  <a:pt x="1459658" y="1879814"/>
                  <a:pt x="1460718" y="1883138"/>
                </a:cubicBezTo>
                <a:cubicBezTo>
                  <a:pt x="1458733" y="1886007"/>
                  <a:pt x="1458270" y="1889102"/>
                  <a:pt x="1456285" y="1891971"/>
                </a:cubicBezTo>
                <a:cubicBezTo>
                  <a:pt x="1455687" y="1885551"/>
                  <a:pt x="1454858" y="1880680"/>
                  <a:pt x="1454029" y="1875808"/>
                </a:cubicBezTo>
                <a:close/>
                <a:moveTo>
                  <a:pt x="2161173" y="1875755"/>
                </a:moveTo>
                <a:lnTo>
                  <a:pt x="2157822" y="1884472"/>
                </a:lnTo>
                <a:cubicBezTo>
                  <a:pt x="2162410" y="1885158"/>
                  <a:pt x="2166998" y="1885843"/>
                  <a:pt x="2171331" y="1886490"/>
                </a:cubicBezTo>
                <a:cubicBezTo>
                  <a:pt x="2172017" y="1881904"/>
                  <a:pt x="2170952" y="1879008"/>
                  <a:pt x="2169197" y="1876792"/>
                </a:cubicBezTo>
                <a:lnTo>
                  <a:pt x="2169014" y="1876627"/>
                </a:lnTo>
                <a:close/>
                <a:moveTo>
                  <a:pt x="3889680" y="1874717"/>
                </a:moveTo>
                <a:lnTo>
                  <a:pt x="3891980" y="1876118"/>
                </a:lnTo>
                <a:lnTo>
                  <a:pt x="3890514" y="1875225"/>
                </a:lnTo>
                <a:cubicBezTo>
                  <a:pt x="3889401" y="1874547"/>
                  <a:pt x="3888845" y="1874208"/>
                  <a:pt x="3889680" y="1874717"/>
                </a:cubicBezTo>
                <a:close/>
                <a:moveTo>
                  <a:pt x="2436104" y="1874528"/>
                </a:moveTo>
                <a:lnTo>
                  <a:pt x="2429990" y="1878946"/>
                </a:lnTo>
                <a:lnTo>
                  <a:pt x="2426113" y="1877427"/>
                </a:lnTo>
                <a:lnTo>
                  <a:pt x="2424396" y="1879230"/>
                </a:lnTo>
                <a:cubicBezTo>
                  <a:pt x="2427454" y="1879688"/>
                  <a:pt x="2435945" y="1885645"/>
                  <a:pt x="2437545" y="1874941"/>
                </a:cubicBezTo>
                <a:close/>
                <a:moveTo>
                  <a:pt x="1788700" y="1874103"/>
                </a:moveTo>
                <a:cubicBezTo>
                  <a:pt x="1793008" y="1876349"/>
                  <a:pt x="1797316" y="1878597"/>
                  <a:pt x="1799640" y="1883755"/>
                </a:cubicBezTo>
                <a:cubicBezTo>
                  <a:pt x="1796613" y="1883302"/>
                  <a:pt x="1787059" y="1885082"/>
                  <a:pt x="1788700" y="1874103"/>
                </a:cubicBezTo>
                <a:close/>
                <a:moveTo>
                  <a:pt x="1494417" y="1873797"/>
                </a:moveTo>
                <a:cubicBezTo>
                  <a:pt x="1495875" y="1874015"/>
                  <a:pt x="1497334" y="1874233"/>
                  <a:pt x="1498791" y="1874451"/>
                </a:cubicBezTo>
                <a:cubicBezTo>
                  <a:pt x="1496898" y="1877150"/>
                  <a:pt x="1493109" y="1882547"/>
                  <a:pt x="1489388" y="1877518"/>
                </a:cubicBezTo>
                <a:cubicBezTo>
                  <a:pt x="1491065" y="1876278"/>
                  <a:pt x="1492740" y="1875037"/>
                  <a:pt x="1494417" y="1873797"/>
                </a:cubicBezTo>
                <a:close/>
                <a:moveTo>
                  <a:pt x="671466" y="1873793"/>
                </a:moveTo>
                <a:cubicBezTo>
                  <a:pt x="663093" y="1877316"/>
                  <a:pt x="651883" y="1878823"/>
                  <a:pt x="645455" y="1890327"/>
                </a:cubicBezTo>
                <a:cubicBezTo>
                  <a:pt x="641549" y="1884970"/>
                  <a:pt x="637642" y="1879612"/>
                  <a:pt x="633463" y="1876071"/>
                </a:cubicBezTo>
                <a:cubicBezTo>
                  <a:pt x="646673" y="1871680"/>
                  <a:pt x="659187" y="1871958"/>
                  <a:pt x="671466" y="1873793"/>
                </a:cubicBezTo>
                <a:close/>
                <a:moveTo>
                  <a:pt x="1535298" y="1873539"/>
                </a:moveTo>
                <a:cubicBezTo>
                  <a:pt x="1537020" y="1873238"/>
                  <a:pt x="1539153" y="1873929"/>
                  <a:pt x="1541340" y="1874256"/>
                </a:cubicBezTo>
                <a:cubicBezTo>
                  <a:pt x="1540252" y="1881547"/>
                  <a:pt x="1534636" y="1879217"/>
                  <a:pt x="1531719" y="1878781"/>
                </a:cubicBezTo>
                <a:cubicBezTo>
                  <a:pt x="1532264" y="1875136"/>
                  <a:pt x="1533576" y="1873841"/>
                  <a:pt x="1535298" y="1873539"/>
                </a:cubicBezTo>
                <a:close/>
                <a:moveTo>
                  <a:pt x="2127330" y="1871994"/>
                </a:moveTo>
                <a:lnTo>
                  <a:pt x="2130581" y="1874734"/>
                </a:lnTo>
                <a:cubicBezTo>
                  <a:pt x="2134154" y="1875463"/>
                  <a:pt x="2138090" y="1875270"/>
                  <a:pt x="2140385" y="1875613"/>
                </a:cubicBezTo>
                <a:cubicBezTo>
                  <a:pt x="2143443" y="1876070"/>
                  <a:pt x="2146502" y="1876526"/>
                  <a:pt x="2149216" y="1875369"/>
                </a:cubicBezTo>
                <a:lnTo>
                  <a:pt x="2149812" y="1874493"/>
                </a:lnTo>
                <a:close/>
                <a:moveTo>
                  <a:pt x="6573628" y="1870406"/>
                </a:moveTo>
                <a:lnTo>
                  <a:pt x="6579359" y="1879211"/>
                </a:lnTo>
                <a:cubicBezTo>
                  <a:pt x="6574690" y="1879743"/>
                  <a:pt x="6568960" y="1870939"/>
                  <a:pt x="6573628" y="1870406"/>
                </a:cubicBezTo>
                <a:close/>
                <a:moveTo>
                  <a:pt x="960669" y="1868741"/>
                </a:moveTo>
                <a:cubicBezTo>
                  <a:pt x="958357" y="1884216"/>
                  <a:pt x="945474" y="1877464"/>
                  <a:pt x="943356" y="1870980"/>
                </a:cubicBezTo>
                <a:cubicBezTo>
                  <a:pt x="948119" y="1870083"/>
                  <a:pt x="954394" y="1869411"/>
                  <a:pt x="960669" y="1868741"/>
                </a:cubicBezTo>
                <a:close/>
                <a:moveTo>
                  <a:pt x="2031059" y="1865499"/>
                </a:moveTo>
                <a:cubicBezTo>
                  <a:pt x="2030365" y="1870143"/>
                  <a:pt x="2029439" y="1876334"/>
                  <a:pt x="2028745" y="1880978"/>
                </a:cubicBezTo>
                <a:cubicBezTo>
                  <a:pt x="2027865" y="1876099"/>
                  <a:pt x="2025411" y="1870985"/>
                  <a:pt x="2022990" y="1867457"/>
                </a:cubicBezTo>
                <a:cubicBezTo>
                  <a:pt x="2024532" y="1866106"/>
                  <a:pt x="2027679" y="1866576"/>
                  <a:pt x="2031059" y="1865499"/>
                </a:cubicBezTo>
                <a:close/>
                <a:moveTo>
                  <a:pt x="923752" y="1864372"/>
                </a:moveTo>
                <a:cubicBezTo>
                  <a:pt x="925933" y="1869295"/>
                  <a:pt x="928411" y="1874006"/>
                  <a:pt x="929296" y="1878736"/>
                </a:cubicBezTo>
                <a:cubicBezTo>
                  <a:pt x="926071" y="1879020"/>
                  <a:pt x="922578" y="1878881"/>
                  <a:pt x="919057" y="1878930"/>
                </a:cubicBezTo>
                <a:lnTo>
                  <a:pt x="909431" y="1880148"/>
                </a:lnTo>
                <a:lnTo>
                  <a:pt x="909053" y="1881446"/>
                </a:lnTo>
                <a:lnTo>
                  <a:pt x="906925" y="1876314"/>
                </a:lnTo>
                <a:lnTo>
                  <a:pt x="891024" y="1890083"/>
                </a:lnTo>
                <a:cubicBezTo>
                  <a:pt x="884683" y="1894435"/>
                  <a:pt x="878290" y="1897826"/>
                  <a:pt x="872454" y="1900114"/>
                </a:cubicBezTo>
                <a:cubicBezTo>
                  <a:pt x="867088" y="1883511"/>
                  <a:pt x="852832" y="1886120"/>
                  <a:pt x="843388" y="1886289"/>
                </a:cubicBezTo>
                <a:cubicBezTo>
                  <a:pt x="859572" y="1880413"/>
                  <a:pt x="878011" y="1864355"/>
                  <a:pt x="894118" y="1865872"/>
                </a:cubicBezTo>
                <a:cubicBezTo>
                  <a:pt x="896803" y="1866125"/>
                  <a:pt x="899422" y="1866867"/>
                  <a:pt x="901955" y="1868225"/>
                </a:cubicBezTo>
                <a:lnTo>
                  <a:pt x="909228" y="1874236"/>
                </a:lnTo>
                <a:lnTo>
                  <a:pt x="910190" y="1873839"/>
                </a:lnTo>
                <a:lnTo>
                  <a:pt x="910171" y="1877338"/>
                </a:lnTo>
                <a:lnTo>
                  <a:pt x="910878" y="1875984"/>
                </a:lnTo>
                <a:cubicBezTo>
                  <a:pt x="917105" y="1876914"/>
                  <a:pt x="921113" y="1871384"/>
                  <a:pt x="923752" y="1864372"/>
                </a:cubicBezTo>
                <a:close/>
                <a:moveTo>
                  <a:pt x="1771829" y="1864052"/>
                </a:moveTo>
                <a:lnTo>
                  <a:pt x="1764374" y="1866579"/>
                </a:lnTo>
                <a:lnTo>
                  <a:pt x="1770776" y="1867896"/>
                </a:lnTo>
                <a:cubicBezTo>
                  <a:pt x="1764982" y="1875420"/>
                  <a:pt x="1757846" y="1879323"/>
                  <a:pt x="1750389" y="1881468"/>
                </a:cubicBezTo>
                <a:lnTo>
                  <a:pt x="1750053" y="1881514"/>
                </a:lnTo>
                <a:lnTo>
                  <a:pt x="1757719" y="1886764"/>
                </a:lnTo>
                <a:cubicBezTo>
                  <a:pt x="1761807" y="1887961"/>
                  <a:pt x="1766006" y="1888197"/>
                  <a:pt x="1769702" y="1888749"/>
                </a:cubicBezTo>
                <a:cubicBezTo>
                  <a:pt x="1771715" y="1887486"/>
                  <a:pt x="1779107" y="1888591"/>
                  <a:pt x="1778491" y="1882246"/>
                </a:cubicBezTo>
                <a:cubicBezTo>
                  <a:pt x="1776118" y="1877201"/>
                  <a:pt x="1771073" y="1879575"/>
                  <a:pt x="1769544" y="1879346"/>
                </a:cubicBezTo>
                <a:cubicBezTo>
                  <a:pt x="1770458" y="1873229"/>
                  <a:pt x="1771143" y="1868642"/>
                  <a:pt x="1771829" y="1864052"/>
                </a:cubicBezTo>
                <a:close/>
                <a:moveTo>
                  <a:pt x="1579407" y="1862098"/>
                </a:moveTo>
                <a:cubicBezTo>
                  <a:pt x="1585133" y="1862530"/>
                  <a:pt x="1590197" y="1864788"/>
                  <a:pt x="1590598" y="1872553"/>
                </a:cubicBezTo>
                <a:cubicBezTo>
                  <a:pt x="1590675" y="1877265"/>
                  <a:pt x="1588403" y="1882019"/>
                  <a:pt x="1585615" y="1886304"/>
                </a:cubicBezTo>
                <a:lnTo>
                  <a:pt x="1584988" y="1887154"/>
                </a:lnTo>
                <a:lnTo>
                  <a:pt x="1597807" y="1887219"/>
                </a:lnTo>
                <a:lnTo>
                  <a:pt x="1583782" y="1888786"/>
                </a:lnTo>
                <a:lnTo>
                  <a:pt x="1577539" y="1897241"/>
                </a:lnTo>
                <a:lnTo>
                  <a:pt x="1542801" y="1897195"/>
                </a:lnTo>
                <a:lnTo>
                  <a:pt x="1543807" y="1902517"/>
                </a:lnTo>
                <a:cubicBezTo>
                  <a:pt x="1542365" y="1902301"/>
                  <a:pt x="1540403" y="1902418"/>
                  <a:pt x="1538983" y="1901385"/>
                </a:cubicBezTo>
                <a:lnTo>
                  <a:pt x="1538157" y="1897188"/>
                </a:lnTo>
                <a:lnTo>
                  <a:pt x="1514045" y="1897156"/>
                </a:lnTo>
                <a:cubicBezTo>
                  <a:pt x="1521887" y="1895193"/>
                  <a:pt x="1528455" y="1893042"/>
                  <a:pt x="1536551" y="1891116"/>
                </a:cubicBezTo>
                <a:cubicBezTo>
                  <a:pt x="1539606" y="1891573"/>
                  <a:pt x="1542890" y="1890496"/>
                  <a:pt x="1546174" y="1889420"/>
                </a:cubicBezTo>
                <a:cubicBezTo>
                  <a:pt x="1547090" y="1883289"/>
                  <a:pt x="1548235" y="1875625"/>
                  <a:pt x="1549381" y="1867960"/>
                </a:cubicBezTo>
                <a:cubicBezTo>
                  <a:pt x="1557018" y="1869102"/>
                  <a:pt x="1555186" y="1881365"/>
                  <a:pt x="1555568" y="1889257"/>
                </a:cubicBezTo>
                <a:cubicBezTo>
                  <a:pt x="1564580" y="1881201"/>
                  <a:pt x="1565267" y="1876603"/>
                  <a:pt x="1564235" y="1862607"/>
                </a:cubicBezTo>
                <a:cubicBezTo>
                  <a:pt x="1567290" y="1863063"/>
                  <a:pt x="1573680" y="1861667"/>
                  <a:pt x="1579407" y="1862098"/>
                </a:cubicBezTo>
                <a:close/>
                <a:moveTo>
                  <a:pt x="2406071" y="1861053"/>
                </a:moveTo>
                <a:cubicBezTo>
                  <a:pt x="2402410" y="1860701"/>
                  <a:pt x="2399066" y="1862156"/>
                  <a:pt x="2398037" y="1869038"/>
                </a:cubicBezTo>
                <a:cubicBezTo>
                  <a:pt x="2402625" y="1869723"/>
                  <a:pt x="2413946" y="1877668"/>
                  <a:pt x="2416002" y="1863905"/>
                </a:cubicBezTo>
                <a:cubicBezTo>
                  <a:pt x="2413708" y="1863562"/>
                  <a:pt x="2409731" y="1861404"/>
                  <a:pt x="2406071" y="1861053"/>
                </a:cubicBezTo>
                <a:close/>
                <a:moveTo>
                  <a:pt x="801305" y="1860208"/>
                </a:moveTo>
                <a:cubicBezTo>
                  <a:pt x="805681" y="1860862"/>
                  <a:pt x="810272" y="1860057"/>
                  <a:pt x="808965" y="1868806"/>
                </a:cubicBezTo>
                <a:cubicBezTo>
                  <a:pt x="806048" y="1868370"/>
                  <a:pt x="800216" y="1867499"/>
                  <a:pt x="801305" y="1860208"/>
                </a:cubicBezTo>
                <a:close/>
                <a:moveTo>
                  <a:pt x="491248" y="1858695"/>
                </a:moveTo>
                <a:cubicBezTo>
                  <a:pt x="495622" y="1859349"/>
                  <a:pt x="500215" y="1858545"/>
                  <a:pt x="498907" y="1867294"/>
                </a:cubicBezTo>
                <a:cubicBezTo>
                  <a:pt x="495991" y="1866859"/>
                  <a:pt x="490158" y="1865987"/>
                  <a:pt x="491248" y="1858695"/>
                </a:cubicBezTo>
                <a:close/>
                <a:moveTo>
                  <a:pt x="2384326" y="1858403"/>
                </a:moveTo>
                <a:lnTo>
                  <a:pt x="2385561" y="1862288"/>
                </a:lnTo>
                <a:cubicBezTo>
                  <a:pt x="2388114" y="1864818"/>
                  <a:pt x="2391384" y="1866480"/>
                  <a:pt x="2393449" y="1868352"/>
                </a:cubicBezTo>
                <a:lnTo>
                  <a:pt x="2394775" y="1859480"/>
                </a:lnTo>
                <a:close/>
                <a:moveTo>
                  <a:pt x="3876404" y="1856049"/>
                </a:moveTo>
                <a:cubicBezTo>
                  <a:pt x="3873939" y="1853823"/>
                  <a:pt x="3883974" y="1858406"/>
                  <a:pt x="3886440" y="1860632"/>
                </a:cubicBezTo>
                <a:cubicBezTo>
                  <a:pt x="3884768" y="1862483"/>
                  <a:pt x="3878706" y="1860367"/>
                  <a:pt x="3876720" y="1858153"/>
                </a:cubicBezTo>
                <a:cubicBezTo>
                  <a:pt x="3876057" y="1857415"/>
                  <a:pt x="3875847" y="1856666"/>
                  <a:pt x="3876404" y="1856049"/>
                </a:cubicBezTo>
                <a:close/>
                <a:moveTo>
                  <a:pt x="995336" y="1852086"/>
                </a:moveTo>
                <a:cubicBezTo>
                  <a:pt x="991143" y="1859166"/>
                  <a:pt x="986952" y="1866246"/>
                  <a:pt x="982984" y="1871818"/>
                </a:cubicBezTo>
                <a:cubicBezTo>
                  <a:pt x="980145" y="1869852"/>
                  <a:pt x="960516" y="1856130"/>
                  <a:pt x="975212" y="1852161"/>
                </a:cubicBezTo>
                <a:cubicBezTo>
                  <a:pt x="981539" y="1850025"/>
                  <a:pt x="987446" y="1852449"/>
                  <a:pt x="995336" y="1852086"/>
                </a:cubicBezTo>
                <a:close/>
                <a:moveTo>
                  <a:pt x="893788" y="1851974"/>
                </a:moveTo>
                <a:cubicBezTo>
                  <a:pt x="895875" y="1851727"/>
                  <a:pt x="897899" y="1853148"/>
                  <a:pt x="898192" y="1856174"/>
                </a:cubicBezTo>
                <a:cubicBezTo>
                  <a:pt x="895058" y="1857196"/>
                  <a:pt x="891924" y="1858218"/>
                  <a:pt x="889007" y="1857782"/>
                </a:cubicBezTo>
                <a:cubicBezTo>
                  <a:pt x="889551" y="1854137"/>
                  <a:pt x="891701" y="1852222"/>
                  <a:pt x="893788" y="1851974"/>
                </a:cubicBezTo>
                <a:close/>
                <a:moveTo>
                  <a:pt x="836139" y="1850131"/>
                </a:moveTo>
                <a:cubicBezTo>
                  <a:pt x="839054" y="1850567"/>
                  <a:pt x="844887" y="1851438"/>
                  <a:pt x="843768" y="1858932"/>
                </a:cubicBezTo>
                <a:cubicBezTo>
                  <a:pt x="839392" y="1858278"/>
                  <a:pt x="834833" y="1858873"/>
                  <a:pt x="836139" y="1850131"/>
                </a:cubicBezTo>
                <a:close/>
                <a:moveTo>
                  <a:pt x="913225" y="1847860"/>
                </a:moveTo>
                <a:cubicBezTo>
                  <a:pt x="911585" y="1858839"/>
                  <a:pt x="901518" y="1855730"/>
                  <a:pt x="899513" y="1849017"/>
                </a:cubicBezTo>
                <a:cubicBezTo>
                  <a:pt x="903927" y="1849676"/>
                  <a:pt x="908576" y="1848768"/>
                  <a:pt x="913225" y="1847860"/>
                </a:cubicBezTo>
                <a:close/>
                <a:moveTo>
                  <a:pt x="2135284" y="1846971"/>
                </a:moveTo>
                <a:lnTo>
                  <a:pt x="2138639" y="1855086"/>
                </a:lnTo>
                <a:lnTo>
                  <a:pt x="2147381" y="1855476"/>
                </a:lnTo>
                <a:lnTo>
                  <a:pt x="2155384" y="1855804"/>
                </a:lnTo>
                <a:lnTo>
                  <a:pt x="2155358" y="1855357"/>
                </a:lnTo>
                <a:cubicBezTo>
                  <a:pt x="2151513" y="1848224"/>
                  <a:pt x="2139700" y="1848805"/>
                  <a:pt x="2135284" y="1846971"/>
                </a:cubicBezTo>
                <a:close/>
                <a:moveTo>
                  <a:pt x="1010256" y="1846268"/>
                </a:moveTo>
                <a:cubicBezTo>
                  <a:pt x="1010256" y="1846268"/>
                  <a:pt x="1025283" y="1859321"/>
                  <a:pt x="1020233" y="1861653"/>
                </a:cubicBezTo>
                <a:cubicBezTo>
                  <a:pt x="1015439" y="1864024"/>
                  <a:pt x="1011066" y="1861827"/>
                  <a:pt x="1008000" y="1861369"/>
                </a:cubicBezTo>
                <a:cubicBezTo>
                  <a:pt x="1008676" y="1856839"/>
                  <a:pt x="1009578" y="1850803"/>
                  <a:pt x="1010256" y="1846268"/>
                </a:cubicBezTo>
                <a:close/>
                <a:moveTo>
                  <a:pt x="1707164" y="1845985"/>
                </a:moveTo>
                <a:cubicBezTo>
                  <a:pt x="1709583" y="1846160"/>
                  <a:pt x="1712104" y="1846909"/>
                  <a:pt x="1714311" y="1847239"/>
                </a:cubicBezTo>
                <a:cubicBezTo>
                  <a:pt x="1713875" y="1850156"/>
                  <a:pt x="1713439" y="1853072"/>
                  <a:pt x="1713221" y="1854530"/>
                </a:cubicBezTo>
                <a:cubicBezTo>
                  <a:pt x="1709024" y="1852412"/>
                  <a:pt x="1704828" y="1850294"/>
                  <a:pt x="1700631" y="1848176"/>
                </a:cubicBezTo>
                <a:cubicBezTo>
                  <a:pt x="1702430" y="1846209"/>
                  <a:pt x="1704746" y="1845810"/>
                  <a:pt x="1707164" y="1845985"/>
                </a:cubicBezTo>
                <a:close/>
                <a:moveTo>
                  <a:pt x="1027536" y="1844567"/>
                </a:moveTo>
                <a:cubicBezTo>
                  <a:pt x="1031351" y="1844843"/>
                  <a:pt x="1035534" y="1852240"/>
                  <a:pt x="1034673" y="1858006"/>
                </a:cubicBezTo>
                <a:cubicBezTo>
                  <a:pt x="1031608" y="1857548"/>
                  <a:pt x="1017608" y="1858598"/>
                  <a:pt x="1024044" y="1846990"/>
                </a:cubicBezTo>
                <a:cubicBezTo>
                  <a:pt x="1025034" y="1845175"/>
                  <a:pt x="1026264" y="1844474"/>
                  <a:pt x="1027536" y="1844567"/>
                </a:cubicBezTo>
                <a:close/>
                <a:moveTo>
                  <a:pt x="269697" y="1841678"/>
                </a:moveTo>
                <a:cubicBezTo>
                  <a:pt x="272614" y="1842114"/>
                  <a:pt x="278664" y="1841528"/>
                  <a:pt x="277574" y="1848819"/>
                </a:cubicBezTo>
                <a:cubicBezTo>
                  <a:pt x="274658" y="1848383"/>
                  <a:pt x="268607" y="1848970"/>
                  <a:pt x="269697" y="1841678"/>
                </a:cubicBezTo>
                <a:close/>
                <a:moveTo>
                  <a:pt x="923681" y="1841137"/>
                </a:moveTo>
                <a:cubicBezTo>
                  <a:pt x="925322" y="1841383"/>
                  <a:pt x="927710" y="1840937"/>
                  <a:pt x="929949" y="1841272"/>
                </a:cubicBezTo>
                <a:cubicBezTo>
                  <a:pt x="932189" y="1841607"/>
                  <a:pt x="934280" y="1842721"/>
                  <a:pt x="935325" y="1846084"/>
                </a:cubicBezTo>
                <a:cubicBezTo>
                  <a:pt x="930548" y="1846973"/>
                  <a:pt x="926024" y="1847901"/>
                  <a:pt x="922509" y="1848979"/>
                </a:cubicBezTo>
                <a:cubicBezTo>
                  <a:pt x="922978" y="1845842"/>
                  <a:pt x="923212" y="1844273"/>
                  <a:pt x="923681" y="1841137"/>
                </a:cubicBezTo>
                <a:close/>
                <a:moveTo>
                  <a:pt x="3871169" y="1840953"/>
                </a:moveTo>
                <a:lnTo>
                  <a:pt x="3873007" y="1842140"/>
                </a:lnTo>
                <a:cubicBezTo>
                  <a:pt x="3873825" y="1842667"/>
                  <a:pt x="3873280" y="1842316"/>
                  <a:pt x="3872190" y="1841612"/>
                </a:cubicBezTo>
                <a:close/>
                <a:moveTo>
                  <a:pt x="939401" y="1839222"/>
                </a:moveTo>
                <a:cubicBezTo>
                  <a:pt x="939728" y="1839687"/>
                  <a:pt x="939487" y="1841304"/>
                  <a:pt x="939003" y="1844541"/>
                </a:cubicBezTo>
                <a:cubicBezTo>
                  <a:pt x="939245" y="1842922"/>
                  <a:pt x="937689" y="1842690"/>
                  <a:pt x="936374" y="1840839"/>
                </a:cubicBezTo>
                <a:cubicBezTo>
                  <a:pt x="938172" y="1839454"/>
                  <a:pt x="939073" y="1838756"/>
                  <a:pt x="939401" y="1839222"/>
                </a:cubicBezTo>
                <a:close/>
                <a:moveTo>
                  <a:pt x="1912802" y="1837754"/>
                </a:moveTo>
                <a:cubicBezTo>
                  <a:pt x="1916729" y="1843006"/>
                  <a:pt x="1919158" y="1847774"/>
                  <a:pt x="1923502" y="1850237"/>
                </a:cubicBezTo>
                <a:cubicBezTo>
                  <a:pt x="1929647" y="1851155"/>
                  <a:pt x="1935792" y="1852074"/>
                  <a:pt x="1941937" y="1852992"/>
                </a:cubicBezTo>
                <a:cubicBezTo>
                  <a:pt x="1932075" y="1855923"/>
                  <a:pt x="1921949" y="1860630"/>
                  <a:pt x="1912277" y="1862293"/>
                </a:cubicBezTo>
                <a:cubicBezTo>
                  <a:pt x="1907440" y="1863126"/>
                  <a:pt x="1904367" y="1862666"/>
                  <a:pt x="1900015" y="1862016"/>
                </a:cubicBezTo>
                <a:cubicBezTo>
                  <a:pt x="1896942" y="1861557"/>
                  <a:pt x="1896542" y="1853723"/>
                  <a:pt x="1895461" y="1850452"/>
                </a:cubicBezTo>
                <a:cubicBezTo>
                  <a:pt x="1900070" y="1851141"/>
                  <a:pt x="1904423" y="1851791"/>
                  <a:pt x="1909031" y="1852479"/>
                </a:cubicBezTo>
                <a:cubicBezTo>
                  <a:pt x="1909675" y="1848171"/>
                  <a:pt x="1912120" y="1842317"/>
                  <a:pt x="1912802" y="1837754"/>
                </a:cubicBezTo>
                <a:close/>
                <a:moveTo>
                  <a:pt x="3865653" y="1837389"/>
                </a:moveTo>
                <a:lnTo>
                  <a:pt x="3871169" y="1840953"/>
                </a:lnTo>
                <a:lnTo>
                  <a:pt x="3868105" y="1838973"/>
                </a:lnTo>
                <a:cubicBezTo>
                  <a:pt x="3866743" y="1838093"/>
                  <a:pt x="3865653" y="1837389"/>
                  <a:pt x="3865653" y="1837389"/>
                </a:cubicBezTo>
                <a:close/>
                <a:moveTo>
                  <a:pt x="947305" y="1836861"/>
                </a:moveTo>
                <a:cubicBezTo>
                  <a:pt x="950351" y="1837316"/>
                  <a:pt x="954920" y="1837999"/>
                  <a:pt x="953831" y="1845293"/>
                </a:cubicBezTo>
                <a:cubicBezTo>
                  <a:pt x="950784" y="1844838"/>
                  <a:pt x="945997" y="1845612"/>
                  <a:pt x="947305" y="1836861"/>
                </a:cubicBezTo>
                <a:close/>
                <a:moveTo>
                  <a:pt x="673450" y="1835030"/>
                </a:moveTo>
                <a:cubicBezTo>
                  <a:pt x="674708" y="1835543"/>
                  <a:pt x="675822" y="1836698"/>
                  <a:pt x="676695" y="1838803"/>
                </a:cubicBezTo>
                <a:cubicBezTo>
                  <a:pt x="671627" y="1840943"/>
                  <a:pt x="665204" y="1841563"/>
                  <a:pt x="660792" y="1839323"/>
                </a:cubicBezTo>
                <a:cubicBezTo>
                  <a:pt x="664592" y="1837718"/>
                  <a:pt x="669675" y="1833491"/>
                  <a:pt x="673450" y="1835030"/>
                </a:cubicBezTo>
                <a:close/>
                <a:moveTo>
                  <a:pt x="376374" y="1834642"/>
                </a:moveTo>
                <a:cubicBezTo>
                  <a:pt x="377418" y="1835105"/>
                  <a:pt x="378374" y="1836069"/>
                  <a:pt x="379197" y="1837833"/>
                </a:cubicBezTo>
                <a:cubicBezTo>
                  <a:pt x="374709" y="1838804"/>
                  <a:pt x="371512" y="1839696"/>
                  <a:pt x="366775" y="1840629"/>
                </a:cubicBezTo>
                <a:cubicBezTo>
                  <a:pt x="367015" y="1839025"/>
                  <a:pt x="365717" y="1837461"/>
                  <a:pt x="365957" y="1835855"/>
                </a:cubicBezTo>
                <a:cubicBezTo>
                  <a:pt x="369329" y="1836359"/>
                  <a:pt x="373242" y="1833251"/>
                  <a:pt x="376374" y="1834642"/>
                </a:cubicBezTo>
                <a:close/>
                <a:moveTo>
                  <a:pt x="390689" y="1833874"/>
                </a:moveTo>
                <a:lnTo>
                  <a:pt x="390931" y="1836210"/>
                </a:lnTo>
                <a:cubicBezTo>
                  <a:pt x="390931" y="1836210"/>
                  <a:pt x="390850" y="1835424"/>
                  <a:pt x="390747" y="1834442"/>
                </a:cubicBezTo>
                <a:close/>
                <a:moveTo>
                  <a:pt x="567432" y="1833417"/>
                </a:moveTo>
                <a:cubicBezTo>
                  <a:pt x="571928" y="1834089"/>
                  <a:pt x="576409" y="1833155"/>
                  <a:pt x="575002" y="1842566"/>
                </a:cubicBezTo>
                <a:cubicBezTo>
                  <a:pt x="572255" y="1842155"/>
                  <a:pt x="566025" y="1842828"/>
                  <a:pt x="567432" y="1833417"/>
                </a:cubicBezTo>
                <a:close/>
                <a:moveTo>
                  <a:pt x="961630" y="1833256"/>
                </a:moveTo>
                <a:cubicBezTo>
                  <a:pt x="966127" y="1833928"/>
                  <a:pt x="970403" y="1836070"/>
                  <a:pt x="974210" y="1839648"/>
                </a:cubicBezTo>
                <a:cubicBezTo>
                  <a:pt x="972522" y="1842405"/>
                  <a:pt x="970582" y="1845128"/>
                  <a:pt x="968644" y="1847845"/>
                </a:cubicBezTo>
                <a:cubicBezTo>
                  <a:pt x="965647" y="1847397"/>
                  <a:pt x="962649" y="1846949"/>
                  <a:pt x="959651" y="1846501"/>
                </a:cubicBezTo>
                <a:cubicBezTo>
                  <a:pt x="960310" y="1842087"/>
                  <a:pt x="960971" y="1837670"/>
                  <a:pt x="961630" y="1833256"/>
                </a:cubicBezTo>
                <a:close/>
                <a:moveTo>
                  <a:pt x="390495" y="1831995"/>
                </a:moveTo>
                <a:lnTo>
                  <a:pt x="390558" y="1832599"/>
                </a:lnTo>
                <a:lnTo>
                  <a:pt x="390689" y="1833874"/>
                </a:lnTo>
                <a:close/>
                <a:moveTo>
                  <a:pt x="390381" y="1830904"/>
                </a:moveTo>
                <a:lnTo>
                  <a:pt x="390495" y="1831995"/>
                </a:lnTo>
                <a:lnTo>
                  <a:pt x="390442" y="1831494"/>
                </a:lnTo>
                <a:cubicBezTo>
                  <a:pt x="390361" y="1830708"/>
                  <a:pt x="390321" y="1830315"/>
                  <a:pt x="390381" y="1830904"/>
                </a:cubicBezTo>
                <a:close/>
                <a:moveTo>
                  <a:pt x="381741" y="1830165"/>
                </a:moveTo>
                <a:cubicBezTo>
                  <a:pt x="382470" y="1830273"/>
                  <a:pt x="384770" y="1829838"/>
                  <a:pt x="386383" y="1830274"/>
                </a:cubicBezTo>
                <a:cubicBezTo>
                  <a:pt x="387995" y="1830710"/>
                  <a:pt x="388918" y="1832015"/>
                  <a:pt x="386891" y="1835606"/>
                </a:cubicBezTo>
                <a:cubicBezTo>
                  <a:pt x="383974" y="1835170"/>
                  <a:pt x="382743" y="1833429"/>
                  <a:pt x="381741" y="1830165"/>
                </a:cubicBezTo>
                <a:close/>
                <a:moveTo>
                  <a:pt x="980713" y="1828556"/>
                </a:moveTo>
                <a:cubicBezTo>
                  <a:pt x="983630" y="1828992"/>
                  <a:pt x="989702" y="1828258"/>
                  <a:pt x="988303" y="1837625"/>
                </a:cubicBezTo>
                <a:cubicBezTo>
                  <a:pt x="983929" y="1836972"/>
                  <a:pt x="979313" y="1837923"/>
                  <a:pt x="980713" y="1828556"/>
                </a:cubicBezTo>
                <a:close/>
                <a:moveTo>
                  <a:pt x="687514" y="1827923"/>
                </a:moveTo>
                <a:cubicBezTo>
                  <a:pt x="685874" y="1838896"/>
                  <a:pt x="680559" y="1833450"/>
                  <a:pt x="678051" y="1831434"/>
                </a:cubicBezTo>
                <a:cubicBezTo>
                  <a:pt x="681039" y="1830238"/>
                  <a:pt x="684277" y="1829081"/>
                  <a:pt x="687514" y="1827923"/>
                </a:cubicBezTo>
                <a:close/>
                <a:moveTo>
                  <a:pt x="2189228" y="1826478"/>
                </a:moveTo>
                <a:lnTo>
                  <a:pt x="2185871" y="1834890"/>
                </a:lnTo>
                <a:lnTo>
                  <a:pt x="2188486" y="1835281"/>
                </a:lnTo>
                <a:lnTo>
                  <a:pt x="2191879" y="1829771"/>
                </a:lnTo>
                <a:cubicBezTo>
                  <a:pt x="2194701" y="1831756"/>
                  <a:pt x="2215819" y="1836476"/>
                  <a:pt x="2213380" y="1842367"/>
                </a:cubicBezTo>
                <a:cubicBezTo>
                  <a:pt x="2211475" y="1849901"/>
                  <a:pt x="2205909" y="1850634"/>
                  <a:pt x="2200144" y="1848795"/>
                </a:cubicBezTo>
                <a:lnTo>
                  <a:pt x="2186920" y="1840553"/>
                </a:lnTo>
                <a:lnTo>
                  <a:pt x="2185402" y="1840326"/>
                </a:lnTo>
                <a:lnTo>
                  <a:pt x="2186210" y="1845934"/>
                </a:lnTo>
                <a:cubicBezTo>
                  <a:pt x="2187485" y="1848029"/>
                  <a:pt x="2189479" y="1849402"/>
                  <a:pt x="2191783" y="1850333"/>
                </a:cubicBezTo>
                <a:lnTo>
                  <a:pt x="2204849" y="1852643"/>
                </a:lnTo>
                <a:lnTo>
                  <a:pt x="2205079" y="1852568"/>
                </a:lnTo>
                <a:cubicBezTo>
                  <a:pt x="2209840" y="1850349"/>
                  <a:pt x="2214381" y="1848291"/>
                  <a:pt x="2218205" y="1848863"/>
                </a:cubicBezTo>
                <a:cubicBezTo>
                  <a:pt x="2220613" y="1848441"/>
                  <a:pt x="2221589" y="1849759"/>
                  <a:pt x="2222068" y="1851785"/>
                </a:cubicBezTo>
                <a:lnTo>
                  <a:pt x="2222713" y="1857015"/>
                </a:lnTo>
                <a:lnTo>
                  <a:pt x="2225232" y="1858849"/>
                </a:lnTo>
                <a:lnTo>
                  <a:pt x="2225507" y="1861684"/>
                </a:lnTo>
                <a:lnTo>
                  <a:pt x="2227839" y="1864177"/>
                </a:lnTo>
                <a:cubicBezTo>
                  <a:pt x="2229913" y="1864682"/>
                  <a:pt x="2232321" y="1864260"/>
                  <a:pt x="2234729" y="1863838"/>
                </a:cubicBezTo>
                <a:lnTo>
                  <a:pt x="2243863" y="1863758"/>
                </a:lnTo>
                <a:lnTo>
                  <a:pt x="2246644" y="1862048"/>
                </a:lnTo>
                <a:cubicBezTo>
                  <a:pt x="2254289" y="1863190"/>
                  <a:pt x="2262393" y="1861274"/>
                  <a:pt x="2270268" y="1860888"/>
                </a:cubicBezTo>
                <a:lnTo>
                  <a:pt x="2273289" y="1863541"/>
                </a:lnTo>
                <a:lnTo>
                  <a:pt x="2311600" y="1869072"/>
                </a:lnTo>
                <a:lnTo>
                  <a:pt x="2388036" y="1879188"/>
                </a:lnTo>
                <a:lnTo>
                  <a:pt x="2386569" y="1878431"/>
                </a:lnTo>
                <a:cubicBezTo>
                  <a:pt x="2361188" y="1866268"/>
                  <a:pt x="2335638" y="1855023"/>
                  <a:pt x="2309916" y="1844926"/>
                </a:cubicBezTo>
                <a:cubicBezTo>
                  <a:pt x="2312333" y="1841835"/>
                  <a:pt x="2314920" y="1840104"/>
                  <a:pt x="2317610" y="1839106"/>
                </a:cubicBezTo>
                <a:lnTo>
                  <a:pt x="2319273" y="1838820"/>
                </a:lnTo>
                <a:lnTo>
                  <a:pt x="2314141" y="1837786"/>
                </a:lnTo>
                <a:lnTo>
                  <a:pt x="2310380" y="1838231"/>
                </a:lnTo>
                <a:lnTo>
                  <a:pt x="2312882" y="1840623"/>
                </a:lnTo>
                <a:cubicBezTo>
                  <a:pt x="2311036" y="1841904"/>
                  <a:pt x="2309190" y="1843185"/>
                  <a:pt x="2308962" y="1844708"/>
                </a:cubicBezTo>
                <a:cubicBezTo>
                  <a:pt x="2307798" y="1841421"/>
                  <a:pt x="2308026" y="1839897"/>
                  <a:pt x="2306408" y="1839656"/>
                </a:cubicBezTo>
                <a:lnTo>
                  <a:pt x="2308888" y="1838408"/>
                </a:lnTo>
                <a:lnTo>
                  <a:pt x="2300729" y="1839373"/>
                </a:lnTo>
                <a:cubicBezTo>
                  <a:pt x="2296274" y="1839977"/>
                  <a:pt x="2291902" y="1840350"/>
                  <a:pt x="2287817" y="1839569"/>
                </a:cubicBezTo>
                <a:lnTo>
                  <a:pt x="2287129" y="1839155"/>
                </a:lnTo>
                <a:lnTo>
                  <a:pt x="2286519" y="1839263"/>
                </a:lnTo>
                <a:cubicBezTo>
                  <a:pt x="2287810" y="1841024"/>
                  <a:pt x="2288873" y="1844316"/>
                  <a:pt x="2289936" y="1847610"/>
                </a:cubicBezTo>
                <a:cubicBezTo>
                  <a:pt x="2286894" y="1847155"/>
                  <a:pt x="2284025" y="1845551"/>
                  <a:pt x="2281402" y="1843592"/>
                </a:cubicBezTo>
                <a:lnTo>
                  <a:pt x="2275118" y="1838114"/>
                </a:lnTo>
                <a:lnTo>
                  <a:pt x="2274164" y="1841461"/>
                </a:lnTo>
                <a:cubicBezTo>
                  <a:pt x="2273267" y="1844845"/>
                  <a:pt x="2272045" y="1847789"/>
                  <a:pt x="2269751" y="1847446"/>
                </a:cubicBezTo>
                <a:cubicBezTo>
                  <a:pt x="2267457" y="1847103"/>
                  <a:pt x="2267092" y="1844312"/>
                  <a:pt x="2267387" y="1841035"/>
                </a:cubicBezTo>
                <a:lnTo>
                  <a:pt x="2268405" y="1835057"/>
                </a:lnTo>
                <a:lnTo>
                  <a:pt x="2265032" y="1833702"/>
                </a:lnTo>
                <a:cubicBezTo>
                  <a:pt x="2261470" y="1834345"/>
                  <a:pt x="2257647" y="1836516"/>
                  <a:pt x="2254147" y="1839128"/>
                </a:cubicBezTo>
                <a:lnTo>
                  <a:pt x="2255567" y="1830819"/>
                </a:lnTo>
                <a:close/>
                <a:moveTo>
                  <a:pt x="790354" y="1824902"/>
                </a:moveTo>
                <a:cubicBezTo>
                  <a:pt x="798114" y="1826062"/>
                  <a:pt x="796322" y="1838052"/>
                  <a:pt x="789666" y="1840121"/>
                </a:cubicBezTo>
                <a:cubicBezTo>
                  <a:pt x="783009" y="1842193"/>
                  <a:pt x="761781" y="1847958"/>
                  <a:pt x="764207" y="1831721"/>
                </a:cubicBezTo>
                <a:cubicBezTo>
                  <a:pt x="772417" y="1829883"/>
                  <a:pt x="782851" y="1823781"/>
                  <a:pt x="790354" y="1824902"/>
                </a:cubicBezTo>
                <a:close/>
                <a:moveTo>
                  <a:pt x="999849" y="1823645"/>
                </a:moveTo>
                <a:cubicBezTo>
                  <a:pt x="1002171" y="1823992"/>
                  <a:pt x="1005616" y="1822783"/>
                  <a:pt x="1008963" y="1823713"/>
                </a:cubicBezTo>
                <a:cubicBezTo>
                  <a:pt x="1010079" y="1824024"/>
                  <a:pt x="1011184" y="1824572"/>
                  <a:pt x="1012232" y="1825495"/>
                </a:cubicBezTo>
                <a:cubicBezTo>
                  <a:pt x="1014881" y="1828954"/>
                  <a:pt x="1012250" y="1835968"/>
                  <a:pt x="1011578" y="1840464"/>
                </a:cubicBezTo>
                <a:cubicBezTo>
                  <a:pt x="1005834" y="1836541"/>
                  <a:pt x="998318" y="1833886"/>
                  <a:pt x="999849" y="1823645"/>
                </a:cubicBezTo>
                <a:close/>
                <a:moveTo>
                  <a:pt x="2096301" y="1820398"/>
                </a:moveTo>
                <a:lnTo>
                  <a:pt x="2104212" y="1826034"/>
                </a:lnTo>
                <a:cubicBezTo>
                  <a:pt x="2120821" y="1833573"/>
                  <a:pt x="2140245" y="1832078"/>
                  <a:pt x="2157449" y="1834650"/>
                </a:cubicBezTo>
                <a:cubicBezTo>
                  <a:pt x="2159744" y="1834993"/>
                  <a:pt x="2164772" y="1835353"/>
                  <a:pt x="2168498" y="1833956"/>
                </a:cubicBezTo>
                <a:lnTo>
                  <a:pt x="2170999" y="1825286"/>
                </a:lnTo>
                <a:close/>
                <a:moveTo>
                  <a:pt x="1894788" y="1817731"/>
                </a:moveTo>
                <a:lnTo>
                  <a:pt x="1724836" y="1829717"/>
                </a:lnTo>
                <a:lnTo>
                  <a:pt x="1728521" y="1831265"/>
                </a:lnTo>
                <a:cubicBezTo>
                  <a:pt x="1737468" y="1834165"/>
                  <a:pt x="1747945" y="1837295"/>
                  <a:pt x="1757121" y="1838666"/>
                </a:cubicBezTo>
                <a:cubicBezTo>
                  <a:pt x="1761710" y="1839352"/>
                  <a:pt x="1771571" y="1836135"/>
                  <a:pt x="1773486" y="1844238"/>
                </a:cubicBezTo>
                <a:cubicBezTo>
                  <a:pt x="1774305" y="1847487"/>
                  <a:pt x="1773391" y="1853603"/>
                  <a:pt x="1774729" y="1855105"/>
                </a:cubicBezTo>
                <a:cubicBezTo>
                  <a:pt x="1776057" y="1858431"/>
                  <a:pt x="1778861" y="1858850"/>
                  <a:pt x="1780161" y="1860608"/>
                </a:cubicBezTo>
                <a:cubicBezTo>
                  <a:pt x="1784292" y="1864352"/>
                  <a:pt x="1780935" y="1876358"/>
                  <a:pt x="1781550" y="1882703"/>
                </a:cubicBezTo>
                <a:cubicBezTo>
                  <a:pt x="1781708" y="1892107"/>
                  <a:pt x="1791113" y="1891949"/>
                  <a:pt x="1795929" y="1891105"/>
                </a:cubicBezTo>
                <a:cubicBezTo>
                  <a:pt x="1799216" y="1890034"/>
                  <a:pt x="1802960" y="1885902"/>
                  <a:pt x="1807548" y="1886588"/>
                </a:cubicBezTo>
                <a:cubicBezTo>
                  <a:pt x="1810607" y="1887045"/>
                  <a:pt x="1814737" y="1890790"/>
                  <a:pt x="1817085" y="1894266"/>
                </a:cubicBezTo>
                <a:cubicBezTo>
                  <a:pt x="1818455" y="1885092"/>
                  <a:pt x="1812593" y="1884215"/>
                  <a:pt x="1809993" y="1880699"/>
                </a:cubicBezTo>
                <a:lnTo>
                  <a:pt x="1803013" y="1873361"/>
                </a:lnTo>
                <a:lnTo>
                  <a:pt x="1794736" y="1878461"/>
                </a:lnTo>
                <a:cubicBezTo>
                  <a:pt x="1792385" y="1873691"/>
                  <a:pt x="1787074" y="1868218"/>
                  <a:pt x="1783260" y="1862971"/>
                </a:cubicBezTo>
                <a:lnTo>
                  <a:pt x="1791487" y="1861454"/>
                </a:lnTo>
                <a:lnTo>
                  <a:pt x="1796597" y="1855247"/>
                </a:lnTo>
                <a:cubicBezTo>
                  <a:pt x="1790669" y="1853059"/>
                  <a:pt x="1784782" y="1850616"/>
                  <a:pt x="1778664" y="1849702"/>
                </a:cubicBezTo>
                <a:lnTo>
                  <a:pt x="1833952" y="1858785"/>
                </a:lnTo>
                <a:lnTo>
                  <a:pt x="1889187" y="1857210"/>
                </a:lnTo>
                <a:cubicBezTo>
                  <a:pt x="1888961" y="1858715"/>
                  <a:pt x="1888837" y="1862158"/>
                  <a:pt x="1888359" y="1865356"/>
                </a:cubicBezTo>
                <a:lnTo>
                  <a:pt x="1887386" y="1867564"/>
                </a:lnTo>
                <a:lnTo>
                  <a:pt x="1888218" y="1867701"/>
                </a:lnTo>
                <a:cubicBezTo>
                  <a:pt x="1924675" y="1874842"/>
                  <a:pt x="1961180" y="1882968"/>
                  <a:pt x="1998063" y="1891606"/>
                </a:cubicBezTo>
                <a:lnTo>
                  <a:pt x="2028016" y="1899558"/>
                </a:lnTo>
                <a:lnTo>
                  <a:pt x="2028962" y="1898106"/>
                </a:lnTo>
                <a:cubicBezTo>
                  <a:pt x="2031506" y="1896756"/>
                  <a:pt x="2034691" y="1896539"/>
                  <a:pt x="2037832" y="1897206"/>
                </a:cubicBezTo>
                <a:lnTo>
                  <a:pt x="2044751" y="1904000"/>
                </a:lnTo>
                <a:lnTo>
                  <a:pt x="2051951" y="1905911"/>
                </a:lnTo>
                <a:cubicBezTo>
                  <a:pt x="2057839" y="1908353"/>
                  <a:pt x="2061355" y="1905753"/>
                  <a:pt x="2068157" y="1902080"/>
                </a:cubicBezTo>
                <a:cubicBezTo>
                  <a:pt x="2074934" y="1896839"/>
                  <a:pt x="2082967" y="1905857"/>
                  <a:pt x="2088856" y="1908300"/>
                </a:cubicBezTo>
                <a:lnTo>
                  <a:pt x="2118733" y="1919092"/>
                </a:lnTo>
                <a:lnTo>
                  <a:pt x="2122737" y="1919690"/>
                </a:lnTo>
                <a:lnTo>
                  <a:pt x="2122616" y="1920496"/>
                </a:lnTo>
                <a:lnTo>
                  <a:pt x="2140528" y="1926966"/>
                </a:lnTo>
                <a:lnTo>
                  <a:pt x="2148131" y="1929822"/>
                </a:lnTo>
                <a:lnTo>
                  <a:pt x="2146592" y="1923255"/>
                </a:lnTo>
                <a:cubicBezTo>
                  <a:pt x="2152338" y="1924113"/>
                  <a:pt x="2159831" y="1925233"/>
                  <a:pt x="2167326" y="1926353"/>
                </a:cubicBezTo>
                <a:cubicBezTo>
                  <a:pt x="2166984" y="1928642"/>
                  <a:pt x="2166912" y="1931684"/>
                  <a:pt x="2166495" y="1934482"/>
                </a:cubicBezTo>
                <a:lnTo>
                  <a:pt x="2164191" y="1939745"/>
                </a:lnTo>
                <a:lnTo>
                  <a:pt x="2164706" y="1940251"/>
                </a:lnTo>
                <a:cubicBezTo>
                  <a:pt x="2166276" y="1943320"/>
                  <a:pt x="2166931" y="1947326"/>
                  <a:pt x="2166131" y="1952679"/>
                </a:cubicBezTo>
                <a:cubicBezTo>
                  <a:pt x="2169418" y="1951607"/>
                  <a:pt x="2172477" y="1952064"/>
                  <a:pt x="2174235" y="1950763"/>
                </a:cubicBezTo>
                <a:cubicBezTo>
                  <a:pt x="2174692" y="1947704"/>
                  <a:pt x="2173620" y="1944418"/>
                  <a:pt x="2170789" y="1942430"/>
                </a:cubicBezTo>
                <a:cubicBezTo>
                  <a:pt x="2176906" y="1943344"/>
                  <a:pt x="2182795" y="1945789"/>
                  <a:pt x="2187383" y="1946475"/>
                </a:cubicBezTo>
                <a:cubicBezTo>
                  <a:pt x="2191743" y="1948689"/>
                  <a:pt x="2194801" y="1949146"/>
                  <a:pt x="2197631" y="1951132"/>
                </a:cubicBezTo>
                <a:cubicBezTo>
                  <a:pt x="2196946" y="1955720"/>
                  <a:pt x="2196260" y="1960307"/>
                  <a:pt x="2195613" y="1964640"/>
                </a:cubicBezTo>
                <a:cubicBezTo>
                  <a:pt x="2197907" y="1964983"/>
                  <a:pt x="2199387" y="1962925"/>
                  <a:pt x="2200380" y="1960206"/>
                </a:cubicBezTo>
                <a:lnTo>
                  <a:pt x="2201094" y="1956951"/>
                </a:lnTo>
                <a:lnTo>
                  <a:pt x="2200788" y="1947248"/>
                </a:lnTo>
                <a:cubicBezTo>
                  <a:pt x="2197728" y="1946790"/>
                  <a:pt x="2193138" y="1946105"/>
                  <a:pt x="2190078" y="1945647"/>
                </a:cubicBezTo>
                <a:cubicBezTo>
                  <a:pt x="2188548" y="1945418"/>
                  <a:pt x="2182683" y="1944542"/>
                  <a:pt x="2183141" y="1941483"/>
                </a:cubicBezTo>
                <a:cubicBezTo>
                  <a:pt x="2184017" y="1935617"/>
                  <a:pt x="2194281" y="1938455"/>
                  <a:pt x="2195544" y="1940468"/>
                </a:cubicBezTo>
                <a:cubicBezTo>
                  <a:pt x="2195544" y="1940468"/>
                  <a:pt x="2209581" y="1940741"/>
                  <a:pt x="2205868" y="1934190"/>
                </a:cubicBezTo>
                <a:cubicBezTo>
                  <a:pt x="2204566" y="1932431"/>
                  <a:pt x="2196687" y="1932819"/>
                  <a:pt x="2197144" y="1929759"/>
                </a:cubicBezTo>
                <a:lnTo>
                  <a:pt x="2199963" y="1928433"/>
                </a:lnTo>
                <a:lnTo>
                  <a:pt x="2132984" y="1904212"/>
                </a:lnTo>
                <a:cubicBezTo>
                  <a:pt x="2119449" y="1900625"/>
                  <a:pt x="2107698" y="1897306"/>
                  <a:pt x="2095692" y="1893948"/>
                </a:cubicBezTo>
                <a:cubicBezTo>
                  <a:pt x="2092861" y="1891962"/>
                  <a:pt x="2088044" y="1892806"/>
                  <a:pt x="2085443" y="1889291"/>
                </a:cubicBezTo>
                <a:cubicBezTo>
                  <a:pt x="2081312" y="1885546"/>
                  <a:pt x="2085514" y="1878357"/>
                  <a:pt x="2086428" y="1872241"/>
                </a:cubicBezTo>
                <a:lnTo>
                  <a:pt x="2079600" y="1864653"/>
                </a:lnTo>
                <a:lnTo>
                  <a:pt x="2065370" y="1861982"/>
                </a:lnTo>
                <a:cubicBezTo>
                  <a:pt x="2061010" y="1859766"/>
                  <a:pt x="2054893" y="1858852"/>
                  <a:pt x="2052221" y="1866269"/>
                </a:cubicBezTo>
                <a:cubicBezTo>
                  <a:pt x="2047856" y="1876300"/>
                  <a:pt x="2044181" y="1869498"/>
                  <a:pt x="2039784" y="1867537"/>
                </a:cubicBezTo>
                <a:cubicBezTo>
                  <a:pt x="2032805" y="1864541"/>
                  <a:pt x="2025727" y="1862978"/>
                  <a:pt x="2018587" y="1862204"/>
                </a:cubicBezTo>
                <a:lnTo>
                  <a:pt x="2005057" y="1861828"/>
                </a:lnTo>
                <a:lnTo>
                  <a:pt x="1997024" y="1861604"/>
                </a:lnTo>
                <a:cubicBezTo>
                  <a:pt x="1982579" y="1861921"/>
                  <a:pt x="1968050" y="1862811"/>
                  <a:pt x="1953750" y="1859111"/>
                </a:cubicBezTo>
                <a:cubicBezTo>
                  <a:pt x="1955540" y="1847132"/>
                  <a:pt x="1967774" y="1848961"/>
                  <a:pt x="1972362" y="1849646"/>
                </a:cubicBezTo>
                <a:cubicBezTo>
                  <a:pt x="1984597" y="1851474"/>
                  <a:pt x="1997060" y="1851774"/>
                  <a:pt x="2007994" y="1851844"/>
                </a:cubicBezTo>
                <a:lnTo>
                  <a:pt x="2031759" y="1852253"/>
                </a:lnTo>
                <a:lnTo>
                  <a:pt x="2026062" y="1850714"/>
                </a:lnTo>
                <a:cubicBezTo>
                  <a:pt x="2000521" y="1843770"/>
                  <a:pt x="1974980" y="1836826"/>
                  <a:pt x="1951184" y="1830404"/>
                </a:cubicBezTo>
                <a:cubicBezTo>
                  <a:pt x="1949852" y="1839326"/>
                  <a:pt x="1948938" y="1845441"/>
                  <a:pt x="1942591" y="1846056"/>
                </a:cubicBezTo>
                <a:cubicBezTo>
                  <a:pt x="1936246" y="1846672"/>
                  <a:pt x="1930357" y="1844228"/>
                  <a:pt x="1924240" y="1843314"/>
                </a:cubicBezTo>
                <a:cubicBezTo>
                  <a:pt x="1922965" y="1843123"/>
                  <a:pt x="1915547" y="1840453"/>
                  <a:pt x="1916233" y="1835864"/>
                </a:cubicBezTo>
                <a:cubicBezTo>
                  <a:pt x="1919133" y="1826918"/>
                  <a:pt x="1932642" y="1828937"/>
                  <a:pt x="1937420" y="1828347"/>
                </a:cubicBezTo>
                <a:cubicBezTo>
                  <a:pt x="1934933" y="1824068"/>
                  <a:pt x="1931784" y="1822034"/>
                  <a:pt x="1928329" y="1820736"/>
                </a:cubicBezTo>
                <a:lnTo>
                  <a:pt x="1918818" y="1817954"/>
                </a:lnTo>
                <a:close/>
                <a:moveTo>
                  <a:pt x="616696" y="1817340"/>
                </a:moveTo>
                <a:cubicBezTo>
                  <a:pt x="615389" y="1826082"/>
                  <a:pt x="609556" y="1825210"/>
                  <a:pt x="607274" y="1820528"/>
                </a:cubicBezTo>
                <a:cubicBezTo>
                  <a:pt x="610415" y="1819465"/>
                  <a:pt x="613556" y="1818402"/>
                  <a:pt x="616696" y="1817340"/>
                </a:cubicBezTo>
                <a:close/>
                <a:moveTo>
                  <a:pt x="358357" y="1816821"/>
                </a:moveTo>
                <a:cubicBezTo>
                  <a:pt x="360298" y="1816310"/>
                  <a:pt x="362310" y="1817813"/>
                  <a:pt x="363182" y="1821952"/>
                </a:cubicBezTo>
                <a:cubicBezTo>
                  <a:pt x="360030" y="1823084"/>
                  <a:pt x="356880" y="1824217"/>
                  <a:pt x="353963" y="1823781"/>
                </a:cubicBezTo>
                <a:cubicBezTo>
                  <a:pt x="354550" y="1819860"/>
                  <a:pt x="356419" y="1817333"/>
                  <a:pt x="358357" y="1816821"/>
                </a:cubicBezTo>
                <a:close/>
                <a:moveTo>
                  <a:pt x="307957" y="1816480"/>
                </a:moveTo>
                <a:cubicBezTo>
                  <a:pt x="312662" y="1817183"/>
                  <a:pt x="319170" y="1816551"/>
                  <a:pt x="317764" y="1825963"/>
                </a:cubicBezTo>
                <a:cubicBezTo>
                  <a:pt x="313059" y="1825260"/>
                  <a:pt x="306550" y="1825891"/>
                  <a:pt x="307957" y="1816480"/>
                </a:cubicBezTo>
                <a:close/>
                <a:moveTo>
                  <a:pt x="1050511" y="1815227"/>
                </a:moveTo>
                <a:cubicBezTo>
                  <a:pt x="1051615" y="1815392"/>
                  <a:pt x="1053023" y="1815404"/>
                  <a:pt x="1054489" y="1815500"/>
                </a:cubicBezTo>
                <a:cubicBezTo>
                  <a:pt x="1058890" y="1815786"/>
                  <a:pt x="1063812" y="1816818"/>
                  <a:pt x="1062597" y="1824946"/>
                </a:cubicBezTo>
                <a:cubicBezTo>
                  <a:pt x="1058184" y="1824286"/>
                  <a:pt x="1048660" y="1827611"/>
                  <a:pt x="1050511" y="1815227"/>
                </a:cubicBezTo>
                <a:close/>
                <a:moveTo>
                  <a:pt x="367012" y="1812506"/>
                </a:moveTo>
                <a:cubicBezTo>
                  <a:pt x="367753" y="1812410"/>
                  <a:pt x="368402" y="1812921"/>
                  <a:pt x="368871" y="1814646"/>
                </a:cubicBezTo>
                <a:cubicBezTo>
                  <a:pt x="367209" y="1816052"/>
                  <a:pt x="367209" y="1816052"/>
                  <a:pt x="366967" y="1817671"/>
                </a:cubicBezTo>
                <a:cubicBezTo>
                  <a:pt x="365789" y="1815841"/>
                  <a:pt x="364368" y="1815628"/>
                  <a:pt x="364610" y="1814009"/>
                </a:cubicBezTo>
                <a:cubicBezTo>
                  <a:pt x="365442" y="1813306"/>
                  <a:pt x="366272" y="1812603"/>
                  <a:pt x="367012" y="1812506"/>
                </a:cubicBezTo>
                <a:close/>
                <a:moveTo>
                  <a:pt x="631361" y="1811486"/>
                </a:moveTo>
                <a:cubicBezTo>
                  <a:pt x="630053" y="1820235"/>
                  <a:pt x="624439" y="1817905"/>
                  <a:pt x="621521" y="1817469"/>
                </a:cubicBezTo>
                <a:cubicBezTo>
                  <a:pt x="622612" y="1810178"/>
                  <a:pt x="626986" y="1810832"/>
                  <a:pt x="631361" y="1811486"/>
                </a:cubicBezTo>
                <a:close/>
                <a:moveTo>
                  <a:pt x="3847466" y="1811267"/>
                </a:moveTo>
                <a:cubicBezTo>
                  <a:pt x="3847536" y="1812636"/>
                  <a:pt x="3848212" y="1813900"/>
                  <a:pt x="3849184" y="1814953"/>
                </a:cubicBezTo>
                <a:cubicBezTo>
                  <a:pt x="3852102" y="1818111"/>
                  <a:pt x="3857680" y="1819370"/>
                  <a:pt x="3857500" y="1815850"/>
                </a:cubicBezTo>
                <a:close/>
                <a:moveTo>
                  <a:pt x="2741163" y="1809687"/>
                </a:moveTo>
                <a:cubicBezTo>
                  <a:pt x="2740019" y="1810150"/>
                  <a:pt x="2739137" y="1811485"/>
                  <a:pt x="2738736" y="1814161"/>
                </a:cubicBezTo>
                <a:cubicBezTo>
                  <a:pt x="2741795" y="1814618"/>
                  <a:pt x="2746612" y="1813774"/>
                  <a:pt x="2747227" y="1820120"/>
                </a:cubicBezTo>
                <a:cubicBezTo>
                  <a:pt x="2753116" y="1822563"/>
                  <a:pt x="2759233" y="1823477"/>
                  <a:pt x="2765122" y="1825921"/>
                </a:cubicBezTo>
                <a:cubicBezTo>
                  <a:pt x="2766950" y="1813687"/>
                  <a:pt x="2756860" y="1818433"/>
                  <a:pt x="2752501" y="1816218"/>
                </a:cubicBezTo>
                <a:cubicBezTo>
                  <a:pt x="2750909" y="1815100"/>
                  <a:pt x="2747259" y="1811202"/>
                  <a:pt x="2744085" y="1809910"/>
                </a:cubicBezTo>
                <a:cubicBezTo>
                  <a:pt x="2743026" y="1809480"/>
                  <a:pt x="2742022" y="1809339"/>
                  <a:pt x="2741163" y="1809687"/>
                </a:cubicBezTo>
                <a:close/>
                <a:moveTo>
                  <a:pt x="640245" y="1807522"/>
                </a:moveTo>
                <a:cubicBezTo>
                  <a:pt x="644621" y="1808176"/>
                  <a:pt x="649230" y="1807260"/>
                  <a:pt x="648058" y="1815103"/>
                </a:cubicBezTo>
                <a:cubicBezTo>
                  <a:pt x="645142" y="1814668"/>
                  <a:pt x="638839" y="1816932"/>
                  <a:pt x="640245" y="1807522"/>
                </a:cubicBezTo>
                <a:close/>
                <a:moveTo>
                  <a:pt x="333584" y="1806405"/>
                </a:moveTo>
                <a:cubicBezTo>
                  <a:pt x="337830" y="1807039"/>
                  <a:pt x="342544" y="1806253"/>
                  <a:pt x="341455" y="1813544"/>
                </a:cubicBezTo>
                <a:cubicBezTo>
                  <a:pt x="338457" y="1813096"/>
                  <a:pt x="332494" y="1813696"/>
                  <a:pt x="333584" y="1806405"/>
                </a:cubicBezTo>
                <a:close/>
                <a:moveTo>
                  <a:pt x="377331" y="1805666"/>
                </a:moveTo>
                <a:cubicBezTo>
                  <a:pt x="379637" y="1805408"/>
                  <a:pt x="381764" y="1806128"/>
                  <a:pt x="383418" y="1809581"/>
                </a:cubicBezTo>
                <a:cubicBezTo>
                  <a:pt x="378938" y="1810516"/>
                  <a:pt x="375705" y="1811636"/>
                  <a:pt x="370974" y="1812533"/>
                </a:cubicBezTo>
                <a:cubicBezTo>
                  <a:pt x="371208" y="1810964"/>
                  <a:pt x="369944" y="1809172"/>
                  <a:pt x="370179" y="1807603"/>
                </a:cubicBezTo>
                <a:cubicBezTo>
                  <a:pt x="372544" y="1807155"/>
                  <a:pt x="375026" y="1805922"/>
                  <a:pt x="377331" y="1805666"/>
                </a:cubicBezTo>
                <a:close/>
                <a:moveTo>
                  <a:pt x="3071951" y="1794806"/>
                </a:moveTo>
                <a:lnTo>
                  <a:pt x="3076441" y="1797438"/>
                </a:lnTo>
                <a:lnTo>
                  <a:pt x="3075880" y="1800979"/>
                </a:lnTo>
                <a:close/>
                <a:moveTo>
                  <a:pt x="1334677" y="1789034"/>
                </a:moveTo>
                <a:cubicBezTo>
                  <a:pt x="1339386" y="1789704"/>
                  <a:pt x="1344382" y="1792361"/>
                  <a:pt x="1346671" y="1792703"/>
                </a:cubicBezTo>
                <a:cubicBezTo>
                  <a:pt x="1344131" y="1809704"/>
                  <a:pt x="1328990" y="1797961"/>
                  <a:pt x="1324413" y="1797276"/>
                </a:cubicBezTo>
                <a:cubicBezTo>
                  <a:pt x="1325548" y="1789678"/>
                  <a:pt x="1329969" y="1788363"/>
                  <a:pt x="1334677" y="1789034"/>
                </a:cubicBezTo>
                <a:close/>
                <a:moveTo>
                  <a:pt x="1445573" y="1788237"/>
                </a:moveTo>
                <a:cubicBezTo>
                  <a:pt x="1445677" y="1788873"/>
                  <a:pt x="1445046" y="1790434"/>
                  <a:pt x="1443784" y="1793555"/>
                </a:cubicBezTo>
                <a:cubicBezTo>
                  <a:pt x="1444268" y="1790317"/>
                  <a:pt x="1444268" y="1790317"/>
                  <a:pt x="1442953" y="1788466"/>
                </a:cubicBezTo>
                <a:cubicBezTo>
                  <a:pt x="1444631" y="1787889"/>
                  <a:pt x="1445469" y="1787601"/>
                  <a:pt x="1445573" y="1788237"/>
                </a:cubicBezTo>
                <a:close/>
                <a:moveTo>
                  <a:pt x="491283" y="1784039"/>
                </a:moveTo>
                <a:cubicBezTo>
                  <a:pt x="493078" y="1784260"/>
                  <a:pt x="494652" y="1785362"/>
                  <a:pt x="495838" y="1787855"/>
                </a:cubicBezTo>
                <a:cubicBezTo>
                  <a:pt x="488834" y="1792983"/>
                  <a:pt x="481235" y="1793392"/>
                  <a:pt x="473606" y="1792251"/>
                </a:cubicBezTo>
                <a:cubicBezTo>
                  <a:pt x="478522" y="1790671"/>
                  <a:pt x="485900" y="1783379"/>
                  <a:pt x="491283" y="1784039"/>
                </a:cubicBezTo>
                <a:close/>
                <a:moveTo>
                  <a:pt x="1633116" y="1783049"/>
                </a:moveTo>
                <a:cubicBezTo>
                  <a:pt x="1632214" y="1789082"/>
                  <a:pt x="1631509" y="1793803"/>
                  <a:pt x="1630802" y="1798525"/>
                </a:cubicBezTo>
                <a:cubicBezTo>
                  <a:pt x="1628357" y="1794941"/>
                  <a:pt x="1626145" y="1789784"/>
                  <a:pt x="1623699" y="1786201"/>
                </a:cubicBezTo>
                <a:cubicBezTo>
                  <a:pt x="1626851" y="1785063"/>
                  <a:pt x="1630003" y="1783925"/>
                  <a:pt x="1633116" y="1783049"/>
                </a:cubicBezTo>
                <a:close/>
                <a:moveTo>
                  <a:pt x="4142380" y="1782051"/>
                </a:moveTo>
                <a:cubicBezTo>
                  <a:pt x="4142439" y="1783224"/>
                  <a:pt x="4143274" y="1784210"/>
                  <a:pt x="4144453" y="1784995"/>
                </a:cubicBezTo>
                <a:cubicBezTo>
                  <a:pt x="4147992" y="1787350"/>
                  <a:pt x="4154635" y="1787892"/>
                  <a:pt x="4152785" y="1786223"/>
                </a:cubicBezTo>
                <a:cubicBezTo>
                  <a:pt x="4153900" y="1784990"/>
                  <a:pt x="4151947" y="1783227"/>
                  <a:pt x="4149393" y="1782133"/>
                </a:cubicBezTo>
                <a:cubicBezTo>
                  <a:pt x="4146837" y="1781039"/>
                  <a:pt x="4143679" y="1780612"/>
                  <a:pt x="4142380" y="1782051"/>
                </a:cubicBezTo>
                <a:close/>
                <a:moveTo>
                  <a:pt x="2194115" y="1781637"/>
                </a:moveTo>
                <a:lnTo>
                  <a:pt x="2192736" y="1790862"/>
                </a:lnTo>
                <a:lnTo>
                  <a:pt x="2216878" y="1788190"/>
                </a:lnTo>
                <a:lnTo>
                  <a:pt x="2198496" y="1783394"/>
                </a:lnTo>
                <a:close/>
                <a:moveTo>
                  <a:pt x="1577026" y="1781563"/>
                </a:moveTo>
                <a:cubicBezTo>
                  <a:pt x="1575719" y="1790312"/>
                  <a:pt x="1571368" y="1788171"/>
                  <a:pt x="1568322" y="1787717"/>
                </a:cubicBezTo>
                <a:cubicBezTo>
                  <a:pt x="1569411" y="1780425"/>
                  <a:pt x="1573980" y="1781108"/>
                  <a:pt x="1577026" y="1781563"/>
                </a:cubicBezTo>
                <a:close/>
                <a:moveTo>
                  <a:pt x="375257" y="1781262"/>
                </a:moveTo>
                <a:cubicBezTo>
                  <a:pt x="378174" y="1781697"/>
                  <a:pt x="384006" y="1782569"/>
                  <a:pt x="382887" y="1790062"/>
                </a:cubicBezTo>
                <a:cubicBezTo>
                  <a:pt x="378513" y="1789408"/>
                  <a:pt x="373951" y="1790004"/>
                  <a:pt x="375257" y="1781262"/>
                </a:cubicBezTo>
                <a:close/>
                <a:moveTo>
                  <a:pt x="3823976" y="1781105"/>
                </a:moveTo>
                <a:cubicBezTo>
                  <a:pt x="3829317" y="1785928"/>
                  <a:pt x="3831782" y="1788154"/>
                  <a:pt x="3836714" y="1792607"/>
                </a:cubicBezTo>
                <a:lnTo>
                  <a:pt x="3834487" y="1795073"/>
                </a:lnTo>
                <a:cubicBezTo>
                  <a:pt x="3834248" y="1790380"/>
                  <a:pt x="3819522" y="1786037"/>
                  <a:pt x="3823976" y="1781105"/>
                </a:cubicBezTo>
                <a:close/>
                <a:moveTo>
                  <a:pt x="867102" y="1780219"/>
                </a:moveTo>
                <a:cubicBezTo>
                  <a:pt x="869572" y="1779785"/>
                  <a:pt x="872141" y="1781372"/>
                  <a:pt x="873124" y="1785528"/>
                </a:cubicBezTo>
                <a:cubicBezTo>
                  <a:pt x="869752" y="1786627"/>
                  <a:pt x="864813" y="1787493"/>
                  <a:pt x="861676" y="1787024"/>
                </a:cubicBezTo>
                <a:cubicBezTo>
                  <a:pt x="862262" y="1783103"/>
                  <a:pt x="864632" y="1780651"/>
                  <a:pt x="867102" y="1780219"/>
                </a:cubicBezTo>
                <a:close/>
                <a:moveTo>
                  <a:pt x="345754" y="1778126"/>
                </a:moveTo>
                <a:cubicBezTo>
                  <a:pt x="347658" y="1777851"/>
                  <a:pt x="349681" y="1779271"/>
                  <a:pt x="350705" y="1782406"/>
                </a:cubicBezTo>
                <a:cubicBezTo>
                  <a:pt x="347788" y="1781970"/>
                  <a:pt x="344654" y="1782993"/>
                  <a:pt x="341518" y="1784015"/>
                </a:cubicBezTo>
                <a:cubicBezTo>
                  <a:pt x="342063" y="1780369"/>
                  <a:pt x="343848" y="1778400"/>
                  <a:pt x="345754" y="1778126"/>
                </a:cubicBezTo>
                <a:close/>
                <a:moveTo>
                  <a:pt x="1741972" y="1777480"/>
                </a:moveTo>
                <a:cubicBezTo>
                  <a:pt x="1740664" y="1786229"/>
                  <a:pt x="1736635" y="1784137"/>
                  <a:pt x="1732140" y="1783464"/>
                </a:cubicBezTo>
                <a:cubicBezTo>
                  <a:pt x="1733229" y="1776173"/>
                  <a:pt x="1738975" y="1777032"/>
                  <a:pt x="1741972" y="1777480"/>
                </a:cubicBezTo>
                <a:close/>
                <a:moveTo>
                  <a:pt x="1595254" y="1776735"/>
                </a:moveTo>
                <a:cubicBezTo>
                  <a:pt x="1597610" y="1777087"/>
                  <a:pt x="1602550" y="1776265"/>
                  <a:pt x="1606649" y="1777040"/>
                </a:cubicBezTo>
                <a:cubicBezTo>
                  <a:pt x="1610748" y="1777815"/>
                  <a:pt x="1614007" y="1780187"/>
                  <a:pt x="1613001" y="1786924"/>
                </a:cubicBezTo>
                <a:cubicBezTo>
                  <a:pt x="1608288" y="1786220"/>
                  <a:pt x="1593013" y="1791735"/>
                  <a:pt x="1595254" y="1776735"/>
                </a:cubicBezTo>
                <a:close/>
                <a:moveTo>
                  <a:pt x="882501" y="1776612"/>
                </a:moveTo>
                <a:cubicBezTo>
                  <a:pt x="881363" y="1784227"/>
                  <a:pt x="875271" y="1783317"/>
                  <a:pt x="874431" y="1778521"/>
                </a:cubicBezTo>
                <a:cubicBezTo>
                  <a:pt x="877477" y="1778975"/>
                  <a:pt x="879228" y="1777680"/>
                  <a:pt x="882501" y="1776612"/>
                </a:cubicBezTo>
                <a:close/>
                <a:moveTo>
                  <a:pt x="2794237" y="1775813"/>
                </a:moveTo>
                <a:cubicBezTo>
                  <a:pt x="2793323" y="1781931"/>
                  <a:pt x="2792408" y="1788048"/>
                  <a:pt x="2791495" y="1794165"/>
                </a:cubicBezTo>
                <a:cubicBezTo>
                  <a:pt x="2814136" y="1810054"/>
                  <a:pt x="2835030" y="1825424"/>
                  <a:pt x="2858358" y="1836726"/>
                </a:cubicBezTo>
                <a:cubicBezTo>
                  <a:pt x="2862717" y="1838941"/>
                  <a:pt x="2867305" y="1839627"/>
                  <a:pt x="2871181" y="1843333"/>
                </a:cubicBezTo>
                <a:cubicBezTo>
                  <a:pt x="2874266" y="1845357"/>
                  <a:pt x="2874855" y="1850134"/>
                  <a:pt x="2880744" y="1852578"/>
                </a:cubicBezTo>
                <a:cubicBezTo>
                  <a:pt x="2882273" y="1852807"/>
                  <a:pt x="2894508" y="1854635"/>
                  <a:pt x="2893893" y="1848290"/>
                </a:cubicBezTo>
                <a:cubicBezTo>
                  <a:pt x="2893735" y="1838886"/>
                  <a:pt x="2878441" y="1836600"/>
                  <a:pt x="2874336" y="1834424"/>
                </a:cubicBezTo>
                <a:cubicBezTo>
                  <a:pt x="2869976" y="1832209"/>
                  <a:pt x="2864088" y="1829767"/>
                  <a:pt x="2859729" y="1827551"/>
                </a:cubicBezTo>
                <a:cubicBezTo>
                  <a:pt x="2854068" y="1823578"/>
                  <a:pt x="2852115" y="1815730"/>
                  <a:pt x="2846263" y="1813032"/>
                </a:cubicBezTo>
                <a:cubicBezTo>
                  <a:pt x="2837507" y="1808857"/>
                  <a:pt x="2826573" y="1808786"/>
                  <a:pt x="2818338" y="1802865"/>
                </a:cubicBezTo>
                <a:cubicBezTo>
                  <a:pt x="2810076" y="1795378"/>
                  <a:pt x="2804485" y="1780472"/>
                  <a:pt x="2794237" y="1775813"/>
                </a:cubicBezTo>
                <a:close/>
                <a:moveTo>
                  <a:pt x="775604" y="1774368"/>
                </a:moveTo>
                <a:cubicBezTo>
                  <a:pt x="776506" y="1774875"/>
                  <a:pt x="777309" y="1775740"/>
                  <a:pt x="777874" y="1776943"/>
                </a:cubicBezTo>
                <a:cubicBezTo>
                  <a:pt x="774740" y="1777965"/>
                  <a:pt x="771606" y="1778987"/>
                  <a:pt x="768471" y="1780010"/>
                </a:cubicBezTo>
                <a:cubicBezTo>
                  <a:pt x="769288" y="1774542"/>
                  <a:pt x="772896" y="1772845"/>
                  <a:pt x="775604" y="1774368"/>
                </a:cubicBezTo>
                <a:close/>
                <a:moveTo>
                  <a:pt x="402119" y="1773849"/>
                </a:moveTo>
                <a:cubicBezTo>
                  <a:pt x="405604" y="1773773"/>
                  <a:pt x="408013" y="1775724"/>
                  <a:pt x="406850" y="1783506"/>
                </a:cubicBezTo>
                <a:lnTo>
                  <a:pt x="406081" y="1783936"/>
                </a:lnTo>
                <a:lnTo>
                  <a:pt x="406807" y="1784209"/>
                </a:lnTo>
                <a:cubicBezTo>
                  <a:pt x="407120" y="1784539"/>
                  <a:pt x="407400" y="1785099"/>
                  <a:pt x="407633" y="1785961"/>
                </a:cubicBezTo>
                <a:cubicBezTo>
                  <a:pt x="406682" y="1787473"/>
                  <a:pt x="405851" y="1788177"/>
                  <a:pt x="405141" y="1788071"/>
                </a:cubicBezTo>
                <a:lnTo>
                  <a:pt x="403433" y="1785417"/>
                </a:lnTo>
                <a:lnTo>
                  <a:pt x="402534" y="1785919"/>
                </a:lnTo>
                <a:cubicBezTo>
                  <a:pt x="398211" y="1785795"/>
                  <a:pt x="393986" y="1779197"/>
                  <a:pt x="390939" y="1776355"/>
                </a:cubicBezTo>
                <a:cubicBezTo>
                  <a:pt x="394074" y="1776028"/>
                  <a:pt x="398634" y="1773924"/>
                  <a:pt x="402119" y="1773849"/>
                </a:cubicBezTo>
                <a:close/>
                <a:moveTo>
                  <a:pt x="361576" y="1771172"/>
                </a:moveTo>
                <a:cubicBezTo>
                  <a:pt x="360438" y="1778787"/>
                  <a:pt x="357522" y="1778351"/>
                  <a:pt x="354606" y="1777916"/>
                </a:cubicBezTo>
                <a:cubicBezTo>
                  <a:pt x="353148" y="1777698"/>
                  <a:pt x="353375" y="1776175"/>
                  <a:pt x="352144" y="1774434"/>
                </a:cubicBezTo>
                <a:cubicBezTo>
                  <a:pt x="355289" y="1773347"/>
                  <a:pt x="358433" y="1772259"/>
                  <a:pt x="361576" y="1771172"/>
                </a:cubicBezTo>
                <a:close/>
                <a:moveTo>
                  <a:pt x="787127" y="1768571"/>
                </a:moveTo>
                <a:cubicBezTo>
                  <a:pt x="788105" y="1768554"/>
                  <a:pt x="789035" y="1768728"/>
                  <a:pt x="789845" y="1769202"/>
                </a:cubicBezTo>
                <a:cubicBezTo>
                  <a:pt x="790923" y="1769833"/>
                  <a:pt x="791787" y="1770997"/>
                  <a:pt x="792262" y="1772948"/>
                </a:cubicBezTo>
                <a:cubicBezTo>
                  <a:pt x="787795" y="1773786"/>
                  <a:pt x="781139" y="1777304"/>
                  <a:pt x="779023" y="1770970"/>
                </a:cubicBezTo>
                <a:cubicBezTo>
                  <a:pt x="780832" y="1770394"/>
                  <a:pt x="784194" y="1768622"/>
                  <a:pt x="787127" y="1768571"/>
                </a:cubicBezTo>
                <a:close/>
                <a:moveTo>
                  <a:pt x="527715" y="1768415"/>
                </a:moveTo>
                <a:cubicBezTo>
                  <a:pt x="531975" y="1769052"/>
                  <a:pt x="530876" y="1776410"/>
                  <a:pt x="529996" y="1782298"/>
                </a:cubicBezTo>
                <a:cubicBezTo>
                  <a:pt x="525735" y="1781661"/>
                  <a:pt x="526835" y="1774301"/>
                  <a:pt x="527715" y="1768415"/>
                </a:cubicBezTo>
                <a:close/>
                <a:moveTo>
                  <a:pt x="1880371" y="1767343"/>
                </a:moveTo>
                <a:cubicBezTo>
                  <a:pt x="1884089" y="1767666"/>
                  <a:pt x="1888299" y="1769820"/>
                  <a:pt x="1891297" y="1770267"/>
                </a:cubicBezTo>
                <a:cubicBezTo>
                  <a:pt x="1889204" y="1784276"/>
                  <a:pt x="1876895" y="1776072"/>
                  <a:pt x="1872398" y="1775400"/>
                </a:cubicBezTo>
                <a:cubicBezTo>
                  <a:pt x="1873426" y="1768526"/>
                  <a:pt x="1876652" y="1767019"/>
                  <a:pt x="1880371" y="1767343"/>
                </a:cubicBezTo>
                <a:close/>
                <a:moveTo>
                  <a:pt x="2755415" y="1765322"/>
                </a:moveTo>
                <a:cubicBezTo>
                  <a:pt x="2754273" y="1772969"/>
                  <a:pt x="2754888" y="1779315"/>
                  <a:pt x="2759475" y="1780000"/>
                </a:cubicBezTo>
                <a:cubicBezTo>
                  <a:pt x="2765364" y="1782443"/>
                  <a:pt x="2771711" y="1781828"/>
                  <a:pt x="2777670" y="1773338"/>
                </a:cubicBezTo>
                <a:cubicBezTo>
                  <a:pt x="2770479" y="1769138"/>
                  <a:pt x="2762833" y="1767995"/>
                  <a:pt x="2755415" y="1765322"/>
                </a:cubicBezTo>
                <a:close/>
                <a:moveTo>
                  <a:pt x="1452179" y="1763658"/>
                </a:moveTo>
                <a:lnTo>
                  <a:pt x="1452005" y="1764161"/>
                </a:lnTo>
                <a:lnTo>
                  <a:pt x="1450631" y="1764311"/>
                </a:lnTo>
                <a:close/>
                <a:moveTo>
                  <a:pt x="755429" y="1763370"/>
                </a:moveTo>
                <a:cubicBezTo>
                  <a:pt x="755201" y="1764893"/>
                  <a:pt x="756431" y="1766635"/>
                  <a:pt x="756204" y="1768156"/>
                </a:cubicBezTo>
                <a:cubicBezTo>
                  <a:pt x="753059" y="1769244"/>
                  <a:pt x="749916" y="1770332"/>
                  <a:pt x="746999" y="1769896"/>
                </a:cubicBezTo>
                <a:cubicBezTo>
                  <a:pt x="747910" y="1763804"/>
                  <a:pt x="751053" y="1762716"/>
                  <a:pt x="755429" y="1763370"/>
                </a:cubicBezTo>
                <a:close/>
                <a:moveTo>
                  <a:pt x="1539870" y="1762712"/>
                </a:moveTo>
                <a:cubicBezTo>
                  <a:pt x="1542786" y="1763148"/>
                  <a:pt x="1548859" y="1762413"/>
                  <a:pt x="1547660" y="1770443"/>
                </a:cubicBezTo>
                <a:cubicBezTo>
                  <a:pt x="1544744" y="1770007"/>
                  <a:pt x="1538471" y="1772080"/>
                  <a:pt x="1539870" y="1762712"/>
                </a:cubicBezTo>
                <a:close/>
                <a:moveTo>
                  <a:pt x="537884" y="1761995"/>
                </a:moveTo>
                <a:cubicBezTo>
                  <a:pt x="540156" y="1762335"/>
                  <a:pt x="543355" y="1761639"/>
                  <a:pt x="545763" y="1762357"/>
                </a:cubicBezTo>
                <a:cubicBezTo>
                  <a:pt x="548172" y="1763076"/>
                  <a:pt x="549787" y="1765210"/>
                  <a:pt x="548890" y="1771213"/>
                </a:cubicBezTo>
                <a:cubicBezTo>
                  <a:pt x="544347" y="1770534"/>
                  <a:pt x="536090" y="1774002"/>
                  <a:pt x="537884" y="1761995"/>
                </a:cubicBezTo>
                <a:close/>
                <a:moveTo>
                  <a:pt x="2030222" y="1761881"/>
                </a:moveTo>
                <a:cubicBezTo>
                  <a:pt x="2031025" y="1762373"/>
                  <a:pt x="2031772" y="1763231"/>
                  <a:pt x="2032371" y="1764439"/>
                </a:cubicBezTo>
                <a:cubicBezTo>
                  <a:pt x="2030629" y="1765669"/>
                  <a:pt x="2027366" y="1766672"/>
                  <a:pt x="2024102" y="1767675"/>
                </a:cubicBezTo>
                <a:cubicBezTo>
                  <a:pt x="2024918" y="1762207"/>
                  <a:pt x="2027815" y="1760404"/>
                  <a:pt x="2030222" y="1761881"/>
                </a:cubicBezTo>
                <a:close/>
                <a:moveTo>
                  <a:pt x="2037769" y="1761588"/>
                </a:moveTo>
                <a:lnTo>
                  <a:pt x="2039326" y="1763064"/>
                </a:lnTo>
                <a:lnTo>
                  <a:pt x="2040162" y="1762279"/>
                </a:lnTo>
                <a:cubicBezTo>
                  <a:pt x="2041384" y="1765644"/>
                  <a:pt x="2041384" y="1765644"/>
                  <a:pt x="2038292" y="1765183"/>
                </a:cubicBezTo>
                <a:lnTo>
                  <a:pt x="2038567" y="1764151"/>
                </a:lnTo>
                <a:lnTo>
                  <a:pt x="2038118" y="1764639"/>
                </a:lnTo>
                <a:cubicBezTo>
                  <a:pt x="2037902" y="1765021"/>
                  <a:pt x="2037841" y="1765425"/>
                  <a:pt x="2037720" y="1766235"/>
                </a:cubicBezTo>
                <a:cubicBezTo>
                  <a:pt x="2035835" y="1763471"/>
                  <a:pt x="2036338" y="1761064"/>
                  <a:pt x="2037769" y="1761588"/>
                </a:cubicBezTo>
                <a:close/>
                <a:moveTo>
                  <a:pt x="733538" y="1761249"/>
                </a:moveTo>
                <a:cubicBezTo>
                  <a:pt x="734617" y="1764563"/>
                  <a:pt x="737236" y="1768106"/>
                  <a:pt x="738316" y="1771420"/>
                </a:cubicBezTo>
                <a:cubicBezTo>
                  <a:pt x="738676" y="1777778"/>
                  <a:pt x="734933" y="1783523"/>
                  <a:pt x="734011" y="1789688"/>
                </a:cubicBezTo>
                <a:cubicBezTo>
                  <a:pt x="733128" y="1795598"/>
                  <a:pt x="728239" y="1796706"/>
                  <a:pt x="725160" y="1796247"/>
                </a:cubicBezTo>
                <a:cubicBezTo>
                  <a:pt x="722080" y="1795786"/>
                  <a:pt x="721693" y="1787848"/>
                  <a:pt x="722154" y="1784765"/>
                </a:cubicBezTo>
                <a:cubicBezTo>
                  <a:pt x="719922" y="1789159"/>
                  <a:pt x="718809" y="1796610"/>
                  <a:pt x="715038" y="1800775"/>
                </a:cubicBezTo>
                <a:cubicBezTo>
                  <a:pt x="711267" y="1804942"/>
                  <a:pt x="707571" y="1798083"/>
                  <a:pt x="702491" y="1800476"/>
                </a:cubicBezTo>
                <a:cubicBezTo>
                  <a:pt x="703800" y="1802245"/>
                  <a:pt x="703569" y="1803791"/>
                  <a:pt x="704878" y="1805563"/>
                </a:cubicBezTo>
                <a:cubicBezTo>
                  <a:pt x="688172" y="1801490"/>
                  <a:pt x="671029" y="1802081"/>
                  <a:pt x="653401" y="1804174"/>
                </a:cubicBezTo>
                <a:cubicBezTo>
                  <a:pt x="669950" y="1798768"/>
                  <a:pt x="684730" y="1794670"/>
                  <a:pt x="701023" y="1789225"/>
                </a:cubicBezTo>
                <a:cubicBezTo>
                  <a:pt x="712915" y="1783384"/>
                  <a:pt x="724845" y="1777287"/>
                  <a:pt x="733538" y="1761249"/>
                </a:cubicBezTo>
                <a:close/>
                <a:moveTo>
                  <a:pt x="5191059" y="1761205"/>
                </a:moveTo>
                <a:lnTo>
                  <a:pt x="5217670" y="1777593"/>
                </a:lnTo>
                <a:cubicBezTo>
                  <a:pt x="5222871" y="1781729"/>
                  <a:pt x="5231103" y="1788277"/>
                  <a:pt x="5233703" y="1790345"/>
                </a:cubicBezTo>
                <a:cubicBezTo>
                  <a:pt x="5246604" y="1796362"/>
                  <a:pt x="5312267" y="1840104"/>
                  <a:pt x="5288437" y="1821147"/>
                </a:cubicBezTo>
                <a:cubicBezTo>
                  <a:pt x="5283624" y="1816080"/>
                  <a:pt x="5277926" y="1811459"/>
                  <a:pt x="5271804" y="1807218"/>
                </a:cubicBezTo>
                <a:cubicBezTo>
                  <a:pt x="5253436" y="1794498"/>
                  <a:pt x="5231247" y="1785207"/>
                  <a:pt x="5217670" y="1777593"/>
                </a:cubicBezTo>
                <a:lnTo>
                  <a:pt x="5193108" y="1762028"/>
                </a:lnTo>
                <a:close/>
                <a:moveTo>
                  <a:pt x="771215" y="1759982"/>
                </a:moveTo>
                <a:cubicBezTo>
                  <a:pt x="769574" y="1770962"/>
                  <a:pt x="759977" y="1764717"/>
                  <a:pt x="757503" y="1761141"/>
                </a:cubicBezTo>
                <a:cubicBezTo>
                  <a:pt x="762151" y="1760232"/>
                  <a:pt x="766566" y="1760891"/>
                  <a:pt x="771215" y="1759982"/>
                </a:cubicBezTo>
                <a:close/>
                <a:moveTo>
                  <a:pt x="1622038" y="1758864"/>
                </a:moveTo>
                <a:cubicBezTo>
                  <a:pt x="1624955" y="1759300"/>
                  <a:pt x="1631022" y="1758603"/>
                  <a:pt x="1629616" y="1768013"/>
                </a:cubicBezTo>
                <a:cubicBezTo>
                  <a:pt x="1625241" y="1767360"/>
                  <a:pt x="1620632" y="1768274"/>
                  <a:pt x="1622038" y="1758864"/>
                </a:cubicBezTo>
                <a:close/>
                <a:moveTo>
                  <a:pt x="1660050" y="1758343"/>
                </a:moveTo>
                <a:cubicBezTo>
                  <a:pt x="1661573" y="1758570"/>
                  <a:pt x="1664618" y="1759026"/>
                  <a:pt x="1667665" y="1759481"/>
                </a:cubicBezTo>
                <a:cubicBezTo>
                  <a:pt x="1667006" y="1763896"/>
                  <a:pt x="1666346" y="1768310"/>
                  <a:pt x="1665687" y="1772725"/>
                </a:cubicBezTo>
                <a:cubicBezTo>
                  <a:pt x="1662640" y="1772271"/>
                  <a:pt x="1659593" y="1771815"/>
                  <a:pt x="1658071" y="1771587"/>
                </a:cubicBezTo>
                <a:cubicBezTo>
                  <a:pt x="1658731" y="1767172"/>
                  <a:pt x="1659390" y="1762758"/>
                  <a:pt x="1660050" y="1758343"/>
                </a:cubicBezTo>
                <a:close/>
                <a:moveTo>
                  <a:pt x="1749904" y="1756830"/>
                </a:moveTo>
                <a:cubicBezTo>
                  <a:pt x="1752820" y="1757266"/>
                  <a:pt x="1755737" y="1757702"/>
                  <a:pt x="1758653" y="1758137"/>
                </a:cubicBezTo>
                <a:cubicBezTo>
                  <a:pt x="1757959" y="1762782"/>
                  <a:pt x="1757265" y="1767425"/>
                  <a:pt x="1756340" y="1773618"/>
                </a:cubicBezTo>
                <a:cubicBezTo>
                  <a:pt x="1753424" y="1773181"/>
                  <a:pt x="1750507" y="1772746"/>
                  <a:pt x="1747591" y="1772310"/>
                </a:cubicBezTo>
                <a:cubicBezTo>
                  <a:pt x="1748516" y="1766118"/>
                  <a:pt x="1749210" y="1761474"/>
                  <a:pt x="1749904" y="1756830"/>
                </a:cubicBezTo>
                <a:close/>
                <a:moveTo>
                  <a:pt x="1560692" y="1756450"/>
                </a:moveTo>
                <a:cubicBezTo>
                  <a:pt x="1564647" y="1756846"/>
                  <a:pt x="1569129" y="1759086"/>
                  <a:pt x="1572271" y="1759555"/>
                </a:cubicBezTo>
                <a:cubicBezTo>
                  <a:pt x="1570204" y="1773386"/>
                  <a:pt x="1556986" y="1765126"/>
                  <a:pt x="1552275" y="1764423"/>
                </a:cubicBezTo>
                <a:cubicBezTo>
                  <a:pt x="1553308" y="1757508"/>
                  <a:pt x="1556736" y="1756056"/>
                  <a:pt x="1560692" y="1756450"/>
                </a:cubicBezTo>
                <a:close/>
                <a:moveTo>
                  <a:pt x="1706312" y="1756095"/>
                </a:moveTo>
                <a:cubicBezTo>
                  <a:pt x="1710435" y="1756712"/>
                  <a:pt x="1713687" y="1759124"/>
                  <a:pt x="1712561" y="1766662"/>
                </a:cubicBezTo>
                <a:cubicBezTo>
                  <a:pt x="1707849" y="1765958"/>
                  <a:pt x="1692812" y="1769876"/>
                  <a:pt x="1694839" y="1756308"/>
                </a:cubicBezTo>
                <a:cubicBezTo>
                  <a:pt x="1697195" y="1756660"/>
                  <a:pt x="1702189" y="1755480"/>
                  <a:pt x="1706312" y="1756095"/>
                </a:cubicBezTo>
                <a:close/>
                <a:moveTo>
                  <a:pt x="1475405" y="1754889"/>
                </a:moveTo>
                <a:cubicBezTo>
                  <a:pt x="1495055" y="1757826"/>
                  <a:pt x="1514732" y="1762328"/>
                  <a:pt x="1534637" y="1765302"/>
                </a:cubicBezTo>
                <a:cubicBezTo>
                  <a:pt x="1518450" y="1768874"/>
                  <a:pt x="1500922" y="1770941"/>
                  <a:pt x="1485180" y="1773277"/>
                </a:cubicBezTo>
                <a:cubicBezTo>
                  <a:pt x="1470714" y="1775802"/>
                  <a:pt x="1452272" y="1783983"/>
                  <a:pt x="1438748" y="1781963"/>
                </a:cubicBezTo>
                <a:cubicBezTo>
                  <a:pt x="1434154" y="1781276"/>
                  <a:pt x="1435524" y="1772107"/>
                  <a:pt x="1432919" y="1768592"/>
                </a:cubicBezTo>
                <a:cubicBezTo>
                  <a:pt x="1428782" y="1764849"/>
                  <a:pt x="1421971" y="1768519"/>
                  <a:pt x="1417151" y="1769360"/>
                </a:cubicBezTo>
                <a:cubicBezTo>
                  <a:pt x="1402227" y="1774943"/>
                  <a:pt x="1385411" y="1773993"/>
                  <a:pt x="1369643" y="1774761"/>
                </a:cubicBezTo>
                <a:cubicBezTo>
                  <a:pt x="1301317" y="1783301"/>
                  <a:pt x="1232962" y="1802512"/>
                  <a:pt x="1166003" y="1814121"/>
                </a:cubicBezTo>
                <a:cubicBezTo>
                  <a:pt x="1167305" y="1815878"/>
                  <a:pt x="1168380" y="1819163"/>
                  <a:pt x="1169454" y="1822450"/>
                </a:cubicBezTo>
                <a:cubicBezTo>
                  <a:pt x="1161113" y="1825890"/>
                  <a:pt x="1154371" y="1818632"/>
                  <a:pt x="1146943" y="1815960"/>
                </a:cubicBezTo>
                <a:cubicBezTo>
                  <a:pt x="1145116" y="1828186"/>
                  <a:pt x="1157204" y="1820619"/>
                  <a:pt x="1159125" y="1828718"/>
                </a:cubicBezTo>
                <a:cubicBezTo>
                  <a:pt x="1120576" y="1837020"/>
                  <a:pt x="1081972" y="1854426"/>
                  <a:pt x="1045479" y="1848973"/>
                </a:cubicBezTo>
                <a:cubicBezTo>
                  <a:pt x="1053781" y="1845788"/>
                  <a:pt x="1061247" y="1848206"/>
                  <a:pt x="1068703" y="1840205"/>
                </a:cubicBezTo>
                <a:cubicBezTo>
                  <a:pt x="1073956" y="1834740"/>
                  <a:pt x="1078187" y="1829123"/>
                  <a:pt x="1085587" y="1830229"/>
                </a:cubicBezTo>
                <a:cubicBezTo>
                  <a:pt x="1094774" y="1831601"/>
                  <a:pt x="1103116" y="1828161"/>
                  <a:pt x="1112759" y="1826477"/>
                </a:cubicBezTo>
                <a:cubicBezTo>
                  <a:pt x="1119113" y="1825864"/>
                  <a:pt x="1126768" y="1827007"/>
                  <a:pt x="1131174" y="1816729"/>
                </a:cubicBezTo>
                <a:cubicBezTo>
                  <a:pt x="1135150" y="1811073"/>
                  <a:pt x="1135836" y="1806488"/>
                  <a:pt x="1140658" y="1805646"/>
                </a:cubicBezTo>
                <a:cubicBezTo>
                  <a:pt x="1151375" y="1807248"/>
                  <a:pt x="1160982" y="1805819"/>
                  <a:pt x="1170854" y="1802607"/>
                </a:cubicBezTo>
                <a:cubicBezTo>
                  <a:pt x="1191645" y="1797902"/>
                  <a:pt x="1212693" y="1793234"/>
                  <a:pt x="1233740" y="1788567"/>
                </a:cubicBezTo>
                <a:lnTo>
                  <a:pt x="1252715" y="1784772"/>
                </a:lnTo>
                <a:lnTo>
                  <a:pt x="1252980" y="1783002"/>
                </a:lnTo>
                <a:cubicBezTo>
                  <a:pt x="1253151" y="1781860"/>
                  <a:pt x="1253321" y="1780718"/>
                  <a:pt x="1253549" y="1779194"/>
                </a:cubicBezTo>
                <a:cubicBezTo>
                  <a:pt x="1255679" y="1779513"/>
                  <a:pt x="1256161" y="1781142"/>
                  <a:pt x="1255727" y="1782829"/>
                </a:cubicBezTo>
                <a:lnTo>
                  <a:pt x="1254387" y="1784438"/>
                </a:lnTo>
                <a:lnTo>
                  <a:pt x="1298485" y="1775619"/>
                </a:lnTo>
                <a:cubicBezTo>
                  <a:pt x="1319889" y="1771623"/>
                  <a:pt x="1341021" y="1768140"/>
                  <a:pt x="1361597" y="1765746"/>
                </a:cubicBezTo>
                <a:cubicBezTo>
                  <a:pt x="1383947" y="1762837"/>
                  <a:pt x="1404283" y="1761188"/>
                  <a:pt x="1424644" y="1761107"/>
                </a:cubicBezTo>
                <a:cubicBezTo>
                  <a:pt x="1431521" y="1761352"/>
                  <a:pt x="1440856" y="1763919"/>
                  <a:pt x="1450150" y="1764363"/>
                </a:cubicBezTo>
                <a:lnTo>
                  <a:pt x="1450631" y="1764311"/>
                </a:lnTo>
                <a:lnTo>
                  <a:pt x="1448420" y="1765244"/>
                </a:lnTo>
                <a:cubicBezTo>
                  <a:pt x="1447455" y="1766467"/>
                  <a:pt x="1446786" y="1768321"/>
                  <a:pt x="1446445" y="1770613"/>
                </a:cubicBezTo>
                <a:cubicBezTo>
                  <a:pt x="1447976" y="1770842"/>
                  <a:pt x="1449180" y="1770631"/>
                  <a:pt x="1450117" y="1769600"/>
                </a:cubicBezTo>
                <a:lnTo>
                  <a:pt x="1452005" y="1764161"/>
                </a:lnTo>
                <a:lnTo>
                  <a:pt x="1463746" y="1762884"/>
                </a:lnTo>
                <a:cubicBezTo>
                  <a:pt x="1468060" y="1761491"/>
                  <a:pt x="1472050" y="1759010"/>
                  <a:pt x="1475405" y="1754889"/>
                </a:cubicBezTo>
                <a:close/>
                <a:moveTo>
                  <a:pt x="400753" y="1749203"/>
                </a:moveTo>
                <a:cubicBezTo>
                  <a:pt x="403106" y="1749554"/>
                  <a:pt x="405967" y="1749181"/>
                  <a:pt x="408065" y="1749895"/>
                </a:cubicBezTo>
                <a:cubicBezTo>
                  <a:pt x="410163" y="1750609"/>
                  <a:pt x="411497" y="1752412"/>
                  <a:pt x="410794" y="1757117"/>
                </a:cubicBezTo>
                <a:cubicBezTo>
                  <a:pt x="406089" y="1756414"/>
                  <a:pt x="399582" y="1757043"/>
                  <a:pt x="400753" y="1749203"/>
                </a:cubicBezTo>
                <a:close/>
                <a:moveTo>
                  <a:pt x="1040732" y="1747393"/>
                </a:moveTo>
                <a:cubicBezTo>
                  <a:pt x="1040504" y="1748916"/>
                  <a:pt x="1041753" y="1749102"/>
                  <a:pt x="1041525" y="1750625"/>
                </a:cubicBezTo>
                <a:cubicBezTo>
                  <a:pt x="1038551" y="1751738"/>
                  <a:pt x="1035325" y="1752812"/>
                  <a:pt x="1032100" y="1753887"/>
                </a:cubicBezTo>
                <a:cubicBezTo>
                  <a:pt x="1033010" y="1747796"/>
                  <a:pt x="1037484" y="1746908"/>
                  <a:pt x="1040732" y="1747393"/>
                </a:cubicBezTo>
                <a:close/>
                <a:moveTo>
                  <a:pt x="668586" y="1746946"/>
                </a:moveTo>
                <a:cubicBezTo>
                  <a:pt x="668358" y="1748468"/>
                  <a:pt x="668130" y="1749991"/>
                  <a:pt x="668130" y="1749991"/>
                </a:cubicBezTo>
                <a:cubicBezTo>
                  <a:pt x="667903" y="1751515"/>
                  <a:pt x="666120" y="1752805"/>
                  <a:pt x="665892" y="1754328"/>
                </a:cubicBezTo>
                <a:cubicBezTo>
                  <a:pt x="665892" y="1754328"/>
                  <a:pt x="665473" y="1746481"/>
                  <a:pt x="668586" y="1746946"/>
                </a:cubicBezTo>
                <a:close/>
                <a:moveTo>
                  <a:pt x="4116146" y="1744186"/>
                </a:moveTo>
                <a:cubicBezTo>
                  <a:pt x="4111691" y="1749119"/>
                  <a:pt x="4126419" y="1753463"/>
                  <a:pt x="4129534" y="1760753"/>
                </a:cubicBezTo>
                <a:cubicBezTo>
                  <a:pt x="4129620" y="1764375"/>
                  <a:pt x="4131061" y="1767167"/>
                  <a:pt x="4132825" y="1769074"/>
                </a:cubicBezTo>
                <a:cubicBezTo>
                  <a:pt x="4138115" y="1774795"/>
                  <a:pt x="4146306" y="1772538"/>
                  <a:pt x="4129534" y="1760753"/>
                </a:cubicBezTo>
                <a:cubicBezTo>
                  <a:pt x="4133988" y="1755820"/>
                  <a:pt x="4121487" y="1749010"/>
                  <a:pt x="4116146" y="1744186"/>
                </a:cubicBezTo>
                <a:close/>
                <a:moveTo>
                  <a:pt x="867481" y="1743445"/>
                </a:moveTo>
                <a:cubicBezTo>
                  <a:pt x="869873" y="1743803"/>
                  <a:pt x="872331" y="1744972"/>
                  <a:pt x="874538" y="1745302"/>
                </a:cubicBezTo>
                <a:cubicBezTo>
                  <a:pt x="874303" y="1746871"/>
                  <a:pt x="873834" y="1750008"/>
                  <a:pt x="873366" y="1753144"/>
                </a:cubicBezTo>
                <a:cubicBezTo>
                  <a:pt x="869421" y="1749349"/>
                  <a:pt x="865240" y="1747119"/>
                  <a:pt x="860826" y="1746460"/>
                </a:cubicBezTo>
                <a:cubicBezTo>
                  <a:pt x="862766" y="1743543"/>
                  <a:pt x="865090" y="1743089"/>
                  <a:pt x="867481" y="1743445"/>
                </a:cubicBezTo>
                <a:close/>
                <a:moveTo>
                  <a:pt x="1045694" y="1743144"/>
                </a:moveTo>
                <a:cubicBezTo>
                  <a:pt x="1046033" y="1743527"/>
                  <a:pt x="1045874" y="1744592"/>
                  <a:pt x="1045556" y="1746722"/>
                </a:cubicBezTo>
                <a:cubicBezTo>
                  <a:pt x="1044212" y="1745070"/>
                  <a:pt x="1044212" y="1745070"/>
                  <a:pt x="1042833" y="1743654"/>
                </a:cubicBezTo>
                <a:cubicBezTo>
                  <a:pt x="1044513" y="1743058"/>
                  <a:pt x="1045352" y="1742760"/>
                  <a:pt x="1045694" y="1743144"/>
                </a:cubicBezTo>
                <a:close/>
                <a:moveTo>
                  <a:pt x="3795274" y="1741014"/>
                </a:moveTo>
                <a:cubicBezTo>
                  <a:pt x="3798152" y="1743612"/>
                  <a:pt x="3803083" y="1748064"/>
                  <a:pt x="3808425" y="1752887"/>
                </a:cubicBezTo>
                <a:cubicBezTo>
                  <a:pt x="3803600" y="1758232"/>
                  <a:pt x="3815823" y="1759565"/>
                  <a:pt x="3818527" y="1766484"/>
                </a:cubicBezTo>
                <a:cubicBezTo>
                  <a:pt x="3815928" y="1769363"/>
                  <a:pt x="3821270" y="1774186"/>
                  <a:pt x="3826202" y="1778639"/>
                </a:cubicBezTo>
                <a:lnTo>
                  <a:pt x="3823976" y="1781105"/>
                </a:lnTo>
                <a:cubicBezTo>
                  <a:pt x="3808771" y="1767377"/>
                  <a:pt x="3798258" y="1753408"/>
                  <a:pt x="3795274" y="1741014"/>
                </a:cubicBezTo>
                <a:close/>
                <a:moveTo>
                  <a:pt x="861632" y="1740146"/>
                </a:moveTo>
                <a:lnTo>
                  <a:pt x="862175" y="1743444"/>
                </a:lnTo>
                <a:cubicBezTo>
                  <a:pt x="862175" y="1743444"/>
                  <a:pt x="862032" y="1742576"/>
                  <a:pt x="861853" y="1741492"/>
                </a:cubicBezTo>
                <a:close/>
                <a:moveTo>
                  <a:pt x="861514" y="1739425"/>
                </a:moveTo>
                <a:lnTo>
                  <a:pt x="861520" y="1739458"/>
                </a:lnTo>
                <a:lnTo>
                  <a:pt x="861632" y="1740146"/>
                </a:lnTo>
                <a:close/>
                <a:moveTo>
                  <a:pt x="541300" y="1739134"/>
                </a:moveTo>
                <a:cubicBezTo>
                  <a:pt x="542435" y="1739304"/>
                  <a:pt x="543790" y="1739309"/>
                  <a:pt x="545157" y="1739389"/>
                </a:cubicBezTo>
                <a:cubicBezTo>
                  <a:pt x="549256" y="1739631"/>
                  <a:pt x="553471" y="1740558"/>
                  <a:pt x="552257" y="1748684"/>
                </a:cubicBezTo>
                <a:cubicBezTo>
                  <a:pt x="547714" y="1748005"/>
                  <a:pt x="539449" y="1751518"/>
                  <a:pt x="541300" y="1739134"/>
                </a:cubicBezTo>
                <a:close/>
                <a:moveTo>
                  <a:pt x="861686" y="1739025"/>
                </a:moveTo>
                <a:lnTo>
                  <a:pt x="861482" y="1739232"/>
                </a:lnTo>
                <a:lnTo>
                  <a:pt x="861514" y="1739425"/>
                </a:lnTo>
                <a:lnTo>
                  <a:pt x="861482" y="1739232"/>
                </a:lnTo>
                <a:lnTo>
                  <a:pt x="857936" y="1742820"/>
                </a:lnTo>
                <a:cubicBezTo>
                  <a:pt x="858254" y="1740690"/>
                  <a:pt x="858413" y="1739625"/>
                  <a:pt x="858883" y="1739151"/>
                </a:cubicBezTo>
                <a:lnTo>
                  <a:pt x="861449" y="1739036"/>
                </a:lnTo>
                <a:close/>
                <a:moveTo>
                  <a:pt x="429329" y="1737672"/>
                </a:moveTo>
                <a:cubicBezTo>
                  <a:pt x="431833" y="1737273"/>
                  <a:pt x="433927" y="1738359"/>
                  <a:pt x="434720" y="1743122"/>
                </a:cubicBezTo>
                <a:cubicBezTo>
                  <a:pt x="431777" y="1742681"/>
                  <a:pt x="427136" y="1743537"/>
                  <a:pt x="423966" y="1744611"/>
                </a:cubicBezTo>
                <a:cubicBezTo>
                  <a:pt x="422721" y="1742877"/>
                  <a:pt x="422948" y="1741362"/>
                  <a:pt x="421476" y="1741143"/>
                </a:cubicBezTo>
                <a:cubicBezTo>
                  <a:pt x="423909" y="1739958"/>
                  <a:pt x="426824" y="1738072"/>
                  <a:pt x="429329" y="1737672"/>
                </a:cubicBezTo>
                <a:close/>
                <a:moveTo>
                  <a:pt x="861212" y="1737588"/>
                </a:moveTo>
                <a:lnTo>
                  <a:pt x="861449" y="1739036"/>
                </a:lnTo>
                <a:lnTo>
                  <a:pt x="861319" y="1738239"/>
                </a:lnTo>
                <a:cubicBezTo>
                  <a:pt x="861176" y="1737371"/>
                  <a:pt x="861105" y="1736937"/>
                  <a:pt x="861212" y="1737588"/>
                </a:cubicBezTo>
                <a:close/>
                <a:moveTo>
                  <a:pt x="438761" y="1735162"/>
                </a:moveTo>
                <a:cubicBezTo>
                  <a:pt x="438903" y="1735547"/>
                  <a:pt x="438355" y="1736554"/>
                  <a:pt x="437258" y="1738568"/>
                </a:cubicBezTo>
                <a:cubicBezTo>
                  <a:pt x="437469" y="1737147"/>
                  <a:pt x="437681" y="1735727"/>
                  <a:pt x="436125" y="1735494"/>
                </a:cubicBezTo>
                <a:cubicBezTo>
                  <a:pt x="437788" y="1735017"/>
                  <a:pt x="438620" y="1734778"/>
                  <a:pt x="438761" y="1735162"/>
                </a:cubicBezTo>
                <a:close/>
                <a:moveTo>
                  <a:pt x="1981530" y="1732417"/>
                </a:moveTo>
                <a:cubicBezTo>
                  <a:pt x="1983160" y="1731926"/>
                  <a:pt x="1985008" y="1732585"/>
                  <a:pt x="1986531" y="1732813"/>
                </a:cubicBezTo>
                <a:cubicBezTo>
                  <a:pt x="1985448" y="1740057"/>
                  <a:pt x="1980880" y="1739374"/>
                  <a:pt x="1977834" y="1738919"/>
                </a:cubicBezTo>
                <a:cubicBezTo>
                  <a:pt x="1978487" y="1734548"/>
                  <a:pt x="1979900" y="1732907"/>
                  <a:pt x="1981530" y="1732417"/>
                </a:cubicBezTo>
                <a:close/>
                <a:moveTo>
                  <a:pt x="194097" y="1732354"/>
                </a:moveTo>
                <a:cubicBezTo>
                  <a:pt x="198472" y="1733008"/>
                  <a:pt x="202847" y="1733661"/>
                  <a:pt x="201757" y="1740953"/>
                </a:cubicBezTo>
                <a:cubicBezTo>
                  <a:pt x="198841" y="1740517"/>
                  <a:pt x="192789" y="1741103"/>
                  <a:pt x="194097" y="1732354"/>
                </a:cubicBezTo>
                <a:close/>
                <a:moveTo>
                  <a:pt x="835507" y="1731666"/>
                </a:moveTo>
                <a:cubicBezTo>
                  <a:pt x="836352" y="1736532"/>
                  <a:pt x="837198" y="1741400"/>
                  <a:pt x="836274" y="1747582"/>
                </a:cubicBezTo>
                <a:cubicBezTo>
                  <a:pt x="825044" y="1749064"/>
                  <a:pt x="815121" y="1752323"/>
                  <a:pt x="803700" y="1755092"/>
                </a:cubicBezTo>
                <a:lnTo>
                  <a:pt x="792326" y="1761269"/>
                </a:lnTo>
                <a:lnTo>
                  <a:pt x="790008" y="1762528"/>
                </a:lnTo>
                <a:cubicBezTo>
                  <a:pt x="785393" y="1761837"/>
                  <a:pt x="779497" y="1760957"/>
                  <a:pt x="774881" y="1760267"/>
                </a:cubicBezTo>
                <a:cubicBezTo>
                  <a:pt x="775344" y="1757176"/>
                  <a:pt x="775575" y="1755631"/>
                  <a:pt x="776036" y="1752539"/>
                </a:cubicBezTo>
                <a:cubicBezTo>
                  <a:pt x="779344" y="1751453"/>
                  <a:pt x="782613" y="1750625"/>
                  <a:pt x="787433" y="1748185"/>
                </a:cubicBezTo>
                <a:cubicBezTo>
                  <a:pt x="792510" y="1745783"/>
                  <a:pt x="799125" y="1743611"/>
                  <a:pt x="805740" y="1741440"/>
                </a:cubicBezTo>
                <a:cubicBezTo>
                  <a:pt x="812355" y="1739267"/>
                  <a:pt x="817431" y="1736865"/>
                  <a:pt x="823815" y="1736239"/>
                </a:cubicBezTo>
                <a:cubicBezTo>
                  <a:pt x="827353" y="1733608"/>
                  <a:pt x="832200" y="1732752"/>
                  <a:pt x="835507" y="1731666"/>
                </a:cubicBezTo>
                <a:close/>
                <a:moveTo>
                  <a:pt x="1201918" y="1723990"/>
                </a:moveTo>
                <a:cubicBezTo>
                  <a:pt x="1202628" y="1724096"/>
                  <a:pt x="1203224" y="1724964"/>
                  <a:pt x="1203706" y="1726592"/>
                </a:cubicBezTo>
                <a:lnTo>
                  <a:pt x="1200900" y="1729272"/>
                </a:lnTo>
                <a:lnTo>
                  <a:pt x="1204908" y="1727084"/>
                </a:lnTo>
                <a:cubicBezTo>
                  <a:pt x="1206475" y="1726567"/>
                  <a:pt x="1207989" y="1726416"/>
                  <a:pt x="1209447" y="1726635"/>
                </a:cubicBezTo>
                <a:cubicBezTo>
                  <a:pt x="1208348" y="1733992"/>
                  <a:pt x="1198718" y="1738571"/>
                  <a:pt x="1200037" y="1729741"/>
                </a:cubicBezTo>
                <a:lnTo>
                  <a:pt x="1200495" y="1729492"/>
                </a:lnTo>
                <a:lnTo>
                  <a:pt x="1199447" y="1725956"/>
                </a:lnTo>
                <a:cubicBezTo>
                  <a:pt x="1200385" y="1724539"/>
                  <a:pt x="1201208" y="1723884"/>
                  <a:pt x="1201918" y="1723990"/>
                </a:cubicBezTo>
                <a:close/>
                <a:moveTo>
                  <a:pt x="1842480" y="1723759"/>
                </a:moveTo>
                <a:cubicBezTo>
                  <a:pt x="1843041" y="1723648"/>
                  <a:pt x="1843754" y="1724144"/>
                  <a:pt x="1845064" y="1725897"/>
                </a:cubicBezTo>
                <a:cubicBezTo>
                  <a:pt x="1843180" y="1727172"/>
                  <a:pt x="1842953" y="1728695"/>
                  <a:pt x="1841305" y="1730005"/>
                </a:cubicBezTo>
                <a:cubicBezTo>
                  <a:pt x="1841761" y="1726960"/>
                  <a:pt x="1840804" y="1725261"/>
                  <a:pt x="1840804" y="1725261"/>
                </a:cubicBezTo>
                <a:cubicBezTo>
                  <a:pt x="1841510" y="1724587"/>
                  <a:pt x="1841920" y="1723870"/>
                  <a:pt x="1842480" y="1723759"/>
                </a:cubicBezTo>
                <a:close/>
                <a:moveTo>
                  <a:pt x="1890398" y="1723404"/>
                </a:moveTo>
                <a:cubicBezTo>
                  <a:pt x="1900171" y="1725062"/>
                  <a:pt x="1908908" y="1731043"/>
                  <a:pt x="1916943" y="1744752"/>
                </a:cubicBezTo>
                <a:cubicBezTo>
                  <a:pt x="1897678" y="1738714"/>
                  <a:pt x="1878665" y="1732711"/>
                  <a:pt x="1857650" y="1727991"/>
                </a:cubicBezTo>
                <a:cubicBezTo>
                  <a:pt x="1869820" y="1724411"/>
                  <a:pt x="1880627" y="1721746"/>
                  <a:pt x="1890398" y="1723404"/>
                </a:cubicBezTo>
                <a:close/>
                <a:moveTo>
                  <a:pt x="597910" y="1722594"/>
                </a:moveTo>
                <a:cubicBezTo>
                  <a:pt x="599409" y="1722818"/>
                  <a:pt x="599234" y="1723989"/>
                  <a:pt x="600523" y="1725617"/>
                </a:cubicBezTo>
                <a:cubicBezTo>
                  <a:pt x="599564" y="1726910"/>
                  <a:pt x="598709" y="1727501"/>
                  <a:pt x="597991" y="1727393"/>
                </a:cubicBezTo>
                <a:lnTo>
                  <a:pt x="596924" y="1725893"/>
                </a:lnTo>
                <a:lnTo>
                  <a:pt x="596276" y="1724983"/>
                </a:lnTo>
                <a:cubicBezTo>
                  <a:pt x="596485" y="1723578"/>
                  <a:pt x="597735" y="1723765"/>
                  <a:pt x="597910" y="1722594"/>
                </a:cubicBezTo>
                <a:close/>
                <a:moveTo>
                  <a:pt x="585978" y="1722318"/>
                </a:moveTo>
                <a:lnTo>
                  <a:pt x="586951" y="1724147"/>
                </a:lnTo>
                <a:cubicBezTo>
                  <a:pt x="586951" y="1724147"/>
                  <a:pt x="586769" y="1723806"/>
                  <a:pt x="586508" y="1723315"/>
                </a:cubicBezTo>
                <a:close/>
                <a:moveTo>
                  <a:pt x="695763" y="1722301"/>
                </a:moveTo>
                <a:cubicBezTo>
                  <a:pt x="699822" y="1722908"/>
                  <a:pt x="703600" y="1725403"/>
                  <a:pt x="706558" y="1731247"/>
                </a:cubicBezTo>
                <a:cubicBezTo>
                  <a:pt x="697113" y="1732923"/>
                  <a:pt x="686420" y="1734412"/>
                  <a:pt x="679828" y="1727253"/>
                </a:cubicBezTo>
                <a:cubicBezTo>
                  <a:pt x="681552" y="1725967"/>
                  <a:pt x="681552" y="1725967"/>
                  <a:pt x="683277" y="1724681"/>
                </a:cubicBezTo>
                <a:lnTo>
                  <a:pt x="683371" y="1724650"/>
                </a:lnTo>
                <a:lnTo>
                  <a:pt x="689530" y="1722625"/>
                </a:lnTo>
                <a:cubicBezTo>
                  <a:pt x="691633" y="1722167"/>
                  <a:pt x="693733" y="1721998"/>
                  <a:pt x="695763" y="1722301"/>
                </a:cubicBezTo>
                <a:close/>
                <a:moveTo>
                  <a:pt x="682849" y="1721475"/>
                </a:moveTo>
                <a:lnTo>
                  <a:pt x="683071" y="1722821"/>
                </a:lnTo>
                <a:lnTo>
                  <a:pt x="683371" y="1724650"/>
                </a:lnTo>
                <a:close/>
                <a:moveTo>
                  <a:pt x="585092" y="1720653"/>
                </a:moveTo>
                <a:lnTo>
                  <a:pt x="585978" y="1722318"/>
                </a:lnTo>
                <a:lnTo>
                  <a:pt x="585588" y="1721587"/>
                </a:lnTo>
                <a:close/>
                <a:moveTo>
                  <a:pt x="584770" y="1720050"/>
                </a:moveTo>
                <a:cubicBezTo>
                  <a:pt x="584589" y="1719709"/>
                  <a:pt x="584634" y="1719795"/>
                  <a:pt x="584804" y="1720114"/>
                </a:cubicBezTo>
                <a:lnTo>
                  <a:pt x="585092" y="1720653"/>
                </a:lnTo>
                <a:close/>
                <a:moveTo>
                  <a:pt x="465791" y="1719797"/>
                </a:moveTo>
                <a:cubicBezTo>
                  <a:pt x="467479" y="1720425"/>
                  <a:pt x="468830" y="1722134"/>
                  <a:pt x="469539" y="1725450"/>
                </a:cubicBezTo>
                <a:cubicBezTo>
                  <a:pt x="462786" y="1727652"/>
                  <a:pt x="456270" y="1728285"/>
                  <a:pt x="449752" y="1728916"/>
                </a:cubicBezTo>
                <a:cubicBezTo>
                  <a:pt x="452637" y="1725734"/>
                  <a:pt x="460730" y="1717912"/>
                  <a:pt x="465791" y="1719797"/>
                </a:cubicBezTo>
                <a:close/>
                <a:moveTo>
                  <a:pt x="682538" y="1719577"/>
                </a:moveTo>
                <a:lnTo>
                  <a:pt x="682849" y="1721475"/>
                </a:lnTo>
                <a:lnTo>
                  <a:pt x="682735" y="1720788"/>
                </a:lnTo>
                <a:close/>
                <a:moveTo>
                  <a:pt x="682429" y="1718918"/>
                </a:moveTo>
                <a:lnTo>
                  <a:pt x="682538" y="1719577"/>
                </a:lnTo>
                <a:lnTo>
                  <a:pt x="682535" y="1719568"/>
                </a:lnTo>
                <a:cubicBezTo>
                  <a:pt x="682393" y="1718701"/>
                  <a:pt x="682322" y="1718266"/>
                  <a:pt x="682429" y="1718918"/>
                </a:cubicBezTo>
                <a:close/>
                <a:moveTo>
                  <a:pt x="1173450" y="1718810"/>
                </a:moveTo>
                <a:cubicBezTo>
                  <a:pt x="1177422" y="1718737"/>
                  <a:pt x="1181597" y="1720249"/>
                  <a:pt x="1184001" y="1727725"/>
                </a:cubicBezTo>
                <a:cubicBezTo>
                  <a:pt x="1158355" y="1731800"/>
                  <a:pt x="1134032" y="1739236"/>
                  <a:pt x="1109540" y="1735575"/>
                </a:cubicBezTo>
                <a:cubicBezTo>
                  <a:pt x="1110696" y="1727841"/>
                  <a:pt x="1113988" y="1726752"/>
                  <a:pt x="1117282" y="1725662"/>
                </a:cubicBezTo>
                <a:cubicBezTo>
                  <a:pt x="1126696" y="1725488"/>
                  <a:pt x="1134812" y="1723538"/>
                  <a:pt x="1144228" y="1723364"/>
                </a:cubicBezTo>
                <a:cubicBezTo>
                  <a:pt x="1152088" y="1721375"/>
                  <a:pt x="1159973" y="1720972"/>
                  <a:pt x="1169619" y="1719251"/>
                </a:cubicBezTo>
                <a:cubicBezTo>
                  <a:pt x="1170825" y="1719035"/>
                  <a:pt x="1172127" y="1718834"/>
                  <a:pt x="1173450" y="1718810"/>
                </a:cubicBezTo>
                <a:close/>
                <a:moveTo>
                  <a:pt x="1254584" y="1718471"/>
                </a:moveTo>
                <a:lnTo>
                  <a:pt x="1253502" y="1719805"/>
                </a:lnTo>
                <a:cubicBezTo>
                  <a:pt x="1253437" y="1719886"/>
                  <a:pt x="1253674" y="1719592"/>
                  <a:pt x="1254054" y="1719123"/>
                </a:cubicBezTo>
                <a:close/>
                <a:moveTo>
                  <a:pt x="1254859" y="1718132"/>
                </a:moveTo>
                <a:lnTo>
                  <a:pt x="1254584" y="1718471"/>
                </a:lnTo>
                <a:lnTo>
                  <a:pt x="1254767" y="1718242"/>
                </a:lnTo>
                <a:close/>
                <a:moveTo>
                  <a:pt x="480073" y="1716477"/>
                </a:moveTo>
                <a:cubicBezTo>
                  <a:pt x="479105" y="1722952"/>
                  <a:pt x="474730" y="1722298"/>
                  <a:pt x="471814" y="1721862"/>
                </a:cubicBezTo>
                <a:cubicBezTo>
                  <a:pt x="471814" y="1721862"/>
                  <a:pt x="470597" y="1720026"/>
                  <a:pt x="470840" y="1718407"/>
                </a:cubicBezTo>
                <a:cubicBezTo>
                  <a:pt x="473755" y="1718842"/>
                  <a:pt x="476914" y="1717659"/>
                  <a:pt x="480073" y="1716477"/>
                </a:cubicBezTo>
                <a:close/>
                <a:moveTo>
                  <a:pt x="1257098" y="1715369"/>
                </a:moveTo>
                <a:cubicBezTo>
                  <a:pt x="1257098" y="1715369"/>
                  <a:pt x="1256590" y="1715995"/>
                  <a:pt x="1255956" y="1716776"/>
                </a:cubicBezTo>
                <a:lnTo>
                  <a:pt x="1255299" y="1717587"/>
                </a:lnTo>
                <a:close/>
                <a:moveTo>
                  <a:pt x="3774250" y="1713078"/>
                </a:moveTo>
                <a:cubicBezTo>
                  <a:pt x="3779592" y="1717901"/>
                  <a:pt x="3792093" y="1724711"/>
                  <a:pt x="3784763" y="1727046"/>
                </a:cubicBezTo>
                <a:cubicBezTo>
                  <a:pt x="3784523" y="1722353"/>
                  <a:pt x="3769796" y="1718010"/>
                  <a:pt x="3774250" y="1713078"/>
                </a:cubicBezTo>
                <a:close/>
                <a:moveTo>
                  <a:pt x="4085496" y="1712038"/>
                </a:moveTo>
                <a:cubicBezTo>
                  <a:pt x="4085556" y="1713212"/>
                  <a:pt x="4086522" y="1714362"/>
                  <a:pt x="4087936" y="1715431"/>
                </a:cubicBezTo>
                <a:cubicBezTo>
                  <a:pt x="4092179" y="1718631"/>
                  <a:pt x="4100463" y="1721074"/>
                  <a:pt x="4100463" y="1721074"/>
                </a:cubicBezTo>
                <a:cubicBezTo>
                  <a:pt x="4100595" y="1715970"/>
                  <a:pt x="4087723" y="1709572"/>
                  <a:pt x="4085496" y="1712038"/>
                </a:cubicBezTo>
                <a:close/>
                <a:moveTo>
                  <a:pt x="3771170" y="1711089"/>
                </a:moveTo>
                <a:lnTo>
                  <a:pt x="3771798" y="1711494"/>
                </a:lnTo>
                <a:cubicBezTo>
                  <a:pt x="3773161" y="1712375"/>
                  <a:pt x="3774250" y="1713078"/>
                  <a:pt x="3774250" y="1713078"/>
                </a:cubicBezTo>
                <a:close/>
                <a:moveTo>
                  <a:pt x="1842203" y="1710862"/>
                </a:moveTo>
                <a:cubicBezTo>
                  <a:pt x="1842818" y="1715296"/>
                  <a:pt x="1843421" y="1721515"/>
                  <a:pt x="1840224" y="1724102"/>
                </a:cubicBezTo>
                <a:cubicBezTo>
                  <a:pt x="1839175" y="1720880"/>
                  <a:pt x="1836400" y="1718934"/>
                  <a:pt x="1835126" y="1717211"/>
                </a:cubicBezTo>
                <a:cubicBezTo>
                  <a:pt x="1837073" y="1714438"/>
                  <a:pt x="1839019" y="1711664"/>
                  <a:pt x="1842203" y="1710862"/>
                </a:cubicBezTo>
                <a:close/>
                <a:moveTo>
                  <a:pt x="6439106" y="1709097"/>
                </a:moveTo>
                <a:lnTo>
                  <a:pt x="6450432" y="1716653"/>
                </a:lnTo>
                <a:cubicBezTo>
                  <a:pt x="6439907" y="1709676"/>
                  <a:pt x="6439907" y="1709676"/>
                  <a:pt x="6439907" y="1709676"/>
                </a:cubicBezTo>
                <a:close/>
                <a:moveTo>
                  <a:pt x="3766896" y="1708327"/>
                </a:moveTo>
                <a:cubicBezTo>
                  <a:pt x="3767304" y="1708591"/>
                  <a:pt x="3768053" y="1709074"/>
                  <a:pt x="3769245" y="1709845"/>
                </a:cubicBezTo>
                <a:lnTo>
                  <a:pt x="3771170" y="1711089"/>
                </a:lnTo>
                <a:lnTo>
                  <a:pt x="3767713" y="1708855"/>
                </a:lnTo>
                <a:cubicBezTo>
                  <a:pt x="3766623" y="1708151"/>
                  <a:pt x="3766079" y="1707799"/>
                  <a:pt x="3766896" y="1708327"/>
                </a:cubicBezTo>
                <a:close/>
                <a:moveTo>
                  <a:pt x="975770" y="1707839"/>
                </a:moveTo>
                <a:cubicBezTo>
                  <a:pt x="977977" y="1708169"/>
                  <a:pt x="981458" y="1707532"/>
                  <a:pt x="984160" y="1708321"/>
                </a:cubicBezTo>
                <a:cubicBezTo>
                  <a:pt x="986863" y="1709112"/>
                  <a:pt x="988789" y="1711329"/>
                  <a:pt x="987886" y="1717369"/>
                </a:cubicBezTo>
                <a:cubicBezTo>
                  <a:pt x="983471" y="1716709"/>
                  <a:pt x="973965" y="1719919"/>
                  <a:pt x="975770" y="1707839"/>
                </a:cubicBezTo>
                <a:close/>
                <a:moveTo>
                  <a:pt x="3104688" y="1707487"/>
                </a:moveTo>
                <a:cubicBezTo>
                  <a:pt x="3112979" y="1716665"/>
                  <a:pt x="3138018" y="1755948"/>
                  <a:pt x="3134696" y="1756312"/>
                </a:cubicBezTo>
                <a:lnTo>
                  <a:pt x="3137305" y="1753060"/>
                </a:lnTo>
                <a:lnTo>
                  <a:pt x="3141771" y="1759906"/>
                </a:lnTo>
                <a:lnTo>
                  <a:pt x="3148275" y="1771407"/>
                </a:lnTo>
                <a:cubicBezTo>
                  <a:pt x="3158147" y="1789057"/>
                  <a:pt x="3165179" y="1802300"/>
                  <a:pt x="3164153" y="1802045"/>
                </a:cubicBezTo>
                <a:cubicBezTo>
                  <a:pt x="3162786" y="1801704"/>
                  <a:pt x="3147090" y="1777368"/>
                  <a:pt x="3104688" y="1707487"/>
                </a:cubicBezTo>
                <a:close/>
                <a:moveTo>
                  <a:pt x="1256001" y="1701414"/>
                </a:moveTo>
                <a:cubicBezTo>
                  <a:pt x="1256310" y="1704671"/>
                  <a:pt x="1256619" y="1707929"/>
                  <a:pt x="1256538" y="1711128"/>
                </a:cubicBezTo>
                <a:lnTo>
                  <a:pt x="1255299" y="1717587"/>
                </a:lnTo>
                <a:lnTo>
                  <a:pt x="1254741" y="1720494"/>
                </a:lnTo>
                <a:lnTo>
                  <a:pt x="1254901" y="1718080"/>
                </a:lnTo>
                <a:close/>
                <a:moveTo>
                  <a:pt x="2123030" y="1700528"/>
                </a:moveTo>
                <a:cubicBezTo>
                  <a:pt x="2127816" y="1710363"/>
                  <a:pt x="2146852" y="1708518"/>
                  <a:pt x="2144339" y="1725340"/>
                </a:cubicBezTo>
                <a:cubicBezTo>
                  <a:pt x="2136692" y="1724196"/>
                  <a:pt x="2127517" y="1722825"/>
                  <a:pt x="2118340" y="1721454"/>
                </a:cubicBezTo>
                <a:cubicBezTo>
                  <a:pt x="2116055" y="1736746"/>
                  <a:pt x="2129819" y="1738803"/>
                  <a:pt x="2135479" y="1742776"/>
                </a:cubicBezTo>
                <a:cubicBezTo>
                  <a:pt x="2142282" y="1739102"/>
                  <a:pt x="2149674" y="1740207"/>
                  <a:pt x="2157092" y="1742878"/>
                </a:cubicBezTo>
                <a:cubicBezTo>
                  <a:pt x="2160151" y="1743336"/>
                  <a:pt x="2168641" y="1749294"/>
                  <a:pt x="2173070" y="1740576"/>
                </a:cubicBezTo>
                <a:cubicBezTo>
                  <a:pt x="2175971" y="1731629"/>
                  <a:pt x="2177500" y="1731858"/>
                  <a:pt x="2182546" y="1729485"/>
                </a:cubicBezTo>
                <a:cubicBezTo>
                  <a:pt x="2187818" y="1725583"/>
                  <a:pt x="2170152" y="1718253"/>
                  <a:pt x="2168623" y="1718025"/>
                </a:cubicBezTo>
                <a:cubicBezTo>
                  <a:pt x="2170610" y="1715194"/>
                  <a:pt x="2172329" y="1714149"/>
                  <a:pt x="2174316" y="1711318"/>
                </a:cubicBezTo>
                <a:cubicBezTo>
                  <a:pt x="2166476" y="1706239"/>
                  <a:pt x="2157860" y="1704170"/>
                  <a:pt x="2149102" y="1703057"/>
                </a:cubicBezTo>
                <a:cubicBezTo>
                  <a:pt x="2140343" y="1701943"/>
                  <a:pt x="2131442" y="1701786"/>
                  <a:pt x="2123030" y="1700528"/>
                </a:cubicBezTo>
                <a:close/>
                <a:moveTo>
                  <a:pt x="518111" y="1700326"/>
                </a:moveTo>
                <a:cubicBezTo>
                  <a:pt x="512814" y="1704006"/>
                  <a:pt x="507517" y="1707688"/>
                  <a:pt x="501761" y="1703846"/>
                </a:cubicBezTo>
                <a:cubicBezTo>
                  <a:pt x="506840" y="1701624"/>
                  <a:pt x="511919" y="1699401"/>
                  <a:pt x="518111" y="1700326"/>
                </a:cubicBezTo>
                <a:close/>
                <a:moveTo>
                  <a:pt x="986202" y="1697874"/>
                </a:moveTo>
                <a:cubicBezTo>
                  <a:pt x="976565" y="1699540"/>
                  <a:pt x="968231" y="1702954"/>
                  <a:pt x="958594" y="1704619"/>
                </a:cubicBezTo>
                <a:cubicBezTo>
                  <a:pt x="950260" y="1708033"/>
                  <a:pt x="942409" y="1709965"/>
                  <a:pt x="938834" y="1723408"/>
                </a:cubicBezTo>
                <a:cubicBezTo>
                  <a:pt x="937759" y="1720142"/>
                  <a:pt x="934924" y="1718165"/>
                  <a:pt x="933620" y="1716417"/>
                </a:cubicBezTo>
                <a:cubicBezTo>
                  <a:pt x="932940" y="1720974"/>
                  <a:pt x="935773" y="1722951"/>
                  <a:pt x="936623" y="1727737"/>
                </a:cubicBezTo>
                <a:cubicBezTo>
                  <a:pt x="932296" y="1725278"/>
                  <a:pt x="926817" y="1720059"/>
                  <a:pt x="923112" y="1723906"/>
                </a:cubicBezTo>
                <a:cubicBezTo>
                  <a:pt x="916310" y="1727548"/>
                  <a:pt x="916705" y="1735372"/>
                  <a:pt x="910809" y="1732938"/>
                </a:cubicBezTo>
                <a:cubicBezTo>
                  <a:pt x="903383" y="1730276"/>
                  <a:pt x="895958" y="1727613"/>
                  <a:pt x="890231" y="1734522"/>
                </a:cubicBezTo>
                <a:cubicBezTo>
                  <a:pt x="884987" y="1739950"/>
                  <a:pt x="878696" y="1729692"/>
                  <a:pt x="877846" y="1724906"/>
                </a:cubicBezTo>
                <a:cubicBezTo>
                  <a:pt x="912420" y="1711696"/>
                  <a:pt x="949723" y="1692423"/>
                  <a:pt x="986202" y="1697874"/>
                </a:cubicBezTo>
                <a:close/>
                <a:moveTo>
                  <a:pt x="1749634" y="1697867"/>
                </a:moveTo>
                <a:cubicBezTo>
                  <a:pt x="1766040" y="1701624"/>
                  <a:pt x="1782433" y="1707207"/>
                  <a:pt x="1799219" y="1708410"/>
                </a:cubicBezTo>
                <a:cubicBezTo>
                  <a:pt x="1807146" y="1707766"/>
                  <a:pt x="1823114" y="1705713"/>
                  <a:pt x="1823696" y="1722776"/>
                </a:cubicBezTo>
                <a:cubicBezTo>
                  <a:pt x="1797654" y="1718883"/>
                  <a:pt x="1770335" y="1714802"/>
                  <a:pt x="1743016" y="1710719"/>
                </a:cubicBezTo>
                <a:cubicBezTo>
                  <a:pt x="1744979" y="1706311"/>
                  <a:pt x="1747198" y="1701942"/>
                  <a:pt x="1749634" y="1697867"/>
                </a:cubicBezTo>
                <a:close/>
                <a:moveTo>
                  <a:pt x="1278172" y="1697080"/>
                </a:moveTo>
                <a:cubicBezTo>
                  <a:pt x="1281425" y="1696019"/>
                  <a:pt x="1281808" y="1703815"/>
                  <a:pt x="1281130" y="1708357"/>
                </a:cubicBezTo>
                <a:cubicBezTo>
                  <a:pt x="1278102" y="1707905"/>
                  <a:pt x="1273560" y="1707226"/>
                  <a:pt x="1269018" y="1706547"/>
                </a:cubicBezTo>
                <a:cubicBezTo>
                  <a:pt x="1269922" y="1700491"/>
                  <a:pt x="1273630" y="1696402"/>
                  <a:pt x="1278172" y="1697080"/>
                </a:cubicBezTo>
                <a:close/>
                <a:moveTo>
                  <a:pt x="4072518" y="1695844"/>
                </a:moveTo>
                <a:cubicBezTo>
                  <a:pt x="4074984" y="1698069"/>
                  <a:pt x="4087856" y="1704468"/>
                  <a:pt x="4087856" y="1704468"/>
                </a:cubicBezTo>
                <a:cubicBezTo>
                  <a:pt x="4087411" y="1699590"/>
                  <a:pt x="4083577" y="1697434"/>
                  <a:pt x="4079854" y="1696497"/>
                </a:cubicBezTo>
                <a:cubicBezTo>
                  <a:pt x="4076130" y="1695560"/>
                  <a:pt x="4072518" y="1695844"/>
                  <a:pt x="4072518" y="1695844"/>
                </a:cubicBezTo>
                <a:close/>
                <a:moveTo>
                  <a:pt x="708721" y="1695032"/>
                </a:moveTo>
                <a:cubicBezTo>
                  <a:pt x="711438" y="1695597"/>
                  <a:pt x="713834" y="1697384"/>
                  <a:pt x="715658" y="1701101"/>
                </a:cubicBezTo>
                <a:cubicBezTo>
                  <a:pt x="703881" y="1705579"/>
                  <a:pt x="693044" y="1705521"/>
                  <a:pt x="682178" y="1703897"/>
                </a:cubicBezTo>
                <a:cubicBezTo>
                  <a:pt x="689506" y="1702651"/>
                  <a:pt x="700569" y="1693339"/>
                  <a:pt x="708721" y="1695032"/>
                </a:cubicBezTo>
                <a:close/>
                <a:moveTo>
                  <a:pt x="519548" y="1692496"/>
                </a:moveTo>
                <a:cubicBezTo>
                  <a:pt x="522659" y="1692961"/>
                  <a:pt x="522659" y="1692961"/>
                  <a:pt x="518409" y="1700110"/>
                </a:cubicBezTo>
                <a:cubicBezTo>
                  <a:pt x="519093" y="1695541"/>
                  <a:pt x="519320" y="1694018"/>
                  <a:pt x="519548" y="1692496"/>
                </a:cubicBezTo>
                <a:close/>
                <a:moveTo>
                  <a:pt x="673885" y="1691867"/>
                </a:moveTo>
                <a:cubicBezTo>
                  <a:pt x="674635" y="1691430"/>
                  <a:pt x="675500" y="1691527"/>
                  <a:pt x="676544" y="1692399"/>
                </a:cubicBezTo>
                <a:cubicBezTo>
                  <a:pt x="681980" y="1697900"/>
                  <a:pt x="674031" y="1709215"/>
                  <a:pt x="671588" y="1715102"/>
                </a:cubicBezTo>
                <a:cubicBezTo>
                  <a:pt x="674647" y="1715559"/>
                  <a:pt x="677480" y="1717545"/>
                  <a:pt x="680311" y="1719531"/>
                </a:cubicBezTo>
                <a:cubicBezTo>
                  <a:pt x="676794" y="1722132"/>
                  <a:pt x="673505" y="1723203"/>
                  <a:pt x="670445" y="1722745"/>
                </a:cubicBezTo>
                <a:cubicBezTo>
                  <a:pt x="669303" y="1730390"/>
                  <a:pt x="677639" y="1726946"/>
                  <a:pt x="678256" y="1733290"/>
                </a:cubicBezTo>
                <a:cubicBezTo>
                  <a:pt x="678681" y="1740908"/>
                  <a:pt x="668587" y="1745651"/>
                  <a:pt x="665069" y="1748251"/>
                </a:cubicBezTo>
                <a:cubicBezTo>
                  <a:pt x="646180" y="1759494"/>
                  <a:pt x="626472" y="1767490"/>
                  <a:pt x="608078" y="1775421"/>
                </a:cubicBezTo>
                <a:cubicBezTo>
                  <a:pt x="586840" y="1783186"/>
                  <a:pt x="565119" y="1792447"/>
                  <a:pt x="544928" y="1801932"/>
                </a:cubicBezTo>
                <a:cubicBezTo>
                  <a:pt x="535060" y="1805147"/>
                  <a:pt x="526750" y="1810156"/>
                  <a:pt x="518681" y="1811816"/>
                </a:cubicBezTo>
                <a:cubicBezTo>
                  <a:pt x="512065" y="1814214"/>
                  <a:pt x="499404" y="1815187"/>
                  <a:pt x="494743" y="1825431"/>
                </a:cubicBezTo>
                <a:cubicBezTo>
                  <a:pt x="492071" y="1832845"/>
                  <a:pt x="496434" y="1835061"/>
                  <a:pt x="489626" y="1838732"/>
                </a:cubicBezTo>
                <a:cubicBezTo>
                  <a:pt x="484808" y="1839575"/>
                  <a:pt x="479761" y="1841946"/>
                  <a:pt x="474712" y="1844318"/>
                </a:cubicBezTo>
                <a:cubicBezTo>
                  <a:pt x="464872" y="1849099"/>
                  <a:pt x="456345" y="1853816"/>
                  <a:pt x="446248" y="1858559"/>
                </a:cubicBezTo>
                <a:cubicBezTo>
                  <a:pt x="424300" y="1869345"/>
                  <a:pt x="404135" y="1880399"/>
                  <a:pt x="383755" y="1891155"/>
                </a:cubicBezTo>
                <a:cubicBezTo>
                  <a:pt x="363590" y="1902212"/>
                  <a:pt x="343626" y="1910169"/>
                  <a:pt x="324509" y="1922942"/>
                </a:cubicBezTo>
                <a:cubicBezTo>
                  <a:pt x="319232" y="1926841"/>
                  <a:pt x="310961" y="1931597"/>
                  <a:pt x="307244" y="1925050"/>
                </a:cubicBezTo>
                <a:cubicBezTo>
                  <a:pt x="305715" y="1924821"/>
                  <a:pt x="303112" y="1921306"/>
                  <a:pt x="303957" y="1926121"/>
                </a:cubicBezTo>
                <a:cubicBezTo>
                  <a:pt x="303728" y="1927650"/>
                  <a:pt x="305068" y="1929153"/>
                  <a:pt x="304840" y="1930682"/>
                </a:cubicBezTo>
                <a:cubicBezTo>
                  <a:pt x="302625" y="1935039"/>
                  <a:pt x="300408" y="1939398"/>
                  <a:pt x="299494" y="1945512"/>
                </a:cubicBezTo>
                <a:cubicBezTo>
                  <a:pt x="296891" y="1941997"/>
                  <a:pt x="294058" y="1940011"/>
                  <a:pt x="289924" y="1936268"/>
                </a:cubicBezTo>
                <a:cubicBezTo>
                  <a:pt x="291569" y="1935731"/>
                  <a:pt x="292553" y="1934380"/>
                  <a:pt x="293212" y="1932592"/>
                </a:cubicBezTo>
                <a:lnTo>
                  <a:pt x="293310" y="1932121"/>
                </a:lnTo>
                <a:lnTo>
                  <a:pt x="294547" y="1926278"/>
                </a:lnTo>
                <a:cubicBezTo>
                  <a:pt x="294774" y="1924750"/>
                  <a:pt x="293473" y="1922992"/>
                  <a:pt x="291943" y="1922764"/>
                </a:cubicBezTo>
                <a:cubicBezTo>
                  <a:pt x="293701" y="1921464"/>
                  <a:pt x="295460" y="1920163"/>
                  <a:pt x="295916" y="1917106"/>
                </a:cubicBezTo>
                <a:cubicBezTo>
                  <a:pt x="293085" y="1915119"/>
                  <a:pt x="288494" y="1914434"/>
                  <a:pt x="286120" y="1909390"/>
                </a:cubicBezTo>
                <a:cubicBezTo>
                  <a:pt x="283743" y="1904347"/>
                  <a:pt x="286646" y="1895402"/>
                  <a:pt x="284040" y="1891887"/>
                </a:cubicBezTo>
                <a:cubicBezTo>
                  <a:pt x="305725" y="1882886"/>
                  <a:pt x="329109" y="1881690"/>
                  <a:pt x="350830" y="1872433"/>
                </a:cubicBezTo>
                <a:cubicBezTo>
                  <a:pt x="360697" y="1869218"/>
                  <a:pt x="369262" y="1864247"/>
                  <a:pt x="376500" y="1855951"/>
                </a:cubicBezTo>
                <a:cubicBezTo>
                  <a:pt x="383763" y="1849222"/>
                  <a:pt x="388841" y="1836175"/>
                  <a:pt x="398022" y="1837547"/>
                </a:cubicBezTo>
                <a:cubicBezTo>
                  <a:pt x="399165" y="1829903"/>
                  <a:pt x="393044" y="1828988"/>
                  <a:pt x="388910" y="1825245"/>
                </a:cubicBezTo>
                <a:cubicBezTo>
                  <a:pt x="398548" y="1823559"/>
                  <a:pt x="416593" y="1807501"/>
                  <a:pt x="422188" y="1822403"/>
                </a:cubicBezTo>
                <a:cubicBezTo>
                  <a:pt x="418213" y="1828061"/>
                  <a:pt x="412550" y="1824089"/>
                  <a:pt x="407958" y="1823403"/>
                </a:cubicBezTo>
                <a:cubicBezTo>
                  <a:pt x="406378" y="1833977"/>
                  <a:pt x="412208" y="1836411"/>
                  <a:pt x="417439" y="1833905"/>
                </a:cubicBezTo>
                <a:lnTo>
                  <a:pt x="421360" y="1829572"/>
                </a:lnTo>
                <a:lnTo>
                  <a:pt x="423836" y="1826838"/>
                </a:lnTo>
                <a:cubicBezTo>
                  <a:pt x="425151" y="1823514"/>
                  <a:pt x="425316" y="1819354"/>
                  <a:pt x="423330" y="1814759"/>
                </a:cubicBezTo>
                <a:cubicBezTo>
                  <a:pt x="429909" y="1812616"/>
                  <a:pt x="437145" y="1804321"/>
                  <a:pt x="444797" y="1805464"/>
                </a:cubicBezTo>
                <a:cubicBezTo>
                  <a:pt x="449387" y="1806151"/>
                  <a:pt x="451077" y="1815779"/>
                  <a:pt x="455669" y="1816465"/>
                </a:cubicBezTo>
                <a:cubicBezTo>
                  <a:pt x="456810" y="1808822"/>
                  <a:pt x="457915" y="1801433"/>
                  <a:pt x="459057" y="1793790"/>
                </a:cubicBezTo>
                <a:cubicBezTo>
                  <a:pt x="464721" y="1797761"/>
                  <a:pt x="470613" y="1800204"/>
                  <a:pt x="474748" y="1803949"/>
                </a:cubicBezTo>
                <a:cubicBezTo>
                  <a:pt x="470355" y="1812409"/>
                  <a:pt x="467453" y="1821353"/>
                  <a:pt x="463251" y="1828539"/>
                </a:cubicBezTo>
                <a:cubicBezTo>
                  <a:pt x="470903" y="1829682"/>
                  <a:pt x="479696" y="1823182"/>
                  <a:pt x="486248" y="1819472"/>
                </a:cubicBezTo>
                <a:cubicBezTo>
                  <a:pt x="498292" y="1812156"/>
                  <a:pt x="508616" y="1805884"/>
                  <a:pt x="518940" y="1799612"/>
                </a:cubicBezTo>
                <a:cubicBezTo>
                  <a:pt x="539332" y="1787030"/>
                  <a:pt x="560210" y="1772957"/>
                  <a:pt x="580819" y="1760668"/>
                </a:cubicBezTo>
                <a:cubicBezTo>
                  <a:pt x="574309" y="1751881"/>
                  <a:pt x="566042" y="1744393"/>
                  <a:pt x="559304" y="1737136"/>
                </a:cubicBezTo>
                <a:cubicBezTo>
                  <a:pt x="567642" y="1733692"/>
                  <a:pt x="580599" y="1720260"/>
                  <a:pt x="588676" y="1729021"/>
                </a:cubicBezTo>
                <a:cubicBezTo>
                  <a:pt x="591025" y="1732498"/>
                  <a:pt x="596073" y="1730126"/>
                  <a:pt x="599554" y="1727781"/>
                </a:cubicBezTo>
                <a:cubicBezTo>
                  <a:pt x="602955" y="1725946"/>
                  <a:pt x="606302" y="1724492"/>
                  <a:pt x="609399" y="1723392"/>
                </a:cubicBezTo>
                <a:lnTo>
                  <a:pt x="611403" y="1722849"/>
                </a:lnTo>
                <a:lnTo>
                  <a:pt x="611098" y="1720412"/>
                </a:lnTo>
                <a:cubicBezTo>
                  <a:pt x="611268" y="1719269"/>
                  <a:pt x="611794" y="1718180"/>
                  <a:pt x="612733" y="1716764"/>
                </a:cubicBezTo>
                <a:cubicBezTo>
                  <a:pt x="612733" y="1716764"/>
                  <a:pt x="613926" y="1718499"/>
                  <a:pt x="615117" y="1720234"/>
                </a:cubicBezTo>
                <a:lnTo>
                  <a:pt x="613342" y="1722322"/>
                </a:lnTo>
                <a:lnTo>
                  <a:pt x="617757" y="1721124"/>
                </a:lnTo>
                <a:cubicBezTo>
                  <a:pt x="628926" y="1719668"/>
                  <a:pt x="637878" y="1722567"/>
                  <a:pt x="644426" y="1731100"/>
                </a:cubicBezTo>
                <a:cubicBezTo>
                  <a:pt x="646736" y="1734832"/>
                  <a:pt x="648076" y="1736334"/>
                  <a:pt x="647422" y="1730246"/>
                </a:cubicBezTo>
                <a:cubicBezTo>
                  <a:pt x="648564" y="1722602"/>
                  <a:pt x="654229" y="1726574"/>
                  <a:pt x="655759" y="1726803"/>
                </a:cubicBezTo>
                <a:cubicBezTo>
                  <a:pt x="656901" y="1719159"/>
                  <a:pt x="652081" y="1720002"/>
                  <a:pt x="649021" y="1719544"/>
                </a:cubicBezTo>
                <a:cubicBezTo>
                  <a:pt x="651533" y="1702728"/>
                  <a:pt x="662406" y="1713730"/>
                  <a:pt x="668595" y="1703714"/>
                </a:cubicBezTo>
                <a:cubicBezTo>
                  <a:pt x="670428" y="1699299"/>
                  <a:pt x="671636" y="1693179"/>
                  <a:pt x="673885" y="1691867"/>
                </a:cubicBezTo>
                <a:close/>
                <a:moveTo>
                  <a:pt x="1865439" y="1691262"/>
                </a:moveTo>
                <a:cubicBezTo>
                  <a:pt x="1890365" y="1691804"/>
                  <a:pt x="1916332" y="1694093"/>
                  <a:pt x="1942786" y="1694864"/>
                </a:cubicBezTo>
                <a:cubicBezTo>
                  <a:pt x="1941856" y="1701090"/>
                  <a:pt x="1941159" y="1705759"/>
                  <a:pt x="1940460" y="1710428"/>
                </a:cubicBezTo>
                <a:cubicBezTo>
                  <a:pt x="1935874" y="1709743"/>
                  <a:pt x="1931288" y="1709057"/>
                  <a:pt x="1925172" y="1708144"/>
                </a:cubicBezTo>
                <a:cubicBezTo>
                  <a:pt x="1917529" y="1707001"/>
                  <a:pt x="1908356" y="1705631"/>
                  <a:pt x="1900713" y="1704489"/>
                </a:cubicBezTo>
                <a:cubicBezTo>
                  <a:pt x="1894597" y="1703575"/>
                  <a:pt x="1863113" y="1706827"/>
                  <a:pt x="1865439" y="1691262"/>
                </a:cubicBezTo>
                <a:close/>
                <a:moveTo>
                  <a:pt x="730174" y="1690309"/>
                </a:moveTo>
                <a:cubicBezTo>
                  <a:pt x="731707" y="1690538"/>
                  <a:pt x="735971" y="1690397"/>
                  <a:pt x="739197" y="1690879"/>
                </a:cubicBezTo>
                <a:cubicBezTo>
                  <a:pt x="742421" y="1691361"/>
                  <a:pt x="744608" y="1692466"/>
                  <a:pt x="741981" y="1695187"/>
                </a:cubicBezTo>
                <a:cubicBezTo>
                  <a:pt x="737383" y="1694500"/>
                  <a:pt x="732556" y="1695336"/>
                  <a:pt x="730174" y="1690309"/>
                </a:cubicBezTo>
                <a:close/>
                <a:moveTo>
                  <a:pt x="683735" y="1689056"/>
                </a:moveTo>
                <a:cubicBezTo>
                  <a:pt x="684074" y="1689439"/>
                  <a:pt x="683916" y="1690504"/>
                  <a:pt x="683597" y="1692635"/>
                </a:cubicBezTo>
                <a:cubicBezTo>
                  <a:pt x="682253" y="1690982"/>
                  <a:pt x="682253" y="1690982"/>
                  <a:pt x="680873" y="1689566"/>
                </a:cubicBezTo>
                <a:cubicBezTo>
                  <a:pt x="682554" y="1688970"/>
                  <a:pt x="683393" y="1688672"/>
                  <a:pt x="683735" y="1689056"/>
                </a:cubicBezTo>
                <a:close/>
                <a:moveTo>
                  <a:pt x="1983142" y="1688197"/>
                </a:moveTo>
                <a:cubicBezTo>
                  <a:pt x="1981122" y="1688718"/>
                  <a:pt x="1979314" y="1690422"/>
                  <a:pt x="1978640" y="1694931"/>
                </a:cubicBezTo>
                <a:cubicBezTo>
                  <a:pt x="1983198" y="1695612"/>
                  <a:pt x="1987758" y="1696294"/>
                  <a:pt x="1988913" y="1688565"/>
                </a:cubicBezTo>
                <a:cubicBezTo>
                  <a:pt x="1987393" y="1688338"/>
                  <a:pt x="1985162" y="1687676"/>
                  <a:pt x="1983142" y="1688197"/>
                </a:cubicBezTo>
                <a:close/>
                <a:moveTo>
                  <a:pt x="3755615" y="1681049"/>
                </a:moveTo>
                <a:cubicBezTo>
                  <a:pt x="3757861" y="1681865"/>
                  <a:pt x="3759814" y="1683627"/>
                  <a:pt x="3758699" y="1684861"/>
                </a:cubicBezTo>
                <a:lnTo>
                  <a:pt x="3750760" y="1682915"/>
                </a:lnTo>
                <a:cubicBezTo>
                  <a:pt x="3750826" y="1680363"/>
                  <a:pt x="3753368" y="1680233"/>
                  <a:pt x="3755615" y="1681049"/>
                </a:cubicBezTo>
                <a:close/>
                <a:moveTo>
                  <a:pt x="4068089" y="1681025"/>
                </a:moveTo>
                <a:cubicBezTo>
                  <a:pt x="4065016" y="1679369"/>
                  <a:pt x="4062053" y="1678933"/>
                  <a:pt x="4062377" y="1681464"/>
                </a:cubicBezTo>
                <a:cubicBezTo>
                  <a:pt x="4064843" y="1683691"/>
                  <a:pt x="4077343" y="1690499"/>
                  <a:pt x="4074467" y="1687902"/>
                </a:cubicBezTo>
                <a:cubicBezTo>
                  <a:pt x="4074347" y="1685556"/>
                  <a:pt x="4071163" y="1682681"/>
                  <a:pt x="4068089" y="1681025"/>
                </a:cubicBezTo>
                <a:close/>
                <a:moveTo>
                  <a:pt x="552722" y="1680222"/>
                </a:moveTo>
                <a:cubicBezTo>
                  <a:pt x="554969" y="1680657"/>
                  <a:pt x="556890" y="1682220"/>
                  <a:pt x="558241" y="1685564"/>
                </a:cubicBezTo>
                <a:cubicBezTo>
                  <a:pt x="548331" y="1690367"/>
                  <a:pt x="539358" y="1690597"/>
                  <a:pt x="530364" y="1689253"/>
                </a:cubicBezTo>
                <a:cubicBezTo>
                  <a:pt x="536329" y="1687788"/>
                  <a:pt x="545987" y="1678921"/>
                  <a:pt x="552722" y="1680222"/>
                </a:cubicBezTo>
                <a:close/>
                <a:moveTo>
                  <a:pt x="1022610" y="1679179"/>
                </a:moveTo>
                <a:cubicBezTo>
                  <a:pt x="1021929" y="1683732"/>
                  <a:pt x="1023022" y="1686998"/>
                  <a:pt x="1023888" y="1691782"/>
                </a:cubicBezTo>
                <a:cubicBezTo>
                  <a:pt x="1015516" y="1694926"/>
                  <a:pt x="998020" y="1706274"/>
                  <a:pt x="991683" y="1697570"/>
                </a:cubicBezTo>
                <a:cubicBezTo>
                  <a:pt x="986635" y="1689059"/>
                  <a:pt x="996520" y="1684589"/>
                  <a:pt x="1000095" y="1683572"/>
                </a:cubicBezTo>
                <a:cubicBezTo>
                  <a:pt x="1004701" y="1682709"/>
                  <a:pt x="1009565" y="1681884"/>
                  <a:pt x="1014429" y="1681060"/>
                </a:cubicBezTo>
                <a:cubicBezTo>
                  <a:pt x="1017746" y="1680004"/>
                  <a:pt x="1019520" y="1678717"/>
                  <a:pt x="1022610" y="1679179"/>
                </a:cubicBezTo>
                <a:close/>
                <a:moveTo>
                  <a:pt x="1055582" y="1676442"/>
                </a:moveTo>
                <a:cubicBezTo>
                  <a:pt x="1058423" y="1676541"/>
                  <a:pt x="1061176" y="1676952"/>
                  <a:pt x="1063790" y="1677745"/>
                </a:cubicBezTo>
                <a:cubicBezTo>
                  <a:pt x="1066081" y="1678086"/>
                  <a:pt x="1068483" y="1678345"/>
                  <a:pt x="1070866" y="1678726"/>
                </a:cubicBezTo>
                <a:cubicBezTo>
                  <a:pt x="1078017" y="1679870"/>
                  <a:pt x="1085001" y="1682118"/>
                  <a:pt x="1088353" y="1691049"/>
                </a:cubicBezTo>
                <a:cubicBezTo>
                  <a:pt x="1080480" y="1691479"/>
                  <a:pt x="1074134" y="1692136"/>
                  <a:pt x="1067788" y="1692793"/>
                </a:cubicBezTo>
                <a:cubicBezTo>
                  <a:pt x="1065673" y="1686055"/>
                  <a:pt x="1061090" y="1685369"/>
                  <a:pt x="1056742" y="1683114"/>
                </a:cubicBezTo>
                <a:cubicBezTo>
                  <a:pt x="1055333" y="1692538"/>
                  <a:pt x="1061913" y="1690310"/>
                  <a:pt x="1064265" y="1695479"/>
                </a:cubicBezTo>
                <a:cubicBezTo>
                  <a:pt x="1052512" y="1690510"/>
                  <a:pt x="1040780" y="1687152"/>
                  <a:pt x="1029030" y="1682184"/>
                </a:cubicBezTo>
                <a:cubicBezTo>
                  <a:pt x="1037753" y="1678671"/>
                  <a:pt x="1047062" y="1676148"/>
                  <a:pt x="1055582" y="1676442"/>
                </a:cubicBezTo>
                <a:close/>
                <a:moveTo>
                  <a:pt x="1688266" y="1674792"/>
                </a:moveTo>
                <a:cubicBezTo>
                  <a:pt x="1688678" y="1674927"/>
                  <a:pt x="1689064" y="1675375"/>
                  <a:pt x="1689305" y="1676189"/>
                </a:cubicBezTo>
                <a:cubicBezTo>
                  <a:pt x="1689078" y="1677713"/>
                  <a:pt x="1687431" y="1679023"/>
                  <a:pt x="1687203" y="1680546"/>
                </a:cubicBezTo>
                <a:cubicBezTo>
                  <a:pt x="1685584" y="1676801"/>
                  <a:pt x="1687034" y="1674390"/>
                  <a:pt x="1688266" y="1674792"/>
                </a:cubicBezTo>
                <a:close/>
                <a:moveTo>
                  <a:pt x="1671701" y="1673892"/>
                </a:moveTo>
                <a:cubicBezTo>
                  <a:pt x="1672493" y="1678654"/>
                  <a:pt x="1672041" y="1681682"/>
                  <a:pt x="1672833" y="1686444"/>
                </a:cubicBezTo>
                <a:cubicBezTo>
                  <a:pt x="1668418" y="1685785"/>
                  <a:pt x="1664004" y="1685125"/>
                  <a:pt x="1659589" y="1684465"/>
                </a:cubicBezTo>
                <a:cubicBezTo>
                  <a:pt x="1663211" y="1680363"/>
                  <a:pt x="1668079" y="1677994"/>
                  <a:pt x="1671701" y="1673892"/>
                </a:cubicBezTo>
                <a:close/>
                <a:moveTo>
                  <a:pt x="1956233" y="1668144"/>
                </a:moveTo>
                <a:cubicBezTo>
                  <a:pt x="1972717" y="1672187"/>
                  <a:pt x="1989202" y="1676230"/>
                  <a:pt x="2005433" y="1680237"/>
                </a:cubicBezTo>
                <a:cubicBezTo>
                  <a:pt x="2014319" y="1683145"/>
                  <a:pt x="2023438" y="1684507"/>
                  <a:pt x="2030804" y="1687188"/>
                </a:cubicBezTo>
                <a:cubicBezTo>
                  <a:pt x="2036884" y="1688096"/>
                  <a:pt x="2034016" y="1696886"/>
                  <a:pt x="2033092" y="1703068"/>
                </a:cubicBezTo>
                <a:cubicBezTo>
                  <a:pt x="2021628" y="1696614"/>
                  <a:pt x="2005836" y="1687933"/>
                  <a:pt x="1994178" y="1703573"/>
                </a:cubicBezTo>
                <a:cubicBezTo>
                  <a:pt x="2001546" y="1706255"/>
                  <a:pt x="2015453" y="1706752"/>
                  <a:pt x="2021665" y="1717161"/>
                </a:cubicBezTo>
                <a:cubicBezTo>
                  <a:pt x="2025069" y="1725571"/>
                  <a:pt x="2009411" y="1726391"/>
                  <a:pt x="2008122" y="1724618"/>
                </a:cubicBezTo>
                <a:cubicBezTo>
                  <a:pt x="1999004" y="1723256"/>
                  <a:pt x="1990602" y="1718840"/>
                  <a:pt x="1982178" y="1712841"/>
                </a:cubicBezTo>
                <a:cubicBezTo>
                  <a:pt x="1982178" y="1712841"/>
                  <a:pt x="1983927" y="1711522"/>
                  <a:pt x="1984159" y="1709976"/>
                </a:cubicBezTo>
                <a:lnTo>
                  <a:pt x="1983822" y="1709558"/>
                </a:lnTo>
                <a:lnTo>
                  <a:pt x="1983042" y="1710416"/>
                </a:lnTo>
                <a:cubicBezTo>
                  <a:pt x="1981853" y="1711091"/>
                  <a:pt x="1980969" y="1709718"/>
                  <a:pt x="1980087" y="1708344"/>
                </a:cubicBezTo>
                <a:lnTo>
                  <a:pt x="1981711" y="1707328"/>
                </a:lnTo>
                <a:lnTo>
                  <a:pt x="1980194" y="1706619"/>
                </a:lnTo>
                <a:cubicBezTo>
                  <a:pt x="1978922" y="1706033"/>
                  <a:pt x="1977898" y="1705091"/>
                  <a:pt x="1977716" y="1701113"/>
                </a:cubicBezTo>
                <a:cubicBezTo>
                  <a:pt x="1975831" y="1692931"/>
                  <a:pt x="1976948" y="1685460"/>
                  <a:pt x="1970676" y="1685840"/>
                </a:cubicBezTo>
                <a:cubicBezTo>
                  <a:pt x="1965886" y="1686704"/>
                  <a:pt x="1960404" y="1692206"/>
                  <a:pt x="1957827" y="1688660"/>
                </a:cubicBezTo>
                <a:cubicBezTo>
                  <a:pt x="1953962" y="1683343"/>
                  <a:pt x="1956828" y="1674553"/>
                  <a:pt x="1956233" y="1668144"/>
                </a:cubicBezTo>
                <a:close/>
                <a:moveTo>
                  <a:pt x="3745457" y="1667308"/>
                </a:moveTo>
                <a:cubicBezTo>
                  <a:pt x="3747965" y="1668453"/>
                  <a:pt x="3750534" y="1670772"/>
                  <a:pt x="3750653" y="1673119"/>
                </a:cubicBezTo>
                <a:lnTo>
                  <a:pt x="3740618" y="1668536"/>
                </a:lnTo>
                <a:cubicBezTo>
                  <a:pt x="3740498" y="1666190"/>
                  <a:pt x="3742948" y="1666162"/>
                  <a:pt x="3745457" y="1667308"/>
                </a:cubicBezTo>
                <a:close/>
                <a:moveTo>
                  <a:pt x="1136406" y="1665268"/>
                </a:moveTo>
                <a:cubicBezTo>
                  <a:pt x="1134380" y="1665747"/>
                  <a:pt x="1132565" y="1667430"/>
                  <a:pt x="1131879" y="1672018"/>
                </a:cubicBezTo>
                <a:cubicBezTo>
                  <a:pt x="1136467" y="1672703"/>
                  <a:pt x="1141056" y="1673389"/>
                  <a:pt x="1142199" y="1665743"/>
                </a:cubicBezTo>
                <a:cubicBezTo>
                  <a:pt x="1140669" y="1665514"/>
                  <a:pt x="1138432" y="1664789"/>
                  <a:pt x="1136406" y="1665268"/>
                </a:cubicBezTo>
                <a:close/>
                <a:moveTo>
                  <a:pt x="1162111" y="1660218"/>
                </a:moveTo>
                <a:cubicBezTo>
                  <a:pt x="1159182" y="1660203"/>
                  <a:pt x="1156602" y="1661772"/>
                  <a:pt x="1155707" y="1667761"/>
                </a:cubicBezTo>
                <a:cubicBezTo>
                  <a:pt x="1160295" y="1668447"/>
                  <a:pt x="1168785" y="1674406"/>
                  <a:pt x="1170613" y="1662171"/>
                </a:cubicBezTo>
                <a:cubicBezTo>
                  <a:pt x="1168320" y="1661829"/>
                  <a:pt x="1165041" y="1660232"/>
                  <a:pt x="1162111" y="1660218"/>
                </a:cubicBezTo>
                <a:close/>
                <a:moveTo>
                  <a:pt x="3737410" y="1655566"/>
                </a:moveTo>
                <a:cubicBezTo>
                  <a:pt x="3739919" y="1656711"/>
                  <a:pt x="3742487" y="1659031"/>
                  <a:pt x="3742607" y="1661376"/>
                </a:cubicBezTo>
                <a:lnTo>
                  <a:pt x="3732572" y="1656794"/>
                </a:lnTo>
                <a:cubicBezTo>
                  <a:pt x="3732452" y="1654448"/>
                  <a:pt x="3734902" y="1654420"/>
                  <a:pt x="3737410" y="1655566"/>
                </a:cubicBezTo>
                <a:close/>
                <a:moveTo>
                  <a:pt x="1183393" y="1655125"/>
                </a:moveTo>
                <a:cubicBezTo>
                  <a:pt x="1179546" y="1654712"/>
                  <a:pt x="1176211" y="1656103"/>
                  <a:pt x="1175202" y="1662857"/>
                </a:cubicBezTo>
                <a:cubicBezTo>
                  <a:pt x="1179789" y="1663543"/>
                  <a:pt x="1192410" y="1673246"/>
                  <a:pt x="1194657" y="1658209"/>
                </a:cubicBezTo>
                <a:cubicBezTo>
                  <a:pt x="1191599" y="1657752"/>
                  <a:pt x="1187240" y="1655537"/>
                  <a:pt x="1183393" y="1655125"/>
                </a:cubicBezTo>
                <a:close/>
                <a:moveTo>
                  <a:pt x="563295" y="1653406"/>
                </a:moveTo>
                <a:cubicBezTo>
                  <a:pt x="566212" y="1653842"/>
                  <a:pt x="572263" y="1653255"/>
                  <a:pt x="570955" y="1662005"/>
                </a:cubicBezTo>
                <a:cubicBezTo>
                  <a:pt x="566581" y="1661351"/>
                  <a:pt x="562207" y="1660698"/>
                  <a:pt x="563295" y="1653406"/>
                </a:cubicBezTo>
                <a:close/>
                <a:moveTo>
                  <a:pt x="1206387" y="1650777"/>
                </a:moveTo>
                <a:cubicBezTo>
                  <a:pt x="1202407" y="1650377"/>
                  <a:pt x="1198744" y="1651785"/>
                  <a:pt x="1197717" y="1658666"/>
                </a:cubicBezTo>
                <a:cubicBezTo>
                  <a:pt x="1203834" y="1659581"/>
                  <a:pt x="1214709" y="1668762"/>
                  <a:pt x="1216956" y="1653724"/>
                </a:cubicBezTo>
                <a:cubicBezTo>
                  <a:pt x="1214662" y="1653381"/>
                  <a:pt x="1210366" y="1651176"/>
                  <a:pt x="1206387" y="1650777"/>
                </a:cubicBezTo>
                <a:close/>
                <a:moveTo>
                  <a:pt x="1802599" y="1648543"/>
                </a:moveTo>
                <a:cubicBezTo>
                  <a:pt x="1800015" y="1647961"/>
                  <a:pt x="1797232" y="1648718"/>
                  <a:pt x="1794481" y="1651433"/>
                </a:cubicBezTo>
                <a:cubicBezTo>
                  <a:pt x="1799069" y="1652118"/>
                  <a:pt x="1804931" y="1652994"/>
                  <a:pt x="1809519" y="1653680"/>
                </a:cubicBezTo>
                <a:cubicBezTo>
                  <a:pt x="1807568" y="1651043"/>
                  <a:pt x="1805184" y="1649124"/>
                  <a:pt x="1802599" y="1648543"/>
                </a:cubicBezTo>
                <a:close/>
                <a:moveTo>
                  <a:pt x="583530" y="1647884"/>
                </a:moveTo>
                <a:cubicBezTo>
                  <a:pt x="586455" y="1647741"/>
                  <a:pt x="589200" y="1650086"/>
                  <a:pt x="589279" y="1654742"/>
                </a:cubicBezTo>
                <a:cubicBezTo>
                  <a:pt x="586251" y="1654289"/>
                  <a:pt x="581481" y="1655124"/>
                  <a:pt x="576713" y="1655960"/>
                </a:cubicBezTo>
                <a:cubicBezTo>
                  <a:pt x="577505" y="1650661"/>
                  <a:pt x="580607" y="1648028"/>
                  <a:pt x="583530" y="1647884"/>
                </a:cubicBezTo>
                <a:close/>
                <a:moveTo>
                  <a:pt x="1230142" y="1647877"/>
                </a:moveTo>
                <a:cubicBezTo>
                  <a:pt x="1226128" y="1647278"/>
                  <a:pt x="1222458" y="1648292"/>
                  <a:pt x="1221544" y="1654409"/>
                </a:cubicBezTo>
                <a:cubicBezTo>
                  <a:pt x="1226132" y="1655095"/>
                  <a:pt x="1238753" y="1664798"/>
                  <a:pt x="1240810" y="1651034"/>
                </a:cubicBezTo>
                <a:cubicBezTo>
                  <a:pt x="1238517" y="1650692"/>
                  <a:pt x="1234156" y="1648477"/>
                  <a:pt x="1230142" y="1647877"/>
                </a:cubicBezTo>
                <a:close/>
                <a:moveTo>
                  <a:pt x="3035080" y="1645414"/>
                </a:moveTo>
                <a:cubicBezTo>
                  <a:pt x="3030453" y="1642742"/>
                  <a:pt x="3036266" y="1658391"/>
                  <a:pt x="3045743" y="1675844"/>
                </a:cubicBezTo>
                <a:cubicBezTo>
                  <a:pt x="3050157" y="1685446"/>
                  <a:pt x="3054034" y="1685021"/>
                  <a:pt x="3059602" y="1705144"/>
                </a:cubicBezTo>
                <a:cubicBezTo>
                  <a:pt x="3059640" y="1720830"/>
                  <a:pt x="3066101" y="1740154"/>
                  <a:pt x="3074851" y="1760559"/>
                </a:cubicBezTo>
                <a:lnTo>
                  <a:pt x="3100884" y="1816145"/>
                </a:lnTo>
                <a:lnTo>
                  <a:pt x="3101232" y="1816359"/>
                </a:lnTo>
                <a:cubicBezTo>
                  <a:pt x="3110282" y="1822056"/>
                  <a:pt x="3121559" y="1829204"/>
                  <a:pt x="3133286" y="1836608"/>
                </a:cubicBezTo>
                <a:lnTo>
                  <a:pt x="3144739" y="1843783"/>
                </a:lnTo>
                <a:lnTo>
                  <a:pt x="3100365" y="1760075"/>
                </a:lnTo>
                <a:cubicBezTo>
                  <a:pt x="3081970" y="1720063"/>
                  <a:pt x="3068840" y="1697407"/>
                  <a:pt x="3043437" y="1654802"/>
                </a:cubicBezTo>
                <a:cubicBezTo>
                  <a:pt x="3039325" y="1649229"/>
                  <a:pt x="3036622" y="1646304"/>
                  <a:pt x="3035080" y="1645414"/>
                </a:cubicBezTo>
                <a:close/>
                <a:moveTo>
                  <a:pt x="598370" y="1645385"/>
                </a:moveTo>
                <a:cubicBezTo>
                  <a:pt x="600857" y="1645197"/>
                  <a:pt x="602988" y="1645888"/>
                  <a:pt x="603925" y="1649010"/>
                </a:cubicBezTo>
                <a:cubicBezTo>
                  <a:pt x="601178" y="1648600"/>
                  <a:pt x="596464" y="1649386"/>
                  <a:pt x="593248" y="1650396"/>
                </a:cubicBezTo>
                <a:cubicBezTo>
                  <a:pt x="591967" y="1648715"/>
                  <a:pt x="592184" y="1647256"/>
                  <a:pt x="590686" y="1647032"/>
                </a:cubicBezTo>
                <a:cubicBezTo>
                  <a:pt x="593043" y="1646638"/>
                  <a:pt x="595884" y="1645572"/>
                  <a:pt x="598370" y="1645385"/>
                </a:cubicBezTo>
                <a:close/>
                <a:moveTo>
                  <a:pt x="1249351" y="1644885"/>
                </a:moveTo>
                <a:cubicBezTo>
                  <a:pt x="1247516" y="1645393"/>
                  <a:pt x="1246083" y="1647133"/>
                  <a:pt x="1245397" y="1651720"/>
                </a:cubicBezTo>
                <a:cubicBezTo>
                  <a:pt x="1248456" y="1652177"/>
                  <a:pt x="1254574" y="1653091"/>
                  <a:pt x="1255717" y="1645446"/>
                </a:cubicBezTo>
                <a:cubicBezTo>
                  <a:pt x="1253423" y="1645103"/>
                  <a:pt x="1251186" y="1644378"/>
                  <a:pt x="1249351" y="1644885"/>
                </a:cubicBezTo>
                <a:close/>
                <a:moveTo>
                  <a:pt x="3722470" y="1643196"/>
                </a:moveTo>
                <a:cubicBezTo>
                  <a:pt x="3723583" y="1641963"/>
                  <a:pt x="3726545" y="1642399"/>
                  <a:pt x="3729260" y="1643731"/>
                </a:cubicBezTo>
                <a:lnTo>
                  <a:pt x="3731723" y="1645479"/>
                </a:lnTo>
                <a:lnTo>
                  <a:pt x="3733813" y="1648149"/>
                </a:lnTo>
                <a:lnTo>
                  <a:pt x="3734560" y="1649634"/>
                </a:lnTo>
                <a:cubicBezTo>
                  <a:pt x="3734560" y="1649634"/>
                  <a:pt x="3724936" y="1645423"/>
                  <a:pt x="3722470" y="1643196"/>
                </a:cubicBezTo>
                <a:close/>
                <a:moveTo>
                  <a:pt x="650311" y="1643172"/>
                </a:moveTo>
                <a:cubicBezTo>
                  <a:pt x="654179" y="1642969"/>
                  <a:pt x="657819" y="1644293"/>
                  <a:pt x="660188" y="1649333"/>
                </a:cubicBezTo>
                <a:cubicBezTo>
                  <a:pt x="655862" y="1648687"/>
                  <a:pt x="651052" y="1649529"/>
                  <a:pt x="646243" y="1650373"/>
                </a:cubicBezTo>
                <a:cubicBezTo>
                  <a:pt x="640291" y="1658854"/>
                  <a:pt x="632428" y="1659240"/>
                  <a:pt x="625863" y="1661383"/>
                </a:cubicBezTo>
                <a:cubicBezTo>
                  <a:pt x="617542" y="1664825"/>
                  <a:pt x="609451" y="1666739"/>
                  <a:pt x="601131" y="1670181"/>
                </a:cubicBezTo>
                <a:cubicBezTo>
                  <a:pt x="591766" y="1671906"/>
                  <a:pt x="583446" y="1675347"/>
                  <a:pt x="575164" y="1678534"/>
                </a:cubicBezTo>
                <a:cubicBezTo>
                  <a:pt x="570354" y="1679377"/>
                  <a:pt x="563104" y="1686103"/>
                  <a:pt x="559665" y="1677780"/>
                </a:cubicBezTo>
                <a:cubicBezTo>
                  <a:pt x="578023" y="1669851"/>
                  <a:pt x="594891" y="1661439"/>
                  <a:pt x="613032" y="1653219"/>
                </a:cubicBezTo>
                <a:cubicBezTo>
                  <a:pt x="622651" y="1651533"/>
                  <a:pt x="630971" y="1648091"/>
                  <a:pt x="639063" y="1646176"/>
                </a:cubicBezTo>
                <a:cubicBezTo>
                  <a:pt x="642345" y="1645105"/>
                  <a:pt x="646442" y="1643375"/>
                  <a:pt x="650311" y="1643172"/>
                </a:cubicBezTo>
                <a:close/>
                <a:moveTo>
                  <a:pt x="1774697" y="1642581"/>
                </a:moveTo>
                <a:cubicBezTo>
                  <a:pt x="1768413" y="1642782"/>
                  <a:pt x="1762612" y="1644977"/>
                  <a:pt x="1761260" y="1654025"/>
                </a:cubicBezTo>
                <a:cubicBezTo>
                  <a:pt x="1767378" y="1654939"/>
                  <a:pt x="1773496" y="1655853"/>
                  <a:pt x="1778083" y="1656539"/>
                </a:cubicBezTo>
                <a:cubicBezTo>
                  <a:pt x="1781142" y="1656996"/>
                  <a:pt x="1785730" y="1657682"/>
                  <a:pt x="1788789" y="1658138"/>
                </a:cubicBezTo>
                <a:cubicBezTo>
                  <a:pt x="1789436" y="1653806"/>
                  <a:pt x="1790122" y="1649218"/>
                  <a:pt x="1791036" y="1643101"/>
                </a:cubicBezTo>
                <a:cubicBezTo>
                  <a:pt x="1787748" y="1644173"/>
                  <a:pt x="1780981" y="1642380"/>
                  <a:pt x="1774697" y="1642581"/>
                </a:cubicBezTo>
                <a:close/>
                <a:moveTo>
                  <a:pt x="1745131" y="1642072"/>
                </a:moveTo>
                <a:cubicBezTo>
                  <a:pt x="1739975" y="1641269"/>
                  <a:pt x="1735112" y="1642431"/>
                  <a:pt x="1733988" y="1649950"/>
                </a:cubicBezTo>
                <a:cubicBezTo>
                  <a:pt x="1740105" y="1650864"/>
                  <a:pt x="1755785" y="1661024"/>
                  <a:pt x="1758032" y="1645986"/>
                </a:cubicBezTo>
                <a:cubicBezTo>
                  <a:pt x="1755738" y="1645643"/>
                  <a:pt x="1750288" y="1642876"/>
                  <a:pt x="1745131" y="1642072"/>
                </a:cubicBezTo>
                <a:close/>
                <a:moveTo>
                  <a:pt x="2485616" y="1641754"/>
                </a:moveTo>
                <a:lnTo>
                  <a:pt x="2486233" y="1641943"/>
                </a:lnTo>
                <a:lnTo>
                  <a:pt x="2481711" y="1641754"/>
                </a:lnTo>
                <a:cubicBezTo>
                  <a:pt x="2483239" y="1641983"/>
                  <a:pt x="2484442" y="1641774"/>
                  <a:pt x="2485616" y="1641754"/>
                </a:cubicBezTo>
                <a:close/>
                <a:moveTo>
                  <a:pt x="1277575" y="1641286"/>
                </a:moveTo>
                <a:cubicBezTo>
                  <a:pt x="1275931" y="1641822"/>
                  <a:pt x="1274498" y="1643562"/>
                  <a:pt x="1273813" y="1648150"/>
                </a:cubicBezTo>
                <a:cubicBezTo>
                  <a:pt x="1276872" y="1648607"/>
                  <a:pt x="1281460" y="1649293"/>
                  <a:pt x="1282603" y="1641647"/>
                </a:cubicBezTo>
                <a:cubicBezTo>
                  <a:pt x="1281074" y="1641418"/>
                  <a:pt x="1279219" y="1640750"/>
                  <a:pt x="1277575" y="1641286"/>
                </a:cubicBezTo>
                <a:close/>
                <a:moveTo>
                  <a:pt x="662335" y="1641008"/>
                </a:moveTo>
                <a:cubicBezTo>
                  <a:pt x="662524" y="1641399"/>
                  <a:pt x="662364" y="1642464"/>
                  <a:pt x="662046" y="1644594"/>
                </a:cubicBezTo>
                <a:cubicBezTo>
                  <a:pt x="660120" y="1644306"/>
                  <a:pt x="660331" y="1642887"/>
                  <a:pt x="660543" y="1641466"/>
                </a:cubicBezTo>
                <a:cubicBezTo>
                  <a:pt x="661613" y="1640900"/>
                  <a:pt x="662147" y="1640617"/>
                  <a:pt x="662335" y="1641008"/>
                </a:cubicBezTo>
                <a:close/>
                <a:moveTo>
                  <a:pt x="614797" y="1637777"/>
                </a:moveTo>
                <a:cubicBezTo>
                  <a:pt x="613490" y="1646525"/>
                  <a:pt x="607901" y="1645691"/>
                  <a:pt x="605395" y="1640843"/>
                </a:cubicBezTo>
                <a:cubicBezTo>
                  <a:pt x="608773" y="1639857"/>
                  <a:pt x="611664" y="1638798"/>
                  <a:pt x="614797" y="1637777"/>
                </a:cubicBezTo>
                <a:close/>
                <a:moveTo>
                  <a:pt x="1707155" y="1636821"/>
                </a:moveTo>
                <a:cubicBezTo>
                  <a:pt x="1698921" y="1634809"/>
                  <a:pt x="1690460" y="1634326"/>
                  <a:pt x="1681363" y="1637656"/>
                </a:cubicBezTo>
                <a:cubicBezTo>
                  <a:pt x="1688135" y="1644661"/>
                  <a:pt x="1696853" y="1649091"/>
                  <a:pt x="1704016" y="1651725"/>
                </a:cubicBezTo>
                <a:cubicBezTo>
                  <a:pt x="1712963" y="1654626"/>
                  <a:pt x="1723282" y="1648350"/>
                  <a:pt x="1731576" y="1645160"/>
                </a:cubicBezTo>
                <a:cubicBezTo>
                  <a:pt x="1723393" y="1642374"/>
                  <a:pt x="1715388" y="1638832"/>
                  <a:pt x="1707155" y="1636821"/>
                </a:cubicBezTo>
                <a:close/>
                <a:moveTo>
                  <a:pt x="4034225" y="1636740"/>
                </a:moveTo>
                <a:cubicBezTo>
                  <a:pt x="4032338" y="1636248"/>
                  <a:pt x="4030515" y="1637028"/>
                  <a:pt x="4030840" y="1639559"/>
                </a:cubicBezTo>
                <a:lnTo>
                  <a:pt x="4037999" y="1641546"/>
                </a:lnTo>
                <a:cubicBezTo>
                  <a:pt x="4038065" y="1638993"/>
                  <a:pt x="4036113" y="1637231"/>
                  <a:pt x="4034225" y="1636740"/>
                </a:cubicBezTo>
                <a:close/>
                <a:moveTo>
                  <a:pt x="3657707" y="1636376"/>
                </a:moveTo>
                <a:lnTo>
                  <a:pt x="3655203" y="1638328"/>
                </a:lnTo>
                <a:cubicBezTo>
                  <a:pt x="3653684" y="1638279"/>
                  <a:pt x="3650686" y="1636913"/>
                  <a:pt x="3648872" y="1638123"/>
                </a:cubicBezTo>
                <a:lnTo>
                  <a:pt x="3648509" y="1638313"/>
                </a:lnTo>
                <a:lnTo>
                  <a:pt x="3679025" y="1680046"/>
                </a:lnTo>
                <a:cubicBezTo>
                  <a:pt x="3694495" y="1701136"/>
                  <a:pt x="3709194" y="1721310"/>
                  <a:pt x="3722301" y="1740047"/>
                </a:cubicBezTo>
                <a:cubicBezTo>
                  <a:pt x="3785521" y="1834434"/>
                  <a:pt x="3858737" y="1932625"/>
                  <a:pt x="3928599" y="2018832"/>
                </a:cubicBezTo>
                <a:cubicBezTo>
                  <a:pt x="3995995" y="2102812"/>
                  <a:pt x="4060805" y="2182220"/>
                  <a:pt x="4127422" y="2261487"/>
                </a:cubicBezTo>
                <a:lnTo>
                  <a:pt x="4134654" y="2269829"/>
                </a:lnTo>
                <a:lnTo>
                  <a:pt x="4146446" y="2271790"/>
                </a:lnTo>
                <a:lnTo>
                  <a:pt x="4152726" y="2272903"/>
                </a:lnTo>
                <a:lnTo>
                  <a:pt x="4011880" y="2105334"/>
                </a:lnTo>
                <a:cubicBezTo>
                  <a:pt x="3904579" y="1973784"/>
                  <a:pt x="3802122" y="1842296"/>
                  <a:pt x="3708408" y="1710080"/>
                </a:cubicBezTo>
                <a:close/>
                <a:moveTo>
                  <a:pt x="3721711" y="1636259"/>
                </a:moveTo>
                <a:lnTo>
                  <a:pt x="3719693" y="1636771"/>
                </a:lnTo>
                <a:cubicBezTo>
                  <a:pt x="3718967" y="1636955"/>
                  <a:pt x="3718604" y="1637048"/>
                  <a:pt x="3719149" y="1636909"/>
                </a:cubicBezTo>
                <a:cubicBezTo>
                  <a:pt x="3719421" y="1636840"/>
                  <a:pt x="3719919" y="1636713"/>
                  <a:pt x="3720713" y="1636512"/>
                </a:cubicBezTo>
                <a:close/>
                <a:moveTo>
                  <a:pt x="2536814" y="1635737"/>
                </a:moveTo>
                <a:cubicBezTo>
                  <a:pt x="2538272" y="1635954"/>
                  <a:pt x="2540150" y="1635859"/>
                  <a:pt x="2541762" y="1636288"/>
                </a:cubicBezTo>
                <a:cubicBezTo>
                  <a:pt x="2543376" y="1636717"/>
                  <a:pt x="2544724" y="1637671"/>
                  <a:pt x="2545123" y="1639988"/>
                </a:cubicBezTo>
                <a:cubicBezTo>
                  <a:pt x="2543803" y="1648816"/>
                  <a:pt x="2535934" y="1641623"/>
                  <a:pt x="2536814" y="1635737"/>
                </a:cubicBezTo>
                <a:close/>
                <a:moveTo>
                  <a:pt x="3724047" y="1635666"/>
                </a:moveTo>
                <a:lnTo>
                  <a:pt x="3721711" y="1636259"/>
                </a:lnTo>
                <a:lnTo>
                  <a:pt x="3722414" y="1636080"/>
                </a:lnTo>
                <a:cubicBezTo>
                  <a:pt x="3723321" y="1635850"/>
                  <a:pt x="3724047" y="1635666"/>
                  <a:pt x="3724047" y="1635666"/>
                </a:cubicBezTo>
                <a:close/>
                <a:moveTo>
                  <a:pt x="683186" y="1634902"/>
                </a:moveTo>
                <a:cubicBezTo>
                  <a:pt x="685099" y="1634572"/>
                  <a:pt x="687226" y="1635300"/>
                  <a:pt x="688685" y="1635519"/>
                </a:cubicBezTo>
                <a:cubicBezTo>
                  <a:pt x="687285" y="1644886"/>
                  <a:pt x="681891" y="1641069"/>
                  <a:pt x="678975" y="1640634"/>
                </a:cubicBezTo>
                <a:cubicBezTo>
                  <a:pt x="679575" y="1636619"/>
                  <a:pt x="681273" y="1635232"/>
                  <a:pt x="683186" y="1634902"/>
                </a:cubicBezTo>
                <a:close/>
                <a:moveTo>
                  <a:pt x="1670278" y="1632059"/>
                </a:moveTo>
                <a:cubicBezTo>
                  <a:pt x="1667359" y="1631981"/>
                  <a:pt x="1664788" y="1633487"/>
                  <a:pt x="1663893" y="1639475"/>
                </a:cubicBezTo>
                <a:cubicBezTo>
                  <a:pt x="1668482" y="1640161"/>
                  <a:pt x="1676972" y="1646120"/>
                  <a:pt x="1678762" y="1634141"/>
                </a:cubicBezTo>
                <a:cubicBezTo>
                  <a:pt x="1676468" y="1633798"/>
                  <a:pt x="1673198" y="1632137"/>
                  <a:pt x="1670278" y="1632059"/>
                </a:cubicBezTo>
                <a:close/>
                <a:moveTo>
                  <a:pt x="1578761" y="1626754"/>
                </a:moveTo>
                <a:cubicBezTo>
                  <a:pt x="1578533" y="1628283"/>
                  <a:pt x="1578075" y="1631342"/>
                  <a:pt x="1577619" y="1634401"/>
                </a:cubicBezTo>
                <a:cubicBezTo>
                  <a:pt x="1580062" y="1628512"/>
                  <a:pt x="1580062" y="1628512"/>
                  <a:pt x="1578761" y="1626754"/>
                </a:cubicBezTo>
                <a:close/>
                <a:moveTo>
                  <a:pt x="943519" y="1625631"/>
                </a:moveTo>
                <a:lnTo>
                  <a:pt x="943772" y="1628061"/>
                </a:lnTo>
                <a:cubicBezTo>
                  <a:pt x="943772" y="1628061"/>
                  <a:pt x="943690" y="1627275"/>
                  <a:pt x="943588" y="1626292"/>
                </a:cubicBezTo>
                <a:close/>
                <a:moveTo>
                  <a:pt x="952769" y="1622063"/>
                </a:moveTo>
                <a:cubicBezTo>
                  <a:pt x="951126" y="1622599"/>
                  <a:pt x="947188" y="1622793"/>
                  <a:pt x="944289" y="1623890"/>
                </a:cubicBezTo>
                <a:lnTo>
                  <a:pt x="943411" y="1624579"/>
                </a:lnTo>
                <a:lnTo>
                  <a:pt x="941133" y="1626370"/>
                </a:lnTo>
                <a:cubicBezTo>
                  <a:pt x="940617" y="1627527"/>
                  <a:pt x="940777" y="1629065"/>
                  <a:pt x="942031" y="1631141"/>
                </a:cubicBezTo>
                <a:cubicBezTo>
                  <a:pt x="945281" y="1630324"/>
                  <a:pt x="951398" y="1631238"/>
                  <a:pt x="952769" y="1622063"/>
                </a:cubicBezTo>
                <a:close/>
                <a:moveTo>
                  <a:pt x="1632655" y="1621389"/>
                </a:moveTo>
                <a:cubicBezTo>
                  <a:pt x="1624378" y="1620543"/>
                  <a:pt x="1616121" y="1620872"/>
                  <a:pt x="1608439" y="1625196"/>
                </a:cubicBezTo>
                <a:cubicBezTo>
                  <a:pt x="1601891" y="1628907"/>
                  <a:pt x="1619798" y="1632886"/>
                  <a:pt x="1622857" y="1633343"/>
                </a:cubicBezTo>
                <a:cubicBezTo>
                  <a:pt x="1635281" y="1633897"/>
                  <a:pt x="1647326" y="1637000"/>
                  <a:pt x="1659560" y="1638828"/>
                </a:cubicBezTo>
                <a:cubicBezTo>
                  <a:pt x="1658423" y="1634228"/>
                  <a:pt x="1657580" y="1629412"/>
                  <a:pt x="1656991" y="1624635"/>
                </a:cubicBezTo>
                <a:cubicBezTo>
                  <a:pt x="1649230" y="1624257"/>
                  <a:pt x="1640933" y="1622235"/>
                  <a:pt x="1632655" y="1621389"/>
                </a:cubicBezTo>
                <a:close/>
                <a:moveTo>
                  <a:pt x="3711951" y="1618496"/>
                </a:moveTo>
                <a:cubicBezTo>
                  <a:pt x="3713787" y="1618940"/>
                  <a:pt x="3715019" y="1620053"/>
                  <a:pt x="3713906" y="1621288"/>
                </a:cubicBezTo>
                <a:cubicBezTo>
                  <a:pt x="3716371" y="1623513"/>
                  <a:pt x="3706376" y="1619712"/>
                  <a:pt x="3706376" y="1619712"/>
                </a:cubicBezTo>
                <a:cubicBezTo>
                  <a:pt x="3707675" y="1618273"/>
                  <a:pt x="3710115" y="1618050"/>
                  <a:pt x="3711951" y="1618496"/>
                </a:cubicBezTo>
                <a:close/>
                <a:moveTo>
                  <a:pt x="766855" y="1609291"/>
                </a:moveTo>
                <a:cubicBezTo>
                  <a:pt x="769660" y="1609315"/>
                  <a:pt x="772797" y="1610970"/>
                  <a:pt x="775045" y="1611307"/>
                </a:cubicBezTo>
                <a:cubicBezTo>
                  <a:pt x="773426" y="1622142"/>
                  <a:pt x="764895" y="1617703"/>
                  <a:pt x="760649" y="1617069"/>
                </a:cubicBezTo>
                <a:cubicBezTo>
                  <a:pt x="761574" y="1610877"/>
                  <a:pt x="764049" y="1609268"/>
                  <a:pt x="766855" y="1609291"/>
                </a:cubicBezTo>
                <a:close/>
                <a:moveTo>
                  <a:pt x="3710788" y="1609151"/>
                </a:moveTo>
                <a:lnTo>
                  <a:pt x="3706544" y="1611257"/>
                </a:lnTo>
                <a:cubicBezTo>
                  <a:pt x="3701690" y="1612367"/>
                  <a:pt x="3698479" y="1617546"/>
                  <a:pt x="3695145" y="1618705"/>
                </a:cubicBezTo>
                <a:lnTo>
                  <a:pt x="3688794" y="1619966"/>
                </a:lnTo>
                <a:lnTo>
                  <a:pt x="3819642" y="1804801"/>
                </a:lnTo>
                <a:cubicBezTo>
                  <a:pt x="3873486" y="1877666"/>
                  <a:pt x="3930034" y="1950733"/>
                  <a:pt x="3989588" y="2023157"/>
                </a:cubicBezTo>
                <a:cubicBezTo>
                  <a:pt x="4047704" y="2094282"/>
                  <a:pt x="4104870" y="2167907"/>
                  <a:pt x="4164171" y="2241128"/>
                </a:cubicBezTo>
                <a:lnTo>
                  <a:pt x="4198916" y="2281093"/>
                </a:lnTo>
                <a:lnTo>
                  <a:pt x="4224722" y="2285669"/>
                </a:lnTo>
                <a:lnTo>
                  <a:pt x="4121620" y="2162885"/>
                </a:lnTo>
                <a:cubicBezTo>
                  <a:pt x="4086390" y="2120629"/>
                  <a:pt x="4050800" y="2078049"/>
                  <a:pt x="4014550" y="2035994"/>
                </a:cubicBezTo>
                <a:cubicBezTo>
                  <a:pt x="3993526" y="2008057"/>
                  <a:pt x="3917844" y="1907641"/>
                  <a:pt x="3964586" y="1963275"/>
                </a:cubicBezTo>
                <a:cubicBezTo>
                  <a:pt x="4012514" y="2022963"/>
                  <a:pt x="4056119" y="2078561"/>
                  <a:pt x="4099349" y="2132610"/>
                </a:cubicBezTo>
                <a:lnTo>
                  <a:pt x="4226332" y="2285954"/>
                </a:lnTo>
                <a:lnTo>
                  <a:pt x="4237521" y="2287939"/>
                </a:lnTo>
                <a:lnTo>
                  <a:pt x="4239954" y="2288155"/>
                </a:lnTo>
                <a:lnTo>
                  <a:pt x="4181912" y="2219929"/>
                </a:lnTo>
                <a:cubicBezTo>
                  <a:pt x="4083456" y="2103429"/>
                  <a:pt x="3992941" y="1988875"/>
                  <a:pt x="3906987" y="1879184"/>
                </a:cubicBezTo>
                <a:cubicBezTo>
                  <a:pt x="3893598" y="1862619"/>
                  <a:pt x="3857500" y="1815850"/>
                  <a:pt x="3865653" y="1837389"/>
                </a:cubicBezTo>
                <a:cubicBezTo>
                  <a:pt x="3852675" y="1821194"/>
                  <a:pt x="3839936" y="1809692"/>
                  <a:pt x="3834487" y="1795073"/>
                </a:cubicBezTo>
                <a:cubicBezTo>
                  <a:pt x="3847466" y="1811267"/>
                  <a:pt x="3854146" y="1803869"/>
                  <a:pt x="3836714" y="1792607"/>
                </a:cubicBezTo>
                <a:cubicBezTo>
                  <a:pt x="3841539" y="1787262"/>
                  <a:pt x="3826440" y="1783331"/>
                  <a:pt x="3826202" y="1778639"/>
                </a:cubicBezTo>
                <a:cubicBezTo>
                  <a:pt x="3828800" y="1775760"/>
                  <a:pt x="3821403" y="1769082"/>
                  <a:pt x="3818527" y="1766484"/>
                </a:cubicBezTo>
                <a:cubicBezTo>
                  <a:pt x="3822980" y="1761552"/>
                  <a:pt x="3810890" y="1755113"/>
                  <a:pt x="3808425" y="1752887"/>
                </a:cubicBezTo>
                <a:cubicBezTo>
                  <a:pt x="3796236" y="1732928"/>
                  <a:pt x="3783582" y="1713482"/>
                  <a:pt x="3769755" y="1694096"/>
                </a:cubicBezTo>
                <a:lnTo>
                  <a:pt x="3733813" y="1648149"/>
                </a:lnTo>
                <a:lnTo>
                  <a:pt x="3732882" y="1646302"/>
                </a:lnTo>
                <a:lnTo>
                  <a:pt x="3731723" y="1645479"/>
                </a:lnTo>
                <a:lnTo>
                  <a:pt x="3724047" y="1635666"/>
                </a:lnTo>
                <a:close/>
                <a:moveTo>
                  <a:pt x="2431253" y="1602565"/>
                </a:moveTo>
                <a:cubicBezTo>
                  <a:pt x="2441027" y="1604157"/>
                  <a:pt x="2450605" y="1607523"/>
                  <a:pt x="2458531" y="1608707"/>
                </a:cubicBezTo>
                <a:cubicBezTo>
                  <a:pt x="2460221" y="1618303"/>
                  <a:pt x="2457355" y="1628773"/>
                  <a:pt x="2459018" y="1636806"/>
                </a:cubicBezTo>
                <a:cubicBezTo>
                  <a:pt x="2463764" y="1646857"/>
                  <a:pt x="2472771" y="1638860"/>
                  <a:pt x="2478655" y="1641298"/>
                </a:cubicBezTo>
                <a:cubicBezTo>
                  <a:pt x="2483239" y="1641983"/>
                  <a:pt x="2481873" y="1651121"/>
                  <a:pt x="2488213" y="1650511"/>
                </a:cubicBezTo>
                <a:cubicBezTo>
                  <a:pt x="2491497" y="1649445"/>
                  <a:pt x="2490651" y="1644648"/>
                  <a:pt x="2489351" y="1642895"/>
                </a:cubicBezTo>
                <a:lnTo>
                  <a:pt x="2486233" y="1641943"/>
                </a:lnTo>
                <a:lnTo>
                  <a:pt x="2492546" y="1642205"/>
                </a:lnTo>
                <a:cubicBezTo>
                  <a:pt x="2495952" y="1642714"/>
                  <a:pt x="2499270" y="1643599"/>
                  <a:pt x="2502848" y="1644913"/>
                </a:cubicBezTo>
                <a:cubicBezTo>
                  <a:pt x="2500047" y="1644494"/>
                  <a:pt x="2495462" y="1643809"/>
                  <a:pt x="2494325" y="1651424"/>
                </a:cubicBezTo>
                <a:cubicBezTo>
                  <a:pt x="2497382" y="1651881"/>
                  <a:pt x="2500210" y="1653860"/>
                  <a:pt x="2501938" y="1651005"/>
                </a:cubicBezTo>
                <a:cubicBezTo>
                  <a:pt x="2505677" y="1646893"/>
                  <a:pt x="2502848" y="1644913"/>
                  <a:pt x="2507432" y="1645598"/>
                </a:cubicBezTo>
                <a:cubicBezTo>
                  <a:pt x="2514845" y="1648263"/>
                  <a:pt x="2523558" y="1652678"/>
                  <a:pt x="2530742" y="1656866"/>
                </a:cubicBezTo>
                <a:cubicBezTo>
                  <a:pt x="2537927" y="1661053"/>
                  <a:pt x="2546867" y="1663947"/>
                  <a:pt x="2553608" y="1669365"/>
                </a:cubicBezTo>
                <a:cubicBezTo>
                  <a:pt x="2560793" y="1673553"/>
                  <a:pt x="2557217" y="1687031"/>
                  <a:pt x="2555624" y="1697692"/>
                </a:cubicBezTo>
                <a:cubicBezTo>
                  <a:pt x="2511632" y="1680219"/>
                  <a:pt x="2468549" y="1656655"/>
                  <a:pt x="2425202" y="1634868"/>
                </a:cubicBezTo>
                <a:cubicBezTo>
                  <a:pt x="2426340" y="1627252"/>
                  <a:pt x="2429005" y="1619865"/>
                  <a:pt x="2431671" y="1612479"/>
                </a:cubicBezTo>
                <a:cubicBezTo>
                  <a:pt x="2427088" y="1611794"/>
                  <a:pt x="2422276" y="1612632"/>
                  <a:pt x="2417465" y="1613469"/>
                </a:cubicBezTo>
                <a:cubicBezTo>
                  <a:pt x="2421138" y="1620246"/>
                  <a:pt x="2417172" y="1625882"/>
                  <a:pt x="2413206" y="1631517"/>
                </a:cubicBezTo>
                <a:cubicBezTo>
                  <a:pt x="2404293" y="1630185"/>
                  <a:pt x="2396652" y="1629044"/>
                  <a:pt x="2387484" y="1627674"/>
                </a:cubicBezTo>
                <a:cubicBezTo>
                  <a:pt x="2398128" y="1602179"/>
                  <a:pt x="2414964" y="1599910"/>
                  <a:pt x="2431253" y="1602565"/>
                </a:cubicBezTo>
                <a:close/>
                <a:moveTo>
                  <a:pt x="3736229" y="1597715"/>
                </a:moveTo>
                <a:lnTo>
                  <a:pt x="3765703" y="1642403"/>
                </a:lnTo>
                <a:cubicBezTo>
                  <a:pt x="3807458" y="1705006"/>
                  <a:pt x="3851387" y="1768918"/>
                  <a:pt x="3894484" y="1826111"/>
                </a:cubicBezTo>
                <a:cubicBezTo>
                  <a:pt x="3907625" y="1843570"/>
                  <a:pt x="3927522" y="1867423"/>
                  <a:pt x="3932330" y="1870838"/>
                </a:cubicBezTo>
                <a:cubicBezTo>
                  <a:pt x="3935213" y="1872887"/>
                  <a:pt x="3932664" y="1867577"/>
                  <a:pt x="3919963" y="1849114"/>
                </a:cubicBezTo>
                <a:cubicBezTo>
                  <a:pt x="3874261" y="1786959"/>
                  <a:pt x="3828440" y="1722457"/>
                  <a:pt x="3783205" y="1657926"/>
                </a:cubicBezTo>
                <a:lnTo>
                  <a:pt x="3741351" y="1597809"/>
                </a:lnTo>
                <a:close/>
                <a:moveTo>
                  <a:pt x="2392970" y="1590903"/>
                </a:moveTo>
                <a:cubicBezTo>
                  <a:pt x="2397161" y="1593062"/>
                  <a:pt x="2401351" y="1595219"/>
                  <a:pt x="2405766" y="1595879"/>
                </a:cubicBezTo>
                <a:lnTo>
                  <a:pt x="2405288" y="1596287"/>
                </a:lnTo>
                <a:lnTo>
                  <a:pt x="2405788" y="1600757"/>
                </a:lnTo>
                <a:cubicBezTo>
                  <a:pt x="2405592" y="1602069"/>
                  <a:pt x="2405036" y="1603125"/>
                  <a:pt x="2404140" y="1603797"/>
                </a:cubicBezTo>
                <a:cubicBezTo>
                  <a:pt x="2403479" y="1602893"/>
                  <a:pt x="2403256" y="1601720"/>
                  <a:pt x="2403452" y="1600408"/>
                </a:cubicBezTo>
                <a:lnTo>
                  <a:pt x="2405204" y="1596358"/>
                </a:lnTo>
                <a:lnTo>
                  <a:pt x="2402614" y="1598565"/>
                </a:lnTo>
                <a:cubicBezTo>
                  <a:pt x="2399210" y="1600103"/>
                  <a:pt x="2395198" y="1598641"/>
                  <a:pt x="2391887" y="1598147"/>
                </a:cubicBezTo>
                <a:cubicBezTo>
                  <a:pt x="2392074" y="1596897"/>
                  <a:pt x="2392522" y="1593900"/>
                  <a:pt x="2392970" y="1590903"/>
                </a:cubicBezTo>
                <a:close/>
                <a:moveTo>
                  <a:pt x="2456921" y="1587243"/>
                </a:moveTo>
                <a:cubicBezTo>
                  <a:pt x="2455337" y="1587592"/>
                  <a:pt x="2453962" y="1588950"/>
                  <a:pt x="2453391" y="1592773"/>
                </a:cubicBezTo>
                <a:cubicBezTo>
                  <a:pt x="2456450" y="1593230"/>
                  <a:pt x="2460554" y="1595407"/>
                  <a:pt x="2461697" y="1587761"/>
                </a:cubicBezTo>
                <a:cubicBezTo>
                  <a:pt x="2460295" y="1587551"/>
                  <a:pt x="2458504" y="1586893"/>
                  <a:pt x="2456921" y="1587243"/>
                </a:cubicBezTo>
                <a:close/>
                <a:moveTo>
                  <a:pt x="1706504" y="1587119"/>
                </a:moveTo>
                <a:cubicBezTo>
                  <a:pt x="1704512" y="1587375"/>
                  <a:pt x="1702763" y="1588612"/>
                  <a:pt x="1702211" y="1592308"/>
                </a:cubicBezTo>
                <a:cubicBezTo>
                  <a:pt x="1705270" y="1592764"/>
                  <a:pt x="1711120" y="1595463"/>
                  <a:pt x="1712263" y="1587817"/>
                </a:cubicBezTo>
                <a:cubicBezTo>
                  <a:pt x="1710734" y="1587588"/>
                  <a:pt x="1708497" y="1586863"/>
                  <a:pt x="1706504" y="1587119"/>
                </a:cubicBezTo>
                <a:close/>
                <a:moveTo>
                  <a:pt x="2358975" y="1578177"/>
                </a:moveTo>
                <a:cubicBezTo>
                  <a:pt x="2361117" y="1578497"/>
                  <a:pt x="2363756" y="1578504"/>
                  <a:pt x="2366398" y="1578706"/>
                </a:cubicBezTo>
                <a:cubicBezTo>
                  <a:pt x="2369041" y="1578907"/>
                  <a:pt x="2371686" y="1579303"/>
                  <a:pt x="2373841" y="1580399"/>
                </a:cubicBezTo>
                <a:cubicBezTo>
                  <a:pt x="2378150" y="1582589"/>
                  <a:pt x="2375507" y="1589929"/>
                  <a:pt x="2376341" y="1594695"/>
                </a:cubicBezTo>
                <a:cubicBezTo>
                  <a:pt x="2376986" y="1600720"/>
                  <a:pt x="2381747" y="1599885"/>
                  <a:pt x="2384318" y="1603363"/>
                </a:cubicBezTo>
                <a:cubicBezTo>
                  <a:pt x="2386889" y="1606842"/>
                  <a:pt x="2384247" y="1614182"/>
                  <a:pt x="2383342" y="1620234"/>
                </a:cubicBezTo>
                <a:cubicBezTo>
                  <a:pt x="2374950" y="1614339"/>
                  <a:pt x="2360667" y="1616846"/>
                  <a:pt x="2353431" y="1604935"/>
                </a:cubicBezTo>
                <a:cubicBezTo>
                  <a:pt x="2344657" y="1591249"/>
                  <a:pt x="2359775" y="1593508"/>
                  <a:pt x="2365570" y="1594374"/>
                </a:cubicBezTo>
                <a:cubicBezTo>
                  <a:pt x="2366889" y="1585547"/>
                  <a:pt x="2357619" y="1587256"/>
                  <a:pt x="2358975" y="1578177"/>
                </a:cubicBezTo>
                <a:close/>
                <a:moveTo>
                  <a:pt x="1099884" y="1568072"/>
                </a:moveTo>
                <a:cubicBezTo>
                  <a:pt x="1104036" y="1568496"/>
                  <a:pt x="1108518" y="1570737"/>
                  <a:pt x="1110874" y="1571089"/>
                </a:cubicBezTo>
                <a:cubicBezTo>
                  <a:pt x="1108807" y="1584919"/>
                  <a:pt x="1095591" y="1576660"/>
                  <a:pt x="1090879" y="1575957"/>
                </a:cubicBezTo>
                <a:cubicBezTo>
                  <a:pt x="1091913" y="1569041"/>
                  <a:pt x="1095733" y="1567648"/>
                  <a:pt x="1099884" y="1568072"/>
                </a:cubicBezTo>
                <a:close/>
                <a:moveTo>
                  <a:pt x="859116" y="1563960"/>
                </a:moveTo>
                <a:cubicBezTo>
                  <a:pt x="858929" y="1565208"/>
                  <a:pt x="858481" y="1568206"/>
                  <a:pt x="858033" y="1571203"/>
                </a:cubicBezTo>
                <a:cubicBezTo>
                  <a:pt x="853619" y="1570544"/>
                  <a:pt x="848980" y="1571383"/>
                  <a:pt x="845424" y="1564978"/>
                </a:cubicBezTo>
                <a:cubicBezTo>
                  <a:pt x="850100" y="1563889"/>
                  <a:pt x="854702" y="1563300"/>
                  <a:pt x="859116" y="1563960"/>
                </a:cubicBezTo>
                <a:close/>
                <a:moveTo>
                  <a:pt x="3806108" y="1562872"/>
                </a:moveTo>
                <a:lnTo>
                  <a:pt x="3802347" y="1564359"/>
                </a:lnTo>
                <a:lnTo>
                  <a:pt x="3843954" y="1624981"/>
                </a:lnTo>
                <a:cubicBezTo>
                  <a:pt x="3942814" y="1764500"/>
                  <a:pt x="4050326" y="1903384"/>
                  <a:pt x="4164731" y="2042011"/>
                </a:cubicBezTo>
                <a:lnTo>
                  <a:pt x="4385614" y="2295442"/>
                </a:lnTo>
                <a:lnTo>
                  <a:pt x="4388437" y="2295401"/>
                </a:lnTo>
                <a:lnTo>
                  <a:pt x="4172511" y="2042544"/>
                </a:lnTo>
                <a:cubicBezTo>
                  <a:pt x="4058960" y="1903755"/>
                  <a:pt x="3950672" y="1764512"/>
                  <a:pt x="3849736" y="1624850"/>
                </a:cubicBezTo>
                <a:close/>
                <a:moveTo>
                  <a:pt x="5981600" y="1558250"/>
                </a:moveTo>
                <a:cubicBezTo>
                  <a:pt x="5988146" y="1562181"/>
                  <a:pt x="5993925" y="1564172"/>
                  <a:pt x="5999189" y="1567660"/>
                </a:cubicBezTo>
                <a:cubicBezTo>
                  <a:pt x="5995424" y="1564688"/>
                  <a:pt x="5991143" y="1563214"/>
                  <a:pt x="5988663" y="1560683"/>
                </a:cubicBezTo>
                <a:cubicBezTo>
                  <a:pt x="5987378" y="1560241"/>
                  <a:pt x="5984382" y="1559208"/>
                  <a:pt x="5981600" y="1558250"/>
                </a:cubicBezTo>
                <a:close/>
                <a:moveTo>
                  <a:pt x="869463" y="1557953"/>
                </a:moveTo>
                <a:cubicBezTo>
                  <a:pt x="870149" y="1558056"/>
                  <a:pt x="871054" y="1558089"/>
                  <a:pt x="872003" y="1558230"/>
                </a:cubicBezTo>
                <a:cubicBezTo>
                  <a:pt x="874849" y="1558656"/>
                  <a:pt x="878085" y="1560063"/>
                  <a:pt x="877006" y="1567289"/>
                </a:cubicBezTo>
                <a:cubicBezTo>
                  <a:pt x="872509" y="1566618"/>
                  <a:pt x="868063" y="1567322"/>
                  <a:pt x="869463" y="1557953"/>
                </a:cubicBezTo>
                <a:close/>
                <a:moveTo>
                  <a:pt x="1139953" y="1556749"/>
                </a:moveTo>
                <a:cubicBezTo>
                  <a:pt x="1141411" y="1555898"/>
                  <a:pt x="1142775" y="1556167"/>
                  <a:pt x="1144095" y="1557049"/>
                </a:cubicBezTo>
                <a:cubicBezTo>
                  <a:pt x="1146735" y="1558816"/>
                  <a:pt x="1149203" y="1563036"/>
                  <a:pt x="1151908" y="1565661"/>
                </a:cubicBezTo>
                <a:cubicBezTo>
                  <a:pt x="1143645" y="1569127"/>
                  <a:pt x="1133868" y="1572367"/>
                  <a:pt x="1125376" y="1577367"/>
                </a:cubicBezTo>
                <a:cubicBezTo>
                  <a:pt x="1118858" y="1579527"/>
                  <a:pt x="1118259" y="1573169"/>
                  <a:pt x="1116625" y="1565090"/>
                </a:cubicBezTo>
                <a:cubicBezTo>
                  <a:pt x="1120919" y="1565731"/>
                  <a:pt x="1130608" y="1573448"/>
                  <a:pt x="1135242" y="1563170"/>
                </a:cubicBezTo>
                <a:cubicBezTo>
                  <a:pt x="1136942" y="1559572"/>
                  <a:pt x="1138495" y="1557601"/>
                  <a:pt x="1139953" y="1556749"/>
                </a:cubicBezTo>
                <a:close/>
                <a:moveTo>
                  <a:pt x="1158220" y="1555895"/>
                </a:moveTo>
                <a:cubicBezTo>
                  <a:pt x="1160468" y="1556231"/>
                  <a:pt x="1163950" y="1555576"/>
                  <a:pt x="1166646" y="1556338"/>
                </a:cubicBezTo>
                <a:cubicBezTo>
                  <a:pt x="1169340" y="1557100"/>
                  <a:pt x="1171250" y="1559279"/>
                  <a:pt x="1170352" y="1565282"/>
                </a:cubicBezTo>
                <a:cubicBezTo>
                  <a:pt x="1166106" y="1564648"/>
                  <a:pt x="1156426" y="1567902"/>
                  <a:pt x="1158220" y="1555895"/>
                </a:cubicBezTo>
                <a:close/>
                <a:moveTo>
                  <a:pt x="2258259" y="1554185"/>
                </a:moveTo>
                <a:lnTo>
                  <a:pt x="2258418" y="1555006"/>
                </a:lnTo>
                <a:cubicBezTo>
                  <a:pt x="2258609" y="1556002"/>
                  <a:pt x="2258762" y="1556799"/>
                  <a:pt x="2258762" y="1556799"/>
                </a:cubicBezTo>
                <a:close/>
                <a:moveTo>
                  <a:pt x="6055684" y="1553091"/>
                </a:moveTo>
                <a:lnTo>
                  <a:pt x="6062433" y="1557136"/>
                </a:lnTo>
                <a:cubicBezTo>
                  <a:pt x="6055813" y="1553419"/>
                  <a:pt x="6055813" y="1553419"/>
                  <a:pt x="6055813" y="1553419"/>
                </a:cubicBezTo>
                <a:close/>
                <a:moveTo>
                  <a:pt x="2383810" y="1551402"/>
                </a:moveTo>
                <a:cubicBezTo>
                  <a:pt x="2380144" y="1551082"/>
                  <a:pt x="2376799" y="1552536"/>
                  <a:pt x="2375790" y="1559290"/>
                </a:cubicBezTo>
                <a:cubicBezTo>
                  <a:pt x="2380379" y="1559976"/>
                  <a:pt x="2391699" y="1567921"/>
                  <a:pt x="2393755" y="1554158"/>
                </a:cubicBezTo>
                <a:cubicBezTo>
                  <a:pt x="2391461" y="1553815"/>
                  <a:pt x="2387475" y="1551722"/>
                  <a:pt x="2383810" y="1551402"/>
                </a:cubicBezTo>
                <a:close/>
                <a:moveTo>
                  <a:pt x="6022447" y="1546712"/>
                </a:moveTo>
                <a:cubicBezTo>
                  <a:pt x="6033490" y="1552191"/>
                  <a:pt x="6043107" y="1556941"/>
                  <a:pt x="6052864" y="1561977"/>
                </a:cubicBezTo>
                <a:cubicBezTo>
                  <a:pt x="6046103" y="1557972"/>
                  <a:pt x="6039269" y="1554182"/>
                  <a:pt x="6032722" y="1550251"/>
                </a:cubicBezTo>
                <a:cubicBezTo>
                  <a:pt x="6031222" y="1549735"/>
                  <a:pt x="6027458" y="1546762"/>
                  <a:pt x="6022447" y="1546712"/>
                </a:cubicBezTo>
                <a:close/>
                <a:moveTo>
                  <a:pt x="5969478" y="1546175"/>
                </a:moveTo>
                <a:lnTo>
                  <a:pt x="6000358" y="1566760"/>
                </a:lnTo>
                <a:lnTo>
                  <a:pt x="5999868" y="1566335"/>
                </a:lnTo>
                <a:lnTo>
                  <a:pt x="5986200" y="1555025"/>
                </a:lnTo>
                <a:close/>
                <a:moveTo>
                  <a:pt x="588592" y="1545711"/>
                </a:moveTo>
                <a:cubicBezTo>
                  <a:pt x="591638" y="1546167"/>
                  <a:pt x="596425" y="1545392"/>
                  <a:pt x="595118" y="1554141"/>
                </a:cubicBezTo>
                <a:cubicBezTo>
                  <a:pt x="592073" y="1553686"/>
                  <a:pt x="587502" y="1553003"/>
                  <a:pt x="588592" y="1545711"/>
                </a:cubicBezTo>
                <a:close/>
                <a:moveTo>
                  <a:pt x="2187514" y="1544880"/>
                </a:moveTo>
                <a:cubicBezTo>
                  <a:pt x="2191796" y="1545320"/>
                  <a:pt x="2196201" y="1547583"/>
                  <a:pt x="2197629" y="1548599"/>
                </a:cubicBezTo>
                <a:cubicBezTo>
                  <a:pt x="2202269" y="1549293"/>
                  <a:pt x="2219751" y="1548693"/>
                  <a:pt x="2211217" y="1563476"/>
                </a:cubicBezTo>
                <a:cubicBezTo>
                  <a:pt x="2200862" y="1558716"/>
                  <a:pt x="2188724" y="1555298"/>
                  <a:pt x="2178133" y="1552108"/>
                </a:cubicBezTo>
                <a:cubicBezTo>
                  <a:pt x="2179072" y="1545826"/>
                  <a:pt x="2183232" y="1544440"/>
                  <a:pt x="2187514" y="1544880"/>
                </a:cubicBezTo>
                <a:close/>
                <a:moveTo>
                  <a:pt x="939542" y="1544676"/>
                </a:moveTo>
                <a:cubicBezTo>
                  <a:pt x="943870" y="1544541"/>
                  <a:pt x="947589" y="1545879"/>
                  <a:pt x="948323" y="1551461"/>
                </a:cubicBezTo>
                <a:cubicBezTo>
                  <a:pt x="930775" y="1553531"/>
                  <a:pt x="913484" y="1555639"/>
                  <a:pt x="895937" y="1557709"/>
                </a:cubicBezTo>
                <a:cubicBezTo>
                  <a:pt x="905430" y="1546617"/>
                  <a:pt x="917209" y="1549940"/>
                  <a:pt x="927092" y="1546725"/>
                </a:cubicBezTo>
                <a:cubicBezTo>
                  <a:pt x="930271" y="1546419"/>
                  <a:pt x="935213" y="1544812"/>
                  <a:pt x="939542" y="1544676"/>
                </a:cubicBezTo>
                <a:close/>
                <a:moveTo>
                  <a:pt x="2342470" y="1543351"/>
                </a:moveTo>
                <a:lnTo>
                  <a:pt x="2342713" y="1544614"/>
                </a:lnTo>
                <a:cubicBezTo>
                  <a:pt x="2342904" y="1545610"/>
                  <a:pt x="2343057" y="1546406"/>
                  <a:pt x="2343057" y="1546406"/>
                </a:cubicBezTo>
                <a:close/>
                <a:moveTo>
                  <a:pt x="2342306" y="1542500"/>
                </a:moveTo>
                <a:lnTo>
                  <a:pt x="2342354" y="1542747"/>
                </a:lnTo>
                <a:lnTo>
                  <a:pt x="2342470" y="1543351"/>
                </a:lnTo>
                <a:close/>
                <a:moveTo>
                  <a:pt x="958915" y="1542098"/>
                </a:moveTo>
                <a:cubicBezTo>
                  <a:pt x="957948" y="1548572"/>
                  <a:pt x="953573" y="1547919"/>
                  <a:pt x="950658" y="1547482"/>
                </a:cubicBezTo>
                <a:cubicBezTo>
                  <a:pt x="950899" y="1545864"/>
                  <a:pt x="950899" y="1545864"/>
                  <a:pt x="949683" y="1544028"/>
                </a:cubicBezTo>
                <a:cubicBezTo>
                  <a:pt x="952841" y="1542844"/>
                  <a:pt x="955757" y="1543280"/>
                  <a:pt x="958915" y="1542098"/>
                </a:cubicBezTo>
                <a:close/>
                <a:moveTo>
                  <a:pt x="2253293" y="1541301"/>
                </a:moveTo>
                <a:cubicBezTo>
                  <a:pt x="2271152" y="1545536"/>
                  <a:pt x="2287966" y="1548049"/>
                  <a:pt x="2305850" y="1553856"/>
                </a:cubicBezTo>
                <a:cubicBezTo>
                  <a:pt x="2318893" y="1558939"/>
                  <a:pt x="2335708" y="1561451"/>
                  <a:pt x="2338385" y="1585358"/>
                </a:cubicBezTo>
                <a:cubicBezTo>
                  <a:pt x="2313764" y="1584551"/>
                  <a:pt x="2289956" y="1576554"/>
                  <a:pt x="2268632" y="1562398"/>
                </a:cubicBezTo>
                <a:cubicBezTo>
                  <a:pt x="2273905" y="1558485"/>
                  <a:pt x="2271535" y="1553430"/>
                  <a:pt x="2266262" y="1557343"/>
                </a:cubicBezTo>
                <a:cubicBezTo>
                  <a:pt x="2263753" y="1559318"/>
                  <a:pt x="2261868" y="1556687"/>
                  <a:pt x="2260027" y="1554844"/>
                </a:cubicBezTo>
                <a:lnTo>
                  <a:pt x="2258199" y="1553867"/>
                </a:lnTo>
                <a:lnTo>
                  <a:pt x="2257227" y="1553348"/>
                </a:lnTo>
                <a:cubicBezTo>
                  <a:pt x="2256256" y="1553497"/>
                  <a:pt x="2255225" y="1554518"/>
                  <a:pt x="2254060" y="1557086"/>
                </a:cubicBezTo>
                <a:cubicBezTo>
                  <a:pt x="2253447" y="1550726"/>
                  <a:pt x="2254135" y="1546128"/>
                  <a:pt x="2253293" y="1541301"/>
                </a:cubicBezTo>
                <a:close/>
                <a:moveTo>
                  <a:pt x="605810" y="1541208"/>
                </a:moveTo>
                <a:cubicBezTo>
                  <a:pt x="607932" y="1540723"/>
                  <a:pt x="609943" y="1542226"/>
                  <a:pt x="610087" y="1546257"/>
                </a:cubicBezTo>
                <a:cubicBezTo>
                  <a:pt x="606936" y="1547389"/>
                  <a:pt x="604019" y="1546954"/>
                  <a:pt x="600869" y="1548086"/>
                </a:cubicBezTo>
                <a:cubicBezTo>
                  <a:pt x="601455" y="1544165"/>
                  <a:pt x="603687" y="1541692"/>
                  <a:pt x="605810" y="1541208"/>
                </a:cubicBezTo>
                <a:close/>
                <a:moveTo>
                  <a:pt x="6008857" y="1537348"/>
                </a:moveTo>
                <a:lnTo>
                  <a:pt x="6015225" y="1542261"/>
                </a:lnTo>
                <a:lnTo>
                  <a:pt x="6020181" y="1544255"/>
                </a:lnTo>
                <a:close/>
                <a:moveTo>
                  <a:pt x="619329" y="1535893"/>
                </a:moveTo>
                <a:cubicBezTo>
                  <a:pt x="621815" y="1535704"/>
                  <a:pt x="623947" y="1536396"/>
                  <a:pt x="624883" y="1539518"/>
                </a:cubicBezTo>
                <a:cubicBezTo>
                  <a:pt x="621919" y="1540565"/>
                  <a:pt x="617422" y="1539893"/>
                  <a:pt x="614207" y="1540903"/>
                </a:cubicBezTo>
                <a:cubicBezTo>
                  <a:pt x="612926" y="1539222"/>
                  <a:pt x="613143" y="1537763"/>
                  <a:pt x="611644" y="1537539"/>
                </a:cubicBezTo>
                <a:cubicBezTo>
                  <a:pt x="614002" y="1537146"/>
                  <a:pt x="616843" y="1536080"/>
                  <a:pt x="619329" y="1535893"/>
                </a:cubicBezTo>
                <a:close/>
                <a:moveTo>
                  <a:pt x="6013609" y="1535529"/>
                </a:moveTo>
                <a:cubicBezTo>
                  <a:pt x="6033237" y="1548753"/>
                  <a:pt x="6054665" y="1560922"/>
                  <a:pt x="6074734" y="1572862"/>
                </a:cubicBezTo>
                <a:cubicBezTo>
                  <a:pt x="6084351" y="1577611"/>
                  <a:pt x="6092094" y="1583630"/>
                  <a:pt x="6101712" y="1588380"/>
                </a:cubicBezTo>
                <a:cubicBezTo>
                  <a:pt x="6102278" y="1588994"/>
                  <a:pt x="6103250" y="1589344"/>
                  <a:pt x="6104366" y="1589515"/>
                </a:cubicBezTo>
                <a:lnTo>
                  <a:pt x="6108880" y="1588878"/>
                </a:lnTo>
                <a:lnTo>
                  <a:pt x="6103824" y="1584396"/>
                </a:lnTo>
                <a:lnTo>
                  <a:pt x="6036978" y="1546930"/>
                </a:lnTo>
                <a:cubicBezTo>
                  <a:pt x="6036978" y="1546930"/>
                  <a:pt x="6036978" y="1546930"/>
                  <a:pt x="6035480" y="1546414"/>
                </a:cubicBezTo>
                <a:cubicBezTo>
                  <a:pt x="6035480" y="1546414"/>
                  <a:pt x="6035480" y="1546414"/>
                  <a:pt x="6029701" y="1544423"/>
                </a:cubicBezTo>
                <a:close/>
                <a:moveTo>
                  <a:pt x="633170" y="1531058"/>
                </a:moveTo>
                <a:cubicBezTo>
                  <a:pt x="635456" y="1530857"/>
                  <a:pt x="637598" y="1531624"/>
                  <a:pt x="639357" y="1534951"/>
                </a:cubicBezTo>
                <a:cubicBezTo>
                  <a:pt x="634756" y="1535540"/>
                  <a:pt x="630117" y="1536379"/>
                  <a:pt x="626113" y="1532972"/>
                </a:cubicBezTo>
                <a:cubicBezTo>
                  <a:pt x="628452" y="1532428"/>
                  <a:pt x="630882" y="1531258"/>
                  <a:pt x="633170" y="1531058"/>
                </a:cubicBezTo>
                <a:close/>
                <a:moveTo>
                  <a:pt x="652595" y="1526203"/>
                </a:moveTo>
                <a:cubicBezTo>
                  <a:pt x="654066" y="1526423"/>
                  <a:pt x="653838" y="1527946"/>
                  <a:pt x="655083" y="1529688"/>
                </a:cubicBezTo>
                <a:cubicBezTo>
                  <a:pt x="650440" y="1530552"/>
                  <a:pt x="645571" y="1532938"/>
                  <a:pt x="641839" y="1527709"/>
                </a:cubicBezTo>
                <a:cubicBezTo>
                  <a:pt x="645009" y="1526626"/>
                  <a:pt x="649651" y="1525763"/>
                  <a:pt x="652595" y="1526203"/>
                </a:cubicBezTo>
                <a:close/>
                <a:moveTo>
                  <a:pt x="1368437" y="1523997"/>
                </a:moveTo>
                <a:cubicBezTo>
                  <a:pt x="1363549" y="1524837"/>
                  <a:pt x="1358431" y="1527215"/>
                  <a:pt x="1354866" y="1529824"/>
                </a:cubicBezTo>
                <a:cubicBezTo>
                  <a:pt x="1356190" y="1531593"/>
                  <a:pt x="1357284" y="1534899"/>
                  <a:pt x="1358377" y="1538204"/>
                </a:cubicBezTo>
                <a:cubicBezTo>
                  <a:pt x="1353489" y="1539045"/>
                  <a:pt x="1349925" y="1541654"/>
                  <a:pt x="1345725" y="1537884"/>
                </a:cubicBezTo>
                <a:cubicBezTo>
                  <a:pt x="1341527" y="1534116"/>
                  <a:pt x="1337557" y="1528809"/>
                  <a:pt x="1331576" y="1526344"/>
                </a:cubicBezTo>
                <a:cubicBezTo>
                  <a:pt x="1344916" y="1522053"/>
                  <a:pt x="1357568" y="1522373"/>
                  <a:pt x="1368437" y="1523997"/>
                </a:cubicBezTo>
                <a:close/>
                <a:moveTo>
                  <a:pt x="667954" y="1520453"/>
                </a:moveTo>
                <a:cubicBezTo>
                  <a:pt x="666144" y="1532566"/>
                  <a:pt x="657965" y="1525153"/>
                  <a:pt x="655390" y="1521672"/>
                </a:cubicBezTo>
                <a:cubicBezTo>
                  <a:pt x="659931" y="1522350"/>
                  <a:pt x="663186" y="1521289"/>
                  <a:pt x="667954" y="1520453"/>
                </a:cubicBezTo>
                <a:close/>
                <a:moveTo>
                  <a:pt x="2188201" y="1515484"/>
                </a:moveTo>
                <a:cubicBezTo>
                  <a:pt x="2201749" y="1519361"/>
                  <a:pt x="2214910" y="1525825"/>
                  <a:pt x="2228704" y="1526298"/>
                </a:cubicBezTo>
                <a:cubicBezTo>
                  <a:pt x="2236380" y="1527447"/>
                  <a:pt x="2250198" y="1529511"/>
                  <a:pt x="2242576" y="1549008"/>
                </a:cubicBezTo>
                <a:cubicBezTo>
                  <a:pt x="2239417" y="1559648"/>
                  <a:pt x="2226063" y="1554478"/>
                  <a:pt x="2221689" y="1552237"/>
                </a:cubicBezTo>
                <a:cubicBezTo>
                  <a:pt x="2217314" y="1549995"/>
                  <a:pt x="2213660" y="1544687"/>
                  <a:pt x="2207518" y="1543769"/>
                </a:cubicBezTo>
                <a:cubicBezTo>
                  <a:pt x="2201609" y="1541299"/>
                  <a:pt x="2203841" y="1536871"/>
                  <a:pt x="2205465" y="1526002"/>
                </a:cubicBezTo>
                <a:cubicBezTo>
                  <a:pt x="2199324" y="1525083"/>
                  <a:pt x="2185881" y="1531012"/>
                  <a:pt x="2188201" y="1515484"/>
                </a:cubicBezTo>
                <a:close/>
                <a:moveTo>
                  <a:pt x="1416372" y="1512548"/>
                </a:moveTo>
                <a:cubicBezTo>
                  <a:pt x="1419369" y="1512996"/>
                  <a:pt x="1425213" y="1511914"/>
                  <a:pt x="1430022" y="1512633"/>
                </a:cubicBezTo>
                <a:cubicBezTo>
                  <a:pt x="1434830" y="1513351"/>
                  <a:pt x="1438603" y="1515870"/>
                  <a:pt x="1437461" y="1523519"/>
                </a:cubicBezTo>
                <a:cubicBezTo>
                  <a:pt x="1431465" y="1522622"/>
                  <a:pt x="1413857" y="1529375"/>
                  <a:pt x="1416372" y="1512548"/>
                </a:cubicBezTo>
                <a:close/>
                <a:moveTo>
                  <a:pt x="1448992" y="1509602"/>
                </a:moveTo>
                <a:cubicBezTo>
                  <a:pt x="1452034" y="1510057"/>
                  <a:pt x="1455075" y="1510511"/>
                  <a:pt x="1459639" y="1511193"/>
                </a:cubicBezTo>
                <a:cubicBezTo>
                  <a:pt x="1464201" y="1511875"/>
                  <a:pt x="1470284" y="1512784"/>
                  <a:pt x="1474593" y="1513428"/>
                </a:cubicBezTo>
                <a:cubicBezTo>
                  <a:pt x="1474138" y="1516474"/>
                  <a:pt x="1473684" y="1519519"/>
                  <a:pt x="1473456" y="1521042"/>
                </a:cubicBezTo>
                <a:cubicBezTo>
                  <a:pt x="1470668" y="1520625"/>
                  <a:pt x="1467625" y="1520171"/>
                  <a:pt x="1464584" y="1519717"/>
                </a:cubicBezTo>
                <a:cubicBezTo>
                  <a:pt x="1458501" y="1518808"/>
                  <a:pt x="1452416" y="1517898"/>
                  <a:pt x="1447854" y="1517216"/>
                </a:cubicBezTo>
                <a:cubicBezTo>
                  <a:pt x="1448082" y="1515694"/>
                  <a:pt x="1448537" y="1512648"/>
                  <a:pt x="1448992" y="1509602"/>
                </a:cubicBezTo>
                <a:close/>
                <a:moveTo>
                  <a:pt x="1540373" y="1508788"/>
                </a:moveTo>
                <a:cubicBezTo>
                  <a:pt x="1543189" y="1508817"/>
                  <a:pt x="1546328" y="1510461"/>
                  <a:pt x="1548536" y="1510791"/>
                </a:cubicBezTo>
                <a:cubicBezTo>
                  <a:pt x="1546742" y="1522798"/>
                  <a:pt x="1538561" y="1517136"/>
                  <a:pt x="1534147" y="1516476"/>
                </a:cubicBezTo>
                <a:cubicBezTo>
                  <a:pt x="1535064" y="1510345"/>
                  <a:pt x="1537557" y="1508759"/>
                  <a:pt x="1540373" y="1508788"/>
                </a:cubicBezTo>
                <a:close/>
                <a:moveTo>
                  <a:pt x="1493968" y="1508154"/>
                </a:moveTo>
                <a:cubicBezTo>
                  <a:pt x="1499254" y="1508716"/>
                  <a:pt x="1503705" y="1510876"/>
                  <a:pt x="1502697" y="1517614"/>
                </a:cubicBezTo>
                <a:cubicBezTo>
                  <a:pt x="1498029" y="1516916"/>
                  <a:pt x="1478211" y="1521753"/>
                  <a:pt x="1480225" y="1508278"/>
                </a:cubicBezTo>
                <a:cubicBezTo>
                  <a:pt x="1482560" y="1508626"/>
                  <a:pt x="1488682" y="1507592"/>
                  <a:pt x="1493968" y="1508154"/>
                </a:cubicBezTo>
                <a:close/>
                <a:moveTo>
                  <a:pt x="6009330" y="1506948"/>
                </a:moveTo>
                <a:cubicBezTo>
                  <a:pt x="6005690" y="1505873"/>
                  <a:pt x="6003065" y="1505328"/>
                  <a:pt x="6005732" y="1506965"/>
                </a:cubicBezTo>
                <a:cubicBezTo>
                  <a:pt x="6005732" y="1506965"/>
                  <a:pt x="6005732" y="1506965"/>
                  <a:pt x="6010995" y="1510454"/>
                </a:cubicBezTo>
                <a:cubicBezTo>
                  <a:pt x="6005217" y="1508462"/>
                  <a:pt x="5994641" y="1506494"/>
                  <a:pt x="5996908" y="1508951"/>
                </a:cubicBezTo>
                <a:cubicBezTo>
                  <a:pt x="6020815" y="1523650"/>
                  <a:pt x="6044281" y="1539632"/>
                  <a:pt x="6068188" y="1554331"/>
                </a:cubicBezTo>
                <a:cubicBezTo>
                  <a:pt x="6063854" y="1552838"/>
                  <a:pt x="6056822" y="1551358"/>
                  <a:pt x="6055255" y="1551996"/>
                </a:cubicBezTo>
                <a:lnTo>
                  <a:pt x="6055684" y="1553091"/>
                </a:lnTo>
                <a:lnTo>
                  <a:pt x="6038247" y="1542640"/>
                </a:lnTo>
                <a:cubicBezTo>
                  <a:pt x="6029997" y="1538003"/>
                  <a:pt x="6021505" y="1533462"/>
                  <a:pt x="6012604" y="1528720"/>
                </a:cubicBezTo>
                <a:cubicBezTo>
                  <a:pt x="6011319" y="1528277"/>
                  <a:pt x="6005540" y="1526286"/>
                  <a:pt x="6002028" y="1526752"/>
                </a:cubicBezTo>
                <a:lnTo>
                  <a:pt x="6100805" y="1581720"/>
                </a:lnTo>
                <a:lnTo>
                  <a:pt x="6078114" y="1561602"/>
                </a:lnTo>
                <a:lnTo>
                  <a:pt x="6014541" y="1508646"/>
                </a:lnTo>
                <a:close/>
                <a:moveTo>
                  <a:pt x="522586" y="1506776"/>
                </a:moveTo>
                <a:cubicBezTo>
                  <a:pt x="524704" y="1511740"/>
                  <a:pt x="528828" y="1515454"/>
                  <a:pt x="531426" y="1518939"/>
                </a:cubicBezTo>
                <a:cubicBezTo>
                  <a:pt x="518382" y="1524477"/>
                  <a:pt x="505045" y="1530229"/>
                  <a:pt x="491482" y="1537495"/>
                </a:cubicBezTo>
                <a:cubicBezTo>
                  <a:pt x="490635" y="1532722"/>
                  <a:pt x="489563" y="1529464"/>
                  <a:pt x="486965" y="1525978"/>
                </a:cubicBezTo>
                <a:cubicBezTo>
                  <a:pt x="494425" y="1517799"/>
                  <a:pt x="501622" y="1511388"/>
                  <a:pt x="509702" y="1509498"/>
                </a:cubicBezTo>
                <a:cubicBezTo>
                  <a:pt x="514732" y="1507152"/>
                  <a:pt x="518010" y="1506093"/>
                  <a:pt x="522586" y="1506776"/>
                </a:cubicBezTo>
                <a:close/>
                <a:moveTo>
                  <a:pt x="2039436" y="1502856"/>
                </a:moveTo>
                <a:cubicBezTo>
                  <a:pt x="2041316" y="1502747"/>
                  <a:pt x="2043333" y="1504216"/>
                  <a:pt x="2044449" y="1506719"/>
                </a:cubicBezTo>
                <a:cubicBezTo>
                  <a:pt x="2041533" y="1506283"/>
                  <a:pt x="2038389" y="1507370"/>
                  <a:pt x="2035245" y="1508456"/>
                </a:cubicBezTo>
                <a:cubicBezTo>
                  <a:pt x="2035814" y="1504650"/>
                  <a:pt x="2037557" y="1502964"/>
                  <a:pt x="2039436" y="1502856"/>
                </a:cubicBezTo>
                <a:close/>
                <a:moveTo>
                  <a:pt x="1011605" y="1497106"/>
                </a:moveTo>
                <a:cubicBezTo>
                  <a:pt x="1009626" y="1510351"/>
                  <a:pt x="997502" y="1505530"/>
                  <a:pt x="991219" y="1504591"/>
                </a:cubicBezTo>
                <a:cubicBezTo>
                  <a:pt x="998601" y="1498172"/>
                  <a:pt x="1005104" y="1497640"/>
                  <a:pt x="1011605" y="1497106"/>
                </a:cubicBezTo>
                <a:close/>
                <a:moveTo>
                  <a:pt x="1879776" y="1495389"/>
                </a:moveTo>
                <a:cubicBezTo>
                  <a:pt x="1884268" y="1497564"/>
                  <a:pt x="1899065" y="1495262"/>
                  <a:pt x="1897085" y="1508506"/>
                </a:cubicBezTo>
                <a:cubicBezTo>
                  <a:pt x="1891462" y="1503152"/>
                  <a:pt x="1885619" y="1499271"/>
                  <a:pt x="1879776" y="1495389"/>
                </a:cubicBezTo>
                <a:close/>
                <a:moveTo>
                  <a:pt x="1023642" y="1494967"/>
                </a:moveTo>
                <a:cubicBezTo>
                  <a:pt x="1027533" y="1494346"/>
                  <a:pt x="1031919" y="1495327"/>
                  <a:pt x="1034906" y="1494994"/>
                </a:cubicBezTo>
                <a:cubicBezTo>
                  <a:pt x="1029498" y="1500424"/>
                  <a:pt x="1020201" y="1513071"/>
                  <a:pt x="1015347" y="1504547"/>
                </a:cubicBezTo>
                <a:cubicBezTo>
                  <a:pt x="1016354" y="1497809"/>
                  <a:pt x="1019750" y="1495588"/>
                  <a:pt x="1023642" y="1494967"/>
                </a:cubicBezTo>
                <a:close/>
                <a:moveTo>
                  <a:pt x="1443226" y="1494294"/>
                </a:moveTo>
                <a:cubicBezTo>
                  <a:pt x="1443955" y="1494403"/>
                  <a:pt x="1444882" y="1494439"/>
                  <a:pt x="1445838" y="1494582"/>
                </a:cubicBezTo>
                <a:cubicBezTo>
                  <a:pt x="1448709" y="1495010"/>
                  <a:pt x="1451856" y="1496404"/>
                  <a:pt x="1450775" y="1503631"/>
                </a:cubicBezTo>
                <a:cubicBezTo>
                  <a:pt x="1446401" y="1502977"/>
                  <a:pt x="1441826" y="1503661"/>
                  <a:pt x="1443226" y="1494294"/>
                </a:cubicBezTo>
                <a:close/>
                <a:moveTo>
                  <a:pt x="2229498" y="1491572"/>
                </a:moveTo>
                <a:cubicBezTo>
                  <a:pt x="2226637" y="1491535"/>
                  <a:pt x="2224120" y="1493113"/>
                  <a:pt x="2223207" y="1499230"/>
                </a:cubicBezTo>
                <a:cubicBezTo>
                  <a:pt x="2227794" y="1499916"/>
                  <a:pt x="2236030" y="1505836"/>
                  <a:pt x="2237858" y="1493602"/>
                </a:cubicBezTo>
                <a:cubicBezTo>
                  <a:pt x="2235564" y="1493260"/>
                  <a:pt x="2232358" y="1491609"/>
                  <a:pt x="2229498" y="1491572"/>
                </a:cubicBezTo>
                <a:close/>
                <a:moveTo>
                  <a:pt x="1483557" y="1486949"/>
                </a:moveTo>
                <a:cubicBezTo>
                  <a:pt x="1488134" y="1487633"/>
                  <a:pt x="1493180" y="1485176"/>
                  <a:pt x="1497522" y="1487431"/>
                </a:cubicBezTo>
                <a:cubicBezTo>
                  <a:pt x="1503390" y="1489913"/>
                  <a:pt x="1500925" y="1495969"/>
                  <a:pt x="1499751" y="1503822"/>
                </a:cubicBezTo>
                <a:cubicBezTo>
                  <a:pt x="1495175" y="1503137"/>
                  <a:pt x="1490363" y="1504025"/>
                  <a:pt x="1486022" y="1501770"/>
                </a:cubicBezTo>
                <a:cubicBezTo>
                  <a:pt x="1480408" y="1499325"/>
                  <a:pt x="1482618" y="1493232"/>
                  <a:pt x="1483557" y="1486949"/>
                </a:cubicBezTo>
                <a:close/>
                <a:moveTo>
                  <a:pt x="1927091" y="1484511"/>
                </a:moveTo>
                <a:cubicBezTo>
                  <a:pt x="1934751" y="1485656"/>
                  <a:pt x="1939971" y="1492638"/>
                  <a:pt x="1943888" y="1497874"/>
                </a:cubicBezTo>
                <a:cubicBezTo>
                  <a:pt x="1941903" y="1500678"/>
                  <a:pt x="1940145" y="1501966"/>
                  <a:pt x="1938159" y="1504770"/>
                </a:cubicBezTo>
                <a:cubicBezTo>
                  <a:pt x="1948883" y="1506372"/>
                  <a:pt x="1959605" y="1507975"/>
                  <a:pt x="1970329" y="1509577"/>
                </a:cubicBezTo>
                <a:cubicBezTo>
                  <a:pt x="1969251" y="1506315"/>
                  <a:pt x="1968172" y="1503054"/>
                  <a:pt x="1966867" y="1501308"/>
                </a:cubicBezTo>
                <a:cubicBezTo>
                  <a:pt x="1971689" y="1500478"/>
                  <a:pt x="1976029" y="1501127"/>
                  <a:pt x="1980852" y="1500297"/>
                </a:cubicBezTo>
                <a:cubicBezTo>
                  <a:pt x="1980172" y="1504847"/>
                  <a:pt x="1979492" y="1509396"/>
                  <a:pt x="1978585" y="1515462"/>
                </a:cubicBezTo>
                <a:cubicBezTo>
                  <a:pt x="1981649" y="1515920"/>
                  <a:pt x="1984713" y="1516378"/>
                  <a:pt x="1987777" y="1516835"/>
                </a:cubicBezTo>
                <a:cubicBezTo>
                  <a:pt x="1984831" y="1536550"/>
                  <a:pt x="1915382" y="1512219"/>
                  <a:pt x="1906190" y="1510846"/>
                </a:cubicBezTo>
                <a:cubicBezTo>
                  <a:pt x="1907550" y="1501747"/>
                  <a:pt x="1912998" y="1507212"/>
                  <a:pt x="1916515" y="1504637"/>
                </a:cubicBezTo>
                <a:cubicBezTo>
                  <a:pt x="1921791" y="1500774"/>
                  <a:pt x="1925505" y="1495128"/>
                  <a:pt x="1927091" y="1484511"/>
                </a:cubicBezTo>
                <a:close/>
                <a:moveTo>
                  <a:pt x="1939644" y="1482515"/>
                </a:moveTo>
                <a:cubicBezTo>
                  <a:pt x="1939980" y="1482928"/>
                  <a:pt x="1939821" y="1483994"/>
                  <a:pt x="1939502" y="1486123"/>
                </a:cubicBezTo>
                <a:cubicBezTo>
                  <a:pt x="1939715" y="1484704"/>
                  <a:pt x="1938371" y="1483051"/>
                  <a:pt x="1936814" y="1482818"/>
                </a:cubicBezTo>
                <a:cubicBezTo>
                  <a:pt x="1938477" y="1482341"/>
                  <a:pt x="1939308" y="1482103"/>
                  <a:pt x="1939644" y="1482515"/>
                </a:cubicBezTo>
                <a:close/>
                <a:moveTo>
                  <a:pt x="1033026" y="1478473"/>
                </a:moveTo>
                <a:cubicBezTo>
                  <a:pt x="1035943" y="1478909"/>
                  <a:pt x="1038860" y="1479345"/>
                  <a:pt x="1041776" y="1479780"/>
                </a:cubicBezTo>
                <a:cubicBezTo>
                  <a:pt x="1041548" y="1481304"/>
                  <a:pt x="1041093" y="1484350"/>
                  <a:pt x="1040638" y="1487396"/>
                </a:cubicBezTo>
                <a:cubicBezTo>
                  <a:pt x="1037722" y="1486960"/>
                  <a:pt x="1034806" y="1486524"/>
                  <a:pt x="1031889" y="1486088"/>
                </a:cubicBezTo>
                <a:cubicBezTo>
                  <a:pt x="1032344" y="1483043"/>
                  <a:pt x="1032799" y="1479995"/>
                  <a:pt x="1033026" y="1478473"/>
                </a:cubicBezTo>
                <a:close/>
                <a:moveTo>
                  <a:pt x="579284" y="1477324"/>
                </a:moveTo>
                <a:cubicBezTo>
                  <a:pt x="585566" y="1478263"/>
                  <a:pt x="591848" y="1479201"/>
                  <a:pt x="598130" y="1480140"/>
                </a:cubicBezTo>
                <a:cubicBezTo>
                  <a:pt x="596592" y="1490441"/>
                  <a:pt x="586948" y="1490504"/>
                  <a:pt x="582017" y="1491272"/>
                </a:cubicBezTo>
                <a:cubicBezTo>
                  <a:pt x="581367" y="1486662"/>
                  <a:pt x="580456" y="1482012"/>
                  <a:pt x="579284" y="1477324"/>
                </a:cubicBezTo>
                <a:close/>
                <a:moveTo>
                  <a:pt x="1984778" y="1477042"/>
                </a:moveTo>
                <a:cubicBezTo>
                  <a:pt x="1987694" y="1477478"/>
                  <a:pt x="1990611" y="1477914"/>
                  <a:pt x="1993527" y="1478349"/>
                </a:cubicBezTo>
                <a:cubicBezTo>
                  <a:pt x="1992444" y="1485594"/>
                  <a:pt x="1991325" y="1493087"/>
                  <a:pt x="1990206" y="1500581"/>
                </a:cubicBezTo>
                <a:cubicBezTo>
                  <a:pt x="1988408" y="1492652"/>
                  <a:pt x="1986611" y="1484722"/>
                  <a:pt x="1984778" y="1477042"/>
                </a:cubicBezTo>
                <a:close/>
                <a:moveTo>
                  <a:pt x="826636" y="1467499"/>
                </a:moveTo>
                <a:cubicBezTo>
                  <a:pt x="828950" y="1468216"/>
                  <a:pt x="830969" y="1469923"/>
                  <a:pt x="832465" y="1473146"/>
                </a:cubicBezTo>
                <a:cubicBezTo>
                  <a:pt x="822735" y="1474757"/>
                  <a:pt x="812782" y="1477867"/>
                  <a:pt x="803051" y="1479478"/>
                </a:cubicBezTo>
                <a:cubicBezTo>
                  <a:pt x="803276" y="1477978"/>
                  <a:pt x="803500" y="1476480"/>
                  <a:pt x="803948" y="1473482"/>
                </a:cubicBezTo>
                <a:cubicBezTo>
                  <a:pt x="810084" y="1472101"/>
                  <a:pt x="819692" y="1465349"/>
                  <a:pt x="826636" y="1467499"/>
                </a:cubicBezTo>
                <a:close/>
                <a:moveTo>
                  <a:pt x="841920" y="1463705"/>
                </a:moveTo>
                <a:cubicBezTo>
                  <a:pt x="840830" y="1470997"/>
                  <a:pt x="836153" y="1471789"/>
                  <a:pt x="833659" y="1466943"/>
                </a:cubicBezTo>
                <a:cubicBezTo>
                  <a:pt x="835189" y="1465681"/>
                  <a:pt x="838517" y="1464936"/>
                  <a:pt x="841920" y="1463705"/>
                </a:cubicBezTo>
                <a:close/>
                <a:moveTo>
                  <a:pt x="636337" y="1462865"/>
                </a:moveTo>
                <a:cubicBezTo>
                  <a:pt x="628631" y="1483292"/>
                  <a:pt x="612868" y="1476313"/>
                  <a:pt x="603988" y="1473444"/>
                </a:cubicBezTo>
                <a:cubicBezTo>
                  <a:pt x="613602" y="1461009"/>
                  <a:pt x="625516" y="1464331"/>
                  <a:pt x="636337" y="1462865"/>
                </a:cubicBezTo>
                <a:close/>
                <a:moveTo>
                  <a:pt x="1820441" y="1462828"/>
                </a:moveTo>
                <a:cubicBezTo>
                  <a:pt x="1829124" y="1476259"/>
                  <a:pt x="1840685" y="1482634"/>
                  <a:pt x="1852473" y="1487493"/>
                </a:cubicBezTo>
                <a:cubicBezTo>
                  <a:pt x="1861428" y="1490381"/>
                  <a:pt x="1877606" y="1485053"/>
                  <a:pt x="1874436" y="1506264"/>
                </a:cubicBezTo>
                <a:cubicBezTo>
                  <a:pt x="1858086" y="1502272"/>
                  <a:pt x="1843464" y="1495441"/>
                  <a:pt x="1826634" y="1492926"/>
                </a:cubicBezTo>
                <a:cubicBezTo>
                  <a:pt x="1814421" y="1492650"/>
                  <a:pt x="1801727" y="1493850"/>
                  <a:pt x="1789260" y="1493536"/>
                </a:cubicBezTo>
                <a:cubicBezTo>
                  <a:pt x="1789939" y="1488991"/>
                  <a:pt x="1790619" y="1484446"/>
                  <a:pt x="1791297" y="1479901"/>
                </a:cubicBezTo>
                <a:cubicBezTo>
                  <a:pt x="1795888" y="1480587"/>
                  <a:pt x="1798949" y="1481044"/>
                  <a:pt x="1803538" y="1481730"/>
                </a:cubicBezTo>
                <a:cubicBezTo>
                  <a:pt x="1806599" y="1482187"/>
                  <a:pt x="1809659" y="1482644"/>
                  <a:pt x="1814250" y="1483330"/>
                </a:cubicBezTo>
                <a:cubicBezTo>
                  <a:pt x="1816911" y="1475983"/>
                  <a:pt x="1819347" y="1470151"/>
                  <a:pt x="1820441" y="1462828"/>
                </a:cubicBezTo>
                <a:close/>
                <a:moveTo>
                  <a:pt x="1262751" y="1459502"/>
                </a:moveTo>
                <a:cubicBezTo>
                  <a:pt x="1264501" y="1459018"/>
                  <a:pt x="1266634" y="1459710"/>
                  <a:pt x="1268821" y="1460037"/>
                </a:cubicBezTo>
                <a:cubicBezTo>
                  <a:pt x="1267732" y="1467328"/>
                  <a:pt x="1263357" y="1466674"/>
                  <a:pt x="1258982" y="1466020"/>
                </a:cubicBezTo>
                <a:cubicBezTo>
                  <a:pt x="1259636" y="1461646"/>
                  <a:pt x="1261002" y="1459986"/>
                  <a:pt x="1262751" y="1459502"/>
                </a:cubicBezTo>
                <a:close/>
                <a:moveTo>
                  <a:pt x="1940369" y="1458922"/>
                </a:moveTo>
                <a:cubicBezTo>
                  <a:pt x="1955390" y="1460399"/>
                  <a:pt x="1975407" y="1469532"/>
                  <a:pt x="1980931" y="1470358"/>
                </a:cubicBezTo>
                <a:cubicBezTo>
                  <a:pt x="1978900" y="1483946"/>
                  <a:pt x="1968546" y="1482398"/>
                  <a:pt x="1962485" y="1481493"/>
                </a:cubicBezTo>
                <a:cubicBezTo>
                  <a:pt x="1949269" y="1476635"/>
                  <a:pt x="1935860" y="1473059"/>
                  <a:pt x="1922935" y="1467982"/>
                </a:cubicBezTo>
                <a:cubicBezTo>
                  <a:pt x="1924142" y="1459907"/>
                  <a:pt x="1931357" y="1458036"/>
                  <a:pt x="1940369" y="1458922"/>
                </a:cubicBezTo>
                <a:close/>
                <a:moveTo>
                  <a:pt x="1873147" y="1457448"/>
                </a:moveTo>
                <a:cubicBezTo>
                  <a:pt x="1882350" y="1458658"/>
                  <a:pt x="1892162" y="1463695"/>
                  <a:pt x="1896782" y="1464386"/>
                </a:cubicBezTo>
                <a:cubicBezTo>
                  <a:pt x="1889925" y="1468122"/>
                  <a:pt x="1882899" y="1474743"/>
                  <a:pt x="1876274" y="1476926"/>
                </a:cubicBezTo>
                <a:cubicBezTo>
                  <a:pt x="1868108" y="1478880"/>
                  <a:pt x="1860869" y="1474624"/>
                  <a:pt x="1853168" y="1473473"/>
                </a:cubicBezTo>
                <a:cubicBezTo>
                  <a:pt x="1855352" y="1458856"/>
                  <a:pt x="1863945" y="1456238"/>
                  <a:pt x="1873147" y="1457448"/>
                </a:cubicBezTo>
                <a:close/>
                <a:moveTo>
                  <a:pt x="1283335" y="1456907"/>
                </a:moveTo>
                <a:cubicBezTo>
                  <a:pt x="1288855" y="1459275"/>
                  <a:pt x="1301521" y="1456537"/>
                  <a:pt x="1303987" y="1470799"/>
                </a:cubicBezTo>
                <a:cubicBezTo>
                  <a:pt x="1296268" y="1471190"/>
                  <a:pt x="1288774" y="1470069"/>
                  <a:pt x="1281305" y="1470497"/>
                </a:cubicBezTo>
                <a:cubicBezTo>
                  <a:pt x="1281982" y="1465967"/>
                  <a:pt x="1282658" y="1461436"/>
                  <a:pt x="1283335" y="1456907"/>
                </a:cubicBezTo>
                <a:close/>
                <a:moveTo>
                  <a:pt x="1453240" y="1449475"/>
                </a:moveTo>
                <a:cubicBezTo>
                  <a:pt x="1457946" y="1450212"/>
                  <a:pt x="1462934" y="1452932"/>
                  <a:pt x="1465195" y="1453270"/>
                </a:cubicBezTo>
                <a:cubicBezTo>
                  <a:pt x="1462693" y="1470015"/>
                  <a:pt x="1449003" y="1458488"/>
                  <a:pt x="1442972" y="1457587"/>
                </a:cubicBezTo>
                <a:cubicBezTo>
                  <a:pt x="1444108" y="1449988"/>
                  <a:pt x="1448533" y="1448740"/>
                  <a:pt x="1453240" y="1449475"/>
                </a:cubicBezTo>
                <a:close/>
                <a:moveTo>
                  <a:pt x="1613427" y="1445684"/>
                </a:moveTo>
                <a:cubicBezTo>
                  <a:pt x="1612337" y="1452975"/>
                  <a:pt x="1607551" y="1453751"/>
                  <a:pt x="1605159" y="1448920"/>
                </a:cubicBezTo>
                <a:cubicBezTo>
                  <a:pt x="1608641" y="1446459"/>
                  <a:pt x="1611686" y="1446914"/>
                  <a:pt x="1613427" y="1445684"/>
                </a:cubicBezTo>
                <a:close/>
                <a:moveTo>
                  <a:pt x="1403517" y="1443047"/>
                </a:moveTo>
                <a:cubicBezTo>
                  <a:pt x="1402577" y="1449343"/>
                  <a:pt x="1400961" y="1450442"/>
                  <a:pt x="1398121" y="1450017"/>
                </a:cubicBezTo>
                <a:cubicBezTo>
                  <a:pt x="1398786" y="1445558"/>
                  <a:pt x="1400677" y="1442623"/>
                  <a:pt x="1403517" y="1443047"/>
                </a:cubicBezTo>
                <a:close/>
                <a:moveTo>
                  <a:pt x="1792266" y="1442663"/>
                </a:moveTo>
                <a:cubicBezTo>
                  <a:pt x="1795336" y="1443123"/>
                  <a:pt x="1804886" y="1442218"/>
                  <a:pt x="1813386" y="1443099"/>
                </a:cubicBezTo>
                <a:cubicBezTo>
                  <a:pt x="1821885" y="1443980"/>
                  <a:pt x="1829332" y="1446648"/>
                  <a:pt x="1828197" y="1454253"/>
                </a:cubicBezTo>
                <a:cubicBezTo>
                  <a:pt x="1822056" y="1453334"/>
                  <a:pt x="1789804" y="1459140"/>
                  <a:pt x="1792266" y="1442663"/>
                </a:cubicBezTo>
                <a:close/>
                <a:moveTo>
                  <a:pt x="886938" y="1441008"/>
                </a:moveTo>
                <a:cubicBezTo>
                  <a:pt x="889686" y="1441419"/>
                  <a:pt x="895915" y="1440746"/>
                  <a:pt x="894509" y="1450157"/>
                </a:cubicBezTo>
                <a:cubicBezTo>
                  <a:pt x="891511" y="1449710"/>
                  <a:pt x="885531" y="1450419"/>
                  <a:pt x="886938" y="1441008"/>
                </a:cubicBezTo>
                <a:close/>
                <a:moveTo>
                  <a:pt x="2190104" y="1438264"/>
                </a:moveTo>
                <a:cubicBezTo>
                  <a:pt x="2184469" y="1435858"/>
                  <a:pt x="2178968" y="1441290"/>
                  <a:pt x="2174151" y="1442133"/>
                </a:cubicBezTo>
                <a:cubicBezTo>
                  <a:pt x="2185603" y="1457914"/>
                  <a:pt x="2204412" y="1457599"/>
                  <a:pt x="2221006" y="1461642"/>
                </a:cubicBezTo>
                <a:cubicBezTo>
                  <a:pt x="2221235" y="1460112"/>
                  <a:pt x="2221692" y="1457054"/>
                  <a:pt x="2222149" y="1453996"/>
                </a:cubicBezTo>
                <a:cubicBezTo>
                  <a:pt x="2214502" y="1452853"/>
                  <a:pt x="2204412" y="1457599"/>
                  <a:pt x="2197450" y="1451868"/>
                </a:cubicBezTo>
                <a:cubicBezTo>
                  <a:pt x="2194850" y="1448353"/>
                  <a:pt x="2194463" y="1440479"/>
                  <a:pt x="2190104" y="1438264"/>
                </a:cubicBezTo>
                <a:close/>
                <a:moveTo>
                  <a:pt x="2204678" y="1437510"/>
                </a:moveTo>
                <a:cubicBezTo>
                  <a:pt x="2202680" y="1437798"/>
                  <a:pt x="2200922" y="1439099"/>
                  <a:pt x="2200351" y="1442922"/>
                </a:cubicBezTo>
                <a:cubicBezTo>
                  <a:pt x="2203410" y="1443379"/>
                  <a:pt x="2209299" y="1445822"/>
                  <a:pt x="2210442" y="1438176"/>
                </a:cubicBezTo>
                <a:cubicBezTo>
                  <a:pt x="2208912" y="1437947"/>
                  <a:pt x="2206675" y="1437222"/>
                  <a:pt x="2204678" y="1437510"/>
                </a:cubicBezTo>
                <a:close/>
                <a:moveTo>
                  <a:pt x="1745870" y="1437163"/>
                </a:moveTo>
                <a:cubicBezTo>
                  <a:pt x="1747782" y="1437448"/>
                  <a:pt x="1749581" y="1438500"/>
                  <a:pt x="1750231" y="1439379"/>
                </a:cubicBezTo>
                <a:cubicBezTo>
                  <a:pt x="1756351" y="1440294"/>
                  <a:pt x="1769435" y="1446941"/>
                  <a:pt x="1767415" y="1460455"/>
                </a:cubicBezTo>
                <a:cubicBezTo>
                  <a:pt x="1762826" y="1459769"/>
                  <a:pt x="1758236" y="1459084"/>
                  <a:pt x="1753646" y="1458397"/>
                </a:cubicBezTo>
                <a:cubicBezTo>
                  <a:pt x="1752502" y="1466047"/>
                  <a:pt x="1756864" y="1468263"/>
                  <a:pt x="1759695" y="1470251"/>
                </a:cubicBezTo>
                <a:cubicBezTo>
                  <a:pt x="1763828" y="1473997"/>
                  <a:pt x="1767275" y="1482332"/>
                  <a:pt x="1767662" y="1490210"/>
                </a:cubicBezTo>
                <a:cubicBezTo>
                  <a:pt x="1739894" y="1487625"/>
                  <a:pt x="1710622" y="1486379"/>
                  <a:pt x="1682854" y="1483793"/>
                </a:cubicBezTo>
                <a:cubicBezTo>
                  <a:pt x="1670639" y="1483533"/>
                  <a:pt x="1656871" y="1481475"/>
                  <a:pt x="1642872" y="1480947"/>
                </a:cubicBezTo>
                <a:cubicBezTo>
                  <a:pt x="1636752" y="1480033"/>
                  <a:pt x="1628873" y="1480420"/>
                  <a:pt x="1621478" y="1479314"/>
                </a:cubicBezTo>
                <a:lnTo>
                  <a:pt x="1618890" y="1479468"/>
                </a:lnTo>
                <a:lnTo>
                  <a:pt x="1618419" y="1483804"/>
                </a:lnTo>
                <a:cubicBezTo>
                  <a:pt x="1617264" y="1484603"/>
                  <a:pt x="1615645" y="1484361"/>
                  <a:pt x="1615071" y="1482667"/>
                </a:cubicBezTo>
                <a:lnTo>
                  <a:pt x="1618170" y="1479511"/>
                </a:lnTo>
                <a:lnTo>
                  <a:pt x="1616990" y="1479581"/>
                </a:lnTo>
                <a:cubicBezTo>
                  <a:pt x="1612584" y="1480609"/>
                  <a:pt x="1608362" y="1483350"/>
                  <a:pt x="1603772" y="1482665"/>
                </a:cubicBezTo>
                <a:cubicBezTo>
                  <a:pt x="1548033" y="1480592"/>
                  <a:pt x="1493209" y="1472400"/>
                  <a:pt x="1436714" y="1485856"/>
                </a:cubicBezTo>
                <a:cubicBezTo>
                  <a:pt x="1436872" y="1495264"/>
                  <a:pt x="1431596" y="1499168"/>
                  <a:pt x="1426778" y="1500012"/>
                </a:cubicBezTo>
                <a:cubicBezTo>
                  <a:pt x="1421985" y="1502424"/>
                  <a:pt x="1421141" y="1497605"/>
                  <a:pt x="1418996" y="1491029"/>
                </a:cubicBezTo>
                <a:cubicBezTo>
                  <a:pt x="1422056" y="1491486"/>
                  <a:pt x="1427921" y="1492362"/>
                  <a:pt x="1429064" y="1484713"/>
                </a:cubicBezTo>
                <a:cubicBezTo>
                  <a:pt x="1420139" y="1483379"/>
                  <a:pt x="1410960" y="1482007"/>
                  <a:pt x="1401779" y="1480635"/>
                </a:cubicBezTo>
                <a:cubicBezTo>
                  <a:pt x="1402623" y="1485453"/>
                  <a:pt x="1403467" y="1490272"/>
                  <a:pt x="1404311" y="1495091"/>
                </a:cubicBezTo>
                <a:cubicBezTo>
                  <a:pt x="1407829" y="1492488"/>
                  <a:pt x="1411117" y="1491415"/>
                  <a:pt x="1414406" y="1490342"/>
                </a:cubicBezTo>
                <a:cubicBezTo>
                  <a:pt x="1413720" y="1494932"/>
                  <a:pt x="1413072" y="1499267"/>
                  <a:pt x="1412386" y="1503857"/>
                </a:cubicBezTo>
                <a:cubicBezTo>
                  <a:pt x="1404736" y="1502714"/>
                  <a:pt x="1397315" y="1500041"/>
                  <a:pt x="1389856" y="1497623"/>
                </a:cubicBezTo>
                <a:cubicBezTo>
                  <a:pt x="1391843" y="1494791"/>
                  <a:pt x="1393602" y="1493491"/>
                  <a:pt x="1395589" y="1490659"/>
                </a:cubicBezTo>
                <a:cubicBezTo>
                  <a:pt x="1383349" y="1488830"/>
                  <a:pt x="1372895" y="1487267"/>
                  <a:pt x="1360654" y="1485439"/>
                </a:cubicBezTo>
                <a:cubicBezTo>
                  <a:pt x="1361727" y="1488727"/>
                  <a:pt x="1361041" y="1493317"/>
                  <a:pt x="1360622" y="1496122"/>
                </a:cubicBezTo>
                <a:cubicBezTo>
                  <a:pt x="1343563" y="1495136"/>
                  <a:pt x="1326760" y="1494190"/>
                  <a:pt x="1308400" y="1491446"/>
                </a:cubicBezTo>
                <a:cubicBezTo>
                  <a:pt x="1311004" y="1494963"/>
                  <a:pt x="1312305" y="1496722"/>
                  <a:pt x="1311848" y="1499782"/>
                </a:cubicBezTo>
                <a:cubicBezTo>
                  <a:pt x="1307029" y="1500626"/>
                  <a:pt x="1302210" y="1501470"/>
                  <a:pt x="1297392" y="1502315"/>
                </a:cubicBezTo>
                <a:cubicBezTo>
                  <a:pt x="1291043" y="1502930"/>
                  <a:pt x="1287069" y="1508593"/>
                  <a:pt x="1282250" y="1509437"/>
                </a:cubicBezTo>
                <a:cubicBezTo>
                  <a:pt x="1268506" y="1508947"/>
                  <a:pt x="1252750" y="1509721"/>
                  <a:pt x="1238294" y="1512253"/>
                </a:cubicBezTo>
                <a:cubicBezTo>
                  <a:pt x="1210095" y="1514296"/>
                  <a:pt x="1179920" y="1517346"/>
                  <a:pt x="1149962" y="1520690"/>
                </a:cubicBezTo>
                <a:cubicBezTo>
                  <a:pt x="1121534" y="1524262"/>
                  <a:pt x="1092852" y="1527798"/>
                  <a:pt x="1064424" y="1531370"/>
                </a:cubicBezTo>
                <a:cubicBezTo>
                  <a:pt x="1049968" y="1533902"/>
                  <a:pt x="1035512" y="1536434"/>
                  <a:pt x="1021541" y="1537475"/>
                </a:cubicBezTo>
                <a:cubicBezTo>
                  <a:pt x="1013663" y="1537861"/>
                  <a:pt x="1007085" y="1540006"/>
                  <a:pt x="999245" y="1540139"/>
                </a:cubicBezTo>
                <a:cubicBezTo>
                  <a:pt x="995955" y="1541211"/>
                  <a:pt x="992896" y="1540754"/>
                  <a:pt x="988078" y="1541598"/>
                </a:cubicBezTo>
                <a:cubicBezTo>
                  <a:pt x="987194" y="1537034"/>
                  <a:pt x="986123" y="1533746"/>
                  <a:pt x="985050" y="1530458"/>
                </a:cubicBezTo>
                <a:cubicBezTo>
                  <a:pt x="1001950" y="1522034"/>
                  <a:pt x="1017935" y="1519731"/>
                  <a:pt x="1033666" y="1517389"/>
                </a:cubicBezTo>
                <a:cubicBezTo>
                  <a:pt x="1043074" y="1517231"/>
                  <a:pt x="1051182" y="1515314"/>
                  <a:pt x="1060819" y="1513626"/>
                </a:cubicBezTo>
                <a:cubicBezTo>
                  <a:pt x="1067167" y="1513010"/>
                  <a:pt x="1070717" y="1499724"/>
                  <a:pt x="1077104" y="1498854"/>
                </a:cubicBezTo>
                <a:cubicBezTo>
                  <a:pt x="1083387" y="1496926"/>
                  <a:pt x="1090618" y="1500873"/>
                  <a:pt x="1096928" y="1500513"/>
                </a:cubicBezTo>
                <a:cubicBezTo>
                  <a:pt x="1104579" y="1501656"/>
                  <a:pt x="1112457" y="1501269"/>
                  <a:pt x="1120792" y="1497823"/>
                </a:cubicBezTo>
                <a:cubicBezTo>
                  <a:pt x="1127370" y="1495677"/>
                  <a:pt x="1133234" y="1496554"/>
                  <a:pt x="1139813" y="1494408"/>
                </a:cubicBezTo>
                <a:cubicBezTo>
                  <a:pt x="1142873" y="1494866"/>
                  <a:pt x="1139883" y="1483469"/>
                  <a:pt x="1140569" y="1478880"/>
                </a:cubicBezTo>
                <a:cubicBezTo>
                  <a:pt x="1147533" y="1484613"/>
                  <a:pt x="1153583" y="1496466"/>
                  <a:pt x="1161460" y="1496080"/>
                </a:cubicBezTo>
                <a:cubicBezTo>
                  <a:pt x="1166279" y="1495234"/>
                  <a:pt x="1169867" y="1481694"/>
                  <a:pt x="1172311" y="1475803"/>
                </a:cubicBezTo>
                <a:cubicBezTo>
                  <a:pt x="1171625" y="1480393"/>
                  <a:pt x="1172241" y="1486741"/>
                  <a:pt x="1171556" y="1491332"/>
                </a:cubicBezTo>
                <a:cubicBezTo>
                  <a:pt x="1176374" y="1490487"/>
                  <a:pt x="1180938" y="1489605"/>
                  <a:pt x="1184226" y="1488532"/>
                </a:cubicBezTo>
                <a:cubicBezTo>
                  <a:pt x="1188816" y="1489218"/>
                  <a:pt x="1192105" y="1488145"/>
                  <a:pt x="1195393" y="1487072"/>
                </a:cubicBezTo>
                <a:cubicBezTo>
                  <a:pt x="1197838" y="1481181"/>
                  <a:pt x="1200282" y="1475291"/>
                  <a:pt x="1202687" y="1469654"/>
                </a:cubicBezTo>
                <a:cubicBezTo>
                  <a:pt x="1203570" y="1474217"/>
                  <a:pt x="1201354" y="1478579"/>
                  <a:pt x="1202427" y="1481867"/>
                </a:cubicBezTo>
                <a:cubicBezTo>
                  <a:pt x="1205030" y="1485384"/>
                  <a:pt x="1208934" y="1490660"/>
                  <a:pt x="1213753" y="1489816"/>
                </a:cubicBezTo>
                <a:cubicBezTo>
                  <a:pt x="1215512" y="1488515"/>
                  <a:pt x="1219257" y="1484382"/>
                  <a:pt x="1222545" y="1483309"/>
                </a:cubicBezTo>
                <a:cubicBezTo>
                  <a:pt x="1225606" y="1483767"/>
                  <a:pt x="1228666" y="1484225"/>
                  <a:pt x="1233000" y="1484872"/>
                </a:cubicBezTo>
                <a:cubicBezTo>
                  <a:pt x="1233687" y="1480282"/>
                  <a:pt x="1234372" y="1475692"/>
                  <a:pt x="1235020" y="1471357"/>
                </a:cubicBezTo>
                <a:cubicBezTo>
                  <a:pt x="1239610" y="1472043"/>
                  <a:pt x="1236747" y="1480740"/>
                  <a:pt x="1236060" y="1485329"/>
                </a:cubicBezTo>
                <a:cubicBezTo>
                  <a:pt x="1262757" y="1484626"/>
                  <a:pt x="1289126" y="1494823"/>
                  <a:pt x="1316769" y="1477316"/>
                </a:cubicBezTo>
                <a:cubicBezTo>
                  <a:pt x="1322044" y="1473412"/>
                  <a:pt x="1326247" y="1466220"/>
                  <a:pt x="1332798" y="1462506"/>
                </a:cubicBezTo>
                <a:cubicBezTo>
                  <a:pt x="1338074" y="1458602"/>
                  <a:pt x="1345267" y="1462805"/>
                  <a:pt x="1351157" y="1465250"/>
                </a:cubicBezTo>
                <a:cubicBezTo>
                  <a:pt x="1356821" y="1469224"/>
                  <a:pt x="1360953" y="1472970"/>
                  <a:pt x="1368602" y="1474113"/>
                </a:cubicBezTo>
                <a:cubicBezTo>
                  <a:pt x="1373193" y="1474799"/>
                  <a:pt x="1374794" y="1464089"/>
                  <a:pt x="1379612" y="1463245"/>
                </a:cubicBezTo>
                <a:cubicBezTo>
                  <a:pt x="1389223" y="1459989"/>
                  <a:pt x="1397417" y="1478418"/>
                  <a:pt x="1409042" y="1473899"/>
                </a:cubicBezTo>
                <a:cubicBezTo>
                  <a:pt x="1414089" y="1471526"/>
                  <a:pt x="1417835" y="1467393"/>
                  <a:pt x="1423955" y="1468308"/>
                </a:cubicBezTo>
                <a:cubicBezTo>
                  <a:pt x="1431579" y="1467882"/>
                  <a:pt x="1440987" y="1467724"/>
                  <a:pt x="1448637" y="1468867"/>
                </a:cubicBezTo>
                <a:cubicBezTo>
                  <a:pt x="1454757" y="1469782"/>
                  <a:pt x="1479597" y="1479750"/>
                  <a:pt x="1483185" y="1466209"/>
                </a:cubicBezTo>
                <a:cubicBezTo>
                  <a:pt x="1484290" y="1458814"/>
                  <a:pt x="1482627" y="1450746"/>
                  <a:pt x="1487904" y="1446842"/>
                </a:cubicBezTo>
                <a:cubicBezTo>
                  <a:pt x="1491166" y="1444201"/>
                  <a:pt x="1495756" y="1444887"/>
                  <a:pt x="1500346" y="1445573"/>
                </a:cubicBezTo>
                <a:cubicBezTo>
                  <a:pt x="1499660" y="1450162"/>
                  <a:pt x="1498974" y="1454752"/>
                  <a:pt x="1498289" y="1459342"/>
                </a:cubicBezTo>
                <a:cubicBezTo>
                  <a:pt x="1510757" y="1459641"/>
                  <a:pt x="1522996" y="1461470"/>
                  <a:pt x="1535465" y="1461770"/>
                </a:cubicBezTo>
                <a:cubicBezTo>
                  <a:pt x="1538269" y="1462189"/>
                  <a:pt x="1540486" y="1457827"/>
                  <a:pt x="1544232" y="1453695"/>
                </a:cubicBezTo>
                <a:cubicBezTo>
                  <a:pt x="1547977" y="1449562"/>
                  <a:pt x="1553869" y="1452006"/>
                  <a:pt x="1556472" y="1455524"/>
                </a:cubicBezTo>
                <a:lnTo>
                  <a:pt x="1556011" y="1458606"/>
                </a:lnTo>
                <a:lnTo>
                  <a:pt x="1555440" y="1458521"/>
                </a:lnTo>
                <a:lnTo>
                  <a:pt x="1555736" y="1460445"/>
                </a:lnTo>
                <a:lnTo>
                  <a:pt x="1555328" y="1463173"/>
                </a:lnTo>
                <a:lnTo>
                  <a:pt x="1556078" y="1462662"/>
                </a:lnTo>
                <a:lnTo>
                  <a:pt x="1555736" y="1460445"/>
                </a:lnTo>
                <a:lnTo>
                  <a:pt x="1556011" y="1458606"/>
                </a:lnTo>
                <a:lnTo>
                  <a:pt x="1559699" y="1459157"/>
                </a:lnTo>
                <a:lnTo>
                  <a:pt x="1557606" y="1461621"/>
                </a:lnTo>
                <a:lnTo>
                  <a:pt x="1558975" y="1460688"/>
                </a:lnTo>
                <a:cubicBezTo>
                  <a:pt x="1562072" y="1460564"/>
                  <a:pt x="1563840" y="1466400"/>
                  <a:pt x="1567111" y="1468062"/>
                </a:cubicBezTo>
                <a:cubicBezTo>
                  <a:pt x="1573003" y="1470507"/>
                  <a:pt x="1580265" y="1463771"/>
                  <a:pt x="1586359" y="1463118"/>
                </a:cubicBezTo>
                <a:cubicBezTo>
                  <a:pt x="1585541" y="1459867"/>
                  <a:pt x="1586227" y="1455278"/>
                  <a:pt x="1584899" y="1451951"/>
                </a:cubicBezTo>
                <a:cubicBezTo>
                  <a:pt x="1589718" y="1451107"/>
                  <a:pt x="1594765" y="1448733"/>
                  <a:pt x="1600656" y="1451178"/>
                </a:cubicBezTo>
                <a:cubicBezTo>
                  <a:pt x="1603488" y="1453165"/>
                  <a:pt x="1602344" y="1460815"/>
                  <a:pt x="1601659" y="1465405"/>
                </a:cubicBezTo>
                <a:cubicBezTo>
                  <a:pt x="1615657" y="1465932"/>
                  <a:pt x="1631159" y="1465120"/>
                  <a:pt x="1646459" y="1467407"/>
                </a:cubicBezTo>
                <a:cubicBezTo>
                  <a:pt x="1645615" y="1462588"/>
                  <a:pt x="1646987" y="1453409"/>
                  <a:pt x="1644155" y="1451421"/>
                </a:cubicBezTo>
                <a:cubicBezTo>
                  <a:pt x="1642855" y="1449663"/>
                  <a:pt x="1636989" y="1448786"/>
                  <a:pt x="1637219" y="1447256"/>
                </a:cubicBezTo>
                <a:cubicBezTo>
                  <a:pt x="1637675" y="1444196"/>
                  <a:pt x="1654021" y="1448203"/>
                  <a:pt x="1655551" y="1448432"/>
                </a:cubicBezTo>
                <a:cubicBezTo>
                  <a:pt x="1660141" y="1449117"/>
                  <a:pt x="1664731" y="1449804"/>
                  <a:pt x="1670622" y="1452248"/>
                </a:cubicBezTo>
                <a:cubicBezTo>
                  <a:pt x="1676514" y="1454692"/>
                  <a:pt x="1675599" y="1460812"/>
                  <a:pt x="1674227" y="1469992"/>
                </a:cubicBezTo>
                <a:cubicBezTo>
                  <a:pt x="1679046" y="1469147"/>
                  <a:pt x="1683865" y="1468304"/>
                  <a:pt x="1688429" y="1467421"/>
                </a:cubicBezTo>
                <a:cubicBezTo>
                  <a:pt x="1687355" y="1464133"/>
                  <a:pt x="1686283" y="1460845"/>
                  <a:pt x="1685237" y="1459124"/>
                </a:cubicBezTo>
                <a:cubicBezTo>
                  <a:pt x="1688498" y="1456483"/>
                  <a:pt x="1695990" y="1448218"/>
                  <a:pt x="1698365" y="1453265"/>
                </a:cubicBezTo>
                <a:cubicBezTo>
                  <a:pt x="1703112" y="1463359"/>
                  <a:pt x="1700211" y="1472311"/>
                  <a:pt x="1709162" y="1475213"/>
                </a:cubicBezTo>
                <a:cubicBezTo>
                  <a:pt x="1712222" y="1475670"/>
                  <a:pt x="1716584" y="1477885"/>
                  <a:pt x="1718570" y="1475054"/>
                </a:cubicBezTo>
                <a:cubicBezTo>
                  <a:pt x="1720787" y="1470693"/>
                  <a:pt x="1718641" y="1464116"/>
                  <a:pt x="1720628" y="1461284"/>
                </a:cubicBezTo>
                <a:cubicBezTo>
                  <a:pt x="1724145" y="1458682"/>
                  <a:pt x="1726977" y="1460669"/>
                  <a:pt x="1728278" y="1462427"/>
                </a:cubicBezTo>
                <a:cubicBezTo>
                  <a:pt x="1732156" y="1466135"/>
                  <a:pt x="1728208" y="1473366"/>
                  <a:pt x="1727522" y="1477956"/>
                </a:cubicBezTo>
                <a:cubicBezTo>
                  <a:pt x="1733616" y="1477302"/>
                  <a:pt x="1740192" y="1475157"/>
                  <a:pt x="1745011" y="1474313"/>
                </a:cubicBezTo>
                <a:cubicBezTo>
                  <a:pt x="1745926" y="1468193"/>
                  <a:pt x="1745082" y="1463374"/>
                  <a:pt x="1744466" y="1457026"/>
                </a:cubicBezTo>
                <a:cubicBezTo>
                  <a:pt x="1741406" y="1456569"/>
                  <a:pt x="1736817" y="1455883"/>
                  <a:pt x="1733756" y="1455426"/>
                </a:cubicBezTo>
                <a:cubicBezTo>
                  <a:pt x="1732226" y="1455197"/>
                  <a:pt x="1726361" y="1454320"/>
                  <a:pt x="1726818" y="1451260"/>
                </a:cubicBezTo>
                <a:cubicBezTo>
                  <a:pt x="1727695" y="1445396"/>
                  <a:pt x="1737960" y="1448233"/>
                  <a:pt x="1739222" y="1450247"/>
                </a:cubicBezTo>
                <a:cubicBezTo>
                  <a:pt x="1739222" y="1450247"/>
                  <a:pt x="1753259" y="1450519"/>
                  <a:pt x="1749545" y="1443968"/>
                </a:cubicBezTo>
                <a:cubicBezTo>
                  <a:pt x="1748244" y="1442210"/>
                  <a:pt x="1740366" y="1442597"/>
                  <a:pt x="1740822" y="1439537"/>
                </a:cubicBezTo>
                <a:cubicBezTo>
                  <a:pt x="1741930" y="1437357"/>
                  <a:pt x="1743957" y="1436877"/>
                  <a:pt x="1745870" y="1437163"/>
                </a:cubicBezTo>
                <a:close/>
                <a:moveTo>
                  <a:pt x="2950016" y="1435387"/>
                </a:moveTo>
                <a:cubicBezTo>
                  <a:pt x="2950315" y="1436433"/>
                  <a:pt x="2951532" y="1438943"/>
                  <a:pt x="2954168" y="1443626"/>
                </a:cubicBezTo>
                <a:cubicBezTo>
                  <a:pt x="2959993" y="1451637"/>
                  <a:pt x="2966029" y="1460920"/>
                  <a:pt x="2970580" y="1469099"/>
                </a:cubicBezTo>
                <a:cubicBezTo>
                  <a:pt x="2979485" y="1483762"/>
                  <a:pt x="2983536" y="1491713"/>
                  <a:pt x="2991215" y="1505068"/>
                </a:cubicBezTo>
                <a:cubicBezTo>
                  <a:pt x="3004465" y="1526423"/>
                  <a:pt x="3024253" y="1549470"/>
                  <a:pt x="3037756" y="1570834"/>
                </a:cubicBezTo>
                <a:cubicBezTo>
                  <a:pt x="3049000" y="1587579"/>
                  <a:pt x="3059878" y="1603943"/>
                  <a:pt x="3071124" y="1620663"/>
                </a:cubicBezTo>
                <a:lnTo>
                  <a:pt x="3084271" y="1639864"/>
                </a:lnTo>
                <a:lnTo>
                  <a:pt x="3029671" y="1554229"/>
                </a:lnTo>
                <a:lnTo>
                  <a:pt x="3024342" y="1546725"/>
                </a:lnTo>
                <a:cubicBezTo>
                  <a:pt x="3003372" y="1513283"/>
                  <a:pt x="2982312" y="1482586"/>
                  <a:pt x="2958645" y="1446308"/>
                </a:cubicBezTo>
                <a:cubicBezTo>
                  <a:pt x="2956495" y="1442275"/>
                  <a:pt x="2949120" y="1432247"/>
                  <a:pt x="2950016" y="1435387"/>
                </a:cubicBezTo>
                <a:close/>
                <a:moveTo>
                  <a:pt x="1690270" y="1433033"/>
                </a:moveTo>
                <a:cubicBezTo>
                  <a:pt x="1696016" y="1433892"/>
                  <a:pt x="1703510" y="1435011"/>
                  <a:pt x="1711004" y="1436131"/>
                </a:cubicBezTo>
                <a:cubicBezTo>
                  <a:pt x="1710320" y="1440708"/>
                  <a:pt x="1710718" y="1448305"/>
                  <a:pt x="1707263" y="1450908"/>
                </a:cubicBezTo>
                <a:cubicBezTo>
                  <a:pt x="1703354" y="1456562"/>
                  <a:pt x="1700226" y="1446738"/>
                  <a:pt x="1697456" y="1444764"/>
                </a:cubicBezTo>
                <a:cubicBezTo>
                  <a:pt x="1694648" y="1443045"/>
                  <a:pt x="1688902" y="1442186"/>
                  <a:pt x="1690270" y="1433033"/>
                </a:cubicBezTo>
                <a:close/>
                <a:moveTo>
                  <a:pt x="2127453" y="1432029"/>
                </a:moveTo>
                <a:cubicBezTo>
                  <a:pt x="2137702" y="1436686"/>
                  <a:pt x="2149453" y="1440006"/>
                  <a:pt x="2159701" y="1444664"/>
                </a:cubicBezTo>
                <a:cubicBezTo>
                  <a:pt x="2160215" y="1441223"/>
                  <a:pt x="2150535" y="1435379"/>
                  <a:pt x="2139125" y="1433015"/>
                </a:cubicBezTo>
                <a:cubicBezTo>
                  <a:pt x="2135323" y="1432227"/>
                  <a:pt x="2131328" y="1431826"/>
                  <a:pt x="2127453" y="1432029"/>
                </a:cubicBezTo>
                <a:close/>
                <a:moveTo>
                  <a:pt x="1625895" y="1431458"/>
                </a:moveTo>
                <a:cubicBezTo>
                  <a:pt x="1624969" y="1437650"/>
                  <a:pt x="1623582" y="1446938"/>
                  <a:pt x="1618726" y="1446212"/>
                </a:cubicBezTo>
                <a:cubicBezTo>
                  <a:pt x="1619651" y="1440021"/>
                  <a:pt x="1619420" y="1430491"/>
                  <a:pt x="1625895" y="1431458"/>
                </a:cubicBezTo>
                <a:close/>
                <a:moveTo>
                  <a:pt x="1839915" y="1431412"/>
                </a:moveTo>
                <a:cubicBezTo>
                  <a:pt x="1853734" y="1433476"/>
                  <a:pt x="1867320" y="1437089"/>
                  <a:pt x="1881369" y="1437606"/>
                </a:cubicBezTo>
                <a:cubicBezTo>
                  <a:pt x="1882905" y="1437836"/>
                  <a:pt x="1884851" y="1437830"/>
                  <a:pt x="1886919" y="1437942"/>
                </a:cubicBezTo>
                <a:cubicBezTo>
                  <a:pt x="1888470" y="1438025"/>
                  <a:pt x="1890089" y="1438174"/>
                  <a:pt x="1891655" y="1438538"/>
                </a:cubicBezTo>
                <a:cubicBezTo>
                  <a:pt x="1896351" y="1439629"/>
                  <a:pt x="1900563" y="1442650"/>
                  <a:pt x="1900990" y="1451616"/>
                </a:cubicBezTo>
                <a:cubicBezTo>
                  <a:pt x="1880444" y="1443798"/>
                  <a:pt x="1859412" y="1437490"/>
                  <a:pt x="1839915" y="1431412"/>
                </a:cubicBezTo>
                <a:close/>
                <a:moveTo>
                  <a:pt x="6085809" y="1429535"/>
                </a:moveTo>
                <a:lnTo>
                  <a:pt x="6089583" y="1431762"/>
                </a:lnTo>
                <a:cubicBezTo>
                  <a:pt x="6094498" y="1435042"/>
                  <a:pt x="6099296" y="1438669"/>
                  <a:pt x="6103587" y="1442541"/>
                </a:cubicBezTo>
                <a:close/>
                <a:moveTo>
                  <a:pt x="1551998" y="1427766"/>
                </a:moveTo>
                <a:cubicBezTo>
                  <a:pt x="1556373" y="1428420"/>
                  <a:pt x="1560982" y="1427505"/>
                  <a:pt x="1559575" y="1436916"/>
                </a:cubicBezTo>
                <a:cubicBezTo>
                  <a:pt x="1556660" y="1436480"/>
                  <a:pt x="1550591" y="1437177"/>
                  <a:pt x="1551998" y="1427766"/>
                </a:cubicBezTo>
                <a:close/>
                <a:moveTo>
                  <a:pt x="943769" y="1427080"/>
                </a:moveTo>
                <a:cubicBezTo>
                  <a:pt x="953288" y="1426606"/>
                  <a:pt x="970621" y="1440057"/>
                  <a:pt x="973912" y="1441739"/>
                </a:cubicBezTo>
                <a:cubicBezTo>
                  <a:pt x="962992" y="1443679"/>
                  <a:pt x="951811" y="1447363"/>
                  <a:pt x="941163" y="1448228"/>
                </a:cubicBezTo>
                <a:lnTo>
                  <a:pt x="931480" y="1447999"/>
                </a:lnTo>
                <a:lnTo>
                  <a:pt x="930234" y="1451962"/>
                </a:lnTo>
                <a:cubicBezTo>
                  <a:pt x="928317" y="1455030"/>
                  <a:pt x="925298" y="1453740"/>
                  <a:pt x="923014" y="1453399"/>
                </a:cubicBezTo>
                <a:cubicBezTo>
                  <a:pt x="923558" y="1449753"/>
                  <a:pt x="924973" y="1448100"/>
                  <a:pt x="926633" y="1447417"/>
                </a:cubicBezTo>
                <a:lnTo>
                  <a:pt x="931021" y="1447269"/>
                </a:lnTo>
                <a:lnTo>
                  <a:pt x="933065" y="1442405"/>
                </a:lnTo>
                <a:cubicBezTo>
                  <a:pt x="936363" y="1439103"/>
                  <a:pt x="942023" y="1441736"/>
                  <a:pt x="945489" y="1442253"/>
                </a:cubicBezTo>
                <a:cubicBezTo>
                  <a:pt x="946648" y="1434492"/>
                  <a:pt x="942027" y="1433801"/>
                  <a:pt x="937662" y="1433148"/>
                </a:cubicBezTo>
                <a:cubicBezTo>
                  <a:pt x="938291" y="1428944"/>
                  <a:pt x="940595" y="1427239"/>
                  <a:pt x="943769" y="1427080"/>
                </a:cubicBezTo>
                <a:close/>
                <a:moveTo>
                  <a:pt x="1638570" y="1425308"/>
                </a:moveTo>
                <a:cubicBezTo>
                  <a:pt x="1643210" y="1426002"/>
                  <a:pt x="1646305" y="1426464"/>
                  <a:pt x="1649399" y="1426926"/>
                </a:cubicBezTo>
                <a:cubicBezTo>
                  <a:pt x="1655586" y="1427850"/>
                  <a:pt x="1660227" y="1428544"/>
                  <a:pt x="1666415" y="1429469"/>
                </a:cubicBezTo>
                <a:cubicBezTo>
                  <a:pt x="1665945" y="1432616"/>
                  <a:pt x="1665474" y="1435763"/>
                  <a:pt x="1665278" y="1437075"/>
                </a:cubicBezTo>
                <a:cubicBezTo>
                  <a:pt x="1662184" y="1436612"/>
                  <a:pt x="1659090" y="1436150"/>
                  <a:pt x="1654450" y="1435457"/>
                </a:cubicBezTo>
                <a:cubicBezTo>
                  <a:pt x="1649808" y="1434763"/>
                  <a:pt x="1643621" y="1433839"/>
                  <a:pt x="1637433" y="1432914"/>
                </a:cubicBezTo>
                <a:cubicBezTo>
                  <a:pt x="1637629" y="1431603"/>
                  <a:pt x="1638099" y="1428455"/>
                  <a:pt x="1638570" y="1425308"/>
                </a:cubicBezTo>
                <a:close/>
                <a:moveTo>
                  <a:pt x="963236" y="1422568"/>
                </a:moveTo>
                <a:cubicBezTo>
                  <a:pt x="963965" y="1422677"/>
                  <a:pt x="964891" y="1422713"/>
                  <a:pt x="965848" y="1422856"/>
                </a:cubicBezTo>
                <a:cubicBezTo>
                  <a:pt x="968718" y="1423285"/>
                  <a:pt x="971865" y="1424679"/>
                  <a:pt x="970785" y="1431905"/>
                </a:cubicBezTo>
                <a:cubicBezTo>
                  <a:pt x="966410" y="1431251"/>
                  <a:pt x="961836" y="1431936"/>
                  <a:pt x="963236" y="1422568"/>
                </a:cubicBezTo>
                <a:close/>
                <a:moveTo>
                  <a:pt x="1952369" y="1422486"/>
                </a:moveTo>
                <a:cubicBezTo>
                  <a:pt x="1955523" y="1422169"/>
                  <a:pt x="1958131" y="1422264"/>
                  <a:pt x="1960291" y="1422903"/>
                </a:cubicBezTo>
                <a:cubicBezTo>
                  <a:pt x="1966776" y="1424820"/>
                  <a:pt x="1969251" y="1431636"/>
                  <a:pt x="1970455" y="1446973"/>
                </a:cubicBezTo>
                <a:cubicBezTo>
                  <a:pt x="1976302" y="1449422"/>
                  <a:pt x="2002336" y="1450163"/>
                  <a:pt x="2000034" y="1465567"/>
                </a:cubicBezTo>
                <a:cubicBezTo>
                  <a:pt x="1985072" y="1461756"/>
                  <a:pt x="1971882" y="1458210"/>
                  <a:pt x="1958209" y="1456167"/>
                </a:cubicBezTo>
                <a:cubicBezTo>
                  <a:pt x="1950843" y="1453492"/>
                  <a:pt x="1930195" y="1458280"/>
                  <a:pt x="1931207" y="1441109"/>
                </a:cubicBezTo>
                <a:cubicBezTo>
                  <a:pt x="1931898" y="1436488"/>
                  <a:pt x="1930241" y="1426791"/>
                  <a:pt x="1933471" y="1425962"/>
                </a:cubicBezTo>
                <a:cubicBezTo>
                  <a:pt x="1938466" y="1421983"/>
                  <a:pt x="1946062" y="1423118"/>
                  <a:pt x="1952369" y="1422486"/>
                </a:cubicBezTo>
                <a:close/>
                <a:moveTo>
                  <a:pt x="1919509" y="1421305"/>
                </a:moveTo>
                <a:cubicBezTo>
                  <a:pt x="1924795" y="1421865"/>
                  <a:pt x="1929185" y="1424430"/>
                  <a:pt x="1927934" y="1432802"/>
                </a:cubicBezTo>
                <a:cubicBezTo>
                  <a:pt x="1921708" y="1431872"/>
                  <a:pt x="1903432" y="1437042"/>
                  <a:pt x="1905704" y="1421843"/>
                </a:cubicBezTo>
                <a:cubicBezTo>
                  <a:pt x="1908039" y="1422192"/>
                  <a:pt x="1914222" y="1420746"/>
                  <a:pt x="1919509" y="1421305"/>
                </a:cubicBezTo>
                <a:close/>
                <a:moveTo>
                  <a:pt x="1765489" y="1421131"/>
                </a:moveTo>
                <a:cubicBezTo>
                  <a:pt x="1768518" y="1421002"/>
                  <a:pt x="1771545" y="1423390"/>
                  <a:pt x="1772338" y="1428153"/>
                </a:cubicBezTo>
                <a:cubicBezTo>
                  <a:pt x="1767696" y="1429007"/>
                  <a:pt x="1763283" y="1428347"/>
                  <a:pt x="1758641" y="1429202"/>
                </a:cubicBezTo>
                <a:cubicBezTo>
                  <a:pt x="1759433" y="1423902"/>
                  <a:pt x="1762461" y="1421259"/>
                  <a:pt x="1765489" y="1421131"/>
                </a:cubicBezTo>
                <a:close/>
                <a:moveTo>
                  <a:pt x="1775597" y="1420077"/>
                </a:moveTo>
                <a:cubicBezTo>
                  <a:pt x="1775785" y="1420469"/>
                  <a:pt x="1775626" y="1421533"/>
                  <a:pt x="1775308" y="1423663"/>
                </a:cubicBezTo>
                <a:cubicBezTo>
                  <a:pt x="1773592" y="1421955"/>
                  <a:pt x="1773592" y="1421955"/>
                  <a:pt x="1773805" y="1420535"/>
                </a:cubicBezTo>
                <a:cubicBezTo>
                  <a:pt x="1774874" y="1419970"/>
                  <a:pt x="1775409" y="1419686"/>
                  <a:pt x="1775597" y="1420077"/>
                </a:cubicBezTo>
                <a:close/>
                <a:moveTo>
                  <a:pt x="1804618" y="1419993"/>
                </a:moveTo>
                <a:cubicBezTo>
                  <a:pt x="1809515" y="1420333"/>
                  <a:pt x="1813408" y="1422479"/>
                  <a:pt x="1812265" y="1430128"/>
                </a:cubicBezTo>
                <a:cubicBezTo>
                  <a:pt x="1807768" y="1429455"/>
                  <a:pt x="1788661" y="1435983"/>
                  <a:pt x="1790947" y="1420686"/>
                </a:cubicBezTo>
                <a:cubicBezTo>
                  <a:pt x="1793820" y="1421116"/>
                  <a:pt x="1799721" y="1419652"/>
                  <a:pt x="1804618" y="1419993"/>
                </a:cubicBezTo>
                <a:close/>
                <a:moveTo>
                  <a:pt x="982426" y="1417240"/>
                </a:moveTo>
                <a:cubicBezTo>
                  <a:pt x="985422" y="1417688"/>
                  <a:pt x="991385" y="1417088"/>
                  <a:pt x="990078" y="1425837"/>
                </a:cubicBezTo>
                <a:cubicBezTo>
                  <a:pt x="985582" y="1425166"/>
                  <a:pt x="981336" y="1424531"/>
                  <a:pt x="982426" y="1417240"/>
                </a:cubicBezTo>
                <a:close/>
                <a:moveTo>
                  <a:pt x="1740247" y="1412766"/>
                </a:moveTo>
                <a:cubicBezTo>
                  <a:pt x="1743028" y="1412860"/>
                  <a:pt x="1745680" y="1413252"/>
                  <a:pt x="1748004" y="1414126"/>
                </a:cubicBezTo>
                <a:cubicBezTo>
                  <a:pt x="1751103" y="1415290"/>
                  <a:pt x="1753618" y="1417310"/>
                  <a:pt x="1755075" y="1420624"/>
                </a:cubicBezTo>
                <a:cubicBezTo>
                  <a:pt x="1741571" y="1418605"/>
                  <a:pt x="1729341" y="1416778"/>
                  <a:pt x="1717111" y="1414951"/>
                </a:cubicBezTo>
                <a:cubicBezTo>
                  <a:pt x="1722398" y="1414870"/>
                  <a:pt x="1731904" y="1412481"/>
                  <a:pt x="1740247" y="1412766"/>
                </a:cubicBezTo>
                <a:close/>
                <a:moveTo>
                  <a:pt x="1029106" y="1411640"/>
                </a:moveTo>
                <a:cubicBezTo>
                  <a:pt x="1037550" y="1410207"/>
                  <a:pt x="1045826" y="1409904"/>
                  <a:pt x="1054214" y="1411928"/>
                </a:cubicBezTo>
                <a:cubicBezTo>
                  <a:pt x="1050223" y="1417489"/>
                  <a:pt x="1047551" y="1424789"/>
                  <a:pt x="1041369" y="1423865"/>
                </a:cubicBezTo>
                <a:cubicBezTo>
                  <a:pt x="1034961" y="1424448"/>
                  <a:pt x="1029713" y="1419044"/>
                  <a:pt x="1021983" y="1417889"/>
                </a:cubicBezTo>
                <a:cubicBezTo>
                  <a:pt x="1021308" y="1422408"/>
                  <a:pt x="1020633" y="1426926"/>
                  <a:pt x="1019957" y="1431444"/>
                </a:cubicBezTo>
                <a:cubicBezTo>
                  <a:pt x="1015997" y="1426233"/>
                  <a:pt x="1008718" y="1422066"/>
                  <a:pt x="1002986" y="1418130"/>
                </a:cubicBezTo>
                <a:cubicBezTo>
                  <a:pt x="1012050" y="1415635"/>
                  <a:pt x="1020662" y="1413073"/>
                  <a:pt x="1029106" y="1411640"/>
                </a:cubicBezTo>
                <a:close/>
                <a:moveTo>
                  <a:pt x="1872533" y="1408945"/>
                </a:moveTo>
                <a:cubicBezTo>
                  <a:pt x="1873490" y="1409088"/>
                  <a:pt x="1874387" y="1409325"/>
                  <a:pt x="1875115" y="1409433"/>
                </a:cubicBezTo>
                <a:cubicBezTo>
                  <a:pt x="1873715" y="1418801"/>
                  <a:pt x="1869540" y="1416809"/>
                  <a:pt x="1865165" y="1416155"/>
                </a:cubicBezTo>
                <a:cubicBezTo>
                  <a:pt x="1866246" y="1408929"/>
                  <a:pt x="1869662" y="1408516"/>
                  <a:pt x="1872533" y="1408945"/>
                </a:cubicBezTo>
                <a:close/>
                <a:moveTo>
                  <a:pt x="1581510" y="1406984"/>
                </a:moveTo>
                <a:cubicBezTo>
                  <a:pt x="1587791" y="1408318"/>
                  <a:pt x="1593894" y="1413187"/>
                  <a:pt x="1594342" y="1419585"/>
                </a:cubicBezTo>
                <a:cubicBezTo>
                  <a:pt x="1585600" y="1418278"/>
                  <a:pt x="1576607" y="1416934"/>
                  <a:pt x="1567614" y="1415590"/>
                </a:cubicBezTo>
                <a:cubicBezTo>
                  <a:pt x="1568771" y="1407850"/>
                  <a:pt x="1575229" y="1405650"/>
                  <a:pt x="1581510" y="1406984"/>
                </a:cubicBezTo>
                <a:close/>
                <a:moveTo>
                  <a:pt x="1081079" y="1403129"/>
                </a:moveTo>
                <a:cubicBezTo>
                  <a:pt x="1084227" y="1403599"/>
                  <a:pt x="1088886" y="1402927"/>
                  <a:pt x="1087486" y="1412295"/>
                </a:cubicBezTo>
                <a:cubicBezTo>
                  <a:pt x="1084601" y="1411863"/>
                  <a:pt x="1079639" y="1412764"/>
                  <a:pt x="1081079" y="1403129"/>
                </a:cubicBezTo>
                <a:close/>
                <a:moveTo>
                  <a:pt x="1125050" y="1396520"/>
                </a:moveTo>
                <a:cubicBezTo>
                  <a:pt x="1129224" y="1396568"/>
                  <a:pt x="1134479" y="1396752"/>
                  <a:pt x="1141485" y="1396997"/>
                </a:cubicBezTo>
                <a:cubicBezTo>
                  <a:pt x="1127238" y="1398075"/>
                  <a:pt x="1112991" y="1399153"/>
                  <a:pt x="1098509" y="1401800"/>
                </a:cubicBezTo>
                <a:cubicBezTo>
                  <a:pt x="1109722" y="1397462"/>
                  <a:pt x="1112526" y="1396378"/>
                  <a:pt x="1125050" y="1396520"/>
                </a:cubicBezTo>
                <a:close/>
                <a:moveTo>
                  <a:pt x="1154569" y="1392291"/>
                </a:moveTo>
                <a:cubicBezTo>
                  <a:pt x="1158824" y="1392729"/>
                  <a:pt x="1163376" y="1393805"/>
                  <a:pt x="1164913" y="1394035"/>
                </a:cubicBezTo>
                <a:cubicBezTo>
                  <a:pt x="1162831" y="1407967"/>
                  <a:pt x="1143778" y="1398790"/>
                  <a:pt x="1146009" y="1394375"/>
                </a:cubicBezTo>
                <a:cubicBezTo>
                  <a:pt x="1146357" y="1392053"/>
                  <a:pt x="1150314" y="1391853"/>
                  <a:pt x="1154569" y="1392291"/>
                </a:cubicBezTo>
                <a:close/>
                <a:moveTo>
                  <a:pt x="1181667" y="1386264"/>
                </a:moveTo>
                <a:cubicBezTo>
                  <a:pt x="1186014" y="1386726"/>
                  <a:pt x="1190396" y="1389638"/>
                  <a:pt x="1191527" y="1392815"/>
                </a:cubicBezTo>
                <a:cubicBezTo>
                  <a:pt x="1185024" y="1393347"/>
                  <a:pt x="1178741" y="1392409"/>
                  <a:pt x="1172019" y="1394413"/>
                </a:cubicBezTo>
                <a:cubicBezTo>
                  <a:pt x="1173009" y="1387791"/>
                  <a:pt x="1177321" y="1385803"/>
                  <a:pt x="1181667" y="1386264"/>
                </a:cubicBezTo>
                <a:close/>
                <a:moveTo>
                  <a:pt x="1215496" y="1386221"/>
                </a:moveTo>
                <a:cubicBezTo>
                  <a:pt x="1213517" y="1399465"/>
                  <a:pt x="1195972" y="1393834"/>
                  <a:pt x="1192604" y="1387313"/>
                </a:cubicBezTo>
                <a:cubicBezTo>
                  <a:pt x="1200289" y="1385453"/>
                  <a:pt x="1208002" y="1385101"/>
                  <a:pt x="1215496" y="1386221"/>
                </a:cubicBezTo>
                <a:close/>
                <a:moveTo>
                  <a:pt x="1259341" y="1372794"/>
                </a:moveTo>
                <a:cubicBezTo>
                  <a:pt x="1270661" y="1371238"/>
                  <a:pt x="1281886" y="1371660"/>
                  <a:pt x="1292866" y="1373234"/>
                </a:cubicBezTo>
                <a:cubicBezTo>
                  <a:pt x="1300186" y="1374284"/>
                  <a:pt x="1307397" y="1375845"/>
                  <a:pt x="1314454" y="1377674"/>
                </a:cubicBezTo>
                <a:cubicBezTo>
                  <a:pt x="1302864" y="1392723"/>
                  <a:pt x="1285912" y="1393287"/>
                  <a:pt x="1271753" y="1394268"/>
                </a:cubicBezTo>
                <a:cubicBezTo>
                  <a:pt x="1256071" y="1395023"/>
                  <a:pt x="1237143" y="1398390"/>
                  <a:pt x="1225248" y="1384222"/>
                </a:cubicBezTo>
                <a:cubicBezTo>
                  <a:pt x="1236607" y="1377884"/>
                  <a:pt x="1248021" y="1374350"/>
                  <a:pt x="1259341" y="1372794"/>
                </a:cubicBezTo>
                <a:close/>
                <a:moveTo>
                  <a:pt x="2798320" y="1371496"/>
                </a:moveTo>
                <a:cubicBezTo>
                  <a:pt x="2798487" y="1366121"/>
                  <a:pt x="2822103" y="1396817"/>
                  <a:pt x="2828039" y="1409451"/>
                </a:cubicBezTo>
                <a:cubicBezTo>
                  <a:pt x="2903037" y="1523428"/>
                  <a:pt x="2975690" y="1637525"/>
                  <a:pt x="3049224" y="1750645"/>
                </a:cubicBezTo>
                <a:lnTo>
                  <a:pt x="3074630" y="1789156"/>
                </a:lnTo>
                <a:lnTo>
                  <a:pt x="3071966" y="1787282"/>
                </a:lnTo>
                <a:lnTo>
                  <a:pt x="3070806" y="1793008"/>
                </a:lnTo>
                <a:lnTo>
                  <a:pt x="3017008" y="1708500"/>
                </a:lnTo>
                <a:cubicBezTo>
                  <a:pt x="2944973" y="1600651"/>
                  <a:pt x="2869442" y="1498880"/>
                  <a:pt x="2807492" y="1390900"/>
                </a:cubicBezTo>
                <a:cubicBezTo>
                  <a:pt x="2800813" y="1379087"/>
                  <a:pt x="2798264" y="1373288"/>
                  <a:pt x="2798320" y="1371496"/>
                </a:cubicBezTo>
                <a:close/>
                <a:moveTo>
                  <a:pt x="1350311" y="1368443"/>
                </a:moveTo>
                <a:cubicBezTo>
                  <a:pt x="1349627" y="1373019"/>
                  <a:pt x="1348943" y="1377596"/>
                  <a:pt x="1348259" y="1382173"/>
                </a:cubicBezTo>
                <a:cubicBezTo>
                  <a:pt x="1344804" y="1384775"/>
                  <a:pt x="1341602" y="1387416"/>
                  <a:pt x="1338414" y="1388240"/>
                </a:cubicBezTo>
                <a:cubicBezTo>
                  <a:pt x="1336062" y="1383469"/>
                  <a:pt x="1330751" y="1377997"/>
                  <a:pt x="1326939" y="1372748"/>
                </a:cubicBezTo>
                <a:cubicBezTo>
                  <a:pt x="1334888" y="1370817"/>
                  <a:pt x="1342610" y="1370411"/>
                  <a:pt x="1350311" y="1368443"/>
                </a:cubicBezTo>
                <a:close/>
                <a:moveTo>
                  <a:pt x="1432864" y="1366988"/>
                </a:moveTo>
                <a:cubicBezTo>
                  <a:pt x="1432414" y="1369998"/>
                  <a:pt x="1432362" y="1380760"/>
                  <a:pt x="1429095" y="1381811"/>
                </a:cubicBezTo>
                <a:cubicBezTo>
                  <a:pt x="1424532" y="1381129"/>
                  <a:pt x="1419970" y="1380447"/>
                  <a:pt x="1416928" y="1379993"/>
                </a:cubicBezTo>
                <a:cubicBezTo>
                  <a:pt x="1406057" y="1379906"/>
                  <a:pt x="1395186" y="1379820"/>
                  <a:pt x="1382823" y="1381051"/>
                </a:cubicBezTo>
                <a:cubicBezTo>
                  <a:pt x="1378036" y="1381874"/>
                  <a:pt x="1352578" y="1385762"/>
                  <a:pt x="1355052" y="1369208"/>
                </a:cubicBezTo>
                <a:cubicBezTo>
                  <a:pt x="1381581" y="1368556"/>
                  <a:pt x="1406335" y="1367639"/>
                  <a:pt x="1432864" y="1366988"/>
                </a:cubicBezTo>
                <a:close/>
                <a:moveTo>
                  <a:pt x="1000031" y="1364367"/>
                </a:moveTo>
                <a:cubicBezTo>
                  <a:pt x="1000552" y="1366001"/>
                  <a:pt x="1000757" y="1367200"/>
                  <a:pt x="1000586" y="1368342"/>
                </a:cubicBezTo>
                <a:lnTo>
                  <a:pt x="999635" y="1370389"/>
                </a:lnTo>
                <a:lnTo>
                  <a:pt x="1001669" y="1368770"/>
                </a:lnTo>
                <a:cubicBezTo>
                  <a:pt x="1002793" y="1368373"/>
                  <a:pt x="1003957" y="1368359"/>
                  <a:pt x="1005092" y="1368529"/>
                </a:cubicBezTo>
                <a:cubicBezTo>
                  <a:pt x="1007363" y="1368868"/>
                  <a:pt x="1009524" y="1369943"/>
                  <a:pt x="1011038" y="1370169"/>
                </a:cubicBezTo>
                <a:cubicBezTo>
                  <a:pt x="1009884" y="1377895"/>
                  <a:pt x="1004980" y="1375751"/>
                  <a:pt x="1001415" y="1373385"/>
                </a:cubicBezTo>
                <a:lnTo>
                  <a:pt x="999029" y="1371688"/>
                </a:lnTo>
                <a:lnTo>
                  <a:pt x="998893" y="1371980"/>
                </a:lnTo>
                <a:cubicBezTo>
                  <a:pt x="997872" y="1370272"/>
                  <a:pt x="997872" y="1370272"/>
                  <a:pt x="996600" y="1368525"/>
                </a:cubicBezTo>
                <a:cubicBezTo>
                  <a:pt x="998328" y="1367226"/>
                  <a:pt x="998555" y="1365703"/>
                  <a:pt x="1000031" y="1364367"/>
                </a:cubicBezTo>
                <a:close/>
                <a:moveTo>
                  <a:pt x="957532" y="1361897"/>
                </a:moveTo>
                <a:cubicBezTo>
                  <a:pt x="963567" y="1363189"/>
                  <a:pt x="969350" y="1366393"/>
                  <a:pt x="974139" y="1371008"/>
                </a:cubicBezTo>
                <a:cubicBezTo>
                  <a:pt x="915664" y="1386969"/>
                  <a:pt x="857153" y="1403184"/>
                  <a:pt x="799982" y="1420899"/>
                </a:cubicBezTo>
                <a:cubicBezTo>
                  <a:pt x="770854" y="1429026"/>
                  <a:pt x="741470" y="1437114"/>
                  <a:pt x="712341" y="1445240"/>
                </a:cubicBezTo>
                <a:cubicBezTo>
                  <a:pt x="699219" y="1449260"/>
                  <a:pt x="686541" y="1452044"/>
                  <a:pt x="673153" y="1457843"/>
                </a:cubicBezTo>
                <a:cubicBezTo>
                  <a:pt x="666572" y="1459980"/>
                  <a:pt x="650741" y="1471653"/>
                  <a:pt x="646212" y="1460057"/>
                </a:cubicBezTo>
                <a:cubicBezTo>
                  <a:pt x="646668" y="1457006"/>
                  <a:pt x="647352" y="1452428"/>
                  <a:pt x="647808" y="1449377"/>
                </a:cubicBezTo>
                <a:cubicBezTo>
                  <a:pt x="651098" y="1448308"/>
                  <a:pt x="655919" y="1447469"/>
                  <a:pt x="659209" y="1446400"/>
                </a:cubicBezTo>
                <a:cubicBezTo>
                  <a:pt x="666017" y="1442738"/>
                  <a:pt x="674129" y="1440830"/>
                  <a:pt x="682241" y="1438923"/>
                </a:cubicBezTo>
                <a:cubicBezTo>
                  <a:pt x="696868" y="1433569"/>
                  <a:pt x="711559" y="1429525"/>
                  <a:pt x="726251" y="1425480"/>
                </a:cubicBezTo>
                <a:cubicBezTo>
                  <a:pt x="755607" y="1415828"/>
                  <a:pt x="784990" y="1407740"/>
                  <a:pt x="814082" y="1399868"/>
                </a:cubicBezTo>
                <a:cubicBezTo>
                  <a:pt x="843465" y="1391779"/>
                  <a:pt x="870833" y="1384949"/>
                  <a:pt x="899734" y="1378349"/>
                </a:cubicBezTo>
                <a:cubicBezTo>
                  <a:pt x="907846" y="1376441"/>
                  <a:pt x="914161" y="1376085"/>
                  <a:pt x="922272" y="1374177"/>
                </a:cubicBezTo>
                <a:cubicBezTo>
                  <a:pt x="928852" y="1372040"/>
                  <a:pt x="934357" y="1366624"/>
                  <a:pt x="939406" y="1364258"/>
                </a:cubicBezTo>
                <a:cubicBezTo>
                  <a:pt x="945207" y="1361225"/>
                  <a:pt x="951496" y="1360605"/>
                  <a:pt x="957532" y="1361897"/>
                </a:cubicBezTo>
                <a:close/>
                <a:moveTo>
                  <a:pt x="991043" y="1359575"/>
                </a:moveTo>
                <a:cubicBezTo>
                  <a:pt x="994039" y="1360023"/>
                  <a:pt x="996809" y="1361995"/>
                  <a:pt x="999329" y="1363929"/>
                </a:cubicBezTo>
                <a:cubicBezTo>
                  <a:pt x="995899" y="1368087"/>
                  <a:pt x="989904" y="1367191"/>
                  <a:pt x="991043" y="1359575"/>
                </a:cubicBezTo>
                <a:close/>
                <a:moveTo>
                  <a:pt x="1897746" y="1359271"/>
                </a:moveTo>
                <a:lnTo>
                  <a:pt x="1897232" y="1359310"/>
                </a:lnTo>
                <a:lnTo>
                  <a:pt x="1898469" y="1360735"/>
                </a:lnTo>
                <a:lnTo>
                  <a:pt x="1898563" y="1360565"/>
                </a:lnTo>
                <a:cubicBezTo>
                  <a:pt x="1898738" y="1359712"/>
                  <a:pt x="1898383" y="1359366"/>
                  <a:pt x="1897746" y="1359271"/>
                </a:cubicBezTo>
                <a:close/>
                <a:moveTo>
                  <a:pt x="1456480" y="1347532"/>
                </a:moveTo>
                <a:cubicBezTo>
                  <a:pt x="1460408" y="1352784"/>
                  <a:pt x="1462836" y="1357552"/>
                  <a:pt x="1467180" y="1360015"/>
                </a:cubicBezTo>
                <a:cubicBezTo>
                  <a:pt x="1473325" y="1360934"/>
                  <a:pt x="1479470" y="1361852"/>
                  <a:pt x="1485615" y="1362770"/>
                </a:cubicBezTo>
                <a:cubicBezTo>
                  <a:pt x="1475753" y="1365702"/>
                  <a:pt x="1465627" y="1370408"/>
                  <a:pt x="1455955" y="1372072"/>
                </a:cubicBezTo>
                <a:cubicBezTo>
                  <a:pt x="1451118" y="1372904"/>
                  <a:pt x="1448045" y="1372445"/>
                  <a:pt x="1443693" y="1371794"/>
                </a:cubicBezTo>
                <a:cubicBezTo>
                  <a:pt x="1440620" y="1371336"/>
                  <a:pt x="1440220" y="1363502"/>
                  <a:pt x="1439138" y="1360230"/>
                </a:cubicBezTo>
                <a:cubicBezTo>
                  <a:pt x="1443748" y="1360919"/>
                  <a:pt x="1448101" y="1361569"/>
                  <a:pt x="1452709" y="1362258"/>
                </a:cubicBezTo>
                <a:cubicBezTo>
                  <a:pt x="1453353" y="1357949"/>
                  <a:pt x="1455798" y="1352096"/>
                  <a:pt x="1456480" y="1347532"/>
                </a:cubicBezTo>
                <a:close/>
                <a:moveTo>
                  <a:pt x="1715294" y="1342538"/>
                </a:moveTo>
                <a:cubicBezTo>
                  <a:pt x="1719935" y="1343232"/>
                  <a:pt x="1723029" y="1343694"/>
                  <a:pt x="1726122" y="1344156"/>
                </a:cubicBezTo>
                <a:cubicBezTo>
                  <a:pt x="1732311" y="1345081"/>
                  <a:pt x="1738498" y="1346006"/>
                  <a:pt x="1743139" y="1346699"/>
                </a:cubicBezTo>
                <a:cubicBezTo>
                  <a:pt x="1742929" y="1348104"/>
                  <a:pt x="1742754" y="1349275"/>
                  <a:pt x="1742334" y="1352085"/>
                </a:cubicBezTo>
                <a:cubicBezTo>
                  <a:pt x="1739240" y="1351623"/>
                  <a:pt x="1736146" y="1351160"/>
                  <a:pt x="1731505" y="1350467"/>
                </a:cubicBezTo>
                <a:cubicBezTo>
                  <a:pt x="1726865" y="1349773"/>
                  <a:pt x="1720677" y="1348849"/>
                  <a:pt x="1714489" y="1347924"/>
                </a:cubicBezTo>
                <a:cubicBezTo>
                  <a:pt x="1714909" y="1345114"/>
                  <a:pt x="1715084" y="1343943"/>
                  <a:pt x="1715294" y="1342538"/>
                </a:cubicBezTo>
                <a:close/>
                <a:moveTo>
                  <a:pt x="1653181" y="1338159"/>
                </a:moveTo>
                <a:cubicBezTo>
                  <a:pt x="1655990" y="1338155"/>
                  <a:pt x="1659139" y="1339735"/>
                  <a:pt x="1661386" y="1340071"/>
                </a:cubicBezTo>
                <a:cubicBezTo>
                  <a:pt x="1659554" y="1352334"/>
                  <a:pt x="1651248" y="1346391"/>
                  <a:pt x="1647002" y="1345757"/>
                </a:cubicBezTo>
                <a:cubicBezTo>
                  <a:pt x="1647899" y="1339754"/>
                  <a:pt x="1650371" y="1338164"/>
                  <a:pt x="1653181" y="1338159"/>
                </a:cubicBezTo>
                <a:close/>
                <a:moveTo>
                  <a:pt x="2862182" y="1317414"/>
                </a:moveTo>
                <a:cubicBezTo>
                  <a:pt x="2862264" y="1314880"/>
                  <a:pt x="2865516" y="1316254"/>
                  <a:pt x="2865475" y="1317521"/>
                </a:cubicBezTo>
                <a:cubicBezTo>
                  <a:pt x="2865454" y="1318154"/>
                  <a:pt x="2864631" y="1318127"/>
                  <a:pt x="2863813" y="1317942"/>
                </a:cubicBezTo>
                <a:cubicBezTo>
                  <a:pt x="2862995" y="1317756"/>
                  <a:pt x="2862182" y="1317414"/>
                  <a:pt x="2862182" y="1317414"/>
                </a:cubicBezTo>
                <a:close/>
                <a:moveTo>
                  <a:pt x="2769624" y="1121986"/>
                </a:moveTo>
                <a:lnTo>
                  <a:pt x="2769665" y="1122066"/>
                </a:lnTo>
                <a:lnTo>
                  <a:pt x="2769658" y="1122071"/>
                </a:lnTo>
                <a:close/>
                <a:moveTo>
                  <a:pt x="2771220" y="1120855"/>
                </a:moveTo>
                <a:cubicBezTo>
                  <a:pt x="2776324" y="1131483"/>
                  <a:pt x="2780702" y="1141083"/>
                  <a:pt x="2780107" y="1140878"/>
                </a:cubicBezTo>
                <a:cubicBezTo>
                  <a:pt x="2779809" y="1140776"/>
                  <a:pt x="2778267" y="1138223"/>
                  <a:pt x="2774953" y="1132121"/>
                </a:cubicBezTo>
                <a:lnTo>
                  <a:pt x="2769665" y="1122066"/>
                </a:lnTo>
                <a:close/>
                <a:moveTo>
                  <a:pt x="2759152" y="1102074"/>
                </a:moveTo>
                <a:cubicBezTo>
                  <a:pt x="2760737" y="1104028"/>
                  <a:pt x="2763744" y="1109039"/>
                  <a:pt x="2766164" y="1113557"/>
                </a:cubicBezTo>
                <a:lnTo>
                  <a:pt x="2769624" y="1121986"/>
                </a:lnTo>
                <a:close/>
                <a:moveTo>
                  <a:pt x="2644725" y="1097106"/>
                </a:moveTo>
                <a:lnTo>
                  <a:pt x="2649577" y="1099836"/>
                </a:lnTo>
                <a:cubicBezTo>
                  <a:pt x="2649577" y="1099836"/>
                  <a:pt x="2648619" y="1099296"/>
                  <a:pt x="2647420" y="1098623"/>
                </a:cubicBezTo>
                <a:close/>
                <a:moveTo>
                  <a:pt x="2643107" y="1096198"/>
                </a:moveTo>
                <a:cubicBezTo>
                  <a:pt x="2642388" y="1095792"/>
                  <a:pt x="2642867" y="1096063"/>
                  <a:pt x="2643826" y="1096601"/>
                </a:cubicBezTo>
                <a:lnTo>
                  <a:pt x="2644725" y="1097106"/>
                </a:lnTo>
                <a:close/>
                <a:moveTo>
                  <a:pt x="2806858" y="1083888"/>
                </a:moveTo>
                <a:lnTo>
                  <a:pt x="2812880" y="1096037"/>
                </a:lnTo>
                <a:cubicBezTo>
                  <a:pt x="2814077" y="1098216"/>
                  <a:pt x="2814951" y="1099565"/>
                  <a:pt x="2815077" y="1099127"/>
                </a:cubicBezTo>
                <a:lnTo>
                  <a:pt x="2814229" y="1096315"/>
                </a:lnTo>
                <a:lnTo>
                  <a:pt x="2813097" y="1094250"/>
                </a:lnTo>
                <a:close/>
                <a:moveTo>
                  <a:pt x="2731746" y="1049169"/>
                </a:moveTo>
                <a:cubicBezTo>
                  <a:pt x="2730638" y="1048129"/>
                  <a:pt x="2729500" y="1048093"/>
                  <a:pt x="2729455" y="1049464"/>
                </a:cubicBezTo>
                <a:cubicBezTo>
                  <a:pt x="2729455" y="1049464"/>
                  <a:pt x="2731853" y="1054655"/>
                  <a:pt x="2733104" y="1055646"/>
                </a:cubicBezTo>
                <a:cubicBezTo>
                  <a:pt x="2733521" y="1055977"/>
                  <a:pt x="2733812" y="1055841"/>
                  <a:pt x="2733843" y="1054891"/>
                </a:cubicBezTo>
                <a:cubicBezTo>
                  <a:pt x="2733928" y="1052252"/>
                  <a:pt x="2732853" y="1050210"/>
                  <a:pt x="2731746" y="1049169"/>
                </a:cubicBezTo>
                <a:close/>
                <a:moveTo>
                  <a:pt x="2756566" y="1034496"/>
                </a:moveTo>
                <a:cubicBezTo>
                  <a:pt x="2759564" y="1035862"/>
                  <a:pt x="2759516" y="1037340"/>
                  <a:pt x="2759392" y="1041141"/>
                </a:cubicBezTo>
                <a:cubicBezTo>
                  <a:pt x="2758653" y="1040483"/>
                  <a:pt x="2757923" y="1039507"/>
                  <a:pt x="2757391" y="1038354"/>
                </a:cubicBezTo>
                <a:cubicBezTo>
                  <a:pt x="2756858" y="1037201"/>
                  <a:pt x="2756521" y="1035869"/>
                  <a:pt x="2756566" y="1034496"/>
                </a:cubicBezTo>
                <a:close/>
                <a:moveTo>
                  <a:pt x="2751554" y="993755"/>
                </a:moveTo>
                <a:cubicBezTo>
                  <a:pt x="2751554" y="993755"/>
                  <a:pt x="2754757" y="996606"/>
                  <a:pt x="2754675" y="999139"/>
                </a:cubicBezTo>
                <a:cubicBezTo>
                  <a:pt x="2754643" y="1000142"/>
                  <a:pt x="2754334" y="1000383"/>
                  <a:pt x="2753912" y="1000162"/>
                </a:cubicBezTo>
                <a:cubicBezTo>
                  <a:pt x="2753282" y="999829"/>
                  <a:pt x="2752399" y="998455"/>
                  <a:pt x="2751821" y="997051"/>
                </a:cubicBezTo>
                <a:cubicBezTo>
                  <a:pt x="2751243" y="995647"/>
                  <a:pt x="2750969" y="994210"/>
                  <a:pt x="2751554" y="993755"/>
                </a:cubicBezTo>
                <a:close/>
                <a:moveTo>
                  <a:pt x="3004489" y="980659"/>
                </a:moveTo>
                <a:lnTo>
                  <a:pt x="3004404" y="981040"/>
                </a:lnTo>
                <a:lnTo>
                  <a:pt x="3005518" y="983933"/>
                </a:lnTo>
                <a:lnTo>
                  <a:pt x="3006129" y="984194"/>
                </a:lnTo>
                <a:lnTo>
                  <a:pt x="3006455" y="983671"/>
                </a:lnTo>
                <a:cubicBezTo>
                  <a:pt x="3006497" y="982404"/>
                  <a:pt x="3004977" y="982354"/>
                  <a:pt x="3005019" y="981088"/>
                </a:cubicBezTo>
                <a:close/>
                <a:moveTo>
                  <a:pt x="2695794" y="969747"/>
                </a:moveTo>
                <a:cubicBezTo>
                  <a:pt x="2698750" y="972379"/>
                  <a:pt x="2700392" y="976448"/>
                  <a:pt x="2700269" y="980247"/>
                </a:cubicBezTo>
                <a:cubicBezTo>
                  <a:pt x="2698663" y="978928"/>
                  <a:pt x="2697881" y="977634"/>
                  <a:pt x="2697332" y="976004"/>
                </a:cubicBezTo>
                <a:cubicBezTo>
                  <a:pt x="2696782" y="974375"/>
                  <a:pt x="2696467" y="972410"/>
                  <a:pt x="2695794" y="969747"/>
                </a:cubicBezTo>
                <a:close/>
                <a:moveTo>
                  <a:pt x="2694404" y="965685"/>
                </a:moveTo>
                <a:cubicBezTo>
                  <a:pt x="2697443" y="965784"/>
                  <a:pt x="2695835" y="968480"/>
                  <a:pt x="2695794" y="969747"/>
                </a:cubicBezTo>
                <a:cubicBezTo>
                  <a:pt x="2695032" y="969722"/>
                  <a:pt x="2694662" y="969392"/>
                  <a:pt x="2694494" y="968727"/>
                </a:cubicBezTo>
                <a:cubicBezTo>
                  <a:pt x="2694327" y="968060"/>
                  <a:pt x="2694359" y="967058"/>
                  <a:pt x="2694404" y="965685"/>
                </a:cubicBezTo>
                <a:close/>
                <a:moveTo>
                  <a:pt x="2693014" y="961624"/>
                </a:moveTo>
                <a:cubicBezTo>
                  <a:pt x="2696054" y="961723"/>
                  <a:pt x="2694446" y="964419"/>
                  <a:pt x="2694404" y="965685"/>
                </a:cubicBezTo>
                <a:cubicBezTo>
                  <a:pt x="2693644" y="965661"/>
                  <a:pt x="2693274" y="965332"/>
                  <a:pt x="2693106" y="964667"/>
                </a:cubicBezTo>
                <a:cubicBezTo>
                  <a:pt x="2692937" y="964000"/>
                  <a:pt x="2692970" y="962997"/>
                  <a:pt x="2693014" y="961624"/>
                </a:cubicBezTo>
                <a:close/>
                <a:moveTo>
                  <a:pt x="2924149" y="943420"/>
                </a:moveTo>
                <a:lnTo>
                  <a:pt x="2926345" y="945685"/>
                </a:lnTo>
                <a:cubicBezTo>
                  <a:pt x="2928561" y="947523"/>
                  <a:pt x="2929700" y="947838"/>
                  <a:pt x="2930006" y="946985"/>
                </a:cubicBezTo>
                <a:lnTo>
                  <a:pt x="2929487" y="945620"/>
                </a:lnTo>
                <a:close/>
                <a:moveTo>
                  <a:pt x="2975611" y="930153"/>
                </a:moveTo>
                <a:lnTo>
                  <a:pt x="2981408" y="938823"/>
                </a:lnTo>
                <a:lnTo>
                  <a:pt x="2979147" y="931695"/>
                </a:lnTo>
                <a:close/>
                <a:moveTo>
                  <a:pt x="2747956" y="929736"/>
                </a:moveTo>
                <a:cubicBezTo>
                  <a:pt x="2749069" y="928502"/>
                  <a:pt x="2750859" y="928999"/>
                  <a:pt x="2752371" y="929804"/>
                </a:cubicBezTo>
                <a:cubicBezTo>
                  <a:pt x="2753883" y="930610"/>
                  <a:pt x="2755114" y="931723"/>
                  <a:pt x="2755114" y="931723"/>
                </a:cubicBezTo>
                <a:cubicBezTo>
                  <a:pt x="2757580" y="933948"/>
                  <a:pt x="2747956" y="929736"/>
                  <a:pt x="2747956" y="929736"/>
                </a:cubicBezTo>
                <a:close/>
                <a:moveTo>
                  <a:pt x="2879025" y="923748"/>
                </a:moveTo>
                <a:lnTo>
                  <a:pt x="2885972" y="930291"/>
                </a:lnTo>
                <a:cubicBezTo>
                  <a:pt x="2888881" y="934674"/>
                  <a:pt x="2891701" y="939680"/>
                  <a:pt x="2894310" y="942366"/>
                </a:cubicBezTo>
                <a:cubicBezTo>
                  <a:pt x="2898500" y="949468"/>
                  <a:pt x="2902821" y="958075"/>
                  <a:pt x="2910189" y="964565"/>
                </a:cubicBezTo>
                <a:cubicBezTo>
                  <a:pt x="2910189" y="964565"/>
                  <a:pt x="2911128" y="964386"/>
                  <a:pt x="2912336" y="964345"/>
                </a:cubicBezTo>
                <a:lnTo>
                  <a:pt x="2915408" y="964849"/>
                </a:lnTo>
                <a:lnTo>
                  <a:pt x="2912090" y="957794"/>
                </a:lnTo>
                <a:cubicBezTo>
                  <a:pt x="2909366" y="950484"/>
                  <a:pt x="2907268" y="943927"/>
                  <a:pt x="2904456" y="936817"/>
                </a:cubicBezTo>
                <a:lnTo>
                  <a:pt x="2903420" y="934705"/>
                </a:lnTo>
                <a:close/>
                <a:moveTo>
                  <a:pt x="2950039" y="919007"/>
                </a:moveTo>
                <a:lnTo>
                  <a:pt x="2952670" y="924423"/>
                </a:lnTo>
                <a:lnTo>
                  <a:pt x="2955676" y="921464"/>
                </a:lnTo>
                <a:close/>
                <a:moveTo>
                  <a:pt x="2868236" y="918841"/>
                </a:moveTo>
                <a:cubicBezTo>
                  <a:pt x="2867398" y="918505"/>
                  <a:pt x="2868529" y="919139"/>
                  <a:pt x="2872405" y="921160"/>
                </a:cubicBezTo>
                <a:lnTo>
                  <a:pt x="2868271" y="919847"/>
                </a:lnTo>
                <a:lnTo>
                  <a:pt x="2878864" y="927989"/>
                </a:lnTo>
                <a:cubicBezTo>
                  <a:pt x="2882273" y="929758"/>
                  <a:pt x="2880359" y="928149"/>
                  <a:pt x="2878332" y="926147"/>
                </a:cubicBezTo>
                <a:lnTo>
                  <a:pt x="2877430" y="923031"/>
                </a:lnTo>
                <a:lnTo>
                  <a:pt x="2875888" y="922339"/>
                </a:lnTo>
                <a:cubicBezTo>
                  <a:pt x="2871884" y="920480"/>
                  <a:pt x="2869076" y="919175"/>
                  <a:pt x="2868236" y="918841"/>
                </a:cubicBezTo>
                <a:close/>
                <a:moveTo>
                  <a:pt x="2686602" y="909424"/>
                </a:moveTo>
                <a:lnTo>
                  <a:pt x="2688935" y="914773"/>
                </a:lnTo>
                <a:lnTo>
                  <a:pt x="2688164" y="913810"/>
                </a:lnTo>
                <a:close/>
                <a:moveTo>
                  <a:pt x="2745833" y="895735"/>
                </a:moveTo>
                <a:cubicBezTo>
                  <a:pt x="2753642" y="902784"/>
                  <a:pt x="2761450" y="909834"/>
                  <a:pt x="2766620" y="918979"/>
                </a:cubicBezTo>
                <a:lnTo>
                  <a:pt x="2769619" y="922023"/>
                </a:lnTo>
                <a:lnTo>
                  <a:pt x="2768133" y="919920"/>
                </a:lnTo>
                <a:lnTo>
                  <a:pt x="2766620" y="918979"/>
                </a:lnTo>
                <a:cubicBezTo>
                  <a:pt x="2761688" y="914525"/>
                  <a:pt x="2756107" y="905010"/>
                  <a:pt x="2745833" y="895735"/>
                </a:cubicBezTo>
                <a:close/>
                <a:moveTo>
                  <a:pt x="2787806" y="894714"/>
                </a:moveTo>
                <a:cubicBezTo>
                  <a:pt x="2789482" y="896816"/>
                  <a:pt x="2790980" y="898567"/>
                  <a:pt x="2791041" y="898779"/>
                </a:cubicBezTo>
                <a:cubicBezTo>
                  <a:pt x="2791071" y="898885"/>
                  <a:pt x="2790743" y="898606"/>
                  <a:pt x="2789897" y="897792"/>
                </a:cubicBezTo>
                <a:lnTo>
                  <a:pt x="2789053" y="896957"/>
                </a:lnTo>
                <a:close/>
                <a:moveTo>
                  <a:pt x="2889457" y="892603"/>
                </a:moveTo>
                <a:lnTo>
                  <a:pt x="2903737" y="914835"/>
                </a:lnTo>
                <a:lnTo>
                  <a:pt x="2905397" y="917552"/>
                </a:lnTo>
                <a:lnTo>
                  <a:pt x="2906295" y="917688"/>
                </a:lnTo>
                <a:lnTo>
                  <a:pt x="2918645" y="920917"/>
                </a:lnTo>
                <a:lnTo>
                  <a:pt x="2909451" y="903523"/>
                </a:lnTo>
                <a:lnTo>
                  <a:pt x="2907995" y="900683"/>
                </a:lnTo>
                <a:close/>
                <a:moveTo>
                  <a:pt x="2817799" y="861372"/>
                </a:moveTo>
                <a:lnTo>
                  <a:pt x="2822035" y="863598"/>
                </a:lnTo>
                <a:lnTo>
                  <a:pt x="2826218" y="865530"/>
                </a:lnTo>
                <a:lnTo>
                  <a:pt x="2835476" y="879050"/>
                </a:lnTo>
                <a:cubicBezTo>
                  <a:pt x="2840425" y="885701"/>
                  <a:pt x="2844798" y="890780"/>
                  <a:pt x="2847918" y="892847"/>
                </a:cubicBezTo>
                <a:lnTo>
                  <a:pt x="2843252" y="881158"/>
                </a:lnTo>
                <a:lnTo>
                  <a:pt x="2850179" y="892386"/>
                </a:lnTo>
                <a:lnTo>
                  <a:pt x="2851214" y="894063"/>
                </a:lnTo>
                <a:lnTo>
                  <a:pt x="2859599" y="907765"/>
                </a:lnTo>
                <a:lnTo>
                  <a:pt x="2861323" y="908187"/>
                </a:lnTo>
                <a:cubicBezTo>
                  <a:pt x="2865882" y="909293"/>
                  <a:pt x="2872010" y="910761"/>
                  <a:pt x="2878283" y="912214"/>
                </a:cubicBezTo>
                <a:lnTo>
                  <a:pt x="2891991" y="915231"/>
                </a:lnTo>
                <a:lnTo>
                  <a:pt x="2888866" y="910259"/>
                </a:lnTo>
                <a:lnTo>
                  <a:pt x="2876187" y="889806"/>
                </a:lnTo>
                <a:lnTo>
                  <a:pt x="2873057" y="885456"/>
                </a:lnTo>
                <a:close/>
                <a:moveTo>
                  <a:pt x="2790202" y="849349"/>
                </a:moveTo>
                <a:lnTo>
                  <a:pt x="2794291" y="853990"/>
                </a:lnTo>
                <a:lnTo>
                  <a:pt x="2797000" y="859972"/>
                </a:lnTo>
                <a:lnTo>
                  <a:pt x="2797542" y="861312"/>
                </a:lnTo>
                <a:lnTo>
                  <a:pt x="2799751" y="853505"/>
                </a:lnTo>
                <a:lnTo>
                  <a:pt x="2795950" y="851849"/>
                </a:lnTo>
                <a:close/>
                <a:moveTo>
                  <a:pt x="2975418" y="843557"/>
                </a:moveTo>
                <a:lnTo>
                  <a:pt x="2975473" y="843766"/>
                </a:lnTo>
                <a:lnTo>
                  <a:pt x="2975520" y="843961"/>
                </a:lnTo>
                <a:lnTo>
                  <a:pt x="2975663" y="843925"/>
                </a:lnTo>
                <a:close/>
                <a:moveTo>
                  <a:pt x="2944386" y="839523"/>
                </a:moveTo>
                <a:cubicBezTo>
                  <a:pt x="2947425" y="839622"/>
                  <a:pt x="2945817" y="842317"/>
                  <a:pt x="2945776" y="843583"/>
                </a:cubicBezTo>
                <a:cubicBezTo>
                  <a:pt x="2945016" y="843558"/>
                  <a:pt x="2944646" y="843229"/>
                  <a:pt x="2944477" y="842563"/>
                </a:cubicBezTo>
                <a:cubicBezTo>
                  <a:pt x="2944309" y="841897"/>
                  <a:pt x="2944341" y="840894"/>
                  <a:pt x="2944386" y="839523"/>
                </a:cubicBezTo>
                <a:close/>
                <a:moveTo>
                  <a:pt x="2942997" y="835461"/>
                </a:moveTo>
                <a:cubicBezTo>
                  <a:pt x="2946036" y="835560"/>
                  <a:pt x="2944428" y="838255"/>
                  <a:pt x="2944386" y="839523"/>
                </a:cubicBezTo>
                <a:cubicBezTo>
                  <a:pt x="2943627" y="839497"/>
                  <a:pt x="2943257" y="839168"/>
                  <a:pt x="2943088" y="838503"/>
                </a:cubicBezTo>
                <a:cubicBezTo>
                  <a:pt x="2942920" y="837837"/>
                  <a:pt x="2942953" y="836834"/>
                  <a:pt x="2942997" y="835461"/>
                </a:cubicBezTo>
                <a:close/>
                <a:moveTo>
                  <a:pt x="2971456" y="832686"/>
                </a:moveTo>
                <a:lnTo>
                  <a:pt x="2972945" y="835591"/>
                </a:lnTo>
                <a:lnTo>
                  <a:pt x="2973520" y="837362"/>
                </a:lnTo>
                <a:lnTo>
                  <a:pt x="2975771" y="839636"/>
                </a:lnTo>
                <a:lnTo>
                  <a:pt x="2978976" y="843529"/>
                </a:lnTo>
                <a:lnTo>
                  <a:pt x="3001637" y="851195"/>
                </a:lnTo>
                <a:lnTo>
                  <a:pt x="3010177" y="855649"/>
                </a:lnTo>
                <a:lnTo>
                  <a:pt x="3008294" y="852076"/>
                </a:lnTo>
                <a:lnTo>
                  <a:pt x="3003839" y="850205"/>
                </a:lnTo>
                <a:cubicBezTo>
                  <a:pt x="2998688" y="848230"/>
                  <a:pt x="2987494" y="841626"/>
                  <a:pt x="2973074" y="833517"/>
                </a:cubicBezTo>
                <a:close/>
                <a:moveTo>
                  <a:pt x="2961547" y="827602"/>
                </a:moveTo>
                <a:lnTo>
                  <a:pt x="2968589" y="845722"/>
                </a:lnTo>
                <a:lnTo>
                  <a:pt x="2972367" y="844762"/>
                </a:lnTo>
                <a:lnTo>
                  <a:pt x="2971828" y="843612"/>
                </a:lnTo>
                <a:cubicBezTo>
                  <a:pt x="2970260" y="840194"/>
                  <a:pt x="2968741" y="836729"/>
                  <a:pt x="2967713" y="833951"/>
                </a:cubicBezTo>
                <a:lnTo>
                  <a:pt x="2966968" y="830384"/>
                </a:lnTo>
                <a:close/>
                <a:moveTo>
                  <a:pt x="2952763" y="823096"/>
                </a:moveTo>
                <a:lnTo>
                  <a:pt x="2955030" y="828750"/>
                </a:lnTo>
                <a:cubicBezTo>
                  <a:pt x="2955938" y="830784"/>
                  <a:pt x="2956672" y="832103"/>
                  <a:pt x="2957052" y="832115"/>
                </a:cubicBezTo>
                <a:cubicBezTo>
                  <a:pt x="2958255" y="832154"/>
                  <a:pt x="2958614" y="830871"/>
                  <a:pt x="2958474" y="828965"/>
                </a:cubicBezTo>
                <a:lnTo>
                  <a:pt x="2957716" y="825637"/>
                </a:lnTo>
                <a:close/>
                <a:moveTo>
                  <a:pt x="2882950" y="819856"/>
                </a:moveTo>
                <a:cubicBezTo>
                  <a:pt x="2885551" y="821924"/>
                  <a:pt x="2889114" y="829005"/>
                  <a:pt x="2886515" y="826938"/>
                </a:cubicBezTo>
                <a:cubicBezTo>
                  <a:pt x="2884101" y="829972"/>
                  <a:pt x="2880880" y="822456"/>
                  <a:pt x="2882950" y="819856"/>
                </a:cubicBezTo>
                <a:close/>
                <a:moveTo>
                  <a:pt x="2944418" y="818814"/>
                </a:moveTo>
                <a:lnTo>
                  <a:pt x="2954996" y="842694"/>
                </a:lnTo>
                <a:lnTo>
                  <a:pt x="2957877" y="849718"/>
                </a:lnTo>
                <a:lnTo>
                  <a:pt x="2959736" y="850506"/>
                </a:lnTo>
                <a:lnTo>
                  <a:pt x="2960660" y="849913"/>
                </a:lnTo>
                <a:lnTo>
                  <a:pt x="2955750" y="837065"/>
                </a:lnTo>
                <a:lnTo>
                  <a:pt x="2950329" y="821847"/>
                </a:lnTo>
                <a:close/>
                <a:moveTo>
                  <a:pt x="2959979" y="811069"/>
                </a:moveTo>
                <a:cubicBezTo>
                  <a:pt x="2963721" y="811923"/>
                  <a:pt x="2965686" y="812955"/>
                  <a:pt x="2966729" y="814117"/>
                </a:cubicBezTo>
                <a:lnTo>
                  <a:pt x="2967556" y="816702"/>
                </a:lnTo>
                <a:lnTo>
                  <a:pt x="2961221" y="814100"/>
                </a:lnTo>
                <a:lnTo>
                  <a:pt x="2961606" y="813192"/>
                </a:lnTo>
                <a:cubicBezTo>
                  <a:pt x="2961706" y="811956"/>
                  <a:pt x="2961254" y="811022"/>
                  <a:pt x="2959979" y="811069"/>
                </a:cubicBezTo>
                <a:close/>
                <a:moveTo>
                  <a:pt x="2997224" y="799664"/>
                </a:moveTo>
                <a:lnTo>
                  <a:pt x="2998397" y="802586"/>
                </a:lnTo>
                <a:lnTo>
                  <a:pt x="2997985" y="799979"/>
                </a:lnTo>
                <a:close/>
                <a:moveTo>
                  <a:pt x="2900719" y="798580"/>
                </a:moveTo>
                <a:lnTo>
                  <a:pt x="2904937" y="800303"/>
                </a:lnTo>
                <a:lnTo>
                  <a:pt x="2905822" y="802666"/>
                </a:lnTo>
                <a:cubicBezTo>
                  <a:pt x="2904615" y="804183"/>
                  <a:pt x="2902557" y="802546"/>
                  <a:pt x="2901059" y="800203"/>
                </a:cubicBezTo>
                <a:close/>
                <a:moveTo>
                  <a:pt x="2887776" y="793222"/>
                </a:moveTo>
                <a:lnTo>
                  <a:pt x="2891947" y="794959"/>
                </a:lnTo>
                <a:lnTo>
                  <a:pt x="2892576" y="797082"/>
                </a:lnTo>
                <a:cubicBezTo>
                  <a:pt x="2891541" y="798382"/>
                  <a:pt x="2889483" y="796746"/>
                  <a:pt x="2887985" y="794404"/>
                </a:cubicBezTo>
                <a:close/>
                <a:moveTo>
                  <a:pt x="2882553" y="789649"/>
                </a:moveTo>
                <a:lnTo>
                  <a:pt x="2892679" y="801197"/>
                </a:lnTo>
                <a:lnTo>
                  <a:pt x="2901881" y="812617"/>
                </a:lnTo>
                <a:lnTo>
                  <a:pt x="2903535" y="819482"/>
                </a:lnTo>
                <a:lnTo>
                  <a:pt x="2904500" y="822508"/>
                </a:lnTo>
                <a:lnTo>
                  <a:pt x="2885161" y="797405"/>
                </a:lnTo>
                <a:lnTo>
                  <a:pt x="2883830" y="793901"/>
                </a:lnTo>
                <a:close/>
                <a:moveTo>
                  <a:pt x="2874907" y="787865"/>
                </a:moveTo>
                <a:lnTo>
                  <a:pt x="2879136" y="789626"/>
                </a:lnTo>
                <a:lnTo>
                  <a:pt x="2879675" y="791066"/>
                </a:lnTo>
                <a:cubicBezTo>
                  <a:pt x="2878641" y="792367"/>
                  <a:pt x="2876583" y="790730"/>
                  <a:pt x="2875042" y="788442"/>
                </a:cubicBezTo>
                <a:close/>
                <a:moveTo>
                  <a:pt x="2865956" y="736275"/>
                </a:moveTo>
                <a:cubicBezTo>
                  <a:pt x="2865956" y="736275"/>
                  <a:pt x="2871588" y="740756"/>
                  <a:pt x="2869520" y="743356"/>
                </a:cubicBezTo>
                <a:cubicBezTo>
                  <a:pt x="2866920" y="741289"/>
                  <a:pt x="2863355" y="734207"/>
                  <a:pt x="2865956" y="736275"/>
                </a:cubicBezTo>
                <a:close/>
                <a:moveTo>
                  <a:pt x="4628813" y="568512"/>
                </a:moveTo>
                <a:lnTo>
                  <a:pt x="4631164" y="570360"/>
                </a:lnTo>
                <a:lnTo>
                  <a:pt x="4627564" y="569017"/>
                </a:lnTo>
                <a:close/>
                <a:moveTo>
                  <a:pt x="4613980" y="563949"/>
                </a:moveTo>
                <a:lnTo>
                  <a:pt x="4617897" y="564306"/>
                </a:lnTo>
                <a:lnTo>
                  <a:pt x="4621025" y="566577"/>
                </a:lnTo>
                <a:close/>
                <a:moveTo>
                  <a:pt x="4597120" y="555741"/>
                </a:moveTo>
                <a:lnTo>
                  <a:pt x="4610041" y="562480"/>
                </a:lnTo>
                <a:lnTo>
                  <a:pt x="4600505" y="558922"/>
                </a:lnTo>
                <a:close/>
                <a:moveTo>
                  <a:pt x="4568807" y="542419"/>
                </a:moveTo>
                <a:cubicBezTo>
                  <a:pt x="4576420" y="543520"/>
                  <a:pt x="4589321" y="549536"/>
                  <a:pt x="4597120" y="555741"/>
                </a:cubicBezTo>
                <a:lnTo>
                  <a:pt x="4585421" y="553296"/>
                </a:lnTo>
                <a:lnTo>
                  <a:pt x="4582428" y="552180"/>
                </a:lnTo>
                <a:close/>
                <a:moveTo>
                  <a:pt x="4550273" y="531921"/>
                </a:moveTo>
                <a:lnTo>
                  <a:pt x="4553837" y="539003"/>
                </a:lnTo>
                <a:cubicBezTo>
                  <a:pt x="4551769" y="541603"/>
                  <a:pt x="4545605" y="532454"/>
                  <a:pt x="4550273" y="531921"/>
                </a:cubicBezTo>
                <a:close/>
                <a:moveTo>
                  <a:pt x="4334941" y="454680"/>
                </a:moveTo>
                <a:lnTo>
                  <a:pt x="4351969" y="461930"/>
                </a:lnTo>
                <a:cubicBezTo>
                  <a:pt x="4355604" y="462698"/>
                  <a:pt x="4357421" y="463082"/>
                  <a:pt x="4359336" y="463454"/>
                </a:cubicBezTo>
                <a:lnTo>
                  <a:pt x="4362529" y="464040"/>
                </a:lnTo>
                <a:lnTo>
                  <a:pt x="4367664" y="465889"/>
                </a:lnTo>
                <a:lnTo>
                  <a:pt x="4370070" y="472082"/>
                </a:lnTo>
                <a:cubicBezTo>
                  <a:pt x="4371371" y="473116"/>
                  <a:pt x="4372491" y="471708"/>
                  <a:pt x="4373611" y="470299"/>
                </a:cubicBezTo>
                <a:lnTo>
                  <a:pt x="4376236" y="468976"/>
                </a:lnTo>
                <a:lnTo>
                  <a:pt x="4378108" y="469650"/>
                </a:lnTo>
                <a:lnTo>
                  <a:pt x="4380455" y="472437"/>
                </a:lnTo>
                <a:cubicBezTo>
                  <a:pt x="4384706" y="477975"/>
                  <a:pt x="4391555" y="486873"/>
                  <a:pt x="4398817" y="485750"/>
                </a:cubicBezTo>
                <a:cubicBezTo>
                  <a:pt x="4398817" y="485750"/>
                  <a:pt x="4397755" y="476412"/>
                  <a:pt x="4400355" y="478480"/>
                </a:cubicBezTo>
                <a:cubicBezTo>
                  <a:pt x="4402954" y="480548"/>
                  <a:pt x="4406084" y="487285"/>
                  <a:pt x="4411718" y="491766"/>
                </a:cubicBezTo>
                <a:cubicBezTo>
                  <a:pt x="4414317" y="493833"/>
                  <a:pt x="4422671" y="497117"/>
                  <a:pt x="4431933" y="500593"/>
                </a:cubicBezTo>
                <a:lnTo>
                  <a:pt x="4440074" y="503640"/>
                </a:lnTo>
                <a:lnTo>
                  <a:pt x="4409919" y="494081"/>
                </a:lnTo>
                <a:lnTo>
                  <a:pt x="4321651" y="454797"/>
                </a:lnTo>
                <a:lnTo>
                  <a:pt x="4329097" y="454773"/>
                </a:lnTo>
                <a:cubicBezTo>
                  <a:pt x="4329097" y="454773"/>
                  <a:pt x="4329978" y="455562"/>
                  <a:pt x="4331252" y="455910"/>
                </a:cubicBezTo>
                <a:close/>
                <a:moveTo>
                  <a:pt x="4325766" y="450774"/>
                </a:moveTo>
                <a:lnTo>
                  <a:pt x="4332499" y="453641"/>
                </a:lnTo>
                <a:lnTo>
                  <a:pt x="4329097" y="454773"/>
                </a:lnTo>
                <a:close/>
                <a:moveTo>
                  <a:pt x="3460490" y="417388"/>
                </a:moveTo>
                <a:lnTo>
                  <a:pt x="3472578" y="429833"/>
                </a:lnTo>
                <a:lnTo>
                  <a:pt x="3473876" y="430075"/>
                </a:lnTo>
                <a:lnTo>
                  <a:pt x="3481379" y="432193"/>
                </a:lnTo>
                <a:lnTo>
                  <a:pt x="3481058" y="431245"/>
                </a:lnTo>
                <a:lnTo>
                  <a:pt x="3474521" y="424280"/>
                </a:lnTo>
                <a:close/>
                <a:moveTo>
                  <a:pt x="3439546" y="406584"/>
                </a:moveTo>
                <a:lnTo>
                  <a:pt x="3445258" y="412353"/>
                </a:lnTo>
                <a:lnTo>
                  <a:pt x="3445717" y="410339"/>
                </a:lnTo>
                <a:lnTo>
                  <a:pt x="3442469" y="408811"/>
                </a:lnTo>
                <a:close/>
                <a:moveTo>
                  <a:pt x="3216929" y="404606"/>
                </a:moveTo>
                <a:lnTo>
                  <a:pt x="3221296" y="410808"/>
                </a:lnTo>
                <a:lnTo>
                  <a:pt x="3221418" y="410185"/>
                </a:lnTo>
                <a:cubicBezTo>
                  <a:pt x="3220057" y="408177"/>
                  <a:pt x="3218085" y="405712"/>
                  <a:pt x="3218085" y="405712"/>
                </a:cubicBezTo>
                <a:close/>
                <a:moveTo>
                  <a:pt x="3997131" y="403028"/>
                </a:moveTo>
                <a:lnTo>
                  <a:pt x="4014308" y="409789"/>
                </a:lnTo>
                <a:lnTo>
                  <a:pt x="4030502" y="417007"/>
                </a:lnTo>
                <a:lnTo>
                  <a:pt x="4093023" y="433306"/>
                </a:lnTo>
                <a:lnTo>
                  <a:pt x="4062796" y="420039"/>
                </a:lnTo>
                <a:lnTo>
                  <a:pt x="4013755" y="407117"/>
                </a:lnTo>
                <a:cubicBezTo>
                  <a:pt x="4015770" y="406135"/>
                  <a:pt x="4014271" y="405619"/>
                  <a:pt x="4010973" y="406158"/>
                </a:cubicBezTo>
                <a:cubicBezTo>
                  <a:pt x="4006478" y="404609"/>
                  <a:pt x="4003696" y="403651"/>
                  <a:pt x="3998973" y="403460"/>
                </a:cubicBezTo>
                <a:close/>
                <a:moveTo>
                  <a:pt x="3227465" y="396831"/>
                </a:moveTo>
                <a:lnTo>
                  <a:pt x="3228118" y="397710"/>
                </a:lnTo>
                <a:lnTo>
                  <a:pt x="3241045" y="413751"/>
                </a:lnTo>
                <a:lnTo>
                  <a:pt x="3247971" y="418759"/>
                </a:lnTo>
                <a:lnTo>
                  <a:pt x="3244320" y="411924"/>
                </a:lnTo>
                <a:lnTo>
                  <a:pt x="3240087" y="406915"/>
                </a:lnTo>
                <a:close/>
                <a:moveTo>
                  <a:pt x="3959561" y="394192"/>
                </a:moveTo>
                <a:lnTo>
                  <a:pt x="3963422" y="396040"/>
                </a:lnTo>
                <a:lnTo>
                  <a:pt x="3983433" y="404856"/>
                </a:lnTo>
                <a:lnTo>
                  <a:pt x="3985424" y="405256"/>
                </a:lnTo>
                <a:lnTo>
                  <a:pt x="4004040" y="410109"/>
                </a:lnTo>
                <a:lnTo>
                  <a:pt x="3987860" y="404085"/>
                </a:lnTo>
                <a:lnTo>
                  <a:pt x="3971427" y="396983"/>
                </a:lnTo>
                <a:close/>
                <a:moveTo>
                  <a:pt x="3420066" y="388178"/>
                </a:moveTo>
                <a:lnTo>
                  <a:pt x="3423957" y="392454"/>
                </a:lnTo>
                <a:cubicBezTo>
                  <a:pt x="3426039" y="392316"/>
                  <a:pt x="3427308" y="393266"/>
                  <a:pt x="3428396" y="394080"/>
                </a:cubicBezTo>
                <a:cubicBezTo>
                  <a:pt x="3427582" y="395167"/>
                  <a:pt x="3428851" y="396116"/>
                  <a:pt x="3430119" y="397066"/>
                </a:cubicBezTo>
                <a:lnTo>
                  <a:pt x="3434670" y="401661"/>
                </a:lnTo>
                <a:lnTo>
                  <a:pt x="3437131" y="401951"/>
                </a:lnTo>
                <a:cubicBezTo>
                  <a:pt x="3439438" y="403624"/>
                  <a:pt x="3441338" y="405249"/>
                  <a:pt x="3439035" y="402175"/>
                </a:cubicBezTo>
                <a:lnTo>
                  <a:pt x="3428867" y="392683"/>
                </a:lnTo>
                <a:close/>
                <a:moveTo>
                  <a:pt x="3392374" y="376906"/>
                </a:moveTo>
                <a:lnTo>
                  <a:pt x="3395009" y="379941"/>
                </a:lnTo>
                <a:cubicBezTo>
                  <a:pt x="3396148" y="381252"/>
                  <a:pt x="3396148" y="381252"/>
                  <a:pt x="3396148" y="381252"/>
                </a:cubicBezTo>
                <a:cubicBezTo>
                  <a:pt x="3396469" y="383470"/>
                  <a:pt x="3396113" y="388857"/>
                  <a:pt x="3398649" y="390756"/>
                </a:cubicBezTo>
                <a:cubicBezTo>
                  <a:pt x="3399918" y="391705"/>
                  <a:pt x="3398969" y="392973"/>
                  <a:pt x="3398969" y="392973"/>
                </a:cubicBezTo>
                <a:cubicBezTo>
                  <a:pt x="3399243" y="394874"/>
                  <a:pt x="3400512" y="395823"/>
                  <a:pt x="3400512" y="395823"/>
                </a:cubicBezTo>
                <a:cubicBezTo>
                  <a:pt x="3403187" y="399806"/>
                  <a:pt x="3404776" y="402972"/>
                  <a:pt x="3407451" y="406953"/>
                </a:cubicBezTo>
                <a:cubicBezTo>
                  <a:pt x="3408400" y="405685"/>
                  <a:pt x="3409669" y="406635"/>
                  <a:pt x="3410756" y="407448"/>
                </a:cubicBezTo>
                <a:cubicBezTo>
                  <a:pt x="3414562" y="410297"/>
                  <a:pt x="3404950" y="397449"/>
                  <a:pt x="3402594" y="395686"/>
                </a:cubicBezTo>
                <a:cubicBezTo>
                  <a:pt x="3398969" y="392973"/>
                  <a:pt x="3398969" y="392973"/>
                  <a:pt x="3398969" y="392973"/>
                </a:cubicBezTo>
                <a:cubicBezTo>
                  <a:pt x="3408757" y="400298"/>
                  <a:pt x="3419311" y="406219"/>
                  <a:pt x="3427829" y="412594"/>
                </a:cubicBezTo>
                <a:cubicBezTo>
                  <a:pt x="3422478" y="404632"/>
                  <a:pt x="3416042" y="398119"/>
                  <a:pt x="3411778" y="390970"/>
                </a:cubicBezTo>
                <a:cubicBezTo>
                  <a:pt x="3420616" y="399563"/>
                  <a:pt x="3428640" y="409243"/>
                  <a:pt x="3437297" y="417701"/>
                </a:cubicBezTo>
                <a:lnTo>
                  <a:pt x="3445956" y="424182"/>
                </a:lnTo>
                <a:lnTo>
                  <a:pt x="3448943" y="425079"/>
                </a:lnTo>
                <a:lnTo>
                  <a:pt x="3447759" y="421857"/>
                </a:lnTo>
                <a:cubicBezTo>
                  <a:pt x="3438921" y="413264"/>
                  <a:pt x="3429629" y="402634"/>
                  <a:pt x="3421740" y="392773"/>
                </a:cubicBezTo>
                <a:lnTo>
                  <a:pt x="3407556" y="383090"/>
                </a:lnTo>
                <a:lnTo>
                  <a:pt x="3401041" y="380451"/>
                </a:lnTo>
                <a:lnTo>
                  <a:pt x="3399217" y="379705"/>
                </a:lnTo>
                <a:close/>
                <a:moveTo>
                  <a:pt x="3374313" y="363031"/>
                </a:moveTo>
                <a:lnTo>
                  <a:pt x="3385505" y="376253"/>
                </a:lnTo>
                <a:cubicBezTo>
                  <a:pt x="3387136" y="378181"/>
                  <a:pt x="3387136" y="378181"/>
                  <a:pt x="3387136" y="378181"/>
                </a:cubicBezTo>
                <a:cubicBezTo>
                  <a:pt x="3387771" y="378656"/>
                  <a:pt x="3388132" y="377513"/>
                  <a:pt x="3388140" y="375895"/>
                </a:cubicBezTo>
                <a:lnTo>
                  <a:pt x="3387971" y="375104"/>
                </a:lnTo>
                <a:lnTo>
                  <a:pt x="3387006" y="374709"/>
                </a:lnTo>
                <a:lnTo>
                  <a:pt x="3387930" y="374911"/>
                </a:lnTo>
                <a:lnTo>
                  <a:pt x="3387037" y="370758"/>
                </a:lnTo>
                <a:lnTo>
                  <a:pt x="3391278" y="375643"/>
                </a:lnTo>
                <a:lnTo>
                  <a:pt x="3399183" y="377372"/>
                </a:lnTo>
                <a:lnTo>
                  <a:pt x="3398024" y="376581"/>
                </a:lnTo>
                <a:lnTo>
                  <a:pt x="3383654" y="367384"/>
                </a:lnTo>
                <a:close/>
                <a:moveTo>
                  <a:pt x="2612806" y="359596"/>
                </a:moveTo>
                <a:lnTo>
                  <a:pt x="2615002" y="361600"/>
                </a:lnTo>
                <a:lnTo>
                  <a:pt x="2629854" y="375988"/>
                </a:lnTo>
                <a:lnTo>
                  <a:pt x="2627749" y="374037"/>
                </a:lnTo>
                <a:close/>
                <a:moveTo>
                  <a:pt x="3308046" y="359127"/>
                </a:moveTo>
                <a:lnTo>
                  <a:pt x="3316120" y="371799"/>
                </a:lnTo>
                <a:lnTo>
                  <a:pt x="3327291" y="379183"/>
                </a:lnTo>
                <a:cubicBezTo>
                  <a:pt x="3332185" y="382846"/>
                  <a:pt x="3322753" y="370134"/>
                  <a:pt x="3319128" y="367421"/>
                </a:cubicBezTo>
                <a:close/>
                <a:moveTo>
                  <a:pt x="3489171" y="347628"/>
                </a:moveTo>
                <a:lnTo>
                  <a:pt x="3490499" y="349259"/>
                </a:lnTo>
                <a:lnTo>
                  <a:pt x="3490693" y="348493"/>
                </a:lnTo>
                <a:close/>
                <a:moveTo>
                  <a:pt x="3296596" y="338968"/>
                </a:moveTo>
                <a:lnTo>
                  <a:pt x="3297491" y="342563"/>
                </a:lnTo>
                <a:lnTo>
                  <a:pt x="3297584" y="342707"/>
                </a:lnTo>
                <a:lnTo>
                  <a:pt x="3304803" y="351047"/>
                </a:lnTo>
                <a:lnTo>
                  <a:pt x="3323256" y="362383"/>
                </a:lnTo>
                <a:lnTo>
                  <a:pt x="3317926" y="352124"/>
                </a:lnTo>
                <a:close/>
                <a:moveTo>
                  <a:pt x="3451879" y="337547"/>
                </a:moveTo>
                <a:lnTo>
                  <a:pt x="3451954" y="337619"/>
                </a:lnTo>
                <a:lnTo>
                  <a:pt x="3451985" y="337675"/>
                </a:lnTo>
                <a:close/>
                <a:moveTo>
                  <a:pt x="3350920" y="336512"/>
                </a:moveTo>
                <a:lnTo>
                  <a:pt x="3351206" y="336878"/>
                </a:lnTo>
                <a:lnTo>
                  <a:pt x="3350925" y="336987"/>
                </a:lnTo>
                <a:cubicBezTo>
                  <a:pt x="3350640" y="337030"/>
                  <a:pt x="3350617" y="336892"/>
                  <a:pt x="3350920" y="336512"/>
                </a:cubicBezTo>
                <a:close/>
                <a:moveTo>
                  <a:pt x="2587339" y="334986"/>
                </a:moveTo>
                <a:lnTo>
                  <a:pt x="2612806" y="359596"/>
                </a:lnTo>
                <a:lnTo>
                  <a:pt x="2589568" y="338395"/>
                </a:lnTo>
                <a:close/>
                <a:moveTo>
                  <a:pt x="3411172" y="334794"/>
                </a:moveTo>
                <a:lnTo>
                  <a:pt x="3420767" y="344554"/>
                </a:lnTo>
                <a:lnTo>
                  <a:pt x="3426803" y="343474"/>
                </a:lnTo>
                <a:lnTo>
                  <a:pt x="3416597" y="338103"/>
                </a:lnTo>
                <a:close/>
                <a:moveTo>
                  <a:pt x="3858820" y="332161"/>
                </a:moveTo>
                <a:lnTo>
                  <a:pt x="3885931" y="356094"/>
                </a:lnTo>
                <a:lnTo>
                  <a:pt x="3936113" y="379008"/>
                </a:lnTo>
                <a:lnTo>
                  <a:pt x="3980559" y="396504"/>
                </a:lnTo>
                <a:lnTo>
                  <a:pt x="4051260" y="415011"/>
                </a:lnTo>
                <a:lnTo>
                  <a:pt x="4051474" y="415070"/>
                </a:lnTo>
                <a:lnTo>
                  <a:pt x="3901732" y="349347"/>
                </a:lnTo>
                <a:close/>
                <a:moveTo>
                  <a:pt x="3181809" y="332049"/>
                </a:moveTo>
                <a:lnTo>
                  <a:pt x="3183466" y="332119"/>
                </a:lnTo>
                <a:cubicBezTo>
                  <a:pt x="3186022" y="333213"/>
                  <a:pt x="3187974" y="334976"/>
                  <a:pt x="3186675" y="336414"/>
                </a:cubicBezTo>
                <a:lnTo>
                  <a:pt x="3184200" y="335928"/>
                </a:lnTo>
                <a:close/>
                <a:moveTo>
                  <a:pt x="2974307" y="329828"/>
                </a:moveTo>
                <a:cubicBezTo>
                  <a:pt x="2994200" y="346695"/>
                  <a:pt x="3013913" y="363427"/>
                  <a:pt x="3035842" y="379840"/>
                </a:cubicBezTo>
                <a:cubicBezTo>
                  <a:pt x="3025917" y="370433"/>
                  <a:pt x="3014862" y="362159"/>
                  <a:pt x="3006024" y="353566"/>
                </a:cubicBezTo>
                <a:cubicBezTo>
                  <a:pt x="2995150" y="345427"/>
                  <a:pt x="2984094" y="337153"/>
                  <a:pt x="2974307" y="329828"/>
                </a:cubicBezTo>
                <a:close/>
                <a:moveTo>
                  <a:pt x="2581227" y="329078"/>
                </a:moveTo>
                <a:lnTo>
                  <a:pt x="2582631" y="329530"/>
                </a:lnTo>
                <a:cubicBezTo>
                  <a:pt x="2583899" y="330478"/>
                  <a:pt x="2585202" y="331949"/>
                  <a:pt x="2586404" y="333554"/>
                </a:cubicBezTo>
                <a:lnTo>
                  <a:pt x="2587339" y="334986"/>
                </a:lnTo>
                <a:close/>
                <a:moveTo>
                  <a:pt x="3136722" y="324329"/>
                </a:moveTo>
                <a:lnTo>
                  <a:pt x="3165517" y="372136"/>
                </a:lnTo>
                <a:lnTo>
                  <a:pt x="3179891" y="382425"/>
                </a:lnTo>
                <a:lnTo>
                  <a:pt x="3177246" y="376959"/>
                </a:lnTo>
                <a:lnTo>
                  <a:pt x="3178143" y="370146"/>
                </a:lnTo>
                <a:lnTo>
                  <a:pt x="3188390" y="384809"/>
                </a:lnTo>
                <a:lnTo>
                  <a:pt x="3191903" y="391023"/>
                </a:lnTo>
                <a:lnTo>
                  <a:pt x="3215340" y="407801"/>
                </a:lnTo>
                <a:lnTo>
                  <a:pt x="3211877" y="400208"/>
                </a:lnTo>
                <a:lnTo>
                  <a:pt x="3212248" y="400124"/>
                </a:lnTo>
                <a:lnTo>
                  <a:pt x="3181511" y="370707"/>
                </a:lnTo>
                <a:lnTo>
                  <a:pt x="3223776" y="401266"/>
                </a:lnTo>
                <a:lnTo>
                  <a:pt x="3219341" y="392935"/>
                </a:lnTo>
                <a:lnTo>
                  <a:pt x="3216189" y="387821"/>
                </a:lnTo>
                <a:close/>
                <a:moveTo>
                  <a:pt x="3443517" y="317507"/>
                </a:moveTo>
                <a:lnTo>
                  <a:pt x="3467248" y="345473"/>
                </a:lnTo>
                <a:lnTo>
                  <a:pt x="3481078" y="352930"/>
                </a:lnTo>
                <a:lnTo>
                  <a:pt x="3494270" y="359967"/>
                </a:lnTo>
                <a:lnTo>
                  <a:pt x="3473918" y="338545"/>
                </a:lnTo>
                <a:cubicBezTo>
                  <a:pt x="3471380" y="336646"/>
                  <a:pt x="3471380" y="336646"/>
                  <a:pt x="3471380" y="336646"/>
                </a:cubicBezTo>
                <a:cubicBezTo>
                  <a:pt x="3468162" y="333390"/>
                  <a:pt x="3466553" y="331761"/>
                  <a:pt x="3465749" y="330947"/>
                </a:cubicBezTo>
                <a:lnTo>
                  <a:pt x="3465697" y="330895"/>
                </a:lnTo>
                <a:lnTo>
                  <a:pt x="3461724" y="328097"/>
                </a:lnTo>
                <a:lnTo>
                  <a:pt x="3448978" y="320644"/>
                </a:lnTo>
                <a:close/>
                <a:moveTo>
                  <a:pt x="3116590" y="307462"/>
                </a:moveTo>
                <a:cubicBezTo>
                  <a:pt x="3118482" y="308051"/>
                  <a:pt x="3120991" y="309197"/>
                  <a:pt x="3122224" y="310309"/>
                </a:cubicBezTo>
                <a:cubicBezTo>
                  <a:pt x="3119996" y="312777"/>
                  <a:pt x="3114654" y="307954"/>
                  <a:pt x="3114654" y="307954"/>
                </a:cubicBezTo>
                <a:cubicBezTo>
                  <a:pt x="3113422" y="306839"/>
                  <a:pt x="3114698" y="306873"/>
                  <a:pt x="3116590" y="307462"/>
                </a:cubicBezTo>
                <a:close/>
                <a:moveTo>
                  <a:pt x="2482997" y="307115"/>
                </a:moveTo>
                <a:lnTo>
                  <a:pt x="2486493" y="310857"/>
                </a:lnTo>
                <a:lnTo>
                  <a:pt x="2485367" y="309876"/>
                </a:lnTo>
                <a:close/>
                <a:moveTo>
                  <a:pt x="2990088" y="305067"/>
                </a:moveTo>
                <a:lnTo>
                  <a:pt x="2999093" y="312199"/>
                </a:lnTo>
                <a:cubicBezTo>
                  <a:pt x="2999093" y="312199"/>
                  <a:pt x="2999093" y="312199"/>
                  <a:pt x="2990576" y="305823"/>
                </a:cubicBezTo>
                <a:close/>
                <a:moveTo>
                  <a:pt x="3462774" y="297911"/>
                </a:moveTo>
                <a:lnTo>
                  <a:pt x="3475034" y="309761"/>
                </a:lnTo>
                <a:lnTo>
                  <a:pt x="3491723" y="318224"/>
                </a:lnTo>
                <a:lnTo>
                  <a:pt x="3495641" y="320004"/>
                </a:lnTo>
                <a:lnTo>
                  <a:pt x="3496950" y="320446"/>
                </a:lnTo>
                <a:lnTo>
                  <a:pt x="3493463" y="318790"/>
                </a:lnTo>
                <a:cubicBezTo>
                  <a:pt x="3489678" y="316721"/>
                  <a:pt x="3486583" y="314642"/>
                  <a:pt x="3484631" y="312569"/>
                </a:cubicBezTo>
                <a:lnTo>
                  <a:pt x="3482413" y="309298"/>
                </a:lnTo>
                <a:close/>
                <a:moveTo>
                  <a:pt x="3411774" y="292920"/>
                </a:moveTo>
                <a:lnTo>
                  <a:pt x="3412950" y="294259"/>
                </a:lnTo>
                <a:lnTo>
                  <a:pt x="3415267" y="295380"/>
                </a:lnTo>
                <a:close/>
                <a:moveTo>
                  <a:pt x="2929853" y="292884"/>
                </a:moveTo>
                <a:cubicBezTo>
                  <a:pt x="2929853" y="292884"/>
                  <a:pt x="2929853" y="292884"/>
                  <a:pt x="2935834" y="297360"/>
                </a:cubicBezTo>
                <a:lnTo>
                  <a:pt x="2936133" y="297713"/>
                </a:lnTo>
                <a:close/>
                <a:moveTo>
                  <a:pt x="3346064" y="290628"/>
                </a:moveTo>
                <a:cubicBezTo>
                  <a:pt x="3346064" y="290628"/>
                  <a:pt x="3346064" y="290628"/>
                  <a:pt x="3347332" y="291577"/>
                </a:cubicBezTo>
                <a:lnTo>
                  <a:pt x="3347351" y="291633"/>
                </a:lnTo>
                <a:close/>
                <a:moveTo>
                  <a:pt x="3164659" y="284038"/>
                </a:moveTo>
                <a:cubicBezTo>
                  <a:pt x="3161034" y="281325"/>
                  <a:pt x="3168248" y="294355"/>
                  <a:pt x="3173141" y="298017"/>
                </a:cubicBezTo>
                <a:cubicBezTo>
                  <a:pt x="3206127" y="322705"/>
                  <a:pt x="3206127" y="322705"/>
                  <a:pt x="3206127" y="322705"/>
                </a:cubicBezTo>
                <a:lnTo>
                  <a:pt x="3209670" y="326785"/>
                </a:lnTo>
                <a:lnTo>
                  <a:pt x="3207690" y="322254"/>
                </a:lnTo>
                <a:cubicBezTo>
                  <a:pt x="3206801" y="320682"/>
                  <a:pt x="3206028" y="319937"/>
                  <a:pt x="3205472" y="320554"/>
                </a:cubicBezTo>
                <a:cubicBezTo>
                  <a:pt x="3206585" y="319321"/>
                  <a:pt x="3209548" y="319757"/>
                  <a:pt x="3211924" y="320223"/>
                </a:cubicBezTo>
                <a:lnTo>
                  <a:pt x="3212939" y="320171"/>
                </a:lnTo>
                <a:lnTo>
                  <a:pt x="3202493" y="312354"/>
                </a:lnTo>
                <a:lnTo>
                  <a:pt x="3199889" y="311038"/>
                </a:lnTo>
                <a:lnTo>
                  <a:pt x="3200596" y="310933"/>
                </a:lnTo>
                <a:close/>
                <a:moveTo>
                  <a:pt x="2529891" y="278247"/>
                </a:moveTo>
                <a:lnTo>
                  <a:pt x="2552539" y="301354"/>
                </a:lnTo>
                <a:lnTo>
                  <a:pt x="2581227" y="329078"/>
                </a:lnTo>
                <a:lnTo>
                  <a:pt x="2578583" y="328231"/>
                </a:lnTo>
                <a:cubicBezTo>
                  <a:pt x="2576968" y="327270"/>
                  <a:pt x="2575157" y="325914"/>
                  <a:pt x="2573345" y="324558"/>
                </a:cubicBezTo>
                <a:cubicBezTo>
                  <a:pt x="2556937" y="308321"/>
                  <a:pt x="2556937" y="308321"/>
                  <a:pt x="2556937" y="308321"/>
                </a:cubicBezTo>
                <a:cubicBezTo>
                  <a:pt x="2549051" y="300722"/>
                  <a:pt x="2541483" y="293080"/>
                  <a:pt x="2533913" y="285436"/>
                </a:cubicBezTo>
                <a:cubicBezTo>
                  <a:pt x="2533143" y="284012"/>
                  <a:pt x="2532007" y="281748"/>
                  <a:pt x="2530771" y="279623"/>
                </a:cubicBezTo>
                <a:close/>
                <a:moveTo>
                  <a:pt x="2522410" y="270614"/>
                </a:moveTo>
                <a:lnTo>
                  <a:pt x="2527019" y="274623"/>
                </a:lnTo>
                <a:cubicBezTo>
                  <a:pt x="2527609" y="275065"/>
                  <a:pt x="2528238" y="275783"/>
                  <a:pt x="2528873" y="276657"/>
                </a:cubicBezTo>
                <a:lnTo>
                  <a:pt x="2529891" y="278247"/>
                </a:lnTo>
                <a:close/>
                <a:moveTo>
                  <a:pt x="3121046" y="268639"/>
                </a:moveTo>
                <a:cubicBezTo>
                  <a:pt x="3117421" y="265927"/>
                  <a:pt x="3123366" y="278007"/>
                  <a:pt x="3128259" y="281670"/>
                </a:cubicBezTo>
                <a:lnTo>
                  <a:pt x="3168117" y="310103"/>
                </a:lnTo>
                <a:lnTo>
                  <a:pt x="3167013" y="308338"/>
                </a:lnTo>
                <a:lnTo>
                  <a:pt x="3167604" y="308378"/>
                </a:lnTo>
                <a:lnTo>
                  <a:pt x="3170202" y="311591"/>
                </a:lnTo>
                <a:lnTo>
                  <a:pt x="3204898" y="336342"/>
                </a:lnTo>
                <a:lnTo>
                  <a:pt x="3215806" y="343522"/>
                </a:lnTo>
                <a:lnTo>
                  <a:pt x="3212151" y="333266"/>
                </a:lnTo>
                <a:lnTo>
                  <a:pt x="3182745" y="313332"/>
                </a:lnTo>
                <a:cubicBezTo>
                  <a:pt x="3162073" y="298355"/>
                  <a:pt x="3141638" y="283061"/>
                  <a:pt x="3121046" y="268639"/>
                </a:cubicBezTo>
                <a:close/>
                <a:moveTo>
                  <a:pt x="3508102" y="256814"/>
                </a:moveTo>
                <a:lnTo>
                  <a:pt x="3510680" y="259531"/>
                </a:lnTo>
                <a:cubicBezTo>
                  <a:pt x="3511490" y="260385"/>
                  <a:pt x="3511490" y="260385"/>
                  <a:pt x="3511490" y="260385"/>
                </a:cubicBezTo>
                <a:lnTo>
                  <a:pt x="3513207" y="258001"/>
                </a:lnTo>
                <a:close/>
                <a:moveTo>
                  <a:pt x="3442312" y="256098"/>
                </a:moveTo>
                <a:cubicBezTo>
                  <a:pt x="3442947" y="256572"/>
                  <a:pt x="3443263" y="256810"/>
                  <a:pt x="3443304" y="257087"/>
                </a:cubicBezTo>
                <a:lnTo>
                  <a:pt x="3443261" y="257167"/>
                </a:lnTo>
                <a:close/>
                <a:moveTo>
                  <a:pt x="3584161" y="253884"/>
                </a:moveTo>
                <a:cubicBezTo>
                  <a:pt x="3584309" y="254629"/>
                  <a:pt x="3587979" y="256287"/>
                  <a:pt x="3593217" y="258245"/>
                </a:cubicBezTo>
                <a:lnTo>
                  <a:pt x="3594557" y="258693"/>
                </a:lnTo>
                <a:lnTo>
                  <a:pt x="3592644" y="256177"/>
                </a:lnTo>
                <a:lnTo>
                  <a:pt x="3591177" y="255584"/>
                </a:lnTo>
                <a:lnTo>
                  <a:pt x="3592537" y="256034"/>
                </a:lnTo>
                <a:lnTo>
                  <a:pt x="3590979" y="253984"/>
                </a:lnTo>
                <a:lnTo>
                  <a:pt x="3590879" y="254092"/>
                </a:lnTo>
                <a:cubicBezTo>
                  <a:pt x="3590879" y="254092"/>
                  <a:pt x="3584458" y="255374"/>
                  <a:pt x="3584161" y="253884"/>
                </a:cubicBezTo>
                <a:close/>
                <a:moveTo>
                  <a:pt x="3487863" y="251902"/>
                </a:moveTo>
                <a:lnTo>
                  <a:pt x="3505437" y="271118"/>
                </a:lnTo>
                <a:cubicBezTo>
                  <a:pt x="3507794" y="272881"/>
                  <a:pt x="3505292" y="263377"/>
                  <a:pt x="3505292" y="263377"/>
                </a:cubicBezTo>
                <a:lnTo>
                  <a:pt x="3498602" y="254553"/>
                </a:lnTo>
                <a:close/>
                <a:moveTo>
                  <a:pt x="3863376" y="250123"/>
                </a:moveTo>
                <a:cubicBezTo>
                  <a:pt x="3865134" y="249775"/>
                  <a:pt x="3871273" y="251341"/>
                  <a:pt x="3884019" y="255995"/>
                </a:cubicBezTo>
                <a:cubicBezTo>
                  <a:pt x="4000683" y="299436"/>
                  <a:pt x="4113445" y="357290"/>
                  <a:pt x="4231631" y="410699"/>
                </a:cubicBezTo>
                <a:lnTo>
                  <a:pt x="4323805" y="449940"/>
                </a:lnTo>
                <a:lnTo>
                  <a:pt x="4318346" y="452021"/>
                </a:lnTo>
                <a:cubicBezTo>
                  <a:pt x="4317761" y="441453"/>
                  <a:pt x="4318346" y="452021"/>
                  <a:pt x="4318346" y="452021"/>
                </a:cubicBezTo>
                <a:lnTo>
                  <a:pt x="4320631" y="454342"/>
                </a:lnTo>
                <a:lnTo>
                  <a:pt x="4278481" y="435583"/>
                </a:lnTo>
                <a:cubicBezTo>
                  <a:pt x="4154850" y="381557"/>
                  <a:pt x="4030401" y="328559"/>
                  <a:pt x="3905684" y="273229"/>
                </a:cubicBezTo>
                <a:cubicBezTo>
                  <a:pt x="3892248" y="269441"/>
                  <a:pt x="3858101" y="251168"/>
                  <a:pt x="3863376" y="250123"/>
                </a:cubicBezTo>
                <a:close/>
                <a:moveTo>
                  <a:pt x="3473297" y="248306"/>
                </a:moveTo>
                <a:lnTo>
                  <a:pt x="3473994" y="249281"/>
                </a:lnTo>
                <a:lnTo>
                  <a:pt x="3474422" y="248583"/>
                </a:lnTo>
                <a:close/>
                <a:moveTo>
                  <a:pt x="3497306" y="246029"/>
                </a:moveTo>
                <a:lnTo>
                  <a:pt x="3502880" y="251476"/>
                </a:lnTo>
                <a:lnTo>
                  <a:pt x="3511714" y="253330"/>
                </a:lnTo>
                <a:lnTo>
                  <a:pt x="3511527" y="252780"/>
                </a:lnTo>
                <a:lnTo>
                  <a:pt x="3506660" y="248047"/>
                </a:lnTo>
                <a:close/>
                <a:moveTo>
                  <a:pt x="3454657" y="243873"/>
                </a:moveTo>
                <a:lnTo>
                  <a:pt x="3467006" y="259138"/>
                </a:lnTo>
                <a:cubicBezTo>
                  <a:pt x="3475114" y="268281"/>
                  <a:pt x="3483941" y="276795"/>
                  <a:pt x="3494134" y="283576"/>
                </a:cubicBezTo>
                <a:cubicBezTo>
                  <a:pt x="3495403" y="284525"/>
                  <a:pt x="3496351" y="283256"/>
                  <a:pt x="3496032" y="281039"/>
                </a:cubicBezTo>
                <a:cubicBezTo>
                  <a:pt x="3498707" y="285020"/>
                  <a:pt x="3503601" y="288682"/>
                  <a:pt x="3502652" y="289950"/>
                </a:cubicBezTo>
                <a:cubicBezTo>
                  <a:pt x="3503246" y="294069"/>
                  <a:pt x="3507190" y="299000"/>
                  <a:pt x="3506277" y="292663"/>
                </a:cubicBezTo>
                <a:lnTo>
                  <a:pt x="3504203" y="289545"/>
                </a:lnTo>
                <a:lnTo>
                  <a:pt x="3503643" y="289146"/>
                </a:lnTo>
                <a:lnTo>
                  <a:pt x="3504000" y="289237"/>
                </a:lnTo>
                <a:lnTo>
                  <a:pt x="3500023" y="283259"/>
                </a:lnTo>
                <a:lnTo>
                  <a:pt x="3498234" y="282171"/>
                </a:lnTo>
                <a:cubicBezTo>
                  <a:pt x="3486630" y="274996"/>
                  <a:pt x="3480683" y="270779"/>
                  <a:pt x="3491473" y="274864"/>
                </a:cubicBezTo>
                <a:lnTo>
                  <a:pt x="3495593" y="276594"/>
                </a:lnTo>
                <a:lnTo>
                  <a:pt x="3489483" y="267407"/>
                </a:lnTo>
                <a:lnTo>
                  <a:pt x="3488898" y="268016"/>
                </a:lnTo>
                <a:cubicBezTo>
                  <a:pt x="3486412" y="268512"/>
                  <a:pt x="3483075" y="265818"/>
                  <a:pt x="3483075" y="265818"/>
                </a:cubicBezTo>
                <a:cubicBezTo>
                  <a:pt x="3483429" y="265166"/>
                  <a:pt x="3484890" y="265201"/>
                  <a:pt x="3486371" y="265542"/>
                </a:cubicBezTo>
                <a:lnTo>
                  <a:pt x="3489057" y="266766"/>
                </a:lnTo>
                <a:lnTo>
                  <a:pt x="3488318" y="265655"/>
                </a:lnTo>
                <a:cubicBezTo>
                  <a:pt x="3485100" y="262398"/>
                  <a:pt x="3481916" y="259097"/>
                  <a:pt x="3478828" y="255620"/>
                </a:cubicBezTo>
                <a:lnTo>
                  <a:pt x="3472861" y="248198"/>
                </a:lnTo>
                <a:lnTo>
                  <a:pt x="3456117" y="244064"/>
                </a:lnTo>
                <a:close/>
                <a:moveTo>
                  <a:pt x="3478850" y="242047"/>
                </a:moveTo>
                <a:lnTo>
                  <a:pt x="3483815" y="247475"/>
                </a:lnTo>
                <a:lnTo>
                  <a:pt x="3495018" y="249826"/>
                </a:lnTo>
                <a:lnTo>
                  <a:pt x="3491129" y="244696"/>
                </a:lnTo>
                <a:close/>
                <a:moveTo>
                  <a:pt x="3381133" y="238859"/>
                </a:moveTo>
                <a:cubicBezTo>
                  <a:pt x="3379865" y="237910"/>
                  <a:pt x="3379828" y="245514"/>
                  <a:pt x="3382365" y="247412"/>
                </a:cubicBezTo>
                <a:lnTo>
                  <a:pt x="3408275" y="281584"/>
                </a:lnTo>
                <a:lnTo>
                  <a:pt x="3416891" y="285217"/>
                </a:lnTo>
                <a:close/>
                <a:moveTo>
                  <a:pt x="3505998" y="236883"/>
                </a:moveTo>
                <a:lnTo>
                  <a:pt x="3508251" y="239022"/>
                </a:lnTo>
                <a:lnTo>
                  <a:pt x="3508423" y="238112"/>
                </a:lnTo>
                <a:close/>
                <a:moveTo>
                  <a:pt x="3447750" y="235335"/>
                </a:moveTo>
                <a:lnTo>
                  <a:pt x="3451444" y="239902"/>
                </a:lnTo>
                <a:lnTo>
                  <a:pt x="3454557" y="240434"/>
                </a:lnTo>
                <a:cubicBezTo>
                  <a:pt x="3461818" y="242409"/>
                  <a:pt x="3468934" y="244607"/>
                  <a:pt x="3469555" y="244483"/>
                </a:cubicBezTo>
                <a:lnTo>
                  <a:pt x="3469828" y="244540"/>
                </a:lnTo>
                <a:lnTo>
                  <a:pt x="3468827" y="243718"/>
                </a:lnTo>
                <a:cubicBezTo>
                  <a:pt x="3468827" y="243718"/>
                  <a:pt x="3468827" y="243718"/>
                  <a:pt x="3469914" y="244532"/>
                </a:cubicBezTo>
                <a:lnTo>
                  <a:pt x="3469939" y="244563"/>
                </a:lnTo>
                <a:lnTo>
                  <a:pt x="3475529" y="245736"/>
                </a:lnTo>
                <a:lnTo>
                  <a:pt x="3475299" y="242626"/>
                </a:lnTo>
                <a:lnTo>
                  <a:pt x="3474679" y="241147"/>
                </a:lnTo>
                <a:close/>
                <a:moveTo>
                  <a:pt x="3519370" y="231570"/>
                </a:moveTo>
                <a:lnTo>
                  <a:pt x="3521735" y="233850"/>
                </a:lnTo>
                <a:lnTo>
                  <a:pt x="3522154" y="232337"/>
                </a:lnTo>
                <a:close/>
                <a:moveTo>
                  <a:pt x="3481582" y="230996"/>
                </a:moveTo>
                <a:lnTo>
                  <a:pt x="3484236" y="233529"/>
                </a:lnTo>
                <a:lnTo>
                  <a:pt x="3492764" y="235264"/>
                </a:lnTo>
                <a:lnTo>
                  <a:pt x="3490213" y="232969"/>
                </a:lnTo>
                <a:close/>
                <a:moveTo>
                  <a:pt x="2816606" y="230741"/>
                </a:moveTo>
                <a:cubicBezTo>
                  <a:pt x="2815337" y="229791"/>
                  <a:pt x="2815657" y="232009"/>
                  <a:pt x="2818332" y="235989"/>
                </a:cubicBezTo>
                <a:cubicBezTo>
                  <a:pt x="2831882" y="248110"/>
                  <a:pt x="2845749" y="260184"/>
                  <a:pt x="2859160" y="270221"/>
                </a:cubicBezTo>
                <a:cubicBezTo>
                  <a:pt x="2865323" y="274833"/>
                  <a:pt x="2855572" y="259903"/>
                  <a:pt x="2852761" y="256104"/>
                </a:cubicBezTo>
                <a:cubicBezTo>
                  <a:pt x="2846599" y="251492"/>
                  <a:pt x="2841706" y="247829"/>
                  <a:pt x="2836492" y="241949"/>
                </a:cubicBezTo>
                <a:lnTo>
                  <a:pt x="2835405" y="241135"/>
                </a:lnTo>
                <a:cubicBezTo>
                  <a:pt x="2834136" y="240186"/>
                  <a:pt x="2833187" y="241454"/>
                  <a:pt x="2834456" y="242404"/>
                </a:cubicBezTo>
                <a:cubicBezTo>
                  <a:pt x="2828293" y="237792"/>
                  <a:pt x="2822586" y="235217"/>
                  <a:pt x="2816606" y="230741"/>
                </a:cubicBezTo>
                <a:close/>
                <a:moveTo>
                  <a:pt x="3460863" y="226259"/>
                </a:moveTo>
                <a:lnTo>
                  <a:pt x="3462872" y="229184"/>
                </a:lnTo>
                <a:lnTo>
                  <a:pt x="3482376" y="233151"/>
                </a:lnTo>
                <a:lnTo>
                  <a:pt x="3480566" y="230764"/>
                </a:lnTo>
                <a:close/>
                <a:moveTo>
                  <a:pt x="2774499" y="225797"/>
                </a:moveTo>
                <a:cubicBezTo>
                  <a:pt x="2770874" y="223084"/>
                  <a:pt x="2780169" y="235977"/>
                  <a:pt x="2781893" y="238963"/>
                </a:cubicBezTo>
                <a:cubicBezTo>
                  <a:pt x="2793088" y="249320"/>
                  <a:pt x="2803332" y="260945"/>
                  <a:pt x="2814662" y="271119"/>
                </a:cubicBezTo>
                <a:cubicBezTo>
                  <a:pt x="2813574" y="270305"/>
                  <a:pt x="2813118" y="268269"/>
                  <a:pt x="2811712" y="265237"/>
                </a:cubicBezTo>
                <a:cubicBezTo>
                  <a:pt x="2816743" y="270981"/>
                  <a:pt x="2822905" y="275593"/>
                  <a:pt x="2829067" y="280205"/>
                </a:cubicBezTo>
                <a:cubicBezTo>
                  <a:pt x="2818961" y="270662"/>
                  <a:pt x="2809804" y="259852"/>
                  <a:pt x="2798474" y="249677"/>
                </a:cubicBezTo>
                <a:cubicBezTo>
                  <a:pt x="2815373" y="260346"/>
                  <a:pt x="2836354" y="278027"/>
                  <a:pt x="2854659" y="291726"/>
                </a:cubicBezTo>
                <a:cubicBezTo>
                  <a:pt x="2855608" y="290458"/>
                  <a:pt x="2854340" y="289509"/>
                  <a:pt x="2853070" y="288558"/>
                </a:cubicBezTo>
                <a:cubicBezTo>
                  <a:pt x="2841877" y="278203"/>
                  <a:pt x="2831497" y="266759"/>
                  <a:pt x="2820121" y="256267"/>
                </a:cubicBezTo>
                <a:cubicBezTo>
                  <a:pt x="2804354" y="244466"/>
                  <a:pt x="2788404" y="232530"/>
                  <a:pt x="2774499" y="225797"/>
                </a:cubicBezTo>
                <a:close/>
                <a:moveTo>
                  <a:pt x="3493647" y="225154"/>
                </a:moveTo>
                <a:lnTo>
                  <a:pt x="3500151" y="231330"/>
                </a:lnTo>
                <a:lnTo>
                  <a:pt x="3507902" y="233107"/>
                </a:lnTo>
                <a:lnTo>
                  <a:pt x="3507200" y="230603"/>
                </a:lnTo>
                <a:lnTo>
                  <a:pt x="3505547" y="227998"/>
                </a:lnTo>
                <a:close/>
                <a:moveTo>
                  <a:pt x="3389249" y="215544"/>
                </a:moveTo>
                <a:lnTo>
                  <a:pt x="3393833" y="216368"/>
                </a:lnTo>
                <a:lnTo>
                  <a:pt x="3394909" y="216972"/>
                </a:lnTo>
                <a:close/>
                <a:moveTo>
                  <a:pt x="3648970" y="211602"/>
                </a:moveTo>
                <a:lnTo>
                  <a:pt x="3666774" y="228204"/>
                </a:lnTo>
                <a:cubicBezTo>
                  <a:pt x="3669130" y="229967"/>
                  <a:pt x="3666811" y="220599"/>
                  <a:pt x="3665541" y="219650"/>
                </a:cubicBezTo>
                <a:lnTo>
                  <a:pt x="3665496" y="219598"/>
                </a:lnTo>
                <a:close/>
                <a:moveTo>
                  <a:pt x="3465166" y="210451"/>
                </a:moveTo>
                <a:cubicBezTo>
                  <a:pt x="3462628" y="208552"/>
                  <a:pt x="3463860" y="217106"/>
                  <a:pt x="3465129" y="218055"/>
                </a:cubicBezTo>
                <a:lnTo>
                  <a:pt x="3465217" y="218185"/>
                </a:lnTo>
                <a:lnTo>
                  <a:pt x="3476123" y="220303"/>
                </a:lnTo>
                <a:close/>
                <a:moveTo>
                  <a:pt x="3446468" y="209742"/>
                </a:moveTo>
                <a:cubicBezTo>
                  <a:pt x="3445765" y="208227"/>
                  <a:pt x="3445721" y="209607"/>
                  <a:pt x="3445893" y="211644"/>
                </a:cubicBezTo>
                <a:lnTo>
                  <a:pt x="3446186" y="214012"/>
                </a:lnTo>
                <a:lnTo>
                  <a:pt x="3449045" y="213624"/>
                </a:lnTo>
                <a:cubicBezTo>
                  <a:pt x="3449728" y="213682"/>
                  <a:pt x="3450114" y="213993"/>
                  <a:pt x="3450264" y="214738"/>
                </a:cubicBezTo>
                <a:cubicBezTo>
                  <a:pt x="3449642" y="214862"/>
                  <a:pt x="3448733" y="215432"/>
                  <a:pt x="3447905" y="215597"/>
                </a:cubicBezTo>
                <a:lnTo>
                  <a:pt x="3446206" y="214180"/>
                </a:lnTo>
                <a:lnTo>
                  <a:pt x="3446613" y="217483"/>
                </a:lnTo>
                <a:cubicBezTo>
                  <a:pt x="3445344" y="216533"/>
                  <a:pt x="3444904" y="217122"/>
                  <a:pt x="3444956" y="218327"/>
                </a:cubicBezTo>
                <a:lnTo>
                  <a:pt x="3445188" y="219133"/>
                </a:lnTo>
                <a:lnTo>
                  <a:pt x="3454445" y="220849"/>
                </a:lnTo>
                <a:lnTo>
                  <a:pt x="3455718" y="221141"/>
                </a:lnTo>
                <a:lnTo>
                  <a:pt x="3450586" y="214816"/>
                </a:lnTo>
                <a:lnTo>
                  <a:pt x="3450264" y="214738"/>
                </a:lnTo>
                <a:lnTo>
                  <a:pt x="3450540" y="214759"/>
                </a:lnTo>
                <a:close/>
                <a:moveTo>
                  <a:pt x="2385411" y="205123"/>
                </a:moveTo>
                <a:lnTo>
                  <a:pt x="2395604" y="215030"/>
                </a:lnTo>
                <a:cubicBezTo>
                  <a:pt x="2399541" y="218648"/>
                  <a:pt x="2403597" y="222107"/>
                  <a:pt x="2407857" y="225296"/>
                </a:cubicBezTo>
                <a:cubicBezTo>
                  <a:pt x="2428801" y="250581"/>
                  <a:pt x="2452913" y="274280"/>
                  <a:pt x="2477023" y="297978"/>
                </a:cubicBezTo>
                <a:cubicBezTo>
                  <a:pt x="2477817" y="299561"/>
                  <a:pt x="2478953" y="301824"/>
                  <a:pt x="2480363" y="304047"/>
                </a:cubicBezTo>
                <a:lnTo>
                  <a:pt x="2482997" y="307115"/>
                </a:lnTo>
                <a:lnTo>
                  <a:pt x="2468505" y="291604"/>
                </a:lnTo>
                <a:cubicBezTo>
                  <a:pt x="2464881" y="288890"/>
                  <a:pt x="2466287" y="291923"/>
                  <a:pt x="2467875" y="295090"/>
                </a:cubicBezTo>
                <a:cubicBezTo>
                  <a:pt x="2442176" y="268223"/>
                  <a:pt x="2414120" y="239594"/>
                  <a:pt x="2389550" y="211595"/>
                </a:cubicBezTo>
                <a:cubicBezTo>
                  <a:pt x="2388690" y="210103"/>
                  <a:pt x="2387668" y="208915"/>
                  <a:pt x="2386824" y="207824"/>
                </a:cubicBezTo>
                <a:close/>
                <a:moveTo>
                  <a:pt x="2384064" y="203815"/>
                </a:moveTo>
                <a:cubicBezTo>
                  <a:pt x="2384064" y="203815"/>
                  <a:pt x="2384064" y="203815"/>
                  <a:pt x="2385151" y="204629"/>
                </a:cubicBezTo>
                <a:lnTo>
                  <a:pt x="2385411" y="205123"/>
                </a:lnTo>
                <a:close/>
                <a:moveTo>
                  <a:pt x="3450804" y="201680"/>
                </a:moveTo>
                <a:cubicBezTo>
                  <a:pt x="3449536" y="200731"/>
                  <a:pt x="3449500" y="208336"/>
                  <a:pt x="3449955" y="210373"/>
                </a:cubicBezTo>
                <a:lnTo>
                  <a:pt x="3453102" y="214956"/>
                </a:lnTo>
                <a:lnTo>
                  <a:pt x="3456688" y="215232"/>
                </a:lnTo>
                <a:cubicBezTo>
                  <a:pt x="3458387" y="215507"/>
                  <a:pt x="3459791" y="216067"/>
                  <a:pt x="3461355" y="217434"/>
                </a:cubicBezTo>
                <a:lnTo>
                  <a:pt x="3453491" y="215523"/>
                </a:lnTo>
                <a:lnTo>
                  <a:pt x="3457653" y="221585"/>
                </a:lnTo>
                <a:lnTo>
                  <a:pt x="3484362" y="227709"/>
                </a:lnTo>
                <a:lnTo>
                  <a:pt x="3477127" y="221205"/>
                </a:lnTo>
                <a:lnTo>
                  <a:pt x="3465355" y="218390"/>
                </a:lnTo>
                <a:lnTo>
                  <a:pt x="3467805" y="222036"/>
                </a:lnTo>
                <a:lnTo>
                  <a:pt x="3464612" y="218213"/>
                </a:lnTo>
                <a:lnTo>
                  <a:pt x="3461355" y="217434"/>
                </a:lnTo>
                <a:lnTo>
                  <a:pt x="3464466" y="218038"/>
                </a:lnTo>
                <a:close/>
                <a:moveTo>
                  <a:pt x="3618542" y="196879"/>
                </a:moveTo>
                <a:lnTo>
                  <a:pt x="3633933" y="211257"/>
                </a:lnTo>
                <a:cubicBezTo>
                  <a:pt x="3634478" y="211664"/>
                  <a:pt x="3634759" y="209966"/>
                  <a:pt x="3634745" y="208048"/>
                </a:cubicBezTo>
                <a:lnTo>
                  <a:pt x="3633962" y="204340"/>
                </a:lnTo>
                <a:close/>
                <a:moveTo>
                  <a:pt x="2545438" y="191455"/>
                </a:moveTo>
                <a:cubicBezTo>
                  <a:pt x="2545438" y="191455"/>
                  <a:pt x="2545438" y="191455"/>
                  <a:pt x="2547793" y="193218"/>
                </a:cubicBezTo>
                <a:lnTo>
                  <a:pt x="2548246" y="193665"/>
                </a:lnTo>
                <a:close/>
                <a:moveTo>
                  <a:pt x="2699662" y="183356"/>
                </a:moveTo>
                <a:cubicBezTo>
                  <a:pt x="2697307" y="181593"/>
                  <a:pt x="2699168" y="186661"/>
                  <a:pt x="2701843" y="190642"/>
                </a:cubicBezTo>
                <a:cubicBezTo>
                  <a:pt x="2703113" y="191592"/>
                  <a:pt x="2705469" y="193355"/>
                  <a:pt x="2706738" y="194305"/>
                </a:cubicBezTo>
                <a:cubicBezTo>
                  <a:pt x="2710362" y="197017"/>
                  <a:pt x="2708956" y="193986"/>
                  <a:pt x="2707367" y="190819"/>
                </a:cubicBezTo>
                <a:cubicBezTo>
                  <a:pt x="2703742" y="188105"/>
                  <a:pt x="2702200" y="185255"/>
                  <a:pt x="2699662" y="183356"/>
                </a:cubicBezTo>
                <a:close/>
                <a:moveTo>
                  <a:pt x="3569408" y="173103"/>
                </a:moveTo>
                <a:lnTo>
                  <a:pt x="3568771" y="175774"/>
                </a:lnTo>
                <a:cubicBezTo>
                  <a:pt x="3568954" y="177748"/>
                  <a:pt x="3569614" y="180079"/>
                  <a:pt x="3570882" y="181028"/>
                </a:cubicBezTo>
                <a:cubicBezTo>
                  <a:pt x="3591233" y="202195"/>
                  <a:pt x="3609502" y="223500"/>
                  <a:pt x="3633650" y="239594"/>
                </a:cubicBezTo>
                <a:cubicBezTo>
                  <a:pt x="3634737" y="240408"/>
                  <a:pt x="3634599" y="238325"/>
                  <a:pt x="3634280" y="236107"/>
                </a:cubicBezTo>
                <a:cubicBezTo>
                  <a:pt x="3636636" y="237871"/>
                  <a:pt x="3638224" y="241038"/>
                  <a:pt x="3640580" y="242801"/>
                </a:cubicBezTo>
                <a:cubicBezTo>
                  <a:pt x="3641848" y="243751"/>
                  <a:pt x="3641529" y="241534"/>
                  <a:pt x="3642023" y="238229"/>
                </a:cubicBezTo>
                <a:cubicBezTo>
                  <a:pt x="3645967" y="243159"/>
                  <a:pt x="3650861" y="246822"/>
                  <a:pt x="3654941" y="251570"/>
                </a:cubicBezTo>
                <a:cubicBezTo>
                  <a:pt x="3657478" y="253469"/>
                  <a:pt x="3656245" y="244916"/>
                  <a:pt x="3654977" y="243967"/>
                </a:cubicBezTo>
                <a:lnTo>
                  <a:pt x="3616141" y="195717"/>
                </a:lnTo>
                <a:lnTo>
                  <a:pt x="3606849" y="191221"/>
                </a:lnTo>
                <a:lnTo>
                  <a:pt x="3621573" y="209638"/>
                </a:lnTo>
                <a:lnTo>
                  <a:pt x="3602920" y="189320"/>
                </a:lnTo>
                <a:lnTo>
                  <a:pt x="3594097" y="185050"/>
                </a:lnTo>
                <a:lnTo>
                  <a:pt x="3594611" y="187481"/>
                </a:lnTo>
                <a:cubicBezTo>
                  <a:pt x="3607212" y="200869"/>
                  <a:pt x="3607212" y="200869"/>
                  <a:pt x="3607212" y="200869"/>
                </a:cubicBezTo>
                <a:cubicBezTo>
                  <a:pt x="3606718" y="204174"/>
                  <a:pt x="3607037" y="206391"/>
                  <a:pt x="3608580" y="209242"/>
                </a:cubicBezTo>
                <a:cubicBezTo>
                  <a:pt x="3612204" y="211955"/>
                  <a:pt x="3616149" y="216886"/>
                  <a:pt x="3620094" y="221815"/>
                </a:cubicBezTo>
                <a:lnTo>
                  <a:pt x="3570540" y="173652"/>
                </a:lnTo>
                <a:close/>
                <a:moveTo>
                  <a:pt x="3567547" y="143512"/>
                </a:moveTo>
                <a:lnTo>
                  <a:pt x="3569484" y="145923"/>
                </a:lnTo>
                <a:cubicBezTo>
                  <a:pt x="3570344" y="146996"/>
                  <a:pt x="3571033" y="147853"/>
                  <a:pt x="3571033" y="147853"/>
                </a:cubicBezTo>
                <a:close/>
                <a:moveTo>
                  <a:pt x="3566385" y="142065"/>
                </a:moveTo>
                <a:lnTo>
                  <a:pt x="3567547" y="143512"/>
                </a:lnTo>
                <a:lnTo>
                  <a:pt x="3566901" y="142708"/>
                </a:lnTo>
                <a:cubicBezTo>
                  <a:pt x="3566213" y="141851"/>
                  <a:pt x="3565867" y="141422"/>
                  <a:pt x="3566385" y="142065"/>
                </a:cubicBezTo>
                <a:close/>
                <a:moveTo>
                  <a:pt x="2421061" y="136246"/>
                </a:moveTo>
                <a:cubicBezTo>
                  <a:pt x="2421061" y="136246"/>
                  <a:pt x="2421061" y="136246"/>
                  <a:pt x="2422330" y="137196"/>
                </a:cubicBezTo>
                <a:lnTo>
                  <a:pt x="2422050" y="137343"/>
                </a:lnTo>
                <a:close/>
                <a:moveTo>
                  <a:pt x="2656999" y="128531"/>
                </a:moveTo>
                <a:cubicBezTo>
                  <a:pt x="2653374" y="125818"/>
                  <a:pt x="2659500" y="138034"/>
                  <a:pt x="2664393" y="141696"/>
                </a:cubicBezTo>
                <a:cubicBezTo>
                  <a:pt x="2670829" y="148209"/>
                  <a:pt x="2676992" y="152821"/>
                  <a:pt x="2683292" y="159516"/>
                </a:cubicBezTo>
                <a:cubicBezTo>
                  <a:pt x="2683292" y="159516"/>
                  <a:pt x="2683292" y="159516"/>
                  <a:pt x="2684561" y="160465"/>
                </a:cubicBezTo>
                <a:cubicBezTo>
                  <a:pt x="2697972" y="170503"/>
                  <a:pt x="2712653" y="181490"/>
                  <a:pt x="2726065" y="191527"/>
                </a:cubicBezTo>
                <a:cubicBezTo>
                  <a:pt x="2703360" y="170860"/>
                  <a:pt x="2679703" y="149197"/>
                  <a:pt x="2656999" y="128531"/>
                </a:cubicBezTo>
                <a:close/>
                <a:moveTo>
                  <a:pt x="2328941" y="63628"/>
                </a:moveTo>
                <a:cubicBezTo>
                  <a:pt x="2345210" y="77783"/>
                  <a:pt x="2366785" y="99582"/>
                  <a:pt x="2386677" y="116449"/>
                </a:cubicBezTo>
                <a:cubicBezTo>
                  <a:pt x="2400612" y="128150"/>
                  <a:pt x="2413067" y="137789"/>
                  <a:pt x="2418897" y="139013"/>
                </a:cubicBezTo>
                <a:lnTo>
                  <a:pt x="2422050" y="137343"/>
                </a:lnTo>
                <a:lnTo>
                  <a:pt x="2465422" y="185452"/>
                </a:lnTo>
                <a:cubicBezTo>
                  <a:pt x="2481177" y="202227"/>
                  <a:pt x="2497800" y="219402"/>
                  <a:pt x="2514979" y="237063"/>
                </a:cubicBezTo>
                <a:cubicBezTo>
                  <a:pt x="2507410" y="229420"/>
                  <a:pt x="2500298" y="226077"/>
                  <a:pt x="2493049" y="220651"/>
                </a:cubicBezTo>
                <a:cubicBezTo>
                  <a:pt x="2489424" y="217938"/>
                  <a:pt x="2499174" y="232867"/>
                  <a:pt x="2500581" y="235899"/>
                </a:cubicBezTo>
                <a:cubicBezTo>
                  <a:pt x="2512230" y="248292"/>
                  <a:pt x="2525468" y="263853"/>
                  <a:pt x="2539337" y="278189"/>
                </a:cubicBezTo>
                <a:cubicBezTo>
                  <a:pt x="2580311" y="320161"/>
                  <a:pt x="2628889" y="362171"/>
                  <a:pt x="2669546" y="404189"/>
                </a:cubicBezTo>
                <a:cubicBezTo>
                  <a:pt x="2623186" y="361860"/>
                  <a:pt x="2577955" y="318398"/>
                  <a:pt x="2533356" y="273713"/>
                </a:cubicBezTo>
                <a:cubicBezTo>
                  <a:pt x="2488758" y="229029"/>
                  <a:pt x="2446057" y="181807"/>
                  <a:pt x="2401595" y="136942"/>
                </a:cubicBezTo>
                <a:cubicBezTo>
                  <a:pt x="2399239" y="135179"/>
                  <a:pt x="2404097" y="146446"/>
                  <a:pt x="2409129" y="152191"/>
                </a:cubicBezTo>
                <a:cubicBezTo>
                  <a:pt x="2433421" y="176024"/>
                  <a:pt x="2457670" y="201805"/>
                  <a:pt x="2480833" y="226772"/>
                </a:cubicBezTo>
                <a:cubicBezTo>
                  <a:pt x="2493049" y="239730"/>
                  <a:pt x="2504947" y="252452"/>
                  <a:pt x="2516805" y="264895"/>
                </a:cubicBezTo>
                <a:lnTo>
                  <a:pt x="2522410" y="270614"/>
                </a:lnTo>
                <a:lnTo>
                  <a:pt x="2517614" y="266441"/>
                </a:lnTo>
                <a:cubicBezTo>
                  <a:pt x="2510752" y="260470"/>
                  <a:pt x="2510752" y="260470"/>
                  <a:pt x="2510752" y="260470"/>
                </a:cubicBezTo>
                <a:cubicBezTo>
                  <a:pt x="2500371" y="249026"/>
                  <a:pt x="2488858" y="236453"/>
                  <a:pt x="2478478" y="225009"/>
                </a:cubicBezTo>
                <a:cubicBezTo>
                  <a:pt x="2473583" y="221347"/>
                  <a:pt x="2470908" y="217366"/>
                  <a:pt x="2466828" y="212616"/>
                </a:cubicBezTo>
                <a:cubicBezTo>
                  <a:pt x="2465560" y="211666"/>
                  <a:pt x="2464291" y="210717"/>
                  <a:pt x="2464746" y="212753"/>
                </a:cubicBezTo>
                <a:cubicBezTo>
                  <a:pt x="2454366" y="201310"/>
                  <a:pt x="2444260" y="191767"/>
                  <a:pt x="2433065" y="181412"/>
                </a:cubicBezTo>
                <a:cubicBezTo>
                  <a:pt x="2432610" y="179374"/>
                  <a:pt x="2431796" y="180462"/>
                  <a:pt x="2431796" y="180462"/>
                </a:cubicBezTo>
                <a:cubicBezTo>
                  <a:pt x="2430847" y="181729"/>
                  <a:pt x="2432435" y="184898"/>
                  <a:pt x="2432573" y="186979"/>
                </a:cubicBezTo>
                <a:cubicBezTo>
                  <a:pt x="2395861" y="149893"/>
                  <a:pt x="2395861" y="149893"/>
                  <a:pt x="2395861" y="149893"/>
                </a:cubicBezTo>
                <a:cubicBezTo>
                  <a:pt x="2394592" y="148944"/>
                  <a:pt x="2394592" y="148944"/>
                  <a:pt x="2393643" y="150212"/>
                </a:cubicBezTo>
                <a:cubicBezTo>
                  <a:pt x="2384486" y="139400"/>
                  <a:pt x="2375830" y="130944"/>
                  <a:pt x="2366536" y="120313"/>
                </a:cubicBezTo>
                <a:cubicBezTo>
                  <a:pt x="2368893" y="122078"/>
                  <a:pt x="2371430" y="123977"/>
                  <a:pt x="2373786" y="125740"/>
                </a:cubicBezTo>
                <a:cubicBezTo>
                  <a:pt x="2377593" y="128588"/>
                  <a:pt x="2369249" y="116691"/>
                  <a:pt x="2368930" y="114473"/>
                </a:cubicBezTo>
                <a:cubicBezTo>
                  <a:pt x="2356823" y="97781"/>
                  <a:pt x="2344535" y="80952"/>
                  <a:pt x="2328941" y="63628"/>
                </a:cubicBezTo>
                <a:close/>
                <a:moveTo>
                  <a:pt x="2363272" y="0"/>
                </a:moveTo>
                <a:cubicBezTo>
                  <a:pt x="2367077" y="2849"/>
                  <a:pt x="2367077" y="2849"/>
                  <a:pt x="2367077" y="2849"/>
                </a:cubicBezTo>
                <a:cubicBezTo>
                  <a:pt x="2387245" y="21616"/>
                  <a:pt x="2407277" y="40566"/>
                  <a:pt x="2427763" y="61552"/>
                </a:cubicBezTo>
                <a:cubicBezTo>
                  <a:pt x="2448744" y="79233"/>
                  <a:pt x="2469999" y="98814"/>
                  <a:pt x="2489893" y="115683"/>
                </a:cubicBezTo>
                <a:cubicBezTo>
                  <a:pt x="2495873" y="120158"/>
                  <a:pt x="2487391" y="106179"/>
                  <a:pt x="2485984" y="103147"/>
                </a:cubicBezTo>
                <a:cubicBezTo>
                  <a:pt x="2477960" y="93467"/>
                  <a:pt x="2477960" y="93467"/>
                  <a:pt x="2477960" y="93467"/>
                </a:cubicBezTo>
                <a:cubicBezTo>
                  <a:pt x="2481585" y="96180"/>
                  <a:pt x="2486478" y="99842"/>
                  <a:pt x="2488696" y="99523"/>
                </a:cubicBezTo>
                <a:cubicBezTo>
                  <a:pt x="2491053" y="101287"/>
                  <a:pt x="2493590" y="103186"/>
                  <a:pt x="2494677" y="103999"/>
                </a:cubicBezTo>
                <a:cubicBezTo>
                  <a:pt x="2530164" y="138190"/>
                  <a:pt x="2567687" y="171926"/>
                  <a:pt x="2604755" y="203627"/>
                </a:cubicBezTo>
                <a:cubicBezTo>
                  <a:pt x="2609649" y="207289"/>
                  <a:pt x="2599898" y="192359"/>
                  <a:pt x="2597361" y="190460"/>
                </a:cubicBezTo>
                <a:cubicBezTo>
                  <a:pt x="2584441" y="174854"/>
                  <a:pt x="2571203" y="159294"/>
                  <a:pt x="2557198" y="145138"/>
                </a:cubicBezTo>
                <a:cubicBezTo>
                  <a:pt x="2558468" y="146088"/>
                  <a:pt x="2559417" y="144820"/>
                  <a:pt x="2560504" y="145633"/>
                </a:cubicBezTo>
                <a:cubicBezTo>
                  <a:pt x="2580852" y="164537"/>
                  <a:pt x="2600884" y="183486"/>
                  <a:pt x="2623900" y="200712"/>
                </a:cubicBezTo>
                <a:cubicBezTo>
                  <a:pt x="2627845" y="205643"/>
                  <a:pt x="2619364" y="191664"/>
                  <a:pt x="2616688" y="187682"/>
                </a:cubicBezTo>
                <a:cubicBezTo>
                  <a:pt x="2607395" y="177053"/>
                  <a:pt x="2597470" y="167646"/>
                  <a:pt x="2587090" y="156202"/>
                </a:cubicBezTo>
                <a:cubicBezTo>
                  <a:pt x="2592751" y="158462"/>
                  <a:pt x="2597644" y="162123"/>
                  <a:pt x="2603487" y="164518"/>
                </a:cubicBezTo>
                <a:cubicBezTo>
                  <a:pt x="2611056" y="172161"/>
                  <a:pt x="2611056" y="172161"/>
                  <a:pt x="2611056" y="172161"/>
                </a:cubicBezTo>
                <a:cubicBezTo>
                  <a:pt x="2611377" y="174379"/>
                  <a:pt x="2615776" y="181346"/>
                  <a:pt x="2618451" y="185327"/>
                </a:cubicBezTo>
                <a:cubicBezTo>
                  <a:pt x="2641923" y="204590"/>
                  <a:pt x="2663224" y="224489"/>
                  <a:pt x="2686422" y="241852"/>
                </a:cubicBezTo>
                <a:cubicBezTo>
                  <a:pt x="2691315" y="245513"/>
                  <a:pt x="2683921" y="232348"/>
                  <a:pt x="2682833" y="231533"/>
                </a:cubicBezTo>
                <a:lnTo>
                  <a:pt x="2686956" y="234619"/>
                </a:lnTo>
                <a:cubicBezTo>
                  <a:pt x="2687726" y="235196"/>
                  <a:pt x="2687726" y="235196"/>
                  <a:pt x="2687726" y="235196"/>
                </a:cubicBezTo>
                <a:cubicBezTo>
                  <a:pt x="2690083" y="236959"/>
                  <a:pt x="2690083" y="236959"/>
                  <a:pt x="2689764" y="234742"/>
                </a:cubicBezTo>
                <a:cubicBezTo>
                  <a:pt x="2708708" y="252877"/>
                  <a:pt x="2727606" y="270695"/>
                  <a:pt x="2748587" y="288376"/>
                </a:cubicBezTo>
                <a:cubicBezTo>
                  <a:pt x="2751399" y="292176"/>
                  <a:pt x="2745592" y="282178"/>
                  <a:pt x="2745317" y="280277"/>
                </a:cubicBezTo>
                <a:cubicBezTo>
                  <a:pt x="2735706" y="267429"/>
                  <a:pt x="2725142" y="253587"/>
                  <a:pt x="2711137" y="239431"/>
                </a:cubicBezTo>
                <a:cubicBezTo>
                  <a:pt x="2731623" y="260416"/>
                  <a:pt x="2752743" y="280180"/>
                  <a:pt x="2775128" y="298630"/>
                </a:cubicBezTo>
                <a:cubicBezTo>
                  <a:pt x="2774673" y="296592"/>
                  <a:pt x="2770271" y="287362"/>
                  <a:pt x="2767914" y="285598"/>
                </a:cubicBezTo>
                <a:cubicBezTo>
                  <a:pt x="2734190" y="249052"/>
                  <a:pt x="2698566" y="212780"/>
                  <a:pt x="2661043" y="179044"/>
                </a:cubicBezTo>
                <a:cubicBezTo>
                  <a:pt x="2661991" y="177776"/>
                  <a:pt x="2659042" y="171893"/>
                  <a:pt x="2655097" y="166963"/>
                </a:cubicBezTo>
                <a:lnTo>
                  <a:pt x="2708573" y="214616"/>
                </a:lnTo>
                <a:lnTo>
                  <a:pt x="2707440" y="213768"/>
                </a:lnTo>
                <a:cubicBezTo>
                  <a:pt x="2712333" y="217431"/>
                  <a:pt x="2717226" y="221093"/>
                  <a:pt x="2722439" y="226974"/>
                </a:cubicBezTo>
                <a:lnTo>
                  <a:pt x="2708573" y="214616"/>
                </a:lnTo>
                <a:lnTo>
                  <a:pt x="2742782" y="240218"/>
                </a:lnTo>
                <a:cubicBezTo>
                  <a:pt x="2741374" y="237187"/>
                  <a:pt x="2735707" y="229270"/>
                  <a:pt x="2734300" y="226238"/>
                </a:cubicBezTo>
                <a:cubicBezTo>
                  <a:pt x="2731943" y="224475"/>
                  <a:pt x="2729406" y="222576"/>
                  <a:pt x="2727999" y="219544"/>
                </a:cubicBezTo>
                <a:cubicBezTo>
                  <a:pt x="2737605" y="226734"/>
                  <a:pt x="2737605" y="226734"/>
                  <a:pt x="2737605" y="226734"/>
                </a:cubicBezTo>
                <a:cubicBezTo>
                  <a:pt x="2721062" y="210679"/>
                  <a:pt x="2702619" y="194897"/>
                  <a:pt x="2684807" y="177892"/>
                </a:cubicBezTo>
                <a:cubicBezTo>
                  <a:pt x="2688433" y="180605"/>
                  <a:pt x="2692057" y="183318"/>
                  <a:pt x="2695863" y="186166"/>
                </a:cubicBezTo>
                <a:cubicBezTo>
                  <a:pt x="2672345" y="166587"/>
                  <a:pt x="2649822" y="146055"/>
                  <a:pt x="2628522" y="126157"/>
                </a:cubicBezTo>
                <a:lnTo>
                  <a:pt x="2627252" y="125207"/>
                </a:lnTo>
                <a:cubicBezTo>
                  <a:pt x="2626933" y="122988"/>
                  <a:pt x="2621127" y="112990"/>
                  <a:pt x="2618771" y="111227"/>
                </a:cubicBezTo>
                <a:cubicBezTo>
                  <a:pt x="2598605" y="92459"/>
                  <a:pt x="2578117" y="71473"/>
                  <a:pt x="2558899" y="51437"/>
                </a:cubicBezTo>
                <a:cubicBezTo>
                  <a:pt x="2583639" y="71648"/>
                  <a:pt x="2609515" y="92993"/>
                  <a:pt x="2633982" y="111304"/>
                </a:cubicBezTo>
                <a:cubicBezTo>
                  <a:pt x="2638875" y="114966"/>
                  <a:pt x="2630212" y="100851"/>
                  <a:pt x="2626587" y="98138"/>
                </a:cubicBezTo>
                <a:cubicBezTo>
                  <a:pt x="2619832" y="89408"/>
                  <a:pt x="2612262" y="81764"/>
                  <a:pt x="2603425" y="73171"/>
                </a:cubicBezTo>
                <a:cubicBezTo>
                  <a:pt x="2604694" y="74121"/>
                  <a:pt x="2607049" y="75884"/>
                  <a:pt x="2608318" y="76834"/>
                </a:cubicBezTo>
                <a:cubicBezTo>
                  <a:pt x="2631836" y="96413"/>
                  <a:pt x="2654360" y="116946"/>
                  <a:pt x="2678827" y="135257"/>
                </a:cubicBezTo>
                <a:cubicBezTo>
                  <a:pt x="2684808" y="139733"/>
                  <a:pt x="2675057" y="124803"/>
                  <a:pt x="2673515" y="121953"/>
                </a:cubicBezTo>
                <a:cubicBezTo>
                  <a:pt x="2664677" y="113360"/>
                  <a:pt x="2656653" y="103680"/>
                  <a:pt x="2649084" y="96036"/>
                </a:cubicBezTo>
                <a:cubicBezTo>
                  <a:pt x="2657922" y="104630"/>
                  <a:pt x="2666895" y="113042"/>
                  <a:pt x="2676501" y="120231"/>
                </a:cubicBezTo>
                <a:cubicBezTo>
                  <a:pt x="2678089" y="123398"/>
                  <a:pt x="2680764" y="127379"/>
                  <a:pt x="2682034" y="128329"/>
                </a:cubicBezTo>
                <a:cubicBezTo>
                  <a:pt x="2711177" y="157771"/>
                  <a:pt x="2740501" y="187350"/>
                  <a:pt x="2771862" y="216474"/>
                </a:cubicBezTo>
                <a:cubicBezTo>
                  <a:pt x="2748206" y="194812"/>
                  <a:pt x="2725363" y="172063"/>
                  <a:pt x="2701571" y="150582"/>
                </a:cubicBezTo>
                <a:cubicBezTo>
                  <a:pt x="2697945" y="147869"/>
                  <a:pt x="2703891" y="159951"/>
                  <a:pt x="2707971" y="164700"/>
                </a:cubicBezTo>
                <a:cubicBezTo>
                  <a:pt x="2738244" y="193010"/>
                  <a:pt x="2738244" y="193010"/>
                  <a:pt x="2738244" y="193010"/>
                </a:cubicBezTo>
                <a:cubicBezTo>
                  <a:pt x="2760174" y="209423"/>
                  <a:pt x="2760174" y="209423"/>
                  <a:pt x="2760174" y="209423"/>
                </a:cubicBezTo>
                <a:lnTo>
                  <a:pt x="2761443" y="210372"/>
                </a:lnTo>
                <a:cubicBezTo>
                  <a:pt x="2757363" y="205623"/>
                  <a:pt x="2757363" y="205623"/>
                  <a:pt x="2757363" y="205623"/>
                </a:cubicBezTo>
                <a:cubicBezTo>
                  <a:pt x="2765068" y="213086"/>
                  <a:pt x="2774855" y="220410"/>
                  <a:pt x="2784641" y="227735"/>
                </a:cubicBezTo>
                <a:cubicBezTo>
                  <a:pt x="2788266" y="230447"/>
                  <a:pt x="2785136" y="224430"/>
                  <a:pt x="2781191" y="219499"/>
                </a:cubicBezTo>
                <a:cubicBezTo>
                  <a:pt x="2770810" y="208056"/>
                  <a:pt x="2759436" y="197564"/>
                  <a:pt x="2749511" y="188158"/>
                </a:cubicBezTo>
                <a:cubicBezTo>
                  <a:pt x="2746973" y="186258"/>
                  <a:pt x="2745885" y="185445"/>
                  <a:pt x="2744617" y="184494"/>
                </a:cubicBezTo>
                <a:cubicBezTo>
                  <a:pt x="2744162" y="182459"/>
                  <a:pt x="2742894" y="181509"/>
                  <a:pt x="2741806" y="180695"/>
                </a:cubicBezTo>
                <a:cubicBezTo>
                  <a:pt x="2742894" y="181509"/>
                  <a:pt x="2744162" y="182459"/>
                  <a:pt x="2746699" y="184357"/>
                </a:cubicBezTo>
                <a:cubicBezTo>
                  <a:pt x="2747786" y="185171"/>
                  <a:pt x="2750005" y="184853"/>
                  <a:pt x="2751273" y="185802"/>
                </a:cubicBezTo>
                <a:cubicBezTo>
                  <a:pt x="2763416" y="194890"/>
                  <a:pt x="2774472" y="203164"/>
                  <a:pt x="2786616" y="212252"/>
                </a:cubicBezTo>
                <a:cubicBezTo>
                  <a:pt x="2778727" y="202391"/>
                  <a:pt x="2769753" y="193980"/>
                  <a:pt x="2761097" y="185522"/>
                </a:cubicBezTo>
                <a:cubicBezTo>
                  <a:pt x="2773239" y="194610"/>
                  <a:pt x="2784433" y="204966"/>
                  <a:pt x="2795763" y="215141"/>
                </a:cubicBezTo>
                <a:cubicBezTo>
                  <a:pt x="2794220" y="212291"/>
                  <a:pt x="2791544" y="208310"/>
                  <a:pt x="2790276" y="207360"/>
                </a:cubicBezTo>
                <a:cubicBezTo>
                  <a:pt x="2782707" y="199717"/>
                  <a:pt x="2782707" y="199717"/>
                  <a:pt x="2782707" y="199717"/>
                </a:cubicBezTo>
                <a:cubicBezTo>
                  <a:pt x="2797387" y="210703"/>
                  <a:pt x="2810800" y="220741"/>
                  <a:pt x="2824030" y="230644"/>
                </a:cubicBezTo>
                <a:cubicBezTo>
                  <a:pt x="2820405" y="227931"/>
                  <a:pt x="2816325" y="223181"/>
                  <a:pt x="2812700" y="220468"/>
                </a:cubicBezTo>
                <a:cubicBezTo>
                  <a:pt x="2811613" y="219655"/>
                  <a:pt x="2810025" y="216487"/>
                  <a:pt x="2808756" y="215538"/>
                </a:cubicBezTo>
                <a:cubicBezTo>
                  <a:pt x="2802775" y="211061"/>
                  <a:pt x="2798831" y="206131"/>
                  <a:pt x="2792669" y="201519"/>
                </a:cubicBezTo>
                <a:cubicBezTo>
                  <a:pt x="2798831" y="206131"/>
                  <a:pt x="2798831" y="206131"/>
                  <a:pt x="2798831" y="206131"/>
                </a:cubicBezTo>
                <a:cubicBezTo>
                  <a:pt x="2803724" y="209792"/>
                  <a:pt x="2793974" y="194864"/>
                  <a:pt x="2791436" y="192964"/>
                </a:cubicBezTo>
                <a:cubicBezTo>
                  <a:pt x="2774755" y="174827"/>
                  <a:pt x="2755811" y="156691"/>
                  <a:pt x="2735964" y="140141"/>
                </a:cubicBezTo>
                <a:cubicBezTo>
                  <a:pt x="2774117" y="170392"/>
                  <a:pt x="2810097" y="201278"/>
                  <a:pt x="2846845" y="230760"/>
                </a:cubicBezTo>
                <a:cubicBezTo>
                  <a:pt x="2848570" y="233745"/>
                  <a:pt x="2852194" y="236459"/>
                  <a:pt x="2854870" y="240440"/>
                </a:cubicBezTo>
                <a:cubicBezTo>
                  <a:pt x="2862119" y="245865"/>
                  <a:pt x="2870819" y="252376"/>
                  <a:pt x="2878069" y="257803"/>
                </a:cubicBezTo>
                <a:cubicBezTo>
                  <a:pt x="2878389" y="260020"/>
                  <a:pt x="2879476" y="260834"/>
                  <a:pt x="2879795" y="263052"/>
                </a:cubicBezTo>
                <a:lnTo>
                  <a:pt x="2873633" y="258439"/>
                </a:lnTo>
                <a:cubicBezTo>
                  <a:pt x="2872545" y="257625"/>
                  <a:pt x="2871278" y="256676"/>
                  <a:pt x="2871278" y="256676"/>
                </a:cubicBezTo>
                <a:lnTo>
                  <a:pt x="2864027" y="251250"/>
                </a:lnTo>
                <a:cubicBezTo>
                  <a:pt x="2856597" y="245689"/>
                  <a:pt x="2851703" y="242027"/>
                  <a:pt x="2848533" y="241350"/>
                </a:cubicBezTo>
                <a:cubicBezTo>
                  <a:pt x="2845996" y="239451"/>
                  <a:pt x="2844453" y="236601"/>
                  <a:pt x="2843185" y="235652"/>
                </a:cubicBezTo>
                <a:cubicBezTo>
                  <a:pt x="2839559" y="232939"/>
                  <a:pt x="2835615" y="228008"/>
                  <a:pt x="2830723" y="224346"/>
                </a:cubicBezTo>
                <a:cubicBezTo>
                  <a:pt x="2828504" y="224665"/>
                  <a:pt x="2834491" y="234799"/>
                  <a:pt x="2839204" y="238326"/>
                </a:cubicBezTo>
                <a:cubicBezTo>
                  <a:pt x="2862722" y="257905"/>
                  <a:pt x="2885108" y="276355"/>
                  <a:pt x="2909120" y="292630"/>
                </a:cubicBezTo>
                <a:cubicBezTo>
                  <a:pt x="2912744" y="295342"/>
                  <a:pt x="2908342" y="286113"/>
                  <a:pt x="2905350" y="282177"/>
                </a:cubicBezTo>
                <a:cubicBezTo>
                  <a:pt x="2916860" y="292488"/>
                  <a:pt x="2930273" y="302525"/>
                  <a:pt x="2943229" y="310526"/>
                </a:cubicBezTo>
                <a:cubicBezTo>
                  <a:pt x="2945948" y="312562"/>
                  <a:pt x="2941856" y="305206"/>
                  <a:pt x="2938570" y="300600"/>
                </a:cubicBezTo>
                <a:lnTo>
                  <a:pt x="2936133" y="297713"/>
                </a:lnTo>
                <a:lnTo>
                  <a:pt x="2940083" y="300752"/>
                </a:lnTo>
                <a:cubicBezTo>
                  <a:pt x="2943334" y="303397"/>
                  <a:pt x="2946483" y="306178"/>
                  <a:pt x="2949702" y="309435"/>
                </a:cubicBezTo>
                <a:cubicBezTo>
                  <a:pt x="2948159" y="306584"/>
                  <a:pt x="2945301" y="302467"/>
                  <a:pt x="2943895" y="299436"/>
                </a:cubicBezTo>
                <a:cubicBezTo>
                  <a:pt x="2965825" y="315848"/>
                  <a:pt x="2965825" y="315848"/>
                  <a:pt x="2965825" y="315848"/>
                </a:cubicBezTo>
                <a:cubicBezTo>
                  <a:pt x="2978127" y="326045"/>
                  <a:pt x="2990158" y="336039"/>
                  <a:pt x="3002150" y="345754"/>
                </a:cubicBezTo>
                <a:lnTo>
                  <a:pt x="3034264" y="370890"/>
                </a:lnTo>
                <a:lnTo>
                  <a:pt x="3034610" y="371285"/>
                </a:lnTo>
                <a:cubicBezTo>
                  <a:pt x="3034610" y="371285"/>
                  <a:pt x="3034610" y="371285"/>
                  <a:pt x="3035878" y="372235"/>
                </a:cubicBezTo>
                <a:cubicBezTo>
                  <a:pt x="3035878" y="372235"/>
                  <a:pt x="3037148" y="373185"/>
                  <a:pt x="3038235" y="373999"/>
                </a:cubicBezTo>
                <a:lnTo>
                  <a:pt x="3034264" y="370890"/>
                </a:lnTo>
                <a:lnTo>
                  <a:pt x="3030207" y="366260"/>
                </a:lnTo>
                <a:cubicBezTo>
                  <a:pt x="3029578" y="365541"/>
                  <a:pt x="3029578" y="365541"/>
                  <a:pt x="3029578" y="365541"/>
                </a:cubicBezTo>
                <a:cubicBezTo>
                  <a:pt x="3033523" y="370472"/>
                  <a:pt x="3038235" y="373999"/>
                  <a:pt x="3044078" y="376393"/>
                </a:cubicBezTo>
                <a:cubicBezTo>
                  <a:pt x="3047703" y="379105"/>
                  <a:pt x="3043940" y="374310"/>
                  <a:pt x="3041083" y="370194"/>
                </a:cubicBezTo>
                <a:cubicBezTo>
                  <a:pt x="3052138" y="378468"/>
                  <a:pt x="3064281" y="387556"/>
                  <a:pt x="3076151" y="394743"/>
                </a:cubicBezTo>
                <a:cubicBezTo>
                  <a:pt x="3079776" y="397456"/>
                  <a:pt x="3075831" y="392525"/>
                  <a:pt x="3071886" y="387594"/>
                </a:cubicBezTo>
                <a:cubicBezTo>
                  <a:pt x="3091460" y="402244"/>
                  <a:pt x="3091460" y="402244"/>
                  <a:pt x="3091460" y="402244"/>
                </a:cubicBezTo>
                <a:cubicBezTo>
                  <a:pt x="3092730" y="403194"/>
                  <a:pt x="3092730" y="403194"/>
                  <a:pt x="3092274" y="401157"/>
                </a:cubicBezTo>
                <a:cubicBezTo>
                  <a:pt x="3083755" y="394782"/>
                  <a:pt x="3076324" y="389220"/>
                  <a:pt x="3067807" y="382845"/>
                </a:cubicBezTo>
                <a:cubicBezTo>
                  <a:pt x="3052039" y="371045"/>
                  <a:pt x="3036089" y="359108"/>
                  <a:pt x="3020322" y="347307"/>
                </a:cubicBezTo>
                <a:cubicBezTo>
                  <a:pt x="3018734" y="344140"/>
                  <a:pt x="3018734" y="344140"/>
                  <a:pt x="3018734" y="344140"/>
                </a:cubicBezTo>
                <a:cubicBezTo>
                  <a:pt x="3022540" y="346988"/>
                  <a:pt x="3027433" y="350650"/>
                  <a:pt x="3031059" y="353363"/>
                </a:cubicBezTo>
                <a:cubicBezTo>
                  <a:pt x="3035952" y="357026"/>
                  <a:pt x="3027608" y="345127"/>
                  <a:pt x="3026339" y="344178"/>
                </a:cubicBezTo>
                <a:cubicBezTo>
                  <a:pt x="3022395" y="339247"/>
                  <a:pt x="3017501" y="335585"/>
                  <a:pt x="3014826" y="331604"/>
                </a:cubicBezTo>
                <a:cubicBezTo>
                  <a:pt x="3027289" y="342909"/>
                  <a:pt x="3041969" y="353897"/>
                  <a:pt x="3055380" y="363935"/>
                </a:cubicBezTo>
                <a:cubicBezTo>
                  <a:pt x="3070061" y="374922"/>
                  <a:pt x="3083473" y="384959"/>
                  <a:pt x="3099103" y="394679"/>
                </a:cubicBezTo>
                <a:cubicBezTo>
                  <a:pt x="3103815" y="398205"/>
                  <a:pt x="3094384" y="385494"/>
                  <a:pt x="3092026" y="383730"/>
                </a:cubicBezTo>
                <a:cubicBezTo>
                  <a:pt x="3080652" y="373238"/>
                  <a:pt x="3067241" y="363200"/>
                  <a:pt x="3056046" y="352844"/>
                </a:cubicBezTo>
                <a:cubicBezTo>
                  <a:pt x="3043904" y="343756"/>
                  <a:pt x="3031305" y="332631"/>
                  <a:pt x="3019162" y="323543"/>
                </a:cubicBezTo>
                <a:cubicBezTo>
                  <a:pt x="3032574" y="333581"/>
                  <a:pt x="3047073" y="344432"/>
                  <a:pt x="3060485" y="354470"/>
                </a:cubicBezTo>
                <a:cubicBezTo>
                  <a:pt x="3061754" y="355420"/>
                  <a:pt x="3063022" y="356369"/>
                  <a:pt x="3063022" y="356369"/>
                </a:cubicBezTo>
                <a:cubicBezTo>
                  <a:pt x="3083364" y="369614"/>
                  <a:pt x="3083364" y="369614"/>
                  <a:pt x="3083364" y="369614"/>
                </a:cubicBezTo>
                <a:lnTo>
                  <a:pt x="3100530" y="380592"/>
                </a:lnTo>
                <a:lnTo>
                  <a:pt x="3097311" y="375352"/>
                </a:lnTo>
                <a:lnTo>
                  <a:pt x="3097142" y="373811"/>
                </a:lnTo>
                <a:lnTo>
                  <a:pt x="3093187" y="369334"/>
                </a:lnTo>
                <a:cubicBezTo>
                  <a:pt x="3072664" y="355953"/>
                  <a:pt x="3072664" y="355953"/>
                  <a:pt x="3072664" y="355953"/>
                </a:cubicBezTo>
                <a:cubicBezTo>
                  <a:pt x="3042216" y="333165"/>
                  <a:pt x="3013986" y="310058"/>
                  <a:pt x="2981913" y="291708"/>
                </a:cubicBezTo>
                <a:cubicBezTo>
                  <a:pt x="2979195" y="289673"/>
                  <a:pt x="2984533" y="296849"/>
                  <a:pt x="2988043" y="301900"/>
                </a:cubicBezTo>
                <a:lnTo>
                  <a:pt x="2990088" y="305067"/>
                </a:lnTo>
                <a:lnTo>
                  <a:pt x="2976303" y="294152"/>
                </a:lnTo>
                <a:cubicBezTo>
                  <a:pt x="2968905" y="288120"/>
                  <a:pt x="2961530" y="282106"/>
                  <a:pt x="2953646" y="276206"/>
                </a:cubicBezTo>
                <a:cubicBezTo>
                  <a:pt x="2948753" y="272544"/>
                  <a:pt x="2958048" y="285437"/>
                  <a:pt x="2959771" y="288422"/>
                </a:cubicBezTo>
                <a:cubicBezTo>
                  <a:pt x="2974591" y="301492"/>
                  <a:pt x="2990859" y="315646"/>
                  <a:pt x="3005678" y="328715"/>
                </a:cubicBezTo>
                <a:cubicBezTo>
                  <a:pt x="2987373" y="315015"/>
                  <a:pt x="2971285" y="300997"/>
                  <a:pt x="2955198" y="286978"/>
                </a:cubicBezTo>
                <a:cubicBezTo>
                  <a:pt x="2947767" y="281416"/>
                  <a:pt x="2957380" y="294264"/>
                  <a:pt x="2960055" y="298245"/>
                </a:cubicBezTo>
                <a:lnTo>
                  <a:pt x="2962411" y="300008"/>
                </a:lnTo>
                <a:cubicBezTo>
                  <a:pt x="2962731" y="302226"/>
                  <a:pt x="2964138" y="305258"/>
                  <a:pt x="2966675" y="307157"/>
                </a:cubicBezTo>
                <a:cubicBezTo>
                  <a:pt x="2964138" y="305258"/>
                  <a:pt x="2963050" y="304444"/>
                  <a:pt x="2960512" y="302545"/>
                </a:cubicBezTo>
                <a:cubicBezTo>
                  <a:pt x="2961782" y="303495"/>
                  <a:pt x="2962236" y="305531"/>
                  <a:pt x="2963324" y="306345"/>
                </a:cubicBezTo>
                <a:cubicBezTo>
                  <a:pt x="2958430" y="302682"/>
                  <a:pt x="2958430" y="302682"/>
                  <a:pt x="2958430" y="302682"/>
                </a:cubicBezTo>
                <a:cubicBezTo>
                  <a:pt x="2922815" y="274331"/>
                  <a:pt x="2922815" y="274331"/>
                  <a:pt x="2922815" y="274331"/>
                </a:cubicBezTo>
                <a:cubicBezTo>
                  <a:pt x="2926120" y="274826"/>
                  <a:pt x="2924714" y="271795"/>
                  <a:pt x="2922038" y="267813"/>
                </a:cubicBezTo>
                <a:cubicBezTo>
                  <a:pt x="2913338" y="261302"/>
                  <a:pt x="2905633" y="253840"/>
                  <a:pt x="2897115" y="247465"/>
                </a:cubicBezTo>
                <a:cubicBezTo>
                  <a:pt x="2895846" y="246515"/>
                  <a:pt x="2896796" y="245247"/>
                  <a:pt x="2895708" y="244433"/>
                </a:cubicBezTo>
                <a:cubicBezTo>
                  <a:pt x="2901689" y="248910"/>
                  <a:pt x="2906902" y="254790"/>
                  <a:pt x="2911796" y="258452"/>
                </a:cubicBezTo>
                <a:cubicBezTo>
                  <a:pt x="2884515" y="234077"/>
                  <a:pt x="2855647" y="208798"/>
                  <a:pt x="2825830" y="182524"/>
                </a:cubicBezTo>
                <a:cubicBezTo>
                  <a:pt x="2829635" y="185372"/>
                  <a:pt x="2829635" y="185372"/>
                  <a:pt x="2829635" y="185372"/>
                </a:cubicBezTo>
                <a:cubicBezTo>
                  <a:pt x="2851565" y="201786"/>
                  <a:pt x="2872226" y="217249"/>
                  <a:pt x="2894156" y="233662"/>
                </a:cubicBezTo>
                <a:cubicBezTo>
                  <a:pt x="2914818" y="249125"/>
                  <a:pt x="2937879" y="264405"/>
                  <a:pt x="2959353" y="278781"/>
                </a:cubicBezTo>
                <a:cubicBezTo>
                  <a:pt x="2964247" y="282443"/>
                  <a:pt x="2954815" y="269732"/>
                  <a:pt x="2953547" y="268783"/>
                </a:cubicBezTo>
                <a:cubicBezTo>
                  <a:pt x="2944389" y="257972"/>
                  <a:pt x="2944389" y="257972"/>
                  <a:pt x="2944389" y="257972"/>
                </a:cubicBezTo>
                <a:cubicBezTo>
                  <a:pt x="2949283" y="261634"/>
                  <a:pt x="2953721" y="263260"/>
                  <a:pt x="2954990" y="264209"/>
                </a:cubicBezTo>
                <a:cubicBezTo>
                  <a:pt x="2958477" y="264841"/>
                  <a:pt x="2959564" y="265653"/>
                  <a:pt x="2962102" y="267553"/>
                </a:cubicBezTo>
                <a:cubicBezTo>
                  <a:pt x="2999799" y="295767"/>
                  <a:pt x="3036409" y="323167"/>
                  <a:pt x="3076187" y="348979"/>
                </a:cubicBezTo>
                <a:cubicBezTo>
                  <a:pt x="3081080" y="352641"/>
                  <a:pt x="3070381" y="338980"/>
                  <a:pt x="3068793" y="335813"/>
                </a:cubicBezTo>
                <a:cubicBezTo>
                  <a:pt x="3054926" y="323739"/>
                  <a:pt x="3040108" y="310671"/>
                  <a:pt x="3026375" y="298415"/>
                </a:cubicBezTo>
                <a:cubicBezTo>
                  <a:pt x="3026375" y="298415"/>
                  <a:pt x="3027189" y="297327"/>
                  <a:pt x="3028459" y="298277"/>
                </a:cubicBezTo>
                <a:lnTo>
                  <a:pt x="3079922" y="333675"/>
                </a:lnTo>
                <a:lnTo>
                  <a:pt x="3081967" y="333004"/>
                </a:lnTo>
                <a:lnTo>
                  <a:pt x="3086098" y="337924"/>
                </a:lnTo>
                <a:lnTo>
                  <a:pt x="3093790" y="343216"/>
                </a:lnTo>
                <a:cubicBezTo>
                  <a:pt x="3099771" y="347692"/>
                  <a:pt x="3089072" y="334030"/>
                  <a:pt x="3086715" y="332267"/>
                </a:cubicBezTo>
                <a:cubicBezTo>
                  <a:pt x="3076609" y="322725"/>
                  <a:pt x="3065735" y="314586"/>
                  <a:pt x="3055629" y="305044"/>
                </a:cubicBezTo>
                <a:cubicBezTo>
                  <a:pt x="3060248" y="306805"/>
                  <a:pt x="3065910" y="309064"/>
                  <a:pt x="3071751" y="311457"/>
                </a:cubicBezTo>
                <a:cubicBezTo>
                  <a:pt x="3079182" y="317019"/>
                  <a:pt x="3079182" y="317019"/>
                  <a:pt x="3079182" y="317019"/>
                </a:cubicBezTo>
                <a:cubicBezTo>
                  <a:pt x="3080590" y="320051"/>
                  <a:pt x="3083721" y="326068"/>
                  <a:pt x="3089427" y="328643"/>
                </a:cubicBezTo>
                <a:lnTo>
                  <a:pt x="3109140" y="341692"/>
                </a:lnTo>
                <a:lnTo>
                  <a:pt x="3095513" y="309325"/>
                </a:lnTo>
                <a:cubicBezTo>
                  <a:pt x="3088202" y="288919"/>
                  <a:pt x="3099827" y="301654"/>
                  <a:pt x="3113559" y="319183"/>
                </a:cubicBezTo>
                <a:lnTo>
                  <a:pt x="3116865" y="323519"/>
                </a:lnTo>
                <a:lnTo>
                  <a:pt x="3131257" y="345877"/>
                </a:lnTo>
                <a:cubicBezTo>
                  <a:pt x="3131257" y="345877"/>
                  <a:pt x="3132508" y="348713"/>
                  <a:pt x="3134526" y="352832"/>
                </a:cubicBezTo>
                <a:lnTo>
                  <a:pt x="3139248" y="361621"/>
                </a:lnTo>
                <a:lnTo>
                  <a:pt x="3156182" y="372831"/>
                </a:lnTo>
                <a:lnTo>
                  <a:pt x="3154547" y="368968"/>
                </a:lnTo>
                <a:cubicBezTo>
                  <a:pt x="3150702" y="362370"/>
                  <a:pt x="3145396" y="354264"/>
                  <a:pt x="3140011" y="346299"/>
                </a:cubicBezTo>
                <a:lnTo>
                  <a:pt x="3139010" y="344845"/>
                </a:lnTo>
                <a:lnTo>
                  <a:pt x="3138301" y="343107"/>
                </a:lnTo>
                <a:cubicBezTo>
                  <a:pt x="3135176" y="335621"/>
                  <a:pt x="3131743" y="327858"/>
                  <a:pt x="3130509" y="326745"/>
                </a:cubicBezTo>
                <a:cubicBezTo>
                  <a:pt x="3126486" y="320873"/>
                  <a:pt x="3125200" y="317753"/>
                  <a:pt x="3125621" y="316525"/>
                </a:cubicBezTo>
                <a:lnTo>
                  <a:pt x="3128095" y="317046"/>
                </a:lnTo>
                <a:lnTo>
                  <a:pt x="3126859" y="313057"/>
                </a:lnTo>
                <a:cubicBezTo>
                  <a:pt x="3125600" y="310914"/>
                  <a:pt x="3123628" y="308449"/>
                  <a:pt x="3121181" y="306617"/>
                </a:cubicBezTo>
                <a:cubicBezTo>
                  <a:pt x="3136405" y="318011"/>
                  <a:pt x="3151629" y="329405"/>
                  <a:pt x="3166699" y="339730"/>
                </a:cubicBezTo>
                <a:lnTo>
                  <a:pt x="3198150" y="358558"/>
                </a:lnTo>
                <a:lnTo>
                  <a:pt x="3194988" y="353429"/>
                </a:lnTo>
                <a:lnTo>
                  <a:pt x="3194549" y="352479"/>
                </a:lnTo>
                <a:lnTo>
                  <a:pt x="3199789" y="359540"/>
                </a:lnTo>
                <a:lnTo>
                  <a:pt x="3211293" y="366426"/>
                </a:lnTo>
                <a:cubicBezTo>
                  <a:pt x="3215099" y="369275"/>
                  <a:pt x="3204400" y="355614"/>
                  <a:pt x="3203131" y="354665"/>
                </a:cubicBezTo>
                <a:cubicBezTo>
                  <a:pt x="3196831" y="347971"/>
                  <a:pt x="3196831" y="347971"/>
                  <a:pt x="3196831" y="347971"/>
                </a:cubicBezTo>
                <a:cubicBezTo>
                  <a:pt x="3205349" y="354346"/>
                  <a:pt x="3205349" y="354346"/>
                  <a:pt x="3205349" y="354346"/>
                </a:cubicBezTo>
                <a:cubicBezTo>
                  <a:pt x="3209787" y="355972"/>
                  <a:pt x="3200356" y="343260"/>
                  <a:pt x="3197819" y="341361"/>
                </a:cubicBezTo>
                <a:cubicBezTo>
                  <a:pt x="3186763" y="333087"/>
                  <a:pt x="3178107" y="324630"/>
                  <a:pt x="3164833" y="316674"/>
                </a:cubicBezTo>
                <a:cubicBezTo>
                  <a:pt x="3162477" y="314911"/>
                  <a:pt x="3166557" y="319660"/>
                  <a:pt x="3170502" y="324591"/>
                </a:cubicBezTo>
                <a:cubicBezTo>
                  <a:pt x="3143184" y="307821"/>
                  <a:pt x="3117447" y="288560"/>
                  <a:pt x="3093162" y="270383"/>
                </a:cubicBezTo>
                <a:cubicBezTo>
                  <a:pt x="3091893" y="269433"/>
                  <a:pt x="3091893" y="269433"/>
                  <a:pt x="3091893" y="269433"/>
                </a:cubicBezTo>
                <a:cubicBezTo>
                  <a:pt x="3090350" y="266583"/>
                  <a:pt x="3083868" y="259753"/>
                  <a:pt x="3081513" y="257991"/>
                </a:cubicBezTo>
                <a:cubicBezTo>
                  <a:pt x="3060531" y="240310"/>
                  <a:pt x="3039690" y="224711"/>
                  <a:pt x="3018573" y="207211"/>
                </a:cubicBezTo>
                <a:cubicBezTo>
                  <a:pt x="3044939" y="222986"/>
                  <a:pt x="3071442" y="240843"/>
                  <a:pt x="3096404" y="255850"/>
                </a:cubicBezTo>
                <a:cubicBezTo>
                  <a:pt x="3100029" y="258563"/>
                  <a:pt x="3091547" y="244583"/>
                  <a:pt x="3089010" y="242684"/>
                </a:cubicBezTo>
                <a:cubicBezTo>
                  <a:pt x="3080491" y="236309"/>
                  <a:pt x="3071973" y="229934"/>
                  <a:pt x="3064404" y="222291"/>
                </a:cubicBezTo>
                <a:cubicBezTo>
                  <a:pt x="3065672" y="223240"/>
                  <a:pt x="3066760" y="224053"/>
                  <a:pt x="3069298" y="225953"/>
                </a:cubicBezTo>
                <a:cubicBezTo>
                  <a:pt x="3093446" y="242047"/>
                  <a:pt x="3117458" y="258322"/>
                  <a:pt x="3142373" y="273012"/>
                </a:cubicBezTo>
                <a:cubicBezTo>
                  <a:pt x="3148080" y="275587"/>
                  <a:pt x="3137516" y="261745"/>
                  <a:pt x="3135160" y="259982"/>
                </a:cubicBezTo>
                <a:cubicBezTo>
                  <a:pt x="3126641" y="253606"/>
                  <a:pt x="3117669" y="245194"/>
                  <a:pt x="3109150" y="238819"/>
                </a:cubicBezTo>
                <a:cubicBezTo>
                  <a:pt x="3119886" y="244876"/>
                  <a:pt x="3128404" y="251251"/>
                  <a:pt x="3138010" y="258440"/>
                </a:cubicBezTo>
                <a:cubicBezTo>
                  <a:pt x="3140548" y="260339"/>
                  <a:pt x="3143223" y="264320"/>
                  <a:pt x="3144492" y="265270"/>
                </a:cubicBezTo>
                <a:lnTo>
                  <a:pt x="3202163" y="310701"/>
                </a:lnTo>
                <a:lnTo>
                  <a:pt x="3205484" y="310212"/>
                </a:lnTo>
                <a:cubicBezTo>
                  <a:pt x="3207424" y="310750"/>
                  <a:pt x="3208759" y="311956"/>
                  <a:pt x="3207459" y="313395"/>
                </a:cubicBezTo>
                <a:lnTo>
                  <a:pt x="3206041" y="313755"/>
                </a:lnTo>
                <a:lnTo>
                  <a:pt x="3214108" y="320112"/>
                </a:lnTo>
                <a:lnTo>
                  <a:pt x="3214856" y="320073"/>
                </a:lnTo>
                <a:lnTo>
                  <a:pt x="3209249" y="309887"/>
                </a:lnTo>
                <a:lnTo>
                  <a:pt x="3206018" y="307360"/>
                </a:lnTo>
                <a:lnTo>
                  <a:pt x="3209038" y="309503"/>
                </a:lnTo>
                <a:lnTo>
                  <a:pt x="3203732" y="299863"/>
                </a:lnTo>
                <a:cubicBezTo>
                  <a:pt x="3198440" y="292194"/>
                  <a:pt x="3192406" y="283387"/>
                  <a:pt x="3188144" y="272824"/>
                </a:cubicBezTo>
                <a:cubicBezTo>
                  <a:pt x="3182973" y="263679"/>
                  <a:pt x="3181979" y="244126"/>
                  <a:pt x="3178864" y="236837"/>
                </a:cubicBezTo>
                <a:cubicBezTo>
                  <a:pt x="3168484" y="217765"/>
                  <a:pt x="3174064" y="227280"/>
                  <a:pt x="3181462" y="233959"/>
                </a:cubicBezTo>
                <a:cubicBezTo>
                  <a:pt x="3214748" y="264012"/>
                  <a:pt x="3175164" y="210365"/>
                  <a:pt x="3169237" y="186360"/>
                </a:cubicBezTo>
                <a:cubicBezTo>
                  <a:pt x="3184336" y="190291"/>
                  <a:pt x="3180227" y="209713"/>
                  <a:pt x="3192489" y="211830"/>
                </a:cubicBezTo>
                <a:lnTo>
                  <a:pt x="3176289" y="178549"/>
                </a:lnTo>
                <a:cubicBezTo>
                  <a:pt x="3192727" y="170258"/>
                  <a:pt x="3212280" y="215522"/>
                  <a:pt x="3217211" y="219974"/>
                </a:cubicBezTo>
                <a:cubicBezTo>
                  <a:pt x="3237554" y="249906"/>
                  <a:pt x="3258138" y="281222"/>
                  <a:pt x="3278640" y="312978"/>
                </a:cubicBezTo>
                <a:lnTo>
                  <a:pt x="3287831" y="327402"/>
                </a:lnTo>
                <a:lnTo>
                  <a:pt x="3311177" y="342532"/>
                </a:lnTo>
                <a:lnTo>
                  <a:pt x="3314220" y="344991"/>
                </a:lnTo>
                <a:lnTo>
                  <a:pt x="3300222" y="318054"/>
                </a:lnTo>
                <a:cubicBezTo>
                  <a:pt x="3299985" y="313361"/>
                  <a:pt x="3280431" y="268098"/>
                  <a:pt x="3280431" y="268098"/>
                </a:cubicBezTo>
                <a:cubicBezTo>
                  <a:pt x="3287244" y="255595"/>
                  <a:pt x="3292932" y="274907"/>
                  <a:pt x="3298101" y="284053"/>
                </a:cubicBezTo>
                <a:cubicBezTo>
                  <a:pt x="3287589" y="270084"/>
                  <a:pt x="3306148" y="295794"/>
                  <a:pt x="3319365" y="316681"/>
                </a:cubicBezTo>
                <a:lnTo>
                  <a:pt x="3362787" y="386667"/>
                </a:lnTo>
                <a:lnTo>
                  <a:pt x="3373626" y="393327"/>
                </a:lnTo>
                <a:lnTo>
                  <a:pt x="3376638" y="394181"/>
                </a:lnTo>
                <a:lnTo>
                  <a:pt x="3377052" y="391940"/>
                </a:lnTo>
                <a:cubicBezTo>
                  <a:pt x="3375617" y="389700"/>
                  <a:pt x="3373023" y="386839"/>
                  <a:pt x="3370667" y="385076"/>
                </a:cubicBezTo>
                <a:cubicBezTo>
                  <a:pt x="3382490" y="391947"/>
                  <a:pt x="3393226" y="398003"/>
                  <a:pt x="3402558" y="403291"/>
                </a:cubicBezTo>
                <a:lnTo>
                  <a:pt x="3401289" y="402342"/>
                </a:lnTo>
                <a:cubicBezTo>
                  <a:pt x="3377039" y="376561"/>
                  <a:pt x="3377039" y="376561"/>
                  <a:pt x="3377039" y="376561"/>
                </a:cubicBezTo>
                <a:cubicBezTo>
                  <a:pt x="3379395" y="378324"/>
                  <a:pt x="3376894" y="368820"/>
                  <a:pt x="3376894" y="368820"/>
                </a:cubicBezTo>
                <a:lnTo>
                  <a:pt x="3374178" y="362969"/>
                </a:lnTo>
                <a:lnTo>
                  <a:pt x="3368801" y="360463"/>
                </a:lnTo>
                <a:lnTo>
                  <a:pt x="3366210" y="356653"/>
                </a:lnTo>
                <a:lnTo>
                  <a:pt x="3363477" y="352994"/>
                </a:lnTo>
                <a:lnTo>
                  <a:pt x="3361482" y="351632"/>
                </a:lnTo>
                <a:cubicBezTo>
                  <a:pt x="3361482" y="351632"/>
                  <a:pt x="3360214" y="350683"/>
                  <a:pt x="3358945" y="349733"/>
                </a:cubicBezTo>
                <a:lnTo>
                  <a:pt x="3362967" y="352312"/>
                </a:lnTo>
                <a:lnTo>
                  <a:pt x="3358285" y="346045"/>
                </a:lnTo>
                <a:cubicBezTo>
                  <a:pt x="3355711" y="342672"/>
                  <a:pt x="3353431" y="339731"/>
                  <a:pt x="3352112" y="338039"/>
                </a:cubicBezTo>
                <a:lnTo>
                  <a:pt x="3351206" y="336878"/>
                </a:lnTo>
                <a:lnTo>
                  <a:pt x="3352504" y="336368"/>
                </a:lnTo>
                <a:lnTo>
                  <a:pt x="3359946" y="332863"/>
                </a:lnTo>
                <a:lnTo>
                  <a:pt x="3358534" y="332549"/>
                </a:lnTo>
                <a:lnTo>
                  <a:pt x="3352191" y="330856"/>
                </a:lnTo>
                <a:lnTo>
                  <a:pt x="3333581" y="319242"/>
                </a:lnTo>
                <a:lnTo>
                  <a:pt x="3334719" y="317909"/>
                </a:lnTo>
                <a:cubicBezTo>
                  <a:pt x="3334794" y="318282"/>
                  <a:pt x="3333836" y="318069"/>
                  <a:pt x="3332289" y="317502"/>
                </a:cubicBezTo>
                <a:lnTo>
                  <a:pt x="3327588" y="315503"/>
                </a:lnTo>
                <a:lnTo>
                  <a:pt x="3313679" y="306824"/>
                </a:lnTo>
                <a:lnTo>
                  <a:pt x="3319397" y="308046"/>
                </a:lnTo>
                <a:cubicBezTo>
                  <a:pt x="3319743" y="309786"/>
                  <a:pt x="3320041" y="311276"/>
                  <a:pt x="3322088" y="307509"/>
                </a:cubicBezTo>
                <a:cubicBezTo>
                  <a:pt x="3322088" y="307509"/>
                  <a:pt x="3320846" y="307757"/>
                  <a:pt x="3319397" y="308046"/>
                </a:cubicBezTo>
                <a:lnTo>
                  <a:pt x="3320346" y="304076"/>
                </a:lnTo>
                <a:lnTo>
                  <a:pt x="3335602" y="311227"/>
                </a:lnTo>
                <a:lnTo>
                  <a:pt x="3321072" y="301568"/>
                </a:lnTo>
                <a:lnTo>
                  <a:pt x="3330116" y="302806"/>
                </a:lnTo>
                <a:lnTo>
                  <a:pt x="3334001" y="303102"/>
                </a:lnTo>
                <a:lnTo>
                  <a:pt x="3370439" y="323929"/>
                </a:lnTo>
                <a:lnTo>
                  <a:pt x="3348875" y="294427"/>
                </a:lnTo>
                <a:cubicBezTo>
                  <a:pt x="3348331" y="294020"/>
                  <a:pt x="3347945" y="293308"/>
                  <a:pt x="3347695" y="292697"/>
                </a:cubicBezTo>
                <a:lnTo>
                  <a:pt x="3347351" y="291633"/>
                </a:lnTo>
                <a:lnTo>
                  <a:pt x="3352509" y="295664"/>
                </a:lnTo>
                <a:cubicBezTo>
                  <a:pt x="3354379" y="297274"/>
                  <a:pt x="3355988" y="298903"/>
                  <a:pt x="3357393" y="300803"/>
                </a:cubicBezTo>
                <a:lnTo>
                  <a:pt x="3379216" y="328947"/>
                </a:lnTo>
                <a:lnTo>
                  <a:pt x="3381966" y="330517"/>
                </a:lnTo>
                <a:lnTo>
                  <a:pt x="3393987" y="336607"/>
                </a:lnTo>
                <a:lnTo>
                  <a:pt x="3384855" y="325313"/>
                </a:lnTo>
                <a:lnTo>
                  <a:pt x="3385805" y="324045"/>
                </a:lnTo>
                <a:lnTo>
                  <a:pt x="3399115" y="339205"/>
                </a:lnTo>
                <a:lnTo>
                  <a:pt x="3411042" y="345247"/>
                </a:lnTo>
                <a:lnTo>
                  <a:pt x="3410091" y="342221"/>
                </a:lnTo>
                <a:cubicBezTo>
                  <a:pt x="3397809" y="331051"/>
                  <a:pt x="3387111" y="317390"/>
                  <a:pt x="3377497" y="304542"/>
                </a:cubicBezTo>
                <a:cubicBezTo>
                  <a:pt x="3376229" y="303592"/>
                  <a:pt x="3376549" y="305810"/>
                  <a:pt x="3375599" y="307078"/>
                </a:cubicBezTo>
                <a:cubicBezTo>
                  <a:pt x="3374331" y="306129"/>
                  <a:pt x="3374331" y="306129"/>
                  <a:pt x="3374331" y="306129"/>
                </a:cubicBezTo>
                <a:cubicBezTo>
                  <a:pt x="3375280" y="304861"/>
                  <a:pt x="3375635" y="299474"/>
                  <a:pt x="3373280" y="297711"/>
                </a:cubicBezTo>
                <a:cubicBezTo>
                  <a:pt x="3362715" y="283868"/>
                  <a:pt x="3362715" y="283868"/>
                  <a:pt x="3362715" y="283868"/>
                </a:cubicBezTo>
                <a:cubicBezTo>
                  <a:pt x="3355010" y="276406"/>
                  <a:pt x="3348071" y="265277"/>
                  <a:pt x="3340047" y="255596"/>
                </a:cubicBezTo>
                <a:cubicBezTo>
                  <a:pt x="3345534" y="263378"/>
                  <a:pt x="3352016" y="270208"/>
                  <a:pt x="3358316" y="276901"/>
                </a:cubicBezTo>
                <a:cubicBezTo>
                  <a:pt x="3359584" y="277851"/>
                  <a:pt x="3360533" y="276583"/>
                  <a:pt x="3359265" y="275633"/>
                </a:cubicBezTo>
                <a:lnTo>
                  <a:pt x="3389294" y="310897"/>
                </a:lnTo>
                <a:lnTo>
                  <a:pt x="3396179" y="315748"/>
                </a:lnTo>
                <a:cubicBezTo>
                  <a:pt x="3402633" y="320602"/>
                  <a:pt x="3410624" y="326559"/>
                  <a:pt x="3417596" y="328265"/>
                </a:cubicBezTo>
                <a:cubicBezTo>
                  <a:pt x="3419095" y="328442"/>
                  <a:pt x="3423885" y="327237"/>
                  <a:pt x="3425384" y="327413"/>
                </a:cubicBezTo>
                <a:lnTo>
                  <a:pt x="3452270" y="338208"/>
                </a:lnTo>
                <a:lnTo>
                  <a:pt x="3451985" y="337675"/>
                </a:lnTo>
                <a:lnTo>
                  <a:pt x="3452509" y="338304"/>
                </a:lnTo>
                <a:lnTo>
                  <a:pt x="3457627" y="340358"/>
                </a:lnTo>
                <a:cubicBezTo>
                  <a:pt x="3458802" y="340939"/>
                  <a:pt x="3462077" y="342689"/>
                  <a:pt x="3466353" y="344991"/>
                </a:cubicBezTo>
                <a:lnTo>
                  <a:pt x="3466625" y="345138"/>
                </a:lnTo>
                <a:lnTo>
                  <a:pt x="3442110" y="316699"/>
                </a:lnTo>
                <a:lnTo>
                  <a:pt x="3438236" y="314474"/>
                </a:lnTo>
                <a:lnTo>
                  <a:pt x="3429191" y="309168"/>
                </a:lnTo>
                <a:lnTo>
                  <a:pt x="3438859" y="321917"/>
                </a:lnTo>
                <a:lnTo>
                  <a:pt x="3451879" y="337547"/>
                </a:lnTo>
                <a:lnTo>
                  <a:pt x="3450646" y="336393"/>
                </a:lnTo>
                <a:cubicBezTo>
                  <a:pt x="3449559" y="335579"/>
                  <a:pt x="3448290" y="334629"/>
                  <a:pt x="3447021" y="333679"/>
                </a:cubicBezTo>
                <a:cubicBezTo>
                  <a:pt x="3439317" y="326218"/>
                  <a:pt x="3439317" y="326218"/>
                  <a:pt x="3439317" y="326218"/>
                </a:cubicBezTo>
                <a:cubicBezTo>
                  <a:pt x="3435692" y="323504"/>
                  <a:pt x="3433016" y="319524"/>
                  <a:pt x="3430160" y="315406"/>
                </a:cubicBezTo>
                <a:lnTo>
                  <a:pt x="3428261" y="308622"/>
                </a:lnTo>
                <a:lnTo>
                  <a:pt x="3368338" y="273457"/>
                </a:lnTo>
                <a:lnTo>
                  <a:pt x="3363684" y="270718"/>
                </a:lnTo>
                <a:lnTo>
                  <a:pt x="3369497" y="270913"/>
                </a:lnTo>
                <a:lnTo>
                  <a:pt x="3371515" y="270796"/>
                </a:lnTo>
                <a:lnTo>
                  <a:pt x="3377342" y="273977"/>
                </a:lnTo>
                <a:lnTo>
                  <a:pt x="3374608" y="267603"/>
                </a:lnTo>
                <a:cubicBezTo>
                  <a:pt x="3374608" y="267603"/>
                  <a:pt x="3381059" y="270610"/>
                  <a:pt x="3388472" y="273854"/>
                </a:cubicBezTo>
                <a:lnTo>
                  <a:pt x="3407351" y="281218"/>
                </a:lnTo>
                <a:lnTo>
                  <a:pt x="3405722" y="278637"/>
                </a:lnTo>
                <a:cubicBezTo>
                  <a:pt x="3405171" y="277766"/>
                  <a:pt x="3405171" y="277766"/>
                  <a:pt x="3405171" y="277766"/>
                </a:cubicBezTo>
                <a:cubicBezTo>
                  <a:pt x="3403903" y="276817"/>
                  <a:pt x="3403903" y="276817"/>
                  <a:pt x="3402953" y="278085"/>
                </a:cubicBezTo>
                <a:cubicBezTo>
                  <a:pt x="3399009" y="273155"/>
                  <a:pt x="3395246" y="268361"/>
                  <a:pt x="3390034" y="262480"/>
                </a:cubicBezTo>
                <a:cubicBezTo>
                  <a:pt x="3389084" y="263748"/>
                  <a:pt x="3388135" y="265017"/>
                  <a:pt x="3388454" y="267234"/>
                </a:cubicBezTo>
                <a:cubicBezTo>
                  <a:pt x="3372997" y="249729"/>
                  <a:pt x="3372997" y="249729"/>
                  <a:pt x="3372997" y="249729"/>
                </a:cubicBezTo>
                <a:cubicBezTo>
                  <a:pt x="3368917" y="244979"/>
                  <a:pt x="3364972" y="240049"/>
                  <a:pt x="3361028" y="235119"/>
                </a:cubicBezTo>
                <a:cubicBezTo>
                  <a:pt x="3362297" y="236069"/>
                  <a:pt x="3363565" y="237018"/>
                  <a:pt x="3364653" y="237832"/>
                </a:cubicBezTo>
                <a:cubicBezTo>
                  <a:pt x="3365921" y="238781"/>
                  <a:pt x="3365009" y="232445"/>
                  <a:pt x="3364690" y="230227"/>
                </a:cubicBezTo>
                <a:cubicBezTo>
                  <a:pt x="3361239" y="221992"/>
                  <a:pt x="3356702" y="212942"/>
                  <a:pt x="3352164" y="203892"/>
                </a:cubicBezTo>
                <a:cubicBezTo>
                  <a:pt x="3365714" y="216013"/>
                  <a:pt x="3389651" y="245234"/>
                  <a:pt x="3395705" y="234501"/>
                </a:cubicBezTo>
                <a:lnTo>
                  <a:pt x="3396654" y="233232"/>
                </a:lnTo>
                <a:lnTo>
                  <a:pt x="3428778" y="278044"/>
                </a:lnTo>
                <a:lnTo>
                  <a:pt x="3428455" y="279342"/>
                </a:lnTo>
                <a:lnTo>
                  <a:pt x="3431026" y="281179"/>
                </a:lnTo>
                <a:lnTo>
                  <a:pt x="3432068" y="282632"/>
                </a:lnTo>
                <a:lnTo>
                  <a:pt x="3421862" y="276875"/>
                </a:lnTo>
                <a:lnTo>
                  <a:pt x="3421871" y="276891"/>
                </a:lnTo>
                <a:cubicBezTo>
                  <a:pt x="3422979" y="278834"/>
                  <a:pt x="3423762" y="280518"/>
                  <a:pt x="3422462" y="279484"/>
                </a:cubicBezTo>
                <a:lnTo>
                  <a:pt x="3421267" y="276913"/>
                </a:lnTo>
                <a:lnTo>
                  <a:pt x="3420538" y="280752"/>
                </a:lnTo>
                <a:cubicBezTo>
                  <a:pt x="3420864" y="282868"/>
                  <a:pt x="3421522" y="285198"/>
                  <a:pt x="3421750" y="286217"/>
                </a:cubicBezTo>
                <a:lnTo>
                  <a:pt x="3422650" y="287645"/>
                </a:lnTo>
                <a:lnTo>
                  <a:pt x="3440584" y="295208"/>
                </a:lnTo>
                <a:lnTo>
                  <a:pt x="3440599" y="295212"/>
                </a:lnTo>
                <a:lnTo>
                  <a:pt x="3440618" y="295223"/>
                </a:lnTo>
                <a:lnTo>
                  <a:pt x="3449764" y="299079"/>
                </a:lnTo>
                <a:lnTo>
                  <a:pt x="3456732" y="302274"/>
                </a:lnTo>
                <a:lnTo>
                  <a:pt x="3445172" y="288397"/>
                </a:lnTo>
                <a:lnTo>
                  <a:pt x="3442631" y="287036"/>
                </a:lnTo>
                <a:cubicBezTo>
                  <a:pt x="3442631" y="287036"/>
                  <a:pt x="3437588" y="285148"/>
                  <a:pt x="3433388" y="282868"/>
                </a:cubicBezTo>
                <a:lnTo>
                  <a:pt x="3431026" y="281179"/>
                </a:lnTo>
                <a:lnTo>
                  <a:pt x="3428778" y="278044"/>
                </a:lnTo>
                <a:lnTo>
                  <a:pt x="3429199" y="276350"/>
                </a:lnTo>
                <a:cubicBezTo>
                  <a:pt x="3430452" y="276109"/>
                  <a:pt x="3433390" y="277252"/>
                  <a:pt x="3437051" y="279069"/>
                </a:cubicBezTo>
                <a:lnTo>
                  <a:pt x="3437705" y="279433"/>
                </a:lnTo>
                <a:lnTo>
                  <a:pt x="3407847" y="243588"/>
                </a:lnTo>
                <a:cubicBezTo>
                  <a:pt x="3413060" y="249469"/>
                  <a:pt x="3417954" y="253131"/>
                  <a:pt x="3423167" y="259011"/>
                </a:cubicBezTo>
                <a:cubicBezTo>
                  <a:pt x="3424254" y="259825"/>
                  <a:pt x="3425204" y="258557"/>
                  <a:pt x="3424116" y="257743"/>
                </a:cubicBezTo>
                <a:cubicBezTo>
                  <a:pt x="3428060" y="262674"/>
                  <a:pt x="3433227" y="268237"/>
                  <a:pt x="3437172" y="273168"/>
                </a:cubicBezTo>
                <a:lnTo>
                  <a:pt x="3448573" y="284187"/>
                </a:lnTo>
                <a:lnTo>
                  <a:pt x="3452758" y="284920"/>
                </a:lnTo>
                <a:cubicBezTo>
                  <a:pt x="3462206" y="287803"/>
                  <a:pt x="3472762" y="296421"/>
                  <a:pt x="3477214" y="298716"/>
                </a:cubicBezTo>
                <a:lnTo>
                  <a:pt x="3480859" y="299145"/>
                </a:lnTo>
                <a:lnTo>
                  <a:pt x="3442632" y="258315"/>
                </a:lnTo>
                <a:lnTo>
                  <a:pt x="3443261" y="257167"/>
                </a:lnTo>
                <a:lnTo>
                  <a:pt x="3446874" y="261242"/>
                </a:lnTo>
                <a:cubicBezTo>
                  <a:pt x="3447526" y="261978"/>
                  <a:pt x="3447526" y="261978"/>
                  <a:pt x="3447526" y="261978"/>
                </a:cubicBezTo>
                <a:lnTo>
                  <a:pt x="3448475" y="260710"/>
                </a:lnTo>
                <a:cubicBezTo>
                  <a:pt x="3449743" y="261659"/>
                  <a:pt x="3451151" y="264691"/>
                  <a:pt x="3452419" y="265640"/>
                </a:cubicBezTo>
                <a:cubicBezTo>
                  <a:pt x="3453507" y="266454"/>
                  <a:pt x="3454318" y="263104"/>
                  <a:pt x="3453998" y="260886"/>
                </a:cubicBezTo>
                <a:lnTo>
                  <a:pt x="3473680" y="282101"/>
                </a:lnTo>
                <a:lnTo>
                  <a:pt x="3477330" y="282944"/>
                </a:lnTo>
                <a:lnTo>
                  <a:pt x="3477197" y="278249"/>
                </a:lnTo>
                <a:lnTo>
                  <a:pt x="3447725" y="242967"/>
                </a:lnTo>
                <a:lnTo>
                  <a:pt x="3446826" y="242849"/>
                </a:lnTo>
                <a:cubicBezTo>
                  <a:pt x="3442279" y="241915"/>
                  <a:pt x="3437923" y="240330"/>
                  <a:pt x="3438694" y="237721"/>
                </a:cubicBezTo>
                <a:lnTo>
                  <a:pt x="3444117" y="238648"/>
                </a:lnTo>
                <a:lnTo>
                  <a:pt x="3439942" y="233651"/>
                </a:lnTo>
                <a:lnTo>
                  <a:pt x="3418656" y="229058"/>
                </a:lnTo>
                <a:cubicBezTo>
                  <a:pt x="3418656" y="229058"/>
                  <a:pt x="3399097" y="224950"/>
                  <a:pt x="3402529" y="222715"/>
                </a:cubicBezTo>
                <a:lnTo>
                  <a:pt x="3407852" y="223633"/>
                </a:lnTo>
                <a:lnTo>
                  <a:pt x="3414883" y="227028"/>
                </a:lnTo>
                <a:cubicBezTo>
                  <a:pt x="3417670" y="228260"/>
                  <a:pt x="3419935" y="229089"/>
                  <a:pt x="3421031" y="229094"/>
                </a:cubicBezTo>
                <a:lnTo>
                  <a:pt x="3420210" y="226366"/>
                </a:lnTo>
                <a:lnTo>
                  <a:pt x="3422088" y="226823"/>
                </a:lnTo>
                <a:cubicBezTo>
                  <a:pt x="3420845" y="227070"/>
                  <a:pt x="3425758" y="228481"/>
                  <a:pt x="3430863" y="229238"/>
                </a:cubicBezTo>
                <a:lnTo>
                  <a:pt x="3435654" y="228515"/>
                </a:lnTo>
                <a:lnTo>
                  <a:pt x="3434991" y="227722"/>
                </a:lnTo>
                <a:lnTo>
                  <a:pt x="3434754" y="226079"/>
                </a:lnTo>
                <a:lnTo>
                  <a:pt x="3429087" y="224520"/>
                </a:lnTo>
                <a:cubicBezTo>
                  <a:pt x="3423061" y="223333"/>
                  <a:pt x="3416543" y="222243"/>
                  <a:pt x="3414426" y="221891"/>
                </a:cubicBezTo>
                <a:lnTo>
                  <a:pt x="3412784" y="221477"/>
                </a:lnTo>
                <a:lnTo>
                  <a:pt x="3412580" y="221345"/>
                </a:lnTo>
                <a:lnTo>
                  <a:pt x="3407669" y="218853"/>
                </a:lnTo>
                <a:lnTo>
                  <a:pt x="3434406" y="223658"/>
                </a:lnTo>
                <a:lnTo>
                  <a:pt x="3434078" y="221386"/>
                </a:lnTo>
                <a:lnTo>
                  <a:pt x="3436973" y="224120"/>
                </a:lnTo>
                <a:lnTo>
                  <a:pt x="3445466" y="225645"/>
                </a:lnTo>
                <a:lnTo>
                  <a:pt x="3462120" y="229032"/>
                </a:lnTo>
                <a:lnTo>
                  <a:pt x="3459644" y="225980"/>
                </a:lnTo>
                <a:lnTo>
                  <a:pt x="3450896" y="223980"/>
                </a:lnTo>
                <a:lnTo>
                  <a:pt x="3446231" y="222776"/>
                </a:lnTo>
                <a:lnTo>
                  <a:pt x="3446257" y="222869"/>
                </a:lnTo>
                <a:lnTo>
                  <a:pt x="3446082" y="222738"/>
                </a:lnTo>
                <a:lnTo>
                  <a:pt x="3398804" y="210536"/>
                </a:lnTo>
                <a:lnTo>
                  <a:pt x="3442034" y="218549"/>
                </a:lnTo>
                <a:lnTo>
                  <a:pt x="3431613" y="204278"/>
                </a:lnTo>
                <a:cubicBezTo>
                  <a:pt x="3432881" y="205228"/>
                  <a:pt x="3430700" y="197942"/>
                  <a:pt x="3430381" y="195723"/>
                </a:cubicBezTo>
                <a:cubicBezTo>
                  <a:pt x="3418594" y="181248"/>
                  <a:pt x="3408843" y="166320"/>
                  <a:pt x="3396875" y="151709"/>
                </a:cubicBezTo>
                <a:cubicBezTo>
                  <a:pt x="3398144" y="152658"/>
                  <a:pt x="3398144" y="152658"/>
                  <a:pt x="3398144" y="152658"/>
                </a:cubicBezTo>
                <a:cubicBezTo>
                  <a:pt x="3406800" y="161116"/>
                  <a:pt x="3416906" y="170658"/>
                  <a:pt x="3425880" y="179070"/>
                </a:cubicBezTo>
                <a:cubicBezTo>
                  <a:pt x="3434718" y="187663"/>
                  <a:pt x="3443374" y="196120"/>
                  <a:pt x="3453161" y="203445"/>
                </a:cubicBezTo>
                <a:cubicBezTo>
                  <a:pt x="3455698" y="205343"/>
                  <a:pt x="3454466" y="196789"/>
                  <a:pt x="3453196" y="195840"/>
                </a:cubicBezTo>
                <a:cubicBezTo>
                  <a:pt x="3452877" y="193622"/>
                  <a:pt x="3451791" y="192808"/>
                  <a:pt x="3451470" y="190590"/>
                </a:cubicBezTo>
                <a:cubicBezTo>
                  <a:pt x="3453554" y="190453"/>
                  <a:pt x="3455909" y="192216"/>
                  <a:pt x="3457178" y="193166"/>
                </a:cubicBezTo>
                <a:cubicBezTo>
                  <a:pt x="3457178" y="193166"/>
                  <a:pt x="3458265" y="193980"/>
                  <a:pt x="3460483" y="193661"/>
                </a:cubicBezTo>
                <a:lnTo>
                  <a:pt x="3491730" y="223333"/>
                </a:lnTo>
                <a:lnTo>
                  <a:pt x="3504112" y="225738"/>
                </a:lnTo>
                <a:lnTo>
                  <a:pt x="3493185" y="208525"/>
                </a:lnTo>
                <a:lnTo>
                  <a:pt x="3494135" y="207257"/>
                </a:lnTo>
                <a:lnTo>
                  <a:pt x="3515958" y="228283"/>
                </a:lnTo>
                <a:lnTo>
                  <a:pt x="3522519" y="229704"/>
                </a:lnTo>
                <a:lnTo>
                  <a:pt x="3521452" y="224027"/>
                </a:lnTo>
                <a:cubicBezTo>
                  <a:pt x="3517508" y="219096"/>
                  <a:pt x="3513429" y="214348"/>
                  <a:pt x="3510432" y="208148"/>
                </a:cubicBezTo>
                <a:cubicBezTo>
                  <a:pt x="3512970" y="210048"/>
                  <a:pt x="3516276" y="210543"/>
                  <a:pt x="3519627" y="211354"/>
                </a:cubicBezTo>
                <a:cubicBezTo>
                  <a:pt x="3523252" y="214068"/>
                  <a:pt x="3523252" y="214068"/>
                  <a:pt x="3523252" y="214068"/>
                </a:cubicBezTo>
                <a:cubicBezTo>
                  <a:pt x="3521489" y="216423"/>
                  <a:pt x="3521946" y="220723"/>
                  <a:pt x="3524483" y="222621"/>
                </a:cubicBezTo>
                <a:lnTo>
                  <a:pt x="3535861" y="232594"/>
                </a:lnTo>
                <a:lnTo>
                  <a:pt x="3551881" y="236063"/>
                </a:lnTo>
                <a:lnTo>
                  <a:pt x="3571987" y="241261"/>
                </a:lnTo>
                <a:lnTo>
                  <a:pt x="3571722" y="240733"/>
                </a:lnTo>
                <a:lnTo>
                  <a:pt x="3572245" y="241328"/>
                </a:lnTo>
                <a:lnTo>
                  <a:pt x="3583594" y="244262"/>
                </a:lnTo>
                <a:lnTo>
                  <a:pt x="3556202" y="208200"/>
                </a:lnTo>
                <a:cubicBezTo>
                  <a:pt x="3557150" y="206931"/>
                  <a:pt x="3557644" y="203627"/>
                  <a:pt x="3556238" y="200596"/>
                </a:cubicBezTo>
                <a:cubicBezTo>
                  <a:pt x="3566937" y="214257"/>
                  <a:pt x="3578450" y="226830"/>
                  <a:pt x="3593760" y="234331"/>
                </a:cubicBezTo>
                <a:cubicBezTo>
                  <a:pt x="3594848" y="235145"/>
                  <a:pt x="3592848" y="227996"/>
                  <a:pt x="3592528" y="225778"/>
                </a:cubicBezTo>
                <a:cubicBezTo>
                  <a:pt x="3589717" y="221977"/>
                  <a:pt x="3589717" y="221977"/>
                  <a:pt x="3589717" y="221977"/>
                </a:cubicBezTo>
                <a:cubicBezTo>
                  <a:pt x="3592074" y="223741"/>
                  <a:pt x="3593342" y="224690"/>
                  <a:pt x="3594611" y="225640"/>
                </a:cubicBezTo>
                <a:cubicBezTo>
                  <a:pt x="3595698" y="226453"/>
                  <a:pt x="3594466" y="217900"/>
                  <a:pt x="3593379" y="217085"/>
                </a:cubicBezTo>
                <a:cubicBezTo>
                  <a:pt x="3589433" y="212155"/>
                  <a:pt x="3585490" y="207225"/>
                  <a:pt x="3581410" y="202475"/>
                </a:cubicBezTo>
                <a:cubicBezTo>
                  <a:pt x="3580142" y="201526"/>
                  <a:pt x="3580916" y="205780"/>
                  <a:pt x="3581054" y="207862"/>
                </a:cubicBezTo>
                <a:cubicBezTo>
                  <a:pt x="3570180" y="199723"/>
                  <a:pt x="3559935" y="188099"/>
                  <a:pt x="3549693" y="178738"/>
                </a:cubicBezTo>
                <a:cubicBezTo>
                  <a:pt x="3549373" y="176519"/>
                  <a:pt x="3548460" y="170184"/>
                  <a:pt x="3547191" y="169234"/>
                </a:cubicBezTo>
                <a:cubicBezTo>
                  <a:pt x="3523891" y="142185"/>
                  <a:pt x="3523891" y="142185"/>
                  <a:pt x="3523891" y="142185"/>
                </a:cubicBezTo>
                <a:lnTo>
                  <a:pt x="3548365" y="159119"/>
                </a:lnTo>
                <a:lnTo>
                  <a:pt x="3557384" y="156702"/>
                </a:lnTo>
                <a:lnTo>
                  <a:pt x="3549519" y="146101"/>
                </a:lnTo>
                <a:cubicBezTo>
                  <a:pt x="3551875" y="147864"/>
                  <a:pt x="3551875" y="147864"/>
                  <a:pt x="3551875" y="147864"/>
                </a:cubicBezTo>
                <a:lnTo>
                  <a:pt x="3564425" y="157257"/>
                </a:lnTo>
                <a:lnTo>
                  <a:pt x="3582163" y="162544"/>
                </a:lnTo>
                <a:lnTo>
                  <a:pt x="3582725" y="162791"/>
                </a:lnTo>
                <a:lnTo>
                  <a:pt x="3574015" y="151150"/>
                </a:lnTo>
                <a:cubicBezTo>
                  <a:pt x="3578909" y="154812"/>
                  <a:pt x="3581766" y="158929"/>
                  <a:pt x="3586659" y="162591"/>
                </a:cubicBezTo>
                <a:lnTo>
                  <a:pt x="3586955" y="164641"/>
                </a:lnTo>
                <a:lnTo>
                  <a:pt x="3606139" y="173036"/>
                </a:lnTo>
                <a:cubicBezTo>
                  <a:pt x="3614082" y="176390"/>
                  <a:pt x="3621792" y="179206"/>
                  <a:pt x="3628713" y="180289"/>
                </a:cubicBezTo>
                <a:cubicBezTo>
                  <a:pt x="3650950" y="185240"/>
                  <a:pt x="3613212" y="172204"/>
                  <a:pt x="3604979" y="165655"/>
                </a:cubicBezTo>
                <a:cubicBezTo>
                  <a:pt x="3592512" y="159984"/>
                  <a:pt x="3581865" y="156469"/>
                  <a:pt x="3571033" y="147853"/>
                </a:cubicBezTo>
                <a:lnTo>
                  <a:pt x="3629204" y="170838"/>
                </a:lnTo>
                <a:lnTo>
                  <a:pt x="3622423" y="162787"/>
                </a:lnTo>
                <a:lnTo>
                  <a:pt x="3634931" y="173100"/>
                </a:lnTo>
                <a:lnTo>
                  <a:pt x="3839668" y="253997"/>
                </a:lnTo>
                <a:cubicBezTo>
                  <a:pt x="3929360" y="290824"/>
                  <a:pt x="4019158" y="328906"/>
                  <a:pt x="4108937" y="367680"/>
                </a:cubicBezTo>
                <a:lnTo>
                  <a:pt x="4361032" y="478586"/>
                </a:lnTo>
                <a:lnTo>
                  <a:pt x="4358260" y="477708"/>
                </a:lnTo>
                <a:cubicBezTo>
                  <a:pt x="4315778" y="466110"/>
                  <a:pt x="4266252" y="448209"/>
                  <a:pt x="4235293" y="453268"/>
                </a:cubicBezTo>
                <a:cubicBezTo>
                  <a:pt x="4214529" y="451070"/>
                  <a:pt x="4214313" y="447177"/>
                  <a:pt x="4204118" y="444393"/>
                </a:cubicBezTo>
                <a:cubicBezTo>
                  <a:pt x="4179093" y="435736"/>
                  <a:pt x="4158299" y="432980"/>
                  <a:pt x="4182984" y="445562"/>
                </a:cubicBezTo>
                <a:cubicBezTo>
                  <a:pt x="4229171" y="463649"/>
                  <a:pt x="4253672" y="472894"/>
                  <a:pt x="4296154" y="484491"/>
                </a:cubicBezTo>
                <a:lnTo>
                  <a:pt x="4314182" y="490526"/>
                </a:lnTo>
                <a:lnTo>
                  <a:pt x="4335511" y="496900"/>
                </a:lnTo>
                <a:cubicBezTo>
                  <a:pt x="4358626" y="504863"/>
                  <a:pt x="4382259" y="511329"/>
                  <a:pt x="4405159" y="519218"/>
                </a:cubicBezTo>
                <a:cubicBezTo>
                  <a:pt x="4405159" y="519218"/>
                  <a:pt x="4405159" y="519218"/>
                  <a:pt x="4475790" y="543551"/>
                </a:cubicBezTo>
                <a:cubicBezTo>
                  <a:pt x="4475790" y="543551"/>
                  <a:pt x="4475790" y="543551"/>
                  <a:pt x="4615553" y="591700"/>
                </a:cubicBezTo>
                <a:cubicBezTo>
                  <a:pt x="4615553" y="591700"/>
                  <a:pt x="4615553" y="591700"/>
                  <a:pt x="4753555" y="644269"/>
                </a:cubicBezTo>
                <a:cubicBezTo>
                  <a:pt x="4753555" y="644269"/>
                  <a:pt x="4753555" y="644269"/>
                  <a:pt x="4823743" y="669884"/>
                </a:cubicBezTo>
                <a:cubicBezTo>
                  <a:pt x="4823743" y="669884"/>
                  <a:pt x="4823743" y="669884"/>
                  <a:pt x="4891328" y="698194"/>
                </a:cubicBezTo>
                <a:cubicBezTo>
                  <a:pt x="4891328" y="698194"/>
                  <a:pt x="4891328" y="698194"/>
                  <a:pt x="5027928" y="754828"/>
                </a:cubicBezTo>
                <a:cubicBezTo>
                  <a:pt x="5070204" y="772504"/>
                  <a:pt x="5110393" y="791375"/>
                  <a:pt x="5150656" y="810033"/>
                </a:cubicBezTo>
                <a:cubicBezTo>
                  <a:pt x="5150656" y="810033"/>
                  <a:pt x="5150656" y="810033"/>
                  <a:pt x="5212019" y="837635"/>
                </a:cubicBezTo>
                <a:cubicBezTo>
                  <a:pt x="5232679" y="847864"/>
                  <a:pt x="5252281" y="856293"/>
                  <a:pt x="5272939" y="866521"/>
                </a:cubicBezTo>
                <a:cubicBezTo>
                  <a:pt x="5312686" y="886676"/>
                  <a:pt x="5352948" y="905334"/>
                  <a:pt x="5393979" y="925932"/>
                </a:cubicBezTo>
                <a:cubicBezTo>
                  <a:pt x="5393979" y="925932"/>
                  <a:pt x="5393979" y="925932"/>
                  <a:pt x="5452812" y="956014"/>
                </a:cubicBezTo>
                <a:cubicBezTo>
                  <a:pt x="5473470" y="966243"/>
                  <a:pt x="5494055" y="976685"/>
                  <a:pt x="5512701" y="987895"/>
                </a:cubicBezTo>
                <a:cubicBezTo>
                  <a:pt x="5648834" y="1055617"/>
                  <a:pt x="5783443" y="1132628"/>
                  <a:pt x="5912623" y="1215667"/>
                </a:cubicBezTo>
                <a:cubicBezTo>
                  <a:pt x="5908342" y="1214193"/>
                  <a:pt x="5906542" y="1215248"/>
                  <a:pt x="5909324" y="1216207"/>
                </a:cubicBezTo>
                <a:cubicBezTo>
                  <a:pt x="5930449" y="1229947"/>
                  <a:pt x="5953375" y="1242631"/>
                  <a:pt x="5975785" y="1256814"/>
                </a:cubicBezTo>
                <a:cubicBezTo>
                  <a:pt x="5971504" y="1255340"/>
                  <a:pt x="5969490" y="1256321"/>
                  <a:pt x="5972486" y="1257353"/>
                </a:cubicBezTo>
                <a:cubicBezTo>
                  <a:pt x="5995951" y="1273336"/>
                  <a:pt x="6028420" y="1290985"/>
                  <a:pt x="6051296" y="1308679"/>
                </a:cubicBezTo>
                <a:cubicBezTo>
                  <a:pt x="6048514" y="1307720"/>
                  <a:pt x="6044234" y="1306246"/>
                  <a:pt x="6039952" y="1304771"/>
                </a:cubicBezTo>
                <a:cubicBezTo>
                  <a:pt x="6039952" y="1304771"/>
                  <a:pt x="6039952" y="1304771"/>
                  <a:pt x="6034690" y="1301282"/>
                </a:cubicBezTo>
                <a:cubicBezTo>
                  <a:pt x="6034690" y="1301282"/>
                  <a:pt x="6034690" y="1301282"/>
                  <a:pt x="6033191" y="1300767"/>
                </a:cubicBezTo>
                <a:cubicBezTo>
                  <a:pt x="6033191" y="1300767"/>
                  <a:pt x="6033191" y="1300767"/>
                  <a:pt x="6031693" y="1300250"/>
                </a:cubicBezTo>
                <a:cubicBezTo>
                  <a:pt x="6028911" y="1299292"/>
                  <a:pt x="6011575" y="1293320"/>
                  <a:pt x="6018335" y="1297323"/>
                </a:cubicBezTo>
                <a:cubicBezTo>
                  <a:pt x="6024441" y="1302538"/>
                  <a:pt x="6030685" y="1308041"/>
                  <a:pt x="6037520" y="1311831"/>
                </a:cubicBezTo>
                <a:cubicBezTo>
                  <a:pt x="6037520" y="1311831"/>
                  <a:pt x="6037520" y="1311831"/>
                  <a:pt x="6013613" y="1297133"/>
                </a:cubicBezTo>
                <a:cubicBezTo>
                  <a:pt x="6008276" y="1293858"/>
                  <a:pt x="5993279" y="1290128"/>
                  <a:pt x="5997259" y="1293174"/>
                </a:cubicBezTo>
                <a:cubicBezTo>
                  <a:pt x="6015387" y="1305882"/>
                  <a:pt x="6034032" y="1317093"/>
                  <a:pt x="6053659" y="1330316"/>
                </a:cubicBezTo>
                <a:cubicBezTo>
                  <a:pt x="6047880" y="1328326"/>
                  <a:pt x="6042101" y="1326335"/>
                  <a:pt x="6045866" y="1329308"/>
                </a:cubicBezTo>
                <a:cubicBezTo>
                  <a:pt x="6061212" y="1341057"/>
                  <a:pt x="6076558" y="1352806"/>
                  <a:pt x="6093705" y="1363501"/>
                </a:cubicBezTo>
                <a:cubicBezTo>
                  <a:pt x="6089424" y="1362026"/>
                  <a:pt x="6085144" y="1360551"/>
                  <a:pt x="6087410" y="1363007"/>
                </a:cubicBezTo>
                <a:cubicBezTo>
                  <a:pt x="6087410" y="1363007"/>
                  <a:pt x="6087410" y="1363007"/>
                  <a:pt x="6084628" y="1362049"/>
                </a:cubicBezTo>
                <a:cubicBezTo>
                  <a:pt x="6082148" y="1359520"/>
                  <a:pt x="6065025" y="1353621"/>
                  <a:pt x="6069772" y="1358607"/>
                </a:cubicBezTo>
                <a:cubicBezTo>
                  <a:pt x="6077375" y="1364338"/>
                  <a:pt x="6083922" y="1368268"/>
                  <a:pt x="6090241" y="1373556"/>
                </a:cubicBezTo>
                <a:cubicBezTo>
                  <a:pt x="6094006" y="1376529"/>
                  <a:pt x="6101282" y="1379036"/>
                  <a:pt x="6106080" y="1379013"/>
                </a:cubicBezTo>
                <a:cubicBezTo>
                  <a:pt x="6111342" y="1382501"/>
                  <a:pt x="6118177" y="1386293"/>
                  <a:pt x="6124724" y="1390223"/>
                </a:cubicBezTo>
                <a:cubicBezTo>
                  <a:pt x="6122923" y="1391278"/>
                  <a:pt x="6122923" y="1391278"/>
                  <a:pt x="6124208" y="1391721"/>
                </a:cubicBezTo>
                <a:cubicBezTo>
                  <a:pt x="6141821" y="1405927"/>
                  <a:pt x="6161521" y="1418937"/>
                  <a:pt x="6177851" y="1432700"/>
                </a:cubicBezTo>
                <a:cubicBezTo>
                  <a:pt x="6169805" y="1428253"/>
                  <a:pt x="6160489" y="1421932"/>
                  <a:pt x="6150946" y="1416969"/>
                </a:cubicBezTo>
                <a:cubicBezTo>
                  <a:pt x="6125214" y="1398531"/>
                  <a:pt x="6096045" y="1380343"/>
                  <a:pt x="6068298" y="1362885"/>
                </a:cubicBezTo>
                <a:cubicBezTo>
                  <a:pt x="6063804" y="1361337"/>
                  <a:pt x="6053744" y="1357871"/>
                  <a:pt x="6053301" y="1359155"/>
                </a:cubicBezTo>
                <a:cubicBezTo>
                  <a:pt x="6037439" y="1348903"/>
                  <a:pt x="6020292" y="1338210"/>
                  <a:pt x="6004430" y="1327958"/>
                </a:cubicBezTo>
                <a:cubicBezTo>
                  <a:pt x="6004430" y="1327958"/>
                  <a:pt x="6004430" y="1327958"/>
                  <a:pt x="6001648" y="1327000"/>
                </a:cubicBezTo>
                <a:cubicBezTo>
                  <a:pt x="6000150" y="1326484"/>
                  <a:pt x="6000150" y="1326484"/>
                  <a:pt x="5999167" y="1324469"/>
                </a:cubicBezTo>
                <a:cubicBezTo>
                  <a:pt x="5981504" y="1315273"/>
                  <a:pt x="5965715" y="1304807"/>
                  <a:pt x="5948053" y="1295611"/>
                </a:cubicBezTo>
                <a:cubicBezTo>
                  <a:pt x="5944288" y="1292638"/>
                  <a:pt x="5926952" y="1286665"/>
                  <a:pt x="5931699" y="1291652"/>
                </a:cubicBezTo>
                <a:cubicBezTo>
                  <a:pt x="5931699" y="1291652"/>
                  <a:pt x="5931699" y="1291652"/>
                  <a:pt x="5968472" y="1315571"/>
                </a:cubicBezTo>
                <a:cubicBezTo>
                  <a:pt x="5962693" y="1313580"/>
                  <a:pt x="5959395" y="1314119"/>
                  <a:pt x="5961735" y="1316361"/>
                </a:cubicBezTo>
                <a:cubicBezTo>
                  <a:pt x="5973243" y="1325352"/>
                  <a:pt x="5985126" y="1332557"/>
                  <a:pt x="5996709" y="1341335"/>
                </a:cubicBezTo>
                <a:cubicBezTo>
                  <a:pt x="5990930" y="1339344"/>
                  <a:pt x="5977358" y="1336343"/>
                  <a:pt x="5983137" y="1338334"/>
                </a:cubicBezTo>
                <a:cubicBezTo>
                  <a:pt x="5997501" y="1348070"/>
                  <a:pt x="6011865" y="1357806"/>
                  <a:pt x="6026229" y="1367541"/>
                </a:cubicBezTo>
                <a:cubicBezTo>
                  <a:pt x="6039309" y="1376834"/>
                  <a:pt x="6054115" y="1385286"/>
                  <a:pt x="6067964" y="1396519"/>
                </a:cubicBezTo>
                <a:cubicBezTo>
                  <a:pt x="6069249" y="1396962"/>
                  <a:pt x="6070747" y="1397478"/>
                  <a:pt x="6073529" y="1398436"/>
                </a:cubicBezTo>
                <a:cubicBezTo>
                  <a:pt x="6115780" y="1425917"/>
                  <a:pt x="6159314" y="1453840"/>
                  <a:pt x="6201424" y="1481033"/>
                </a:cubicBezTo>
                <a:cubicBezTo>
                  <a:pt x="6202922" y="1481550"/>
                  <a:pt x="6201424" y="1481033"/>
                  <a:pt x="6202922" y="1481550"/>
                </a:cubicBezTo>
                <a:cubicBezTo>
                  <a:pt x="6228139" y="1501486"/>
                  <a:pt x="6253569" y="1521496"/>
                  <a:pt x="6278711" y="1541647"/>
                </a:cubicBezTo>
                <a:cubicBezTo>
                  <a:pt x="6277427" y="1541204"/>
                  <a:pt x="6275928" y="1540689"/>
                  <a:pt x="6276985" y="1542489"/>
                </a:cubicBezTo>
                <a:cubicBezTo>
                  <a:pt x="6276985" y="1542489"/>
                  <a:pt x="6276985" y="1542489"/>
                  <a:pt x="6313242" y="1567904"/>
                </a:cubicBezTo>
                <a:cubicBezTo>
                  <a:pt x="6313242" y="1567904"/>
                  <a:pt x="6313242" y="1567904"/>
                  <a:pt x="6303699" y="1562941"/>
                </a:cubicBezTo>
                <a:cubicBezTo>
                  <a:pt x="6299860" y="1560183"/>
                  <a:pt x="6291085" y="1557160"/>
                  <a:pt x="6288303" y="1556201"/>
                </a:cubicBezTo>
                <a:cubicBezTo>
                  <a:pt x="6268676" y="1542977"/>
                  <a:pt x="6249565" y="1528255"/>
                  <a:pt x="6228652" y="1514588"/>
                </a:cubicBezTo>
                <a:cubicBezTo>
                  <a:pt x="6234218" y="1516506"/>
                  <a:pt x="6247273" y="1521003"/>
                  <a:pt x="6243509" y="1518031"/>
                </a:cubicBezTo>
                <a:cubicBezTo>
                  <a:pt x="6243509" y="1518031"/>
                  <a:pt x="6230643" y="1508811"/>
                  <a:pt x="6219062" y="1500034"/>
                </a:cubicBezTo>
                <a:cubicBezTo>
                  <a:pt x="6213798" y="1496546"/>
                  <a:pt x="6206964" y="1492755"/>
                  <a:pt x="6203199" y="1489783"/>
                </a:cubicBezTo>
                <a:cubicBezTo>
                  <a:pt x="6199434" y="1486810"/>
                  <a:pt x="6195669" y="1483837"/>
                  <a:pt x="6195669" y="1483837"/>
                </a:cubicBezTo>
                <a:cubicBezTo>
                  <a:pt x="6191831" y="1481079"/>
                  <a:pt x="6185610" y="1480372"/>
                  <a:pt x="6182613" y="1479339"/>
                </a:cubicBezTo>
                <a:cubicBezTo>
                  <a:pt x="6182613" y="1479339"/>
                  <a:pt x="6182613" y="1479339"/>
                  <a:pt x="6179831" y="1478381"/>
                </a:cubicBezTo>
                <a:cubicBezTo>
                  <a:pt x="6175993" y="1475623"/>
                  <a:pt x="6171712" y="1474148"/>
                  <a:pt x="6168716" y="1473116"/>
                </a:cubicBezTo>
                <a:lnTo>
                  <a:pt x="6167218" y="1472600"/>
                </a:lnTo>
                <a:cubicBezTo>
                  <a:pt x="6147074" y="1460873"/>
                  <a:pt x="6127448" y="1447650"/>
                  <a:pt x="6108803" y="1436439"/>
                </a:cubicBezTo>
                <a:cubicBezTo>
                  <a:pt x="6107519" y="1435996"/>
                  <a:pt x="6104522" y="1434964"/>
                  <a:pt x="6101739" y="1434006"/>
                </a:cubicBezTo>
                <a:cubicBezTo>
                  <a:pt x="6091729" y="1425531"/>
                  <a:pt x="6082629" y="1419284"/>
                  <a:pt x="6074369" y="1414763"/>
                </a:cubicBezTo>
                <a:cubicBezTo>
                  <a:pt x="6069548" y="1409990"/>
                  <a:pt x="6054767" y="1406334"/>
                  <a:pt x="6058530" y="1409306"/>
                </a:cubicBezTo>
                <a:cubicBezTo>
                  <a:pt x="6064321" y="1413694"/>
                  <a:pt x="6071375" y="1418938"/>
                  <a:pt x="6079085" y="1424616"/>
                </a:cubicBezTo>
                <a:lnTo>
                  <a:pt x="6085809" y="1429535"/>
                </a:lnTo>
                <a:lnTo>
                  <a:pt x="6074860" y="1423070"/>
                </a:lnTo>
                <a:cubicBezTo>
                  <a:pt x="6071095" y="1420098"/>
                  <a:pt x="6054740" y="1416138"/>
                  <a:pt x="6060004" y="1419627"/>
                </a:cubicBezTo>
                <a:cubicBezTo>
                  <a:pt x="6069873" y="1427815"/>
                  <a:pt x="6096777" y="1443545"/>
                  <a:pt x="6115962" y="1458053"/>
                </a:cubicBezTo>
                <a:cubicBezTo>
                  <a:pt x="6107916" y="1453606"/>
                  <a:pt x="6101082" y="1449816"/>
                  <a:pt x="6094320" y="1445810"/>
                </a:cubicBezTo>
                <a:cubicBezTo>
                  <a:pt x="6085219" y="1439564"/>
                  <a:pt x="6076192" y="1433103"/>
                  <a:pt x="6067091" y="1426856"/>
                </a:cubicBezTo>
                <a:cubicBezTo>
                  <a:pt x="6067091" y="1426856"/>
                  <a:pt x="6067091" y="1426856"/>
                  <a:pt x="6036095" y="1404929"/>
                </a:cubicBezTo>
                <a:cubicBezTo>
                  <a:pt x="6026085" y="1396454"/>
                  <a:pt x="6015487" y="1389690"/>
                  <a:pt x="6006385" y="1383443"/>
                </a:cubicBezTo>
                <a:cubicBezTo>
                  <a:pt x="6001122" y="1379955"/>
                  <a:pt x="5984768" y="1375997"/>
                  <a:pt x="5990104" y="1379271"/>
                </a:cubicBezTo>
                <a:cubicBezTo>
                  <a:pt x="6015763" y="1397923"/>
                  <a:pt x="6041708" y="1416436"/>
                  <a:pt x="6067440" y="1434876"/>
                </a:cubicBezTo>
                <a:cubicBezTo>
                  <a:pt x="6067440" y="1434876"/>
                  <a:pt x="6066923" y="1436373"/>
                  <a:pt x="6068423" y="1436889"/>
                </a:cubicBezTo>
                <a:cubicBezTo>
                  <a:pt x="6069920" y="1437406"/>
                  <a:pt x="6072704" y="1438363"/>
                  <a:pt x="6073686" y="1440378"/>
                </a:cubicBezTo>
                <a:cubicBezTo>
                  <a:pt x="6072188" y="1439862"/>
                  <a:pt x="6072188" y="1439862"/>
                  <a:pt x="6073244" y="1441661"/>
                </a:cubicBezTo>
                <a:cubicBezTo>
                  <a:pt x="6090087" y="1453927"/>
                  <a:pt x="6106719" y="1466119"/>
                  <a:pt x="6122065" y="1477868"/>
                </a:cubicBezTo>
                <a:lnTo>
                  <a:pt x="6124221" y="1480206"/>
                </a:lnTo>
                <a:lnTo>
                  <a:pt x="6124561" y="1480461"/>
                </a:lnTo>
                <a:lnTo>
                  <a:pt x="6131093" y="1484329"/>
                </a:lnTo>
                <a:lnTo>
                  <a:pt x="6130808" y="1485156"/>
                </a:lnTo>
                <a:lnTo>
                  <a:pt x="6179682" y="1521892"/>
                </a:lnTo>
                <a:lnTo>
                  <a:pt x="6182254" y="1522779"/>
                </a:lnTo>
                <a:cubicBezTo>
                  <a:pt x="6217996" y="1549692"/>
                  <a:pt x="6256267" y="1574127"/>
                  <a:pt x="6287969" y="1589835"/>
                </a:cubicBezTo>
                <a:cubicBezTo>
                  <a:pt x="6289467" y="1590351"/>
                  <a:pt x="6303807" y="1595292"/>
                  <a:pt x="6298544" y="1591803"/>
                </a:cubicBezTo>
                <a:cubicBezTo>
                  <a:pt x="6297562" y="1589789"/>
                  <a:pt x="6285679" y="1582584"/>
                  <a:pt x="6271830" y="1571349"/>
                </a:cubicBezTo>
                <a:cubicBezTo>
                  <a:pt x="6271830" y="1571349"/>
                  <a:pt x="6271830" y="1571349"/>
                  <a:pt x="6247383" y="1553354"/>
                </a:cubicBezTo>
                <a:cubicBezTo>
                  <a:pt x="6240622" y="1549349"/>
                  <a:pt x="6234517" y="1544134"/>
                  <a:pt x="6229254" y="1540646"/>
                </a:cubicBezTo>
                <a:cubicBezTo>
                  <a:pt x="6232036" y="1541605"/>
                  <a:pt x="6233535" y="1542120"/>
                  <a:pt x="6234051" y="1540623"/>
                </a:cubicBezTo>
                <a:cubicBezTo>
                  <a:pt x="6239313" y="1544111"/>
                  <a:pt x="6246074" y="1548116"/>
                  <a:pt x="6251639" y="1550033"/>
                </a:cubicBezTo>
                <a:cubicBezTo>
                  <a:pt x="6251639" y="1550033"/>
                  <a:pt x="6253138" y="1550549"/>
                  <a:pt x="6256133" y="1551581"/>
                </a:cubicBezTo>
                <a:cubicBezTo>
                  <a:pt x="6292931" y="1580295"/>
                  <a:pt x="6331743" y="1608027"/>
                  <a:pt x="6369752" y="1637397"/>
                </a:cubicBezTo>
                <a:cubicBezTo>
                  <a:pt x="6408048" y="1666627"/>
                  <a:pt x="6444329" y="1696838"/>
                  <a:pt x="6481127" y="1725553"/>
                </a:cubicBezTo>
                <a:cubicBezTo>
                  <a:pt x="6475023" y="1720337"/>
                  <a:pt x="6466764" y="1715817"/>
                  <a:pt x="6459160" y="1710085"/>
                </a:cubicBezTo>
                <a:cubicBezTo>
                  <a:pt x="6456680" y="1707556"/>
                  <a:pt x="6452399" y="1706081"/>
                  <a:pt x="6449617" y="1705123"/>
                </a:cubicBezTo>
                <a:cubicBezTo>
                  <a:pt x="6449617" y="1705123"/>
                  <a:pt x="6449617" y="1705123"/>
                  <a:pt x="6440515" y="1698875"/>
                </a:cubicBezTo>
                <a:cubicBezTo>
                  <a:pt x="6436751" y="1695903"/>
                  <a:pt x="6430972" y="1693912"/>
                  <a:pt x="6426690" y="1692437"/>
                </a:cubicBezTo>
                <a:cubicBezTo>
                  <a:pt x="6409846" y="1680171"/>
                  <a:pt x="6391717" y="1667464"/>
                  <a:pt x="6374104" y="1653258"/>
                </a:cubicBezTo>
                <a:cubicBezTo>
                  <a:pt x="6368768" y="1649983"/>
                  <a:pt x="6353985" y="1646327"/>
                  <a:pt x="6357750" y="1649300"/>
                </a:cubicBezTo>
                <a:cubicBezTo>
                  <a:pt x="6371856" y="1659784"/>
                  <a:pt x="6385587" y="1670139"/>
                  <a:pt x="6399197" y="1680243"/>
                </a:cubicBezTo>
                <a:lnTo>
                  <a:pt x="6439106" y="1709097"/>
                </a:lnTo>
                <a:lnTo>
                  <a:pt x="6424928" y="1699639"/>
                </a:lnTo>
                <a:cubicBezTo>
                  <a:pt x="6416495" y="1693711"/>
                  <a:pt x="6408125" y="1687598"/>
                  <a:pt x="6399810" y="1681501"/>
                </a:cubicBezTo>
                <a:cubicBezTo>
                  <a:pt x="6397330" y="1678972"/>
                  <a:pt x="6391551" y="1676981"/>
                  <a:pt x="6386754" y="1677004"/>
                </a:cubicBezTo>
                <a:cubicBezTo>
                  <a:pt x="6367644" y="1662282"/>
                  <a:pt x="6346217" y="1650113"/>
                  <a:pt x="6325091" y="1636373"/>
                </a:cubicBezTo>
                <a:cubicBezTo>
                  <a:pt x="6324035" y="1634573"/>
                  <a:pt x="6319753" y="1633098"/>
                  <a:pt x="6315474" y="1631623"/>
                </a:cubicBezTo>
                <a:cubicBezTo>
                  <a:pt x="6315474" y="1631623"/>
                  <a:pt x="6315474" y="1631623"/>
                  <a:pt x="6300127" y="1619874"/>
                </a:cubicBezTo>
                <a:cubicBezTo>
                  <a:pt x="6303124" y="1620906"/>
                  <a:pt x="6304408" y="1621348"/>
                  <a:pt x="6302141" y="1618893"/>
                </a:cubicBezTo>
                <a:lnTo>
                  <a:pt x="6265240" y="1591719"/>
                </a:lnTo>
                <a:lnTo>
                  <a:pt x="6357856" y="1667626"/>
                </a:lnTo>
                <a:cubicBezTo>
                  <a:pt x="6425547" y="1725719"/>
                  <a:pt x="6497375" y="1778610"/>
                  <a:pt x="6545613" y="1838921"/>
                </a:cubicBezTo>
                <a:cubicBezTo>
                  <a:pt x="6556977" y="1852207"/>
                  <a:pt x="6558659" y="1866990"/>
                  <a:pt x="6569490" y="1875607"/>
                </a:cubicBezTo>
                <a:lnTo>
                  <a:pt x="6576637" y="1884218"/>
                </a:lnTo>
                <a:lnTo>
                  <a:pt x="6616724" y="1912288"/>
                </a:lnTo>
                <a:cubicBezTo>
                  <a:pt x="6616724" y="1912288"/>
                  <a:pt x="6616724" y="1912288"/>
                  <a:pt x="6672092" y="1952426"/>
                </a:cubicBezTo>
                <a:cubicBezTo>
                  <a:pt x="6672092" y="1952426"/>
                  <a:pt x="6672092" y="1952426"/>
                  <a:pt x="6727020" y="1993848"/>
                </a:cubicBezTo>
                <a:cubicBezTo>
                  <a:pt x="6759954" y="2015007"/>
                  <a:pt x="6790722" y="2038293"/>
                  <a:pt x="6822182" y="2063732"/>
                </a:cubicBezTo>
                <a:cubicBezTo>
                  <a:pt x="6852661" y="2087157"/>
                  <a:pt x="6882395" y="2113437"/>
                  <a:pt x="6911916" y="2139644"/>
                </a:cubicBezTo>
                <a:cubicBezTo>
                  <a:pt x="6909133" y="2138685"/>
                  <a:pt x="6909133" y="2138685"/>
                  <a:pt x="6908618" y="2140183"/>
                </a:cubicBezTo>
                <a:cubicBezTo>
                  <a:pt x="6918702" y="2148444"/>
                  <a:pt x="6930069" y="2157148"/>
                  <a:pt x="6940595" y="2164124"/>
                </a:cubicBezTo>
                <a:cubicBezTo>
                  <a:pt x="6938655" y="2164892"/>
                  <a:pt x="6937156" y="2164376"/>
                  <a:pt x="6938138" y="2166390"/>
                </a:cubicBezTo>
                <a:cubicBezTo>
                  <a:pt x="6949205" y="2176664"/>
                  <a:pt x="6963568" y="2186400"/>
                  <a:pt x="6973905" y="2198099"/>
                </a:cubicBezTo>
                <a:cubicBezTo>
                  <a:pt x="6972620" y="2197657"/>
                  <a:pt x="6969624" y="2196624"/>
                  <a:pt x="6968339" y="2196182"/>
                </a:cubicBezTo>
                <a:cubicBezTo>
                  <a:pt x="6968339" y="2196182"/>
                  <a:pt x="6968339" y="2196182"/>
                  <a:pt x="6963845" y="2194634"/>
                </a:cubicBezTo>
                <a:cubicBezTo>
                  <a:pt x="6961579" y="2192177"/>
                  <a:pt x="6952287" y="2190652"/>
                  <a:pt x="6954768" y="2193182"/>
                </a:cubicBezTo>
                <a:cubicBezTo>
                  <a:pt x="6954768" y="2193182"/>
                  <a:pt x="6954768" y="2193182"/>
                  <a:pt x="6962837" y="2202424"/>
                </a:cubicBezTo>
                <a:cubicBezTo>
                  <a:pt x="6962837" y="2202424"/>
                  <a:pt x="6962837" y="2202424"/>
                  <a:pt x="6951330" y="2193433"/>
                </a:cubicBezTo>
                <a:cubicBezTo>
                  <a:pt x="6950487" y="2191707"/>
                  <a:pt x="6941270" y="2189968"/>
                  <a:pt x="6942252" y="2191982"/>
                </a:cubicBezTo>
                <a:cubicBezTo>
                  <a:pt x="6950836" y="2199726"/>
                  <a:pt x="6959349" y="2207685"/>
                  <a:pt x="6967934" y="2215429"/>
                </a:cubicBezTo>
                <a:cubicBezTo>
                  <a:pt x="6965152" y="2214471"/>
                  <a:pt x="6961927" y="2214797"/>
                  <a:pt x="6962695" y="2216737"/>
                </a:cubicBezTo>
                <a:cubicBezTo>
                  <a:pt x="6969996" y="2224039"/>
                  <a:pt x="6977526" y="2229983"/>
                  <a:pt x="6985129" y="2235715"/>
                </a:cubicBezTo>
                <a:cubicBezTo>
                  <a:pt x="6981830" y="2236254"/>
                  <a:pt x="6980332" y="2235737"/>
                  <a:pt x="6979816" y="2237235"/>
                </a:cubicBezTo>
                <a:cubicBezTo>
                  <a:pt x="6979816" y="2237235"/>
                  <a:pt x="6979816" y="2237235"/>
                  <a:pt x="6978834" y="2235221"/>
                </a:cubicBezTo>
                <a:cubicBezTo>
                  <a:pt x="6977549" y="2234779"/>
                  <a:pt x="6968258" y="2233254"/>
                  <a:pt x="6970813" y="2235570"/>
                </a:cubicBezTo>
                <a:cubicBezTo>
                  <a:pt x="6973079" y="2238026"/>
                  <a:pt x="6976327" y="2242497"/>
                  <a:pt x="6978882" y="2244812"/>
                </a:cubicBezTo>
                <a:cubicBezTo>
                  <a:pt x="6981148" y="2247268"/>
                  <a:pt x="6985945" y="2247245"/>
                  <a:pt x="6987442" y="2247761"/>
                </a:cubicBezTo>
                <a:cubicBezTo>
                  <a:pt x="6990439" y="2248794"/>
                  <a:pt x="6994204" y="2251767"/>
                  <a:pt x="6996471" y="2254223"/>
                </a:cubicBezTo>
                <a:cubicBezTo>
                  <a:pt x="6996471" y="2254223"/>
                  <a:pt x="6996471" y="2254223"/>
                  <a:pt x="6996028" y="2255506"/>
                </a:cubicBezTo>
                <a:cubicBezTo>
                  <a:pt x="7004540" y="2263465"/>
                  <a:pt x="7013339" y="2271283"/>
                  <a:pt x="7019910" y="2280010"/>
                </a:cubicBezTo>
                <a:cubicBezTo>
                  <a:pt x="7015629" y="2278535"/>
                  <a:pt x="7010367" y="2275047"/>
                  <a:pt x="7006602" y="2272074"/>
                </a:cubicBezTo>
                <a:cubicBezTo>
                  <a:pt x="6994480" y="2260000"/>
                  <a:pt x="6980190" y="2250050"/>
                  <a:pt x="6967766" y="2239547"/>
                </a:cubicBezTo>
                <a:cubicBezTo>
                  <a:pt x="6964984" y="2238589"/>
                  <a:pt x="6958763" y="2237881"/>
                  <a:pt x="6958246" y="2239379"/>
                </a:cubicBezTo>
                <a:cubicBezTo>
                  <a:pt x="6950946" y="2232077"/>
                  <a:pt x="6943416" y="2226132"/>
                  <a:pt x="6935813" y="2220400"/>
                </a:cubicBezTo>
                <a:cubicBezTo>
                  <a:pt x="6935813" y="2220400"/>
                  <a:pt x="6935813" y="2220400"/>
                  <a:pt x="6934316" y="2219884"/>
                </a:cubicBezTo>
                <a:cubicBezTo>
                  <a:pt x="6934831" y="2218387"/>
                  <a:pt x="6933333" y="2217871"/>
                  <a:pt x="6933333" y="2217871"/>
                </a:cubicBezTo>
                <a:cubicBezTo>
                  <a:pt x="6925729" y="2212140"/>
                  <a:pt x="6916702" y="2205679"/>
                  <a:pt x="6908885" y="2199874"/>
                </a:cubicBezTo>
                <a:cubicBezTo>
                  <a:pt x="6908117" y="2197934"/>
                  <a:pt x="6897541" y="2195966"/>
                  <a:pt x="6899808" y="2198423"/>
                </a:cubicBezTo>
                <a:cubicBezTo>
                  <a:pt x="6904628" y="2203195"/>
                  <a:pt x="6910873" y="2208697"/>
                  <a:pt x="6915480" y="2213396"/>
                </a:cubicBezTo>
                <a:cubicBezTo>
                  <a:pt x="6912181" y="2213935"/>
                  <a:pt x="6910683" y="2213419"/>
                  <a:pt x="6911740" y="2215219"/>
                </a:cubicBezTo>
                <a:cubicBezTo>
                  <a:pt x="6915970" y="2221703"/>
                  <a:pt x="6920791" y="2226476"/>
                  <a:pt x="6925611" y="2231247"/>
                </a:cubicBezTo>
                <a:cubicBezTo>
                  <a:pt x="6922616" y="2230216"/>
                  <a:pt x="6914822" y="2229205"/>
                  <a:pt x="6917302" y="2231736"/>
                </a:cubicBezTo>
                <a:cubicBezTo>
                  <a:pt x="6929136" y="2243951"/>
                  <a:pt x="6943501" y="2253686"/>
                  <a:pt x="6956907" y="2266204"/>
                </a:cubicBezTo>
                <a:cubicBezTo>
                  <a:pt x="6956907" y="2266204"/>
                  <a:pt x="6958406" y="2266720"/>
                  <a:pt x="6959903" y="2267236"/>
                </a:cubicBezTo>
                <a:cubicBezTo>
                  <a:pt x="6979782" y="2283897"/>
                  <a:pt x="6999950" y="2300420"/>
                  <a:pt x="7020043" y="2317156"/>
                </a:cubicBezTo>
                <a:cubicBezTo>
                  <a:pt x="7031951" y="2329157"/>
                  <a:pt x="7042287" y="2340855"/>
                  <a:pt x="7054408" y="2352930"/>
                </a:cubicBezTo>
                <a:cubicBezTo>
                  <a:pt x="7052911" y="2352414"/>
                  <a:pt x="7052911" y="2352414"/>
                  <a:pt x="7052394" y="2353912"/>
                </a:cubicBezTo>
                <a:cubicBezTo>
                  <a:pt x="7052394" y="2353912"/>
                  <a:pt x="7052394" y="2353912"/>
                  <a:pt x="7059638" y="2360446"/>
                </a:cubicBezTo>
                <a:lnTo>
                  <a:pt x="7064045" y="2364423"/>
                </a:lnTo>
                <a:lnTo>
                  <a:pt x="7060479" y="2363369"/>
                </a:lnTo>
                <a:cubicBezTo>
                  <a:pt x="7058622" y="2362939"/>
                  <a:pt x="7056674" y="2362686"/>
                  <a:pt x="7055667" y="2363177"/>
                </a:cubicBezTo>
                <a:cubicBezTo>
                  <a:pt x="7047082" y="2355432"/>
                  <a:pt x="7037072" y="2346958"/>
                  <a:pt x="7028487" y="2339212"/>
                </a:cubicBezTo>
                <a:cubicBezTo>
                  <a:pt x="7031269" y="2340171"/>
                  <a:pt x="7039062" y="2341181"/>
                  <a:pt x="7036721" y="2338938"/>
                </a:cubicBezTo>
                <a:cubicBezTo>
                  <a:pt x="7036721" y="2338938"/>
                  <a:pt x="7036721" y="2338938"/>
                  <a:pt x="7014288" y="2319960"/>
                </a:cubicBezTo>
                <a:cubicBezTo>
                  <a:pt x="7013307" y="2317946"/>
                  <a:pt x="7009794" y="2318412"/>
                  <a:pt x="7007011" y="2317453"/>
                </a:cubicBezTo>
                <a:cubicBezTo>
                  <a:pt x="7007011" y="2317453"/>
                  <a:pt x="7007011" y="2317453"/>
                  <a:pt x="7005513" y="2316937"/>
                </a:cubicBezTo>
                <a:cubicBezTo>
                  <a:pt x="7004531" y="2314923"/>
                  <a:pt x="7001233" y="2315462"/>
                  <a:pt x="6999734" y="2314946"/>
                </a:cubicBezTo>
                <a:cubicBezTo>
                  <a:pt x="6999734" y="2314946"/>
                  <a:pt x="6999734" y="2314946"/>
                  <a:pt x="6998450" y="2314504"/>
                </a:cubicBezTo>
                <a:cubicBezTo>
                  <a:pt x="6989650" y="2306685"/>
                  <a:pt x="6980622" y="2300224"/>
                  <a:pt x="6970023" y="2293460"/>
                </a:cubicBezTo>
                <a:cubicBezTo>
                  <a:pt x="6970539" y="2291963"/>
                  <a:pt x="6968740" y="2293018"/>
                  <a:pt x="6967241" y="2292502"/>
                </a:cubicBezTo>
                <a:cubicBezTo>
                  <a:pt x="6962494" y="2287516"/>
                  <a:pt x="6957674" y="2282744"/>
                  <a:pt x="6955407" y="2280287"/>
                </a:cubicBezTo>
                <a:cubicBezTo>
                  <a:pt x="6952926" y="2277758"/>
                  <a:pt x="6943333" y="2277804"/>
                  <a:pt x="6946115" y="2278762"/>
                </a:cubicBezTo>
                <a:cubicBezTo>
                  <a:pt x="6950936" y="2283534"/>
                  <a:pt x="6958238" y="2290837"/>
                  <a:pt x="6965251" y="2298280"/>
                </a:cubicBezTo>
                <a:cubicBezTo>
                  <a:pt x="6962002" y="2293810"/>
                  <a:pt x="6956739" y="2290321"/>
                  <a:pt x="6951402" y="2287046"/>
                </a:cubicBezTo>
                <a:cubicBezTo>
                  <a:pt x="6949904" y="2286530"/>
                  <a:pt x="6941343" y="2283580"/>
                  <a:pt x="6943167" y="2287321"/>
                </a:cubicBezTo>
                <a:cubicBezTo>
                  <a:pt x="6947914" y="2292307"/>
                  <a:pt x="6960780" y="2301526"/>
                  <a:pt x="6969580" y="2309345"/>
                </a:cubicBezTo>
                <a:cubicBezTo>
                  <a:pt x="6965601" y="2306299"/>
                  <a:pt x="6961321" y="2304824"/>
                  <a:pt x="6957040" y="2303350"/>
                </a:cubicBezTo>
                <a:cubicBezTo>
                  <a:pt x="6953717" y="2299093"/>
                  <a:pt x="6949953" y="2296121"/>
                  <a:pt x="6945131" y="2291348"/>
                </a:cubicBezTo>
                <a:cubicBezTo>
                  <a:pt x="6945131" y="2291348"/>
                  <a:pt x="6945131" y="2291348"/>
                  <a:pt x="6931799" y="2278617"/>
                </a:cubicBezTo>
                <a:cubicBezTo>
                  <a:pt x="6927052" y="2273631"/>
                  <a:pt x="6922232" y="2268858"/>
                  <a:pt x="6917411" y="2264086"/>
                </a:cubicBezTo>
                <a:cubicBezTo>
                  <a:pt x="6915145" y="2261629"/>
                  <a:pt x="6906910" y="2261905"/>
                  <a:pt x="6907892" y="2263919"/>
                </a:cubicBezTo>
                <a:cubicBezTo>
                  <a:pt x="6919725" y="2276133"/>
                  <a:pt x="6932076" y="2286851"/>
                  <a:pt x="6942699" y="2298409"/>
                </a:cubicBezTo>
                <a:cubicBezTo>
                  <a:pt x="6944197" y="2298925"/>
                  <a:pt x="6944966" y="2300865"/>
                  <a:pt x="6946465" y="2301381"/>
                </a:cubicBezTo>
                <a:cubicBezTo>
                  <a:pt x="6944966" y="2300865"/>
                  <a:pt x="6944966" y="2300865"/>
                  <a:pt x="6944450" y="2302363"/>
                </a:cubicBezTo>
                <a:cubicBezTo>
                  <a:pt x="6951751" y="2309665"/>
                  <a:pt x="6960336" y="2317410"/>
                  <a:pt x="6965924" y="2324123"/>
                </a:cubicBezTo>
                <a:cubicBezTo>
                  <a:pt x="6965410" y="2325620"/>
                  <a:pt x="6966908" y="2326136"/>
                  <a:pt x="6966908" y="2326136"/>
                </a:cubicBezTo>
                <a:cubicBezTo>
                  <a:pt x="6966908" y="2326136"/>
                  <a:pt x="6966908" y="2326136"/>
                  <a:pt x="6969388" y="2328667"/>
                </a:cubicBezTo>
                <a:lnTo>
                  <a:pt x="6968945" y="2329950"/>
                </a:lnTo>
                <a:cubicBezTo>
                  <a:pt x="6968945" y="2329950"/>
                  <a:pt x="6968945" y="2329950"/>
                  <a:pt x="6970230" y="2330392"/>
                </a:cubicBezTo>
                <a:cubicBezTo>
                  <a:pt x="6965949" y="2328918"/>
                  <a:pt x="6961152" y="2328941"/>
                  <a:pt x="6962651" y="2329457"/>
                </a:cubicBezTo>
                <a:cubicBezTo>
                  <a:pt x="6969738" y="2336686"/>
                  <a:pt x="6976825" y="2343915"/>
                  <a:pt x="6986066" y="2350449"/>
                </a:cubicBezTo>
                <a:cubicBezTo>
                  <a:pt x="6985550" y="2351947"/>
                  <a:pt x="6989831" y="2353421"/>
                  <a:pt x="6993129" y="2352882"/>
                </a:cubicBezTo>
                <a:cubicBezTo>
                  <a:pt x="7008802" y="2367855"/>
                  <a:pt x="7027914" y="2382577"/>
                  <a:pt x="7044734" y="2390048"/>
                </a:cubicBezTo>
                <a:cubicBezTo>
                  <a:pt x="7046232" y="2390564"/>
                  <a:pt x="7054026" y="2391573"/>
                  <a:pt x="7051545" y="2389043"/>
                </a:cubicBezTo>
                <a:cubicBezTo>
                  <a:pt x="7051545" y="2389043"/>
                  <a:pt x="7045440" y="2383829"/>
                  <a:pt x="7039195" y="2378326"/>
                </a:cubicBezTo>
                <a:cubicBezTo>
                  <a:pt x="7039637" y="2377043"/>
                  <a:pt x="7039637" y="2377043"/>
                  <a:pt x="7039637" y="2377043"/>
                </a:cubicBezTo>
                <a:cubicBezTo>
                  <a:pt x="7039637" y="2377043"/>
                  <a:pt x="7039637" y="2377043"/>
                  <a:pt x="7028129" y="2368051"/>
                </a:cubicBezTo>
                <a:cubicBezTo>
                  <a:pt x="7024806" y="2363795"/>
                  <a:pt x="7022540" y="2361339"/>
                  <a:pt x="7019544" y="2360307"/>
                </a:cubicBezTo>
                <a:cubicBezTo>
                  <a:pt x="7021558" y="2359324"/>
                  <a:pt x="7023056" y="2359841"/>
                  <a:pt x="7023056" y="2359841"/>
                </a:cubicBezTo>
                <a:cubicBezTo>
                  <a:pt x="7025838" y="2360800"/>
                  <a:pt x="7028835" y="2361832"/>
                  <a:pt x="7033116" y="2363307"/>
                </a:cubicBezTo>
                <a:cubicBezTo>
                  <a:pt x="7032599" y="2364804"/>
                  <a:pt x="7033116" y="2363307"/>
                  <a:pt x="7034400" y="2363750"/>
                </a:cubicBezTo>
                <a:cubicBezTo>
                  <a:pt x="7056015" y="2385796"/>
                  <a:pt x="7077933" y="2406272"/>
                  <a:pt x="7099408" y="2428031"/>
                </a:cubicBezTo>
                <a:cubicBezTo>
                  <a:pt x="7103173" y="2431005"/>
                  <a:pt x="7107453" y="2432479"/>
                  <a:pt x="7111218" y="2435452"/>
                </a:cubicBezTo>
                <a:cubicBezTo>
                  <a:pt x="7112716" y="2435968"/>
                  <a:pt x="7112274" y="2437251"/>
                  <a:pt x="7113772" y="2437767"/>
                </a:cubicBezTo>
                <a:cubicBezTo>
                  <a:pt x="7109933" y="2435009"/>
                  <a:pt x="7105955" y="2431963"/>
                  <a:pt x="7101674" y="2430488"/>
                </a:cubicBezTo>
                <a:cubicBezTo>
                  <a:pt x="7105439" y="2433461"/>
                  <a:pt x="7109491" y="2436292"/>
                  <a:pt x="7111242" y="2440246"/>
                </a:cubicBezTo>
                <a:cubicBezTo>
                  <a:pt x="7113256" y="2439265"/>
                  <a:pt x="7114755" y="2439782"/>
                  <a:pt x="7114755" y="2439782"/>
                </a:cubicBezTo>
                <a:cubicBezTo>
                  <a:pt x="7117020" y="2442237"/>
                  <a:pt x="7118845" y="2445978"/>
                  <a:pt x="7122824" y="2449024"/>
                </a:cubicBezTo>
                <a:cubicBezTo>
                  <a:pt x="7120810" y="2450006"/>
                  <a:pt x="7118796" y="2450987"/>
                  <a:pt x="7118354" y="2452271"/>
                </a:cubicBezTo>
                <a:cubicBezTo>
                  <a:pt x="7116013" y="2450029"/>
                  <a:pt x="7111733" y="2448554"/>
                  <a:pt x="7109792" y="2449321"/>
                </a:cubicBezTo>
                <a:cubicBezTo>
                  <a:pt x="7101207" y="2441576"/>
                  <a:pt x="7092106" y="2435330"/>
                  <a:pt x="7083380" y="2427297"/>
                </a:cubicBezTo>
                <a:cubicBezTo>
                  <a:pt x="7082538" y="2425570"/>
                  <a:pt x="7073320" y="2423831"/>
                  <a:pt x="7074302" y="2425846"/>
                </a:cubicBezTo>
                <a:cubicBezTo>
                  <a:pt x="7085368" y="2436120"/>
                  <a:pt x="7096219" y="2446321"/>
                  <a:pt x="7107802" y="2455098"/>
                </a:cubicBezTo>
                <a:cubicBezTo>
                  <a:pt x="7104037" y="2452126"/>
                  <a:pt x="7098700" y="2448851"/>
                  <a:pt x="7093438" y="2445362"/>
                </a:cubicBezTo>
                <a:cubicBezTo>
                  <a:pt x="7092454" y="2443348"/>
                  <a:pt x="7089157" y="2443887"/>
                  <a:pt x="7086160" y="2442855"/>
                </a:cubicBezTo>
                <a:cubicBezTo>
                  <a:pt x="7086160" y="2442855"/>
                  <a:pt x="7086160" y="2442855"/>
                  <a:pt x="7056450" y="2421370"/>
                </a:cubicBezTo>
                <a:cubicBezTo>
                  <a:pt x="7055165" y="2420928"/>
                  <a:pt x="7052169" y="2419896"/>
                  <a:pt x="7050885" y="2419453"/>
                </a:cubicBezTo>
                <a:cubicBezTo>
                  <a:pt x="7050885" y="2419453"/>
                  <a:pt x="7050885" y="2419453"/>
                  <a:pt x="7043584" y="2412151"/>
                </a:cubicBezTo>
                <a:cubicBezTo>
                  <a:pt x="7045082" y="2412668"/>
                  <a:pt x="7046580" y="2413184"/>
                  <a:pt x="7045598" y="2411169"/>
                </a:cubicBezTo>
                <a:cubicBezTo>
                  <a:pt x="7036546" y="2399913"/>
                  <a:pt x="7027961" y="2392168"/>
                  <a:pt x="7017877" y="2383907"/>
                </a:cubicBezTo>
                <a:cubicBezTo>
                  <a:pt x="6997950" y="2357655"/>
                  <a:pt x="6964941" y="2336709"/>
                  <a:pt x="6937269" y="2319037"/>
                </a:cubicBezTo>
                <a:cubicBezTo>
                  <a:pt x="6926203" y="2308763"/>
                  <a:pt x="6915137" y="2298488"/>
                  <a:pt x="6901755" y="2290766"/>
                </a:cubicBezTo>
                <a:cubicBezTo>
                  <a:pt x="6900257" y="2290250"/>
                  <a:pt x="6891180" y="2288798"/>
                  <a:pt x="6892235" y="2290599"/>
                </a:cubicBezTo>
                <a:cubicBezTo>
                  <a:pt x="6894772" y="2294704"/>
                  <a:pt x="6898221" y="2298764"/>
                  <a:pt x="6901987" y="2302514"/>
                </a:cubicBezTo>
                <a:lnTo>
                  <a:pt x="6910582" y="2309934"/>
                </a:lnTo>
                <a:lnTo>
                  <a:pt x="6904466" y="2308784"/>
                </a:lnTo>
                <a:cubicBezTo>
                  <a:pt x="6902133" y="2308609"/>
                  <a:pt x="6900430" y="2308860"/>
                  <a:pt x="6901564" y="2310087"/>
                </a:cubicBezTo>
                <a:cubicBezTo>
                  <a:pt x="6913913" y="2320805"/>
                  <a:pt x="6926035" y="2332880"/>
                  <a:pt x="6938827" y="2342313"/>
                </a:cubicBezTo>
                <a:cubicBezTo>
                  <a:pt x="6944416" y="2349026"/>
                  <a:pt x="6950219" y="2355811"/>
                  <a:pt x="6956538" y="2361100"/>
                </a:cubicBezTo>
                <a:cubicBezTo>
                  <a:pt x="6945938" y="2354337"/>
                  <a:pt x="6935855" y="2346077"/>
                  <a:pt x="6925329" y="2339099"/>
                </a:cubicBezTo>
                <a:cubicBezTo>
                  <a:pt x="6921490" y="2336341"/>
                  <a:pt x="6917725" y="2333368"/>
                  <a:pt x="6912463" y="2329880"/>
                </a:cubicBezTo>
                <a:cubicBezTo>
                  <a:pt x="6912463" y="2329880"/>
                  <a:pt x="6910965" y="2329364"/>
                  <a:pt x="6909681" y="2328921"/>
                </a:cubicBezTo>
                <a:cubicBezTo>
                  <a:pt x="6909681" y="2328921"/>
                  <a:pt x="6909681" y="2328921"/>
                  <a:pt x="6906684" y="2327889"/>
                </a:cubicBezTo>
                <a:cubicBezTo>
                  <a:pt x="6904418" y="2325432"/>
                  <a:pt x="6894611" y="2325405"/>
                  <a:pt x="6899106" y="2326953"/>
                </a:cubicBezTo>
                <a:cubicBezTo>
                  <a:pt x="6901630" y="2328660"/>
                  <a:pt x="6904471" y="2330836"/>
                  <a:pt x="6907340" y="2333022"/>
                </a:cubicBezTo>
                <a:lnTo>
                  <a:pt x="6911572" y="2336108"/>
                </a:lnTo>
                <a:lnTo>
                  <a:pt x="6906414" y="2335275"/>
                </a:lnTo>
                <a:cubicBezTo>
                  <a:pt x="6904250" y="2335128"/>
                  <a:pt x="6902566" y="2335326"/>
                  <a:pt x="6903736" y="2336447"/>
                </a:cubicBezTo>
                <a:cubicBezTo>
                  <a:pt x="6900954" y="2335488"/>
                  <a:pt x="6898400" y="2333173"/>
                  <a:pt x="6895617" y="2332214"/>
                </a:cubicBezTo>
                <a:cubicBezTo>
                  <a:pt x="6895617" y="2332214"/>
                  <a:pt x="6886399" y="2330475"/>
                  <a:pt x="6887382" y="2332489"/>
                </a:cubicBezTo>
                <a:cubicBezTo>
                  <a:pt x="6890631" y="2336958"/>
                  <a:pt x="6895450" y="2341731"/>
                  <a:pt x="6900197" y="2346718"/>
                </a:cubicBezTo>
                <a:cubicBezTo>
                  <a:pt x="6898701" y="2346201"/>
                  <a:pt x="6898701" y="2346201"/>
                  <a:pt x="6899755" y="2348001"/>
                </a:cubicBezTo>
                <a:cubicBezTo>
                  <a:pt x="6899755" y="2348001"/>
                  <a:pt x="6899755" y="2348001"/>
                  <a:pt x="6905559" y="2354787"/>
                </a:cubicBezTo>
                <a:cubicBezTo>
                  <a:pt x="6903004" y="2352471"/>
                  <a:pt x="6898723" y="2350996"/>
                  <a:pt x="6895941" y="2350038"/>
                </a:cubicBezTo>
                <a:cubicBezTo>
                  <a:pt x="6894443" y="2349522"/>
                  <a:pt x="6885882" y="2346572"/>
                  <a:pt x="6888223" y="2348815"/>
                </a:cubicBezTo>
                <a:cubicBezTo>
                  <a:pt x="6899288" y="2359089"/>
                  <a:pt x="6914937" y="2369268"/>
                  <a:pt x="6925487" y="2381040"/>
                </a:cubicBezTo>
                <a:lnTo>
                  <a:pt x="6923947" y="2381942"/>
                </a:lnTo>
                <a:lnTo>
                  <a:pt x="6904827" y="2370811"/>
                </a:lnTo>
                <a:cubicBezTo>
                  <a:pt x="6903845" y="2368797"/>
                  <a:pt x="6894768" y="2367346"/>
                  <a:pt x="6897108" y="2369588"/>
                </a:cubicBezTo>
                <a:cubicBezTo>
                  <a:pt x="6898090" y="2371602"/>
                  <a:pt x="6899072" y="2373616"/>
                  <a:pt x="6901855" y="2374575"/>
                </a:cubicBezTo>
                <a:cubicBezTo>
                  <a:pt x="6896592" y="2371086"/>
                  <a:pt x="6890044" y="2367155"/>
                  <a:pt x="6884265" y="2365165"/>
                </a:cubicBezTo>
                <a:cubicBezTo>
                  <a:pt x="6882767" y="2364648"/>
                  <a:pt x="6874206" y="2361699"/>
                  <a:pt x="6875956" y="2365653"/>
                </a:cubicBezTo>
                <a:cubicBezTo>
                  <a:pt x="6875956" y="2365653"/>
                  <a:pt x="6875956" y="2365653"/>
                  <a:pt x="6878436" y="2368183"/>
                </a:cubicBezTo>
                <a:cubicBezTo>
                  <a:pt x="6875441" y="2367151"/>
                  <a:pt x="6869220" y="2366443"/>
                  <a:pt x="6870717" y="2366959"/>
                </a:cubicBezTo>
                <a:cubicBezTo>
                  <a:pt x="6881784" y="2377234"/>
                  <a:pt x="6893593" y="2384654"/>
                  <a:pt x="6903161" y="2394412"/>
                </a:cubicBezTo>
                <a:cubicBezTo>
                  <a:pt x="6900379" y="2393454"/>
                  <a:pt x="6894158" y="2392747"/>
                  <a:pt x="6896424" y="2395202"/>
                </a:cubicBezTo>
                <a:cubicBezTo>
                  <a:pt x="6896424" y="2395202"/>
                  <a:pt x="6896424" y="2395202"/>
                  <a:pt x="6898905" y="2397733"/>
                </a:cubicBezTo>
                <a:cubicBezTo>
                  <a:pt x="6891161" y="2391715"/>
                  <a:pt x="6883558" y="2385984"/>
                  <a:pt x="6873498" y="2382518"/>
                </a:cubicBezTo>
                <a:cubicBezTo>
                  <a:pt x="6872517" y="2380504"/>
                  <a:pt x="6862709" y="2380476"/>
                  <a:pt x="6865705" y="2381508"/>
                </a:cubicBezTo>
                <a:cubicBezTo>
                  <a:pt x="6885872" y="2398031"/>
                  <a:pt x="6910296" y="2411231"/>
                  <a:pt x="6925919" y="2431214"/>
                </a:cubicBezTo>
                <a:cubicBezTo>
                  <a:pt x="6910572" y="2419465"/>
                  <a:pt x="6897756" y="2405236"/>
                  <a:pt x="6880609" y="2394542"/>
                </a:cubicBezTo>
                <a:cubicBezTo>
                  <a:pt x="6880609" y="2394542"/>
                  <a:pt x="6877096" y="2395008"/>
                  <a:pt x="6874314" y="2394049"/>
                </a:cubicBezTo>
                <a:cubicBezTo>
                  <a:pt x="6869052" y="2390560"/>
                  <a:pt x="6864231" y="2385788"/>
                  <a:pt x="6858968" y="2382299"/>
                </a:cubicBezTo>
                <a:cubicBezTo>
                  <a:pt x="6857470" y="2381782"/>
                  <a:pt x="6853189" y="2380308"/>
                  <a:pt x="6851389" y="2381364"/>
                </a:cubicBezTo>
                <a:cubicBezTo>
                  <a:pt x="6846642" y="2376378"/>
                  <a:pt x="6842589" y="2373545"/>
                  <a:pt x="6838057" y="2368633"/>
                </a:cubicBezTo>
                <a:cubicBezTo>
                  <a:pt x="6835060" y="2367600"/>
                  <a:pt x="6827267" y="2366591"/>
                  <a:pt x="6828250" y="2368605"/>
                </a:cubicBezTo>
                <a:cubicBezTo>
                  <a:pt x="6834569" y="2373893"/>
                  <a:pt x="6839316" y="2378879"/>
                  <a:pt x="6845420" y="2384094"/>
                </a:cubicBezTo>
                <a:cubicBezTo>
                  <a:pt x="6842638" y="2383135"/>
                  <a:pt x="6839125" y="2383601"/>
                  <a:pt x="6840623" y="2384117"/>
                </a:cubicBezTo>
                <a:cubicBezTo>
                  <a:pt x="6866822" y="2406068"/>
                  <a:pt x="6894782" y="2423599"/>
                  <a:pt x="6918524" y="2447815"/>
                </a:cubicBezTo>
                <a:cubicBezTo>
                  <a:pt x="6899879" y="2436604"/>
                  <a:pt x="6881186" y="2415804"/>
                  <a:pt x="6861559" y="2402579"/>
                </a:cubicBezTo>
                <a:cubicBezTo>
                  <a:pt x="6860275" y="2402137"/>
                  <a:pt x="6850983" y="2400611"/>
                  <a:pt x="6853537" y="2402928"/>
                </a:cubicBezTo>
                <a:cubicBezTo>
                  <a:pt x="6864390" y="2413129"/>
                  <a:pt x="6877469" y="2422422"/>
                  <a:pt x="6889819" y="2433139"/>
                </a:cubicBezTo>
                <a:cubicBezTo>
                  <a:pt x="6873958" y="2422887"/>
                  <a:pt x="6859569" y="2408357"/>
                  <a:pt x="6844976" y="2399979"/>
                </a:cubicBezTo>
                <a:cubicBezTo>
                  <a:pt x="6843478" y="2399462"/>
                  <a:pt x="6834187" y="2397936"/>
                  <a:pt x="6837183" y="2398969"/>
                </a:cubicBezTo>
                <a:cubicBezTo>
                  <a:pt x="6856621" y="2416914"/>
                  <a:pt x="6876787" y="2433436"/>
                  <a:pt x="6894940" y="2450939"/>
                </a:cubicBezTo>
                <a:cubicBezTo>
                  <a:pt x="6894424" y="2452438"/>
                  <a:pt x="6894424" y="2452438"/>
                  <a:pt x="6894424" y="2452438"/>
                </a:cubicBezTo>
                <a:cubicBezTo>
                  <a:pt x="6894424" y="2452438"/>
                  <a:pt x="6894424" y="2452438"/>
                  <a:pt x="6893442" y="2450423"/>
                </a:cubicBezTo>
                <a:cubicBezTo>
                  <a:pt x="6879268" y="2435967"/>
                  <a:pt x="6862423" y="2423701"/>
                  <a:pt x="6845793" y="2411509"/>
                </a:cubicBezTo>
                <a:cubicBezTo>
                  <a:pt x="6843238" y="2409193"/>
                  <a:pt x="6835217" y="2409542"/>
                  <a:pt x="6836501" y="2409983"/>
                </a:cubicBezTo>
                <a:cubicBezTo>
                  <a:pt x="6836501" y="2409983"/>
                  <a:pt x="6836501" y="2409983"/>
                  <a:pt x="6839498" y="2411016"/>
                </a:cubicBezTo>
                <a:cubicBezTo>
                  <a:pt x="6835217" y="2409542"/>
                  <a:pt x="6829765" y="2410775"/>
                  <a:pt x="6832761" y="2411807"/>
                </a:cubicBezTo>
                <a:cubicBezTo>
                  <a:pt x="6833743" y="2413820"/>
                  <a:pt x="6839006" y="2417309"/>
                  <a:pt x="6844054" y="2420724"/>
                </a:cubicBezTo>
                <a:cubicBezTo>
                  <a:pt x="6839774" y="2419249"/>
                  <a:pt x="6835051" y="2419058"/>
                  <a:pt x="6836034" y="2421072"/>
                </a:cubicBezTo>
                <a:cubicBezTo>
                  <a:pt x="6836034" y="2421072"/>
                  <a:pt x="6836034" y="2421072"/>
                  <a:pt x="6849882" y="2432305"/>
                </a:cubicBezTo>
                <a:cubicBezTo>
                  <a:pt x="6846885" y="2431273"/>
                  <a:pt x="6843587" y="2431812"/>
                  <a:pt x="6844871" y="2432255"/>
                </a:cubicBezTo>
                <a:cubicBezTo>
                  <a:pt x="6869293" y="2460056"/>
                  <a:pt x="6896031" y="2485304"/>
                  <a:pt x="6922253" y="2512050"/>
                </a:cubicBezTo>
                <a:cubicBezTo>
                  <a:pt x="6920755" y="2511534"/>
                  <a:pt x="6920755" y="2511534"/>
                  <a:pt x="6921811" y="2513334"/>
                </a:cubicBezTo>
                <a:cubicBezTo>
                  <a:pt x="6921811" y="2513334"/>
                  <a:pt x="6921811" y="2513334"/>
                  <a:pt x="6943729" y="2533809"/>
                </a:cubicBezTo>
                <a:cubicBezTo>
                  <a:pt x="6943729" y="2533809"/>
                  <a:pt x="6943729" y="2533809"/>
                  <a:pt x="6948033" y="2540079"/>
                </a:cubicBezTo>
                <a:cubicBezTo>
                  <a:pt x="6940947" y="2532851"/>
                  <a:pt x="6934628" y="2527563"/>
                  <a:pt x="6927098" y="2521618"/>
                </a:cubicBezTo>
                <a:cubicBezTo>
                  <a:pt x="6924544" y="2519301"/>
                  <a:pt x="6916824" y="2518078"/>
                  <a:pt x="6917807" y="2520092"/>
                </a:cubicBezTo>
                <a:cubicBezTo>
                  <a:pt x="6931655" y="2531326"/>
                  <a:pt x="6944987" y="2544056"/>
                  <a:pt x="6954579" y="2558610"/>
                </a:cubicBezTo>
                <a:cubicBezTo>
                  <a:pt x="6955947" y="2561416"/>
                  <a:pt x="6960921" y="2561962"/>
                  <a:pt x="6962909" y="2561211"/>
                </a:cubicBezTo>
                <a:lnTo>
                  <a:pt x="6963335" y="2560556"/>
                </a:lnTo>
                <a:lnTo>
                  <a:pt x="6964492" y="2561547"/>
                </a:lnTo>
                <a:cubicBezTo>
                  <a:pt x="6966825" y="2563547"/>
                  <a:pt x="6971493" y="2567549"/>
                  <a:pt x="6980827" y="2575552"/>
                </a:cubicBezTo>
                <a:cubicBezTo>
                  <a:pt x="6978044" y="2574593"/>
                  <a:pt x="6974532" y="2575059"/>
                  <a:pt x="6976030" y="2575575"/>
                </a:cubicBezTo>
                <a:cubicBezTo>
                  <a:pt x="6976030" y="2575575"/>
                  <a:pt x="6976030" y="2575575"/>
                  <a:pt x="6977529" y="2576091"/>
                </a:cubicBezTo>
                <a:cubicBezTo>
                  <a:pt x="6975515" y="2577072"/>
                  <a:pt x="6975515" y="2577072"/>
                  <a:pt x="6977013" y="2577590"/>
                </a:cubicBezTo>
                <a:cubicBezTo>
                  <a:pt x="6977013" y="2577590"/>
                  <a:pt x="6977013" y="2577590"/>
                  <a:pt x="6979279" y="2580045"/>
                </a:cubicBezTo>
                <a:cubicBezTo>
                  <a:pt x="6976496" y="2579086"/>
                  <a:pt x="6971773" y="2578896"/>
                  <a:pt x="6973058" y="2579337"/>
                </a:cubicBezTo>
                <a:cubicBezTo>
                  <a:pt x="6977805" y="2584325"/>
                  <a:pt x="6982626" y="2589097"/>
                  <a:pt x="6987373" y="2594083"/>
                </a:cubicBezTo>
                <a:cubicBezTo>
                  <a:pt x="6985874" y="2593566"/>
                  <a:pt x="6985874" y="2593566"/>
                  <a:pt x="6984591" y="2593125"/>
                </a:cubicBezTo>
                <a:cubicBezTo>
                  <a:pt x="6984591" y="2593125"/>
                  <a:pt x="6984591" y="2593125"/>
                  <a:pt x="6969220" y="2576580"/>
                </a:cubicBezTo>
                <a:cubicBezTo>
                  <a:pt x="6967721" y="2576063"/>
                  <a:pt x="6963441" y="2574589"/>
                  <a:pt x="6961501" y="2575356"/>
                </a:cubicBezTo>
                <a:cubicBezTo>
                  <a:pt x="6945313" y="2561880"/>
                  <a:pt x="6931439" y="2545851"/>
                  <a:pt x="6917339" y="2531181"/>
                </a:cubicBezTo>
                <a:cubicBezTo>
                  <a:pt x="6914859" y="2528651"/>
                  <a:pt x="6906550" y="2529139"/>
                  <a:pt x="6908048" y="2529655"/>
                </a:cubicBezTo>
                <a:cubicBezTo>
                  <a:pt x="6924703" y="2546642"/>
                  <a:pt x="6938574" y="2562672"/>
                  <a:pt x="6957171" y="2578891"/>
                </a:cubicBezTo>
                <a:cubicBezTo>
                  <a:pt x="6958668" y="2579406"/>
                  <a:pt x="6961450" y="2580366"/>
                  <a:pt x="6963465" y="2579384"/>
                </a:cubicBezTo>
                <a:cubicBezTo>
                  <a:pt x="6970551" y="2586613"/>
                  <a:pt x="6976355" y="2593399"/>
                  <a:pt x="6982674" y="2598688"/>
                </a:cubicBezTo>
                <a:cubicBezTo>
                  <a:pt x="6982157" y="2600185"/>
                  <a:pt x="6980143" y="2601167"/>
                  <a:pt x="6981641" y="2601683"/>
                </a:cubicBezTo>
                <a:cubicBezTo>
                  <a:pt x="6981968" y="2604907"/>
                  <a:pt x="6982433" y="2608418"/>
                  <a:pt x="6983415" y="2610432"/>
                </a:cubicBezTo>
                <a:cubicBezTo>
                  <a:pt x="6981918" y="2609916"/>
                  <a:pt x="6979652" y="2607460"/>
                  <a:pt x="6978153" y="2606943"/>
                </a:cubicBezTo>
                <a:cubicBezTo>
                  <a:pt x="6975673" y="2604414"/>
                  <a:pt x="6966595" y="2602962"/>
                  <a:pt x="6969076" y="2605492"/>
                </a:cubicBezTo>
                <a:cubicBezTo>
                  <a:pt x="6972398" y="2609748"/>
                  <a:pt x="6976163" y="2612721"/>
                  <a:pt x="6978430" y="2615177"/>
                </a:cubicBezTo>
                <a:cubicBezTo>
                  <a:pt x="6978430" y="2615177"/>
                  <a:pt x="6978430" y="2615177"/>
                  <a:pt x="6966753" y="2630302"/>
                </a:cubicBezTo>
                <a:cubicBezTo>
                  <a:pt x="6964413" y="2628060"/>
                  <a:pt x="6962147" y="2625604"/>
                  <a:pt x="6959666" y="2623074"/>
                </a:cubicBezTo>
                <a:cubicBezTo>
                  <a:pt x="6956884" y="2622116"/>
                  <a:pt x="6947593" y="2620590"/>
                  <a:pt x="6950074" y="2623120"/>
                </a:cubicBezTo>
                <a:cubicBezTo>
                  <a:pt x="6950074" y="2623120"/>
                  <a:pt x="6950074" y="2623120"/>
                  <a:pt x="6961981" y="2635121"/>
                </a:cubicBezTo>
                <a:cubicBezTo>
                  <a:pt x="6952880" y="2628874"/>
                  <a:pt x="6945578" y="2621572"/>
                  <a:pt x="6937067" y="2613613"/>
                </a:cubicBezTo>
                <a:cubicBezTo>
                  <a:pt x="6934727" y="2611370"/>
                  <a:pt x="6927008" y="2610147"/>
                  <a:pt x="6927990" y="2612162"/>
                </a:cubicBezTo>
                <a:cubicBezTo>
                  <a:pt x="6927990" y="2612162"/>
                  <a:pt x="6927990" y="2612162"/>
                  <a:pt x="6934235" y="2617664"/>
                </a:cubicBezTo>
                <a:cubicBezTo>
                  <a:pt x="6930256" y="2614617"/>
                  <a:pt x="6926492" y="2611645"/>
                  <a:pt x="6922727" y="2608673"/>
                </a:cubicBezTo>
                <a:cubicBezTo>
                  <a:pt x="6924226" y="2609189"/>
                  <a:pt x="6924226" y="2609189"/>
                  <a:pt x="6924667" y="2607905"/>
                </a:cubicBezTo>
                <a:cubicBezTo>
                  <a:pt x="6910820" y="2596672"/>
                  <a:pt x="6897487" y="2583941"/>
                  <a:pt x="6883639" y="2572708"/>
                </a:cubicBezTo>
                <a:cubicBezTo>
                  <a:pt x="6876338" y="2565405"/>
                  <a:pt x="6868808" y="2559461"/>
                  <a:pt x="6861205" y="2553729"/>
                </a:cubicBezTo>
                <a:cubicBezTo>
                  <a:pt x="6858725" y="2551200"/>
                  <a:pt x="6851146" y="2550263"/>
                  <a:pt x="6851914" y="2552204"/>
                </a:cubicBezTo>
                <a:cubicBezTo>
                  <a:pt x="6855966" y="2555037"/>
                  <a:pt x="6859731" y="2558008"/>
                  <a:pt x="6861997" y="2560465"/>
                </a:cubicBezTo>
                <a:cubicBezTo>
                  <a:pt x="6861997" y="2560465"/>
                  <a:pt x="6860713" y="2560023"/>
                  <a:pt x="6860196" y="2561521"/>
                </a:cubicBezTo>
                <a:cubicBezTo>
                  <a:pt x="6857716" y="2558990"/>
                  <a:pt x="6852920" y="2559013"/>
                  <a:pt x="6852478" y="2560297"/>
                </a:cubicBezTo>
                <a:cubicBezTo>
                  <a:pt x="6852478" y="2560297"/>
                  <a:pt x="6852478" y="2560297"/>
                  <a:pt x="6853460" y="2562310"/>
                </a:cubicBezTo>
                <a:cubicBezTo>
                  <a:pt x="6853460" y="2562310"/>
                  <a:pt x="6853460" y="2562310"/>
                  <a:pt x="6855726" y="2564767"/>
                </a:cubicBezTo>
                <a:cubicBezTo>
                  <a:pt x="6855726" y="2564767"/>
                  <a:pt x="6857225" y="2565283"/>
                  <a:pt x="6858723" y="2565799"/>
                </a:cubicBezTo>
                <a:cubicBezTo>
                  <a:pt x="6868593" y="2573987"/>
                  <a:pt x="6876662" y="2583228"/>
                  <a:pt x="6886745" y="2591490"/>
                </a:cubicBezTo>
                <a:cubicBezTo>
                  <a:pt x="6887727" y="2593504"/>
                  <a:pt x="6892524" y="2593480"/>
                  <a:pt x="6895520" y="2594513"/>
                </a:cubicBezTo>
                <a:cubicBezTo>
                  <a:pt x="6896805" y="2594956"/>
                  <a:pt x="6898303" y="2595471"/>
                  <a:pt x="6899802" y="2595988"/>
                </a:cubicBezTo>
                <a:cubicBezTo>
                  <a:pt x="6899802" y="2595988"/>
                  <a:pt x="6899802" y="2595988"/>
                  <a:pt x="6902068" y="2598444"/>
                </a:cubicBezTo>
                <a:cubicBezTo>
                  <a:pt x="6897787" y="2596969"/>
                  <a:pt x="6894489" y="2597509"/>
                  <a:pt x="6895331" y="2599235"/>
                </a:cubicBezTo>
                <a:cubicBezTo>
                  <a:pt x="6897811" y="2601765"/>
                  <a:pt x="6901576" y="2604737"/>
                  <a:pt x="6903842" y="2607193"/>
                </a:cubicBezTo>
                <a:cubicBezTo>
                  <a:pt x="6897295" y="2603262"/>
                  <a:pt x="6892548" y="2598276"/>
                  <a:pt x="6885713" y="2594486"/>
                </a:cubicBezTo>
                <a:cubicBezTo>
                  <a:pt x="6884964" y="2594228"/>
                  <a:pt x="6881964" y="2593553"/>
                  <a:pt x="6879462" y="2593259"/>
                </a:cubicBezTo>
                <a:lnTo>
                  <a:pt x="6876194" y="2594318"/>
                </a:lnTo>
                <a:lnTo>
                  <a:pt x="6872429" y="2591345"/>
                </a:lnTo>
                <a:cubicBezTo>
                  <a:pt x="6875654" y="2591021"/>
                  <a:pt x="6877152" y="2591535"/>
                  <a:pt x="6877668" y="2590038"/>
                </a:cubicBezTo>
                <a:cubicBezTo>
                  <a:pt x="6849972" y="2567572"/>
                  <a:pt x="6824732" y="2542840"/>
                  <a:pt x="6797551" y="2518875"/>
                </a:cubicBezTo>
                <a:cubicBezTo>
                  <a:pt x="6796495" y="2517075"/>
                  <a:pt x="6787492" y="2515409"/>
                  <a:pt x="6788260" y="2517350"/>
                </a:cubicBezTo>
                <a:cubicBezTo>
                  <a:pt x="6791508" y="2521820"/>
                  <a:pt x="6794064" y="2524136"/>
                  <a:pt x="6796329" y="2526593"/>
                </a:cubicBezTo>
                <a:cubicBezTo>
                  <a:pt x="6790225" y="2521377"/>
                  <a:pt x="6785478" y="2516391"/>
                  <a:pt x="6779159" y="2511103"/>
                </a:cubicBezTo>
                <a:cubicBezTo>
                  <a:pt x="6778176" y="2509088"/>
                  <a:pt x="6773380" y="2509112"/>
                  <a:pt x="6771440" y="2509879"/>
                </a:cubicBezTo>
                <a:cubicBezTo>
                  <a:pt x="6771440" y="2509879"/>
                  <a:pt x="6771440" y="2509879"/>
                  <a:pt x="6767601" y="2507121"/>
                </a:cubicBezTo>
                <a:cubicBezTo>
                  <a:pt x="6747182" y="2487161"/>
                  <a:pt x="6724748" y="2468183"/>
                  <a:pt x="6701872" y="2450489"/>
                </a:cubicBezTo>
                <a:cubicBezTo>
                  <a:pt x="6700374" y="2449973"/>
                  <a:pt x="6700374" y="2449973"/>
                  <a:pt x="6698876" y="2449456"/>
                </a:cubicBezTo>
                <a:cubicBezTo>
                  <a:pt x="6690291" y="2441712"/>
                  <a:pt x="6681190" y="2435465"/>
                  <a:pt x="6672678" y="2427506"/>
                </a:cubicBezTo>
                <a:cubicBezTo>
                  <a:pt x="6669895" y="2426547"/>
                  <a:pt x="6662102" y="2425538"/>
                  <a:pt x="6663084" y="2427553"/>
                </a:cubicBezTo>
                <a:cubicBezTo>
                  <a:pt x="6663084" y="2427553"/>
                  <a:pt x="6663084" y="2427553"/>
                  <a:pt x="6678216" y="2439228"/>
                </a:cubicBezTo>
                <a:cubicBezTo>
                  <a:pt x="6671669" y="2435296"/>
                  <a:pt x="6664908" y="2431292"/>
                  <a:pt x="6659571" y="2428017"/>
                </a:cubicBezTo>
                <a:cubicBezTo>
                  <a:pt x="6658074" y="2427501"/>
                  <a:pt x="6652508" y="2425584"/>
                  <a:pt x="6650568" y="2426352"/>
                </a:cubicBezTo>
                <a:cubicBezTo>
                  <a:pt x="6622602" y="2402237"/>
                  <a:pt x="6594185" y="2378385"/>
                  <a:pt x="6565274" y="2354752"/>
                </a:cubicBezTo>
                <a:lnTo>
                  <a:pt x="6479893" y="2286756"/>
                </a:lnTo>
                <a:lnTo>
                  <a:pt x="6479662" y="2286423"/>
                </a:lnTo>
                <a:cubicBezTo>
                  <a:pt x="6478758" y="2285484"/>
                  <a:pt x="6477763" y="2284722"/>
                  <a:pt x="6477015" y="2284464"/>
                </a:cubicBezTo>
                <a:lnTo>
                  <a:pt x="6479893" y="2286756"/>
                </a:lnTo>
                <a:lnTo>
                  <a:pt x="6481762" y="2289450"/>
                </a:lnTo>
                <a:cubicBezTo>
                  <a:pt x="6474675" y="2282221"/>
                  <a:pt x="6468430" y="2276719"/>
                  <a:pt x="6460827" y="2270988"/>
                </a:cubicBezTo>
                <a:cubicBezTo>
                  <a:pt x="6459329" y="2270472"/>
                  <a:pt x="6459329" y="2270472"/>
                  <a:pt x="6458044" y="2270030"/>
                </a:cubicBezTo>
                <a:cubicBezTo>
                  <a:pt x="6455564" y="2267499"/>
                  <a:pt x="6441739" y="2261062"/>
                  <a:pt x="6447002" y="2264549"/>
                </a:cubicBezTo>
                <a:cubicBezTo>
                  <a:pt x="6471726" y="2290779"/>
                  <a:pt x="6498464" y="2316028"/>
                  <a:pt x="6521691" y="2341742"/>
                </a:cubicBezTo>
                <a:cubicBezTo>
                  <a:pt x="6510838" y="2331540"/>
                  <a:pt x="6498488" y="2320823"/>
                  <a:pt x="6485924" y="2310032"/>
                </a:cubicBezTo>
                <a:cubicBezTo>
                  <a:pt x="6483584" y="2307790"/>
                  <a:pt x="6477806" y="2305800"/>
                  <a:pt x="6475022" y="2304841"/>
                </a:cubicBezTo>
                <a:cubicBezTo>
                  <a:pt x="6475022" y="2304841"/>
                  <a:pt x="6475022" y="2304841"/>
                  <a:pt x="6463957" y="2294566"/>
                </a:cubicBezTo>
                <a:cubicBezTo>
                  <a:pt x="6460193" y="2291594"/>
                  <a:pt x="6447653" y="2285598"/>
                  <a:pt x="6449618" y="2289625"/>
                </a:cubicBezTo>
                <a:cubicBezTo>
                  <a:pt x="6463024" y="2302142"/>
                  <a:pt x="6475373" y="2312860"/>
                  <a:pt x="6487207" y="2325075"/>
                </a:cubicBezTo>
                <a:cubicBezTo>
                  <a:pt x="6472590" y="2311901"/>
                  <a:pt x="6457686" y="2298868"/>
                  <a:pt x="6442340" y="2287119"/>
                </a:cubicBezTo>
                <a:cubicBezTo>
                  <a:pt x="6441207" y="2285890"/>
                  <a:pt x="6437241" y="2283328"/>
                  <a:pt x="6434001" y="2281613"/>
                </a:cubicBezTo>
                <a:lnTo>
                  <a:pt x="6431781" y="2281381"/>
                </a:lnTo>
                <a:lnTo>
                  <a:pt x="6450535" y="2298023"/>
                </a:lnTo>
                <a:lnTo>
                  <a:pt x="6438299" y="2289648"/>
                </a:lnTo>
                <a:lnTo>
                  <a:pt x="6444188" y="2295654"/>
                </a:lnTo>
                <a:cubicBezTo>
                  <a:pt x="6441848" y="2293412"/>
                  <a:pt x="6428023" y="2286974"/>
                  <a:pt x="6431347" y="2291230"/>
                </a:cubicBezTo>
                <a:cubicBezTo>
                  <a:pt x="6439415" y="2300472"/>
                  <a:pt x="6446428" y="2307915"/>
                  <a:pt x="6455014" y="2315660"/>
                </a:cubicBezTo>
                <a:cubicBezTo>
                  <a:pt x="6455014" y="2315660"/>
                  <a:pt x="6455014" y="2315660"/>
                  <a:pt x="6453730" y="2315218"/>
                </a:cubicBezTo>
                <a:cubicBezTo>
                  <a:pt x="6450733" y="2314184"/>
                  <a:pt x="6437425" y="2306249"/>
                  <a:pt x="6440673" y="2310719"/>
                </a:cubicBezTo>
                <a:cubicBezTo>
                  <a:pt x="6458827" y="2328223"/>
                  <a:pt x="6475482" y="2345210"/>
                  <a:pt x="6491620" y="2363695"/>
                </a:cubicBezTo>
                <a:cubicBezTo>
                  <a:pt x="6472509" y="2348973"/>
                  <a:pt x="6455339" y="2333483"/>
                  <a:pt x="6436228" y="2318762"/>
                </a:cubicBezTo>
                <a:cubicBezTo>
                  <a:pt x="6434943" y="2318319"/>
                  <a:pt x="6421347" y="2310524"/>
                  <a:pt x="6424884" y="2314854"/>
                </a:cubicBezTo>
                <a:cubicBezTo>
                  <a:pt x="6430472" y="2321566"/>
                  <a:pt x="6435220" y="2326552"/>
                  <a:pt x="6441022" y="2333339"/>
                </a:cubicBezTo>
                <a:cubicBezTo>
                  <a:pt x="6437257" y="2330366"/>
                  <a:pt x="6431478" y="2328375"/>
                  <a:pt x="6432246" y="2330316"/>
                </a:cubicBezTo>
                <a:cubicBezTo>
                  <a:pt x="6418072" y="2315858"/>
                  <a:pt x="6404740" y="2303127"/>
                  <a:pt x="6391408" y="2290396"/>
                </a:cubicBezTo>
                <a:cubicBezTo>
                  <a:pt x="6394191" y="2291355"/>
                  <a:pt x="6395688" y="2291871"/>
                  <a:pt x="6393134" y="2289555"/>
                </a:cubicBezTo>
                <a:cubicBezTo>
                  <a:pt x="6387104" y="2284126"/>
                  <a:pt x="6381301" y="2277341"/>
                  <a:pt x="6375269" y="2271911"/>
                </a:cubicBezTo>
                <a:cubicBezTo>
                  <a:pt x="6379056" y="2274472"/>
                  <a:pt x="6386505" y="2277352"/>
                  <a:pt x="6388403" y="2277378"/>
                </a:cubicBezTo>
                <a:lnTo>
                  <a:pt x="6388228" y="2276752"/>
                </a:lnTo>
                <a:lnTo>
                  <a:pt x="6417558" y="2302756"/>
                </a:lnTo>
                <a:cubicBezTo>
                  <a:pt x="6420039" y="2305286"/>
                  <a:pt x="6434920" y="2313524"/>
                  <a:pt x="6430098" y="2308751"/>
                </a:cubicBezTo>
                <a:cubicBezTo>
                  <a:pt x="6421047" y="2297495"/>
                  <a:pt x="6411479" y="2287737"/>
                  <a:pt x="6401912" y="2277978"/>
                </a:cubicBezTo>
                <a:cubicBezTo>
                  <a:pt x="6404392" y="2280508"/>
                  <a:pt x="6408673" y="2281983"/>
                  <a:pt x="6411227" y="2284299"/>
                </a:cubicBezTo>
                <a:cubicBezTo>
                  <a:pt x="6412512" y="2284742"/>
                  <a:pt x="6423553" y="2290221"/>
                  <a:pt x="6418733" y="2285449"/>
                </a:cubicBezTo>
                <a:lnTo>
                  <a:pt x="6375670" y="2244096"/>
                </a:lnTo>
                <a:lnTo>
                  <a:pt x="6365637" y="2239193"/>
                </a:lnTo>
                <a:cubicBezTo>
                  <a:pt x="6361338" y="2239586"/>
                  <a:pt x="6359632" y="2240472"/>
                  <a:pt x="6355863" y="2238744"/>
                </a:cubicBezTo>
                <a:cubicBezTo>
                  <a:pt x="6346154" y="2234264"/>
                  <a:pt x="6341337" y="2223243"/>
                  <a:pt x="6330737" y="2217382"/>
                </a:cubicBezTo>
                <a:cubicBezTo>
                  <a:pt x="6330959" y="2217727"/>
                  <a:pt x="6330639" y="2218373"/>
                  <a:pt x="6330021" y="2219123"/>
                </a:cubicBezTo>
                <a:lnTo>
                  <a:pt x="6328088" y="2220934"/>
                </a:lnTo>
                <a:lnTo>
                  <a:pt x="6332895" y="2226077"/>
                </a:lnTo>
                <a:cubicBezTo>
                  <a:pt x="6336504" y="2230727"/>
                  <a:pt x="6338765" y="2235087"/>
                  <a:pt x="6340716" y="2241367"/>
                </a:cubicBezTo>
                <a:lnTo>
                  <a:pt x="6340991" y="2242505"/>
                </a:lnTo>
                <a:lnTo>
                  <a:pt x="6326566" y="2227496"/>
                </a:lnTo>
                <a:cubicBezTo>
                  <a:pt x="6328968" y="2231212"/>
                  <a:pt x="6331874" y="2235189"/>
                  <a:pt x="6334500" y="2238806"/>
                </a:cubicBezTo>
                <a:lnTo>
                  <a:pt x="6339966" y="2246808"/>
                </a:lnTo>
                <a:lnTo>
                  <a:pt x="6354536" y="2258493"/>
                </a:lnTo>
                <a:cubicBezTo>
                  <a:pt x="6380690" y="2280860"/>
                  <a:pt x="6320241" y="2238212"/>
                  <a:pt x="6318535" y="2239098"/>
                </a:cubicBezTo>
                <a:lnTo>
                  <a:pt x="6327798" y="2257030"/>
                </a:lnTo>
                <a:cubicBezTo>
                  <a:pt x="6326946" y="2257473"/>
                  <a:pt x="6321297" y="2253263"/>
                  <a:pt x="6315861" y="2248943"/>
                </a:cubicBezTo>
                <a:lnTo>
                  <a:pt x="6309493" y="2243761"/>
                </a:lnTo>
                <a:lnTo>
                  <a:pt x="6310271" y="2244759"/>
                </a:lnTo>
                <a:lnTo>
                  <a:pt x="6325172" y="2265080"/>
                </a:lnTo>
                <a:lnTo>
                  <a:pt x="6326998" y="2266771"/>
                </a:lnTo>
                <a:cubicBezTo>
                  <a:pt x="6330320" y="2271027"/>
                  <a:pt x="6333570" y="2275497"/>
                  <a:pt x="6337408" y="2278255"/>
                </a:cubicBezTo>
                <a:cubicBezTo>
                  <a:pt x="6337408" y="2278255"/>
                  <a:pt x="6337408" y="2278255"/>
                  <a:pt x="6336124" y="2277814"/>
                </a:cubicBezTo>
                <a:lnTo>
                  <a:pt x="6331311" y="2273291"/>
                </a:lnTo>
                <a:lnTo>
                  <a:pt x="6337296" y="2281225"/>
                </a:lnTo>
                <a:lnTo>
                  <a:pt x="6339971" y="2285139"/>
                </a:lnTo>
                <a:lnTo>
                  <a:pt x="6345583" y="2291741"/>
                </a:lnTo>
                <a:cubicBezTo>
                  <a:pt x="6346028" y="2292433"/>
                  <a:pt x="6344894" y="2292291"/>
                  <a:pt x="6342959" y="2291651"/>
                </a:cubicBezTo>
                <a:lnTo>
                  <a:pt x="6341689" y="2291123"/>
                </a:lnTo>
                <a:lnTo>
                  <a:pt x="6338972" y="2288071"/>
                </a:lnTo>
                <a:lnTo>
                  <a:pt x="6327553" y="2278995"/>
                </a:lnTo>
                <a:lnTo>
                  <a:pt x="6322959" y="2275975"/>
                </a:lnTo>
                <a:lnTo>
                  <a:pt x="6353595" y="2306331"/>
                </a:lnTo>
                <a:lnTo>
                  <a:pt x="6356943" y="2308348"/>
                </a:lnTo>
                <a:lnTo>
                  <a:pt x="6356451" y="2307772"/>
                </a:lnTo>
                <a:lnTo>
                  <a:pt x="6359551" y="2309919"/>
                </a:lnTo>
                <a:lnTo>
                  <a:pt x="6364153" y="2312692"/>
                </a:lnTo>
                <a:cubicBezTo>
                  <a:pt x="6367888" y="2314188"/>
                  <a:pt x="6370907" y="2314808"/>
                  <a:pt x="6370415" y="2313802"/>
                </a:cubicBezTo>
                <a:cubicBezTo>
                  <a:pt x="6370415" y="2313802"/>
                  <a:pt x="6370415" y="2313802"/>
                  <a:pt x="6367935" y="2311272"/>
                </a:cubicBezTo>
                <a:cubicBezTo>
                  <a:pt x="6367935" y="2311272"/>
                  <a:pt x="6367935" y="2311272"/>
                  <a:pt x="6400403" y="2343520"/>
                </a:cubicBezTo>
                <a:lnTo>
                  <a:pt x="6397076" y="2342374"/>
                </a:lnTo>
                <a:lnTo>
                  <a:pt x="6410035" y="2352164"/>
                </a:lnTo>
                <a:lnTo>
                  <a:pt x="6409551" y="2352208"/>
                </a:lnTo>
                <a:cubicBezTo>
                  <a:pt x="6410188" y="2353474"/>
                  <a:pt x="6412017" y="2356219"/>
                  <a:pt x="6415535" y="2361180"/>
                </a:cubicBezTo>
                <a:lnTo>
                  <a:pt x="6417831" y="2364492"/>
                </a:lnTo>
                <a:lnTo>
                  <a:pt x="6412612" y="2360902"/>
                </a:lnTo>
                <a:lnTo>
                  <a:pt x="6391074" y="2345093"/>
                </a:lnTo>
                <a:lnTo>
                  <a:pt x="6390367" y="2344850"/>
                </a:lnTo>
                <a:cubicBezTo>
                  <a:pt x="6399721" y="2354535"/>
                  <a:pt x="6408520" y="2362353"/>
                  <a:pt x="6416590" y="2371596"/>
                </a:cubicBezTo>
                <a:cubicBezTo>
                  <a:pt x="6415092" y="2371079"/>
                  <a:pt x="6414109" y="2369066"/>
                  <a:pt x="6412825" y="2368623"/>
                </a:cubicBezTo>
                <a:cubicBezTo>
                  <a:pt x="6412825" y="2368623"/>
                  <a:pt x="6412825" y="2368623"/>
                  <a:pt x="6400685" y="2356363"/>
                </a:cubicBezTo>
                <a:lnTo>
                  <a:pt x="6385406" y="2340933"/>
                </a:lnTo>
                <a:lnTo>
                  <a:pt x="6382569" y="2338851"/>
                </a:lnTo>
                <a:lnTo>
                  <a:pt x="6371722" y="2333639"/>
                </a:lnTo>
                <a:lnTo>
                  <a:pt x="6339788" y="2302998"/>
                </a:lnTo>
                <a:lnTo>
                  <a:pt x="6347735" y="2313076"/>
                </a:lnTo>
                <a:lnTo>
                  <a:pt x="6358774" y="2327710"/>
                </a:lnTo>
                <a:lnTo>
                  <a:pt x="6366269" y="2334872"/>
                </a:lnTo>
                <a:cubicBezTo>
                  <a:pt x="6368750" y="2337403"/>
                  <a:pt x="6374528" y="2339393"/>
                  <a:pt x="6377311" y="2340352"/>
                </a:cubicBezTo>
                <a:cubicBezTo>
                  <a:pt x="6398713" y="2362325"/>
                  <a:pt x="6418903" y="2383643"/>
                  <a:pt x="6438807" y="2405100"/>
                </a:cubicBezTo>
                <a:cubicBezTo>
                  <a:pt x="6442422" y="2408678"/>
                  <a:pt x="6450260" y="2412905"/>
                  <a:pt x="6452582" y="2412908"/>
                </a:cubicBezTo>
                <a:lnTo>
                  <a:pt x="6452677" y="2411687"/>
                </a:lnTo>
                <a:lnTo>
                  <a:pt x="6453120" y="2412051"/>
                </a:lnTo>
                <a:cubicBezTo>
                  <a:pt x="6454538" y="2413212"/>
                  <a:pt x="6456429" y="2414761"/>
                  <a:pt x="6458950" y="2416826"/>
                </a:cubicBezTo>
                <a:cubicBezTo>
                  <a:pt x="6472356" y="2429344"/>
                  <a:pt x="6483674" y="2443056"/>
                  <a:pt x="6495582" y="2455057"/>
                </a:cubicBezTo>
                <a:cubicBezTo>
                  <a:pt x="6493242" y="2452814"/>
                  <a:pt x="6488961" y="2451340"/>
                  <a:pt x="6486481" y="2448810"/>
                </a:cubicBezTo>
                <a:cubicBezTo>
                  <a:pt x="6475629" y="2438609"/>
                  <a:pt x="6464563" y="2428334"/>
                  <a:pt x="6453711" y="2418133"/>
                </a:cubicBezTo>
                <a:cubicBezTo>
                  <a:pt x="6449732" y="2415088"/>
                  <a:pt x="6437332" y="2409379"/>
                  <a:pt x="6439673" y="2411622"/>
                </a:cubicBezTo>
                <a:lnTo>
                  <a:pt x="6454351" y="2425907"/>
                </a:lnTo>
                <a:lnTo>
                  <a:pt x="6432006" y="2405522"/>
                </a:lnTo>
                <a:cubicBezTo>
                  <a:pt x="6424193" y="2398480"/>
                  <a:pt x="6416409" y="2391580"/>
                  <a:pt x="6408654" y="2384899"/>
                </a:cubicBezTo>
                <a:cubicBezTo>
                  <a:pt x="6404815" y="2382140"/>
                  <a:pt x="6390992" y="2375702"/>
                  <a:pt x="6395812" y="2380474"/>
                </a:cubicBezTo>
                <a:cubicBezTo>
                  <a:pt x="6422803" y="2409161"/>
                  <a:pt x="6449026" y="2435906"/>
                  <a:pt x="6474731" y="2464150"/>
                </a:cubicBezTo>
                <a:cubicBezTo>
                  <a:pt x="6466146" y="2456405"/>
                  <a:pt x="6456350" y="2448004"/>
                  <a:pt x="6447551" y="2440185"/>
                </a:cubicBezTo>
                <a:cubicBezTo>
                  <a:pt x="6445284" y="2437730"/>
                  <a:pt x="6434170" y="2432464"/>
                  <a:pt x="6433727" y="2433748"/>
                </a:cubicBezTo>
                <a:cubicBezTo>
                  <a:pt x="6427947" y="2431756"/>
                  <a:pt x="6423667" y="2430282"/>
                  <a:pt x="6425934" y="2432738"/>
                </a:cubicBezTo>
                <a:cubicBezTo>
                  <a:pt x="6434733" y="2440557"/>
                  <a:pt x="6442802" y="2449800"/>
                  <a:pt x="6449816" y="2457242"/>
                </a:cubicBezTo>
                <a:lnTo>
                  <a:pt x="6397580" y="2408673"/>
                </a:lnTo>
                <a:lnTo>
                  <a:pt x="6399846" y="2411811"/>
                </a:lnTo>
                <a:cubicBezTo>
                  <a:pt x="6399572" y="2414024"/>
                  <a:pt x="6396094" y="2410837"/>
                  <a:pt x="6392683" y="2407097"/>
                </a:cubicBezTo>
                <a:lnTo>
                  <a:pt x="6385937" y="2399071"/>
                </a:lnTo>
                <a:lnTo>
                  <a:pt x="6378840" y="2395422"/>
                </a:lnTo>
                <a:cubicBezTo>
                  <a:pt x="6375293" y="2393990"/>
                  <a:pt x="6372667" y="2393445"/>
                  <a:pt x="6374329" y="2395573"/>
                </a:cubicBezTo>
                <a:cubicBezTo>
                  <a:pt x="6374329" y="2395573"/>
                  <a:pt x="6374329" y="2395573"/>
                  <a:pt x="6415383" y="2435565"/>
                </a:cubicBezTo>
                <a:cubicBezTo>
                  <a:pt x="6415383" y="2435565"/>
                  <a:pt x="6415383" y="2435565"/>
                  <a:pt x="6413884" y="2435050"/>
                </a:cubicBezTo>
                <a:cubicBezTo>
                  <a:pt x="6393465" y="2415091"/>
                  <a:pt x="6372529" y="2396628"/>
                  <a:pt x="6353394" y="2377111"/>
                </a:cubicBezTo>
                <a:cubicBezTo>
                  <a:pt x="6348573" y="2372339"/>
                  <a:pt x="6337016" y="2368357"/>
                  <a:pt x="6339496" y="2370887"/>
                </a:cubicBezTo>
                <a:cubicBezTo>
                  <a:pt x="6339496" y="2370887"/>
                  <a:pt x="6339496" y="2370887"/>
                  <a:pt x="6350422" y="2380874"/>
                </a:cubicBezTo>
                <a:cubicBezTo>
                  <a:pt x="6344317" y="2375659"/>
                  <a:pt x="6336499" y="2369854"/>
                  <a:pt x="6328971" y="2363910"/>
                </a:cubicBezTo>
                <a:cubicBezTo>
                  <a:pt x="6331752" y="2364868"/>
                  <a:pt x="6332195" y="2363585"/>
                  <a:pt x="6332195" y="2363585"/>
                </a:cubicBezTo>
                <a:lnTo>
                  <a:pt x="6318359" y="2351531"/>
                </a:lnTo>
                <a:lnTo>
                  <a:pt x="6319166" y="2353604"/>
                </a:lnTo>
                <a:cubicBezTo>
                  <a:pt x="6319166" y="2353604"/>
                  <a:pt x="6314935" y="2351626"/>
                  <a:pt x="6314232" y="2348956"/>
                </a:cubicBezTo>
                <a:lnTo>
                  <a:pt x="6314516" y="2348182"/>
                </a:lnTo>
                <a:lnTo>
                  <a:pt x="6302494" y="2337708"/>
                </a:lnTo>
                <a:lnTo>
                  <a:pt x="6303544" y="2339050"/>
                </a:lnTo>
                <a:lnTo>
                  <a:pt x="6306254" y="2342227"/>
                </a:lnTo>
                <a:lnTo>
                  <a:pt x="6294251" y="2334658"/>
                </a:lnTo>
                <a:lnTo>
                  <a:pt x="6289533" y="2331563"/>
                </a:lnTo>
                <a:lnTo>
                  <a:pt x="6292838" y="2336329"/>
                </a:lnTo>
                <a:cubicBezTo>
                  <a:pt x="6297889" y="2344131"/>
                  <a:pt x="6301815" y="2351928"/>
                  <a:pt x="6290851" y="2340365"/>
                </a:cubicBezTo>
                <a:lnTo>
                  <a:pt x="6287682" y="2336936"/>
                </a:lnTo>
                <a:lnTo>
                  <a:pt x="6286441" y="2336542"/>
                </a:lnTo>
                <a:cubicBezTo>
                  <a:pt x="6284611" y="2336121"/>
                  <a:pt x="6283787" y="2336256"/>
                  <a:pt x="6284920" y="2337485"/>
                </a:cubicBezTo>
                <a:cubicBezTo>
                  <a:pt x="6291165" y="2342987"/>
                  <a:pt x="6295985" y="2347759"/>
                  <a:pt x="6302016" y="2353188"/>
                </a:cubicBezTo>
                <a:lnTo>
                  <a:pt x="6284824" y="2339649"/>
                </a:lnTo>
                <a:lnTo>
                  <a:pt x="6284951" y="2340186"/>
                </a:lnTo>
                <a:cubicBezTo>
                  <a:pt x="6285377" y="2339964"/>
                  <a:pt x="6284304" y="2339217"/>
                  <a:pt x="6282353" y="2338184"/>
                </a:cubicBezTo>
                <a:lnTo>
                  <a:pt x="6280165" y="2337152"/>
                </a:lnTo>
                <a:lnTo>
                  <a:pt x="6286506" y="2344632"/>
                </a:lnTo>
                <a:lnTo>
                  <a:pt x="6275405" y="2338581"/>
                </a:lnTo>
                <a:cubicBezTo>
                  <a:pt x="6258367" y="2333916"/>
                  <a:pt x="6275700" y="2346112"/>
                  <a:pt x="6287473" y="2353208"/>
                </a:cubicBezTo>
                <a:lnTo>
                  <a:pt x="6302239" y="2363816"/>
                </a:lnTo>
                <a:lnTo>
                  <a:pt x="6310156" y="2373580"/>
                </a:lnTo>
                <a:lnTo>
                  <a:pt x="6311115" y="2374753"/>
                </a:lnTo>
                <a:lnTo>
                  <a:pt x="6304951" y="2370863"/>
                </a:lnTo>
                <a:cubicBezTo>
                  <a:pt x="6296626" y="2365662"/>
                  <a:pt x="6288478" y="2360370"/>
                  <a:pt x="6281183" y="2354635"/>
                </a:cubicBezTo>
                <a:cubicBezTo>
                  <a:pt x="6276888" y="2351643"/>
                  <a:pt x="6272540" y="2348314"/>
                  <a:pt x="6268139" y="2344828"/>
                </a:cubicBezTo>
                <a:lnTo>
                  <a:pt x="6258670" y="2337217"/>
                </a:lnTo>
                <a:lnTo>
                  <a:pt x="6258213" y="2337839"/>
                </a:lnTo>
                <a:cubicBezTo>
                  <a:pt x="6257286" y="2339051"/>
                  <a:pt x="6256656" y="2339841"/>
                  <a:pt x="6256656" y="2339841"/>
                </a:cubicBezTo>
                <a:cubicBezTo>
                  <a:pt x="6258435" y="2342604"/>
                  <a:pt x="6273556" y="2351954"/>
                  <a:pt x="6277261" y="2357712"/>
                </a:cubicBezTo>
                <a:cubicBezTo>
                  <a:pt x="6277261" y="2357712"/>
                  <a:pt x="6281460" y="2364237"/>
                  <a:pt x="6274217" y="2360090"/>
                </a:cubicBezTo>
                <a:lnTo>
                  <a:pt x="6272025" y="2358677"/>
                </a:lnTo>
                <a:lnTo>
                  <a:pt x="6272372" y="2359217"/>
                </a:lnTo>
                <a:cubicBezTo>
                  <a:pt x="6276746" y="2362477"/>
                  <a:pt x="6279489" y="2363201"/>
                  <a:pt x="6283257" y="2364931"/>
                </a:cubicBezTo>
                <a:cubicBezTo>
                  <a:pt x="6284145" y="2366313"/>
                  <a:pt x="6284972" y="2371724"/>
                  <a:pt x="6289778" y="2375066"/>
                </a:cubicBezTo>
                <a:cubicBezTo>
                  <a:pt x="6294151" y="2378325"/>
                  <a:pt x="6307630" y="2384533"/>
                  <a:pt x="6314968" y="2392399"/>
                </a:cubicBezTo>
                <a:cubicBezTo>
                  <a:pt x="6327568" y="2404906"/>
                  <a:pt x="6304157" y="2390336"/>
                  <a:pt x="6299636" y="2386847"/>
                </a:cubicBezTo>
                <a:cubicBezTo>
                  <a:pt x="6292235" y="2383011"/>
                  <a:pt x="6286082" y="2376987"/>
                  <a:pt x="6282450" y="2374880"/>
                </a:cubicBezTo>
                <a:cubicBezTo>
                  <a:pt x="6281154" y="2374633"/>
                  <a:pt x="6279581" y="2374989"/>
                  <a:pt x="6277897" y="2375173"/>
                </a:cubicBezTo>
                <a:lnTo>
                  <a:pt x="6275156" y="2374784"/>
                </a:lnTo>
                <a:lnTo>
                  <a:pt x="6278719" y="2378234"/>
                </a:lnTo>
                <a:cubicBezTo>
                  <a:pt x="6280520" y="2380169"/>
                  <a:pt x="6281584" y="2381673"/>
                  <a:pt x="6281345" y="2382334"/>
                </a:cubicBezTo>
                <a:cubicBezTo>
                  <a:pt x="6281244" y="2382618"/>
                  <a:pt x="6280900" y="2382700"/>
                  <a:pt x="6280368" y="2382622"/>
                </a:cubicBezTo>
                <a:lnTo>
                  <a:pt x="6280079" y="2382528"/>
                </a:lnTo>
                <a:lnTo>
                  <a:pt x="6285413" y="2386558"/>
                </a:lnTo>
                <a:cubicBezTo>
                  <a:pt x="6289935" y="2390048"/>
                  <a:pt x="6293641" y="2395806"/>
                  <a:pt x="6299940" y="2402059"/>
                </a:cubicBezTo>
                <a:cubicBezTo>
                  <a:pt x="6308836" y="2408808"/>
                  <a:pt x="6314309" y="2409649"/>
                  <a:pt x="6316309" y="2416295"/>
                </a:cubicBezTo>
                <a:cubicBezTo>
                  <a:pt x="6317135" y="2421707"/>
                  <a:pt x="6312020" y="2424367"/>
                  <a:pt x="6313798" y="2427131"/>
                </a:cubicBezTo>
                <a:cubicBezTo>
                  <a:pt x="6318393" y="2434271"/>
                  <a:pt x="6343509" y="2447953"/>
                  <a:pt x="6352689" y="2454554"/>
                </a:cubicBezTo>
                <a:lnTo>
                  <a:pt x="6367626" y="2465141"/>
                </a:lnTo>
                <a:lnTo>
                  <a:pt x="6368475" y="2467171"/>
                </a:lnTo>
                <a:lnTo>
                  <a:pt x="6371445" y="2472766"/>
                </a:lnTo>
                <a:lnTo>
                  <a:pt x="6366540" y="2469522"/>
                </a:lnTo>
                <a:cubicBezTo>
                  <a:pt x="6343196" y="2453804"/>
                  <a:pt x="6319251" y="2437668"/>
                  <a:pt x="6292992" y="2420738"/>
                </a:cubicBezTo>
                <a:cubicBezTo>
                  <a:pt x="6288618" y="2417478"/>
                  <a:pt x="6277129" y="2410235"/>
                  <a:pt x="6264318" y="2401527"/>
                </a:cubicBezTo>
                <a:cubicBezTo>
                  <a:pt x="6259796" y="2398038"/>
                  <a:pt x="6224539" y="2372723"/>
                  <a:pt x="6241796" y="2388341"/>
                </a:cubicBezTo>
                <a:cubicBezTo>
                  <a:pt x="6258029" y="2402954"/>
                  <a:pt x="6230912" y="2382627"/>
                  <a:pt x="6227427" y="2380750"/>
                </a:cubicBezTo>
                <a:cubicBezTo>
                  <a:pt x="6226741" y="2380569"/>
                  <a:pt x="6225616" y="2380405"/>
                  <a:pt x="6224302" y="2380296"/>
                </a:cubicBezTo>
                <a:lnTo>
                  <a:pt x="6222918" y="2380256"/>
                </a:lnTo>
                <a:lnTo>
                  <a:pt x="6231320" y="2391400"/>
                </a:lnTo>
                <a:lnTo>
                  <a:pt x="6234851" y="2397176"/>
                </a:lnTo>
                <a:lnTo>
                  <a:pt x="6234883" y="2397201"/>
                </a:lnTo>
                <a:cubicBezTo>
                  <a:pt x="6245283" y="2404665"/>
                  <a:pt x="6256136" y="2412393"/>
                  <a:pt x="6258397" y="2414138"/>
                </a:cubicBezTo>
                <a:cubicBezTo>
                  <a:pt x="6269069" y="2423650"/>
                  <a:pt x="6279286" y="2431863"/>
                  <a:pt x="6286475" y="2439499"/>
                </a:cubicBezTo>
                <a:cubicBezTo>
                  <a:pt x="6287365" y="2440880"/>
                  <a:pt x="6288475" y="2446144"/>
                  <a:pt x="6289365" y="2447525"/>
                </a:cubicBezTo>
                <a:cubicBezTo>
                  <a:pt x="6299371" y="2459537"/>
                  <a:pt x="6327961" y="2467415"/>
                  <a:pt x="6323449" y="2471606"/>
                </a:cubicBezTo>
                <a:cubicBezTo>
                  <a:pt x="6323449" y="2471606"/>
                  <a:pt x="6317371" y="2469235"/>
                  <a:pt x="6312182" y="2468244"/>
                </a:cubicBezTo>
                <a:lnTo>
                  <a:pt x="6313158" y="2467878"/>
                </a:lnTo>
                <a:lnTo>
                  <a:pt x="6314776" y="2468740"/>
                </a:lnTo>
                <a:cubicBezTo>
                  <a:pt x="6314331" y="2468049"/>
                  <a:pt x="6314109" y="2467703"/>
                  <a:pt x="6313786" y="2467641"/>
                </a:cubicBezTo>
                <a:lnTo>
                  <a:pt x="6313158" y="2467878"/>
                </a:lnTo>
                <a:lnTo>
                  <a:pt x="6310181" y="2466293"/>
                </a:lnTo>
                <a:lnTo>
                  <a:pt x="6308612" y="2464760"/>
                </a:lnTo>
                <a:cubicBezTo>
                  <a:pt x="6307429" y="2463954"/>
                  <a:pt x="6306487" y="2463522"/>
                  <a:pt x="6306487" y="2463522"/>
                </a:cubicBezTo>
                <a:cubicBezTo>
                  <a:pt x="6306487" y="2463522"/>
                  <a:pt x="6301371" y="2466182"/>
                  <a:pt x="6297454" y="2464222"/>
                </a:cubicBezTo>
                <a:cubicBezTo>
                  <a:pt x="6288634" y="2461125"/>
                  <a:pt x="6271376" y="2445508"/>
                  <a:pt x="6264259" y="2441524"/>
                </a:cubicBezTo>
                <a:cubicBezTo>
                  <a:pt x="6263369" y="2440142"/>
                  <a:pt x="6259674" y="2442064"/>
                  <a:pt x="6257080" y="2441568"/>
                </a:cubicBezTo>
                <a:cubicBezTo>
                  <a:pt x="6248518" y="2438874"/>
                  <a:pt x="6237546" y="2428787"/>
                  <a:pt x="6227627" y="2420919"/>
                </a:cubicBezTo>
                <a:lnTo>
                  <a:pt x="6221546" y="2416555"/>
                </a:lnTo>
                <a:lnTo>
                  <a:pt x="6222256" y="2418616"/>
                </a:lnTo>
                <a:cubicBezTo>
                  <a:pt x="6222909" y="2420287"/>
                  <a:pt x="6223763" y="2421906"/>
                  <a:pt x="6224564" y="2421695"/>
                </a:cubicBezTo>
                <a:cubicBezTo>
                  <a:pt x="6222963" y="2422117"/>
                  <a:pt x="6211058" y="2410503"/>
                  <a:pt x="6201105" y="2399802"/>
                </a:cubicBezTo>
                <a:lnTo>
                  <a:pt x="6201082" y="2399546"/>
                </a:lnTo>
                <a:lnTo>
                  <a:pt x="6200365" y="2398979"/>
                </a:lnTo>
                <a:lnTo>
                  <a:pt x="6201105" y="2399802"/>
                </a:lnTo>
                <a:lnTo>
                  <a:pt x="6200560" y="2401593"/>
                </a:lnTo>
                <a:lnTo>
                  <a:pt x="6193137" y="2395336"/>
                </a:lnTo>
                <a:lnTo>
                  <a:pt x="6189149" y="2390379"/>
                </a:lnTo>
                <a:lnTo>
                  <a:pt x="6181747" y="2385241"/>
                </a:lnTo>
                <a:lnTo>
                  <a:pt x="6189249" y="2397513"/>
                </a:lnTo>
                <a:lnTo>
                  <a:pt x="6190265" y="2398313"/>
                </a:lnTo>
                <a:cubicBezTo>
                  <a:pt x="6198533" y="2404233"/>
                  <a:pt x="6207552" y="2409995"/>
                  <a:pt x="6210257" y="2412430"/>
                </a:cubicBezTo>
                <a:cubicBezTo>
                  <a:pt x="6240560" y="2437710"/>
                  <a:pt x="6272007" y="2460934"/>
                  <a:pt x="6304194" y="2483466"/>
                </a:cubicBezTo>
                <a:lnTo>
                  <a:pt x="6353949" y="2517292"/>
                </a:lnTo>
                <a:lnTo>
                  <a:pt x="6356096" y="2520950"/>
                </a:lnTo>
                <a:lnTo>
                  <a:pt x="6361630" y="2529209"/>
                </a:lnTo>
                <a:lnTo>
                  <a:pt x="6345234" y="2519608"/>
                </a:lnTo>
                <a:lnTo>
                  <a:pt x="6359523" y="2531117"/>
                </a:lnTo>
                <a:lnTo>
                  <a:pt x="6356093" y="2533945"/>
                </a:lnTo>
                <a:lnTo>
                  <a:pt x="6360024" y="2538955"/>
                </a:lnTo>
                <a:lnTo>
                  <a:pt x="6344881" y="2529495"/>
                </a:lnTo>
                <a:lnTo>
                  <a:pt x="6340677" y="2525850"/>
                </a:lnTo>
                <a:cubicBezTo>
                  <a:pt x="6339383" y="2524608"/>
                  <a:pt x="6338717" y="2523773"/>
                  <a:pt x="6339118" y="2523667"/>
                </a:cubicBezTo>
                <a:lnTo>
                  <a:pt x="6338356" y="2525418"/>
                </a:lnTo>
                <a:lnTo>
                  <a:pt x="6318097" y="2512760"/>
                </a:lnTo>
                <a:lnTo>
                  <a:pt x="6313407" y="2507363"/>
                </a:lnTo>
                <a:cubicBezTo>
                  <a:pt x="6310488" y="2503879"/>
                  <a:pt x="6307227" y="2499832"/>
                  <a:pt x="6303207" y="2494586"/>
                </a:cubicBezTo>
                <a:cubicBezTo>
                  <a:pt x="6300903" y="2492339"/>
                  <a:pt x="6284467" y="2470024"/>
                  <a:pt x="6288998" y="2480724"/>
                </a:cubicBezTo>
                <a:cubicBezTo>
                  <a:pt x="6292766" y="2488535"/>
                  <a:pt x="6307035" y="2502618"/>
                  <a:pt x="6310041" y="2507536"/>
                </a:cubicBezTo>
                <a:lnTo>
                  <a:pt x="6310245" y="2507855"/>
                </a:lnTo>
                <a:lnTo>
                  <a:pt x="6304722" y="2504404"/>
                </a:lnTo>
                <a:cubicBezTo>
                  <a:pt x="6271316" y="2485504"/>
                  <a:pt x="6246647" y="2458369"/>
                  <a:pt x="6211535" y="2440356"/>
                </a:cubicBezTo>
                <a:cubicBezTo>
                  <a:pt x="6216473" y="2444935"/>
                  <a:pt x="6224171" y="2450154"/>
                  <a:pt x="6221305" y="2450233"/>
                </a:cubicBezTo>
                <a:lnTo>
                  <a:pt x="6215116" y="2448569"/>
                </a:lnTo>
                <a:lnTo>
                  <a:pt x="6192051" y="2422520"/>
                </a:lnTo>
                <a:lnTo>
                  <a:pt x="6207384" y="2443830"/>
                </a:lnTo>
                <a:lnTo>
                  <a:pt x="6205968" y="2442915"/>
                </a:lnTo>
                <a:cubicBezTo>
                  <a:pt x="6194996" y="2435509"/>
                  <a:pt x="6178286" y="2423910"/>
                  <a:pt x="6172123" y="2422735"/>
                </a:cubicBezTo>
                <a:cubicBezTo>
                  <a:pt x="6188430" y="2441000"/>
                  <a:pt x="6198425" y="2445331"/>
                  <a:pt x="6214793" y="2459567"/>
                </a:cubicBezTo>
                <a:cubicBezTo>
                  <a:pt x="6238278" y="2477787"/>
                  <a:pt x="6217609" y="2463943"/>
                  <a:pt x="6206797" y="2461881"/>
                </a:cubicBezTo>
                <a:cubicBezTo>
                  <a:pt x="6198581" y="2460313"/>
                  <a:pt x="6216792" y="2466212"/>
                  <a:pt x="6210503" y="2467639"/>
                </a:cubicBezTo>
                <a:cubicBezTo>
                  <a:pt x="6204213" y="2469066"/>
                  <a:pt x="6193318" y="2455672"/>
                  <a:pt x="6186203" y="2451688"/>
                </a:cubicBezTo>
                <a:cubicBezTo>
                  <a:pt x="6179618" y="2445583"/>
                  <a:pt x="6172429" y="2437947"/>
                  <a:pt x="6162718" y="2433469"/>
                </a:cubicBezTo>
                <a:cubicBezTo>
                  <a:pt x="6162718" y="2433469"/>
                  <a:pt x="6159023" y="2435390"/>
                  <a:pt x="6156428" y="2434895"/>
                </a:cubicBezTo>
                <a:cubicBezTo>
                  <a:pt x="6152796" y="2432788"/>
                  <a:pt x="6132127" y="2418944"/>
                  <a:pt x="6127606" y="2415455"/>
                </a:cubicBezTo>
                <a:cubicBezTo>
                  <a:pt x="6100500" y="2402809"/>
                  <a:pt x="6139390" y="2430230"/>
                  <a:pt x="6145690" y="2436484"/>
                </a:cubicBezTo>
                <a:cubicBezTo>
                  <a:pt x="6159391" y="2446573"/>
                  <a:pt x="6170880" y="2453817"/>
                  <a:pt x="6174585" y="2459575"/>
                </a:cubicBezTo>
                <a:cubicBezTo>
                  <a:pt x="6193770" y="2478186"/>
                  <a:pt x="6210065" y="2488772"/>
                  <a:pt x="6228966" y="2507532"/>
                </a:cubicBezTo>
                <a:cubicBezTo>
                  <a:pt x="6207481" y="2495957"/>
                  <a:pt x="6192954" y="2480456"/>
                  <a:pt x="6172287" y="2466612"/>
                </a:cubicBezTo>
                <a:cubicBezTo>
                  <a:pt x="6162959" y="2459782"/>
                  <a:pt x="6154880" y="2450764"/>
                  <a:pt x="6144068" y="2448701"/>
                </a:cubicBezTo>
                <a:cubicBezTo>
                  <a:pt x="6139769" y="2449094"/>
                  <a:pt x="6138063" y="2449981"/>
                  <a:pt x="6134294" y="2448252"/>
                </a:cubicBezTo>
                <a:cubicBezTo>
                  <a:pt x="6124585" y="2443772"/>
                  <a:pt x="6119769" y="2432751"/>
                  <a:pt x="6109168" y="2426890"/>
                </a:cubicBezTo>
                <a:lnTo>
                  <a:pt x="6109118" y="2427012"/>
                </a:lnTo>
                <a:lnTo>
                  <a:pt x="6110191" y="2428538"/>
                </a:lnTo>
                <a:lnTo>
                  <a:pt x="6111179" y="2429724"/>
                </a:lnTo>
                <a:lnTo>
                  <a:pt x="6127365" y="2452070"/>
                </a:lnTo>
                <a:lnTo>
                  <a:pt x="6127204" y="2457293"/>
                </a:lnTo>
                <a:lnTo>
                  <a:pt x="6105216" y="2431441"/>
                </a:lnTo>
                <a:lnTo>
                  <a:pt x="6103046" y="2432798"/>
                </a:lnTo>
                <a:cubicBezTo>
                  <a:pt x="6102186" y="2433173"/>
                  <a:pt x="6101506" y="2433258"/>
                  <a:pt x="6101247" y="2432855"/>
                </a:cubicBezTo>
                <a:cubicBezTo>
                  <a:pt x="6094067" y="2432899"/>
                  <a:pt x="6076578" y="2405721"/>
                  <a:pt x="6066877" y="2408921"/>
                </a:cubicBezTo>
                <a:lnTo>
                  <a:pt x="6065708" y="2409529"/>
                </a:lnTo>
                <a:lnTo>
                  <a:pt x="6065318" y="2409733"/>
                </a:lnTo>
                <a:cubicBezTo>
                  <a:pt x="6065144" y="2409822"/>
                  <a:pt x="6065261" y="2409762"/>
                  <a:pt x="6065492" y="2409642"/>
                </a:cubicBezTo>
                <a:lnTo>
                  <a:pt x="6065708" y="2409529"/>
                </a:lnTo>
                <a:lnTo>
                  <a:pt x="6066358" y="2409192"/>
                </a:lnTo>
                <a:cubicBezTo>
                  <a:pt x="6066646" y="2409042"/>
                  <a:pt x="6066877" y="2408921"/>
                  <a:pt x="6066877" y="2408921"/>
                </a:cubicBezTo>
                <a:cubicBezTo>
                  <a:pt x="6074140" y="2420208"/>
                  <a:pt x="6084950" y="2422270"/>
                  <a:pt x="6093178" y="2431517"/>
                </a:cubicBezTo>
                <a:cubicBezTo>
                  <a:pt x="6104072" y="2444911"/>
                  <a:pt x="6116068" y="2455887"/>
                  <a:pt x="6132968" y="2468002"/>
                </a:cubicBezTo>
                <a:cubicBezTo>
                  <a:pt x="6159121" y="2490368"/>
                  <a:pt x="6098673" y="2447720"/>
                  <a:pt x="6096967" y="2448607"/>
                </a:cubicBezTo>
                <a:lnTo>
                  <a:pt x="6106230" y="2466539"/>
                </a:lnTo>
                <a:cubicBezTo>
                  <a:pt x="6104524" y="2467426"/>
                  <a:pt x="6083634" y="2449700"/>
                  <a:pt x="6083634" y="2449700"/>
                </a:cubicBezTo>
                <a:cubicBezTo>
                  <a:pt x="6072146" y="2442457"/>
                  <a:pt x="6071034" y="2437194"/>
                  <a:pt x="6061040" y="2432863"/>
                </a:cubicBezTo>
                <a:cubicBezTo>
                  <a:pt x="6064745" y="2438621"/>
                  <a:pt x="6088230" y="2456841"/>
                  <a:pt x="6086524" y="2457728"/>
                </a:cubicBezTo>
                <a:cubicBezTo>
                  <a:pt x="6086098" y="2457950"/>
                  <a:pt x="6084079" y="2457097"/>
                  <a:pt x="6081632" y="2455992"/>
                </a:cubicBezTo>
                <a:lnTo>
                  <a:pt x="6079600" y="2455109"/>
                </a:lnTo>
                <a:lnTo>
                  <a:pt x="6060192" y="2433303"/>
                </a:lnTo>
                <a:lnTo>
                  <a:pt x="6050864" y="2422825"/>
                </a:lnTo>
                <a:cubicBezTo>
                  <a:pt x="6054837" y="2429511"/>
                  <a:pt x="6059231" y="2435698"/>
                  <a:pt x="6063832" y="2441638"/>
                </a:cubicBezTo>
                <a:lnTo>
                  <a:pt x="6072990" y="2452807"/>
                </a:lnTo>
                <a:lnTo>
                  <a:pt x="6071101" y="2452910"/>
                </a:lnTo>
                <a:cubicBezTo>
                  <a:pt x="6071589" y="2454083"/>
                  <a:pt x="6073973" y="2456647"/>
                  <a:pt x="6079418" y="2461424"/>
                </a:cubicBezTo>
                <a:lnTo>
                  <a:pt x="6081549" y="2463261"/>
                </a:lnTo>
                <a:lnTo>
                  <a:pt x="6092197" y="2476302"/>
                </a:lnTo>
                <a:cubicBezTo>
                  <a:pt x="6096763" y="2482251"/>
                  <a:pt x="6101107" y="2488451"/>
                  <a:pt x="6105013" y="2495154"/>
                </a:cubicBezTo>
                <a:cubicBezTo>
                  <a:pt x="6091154" y="2482628"/>
                  <a:pt x="6080415" y="2467853"/>
                  <a:pt x="6067866" y="2453792"/>
                </a:cubicBezTo>
                <a:cubicBezTo>
                  <a:pt x="6057913" y="2443090"/>
                  <a:pt x="6063986" y="2453149"/>
                  <a:pt x="6067052" y="2458288"/>
                </a:cubicBezTo>
                <a:lnTo>
                  <a:pt x="6110158" y="2511042"/>
                </a:lnTo>
                <a:lnTo>
                  <a:pt x="6108098" y="2509528"/>
                </a:lnTo>
                <a:cubicBezTo>
                  <a:pt x="6099202" y="2502781"/>
                  <a:pt x="6075286" y="2484478"/>
                  <a:pt x="6091802" y="2498944"/>
                </a:cubicBezTo>
                <a:cubicBezTo>
                  <a:pt x="6105575" y="2512685"/>
                  <a:pt x="6086464" y="2497724"/>
                  <a:pt x="6080102" y="2495500"/>
                </a:cubicBezTo>
                <a:cubicBezTo>
                  <a:pt x="6080991" y="2496882"/>
                  <a:pt x="6081880" y="2498263"/>
                  <a:pt x="6082770" y="2499646"/>
                </a:cubicBezTo>
                <a:cubicBezTo>
                  <a:pt x="6081880" y="2498263"/>
                  <a:pt x="6083287" y="2511060"/>
                  <a:pt x="6081297" y="2512094"/>
                </a:cubicBezTo>
                <a:cubicBezTo>
                  <a:pt x="6077885" y="2513868"/>
                  <a:pt x="6048174" y="2493047"/>
                  <a:pt x="6043653" y="2489556"/>
                </a:cubicBezTo>
                <a:cubicBezTo>
                  <a:pt x="6023663" y="2480893"/>
                  <a:pt x="6073659" y="2517911"/>
                  <a:pt x="6069964" y="2519833"/>
                </a:cubicBezTo>
                <a:cubicBezTo>
                  <a:pt x="6069333" y="2520622"/>
                  <a:pt x="6066930" y="2519836"/>
                  <a:pt x="6063922" y="2518413"/>
                </a:cubicBezTo>
                <a:lnTo>
                  <a:pt x="6060899" y="2516775"/>
                </a:lnTo>
                <a:lnTo>
                  <a:pt x="6030775" y="2480923"/>
                </a:lnTo>
                <a:cubicBezTo>
                  <a:pt x="6027853" y="2477412"/>
                  <a:pt x="6016000" y="2458409"/>
                  <a:pt x="6012530" y="2459323"/>
                </a:cubicBezTo>
                <a:cubicBezTo>
                  <a:pt x="6009327" y="2460166"/>
                  <a:pt x="6021585" y="2473114"/>
                  <a:pt x="6021994" y="2474672"/>
                </a:cubicBezTo>
                <a:cubicBezTo>
                  <a:pt x="6033421" y="2487720"/>
                  <a:pt x="6043731" y="2500052"/>
                  <a:pt x="6053528" y="2512190"/>
                </a:cubicBezTo>
                <a:lnTo>
                  <a:pt x="6054330" y="2513216"/>
                </a:lnTo>
                <a:lnTo>
                  <a:pt x="6054250" y="2513174"/>
                </a:lnTo>
                <a:cubicBezTo>
                  <a:pt x="6048148" y="2509660"/>
                  <a:pt x="6044297" y="2507360"/>
                  <a:pt x="6052037" y="2513786"/>
                </a:cubicBezTo>
                <a:lnTo>
                  <a:pt x="6063387" y="2524796"/>
                </a:lnTo>
                <a:lnTo>
                  <a:pt x="6081975" y="2548559"/>
                </a:lnTo>
                <a:lnTo>
                  <a:pt x="6084684" y="2551735"/>
                </a:lnTo>
                <a:lnTo>
                  <a:pt x="6072682" y="2544166"/>
                </a:lnTo>
                <a:cubicBezTo>
                  <a:pt x="6067567" y="2540869"/>
                  <a:pt x="6061619" y="2536932"/>
                  <a:pt x="6054120" y="2531763"/>
                </a:cubicBezTo>
                <a:cubicBezTo>
                  <a:pt x="6046115" y="2526397"/>
                  <a:pt x="6040420" y="2521673"/>
                  <a:pt x="6033304" y="2517689"/>
                </a:cubicBezTo>
                <a:lnTo>
                  <a:pt x="6028956" y="2516561"/>
                </a:lnTo>
                <a:lnTo>
                  <a:pt x="6030978" y="2518085"/>
                </a:lnTo>
                <a:cubicBezTo>
                  <a:pt x="6034338" y="2521003"/>
                  <a:pt x="6037592" y="2524474"/>
                  <a:pt x="6040479" y="2529071"/>
                </a:cubicBezTo>
                <a:lnTo>
                  <a:pt x="6040553" y="2529273"/>
                </a:lnTo>
                <a:lnTo>
                  <a:pt x="6046125" y="2534077"/>
                </a:lnTo>
                <a:cubicBezTo>
                  <a:pt x="6055304" y="2540678"/>
                  <a:pt x="6067610" y="2545652"/>
                  <a:pt x="6063383" y="2549695"/>
                </a:cubicBezTo>
                <a:cubicBezTo>
                  <a:pt x="6064236" y="2549252"/>
                  <a:pt x="6059087" y="2546702"/>
                  <a:pt x="6052929" y="2543987"/>
                </a:cubicBezTo>
                <a:lnTo>
                  <a:pt x="6044760" y="2540666"/>
                </a:lnTo>
                <a:lnTo>
                  <a:pt x="6046093" y="2544279"/>
                </a:lnTo>
                <a:lnTo>
                  <a:pt x="6040727" y="2539026"/>
                </a:lnTo>
                <a:lnTo>
                  <a:pt x="6036425" y="2537278"/>
                </a:lnTo>
                <a:cubicBezTo>
                  <a:pt x="6036425" y="2537278"/>
                  <a:pt x="6028198" y="2528030"/>
                  <a:pt x="6027604" y="2534180"/>
                </a:cubicBezTo>
                <a:cubicBezTo>
                  <a:pt x="6027604" y="2534180"/>
                  <a:pt x="6035609" y="2539547"/>
                  <a:pt x="6039983" y="2542806"/>
                </a:cubicBezTo>
                <a:cubicBezTo>
                  <a:pt x="6037609" y="2546192"/>
                  <a:pt x="6035087" y="2549349"/>
                  <a:pt x="6035087" y="2549349"/>
                </a:cubicBezTo>
                <a:cubicBezTo>
                  <a:pt x="6036866" y="2552112"/>
                  <a:pt x="6051988" y="2561462"/>
                  <a:pt x="6055692" y="2567221"/>
                </a:cubicBezTo>
                <a:cubicBezTo>
                  <a:pt x="6055692" y="2567221"/>
                  <a:pt x="6061177" y="2575743"/>
                  <a:pt x="6048799" y="2567118"/>
                </a:cubicBezTo>
                <a:cubicBezTo>
                  <a:pt x="6039472" y="2560287"/>
                  <a:pt x="6048576" y="2563237"/>
                  <a:pt x="6040361" y="2561669"/>
                </a:cubicBezTo>
                <a:cubicBezTo>
                  <a:pt x="6045982" y="2562741"/>
                  <a:pt x="6042360" y="2568314"/>
                  <a:pt x="6038061" y="2568706"/>
                </a:cubicBezTo>
                <a:cubicBezTo>
                  <a:pt x="6038709" y="2568831"/>
                  <a:pt x="6037454" y="2567580"/>
                  <a:pt x="6035181" y="2565651"/>
                </a:cubicBezTo>
                <a:lnTo>
                  <a:pt x="6027713" y="2559722"/>
                </a:lnTo>
                <a:lnTo>
                  <a:pt x="6027474" y="2559430"/>
                </a:lnTo>
                <a:lnTo>
                  <a:pt x="5977566" y="2499150"/>
                </a:lnTo>
                <a:lnTo>
                  <a:pt x="5975942" y="2498058"/>
                </a:lnTo>
                <a:cubicBezTo>
                  <a:pt x="5976148" y="2500300"/>
                  <a:pt x="5994274" y="2522371"/>
                  <a:pt x="6002687" y="2537865"/>
                </a:cubicBezTo>
                <a:lnTo>
                  <a:pt x="6004327" y="2541902"/>
                </a:lnTo>
                <a:lnTo>
                  <a:pt x="6028097" y="2571547"/>
                </a:lnTo>
                <a:lnTo>
                  <a:pt x="6029009" y="2572821"/>
                </a:lnTo>
                <a:lnTo>
                  <a:pt x="6022164" y="2568636"/>
                </a:lnTo>
                <a:lnTo>
                  <a:pt x="6021030" y="2568319"/>
                </a:lnTo>
                <a:lnTo>
                  <a:pt x="6019608" y="2566408"/>
                </a:lnTo>
                <a:lnTo>
                  <a:pt x="6005650" y="2550365"/>
                </a:lnTo>
                <a:lnTo>
                  <a:pt x="6004566" y="2552872"/>
                </a:lnTo>
                <a:cubicBezTo>
                  <a:pt x="5994797" y="2553593"/>
                  <a:pt x="5978089" y="2514119"/>
                  <a:pt x="5962244" y="2506467"/>
                </a:cubicBezTo>
                <a:cubicBezTo>
                  <a:pt x="5963543" y="2507501"/>
                  <a:pt x="5963676" y="2508668"/>
                  <a:pt x="5962251" y="2509127"/>
                </a:cubicBezTo>
                <a:lnTo>
                  <a:pt x="5959491" y="2508656"/>
                </a:lnTo>
                <a:lnTo>
                  <a:pt x="5976928" y="2529773"/>
                </a:lnTo>
                <a:lnTo>
                  <a:pt x="6010534" y="2574721"/>
                </a:lnTo>
                <a:lnTo>
                  <a:pt x="6014989" y="2575804"/>
                </a:lnTo>
                <a:cubicBezTo>
                  <a:pt x="6017056" y="2577360"/>
                  <a:pt x="6018430" y="2580356"/>
                  <a:pt x="6017709" y="2585265"/>
                </a:cubicBezTo>
                <a:lnTo>
                  <a:pt x="6015640" y="2587867"/>
                </a:lnTo>
                <a:cubicBezTo>
                  <a:pt x="6001176" y="2581536"/>
                  <a:pt x="6004553" y="2575290"/>
                  <a:pt x="6009762" y="2574532"/>
                </a:cubicBezTo>
                <a:lnTo>
                  <a:pt x="6009887" y="2574562"/>
                </a:lnTo>
                <a:lnTo>
                  <a:pt x="5973138" y="2531366"/>
                </a:lnTo>
                <a:lnTo>
                  <a:pt x="5953188" y="2507580"/>
                </a:lnTo>
                <a:lnTo>
                  <a:pt x="5952907" y="2507532"/>
                </a:lnTo>
                <a:lnTo>
                  <a:pt x="5949081" y="2505692"/>
                </a:lnTo>
                <a:lnTo>
                  <a:pt x="5963140" y="2522521"/>
                </a:lnTo>
                <a:cubicBezTo>
                  <a:pt x="5978779" y="2542488"/>
                  <a:pt x="5993042" y="2563056"/>
                  <a:pt x="6006342" y="2583221"/>
                </a:cubicBezTo>
                <a:cubicBezTo>
                  <a:pt x="5986600" y="2561897"/>
                  <a:pt x="5967572" y="2540027"/>
                  <a:pt x="5948265" y="2518053"/>
                </a:cubicBezTo>
                <a:lnTo>
                  <a:pt x="5942194" y="2511367"/>
                </a:lnTo>
                <a:lnTo>
                  <a:pt x="5944287" y="2518368"/>
                </a:lnTo>
                <a:lnTo>
                  <a:pt x="5944396" y="2519308"/>
                </a:lnTo>
                <a:lnTo>
                  <a:pt x="5946474" y="2521580"/>
                </a:lnTo>
                <a:cubicBezTo>
                  <a:pt x="5962283" y="2539859"/>
                  <a:pt x="5977603" y="2558617"/>
                  <a:pt x="5992374" y="2577861"/>
                </a:cubicBezTo>
                <a:cubicBezTo>
                  <a:pt x="6003439" y="2592788"/>
                  <a:pt x="6018410" y="2609542"/>
                  <a:pt x="6020088" y="2622421"/>
                </a:cubicBezTo>
                <a:cubicBezTo>
                  <a:pt x="6023858" y="2630230"/>
                  <a:pt x="6025726" y="2629738"/>
                  <a:pt x="6028382" y="2633321"/>
                </a:cubicBezTo>
                <a:cubicBezTo>
                  <a:pt x="6035762" y="2641844"/>
                  <a:pt x="6039798" y="2649582"/>
                  <a:pt x="6030607" y="2641774"/>
                </a:cubicBezTo>
                <a:cubicBezTo>
                  <a:pt x="6015988" y="2626355"/>
                  <a:pt x="6008397" y="2618124"/>
                  <a:pt x="5997332" y="2603197"/>
                </a:cubicBezTo>
                <a:cubicBezTo>
                  <a:pt x="5977034" y="2579759"/>
                  <a:pt x="5958873" y="2557661"/>
                  <a:pt x="5940285" y="2535706"/>
                </a:cubicBezTo>
                <a:lnTo>
                  <a:pt x="5925118" y="2518749"/>
                </a:lnTo>
                <a:lnTo>
                  <a:pt x="5916948" y="2513604"/>
                </a:lnTo>
                <a:cubicBezTo>
                  <a:pt x="5913600" y="2506696"/>
                  <a:pt x="5908569" y="2500570"/>
                  <a:pt x="5902370" y="2494579"/>
                </a:cubicBezTo>
                <a:lnTo>
                  <a:pt x="5884684" y="2479639"/>
                </a:lnTo>
                <a:lnTo>
                  <a:pt x="5910346" y="2508029"/>
                </a:lnTo>
                <a:lnTo>
                  <a:pt x="5916948" y="2513604"/>
                </a:lnTo>
                <a:cubicBezTo>
                  <a:pt x="5919524" y="2514592"/>
                  <a:pt x="5923347" y="2519845"/>
                  <a:pt x="5927667" y="2527130"/>
                </a:cubicBezTo>
                <a:lnTo>
                  <a:pt x="5927746" y="2527277"/>
                </a:lnTo>
                <a:lnTo>
                  <a:pt x="5930730" y="2530579"/>
                </a:lnTo>
                <a:cubicBezTo>
                  <a:pt x="5949701" y="2553178"/>
                  <a:pt x="5968127" y="2576276"/>
                  <a:pt x="5985292" y="2597566"/>
                </a:cubicBezTo>
                <a:cubicBezTo>
                  <a:pt x="5990660" y="2604954"/>
                  <a:pt x="5998660" y="2614741"/>
                  <a:pt x="6001317" y="2618324"/>
                </a:cubicBezTo>
                <a:cubicBezTo>
                  <a:pt x="6002781" y="2623885"/>
                  <a:pt x="5998523" y="2620725"/>
                  <a:pt x="5999578" y="2624729"/>
                </a:cubicBezTo>
                <a:cubicBezTo>
                  <a:pt x="5999578" y="2624729"/>
                  <a:pt x="6001394" y="2631625"/>
                  <a:pt x="6002995" y="2631204"/>
                </a:cubicBezTo>
                <a:cubicBezTo>
                  <a:pt x="6001394" y="2631625"/>
                  <a:pt x="5989489" y="2620011"/>
                  <a:pt x="5979536" y="2609310"/>
                </a:cubicBezTo>
                <a:lnTo>
                  <a:pt x="5980781" y="2607563"/>
                </a:lnTo>
                <a:lnTo>
                  <a:pt x="5980849" y="2607632"/>
                </a:lnTo>
                <a:lnTo>
                  <a:pt x="5987085" y="2615352"/>
                </a:lnTo>
                <a:cubicBezTo>
                  <a:pt x="5991017" y="2619312"/>
                  <a:pt x="5995715" y="2623606"/>
                  <a:pt x="5997977" y="2625151"/>
                </a:cubicBezTo>
                <a:lnTo>
                  <a:pt x="5980849" y="2607632"/>
                </a:lnTo>
                <a:lnTo>
                  <a:pt x="5980786" y="2607555"/>
                </a:lnTo>
                <a:lnTo>
                  <a:pt x="5980781" y="2607563"/>
                </a:lnTo>
                <a:lnTo>
                  <a:pt x="5972131" y="2598717"/>
                </a:lnTo>
                <a:cubicBezTo>
                  <a:pt x="5956051" y="2582712"/>
                  <a:pt x="5966580" y="2595060"/>
                  <a:pt x="5979536" y="2609310"/>
                </a:cubicBezTo>
                <a:lnTo>
                  <a:pt x="5978992" y="2611101"/>
                </a:lnTo>
                <a:lnTo>
                  <a:pt x="5971569" y="2604845"/>
                </a:lnTo>
                <a:cubicBezTo>
                  <a:pt x="5967577" y="2600734"/>
                  <a:pt x="5964046" y="2596049"/>
                  <a:pt x="5960539" y="2591132"/>
                </a:cubicBezTo>
                <a:lnTo>
                  <a:pt x="5956021" y="2584864"/>
                </a:lnTo>
                <a:lnTo>
                  <a:pt x="5952638" y="2582689"/>
                </a:lnTo>
                <a:cubicBezTo>
                  <a:pt x="5949419" y="2579066"/>
                  <a:pt x="5945687" y="2573974"/>
                  <a:pt x="5942605" y="2569399"/>
                </a:cubicBezTo>
                <a:lnTo>
                  <a:pt x="5946318" y="2572353"/>
                </a:lnTo>
                <a:lnTo>
                  <a:pt x="5935951" y="2560935"/>
                </a:lnTo>
                <a:lnTo>
                  <a:pt x="5942605" y="2569399"/>
                </a:lnTo>
                <a:cubicBezTo>
                  <a:pt x="5928642" y="2554045"/>
                  <a:pt x="5901247" y="2528007"/>
                  <a:pt x="5921373" y="2552510"/>
                </a:cubicBezTo>
                <a:cubicBezTo>
                  <a:pt x="5921904" y="2557179"/>
                  <a:pt x="5920021" y="2564881"/>
                  <a:pt x="5926186" y="2574031"/>
                </a:cubicBezTo>
                <a:cubicBezTo>
                  <a:pt x="5929316" y="2580768"/>
                  <a:pt x="5939618" y="2584715"/>
                  <a:pt x="5938081" y="2591984"/>
                </a:cubicBezTo>
                <a:cubicBezTo>
                  <a:pt x="5937548" y="2587316"/>
                  <a:pt x="5916029" y="2592135"/>
                  <a:pt x="5918628" y="2594203"/>
                </a:cubicBezTo>
                <a:cubicBezTo>
                  <a:pt x="5916029" y="2592135"/>
                  <a:pt x="5905728" y="2588188"/>
                  <a:pt x="5901059" y="2588720"/>
                </a:cubicBezTo>
                <a:cubicBezTo>
                  <a:pt x="5863506" y="2580786"/>
                  <a:pt x="5835968" y="2532695"/>
                  <a:pt x="5797741" y="2498040"/>
                </a:cubicBezTo>
                <a:cubicBezTo>
                  <a:pt x="5612582" y="2328813"/>
                  <a:pt x="5355307" y="2128402"/>
                  <a:pt x="5144388" y="1996006"/>
                </a:cubicBezTo>
                <a:cubicBezTo>
                  <a:pt x="5128357" y="1983253"/>
                  <a:pt x="5139188" y="1991870"/>
                  <a:pt x="5121088" y="1981718"/>
                </a:cubicBezTo>
                <a:cubicBezTo>
                  <a:pt x="5097355" y="1967085"/>
                  <a:pt x="5216649" y="2049242"/>
                  <a:pt x="5235281" y="2064062"/>
                </a:cubicBezTo>
                <a:cubicBezTo>
                  <a:pt x="5370951" y="2158539"/>
                  <a:pt x="5506189" y="2252672"/>
                  <a:pt x="5655622" y="2384988"/>
                </a:cubicBezTo>
                <a:cubicBezTo>
                  <a:pt x="5707281" y="2430328"/>
                  <a:pt x="5772373" y="2486353"/>
                  <a:pt x="5813916" y="2532846"/>
                </a:cubicBezTo>
                <a:cubicBezTo>
                  <a:pt x="5830913" y="2550612"/>
                  <a:pt x="5847474" y="2568034"/>
                  <a:pt x="5855893" y="2579684"/>
                </a:cubicBezTo>
                <a:cubicBezTo>
                  <a:pt x="5855893" y="2579684"/>
                  <a:pt x="5875200" y="2621227"/>
                  <a:pt x="5871063" y="2626428"/>
                </a:cubicBezTo>
                <a:cubicBezTo>
                  <a:pt x="5861912" y="2632595"/>
                  <a:pt x="5789408" y="2552982"/>
                  <a:pt x="5775446" y="2537629"/>
                </a:cubicBezTo>
                <a:cubicBezTo>
                  <a:pt x="5646181" y="2412864"/>
                  <a:pt x="5478262" y="2287780"/>
                  <a:pt x="5326374" y="2175447"/>
                </a:cubicBezTo>
                <a:cubicBezTo>
                  <a:pt x="5070779" y="1989821"/>
                  <a:pt x="4813978" y="1838619"/>
                  <a:pt x="4565852" y="1697856"/>
                </a:cubicBezTo>
                <a:lnTo>
                  <a:pt x="4559607" y="1694236"/>
                </a:lnTo>
                <a:lnTo>
                  <a:pt x="4553072" y="1692021"/>
                </a:lnTo>
                <a:cubicBezTo>
                  <a:pt x="4545961" y="1688677"/>
                  <a:pt x="4560641" y="1699665"/>
                  <a:pt x="4562997" y="1701428"/>
                </a:cubicBezTo>
                <a:cubicBezTo>
                  <a:pt x="4564266" y="1702377"/>
                  <a:pt x="4564266" y="1702377"/>
                  <a:pt x="4564266" y="1702377"/>
                </a:cubicBezTo>
                <a:cubicBezTo>
                  <a:pt x="4565534" y="1703326"/>
                  <a:pt x="4565534" y="1703326"/>
                  <a:pt x="4565534" y="1703326"/>
                </a:cubicBezTo>
                <a:cubicBezTo>
                  <a:pt x="4571377" y="1705721"/>
                  <a:pt x="4571377" y="1705721"/>
                  <a:pt x="4571377" y="1705721"/>
                </a:cubicBezTo>
                <a:cubicBezTo>
                  <a:pt x="4575002" y="1708434"/>
                  <a:pt x="4578627" y="1711146"/>
                  <a:pt x="4580983" y="1712910"/>
                </a:cubicBezTo>
                <a:cubicBezTo>
                  <a:pt x="4553493" y="1703925"/>
                  <a:pt x="4520652" y="1686979"/>
                  <a:pt x="4494248" y="1676545"/>
                </a:cubicBezTo>
                <a:cubicBezTo>
                  <a:pt x="4491711" y="1674646"/>
                  <a:pt x="4492030" y="1676864"/>
                  <a:pt x="4495655" y="1679577"/>
                </a:cubicBezTo>
                <a:cubicBezTo>
                  <a:pt x="4471332" y="1669006"/>
                  <a:pt x="4447959" y="1657166"/>
                  <a:pt x="4424724" y="1647408"/>
                </a:cubicBezTo>
                <a:cubicBezTo>
                  <a:pt x="4422368" y="1645644"/>
                  <a:pt x="4422507" y="1647727"/>
                  <a:pt x="4426131" y="1650440"/>
                </a:cubicBezTo>
                <a:cubicBezTo>
                  <a:pt x="4355497" y="1620330"/>
                  <a:pt x="4285347" y="1588252"/>
                  <a:pt x="4216293" y="1554378"/>
                </a:cubicBezTo>
                <a:lnTo>
                  <a:pt x="4066115" y="1475449"/>
                </a:lnTo>
                <a:lnTo>
                  <a:pt x="4131515" y="1568536"/>
                </a:lnTo>
                <a:cubicBezTo>
                  <a:pt x="4196684" y="1654984"/>
                  <a:pt x="4271648" y="1741320"/>
                  <a:pt x="4341511" y="1827528"/>
                </a:cubicBezTo>
                <a:cubicBezTo>
                  <a:pt x="4476119" y="1993832"/>
                  <a:pt x="4617319" y="2163990"/>
                  <a:pt x="4774411" y="2332230"/>
                </a:cubicBezTo>
                <a:lnTo>
                  <a:pt x="4790031" y="2348297"/>
                </a:lnTo>
                <a:lnTo>
                  <a:pt x="4820374" y="2341659"/>
                </a:lnTo>
                <a:cubicBezTo>
                  <a:pt x="4835006" y="2337997"/>
                  <a:pt x="4851603" y="2331997"/>
                  <a:pt x="4866998" y="2333054"/>
                </a:cubicBezTo>
                <a:cubicBezTo>
                  <a:pt x="4872130" y="2333406"/>
                  <a:pt x="4877128" y="2334543"/>
                  <a:pt x="4881875" y="2336812"/>
                </a:cubicBezTo>
                <a:cubicBezTo>
                  <a:pt x="4853961" y="2356035"/>
                  <a:pt x="4825422" y="2339294"/>
                  <a:pt x="4796700" y="2353457"/>
                </a:cubicBezTo>
                <a:lnTo>
                  <a:pt x="4795586" y="2354009"/>
                </a:lnTo>
                <a:lnTo>
                  <a:pt x="4820055" y="2379179"/>
                </a:lnTo>
                <a:lnTo>
                  <a:pt x="4845436" y="2380929"/>
                </a:lnTo>
                <a:cubicBezTo>
                  <a:pt x="4883441" y="2388172"/>
                  <a:pt x="4918291" y="2404323"/>
                  <a:pt x="4952492" y="2424807"/>
                </a:cubicBezTo>
                <a:lnTo>
                  <a:pt x="4887545" y="2448600"/>
                </a:lnTo>
                <a:lnTo>
                  <a:pt x="4922169" y="2484214"/>
                </a:lnTo>
                <a:lnTo>
                  <a:pt x="4924095" y="2483620"/>
                </a:lnTo>
                <a:cubicBezTo>
                  <a:pt x="4928216" y="2483064"/>
                  <a:pt x="4931920" y="2484007"/>
                  <a:pt x="4933528" y="2488937"/>
                </a:cubicBezTo>
                <a:lnTo>
                  <a:pt x="4929057" y="2491298"/>
                </a:lnTo>
                <a:lnTo>
                  <a:pt x="4937145" y="2499618"/>
                </a:lnTo>
                <a:cubicBezTo>
                  <a:pt x="5038904" y="2598209"/>
                  <a:pt x="5149215" y="2704521"/>
                  <a:pt x="5258863" y="2796697"/>
                </a:cubicBezTo>
                <a:lnTo>
                  <a:pt x="5296559" y="2826643"/>
                </a:lnTo>
                <a:lnTo>
                  <a:pt x="5299723" y="2825808"/>
                </a:lnTo>
                <a:cubicBezTo>
                  <a:pt x="5307625" y="2823983"/>
                  <a:pt x="5315622" y="2822747"/>
                  <a:pt x="5323321" y="2823276"/>
                </a:cubicBezTo>
                <a:cubicBezTo>
                  <a:pt x="5328451" y="2823629"/>
                  <a:pt x="5333450" y="2824765"/>
                  <a:pt x="5338198" y="2827035"/>
                </a:cubicBezTo>
                <a:cubicBezTo>
                  <a:pt x="5331219" y="2831840"/>
                  <a:pt x="5324201" y="2834398"/>
                  <a:pt x="5317152" y="2835753"/>
                </a:cubicBezTo>
                <a:lnTo>
                  <a:pt x="5308774" y="2836345"/>
                </a:lnTo>
                <a:lnTo>
                  <a:pt x="5367947" y="2883352"/>
                </a:lnTo>
                <a:cubicBezTo>
                  <a:pt x="5385379" y="2894614"/>
                  <a:pt x="5475786" y="2953107"/>
                  <a:pt x="5471201" y="2963144"/>
                </a:cubicBezTo>
                <a:cubicBezTo>
                  <a:pt x="5466746" y="2968077"/>
                  <a:pt x="5422604" y="2955831"/>
                  <a:pt x="5422604" y="2955831"/>
                </a:cubicBezTo>
                <a:cubicBezTo>
                  <a:pt x="5416168" y="2952631"/>
                  <a:pt x="5407975" y="2947660"/>
                  <a:pt x="5398853" y="2941755"/>
                </a:cubicBezTo>
                <a:lnTo>
                  <a:pt x="5376599" y="2926830"/>
                </a:lnTo>
                <a:lnTo>
                  <a:pt x="5362655" y="2931938"/>
                </a:lnTo>
                <a:lnTo>
                  <a:pt x="5395653" y="2953976"/>
                </a:lnTo>
                <a:cubicBezTo>
                  <a:pt x="5415442" y="2967274"/>
                  <a:pt x="5431923" y="2981034"/>
                  <a:pt x="5438910" y="2998907"/>
                </a:cubicBezTo>
                <a:cubicBezTo>
                  <a:pt x="5439149" y="3003601"/>
                  <a:pt x="5444730" y="3013117"/>
                  <a:pt x="5447195" y="3015343"/>
                </a:cubicBezTo>
                <a:cubicBezTo>
                  <a:pt x="5444730" y="3013117"/>
                  <a:pt x="5443498" y="3035135"/>
                  <a:pt x="5448191" y="3034896"/>
                </a:cubicBezTo>
                <a:cubicBezTo>
                  <a:pt x="5441270" y="3037602"/>
                  <a:pt x="5435690" y="3028086"/>
                  <a:pt x="5428531" y="3026100"/>
                </a:cubicBezTo>
                <a:cubicBezTo>
                  <a:pt x="5418496" y="3021516"/>
                  <a:pt x="5411206" y="3024635"/>
                  <a:pt x="5406514" y="3024875"/>
                </a:cubicBezTo>
                <a:cubicBezTo>
                  <a:pt x="5379046" y="3009031"/>
                  <a:pt x="5409218" y="3031794"/>
                  <a:pt x="5426650" y="3043056"/>
                </a:cubicBezTo>
                <a:lnTo>
                  <a:pt x="5417211" y="3037877"/>
                </a:lnTo>
                <a:lnTo>
                  <a:pt x="5430171" y="3046235"/>
                </a:lnTo>
                <a:lnTo>
                  <a:pt x="5426650" y="3043056"/>
                </a:lnTo>
                <a:cubicBezTo>
                  <a:pt x="5431668" y="3045347"/>
                  <a:pt x="5437301" y="3048195"/>
                  <a:pt x="5441402" y="3050778"/>
                </a:cubicBezTo>
                <a:lnTo>
                  <a:pt x="5444103" y="3053760"/>
                </a:lnTo>
                <a:lnTo>
                  <a:pt x="5451025" y="3057190"/>
                </a:lnTo>
                <a:cubicBezTo>
                  <a:pt x="5456450" y="3059845"/>
                  <a:pt x="5461649" y="3062562"/>
                  <a:pt x="5466359" y="3065827"/>
                </a:cubicBezTo>
                <a:lnTo>
                  <a:pt x="5473746" y="3072127"/>
                </a:lnTo>
                <a:lnTo>
                  <a:pt x="5472068" y="3072956"/>
                </a:lnTo>
                <a:cubicBezTo>
                  <a:pt x="5455890" y="3062507"/>
                  <a:pt x="5441985" y="3054142"/>
                  <a:pt x="5460405" y="3067385"/>
                </a:cubicBezTo>
                <a:lnTo>
                  <a:pt x="5470548" y="3074470"/>
                </a:lnTo>
                <a:lnTo>
                  <a:pt x="5470541" y="3074477"/>
                </a:lnTo>
                <a:lnTo>
                  <a:pt x="5470630" y="3074527"/>
                </a:lnTo>
                <a:lnTo>
                  <a:pt x="5490713" y="3088556"/>
                </a:lnTo>
                <a:cubicBezTo>
                  <a:pt x="5488819" y="3086577"/>
                  <a:pt x="5483813" y="3082645"/>
                  <a:pt x="5479263" y="3079415"/>
                </a:cubicBezTo>
                <a:lnTo>
                  <a:pt x="5470630" y="3074527"/>
                </a:lnTo>
                <a:lnTo>
                  <a:pt x="5470548" y="3074470"/>
                </a:lnTo>
                <a:lnTo>
                  <a:pt x="5472068" y="3072956"/>
                </a:lnTo>
                <a:cubicBezTo>
                  <a:pt x="5484255" y="3081023"/>
                  <a:pt x="5497659" y="3090867"/>
                  <a:pt x="5497506" y="3092516"/>
                </a:cubicBezTo>
                <a:cubicBezTo>
                  <a:pt x="5497659" y="3090867"/>
                  <a:pt x="5490559" y="3090204"/>
                  <a:pt x="5490559" y="3090204"/>
                </a:cubicBezTo>
                <a:cubicBezTo>
                  <a:pt x="5486436" y="3089819"/>
                  <a:pt x="5490252" y="3093502"/>
                  <a:pt x="5484526" y="3092967"/>
                </a:cubicBezTo>
                <a:cubicBezTo>
                  <a:pt x="5480557" y="3090934"/>
                  <a:pt x="5469592" y="3084644"/>
                  <a:pt x="5461424" y="3080557"/>
                </a:cubicBezTo>
                <a:cubicBezTo>
                  <a:pt x="5437612" y="3067108"/>
                  <a:pt x="5411809" y="3052712"/>
                  <a:pt x="5386410" y="3037696"/>
                </a:cubicBezTo>
                <a:lnTo>
                  <a:pt x="5382664" y="3035292"/>
                </a:lnTo>
                <a:lnTo>
                  <a:pt x="5382506" y="3035238"/>
                </a:lnTo>
                <a:cubicBezTo>
                  <a:pt x="5374612" y="3032169"/>
                  <a:pt x="5368805" y="3029256"/>
                  <a:pt x="5367409" y="3026877"/>
                </a:cubicBezTo>
                <a:lnTo>
                  <a:pt x="5360827" y="3021278"/>
                </a:lnTo>
                <a:lnTo>
                  <a:pt x="5337392" y="3006239"/>
                </a:lnTo>
                <a:lnTo>
                  <a:pt x="5335990" y="3006879"/>
                </a:lnTo>
                <a:lnTo>
                  <a:pt x="5346252" y="3015611"/>
                </a:lnTo>
                <a:cubicBezTo>
                  <a:pt x="5353179" y="3020745"/>
                  <a:pt x="5360045" y="3024706"/>
                  <a:pt x="5367409" y="3026877"/>
                </a:cubicBezTo>
                <a:lnTo>
                  <a:pt x="5373820" y="3034096"/>
                </a:lnTo>
                <a:lnTo>
                  <a:pt x="5393031" y="3046282"/>
                </a:lnTo>
                <a:cubicBezTo>
                  <a:pt x="5417733" y="3061025"/>
                  <a:pt x="5442505" y="3075326"/>
                  <a:pt x="5468951" y="3091514"/>
                </a:cubicBezTo>
                <a:cubicBezTo>
                  <a:pt x="5485487" y="3099986"/>
                  <a:pt x="5494849" y="3106127"/>
                  <a:pt x="5512453" y="3118024"/>
                </a:cubicBezTo>
                <a:cubicBezTo>
                  <a:pt x="5521661" y="3125814"/>
                  <a:pt x="5513366" y="3123099"/>
                  <a:pt x="5503749" y="3117212"/>
                </a:cubicBezTo>
                <a:cubicBezTo>
                  <a:pt x="5499781" y="3115179"/>
                  <a:pt x="5499960" y="3113255"/>
                  <a:pt x="5491639" y="3110816"/>
                </a:cubicBezTo>
                <a:cubicBezTo>
                  <a:pt x="5478660" y="3111268"/>
                  <a:pt x="5459681" y="3099241"/>
                  <a:pt x="5443144" y="3090769"/>
                </a:cubicBezTo>
                <a:cubicBezTo>
                  <a:pt x="5421743" y="3079347"/>
                  <a:pt x="5400730" y="3067304"/>
                  <a:pt x="5380109" y="3054700"/>
                </a:cubicBezTo>
                <a:lnTo>
                  <a:pt x="5377527" y="3053022"/>
                </a:lnTo>
                <a:lnTo>
                  <a:pt x="5376582" y="3053068"/>
                </a:lnTo>
                <a:lnTo>
                  <a:pt x="5369333" y="3052150"/>
                </a:lnTo>
                <a:lnTo>
                  <a:pt x="5376922" y="3057045"/>
                </a:lnTo>
                <a:cubicBezTo>
                  <a:pt x="5401761" y="3072493"/>
                  <a:pt x="5426451" y="3087686"/>
                  <a:pt x="5450719" y="3103671"/>
                </a:cubicBezTo>
                <a:cubicBezTo>
                  <a:pt x="5428648" y="3093851"/>
                  <a:pt x="5406023" y="3083147"/>
                  <a:pt x="5383765" y="3070987"/>
                </a:cubicBezTo>
                <a:lnTo>
                  <a:pt x="5364864" y="3059873"/>
                </a:lnTo>
                <a:lnTo>
                  <a:pt x="5367304" y="3063346"/>
                </a:lnTo>
                <a:lnTo>
                  <a:pt x="5367397" y="3063615"/>
                </a:lnTo>
                <a:lnTo>
                  <a:pt x="5394128" y="3079403"/>
                </a:lnTo>
                <a:lnTo>
                  <a:pt x="5442757" y="3108586"/>
                </a:lnTo>
                <a:lnTo>
                  <a:pt x="5442706" y="3108467"/>
                </a:lnTo>
                <a:cubicBezTo>
                  <a:pt x="5442602" y="3103204"/>
                  <a:pt x="5448210" y="3098850"/>
                  <a:pt x="5456822" y="3112083"/>
                </a:cubicBezTo>
                <a:lnTo>
                  <a:pt x="5454596" y="3114550"/>
                </a:lnTo>
                <a:cubicBezTo>
                  <a:pt x="5449870" y="3116065"/>
                  <a:pt x="5446689" y="3115200"/>
                  <a:pt x="5444816" y="3113416"/>
                </a:cubicBezTo>
                <a:lnTo>
                  <a:pt x="5443018" y="3109198"/>
                </a:lnTo>
                <a:lnTo>
                  <a:pt x="5393176" y="3083403"/>
                </a:lnTo>
                <a:lnTo>
                  <a:pt x="5369490" y="3069656"/>
                </a:lnTo>
                <a:lnTo>
                  <a:pt x="5370406" y="3072302"/>
                </a:lnTo>
                <a:cubicBezTo>
                  <a:pt x="5370188" y="3073784"/>
                  <a:pt x="5369014" y="3073844"/>
                  <a:pt x="5367781" y="3072730"/>
                </a:cubicBezTo>
                <a:cubicBezTo>
                  <a:pt x="5377924" y="3087111"/>
                  <a:pt x="5419600" y="3097131"/>
                  <a:pt x="5420489" y="3106887"/>
                </a:cubicBezTo>
                <a:lnTo>
                  <a:pt x="5418193" y="3108367"/>
                </a:lnTo>
                <a:lnTo>
                  <a:pt x="5436304" y="3119512"/>
                </a:lnTo>
                <a:lnTo>
                  <a:pt x="5438422" y="3120600"/>
                </a:lnTo>
                <a:lnTo>
                  <a:pt x="5438920" y="3121667"/>
                </a:lnTo>
                <a:lnTo>
                  <a:pt x="5444169" y="3127735"/>
                </a:lnTo>
                <a:lnTo>
                  <a:pt x="5442763" y="3127043"/>
                </a:lnTo>
                <a:lnTo>
                  <a:pt x="5409626" y="3108448"/>
                </a:lnTo>
                <a:lnTo>
                  <a:pt x="5405376" y="3107488"/>
                </a:lnTo>
                <a:cubicBezTo>
                  <a:pt x="5388714" y="3101726"/>
                  <a:pt x="5363974" y="3087457"/>
                  <a:pt x="5361727" y="3087621"/>
                </a:cubicBezTo>
                <a:lnTo>
                  <a:pt x="5363071" y="3089044"/>
                </a:lnTo>
                <a:lnTo>
                  <a:pt x="5430707" y="3128413"/>
                </a:lnTo>
                <a:lnTo>
                  <a:pt x="5431034" y="3128600"/>
                </a:lnTo>
                <a:lnTo>
                  <a:pt x="5438106" y="3134997"/>
                </a:lnTo>
                <a:cubicBezTo>
                  <a:pt x="5440381" y="3136925"/>
                  <a:pt x="5441819" y="3137957"/>
                  <a:pt x="5441591" y="3137337"/>
                </a:cubicBezTo>
                <a:cubicBezTo>
                  <a:pt x="5441909" y="3141644"/>
                  <a:pt x="5437003" y="3146129"/>
                  <a:pt x="5435025" y="3140758"/>
                </a:cubicBezTo>
                <a:cubicBezTo>
                  <a:pt x="5437917" y="3148607"/>
                  <a:pt x="5433517" y="3140108"/>
                  <a:pt x="5441781" y="3148190"/>
                </a:cubicBezTo>
                <a:cubicBezTo>
                  <a:pt x="5452317" y="3158991"/>
                  <a:pt x="5443012" y="3154975"/>
                  <a:pt x="5443012" y="3154975"/>
                </a:cubicBezTo>
                <a:cubicBezTo>
                  <a:pt x="5436724" y="3152262"/>
                  <a:pt x="5425025" y="3138875"/>
                  <a:pt x="5422008" y="3137573"/>
                </a:cubicBezTo>
                <a:cubicBezTo>
                  <a:pt x="5422008" y="3137573"/>
                  <a:pt x="5419307" y="3140578"/>
                  <a:pt x="5416355" y="3143473"/>
                </a:cubicBezTo>
                <a:cubicBezTo>
                  <a:pt x="5412424" y="3139692"/>
                  <a:pt x="5405819" y="3132673"/>
                  <a:pt x="5405819" y="3132673"/>
                </a:cubicBezTo>
                <a:cubicBezTo>
                  <a:pt x="5399849" y="3134266"/>
                  <a:pt x="5410318" y="3140868"/>
                  <a:pt x="5410318" y="3140868"/>
                </a:cubicBezTo>
                <a:lnTo>
                  <a:pt x="5412748" y="3144826"/>
                </a:lnTo>
                <a:lnTo>
                  <a:pt x="5418808" y="3149261"/>
                </a:lnTo>
                <a:lnTo>
                  <a:pt x="5415026" y="3148536"/>
                </a:lnTo>
                <a:lnTo>
                  <a:pt x="5419639" y="3156052"/>
                </a:lnTo>
                <a:cubicBezTo>
                  <a:pt x="5423326" y="3161682"/>
                  <a:pt x="5426683" y="3166344"/>
                  <a:pt x="5426980" y="3165430"/>
                </a:cubicBezTo>
                <a:cubicBezTo>
                  <a:pt x="5423684" y="3170262"/>
                  <a:pt x="5416762" y="3158937"/>
                  <a:pt x="5408749" y="3150962"/>
                </a:cubicBezTo>
                <a:lnTo>
                  <a:pt x="5403097" y="3146252"/>
                </a:lnTo>
                <a:lnTo>
                  <a:pt x="5402885" y="3146211"/>
                </a:lnTo>
                <a:cubicBezTo>
                  <a:pt x="5397879" y="3144115"/>
                  <a:pt x="5393921" y="3141474"/>
                  <a:pt x="5390492" y="3138636"/>
                </a:cubicBezTo>
                <a:lnTo>
                  <a:pt x="5388658" y="3136891"/>
                </a:lnTo>
                <a:lnTo>
                  <a:pt x="5390484" y="3140995"/>
                </a:lnTo>
                <a:cubicBezTo>
                  <a:pt x="5395578" y="3147363"/>
                  <a:pt x="5401170" y="3152208"/>
                  <a:pt x="5407774" y="3159228"/>
                </a:cubicBezTo>
                <a:cubicBezTo>
                  <a:pt x="5414102" y="3165780"/>
                  <a:pt x="5418960" y="3171003"/>
                  <a:pt x="5423048" y="3175510"/>
                </a:cubicBezTo>
                <a:lnTo>
                  <a:pt x="5432481" y="3186110"/>
                </a:lnTo>
                <a:lnTo>
                  <a:pt x="5428903" y="3183957"/>
                </a:lnTo>
                <a:lnTo>
                  <a:pt x="5402419" y="3169510"/>
                </a:lnTo>
                <a:lnTo>
                  <a:pt x="5389700" y="3160114"/>
                </a:lnTo>
                <a:cubicBezTo>
                  <a:pt x="5382093" y="3153531"/>
                  <a:pt x="5384992" y="3156954"/>
                  <a:pt x="5389457" y="3162399"/>
                </a:cubicBezTo>
                <a:lnTo>
                  <a:pt x="5389513" y="3162470"/>
                </a:lnTo>
                <a:lnTo>
                  <a:pt x="5388369" y="3161847"/>
                </a:lnTo>
                <a:cubicBezTo>
                  <a:pt x="5374791" y="3154169"/>
                  <a:pt x="5360938" y="3146017"/>
                  <a:pt x="5346196" y="3136880"/>
                </a:cubicBezTo>
                <a:cubicBezTo>
                  <a:pt x="5344592" y="3136731"/>
                  <a:pt x="5329812" y="3126758"/>
                  <a:pt x="5329504" y="3130056"/>
                </a:cubicBezTo>
                <a:cubicBezTo>
                  <a:pt x="5329170" y="3133629"/>
                  <a:pt x="5349857" y="3142211"/>
                  <a:pt x="5353800" y="3144519"/>
                </a:cubicBezTo>
                <a:lnTo>
                  <a:pt x="5394098" y="3168368"/>
                </a:lnTo>
                <a:lnTo>
                  <a:pt x="5396209" y="3171083"/>
                </a:lnTo>
                <a:cubicBezTo>
                  <a:pt x="5398105" y="3173817"/>
                  <a:pt x="5399274" y="3176059"/>
                  <a:pt x="5398599" y="3176810"/>
                </a:cubicBezTo>
                <a:cubicBezTo>
                  <a:pt x="5397308" y="3180770"/>
                  <a:pt x="5352606" y="3137507"/>
                  <a:pt x="5364424" y="3155810"/>
                </a:cubicBezTo>
                <a:cubicBezTo>
                  <a:pt x="5368606" y="3159699"/>
                  <a:pt x="5394012" y="3185602"/>
                  <a:pt x="5392820" y="3189257"/>
                </a:cubicBezTo>
                <a:cubicBezTo>
                  <a:pt x="5392124" y="3191389"/>
                  <a:pt x="5379272" y="3192097"/>
                  <a:pt x="5380781" y="3192748"/>
                </a:cubicBezTo>
                <a:cubicBezTo>
                  <a:pt x="5379272" y="3192097"/>
                  <a:pt x="5377762" y="3191446"/>
                  <a:pt x="5376253" y="3190795"/>
                </a:cubicBezTo>
                <a:cubicBezTo>
                  <a:pt x="5379490" y="3196708"/>
                  <a:pt x="5397377" y="3213112"/>
                  <a:pt x="5381566" y="3201774"/>
                </a:cubicBezTo>
                <a:cubicBezTo>
                  <a:pt x="5364591" y="3187847"/>
                  <a:pt x="5386563" y="3208446"/>
                  <a:pt x="5394675" y="3216116"/>
                </a:cubicBezTo>
                <a:lnTo>
                  <a:pt x="5396506" y="3217901"/>
                </a:lnTo>
                <a:lnTo>
                  <a:pt x="5345571" y="3188692"/>
                </a:lnTo>
                <a:lnTo>
                  <a:pt x="5338685" y="3189106"/>
                </a:lnTo>
                <a:lnTo>
                  <a:pt x="5379991" y="3215427"/>
                </a:lnTo>
                <a:cubicBezTo>
                  <a:pt x="5372739" y="3212671"/>
                  <a:pt x="5365910" y="3209401"/>
                  <a:pt x="5359295" y="3205869"/>
                </a:cubicBezTo>
                <a:lnTo>
                  <a:pt x="5344687" y="3197499"/>
                </a:lnTo>
                <a:lnTo>
                  <a:pt x="5342525" y="3195698"/>
                </a:lnTo>
                <a:lnTo>
                  <a:pt x="5333525" y="3189416"/>
                </a:lnTo>
                <a:lnTo>
                  <a:pt x="5332828" y="3189458"/>
                </a:lnTo>
                <a:lnTo>
                  <a:pt x="5332973" y="3190768"/>
                </a:lnTo>
                <a:lnTo>
                  <a:pt x="5330901" y="3189574"/>
                </a:lnTo>
                <a:lnTo>
                  <a:pt x="5325237" y="3189914"/>
                </a:lnTo>
                <a:lnTo>
                  <a:pt x="5336325" y="3196911"/>
                </a:lnTo>
                <a:lnTo>
                  <a:pt x="5337529" y="3198770"/>
                </a:lnTo>
                <a:cubicBezTo>
                  <a:pt x="5339020" y="3201004"/>
                  <a:pt x="5340191" y="3202856"/>
                  <a:pt x="5340041" y="3203312"/>
                </a:cubicBezTo>
                <a:cubicBezTo>
                  <a:pt x="5339744" y="3204226"/>
                  <a:pt x="5334141" y="3199637"/>
                  <a:pt x="5327826" y="3194480"/>
                </a:cubicBezTo>
                <a:lnTo>
                  <a:pt x="5322719" y="3190688"/>
                </a:lnTo>
                <a:lnTo>
                  <a:pt x="5323202" y="3194210"/>
                </a:lnTo>
                <a:lnTo>
                  <a:pt x="5331650" y="3201776"/>
                </a:lnTo>
                <a:lnTo>
                  <a:pt x="5338243" y="3207546"/>
                </a:lnTo>
                <a:lnTo>
                  <a:pt x="5356150" y="3215143"/>
                </a:lnTo>
                <a:lnTo>
                  <a:pt x="5368254" y="3218063"/>
                </a:lnTo>
                <a:lnTo>
                  <a:pt x="5365241" y="3215880"/>
                </a:lnTo>
                <a:lnTo>
                  <a:pt x="5362941" y="3213705"/>
                </a:lnTo>
                <a:lnTo>
                  <a:pt x="5370833" y="3218685"/>
                </a:lnTo>
                <a:lnTo>
                  <a:pt x="5377433" y="3220276"/>
                </a:lnTo>
                <a:cubicBezTo>
                  <a:pt x="5384972" y="3220621"/>
                  <a:pt x="5392842" y="3219844"/>
                  <a:pt x="5400704" y="3218673"/>
                </a:cubicBezTo>
                <a:cubicBezTo>
                  <a:pt x="5413623" y="3215914"/>
                  <a:pt x="5438967" y="3213709"/>
                  <a:pt x="5439253" y="3243194"/>
                </a:cubicBezTo>
                <a:lnTo>
                  <a:pt x="5407701" y="3241869"/>
                </a:lnTo>
                <a:lnTo>
                  <a:pt x="5424709" y="3252116"/>
                </a:lnTo>
                <a:lnTo>
                  <a:pt x="5438742" y="3259121"/>
                </a:lnTo>
                <a:lnTo>
                  <a:pt x="5468313" y="3287978"/>
                </a:lnTo>
                <a:lnTo>
                  <a:pt x="5472709" y="3292539"/>
                </a:lnTo>
                <a:lnTo>
                  <a:pt x="5469066" y="3290815"/>
                </a:lnTo>
                <a:cubicBezTo>
                  <a:pt x="5463596" y="3288157"/>
                  <a:pt x="5460590" y="3286802"/>
                  <a:pt x="5459235" y="3286382"/>
                </a:cubicBezTo>
                <a:lnTo>
                  <a:pt x="5459271" y="3286866"/>
                </a:lnTo>
                <a:lnTo>
                  <a:pt x="5444738" y="3273071"/>
                </a:lnTo>
                <a:cubicBezTo>
                  <a:pt x="5434172" y="3263907"/>
                  <a:pt x="5423570" y="3255511"/>
                  <a:pt x="5412819" y="3247571"/>
                </a:cubicBezTo>
                <a:lnTo>
                  <a:pt x="5407271" y="3241850"/>
                </a:lnTo>
                <a:lnTo>
                  <a:pt x="5366483" y="3240137"/>
                </a:lnTo>
                <a:lnTo>
                  <a:pt x="5355196" y="3240588"/>
                </a:lnTo>
                <a:lnTo>
                  <a:pt x="5364901" y="3251992"/>
                </a:lnTo>
                <a:cubicBezTo>
                  <a:pt x="5366058" y="3253844"/>
                  <a:pt x="5364366" y="3252983"/>
                  <a:pt x="5357780" y="3247449"/>
                </a:cubicBezTo>
                <a:lnTo>
                  <a:pt x="5350884" y="3242049"/>
                </a:lnTo>
                <a:lnTo>
                  <a:pt x="5342176" y="3245886"/>
                </a:lnTo>
                <a:cubicBezTo>
                  <a:pt x="5339959" y="3250244"/>
                  <a:pt x="5350437" y="3253373"/>
                  <a:pt x="5351967" y="3253601"/>
                </a:cubicBezTo>
                <a:cubicBezTo>
                  <a:pt x="5356555" y="3254287"/>
                  <a:pt x="5374062" y="3252213"/>
                  <a:pt x="5376022" y="3260028"/>
                </a:cubicBezTo>
                <a:cubicBezTo>
                  <a:pt x="5376675" y="3266119"/>
                  <a:pt x="5355036" y="3264448"/>
                  <a:pt x="5353507" y="3264220"/>
                </a:cubicBezTo>
                <a:lnTo>
                  <a:pt x="5343443" y="3265610"/>
                </a:lnTo>
                <a:lnTo>
                  <a:pt x="5350028" y="3274853"/>
                </a:lnTo>
                <a:cubicBezTo>
                  <a:pt x="5354091" y="3278778"/>
                  <a:pt x="5358711" y="3282422"/>
                  <a:pt x="5362844" y="3286464"/>
                </a:cubicBezTo>
                <a:cubicBezTo>
                  <a:pt x="5379885" y="3304588"/>
                  <a:pt x="5397553" y="3316381"/>
                  <a:pt x="5412489" y="3335681"/>
                </a:cubicBezTo>
                <a:cubicBezTo>
                  <a:pt x="5390889" y="3320107"/>
                  <a:pt x="5377780" y="3305764"/>
                  <a:pt x="5356279" y="3289884"/>
                </a:cubicBezTo>
                <a:cubicBezTo>
                  <a:pt x="5353135" y="3288528"/>
                  <a:pt x="5349307" y="3285313"/>
                  <a:pt x="5344739" y="3280954"/>
                </a:cubicBezTo>
                <a:lnTo>
                  <a:pt x="5330969" y="3267335"/>
                </a:lnTo>
                <a:lnTo>
                  <a:pt x="5322109" y="3268559"/>
                </a:lnTo>
                <a:lnTo>
                  <a:pt x="5328960" y="3276012"/>
                </a:lnTo>
                <a:cubicBezTo>
                  <a:pt x="5329872" y="3278489"/>
                  <a:pt x="5328582" y="3282450"/>
                  <a:pt x="5328582" y="3282450"/>
                </a:cubicBezTo>
                <a:cubicBezTo>
                  <a:pt x="5334589" y="3291296"/>
                  <a:pt x="5343300" y="3297139"/>
                  <a:pt x="5350400" y="3302635"/>
                </a:cubicBezTo>
                <a:lnTo>
                  <a:pt x="5360736" y="3311883"/>
                </a:lnTo>
                <a:lnTo>
                  <a:pt x="5362438" y="3311890"/>
                </a:lnTo>
                <a:cubicBezTo>
                  <a:pt x="5367692" y="3312675"/>
                  <a:pt x="5372071" y="3315318"/>
                  <a:pt x="5370908" y="3323101"/>
                </a:cubicBezTo>
                <a:lnTo>
                  <a:pt x="5369455" y="3323094"/>
                </a:lnTo>
                <a:lnTo>
                  <a:pt x="5370113" y="3323997"/>
                </a:lnTo>
                <a:cubicBezTo>
                  <a:pt x="5370018" y="3325607"/>
                  <a:pt x="5369397" y="3325751"/>
                  <a:pt x="5368565" y="3325186"/>
                </a:cubicBezTo>
                <a:lnTo>
                  <a:pt x="5366634" y="3323082"/>
                </a:lnTo>
                <a:lnTo>
                  <a:pt x="5364875" y="3323074"/>
                </a:lnTo>
                <a:lnTo>
                  <a:pt x="5372947" y="3336860"/>
                </a:lnTo>
                <a:cubicBezTo>
                  <a:pt x="5374956" y="3340158"/>
                  <a:pt x="5373761" y="3339643"/>
                  <a:pt x="5362851" y="3329550"/>
                </a:cubicBezTo>
                <a:lnTo>
                  <a:pt x="5354192" y="3321693"/>
                </a:lnTo>
                <a:lnTo>
                  <a:pt x="5350553" y="3320059"/>
                </a:lnTo>
                <a:lnTo>
                  <a:pt x="5350089" y="3317970"/>
                </a:lnTo>
                <a:lnTo>
                  <a:pt x="5342678" y="3311248"/>
                </a:lnTo>
                <a:lnTo>
                  <a:pt x="5326087" y="3298515"/>
                </a:lnTo>
                <a:lnTo>
                  <a:pt x="5326607" y="3299936"/>
                </a:lnTo>
                <a:cubicBezTo>
                  <a:pt x="5332159" y="3308126"/>
                  <a:pt x="5338894" y="3314930"/>
                  <a:pt x="5344862" y="3322076"/>
                </a:cubicBezTo>
                <a:lnTo>
                  <a:pt x="5343766" y="3322267"/>
                </a:lnTo>
                <a:lnTo>
                  <a:pt x="5344980" y="3323570"/>
                </a:lnTo>
                <a:lnTo>
                  <a:pt x="5346115" y="3324817"/>
                </a:lnTo>
                <a:lnTo>
                  <a:pt x="5341693" y="3322630"/>
                </a:lnTo>
                <a:lnTo>
                  <a:pt x="5338530" y="3323184"/>
                </a:lnTo>
                <a:lnTo>
                  <a:pt x="5352056" y="3331670"/>
                </a:lnTo>
                <a:lnTo>
                  <a:pt x="5354710" y="3337503"/>
                </a:lnTo>
                <a:cubicBezTo>
                  <a:pt x="5355102" y="3340343"/>
                  <a:pt x="5348693" y="3333604"/>
                  <a:pt x="5343368" y="3329482"/>
                </a:cubicBezTo>
                <a:cubicBezTo>
                  <a:pt x="5366885" y="3361171"/>
                  <a:pt x="5397690" y="3381065"/>
                  <a:pt x="5421804" y="3410928"/>
                </a:cubicBezTo>
                <a:lnTo>
                  <a:pt x="5426113" y="3415811"/>
                </a:lnTo>
                <a:lnTo>
                  <a:pt x="5425764" y="3415663"/>
                </a:lnTo>
                <a:cubicBezTo>
                  <a:pt x="5420421" y="3413501"/>
                  <a:pt x="5404191" y="3401731"/>
                  <a:pt x="5395869" y="3399292"/>
                </a:cubicBezTo>
                <a:cubicBezTo>
                  <a:pt x="5384572" y="3396574"/>
                  <a:pt x="5409277" y="3409134"/>
                  <a:pt x="5411871" y="3411040"/>
                </a:cubicBezTo>
                <a:cubicBezTo>
                  <a:pt x="5417703" y="3414148"/>
                  <a:pt x="5422230" y="3416702"/>
                  <a:pt x="5426145" y="3419012"/>
                </a:cubicBezTo>
                <a:lnTo>
                  <a:pt x="5432237" y="3422755"/>
                </a:lnTo>
                <a:lnTo>
                  <a:pt x="5448040" y="3440669"/>
                </a:lnTo>
                <a:lnTo>
                  <a:pt x="5446437" y="3441706"/>
                </a:lnTo>
                <a:cubicBezTo>
                  <a:pt x="5446476" y="3441294"/>
                  <a:pt x="5447409" y="3441814"/>
                  <a:pt x="5448846" y="3442888"/>
                </a:cubicBezTo>
                <a:lnTo>
                  <a:pt x="5453129" y="3446438"/>
                </a:lnTo>
                <a:lnTo>
                  <a:pt x="5464941" y="3459828"/>
                </a:lnTo>
                <a:lnTo>
                  <a:pt x="5459355" y="3456770"/>
                </a:lnTo>
                <a:lnTo>
                  <a:pt x="5457127" y="3460617"/>
                </a:lnTo>
                <a:lnTo>
                  <a:pt x="5443435" y="3448404"/>
                </a:lnTo>
                <a:lnTo>
                  <a:pt x="5455589" y="3463009"/>
                </a:lnTo>
                <a:lnTo>
                  <a:pt x="5446536" y="3458900"/>
                </a:lnTo>
                <a:lnTo>
                  <a:pt x="5442576" y="3457382"/>
                </a:lnTo>
                <a:lnTo>
                  <a:pt x="5415739" y="3429230"/>
                </a:lnTo>
                <a:lnTo>
                  <a:pt x="5410646" y="3434786"/>
                </a:lnTo>
                <a:cubicBezTo>
                  <a:pt x="5401707" y="3441145"/>
                  <a:pt x="5392804" y="3438936"/>
                  <a:pt x="5382600" y="3444446"/>
                </a:cubicBezTo>
                <a:cubicBezTo>
                  <a:pt x="5380192" y="3444868"/>
                  <a:pt x="5378970" y="3447812"/>
                  <a:pt x="5377696" y="3451107"/>
                </a:cubicBezTo>
                <a:lnTo>
                  <a:pt x="5375789" y="3454309"/>
                </a:lnTo>
                <a:lnTo>
                  <a:pt x="5397512" y="3477623"/>
                </a:lnTo>
                <a:lnTo>
                  <a:pt x="5401515" y="3481930"/>
                </a:lnTo>
                <a:lnTo>
                  <a:pt x="5395509" y="3479916"/>
                </a:lnTo>
                <a:lnTo>
                  <a:pt x="5393367" y="3479410"/>
                </a:lnTo>
                <a:lnTo>
                  <a:pt x="5380477" y="3466407"/>
                </a:lnTo>
                <a:lnTo>
                  <a:pt x="5373321" y="3458451"/>
                </a:lnTo>
                <a:lnTo>
                  <a:pt x="5372478" y="3459869"/>
                </a:lnTo>
                <a:cubicBezTo>
                  <a:pt x="5367205" y="3463772"/>
                  <a:pt x="5361087" y="3462858"/>
                  <a:pt x="5354513" y="3465002"/>
                </a:cubicBezTo>
                <a:cubicBezTo>
                  <a:pt x="5357115" y="3468518"/>
                  <a:pt x="5361246" y="3472262"/>
                  <a:pt x="5363618" y="3477306"/>
                </a:cubicBezTo>
                <a:lnTo>
                  <a:pt x="5313960" y="3498820"/>
                </a:lnTo>
                <a:lnTo>
                  <a:pt x="5331175" y="3508282"/>
                </a:lnTo>
                <a:cubicBezTo>
                  <a:pt x="5331175" y="3508282"/>
                  <a:pt x="5350307" y="3518661"/>
                  <a:pt x="5346030" y="3519924"/>
                </a:cubicBezTo>
                <a:lnTo>
                  <a:pt x="5340761" y="3517308"/>
                </a:lnTo>
                <a:lnTo>
                  <a:pt x="5334480" y="3511575"/>
                </a:lnTo>
                <a:cubicBezTo>
                  <a:pt x="5331956" y="3509422"/>
                  <a:pt x="5329850" y="3507851"/>
                  <a:pt x="5328709" y="3507505"/>
                </a:cubicBezTo>
                <a:lnTo>
                  <a:pt x="5328715" y="3510608"/>
                </a:lnTo>
                <a:lnTo>
                  <a:pt x="5326899" y="3509547"/>
                </a:lnTo>
                <a:cubicBezTo>
                  <a:pt x="5329646" y="3509804"/>
                  <a:pt x="5308150" y="3497542"/>
                  <a:pt x="5307663" y="3502762"/>
                </a:cubicBezTo>
                <a:cubicBezTo>
                  <a:pt x="5307508" y="3504411"/>
                  <a:pt x="5329159" y="3515025"/>
                  <a:pt x="5333357" y="3517079"/>
                </a:cubicBezTo>
                <a:lnTo>
                  <a:pt x="5334942" y="3518022"/>
                </a:lnTo>
                <a:lnTo>
                  <a:pt x="5335114" y="3518222"/>
                </a:lnTo>
                <a:lnTo>
                  <a:pt x="5339463" y="3522352"/>
                </a:lnTo>
                <a:lnTo>
                  <a:pt x="5302135" y="3503494"/>
                </a:lnTo>
                <a:lnTo>
                  <a:pt x="5300786" y="3502773"/>
                </a:lnTo>
                <a:lnTo>
                  <a:pt x="5296472" y="3503855"/>
                </a:lnTo>
                <a:lnTo>
                  <a:pt x="5346122" y="3533792"/>
                </a:lnTo>
                <a:cubicBezTo>
                  <a:pt x="5328960" y="3527063"/>
                  <a:pt x="5310287" y="3516727"/>
                  <a:pt x="5291273" y="3505702"/>
                </a:cubicBezTo>
                <a:lnTo>
                  <a:pt x="5290608" y="3505325"/>
                </a:lnTo>
                <a:lnTo>
                  <a:pt x="5283144" y="3507198"/>
                </a:lnTo>
                <a:lnTo>
                  <a:pt x="5293733" y="3513381"/>
                </a:lnTo>
                <a:cubicBezTo>
                  <a:pt x="5290947" y="3512290"/>
                  <a:pt x="5288867" y="3511680"/>
                  <a:pt x="5287181" y="3510864"/>
                </a:cubicBezTo>
                <a:lnTo>
                  <a:pt x="5283105" y="3507208"/>
                </a:lnTo>
                <a:lnTo>
                  <a:pt x="5283060" y="3507219"/>
                </a:lnTo>
                <a:cubicBezTo>
                  <a:pt x="5279008" y="3508177"/>
                  <a:pt x="5277193" y="3509860"/>
                  <a:pt x="5276028" y="3512421"/>
                </a:cubicBezTo>
                <a:lnTo>
                  <a:pt x="5274389" y="3517910"/>
                </a:lnTo>
                <a:lnTo>
                  <a:pt x="5297896" y="3540851"/>
                </a:lnTo>
                <a:lnTo>
                  <a:pt x="5302294" y="3545414"/>
                </a:lnTo>
                <a:lnTo>
                  <a:pt x="5298650" y="3543689"/>
                </a:lnTo>
                <a:cubicBezTo>
                  <a:pt x="5293180" y="3541031"/>
                  <a:pt x="5290174" y="3539676"/>
                  <a:pt x="5288819" y="3539255"/>
                </a:cubicBezTo>
                <a:lnTo>
                  <a:pt x="5288855" y="3539739"/>
                </a:lnTo>
                <a:lnTo>
                  <a:pt x="5274322" y="3525944"/>
                </a:lnTo>
                <a:lnTo>
                  <a:pt x="5271696" y="3523846"/>
                </a:lnTo>
                <a:lnTo>
                  <a:pt x="5262930" y="3530755"/>
                </a:lnTo>
                <a:cubicBezTo>
                  <a:pt x="5259017" y="3532092"/>
                  <a:pt x="5255032" y="3532604"/>
                  <a:pt x="5252528" y="3533663"/>
                </a:cubicBezTo>
                <a:cubicBezTo>
                  <a:pt x="5244387" y="3535833"/>
                  <a:pt x="5237650" y="3540820"/>
                  <a:pt x="5231691" y="3549309"/>
                </a:cubicBezTo>
                <a:cubicBezTo>
                  <a:pt x="5228712" y="3553555"/>
                  <a:pt x="5225521" y="3556596"/>
                  <a:pt x="5222196" y="3559225"/>
                </a:cubicBezTo>
                <a:lnTo>
                  <a:pt x="5217276" y="3562784"/>
                </a:lnTo>
                <a:lnTo>
                  <a:pt x="5218040" y="3563505"/>
                </a:lnTo>
                <a:cubicBezTo>
                  <a:pt x="5226454" y="3571131"/>
                  <a:pt x="5234606" y="3578905"/>
                  <a:pt x="5242074" y="3588555"/>
                </a:cubicBezTo>
                <a:cubicBezTo>
                  <a:pt x="5231273" y="3580767"/>
                  <a:pt x="5222595" y="3573288"/>
                  <a:pt x="5213930" y="3565771"/>
                </a:cubicBezTo>
                <a:lnTo>
                  <a:pt x="5213563" y="3565470"/>
                </a:lnTo>
                <a:lnTo>
                  <a:pt x="5211896" y="3566675"/>
                </a:lnTo>
                <a:cubicBezTo>
                  <a:pt x="5207844" y="3567633"/>
                  <a:pt x="5204329" y="3570235"/>
                  <a:pt x="5200923" y="3573407"/>
                </a:cubicBezTo>
                <a:lnTo>
                  <a:pt x="5198739" y="3575557"/>
                </a:lnTo>
                <a:lnTo>
                  <a:pt x="5199697" y="3576871"/>
                </a:lnTo>
                <a:cubicBezTo>
                  <a:pt x="5199602" y="3578481"/>
                  <a:pt x="5198981" y="3578624"/>
                  <a:pt x="5198148" y="3578059"/>
                </a:cubicBezTo>
                <a:lnTo>
                  <a:pt x="5197223" y="3577051"/>
                </a:lnTo>
                <a:lnTo>
                  <a:pt x="5195878" y="3578374"/>
                </a:lnTo>
                <a:lnTo>
                  <a:pt x="5201229" y="3587511"/>
                </a:lnTo>
                <a:lnTo>
                  <a:pt x="5202388" y="3588445"/>
                </a:lnTo>
                <a:cubicBezTo>
                  <a:pt x="5204991" y="3591960"/>
                  <a:pt x="5202318" y="3599377"/>
                  <a:pt x="5201633" y="3603965"/>
                </a:cubicBezTo>
                <a:lnTo>
                  <a:pt x="5248428" y="3597218"/>
                </a:lnTo>
                <a:lnTo>
                  <a:pt x="5247896" y="3596930"/>
                </a:lnTo>
                <a:cubicBezTo>
                  <a:pt x="5246311" y="3595465"/>
                  <a:pt x="5244273" y="3592805"/>
                  <a:pt x="5242074" y="3588555"/>
                </a:cubicBezTo>
                <a:lnTo>
                  <a:pt x="5249442" y="3597072"/>
                </a:lnTo>
                <a:lnTo>
                  <a:pt x="5262088" y="3595248"/>
                </a:lnTo>
                <a:cubicBezTo>
                  <a:pt x="5272283" y="3592196"/>
                  <a:pt x="5282422" y="3588215"/>
                  <a:pt x="5292328" y="3583112"/>
                </a:cubicBezTo>
                <a:lnTo>
                  <a:pt x="5317024" y="3566963"/>
                </a:lnTo>
                <a:lnTo>
                  <a:pt x="5310871" y="3560852"/>
                </a:lnTo>
                <a:lnTo>
                  <a:pt x="5314010" y="3562307"/>
                </a:lnTo>
                <a:lnTo>
                  <a:pt x="5320428" y="3564738"/>
                </a:lnTo>
                <a:lnTo>
                  <a:pt x="5321181" y="3564246"/>
                </a:lnTo>
                <a:cubicBezTo>
                  <a:pt x="5312005" y="3562874"/>
                  <a:pt x="5319825" y="3531473"/>
                  <a:pt x="5328543" y="3535903"/>
                </a:cubicBezTo>
                <a:cubicBezTo>
                  <a:pt x="5332675" y="3539646"/>
                  <a:pt x="5329126" y="3552926"/>
                  <a:pt x="5331271" y="3559500"/>
                </a:cubicBezTo>
                <a:cubicBezTo>
                  <a:pt x="5335016" y="3555370"/>
                  <a:pt x="5340060" y="3552997"/>
                  <a:pt x="5348101" y="3549768"/>
                </a:cubicBezTo>
                <a:cubicBezTo>
                  <a:pt x="5354903" y="3546094"/>
                  <a:pt x="5384575" y="3556783"/>
                  <a:pt x="5402868" y="3568635"/>
                </a:cubicBezTo>
                <a:cubicBezTo>
                  <a:pt x="5406999" y="3572380"/>
                  <a:pt x="5416632" y="3570692"/>
                  <a:pt x="5414804" y="3582925"/>
                </a:cubicBezTo>
                <a:cubicBezTo>
                  <a:pt x="5412976" y="3595160"/>
                  <a:pt x="5403800" y="3593788"/>
                  <a:pt x="5397454" y="3594403"/>
                </a:cubicBezTo>
                <a:cubicBezTo>
                  <a:pt x="5392637" y="3595247"/>
                  <a:pt x="5387821" y="3596091"/>
                  <a:pt x="5383259" y="3596973"/>
                </a:cubicBezTo>
                <a:cubicBezTo>
                  <a:pt x="5379972" y="3598045"/>
                  <a:pt x="5378215" y="3599345"/>
                  <a:pt x="5375156" y="3598889"/>
                </a:cubicBezTo>
                <a:cubicBezTo>
                  <a:pt x="5374471" y="3603476"/>
                  <a:pt x="5375353" y="3608037"/>
                  <a:pt x="5373138" y="3612396"/>
                </a:cubicBezTo>
                <a:cubicBezTo>
                  <a:pt x="5372452" y="3616984"/>
                  <a:pt x="5367636" y="3617828"/>
                  <a:pt x="5364349" y="3618900"/>
                </a:cubicBezTo>
                <a:cubicBezTo>
                  <a:pt x="5359303" y="3621273"/>
                  <a:pt x="5354259" y="3623646"/>
                  <a:pt x="5348985" y="3627548"/>
                </a:cubicBezTo>
                <a:cubicBezTo>
                  <a:pt x="5325086" y="3642737"/>
                  <a:pt x="5302043" y="3660920"/>
                  <a:pt x="5278735" y="3680887"/>
                </a:cubicBezTo>
                <a:cubicBezTo>
                  <a:pt x="5288070" y="3691663"/>
                  <a:pt x="5301218" y="3687374"/>
                  <a:pt x="5312152" y="3687445"/>
                </a:cubicBezTo>
                <a:cubicBezTo>
                  <a:pt x="5325891" y="3687934"/>
                  <a:pt x="5339883" y="3688461"/>
                  <a:pt x="5353875" y="3688990"/>
                </a:cubicBezTo>
                <a:cubicBezTo>
                  <a:pt x="5348830" y="3691362"/>
                  <a:pt x="5336982" y="3697408"/>
                  <a:pt x="5341767" y="3707243"/>
                </a:cubicBezTo>
                <a:cubicBezTo>
                  <a:pt x="5343682" y="3715346"/>
                  <a:pt x="5353544" y="3712130"/>
                  <a:pt x="5355460" y="3720233"/>
                </a:cubicBezTo>
                <a:cubicBezTo>
                  <a:pt x="5357376" y="3728336"/>
                  <a:pt x="5352946" y="3737054"/>
                  <a:pt x="5358378" y="3742556"/>
                </a:cubicBezTo>
                <a:cubicBezTo>
                  <a:pt x="5363810" y="3748058"/>
                  <a:pt x="5369900" y="3747404"/>
                  <a:pt x="5375599" y="3751123"/>
                </a:cubicBezTo>
                <a:cubicBezTo>
                  <a:pt x="5367457" y="3753293"/>
                  <a:pt x="5359031" y="3748646"/>
                  <a:pt x="5350471" y="3753621"/>
                </a:cubicBezTo>
                <a:cubicBezTo>
                  <a:pt x="5345197" y="3757523"/>
                  <a:pt x="5342983" y="3761882"/>
                  <a:pt x="5340311" y="3769299"/>
                </a:cubicBezTo>
                <a:cubicBezTo>
                  <a:pt x="5337638" y="3776717"/>
                  <a:pt x="5330837" y="3780391"/>
                  <a:pt x="5326019" y="3781234"/>
                </a:cubicBezTo>
                <a:cubicBezTo>
                  <a:pt x="5296461" y="3792451"/>
                  <a:pt x="5266388" y="3815837"/>
                  <a:pt x="5238098" y="3839491"/>
                </a:cubicBezTo>
                <a:cubicBezTo>
                  <a:pt x="5222278" y="3851196"/>
                  <a:pt x="5207987" y="3863131"/>
                  <a:pt x="5193734" y="3874811"/>
                </a:cubicBezTo>
                <a:cubicBezTo>
                  <a:pt x="5188716" y="3878751"/>
                  <a:pt x="5119767" y="3933849"/>
                  <a:pt x="5104403" y="3942497"/>
                </a:cubicBezTo>
                <a:cubicBezTo>
                  <a:pt x="5122755" y="3945239"/>
                  <a:pt x="5140624" y="3949473"/>
                  <a:pt x="5158748" y="3953744"/>
                </a:cubicBezTo>
                <a:cubicBezTo>
                  <a:pt x="5164865" y="3954657"/>
                  <a:pt x="5170982" y="3955572"/>
                  <a:pt x="5174885" y="3960845"/>
                </a:cubicBezTo>
                <a:cubicBezTo>
                  <a:pt x="5179015" y="3964590"/>
                  <a:pt x="5180511" y="3975496"/>
                  <a:pt x="5176312" y="3982685"/>
                </a:cubicBezTo>
                <a:cubicBezTo>
                  <a:pt x="5170124" y="3992704"/>
                  <a:pt x="5158803" y="3984759"/>
                  <a:pt x="5151157" y="3983616"/>
                </a:cubicBezTo>
                <a:cubicBezTo>
                  <a:pt x="5141751" y="3983774"/>
                  <a:pt x="5132575" y="3982403"/>
                  <a:pt x="5123427" y="3982599"/>
                </a:cubicBezTo>
                <a:cubicBezTo>
                  <a:pt x="5118725" y="3982678"/>
                  <a:pt x="5114444" y="3985165"/>
                  <a:pt x="5110192" y="3987461"/>
                </a:cubicBezTo>
                <a:lnTo>
                  <a:pt x="5106588" y="3989136"/>
                </a:lnTo>
                <a:lnTo>
                  <a:pt x="5106720" y="3993224"/>
                </a:lnTo>
                <a:cubicBezTo>
                  <a:pt x="5106068" y="3993955"/>
                  <a:pt x="5105003" y="3993795"/>
                  <a:pt x="5104413" y="3992880"/>
                </a:cubicBezTo>
                <a:lnTo>
                  <a:pt x="5106021" y="3989400"/>
                </a:lnTo>
                <a:lnTo>
                  <a:pt x="5103788" y="3990437"/>
                </a:lnTo>
                <a:cubicBezTo>
                  <a:pt x="5101626" y="3991164"/>
                  <a:pt x="5099424" y="3991519"/>
                  <a:pt x="5097129" y="3991177"/>
                </a:cubicBezTo>
                <a:cubicBezTo>
                  <a:pt x="5095529" y="4001881"/>
                  <a:pt x="5109135" y="3994534"/>
                  <a:pt x="5112423" y="3993462"/>
                </a:cubicBezTo>
                <a:cubicBezTo>
                  <a:pt x="5117240" y="3992618"/>
                  <a:pt x="5119841" y="3996134"/>
                  <a:pt x="5120685" y="4000949"/>
                </a:cubicBezTo>
                <a:cubicBezTo>
                  <a:pt x="5122602" y="4009053"/>
                  <a:pt x="5123457" y="4012048"/>
                  <a:pt x="5129344" y="4014490"/>
                </a:cubicBezTo>
                <a:cubicBezTo>
                  <a:pt x="5141121" y="4019377"/>
                  <a:pt x="5153129" y="4022735"/>
                  <a:pt x="5165135" y="4026092"/>
                </a:cubicBezTo>
                <a:cubicBezTo>
                  <a:pt x="5169723" y="4026777"/>
                  <a:pt x="5184304" y="4032084"/>
                  <a:pt x="5176358" y="4043403"/>
                </a:cubicBezTo>
                <a:cubicBezTo>
                  <a:pt x="5168210" y="4057819"/>
                  <a:pt x="5140981" y="4041243"/>
                  <a:pt x="5131805" y="4039872"/>
                </a:cubicBezTo>
                <a:cubicBezTo>
                  <a:pt x="5118755" y="4034795"/>
                  <a:pt x="5103918" y="4029451"/>
                  <a:pt x="5089239" y="4033511"/>
                </a:cubicBezTo>
                <a:cubicBezTo>
                  <a:pt x="5074790" y="4036042"/>
                  <a:pt x="5059681" y="4044727"/>
                  <a:pt x="5045003" y="4048788"/>
                </a:cubicBezTo>
                <a:cubicBezTo>
                  <a:pt x="5036900" y="4050704"/>
                  <a:pt x="5030364" y="4052593"/>
                  <a:pt x="5024016" y="4053208"/>
                </a:cubicBezTo>
                <a:cubicBezTo>
                  <a:pt x="5016170" y="4055163"/>
                  <a:pt x="4994915" y="4061367"/>
                  <a:pt x="4990329" y="4060682"/>
                </a:cubicBezTo>
                <a:cubicBezTo>
                  <a:pt x="4982683" y="4059539"/>
                  <a:pt x="4972136" y="4067343"/>
                  <a:pt x="4965332" y="4071016"/>
                </a:cubicBezTo>
                <a:cubicBezTo>
                  <a:pt x="4934055" y="4083279"/>
                  <a:pt x="4902967" y="4094267"/>
                  <a:pt x="4871625" y="4105217"/>
                </a:cubicBezTo>
                <a:cubicBezTo>
                  <a:pt x="4810764" y="4127129"/>
                  <a:pt x="4750805" y="4144747"/>
                  <a:pt x="4689594" y="4148107"/>
                </a:cubicBezTo>
                <a:cubicBezTo>
                  <a:pt x="4556282" y="4156066"/>
                  <a:pt x="4415754" y="4158256"/>
                  <a:pt x="4297955" y="4083331"/>
                </a:cubicBezTo>
                <a:cubicBezTo>
                  <a:pt x="4303071" y="4070024"/>
                  <a:pt x="4313548" y="4073153"/>
                  <a:pt x="4321398" y="4071200"/>
                </a:cubicBezTo>
                <a:cubicBezTo>
                  <a:pt x="4250095" y="4049601"/>
                  <a:pt x="4180754" y="4023606"/>
                  <a:pt x="4110555" y="3994617"/>
                </a:cubicBezTo>
                <a:cubicBezTo>
                  <a:pt x="4077005" y="3980223"/>
                  <a:pt x="4041900" y="3964033"/>
                  <a:pt x="4006820" y="3949411"/>
                </a:cubicBezTo>
                <a:cubicBezTo>
                  <a:pt x="3991127" y="3941073"/>
                  <a:pt x="3973462" y="3933744"/>
                  <a:pt x="3955793" y="3926413"/>
                </a:cubicBezTo>
                <a:cubicBezTo>
                  <a:pt x="3947073" y="3921983"/>
                  <a:pt x="3924160" y="3920123"/>
                  <a:pt x="3927587" y="3897184"/>
                </a:cubicBezTo>
                <a:cubicBezTo>
                  <a:pt x="3982936" y="3922652"/>
                  <a:pt x="4037839" y="3949357"/>
                  <a:pt x="4094945" y="3973523"/>
                </a:cubicBezTo>
                <a:cubicBezTo>
                  <a:pt x="4108254" y="3978638"/>
                  <a:pt x="4121332" y="3985284"/>
                  <a:pt x="4134842" y="3987302"/>
                </a:cubicBezTo>
                <a:cubicBezTo>
                  <a:pt x="4145547" y="3988902"/>
                  <a:pt x="4158468" y="3986142"/>
                  <a:pt x="4167575" y="3998446"/>
                </a:cubicBezTo>
                <a:cubicBezTo>
                  <a:pt x="4175381" y="4008993"/>
                  <a:pt x="4188503" y="4003138"/>
                  <a:pt x="4198295" y="4010854"/>
                </a:cubicBezTo>
                <a:cubicBezTo>
                  <a:pt x="4209616" y="4018799"/>
                  <a:pt x="4218106" y="4024758"/>
                  <a:pt x="4229897" y="4027824"/>
                </a:cubicBezTo>
                <a:cubicBezTo>
                  <a:pt x="4287302" y="4039528"/>
                  <a:pt x="4346237" y="4051461"/>
                  <a:pt x="4404100" y="4060107"/>
                </a:cubicBezTo>
                <a:cubicBezTo>
                  <a:pt x="4463722" y="4067454"/>
                  <a:pt x="4524807" y="4073716"/>
                  <a:pt x="4586643" y="4076702"/>
                </a:cubicBezTo>
                <a:cubicBezTo>
                  <a:pt x="4589157" y="4059881"/>
                  <a:pt x="4557225" y="4066053"/>
                  <a:pt x="4551107" y="4065138"/>
                </a:cubicBezTo>
                <a:cubicBezTo>
                  <a:pt x="4554078" y="4045259"/>
                  <a:pt x="4572430" y="4048001"/>
                  <a:pt x="4582265" y="4043217"/>
                </a:cubicBezTo>
                <a:cubicBezTo>
                  <a:pt x="4459147" y="4024820"/>
                  <a:pt x="4339779" y="3990046"/>
                  <a:pt x="4222305" y="3944351"/>
                </a:cubicBezTo>
                <a:cubicBezTo>
                  <a:pt x="4164969" y="3921713"/>
                  <a:pt x="4106752" y="3894514"/>
                  <a:pt x="4050103" y="3867288"/>
                </a:cubicBezTo>
                <a:cubicBezTo>
                  <a:pt x="3992140" y="3840127"/>
                  <a:pt x="3935490" y="3812901"/>
                  <a:pt x="3879526" y="3781088"/>
                </a:cubicBezTo>
                <a:cubicBezTo>
                  <a:pt x="3862304" y="3772522"/>
                  <a:pt x="3846851" y="3760832"/>
                  <a:pt x="3829641" y="3750444"/>
                </a:cubicBezTo>
                <a:cubicBezTo>
                  <a:pt x="3821151" y="3744485"/>
                  <a:pt x="3812915" y="3738565"/>
                  <a:pt x="3805724" y="3734363"/>
                </a:cubicBezTo>
                <a:cubicBezTo>
                  <a:pt x="3797005" y="3729934"/>
                  <a:pt x="3789707" y="3727279"/>
                  <a:pt x="3785190" y="3715661"/>
                </a:cubicBezTo>
                <a:cubicBezTo>
                  <a:pt x="3799290" y="3714641"/>
                  <a:pt x="3811912" y="3724344"/>
                  <a:pt x="3824737" y="3730950"/>
                </a:cubicBezTo>
                <a:cubicBezTo>
                  <a:pt x="3839117" y="3739353"/>
                  <a:pt x="3853724" y="3746225"/>
                  <a:pt x="3867849" y="3754590"/>
                </a:cubicBezTo>
                <a:cubicBezTo>
                  <a:pt x="3896838" y="3769865"/>
                  <a:pt x="3927140" y="3785076"/>
                  <a:pt x="3956129" y="3800352"/>
                </a:cubicBezTo>
                <a:cubicBezTo>
                  <a:pt x="3984862" y="3815589"/>
                  <a:pt x="4015353" y="3829526"/>
                  <a:pt x="4044343" y="3844801"/>
                </a:cubicBezTo>
                <a:cubicBezTo>
                  <a:pt x="4058696" y="3851636"/>
                  <a:pt x="4072042" y="3856496"/>
                  <a:pt x="4086421" y="3864899"/>
                </a:cubicBezTo>
                <a:cubicBezTo>
                  <a:pt x="4092310" y="3867342"/>
                  <a:pt x="4096442" y="3871086"/>
                  <a:pt x="4101847" y="3875020"/>
                </a:cubicBezTo>
                <a:cubicBezTo>
                  <a:pt x="4107278" y="3880522"/>
                  <a:pt x="4115155" y="3880136"/>
                  <a:pt x="4121273" y="3881050"/>
                </a:cubicBezTo>
                <a:cubicBezTo>
                  <a:pt x="4122644" y="3871875"/>
                  <a:pt x="4117826" y="3872719"/>
                  <a:pt x="4113238" y="3872033"/>
                </a:cubicBezTo>
                <a:cubicBezTo>
                  <a:pt x="4104061" y="3870661"/>
                  <a:pt x="4095826" y="3864740"/>
                  <a:pt x="4087107" y="3860311"/>
                </a:cubicBezTo>
                <a:cubicBezTo>
                  <a:pt x="4068329" y="3849949"/>
                  <a:pt x="4051145" y="3841127"/>
                  <a:pt x="4032404" y="3830510"/>
                </a:cubicBezTo>
                <a:cubicBezTo>
                  <a:pt x="3999541" y="3811529"/>
                  <a:pt x="3965121" y="3790752"/>
                  <a:pt x="3930002" y="3776385"/>
                </a:cubicBezTo>
                <a:cubicBezTo>
                  <a:pt x="3924113" y="3773941"/>
                  <a:pt x="3916694" y="3771270"/>
                  <a:pt x="3909759" y="3767106"/>
                </a:cubicBezTo>
                <a:cubicBezTo>
                  <a:pt x="3902569" y="3762906"/>
                  <a:pt x="3897594" y="3754345"/>
                  <a:pt x="3892162" y="3748843"/>
                </a:cubicBezTo>
                <a:cubicBezTo>
                  <a:pt x="3885201" y="3743113"/>
                  <a:pt x="3875795" y="3743271"/>
                  <a:pt x="3867559" y="3737349"/>
                </a:cubicBezTo>
                <a:cubicBezTo>
                  <a:pt x="3858841" y="3732920"/>
                  <a:pt x="3850349" y="3726961"/>
                  <a:pt x="3841858" y="3721002"/>
                </a:cubicBezTo>
                <a:cubicBezTo>
                  <a:pt x="3826368" y="3709568"/>
                  <a:pt x="3809641" y="3697688"/>
                  <a:pt x="3794081" y="3687546"/>
                </a:cubicBezTo>
                <a:cubicBezTo>
                  <a:pt x="3787120" y="3681816"/>
                  <a:pt x="3778401" y="3677386"/>
                  <a:pt x="3771694" y="3671694"/>
                </a:cubicBezTo>
                <a:cubicBezTo>
                  <a:pt x="3767792" y="3666421"/>
                  <a:pt x="3760831" y="3660691"/>
                  <a:pt x="3754644" y="3670709"/>
                </a:cubicBezTo>
                <a:cubicBezTo>
                  <a:pt x="3741896" y="3640924"/>
                  <a:pt x="3720424" y="3618956"/>
                  <a:pt x="3695041" y="3621416"/>
                </a:cubicBezTo>
                <a:cubicBezTo>
                  <a:pt x="3696341" y="3623174"/>
                  <a:pt x="3696877" y="3624818"/>
                  <a:pt x="3696840" y="3626375"/>
                </a:cubicBezTo>
                <a:lnTo>
                  <a:pt x="3695427" y="3630202"/>
                </a:lnTo>
                <a:lnTo>
                  <a:pt x="3696963" y="3628980"/>
                </a:lnTo>
                <a:cubicBezTo>
                  <a:pt x="3697672" y="3629086"/>
                  <a:pt x="3698269" y="3629954"/>
                  <a:pt x="3698751" y="3631583"/>
                </a:cubicBezTo>
                <a:cubicBezTo>
                  <a:pt x="3697104" y="3632894"/>
                  <a:pt x="3695456" y="3634204"/>
                  <a:pt x="3695228" y="3635727"/>
                </a:cubicBezTo>
                <a:cubicBezTo>
                  <a:pt x="3695456" y="3634204"/>
                  <a:pt x="3694264" y="3632469"/>
                  <a:pt x="3694492" y="3630947"/>
                </a:cubicBezTo>
                <a:lnTo>
                  <a:pt x="3694839" y="3630670"/>
                </a:lnTo>
                <a:lnTo>
                  <a:pt x="3689342" y="3628381"/>
                </a:lnTo>
                <a:cubicBezTo>
                  <a:pt x="3687519" y="3627718"/>
                  <a:pt x="3685729" y="3627059"/>
                  <a:pt x="3683676" y="3625971"/>
                </a:cubicBezTo>
                <a:cubicBezTo>
                  <a:pt x="3685663" y="3623141"/>
                  <a:pt x="3687165" y="3621802"/>
                  <a:pt x="3689152" y="3618973"/>
                </a:cubicBezTo>
                <a:cubicBezTo>
                  <a:pt x="3684889" y="3607393"/>
                  <a:pt x="3673112" y="3602505"/>
                  <a:pt x="3666151" y="3596776"/>
                </a:cubicBezTo>
                <a:cubicBezTo>
                  <a:pt x="3653263" y="3588856"/>
                  <a:pt x="3642197" y="3580949"/>
                  <a:pt x="3631105" y="3571475"/>
                </a:cubicBezTo>
                <a:cubicBezTo>
                  <a:pt x="3608464" y="3555585"/>
                  <a:pt x="3584777" y="3537975"/>
                  <a:pt x="3560568" y="3522111"/>
                </a:cubicBezTo>
                <a:lnTo>
                  <a:pt x="3509849" y="3485189"/>
                </a:lnTo>
                <a:lnTo>
                  <a:pt x="3501556" y="3483173"/>
                </a:lnTo>
                <a:cubicBezTo>
                  <a:pt x="3494363" y="3479330"/>
                  <a:pt x="3487665" y="3472399"/>
                  <a:pt x="3482153" y="3468413"/>
                </a:cubicBezTo>
                <a:lnTo>
                  <a:pt x="3486735" y="3468363"/>
                </a:lnTo>
                <a:lnTo>
                  <a:pt x="3420500" y="3420146"/>
                </a:lnTo>
                <a:cubicBezTo>
                  <a:pt x="3373878" y="3386863"/>
                  <a:pt x="3326505" y="3351643"/>
                  <a:pt x="3279884" y="3318360"/>
                </a:cubicBezTo>
                <a:cubicBezTo>
                  <a:pt x="3257465" y="3301851"/>
                  <a:pt x="3234624" y="3285997"/>
                  <a:pt x="3212027" y="3269592"/>
                </a:cubicBezTo>
                <a:lnTo>
                  <a:pt x="3168263" y="3235269"/>
                </a:lnTo>
                <a:lnTo>
                  <a:pt x="3168463" y="3236443"/>
                </a:lnTo>
                <a:cubicBezTo>
                  <a:pt x="3166508" y="3239265"/>
                  <a:pt x="3165237" y="3237518"/>
                  <a:pt x="3164216" y="3235808"/>
                </a:cubicBezTo>
                <a:lnTo>
                  <a:pt x="3166076" y="3233553"/>
                </a:lnTo>
                <a:lnTo>
                  <a:pt x="3164457" y="3232284"/>
                </a:lnTo>
                <a:lnTo>
                  <a:pt x="3161358" y="3234029"/>
                </a:lnTo>
                <a:cubicBezTo>
                  <a:pt x="3155628" y="3233679"/>
                  <a:pt x="3149827" y="3224431"/>
                  <a:pt x="3145669" y="3221498"/>
                </a:cubicBezTo>
                <a:lnTo>
                  <a:pt x="3145983" y="3221149"/>
                </a:lnTo>
                <a:lnTo>
                  <a:pt x="3145709" y="3218297"/>
                </a:lnTo>
                <a:cubicBezTo>
                  <a:pt x="3145440" y="3217673"/>
                  <a:pt x="3145142" y="3217240"/>
                  <a:pt x="3145256" y="3216478"/>
                </a:cubicBezTo>
                <a:cubicBezTo>
                  <a:pt x="3146193" y="3215061"/>
                  <a:pt x="3147017" y="3214406"/>
                  <a:pt x="3147727" y="3214512"/>
                </a:cubicBezTo>
                <a:lnTo>
                  <a:pt x="3148424" y="3215528"/>
                </a:lnTo>
                <a:lnTo>
                  <a:pt x="3149909" y="3214463"/>
                </a:lnTo>
                <a:cubicBezTo>
                  <a:pt x="3154899" y="3214415"/>
                  <a:pt x="3161384" y="3222028"/>
                  <a:pt x="3163306" y="3224855"/>
                </a:cubicBezTo>
                <a:lnTo>
                  <a:pt x="3197423" y="3247846"/>
                </a:lnTo>
                <a:lnTo>
                  <a:pt x="3196833" y="3240607"/>
                </a:lnTo>
                <a:cubicBezTo>
                  <a:pt x="3202223" y="3246834"/>
                  <a:pt x="3209001" y="3251267"/>
                  <a:pt x="3215001" y="3256939"/>
                </a:cubicBezTo>
                <a:lnTo>
                  <a:pt x="3220820" y="3263953"/>
                </a:lnTo>
                <a:lnTo>
                  <a:pt x="3262981" y="3293009"/>
                </a:lnTo>
                <a:lnTo>
                  <a:pt x="3265538" y="3291615"/>
                </a:lnTo>
                <a:cubicBezTo>
                  <a:pt x="3271005" y="3292241"/>
                  <a:pt x="3276657" y="3297261"/>
                  <a:pt x="3281994" y="3302846"/>
                </a:cubicBezTo>
                <a:lnTo>
                  <a:pt x="3290625" y="3311516"/>
                </a:lnTo>
                <a:lnTo>
                  <a:pt x="3310683" y="3324578"/>
                </a:lnTo>
                <a:lnTo>
                  <a:pt x="3320122" y="3328909"/>
                </a:lnTo>
                <a:cubicBezTo>
                  <a:pt x="3324773" y="3332182"/>
                  <a:pt x="3329259" y="3335927"/>
                  <a:pt x="3333540" y="3338344"/>
                </a:cubicBezTo>
                <a:lnTo>
                  <a:pt x="3332656" y="3338888"/>
                </a:lnTo>
                <a:lnTo>
                  <a:pt x="3333165" y="3339219"/>
                </a:lnTo>
                <a:lnTo>
                  <a:pt x="3333582" y="3338866"/>
                </a:lnTo>
                <a:lnTo>
                  <a:pt x="3334273" y="3339940"/>
                </a:lnTo>
                <a:lnTo>
                  <a:pt x="3338766" y="3342866"/>
                </a:lnTo>
                <a:lnTo>
                  <a:pt x="3340547" y="3342498"/>
                </a:lnTo>
                <a:cubicBezTo>
                  <a:pt x="3346245" y="3342869"/>
                  <a:pt x="3351586" y="3346072"/>
                  <a:pt x="3356333" y="3350146"/>
                </a:cubicBezTo>
                <a:lnTo>
                  <a:pt x="3362567" y="3356264"/>
                </a:lnTo>
                <a:lnTo>
                  <a:pt x="3362613" y="3356167"/>
                </a:lnTo>
                <a:lnTo>
                  <a:pt x="3362644" y="3356339"/>
                </a:lnTo>
                <a:lnTo>
                  <a:pt x="3362980" y="3356668"/>
                </a:lnTo>
                <a:lnTo>
                  <a:pt x="3362741" y="3356876"/>
                </a:lnTo>
                <a:lnTo>
                  <a:pt x="3363119" y="3358945"/>
                </a:lnTo>
                <a:lnTo>
                  <a:pt x="3365985" y="3360883"/>
                </a:lnTo>
                <a:lnTo>
                  <a:pt x="3368252" y="3358868"/>
                </a:lnTo>
                <a:cubicBezTo>
                  <a:pt x="3370614" y="3358274"/>
                  <a:pt x="3373218" y="3358711"/>
                  <a:pt x="3375855" y="3359591"/>
                </a:cubicBezTo>
                <a:lnTo>
                  <a:pt x="3381734" y="3361963"/>
                </a:lnTo>
                <a:lnTo>
                  <a:pt x="3321862" y="3319943"/>
                </a:lnTo>
                <a:cubicBezTo>
                  <a:pt x="3299220" y="3304052"/>
                  <a:pt x="3276834" y="3288200"/>
                  <a:pt x="3252854" y="3270806"/>
                </a:cubicBezTo>
                <a:cubicBezTo>
                  <a:pt x="3241789" y="3262900"/>
                  <a:pt x="3228938" y="3254726"/>
                  <a:pt x="3217618" y="3246782"/>
                </a:cubicBezTo>
                <a:cubicBezTo>
                  <a:pt x="3211958" y="3242809"/>
                  <a:pt x="3207826" y="3239065"/>
                  <a:pt x="3202166" y="3235092"/>
                </a:cubicBezTo>
                <a:cubicBezTo>
                  <a:pt x="3197807" y="3232877"/>
                  <a:pt x="3195917" y="3226341"/>
                  <a:pt x="3193506" y="3221551"/>
                </a:cubicBezTo>
                <a:cubicBezTo>
                  <a:pt x="3197478" y="3215892"/>
                  <a:pt x="3202725" y="3210422"/>
                  <a:pt x="3208386" y="3214395"/>
                </a:cubicBezTo>
                <a:cubicBezTo>
                  <a:pt x="3214047" y="3218367"/>
                  <a:pt x="3219478" y="3223869"/>
                  <a:pt x="3224910" y="3229371"/>
                </a:cubicBezTo>
                <a:cubicBezTo>
                  <a:pt x="3238870" y="3240577"/>
                  <a:pt x="3251008" y="3251770"/>
                  <a:pt x="3263401" y="3263003"/>
                </a:cubicBezTo>
                <a:cubicBezTo>
                  <a:pt x="3276022" y="3272706"/>
                  <a:pt x="3289690" y="3284129"/>
                  <a:pt x="3302768" y="3290773"/>
                </a:cubicBezTo>
                <a:cubicBezTo>
                  <a:pt x="3306496" y="3291981"/>
                  <a:pt x="3309937" y="3292496"/>
                  <a:pt x="3313210" y="3292821"/>
                </a:cubicBezTo>
                <a:lnTo>
                  <a:pt x="3316406" y="3293134"/>
                </a:lnTo>
                <a:lnTo>
                  <a:pt x="3315489" y="3291007"/>
                </a:lnTo>
                <a:cubicBezTo>
                  <a:pt x="3318563" y="3289863"/>
                  <a:pt x="3317612" y="3286514"/>
                  <a:pt x="3319749" y="3291644"/>
                </a:cubicBezTo>
                <a:lnTo>
                  <a:pt x="3318594" y="3293347"/>
                </a:lnTo>
                <a:lnTo>
                  <a:pt x="3322649" y="3293743"/>
                </a:lnTo>
                <a:cubicBezTo>
                  <a:pt x="3330105" y="3296160"/>
                  <a:pt x="3336812" y="3301853"/>
                  <a:pt x="3344001" y="3306054"/>
                </a:cubicBezTo>
                <a:cubicBezTo>
                  <a:pt x="3368171" y="3322173"/>
                  <a:pt x="3387200" y="3350030"/>
                  <a:pt x="3413395" y="3363064"/>
                </a:cubicBezTo>
                <a:cubicBezTo>
                  <a:pt x="3426219" y="3369670"/>
                  <a:pt x="3437082" y="3380674"/>
                  <a:pt x="3449932" y="3388847"/>
                </a:cubicBezTo>
                <a:cubicBezTo>
                  <a:pt x="3456242" y="3393699"/>
                  <a:pt x="3462661" y="3397393"/>
                  <a:pt x="3468802" y="3401634"/>
                </a:cubicBezTo>
                <a:lnTo>
                  <a:pt x="3477623" y="3409863"/>
                </a:lnTo>
                <a:lnTo>
                  <a:pt x="3510165" y="3424706"/>
                </a:lnTo>
                <a:lnTo>
                  <a:pt x="3517873" y="3422450"/>
                </a:lnTo>
                <a:cubicBezTo>
                  <a:pt x="3500075" y="3407283"/>
                  <a:pt x="3482022" y="3392079"/>
                  <a:pt x="3464223" y="3376913"/>
                </a:cubicBezTo>
                <a:cubicBezTo>
                  <a:pt x="3447661" y="3362191"/>
                  <a:pt x="3431392" y="3347253"/>
                  <a:pt x="3410439" y="3340996"/>
                </a:cubicBezTo>
                <a:cubicBezTo>
                  <a:pt x="3371845" y="3328975"/>
                  <a:pt x="3340975" y="3294919"/>
                  <a:pt x="3308182" y="3265005"/>
                </a:cubicBezTo>
                <a:lnTo>
                  <a:pt x="3308534" y="3262643"/>
                </a:lnTo>
                <a:lnTo>
                  <a:pt x="3309414" y="3260822"/>
                </a:lnTo>
                <a:lnTo>
                  <a:pt x="3308892" y="3260256"/>
                </a:lnTo>
                <a:lnTo>
                  <a:pt x="3309182" y="3258314"/>
                </a:lnTo>
                <a:cubicBezTo>
                  <a:pt x="3308063" y="3257951"/>
                  <a:pt x="3306038" y="3258430"/>
                  <a:pt x="3304737" y="3256672"/>
                </a:cubicBezTo>
                <a:cubicBezTo>
                  <a:pt x="3301906" y="3254687"/>
                  <a:pt x="3302592" y="3250099"/>
                  <a:pt x="3299762" y="3248112"/>
                </a:cubicBezTo>
                <a:cubicBezTo>
                  <a:pt x="3296959" y="3247693"/>
                  <a:pt x="3293671" y="3248766"/>
                  <a:pt x="3290129" y="3249800"/>
                </a:cubicBezTo>
                <a:cubicBezTo>
                  <a:pt x="3285339" y="3252211"/>
                  <a:pt x="3280751" y="3251525"/>
                  <a:pt x="3277693" y="3251068"/>
                </a:cubicBezTo>
                <a:cubicBezTo>
                  <a:pt x="3274748" y="3249846"/>
                  <a:pt x="3274822" y="3246731"/>
                  <a:pt x="3275656" y="3243761"/>
                </a:cubicBezTo>
                <a:lnTo>
                  <a:pt x="3276279" y="3242112"/>
                </a:lnTo>
                <a:lnTo>
                  <a:pt x="3272318" y="3241520"/>
                </a:lnTo>
                <a:cubicBezTo>
                  <a:pt x="3273258" y="3240087"/>
                  <a:pt x="3274083" y="3239424"/>
                  <a:pt x="3274793" y="3239530"/>
                </a:cubicBezTo>
                <a:lnTo>
                  <a:pt x="3276374" y="3241856"/>
                </a:lnTo>
                <a:lnTo>
                  <a:pt x="3277196" y="3239672"/>
                </a:lnTo>
                <a:cubicBezTo>
                  <a:pt x="3277711" y="3238515"/>
                  <a:pt x="3278134" y="3237650"/>
                  <a:pt x="3278182" y="3237332"/>
                </a:cubicBezTo>
                <a:cubicBezTo>
                  <a:pt x="3275351" y="3235345"/>
                  <a:pt x="3271378" y="3241005"/>
                  <a:pt x="3269850" y="3240776"/>
                </a:cubicBezTo>
                <a:cubicBezTo>
                  <a:pt x="3266600" y="3241594"/>
                  <a:pt x="3262430" y="3238104"/>
                  <a:pt x="3259639" y="3235863"/>
                </a:cubicBezTo>
                <a:cubicBezTo>
                  <a:pt x="3251339" y="3228630"/>
                  <a:pt x="3244149" y="3224429"/>
                  <a:pt x="3235914" y="3218509"/>
                </a:cubicBezTo>
                <a:cubicBezTo>
                  <a:pt x="3216331" y="3203076"/>
                  <a:pt x="3198533" y="3187909"/>
                  <a:pt x="3180670" y="3171429"/>
                </a:cubicBezTo>
                <a:cubicBezTo>
                  <a:pt x="3188387" y="3161639"/>
                  <a:pt x="3195963" y="3173715"/>
                  <a:pt x="3201407" y="3177394"/>
                </a:cubicBezTo>
                <a:cubicBezTo>
                  <a:pt x="3202284" y="3171533"/>
                  <a:pt x="3196878" y="3167598"/>
                  <a:pt x="3194047" y="3165612"/>
                </a:cubicBezTo>
                <a:cubicBezTo>
                  <a:pt x="3192861" y="3163089"/>
                  <a:pt x="3190624" y="3162364"/>
                  <a:pt x="3188053" y="3162566"/>
                </a:cubicBezTo>
                <a:lnTo>
                  <a:pt x="3181525" y="3164622"/>
                </a:lnTo>
                <a:lnTo>
                  <a:pt x="3181672" y="3164894"/>
                </a:lnTo>
                <a:cubicBezTo>
                  <a:pt x="3181942" y="3165518"/>
                  <a:pt x="3182182" y="3166333"/>
                  <a:pt x="3182069" y="3167095"/>
                </a:cubicBezTo>
                <a:cubicBezTo>
                  <a:pt x="3180307" y="3169166"/>
                  <a:pt x="3179242" y="3169008"/>
                  <a:pt x="3179029" y="3168003"/>
                </a:cubicBezTo>
                <a:lnTo>
                  <a:pt x="3180563" y="3164925"/>
                </a:lnTo>
                <a:lnTo>
                  <a:pt x="3180055" y="3165084"/>
                </a:lnTo>
                <a:cubicBezTo>
                  <a:pt x="3173253" y="3168758"/>
                  <a:pt x="3167592" y="3164785"/>
                  <a:pt x="3160403" y="3160584"/>
                </a:cubicBezTo>
                <a:cubicBezTo>
                  <a:pt x="3153468" y="3156421"/>
                  <a:pt x="3144749" y="3151991"/>
                  <a:pt x="3136258" y="3146033"/>
                </a:cubicBezTo>
                <a:cubicBezTo>
                  <a:pt x="3120349" y="3137402"/>
                  <a:pt x="3106225" y="3129038"/>
                  <a:pt x="3092303" y="3117577"/>
                </a:cubicBezTo>
                <a:cubicBezTo>
                  <a:pt x="3079454" y="3109404"/>
                  <a:pt x="3065881" y="3106073"/>
                  <a:pt x="3057715" y="3089219"/>
                </a:cubicBezTo>
                <a:cubicBezTo>
                  <a:pt x="3064518" y="3085546"/>
                  <a:pt x="3069308" y="3083134"/>
                  <a:pt x="3076110" y="3079460"/>
                </a:cubicBezTo>
                <a:cubicBezTo>
                  <a:pt x="3070679" y="3073959"/>
                  <a:pt x="3057431" y="3059734"/>
                  <a:pt x="3070781" y="3052348"/>
                </a:cubicBezTo>
                <a:cubicBezTo>
                  <a:pt x="3077584" y="3048675"/>
                  <a:pt x="3078656" y="3051962"/>
                  <a:pt x="3080572" y="3060065"/>
                </a:cubicBezTo>
                <a:cubicBezTo>
                  <a:pt x="3082200" y="3064868"/>
                  <a:pt x="3085479" y="3066465"/>
                  <a:pt x="3089087" y="3067167"/>
                </a:cubicBezTo>
                <a:lnTo>
                  <a:pt x="3089972" y="3067313"/>
                </a:lnTo>
                <a:lnTo>
                  <a:pt x="3091925" y="3059446"/>
                </a:lnTo>
                <a:lnTo>
                  <a:pt x="3097890" y="3068619"/>
                </a:lnTo>
                <a:lnTo>
                  <a:pt x="3099578" y="3068897"/>
                </a:lnTo>
                <a:lnTo>
                  <a:pt x="3099096" y="3070474"/>
                </a:lnTo>
                <a:lnTo>
                  <a:pt x="3101823" y="3074668"/>
                </a:lnTo>
                <a:lnTo>
                  <a:pt x="3104828" y="3073004"/>
                </a:lnTo>
                <a:cubicBezTo>
                  <a:pt x="3106711" y="3073481"/>
                  <a:pt x="3107954" y="3075621"/>
                  <a:pt x="3107382" y="3079444"/>
                </a:cubicBezTo>
                <a:cubicBezTo>
                  <a:pt x="3107541" y="3088848"/>
                  <a:pt x="3108842" y="3090605"/>
                  <a:pt x="3114704" y="3091481"/>
                </a:cubicBezTo>
                <a:cubicBezTo>
                  <a:pt x="3117877" y="3091174"/>
                  <a:pt x="3119424" y="3088669"/>
                  <a:pt x="3120291" y="3085476"/>
                </a:cubicBezTo>
                <a:lnTo>
                  <a:pt x="3120302" y="3085412"/>
                </a:lnTo>
                <a:lnTo>
                  <a:pt x="3117161" y="3081604"/>
                </a:lnTo>
                <a:lnTo>
                  <a:pt x="3120583" y="3083527"/>
                </a:lnTo>
                <a:lnTo>
                  <a:pt x="3121805" y="3075346"/>
                </a:lnTo>
                <a:cubicBezTo>
                  <a:pt x="3121837" y="3064667"/>
                  <a:pt x="3108786" y="3059590"/>
                  <a:pt x="3104426" y="3057376"/>
                </a:cubicBezTo>
                <a:cubicBezTo>
                  <a:pt x="3097466" y="3051645"/>
                  <a:pt x="3090275" y="3047444"/>
                  <a:pt x="3081557" y="3043015"/>
                </a:cubicBezTo>
                <a:cubicBezTo>
                  <a:pt x="3074622" y="3038851"/>
                  <a:pt x="3065675" y="3035951"/>
                  <a:pt x="3059171" y="3027163"/>
                </a:cubicBezTo>
                <a:cubicBezTo>
                  <a:pt x="3052895" y="3016844"/>
                  <a:pt x="3042348" y="3024649"/>
                  <a:pt x="3045281" y="3005023"/>
                </a:cubicBezTo>
                <a:cubicBezTo>
                  <a:pt x="3070632" y="3013242"/>
                  <a:pt x="3093633" y="3035439"/>
                  <a:pt x="3116502" y="3049800"/>
                </a:cubicBezTo>
                <a:cubicBezTo>
                  <a:pt x="3141947" y="3066109"/>
                  <a:pt x="3165901" y="3081935"/>
                  <a:pt x="3191601" y="3098282"/>
                </a:cubicBezTo>
                <a:lnTo>
                  <a:pt x="3230120" y="3125315"/>
                </a:lnTo>
                <a:lnTo>
                  <a:pt x="3222341" y="3115458"/>
                </a:lnTo>
                <a:cubicBezTo>
                  <a:pt x="3217994" y="3112073"/>
                  <a:pt x="3213309" y="3109418"/>
                  <a:pt x="3209829" y="3106553"/>
                </a:cubicBezTo>
                <a:cubicBezTo>
                  <a:pt x="3196941" y="3098635"/>
                  <a:pt x="3185875" y="3090727"/>
                  <a:pt x="3174783" y="3081253"/>
                </a:cubicBezTo>
                <a:cubicBezTo>
                  <a:pt x="3152142" y="3065363"/>
                  <a:pt x="3128455" y="3047753"/>
                  <a:pt x="3104246" y="3031889"/>
                </a:cubicBezTo>
                <a:lnTo>
                  <a:pt x="3028389" y="2976668"/>
                </a:lnTo>
                <a:lnTo>
                  <a:pt x="3013174" y="2970522"/>
                </a:lnTo>
                <a:cubicBezTo>
                  <a:pt x="3001853" y="2962577"/>
                  <a:pt x="2990761" y="2953102"/>
                  <a:pt x="2979428" y="2946979"/>
                </a:cubicBezTo>
                <a:cubicBezTo>
                  <a:pt x="2958115" y="2934415"/>
                  <a:pt x="2934815" y="2924679"/>
                  <a:pt x="2913702" y="2909017"/>
                </a:cubicBezTo>
                <a:cubicBezTo>
                  <a:pt x="2891317" y="2893165"/>
                  <a:pt x="2870581" y="2874988"/>
                  <a:pt x="2848194" y="2859136"/>
                </a:cubicBezTo>
                <a:cubicBezTo>
                  <a:pt x="2858188" y="2863756"/>
                  <a:pt x="2866907" y="2868186"/>
                  <a:pt x="2877155" y="2872844"/>
                </a:cubicBezTo>
                <a:cubicBezTo>
                  <a:pt x="2887404" y="2877502"/>
                  <a:pt x="2895437" y="2886519"/>
                  <a:pt x="2905702" y="2889322"/>
                </a:cubicBezTo>
                <a:lnTo>
                  <a:pt x="2913972" y="2893582"/>
                </a:lnTo>
                <a:lnTo>
                  <a:pt x="2823562" y="2828138"/>
                </a:lnTo>
                <a:cubicBezTo>
                  <a:pt x="2801143" y="2811630"/>
                  <a:pt x="2778301" y="2795774"/>
                  <a:pt x="2755704" y="2779370"/>
                </a:cubicBezTo>
                <a:lnTo>
                  <a:pt x="2742922" y="2769345"/>
                </a:lnTo>
                <a:lnTo>
                  <a:pt x="2740014" y="2772459"/>
                </a:lnTo>
                <a:lnTo>
                  <a:pt x="2740537" y="2767474"/>
                </a:lnTo>
                <a:lnTo>
                  <a:pt x="2727760" y="2757453"/>
                </a:lnTo>
                <a:lnTo>
                  <a:pt x="2727341" y="2764811"/>
                </a:lnTo>
                <a:cubicBezTo>
                  <a:pt x="2725744" y="2764572"/>
                  <a:pt x="2724971" y="2762910"/>
                  <a:pt x="2724817" y="2760700"/>
                </a:cubicBezTo>
                <a:lnTo>
                  <a:pt x="2725605" y="2755763"/>
                </a:lnTo>
                <a:lnTo>
                  <a:pt x="2689317" y="2727304"/>
                </a:lnTo>
                <a:cubicBezTo>
                  <a:pt x="2693747" y="2718585"/>
                  <a:pt x="2704421" y="2730863"/>
                  <a:pt x="2706984" y="2734634"/>
                </a:cubicBezTo>
                <a:lnTo>
                  <a:pt x="2742068" y="2758276"/>
                </a:lnTo>
                <a:lnTo>
                  <a:pt x="2747873" y="2752058"/>
                </a:lnTo>
                <a:lnTo>
                  <a:pt x="2746873" y="2761585"/>
                </a:lnTo>
                <a:lnTo>
                  <a:pt x="2819984" y="2811970"/>
                </a:lnTo>
                <a:cubicBezTo>
                  <a:pt x="2845429" y="2828278"/>
                  <a:pt x="2872659" y="2844854"/>
                  <a:pt x="2897874" y="2862693"/>
                </a:cubicBezTo>
                <a:cubicBezTo>
                  <a:pt x="2910762" y="2870611"/>
                  <a:pt x="2923129" y="2880276"/>
                  <a:pt x="2935979" y="2888450"/>
                </a:cubicBezTo>
                <a:cubicBezTo>
                  <a:pt x="2941640" y="2892422"/>
                  <a:pt x="2947300" y="2896395"/>
                  <a:pt x="2952960" y="2900368"/>
                </a:cubicBezTo>
                <a:cubicBezTo>
                  <a:pt x="2958620" y="2904340"/>
                  <a:pt x="2962294" y="2911143"/>
                  <a:pt x="2966425" y="2914887"/>
                </a:cubicBezTo>
                <a:cubicBezTo>
                  <a:pt x="2977262" y="2924323"/>
                  <a:pt x="2989992" y="2922838"/>
                  <a:pt x="2998025" y="2931855"/>
                </a:cubicBezTo>
                <a:cubicBezTo>
                  <a:pt x="3008889" y="2942859"/>
                  <a:pt x="3018654" y="2949008"/>
                  <a:pt x="3030431" y="2953895"/>
                </a:cubicBezTo>
                <a:cubicBezTo>
                  <a:pt x="3043281" y="2962068"/>
                  <a:pt x="3054373" y="2971542"/>
                  <a:pt x="3066739" y="2981207"/>
                </a:cubicBezTo>
                <a:cubicBezTo>
                  <a:pt x="3072400" y="2985180"/>
                  <a:pt x="3078184" y="2988324"/>
                  <a:pt x="3083908" y="2991656"/>
                </a:cubicBezTo>
                <a:lnTo>
                  <a:pt x="3100306" y="3002940"/>
                </a:lnTo>
                <a:lnTo>
                  <a:pt x="3100832" y="3000875"/>
                </a:lnTo>
                <a:lnTo>
                  <a:pt x="3084990" y="2989863"/>
                </a:lnTo>
                <a:cubicBezTo>
                  <a:pt x="3074402" y="2982678"/>
                  <a:pt x="3063844" y="2975303"/>
                  <a:pt x="3053529" y="2966726"/>
                </a:cubicBezTo>
                <a:cubicBezTo>
                  <a:pt x="3045267" y="2959238"/>
                  <a:pt x="3037919" y="2945634"/>
                  <a:pt x="3026986" y="2945563"/>
                </a:cubicBezTo>
                <a:cubicBezTo>
                  <a:pt x="3022398" y="2944877"/>
                  <a:pt x="3020869" y="2944649"/>
                  <a:pt x="3017195" y="2937846"/>
                </a:cubicBezTo>
                <a:cubicBezTo>
                  <a:pt x="3015049" y="2931272"/>
                  <a:pt x="3006946" y="2933188"/>
                  <a:pt x="3001313" y="2930783"/>
                </a:cubicBezTo>
                <a:cubicBezTo>
                  <a:pt x="2991255" y="2924851"/>
                  <a:pt x="2980391" y="2913847"/>
                  <a:pt x="2970601" y="2906130"/>
                </a:cubicBezTo>
                <a:lnTo>
                  <a:pt x="2941433" y="2883417"/>
                </a:lnTo>
                <a:lnTo>
                  <a:pt x="2939989" y="2885084"/>
                </a:lnTo>
                <a:lnTo>
                  <a:pt x="2940313" y="2882544"/>
                </a:lnTo>
                <a:lnTo>
                  <a:pt x="2935821" y="2879046"/>
                </a:lnTo>
                <a:lnTo>
                  <a:pt x="2923060" y="2870090"/>
                </a:lnTo>
                <a:lnTo>
                  <a:pt x="2922413" y="2874425"/>
                </a:lnTo>
                <a:cubicBezTo>
                  <a:pt x="2921330" y="2871254"/>
                  <a:pt x="2918503" y="2869328"/>
                  <a:pt x="2915898" y="2865929"/>
                </a:cubicBezTo>
                <a:lnTo>
                  <a:pt x="2916584" y="2865546"/>
                </a:lnTo>
                <a:lnTo>
                  <a:pt x="2878221" y="2838621"/>
                </a:lnTo>
                <a:lnTo>
                  <a:pt x="2878278" y="2839092"/>
                </a:lnTo>
                <a:cubicBezTo>
                  <a:pt x="2875249" y="2838640"/>
                  <a:pt x="2872221" y="2838188"/>
                  <a:pt x="2867679" y="2837509"/>
                </a:cubicBezTo>
                <a:lnTo>
                  <a:pt x="2868027" y="2831466"/>
                </a:lnTo>
                <a:lnTo>
                  <a:pt x="2865539" y="2829720"/>
                </a:lnTo>
                <a:cubicBezTo>
                  <a:pt x="2842898" y="2813830"/>
                  <a:pt x="2820511" y="2797978"/>
                  <a:pt x="2796532" y="2780585"/>
                </a:cubicBezTo>
                <a:cubicBezTo>
                  <a:pt x="2785466" y="2772678"/>
                  <a:pt x="2772616" y="2764504"/>
                  <a:pt x="2761295" y="2756559"/>
                </a:cubicBezTo>
                <a:cubicBezTo>
                  <a:pt x="2755636" y="2752586"/>
                  <a:pt x="2751504" y="2748843"/>
                  <a:pt x="2745844" y="2744871"/>
                </a:cubicBezTo>
                <a:cubicBezTo>
                  <a:pt x="2741484" y="2742655"/>
                  <a:pt x="2739595" y="2736120"/>
                  <a:pt x="2737184" y="2731330"/>
                </a:cubicBezTo>
                <a:cubicBezTo>
                  <a:pt x="2741157" y="2725669"/>
                  <a:pt x="2746404" y="2720200"/>
                  <a:pt x="2752064" y="2724173"/>
                </a:cubicBezTo>
                <a:cubicBezTo>
                  <a:pt x="2757724" y="2728146"/>
                  <a:pt x="2763156" y="2733647"/>
                  <a:pt x="2768587" y="2739149"/>
                </a:cubicBezTo>
                <a:cubicBezTo>
                  <a:pt x="2782548" y="2750355"/>
                  <a:pt x="2794685" y="2761549"/>
                  <a:pt x="2807079" y="2772781"/>
                </a:cubicBezTo>
                <a:cubicBezTo>
                  <a:pt x="2813390" y="2777633"/>
                  <a:pt x="2819962" y="2782914"/>
                  <a:pt x="2826592" y="2787813"/>
                </a:cubicBezTo>
                <a:lnTo>
                  <a:pt x="2838557" y="2795489"/>
                </a:lnTo>
                <a:lnTo>
                  <a:pt x="2843315" y="2796201"/>
                </a:lnTo>
                <a:lnTo>
                  <a:pt x="2842996" y="2798337"/>
                </a:lnTo>
                <a:lnTo>
                  <a:pt x="2846445" y="2800550"/>
                </a:lnTo>
                <a:cubicBezTo>
                  <a:pt x="2850174" y="2801759"/>
                  <a:pt x="2853615" y="2802273"/>
                  <a:pt x="2856888" y="2802600"/>
                </a:cubicBezTo>
                <a:lnTo>
                  <a:pt x="2860084" y="2802912"/>
                </a:lnTo>
                <a:lnTo>
                  <a:pt x="2859167" y="2800785"/>
                </a:lnTo>
                <a:cubicBezTo>
                  <a:pt x="2862241" y="2799641"/>
                  <a:pt x="2861290" y="2796293"/>
                  <a:pt x="2863426" y="2801422"/>
                </a:cubicBezTo>
                <a:lnTo>
                  <a:pt x="2862272" y="2803126"/>
                </a:lnTo>
                <a:lnTo>
                  <a:pt x="2866327" y="2803521"/>
                </a:lnTo>
                <a:cubicBezTo>
                  <a:pt x="2873783" y="2805938"/>
                  <a:pt x="2880489" y="2811631"/>
                  <a:pt x="2887679" y="2815832"/>
                </a:cubicBezTo>
                <a:cubicBezTo>
                  <a:pt x="2899764" y="2823892"/>
                  <a:pt x="2910564" y="2834885"/>
                  <a:pt x="2921617" y="2845494"/>
                </a:cubicBezTo>
                <a:lnTo>
                  <a:pt x="2956520" y="2872414"/>
                </a:lnTo>
                <a:lnTo>
                  <a:pt x="2958944" y="2866344"/>
                </a:lnTo>
                <a:lnTo>
                  <a:pt x="2958631" y="2873891"/>
                </a:lnTo>
                <a:lnTo>
                  <a:pt x="2973406" y="2883848"/>
                </a:lnTo>
                <a:lnTo>
                  <a:pt x="2980338" y="2886696"/>
                </a:lnTo>
                <a:lnTo>
                  <a:pt x="2979685" y="2887319"/>
                </a:lnTo>
                <a:lnTo>
                  <a:pt x="2980522" y="2888973"/>
                </a:lnTo>
                <a:lnTo>
                  <a:pt x="2993610" y="2898625"/>
                </a:lnTo>
                <a:lnTo>
                  <a:pt x="2999581" y="2902671"/>
                </a:lnTo>
                <a:lnTo>
                  <a:pt x="2998111" y="2892581"/>
                </a:lnTo>
                <a:cubicBezTo>
                  <a:pt x="3010992" y="2891362"/>
                  <a:pt x="3020253" y="2903751"/>
                  <a:pt x="3031376" y="2914298"/>
                </a:cubicBezTo>
                <a:cubicBezTo>
                  <a:pt x="3026718" y="2913602"/>
                  <a:pt x="3024935" y="2914907"/>
                  <a:pt x="3024016" y="2921058"/>
                </a:cubicBezTo>
                <a:cubicBezTo>
                  <a:pt x="3025569" y="2921290"/>
                  <a:pt x="3027122" y="2921522"/>
                  <a:pt x="3030227" y="2921986"/>
                </a:cubicBezTo>
                <a:lnTo>
                  <a:pt x="3028225" y="2926100"/>
                </a:lnTo>
                <a:lnTo>
                  <a:pt x="3029690" y="2927467"/>
                </a:lnTo>
                <a:lnTo>
                  <a:pt x="3029370" y="2928143"/>
                </a:lnTo>
                <a:lnTo>
                  <a:pt x="3029807" y="2931188"/>
                </a:lnTo>
                <a:lnTo>
                  <a:pt x="3028443" y="2933983"/>
                </a:lnTo>
                <a:lnTo>
                  <a:pt x="3028585" y="2934859"/>
                </a:lnTo>
                <a:lnTo>
                  <a:pt x="3033653" y="2932110"/>
                </a:lnTo>
                <a:lnTo>
                  <a:pt x="3033036" y="2927959"/>
                </a:lnTo>
                <a:cubicBezTo>
                  <a:pt x="3036034" y="2928407"/>
                  <a:pt x="3038782" y="2928817"/>
                  <a:pt x="3041779" y="2929265"/>
                </a:cubicBezTo>
                <a:lnTo>
                  <a:pt x="3040415" y="2933582"/>
                </a:lnTo>
                <a:lnTo>
                  <a:pt x="3041239" y="2933883"/>
                </a:lnTo>
                <a:lnTo>
                  <a:pt x="3043433" y="2934189"/>
                </a:lnTo>
                <a:lnTo>
                  <a:pt x="3040708" y="2925540"/>
                </a:lnTo>
                <a:cubicBezTo>
                  <a:pt x="3037610" y="2923293"/>
                  <a:pt x="3033492" y="2922677"/>
                  <a:pt x="3030450" y="2922223"/>
                </a:cubicBezTo>
                <a:cubicBezTo>
                  <a:pt x="3031080" y="2918004"/>
                  <a:pt x="3032442" y="2915337"/>
                  <a:pt x="3034205" y="2913738"/>
                </a:cubicBezTo>
                <a:lnTo>
                  <a:pt x="3038185" y="2912395"/>
                </a:lnTo>
                <a:lnTo>
                  <a:pt x="3007901" y="2886691"/>
                </a:lnTo>
                <a:cubicBezTo>
                  <a:pt x="2991339" y="2871969"/>
                  <a:pt x="2975070" y="2857031"/>
                  <a:pt x="2954118" y="2850774"/>
                </a:cubicBezTo>
                <a:cubicBezTo>
                  <a:pt x="2915523" y="2838753"/>
                  <a:pt x="2884653" y="2804697"/>
                  <a:pt x="2851860" y="2774782"/>
                </a:cubicBezTo>
                <a:lnTo>
                  <a:pt x="2852213" y="2772422"/>
                </a:lnTo>
                <a:lnTo>
                  <a:pt x="2853092" y="2770599"/>
                </a:lnTo>
                <a:lnTo>
                  <a:pt x="2852570" y="2770033"/>
                </a:lnTo>
                <a:lnTo>
                  <a:pt x="2852859" y="2768092"/>
                </a:lnTo>
                <a:cubicBezTo>
                  <a:pt x="2851741" y="2767730"/>
                  <a:pt x="2849715" y="2768209"/>
                  <a:pt x="2848415" y="2766450"/>
                </a:cubicBezTo>
                <a:lnTo>
                  <a:pt x="2845020" y="2760608"/>
                </a:lnTo>
                <a:lnTo>
                  <a:pt x="2838002" y="2758843"/>
                </a:lnTo>
                <a:lnTo>
                  <a:pt x="2833807" y="2759578"/>
                </a:lnTo>
                <a:cubicBezTo>
                  <a:pt x="2829016" y="2761989"/>
                  <a:pt x="2824429" y="2761303"/>
                  <a:pt x="2821371" y="2760846"/>
                </a:cubicBezTo>
                <a:cubicBezTo>
                  <a:pt x="2818426" y="2759624"/>
                  <a:pt x="2818500" y="2756509"/>
                  <a:pt x="2819335" y="2753539"/>
                </a:cubicBezTo>
                <a:lnTo>
                  <a:pt x="2819573" y="2752905"/>
                </a:lnTo>
                <a:lnTo>
                  <a:pt x="2818950" y="2751739"/>
                </a:lnTo>
                <a:lnTo>
                  <a:pt x="2815996" y="2751298"/>
                </a:lnTo>
                <a:lnTo>
                  <a:pt x="2817897" y="2749770"/>
                </a:lnTo>
                <a:lnTo>
                  <a:pt x="2817085" y="2748251"/>
                </a:lnTo>
                <a:lnTo>
                  <a:pt x="2813527" y="2750555"/>
                </a:lnTo>
                <a:cubicBezTo>
                  <a:pt x="2810278" y="2751372"/>
                  <a:pt x="2806108" y="2747883"/>
                  <a:pt x="2803316" y="2745642"/>
                </a:cubicBezTo>
                <a:cubicBezTo>
                  <a:pt x="2795017" y="2738408"/>
                  <a:pt x="2787827" y="2734208"/>
                  <a:pt x="2779592" y="2728287"/>
                </a:cubicBezTo>
                <a:lnTo>
                  <a:pt x="2778908" y="2727704"/>
                </a:lnTo>
                <a:lnTo>
                  <a:pt x="2771569" y="2727318"/>
                </a:lnTo>
                <a:cubicBezTo>
                  <a:pt x="2768874" y="2726557"/>
                  <a:pt x="2766965" y="2724378"/>
                  <a:pt x="2767862" y="2718373"/>
                </a:cubicBezTo>
                <a:lnTo>
                  <a:pt x="2767966" y="2718379"/>
                </a:lnTo>
                <a:lnTo>
                  <a:pt x="2750341" y="2703358"/>
                </a:lnTo>
                <a:lnTo>
                  <a:pt x="2747724" y="2705658"/>
                </a:lnTo>
                <a:cubicBezTo>
                  <a:pt x="2750098" y="2710684"/>
                  <a:pt x="2760404" y="2704439"/>
                  <a:pt x="2758584" y="2716623"/>
                </a:cubicBezTo>
                <a:lnTo>
                  <a:pt x="2725681" y="2705530"/>
                </a:lnTo>
                <a:lnTo>
                  <a:pt x="2729250" y="2730336"/>
                </a:lnTo>
                <a:cubicBezTo>
                  <a:pt x="2720940" y="2722936"/>
                  <a:pt x="2710645" y="2718318"/>
                  <a:pt x="2700350" y="2713700"/>
                </a:cubicBezTo>
                <a:cubicBezTo>
                  <a:pt x="2697505" y="2711734"/>
                  <a:pt x="2694886" y="2708264"/>
                  <a:pt x="2697096" y="2703975"/>
                </a:cubicBezTo>
                <a:cubicBezTo>
                  <a:pt x="2700841" y="2699915"/>
                  <a:pt x="2704996" y="2703615"/>
                  <a:pt x="2708065" y="2704075"/>
                </a:cubicBezTo>
                <a:cubicBezTo>
                  <a:pt x="2710798" y="2706792"/>
                  <a:pt x="2713586" y="2709134"/>
                  <a:pt x="2716465" y="2709564"/>
                </a:cubicBezTo>
                <a:lnTo>
                  <a:pt x="2723561" y="2704817"/>
                </a:lnTo>
                <a:lnTo>
                  <a:pt x="2681313" y="2690574"/>
                </a:lnTo>
                <a:lnTo>
                  <a:pt x="2681889" y="2693512"/>
                </a:lnTo>
                <a:cubicBezTo>
                  <a:pt x="2680784" y="2695583"/>
                  <a:pt x="2680059" y="2695102"/>
                  <a:pt x="2679861" y="2693768"/>
                </a:cubicBezTo>
                <a:lnTo>
                  <a:pt x="2680651" y="2690351"/>
                </a:lnTo>
                <a:lnTo>
                  <a:pt x="2678349" y="2689576"/>
                </a:lnTo>
                <a:lnTo>
                  <a:pt x="2676294" y="2690208"/>
                </a:lnTo>
                <a:cubicBezTo>
                  <a:pt x="2674572" y="2689951"/>
                  <a:pt x="2672716" y="2689279"/>
                  <a:pt x="2671185" y="2689050"/>
                </a:cubicBezTo>
                <a:lnTo>
                  <a:pt x="2665074" y="2685100"/>
                </a:lnTo>
                <a:lnTo>
                  <a:pt x="2638101" y="2676008"/>
                </a:lnTo>
                <a:lnTo>
                  <a:pt x="2641335" y="2684800"/>
                </a:lnTo>
                <a:cubicBezTo>
                  <a:pt x="2641928" y="2689443"/>
                  <a:pt x="2641656" y="2694703"/>
                  <a:pt x="2640306" y="2699802"/>
                </a:cubicBezTo>
                <a:lnTo>
                  <a:pt x="2591604" y="2660462"/>
                </a:lnTo>
                <a:lnTo>
                  <a:pt x="2575113" y="2654952"/>
                </a:lnTo>
                <a:cubicBezTo>
                  <a:pt x="2573813" y="2653201"/>
                  <a:pt x="2563570" y="2648557"/>
                  <a:pt x="2570556" y="2643632"/>
                </a:cubicBezTo>
                <a:lnTo>
                  <a:pt x="2570735" y="2643605"/>
                </a:lnTo>
                <a:lnTo>
                  <a:pt x="2569134" y="2642312"/>
                </a:lnTo>
                <a:lnTo>
                  <a:pt x="2572286" y="2643366"/>
                </a:lnTo>
                <a:lnTo>
                  <a:pt x="2579318" y="2642283"/>
                </a:lnTo>
                <a:cubicBezTo>
                  <a:pt x="2582323" y="2642863"/>
                  <a:pt x="2585211" y="2644009"/>
                  <a:pt x="2587376" y="2644332"/>
                </a:cubicBezTo>
                <a:cubicBezTo>
                  <a:pt x="2591695" y="2646792"/>
                  <a:pt x="2594562" y="2648517"/>
                  <a:pt x="2599146" y="2649203"/>
                </a:cubicBezTo>
                <a:cubicBezTo>
                  <a:pt x="2602203" y="2649659"/>
                  <a:pt x="2608999" y="2646001"/>
                  <a:pt x="2603530" y="2640774"/>
                </a:cubicBezTo>
                <a:cubicBezTo>
                  <a:pt x="2599629" y="2635520"/>
                  <a:pt x="2593288" y="2636130"/>
                  <a:pt x="2588704" y="2635445"/>
                </a:cubicBezTo>
                <a:cubicBezTo>
                  <a:pt x="2581318" y="2634342"/>
                  <a:pt x="2573904" y="2631676"/>
                  <a:pt x="2566491" y="2629012"/>
                </a:cubicBezTo>
                <a:lnTo>
                  <a:pt x="2552082" y="2624707"/>
                </a:lnTo>
                <a:lnTo>
                  <a:pt x="2552610" y="2628100"/>
                </a:lnTo>
                <a:cubicBezTo>
                  <a:pt x="2548195" y="2627441"/>
                  <a:pt x="2543781" y="2626781"/>
                  <a:pt x="2539366" y="2626121"/>
                </a:cubicBezTo>
                <a:lnTo>
                  <a:pt x="2541126" y="2621435"/>
                </a:lnTo>
                <a:lnTo>
                  <a:pt x="2503926" y="2610321"/>
                </a:lnTo>
                <a:cubicBezTo>
                  <a:pt x="2494757" y="2608951"/>
                  <a:pt x="2486070" y="2606096"/>
                  <a:pt x="2476902" y="2604726"/>
                </a:cubicBezTo>
                <a:cubicBezTo>
                  <a:pt x="2476137" y="2604612"/>
                  <a:pt x="2470903" y="2603051"/>
                  <a:pt x="2466107" y="2601166"/>
                </a:cubicBezTo>
                <a:lnTo>
                  <a:pt x="2460091" y="2597112"/>
                </a:lnTo>
                <a:lnTo>
                  <a:pt x="2457945" y="2595666"/>
                </a:lnTo>
                <a:lnTo>
                  <a:pt x="2459055" y="2595306"/>
                </a:lnTo>
                <a:lnTo>
                  <a:pt x="2467798" y="2592467"/>
                </a:lnTo>
                <a:cubicBezTo>
                  <a:pt x="2472609" y="2591629"/>
                  <a:pt x="2478494" y="2594065"/>
                  <a:pt x="2483080" y="2594750"/>
                </a:cubicBezTo>
                <a:lnTo>
                  <a:pt x="2488160" y="2595509"/>
                </a:lnTo>
                <a:lnTo>
                  <a:pt x="2484574" y="2593005"/>
                </a:lnTo>
                <a:lnTo>
                  <a:pt x="2489733" y="2592042"/>
                </a:lnTo>
                <a:lnTo>
                  <a:pt x="2491468" y="2580434"/>
                </a:lnTo>
                <a:lnTo>
                  <a:pt x="2533547" y="2595760"/>
                </a:lnTo>
                <a:lnTo>
                  <a:pt x="2532174" y="2587660"/>
                </a:lnTo>
                <a:cubicBezTo>
                  <a:pt x="2533073" y="2584275"/>
                  <a:pt x="2534645" y="2582946"/>
                  <a:pt x="2536563" y="2582914"/>
                </a:cubicBezTo>
                <a:cubicBezTo>
                  <a:pt x="2542316" y="2582821"/>
                  <a:pt x="2551181" y="2594410"/>
                  <a:pt x="2554293" y="2597222"/>
                </a:cubicBezTo>
                <a:lnTo>
                  <a:pt x="2572621" y="2609990"/>
                </a:lnTo>
                <a:lnTo>
                  <a:pt x="2592963" y="2617398"/>
                </a:lnTo>
                <a:cubicBezTo>
                  <a:pt x="2610846" y="2623184"/>
                  <a:pt x="2626974" y="2630266"/>
                  <a:pt x="2644603" y="2636014"/>
                </a:cubicBezTo>
                <a:lnTo>
                  <a:pt x="2654279" y="2639201"/>
                </a:lnTo>
                <a:lnTo>
                  <a:pt x="2635982" y="2627356"/>
                </a:lnTo>
                <a:cubicBezTo>
                  <a:pt x="2629556" y="2623268"/>
                  <a:pt x="2622950" y="2620393"/>
                  <a:pt x="2616930" y="2616432"/>
                </a:cubicBezTo>
                <a:lnTo>
                  <a:pt x="2601547" y="2599170"/>
                </a:lnTo>
                <a:lnTo>
                  <a:pt x="2589075" y="2594770"/>
                </a:lnTo>
                <a:lnTo>
                  <a:pt x="2533947" y="2578309"/>
                </a:lnTo>
                <a:lnTo>
                  <a:pt x="2534412" y="2580688"/>
                </a:lnTo>
                <a:cubicBezTo>
                  <a:pt x="2532638" y="2581913"/>
                  <a:pt x="2532420" y="2583372"/>
                  <a:pt x="2532202" y="2584830"/>
                </a:cubicBezTo>
                <a:lnTo>
                  <a:pt x="2533210" y="2578090"/>
                </a:lnTo>
                <a:lnTo>
                  <a:pt x="2516031" y="2572960"/>
                </a:lnTo>
                <a:lnTo>
                  <a:pt x="2514148" y="2585566"/>
                </a:lnTo>
                <a:cubicBezTo>
                  <a:pt x="2509091" y="2580098"/>
                  <a:pt x="2503555" y="2576129"/>
                  <a:pt x="2498249" y="2570623"/>
                </a:cubicBezTo>
                <a:lnTo>
                  <a:pt x="2502278" y="2569216"/>
                </a:lnTo>
                <a:lnTo>
                  <a:pt x="2500522" y="2568743"/>
                </a:lnTo>
                <a:lnTo>
                  <a:pt x="2497066" y="2570060"/>
                </a:lnTo>
                <a:cubicBezTo>
                  <a:pt x="2496287" y="2569736"/>
                  <a:pt x="2495598" y="2568806"/>
                  <a:pt x="2494101" y="2567755"/>
                </a:cubicBezTo>
                <a:lnTo>
                  <a:pt x="2495240" y="2567321"/>
                </a:lnTo>
                <a:lnTo>
                  <a:pt x="2493084" y="2566741"/>
                </a:lnTo>
                <a:lnTo>
                  <a:pt x="2492197" y="2568887"/>
                </a:lnTo>
                <a:cubicBezTo>
                  <a:pt x="2487892" y="2570584"/>
                  <a:pt x="2482414" y="2570935"/>
                  <a:pt x="2480767" y="2571469"/>
                </a:cubicBezTo>
                <a:cubicBezTo>
                  <a:pt x="2481844" y="2574749"/>
                  <a:pt x="2487209" y="2589587"/>
                  <a:pt x="2481300" y="2587144"/>
                </a:cubicBezTo>
                <a:cubicBezTo>
                  <a:pt x="2469509" y="2583823"/>
                  <a:pt x="2458404" y="2575924"/>
                  <a:pt x="2446814" y="2569514"/>
                </a:cubicBezTo>
                <a:cubicBezTo>
                  <a:pt x="2443973" y="2567530"/>
                  <a:pt x="2443351" y="2561199"/>
                  <a:pt x="2446648" y="2560132"/>
                </a:cubicBezTo>
                <a:cubicBezTo>
                  <a:pt x="2451706" y="2557768"/>
                  <a:pt x="2455853" y="2561507"/>
                  <a:pt x="2460227" y="2563720"/>
                </a:cubicBezTo>
                <a:cubicBezTo>
                  <a:pt x="2463488" y="2564207"/>
                  <a:pt x="2469959" y="2567806"/>
                  <a:pt x="2473856" y="2563783"/>
                </a:cubicBezTo>
                <a:lnTo>
                  <a:pt x="2474669" y="2561783"/>
                </a:lnTo>
                <a:lnTo>
                  <a:pt x="2439840" y="2552406"/>
                </a:lnTo>
                <a:lnTo>
                  <a:pt x="2422085" y="2547346"/>
                </a:lnTo>
                <a:lnTo>
                  <a:pt x="2421444" y="2548679"/>
                </a:lnTo>
                <a:cubicBezTo>
                  <a:pt x="2418011" y="2550975"/>
                  <a:pt x="2412273" y="2546116"/>
                  <a:pt x="2410205" y="2544576"/>
                </a:cubicBezTo>
                <a:lnTo>
                  <a:pt x="2411934" y="2544454"/>
                </a:lnTo>
                <a:lnTo>
                  <a:pt x="2380876" y="2535602"/>
                </a:lnTo>
                <a:lnTo>
                  <a:pt x="2380492" y="2535728"/>
                </a:lnTo>
                <a:lnTo>
                  <a:pt x="2380710" y="2535555"/>
                </a:lnTo>
                <a:lnTo>
                  <a:pt x="2359111" y="2529399"/>
                </a:lnTo>
                <a:cubicBezTo>
                  <a:pt x="2332523" y="2520737"/>
                  <a:pt x="2305224" y="2515094"/>
                  <a:pt x="2279094" y="2503372"/>
                </a:cubicBezTo>
                <a:cubicBezTo>
                  <a:pt x="2278408" y="2507960"/>
                  <a:pt x="2277723" y="2512547"/>
                  <a:pt x="2276809" y="2518664"/>
                </a:cubicBezTo>
                <a:cubicBezTo>
                  <a:pt x="2273135" y="2511862"/>
                  <a:pt x="2269232" y="2506589"/>
                  <a:pt x="2265330" y="2501315"/>
                </a:cubicBezTo>
                <a:cubicBezTo>
                  <a:pt x="2264644" y="2505903"/>
                  <a:pt x="2265031" y="2513779"/>
                  <a:pt x="2261515" y="2516379"/>
                </a:cubicBezTo>
                <a:cubicBezTo>
                  <a:pt x="2256497" y="2520321"/>
                  <a:pt x="2244948" y="2513904"/>
                  <a:pt x="2238830" y="2512989"/>
                </a:cubicBezTo>
                <a:cubicBezTo>
                  <a:pt x="2237301" y="2512761"/>
                  <a:pt x="2234471" y="2510775"/>
                  <a:pt x="2232713" y="2512075"/>
                </a:cubicBezTo>
                <a:cubicBezTo>
                  <a:pt x="2229197" y="2514676"/>
                  <a:pt x="2227211" y="2517507"/>
                  <a:pt x="2224153" y="2517050"/>
                </a:cubicBezTo>
                <a:cubicBezTo>
                  <a:pt x="2218035" y="2516136"/>
                  <a:pt x="2214590" y="2507804"/>
                  <a:pt x="2210458" y="2504060"/>
                </a:cubicBezTo>
                <a:lnTo>
                  <a:pt x="2210865" y="2501836"/>
                </a:lnTo>
                <a:lnTo>
                  <a:pt x="2211594" y="2501697"/>
                </a:lnTo>
                <a:lnTo>
                  <a:pt x="2211174" y="2500146"/>
                </a:lnTo>
                <a:lnTo>
                  <a:pt x="2211711" y="2497211"/>
                </a:lnTo>
                <a:cubicBezTo>
                  <a:pt x="2209639" y="2496902"/>
                  <a:pt x="2206033" y="2497927"/>
                  <a:pt x="2203752" y="2498368"/>
                </a:cubicBezTo>
                <a:cubicBezTo>
                  <a:pt x="2198936" y="2499211"/>
                  <a:pt x="2193640" y="2498029"/>
                  <a:pt x="2188403" y="2496464"/>
                </a:cubicBezTo>
                <a:lnTo>
                  <a:pt x="2184394" y="2495344"/>
                </a:lnTo>
                <a:lnTo>
                  <a:pt x="2173395" y="2492268"/>
                </a:lnTo>
                <a:cubicBezTo>
                  <a:pt x="2161643" y="2488948"/>
                  <a:pt x="2148952" y="2490178"/>
                  <a:pt x="2136717" y="2488350"/>
                </a:cubicBezTo>
                <a:cubicBezTo>
                  <a:pt x="2132129" y="2487665"/>
                  <a:pt x="2127770" y="2485450"/>
                  <a:pt x="2121423" y="2486064"/>
                </a:cubicBezTo>
                <a:cubicBezTo>
                  <a:pt x="2115078" y="2486680"/>
                  <a:pt x="2115694" y="2493026"/>
                  <a:pt x="2114551" y="2500672"/>
                </a:cubicBezTo>
                <a:cubicBezTo>
                  <a:pt x="2121125" y="2498526"/>
                  <a:pt x="2127471" y="2497912"/>
                  <a:pt x="2127172" y="2510375"/>
                </a:cubicBezTo>
                <a:cubicBezTo>
                  <a:pt x="2113866" y="2505259"/>
                  <a:pt x="2099055" y="2501482"/>
                  <a:pt x="2085748" y="2496368"/>
                </a:cubicBezTo>
                <a:cubicBezTo>
                  <a:pt x="2087735" y="2493537"/>
                  <a:pt x="2091479" y="2489407"/>
                  <a:pt x="2093465" y="2486577"/>
                </a:cubicBezTo>
                <a:cubicBezTo>
                  <a:pt x="2049141" y="2481518"/>
                  <a:pt x="2004589" y="2477986"/>
                  <a:pt x="1958506" y="2474226"/>
                </a:cubicBezTo>
                <a:cubicBezTo>
                  <a:pt x="1977816" y="2458352"/>
                  <a:pt x="1999228" y="2461551"/>
                  <a:pt x="2017324" y="2464256"/>
                </a:cubicBezTo>
                <a:cubicBezTo>
                  <a:pt x="2029559" y="2466084"/>
                  <a:pt x="2040265" y="2467684"/>
                  <a:pt x="2052918" y="2466708"/>
                </a:cubicBezTo>
                <a:cubicBezTo>
                  <a:pt x="2059530" y="2464309"/>
                  <a:pt x="2070470" y="2452134"/>
                  <a:pt x="2073229" y="2465054"/>
                </a:cubicBezTo>
                <a:cubicBezTo>
                  <a:pt x="2076974" y="2460924"/>
                  <a:pt x="2078574" y="2450219"/>
                  <a:pt x="2084691" y="2451133"/>
                </a:cubicBezTo>
                <a:cubicBezTo>
                  <a:pt x="2092337" y="2452276"/>
                  <a:pt x="2099984" y="2453419"/>
                  <a:pt x="2107631" y="2454561"/>
                </a:cubicBezTo>
                <a:cubicBezTo>
                  <a:pt x="2105346" y="2469853"/>
                  <a:pt x="2093638" y="2454034"/>
                  <a:pt x="2091581" y="2467796"/>
                </a:cubicBezTo>
                <a:cubicBezTo>
                  <a:pt x="2133532" y="2467811"/>
                  <a:pt x="2174183" y="2466069"/>
                  <a:pt x="2214305" y="2478318"/>
                </a:cubicBezTo>
                <a:cubicBezTo>
                  <a:pt x="2214991" y="2473730"/>
                  <a:pt x="2215676" y="2469143"/>
                  <a:pt x="2216362" y="2464555"/>
                </a:cubicBezTo>
                <a:cubicBezTo>
                  <a:pt x="2230930" y="2469078"/>
                  <a:pt x="2245884" y="2471019"/>
                  <a:pt x="2259506" y="2476719"/>
                </a:cubicBezTo>
                <a:lnTo>
                  <a:pt x="2262786" y="2478516"/>
                </a:lnTo>
                <a:lnTo>
                  <a:pt x="2260377" y="2479535"/>
                </a:lnTo>
                <a:cubicBezTo>
                  <a:pt x="2259412" y="2480759"/>
                  <a:pt x="2258744" y="2482613"/>
                  <a:pt x="2258401" y="2484908"/>
                </a:cubicBezTo>
                <a:cubicBezTo>
                  <a:pt x="2260057" y="2485155"/>
                  <a:pt x="2261319" y="2484562"/>
                  <a:pt x="2262252" y="2483333"/>
                </a:cubicBezTo>
                <a:lnTo>
                  <a:pt x="2263749" y="2479044"/>
                </a:lnTo>
                <a:lnTo>
                  <a:pt x="2272622" y="2483905"/>
                </a:lnTo>
                <a:cubicBezTo>
                  <a:pt x="2282642" y="2490093"/>
                  <a:pt x="2292729" y="2492772"/>
                  <a:pt x="2303046" y="2493923"/>
                </a:cubicBezTo>
                <a:lnTo>
                  <a:pt x="2315964" y="2494265"/>
                </a:lnTo>
                <a:lnTo>
                  <a:pt x="2313464" y="2492153"/>
                </a:lnTo>
                <a:lnTo>
                  <a:pt x="2313816" y="2491704"/>
                </a:lnTo>
                <a:lnTo>
                  <a:pt x="2312979" y="2488409"/>
                </a:lnTo>
                <a:cubicBezTo>
                  <a:pt x="2312972" y="2487240"/>
                  <a:pt x="2313497" y="2486151"/>
                  <a:pt x="2315145" y="2484841"/>
                </a:cubicBezTo>
                <a:lnTo>
                  <a:pt x="2315816" y="2489194"/>
                </a:lnTo>
                <a:lnTo>
                  <a:pt x="2318372" y="2489278"/>
                </a:lnTo>
                <a:lnTo>
                  <a:pt x="2319541" y="2494361"/>
                </a:lnTo>
                <a:lnTo>
                  <a:pt x="2334841" y="2494767"/>
                </a:lnTo>
                <a:cubicBezTo>
                  <a:pt x="2345533" y="2495583"/>
                  <a:pt x="2355402" y="2499728"/>
                  <a:pt x="2365213" y="2504483"/>
                </a:cubicBezTo>
                <a:lnTo>
                  <a:pt x="2389679" y="2515386"/>
                </a:lnTo>
                <a:lnTo>
                  <a:pt x="2389295" y="2509500"/>
                </a:lnTo>
                <a:cubicBezTo>
                  <a:pt x="2386871" y="2500849"/>
                  <a:pt x="2380010" y="2500117"/>
                  <a:pt x="2373677" y="2496823"/>
                </a:cubicBezTo>
                <a:cubicBezTo>
                  <a:pt x="2360402" y="2491710"/>
                  <a:pt x="2348287" y="2484487"/>
                  <a:pt x="2336448" y="2476719"/>
                </a:cubicBezTo>
                <a:lnTo>
                  <a:pt x="2315077" y="2462676"/>
                </a:lnTo>
                <a:lnTo>
                  <a:pt x="2307601" y="2460825"/>
                </a:lnTo>
                <a:cubicBezTo>
                  <a:pt x="2302183" y="2458289"/>
                  <a:pt x="2297398" y="2454123"/>
                  <a:pt x="2293818" y="2446685"/>
                </a:cubicBezTo>
                <a:cubicBezTo>
                  <a:pt x="2291641" y="2450789"/>
                  <a:pt x="2287898" y="2454919"/>
                  <a:pt x="2285683" y="2459276"/>
                </a:cubicBezTo>
                <a:cubicBezTo>
                  <a:pt x="2287473" y="2447300"/>
                  <a:pt x="2278525" y="2444400"/>
                  <a:pt x="2271989" y="2446289"/>
                </a:cubicBezTo>
                <a:cubicBezTo>
                  <a:pt x="2268702" y="2447361"/>
                  <a:pt x="2262839" y="2446485"/>
                  <a:pt x="2259514" y="2447812"/>
                </a:cubicBezTo>
                <a:lnTo>
                  <a:pt x="2255278" y="2451054"/>
                </a:lnTo>
                <a:lnTo>
                  <a:pt x="2264340" y="2456631"/>
                </a:lnTo>
                <a:cubicBezTo>
                  <a:pt x="2274882" y="2459745"/>
                  <a:pt x="2287157" y="2460040"/>
                  <a:pt x="2293048" y="2473238"/>
                </a:cubicBezTo>
                <a:cubicBezTo>
                  <a:pt x="2273982" y="2465770"/>
                  <a:pt x="2254660" y="2458263"/>
                  <a:pt x="2236876" y="2450986"/>
                </a:cubicBezTo>
                <a:lnTo>
                  <a:pt x="2243486" y="2447256"/>
                </a:lnTo>
                <a:lnTo>
                  <a:pt x="2238741" y="2443918"/>
                </a:lnTo>
                <a:lnTo>
                  <a:pt x="2238590" y="2444010"/>
                </a:lnTo>
                <a:lnTo>
                  <a:pt x="2239344" y="2448107"/>
                </a:lnTo>
                <a:cubicBezTo>
                  <a:pt x="2237518" y="2450071"/>
                  <a:pt x="2236511" y="2449547"/>
                  <a:pt x="2236357" y="2448220"/>
                </a:cubicBezTo>
                <a:lnTo>
                  <a:pt x="2238146" y="2444283"/>
                </a:lnTo>
                <a:lnTo>
                  <a:pt x="2234725" y="2446388"/>
                </a:lnTo>
                <a:cubicBezTo>
                  <a:pt x="2230669" y="2447488"/>
                  <a:pt x="2226808" y="2444834"/>
                  <a:pt x="2223534" y="2443159"/>
                </a:cubicBezTo>
                <a:lnTo>
                  <a:pt x="2210370" y="2437942"/>
                </a:lnTo>
                <a:lnTo>
                  <a:pt x="2187700" y="2438384"/>
                </a:lnTo>
                <a:cubicBezTo>
                  <a:pt x="2175244" y="2438475"/>
                  <a:pt x="2162778" y="2437979"/>
                  <a:pt x="2150307" y="2437190"/>
                </a:cubicBezTo>
                <a:lnTo>
                  <a:pt x="2128393" y="2435460"/>
                </a:lnTo>
                <a:lnTo>
                  <a:pt x="2126528" y="2440754"/>
                </a:lnTo>
                <a:cubicBezTo>
                  <a:pt x="2125618" y="2441980"/>
                  <a:pt x="2124440" y="2442582"/>
                  <a:pt x="2123019" y="2442369"/>
                </a:cubicBezTo>
                <a:cubicBezTo>
                  <a:pt x="2123361" y="2440086"/>
                  <a:pt x="2124001" y="2438233"/>
                  <a:pt x="2124911" y="2437003"/>
                </a:cubicBezTo>
                <a:lnTo>
                  <a:pt x="2128284" y="2435450"/>
                </a:lnTo>
                <a:lnTo>
                  <a:pt x="2118164" y="2434651"/>
                </a:lnTo>
                <a:lnTo>
                  <a:pt x="2112883" y="2434235"/>
                </a:lnTo>
                <a:cubicBezTo>
                  <a:pt x="2087930" y="2432071"/>
                  <a:pt x="2062976" y="2429911"/>
                  <a:pt x="2038064" y="2430096"/>
                </a:cubicBezTo>
                <a:cubicBezTo>
                  <a:pt x="2040121" y="2416331"/>
                  <a:pt x="2043636" y="2413730"/>
                  <a:pt x="2051016" y="2416656"/>
                </a:cubicBezTo>
                <a:cubicBezTo>
                  <a:pt x="2064590" y="2419987"/>
                  <a:pt x="2078556" y="2418948"/>
                  <a:pt x="2091019" y="2419246"/>
                </a:cubicBezTo>
                <a:cubicBezTo>
                  <a:pt x="2106312" y="2421532"/>
                  <a:pt x="2120012" y="2422276"/>
                  <a:pt x="2133775" y="2424333"/>
                </a:cubicBezTo>
                <a:cubicBezTo>
                  <a:pt x="2141423" y="2425475"/>
                  <a:pt x="2149297" y="2425089"/>
                  <a:pt x="2155414" y="2426003"/>
                </a:cubicBezTo>
                <a:cubicBezTo>
                  <a:pt x="2160003" y="2426688"/>
                  <a:pt x="2163061" y="2427146"/>
                  <a:pt x="2166120" y="2427603"/>
                </a:cubicBezTo>
                <a:lnTo>
                  <a:pt x="2167158" y="2420659"/>
                </a:lnTo>
                <a:lnTo>
                  <a:pt x="2160230" y="2417885"/>
                </a:lnTo>
                <a:cubicBezTo>
                  <a:pt x="2162224" y="2415020"/>
                  <a:pt x="2165750" y="2412383"/>
                  <a:pt x="2167513" y="2411066"/>
                </a:cubicBezTo>
                <a:lnTo>
                  <a:pt x="2172151" y="2413187"/>
                </a:lnTo>
                <a:lnTo>
                  <a:pt x="2223795" y="2425278"/>
                </a:lnTo>
                <a:cubicBezTo>
                  <a:pt x="2232970" y="2426649"/>
                  <a:pt x="2241918" y="2429550"/>
                  <a:pt x="2249564" y="2430693"/>
                </a:cubicBezTo>
                <a:cubicBezTo>
                  <a:pt x="2252623" y="2431150"/>
                  <a:pt x="2260041" y="2433821"/>
                  <a:pt x="2258354" y="2424189"/>
                </a:cubicBezTo>
                <a:cubicBezTo>
                  <a:pt x="2256895" y="2413028"/>
                  <a:pt x="2241145" y="2413801"/>
                  <a:pt x="2236328" y="2414644"/>
                </a:cubicBezTo>
                <a:cubicBezTo>
                  <a:pt x="2230211" y="2413730"/>
                  <a:pt x="2225622" y="2413044"/>
                  <a:pt x="2221035" y="2412359"/>
                </a:cubicBezTo>
                <a:lnTo>
                  <a:pt x="2214315" y="2411209"/>
                </a:lnTo>
                <a:lnTo>
                  <a:pt x="2214672" y="2413253"/>
                </a:lnTo>
                <a:cubicBezTo>
                  <a:pt x="2210257" y="2412593"/>
                  <a:pt x="2205843" y="2411933"/>
                  <a:pt x="2201428" y="2411274"/>
                </a:cubicBezTo>
                <a:cubicBezTo>
                  <a:pt x="2203324" y="2408659"/>
                  <a:pt x="2204478" y="2400932"/>
                  <a:pt x="2207653" y="2399825"/>
                </a:cubicBezTo>
                <a:lnTo>
                  <a:pt x="2211799" y="2403400"/>
                </a:lnTo>
                <a:lnTo>
                  <a:pt x="2218346" y="2401795"/>
                </a:lnTo>
                <a:cubicBezTo>
                  <a:pt x="2222329" y="2402391"/>
                  <a:pt x="2226357" y="2403774"/>
                  <a:pt x="2228523" y="2404098"/>
                </a:cubicBezTo>
                <a:cubicBezTo>
                  <a:pt x="2235941" y="2406770"/>
                  <a:pt x="2244888" y="2409670"/>
                  <a:pt x="2252764" y="2409283"/>
                </a:cubicBezTo>
                <a:cubicBezTo>
                  <a:pt x="2257352" y="2409969"/>
                  <a:pt x="2267472" y="2407964"/>
                  <a:pt x="2271185" y="2414015"/>
                </a:cubicBezTo>
                <a:lnTo>
                  <a:pt x="2271711" y="2418246"/>
                </a:lnTo>
                <a:lnTo>
                  <a:pt x="2273126" y="2421982"/>
                </a:lnTo>
                <a:lnTo>
                  <a:pt x="2272093" y="2421316"/>
                </a:lnTo>
                <a:lnTo>
                  <a:pt x="2272320" y="2423149"/>
                </a:lnTo>
                <a:cubicBezTo>
                  <a:pt x="2271107" y="2441728"/>
                  <a:pt x="2279668" y="2436753"/>
                  <a:pt x="2289529" y="2433538"/>
                </a:cubicBezTo>
                <a:cubicBezTo>
                  <a:pt x="2305965" y="2428176"/>
                  <a:pt x="2322691" y="2440056"/>
                  <a:pt x="2337527" y="2445400"/>
                </a:cubicBezTo>
                <a:lnTo>
                  <a:pt x="2337983" y="2442746"/>
                </a:lnTo>
                <a:lnTo>
                  <a:pt x="2312388" y="2428118"/>
                </a:lnTo>
                <a:lnTo>
                  <a:pt x="2291094" y="2416804"/>
                </a:lnTo>
                <a:lnTo>
                  <a:pt x="2273919" y="2412445"/>
                </a:lnTo>
                <a:lnTo>
                  <a:pt x="2286037" y="2414116"/>
                </a:lnTo>
                <a:lnTo>
                  <a:pt x="2239081" y="2389168"/>
                </a:lnTo>
                <a:lnTo>
                  <a:pt x="2212418" y="2387197"/>
                </a:lnTo>
                <a:cubicBezTo>
                  <a:pt x="2201581" y="2386913"/>
                  <a:pt x="2190711" y="2386853"/>
                  <a:pt x="2179872" y="2386145"/>
                </a:cubicBezTo>
                <a:lnTo>
                  <a:pt x="2163698" y="2386128"/>
                </a:lnTo>
                <a:lnTo>
                  <a:pt x="2160717" y="2390430"/>
                </a:lnTo>
                <a:cubicBezTo>
                  <a:pt x="2158752" y="2391109"/>
                  <a:pt x="2156565" y="2390783"/>
                  <a:pt x="2155106" y="2390565"/>
                </a:cubicBezTo>
                <a:lnTo>
                  <a:pt x="2157757" y="2386121"/>
                </a:lnTo>
                <a:lnTo>
                  <a:pt x="2125270" y="2386087"/>
                </a:lnTo>
                <a:lnTo>
                  <a:pt x="2127631" y="2386719"/>
                </a:lnTo>
                <a:cubicBezTo>
                  <a:pt x="2128082" y="2394448"/>
                  <a:pt x="2128570" y="2401927"/>
                  <a:pt x="2129245" y="2408156"/>
                </a:cubicBezTo>
                <a:cubicBezTo>
                  <a:pt x="2124533" y="2407452"/>
                  <a:pt x="2121167" y="2408481"/>
                  <a:pt x="2120717" y="2400753"/>
                </a:cubicBezTo>
                <a:cubicBezTo>
                  <a:pt x="2122246" y="2390511"/>
                  <a:pt x="2118882" y="2391540"/>
                  <a:pt x="2112599" y="2390602"/>
                </a:cubicBezTo>
                <a:lnTo>
                  <a:pt x="2117775" y="2386079"/>
                </a:lnTo>
                <a:lnTo>
                  <a:pt x="2044653" y="2386002"/>
                </a:lnTo>
                <a:lnTo>
                  <a:pt x="2047010" y="2380859"/>
                </a:lnTo>
                <a:lnTo>
                  <a:pt x="2045018" y="2380493"/>
                </a:lnTo>
                <a:lnTo>
                  <a:pt x="2042671" y="2374501"/>
                </a:lnTo>
                <a:lnTo>
                  <a:pt x="2041938" y="2376526"/>
                </a:lnTo>
                <a:cubicBezTo>
                  <a:pt x="2039150" y="2380811"/>
                  <a:pt x="2035847" y="2384626"/>
                  <a:pt x="2033861" y="2387463"/>
                </a:cubicBezTo>
                <a:cubicBezTo>
                  <a:pt x="2012273" y="2387371"/>
                  <a:pt x="1992185" y="2385937"/>
                  <a:pt x="1970367" y="2387378"/>
                </a:cubicBezTo>
                <a:cubicBezTo>
                  <a:pt x="1978209" y="2385415"/>
                  <a:pt x="1984777" y="2383263"/>
                  <a:pt x="1992873" y="2381338"/>
                </a:cubicBezTo>
                <a:cubicBezTo>
                  <a:pt x="1995928" y="2381794"/>
                  <a:pt x="1999212" y="2380718"/>
                  <a:pt x="2002496" y="2379642"/>
                </a:cubicBezTo>
                <a:cubicBezTo>
                  <a:pt x="2003412" y="2373511"/>
                  <a:pt x="2004557" y="2365846"/>
                  <a:pt x="2005702" y="2358182"/>
                </a:cubicBezTo>
                <a:cubicBezTo>
                  <a:pt x="2013341" y="2359323"/>
                  <a:pt x="2011508" y="2371586"/>
                  <a:pt x="2011890" y="2379479"/>
                </a:cubicBezTo>
                <a:cubicBezTo>
                  <a:pt x="2020902" y="2371423"/>
                  <a:pt x="2021589" y="2366825"/>
                  <a:pt x="2020557" y="2352828"/>
                </a:cubicBezTo>
                <a:cubicBezTo>
                  <a:pt x="2023612" y="2353285"/>
                  <a:pt x="2030002" y="2351889"/>
                  <a:pt x="2035728" y="2352320"/>
                </a:cubicBezTo>
                <a:cubicBezTo>
                  <a:pt x="2041455" y="2352751"/>
                  <a:pt x="2046518" y="2355010"/>
                  <a:pt x="2046920" y="2362775"/>
                </a:cubicBezTo>
                <a:lnTo>
                  <a:pt x="2042717" y="2374375"/>
                </a:lnTo>
                <a:lnTo>
                  <a:pt x="2048645" y="2375445"/>
                </a:lnTo>
                <a:lnTo>
                  <a:pt x="2050177" y="2380482"/>
                </a:lnTo>
                <a:lnTo>
                  <a:pt x="2051330" y="2380551"/>
                </a:lnTo>
                <a:cubicBezTo>
                  <a:pt x="2054303" y="2381582"/>
                  <a:pt x="2057573" y="2383243"/>
                  <a:pt x="2059788" y="2378884"/>
                </a:cubicBezTo>
                <a:cubicBezTo>
                  <a:pt x="2064904" y="2365577"/>
                  <a:pt x="2054846" y="2359645"/>
                  <a:pt x="2049413" y="2354143"/>
                </a:cubicBezTo>
                <a:cubicBezTo>
                  <a:pt x="2069751" y="2354055"/>
                  <a:pt x="2091206" y="2344754"/>
                  <a:pt x="2107273" y="2362789"/>
                </a:cubicBezTo>
                <a:cubicBezTo>
                  <a:pt x="2096111" y="2364248"/>
                  <a:pt x="2084948" y="2365707"/>
                  <a:pt x="2072549" y="2366720"/>
                </a:cubicBezTo>
                <a:cubicBezTo>
                  <a:pt x="2088432" y="2373783"/>
                  <a:pt x="2109717" y="2356901"/>
                  <a:pt x="2122534" y="2375753"/>
                </a:cubicBezTo>
                <a:cubicBezTo>
                  <a:pt x="2123181" y="2371419"/>
                  <a:pt x="2125395" y="2367061"/>
                  <a:pt x="2126081" y="2362473"/>
                </a:cubicBezTo>
                <a:cubicBezTo>
                  <a:pt x="2121494" y="2361788"/>
                  <a:pt x="2114919" y="2363932"/>
                  <a:pt x="2112775" y="2357358"/>
                </a:cubicBezTo>
                <a:cubicBezTo>
                  <a:pt x="2111703" y="2354071"/>
                  <a:pt x="2119807" y="2352155"/>
                  <a:pt x="2119807" y="2352155"/>
                </a:cubicBezTo>
                <a:cubicBezTo>
                  <a:pt x="2124394" y="2352841"/>
                  <a:pt x="2132498" y="2350925"/>
                  <a:pt x="2134616" y="2355932"/>
                </a:cubicBezTo>
                <a:cubicBezTo>
                  <a:pt x="2136989" y="2360977"/>
                  <a:pt x="2132788" y="2368165"/>
                  <a:pt x="2133403" y="2374511"/>
                </a:cubicBezTo>
                <a:cubicBezTo>
                  <a:pt x="2136075" y="2367093"/>
                  <a:pt x="2141735" y="2371066"/>
                  <a:pt x="2144794" y="2371523"/>
                </a:cubicBezTo>
                <a:cubicBezTo>
                  <a:pt x="2143950" y="2366707"/>
                  <a:pt x="2142878" y="2363419"/>
                  <a:pt x="2140276" y="2359904"/>
                </a:cubicBezTo>
                <a:lnTo>
                  <a:pt x="2161386" y="2355128"/>
                </a:lnTo>
                <a:lnTo>
                  <a:pt x="2142487" y="2347124"/>
                </a:lnTo>
                <a:cubicBezTo>
                  <a:pt x="2128522" y="2341119"/>
                  <a:pt x="2114065" y="2336216"/>
                  <a:pt x="2099336" y="2332056"/>
                </a:cubicBezTo>
                <a:lnTo>
                  <a:pt x="2072567" y="2325716"/>
                </a:lnTo>
                <a:lnTo>
                  <a:pt x="2033860" y="2329546"/>
                </a:lnTo>
                <a:cubicBezTo>
                  <a:pt x="2018363" y="2330357"/>
                  <a:pt x="2004142" y="2331359"/>
                  <a:pt x="1988392" y="2332132"/>
                </a:cubicBezTo>
                <a:cubicBezTo>
                  <a:pt x="1982045" y="2332747"/>
                  <a:pt x="1974196" y="2334700"/>
                  <a:pt x="1967850" y="2335317"/>
                </a:cubicBezTo>
                <a:cubicBezTo>
                  <a:pt x="1961504" y="2335931"/>
                  <a:pt x="1955773" y="2342892"/>
                  <a:pt x="1949428" y="2343507"/>
                </a:cubicBezTo>
                <a:cubicBezTo>
                  <a:pt x="1917762" y="2347895"/>
                  <a:pt x="1888247" y="2346611"/>
                  <a:pt x="1857000" y="2348196"/>
                </a:cubicBezTo>
                <a:cubicBezTo>
                  <a:pt x="1841249" y="2348969"/>
                  <a:pt x="1827282" y="2350009"/>
                  <a:pt x="1811532" y="2350783"/>
                </a:cubicBezTo>
                <a:cubicBezTo>
                  <a:pt x="1803657" y="2351169"/>
                  <a:pt x="1797310" y="2351784"/>
                  <a:pt x="1789435" y="2352171"/>
                </a:cubicBezTo>
                <a:cubicBezTo>
                  <a:pt x="1784846" y="2351485"/>
                  <a:pt x="1773323" y="2346635"/>
                  <a:pt x="1770423" y="2355584"/>
                </a:cubicBezTo>
                <a:cubicBezTo>
                  <a:pt x="1769281" y="2363229"/>
                  <a:pt x="1770125" y="2368046"/>
                  <a:pt x="1763778" y="2368662"/>
                </a:cubicBezTo>
                <a:cubicBezTo>
                  <a:pt x="1757242" y="2370551"/>
                  <a:pt x="1752882" y="2368336"/>
                  <a:pt x="1746536" y="2368951"/>
                </a:cubicBezTo>
                <a:cubicBezTo>
                  <a:pt x="1730785" y="2369724"/>
                  <a:pt x="1636948" y="2383845"/>
                  <a:pt x="1606545" y="2390246"/>
                </a:cubicBezTo>
                <a:cubicBezTo>
                  <a:pt x="1577912" y="2393524"/>
                  <a:pt x="1548582" y="2403212"/>
                  <a:pt x="1520850" y="2402194"/>
                </a:cubicBezTo>
                <a:cubicBezTo>
                  <a:pt x="1512974" y="2402582"/>
                  <a:pt x="1505328" y="2401439"/>
                  <a:pt x="1497224" y="2403354"/>
                </a:cubicBezTo>
                <a:cubicBezTo>
                  <a:pt x="1493937" y="2404427"/>
                  <a:pt x="1490421" y="2407028"/>
                  <a:pt x="1488434" y="2409858"/>
                </a:cubicBezTo>
                <a:cubicBezTo>
                  <a:pt x="1484462" y="2415519"/>
                  <a:pt x="1486835" y="2420563"/>
                  <a:pt x="1481790" y="2422936"/>
                </a:cubicBezTo>
                <a:cubicBezTo>
                  <a:pt x="1475215" y="2425081"/>
                  <a:pt x="1469352" y="2424205"/>
                  <a:pt x="1463045" y="2424565"/>
                </a:cubicBezTo>
                <a:cubicBezTo>
                  <a:pt x="1453373" y="2426507"/>
                  <a:pt x="1442478" y="2426183"/>
                  <a:pt x="1431314" y="2427641"/>
                </a:cubicBezTo>
                <a:cubicBezTo>
                  <a:pt x="1451811" y="2436958"/>
                  <a:pt x="1472581" y="2432243"/>
                  <a:pt x="1493149" y="2430627"/>
                </a:cubicBezTo>
                <a:cubicBezTo>
                  <a:pt x="1492234" y="2436744"/>
                  <a:pt x="1492849" y="2443090"/>
                  <a:pt x="1487576" y="2446992"/>
                </a:cubicBezTo>
                <a:cubicBezTo>
                  <a:pt x="1482531" y="2449366"/>
                  <a:pt x="1477943" y="2448680"/>
                  <a:pt x="1471597" y="2449295"/>
                </a:cubicBezTo>
                <a:cubicBezTo>
                  <a:pt x="1466780" y="2450138"/>
                  <a:pt x="1461506" y="2454041"/>
                  <a:pt x="1456945" y="2454922"/>
                </a:cubicBezTo>
                <a:cubicBezTo>
                  <a:pt x="1452356" y="2454236"/>
                  <a:pt x="1449298" y="2453780"/>
                  <a:pt x="1448155" y="2461425"/>
                </a:cubicBezTo>
                <a:lnTo>
                  <a:pt x="1460930" y="2458640"/>
                </a:lnTo>
                <a:lnTo>
                  <a:pt x="1460976" y="2457841"/>
                </a:lnTo>
                <a:cubicBezTo>
                  <a:pt x="1460889" y="2457415"/>
                  <a:pt x="1460654" y="2456965"/>
                  <a:pt x="1460183" y="2456068"/>
                </a:cubicBezTo>
                <a:cubicBezTo>
                  <a:pt x="1461017" y="2454537"/>
                  <a:pt x="1462081" y="2454697"/>
                  <a:pt x="1462492" y="2455586"/>
                </a:cubicBezTo>
                <a:lnTo>
                  <a:pt x="1461260" y="2458568"/>
                </a:lnTo>
                <a:lnTo>
                  <a:pt x="1463576" y="2458064"/>
                </a:lnTo>
                <a:cubicBezTo>
                  <a:pt x="1468874" y="2457487"/>
                  <a:pt x="1474278" y="2457513"/>
                  <a:pt x="1479630" y="2458313"/>
                </a:cubicBezTo>
                <a:cubicBezTo>
                  <a:pt x="1478259" y="2467488"/>
                  <a:pt x="1472371" y="2465045"/>
                  <a:pt x="1469083" y="2466117"/>
                </a:cubicBezTo>
                <a:cubicBezTo>
                  <a:pt x="1462535" y="2469829"/>
                  <a:pt x="1456804" y="2476791"/>
                  <a:pt x="1450267" y="2478680"/>
                </a:cubicBezTo>
                <a:cubicBezTo>
                  <a:pt x="1438648" y="2483197"/>
                  <a:pt x="1361994" y="2506138"/>
                  <a:pt x="1357889" y="2503961"/>
                </a:cubicBezTo>
                <a:cubicBezTo>
                  <a:pt x="1353531" y="2501746"/>
                  <a:pt x="1352072" y="2490584"/>
                  <a:pt x="1346569" y="2496015"/>
                </a:cubicBezTo>
                <a:cubicBezTo>
                  <a:pt x="1341523" y="2498389"/>
                  <a:pt x="1338395" y="2508866"/>
                  <a:pt x="1331858" y="2510754"/>
                </a:cubicBezTo>
                <a:cubicBezTo>
                  <a:pt x="1323296" y="2515729"/>
                  <a:pt x="1314349" y="2512829"/>
                  <a:pt x="1306500" y="2514783"/>
                </a:cubicBezTo>
                <a:cubicBezTo>
                  <a:pt x="1269953" y="2518702"/>
                  <a:pt x="1232062" y="2533366"/>
                  <a:pt x="1196195" y="2544942"/>
                </a:cubicBezTo>
                <a:cubicBezTo>
                  <a:pt x="1158505" y="2556509"/>
                  <a:pt x="1122372" y="2569870"/>
                  <a:pt x="1086276" y="2582977"/>
                </a:cubicBezTo>
                <a:cubicBezTo>
                  <a:pt x="1068083" y="2589640"/>
                  <a:pt x="1049888" y="2596301"/>
                  <a:pt x="1031949" y="2603001"/>
                </a:cubicBezTo>
                <a:cubicBezTo>
                  <a:pt x="1023615" y="2606446"/>
                  <a:pt x="1015554" y="2608084"/>
                  <a:pt x="1007260" y="2611275"/>
                </a:cubicBezTo>
                <a:cubicBezTo>
                  <a:pt x="1002214" y="2613648"/>
                  <a:pt x="993424" y="2620151"/>
                  <a:pt x="989979" y="2611820"/>
                </a:cubicBezTo>
                <a:lnTo>
                  <a:pt x="992916" y="2609896"/>
                </a:lnTo>
                <a:lnTo>
                  <a:pt x="990313" y="2610874"/>
                </a:lnTo>
                <a:cubicBezTo>
                  <a:pt x="989808" y="2610619"/>
                  <a:pt x="989617" y="2609872"/>
                  <a:pt x="989131" y="2609081"/>
                </a:cubicBezTo>
                <a:cubicBezTo>
                  <a:pt x="989827" y="2608466"/>
                  <a:pt x="990219" y="2607867"/>
                  <a:pt x="990773" y="2607800"/>
                </a:cubicBezTo>
                <a:lnTo>
                  <a:pt x="993323" y="2609669"/>
                </a:lnTo>
                <a:lnTo>
                  <a:pt x="996429" y="2608549"/>
                </a:lnTo>
                <a:cubicBezTo>
                  <a:pt x="998470" y="2607747"/>
                  <a:pt x="1000145" y="2606564"/>
                  <a:pt x="1000675" y="2603018"/>
                </a:cubicBezTo>
                <a:cubicBezTo>
                  <a:pt x="994622" y="2603417"/>
                  <a:pt x="988933" y="2610100"/>
                  <a:pt x="982815" y="2609186"/>
                </a:cubicBezTo>
                <a:cubicBezTo>
                  <a:pt x="979757" y="2608729"/>
                  <a:pt x="978455" y="2606971"/>
                  <a:pt x="979104" y="2602638"/>
                </a:cubicBezTo>
                <a:cubicBezTo>
                  <a:pt x="979132" y="2591982"/>
                  <a:pt x="972786" y="2592597"/>
                  <a:pt x="968428" y="2590382"/>
                </a:cubicBezTo>
                <a:cubicBezTo>
                  <a:pt x="978859" y="2583342"/>
                  <a:pt x="989229" y="2576293"/>
                  <a:pt x="999643" y="2570260"/>
                </a:cubicBezTo>
                <a:lnTo>
                  <a:pt x="1011232" y="2564223"/>
                </a:lnTo>
                <a:lnTo>
                  <a:pt x="1010841" y="2561748"/>
                </a:lnTo>
                <a:cubicBezTo>
                  <a:pt x="1010389" y="2561128"/>
                  <a:pt x="1009726" y="2560705"/>
                  <a:pt x="1009111" y="2559964"/>
                </a:cubicBezTo>
                <a:cubicBezTo>
                  <a:pt x="1012217" y="2558612"/>
                  <a:pt x="1012445" y="2557089"/>
                  <a:pt x="1013371" y="2560601"/>
                </a:cubicBezTo>
                <a:lnTo>
                  <a:pt x="1011661" y="2563999"/>
                </a:lnTo>
                <a:lnTo>
                  <a:pt x="1015308" y="2562100"/>
                </a:lnTo>
                <a:cubicBezTo>
                  <a:pt x="1020549" y="2559721"/>
                  <a:pt x="1025815" y="2557722"/>
                  <a:pt x="1031119" y="2556234"/>
                </a:cubicBezTo>
                <a:cubicBezTo>
                  <a:pt x="1040980" y="2553018"/>
                  <a:pt x="1049744" y="2544947"/>
                  <a:pt x="1059605" y="2541730"/>
                </a:cubicBezTo>
                <a:cubicBezTo>
                  <a:pt x="1064651" y="2539356"/>
                  <a:pt x="1073598" y="2542256"/>
                  <a:pt x="1075198" y="2531552"/>
                </a:cubicBezTo>
                <a:lnTo>
                  <a:pt x="1057688" y="2536500"/>
                </a:lnTo>
                <a:lnTo>
                  <a:pt x="1045339" y="2539990"/>
                </a:lnTo>
                <a:cubicBezTo>
                  <a:pt x="1035234" y="2543951"/>
                  <a:pt x="1025151" y="2549089"/>
                  <a:pt x="1015598" y="2555479"/>
                </a:cubicBezTo>
                <a:cubicBezTo>
                  <a:pt x="995252" y="2567812"/>
                  <a:pt x="973155" y="2569200"/>
                  <a:pt x="951902" y="2575406"/>
                </a:cubicBezTo>
                <a:cubicBezTo>
                  <a:pt x="902004" y="2586711"/>
                  <a:pt x="810391" y="2606872"/>
                  <a:pt x="805118" y="2610774"/>
                </a:cubicBezTo>
                <a:cubicBezTo>
                  <a:pt x="799844" y="2614677"/>
                  <a:pt x="814434" y="2590278"/>
                  <a:pt x="819481" y="2587905"/>
                </a:cubicBezTo>
                <a:cubicBezTo>
                  <a:pt x="828041" y="2582931"/>
                  <a:pt x="836332" y="2579763"/>
                  <a:pt x="844855" y="2575044"/>
                </a:cubicBezTo>
                <a:cubicBezTo>
                  <a:pt x="861493" y="2566585"/>
                  <a:pt x="905432" y="2563771"/>
                  <a:pt x="913764" y="2560325"/>
                </a:cubicBezTo>
                <a:cubicBezTo>
                  <a:pt x="925155" y="2557337"/>
                  <a:pt x="936776" y="2552820"/>
                  <a:pt x="948395" y="2548302"/>
                </a:cubicBezTo>
                <a:cubicBezTo>
                  <a:pt x="973099" y="2538185"/>
                  <a:pt x="997868" y="2529377"/>
                  <a:pt x="1022610" y="2519003"/>
                </a:cubicBezTo>
                <a:cubicBezTo>
                  <a:pt x="1045813" y="2510224"/>
                  <a:pt x="1070326" y="2501379"/>
                  <a:pt x="1093566" y="2492345"/>
                </a:cubicBezTo>
                <a:cubicBezTo>
                  <a:pt x="1103427" y="2489128"/>
                  <a:pt x="1175657" y="2462659"/>
                  <a:pt x="1188577" y="2459899"/>
                </a:cubicBezTo>
                <a:cubicBezTo>
                  <a:pt x="1199968" y="2456910"/>
                  <a:pt x="1211816" y="2450865"/>
                  <a:pt x="1222565" y="2439967"/>
                </a:cubicBezTo>
                <a:cubicBezTo>
                  <a:pt x="1228030" y="2434786"/>
                  <a:pt x="1234148" y="2435700"/>
                  <a:pt x="1238736" y="2436385"/>
                </a:cubicBezTo>
                <a:cubicBezTo>
                  <a:pt x="1243096" y="2438600"/>
                  <a:pt x="1309887" y="2418877"/>
                  <a:pt x="1314704" y="2418033"/>
                </a:cubicBezTo>
                <a:cubicBezTo>
                  <a:pt x="1321278" y="2415889"/>
                  <a:pt x="1326525" y="2410418"/>
                  <a:pt x="1333062" y="2408529"/>
                </a:cubicBezTo>
                <a:cubicBezTo>
                  <a:pt x="1346440" y="2402711"/>
                  <a:pt x="1395424" y="2397524"/>
                  <a:pt x="1398940" y="2394921"/>
                </a:cubicBezTo>
                <a:cubicBezTo>
                  <a:pt x="1404213" y="2391019"/>
                  <a:pt x="1408573" y="2393235"/>
                  <a:pt x="1413161" y="2393921"/>
                </a:cubicBezTo>
                <a:cubicBezTo>
                  <a:pt x="1426899" y="2394409"/>
                  <a:pt x="1460844" y="2386974"/>
                  <a:pt x="1471980" y="2383948"/>
                </a:cubicBezTo>
                <a:cubicBezTo>
                  <a:pt x="1486659" y="2379888"/>
                  <a:pt x="1501071" y="2377612"/>
                  <a:pt x="1515749" y="2373552"/>
                </a:cubicBezTo>
                <a:cubicBezTo>
                  <a:pt x="1530173" y="2369453"/>
                  <a:pt x="1544624" y="2366922"/>
                  <a:pt x="1559073" y="2364391"/>
                </a:cubicBezTo>
                <a:cubicBezTo>
                  <a:pt x="1570236" y="2362932"/>
                  <a:pt x="1583517" y="2366480"/>
                  <a:pt x="1595822" y="2357370"/>
                </a:cubicBezTo>
                <a:cubicBezTo>
                  <a:pt x="1601095" y="2353471"/>
                  <a:pt x="1662963" y="2345779"/>
                  <a:pt x="1677412" y="2343248"/>
                </a:cubicBezTo>
                <a:cubicBezTo>
                  <a:pt x="1709345" y="2337075"/>
                  <a:pt x="1739519" y="2332204"/>
                  <a:pt x="1771249" y="2329128"/>
                </a:cubicBezTo>
                <a:cubicBezTo>
                  <a:pt x="1799665" y="2325558"/>
                  <a:pt x="1828915" y="2328625"/>
                  <a:pt x="1857560" y="2323525"/>
                </a:cubicBezTo>
                <a:lnTo>
                  <a:pt x="1865228" y="2322813"/>
                </a:lnTo>
                <a:lnTo>
                  <a:pt x="1872546" y="2318722"/>
                </a:lnTo>
                <a:lnTo>
                  <a:pt x="1872030" y="2322181"/>
                </a:lnTo>
                <a:lnTo>
                  <a:pt x="1900303" y="2319555"/>
                </a:lnTo>
                <a:cubicBezTo>
                  <a:pt x="1914566" y="2319146"/>
                  <a:pt x="1928935" y="2319339"/>
                  <a:pt x="1943679" y="2319197"/>
                </a:cubicBezTo>
                <a:cubicBezTo>
                  <a:pt x="1973946" y="2319811"/>
                  <a:pt x="2004766" y="2319336"/>
                  <a:pt x="2035554" y="2319082"/>
                </a:cubicBezTo>
                <a:lnTo>
                  <a:pt x="2043464" y="2319188"/>
                </a:lnTo>
                <a:lnTo>
                  <a:pt x="2040997" y="2317855"/>
                </a:lnTo>
                <a:cubicBezTo>
                  <a:pt x="2038622" y="2312799"/>
                  <a:pt x="2039539" y="2306667"/>
                  <a:pt x="2034948" y="2305980"/>
                </a:cubicBezTo>
                <a:cubicBezTo>
                  <a:pt x="2019874" y="2302161"/>
                  <a:pt x="2003066" y="2301216"/>
                  <a:pt x="1987763" y="2298930"/>
                </a:cubicBezTo>
                <a:cubicBezTo>
                  <a:pt x="1959171" y="2293090"/>
                  <a:pt x="1930553" y="2285680"/>
                  <a:pt x="1902877" y="2273708"/>
                </a:cubicBezTo>
                <a:lnTo>
                  <a:pt x="1898617" y="2271776"/>
                </a:lnTo>
                <a:lnTo>
                  <a:pt x="1895070" y="2272185"/>
                </a:lnTo>
                <a:lnTo>
                  <a:pt x="1893205" y="2269319"/>
                </a:lnTo>
                <a:lnTo>
                  <a:pt x="1887858" y="2266893"/>
                </a:lnTo>
                <a:lnTo>
                  <a:pt x="1878498" y="2258284"/>
                </a:lnTo>
                <a:lnTo>
                  <a:pt x="1873473" y="2259583"/>
                </a:lnTo>
                <a:cubicBezTo>
                  <a:pt x="1866011" y="2262374"/>
                  <a:pt x="1858076" y="2263532"/>
                  <a:pt x="1850036" y="2264088"/>
                </a:cubicBezTo>
                <a:lnTo>
                  <a:pt x="1849104" y="2264123"/>
                </a:lnTo>
                <a:lnTo>
                  <a:pt x="1825965" y="2264983"/>
                </a:lnTo>
                <a:cubicBezTo>
                  <a:pt x="1757639" y="2273523"/>
                  <a:pt x="1689283" y="2292734"/>
                  <a:pt x="1622324" y="2304343"/>
                </a:cubicBezTo>
                <a:cubicBezTo>
                  <a:pt x="1623627" y="2306100"/>
                  <a:pt x="1624702" y="2309386"/>
                  <a:pt x="1625776" y="2312671"/>
                </a:cubicBezTo>
                <a:cubicBezTo>
                  <a:pt x="1617435" y="2316111"/>
                  <a:pt x="1610693" y="2308855"/>
                  <a:pt x="1603265" y="2306183"/>
                </a:cubicBezTo>
                <a:cubicBezTo>
                  <a:pt x="1601438" y="2318409"/>
                  <a:pt x="1613526" y="2310841"/>
                  <a:pt x="1615447" y="2318939"/>
                </a:cubicBezTo>
                <a:cubicBezTo>
                  <a:pt x="1576898" y="2327242"/>
                  <a:pt x="1538293" y="2344648"/>
                  <a:pt x="1501800" y="2339195"/>
                </a:cubicBezTo>
                <a:cubicBezTo>
                  <a:pt x="1510103" y="2336010"/>
                  <a:pt x="1517569" y="2338427"/>
                  <a:pt x="1525025" y="2330427"/>
                </a:cubicBezTo>
                <a:cubicBezTo>
                  <a:pt x="1530277" y="2324962"/>
                  <a:pt x="1534509" y="2319344"/>
                  <a:pt x="1541909" y="2320451"/>
                </a:cubicBezTo>
                <a:cubicBezTo>
                  <a:pt x="1551096" y="2321823"/>
                  <a:pt x="1559438" y="2318383"/>
                  <a:pt x="1569081" y="2316699"/>
                </a:cubicBezTo>
                <a:cubicBezTo>
                  <a:pt x="1575435" y="2316086"/>
                  <a:pt x="1583090" y="2317229"/>
                  <a:pt x="1587496" y="2306951"/>
                </a:cubicBezTo>
                <a:cubicBezTo>
                  <a:pt x="1591472" y="2301295"/>
                  <a:pt x="1592157" y="2296710"/>
                  <a:pt x="1596980" y="2295868"/>
                </a:cubicBezTo>
                <a:cubicBezTo>
                  <a:pt x="1607697" y="2297470"/>
                  <a:pt x="1617303" y="2296041"/>
                  <a:pt x="1627176" y="2292828"/>
                </a:cubicBezTo>
                <a:cubicBezTo>
                  <a:pt x="1647967" y="2288123"/>
                  <a:pt x="1669014" y="2283456"/>
                  <a:pt x="1690062" y="2278789"/>
                </a:cubicBezTo>
                <a:lnTo>
                  <a:pt x="1709037" y="2274994"/>
                </a:lnTo>
                <a:lnTo>
                  <a:pt x="1709302" y="2273223"/>
                </a:lnTo>
                <a:cubicBezTo>
                  <a:pt x="1709473" y="2272081"/>
                  <a:pt x="1709643" y="2270939"/>
                  <a:pt x="1709871" y="2269417"/>
                </a:cubicBezTo>
                <a:cubicBezTo>
                  <a:pt x="1712000" y="2269734"/>
                  <a:pt x="1712483" y="2271364"/>
                  <a:pt x="1712049" y="2273050"/>
                </a:cubicBezTo>
                <a:lnTo>
                  <a:pt x="1710708" y="2274659"/>
                </a:lnTo>
                <a:lnTo>
                  <a:pt x="1754808" y="2265840"/>
                </a:lnTo>
                <a:cubicBezTo>
                  <a:pt x="1776211" y="2261845"/>
                  <a:pt x="1797342" y="2258362"/>
                  <a:pt x="1817919" y="2255968"/>
                </a:cubicBezTo>
                <a:lnTo>
                  <a:pt x="1877757" y="2251564"/>
                </a:lnTo>
                <a:lnTo>
                  <a:pt x="1878738" y="2249403"/>
                </a:lnTo>
                <a:cubicBezTo>
                  <a:pt x="1881942" y="2248902"/>
                  <a:pt x="1886151" y="2249532"/>
                  <a:pt x="1887681" y="2249761"/>
                </a:cubicBezTo>
                <a:lnTo>
                  <a:pt x="1907922" y="2254125"/>
                </a:lnTo>
                <a:lnTo>
                  <a:pt x="1908502" y="2253879"/>
                </a:lnTo>
                <a:lnTo>
                  <a:pt x="1908382" y="2254224"/>
                </a:lnTo>
                <a:lnTo>
                  <a:pt x="1908855" y="2254326"/>
                </a:lnTo>
                <a:lnTo>
                  <a:pt x="1920068" y="2253106"/>
                </a:lnTo>
                <a:cubicBezTo>
                  <a:pt x="1924381" y="2251711"/>
                  <a:pt x="1928372" y="2249232"/>
                  <a:pt x="1931727" y="2245110"/>
                </a:cubicBezTo>
                <a:lnTo>
                  <a:pt x="1990533" y="2255449"/>
                </a:lnTo>
                <a:lnTo>
                  <a:pt x="1956839" y="2246542"/>
                </a:lnTo>
                <a:cubicBezTo>
                  <a:pt x="1947866" y="2243648"/>
                  <a:pt x="1938666" y="2242273"/>
                  <a:pt x="1929694" y="2239380"/>
                </a:cubicBezTo>
                <a:cubicBezTo>
                  <a:pt x="1922254" y="2236716"/>
                  <a:pt x="1921175" y="2233450"/>
                  <a:pt x="1922763" y="2222819"/>
                </a:cubicBezTo>
                <a:lnTo>
                  <a:pt x="2010979" y="2249497"/>
                </a:lnTo>
                <a:lnTo>
                  <a:pt x="2011710" y="2247918"/>
                </a:lnTo>
                <a:cubicBezTo>
                  <a:pt x="2013190" y="2246739"/>
                  <a:pt x="2015036" y="2246475"/>
                  <a:pt x="2017014" y="2246672"/>
                </a:cubicBezTo>
                <a:cubicBezTo>
                  <a:pt x="2020969" y="2247067"/>
                  <a:pt x="2025451" y="2249308"/>
                  <a:pt x="2028592" y="2249777"/>
                </a:cubicBezTo>
                <a:lnTo>
                  <a:pt x="2026409" y="2254163"/>
                </a:lnTo>
                <a:lnTo>
                  <a:pt x="2074986" y="2268854"/>
                </a:lnTo>
                <a:cubicBezTo>
                  <a:pt x="2082424" y="2271519"/>
                  <a:pt x="2089863" y="2274182"/>
                  <a:pt x="2097530" y="2275328"/>
                </a:cubicBezTo>
                <a:lnTo>
                  <a:pt x="2101844" y="2278061"/>
                </a:lnTo>
                <a:lnTo>
                  <a:pt x="2127627" y="2277134"/>
                </a:lnTo>
                <a:cubicBezTo>
                  <a:pt x="2133703" y="2278041"/>
                  <a:pt x="2137992" y="2280526"/>
                  <a:pt x="2143816" y="2281396"/>
                </a:cubicBezTo>
                <a:cubicBezTo>
                  <a:pt x="2148181" y="2283366"/>
                  <a:pt x="2151047" y="2274576"/>
                  <a:pt x="2153259" y="2270166"/>
                </a:cubicBezTo>
                <a:cubicBezTo>
                  <a:pt x="2158644" y="2275711"/>
                  <a:pt x="2163835" y="2282544"/>
                  <a:pt x="2167469" y="2289408"/>
                </a:cubicBezTo>
                <a:cubicBezTo>
                  <a:pt x="2148719" y="2290161"/>
                  <a:pt x="2127492" y="2296767"/>
                  <a:pt x="2109809" y="2290125"/>
                </a:cubicBezTo>
                <a:lnTo>
                  <a:pt x="2103199" y="2285347"/>
                </a:lnTo>
                <a:lnTo>
                  <a:pt x="2094635" y="2284211"/>
                </a:lnTo>
                <a:lnTo>
                  <a:pt x="2088061" y="2282477"/>
                </a:lnTo>
                <a:lnTo>
                  <a:pt x="2087125" y="2288746"/>
                </a:lnTo>
                <a:lnTo>
                  <a:pt x="2082695" y="2281061"/>
                </a:lnTo>
                <a:lnTo>
                  <a:pt x="2067978" y="2277178"/>
                </a:lnTo>
                <a:lnTo>
                  <a:pt x="2057842" y="2277413"/>
                </a:lnTo>
                <a:cubicBezTo>
                  <a:pt x="2055779" y="2277121"/>
                  <a:pt x="2053932" y="2276381"/>
                  <a:pt x="2052740" y="2274778"/>
                </a:cubicBezTo>
                <a:lnTo>
                  <a:pt x="2052437" y="2272736"/>
                </a:lnTo>
                <a:lnTo>
                  <a:pt x="2010873" y="2260826"/>
                </a:lnTo>
                <a:lnTo>
                  <a:pt x="2003342" y="2258836"/>
                </a:lnTo>
                <a:lnTo>
                  <a:pt x="2003982" y="2260665"/>
                </a:lnTo>
                <a:cubicBezTo>
                  <a:pt x="2002524" y="2260446"/>
                  <a:pt x="2000227" y="2260856"/>
                  <a:pt x="1998469" y="2260149"/>
                </a:cubicBezTo>
                <a:lnTo>
                  <a:pt x="1997573" y="2257310"/>
                </a:lnTo>
                <a:lnTo>
                  <a:pt x="1990871" y="2255539"/>
                </a:lnTo>
                <a:lnTo>
                  <a:pt x="1947160" y="2262586"/>
                </a:lnTo>
                <a:lnTo>
                  <a:pt x="1964601" y="2266347"/>
                </a:lnTo>
                <a:cubicBezTo>
                  <a:pt x="1990145" y="2272515"/>
                  <a:pt x="2015633" y="2279066"/>
                  <a:pt x="2041177" y="2285234"/>
                </a:cubicBezTo>
                <a:cubicBezTo>
                  <a:pt x="2050324" y="2297309"/>
                  <a:pt x="2062541" y="2297567"/>
                  <a:pt x="2074554" y="2300930"/>
                </a:cubicBezTo>
                <a:cubicBezTo>
                  <a:pt x="2088099" y="2304520"/>
                  <a:pt x="2102944" y="2309874"/>
                  <a:pt x="2117534" y="2315187"/>
                </a:cubicBezTo>
                <a:lnTo>
                  <a:pt x="2133292" y="2321608"/>
                </a:lnTo>
                <a:lnTo>
                  <a:pt x="2135651" y="2318629"/>
                </a:lnTo>
                <a:cubicBezTo>
                  <a:pt x="2137544" y="2318353"/>
                  <a:pt x="2139675" y="2319044"/>
                  <a:pt x="2141174" y="2319268"/>
                </a:cubicBezTo>
                <a:lnTo>
                  <a:pt x="2137785" y="2323438"/>
                </a:lnTo>
                <a:lnTo>
                  <a:pt x="2155757" y="2330760"/>
                </a:lnTo>
                <a:lnTo>
                  <a:pt x="2156786" y="2325274"/>
                </a:lnTo>
                <a:cubicBezTo>
                  <a:pt x="2157707" y="2321731"/>
                  <a:pt x="2158985" y="2318404"/>
                  <a:pt x="2160858" y="2316339"/>
                </a:cubicBezTo>
                <a:lnTo>
                  <a:pt x="2165819" y="2316457"/>
                </a:lnTo>
                <a:lnTo>
                  <a:pt x="2156912" y="2311669"/>
                </a:lnTo>
                <a:cubicBezTo>
                  <a:pt x="2180505" y="2315194"/>
                  <a:pt x="2203535" y="2321281"/>
                  <a:pt x="2226155" y="2329182"/>
                </a:cubicBezTo>
                <a:lnTo>
                  <a:pt x="2261746" y="2344320"/>
                </a:lnTo>
                <a:lnTo>
                  <a:pt x="2344541" y="2357923"/>
                </a:lnTo>
                <a:lnTo>
                  <a:pt x="2369721" y="2363403"/>
                </a:lnTo>
                <a:lnTo>
                  <a:pt x="2366001" y="2355858"/>
                </a:lnTo>
                <a:cubicBezTo>
                  <a:pt x="2368207" y="2356188"/>
                  <a:pt x="2371692" y="2355522"/>
                  <a:pt x="2374423" y="2356127"/>
                </a:cubicBezTo>
                <a:cubicBezTo>
                  <a:pt x="2377153" y="2356733"/>
                  <a:pt x="2379129" y="2358610"/>
                  <a:pt x="2378319" y="2364028"/>
                </a:cubicBezTo>
                <a:lnTo>
                  <a:pt x="2371613" y="2363814"/>
                </a:lnTo>
                <a:lnTo>
                  <a:pt x="2383217" y="2366340"/>
                </a:lnTo>
                <a:lnTo>
                  <a:pt x="2383159" y="2364018"/>
                </a:lnTo>
                <a:lnTo>
                  <a:pt x="2384111" y="2366534"/>
                </a:lnTo>
                <a:lnTo>
                  <a:pt x="2454385" y="2381828"/>
                </a:lnTo>
                <a:lnTo>
                  <a:pt x="2484316" y="2389773"/>
                </a:lnTo>
                <a:lnTo>
                  <a:pt x="2484881" y="2385350"/>
                </a:lnTo>
                <a:cubicBezTo>
                  <a:pt x="2485575" y="2382092"/>
                  <a:pt x="2486789" y="2379503"/>
                  <a:pt x="2489218" y="2379866"/>
                </a:cubicBezTo>
                <a:cubicBezTo>
                  <a:pt x="2488755" y="2382962"/>
                  <a:pt x="2488582" y="2386893"/>
                  <a:pt x="2487916" y="2389958"/>
                </a:cubicBezTo>
                <a:lnTo>
                  <a:pt x="2487373" y="2390585"/>
                </a:lnTo>
                <a:lnTo>
                  <a:pt x="2508179" y="2396108"/>
                </a:lnTo>
                <a:lnTo>
                  <a:pt x="2506280" y="2393824"/>
                </a:lnTo>
                <a:cubicBezTo>
                  <a:pt x="2509263" y="2393518"/>
                  <a:pt x="2512363" y="2392853"/>
                  <a:pt x="2515385" y="2392928"/>
                </a:cubicBezTo>
                <a:lnTo>
                  <a:pt x="2519680" y="2394693"/>
                </a:lnTo>
                <a:lnTo>
                  <a:pt x="2524479" y="2392302"/>
                </a:lnTo>
                <a:lnTo>
                  <a:pt x="2535151" y="2392530"/>
                </a:lnTo>
                <a:lnTo>
                  <a:pt x="2539174" y="2387332"/>
                </a:lnTo>
                <a:cubicBezTo>
                  <a:pt x="2538718" y="2390377"/>
                  <a:pt x="2538079" y="2392228"/>
                  <a:pt x="2537198" y="2393263"/>
                </a:cubicBezTo>
                <a:lnTo>
                  <a:pt x="2536662" y="2393427"/>
                </a:lnTo>
                <a:lnTo>
                  <a:pt x="2545179" y="2398521"/>
                </a:lnTo>
                <a:cubicBezTo>
                  <a:pt x="2562845" y="2405850"/>
                  <a:pt x="2578955" y="2411387"/>
                  <a:pt x="2596850" y="2417188"/>
                </a:cubicBezTo>
                <a:cubicBezTo>
                  <a:pt x="2603390" y="2420509"/>
                  <a:pt x="2616321" y="2421269"/>
                  <a:pt x="2621029" y="2430474"/>
                </a:cubicBezTo>
                <a:lnTo>
                  <a:pt x="2622056" y="2439433"/>
                </a:lnTo>
                <a:lnTo>
                  <a:pt x="2622214" y="2438737"/>
                </a:lnTo>
                <a:lnTo>
                  <a:pt x="2625510" y="2442177"/>
                </a:lnTo>
                <a:lnTo>
                  <a:pt x="2630557" y="2440984"/>
                </a:lnTo>
                <a:cubicBezTo>
                  <a:pt x="2631014" y="2437926"/>
                  <a:pt x="2629941" y="2434639"/>
                  <a:pt x="2627111" y="2432652"/>
                </a:cubicBezTo>
                <a:cubicBezTo>
                  <a:pt x="2633229" y="2433567"/>
                  <a:pt x="2639118" y="2436011"/>
                  <a:pt x="2643705" y="2436696"/>
                </a:cubicBezTo>
                <a:cubicBezTo>
                  <a:pt x="2648065" y="2438910"/>
                  <a:pt x="2651123" y="2439367"/>
                  <a:pt x="2653953" y="2441353"/>
                </a:cubicBezTo>
                <a:cubicBezTo>
                  <a:pt x="2653267" y="2445942"/>
                  <a:pt x="2652582" y="2450529"/>
                  <a:pt x="2651935" y="2454862"/>
                </a:cubicBezTo>
                <a:cubicBezTo>
                  <a:pt x="2656523" y="2455548"/>
                  <a:pt x="2657856" y="2446627"/>
                  <a:pt x="2658542" y="2442039"/>
                </a:cubicBezTo>
                <a:lnTo>
                  <a:pt x="2680875" y="2450776"/>
                </a:lnTo>
                <a:lnTo>
                  <a:pt x="2680073" y="2447383"/>
                </a:lnTo>
                <a:cubicBezTo>
                  <a:pt x="2673956" y="2446469"/>
                  <a:pt x="2669825" y="2442724"/>
                  <a:pt x="2663936" y="2440281"/>
                </a:cubicBezTo>
                <a:lnTo>
                  <a:pt x="2664161" y="2439963"/>
                </a:lnTo>
                <a:lnTo>
                  <a:pt x="2663979" y="2440166"/>
                </a:lnTo>
                <a:cubicBezTo>
                  <a:pt x="2663505" y="2438487"/>
                  <a:pt x="2663790" y="2436585"/>
                  <a:pt x="2664463" y="2435714"/>
                </a:cubicBezTo>
                <a:lnTo>
                  <a:pt x="2664593" y="2435675"/>
                </a:lnTo>
                <a:lnTo>
                  <a:pt x="2661988" y="2436310"/>
                </a:lnTo>
                <a:cubicBezTo>
                  <a:pt x="2659097" y="2436041"/>
                  <a:pt x="2656096" y="2435201"/>
                  <a:pt x="2655446" y="2434322"/>
                </a:cubicBezTo>
                <a:cubicBezTo>
                  <a:pt x="2649329" y="2433409"/>
                  <a:pt x="2645802" y="2425619"/>
                  <a:pt x="2640142" y="2421647"/>
                </a:cubicBezTo>
                <a:cubicBezTo>
                  <a:pt x="2633207" y="2417484"/>
                  <a:pt x="2624031" y="2416113"/>
                  <a:pt x="2616613" y="2413442"/>
                </a:cubicBezTo>
                <a:cubicBezTo>
                  <a:pt x="2613018" y="2411341"/>
                  <a:pt x="2610627" y="2409029"/>
                  <a:pt x="2608543" y="2405981"/>
                </a:cubicBezTo>
                <a:lnTo>
                  <a:pt x="2605564" y="2400313"/>
                </a:lnTo>
                <a:lnTo>
                  <a:pt x="2589306" y="2394433"/>
                </a:lnTo>
                <a:cubicBezTo>
                  <a:pt x="2575771" y="2390847"/>
                  <a:pt x="2564019" y="2387527"/>
                  <a:pt x="2552013" y="2384170"/>
                </a:cubicBezTo>
                <a:cubicBezTo>
                  <a:pt x="2549183" y="2382185"/>
                  <a:pt x="2544367" y="2383028"/>
                  <a:pt x="2541764" y="2379513"/>
                </a:cubicBezTo>
                <a:cubicBezTo>
                  <a:pt x="2537634" y="2375768"/>
                  <a:pt x="2541835" y="2368579"/>
                  <a:pt x="2542749" y="2362462"/>
                </a:cubicBezTo>
                <a:cubicBezTo>
                  <a:pt x="2543047" y="2350001"/>
                  <a:pt x="2525795" y="2352112"/>
                  <a:pt x="2521206" y="2351426"/>
                </a:cubicBezTo>
                <a:cubicBezTo>
                  <a:pt x="2507443" y="2349370"/>
                  <a:pt x="2495666" y="2344482"/>
                  <a:pt x="2482385" y="2340936"/>
                </a:cubicBezTo>
                <a:cubicBezTo>
                  <a:pt x="2456843" y="2333991"/>
                  <a:pt x="2431301" y="2327048"/>
                  <a:pt x="2407506" y="2320626"/>
                </a:cubicBezTo>
                <a:cubicBezTo>
                  <a:pt x="2406173" y="2329547"/>
                  <a:pt x="2405259" y="2335663"/>
                  <a:pt x="2398914" y="2336277"/>
                </a:cubicBezTo>
                <a:cubicBezTo>
                  <a:pt x="2392568" y="2336894"/>
                  <a:pt x="2386679" y="2334450"/>
                  <a:pt x="2380562" y="2333535"/>
                </a:cubicBezTo>
                <a:cubicBezTo>
                  <a:pt x="2379288" y="2333345"/>
                  <a:pt x="2371869" y="2330674"/>
                  <a:pt x="2372555" y="2326086"/>
                </a:cubicBezTo>
                <a:cubicBezTo>
                  <a:pt x="2375454" y="2317140"/>
                  <a:pt x="2388964" y="2319158"/>
                  <a:pt x="2393742" y="2318570"/>
                </a:cubicBezTo>
                <a:lnTo>
                  <a:pt x="2386072" y="2312146"/>
                </a:lnTo>
                <a:lnTo>
                  <a:pt x="2385855" y="2313593"/>
                </a:lnTo>
                <a:cubicBezTo>
                  <a:pt x="2382939" y="2313157"/>
                  <a:pt x="2380023" y="2312722"/>
                  <a:pt x="2377106" y="2312286"/>
                </a:cubicBezTo>
                <a:lnTo>
                  <a:pt x="2377612" y="2308899"/>
                </a:lnTo>
                <a:lnTo>
                  <a:pt x="2373729" y="2307763"/>
                </a:lnTo>
                <a:cubicBezTo>
                  <a:pt x="2364553" y="2306391"/>
                  <a:pt x="2355378" y="2305020"/>
                  <a:pt x="2346430" y="2302121"/>
                </a:cubicBezTo>
                <a:cubicBezTo>
                  <a:pt x="2328561" y="2297886"/>
                  <a:pt x="2308680" y="2294915"/>
                  <a:pt x="2290812" y="2290681"/>
                </a:cubicBezTo>
                <a:cubicBezTo>
                  <a:pt x="2283165" y="2289539"/>
                  <a:pt x="2275290" y="2289925"/>
                  <a:pt x="2268101" y="2285724"/>
                </a:cubicBezTo>
                <a:cubicBezTo>
                  <a:pt x="2268329" y="2284194"/>
                  <a:pt x="2259610" y="2279765"/>
                  <a:pt x="2264426" y="2278922"/>
                </a:cubicBezTo>
                <a:cubicBezTo>
                  <a:pt x="2267714" y="2277850"/>
                  <a:pt x="2272302" y="2278536"/>
                  <a:pt x="2275360" y="2278992"/>
                </a:cubicBezTo>
                <a:lnTo>
                  <a:pt x="2284483" y="2274702"/>
                </a:lnTo>
                <a:lnTo>
                  <a:pt x="2285109" y="2268736"/>
                </a:lnTo>
                <a:cubicBezTo>
                  <a:pt x="2285950" y="2264443"/>
                  <a:pt x="2287630" y="2261250"/>
                  <a:pt x="2291551" y="2261836"/>
                </a:cubicBezTo>
                <a:cubicBezTo>
                  <a:pt x="2290981" y="2265650"/>
                  <a:pt x="2290977" y="2271043"/>
                  <a:pt x="2290135" y="2275337"/>
                </a:cubicBezTo>
                <a:lnTo>
                  <a:pt x="2289497" y="2276020"/>
                </a:lnTo>
                <a:lnTo>
                  <a:pt x="2290189" y="2276322"/>
                </a:lnTo>
                <a:cubicBezTo>
                  <a:pt x="2291295" y="2277856"/>
                  <a:pt x="2292156" y="2279939"/>
                  <a:pt x="2293457" y="2281697"/>
                </a:cubicBezTo>
                <a:cubicBezTo>
                  <a:pt x="2297201" y="2277567"/>
                  <a:pt x="2300717" y="2274965"/>
                  <a:pt x="2304233" y="2272364"/>
                </a:cubicBezTo>
                <a:cubicBezTo>
                  <a:pt x="2301631" y="2268848"/>
                  <a:pt x="2299029" y="2265332"/>
                  <a:pt x="2296200" y="2263345"/>
                </a:cubicBezTo>
                <a:cubicBezTo>
                  <a:pt x="2304075" y="2262960"/>
                  <a:pt x="2313479" y="2262802"/>
                  <a:pt x="2321126" y="2263945"/>
                </a:cubicBezTo>
                <a:cubicBezTo>
                  <a:pt x="2316081" y="2266317"/>
                  <a:pt x="2309735" y="2266932"/>
                  <a:pt x="2308135" y="2277636"/>
                </a:cubicBezTo>
                <a:cubicBezTo>
                  <a:pt x="2320369" y="2279465"/>
                  <a:pt x="2333290" y="2276705"/>
                  <a:pt x="2342370" y="2287442"/>
                </a:cubicBezTo>
                <a:lnTo>
                  <a:pt x="2344991" y="2288932"/>
                </a:lnTo>
                <a:lnTo>
                  <a:pt x="2357215" y="2291640"/>
                </a:lnTo>
                <a:lnTo>
                  <a:pt x="2357561" y="2292866"/>
                </a:lnTo>
                <a:lnTo>
                  <a:pt x="2358735" y="2293014"/>
                </a:lnTo>
                <a:lnTo>
                  <a:pt x="2364818" y="2295300"/>
                </a:lnTo>
                <a:lnTo>
                  <a:pt x="2364801" y="2294617"/>
                </a:lnTo>
                <a:lnTo>
                  <a:pt x="2365099" y="2295406"/>
                </a:lnTo>
                <a:lnTo>
                  <a:pt x="2379460" y="2300802"/>
                </a:lnTo>
                <a:cubicBezTo>
                  <a:pt x="2383819" y="2303017"/>
                  <a:pt x="2387950" y="2306760"/>
                  <a:pt x="2393426" y="2299762"/>
                </a:cubicBezTo>
                <a:cubicBezTo>
                  <a:pt x="2397398" y="2294102"/>
                  <a:pt x="2399385" y="2291272"/>
                  <a:pt x="2403288" y="2296545"/>
                </a:cubicBezTo>
                <a:cubicBezTo>
                  <a:pt x="2414379" y="2306020"/>
                  <a:pt x="2420268" y="2308463"/>
                  <a:pt x="2426526" y="2287511"/>
                </a:cubicBezTo>
                <a:cubicBezTo>
                  <a:pt x="2421938" y="2286825"/>
                  <a:pt x="2417121" y="2287669"/>
                  <a:pt x="2414291" y="2285682"/>
                </a:cubicBezTo>
                <a:cubicBezTo>
                  <a:pt x="2409932" y="2283468"/>
                  <a:pt x="2413676" y="2279337"/>
                  <a:pt x="2416963" y="2278266"/>
                </a:cubicBezTo>
                <a:cubicBezTo>
                  <a:pt x="2421780" y="2277422"/>
                  <a:pt x="2427440" y="2281394"/>
                  <a:pt x="2432028" y="2282079"/>
                </a:cubicBezTo>
                <a:cubicBezTo>
                  <a:pt x="2441204" y="2283450"/>
                  <a:pt x="2448596" y="2284555"/>
                  <a:pt x="2456243" y="2285698"/>
                </a:cubicBezTo>
                <a:cubicBezTo>
                  <a:pt x="2473065" y="2288212"/>
                  <a:pt x="2487875" y="2291988"/>
                  <a:pt x="2502939" y="2295802"/>
                </a:cubicBezTo>
                <a:cubicBezTo>
                  <a:pt x="2515174" y="2297631"/>
                  <a:pt x="2534440" y="2294256"/>
                  <a:pt x="2545049" y="2305222"/>
                </a:cubicBezTo>
                <a:cubicBezTo>
                  <a:pt x="2549773" y="2310227"/>
                  <a:pt x="2554997" y="2313744"/>
                  <a:pt x="2560533" y="2316256"/>
                </a:cubicBezTo>
                <a:lnTo>
                  <a:pt x="2572334" y="2319664"/>
                </a:lnTo>
                <a:lnTo>
                  <a:pt x="2496897" y="2269441"/>
                </a:lnTo>
                <a:cubicBezTo>
                  <a:pt x="2477086" y="2255537"/>
                  <a:pt x="2455962" y="2241697"/>
                  <a:pt x="2433937" y="2232152"/>
                </a:cubicBezTo>
                <a:cubicBezTo>
                  <a:pt x="2422160" y="2227266"/>
                  <a:pt x="2412394" y="2221117"/>
                  <a:pt x="2402375" y="2214930"/>
                </a:cubicBezTo>
                <a:cubicBezTo>
                  <a:pt x="2398015" y="2212714"/>
                  <a:pt x="2393656" y="2210499"/>
                  <a:pt x="2387538" y="2209586"/>
                </a:cubicBezTo>
                <a:lnTo>
                  <a:pt x="2386804" y="2199159"/>
                </a:lnTo>
                <a:lnTo>
                  <a:pt x="2381495" y="2198366"/>
                </a:lnTo>
                <a:lnTo>
                  <a:pt x="2380480" y="2198214"/>
                </a:lnTo>
                <a:lnTo>
                  <a:pt x="2376447" y="2200111"/>
                </a:lnTo>
                <a:lnTo>
                  <a:pt x="2375039" y="2197401"/>
                </a:lnTo>
                <a:lnTo>
                  <a:pt x="2357035" y="2194711"/>
                </a:lnTo>
                <a:cubicBezTo>
                  <a:pt x="2350919" y="2193797"/>
                  <a:pt x="2319435" y="2197048"/>
                  <a:pt x="2321761" y="2181484"/>
                </a:cubicBezTo>
                <a:lnTo>
                  <a:pt x="2341536" y="2182404"/>
                </a:lnTo>
                <a:lnTo>
                  <a:pt x="2323976" y="2173279"/>
                </a:lnTo>
                <a:lnTo>
                  <a:pt x="2301562" y="2155685"/>
                </a:lnTo>
                <a:lnTo>
                  <a:pt x="2298715" y="2163243"/>
                </a:lnTo>
                <a:cubicBezTo>
                  <a:pt x="2297661" y="2166375"/>
                  <a:pt x="2296439" y="2169319"/>
                  <a:pt x="2294796" y="2169855"/>
                </a:cubicBezTo>
                <a:lnTo>
                  <a:pt x="2292391" y="2169720"/>
                </a:lnTo>
                <a:lnTo>
                  <a:pt x="2292031" y="2172123"/>
                </a:lnTo>
                <a:lnTo>
                  <a:pt x="2290550" y="2169617"/>
                </a:lnTo>
                <a:lnTo>
                  <a:pt x="2282198" y="2169146"/>
                </a:lnTo>
                <a:cubicBezTo>
                  <a:pt x="2277859" y="2168106"/>
                  <a:pt x="2273385" y="2166656"/>
                  <a:pt x="2268797" y="2165971"/>
                </a:cubicBezTo>
                <a:cubicBezTo>
                  <a:pt x="2267427" y="2175145"/>
                  <a:pt x="2278588" y="2173686"/>
                  <a:pt x="2277218" y="2182862"/>
                </a:cubicBezTo>
                <a:lnTo>
                  <a:pt x="2267794" y="2180352"/>
                </a:lnTo>
                <a:lnTo>
                  <a:pt x="2268424" y="2184176"/>
                </a:lnTo>
                <a:cubicBezTo>
                  <a:pt x="2268013" y="2186925"/>
                  <a:pt x="2267164" y="2190009"/>
                  <a:pt x="2266813" y="2192366"/>
                </a:cubicBezTo>
                <a:cubicBezTo>
                  <a:pt x="2257715" y="2189601"/>
                  <a:pt x="2247702" y="2177069"/>
                  <a:pt x="2237689" y="2183414"/>
                </a:cubicBezTo>
                <a:lnTo>
                  <a:pt x="2235027" y="2185873"/>
                </a:lnTo>
                <a:lnTo>
                  <a:pt x="2234961" y="2186227"/>
                </a:lnTo>
                <a:cubicBezTo>
                  <a:pt x="2234495" y="2188020"/>
                  <a:pt x="2233779" y="2190149"/>
                  <a:pt x="2233670" y="2190879"/>
                </a:cubicBezTo>
                <a:cubicBezTo>
                  <a:pt x="2234106" y="2187962"/>
                  <a:pt x="2232549" y="2187729"/>
                  <a:pt x="2232767" y="2186271"/>
                </a:cubicBezTo>
                <a:lnTo>
                  <a:pt x="2233219" y="2185478"/>
                </a:lnTo>
                <a:lnTo>
                  <a:pt x="2232793" y="2181060"/>
                </a:lnTo>
                <a:cubicBezTo>
                  <a:pt x="2232677" y="2179235"/>
                  <a:pt x="2232533" y="2177609"/>
                  <a:pt x="2232008" y="2175925"/>
                </a:cubicBezTo>
                <a:lnTo>
                  <a:pt x="2240609" y="2173111"/>
                </a:lnTo>
                <a:lnTo>
                  <a:pt x="2235805" y="2171832"/>
                </a:lnTo>
                <a:lnTo>
                  <a:pt x="2235809" y="2171837"/>
                </a:lnTo>
                <a:cubicBezTo>
                  <a:pt x="2232324" y="2175727"/>
                  <a:pt x="2232324" y="2175727"/>
                  <a:pt x="2231548" y="2171200"/>
                </a:cubicBezTo>
                <a:lnTo>
                  <a:pt x="2231907" y="2170794"/>
                </a:lnTo>
                <a:lnTo>
                  <a:pt x="2230581" y="2170441"/>
                </a:lnTo>
                <a:lnTo>
                  <a:pt x="2226173" y="2174939"/>
                </a:lnTo>
                <a:cubicBezTo>
                  <a:pt x="2223737" y="2177300"/>
                  <a:pt x="2221436" y="2180070"/>
                  <a:pt x="2219988" y="2184524"/>
                </a:cubicBezTo>
                <a:cubicBezTo>
                  <a:pt x="2224573" y="2185209"/>
                  <a:pt x="2230204" y="2187607"/>
                  <a:pt x="2234333" y="2191338"/>
                </a:cubicBezTo>
                <a:cubicBezTo>
                  <a:pt x="2238528" y="2184180"/>
                  <a:pt x="2242657" y="2187911"/>
                  <a:pt x="2245485" y="2189891"/>
                </a:cubicBezTo>
                <a:lnTo>
                  <a:pt x="2268211" y="2199090"/>
                </a:lnTo>
                <a:lnTo>
                  <a:pt x="2270533" y="2199174"/>
                </a:lnTo>
                <a:lnTo>
                  <a:pt x="2273928" y="2201405"/>
                </a:lnTo>
                <a:lnTo>
                  <a:pt x="2282070" y="2204700"/>
                </a:lnTo>
                <a:cubicBezTo>
                  <a:pt x="2278396" y="2197923"/>
                  <a:pt x="2273220" y="2192479"/>
                  <a:pt x="2277616" y="2182237"/>
                </a:cubicBezTo>
                <a:cubicBezTo>
                  <a:pt x="2283727" y="2183150"/>
                  <a:pt x="2291369" y="2184292"/>
                  <a:pt x="2298782" y="2186957"/>
                </a:cubicBezTo>
                <a:cubicBezTo>
                  <a:pt x="2301839" y="2187413"/>
                  <a:pt x="2304667" y="2189393"/>
                  <a:pt x="2307723" y="2189850"/>
                </a:cubicBezTo>
                <a:cubicBezTo>
                  <a:pt x="2308342" y="2196170"/>
                  <a:pt x="2309187" y="2200967"/>
                  <a:pt x="2310033" y="2205764"/>
                </a:cubicBezTo>
                <a:cubicBezTo>
                  <a:pt x="2309155" y="2206412"/>
                  <a:pt x="2303522" y="2207516"/>
                  <a:pt x="2298596" y="2209116"/>
                </a:cubicBezTo>
                <a:lnTo>
                  <a:pt x="2297133" y="2210401"/>
                </a:lnTo>
                <a:lnTo>
                  <a:pt x="2296547" y="2214324"/>
                </a:lnTo>
                <a:lnTo>
                  <a:pt x="2295018" y="2212258"/>
                </a:lnTo>
                <a:lnTo>
                  <a:pt x="2291401" y="2215436"/>
                </a:lnTo>
                <a:lnTo>
                  <a:pt x="2297373" y="2217822"/>
                </a:lnTo>
                <a:lnTo>
                  <a:pt x="2297126" y="2215482"/>
                </a:lnTo>
                <a:cubicBezTo>
                  <a:pt x="2297832" y="2214809"/>
                  <a:pt x="2298242" y="2214091"/>
                  <a:pt x="2298802" y="2213980"/>
                </a:cubicBezTo>
                <a:cubicBezTo>
                  <a:pt x="2299364" y="2213870"/>
                  <a:pt x="2300076" y="2214366"/>
                  <a:pt x="2301386" y="2216118"/>
                </a:cubicBezTo>
                <a:lnTo>
                  <a:pt x="2299072" y="2218648"/>
                </a:lnTo>
                <a:lnTo>
                  <a:pt x="2301667" y="2220254"/>
                </a:lnTo>
                <a:cubicBezTo>
                  <a:pt x="2302415" y="2221460"/>
                  <a:pt x="2302717" y="2223355"/>
                  <a:pt x="2302263" y="2226401"/>
                </a:cubicBezTo>
                <a:lnTo>
                  <a:pt x="2248551" y="2208295"/>
                </a:lnTo>
                <a:lnTo>
                  <a:pt x="2199338" y="2200941"/>
                </a:lnTo>
                <a:lnTo>
                  <a:pt x="2203390" y="2193072"/>
                </a:lnTo>
                <a:lnTo>
                  <a:pt x="2177817" y="2184450"/>
                </a:lnTo>
                <a:lnTo>
                  <a:pt x="2174604" y="2183377"/>
                </a:lnTo>
                <a:lnTo>
                  <a:pt x="2179907" y="2199327"/>
                </a:lnTo>
                <a:lnTo>
                  <a:pt x="2101776" y="2195627"/>
                </a:lnTo>
                <a:lnTo>
                  <a:pt x="2102241" y="2196647"/>
                </a:lnTo>
                <a:cubicBezTo>
                  <a:pt x="2098748" y="2200598"/>
                  <a:pt x="2100421" y="2199108"/>
                  <a:pt x="2097980" y="2196011"/>
                </a:cubicBezTo>
                <a:lnTo>
                  <a:pt x="2098545" y="2195474"/>
                </a:lnTo>
                <a:lnTo>
                  <a:pt x="2055772" y="2193448"/>
                </a:lnTo>
                <a:cubicBezTo>
                  <a:pt x="2014364" y="2193286"/>
                  <a:pt x="1972896" y="2194840"/>
                  <a:pt x="1931271" y="2197870"/>
                </a:cubicBezTo>
                <a:cubicBezTo>
                  <a:pt x="1933289" y="2184362"/>
                  <a:pt x="1942167" y="2198196"/>
                  <a:pt x="1946139" y="2192537"/>
                </a:cubicBezTo>
                <a:cubicBezTo>
                  <a:pt x="1948583" y="2186648"/>
                  <a:pt x="1935276" y="2181533"/>
                  <a:pt x="1933746" y="2181304"/>
                </a:cubicBezTo>
                <a:cubicBezTo>
                  <a:pt x="1930688" y="2180847"/>
                  <a:pt x="1925871" y="2181691"/>
                  <a:pt x="1923656" y="2186050"/>
                </a:cubicBezTo>
                <a:cubicBezTo>
                  <a:pt x="1919913" y="2190180"/>
                  <a:pt x="1919036" y="2196042"/>
                  <a:pt x="1915521" y="2198644"/>
                </a:cubicBezTo>
                <a:cubicBezTo>
                  <a:pt x="1908717" y="2202318"/>
                  <a:pt x="1900254" y="2197926"/>
                  <a:pt x="1894137" y="2197012"/>
                </a:cubicBezTo>
                <a:cubicBezTo>
                  <a:pt x="1890850" y="2198084"/>
                  <a:pt x="1886261" y="2197398"/>
                  <a:pt x="1885379" y="2192837"/>
                </a:cubicBezTo>
                <a:lnTo>
                  <a:pt x="1884426" y="2191462"/>
                </a:lnTo>
                <a:lnTo>
                  <a:pt x="1883717" y="2194641"/>
                </a:lnTo>
                <a:cubicBezTo>
                  <a:pt x="1883403" y="2195525"/>
                  <a:pt x="1883046" y="2196092"/>
                  <a:pt x="1882631" y="2196443"/>
                </a:cubicBezTo>
                <a:lnTo>
                  <a:pt x="1882412" y="2196465"/>
                </a:lnTo>
                <a:lnTo>
                  <a:pt x="1883402" y="2198570"/>
                </a:lnTo>
                <a:cubicBezTo>
                  <a:pt x="1881982" y="2198357"/>
                  <a:pt x="1880563" y="2198145"/>
                  <a:pt x="1879143" y="2197933"/>
                </a:cubicBezTo>
                <a:lnTo>
                  <a:pt x="1880279" y="2196679"/>
                </a:lnTo>
                <a:lnTo>
                  <a:pt x="1879315" y="2196776"/>
                </a:lnTo>
                <a:lnTo>
                  <a:pt x="1879809" y="2195004"/>
                </a:lnTo>
                <a:lnTo>
                  <a:pt x="1878616" y="2196256"/>
                </a:lnTo>
                <a:cubicBezTo>
                  <a:pt x="1871355" y="2202987"/>
                  <a:pt x="1855218" y="2195886"/>
                  <a:pt x="1846297" y="2194553"/>
                </a:cubicBezTo>
                <a:cubicBezTo>
                  <a:pt x="1819841" y="2193727"/>
                  <a:pt x="1793640" y="2192938"/>
                  <a:pt x="1767185" y="2192112"/>
                </a:cubicBezTo>
                <a:lnTo>
                  <a:pt x="1773421" y="2189647"/>
                </a:lnTo>
                <a:lnTo>
                  <a:pt x="1722838" y="2185635"/>
                </a:lnTo>
                <a:cubicBezTo>
                  <a:pt x="1712166" y="2185622"/>
                  <a:pt x="1701240" y="2185571"/>
                  <a:pt x="1690545" y="2183973"/>
                </a:cubicBezTo>
                <a:cubicBezTo>
                  <a:pt x="1684202" y="2184606"/>
                  <a:pt x="1679619" y="2183921"/>
                  <a:pt x="1675036" y="2183236"/>
                </a:cubicBezTo>
                <a:cubicBezTo>
                  <a:pt x="1672234" y="2182817"/>
                  <a:pt x="1670706" y="2182589"/>
                  <a:pt x="1667650" y="2182132"/>
                </a:cubicBezTo>
                <a:cubicBezTo>
                  <a:pt x="1666816" y="2177264"/>
                  <a:pt x="1667278" y="2174169"/>
                  <a:pt x="1666444" y="2169301"/>
                </a:cubicBezTo>
                <a:lnTo>
                  <a:pt x="1689274" y="2159833"/>
                </a:lnTo>
                <a:lnTo>
                  <a:pt x="1662699" y="2162428"/>
                </a:lnTo>
                <a:lnTo>
                  <a:pt x="1637186" y="2166060"/>
                </a:lnTo>
                <a:lnTo>
                  <a:pt x="1661367" y="2170776"/>
                </a:lnTo>
                <a:cubicBezTo>
                  <a:pt x="1652163" y="2180025"/>
                  <a:pt x="1643399" y="2175866"/>
                  <a:pt x="1634218" y="2174494"/>
                </a:cubicBezTo>
                <a:cubicBezTo>
                  <a:pt x="1623535" y="2174453"/>
                  <a:pt x="1614355" y="2173081"/>
                  <a:pt x="1603227" y="2174268"/>
                </a:cubicBezTo>
                <a:cubicBezTo>
                  <a:pt x="1600034" y="2174698"/>
                  <a:pt x="1592433" y="2176283"/>
                  <a:pt x="1585965" y="2175510"/>
                </a:cubicBezTo>
                <a:lnTo>
                  <a:pt x="1582072" y="2173904"/>
                </a:lnTo>
                <a:lnTo>
                  <a:pt x="1576968" y="2174631"/>
                </a:lnTo>
                <a:cubicBezTo>
                  <a:pt x="1567335" y="2176318"/>
                  <a:pt x="1555970" y="2180873"/>
                  <a:pt x="1547023" y="2177973"/>
                </a:cubicBezTo>
                <a:cubicBezTo>
                  <a:pt x="1544193" y="2175987"/>
                  <a:pt x="1546637" y="2170099"/>
                  <a:pt x="1549696" y="2170555"/>
                </a:cubicBezTo>
                <a:cubicBezTo>
                  <a:pt x="1552983" y="2169483"/>
                  <a:pt x="1555812" y="2171470"/>
                  <a:pt x="1560146" y="2172117"/>
                </a:cubicBezTo>
                <a:lnTo>
                  <a:pt x="1560544" y="2169054"/>
                </a:lnTo>
                <a:lnTo>
                  <a:pt x="1558257" y="2168992"/>
                </a:lnTo>
                <a:cubicBezTo>
                  <a:pt x="1554157" y="2168218"/>
                  <a:pt x="1550899" y="2165846"/>
                  <a:pt x="1551906" y="2159108"/>
                </a:cubicBezTo>
                <a:lnTo>
                  <a:pt x="1561868" y="2158876"/>
                </a:lnTo>
                <a:lnTo>
                  <a:pt x="1562116" y="2156973"/>
                </a:lnTo>
                <a:cubicBezTo>
                  <a:pt x="1563244" y="2152256"/>
                  <a:pt x="1565345" y="2148662"/>
                  <a:pt x="1569920" y="2148563"/>
                </a:cubicBezTo>
                <a:cubicBezTo>
                  <a:pt x="1580853" y="2148634"/>
                  <a:pt x="1593735" y="2146130"/>
                  <a:pt x="1604897" y="2144672"/>
                </a:cubicBezTo>
                <a:cubicBezTo>
                  <a:pt x="1631784" y="2140872"/>
                  <a:pt x="1658925" y="2137111"/>
                  <a:pt x="1685811" y="2133312"/>
                </a:cubicBezTo>
                <a:lnTo>
                  <a:pt x="1810793" y="2115803"/>
                </a:lnTo>
                <a:lnTo>
                  <a:pt x="1791021" y="2112468"/>
                </a:lnTo>
                <a:cubicBezTo>
                  <a:pt x="1784515" y="2111496"/>
                  <a:pt x="1777986" y="2110904"/>
                  <a:pt x="1770969" y="2111387"/>
                </a:cubicBezTo>
                <a:cubicBezTo>
                  <a:pt x="1767507" y="2110870"/>
                  <a:pt x="1758477" y="2112106"/>
                  <a:pt x="1755011" y="2107172"/>
                </a:cubicBezTo>
                <a:lnTo>
                  <a:pt x="1754117" y="2101729"/>
                </a:lnTo>
                <a:lnTo>
                  <a:pt x="1743229" y="2103068"/>
                </a:lnTo>
                <a:cubicBezTo>
                  <a:pt x="1681364" y="2110759"/>
                  <a:pt x="1617475" y="2121537"/>
                  <a:pt x="1555599" y="2131051"/>
                </a:cubicBezTo>
                <a:lnTo>
                  <a:pt x="1426582" y="2152013"/>
                </a:lnTo>
                <a:lnTo>
                  <a:pt x="1427077" y="2177486"/>
                </a:lnTo>
                <a:cubicBezTo>
                  <a:pt x="1421151" y="2176600"/>
                  <a:pt x="1407649" y="2182359"/>
                  <a:pt x="1406377" y="2169726"/>
                </a:cubicBezTo>
                <a:cubicBezTo>
                  <a:pt x="1404422" y="2161658"/>
                  <a:pt x="1409741" y="2157787"/>
                  <a:pt x="1414151" y="2160001"/>
                </a:cubicBezTo>
                <a:cubicBezTo>
                  <a:pt x="1416356" y="2161108"/>
                  <a:pt x="1418459" y="2160256"/>
                  <a:pt x="1420510" y="2158423"/>
                </a:cubicBezTo>
                <a:lnTo>
                  <a:pt x="1425582" y="2152175"/>
                </a:lnTo>
                <a:lnTo>
                  <a:pt x="1346755" y="2164983"/>
                </a:lnTo>
                <a:lnTo>
                  <a:pt x="1310485" y="2170620"/>
                </a:lnTo>
                <a:lnTo>
                  <a:pt x="1312338" y="2172890"/>
                </a:lnTo>
                <a:cubicBezTo>
                  <a:pt x="1312358" y="2175525"/>
                  <a:pt x="1311458" y="2178776"/>
                  <a:pt x="1311019" y="2181719"/>
                </a:cubicBezTo>
                <a:cubicBezTo>
                  <a:pt x="1308591" y="2181356"/>
                  <a:pt x="1307706" y="2178967"/>
                  <a:pt x="1307512" y="2176118"/>
                </a:cubicBezTo>
                <a:lnTo>
                  <a:pt x="1307896" y="2171022"/>
                </a:lnTo>
                <a:lnTo>
                  <a:pt x="1300603" y="2172156"/>
                </a:lnTo>
                <a:cubicBezTo>
                  <a:pt x="1292728" y="2172543"/>
                  <a:pt x="1285714" y="2175012"/>
                  <a:pt x="1278806" y="2178084"/>
                </a:cubicBezTo>
                <a:lnTo>
                  <a:pt x="1269444" y="2182304"/>
                </a:lnTo>
                <a:lnTo>
                  <a:pt x="1267340" y="2190129"/>
                </a:lnTo>
                <a:lnTo>
                  <a:pt x="1265025" y="2184296"/>
                </a:lnTo>
                <a:lnTo>
                  <a:pt x="1257641" y="2187625"/>
                </a:lnTo>
                <a:cubicBezTo>
                  <a:pt x="1241461" y="2193023"/>
                  <a:pt x="1225063" y="2198129"/>
                  <a:pt x="1206868" y="2204793"/>
                </a:cubicBezTo>
                <a:cubicBezTo>
                  <a:pt x="1199020" y="2206745"/>
                  <a:pt x="1192446" y="2208889"/>
                  <a:pt x="1184113" y="2212334"/>
                </a:cubicBezTo>
                <a:cubicBezTo>
                  <a:pt x="1177311" y="2216007"/>
                  <a:pt x="1168980" y="2219452"/>
                  <a:pt x="1165076" y="2214179"/>
                </a:cubicBezTo>
                <a:cubicBezTo>
                  <a:pt x="1170579" y="2208748"/>
                  <a:pt x="1177381" y="2205075"/>
                  <a:pt x="1184183" y="2201404"/>
                </a:cubicBezTo>
                <a:lnTo>
                  <a:pt x="1177707" y="2191679"/>
                </a:lnTo>
                <a:lnTo>
                  <a:pt x="1171292" y="2190720"/>
                </a:lnTo>
                <a:lnTo>
                  <a:pt x="1171980" y="2191322"/>
                </a:lnTo>
                <a:cubicBezTo>
                  <a:pt x="1166091" y="2193562"/>
                  <a:pt x="1160438" y="2194667"/>
                  <a:pt x="1154898" y="2195008"/>
                </a:cubicBezTo>
                <a:lnTo>
                  <a:pt x="1145260" y="2194485"/>
                </a:lnTo>
                <a:lnTo>
                  <a:pt x="1145274" y="2194537"/>
                </a:lnTo>
                <a:lnTo>
                  <a:pt x="1144964" y="2194469"/>
                </a:lnTo>
                <a:lnTo>
                  <a:pt x="1138500" y="2194118"/>
                </a:lnTo>
                <a:lnTo>
                  <a:pt x="1140143" y="2193417"/>
                </a:lnTo>
                <a:lnTo>
                  <a:pt x="1139859" y="2193355"/>
                </a:lnTo>
                <a:cubicBezTo>
                  <a:pt x="1138146" y="2192353"/>
                  <a:pt x="1136960" y="2190313"/>
                  <a:pt x="1137614" y="2185938"/>
                </a:cubicBezTo>
                <a:cubicBezTo>
                  <a:pt x="1139802" y="2186265"/>
                  <a:pt x="1141988" y="2186592"/>
                  <a:pt x="1143493" y="2187749"/>
                </a:cubicBezTo>
                <a:lnTo>
                  <a:pt x="1144492" y="2191559"/>
                </a:lnTo>
                <a:lnTo>
                  <a:pt x="1151462" y="2188584"/>
                </a:lnTo>
                <a:cubicBezTo>
                  <a:pt x="1156162" y="2186312"/>
                  <a:pt x="1160966" y="2184407"/>
                  <a:pt x="1165043" y="2185254"/>
                </a:cubicBezTo>
                <a:lnTo>
                  <a:pt x="1169882" y="2189488"/>
                </a:lnTo>
                <a:lnTo>
                  <a:pt x="1175447" y="2182690"/>
                </a:lnTo>
                <a:cubicBezTo>
                  <a:pt x="1178422" y="2182006"/>
                  <a:pt x="1181807" y="2182512"/>
                  <a:pt x="1184216" y="2182120"/>
                </a:cubicBezTo>
                <a:cubicBezTo>
                  <a:pt x="1184436" y="2180649"/>
                  <a:pt x="1185970" y="2180877"/>
                  <a:pt x="1186189" y="2179406"/>
                </a:cubicBezTo>
                <a:lnTo>
                  <a:pt x="1186002" y="2185048"/>
                </a:lnTo>
                <a:lnTo>
                  <a:pt x="1193850" y="2189035"/>
                </a:lnTo>
                <a:lnTo>
                  <a:pt x="1199340" y="2186348"/>
                </a:lnTo>
                <a:lnTo>
                  <a:pt x="1199342" y="2185527"/>
                </a:lnTo>
                <a:cubicBezTo>
                  <a:pt x="1199325" y="2184357"/>
                  <a:pt x="1199496" y="2183215"/>
                  <a:pt x="1200472" y="2181804"/>
                </a:cubicBezTo>
                <a:lnTo>
                  <a:pt x="1201371" y="2185354"/>
                </a:lnTo>
                <a:lnTo>
                  <a:pt x="1201650" y="2185219"/>
                </a:lnTo>
                <a:cubicBezTo>
                  <a:pt x="1203738" y="2183021"/>
                  <a:pt x="1204625" y="2179701"/>
                  <a:pt x="1202251" y="2174656"/>
                </a:cubicBezTo>
                <a:cubicBezTo>
                  <a:pt x="1206839" y="2175343"/>
                  <a:pt x="1211401" y="2174460"/>
                  <a:pt x="1213774" y="2179506"/>
                </a:cubicBezTo>
                <a:cubicBezTo>
                  <a:pt x="1216375" y="2183022"/>
                  <a:pt x="1213932" y="2188910"/>
                  <a:pt x="1213285" y="2193241"/>
                </a:cubicBezTo>
                <a:lnTo>
                  <a:pt x="1218639" y="2191850"/>
                </a:lnTo>
                <a:lnTo>
                  <a:pt x="1218593" y="2189995"/>
                </a:lnTo>
                <a:lnTo>
                  <a:pt x="1219237" y="2191695"/>
                </a:lnTo>
                <a:lnTo>
                  <a:pt x="1227925" y="2189437"/>
                </a:lnTo>
                <a:cubicBezTo>
                  <a:pt x="1229067" y="2181792"/>
                  <a:pt x="1222722" y="2182406"/>
                  <a:pt x="1220577" y="2175832"/>
                </a:cubicBezTo>
                <a:lnTo>
                  <a:pt x="1230607" y="2169734"/>
                </a:lnTo>
                <a:lnTo>
                  <a:pt x="1226704" y="2166574"/>
                </a:lnTo>
                <a:cubicBezTo>
                  <a:pt x="1229647" y="2165673"/>
                  <a:pt x="1232880" y="2164547"/>
                  <a:pt x="1235877" y="2164995"/>
                </a:cubicBezTo>
                <a:lnTo>
                  <a:pt x="1232898" y="2168900"/>
                </a:lnTo>
                <a:lnTo>
                  <a:pt x="1279948" y="2153437"/>
                </a:lnTo>
                <a:cubicBezTo>
                  <a:pt x="1315585" y="2143389"/>
                  <a:pt x="1351059" y="2136183"/>
                  <a:pt x="1386963" y="2124351"/>
                </a:cubicBezTo>
                <a:cubicBezTo>
                  <a:pt x="1374957" y="2120994"/>
                  <a:pt x="1364963" y="2116374"/>
                  <a:pt x="1352499" y="2116074"/>
                </a:cubicBezTo>
                <a:cubicBezTo>
                  <a:pt x="1339809" y="2117305"/>
                  <a:pt x="1328189" y="2121822"/>
                  <a:pt x="1315295" y="2126148"/>
                </a:cubicBezTo>
                <a:lnTo>
                  <a:pt x="1274159" y="2137653"/>
                </a:lnTo>
                <a:lnTo>
                  <a:pt x="1274233" y="2137664"/>
                </a:lnTo>
                <a:cubicBezTo>
                  <a:pt x="1273311" y="2138511"/>
                  <a:pt x="1272460" y="2138876"/>
                  <a:pt x="1271877" y="2138789"/>
                </a:cubicBezTo>
                <a:lnTo>
                  <a:pt x="1271650" y="2138314"/>
                </a:lnTo>
                <a:lnTo>
                  <a:pt x="1234094" y="2148148"/>
                </a:lnTo>
                <a:lnTo>
                  <a:pt x="1071433" y="2191928"/>
                </a:lnTo>
                <a:lnTo>
                  <a:pt x="1072000" y="2192695"/>
                </a:lnTo>
                <a:cubicBezTo>
                  <a:pt x="1070691" y="2201456"/>
                  <a:pt x="1065839" y="2202316"/>
                  <a:pt x="1060755" y="2204725"/>
                </a:cubicBezTo>
                <a:lnTo>
                  <a:pt x="1042246" y="2212440"/>
                </a:lnTo>
                <a:lnTo>
                  <a:pt x="1035568" y="2215223"/>
                </a:lnTo>
                <a:lnTo>
                  <a:pt x="1036620" y="2211346"/>
                </a:lnTo>
                <a:lnTo>
                  <a:pt x="1034691" y="2211762"/>
                </a:lnTo>
                <a:cubicBezTo>
                  <a:pt x="1031060" y="2211219"/>
                  <a:pt x="1026701" y="2209005"/>
                  <a:pt x="1022667" y="2209835"/>
                </a:cubicBezTo>
                <a:lnTo>
                  <a:pt x="1008238" y="2216485"/>
                </a:lnTo>
                <a:lnTo>
                  <a:pt x="1009411" y="2219330"/>
                </a:lnTo>
                <a:lnTo>
                  <a:pt x="1002878" y="2218955"/>
                </a:lnTo>
                <a:lnTo>
                  <a:pt x="989366" y="2225183"/>
                </a:lnTo>
                <a:cubicBezTo>
                  <a:pt x="976445" y="2227941"/>
                  <a:pt x="963525" y="2230702"/>
                  <a:pt x="950378" y="2234990"/>
                </a:cubicBezTo>
                <a:cubicBezTo>
                  <a:pt x="939242" y="2238016"/>
                  <a:pt x="926549" y="2239246"/>
                  <a:pt x="914739" y="2245037"/>
                </a:cubicBezTo>
                <a:cubicBezTo>
                  <a:pt x="909694" y="2247410"/>
                  <a:pt x="904650" y="2249782"/>
                  <a:pt x="903736" y="2255900"/>
                </a:cubicBezTo>
                <a:cubicBezTo>
                  <a:pt x="901293" y="2261791"/>
                  <a:pt x="901679" y="2269664"/>
                  <a:pt x="897935" y="2273795"/>
                </a:cubicBezTo>
                <a:cubicBezTo>
                  <a:pt x="890472" y="2283624"/>
                  <a:pt x="873650" y="2281110"/>
                  <a:pt x="865127" y="2285828"/>
                </a:cubicBezTo>
                <a:cubicBezTo>
                  <a:pt x="858324" y="2289503"/>
                  <a:pt x="845334" y="2303195"/>
                  <a:pt x="842116" y="2293333"/>
                </a:cubicBezTo>
                <a:cubicBezTo>
                  <a:pt x="847619" y="2287902"/>
                  <a:pt x="854194" y="2285758"/>
                  <a:pt x="860959" y="2282339"/>
                </a:cubicBezTo>
                <a:cubicBezTo>
                  <a:pt x="864474" y="2279739"/>
                  <a:pt x="874336" y="2276522"/>
                  <a:pt x="876779" y="2270633"/>
                </a:cubicBezTo>
                <a:cubicBezTo>
                  <a:pt x="876893" y="2269869"/>
                  <a:pt x="875746" y="2269698"/>
                  <a:pt x="874379" y="2269689"/>
                </a:cubicBezTo>
                <a:lnTo>
                  <a:pt x="872256" y="2269706"/>
                </a:lnTo>
                <a:lnTo>
                  <a:pt x="872628" y="2271166"/>
                </a:lnTo>
                <a:cubicBezTo>
                  <a:pt x="872280" y="2272283"/>
                  <a:pt x="871400" y="2273318"/>
                  <a:pt x="870463" y="2274735"/>
                </a:cubicBezTo>
                <a:cubicBezTo>
                  <a:pt x="870690" y="2273212"/>
                  <a:pt x="870504" y="2272017"/>
                  <a:pt x="870498" y="2270848"/>
                </a:cubicBezTo>
                <a:lnTo>
                  <a:pt x="870831" y="2269718"/>
                </a:lnTo>
                <a:lnTo>
                  <a:pt x="870662" y="2269720"/>
                </a:lnTo>
                <a:cubicBezTo>
                  <a:pt x="867602" y="2269262"/>
                  <a:pt x="867216" y="2261389"/>
                  <a:pt x="866143" y="2258102"/>
                </a:cubicBezTo>
                <a:lnTo>
                  <a:pt x="929607" y="2230561"/>
                </a:lnTo>
                <a:lnTo>
                  <a:pt x="927038" y="2228442"/>
                </a:lnTo>
                <a:cubicBezTo>
                  <a:pt x="926340" y="2226980"/>
                  <a:pt x="926096" y="2224832"/>
                  <a:pt x="926566" y="2221684"/>
                </a:cubicBezTo>
                <a:cubicBezTo>
                  <a:pt x="927670" y="2221849"/>
                  <a:pt x="929077" y="2221875"/>
                  <a:pt x="930540" y="2221989"/>
                </a:cubicBezTo>
                <a:cubicBezTo>
                  <a:pt x="932736" y="2222160"/>
                  <a:pt x="935061" y="2222530"/>
                  <a:pt x="936686" y="2223865"/>
                </a:cubicBezTo>
                <a:lnTo>
                  <a:pt x="937515" y="2227128"/>
                </a:lnTo>
                <a:lnTo>
                  <a:pt x="948164" y="2222507"/>
                </a:lnTo>
                <a:lnTo>
                  <a:pt x="952209" y="2218129"/>
                </a:lnTo>
                <a:lnTo>
                  <a:pt x="954428" y="2219789"/>
                </a:lnTo>
                <a:lnTo>
                  <a:pt x="960486" y="2217161"/>
                </a:lnTo>
                <a:lnTo>
                  <a:pt x="959606" y="2215982"/>
                </a:lnTo>
                <a:lnTo>
                  <a:pt x="976485" y="2210218"/>
                </a:lnTo>
                <a:lnTo>
                  <a:pt x="1037094" y="2183916"/>
                </a:lnTo>
                <a:cubicBezTo>
                  <a:pt x="1094075" y="2159209"/>
                  <a:pt x="1151237" y="2135897"/>
                  <a:pt x="1209139" y="2118102"/>
                </a:cubicBezTo>
                <a:cubicBezTo>
                  <a:pt x="1237476" y="2109830"/>
                  <a:pt x="1266248" y="2101688"/>
                  <a:pt x="1294931" y="2095681"/>
                </a:cubicBezTo>
                <a:lnTo>
                  <a:pt x="1305115" y="2094534"/>
                </a:lnTo>
                <a:lnTo>
                  <a:pt x="1303348" y="2084287"/>
                </a:lnTo>
                <a:cubicBezTo>
                  <a:pt x="1306045" y="2086194"/>
                  <a:pt x="1308742" y="2088100"/>
                  <a:pt x="1311438" y="2090010"/>
                </a:cubicBezTo>
                <a:lnTo>
                  <a:pt x="1308558" y="2094146"/>
                </a:lnTo>
                <a:lnTo>
                  <a:pt x="1380174" y="2086077"/>
                </a:lnTo>
                <a:lnTo>
                  <a:pt x="1389436" y="2086681"/>
                </a:lnTo>
                <a:lnTo>
                  <a:pt x="1390653" y="2081160"/>
                </a:lnTo>
                <a:cubicBezTo>
                  <a:pt x="1391645" y="2078676"/>
                  <a:pt x="1393133" y="2077018"/>
                  <a:pt x="1395562" y="2077380"/>
                </a:cubicBezTo>
                <a:cubicBezTo>
                  <a:pt x="1395232" y="2079587"/>
                  <a:pt x="1395141" y="2082959"/>
                  <a:pt x="1394325" y="2085657"/>
                </a:cubicBezTo>
                <a:lnTo>
                  <a:pt x="1392695" y="2086892"/>
                </a:lnTo>
                <a:lnTo>
                  <a:pt x="1398723" y="2087285"/>
                </a:lnTo>
                <a:cubicBezTo>
                  <a:pt x="1404923" y="2087430"/>
                  <a:pt x="1411205" y="2086805"/>
                  <a:pt x="1417766" y="2083877"/>
                </a:cubicBezTo>
                <a:cubicBezTo>
                  <a:pt x="1431143" y="2078059"/>
                  <a:pt x="1443181" y="2070738"/>
                  <a:pt x="1457631" y="2068208"/>
                </a:cubicBezTo>
                <a:cubicBezTo>
                  <a:pt x="1486503" y="2061578"/>
                  <a:pt x="1514488" y="2062634"/>
                  <a:pt x="1543519" y="2065408"/>
                </a:cubicBezTo>
                <a:lnTo>
                  <a:pt x="1543174" y="2069418"/>
                </a:lnTo>
                <a:lnTo>
                  <a:pt x="1547848" y="2069110"/>
                </a:lnTo>
                <a:lnTo>
                  <a:pt x="1546204" y="2080110"/>
                </a:lnTo>
                <a:lnTo>
                  <a:pt x="1549815" y="2086054"/>
                </a:lnTo>
                <a:cubicBezTo>
                  <a:pt x="1549773" y="2088947"/>
                  <a:pt x="1548829" y="2092649"/>
                  <a:pt x="1548162" y="2097109"/>
                </a:cubicBezTo>
                <a:cubicBezTo>
                  <a:pt x="1554279" y="2098022"/>
                  <a:pt x="1551939" y="2082300"/>
                  <a:pt x="1558284" y="2081685"/>
                </a:cubicBezTo>
                <a:cubicBezTo>
                  <a:pt x="1568120" y="2076901"/>
                  <a:pt x="1579054" y="2076971"/>
                  <a:pt x="1588916" y="2073756"/>
                </a:cubicBezTo>
                <a:lnTo>
                  <a:pt x="1589943" y="2073574"/>
                </a:lnTo>
                <a:lnTo>
                  <a:pt x="1590853" y="2067489"/>
                </a:lnTo>
                <a:cubicBezTo>
                  <a:pt x="1592037" y="2067666"/>
                  <a:pt x="1593456" y="2067878"/>
                  <a:pt x="1595113" y="2068126"/>
                </a:cubicBezTo>
                <a:lnTo>
                  <a:pt x="1594417" y="2072784"/>
                </a:lnTo>
                <a:lnTo>
                  <a:pt x="1656092" y="2061906"/>
                </a:lnTo>
                <a:cubicBezTo>
                  <a:pt x="1702206" y="2054987"/>
                  <a:pt x="1748129" y="2049343"/>
                  <a:pt x="1794054" y="2043699"/>
                </a:cubicBezTo>
                <a:cubicBezTo>
                  <a:pt x="1795424" y="2034523"/>
                  <a:pt x="1785791" y="2036210"/>
                  <a:pt x="1787162" y="2027035"/>
                </a:cubicBezTo>
                <a:cubicBezTo>
                  <a:pt x="1790221" y="2027492"/>
                  <a:pt x="1793279" y="2027949"/>
                  <a:pt x="1796338" y="2028406"/>
                </a:cubicBezTo>
                <a:cubicBezTo>
                  <a:pt x="1799397" y="2028864"/>
                  <a:pt x="1800241" y="2033679"/>
                  <a:pt x="1803299" y="2034137"/>
                </a:cubicBezTo>
                <a:cubicBezTo>
                  <a:pt x="1812475" y="2035508"/>
                  <a:pt x="1820541" y="2033846"/>
                  <a:pt x="1828390" y="2031893"/>
                </a:cubicBezTo>
                <a:lnTo>
                  <a:pt x="1870344" y="2029596"/>
                </a:lnTo>
                <a:lnTo>
                  <a:pt x="1862609" y="2027312"/>
                </a:lnTo>
                <a:cubicBezTo>
                  <a:pt x="1849195" y="2023352"/>
                  <a:pt x="1835838" y="2019011"/>
                  <a:pt x="1822772" y="2013151"/>
                </a:cubicBezTo>
                <a:lnTo>
                  <a:pt x="1822632" y="2014092"/>
                </a:lnTo>
                <a:lnTo>
                  <a:pt x="1824759" y="2014219"/>
                </a:lnTo>
                <a:lnTo>
                  <a:pt x="1822465" y="2015204"/>
                </a:lnTo>
                <a:lnTo>
                  <a:pt x="1820487" y="2028442"/>
                </a:lnTo>
                <a:lnTo>
                  <a:pt x="1814103" y="2018794"/>
                </a:lnTo>
                <a:lnTo>
                  <a:pt x="1811189" y="2020046"/>
                </a:lnTo>
                <a:cubicBezTo>
                  <a:pt x="1812512" y="2021815"/>
                  <a:pt x="1813606" y="2025120"/>
                  <a:pt x="1814698" y="2028426"/>
                </a:cubicBezTo>
                <a:cubicBezTo>
                  <a:pt x="1809811" y="2029267"/>
                  <a:pt x="1806246" y="2031876"/>
                  <a:pt x="1802047" y="2028106"/>
                </a:cubicBezTo>
                <a:lnTo>
                  <a:pt x="1799735" y="2026220"/>
                </a:lnTo>
                <a:lnTo>
                  <a:pt x="1794263" y="2026283"/>
                </a:lnTo>
                <a:cubicBezTo>
                  <a:pt x="1789984" y="2025058"/>
                  <a:pt x="1785567" y="2023224"/>
                  <a:pt x="1782508" y="2022768"/>
                </a:cubicBezTo>
                <a:cubicBezTo>
                  <a:pt x="1780979" y="2022539"/>
                  <a:pt x="1778149" y="2020553"/>
                  <a:pt x="1776391" y="2021853"/>
                </a:cubicBezTo>
                <a:cubicBezTo>
                  <a:pt x="1772876" y="2024454"/>
                  <a:pt x="1770890" y="2027285"/>
                  <a:pt x="1767830" y="2026828"/>
                </a:cubicBezTo>
                <a:cubicBezTo>
                  <a:pt x="1761713" y="2025913"/>
                  <a:pt x="1758268" y="2017582"/>
                  <a:pt x="1754137" y="2013838"/>
                </a:cubicBezTo>
                <a:lnTo>
                  <a:pt x="1754543" y="2011614"/>
                </a:lnTo>
                <a:lnTo>
                  <a:pt x="1755273" y="2011475"/>
                </a:lnTo>
                <a:lnTo>
                  <a:pt x="1754852" y="2009924"/>
                </a:lnTo>
                <a:lnTo>
                  <a:pt x="1755388" y="2006990"/>
                </a:lnTo>
                <a:cubicBezTo>
                  <a:pt x="1753317" y="2006680"/>
                  <a:pt x="1749711" y="2007705"/>
                  <a:pt x="1747431" y="2008146"/>
                </a:cubicBezTo>
                <a:cubicBezTo>
                  <a:pt x="1742614" y="2008990"/>
                  <a:pt x="1737319" y="2007807"/>
                  <a:pt x="1732080" y="2006242"/>
                </a:cubicBezTo>
                <a:lnTo>
                  <a:pt x="1728071" y="2005122"/>
                </a:lnTo>
                <a:lnTo>
                  <a:pt x="1717073" y="2002046"/>
                </a:lnTo>
                <a:lnTo>
                  <a:pt x="1712090" y="2001355"/>
                </a:lnTo>
                <a:lnTo>
                  <a:pt x="1694616" y="2002474"/>
                </a:lnTo>
                <a:lnTo>
                  <a:pt x="1658910" y="2005885"/>
                </a:lnTo>
                <a:lnTo>
                  <a:pt x="1658228" y="2010450"/>
                </a:lnTo>
                <a:cubicBezTo>
                  <a:pt x="1664803" y="2008305"/>
                  <a:pt x="1671149" y="2007691"/>
                  <a:pt x="1670849" y="2020153"/>
                </a:cubicBezTo>
                <a:lnTo>
                  <a:pt x="1635318" y="2008138"/>
                </a:lnTo>
                <a:lnTo>
                  <a:pt x="1618333" y="2009761"/>
                </a:lnTo>
                <a:lnTo>
                  <a:pt x="1610004" y="2013552"/>
                </a:lnTo>
                <a:cubicBezTo>
                  <a:pt x="1605877" y="2015322"/>
                  <a:pt x="1601840" y="2016708"/>
                  <a:pt x="1598041" y="2016936"/>
                </a:cubicBezTo>
                <a:cubicBezTo>
                  <a:pt x="1589957" y="2018911"/>
                  <a:pt x="1582803" y="2014659"/>
                  <a:pt x="1574952" y="2015077"/>
                </a:cubicBezTo>
                <a:lnTo>
                  <a:pt x="1573655" y="2014986"/>
                </a:lnTo>
                <a:lnTo>
                  <a:pt x="1520746" y="2021591"/>
                </a:lnTo>
                <a:cubicBezTo>
                  <a:pt x="1506289" y="2024124"/>
                  <a:pt x="1491835" y="2026655"/>
                  <a:pt x="1477862" y="2027697"/>
                </a:cubicBezTo>
                <a:lnTo>
                  <a:pt x="1475991" y="2027920"/>
                </a:lnTo>
                <a:lnTo>
                  <a:pt x="1476061" y="2028763"/>
                </a:lnTo>
                <a:lnTo>
                  <a:pt x="1469007" y="2028755"/>
                </a:lnTo>
                <a:lnTo>
                  <a:pt x="1455566" y="2030360"/>
                </a:lnTo>
                <a:cubicBezTo>
                  <a:pt x="1452277" y="2031433"/>
                  <a:pt x="1449217" y="2030976"/>
                  <a:pt x="1444399" y="2031820"/>
                </a:cubicBezTo>
                <a:lnTo>
                  <a:pt x="1443557" y="2028724"/>
                </a:lnTo>
                <a:lnTo>
                  <a:pt x="1434915" y="2028713"/>
                </a:lnTo>
                <a:cubicBezTo>
                  <a:pt x="1421234" y="2029620"/>
                  <a:pt x="1407500" y="2031110"/>
                  <a:pt x="1393442" y="2032156"/>
                </a:cubicBezTo>
                <a:cubicBezTo>
                  <a:pt x="1379256" y="2033184"/>
                  <a:pt x="1366596" y="2034439"/>
                  <a:pt x="1352870" y="2032388"/>
                </a:cubicBezTo>
                <a:cubicBezTo>
                  <a:pt x="1345499" y="2031287"/>
                  <a:pt x="1337874" y="2030147"/>
                  <a:pt x="1331543" y="2030776"/>
                </a:cubicBezTo>
                <a:cubicBezTo>
                  <a:pt x="1326969" y="2030092"/>
                  <a:pt x="1323917" y="2029636"/>
                  <a:pt x="1320868" y="2029180"/>
                </a:cubicBezTo>
                <a:cubicBezTo>
                  <a:pt x="1320033" y="2024335"/>
                  <a:pt x="1319428" y="2017949"/>
                  <a:pt x="1318593" y="2013102"/>
                </a:cubicBezTo>
                <a:cubicBezTo>
                  <a:pt x="1327053" y="2019088"/>
                  <a:pt x="1333988" y="2024846"/>
                  <a:pt x="1341614" y="2025986"/>
                </a:cubicBezTo>
                <a:cubicBezTo>
                  <a:pt x="1343139" y="2026213"/>
                  <a:pt x="1348985" y="2027087"/>
                  <a:pt x="1349904" y="2020929"/>
                </a:cubicBezTo>
                <a:cubicBezTo>
                  <a:pt x="1350595" y="2016311"/>
                  <a:pt x="1342994" y="2016749"/>
                  <a:pt x="1341469" y="2016520"/>
                </a:cubicBezTo>
                <a:cubicBezTo>
                  <a:pt x="1343079" y="2005745"/>
                  <a:pt x="1367916" y="2004733"/>
                  <a:pt x="1358851" y="1992362"/>
                </a:cubicBezTo>
                <a:cubicBezTo>
                  <a:pt x="1366668" y="1992218"/>
                  <a:pt x="1374562" y="1991561"/>
                  <a:pt x="1380662" y="1992473"/>
                </a:cubicBezTo>
                <a:cubicBezTo>
                  <a:pt x="1379052" y="2003250"/>
                  <a:pt x="1371886" y="1999031"/>
                  <a:pt x="1367311" y="1998348"/>
                </a:cubicBezTo>
                <a:cubicBezTo>
                  <a:pt x="1363401" y="2024520"/>
                  <a:pt x="1424778" y="2008509"/>
                  <a:pt x="1434160" y="2008337"/>
                </a:cubicBezTo>
                <a:cubicBezTo>
                  <a:pt x="1433082" y="1973812"/>
                  <a:pt x="1399942" y="2009520"/>
                  <a:pt x="1391989" y="1989707"/>
                </a:cubicBezTo>
                <a:cubicBezTo>
                  <a:pt x="1412250" y="1988013"/>
                  <a:pt x="1435587" y="1988352"/>
                  <a:pt x="1456078" y="1985119"/>
                </a:cubicBezTo>
                <a:cubicBezTo>
                  <a:pt x="1462409" y="1984490"/>
                  <a:pt x="1470494" y="1982552"/>
                  <a:pt x="1476594" y="1983463"/>
                </a:cubicBezTo>
                <a:lnTo>
                  <a:pt x="1478614" y="1986748"/>
                </a:lnTo>
                <a:lnTo>
                  <a:pt x="1479963" y="1985189"/>
                </a:lnTo>
                <a:cubicBezTo>
                  <a:pt x="1483855" y="1984568"/>
                  <a:pt x="1488242" y="1985549"/>
                  <a:pt x="1491228" y="1985215"/>
                </a:cubicBezTo>
                <a:cubicBezTo>
                  <a:pt x="1488524" y="1987930"/>
                  <a:pt x="1484848" y="1992449"/>
                  <a:pt x="1481241" y="1995225"/>
                </a:cubicBezTo>
                <a:lnTo>
                  <a:pt x="1480828" y="1995415"/>
                </a:lnTo>
                <a:lnTo>
                  <a:pt x="1477757" y="2006983"/>
                </a:lnTo>
                <a:lnTo>
                  <a:pt x="1474937" y="1996926"/>
                </a:lnTo>
                <a:lnTo>
                  <a:pt x="1471669" y="1994769"/>
                </a:lnTo>
                <a:lnTo>
                  <a:pt x="1473602" y="1992537"/>
                </a:lnTo>
                <a:lnTo>
                  <a:pt x="1466668" y="1997718"/>
                </a:lnTo>
                <a:lnTo>
                  <a:pt x="1464082" y="1991390"/>
                </a:lnTo>
                <a:lnTo>
                  <a:pt x="1459349" y="1996390"/>
                </a:lnTo>
                <a:lnTo>
                  <a:pt x="1458190" y="1996235"/>
                </a:lnTo>
                <a:lnTo>
                  <a:pt x="1469258" y="2001253"/>
                </a:lnTo>
                <a:lnTo>
                  <a:pt x="1473634" y="2010525"/>
                </a:lnTo>
                <a:lnTo>
                  <a:pt x="1489987" y="2007611"/>
                </a:lnTo>
                <a:cubicBezTo>
                  <a:pt x="1499396" y="2007452"/>
                  <a:pt x="1507504" y="2005535"/>
                  <a:pt x="1517141" y="2003847"/>
                </a:cubicBezTo>
                <a:cubicBezTo>
                  <a:pt x="1523489" y="2003232"/>
                  <a:pt x="1527039" y="1989946"/>
                  <a:pt x="1533426" y="1989075"/>
                </a:cubicBezTo>
                <a:cubicBezTo>
                  <a:pt x="1539710" y="1987147"/>
                  <a:pt x="1546940" y="1991095"/>
                  <a:pt x="1553250" y="1990735"/>
                </a:cubicBezTo>
                <a:lnTo>
                  <a:pt x="1563321" y="1989599"/>
                </a:lnTo>
                <a:lnTo>
                  <a:pt x="1502185" y="1984004"/>
                </a:lnTo>
                <a:cubicBezTo>
                  <a:pt x="1521495" y="1968130"/>
                  <a:pt x="1542905" y="1971330"/>
                  <a:pt x="1561002" y="1974034"/>
                </a:cubicBezTo>
                <a:cubicBezTo>
                  <a:pt x="1573237" y="1975863"/>
                  <a:pt x="1583943" y="1977462"/>
                  <a:pt x="1596596" y="1976487"/>
                </a:cubicBezTo>
                <a:lnTo>
                  <a:pt x="1597262" y="1976109"/>
                </a:lnTo>
                <a:lnTo>
                  <a:pt x="1596891" y="1969102"/>
                </a:lnTo>
                <a:lnTo>
                  <a:pt x="1601279" y="1973834"/>
                </a:lnTo>
                <a:lnTo>
                  <a:pt x="1608197" y="1969915"/>
                </a:lnTo>
                <a:cubicBezTo>
                  <a:pt x="1612103" y="1968186"/>
                  <a:pt x="1615528" y="1968372"/>
                  <a:pt x="1616907" y="1974832"/>
                </a:cubicBezTo>
                <a:cubicBezTo>
                  <a:pt x="1620652" y="1970702"/>
                  <a:pt x="1622252" y="1959997"/>
                  <a:pt x="1628368" y="1960911"/>
                </a:cubicBezTo>
                <a:cubicBezTo>
                  <a:pt x="1636015" y="1962055"/>
                  <a:pt x="1643661" y="1963197"/>
                  <a:pt x="1651309" y="1964340"/>
                </a:cubicBezTo>
                <a:cubicBezTo>
                  <a:pt x="1649024" y="1979631"/>
                  <a:pt x="1637316" y="1963812"/>
                  <a:pt x="1635260" y="1977574"/>
                </a:cubicBezTo>
                <a:lnTo>
                  <a:pt x="1648473" y="1977718"/>
                </a:lnTo>
                <a:lnTo>
                  <a:pt x="1651715" y="1977294"/>
                </a:lnTo>
                <a:cubicBezTo>
                  <a:pt x="1654160" y="1971403"/>
                  <a:pt x="1656604" y="1965512"/>
                  <a:pt x="1659010" y="1959876"/>
                </a:cubicBezTo>
                <a:cubicBezTo>
                  <a:pt x="1659892" y="1964439"/>
                  <a:pt x="1657676" y="1968800"/>
                  <a:pt x="1658749" y="1972089"/>
                </a:cubicBezTo>
                <a:cubicBezTo>
                  <a:pt x="1660051" y="1973847"/>
                  <a:pt x="1661677" y="1976046"/>
                  <a:pt x="1663581" y="1977699"/>
                </a:cubicBezTo>
                <a:lnTo>
                  <a:pt x="1664105" y="1977888"/>
                </a:lnTo>
                <a:lnTo>
                  <a:pt x="1672852" y="1977982"/>
                </a:lnTo>
                <a:lnTo>
                  <a:pt x="1678868" y="1973531"/>
                </a:lnTo>
                <a:cubicBezTo>
                  <a:pt x="1681927" y="1973989"/>
                  <a:pt x="1684988" y="1974446"/>
                  <a:pt x="1689322" y="1975093"/>
                </a:cubicBezTo>
                <a:cubicBezTo>
                  <a:pt x="1690009" y="1970504"/>
                  <a:pt x="1690695" y="1965915"/>
                  <a:pt x="1691342" y="1961579"/>
                </a:cubicBezTo>
                <a:cubicBezTo>
                  <a:pt x="1695932" y="1962265"/>
                  <a:pt x="1693069" y="1970961"/>
                  <a:pt x="1692382" y="1975551"/>
                </a:cubicBezTo>
                <a:cubicBezTo>
                  <a:pt x="1719078" y="1974848"/>
                  <a:pt x="1745448" y="1985045"/>
                  <a:pt x="1773091" y="1967538"/>
                </a:cubicBezTo>
                <a:lnTo>
                  <a:pt x="1785629" y="1955953"/>
                </a:lnTo>
                <a:lnTo>
                  <a:pt x="1778458" y="1950910"/>
                </a:lnTo>
                <a:cubicBezTo>
                  <a:pt x="1773623" y="1948930"/>
                  <a:pt x="1768477" y="1947957"/>
                  <a:pt x="1763197" y="1947543"/>
                </a:cubicBezTo>
                <a:lnTo>
                  <a:pt x="1743349" y="1947929"/>
                </a:lnTo>
                <a:lnTo>
                  <a:pt x="1751129" y="1949615"/>
                </a:lnTo>
                <a:cubicBezTo>
                  <a:pt x="1755293" y="1951009"/>
                  <a:pt x="1759077" y="1953889"/>
                  <a:pt x="1760309" y="1961021"/>
                </a:cubicBezTo>
                <a:cubicBezTo>
                  <a:pt x="1752590" y="1961411"/>
                  <a:pt x="1745097" y="1960292"/>
                  <a:pt x="1737626" y="1960719"/>
                </a:cubicBezTo>
                <a:lnTo>
                  <a:pt x="1739526" y="1948003"/>
                </a:lnTo>
                <a:lnTo>
                  <a:pt x="1731378" y="1948162"/>
                </a:lnTo>
                <a:cubicBezTo>
                  <a:pt x="1718923" y="1948253"/>
                  <a:pt x="1706456" y="1947757"/>
                  <a:pt x="1693985" y="1946968"/>
                </a:cubicBezTo>
                <a:lnTo>
                  <a:pt x="1672071" y="1945237"/>
                </a:lnTo>
                <a:lnTo>
                  <a:pt x="1670205" y="1950533"/>
                </a:lnTo>
                <a:cubicBezTo>
                  <a:pt x="1669296" y="1951758"/>
                  <a:pt x="1668118" y="1952359"/>
                  <a:pt x="1666697" y="1952147"/>
                </a:cubicBezTo>
                <a:cubicBezTo>
                  <a:pt x="1667038" y="1949863"/>
                  <a:pt x="1667679" y="1948011"/>
                  <a:pt x="1668589" y="1946782"/>
                </a:cubicBezTo>
                <a:lnTo>
                  <a:pt x="1671962" y="1945228"/>
                </a:lnTo>
                <a:lnTo>
                  <a:pt x="1656560" y="1944013"/>
                </a:lnTo>
                <a:cubicBezTo>
                  <a:pt x="1631608" y="1941849"/>
                  <a:pt x="1606654" y="1939690"/>
                  <a:pt x="1581742" y="1939875"/>
                </a:cubicBezTo>
                <a:cubicBezTo>
                  <a:pt x="1583798" y="1926108"/>
                  <a:pt x="1587314" y="1923508"/>
                  <a:pt x="1594695" y="1926434"/>
                </a:cubicBezTo>
                <a:cubicBezTo>
                  <a:pt x="1608268" y="1929765"/>
                  <a:pt x="1622234" y="1928726"/>
                  <a:pt x="1634697" y="1929025"/>
                </a:cubicBezTo>
                <a:cubicBezTo>
                  <a:pt x="1649990" y="1931310"/>
                  <a:pt x="1663690" y="1932054"/>
                  <a:pt x="1677454" y="1934111"/>
                </a:cubicBezTo>
                <a:cubicBezTo>
                  <a:pt x="1685100" y="1935253"/>
                  <a:pt x="1692976" y="1934867"/>
                  <a:pt x="1699093" y="1935782"/>
                </a:cubicBezTo>
                <a:cubicBezTo>
                  <a:pt x="1703681" y="1936467"/>
                  <a:pt x="1706739" y="1936925"/>
                  <a:pt x="1709798" y="1937381"/>
                </a:cubicBezTo>
                <a:cubicBezTo>
                  <a:pt x="1710484" y="1932795"/>
                  <a:pt x="1711398" y="1926676"/>
                  <a:pt x="1712083" y="1922089"/>
                </a:cubicBezTo>
                <a:cubicBezTo>
                  <a:pt x="1731481" y="1926552"/>
                  <a:pt x="1749604" y="1930823"/>
                  <a:pt x="1767473" y="1935056"/>
                </a:cubicBezTo>
                <a:cubicBezTo>
                  <a:pt x="1776649" y="1936427"/>
                  <a:pt x="1785595" y="1939328"/>
                  <a:pt x="1793243" y="1940471"/>
                </a:cubicBezTo>
                <a:cubicBezTo>
                  <a:pt x="1796301" y="1940928"/>
                  <a:pt x="1803719" y="1943599"/>
                  <a:pt x="1802032" y="1933968"/>
                </a:cubicBezTo>
                <a:cubicBezTo>
                  <a:pt x="1800572" y="1922806"/>
                  <a:pt x="1784823" y="1923579"/>
                  <a:pt x="1780006" y="1924422"/>
                </a:cubicBezTo>
                <a:cubicBezTo>
                  <a:pt x="1773889" y="1923508"/>
                  <a:pt x="1769301" y="1922823"/>
                  <a:pt x="1764713" y="1922137"/>
                </a:cubicBezTo>
                <a:cubicBezTo>
                  <a:pt x="1762955" y="1923438"/>
                  <a:pt x="1746616" y="1919433"/>
                  <a:pt x="1752118" y="1914002"/>
                </a:cubicBezTo>
                <a:cubicBezTo>
                  <a:pt x="1756090" y="1908342"/>
                  <a:pt x="1767867" y="1913229"/>
                  <a:pt x="1772201" y="1913876"/>
                </a:cubicBezTo>
                <a:cubicBezTo>
                  <a:pt x="1779619" y="1916548"/>
                  <a:pt x="1788566" y="1919448"/>
                  <a:pt x="1796442" y="1919062"/>
                </a:cubicBezTo>
                <a:cubicBezTo>
                  <a:pt x="1802559" y="1919976"/>
                  <a:pt x="1818512" y="1916106"/>
                  <a:pt x="1815998" y="1932927"/>
                </a:cubicBezTo>
                <a:cubicBezTo>
                  <a:pt x="1814785" y="1951505"/>
                  <a:pt x="1823346" y="1946532"/>
                  <a:pt x="1833207" y="1943316"/>
                </a:cubicBezTo>
                <a:cubicBezTo>
                  <a:pt x="1849643" y="1937955"/>
                  <a:pt x="1866368" y="1949834"/>
                  <a:pt x="1881205" y="1955178"/>
                </a:cubicBezTo>
                <a:cubicBezTo>
                  <a:pt x="1881891" y="1950591"/>
                  <a:pt x="1884792" y="1941644"/>
                  <a:pt x="1880432" y="1939429"/>
                </a:cubicBezTo>
                <a:cubicBezTo>
                  <a:pt x="1874771" y="1935456"/>
                  <a:pt x="1868426" y="1936072"/>
                  <a:pt x="1862537" y="1933628"/>
                </a:cubicBezTo>
                <a:cubicBezTo>
                  <a:pt x="1847727" y="1929852"/>
                  <a:pt x="1832662" y="1926037"/>
                  <a:pt x="1817598" y="1922223"/>
                </a:cubicBezTo>
                <a:lnTo>
                  <a:pt x="1943606" y="1939609"/>
                </a:lnTo>
                <a:lnTo>
                  <a:pt x="1944226" y="1937063"/>
                </a:lnTo>
                <a:cubicBezTo>
                  <a:pt x="1947488" y="1934422"/>
                  <a:pt x="1952078" y="1935109"/>
                  <a:pt x="1956668" y="1935794"/>
                </a:cubicBezTo>
                <a:lnTo>
                  <a:pt x="1955846" y="1941298"/>
                </a:lnTo>
                <a:lnTo>
                  <a:pt x="1997926" y="1947104"/>
                </a:lnTo>
                <a:lnTo>
                  <a:pt x="2000554" y="1943917"/>
                </a:lnTo>
                <a:cubicBezTo>
                  <a:pt x="2004299" y="1939784"/>
                  <a:pt x="2010191" y="1942228"/>
                  <a:pt x="2012794" y="1945745"/>
                </a:cubicBezTo>
                <a:lnTo>
                  <a:pt x="2012334" y="1948828"/>
                </a:lnTo>
                <a:lnTo>
                  <a:pt x="2011762" y="1948742"/>
                </a:lnTo>
                <a:lnTo>
                  <a:pt x="2011805" y="1949019"/>
                </a:lnTo>
                <a:lnTo>
                  <a:pt x="2012295" y="1949087"/>
                </a:lnTo>
                <a:lnTo>
                  <a:pt x="2012334" y="1948828"/>
                </a:lnTo>
                <a:lnTo>
                  <a:pt x="2016022" y="1949379"/>
                </a:lnTo>
                <a:lnTo>
                  <a:pt x="2015854" y="1949578"/>
                </a:lnTo>
                <a:lnTo>
                  <a:pt x="2042674" y="1953278"/>
                </a:lnTo>
                <a:lnTo>
                  <a:pt x="2041221" y="1942173"/>
                </a:lnTo>
                <a:cubicBezTo>
                  <a:pt x="2046040" y="1941329"/>
                  <a:pt x="2051087" y="1938954"/>
                  <a:pt x="2056979" y="1941400"/>
                </a:cubicBezTo>
                <a:cubicBezTo>
                  <a:pt x="2058395" y="1942393"/>
                  <a:pt x="2058817" y="1944802"/>
                  <a:pt x="2058799" y="1947536"/>
                </a:cubicBezTo>
                <a:lnTo>
                  <a:pt x="2058005" y="1955394"/>
                </a:lnTo>
                <a:lnTo>
                  <a:pt x="2060509" y="1955740"/>
                </a:lnTo>
                <a:lnTo>
                  <a:pt x="2089350" y="1957028"/>
                </a:lnTo>
                <a:lnTo>
                  <a:pt x="2087084" y="1951548"/>
                </a:lnTo>
                <a:cubicBezTo>
                  <a:pt x="2090600" y="1948947"/>
                  <a:pt x="2095416" y="1948103"/>
                  <a:pt x="2098894" y="1945757"/>
                </a:cubicBezTo>
                <a:lnTo>
                  <a:pt x="2079176" y="1932531"/>
                </a:lnTo>
                <a:lnTo>
                  <a:pt x="2075048" y="1936435"/>
                </a:lnTo>
                <a:lnTo>
                  <a:pt x="2075769" y="1931610"/>
                </a:lnTo>
                <a:lnTo>
                  <a:pt x="2058155" y="1927164"/>
                </a:lnTo>
                <a:cubicBezTo>
                  <a:pt x="2041562" y="1923120"/>
                  <a:pt x="2024282" y="1923665"/>
                  <a:pt x="2008628" y="1915072"/>
                </a:cubicBezTo>
                <a:cubicBezTo>
                  <a:pt x="1994021" y="1908199"/>
                  <a:pt x="1977427" y="1904156"/>
                  <a:pt x="1962845" y="1898851"/>
                </a:cubicBezTo>
                <a:cubicBezTo>
                  <a:pt x="1955428" y="1896179"/>
                  <a:pt x="1949995" y="1890676"/>
                  <a:pt x="1943650" y="1891290"/>
                </a:cubicBezTo>
                <a:cubicBezTo>
                  <a:pt x="1938832" y="1892138"/>
                  <a:pt x="1936618" y="1896495"/>
                  <a:pt x="1932875" y="1900625"/>
                </a:cubicBezTo>
                <a:cubicBezTo>
                  <a:pt x="1930659" y="1904984"/>
                  <a:pt x="1933032" y="1910029"/>
                  <a:pt x="1933876" y="1914845"/>
                </a:cubicBezTo>
                <a:cubicBezTo>
                  <a:pt x="1926229" y="1913703"/>
                  <a:pt x="1918354" y="1914090"/>
                  <a:pt x="1910733" y="1914514"/>
                </a:cubicBezTo>
                <a:cubicBezTo>
                  <a:pt x="1912948" y="1910155"/>
                  <a:pt x="1914909" y="1905758"/>
                  <a:pt x="1915594" y="1901170"/>
                </a:cubicBezTo>
                <a:cubicBezTo>
                  <a:pt x="1918451" y="1904723"/>
                  <a:pt x="1922555" y="1906900"/>
                  <a:pt x="1925156" y="1910416"/>
                </a:cubicBezTo>
                <a:cubicBezTo>
                  <a:pt x="1926299" y="1902770"/>
                  <a:pt x="1931415" y="1889462"/>
                  <a:pt x="1925527" y="1887020"/>
                </a:cubicBezTo>
                <a:cubicBezTo>
                  <a:pt x="1921422" y="1884843"/>
                  <a:pt x="1916833" y="1884157"/>
                  <a:pt x="1913546" y="1885229"/>
                </a:cubicBezTo>
                <a:cubicBezTo>
                  <a:pt x="1907200" y="1885843"/>
                  <a:pt x="1901541" y="1881873"/>
                  <a:pt x="1895423" y="1880958"/>
                </a:cubicBezTo>
                <a:cubicBezTo>
                  <a:pt x="1888370" y="1881077"/>
                  <a:pt x="1888288" y="1887513"/>
                  <a:pt x="1886463" y="1892371"/>
                </a:cubicBezTo>
                <a:lnTo>
                  <a:pt x="1885372" y="1893984"/>
                </a:lnTo>
                <a:lnTo>
                  <a:pt x="1885616" y="1893689"/>
                </a:lnTo>
                <a:cubicBezTo>
                  <a:pt x="1886030" y="1893350"/>
                  <a:pt x="1886268" y="1894188"/>
                  <a:pt x="1887219" y="1897536"/>
                </a:cubicBezTo>
                <a:lnTo>
                  <a:pt x="1887199" y="1897559"/>
                </a:lnTo>
                <a:lnTo>
                  <a:pt x="1888321" y="1897095"/>
                </a:lnTo>
                <a:cubicBezTo>
                  <a:pt x="1887635" y="1901683"/>
                  <a:pt x="1888480" y="1906498"/>
                  <a:pt x="1887794" y="1911086"/>
                </a:cubicBezTo>
                <a:cubicBezTo>
                  <a:pt x="1868168" y="1908153"/>
                  <a:pt x="1849816" y="1905411"/>
                  <a:pt x="1829935" y="1902440"/>
                </a:cubicBezTo>
                <a:cubicBezTo>
                  <a:pt x="1831534" y="1891736"/>
                  <a:pt x="1842011" y="1894865"/>
                  <a:pt x="1846599" y="1895551"/>
                </a:cubicBezTo>
                <a:cubicBezTo>
                  <a:pt x="1849275" y="1895950"/>
                  <a:pt x="1852007" y="1895871"/>
                  <a:pt x="1854777" y="1895478"/>
                </a:cubicBezTo>
                <a:lnTo>
                  <a:pt x="1861415" y="1893944"/>
                </a:lnTo>
                <a:lnTo>
                  <a:pt x="1860564" y="1892960"/>
                </a:lnTo>
                <a:cubicBezTo>
                  <a:pt x="1862325" y="1890887"/>
                  <a:pt x="1863206" y="1889852"/>
                  <a:pt x="1863738" y="1889931"/>
                </a:cubicBezTo>
                <a:lnTo>
                  <a:pt x="1864665" y="1893062"/>
                </a:lnTo>
                <a:lnTo>
                  <a:pt x="1880287" y="1888078"/>
                </a:lnTo>
                <a:cubicBezTo>
                  <a:pt x="1860890" y="1883615"/>
                  <a:pt x="1841237" y="1879116"/>
                  <a:pt x="1821356" y="1876145"/>
                </a:cubicBezTo>
                <a:cubicBezTo>
                  <a:pt x="1820214" y="1883790"/>
                  <a:pt x="1822516" y="1899768"/>
                  <a:pt x="1814439" y="1903251"/>
                </a:cubicBezTo>
                <a:cubicBezTo>
                  <a:pt x="1806145" y="1906441"/>
                  <a:pt x="1796088" y="1900508"/>
                  <a:pt x="1788441" y="1899366"/>
                </a:cubicBezTo>
                <a:cubicBezTo>
                  <a:pt x="1767030" y="1896167"/>
                  <a:pt x="1745227" y="1897338"/>
                  <a:pt x="1723551" y="1895923"/>
                </a:cubicBezTo>
                <a:cubicBezTo>
                  <a:pt x="1678807" y="1893667"/>
                  <a:pt x="1633569" y="1894724"/>
                  <a:pt x="1588330" y="1895780"/>
                </a:cubicBezTo>
                <a:cubicBezTo>
                  <a:pt x="1590387" y="1882017"/>
                  <a:pt x="1599036" y="1897380"/>
                  <a:pt x="1603465" y="1888661"/>
                </a:cubicBezTo>
                <a:lnTo>
                  <a:pt x="1603198" y="1885339"/>
                </a:lnTo>
                <a:lnTo>
                  <a:pt x="1602331" y="1884597"/>
                </a:lnTo>
                <a:lnTo>
                  <a:pt x="1603122" y="1884404"/>
                </a:lnTo>
                <a:lnTo>
                  <a:pt x="1602234" y="1873365"/>
                </a:lnTo>
                <a:cubicBezTo>
                  <a:pt x="1599680" y="1869531"/>
                  <a:pt x="1595808" y="1866672"/>
                  <a:pt x="1593091" y="1863922"/>
                </a:cubicBezTo>
                <a:cubicBezTo>
                  <a:pt x="1613429" y="1863833"/>
                  <a:pt x="1634884" y="1854533"/>
                  <a:pt x="1650951" y="1872568"/>
                </a:cubicBezTo>
                <a:cubicBezTo>
                  <a:pt x="1639788" y="1874027"/>
                  <a:pt x="1628626" y="1875485"/>
                  <a:pt x="1616227" y="1876498"/>
                </a:cubicBezTo>
                <a:cubicBezTo>
                  <a:pt x="1620198" y="1878264"/>
                  <a:pt x="1624506" y="1878534"/>
                  <a:pt x="1628935" y="1878239"/>
                </a:cubicBezTo>
                <a:lnTo>
                  <a:pt x="1637098" y="1877240"/>
                </a:lnTo>
                <a:lnTo>
                  <a:pt x="1637989" y="1876486"/>
                </a:lnTo>
                <a:lnTo>
                  <a:pt x="1638808" y="1877030"/>
                </a:lnTo>
                <a:lnTo>
                  <a:pt x="1642369" y="1876594"/>
                </a:lnTo>
                <a:cubicBezTo>
                  <a:pt x="1646823" y="1876103"/>
                  <a:pt x="1651182" y="1875982"/>
                  <a:pt x="1655227" y="1877160"/>
                </a:cubicBezTo>
                <a:lnTo>
                  <a:pt x="1655319" y="1877230"/>
                </a:lnTo>
                <a:lnTo>
                  <a:pt x="1668599" y="1876596"/>
                </a:lnTo>
                <a:lnTo>
                  <a:pt x="1669759" y="1872251"/>
                </a:lnTo>
                <a:cubicBezTo>
                  <a:pt x="1665172" y="1871566"/>
                  <a:pt x="1658598" y="1873710"/>
                  <a:pt x="1656452" y="1867137"/>
                </a:cubicBezTo>
                <a:cubicBezTo>
                  <a:pt x="1655381" y="1863849"/>
                  <a:pt x="1663484" y="1861934"/>
                  <a:pt x="1663484" y="1861934"/>
                </a:cubicBezTo>
                <a:cubicBezTo>
                  <a:pt x="1668072" y="1862619"/>
                  <a:pt x="1676176" y="1860703"/>
                  <a:pt x="1678294" y="1865710"/>
                </a:cubicBezTo>
                <a:cubicBezTo>
                  <a:pt x="1680667" y="1870755"/>
                  <a:pt x="1676466" y="1877944"/>
                  <a:pt x="1677081" y="1884289"/>
                </a:cubicBezTo>
                <a:cubicBezTo>
                  <a:pt x="1679753" y="1876871"/>
                  <a:pt x="1685413" y="1880844"/>
                  <a:pt x="1688472" y="1881302"/>
                </a:cubicBezTo>
                <a:lnTo>
                  <a:pt x="1687580" y="1879007"/>
                </a:lnTo>
                <a:lnTo>
                  <a:pt x="1681570" y="1874443"/>
                </a:lnTo>
                <a:lnTo>
                  <a:pt x="1685318" y="1873187"/>
                </a:lnTo>
                <a:lnTo>
                  <a:pt x="1683954" y="1869682"/>
                </a:lnTo>
                <a:cubicBezTo>
                  <a:pt x="1693815" y="1866466"/>
                  <a:pt x="1703450" y="1864779"/>
                  <a:pt x="1713082" y="1863092"/>
                </a:cubicBezTo>
                <a:lnTo>
                  <a:pt x="1712958" y="1863923"/>
                </a:lnTo>
                <a:lnTo>
                  <a:pt x="1715663" y="1863016"/>
                </a:lnTo>
                <a:lnTo>
                  <a:pt x="1730485" y="1863210"/>
                </a:lnTo>
                <a:lnTo>
                  <a:pt x="1730106" y="1862510"/>
                </a:lnTo>
                <a:cubicBezTo>
                  <a:pt x="1727506" y="1858991"/>
                  <a:pt x="1721871" y="1856587"/>
                  <a:pt x="1723014" y="1848941"/>
                </a:cubicBezTo>
                <a:cubicBezTo>
                  <a:pt x="1728876" y="1849818"/>
                  <a:pt x="1739969" y="1859291"/>
                  <a:pt x="1742215" y="1844255"/>
                </a:cubicBezTo>
                <a:cubicBezTo>
                  <a:pt x="1731911" y="1843888"/>
                  <a:pt x="1721119" y="1839930"/>
                  <a:pt x="1709903" y="1841515"/>
                </a:cubicBezTo>
                <a:lnTo>
                  <a:pt x="1700987" y="1844474"/>
                </a:lnTo>
                <a:lnTo>
                  <a:pt x="1701946" y="1845385"/>
                </a:lnTo>
                <a:cubicBezTo>
                  <a:pt x="1700106" y="1847982"/>
                  <a:pt x="1698896" y="1846365"/>
                  <a:pt x="1697686" y="1844748"/>
                </a:cubicBezTo>
                <a:lnTo>
                  <a:pt x="1698744" y="1844220"/>
                </a:lnTo>
                <a:lnTo>
                  <a:pt x="1700465" y="1835053"/>
                </a:lnTo>
                <a:lnTo>
                  <a:pt x="1702059" y="1831554"/>
                </a:lnTo>
                <a:lnTo>
                  <a:pt x="1517430" y="1854621"/>
                </a:lnTo>
                <a:cubicBezTo>
                  <a:pt x="1501451" y="1856923"/>
                  <a:pt x="1485727" y="1859264"/>
                  <a:pt x="1468219" y="1861337"/>
                </a:cubicBezTo>
                <a:lnTo>
                  <a:pt x="1472772" y="1854774"/>
                </a:lnTo>
                <a:lnTo>
                  <a:pt x="1456545" y="1855963"/>
                </a:lnTo>
                <a:lnTo>
                  <a:pt x="1456907" y="1858564"/>
                </a:lnTo>
                <a:lnTo>
                  <a:pt x="1455956" y="1860611"/>
                </a:lnTo>
                <a:lnTo>
                  <a:pt x="1457991" y="1858991"/>
                </a:lnTo>
                <a:cubicBezTo>
                  <a:pt x="1459115" y="1858594"/>
                  <a:pt x="1460279" y="1858581"/>
                  <a:pt x="1461414" y="1858750"/>
                </a:cubicBezTo>
                <a:cubicBezTo>
                  <a:pt x="1463685" y="1859089"/>
                  <a:pt x="1465846" y="1860164"/>
                  <a:pt x="1467360" y="1860391"/>
                </a:cubicBezTo>
                <a:cubicBezTo>
                  <a:pt x="1466205" y="1868116"/>
                  <a:pt x="1461302" y="1865973"/>
                  <a:pt x="1457737" y="1863607"/>
                </a:cubicBezTo>
                <a:lnTo>
                  <a:pt x="1455351" y="1861910"/>
                </a:lnTo>
                <a:lnTo>
                  <a:pt x="1455215" y="1862203"/>
                </a:lnTo>
                <a:cubicBezTo>
                  <a:pt x="1454194" y="1860493"/>
                  <a:pt x="1454194" y="1860493"/>
                  <a:pt x="1452923" y="1858746"/>
                </a:cubicBezTo>
                <a:lnTo>
                  <a:pt x="1455134" y="1856066"/>
                </a:lnTo>
                <a:lnTo>
                  <a:pt x="1446735" y="1856681"/>
                </a:lnTo>
                <a:lnTo>
                  <a:pt x="1423366" y="1857337"/>
                </a:lnTo>
                <a:lnTo>
                  <a:pt x="1430461" y="1861230"/>
                </a:lnTo>
                <a:lnTo>
                  <a:pt x="1368257" y="1879049"/>
                </a:lnTo>
                <a:lnTo>
                  <a:pt x="1372841" y="1894436"/>
                </a:lnTo>
                <a:cubicBezTo>
                  <a:pt x="1364097" y="1893129"/>
                  <a:pt x="1355104" y="1891786"/>
                  <a:pt x="1346112" y="1890442"/>
                </a:cubicBezTo>
                <a:lnTo>
                  <a:pt x="1348553" y="1884694"/>
                </a:lnTo>
                <a:lnTo>
                  <a:pt x="1323822" y="1891779"/>
                </a:lnTo>
                <a:lnTo>
                  <a:pt x="1322486" y="1900720"/>
                </a:lnTo>
                <a:lnTo>
                  <a:pt x="1311947" y="1895181"/>
                </a:lnTo>
                <a:lnTo>
                  <a:pt x="1291591" y="1901012"/>
                </a:lnTo>
                <a:lnTo>
                  <a:pt x="1286073" y="1907000"/>
                </a:lnTo>
                <a:lnTo>
                  <a:pt x="1274695" y="1912148"/>
                </a:lnTo>
                <a:lnTo>
                  <a:pt x="1274235" y="1913038"/>
                </a:lnTo>
                <a:lnTo>
                  <a:pt x="1274210" y="1912367"/>
                </a:lnTo>
                <a:lnTo>
                  <a:pt x="1273844" y="1912532"/>
                </a:lnTo>
                <a:lnTo>
                  <a:pt x="1274190" y="1911852"/>
                </a:lnTo>
                <a:lnTo>
                  <a:pt x="1274190" y="1911839"/>
                </a:lnTo>
                <a:cubicBezTo>
                  <a:pt x="1274135" y="1909715"/>
                  <a:pt x="1274149" y="1905630"/>
                  <a:pt x="1275145" y="1906946"/>
                </a:cubicBezTo>
                <a:lnTo>
                  <a:pt x="1276236" y="1907789"/>
                </a:lnTo>
                <a:lnTo>
                  <a:pt x="1276933" y="1905710"/>
                </a:lnTo>
                <a:cubicBezTo>
                  <a:pt x="1276974" y="1904485"/>
                  <a:pt x="1275094" y="1905826"/>
                  <a:pt x="1272781" y="1906515"/>
                </a:cubicBezTo>
                <a:lnTo>
                  <a:pt x="1272628" y="1906445"/>
                </a:lnTo>
                <a:lnTo>
                  <a:pt x="1263643" y="1909018"/>
                </a:lnTo>
                <a:lnTo>
                  <a:pt x="1264896" y="1910986"/>
                </a:lnTo>
                <a:cubicBezTo>
                  <a:pt x="1268225" y="1917768"/>
                  <a:pt x="1255795" y="1920624"/>
                  <a:pt x="1254296" y="1920399"/>
                </a:cubicBezTo>
                <a:cubicBezTo>
                  <a:pt x="1254640" y="1918094"/>
                  <a:pt x="1255989" y="1914835"/>
                  <a:pt x="1257627" y="1912171"/>
                </a:cubicBezTo>
                <a:lnTo>
                  <a:pt x="1259879" y="1910096"/>
                </a:lnTo>
                <a:lnTo>
                  <a:pt x="1256303" y="1911121"/>
                </a:lnTo>
                <a:lnTo>
                  <a:pt x="1207669" y="1924629"/>
                </a:lnTo>
                <a:lnTo>
                  <a:pt x="1208059" y="1925447"/>
                </a:lnTo>
                <a:lnTo>
                  <a:pt x="1204046" y="1925635"/>
                </a:lnTo>
                <a:lnTo>
                  <a:pt x="1168664" y="1935463"/>
                </a:lnTo>
                <a:cubicBezTo>
                  <a:pt x="1155540" y="1939481"/>
                  <a:pt x="1142863" y="1942266"/>
                  <a:pt x="1129475" y="1948065"/>
                </a:cubicBezTo>
                <a:cubicBezTo>
                  <a:pt x="1122894" y="1950202"/>
                  <a:pt x="1107063" y="1961875"/>
                  <a:pt x="1102535" y="1950279"/>
                </a:cubicBezTo>
                <a:cubicBezTo>
                  <a:pt x="1102991" y="1947227"/>
                  <a:pt x="1103675" y="1942650"/>
                  <a:pt x="1104131" y="1939599"/>
                </a:cubicBezTo>
                <a:cubicBezTo>
                  <a:pt x="1107421" y="1938530"/>
                  <a:pt x="1112241" y="1937691"/>
                  <a:pt x="1115531" y="1936622"/>
                </a:cubicBezTo>
                <a:lnTo>
                  <a:pt x="1116764" y="1936222"/>
                </a:lnTo>
                <a:lnTo>
                  <a:pt x="1106913" y="1933604"/>
                </a:lnTo>
                <a:cubicBezTo>
                  <a:pt x="1103842" y="1933145"/>
                  <a:pt x="1103441" y="1925327"/>
                  <a:pt x="1102586" y="1920546"/>
                </a:cubicBezTo>
                <a:cubicBezTo>
                  <a:pt x="1124958" y="1916132"/>
                  <a:pt x="1148001" y="1908974"/>
                  <a:pt x="1170600" y="1903042"/>
                </a:cubicBezTo>
                <a:cubicBezTo>
                  <a:pt x="1183455" y="1899728"/>
                  <a:pt x="1197272" y="1896066"/>
                  <a:pt x="1210365" y="1896498"/>
                </a:cubicBezTo>
                <a:cubicBezTo>
                  <a:pt x="1214728" y="1896643"/>
                  <a:pt x="1219011" y="1897241"/>
                  <a:pt x="1223152" y="1898460"/>
                </a:cubicBezTo>
                <a:lnTo>
                  <a:pt x="1229597" y="1901989"/>
                </a:lnTo>
                <a:lnTo>
                  <a:pt x="1243898" y="1897819"/>
                </a:lnTo>
                <a:lnTo>
                  <a:pt x="1243955" y="1897281"/>
                </a:lnTo>
                <a:lnTo>
                  <a:pt x="1244591" y="1897616"/>
                </a:lnTo>
                <a:lnTo>
                  <a:pt x="1270403" y="1890089"/>
                </a:lnTo>
                <a:cubicBezTo>
                  <a:pt x="1299786" y="1882000"/>
                  <a:pt x="1327155" y="1875171"/>
                  <a:pt x="1356056" y="1868570"/>
                </a:cubicBezTo>
                <a:cubicBezTo>
                  <a:pt x="1364168" y="1866663"/>
                  <a:pt x="1370483" y="1866306"/>
                  <a:pt x="1378594" y="1864399"/>
                </a:cubicBezTo>
                <a:lnTo>
                  <a:pt x="1388495" y="1858668"/>
                </a:lnTo>
                <a:lnTo>
                  <a:pt x="1355209" y="1860561"/>
                </a:lnTo>
                <a:cubicBezTo>
                  <a:pt x="1347334" y="1860947"/>
                  <a:pt x="1340988" y="1861563"/>
                  <a:pt x="1333112" y="1861948"/>
                </a:cubicBezTo>
                <a:cubicBezTo>
                  <a:pt x="1328525" y="1861263"/>
                  <a:pt x="1317001" y="1856414"/>
                  <a:pt x="1314101" y="1865362"/>
                </a:cubicBezTo>
                <a:cubicBezTo>
                  <a:pt x="1312958" y="1873007"/>
                  <a:pt x="1313802" y="1877825"/>
                  <a:pt x="1307456" y="1878440"/>
                </a:cubicBezTo>
                <a:cubicBezTo>
                  <a:pt x="1300920" y="1880328"/>
                  <a:pt x="1296560" y="1878114"/>
                  <a:pt x="1290214" y="1878729"/>
                </a:cubicBezTo>
                <a:cubicBezTo>
                  <a:pt x="1274464" y="1879502"/>
                  <a:pt x="1180626" y="1893623"/>
                  <a:pt x="1150224" y="1900024"/>
                </a:cubicBezTo>
                <a:cubicBezTo>
                  <a:pt x="1121591" y="1903302"/>
                  <a:pt x="1092260" y="1912989"/>
                  <a:pt x="1064528" y="1911973"/>
                </a:cubicBezTo>
                <a:cubicBezTo>
                  <a:pt x="1056652" y="1912360"/>
                  <a:pt x="1049007" y="1911217"/>
                  <a:pt x="1040902" y="1913133"/>
                </a:cubicBezTo>
                <a:cubicBezTo>
                  <a:pt x="1037615" y="1914205"/>
                  <a:pt x="1034099" y="1916807"/>
                  <a:pt x="1032112" y="1919637"/>
                </a:cubicBezTo>
                <a:cubicBezTo>
                  <a:pt x="1028139" y="1925297"/>
                  <a:pt x="1030513" y="1930342"/>
                  <a:pt x="1025468" y="1932715"/>
                </a:cubicBezTo>
                <a:cubicBezTo>
                  <a:pt x="1018893" y="1934859"/>
                  <a:pt x="1013030" y="1933983"/>
                  <a:pt x="1006723" y="1934344"/>
                </a:cubicBezTo>
                <a:cubicBezTo>
                  <a:pt x="997051" y="1936285"/>
                  <a:pt x="986156" y="1935961"/>
                  <a:pt x="974993" y="1937419"/>
                </a:cubicBezTo>
                <a:cubicBezTo>
                  <a:pt x="995490" y="1946736"/>
                  <a:pt x="1016259" y="1942021"/>
                  <a:pt x="1036827" y="1940406"/>
                </a:cubicBezTo>
                <a:cubicBezTo>
                  <a:pt x="1035912" y="1946523"/>
                  <a:pt x="1036528" y="1952868"/>
                  <a:pt x="1031254" y="1956770"/>
                </a:cubicBezTo>
                <a:cubicBezTo>
                  <a:pt x="1026209" y="1959144"/>
                  <a:pt x="1021621" y="1958458"/>
                  <a:pt x="1015274" y="1959073"/>
                </a:cubicBezTo>
                <a:cubicBezTo>
                  <a:pt x="1010458" y="1959916"/>
                  <a:pt x="1005184" y="1963819"/>
                  <a:pt x="1000623" y="1964701"/>
                </a:cubicBezTo>
                <a:cubicBezTo>
                  <a:pt x="996034" y="1964015"/>
                  <a:pt x="992976" y="1963558"/>
                  <a:pt x="991833" y="1971204"/>
                </a:cubicBezTo>
                <a:lnTo>
                  <a:pt x="1004609" y="1968418"/>
                </a:lnTo>
                <a:lnTo>
                  <a:pt x="1004654" y="1967619"/>
                </a:lnTo>
                <a:cubicBezTo>
                  <a:pt x="1004567" y="1967193"/>
                  <a:pt x="1004332" y="1966744"/>
                  <a:pt x="1003861" y="1965846"/>
                </a:cubicBezTo>
                <a:cubicBezTo>
                  <a:pt x="1004695" y="1964315"/>
                  <a:pt x="1005759" y="1964475"/>
                  <a:pt x="1006170" y="1965363"/>
                </a:cubicBezTo>
                <a:lnTo>
                  <a:pt x="1004938" y="1968347"/>
                </a:lnTo>
                <a:lnTo>
                  <a:pt x="1007254" y="1967842"/>
                </a:lnTo>
                <a:cubicBezTo>
                  <a:pt x="1012552" y="1967265"/>
                  <a:pt x="1017956" y="1967290"/>
                  <a:pt x="1023308" y="1968091"/>
                </a:cubicBezTo>
                <a:cubicBezTo>
                  <a:pt x="1021937" y="1977266"/>
                  <a:pt x="1016049" y="1974822"/>
                  <a:pt x="1012761" y="1975895"/>
                </a:cubicBezTo>
                <a:cubicBezTo>
                  <a:pt x="1006213" y="1979607"/>
                  <a:pt x="1000482" y="1986570"/>
                  <a:pt x="993946" y="1988458"/>
                </a:cubicBezTo>
                <a:cubicBezTo>
                  <a:pt x="982325" y="1992975"/>
                  <a:pt x="905673" y="2015916"/>
                  <a:pt x="901568" y="2013739"/>
                </a:cubicBezTo>
                <a:cubicBezTo>
                  <a:pt x="897208" y="2011524"/>
                  <a:pt x="895750" y="2000362"/>
                  <a:pt x="890247" y="2005794"/>
                </a:cubicBezTo>
                <a:cubicBezTo>
                  <a:pt x="885202" y="2008167"/>
                  <a:pt x="882073" y="2018644"/>
                  <a:pt x="875536" y="2020533"/>
                </a:cubicBezTo>
                <a:cubicBezTo>
                  <a:pt x="866975" y="2025508"/>
                  <a:pt x="858028" y="2022608"/>
                  <a:pt x="850178" y="2024562"/>
                </a:cubicBezTo>
                <a:cubicBezTo>
                  <a:pt x="813631" y="2028481"/>
                  <a:pt x="775739" y="2043144"/>
                  <a:pt x="739873" y="2054721"/>
                </a:cubicBezTo>
                <a:cubicBezTo>
                  <a:pt x="702183" y="2066288"/>
                  <a:pt x="666050" y="2079649"/>
                  <a:pt x="629954" y="2092756"/>
                </a:cubicBezTo>
                <a:cubicBezTo>
                  <a:pt x="611760" y="2099418"/>
                  <a:pt x="593565" y="2106080"/>
                  <a:pt x="575626" y="2112779"/>
                </a:cubicBezTo>
                <a:cubicBezTo>
                  <a:pt x="567294" y="2116225"/>
                  <a:pt x="559232" y="2117863"/>
                  <a:pt x="550937" y="2121053"/>
                </a:cubicBezTo>
                <a:cubicBezTo>
                  <a:pt x="545891" y="2123426"/>
                  <a:pt x="537103" y="2129930"/>
                  <a:pt x="533656" y="2121598"/>
                </a:cubicBezTo>
                <a:lnTo>
                  <a:pt x="536593" y="2119674"/>
                </a:lnTo>
                <a:lnTo>
                  <a:pt x="533992" y="2120652"/>
                </a:lnTo>
                <a:cubicBezTo>
                  <a:pt x="533486" y="2120397"/>
                  <a:pt x="533294" y="2119650"/>
                  <a:pt x="532808" y="2118859"/>
                </a:cubicBezTo>
                <a:cubicBezTo>
                  <a:pt x="533504" y="2118245"/>
                  <a:pt x="533897" y="2117645"/>
                  <a:pt x="534451" y="2117578"/>
                </a:cubicBezTo>
                <a:lnTo>
                  <a:pt x="537002" y="2119447"/>
                </a:lnTo>
                <a:lnTo>
                  <a:pt x="540106" y="2118326"/>
                </a:lnTo>
                <a:cubicBezTo>
                  <a:pt x="542148" y="2117525"/>
                  <a:pt x="543823" y="2116342"/>
                  <a:pt x="544353" y="2112797"/>
                </a:cubicBezTo>
                <a:cubicBezTo>
                  <a:pt x="538300" y="2113195"/>
                  <a:pt x="532611" y="2119878"/>
                  <a:pt x="526493" y="2118964"/>
                </a:cubicBezTo>
                <a:cubicBezTo>
                  <a:pt x="523434" y="2118506"/>
                  <a:pt x="522134" y="2116749"/>
                  <a:pt x="522782" y="2112416"/>
                </a:cubicBezTo>
                <a:cubicBezTo>
                  <a:pt x="522809" y="2101760"/>
                  <a:pt x="516465" y="2102375"/>
                  <a:pt x="512105" y="2100160"/>
                </a:cubicBezTo>
                <a:cubicBezTo>
                  <a:pt x="522537" y="2093120"/>
                  <a:pt x="532907" y="2086071"/>
                  <a:pt x="543320" y="2080038"/>
                </a:cubicBezTo>
                <a:lnTo>
                  <a:pt x="554910" y="2074002"/>
                </a:lnTo>
                <a:lnTo>
                  <a:pt x="554519" y="2071526"/>
                </a:lnTo>
                <a:cubicBezTo>
                  <a:pt x="554067" y="2070906"/>
                  <a:pt x="553404" y="2070483"/>
                  <a:pt x="552789" y="2069743"/>
                </a:cubicBezTo>
                <a:cubicBezTo>
                  <a:pt x="555895" y="2068391"/>
                  <a:pt x="556122" y="2066867"/>
                  <a:pt x="557048" y="2070379"/>
                </a:cubicBezTo>
                <a:lnTo>
                  <a:pt x="555339" y="2073777"/>
                </a:lnTo>
                <a:lnTo>
                  <a:pt x="558986" y="2071879"/>
                </a:lnTo>
                <a:cubicBezTo>
                  <a:pt x="564227" y="2069498"/>
                  <a:pt x="569493" y="2067500"/>
                  <a:pt x="574797" y="2066013"/>
                </a:cubicBezTo>
                <a:cubicBezTo>
                  <a:pt x="584658" y="2062796"/>
                  <a:pt x="593421" y="2054725"/>
                  <a:pt x="603284" y="2051509"/>
                </a:cubicBezTo>
                <a:cubicBezTo>
                  <a:pt x="608329" y="2049134"/>
                  <a:pt x="617277" y="2052034"/>
                  <a:pt x="618875" y="2041330"/>
                </a:cubicBezTo>
                <a:lnTo>
                  <a:pt x="601365" y="2046279"/>
                </a:lnTo>
                <a:lnTo>
                  <a:pt x="589017" y="2049767"/>
                </a:lnTo>
                <a:cubicBezTo>
                  <a:pt x="578912" y="2053729"/>
                  <a:pt x="568829" y="2058868"/>
                  <a:pt x="559275" y="2065257"/>
                </a:cubicBezTo>
                <a:cubicBezTo>
                  <a:pt x="538930" y="2077590"/>
                  <a:pt x="516833" y="2078979"/>
                  <a:pt x="495580" y="2085184"/>
                </a:cubicBezTo>
                <a:cubicBezTo>
                  <a:pt x="445682" y="2096488"/>
                  <a:pt x="354069" y="2116650"/>
                  <a:pt x="348796" y="2120552"/>
                </a:cubicBezTo>
                <a:cubicBezTo>
                  <a:pt x="343522" y="2124454"/>
                  <a:pt x="358112" y="2100056"/>
                  <a:pt x="363158" y="2097683"/>
                </a:cubicBezTo>
                <a:cubicBezTo>
                  <a:pt x="371718" y="2092708"/>
                  <a:pt x="380009" y="2089542"/>
                  <a:pt x="388532" y="2084821"/>
                </a:cubicBezTo>
                <a:cubicBezTo>
                  <a:pt x="405171" y="2076363"/>
                  <a:pt x="449109" y="2073549"/>
                  <a:pt x="457442" y="2070104"/>
                </a:cubicBezTo>
                <a:cubicBezTo>
                  <a:pt x="468834" y="2067116"/>
                  <a:pt x="480454" y="2062598"/>
                  <a:pt x="492073" y="2058080"/>
                </a:cubicBezTo>
                <a:cubicBezTo>
                  <a:pt x="516777" y="2047963"/>
                  <a:pt x="541546" y="2039155"/>
                  <a:pt x="566288" y="2028782"/>
                </a:cubicBezTo>
                <a:cubicBezTo>
                  <a:pt x="589490" y="2020002"/>
                  <a:pt x="614005" y="2011157"/>
                  <a:pt x="637243" y="2002122"/>
                </a:cubicBezTo>
                <a:cubicBezTo>
                  <a:pt x="647106" y="1998906"/>
                  <a:pt x="719335" y="1972437"/>
                  <a:pt x="732255" y="1969678"/>
                </a:cubicBezTo>
                <a:cubicBezTo>
                  <a:pt x="743646" y="1966689"/>
                  <a:pt x="755494" y="1960644"/>
                  <a:pt x="766243" y="1949746"/>
                </a:cubicBezTo>
                <a:cubicBezTo>
                  <a:pt x="771708" y="1944565"/>
                  <a:pt x="777826" y="1945478"/>
                  <a:pt x="782415" y="1946164"/>
                </a:cubicBezTo>
                <a:cubicBezTo>
                  <a:pt x="786774" y="1948378"/>
                  <a:pt x="853565" y="1928655"/>
                  <a:pt x="858382" y="1927812"/>
                </a:cubicBezTo>
                <a:cubicBezTo>
                  <a:pt x="864956" y="1925667"/>
                  <a:pt x="870203" y="1920196"/>
                  <a:pt x="876740" y="1918307"/>
                </a:cubicBezTo>
                <a:cubicBezTo>
                  <a:pt x="890118" y="1912490"/>
                  <a:pt x="939102" y="1907302"/>
                  <a:pt x="942618" y="1904700"/>
                </a:cubicBezTo>
                <a:cubicBezTo>
                  <a:pt x="947891" y="1900798"/>
                  <a:pt x="952251" y="1903014"/>
                  <a:pt x="956839" y="1903700"/>
                </a:cubicBezTo>
                <a:cubicBezTo>
                  <a:pt x="970577" y="1904188"/>
                  <a:pt x="1004522" y="1896753"/>
                  <a:pt x="1015658" y="1893726"/>
                </a:cubicBezTo>
                <a:cubicBezTo>
                  <a:pt x="1030338" y="1889666"/>
                  <a:pt x="1044748" y="1887390"/>
                  <a:pt x="1059427" y="1883330"/>
                </a:cubicBezTo>
                <a:cubicBezTo>
                  <a:pt x="1073851" y="1879231"/>
                  <a:pt x="1088301" y="1876700"/>
                  <a:pt x="1102751" y="1874170"/>
                </a:cubicBezTo>
                <a:cubicBezTo>
                  <a:pt x="1113914" y="1872711"/>
                  <a:pt x="1127195" y="1876258"/>
                  <a:pt x="1139500" y="1867148"/>
                </a:cubicBezTo>
                <a:cubicBezTo>
                  <a:pt x="1144774" y="1863249"/>
                  <a:pt x="1206641" y="1855558"/>
                  <a:pt x="1221091" y="1853026"/>
                </a:cubicBezTo>
                <a:cubicBezTo>
                  <a:pt x="1253023" y="1846854"/>
                  <a:pt x="1283197" y="1841982"/>
                  <a:pt x="1314927" y="1838907"/>
                </a:cubicBezTo>
                <a:cubicBezTo>
                  <a:pt x="1343344" y="1835336"/>
                  <a:pt x="1372592" y="1838404"/>
                  <a:pt x="1401238" y="1833304"/>
                </a:cubicBezTo>
                <a:cubicBezTo>
                  <a:pt x="1429883" y="1828203"/>
                  <a:pt x="1457869" y="1829259"/>
                  <a:pt x="1487357" y="1828975"/>
                </a:cubicBezTo>
                <a:lnTo>
                  <a:pt x="1551471" y="1828895"/>
                </a:lnTo>
                <a:lnTo>
                  <a:pt x="1630016" y="1809172"/>
                </a:lnTo>
                <a:lnTo>
                  <a:pt x="1672390" y="1802812"/>
                </a:lnTo>
                <a:lnTo>
                  <a:pt x="1672129" y="1802837"/>
                </a:lnTo>
                <a:cubicBezTo>
                  <a:pt x="1659211" y="1802881"/>
                  <a:pt x="1646976" y="1799868"/>
                  <a:pt x="1637210" y="1788137"/>
                </a:cubicBezTo>
                <a:cubicBezTo>
                  <a:pt x="1648054" y="1786598"/>
                  <a:pt x="1659150" y="1785096"/>
                  <a:pt x="1671305" y="1786912"/>
                </a:cubicBezTo>
                <a:cubicBezTo>
                  <a:pt x="1677381" y="1787820"/>
                  <a:pt x="1681670" y="1790304"/>
                  <a:pt x="1687494" y="1791174"/>
                </a:cubicBezTo>
                <a:cubicBezTo>
                  <a:pt x="1691859" y="1793144"/>
                  <a:pt x="1694726" y="1784354"/>
                  <a:pt x="1696937" y="1779944"/>
                </a:cubicBezTo>
                <a:cubicBezTo>
                  <a:pt x="1702321" y="1785490"/>
                  <a:pt x="1707514" y="1792323"/>
                  <a:pt x="1711148" y="1799186"/>
                </a:cubicBezTo>
                <a:lnTo>
                  <a:pt x="1682107" y="1801903"/>
                </a:lnTo>
                <a:lnTo>
                  <a:pt x="1721597" y="1799667"/>
                </a:lnTo>
                <a:lnTo>
                  <a:pt x="1751551" y="1797202"/>
                </a:lnTo>
                <a:lnTo>
                  <a:pt x="1763422" y="1791948"/>
                </a:lnTo>
                <a:cubicBezTo>
                  <a:pt x="1757077" y="1792576"/>
                  <a:pt x="1750732" y="1793204"/>
                  <a:pt x="1744386" y="1793831"/>
                </a:cubicBezTo>
                <a:cubicBezTo>
                  <a:pt x="1745077" y="1789206"/>
                  <a:pt x="1745999" y="1783040"/>
                  <a:pt x="1746690" y="1778416"/>
                </a:cubicBezTo>
                <a:cubicBezTo>
                  <a:pt x="1754334" y="1779558"/>
                  <a:pt x="1766711" y="1790863"/>
                  <a:pt x="1772910" y="1780757"/>
                </a:cubicBezTo>
                <a:cubicBezTo>
                  <a:pt x="1780407" y="1772421"/>
                  <a:pt x="1767109" y="1767282"/>
                  <a:pt x="1768261" y="1759574"/>
                </a:cubicBezTo>
                <a:cubicBezTo>
                  <a:pt x="1787880" y="1762506"/>
                  <a:pt x="1806225" y="1765247"/>
                  <a:pt x="1826099" y="1768217"/>
                </a:cubicBezTo>
                <a:cubicBezTo>
                  <a:pt x="1824026" y="1782092"/>
                  <a:pt x="1806372" y="1774725"/>
                  <a:pt x="1800487" y="1772270"/>
                </a:cubicBezTo>
                <a:cubicBezTo>
                  <a:pt x="1795901" y="1771585"/>
                  <a:pt x="1785890" y="1765360"/>
                  <a:pt x="1782166" y="1771108"/>
                </a:cubicBezTo>
                <a:cubicBezTo>
                  <a:pt x="1779528" y="1773078"/>
                  <a:pt x="1777690" y="1777532"/>
                  <a:pt x="1776587" y="1782292"/>
                </a:cubicBezTo>
                <a:lnTo>
                  <a:pt x="1775430" y="1795237"/>
                </a:lnTo>
                <a:lnTo>
                  <a:pt x="1808846" y="1792487"/>
                </a:lnTo>
                <a:lnTo>
                  <a:pt x="1808221" y="1791844"/>
                </a:lnTo>
                <a:cubicBezTo>
                  <a:pt x="1806672" y="1790441"/>
                  <a:pt x="1805696" y="1789121"/>
                  <a:pt x="1808104" y="1788700"/>
                </a:cubicBezTo>
                <a:cubicBezTo>
                  <a:pt x="1811391" y="1787628"/>
                  <a:pt x="1815980" y="1788314"/>
                  <a:pt x="1819038" y="1788771"/>
                </a:cubicBezTo>
                <a:cubicBezTo>
                  <a:pt x="1822097" y="1789227"/>
                  <a:pt x="1825613" y="1786626"/>
                  <a:pt x="1829129" y="1784025"/>
                </a:cubicBezTo>
                <a:cubicBezTo>
                  <a:pt x="1831410" y="1783584"/>
                  <a:pt x="1832760" y="1784567"/>
                  <a:pt x="1833867" y="1786101"/>
                </a:cubicBezTo>
                <a:lnTo>
                  <a:pt x="1836561" y="1790530"/>
                </a:lnTo>
                <a:lnTo>
                  <a:pt x="1838365" y="1790410"/>
                </a:lnTo>
                <a:lnTo>
                  <a:pt x="1847911" y="1782142"/>
                </a:lnTo>
                <a:cubicBezTo>
                  <a:pt x="1845310" y="1778626"/>
                  <a:pt x="1842708" y="1775110"/>
                  <a:pt x="1839878" y="1773124"/>
                </a:cubicBezTo>
                <a:cubicBezTo>
                  <a:pt x="1847753" y="1772738"/>
                  <a:pt x="1857157" y="1772580"/>
                  <a:pt x="1864804" y="1773722"/>
                </a:cubicBezTo>
                <a:cubicBezTo>
                  <a:pt x="1859759" y="1776095"/>
                  <a:pt x="1853412" y="1776710"/>
                  <a:pt x="1851814" y="1787414"/>
                </a:cubicBezTo>
                <a:lnTo>
                  <a:pt x="1865645" y="1788596"/>
                </a:lnTo>
                <a:lnTo>
                  <a:pt x="1908953" y="1785715"/>
                </a:lnTo>
                <a:lnTo>
                  <a:pt x="1918672" y="1785633"/>
                </a:lnTo>
                <a:lnTo>
                  <a:pt x="1914059" y="1781228"/>
                </a:lnTo>
                <a:cubicBezTo>
                  <a:pt x="1917658" y="1778601"/>
                  <a:pt x="1922596" y="1777756"/>
                  <a:pt x="1926196" y="1775129"/>
                </a:cubicBezTo>
                <a:lnTo>
                  <a:pt x="1924633" y="1785584"/>
                </a:lnTo>
                <a:lnTo>
                  <a:pt x="1954775" y="1785331"/>
                </a:lnTo>
                <a:cubicBezTo>
                  <a:pt x="1969905" y="1785443"/>
                  <a:pt x="1985095" y="1785367"/>
                  <a:pt x="2000958" y="1783830"/>
                </a:cubicBezTo>
                <a:cubicBezTo>
                  <a:pt x="2015154" y="1781261"/>
                  <a:pt x="2028530" y="1775443"/>
                  <a:pt x="2042981" y="1772912"/>
                </a:cubicBezTo>
                <a:lnTo>
                  <a:pt x="2071989" y="1770459"/>
                </a:lnTo>
                <a:lnTo>
                  <a:pt x="2067590" y="1765001"/>
                </a:lnTo>
                <a:cubicBezTo>
                  <a:pt x="2065617" y="1762577"/>
                  <a:pt x="2063560" y="1760721"/>
                  <a:pt x="2060515" y="1760265"/>
                </a:cubicBezTo>
                <a:cubicBezTo>
                  <a:pt x="2050310" y="1755643"/>
                  <a:pt x="2038548" y="1763179"/>
                  <a:pt x="2030319" y="1755753"/>
                </a:cubicBezTo>
                <a:cubicBezTo>
                  <a:pt x="2017522" y="1747645"/>
                  <a:pt x="2005568" y="1744311"/>
                  <a:pt x="1993841" y="1739460"/>
                </a:cubicBezTo>
                <a:cubicBezTo>
                  <a:pt x="2015383" y="1741130"/>
                  <a:pt x="2037150" y="1741286"/>
                  <a:pt x="2056877" y="1742943"/>
                </a:cubicBezTo>
                <a:cubicBezTo>
                  <a:pt x="2061445" y="1743625"/>
                  <a:pt x="2062516" y="1746882"/>
                  <a:pt x="2065560" y="1747337"/>
                </a:cubicBezTo>
                <a:cubicBezTo>
                  <a:pt x="2071461" y="1749510"/>
                  <a:pt x="2075802" y="1751708"/>
                  <a:pt x="2080369" y="1752390"/>
                </a:cubicBezTo>
                <a:cubicBezTo>
                  <a:pt x="2089052" y="1756786"/>
                  <a:pt x="2097706" y="1759627"/>
                  <a:pt x="2103960" y="1769855"/>
                </a:cubicBezTo>
                <a:lnTo>
                  <a:pt x="2103844" y="1770038"/>
                </a:lnTo>
                <a:lnTo>
                  <a:pt x="2177040" y="1774783"/>
                </a:lnTo>
                <a:lnTo>
                  <a:pt x="2172898" y="1773121"/>
                </a:lnTo>
                <a:cubicBezTo>
                  <a:pt x="2155003" y="1767320"/>
                  <a:pt x="2137108" y="1761519"/>
                  <a:pt x="2120769" y="1757514"/>
                </a:cubicBezTo>
                <a:cubicBezTo>
                  <a:pt x="2111784" y="1754869"/>
                  <a:pt x="2104137" y="1753726"/>
                  <a:pt x="2096490" y="1752584"/>
                </a:cubicBezTo>
                <a:cubicBezTo>
                  <a:pt x="2087569" y="1751250"/>
                  <a:pt x="2076673" y="1750925"/>
                  <a:pt x="2069674" y="1745450"/>
                </a:cubicBezTo>
                <a:cubicBezTo>
                  <a:pt x="2064242" y="1739947"/>
                  <a:pt x="2060340" y="1734674"/>
                  <a:pt x="2052694" y="1733531"/>
                </a:cubicBezTo>
                <a:cubicBezTo>
                  <a:pt x="2048106" y="1732846"/>
                  <a:pt x="2036970" y="1735872"/>
                  <a:pt x="2035282" y="1726240"/>
                </a:cubicBezTo>
                <a:cubicBezTo>
                  <a:pt x="2031679" y="1708505"/>
                  <a:pt x="2042612" y="1708575"/>
                  <a:pt x="2050461" y="1706621"/>
                </a:cubicBezTo>
                <a:cubicBezTo>
                  <a:pt x="2048800" y="1698556"/>
                  <a:pt x="2045741" y="1698099"/>
                  <a:pt x="2040239" y="1703531"/>
                </a:cubicBezTo>
                <a:cubicBezTo>
                  <a:pt x="2041153" y="1697414"/>
                  <a:pt x="2040310" y="1692597"/>
                  <a:pt x="2040957" y="1688264"/>
                </a:cubicBezTo>
                <a:cubicBezTo>
                  <a:pt x="2050590" y="1686578"/>
                  <a:pt x="2059968" y="1684852"/>
                  <a:pt x="2070902" y="1684922"/>
                </a:cubicBezTo>
                <a:cubicBezTo>
                  <a:pt x="2042240" y="1658752"/>
                  <a:pt x="2007294" y="1651967"/>
                  <a:pt x="1974132" y="1645448"/>
                </a:cubicBezTo>
                <a:cubicBezTo>
                  <a:pt x="1937684" y="1640001"/>
                  <a:pt x="1902079" y="1639371"/>
                  <a:pt x="1865602" y="1632357"/>
                </a:cubicBezTo>
                <a:cubicBezTo>
                  <a:pt x="1864003" y="1643061"/>
                  <a:pt x="1875165" y="1641603"/>
                  <a:pt x="1879754" y="1642289"/>
                </a:cubicBezTo>
                <a:cubicBezTo>
                  <a:pt x="1884570" y="1641445"/>
                  <a:pt x="1887857" y="1640373"/>
                  <a:pt x="1892217" y="1642588"/>
                </a:cubicBezTo>
                <a:cubicBezTo>
                  <a:pt x="1898105" y="1645031"/>
                  <a:pt x="1895433" y="1652448"/>
                  <a:pt x="1894519" y="1658565"/>
                </a:cubicBezTo>
                <a:cubicBezTo>
                  <a:pt x="1911316" y="1659512"/>
                  <a:pt x="1932568" y="1653308"/>
                  <a:pt x="1945119" y="1673943"/>
                </a:cubicBezTo>
                <a:cubicBezTo>
                  <a:pt x="1920422" y="1671816"/>
                  <a:pt x="1897318" y="1671230"/>
                  <a:pt x="1873921" y="1670860"/>
                </a:cubicBezTo>
                <a:cubicBezTo>
                  <a:pt x="1874568" y="1666527"/>
                  <a:pt x="1873953" y="1660183"/>
                  <a:pt x="1875939" y="1657352"/>
                </a:cubicBezTo>
                <a:cubicBezTo>
                  <a:pt x="1877697" y="1656051"/>
                  <a:pt x="1880299" y="1659567"/>
                  <a:pt x="1882285" y="1656737"/>
                </a:cubicBezTo>
                <a:cubicBezTo>
                  <a:pt x="1884043" y="1655436"/>
                  <a:pt x="1884499" y="1652377"/>
                  <a:pt x="1886486" y="1649548"/>
                </a:cubicBezTo>
                <a:lnTo>
                  <a:pt x="1876664" y="1653455"/>
                </a:lnTo>
                <a:lnTo>
                  <a:pt x="1876875" y="1653811"/>
                </a:lnTo>
                <a:cubicBezTo>
                  <a:pt x="1877179" y="1654440"/>
                  <a:pt x="1877455" y="1655259"/>
                  <a:pt x="1877341" y="1656021"/>
                </a:cubicBezTo>
                <a:cubicBezTo>
                  <a:pt x="1875443" y="1658073"/>
                  <a:pt x="1874665" y="1657956"/>
                  <a:pt x="1874613" y="1656976"/>
                </a:cubicBezTo>
                <a:lnTo>
                  <a:pt x="1875840" y="1653783"/>
                </a:lnTo>
                <a:lnTo>
                  <a:pt x="1875057" y="1654094"/>
                </a:lnTo>
                <a:cubicBezTo>
                  <a:pt x="1871465" y="1655902"/>
                  <a:pt x="1868064" y="1657738"/>
                  <a:pt x="1864777" y="1658811"/>
                </a:cubicBezTo>
                <a:cubicBezTo>
                  <a:pt x="1859960" y="1659654"/>
                  <a:pt x="1849510" y="1658092"/>
                  <a:pt x="1845308" y="1665282"/>
                </a:cubicBezTo>
                <a:cubicBezTo>
                  <a:pt x="1843361" y="1667857"/>
                  <a:pt x="1841761" y="1678562"/>
                  <a:pt x="1838474" y="1679634"/>
                </a:cubicBezTo>
                <a:cubicBezTo>
                  <a:pt x="1830370" y="1681549"/>
                  <a:pt x="1821651" y="1677120"/>
                  <a:pt x="1812475" y="1675749"/>
                </a:cubicBezTo>
                <a:cubicBezTo>
                  <a:pt x="1811104" y="1684924"/>
                  <a:pt x="1822266" y="1683465"/>
                  <a:pt x="1820896" y="1692641"/>
                </a:cubicBezTo>
                <a:cubicBezTo>
                  <a:pt x="1786890" y="1681306"/>
                  <a:pt x="1751329" y="1668175"/>
                  <a:pt x="1717112" y="1689639"/>
                </a:cubicBezTo>
                <a:cubicBezTo>
                  <a:pt x="1721244" y="1693383"/>
                  <a:pt x="1723426" y="1699702"/>
                  <a:pt x="1723585" y="1709106"/>
                </a:cubicBezTo>
                <a:cubicBezTo>
                  <a:pt x="1640825" y="1701429"/>
                  <a:pt x="1558197" y="1701589"/>
                  <a:pt x="1474948" y="1707649"/>
                </a:cubicBezTo>
                <a:cubicBezTo>
                  <a:pt x="1476967" y="1694141"/>
                  <a:pt x="1485845" y="1707975"/>
                  <a:pt x="1489817" y="1702315"/>
                </a:cubicBezTo>
                <a:cubicBezTo>
                  <a:pt x="1492261" y="1696426"/>
                  <a:pt x="1478954" y="1691311"/>
                  <a:pt x="1477424" y="1691083"/>
                </a:cubicBezTo>
                <a:cubicBezTo>
                  <a:pt x="1474366" y="1690625"/>
                  <a:pt x="1469549" y="1691469"/>
                  <a:pt x="1467334" y="1695828"/>
                </a:cubicBezTo>
                <a:cubicBezTo>
                  <a:pt x="1463589" y="1699959"/>
                  <a:pt x="1462714" y="1705821"/>
                  <a:pt x="1459198" y="1708422"/>
                </a:cubicBezTo>
                <a:cubicBezTo>
                  <a:pt x="1452395" y="1712096"/>
                  <a:pt x="1443932" y="1707705"/>
                  <a:pt x="1437814" y="1706790"/>
                </a:cubicBezTo>
                <a:cubicBezTo>
                  <a:pt x="1434527" y="1707862"/>
                  <a:pt x="1429939" y="1707176"/>
                  <a:pt x="1429058" y="1702615"/>
                </a:cubicBezTo>
                <a:lnTo>
                  <a:pt x="1428104" y="1701240"/>
                </a:lnTo>
                <a:lnTo>
                  <a:pt x="1427395" y="1704419"/>
                </a:lnTo>
                <a:cubicBezTo>
                  <a:pt x="1427081" y="1705303"/>
                  <a:pt x="1426724" y="1705871"/>
                  <a:pt x="1426309" y="1706221"/>
                </a:cubicBezTo>
                <a:lnTo>
                  <a:pt x="1426090" y="1706244"/>
                </a:lnTo>
                <a:lnTo>
                  <a:pt x="1427080" y="1708348"/>
                </a:lnTo>
                <a:cubicBezTo>
                  <a:pt x="1425660" y="1708136"/>
                  <a:pt x="1424240" y="1707923"/>
                  <a:pt x="1422820" y="1707711"/>
                </a:cubicBezTo>
                <a:lnTo>
                  <a:pt x="1423957" y="1706457"/>
                </a:lnTo>
                <a:lnTo>
                  <a:pt x="1422993" y="1706554"/>
                </a:lnTo>
                <a:lnTo>
                  <a:pt x="1423488" y="1704782"/>
                </a:lnTo>
                <a:lnTo>
                  <a:pt x="1422293" y="1706033"/>
                </a:lnTo>
                <a:cubicBezTo>
                  <a:pt x="1415033" y="1712765"/>
                  <a:pt x="1398896" y="1705664"/>
                  <a:pt x="1389975" y="1704331"/>
                </a:cubicBezTo>
                <a:cubicBezTo>
                  <a:pt x="1363519" y="1703505"/>
                  <a:pt x="1337319" y="1702716"/>
                  <a:pt x="1310862" y="1701890"/>
                </a:cubicBezTo>
                <a:cubicBezTo>
                  <a:pt x="1321182" y="1695615"/>
                  <a:pt x="1332343" y="1694156"/>
                  <a:pt x="1341749" y="1693998"/>
                </a:cubicBezTo>
                <a:cubicBezTo>
                  <a:pt x="1348094" y="1693383"/>
                  <a:pt x="1354185" y="1692730"/>
                  <a:pt x="1360493" y="1692370"/>
                </a:cubicBezTo>
                <a:cubicBezTo>
                  <a:pt x="1362022" y="1692598"/>
                  <a:pt x="1365081" y="1693056"/>
                  <a:pt x="1366877" y="1691500"/>
                </a:cubicBezTo>
                <a:cubicBezTo>
                  <a:pt x="1369054" y="1687396"/>
                  <a:pt x="1369739" y="1682808"/>
                  <a:pt x="1372182" y="1676919"/>
                </a:cubicBezTo>
                <a:cubicBezTo>
                  <a:pt x="1375627" y="1685251"/>
                  <a:pt x="1383731" y="1683335"/>
                  <a:pt x="1390077" y="1682721"/>
                </a:cubicBezTo>
                <a:cubicBezTo>
                  <a:pt x="1399482" y="1682562"/>
                  <a:pt x="1407945" y="1686953"/>
                  <a:pt x="1417579" y="1685266"/>
                </a:cubicBezTo>
                <a:cubicBezTo>
                  <a:pt x="1422395" y="1684423"/>
                  <a:pt x="1425682" y="1683351"/>
                  <a:pt x="1427898" y="1678991"/>
                </a:cubicBezTo>
                <a:cubicBezTo>
                  <a:pt x="1432485" y="1679677"/>
                  <a:pt x="1436845" y="1681892"/>
                  <a:pt x="1441432" y="1682577"/>
                </a:cubicBezTo>
                <a:cubicBezTo>
                  <a:pt x="1451654" y="1685668"/>
                  <a:pt x="1462360" y="1687268"/>
                  <a:pt x="1473065" y="1688868"/>
                </a:cubicBezTo>
                <a:cubicBezTo>
                  <a:pt x="1508214" y="1692557"/>
                  <a:pt x="1546447" y="1698269"/>
                  <a:pt x="1581310" y="1672473"/>
                </a:cubicBezTo>
                <a:cubicBezTo>
                  <a:pt x="1582192" y="1677033"/>
                  <a:pt x="1582578" y="1684908"/>
                  <a:pt x="1585637" y="1685366"/>
                </a:cubicBezTo>
                <a:cubicBezTo>
                  <a:pt x="1591755" y="1686280"/>
                  <a:pt x="1601590" y="1681496"/>
                  <a:pt x="1608126" y="1679606"/>
                </a:cubicBezTo>
                <a:cubicBezTo>
                  <a:pt x="1614701" y="1677462"/>
                  <a:pt x="1643898" y="1659938"/>
                  <a:pt x="1646201" y="1675916"/>
                </a:cubicBezTo>
                <a:cubicBezTo>
                  <a:pt x="1646816" y="1682261"/>
                  <a:pt x="1645940" y="1688124"/>
                  <a:pt x="1650044" y="1690300"/>
                </a:cubicBezTo>
                <a:cubicBezTo>
                  <a:pt x="1654405" y="1692515"/>
                  <a:pt x="1660979" y="1690371"/>
                  <a:pt x="1665566" y="1691056"/>
                </a:cubicBezTo>
                <a:cubicBezTo>
                  <a:pt x="1681279" y="1690538"/>
                  <a:pt x="1696153" y="1695626"/>
                  <a:pt x="1711223" y="1687196"/>
                </a:cubicBezTo>
                <a:cubicBezTo>
                  <a:pt x="1702988" y="1681274"/>
                  <a:pt x="1689452" y="1677689"/>
                  <a:pt x="1692423" y="1657809"/>
                </a:cubicBezTo>
                <a:cubicBezTo>
                  <a:pt x="1637552" y="1660553"/>
                  <a:pt x="1582681" y="1663297"/>
                  <a:pt x="1526509" y="1664284"/>
                </a:cubicBezTo>
                <a:cubicBezTo>
                  <a:pt x="1500118" y="1664770"/>
                  <a:pt x="1472133" y="1663715"/>
                  <a:pt x="1445933" y="1662926"/>
                </a:cubicBezTo>
                <a:cubicBezTo>
                  <a:pt x="1431940" y="1662398"/>
                  <a:pt x="1417948" y="1661872"/>
                  <a:pt x="1404184" y="1659815"/>
                </a:cubicBezTo>
                <a:cubicBezTo>
                  <a:pt x="1399851" y="1659166"/>
                  <a:pt x="1395491" y="1656952"/>
                  <a:pt x="1390219" y="1660854"/>
                </a:cubicBezTo>
                <a:cubicBezTo>
                  <a:pt x="1383644" y="1662999"/>
                  <a:pt x="1380743" y="1671945"/>
                  <a:pt x="1376770" y="1677604"/>
                </a:cubicBezTo>
                <a:cubicBezTo>
                  <a:pt x="1374168" y="1674089"/>
                  <a:pt x="1375083" y="1667973"/>
                  <a:pt x="1375768" y="1663385"/>
                </a:cubicBezTo>
                <a:cubicBezTo>
                  <a:pt x="1320281" y="1659783"/>
                  <a:pt x="1263425" y="1665358"/>
                  <a:pt x="1206377" y="1672206"/>
                </a:cubicBezTo>
                <a:cubicBezTo>
                  <a:pt x="1177961" y="1675777"/>
                  <a:pt x="1149546" y="1679348"/>
                  <a:pt x="1120647" y="1684410"/>
                </a:cubicBezTo>
                <a:cubicBezTo>
                  <a:pt x="1111013" y="1686096"/>
                  <a:pt x="1099649" y="1690651"/>
                  <a:pt x="1090701" y="1687752"/>
                </a:cubicBezTo>
                <a:cubicBezTo>
                  <a:pt x="1087871" y="1685765"/>
                  <a:pt x="1090314" y="1679876"/>
                  <a:pt x="1093374" y="1680333"/>
                </a:cubicBezTo>
                <a:cubicBezTo>
                  <a:pt x="1096661" y="1679261"/>
                  <a:pt x="1099491" y="1681248"/>
                  <a:pt x="1103824" y="1681895"/>
                </a:cubicBezTo>
                <a:cubicBezTo>
                  <a:pt x="1105195" y="1672720"/>
                  <a:pt x="1104447" y="1658538"/>
                  <a:pt x="1113598" y="1658342"/>
                </a:cubicBezTo>
                <a:cubicBezTo>
                  <a:pt x="1124532" y="1658412"/>
                  <a:pt x="1137414" y="1655908"/>
                  <a:pt x="1148576" y="1654450"/>
                </a:cubicBezTo>
                <a:cubicBezTo>
                  <a:pt x="1175462" y="1650650"/>
                  <a:pt x="1202604" y="1646889"/>
                  <a:pt x="1229489" y="1643090"/>
                </a:cubicBezTo>
                <a:cubicBezTo>
                  <a:pt x="1280458" y="1635072"/>
                  <a:pt x="1332918" y="1627538"/>
                  <a:pt x="1385187" y="1621279"/>
                </a:cubicBezTo>
                <a:cubicBezTo>
                  <a:pt x="1437457" y="1615019"/>
                  <a:pt x="1489916" y="1607485"/>
                  <a:pt x="1542186" y="1601226"/>
                </a:cubicBezTo>
                <a:cubicBezTo>
                  <a:pt x="1567314" y="1598727"/>
                  <a:pt x="1594455" y="1594966"/>
                  <a:pt x="1621114" y="1592696"/>
                </a:cubicBezTo>
                <a:cubicBezTo>
                  <a:pt x="1626694" y="1591966"/>
                  <a:pt x="1632333" y="1590855"/>
                  <a:pt x="1637999" y="1589552"/>
                </a:cubicBezTo>
                <a:lnTo>
                  <a:pt x="1647534" y="1587154"/>
                </a:lnTo>
                <a:lnTo>
                  <a:pt x="1645959" y="1583357"/>
                </a:lnTo>
                <a:cubicBezTo>
                  <a:pt x="1647810" y="1580684"/>
                  <a:pt x="1649231" y="1580896"/>
                  <a:pt x="1650219" y="1583993"/>
                </a:cubicBezTo>
                <a:lnTo>
                  <a:pt x="1648890" y="1586812"/>
                </a:lnTo>
                <a:lnTo>
                  <a:pt x="1655057" y="1585261"/>
                </a:lnTo>
                <a:cubicBezTo>
                  <a:pt x="1667939" y="1582757"/>
                  <a:pt x="1680800" y="1589108"/>
                  <a:pt x="1693035" y="1590937"/>
                </a:cubicBezTo>
                <a:cubicBezTo>
                  <a:pt x="1695511" y="1574370"/>
                  <a:pt x="1632118" y="1581834"/>
                  <a:pt x="1624014" y="1583749"/>
                </a:cubicBezTo>
                <a:cubicBezTo>
                  <a:pt x="1596055" y="1584262"/>
                  <a:pt x="1566998" y="1579920"/>
                  <a:pt x="1538810" y="1581961"/>
                </a:cubicBezTo>
                <a:cubicBezTo>
                  <a:pt x="1524590" y="1582963"/>
                  <a:pt x="1512153" y="1584231"/>
                  <a:pt x="1497475" y="1588291"/>
                </a:cubicBezTo>
                <a:cubicBezTo>
                  <a:pt x="1482797" y="1592351"/>
                  <a:pt x="1470721" y="1599927"/>
                  <a:pt x="1460341" y="1587432"/>
                </a:cubicBezTo>
                <a:cubicBezTo>
                  <a:pt x="1451007" y="1576657"/>
                  <a:pt x="1434958" y="1589892"/>
                  <a:pt x="1423338" y="1594410"/>
                </a:cubicBezTo>
                <a:cubicBezTo>
                  <a:pt x="1408686" y="1600037"/>
                  <a:pt x="1394504" y="1600783"/>
                  <a:pt x="1378753" y="1601557"/>
                </a:cubicBezTo>
                <a:cubicBezTo>
                  <a:pt x="1348809" y="1604899"/>
                  <a:pt x="1317079" y="1607975"/>
                  <a:pt x="1286907" y="1612846"/>
                </a:cubicBezTo>
                <a:cubicBezTo>
                  <a:pt x="1225042" y="1620538"/>
                  <a:pt x="1161153" y="1631315"/>
                  <a:pt x="1099277" y="1640829"/>
                </a:cubicBezTo>
                <a:cubicBezTo>
                  <a:pt x="1029308" y="1650437"/>
                  <a:pt x="960603" y="1662057"/>
                  <a:pt x="890433" y="1674761"/>
                </a:cubicBezTo>
                <a:cubicBezTo>
                  <a:pt x="875985" y="1677292"/>
                  <a:pt x="859777" y="1681124"/>
                  <a:pt x="844281" y="1681934"/>
                </a:cubicBezTo>
                <a:cubicBezTo>
                  <a:pt x="828531" y="1682708"/>
                  <a:pt x="816226" y="1691813"/>
                  <a:pt x="801320" y="1697403"/>
                </a:cubicBezTo>
                <a:cubicBezTo>
                  <a:pt x="785139" y="1702802"/>
                  <a:pt x="768741" y="1707907"/>
                  <a:pt x="750547" y="1714571"/>
                </a:cubicBezTo>
                <a:cubicBezTo>
                  <a:pt x="742698" y="1716523"/>
                  <a:pt x="736123" y="1718667"/>
                  <a:pt x="727791" y="1722112"/>
                </a:cubicBezTo>
                <a:cubicBezTo>
                  <a:pt x="720989" y="1725785"/>
                  <a:pt x="712657" y="1729231"/>
                  <a:pt x="708754" y="1723958"/>
                </a:cubicBezTo>
                <a:cubicBezTo>
                  <a:pt x="714257" y="1718526"/>
                  <a:pt x="721060" y="1714853"/>
                  <a:pt x="727861" y="1711182"/>
                </a:cubicBezTo>
                <a:cubicBezTo>
                  <a:pt x="725489" y="1706134"/>
                  <a:pt x="719829" y="1702161"/>
                  <a:pt x="717646" y="1695842"/>
                </a:cubicBezTo>
                <a:cubicBezTo>
                  <a:pt x="720972" y="1694516"/>
                  <a:pt x="724449" y="1692170"/>
                  <a:pt x="728808" y="1694383"/>
                </a:cubicBezTo>
                <a:cubicBezTo>
                  <a:pt x="731866" y="1694841"/>
                  <a:pt x="732940" y="1698127"/>
                  <a:pt x="737528" y="1698813"/>
                </a:cubicBezTo>
                <a:lnTo>
                  <a:pt x="743019" y="1696127"/>
                </a:lnTo>
                <a:lnTo>
                  <a:pt x="743020" y="1695306"/>
                </a:lnTo>
                <a:cubicBezTo>
                  <a:pt x="743003" y="1694136"/>
                  <a:pt x="743174" y="1692994"/>
                  <a:pt x="744150" y="1691582"/>
                </a:cubicBezTo>
                <a:lnTo>
                  <a:pt x="745050" y="1695133"/>
                </a:lnTo>
                <a:lnTo>
                  <a:pt x="745330" y="1694997"/>
                </a:lnTo>
                <a:cubicBezTo>
                  <a:pt x="747416" y="1692800"/>
                  <a:pt x="748302" y="1689480"/>
                  <a:pt x="745930" y="1684435"/>
                </a:cubicBezTo>
                <a:cubicBezTo>
                  <a:pt x="750517" y="1685121"/>
                  <a:pt x="755080" y="1684239"/>
                  <a:pt x="757453" y="1689285"/>
                </a:cubicBezTo>
                <a:cubicBezTo>
                  <a:pt x="760054" y="1692800"/>
                  <a:pt x="757611" y="1698688"/>
                  <a:pt x="756963" y="1703020"/>
                </a:cubicBezTo>
                <a:cubicBezTo>
                  <a:pt x="762008" y="1700648"/>
                  <a:pt x="766788" y="1700059"/>
                  <a:pt x="771603" y="1699215"/>
                </a:cubicBezTo>
                <a:cubicBezTo>
                  <a:pt x="772746" y="1691570"/>
                  <a:pt x="766400" y="1692185"/>
                  <a:pt x="764255" y="1685611"/>
                </a:cubicBezTo>
                <a:cubicBezTo>
                  <a:pt x="764713" y="1682552"/>
                  <a:pt x="772816" y="1680636"/>
                  <a:pt x="774574" y="1679336"/>
                </a:cubicBezTo>
                <a:cubicBezTo>
                  <a:pt x="791010" y="1673974"/>
                  <a:pt x="807445" y="1668615"/>
                  <a:pt x="823626" y="1663215"/>
                </a:cubicBezTo>
                <a:cubicBezTo>
                  <a:pt x="859263" y="1653168"/>
                  <a:pt x="894737" y="1645961"/>
                  <a:pt x="930641" y="1634130"/>
                </a:cubicBezTo>
                <a:cubicBezTo>
                  <a:pt x="918635" y="1630772"/>
                  <a:pt x="908641" y="1626152"/>
                  <a:pt x="896178" y="1625852"/>
                </a:cubicBezTo>
                <a:cubicBezTo>
                  <a:pt x="883487" y="1627083"/>
                  <a:pt x="871867" y="1631600"/>
                  <a:pt x="858973" y="1635927"/>
                </a:cubicBezTo>
                <a:lnTo>
                  <a:pt x="817837" y="1647431"/>
                </a:lnTo>
                <a:lnTo>
                  <a:pt x="817911" y="1647442"/>
                </a:lnTo>
                <a:cubicBezTo>
                  <a:pt x="816989" y="1648289"/>
                  <a:pt x="816138" y="1648655"/>
                  <a:pt x="815556" y="1648567"/>
                </a:cubicBezTo>
                <a:lnTo>
                  <a:pt x="815329" y="1648092"/>
                </a:lnTo>
                <a:lnTo>
                  <a:pt x="777773" y="1657926"/>
                </a:lnTo>
                <a:cubicBezTo>
                  <a:pt x="722603" y="1673133"/>
                  <a:pt x="667433" y="1688339"/>
                  <a:pt x="614060" y="1701990"/>
                </a:cubicBezTo>
                <a:cubicBezTo>
                  <a:pt x="609014" y="1704363"/>
                  <a:pt x="588931" y="1704489"/>
                  <a:pt x="586031" y="1713436"/>
                </a:cubicBezTo>
                <a:cubicBezTo>
                  <a:pt x="583784" y="1728473"/>
                  <a:pt x="574411" y="1717952"/>
                  <a:pt x="566346" y="1719613"/>
                </a:cubicBezTo>
                <a:cubicBezTo>
                  <a:pt x="554955" y="1722601"/>
                  <a:pt x="544434" y="1731973"/>
                  <a:pt x="533044" y="1734960"/>
                </a:cubicBezTo>
                <a:cubicBezTo>
                  <a:pt x="520123" y="1737720"/>
                  <a:pt x="507203" y="1740479"/>
                  <a:pt x="494055" y="1744769"/>
                </a:cubicBezTo>
                <a:cubicBezTo>
                  <a:pt x="482919" y="1747794"/>
                  <a:pt x="470227" y="1749024"/>
                  <a:pt x="458416" y="1754815"/>
                </a:cubicBezTo>
                <a:cubicBezTo>
                  <a:pt x="453372" y="1757188"/>
                  <a:pt x="448328" y="1759560"/>
                  <a:pt x="447413" y="1765679"/>
                </a:cubicBezTo>
                <a:cubicBezTo>
                  <a:pt x="444970" y="1771569"/>
                  <a:pt x="445357" y="1779442"/>
                  <a:pt x="441612" y="1783573"/>
                </a:cubicBezTo>
                <a:cubicBezTo>
                  <a:pt x="434151" y="1793402"/>
                  <a:pt x="417328" y="1790888"/>
                  <a:pt x="408804" y="1795607"/>
                </a:cubicBezTo>
                <a:cubicBezTo>
                  <a:pt x="402002" y="1799280"/>
                  <a:pt x="389011" y="1812973"/>
                  <a:pt x="385795" y="1803112"/>
                </a:cubicBezTo>
                <a:cubicBezTo>
                  <a:pt x="391296" y="1797681"/>
                  <a:pt x="397872" y="1795536"/>
                  <a:pt x="404636" y="1792117"/>
                </a:cubicBezTo>
                <a:cubicBezTo>
                  <a:pt x="408151" y="1789517"/>
                  <a:pt x="418014" y="1786299"/>
                  <a:pt x="420456" y="1780412"/>
                </a:cubicBezTo>
                <a:cubicBezTo>
                  <a:pt x="420571" y="1779647"/>
                  <a:pt x="419424" y="1779475"/>
                  <a:pt x="418058" y="1779467"/>
                </a:cubicBezTo>
                <a:lnTo>
                  <a:pt x="415935" y="1779485"/>
                </a:lnTo>
                <a:lnTo>
                  <a:pt x="416305" y="1780944"/>
                </a:lnTo>
                <a:cubicBezTo>
                  <a:pt x="415957" y="1782060"/>
                  <a:pt x="415077" y="1783096"/>
                  <a:pt x="414139" y="1784514"/>
                </a:cubicBezTo>
                <a:cubicBezTo>
                  <a:pt x="414367" y="1782990"/>
                  <a:pt x="414183" y="1781795"/>
                  <a:pt x="414176" y="1780626"/>
                </a:cubicBezTo>
                <a:lnTo>
                  <a:pt x="414510" y="1779496"/>
                </a:lnTo>
                <a:lnTo>
                  <a:pt x="414339" y="1779497"/>
                </a:lnTo>
                <a:cubicBezTo>
                  <a:pt x="411280" y="1779041"/>
                  <a:pt x="410893" y="1771167"/>
                  <a:pt x="409821" y="1767880"/>
                </a:cubicBezTo>
                <a:cubicBezTo>
                  <a:pt x="524166" y="1721128"/>
                  <a:pt x="637013" y="1663469"/>
                  <a:pt x="752817" y="1627880"/>
                </a:cubicBezTo>
                <a:cubicBezTo>
                  <a:pt x="809490" y="1611336"/>
                  <a:pt x="867909" y="1595312"/>
                  <a:pt x="923852" y="1595855"/>
                </a:cubicBezTo>
                <a:cubicBezTo>
                  <a:pt x="936315" y="1596154"/>
                  <a:pt x="948323" y="1599511"/>
                  <a:pt x="961444" y="1593655"/>
                </a:cubicBezTo>
                <a:cubicBezTo>
                  <a:pt x="974821" y="1587837"/>
                  <a:pt x="986859" y="1580517"/>
                  <a:pt x="1001308" y="1577986"/>
                </a:cubicBezTo>
                <a:cubicBezTo>
                  <a:pt x="1030183" y="1571356"/>
                  <a:pt x="1058166" y="1572411"/>
                  <a:pt x="1087197" y="1575186"/>
                </a:cubicBezTo>
                <a:cubicBezTo>
                  <a:pt x="1086283" y="1581303"/>
                  <a:pt x="1085140" y="1588949"/>
                  <a:pt x="1089728" y="1589634"/>
                </a:cubicBezTo>
                <a:cubicBezTo>
                  <a:pt x="1095617" y="1592079"/>
                  <a:pt x="1093174" y="1597967"/>
                  <a:pt x="1091842" y="1606887"/>
                </a:cubicBezTo>
                <a:cubicBezTo>
                  <a:pt x="1097958" y="1607801"/>
                  <a:pt x="1095617" y="1592079"/>
                  <a:pt x="1101962" y="1591463"/>
                </a:cubicBezTo>
                <a:cubicBezTo>
                  <a:pt x="1111798" y="1586679"/>
                  <a:pt x="1122733" y="1586750"/>
                  <a:pt x="1132594" y="1583533"/>
                </a:cubicBezTo>
                <a:cubicBezTo>
                  <a:pt x="1155147" y="1579087"/>
                  <a:pt x="1177445" y="1574602"/>
                  <a:pt x="1199769" y="1571684"/>
                </a:cubicBezTo>
                <a:cubicBezTo>
                  <a:pt x="1245884" y="1564766"/>
                  <a:pt x="1291807" y="1559122"/>
                  <a:pt x="1337731" y="1553476"/>
                </a:cubicBezTo>
                <a:cubicBezTo>
                  <a:pt x="1339102" y="1544301"/>
                  <a:pt x="1329469" y="1545988"/>
                  <a:pt x="1330840" y="1536813"/>
                </a:cubicBezTo>
                <a:cubicBezTo>
                  <a:pt x="1333899" y="1537270"/>
                  <a:pt x="1336957" y="1537728"/>
                  <a:pt x="1340016" y="1538184"/>
                </a:cubicBezTo>
                <a:cubicBezTo>
                  <a:pt x="1343075" y="1538642"/>
                  <a:pt x="1343919" y="1543457"/>
                  <a:pt x="1346977" y="1543914"/>
                </a:cubicBezTo>
                <a:cubicBezTo>
                  <a:pt x="1356153" y="1545286"/>
                  <a:pt x="1364219" y="1543625"/>
                  <a:pt x="1372068" y="1541671"/>
                </a:cubicBezTo>
                <a:cubicBezTo>
                  <a:pt x="1389576" y="1539597"/>
                  <a:pt x="1408156" y="1540811"/>
                  <a:pt x="1425665" y="1538737"/>
                </a:cubicBezTo>
                <a:cubicBezTo>
                  <a:pt x="1463026" y="1538066"/>
                  <a:pt x="1499318" y="1534109"/>
                  <a:pt x="1534922" y="1534739"/>
                </a:cubicBezTo>
                <a:cubicBezTo>
                  <a:pt x="1550445" y="1535495"/>
                  <a:pt x="1566036" y="1525319"/>
                  <a:pt x="1582795" y="1526520"/>
                </a:cubicBezTo>
                <a:cubicBezTo>
                  <a:pt x="1600075" y="1525975"/>
                  <a:pt x="1618883" y="1525659"/>
                  <a:pt x="1636136" y="1523547"/>
                </a:cubicBezTo>
                <a:cubicBezTo>
                  <a:pt x="1672225" y="1522687"/>
                  <a:pt x="1709588" y="1522012"/>
                  <a:pt x="1745422" y="1521113"/>
                </a:cubicBezTo>
                <a:cubicBezTo>
                  <a:pt x="1672524" y="1510220"/>
                  <a:pt x="1599143" y="1500818"/>
                  <a:pt x="1523802" y="1495813"/>
                </a:cubicBezTo>
                <a:cubicBezTo>
                  <a:pt x="1533276" y="1484723"/>
                  <a:pt x="1545027" y="1488041"/>
                  <a:pt x="1553975" y="1490942"/>
                </a:cubicBezTo>
                <a:cubicBezTo>
                  <a:pt x="1561622" y="1492085"/>
                  <a:pt x="1567510" y="1494528"/>
                  <a:pt x="1574313" y="1490854"/>
                </a:cubicBezTo>
                <a:cubicBezTo>
                  <a:pt x="1580861" y="1487143"/>
                  <a:pt x="1586134" y="1483241"/>
                  <a:pt x="1592252" y="1484156"/>
                </a:cubicBezTo>
                <a:cubicBezTo>
                  <a:pt x="1596840" y="1484841"/>
                  <a:pt x="1602729" y="1487284"/>
                  <a:pt x="1607317" y="1487969"/>
                </a:cubicBezTo>
                <a:cubicBezTo>
                  <a:pt x="1613435" y="1488884"/>
                  <a:pt x="1618708" y="1484982"/>
                  <a:pt x="1625054" y="1484366"/>
                </a:cubicBezTo>
                <a:cubicBezTo>
                  <a:pt x="1637680" y="1481824"/>
                  <a:pt x="1649458" y="1486711"/>
                  <a:pt x="1661693" y="1488539"/>
                </a:cubicBezTo>
                <a:cubicBezTo>
                  <a:pt x="1719362" y="1498459"/>
                  <a:pt x="1777423" y="1504008"/>
                  <a:pt x="1835284" y="1512655"/>
                </a:cubicBezTo>
                <a:cubicBezTo>
                  <a:pt x="1891347" y="1522857"/>
                  <a:pt x="1947676" y="1531274"/>
                  <a:pt x="2003816" y="1540966"/>
                </a:cubicBezTo>
                <a:cubicBezTo>
                  <a:pt x="2017581" y="1543023"/>
                  <a:pt x="2029332" y="1546341"/>
                  <a:pt x="2043096" y="1548398"/>
                </a:cubicBezTo>
                <a:cubicBezTo>
                  <a:pt x="2044625" y="1548627"/>
                  <a:pt x="2053572" y="1551528"/>
                  <a:pt x="2053148" y="1543907"/>
                </a:cubicBezTo>
                <a:cubicBezTo>
                  <a:pt x="2051003" y="1537334"/>
                  <a:pt x="2041370" y="1539021"/>
                  <a:pt x="2038311" y="1538564"/>
                </a:cubicBezTo>
                <a:cubicBezTo>
                  <a:pt x="2032193" y="1537649"/>
                  <a:pt x="2025849" y="1538265"/>
                  <a:pt x="2019730" y="1537350"/>
                </a:cubicBezTo>
                <a:cubicBezTo>
                  <a:pt x="2018456" y="1537161"/>
                  <a:pt x="2008208" y="1532503"/>
                  <a:pt x="2015240" y="1527300"/>
                </a:cubicBezTo>
                <a:cubicBezTo>
                  <a:pt x="2020513" y="1523398"/>
                  <a:pt x="2027447" y="1527560"/>
                  <a:pt x="2033794" y="1526946"/>
                </a:cubicBezTo>
                <a:cubicBezTo>
                  <a:pt x="2039911" y="1527859"/>
                  <a:pt x="2047786" y="1527473"/>
                  <a:pt x="2053904" y="1528387"/>
                </a:cubicBezTo>
                <a:cubicBezTo>
                  <a:pt x="2055275" y="1519212"/>
                  <a:pt x="2054888" y="1511338"/>
                  <a:pt x="2054500" y="1503463"/>
                </a:cubicBezTo>
                <a:cubicBezTo>
                  <a:pt x="2049913" y="1502777"/>
                  <a:pt x="2047082" y="1500791"/>
                  <a:pt x="2046468" y="1494446"/>
                </a:cubicBezTo>
                <a:cubicBezTo>
                  <a:pt x="2043283" y="1473907"/>
                  <a:pt x="2034494" y="1480410"/>
                  <a:pt x="2024043" y="1478849"/>
                </a:cubicBezTo>
                <a:cubicBezTo>
                  <a:pt x="2022513" y="1478620"/>
                  <a:pt x="2015095" y="1475948"/>
                  <a:pt x="2018840" y="1471818"/>
                </a:cubicBezTo>
                <a:cubicBezTo>
                  <a:pt x="2021283" y="1465930"/>
                  <a:pt x="2029975" y="1468792"/>
                  <a:pt x="2033289" y="1469287"/>
                </a:cubicBezTo>
                <a:cubicBezTo>
                  <a:pt x="2047026" y="1469777"/>
                  <a:pt x="2059490" y="1470076"/>
                  <a:pt x="2071725" y="1471904"/>
                </a:cubicBezTo>
                <a:cubicBezTo>
                  <a:pt x="2097239" y="1477280"/>
                  <a:pt x="2124081" y="1485981"/>
                  <a:pt x="2146925" y="1498775"/>
                </a:cubicBezTo>
                <a:cubicBezTo>
                  <a:pt x="2152813" y="1501218"/>
                  <a:pt x="2158703" y="1503662"/>
                  <a:pt x="2164591" y="1506105"/>
                </a:cubicBezTo>
                <a:cubicBezTo>
                  <a:pt x="2168951" y="1508319"/>
                  <a:pt x="2176369" y="1510991"/>
                  <a:pt x="2178297" y="1517272"/>
                </a:cubicBezTo>
                <a:cubicBezTo>
                  <a:pt x="2181514" y="1527133"/>
                  <a:pt x="2176398" y="1540438"/>
                  <a:pt x="2174799" y="1551143"/>
                </a:cubicBezTo>
                <a:cubicBezTo>
                  <a:pt x="2152800" y="1543165"/>
                  <a:pt x="2130774" y="1533620"/>
                  <a:pt x="2109231" y="1522585"/>
                </a:cubicBezTo>
                <a:cubicBezTo>
                  <a:pt x="2100512" y="1518155"/>
                  <a:pt x="2091337" y="1516784"/>
                  <a:pt x="2090753" y="1499761"/>
                </a:cubicBezTo>
                <a:cubicBezTo>
                  <a:pt x="2091280" y="1485769"/>
                  <a:pt x="2070512" y="1490482"/>
                  <a:pt x="2065923" y="1489797"/>
                </a:cubicBezTo>
                <a:cubicBezTo>
                  <a:pt x="2064134" y="1501776"/>
                  <a:pt x="2073538" y="1501618"/>
                  <a:pt x="2077898" y="1503833"/>
                </a:cubicBezTo>
                <a:cubicBezTo>
                  <a:pt x="2072624" y="1507734"/>
                  <a:pt x="2067351" y="1511637"/>
                  <a:pt x="2062077" y="1515539"/>
                </a:cubicBezTo>
                <a:cubicBezTo>
                  <a:pt x="2063149" y="1518826"/>
                  <a:pt x="2065751" y="1522340"/>
                  <a:pt x="2068353" y="1525857"/>
                </a:cubicBezTo>
                <a:cubicBezTo>
                  <a:pt x="2067210" y="1533502"/>
                  <a:pt x="2066067" y="1541148"/>
                  <a:pt x="2064925" y="1548794"/>
                </a:cubicBezTo>
                <a:cubicBezTo>
                  <a:pt x="2071957" y="1543592"/>
                  <a:pt x="2077819" y="1544468"/>
                  <a:pt x="2083936" y="1545382"/>
                </a:cubicBezTo>
                <a:cubicBezTo>
                  <a:pt x="2083288" y="1549714"/>
                  <a:pt x="2082603" y="1554303"/>
                  <a:pt x="2081689" y="1560419"/>
                </a:cubicBezTo>
                <a:cubicBezTo>
                  <a:pt x="2086277" y="1561104"/>
                  <a:pt x="2090865" y="1561790"/>
                  <a:pt x="2095453" y="1562475"/>
                </a:cubicBezTo>
                <a:cubicBezTo>
                  <a:pt x="2096786" y="1553555"/>
                  <a:pt x="2087191" y="1554988"/>
                  <a:pt x="2088524" y="1546067"/>
                </a:cubicBezTo>
                <a:cubicBezTo>
                  <a:pt x="2198708" y="1579468"/>
                  <a:pt x="2306412" y="1619017"/>
                  <a:pt x="2413441" y="1661327"/>
                </a:cubicBezTo>
                <a:cubicBezTo>
                  <a:pt x="2438297" y="1672858"/>
                  <a:pt x="2464656" y="1683051"/>
                  <a:pt x="2489740" y="1693052"/>
                </a:cubicBezTo>
                <a:cubicBezTo>
                  <a:pt x="2502792" y="1698129"/>
                  <a:pt x="2515870" y="1704774"/>
                  <a:pt x="2527648" y="1709661"/>
                </a:cubicBezTo>
                <a:cubicBezTo>
                  <a:pt x="2535067" y="1712333"/>
                  <a:pt x="2541184" y="1713247"/>
                  <a:pt x="2546588" y="1717181"/>
                </a:cubicBezTo>
                <a:cubicBezTo>
                  <a:pt x="2552515" y="1719370"/>
                  <a:pt x="2555961" y="1727701"/>
                  <a:pt x="2563380" y="1730373"/>
                </a:cubicBezTo>
                <a:cubicBezTo>
                  <a:pt x="2587980" y="1741867"/>
                  <a:pt x="2614111" y="1753587"/>
                  <a:pt x="2640241" y="1765309"/>
                </a:cubicBezTo>
                <a:cubicBezTo>
                  <a:pt x="2664868" y="1778369"/>
                  <a:pt x="2689508" y="1789608"/>
                  <a:pt x="2715049" y="1796551"/>
                </a:cubicBezTo>
                <a:cubicBezTo>
                  <a:pt x="2716611" y="1786101"/>
                  <a:pt x="2711566" y="1788474"/>
                  <a:pt x="2706978" y="1787789"/>
                </a:cubicBezTo>
                <a:cubicBezTo>
                  <a:pt x="2699104" y="1788175"/>
                  <a:pt x="2692985" y="1787261"/>
                  <a:pt x="2687782" y="1780231"/>
                </a:cubicBezTo>
                <a:cubicBezTo>
                  <a:pt x="2682350" y="1774728"/>
                  <a:pt x="2676946" y="1770794"/>
                  <a:pt x="2671056" y="1768350"/>
                </a:cubicBezTo>
                <a:cubicBezTo>
                  <a:pt x="2666697" y="1766135"/>
                  <a:pt x="2660580" y="1765221"/>
                  <a:pt x="2656906" y="1758419"/>
                </a:cubicBezTo>
                <a:cubicBezTo>
                  <a:pt x="2653231" y="1751617"/>
                  <a:pt x="2655904" y="1744200"/>
                  <a:pt x="2650015" y="1741756"/>
                </a:cubicBezTo>
                <a:cubicBezTo>
                  <a:pt x="2642596" y="1739083"/>
                  <a:pt x="2636506" y="1739737"/>
                  <a:pt x="2628859" y="1738594"/>
                </a:cubicBezTo>
                <a:cubicBezTo>
                  <a:pt x="2625571" y="1739667"/>
                  <a:pt x="2614181" y="1742654"/>
                  <a:pt x="2614023" y="1733251"/>
                </a:cubicBezTo>
                <a:cubicBezTo>
                  <a:pt x="2613370" y="1727160"/>
                  <a:pt x="2615813" y="1721272"/>
                  <a:pt x="2616727" y="1715155"/>
                </a:cubicBezTo>
                <a:cubicBezTo>
                  <a:pt x="2612139" y="1714469"/>
                  <a:pt x="2610768" y="1723644"/>
                  <a:pt x="2610120" y="1727977"/>
                </a:cubicBezTo>
                <a:cubicBezTo>
                  <a:pt x="2596801" y="1724684"/>
                  <a:pt x="2583521" y="1721136"/>
                  <a:pt x="2573114" y="1707074"/>
                </a:cubicBezTo>
                <a:cubicBezTo>
                  <a:pt x="2562708" y="1693013"/>
                  <a:pt x="2577456" y="1678019"/>
                  <a:pt x="2587508" y="1673528"/>
                </a:cubicBezTo>
                <a:cubicBezTo>
                  <a:pt x="2586632" y="1679391"/>
                  <a:pt x="2584189" y="1685278"/>
                  <a:pt x="2588320" y="1689023"/>
                </a:cubicBezTo>
                <a:cubicBezTo>
                  <a:pt x="2590385" y="1690895"/>
                  <a:pt x="2592622" y="1691620"/>
                  <a:pt x="2595076" y="1691987"/>
                </a:cubicBezTo>
                <a:lnTo>
                  <a:pt x="2602587" y="1692745"/>
                </a:lnTo>
                <a:lnTo>
                  <a:pt x="2602935" y="1692381"/>
                </a:lnTo>
                <a:lnTo>
                  <a:pt x="2602891" y="1692775"/>
                </a:lnTo>
                <a:lnTo>
                  <a:pt x="2603130" y="1692799"/>
                </a:lnTo>
                <a:lnTo>
                  <a:pt x="2602870" y="1692963"/>
                </a:lnTo>
                <a:lnTo>
                  <a:pt x="2602284" y="1698122"/>
                </a:lnTo>
                <a:cubicBezTo>
                  <a:pt x="2601159" y="1698732"/>
                  <a:pt x="2599597" y="1698110"/>
                  <a:pt x="2599016" y="1696466"/>
                </a:cubicBezTo>
                <a:lnTo>
                  <a:pt x="2601616" y="1693756"/>
                </a:lnTo>
                <a:lnTo>
                  <a:pt x="2597879" y="1696119"/>
                </a:lnTo>
                <a:cubicBezTo>
                  <a:pt x="2596135" y="1696444"/>
                  <a:pt x="2594288" y="1696168"/>
                  <a:pt x="2591995" y="1695825"/>
                </a:cubicBezTo>
                <a:cubicBezTo>
                  <a:pt x="2590623" y="1705001"/>
                  <a:pt x="2597171" y="1701289"/>
                  <a:pt x="2600458" y="1700216"/>
                </a:cubicBezTo>
                <a:cubicBezTo>
                  <a:pt x="2610548" y="1695471"/>
                  <a:pt x="2618327" y="1704450"/>
                  <a:pt x="2625516" y="1708652"/>
                </a:cubicBezTo>
                <a:cubicBezTo>
                  <a:pt x="2632705" y="1712853"/>
                  <a:pt x="2641170" y="1717244"/>
                  <a:pt x="2648816" y="1718387"/>
                </a:cubicBezTo>
                <a:cubicBezTo>
                  <a:pt x="2656234" y="1721059"/>
                  <a:pt x="2665639" y="1720901"/>
                  <a:pt x="2674587" y="1723801"/>
                </a:cubicBezTo>
                <a:cubicBezTo>
                  <a:pt x="2677417" y="1725787"/>
                  <a:pt x="2676274" y="1733433"/>
                  <a:pt x="2678876" y="1736949"/>
                </a:cubicBezTo>
                <a:cubicBezTo>
                  <a:pt x="2680830" y="1744797"/>
                  <a:pt x="2688933" y="1742881"/>
                  <a:pt x="2693267" y="1743528"/>
                </a:cubicBezTo>
                <a:cubicBezTo>
                  <a:pt x="2711808" y="1744997"/>
                  <a:pt x="2729285" y="1753601"/>
                  <a:pt x="2746925" y="1759364"/>
                </a:cubicBezTo>
                <a:cubicBezTo>
                  <a:pt x="2733029" y="1749471"/>
                  <a:pt x="2719297" y="1736736"/>
                  <a:pt x="2704460" y="1731392"/>
                </a:cubicBezTo>
                <a:cubicBezTo>
                  <a:pt x="2697043" y="1728720"/>
                  <a:pt x="2689167" y="1729107"/>
                  <a:pt x="2682462" y="1723414"/>
                </a:cubicBezTo>
                <a:cubicBezTo>
                  <a:pt x="2675500" y="1717685"/>
                  <a:pt x="2668310" y="1713483"/>
                  <a:pt x="2661121" y="1709282"/>
                </a:cubicBezTo>
                <a:cubicBezTo>
                  <a:pt x="2649343" y="1704395"/>
                  <a:pt x="2636520" y="1697789"/>
                  <a:pt x="2629362" y="1682910"/>
                </a:cubicBezTo>
                <a:cubicBezTo>
                  <a:pt x="2624617" y="1672820"/>
                  <a:pt x="2619572" y="1675193"/>
                  <a:pt x="2613937" y="1672788"/>
                </a:cubicBezTo>
                <a:cubicBezTo>
                  <a:pt x="2604990" y="1669887"/>
                  <a:pt x="2600016" y="1661328"/>
                  <a:pt x="2593767" y="1652572"/>
                </a:cubicBezTo>
                <a:cubicBezTo>
                  <a:pt x="2591552" y="1656931"/>
                  <a:pt x="2590866" y="1661524"/>
                  <a:pt x="2588651" y="1665882"/>
                </a:cubicBezTo>
                <a:cubicBezTo>
                  <a:pt x="2582376" y="1655560"/>
                  <a:pt x="2573657" y="1651131"/>
                  <a:pt x="2566468" y="1646930"/>
                </a:cubicBezTo>
                <a:cubicBezTo>
                  <a:pt x="2556447" y="1640743"/>
                  <a:pt x="2546912" y="1633064"/>
                  <a:pt x="2536663" y="1628407"/>
                </a:cubicBezTo>
                <a:cubicBezTo>
                  <a:pt x="2526415" y="1623748"/>
                  <a:pt x="2517925" y="1617789"/>
                  <a:pt x="2509880" y="1610594"/>
                </a:cubicBezTo>
                <a:cubicBezTo>
                  <a:pt x="2500088" y="1602877"/>
                  <a:pt x="2489154" y="1602807"/>
                  <a:pt x="2478677" y="1599679"/>
                </a:cubicBezTo>
                <a:cubicBezTo>
                  <a:pt x="2485639" y="1605408"/>
                  <a:pt x="2492371" y="1612668"/>
                  <a:pt x="2499370" y="1618143"/>
                </a:cubicBezTo>
                <a:cubicBezTo>
                  <a:pt x="2479489" y="1615173"/>
                  <a:pt x="2462699" y="1601980"/>
                  <a:pt x="2445744" y="1591631"/>
                </a:cubicBezTo>
                <a:cubicBezTo>
                  <a:pt x="2447731" y="1588801"/>
                  <a:pt x="2448417" y="1584213"/>
                  <a:pt x="2450402" y="1581383"/>
                </a:cubicBezTo>
                <a:cubicBezTo>
                  <a:pt x="2447572" y="1579397"/>
                  <a:pt x="2444742" y="1577411"/>
                  <a:pt x="2441684" y="1576953"/>
                </a:cubicBezTo>
                <a:cubicBezTo>
                  <a:pt x="2439698" y="1579784"/>
                  <a:pt x="2439012" y="1584371"/>
                  <a:pt x="2437025" y="1587201"/>
                </a:cubicBezTo>
                <a:cubicBezTo>
                  <a:pt x="2431751" y="1591103"/>
                  <a:pt x="2420889" y="1580099"/>
                  <a:pt x="2416986" y="1574826"/>
                </a:cubicBezTo>
                <a:cubicBezTo>
                  <a:pt x="2413111" y="1571120"/>
                  <a:pt x="2410737" y="1566076"/>
                  <a:pt x="2406377" y="1563861"/>
                </a:cubicBezTo>
                <a:cubicBezTo>
                  <a:pt x="2400260" y="1562947"/>
                  <a:pt x="2398432" y="1575181"/>
                  <a:pt x="2392315" y="1574267"/>
                </a:cubicBezTo>
                <a:cubicBezTo>
                  <a:pt x="2385969" y="1574882"/>
                  <a:pt x="2380308" y="1570909"/>
                  <a:pt x="2372890" y="1568237"/>
                </a:cubicBezTo>
                <a:cubicBezTo>
                  <a:pt x="2368303" y="1567552"/>
                  <a:pt x="2360225" y="1571035"/>
                  <a:pt x="2356551" y="1564232"/>
                </a:cubicBezTo>
                <a:cubicBezTo>
                  <a:pt x="2351190" y="1547798"/>
                  <a:pt x="2367072" y="1554861"/>
                  <a:pt x="2368900" y="1542628"/>
                </a:cubicBezTo>
                <a:cubicBezTo>
                  <a:pt x="2361241" y="1543307"/>
                  <a:pt x="2355391" y="1540608"/>
                  <a:pt x="2349007" y="1541479"/>
                </a:cubicBezTo>
                <a:lnTo>
                  <a:pt x="2342306" y="1542500"/>
                </a:lnTo>
                <a:lnTo>
                  <a:pt x="2339408" y="1542943"/>
                </a:lnTo>
                <a:cubicBezTo>
                  <a:pt x="2336182" y="1543601"/>
                  <a:pt x="2332952" y="1544291"/>
                  <a:pt x="2329779" y="1544598"/>
                </a:cubicBezTo>
                <a:cubicBezTo>
                  <a:pt x="2326493" y="1545670"/>
                  <a:pt x="2315584" y="1547167"/>
                  <a:pt x="2313211" y="1542122"/>
                </a:cubicBezTo>
                <a:cubicBezTo>
                  <a:pt x="2312368" y="1537306"/>
                  <a:pt x="2318941" y="1535162"/>
                  <a:pt x="2320216" y="1535353"/>
                </a:cubicBezTo>
                <a:cubicBezTo>
                  <a:pt x="2324804" y="1536038"/>
                  <a:pt x="2330464" y="1540011"/>
                  <a:pt x="2335510" y="1537638"/>
                </a:cubicBezTo>
                <a:cubicBezTo>
                  <a:pt x="2340517" y="1535520"/>
                  <a:pt x="2338143" y="1530476"/>
                  <a:pt x="2335085" y="1530018"/>
                </a:cubicBezTo>
                <a:cubicBezTo>
                  <a:pt x="2324836" y="1525360"/>
                  <a:pt x="2314158" y="1525327"/>
                  <a:pt x="2305793" y="1539450"/>
                </a:cubicBezTo>
                <a:cubicBezTo>
                  <a:pt x="2299061" y="1532192"/>
                  <a:pt x="2292519" y="1523657"/>
                  <a:pt x="2285786" y="1516398"/>
                </a:cubicBezTo>
                <a:cubicBezTo>
                  <a:pt x="2285101" y="1520986"/>
                  <a:pt x="2284415" y="1525574"/>
                  <a:pt x="2283767" y="1529906"/>
                </a:cubicBezTo>
                <a:cubicBezTo>
                  <a:pt x="2275010" y="1525731"/>
                  <a:pt x="2266318" y="1522869"/>
                  <a:pt x="2257600" y="1518439"/>
                </a:cubicBezTo>
                <a:cubicBezTo>
                  <a:pt x="2258741" y="1510793"/>
                  <a:pt x="2267460" y="1515223"/>
                  <a:pt x="2268832" y="1506048"/>
                </a:cubicBezTo>
                <a:cubicBezTo>
                  <a:pt x="2264244" y="1505362"/>
                  <a:pt x="2259884" y="1503148"/>
                  <a:pt x="2255068" y="1503991"/>
                </a:cubicBezTo>
                <a:cubicBezTo>
                  <a:pt x="2248722" y="1504606"/>
                  <a:pt x="2249337" y="1510951"/>
                  <a:pt x="2248423" y="1517068"/>
                </a:cubicBezTo>
                <a:cubicBezTo>
                  <a:pt x="2242305" y="1516154"/>
                  <a:pt x="2213928" y="1519469"/>
                  <a:pt x="2214875" y="1502675"/>
                </a:cubicBezTo>
                <a:cubicBezTo>
                  <a:pt x="2214030" y="1497859"/>
                  <a:pt x="2216246" y="1493500"/>
                  <a:pt x="2215173" y="1490213"/>
                </a:cubicBezTo>
                <a:cubicBezTo>
                  <a:pt x="2211271" y="1484940"/>
                  <a:pt x="2203395" y="1485326"/>
                  <a:pt x="2198808" y="1484641"/>
                </a:cubicBezTo>
                <a:cubicBezTo>
                  <a:pt x="2182214" y="1480598"/>
                  <a:pt x="2167633" y="1475292"/>
                  <a:pt x="2152568" y="1471477"/>
                </a:cubicBezTo>
                <a:cubicBezTo>
                  <a:pt x="2122922" y="1462357"/>
                  <a:pt x="2092563" y="1456258"/>
                  <a:pt x="2062917" y="1447138"/>
                </a:cubicBezTo>
                <a:cubicBezTo>
                  <a:pt x="2037821" y="1438958"/>
                  <a:pt x="2012121" y="1422611"/>
                  <a:pt x="1985464" y="1424881"/>
                </a:cubicBezTo>
                <a:cubicBezTo>
                  <a:pt x="1982177" y="1425953"/>
                  <a:pt x="1977360" y="1426796"/>
                  <a:pt x="1974530" y="1424810"/>
                </a:cubicBezTo>
                <a:cubicBezTo>
                  <a:pt x="1969943" y="1424125"/>
                  <a:pt x="1967569" y="1419080"/>
                  <a:pt x="1964738" y="1417094"/>
                </a:cubicBezTo>
                <a:cubicBezTo>
                  <a:pt x="1952961" y="1412207"/>
                  <a:pt x="1938740" y="1413209"/>
                  <a:pt x="1926762" y="1411419"/>
                </a:cubicBezTo>
                <a:cubicBezTo>
                  <a:pt x="1896402" y="1405319"/>
                  <a:pt x="1865842" y="1402316"/>
                  <a:pt x="1833981" y="1397555"/>
                </a:cubicBezTo>
                <a:cubicBezTo>
                  <a:pt x="1772606" y="1391510"/>
                  <a:pt x="1710774" y="1388524"/>
                  <a:pt x="1649856" y="1379421"/>
                </a:cubicBezTo>
                <a:cubicBezTo>
                  <a:pt x="1636347" y="1377402"/>
                  <a:pt x="1622584" y="1375345"/>
                  <a:pt x="1609048" y="1371760"/>
                </a:cubicBezTo>
                <a:cubicBezTo>
                  <a:pt x="1604689" y="1369545"/>
                  <a:pt x="1598571" y="1368631"/>
                  <a:pt x="1595899" y="1376048"/>
                </a:cubicBezTo>
                <a:cubicBezTo>
                  <a:pt x="1591534" y="1386079"/>
                  <a:pt x="1587860" y="1379276"/>
                  <a:pt x="1583462" y="1377316"/>
                </a:cubicBezTo>
                <a:cubicBezTo>
                  <a:pt x="1555548" y="1365328"/>
                  <a:pt x="1526027" y="1376290"/>
                  <a:pt x="1497427" y="1368889"/>
                </a:cubicBezTo>
                <a:cubicBezTo>
                  <a:pt x="1499217" y="1356911"/>
                  <a:pt x="1511452" y="1358739"/>
                  <a:pt x="1516041" y="1359424"/>
                </a:cubicBezTo>
                <a:cubicBezTo>
                  <a:pt x="1528275" y="1361253"/>
                  <a:pt x="1540738" y="1361552"/>
                  <a:pt x="1551671" y="1361623"/>
                </a:cubicBezTo>
                <a:cubicBezTo>
                  <a:pt x="1583990" y="1363325"/>
                  <a:pt x="1615007" y="1363270"/>
                  <a:pt x="1646279" y="1363252"/>
                </a:cubicBezTo>
                <a:cubicBezTo>
                  <a:pt x="1661545" y="1363971"/>
                  <a:pt x="1677068" y="1364727"/>
                  <a:pt x="1691060" y="1365255"/>
                </a:cubicBezTo>
                <a:cubicBezTo>
                  <a:pt x="1706327" y="1365973"/>
                  <a:pt x="1720091" y="1368029"/>
                  <a:pt x="1734311" y="1367027"/>
                </a:cubicBezTo>
                <a:cubicBezTo>
                  <a:pt x="1743716" y="1366869"/>
                  <a:pt x="1754237" y="1357498"/>
                  <a:pt x="1761883" y="1358642"/>
                </a:cubicBezTo>
                <a:cubicBezTo>
                  <a:pt x="1766700" y="1357798"/>
                  <a:pt x="1765786" y="1363914"/>
                  <a:pt x="1766630" y="1368730"/>
                </a:cubicBezTo>
                <a:cubicBezTo>
                  <a:pt x="1768775" y="1375304"/>
                  <a:pt x="1773590" y="1374460"/>
                  <a:pt x="1778407" y="1373616"/>
                </a:cubicBezTo>
                <a:cubicBezTo>
                  <a:pt x="1803764" y="1369589"/>
                  <a:pt x="1829535" y="1375003"/>
                  <a:pt x="1855278" y="1378850"/>
                </a:cubicBezTo>
                <a:cubicBezTo>
                  <a:pt x="1885635" y="1384950"/>
                  <a:pt x="1916196" y="1387953"/>
                  <a:pt x="1946756" y="1390956"/>
                </a:cubicBezTo>
                <a:cubicBezTo>
                  <a:pt x="1957461" y="1392556"/>
                  <a:pt x="1971911" y="1390025"/>
                  <a:pt x="1981702" y="1397742"/>
                </a:cubicBezTo>
                <a:cubicBezTo>
                  <a:pt x="1987361" y="1401715"/>
                  <a:pt x="1991009" y="1406950"/>
                  <a:pt x="1997127" y="1407863"/>
                </a:cubicBezTo>
                <a:cubicBezTo>
                  <a:pt x="2005002" y="1407477"/>
                  <a:pt x="2014179" y="1408848"/>
                  <a:pt x="2021825" y="1409991"/>
                </a:cubicBezTo>
                <a:cubicBezTo>
                  <a:pt x="2051928" y="1416053"/>
                  <a:pt x="2080757" y="1421924"/>
                  <a:pt x="2111088" y="1426456"/>
                </a:cubicBezTo>
                <a:cubicBezTo>
                  <a:pt x="2099082" y="1423099"/>
                  <a:pt x="2087559" y="1418250"/>
                  <a:pt x="2075553" y="1414893"/>
                </a:cubicBezTo>
                <a:cubicBezTo>
                  <a:pt x="2066605" y="1411992"/>
                  <a:pt x="2055672" y="1411922"/>
                  <a:pt x="2046954" y="1407493"/>
                </a:cubicBezTo>
                <a:cubicBezTo>
                  <a:pt x="2042848" y="1405316"/>
                  <a:pt x="2041521" y="1401991"/>
                  <a:pt x="2040868" y="1395900"/>
                </a:cubicBezTo>
                <a:cubicBezTo>
                  <a:pt x="2040508" y="1389593"/>
                  <a:pt x="2035462" y="1391966"/>
                  <a:pt x="2032403" y="1391509"/>
                </a:cubicBezTo>
                <a:cubicBezTo>
                  <a:pt x="2021698" y="1389909"/>
                  <a:pt x="2009922" y="1385022"/>
                  <a:pt x="2000130" y="1377306"/>
                </a:cubicBezTo>
                <a:cubicBezTo>
                  <a:pt x="1999444" y="1381894"/>
                  <a:pt x="1999831" y="1389768"/>
                  <a:pt x="1995307" y="1390395"/>
                </a:cubicBezTo>
                <a:cubicBezTo>
                  <a:pt x="1991766" y="1391429"/>
                  <a:pt x="1984374" y="1390325"/>
                  <a:pt x="1985478" y="1382933"/>
                </a:cubicBezTo>
                <a:cubicBezTo>
                  <a:pt x="1988536" y="1383391"/>
                  <a:pt x="1991596" y="1383848"/>
                  <a:pt x="1994399" y="1384267"/>
                </a:cubicBezTo>
                <a:cubicBezTo>
                  <a:pt x="1995770" y="1375092"/>
                  <a:pt x="1988607" y="1372458"/>
                  <a:pt x="1984862" y="1376588"/>
                </a:cubicBezTo>
                <a:cubicBezTo>
                  <a:pt x="1981118" y="1380719"/>
                  <a:pt x="1980014" y="1388109"/>
                  <a:pt x="1973668" y="1388725"/>
                </a:cubicBezTo>
                <a:cubicBezTo>
                  <a:pt x="1972139" y="1388496"/>
                  <a:pt x="1962963" y="1387125"/>
                  <a:pt x="1961853" y="1384093"/>
                </a:cubicBezTo>
                <a:cubicBezTo>
                  <a:pt x="1960780" y="1380806"/>
                  <a:pt x="1963224" y="1374918"/>
                  <a:pt x="1963681" y="1371859"/>
                </a:cubicBezTo>
                <a:cubicBezTo>
                  <a:pt x="1942525" y="1368699"/>
                  <a:pt x="1919356" y="1366800"/>
                  <a:pt x="1896188" y="1364900"/>
                </a:cubicBezTo>
                <a:lnTo>
                  <a:pt x="1897107" y="1363222"/>
                </a:lnTo>
                <a:lnTo>
                  <a:pt x="1896348" y="1363272"/>
                </a:lnTo>
                <a:cubicBezTo>
                  <a:pt x="1895846" y="1362991"/>
                  <a:pt x="1895671" y="1362137"/>
                  <a:pt x="1895200" y="1361240"/>
                </a:cubicBezTo>
                <a:lnTo>
                  <a:pt x="1896722" y="1359349"/>
                </a:lnTo>
                <a:lnTo>
                  <a:pt x="1892541" y="1359666"/>
                </a:lnTo>
                <a:cubicBezTo>
                  <a:pt x="1884437" y="1361582"/>
                  <a:pt x="1877705" y="1354322"/>
                  <a:pt x="1870515" y="1350121"/>
                </a:cubicBezTo>
                <a:cubicBezTo>
                  <a:pt x="1854606" y="1341490"/>
                  <a:pt x="1833539" y="1358666"/>
                  <a:pt x="1820302" y="1342618"/>
                </a:cubicBezTo>
                <a:cubicBezTo>
                  <a:pt x="1818316" y="1345448"/>
                  <a:pt x="1818017" y="1357909"/>
                  <a:pt x="1813430" y="1357224"/>
                </a:cubicBezTo>
                <a:cubicBezTo>
                  <a:pt x="1808841" y="1356538"/>
                  <a:pt x="1811970" y="1346062"/>
                  <a:pt x="1812656" y="1341475"/>
                </a:cubicBezTo>
                <a:cubicBezTo>
                  <a:pt x="1688174" y="1332254"/>
                  <a:pt x="1563475" y="1322740"/>
                  <a:pt x="1438466" y="1327509"/>
                </a:cubicBezTo>
                <a:cubicBezTo>
                  <a:pt x="1313203" y="1332241"/>
                  <a:pt x="1186861" y="1345930"/>
                  <a:pt x="1061108" y="1364400"/>
                </a:cubicBezTo>
                <a:cubicBezTo>
                  <a:pt x="1045129" y="1366701"/>
                  <a:pt x="1029405" y="1369043"/>
                  <a:pt x="1011897" y="1371116"/>
                </a:cubicBezTo>
                <a:cubicBezTo>
                  <a:pt x="1013953" y="1357353"/>
                  <a:pt x="1026644" y="1356123"/>
                  <a:pt x="1033220" y="1353978"/>
                </a:cubicBezTo>
                <a:cubicBezTo>
                  <a:pt x="1049427" y="1350147"/>
                  <a:pt x="1063812" y="1346304"/>
                  <a:pt x="1080019" y="1342472"/>
                </a:cubicBezTo>
                <a:cubicBezTo>
                  <a:pt x="1110649" y="1334543"/>
                  <a:pt x="1141762" y="1325122"/>
                  <a:pt x="1173694" y="1318950"/>
                </a:cubicBezTo>
                <a:cubicBezTo>
                  <a:pt x="1204542" y="1311314"/>
                  <a:pt x="1235558" y="1311258"/>
                  <a:pt x="1265275" y="1309446"/>
                </a:cubicBezTo>
                <a:cubicBezTo>
                  <a:pt x="1296775" y="1307899"/>
                  <a:pt x="1328250" y="1304786"/>
                  <a:pt x="1359723" y="1301673"/>
                </a:cubicBezTo>
                <a:cubicBezTo>
                  <a:pt x="1391224" y="1300126"/>
                  <a:pt x="1422660" y="1297268"/>
                  <a:pt x="1452632" y="1295493"/>
                </a:cubicBezTo>
                <a:cubicBezTo>
                  <a:pt x="1483877" y="1293909"/>
                  <a:pt x="1512908" y="1296683"/>
                  <a:pt x="1544637" y="1293609"/>
                </a:cubicBezTo>
                <a:cubicBezTo>
                  <a:pt x="1558831" y="1291039"/>
                  <a:pt x="1572209" y="1285221"/>
                  <a:pt x="1586658" y="1282690"/>
                </a:cubicBezTo>
                <a:cubicBezTo>
                  <a:pt x="1601069" y="1280415"/>
                  <a:pt x="1616565" y="1279603"/>
                  <a:pt x="1632315" y="1278831"/>
                </a:cubicBezTo>
                <a:cubicBezTo>
                  <a:pt x="1663587" y="1278813"/>
                  <a:pt x="1694147" y="1281817"/>
                  <a:pt x="1724707" y="1284820"/>
                </a:cubicBezTo>
                <a:cubicBezTo>
                  <a:pt x="1729524" y="1283976"/>
                  <a:pt x="1734112" y="1284661"/>
                  <a:pt x="1738700" y="1285347"/>
                </a:cubicBezTo>
                <a:cubicBezTo>
                  <a:pt x="1738014" y="1289935"/>
                  <a:pt x="1737329" y="1294523"/>
                  <a:pt x="1736415" y="1300640"/>
                </a:cubicBezTo>
                <a:cubicBezTo>
                  <a:pt x="1766817" y="1294239"/>
                  <a:pt x="1798089" y="1294222"/>
                  <a:pt x="1826891" y="1298526"/>
                </a:cubicBezTo>
                <a:cubicBezTo>
                  <a:pt x="1834766" y="1298139"/>
                  <a:pt x="1842184" y="1300811"/>
                  <a:pt x="1848302" y="1301725"/>
                </a:cubicBezTo>
                <a:cubicBezTo>
                  <a:pt x="1852889" y="1302411"/>
                  <a:pt x="1855694" y="1302830"/>
                  <a:pt x="1860281" y="1303515"/>
                </a:cubicBezTo>
                <a:cubicBezTo>
                  <a:pt x="1862267" y="1300685"/>
                  <a:pt x="1864254" y="1297856"/>
                  <a:pt x="1867541" y="1296784"/>
                </a:cubicBezTo>
                <a:cubicBezTo>
                  <a:pt x="1873886" y="1296169"/>
                  <a:pt x="1879547" y="1300141"/>
                  <a:pt x="1885664" y="1301055"/>
                </a:cubicBezTo>
                <a:cubicBezTo>
                  <a:pt x="1893083" y="1303727"/>
                  <a:pt x="1902258" y="1305098"/>
                  <a:pt x="1909650" y="1306202"/>
                </a:cubicBezTo>
                <a:cubicBezTo>
                  <a:pt x="1970111" y="1318364"/>
                  <a:pt x="2031644" y="1333812"/>
                  <a:pt x="2091648" y="1349033"/>
                </a:cubicBezTo>
                <a:cubicBezTo>
                  <a:pt x="2151207" y="1365488"/>
                  <a:pt x="2212741" y="1380937"/>
                  <a:pt x="2272288" y="1399215"/>
                </a:cubicBezTo>
                <a:cubicBezTo>
                  <a:pt x="2331835" y="1417493"/>
                  <a:pt x="2390212" y="1441850"/>
                  <a:pt x="2447126" y="1467291"/>
                </a:cubicBezTo>
                <a:cubicBezTo>
                  <a:pt x="2562407" y="1518910"/>
                  <a:pt x="2676071" y="1577846"/>
                  <a:pt x="2788260" y="1639687"/>
                </a:cubicBezTo>
                <a:cubicBezTo>
                  <a:pt x="2844488" y="1669715"/>
                  <a:pt x="2901496" y="1703246"/>
                  <a:pt x="2957494" y="1734808"/>
                </a:cubicBezTo>
                <a:cubicBezTo>
                  <a:pt x="2986252" y="1751613"/>
                  <a:pt x="3013455" y="1766622"/>
                  <a:pt x="3041958" y="1783387"/>
                </a:cubicBezTo>
                <a:lnTo>
                  <a:pt x="3077475" y="1802152"/>
                </a:lnTo>
                <a:lnTo>
                  <a:pt x="3077915" y="1799377"/>
                </a:lnTo>
                <a:cubicBezTo>
                  <a:pt x="3077362" y="1798177"/>
                  <a:pt x="3076441" y="1797438"/>
                  <a:pt x="3076441" y="1797438"/>
                </a:cubicBezTo>
                <a:lnTo>
                  <a:pt x="3075244" y="1790088"/>
                </a:lnTo>
                <a:lnTo>
                  <a:pt x="3086636" y="1807356"/>
                </a:lnTo>
                <a:lnTo>
                  <a:pt x="3098301" y="1814551"/>
                </a:lnTo>
                <a:lnTo>
                  <a:pt x="2954486" y="1594502"/>
                </a:lnTo>
                <a:cubicBezTo>
                  <a:pt x="2848592" y="1430061"/>
                  <a:pt x="2745416" y="1265087"/>
                  <a:pt x="2649577" y="1099836"/>
                </a:cubicBezTo>
                <a:cubicBezTo>
                  <a:pt x="2659851" y="1109111"/>
                  <a:pt x="2665062" y="1119039"/>
                  <a:pt x="2672697" y="1130410"/>
                </a:cubicBezTo>
                <a:cubicBezTo>
                  <a:pt x="2680504" y="1137459"/>
                  <a:pt x="2699541" y="1172555"/>
                  <a:pt x="2691017" y="1151428"/>
                </a:cubicBezTo>
                <a:cubicBezTo>
                  <a:pt x="2682214" y="1124825"/>
                  <a:pt x="2643997" y="1090319"/>
                  <a:pt x="2657490" y="1070417"/>
                </a:cubicBezTo>
                <a:cubicBezTo>
                  <a:pt x="2694609" y="1121838"/>
                  <a:pt x="2730945" y="1173300"/>
                  <a:pt x="2765227" y="1222906"/>
                </a:cubicBezTo>
                <a:cubicBezTo>
                  <a:pt x="2760639" y="1232941"/>
                  <a:pt x="2782657" y="1234166"/>
                  <a:pt x="2765227" y="1222906"/>
                </a:cubicBezTo>
                <a:cubicBezTo>
                  <a:pt x="2781663" y="1214613"/>
                  <a:pt x="2790465" y="1241216"/>
                  <a:pt x="2798512" y="1252958"/>
                </a:cubicBezTo>
                <a:cubicBezTo>
                  <a:pt x="2803443" y="1257410"/>
                  <a:pt x="2809035" y="1261340"/>
                  <a:pt x="2814707" y="1265901"/>
                </a:cubicBezTo>
                <a:lnTo>
                  <a:pt x="2824239" y="1275466"/>
                </a:lnTo>
                <a:lnTo>
                  <a:pt x="2821375" y="1270222"/>
                </a:lnTo>
                <a:cubicBezTo>
                  <a:pt x="2814697" y="1257270"/>
                  <a:pt x="2808608" y="1244747"/>
                  <a:pt x="2802864" y="1232437"/>
                </a:cubicBezTo>
                <a:lnTo>
                  <a:pt x="2790657" y="1205325"/>
                </a:lnTo>
                <a:lnTo>
                  <a:pt x="2792295" y="1207619"/>
                </a:lnTo>
                <a:cubicBezTo>
                  <a:pt x="2795836" y="1213256"/>
                  <a:pt x="2799860" y="1220599"/>
                  <a:pt x="2803883" y="1226992"/>
                </a:cubicBezTo>
                <a:lnTo>
                  <a:pt x="2805140" y="1228789"/>
                </a:lnTo>
                <a:lnTo>
                  <a:pt x="2810082" y="1239749"/>
                </a:lnTo>
                <a:cubicBezTo>
                  <a:pt x="2815765" y="1251757"/>
                  <a:pt x="2821597" y="1263412"/>
                  <a:pt x="2827576" y="1274439"/>
                </a:cubicBezTo>
                <a:lnTo>
                  <a:pt x="2833939" y="1285883"/>
                </a:lnTo>
                <a:lnTo>
                  <a:pt x="2850754" y="1307250"/>
                </a:lnTo>
                <a:cubicBezTo>
                  <a:pt x="2868661" y="1333736"/>
                  <a:pt x="2883116" y="1364973"/>
                  <a:pt x="2902482" y="1393093"/>
                </a:cubicBezTo>
                <a:lnTo>
                  <a:pt x="3098060" y="1692901"/>
                </a:lnTo>
                <a:lnTo>
                  <a:pt x="3096163" y="1691051"/>
                </a:lnTo>
                <a:cubicBezTo>
                  <a:pt x="3099485" y="1690687"/>
                  <a:pt x="3101366" y="1707852"/>
                  <a:pt x="3101366" y="1707852"/>
                </a:cubicBezTo>
                <a:cubicBezTo>
                  <a:pt x="3102458" y="1717818"/>
                  <a:pt x="3094721" y="1708580"/>
                  <a:pt x="3096238" y="1722422"/>
                </a:cubicBezTo>
                <a:cubicBezTo>
                  <a:pt x="3100653" y="1732025"/>
                  <a:pt x="3114208" y="1758558"/>
                  <a:pt x="3123097" y="1778315"/>
                </a:cubicBezTo>
                <a:lnTo>
                  <a:pt x="3161265" y="1854136"/>
                </a:lnTo>
                <a:lnTo>
                  <a:pt x="3168044" y="1858384"/>
                </a:lnTo>
                <a:cubicBezTo>
                  <a:pt x="3178897" y="1865099"/>
                  <a:pt x="3188425" y="1870871"/>
                  <a:pt x="3194853" y="1874502"/>
                </a:cubicBezTo>
                <a:lnTo>
                  <a:pt x="3210983" y="1882627"/>
                </a:lnTo>
                <a:lnTo>
                  <a:pt x="3189127" y="1843926"/>
                </a:lnTo>
                <a:lnTo>
                  <a:pt x="3171889" y="1805399"/>
                </a:lnTo>
                <a:lnTo>
                  <a:pt x="3230862" y="1892640"/>
                </a:lnTo>
                <a:lnTo>
                  <a:pt x="3256034" y="1905318"/>
                </a:lnTo>
                <a:lnTo>
                  <a:pt x="3136403" y="1721628"/>
                </a:lnTo>
                <a:lnTo>
                  <a:pt x="3133963" y="1717800"/>
                </a:lnTo>
                <a:lnTo>
                  <a:pt x="3133234" y="1717344"/>
                </a:lnTo>
                <a:lnTo>
                  <a:pt x="3133299" y="1716759"/>
                </a:lnTo>
                <a:lnTo>
                  <a:pt x="3125851" y="1705078"/>
                </a:lnTo>
                <a:lnTo>
                  <a:pt x="3125817" y="1705637"/>
                </a:lnTo>
                <a:cubicBezTo>
                  <a:pt x="3124120" y="1704260"/>
                  <a:pt x="3121494" y="1701216"/>
                  <a:pt x="3120036" y="1699267"/>
                </a:cubicBezTo>
                <a:cubicBezTo>
                  <a:pt x="3113958" y="1691249"/>
                  <a:pt x="3107969" y="1680486"/>
                  <a:pt x="3101891" y="1672468"/>
                </a:cubicBezTo>
                <a:cubicBezTo>
                  <a:pt x="3074972" y="1634817"/>
                  <a:pt x="3052524" y="1600058"/>
                  <a:pt x="3028262" y="1566509"/>
                </a:cubicBezTo>
                <a:cubicBezTo>
                  <a:pt x="2993787" y="1519523"/>
                  <a:pt x="2965768" y="1468943"/>
                  <a:pt x="2937372" y="1422155"/>
                </a:cubicBezTo>
                <a:cubicBezTo>
                  <a:pt x="2922398" y="1399264"/>
                  <a:pt x="2905938" y="1375269"/>
                  <a:pt x="2889485" y="1351062"/>
                </a:cubicBezTo>
                <a:cubicBezTo>
                  <a:pt x="2850624" y="1290830"/>
                  <a:pt x="2819821" y="1224520"/>
                  <a:pt x="2788773" y="1157990"/>
                </a:cubicBezTo>
                <a:cubicBezTo>
                  <a:pt x="2784564" y="1147073"/>
                  <a:pt x="2781923" y="1136208"/>
                  <a:pt x="2777057" y="1126877"/>
                </a:cubicBezTo>
                <a:lnTo>
                  <a:pt x="2772169" y="1119422"/>
                </a:lnTo>
                <a:lnTo>
                  <a:pt x="2772419" y="1119044"/>
                </a:lnTo>
                <a:cubicBezTo>
                  <a:pt x="2772436" y="1118516"/>
                  <a:pt x="2772068" y="1118135"/>
                  <a:pt x="2771309" y="1118110"/>
                </a:cubicBezTo>
                <a:lnTo>
                  <a:pt x="2772169" y="1119422"/>
                </a:lnTo>
                <a:lnTo>
                  <a:pt x="2771220" y="1120855"/>
                </a:lnTo>
                <a:cubicBezTo>
                  <a:pt x="2765272" y="1108826"/>
                  <a:pt x="2757846" y="1095479"/>
                  <a:pt x="2756327" y="1095430"/>
                </a:cubicBezTo>
                <a:cubicBezTo>
                  <a:pt x="2757846" y="1095479"/>
                  <a:pt x="2757633" y="1102024"/>
                  <a:pt x="2757633" y="1102024"/>
                </a:cubicBezTo>
                <a:cubicBezTo>
                  <a:pt x="2757509" y="1105824"/>
                  <a:pt x="2754594" y="1101925"/>
                  <a:pt x="2754421" y="1107204"/>
                </a:cubicBezTo>
                <a:cubicBezTo>
                  <a:pt x="2755817" y="1111053"/>
                  <a:pt x="2760286" y="1121766"/>
                  <a:pt x="2763071" y="1129677"/>
                </a:cubicBezTo>
                <a:cubicBezTo>
                  <a:pt x="2767827" y="1141298"/>
                  <a:pt x="2772742" y="1153399"/>
                  <a:pt x="2777812" y="1165703"/>
                </a:cubicBezTo>
                <a:lnTo>
                  <a:pt x="2790907" y="1196815"/>
                </a:lnTo>
                <a:lnTo>
                  <a:pt x="2786890" y="1189399"/>
                </a:lnTo>
                <a:cubicBezTo>
                  <a:pt x="2780673" y="1175934"/>
                  <a:pt x="2775222" y="1162336"/>
                  <a:pt x="2770076" y="1149065"/>
                </a:cubicBezTo>
                <a:cubicBezTo>
                  <a:pt x="2760037" y="1122530"/>
                  <a:pt x="2745226" y="1094573"/>
                  <a:pt x="2733463" y="1066503"/>
                </a:cubicBezTo>
                <a:cubicBezTo>
                  <a:pt x="2727747" y="1051311"/>
                  <a:pt x="2721577" y="1036368"/>
                  <a:pt x="2715773" y="1021913"/>
                </a:cubicBezTo>
                <a:cubicBezTo>
                  <a:pt x="2709968" y="1007458"/>
                  <a:pt x="2704528" y="993491"/>
                  <a:pt x="2700269" y="980247"/>
                </a:cubicBezTo>
                <a:cubicBezTo>
                  <a:pt x="2707645" y="995071"/>
                  <a:pt x="2714694" y="1012209"/>
                  <a:pt x="2720511" y="1028249"/>
                </a:cubicBezTo>
                <a:lnTo>
                  <a:pt x="2727854" y="1044129"/>
                </a:lnTo>
                <a:cubicBezTo>
                  <a:pt x="2731147" y="1044235"/>
                  <a:pt x="2726760" y="1030989"/>
                  <a:pt x="2725323" y="1028407"/>
                </a:cubicBezTo>
                <a:cubicBezTo>
                  <a:pt x="2712295" y="992476"/>
                  <a:pt x="2691537" y="952488"/>
                  <a:pt x="2683225" y="919669"/>
                </a:cubicBezTo>
                <a:cubicBezTo>
                  <a:pt x="2699513" y="948944"/>
                  <a:pt x="2710905" y="988415"/>
                  <a:pt x="2725626" y="1019117"/>
                </a:cubicBezTo>
                <a:cubicBezTo>
                  <a:pt x="2721109" y="1009882"/>
                  <a:pt x="2728410" y="1027028"/>
                  <a:pt x="2730225" y="1025819"/>
                </a:cubicBezTo>
                <a:cubicBezTo>
                  <a:pt x="2733347" y="1023384"/>
                  <a:pt x="2727145" y="1019166"/>
                  <a:pt x="2727145" y="1019166"/>
                </a:cubicBezTo>
                <a:cubicBezTo>
                  <a:pt x="2719913" y="999909"/>
                  <a:pt x="2712656" y="981391"/>
                  <a:pt x="2705767" y="963229"/>
                </a:cubicBezTo>
                <a:lnTo>
                  <a:pt x="2692880" y="927053"/>
                </a:lnTo>
                <a:lnTo>
                  <a:pt x="2696143" y="931489"/>
                </a:lnTo>
                <a:lnTo>
                  <a:pt x="2696306" y="931670"/>
                </a:lnTo>
                <a:lnTo>
                  <a:pt x="2696983" y="933222"/>
                </a:lnTo>
                <a:cubicBezTo>
                  <a:pt x="2698372" y="937283"/>
                  <a:pt x="2705550" y="958228"/>
                  <a:pt x="2707070" y="958278"/>
                </a:cubicBezTo>
                <a:cubicBezTo>
                  <a:pt x="2711883" y="958435"/>
                  <a:pt x="2703185" y="937439"/>
                  <a:pt x="2703102" y="939972"/>
                </a:cubicBezTo>
                <a:lnTo>
                  <a:pt x="2702344" y="938196"/>
                </a:lnTo>
                <a:lnTo>
                  <a:pt x="2705170" y="938559"/>
                </a:lnTo>
                <a:cubicBezTo>
                  <a:pt x="2704986" y="937478"/>
                  <a:pt x="2703797" y="935380"/>
                  <a:pt x="2702126" y="932832"/>
                </a:cubicBezTo>
                <a:lnTo>
                  <a:pt x="2697626" y="926451"/>
                </a:lnTo>
                <a:lnTo>
                  <a:pt x="2695848" y="921349"/>
                </a:lnTo>
                <a:cubicBezTo>
                  <a:pt x="2697492" y="917599"/>
                  <a:pt x="2704746" y="936222"/>
                  <a:pt x="2704746" y="936222"/>
                </a:cubicBezTo>
                <a:cubicBezTo>
                  <a:pt x="2717788" y="971731"/>
                  <a:pt x="2730989" y="1002383"/>
                  <a:pt x="2742464" y="1031501"/>
                </a:cubicBezTo>
                <a:cubicBezTo>
                  <a:pt x="2743902" y="1034084"/>
                  <a:pt x="2755458" y="1068488"/>
                  <a:pt x="2760312" y="1067377"/>
                </a:cubicBezTo>
                <a:cubicBezTo>
                  <a:pt x="2763393" y="1066210"/>
                  <a:pt x="2753224" y="1043686"/>
                  <a:pt x="2758712" y="1062042"/>
                </a:cubicBezTo>
                <a:cubicBezTo>
                  <a:pt x="2748714" y="1034240"/>
                  <a:pt x="2738586" y="1010452"/>
                  <a:pt x="2728294" y="983909"/>
                </a:cubicBezTo>
                <a:cubicBezTo>
                  <a:pt x="2728335" y="982642"/>
                  <a:pt x="2714962" y="957267"/>
                  <a:pt x="2716572" y="954572"/>
                </a:cubicBezTo>
                <a:cubicBezTo>
                  <a:pt x="2721467" y="952195"/>
                  <a:pt x="2725681" y="970721"/>
                  <a:pt x="2725681" y="970721"/>
                </a:cubicBezTo>
                <a:cubicBezTo>
                  <a:pt x="2740277" y="1005222"/>
                  <a:pt x="2749051" y="1023896"/>
                  <a:pt x="2762169" y="1057083"/>
                </a:cubicBezTo>
                <a:cubicBezTo>
                  <a:pt x="2763606" y="1059664"/>
                  <a:pt x="2774993" y="1091527"/>
                  <a:pt x="2778326" y="1090368"/>
                </a:cubicBezTo>
                <a:cubicBezTo>
                  <a:pt x="2779935" y="1087672"/>
                  <a:pt x="2766515" y="1063775"/>
                  <a:pt x="2767953" y="1066358"/>
                </a:cubicBezTo>
                <a:cubicBezTo>
                  <a:pt x="2765208" y="1057181"/>
                  <a:pt x="2762341" y="1051804"/>
                  <a:pt x="2759392" y="1041141"/>
                </a:cubicBezTo>
                <a:cubicBezTo>
                  <a:pt x="2768337" y="1054535"/>
                  <a:pt x="2771114" y="1070478"/>
                  <a:pt x="2778540" y="1083822"/>
                </a:cubicBezTo>
                <a:cubicBezTo>
                  <a:pt x="2779935" y="1087672"/>
                  <a:pt x="2784659" y="1090574"/>
                  <a:pt x="2787527" y="1095951"/>
                </a:cubicBezTo>
                <a:cubicBezTo>
                  <a:pt x="2796479" y="1109135"/>
                  <a:pt x="2803643" y="1130503"/>
                  <a:pt x="2811068" y="1143849"/>
                </a:cubicBezTo>
                <a:cubicBezTo>
                  <a:pt x="2808160" y="1139738"/>
                  <a:pt x="2814148" y="1150501"/>
                  <a:pt x="2815667" y="1150550"/>
                </a:cubicBezTo>
                <a:cubicBezTo>
                  <a:pt x="2820480" y="1150708"/>
                  <a:pt x="2811241" y="1138570"/>
                  <a:pt x="2811281" y="1137303"/>
                </a:cubicBezTo>
                <a:lnTo>
                  <a:pt x="2805926" y="1125232"/>
                </a:lnTo>
                <a:lnTo>
                  <a:pt x="2796472" y="1112212"/>
                </a:lnTo>
                <a:cubicBezTo>
                  <a:pt x="2791911" y="1105412"/>
                  <a:pt x="2789168" y="1100137"/>
                  <a:pt x="2790222" y="1097731"/>
                </a:cubicBezTo>
                <a:lnTo>
                  <a:pt x="2795997" y="1102858"/>
                </a:lnTo>
                <a:lnTo>
                  <a:pt x="2787718" y="1084201"/>
                </a:lnTo>
                <a:cubicBezTo>
                  <a:pt x="2780236" y="1066759"/>
                  <a:pt x="2773318" y="1049519"/>
                  <a:pt x="2767540" y="1032318"/>
                </a:cubicBezTo>
                <a:cubicBezTo>
                  <a:pt x="2776550" y="1047617"/>
                  <a:pt x="2781981" y="1061849"/>
                  <a:pt x="2787417" y="1075948"/>
                </a:cubicBezTo>
                <a:lnTo>
                  <a:pt x="2805150" y="1114116"/>
                </a:lnTo>
                <a:lnTo>
                  <a:pt x="2810098" y="1120434"/>
                </a:lnTo>
                <a:lnTo>
                  <a:pt x="2816580" y="1129088"/>
                </a:lnTo>
                <a:lnTo>
                  <a:pt x="2816438" y="1126904"/>
                </a:lnTo>
                <a:cubicBezTo>
                  <a:pt x="2800411" y="1089607"/>
                  <a:pt x="2785725" y="1057850"/>
                  <a:pt x="2772648" y="1023397"/>
                </a:cubicBezTo>
                <a:lnTo>
                  <a:pt x="2769633" y="1012911"/>
                </a:lnTo>
                <a:lnTo>
                  <a:pt x="2761853" y="1000558"/>
                </a:lnTo>
                <a:cubicBezTo>
                  <a:pt x="2756057" y="990582"/>
                  <a:pt x="2761190" y="995759"/>
                  <a:pt x="2770167" y="1006032"/>
                </a:cubicBezTo>
                <a:lnTo>
                  <a:pt x="2782247" y="1020062"/>
                </a:lnTo>
                <a:lnTo>
                  <a:pt x="2777935" y="1010227"/>
                </a:lnTo>
                <a:lnTo>
                  <a:pt x="2786115" y="1018466"/>
                </a:lnTo>
                <a:cubicBezTo>
                  <a:pt x="2799881" y="1027046"/>
                  <a:pt x="2787834" y="1011761"/>
                  <a:pt x="2779337" y="1002426"/>
                </a:cubicBezTo>
                <a:lnTo>
                  <a:pt x="2769130" y="989214"/>
                </a:lnTo>
                <a:lnTo>
                  <a:pt x="2764728" y="978544"/>
                </a:lnTo>
                <a:lnTo>
                  <a:pt x="2764193" y="977259"/>
                </a:lnTo>
                <a:lnTo>
                  <a:pt x="2768594" y="982302"/>
                </a:lnTo>
                <a:cubicBezTo>
                  <a:pt x="2774554" y="989063"/>
                  <a:pt x="2780333" y="995859"/>
                  <a:pt x="2785246" y="1002823"/>
                </a:cubicBezTo>
                <a:cubicBezTo>
                  <a:pt x="2791236" y="1010344"/>
                  <a:pt x="2797051" y="1019110"/>
                  <a:pt x="2803083" y="1027834"/>
                </a:cubicBezTo>
                <a:lnTo>
                  <a:pt x="2816573" y="1045287"/>
                </a:lnTo>
                <a:lnTo>
                  <a:pt x="2814584" y="1036916"/>
                </a:lnTo>
                <a:lnTo>
                  <a:pt x="2813580" y="1035383"/>
                </a:lnTo>
                <a:cubicBezTo>
                  <a:pt x="2807106" y="1025660"/>
                  <a:pt x="2799852" y="1014300"/>
                  <a:pt x="2797209" y="1011492"/>
                </a:cubicBezTo>
                <a:cubicBezTo>
                  <a:pt x="2796371" y="1008593"/>
                  <a:pt x="2794622" y="1002553"/>
                  <a:pt x="2794203" y="1001104"/>
                </a:cubicBezTo>
                <a:cubicBezTo>
                  <a:pt x="2791210" y="997087"/>
                  <a:pt x="2788987" y="995729"/>
                  <a:pt x="2786126" y="993218"/>
                </a:cubicBezTo>
                <a:cubicBezTo>
                  <a:pt x="2785705" y="991768"/>
                  <a:pt x="2786400" y="986790"/>
                  <a:pt x="2783049" y="982588"/>
                </a:cubicBezTo>
                <a:cubicBezTo>
                  <a:pt x="2780057" y="978571"/>
                  <a:pt x="2769827" y="969569"/>
                  <a:pt x="2765436" y="960720"/>
                </a:cubicBezTo>
                <a:cubicBezTo>
                  <a:pt x="2763485" y="957142"/>
                  <a:pt x="2763070" y="955644"/>
                  <a:pt x="2763594" y="955476"/>
                </a:cubicBezTo>
                <a:lnTo>
                  <a:pt x="2765661" y="956971"/>
                </a:lnTo>
                <a:lnTo>
                  <a:pt x="2757094" y="946183"/>
                </a:lnTo>
                <a:cubicBezTo>
                  <a:pt x="2754701" y="942868"/>
                  <a:pt x="2753094" y="940157"/>
                  <a:pt x="2753127" y="938882"/>
                </a:cubicBezTo>
                <a:cubicBezTo>
                  <a:pt x="2755114" y="931723"/>
                  <a:pt x="2765865" y="950383"/>
                  <a:pt x="2765865" y="950383"/>
                </a:cubicBezTo>
                <a:cubicBezTo>
                  <a:pt x="2768401" y="953978"/>
                  <a:pt x="2773070" y="960012"/>
                  <a:pt x="2778440" y="966714"/>
                </a:cubicBezTo>
                <a:lnTo>
                  <a:pt x="2794340" y="985986"/>
                </a:lnTo>
                <a:lnTo>
                  <a:pt x="2797929" y="987637"/>
                </a:lnTo>
                <a:cubicBezTo>
                  <a:pt x="2800295" y="989224"/>
                  <a:pt x="2802853" y="991938"/>
                  <a:pt x="2805512" y="995331"/>
                </a:cubicBezTo>
                <a:lnTo>
                  <a:pt x="2807717" y="998501"/>
                </a:lnTo>
                <a:lnTo>
                  <a:pt x="2807066" y="997282"/>
                </a:lnTo>
                <a:lnTo>
                  <a:pt x="2804670" y="993709"/>
                </a:lnTo>
                <a:lnTo>
                  <a:pt x="2789908" y="973621"/>
                </a:lnTo>
                <a:cubicBezTo>
                  <a:pt x="2788377" y="971492"/>
                  <a:pt x="2787174" y="968918"/>
                  <a:pt x="2785866" y="965981"/>
                </a:cubicBezTo>
                <a:lnTo>
                  <a:pt x="2785469" y="965146"/>
                </a:lnTo>
                <a:lnTo>
                  <a:pt x="2778915" y="955449"/>
                </a:lnTo>
                <a:lnTo>
                  <a:pt x="2773613" y="947057"/>
                </a:lnTo>
                <a:lnTo>
                  <a:pt x="2773598" y="947040"/>
                </a:lnTo>
                <a:lnTo>
                  <a:pt x="2773593" y="947027"/>
                </a:lnTo>
                <a:lnTo>
                  <a:pt x="2754768" y="917234"/>
                </a:lnTo>
                <a:cubicBezTo>
                  <a:pt x="2751653" y="909943"/>
                  <a:pt x="2735560" y="886459"/>
                  <a:pt x="2735560" y="886459"/>
                </a:cubicBezTo>
                <a:lnTo>
                  <a:pt x="2742297" y="888112"/>
                </a:lnTo>
                <a:lnTo>
                  <a:pt x="2738205" y="882885"/>
                </a:lnTo>
                <a:lnTo>
                  <a:pt x="2737989" y="880875"/>
                </a:lnTo>
                <a:lnTo>
                  <a:pt x="2736846" y="875171"/>
                </a:lnTo>
                <a:lnTo>
                  <a:pt x="2740310" y="879316"/>
                </a:lnTo>
                <a:cubicBezTo>
                  <a:pt x="2756723" y="899276"/>
                  <a:pt x="2773556" y="919762"/>
                  <a:pt x="2792215" y="941556"/>
                </a:cubicBezTo>
                <a:cubicBezTo>
                  <a:pt x="2793711" y="943564"/>
                  <a:pt x="2796512" y="946916"/>
                  <a:pt x="2800061" y="951144"/>
                </a:cubicBezTo>
                <a:lnTo>
                  <a:pt x="2809498" y="962498"/>
                </a:lnTo>
                <a:lnTo>
                  <a:pt x="2822379" y="975570"/>
                </a:lnTo>
                <a:lnTo>
                  <a:pt x="2827785" y="981648"/>
                </a:lnTo>
                <a:lnTo>
                  <a:pt x="2825650" y="977556"/>
                </a:lnTo>
                <a:cubicBezTo>
                  <a:pt x="2826575" y="977487"/>
                  <a:pt x="2837476" y="992035"/>
                  <a:pt x="2839405" y="993960"/>
                </a:cubicBezTo>
                <a:cubicBezTo>
                  <a:pt x="2841628" y="995318"/>
                  <a:pt x="2850110" y="998282"/>
                  <a:pt x="2851424" y="996499"/>
                </a:cubicBezTo>
                <a:cubicBezTo>
                  <a:pt x="2851004" y="995049"/>
                  <a:pt x="2823986" y="960706"/>
                  <a:pt x="2820923" y="956448"/>
                </a:cubicBezTo>
                <a:cubicBezTo>
                  <a:pt x="2814029" y="945276"/>
                  <a:pt x="2807197" y="935366"/>
                  <a:pt x="2802876" y="926760"/>
                </a:cubicBezTo>
                <a:cubicBezTo>
                  <a:pt x="2802457" y="925310"/>
                  <a:pt x="2802861" y="920387"/>
                  <a:pt x="2802441" y="918937"/>
                </a:cubicBezTo>
                <a:cubicBezTo>
                  <a:pt x="2796792" y="905741"/>
                  <a:pt x="2773704" y="891300"/>
                  <a:pt x="2778774" y="888797"/>
                </a:cubicBezTo>
                <a:cubicBezTo>
                  <a:pt x="2778774" y="888797"/>
                  <a:pt x="2783500" y="892480"/>
                  <a:pt x="2787806" y="894714"/>
                </a:cubicBezTo>
                <a:lnTo>
                  <a:pt x="2786851" y="894781"/>
                </a:lnTo>
                <a:lnTo>
                  <a:pt x="2785652" y="893597"/>
                </a:lnTo>
                <a:cubicBezTo>
                  <a:pt x="2785863" y="894322"/>
                  <a:pt x="2785968" y="894685"/>
                  <a:pt x="2786236" y="894824"/>
                </a:cubicBezTo>
                <a:lnTo>
                  <a:pt x="2786851" y="894781"/>
                </a:lnTo>
                <a:lnTo>
                  <a:pt x="2789053" y="896957"/>
                </a:lnTo>
                <a:lnTo>
                  <a:pt x="2790032" y="898718"/>
                </a:lnTo>
                <a:cubicBezTo>
                  <a:pt x="2790861" y="899739"/>
                  <a:pt x="2791576" y="900366"/>
                  <a:pt x="2791576" y="900366"/>
                </a:cubicBezTo>
                <a:cubicBezTo>
                  <a:pt x="2791576" y="900366"/>
                  <a:pt x="2796777" y="899369"/>
                  <a:pt x="2799708" y="902121"/>
                </a:cubicBezTo>
                <a:cubicBezTo>
                  <a:pt x="2803183" y="904642"/>
                  <a:pt x="2807692" y="910471"/>
                  <a:pt x="2811983" y="916341"/>
                </a:cubicBezTo>
                <a:lnTo>
                  <a:pt x="2818952" y="925531"/>
                </a:lnTo>
                <a:lnTo>
                  <a:pt x="2819030" y="919383"/>
                </a:lnTo>
                <a:cubicBezTo>
                  <a:pt x="2819176" y="916949"/>
                  <a:pt x="2819325" y="914357"/>
                  <a:pt x="2819140" y="911775"/>
                </a:cubicBezTo>
                <a:lnTo>
                  <a:pt x="2818870" y="910712"/>
                </a:lnTo>
                <a:lnTo>
                  <a:pt x="2798832" y="883419"/>
                </a:lnTo>
                <a:lnTo>
                  <a:pt x="2763934" y="840588"/>
                </a:lnTo>
                <a:lnTo>
                  <a:pt x="2763014" y="836831"/>
                </a:lnTo>
                <a:lnTo>
                  <a:pt x="2752771" y="830340"/>
                </a:lnTo>
                <a:cubicBezTo>
                  <a:pt x="2748976" y="826691"/>
                  <a:pt x="2747014" y="822653"/>
                  <a:pt x="2748386" y="818260"/>
                </a:cubicBezTo>
                <a:lnTo>
                  <a:pt x="2765638" y="823382"/>
                </a:lnTo>
                <a:lnTo>
                  <a:pt x="2764279" y="819931"/>
                </a:lnTo>
                <a:lnTo>
                  <a:pt x="2767917" y="824058"/>
                </a:lnTo>
                <a:lnTo>
                  <a:pt x="2783870" y="828794"/>
                </a:lnTo>
                <a:cubicBezTo>
                  <a:pt x="2779774" y="817043"/>
                  <a:pt x="2761287" y="824276"/>
                  <a:pt x="2754937" y="810025"/>
                </a:cubicBezTo>
                <a:cubicBezTo>
                  <a:pt x="2779588" y="811942"/>
                  <a:pt x="2838991" y="842211"/>
                  <a:pt x="2803895" y="814294"/>
                </a:cubicBezTo>
                <a:cubicBezTo>
                  <a:pt x="2796096" y="808089"/>
                  <a:pt x="2785795" y="804140"/>
                  <a:pt x="2806308" y="811259"/>
                </a:cubicBezTo>
                <a:cubicBezTo>
                  <a:pt x="2814010" y="813139"/>
                  <a:pt x="2833462" y="810919"/>
                  <a:pt x="2843329" y="814523"/>
                </a:cubicBezTo>
                <a:lnTo>
                  <a:pt x="2866677" y="823273"/>
                </a:lnTo>
                <a:lnTo>
                  <a:pt x="2865126" y="819823"/>
                </a:lnTo>
                <a:lnTo>
                  <a:pt x="2865823" y="819018"/>
                </a:lnTo>
                <a:cubicBezTo>
                  <a:pt x="2865855" y="817741"/>
                  <a:pt x="2864412" y="814900"/>
                  <a:pt x="2862228" y="811354"/>
                </a:cubicBezTo>
                <a:lnTo>
                  <a:pt x="2859180" y="806846"/>
                </a:lnTo>
                <a:lnTo>
                  <a:pt x="2849726" y="786236"/>
                </a:lnTo>
                <a:lnTo>
                  <a:pt x="2856380" y="788515"/>
                </a:lnTo>
                <a:lnTo>
                  <a:pt x="2869299" y="800988"/>
                </a:lnTo>
                <a:lnTo>
                  <a:pt x="2872451" y="806579"/>
                </a:lnTo>
                <a:lnTo>
                  <a:pt x="2884990" y="829856"/>
                </a:lnTo>
                <a:lnTo>
                  <a:pt x="2894314" y="833141"/>
                </a:lnTo>
                <a:cubicBezTo>
                  <a:pt x="2896913" y="835209"/>
                  <a:pt x="2891183" y="826405"/>
                  <a:pt x="2893252" y="823805"/>
                </a:cubicBezTo>
                <a:cubicBezTo>
                  <a:pt x="2891183" y="826405"/>
                  <a:pt x="2911165" y="828854"/>
                  <a:pt x="2918434" y="830390"/>
                </a:cubicBezTo>
                <a:cubicBezTo>
                  <a:pt x="2924884" y="833398"/>
                  <a:pt x="2931468" y="837574"/>
                  <a:pt x="2938310" y="841423"/>
                </a:cubicBezTo>
                <a:lnTo>
                  <a:pt x="2946052" y="844705"/>
                </a:lnTo>
                <a:lnTo>
                  <a:pt x="2945776" y="843583"/>
                </a:lnTo>
                <a:lnTo>
                  <a:pt x="2946299" y="844811"/>
                </a:lnTo>
                <a:lnTo>
                  <a:pt x="2952850" y="847588"/>
                </a:lnTo>
                <a:lnTo>
                  <a:pt x="2952488" y="846708"/>
                </a:lnTo>
                <a:lnTo>
                  <a:pt x="2941914" y="817529"/>
                </a:lnTo>
                <a:lnTo>
                  <a:pt x="2922959" y="807804"/>
                </a:lnTo>
                <a:lnTo>
                  <a:pt x="2923968" y="808082"/>
                </a:lnTo>
                <a:lnTo>
                  <a:pt x="2941014" y="815049"/>
                </a:lnTo>
                <a:lnTo>
                  <a:pt x="2933208" y="793506"/>
                </a:lnTo>
                <a:lnTo>
                  <a:pt x="2943134" y="815915"/>
                </a:lnTo>
                <a:lnTo>
                  <a:pt x="2949082" y="818346"/>
                </a:lnTo>
                <a:lnTo>
                  <a:pt x="2942863" y="800889"/>
                </a:lnTo>
                <a:lnTo>
                  <a:pt x="2946126" y="805327"/>
                </a:lnTo>
                <a:lnTo>
                  <a:pt x="2946288" y="805506"/>
                </a:lnTo>
                <a:lnTo>
                  <a:pt x="2946966" y="807058"/>
                </a:lnTo>
                <a:lnTo>
                  <a:pt x="2951306" y="819255"/>
                </a:lnTo>
                <a:lnTo>
                  <a:pt x="2956663" y="821445"/>
                </a:lnTo>
                <a:lnTo>
                  <a:pt x="2954416" y="815623"/>
                </a:lnTo>
                <a:cubicBezTo>
                  <a:pt x="2953664" y="814013"/>
                  <a:pt x="2953106" y="813176"/>
                  <a:pt x="2953085" y="813809"/>
                </a:cubicBezTo>
                <a:lnTo>
                  <a:pt x="2952327" y="812033"/>
                </a:lnTo>
                <a:lnTo>
                  <a:pt x="2955153" y="812395"/>
                </a:lnTo>
                <a:cubicBezTo>
                  <a:pt x="2954968" y="811316"/>
                  <a:pt x="2953780" y="809217"/>
                  <a:pt x="2952108" y="806668"/>
                </a:cubicBezTo>
                <a:lnTo>
                  <a:pt x="2947608" y="800288"/>
                </a:lnTo>
                <a:lnTo>
                  <a:pt x="2945830" y="795187"/>
                </a:lnTo>
                <a:cubicBezTo>
                  <a:pt x="2947475" y="791435"/>
                  <a:pt x="2954728" y="810058"/>
                  <a:pt x="2954728" y="810058"/>
                </a:cubicBezTo>
                <a:lnTo>
                  <a:pt x="2959624" y="822655"/>
                </a:lnTo>
                <a:lnTo>
                  <a:pt x="2966927" y="825639"/>
                </a:lnTo>
                <a:lnTo>
                  <a:pt x="3000280" y="836871"/>
                </a:lnTo>
                <a:lnTo>
                  <a:pt x="2996884" y="830427"/>
                </a:lnTo>
                <a:lnTo>
                  <a:pt x="2973270" y="819049"/>
                </a:lnTo>
                <a:lnTo>
                  <a:pt x="2972782" y="818848"/>
                </a:lnTo>
                <a:lnTo>
                  <a:pt x="2972880" y="817085"/>
                </a:lnTo>
                <a:lnTo>
                  <a:pt x="2993497" y="824001"/>
                </a:lnTo>
                <a:lnTo>
                  <a:pt x="2992942" y="822949"/>
                </a:lnTo>
                <a:lnTo>
                  <a:pt x="2986948" y="808517"/>
                </a:lnTo>
                <a:lnTo>
                  <a:pt x="2953844" y="796436"/>
                </a:lnTo>
                <a:lnTo>
                  <a:pt x="2937701" y="788728"/>
                </a:lnTo>
                <a:lnTo>
                  <a:pt x="2938755" y="788407"/>
                </a:lnTo>
                <a:lnTo>
                  <a:pt x="2938146" y="787647"/>
                </a:lnTo>
                <a:lnTo>
                  <a:pt x="2936584" y="783260"/>
                </a:lnTo>
                <a:lnTo>
                  <a:pt x="2938820" y="788387"/>
                </a:lnTo>
                <a:lnTo>
                  <a:pt x="2944276" y="786727"/>
                </a:lnTo>
                <a:cubicBezTo>
                  <a:pt x="2959258" y="788600"/>
                  <a:pt x="2988274" y="801248"/>
                  <a:pt x="2983264" y="801068"/>
                </a:cubicBezTo>
                <a:lnTo>
                  <a:pt x="2983983" y="801377"/>
                </a:lnTo>
                <a:lnTo>
                  <a:pt x="2980489" y="792965"/>
                </a:lnTo>
                <a:lnTo>
                  <a:pt x="2881206" y="753571"/>
                </a:lnTo>
                <a:lnTo>
                  <a:pt x="2878197" y="750790"/>
                </a:lnTo>
                <a:cubicBezTo>
                  <a:pt x="2873936" y="745808"/>
                  <a:pt x="2874187" y="742825"/>
                  <a:pt x="2887090" y="748840"/>
                </a:cubicBezTo>
                <a:cubicBezTo>
                  <a:pt x="2888389" y="749874"/>
                  <a:pt x="2896609" y="751991"/>
                  <a:pt x="2904506" y="753849"/>
                </a:cubicBezTo>
                <a:lnTo>
                  <a:pt x="2906337" y="754264"/>
                </a:lnTo>
                <a:lnTo>
                  <a:pt x="2907936" y="755013"/>
                </a:lnTo>
                <a:cubicBezTo>
                  <a:pt x="2925413" y="763029"/>
                  <a:pt x="2943393" y="770645"/>
                  <a:pt x="2947072" y="769105"/>
                </a:cubicBezTo>
                <a:cubicBezTo>
                  <a:pt x="2954133" y="758770"/>
                  <a:pt x="2906085" y="746446"/>
                  <a:pt x="2906085" y="746446"/>
                </a:cubicBezTo>
                <a:lnTo>
                  <a:pt x="2881674" y="735907"/>
                </a:lnTo>
                <a:lnTo>
                  <a:pt x="2876855" y="733357"/>
                </a:lnTo>
                <a:cubicBezTo>
                  <a:pt x="2857315" y="722679"/>
                  <a:pt x="2842849" y="713295"/>
                  <a:pt x="2864177" y="717167"/>
                </a:cubicBezTo>
                <a:cubicBezTo>
                  <a:pt x="2877802" y="719160"/>
                  <a:pt x="2890307" y="722562"/>
                  <a:pt x="2902608" y="726331"/>
                </a:cubicBezTo>
                <a:lnTo>
                  <a:pt x="2925749" y="733405"/>
                </a:lnTo>
                <a:lnTo>
                  <a:pt x="2907716" y="718705"/>
                </a:lnTo>
                <a:cubicBezTo>
                  <a:pt x="2831004" y="656181"/>
                  <a:pt x="2831004" y="656181"/>
                  <a:pt x="2831004" y="656181"/>
                </a:cubicBezTo>
                <a:cubicBezTo>
                  <a:pt x="2811430" y="641531"/>
                  <a:pt x="2792667" y="623532"/>
                  <a:pt x="2773907" y="607795"/>
                </a:cubicBezTo>
                <a:cubicBezTo>
                  <a:pt x="2718078" y="560359"/>
                  <a:pt x="2718078" y="560359"/>
                  <a:pt x="2718078" y="560359"/>
                </a:cubicBezTo>
                <a:cubicBezTo>
                  <a:pt x="2681959" y="527391"/>
                  <a:pt x="2642538" y="496191"/>
                  <a:pt x="2607232" y="462137"/>
                </a:cubicBezTo>
                <a:cubicBezTo>
                  <a:pt x="2605644" y="458969"/>
                  <a:pt x="2601700" y="454039"/>
                  <a:pt x="2600156" y="451188"/>
                </a:cubicBezTo>
                <a:cubicBezTo>
                  <a:pt x="2622862" y="471855"/>
                  <a:pt x="2622862" y="471855"/>
                  <a:pt x="2622862" y="471855"/>
                </a:cubicBezTo>
                <a:cubicBezTo>
                  <a:pt x="2641760" y="489674"/>
                  <a:pt x="2660523" y="507674"/>
                  <a:pt x="2679148" y="523592"/>
                </a:cubicBezTo>
                <a:cubicBezTo>
                  <a:pt x="2681959" y="527391"/>
                  <a:pt x="2684315" y="529155"/>
                  <a:pt x="2688121" y="532004"/>
                </a:cubicBezTo>
                <a:cubicBezTo>
                  <a:pt x="2689528" y="535035"/>
                  <a:pt x="2690797" y="535984"/>
                  <a:pt x="2690477" y="533767"/>
                </a:cubicBezTo>
                <a:cubicBezTo>
                  <a:pt x="2731490" y="570396"/>
                  <a:pt x="2772819" y="606981"/>
                  <a:pt x="2814916" y="642162"/>
                </a:cubicBezTo>
                <a:cubicBezTo>
                  <a:pt x="2818541" y="644875"/>
                  <a:pt x="2812416" y="632659"/>
                  <a:pt x="2806253" y="628046"/>
                </a:cubicBezTo>
                <a:cubicBezTo>
                  <a:pt x="2760531" y="590153"/>
                  <a:pt x="2716708" y="549723"/>
                  <a:pt x="2673022" y="511374"/>
                </a:cubicBezTo>
                <a:cubicBezTo>
                  <a:pt x="2654259" y="493375"/>
                  <a:pt x="2635041" y="473339"/>
                  <a:pt x="2615960" y="455384"/>
                </a:cubicBezTo>
                <a:cubicBezTo>
                  <a:pt x="2596879" y="435167"/>
                  <a:pt x="2576712" y="416399"/>
                  <a:pt x="2558762" y="397312"/>
                </a:cubicBezTo>
                <a:cubicBezTo>
                  <a:pt x="2587767" y="424673"/>
                  <a:pt x="2616773" y="452034"/>
                  <a:pt x="2647679" y="479122"/>
                </a:cubicBezTo>
                <a:cubicBezTo>
                  <a:pt x="2651302" y="481834"/>
                  <a:pt x="2644090" y="468804"/>
                  <a:pt x="2640145" y="463873"/>
                </a:cubicBezTo>
                <a:cubicBezTo>
                  <a:pt x="2595646" y="426613"/>
                  <a:pt x="2557210" y="386540"/>
                  <a:pt x="2513845" y="350410"/>
                </a:cubicBezTo>
                <a:cubicBezTo>
                  <a:pt x="2510220" y="347697"/>
                  <a:pt x="2511626" y="350728"/>
                  <a:pt x="2514619" y="354664"/>
                </a:cubicBezTo>
                <a:cubicBezTo>
                  <a:pt x="2505646" y="346252"/>
                  <a:pt x="2495539" y="336710"/>
                  <a:pt x="2487831" y="326984"/>
                </a:cubicBezTo>
                <a:cubicBezTo>
                  <a:pt x="2491595" y="331779"/>
                  <a:pt x="2497757" y="336391"/>
                  <a:pt x="2502650" y="340054"/>
                </a:cubicBezTo>
                <a:cubicBezTo>
                  <a:pt x="2507544" y="343716"/>
                  <a:pt x="2504549" y="337517"/>
                  <a:pt x="2500469" y="332767"/>
                </a:cubicBezTo>
                <a:cubicBezTo>
                  <a:pt x="2540988" y="372702"/>
                  <a:pt x="2585622" y="409783"/>
                  <a:pt x="2628176" y="449263"/>
                </a:cubicBezTo>
                <a:cubicBezTo>
                  <a:pt x="2631802" y="451976"/>
                  <a:pt x="2624589" y="438946"/>
                  <a:pt x="2620645" y="434015"/>
                </a:cubicBezTo>
                <a:cubicBezTo>
                  <a:pt x="2612940" y="426553"/>
                  <a:pt x="2612940" y="426553"/>
                  <a:pt x="2612940" y="426553"/>
                </a:cubicBezTo>
                <a:cubicBezTo>
                  <a:pt x="2587065" y="405209"/>
                  <a:pt x="2562140" y="382598"/>
                  <a:pt x="2538348" y="361116"/>
                </a:cubicBezTo>
                <a:cubicBezTo>
                  <a:pt x="2525795" y="349743"/>
                  <a:pt x="2513571" y="338686"/>
                  <a:pt x="2501866" y="327312"/>
                </a:cubicBezTo>
                <a:lnTo>
                  <a:pt x="2486493" y="310857"/>
                </a:lnTo>
                <a:lnTo>
                  <a:pt x="2542364" y="359529"/>
                </a:lnTo>
                <a:cubicBezTo>
                  <a:pt x="2561228" y="376262"/>
                  <a:pt x="2579989" y="393129"/>
                  <a:pt x="2598750" y="409997"/>
                </a:cubicBezTo>
                <a:cubicBezTo>
                  <a:pt x="2653769" y="460784"/>
                  <a:pt x="2653769" y="460784"/>
                  <a:pt x="2653769" y="460784"/>
                </a:cubicBezTo>
                <a:cubicBezTo>
                  <a:pt x="2671579" y="477788"/>
                  <a:pt x="2691292" y="494520"/>
                  <a:pt x="2709916" y="510438"/>
                </a:cubicBezTo>
                <a:cubicBezTo>
                  <a:pt x="2713541" y="513151"/>
                  <a:pt x="2707415" y="500934"/>
                  <a:pt x="2701434" y="496458"/>
                </a:cubicBezTo>
                <a:cubicBezTo>
                  <a:pt x="2686434" y="483253"/>
                  <a:pt x="2671480" y="470365"/>
                  <a:pt x="2656480" y="457161"/>
                </a:cubicBezTo>
                <a:cubicBezTo>
                  <a:pt x="2612656" y="416731"/>
                  <a:pt x="2612656" y="416731"/>
                  <a:pt x="2612656" y="416731"/>
                </a:cubicBezTo>
                <a:cubicBezTo>
                  <a:pt x="2583651" y="389369"/>
                  <a:pt x="2553833" y="363096"/>
                  <a:pt x="2523879" y="337003"/>
                </a:cubicBezTo>
                <a:cubicBezTo>
                  <a:pt x="2522471" y="333971"/>
                  <a:pt x="2520884" y="330804"/>
                  <a:pt x="2518527" y="329040"/>
                </a:cubicBezTo>
                <a:cubicBezTo>
                  <a:pt x="2510823" y="321579"/>
                  <a:pt x="2501985" y="312985"/>
                  <a:pt x="2494416" y="305343"/>
                </a:cubicBezTo>
                <a:cubicBezTo>
                  <a:pt x="2485578" y="296749"/>
                  <a:pt x="2477873" y="289287"/>
                  <a:pt x="2469985" y="279425"/>
                </a:cubicBezTo>
                <a:cubicBezTo>
                  <a:pt x="2469985" y="279425"/>
                  <a:pt x="2469985" y="279425"/>
                  <a:pt x="2469665" y="277207"/>
                </a:cubicBezTo>
                <a:cubicBezTo>
                  <a:pt x="2484035" y="293898"/>
                  <a:pt x="2500577" y="309953"/>
                  <a:pt x="2516666" y="323972"/>
                </a:cubicBezTo>
                <a:cubicBezTo>
                  <a:pt x="2517753" y="324787"/>
                  <a:pt x="2519021" y="325736"/>
                  <a:pt x="2520290" y="326685"/>
                </a:cubicBezTo>
                <a:cubicBezTo>
                  <a:pt x="2523421" y="332702"/>
                  <a:pt x="2527365" y="337633"/>
                  <a:pt x="2531309" y="342564"/>
                </a:cubicBezTo>
                <a:cubicBezTo>
                  <a:pt x="2537746" y="349077"/>
                  <a:pt x="2533208" y="340027"/>
                  <a:pt x="2530215" y="336092"/>
                </a:cubicBezTo>
                <a:cubicBezTo>
                  <a:pt x="2532433" y="335773"/>
                  <a:pt x="2525039" y="322607"/>
                  <a:pt x="2521414" y="319895"/>
                </a:cubicBezTo>
                <a:cubicBezTo>
                  <a:pt x="2500433" y="302213"/>
                  <a:pt x="2500433" y="302213"/>
                  <a:pt x="2500433" y="302213"/>
                </a:cubicBezTo>
                <a:cubicBezTo>
                  <a:pt x="2481215" y="282177"/>
                  <a:pt x="2481215" y="282177"/>
                  <a:pt x="2481215" y="282177"/>
                </a:cubicBezTo>
                <a:cubicBezTo>
                  <a:pt x="2468298" y="268835"/>
                  <a:pt x="2454748" y="256715"/>
                  <a:pt x="2441966" y="243192"/>
                </a:cubicBezTo>
                <a:cubicBezTo>
                  <a:pt x="2440696" y="242242"/>
                  <a:pt x="2440696" y="242242"/>
                  <a:pt x="2442285" y="245409"/>
                </a:cubicBezTo>
                <a:cubicBezTo>
                  <a:pt x="2439747" y="243510"/>
                  <a:pt x="2439747" y="243510"/>
                  <a:pt x="2439747" y="243510"/>
                </a:cubicBezTo>
                <a:cubicBezTo>
                  <a:pt x="2439609" y="241428"/>
                  <a:pt x="2434890" y="232243"/>
                  <a:pt x="2432215" y="228262"/>
                </a:cubicBezTo>
                <a:cubicBezTo>
                  <a:pt x="2405429" y="200582"/>
                  <a:pt x="2405429" y="200582"/>
                  <a:pt x="2405429" y="200582"/>
                </a:cubicBezTo>
                <a:cubicBezTo>
                  <a:pt x="2404159" y="199632"/>
                  <a:pt x="2403209" y="200901"/>
                  <a:pt x="2404478" y="201851"/>
                </a:cubicBezTo>
                <a:cubicBezTo>
                  <a:pt x="2385400" y="183897"/>
                  <a:pt x="2366181" y="163860"/>
                  <a:pt x="2348231" y="144773"/>
                </a:cubicBezTo>
                <a:cubicBezTo>
                  <a:pt x="2362418" y="159066"/>
                  <a:pt x="2378504" y="173084"/>
                  <a:pt x="2392509" y="187240"/>
                </a:cubicBezTo>
                <a:cubicBezTo>
                  <a:pt x="2393778" y="188189"/>
                  <a:pt x="2394728" y="186921"/>
                  <a:pt x="2393460" y="185972"/>
                </a:cubicBezTo>
                <a:cubicBezTo>
                  <a:pt x="2424191" y="218582"/>
                  <a:pt x="2457139" y="250874"/>
                  <a:pt x="2490089" y="283166"/>
                </a:cubicBezTo>
                <a:cubicBezTo>
                  <a:pt x="2522719" y="313239"/>
                  <a:pt x="2557567" y="342994"/>
                  <a:pt x="2590516" y="375285"/>
                </a:cubicBezTo>
                <a:cubicBezTo>
                  <a:pt x="2592872" y="377049"/>
                  <a:pt x="2590691" y="369763"/>
                  <a:pt x="2586746" y="364832"/>
                </a:cubicBezTo>
                <a:cubicBezTo>
                  <a:pt x="2608046" y="384731"/>
                  <a:pt x="2630296" y="403362"/>
                  <a:pt x="2652681" y="421812"/>
                </a:cubicBezTo>
                <a:cubicBezTo>
                  <a:pt x="2656625" y="426742"/>
                  <a:pt x="2647962" y="412626"/>
                  <a:pt x="2646555" y="409595"/>
                </a:cubicBezTo>
                <a:cubicBezTo>
                  <a:pt x="2635994" y="398015"/>
                  <a:pt x="2624345" y="385623"/>
                  <a:pt x="2614100" y="373999"/>
                </a:cubicBezTo>
                <a:cubicBezTo>
                  <a:pt x="2624207" y="383541"/>
                  <a:pt x="2635080" y="391679"/>
                  <a:pt x="2647405" y="400903"/>
                </a:cubicBezTo>
                <a:cubicBezTo>
                  <a:pt x="2651979" y="402348"/>
                  <a:pt x="2641279" y="388686"/>
                  <a:pt x="2639691" y="385519"/>
                </a:cubicBezTo>
                <a:lnTo>
                  <a:pt x="2629854" y="375988"/>
                </a:lnTo>
                <a:lnTo>
                  <a:pt x="2666377" y="409846"/>
                </a:lnTo>
                <a:cubicBezTo>
                  <a:pt x="2679399" y="421650"/>
                  <a:pt x="2692578" y="433297"/>
                  <a:pt x="2705946" y="444716"/>
                </a:cubicBezTo>
                <a:cubicBezTo>
                  <a:pt x="2710658" y="448242"/>
                  <a:pt x="2702175" y="434262"/>
                  <a:pt x="2699819" y="432499"/>
                </a:cubicBezTo>
                <a:cubicBezTo>
                  <a:pt x="2687851" y="417888"/>
                  <a:pt x="2675069" y="404364"/>
                  <a:pt x="2661064" y="390209"/>
                </a:cubicBezTo>
                <a:cubicBezTo>
                  <a:pt x="2699675" y="424759"/>
                  <a:pt x="2699675" y="424759"/>
                  <a:pt x="2699675" y="424759"/>
                </a:cubicBezTo>
                <a:cubicBezTo>
                  <a:pt x="2712318" y="436200"/>
                  <a:pt x="2725730" y="446238"/>
                  <a:pt x="2739415" y="458176"/>
                </a:cubicBezTo>
                <a:cubicBezTo>
                  <a:pt x="2743041" y="460889"/>
                  <a:pt x="2735828" y="447859"/>
                  <a:pt x="2732202" y="445146"/>
                </a:cubicBezTo>
                <a:cubicBezTo>
                  <a:pt x="2730935" y="444197"/>
                  <a:pt x="2730935" y="444197"/>
                  <a:pt x="2730935" y="444197"/>
                </a:cubicBezTo>
                <a:cubicBezTo>
                  <a:pt x="2713123" y="427192"/>
                  <a:pt x="2694679" y="411409"/>
                  <a:pt x="2676869" y="394405"/>
                </a:cubicBezTo>
                <a:cubicBezTo>
                  <a:pt x="2658244" y="378487"/>
                  <a:pt x="2639664" y="362887"/>
                  <a:pt x="2621990" y="345701"/>
                </a:cubicBezTo>
                <a:cubicBezTo>
                  <a:pt x="2617095" y="342038"/>
                  <a:pt x="2617095" y="342038"/>
                  <a:pt x="2617095" y="342038"/>
                </a:cubicBezTo>
                <a:cubicBezTo>
                  <a:pt x="2603090" y="327882"/>
                  <a:pt x="2603090" y="327882"/>
                  <a:pt x="2603090" y="327882"/>
                </a:cubicBezTo>
                <a:cubicBezTo>
                  <a:pt x="2601822" y="326932"/>
                  <a:pt x="2599466" y="325169"/>
                  <a:pt x="2598197" y="324220"/>
                </a:cubicBezTo>
                <a:cubicBezTo>
                  <a:pt x="2596928" y="323270"/>
                  <a:pt x="2595521" y="320238"/>
                  <a:pt x="2594253" y="319289"/>
                </a:cubicBezTo>
                <a:cubicBezTo>
                  <a:pt x="2576577" y="302103"/>
                  <a:pt x="2558947" y="285234"/>
                  <a:pt x="2539375" y="270586"/>
                </a:cubicBezTo>
                <a:cubicBezTo>
                  <a:pt x="2534341" y="264840"/>
                  <a:pt x="2528994" y="259142"/>
                  <a:pt x="2522513" y="252312"/>
                </a:cubicBezTo>
                <a:cubicBezTo>
                  <a:pt x="2556765" y="277948"/>
                  <a:pt x="2594883" y="315803"/>
                  <a:pt x="2625969" y="343026"/>
                </a:cubicBezTo>
                <a:cubicBezTo>
                  <a:pt x="2627238" y="343976"/>
                  <a:pt x="2627238" y="343976"/>
                  <a:pt x="2626918" y="341758"/>
                </a:cubicBezTo>
                <a:cubicBezTo>
                  <a:pt x="2637025" y="351300"/>
                  <a:pt x="2646950" y="360708"/>
                  <a:pt x="2657011" y="369933"/>
                </a:cubicBezTo>
                <a:cubicBezTo>
                  <a:pt x="2659869" y="374049"/>
                  <a:pt x="2653742" y="361833"/>
                  <a:pt x="2649798" y="356903"/>
                </a:cubicBezTo>
                <a:cubicBezTo>
                  <a:pt x="2634844" y="344014"/>
                  <a:pt x="2619524" y="328591"/>
                  <a:pt x="2604250" y="313487"/>
                </a:cubicBezTo>
                <a:lnTo>
                  <a:pt x="2602982" y="312536"/>
                </a:lnTo>
                <a:cubicBezTo>
                  <a:pt x="2589432" y="300417"/>
                  <a:pt x="2575701" y="288162"/>
                  <a:pt x="2561834" y="276088"/>
                </a:cubicBezTo>
                <a:cubicBezTo>
                  <a:pt x="2555534" y="269395"/>
                  <a:pt x="2549052" y="262564"/>
                  <a:pt x="2541802" y="257139"/>
                </a:cubicBezTo>
                <a:cubicBezTo>
                  <a:pt x="2522584" y="237102"/>
                  <a:pt x="2522584" y="237102"/>
                  <a:pt x="2522584" y="237102"/>
                </a:cubicBezTo>
                <a:cubicBezTo>
                  <a:pt x="2497065" y="210372"/>
                  <a:pt x="2470417" y="184774"/>
                  <a:pt x="2447116" y="157726"/>
                </a:cubicBezTo>
                <a:cubicBezTo>
                  <a:pt x="2458448" y="170164"/>
                  <a:pt x="2471047" y="181289"/>
                  <a:pt x="2482421" y="191780"/>
                </a:cubicBezTo>
                <a:cubicBezTo>
                  <a:pt x="2484778" y="193544"/>
                  <a:pt x="2484458" y="191325"/>
                  <a:pt x="2484185" y="189425"/>
                </a:cubicBezTo>
                <a:cubicBezTo>
                  <a:pt x="2494565" y="200869"/>
                  <a:pt x="2504490" y="210275"/>
                  <a:pt x="2515864" y="220767"/>
                </a:cubicBezTo>
                <a:cubicBezTo>
                  <a:pt x="2524977" y="231261"/>
                  <a:pt x="2535084" y="240804"/>
                  <a:pt x="2545324" y="250164"/>
                </a:cubicBezTo>
                <a:cubicBezTo>
                  <a:pt x="2553981" y="258622"/>
                  <a:pt x="2565037" y="266896"/>
                  <a:pt x="2574962" y="276303"/>
                </a:cubicBezTo>
                <a:cubicBezTo>
                  <a:pt x="2595311" y="295207"/>
                  <a:pt x="2616110" y="312752"/>
                  <a:pt x="2637272" y="330569"/>
                </a:cubicBezTo>
                <a:cubicBezTo>
                  <a:pt x="2639629" y="332332"/>
                  <a:pt x="2637902" y="327083"/>
                  <a:pt x="2633822" y="322334"/>
                </a:cubicBezTo>
                <a:cubicBezTo>
                  <a:pt x="2647689" y="334408"/>
                  <a:pt x="2660289" y="347795"/>
                  <a:pt x="2670851" y="359374"/>
                </a:cubicBezTo>
                <a:cubicBezTo>
                  <a:pt x="2677472" y="368286"/>
                  <a:pt x="2670077" y="355119"/>
                  <a:pt x="2667401" y="351138"/>
                </a:cubicBezTo>
                <a:cubicBezTo>
                  <a:pt x="2666132" y="350189"/>
                  <a:pt x="2665995" y="348107"/>
                  <a:pt x="2664726" y="347158"/>
                </a:cubicBezTo>
                <a:cubicBezTo>
                  <a:pt x="2665995" y="348107"/>
                  <a:pt x="2659869" y="335891"/>
                  <a:pt x="2656244" y="333178"/>
                </a:cubicBezTo>
                <a:cubicBezTo>
                  <a:pt x="2610377" y="287544"/>
                  <a:pt x="2560710" y="244719"/>
                  <a:pt x="2514030" y="200172"/>
                </a:cubicBezTo>
                <a:cubicBezTo>
                  <a:pt x="2512761" y="199223"/>
                  <a:pt x="2513711" y="197955"/>
                  <a:pt x="2512624" y="197141"/>
                </a:cubicBezTo>
                <a:cubicBezTo>
                  <a:pt x="2516248" y="199854"/>
                  <a:pt x="2518923" y="203835"/>
                  <a:pt x="2523817" y="207498"/>
                </a:cubicBezTo>
                <a:cubicBezTo>
                  <a:pt x="2527442" y="210210"/>
                  <a:pt x="2530117" y="214191"/>
                  <a:pt x="2533924" y="217041"/>
                </a:cubicBezTo>
                <a:cubicBezTo>
                  <a:pt x="2537549" y="219753"/>
                  <a:pt x="2535822" y="214504"/>
                  <a:pt x="2532829" y="210568"/>
                </a:cubicBezTo>
                <a:cubicBezTo>
                  <a:pt x="2541804" y="218980"/>
                  <a:pt x="2551910" y="228523"/>
                  <a:pt x="2560747" y="237115"/>
                </a:cubicBezTo>
                <a:cubicBezTo>
                  <a:pt x="2570671" y="246522"/>
                  <a:pt x="2579645" y="254934"/>
                  <a:pt x="2588483" y="263527"/>
                </a:cubicBezTo>
                <a:cubicBezTo>
                  <a:pt x="2592107" y="266239"/>
                  <a:pt x="2585982" y="254023"/>
                  <a:pt x="2582358" y="251310"/>
                </a:cubicBezTo>
                <a:cubicBezTo>
                  <a:pt x="2565496" y="233037"/>
                  <a:pt x="2547866" y="216168"/>
                  <a:pt x="2531004" y="197895"/>
                </a:cubicBezTo>
                <a:cubicBezTo>
                  <a:pt x="2514597" y="181659"/>
                  <a:pt x="2496966" y="164790"/>
                  <a:pt x="2479291" y="147603"/>
                </a:cubicBezTo>
                <a:cubicBezTo>
                  <a:pt x="2480240" y="146335"/>
                  <a:pt x="2475841" y="139368"/>
                  <a:pt x="2473166" y="135387"/>
                </a:cubicBezTo>
                <a:cubicBezTo>
                  <a:pt x="2494466" y="155286"/>
                  <a:pt x="2494466" y="155286"/>
                  <a:pt x="2494466" y="155286"/>
                </a:cubicBezTo>
                <a:cubicBezTo>
                  <a:pt x="2532903" y="195359"/>
                  <a:pt x="2571338" y="235431"/>
                  <a:pt x="2615379" y="268392"/>
                </a:cubicBezTo>
                <a:cubicBezTo>
                  <a:pt x="2619004" y="271105"/>
                  <a:pt x="2617280" y="268119"/>
                  <a:pt x="2615874" y="265088"/>
                </a:cubicBezTo>
                <a:cubicBezTo>
                  <a:pt x="2623442" y="272731"/>
                  <a:pt x="2632416" y="281143"/>
                  <a:pt x="2634771" y="282906"/>
                </a:cubicBezTo>
                <a:cubicBezTo>
                  <a:pt x="2637767" y="289105"/>
                  <a:pt x="2647060" y="299734"/>
                  <a:pt x="2641073" y="289600"/>
                </a:cubicBezTo>
                <a:cubicBezTo>
                  <a:pt x="2633404" y="274532"/>
                  <a:pt x="2611016" y="253820"/>
                  <a:pt x="2593205" y="236815"/>
                </a:cubicBezTo>
                <a:cubicBezTo>
                  <a:pt x="2585705" y="230213"/>
                  <a:pt x="2578170" y="223090"/>
                  <a:pt x="2570601" y="215729"/>
                </a:cubicBezTo>
                <a:lnTo>
                  <a:pt x="2548246" y="193665"/>
                </a:lnTo>
                <a:lnTo>
                  <a:pt x="2551866" y="196514"/>
                </a:lnTo>
                <a:cubicBezTo>
                  <a:pt x="2553718" y="198148"/>
                  <a:pt x="2555294" y="199821"/>
                  <a:pt x="2556630" y="201811"/>
                </a:cubicBezTo>
                <a:cubicBezTo>
                  <a:pt x="2562793" y="206422"/>
                  <a:pt x="2555399" y="193257"/>
                  <a:pt x="2554130" y="192307"/>
                </a:cubicBezTo>
                <a:cubicBezTo>
                  <a:pt x="2550186" y="187377"/>
                  <a:pt x="2546242" y="182446"/>
                  <a:pt x="2542343" y="177833"/>
                </a:cubicBezTo>
                <a:cubicBezTo>
                  <a:pt x="2556029" y="189772"/>
                  <a:pt x="2568810" y="203295"/>
                  <a:pt x="2581728" y="216637"/>
                </a:cubicBezTo>
                <a:cubicBezTo>
                  <a:pt x="2595278" y="228756"/>
                  <a:pt x="2610278" y="241961"/>
                  <a:pt x="2624145" y="254036"/>
                </a:cubicBezTo>
                <a:cubicBezTo>
                  <a:pt x="2629038" y="257698"/>
                  <a:pt x="2619152" y="242950"/>
                  <a:pt x="2617564" y="239783"/>
                </a:cubicBezTo>
                <a:cubicBezTo>
                  <a:pt x="2607319" y="228158"/>
                  <a:pt x="2594722" y="217033"/>
                  <a:pt x="2583207" y="204459"/>
                </a:cubicBezTo>
                <a:cubicBezTo>
                  <a:pt x="2572014" y="194103"/>
                  <a:pt x="2560365" y="181710"/>
                  <a:pt x="2548852" y="169136"/>
                </a:cubicBezTo>
                <a:cubicBezTo>
                  <a:pt x="2562401" y="181256"/>
                  <a:pt x="2575183" y="194779"/>
                  <a:pt x="2589050" y="206854"/>
                </a:cubicBezTo>
                <a:cubicBezTo>
                  <a:pt x="2590137" y="207666"/>
                  <a:pt x="2590137" y="207666"/>
                  <a:pt x="2591407" y="208616"/>
                </a:cubicBezTo>
                <a:cubicBezTo>
                  <a:pt x="2610031" y="224535"/>
                  <a:pt x="2610031" y="224535"/>
                  <a:pt x="2610031" y="224535"/>
                </a:cubicBezTo>
                <a:cubicBezTo>
                  <a:pt x="2615244" y="230415"/>
                  <a:pt x="2621225" y="234891"/>
                  <a:pt x="2628655" y="240451"/>
                </a:cubicBezTo>
                <a:cubicBezTo>
                  <a:pt x="2631332" y="244433"/>
                  <a:pt x="2624886" y="229999"/>
                  <a:pt x="2619993" y="226336"/>
                </a:cubicBezTo>
                <a:cubicBezTo>
                  <a:pt x="2600280" y="209605"/>
                  <a:pt x="2600280" y="209605"/>
                  <a:pt x="2600280" y="209605"/>
                </a:cubicBezTo>
                <a:cubicBezTo>
                  <a:pt x="2571276" y="182244"/>
                  <a:pt x="2543540" y="155832"/>
                  <a:pt x="2513090" y="133044"/>
                </a:cubicBezTo>
                <a:cubicBezTo>
                  <a:pt x="2509285" y="130196"/>
                  <a:pt x="2519036" y="145125"/>
                  <a:pt x="2520304" y="146075"/>
                </a:cubicBezTo>
                <a:cubicBezTo>
                  <a:pt x="2528328" y="155754"/>
                  <a:pt x="2528328" y="155754"/>
                  <a:pt x="2528328" y="155754"/>
                </a:cubicBezTo>
                <a:cubicBezTo>
                  <a:pt x="2514323" y="141599"/>
                  <a:pt x="2500273" y="127126"/>
                  <a:pt x="2484999" y="112021"/>
                </a:cubicBezTo>
                <a:cubicBezTo>
                  <a:pt x="2481373" y="109307"/>
                  <a:pt x="2488588" y="122338"/>
                  <a:pt x="2491399" y="126137"/>
                </a:cubicBezTo>
                <a:cubicBezTo>
                  <a:pt x="2505449" y="140610"/>
                  <a:pt x="2519774" y="156984"/>
                  <a:pt x="2534098" y="173358"/>
                </a:cubicBezTo>
                <a:cubicBezTo>
                  <a:pt x="2517557" y="157303"/>
                  <a:pt x="2501963" y="139980"/>
                  <a:pt x="2485556" y="123743"/>
                </a:cubicBezTo>
                <a:cubicBezTo>
                  <a:pt x="2479255" y="117049"/>
                  <a:pt x="2487737" y="131029"/>
                  <a:pt x="2490595" y="135146"/>
                </a:cubicBezTo>
                <a:cubicBezTo>
                  <a:pt x="2493271" y="139127"/>
                  <a:pt x="2495626" y="140890"/>
                  <a:pt x="2498301" y="144871"/>
                </a:cubicBezTo>
                <a:cubicBezTo>
                  <a:pt x="2495626" y="140890"/>
                  <a:pt x="2493271" y="139127"/>
                  <a:pt x="2490733" y="137228"/>
                </a:cubicBezTo>
                <a:cubicBezTo>
                  <a:pt x="2485701" y="131484"/>
                  <a:pt x="2488970" y="139583"/>
                  <a:pt x="2492913" y="144514"/>
                </a:cubicBezTo>
                <a:cubicBezTo>
                  <a:pt x="2488021" y="140852"/>
                  <a:pt x="2488021" y="140852"/>
                  <a:pt x="2488021" y="140852"/>
                </a:cubicBezTo>
                <a:cubicBezTo>
                  <a:pt x="2454932" y="106477"/>
                  <a:pt x="2454932" y="106477"/>
                  <a:pt x="2454932" y="106477"/>
                </a:cubicBezTo>
                <a:cubicBezTo>
                  <a:pt x="2458558" y="109191"/>
                  <a:pt x="2450890" y="94125"/>
                  <a:pt x="2448352" y="92225"/>
                </a:cubicBezTo>
                <a:cubicBezTo>
                  <a:pt x="2419209" y="62782"/>
                  <a:pt x="2391783" y="30666"/>
                  <a:pt x="2363272" y="0"/>
                </a:cubicBezTo>
                <a:close/>
              </a:path>
            </a:pathLst>
          </a:custGeom>
          <a:noFill/>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3072085820"/>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userDrawn="1">
  <p:cSld name="344_Custom Layout">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2" y="425830"/>
            <a:ext cx="11761853" cy="3616391"/>
          </a:xfrm>
          <a:custGeom>
            <a:avLst/>
            <a:gdLst>
              <a:gd name="connsiteX0" fmla="*/ 3694715 w 11761853"/>
              <a:gd name="connsiteY0" fmla="*/ 3609178 h 3616391"/>
              <a:gd name="connsiteX1" fmla="*/ 3697155 w 11761853"/>
              <a:gd name="connsiteY1" fmla="*/ 3611984 h 3616391"/>
              <a:gd name="connsiteX2" fmla="*/ 3693598 w 11761853"/>
              <a:gd name="connsiteY2" fmla="*/ 3616391 h 3616391"/>
              <a:gd name="connsiteX3" fmla="*/ 3302575 w 11761853"/>
              <a:gd name="connsiteY3" fmla="*/ 3581404 h 3616391"/>
              <a:gd name="connsiteX4" fmla="*/ 3292983 w 11761853"/>
              <a:gd name="connsiteY4" fmla="*/ 3586784 h 3616391"/>
              <a:gd name="connsiteX5" fmla="*/ 3155297 w 11761853"/>
              <a:gd name="connsiteY5" fmla="*/ 3592993 h 3616391"/>
              <a:gd name="connsiteX6" fmla="*/ 2984905 w 11761853"/>
              <a:gd name="connsiteY6" fmla="*/ 3581514 h 3616391"/>
              <a:gd name="connsiteX7" fmla="*/ 3091951 w 11761853"/>
              <a:gd name="connsiteY7" fmla="*/ 3585725 h 3616391"/>
              <a:gd name="connsiteX8" fmla="*/ 3225311 w 11761853"/>
              <a:gd name="connsiteY8" fmla="*/ 3584419 h 3616391"/>
              <a:gd name="connsiteX9" fmla="*/ 3302575 w 11761853"/>
              <a:gd name="connsiteY9" fmla="*/ 3581404 h 3616391"/>
              <a:gd name="connsiteX10" fmla="*/ 2891681 w 11761853"/>
              <a:gd name="connsiteY10" fmla="*/ 3542904 h 3616391"/>
              <a:gd name="connsiteX11" fmla="*/ 2915809 w 11761853"/>
              <a:gd name="connsiteY11" fmla="*/ 3545792 h 3616391"/>
              <a:gd name="connsiteX12" fmla="*/ 2994112 w 11761853"/>
              <a:gd name="connsiteY12" fmla="*/ 3551721 h 3616391"/>
              <a:gd name="connsiteX13" fmla="*/ 3331200 w 11761853"/>
              <a:gd name="connsiteY13" fmla="*/ 3547464 h 3616391"/>
              <a:gd name="connsiteX14" fmla="*/ 3350228 w 11761853"/>
              <a:gd name="connsiteY14" fmla="*/ 3551862 h 3616391"/>
              <a:gd name="connsiteX15" fmla="*/ 3304289 w 11761853"/>
              <a:gd name="connsiteY15" fmla="*/ 3559930 h 3616391"/>
              <a:gd name="connsiteX16" fmla="*/ 3167114 w 11761853"/>
              <a:gd name="connsiteY16" fmla="*/ 3561946 h 3616391"/>
              <a:gd name="connsiteX17" fmla="*/ 2980342 w 11761853"/>
              <a:gd name="connsiteY17" fmla="*/ 3558054 h 3616391"/>
              <a:gd name="connsiteX18" fmla="*/ 2895618 w 11761853"/>
              <a:gd name="connsiteY18" fmla="*/ 3550651 h 3616391"/>
              <a:gd name="connsiteX19" fmla="*/ 2835950 w 11761853"/>
              <a:gd name="connsiteY19" fmla="*/ 3543478 h 3616391"/>
              <a:gd name="connsiteX20" fmla="*/ 2841629 w 11761853"/>
              <a:gd name="connsiteY20" fmla="*/ 3543038 h 3616391"/>
              <a:gd name="connsiteX21" fmla="*/ 2887256 w 11761853"/>
              <a:gd name="connsiteY21" fmla="*/ 3543203 h 3616391"/>
              <a:gd name="connsiteX22" fmla="*/ 3167794 w 11761853"/>
              <a:gd name="connsiteY22" fmla="*/ 3531861 h 3616391"/>
              <a:gd name="connsiteX23" fmla="*/ 3122693 w 11761853"/>
              <a:gd name="connsiteY23" fmla="*/ 3533140 h 3616391"/>
              <a:gd name="connsiteX24" fmla="*/ 3167794 w 11761853"/>
              <a:gd name="connsiteY24" fmla="*/ 3531861 h 3616391"/>
              <a:gd name="connsiteX25" fmla="*/ 3108243 w 11761853"/>
              <a:gd name="connsiteY25" fmla="*/ 3531099 h 3616391"/>
              <a:gd name="connsiteX26" fmla="*/ 3107237 w 11761853"/>
              <a:gd name="connsiteY26" fmla="*/ 3534414 h 3616391"/>
              <a:gd name="connsiteX27" fmla="*/ 3104619 w 11761853"/>
              <a:gd name="connsiteY27" fmla="*/ 3536685 h 3616391"/>
              <a:gd name="connsiteX28" fmla="*/ 3108243 w 11761853"/>
              <a:gd name="connsiteY28" fmla="*/ 3531099 h 3616391"/>
              <a:gd name="connsiteX29" fmla="*/ 2728396 w 11761853"/>
              <a:gd name="connsiteY29" fmla="*/ 3506781 h 3616391"/>
              <a:gd name="connsiteX30" fmla="*/ 2730838 w 11761853"/>
              <a:gd name="connsiteY30" fmla="*/ 3509586 h 3616391"/>
              <a:gd name="connsiteX31" fmla="*/ 2727282 w 11761853"/>
              <a:gd name="connsiteY31" fmla="*/ 3513993 h 3616391"/>
              <a:gd name="connsiteX32" fmla="*/ 2669742 w 11761853"/>
              <a:gd name="connsiteY32" fmla="*/ 3492891 h 3616391"/>
              <a:gd name="connsiteX33" fmla="*/ 2669927 w 11761853"/>
              <a:gd name="connsiteY33" fmla="*/ 3492903 h 3616391"/>
              <a:gd name="connsiteX34" fmla="*/ 2669928 w 11761853"/>
              <a:gd name="connsiteY34" fmla="*/ 3492920 h 3616391"/>
              <a:gd name="connsiteX35" fmla="*/ 2651545 w 11761853"/>
              <a:gd name="connsiteY35" fmla="*/ 3490079 h 3616391"/>
              <a:gd name="connsiteX36" fmla="*/ 2669742 w 11761853"/>
              <a:gd name="connsiteY36" fmla="*/ 3492891 h 3616391"/>
              <a:gd name="connsiteX37" fmla="*/ 2624351 w 11761853"/>
              <a:gd name="connsiteY37" fmla="*/ 3490228 h 3616391"/>
              <a:gd name="connsiteX38" fmla="*/ 2651545 w 11761853"/>
              <a:gd name="connsiteY38" fmla="*/ 3490079 h 3616391"/>
              <a:gd name="connsiteX39" fmla="*/ 2669454 w 11761853"/>
              <a:gd name="connsiteY39" fmla="*/ 3488947 h 3616391"/>
              <a:gd name="connsiteX40" fmla="*/ 2692851 w 11761853"/>
              <a:gd name="connsiteY40" fmla="*/ 3494246 h 3616391"/>
              <a:gd name="connsiteX41" fmla="*/ 2669927 w 11761853"/>
              <a:gd name="connsiteY41" fmla="*/ 3492903 h 3616391"/>
              <a:gd name="connsiteX42" fmla="*/ 2504171 w 11761853"/>
              <a:gd name="connsiteY42" fmla="*/ 3482438 h 3616391"/>
              <a:gd name="connsiteX43" fmla="*/ 2502291 w 11761853"/>
              <a:gd name="connsiteY43" fmla="*/ 3486712 h 3616391"/>
              <a:gd name="connsiteX44" fmla="*/ 2516799 w 11761853"/>
              <a:gd name="connsiteY44" fmla="*/ 3486850 h 3616391"/>
              <a:gd name="connsiteX45" fmla="*/ 2516263 w 11761853"/>
              <a:gd name="connsiteY45" fmla="*/ 3484786 h 3616391"/>
              <a:gd name="connsiteX46" fmla="*/ 2504171 w 11761853"/>
              <a:gd name="connsiteY46" fmla="*/ 3482438 h 3616391"/>
              <a:gd name="connsiteX47" fmla="*/ 4086983 w 11761853"/>
              <a:gd name="connsiteY47" fmla="*/ 3481360 h 3616391"/>
              <a:gd name="connsiteX48" fmla="*/ 4079781 w 11761853"/>
              <a:gd name="connsiteY48" fmla="*/ 3485009 h 3616391"/>
              <a:gd name="connsiteX49" fmla="*/ 4076553 w 11761853"/>
              <a:gd name="connsiteY49" fmla="*/ 3482533 h 3616391"/>
              <a:gd name="connsiteX50" fmla="*/ 4086983 w 11761853"/>
              <a:gd name="connsiteY50" fmla="*/ 3481360 h 3616391"/>
              <a:gd name="connsiteX51" fmla="*/ 2336260 w 11761853"/>
              <a:gd name="connsiteY51" fmla="*/ 3479008 h 3616391"/>
              <a:gd name="connsiteX52" fmla="*/ 2326665 w 11761853"/>
              <a:gd name="connsiteY52" fmla="*/ 3484386 h 3616391"/>
              <a:gd name="connsiteX53" fmla="*/ 2188982 w 11761853"/>
              <a:gd name="connsiteY53" fmla="*/ 3490595 h 3616391"/>
              <a:gd name="connsiteX54" fmla="*/ 2018587 w 11761853"/>
              <a:gd name="connsiteY54" fmla="*/ 3479118 h 3616391"/>
              <a:gd name="connsiteX55" fmla="*/ 2125635 w 11761853"/>
              <a:gd name="connsiteY55" fmla="*/ 3483327 h 3616391"/>
              <a:gd name="connsiteX56" fmla="*/ 2258995 w 11761853"/>
              <a:gd name="connsiteY56" fmla="*/ 3482019 h 3616391"/>
              <a:gd name="connsiteX57" fmla="*/ 2336260 w 11761853"/>
              <a:gd name="connsiteY57" fmla="*/ 3479008 h 3616391"/>
              <a:gd name="connsiteX58" fmla="*/ 2329171 w 11761853"/>
              <a:gd name="connsiteY58" fmla="*/ 3461762 h 3616391"/>
              <a:gd name="connsiteX59" fmla="*/ 2352019 w 11761853"/>
              <a:gd name="connsiteY59" fmla="*/ 3464978 h 3616391"/>
              <a:gd name="connsiteX60" fmla="*/ 2341611 w 11761853"/>
              <a:gd name="connsiteY60" fmla="*/ 3465631 h 3616391"/>
              <a:gd name="connsiteX61" fmla="*/ 2329171 w 11761853"/>
              <a:gd name="connsiteY61" fmla="*/ 3461762 h 3616391"/>
              <a:gd name="connsiteX62" fmla="*/ 2325379 w 11761853"/>
              <a:gd name="connsiteY62" fmla="*/ 3458388 h 3616391"/>
              <a:gd name="connsiteX63" fmla="*/ 2329171 w 11761853"/>
              <a:gd name="connsiteY63" fmla="*/ 3461762 h 3616391"/>
              <a:gd name="connsiteX64" fmla="*/ 2326051 w 11761853"/>
              <a:gd name="connsiteY64" fmla="*/ 3462945 h 3616391"/>
              <a:gd name="connsiteX65" fmla="*/ 2320693 w 11761853"/>
              <a:gd name="connsiteY65" fmla="*/ 3459928 h 3616391"/>
              <a:gd name="connsiteX66" fmla="*/ 2325379 w 11761853"/>
              <a:gd name="connsiteY66" fmla="*/ 3458388 h 3616391"/>
              <a:gd name="connsiteX67" fmla="*/ 2201478 w 11761853"/>
              <a:gd name="connsiteY67" fmla="*/ 3429463 h 3616391"/>
              <a:gd name="connsiteX68" fmla="*/ 2156377 w 11761853"/>
              <a:gd name="connsiteY68" fmla="*/ 3430743 h 3616391"/>
              <a:gd name="connsiteX69" fmla="*/ 2201478 w 11761853"/>
              <a:gd name="connsiteY69" fmla="*/ 3429463 h 3616391"/>
              <a:gd name="connsiteX70" fmla="*/ 2141926 w 11761853"/>
              <a:gd name="connsiteY70" fmla="*/ 3428700 h 3616391"/>
              <a:gd name="connsiteX71" fmla="*/ 2140920 w 11761853"/>
              <a:gd name="connsiteY71" fmla="*/ 3432016 h 3616391"/>
              <a:gd name="connsiteX72" fmla="*/ 2138302 w 11761853"/>
              <a:gd name="connsiteY72" fmla="*/ 3434287 h 3616391"/>
              <a:gd name="connsiteX73" fmla="*/ 2141926 w 11761853"/>
              <a:gd name="connsiteY73" fmla="*/ 3428700 h 3616391"/>
              <a:gd name="connsiteX74" fmla="*/ 2511550 w 11761853"/>
              <a:gd name="connsiteY74" fmla="*/ 3422205 h 3616391"/>
              <a:gd name="connsiteX75" fmla="*/ 2519134 w 11761853"/>
              <a:gd name="connsiteY75" fmla="*/ 3426208 h 3616391"/>
              <a:gd name="connsiteX76" fmla="*/ 2512220 w 11761853"/>
              <a:gd name="connsiteY76" fmla="*/ 3426762 h 3616391"/>
              <a:gd name="connsiteX77" fmla="*/ 2504683 w 11761853"/>
              <a:gd name="connsiteY77" fmla="*/ 3424164 h 3616391"/>
              <a:gd name="connsiteX78" fmla="*/ 2511550 w 11761853"/>
              <a:gd name="connsiteY78" fmla="*/ 3422205 h 3616391"/>
              <a:gd name="connsiteX79" fmla="*/ 2352104 w 11761853"/>
              <a:gd name="connsiteY79" fmla="*/ 3415785 h 3616391"/>
              <a:gd name="connsiteX80" fmla="*/ 2316696 w 11761853"/>
              <a:gd name="connsiteY80" fmla="*/ 3417560 h 3616391"/>
              <a:gd name="connsiteX81" fmla="*/ 2387396 w 11761853"/>
              <a:gd name="connsiteY81" fmla="*/ 3429843 h 3616391"/>
              <a:gd name="connsiteX82" fmla="*/ 2484778 w 11761853"/>
              <a:gd name="connsiteY82" fmla="*/ 3445444 h 3616391"/>
              <a:gd name="connsiteX83" fmla="*/ 2565506 w 11761853"/>
              <a:gd name="connsiteY83" fmla="*/ 3452003 h 3616391"/>
              <a:gd name="connsiteX84" fmla="*/ 2554600 w 11761853"/>
              <a:gd name="connsiteY84" fmla="*/ 3449204 h 3616391"/>
              <a:gd name="connsiteX85" fmla="*/ 2387611 w 11761853"/>
              <a:gd name="connsiteY85" fmla="*/ 3420291 h 3616391"/>
              <a:gd name="connsiteX86" fmla="*/ 2356417 w 11761853"/>
              <a:gd name="connsiteY86" fmla="*/ 3416700 h 3616391"/>
              <a:gd name="connsiteX87" fmla="*/ 2398086 w 11761853"/>
              <a:gd name="connsiteY87" fmla="*/ 3413480 h 3616391"/>
              <a:gd name="connsiteX88" fmla="*/ 2384706 w 11761853"/>
              <a:gd name="connsiteY88" fmla="*/ 3414151 h 3616391"/>
              <a:gd name="connsiteX89" fmla="*/ 2457274 w 11761853"/>
              <a:gd name="connsiteY89" fmla="*/ 3424099 h 3616391"/>
              <a:gd name="connsiteX90" fmla="*/ 2549625 w 11761853"/>
              <a:gd name="connsiteY90" fmla="*/ 3438041 h 3616391"/>
              <a:gd name="connsiteX91" fmla="*/ 2624102 w 11761853"/>
              <a:gd name="connsiteY91" fmla="*/ 3444820 h 3616391"/>
              <a:gd name="connsiteX92" fmla="*/ 2571719 w 11761853"/>
              <a:gd name="connsiteY92" fmla="*/ 3437715 h 3616391"/>
              <a:gd name="connsiteX93" fmla="*/ 2519134 w 11761853"/>
              <a:gd name="connsiteY93" fmla="*/ 3426208 h 3616391"/>
              <a:gd name="connsiteX94" fmla="*/ 2612998 w 11761853"/>
              <a:gd name="connsiteY94" fmla="*/ 3437620 h 3616391"/>
              <a:gd name="connsiteX95" fmla="*/ 2643370 w 11761853"/>
              <a:gd name="connsiteY95" fmla="*/ 3434725 h 3616391"/>
              <a:gd name="connsiteX96" fmla="*/ 2750848 w 11761853"/>
              <a:gd name="connsiteY96" fmla="*/ 3443977 h 3616391"/>
              <a:gd name="connsiteX97" fmla="*/ 2767249 w 11761853"/>
              <a:gd name="connsiteY97" fmla="*/ 3443012 h 3616391"/>
              <a:gd name="connsiteX98" fmla="*/ 2739745 w 11761853"/>
              <a:gd name="connsiteY98" fmla="*/ 3436776 h 3616391"/>
              <a:gd name="connsiteX99" fmla="*/ 2623233 w 11761853"/>
              <a:gd name="connsiteY99" fmla="*/ 3422126 h 3616391"/>
              <a:gd name="connsiteX100" fmla="*/ 2574924 w 11761853"/>
              <a:gd name="connsiteY100" fmla="*/ 3413747 h 3616391"/>
              <a:gd name="connsiteX101" fmla="*/ 2567941 w 11761853"/>
              <a:gd name="connsiteY101" fmla="*/ 3414032 h 3616391"/>
              <a:gd name="connsiteX102" fmla="*/ 2398086 w 11761853"/>
              <a:gd name="connsiteY102" fmla="*/ 3413480 h 3616391"/>
              <a:gd name="connsiteX103" fmla="*/ 2672476 w 11761853"/>
              <a:gd name="connsiteY103" fmla="*/ 3409739 h 3616391"/>
              <a:gd name="connsiteX104" fmla="*/ 2597969 w 11761853"/>
              <a:gd name="connsiteY104" fmla="*/ 3412801 h 3616391"/>
              <a:gd name="connsiteX105" fmla="*/ 2608636 w 11761853"/>
              <a:gd name="connsiteY105" fmla="*/ 3414033 h 3616391"/>
              <a:gd name="connsiteX106" fmla="*/ 2703560 w 11761853"/>
              <a:gd name="connsiteY106" fmla="*/ 3424303 h 3616391"/>
              <a:gd name="connsiteX107" fmla="*/ 2727125 w 11761853"/>
              <a:gd name="connsiteY107" fmla="*/ 3416995 h 3616391"/>
              <a:gd name="connsiteX108" fmla="*/ 2584089 w 11761853"/>
              <a:gd name="connsiteY108" fmla="*/ 3397399 h 3616391"/>
              <a:gd name="connsiteX109" fmla="*/ 2462097 w 11761853"/>
              <a:gd name="connsiteY109" fmla="*/ 3401873 h 3616391"/>
              <a:gd name="connsiteX110" fmla="*/ 2436541 w 11761853"/>
              <a:gd name="connsiteY110" fmla="*/ 3403616 h 3616391"/>
              <a:gd name="connsiteX111" fmla="*/ 2452781 w 11761853"/>
              <a:gd name="connsiteY111" fmla="*/ 3406820 h 3616391"/>
              <a:gd name="connsiteX112" fmla="*/ 2514004 w 11761853"/>
              <a:gd name="connsiteY112" fmla="*/ 3405006 h 3616391"/>
              <a:gd name="connsiteX113" fmla="*/ 2526053 w 11761853"/>
              <a:gd name="connsiteY113" fmla="*/ 3405268 h 3616391"/>
              <a:gd name="connsiteX114" fmla="*/ 2512369 w 11761853"/>
              <a:gd name="connsiteY114" fmla="*/ 3402895 h 3616391"/>
              <a:gd name="connsiteX115" fmla="*/ 2534473 w 11761853"/>
              <a:gd name="connsiteY115" fmla="*/ 3405453 h 3616391"/>
              <a:gd name="connsiteX116" fmla="*/ 2597797 w 11761853"/>
              <a:gd name="connsiteY116" fmla="*/ 3406836 h 3616391"/>
              <a:gd name="connsiteX117" fmla="*/ 2632138 w 11761853"/>
              <a:gd name="connsiteY117" fmla="*/ 3404383 h 3616391"/>
              <a:gd name="connsiteX118" fmla="*/ 2611692 w 11761853"/>
              <a:gd name="connsiteY118" fmla="*/ 3401669 h 3616391"/>
              <a:gd name="connsiteX119" fmla="*/ 1703427 w 11761853"/>
              <a:gd name="connsiteY119" fmla="*/ 3390494 h 3616391"/>
              <a:gd name="connsiteX120" fmla="*/ 1703611 w 11761853"/>
              <a:gd name="connsiteY120" fmla="*/ 3390503 h 3616391"/>
              <a:gd name="connsiteX121" fmla="*/ 1703612 w 11761853"/>
              <a:gd name="connsiteY121" fmla="*/ 3390521 h 3616391"/>
              <a:gd name="connsiteX122" fmla="*/ 1685228 w 11761853"/>
              <a:gd name="connsiteY122" fmla="*/ 3387680 h 3616391"/>
              <a:gd name="connsiteX123" fmla="*/ 1703427 w 11761853"/>
              <a:gd name="connsiteY123" fmla="*/ 3390494 h 3616391"/>
              <a:gd name="connsiteX124" fmla="*/ 1658034 w 11761853"/>
              <a:gd name="connsiteY124" fmla="*/ 3387828 h 3616391"/>
              <a:gd name="connsiteX125" fmla="*/ 1685228 w 11761853"/>
              <a:gd name="connsiteY125" fmla="*/ 3387680 h 3616391"/>
              <a:gd name="connsiteX126" fmla="*/ 1703136 w 11761853"/>
              <a:gd name="connsiteY126" fmla="*/ 3386550 h 3616391"/>
              <a:gd name="connsiteX127" fmla="*/ 1726534 w 11761853"/>
              <a:gd name="connsiteY127" fmla="*/ 3391849 h 3616391"/>
              <a:gd name="connsiteX128" fmla="*/ 1703611 w 11761853"/>
              <a:gd name="connsiteY128" fmla="*/ 3390503 h 3616391"/>
              <a:gd name="connsiteX129" fmla="*/ 1537856 w 11761853"/>
              <a:gd name="connsiteY129" fmla="*/ 3380041 h 3616391"/>
              <a:gd name="connsiteX130" fmla="*/ 1535974 w 11761853"/>
              <a:gd name="connsiteY130" fmla="*/ 3384314 h 3616391"/>
              <a:gd name="connsiteX131" fmla="*/ 1550485 w 11761853"/>
              <a:gd name="connsiteY131" fmla="*/ 3384452 h 3616391"/>
              <a:gd name="connsiteX132" fmla="*/ 1549946 w 11761853"/>
              <a:gd name="connsiteY132" fmla="*/ 3382388 h 3616391"/>
              <a:gd name="connsiteX133" fmla="*/ 1537856 w 11761853"/>
              <a:gd name="connsiteY133" fmla="*/ 3380041 h 3616391"/>
              <a:gd name="connsiteX134" fmla="*/ 1362855 w 11761853"/>
              <a:gd name="connsiteY134" fmla="*/ 3359365 h 3616391"/>
              <a:gd name="connsiteX135" fmla="*/ 1385704 w 11761853"/>
              <a:gd name="connsiteY135" fmla="*/ 3362579 h 3616391"/>
              <a:gd name="connsiteX136" fmla="*/ 1375295 w 11761853"/>
              <a:gd name="connsiteY136" fmla="*/ 3363234 h 3616391"/>
              <a:gd name="connsiteX137" fmla="*/ 1362855 w 11761853"/>
              <a:gd name="connsiteY137" fmla="*/ 3359365 h 3616391"/>
              <a:gd name="connsiteX138" fmla="*/ 1359063 w 11761853"/>
              <a:gd name="connsiteY138" fmla="*/ 3355991 h 3616391"/>
              <a:gd name="connsiteX139" fmla="*/ 1362855 w 11761853"/>
              <a:gd name="connsiteY139" fmla="*/ 3359365 h 3616391"/>
              <a:gd name="connsiteX140" fmla="*/ 1359735 w 11761853"/>
              <a:gd name="connsiteY140" fmla="*/ 3360545 h 3616391"/>
              <a:gd name="connsiteX141" fmla="*/ 1354376 w 11761853"/>
              <a:gd name="connsiteY141" fmla="*/ 3357530 h 3616391"/>
              <a:gd name="connsiteX142" fmla="*/ 1359063 w 11761853"/>
              <a:gd name="connsiteY142" fmla="*/ 3355991 h 3616391"/>
              <a:gd name="connsiteX143" fmla="*/ 1350585 w 11761853"/>
              <a:gd name="connsiteY143" fmla="*/ 3354156 h 3616391"/>
              <a:gd name="connsiteX144" fmla="*/ 1354376 w 11761853"/>
              <a:gd name="connsiteY144" fmla="*/ 3357530 h 3616391"/>
              <a:gd name="connsiteX145" fmla="*/ 1351259 w 11761853"/>
              <a:gd name="connsiteY145" fmla="*/ 3358710 h 3616391"/>
              <a:gd name="connsiteX146" fmla="*/ 1345898 w 11761853"/>
              <a:gd name="connsiteY146" fmla="*/ 3355694 h 3616391"/>
              <a:gd name="connsiteX147" fmla="*/ 1350585 w 11761853"/>
              <a:gd name="connsiteY147" fmla="*/ 3354156 h 3616391"/>
              <a:gd name="connsiteX148" fmla="*/ 1545234 w 11761853"/>
              <a:gd name="connsiteY148" fmla="*/ 3319808 h 3616391"/>
              <a:gd name="connsiteX149" fmla="*/ 1552818 w 11761853"/>
              <a:gd name="connsiteY149" fmla="*/ 3323808 h 3616391"/>
              <a:gd name="connsiteX150" fmla="*/ 1545906 w 11761853"/>
              <a:gd name="connsiteY150" fmla="*/ 3324364 h 3616391"/>
              <a:gd name="connsiteX151" fmla="*/ 1538367 w 11761853"/>
              <a:gd name="connsiteY151" fmla="*/ 3321767 h 3616391"/>
              <a:gd name="connsiteX152" fmla="*/ 1545234 w 11761853"/>
              <a:gd name="connsiteY152" fmla="*/ 3319808 h 3616391"/>
              <a:gd name="connsiteX153" fmla="*/ 1248850 w 11761853"/>
              <a:gd name="connsiteY153" fmla="*/ 3312305 h 3616391"/>
              <a:gd name="connsiteX154" fmla="*/ 1260546 w 11761853"/>
              <a:gd name="connsiteY154" fmla="*/ 3313849 h 3616391"/>
              <a:gd name="connsiteX155" fmla="*/ 1258075 w 11761853"/>
              <a:gd name="connsiteY155" fmla="*/ 3314179 h 3616391"/>
              <a:gd name="connsiteX156" fmla="*/ 1467294 w 11761853"/>
              <a:gd name="connsiteY156" fmla="*/ 3286976 h 3616391"/>
              <a:gd name="connsiteX157" fmla="*/ 1475196 w 11761853"/>
              <a:gd name="connsiteY157" fmla="*/ 3288130 h 3616391"/>
              <a:gd name="connsiteX158" fmla="*/ 1476168 w 11761853"/>
              <a:gd name="connsiteY158" fmla="*/ 3290516 h 3616391"/>
              <a:gd name="connsiteX159" fmla="*/ 1468603 w 11761853"/>
              <a:gd name="connsiteY159" fmla="*/ 3290890 h 3616391"/>
              <a:gd name="connsiteX160" fmla="*/ 1462616 w 11761853"/>
              <a:gd name="connsiteY160" fmla="*/ 3287910 h 3616391"/>
              <a:gd name="connsiteX161" fmla="*/ 1467294 w 11761853"/>
              <a:gd name="connsiteY161" fmla="*/ 3286976 h 3616391"/>
              <a:gd name="connsiteX162" fmla="*/ 1309342 w 11761853"/>
              <a:gd name="connsiteY162" fmla="*/ 3158132 h 3616391"/>
              <a:gd name="connsiteX163" fmla="*/ 1299747 w 11761853"/>
              <a:gd name="connsiteY163" fmla="*/ 3163511 h 3616391"/>
              <a:gd name="connsiteX164" fmla="*/ 1162064 w 11761853"/>
              <a:gd name="connsiteY164" fmla="*/ 3169721 h 3616391"/>
              <a:gd name="connsiteX165" fmla="*/ 991671 w 11761853"/>
              <a:gd name="connsiteY165" fmla="*/ 3158243 h 3616391"/>
              <a:gd name="connsiteX166" fmla="*/ 1098717 w 11761853"/>
              <a:gd name="connsiteY166" fmla="*/ 3162453 h 3616391"/>
              <a:gd name="connsiteX167" fmla="*/ 1232077 w 11761853"/>
              <a:gd name="connsiteY167" fmla="*/ 3161146 h 3616391"/>
              <a:gd name="connsiteX168" fmla="*/ 1309342 w 11761853"/>
              <a:gd name="connsiteY168" fmla="*/ 3158132 h 3616391"/>
              <a:gd name="connsiteX169" fmla="*/ 1339449 w 11761853"/>
              <a:gd name="connsiteY169" fmla="*/ 3120423 h 3616391"/>
              <a:gd name="connsiteX170" fmla="*/ 1336546 w 11761853"/>
              <a:gd name="connsiteY170" fmla="*/ 3121372 h 3616391"/>
              <a:gd name="connsiteX171" fmla="*/ 1334223 w 11761853"/>
              <a:gd name="connsiteY171" fmla="*/ 3121962 h 3616391"/>
              <a:gd name="connsiteX172" fmla="*/ 1329035 w 11761853"/>
              <a:gd name="connsiteY172" fmla="*/ 3121779 h 3616391"/>
              <a:gd name="connsiteX173" fmla="*/ 1339449 w 11761853"/>
              <a:gd name="connsiteY173" fmla="*/ 3120423 h 3616391"/>
              <a:gd name="connsiteX174" fmla="*/ 1174560 w 11761853"/>
              <a:gd name="connsiteY174" fmla="*/ 3108590 h 3616391"/>
              <a:gd name="connsiteX175" fmla="*/ 1129458 w 11761853"/>
              <a:gd name="connsiteY175" fmla="*/ 3109868 h 3616391"/>
              <a:gd name="connsiteX176" fmla="*/ 1174560 w 11761853"/>
              <a:gd name="connsiteY176" fmla="*/ 3108590 h 3616391"/>
              <a:gd name="connsiteX177" fmla="*/ 1115008 w 11761853"/>
              <a:gd name="connsiteY177" fmla="*/ 3107826 h 3616391"/>
              <a:gd name="connsiteX178" fmla="*/ 1114002 w 11761853"/>
              <a:gd name="connsiteY178" fmla="*/ 3111142 h 3616391"/>
              <a:gd name="connsiteX179" fmla="*/ 1111385 w 11761853"/>
              <a:gd name="connsiteY179" fmla="*/ 3113414 h 3616391"/>
              <a:gd name="connsiteX180" fmla="*/ 1115008 w 11761853"/>
              <a:gd name="connsiteY180" fmla="*/ 3107826 h 3616391"/>
              <a:gd name="connsiteX181" fmla="*/ 1555713 w 11761853"/>
              <a:gd name="connsiteY181" fmla="*/ 3076578 h 3616391"/>
              <a:gd name="connsiteX182" fmla="*/ 1435179 w 11761853"/>
              <a:gd name="connsiteY182" fmla="*/ 3080999 h 3616391"/>
              <a:gd name="connsiteX183" fmla="*/ 1414487 w 11761853"/>
              <a:gd name="connsiteY183" fmla="*/ 3082409 h 3616391"/>
              <a:gd name="connsiteX184" fmla="*/ 1410004 w 11761853"/>
              <a:gd name="connsiteY184" fmla="*/ 3082817 h 3616391"/>
              <a:gd name="connsiteX185" fmla="*/ 1425863 w 11761853"/>
              <a:gd name="connsiteY185" fmla="*/ 3085946 h 3616391"/>
              <a:gd name="connsiteX186" fmla="*/ 1466770 w 11761853"/>
              <a:gd name="connsiteY186" fmla="*/ 3084733 h 3616391"/>
              <a:gd name="connsiteX187" fmla="*/ 1480008 w 11761853"/>
              <a:gd name="connsiteY187" fmla="*/ 3082498 h 3616391"/>
              <a:gd name="connsiteX188" fmla="*/ 1525656 w 11761853"/>
              <a:gd name="connsiteY188" fmla="*/ 3078677 h 3616391"/>
              <a:gd name="connsiteX189" fmla="*/ 676509 w 11761853"/>
              <a:gd name="connsiteY189" fmla="*/ 3069618 h 3616391"/>
              <a:gd name="connsiteX190" fmla="*/ 676693 w 11761853"/>
              <a:gd name="connsiteY190" fmla="*/ 3069629 h 3616391"/>
              <a:gd name="connsiteX191" fmla="*/ 676696 w 11761853"/>
              <a:gd name="connsiteY191" fmla="*/ 3069647 h 3616391"/>
              <a:gd name="connsiteX192" fmla="*/ 658310 w 11761853"/>
              <a:gd name="connsiteY192" fmla="*/ 3066807 h 3616391"/>
              <a:gd name="connsiteX193" fmla="*/ 676509 w 11761853"/>
              <a:gd name="connsiteY193" fmla="*/ 3069618 h 3616391"/>
              <a:gd name="connsiteX194" fmla="*/ 631116 w 11761853"/>
              <a:gd name="connsiteY194" fmla="*/ 3066955 h 3616391"/>
              <a:gd name="connsiteX195" fmla="*/ 658310 w 11761853"/>
              <a:gd name="connsiteY195" fmla="*/ 3066807 h 3616391"/>
              <a:gd name="connsiteX196" fmla="*/ 676219 w 11761853"/>
              <a:gd name="connsiteY196" fmla="*/ 3065676 h 3616391"/>
              <a:gd name="connsiteX197" fmla="*/ 699617 w 11761853"/>
              <a:gd name="connsiteY197" fmla="*/ 3070974 h 3616391"/>
              <a:gd name="connsiteX198" fmla="*/ 676693 w 11761853"/>
              <a:gd name="connsiteY198" fmla="*/ 3069629 h 3616391"/>
              <a:gd name="connsiteX199" fmla="*/ 510938 w 11761853"/>
              <a:gd name="connsiteY199" fmla="*/ 3059167 h 3616391"/>
              <a:gd name="connsiteX200" fmla="*/ 509057 w 11761853"/>
              <a:gd name="connsiteY200" fmla="*/ 3063441 h 3616391"/>
              <a:gd name="connsiteX201" fmla="*/ 523566 w 11761853"/>
              <a:gd name="connsiteY201" fmla="*/ 3063578 h 3616391"/>
              <a:gd name="connsiteX202" fmla="*/ 523030 w 11761853"/>
              <a:gd name="connsiteY202" fmla="*/ 3061512 h 3616391"/>
              <a:gd name="connsiteX203" fmla="*/ 510938 w 11761853"/>
              <a:gd name="connsiteY203" fmla="*/ 3059167 h 3616391"/>
              <a:gd name="connsiteX204" fmla="*/ 335937 w 11761853"/>
              <a:gd name="connsiteY204" fmla="*/ 3038489 h 3616391"/>
              <a:gd name="connsiteX205" fmla="*/ 358786 w 11761853"/>
              <a:gd name="connsiteY205" fmla="*/ 3041706 h 3616391"/>
              <a:gd name="connsiteX206" fmla="*/ 348377 w 11761853"/>
              <a:gd name="connsiteY206" fmla="*/ 3042358 h 3616391"/>
              <a:gd name="connsiteX207" fmla="*/ 335937 w 11761853"/>
              <a:gd name="connsiteY207" fmla="*/ 3038489 h 3616391"/>
              <a:gd name="connsiteX208" fmla="*/ 332146 w 11761853"/>
              <a:gd name="connsiteY208" fmla="*/ 3035116 h 3616391"/>
              <a:gd name="connsiteX209" fmla="*/ 335937 w 11761853"/>
              <a:gd name="connsiteY209" fmla="*/ 3038489 h 3616391"/>
              <a:gd name="connsiteX210" fmla="*/ 332817 w 11761853"/>
              <a:gd name="connsiteY210" fmla="*/ 3039671 h 3616391"/>
              <a:gd name="connsiteX211" fmla="*/ 327459 w 11761853"/>
              <a:gd name="connsiteY211" fmla="*/ 3036655 h 3616391"/>
              <a:gd name="connsiteX212" fmla="*/ 332146 w 11761853"/>
              <a:gd name="connsiteY212" fmla="*/ 3035116 h 3616391"/>
              <a:gd name="connsiteX213" fmla="*/ 323665 w 11761853"/>
              <a:gd name="connsiteY213" fmla="*/ 3033281 h 3616391"/>
              <a:gd name="connsiteX214" fmla="*/ 327459 w 11761853"/>
              <a:gd name="connsiteY214" fmla="*/ 3036655 h 3616391"/>
              <a:gd name="connsiteX215" fmla="*/ 324338 w 11761853"/>
              <a:gd name="connsiteY215" fmla="*/ 3037837 h 3616391"/>
              <a:gd name="connsiteX216" fmla="*/ 318979 w 11761853"/>
              <a:gd name="connsiteY216" fmla="*/ 3034821 h 3616391"/>
              <a:gd name="connsiteX217" fmla="*/ 323665 w 11761853"/>
              <a:gd name="connsiteY217" fmla="*/ 3033281 h 3616391"/>
              <a:gd name="connsiteX218" fmla="*/ 518317 w 11761853"/>
              <a:gd name="connsiteY218" fmla="*/ 2998933 h 3616391"/>
              <a:gd name="connsiteX219" fmla="*/ 525900 w 11761853"/>
              <a:gd name="connsiteY219" fmla="*/ 3002934 h 3616391"/>
              <a:gd name="connsiteX220" fmla="*/ 518987 w 11761853"/>
              <a:gd name="connsiteY220" fmla="*/ 3003490 h 3616391"/>
              <a:gd name="connsiteX221" fmla="*/ 511449 w 11761853"/>
              <a:gd name="connsiteY221" fmla="*/ 3000891 h 3616391"/>
              <a:gd name="connsiteX222" fmla="*/ 518317 w 11761853"/>
              <a:gd name="connsiteY222" fmla="*/ 2998933 h 3616391"/>
              <a:gd name="connsiteX223" fmla="*/ 221935 w 11761853"/>
              <a:gd name="connsiteY223" fmla="*/ 2991429 h 3616391"/>
              <a:gd name="connsiteX224" fmla="*/ 233628 w 11761853"/>
              <a:gd name="connsiteY224" fmla="*/ 2992975 h 3616391"/>
              <a:gd name="connsiteX225" fmla="*/ 231156 w 11761853"/>
              <a:gd name="connsiteY225" fmla="*/ 2993305 h 3616391"/>
              <a:gd name="connsiteX226" fmla="*/ 509012 w 11761853"/>
              <a:gd name="connsiteY226" fmla="*/ 2975096 h 3616391"/>
              <a:gd name="connsiteX227" fmla="*/ 511170 w 11761853"/>
              <a:gd name="connsiteY227" fmla="*/ 2978279 h 3616391"/>
              <a:gd name="connsiteX228" fmla="*/ 506967 w 11761853"/>
              <a:gd name="connsiteY228" fmla="*/ 2982357 h 3616391"/>
              <a:gd name="connsiteX229" fmla="*/ 440377 w 11761853"/>
              <a:gd name="connsiteY229" fmla="*/ 2966100 h 3616391"/>
              <a:gd name="connsiteX230" fmla="*/ 448279 w 11761853"/>
              <a:gd name="connsiteY230" fmla="*/ 2967256 h 3616391"/>
              <a:gd name="connsiteX231" fmla="*/ 449251 w 11761853"/>
              <a:gd name="connsiteY231" fmla="*/ 2969642 h 3616391"/>
              <a:gd name="connsiteX232" fmla="*/ 441684 w 11761853"/>
              <a:gd name="connsiteY232" fmla="*/ 2970015 h 3616391"/>
              <a:gd name="connsiteX233" fmla="*/ 435700 w 11761853"/>
              <a:gd name="connsiteY233" fmla="*/ 2967035 h 3616391"/>
              <a:gd name="connsiteX234" fmla="*/ 440377 w 11761853"/>
              <a:gd name="connsiteY234" fmla="*/ 2966100 h 3616391"/>
              <a:gd name="connsiteX235" fmla="*/ 0 w 11761853"/>
              <a:gd name="connsiteY235" fmla="*/ 2887512 h 3616391"/>
              <a:gd name="connsiteX236" fmla="*/ 30540 w 11761853"/>
              <a:gd name="connsiteY236" fmla="*/ 2890935 h 3616391"/>
              <a:gd name="connsiteX237" fmla="*/ 110185 w 11761853"/>
              <a:gd name="connsiteY237" fmla="*/ 2897515 h 3616391"/>
              <a:gd name="connsiteX238" fmla="*/ 99668 w 11761853"/>
              <a:gd name="connsiteY238" fmla="*/ 2901834 h 3616391"/>
              <a:gd name="connsiteX239" fmla="*/ 0 w 11761853"/>
              <a:gd name="connsiteY239" fmla="*/ 2894209 h 3616391"/>
              <a:gd name="connsiteX240" fmla="*/ 0 w 11761853"/>
              <a:gd name="connsiteY240" fmla="*/ 2853625 h 3616391"/>
              <a:gd name="connsiteX241" fmla="*/ 143800 w 11761853"/>
              <a:gd name="connsiteY241" fmla="*/ 2866277 h 3616391"/>
              <a:gd name="connsiteX242" fmla="*/ 162769 w 11761853"/>
              <a:gd name="connsiteY242" fmla="*/ 2873174 h 3616391"/>
              <a:gd name="connsiteX243" fmla="*/ 114632 w 11761853"/>
              <a:gd name="connsiteY243" fmla="*/ 2875698 h 3616391"/>
              <a:gd name="connsiteX244" fmla="*/ 41595 w 11761853"/>
              <a:gd name="connsiteY244" fmla="*/ 2869382 h 3616391"/>
              <a:gd name="connsiteX245" fmla="*/ 1 w 11761853"/>
              <a:gd name="connsiteY245" fmla="*/ 2864002 h 3616391"/>
              <a:gd name="connsiteX246" fmla="*/ 10439264 w 11761853"/>
              <a:gd name="connsiteY246" fmla="*/ 2091485 h 3616391"/>
              <a:gd name="connsiteX247" fmla="*/ 10437897 w 11761853"/>
              <a:gd name="connsiteY247" fmla="*/ 2094624 h 3616391"/>
              <a:gd name="connsiteX248" fmla="*/ 10425526 w 11761853"/>
              <a:gd name="connsiteY248" fmla="*/ 2096843 h 3616391"/>
              <a:gd name="connsiteX249" fmla="*/ 10623330 w 11761853"/>
              <a:gd name="connsiteY249" fmla="*/ 2027593 h 3616391"/>
              <a:gd name="connsiteX250" fmla="*/ 10620667 w 11761853"/>
              <a:gd name="connsiteY250" fmla="*/ 2028785 h 3616391"/>
              <a:gd name="connsiteX251" fmla="*/ 10585466 w 11761853"/>
              <a:gd name="connsiteY251" fmla="*/ 2034460 h 3616391"/>
              <a:gd name="connsiteX252" fmla="*/ 10601507 w 11761853"/>
              <a:gd name="connsiteY252" fmla="*/ 2028204 h 3616391"/>
              <a:gd name="connsiteX253" fmla="*/ 10622143 w 11761853"/>
              <a:gd name="connsiteY253" fmla="*/ 2027816 h 3616391"/>
              <a:gd name="connsiteX254" fmla="*/ 10619205 w 11761853"/>
              <a:gd name="connsiteY254" fmla="*/ 1994635 h 3616391"/>
              <a:gd name="connsiteX255" fmla="*/ 10616098 w 11761853"/>
              <a:gd name="connsiteY255" fmla="*/ 1996264 h 3616391"/>
              <a:gd name="connsiteX256" fmla="*/ 10614880 w 11761853"/>
              <a:gd name="connsiteY256" fmla="*/ 1996264 h 3616391"/>
              <a:gd name="connsiteX257" fmla="*/ 10265780 w 11761853"/>
              <a:gd name="connsiteY257" fmla="*/ 1965262 h 3616391"/>
              <a:gd name="connsiteX258" fmla="*/ 10262520 w 11761853"/>
              <a:gd name="connsiteY258" fmla="*/ 1965654 h 3616391"/>
              <a:gd name="connsiteX259" fmla="*/ 10250802 w 11761853"/>
              <a:gd name="connsiteY259" fmla="*/ 1971018 h 3616391"/>
              <a:gd name="connsiteX260" fmla="*/ 10753514 w 11761853"/>
              <a:gd name="connsiteY260" fmla="*/ 1953197 h 3616391"/>
              <a:gd name="connsiteX261" fmla="*/ 10710884 w 11761853"/>
              <a:gd name="connsiteY261" fmla="*/ 1969225 h 3616391"/>
              <a:gd name="connsiteX262" fmla="*/ 10673211 w 11761853"/>
              <a:gd name="connsiteY262" fmla="*/ 1977119 h 3616391"/>
              <a:gd name="connsiteX263" fmla="*/ 10659551 w 11761853"/>
              <a:gd name="connsiteY263" fmla="*/ 1979438 h 3616391"/>
              <a:gd name="connsiteX264" fmla="*/ 10715259 w 11761853"/>
              <a:gd name="connsiteY264" fmla="*/ 1958455 h 3616391"/>
              <a:gd name="connsiteX265" fmla="*/ 10649182 w 11761853"/>
              <a:gd name="connsiteY265" fmla="*/ 1953050 h 3616391"/>
              <a:gd name="connsiteX266" fmla="*/ 10654201 w 11761853"/>
              <a:gd name="connsiteY266" fmla="*/ 1955224 h 3616391"/>
              <a:gd name="connsiteX267" fmla="*/ 10644794 w 11761853"/>
              <a:gd name="connsiteY267" fmla="*/ 1960413 h 3616391"/>
              <a:gd name="connsiteX268" fmla="*/ 10622438 w 11761853"/>
              <a:gd name="connsiteY268" fmla="*/ 1963165 h 3616391"/>
              <a:gd name="connsiteX269" fmla="*/ 10634693 w 11761853"/>
              <a:gd name="connsiteY269" fmla="*/ 1958362 h 3616391"/>
              <a:gd name="connsiteX270" fmla="*/ 10549412 w 11761853"/>
              <a:gd name="connsiteY270" fmla="*/ 1924198 h 3616391"/>
              <a:gd name="connsiteX271" fmla="*/ 10539522 w 11761853"/>
              <a:gd name="connsiteY271" fmla="*/ 1926199 h 3616391"/>
              <a:gd name="connsiteX272" fmla="*/ 10532173 w 11761853"/>
              <a:gd name="connsiteY272" fmla="*/ 1931892 h 3616391"/>
              <a:gd name="connsiteX273" fmla="*/ 10548491 w 11761853"/>
              <a:gd name="connsiteY273" fmla="*/ 1927511 h 3616391"/>
              <a:gd name="connsiteX274" fmla="*/ 10549412 w 11761853"/>
              <a:gd name="connsiteY274" fmla="*/ 1924198 h 3616391"/>
              <a:gd name="connsiteX275" fmla="*/ 10432339 w 11761853"/>
              <a:gd name="connsiteY275" fmla="*/ 1869813 h 3616391"/>
              <a:gd name="connsiteX276" fmla="*/ 10432863 w 11761853"/>
              <a:gd name="connsiteY276" fmla="*/ 1871691 h 3616391"/>
              <a:gd name="connsiteX277" fmla="*/ 10417946 w 11761853"/>
              <a:gd name="connsiteY277" fmla="*/ 1877759 h 3616391"/>
              <a:gd name="connsiteX278" fmla="*/ 10474518 w 11761853"/>
              <a:gd name="connsiteY278" fmla="*/ 1853786 h 3616391"/>
              <a:gd name="connsiteX279" fmla="*/ 10461963 w 11761853"/>
              <a:gd name="connsiteY279" fmla="*/ 1859853 h 3616391"/>
              <a:gd name="connsiteX280" fmla="*/ 10444468 w 11761853"/>
              <a:gd name="connsiteY280" fmla="*/ 1866970 h 3616391"/>
              <a:gd name="connsiteX281" fmla="*/ 10449325 w 11761853"/>
              <a:gd name="connsiteY281" fmla="*/ 1864027 h 3616391"/>
              <a:gd name="connsiteX282" fmla="*/ 10474518 w 11761853"/>
              <a:gd name="connsiteY282" fmla="*/ 1853786 h 3616391"/>
              <a:gd name="connsiteX283" fmla="*/ 10535153 w 11761853"/>
              <a:gd name="connsiteY283" fmla="*/ 1840154 h 3616391"/>
              <a:gd name="connsiteX284" fmla="*/ 10501647 w 11761853"/>
              <a:gd name="connsiteY284" fmla="*/ 1858852 h 3616391"/>
              <a:gd name="connsiteX285" fmla="*/ 10465573 w 11761853"/>
              <a:gd name="connsiteY285" fmla="*/ 1874474 h 3616391"/>
              <a:gd name="connsiteX286" fmla="*/ 10476045 w 11761853"/>
              <a:gd name="connsiteY286" fmla="*/ 1867809 h 3616391"/>
              <a:gd name="connsiteX287" fmla="*/ 10476862 w 11761853"/>
              <a:gd name="connsiteY287" fmla="*/ 1862738 h 3616391"/>
              <a:gd name="connsiteX288" fmla="*/ 10538909 w 11761853"/>
              <a:gd name="connsiteY288" fmla="*/ 1838058 h 3616391"/>
              <a:gd name="connsiteX289" fmla="*/ 10538076 w 11761853"/>
              <a:gd name="connsiteY289" fmla="*/ 1838522 h 3616391"/>
              <a:gd name="connsiteX290" fmla="*/ 10535837 w 11761853"/>
              <a:gd name="connsiteY290" fmla="*/ 1839194 h 3616391"/>
              <a:gd name="connsiteX291" fmla="*/ 10582632 w 11761853"/>
              <a:gd name="connsiteY291" fmla="*/ 1800729 h 3616391"/>
              <a:gd name="connsiteX292" fmla="*/ 10572350 w 11761853"/>
              <a:gd name="connsiteY292" fmla="*/ 1807509 h 3616391"/>
              <a:gd name="connsiteX293" fmla="*/ 10572642 w 11761853"/>
              <a:gd name="connsiteY293" fmla="*/ 1809623 h 3616391"/>
              <a:gd name="connsiteX294" fmla="*/ 10586000 w 11761853"/>
              <a:gd name="connsiteY294" fmla="*/ 1803961 h 3616391"/>
              <a:gd name="connsiteX295" fmla="*/ 10582632 w 11761853"/>
              <a:gd name="connsiteY295" fmla="*/ 1800729 h 3616391"/>
              <a:gd name="connsiteX296" fmla="*/ 10630363 w 11761853"/>
              <a:gd name="connsiteY296" fmla="*/ 1782452 h 3616391"/>
              <a:gd name="connsiteX297" fmla="*/ 10616371 w 11761853"/>
              <a:gd name="connsiteY297" fmla="*/ 1791156 h 3616391"/>
              <a:gd name="connsiteX298" fmla="*/ 10613687 w 11761853"/>
              <a:gd name="connsiteY298" fmla="*/ 1786986 h 3616391"/>
              <a:gd name="connsiteX299" fmla="*/ 10614082 w 11761853"/>
              <a:gd name="connsiteY299" fmla="*/ 1786769 h 3616391"/>
              <a:gd name="connsiteX300" fmla="*/ 10621527 w 11761853"/>
              <a:gd name="connsiteY300" fmla="*/ 1784300 h 3616391"/>
              <a:gd name="connsiteX301" fmla="*/ 10634251 w 11761853"/>
              <a:gd name="connsiteY301" fmla="*/ 1756616 h 3616391"/>
              <a:gd name="connsiteX302" fmla="*/ 10628688 w 11761853"/>
              <a:gd name="connsiteY302" fmla="*/ 1759237 h 3616391"/>
              <a:gd name="connsiteX303" fmla="*/ 10632820 w 11761853"/>
              <a:gd name="connsiteY303" fmla="*/ 1756733 h 3616391"/>
              <a:gd name="connsiteX304" fmla="*/ 10613956 w 11761853"/>
              <a:gd name="connsiteY304" fmla="*/ 1763702 h 3616391"/>
              <a:gd name="connsiteX305" fmla="*/ 10613159 w 11761853"/>
              <a:gd name="connsiteY305" fmla="*/ 1764603 h 3616391"/>
              <a:gd name="connsiteX306" fmla="*/ 10634251 w 11761853"/>
              <a:gd name="connsiteY306" fmla="*/ 1756616 h 3616391"/>
              <a:gd name="connsiteX307" fmla="*/ 10581313 w 11761853"/>
              <a:gd name="connsiteY307" fmla="*/ 1742378 h 3616391"/>
              <a:gd name="connsiteX308" fmla="*/ 10550241 w 11761853"/>
              <a:gd name="connsiteY308" fmla="*/ 1755135 h 3616391"/>
              <a:gd name="connsiteX309" fmla="*/ 10522345 w 11761853"/>
              <a:gd name="connsiteY309" fmla="*/ 1776028 h 3616391"/>
              <a:gd name="connsiteX310" fmla="*/ 10519237 w 11761853"/>
              <a:gd name="connsiteY310" fmla="*/ 1779736 h 3616391"/>
              <a:gd name="connsiteX311" fmla="*/ 10523676 w 11761853"/>
              <a:gd name="connsiteY311" fmla="*/ 1777035 h 3616391"/>
              <a:gd name="connsiteX312" fmla="*/ 10829117 w 11761853"/>
              <a:gd name="connsiteY312" fmla="*/ 1733992 h 3616391"/>
              <a:gd name="connsiteX313" fmla="*/ 10828828 w 11761853"/>
              <a:gd name="connsiteY313" fmla="*/ 1734857 h 3616391"/>
              <a:gd name="connsiteX314" fmla="*/ 10828219 w 11761853"/>
              <a:gd name="connsiteY314" fmla="*/ 1735120 h 3616391"/>
              <a:gd name="connsiteX315" fmla="*/ 10824983 w 11761853"/>
              <a:gd name="connsiteY315" fmla="*/ 1734876 h 3616391"/>
              <a:gd name="connsiteX316" fmla="*/ 10830622 w 11761853"/>
              <a:gd name="connsiteY316" fmla="*/ 1727322 h 3616391"/>
              <a:gd name="connsiteX317" fmla="*/ 10830602 w 11761853"/>
              <a:gd name="connsiteY317" fmla="*/ 1729565 h 3616391"/>
              <a:gd name="connsiteX318" fmla="*/ 10810582 w 11761853"/>
              <a:gd name="connsiteY318" fmla="*/ 1735710 h 3616391"/>
              <a:gd name="connsiteX319" fmla="*/ 10716607 w 11761853"/>
              <a:gd name="connsiteY319" fmla="*/ 1726530 h 3616391"/>
              <a:gd name="connsiteX320" fmla="*/ 10669489 w 11761853"/>
              <a:gd name="connsiteY320" fmla="*/ 1757263 h 3616391"/>
              <a:gd name="connsiteX321" fmla="*/ 10656921 w 11761853"/>
              <a:gd name="connsiteY321" fmla="*/ 1761912 h 3616391"/>
              <a:gd name="connsiteX322" fmla="*/ 10678566 w 11761853"/>
              <a:gd name="connsiteY322" fmla="*/ 1702456 h 3616391"/>
              <a:gd name="connsiteX323" fmla="*/ 10627940 w 11761853"/>
              <a:gd name="connsiteY323" fmla="*/ 1723238 h 3616391"/>
              <a:gd name="connsiteX324" fmla="*/ 10560591 w 11761853"/>
              <a:gd name="connsiteY324" fmla="*/ 1765740 h 3616391"/>
              <a:gd name="connsiteX325" fmla="*/ 10603932 w 11761853"/>
              <a:gd name="connsiteY325" fmla="*/ 1748398 h 3616391"/>
              <a:gd name="connsiteX326" fmla="*/ 10670499 w 11761853"/>
              <a:gd name="connsiteY326" fmla="*/ 1707553 h 3616391"/>
              <a:gd name="connsiteX327" fmla="*/ 10739546 w 11761853"/>
              <a:gd name="connsiteY327" fmla="*/ 1678486 h 3616391"/>
              <a:gd name="connsiteX328" fmla="*/ 10733398 w 11761853"/>
              <a:gd name="connsiteY328" fmla="*/ 1680751 h 3616391"/>
              <a:gd name="connsiteX329" fmla="*/ 10731951 w 11761853"/>
              <a:gd name="connsiteY329" fmla="*/ 1682649 h 3616391"/>
              <a:gd name="connsiteX330" fmla="*/ 10969433 w 11761853"/>
              <a:gd name="connsiteY330" fmla="*/ 1666377 h 3616391"/>
              <a:gd name="connsiteX331" fmla="*/ 10965490 w 11761853"/>
              <a:gd name="connsiteY331" fmla="*/ 1669252 h 3616391"/>
              <a:gd name="connsiteX332" fmla="*/ 10950432 w 11761853"/>
              <a:gd name="connsiteY332" fmla="*/ 1682023 h 3616391"/>
              <a:gd name="connsiteX333" fmla="*/ 10861487 w 11761853"/>
              <a:gd name="connsiteY333" fmla="*/ 1720728 h 3616391"/>
              <a:gd name="connsiteX334" fmla="*/ 10834783 w 11761853"/>
              <a:gd name="connsiteY334" fmla="*/ 1732280 h 3616391"/>
              <a:gd name="connsiteX335" fmla="*/ 10832494 w 11761853"/>
              <a:gd name="connsiteY335" fmla="*/ 1733271 h 3616391"/>
              <a:gd name="connsiteX336" fmla="*/ 10829117 w 11761853"/>
              <a:gd name="connsiteY336" fmla="*/ 1733992 h 3616391"/>
              <a:gd name="connsiteX337" fmla="*/ 10830602 w 11761853"/>
              <a:gd name="connsiteY337" fmla="*/ 1729565 h 3616391"/>
              <a:gd name="connsiteX338" fmla="*/ 10886916 w 11761853"/>
              <a:gd name="connsiteY338" fmla="*/ 1708299 h 3616391"/>
              <a:gd name="connsiteX339" fmla="*/ 10860251 w 11761853"/>
              <a:gd name="connsiteY339" fmla="*/ 1715276 h 3616391"/>
              <a:gd name="connsiteX340" fmla="*/ 10856980 w 11761853"/>
              <a:gd name="connsiteY340" fmla="*/ 1716290 h 3616391"/>
              <a:gd name="connsiteX341" fmla="*/ 10881300 w 11761853"/>
              <a:gd name="connsiteY341" fmla="*/ 1706110 h 3616391"/>
              <a:gd name="connsiteX342" fmla="*/ 10998546 w 11761853"/>
              <a:gd name="connsiteY342" fmla="*/ 1653250 h 3616391"/>
              <a:gd name="connsiteX343" fmla="*/ 10969433 w 11761853"/>
              <a:gd name="connsiteY343" fmla="*/ 1666377 h 3616391"/>
              <a:gd name="connsiteX344" fmla="*/ 10973993 w 11761853"/>
              <a:gd name="connsiteY344" fmla="*/ 1663056 h 3616391"/>
              <a:gd name="connsiteX345" fmla="*/ 10981363 w 11761853"/>
              <a:gd name="connsiteY345" fmla="*/ 1659409 h 3616391"/>
              <a:gd name="connsiteX346" fmla="*/ 10810285 w 11761853"/>
              <a:gd name="connsiteY346" fmla="*/ 1652423 h 3616391"/>
              <a:gd name="connsiteX347" fmla="*/ 10759580 w 11761853"/>
              <a:gd name="connsiteY347" fmla="*/ 1671104 h 3616391"/>
              <a:gd name="connsiteX348" fmla="*/ 10728118 w 11761853"/>
              <a:gd name="connsiteY348" fmla="*/ 1692261 h 3616391"/>
              <a:gd name="connsiteX349" fmla="*/ 10676875 w 11761853"/>
              <a:gd name="connsiteY349" fmla="*/ 1725045 h 3616391"/>
              <a:gd name="connsiteX350" fmla="*/ 10699200 w 11761853"/>
              <a:gd name="connsiteY350" fmla="*/ 1716490 h 3616391"/>
              <a:gd name="connsiteX351" fmla="*/ 10722580 w 11761853"/>
              <a:gd name="connsiteY351" fmla="*/ 1702315 h 3616391"/>
              <a:gd name="connsiteX352" fmla="*/ 1729523 w 11761853"/>
              <a:gd name="connsiteY352" fmla="*/ 1597801 h 3616391"/>
              <a:gd name="connsiteX353" fmla="*/ 1706045 w 11761853"/>
              <a:gd name="connsiteY353" fmla="*/ 1599575 h 3616391"/>
              <a:gd name="connsiteX354" fmla="*/ 1715629 w 11761853"/>
              <a:gd name="connsiteY354" fmla="*/ 1600393 h 3616391"/>
              <a:gd name="connsiteX355" fmla="*/ 1786414 w 11761853"/>
              <a:gd name="connsiteY355" fmla="*/ 1605013 h 3616391"/>
              <a:gd name="connsiteX356" fmla="*/ 1742613 w 11761853"/>
              <a:gd name="connsiteY356" fmla="*/ 1598267 h 3616391"/>
              <a:gd name="connsiteX357" fmla="*/ 11079891 w 11761853"/>
              <a:gd name="connsiteY357" fmla="*/ 1596995 h 3616391"/>
              <a:gd name="connsiteX358" fmla="*/ 10964711 w 11761853"/>
              <a:gd name="connsiteY358" fmla="*/ 1649996 h 3616391"/>
              <a:gd name="connsiteX359" fmla="*/ 10772715 w 11761853"/>
              <a:gd name="connsiteY359" fmla="*/ 1729378 h 3616391"/>
              <a:gd name="connsiteX360" fmla="*/ 10773901 w 11761853"/>
              <a:gd name="connsiteY360" fmla="*/ 1726744 h 3616391"/>
              <a:gd name="connsiteX361" fmla="*/ 10943203 w 11761853"/>
              <a:gd name="connsiteY361" fmla="*/ 1655959 h 3616391"/>
              <a:gd name="connsiteX362" fmla="*/ 10960573 w 11761853"/>
              <a:gd name="connsiteY362" fmla="*/ 1647503 h 3616391"/>
              <a:gd name="connsiteX363" fmla="*/ 11021699 w 11761853"/>
              <a:gd name="connsiteY363" fmla="*/ 1623186 h 3616391"/>
              <a:gd name="connsiteX364" fmla="*/ 10999680 w 11761853"/>
              <a:gd name="connsiteY364" fmla="*/ 1629735 h 3616391"/>
              <a:gd name="connsiteX365" fmla="*/ 10984838 w 11761853"/>
              <a:gd name="connsiteY365" fmla="*/ 1635692 h 3616391"/>
              <a:gd name="connsiteX366" fmla="*/ 11023213 w 11761853"/>
              <a:gd name="connsiteY366" fmla="*/ 1617013 h 3616391"/>
              <a:gd name="connsiteX367" fmla="*/ 11046327 w 11761853"/>
              <a:gd name="connsiteY367" fmla="*/ 1605520 h 3616391"/>
              <a:gd name="connsiteX368" fmla="*/ 11046612 w 11761853"/>
              <a:gd name="connsiteY368" fmla="*/ 1605470 h 3616391"/>
              <a:gd name="connsiteX369" fmla="*/ 1534080 w 11761853"/>
              <a:gd name="connsiteY369" fmla="*/ 1582669 h 3616391"/>
              <a:gd name="connsiteX370" fmla="*/ 1531645 w 11761853"/>
              <a:gd name="connsiteY370" fmla="*/ 1590907 h 3616391"/>
              <a:gd name="connsiteX371" fmla="*/ 1546212 w 11761853"/>
              <a:gd name="connsiteY371" fmla="*/ 1588925 h 3616391"/>
              <a:gd name="connsiteX372" fmla="*/ 1550426 w 11761853"/>
              <a:gd name="connsiteY372" fmla="*/ 1583069 h 3616391"/>
              <a:gd name="connsiteX373" fmla="*/ 1535622 w 11761853"/>
              <a:gd name="connsiteY373" fmla="*/ 1574384 h 3616391"/>
              <a:gd name="connsiteX374" fmla="*/ 1534781 w 11761853"/>
              <a:gd name="connsiteY374" fmla="*/ 1579321 h 3616391"/>
              <a:gd name="connsiteX375" fmla="*/ 1574675 w 11761853"/>
              <a:gd name="connsiteY375" fmla="*/ 1584697 h 3616391"/>
              <a:gd name="connsiteX376" fmla="*/ 1626702 w 11761853"/>
              <a:gd name="connsiteY376" fmla="*/ 1591569 h 3616391"/>
              <a:gd name="connsiteX377" fmla="*/ 1594537 w 11761853"/>
              <a:gd name="connsiteY377" fmla="*/ 1582315 h 3616391"/>
              <a:gd name="connsiteX378" fmla="*/ 11205623 w 11761853"/>
              <a:gd name="connsiteY378" fmla="*/ 1557214 h 3616391"/>
              <a:gd name="connsiteX379" fmla="*/ 11170363 w 11761853"/>
              <a:gd name="connsiteY379" fmla="*/ 1574005 h 3616391"/>
              <a:gd name="connsiteX380" fmla="*/ 11042015 w 11761853"/>
              <a:gd name="connsiteY380" fmla="*/ 1637674 h 3616391"/>
              <a:gd name="connsiteX381" fmla="*/ 11016427 w 11761853"/>
              <a:gd name="connsiteY381" fmla="*/ 1646844 h 3616391"/>
              <a:gd name="connsiteX382" fmla="*/ 10998546 w 11761853"/>
              <a:gd name="connsiteY382" fmla="*/ 1653250 h 3616391"/>
              <a:gd name="connsiteX383" fmla="*/ 11020358 w 11761853"/>
              <a:gd name="connsiteY383" fmla="*/ 1643418 h 3616391"/>
              <a:gd name="connsiteX384" fmla="*/ 11161889 w 11761853"/>
              <a:gd name="connsiteY384" fmla="*/ 1576354 h 3616391"/>
              <a:gd name="connsiteX385" fmla="*/ 11194242 w 11761853"/>
              <a:gd name="connsiteY385" fmla="*/ 1560936 h 3616391"/>
              <a:gd name="connsiteX386" fmla="*/ 11247802 w 11761853"/>
              <a:gd name="connsiteY386" fmla="*/ 1543597 h 3616391"/>
              <a:gd name="connsiteX387" fmla="*/ 11221893 w 11761853"/>
              <a:gd name="connsiteY387" fmla="*/ 1554800 h 3616391"/>
              <a:gd name="connsiteX388" fmla="*/ 11222045 w 11761853"/>
              <a:gd name="connsiteY388" fmla="*/ 1551845 h 3616391"/>
              <a:gd name="connsiteX389" fmla="*/ 11243563 w 11761853"/>
              <a:gd name="connsiteY389" fmla="*/ 1544811 h 3616391"/>
              <a:gd name="connsiteX390" fmla="*/ 11343339 w 11761853"/>
              <a:gd name="connsiteY390" fmla="*/ 1516251 h 3616391"/>
              <a:gd name="connsiteX391" fmla="*/ 11339437 w 11761853"/>
              <a:gd name="connsiteY391" fmla="*/ 1517986 h 3616391"/>
              <a:gd name="connsiteX392" fmla="*/ 11339828 w 11761853"/>
              <a:gd name="connsiteY392" fmla="*/ 1517256 h 3616391"/>
              <a:gd name="connsiteX393" fmla="*/ 2961766 w 11761853"/>
              <a:gd name="connsiteY393" fmla="*/ 1483242 h 3616391"/>
              <a:gd name="connsiteX394" fmla="*/ 2953592 w 11761853"/>
              <a:gd name="connsiteY394" fmla="*/ 1487246 h 3616391"/>
              <a:gd name="connsiteX395" fmla="*/ 2950735 w 11761853"/>
              <a:gd name="connsiteY395" fmla="*/ 1500129 h 3616391"/>
              <a:gd name="connsiteX396" fmla="*/ 2967065 w 11761853"/>
              <a:gd name="connsiteY396" fmla="*/ 1485522 h 3616391"/>
              <a:gd name="connsiteX397" fmla="*/ 2961766 w 11761853"/>
              <a:gd name="connsiteY397" fmla="*/ 1483242 h 3616391"/>
              <a:gd name="connsiteX398" fmla="*/ 3187037 w 11761853"/>
              <a:gd name="connsiteY398" fmla="*/ 1482899 h 3616391"/>
              <a:gd name="connsiteX399" fmla="*/ 3189738 w 11761853"/>
              <a:gd name="connsiteY399" fmla="*/ 1485460 h 3616391"/>
              <a:gd name="connsiteX400" fmla="*/ 3197655 w 11761853"/>
              <a:gd name="connsiteY400" fmla="*/ 1483084 h 3616391"/>
              <a:gd name="connsiteX401" fmla="*/ 3146976 w 11761853"/>
              <a:gd name="connsiteY401" fmla="*/ 1482191 h 3616391"/>
              <a:gd name="connsiteX402" fmla="*/ 3157414 w 11761853"/>
              <a:gd name="connsiteY402" fmla="*/ 1485235 h 3616391"/>
              <a:gd name="connsiteX403" fmla="*/ 3167751 w 11761853"/>
              <a:gd name="connsiteY403" fmla="*/ 1482557 h 3616391"/>
              <a:gd name="connsiteX404" fmla="*/ 3053922 w 11761853"/>
              <a:gd name="connsiteY404" fmla="*/ 1480549 h 3616391"/>
              <a:gd name="connsiteX405" fmla="*/ 3009020 w 11761853"/>
              <a:gd name="connsiteY405" fmla="*/ 1491877 h 3616391"/>
              <a:gd name="connsiteX406" fmla="*/ 3095314 w 11761853"/>
              <a:gd name="connsiteY406" fmla="*/ 1486248 h 3616391"/>
              <a:gd name="connsiteX407" fmla="*/ 3135362 w 11761853"/>
              <a:gd name="connsiteY407" fmla="*/ 1481988 h 3616391"/>
              <a:gd name="connsiteX408" fmla="*/ 3107234 w 11761853"/>
              <a:gd name="connsiteY408" fmla="*/ 1481490 h 3616391"/>
              <a:gd name="connsiteX409" fmla="*/ 3095314 w 11761853"/>
              <a:gd name="connsiteY409" fmla="*/ 1486248 h 3616391"/>
              <a:gd name="connsiteX410" fmla="*/ 3062751 w 11761853"/>
              <a:gd name="connsiteY410" fmla="*/ 1480705 h 3616391"/>
              <a:gd name="connsiteX411" fmla="*/ 2271715 w 11761853"/>
              <a:gd name="connsiteY411" fmla="*/ 1474786 h 3616391"/>
              <a:gd name="connsiteX412" fmla="*/ 2268286 w 11761853"/>
              <a:gd name="connsiteY412" fmla="*/ 1482263 h 3616391"/>
              <a:gd name="connsiteX413" fmla="*/ 2281654 w 11761853"/>
              <a:gd name="connsiteY413" fmla="*/ 1467386 h 3616391"/>
              <a:gd name="connsiteX414" fmla="*/ 2154276 w 11761853"/>
              <a:gd name="connsiteY414" fmla="*/ 1473000 h 3616391"/>
              <a:gd name="connsiteX415" fmla="*/ 1031273 w 11761853"/>
              <a:gd name="connsiteY415" fmla="*/ 1513504 h 3616391"/>
              <a:gd name="connsiteX416" fmla="*/ 901874 w 11761853"/>
              <a:gd name="connsiteY416" fmla="*/ 1525854 h 3616391"/>
              <a:gd name="connsiteX417" fmla="*/ 958123 w 11761853"/>
              <a:gd name="connsiteY417" fmla="*/ 1535915 h 3616391"/>
              <a:gd name="connsiteX418" fmla="*/ 2008612 w 11761853"/>
              <a:gd name="connsiteY418" fmla="*/ 1489613 h 3616391"/>
              <a:gd name="connsiteX419" fmla="*/ 2285364 w 11761853"/>
              <a:gd name="connsiteY419" fmla="*/ 1481920 h 3616391"/>
              <a:gd name="connsiteX420" fmla="*/ 2273430 w 11761853"/>
              <a:gd name="connsiteY420" fmla="*/ 1471046 h 3616391"/>
              <a:gd name="connsiteX421" fmla="*/ 2551486 w 11761853"/>
              <a:gd name="connsiteY421" fmla="*/ 1455490 h 3616391"/>
              <a:gd name="connsiteX422" fmla="*/ 2284739 w 11761853"/>
              <a:gd name="connsiteY422" fmla="*/ 1467248 h 3616391"/>
              <a:gd name="connsiteX423" fmla="*/ 2303864 w 11761853"/>
              <a:gd name="connsiteY423" fmla="*/ 1474842 h 3616391"/>
              <a:gd name="connsiteX424" fmla="*/ 2291252 w 11761853"/>
              <a:gd name="connsiteY424" fmla="*/ 1481756 h 3616391"/>
              <a:gd name="connsiteX425" fmla="*/ 2311467 w 11761853"/>
              <a:gd name="connsiteY425" fmla="*/ 1481196 h 3616391"/>
              <a:gd name="connsiteX426" fmla="*/ 2303864 w 11761853"/>
              <a:gd name="connsiteY426" fmla="*/ 1474842 h 3616391"/>
              <a:gd name="connsiteX427" fmla="*/ 2310557 w 11761853"/>
              <a:gd name="connsiteY427" fmla="*/ 1474098 h 3616391"/>
              <a:gd name="connsiteX428" fmla="*/ 2318802 w 11761853"/>
              <a:gd name="connsiteY428" fmla="*/ 1480991 h 3616391"/>
              <a:gd name="connsiteX429" fmla="*/ 2369928 w 11761853"/>
              <a:gd name="connsiteY429" fmla="*/ 1479570 h 3616391"/>
              <a:gd name="connsiteX430" fmla="*/ 2390414 w 11761853"/>
              <a:gd name="connsiteY430" fmla="*/ 1483099 h 3616391"/>
              <a:gd name="connsiteX431" fmla="*/ 2399219 w 11761853"/>
              <a:gd name="connsiteY431" fmla="*/ 1484823 h 3616391"/>
              <a:gd name="connsiteX432" fmla="*/ 2414296 w 11761853"/>
              <a:gd name="connsiteY432" fmla="*/ 1485261 h 3616391"/>
              <a:gd name="connsiteX433" fmla="*/ 2426748 w 11761853"/>
              <a:gd name="connsiteY433" fmla="*/ 1471766 h 3616391"/>
              <a:gd name="connsiteX434" fmla="*/ 2434052 w 11761853"/>
              <a:gd name="connsiteY434" fmla="*/ 1479933 h 3616391"/>
              <a:gd name="connsiteX435" fmla="*/ 2439467 w 11761853"/>
              <a:gd name="connsiteY435" fmla="*/ 1485991 h 3616391"/>
              <a:gd name="connsiteX436" fmla="*/ 2444963 w 11761853"/>
              <a:gd name="connsiteY436" fmla="*/ 1486151 h 3616391"/>
              <a:gd name="connsiteX437" fmla="*/ 2453818 w 11761853"/>
              <a:gd name="connsiteY437" fmla="*/ 1481357 h 3616391"/>
              <a:gd name="connsiteX438" fmla="*/ 2514505 w 11761853"/>
              <a:gd name="connsiteY438" fmla="*/ 1465690 h 3616391"/>
              <a:gd name="connsiteX439" fmla="*/ 2511109 w 11761853"/>
              <a:gd name="connsiteY439" fmla="*/ 1485944 h 3616391"/>
              <a:gd name="connsiteX440" fmla="*/ 2553772 w 11761853"/>
              <a:gd name="connsiteY440" fmla="*/ 1463267 h 3616391"/>
              <a:gd name="connsiteX441" fmla="*/ 2614690 w 11761853"/>
              <a:gd name="connsiteY441" fmla="*/ 1461009 h 3616391"/>
              <a:gd name="connsiteX442" fmla="*/ 2638709 w 11761853"/>
              <a:gd name="connsiteY442" fmla="*/ 1461406 h 3616391"/>
              <a:gd name="connsiteX443" fmla="*/ 0 w 11761853"/>
              <a:gd name="connsiteY443" fmla="*/ 1447891 h 3616391"/>
              <a:gd name="connsiteX444" fmla="*/ 4902 w 11761853"/>
              <a:gd name="connsiteY444" fmla="*/ 1451515 h 3616391"/>
              <a:gd name="connsiteX445" fmla="*/ 0 w 11761853"/>
              <a:gd name="connsiteY445" fmla="*/ 1450848 h 3616391"/>
              <a:gd name="connsiteX446" fmla="*/ 11551834 w 11761853"/>
              <a:gd name="connsiteY446" fmla="*/ 1425726 h 3616391"/>
              <a:gd name="connsiteX447" fmla="*/ 11541621 w 11761853"/>
              <a:gd name="connsiteY447" fmla="*/ 1430765 h 3616391"/>
              <a:gd name="connsiteX448" fmla="*/ 11487729 w 11761853"/>
              <a:gd name="connsiteY448" fmla="*/ 1457905 h 3616391"/>
              <a:gd name="connsiteX449" fmla="*/ 11481902 w 11761853"/>
              <a:gd name="connsiteY449" fmla="*/ 1454611 h 3616391"/>
              <a:gd name="connsiteX450" fmla="*/ 11421800 w 11761853"/>
              <a:gd name="connsiteY450" fmla="*/ 1481347 h 3616391"/>
              <a:gd name="connsiteX451" fmla="*/ 11393650 w 11761853"/>
              <a:gd name="connsiteY451" fmla="*/ 1493870 h 3616391"/>
              <a:gd name="connsiteX452" fmla="*/ 11345941 w 11761853"/>
              <a:gd name="connsiteY452" fmla="*/ 1505808 h 3616391"/>
              <a:gd name="connsiteX453" fmla="*/ 11348677 w 11761853"/>
              <a:gd name="connsiteY453" fmla="*/ 1500686 h 3616391"/>
              <a:gd name="connsiteX454" fmla="*/ 11344113 w 11761853"/>
              <a:gd name="connsiteY454" fmla="*/ 1501953 h 3616391"/>
              <a:gd name="connsiteX455" fmla="*/ 11312961 w 11761853"/>
              <a:gd name="connsiteY455" fmla="*/ 1515424 h 3616391"/>
              <a:gd name="connsiteX456" fmla="*/ 11252359 w 11761853"/>
              <a:gd name="connsiteY456" fmla="*/ 1533238 h 3616391"/>
              <a:gd name="connsiteX457" fmla="*/ 11301464 w 11761853"/>
              <a:gd name="connsiteY457" fmla="*/ 1509835 h 3616391"/>
              <a:gd name="connsiteX458" fmla="*/ 11417848 w 11761853"/>
              <a:gd name="connsiteY458" fmla="*/ 1457643 h 3616391"/>
              <a:gd name="connsiteX459" fmla="*/ 11539372 w 11761853"/>
              <a:gd name="connsiteY459" fmla="*/ 1428318 h 3616391"/>
              <a:gd name="connsiteX460" fmla="*/ 49990 w 11761853"/>
              <a:gd name="connsiteY460" fmla="*/ 1417764 h 3616391"/>
              <a:gd name="connsiteX461" fmla="*/ 38291 w 11761853"/>
              <a:gd name="connsiteY461" fmla="*/ 1419712 h 3616391"/>
              <a:gd name="connsiteX462" fmla="*/ 43419 w 11761853"/>
              <a:gd name="connsiteY462" fmla="*/ 1422567 h 3616391"/>
              <a:gd name="connsiteX463" fmla="*/ 49089 w 11761853"/>
              <a:gd name="connsiteY463" fmla="*/ 1423482 h 3616391"/>
              <a:gd name="connsiteX464" fmla="*/ 61679 w 11761853"/>
              <a:gd name="connsiteY464" fmla="*/ 1422018 h 3616391"/>
              <a:gd name="connsiteX465" fmla="*/ 49990 w 11761853"/>
              <a:gd name="connsiteY465" fmla="*/ 1417764 h 3616391"/>
              <a:gd name="connsiteX466" fmla="*/ 11020398 w 11761853"/>
              <a:gd name="connsiteY466" fmla="*/ 1407894 h 3616391"/>
              <a:gd name="connsiteX467" fmla="*/ 11010180 w 11761853"/>
              <a:gd name="connsiteY467" fmla="*/ 1410996 h 3616391"/>
              <a:gd name="connsiteX468" fmla="*/ 11011927 w 11761853"/>
              <a:gd name="connsiteY468" fmla="*/ 1410244 h 3616391"/>
              <a:gd name="connsiteX469" fmla="*/ 11020398 w 11761853"/>
              <a:gd name="connsiteY469" fmla="*/ 1407894 h 3616391"/>
              <a:gd name="connsiteX470" fmla="*/ 4546860 w 11761853"/>
              <a:gd name="connsiteY470" fmla="*/ 1402368 h 3616391"/>
              <a:gd name="connsiteX471" fmla="*/ 4545893 w 11761853"/>
              <a:gd name="connsiteY471" fmla="*/ 1404609 h 3616391"/>
              <a:gd name="connsiteX472" fmla="*/ 4548002 w 11761853"/>
              <a:gd name="connsiteY472" fmla="*/ 1404667 h 3616391"/>
              <a:gd name="connsiteX473" fmla="*/ 0 w 11761853"/>
              <a:gd name="connsiteY473" fmla="*/ 1397934 h 3616391"/>
              <a:gd name="connsiteX474" fmla="*/ 72039 w 11761853"/>
              <a:gd name="connsiteY474" fmla="*/ 1407999 h 3616391"/>
              <a:gd name="connsiteX475" fmla="*/ 218622 w 11761853"/>
              <a:gd name="connsiteY475" fmla="*/ 1419210 h 3616391"/>
              <a:gd name="connsiteX476" fmla="*/ 18297 w 11761853"/>
              <a:gd name="connsiteY476" fmla="*/ 1434461 h 3616391"/>
              <a:gd name="connsiteX477" fmla="*/ 0 w 11761853"/>
              <a:gd name="connsiteY477" fmla="*/ 1432182 h 3616391"/>
              <a:gd name="connsiteX478" fmla="*/ 1 w 11761853"/>
              <a:gd name="connsiteY478" fmla="*/ 1416877 h 3616391"/>
              <a:gd name="connsiteX479" fmla="*/ 21684 w 11761853"/>
              <a:gd name="connsiteY479" fmla="*/ 1418933 h 3616391"/>
              <a:gd name="connsiteX480" fmla="*/ 0 w 11761853"/>
              <a:gd name="connsiteY480" fmla="*/ 1413382 h 3616391"/>
              <a:gd name="connsiteX481" fmla="*/ 523867 w 11761853"/>
              <a:gd name="connsiteY481" fmla="*/ 1390641 h 3616391"/>
              <a:gd name="connsiteX482" fmla="*/ 499736 w 11761853"/>
              <a:gd name="connsiteY482" fmla="*/ 1397810 h 3616391"/>
              <a:gd name="connsiteX483" fmla="*/ 523867 w 11761853"/>
              <a:gd name="connsiteY483" fmla="*/ 1390641 h 3616391"/>
              <a:gd name="connsiteX484" fmla="*/ 3471644 w 11761853"/>
              <a:gd name="connsiteY484" fmla="*/ 1389261 h 3616391"/>
              <a:gd name="connsiteX485" fmla="*/ 3509126 w 11761853"/>
              <a:gd name="connsiteY485" fmla="*/ 1392704 h 3616391"/>
              <a:gd name="connsiteX486" fmla="*/ 3529180 w 11761853"/>
              <a:gd name="connsiteY486" fmla="*/ 1393525 h 3616391"/>
              <a:gd name="connsiteX487" fmla="*/ 3472505 w 11761853"/>
              <a:gd name="connsiteY487" fmla="*/ 1397501 h 3616391"/>
              <a:gd name="connsiteX488" fmla="*/ 3454705 w 11761853"/>
              <a:gd name="connsiteY488" fmla="*/ 1392799 h 3616391"/>
              <a:gd name="connsiteX489" fmla="*/ 3451282 w 11761853"/>
              <a:gd name="connsiteY489" fmla="*/ 1391531 h 3616391"/>
              <a:gd name="connsiteX490" fmla="*/ 11426574 w 11761853"/>
              <a:gd name="connsiteY490" fmla="*/ 1389260 h 3616391"/>
              <a:gd name="connsiteX491" fmla="*/ 11422626 w 11761853"/>
              <a:gd name="connsiteY491" fmla="*/ 1391241 h 3616391"/>
              <a:gd name="connsiteX492" fmla="*/ 11422009 w 11761853"/>
              <a:gd name="connsiteY492" fmla="*/ 1390526 h 3616391"/>
              <a:gd name="connsiteX493" fmla="*/ 11426574 w 11761853"/>
              <a:gd name="connsiteY493" fmla="*/ 1389260 h 3616391"/>
              <a:gd name="connsiteX494" fmla="*/ 3440004 w 11761853"/>
              <a:gd name="connsiteY494" fmla="*/ 1387355 h 3616391"/>
              <a:gd name="connsiteX495" fmla="*/ 3450538 w 11761853"/>
              <a:gd name="connsiteY495" fmla="*/ 1387955 h 3616391"/>
              <a:gd name="connsiteX496" fmla="*/ 3444406 w 11761853"/>
              <a:gd name="connsiteY496" fmla="*/ 1388159 h 3616391"/>
              <a:gd name="connsiteX497" fmla="*/ 3442157 w 11761853"/>
              <a:gd name="connsiteY497" fmla="*/ 1388152 h 3616391"/>
              <a:gd name="connsiteX498" fmla="*/ 3535861 w 11761853"/>
              <a:gd name="connsiteY498" fmla="*/ 1382939 h 3616391"/>
              <a:gd name="connsiteX499" fmla="*/ 3534598 w 11761853"/>
              <a:gd name="connsiteY499" fmla="*/ 1384017 h 3616391"/>
              <a:gd name="connsiteX500" fmla="*/ 3534419 w 11761853"/>
              <a:gd name="connsiteY500" fmla="*/ 1384169 h 3616391"/>
              <a:gd name="connsiteX501" fmla="*/ 3532021 w 11761853"/>
              <a:gd name="connsiteY501" fmla="*/ 1386221 h 3616391"/>
              <a:gd name="connsiteX502" fmla="*/ 3534598 w 11761853"/>
              <a:gd name="connsiteY502" fmla="*/ 1384017 h 3616391"/>
              <a:gd name="connsiteX503" fmla="*/ 3535804 w 11761853"/>
              <a:gd name="connsiteY503" fmla="*/ 1382991 h 3616391"/>
              <a:gd name="connsiteX504" fmla="*/ 3535861 w 11761853"/>
              <a:gd name="connsiteY504" fmla="*/ 1382939 h 3616391"/>
              <a:gd name="connsiteX505" fmla="*/ 4948275 w 11761853"/>
              <a:gd name="connsiteY505" fmla="*/ 1375826 h 3616391"/>
              <a:gd name="connsiteX506" fmla="*/ 4949578 w 11761853"/>
              <a:gd name="connsiteY506" fmla="*/ 1377495 h 3616391"/>
              <a:gd name="connsiteX507" fmla="*/ 4953639 w 11761853"/>
              <a:gd name="connsiteY507" fmla="*/ 1376592 h 3616391"/>
              <a:gd name="connsiteX508" fmla="*/ 3499901 w 11761853"/>
              <a:gd name="connsiteY508" fmla="*/ 1372118 h 3616391"/>
              <a:gd name="connsiteX509" fmla="*/ 3551567 w 11761853"/>
              <a:gd name="connsiteY509" fmla="*/ 1380273 h 3616391"/>
              <a:gd name="connsiteX510" fmla="*/ 3579259 w 11761853"/>
              <a:gd name="connsiteY510" fmla="*/ 1385662 h 3616391"/>
              <a:gd name="connsiteX511" fmla="*/ 3599228 w 11761853"/>
              <a:gd name="connsiteY511" fmla="*/ 1387967 h 3616391"/>
              <a:gd name="connsiteX512" fmla="*/ 3580105 w 11761853"/>
              <a:gd name="connsiteY512" fmla="*/ 1389952 h 3616391"/>
              <a:gd name="connsiteX513" fmla="*/ 3530398 w 11761853"/>
              <a:gd name="connsiteY513" fmla="*/ 1393439 h 3616391"/>
              <a:gd name="connsiteX514" fmla="*/ 3553523 w 11761853"/>
              <a:gd name="connsiteY514" fmla="*/ 1367905 h 3616391"/>
              <a:gd name="connsiteX515" fmla="*/ 3604240 w 11761853"/>
              <a:gd name="connsiteY515" fmla="*/ 1386973 h 3616391"/>
              <a:gd name="connsiteX516" fmla="*/ 3605226 w 11761853"/>
              <a:gd name="connsiteY516" fmla="*/ 1387343 h 3616391"/>
              <a:gd name="connsiteX517" fmla="*/ 3601009 w 11761853"/>
              <a:gd name="connsiteY517" fmla="*/ 1387781 h 3616391"/>
              <a:gd name="connsiteX518" fmla="*/ 3566644 w 11761853"/>
              <a:gd name="connsiteY518" fmla="*/ 1377755 h 3616391"/>
              <a:gd name="connsiteX519" fmla="*/ 3539887 w 11761853"/>
              <a:gd name="connsiteY519" fmla="*/ 1369579 h 3616391"/>
              <a:gd name="connsiteX520" fmla="*/ 3549422 w 11761853"/>
              <a:gd name="connsiteY520" fmla="*/ 1368207 h 3616391"/>
              <a:gd name="connsiteX521" fmla="*/ 3596071 w 11761853"/>
              <a:gd name="connsiteY521" fmla="*/ 1365145 h 3616391"/>
              <a:gd name="connsiteX522" fmla="*/ 3593030 w 11761853"/>
              <a:gd name="connsiteY522" fmla="*/ 1367584 h 3616391"/>
              <a:gd name="connsiteX523" fmla="*/ 3596993 w 11761853"/>
              <a:gd name="connsiteY523" fmla="*/ 1369757 h 3616391"/>
              <a:gd name="connsiteX524" fmla="*/ 3601018 w 11761853"/>
              <a:gd name="connsiteY524" fmla="*/ 1370547 h 3616391"/>
              <a:gd name="connsiteX525" fmla="*/ 3601796 w 11761853"/>
              <a:gd name="connsiteY525" fmla="*/ 1366851 h 3616391"/>
              <a:gd name="connsiteX526" fmla="*/ 3596071 w 11761853"/>
              <a:gd name="connsiteY526" fmla="*/ 1365145 h 3616391"/>
              <a:gd name="connsiteX527" fmla="*/ 4908039 w 11761853"/>
              <a:gd name="connsiteY527" fmla="*/ 1364699 h 3616391"/>
              <a:gd name="connsiteX528" fmla="*/ 4902628 w 11761853"/>
              <a:gd name="connsiteY528" fmla="*/ 1370822 h 3616391"/>
              <a:gd name="connsiteX529" fmla="*/ 4906160 w 11761853"/>
              <a:gd name="connsiteY529" fmla="*/ 1371547 h 3616391"/>
              <a:gd name="connsiteX530" fmla="*/ 4918689 w 11761853"/>
              <a:gd name="connsiteY530" fmla="*/ 1367023 h 3616391"/>
              <a:gd name="connsiteX531" fmla="*/ 3370003 w 11761853"/>
              <a:gd name="connsiteY531" fmla="*/ 1358206 h 3616391"/>
              <a:gd name="connsiteX532" fmla="*/ 3372568 w 11761853"/>
              <a:gd name="connsiteY532" fmla="*/ 1360528 h 3616391"/>
              <a:gd name="connsiteX533" fmla="*/ 3381414 w 11761853"/>
              <a:gd name="connsiteY533" fmla="*/ 1371607 h 3616391"/>
              <a:gd name="connsiteX534" fmla="*/ 4867674 w 11761853"/>
              <a:gd name="connsiteY534" fmla="*/ 1355885 h 3616391"/>
              <a:gd name="connsiteX535" fmla="*/ 4847293 w 11761853"/>
              <a:gd name="connsiteY535" fmla="*/ 1359505 h 3616391"/>
              <a:gd name="connsiteX536" fmla="*/ 4879240 w 11761853"/>
              <a:gd name="connsiteY536" fmla="*/ 1366039 h 3616391"/>
              <a:gd name="connsiteX537" fmla="*/ 4886225 w 11761853"/>
              <a:gd name="connsiteY537" fmla="*/ 1360356 h 3616391"/>
              <a:gd name="connsiteX538" fmla="*/ 4886405 w 11761853"/>
              <a:gd name="connsiteY538" fmla="*/ 1359974 h 3616391"/>
              <a:gd name="connsiteX539" fmla="*/ 10574625 w 11761853"/>
              <a:gd name="connsiteY539" fmla="*/ 1354285 h 3616391"/>
              <a:gd name="connsiteX540" fmla="*/ 10580215 w 11761853"/>
              <a:gd name="connsiteY540" fmla="*/ 1356438 h 3616391"/>
              <a:gd name="connsiteX541" fmla="*/ 10575440 w 11761853"/>
              <a:gd name="connsiteY541" fmla="*/ 1359456 h 3616391"/>
              <a:gd name="connsiteX542" fmla="*/ 10556596 w 11761853"/>
              <a:gd name="connsiteY542" fmla="*/ 1361280 h 3616391"/>
              <a:gd name="connsiteX543" fmla="*/ 10574625 w 11761853"/>
              <a:gd name="connsiteY543" fmla="*/ 1354285 h 3616391"/>
              <a:gd name="connsiteX544" fmla="*/ 350269 w 11761853"/>
              <a:gd name="connsiteY544" fmla="*/ 1350775 h 3616391"/>
              <a:gd name="connsiteX545" fmla="*/ 376708 w 11761853"/>
              <a:gd name="connsiteY545" fmla="*/ 1352186 h 3616391"/>
              <a:gd name="connsiteX546" fmla="*/ 504651 w 11761853"/>
              <a:gd name="connsiteY546" fmla="*/ 1362501 h 3616391"/>
              <a:gd name="connsiteX547" fmla="*/ 533858 w 11761853"/>
              <a:gd name="connsiteY547" fmla="*/ 1365116 h 3616391"/>
              <a:gd name="connsiteX548" fmla="*/ 514271 w 11761853"/>
              <a:gd name="connsiteY548" fmla="*/ 1371070 h 3616391"/>
              <a:gd name="connsiteX549" fmla="*/ 512747 w 11761853"/>
              <a:gd name="connsiteY549" fmla="*/ 1373874 h 3616391"/>
              <a:gd name="connsiteX550" fmla="*/ 473837 w 11761853"/>
              <a:gd name="connsiteY550" fmla="*/ 1367956 h 3616391"/>
              <a:gd name="connsiteX551" fmla="*/ 429569 w 11761853"/>
              <a:gd name="connsiteY551" fmla="*/ 1361897 h 3616391"/>
              <a:gd name="connsiteX552" fmla="*/ 366532 w 11761853"/>
              <a:gd name="connsiteY552" fmla="*/ 1356095 h 3616391"/>
              <a:gd name="connsiteX553" fmla="*/ 350269 w 11761853"/>
              <a:gd name="connsiteY553" fmla="*/ 1350775 h 3616391"/>
              <a:gd name="connsiteX554" fmla="*/ 5134229 w 11761853"/>
              <a:gd name="connsiteY554" fmla="*/ 1345948 h 3616391"/>
              <a:gd name="connsiteX555" fmla="*/ 5018235 w 11761853"/>
              <a:gd name="connsiteY555" fmla="*/ 1369083 h 3616391"/>
              <a:gd name="connsiteX556" fmla="*/ 5087507 w 11761853"/>
              <a:gd name="connsiteY556" fmla="*/ 1381500 h 3616391"/>
              <a:gd name="connsiteX557" fmla="*/ 5092752 w 11761853"/>
              <a:gd name="connsiteY557" fmla="*/ 1382641 h 3616391"/>
              <a:gd name="connsiteX558" fmla="*/ 5128283 w 11761853"/>
              <a:gd name="connsiteY558" fmla="*/ 1358344 h 3616391"/>
              <a:gd name="connsiteX559" fmla="*/ 5134175 w 11761853"/>
              <a:gd name="connsiteY559" fmla="*/ 1351138 h 3616391"/>
              <a:gd name="connsiteX560" fmla="*/ 5134229 w 11761853"/>
              <a:gd name="connsiteY560" fmla="*/ 1345948 h 3616391"/>
              <a:gd name="connsiteX561" fmla="*/ 59447 w 11761853"/>
              <a:gd name="connsiteY561" fmla="*/ 1343535 h 3616391"/>
              <a:gd name="connsiteX562" fmla="*/ 105879 w 11761853"/>
              <a:gd name="connsiteY562" fmla="*/ 1347866 h 3616391"/>
              <a:gd name="connsiteX563" fmla="*/ 59447 w 11761853"/>
              <a:gd name="connsiteY563" fmla="*/ 1343535 h 3616391"/>
              <a:gd name="connsiteX564" fmla="*/ 44876 w 11761853"/>
              <a:gd name="connsiteY564" fmla="*/ 1339628 h 3616391"/>
              <a:gd name="connsiteX565" fmla="*/ 40463 w 11761853"/>
              <a:gd name="connsiteY565" fmla="*/ 1344907 h 3616391"/>
              <a:gd name="connsiteX566" fmla="*/ 43431 w 11761853"/>
              <a:gd name="connsiteY566" fmla="*/ 1342905 h 3616391"/>
              <a:gd name="connsiteX567" fmla="*/ 44876 w 11761853"/>
              <a:gd name="connsiteY567" fmla="*/ 1339628 h 3616391"/>
              <a:gd name="connsiteX568" fmla="*/ 622466 w 11761853"/>
              <a:gd name="connsiteY568" fmla="*/ 1337132 h 3616391"/>
              <a:gd name="connsiteX569" fmla="*/ 666859 w 11761853"/>
              <a:gd name="connsiteY569" fmla="*/ 1343345 h 3616391"/>
              <a:gd name="connsiteX570" fmla="*/ 665070 w 11761853"/>
              <a:gd name="connsiteY570" fmla="*/ 1344012 h 3616391"/>
              <a:gd name="connsiteX571" fmla="*/ 2902221 w 11761853"/>
              <a:gd name="connsiteY571" fmla="*/ 1336834 h 3616391"/>
              <a:gd name="connsiteX572" fmla="*/ 2891790 w 11761853"/>
              <a:gd name="connsiteY572" fmla="*/ 1338007 h 3616391"/>
              <a:gd name="connsiteX573" fmla="*/ 2895019 w 11761853"/>
              <a:gd name="connsiteY573" fmla="*/ 1340484 h 3616391"/>
              <a:gd name="connsiteX574" fmla="*/ 2902221 w 11761853"/>
              <a:gd name="connsiteY574" fmla="*/ 1336834 h 3616391"/>
              <a:gd name="connsiteX575" fmla="*/ 4907474 w 11761853"/>
              <a:gd name="connsiteY575" fmla="*/ 1328149 h 3616391"/>
              <a:gd name="connsiteX576" fmla="*/ 4913301 w 11761853"/>
              <a:gd name="connsiteY576" fmla="*/ 1331443 h 3616391"/>
              <a:gd name="connsiteX577" fmla="*/ 4936137 w 11761853"/>
              <a:gd name="connsiteY577" fmla="*/ 1329673 h 3616391"/>
              <a:gd name="connsiteX578" fmla="*/ 4908739 w 11761853"/>
              <a:gd name="connsiteY578" fmla="*/ 1332710 h 3616391"/>
              <a:gd name="connsiteX579" fmla="*/ 4907474 w 11761853"/>
              <a:gd name="connsiteY579" fmla="*/ 1328149 h 3616391"/>
              <a:gd name="connsiteX580" fmla="*/ 3447644 w 11761853"/>
              <a:gd name="connsiteY580" fmla="*/ 1328095 h 3616391"/>
              <a:gd name="connsiteX581" fmla="*/ 3498847 w 11761853"/>
              <a:gd name="connsiteY581" fmla="*/ 1347347 h 3616391"/>
              <a:gd name="connsiteX582" fmla="*/ 3493053 w 11761853"/>
              <a:gd name="connsiteY582" fmla="*/ 1346381 h 3616391"/>
              <a:gd name="connsiteX583" fmla="*/ 3440711 w 11761853"/>
              <a:gd name="connsiteY583" fmla="*/ 1330442 h 3616391"/>
              <a:gd name="connsiteX584" fmla="*/ 3445100 w 11761853"/>
              <a:gd name="connsiteY584" fmla="*/ 1328323 h 3616391"/>
              <a:gd name="connsiteX585" fmla="*/ 4967280 w 11761853"/>
              <a:gd name="connsiteY585" fmla="*/ 1326222 h 3616391"/>
              <a:gd name="connsiteX586" fmla="*/ 4954285 w 11761853"/>
              <a:gd name="connsiteY586" fmla="*/ 1328266 h 3616391"/>
              <a:gd name="connsiteX587" fmla="*/ 4936137 w 11761853"/>
              <a:gd name="connsiteY587" fmla="*/ 1329673 h 3616391"/>
              <a:gd name="connsiteX588" fmla="*/ 0 w 11761853"/>
              <a:gd name="connsiteY588" fmla="*/ 1326086 h 3616391"/>
              <a:gd name="connsiteX589" fmla="*/ 19182 w 11761853"/>
              <a:gd name="connsiteY589" fmla="*/ 1329478 h 3616391"/>
              <a:gd name="connsiteX590" fmla="*/ 130969 w 11761853"/>
              <a:gd name="connsiteY590" fmla="*/ 1343320 h 3616391"/>
              <a:gd name="connsiteX591" fmla="*/ 309585 w 11761853"/>
              <a:gd name="connsiteY591" fmla="*/ 1356081 h 3616391"/>
              <a:gd name="connsiteX592" fmla="*/ 483776 w 11761853"/>
              <a:gd name="connsiteY592" fmla="*/ 1377911 h 3616391"/>
              <a:gd name="connsiteX593" fmla="*/ 509429 w 11761853"/>
              <a:gd name="connsiteY593" fmla="*/ 1379977 h 3616391"/>
              <a:gd name="connsiteX594" fmla="*/ 499736 w 11761853"/>
              <a:gd name="connsiteY594" fmla="*/ 1397810 h 3616391"/>
              <a:gd name="connsiteX595" fmla="*/ 240856 w 11761853"/>
              <a:gd name="connsiteY595" fmla="*/ 1417517 h 3616391"/>
              <a:gd name="connsiteX596" fmla="*/ 237953 w 11761853"/>
              <a:gd name="connsiteY596" fmla="*/ 1415568 h 3616391"/>
              <a:gd name="connsiteX597" fmla="*/ 158306 w 11761853"/>
              <a:gd name="connsiteY597" fmla="*/ 1408986 h 3616391"/>
              <a:gd name="connsiteX598" fmla="*/ 0 w 11761853"/>
              <a:gd name="connsiteY598" fmla="*/ 1387289 h 3616391"/>
              <a:gd name="connsiteX599" fmla="*/ 0 w 11761853"/>
              <a:gd name="connsiteY599" fmla="*/ 1366156 h 3616391"/>
              <a:gd name="connsiteX600" fmla="*/ 4448 w 11761853"/>
              <a:gd name="connsiteY600" fmla="*/ 1366894 h 3616391"/>
              <a:gd name="connsiteX601" fmla="*/ 101414 w 11761853"/>
              <a:gd name="connsiteY601" fmla="*/ 1378646 h 3616391"/>
              <a:gd name="connsiteX602" fmla="*/ 242399 w 11761853"/>
              <a:gd name="connsiteY602" fmla="*/ 1393747 h 3616391"/>
              <a:gd name="connsiteX603" fmla="*/ 290537 w 11761853"/>
              <a:gd name="connsiteY603" fmla="*/ 1391227 h 3616391"/>
              <a:gd name="connsiteX604" fmla="*/ 271568 w 11761853"/>
              <a:gd name="connsiteY604" fmla="*/ 1384329 h 3616391"/>
              <a:gd name="connsiteX605" fmla="*/ 96730 w 11761853"/>
              <a:gd name="connsiteY605" fmla="*/ 1368945 h 3616391"/>
              <a:gd name="connsiteX606" fmla="*/ 0 w 11761853"/>
              <a:gd name="connsiteY606" fmla="*/ 1356289 h 3616391"/>
              <a:gd name="connsiteX607" fmla="*/ 703366 w 11761853"/>
              <a:gd name="connsiteY607" fmla="*/ 1304868 h 3616391"/>
              <a:gd name="connsiteX608" fmla="*/ 803193 w 11761853"/>
              <a:gd name="connsiteY608" fmla="*/ 1316931 h 3616391"/>
              <a:gd name="connsiteX609" fmla="*/ 775698 w 11761853"/>
              <a:gd name="connsiteY609" fmla="*/ 1320458 h 3616391"/>
              <a:gd name="connsiteX610" fmla="*/ 3147881 w 11761853"/>
              <a:gd name="connsiteY610" fmla="*/ 1303665 h 3616391"/>
              <a:gd name="connsiteX611" fmla="*/ 3270119 w 11761853"/>
              <a:gd name="connsiteY611" fmla="*/ 1314092 h 3616391"/>
              <a:gd name="connsiteX612" fmla="*/ 3305826 w 11761853"/>
              <a:gd name="connsiteY612" fmla="*/ 1322593 h 3616391"/>
              <a:gd name="connsiteX613" fmla="*/ 3277284 w 11761853"/>
              <a:gd name="connsiteY613" fmla="*/ 1307750 h 3616391"/>
              <a:gd name="connsiteX614" fmla="*/ 3296193 w 11761853"/>
              <a:gd name="connsiteY614" fmla="*/ 1308412 h 3616391"/>
              <a:gd name="connsiteX615" fmla="*/ 3349493 w 11761853"/>
              <a:gd name="connsiteY615" fmla="*/ 1334119 h 3616391"/>
              <a:gd name="connsiteX616" fmla="*/ 3370003 w 11761853"/>
              <a:gd name="connsiteY616" fmla="*/ 1358206 h 3616391"/>
              <a:gd name="connsiteX617" fmla="*/ 3362467 w 11761853"/>
              <a:gd name="connsiteY617" fmla="*/ 1351383 h 3616391"/>
              <a:gd name="connsiteX618" fmla="*/ 3380220 w 11761853"/>
              <a:gd name="connsiteY618" fmla="*/ 1378158 h 3616391"/>
              <a:gd name="connsiteX619" fmla="*/ 3378409 w 11761853"/>
              <a:gd name="connsiteY619" fmla="*/ 1385072 h 3616391"/>
              <a:gd name="connsiteX620" fmla="*/ 3376676 w 11761853"/>
              <a:gd name="connsiteY620" fmla="*/ 1387960 h 3616391"/>
              <a:gd name="connsiteX621" fmla="*/ 3171378 w 11761853"/>
              <a:gd name="connsiteY621" fmla="*/ 1387356 h 3616391"/>
              <a:gd name="connsiteX622" fmla="*/ 2886284 w 11761853"/>
              <a:gd name="connsiteY622" fmla="*/ 1375466 h 3616391"/>
              <a:gd name="connsiteX623" fmla="*/ 2621006 w 11761853"/>
              <a:gd name="connsiteY623" fmla="*/ 1358471 h 3616391"/>
              <a:gd name="connsiteX624" fmla="*/ 2784629 w 11761853"/>
              <a:gd name="connsiteY624" fmla="*/ 1347887 h 3616391"/>
              <a:gd name="connsiteX625" fmla="*/ 2849953 w 11761853"/>
              <a:gd name="connsiteY625" fmla="*/ 1344457 h 3616391"/>
              <a:gd name="connsiteX626" fmla="*/ 2860941 w 11761853"/>
              <a:gd name="connsiteY626" fmla="*/ 1336929 h 3616391"/>
              <a:gd name="connsiteX627" fmla="*/ 2789923 w 11761853"/>
              <a:gd name="connsiteY627" fmla="*/ 1339721 h 3616391"/>
              <a:gd name="connsiteX628" fmla="*/ 2541764 w 11761853"/>
              <a:gd name="connsiteY628" fmla="*/ 1352804 h 3616391"/>
              <a:gd name="connsiteX629" fmla="*/ 2541268 w 11761853"/>
              <a:gd name="connsiteY629" fmla="*/ 1352842 h 3616391"/>
              <a:gd name="connsiteX630" fmla="*/ 2499821 w 11761853"/>
              <a:gd name="connsiteY630" fmla="*/ 1349822 h 3616391"/>
              <a:gd name="connsiteX631" fmla="*/ 2757760 w 11761853"/>
              <a:gd name="connsiteY631" fmla="*/ 1330466 h 3616391"/>
              <a:gd name="connsiteX632" fmla="*/ 3027973 w 11761853"/>
              <a:gd name="connsiteY632" fmla="*/ 1308484 h 3616391"/>
              <a:gd name="connsiteX633" fmla="*/ 3147881 w 11761853"/>
              <a:gd name="connsiteY633" fmla="*/ 1303665 h 3616391"/>
              <a:gd name="connsiteX634" fmla="*/ 1150411 w 11761853"/>
              <a:gd name="connsiteY634" fmla="*/ 1299459 h 3616391"/>
              <a:gd name="connsiteX635" fmla="*/ 1231945 w 11761853"/>
              <a:gd name="connsiteY635" fmla="*/ 1304911 h 3616391"/>
              <a:gd name="connsiteX636" fmla="*/ 1227466 w 11761853"/>
              <a:gd name="connsiteY636" fmla="*/ 1308704 h 3616391"/>
              <a:gd name="connsiteX637" fmla="*/ 1185755 w 11761853"/>
              <a:gd name="connsiteY637" fmla="*/ 1310328 h 3616391"/>
              <a:gd name="connsiteX638" fmla="*/ 1194219 w 11761853"/>
              <a:gd name="connsiteY638" fmla="*/ 1305552 h 3616391"/>
              <a:gd name="connsiteX639" fmla="*/ 1150411 w 11761853"/>
              <a:gd name="connsiteY639" fmla="*/ 1299459 h 3616391"/>
              <a:gd name="connsiteX640" fmla="*/ 3820926 w 11761853"/>
              <a:gd name="connsiteY640" fmla="*/ 1298313 h 3616391"/>
              <a:gd name="connsiteX641" fmla="*/ 3812585 w 11761853"/>
              <a:gd name="connsiteY641" fmla="*/ 1316505 h 3616391"/>
              <a:gd name="connsiteX642" fmla="*/ 3820926 w 11761853"/>
              <a:gd name="connsiteY642" fmla="*/ 1298313 h 3616391"/>
              <a:gd name="connsiteX643" fmla="*/ 3295296 w 11761853"/>
              <a:gd name="connsiteY643" fmla="*/ 1288898 h 3616391"/>
              <a:gd name="connsiteX644" fmla="*/ 3346718 w 11761853"/>
              <a:gd name="connsiteY644" fmla="*/ 1289590 h 3616391"/>
              <a:gd name="connsiteX645" fmla="*/ 3353542 w 11761853"/>
              <a:gd name="connsiteY645" fmla="*/ 1289475 h 3616391"/>
              <a:gd name="connsiteX646" fmla="*/ 3372796 w 11761853"/>
              <a:gd name="connsiteY646" fmla="*/ 1299005 h 3616391"/>
              <a:gd name="connsiteX647" fmla="*/ 3409015 w 11761853"/>
              <a:gd name="connsiteY647" fmla="*/ 1313486 h 3616391"/>
              <a:gd name="connsiteX648" fmla="*/ 3392844 w 11761853"/>
              <a:gd name="connsiteY648" fmla="*/ 1311504 h 3616391"/>
              <a:gd name="connsiteX649" fmla="*/ 3319343 w 11761853"/>
              <a:gd name="connsiteY649" fmla="*/ 1292857 h 3616391"/>
              <a:gd name="connsiteX650" fmla="*/ 11761853 w 11761853"/>
              <a:gd name="connsiteY650" fmla="*/ 1287139 h 3616391"/>
              <a:gd name="connsiteX651" fmla="*/ 11595331 w 11761853"/>
              <a:gd name="connsiteY651" fmla="*/ 1385255 h 3616391"/>
              <a:gd name="connsiteX652" fmla="*/ 11569576 w 11761853"/>
              <a:gd name="connsiteY652" fmla="*/ 1411345 h 3616391"/>
              <a:gd name="connsiteX653" fmla="*/ 11595648 w 11761853"/>
              <a:gd name="connsiteY653" fmla="*/ 1404112 h 3616391"/>
              <a:gd name="connsiteX654" fmla="*/ 11576041 w 11761853"/>
              <a:gd name="connsiteY654" fmla="*/ 1413785 h 3616391"/>
              <a:gd name="connsiteX655" fmla="*/ 11452232 w 11761853"/>
              <a:gd name="connsiteY655" fmla="*/ 1439344 h 3616391"/>
              <a:gd name="connsiteX656" fmla="*/ 11472008 w 11761853"/>
              <a:gd name="connsiteY656" fmla="*/ 1424637 h 3616391"/>
              <a:gd name="connsiteX657" fmla="*/ 11480003 w 11761853"/>
              <a:gd name="connsiteY657" fmla="*/ 1412332 h 3616391"/>
              <a:gd name="connsiteX658" fmla="*/ 11357642 w 11761853"/>
              <a:gd name="connsiteY658" fmla="*/ 1468899 h 3616391"/>
              <a:gd name="connsiteX659" fmla="*/ 11227304 w 11761853"/>
              <a:gd name="connsiteY659" fmla="*/ 1510407 h 3616391"/>
              <a:gd name="connsiteX660" fmla="*/ 11336274 w 11761853"/>
              <a:gd name="connsiteY660" fmla="*/ 1478776 h 3616391"/>
              <a:gd name="connsiteX661" fmla="*/ 11222422 w 11761853"/>
              <a:gd name="connsiteY661" fmla="*/ 1531408 h 3616391"/>
              <a:gd name="connsiteX662" fmla="*/ 11134040 w 11761853"/>
              <a:gd name="connsiteY662" fmla="*/ 1572078 h 3616391"/>
              <a:gd name="connsiteX663" fmla="*/ 11115693 w 11761853"/>
              <a:gd name="connsiteY663" fmla="*/ 1578292 h 3616391"/>
              <a:gd name="connsiteX664" fmla="*/ 11057626 w 11761853"/>
              <a:gd name="connsiteY664" fmla="*/ 1599901 h 3616391"/>
              <a:gd name="connsiteX665" fmla="*/ 11097003 w 11761853"/>
              <a:gd name="connsiteY665" fmla="*/ 1580318 h 3616391"/>
              <a:gd name="connsiteX666" fmla="*/ 11134530 w 11761853"/>
              <a:gd name="connsiteY666" fmla="*/ 1546052 h 3616391"/>
              <a:gd name="connsiteX667" fmla="*/ 11055664 w 11761853"/>
              <a:gd name="connsiteY667" fmla="*/ 1567926 h 3616391"/>
              <a:gd name="connsiteX668" fmla="*/ 11249657 w 11761853"/>
              <a:gd name="connsiteY668" fmla="*/ 1478066 h 3616391"/>
              <a:gd name="connsiteX669" fmla="*/ 11422626 w 11761853"/>
              <a:gd name="connsiteY669" fmla="*/ 1391241 h 3616391"/>
              <a:gd name="connsiteX670" fmla="*/ 11429589 w 11761853"/>
              <a:gd name="connsiteY670" fmla="*/ 1399311 h 3616391"/>
              <a:gd name="connsiteX671" fmla="*/ 11543781 w 11761853"/>
              <a:gd name="connsiteY671" fmla="*/ 1371485 h 3616391"/>
              <a:gd name="connsiteX672" fmla="*/ 11761853 w 11761853"/>
              <a:gd name="connsiteY672" fmla="*/ 1287139 h 3616391"/>
              <a:gd name="connsiteX673" fmla="*/ 972663 w 11761853"/>
              <a:gd name="connsiteY673" fmla="*/ 1284949 h 3616391"/>
              <a:gd name="connsiteX674" fmla="*/ 1139482 w 11761853"/>
              <a:gd name="connsiteY674" fmla="*/ 1312130 h 3616391"/>
              <a:gd name="connsiteX675" fmla="*/ 1098097 w 11761853"/>
              <a:gd name="connsiteY675" fmla="*/ 1313741 h 3616391"/>
              <a:gd name="connsiteX676" fmla="*/ 1037319 w 11761853"/>
              <a:gd name="connsiteY676" fmla="*/ 1314119 h 3616391"/>
              <a:gd name="connsiteX677" fmla="*/ 1055811 w 11761853"/>
              <a:gd name="connsiteY677" fmla="*/ 1311751 h 3616391"/>
              <a:gd name="connsiteX678" fmla="*/ 1066664 w 11761853"/>
              <a:gd name="connsiteY678" fmla="*/ 1303743 h 3616391"/>
              <a:gd name="connsiteX679" fmla="*/ 995457 w 11761853"/>
              <a:gd name="connsiteY679" fmla="*/ 1291521 h 3616391"/>
              <a:gd name="connsiteX680" fmla="*/ 957330 w 11761853"/>
              <a:gd name="connsiteY680" fmla="*/ 1284977 h 3616391"/>
              <a:gd name="connsiteX681" fmla="*/ 795119 w 11761853"/>
              <a:gd name="connsiteY681" fmla="*/ 1283411 h 3616391"/>
              <a:gd name="connsiteX682" fmla="*/ 804827 w 11761853"/>
              <a:gd name="connsiteY682" fmla="*/ 1283896 h 3616391"/>
              <a:gd name="connsiteX683" fmla="*/ 892275 w 11761853"/>
              <a:gd name="connsiteY683" fmla="*/ 1296818 h 3616391"/>
              <a:gd name="connsiteX684" fmla="*/ 886125 w 11761853"/>
              <a:gd name="connsiteY684" fmla="*/ 1297016 h 3616391"/>
              <a:gd name="connsiteX685" fmla="*/ 908561 w 11761853"/>
              <a:gd name="connsiteY685" fmla="*/ 1299224 h 3616391"/>
              <a:gd name="connsiteX686" fmla="*/ 1010491 w 11761853"/>
              <a:gd name="connsiteY686" fmla="*/ 1314286 h 3616391"/>
              <a:gd name="connsiteX687" fmla="*/ 957373 w 11761853"/>
              <a:gd name="connsiteY687" fmla="*/ 1314616 h 3616391"/>
              <a:gd name="connsiteX688" fmla="*/ 842683 w 11761853"/>
              <a:gd name="connsiteY688" fmla="*/ 1314630 h 3616391"/>
              <a:gd name="connsiteX689" fmla="*/ 855794 w 11761853"/>
              <a:gd name="connsiteY689" fmla="*/ 1310306 h 3616391"/>
              <a:gd name="connsiteX690" fmla="*/ 876688 w 11761853"/>
              <a:gd name="connsiteY690" fmla="*/ 1299597 h 3616391"/>
              <a:gd name="connsiteX691" fmla="*/ 865438 w 11761853"/>
              <a:gd name="connsiteY691" fmla="*/ 1297365 h 3616391"/>
              <a:gd name="connsiteX692" fmla="*/ 866357 w 11761853"/>
              <a:gd name="connsiteY692" fmla="*/ 1294292 h 3616391"/>
              <a:gd name="connsiteX693" fmla="*/ 860580 w 11761853"/>
              <a:gd name="connsiteY693" fmla="*/ 1295988 h 3616391"/>
              <a:gd name="connsiteX694" fmla="*/ 860641 w 11761853"/>
              <a:gd name="connsiteY694" fmla="*/ 1296413 h 3616391"/>
              <a:gd name="connsiteX695" fmla="*/ 1455532 w 11761853"/>
              <a:gd name="connsiteY695" fmla="*/ 1275872 h 3616391"/>
              <a:gd name="connsiteX696" fmla="*/ 1514294 w 11761853"/>
              <a:gd name="connsiteY696" fmla="*/ 1282731 h 3616391"/>
              <a:gd name="connsiteX697" fmla="*/ 1493398 w 11761853"/>
              <a:gd name="connsiteY697" fmla="*/ 1293439 h 3616391"/>
              <a:gd name="connsiteX698" fmla="*/ 1521729 w 11761853"/>
              <a:gd name="connsiteY698" fmla="*/ 1297247 h 3616391"/>
              <a:gd name="connsiteX699" fmla="*/ 1374116 w 11761853"/>
              <a:gd name="connsiteY699" fmla="*/ 1302994 h 3616391"/>
              <a:gd name="connsiteX700" fmla="*/ 1382986 w 11761853"/>
              <a:gd name="connsiteY700" fmla="*/ 1300295 h 3616391"/>
              <a:gd name="connsiteX701" fmla="*/ 1385139 w 11761853"/>
              <a:gd name="connsiteY701" fmla="*/ 1295397 h 3616391"/>
              <a:gd name="connsiteX702" fmla="*/ 1316460 w 11761853"/>
              <a:gd name="connsiteY702" fmla="*/ 1285679 h 3616391"/>
              <a:gd name="connsiteX703" fmla="*/ 1441549 w 11761853"/>
              <a:gd name="connsiteY703" fmla="*/ 1293786 h 3616391"/>
              <a:gd name="connsiteX704" fmla="*/ 1480657 w 11761853"/>
              <a:gd name="connsiteY704" fmla="*/ 1282938 h 3616391"/>
              <a:gd name="connsiteX705" fmla="*/ 1455532 w 11761853"/>
              <a:gd name="connsiteY705" fmla="*/ 1275872 h 3616391"/>
              <a:gd name="connsiteX706" fmla="*/ 3930423 w 11761853"/>
              <a:gd name="connsiteY706" fmla="*/ 1270177 h 3616391"/>
              <a:gd name="connsiteX707" fmla="*/ 3933525 w 11761853"/>
              <a:gd name="connsiteY707" fmla="*/ 1271110 h 3616391"/>
              <a:gd name="connsiteX708" fmla="*/ 4004583 w 11761853"/>
              <a:gd name="connsiteY708" fmla="*/ 1287938 h 3616391"/>
              <a:gd name="connsiteX709" fmla="*/ 3973279 w 11761853"/>
              <a:gd name="connsiteY709" fmla="*/ 1288923 h 3616391"/>
              <a:gd name="connsiteX710" fmla="*/ 3968164 w 11761853"/>
              <a:gd name="connsiteY710" fmla="*/ 1287517 h 3616391"/>
              <a:gd name="connsiteX711" fmla="*/ 3909870 w 11761853"/>
              <a:gd name="connsiteY711" fmla="*/ 1271493 h 3616391"/>
              <a:gd name="connsiteX712" fmla="*/ 4582515 w 11761853"/>
              <a:gd name="connsiteY712" fmla="*/ 1262504 h 3616391"/>
              <a:gd name="connsiteX713" fmla="*/ 4577951 w 11761853"/>
              <a:gd name="connsiteY713" fmla="*/ 1263770 h 3616391"/>
              <a:gd name="connsiteX714" fmla="*/ 4577919 w 11761853"/>
              <a:gd name="connsiteY714" fmla="*/ 1263076 h 3616391"/>
              <a:gd name="connsiteX715" fmla="*/ 4581581 w 11761853"/>
              <a:gd name="connsiteY715" fmla="*/ 1262620 h 3616391"/>
              <a:gd name="connsiteX716" fmla="*/ 4582515 w 11761853"/>
              <a:gd name="connsiteY716" fmla="*/ 1262504 h 3616391"/>
              <a:gd name="connsiteX717" fmla="*/ 10307527 w 11761853"/>
              <a:gd name="connsiteY717" fmla="*/ 1261315 h 3616391"/>
              <a:gd name="connsiteX718" fmla="*/ 10302398 w 11761853"/>
              <a:gd name="connsiteY718" fmla="*/ 1262198 h 3616391"/>
              <a:gd name="connsiteX719" fmla="*/ 10301698 w 11761853"/>
              <a:gd name="connsiteY719" fmla="*/ 1262648 h 3616391"/>
              <a:gd name="connsiteX720" fmla="*/ 10301706 w 11761853"/>
              <a:gd name="connsiteY720" fmla="*/ 1264592 h 3616391"/>
              <a:gd name="connsiteX721" fmla="*/ 10301778 w 11761853"/>
              <a:gd name="connsiteY721" fmla="*/ 1264558 h 3616391"/>
              <a:gd name="connsiteX722" fmla="*/ 4286510 w 11761853"/>
              <a:gd name="connsiteY722" fmla="*/ 1238443 h 3616391"/>
              <a:gd name="connsiteX723" fmla="*/ 4414886 w 11761853"/>
              <a:gd name="connsiteY723" fmla="*/ 1272248 h 3616391"/>
              <a:gd name="connsiteX724" fmla="*/ 4556127 w 11761853"/>
              <a:gd name="connsiteY724" fmla="*/ 1302821 h 3616391"/>
              <a:gd name="connsiteX725" fmla="*/ 4307035 w 11761853"/>
              <a:gd name="connsiteY725" fmla="*/ 1325747 h 3616391"/>
              <a:gd name="connsiteX726" fmla="*/ 4019758 w 11761853"/>
              <a:gd name="connsiteY726" fmla="*/ 1354981 h 3616391"/>
              <a:gd name="connsiteX727" fmla="*/ 4007116 w 11761853"/>
              <a:gd name="connsiteY727" fmla="*/ 1356016 h 3616391"/>
              <a:gd name="connsiteX728" fmla="*/ 3995468 w 11761853"/>
              <a:gd name="connsiteY728" fmla="*/ 1357742 h 3616391"/>
              <a:gd name="connsiteX729" fmla="*/ 3994600 w 11761853"/>
              <a:gd name="connsiteY729" fmla="*/ 1357043 h 3616391"/>
              <a:gd name="connsiteX730" fmla="*/ 3912776 w 11761853"/>
              <a:gd name="connsiteY730" fmla="*/ 1363763 h 3616391"/>
              <a:gd name="connsiteX731" fmla="*/ 3907765 w 11761853"/>
              <a:gd name="connsiteY731" fmla="*/ 1364476 h 3616391"/>
              <a:gd name="connsiteX732" fmla="*/ 3907447 w 11761853"/>
              <a:gd name="connsiteY732" fmla="*/ 1364201 h 3616391"/>
              <a:gd name="connsiteX733" fmla="*/ 3867202 w 11761853"/>
              <a:gd name="connsiteY733" fmla="*/ 1367505 h 3616391"/>
              <a:gd name="connsiteX734" fmla="*/ 3758030 w 11761853"/>
              <a:gd name="connsiteY734" fmla="*/ 1334962 h 3616391"/>
              <a:gd name="connsiteX735" fmla="*/ 3734860 w 11761853"/>
              <a:gd name="connsiteY735" fmla="*/ 1330776 h 3616391"/>
              <a:gd name="connsiteX736" fmla="*/ 3743932 w 11761853"/>
              <a:gd name="connsiteY736" fmla="*/ 1333976 h 3616391"/>
              <a:gd name="connsiteX737" fmla="*/ 3849661 w 11761853"/>
              <a:gd name="connsiteY737" fmla="*/ 1368944 h 3616391"/>
              <a:gd name="connsiteX738" fmla="*/ 3733187 w 11761853"/>
              <a:gd name="connsiteY738" fmla="*/ 1378507 h 3616391"/>
              <a:gd name="connsiteX739" fmla="*/ 3670095 w 11761853"/>
              <a:gd name="connsiteY739" fmla="*/ 1380615 h 3616391"/>
              <a:gd name="connsiteX740" fmla="*/ 3610770 w 11761853"/>
              <a:gd name="connsiteY740" fmla="*/ 1386769 h 3616391"/>
              <a:gd name="connsiteX741" fmla="*/ 3591063 w 11761853"/>
              <a:gd name="connsiteY741" fmla="*/ 1376424 h 3616391"/>
              <a:gd name="connsiteX742" fmla="*/ 3566372 w 11761853"/>
              <a:gd name="connsiteY742" fmla="*/ 1365977 h 3616391"/>
              <a:gd name="connsiteX743" fmla="*/ 3569385 w 11761853"/>
              <a:gd name="connsiteY743" fmla="*/ 1364178 h 3616391"/>
              <a:gd name="connsiteX744" fmla="*/ 3548370 w 11761853"/>
              <a:gd name="connsiteY744" fmla="*/ 1357372 h 3616391"/>
              <a:gd name="connsiteX745" fmla="*/ 3543285 w 11761853"/>
              <a:gd name="connsiteY745" fmla="*/ 1356191 h 3616391"/>
              <a:gd name="connsiteX746" fmla="*/ 3514529 w 11761853"/>
              <a:gd name="connsiteY746" fmla="*/ 1343960 h 3616391"/>
              <a:gd name="connsiteX747" fmla="*/ 3477195 w 11761853"/>
              <a:gd name="connsiteY747" fmla="*/ 1324050 h 3616391"/>
              <a:gd name="connsiteX748" fmla="*/ 3573938 w 11761853"/>
              <a:gd name="connsiteY748" fmla="*/ 1359937 h 3616391"/>
              <a:gd name="connsiteX749" fmla="*/ 3571397 w 11761853"/>
              <a:gd name="connsiteY749" fmla="*/ 1351847 h 3616391"/>
              <a:gd name="connsiteX750" fmla="*/ 3455025 w 11761853"/>
              <a:gd name="connsiteY750" fmla="*/ 1302389 h 3616391"/>
              <a:gd name="connsiteX751" fmla="*/ 3459713 w 11761853"/>
              <a:gd name="connsiteY751" fmla="*/ 1303097 h 3616391"/>
              <a:gd name="connsiteX752" fmla="*/ 3495628 w 11761853"/>
              <a:gd name="connsiteY752" fmla="*/ 1306417 h 3616391"/>
              <a:gd name="connsiteX753" fmla="*/ 3517824 w 11761853"/>
              <a:gd name="connsiteY753" fmla="*/ 1301975 h 3616391"/>
              <a:gd name="connsiteX754" fmla="*/ 3509864 w 11761853"/>
              <a:gd name="connsiteY754" fmla="*/ 1297464 h 3616391"/>
              <a:gd name="connsiteX755" fmla="*/ 3505801 w 11761853"/>
              <a:gd name="connsiteY755" fmla="*/ 1288449 h 3616391"/>
              <a:gd name="connsiteX756" fmla="*/ 3505290 w 11761853"/>
              <a:gd name="connsiteY756" fmla="*/ 1286922 h 3616391"/>
              <a:gd name="connsiteX757" fmla="*/ 3614951 w 11761853"/>
              <a:gd name="connsiteY757" fmla="*/ 1285075 h 3616391"/>
              <a:gd name="connsiteX758" fmla="*/ 3621667 w 11761853"/>
              <a:gd name="connsiteY758" fmla="*/ 1288420 h 3616391"/>
              <a:gd name="connsiteX759" fmla="*/ 3660080 w 11761853"/>
              <a:gd name="connsiteY759" fmla="*/ 1303071 h 3616391"/>
              <a:gd name="connsiteX760" fmla="*/ 3631280 w 11761853"/>
              <a:gd name="connsiteY760" fmla="*/ 1286024 h 3616391"/>
              <a:gd name="connsiteX761" fmla="*/ 3628403 w 11761853"/>
              <a:gd name="connsiteY761" fmla="*/ 1284848 h 3616391"/>
              <a:gd name="connsiteX762" fmla="*/ 3727231 w 11761853"/>
              <a:gd name="connsiteY762" fmla="*/ 1283185 h 3616391"/>
              <a:gd name="connsiteX763" fmla="*/ 3870148 w 11761853"/>
              <a:gd name="connsiteY763" fmla="*/ 1274037 h 3616391"/>
              <a:gd name="connsiteX764" fmla="*/ 3919870 w 11761853"/>
              <a:gd name="connsiteY764" fmla="*/ 1290994 h 3616391"/>
              <a:gd name="connsiteX765" fmla="*/ 3927462 w 11761853"/>
              <a:gd name="connsiteY765" fmla="*/ 1292809 h 3616391"/>
              <a:gd name="connsiteX766" fmla="*/ 3872005 w 11761853"/>
              <a:gd name="connsiteY766" fmla="*/ 1301410 h 3616391"/>
              <a:gd name="connsiteX767" fmla="*/ 3851363 w 11761853"/>
              <a:gd name="connsiteY767" fmla="*/ 1302107 h 3616391"/>
              <a:gd name="connsiteX768" fmla="*/ 3863386 w 11761853"/>
              <a:gd name="connsiteY768" fmla="*/ 1306350 h 3616391"/>
              <a:gd name="connsiteX769" fmla="*/ 3872005 w 11761853"/>
              <a:gd name="connsiteY769" fmla="*/ 1301410 h 3616391"/>
              <a:gd name="connsiteX770" fmla="*/ 3932164 w 11761853"/>
              <a:gd name="connsiteY770" fmla="*/ 1303692 h 3616391"/>
              <a:gd name="connsiteX771" fmla="*/ 3963327 w 11761853"/>
              <a:gd name="connsiteY771" fmla="*/ 1301385 h 3616391"/>
              <a:gd name="connsiteX772" fmla="*/ 4021457 w 11761853"/>
              <a:gd name="connsiteY772" fmla="*/ 1315286 h 3616391"/>
              <a:gd name="connsiteX773" fmla="*/ 4124031 w 11761853"/>
              <a:gd name="connsiteY773" fmla="*/ 1330423 h 3616391"/>
              <a:gd name="connsiteX774" fmla="*/ 3999926 w 11761853"/>
              <a:gd name="connsiteY774" fmla="*/ 1296261 h 3616391"/>
              <a:gd name="connsiteX775" fmla="*/ 4016065 w 11761853"/>
              <a:gd name="connsiteY775" fmla="*/ 1290656 h 3616391"/>
              <a:gd name="connsiteX776" fmla="*/ 4052459 w 11761853"/>
              <a:gd name="connsiteY776" fmla="*/ 1299276 h 3616391"/>
              <a:gd name="connsiteX777" fmla="*/ 4088688 w 11761853"/>
              <a:gd name="connsiteY777" fmla="*/ 1305471 h 3616391"/>
              <a:gd name="connsiteX778" fmla="*/ 4053624 w 11761853"/>
              <a:gd name="connsiteY778" fmla="*/ 1290683 h 3616391"/>
              <a:gd name="connsiteX779" fmla="*/ 4010186 w 11761853"/>
              <a:gd name="connsiteY779" fmla="*/ 1276617 h 3616391"/>
              <a:gd name="connsiteX780" fmla="*/ 3974465 w 11761853"/>
              <a:gd name="connsiteY780" fmla="*/ 1270316 h 3616391"/>
              <a:gd name="connsiteX781" fmla="*/ 3965408 w 11761853"/>
              <a:gd name="connsiteY781" fmla="*/ 1267938 h 3616391"/>
              <a:gd name="connsiteX782" fmla="*/ 4075307 w 11761853"/>
              <a:gd name="connsiteY782" fmla="*/ 1260902 h 3616391"/>
              <a:gd name="connsiteX783" fmla="*/ 4163673 w 11761853"/>
              <a:gd name="connsiteY783" fmla="*/ 1279659 h 3616391"/>
              <a:gd name="connsiteX784" fmla="*/ 4174310 w 11761853"/>
              <a:gd name="connsiteY784" fmla="*/ 1276867 h 3616391"/>
              <a:gd name="connsiteX785" fmla="*/ 4098772 w 11761853"/>
              <a:gd name="connsiteY785" fmla="*/ 1260349 h 3616391"/>
              <a:gd name="connsiteX786" fmla="*/ 4095977 w 11761853"/>
              <a:gd name="connsiteY786" fmla="*/ 1259579 h 3616391"/>
              <a:gd name="connsiteX787" fmla="*/ 4101344 w 11761853"/>
              <a:gd name="connsiteY787" fmla="*/ 1259236 h 3616391"/>
              <a:gd name="connsiteX788" fmla="*/ 4162674 w 11761853"/>
              <a:gd name="connsiteY788" fmla="*/ 1252349 h 3616391"/>
              <a:gd name="connsiteX789" fmla="*/ 4181371 w 11761853"/>
              <a:gd name="connsiteY789" fmla="*/ 1256510 h 3616391"/>
              <a:gd name="connsiteX790" fmla="*/ 4227861 w 11761853"/>
              <a:gd name="connsiteY790" fmla="*/ 1260257 h 3616391"/>
              <a:gd name="connsiteX791" fmla="*/ 4210551 w 11761853"/>
              <a:gd name="connsiteY791" fmla="*/ 1251213 h 3616391"/>
              <a:gd name="connsiteX792" fmla="*/ 4197950 w 11761853"/>
              <a:gd name="connsiteY792" fmla="*/ 1248387 h 3616391"/>
              <a:gd name="connsiteX793" fmla="*/ 4418134 w 11761853"/>
              <a:gd name="connsiteY793" fmla="*/ 1223662 h 3616391"/>
              <a:gd name="connsiteX794" fmla="*/ 4403685 w 11761853"/>
              <a:gd name="connsiteY794" fmla="*/ 1230533 h 3616391"/>
              <a:gd name="connsiteX795" fmla="*/ 4400877 w 11761853"/>
              <a:gd name="connsiteY795" fmla="*/ 1237803 h 3616391"/>
              <a:gd name="connsiteX796" fmla="*/ 4406707 w 11761853"/>
              <a:gd name="connsiteY796" fmla="*/ 1241098 h 3616391"/>
              <a:gd name="connsiteX797" fmla="*/ 4387844 w 11761853"/>
              <a:gd name="connsiteY797" fmla="*/ 1241418 h 3616391"/>
              <a:gd name="connsiteX798" fmla="*/ 4351974 w 11761853"/>
              <a:gd name="connsiteY798" fmla="*/ 1241757 h 3616391"/>
              <a:gd name="connsiteX799" fmla="*/ 4436881 w 11761853"/>
              <a:gd name="connsiteY799" fmla="*/ 1260144 h 3616391"/>
              <a:gd name="connsiteX800" fmla="*/ 4552335 w 11761853"/>
              <a:gd name="connsiteY800" fmla="*/ 1286215 h 3616391"/>
              <a:gd name="connsiteX801" fmla="*/ 4644147 w 11761853"/>
              <a:gd name="connsiteY801" fmla="*/ 1302859 h 3616391"/>
              <a:gd name="connsiteX802" fmla="*/ 4624333 w 11761853"/>
              <a:gd name="connsiteY802" fmla="*/ 1301424 h 3616391"/>
              <a:gd name="connsiteX803" fmla="*/ 4597951 w 11761853"/>
              <a:gd name="connsiteY803" fmla="*/ 1298972 h 3616391"/>
              <a:gd name="connsiteX804" fmla="*/ 4591636 w 11761853"/>
              <a:gd name="connsiteY804" fmla="*/ 1299553 h 3616391"/>
              <a:gd name="connsiteX805" fmla="*/ 4525546 w 11761853"/>
              <a:gd name="connsiteY805" fmla="*/ 1287581 h 3616391"/>
              <a:gd name="connsiteX806" fmla="*/ 4445593 w 11761853"/>
              <a:gd name="connsiteY806" fmla="*/ 1272791 h 3616391"/>
              <a:gd name="connsiteX807" fmla="*/ 4364953 w 11761853"/>
              <a:gd name="connsiteY807" fmla="*/ 1249946 h 3616391"/>
              <a:gd name="connsiteX808" fmla="*/ 4330016 w 11761853"/>
              <a:gd name="connsiteY808" fmla="*/ 1241966 h 3616391"/>
              <a:gd name="connsiteX809" fmla="*/ 4317129 w 11761853"/>
              <a:gd name="connsiteY809" fmla="*/ 1242087 h 3616391"/>
              <a:gd name="connsiteX810" fmla="*/ 4323190 w 11761853"/>
              <a:gd name="connsiteY810" fmla="*/ 1240404 h 3616391"/>
              <a:gd name="connsiteX811" fmla="*/ 4305343 w 11761853"/>
              <a:gd name="connsiteY811" fmla="*/ 1236327 h 3616391"/>
              <a:gd name="connsiteX812" fmla="*/ 4319542 w 11761853"/>
              <a:gd name="connsiteY812" fmla="*/ 1234733 h 3616391"/>
              <a:gd name="connsiteX813" fmla="*/ 4334263 w 11761853"/>
              <a:gd name="connsiteY813" fmla="*/ 1237921 h 3616391"/>
              <a:gd name="connsiteX814" fmla="*/ 4393783 w 11761853"/>
              <a:gd name="connsiteY814" fmla="*/ 1229946 h 3616391"/>
              <a:gd name="connsiteX815" fmla="*/ 4399226 w 11761853"/>
              <a:gd name="connsiteY815" fmla="*/ 1225786 h 3616391"/>
              <a:gd name="connsiteX816" fmla="*/ 10350597 w 11761853"/>
              <a:gd name="connsiteY816" fmla="*/ 1222660 h 3616391"/>
              <a:gd name="connsiteX817" fmla="*/ 10342862 w 11761853"/>
              <a:gd name="connsiteY817" fmla="*/ 1226004 h 3616391"/>
              <a:gd name="connsiteX818" fmla="*/ 10346178 w 11761853"/>
              <a:gd name="connsiteY818" fmla="*/ 1225252 h 3616391"/>
              <a:gd name="connsiteX819" fmla="*/ 10599875 w 11761853"/>
              <a:gd name="connsiteY819" fmla="*/ 1217890 h 3616391"/>
              <a:gd name="connsiteX820" fmla="*/ 10570323 w 11761853"/>
              <a:gd name="connsiteY820" fmla="*/ 1230296 h 3616391"/>
              <a:gd name="connsiteX821" fmla="*/ 10568294 w 11761853"/>
              <a:gd name="connsiteY821" fmla="*/ 1240683 h 3616391"/>
              <a:gd name="connsiteX822" fmla="*/ 10585889 w 11761853"/>
              <a:gd name="connsiteY822" fmla="*/ 1235802 h 3616391"/>
              <a:gd name="connsiteX823" fmla="*/ 10599875 w 11761853"/>
              <a:gd name="connsiteY823" fmla="*/ 1217890 h 3616391"/>
              <a:gd name="connsiteX824" fmla="*/ 3343799 w 11761853"/>
              <a:gd name="connsiteY824" fmla="*/ 1201810 h 3616391"/>
              <a:gd name="connsiteX825" fmla="*/ 3369253 w 11761853"/>
              <a:gd name="connsiteY825" fmla="*/ 1203548 h 3616391"/>
              <a:gd name="connsiteX826" fmla="*/ 3347443 w 11761853"/>
              <a:gd name="connsiteY826" fmla="*/ 1205144 h 3616391"/>
              <a:gd name="connsiteX827" fmla="*/ 3346915 w 11761853"/>
              <a:gd name="connsiteY827" fmla="*/ 1204806 h 3616391"/>
              <a:gd name="connsiteX828" fmla="*/ 10486638 w 11761853"/>
              <a:gd name="connsiteY828" fmla="*/ 1198256 h 3616391"/>
              <a:gd name="connsiteX829" fmla="*/ 10486402 w 11761853"/>
              <a:gd name="connsiteY829" fmla="*/ 1201110 h 3616391"/>
              <a:gd name="connsiteX830" fmla="*/ 10489648 w 11761853"/>
              <a:gd name="connsiteY830" fmla="*/ 1199814 h 3616391"/>
              <a:gd name="connsiteX831" fmla="*/ 10264276 w 11761853"/>
              <a:gd name="connsiteY831" fmla="*/ 1197298 h 3616391"/>
              <a:gd name="connsiteX832" fmla="*/ 10262800 w 11761853"/>
              <a:gd name="connsiteY832" fmla="*/ 1197645 h 3616391"/>
              <a:gd name="connsiteX833" fmla="*/ 10262584 w 11761853"/>
              <a:gd name="connsiteY833" fmla="*/ 1197768 h 3616391"/>
              <a:gd name="connsiteX834" fmla="*/ 10343400 w 11761853"/>
              <a:gd name="connsiteY834" fmla="*/ 1196000 h 3616391"/>
              <a:gd name="connsiteX835" fmla="*/ 10326447 w 11761853"/>
              <a:gd name="connsiteY835" fmla="*/ 1203912 h 3616391"/>
              <a:gd name="connsiteX836" fmla="*/ 10332846 w 11761853"/>
              <a:gd name="connsiteY836" fmla="*/ 1202139 h 3616391"/>
              <a:gd name="connsiteX837" fmla="*/ 3537149 w 11761853"/>
              <a:gd name="connsiteY837" fmla="*/ 1186354 h 3616391"/>
              <a:gd name="connsiteX838" fmla="*/ 3542899 w 11761853"/>
              <a:gd name="connsiteY838" fmla="*/ 1189610 h 3616391"/>
              <a:gd name="connsiteX839" fmla="*/ 3541577 w 11761853"/>
              <a:gd name="connsiteY839" fmla="*/ 1190929 h 3616391"/>
              <a:gd name="connsiteX840" fmla="*/ 3538969 w 11761853"/>
              <a:gd name="connsiteY840" fmla="*/ 1191120 h 3616391"/>
              <a:gd name="connsiteX841" fmla="*/ 10454141 w 11761853"/>
              <a:gd name="connsiteY841" fmla="*/ 1177888 h 3616391"/>
              <a:gd name="connsiteX842" fmla="*/ 10397385 w 11761853"/>
              <a:gd name="connsiteY842" fmla="*/ 1202427 h 3616391"/>
              <a:gd name="connsiteX843" fmla="*/ 10340669 w 11761853"/>
              <a:gd name="connsiteY843" fmla="*/ 1237701 h 3616391"/>
              <a:gd name="connsiteX844" fmla="*/ 10330388 w 11761853"/>
              <a:gd name="connsiteY844" fmla="*/ 1244280 h 3616391"/>
              <a:gd name="connsiteX845" fmla="*/ 10347284 w 11761853"/>
              <a:gd name="connsiteY845" fmla="*/ 1238882 h 3616391"/>
              <a:gd name="connsiteX846" fmla="*/ 10371275 w 11761853"/>
              <a:gd name="connsiteY846" fmla="*/ 1225066 h 3616391"/>
              <a:gd name="connsiteX847" fmla="*/ 10387225 w 11761853"/>
              <a:gd name="connsiteY847" fmla="*/ 1216663 h 3616391"/>
              <a:gd name="connsiteX848" fmla="*/ 10394576 w 11761853"/>
              <a:gd name="connsiteY848" fmla="*/ 1215138 h 3616391"/>
              <a:gd name="connsiteX849" fmla="*/ 10415784 w 11761853"/>
              <a:gd name="connsiteY849" fmla="*/ 1202123 h 3616391"/>
              <a:gd name="connsiteX850" fmla="*/ 10422387 w 11761853"/>
              <a:gd name="connsiteY850" fmla="*/ 1177301 h 3616391"/>
              <a:gd name="connsiteX851" fmla="*/ 10369571 w 11761853"/>
              <a:gd name="connsiteY851" fmla="*/ 1190462 h 3616391"/>
              <a:gd name="connsiteX852" fmla="*/ 10354242 w 11761853"/>
              <a:gd name="connsiteY852" fmla="*/ 1196202 h 3616391"/>
              <a:gd name="connsiteX853" fmla="*/ 10433636 w 11761853"/>
              <a:gd name="connsiteY853" fmla="*/ 1173750 h 3616391"/>
              <a:gd name="connsiteX854" fmla="*/ 10428501 w 11761853"/>
              <a:gd name="connsiteY854" fmla="*/ 1175605 h 3616391"/>
              <a:gd name="connsiteX855" fmla="*/ 10432844 w 11761853"/>
              <a:gd name="connsiteY855" fmla="*/ 1174401 h 3616391"/>
              <a:gd name="connsiteX856" fmla="*/ 10433294 w 11761853"/>
              <a:gd name="connsiteY856" fmla="*/ 1174023 h 3616391"/>
              <a:gd name="connsiteX857" fmla="*/ 10511048 w 11761853"/>
              <a:gd name="connsiteY857" fmla="*/ 1172321 h 3616391"/>
              <a:gd name="connsiteX858" fmla="*/ 10470987 w 11761853"/>
              <a:gd name="connsiteY858" fmla="*/ 1188376 h 3616391"/>
              <a:gd name="connsiteX859" fmla="*/ 10443952 w 11761853"/>
              <a:gd name="connsiteY859" fmla="*/ 1205673 h 3616391"/>
              <a:gd name="connsiteX860" fmla="*/ 10443623 w 11761853"/>
              <a:gd name="connsiteY860" fmla="*/ 1209552 h 3616391"/>
              <a:gd name="connsiteX861" fmla="*/ 10449370 w 11761853"/>
              <a:gd name="connsiteY861" fmla="*/ 1205867 h 3616391"/>
              <a:gd name="connsiteX862" fmla="*/ 10458821 w 11761853"/>
              <a:gd name="connsiteY862" fmla="*/ 1202371 h 3616391"/>
              <a:gd name="connsiteX863" fmla="*/ 10467866 w 11761853"/>
              <a:gd name="connsiteY863" fmla="*/ 1196887 h 3616391"/>
              <a:gd name="connsiteX864" fmla="*/ 3523692 w 11761853"/>
              <a:gd name="connsiteY864" fmla="*/ 1145395 h 3616391"/>
              <a:gd name="connsiteX865" fmla="*/ 3531062 w 11761853"/>
              <a:gd name="connsiteY865" fmla="*/ 1147930 h 3616391"/>
              <a:gd name="connsiteX866" fmla="*/ 3548450 w 11761853"/>
              <a:gd name="connsiteY866" fmla="*/ 1151223 h 3616391"/>
              <a:gd name="connsiteX867" fmla="*/ 3549094 w 11761853"/>
              <a:gd name="connsiteY867" fmla="*/ 1151496 h 3616391"/>
              <a:gd name="connsiteX868" fmla="*/ 3628349 w 11761853"/>
              <a:gd name="connsiteY868" fmla="*/ 1184576 h 3616391"/>
              <a:gd name="connsiteX869" fmla="*/ 3548848 w 11761853"/>
              <a:gd name="connsiteY869" fmla="*/ 1190397 h 3616391"/>
              <a:gd name="connsiteX870" fmla="*/ 3542899 w 11761853"/>
              <a:gd name="connsiteY870" fmla="*/ 1189610 h 3616391"/>
              <a:gd name="connsiteX871" fmla="*/ 3545291 w 11761853"/>
              <a:gd name="connsiteY871" fmla="*/ 1174634 h 3616391"/>
              <a:gd name="connsiteX872" fmla="*/ 3496006 w 11761853"/>
              <a:gd name="connsiteY872" fmla="*/ 1163059 h 3616391"/>
              <a:gd name="connsiteX873" fmla="*/ 3507420 w 11761853"/>
              <a:gd name="connsiteY873" fmla="*/ 1157278 h 3616391"/>
              <a:gd name="connsiteX874" fmla="*/ 3525990 w 11761853"/>
              <a:gd name="connsiteY874" fmla="*/ 1158943 h 3616391"/>
              <a:gd name="connsiteX875" fmla="*/ 3523692 w 11761853"/>
              <a:gd name="connsiteY875" fmla="*/ 1145395 h 3616391"/>
              <a:gd name="connsiteX876" fmla="*/ 10198610 w 11761853"/>
              <a:gd name="connsiteY876" fmla="*/ 1142410 h 3616391"/>
              <a:gd name="connsiteX877" fmla="*/ 10197189 w 11761853"/>
              <a:gd name="connsiteY877" fmla="*/ 1142581 h 3616391"/>
              <a:gd name="connsiteX878" fmla="*/ 10174293 w 11761853"/>
              <a:gd name="connsiteY878" fmla="*/ 1146479 h 3616391"/>
              <a:gd name="connsiteX879" fmla="*/ 10159039 w 11761853"/>
              <a:gd name="connsiteY879" fmla="*/ 1154270 h 3616391"/>
              <a:gd name="connsiteX880" fmla="*/ 10166541 w 11761853"/>
              <a:gd name="connsiteY880" fmla="*/ 1155011 h 3616391"/>
              <a:gd name="connsiteX881" fmla="*/ 10180308 w 11761853"/>
              <a:gd name="connsiteY881" fmla="*/ 1152231 h 3616391"/>
              <a:gd name="connsiteX882" fmla="*/ 10288349 w 11761853"/>
              <a:gd name="connsiteY882" fmla="*/ 1141553 h 3616391"/>
              <a:gd name="connsiteX883" fmla="*/ 10284156 w 11761853"/>
              <a:gd name="connsiteY883" fmla="*/ 1142130 h 3616391"/>
              <a:gd name="connsiteX884" fmla="*/ 10283208 w 11761853"/>
              <a:gd name="connsiteY884" fmla="*/ 1142855 h 3616391"/>
              <a:gd name="connsiteX885" fmla="*/ 10287074 w 11761853"/>
              <a:gd name="connsiteY885" fmla="*/ 1141967 h 3616391"/>
              <a:gd name="connsiteX886" fmla="*/ 3523087 w 11761853"/>
              <a:gd name="connsiteY886" fmla="*/ 1140489 h 3616391"/>
              <a:gd name="connsiteX887" fmla="*/ 3526990 w 11761853"/>
              <a:gd name="connsiteY887" fmla="*/ 1142140 h 3616391"/>
              <a:gd name="connsiteX888" fmla="*/ 3526070 w 11761853"/>
              <a:gd name="connsiteY888" fmla="*/ 1141977 h 3616391"/>
              <a:gd name="connsiteX889" fmla="*/ 3520062 w 11761853"/>
              <a:gd name="connsiteY889" fmla="*/ 1140867 h 3616391"/>
              <a:gd name="connsiteX890" fmla="*/ 3562076 w 11761853"/>
              <a:gd name="connsiteY890" fmla="*/ 1135606 h 3616391"/>
              <a:gd name="connsiteX891" fmla="*/ 3678537 w 11761853"/>
              <a:gd name="connsiteY891" fmla="*/ 1180901 h 3616391"/>
              <a:gd name="connsiteX892" fmla="*/ 3653661 w 11761853"/>
              <a:gd name="connsiteY892" fmla="*/ 1182722 h 3616391"/>
              <a:gd name="connsiteX893" fmla="*/ 3549271 w 11761853"/>
              <a:gd name="connsiteY893" fmla="*/ 1137210 h 3616391"/>
              <a:gd name="connsiteX894" fmla="*/ 3610095 w 11761853"/>
              <a:gd name="connsiteY894" fmla="*/ 1129595 h 3616391"/>
              <a:gd name="connsiteX895" fmla="*/ 3662598 w 11761853"/>
              <a:gd name="connsiteY895" fmla="*/ 1150693 h 3616391"/>
              <a:gd name="connsiteX896" fmla="*/ 3726612 w 11761853"/>
              <a:gd name="connsiteY896" fmla="*/ 1176931 h 3616391"/>
              <a:gd name="connsiteX897" fmla="*/ 3710109 w 11761853"/>
              <a:gd name="connsiteY897" fmla="*/ 1178516 h 3616391"/>
              <a:gd name="connsiteX898" fmla="*/ 3657748 w 11761853"/>
              <a:gd name="connsiteY898" fmla="*/ 1156584 h 3616391"/>
              <a:gd name="connsiteX899" fmla="*/ 3603011 w 11761853"/>
              <a:gd name="connsiteY899" fmla="*/ 1130482 h 3616391"/>
              <a:gd name="connsiteX900" fmla="*/ 3646672 w 11761853"/>
              <a:gd name="connsiteY900" fmla="*/ 1125016 h 3616391"/>
              <a:gd name="connsiteX901" fmla="*/ 3774540 w 11761853"/>
              <a:gd name="connsiteY901" fmla="*/ 1172327 h 3616391"/>
              <a:gd name="connsiteX902" fmla="*/ 3738649 w 11761853"/>
              <a:gd name="connsiteY902" fmla="*/ 1175776 h 3616391"/>
              <a:gd name="connsiteX903" fmla="*/ 3686665 w 11761853"/>
              <a:gd name="connsiteY903" fmla="*/ 1156593 h 3616391"/>
              <a:gd name="connsiteX904" fmla="*/ 3628702 w 11761853"/>
              <a:gd name="connsiteY904" fmla="*/ 1127268 h 3616391"/>
              <a:gd name="connsiteX905" fmla="*/ 10630148 w 11761853"/>
              <a:gd name="connsiteY905" fmla="*/ 1124586 h 3616391"/>
              <a:gd name="connsiteX906" fmla="*/ 10529665 w 11761853"/>
              <a:gd name="connsiteY906" fmla="*/ 1164858 h 3616391"/>
              <a:gd name="connsiteX907" fmla="*/ 10480995 w 11761853"/>
              <a:gd name="connsiteY907" fmla="*/ 1197201 h 3616391"/>
              <a:gd name="connsiteX908" fmla="*/ 10504759 w 11761853"/>
              <a:gd name="connsiteY908" fmla="*/ 1192268 h 3616391"/>
              <a:gd name="connsiteX909" fmla="*/ 10496680 w 11761853"/>
              <a:gd name="connsiteY909" fmla="*/ 1197005 h 3616391"/>
              <a:gd name="connsiteX910" fmla="*/ 10530514 w 11761853"/>
              <a:gd name="connsiteY910" fmla="*/ 1183492 h 3616391"/>
              <a:gd name="connsiteX911" fmla="*/ 10597004 w 11761853"/>
              <a:gd name="connsiteY911" fmla="*/ 1156934 h 3616391"/>
              <a:gd name="connsiteX912" fmla="*/ 10630148 w 11761853"/>
              <a:gd name="connsiteY912" fmla="*/ 1124586 h 3616391"/>
              <a:gd name="connsiteX913" fmla="*/ 10569203 w 11761853"/>
              <a:gd name="connsiteY913" fmla="*/ 1122409 h 3616391"/>
              <a:gd name="connsiteX914" fmla="*/ 10561393 w 11761853"/>
              <a:gd name="connsiteY914" fmla="*/ 1127661 h 3616391"/>
              <a:gd name="connsiteX915" fmla="*/ 10558983 w 11761853"/>
              <a:gd name="connsiteY915" fmla="*/ 1128300 h 3616391"/>
              <a:gd name="connsiteX916" fmla="*/ 3717356 w 11761853"/>
              <a:gd name="connsiteY916" fmla="*/ 1116885 h 3616391"/>
              <a:gd name="connsiteX917" fmla="*/ 3847203 w 11761853"/>
              <a:gd name="connsiteY917" fmla="*/ 1165348 h 3616391"/>
              <a:gd name="connsiteX918" fmla="*/ 3793350 w 11761853"/>
              <a:gd name="connsiteY918" fmla="*/ 1170519 h 3616391"/>
              <a:gd name="connsiteX919" fmla="*/ 3670138 w 11761853"/>
              <a:gd name="connsiteY919" fmla="*/ 1122080 h 3616391"/>
              <a:gd name="connsiteX920" fmla="*/ 3699478 w 11761853"/>
              <a:gd name="connsiteY920" fmla="*/ 1118406 h 3616391"/>
              <a:gd name="connsiteX921" fmla="*/ 10287133 w 11761853"/>
              <a:gd name="connsiteY921" fmla="*/ 1114094 h 3616391"/>
              <a:gd name="connsiteX922" fmla="*/ 10262643 w 11761853"/>
              <a:gd name="connsiteY922" fmla="*/ 1121682 h 3616391"/>
              <a:gd name="connsiteX923" fmla="*/ 10233191 w 11761853"/>
              <a:gd name="connsiteY923" fmla="*/ 1130897 h 3616391"/>
              <a:gd name="connsiteX924" fmla="*/ 10223556 w 11761853"/>
              <a:gd name="connsiteY924" fmla="*/ 1136782 h 3616391"/>
              <a:gd name="connsiteX925" fmla="*/ 10245230 w 11761853"/>
              <a:gd name="connsiteY925" fmla="*/ 1128466 h 3616391"/>
              <a:gd name="connsiteX926" fmla="*/ 10272710 w 11761853"/>
              <a:gd name="connsiteY926" fmla="*/ 1119159 h 3616391"/>
              <a:gd name="connsiteX927" fmla="*/ 10282266 w 11761853"/>
              <a:gd name="connsiteY927" fmla="*/ 1116996 h 3616391"/>
              <a:gd name="connsiteX928" fmla="*/ 10778169 w 11761853"/>
              <a:gd name="connsiteY928" fmla="*/ 1111598 h 3616391"/>
              <a:gd name="connsiteX929" fmla="*/ 10517507 w 11761853"/>
              <a:gd name="connsiteY929" fmla="*/ 1211965 h 3616391"/>
              <a:gd name="connsiteX930" fmla="*/ 10666766 w 11761853"/>
              <a:gd name="connsiteY930" fmla="*/ 1170565 h 3616391"/>
              <a:gd name="connsiteX931" fmla="*/ 10671330 w 11761853"/>
              <a:gd name="connsiteY931" fmla="*/ 1169298 h 3616391"/>
              <a:gd name="connsiteX932" fmla="*/ 10743287 w 11761853"/>
              <a:gd name="connsiteY932" fmla="*/ 1140216 h 3616391"/>
              <a:gd name="connsiteX933" fmla="*/ 10778169 w 11761853"/>
              <a:gd name="connsiteY933" fmla="*/ 1111598 h 3616391"/>
              <a:gd name="connsiteX934" fmla="*/ 3806020 w 11761853"/>
              <a:gd name="connsiteY934" fmla="*/ 1109342 h 3616391"/>
              <a:gd name="connsiteX935" fmla="*/ 3870897 w 11761853"/>
              <a:gd name="connsiteY935" fmla="*/ 1133007 h 3616391"/>
              <a:gd name="connsiteX936" fmla="*/ 3948837 w 11761853"/>
              <a:gd name="connsiteY936" fmla="*/ 1155587 h 3616391"/>
              <a:gd name="connsiteX937" fmla="*/ 3864515 w 11761853"/>
              <a:gd name="connsiteY937" fmla="*/ 1163686 h 3616391"/>
              <a:gd name="connsiteX938" fmla="*/ 3733372 w 11761853"/>
              <a:gd name="connsiteY938" fmla="*/ 1115523 h 3616391"/>
              <a:gd name="connsiteX939" fmla="*/ 5536261 w 11761853"/>
              <a:gd name="connsiteY939" fmla="*/ 1107587 h 3616391"/>
              <a:gd name="connsiteX940" fmla="*/ 5510076 w 11761853"/>
              <a:gd name="connsiteY940" fmla="*/ 1111564 h 3616391"/>
              <a:gd name="connsiteX941" fmla="*/ 5470800 w 11761853"/>
              <a:gd name="connsiteY941" fmla="*/ 1140069 h 3616391"/>
              <a:gd name="connsiteX942" fmla="*/ 5492529 w 11761853"/>
              <a:gd name="connsiteY942" fmla="*/ 1138248 h 3616391"/>
              <a:gd name="connsiteX943" fmla="*/ 4431759 w 11761853"/>
              <a:gd name="connsiteY943" fmla="*/ 1102959 h 3616391"/>
              <a:gd name="connsiteX944" fmla="*/ 4406554 w 11761853"/>
              <a:gd name="connsiteY944" fmla="*/ 1106419 h 3616391"/>
              <a:gd name="connsiteX945" fmla="*/ 4405827 w 11761853"/>
              <a:gd name="connsiteY945" fmla="*/ 1103806 h 3616391"/>
              <a:gd name="connsiteX946" fmla="*/ 10188480 w 11761853"/>
              <a:gd name="connsiteY946" fmla="*/ 1021785 h 3616391"/>
              <a:gd name="connsiteX947" fmla="*/ 10185509 w 11761853"/>
              <a:gd name="connsiteY947" fmla="*/ 1022883 h 3616391"/>
              <a:gd name="connsiteX948" fmla="*/ 10185553 w 11761853"/>
              <a:gd name="connsiteY948" fmla="*/ 1021969 h 3616391"/>
              <a:gd name="connsiteX949" fmla="*/ 10188480 w 11761853"/>
              <a:gd name="connsiteY949" fmla="*/ 1021785 h 3616391"/>
              <a:gd name="connsiteX950" fmla="*/ 10227505 w 11761853"/>
              <a:gd name="connsiteY950" fmla="*/ 1010325 h 3616391"/>
              <a:gd name="connsiteX951" fmla="*/ 10216574 w 11761853"/>
              <a:gd name="connsiteY951" fmla="*/ 1014258 h 3616391"/>
              <a:gd name="connsiteX952" fmla="*/ 10205672 w 11761853"/>
              <a:gd name="connsiteY952" fmla="*/ 1019080 h 3616391"/>
              <a:gd name="connsiteX953" fmla="*/ 10222978 w 11761853"/>
              <a:gd name="connsiteY953" fmla="*/ 1012543 h 3616391"/>
              <a:gd name="connsiteX954" fmla="*/ 10422384 w 11761853"/>
              <a:gd name="connsiteY954" fmla="*/ 976897 h 3616391"/>
              <a:gd name="connsiteX955" fmla="*/ 10417663 w 11761853"/>
              <a:gd name="connsiteY955" fmla="*/ 979045 h 3616391"/>
              <a:gd name="connsiteX956" fmla="*/ 10415287 w 11761853"/>
              <a:gd name="connsiteY956" fmla="*/ 979386 h 3616391"/>
              <a:gd name="connsiteX957" fmla="*/ 10412244 w 11761853"/>
              <a:gd name="connsiteY957" fmla="*/ 979617 h 3616391"/>
              <a:gd name="connsiteX958" fmla="*/ 10422384 w 11761853"/>
              <a:gd name="connsiteY958" fmla="*/ 976897 h 3616391"/>
              <a:gd name="connsiteX959" fmla="*/ 9877822 w 11761853"/>
              <a:gd name="connsiteY959" fmla="*/ 927512 h 3616391"/>
              <a:gd name="connsiteX960" fmla="*/ 9831037 w 11761853"/>
              <a:gd name="connsiteY960" fmla="*/ 950216 h 3616391"/>
              <a:gd name="connsiteX961" fmla="*/ 9805652 w 11761853"/>
              <a:gd name="connsiteY961" fmla="*/ 958529 h 3616391"/>
              <a:gd name="connsiteX962" fmla="*/ 9805550 w 11761853"/>
              <a:gd name="connsiteY962" fmla="*/ 958584 h 3616391"/>
              <a:gd name="connsiteX963" fmla="*/ 9802618 w 11761853"/>
              <a:gd name="connsiteY963" fmla="*/ 960612 h 3616391"/>
              <a:gd name="connsiteX964" fmla="*/ 9825042 w 11761853"/>
              <a:gd name="connsiteY964" fmla="*/ 955595 h 3616391"/>
              <a:gd name="connsiteX965" fmla="*/ 9837144 w 11761853"/>
              <a:gd name="connsiteY965" fmla="*/ 952404 h 3616391"/>
              <a:gd name="connsiteX966" fmla="*/ 9840858 w 11761853"/>
              <a:gd name="connsiteY966" fmla="*/ 950640 h 3616391"/>
              <a:gd name="connsiteX967" fmla="*/ 9877822 w 11761853"/>
              <a:gd name="connsiteY967" fmla="*/ 927512 h 3616391"/>
              <a:gd name="connsiteX968" fmla="*/ 10145611 w 11761853"/>
              <a:gd name="connsiteY968" fmla="*/ 915860 h 3616391"/>
              <a:gd name="connsiteX969" fmla="*/ 10112346 w 11761853"/>
              <a:gd name="connsiteY969" fmla="*/ 927167 h 3616391"/>
              <a:gd name="connsiteX970" fmla="*/ 10071960 w 11761853"/>
              <a:gd name="connsiteY970" fmla="*/ 951338 h 3616391"/>
              <a:gd name="connsiteX971" fmla="*/ 10095216 w 11761853"/>
              <a:gd name="connsiteY971" fmla="*/ 945142 h 3616391"/>
              <a:gd name="connsiteX972" fmla="*/ 10113712 w 11761853"/>
              <a:gd name="connsiteY972" fmla="*/ 934204 h 3616391"/>
              <a:gd name="connsiteX973" fmla="*/ 9896460 w 11761853"/>
              <a:gd name="connsiteY973" fmla="*/ 911326 h 3616391"/>
              <a:gd name="connsiteX974" fmla="*/ 9898110 w 11761853"/>
              <a:gd name="connsiteY974" fmla="*/ 914796 h 3616391"/>
              <a:gd name="connsiteX975" fmla="*/ 9901942 w 11761853"/>
              <a:gd name="connsiteY975" fmla="*/ 915106 h 3616391"/>
              <a:gd name="connsiteX976" fmla="*/ 9896460 w 11761853"/>
              <a:gd name="connsiteY976" fmla="*/ 911326 h 3616391"/>
              <a:gd name="connsiteX977" fmla="*/ 10074732 w 11761853"/>
              <a:gd name="connsiteY977" fmla="*/ 903211 h 3616391"/>
              <a:gd name="connsiteX978" fmla="*/ 10065806 w 11761853"/>
              <a:gd name="connsiteY978" fmla="*/ 906314 h 3616391"/>
              <a:gd name="connsiteX979" fmla="*/ 10039072 w 11761853"/>
              <a:gd name="connsiteY979" fmla="*/ 912583 h 3616391"/>
              <a:gd name="connsiteX980" fmla="*/ 10041907 w 11761853"/>
              <a:gd name="connsiteY980" fmla="*/ 921104 h 3616391"/>
              <a:gd name="connsiteX981" fmla="*/ 10045732 w 11761853"/>
              <a:gd name="connsiteY981" fmla="*/ 919627 h 3616391"/>
              <a:gd name="connsiteX982" fmla="*/ 10072447 w 11761853"/>
              <a:gd name="connsiteY982" fmla="*/ 904949 h 3616391"/>
              <a:gd name="connsiteX983" fmla="*/ 10074249 w 11761853"/>
              <a:gd name="connsiteY983" fmla="*/ 903568 h 3616391"/>
              <a:gd name="connsiteX984" fmla="*/ 5845898 w 11761853"/>
              <a:gd name="connsiteY984" fmla="*/ 881024 h 3616391"/>
              <a:gd name="connsiteX985" fmla="*/ 5824493 w 11761853"/>
              <a:gd name="connsiteY985" fmla="*/ 884685 h 3616391"/>
              <a:gd name="connsiteX986" fmla="*/ 5820520 w 11761853"/>
              <a:gd name="connsiteY986" fmla="*/ 887937 h 3616391"/>
              <a:gd name="connsiteX987" fmla="*/ 5778763 w 11761853"/>
              <a:gd name="connsiteY987" fmla="*/ 923098 h 3616391"/>
              <a:gd name="connsiteX988" fmla="*/ 5600735 w 11761853"/>
              <a:gd name="connsiteY988" fmla="*/ 1045766 h 3616391"/>
              <a:gd name="connsiteX989" fmla="*/ 5558512 w 11761853"/>
              <a:gd name="connsiteY989" fmla="*/ 1076410 h 3616391"/>
              <a:gd name="connsiteX990" fmla="*/ 5584229 w 11761853"/>
              <a:gd name="connsiteY990" fmla="*/ 1073955 h 3616391"/>
              <a:gd name="connsiteX991" fmla="*/ 5626727 w 11761853"/>
              <a:gd name="connsiteY991" fmla="*/ 1044159 h 3616391"/>
              <a:gd name="connsiteX992" fmla="*/ 5814748 w 11761853"/>
              <a:gd name="connsiteY992" fmla="*/ 905977 h 3616391"/>
              <a:gd name="connsiteX993" fmla="*/ 10027634 w 11761853"/>
              <a:gd name="connsiteY993" fmla="*/ 865679 h 3616391"/>
              <a:gd name="connsiteX994" fmla="*/ 10029032 w 11761853"/>
              <a:gd name="connsiteY994" fmla="*/ 866573 h 3616391"/>
              <a:gd name="connsiteX995" fmla="*/ 10031889 w 11761853"/>
              <a:gd name="connsiteY995" fmla="*/ 868401 h 3616391"/>
              <a:gd name="connsiteX996" fmla="*/ 10029231 w 11761853"/>
              <a:gd name="connsiteY996" fmla="*/ 866699 h 3616391"/>
              <a:gd name="connsiteX997" fmla="*/ 10029032 w 11761853"/>
              <a:gd name="connsiteY997" fmla="*/ 866573 h 3616391"/>
              <a:gd name="connsiteX998" fmla="*/ 10027702 w 11761853"/>
              <a:gd name="connsiteY998" fmla="*/ 865721 h 3616391"/>
              <a:gd name="connsiteX999" fmla="*/ 10027634 w 11761853"/>
              <a:gd name="connsiteY999" fmla="*/ 865679 h 3616391"/>
              <a:gd name="connsiteX1000" fmla="*/ 9782556 w 11761853"/>
              <a:gd name="connsiteY1000" fmla="*/ 858907 h 3616391"/>
              <a:gd name="connsiteX1001" fmla="*/ 9780719 w 11761853"/>
              <a:gd name="connsiteY1001" fmla="*/ 859117 h 3616391"/>
              <a:gd name="connsiteX1002" fmla="*/ 9776129 w 11761853"/>
              <a:gd name="connsiteY1002" fmla="*/ 859866 h 3616391"/>
              <a:gd name="connsiteX1003" fmla="*/ 9744800 w 11761853"/>
              <a:gd name="connsiteY1003" fmla="*/ 874120 h 3616391"/>
              <a:gd name="connsiteX1004" fmla="*/ 9753019 w 11761853"/>
              <a:gd name="connsiteY1004" fmla="*/ 872520 h 3616391"/>
              <a:gd name="connsiteX1005" fmla="*/ 9754306 w 11761853"/>
              <a:gd name="connsiteY1005" fmla="*/ 871387 h 3616391"/>
              <a:gd name="connsiteX1006" fmla="*/ 9757024 w 11761853"/>
              <a:gd name="connsiteY1006" fmla="*/ 869307 h 3616391"/>
              <a:gd name="connsiteX1007" fmla="*/ 9757489 w 11761853"/>
              <a:gd name="connsiteY1007" fmla="*/ 869149 h 3616391"/>
              <a:gd name="connsiteX1008" fmla="*/ 9767605 w 11761853"/>
              <a:gd name="connsiteY1008" fmla="*/ 864506 h 3616391"/>
              <a:gd name="connsiteX1009" fmla="*/ 9762264 w 11761853"/>
              <a:gd name="connsiteY1009" fmla="*/ 869211 h 3616391"/>
              <a:gd name="connsiteX1010" fmla="*/ 9965556 w 11761853"/>
              <a:gd name="connsiteY1010" fmla="*/ 856292 h 3616391"/>
              <a:gd name="connsiteX1011" fmla="*/ 9960116 w 11761853"/>
              <a:gd name="connsiteY1011" fmla="*/ 858764 h 3616391"/>
              <a:gd name="connsiteX1012" fmla="*/ 9961396 w 11761853"/>
              <a:gd name="connsiteY1012" fmla="*/ 862320 h 3616391"/>
              <a:gd name="connsiteX1013" fmla="*/ 9965272 w 11761853"/>
              <a:gd name="connsiteY1013" fmla="*/ 860985 h 3616391"/>
              <a:gd name="connsiteX1014" fmla="*/ 9968904 w 11761853"/>
              <a:gd name="connsiteY1014" fmla="*/ 858290 h 3616391"/>
              <a:gd name="connsiteX1015" fmla="*/ 9965556 w 11761853"/>
              <a:gd name="connsiteY1015" fmla="*/ 856292 h 3616391"/>
              <a:gd name="connsiteX1016" fmla="*/ 10319908 w 11761853"/>
              <a:gd name="connsiteY1016" fmla="*/ 848857 h 3616391"/>
              <a:gd name="connsiteX1017" fmla="*/ 10325500 w 11761853"/>
              <a:gd name="connsiteY1017" fmla="*/ 851009 h 3616391"/>
              <a:gd name="connsiteX1018" fmla="*/ 10320724 w 11761853"/>
              <a:gd name="connsiteY1018" fmla="*/ 854028 h 3616391"/>
              <a:gd name="connsiteX1019" fmla="*/ 10301882 w 11761853"/>
              <a:gd name="connsiteY1019" fmla="*/ 855850 h 3616391"/>
              <a:gd name="connsiteX1020" fmla="*/ 10319908 w 11761853"/>
              <a:gd name="connsiteY1020" fmla="*/ 848857 h 3616391"/>
              <a:gd name="connsiteX1021" fmla="*/ 6569741 w 11761853"/>
              <a:gd name="connsiteY1021" fmla="*/ 847371 h 3616391"/>
              <a:gd name="connsiteX1022" fmla="*/ 6526459 w 11761853"/>
              <a:gd name="connsiteY1022" fmla="*/ 873400 h 3616391"/>
              <a:gd name="connsiteX1023" fmla="*/ 6483115 w 11761853"/>
              <a:gd name="connsiteY1023" fmla="*/ 907754 h 3616391"/>
              <a:gd name="connsiteX1024" fmla="*/ 6567025 w 11761853"/>
              <a:gd name="connsiteY1024" fmla="*/ 851193 h 3616391"/>
              <a:gd name="connsiteX1025" fmla="*/ 6569741 w 11761853"/>
              <a:gd name="connsiteY1025" fmla="*/ 847371 h 3616391"/>
              <a:gd name="connsiteX1026" fmla="*/ 6548587 w 11761853"/>
              <a:gd name="connsiteY1026" fmla="*/ 838748 h 3616391"/>
              <a:gd name="connsiteX1027" fmla="*/ 6542239 w 11761853"/>
              <a:gd name="connsiteY1027" fmla="*/ 844508 h 3616391"/>
              <a:gd name="connsiteX1028" fmla="*/ 6498385 w 11761853"/>
              <a:gd name="connsiteY1028" fmla="*/ 870305 h 3616391"/>
              <a:gd name="connsiteX1029" fmla="*/ 6461771 w 11761853"/>
              <a:gd name="connsiteY1029" fmla="*/ 907672 h 3616391"/>
              <a:gd name="connsiteX1030" fmla="*/ 6472825 w 11761853"/>
              <a:gd name="connsiteY1030" fmla="*/ 903558 h 3616391"/>
              <a:gd name="connsiteX1031" fmla="*/ 6542239 w 11761853"/>
              <a:gd name="connsiteY1031" fmla="*/ 844508 h 3616391"/>
              <a:gd name="connsiteX1032" fmla="*/ 6548071 w 11761853"/>
              <a:gd name="connsiteY1032" fmla="*/ 842471 h 3616391"/>
              <a:gd name="connsiteX1033" fmla="*/ 6549178 w 11761853"/>
              <a:gd name="connsiteY1033" fmla="*/ 841285 h 3616391"/>
              <a:gd name="connsiteX1034" fmla="*/ 6548587 w 11761853"/>
              <a:gd name="connsiteY1034" fmla="*/ 838748 h 3616391"/>
              <a:gd name="connsiteX1035" fmla="*/ 10256625 w 11761853"/>
              <a:gd name="connsiteY1035" fmla="*/ 837038 h 3616391"/>
              <a:gd name="connsiteX1036" fmla="*/ 10245704 w 11761853"/>
              <a:gd name="connsiteY1036" fmla="*/ 843881 h 3616391"/>
              <a:gd name="connsiteX1037" fmla="*/ 10242524 w 11761853"/>
              <a:gd name="connsiteY1037" fmla="*/ 844696 h 3616391"/>
              <a:gd name="connsiteX1038" fmla="*/ 6181304 w 11761853"/>
              <a:gd name="connsiteY1038" fmla="*/ 821855 h 3616391"/>
              <a:gd name="connsiteX1039" fmla="*/ 6180514 w 11761853"/>
              <a:gd name="connsiteY1039" fmla="*/ 822002 h 3616391"/>
              <a:gd name="connsiteX1040" fmla="*/ 6178758 w 11761853"/>
              <a:gd name="connsiteY1040" fmla="*/ 823487 h 3616391"/>
              <a:gd name="connsiteX1041" fmla="*/ 7256888 w 11761853"/>
              <a:gd name="connsiteY1041" fmla="*/ 809719 h 3616391"/>
              <a:gd name="connsiteX1042" fmla="*/ 7228599 w 11761853"/>
              <a:gd name="connsiteY1042" fmla="*/ 828506 h 3616391"/>
              <a:gd name="connsiteX1043" fmla="*/ 7198695 w 11761853"/>
              <a:gd name="connsiteY1043" fmla="*/ 848480 h 3616391"/>
              <a:gd name="connsiteX1044" fmla="*/ 7204222 w 11761853"/>
              <a:gd name="connsiteY1044" fmla="*/ 847143 h 3616391"/>
              <a:gd name="connsiteX1045" fmla="*/ 7208767 w 11761853"/>
              <a:gd name="connsiteY1045" fmla="*/ 843696 h 3616391"/>
              <a:gd name="connsiteX1046" fmla="*/ 7240345 w 11761853"/>
              <a:gd name="connsiteY1046" fmla="*/ 821572 h 3616391"/>
              <a:gd name="connsiteX1047" fmla="*/ 7251546 w 11761853"/>
              <a:gd name="connsiteY1047" fmla="*/ 815294 h 3616391"/>
              <a:gd name="connsiteX1048" fmla="*/ 6614432 w 11761853"/>
              <a:gd name="connsiteY1048" fmla="*/ 809715 h 3616391"/>
              <a:gd name="connsiteX1049" fmla="*/ 6575355 w 11761853"/>
              <a:gd name="connsiteY1049" fmla="*/ 833604 h 3616391"/>
              <a:gd name="connsiteX1050" fmla="*/ 6608992 w 11761853"/>
              <a:gd name="connsiteY1050" fmla="*/ 817333 h 3616391"/>
              <a:gd name="connsiteX1051" fmla="*/ 6613252 w 11761853"/>
              <a:gd name="connsiteY1051" fmla="*/ 812736 h 3616391"/>
              <a:gd name="connsiteX1052" fmla="*/ 6614432 w 11761853"/>
              <a:gd name="connsiteY1052" fmla="*/ 809715 h 3616391"/>
              <a:gd name="connsiteX1053" fmla="*/ 10110066 w 11761853"/>
              <a:gd name="connsiteY1053" fmla="*/ 799154 h 3616391"/>
              <a:gd name="connsiteX1054" fmla="*/ 10114705 w 11761853"/>
              <a:gd name="connsiteY1054" fmla="*/ 800652 h 3616391"/>
              <a:gd name="connsiteX1055" fmla="*/ 10065037 w 11761853"/>
              <a:gd name="connsiteY1055" fmla="*/ 823605 h 3616391"/>
              <a:gd name="connsiteX1056" fmla="*/ 10059429 w 11761853"/>
              <a:gd name="connsiteY1056" fmla="*/ 825354 h 3616391"/>
              <a:gd name="connsiteX1057" fmla="*/ 10107518 w 11761853"/>
              <a:gd name="connsiteY1057" fmla="*/ 799275 h 3616391"/>
              <a:gd name="connsiteX1058" fmla="*/ 6464257 w 11761853"/>
              <a:gd name="connsiteY1058" fmla="*/ 769336 h 3616391"/>
              <a:gd name="connsiteX1059" fmla="*/ 6459448 w 11761853"/>
              <a:gd name="connsiteY1059" fmla="*/ 770332 h 3616391"/>
              <a:gd name="connsiteX1060" fmla="*/ 6447488 w 11761853"/>
              <a:gd name="connsiteY1060" fmla="*/ 772548 h 3616391"/>
              <a:gd name="connsiteX1061" fmla="*/ 6291085 w 11761853"/>
              <a:gd name="connsiteY1061" fmla="*/ 893046 h 3616391"/>
              <a:gd name="connsiteX1062" fmla="*/ 6241618 w 11761853"/>
              <a:gd name="connsiteY1062" fmla="*/ 932610 h 3616391"/>
              <a:gd name="connsiteX1063" fmla="*/ 6240269 w 11761853"/>
              <a:gd name="connsiteY1063" fmla="*/ 935915 h 3616391"/>
              <a:gd name="connsiteX1064" fmla="*/ 6344493 w 11761853"/>
              <a:gd name="connsiteY1064" fmla="*/ 863441 h 3616391"/>
              <a:gd name="connsiteX1065" fmla="*/ 6635851 w 11761853"/>
              <a:gd name="connsiteY1065" fmla="*/ 767196 h 3616391"/>
              <a:gd name="connsiteX1066" fmla="*/ 6619573 w 11761853"/>
              <a:gd name="connsiteY1066" fmla="*/ 775844 h 3616391"/>
              <a:gd name="connsiteX1067" fmla="*/ 6603669 w 11761853"/>
              <a:gd name="connsiteY1067" fmla="*/ 785416 h 3616391"/>
              <a:gd name="connsiteX1068" fmla="*/ 6631170 w 11761853"/>
              <a:gd name="connsiteY1068" fmla="*/ 772551 h 3616391"/>
              <a:gd name="connsiteX1069" fmla="*/ 6635851 w 11761853"/>
              <a:gd name="connsiteY1069" fmla="*/ 767196 h 3616391"/>
              <a:gd name="connsiteX1070" fmla="*/ 7118231 w 11761853"/>
              <a:gd name="connsiteY1070" fmla="*/ 723187 h 3616391"/>
              <a:gd name="connsiteX1071" fmla="*/ 7114832 w 11761853"/>
              <a:gd name="connsiteY1071" fmla="*/ 725703 h 3616391"/>
              <a:gd name="connsiteX1072" fmla="*/ 7114705 w 11761853"/>
              <a:gd name="connsiteY1072" fmla="*/ 724479 h 3616391"/>
              <a:gd name="connsiteX1073" fmla="*/ 7118231 w 11761853"/>
              <a:gd name="connsiteY1073" fmla="*/ 723187 h 3616391"/>
              <a:gd name="connsiteX1074" fmla="*/ 7601928 w 11761853"/>
              <a:gd name="connsiteY1074" fmla="*/ 719697 h 3616391"/>
              <a:gd name="connsiteX1075" fmla="*/ 7593478 w 11761853"/>
              <a:gd name="connsiteY1075" fmla="*/ 729426 h 3616391"/>
              <a:gd name="connsiteX1076" fmla="*/ 7590672 w 11761853"/>
              <a:gd name="connsiteY1076" fmla="*/ 731132 h 3616391"/>
              <a:gd name="connsiteX1077" fmla="*/ 10286696 w 11761853"/>
              <a:gd name="connsiteY1077" fmla="*/ 719197 h 3616391"/>
              <a:gd name="connsiteX1078" fmla="*/ 10280597 w 11761853"/>
              <a:gd name="connsiteY1078" fmla="*/ 723530 h 3616391"/>
              <a:gd name="connsiteX1079" fmla="*/ 10264494 w 11761853"/>
              <a:gd name="connsiteY1079" fmla="*/ 735422 h 3616391"/>
              <a:gd name="connsiteX1080" fmla="*/ 10265312 w 11761853"/>
              <a:gd name="connsiteY1080" fmla="*/ 735803 h 3616391"/>
              <a:gd name="connsiteX1081" fmla="*/ 10229787 w 11761853"/>
              <a:gd name="connsiteY1081" fmla="*/ 746811 h 3616391"/>
              <a:gd name="connsiteX1082" fmla="*/ 10159533 w 11761853"/>
              <a:gd name="connsiteY1082" fmla="*/ 775342 h 3616391"/>
              <a:gd name="connsiteX1083" fmla="*/ 10143786 w 11761853"/>
              <a:gd name="connsiteY1083" fmla="*/ 779518 h 3616391"/>
              <a:gd name="connsiteX1084" fmla="*/ 10177682 w 11761853"/>
              <a:gd name="connsiteY1084" fmla="*/ 760217 h 3616391"/>
              <a:gd name="connsiteX1085" fmla="*/ 10201760 w 11761853"/>
              <a:gd name="connsiteY1085" fmla="*/ 743855 h 3616391"/>
              <a:gd name="connsiteX1086" fmla="*/ 10275320 w 11761853"/>
              <a:gd name="connsiteY1086" fmla="*/ 722174 h 3616391"/>
              <a:gd name="connsiteX1087" fmla="*/ 6714061 w 11761853"/>
              <a:gd name="connsiteY1087" fmla="*/ 717616 h 3616391"/>
              <a:gd name="connsiteX1088" fmla="*/ 6709833 w 11761853"/>
              <a:gd name="connsiteY1088" fmla="*/ 718492 h 3616391"/>
              <a:gd name="connsiteX1089" fmla="*/ 6697014 w 11761853"/>
              <a:gd name="connsiteY1089" fmla="*/ 728177 h 3616391"/>
              <a:gd name="connsiteX1090" fmla="*/ 6668717 w 11761853"/>
              <a:gd name="connsiteY1090" fmla="*/ 756701 h 3616391"/>
              <a:gd name="connsiteX1091" fmla="*/ 6617126 w 11761853"/>
              <a:gd name="connsiteY1091" fmla="*/ 803107 h 3616391"/>
              <a:gd name="connsiteX1092" fmla="*/ 6631683 w 11761853"/>
              <a:gd name="connsiteY1092" fmla="*/ 796838 h 3616391"/>
              <a:gd name="connsiteX1093" fmla="*/ 6680758 w 11761853"/>
              <a:gd name="connsiteY1093" fmla="*/ 753743 h 3616391"/>
              <a:gd name="connsiteX1094" fmla="*/ 9755834 w 11761853"/>
              <a:gd name="connsiteY1094" fmla="*/ 702041 h 3616391"/>
              <a:gd name="connsiteX1095" fmla="*/ 9742132 w 11761853"/>
              <a:gd name="connsiteY1095" fmla="*/ 706406 h 3616391"/>
              <a:gd name="connsiteX1096" fmla="*/ 9738565 w 11761853"/>
              <a:gd name="connsiteY1096" fmla="*/ 708643 h 3616391"/>
              <a:gd name="connsiteX1097" fmla="*/ 9719131 w 11761853"/>
              <a:gd name="connsiteY1097" fmla="*/ 722766 h 3616391"/>
              <a:gd name="connsiteX1098" fmla="*/ 9721709 w 11761853"/>
              <a:gd name="connsiteY1098" fmla="*/ 723680 h 3616391"/>
              <a:gd name="connsiteX1099" fmla="*/ 9725716 w 11761853"/>
              <a:gd name="connsiteY1099" fmla="*/ 723411 h 3616391"/>
              <a:gd name="connsiteX1100" fmla="*/ 9749512 w 11761853"/>
              <a:gd name="connsiteY1100" fmla="*/ 706967 h 3616391"/>
              <a:gd name="connsiteX1101" fmla="*/ 7163433 w 11761853"/>
              <a:gd name="connsiteY1101" fmla="*/ 694088 h 3616391"/>
              <a:gd name="connsiteX1102" fmla="*/ 7150917 w 11761853"/>
              <a:gd name="connsiteY1102" fmla="*/ 703194 h 3616391"/>
              <a:gd name="connsiteX1103" fmla="*/ 7138614 w 11761853"/>
              <a:gd name="connsiteY1103" fmla="*/ 713461 h 3616391"/>
              <a:gd name="connsiteX1104" fmla="*/ 7158368 w 11761853"/>
              <a:gd name="connsiteY1104" fmla="*/ 698636 h 3616391"/>
              <a:gd name="connsiteX1105" fmla="*/ 10394631 w 11761853"/>
              <a:gd name="connsiteY1105" fmla="*/ 692286 h 3616391"/>
              <a:gd name="connsiteX1106" fmla="*/ 10387444 w 11761853"/>
              <a:gd name="connsiteY1106" fmla="*/ 697661 h 3616391"/>
              <a:gd name="connsiteX1107" fmla="*/ 10381073 w 11761853"/>
              <a:gd name="connsiteY1107" fmla="*/ 701760 h 3616391"/>
              <a:gd name="connsiteX1108" fmla="*/ 10319477 w 11761853"/>
              <a:gd name="connsiteY1108" fmla="*/ 719321 h 3616391"/>
              <a:gd name="connsiteX1109" fmla="*/ 10324681 w 11761853"/>
              <a:gd name="connsiteY1109" fmla="*/ 715564 h 3616391"/>
              <a:gd name="connsiteX1110" fmla="*/ 10335619 w 11761853"/>
              <a:gd name="connsiteY1110" fmla="*/ 706394 h 3616391"/>
              <a:gd name="connsiteX1111" fmla="*/ 10364297 w 11761853"/>
              <a:gd name="connsiteY1111" fmla="*/ 698889 h 3616391"/>
              <a:gd name="connsiteX1112" fmla="*/ 9812390 w 11761853"/>
              <a:gd name="connsiteY1112" fmla="*/ 686606 h 3616391"/>
              <a:gd name="connsiteX1113" fmla="*/ 9790562 w 11761853"/>
              <a:gd name="connsiteY1113" fmla="*/ 692403 h 3616391"/>
              <a:gd name="connsiteX1114" fmla="*/ 9737920 w 11761853"/>
              <a:gd name="connsiteY1114" fmla="*/ 720533 h 3616391"/>
              <a:gd name="connsiteX1115" fmla="*/ 9752299 w 11761853"/>
              <a:gd name="connsiteY1115" fmla="*/ 716837 h 3616391"/>
              <a:gd name="connsiteX1116" fmla="*/ 9766279 w 11761853"/>
              <a:gd name="connsiteY1116" fmla="*/ 708847 h 3616391"/>
              <a:gd name="connsiteX1117" fmla="*/ 9786409 w 11761853"/>
              <a:gd name="connsiteY1117" fmla="*/ 701700 h 3616391"/>
              <a:gd name="connsiteX1118" fmla="*/ 9789053 w 11761853"/>
              <a:gd name="connsiteY1118" fmla="*/ 700164 h 3616391"/>
              <a:gd name="connsiteX1119" fmla="*/ 9789163 w 11761853"/>
              <a:gd name="connsiteY1119" fmla="*/ 699598 h 3616391"/>
              <a:gd name="connsiteX1120" fmla="*/ 9790117 w 11761853"/>
              <a:gd name="connsiteY1120" fmla="*/ 699545 h 3616391"/>
              <a:gd name="connsiteX1121" fmla="*/ 9844635 w 11761853"/>
              <a:gd name="connsiteY1121" fmla="*/ 684729 h 3616391"/>
              <a:gd name="connsiteX1122" fmla="*/ 9830007 w 11761853"/>
              <a:gd name="connsiteY1122" fmla="*/ 689792 h 3616391"/>
              <a:gd name="connsiteX1123" fmla="*/ 9815245 w 11761853"/>
              <a:gd name="connsiteY1123" fmla="*/ 696028 h 3616391"/>
              <a:gd name="connsiteX1124" fmla="*/ 9838463 w 11761853"/>
              <a:gd name="connsiteY1124" fmla="*/ 687603 h 3616391"/>
              <a:gd name="connsiteX1125" fmla="*/ 9157876 w 11761853"/>
              <a:gd name="connsiteY1125" fmla="*/ 679298 h 3616391"/>
              <a:gd name="connsiteX1126" fmla="*/ 9153293 w 11761853"/>
              <a:gd name="connsiteY1126" fmla="*/ 680883 h 3616391"/>
              <a:gd name="connsiteX1127" fmla="*/ 9150985 w 11761853"/>
              <a:gd name="connsiteY1127" fmla="*/ 681939 h 3616391"/>
              <a:gd name="connsiteX1128" fmla="*/ 9139720 w 11761853"/>
              <a:gd name="connsiteY1128" fmla="*/ 692451 h 3616391"/>
              <a:gd name="connsiteX1129" fmla="*/ 9138192 w 11761853"/>
              <a:gd name="connsiteY1129" fmla="*/ 693367 h 3616391"/>
              <a:gd name="connsiteX1130" fmla="*/ 9139054 w 11761853"/>
              <a:gd name="connsiteY1130" fmla="*/ 693699 h 3616391"/>
              <a:gd name="connsiteX1131" fmla="*/ 9139720 w 11761853"/>
              <a:gd name="connsiteY1131" fmla="*/ 692451 h 3616391"/>
              <a:gd name="connsiteX1132" fmla="*/ 9170994 w 11761853"/>
              <a:gd name="connsiteY1132" fmla="*/ 674762 h 3616391"/>
              <a:gd name="connsiteX1133" fmla="*/ 9164019 w 11761853"/>
              <a:gd name="connsiteY1133" fmla="*/ 677174 h 3616391"/>
              <a:gd name="connsiteX1134" fmla="*/ 9162167 w 11761853"/>
              <a:gd name="connsiteY1134" fmla="*/ 678312 h 3616391"/>
              <a:gd name="connsiteX1135" fmla="*/ 10193102 w 11761853"/>
              <a:gd name="connsiteY1135" fmla="*/ 659968 h 3616391"/>
              <a:gd name="connsiteX1136" fmla="*/ 10190423 w 11761853"/>
              <a:gd name="connsiteY1136" fmla="*/ 663362 h 3616391"/>
              <a:gd name="connsiteX1137" fmla="*/ 10188815 w 11761853"/>
              <a:gd name="connsiteY1137" fmla="*/ 664745 h 3616391"/>
              <a:gd name="connsiteX1138" fmla="*/ 10172248 w 11761853"/>
              <a:gd name="connsiteY1138" fmla="*/ 670732 h 3616391"/>
              <a:gd name="connsiteX1139" fmla="*/ 10114856 w 11761853"/>
              <a:gd name="connsiteY1139" fmla="*/ 685034 h 3616391"/>
              <a:gd name="connsiteX1140" fmla="*/ 10068086 w 11761853"/>
              <a:gd name="connsiteY1140" fmla="*/ 702551 h 3616391"/>
              <a:gd name="connsiteX1141" fmla="*/ 10103547 w 11761853"/>
              <a:gd name="connsiteY1141" fmla="*/ 681929 h 3616391"/>
              <a:gd name="connsiteX1142" fmla="*/ 10108827 w 11761853"/>
              <a:gd name="connsiteY1142" fmla="*/ 680734 h 3616391"/>
              <a:gd name="connsiteX1143" fmla="*/ 10144738 w 11761853"/>
              <a:gd name="connsiteY1143" fmla="*/ 671145 h 3616391"/>
              <a:gd name="connsiteX1144" fmla="*/ 10193102 w 11761853"/>
              <a:gd name="connsiteY1144" fmla="*/ 659968 h 3616391"/>
              <a:gd name="connsiteX1145" fmla="*/ 9164428 w 11761853"/>
              <a:gd name="connsiteY1145" fmla="*/ 657507 h 3616391"/>
              <a:gd name="connsiteX1146" fmla="*/ 9158805 w 11761853"/>
              <a:gd name="connsiteY1146" fmla="*/ 658995 h 3616391"/>
              <a:gd name="connsiteX1147" fmla="*/ 9159572 w 11761853"/>
              <a:gd name="connsiteY1147" fmla="*/ 660481 h 3616391"/>
              <a:gd name="connsiteX1148" fmla="*/ 9163241 w 11761853"/>
              <a:gd name="connsiteY1148" fmla="*/ 658655 h 3616391"/>
              <a:gd name="connsiteX1149" fmla="*/ 9913114 w 11761853"/>
              <a:gd name="connsiteY1149" fmla="*/ 654731 h 3616391"/>
              <a:gd name="connsiteX1150" fmla="*/ 9844179 w 11761853"/>
              <a:gd name="connsiteY1150" fmla="*/ 676896 h 3616391"/>
              <a:gd name="connsiteX1151" fmla="*/ 9823018 w 11761853"/>
              <a:gd name="connsiteY1151" fmla="*/ 689408 h 3616391"/>
              <a:gd name="connsiteX1152" fmla="*/ 9836320 w 11761853"/>
              <a:gd name="connsiteY1152" fmla="*/ 683332 h 3616391"/>
              <a:gd name="connsiteX1153" fmla="*/ 9862016 w 11761853"/>
              <a:gd name="connsiteY1153" fmla="*/ 675103 h 3616391"/>
              <a:gd name="connsiteX1154" fmla="*/ 9853685 w 11761853"/>
              <a:gd name="connsiteY1154" fmla="*/ 680208 h 3616391"/>
              <a:gd name="connsiteX1155" fmla="*/ 9849859 w 11761853"/>
              <a:gd name="connsiteY1155" fmla="*/ 684342 h 3616391"/>
              <a:gd name="connsiteX1156" fmla="*/ 9867549 w 11761853"/>
              <a:gd name="connsiteY1156" fmla="*/ 679505 h 3616391"/>
              <a:gd name="connsiteX1157" fmla="*/ 9870236 w 11761853"/>
              <a:gd name="connsiteY1157" fmla="*/ 678615 h 3616391"/>
              <a:gd name="connsiteX1158" fmla="*/ 6318274 w 11761853"/>
              <a:gd name="connsiteY1158" fmla="*/ 653005 h 3616391"/>
              <a:gd name="connsiteX1159" fmla="*/ 6294100 w 11761853"/>
              <a:gd name="connsiteY1159" fmla="*/ 671409 h 3616391"/>
              <a:gd name="connsiteX1160" fmla="*/ 6308469 w 11761853"/>
              <a:gd name="connsiteY1160" fmla="*/ 664582 h 3616391"/>
              <a:gd name="connsiteX1161" fmla="*/ 6314152 w 11761853"/>
              <a:gd name="connsiteY1161" fmla="*/ 659714 h 3616391"/>
              <a:gd name="connsiteX1162" fmla="*/ 6318274 w 11761853"/>
              <a:gd name="connsiteY1162" fmla="*/ 653005 h 3616391"/>
              <a:gd name="connsiteX1163" fmla="*/ 6996289 w 11761853"/>
              <a:gd name="connsiteY1163" fmla="*/ 651207 h 3616391"/>
              <a:gd name="connsiteX1164" fmla="*/ 6955406 w 11761853"/>
              <a:gd name="connsiteY1164" fmla="*/ 662221 h 3616391"/>
              <a:gd name="connsiteX1165" fmla="*/ 6949897 w 11761853"/>
              <a:gd name="connsiteY1165" fmla="*/ 666125 h 3616391"/>
              <a:gd name="connsiteX1166" fmla="*/ 6956318 w 11761853"/>
              <a:gd name="connsiteY1166" fmla="*/ 675517 h 3616391"/>
              <a:gd name="connsiteX1167" fmla="*/ 6993785 w 11761853"/>
              <a:gd name="connsiteY1167" fmla="*/ 652666 h 3616391"/>
              <a:gd name="connsiteX1168" fmla="*/ 9199691 w 11761853"/>
              <a:gd name="connsiteY1168" fmla="*/ 648996 h 3616391"/>
              <a:gd name="connsiteX1169" fmla="*/ 9185327 w 11761853"/>
              <a:gd name="connsiteY1169" fmla="*/ 652006 h 3616391"/>
              <a:gd name="connsiteX1170" fmla="*/ 9171910 w 11761853"/>
              <a:gd name="connsiteY1170" fmla="*/ 662582 h 3616391"/>
              <a:gd name="connsiteX1171" fmla="*/ 9194397 w 11761853"/>
              <a:gd name="connsiteY1171" fmla="*/ 652832 h 3616391"/>
              <a:gd name="connsiteX1172" fmla="*/ 9212274 w 11761853"/>
              <a:gd name="connsiteY1172" fmla="*/ 643475 h 3616391"/>
              <a:gd name="connsiteX1173" fmla="*/ 9211141 w 11761853"/>
              <a:gd name="connsiteY1173" fmla="*/ 644285 h 3616391"/>
              <a:gd name="connsiteX1174" fmla="*/ 9214303 w 11761853"/>
              <a:gd name="connsiteY1174" fmla="*/ 643891 h 3616391"/>
              <a:gd name="connsiteX1175" fmla="*/ 10098335 w 11761853"/>
              <a:gd name="connsiteY1175" fmla="*/ 642956 h 3616391"/>
              <a:gd name="connsiteX1176" fmla="*/ 10091930 w 11761853"/>
              <a:gd name="connsiteY1176" fmla="*/ 645735 h 3616391"/>
              <a:gd name="connsiteX1177" fmla="*/ 10088852 w 11761853"/>
              <a:gd name="connsiteY1177" fmla="*/ 646157 h 3616391"/>
              <a:gd name="connsiteX1178" fmla="*/ 10084943 w 11761853"/>
              <a:gd name="connsiteY1178" fmla="*/ 646424 h 3616391"/>
              <a:gd name="connsiteX1179" fmla="*/ 10098335 w 11761853"/>
              <a:gd name="connsiteY1179" fmla="*/ 642956 h 3616391"/>
              <a:gd name="connsiteX1180" fmla="*/ 9278692 w 11761853"/>
              <a:gd name="connsiteY1180" fmla="*/ 634398 h 3616391"/>
              <a:gd name="connsiteX1181" fmla="*/ 9264029 w 11761853"/>
              <a:gd name="connsiteY1181" fmla="*/ 637947 h 3616391"/>
              <a:gd name="connsiteX1182" fmla="*/ 9251090 w 11761853"/>
              <a:gd name="connsiteY1182" fmla="*/ 643000 h 3616391"/>
              <a:gd name="connsiteX1183" fmla="*/ 9246935 w 11761853"/>
              <a:gd name="connsiteY1183" fmla="*/ 648002 h 3616391"/>
              <a:gd name="connsiteX1184" fmla="*/ 9253649 w 11761853"/>
              <a:gd name="connsiteY1184" fmla="*/ 649497 h 3616391"/>
              <a:gd name="connsiteX1185" fmla="*/ 9278346 w 11761853"/>
              <a:gd name="connsiteY1185" fmla="*/ 641016 h 3616391"/>
              <a:gd name="connsiteX1186" fmla="*/ 9283761 w 11761853"/>
              <a:gd name="connsiteY1186" fmla="*/ 637860 h 3616391"/>
              <a:gd name="connsiteX1187" fmla="*/ 9285768 w 11761853"/>
              <a:gd name="connsiteY1187" fmla="*/ 635315 h 3616391"/>
              <a:gd name="connsiteX1188" fmla="*/ 9278692 w 11761853"/>
              <a:gd name="connsiteY1188" fmla="*/ 634398 h 3616391"/>
              <a:gd name="connsiteX1189" fmla="*/ 6637464 w 11761853"/>
              <a:gd name="connsiteY1189" fmla="*/ 615588 h 3616391"/>
              <a:gd name="connsiteX1190" fmla="*/ 6611695 w 11761853"/>
              <a:gd name="connsiteY1190" fmla="*/ 633260 h 3616391"/>
              <a:gd name="connsiteX1191" fmla="*/ 6566760 w 11761853"/>
              <a:gd name="connsiteY1191" fmla="*/ 673562 h 3616391"/>
              <a:gd name="connsiteX1192" fmla="*/ 6575056 w 11761853"/>
              <a:gd name="connsiteY1192" fmla="*/ 672073 h 3616391"/>
              <a:gd name="connsiteX1193" fmla="*/ 6627947 w 11761853"/>
              <a:gd name="connsiteY1193" fmla="*/ 624472 h 3616391"/>
              <a:gd name="connsiteX1194" fmla="*/ 6637464 w 11761853"/>
              <a:gd name="connsiteY1194" fmla="*/ 615588 h 3616391"/>
              <a:gd name="connsiteX1195" fmla="*/ 9318650 w 11761853"/>
              <a:gd name="connsiteY1195" fmla="*/ 600885 h 3616391"/>
              <a:gd name="connsiteX1196" fmla="*/ 9300560 w 11761853"/>
              <a:gd name="connsiteY1196" fmla="*/ 604412 h 3616391"/>
              <a:gd name="connsiteX1197" fmla="*/ 9282556 w 11761853"/>
              <a:gd name="connsiteY1197" fmla="*/ 608934 h 3616391"/>
              <a:gd name="connsiteX1198" fmla="*/ 9312613 w 11761853"/>
              <a:gd name="connsiteY1198" fmla="*/ 604643 h 3616391"/>
              <a:gd name="connsiteX1199" fmla="*/ 9318650 w 11761853"/>
              <a:gd name="connsiteY1199" fmla="*/ 600885 h 3616391"/>
              <a:gd name="connsiteX1200" fmla="*/ 7230288 w 11761853"/>
              <a:gd name="connsiteY1200" fmla="*/ 588824 h 3616391"/>
              <a:gd name="connsiteX1201" fmla="*/ 7160719 w 11761853"/>
              <a:gd name="connsiteY1201" fmla="*/ 606908 h 3616391"/>
              <a:gd name="connsiteX1202" fmla="*/ 7119174 w 11761853"/>
              <a:gd name="connsiteY1202" fmla="*/ 618101 h 3616391"/>
              <a:gd name="connsiteX1203" fmla="*/ 7115885 w 11761853"/>
              <a:gd name="connsiteY1203" fmla="*/ 620313 h 3616391"/>
              <a:gd name="connsiteX1204" fmla="*/ 7059598 w 11761853"/>
              <a:gd name="connsiteY1204" fmla="*/ 666319 h 3616391"/>
              <a:gd name="connsiteX1205" fmla="*/ 7144216 w 11761853"/>
              <a:gd name="connsiteY1205" fmla="*/ 622267 h 3616391"/>
              <a:gd name="connsiteX1206" fmla="*/ 7147783 w 11761853"/>
              <a:gd name="connsiteY1206" fmla="*/ 620245 h 3616391"/>
              <a:gd name="connsiteX1207" fmla="*/ 7104381 w 11761853"/>
              <a:gd name="connsiteY1207" fmla="*/ 670991 h 3616391"/>
              <a:gd name="connsiteX1208" fmla="*/ 7167169 w 11761853"/>
              <a:gd name="connsiteY1208" fmla="*/ 609856 h 3616391"/>
              <a:gd name="connsiteX1209" fmla="*/ 7181798 w 11761853"/>
              <a:gd name="connsiteY1209" fmla="*/ 606930 h 3616391"/>
              <a:gd name="connsiteX1210" fmla="*/ 7155687 w 11761853"/>
              <a:gd name="connsiteY1210" fmla="*/ 629896 h 3616391"/>
              <a:gd name="connsiteX1211" fmla="*/ 7217477 w 11761853"/>
              <a:gd name="connsiteY1211" fmla="*/ 597183 h 3616391"/>
              <a:gd name="connsiteX1212" fmla="*/ 6818735 w 11761853"/>
              <a:gd name="connsiteY1212" fmla="*/ 582772 h 3616391"/>
              <a:gd name="connsiteX1213" fmla="*/ 6813580 w 11761853"/>
              <a:gd name="connsiteY1213" fmla="*/ 584545 h 3616391"/>
              <a:gd name="connsiteX1214" fmla="*/ 6807455 w 11761853"/>
              <a:gd name="connsiteY1214" fmla="*/ 589757 h 3616391"/>
              <a:gd name="connsiteX1215" fmla="*/ 6807745 w 11761853"/>
              <a:gd name="connsiteY1215" fmla="*/ 593494 h 3616391"/>
              <a:gd name="connsiteX1216" fmla="*/ 6809729 w 11761853"/>
              <a:gd name="connsiteY1216" fmla="*/ 593994 h 3616391"/>
              <a:gd name="connsiteX1217" fmla="*/ 6814177 w 11761853"/>
              <a:gd name="connsiteY1217" fmla="*/ 590843 h 3616391"/>
              <a:gd name="connsiteX1218" fmla="*/ 6818056 w 11761853"/>
              <a:gd name="connsiteY1218" fmla="*/ 585986 h 3616391"/>
              <a:gd name="connsiteX1219" fmla="*/ 6818735 w 11761853"/>
              <a:gd name="connsiteY1219" fmla="*/ 582772 h 3616391"/>
              <a:gd name="connsiteX1220" fmla="*/ 6257133 w 11761853"/>
              <a:gd name="connsiteY1220" fmla="*/ 580550 h 3616391"/>
              <a:gd name="connsiteX1221" fmla="*/ 6209012 w 11761853"/>
              <a:gd name="connsiteY1221" fmla="*/ 616808 h 3616391"/>
              <a:gd name="connsiteX1222" fmla="*/ 6257133 w 11761853"/>
              <a:gd name="connsiteY1222" fmla="*/ 580550 h 3616391"/>
              <a:gd name="connsiteX1223" fmla="*/ 7393941 w 11761853"/>
              <a:gd name="connsiteY1223" fmla="*/ 580180 h 3616391"/>
              <a:gd name="connsiteX1224" fmla="*/ 7388624 w 11761853"/>
              <a:gd name="connsiteY1224" fmla="*/ 584705 h 3616391"/>
              <a:gd name="connsiteX1225" fmla="*/ 7385802 w 11761853"/>
              <a:gd name="connsiteY1225" fmla="*/ 586006 h 3616391"/>
              <a:gd name="connsiteX1226" fmla="*/ 7382142 w 11761853"/>
              <a:gd name="connsiteY1226" fmla="*/ 587401 h 3616391"/>
              <a:gd name="connsiteX1227" fmla="*/ 7393941 w 11761853"/>
              <a:gd name="connsiteY1227" fmla="*/ 580180 h 3616391"/>
              <a:gd name="connsiteX1228" fmla="*/ 9963870 w 11761853"/>
              <a:gd name="connsiteY1228" fmla="*/ 579150 h 3616391"/>
              <a:gd name="connsiteX1229" fmla="*/ 9962818 w 11761853"/>
              <a:gd name="connsiteY1229" fmla="*/ 582704 h 3616391"/>
              <a:gd name="connsiteX1230" fmla="*/ 9960961 w 11761853"/>
              <a:gd name="connsiteY1230" fmla="*/ 583367 h 3616391"/>
              <a:gd name="connsiteX1231" fmla="*/ 9963870 w 11761853"/>
              <a:gd name="connsiteY1231" fmla="*/ 579150 h 3616391"/>
              <a:gd name="connsiteX1232" fmla="*/ 6891038 w 11761853"/>
              <a:gd name="connsiteY1232" fmla="*/ 574708 h 3616391"/>
              <a:gd name="connsiteX1233" fmla="*/ 6892919 w 11761853"/>
              <a:gd name="connsiteY1233" fmla="*/ 575389 h 3616391"/>
              <a:gd name="connsiteX1234" fmla="*/ 6896764 w 11761853"/>
              <a:gd name="connsiteY1234" fmla="*/ 576781 h 3616391"/>
              <a:gd name="connsiteX1235" fmla="*/ 6893186 w 11761853"/>
              <a:gd name="connsiteY1235" fmla="*/ 575485 h 3616391"/>
              <a:gd name="connsiteX1236" fmla="*/ 6892919 w 11761853"/>
              <a:gd name="connsiteY1236" fmla="*/ 575389 h 3616391"/>
              <a:gd name="connsiteX1237" fmla="*/ 6891127 w 11761853"/>
              <a:gd name="connsiteY1237" fmla="*/ 574740 h 3616391"/>
              <a:gd name="connsiteX1238" fmla="*/ 6891038 w 11761853"/>
              <a:gd name="connsiteY1238" fmla="*/ 574708 h 3616391"/>
              <a:gd name="connsiteX1239" fmla="*/ 9971010 w 11761853"/>
              <a:gd name="connsiteY1239" fmla="*/ 574219 h 3616391"/>
              <a:gd name="connsiteX1240" fmla="*/ 9969948 w 11761853"/>
              <a:gd name="connsiteY1240" fmla="*/ 578579 h 3616391"/>
              <a:gd name="connsiteX1241" fmla="*/ 9968827 w 11761853"/>
              <a:gd name="connsiteY1241" fmla="*/ 579102 h 3616391"/>
              <a:gd name="connsiteX1242" fmla="*/ 9969336 w 11761853"/>
              <a:gd name="connsiteY1242" fmla="*/ 579420 h 3616391"/>
              <a:gd name="connsiteX1243" fmla="*/ 9963870 w 11761853"/>
              <a:gd name="connsiteY1243" fmla="*/ 579150 h 3616391"/>
              <a:gd name="connsiteX1244" fmla="*/ 9971010 w 11761853"/>
              <a:gd name="connsiteY1244" fmla="*/ 574219 h 3616391"/>
              <a:gd name="connsiteX1245" fmla="*/ 10149019 w 11761853"/>
              <a:gd name="connsiteY1245" fmla="*/ 573674 h 3616391"/>
              <a:gd name="connsiteX1246" fmla="*/ 10142987 w 11761853"/>
              <a:gd name="connsiteY1246" fmla="*/ 577924 h 3616391"/>
              <a:gd name="connsiteX1247" fmla="*/ 10149019 w 11761853"/>
              <a:gd name="connsiteY1247" fmla="*/ 573674 h 3616391"/>
              <a:gd name="connsiteX1248" fmla="*/ 9907131 w 11761853"/>
              <a:gd name="connsiteY1248" fmla="*/ 572012 h 3616391"/>
              <a:gd name="connsiteX1249" fmla="*/ 9884573 w 11761853"/>
              <a:gd name="connsiteY1249" fmla="*/ 579686 h 3616391"/>
              <a:gd name="connsiteX1250" fmla="*/ 9865133 w 11761853"/>
              <a:gd name="connsiteY1250" fmla="*/ 585954 h 3616391"/>
              <a:gd name="connsiteX1251" fmla="*/ 9809635 w 11761853"/>
              <a:gd name="connsiteY1251" fmla="*/ 619277 h 3616391"/>
              <a:gd name="connsiteX1252" fmla="*/ 9835744 w 11761853"/>
              <a:gd name="connsiteY1252" fmla="*/ 613123 h 3616391"/>
              <a:gd name="connsiteX1253" fmla="*/ 9416877 w 11761853"/>
              <a:gd name="connsiteY1253" fmla="*/ 571001 h 3616391"/>
              <a:gd name="connsiteX1254" fmla="*/ 9353149 w 11761853"/>
              <a:gd name="connsiteY1254" fmla="*/ 600425 h 3616391"/>
              <a:gd name="connsiteX1255" fmla="*/ 9290273 w 11761853"/>
              <a:gd name="connsiteY1255" fmla="*/ 629778 h 3616391"/>
              <a:gd name="connsiteX1256" fmla="*/ 9306024 w 11761853"/>
              <a:gd name="connsiteY1256" fmla="*/ 628025 h 3616391"/>
              <a:gd name="connsiteX1257" fmla="*/ 9416877 w 11761853"/>
              <a:gd name="connsiteY1257" fmla="*/ 571001 h 3616391"/>
              <a:gd name="connsiteX1258" fmla="*/ 6276186 w 11761853"/>
              <a:gd name="connsiteY1258" fmla="*/ 564072 h 3616391"/>
              <a:gd name="connsiteX1259" fmla="*/ 6270955 w 11761853"/>
              <a:gd name="connsiteY1259" fmla="*/ 566273 h 3616391"/>
              <a:gd name="connsiteX1260" fmla="*/ 6271546 w 11761853"/>
              <a:gd name="connsiteY1260" fmla="*/ 568142 h 3616391"/>
              <a:gd name="connsiteX1261" fmla="*/ 6274165 w 11761853"/>
              <a:gd name="connsiteY1261" fmla="*/ 569027 h 3616391"/>
              <a:gd name="connsiteX1262" fmla="*/ 6278386 w 11761853"/>
              <a:gd name="connsiteY1262" fmla="*/ 569305 h 3616391"/>
              <a:gd name="connsiteX1263" fmla="*/ 6276186 w 11761853"/>
              <a:gd name="connsiteY1263" fmla="*/ 564072 h 3616391"/>
              <a:gd name="connsiteX1264" fmla="*/ 10161189 w 11761853"/>
              <a:gd name="connsiteY1264" fmla="*/ 563694 h 3616391"/>
              <a:gd name="connsiteX1265" fmla="*/ 10165880 w 11761853"/>
              <a:gd name="connsiteY1265" fmla="*/ 567099 h 3616391"/>
              <a:gd name="connsiteX1266" fmla="*/ 10161189 w 11761853"/>
              <a:gd name="connsiteY1266" fmla="*/ 563694 h 3616391"/>
              <a:gd name="connsiteX1267" fmla="*/ 9443644 w 11761853"/>
              <a:gd name="connsiteY1267" fmla="*/ 549840 h 3616391"/>
              <a:gd name="connsiteX1268" fmla="*/ 9445068 w 11761853"/>
              <a:gd name="connsiteY1268" fmla="*/ 554449 h 3616391"/>
              <a:gd name="connsiteX1269" fmla="*/ 9449870 w 11761853"/>
              <a:gd name="connsiteY1269" fmla="*/ 554905 h 3616391"/>
              <a:gd name="connsiteX1270" fmla="*/ 9443644 w 11761853"/>
              <a:gd name="connsiteY1270" fmla="*/ 549840 h 3616391"/>
              <a:gd name="connsiteX1271" fmla="*/ 6450794 w 11761853"/>
              <a:gd name="connsiteY1271" fmla="*/ 542683 h 3616391"/>
              <a:gd name="connsiteX1272" fmla="*/ 6422026 w 11761853"/>
              <a:gd name="connsiteY1272" fmla="*/ 560428 h 3616391"/>
              <a:gd name="connsiteX1273" fmla="*/ 6335871 w 11761853"/>
              <a:gd name="connsiteY1273" fmla="*/ 640912 h 3616391"/>
              <a:gd name="connsiteX1274" fmla="*/ 6440584 w 11761853"/>
              <a:gd name="connsiteY1274" fmla="*/ 555791 h 3616391"/>
              <a:gd name="connsiteX1275" fmla="*/ 6448090 w 11761853"/>
              <a:gd name="connsiteY1275" fmla="*/ 548233 h 3616391"/>
              <a:gd name="connsiteX1276" fmla="*/ 6450794 w 11761853"/>
              <a:gd name="connsiteY1276" fmla="*/ 542683 h 3616391"/>
              <a:gd name="connsiteX1277" fmla="*/ 9191021 w 11761853"/>
              <a:gd name="connsiteY1277" fmla="*/ 529477 h 3616391"/>
              <a:gd name="connsiteX1278" fmla="*/ 9173761 w 11761853"/>
              <a:gd name="connsiteY1278" fmla="*/ 536439 h 3616391"/>
              <a:gd name="connsiteX1279" fmla="*/ 9150742 w 11761853"/>
              <a:gd name="connsiteY1279" fmla="*/ 554137 h 3616391"/>
              <a:gd name="connsiteX1280" fmla="*/ 9167321 w 11761853"/>
              <a:gd name="connsiteY1280" fmla="*/ 547702 h 3616391"/>
              <a:gd name="connsiteX1281" fmla="*/ 9933764 w 11761853"/>
              <a:gd name="connsiteY1281" fmla="*/ 516356 h 3616391"/>
              <a:gd name="connsiteX1282" fmla="*/ 9930790 w 11761853"/>
              <a:gd name="connsiteY1282" fmla="*/ 517454 h 3616391"/>
              <a:gd name="connsiteX1283" fmla="*/ 9930838 w 11761853"/>
              <a:gd name="connsiteY1283" fmla="*/ 516539 h 3616391"/>
              <a:gd name="connsiteX1284" fmla="*/ 9933764 w 11761853"/>
              <a:gd name="connsiteY1284" fmla="*/ 516356 h 3616391"/>
              <a:gd name="connsiteX1285" fmla="*/ 8893326 w 11761853"/>
              <a:gd name="connsiteY1285" fmla="*/ 509306 h 3616391"/>
              <a:gd name="connsiteX1286" fmla="*/ 8864998 w 11761853"/>
              <a:gd name="connsiteY1286" fmla="*/ 521500 h 3616391"/>
              <a:gd name="connsiteX1287" fmla="*/ 8883727 w 11761853"/>
              <a:gd name="connsiteY1287" fmla="*/ 516226 h 3616391"/>
              <a:gd name="connsiteX1288" fmla="*/ 9618863 w 11761853"/>
              <a:gd name="connsiteY1288" fmla="*/ 491136 h 3616391"/>
              <a:gd name="connsiteX1289" fmla="*/ 9620464 w 11761853"/>
              <a:gd name="connsiteY1289" fmla="*/ 492336 h 3616391"/>
              <a:gd name="connsiteX1290" fmla="*/ 9623736 w 11761853"/>
              <a:gd name="connsiteY1290" fmla="*/ 494788 h 3616391"/>
              <a:gd name="connsiteX1291" fmla="*/ 9620692 w 11761853"/>
              <a:gd name="connsiteY1291" fmla="*/ 492505 h 3616391"/>
              <a:gd name="connsiteX1292" fmla="*/ 9620464 w 11761853"/>
              <a:gd name="connsiteY1292" fmla="*/ 492336 h 3616391"/>
              <a:gd name="connsiteX1293" fmla="*/ 9618940 w 11761853"/>
              <a:gd name="connsiteY1293" fmla="*/ 491193 h 3616391"/>
              <a:gd name="connsiteX1294" fmla="*/ 9618863 w 11761853"/>
              <a:gd name="connsiteY1294" fmla="*/ 491136 h 3616391"/>
              <a:gd name="connsiteX1295" fmla="*/ 9541903 w 11761853"/>
              <a:gd name="connsiteY1295" fmla="*/ 477969 h 3616391"/>
              <a:gd name="connsiteX1296" fmla="*/ 9534524 w 11761853"/>
              <a:gd name="connsiteY1296" fmla="*/ 481169 h 3616391"/>
              <a:gd name="connsiteX1297" fmla="*/ 9533712 w 11761853"/>
              <a:gd name="connsiteY1297" fmla="*/ 484829 h 3616391"/>
              <a:gd name="connsiteX1298" fmla="*/ 9535464 w 11761853"/>
              <a:gd name="connsiteY1298" fmla="*/ 485884 h 3616391"/>
              <a:gd name="connsiteX1299" fmla="*/ 9540637 w 11761853"/>
              <a:gd name="connsiteY1299" fmla="*/ 484168 h 3616391"/>
              <a:gd name="connsiteX1300" fmla="*/ 9545764 w 11761853"/>
              <a:gd name="connsiteY1300" fmla="*/ 480653 h 3616391"/>
              <a:gd name="connsiteX1301" fmla="*/ 9541903 w 11761853"/>
              <a:gd name="connsiteY1301" fmla="*/ 477969 h 3616391"/>
              <a:gd name="connsiteX1302" fmla="*/ 9992946 w 11761853"/>
              <a:gd name="connsiteY1302" fmla="*/ 472504 h 3616391"/>
              <a:gd name="connsiteX1303" fmla="*/ 9999625 w 11761853"/>
              <a:gd name="connsiteY1303" fmla="*/ 475418 h 3616391"/>
              <a:gd name="connsiteX1304" fmla="*/ 9992986 w 11761853"/>
              <a:gd name="connsiteY1304" fmla="*/ 479348 h 3616391"/>
              <a:gd name="connsiteX1305" fmla="*/ 9968725 w 11761853"/>
              <a:gd name="connsiteY1305" fmla="*/ 481525 h 3616391"/>
              <a:gd name="connsiteX1306" fmla="*/ 9992946 w 11761853"/>
              <a:gd name="connsiteY1306" fmla="*/ 472504 h 3616391"/>
              <a:gd name="connsiteX1307" fmla="*/ 6978004 w 11761853"/>
              <a:gd name="connsiteY1307" fmla="*/ 457376 h 3616391"/>
              <a:gd name="connsiteX1308" fmla="*/ 6983953 w 11761853"/>
              <a:gd name="connsiteY1308" fmla="*/ 457692 h 3616391"/>
              <a:gd name="connsiteX1309" fmla="*/ 6928109 w 11761853"/>
              <a:gd name="connsiteY1309" fmla="*/ 505776 h 3616391"/>
              <a:gd name="connsiteX1310" fmla="*/ 6921632 w 11761853"/>
              <a:gd name="connsiteY1310" fmla="*/ 510094 h 3616391"/>
              <a:gd name="connsiteX1311" fmla="*/ 6974926 w 11761853"/>
              <a:gd name="connsiteY1311" fmla="*/ 458449 h 3616391"/>
              <a:gd name="connsiteX1312" fmla="*/ 9364386 w 11761853"/>
              <a:gd name="connsiteY1312" fmla="*/ 456329 h 3616391"/>
              <a:gd name="connsiteX1313" fmla="*/ 9334584 w 11761853"/>
              <a:gd name="connsiteY1313" fmla="*/ 465723 h 3616391"/>
              <a:gd name="connsiteX1314" fmla="*/ 9239925 w 11761853"/>
              <a:gd name="connsiteY1314" fmla="*/ 509748 h 3616391"/>
              <a:gd name="connsiteX1315" fmla="*/ 9203739 w 11761853"/>
              <a:gd name="connsiteY1315" fmla="*/ 524347 h 3616391"/>
              <a:gd name="connsiteX1316" fmla="*/ 9213008 w 11761853"/>
              <a:gd name="connsiteY1316" fmla="*/ 524211 h 3616391"/>
              <a:gd name="connsiteX1317" fmla="*/ 9201948 w 11761853"/>
              <a:gd name="connsiteY1317" fmla="*/ 533222 h 3616391"/>
              <a:gd name="connsiteX1318" fmla="*/ 9265906 w 11761853"/>
              <a:gd name="connsiteY1318" fmla="*/ 505450 h 3616391"/>
              <a:gd name="connsiteX1319" fmla="*/ 9352690 w 11761853"/>
              <a:gd name="connsiteY1319" fmla="*/ 462053 h 3616391"/>
              <a:gd name="connsiteX1320" fmla="*/ 9364386 w 11761853"/>
              <a:gd name="connsiteY1320" fmla="*/ 456329 h 3616391"/>
              <a:gd name="connsiteX1321" fmla="*/ 9024653 w 11761853"/>
              <a:gd name="connsiteY1321" fmla="*/ 455075 h 3616391"/>
              <a:gd name="connsiteX1322" fmla="*/ 8985249 w 11761853"/>
              <a:gd name="connsiteY1322" fmla="*/ 470511 h 3616391"/>
              <a:gd name="connsiteX1323" fmla="*/ 8948501 w 11761853"/>
              <a:gd name="connsiteY1323" fmla="*/ 497986 h 3616391"/>
              <a:gd name="connsiteX1324" fmla="*/ 8975583 w 11761853"/>
              <a:gd name="connsiteY1324" fmla="*/ 490360 h 3616391"/>
              <a:gd name="connsiteX1325" fmla="*/ 8991686 w 11761853"/>
              <a:gd name="connsiteY1325" fmla="*/ 478932 h 3616391"/>
              <a:gd name="connsiteX1326" fmla="*/ 7243446 w 11761853"/>
              <a:gd name="connsiteY1326" fmla="*/ 447848 h 3616391"/>
              <a:gd name="connsiteX1327" fmla="*/ 7250683 w 11761853"/>
              <a:gd name="connsiteY1327" fmla="*/ 448688 h 3616391"/>
              <a:gd name="connsiteX1328" fmla="*/ 7245479 w 11761853"/>
              <a:gd name="connsiteY1328" fmla="*/ 454384 h 3616391"/>
              <a:gd name="connsiteX1329" fmla="*/ 7222906 w 11761853"/>
              <a:gd name="connsiteY1329" fmla="*/ 463538 h 3616391"/>
              <a:gd name="connsiteX1330" fmla="*/ 7243446 w 11761853"/>
              <a:gd name="connsiteY1330" fmla="*/ 447848 h 3616391"/>
              <a:gd name="connsiteX1331" fmla="*/ 8980163 w 11761853"/>
              <a:gd name="connsiteY1331" fmla="*/ 446703 h 3616391"/>
              <a:gd name="connsiteX1332" fmla="*/ 8956023 w 11761853"/>
              <a:gd name="connsiteY1332" fmla="*/ 457544 h 3616391"/>
              <a:gd name="connsiteX1333" fmla="*/ 8950018 w 11761853"/>
              <a:gd name="connsiteY1333" fmla="*/ 460326 h 3616391"/>
              <a:gd name="connsiteX1334" fmla="*/ 8924991 w 11761853"/>
              <a:gd name="connsiteY1334" fmla="*/ 478989 h 3616391"/>
              <a:gd name="connsiteX1335" fmla="*/ 8933228 w 11761853"/>
              <a:gd name="connsiteY1335" fmla="*/ 476759 h 3616391"/>
              <a:gd name="connsiteX1336" fmla="*/ 8943092 w 11761853"/>
              <a:gd name="connsiteY1336" fmla="*/ 473429 h 3616391"/>
              <a:gd name="connsiteX1337" fmla="*/ 9086883 w 11761853"/>
              <a:gd name="connsiteY1337" fmla="*/ 430693 h 3616391"/>
              <a:gd name="connsiteX1338" fmla="*/ 9065737 w 11761853"/>
              <a:gd name="connsiteY1338" fmla="*/ 438980 h 3616391"/>
              <a:gd name="connsiteX1339" fmla="*/ 9059433 w 11761853"/>
              <a:gd name="connsiteY1339" fmla="*/ 441450 h 3616391"/>
              <a:gd name="connsiteX1340" fmla="*/ 9022728 w 11761853"/>
              <a:gd name="connsiteY1340" fmla="*/ 474685 h 3616391"/>
              <a:gd name="connsiteX1341" fmla="*/ 9035206 w 11761853"/>
              <a:gd name="connsiteY1341" fmla="*/ 470012 h 3616391"/>
              <a:gd name="connsiteX1342" fmla="*/ 9042084 w 11761853"/>
              <a:gd name="connsiteY1342" fmla="*/ 464713 h 3616391"/>
              <a:gd name="connsiteX1343" fmla="*/ 9736254 w 11761853"/>
              <a:gd name="connsiteY1343" fmla="*/ 404248 h 3616391"/>
              <a:gd name="connsiteX1344" fmla="*/ 9741851 w 11761853"/>
              <a:gd name="connsiteY1344" fmla="*/ 406284 h 3616391"/>
              <a:gd name="connsiteX1345" fmla="*/ 9674417 w 11761853"/>
              <a:gd name="connsiteY1345" fmla="*/ 436002 h 3616391"/>
              <a:gd name="connsiteX1346" fmla="*/ 9666962 w 11761853"/>
              <a:gd name="connsiteY1346" fmla="*/ 438246 h 3616391"/>
              <a:gd name="connsiteX1347" fmla="*/ 9732995 w 11761853"/>
              <a:gd name="connsiteY1347" fmla="*/ 404377 h 3616391"/>
              <a:gd name="connsiteX1348" fmla="*/ 7308010 w 11761853"/>
              <a:gd name="connsiteY1348" fmla="*/ 402100 h 3616391"/>
              <a:gd name="connsiteX1349" fmla="*/ 7226735 w 11761853"/>
              <a:gd name="connsiteY1349" fmla="*/ 437807 h 3616391"/>
              <a:gd name="connsiteX1350" fmla="*/ 7208530 w 11761853"/>
              <a:gd name="connsiteY1350" fmla="*/ 432577 h 3616391"/>
              <a:gd name="connsiteX1351" fmla="*/ 7308010 w 11761853"/>
              <a:gd name="connsiteY1351" fmla="*/ 402100 h 3616391"/>
              <a:gd name="connsiteX1352" fmla="*/ 9099374 w 11761853"/>
              <a:gd name="connsiteY1352" fmla="*/ 401000 h 3616391"/>
              <a:gd name="connsiteX1353" fmla="*/ 9057942 w 11761853"/>
              <a:gd name="connsiteY1353" fmla="*/ 417497 h 3616391"/>
              <a:gd name="connsiteX1354" fmla="*/ 9054888 w 11761853"/>
              <a:gd name="connsiteY1354" fmla="*/ 418446 h 3616391"/>
              <a:gd name="connsiteX1355" fmla="*/ 9017950 w 11761853"/>
              <a:gd name="connsiteY1355" fmla="*/ 446063 h 3616391"/>
              <a:gd name="connsiteX1356" fmla="*/ 9057382 w 11761853"/>
              <a:gd name="connsiteY1356" fmla="*/ 431389 h 3616391"/>
              <a:gd name="connsiteX1357" fmla="*/ 9041884 w 11761853"/>
              <a:gd name="connsiteY1357" fmla="*/ 399702 h 3616391"/>
              <a:gd name="connsiteX1358" fmla="*/ 9033436 w 11761853"/>
              <a:gd name="connsiteY1358" fmla="*/ 400535 h 3616391"/>
              <a:gd name="connsiteX1359" fmla="*/ 9019660 w 11761853"/>
              <a:gd name="connsiteY1359" fmla="*/ 409644 h 3616391"/>
              <a:gd name="connsiteX1360" fmla="*/ 9031108 w 11761853"/>
              <a:gd name="connsiteY1360" fmla="*/ 407940 h 3616391"/>
              <a:gd name="connsiteX1361" fmla="*/ 9000941 w 11761853"/>
              <a:gd name="connsiteY1361" fmla="*/ 386009 h 3616391"/>
              <a:gd name="connsiteX1362" fmla="*/ 8898601 w 11761853"/>
              <a:gd name="connsiteY1362" fmla="*/ 425400 h 3616391"/>
              <a:gd name="connsiteX1363" fmla="*/ 8801387 w 11761853"/>
              <a:gd name="connsiteY1363" fmla="*/ 459786 h 3616391"/>
              <a:gd name="connsiteX1364" fmla="*/ 8814992 w 11761853"/>
              <a:gd name="connsiteY1364" fmla="*/ 461652 h 3616391"/>
              <a:gd name="connsiteX1365" fmla="*/ 8970388 w 11761853"/>
              <a:gd name="connsiteY1365" fmla="*/ 407691 h 3616391"/>
              <a:gd name="connsiteX1366" fmla="*/ 7535596 w 11761853"/>
              <a:gd name="connsiteY1366" fmla="*/ 348500 h 3616391"/>
              <a:gd name="connsiteX1367" fmla="*/ 7514511 w 11761853"/>
              <a:gd name="connsiteY1367" fmla="*/ 359500 h 3616391"/>
              <a:gd name="connsiteX1368" fmla="*/ 7424620 w 11761853"/>
              <a:gd name="connsiteY1368" fmla="*/ 396914 h 3616391"/>
              <a:gd name="connsiteX1369" fmla="*/ 7385080 w 11761853"/>
              <a:gd name="connsiteY1369" fmla="*/ 397699 h 3616391"/>
              <a:gd name="connsiteX1370" fmla="*/ 7409868 w 11761853"/>
              <a:gd name="connsiteY1370" fmla="*/ 390630 h 3616391"/>
              <a:gd name="connsiteX1371" fmla="*/ 7449966 w 11761853"/>
              <a:gd name="connsiteY1371" fmla="*/ 372142 h 3616391"/>
              <a:gd name="connsiteX1372" fmla="*/ 7453158 w 11761853"/>
              <a:gd name="connsiteY1372" fmla="*/ 372479 h 3616391"/>
              <a:gd name="connsiteX1373" fmla="*/ 7454719 w 11761853"/>
              <a:gd name="connsiteY1373" fmla="*/ 369951 h 3616391"/>
              <a:gd name="connsiteX1374" fmla="*/ 7463722 w 11761853"/>
              <a:gd name="connsiteY1374" fmla="*/ 365801 h 3616391"/>
              <a:gd name="connsiteX1375" fmla="*/ 7492186 w 11761853"/>
              <a:gd name="connsiteY1375" fmla="*/ 353798 h 3616391"/>
              <a:gd name="connsiteX1376" fmla="*/ 7487824 w 11761853"/>
              <a:gd name="connsiteY1376" fmla="*/ 356673 h 3616391"/>
              <a:gd name="connsiteX1377" fmla="*/ 7517980 w 11761853"/>
              <a:gd name="connsiteY1377" fmla="*/ 354161 h 3616391"/>
              <a:gd name="connsiteX1378" fmla="*/ 7523062 w 11761853"/>
              <a:gd name="connsiteY1378" fmla="*/ 340807 h 3616391"/>
              <a:gd name="connsiteX1379" fmla="*/ 7522596 w 11761853"/>
              <a:gd name="connsiteY1379" fmla="*/ 340974 h 3616391"/>
              <a:gd name="connsiteX1380" fmla="*/ 7522936 w 11761853"/>
              <a:gd name="connsiteY1380" fmla="*/ 340830 h 3616391"/>
              <a:gd name="connsiteX1381" fmla="*/ 9126811 w 11761853"/>
              <a:gd name="connsiteY1381" fmla="*/ 334266 h 3616391"/>
              <a:gd name="connsiteX1382" fmla="*/ 9088713 w 11761853"/>
              <a:gd name="connsiteY1382" fmla="*/ 350969 h 3616391"/>
              <a:gd name="connsiteX1383" fmla="*/ 9062336 w 11761853"/>
              <a:gd name="connsiteY1383" fmla="*/ 371902 h 3616391"/>
              <a:gd name="connsiteX1384" fmla="*/ 9097101 w 11761853"/>
              <a:gd name="connsiteY1384" fmla="*/ 357497 h 3616391"/>
              <a:gd name="connsiteX1385" fmla="*/ 9114573 w 11761853"/>
              <a:gd name="connsiteY1385" fmla="*/ 344142 h 3616391"/>
              <a:gd name="connsiteX1386" fmla="*/ 9200222 w 11761853"/>
              <a:gd name="connsiteY1386" fmla="*/ 332131 h 3616391"/>
              <a:gd name="connsiteX1387" fmla="*/ 9174379 w 11761853"/>
              <a:gd name="connsiteY1387" fmla="*/ 340769 h 3616391"/>
              <a:gd name="connsiteX1388" fmla="*/ 9125175 w 11761853"/>
              <a:gd name="connsiteY1388" fmla="*/ 362661 h 3616391"/>
              <a:gd name="connsiteX1389" fmla="*/ 9106378 w 11761853"/>
              <a:gd name="connsiteY1389" fmla="*/ 378763 h 3616391"/>
              <a:gd name="connsiteX1390" fmla="*/ 9133151 w 11761853"/>
              <a:gd name="connsiteY1390" fmla="*/ 368948 h 3616391"/>
              <a:gd name="connsiteX1391" fmla="*/ 9193483 w 11761853"/>
              <a:gd name="connsiteY1391" fmla="*/ 341743 h 3616391"/>
              <a:gd name="connsiteX1392" fmla="*/ 9202867 w 11761853"/>
              <a:gd name="connsiteY1392" fmla="*/ 336702 h 3616391"/>
              <a:gd name="connsiteX1393" fmla="*/ 9200222 w 11761853"/>
              <a:gd name="connsiteY1393" fmla="*/ 332131 h 3616391"/>
              <a:gd name="connsiteX1394" fmla="*/ 6817612 w 11761853"/>
              <a:gd name="connsiteY1394" fmla="*/ 327963 h 3616391"/>
              <a:gd name="connsiteX1395" fmla="*/ 6817062 w 11761853"/>
              <a:gd name="connsiteY1395" fmla="*/ 337489 h 3616391"/>
              <a:gd name="connsiteX1396" fmla="*/ 6812026 w 11761853"/>
              <a:gd name="connsiteY1396" fmla="*/ 335140 h 3616391"/>
              <a:gd name="connsiteX1397" fmla="*/ 6817612 w 11761853"/>
              <a:gd name="connsiteY1397" fmla="*/ 327963 h 3616391"/>
              <a:gd name="connsiteX1398" fmla="*/ 9010781 w 11761853"/>
              <a:gd name="connsiteY1398" fmla="*/ 311956 h 3616391"/>
              <a:gd name="connsiteX1399" fmla="*/ 8954181 w 11761853"/>
              <a:gd name="connsiteY1399" fmla="*/ 332613 h 3616391"/>
              <a:gd name="connsiteX1400" fmla="*/ 9010781 w 11761853"/>
              <a:gd name="connsiteY1400" fmla="*/ 311956 h 3616391"/>
              <a:gd name="connsiteX1401" fmla="*/ 9033810 w 11761853"/>
              <a:gd name="connsiteY1401" fmla="*/ 301746 h 3616391"/>
              <a:gd name="connsiteX1402" fmla="*/ 9028165 w 11761853"/>
              <a:gd name="connsiteY1402" fmla="*/ 302327 h 3616391"/>
              <a:gd name="connsiteX1403" fmla="*/ 9028187 w 11761853"/>
              <a:gd name="connsiteY1403" fmla="*/ 304287 h 3616391"/>
              <a:gd name="connsiteX1404" fmla="*/ 9030432 w 11761853"/>
              <a:gd name="connsiteY1404" fmla="*/ 305898 h 3616391"/>
              <a:gd name="connsiteX1405" fmla="*/ 9034389 w 11761853"/>
              <a:gd name="connsiteY1405" fmla="*/ 307393 h 3616391"/>
              <a:gd name="connsiteX1406" fmla="*/ 9033810 w 11761853"/>
              <a:gd name="connsiteY1406" fmla="*/ 301746 h 3616391"/>
              <a:gd name="connsiteX1407" fmla="*/ 9975752 w 11761853"/>
              <a:gd name="connsiteY1407" fmla="*/ 300767 h 3616391"/>
              <a:gd name="connsiteX1408" fmla="*/ 9967180 w 11761853"/>
              <a:gd name="connsiteY1408" fmla="*/ 306419 h 3616391"/>
              <a:gd name="connsiteX1409" fmla="*/ 9944462 w 11761853"/>
              <a:gd name="connsiteY1409" fmla="*/ 321934 h 3616391"/>
              <a:gd name="connsiteX1410" fmla="*/ 9945424 w 11761853"/>
              <a:gd name="connsiteY1410" fmla="*/ 322449 h 3616391"/>
              <a:gd name="connsiteX1411" fmla="*/ 9898232 w 11761853"/>
              <a:gd name="connsiteY1411" fmla="*/ 336556 h 3616391"/>
              <a:gd name="connsiteX1412" fmla="*/ 9803600 w 11761853"/>
              <a:gd name="connsiteY1412" fmla="*/ 373392 h 3616391"/>
              <a:gd name="connsiteX1413" fmla="*/ 9782815 w 11761853"/>
              <a:gd name="connsiteY1413" fmla="*/ 378715 h 3616391"/>
              <a:gd name="connsiteX1414" fmla="*/ 9829536 w 11761853"/>
              <a:gd name="connsiteY1414" fmla="*/ 353629 h 3616391"/>
              <a:gd name="connsiteX1415" fmla="*/ 9863239 w 11761853"/>
              <a:gd name="connsiteY1415" fmla="*/ 332305 h 3616391"/>
              <a:gd name="connsiteX1416" fmla="*/ 9960744 w 11761853"/>
              <a:gd name="connsiteY1416" fmla="*/ 304561 h 3616391"/>
              <a:gd name="connsiteX1417" fmla="*/ 8086892 w 11761853"/>
              <a:gd name="connsiteY1417" fmla="*/ 290666 h 3616391"/>
              <a:gd name="connsiteX1418" fmla="*/ 8064513 w 11761853"/>
              <a:gd name="connsiteY1418" fmla="*/ 297984 h 3616391"/>
              <a:gd name="connsiteX1419" fmla="*/ 7939978 w 11761853"/>
              <a:gd name="connsiteY1419" fmla="*/ 354647 h 3616391"/>
              <a:gd name="connsiteX1420" fmla="*/ 7938871 w 11761853"/>
              <a:gd name="connsiteY1420" fmla="*/ 360294 h 3616391"/>
              <a:gd name="connsiteX1421" fmla="*/ 7960099 w 11761853"/>
              <a:gd name="connsiteY1421" fmla="*/ 353178 h 3616391"/>
              <a:gd name="connsiteX1422" fmla="*/ 8078342 w 11761853"/>
              <a:gd name="connsiteY1422" fmla="*/ 295078 h 3616391"/>
              <a:gd name="connsiteX1423" fmla="*/ 8086892 w 11761853"/>
              <a:gd name="connsiteY1423" fmla="*/ 290666 h 3616391"/>
              <a:gd name="connsiteX1424" fmla="*/ 7176940 w 11761853"/>
              <a:gd name="connsiteY1424" fmla="*/ 288580 h 3616391"/>
              <a:gd name="connsiteX1425" fmla="*/ 7170388 w 11761853"/>
              <a:gd name="connsiteY1425" fmla="*/ 296485 h 3616391"/>
              <a:gd name="connsiteX1426" fmla="*/ 7153179 w 11761853"/>
              <a:gd name="connsiteY1426" fmla="*/ 317948 h 3616391"/>
              <a:gd name="connsiteX1427" fmla="*/ 7154250 w 11761853"/>
              <a:gd name="connsiteY1427" fmla="*/ 318159 h 3616391"/>
              <a:gd name="connsiteX1428" fmla="*/ 7113218 w 11761853"/>
              <a:gd name="connsiteY1428" fmla="*/ 345411 h 3616391"/>
              <a:gd name="connsiteX1429" fmla="*/ 7033432 w 11761853"/>
              <a:gd name="connsiteY1429" fmla="*/ 408231 h 3616391"/>
              <a:gd name="connsiteX1430" fmla="*/ 7015102 w 11761853"/>
              <a:gd name="connsiteY1430" fmla="*/ 419380 h 3616391"/>
              <a:gd name="connsiteX1431" fmla="*/ 7052483 w 11761853"/>
              <a:gd name="connsiteY1431" fmla="*/ 381765 h 3616391"/>
              <a:gd name="connsiteX1432" fmla="*/ 7078506 w 11761853"/>
              <a:gd name="connsiteY1432" fmla="*/ 351543 h 3616391"/>
              <a:gd name="connsiteX1433" fmla="*/ 7163691 w 11761853"/>
              <a:gd name="connsiteY1433" fmla="*/ 296584 h 3616391"/>
              <a:gd name="connsiteX1434" fmla="*/ 10117881 w 11761853"/>
              <a:gd name="connsiteY1434" fmla="*/ 266537 h 3616391"/>
              <a:gd name="connsiteX1435" fmla="*/ 10107730 w 11761853"/>
              <a:gd name="connsiteY1435" fmla="*/ 273551 h 3616391"/>
              <a:gd name="connsiteX1436" fmla="*/ 10098854 w 11761853"/>
              <a:gd name="connsiteY1436" fmla="*/ 278886 h 3616391"/>
              <a:gd name="connsiteX1437" fmla="*/ 10017322 w 11761853"/>
              <a:gd name="connsiteY1437" fmla="*/ 301337 h 3616391"/>
              <a:gd name="connsiteX1438" fmla="*/ 10024648 w 11761853"/>
              <a:gd name="connsiteY1438" fmla="*/ 296433 h 3616391"/>
              <a:gd name="connsiteX1439" fmla="*/ 10040290 w 11761853"/>
              <a:gd name="connsiteY1439" fmla="*/ 284451 h 3616391"/>
              <a:gd name="connsiteX1440" fmla="*/ 10078120 w 11761853"/>
              <a:gd name="connsiteY1440" fmla="*/ 274887 h 3616391"/>
              <a:gd name="connsiteX1441" fmla="*/ 7051096 w 11761853"/>
              <a:gd name="connsiteY1441" fmla="*/ 243907 h 3616391"/>
              <a:gd name="connsiteX1442" fmla="*/ 7048519 w 11761853"/>
              <a:gd name="connsiteY1442" fmla="*/ 249346 h 3616391"/>
              <a:gd name="connsiteX1443" fmla="*/ 7046837 w 11761853"/>
              <a:gd name="connsiteY1443" fmla="*/ 251748 h 3616391"/>
              <a:gd name="connsiteX1444" fmla="*/ 7027876 w 11761853"/>
              <a:gd name="connsiteY1444" fmla="*/ 265584 h 3616391"/>
              <a:gd name="connsiteX1445" fmla="*/ 6960886 w 11761853"/>
              <a:gd name="connsiteY1445" fmla="*/ 305013 h 3616391"/>
              <a:gd name="connsiteX1446" fmla="*/ 6907473 w 11761853"/>
              <a:gd name="connsiteY1446" fmla="*/ 344883 h 3616391"/>
              <a:gd name="connsiteX1447" fmla="*/ 6946496 w 11761853"/>
              <a:gd name="connsiteY1447" fmla="*/ 304964 h 3616391"/>
              <a:gd name="connsiteX1448" fmla="*/ 6952683 w 11761853"/>
              <a:gd name="connsiteY1448" fmla="*/ 301494 h 3616391"/>
              <a:gd name="connsiteX1449" fmla="*/ 6994468 w 11761853"/>
              <a:gd name="connsiteY1449" fmla="*/ 275978 h 3616391"/>
              <a:gd name="connsiteX1450" fmla="*/ 7051096 w 11761853"/>
              <a:gd name="connsiteY1450" fmla="*/ 243907 h 3616391"/>
              <a:gd name="connsiteX1451" fmla="*/ 7898447 w 11761853"/>
              <a:gd name="connsiteY1451" fmla="*/ 239022 h 3616391"/>
              <a:gd name="connsiteX1452" fmla="*/ 7879558 w 11761853"/>
              <a:gd name="connsiteY1452" fmla="*/ 247648 h 3616391"/>
              <a:gd name="connsiteX1453" fmla="*/ 7869514 w 11761853"/>
              <a:gd name="connsiteY1453" fmla="*/ 251822 h 3616391"/>
              <a:gd name="connsiteX1454" fmla="*/ 7892942 w 11761853"/>
              <a:gd name="connsiteY1454" fmla="*/ 245324 h 3616391"/>
              <a:gd name="connsiteX1455" fmla="*/ 9620546 w 11761853"/>
              <a:gd name="connsiteY1455" fmla="*/ 233704 h 3616391"/>
              <a:gd name="connsiteX1456" fmla="*/ 9617244 w 11761853"/>
              <a:gd name="connsiteY1456" fmla="*/ 242656 h 3616391"/>
              <a:gd name="connsiteX1457" fmla="*/ 9613112 w 11761853"/>
              <a:gd name="connsiteY1457" fmla="*/ 238941 h 3616391"/>
              <a:gd name="connsiteX1458" fmla="*/ 9620546 w 11761853"/>
              <a:gd name="connsiteY1458" fmla="*/ 233704 h 3616391"/>
              <a:gd name="connsiteX1459" fmla="*/ 9868392 w 11761853"/>
              <a:gd name="connsiteY1459" fmla="*/ 221352 h 3616391"/>
              <a:gd name="connsiteX1460" fmla="*/ 9864342 w 11761853"/>
              <a:gd name="connsiteY1460" fmla="*/ 225804 h 3616391"/>
              <a:gd name="connsiteX1461" fmla="*/ 9862034 w 11761853"/>
              <a:gd name="connsiteY1461" fmla="*/ 227612 h 3616391"/>
              <a:gd name="connsiteX1462" fmla="*/ 9839862 w 11761853"/>
              <a:gd name="connsiteY1462" fmla="*/ 235320 h 3616391"/>
              <a:gd name="connsiteX1463" fmla="*/ 9764288 w 11761853"/>
              <a:gd name="connsiteY1463" fmla="*/ 253511 h 3616391"/>
              <a:gd name="connsiteX1464" fmla="*/ 9701574 w 11761853"/>
              <a:gd name="connsiteY1464" fmla="*/ 276081 h 3616391"/>
              <a:gd name="connsiteX1465" fmla="*/ 9750537 w 11761853"/>
              <a:gd name="connsiteY1465" fmla="*/ 249270 h 3616391"/>
              <a:gd name="connsiteX1466" fmla="*/ 9757468 w 11761853"/>
              <a:gd name="connsiteY1466" fmla="*/ 247754 h 3616391"/>
              <a:gd name="connsiteX1467" fmla="*/ 9804875 w 11761853"/>
              <a:gd name="connsiteY1467" fmla="*/ 235526 h 3616391"/>
              <a:gd name="connsiteX1468" fmla="*/ 9868392 w 11761853"/>
              <a:gd name="connsiteY1468" fmla="*/ 221352 h 3616391"/>
              <a:gd name="connsiteX1469" fmla="*/ 6755795 w 11761853"/>
              <a:gd name="connsiteY1469" fmla="*/ 219301 h 3616391"/>
              <a:gd name="connsiteX1470" fmla="*/ 6755229 w 11761853"/>
              <a:gd name="connsiteY1470" fmla="*/ 224368 h 3616391"/>
              <a:gd name="connsiteX1471" fmla="*/ 6753101 w 11761853"/>
              <a:gd name="connsiteY1471" fmla="*/ 225909 h 3616391"/>
              <a:gd name="connsiteX1472" fmla="*/ 6755795 w 11761853"/>
              <a:gd name="connsiteY1472" fmla="*/ 219301 h 3616391"/>
              <a:gd name="connsiteX1473" fmla="*/ 6877019 w 11761853"/>
              <a:gd name="connsiteY1473" fmla="*/ 215165 h 3616391"/>
              <a:gd name="connsiteX1474" fmla="*/ 6875130 w 11761853"/>
              <a:gd name="connsiteY1474" fmla="*/ 219030 h 3616391"/>
              <a:gd name="connsiteX1475" fmla="*/ 6869398 w 11761853"/>
              <a:gd name="connsiteY1475" fmla="*/ 224995 h 3616391"/>
              <a:gd name="connsiteX1476" fmla="*/ 6814433 w 11761853"/>
              <a:gd name="connsiteY1476" fmla="*/ 266176 h 3616391"/>
              <a:gd name="connsiteX1477" fmla="*/ 6813405 w 11761853"/>
              <a:gd name="connsiteY1477" fmla="*/ 266876 h 3616391"/>
              <a:gd name="connsiteX1478" fmla="*/ 6856929 w 11761853"/>
              <a:gd name="connsiteY1478" fmla="*/ 221452 h 3616391"/>
              <a:gd name="connsiteX1479" fmla="*/ 6869900 w 11761853"/>
              <a:gd name="connsiteY1479" fmla="*/ 215528 h 3616391"/>
              <a:gd name="connsiteX1480" fmla="*/ 6877019 w 11761853"/>
              <a:gd name="connsiteY1480" fmla="*/ 215165 h 3616391"/>
              <a:gd name="connsiteX1481" fmla="*/ 7302922 w 11761853"/>
              <a:gd name="connsiteY1481" fmla="*/ 214408 h 3616391"/>
              <a:gd name="connsiteX1482" fmla="*/ 7295254 w 11761853"/>
              <a:gd name="connsiteY1482" fmla="*/ 224077 h 3616391"/>
              <a:gd name="connsiteX1483" fmla="*/ 7288320 w 11761853"/>
              <a:gd name="connsiteY1483" fmla="*/ 231767 h 3616391"/>
              <a:gd name="connsiteX1484" fmla="*/ 7216871 w 11761853"/>
              <a:gd name="connsiteY1484" fmla="*/ 277008 h 3616391"/>
              <a:gd name="connsiteX1485" fmla="*/ 7222450 w 11761853"/>
              <a:gd name="connsiteY1485" fmla="*/ 270182 h 3616391"/>
              <a:gd name="connsiteX1486" fmla="*/ 7233920 w 11761853"/>
              <a:gd name="connsiteY1486" fmla="*/ 254161 h 3616391"/>
              <a:gd name="connsiteX1487" fmla="*/ 7267321 w 11761853"/>
              <a:gd name="connsiteY1487" fmla="*/ 233986 h 3616391"/>
              <a:gd name="connsiteX1488" fmla="*/ 6828401 w 11761853"/>
              <a:gd name="connsiteY1488" fmla="*/ 212934 h 3616391"/>
              <a:gd name="connsiteX1489" fmla="*/ 6826473 w 11761853"/>
              <a:gd name="connsiteY1489" fmla="*/ 225636 h 3616391"/>
              <a:gd name="connsiteX1490" fmla="*/ 6818766 w 11761853"/>
              <a:gd name="connsiteY1490" fmla="*/ 234680 h 3616391"/>
              <a:gd name="connsiteX1491" fmla="*/ 6808081 w 11761853"/>
              <a:gd name="connsiteY1491" fmla="*/ 241109 h 3616391"/>
              <a:gd name="connsiteX1492" fmla="*/ 6793947 w 11761853"/>
              <a:gd name="connsiteY1492" fmla="*/ 249924 h 3616391"/>
              <a:gd name="connsiteX1493" fmla="*/ 6798015 w 11761853"/>
              <a:gd name="connsiteY1493" fmla="*/ 244942 h 3616391"/>
              <a:gd name="connsiteX1494" fmla="*/ 6828401 w 11761853"/>
              <a:gd name="connsiteY1494" fmla="*/ 212934 h 3616391"/>
              <a:gd name="connsiteX1495" fmla="*/ 6763492 w 11761853"/>
              <a:gd name="connsiteY1495" fmla="*/ 210234 h 3616391"/>
              <a:gd name="connsiteX1496" fmla="*/ 6763080 w 11761853"/>
              <a:gd name="connsiteY1496" fmla="*/ 216372 h 3616391"/>
              <a:gd name="connsiteX1497" fmla="*/ 6761819 w 11761853"/>
              <a:gd name="connsiteY1497" fmla="*/ 217463 h 3616391"/>
              <a:gd name="connsiteX1498" fmla="*/ 6762505 w 11761853"/>
              <a:gd name="connsiteY1498" fmla="*/ 217698 h 3616391"/>
              <a:gd name="connsiteX1499" fmla="*/ 6755795 w 11761853"/>
              <a:gd name="connsiteY1499" fmla="*/ 219301 h 3616391"/>
              <a:gd name="connsiteX1500" fmla="*/ 6763492 w 11761853"/>
              <a:gd name="connsiteY1500" fmla="*/ 210234 h 3616391"/>
              <a:gd name="connsiteX1501" fmla="*/ 8031895 w 11761853"/>
              <a:gd name="connsiteY1501" fmla="*/ 197918 h 3616391"/>
              <a:gd name="connsiteX1502" fmla="*/ 8002968 w 11761853"/>
              <a:gd name="connsiteY1502" fmla="*/ 214012 h 3616391"/>
              <a:gd name="connsiteX1503" fmla="*/ 7920769 w 11761853"/>
              <a:gd name="connsiteY1503" fmla="*/ 249301 h 3616391"/>
              <a:gd name="connsiteX1504" fmla="*/ 7751034 w 11761853"/>
              <a:gd name="connsiteY1504" fmla="*/ 296785 h 3616391"/>
              <a:gd name="connsiteX1505" fmla="*/ 7611841 w 11761853"/>
              <a:gd name="connsiteY1505" fmla="*/ 328226 h 3616391"/>
              <a:gd name="connsiteX1506" fmla="*/ 7625151 w 11761853"/>
              <a:gd name="connsiteY1506" fmla="*/ 319900 h 3616391"/>
              <a:gd name="connsiteX1507" fmla="*/ 7801487 w 11761853"/>
              <a:gd name="connsiteY1507" fmla="*/ 265413 h 3616391"/>
              <a:gd name="connsiteX1508" fmla="*/ 7843321 w 11761853"/>
              <a:gd name="connsiteY1508" fmla="*/ 252572 h 3616391"/>
              <a:gd name="connsiteX1509" fmla="*/ 7897051 w 11761853"/>
              <a:gd name="connsiteY1509" fmla="*/ 238143 h 3616391"/>
              <a:gd name="connsiteX1510" fmla="*/ 7944087 w 11761853"/>
              <a:gd name="connsiteY1510" fmla="*/ 225646 h 3616391"/>
              <a:gd name="connsiteX1511" fmla="*/ 7955723 w 11761853"/>
              <a:gd name="connsiteY1511" fmla="*/ 222382 h 3616391"/>
              <a:gd name="connsiteX1512" fmla="*/ 7954976 w 11761853"/>
              <a:gd name="connsiteY1512" fmla="*/ 225322 h 3616391"/>
              <a:gd name="connsiteX1513" fmla="*/ 7970398 w 11761853"/>
              <a:gd name="connsiteY1513" fmla="*/ 218264 h 3616391"/>
              <a:gd name="connsiteX1514" fmla="*/ 7974660 w 11761853"/>
              <a:gd name="connsiteY1514" fmla="*/ 217069 h 3616391"/>
              <a:gd name="connsiteX1515" fmla="*/ 8550221 w 11761853"/>
              <a:gd name="connsiteY1515" fmla="*/ 168626 h 3616391"/>
              <a:gd name="connsiteX1516" fmla="*/ 8544122 w 11761853"/>
              <a:gd name="connsiteY1516" fmla="*/ 172960 h 3616391"/>
              <a:gd name="connsiteX1517" fmla="*/ 8528832 w 11761853"/>
              <a:gd name="connsiteY1517" fmla="*/ 184249 h 3616391"/>
              <a:gd name="connsiteX1518" fmla="*/ 8507191 w 11761853"/>
              <a:gd name="connsiteY1518" fmla="*/ 190484 h 3616391"/>
              <a:gd name="connsiteX1519" fmla="*/ 8431984 w 11761853"/>
              <a:gd name="connsiteY1519" fmla="*/ 214896 h 3616391"/>
              <a:gd name="connsiteX1520" fmla="*/ 8441204 w 11761853"/>
              <a:gd name="connsiteY1520" fmla="*/ 209646 h 3616391"/>
              <a:gd name="connsiteX1521" fmla="*/ 8465285 w 11761853"/>
              <a:gd name="connsiteY1521" fmla="*/ 193284 h 3616391"/>
              <a:gd name="connsiteX1522" fmla="*/ 8538844 w 11761853"/>
              <a:gd name="connsiteY1522" fmla="*/ 171603 h 3616391"/>
              <a:gd name="connsiteX1523" fmla="*/ 6706518 w 11761853"/>
              <a:gd name="connsiteY1523" fmla="*/ 147187 h 3616391"/>
              <a:gd name="connsiteX1524" fmla="*/ 6703119 w 11761853"/>
              <a:gd name="connsiteY1524" fmla="*/ 149701 h 3616391"/>
              <a:gd name="connsiteX1525" fmla="*/ 6702992 w 11761853"/>
              <a:gd name="connsiteY1525" fmla="*/ 148478 h 3616391"/>
              <a:gd name="connsiteX1526" fmla="*/ 6706518 w 11761853"/>
              <a:gd name="connsiteY1526" fmla="*/ 147187 h 3616391"/>
              <a:gd name="connsiteX1527" fmla="*/ 8658156 w 11761853"/>
              <a:gd name="connsiteY1527" fmla="*/ 141715 h 3616391"/>
              <a:gd name="connsiteX1528" fmla="*/ 8650969 w 11761853"/>
              <a:gd name="connsiteY1528" fmla="*/ 147091 h 3616391"/>
              <a:gd name="connsiteX1529" fmla="*/ 8645395 w 11761853"/>
              <a:gd name="connsiteY1529" fmla="*/ 150675 h 3616391"/>
              <a:gd name="connsiteX1530" fmla="*/ 8583242 w 11761853"/>
              <a:gd name="connsiteY1530" fmla="*/ 168578 h 3616391"/>
              <a:gd name="connsiteX1531" fmla="*/ 8588205 w 11761853"/>
              <a:gd name="connsiteY1531" fmla="*/ 164993 h 3616391"/>
              <a:gd name="connsiteX1532" fmla="*/ 8599143 w 11761853"/>
              <a:gd name="connsiteY1532" fmla="*/ 155821 h 3616391"/>
              <a:gd name="connsiteX1533" fmla="*/ 8627823 w 11761853"/>
              <a:gd name="connsiteY1533" fmla="*/ 148318 h 3616391"/>
              <a:gd name="connsiteX1534" fmla="*/ 9703336 w 11761853"/>
              <a:gd name="connsiteY1534" fmla="*/ 141392 h 3616391"/>
              <a:gd name="connsiteX1535" fmla="*/ 9710251 w 11761853"/>
              <a:gd name="connsiteY1535" fmla="*/ 143119 h 3616391"/>
              <a:gd name="connsiteX1536" fmla="*/ 9707318 w 11761853"/>
              <a:gd name="connsiteY1536" fmla="*/ 146267 h 3616391"/>
              <a:gd name="connsiteX1537" fmla="*/ 9700097 w 11761853"/>
              <a:gd name="connsiteY1537" fmla="*/ 150302 h 3616391"/>
              <a:gd name="connsiteX1538" fmla="*/ 9635515 w 11761853"/>
              <a:gd name="connsiteY1538" fmla="*/ 173674 h 3616391"/>
              <a:gd name="connsiteX1539" fmla="*/ 9634329 w 11761853"/>
              <a:gd name="connsiteY1539" fmla="*/ 174042 h 3616391"/>
              <a:gd name="connsiteX1540" fmla="*/ 9689202 w 11761853"/>
              <a:gd name="connsiteY1540" fmla="*/ 143277 h 3616391"/>
              <a:gd name="connsiteX1541" fmla="*/ 9664395 w 11761853"/>
              <a:gd name="connsiteY1541" fmla="*/ 126814 h 3616391"/>
              <a:gd name="connsiteX1542" fmla="*/ 9658848 w 11761853"/>
              <a:gd name="connsiteY1542" fmla="*/ 138402 h 3616391"/>
              <a:gd name="connsiteX1543" fmla="*/ 9648841 w 11761853"/>
              <a:gd name="connsiteY1543" fmla="*/ 144807 h 3616391"/>
              <a:gd name="connsiteX1544" fmla="*/ 9636745 w 11761853"/>
              <a:gd name="connsiteY1544" fmla="*/ 147844 h 3616391"/>
              <a:gd name="connsiteX1545" fmla="*/ 9620657 w 11761853"/>
              <a:gd name="connsiteY1545" fmla="*/ 152156 h 3616391"/>
              <a:gd name="connsiteX1546" fmla="*/ 9626000 w 11761853"/>
              <a:gd name="connsiteY1546" fmla="*/ 148576 h 3616391"/>
              <a:gd name="connsiteX1547" fmla="*/ 9664395 w 11761853"/>
              <a:gd name="connsiteY1547" fmla="*/ 126814 h 3616391"/>
              <a:gd name="connsiteX1548" fmla="*/ 8257104 w 11761853"/>
              <a:gd name="connsiteY1548" fmla="*/ 122438 h 3616391"/>
              <a:gd name="connsiteX1549" fmla="*/ 8257732 w 11761853"/>
              <a:gd name="connsiteY1549" fmla="*/ 124559 h 3616391"/>
              <a:gd name="connsiteX1550" fmla="*/ 8230683 w 11761853"/>
              <a:gd name="connsiteY1550" fmla="*/ 131813 h 3616391"/>
              <a:gd name="connsiteX1551" fmla="*/ 8248036 w 11761853"/>
              <a:gd name="connsiteY1551" fmla="*/ 131967 h 3616391"/>
              <a:gd name="connsiteX1552" fmla="*/ 8302924 w 11761853"/>
              <a:gd name="connsiteY1552" fmla="*/ 127287 h 3616391"/>
              <a:gd name="connsiteX1553" fmla="*/ 8262952 w 11761853"/>
              <a:gd name="connsiteY1553" fmla="*/ 143670 h 3616391"/>
              <a:gd name="connsiteX1554" fmla="*/ 8218946 w 11761853"/>
              <a:gd name="connsiteY1554" fmla="*/ 163148 h 3616391"/>
              <a:gd name="connsiteX1555" fmla="*/ 8226295 w 11761853"/>
              <a:gd name="connsiteY1555" fmla="*/ 163830 h 3616391"/>
              <a:gd name="connsiteX1556" fmla="*/ 7992094 w 11761853"/>
              <a:gd name="connsiteY1556" fmla="*/ 229348 h 3616391"/>
              <a:gd name="connsiteX1557" fmla="*/ 8086900 w 11761853"/>
              <a:gd name="connsiteY1557" fmla="*/ 181670 h 3616391"/>
              <a:gd name="connsiteX1558" fmla="*/ 8095357 w 11761853"/>
              <a:gd name="connsiteY1558" fmla="*/ 176684 h 3616391"/>
              <a:gd name="connsiteX1559" fmla="*/ 8144848 w 11761853"/>
              <a:gd name="connsiteY1559" fmla="*/ 160123 h 3616391"/>
              <a:gd name="connsiteX1560" fmla="*/ 8262982 w 11761853"/>
              <a:gd name="connsiteY1560" fmla="*/ 120547 h 3616391"/>
              <a:gd name="connsiteX1561" fmla="*/ 8261408 w 11761853"/>
              <a:gd name="connsiteY1561" fmla="*/ 127337 h 3616391"/>
              <a:gd name="connsiteX1562" fmla="*/ 8257732 w 11761853"/>
              <a:gd name="connsiteY1562" fmla="*/ 124559 h 3616391"/>
              <a:gd name="connsiteX1563" fmla="*/ 8262982 w 11761853"/>
              <a:gd name="connsiteY1563" fmla="*/ 120547 h 3616391"/>
              <a:gd name="connsiteX1564" fmla="*/ 9593087 w 11761853"/>
              <a:gd name="connsiteY1564" fmla="*/ 111741 h 3616391"/>
              <a:gd name="connsiteX1565" fmla="*/ 9591068 w 11761853"/>
              <a:gd name="connsiteY1565" fmla="*/ 116423 h 3616391"/>
              <a:gd name="connsiteX1566" fmla="*/ 9588583 w 11761853"/>
              <a:gd name="connsiteY1566" fmla="*/ 117277 h 3616391"/>
              <a:gd name="connsiteX1567" fmla="*/ 9593087 w 11761853"/>
              <a:gd name="connsiteY1567" fmla="*/ 111741 h 3616391"/>
              <a:gd name="connsiteX1568" fmla="*/ 9603092 w 11761853"/>
              <a:gd name="connsiteY1568" fmla="*/ 105313 h 3616391"/>
              <a:gd name="connsiteX1569" fmla="*/ 9600909 w 11761853"/>
              <a:gd name="connsiteY1569" fmla="*/ 111063 h 3616391"/>
              <a:gd name="connsiteX1570" fmla="*/ 9599384 w 11761853"/>
              <a:gd name="connsiteY1570" fmla="*/ 111739 h 3616391"/>
              <a:gd name="connsiteX1571" fmla="*/ 9599973 w 11761853"/>
              <a:gd name="connsiteY1571" fmla="*/ 112163 h 3616391"/>
              <a:gd name="connsiteX1572" fmla="*/ 9593087 w 11761853"/>
              <a:gd name="connsiteY1572" fmla="*/ 111741 h 3616391"/>
              <a:gd name="connsiteX1573" fmla="*/ 9603092 w 11761853"/>
              <a:gd name="connsiteY1573" fmla="*/ 105313 h 3616391"/>
              <a:gd name="connsiteX1574" fmla="*/ 9566970 w 11761853"/>
              <a:gd name="connsiteY1574" fmla="*/ 28396 h 3616391"/>
              <a:gd name="connsiteX1575" fmla="*/ 9562984 w 11761853"/>
              <a:gd name="connsiteY1575" fmla="*/ 29810 h 3616391"/>
              <a:gd name="connsiteX1576" fmla="*/ 9563220 w 11761853"/>
              <a:gd name="connsiteY1576" fmla="*/ 28603 h 3616391"/>
              <a:gd name="connsiteX1577" fmla="*/ 9566970 w 11761853"/>
              <a:gd name="connsiteY1577" fmla="*/ 28396 h 3616391"/>
              <a:gd name="connsiteX1578" fmla="*/ 9719056 w 11761853"/>
              <a:gd name="connsiteY1578" fmla="*/ 12 h 3616391"/>
              <a:gd name="connsiteX1579" fmla="*/ 9691628 w 11761853"/>
              <a:gd name="connsiteY1579" fmla="*/ 20935 h 3616391"/>
              <a:gd name="connsiteX1580" fmla="*/ 9661886 w 11761853"/>
              <a:gd name="connsiteY1580" fmla="*/ 38906 h 3616391"/>
              <a:gd name="connsiteX1581" fmla="*/ 9553248 w 11761853"/>
              <a:gd name="connsiteY1581" fmla="*/ 117666 h 3616391"/>
              <a:gd name="connsiteX1582" fmla="*/ 9230305 w 11761853"/>
              <a:gd name="connsiteY1582" fmla="*/ 288896 h 3616391"/>
              <a:gd name="connsiteX1583" fmla="*/ 9163807 w 11761853"/>
              <a:gd name="connsiteY1583" fmla="*/ 318048 h 3616391"/>
              <a:gd name="connsiteX1584" fmla="*/ 9163486 w 11761853"/>
              <a:gd name="connsiteY1584" fmla="*/ 318365 h 3616391"/>
              <a:gd name="connsiteX1585" fmla="*/ 9150009 w 11761853"/>
              <a:gd name="connsiteY1585" fmla="*/ 335574 h 3616391"/>
              <a:gd name="connsiteX1586" fmla="*/ 9193145 w 11761853"/>
              <a:gd name="connsiteY1586" fmla="*/ 317700 h 3616391"/>
              <a:gd name="connsiteX1587" fmla="*/ 9588583 w 11761853"/>
              <a:gd name="connsiteY1587" fmla="*/ 117277 h 3616391"/>
              <a:gd name="connsiteX1588" fmla="*/ 9256592 w 11761853"/>
              <a:gd name="connsiteY1588" fmla="*/ 307214 h 3616391"/>
              <a:gd name="connsiteX1589" fmla="*/ 9230978 w 11761853"/>
              <a:gd name="connsiteY1589" fmla="*/ 320111 h 3616391"/>
              <a:gd name="connsiteX1590" fmla="*/ 9219345 w 11761853"/>
              <a:gd name="connsiteY1590" fmla="*/ 334413 h 3616391"/>
              <a:gd name="connsiteX1591" fmla="*/ 9317463 w 11761853"/>
              <a:gd name="connsiteY1591" fmla="*/ 286197 h 3616391"/>
              <a:gd name="connsiteX1592" fmla="*/ 9601180 w 11761853"/>
              <a:gd name="connsiteY1592" fmla="*/ 132124 h 3616391"/>
              <a:gd name="connsiteX1593" fmla="*/ 9336569 w 11761853"/>
              <a:gd name="connsiteY1593" fmla="*/ 287171 h 3616391"/>
              <a:gd name="connsiteX1594" fmla="*/ 9319185 w 11761853"/>
              <a:gd name="connsiteY1594" fmla="*/ 296797 h 3616391"/>
              <a:gd name="connsiteX1595" fmla="*/ 9253826 w 11761853"/>
              <a:gd name="connsiteY1595" fmla="*/ 334097 h 3616391"/>
              <a:gd name="connsiteX1596" fmla="*/ 9109591 w 11761853"/>
              <a:gd name="connsiteY1596" fmla="*/ 396933 h 3616391"/>
              <a:gd name="connsiteX1597" fmla="*/ 9107818 w 11761853"/>
              <a:gd name="connsiteY1597" fmla="*/ 397637 h 3616391"/>
              <a:gd name="connsiteX1598" fmla="*/ 9079728 w 11761853"/>
              <a:gd name="connsiteY1598" fmla="*/ 423073 h 3616391"/>
              <a:gd name="connsiteX1599" fmla="*/ 9110464 w 11761853"/>
              <a:gd name="connsiteY1599" fmla="*/ 411636 h 3616391"/>
              <a:gd name="connsiteX1600" fmla="*/ 9114036 w 11761853"/>
              <a:gd name="connsiteY1600" fmla="*/ 410076 h 3616391"/>
              <a:gd name="connsiteX1601" fmla="*/ 9135905 w 11761853"/>
              <a:gd name="connsiteY1601" fmla="*/ 393470 h 3616391"/>
              <a:gd name="connsiteX1602" fmla="*/ 9119375 w 11761853"/>
              <a:gd name="connsiteY1602" fmla="*/ 407745 h 3616391"/>
              <a:gd name="connsiteX1603" fmla="*/ 9258423 w 11761853"/>
              <a:gd name="connsiteY1603" fmla="*/ 347036 h 3616391"/>
              <a:gd name="connsiteX1604" fmla="*/ 9597263 w 11761853"/>
              <a:gd name="connsiteY1604" fmla="*/ 167270 h 3616391"/>
              <a:gd name="connsiteX1605" fmla="*/ 9602408 w 11761853"/>
              <a:gd name="connsiteY1605" fmla="*/ 164091 h 3616391"/>
              <a:gd name="connsiteX1606" fmla="*/ 9605144 w 11761853"/>
              <a:gd name="connsiteY1606" fmla="*/ 164332 h 3616391"/>
              <a:gd name="connsiteX1607" fmla="*/ 9624230 w 11761853"/>
              <a:gd name="connsiteY1607" fmla="*/ 160559 h 3616391"/>
              <a:gd name="connsiteX1608" fmla="*/ 9620871 w 11761853"/>
              <a:gd name="connsiteY1608" fmla="*/ 162708 h 3616391"/>
              <a:gd name="connsiteX1609" fmla="*/ 9272647 w 11761853"/>
              <a:gd name="connsiteY1609" fmla="*/ 354008 h 3616391"/>
              <a:gd name="connsiteX1610" fmla="*/ 9179963 w 11761853"/>
              <a:gd name="connsiteY1610" fmla="*/ 393770 h 3616391"/>
              <a:gd name="connsiteX1611" fmla="*/ 9175736 w 11761853"/>
              <a:gd name="connsiteY1611" fmla="*/ 397573 h 3616391"/>
              <a:gd name="connsiteX1612" fmla="*/ 9166953 w 11761853"/>
              <a:gd name="connsiteY1612" fmla="*/ 401125 h 3616391"/>
              <a:gd name="connsiteX1613" fmla="*/ 9155325 w 11761853"/>
              <a:gd name="connsiteY1613" fmla="*/ 406052 h 3616391"/>
              <a:gd name="connsiteX1614" fmla="*/ 9158731 w 11761853"/>
              <a:gd name="connsiteY1614" fmla="*/ 402839 h 3616391"/>
              <a:gd name="connsiteX1615" fmla="*/ 9159466 w 11761853"/>
              <a:gd name="connsiteY1615" fmla="*/ 402253 h 3616391"/>
              <a:gd name="connsiteX1616" fmla="*/ 9097718 w 11761853"/>
              <a:gd name="connsiteY1616" fmla="*/ 426448 h 3616391"/>
              <a:gd name="connsiteX1617" fmla="*/ 9056517 w 11761853"/>
              <a:gd name="connsiteY1617" fmla="*/ 462031 h 3616391"/>
              <a:gd name="connsiteX1618" fmla="*/ 9110500 w 11761853"/>
              <a:gd name="connsiteY1618" fmla="*/ 441815 h 3616391"/>
              <a:gd name="connsiteX1619" fmla="*/ 9140291 w 11761853"/>
              <a:gd name="connsiteY1619" fmla="*/ 419712 h 3616391"/>
              <a:gd name="connsiteX1620" fmla="*/ 9143626 w 11761853"/>
              <a:gd name="connsiteY1620" fmla="*/ 416813 h 3616391"/>
              <a:gd name="connsiteX1621" fmla="*/ 9145812 w 11761853"/>
              <a:gd name="connsiteY1621" fmla="*/ 416691 h 3616391"/>
              <a:gd name="connsiteX1622" fmla="*/ 9159888 w 11761853"/>
              <a:gd name="connsiteY1622" fmla="*/ 411831 h 3616391"/>
              <a:gd name="connsiteX1623" fmla="*/ 9157725 w 11761853"/>
              <a:gd name="connsiteY1623" fmla="*/ 413779 h 3616391"/>
              <a:gd name="connsiteX1624" fmla="*/ 9135064 w 11761853"/>
              <a:gd name="connsiteY1624" fmla="*/ 432050 h 3616391"/>
              <a:gd name="connsiteX1625" fmla="*/ 9184261 w 11761853"/>
              <a:gd name="connsiteY1625" fmla="*/ 409867 h 3616391"/>
              <a:gd name="connsiteX1626" fmla="*/ 9206870 w 11761853"/>
              <a:gd name="connsiteY1626" fmla="*/ 392033 h 3616391"/>
              <a:gd name="connsiteX1627" fmla="*/ 9217485 w 11761853"/>
              <a:gd name="connsiteY1627" fmla="*/ 389102 h 3616391"/>
              <a:gd name="connsiteX1628" fmla="*/ 9223244 w 11761853"/>
              <a:gd name="connsiteY1628" fmla="*/ 389614 h 3616391"/>
              <a:gd name="connsiteX1629" fmla="*/ 9221623 w 11761853"/>
              <a:gd name="connsiteY1629" fmla="*/ 392247 h 3616391"/>
              <a:gd name="connsiteX1630" fmla="*/ 9219313 w 11761853"/>
              <a:gd name="connsiteY1630" fmla="*/ 394062 h 3616391"/>
              <a:gd name="connsiteX1631" fmla="*/ 9254913 w 11761853"/>
              <a:gd name="connsiteY1631" fmla="*/ 378010 h 3616391"/>
              <a:gd name="connsiteX1632" fmla="*/ 9385369 w 11761853"/>
              <a:gd name="connsiteY1632" fmla="*/ 312302 h 3616391"/>
              <a:gd name="connsiteX1633" fmla="*/ 9605807 w 11761853"/>
              <a:gd name="connsiteY1633" fmla="*/ 190033 h 3616391"/>
              <a:gd name="connsiteX1634" fmla="*/ 9606638 w 11761853"/>
              <a:gd name="connsiteY1634" fmla="*/ 189567 h 3616391"/>
              <a:gd name="connsiteX1635" fmla="*/ 9629007 w 11761853"/>
              <a:gd name="connsiteY1635" fmla="*/ 182318 h 3616391"/>
              <a:gd name="connsiteX1636" fmla="*/ 9638505 w 11761853"/>
              <a:gd name="connsiteY1636" fmla="*/ 177753 h 3616391"/>
              <a:gd name="connsiteX1637" fmla="*/ 9635327 w 11761853"/>
              <a:gd name="connsiteY1637" fmla="*/ 195897 h 3616391"/>
              <a:gd name="connsiteX1638" fmla="*/ 9659184 w 11761853"/>
              <a:gd name="connsiteY1638" fmla="*/ 190581 h 3616391"/>
              <a:gd name="connsiteX1639" fmla="*/ 9673736 w 11761853"/>
              <a:gd name="connsiteY1639" fmla="*/ 196236 h 3616391"/>
              <a:gd name="connsiteX1640" fmla="*/ 9610294 w 11761853"/>
              <a:gd name="connsiteY1640" fmla="*/ 219717 h 3616391"/>
              <a:gd name="connsiteX1641" fmla="*/ 9613112 w 11761853"/>
              <a:gd name="connsiteY1641" fmla="*/ 238941 h 3616391"/>
              <a:gd name="connsiteX1642" fmla="*/ 9577397 w 11761853"/>
              <a:gd name="connsiteY1642" fmla="*/ 248192 h 3616391"/>
              <a:gd name="connsiteX1643" fmla="*/ 9599384 w 11761853"/>
              <a:gd name="connsiteY1643" fmla="*/ 248609 h 3616391"/>
              <a:gd name="connsiteX1644" fmla="*/ 9669929 w 11761853"/>
              <a:gd name="connsiteY1644" fmla="*/ 243099 h 3616391"/>
              <a:gd name="connsiteX1645" fmla="*/ 9616058 w 11761853"/>
              <a:gd name="connsiteY1645" fmla="*/ 264257 h 3616391"/>
              <a:gd name="connsiteX1646" fmla="*/ 9570600 w 11761853"/>
              <a:gd name="connsiteY1646" fmla="*/ 290977 h 3616391"/>
              <a:gd name="connsiteX1647" fmla="*/ 9630170 w 11761853"/>
              <a:gd name="connsiteY1647" fmla="*/ 276409 h 3616391"/>
              <a:gd name="connsiteX1648" fmla="*/ 9683122 w 11761853"/>
              <a:gd name="connsiteY1648" fmla="*/ 263757 h 3616391"/>
              <a:gd name="connsiteX1649" fmla="*/ 9716848 w 11761853"/>
              <a:gd name="connsiteY1649" fmla="*/ 256609 h 3616391"/>
              <a:gd name="connsiteX1650" fmla="*/ 9707565 w 11761853"/>
              <a:gd name="connsiteY1650" fmla="*/ 261599 h 3616391"/>
              <a:gd name="connsiteX1651" fmla="*/ 9641660 w 11761853"/>
              <a:gd name="connsiteY1651" fmla="*/ 300345 h 3616391"/>
              <a:gd name="connsiteX1652" fmla="*/ 9605390 w 11761853"/>
              <a:gd name="connsiteY1652" fmla="*/ 315956 h 3616391"/>
              <a:gd name="connsiteX1653" fmla="*/ 9609327 w 11761853"/>
              <a:gd name="connsiteY1653" fmla="*/ 319258 h 3616391"/>
              <a:gd name="connsiteX1654" fmla="*/ 9609544 w 11761853"/>
              <a:gd name="connsiteY1654" fmla="*/ 319226 h 3616391"/>
              <a:gd name="connsiteX1655" fmla="*/ 9606698 w 11761853"/>
              <a:gd name="connsiteY1655" fmla="*/ 320899 h 3616391"/>
              <a:gd name="connsiteX1656" fmla="*/ 9498064 w 11761853"/>
              <a:gd name="connsiteY1656" fmla="*/ 380208 h 3616391"/>
              <a:gd name="connsiteX1657" fmla="*/ 9460814 w 11761853"/>
              <a:gd name="connsiteY1657" fmla="*/ 407409 h 3616391"/>
              <a:gd name="connsiteX1658" fmla="*/ 9523548 w 11761853"/>
              <a:gd name="connsiteY1658" fmla="*/ 373340 h 3616391"/>
              <a:gd name="connsiteX1659" fmla="*/ 9627339 w 11761853"/>
              <a:gd name="connsiteY1659" fmla="*/ 316659 h 3616391"/>
              <a:gd name="connsiteX1660" fmla="*/ 9635529 w 11761853"/>
              <a:gd name="connsiteY1660" fmla="*/ 315477 h 3616391"/>
              <a:gd name="connsiteX1661" fmla="*/ 9649793 w 11761853"/>
              <a:gd name="connsiteY1661" fmla="*/ 317374 h 3616391"/>
              <a:gd name="connsiteX1662" fmla="*/ 9560315 w 11761853"/>
              <a:gd name="connsiteY1662" fmla="*/ 364497 h 3616391"/>
              <a:gd name="connsiteX1663" fmla="*/ 9664729 w 11761853"/>
              <a:gd name="connsiteY1663" fmla="*/ 344849 h 3616391"/>
              <a:gd name="connsiteX1664" fmla="*/ 9653675 w 11761853"/>
              <a:gd name="connsiteY1664" fmla="*/ 374728 h 3616391"/>
              <a:gd name="connsiteX1665" fmla="*/ 9643379 w 11761853"/>
              <a:gd name="connsiteY1665" fmla="*/ 381979 h 3616391"/>
              <a:gd name="connsiteX1666" fmla="*/ 9671790 w 11761853"/>
              <a:gd name="connsiteY1666" fmla="*/ 384060 h 3616391"/>
              <a:gd name="connsiteX1667" fmla="*/ 9717930 w 11761853"/>
              <a:gd name="connsiteY1667" fmla="*/ 373650 h 3616391"/>
              <a:gd name="connsiteX1668" fmla="*/ 9723962 w 11761853"/>
              <a:gd name="connsiteY1668" fmla="*/ 371933 h 3616391"/>
              <a:gd name="connsiteX1669" fmla="*/ 9573791 w 11761853"/>
              <a:gd name="connsiteY1669" fmla="*/ 456377 h 3616391"/>
              <a:gd name="connsiteX1670" fmla="*/ 9570389 w 11761853"/>
              <a:gd name="connsiteY1670" fmla="*/ 467410 h 3616391"/>
              <a:gd name="connsiteX1671" fmla="*/ 9695146 w 11761853"/>
              <a:gd name="connsiteY1671" fmla="*/ 404060 h 3616391"/>
              <a:gd name="connsiteX1672" fmla="*/ 9646898 w 11761853"/>
              <a:gd name="connsiteY1672" fmla="*/ 436450 h 3616391"/>
              <a:gd name="connsiteX1673" fmla="*/ 9609794 w 11761853"/>
              <a:gd name="connsiteY1673" fmla="*/ 457331 h 3616391"/>
              <a:gd name="connsiteX1674" fmla="*/ 9603245 w 11761853"/>
              <a:gd name="connsiteY1674" fmla="*/ 459736 h 3616391"/>
              <a:gd name="connsiteX1675" fmla="*/ 9576162 w 11761853"/>
              <a:gd name="connsiteY1675" fmla="*/ 472201 h 3616391"/>
              <a:gd name="connsiteX1676" fmla="*/ 9580002 w 11761853"/>
              <a:gd name="connsiteY1676" fmla="*/ 474053 h 3616391"/>
              <a:gd name="connsiteX1677" fmla="*/ 9548137 w 11761853"/>
              <a:gd name="connsiteY1677" fmla="*/ 491906 h 3616391"/>
              <a:gd name="connsiteX1678" fmla="*/ 9499622 w 11761853"/>
              <a:gd name="connsiteY1678" fmla="*/ 524075 h 3616391"/>
              <a:gd name="connsiteX1679" fmla="*/ 9499622 w 11761853"/>
              <a:gd name="connsiteY1679" fmla="*/ 524075 h 3616391"/>
              <a:gd name="connsiteX1680" fmla="*/ 9531050 w 11761853"/>
              <a:gd name="connsiteY1680" fmla="*/ 507956 h 3616391"/>
              <a:gd name="connsiteX1681" fmla="*/ 9596454 w 11761853"/>
              <a:gd name="connsiteY1681" fmla="*/ 474410 h 3616391"/>
              <a:gd name="connsiteX1682" fmla="*/ 9601711 w 11761853"/>
              <a:gd name="connsiteY1682" fmla="*/ 474114 h 3616391"/>
              <a:gd name="connsiteX1683" fmla="*/ 9613925 w 11761853"/>
              <a:gd name="connsiteY1683" fmla="*/ 474305 h 3616391"/>
              <a:gd name="connsiteX1684" fmla="*/ 9532325 w 11761853"/>
              <a:gd name="connsiteY1684" fmla="*/ 509693 h 3616391"/>
              <a:gd name="connsiteX1685" fmla="*/ 9598758 w 11761853"/>
              <a:gd name="connsiteY1685" fmla="*/ 490292 h 3616391"/>
              <a:gd name="connsiteX1686" fmla="*/ 9665191 w 11761853"/>
              <a:gd name="connsiteY1686" fmla="*/ 470888 h 3616391"/>
              <a:gd name="connsiteX1687" fmla="*/ 9625431 w 11761853"/>
              <a:gd name="connsiteY1687" fmla="*/ 504198 h 3616391"/>
              <a:gd name="connsiteX1688" fmla="*/ 9722837 w 11761853"/>
              <a:gd name="connsiteY1688" fmla="*/ 490372 h 3616391"/>
              <a:gd name="connsiteX1689" fmla="*/ 9598087 w 11761853"/>
              <a:gd name="connsiteY1689" fmla="*/ 540249 h 3616391"/>
              <a:gd name="connsiteX1690" fmla="*/ 9517355 w 11761853"/>
              <a:gd name="connsiteY1690" fmla="*/ 569722 h 3616391"/>
              <a:gd name="connsiteX1691" fmla="*/ 9516575 w 11761853"/>
              <a:gd name="connsiteY1691" fmla="*/ 568658 h 3616391"/>
              <a:gd name="connsiteX1692" fmla="*/ 9515598 w 11761853"/>
              <a:gd name="connsiteY1692" fmla="*/ 567325 h 3616391"/>
              <a:gd name="connsiteX1693" fmla="*/ 9515014 w 11761853"/>
              <a:gd name="connsiteY1693" fmla="*/ 566528 h 3616391"/>
              <a:gd name="connsiteX1694" fmla="*/ 9515273 w 11761853"/>
              <a:gd name="connsiteY1694" fmla="*/ 566883 h 3616391"/>
              <a:gd name="connsiteX1695" fmla="*/ 9515598 w 11761853"/>
              <a:gd name="connsiteY1695" fmla="*/ 567325 h 3616391"/>
              <a:gd name="connsiteX1696" fmla="*/ 9517355 w 11761853"/>
              <a:gd name="connsiteY1696" fmla="*/ 569722 h 3616391"/>
              <a:gd name="connsiteX1697" fmla="*/ 9616498 w 11761853"/>
              <a:gd name="connsiteY1697" fmla="*/ 544069 h 3616391"/>
              <a:gd name="connsiteX1698" fmla="*/ 9626309 w 11761853"/>
              <a:gd name="connsiteY1698" fmla="*/ 564551 h 3616391"/>
              <a:gd name="connsiteX1699" fmla="*/ 9703183 w 11761853"/>
              <a:gd name="connsiteY1699" fmla="*/ 536911 h 3616391"/>
              <a:gd name="connsiteX1700" fmla="*/ 9724156 w 11761853"/>
              <a:gd name="connsiteY1700" fmla="*/ 544229 h 3616391"/>
              <a:gd name="connsiteX1701" fmla="*/ 9803578 w 11761853"/>
              <a:gd name="connsiteY1701" fmla="*/ 527165 h 3616391"/>
              <a:gd name="connsiteX1702" fmla="*/ 9968725 w 11761853"/>
              <a:gd name="connsiteY1702" fmla="*/ 481525 h 3616391"/>
              <a:gd name="connsiteX1703" fmla="*/ 9800401 w 11761853"/>
              <a:gd name="connsiteY1703" fmla="*/ 545309 h 3616391"/>
              <a:gd name="connsiteX1704" fmla="*/ 9713674 w 11761853"/>
              <a:gd name="connsiteY1704" fmla="*/ 573705 h 3616391"/>
              <a:gd name="connsiteX1705" fmla="*/ 9651925 w 11761853"/>
              <a:gd name="connsiteY1705" fmla="*/ 606596 h 3616391"/>
              <a:gd name="connsiteX1706" fmla="*/ 9734351 w 11761853"/>
              <a:gd name="connsiteY1706" fmla="*/ 586532 h 3616391"/>
              <a:gd name="connsiteX1707" fmla="*/ 9745901 w 11761853"/>
              <a:gd name="connsiteY1707" fmla="*/ 595186 h 3616391"/>
              <a:gd name="connsiteX1708" fmla="*/ 9815765 w 11761853"/>
              <a:gd name="connsiteY1708" fmla="*/ 573368 h 3616391"/>
              <a:gd name="connsiteX1709" fmla="*/ 9853215 w 11761853"/>
              <a:gd name="connsiteY1709" fmla="*/ 561016 h 3616391"/>
              <a:gd name="connsiteX1710" fmla="*/ 9858321 w 11761853"/>
              <a:gd name="connsiteY1710" fmla="*/ 559603 h 3616391"/>
              <a:gd name="connsiteX1711" fmla="*/ 9885987 w 11761853"/>
              <a:gd name="connsiteY1711" fmla="*/ 540682 h 3616391"/>
              <a:gd name="connsiteX1712" fmla="*/ 9913889 w 11761853"/>
              <a:gd name="connsiteY1712" fmla="*/ 523697 h 3616391"/>
              <a:gd name="connsiteX1713" fmla="*/ 9930790 w 11761853"/>
              <a:gd name="connsiteY1713" fmla="*/ 517454 h 3616391"/>
              <a:gd name="connsiteX1714" fmla="*/ 9930612 w 11761853"/>
              <a:gd name="connsiteY1714" fmla="*/ 520923 h 3616391"/>
              <a:gd name="connsiteX1715" fmla="*/ 9911006 w 11761853"/>
              <a:gd name="connsiteY1715" fmla="*/ 534749 h 3616391"/>
              <a:gd name="connsiteX1716" fmla="*/ 9931684 w 11761853"/>
              <a:gd name="connsiteY1716" fmla="*/ 524760 h 3616391"/>
              <a:gd name="connsiteX1717" fmla="*/ 9931688 w 11761853"/>
              <a:gd name="connsiteY1717" fmla="*/ 524777 h 3616391"/>
              <a:gd name="connsiteX1718" fmla="*/ 9931850 w 11761853"/>
              <a:gd name="connsiteY1718" fmla="*/ 524680 h 3616391"/>
              <a:gd name="connsiteX1719" fmla="*/ 9972790 w 11761853"/>
              <a:gd name="connsiteY1719" fmla="*/ 504897 h 3616391"/>
              <a:gd name="connsiteX1720" fmla="*/ 9947597 w 11761853"/>
              <a:gd name="connsiteY1720" fmla="*/ 515136 h 3616391"/>
              <a:gd name="connsiteX1721" fmla="*/ 9931850 w 11761853"/>
              <a:gd name="connsiteY1721" fmla="*/ 524680 h 3616391"/>
              <a:gd name="connsiteX1722" fmla="*/ 9931684 w 11761853"/>
              <a:gd name="connsiteY1722" fmla="*/ 524760 h 3616391"/>
              <a:gd name="connsiteX1723" fmla="*/ 9930612 w 11761853"/>
              <a:gd name="connsiteY1723" fmla="*/ 520923 h 3616391"/>
              <a:gd name="connsiteX1724" fmla="*/ 9985366 w 11761853"/>
              <a:gd name="connsiteY1724" fmla="*/ 497495 h 3616391"/>
              <a:gd name="connsiteX1725" fmla="*/ 9975319 w 11761853"/>
              <a:gd name="connsiteY1725" fmla="*/ 506643 h 3616391"/>
              <a:gd name="connsiteX1726" fmla="*/ 9974316 w 11761853"/>
              <a:gd name="connsiteY1726" fmla="*/ 518921 h 3616391"/>
              <a:gd name="connsiteX1727" fmla="*/ 9933254 w 11761853"/>
              <a:gd name="connsiteY1727" fmla="*/ 545055 h 3616391"/>
              <a:gd name="connsiteX1728" fmla="*/ 9896237 w 11761853"/>
              <a:gd name="connsiteY1728" fmla="*/ 567280 h 3616391"/>
              <a:gd name="connsiteX1729" fmla="*/ 9913084 w 11761853"/>
              <a:gd name="connsiteY1729" fmla="*/ 567114 h 3616391"/>
              <a:gd name="connsiteX1730" fmla="*/ 9914063 w 11761853"/>
              <a:gd name="connsiteY1730" fmla="*/ 568020 h 3616391"/>
              <a:gd name="connsiteX1731" fmla="*/ 9957827 w 11761853"/>
              <a:gd name="connsiteY1731" fmla="*/ 542817 h 3616391"/>
              <a:gd name="connsiteX1732" fmla="*/ 10040234 w 11761853"/>
              <a:gd name="connsiteY1732" fmla="*/ 496451 h 3616391"/>
              <a:gd name="connsiteX1733" fmla="*/ 10031018 w 11761853"/>
              <a:gd name="connsiteY1733" fmla="*/ 509804 h 3616391"/>
              <a:gd name="connsiteX1734" fmla="*/ 10009670 w 11761853"/>
              <a:gd name="connsiteY1734" fmla="*/ 523603 h 3616391"/>
              <a:gd name="connsiteX1735" fmla="*/ 9933196 w 11761853"/>
              <a:gd name="connsiteY1735" fmla="*/ 583919 h 3616391"/>
              <a:gd name="connsiteX1736" fmla="*/ 9872926 w 11761853"/>
              <a:gd name="connsiteY1736" fmla="*/ 617779 h 3616391"/>
              <a:gd name="connsiteX1737" fmla="*/ 9911029 w 11761853"/>
              <a:gd name="connsiteY1737" fmla="*/ 610406 h 3616391"/>
              <a:gd name="connsiteX1738" fmla="*/ 9960961 w 11761853"/>
              <a:gd name="connsiteY1738" fmla="*/ 583367 h 3616391"/>
              <a:gd name="connsiteX1739" fmla="*/ 9926510 w 11761853"/>
              <a:gd name="connsiteY1739" fmla="*/ 607224 h 3616391"/>
              <a:gd name="connsiteX1740" fmla="*/ 9990822 w 11761853"/>
              <a:gd name="connsiteY1740" fmla="*/ 588571 h 3616391"/>
              <a:gd name="connsiteX1741" fmla="*/ 10123787 w 11761853"/>
              <a:gd name="connsiteY1741" fmla="*/ 553451 h 3616391"/>
              <a:gd name="connsiteX1742" fmla="*/ 10139271 w 11761853"/>
              <a:gd name="connsiteY1742" fmla="*/ 550237 h 3616391"/>
              <a:gd name="connsiteX1743" fmla="*/ 10138480 w 11761853"/>
              <a:gd name="connsiteY1743" fmla="*/ 550798 h 3616391"/>
              <a:gd name="connsiteX1744" fmla="*/ 10063969 w 11761853"/>
              <a:gd name="connsiteY1744" fmla="*/ 594453 h 3616391"/>
              <a:gd name="connsiteX1745" fmla="*/ 10109463 w 11761853"/>
              <a:gd name="connsiteY1745" fmla="*/ 574727 h 3616391"/>
              <a:gd name="connsiteX1746" fmla="*/ 10145331 w 11761853"/>
              <a:gd name="connsiteY1746" fmla="*/ 554071 h 3616391"/>
              <a:gd name="connsiteX1747" fmla="*/ 10161282 w 11761853"/>
              <a:gd name="connsiteY1747" fmla="*/ 545669 h 3616391"/>
              <a:gd name="connsiteX1748" fmla="*/ 10218076 w 11761853"/>
              <a:gd name="connsiteY1748" fmla="*/ 533880 h 3616391"/>
              <a:gd name="connsiteX1749" fmla="*/ 10217680 w 11761853"/>
              <a:gd name="connsiteY1749" fmla="*/ 538558 h 3616391"/>
              <a:gd name="connsiteX1750" fmla="*/ 10223427 w 11761853"/>
              <a:gd name="connsiteY1750" fmla="*/ 534871 h 3616391"/>
              <a:gd name="connsiteX1751" fmla="*/ 10236366 w 11761853"/>
              <a:gd name="connsiteY1751" fmla="*/ 530084 h 3616391"/>
              <a:gd name="connsiteX1752" fmla="*/ 10278816 w 11761853"/>
              <a:gd name="connsiteY1752" fmla="*/ 521273 h 3616391"/>
              <a:gd name="connsiteX1753" fmla="*/ 10264896 w 11761853"/>
              <a:gd name="connsiteY1753" fmla="*/ 529434 h 3616391"/>
              <a:gd name="connsiteX1754" fmla="*/ 10260018 w 11761853"/>
              <a:gd name="connsiteY1754" fmla="*/ 535431 h 3616391"/>
              <a:gd name="connsiteX1755" fmla="*/ 10264896 w 11761853"/>
              <a:gd name="connsiteY1755" fmla="*/ 529434 h 3616391"/>
              <a:gd name="connsiteX1756" fmla="*/ 10268867 w 11761853"/>
              <a:gd name="connsiteY1756" fmla="*/ 538865 h 3616391"/>
              <a:gd name="connsiteX1757" fmla="*/ 10225878 w 11761853"/>
              <a:gd name="connsiteY1757" fmla="*/ 553114 h 3616391"/>
              <a:gd name="connsiteX1758" fmla="*/ 10189164 w 11761853"/>
              <a:gd name="connsiteY1758" fmla="*/ 562186 h 3616391"/>
              <a:gd name="connsiteX1759" fmla="*/ 10185510 w 11761853"/>
              <a:gd name="connsiteY1759" fmla="*/ 559448 h 3616391"/>
              <a:gd name="connsiteX1760" fmla="*/ 10184291 w 11761853"/>
              <a:gd name="connsiteY1760" fmla="*/ 558534 h 3616391"/>
              <a:gd name="connsiteX1761" fmla="*/ 10184832 w 11761853"/>
              <a:gd name="connsiteY1761" fmla="*/ 558940 h 3616391"/>
              <a:gd name="connsiteX1762" fmla="*/ 10185510 w 11761853"/>
              <a:gd name="connsiteY1762" fmla="*/ 559448 h 3616391"/>
              <a:gd name="connsiteX1763" fmla="*/ 10187539 w 11761853"/>
              <a:gd name="connsiteY1763" fmla="*/ 560969 h 3616391"/>
              <a:gd name="connsiteX1764" fmla="*/ 10189164 w 11761853"/>
              <a:gd name="connsiteY1764" fmla="*/ 562186 h 3616391"/>
              <a:gd name="connsiteX1765" fmla="*/ 10225878 w 11761853"/>
              <a:gd name="connsiteY1765" fmla="*/ 553114 h 3616391"/>
              <a:gd name="connsiteX1766" fmla="*/ 10271112 w 11761853"/>
              <a:gd name="connsiteY1766" fmla="*/ 545054 h 3616391"/>
              <a:gd name="connsiteX1767" fmla="*/ 10250144 w 11761853"/>
              <a:gd name="connsiteY1767" fmla="*/ 559310 h 3616391"/>
              <a:gd name="connsiteX1768" fmla="*/ 10241493 w 11761853"/>
              <a:gd name="connsiteY1768" fmla="*/ 565887 h 3616391"/>
              <a:gd name="connsiteX1769" fmla="*/ 10098900 w 11761853"/>
              <a:gd name="connsiteY1769" fmla="*/ 601137 h 3616391"/>
              <a:gd name="connsiteX1770" fmla="*/ 9959912 w 11761853"/>
              <a:gd name="connsiteY1770" fmla="*/ 639684 h 3616391"/>
              <a:gd name="connsiteX1771" fmla="*/ 9949981 w 11761853"/>
              <a:gd name="connsiteY1771" fmla="*/ 642877 h 3616391"/>
              <a:gd name="connsiteX1772" fmla="*/ 9915505 w 11761853"/>
              <a:gd name="connsiteY1772" fmla="*/ 663939 h 3616391"/>
              <a:gd name="connsiteX1773" fmla="*/ 9949778 w 11761853"/>
              <a:gd name="connsiteY1773" fmla="*/ 657723 h 3616391"/>
              <a:gd name="connsiteX1774" fmla="*/ 9982854 w 11761853"/>
              <a:gd name="connsiteY1774" fmla="*/ 638223 h 3616391"/>
              <a:gd name="connsiteX1775" fmla="*/ 9983454 w 11761853"/>
              <a:gd name="connsiteY1775" fmla="*/ 637865 h 3616391"/>
              <a:gd name="connsiteX1776" fmla="*/ 10000228 w 11761853"/>
              <a:gd name="connsiteY1776" fmla="*/ 632223 h 3616391"/>
              <a:gd name="connsiteX1777" fmla="*/ 10007180 w 11761853"/>
              <a:gd name="connsiteY1777" fmla="*/ 628703 h 3616391"/>
              <a:gd name="connsiteX1778" fmla="*/ 10006759 w 11761853"/>
              <a:gd name="connsiteY1778" fmla="*/ 642440 h 3616391"/>
              <a:gd name="connsiteX1779" fmla="*/ 10024925 w 11761853"/>
              <a:gd name="connsiteY1779" fmla="*/ 638245 h 3616391"/>
              <a:gd name="connsiteX1780" fmla="*/ 10037027 w 11761853"/>
              <a:gd name="connsiteY1780" fmla="*/ 642413 h 3616391"/>
              <a:gd name="connsiteX1781" fmla="*/ 10025884 w 11761853"/>
              <a:gd name="connsiteY1781" fmla="*/ 647032 h 3616391"/>
              <a:gd name="connsiteX1782" fmla="*/ 10041499 w 11761853"/>
              <a:gd name="connsiteY1782" fmla="*/ 642730 h 3616391"/>
              <a:gd name="connsiteX1783" fmla="*/ 10062931 w 11761853"/>
              <a:gd name="connsiteY1783" fmla="*/ 639617 h 3616391"/>
              <a:gd name="connsiteX1784" fmla="*/ 10081045 w 11761853"/>
              <a:gd name="connsiteY1784" fmla="*/ 648949 h 3616391"/>
              <a:gd name="connsiteX1785" fmla="*/ 10086902 w 11761853"/>
              <a:gd name="connsiteY1785" fmla="*/ 647917 h 3616391"/>
              <a:gd name="connsiteX1786" fmla="*/ 10091930 w 11761853"/>
              <a:gd name="connsiteY1786" fmla="*/ 645735 h 3616391"/>
              <a:gd name="connsiteX1787" fmla="*/ 10099961 w 11761853"/>
              <a:gd name="connsiteY1787" fmla="*/ 644635 h 3616391"/>
              <a:gd name="connsiteX1788" fmla="*/ 10101006 w 11761853"/>
              <a:gd name="connsiteY1788" fmla="*/ 645713 h 3616391"/>
              <a:gd name="connsiteX1789" fmla="*/ 10104329 w 11761853"/>
              <a:gd name="connsiteY1789" fmla="*/ 644036 h 3616391"/>
              <a:gd name="connsiteX1790" fmla="*/ 10099961 w 11761853"/>
              <a:gd name="connsiteY1790" fmla="*/ 644635 h 3616391"/>
              <a:gd name="connsiteX1791" fmla="*/ 10098335 w 11761853"/>
              <a:gd name="connsiteY1791" fmla="*/ 642956 h 3616391"/>
              <a:gd name="connsiteX1792" fmla="*/ 10125746 w 11761853"/>
              <a:gd name="connsiteY1792" fmla="*/ 644856 h 3616391"/>
              <a:gd name="connsiteX1793" fmla="*/ 10027030 w 11761853"/>
              <a:gd name="connsiteY1793" fmla="*/ 671093 h 3616391"/>
              <a:gd name="connsiteX1794" fmla="*/ 10019446 w 11761853"/>
              <a:gd name="connsiteY1794" fmla="*/ 679086 h 3616391"/>
              <a:gd name="connsiteX1795" fmla="*/ 10017407 w 11761853"/>
              <a:gd name="connsiteY1795" fmla="*/ 681235 h 3616391"/>
              <a:gd name="connsiteX1796" fmla="*/ 10017555 w 11761853"/>
              <a:gd name="connsiteY1796" fmla="*/ 681230 h 3616391"/>
              <a:gd name="connsiteX1797" fmla="*/ 10039401 w 11761853"/>
              <a:gd name="connsiteY1797" fmla="*/ 677858 h 3616391"/>
              <a:gd name="connsiteX1798" fmla="*/ 9999428 w 11761853"/>
              <a:gd name="connsiteY1798" fmla="*/ 694241 h 3616391"/>
              <a:gd name="connsiteX1799" fmla="*/ 9966713 w 11761853"/>
              <a:gd name="connsiteY1799" fmla="*/ 714766 h 3616391"/>
              <a:gd name="connsiteX1800" fmla="*/ 10011925 w 11761853"/>
              <a:gd name="connsiteY1800" fmla="*/ 703320 h 3616391"/>
              <a:gd name="connsiteX1801" fmla="*/ 10052147 w 11761853"/>
              <a:gd name="connsiteY1801" fmla="*/ 693371 h 3616391"/>
              <a:gd name="connsiteX1802" fmla="*/ 10077874 w 11761853"/>
              <a:gd name="connsiteY1802" fmla="*/ 687722 h 3616391"/>
              <a:gd name="connsiteX1803" fmla="*/ 10071140 w 11761853"/>
              <a:gd name="connsiteY1803" fmla="*/ 691561 h 3616391"/>
              <a:gd name="connsiteX1804" fmla="*/ 10023711 w 11761853"/>
              <a:gd name="connsiteY1804" fmla="*/ 721326 h 3616391"/>
              <a:gd name="connsiteX1805" fmla="*/ 9996955 w 11761853"/>
              <a:gd name="connsiteY1805" fmla="*/ 733388 h 3616391"/>
              <a:gd name="connsiteX1806" fmla="*/ 10000432 w 11761853"/>
              <a:gd name="connsiteY1806" fmla="*/ 735857 h 3616391"/>
              <a:gd name="connsiteX1807" fmla="*/ 10000600 w 11761853"/>
              <a:gd name="connsiteY1807" fmla="*/ 735830 h 3616391"/>
              <a:gd name="connsiteX1808" fmla="*/ 9998553 w 11761853"/>
              <a:gd name="connsiteY1808" fmla="*/ 737115 h 3616391"/>
              <a:gd name="connsiteX1809" fmla="*/ 9998418 w 11761853"/>
              <a:gd name="connsiteY1809" fmla="*/ 737193 h 3616391"/>
              <a:gd name="connsiteX1810" fmla="*/ 10004198 w 11761853"/>
              <a:gd name="connsiteY1810" fmla="*/ 735777 h 3616391"/>
              <a:gd name="connsiteX1811" fmla="*/ 10213599 w 11761853"/>
              <a:gd name="connsiteY1811" fmla="*/ 686470 h 3616391"/>
              <a:gd name="connsiteX1812" fmla="*/ 10227554 w 11761853"/>
              <a:gd name="connsiteY1812" fmla="*/ 683201 h 3616391"/>
              <a:gd name="connsiteX1813" fmla="*/ 10214980 w 11761853"/>
              <a:gd name="connsiteY1813" fmla="*/ 693528 h 3616391"/>
              <a:gd name="connsiteX1814" fmla="*/ 10210895 w 11761853"/>
              <a:gd name="connsiteY1814" fmla="*/ 697468 h 3616391"/>
              <a:gd name="connsiteX1815" fmla="*/ 10167594 w 11761853"/>
              <a:gd name="connsiteY1815" fmla="*/ 709045 h 3616391"/>
              <a:gd name="connsiteX1816" fmla="*/ 10055023 w 11761853"/>
              <a:gd name="connsiteY1816" fmla="*/ 738857 h 3616391"/>
              <a:gd name="connsiteX1817" fmla="*/ 10047973 w 11761853"/>
              <a:gd name="connsiteY1817" fmla="*/ 765915 h 3616391"/>
              <a:gd name="connsiteX1818" fmla="*/ 10044483 w 11761853"/>
              <a:gd name="connsiteY1818" fmla="*/ 767945 h 3616391"/>
              <a:gd name="connsiteX1819" fmla="*/ 10044478 w 11761853"/>
              <a:gd name="connsiteY1819" fmla="*/ 767962 h 3616391"/>
              <a:gd name="connsiteX1820" fmla="*/ 10041693 w 11761853"/>
              <a:gd name="connsiteY1820" fmla="*/ 777452 h 3616391"/>
              <a:gd name="connsiteX1821" fmla="*/ 10034420 w 11761853"/>
              <a:gd name="connsiteY1821" fmla="*/ 783007 h 3616391"/>
              <a:gd name="connsiteX1822" fmla="*/ 10057019 w 11761853"/>
              <a:gd name="connsiteY1822" fmla="*/ 784370 h 3616391"/>
              <a:gd name="connsiteX1823" fmla="*/ 10092138 w 11761853"/>
              <a:gd name="connsiteY1823" fmla="*/ 776166 h 3616391"/>
              <a:gd name="connsiteX1824" fmla="*/ 10096689 w 11761853"/>
              <a:gd name="connsiteY1824" fmla="*/ 774823 h 3616391"/>
              <a:gd name="connsiteX1825" fmla="*/ 9988181 w 11761853"/>
              <a:gd name="connsiteY1825" fmla="*/ 839740 h 3616391"/>
              <a:gd name="connsiteX1826" fmla="*/ 9986767 w 11761853"/>
              <a:gd name="connsiteY1826" fmla="*/ 848102 h 3616391"/>
              <a:gd name="connsiteX1827" fmla="*/ 10077692 w 11761853"/>
              <a:gd name="connsiteY1827" fmla="*/ 799315 h 3616391"/>
              <a:gd name="connsiteX1828" fmla="*/ 10043432 w 11761853"/>
              <a:gd name="connsiteY1828" fmla="*/ 824144 h 3616391"/>
              <a:gd name="connsiteX1829" fmla="*/ 10016622 w 11761853"/>
              <a:gd name="connsiteY1829" fmla="*/ 840197 h 3616391"/>
              <a:gd name="connsiteX1830" fmla="*/ 10011746 w 11761853"/>
              <a:gd name="connsiteY1830" fmla="*/ 842061 h 3616391"/>
              <a:gd name="connsiteX1831" fmla="*/ 9991858 w 11761853"/>
              <a:gd name="connsiteY1831" fmla="*/ 851681 h 3616391"/>
              <a:gd name="connsiteX1832" fmla="*/ 9995092 w 11761853"/>
              <a:gd name="connsiteY1832" fmla="*/ 853055 h 3616391"/>
              <a:gd name="connsiteX1833" fmla="*/ 9987721 w 11761853"/>
              <a:gd name="connsiteY1833" fmla="*/ 857446 h 3616391"/>
              <a:gd name="connsiteX1834" fmla="*/ 9989915 w 11761853"/>
              <a:gd name="connsiteY1834" fmla="*/ 856980 h 3616391"/>
              <a:gd name="connsiteX1835" fmla="*/ 9986573 w 11761853"/>
              <a:gd name="connsiteY1835" fmla="*/ 858860 h 3616391"/>
              <a:gd name="connsiteX1836" fmla="*/ 9969982 w 11761853"/>
              <a:gd name="connsiteY1836" fmla="*/ 868264 h 3616391"/>
              <a:gd name="connsiteX1837" fmla="*/ 9937566 w 11761853"/>
              <a:gd name="connsiteY1837" fmla="*/ 891442 h 3616391"/>
              <a:gd name="connsiteX1838" fmla="*/ 9937566 w 11761853"/>
              <a:gd name="connsiteY1838" fmla="*/ 891442 h 3616391"/>
              <a:gd name="connsiteX1839" fmla="*/ 9960453 w 11761853"/>
              <a:gd name="connsiteY1839" fmla="*/ 879031 h 3616391"/>
              <a:gd name="connsiteX1840" fmla="*/ 10008082 w 11761853"/>
              <a:gd name="connsiteY1840" fmla="*/ 853201 h 3616391"/>
              <a:gd name="connsiteX1841" fmla="*/ 10012185 w 11761853"/>
              <a:gd name="connsiteY1841" fmla="*/ 852938 h 3616391"/>
              <a:gd name="connsiteX1842" fmla="*/ 10021819 w 11761853"/>
              <a:gd name="connsiteY1842" fmla="*/ 852994 h 3616391"/>
              <a:gd name="connsiteX1843" fmla="*/ 9961656 w 11761853"/>
              <a:gd name="connsiteY1843" fmla="*/ 880336 h 3616391"/>
              <a:gd name="connsiteX1844" fmla="*/ 10011715 w 11761853"/>
              <a:gd name="connsiteY1844" fmla="*/ 865186 h 3616391"/>
              <a:gd name="connsiteX1845" fmla="*/ 10061776 w 11761853"/>
              <a:gd name="connsiteY1845" fmla="*/ 850038 h 3616391"/>
              <a:gd name="connsiteX1846" fmla="*/ 10034301 w 11761853"/>
              <a:gd name="connsiteY1846" fmla="*/ 875500 h 3616391"/>
              <a:gd name="connsiteX1847" fmla="*/ 10109375 w 11761853"/>
              <a:gd name="connsiteY1847" fmla="*/ 864338 h 3616391"/>
              <a:gd name="connsiteX1848" fmla="*/ 10016912 w 11761853"/>
              <a:gd name="connsiteY1848" fmla="*/ 902946 h 3616391"/>
              <a:gd name="connsiteX1849" fmla="*/ 9986682 w 11761853"/>
              <a:gd name="connsiteY1849" fmla="*/ 912816 h 3616391"/>
              <a:gd name="connsiteX1850" fmla="*/ 9979193 w 11761853"/>
              <a:gd name="connsiteY1850" fmla="*/ 916068 h 3616391"/>
              <a:gd name="connsiteX1851" fmla="*/ 9976202 w 11761853"/>
              <a:gd name="connsiteY1851" fmla="*/ 919084 h 3616391"/>
              <a:gd name="connsiteX1852" fmla="*/ 9966659 w 11761853"/>
              <a:gd name="connsiteY1852" fmla="*/ 922357 h 3616391"/>
              <a:gd name="connsiteX1853" fmla="*/ 9966786 w 11761853"/>
              <a:gd name="connsiteY1853" fmla="*/ 921455 h 3616391"/>
              <a:gd name="connsiteX1854" fmla="*/ 9956754 w 11761853"/>
              <a:gd name="connsiteY1854" fmla="*/ 925811 h 3616391"/>
              <a:gd name="connsiteX1855" fmla="*/ 9955096 w 11761853"/>
              <a:gd name="connsiteY1855" fmla="*/ 924013 h 3616391"/>
              <a:gd name="connsiteX1856" fmla="*/ 9954544 w 11761853"/>
              <a:gd name="connsiteY1856" fmla="*/ 923413 h 3616391"/>
              <a:gd name="connsiteX1857" fmla="*/ 9954788 w 11761853"/>
              <a:gd name="connsiteY1857" fmla="*/ 923679 h 3616391"/>
              <a:gd name="connsiteX1858" fmla="*/ 9955096 w 11761853"/>
              <a:gd name="connsiteY1858" fmla="*/ 924013 h 3616391"/>
              <a:gd name="connsiteX1859" fmla="*/ 9956016 w 11761853"/>
              <a:gd name="connsiteY1859" fmla="*/ 925011 h 3616391"/>
              <a:gd name="connsiteX1860" fmla="*/ 9956754 w 11761853"/>
              <a:gd name="connsiteY1860" fmla="*/ 925811 h 3616391"/>
              <a:gd name="connsiteX1861" fmla="*/ 9965257 w 11761853"/>
              <a:gd name="connsiteY1861" fmla="*/ 926411 h 3616391"/>
              <a:gd name="connsiteX1862" fmla="*/ 9976482 w 11761853"/>
              <a:gd name="connsiteY1862" fmla="*/ 920264 h 3616391"/>
              <a:gd name="connsiteX1863" fmla="*/ 9983409 w 11761853"/>
              <a:gd name="connsiteY1863" fmla="*/ 918749 h 3616391"/>
              <a:gd name="connsiteX1864" fmla="*/ 10008990 w 11761853"/>
              <a:gd name="connsiteY1864" fmla="*/ 912151 h 3616391"/>
              <a:gd name="connsiteX1865" fmla="*/ 10016930 w 11761853"/>
              <a:gd name="connsiteY1865" fmla="*/ 908543 h 3616391"/>
              <a:gd name="connsiteX1866" fmla="*/ 10031840 w 11761853"/>
              <a:gd name="connsiteY1866" fmla="*/ 905697 h 3616391"/>
              <a:gd name="connsiteX1867" fmla="*/ 10032349 w 11761853"/>
              <a:gd name="connsiteY1867" fmla="*/ 906148 h 3616391"/>
              <a:gd name="connsiteX1868" fmla="*/ 10051450 w 11761853"/>
              <a:gd name="connsiteY1868" fmla="*/ 901507 h 3616391"/>
              <a:gd name="connsiteX1869" fmla="*/ 10081290 w 11761853"/>
              <a:gd name="connsiteY1869" fmla="*/ 894280 h 3616391"/>
              <a:gd name="connsiteX1870" fmla="*/ 10089590 w 11761853"/>
              <a:gd name="connsiteY1870" fmla="*/ 893051 h 3616391"/>
              <a:gd name="connsiteX1871" fmla="*/ 10093897 w 11761853"/>
              <a:gd name="connsiteY1871" fmla="*/ 890198 h 3616391"/>
              <a:gd name="connsiteX1872" fmla="*/ 10118795 w 11761853"/>
              <a:gd name="connsiteY1872" fmla="*/ 885151 h 3616391"/>
              <a:gd name="connsiteX1873" fmla="*/ 10106491 w 11761853"/>
              <a:gd name="connsiteY1873" fmla="*/ 895110 h 3616391"/>
              <a:gd name="connsiteX1874" fmla="*/ 10096468 w 11761853"/>
              <a:gd name="connsiteY1874" fmla="*/ 900656 h 3616391"/>
              <a:gd name="connsiteX1875" fmla="*/ 10099242 w 11761853"/>
              <a:gd name="connsiteY1875" fmla="*/ 899654 h 3616391"/>
              <a:gd name="connsiteX1876" fmla="*/ 10110000 w 11761853"/>
              <a:gd name="connsiteY1876" fmla="*/ 902988 h 3616391"/>
              <a:gd name="connsiteX1877" fmla="*/ 10174165 w 11761853"/>
              <a:gd name="connsiteY1877" fmla="*/ 865026 h 3616391"/>
              <a:gd name="connsiteX1878" fmla="*/ 10217783 w 11761853"/>
              <a:gd name="connsiteY1878" fmla="*/ 847607 h 3616391"/>
              <a:gd name="connsiteX1879" fmla="*/ 10205154 w 11761853"/>
              <a:gd name="connsiteY1879" fmla="*/ 855632 h 3616391"/>
              <a:gd name="connsiteX1880" fmla="*/ 10185191 w 11761853"/>
              <a:gd name="connsiteY1880" fmla="*/ 862006 h 3616391"/>
              <a:gd name="connsiteX1881" fmla="*/ 10169092 w 11761853"/>
              <a:gd name="connsiteY1881" fmla="*/ 869327 h 3616391"/>
              <a:gd name="connsiteX1882" fmla="*/ 10174935 w 11761853"/>
              <a:gd name="connsiteY1882" fmla="*/ 873097 h 3616391"/>
              <a:gd name="connsiteX1883" fmla="*/ 10170284 w 11761853"/>
              <a:gd name="connsiteY1883" fmla="*/ 875668 h 3616391"/>
              <a:gd name="connsiteX1884" fmla="*/ 10132569 w 11761853"/>
              <a:gd name="connsiteY1884" fmla="*/ 899327 h 3616391"/>
              <a:gd name="connsiteX1885" fmla="*/ 10131110 w 11761853"/>
              <a:gd name="connsiteY1885" fmla="*/ 903455 h 3616391"/>
              <a:gd name="connsiteX1886" fmla="*/ 10143175 w 11761853"/>
              <a:gd name="connsiteY1886" fmla="*/ 902146 h 3616391"/>
              <a:gd name="connsiteX1887" fmla="*/ 10158965 w 11761853"/>
              <a:gd name="connsiteY1887" fmla="*/ 893007 h 3616391"/>
              <a:gd name="connsiteX1888" fmla="*/ 10193892 w 11761853"/>
              <a:gd name="connsiteY1888" fmla="*/ 871106 h 3616391"/>
              <a:gd name="connsiteX1889" fmla="*/ 10197983 w 11761853"/>
              <a:gd name="connsiteY1889" fmla="*/ 868884 h 3616391"/>
              <a:gd name="connsiteX1890" fmla="*/ 10198613 w 11761853"/>
              <a:gd name="connsiteY1890" fmla="*/ 868762 h 3616391"/>
              <a:gd name="connsiteX1891" fmla="*/ 10212737 w 11761853"/>
              <a:gd name="connsiteY1891" fmla="*/ 864543 h 3616391"/>
              <a:gd name="connsiteX1892" fmla="*/ 10161001 w 11761853"/>
              <a:gd name="connsiteY1892" fmla="*/ 896967 h 3616391"/>
              <a:gd name="connsiteX1893" fmla="*/ 10177137 w 11761853"/>
              <a:gd name="connsiteY1893" fmla="*/ 891551 h 3616391"/>
              <a:gd name="connsiteX1894" fmla="*/ 10209652 w 11761853"/>
              <a:gd name="connsiteY1894" fmla="*/ 881372 h 3616391"/>
              <a:gd name="connsiteX1895" fmla="*/ 10243983 w 11761853"/>
              <a:gd name="connsiteY1895" fmla="*/ 864319 h 3616391"/>
              <a:gd name="connsiteX1896" fmla="*/ 10223434 w 11761853"/>
              <a:gd name="connsiteY1896" fmla="*/ 877057 h 3616391"/>
              <a:gd name="connsiteX1897" fmla="*/ 10239510 w 11761853"/>
              <a:gd name="connsiteY1897" fmla="*/ 872024 h 3616391"/>
              <a:gd name="connsiteX1898" fmla="*/ 10301882 w 11761853"/>
              <a:gd name="connsiteY1898" fmla="*/ 855850 h 3616391"/>
              <a:gd name="connsiteX1899" fmla="*/ 10239449 w 11761853"/>
              <a:gd name="connsiteY1899" fmla="*/ 880733 h 3616391"/>
              <a:gd name="connsiteX1900" fmla="*/ 10179919 w 11761853"/>
              <a:gd name="connsiteY1900" fmla="*/ 904032 h 3616391"/>
              <a:gd name="connsiteX1901" fmla="*/ 10125249 w 11761853"/>
              <a:gd name="connsiteY1901" fmla="*/ 937921 h 3616391"/>
              <a:gd name="connsiteX1902" fmla="*/ 10129458 w 11761853"/>
              <a:gd name="connsiteY1902" fmla="*/ 936925 h 3616391"/>
              <a:gd name="connsiteX1903" fmla="*/ 10139540 w 11761853"/>
              <a:gd name="connsiteY1903" fmla="*/ 943380 h 3616391"/>
              <a:gd name="connsiteX1904" fmla="*/ 10139673 w 11761853"/>
              <a:gd name="connsiteY1904" fmla="*/ 943348 h 3616391"/>
              <a:gd name="connsiteX1905" fmla="*/ 10142660 w 11761853"/>
              <a:gd name="connsiteY1905" fmla="*/ 938490 h 3616391"/>
              <a:gd name="connsiteX1906" fmla="*/ 10148973 w 11761853"/>
              <a:gd name="connsiteY1906" fmla="*/ 938067 h 3616391"/>
              <a:gd name="connsiteX1907" fmla="*/ 10145435 w 11761853"/>
              <a:gd name="connsiteY1907" fmla="*/ 941966 h 3616391"/>
              <a:gd name="connsiteX1908" fmla="*/ 10167443 w 11761853"/>
              <a:gd name="connsiteY1908" fmla="*/ 936684 h 3616391"/>
              <a:gd name="connsiteX1909" fmla="*/ 10192023 w 11761853"/>
              <a:gd name="connsiteY1909" fmla="*/ 926379 h 3616391"/>
              <a:gd name="connsiteX1910" fmla="*/ 10244501 w 11761853"/>
              <a:gd name="connsiteY1910" fmla="*/ 913853 h 3616391"/>
              <a:gd name="connsiteX1911" fmla="*/ 10234402 w 11761853"/>
              <a:gd name="connsiteY1911" fmla="*/ 921569 h 3616391"/>
              <a:gd name="connsiteX1912" fmla="*/ 10246900 w 11761853"/>
              <a:gd name="connsiteY1912" fmla="*/ 930648 h 3616391"/>
              <a:gd name="connsiteX1913" fmla="*/ 10149193 w 11761853"/>
              <a:gd name="connsiteY1913" fmla="*/ 968048 h 3616391"/>
              <a:gd name="connsiteX1914" fmla="*/ 10220998 w 11761853"/>
              <a:gd name="connsiteY1914" fmla="*/ 954154 h 3616391"/>
              <a:gd name="connsiteX1915" fmla="*/ 10224047 w 11761853"/>
              <a:gd name="connsiteY1915" fmla="*/ 953449 h 3616391"/>
              <a:gd name="connsiteX1916" fmla="*/ 10194745 w 11761853"/>
              <a:gd name="connsiteY1916" fmla="*/ 973520 h 3616391"/>
              <a:gd name="connsiteX1917" fmla="*/ 10199928 w 11761853"/>
              <a:gd name="connsiteY1917" fmla="*/ 972208 h 3616391"/>
              <a:gd name="connsiteX1918" fmla="*/ 10240533 w 11761853"/>
              <a:gd name="connsiteY1918" fmla="*/ 950053 h 3616391"/>
              <a:gd name="connsiteX1919" fmla="*/ 10252385 w 11761853"/>
              <a:gd name="connsiteY1919" fmla="*/ 951049 h 3616391"/>
              <a:gd name="connsiteX1920" fmla="*/ 10229104 w 11761853"/>
              <a:gd name="connsiteY1920" fmla="*/ 962133 h 3616391"/>
              <a:gd name="connsiteX1921" fmla="*/ 10280984 w 11761853"/>
              <a:gd name="connsiteY1921" fmla="*/ 951716 h 3616391"/>
              <a:gd name="connsiteX1922" fmla="*/ 10282282 w 11761853"/>
              <a:gd name="connsiteY1922" fmla="*/ 951389 h 3616391"/>
              <a:gd name="connsiteX1923" fmla="*/ 10331538 w 11761853"/>
              <a:gd name="connsiteY1923" fmla="*/ 936586 h 3616391"/>
              <a:gd name="connsiteX1924" fmla="*/ 10432160 w 11761853"/>
              <a:gd name="connsiteY1924" fmla="*/ 909070 h 3616391"/>
              <a:gd name="connsiteX1925" fmla="*/ 10443977 w 11761853"/>
              <a:gd name="connsiteY1925" fmla="*/ 906528 h 3616391"/>
              <a:gd name="connsiteX1926" fmla="*/ 10443420 w 11761853"/>
              <a:gd name="connsiteY1926" fmla="*/ 906957 h 3616391"/>
              <a:gd name="connsiteX1927" fmla="*/ 10389780 w 11761853"/>
              <a:gd name="connsiteY1927" fmla="*/ 940494 h 3616391"/>
              <a:gd name="connsiteX1928" fmla="*/ 10423324 w 11761853"/>
              <a:gd name="connsiteY1928" fmla="*/ 925254 h 3616391"/>
              <a:gd name="connsiteX1929" fmla="*/ 10449188 w 11761853"/>
              <a:gd name="connsiteY1929" fmla="*/ 909381 h 3616391"/>
              <a:gd name="connsiteX1930" fmla="*/ 10460777 w 11761853"/>
              <a:gd name="connsiteY1930" fmla="*/ 902915 h 3616391"/>
              <a:gd name="connsiteX1931" fmla="*/ 10504123 w 11761853"/>
              <a:gd name="connsiteY1931" fmla="*/ 893590 h 3616391"/>
              <a:gd name="connsiteX1932" fmla="*/ 10504347 w 11761853"/>
              <a:gd name="connsiteY1932" fmla="*/ 897127 h 3616391"/>
              <a:gd name="connsiteX1933" fmla="*/ 10508448 w 11761853"/>
              <a:gd name="connsiteY1933" fmla="*/ 894300 h 3616391"/>
              <a:gd name="connsiteX1934" fmla="*/ 10518084 w 11761853"/>
              <a:gd name="connsiteY1934" fmla="*/ 890586 h 3616391"/>
              <a:gd name="connsiteX1935" fmla="*/ 10550482 w 11761853"/>
              <a:gd name="connsiteY1935" fmla="*/ 883618 h 3616391"/>
              <a:gd name="connsiteX1936" fmla="*/ 10540462 w 11761853"/>
              <a:gd name="connsiteY1936" fmla="*/ 889887 h 3616391"/>
              <a:gd name="connsiteX1937" fmla="*/ 10537310 w 11761853"/>
              <a:gd name="connsiteY1937" fmla="*/ 894452 h 3616391"/>
              <a:gd name="connsiteX1938" fmla="*/ 10540462 w 11761853"/>
              <a:gd name="connsiteY1938" fmla="*/ 889887 h 3616391"/>
              <a:gd name="connsiteX1939" fmla="*/ 10544669 w 11761853"/>
              <a:gd name="connsiteY1939" fmla="*/ 896985 h 3616391"/>
              <a:gd name="connsiteX1940" fmla="*/ 10512467 w 11761853"/>
              <a:gd name="connsiteY1940" fmla="*/ 908068 h 3616391"/>
              <a:gd name="connsiteX1941" fmla="*/ 10547142 w 11761853"/>
              <a:gd name="connsiteY1941" fmla="*/ 901644 h 3616391"/>
              <a:gd name="connsiteX1942" fmla="*/ 10532276 w 11761853"/>
              <a:gd name="connsiteY1942" fmla="*/ 912572 h 3616391"/>
              <a:gd name="connsiteX1943" fmla="*/ 10526221 w 11761853"/>
              <a:gd name="connsiteY1943" fmla="*/ 917606 h 3616391"/>
              <a:gd name="connsiteX1944" fmla="*/ 10418037 w 11761853"/>
              <a:gd name="connsiteY1944" fmla="*/ 945291 h 3616391"/>
              <a:gd name="connsiteX1945" fmla="*/ 10209266 w 11761853"/>
              <a:gd name="connsiteY1945" fmla="*/ 1010076 h 3616391"/>
              <a:gd name="connsiteX1946" fmla="*/ 10128922 w 11761853"/>
              <a:gd name="connsiteY1946" fmla="*/ 1038679 h 3616391"/>
              <a:gd name="connsiteX1947" fmla="*/ 10139413 w 11761853"/>
              <a:gd name="connsiteY1947" fmla="*/ 1040348 h 3616391"/>
              <a:gd name="connsiteX1948" fmla="*/ 10158516 w 11761853"/>
              <a:gd name="connsiteY1948" fmla="*/ 1035267 h 3616391"/>
              <a:gd name="connsiteX1949" fmla="*/ 10168603 w 11761853"/>
              <a:gd name="connsiteY1949" fmla="*/ 1029127 h 3616391"/>
              <a:gd name="connsiteX1950" fmla="*/ 10185509 w 11761853"/>
              <a:gd name="connsiteY1950" fmla="*/ 1022883 h 3616391"/>
              <a:gd name="connsiteX1951" fmla="*/ 10185328 w 11761853"/>
              <a:gd name="connsiteY1951" fmla="*/ 1026353 h 3616391"/>
              <a:gd name="connsiteX1952" fmla="*/ 10183516 w 11761853"/>
              <a:gd name="connsiteY1952" fmla="*/ 1027322 h 3616391"/>
              <a:gd name="connsiteX1953" fmla="*/ 10185128 w 11761853"/>
              <a:gd name="connsiteY1953" fmla="*/ 1026785 h 3616391"/>
              <a:gd name="connsiteX1954" fmla="*/ 10185328 w 11761853"/>
              <a:gd name="connsiteY1954" fmla="*/ 1026353 h 3616391"/>
              <a:gd name="connsiteX1955" fmla="*/ 10240083 w 11761853"/>
              <a:gd name="connsiteY1955" fmla="*/ 1002922 h 3616391"/>
              <a:gd name="connsiteX1956" fmla="*/ 10234112 w 11761853"/>
              <a:gd name="connsiteY1956" fmla="*/ 1006843 h 3616391"/>
              <a:gd name="connsiteX1957" fmla="*/ 10231573 w 11761853"/>
              <a:gd name="connsiteY1957" fmla="*/ 1009993 h 3616391"/>
              <a:gd name="connsiteX1958" fmla="*/ 10244941 w 11761853"/>
              <a:gd name="connsiteY1958" fmla="*/ 1006209 h 3616391"/>
              <a:gd name="connsiteX1959" fmla="*/ 10309377 w 11761853"/>
              <a:gd name="connsiteY1959" fmla="*/ 988728 h 3616391"/>
              <a:gd name="connsiteX1960" fmla="*/ 10321880 w 11761853"/>
              <a:gd name="connsiteY1960" fmla="*/ 993331 h 3616391"/>
              <a:gd name="connsiteX1961" fmla="*/ 10394139 w 11761853"/>
              <a:gd name="connsiteY1961" fmla="*/ 974634 h 3616391"/>
              <a:gd name="connsiteX1962" fmla="*/ 10409466 w 11761853"/>
              <a:gd name="connsiteY1962" fmla="*/ 981554 h 3616391"/>
              <a:gd name="connsiteX1963" fmla="*/ 10413957 w 11761853"/>
              <a:gd name="connsiteY1963" fmla="*/ 980730 h 3616391"/>
              <a:gd name="connsiteX1964" fmla="*/ 10417663 w 11761853"/>
              <a:gd name="connsiteY1964" fmla="*/ 979045 h 3616391"/>
              <a:gd name="connsiteX1965" fmla="*/ 10423857 w 11761853"/>
              <a:gd name="connsiteY1965" fmla="*/ 978155 h 3616391"/>
              <a:gd name="connsiteX1966" fmla="*/ 10424805 w 11761853"/>
              <a:gd name="connsiteY1966" fmla="*/ 978962 h 3616391"/>
              <a:gd name="connsiteX1967" fmla="*/ 10427227 w 11761853"/>
              <a:gd name="connsiteY1967" fmla="*/ 977668 h 3616391"/>
              <a:gd name="connsiteX1968" fmla="*/ 10423857 w 11761853"/>
              <a:gd name="connsiteY1968" fmla="*/ 978155 h 3616391"/>
              <a:gd name="connsiteX1969" fmla="*/ 10422384 w 11761853"/>
              <a:gd name="connsiteY1969" fmla="*/ 976897 h 3616391"/>
              <a:gd name="connsiteX1970" fmla="*/ 10444175 w 11761853"/>
              <a:gd name="connsiteY1970" fmla="*/ 978132 h 3616391"/>
              <a:gd name="connsiteX1971" fmla="*/ 10369492 w 11761853"/>
              <a:gd name="connsiteY1971" fmla="*/ 998683 h 3616391"/>
              <a:gd name="connsiteX1972" fmla="*/ 10359387 w 11761853"/>
              <a:gd name="connsiteY1972" fmla="*/ 1010875 h 3616391"/>
              <a:gd name="connsiteX1973" fmla="*/ 10294382 w 11761853"/>
              <a:gd name="connsiteY1973" fmla="*/ 1037444 h 3616391"/>
              <a:gd name="connsiteX1974" fmla="*/ 10242656 w 11761853"/>
              <a:gd name="connsiteY1974" fmla="*/ 1052190 h 3616391"/>
              <a:gd name="connsiteX1975" fmla="*/ 10242586 w 11761853"/>
              <a:gd name="connsiteY1975" fmla="*/ 1052209 h 3616391"/>
              <a:gd name="connsiteX1976" fmla="*/ 10232777 w 11761853"/>
              <a:gd name="connsiteY1976" fmla="*/ 1060070 h 3616391"/>
              <a:gd name="connsiteX1977" fmla="*/ 10211086 w 11761853"/>
              <a:gd name="connsiteY1977" fmla="*/ 1074225 h 3616391"/>
              <a:gd name="connsiteX1978" fmla="*/ 10213526 w 11761853"/>
              <a:gd name="connsiteY1978" fmla="*/ 1075029 h 3616391"/>
              <a:gd name="connsiteX1979" fmla="*/ 10219268 w 11761853"/>
              <a:gd name="connsiteY1979" fmla="*/ 1076206 h 3616391"/>
              <a:gd name="connsiteX1980" fmla="*/ 10249137 w 11761853"/>
              <a:gd name="connsiteY1980" fmla="*/ 1072013 h 3616391"/>
              <a:gd name="connsiteX1981" fmla="*/ 10296769 w 11761853"/>
              <a:gd name="connsiteY1981" fmla="*/ 1063192 h 3616391"/>
              <a:gd name="connsiteX1982" fmla="*/ 10358935 w 11761853"/>
              <a:gd name="connsiteY1982" fmla="*/ 1047733 h 3616391"/>
              <a:gd name="connsiteX1983" fmla="*/ 10518087 w 11761853"/>
              <a:gd name="connsiteY1983" fmla="*/ 1008937 h 3616391"/>
              <a:gd name="connsiteX1984" fmla="*/ 10528695 w 11761853"/>
              <a:gd name="connsiteY1984" fmla="*/ 1006365 h 3616391"/>
              <a:gd name="connsiteX1985" fmla="*/ 10519984 w 11761853"/>
              <a:gd name="connsiteY1985" fmla="*/ 1014260 h 3616391"/>
              <a:gd name="connsiteX1986" fmla="*/ 10517218 w 11761853"/>
              <a:gd name="connsiteY1986" fmla="*/ 1017269 h 3616391"/>
              <a:gd name="connsiteX1987" fmla="*/ 10484468 w 11761853"/>
              <a:gd name="connsiteY1987" fmla="*/ 1026333 h 3616391"/>
              <a:gd name="connsiteX1988" fmla="*/ 10399289 w 11761853"/>
              <a:gd name="connsiteY1988" fmla="*/ 1049689 h 3616391"/>
              <a:gd name="connsiteX1989" fmla="*/ 10396839 w 11761853"/>
              <a:gd name="connsiteY1989" fmla="*/ 1070189 h 3616391"/>
              <a:gd name="connsiteX1990" fmla="*/ 10359291 w 11761853"/>
              <a:gd name="connsiteY1990" fmla="*/ 1084721 h 3616391"/>
              <a:gd name="connsiteX1991" fmla="*/ 10324158 w 11761853"/>
              <a:gd name="connsiteY1991" fmla="*/ 1102624 h 3616391"/>
              <a:gd name="connsiteX1992" fmla="*/ 10312303 w 11761853"/>
              <a:gd name="connsiteY1992" fmla="*/ 1106296 h 3616391"/>
              <a:gd name="connsiteX1993" fmla="*/ 10312866 w 11761853"/>
              <a:gd name="connsiteY1993" fmla="*/ 1106314 h 3616391"/>
              <a:gd name="connsiteX1994" fmla="*/ 10314394 w 11761853"/>
              <a:gd name="connsiteY1994" fmla="*/ 1107432 h 3616391"/>
              <a:gd name="connsiteX1995" fmla="*/ 10307224 w 11761853"/>
              <a:gd name="connsiteY1995" fmla="*/ 1112935 h 3616391"/>
              <a:gd name="connsiteX1996" fmla="*/ 10298828 w 11761853"/>
              <a:gd name="connsiteY1996" fmla="*/ 1116713 h 3616391"/>
              <a:gd name="connsiteX1997" fmla="*/ 10303861 w 11761853"/>
              <a:gd name="connsiteY1997" fmla="*/ 1117759 h 3616391"/>
              <a:gd name="connsiteX1998" fmla="*/ 10311623 w 11761853"/>
              <a:gd name="connsiteY1998" fmla="*/ 1121143 h 3616391"/>
              <a:gd name="connsiteX1999" fmla="*/ 10349168 w 11761853"/>
              <a:gd name="connsiteY1999" fmla="*/ 1111086 h 3616391"/>
              <a:gd name="connsiteX2000" fmla="*/ 10379434 w 11761853"/>
              <a:gd name="connsiteY2000" fmla="*/ 1111060 h 3616391"/>
              <a:gd name="connsiteX2001" fmla="*/ 10324532 w 11761853"/>
              <a:gd name="connsiteY2001" fmla="*/ 1125439 h 3616391"/>
              <a:gd name="connsiteX2002" fmla="*/ 10312617 w 11761853"/>
              <a:gd name="connsiteY2002" fmla="*/ 1132587 h 3616391"/>
              <a:gd name="connsiteX2003" fmla="*/ 10311187 w 11761853"/>
              <a:gd name="connsiteY2003" fmla="*/ 1134157 h 3616391"/>
              <a:gd name="connsiteX2004" fmla="*/ 10545746 w 11761853"/>
              <a:gd name="connsiteY2004" fmla="*/ 1058177 h 3616391"/>
              <a:gd name="connsiteX2005" fmla="*/ 10333973 w 11761853"/>
              <a:gd name="connsiteY2005" fmla="*/ 1144986 h 3616391"/>
              <a:gd name="connsiteX2006" fmla="*/ 10331036 w 11761853"/>
              <a:gd name="connsiteY2006" fmla="*/ 1146811 h 3616391"/>
              <a:gd name="connsiteX2007" fmla="*/ 10348371 w 11761853"/>
              <a:gd name="connsiteY2007" fmla="*/ 1142341 h 3616391"/>
              <a:gd name="connsiteX2008" fmla="*/ 10361583 w 11761853"/>
              <a:gd name="connsiteY2008" fmla="*/ 1139436 h 3616391"/>
              <a:gd name="connsiteX2009" fmla="*/ 10359170 w 11761853"/>
              <a:gd name="connsiteY2009" fmla="*/ 1140879 h 3616391"/>
              <a:gd name="connsiteX2010" fmla="*/ 10339194 w 11761853"/>
              <a:gd name="connsiteY2010" fmla="*/ 1152933 h 3616391"/>
              <a:gd name="connsiteX2011" fmla="*/ 10306729 w 11761853"/>
              <a:gd name="connsiteY2011" fmla="*/ 1162143 h 3616391"/>
              <a:gd name="connsiteX2012" fmla="*/ 10306412 w 11761853"/>
              <a:gd name="connsiteY2012" fmla="*/ 1162227 h 3616391"/>
              <a:gd name="connsiteX2013" fmla="*/ 10299091 w 11761853"/>
              <a:gd name="connsiteY2013" fmla="*/ 1173609 h 3616391"/>
              <a:gd name="connsiteX2014" fmla="*/ 10321251 w 11761853"/>
              <a:gd name="connsiteY2014" fmla="*/ 1167462 h 3616391"/>
              <a:gd name="connsiteX2015" fmla="*/ 10293420 w 11761853"/>
              <a:gd name="connsiteY2015" fmla="*/ 1177460 h 3616391"/>
              <a:gd name="connsiteX2016" fmla="*/ 10299632 w 11761853"/>
              <a:gd name="connsiteY2016" fmla="*/ 1176505 h 3616391"/>
              <a:gd name="connsiteX2017" fmla="*/ 10283848 w 11761853"/>
              <a:gd name="connsiteY2017" fmla="*/ 1185563 h 3616391"/>
              <a:gd name="connsiteX2018" fmla="*/ 10288317 w 11761853"/>
              <a:gd name="connsiteY2018" fmla="*/ 1185142 h 3616391"/>
              <a:gd name="connsiteX2019" fmla="*/ 10294116 w 11761853"/>
              <a:gd name="connsiteY2019" fmla="*/ 1183285 h 3616391"/>
              <a:gd name="connsiteX2020" fmla="*/ 10289525 w 11761853"/>
              <a:gd name="connsiteY2020" fmla="*/ 1190296 h 3616391"/>
              <a:gd name="connsiteX2021" fmla="*/ 10350939 w 11761853"/>
              <a:gd name="connsiteY2021" fmla="*/ 1173261 h 3616391"/>
              <a:gd name="connsiteX2022" fmla="*/ 10321566 w 11761853"/>
              <a:gd name="connsiteY2022" fmla="*/ 1186319 h 3616391"/>
              <a:gd name="connsiteX2023" fmla="*/ 10300382 w 11761853"/>
              <a:gd name="connsiteY2023" fmla="*/ 1200342 h 3616391"/>
              <a:gd name="connsiteX2024" fmla="*/ 10306866 w 11761853"/>
              <a:gd name="connsiteY2024" fmla="*/ 1198800 h 3616391"/>
              <a:gd name="connsiteX2025" fmla="*/ 10307496 w 11761853"/>
              <a:gd name="connsiteY2025" fmla="*/ 1198661 h 3616391"/>
              <a:gd name="connsiteX2026" fmla="*/ 10426508 w 11761853"/>
              <a:gd name="connsiteY2026" fmla="*/ 1157211 h 3616391"/>
              <a:gd name="connsiteX2027" fmla="*/ 10365733 w 11761853"/>
              <a:gd name="connsiteY2027" fmla="*/ 1185576 h 3616391"/>
              <a:gd name="connsiteX2028" fmla="*/ 10399453 w 11761853"/>
              <a:gd name="connsiteY2028" fmla="*/ 1176572 h 3616391"/>
              <a:gd name="connsiteX2029" fmla="*/ 10437772 w 11761853"/>
              <a:gd name="connsiteY2029" fmla="*/ 1166952 h 3616391"/>
              <a:gd name="connsiteX2030" fmla="*/ 10444163 w 11761853"/>
              <a:gd name="connsiteY2030" fmla="*/ 1165964 h 3616391"/>
              <a:gd name="connsiteX2031" fmla="*/ 10447225 w 11761853"/>
              <a:gd name="connsiteY2031" fmla="*/ 1163776 h 3616391"/>
              <a:gd name="connsiteX2032" fmla="*/ 10466243 w 11761853"/>
              <a:gd name="connsiteY2032" fmla="*/ 1159779 h 3616391"/>
              <a:gd name="connsiteX2033" fmla="*/ 10453086 w 11761853"/>
              <a:gd name="connsiteY2033" fmla="*/ 1168787 h 3616391"/>
              <a:gd name="connsiteX2034" fmla="*/ 10453550 w 11761853"/>
              <a:gd name="connsiteY2034" fmla="*/ 1168658 h 3616391"/>
              <a:gd name="connsiteX2035" fmla="*/ 10467308 w 11761853"/>
              <a:gd name="connsiteY2035" fmla="*/ 1169567 h 3616391"/>
              <a:gd name="connsiteX2036" fmla="*/ 10507514 w 11761853"/>
              <a:gd name="connsiteY2036" fmla="*/ 1144163 h 3616391"/>
              <a:gd name="connsiteX2037" fmla="*/ 10539847 w 11761853"/>
              <a:gd name="connsiteY2037" fmla="*/ 1130681 h 3616391"/>
              <a:gd name="connsiteX2038" fmla="*/ 10530826 w 11761853"/>
              <a:gd name="connsiteY2038" fmla="*/ 1136839 h 3616391"/>
              <a:gd name="connsiteX2039" fmla="*/ 10515846 w 11761853"/>
              <a:gd name="connsiteY2039" fmla="*/ 1141802 h 3616391"/>
              <a:gd name="connsiteX2040" fmla="*/ 10504015 w 11761853"/>
              <a:gd name="connsiteY2040" fmla="*/ 1147453 h 3616391"/>
              <a:gd name="connsiteX2041" fmla="*/ 10509045 w 11761853"/>
              <a:gd name="connsiteY2041" fmla="*/ 1150259 h 3616391"/>
              <a:gd name="connsiteX2042" fmla="*/ 10505679 w 11761853"/>
              <a:gd name="connsiteY2042" fmla="*/ 1152235 h 3616391"/>
              <a:gd name="connsiteX2043" fmla="*/ 10477235 w 11761853"/>
              <a:gd name="connsiteY2043" fmla="*/ 1177220 h 3616391"/>
              <a:gd name="connsiteX2044" fmla="*/ 10523736 w 11761853"/>
              <a:gd name="connsiteY2044" fmla="*/ 1148616 h 3616391"/>
              <a:gd name="connsiteX2045" fmla="*/ 10526701 w 11761853"/>
              <a:gd name="connsiteY2045" fmla="*/ 1146905 h 3616391"/>
              <a:gd name="connsiteX2046" fmla="*/ 10527181 w 11761853"/>
              <a:gd name="connsiteY2046" fmla="*/ 1146808 h 3616391"/>
              <a:gd name="connsiteX2047" fmla="*/ 10537816 w 11761853"/>
              <a:gd name="connsiteY2047" fmla="*/ 1143517 h 3616391"/>
              <a:gd name="connsiteX2048" fmla="*/ 10483117 w 11761853"/>
              <a:gd name="connsiteY2048" fmla="*/ 1180299 h 3616391"/>
              <a:gd name="connsiteX2049" fmla="*/ 10539094 w 11761853"/>
              <a:gd name="connsiteY2049" fmla="*/ 1156366 h 3616391"/>
              <a:gd name="connsiteX2050" fmla="*/ 10562380 w 11761853"/>
              <a:gd name="connsiteY2050" fmla="*/ 1143119 h 3616391"/>
              <a:gd name="connsiteX2051" fmla="*/ 10548494 w 11761853"/>
              <a:gd name="connsiteY2051" fmla="*/ 1152347 h 3616391"/>
              <a:gd name="connsiteX2052" fmla="*/ 10708699 w 11761853"/>
              <a:gd name="connsiteY2052" fmla="*/ 1083850 h 3616391"/>
              <a:gd name="connsiteX2053" fmla="*/ 10732895 w 11761853"/>
              <a:gd name="connsiteY2053" fmla="*/ 1067315 h 3616391"/>
              <a:gd name="connsiteX2054" fmla="*/ 10835487 w 11761853"/>
              <a:gd name="connsiteY2054" fmla="*/ 1029737 h 3616391"/>
              <a:gd name="connsiteX2055" fmla="*/ 10739335 w 11761853"/>
              <a:gd name="connsiteY2055" fmla="*/ 1075351 h 3616391"/>
              <a:gd name="connsiteX2056" fmla="*/ 10710101 w 11761853"/>
              <a:gd name="connsiteY2056" fmla="*/ 1106617 h 3616391"/>
              <a:gd name="connsiteX2057" fmla="*/ 10969815 w 11761853"/>
              <a:gd name="connsiteY2057" fmla="*/ 1020545 h 3616391"/>
              <a:gd name="connsiteX2058" fmla="*/ 10987411 w 11761853"/>
              <a:gd name="connsiteY2058" fmla="*/ 1015664 h 3616391"/>
              <a:gd name="connsiteX2059" fmla="*/ 10895824 w 11761853"/>
              <a:gd name="connsiteY2059" fmla="*/ 1060014 h 3616391"/>
              <a:gd name="connsiteX2060" fmla="*/ 10860946 w 11761853"/>
              <a:gd name="connsiteY2060" fmla="*/ 1088636 h 3616391"/>
              <a:gd name="connsiteX2061" fmla="*/ 11134960 w 11761853"/>
              <a:gd name="connsiteY2061" fmla="*/ 1003509 h 3616391"/>
              <a:gd name="connsiteX2062" fmla="*/ 10903373 w 11761853"/>
              <a:gd name="connsiteY2062" fmla="*/ 1104936 h 3616391"/>
              <a:gd name="connsiteX2063" fmla="*/ 10864584 w 11761853"/>
              <a:gd name="connsiteY2063" fmla="*/ 1134641 h 3616391"/>
              <a:gd name="connsiteX2064" fmla="*/ 10860020 w 11761853"/>
              <a:gd name="connsiteY2064" fmla="*/ 1135906 h 3616391"/>
              <a:gd name="connsiteX2065" fmla="*/ 10607398 w 11761853"/>
              <a:gd name="connsiteY2065" fmla="*/ 1229835 h 3616391"/>
              <a:gd name="connsiteX2066" fmla="*/ 10647160 w 11761853"/>
              <a:gd name="connsiteY2066" fmla="*/ 1218807 h 3616391"/>
              <a:gd name="connsiteX2067" fmla="*/ 10447155 w 11761853"/>
              <a:gd name="connsiteY2067" fmla="*/ 1297441 h 3616391"/>
              <a:gd name="connsiteX2068" fmla="*/ 10481702 w 11761853"/>
              <a:gd name="connsiteY2068" fmla="*/ 1287857 h 3616391"/>
              <a:gd name="connsiteX2069" fmla="*/ 10456893 w 11761853"/>
              <a:gd name="connsiteY2069" fmla="*/ 1299653 h 3616391"/>
              <a:gd name="connsiteX2070" fmla="*/ 10418101 w 11761853"/>
              <a:gd name="connsiteY2070" fmla="*/ 1329359 h 3616391"/>
              <a:gd name="connsiteX2071" fmla="*/ 10545204 w 11761853"/>
              <a:gd name="connsiteY2071" fmla="*/ 1294104 h 3616391"/>
              <a:gd name="connsiteX2072" fmla="*/ 10489111 w 11761853"/>
              <a:gd name="connsiteY2072" fmla="*/ 1314573 h 3616391"/>
              <a:gd name="connsiteX2073" fmla="*/ 10741732 w 11761853"/>
              <a:gd name="connsiteY2073" fmla="*/ 1220644 h 3616391"/>
              <a:gd name="connsiteX2074" fmla="*/ 10712066 w 11761853"/>
              <a:gd name="connsiteY2074" fmla="*/ 1247819 h 3616391"/>
              <a:gd name="connsiteX2075" fmla="*/ 10502644 w 11761853"/>
              <a:gd name="connsiteY2075" fmla="*/ 1333626 h 3616391"/>
              <a:gd name="connsiteX2076" fmla="*/ 10447081 w 11761853"/>
              <a:gd name="connsiteY2076" fmla="*/ 1359466 h 3616391"/>
              <a:gd name="connsiteX2077" fmla="*/ 10440924 w 11761853"/>
              <a:gd name="connsiteY2077" fmla="*/ 1364523 h 3616391"/>
              <a:gd name="connsiteX2078" fmla="*/ 10436838 w 11761853"/>
              <a:gd name="connsiteY2078" fmla="*/ 1368463 h 3616391"/>
              <a:gd name="connsiteX2079" fmla="*/ 10415422 w 11761853"/>
              <a:gd name="connsiteY2079" fmla="*/ 1374189 h 3616391"/>
              <a:gd name="connsiteX2080" fmla="*/ 10331676 w 11761853"/>
              <a:gd name="connsiteY2080" fmla="*/ 1413134 h 3616391"/>
              <a:gd name="connsiteX2081" fmla="*/ 10353958 w 11761853"/>
              <a:gd name="connsiteY2081" fmla="*/ 1405082 h 3616391"/>
              <a:gd name="connsiteX2082" fmla="*/ 10371303 w 11761853"/>
              <a:gd name="connsiteY2082" fmla="*/ 1410459 h 3616391"/>
              <a:gd name="connsiteX2083" fmla="*/ 10386891 w 11761853"/>
              <a:gd name="connsiteY2083" fmla="*/ 1408768 h 3616391"/>
              <a:gd name="connsiteX2084" fmla="*/ 10507047 w 11761853"/>
              <a:gd name="connsiteY2084" fmla="*/ 1361526 h 3616391"/>
              <a:gd name="connsiteX2085" fmla="*/ 10456556 w 11761853"/>
              <a:gd name="connsiteY2085" fmla="*/ 1389247 h 3616391"/>
              <a:gd name="connsiteX2086" fmla="*/ 10494228 w 11761853"/>
              <a:gd name="connsiteY2086" fmla="*/ 1377453 h 3616391"/>
              <a:gd name="connsiteX2087" fmla="*/ 10556596 w 11761853"/>
              <a:gd name="connsiteY2087" fmla="*/ 1361280 h 3616391"/>
              <a:gd name="connsiteX2088" fmla="*/ 10431431 w 11761853"/>
              <a:gd name="connsiteY2088" fmla="*/ 1410715 h 3616391"/>
              <a:gd name="connsiteX2089" fmla="*/ 10406500 w 11761853"/>
              <a:gd name="connsiteY2089" fmla="*/ 1421289 h 3616391"/>
              <a:gd name="connsiteX2090" fmla="*/ 10389051 w 11761853"/>
              <a:gd name="connsiteY2090" fmla="*/ 1426308 h 3616391"/>
              <a:gd name="connsiteX2091" fmla="*/ 10367545 w 11761853"/>
              <a:gd name="connsiteY2091" fmla="*/ 1438114 h 3616391"/>
              <a:gd name="connsiteX2092" fmla="*/ 10356541 w 11761853"/>
              <a:gd name="connsiteY2092" fmla="*/ 1448892 h 3616391"/>
              <a:gd name="connsiteX2093" fmla="*/ 10384174 w 11761853"/>
              <a:gd name="connsiteY2093" fmla="*/ 1442351 h 3616391"/>
              <a:gd name="connsiteX2094" fmla="*/ 10385813 w 11761853"/>
              <a:gd name="connsiteY2094" fmla="*/ 1443193 h 3616391"/>
              <a:gd name="connsiteX2095" fmla="*/ 10571635 w 11761853"/>
              <a:gd name="connsiteY2095" fmla="*/ 1371678 h 3616391"/>
              <a:gd name="connsiteX2096" fmla="*/ 10576812 w 11761853"/>
              <a:gd name="connsiteY2096" fmla="*/ 1375154 h 3616391"/>
              <a:gd name="connsiteX2097" fmla="*/ 10579579 w 11761853"/>
              <a:gd name="connsiteY2097" fmla="*/ 1374388 h 3616391"/>
              <a:gd name="connsiteX2098" fmla="*/ 10594408 w 11761853"/>
              <a:gd name="connsiteY2098" fmla="*/ 1370275 h 3616391"/>
              <a:gd name="connsiteX2099" fmla="*/ 10573218 w 11761853"/>
              <a:gd name="connsiteY2099" fmla="*/ 1395099 h 3616391"/>
              <a:gd name="connsiteX2100" fmla="*/ 10823804 w 11761853"/>
              <a:gd name="connsiteY2100" fmla="*/ 1311559 h 3616391"/>
              <a:gd name="connsiteX2101" fmla="*/ 10858685 w 11761853"/>
              <a:gd name="connsiteY2101" fmla="*/ 1282935 h 3616391"/>
              <a:gd name="connsiteX2102" fmla="*/ 10888053 w 11761853"/>
              <a:gd name="connsiteY2102" fmla="*/ 1269876 h 3616391"/>
              <a:gd name="connsiteX2103" fmla="*/ 10942729 w 11761853"/>
              <a:gd name="connsiteY2103" fmla="*/ 1264535 h 3616391"/>
              <a:gd name="connsiteX2104" fmla="*/ 10826153 w 11761853"/>
              <a:gd name="connsiteY2104" fmla="*/ 1320027 h 3616391"/>
              <a:gd name="connsiteX2105" fmla="*/ 10791927 w 11761853"/>
              <a:gd name="connsiteY2105" fmla="*/ 1348467 h 3616391"/>
              <a:gd name="connsiteX2106" fmla="*/ 11028212 w 11761853"/>
              <a:gd name="connsiteY2106" fmla="*/ 1263980 h 3616391"/>
              <a:gd name="connsiteX2107" fmla="*/ 11037952 w 11761853"/>
              <a:gd name="connsiteY2107" fmla="*/ 1266192 h 3616391"/>
              <a:gd name="connsiteX2108" fmla="*/ 10876939 w 11761853"/>
              <a:gd name="connsiteY2108" fmla="*/ 1348744 h 3616391"/>
              <a:gd name="connsiteX2109" fmla="*/ 10842058 w 11761853"/>
              <a:gd name="connsiteY2109" fmla="*/ 1377367 h 3616391"/>
              <a:gd name="connsiteX2110" fmla="*/ 11256660 w 11761853"/>
              <a:gd name="connsiteY2110" fmla="*/ 1219562 h 3616391"/>
              <a:gd name="connsiteX2111" fmla="*/ 11278170 w 11761853"/>
              <a:gd name="connsiteY2111" fmla="*/ 1213594 h 3616391"/>
              <a:gd name="connsiteX2112" fmla="*/ 11314631 w 11761853"/>
              <a:gd name="connsiteY2112" fmla="*/ 1208395 h 3616391"/>
              <a:gd name="connsiteX2113" fmla="*/ 11281785 w 11761853"/>
              <a:gd name="connsiteY2113" fmla="*/ 1226626 h 3616391"/>
              <a:gd name="connsiteX2114" fmla="*/ 11257293 w 11761853"/>
              <a:gd name="connsiteY2114" fmla="*/ 1257278 h 3616391"/>
              <a:gd name="connsiteX2115" fmla="*/ 11489017 w 11761853"/>
              <a:gd name="connsiteY2115" fmla="*/ 1174057 h 3616391"/>
              <a:gd name="connsiteX2116" fmla="*/ 11721688 w 11761853"/>
              <a:gd name="connsiteY2116" fmla="*/ 1076537 h 3616391"/>
              <a:gd name="connsiteX2117" fmla="*/ 11735377 w 11761853"/>
              <a:gd name="connsiteY2117" fmla="*/ 1072741 h 3616391"/>
              <a:gd name="connsiteX2118" fmla="*/ 11398401 w 11761853"/>
              <a:gd name="connsiteY2118" fmla="*/ 1237083 h 3616391"/>
              <a:gd name="connsiteX2119" fmla="*/ 11364606 w 11761853"/>
              <a:gd name="connsiteY2119" fmla="*/ 1269615 h 3616391"/>
              <a:gd name="connsiteX2120" fmla="*/ 11235173 w 11761853"/>
              <a:gd name="connsiteY2120" fmla="*/ 1329374 h 3616391"/>
              <a:gd name="connsiteX2121" fmla="*/ 11217577 w 11761853"/>
              <a:gd name="connsiteY2121" fmla="*/ 1334256 h 3616391"/>
              <a:gd name="connsiteX2122" fmla="*/ 11231560 w 11761853"/>
              <a:gd name="connsiteY2122" fmla="*/ 1316341 h 3616391"/>
              <a:gd name="connsiteX2123" fmla="*/ 11202193 w 11761853"/>
              <a:gd name="connsiteY2123" fmla="*/ 1329400 h 3616391"/>
              <a:gd name="connsiteX2124" fmla="*/ 11234208 w 11761853"/>
              <a:gd name="connsiteY2124" fmla="*/ 1310696 h 3616391"/>
              <a:gd name="connsiteX2125" fmla="*/ 11260613 w 11761853"/>
              <a:gd name="connsiteY2125" fmla="*/ 1284423 h 3616391"/>
              <a:gd name="connsiteX2126" fmla="*/ 11071613 w 11761853"/>
              <a:gd name="connsiteY2126" fmla="*/ 1369830 h 3616391"/>
              <a:gd name="connsiteX2127" fmla="*/ 11241748 w 11761853"/>
              <a:gd name="connsiteY2127" fmla="*/ 1284747 h 3616391"/>
              <a:gd name="connsiteX2128" fmla="*/ 11274893 w 11761853"/>
              <a:gd name="connsiteY2128" fmla="*/ 1252396 h 3616391"/>
              <a:gd name="connsiteX2129" fmla="*/ 11106787 w 11761853"/>
              <a:gd name="connsiteY2129" fmla="*/ 1327093 h 3616391"/>
              <a:gd name="connsiteX2130" fmla="*/ 11139634 w 11761853"/>
              <a:gd name="connsiteY2130" fmla="*/ 1308859 h 3616391"/>
              <a:gd name="connsiteX2131" fmla="*/ 11173863 w 11761853"/>
              <a:gd name="connsiteY2131" fmla="*/ 1280419 h 3616391"/>
              <a:gd name="connsiteX2132" fmla="*/ 10848023 w 11761853"/>
              <a:gd name="connsiteY2132" fmla="*/ 1398868 h 3616391"/>
              <a:gd name="connsiteX2133" fmla="*/ 10838892 w 11761853"/>
              <a:gd name="connsiteY2133" fmla="*/ 1402014 h 3616391"/>
              <a:gd name="connsiteX2134" fmla="*/ 10783084 w 11761853"/>
              <a:gd name="connsiteY2134" fmla="*/ 1421247 h 3616391"/>
              <a:gd name="connsiteX2135" fmla="*/ 10780937 w 11761853"/>
              <a:gd name="connsiteY2135" fmla="*/ 1423034 h 3616391"/>
              <a:gd name="connsiteX2136" fmla="*/ 10773655 w 11761853"/>
              <a:gd name="connsiteY2136" fmla="*/ 1424897 h 3616391"/>
              <a:gd name="connsiteX2137" fmla="*/ 10744248 w 11761853"/>
              <a:gd name="connsiteY2137" fmla="*/ 1443880 h 3616391"/>
              <a:gd name="connsiteX2138" fmla="*/ 10735540 w 11761853"/>
              <a:gd name="connsiteY2138" fmla="*/ 1453927 h 3616391"/>
              <a:gd name="connsiteX2139" fmla="*/ 10804670 w 11761853"/>
              <a:gd name="connsiteY2139" fmla="*/ 1429839 h 3616391"/>
              <a:gd name="connsiteX2140" fmla="*/ 10873802 w 11761853"/>
              <a:gd name="connsiteY2140" fmla="*/ 1405754 h 3616391"/>
              <a:gd name="connsiteX2141" fmla="*/ 10882271 w 11761853"/>
              <a:gd name="connsiteY2141" fmla="*/ 1403403 h 3616391"/>
              <a:gd name="connsiteX2142" fmla="*/ 11035129 w 11761853"/>
              <a:gd name="connsiteY2142" fmla="*/ 1342057 h 3616391"/>
              <a:gd name="connsiteX2143" fmla="*/ 10901136 w 11761853"/>
              <a:gd name="connsiteY2143" fmla="*/ 1403083 h 3616391"/>
              <a:gd name="connsiteX2144" fmla="*/ 10767145 w 11761853"/>
              <a:gd name="connsiteY2144" fmla="*/ 1464107 h 3616391"/>
              <a:gd name="connsiteX2145" fmla="*/ 10733348 w 11761853"/>
              <a:gd name="connsiteY2145" fmla="*/ 1496639 h 3616391"/>
              <a:gd name="connsiteX2146" fmla="*/ 10892030 w 11761853"/>
              <a:gd name="connsiteY2146" fmla="*/ 1438588 h 3616391"/>
              <a:gd name="connsiteX2147" fmla="*/ 11043805 w 11761853"/>
              <a:gd name="connsiteY2147" fmla="*/ 1373334 h 3616391"/>
              <a:gd name="connsiteX2148" fmla="*/ 10995274 w 11761853"/>
              <a:gd name="connsiteY2148" fmla="*/ 1400829 h 3616391"/>
              <a:gd name="connsiteX2149" fmla="*/ 10977995 w 11761853"/>
              <a:gd name="connsiteY2149" fmla="*/ 1424568 h 3616391"/>
              <a:gd name="connsiteX2150" fmla="*/ 10997009 w 11761853"/>
              <a:gd name="connsiteY2150" fmla="*/ 1414995 h 3616391"/>
              <a:gd name="connsiteX2151" fmla="*/ 11010180 w 11761853"/>
              <a:gd name="connsiteY2151" fmla="*/ 1410996 h 3616391"/>
              <a:gd name="connsiteX2152" fmla="*/ 10923990 w 11761853"/>
              <a:gd name="connsiteY2152" fmla="*/ 1448144 h 3616391"/>
              <a:gd name="connsiteX2153" fmla="*/ 10838173 w 11761853"/>
              <a:gd name="connsiteY2153" fmla="*/ 1482298 h 3616391"/>
              <a:gd name="connsiteX2154" fmla="*/ 10749354 w 11761853"/>
              <a:gd name="connsiteY2154" fmla="*/ 1520082 h 3616391"/>
              <a:gd name="connsiteX2155" fmla="*/ 10772803 w 11761853"/>
              <a:gd name="connsiteY2155" fmla="*/ 1514366 h 3616391"/>
              <a:gd name="connsiteX2156" fmla="*/ 10783411 w 11761853"/>
              <a:gd name="connsiteY2156" fmla="*/ 1511792 h 3616391"/>
              <a:gd name="connsiteX2157" fmla="*/ 10774698 w 11761853"/>
              <a:gd name="connsiteY2157" fmla="*/ 1519690 h 3616391"/>
              <a:gd name="connsiteX2158" fmla="*/ 10771934 w 11761853"/>
              <a:gd name="connsiteY2158" fmla="*/ 1522697 h 3616391"/>
              <a:gd name="connsiteX2159" fmla="*/ 10739182 w 11761853"/>
              <a:gd name="connsiteY2159" fmla="*/ 1531762 h 3616391"/>
              <a:gd name="connsiteX2160" fmla="*/ 10715606 w 11761853"/>
              <a:gd name="connsiteY2160" fmla="*/ 1537073 h 3616391"/>
              <a:gd name="connsiteX2161" fmla="*/ 10651631 w 11761853"/>
              <a:gd name="connsiteY2161" fmla="*/ 1574882 h 3616391"/>
              <a:gd name="connsiteX2162" fmla="*/ 10651556 w 11761853"/>
              <a:gd name="connsiteY2162" fmla="*/ 1575617 h 3616391"/>
              <a:gd name="connsiteX2163" fmla="*/ 10647053 w 11761853"/>
              <a:gd name="connsiteY2163" fmla="*/ 1578409 h 3616391"/>
              <a:gd name="connsiteX2164" fmla="*/ 10643986 w 11761853"/>
              <a:gd name="connsiteY2164" fmla="*/ 1584754 h 3616391"/>
              <a:gd name="connsiteX2165" fmla="*/ 10672418 w 11761853"/>
              <a:gd name="connsiteY2165" fmla="*/ 1565465 h 3616391"/>
              <a:gd name="connsiteX2166" fmla="*/ 10744373 w 11761853"/>
              <a:gd name="connsiteY2166" fmla="*/ 1536383 h 3616391"/>
              <a:gd name="connsiteX2167" fmla="*/ 10742159 w 11761853"/>
              <a:gd name="connsiteY2167" fmla="*/ 1546121 h 3616391"/>
              <a:gd name="connsiteX2168" fmla="*/ 11201561 w 11761853"/>
              <a:gd name="connsiteY2168" fmla="*/ 1362558 h 3616391"/>
              <a:gd name="connsiteX2169" fmla="*/ 11282459 w 11761853"/>
              <a:gd name="connsiteY2169" fmla="*/ 1330294 h 3616391"/>
              <a:gd name="connsiteX2170" fmla="*/ 11252143 w 11761853"/>
              <a:gd name="connsiteY2170" fmla="*/ 1357648 h 3616391"/>
              <a:gd name="connsiteX2171" fmla="*/ 11053585 w 11761853"/>
              <a:gd name="connsiteY2171" fmla="*/ 1441495 h 3616391"/>
              <a:gd name="connsiteX2172" fmla="*/ 10852631 w 11761853"/>
              <a:gd name="connsiteY2172" fmla="*/ 1534425 h 3616391"/>
              <a:gd name="connsiteX2173" fmla="*/ 10822315 w 11761853"/>
              <a:gd name="connsiteY2173" fmla="*/ 1561779 h 3616391"/>
              <a:gd name="connsiteX2174" fmla="*/ 10928201 w 11761853"/>
              <a:gd name="connsiteY2174" fmla="*/ 1518375 h 3616391"/>
              <a:gd name="connsiteX2175" fmla="*/ 11034742 w 11761853"/>
              <a:gd name="connsiteY2175" fmla="*/ 1474788 h 3616391"/>
              <a:gd name="connsiteX2176" fmla="*/ 11024668 w 11761853"/>
              <a:gd name="connsiteY2176" fmla="*/ 1491618 h 3616391"/>
              <a:gd name="connsiteX2177" fmla="*/ 11063165 w 11761853"/>
              <a:gd name="connsiteY2177" fmla="*/ 1476027 h 3616391"/>
              <a:gd name="connsiteX2178" fmla="*/ 11105567 w 11761853"/>
              <a:gd name="connsiteY2178" fmla="*/ 1459353 h 3616391"/>
              <a:gd name="connsiteX2179" fmla="*/ 11098361 w 11761853"/>
              <a:gd name="connsiteY2179" fmla="*/ 1466264 h 3616391"/>
              <a:gd name="connsiteX2180" fmla="*/ 10558062 w 11761853"/>
              <a:gd name="connsiteY2180" fmla="*/ 1682091 h 3616391"/>
              <a:gd name="connsiteX2181" fmla="*/ 10519271 w 11761853"/>
              <a:gd name="connsiteY2181" fmla="*/ 1711798 h 3616391"/>
              <a:gd name="connsiteX2182" fmla="*/ 10509012 w 11761853"/>
              <a:gd name="connsiteY2182" fmla="*/ 1718924 h 3616391"/>
              <a:gd name="connsiteX2183" fmla="*/ 10559243 w 11761853"/>
              <a:gd name="connsiteY2183" fmla="*/ 1692123 h 3616391"/>
              <a:gd name="connsiteX2184" fmla="*/ 10547119 w 11761853"/>
              <a:gd name="connsiteY2184" fmla="*/ 1709694 h 3616391"/>
              <a:gd name="connsiteX2185" fmla="*/ 10523630 w 11761853"/>
              <a:gd name="connsiteY2185" fmla="*/ 1723931 h 3616391"/>
              <a:gd name="connsiteX2186" fmla="*/ 10632250 w 11761853"/>
              <a:gd name="connsiteY2186" fmla="*/ 1676251 h 3616391"/>
              <a:gd name="connsiteX2187" fmla="*/ 10615458 w 11761853"/>
              <a:gd name="connsiteY2187" fmla="*/ 1688649 h 3616391"/>
              <a:gd name="connsiteX2188" fmla="*/ 10613619 w 11761853"/>
              <a:gd name="connsiteY2188" fmla="*/ 1690758 h 3616391"/>
              <a:gd name="connsiteX2189" fmla="*/ 10613702 w 11761853"/>
              <a:gd name="connsiteY2189" fmla="*/ 1695428 h 3616391"/>
              <a:gd name="connsiteX2190" fmla="*/ 10846079 w 11761853"/>
              <a:gd name="connsiteY2190" fmla="*/ 1612027 h 3616391"/>
              <a:gd name="connsiteX2191" fmla="*/ 10956963 w 11761853"/>
              <a:gd name="connsiteY2191" fmla="*/ 1571447 h 3616391"/>
              <a:gd name="connsiteX2192" fmla="*/ 11070891 w 11761853"/>
              <a:gd name="connsiteY2192" fmla="*/ 1521601 h 3616391"/>
              <a:gd name="connsiteX2193" fmla="*/ 11193111 w 11761853"/>
              <a:gd name="connsiteY2193" fmla="*/ 1468753 h 3616391"/>
              <a:gd name="connsiteX2194" fmla="*/ 11195461 w 11761853"/>
              <a:gd name="connsiteY2194" fmla="*/ 1477225 h 3616391"/>
              <a:gd name="connsiteX2195" fmla="*/ 11330718 w 11761853"/>
              <a:gd name="connsiteY2195" fmla="*/ 1420760 h 3616391"/>
              <a:gd name="connsiteX2196" fmla="*/ 11034449 w 11761853"/>
              <a:gd name="connsiteY2196" fmla="*/ 1559777 h 3616391"/>
              <a:gd name="connsiteX2197" fmla="*/ 10959195 w 11761853"/>
              <a:gd name="connsiteY2197" fmla="*/ 1594684 h 3616391"/>
              <a:gd name="connsiteX2198" fmla="*/ 10882858 w 11761853"/>
              <a:gd name="connsiteY2198" fmla="*/ 1625683 h 3616391"/>
              <a:gd name="connsiteX2199" fmla="*/ 10819010 w 11761853"/>
              <a:gd name="connsiteY2199" fmla="*/ 1649210 h 3616391"/>
              <a:gd name="connsiteX2200" fmla="*/ 10812487 w 11761853"/>
              <a:gd name="connsiteY2200" fmla="*/ 1651611 h 3616391"/>
              <a:gd name="connsiteX2201" fmla="*/ 10736184 w 11761853"/>
              <a:gd name="connsiteY2201" fmla="*/ 1702318 h 3616391"/>
              <a:gd name="connsiteX2202" fmla="*/ 10822228 w 11761853"/>
              <a:gd name="connsiteY2202" fmla="*/ 1669341 h 3616391"/>
              <a:gd name="connsiteX2203" fmla="*/ 11018137 w 11761853"/>
              <a:gd name="connsiteY2203" fmla="*/ 1602194 h 3616391"/>
              <a:gd name="connsiteX2204" fmla="*/ 10951355 w 11761853"/>
              <a:gd name="connsiteY2204" fmla="*/ 1634750 h 3616391"/>
              <a:gd name="connsiteX2205" fmla="*/ 10745705 w 11761853"/>
              <a:gd name="connsiteY2205" fmla="*/ 1710741 h 3616391"/>
              <a:gd name="connsiteX2206" fmla="*/ 10740709 w 11761853"/>
              <a:gd name="connsiteY2206" fmla="*/ 1713631 h 3616391"/>
              <a:gd name="connsiteX2207" fmla="*/ 10739834 w 11761853"/>
              <a:gd name="connsiteY2207" fmla="*/ 1714739 h 3616391"/>
              <a:gd name="connsiteX2208" fmla="*/ 10738732 w 11761853"/>
              <a:gd name="connsiteY2208" fmla="*/ 1714772 h 3616391"/>
              <a:gd name="connsiteX2209" fmla="*/ 10731644 w 11761853"/>
              <a:gd name="connsiteY2209" fmla="*/ 1718869 h 3616391"/>
              <a:gd name="connsiteX2210" fmla="*/ 10726476 w 11761853"/>
              <a:gd name="connsiteY2210" fmla="*/ 1723160 h 3616391"/>
              <a:gd name="connsiteX2211" fmla="*/ 10716607 w 11761853"/>
              <a:gd name="connsiteY2211" fmla="*/ 1726530 h 3616391"/>
              <a:gd name="connsiteX2212" fmla="*/ 10725645 w 11761853"/>
              <a:gd name="connsiteY2212" fmla="*/ 1721218 h 3616391"/>
              <a:gd name="connsiteX2213" fmla="*/ 10711775 w 11761853"/>
              <a:gd name="connsiteY2213" fmla="*/ 1725063 h 3616391"/>
              <a:gd name="connsiteX2214" fmla="*/ 10704978 w 11761853"/>
              <a:gd name="connsiteY2214" fmla="*/ 1728090 h 3616391"/>
              <a:gd name="connsiteX2215" fmla="*/ 10667303 w 11761853"/>
              <a:gd name="connsiteY2215" fmla="*/ 1744864 h 3616391"/>
              <a:gd name="connsiteX2216" fmla="*/ 10618019 w 11761853"/>
              <a:gd name="connsiteY2216" fmla="*/ 1774699 h 3616391"/>
              <a:gd name="connsiteX2217" fmla="*/ 10605144 w 11761853"/>
              <a:gd name="connsiteY2217" fmla="*/ 1783585 h 3616391"/>
              <a:gd name="connsiteX2218" fmla="*/ 10533824 w 11761853"/>
              <a:gd name="connsiteY2218" fmla="*/ 1813511 h 3616391"/>
              <a:gd name="connsiteX2219" fmla="*/ 10421445 w 11761853"/>
              <a:gd name="connsiteY2219" fmla="*/ 1863239 h 3616391"/>
              <a:gd name="connsiteX2220" fmla="*/ 10407821 w 11761853"/>
              <a:gd name="connsiteY2220" fmla="*/ 1865816 h 3616391"/>
              <a:gd name="connsiteX2221" fmla="*/ 10392210 w 11761853"/>
              <a:gd name="connsiteY2221" fmla="*/ 1874732 h 3616391"/>
              <a:gd name="connsiteX2222" fmla="*/ 10387985 w 11761853"/>
              <a:gd name="connsiteY2222" fmla="*/ 1874267 h 3616391"/>
              <a:gd name="connsiteX2223" fmla="*/ 10381454 w 11761853"/>
              <a:gd name="connsiteY2223" fmla="*/ 1879803 h 3616391"/>
              <a:gd name="connsiteX2224" fmla="*/ 10377227 w 11761853"/>
              <a:gd name="connsiteY2224" fmla="*/ 1879337 h 3616391"/>
              <a:gd name="connsiteX2225" fmla="*/ 10370697 w 11761853"/>
              <a:gd name="connsiteY2225" fmla="*/ 1884873 h 3616391"/>
              <a:gd name="connsiteX2226" fmla="*/ 10381454 w 11761853"/>
              <a:gd name="connsiteY2226" fmla="*/ 1879803 h 3616391"/>
              <a:gd name="connsiteX2227" fmla="*/ 10392210 w 11761853"/>
              <a:gd name="connsiteY2227" fmla="*/ 1874732 h 3616391"/>
              <a:gd name="connsiteX2228" fmla="*/ 10421445 w 11761853"/>
              <a:gd name="connsiteY2228" fmla="*/ 1863239 h 3616391"/>
              <a:gd name="connsiteX2229" fmla="*/ 10554737 w 11761853"/>
              <a:gd name="connsiteY2229" fmla="*/ 1810312 h 3616391"/>
              <a:gd name="connsiteX2230" fmla="*/ 10596216 w 11761853"/>
              <a:gd name="connsiteY2230" fmla="*/ 1795308 h 3616391"/>
              <a:gd name="connsiteX2231" fmla="*/ 10595015 w 11761853"/>
              <a:gd name="connsiteY2231" fmla="*/ 1797214 h 3616391"/>
              <a:gd name="connsiteX2232" fmla="*/ 10598652 w 11761853"/>
              <a:gd name="connsiteY2232" fmla="*/ 1795221 h 3616391"/>
              <a:gd name="connsiteX2233" fmla="*/ 10586298 w 11761853"/>
              <a:gd name="connsiteY2233" fmla="*/ 1807771 h 3616391"/>
              <a:gd name="connsiteX2234" fmla="*/ 10562795 w 11761853"/>
              <a:gd name="connsiteY2234" fmla="*/ 1818836 h 3616391"/>
              <a:gd name="connsiteX2235" fmla="*/ 10479118 w 11761853"/>
              <a:gd name="connsiteY2235" fmla="*/ 1852875 h 3616391"/>
              <a:gd name="connsiteX2236" fmla="*/ 10481122 w 11761853"/>
              <a:gd name="connsiteY2236" fmla="*/ 1850303 h 3616391"/>
              <a:gd name="connsiteX2237" fmla="*/ 10482611 w 11761853"/>
              <a:gd name="connsiteY2237" fmla="*/ 1849325 h 3616391"/>
              <a:gd name="connsiteX2238" fmla="*/ 10443925 w 11761853"/>
              <a:gd name="connsiteY2238" fmla="*/ 1865321 h 3616391"/>
              <a:gd name="connsiteX2239" fmla="*/ 10483775 w 11761853"/>
              <a:gd name="connsiteY2239" fmla="*/ 1848562 h 3616391"/>
              <a:gd name="connsiteX2240" fmla="*/ 10487093 w 11761853"/>
              <a:gd name="connsiteY2240" fmla="*/ 1846383 h 3616391"/>
              <a:gd name="connsiteX2241" fmla="*/ 10432339 w 11761853"/>
              <a:gd name="connsiteY2241" fmla="*/ 1869813 h 3616391"/>
              <a:gd name="connsiteX2242" fmla="*/ 10432518 w 11761853"/>
              <a:gd name="connsiteY2242" fmla="*/ 1866344 h 3616391"/>
              <a:gd name="connsiteX2243" fmla="*/ 10435491 w 11761853"/>
              <a:gd name="connsiteY2243" fmla="*/ 1865243 h 3616391"/>
              <a:gd name="connsiteX2244" fmla="*/ 10432565 w 11761853"/>
              <a:gd name="connsiteY2244" fmla="*/ 1865430 h 3616391"/>
              <a:gd name="connsiteX2245" fmla="*/ 10432518 w 11761853"/>
              <a:gd name="connsiteY2245" fmla="*/ 1866344 h 3616391"/>
              <a:gd name="connsiteX2246" fmla="*/ 10415615 w 11761853"/>
              <a:gd name="connsiteY2246" fmla="*/ 1872586 h 3616391"/>
              <a:gd name="connsiteX2247" fmla="*/ 10387715 w 11761853"/>
              <a:gd name="connsiteY2247" fmla="*/ 1889572 h 3616391"/>
              <a:gd name="connsiteX2248" fmla="*/ 10381397 w 11761853"/>
              <a:gd name="connsiteY2248" fmla="*/ 1893892 h 3616391"/>
              <a:gd name="connsiteX2249" fmla="*/ 10266890 w 11761853"/>
              <a:gd name="connsiteY2249" fmla="*/ 1945616 h 3616391"/>
              <a:gd name="connsiteX2250" fmla="*/ 10333025 w 11761853"/>
              <a:gd name="connsiteY2250" fmla="*/ 1922934 h 3616391"/>
              <a:gd name="connsiteX2251" fmla="*/ 10314174 w 11761853"/>
              <a:gd name="connsiteY2251" fmla="*/ 1932918 h 3616391"/>
              <a:gd name="connsiteX2252" fmla="*/ 10419627 w 11761853"/>
              <a:gd name="connsiteY2252" fmla="*/ 1894372 h 3616391"/>
              <a:gd name="connsiteX2253" fmla="*/ 10394547 w 11761853"/>
              <a:gd name="connsiteY2253" fmla="*/ 1905234 h 3616391"/>
              <a:gd name="connsiteX2254" fmla="*/ 10297899 w 11761853"/>
              <a:gd name="connsiteY2254" fmla="*/ 1949464 h 3616391"/>
              <a:gd name="connsiteX2255" fmla="*/ 10312453 w 11761853"/>
              <a:gd name="connsiteY2255" fmla="*/ 1947121 h 3616391"/>
              <a:gd name="connsiteX2256" fmla="*/ 10313092 w 11761853"/>
              <a:gd name="connsiteY2256" fmla="*/ 1947082 h 3616391"/>
              <a:gd name="connsiteX2257" fmla="*/ 10317439 w 11761853"/>
              <a:gd name="connsiteY2257" fmla="*/ 1945411 h 3616391"/>
              <a:gd name="connsiteX2258" fmla="*/ 10386244 w 11761853"/>
              <a:gd name="connsiteY2258" fmla="*/ 1916905 h 3616391"/>
              <a:gd name="connsiteX2259" fmla="*/ 10341439 w 11761853"/>
              <a:gd name="connsiteY2259" fmla="*/ 1943963 h 3616391"/>
              <a:gd name="connsiteX2260" fmla="*/ 10336492 w 11761853"/>
              <a:gd name="connsiteY2260" fmla="*/ 1945907 h 3616391"/>
              <a:gd name="connsiteX2261" fmla="*/ 10341794 w 11761853"/>
              <a:gd name="connsiteY2261" fmla="*/ 1950406 h 3616391"/>
              <a:gd name="connsiteX2262" fmla="*/ 10324880 w 11761853"/>
              <a:gd name="connsiteY2262" fmla="*/ 1955567 h 3616391"/>
              <a:gd name="connsiteX2263" fmla="*/ 10304255 w 11761853"/>
              <a:gd name="connsiteY2263" fmla="*/ 1959287 h 3616391"/>
              <a:gd name="connsiteX2264" fmla="*/ 10290689 w 11761853"/>
              <a:gd name="connsiteY2264" fmla="*/ 1965598 h 3616391"/>
              <a:gd name="connsiteX2265" fmla="*/ 10336205 w 11761853"/>
              <a:gd name="connsiteY2265" fmla="*/ 1954011 h 3616391"/>
              <a:gd name="connsiteX2266" fmla="*/ 10472489 w 11761853"/>
              <a:gd name="connsiteY2266" fmla="*/ 1895809 h 3616391"/>
              <a:gd name="connsiteX2267" fmla="*/ 10513914 w 11761853"/>
              <a:gd name="connsiteY2267" fmla="*/ 1878695 h 3616391"/>
              <a:gd name="connsiteX2268" fmla="*/ 10628600 w 11761853"/>
              <a:gd name="connsiteY2268" fmla="*/ 1842266 h 3616391"/>
              <a:gd name="connsiteX2269" fmla="*/ 10579776 w 11761853"/>
              <a:gd name="connsiteY2269" fmla="*/ 1863424 h 3616391"/>
              <a:gd name="connsiteX2270" fmla="*/ 10474144 w 11761853"/>
              <a:gd name="connsiteY2270" fmla="*/ 1907731 h 3616391"/>
              <a:gd name="connsiteX2271" fmla="*/ 10393725 w 11761853"/>
              <a:gd name="connsiteY2271" fmla="*/ 1941268 h 3616391"/>
              <a:gd name="connsiteX2272" fmla="*/ 10442258 w 11761853"/>
              <a:gd name="connsiteY2272" fmla="*/ 1927677 h 3616391"/>
              <a:gd name="connsiteX2273" fmla="*/ 10510956 w 11761853"/>
              <a:gd name="connsiteY2273" fmla="*/ 1900929 h 3616391"/>
              <a:gd name="connsiteX2274" fmla="*/ 10502055 w 11761853"/>
              <a:gd name="connsiteY2274" fmla="*/ 1905334 h 3616391"/>
              <a:gd name="connsiteX2275" fmla="*/ 10471737 w 11761853"/>
              <a:gd name="connsiteY2275" fmla="*/ 1932689 h 3616391"/>
              <a:gd name="connsiteX2276" fmla="*/ 10717147 w 11761853"/>
              <a:gd name="connsiteY2276" fmla="*/ 1845675 h 3616391"/>
              <a:gd name="connsiteX2277" fmla="*/ 10696924 w 11761853"/>
              <a:gd name="connsiteY2277" fmla="*/ 1862597 h 3616391"/>
              <a:gd name="connsiteX2278" fmla="*/ 10695669 w 11761853"/>
              <a:gd name="connsiteY2278" fmla="*/ 1864597 h 3616391"/>
              <a:gd name="connsiteX2279" fmla="*/ 10638810 w 11761853"/>
              <a:gd name="connsiteY2279" fmla="*/ 1888864 h 3616391"/>
              <a:gd name="connsiteX2280" fmla="*/ 10692916 w 11761853"/>
              <a:gd name="connsiteY2280" fmla="*/ 1868980 h 3616391"/>
              <a:gd name="connsiteX2281" fmla="*/ 10692847 w 11761853"/>
              <a:gd name="connsiteY2281" fmla="*/ 1869090 h 3616391"/>
              <a:gd name="connsiteX2282" fmla="*/ 10695304 w 11761853"/>
              <a:gd name="connsiteY2282" fmla="*/ 1870678 h 3616391"/>
              <a:gd name="connsiteX2283" fmla="*/ 10836936 w 11761853"/>
              <a:gd name="connsiteY2283" fmla="*/ 1814420 h 3616391"/>
              <a:gd name="connsiteX2284" fmla="*/ 10884244 w 11761853"/>
              <a:gd name="connsiteY2284" fmla="*/ 1799599 h 3616391"/>
              <a:gd name="connsiteX2285" fmla="*/ 10915927 w 11761853"/>
              <a:gd name="connsiteY2285" fmla="*/ 1801084 h 3616391"/>
              <a:gd name="connsiteX2286" fmla="*/ 10628285 w 11761853"/>
              <a:gd name="connsiteY2286" fmla="*/ 1914958 h 3616391"/>
              <a:gd name="connsiteX2287" fmla="*/ 10606674 w 11761853"/>
              <a:gd name="connsiteY2287" fmla="*/ 1935385 h 3616391"/>
              <a:gd name="connsiteX2288" fmla="*/ 10800931 w 11761853"/>
              <a:gd name="connsiteY2288" fmla="*/ 1867305 h 3616391"/>
              <a:gd name="connsiteX2289" fmla="*/ 10835691 w 11761853"/>
              <a:gd name="connsiteY2289" fmla="*/ 1860788 h 3616391"/>
              <a:gd name="connsiteX2290" fmla="*/ 10674349 w 11761853"/>
              <a:gd name="connsiteY2290" fmla="*/ 1924406 h 3616391"/>
              <a:gd name="connsiteX2291" fmla="*/ 10609126 w 11761853"/>
              <a:gd name="connsiteY2291" fmla="*/ 1949345 h 3616391"/>
              <a:gd name="connsiteX2292" fmla="*/ 10622882 w 11761853"/>
              <a:gd name="connsiteY2292" fmla="*/ 1949136 h 3616391"/>
              <a:gd name="connsiteX2293" fmla="*/ 10588671 w 11761853"/>
              <a:gd name="connsiteY2293" fmla="*/ 1962006 h 3616391"/>
              <a:gd name="connsiteX2294" fmla="*/ 10567934 w 11761853"/>
              <a:gd name="connsiteY2294" fmla="*/ 1970127 h 3616391"/>
              <a:gd name="connsiteX2295" fmla="*/ 10567379 w 11761853"/>
              <a:gd name="connsiteY2295" fmla="*/ 1970344 h 3616391"/>
              <a:gd name="connsiteX2296" fmla="*/ 10550867 w 11761853"/>
              <a:gd name="connsiteY2296" fmla="*/ 1972616 h 3616391"/>
              <a:gd name="connsiteX2297" fmla="*/ 10521395 w 11761853"/>
              <a:gd name="connsiteY2297" fmla="*/ 1984559 h 3616391"/>
              <a:gd name="connsiteX2298" fmla="*/ 10517837 w 11761853"/>
              <a:gd name="connsiteY2298" fmla="*/ 1985988 h 3616391"/>
              <a:gd name="connsiteX2299" fmla="*/ 10529840 w 11761853"/>
              <a:gd name="connsiteY2299" fmla="*/ 1985044 h 3616391"/>
              <a:gd name="connsiteX2300" fmla="*/ 10518685 w 11761853"/>
              <a:gd name="connsiteY2300" fmla="*/ 1989412 h 3616391"/>
              <a:gd name="connsiteX2301" fmla="*/ 10422778 w 11761853"/>
              <a:gd name="connsiteY2301" fmla="*/ 2026968 h 3616391"/>
              <a:gd name="connsiteX2302" fmla="*/ 10254970 w 11761853"/>
              <a:gd name="connsiteY2302" fmla="*/ 2087547 h 3616391"/>
              <a:gd name="connsiteX2303" fmla="*/ 10216179 w 11761853"/>
              <a:gd name="connsiteY2303" fmla="*/ 2117253 h 3616391"/>
              <a:gd name="connsiteX2304" fmla="*/ 10426395 w 11761853"/>
              <a:gd name="connsiteY2304" fmla="*/ 2040000 h 3616391"/>
              <a:gd name="connsiteX2305" fmla="*/ 10565939 w 11761853"/>
              <a:gd name="connsiteY2305" fmla="*/ 1985309 h 3616391"/>
              <a:gd name="connsiteX2306" fmla="*/ 10581004 w 11761853"/>
              <a:gd name="connsiteY2306" fmla="*/ 1979404 h 3616391"/>
              <a:gd name="connsiteX2307" fmla="*/ 10605322 w 11761853"/>
              <a:gd name="connsiteY2307" fmla="*/ 1976629 h 3616391"/>
              <a:gd name="connsiteX2308" fmla="*/ 10617099 w 11761853"/>
              <a:gd name="connsiteY2308" fmla="*/ 1974566 h 3616391"/>
              <a:gd name="connsiteX2309" fmla="*/ 10577218 w 11761853"/>
              <a:gd name="connsiteY2309" fmla="*/ 1989041 h 3616391"/>
              <a:gd name="connsiteX2310" fmla="*/ 10547667 w 11761853"/>
              <a:gd name="connsiteY2310" fmla="*/ 2001448 h 3616391"/>
              <a:gd name="connsiteX2311" fmla="*/ 10533273 w 11761853"/>
              <a:gd name="connsiteY2311" fmla="*/ 2012097 h 3616391"/>
              <a:gd name="connsiteX2312" fmla="*/ 10526858 w 11761853"/>
              <a:gd name="connsiteY2312" fmla="*/ 2012479 h 3616391"/>
              <a:gd name="connsiteX2313" fmla="*/ 10485113 w 11761853"/>
              <a:gd name="connsiteY2313" fmla="*/ 2019283 h 3616391"/>
              <a:gd name="connsiteX2314" fmla="*/ 10482966 w 11761853"/>
              <a:gd name="connsiteY2314" fmla="*/ 2027546 h 3616391"/>
              <a:gd name="connsiteX2315" fmla="*/ 10516256 w 11761853"/>
              <a:gd name="connsiteY2315" fmla="*/ 2025123 h 3616391"/>
              <a:gd name="connsiteX2316" fmla="*/ 10508209 w 11761853"/>
              <a:gd name="connsiteY2316" fmla="*/ 2033214 h 3616391"/>
              <a:gd name="connsiteX2317" fmla="*/ 10510143 w 11761853"/>
              <a:gd name="connsiteY2317" fmla="*/ 2035716 h 3616391"/>
              <a:gd name="connsiteX2318" fmla="*/ 10545593 w 11761853"/>
              <a:gd name="connsiteY2318" fmla="*/ 2022362 h 3616391"/>
              <a:gd name="connsiteX2319" fmla="*/ 10552260 w 11761853"/>
              <a:gd name="connsiteY2319" fmla="*/ 2021692 h 3616391"/>
              <a:gd name="connsiteX2320" fmla="*/ 10573970 w 11761853"/>
              <a:gd name="connsiteY2320" fmla="*/ 2018361 h 3616391"/>
              <a:gd name="connsiteX2321" fmla="*/ 10576304 w 11761853"/>
              <a:gd name="connsiteY2321" fmla="*/ 2019928 h 3616391"/>
              <a:gd name="connsiteX2322" fmla="*/ 10470509 w 11761853"/>
              <a:gd name="connsiteY2322" fmla="*/ 2059794 h 3616391"/>
              <a:gd name="connsiteX2323" fmla="*/ 10469503 w 11761853"/>
              <a:gd name="connsiteY2323" fmla="*/ 2059896 h 3616391"/>
              <a:gd name="connsiteX2324" fmla="*/ 10462803 w 11761853"/>
              <a:gd name="connsiteY2324" fmla="*/ 2062698 h 3616391"/>
              <a:gd name="connsiteX2325" fmla="*/ 10460962 w 11761853"/>
              <a:gd name="connsiteY2325" fmla="*/ 2063392 h 3616391"/>
              <a:gd name="connsiteX2326" fmla="*/ 10460725 w 11761853"/>
              <a:gd name="connsiteY2326" fmla="*/ 2063566 h 3616391"/>
              <a:gd name="connsiteX2327" fmla="*/ 10448412 w 11761853"/>
              <a:gd name="connsiteY2327" fmla="*/ 2068715 h 3616391"/>
              <a:gd name="connsiteX2328" fmla="*/ 10446272 w 11761853"/>
              <a:gd name="connsiteY2328" fmla="*/ 2074260 h 3616391"/>
              <a:gd name="connsiteX2329" fmla="*/ 10431185 w 11761853"/>
              <a:gd name="connsiteY2329" fmla="*/ 2085421 h 3616391"/>
              <a:gd name="connsiteX2330" fmla="*/ 10421502 w 11761853"/>
              <a:gd name="connsiteY2330" fmla="*/ 2095157 h 3616391"/>
              <a:gd name="connsiteX2331" fmla="*/ 10423136 w 11761853"/>
              <a:gd name="connsiteY2331" fmla="*/ 2097272 h 3616391"/>
              <a:gd name="connsiteX2332" fmla="*/ 10383237 w 11761853"/>
              <a:gd name="connsiteY2332" fmla="*/ 2104427 h 3616391"/>
              <a:gd name="connsiteX2333" fmla="*/ 10322401 w 11761853"/>
              <a:gd name="connsiteY2333" fmla="*/ 2109518 h 3616391"/>
              <a:gd name="connsiteX2334" fmla="*/ 10277962 w 11761853"/>
              <a:gd name="connsiteY2334" fmla="*/ 2115355 h 3616391"/>
              <a:gd name="connsiteX2335" fmla="*/ 10273397 w 11761853"/>
              <a:gd name="connsiteY2335" fmla="*/ 2118730 h 3616391"/>
              <a:gd name="connsiteX2336" fmla="*/ 10259584 w 11761853"/>
              <a:gd name="connsiteY2336" fmla="*/ 2127331 h 3616391"/>
              <a:gd name="connsiteX2337" fmla="*/ 10273848 w 11761853"/>
              <a:gd name="connsiteY2337" fmla="*/ 2125907 h 3616391"/>
              <a:gd name="connsiteX2338" fmla="*/ 10434742 w 11761853"/>
              <a:gd name="connsiteY2338" fmla="*/ 2109663 h 3616391"/>
              <a:gd name="connsiteX2339" fmla="*/ 10427370 w 11761853"/>
              <a:gd name="connsiteY2339" fmla="*/ 2112794 h 3616391"/>
              <a:gd name="connsiteX2340" fmla="*/ 10317864 w 11761853"/>
              <a:gd name="connsiteY2340" fmla="*/ 2159921 h 3616391"/>
              <a:gd name="connsiteX2341" fmla="*/ 9820305 w 11761853"/>
              <a:gd name="connsiteY2341" fmla="*/ 2340035 h 3616391"/>
              <a:gd name="connsiteX2342" fmla="*/ 9780863 w 11761853"/>
              <a:gd name="connsiteY2342" fmla="*/ 2369923 h 3616391"/>
              <a:gd name="connsiteX2343" fmla="*/ 10244959 w 11761853"/>
              <a:gd name="connsiteY2343" fmla="*/ 2203301 h 3616391"/>
              <a:gd name="connsiteX2344" fmla="*/ 10253432 w 11761853"/>
              <a:gd name="connsiteY2344" fmla="*/ 2200950 h 3616391"/>
              <a:gd name="connsiteX2345" fmla="*/ 10287546 w 11761853"/>
              <a:gd name="connsiteY2345" fmla="*/ 2187277 h 3616391"/>
              <a:gd name="connsiteX2346" fmla="*/ 10500407 w 11761853"/>
              <a:gd name="connsiteY2346" fmla="*/ 2104376 h 3616391"/>
              <a:gd name="connsiteX2347" fmla="*/ 10505435 w 11761853"/>
              <a:gd name="connsiteY2347" fmla="*/ 2102446 h 3616391"/>
              <a:gd name="connsiteX2348" fmla="*/ 10543460 w 11761853"/>
              <a:gd name="connsiteY2348" fmla="*/ 2098436 h 3616391"/>
              <a:gd name="connsiteX2349" fmla="*/ 10347268 w 11761853"/>
              <a:gd name="connsiteY2349" fmla="*/ 2172291 h 3616391"/>
              <a:gd name="connsiteX2350" fmla="*/ 10139256 w 11761853"/>
              <a:gd name="connsiteY2350" fmla="*/ 2247356 h 3616391"/>
              <a:gd name="connsiteX2351" fmla="*/ 9932337 w 11761853"/>
              <a:gd name="connsiteY2351" fmla="*/ 2318784 h 3616391"/>
              <a:gd name="connsiteX2352" fmla="*/ 9720857 w 11761853"/>
              <a:gd name="connsiteY2352" fmla="*/ 2391478 h 3616391"/>
              <a:gd name="connsiteX2353" fmla="*/ 9300765 w 11761853"/>
              <a:gd name="connsiteY2353" fmla="*/ 2526951 h 3616391"/>
              <a:gd name="connsiteX2354" fmla="*/ 9091499 w 11761853"/>
              <a:gd name="connsiteY2354" fmla="*/ 2589907 h 3616391"/>
              <a:gd name="connsiteX2355" fmla="*/ 8876405 w 11761853"/>
              <a:gd name="connsiteY2355" fmla="*/ 2649570 h 3616391"/>
              <a:gd name="connsiteX2356" fmla="*/ 8450779 w 11761853"/>
              <a:gd name="connsiteY2356" fmla="*/ 2767627 h 3616391"/>
              <a:gd name="connsiteX2357" fmla="*/ 8022008 w 11761853"/>
              <a:gd name="connsiteY2357" fmla="*/ 2871822 h 3616391"/>
              <a:gd name="connsiteX2358" fmla="*/ 7805831 w 11761853"/>
              <a:gd name="connsiteY2358" fmla="*/ 2927577 h 3616391"/>
              <a:gd name="connsiteX2359" fmla="*/ 7591504 w 11761853"/>
              <a:gd name="connsiteY2359" fmla="*/ 2972288 h 3616391"/>
              <a:gd name="connsiteX2360" fmla="*/ 7159302 w 11761853"/>
              <a:gd name="connsiteY2360" fmla="*/ 3064105 h 3616391"/>
              <a:gd name="connsiteX2361" fmla="*/ 6763677 w 11761853"/>
              <a:gd name="connsiteY2361" fmla="*/ 3135949 h 3616391"/>
              <a:gd name="connsiteX2362" fmla="*/ 6565865 w 11761853"/>
              <a:gd name="connsiteY2362" fmla="*/ 3171871 h 3616391"/>
              <a:gd name="connsiteX2363" fmla="*/ 6366967 w 11761853"/>
              <a:gd name="connsiteY2363" fmla="*/ 3203885 h 3616391"/>
              <a:gd name="connsiteX2364" fmla="*/ 5968381 w 11761853"/>
              <a:gd name="connsiteY2364" fmla="*/ 3262517 h 3616391"/>
              <a:gd name="connsiteX2365" fmla="*/ 5772601 w 11761853"/>
              <a:gd name="connsiteY2365" fmla="*/ 3288051 h 3616391"/>
              <a:gd name="connsiteX2366" fmla="*/ 5571175 w 11761853"/>
              <a:gd name="connsiteY2366" fmla="*/ 3310942 h 3616391"/>
              <a:gd name="connsiteX2367" fmla="*/ 4545252 w 11761853"/>
              <a:gd name="connsiteY2367" fmla="*/ 3411970 h 3616391"/>
              <a:gd name="connsiteX2368" fmla="*/ 4414545 w 11761853"/>
              <a:gd name="connsiteY2368" fmla="*/ 3417742 h 3616391"/>
              <a:gd name="connsiteX2369" fmla="*/ 4414546 w 11761853"/>
              <a:gd name="connsiteY2369" fmla="*/ 3417742 h 3616391"/>
              <a:gd name="connsiteX2370" fmla="*/ 4406384 w 11761853"/>
              <a:gd name="connsiteY2370" fmla="*/ 3435039 h 3616391"/>
              <a:gd name="connsiteX2371" fmla="*/ 4415341 w 11761853"/>
              <a:gd name="connsiteY2371" fmla="*/ 3440847 h 3616391"/>
              <a:gd name="connsiteX2372" fmla="*/ 4408652 w 11761853"/>
              <a:gd name="connsiteY2372" fmla="*/ 3451162 h 3616391"/>
              <a:gd name="connsiteX2373" fmla="*/ 4408818 w 11761853"/>
              <a:gd name="connsiteY2373" fmla="*/ 3452008 h 3616391"/>
              <a:gd name="connsiteX2374" fmla="*/ 4394083 w 11761853"/>
              <a:gd name="connsiteY2374" fmla="*/ 3449893 h 3616391"/>
              <a:gd name="connsiteX2375" fmla="*/ 4212740 w 11761853"/>
              <a:gd name="connsiteY2375" fmla="*/ 3453009 h 3616391"/>
              <a:gd name="connsiteX2376" fmla="*/ 3942524 w 11761853"/>
              <a:gd name="connsiteY2376" fmla="*/ 3474991 h 3616391"/>
              <a:gd name="connsiteX2377" fmla="*/ 3670800 w 11761853"/>
              <a:gd name="connsiteY2377" fmla="*/ 3495383 h 3616391"/>
              <a:gd name="connsiteX2378" fmla="*/ 3428413 w 11761853"/>
              <a:gd name="connsiteY2378" fmla="*/ 3504271 h 3616391"/>
              <a:gd name="connsiteX2379" fmla="*/ 3419097 w 11761853"/>
              <a:gd name="connsiteY2379" fmla="*/ 3509220 h 3616391"/>
              <a:gd name="connsiteX2380" fmla="*/ 3480321 w 11761853"/>
              <a:gd name="connsiteY2380" fmla="*/ 3507404 h 3616391"/>
              <a:gd name="connsiteX2381" fmla="*/ 3564114 w 11761853"/>
              <a:gd name="connsiteY2381" fmla="*/ 3509233 h 3616391"/>
              <a:gd name="connsiteX2382" fmla="*/ 3726530 w 11761853"/>
              <a:gd name="connsiteY2382" fmla="*/ 3497329 h 3616391"/>
              <a:gd name="connsiteX2383" fmla="*/ 3974686 w 11761853"/>
              <a:gd name="connsiteY2383" fmla="*/ 3484246 h 3616391"/>
              <a:gd name="connsiteX2384" fmla="*/ 4045706 w 11761853"/>
              <a:gd name="connsiteY2384" fmla="*/ 3481454 h 3616391"/>
              <a:gd name="connsiteX2385" fmla="*/ 4034717 w 11761853"/>
              <a:gd name="connsiteY2385" fmla="*/ 3488984 h 3616391"/>
              <a:gd name="connsiteX2386" fmla="*/ 3969391 w 11761853"/>
              <a:gd name="connsiteY2386" fmla="*/ 3492412 h 3616391"/>
              <a:gd name="connsiteX2387" fmla="*/ 3709131 w 11761853"/>
              <a:gd name="connsiteY2387" fmla="*/ 3509250 h 3616391"/>
              <a:gd name="connsiteX2388" fmla="*/ 3364400 w 11761853"/>
              <a:gd name="connsiteY2388" fmla="*/ 3515879 h 3616391"/>
              <a:gd name="connsiteX2389" fmla="*/ 3191360 w 11761853"/>
              <a:gd name="connsiteY2389" fmla="*/ 3524554 h 3616391"/>
              <a:gd name="connsiteX2390" fmla="*/ 2752051 w 11761853"/>
              <a:gd name="connsiteY2390" fmla="*/ 3497330 h 3616391"/>
              <a:gd name="connsiteX2391" fmla="*/ 2685969 w 11761853"/>
              <a:gd name="connsiteY2391" fmla="*/ 3485129 h 3616391"/>
              <a:gd name="connsiteX2392" fmla="*/ 2667963 w 11761853"/>
              <a:gd name="connsiteY2392" fmla="*/ 3485808 h 3616391"/>
              <a:gd name="connsiteX2393" fmla="*/ 2667571 w 11761853"/>
              <a:gd name="connsiteY2393" fmla="*/ 3484982 h 3616391"/>
              <a:gd name="connsiteX2394" fmla="*/ 2664795 w 11761853"/>
              <a:gd name="connsiteY2394" fmla="*/ 3485927 h 3616391"/>
              <a:gd name="connsiteX2395" fmla="*/ 2667963 w 11761853"/>
              <a:gd name="connsiteY2395" fmla="*/ 3485808 h 3616391"/>
              <a:gd name="connsiteX2396" fmla="*/ 2669454 w 11761853"/>
              <a:gd name="connsiteY2396" fmla="*/ 3488947 h 3616391"/>
              <a:gd name="connsiteX2397" fmla="*/ 2609900 w 11761853"/>
              <a:gd name="connsiteY2397" fmla="*/ 3488184 h 3616391"/>
              <a:gd name="connsiteX2398" fmla="*/ 2622678 w 11761853"/>
              <a:gd name="connsiteY2398" fmla="*/ 3492806 h 3616391"/>
              <a:gd name="connsiteX2399" fmla="*/ 2628290 w 11761853"/>
              <a:gd name="connsiteY2399" fmla="*/ 3503771 h 3616391"/>
              <a:gd name="connsiteX2400" fmla="*/ 2676216 w 11761853"/>
              <a:gd name="connsiteY2400" fmla="*/ 3512261 h 3616391"/>
              <a:gd name="connsiteX2401" fmla="*/ 2753960 w 11761853"/>
              <a:gd name="connsiteY2401" fmla="*/ 3524352 h 3616391"/>
              <a:gd name="connsiteX2402" fmla="*/ 2821481 w 11761853"/>
              <a:gd name="connsiteY2402" fmla="*/ 3534163 h 3616391"/>
              <a:gd name="connsiteX2403" fmla="*/ 2804452 w 11761853"/>
              <a:gd name="connsiteY2403" fmla="*/ 3533372 h 3616391"/>
              <a:gd name="connsiteX2404" fmla="*/ 2717088 w 11761853"/>
              <a:gd name="connsiteY2404" fmla="*/ 3520374 h 3616391"/>
              <a:gd name="connsiteX2405" fmla="*/ 2535966 w 11761853"/>
              <a:gd name="connsiteY2405" fmla="*/ 3497560 h 3616391"/>
              <a:gd name="connsiteX2406" fmla="*/ 2440321 w 11761853"/>
              <a:gd name="connsiteY2406" fmla="*/ 3481636 h 3616391"/>
              <a:gd name="connsiteX2407" fmla="*/ 2352019 w 11761853"/>
              <a:gd name="connsiteY2407" fmla="*/ 3464978 h 3616391"/>
              <a:gd name="connsiteX2408" fmla="*/ 2456235 w 11761853"/>
              <a:gd name="connsiteY2408" fmla="*/ 3480049 h 3616391"/>
              <a:gd name="connsiteX2409" fmla="*/ 2491382 w 11761853"/>
              <a:gd name="connsiteY2409" fmla="*/ 3483915 h 3616391"/>
              <a:gd name="connsiteX2410" fmla="*/ 2461529 w 11761853"/>
              <a:gd name="connsiteY2410" fmla="*/ 3471884 h 3616391"/>
              <a:gd name="connsiteX2411" fmla="*/ 2355715 w 11761853"/>
              <a:gd name="connsiteY2411" fmla="*/ 3455581 h 3616391"/>
              <a:gd name="connsiteX2412" fmla="*/ 2337973 w 11761853"/>
              <a:gd name="connsiteY2412" fmla="*/ 3457531 h 3616391"/>
              <a:gd name="connsiteX2413" fmla="*/ 2318759 w 11761853"/>
              <a:gd name="connsiteY2413" fmla="*/ 3458207 h 3616391"/>
              <a:gd name="connsiteX2414" fmla="*/ 2320693 w 11761853"/>
              <a:gd name="connsiteY2414" fmla="*/ 3459928 h 3616391"/>
              <a:gd name="connsiteX2415" fmla="*/ 2317573 w 11761853"/>
              <a:gd name="connsiteY2415" fmla="*/ 3461109 h 3616391"/>
              <a:gd name="connsiteX2416" fmla="*/ 2312789 w 11761853"/>
              <a:gd name="connsiteY2416" fmla="*/ 3458416 h 3616391"/>
              <a:gd name="connsiteX2417" fmla="*/ 2267088 w 11761853"/>
              <a:gd name="connsiteY2417" fmla="*/ 3460026 h 3616391"/>
              <a:gd name="connsiteX2418" fmla="*/ 2200798 w 11761853"/>
              <a:gd name="connsiteY2418" fmla="*/ 3459546 h 3616391"/>
              <a:gd name="connsiteX2419" fmla="*/ 2014024 w 11761853"/>
              <a:gd name="connsiteY2419" fmla="*/ 3455657 h 3616391"/>
              <a:gd name="connsiteX2420" fmla="*/ 1929303 w 11761853"/>
              <a:gd name="connsiteY2420" fmla="*/ 3448256 h 3616391"/>
              <a:gd name="connsiteX2421" fmla="*/ 1869634 w 11761853"/>
              <a:gd name="connsiteY2421" fmla="*/ 3441080 h 3616391"/>
              <a:gd name="connsiteX2422" fmla="*/ 1875314 w 11761853"/>
              <a:gd name="connsiteY2422" fmla="*/ 3440640 h 3616391"/>
              <a:gd name="connsiteX2423" fmla="*/ 1920939 w 11761853"/>
              <a:gd name="connsiteY2423" fmla="*/ 3440805 h 3616391"/>
              <a:gd name="connsiteX2424" fmla="*/ 1925366 w 11761853"/>
              <a:gd name="connsiteY2424" fmla="*/ 3440507 h 3616391"/>
              <a:gd name="connsiteX2425" fmla="*/ 1949494 w 11761853"/>
              <a:gd name="connsiteY2425" fmla="*/ 3443393 h 3616391"/>
              <a:gd name="connsiteX2426" fmla="*/ 2027796 w 11761853"/>
              <a:gd name="connsiteY2426" fmla="*/ 3449324 h 3616391"/>
              <a:gd name="connsiteX2427" fmla="*/ 2195160 w 11761853"/>
              <a:gd name="connsiteY2427" fmla="*/ 3450779 h 3616391"/>
              <a:gd name="connsiteX2428" fmla="*/ 2308904 w 11761853"/>
              <a:gd name="connsiteY2428" fmla="*/ 3446950 h 3616391"/>
              <a:gd name="connsiteX2429" fmla="*/ 2229377 w 11761853"/>
              <a:gd name="connsiteY2429" fmla="*/ 3431241 h 3616391"/>
              <a:gd name="connsiteX2430" fmla="*/ 2337258 w 11761853"/>
              <a:gd name="connsiteY2430" fmla="*/ 3444875 h 3616391"/>
              <a:gd name="connsiteX2431" fmla="*/ 2343204 w 11761853"/>
              <a:gd name="connsiteY2431" fmla="*/ 3445795 h 3616391"/>
              <a:gd name="connsiteX2432" fmla="*/ 2364884 w 11761853"/>
              <a:gd name="connsiteY2432" fmla="*/ 3445065 h 3616391"/>
              <a:gd name="connsiteX2433" fmla="*/ 2383912 w 11761853"/>
              <a:gd name="connsiteY2433" fmla="*/ 3449467 h 3616391"/>
              <a:gd name="connsiteX2434" fmla="*/ 2377294 w 11761853"/>
              <a:gd name="connsiteY2434" fmla="*/ 3451070 h 3616391"/>
              <a:gd name="connsiteX2435" fmla="*/ 2445766 w 11761853"/>
              <a:gd name="connsiteY2435" fmla="*/ 3461662 h 3616391"/>
              <a:gd name="connsiteX2436" fmla="*/ 2462167 w 11761853"/>
              <a:gd name="connsiteY2436" fmla="*/ 3460698 h 3616391"/>
              <a:gd name="connsiteX2437" fmla="*/ 2447438 w 11761853"/>
              <a:gd name="connsiteY2437" fmla="*/ 3459084 h 3616391"/>
              <a:gd name="connsiteX2438" fmla="*/ 2328303 w 11761853"/>
              <a:gd name="connsiteY2438" fmla="*/ 3437695 h 3616391"/>
              <a:gd name="connsiteX2439" fmla="*/ 2252236 w 11761853"/>
              <a:gd name="connsiteY2439" fmla="*/ 3422237 h 3616391"/>
              <a:gd name="connsiteX2440" fmla="*/ 2263319 w 11761853"/>
              <a:gd name="connsiteY2440" fmla="*/ 3421222 h 3616391"/>
              <a:gd name="connsiteX2441" fmla="*/ 2263801 w 11761853"/>
              <a:gd name="connsiteY2441" fmla="*/ 3421126 h 3616391"/>
              <a:gd name="connsiteX2442" fmla="*/ 2267194 w 11761853"/>
              <a:gd name="connsiteY2442" fmla="*/ 3421574 h 3616391"/>
              <a:gd name="connsiteX2443" fmla="*/ 2321093 w 11761853"/>
              <a:gd name="connsiteY2443" fmla="*/ 3430271 h 3616391"/>
              <a:gd name="connsiteX2444" fmla="*/ 2303553 w 11761853"/>
              <a:gd name="connsiteY2444" fmla="*/ 3420044 h 3616391"/>
              <a:gd name="connsiteX2445" fmla="*/ 2292161 w 11761853"/>
              <a:gd name="connsiteY2445" fmla="*/ 3418790 h 3616391"/>
              <a:gd name="connsiteX2446" fmla="*/ 2225043 w 11761853"/>
              <a:gd name="connsiteY2446" fmla="*/ 3422155 h 3616391"/>
              <a:gd name="connsiteX2447" fmla="*/ 1785736 w 11761853"/>
              <a:gd name="connsiteY2447" fmla="*/ 3394931 h 3616391"/>
              <a:gd name="connsiteX2448" fmla="*/ 1719652 w 11761853"/>
              <a:gd name="connsiteY2448" fmla="*/ 3382731 h 3616391"/>
              <a:gd name="connsiteX2449" fmla="*/ 1701647 w 11761853"/>
              <a:gd name="connsiteY2449" fmla="*/ 3383410 h 3616391"/>
              <a:gd name="connsiteX2450" fmla="*/ 1701255 w 11761853"/>
              <a:gd name="connsiteY2450" fmla="*/ 3382584 h 3616391"/>
              <a:gd name="connsiteX2451" fmla="*/ 1698479 w 11761853"/>
              <a:gd name="connsiteY2451" fmla="*/ 3383530 h 3616391"/>
              <a:gd name="connsiteX2452" fmla="*/ 1701647 w 11761853"/>
              <a:gd name="connsiteY2452" fmla="*/ 3383410 h 3616391"/>
              <a:gd name="connsiteX2453" fmla="*/ 1703136 w 11761853"/>
              <a:gd name="connsiteY2453" fmla="*/ 3386550 h 3616391"/>
              <a:gd name="connsiteX2454" fmla="*/ 1643584 w 11761853"/>
              <a:gd name="connsiteY2454" fmla="*/ 3385786 h 3616391"/>
              <a:gd name="connsiteX2455" fmla="*/ 1656361 w 11761853"/>
              <a:gd name="connsiteY2455" fmla="*/ 3390409 h 3616391"/>
              <a:gd name="connsiteX2456" fmla="*/ 1661974 w 11761853"/>
              <a:gd name="connsiteY2456" fmla="*/ 3401375 h 3616391"/>
              <a:gd name="connsiteX2457" fmla="*/ 1709901 w 11761853"/>
              <a:gd name="connsiteY2457" fmla="*/ 3409864 h 3616391"/>
              <a:gd name="connsiteX2458" fmla="*/ 1787645 w 11761853"/>
              <a:gd name="connsiteY2458" fmla="*/ 3421953 h 3616391"/>
              <a:gd name="connsiteX2459" fmla="*/ 1855163 w 11761853"/>
              <a:gd name="connsiteY2459" fmla="*/ 3431766 h 3616391"/>
              <a:gd name="connsiteX2460" fmla="*/ 1838135 w 11761853"/>
              <a:gd name="connsiteY2460" fmla="*/ 3430975 h 3616391"/>
              <a:gd name="connsiteX2461" fmla="*/ 1750770 w 11761853"/>
              <a:gd name="connsiteY2461" fmla="*/ 3417976 h 3616391"/>
              <a:gd name="connsiteX2462" fmla="*/ 1569650 w 11761853"/>
              <a:gd name="connsiteY2462" fmla="*/ 3395162 h 3616391"/>
              <a:gd name="connsiteX2463" fmla="*/ 1474006 w 11761853"/>
              <a:gd name="connsiteY2463" fmla="*/ 3379239 h 3616391"/>
              <a:gd name="connsiteX2464" fmla="*/ 1385704 w 11761853"/>
              <a:gd name="connsiteY2464" fmla="*/ 3362579 h 3616391"/>
              <a:gd name="connsiteX2465" fmla="*/ 1489918 w 11761853"/>
              <a:gd name="connsiteY2465" fmla="*/ 3377650 h 3616391"/>
              <a:gd name="connsiteX2466" fmla="*/ 1525067 w 11761853"/>
              <a:gd name="connsiteY2466" fmla="*/ 3381518 h 3616391"/>
              <a:gd name="connsiteX2467" fmla="*/ 1495214 w 11761853"/>
              <a:gd name="connsiteY2467" fmla="*/ 3369486 h 3616391"/>
              <a:gd name="connsiteX2468" fmla="*/ 1263060 w 11761853"/>
              <a:gd name="connsiteY2468" fmla="*/ 3328842 h 3616391"/>
              <a:gd name="connsiteX2469" fmla="*/ 1479451 w 11761853"/>
              <a:gd name="connsiteY2469" fmla="*/ 3359264 h 3616391"/>
              <a:gd name="connsiteX2470" fmla="*/ 1495851 w 11761853"/>
              <a:gd name="connsiteY2470" fmla="*/ 3358299 h 3616391"/>
              <a:gd name="connsiteX2471" fmla="*/ 1481121 w 11761853"/>
              <a:gd name="connsiteY2471" fmla="*/ 3356686 h 3616391"/>
              <a:gd name="connsiteX2472" fmla="*/ 1361987 w 11761853"/>
              <a:gd name="connsiteY2472" fmla="*/ 3335297 h 3616391"/>
              <a:gd name="connsiteX2473" fmla="*/ 1285921 w 11761853"/>
              <a:gd name="connsiteY2473" fmla="*/ 3319838 h 3616391"/>
              <a:gd name="connsiteX2474" fmla="*/ 1297004 w 11761853"/>
              <a:gd name="connsiteY2474" fmla="*/ 3318823 h 3616391"/>
              <a:gd name="connsiteX2475" fmla="*/ 1297486 w 11761853"/>
              <a:gd name="connsiteY2475" fmla="*/ 3318729 h 3616391"/>
              <a:gd name="connsiteX2476" fmla="*/ 1300879 w 11761853"/>
              <a:gd name="connsiteY2476" fmla="*/ 3319176 h 3616391"/>
              <a:gd name="connsiteX2477" fmla="*/ 1354776 w 11761853"/>
              <a:gd name="connsiteY2477" fmla="*/ 3327875 h 3616391"/>
              <a:gd name="connsiteX2478" fmla="*/ 1318952 w 11761853"/>
              <a:gd name="connsiteY2478" fmla="*/ 3315634 h 3616391"/>
              <a:gd name="connsiteX2479" fmla="*/ 1315085 w 11761853"/>
              <a:gd name="connsiteY2479" fmla="*/ 3315090 h 3616391"/>
              <a:gd name="connsiteX2480" fmla="*/ 1318664 w 11761853"/>
              <a:gd name="connsiteY2480" fmla="*/ 3310576 h 3616391"/>
              <a:gd name="connsiteX2481" fmla="*/ 1305573 w 11761853"/>
              <a:gd name="connsiteY2481" fmla="*/ 3309870 h 3616391"/>
              <a:gd name="connsiteX2482" fmla="*/ 1289831 w 11761853"/>
              <a:gd name="connsiteY2482" fmla="*/ 3310996 h 3616391"/>
              <a:gd name="connsiteX2483" fmla="*/ 1279144 w 11761853"/>
              <a:gd name="connsiteY2483" fmla="*/ 3308749 h 3616391"/>
              <a:gd name="connsiteX2484" fmla="*/ 1314174 w 11761853"/>
              <a:gd name="connsiteY2484" fmla="*/ 3308872 h 3616391"/>
              <a:gd name="connsiteX2485" fmla="*/ 1518462 w 11761853"/>
              <a:gd name="connsiteY2485" fmla="*/ 3343047 h 3616391"/>
              <a:gd name="connsiteX2486" fmla="*/ 1599191 w 11761853"/>
              <a:gd name="connsiteY2486" fmla="*/ 3349605 h 3616391"/>
              <a:gd name="connsiteX2487" fmla="*/ 1588284 w 11761853"/>
              <a:gd name="connsiteY2487" fmla="*/ 3346806 h 3616391"/>
              <a:gd name="connsiteX2488" fmla="*/ 1421295 w 11761853"/>
              <a:gd name="connsiteY2488" fmla="*/ 3317893 h 3616391"/>
              <a:gd name="connsiteX2489" fmla="*/ 1358282 w 11761853"/>
              <a:gd name="connsiteY2489" fmla="*/ 3307558 h 3616391"/>
              <a:gd name="connsiteX2490" fmla="*/ 1395742 w 11761853"/>
              <a:gd name="connsiteY2490" fmla="*/ 3308649 h 3616391"/>
              <a:gd name="connsiteX2491" fmla="*/ 1583308 w 11761853"/>
              <a:gd name="connsiteY2491" fmla="*/ 3335643 h 3616391"/>
              <a:gd name="connsiteX2492" fmla="*/ 1657787 w 11761853"/>
              <a:gd name="connsiteY2492" fmla="*/ 3342424 h 3616391"/>
              <a:gd name="connsiteX2493" fmla="*/ 1605402 w 11761853"/>
              <a:gd name="connsiteY2493" fmla="*/ 3335316 h 3616391"/>
              <a:gd name="connsiteX2494" fmla="*/ 1552818 w 11761853"/>
              <a:gd name="connsiteY2494" fmla="*/ 3323808 h 3616391"/>
              <a:gd name="connsiteX2495" fmla="*/ 1646683 w 11761853"/>
              <a:gd name="connsiteY2495" fmla="*/ 3335222 h 3616391"/>
              <a:gd name="connsiteX2496" fmla="*/ 1677054 w 11761853"/>
              <a:gd name="connsiteY2496" fmla="*/ 3332327 h 3616391"/>
              <a:gd name="connsiteX2497" fmla="*/ 1784533 w 11761853"/>
              <a:gd name="connsiteY2497" fmla="*/ 3341577 h 3616391"/>
              <a:gd name="connsiteX2498" fmla="*/ 1800934 w 11761853"/>
              <a:gd name="connsiteY2498" fmla="*/ 3340614 h 3616391"/>
              <a:gd name="connsiteX2499" fmla="*/ 1773426 w 11761853"/>
              <a:gd name="connsiteY2499" fmla="*/ 3334378 h 3616391"/>
              <a:gd name="connsiteX2500" fmla="*/ 1546051 w 11761853"/>
              <a:gd name="connsiteY2500" fmla="*/ 3300498 h 3616391"/>
              <a:gd name="connsiteX2501" fmla="*/ 1737244 w 11761853"/>
              <a:gd name="connsiteY2501" fmla="*/ 3321905 h 3616391"/>
              <a:gd name="connsiteX2502" fmla="*/ 1760810 w 11761853"/>
              <a:gd name="connsiteY2502" fmla="*/ 3314598 h 3616391"/>
              <a:gd name="connsiteX2503" fmla="*/ 1535943 w 11761853"/>
              <a:gd name="connsiteY2503" fmla="*/ 3282342 h 3616391"/>
              <a:gd name="connsiteX2504" fmla="*/ 1518031 w 11761853"/>
              <a:gd name="connsiteY2504" fmla="*/ 3270728 h 3616391"/>
              <a:gd name="connsiteX2505" fmla="*/ 1669137 w 11761853"/>
              <a:gd name="connsiteY2505" fmla="*/ 3285680 h 3616391"/>
              <a:gd name="connsiteX2506" fmla="*/ 1695689 w 11761853"/>
              <a:gd name="connsiteY2506" fmla="*/ 3283970 h 3616391"/>
              <a:gd name="connsiteX2507" fmla="*/ 1569582 w 11761853"/>
              <a:gd name="connsiteY2507" fmla="*/ 3266074 h 3616391"/>
              <a:gd name="connsiteX2508" fmla="*/ 1518668 w 11761853"/>
              <a:gd name="connsiteY2508" fmla="*/ 3259443 h 3616391"/>
              <a:gd name="connsiteX2509" fmla="*/ 1541468 w 11761853"/>
              <a:gd name="connsiteY2509" fmla="*/ 3253888 h 3616391"/>
              <a:gd name="connsiteX2510" fmla="*/ 1506629 w 11761853"/>
              <a:gd name="connsiteY2510" fmla="*/ 3248875 h 3616391"/>
              <a:gd name="connsiteX2511" fmla="*/ 1473105 w 11761853"/>
              <a:gd name="connsiteY2511" fmla="*/ 3252749 h 3616391"/>
              <a:gd name="connsiteX2512" fmla="*/ 1450042 w 11761853"/>
              <a:gd name="connsiteY2512" fmla="*/ 3249231 h 3616391"/>
              <a:gd name="connsiteX2513" fmla="*/ 1447257 w 11761853"/>
              <a:gd name="connsiteY2513" fmla="*/ 3248817 h 3616391"/>
              <a:gd name="connsiteX2514" fmla="*/ 1460580 w 11761853"/>
              <a:gd name="connsiteY2514" fmla="*/ 3246460 h 3616391"/>
              <a:gd name="connsiteX2515" fmla="*/ 1513484 w 11761853"/>
              <a:gd name="connsiteY2515" fmla="*/ 3239061 h 3616391"/>
              <a:gd name="connsiteX2516" fmla="*/ 1638229 w 11761853"/>
              <a:gd name="connsiteY2516" fmla="*/ 3227020 h 3616391"/>
              <a:gd name="connsiteX2517" fmla="*/ 1599417 w 11761853"/>
              <a:gd name="connsiteY2517" fmla="*/ 3224010 h 3616391"/>
              <a:gd name="connsiteX2518" fmla="*/ 1540978 w 11761853"/>
              <a:gd name="connsiteY2518" fmla="*/ 3227405 h 3616391"/>
              <a:gd name="connsiteX2519" fmla="*/ 1519858 w 11761853"/>
              <a:gd name="connsiteY2519" fmla="*/ 3221765 h 3616391"/>
              <a:gd name="connsiteX2520" fmla="*/ 1497778 w 11761853"/>
              <a:gd name="connsiteY2520" fmla="*/ 3227513 h 3616391"/>
              <a:gd name="connsiteX2521" fmla="*/ 1476166 w 11761853"/>
              <a:gd name="connsiteY2521" fmla="*/ 3221742 h 3616391"/>
              <a:gd name="connsiteX2522" fmla="*/ 1419933 w 11761853"/>
              <a:gd name="connsiteY2522" fmla="*/ 3229402 h 3616391"/>
              <a:gd name="connsiteX2523" fmla="*/ 1447918 w 11761853"/>
              <a:gd name="connsiteY2523" fmla="*/ 3217876 h 3616391"/>
              <a:gd name="connsiteX2524" fmla="*/ 1486458 w 11761853"/>
              <a:gd name="connsiteY2524" fmla="*/ 3212846 h 3616391"/>
              <a:gd name="connsiteX2525" fmla="*/ 1500440 w 11761853"/>
              <a:gd name="connsiteY2525" fmla="*/ 3201256 h 3616391"/>
              <a:gd name="connsiteX2526" fmla="*/ 1550622 w 11761853"/>
              <a:gd name="connsiteY2526" fmla="*/ 3194281 h 3616391"/>
              <a:gd name="connsiteX2527" fmla="*/ 1610721 w 11761853"/>
              <a:gd name="connsiteY2527" fmla="*/ 3192770 h 3616391"/>
              <a:gd name="connsiteX2528" fmla="*/ 1609419 w 11761853"/>
              <a:gd name="connsiteY2528" fmla="*/ 3192948 h 3616391"/>
              <a:gd name="connsiteX2529" fmla="*/ 1606282 w 11761853"/>
              <a:gd name="connsiteY2529" fmla="*/ 3193327 h 3616391"/>
              <a:gd name="connsiteX2530" fmla="*/ 1606982 w 11761853"/>
              <a:gd name="connsiteY2530" fmla="*/ 3193280 h 3616391"/>
              <a:gd name="connsiteX2531" fmla="*/ 1609419 w 11761853"/>
              <a:gd name="connsiteY2531" fmla="*/ 3192948 h 3616391"/>
              <a:gd name="connsiteX2532" fmla="*/ 1610932 w 11761853"/>
              <a:gd name="connsiteY2532" fmla="*/ 3192763 h 3616391"/>
              <a:gd name="connsiteX2533" fmla="*/ 1610721 w 11761853"/>
              <a:gd name="connsiteY2533" fmla="*/ 3192770 h 3616391"/>
              <a:gd name="connsiteX2534" fmla="*/ 1618467 w 11761853"/>
              <a:gd name="connsiteY2534" fmla="*/ 3191714 h 3616391"/>
              <a:gd name="connsiteX2535" fmla="*/ 1640139 w 11761853"/>
              <a:gd name="connsiteY2535" fmla="*/ 3185243 h 3616391"/>
              <a:gd name="connsiteX2536" fmla="*/ 1598653 w 11761853"/>
              <a:gd name="connsiteY2536" fmla="*/ 3189486 h 3616391"/>
              <a:gd name="connsiteX2537" fmla="*/ 1467805 w 11761853"/>
              <a:gd name="connsiteY2537" fmla="*/ 3200510 h 3616391"/>
              <a:gd name="connsiteX2538" fmla="*/ 1428500 w 11761853"/>
              <a:gd name="connsiteY2538" fmla="*/ 3197368 h 3616391"/>
              <a:gd name="connsiteX2539" fmla="*/ 1388247 w 11761853"/>
              <a:gd name="connsiteY2539" fmla="*/ 3198264 h 3616391"/>
              <a:gd name="connsiteX2540" fmla="*/ 1378160 w 11761853"/>
              <a:gd name="connsiteY2540" fmla="*/ 3180249 h 3616391"/>
              <a:gd name="connsiteX2541" fmla="*/ 1290513 w 11761853"/>
              <a:gd name="connsiteY2541" fmla="*/ 3191165 h 3616391"/>
              <a:gd name="connsiteX2542" fmla="*/ 1256785 w 11761853"/>
              <a:gd name="connsiteY2542" fmla="*/ 3195283 h 3616391"/>
              <a:gd name="connsiteX2543" fmla="*/ 1253079 w 11761853"/>
              <a:gd name="connsiteY2543" fmla="*/ 3193558 h 3616391"/>
              <a:gd name="connsiteX2544" fmla="*/ 1242016 w 11761853"/>
              <a:gd name="connsiteY2544" fmla="*/ 3189583 h 3616391"/>
              <a:gd name="connsiteX2545" fmla="*/ 1252802 w 11761853"/>
              <a:gd name="connsiteY2545" fmla="*/ 3187913 h 3616391"/>
              <a:gd name="connsiteX2546" fmla="*/ 1414715 w 11761853"/>
              <a:gd name="connsiteY2546" fmla="*/ 3163044 h 3616391"/>
              <a:gd name="connsiteX2547" fmla="*/ 1478076 w 11761853"/>
              <a:gd name="connsiteY2547" fmla="*/ 3153611 h 3616391"/>
              <a:gd name="connsiteX2548" fmla="*/ 1525469 w 11761853"/>
              <a:gd name="connsiteY2548" fmla="*/ 3143590 h 3616391"/>
              <a:gd name="connsiteX2549" fmla="*/ 1554679 w 11761853"/>
              <a:gd name="connsiteY2549" fmla="*/ 3136068 h 3616391"/>
              <a:gd name="connsiteX2550" fmla="*/ 1571617 w 11761853"/>
              <a:gd name="connsiteY2550" fmla="*/ 3117917 h 3616391"/>
              <a:gd name="connsiteX2551" fmla="*/ 1470459 w 11761853"/>
              <a:gd name="connsiteY2551" fmla="*/ 3128901 h 3616391"/>
              <a:gd name="connsiteX2552" fmla="*/ 1400232 w 11761853"/>
              <a:gd name="connsiteY2552" fmla="*/ 3129148 h 3616391"/>
              <a:gd name="connsiteX2553" fmla="*/ 1386240 w 11761853"/>
              <a:gd name="connsiteY2553" fmla="*/ 3121733 h 3616391"/>
              <a:gd name="connsiteX2554" fmla="*/ 1350676 w 11761853"/>
              <a:gd name="connsiteY2554" fmla="*/ 3127130 h 3616391"/>
              <a:gd name="connsiteX2555" fmla="*/ 1356993 w 11761853"/>
              <a:gd name="connsiteY2555" fmla="*/ 3128591 h 3616391"/>
              <a:gd name="connsiteX2556" fmla="*/ 1311056 w 11761853"/>
              <a:gd name="connsiteY2556" fmla="*/ 3136656 h 3616391"/>
              <a:gd name="connsiteX2557" fmla="*/ 1173880 w 11761853"/>
              <a:gd name="connsiteY2557" fmla="*/ 3138673 h 3616391"/>
              <a:gd name="connsiteX2558" fmla="*/ 987105 w 11761853"/>
              <a:gd name="connsiteY2558" fmla="*/ 3134783 h 3616391"/>
              <a:gd name="connsiteX2559" fmla="*/ 902384 w 11761853"/>
              <a:gd name="connsiteY2559" fmla="*/ 3127379 h 3616391"/>
              <a:gd name="connsiteX2560" fmla="*/ 842716 w 11761853"/>
              <a:gd name="connsiteY2560" fmla="*/ 3120206 h 3616391"/>
              <a:gd name="connsiteX2561" fmla="*/ 848396 w 11761853"/>
              <a:gd name="connsiteY2561" fmla="*/ 3119765 h 3616391"/>
              <a:gd name="connsiteX2562" fmla="*/ 894023 w 11761853"/>
              <a:gd name="connsiteY2562" fmla="*/ 3119931 h 3616391"/>
              <a:gd name="connsiteX2563" fmla="*/ 898446 w 11761853"/>
              <a:gd name="connsiteY2563" fmla="*/ 3119634 h 3616391"/>
              <a:gd name="connsiteX2564" fmla="*/ 922576 w 11761853"/>
              <a:gd name="connsiteY2564" fmla="*/ 3122520 h 3616391"/>
              <a:gd name="connsiteX2565" fmla="*/ 1000879 w 11761853"/>
              <a:gd name="connsiteY2565" fmla="*/ 3128450 h 3616391"/>
              <a:gd name="connsiteX2566" fmla="*/ 1168243 w 11761853"/>
              <a:gd name="connsiteY2566" fmla="*/ 3129906 h 3616391"/>
              <a:gd name="connsiteX2567" fmla="*/ 1322969 w 11761853"/>
              <a:gd name="connsiteY2567" fmla="*/ 3124696 h 3616391"/>
              <a:gd name="connsiteX2568" fmla="*/ 1329035 w 11761853"/>
              <a:gd name="connsiteY2568" fmla="*/ 3121779 h 3616391"/>
              <a:gd name="connsiteX2569" fmla="*/ 1328154 w 11761853"/>
              <a:gd name="connsiteY2569" fmla="*/ 3123503 h 3616391"/>
              <a:gd name="connsiteX2570" fmla="*/ 1324855 w 11761853"/>
              <a:gd name="connsiteY2570" fmla="*/ 3124340 h 3616391"/>
              <a:gd name="connsiteX2571" fmla="*/ 1327056 w 11761853"/>
              <a:gd name="connsiteY2571" fmla="*/ 3124558 h 3616391"/>
              <a:gd name="connsiteX2572" fmla="*/ 1327624 w 11761853"/>
              <a:gd name="connsiteY2572" fmla="*/ 3124540 h 3616391"/>
              <a:gd name="connsiteX2573" fmla="*/ 1328154 w 11761853"/>
              <a:gd name="connsiteY2573" fmla="*/ 3123503 h 3616391"/>
              <a:gd name="connsiteX2574" fmla="*/ 1334223 w 11761853"/>
              <a:gd name="connsiteY2574" fmla="*/ 3121962 h 3616391"/>
              <a:gd name="connsiteX2575" fmla="*/ 1338289 w 11761853"/>
              <a:gd name="connsiteY2575" fmla="*/ 3122107 h 3616391"/>
              <a:gd name="connsiteX2576" fmla="*/ 1342754 w 11761853"/>
              <a:gd name="connsiteY2576" fmla="*/ 3121153 h 3616391"/>
              <a:gd name="connsiteX2577" fmla="*/ 1354280 w 11761853"/>
              <a:gd name="connsiteY2577" fmla="*/ 3108908 h 3616391"/>
              <a:gd name="connsiteX2578" fmla="*/ 1428207 w 11761853"/>
              <a:gd name="connsiteY2578" fmla="*/ 3098620 h 3616391"/>
              <a:gd name="connsiteX2579" fmla="*/ 1432647 w 11761853"/>
              <a:gd name="connsiteY2579" fmla="*/ 3095362 h 3616391"/>
              <a:gd name="connsiteX2580" fmla="*/ 1435013 w 11761853"/>
              <a:gd name="connsiteY2580" fmla="*/ 3092815 h 3616391"/>
              <a:gd name="connsiteX2581" fmla="*/ 1371168 w 11761853"/>
              <a:gd name="connsiteY2581" fmla="*/ 3092605 h 3616391"/>
              <a:gd name="connsiteX2582" fmla="*/ 1275054 w 11761853"/>
              <a:gd name="connsiteY2582" fmla="*/ 3097424 h 3616391"/>
              <a:gd name="connsiteX2583" fmla="*/ 1210432 w 11761853"/>
              <a:gd name="connsiteY2583" fmla="*/ 3106596 h 3616391"/>
              <a:gd name="connsiteX2584" fmla="*/ 1202916 w 11761853"/>
              <a:gd name="connsiteY2584" fmla="*/ 3104253 h 3616391"/>
              <a:gd name="connsiteX2585" fmla="*/ 1189967 w 11761853"/>
              <a:gd name="connsiteY2585" fmla="*/ 3101053 h 3616391"/>
              <a:gd name="connsiteX2586" fmla="*/ 979501 w 11761853"/>
              <a:gd name="connsiteY2586" fmla="*/ 3095204 h 3616391"/>
              <a:gd name="connsiteX2587" fmla="*/ 758818 w 11761853"/>
              <a:gd name="connsiteY2587" fmla="*/ 3074058 h 3616391"/>
              <a:gd name="connsiteX2588" fmla="*/ 692734 w 11761853"/>
              <a:gd name="connsiteY2588" fmla="*/ 3061857 h 3616391"/>
              <a:gd name="connsiteX2589" fmla="*/ 674730 w 11761853"/>
              <a:gd name="connsiteY2589" fmla="*/ 3062537 h 3616391"/>
              <a:gd name="connsiteX2590" fmla="*/ 674338 w 11761853"/>
              <a:gd name="connsiteY2590" fmla="*/ 3061709 h 3616391"/>
              <a:gd name="connsiteX2591" fmla="*/ 671561 w 11761853"/>
              <a:gd name="connsiteY2591" fmla="*/ 3062656 h 3616391"/>
              <a:gd name="connsiteX2592" fmla="*/ 674730 w 11761853"/>
              <a:gd name="connsiteY2592" fmla="*/ 3062537 h 3616391"/>
              <a:gd name="connsiteX2593" fmla="*/ 676219 w 11761853"/>
              <a:gd name="connsiteY2593" fmla="*/ 3065676 h 3616391"/>
              <a:gd name="connsiteX2594" fmla="*/ 616666 w 11761853"/>
              <a:gd name="connsiteY2594" fmla="*/ 3064912 h 3616391"/>
              <a:gd name="connsiteX2595" fmla="*/ 629443 w 11761853"/>
              <a:gd name="connsiteY2595" fmla="*/ 3069533 h 3616391"/>
              <a:gd name="connsiteX2596" fmla="*/ 635057 w 11761853"/>
              <a:gd name="connsiteY2596" fmla="*/ 3080499 h 3616391"/>
              <a:gd name="connsiteX2597" fmla="*/ 682983 w 11761853"/>
              <a:gd name="connsiteY2597" fmla="*/ 3088987 h 3616391"/>
              <a:gd name="connsiteX2598" fmla="*/ 760727 w 11761853"/>
              <a:gd name="connsiteY2598" fmla="*/ 3101079 h 3616391"/>
              <a:gd name="connsiteX2599" fmla="*/ 828246 w 11761853"/>
              <a:gd name="connsiteY2599" fmla="*/ 3110892 h 3616391"/>
              <a:gd name="connsiteX2600" fmla="*/ 811217 w 11761853"/>
              <a:gd name="connsiteY2600" fmla="*/ 3110100 h 3616391"/>
              <a:gd name="connsiteX2601" fmla="*/ 723852 w 11761853"/>
              <a:gd name="connsiteY2601" fmla="*/ 3097102 h 3616391"/>
              <a:gd name="connsiteX2602" fmla="*/ 542732 w 11761853"/>
              <a:gd name="connsiteY2602" fmla="*/ 3074289 h 3616391"/>
              <a:gd name="connsiteX2603" fmla="*/ 447086 w 11761853"/>
              <a:gd name="connsiteY2603" fmla="*/ 3058364 h 3616391"/>
              <a:gd name="connsiteX2604" fmla="*/ 358786 w 11761853"/>
              <a:gd name="connsiteY2604" fmla="*/ 3041706 h 3616391"/>
              <a:gd name="connsiteX2605" fmla="*/ 462999 w 11761853"/>
              <a:gd name="connsiteY2605" fmla="*/ 3056777 h 3616391"/>
              <a:gd name="connsiteX2606" fmla="*/ 498149 w 11761853"/>
              <a:gd name="connsiteY2606" fmla="*/ 3060643 h 3616391"/>
              <a:gd name="connsiteX2607" fmla="*/ 468296 w 11761853"/>
              <a:gd name="connsiteY2607" fmla="*/ 3048612 h 3616391"/>
              <a:gd name="connsiteX2608" fmla="*/ 236142 w 11761853"/>
              <a:gd name="connsiteY2608" fmla="*/ 3007969 h 3616391"/>
              <a:gd name="connsiteX2609" fmla="*/ 452532 w 11761853"/>
              <a:gd name="connsiteY2609" fmla="*/ 3038390 h 3616391"/>
              <a:gd name="connsiteX2610" fmla="*/ 468934 w 11761853"/>
              <a:gd name="connsiteY2610" fmla="*/ 3037424 h 3616391"/>
              <a:gd name="connsiteX2611" fmla="*/ 454203 w 11761853"/>
              <a:gd name="connsiteY2611" fmla="*/ 3035812 h 3616391"/>
              <a:gd name="connsiteX2612" fmla="*/ 335069 w 11761853"/>
              <a:gd name="connsiteY2612" fmla="*/ 3014422 h 3616391"/>
              <a:gd name="connsiteX2613" fmla="*/ 259002 w 11761853"/>
              <a:gd name="connsiteY2613" fmla="*/ 2998962 h 3616391"/>
              <a:gd name="connsiteX2614" fmla="*/ 270086 w 11761853"/>
              <a:gd name="connsiteY2614" fmla="*/ 2997948 h 3616391"/>
              <a:gd name="connsiteX2615" fmla="*/ 270567 w 11761853"/>
              <a:gd name="connsiteY2615" fmla="*/ 2997855 h 3616391"/>
              <a:gd name="connsiteX2616" fmla="*/ 273961 w 11761853"/>
              <a:gd name="connsiteY2616" fmla="*/ 2998303 h 3616391"/>
              <a:gd name="connsiteX2617" fmla="*/ 327859 w 11761853"/>
              <a:gd name="connsiteY2617" fmla="*/ 3006999 h 3616391"/>
              <a:gd name="connsiteX2618" fmla="*/ 292033 w 11761853"/>
              <a:gd name="connsiteY2618" fmla="*/ 2994760 h 3616391"/>
              <a:gd name="connsiteX2619" fmla="*/ 288168 w 11761853"/>
              <a:gd name="connsiteY2619" fmla="*/ 2994217 h 3616391"/>
              <a:gd name="connsiteX2620" fmla="*/ 291746 w 11761853"/>
              <a:gd name="connsiteY2620" fmla="*/ 2989703 h 3616391"/>
              <a:gd name="connsiteX2621" fmla="*/ 278653 w 11761853"/>
              <a:gd name="connsiteY2621" fmla="*/ 2988996 h 3616391"/>
              <a:gd name="connsiteX2622" fmla="*/ 262913 w 11761853"/>
              <a:gd name="connsiteY2622" fmla="*/ 2990123 h 3616391"/>
              <a:gd name="connsiteX2623" fmla="*/ 252227 w 11761853"/>
              <a:gd name="connsiteY2623" fmla="*/ 2987874 h 3616391"/>
              <a:gd name="connsiteX2624" fmla="*/ 287256 w 11761853"/>
              <a:gd name="connsiteY2624" fmla="*/ 2987999 h 3616391"/>
              <a:gd name="connsiteX2625" fmla="*/ 491544 w 11761853"/>
              <a:gd name="connsiteY2625" fmla="*/ 3022171 h 3616391"/>
              <a:gd name="connsiteX2626" fmla="*/ 572272 w 11761853"/>
              <a:gd name="connsiteY2626" fmla="*/ 3028730 h 3616391"/>
              <a:gd name="connsiteX2627" fmla="*/ 561367 w 11761853"/>
              <a:gd name="connsiteY2627" fmla="*/ 3025929 h 3616391"/>
              <a:gd name="connsiteX2628" fmla="*/ 394377 w 11761853"/>
              <a:gd name="connsiteY2628" fmla="*/ 2997019 h 3616391"/>
              <a:gd name="connsiteX2629" fmla="*/ 331363 w 11761853"/>
              <a:gd name="connsiteY2629" fmla="*/ 2986683 h 3616391"/>
              <a:gd name="connsiteX2630" fmla="*/ 368822 w 11761853"/>
              <a:gd name="connsiteY2630" fmla="*/ 2987774 h 3616391"/>
              <a:gd name="connsiteX2631" fmla="*/ 556390 w 11761853"/>
              <a:gd name="connsiteY2631" fmla="*/ 3014769 h 3616391"/>
              <a:gd name="connsiteX2632" fmla="*/ 630869 w 11761853"/>
              <a:gd name="connsiteY2632" fmla="*/ 3021548 h 3616391"/>
              <a:gd name="connsiteX2633" fmla="*/ 578484 w 11761853"/>
              <a:gd name="connsiteY2633" fmla="*/ 3014442 h 3616391"/>
              <a:gd name="connsiteX2634" fmla="*/ 525900 w 11761853"/>
              <a:gd name="connsiteY2634" fmla="*/ 3002934 h 3616391"/>
              <a:gd name="connsiteX2635" fmla="*/ 619762 w 11761853"/>
              <a:gd name="connsiteY2635" fmla="*/ 3014348 h 3616391"/>
              <a:gd name="connsiteX2636" fmla="*/ 650136 w 11761853"/>
              <a:gd name="connsiteY2636" fmla="*/ 3011454 h 3616391"/>
              <a:gd name="connsiteX2637" fmla="*/ 757615 w 11761853"/>
              <a:gd name="connsiteY2637" fmla="*/ 3020705 h 3616391"/>
              <a:gd name="connsiteX2638" fmla="*/ 774016 w 11761853"/>
              <a:gd name="connsiteY2638" fmla="*/ 3019739 h 3616391"/>
              <a:gd name="connsiteX2639" fmla="*/ 746509 w 11761853"/>
              <a:gd name="connsiteY2639" fmla="*/ 3013503 h 3616391"/>
              <a:gd name="connsiteX2640" fmla="*/ 519134 w 11761853"/>
              <a:gd name="connsiteY2640" fmla="*/ 2979623 h 3616391"/>
              <a:gd name="connsiteX2641" fmla="*/ 710326 w 11761853"/>
              <a:gd name="connsiteY2641" fmla="*/ 3001030 h 3616391"/>
              <a:gd name="connsiteX2642" fmla="*/ 733892 w 11761853"/>
              <a:gd name="connsiteY2642" fmla="*/ 2993725 h 3616391"/>
              <a:gd name="connsiteX2643" fmla="*/ 509025 w 11761853"/>
              <a:gd name="connsiteY2643" fmla="*/ 2961469 h 3616391"/>
              <a:gd name="connsiteX2644" fmla="*/ 491114 w 11761853"/>
              <a:gd name="connsiteY2644" fmla="*/ 2949853 h 3616391"/>
              <a:gd name="connsiteX2645" fmla="*/ 642218 w 11761853"/>
              <a:gd name="connsiteY2645" fmla="*/ 2964806 h 3616391"/>
              <a:gd name="connsiteX2646" fmla="*/ 668769 w 11761853"/>
              <a:gd name="connsiteY2646" fmla="*/ 2963095 h 3616391"/>
              <a:gd name="connsiteX2647" fmla="*/ 542662 w 11761853"/>
              <a:gd name="connsiteY2647" fmla="*/ 2945199 h 3616391"/>
              <a:gd name="connsiteX2648" fmla="*/ 491750 w 11761853"/>
              <a:gd name="connsiteY2648" fmla="*/ 2938570 h 3616391"/>
              <a:gd name="connsiteX2649" fmla="*/ 514549 w 11761853"/>
              <a:gd name="connsiteY2649" fmla="*/ 2933014 h 3616391"/>
              <a:gd name="connsiteX2650" fmla="*/ 479710 w 11761853"/>
              <a:gd name="connsiteY2650" fmla="*/ 2928001 h 3616391"/>
              <a:gd name="connsiteX2651" fmla="*/ 446188 w 11761853"/>
              <a:gd name="connsiteY2651" fmla="*/ 2931874 h 3616391"/>
              <a:gd name="connsiteX2652" fmla="*/ 423124 w 11761853"/>
              <a:gd name="connsiteY2652" fmla="*/ 2928356 h 3616391"/>
              <a:gd name="connsiteX2653" fmla="*/ 420341 w 11761853"/>
              <a:gd name="connsiteY2653" fmla="*/ 2927944 h 3616391"/>
              <a:gd name="connsiteX2654" fmla="*/ 433664 w 11761853"/>
              <a:gd name="connsiteY2654" fmla="*/ 2925587 h 3616391"/>
              <a:gd name="connsiteX2655" fmla="*/ 486565 w 11761853"/>
              <a:gd name="connsiteY2655" fmla="*/ 2918185 h 3616391"/>
              <a:gd name="connsiteX2656" fmla="*/ 611312 w 11761853"/>
              <a:gd name="connsiteY2656" fmla="*/ 2906145 h 3616391"/>
              <a:gd name="connsiteX2657" fmla="*/ 572500 w 11761853"/>
              <a:gd name="connsiteY2657" fmla="*/ 2903134 h 3616391"/>
              <a:gd name="connsiteX2658" fmla="*/ 514060 w 11761853"/>
              <a:gd name="connsiteY2658" fmla="*/ 2906528 h 3616391"/>
              <a:gd name="connsiteX2659" fmla="*/ 492941 w 11761853"/>
              <a:gd name="connsiteY2659" fmla="*/ 2900889 h 3616391"/>
              <a:gd name="connsiteX2660" fmla="*/ 470858 w 11761853"/>
              <a:gd name="connsiteY2660" fmla="*/ 2906638 h 3616391"/>
              <a:gd name="connsiteX2661" fmla="*/ 449248 w 11761853"/>
              <a:gd name="connsiteY2661" fmla="*/ 2900868 h 3616391"/>
              <a:gd name="connsiteX2662" fmla="*/ 393013 w 11761853"/>
              <a:gd name="connsiteY2662" fmla="*/ 2908525 h 3616391"/>
              <a:gd name="connsiteX2663" fmla="*/ 420998 w 11761853"/>
              <a:gd name="connsiteY2663" fmla="*/ 2897001 h 3616391"/>
              <a:gd name="connsiteX2664" fmla="*/ 459539 w 11761853"/>
              <a:gd name="connsiteY2664" fmla="*/ 2891970 h 3616391"/>
              <a:gd name="connsiteX2665" fmla="*/ 473521 w 11761853"/>
              <a:gd name="connsiteY2665" fmla="*/ 2880383 h 3616391"/>
              <a:gd name="connsiteX2666" fmla="*/ 499430 w 11761853"/>
              <a:gd name="connsiteY2666" fmla="*/ 2876780 h 3616391"/>
              <a:gd name="connsiteX2667" fmla="*/ 486964 w 11761853"/>
              <a:gd name="connsiteY2667" fmla="*/ 2875753 h 3616391"/>
              <a:gd name="connsiteX2668" fmla="*/ 440888 w 11761853"/>
              <a:gd name="connsiteY2668" fmla="*/ 2879636 h 3616391"/>
              <a:gd name="connsiteX2669" fmla="*/ 401582 w 11761853"/>
              <a:gd name="connsiteY2669" fmla="*/ 2876494 h 3616391"/>
              <a:gd name="connsiteX2670" fmla="*/ 361329 w 11761853"/>
              <a:gd name="connsiteY2670" fmla="*/ 2877390 h 3616391"/>
              <a:gd name="connsiteX2671" fmla="*/ 354296 w 11761853"/>
              <a:gd name="connsiteY2671" fmla="*/ 2864826 h 3616391"/>
              <a:gd name="connsiteX2672" fmla="*/ 351933 w 11761853"/>
              <a:gd name="connsiteY2672" fmla="*/ 2864631 h 3616391"/>
              <a:gd name="connsiteX2673" fmla="*/ 324071 w 11761853"/>
              <a:gd name="connsiteY2673" fmla="*/ 2861349 h 3616391"/>
              <a:gd name="connsiteX2674" fmla="*/ 309528 w 11761853"/>
              <a:gd name="connsiteY2674" fmla="*/ 2862409 h 3616391"/>
              <a:gd name="connsiteX2675" fmla="*/ 263598 w 11761853"/>
              <a:gd name="connsiteY2675" fmla="*/ 2870290 h 3616391"/>
              <a:gd name="connsiteX2676" fmla="*/ 229866 w 11761853"/>
              <a:gd name="connsiteY2676" fmla="*/ 2874408 h 3616391"/>
              <a:gd name="connsiteX2677" fmla="*/ 226163 w 11761853"/>
              <a:gd name="connsiteY2677" fmla="*/ 2872683 h 3616391"/>
              <a:gd name="connsiteX2678" fmla="*/ 215095 w 11761853"/>
              <a:gd name="connsiteY2678" fmla="*/ 2868709 h 3616391"/>
              <a:gd name="connsiteX2679" fmla="*/ 225885 w 11761853"/>
              <a:gd name="connsiteY2679" fmla="*/ 2867039 h 3616391"/>
              <a:gd name="connsiteX2680" fmla="*/ 289452 w 11761853"/>
              <a:gd name="connsiteY2680" fmla="*/ 2857276 h 3616391"/>
              <a:gd name="connsiteX2681" fmla="*/ 176328 w 11761853"/>
              <a:gd name="connsiteY2681" fmla="*/ 2843957 h 3616391"/>
              <a:gd name="connsiteX2682" fmla="*/ 182430 w 11761853"/>
              <a:gd name="connsiteY2682" fmla="*/ 2838107 h 3616391"/>
              <a:gd name="connsiteX2683" fmla="*/ 181816 w 11761853"/>
              <a:gd name="connsiteY2683" fmla="*/ 2838031 h 3616391"/>
              <a:gd name="connsiteX2684" fmla="*/ 147988 w 11761853"/>
              <a:gd name="connsiteY2684" fmla="*/ 2835613 h 3616391"/>
              <a:gd name="connsiteX2685" fmla="*/ 64273 w 11761853"/>
              <a:gd name="connsiteY2685" fmla="*/ 2832234 h 3616391"/>
              <a:gd name="connsiteX2686" fmla="*/ 64856 w 11761853"/>
              <a:gd name="connsiteY2686" fmla="*/ 2829673 h 3616391"/>
              <a:gd name="connsiteX2687" fmla="*/ 3203 w 11761853"/>
              <a:gd name="connsiteY2687" fmla="*/ 2825268 h 3616391"/>
              <a:gd name="connsiteX2688" fmla="*/ 1 w 11761853"/>
              <a:gd name="connsiteY2688" fmla="*/ 2824872 h 3616391"/>
              <a:gd name="connsiteX2689" fmla="*/ 0 w 11761853"/>
              <a:gd name="connsiteY2689" fmla="*/ 1666182 h 3616391"/>
              <a:gd name="connsiteX2690" fmla="*/ 218 w 11761853"/>
              <a:gd name="connsiteY2690" fmla="*/ 1666033 h 3616391"/>
              <a:gd name="connsiteX2691" fmla="*/ 0 w 11761853"/>
              <a:gd name="connsiteY2691" fmla="*/ 1665993 h 3616391"/>
              <a:gd name="connsiteX2692" fmla="*/ 0 w 11761853"/>
              <a:gd name="connsiteY2692" fmla="*/ 1658043 h 3616391"/>
              <a:gd name="connsiteX2693" fmla="*/ 6333 w 11761853"/>
              <a:gd name="connsiteY2693" fmla="*/ 1658725 h 3616391"/>
              <a:gd name="connsiteX2694" fmla="*/ 15652 w 11761853"/>
              <a:gd name="connsiteY2694" fmla="*/ 1656816 h 3616391"/>
              <a:gd name="connsiteX2695" fmla="*/ 0 w 11761853"/>
              <a:gd name="connsiteY2695" fmla="*/ 1652439 h 3616391"/>
              <a:gd name="connsiteX2696" fmla="*/ 0 w 11761853"/>
              <a:gd name="connsiteY2696" fmla="*/ 1566037 h 3616391"/>
              <a:gd name="connsiteX2697" fmla="*/ 86482 w 11761853"/>
              <a:gd name="connsiteY2697" fmla="*/ 1575991 h 3616391"/>
              <a:gd name="connsiteX2698" fmla="*/ 185113 w 11761853"/>
              <a:gd name="connsiteY2698" fmla="*/ 1581199 h 3616391"/>
              <a:gd name="connsiteX2699" fmla="*/ 183081 w 11761853"/>
              <a:gd name="connsiteY2699" fmla="*/ 1579500 h 3616391"/>
              <a:gd name="connsiteX2700" fmla="*/ 134618 w 11761853"/>
              <a:gd name="connsiteY2700" fmla="*/ 1573468 h 3616391"/>
              <a:gd name="connsiteX2701" fmla="*/ 0 w 11761853"/>
              <a:gd name="connsiteY2701" fmla="*/ 1559359 h 3616391"/>
              <a:gd name="connsiteX2702" fmla="*/ 1 w 11761853"/>
              <a:gd name="connsiteY2702" fmla="*/ 1466989 h 3616391"/>
              <a:gd name="connsiteX2703" fmla="*/ 86620 w 11761853"/>
              <a:gd name="connsiteY2703" fmla="*/ 1475848 h 3616391"/>
              <a:gd name="connsiteX2704" fmla="*/ 193775 w 11761853"/>
              <a:gd name="connsiteY2704" fmla="*/ 1477314 h 3616391"/>
              <a:gd name="connsiteX2705" fmla="*/ 134229 w 11761853"/>
              <a:gd name="connsiteY2705" fmla="*/ 1469177 h 3616391"/>
              <a:gd name="connsiteX2706" fmla="*/ 159538 w 11761853"/>
              <a:gd name="connsiteY2706" fmla="*/ 1468220 h 3616391"/>
              <a:gd name="connsiteX2707" fmla="*/ 224929 w 11761853"/>
              <a:gd name="connsiteY2707" fmla="*/ 1472398 h 3616391"/>
              <a:gd name="connsiteX2708" fmla="*/ 149089 w 11761853"/>
              <a:gd name="connsiteY2708" fmla="*/ 1486031 h 3616391"/>
              <a:gd name="connsiteX2709" fmla="*/ 43778 w 11761853"/>
              <a:gd name="connsiteY2709" fmla="*/ 1497481 h 3616391"/>
              <a:gd name="connsiteX2710" fmla="*/ 30420 w 11761853"/>
              <a:gd name="connsiteY2710" fmla="*/ 1505119 h 3616391"/>
              <a:gd name="connsiteX2711" fmla="*/ 25970 w 11761853"/>
              <a:gd name="connsiteY2711" fmla="*/ 1507665 h 3616391"/>
              <a:gd name="connsiteX2712" fmla="*/ 27947 w 11761853"/>
              <a:gd name="connsiteY2712" fmla="*/ 1506536 h 3616391"/>
              <a:gd name="connsiteX2713" fmla="*/ 30420 w 11761853"/>
              <a:gd name="connsiteY2713" fmla="*/ 1505119 h 3616391"/>
              <a:gd name="connsiteX2714" fmla="*/ 37843 w 11761853"/>
              <a:gd name="connsiteY2714" fmla="*/ 1500878 h 3616391"/>
              <a:gd name="connsiteX2715" fmla="*/ 43778 w 11761853"/>
              <a:gd name="connsiteY2715" fmla="*/ 1497481 h 3616391"/>
              <a:gd name="connsiteX2716" fmla="*/ 635829 w 11761853"/>
              <a:gd name="connsiteY2716" fmla="*/ 1496526 h 3616391"/>
              <a:gd name="connsiteX2717" fmla="*/ 634734 w 11761853"/>
              <a:gd name="connsiteY2717" fmla="*/ 1500410 h 3616391"/>
              <a:gd name="connsiteX2718" fmla="*/ 638741 w 11761853"/>
              <a:gd name="connsiteY2718" fmla="*/ 1496522 h 3616391"/>
              <a:gd name="connsiteX2719" fmla="*/ 842031 w 11761853"/>
              <a:gd name="connsiteY2719" fmla="*/ 1496193 h 3616391"/>
              <a:gd name="connsiteX2720" fmla="*/ 1649547 w 11761853"/>
              <a:gd name="connsiteY2720" fmla="*/ 1476158 h 3616391"/>
              <a:gd name="connsiteX2721" fmla="*/ 2410083 w 11761853"/>
              <a:gd name="connsiteY2721" fmla="*/ 1445899 h 3616391"/>
              <a:gd name="connsiteX2722" fmla="*/ 2402065 w 11761853"/>
              <a:gd name="connsiteY2722" fmla="*/ 1445354 h 3616391"/>
              <a:gd name="connsiteX2723" fmla="*/ 2061088 w 11761853"/>
              <a:gd name="connsiteY2723" fmla="*/ 1383835 h 3616391"/>
              <a:gd name="connsiteX2724" fmla="*/ 1971933 w 11761853"/>
              <a:gd name="connsiteY2724" fmla="*/ 1375132 h 3616391"/>
              <a:gd name="connsiteX2725" fmla="*/ 1918761 w 11761853"/>
              <a:gd name="connsiteY2725" fmla="*/ 1350749 h 3616391"/>
              <a:gd name="connsiteX2726" fmla="*/ 1932199 w 11761853"/>
              <a:gd name="connsiteY2726" fmla="*/ 1350818 h 3616391"/>
              <a:gd name="connsiteX2727" fmla="*/ 2085955 w 11761853"/>
              <a:gd name="connsiteY2727" fmla="*/ 1369765 h 3616391"/>
              <a:gd name="connsiteX2728" fmla="*/ 2129626 w 11761853"/>
              <a:gd name="connsiteY2728" fmla="*/ 1357651 h 3616391"/>
              <a:gd name="connsiteX2729" fmla="*/ 2121632 w 11761853"/>
              <a:gd name="connsiteY2729" fmla="*/ 1356360 h 3616391"/>
              <a:gd name="connsiteX2730" fmla="*/ 2107279 w 11761853"/>
              <a:gd name="connsiteY2730" fmla="*/ 1354039 h 3616391"/>
              <a:gd name="connsiteX2731" fmla="*/ 2165799 w 11761853"/>
              <a:gd name="connsiteY2731" fmla="*/ 1357335 h 3616391"/>
              <a:gd name="connsiteX2732" fmla="*/ 2249193 w 11761853"/>
              <a:gd name="connsiteY2732" fmla="*/ 1365092 h 3616391"/>
              <a:gd name="connsiteX2733" fmla="*/ 3105651 w 11761853"/>
              <a:gd name="connsiteY2733" fmla="*/ 1407022 h 3616391"/>
              <a:gd name="connsiteX2734" fmla="*/ 3290386 w 11761853"/>
              <a:gd name="connsiteY2734" fmla="*/ 1409472 h 3616391"/>
              <a:gd name="connsiteX2735" fmla="*/ 3405476 w 11761853"/>
              <a:gd name="connsiteY2735" fmla="*/ 1396637 h 3616391"/>
              <a:gd name="connsiteX2736" fmla="*/ 3453397 w 11761853"/>
              <a:gd name="connsiteY2736" fmla="*/ 1398841 h 3616391"/>
              <a:gd name="connsiteX2737" fmla="*/ 3300045 w 11761853"/>
              <a:gd name="connsiteY2737" fmla="*/ 1409601 h 3616391"/>
              <a:gd name="connsiteX2738" fmla="*/ 3401779 w 11761853"/>
              <a:gd name="connsiteY2738" fmla="*/ 1410950 h 3616391"/>
              <a:gd name="connsiteX2739" fmla="*/ 3877169 w 11761853"/>
              <a:gd name="connsiteY2739" fmla="*/ 1392692 h 3616391"/>
              <a:gd name="connsiteX2740" fmla="*/ 3922337 w 11761853"/>
              <a:gd name="connsiteY2740" fmla="*/ 1389548 h 3616391"/>
              <a:gd name="connsiteX2741" fmla="*/ 4008488 w 11761853"/>
              <a:gd name="connsiteY2741" fmla="*/ 1411310 h 3616391"/>
              <a:gd name="connsiteX2742" fmla="*/ 4028545 w 11761853"/>
              <a:gd name="connsiteY2742" fmla="*/ 1416425 h 3616391"/>
              <a:gd name="connsiteX2743" fmla="*/ 4062660 w 11761853"/>
              <a:gd name="connsiteY2743" fmla="*/ 1416940 h 3616391"/>
              <a:gd name="connsiteX2744" fmla="*/ 4054978 w 11761853"/>
              <a:gd name="connsiteY2744" fmla="*/ 1415058 h 3616391"/>
              <a:gd name="connsiteX2745" fmla="*/ 3943413 w 11761853"/>
              <a:gd name="connsiteY2745" fmla="*/ 1388080 h 3616391"/>
              <a:gd name="connsiteX2746" fmla="*/ 4045518 w 11761853"/>
              <a:gd name="connsiteY2746" fmla="*/ 1380975 h 3616391"/>
              <a:gd name="connsiteX2747" fmla="*/ 4149724 w 11761853"/>
              <a:gd name="connsiteY2747" fmla="*/ 1374802 h 3616391"/>
              <a:gd name="connsiteX2748" fmla="*/ 4218501 w 11761853"/>
              <a:gd name="connsiteY2748" fmla="*/ 1370754 h 3616391"/>
              <a:gd name="connsiteX2749" fmla="*/ 4483261 w 11761853"/>
              <a:gd name="connsiteY2749" fmla="*/ 1334466 h 3616391"/>
              <a:gd name="connsiteX2750" fmla="*/ 4616643 w 11761853"/>
              <a:gd name="connsiteY2750" fmla="*/ 1315166 h 3616391"/>
              <a:gd name="connsiteX2751" fmla="*/ 4830610 w 11761853"/>
              <a:gd name="connsiteY2751" fmla="*/ 1356236 h 3616391"/>
              <a:gd name="connsiteX2752" fmla="*/ 4853296 w 11761853"/>
              <a:gd name="connsiteY2752" fmla="*/ 1353000 h 3616391"/>
              <a:gd name="connsiteX2753" fmla="*/ 4853805 w 11761853"/>
              <a:gd name="connsiteY2753" fmla="*/ 1352858 h 3616391"/>
              <a:gd name="connsiteX2754" fmla="*/ 4849254 w 11761853"/>
              <a:gd name="connsiteY2754" fmla="*/ 1351864 h 3616391"/>
              <a:gd name="connsiteX2755" fmla="*/ 4724412 w 11761853"/>
              <a:gd name="connsiteY2755" fmla="*/ 1327011 h 3616391"/>
              <a:gd name="connsiteX2756" fmla="*/ 4647025 w 11761853"/>
              <a:gd name="connsiteY2756" fmla="*/ 1310770 h 3616391"/>
              <a:gd name="connsiteX2757" fmla="*/ 4665884 w 11761853"/>
              <a:gd name="connsiteY2757" fmla="*/ 1308042 h 3616391"/>
              <a:gd name="connsiteX2758" fmla="*/ 4662644 w 11761853"/>
              <a:gd name="connsiteY2758" fmla="*/ 1306212 h 3616391"/>
              <a:gd name="connsiteX2759" fmla="*/ 4820451 w 11761853"/>
              <a:gd name="connsiteY2759" fmla="*/ 1334818 h 3616391"/>
              <a:gd name="connsiteX2760" fmla="*/ 4901474 w 11761853"/>
              <a:gd name="connsiteY2760" fmla="*/ 1348617 h 3616391"/>
              <a:gd name="connsiteX2761" fmla="*/ 4945517 w 11761853"/>
              <a:gd name="connsiteY2761" fmla="*/ 1346367 h 3616391"/>
              <a:gd name="connsiteX2762" fmla="*/ 4929053 w 11761853"/>
              <a:gd name="connsiteY2762" fmla="*/ 1353316 h 3616391"/>
              <a:gd name="connsiteX2763" fmla="*/ 4953330 w 11761853"/>
              <a:gd name="connsiteY2763" fmla="*/ 1357451 h 3616391"/>
              <a:gd name="connsiteX2764" fmla="*/ 5004777 w 11761853"/>
              <a:gd name="connsiteY2764" fmla="*/ 1366672 h 3616391"/>
              <a:gd name="connsiteX2765" fmla="*/ 5061954 w 11761853"/>
              <a:gd name="connsiteY2765" fmla="*/ 1356171 h 3616391"/>
              <a:gd name="connsiteX2766" fmla="*/ 5075937 w 11761853"/>
              <a:gd name="connsiteY2766" fmla="*/ 1338259 h 3616391"/>
              <a:gd name="connsiteX2767" fmla="*/ 4952430 w 11761853"/>
              <a:gd name="connsiteY2767" fmla="*/ 1353570 h 3616391"/>
              <a:gd name="connsiteX2768" fmla="*/ 5096180 w 11761853"/>
              <a:gd name="connsiteY2768" fmla="*/ 1327730 h 3616391"/>
              <a:gd name="connsiteX2769" fmla="*/ 5110163 w 11761853"/>
              <a:gd name="connsiteY2769" fmla="*/ 1309818 h 3616391"/>
              <a:gd name="connsiteX2770" fmla="*/ 5007742 w 11761853"/>
              <a:gd name="connsiteY2770" fmla="*/ 1321737 h 3616391"/>
              <a:gd name="connsiteX2771" fmla="*/ 4967280 w 11761853"/>
              <a:gd name="connsiteY2771" fmla="*/ 1326222 h 3616391"/>
              <a:gd name="connsiteX2772" fmla="*/ 4993454 w 11761853"/>
              <a:gd name="connsiteY2772" fmla="*/ 1322105 h 3616391"/>
              <a:gd name="connsiteX2773" fmla="*/ 5071354 w 11761853"/>
              <a:gd name="connsiteY2773" fmla="*/ 1306548 h 3616391"/>
              <a:gd name="connsiteX2774" fmla="*/ 5089901 w 11761853"/>
              <a:gd name="connsiteY2774" fmla="*/ 1287371 h 3616391"/>
              <a:gd name="connsiteX2775" fmla="*/ 5080778 w 11761853"/>
              <a:gd name="connsiteY2775" fmla="*/ 1289902 h 3616391"/>
              <a:gd name="connsiteX2776" fmla="*/ 5090849 w 11761853"/>
              <a:gd name="connsiteY2776" fmla="*/ 1273074 h 3616391"/>
              <a:gd name="connsiteX2777" fmla="*/ 5055650 w 11761853"/>
              <a:gd name="connsiteY2777" fmla="*/ 1282836 h 3616391"/>
              <a:gd name="connsiteX2778" fmla="*/ 5069635 w 11761853"/>
              <a:gd name="connsiteY2778" fmla="*/ 1264923 h 3616391"/>
              <a:gd name="connsiteX2779" fmla="*/ 5024701 w 11761853"/>
              <a:gd name="connsiteY2779" fmla="*/ 1272476 h 3616391"/>
              <a:gd name="connsiteX2780" fmla="*/ 5029559 w 11761853"/>
              <a:gd name="connsiteY2780" fmla="*/ 1257095 h 3616391"/>
              <a:gd name="connsiteX2781" fmla="*/ 4889401 w 11761853"/>
              <a:gd name="connsiteY2781" fmla="*/ 1262989 h 3616391"/>
              <a:gd name="connsiteX2782" fmla="*/ 4745330 w 11761853"/>
              <a:gd name="connsiteY2782" fmla="*/ 1269970 h 3616391"/>
              <a:gd name="connsiteX2783" fmla="*/ 4744065 w 11761853"/>
              <a:gd name="connsiteY2783" fmla="*/ 1265409 h 3616391"/>
              <a:gd name="connsiteX2784" fmla="*/ 4664230 w 11761853"/>
              <a:gd name="connsiteY2784" fmla="*/ 1268608 h 3616391"/>
              <a:gd name="connsiteX2785" fmla="*/ 4645368 w 11761853"/>
              <a:gd name="connsiteY2785" fmla="*/ 1268929 h 3616391"/>
              <a:gd name="connsiteX2786" fmla="*/ 4719375 w 11761853"/>
              <a:gd name="connsiteY2786" fmla="*/ 1262435 h 3616391"/>
              <a:gd name="connsiteX2787" fmla="*/ 4737921 w 11761853"/>
              <a:gd name="connsiteY2787" fmla="*/ 1243256 h 3616391"/>
              <a:gd name="connsiteX2788" fmla="*/ 4601060 w 11761853"/>
              <a:gd name="connsiteY2788" fmla="*/ 1243325 h 3616391"/>
              <a:gd name="connsiteX2789" fmla="*/ 4577744 w 11761853"/>
              <a:gd name="connsiteY2789" fmla="*/ 1259265 h 3616391"/>
              <a:gd name="connsiteX2790" fmla="*/ 4577919 w 11761853"/>
              <a:gd name="connsiteY2790" fmla="*/ 1263076 h 3616391"/>
              <a:gd name="connsiteX2791" fmla="*/ 4575053 w 11761853"/>
              <a:gd name="connsiteY2791" fmla="*/ 1263433 h 3616391"/>
              <a:gd name="connsiteX2792" fmla="*/ 4522806 w 11761853"/>
              <a:gd name="connsiteY2792" fmla="*/ 1269944 h 3616391"/>
              <a:gd name="connsiteX2793" fmla="*/ 4529582 w 11761853"/>
              <a:gd name="connsiteY2793" fmla="*/ 1258942 h 3616391"/>
              <a:gd name="connsiteX2794" fmla="*/ 4523754 w 11761853"/>
              <a:gd name="connsiteY2794" fmla="*/ 1255645 h 3616391"/>
              <a:gd name="connsiteX2795" fmla="*/ 4515282 w 11761853"/>
              <a:gd name="connsiteY2795" fmla="*/ 1257995 h 3616391"/>
              <a:gd name="connsiteX2796" fmla="*/ 4525789 w 11761853"/>
              <a:gd name="connsiteY2796" fmla="*/ 1245256 h 3616391"/>
              <a:gd name="connsiteX2797" fmla="*/ 4478503 w 11761853"/>
              <a:gd name="connsiteY2797" fmla="*/ 1244340 h 3616391"/>
              <a:gd name="connsiteX2798" fmla="*/ 4481149 w 11761853"/>
              <a:gd name="connsiteY2798" fmla="*/ 1238695 h 3616391"/>
              <a:gd name="connsiteX2799" fmla="*/ 4538822 w 11761853"/>
              <a:gd name="connsiteY2799" fmla="*/ 1241641 h 3616391"/>
              <a:gd name="connsiteX2800" fmla="*/ 4554070 w 11761853"/>
              <a:gd name="connsiteY2800" fmla="*/ 1228291 h 3616391"/>
              <a:gd name="connsiteX2801" fmla="*/ 4715737 w 11761853"/>
              <a:gd name="connsiteY2801" fmla="*/ 1216428 h 3616391"/>
              <a:gd name="connsiteX2802" fmla="*/ 4735549 w 11761853"/>
              <a:gd name="connsiteY2802" fmla="*/ 1201809 h 3616391"/>
              <a:gd name="connsiteX2803" fmla="*/ 4558931 w 11761853"/>
              <a:gd name="connsiteY2803" fmla="*/ 1212909 h 3616391"/>
              <a:gd name="connsiteX2804" fmla="*/ 4543071 w 11761853"/>
              <a:gd name="connsiteY2804" fmla="*/ 1221518 h 3616391"/>
              <a:gd name="connsiteX2805" fmla="*/ 4428802 w 11761853"/>
              <a:gd name="connsiteY2805" fmla="*/ 1222464 h 3616391"/>
              <a:gd name="connsiteX2806" fmla="*/ 4688760 w 11761853"/>
              <a:gd name="connsiteY2806" fmla="*/ 1193272 h 3616391"/>
              <a:gd name="connsiteX2807" fmla="*/ 5272003 w 11761853"/>
              <a:gd name="connsiteY2807" fmla="*/ 1156726 h 3616391"/>
              <a:gd name="connsiteX2808" fmla="*/ 5447981 w 11761853"/>
              <a:gd name="connsiteY2808" fmla="*/ 1141981 h 3616391"/>
              <a:gd name="connsiteX2809" fmla="*/ 5488946 w 11761853"/>
              <a:gd name="connsiteY2809" fmla="*/ 1114187 h 3616391"/>
              <a:gd name="connsiteX2810" fmla="*/ 5369180 w 11761853"/>
              <a:gd name="connsiteY2810" fmla="*/ 1127618 h 3616391"/>
              <a:gd name="connsiteX2811" fmla="*/ 5080314 w 11761853"/>
              <a:gd name="connsiteY2811" fmla="*/ 1140803 h 3616391"/>
              <a:gd name="connsiteX2812" fmla="*/ 4871566 w 11761853"/>
              <a:gd name="connsiteY2812" fmla="*/ 1160243 h 3616391"/>
              <a:gd name="connsiteX2813" fmla="*/ 4899907 w 11761853"/>
              <a:gd name="connsiteY2813" fmla="*/ 1142754 h 3616391"/>
              <a:gd name="connsiteX2814" fmla="*/ 5321979 w 11761853"/>
              <a:gd name="connsiteY2814" fmla="*/ 1098986 h 3616391"/>
              <a:gd name="connsiteX2815" fmla="*/ 5541379 w 11761853"/>
              <a:gd name="connsiteY2815" fmla="*/ 1078045 h 3616391"/>
              <a:gd name="connsiteX2816" fmla="*/ 5657900 w 11761853"/>
              <a:gd name="connsiteY2816" fmla="*/ 997138 h 3616391"/>
              <a:gd name="connsiteX2817" fmla="*/ 5784406 w 11761853"/>
              <a:gd name="connsiteY2817" fmla="*/ 902517 h 3616391"/>
              <a:gd name="connsiteX2818" fmla="*/ 5803864 w 11761853"/>
              <a:gd name="connsiteY2818" fmla="*/ 888214 h 3616391"/>
              <a:gd name="connsiteX2819" fmla="*/ 5456188 w 11761853"/>
              <a:gd name="connsiteY2819" fmla="*/ 947687 h 3616391"/>
              <a:gd name="connsiteX2820" fmla="*/ 4864057 w 11761853"/>
              <a:gd name="connsiteY2820" fmla="*/ 1043606 h 3616391"/>
              <a:gd name="connsiteX2821" fmla="*/ 4537566 w 11761853"/>
              <a:gd name="connsiteY2821" fmla="*/ 1088432 h 3616391"/>
              <a:gd name="connsiteX2822" fmla="*/ 4541285 w 11761853"/>
              <a:gd name="connsiteY2822" fmla="*/ 1080969 h 3616391"/>
              <a:gd name="connsiteX2823" fmla="*/ 4518512 w 11761853"/>
              <a:gd name="connsiteY2823" fmla="*/ 1082374 h 3616391"/>
              <a:gd name="connsiteX2824" fmla="*/ 4557618 w 11761853"/>
              <a:gd name="connsiteY2824" fmla="*/ 1071527 h 3616391"/>
              <a:gd name="connsiteX2825" fmla="*/ 4554974 w 11761853"/>
              <a:gd name="connsiteY2825" fmla="*/ 1077171 h 3616391"/>
              <a:gd name="connsiteX2826" fmla="*/ 4690867 w 11761853"/>
              <a:gd name="connsiteY2826" fmla="*/ 1058425 h 3616391"/>
              <a:gd name="connsiteX2827" fmla="*/ 4764875 w 11761853"/>
              <a:gd name="connsiteY2827" fmla="*/ 1051931 h 3616391"/>
              <a:gd name="connsiteX2828" fmla="*/ 4784504 w 11761853"/>
              <a:gd name="connsiteY2828" fmla="*/ 1036662 h 3616391"/>
              <a:gd name="connsiteX2829" fmla="*/ 4751521 w 11761853"/>
              <a:gd name="connsiteY2829" fmla="*/ 1036689 h 3616391"/>
              <a:gd name="connsiteX2830" fmla="*/ 4755431 w 11761853"/>
              <a:gd name="connsiteY2830" fmla="*/ 1035603 h 3616391"/>
              <a:gd name="connsiteX2831" fmla="*/ 4769418 w 11761853"/>
              <a:gd name="connsiteY2831" fmla="*/ 1017691 h 3616391"/>
              <a:gd name="connsiteX2832" fmla="*/ 4763585 w 11761853"/>
              <a:gd name="connsiteY2832" fmla="*/ 1014395 h 3616391"/>
              <a:gd name="connsiteX2833" fmla="*/ 4755112 w 11761853"/>
              <a:gd name="connsiteY2833" fmla="*/ 1016745 h 3616391"/>
              <a:gd name="connsiteX2834" fmla="*/ 4746641 w 11761853"/>
              <a:gd name="connsiteY2834" fmla="*/ 1019096 h 3616391"/>
              <a:gd name="connsiteX2835" fmla="*/ 4650472 w 11761853"/>
              <a:gd name="connsiteY2835" fmla="*/ 1031736 h 3616391"/>
              <a:gd name="connsiteX2836" fmla="*/ 4633958 w 11761853"/>
              <a:gd name="connsiteY2836" fmla="*/ 1040528 h 3616391"/>
              <a:gd name="connsiteX2837" fmla="*/ 4630045 w 11761853"/>
              <a:gd name="connsiteY2837" fmla="*/ 1041613 h 3616391"/>
              <a:gd name="connsiteX2838" fmla="*/ 4622187 w 11761853"/>
              <a:gd name="connsiteY2838" fmla="*/ 1048704 h 3616391"/>
              <a:gd name="connsiteX2839" fmla="*/ 4613711 w 11761853"/>
              <a:gd name="connsiteY2839" fmla="*/ 1051055 h 3616391"/>
              <a:gd name="connsiteX2840" fmla="*/ 4623136 w 11761853"/>
              <a:gd name="connsiteY2840" fmla="*/ 1034407 h 3616391"/>
              <a:gd name="connsiteX2841" fmla="*/ 4591233 w 11761853"/>
              <a:gd name="connsiteY2841" fmla="*/ 1038344 h 3616391"/>
              <a:gd name="connsiteX2842" fmla="*/ 4646861 w 11761853"/>
              <a:gd name="connsiteY2842" fmla="*/ 1018705 h 3616391"/>
              <a:gd name="connsiteX2843" fmla="*/ 4658255 w 11761853"/>
              <a:gd name="connsiteY2843" fmla="*/ 1010508 h 3616391"/>
              <a:gd name="connsiteX2844" fmla="*/ 4671428 w 11761853"/>
              <a:gd name="connsiteY2844" fmla="*/ 1007907 h 3616391"/>
              <a:gd name="connsiteX2845" fmla="*/ 4669018 w 11761853"/>
              <a:gd name="connsiteY2845" fmla="*/ 1012558 h 3616391"/>
              <a:gd name="connsiteX2846" fmla="*/ 4938627 w 11761853"/>
              <a:gd name="connsiteY2846" fmla="*/ 979877 h 3616391"/>
              <a:gd name="connsiteX2847" fmla="*/ 4957787 w 11761853"/>
              <a:gd name="connsiteY2847" fmla="*/ 965441 h 3616391"/>
              <a:gd name="connsiteX2848" fmla="*/ 4929183 w 11761853"/>
              <a:gd name="connsiteY2848" fmla="*/ 963551 h 3616391"/>
              <a:gd name="connsiteX2849" fmla="*/ 4984511 w 11761853"/>
              <a:gd name="connsiteY2849" fmla="*/ 958028 h 3616391"/>
              <a:gd name="connsiteX2850" fmla="*/ 4993840 w 11761853"/>
              <a:gd name="connsiteY2850" fmla="*/ 949914 h 3616391"/>
              <a:gd name="connsiteX2851" fmla="*/ 4997555 w 11761853"/>
              <a:gd name="connsiteY2851" fmla="*/ 944804 h 3616391"/>
              <a:gd name="connsiteX2852" fmla="*/ 5050188 w 11761853"/>
              <a:gd name="connsiteY2852" fmla="*/ 936468 h 3616391"/>
              <a:gd name="connsiteX2853" fmla="*/ 5122433 w 11761853"/>
              <a:gd name="connsiteY2853" fmla="*/ 928894 h 3616391"/>
              <a:gd name="connsiteX2854" fmla="*/ 5230555 w 11761853"/>
              <a:gd name="connsiteY2854" fmla="*/ 908727 h 3616391"/>
              <a:gd name="connsiteX2855" fmla="*/ 5239029 w 11761853"/>
              <a:gd name="connsiteY2855" fmla="*/ 906376 h 3616391"/>
              <a:gd name="connsiteX2856" fmla="*/ 5249087 w 11761853"/>
              <a:gd name="connsiteY2856" fmla="*/ 904087 h 3616391"/>
              <a:gd name="connsiteX2857" fmla="*/ 5608543 w 11761853"/>
              <a:gd name="connsiteY2857" fmla="*/ 842328 h 3616391"/>
              <a:gd name="connsiteX2858" fmla="*/ 5983014 w 11761853"/>
              <a:gd name="connsiteY2858" fmla="*/ 771182 h 3616391"/>
              <a:gd name="connsiteX2859" fmla="*/ 5992478 w 11761853"/>
              <a:gd name="connsiteY2859" fmla="*/ 763599 h 3616391"/>
              <a:gd name="connsiteX2860" fmla="*/ 6179550 w 11761853"/>
              <a:gd name="connsiteY2860" fmla="*/ 628562 h 3616391"/>
              <a:gd name="connsiteX2861" fmla="*/ 6622449 w 11761853"/>
              <a:gd name="connsiteY2861" fmla="*/ 232373 h 3616391"/>
              <a:gd name="connsiteX2862" fmla="*/ 6683799 w 11761853"/>
              <a:gd name="connsiteY2862" fmla="*/ 163996 h 3616391"/>
              <a:gd name="connsiteX2863" fmla="*/ 6703119 w 11761853"/>
              <a:gd name="connsiteY2863" fmla="*/ 149701 h 3616391"/>
              <a:gd name="connsiteX2864" fmla="*/ 6703599 w 11761853"/>
              <a:gd name="connsiteY2864" fmla="*/ 154346 h 3616391"/>
              <a:gd name="connsiteX2865" fmla="*/ 6751721 w 11761853"/>
              <a:gd name="connsiteY2865" fmla="*/ 118086 h 3616391"/>
              <a:gd name="connsiteX2866" fmla="*/ 6705683 w 11761853"/>
              <a:gd name="connsiteY2866" fmla="*/ 159047 h 3616391"/>
              <a:gd name="connsiteX2867" fmla="*/ 6703599 w 11761853"/>
              <a:gd name="connsiteY2867" fmla="*/ 154346 h 3616391"/>
              <a:gd name="connsiteX2868" fmla="*/ 6765542 w 11761853"/>
              <a:gd name="connsiteY2868" fmla="*/ 103812 h 3616391"/>
              <a:gd name="connsiteX2869" fmla="*/ 6755151 w 11761853"/>
              <a:gd name="connsiteY2869" fmla="*/ 119485 h 3616391"/>
              <a:gd name="connsiteX2870" fmla="*/ 6756399 w 11761853"/>
              <a:gd name="connsiteY2870" fmla="*/ 136050 h 3616391"/>
              <a:gd name="connsiteX2871" fmla="*/ 6711669 w 11761853"/>
              <a:gd name="connsiteY2871" fmla="*/ 185253 h 3616391"/>
              <a:gd name="connsiteX2872" fmla="*/ 6404028 w 11761853"/>
              <a:gd name="connsiteY2872" fmla="*/ 493359 h 3616391"/>
              <a:gd name="connsiteX2873" fmla="*/ 6229499 w 11761853"/>
              <a:gd name="connsiteY2873" fmla="*/ 634634 h 3616391"/>
              <a:gd name="connsiteX2874" fmla="*/ 6066621 w 11761853"/>
              <a:gd name="connsiteY2874" fmla="*/ 756099 h 3616391"/>
              <a:gd name="connsiteX2875" fmla="*/ 6098585 w 11761853"/>
              <a:gd name="connsiteY2875" fmla="*/ 750934 h 3616391"/>
              <a:gd name="connsiteX2876" fmla="*/ 6120876 w 11761853"/>
              <a:gd name="connsiteY2876" fmla="*/ 735150 h 3616391"/>
              <a:gd name="connsiteX2877" fmla="*/ 6229291 w 11761853"/>
              <a:gd name="connsiteY2877" fmla="*/ 648840 h 3616391"/>
              <a:gd name="connsiteX2878" fmla="*/ 6422589 w 11761853"/>
              <a:gd name="connsiteY2878" fmla="*/ 488724 h 3616391"/>
              <a:gd name="connsiteX2879" fmla="*/ 6741131 w 11761853"/>
              <a:gd name="connsiteY2879" fmla="*/ 173500 h 3616391"/>
              <a:gd name="connsiteX2880" fmla="*/ 6832122 w 11761853"/>
              <a:gd name="connsiteY2880" fmla="*/ 82786 h 3616391"/>
              <a:gd name="connsiteX2881" fmla="*/ 6843729 w 11761853"/>
              <a:gd name="connsiteY2881" fmla="*/ 75706 h 3616391"/>
              <a:gd name="connsiteX2882" fmla="*/ 6823591 w 11761853"/>
              <a:gd name="connsiteY2882" fmla="*/ 103714 h 3616391"/>
              <a:gd name="connsiteX2883" fmla="*/ 6800377 w 11761853"/>
              <a:gd name="connsiteY2883" fmla="*/ 129575 h 3616391"/>
              <a:gd name="connsiteX2884" fmla="*/ 6719413 w 11761853"/>
              <a:gd name="connsiteY2884" fmla="*/ 236580 h 3616391"/>
              <a:gd name="connsiteX2885" fmla="*/ 6182890 w 11761853"/>
              <a:gd name="connsiteY2885" fmla="*/ 721766 h 3616391"/>
              <a:gd name="connsiteX2886" fmla="*/ 6155605 w 11761853"/>
              <a:gd name="connsiteY2886" fmla="*/ 741722 h 3616391"/>
              <a:gd name="connsiteX2887" fmla="*/ 6170367 w 11761853"/>
              <a:gd name="connsiteY2887" fmla="*/ 739337 h 3616391"/>
              <a:gd name="connsiteX2888" fmla="*/ 6275838 w 11761853"/>
              <a:gd name="connsiteY2888" fmla="*/ 662438 h 3616391"/>
              <a:gd name="connsiteX2889" fmla="*/ 6433251 w 11761853"/>
              <a:gd name="connsiteY2889" fmla="*/ 532890 h 3616391"/>
              <a:gd name="connsiteX2890" fmla="*/ 6753101 w 11761853"/>
              <a:gd name="connsiteY2890" fmla="*/ 225909 h 3616391"/>
              <a:gd name="connsiteX2891" fmla="*/ 6490888 w 11761853"/>
              <a:gd name="connsiteY2891" fmla="*/ 504366 h 3616391"/>
              <a:gd name="connsiteX2892" fmla="*/ 6470145 w 11761853"/>
              <a:gd name="connsiteY2892" fmla="*/ 524170 h 3616391"/>
              <a:gd name="connsiteX2893" fmla="*/ 6463186 w 11761853"/>
              <a:gd name="connsiteY2893" fmla="*/ 541241 h 3616391"/>
              <a:gd name="connsiteX2894" fmla="*/ 6542989 w 11761853"/>
              <a:gd name="connsiteY2894" fmla="*/ 466519 h 3616391"/>
              <a:gd name="connsiteX2895" fmla="*/ 6769478 w 11761853"/>
              <a:gd name="connsiteY2895" fmla="*/ 236439 h 3616391"/>
              <a:gd name="connsiteX2896" fmla="*/ 6561550 w 11761853"/>
              <a:gd name="connsiteY2896" fmla="*/ 461883 h 3616391"/>
              <a:gd name="connsiteX2897" fmla="*/ 6547728 w 11761853"/>
              <a:gd name="connsiteY2897" fmla="*/ 476157 h 3616391"/>
              <a:gd name="connsiteX2898" fmla="*/ 6496077 w 11761853"/>
              <a:gd name="connsiteY2898" fmla="*/ 530888 h 3616391"/>
              <a:gd name="connsiteX2899" fmla="*/ 6376421 w 11761853"/>
              <a:gd name="connsiteY2899" fmla="*/ 633036 h 3616391"/>
              <a:gd name="connsiteX2900" fmla="*/ 6293225 w 11761853"/>
              <a:gd name="connsiteY2900" fmla="*/ 694816 h 3616391"/>
              <a:gd name="connsiteX2901" fmla="*/ 6275015 w 11761853"/>
              <a:gd name="connsiteY2901" fmla="*/ 711477 h 3616391"/>
              <a:gd name="connsiteX2902" fmla="*/ 6259627 w 11761853"/>
              <a:gd name="connsiteY2902" fmla="*/ 724915 h 3616391"/>
              <a:gd name="connsiteX2903" fmla="*/ 6284553 w 11761853"/>
              <a:gd name="connsiteY2903" fmla="*/ 720888 h 3616391"/>
              <a:gd name="connsiteX2904" fmla="*/ 6381541 w 11761853"/>
              <a:gd name="connsiteY2904" fmla="*/ 646846 h 3616391"/>
              <a:gd name="connsiteX2905" fmla="*/ 6504246 w 11761853"/>
              <a:gd name="connsiteY2905" fmla="*/ 541925 h 3616391"/>
              <a:gd name="connsiteX2906" fmla="*/ 6775975 w 11761853"/>
              <a:gd name="connsiteY2906" fmla="*/ 271201 h 3616391"/>
              <a:gd name="connsiteX2907" fmla="*/ 6779972 w 11761853"/>
              <a:gd name="connsiteY2907" fmla="*/ 266659 h 3616391"/>
              <a:gd name="connsiteX2908" fmla="*/ 6782657 w 11761853"/>
              <a:gd name="connsiteY2908" fmla="*/ 266092 h 3616391"/>
              <a:gd name="connsiteX2909" fmla="*/ 6799815 w 11761853"/>
              <a:gd name="connsiteY2909" fmla="*/ 256921 h 3616391"/>
              <a:gd name="connsiteX2910" fmla="*/ 6797228 w 11761853"/>
              <a:gd name="connsiteY2910" fmla="*/ 259956 h 3616391"/>
              <a:gd name="connsiteX2911" fmla="*/ 6519886 w 11761853"/>
              <a:gd name="connsiteY2911" fmla="*/ 544448 h 3616391"/>
              <a:gd name="connsiteX2912" fmla="*/ 6346727 w 11761853"/>
              <a:gd name="connsiteY2912" fmla="*/ 686041 h 3616391"/>
              <a:gd name="connsiteX2913" fmla="*/ 6307315 w 11761853"/>
              <a:gd name="connsiteY2913" fmla="*/ 717211 h 3616391"/>
              <a:gd name="connsiteX2914" fmla="*/ 6343957 w 11761853"/>
              <a:gd name="connsiteY2914" fmla="*/ 711290 h 3616391"/>
              <a:gd name="connsiteX2915" fmla="*/ 6404907 w 11761853"/>
              <a:gd name="connsiteY2915" fmla="*/ 664561 h 3616391"/>
              <a:gd name="connsiteX2916" fmla="*/ 6615556 w 11761853"/>
              <a:gd name="connsiteY2916" fmla="*/ 471697 h 3616391"/>
              <a:gd name="connsiteX2917" fmla="*/ 6790782 w 11761853"/>
              <a:gd name="connsiteY2917" fmla="*/ 290485 h 3616391"/>
              <a:gd name="connsiteX2918" fmla="*/ 6791442 w 11761853"/>
              <a:gd name="connsiteY2918" fmla="*/ 289797 h 3616391"/>
              <a:gd name="connsiteX2919" fmla="*/ 6810727 w 11761853"/>
              <a:gd name="connsiteY2919" fmla="*/ 276342 h 3616391"/>
              <a:gd name="connsiteX2920" fmla="*/ 6818483 w 11761853"/>
              <a:gd name="connsiteY2920" fmla="*/ 269207 h 3616391"/>
              <a:gd name="connsiteX2921" fmla="*/ 6820732 w 11761853"/>
              <a:gd name="connsiteY2921" fmla="*/ 287489 h 3616391"/>
              <a:gd name="connsiteX2922" fmla="*/ 6842002 w 11761853"/>
              <a:gd name="connsiteY2922" fmla="*/ 275451 h 3616391"/>
              <a:gd name="connsiteX2923" fmla="*/ 6857571 w 11761853"/>
              <a:gd name="connsiteY2923" fmla="*/ 276619 h 3616391"/>
              <a:gd name="connsiteX2924" fmla="*/ 6803727 w 11761853"/>
              <a:gd name="connsiteY2924" fmla="*/ 317571 h 3616391"/>
              <a:gd name="connsiteX2925" fmla="*/ 6812026 w 11761853"/>
              <a:gd name="connsiteY2925" fmla="*/ 335140 h 3616391"/>
              <a:gd name="connsiteX2926" fmla="*/ 6780559 w 11761853"/>
              <a:gd name="connsiteY2926" fmla="*/ 354400 h 3616391"/>
              <a:gd name="connsiteX2927" fmla="*/ 6801713 w 11761853"/>
              <a:gd name="connsiteY2927" fmla="*/ 348390 h 3616391"/>
              <a:gd name="connsiteX2928" fmla="*/ 6867590 w 11761853"/>
              <a:gd name="connsiteY2928" fmla="*/ 322557 h 3616391"/>
              <a:gd name="connsiteX2929" fmla="*/ 6822225 w 11761853"/>
              <a:gd name="connsiteY2929" fmla="*/ 358498 h 3616391"/>
              <a:gd name="connsiteX2930" fmla="*/ 6786528 w 11761853"/>
              <a:gd name="connsiteY2930" fmla="*/ 397308 h 3616391"/>
              <a:gd name="connsiteX2931" fmla="*/ 6839265 w 11761853"/>
              <a:gd name="connsiteY2931" fmla="*/ 366009 h 3616391"/>
              <a:gd name="connsiteX2932" fmla="*/ 6886229 w 11761853"/>
              <a:gd name="connsiteY2932" fmla="*/ 338472 h 3616391"/>
              <a:gd name="connsiteX2933" fmla="*/ 6916409 w 11761853"/>
              <a:gd name="connsiteY2933" fmla="*/ 321804 h 3616391"/>
              <a:gd name="connsiteX2934" fmla="*/ 6908983 w 11761853"/>
              <a:gd name="connsiteY2934" fmla="*/ 329283 h 3616391"/>
              <a:gd name="connsiteX2935" fmla="*/ 6857232 w 11761853"/>
              <a:gd name="connsiteY2935" fmla="*/ 385556 h 3616391"/>
              <a:gd name="connsiteX2936" fmla="*/ 6827088 w 11761853"/>
              <a:gd name="connsiteY2936" fmla="*/ 411061 h 3616391"/>
              <a:gd name="connsiteX2937" fmla="*/ 6831817 w 11761853"/>
              <a:gd name="connsiteY2937" fmla="*/ 413073 h 3616391"/>
              <a:gd name="connsiteX2938" fmla="*/ 6832014 w 11761853"/>
              <a:gd name="connsiteY2938" fmla="*/ 412979 h 3616391"/>
              <a:gd name="connsiteX2939" fmla="*/ 6829780 w 11761853"/>
              <a:gd name="connsiteY2939" fmla="*/ 415409 h 3616391"/>
              <a:gd name="connsiteX2940" fmla="*/ 6743150 w 11761853"/>
              <a:gd name="connsiteY2940" fmla="*/ 503806 h 3616391"/>
              <a:gd name="connsiteX2941" fmla="*/ 6715447 w 11761853"/>
              <a:gd name="connsiteY2941" fmla="*/ 540684 h 3616391"/>
              <a:gd name="connsiteX2942" fmla="*/ 6765527 w 11761853"/>
              <a:gd name="connsiteY2942" fmla="*/ 489809 h 3616391"/>
              <a:gd name="connsiteX2943" fmla="*/ 6848289 w 11761853"/>
              <a:gd name="connsiteY2943" fmla="*/ 405336 h 3616391"/>
              <a:gd name="connsiteX2944" fmla="*/ 6855779 w 11761853"/>
              <a:gd name="connsiteY2944" fmla="*/ 401819 h 3616391"/>
              <a:gd name="connsiteX2945" fmla="*/ 6869977 w 11761853"/>
              <a:gd name="connsiteY2945" fmla="*/ 399476 h 3616391"/>
              <a:gd name="connsiteX2946" fmla="*/ 6798119 w 11761853"/>
              <a:gd name="connsiteY2946" fmla="*/ 470634 h 3616391"/>
              <a:gd name="connsiteX2947" fmla="*/ 6892272 w 11761853"/>
              <a:gd name="connsiteY2947" fmla="*/ 421405 h 3616391"/>
              <a:gd name="connsiteX2948" fmla="*/ 6890407 w 11761853"/>
              <a:gd name="connsiteY2948" fmla="*/ 453207 h 3616391"/>
              <a:gd name="connsiteX2949" fmla="*/ 6882673 w 11761853"/>
              <a:gd name="connsiteY2949" fmla="*/ 463145 h 3616391"/>
              <a:gd name="connsiteX2950" fmla="*/ 6910456 w 11761853"/>
              <a:gd name="connsiteY2950" fmla="*/ 456855 h 3616391"/>
              <a:gd name="connsiteX2951" fmla="*/ 6951557 w 11761853"/>
              <a:gd name="connsiteY2951" fmla="*/ 433448 h 3616391"/>
              <a:gd name="connsiteX2952" fmla="*/ 6956828 w 11761853"/>
              <a:gd name="connsiteY2952" fmla="*/ 430047 h 3616391"/>
              <a:gd name="connsiteX2953" fmla="*/ 6837792 w 11761853"/>
              <a:gd name="connsiteY2953" fmla="*/ 554596 h 3616391"/>
              <a:gd name="connsiteX2954" fmla="*/ 6837753 w 11761853"/>
              <a:gd name="connsiteY2954" fmla="*/ 566141 h 3616391"/>
              <a:gd name="connsiteX2955" fmla="*/ 6938628 w 11761853"/>
              <a:gd name="connsiteY2955" fmla="*/ 469179 h 3616391"/>
              <a:gd name="connsiteX2956" fmla="*/ 6901915 w 11761853"/>
              <a:gd name="connsiteY2956" fmla="*/ 514224 h 3616391"/>
              <a:gd name="connsiteX2957" fmla="*/ 6872508 w 11761853"/>
              <a:gd name="connsiteY2957" fmla="*/ 545015 h 3616391"/>
              <a:gd name="connsiteX2958" fmla="*/ 6866946 w 11761853"/>
              <a:gd name="connsiteY2958" fmla="*/ 549224 h 3616391"/>
              <a:gd name="connsiteX2959" fmla="*/ 6844671 w 11761853"/>
              <a:gd name="connsiteY2959" fmla="*/ 569041 h 3616391"/>
              <a:gd name="connsiteX2960" fmla="*/ 6848884 w 11761853"/>
              <a:gd name="connsiteY2960" fmla="*/ 569694 h 3616391"/>
              <a:gd name="connsiteX2961" fmla="*/ 6823607 w 11761853"/>
              <a:gd name="connsiteY2961" fmla="*/ 596059 h 3616391"/>
              <a:gd name="connsiteX2962" fmla="*/ 6796656 w 11761853"/>
              <a:gd name="connsiteY2962" fmla="*/ 628746 h 3616391"/>
              <a:gd name="connsiteX2963" fmla="*/ 6799902 w 11761853"/>
              <a:gd name="connsiteY2963" fmla="*/ 628058 h 3616391"/>
              <a:gd name="connsiteX2964" fmla="*/ 6811941 w 11761853"/>
              <a:gd name="connsiteY2964" fmla="*/ 616392 h 3616391"/>
              <a:gd name="connsiteX2965" fmla="*/ 6864726 w 11761853"/>
              <a:gd name="connsiteY2965" fmla="*/ 565239 h 3616391"/>
              <a:gd name="connsiteX2966" fmla="*/ 6869668 w 11761853"/>
              <a:gd name="connsiteY2966" fmla="*/ 563425 h 3616391"/>
              <a:gd name="connsiteX2967" fmla="*/ 6881408 w 11761853"/>
              <a:gd name="connsiteY2967" fmla="*/ 560048 h 3616391"/>
              <a:gd name="connsiteX2968" fmla="*/ 6813666 w 11761853"/>
              <a:gd name="connsiteY2968" fmla="*/ 617683 h 3616391"/>
              <a:gd name="connsiteX2969" fmla="*/ 6871559 w 11761853"/>
              <a:gd name="connsiteY2969" fmla="*/ 579760 h 3616391"/>
              <a:gd name="connsiteX2970" fmla="*/ 6929452 w 11761853"/>
              <a:gd name="connsiteY2970" fmla="*/ 541836 h 3616391"/>
              <a:gd name="connsiteX2971" fmla="*/ 6901127 w 11761853"/>
              <a:gd name="connsiteY2971" fmla="*/ 585288 h 3616391"/>
              <a:gd name="connsiteX2972" fmla="*/ 6990273 w 11761853"/>
              <a:gd name="connsiteY2972" fmla="*/ 543671 h 3616391"/>
              <a:gd name="connsiteX2973" fmla="*/ 6933004 w 11761853"/>
              <a:gd name="connsiteY2973" fmla="*/ 584027 h 3616391"/>
              <a:gd name="connsiteX2974" fmla="*/ 6911230 w 11761853"/>
              <a:gd name="connsiteY2974" fmla="*/ 604057 h 3616391"/>
              <a:gd name="connsiteX2975" fmla="*/ 7066844 w 11761853"/>
              <a:gd name="connsiteY2975" fmla="*/ 563267 h 3616391"/>
              <a:gd name="connsiteX2976" fmla="*/ 7078233 w 11761853"/>
              <a:gd name="connsiteY2976" fmla="*/ 555332 h 3616391"/>
              <a:gd name="connsiteX2977" fmla="*/ 7222906 w 11761853"/>
              <a:gd name="connsiteY2977" fmla="*/ 463538 h 3616391"/>
              <a:gd name="connsiteX2978" fmla="*/ 7151911 w 11761853"/>
              <a:gd name="connsiteY2978" fmla="*/ 518739 h 3616391"/>
              <a:gd name="connsiteX2979" fmla="*/ 7107991 w 11761853"/>
              <a:gd name="connsiteY2979" fmla="*/ 552481 h 3616391"/>
              <a:gd name="connsiteX2980" fmla="*/ 7425240 w 11761853"/>
              <a:gd name="connsiteY2980" fmla="*/ 469322 h 3616391"/>
              <a:gd name="connsiteX2981" fmla="*/ 7425797 w 11761853"/>
              <a:gd name="connsiteY2981" fmla="*/ 468770 h 3616391"/>
              <a:gd name="connsiteX2982" fmla="*/ 7476690 w 11761853"/>
              <a:gd name="connsiteY2982" fmla="*/ 440939 h 3616391"/>
              <a:gd name="connsiteX2983" fmla="*/ 7477674 w 11761853"/>
              <a:gd name="connsiteY2983" fmla="*/ 445529 h 3616391"/>
              <a:gd name="connsiteX2984" fmla="*/ 7482097 w 11761853"/>
              <a:gd name="connsiteY2984" fmla="*/ 440327 h 3616391"/>
              <a:gd name="connsiteX2985" fmla="*/ 7493080 w 11761853"/>
              <a:gd name="connsiteY2985" fmla="*/ 431976 h 3616391"/>
              <a:gd name="connsiteX2986" fmla="*/ 7531117 w 11761853"/>
              <a:gd name="connsiteY2986" fmla="*/ 411175 h 3616391"/>
              <a:gd name="connsiteX2987" fmla="*/ 7520180 w 11761853"/>
              <a:gd name="connsiteY2987" fmla="*/ 423038 h 3616391"/>
              <a:gd name="connsiteX2988" fmla="*/ 7517262 w 11761853"/>
              <a:gd name="connsiteY2988" fmla="*/ 430196 h 3616391"/>
              <a:gd name="connsiteX2989" fmla="*/ 7520180 w 11761853"/>
              <a:gd name="connsiteY2989" fmla="*/ 423038 h 3616391"/>
              <a:gd name="connsiteX2990" fmla="*/ 7526728 w 11761853"/>
              <a:gd name="connsiteY2990" fmla="*/ 430902 h 3616391"/>
              <a:gd name="connsiteX2991" fmla="*/ 7501234 w 11761853"/>
              <a:gd name="connsiteY2991" fmla="*/ 448944 h 3616391"/>
              <a:gd name="connsiteX2992" fmla="*/ 7510849 w 11761853"/>
              <a:gd name="connsiteY2992" fmla="*/ 446295 h 3616391"/>
              <a:gd name="connsiteX2993" fmla="*/ 7530678 w 11761853"/>
              <a:gd name="connsiteY2993" fmla="*/ 436169 h 3616391"/>
              <a:gd name="connsiteX2994" fmla="*/ 7525854 w 11761853"/>
              <a:gd name="connsiteY2994" fmla="*/ 442160 h 3616391"/>
              <a:gd name="connsiteX2995" fmla="*/ 8052712 w 11761853"/>
              <a:gd name="connsiteY2995" fmla="*/ 297007 h 3616391"/>
              <a:gd name="connsiteX2996" fmla="*/ 8337628 w 11761853"/>
              <a:gd name="connsiteY2996" fmla="*/ 211300 h 3616391"/>
              <a:gd name="connsiteX2997" fmla="*/ 8350174 w 11761853"/>
              <a:gd name="connsiteY2997" fmla="*/ 208318 h 3616391"/>
              <a:gd name="connsiteX2998" fmla="*/ 8310419 w 11761853"/>
              <a:gd name="connsiteY2998" fmla="*/ 229409 h 3616391"/>
              <a:gd name="connsiteX2999" fmla="*/ 8308115 w 11761853"/>
              <a:gd name="connsiteY2999" fmla="*/ 230632 h 3616391"/>
              <a:gd name="connsiteX3000" fmla="*/ 8326200 w 11761853"/>
              <a:gd name="connsiteY3000" fmla="*/ 227425 h 3616391"/>
              <a:gd name="connsiteX3001" fmla="*/ 8320542 w 11761853"/>
              <a:gd name="connsiteY3001" fmla="*/ 233799 h 3616391"/>
              <a:gd name="connsiteX3002" fmla="*/ 8355661 w 11761853"/>
              <a:gd name="connsiteY3002" fmla="*/ 225595 h 3616391"/>
              <a:gd name="connsiteX3003" fmla="*/ 8360212 w 11761853"/>
              <a:gd name="connsiteY3003" fmla="*/ 224252 h 3616391"/>
              <a:gd name="connsiteX3004" fmla="*/ 8302043 w 11761853"/>
              <a:gd name="connsiteY3004" fmla="*/ 259053 h 3616391"/>
              <a:gd name="connsiteX3005" fmla="*/ 8145149 w 11761853"/>
              <a:gd name="connsiteY3005" fmla="*/ 315435 h 3616391"/>
              <a:gd name="connsiteX3006" fmla="*/ 8058073 w 11761853"/>
              <a:gd name="connsiteY3006" fmla="*/ 347288 h 3616391"/>
              <a:gd name="connsiteX3007" fmla="*/ 8054784 w 11761853"/>
              <a:gd name="connsiteY3007" fmla="*/ 341500 h 3616391"/>
              <a:gd name="connsiteX3008" fmla="*/ 8052870 w 11761853"/>
              <a:gd name="connsiteY3008" fmla="*/ 346696 h 3616391"/>
              <a:gd name="connsiteX3009" fmla="*/ 8055498 w 11761853"/>
              <a:gd name="connsiteY3009" fmla="*/ 348230 h 3616391"/>
              <a:gd name="connsiteX3010" fmla="*/ 7921626 w 11761853"/>
              <a:gd name="connsiteY3010" fmla="*/ 397199 h 3616391"/>
              <a:gd name="connsiteX3011" fmla="*/ 7448484 w 11761853"/>
              <a:gd name="connsiteY3011" fmla="*/ 536753 h 3616391"/>
              <a:gd name="connsiteX3012" fmla="*/ 7353438 w 11761853"/>
              <a:gd name="connsiteY3012" fmla="*/ 558356 h 3616391"/>
              <a:gd name="connsiteX3013" fmla="*/ 7260574 w 11761853"/>
              <a:gd name="connsiteY3013" fmla="*/ 617397 h 3616391"/>
              <a:gd name="connsiteX3014" fmla="*/ 7141179 w 11761853"/>
              <a:gd name="connsiteY3014" fmla="*/ 700290 h 3616391"/>
              <a:gd name="connsiteX3015" fmla="*/ 7049128 w 11761853"/>
              <a:gd name="connsiteY3015" fmla="*/ 766815 h 3616391"/>
              <a:gd name="connsiteX3016" fmla="*/ 7062234 w 11761853"/>
              <a:gd name="connsiteY3016" fmla="*/ 765266 h 3616391"/>
              <a:gd name="connsiteX3017" fmla="*/ 7084465 w 11761853"/>
              <a:gd name="connsiteY3017" fmla="*/ 751715 h 3616391"/>
              <a:gd name="connsiteX3018" fmla="*/ 7095511 w 11761853"/>
              <a:gd name="connsiteY3018" fmla="*/ 739996 h 3616391"/>
              <a:gd name="connsiteX3019" fmla="*/ 7114832 w 11761853"/>
              <a:gd name="connsiteY3019" fmla="*/ 725703 h 3616391"/>
              <a:gd name="connsiteX3020" fmla="*/ 7115312 w 11761853"/>
              <a:gd name="connsiteY3020" fmla="*/ 730347 h 3616391"/>
              <a:gd name="connsiteX3021" fmla="*/ 7113301 w 11761853"/>
              <a:gd name="connsiteY3021" fmla="*/ 732275 h 3616391"/>
              <a:gd name="connsiteX3022" fmla="*/ 7115155 w 11761853"/>
              <a:gd name="connsiteY3022" fmla="*/ 730990 h 3616391"/>
              <a:gd name="connsiteX3023" fmla="*/ 7115312 w 11761853"/>
              <a:gd name="connsiteY3023" fmla="*/ 730347 h 3616391"/>
              <a:gd name="connsiteX3024" fmla="*/ 7177254 w 11761853"/>
              <a:gd name="connsiteY3024" fmla="*/ 679813 h 3616391"/>
              <a:gd name="connsiteX3025" fmla="*/ 7170772 w 11761853"/>
              <a:gd name="connsiteY3025" fmla="*/ 687125 h 3616391"/>
              <a:gd name="connsiteX3026" fmla="*/ 7168318 w 11761853"/>
              <a:gd name="connsiteY3026" fmla="*/ 692194 h 3616391"/>
              <a:gd name="connsiteX3027" fmla="*/ 7183830 w 11761853"/>
              <a:gd name="connsiteY3027" fmla="*/ 682411 h 3616391"/>
              <a:gd name="connsiteX3028" fmla="*/ 7258751 w 11761853"/>
              <a:gd name="connsiteY3028" fmla="*/ 636263 h 3616391"/>
              <a:gd name="connsiteX3029" fmla="*/ 7274898 w 11761853"/>
              <a:gd name="connsiteY3029" fmla="*/ 637864 h 3616391"/>
              <a:gd name="connsiteX3030" fmla="*/ 7359102 w 11761853"/>
              <a:gd name="connsiteY3030" fmla="*/ 587306 h 3616391"/>
              <a:gd name="connsiteX3031" fmla="*/ 7379150 w 11761853"/>
              <a:gd name="connsiteY3031" fmla="*/ 590952 h 3616391"/>
              <a:gd name="connsiteX3032" fmla="*/ 7384451 w 11761853"/>
              <a:gd name="connsiteY3032" fmla="*/ 588258 h 3616391"/>
              <a:gd name="connsiteX3033" fmla="*/ 7388624 w 11761853"/>
              <a:gd name="connsiteY3033" fmla="*/ 584705 h 3616391"/>
              <a:gd name="connsiteX3034" fmla="*/ 7395986 w 11761853"/>
              <a:gd name="connsiteY3034" fmla="*/ 581312 h 3616391"/>
              <a:gd name="connsiteX3035" fmla="*/ 7397301 w 11761853"/>
              <a:gd name="connsiteY3035" fmla="*/ 582038 h 3616391"/>
              <a:gd name="connsiteX3036" fmla="*/ 7399990 w 11761853"/>
              <a:gd name="connsiteY3036" fmla="*/ 579465 h 3616391"/>
              <a:gd name="connsiteX3037" fmla="*/ 7395986 w 11761853"/>
              <a:gd name="connsiteY3037" fmla="*/ 581312 h 3616391"/>
              <a:gd name="connsiteX3038" fmla="*/ 7393941 w 11761853"/>
              <a:gd name="connsiteY3038" fmla="*/ 580180 h 3616391"/>
              <a:gd name="connsiteX3039" fmla="*/ 7420716 w 11761853"/>
              <a:gd name="connsiteY3039" fmla="*/ 574008 h 3616391"/>
              <a:gd name="connsiteX3040" fmla="*/ 7333934 w 11761853"/>
              <a:gd name="connsiteY3040" fmla="*/ 627880 h 3616391"/>
              <a:gd name="connsiteX3041" fmla="*/ 7324084 w 11761853"/>
              <a:gd name="connsiteY3041" fmla="*/ 647591 h 3616391"/>
              <a:gd name="connsiteX3042" fmla="*/ 7250295 w 11761853"/>
              <a:gd name="connsiteY3042" fmla="*/ 705941 h 3616391"/>
              <a:gd name="connsiteX3043" fmla="*/ 7190295 w 11761853"/>
              <a:gd name="connsiteY3043" fmla="*/ 743926 h 3616391"/>
              <a:gd name="connsiteX3044" fmla="*/ 7190211 w 11761853"/>
              <a:gd name="connsiteY3044" fmla="*/ 743980 h 3616391"/>
              <a:gd name="connsiteX3045" fmla="*/ 7179854 w 11761853"/>
              <a:gd name="connsiteY3045" fmla="*/ 757864 h 3616391"/>
              <a:gd name="connsiteX3046" fmla="*/ 7156293 w 11761853"/>
              <a:gd name="connsiteY3046" fmla="*/ 784320 h 3616391"/>
              <a:gd name="connsiteX3047" fmla="*/ 7159428 w 11761853"/>
              <a:gd name="connsiteY3047" fmla="*/ 784508 h 3616391"/>
              <a:gd name="connsiteX3048" fmla="*/ 7166655 w 11761853"/>
              <a:gd name="connsiteY3048" fmla="*/ 784006 h 3616391"/>
              <a:gd name="connsiteX3049" fmla="*/ 7202171 w 11761853"/>
              <a:gd name="connsiteY3049" fmla="*/ 767776 h 3616391"/>
              <a:gd name="connsiteX3050" fmla="*/ 7258378 w 11761853"/>
              <a:gd name="connsiteY3050" fmla="*/ 739076 h 3616391"/>
              <a:gd name="connsiteX3051" fmla="*/ 7330947 w 11761853"/>
              <a:gd name="connsiteY3051" fmla="*/ 696409 h 3616391"/>
              <a:gd name="connsiteX3052" fmla="*/ 7516883 w 11761853"/>
              <a:gd name="connsiteY3052" fmla="*/ 588208 h 3616391"/>
              <a:gd name="connsiteX3053" fmla="*/ 7529280 w 11761853"/>
              <a:gd name="connsiteY3053" fmla="*/ 581013 h 3616391"/>
              <a:gd name="connsiteX3054" fmla="*/ 7520262 w 11761853"/>
              <a:gd name="connsiteY3054" fmla="*/ 594556 h 3616391"/>
              <a:gd name="connsiteX3055" fmla="*/ 7517502 w 11761853"/>
              <a:gd name="connsiteY3055" fmla="*/ 599517 h 3616391"/>
              <a:gd name="connsiteX3056" fmla="*/ 7479456 w 11761853"/>
              <a:gd name="connsiteY3056" fmla="*/ 623211 h 3616391"/>
              <a:gd name="connsiteX3057" fmla="*/ 7380463 w 11761853"/>
              <a:gd name="connsiteY3057" fmla="*/ 684541 h 3616391"/>
              <a:gd name="connsiteX3058" fmla="*/ 7381606 w 11761853"/>
              <a:gd name="connsiteY3058" fmla="*/ 712480 h 3616391"/>
              <a:gd name="connsiteX3059" fmla="*/ 7338818 w 11761853"/>
              <a:gd name="connsiteY3059" fmla="*/ 745109 h 3616391"/>
              <a:gd name="connsiteX3060" fmla="*/ 7299651 w 11761853"/>
              <a:gd name="connsiteY3060" fmla="*/ 781319 h 3616391"/>
              <a:gd name="connsiteX3061" fmla="*/ 7285958 w 11761853"/>
              <a:gd name="connsiteY3061" fmla="*/ 790413 h 3616391"/>
              <a:gd name="connsiteX3062" fmla="*/ 7286648 w 11761853"/>
              <a:gd name="connsiteY3062" fmla="*/ 790236 h 3616391"/>
              <a:gd name="connsiteX3063" fmla="*/ 7288732 w 11761853"/>
              <a:gd name="connsiteY3063" fmla="*/ 791166 h 3616391"/>
              <a:gd name="connsiteX3064" fmla="*/ 7281109 w 11761853"/>
              <a:gd name="connsiteY3064" fmla="*/ 800997 h 3616391"/>
              <a:gd name="connsiteX3065" fmla="*/ 7271651 w 11761853"/>
              <a:gd name="connsiteY3065" fmla="*/ 808989 h 3616391"/>
              <a:gd name="connsiteX3066" fmla="*/ 7277985 w 11761853"/>
              <a:gd name="connsiteY3066" fmla="*/ 808570 h 3616391"/>
              <a:gd name="connsiteX3067" fmla="*/ 7288116 w 11761853"/>
              <a:gd name="connsiteY3067" fmla="*/ 810255 h 3616391"/>
              <a:gd name="connsiteX3068" fmla="*/ 7331796 w 11761853"/>
              <a:gd name="connsiteY3068" fmla="*/ 783537 h 3616391"/>
              <a:gd name="connsiteX3069" fmla="*/ 7368636 w 11761853"/>
              <a:gd name="connsiteY3069" fmla="*/ 772664 h 3616391"/>
              <a:gd name="connsiteX3070" fmla="*/ 7304694 w 11761853"/>
              <a:gd name="connsiteY3070" fmla="*/ 811303 h 3616391"/>
              <a:gd name="connsiteX3071" fmla="*/ 7291628 w 11761853"/>
              <a:gd name="connsiteY3071" fmla="*/ 825005 h 3616391"/>
              <a:gd name="connsiteX3072" fmla="*/ 7291004 w 11761853"/>
              <a:gd name="connsiteY3072" fmla="*/ 826138 h 3616391"/>
              <a:gd name="connsiteX3073" fmla="*/ 7534258 w 11761853"/>
              <a:gd name="connsiteY3073" fmla="*/ 767259 h 3616391"/>
              <a:gd name="connsiteX3074" fmla="*/ 7537019 w 11761853"/>
              <a:gd name="connsiteY3074" fmla="*/ 764323 h 3616391"/>
              <a:gd name="connsiteX3075" fmla="*/ 7567854 w 11761853"/>
              <a:gd name="connsiteY3075" fmla="*/ 741128 h 3616391"/>
              <a:gd name="connsiteX3076" fmla="*/ 7558112 w 11761853"/>
              <a:gd name="connsiteY3076" fmla="*/ 752486 h 3616391"/>
              <a:gd name="connsiteX3077" fmla="*/ 7540873 w 11761853"/>
              <a:gd name="connsiteY3077" fmla="*/ 764402 h 3616391"/>
              <a:gd name="connsiteX3078" fmla="*/ 7538911 w 11761853"/>
              <a:gd name="connsiteY3078" fmla="*/ 766132 h 3616391"/>
              <a:gd name="connsiteX3079" fmla="*/ 7567250 w 11761853"/>
              <a:gd name="connsiteY3079" fmla="*/ 759273 h 3616391"/>
              <a:gd name="connsiteX3080" fmla="*/ 7567964 w 11761853"/>
              <a:gd name="connsiteY3080" fmla="*/ 758799 h 3616391"/>
              <a:gd name="connsiteX3081" fmla="*/ 7567632 w 11761853"/>
              <a:gd name="connsiteY3081" fmla="*/ 759181 h 3616391"/>
              <a:gd name="connsiteX3082" fmla="*/ 7594364 w 11761853"/>
              <a:gd name="connsiteY3082" fmla="*/ 752710 h 3616391"/>
              <a:gd name="connsiteX3083" fmla="*/ 7597787 w 11761853"/>
              <a:gd name="connsiteY3083" fmla="*/ 749479 h 3616391"/>
              <a:gd name="connsiteX3084" fmla="*/ 7595110 w 11761853"/>
              <a:gd name="connsiteY3084" fmla="*/ 752530 h 3616391"/>
              <a:gd name="connsiteX3085" fmla="*/ 7623952 w 11761853"/>
              <a:gd name="connsiteY3085" fmla="*/ 745548 h 3616391"/>
              <a:gd name="connsiteX3086" fmla="*/ 7801500 w 11761853"/>
              <a:gd name="connsiteY3086" fmla="*/ 696436 h 3616391"/>
              <a:gd name="connsiteX3087" fmla="*/ 7971261 w 11761853"/>
              <a:gd name="connsiteY3087" fmla="*/ 644708 h 3616391"/>
              <a:gd name="connsiteX3088" fmla="*/ 8316142 w 11761853"/>
              <a:gd name="connsiteY3088" fmla="*/ 535790 h 3616391"/>
              <a:gd name="connsiteX3089" fmla="*/ 8620936 w 11761853"/>
              <a:gd name="connsiteY3089" fmla="*/ 427231 h 3616391"/>
              <a:gd name="connsiteX3090" fmla="*/ 8634062 w 11761853"/>
              <a:gd name="connsiteY3090" fmla="*/ 428707 h 3616391"/>
              <a:gd name="connsiteX3091" fmla="*/ 8557206 w 11761853"/>
              <a:gd name="connsiteY3091" fmla="*/ 456655 h 3616391"/>
              <a:gd name="connsiteX3092" fmla="*/ 8453339 w 11761853"/>
              <a:gd name="connsiteY3092" fmla="*/ 500195 h 3616391"/>
              <a:gd name="connsiteX3093" fmla="*/ 8247286 w 11761853"/>
              <a:gd name="connsiteY3093" fmla="*/ 565645 h 3616391"/>
              <a:gd name="connsiteX3094" fmla="*/ 8127829 w 11761853"/>
              <a:gd name="connsiteY3094" fmla="*/ 606166 h 3616391"/>
              <a:gd name="connsiteX3095" fmla="*/ 8157267 w 11761853"/>
              <a:gd name="connsiteY3095" fmla="*/ 598022 h 3616391"/>
              <a:gd name="connsiteX3096" fmla="*/ 8550861 w 11761853"/>
              <a:gd name="connsiteY3096" fmla="*/ 471122 h 3616391"/>
              <a:gd name="connsiteX3097" fmla="*/ 8704265 w 11761853"/>
              <a:gd name="connsiteY3097" fmla="*/ 409915 h 3616391"/>
              <a:gd name="connsiteX3098" fmla="*/ 8922574 w 11761853"/>
              <a:gd name="connsiteY3098" fmla="*/ 335269 h 3616391"/>
              <a:gd name="connsiteX3099" fmla="*/ 9461719 w 11761853"/>
              <a:gd name="connsiteY3099" fmla="*/ 85378 h 3616391"/>
              <a:gd name="connsiteX3100" fmla="*/ 9540337 w 11761853"/>
              <a:gd name="connsiteY3100" fmla="*/ 37853 h 3616391"/>
              <a:gd name="connsiteX3101" fmla="*/ 9562984 w 11761853"/>
              <a:gd name="connsiteY3101" fmla="*/ 29810 h 3616391"/>
              <a:gd name="connsiteX3102" fmla="*/ 9562091 w 11761853"/>
              <a:gd name="connsiteY3102" fmla="*/ 34393 h 3616391"/>
              <a:gd name="connsiteX3103" fmla="*/ 9618691 w 11761853"/>
              <a:gd name="connsiteY3103" fmla="*/ 13734 h 3616391"/>
              <a:gd name="connsiteX3104" fmla="*/ 9562713 w 11761853"/>
              <a:gd name="connsiteY3104" fmla="*/ 39497 h 3616391"/>
              <a:gd name="connsiteX3105" fmla="*/ 9562091 w 11761853"/>
              <a:gd name="connsiteY3105" fmla="*/ 34393 h 3616391"/>
              <a:gd name="connsiteX3106" fmla="*/ 9636073 w 11761853"/>
              <a:gd name="connsiteY3106" fmla="*/ 4108 h 3616391"/>
              <a:gd name="connsiteX3107" fmla="*/ 9621566 w 11761853"/>
              <a:gd name="connsiteY3107" fmla="*/ 16073 h 3616391"/>
              <a:gd name="connsiteX3108" fmla="*/ 9617930 w 11761853"/>
              <a:gd name="connsiteY3108" fmla="*/ 32282 h 3616391"/>
              <a:gd name="connsiteX3109" fmla="*/ 9560801 w 11761853"/>
              <a:gd name="connsiteY3109" fmla="*/ 66311 h 3616391"/>
              <a:gd name="connsiteX3110" fmla="*/ 9176713 w 11761853"/>
              <a:gd name="connsiteY3110" fmla="*/ 271368 h 3616391"/>
              <a:gd name="connsiteX3111" fmla="*/ 8755317 w 11761853"/>
              <a:gd name="connsiteY3111" fmla="*/ 432277 h 3616391"/>
              <a:gd name="connsiteX3112" fmla="*/ 8732953 w 11761853"/>
              <a:gd name="connsiteY3112" fmla="*/ 447051 h 3616391"/>
              <a:gd name="connsiteX3113" fmla="*/ 8792672 w 11761853"/>
              <a:gd name="connsiteY3113" fmla="*/ 434298 h 3616391"/>
              <a:gd name="connsiteX3114" fmla="*/ 8964244 w 11761853"/>
              <a:gd name="connsiteY3114" fmla="*/ 369166 h 3616391"/>
              <a:gd name="connsiteX3115" fmla="*/ 9082046 w 11761853"/>
              <a:gd name="connsiteY3115" fmla="*/ 322680 h 3616391"/>
              <a:gd name="connsiteX3116" fmla="*/ 9084405 w 11761853"/>
              <a:gd name="connsiteY3116" fmla="*/ 321636 h 3616391"/>
              <a:gd name="connsiteX3117" fmla="*/ 9084401 w 11761853"/>
              <a:gd name="connsiteY3117" fmla="*/ 321591 h 3616391"/>
              <a:gd name="connsiteX3118" fmla="*/ 9084594 w 11761853"/>
              <a:gd name="connsiteY3118" fmla="*/ 321553 h 3616391"/>
              <a:gd name="connsiteX3119" fmla="*/ 9106173 w 11761853"/>
              <a:gd name="connsiteY3119" fmla="*/ 312006 h 3616391"/>
              <a:gd name="connsiteX3120" fmla="*/ 9117714 w 11761853"/>
              <a:gd name="connsiteY3120" fmla="*/ 304486 h 3616391"/>
              <a:gd name="connsiteX3121" fmla="*/ 9136000 w 11761853"/>
              <a:gd name="connsiteY3121" fmla="*/ 295632 h 3616391"/>
              <a:gd name="connsiteX3122" fmla="*/ 9130586 w 11761853"/>
              <a:gd name="connsiteY3122" fmla="*/ 300291 h 3616391"/>
              <a:gd name="connsiteX3123" fmla="*/ 9129861 w 11761853"/>
              <a:gd name="connsiteY3123" fmla="*/ 301525 h 3616391"/>
              <a:gd name="connsiteX3124" fmla="*/ 9195818 w 11761853"/>
              <a:gd name="connsiteY3124" fmla="*/ 272344 h 3616391"/>
              <a:gd name="connsiteX3125" fmla="*/ 9592409 w 11761853"/>
              <a:gd name="connsiteY3125" fmla="*/ 63655 h 3616391"/>
              <a:gd name="connsiteX3126" fmla="*/ 9705891 w 11761853"/>
              <a:gd name="connsiteY3126" fmla="*/ 3402 h 3616391"/>
              <a:gd name="connsiteX3127" fmla="*/ 9719056 w 11761853"/>
              <a:gd name="connsiteY3127" fmla="*/ 12 h 3616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Lst>
            <a:rect l="l" t="t" r="r" b="b"/>
            <a:pathLst>
              <a:path w="11761853" h="3616391">
                <a:moveTo>
                  <a:pt x="3694715" y="3609178"/>
                </a:moveTo>
                <a:cubicBezTo>
                  <a:pt x="3696806" y="3608700"/>
                  <a:pt x="3697479" y="3610209"/>
                  <a:pt x="3697155" y="3611984"/>
                </a:cubicBezTo>
                <a:cubicBezTo>
                  <a:pt x="3696833" y="3613758"/>
                  <a:pt x="3695511" y="3615798"/>
                  <a:pt x="3693598" y="3616391"/>
                </a:cubicBezTo>
                <a:close/>
                <a:moveTo>
                  <a:pt x="3302575" y="3581404"/>
                </a:moveTo>
                <a:cubicBezTo>
                  <a:pt x="3323357" y="3583891"/>
                  <a:pt x="3305282" y="3587433"/>
                  <a:pt x="3292983" y="3586784"/>
                </a:cubicBezTo>
                <a:lnTo>
                  <a:pt x="3155297" y="3592993"/>
                </a:lnTo>
                <a:lnTo>
                  <a:pt x="2984905" y="3581514"/>
                </a:lnTo>
                <a:lnTo>
                  <a:pt x="3091951" y="3585725"/>
                </a:lnTo>
                <a:cubicBezTo>
                  <a:pt x="3136498" y="3586354"/>
                  <a:pt x="3180975" y="3585891"/>
                  <a:pt x="3225311" y="3584419"/>
                </a:cubicBezTo>
                <a:cubicBezTo>
                  <a:pt x="3241710" y="3583453"/>
                  <a:pt x="3280205" y="3582162"/>
                  <a:pt x="3302575" y="3581404"/>
                </a:cubicBezTo>
                <a:close/>
                <a:moveTo>
                  <a:pt x="2891681" y="3542904"/>
                </a:moveTo>
                <a:lnTo>
                  <a:pt x="2915809" y="3545792"/>
                </a:lnTo>
                <a:cubicBezTo>
                  <a:pt x="2942524" y="3548490"/>
                  <a:pt x="2968786" y="3550562"/>
                  <a:pt x="2994112" y="3551721"/>
                </a:cubicBezTo>
                <a:cubicBezTo>
                  <a:pt x="3105413" y="3559787"/>
                  <a:pt x="3216755" y="3548955"/>
                  <a:pt x="3331200" y="3547464"/>
                </a:cubicBezTo>
                <a:cubicBezTo>
                  <a:pt x="3333349" y="3548857"/>
                  <a:pt x="3351899" y="3549285"/>
                  <a:pt x="3350228" y="3551862"/>
                </a:cubicBezTo>
                <a:cubicBezTo>
                  <a:pt x="3348555" y="3554443"/>
                  <a:pt x="3306440" y="3561322"/>
                  <a:pt x="3304289" y="3559930"/>
                </a:cubicBezTo>
                <a:cubicBezTo>
                  <a:pt x="3263488" y="3563996"/>
                  <a:pt x="3201787" y="3561839"/>
                  <a:pt x="3167114" y="3561946"/>
                </a:cubicBezTo>
                <a:cubicBezTo>
                  <a:pt x="3097769" y="3562157"/>
                  <a:pt x="3046697" y="3563230"/>
                  <a:pt x="2980342" y="3558054"/>
                </a:cubicBezTo>
                <a:cubicBezTo>
                  <a:pt x="2950953" y="3556093"/>
                  <a:pt x="2922922" y="3553560"/>
                  <a:pt x="2895618" y="3550651"/>
                </a:cubicBezTo>
                <a:lnTo>
                  <a:pt x="2835950" y="3543478"/>
                </a:lnTo>
                <a:lnTo>
                  <a:pt x="2841629" y="3543038"/>
                </a:lnTo>
                <a:cubicBezTo>
                  <a:pt x="2855082" y="3542794"/>
                  <a:pt x="2871992" y="3543495"/>
                  <a:pt x="2887256" y="3543203"/>
                </a:cubicBezTo>
                <a:close/>
                <a:moveTo>
                  <a:pt x="3167794" y="3531861"/>
                </a:moveTo>
                <a:cubicBezTo>
                  <a:pt x="3154021" y="3538192"/>
                  <a:pt x="3137420" y="3534755"/>
                  <a:pt x="3122693" y="3533140"/>
                </a:cubicBezTo>
                <a:cubicBezTo>
                  <a:pt x="3136942" y="3530783"/>
                  <a:pt x="3153064" y="3530248"/>
                  <a:pt x="3167794" y="3531861"/>
                </a:cubicBezTo>
                <a:close/>
                <a:moveTo>
                  <a:pt x="3108243" y="3531099"/>
                </a:moveTo>
                <a:cubicBezTo>
                  <a:pt x="3109317" y="3531795"/>
                  <a:pt x="3108410" y="3533191"/>
                  <a:pt x="3107237" y="3534414"/>
                </a:cubicBezTo>
                <a:cubicBezTo>
                  <a:pt x="3106063" y="3535637"/>
                  <a:pt x="3104619" y="3536685"/>
                  <a:pt x="3104619" y="3536685"/>
                </a:cubicBezTo>
                <a:cubicBezTo>
                  <a:pt x="3100320" y="3533899"/>
                  <a:pt x="3106092" y="3529705"/>
                  <a:pt x="3108243" y="3531099"/>
                </a:cubicBezTo>
                <a:close/>
                <a:moveTo>
                  <a:pt x="2728396" y="3506781"/>
                </a:moveTo>
                <a:cubicBezTo>
                  <a:pt x="2730486" y="3506303"/>
                  <a:pt x="2731163" y="3507810"/>
                  <a:pt x="2730838" y="3509586"/>
                </a:cubicBezTo>
                <a:cubicBezTo>
                  <a:pt x="2730516" y="3511360"/>
                  <a:pt x="2729193" y="3513401"/>
                  <a:pt x="2727282" y="3513993"/>
                </a:cubicBezTo>
                <a:close/>
                <a:moveTo>
                  <a:pt x="2669742" y="3492891"/>
                </a:moveTo>
                <a:lnTo>
                  <a:pt x="2669927" y="3492903"/>
                </a:lnTo>
                <a:lnTo>
                  <a:pt x="2669928" y="3492920"/>
                </a:lnTo>
                <a:close/>
                <a:moveTo>
                  <a:pt x="2651545" y="3490079"/>
                </a:moveTo>
                <a:lnTo>
                  <a:pt x="2669742" y="3492891"/>
                </a:lnTo>
                <a:lnTo>
                  <a:pt x="2624351" y="3490228"/>
                </a:lnTo>
                <a:cubicBezTo>
                  <a:pt x="2629386" y="3489524"/>
                  <a:pt x="2641199" y="3489554"/>
                  <a:pt x="2651545" y="3490079"/>
                </a:cubicBezTo>
                <a:close/>
                <a:moveTo>
                  <a:pt x="2669454" y="3488947"/>
                </a:moveTo>
                <a:cubicBezTo>
                  <a:pt x="2705039" y="3492334"/>
                  <a:pt x="2734917" y="3496139"/>
                  <a:pt x="2692851" y="3494246"/>
                </a:cubicBezTo>
                <a:lnTo>
                  <a:pt x="2669927" y="3492903"/>
                </a:lnTo>
                <a:close/>
                <a:moveTo>
                  <a:pt x="2504171" y="3482438"/>
                </a:moveTo>
                <a:cubicBezTo>
                  <a:pt x="2501216" y="3483269"/>
                  <a:pt x="2499961" y="3485204"/>
                  <a:pt x="2502291" y="3486712"/>
                </a:cubicBezTo>
                <a:cubicBezTo>
                  <a:pt x="2502291" y="3486712"/>
                  <a:pt x="2513777" y="3487981"/>
                  <a:pt x="2516799" y="3486850"/>
                </a:cubicBezTo>
                <a:cubicBezTo>
                  <a:pt x="2517808" y="3486474"/>
                  <a:pt x="2517876" y="3485830"/>
                  <a:pt x="2516263" y="3484786"/>
                </a:cubicBezTo>
                <a:cubicBezTo>
                  <a:pt x="2511785" y="3481881"/>
                  <a:pt x="2507127" y="3481609"/>
                  <a:pt x="2504171" y="3482438"/>
                </a:cubicBezTo>
                <a:close/>
                <a:moveTo>
                  <a:pt x="4086983" y="3481360"/>
                </a:moveTo>
                <a:cubicBezTo>
                  <a:pt x="4084095" y="3483457"/>
                  <a:pt x="4081610" y="3484743"/>
                  <a:pt x="4079781" y="3485009"/>
                </a:cubicBezTo>
                <a:cubicBezTo>
                  <a:pt x="4077957" y="3485276"/>
                  <a:pt x="4076792" y="3484520"/>
                  <a:pt x="4076553" y="3482533"/>
                </a:cubicBezTo>
                <a:cubicBezTo>
                  <a:pt x="4078505" y="3479526"/>
                  <a:pt x="4082326" y="3478341"/>
                  <a:pt x="4086983" y="3481360"/>
                </a:cubicBezTo>
                <a:close/>
                <a:moveTo>
                  <a:pt x="2336260" y="3479008"/>
                </a:moveTo>
                <a:cubicBezTo>
                  <a:pt x="2357038" y="3481493"/>
                  <a:pt x="2338968" y="3485036"/>
                  <a:pt x="2326665" y="3484386"/>
                </a:cubicBezTo>
                <a:lnTo>
                  <a:pt x="2188982" y="3490595"/>
                </a:lnTo>
                <a:lnTo>
                  <a:pt x="2018587" y="3479118"/>
                </a:lnTo>
                <a:lnTo>
                  <a:pt x="2125635" y="3483327"/>
                </a:lnTo>
                <a:cubicBezTo>
                  <a:pt x="2170182" y="3483956"/>
                  <a:pt x="2214658" y="3483493"/>
                  <a:pt x="2258995" y="3482019"/>
                </a:cubicBezTo>
                <a:cubicBezTo>
                  <a:pt x="2275396" y="3481056"/>
                  <a:pt x="2313889" y="3479764"/>
                  <a:pt x="2336260" y="3479008"/>
                </a:cubicBezTo>
                <a:close/>
                <a:moveTo>
                  <a:pt x="2329171" y="3461762"/>
                </a:moveTo>
                <a:cubicBezTo>
                  <a:pt x="2336815" y="3459391"/>
                  <a:pt x="2345571" y="3460796"/>
                  <a:pt x="2352019" y="3464978"/>
                </a:cubicBezTo>
                <a:cubicBezTo>
                  <a:pt x="2348059" y="3466378"/>
                  <a:pt x="2345005" y="3466382"/>
                  <a:pt x="2341611" y="3465631"/>
                </a:cubicBezTo>
                <a:cubicBezTo>
                  <a:pt x="2338217" y="3464880"/>
                  <a:pt x="2334485" y="3463376"/>
                  <a:pt x="2329171" y="3461762"/>
                </a:cubicBezTo>
                <a:close/>
                <a:moveTo>
                  <a:pt x="2325379" y="3458388"/>
                </a:moveTo>
                <a:cubicBezTo>
                  <a:pt x="2326812" y="3459317"/>
                  <a:pt x="2328097" y="3461067"/>
                  <a:pt x="2329171" y="3461762"/>
                </a:cubicBezTo>
                <a:cubicBezTo>
                  <a:pt x="2328335" y="3463051"/>
                  <a:pt x="2327381" y="3463347"/>
                  <a:pt x="2326051" y="3462945"/>
                </a:cubicBezTo>
                <a:cubicBezTo>
                  <a:pt x="2324722" y="3462542"/>
                  <a:pt x="2323020" y="3461437"/>
                  <a:pt x="2320693" y="3459928"/>
                </a:cubicBezTo>
                <a:cubicBezTo>
                  <a:pt x="2322363" y="3457348"/>
                  <a:pt x="2323948" y="3457460"/>
                  <a:pt x="2325379" y="3458388"/>
                </a:cubicBezTo>
                <a:close/>
                <a:moveTo>
                  <a:pt x="2201478" y="3429463"/>
                </a:moveTo>
                <a:cubicBezTo>
                  <a:pt x="2187704" y="3435794"/>
                  <a:pt x="2171105" y="3432358"/>
                  <a:pt x="2156377" y="3430743"/>
                </a:cubicBezTo>
                <a:cubicBezTo>
                  <a:pt x="2170627" y="3428385"/>
                  <a:pt x="2186749" y="3427849"/>
                  <a:pt x="2201478" y="3429463"/>
                </a:cubicBezTo>
                <a:close/>
                <a:moveTo>
                  <a:pt x="2141926" y="3428700"/>
                </a:moveTo>
                <a:cubicBezTo>
                  <a:pt x="2143002" y="3429398"/>
                  <a:pt x="2142096" y="3430794"/>
                  <a:pt x="2140920" y="3432016"/>
                </a:cubicBezTo>
                <a:cubicBezTo>
                  <a:pt x="2139745" y="3433239"/>
                  <a:pt x="2138302" y="3434287"/>
                  <a:pt x="2138302" y="3434287"/>
                </a:cubicBezTo>
                <a:cubicBezTo>
                  <a:pt x="2134005" y="3431501"/>
                  <a:pt x="2139776" y="3427305"/>
                  <a:pt x="2141926" y="3428700"/>
                </a:cubicBezTo>
                <a:close/>
                <a:moveTo>
                  <a:pt x="2511550" y="3422205"/>
                </a:moveTo>
                <a:cubicBezTo>
                  <a:pt x="2513671" y="3422664"/>
                  <a:pt x="2515909" y="3424116"/>
                  <a:pt x="2519134" y="3426208"/>
                </a:cubicBezTo>
                <a:cubicBezTo>
                  <a:pt x="2517222" y="3426799"/>
                  <a:pt x="2514775" y="3427044"/>
                  <a:pt x="2512220" y="3426762"/>
                </a:cubicBezTo>
                <a:cubicBezTo>
                  <a:pt x="2509669" y="3426481"/>
                  <a:pt x="2507012" y="3425673"/>
                  <a:pt x="2504683" y="3424164"/>
                </a:cubicBezTo>
                <a:cubicBezTo>
                  <a:pt x="2507429" y="3422281"/>
                  <a:pt x="2509430" y="3421747"/>
                  <a:pt x="2511550" y="3422205"/>
                </a:cubicBezTo>
                <a:close/>
                <a:moveTo>
                  <a:pt x="2352104" y="3415785"/>
                </a:moveTo>
                <a:lnTo>
                  <a:pt x="2316696" y="3417560"/>
                </a:lnTo>
                <a:lnTo>
                  <a:pt x="2387396" y="3429843"/>
                </a:lnTo>
                <a:cubicBezTo>
                  <a:pt x="2421286" y="3435259"/>
                  <a:pt x="2453590" y="3440177"/>
                  <a:pt x="2484778" y="3445444"/>
                </a:cubicBezTo>
                <a:cubicBezTo>
                  <a:pt x="2490748" y="3445653"/>
                  <a:pt x="2562361" y="3461563"/>
                  <a:pt x="2565506" y="3452003"/>
                </a:cubicBezTo>
                <a:cubicBezTo>
                  <a:pt x="2566701" y="3445450"/>
                  <a:pt x="2517104" y="3439542"/>
                  <a:pt x="2554600" y="3449204"/>
                </a:cubicBezTo>
                <a:cubicBezTo>
                  <a:pt x="2496043" y="3437488"/>
                  <a:pt x="2444297" y="3430184"/>
                  <a:pt x="2387611" y="3420291"/>
                </a:cubicBezTo>
                <a:cubicBezTo>
                  <a:pt x="2386537" y="3419595"/>
                  <a:pt x="2371530" y="3418409"/>
                  <a:pt x="2356417" y="3416700"/>
                </a:cubicBezTo>
                <a:close/>
                <a:moveTo>
                  <a:pt x="2398086" y="3413480"/>
                </a:moveTo>
                <a:lnTo>
                  <a:pt x="2384706" y="3414151"/>
                </a:lnTo>
                <a:lnTo>
                  <a:pt x="2457274" y="3424099"/>
                </a:lnTo>
                <a:cubicBezTo>
                  <a:pt x="2485904" y="3428013"/>
                  <a:pt x="2514059" y="3432074"/>
                  <a:pt x="2549625" y="3438041"/>
                </a:cubicBezTo>
                <a:cubicBezTo>
                  <a:pt x="2555596" y="3438249"/>
                  <a:pt x="2622631" y="3451801"/>
                  <a:pt x="2624102" y="3444820"/>
                </a:cubicBezTo>
                <a:cubicBezTo>
                  <a:pt x="2621118" y="3439222"/>
                  <a:pt x="2565747" y="3437506"/>
                  <a:pt x="2571719" y="3437715"/>
                </a:cubicBezTo>
                <a:cubicBezTo>
                  <a:pt x="2552968" y="3432885"/>
                  <a:pt x="2540669" y="3432235"/>
                  <a:pt x="2519134" y="3426208"/>
                </a:cubicBezTo>
                <a:cubicBezTo>
                  <a:pt x="2551656" y="3424708"/>
                  <a:pt x="2582147" y="3436540"/>
                  <a:pt x="2612998" y="3437620"/>
                </a:cubicBezTo>
                <a:cubicBezTo>
                  <a:pt x="2621118" y="3439222"/>
                  <a:pt x="2631072" y="3434076"/>
                  <a:pt x="2643370" y="3434725"/>
                </a:cubicBezTo>
                <a:cubicBezTo>
                  <a:pt x="2675536" y="3432994"/>
                  <a:pt x="2719998" y="3442898"/>
                  <a:pt x="2750848" y="3443977"/>
                </a:cubicBezTo>
                <a:cubicBezTo>
                  <a:pt x="2740698" y="3444721"/>
                  <a:pt x="2765577" y="3445590"/>
                  <a:pt x="2767249" y="3443012"/>
                </a:cubicBezTo>
                <a:cubicBezTo>
                  <a:pt x="2772544" y="3434846"/>
                  <a:pt x="2741893" y="3438169"/>
                  <a:pt x="2739745" y="3436776"/>
                </a:cubicBezTo>
                <a:cubicBezTo>
                  <a:pt x="2700176" y="3431877"/>
                  <a:pt x="2661235" y="3427383"/>
                  <a:pt x="2623233" y="3422126"/>
                </a:cubicBezTo>
                <a:lnTo>
                  <a:pt x="2574924" y="3413747"/>
                </a:lnTo>
                <a:lnTo>
                  <a:pt x="2567941" y="3414032"/>
                </a:lnTo>
                <a:cubicBezTo>
                  <a:pt x="2510252" y="3414324"/>
                  <a:pt x="2453399" y="3413326"/>
                  <a:pt x="2398086" y="3413480"/>
                </a:cubicBezTo>
                <a:close/>
                <a:moveTo>
                  <a:pt x="2672476" y="3409739"/>
                </a:moveTo>
                <a:lnTo>
                  <a:pt x="2597969" y="3412801"/>
                </a:lnTo>
                <a:lnTo>
                  <a:pt x="2608636" y="3414033"/>
                </a:lnTo>
                <a:cubicBezTo>
                  <a:pt x="2638714" y="3419344"/>
                  <a:pt x="2668568" y="3424507"/>
                  <a:pt x="2703560" y="3424303"/>
                </a:cubicBezTo>
                <a:cubicBezTo>
                  <a:pt x="2701608" y="3427310"/>
                  <a:pt x="2750331" y="3420443"/>
                  <a:pt x="2727125" y="3416995"/>
                </a:cubicBezTo>
                <a:close/>
                <a:moveTo>
                  <a:pt x="2584089" y="3397399"/>
                </a:moveTo>
                <a:lnTo>
                  <a:pt x="2462097" y="3401873"/>
                </a:lnTo>
                <a:cubicBezTo>
                  <a:pt x="2455947" y="3401547"/>
                  <a:pt x="2442761" y="3402459"/>
                  <a:pt x="2436541" y="3403616"/>
                </a:cubicBezTo>
                <a:cubicBezTo>
                  <a:pt x="2430320" y="3404772"/>
                  <a:pt x="2431066" y="3406172"/>
                  <a:pt x="2452781" y="3406820"/>
                </a:cubicBezTo>
                <a:cubicBezTo>
                  <a:pt x="2472725" y="3405100"/>
                  <a:pt x="2495097" y="3404344"/>
                  <a:pt x="2514004" y="3405006"/>
                </a:cubicBezTo>
                <a:lnTo>
                  <a:pt x="2526053" y="3405268"/>
                </a:lnTo>
                <a:lnTo>
                  <a:pt x="2512369" y="3402895"/>
                </a:lnTo>
                <a:lnTo>
                  <a:pt x="2534473" y="3405453"/>
                </a:lnTo>
                <a:lnTo>
                  <a:pt x="2597797" y="3406836"/>
                </a:lnTo>
                <a:lnTo>
                  <a:pt x="2632138" y="3404383"/>
                </a:lnTo>
                <a:lnTo>
                  <a:pt x="2611692" y="3401669"/>
                </a:lnTo>
                <a:close/>
                <a:moveTo>
                  <a:pt x="1703427" y="3390494"/>
                </a:moveTo>
                <a:lnTo>
                  <a:pt x="1703611" y="3390503"/>
                </a:lnTo>
                <a:lnTo>
                  <a:pt x="1703612" y="3390521"/>
                </a:lnTo>
                <a:close/>
                <a:moveTo>
                  <a:pt x="1685228" y="3387680"/>
                </a:moveTo>
                <a:lnTo>
                  <a:pt x="1703427" y="3390494"/>
                </a:lnTo>
                <a:lnTo>
                  <a:pt x="1658034" y="3387828"/>
                </a:lnTo>
                <a:cubicBezTo>
                  <a:pt x="1663068" y="3387127"/>
                  <a:pt x="1674882" y="3387155"/>
                  <a:pt x="1685228" y="3387680"/>
                </a:cubicBezTo>
                <a:close/>
                <a:moveTo>
                  <a:pt x="1703136" y="3386550"/>
                </a:moveTo>
                <a:cubicBezTo>
                  <a:pt x="1738723" y="3389936"/>
                  <a:pt x="1768600" y="3393741"/>
                  <a:pt x="1726534" y="3391849"/>
                </a:cubicBezTo>
                <a:lnTo>
                  <a:pt x="1703611" y="3390503"/>
                </a:lnTo>
                <a:close/>
                <a:moveTo>
                  <a:pt x="1537856" y="3380041"/>
                </a:moveTo>
                <a:cubicBezTo>
                  <a:pt x="1534898" y="3380871"/>
                  <a:pt x="1533645" y="3382805"/>
                  <a:pt x="1535974" y="3384314"/>
                </a:cubicBezTo>
                <a:cubicBezTo>
                  <a:pt x="1535974" y="3384314"/>
                  <a:pt x="1547460" y="3385583"/>
                  <a:pt x="1550485" y="3384452"/>
                </a:cubicBezTo>
                <a:cubicBezTo>
                  <a:pt x="1551491" y="3384075"/>
                  <a:pt x="1551559" y="3383432"/>
                  <a:pt x="1549946" y="3382388"/>
                </a:cubicBezTo>
                <a:cubicBezTo>
                  <a:pt x="1545468" y="3379483"/>
                  <a:pt x="1540811" y="3379210"/>
                  <a:pt x="1537856" y="3380041"/>
                </a:cubicBezTo>
                <a:close/>
                <a:moveTo>
                  <a:pt x="1362855" y="3359365"/>
                </a:moveTo>
                <a:cubicBezTo>
                  <a:pt x="1370499" y="3356996"/>
                  <a:pt x="1379257" y="3358399"/>
                  <a:pt x="1385704" y="3362579"/>
                </a:cubicBezTo>
                <a:cubicBezTo>
                  <a:pt x="1381744" y="3363981"/>
                  <a:pt x="1378687" y="3363983"/>
                  <a:pt x="1375295" y="3363234"/>
                </a:cubicBezTo>
                <a:cubicBezTo>
                  <a:pt x="1371901" y="3362482"/>
                  <a:pt x="1368169" y="3360978"/>
                  <a:pt x="1362855" y="3359365"/>
                </a:cubicBezTo>
                <a:close/>
                <a:moveTo>
                  <a:pt x="1359063" y="3355991"/>
                </a:moveTo>
                <a:cubicBezTo>
                  <a:pt x="1360498" y="3356919"/>
                  <a:pt x="1361781" y="3358667"/>
                  <a:pt x="1362855" y="3359365"/>
                </a:cubicBezTo>
                <a:cubicBezTo>
                  <a:pt x="1362019" y="3360654"/>
                  <a:pt x="1361063" y="3360949"/>
                  <a:pt x="1359735" y="3360545"/>
                </a:cubicBezTo>
                <a:cubicBezTo>
                  <a:pt x="1358407" y="3360144"/>
                  <a:pt x="1356704" y="3359039"/>
                  <a:pt x="1354376" y="3357530"/>
                </a:cubicBezTo>
                <a:cubicBezTo>
                  <a:pt x="1356049" y="3354950"/>
                  <a:pt x="1357631" y="3355062"/>
                  <a:pt x="1359063" y="3355991"/>
                </a:cubicBezTo>
                <a:close/>
                <a:moveTo>
                  <a:pt x="1350585" y="3354156"/>
                </a:moveTo>
                <a:cubicBezTo>
                  <a:pt x="1352018" y="3355085"/>
                  <a:pt x="1353302" y="3356833"/>
                  <a:pt x="1354376" y="3357530"/>
                </a:cubicBezTo>
                <a:cubicBezTo>
                  <a:pt x="1353539" y="3358819"/>
                  <a:pt x="1352586" y="3359114"/>
                  <a:pt x="1351259" y="3358710"/>
                </a:cubicBezTo>
                <a:cubicBezTo>
                  <a:pt x="1349928" y="3358307"/>
                  <a:pt x="1348227" y="3357205"/>
                  <a:pt x="1345898" y="3355694"/>
                </a:cubicBezTo>
                <a:cubicBezTo>
                  <a:pt x="1347570" y="3353116"/>
                  <a:pt x="1349152" y="3353225"/>
                  <a:pt x="1350585" y="3354156"/>
                </a:cubicBezTo>
                <a:close/>
                <a:moveTo>
                  <a:pt x="1545234" y="3319808"/>
                </a:moveTo>
                <a:cubicBezTo>
                  <a:pt x="1547354" y="3320266"/>
                  <a:pt x="1549593" y="3321718"/>
                  <a:pt x="1552818" y="3323808"/>
                </a:cubicBezTo>
                <a:cubicBezTo>
                  <a:pt x="1550906" y="3324403"/>
                  <a:pt x="1548459" y="3324646"/>
                  <a:pt x="1545906" y="3324364"/>
                </a:cubicBezTo>
                <a:cubicBezTo>
                  <a:pt x="1543354" y="3324082"/>
                  <a:pt x="1540696" y="3323277"/>
                  <a:pt x="1538367" y="3321767"/>
                </a:cubicBezTo>
                <a:cubicBezTo>
                  <a:pt x="1541113" y="3319883"/>
                  <a:pt x="1543114" y="3319349"/>
                  <a:pt x="1545234" y="3319808"/>
                </a:cubicBezTo>
                <a:close/>
                <a:moveTo>
                  <a:pt x="1248850" y="3312305"/>
                </a:moveTo>
                <a:lnTo>
                  <a:pt x="1260546" y="3313849"/>
                </a:lnTo>
                <a:lnTo>
                  <a:pt x="1258075" y="3314179"/>
                </a:lnTo>
                <a:close/>
                <a:moveTo>
                  <a:pt x="1467294" y="3286976"/>
                </a:moveTo>
                <a:cubicBezTo>
                  <a:pt x="1469902" y="3286681"/>
                  <a:pt x="1473046" y="3286737"/>
                  <a:pt x="1475196" y="3288130"/>
                </a:cubicBezTo>
                <a:cubicBezTo>
                  <a:pt x="1476898" y="3289233"/>
                  <a:pt x="1476994" y="3290020"/>
                  <a:pt x="1476168" y="3290516"/>
                </a:cubicBezTo>
                <a:cubicBezTo>
                  <a:pt x="1474934" y="3291263"/>
                  <a:pt x="1471636" y="3291353"/>
                  <a:pt x="1468603" y="3290890"/>
                </a:cubicBezTo>
                <a:cubicBezTo>
                  <a:pt x="1465567" y="3290422"/>
                  <a:pt x="1462796" y="3289400"/>
                  <a:pt x="1462616" y="3287910"/>
                </a:cubicBezTo>
                <a:cubicBezTo>
                  <a:pt x="1462616" y="3287910"/>
                  <a:pt x="1464686" y="3287269"/>
                  <a:pt x="1467294" y="3286976"/>
                </a:cubicBezTo>
                <a:close/>
                <a:moveTo>
                  <a:pt x="1309342" y="3158132"/>
                </a:moveTo>
                <a:cubicBezTo>
                  <a:pt x="1330121" y="3160617"/>
                  <a:pt x="1312049" y="3164161"/>
                  <a:pt x="1299747" y="3163511"/>
                </a:cubicBezTo>
                <a:lnTo>
                  <a:pt x="1162064" y="3169721"/>
                </a:lnTo>
                <a:lnTo>
                  <a:pt x="991671" y="3158243"/>
                </a:lnTo>
                <a:lnTo>
                  <a:pt x="1098717" y="3162453"/>
                </a:lnTo>
                <a:cubicBezTo>
                  <a:pt x="1143263" y="3163083"/>
                  <a:pt x="1187741" y="3162618"/>
                  <a:pt x="1232077" y="3161146"/>
                </a:cubicBezTo>
                <a:cubicBezTo>
                  <a:pt x="1248477" y="3160180"/>
                  <a:pt x="1286971" y="3158890"/>
                  <a:pt x="1309342" y="3158132"/>
                </a:cubicBezTo>
                <a:close/>
                <a:moveTo>
                  <a:pt x="1339449" y="3120423"/>
                </a:moveTo>
                <a:cubicBezTo>
                  <a:pt x="1339664" y="3120480"/>
                  <a:pt x="1338836" y="3120758"/>
                  <a:pt x="1336546" y="3121372"/>
                </a:cubicBezTo>
                <a:lnTo>
                  <a:pt x="1334223" y="3121962"/>
                </a:lnTo>
                <a:lnTo>
                  <a:pt x="1329035" y="3121779"/>
                </a:lnTo>
                <a:cubicBezTo>
                  <a:pt x="1334422" y="3121073"/>
                  <a:pt x="1339018" y="3120309"/>
                  <a:pt x="1339449" y="3120423"/>
                </a:cubicBezTo>
                <a:close/>
                <a:moveTo>
                  <a:pt x="1174560" y="3108590"/>
                </a:moveTo>
                <a:cubicBezTo>
                  <a:pt x="1160785" y="3114921"/>
                  <a:pt x="1144187" y="3111484"/>
                  <a:pt x="1129458" y="3109868"/>
                </a:cubicBezTo>
                <a:cubicBezTo>
                  <a:pt x="1143709" y="3107511"/>
                  <a:pt x="1159831" y="3106975"/>
                  <a:pt x="1174560" y="3108590"/>
                </a:cubicBezTo>
                <a:close/>
                <a:moveTo>
                  <a:pt x="1115008" y="3107826"/>
                </a:moveTo>
                <a:cubicBezTo>
                  <a:pt x="1116082" y="3108522"/>
                  <a:pt x="1115176" y="3109919"/>
                  <a:pt x="1114002" y="3111142"/>
                </a:cubicBezTo>
                <a:cubicBezTo>
                  <a:pt x="1112826" y="3112365"/>
                  <a:pt x="1111385" y="3113414"/>
                  <a:pt x="1111385" y="3113414"/>
                </a:cubicBezTo>
                <a:cubicBezTo>
                  <a:pt x="1107086" y="3110627"/>
                  <a:pt x="1112859" y="3106432"/>
                  <a:pt x="1115008" y="3107826"/>
                </a:cubicBezTo>
                <a:close/>
                <a:moveTo>
                  <a:pt x="1555713" y="3076578"/>
                </a:moveTo>
                <a:lnTo>
                  <a:pt x="1435179" y="3080999"/>
                </a:lnTo>
                <a:lnTo>
                  <a:pt x="1414487" y="3082409"/>
                </a:lnTo>
                <a:lnTo>
                  <a:pt x="1410004" y="3082817"/>
                </a:lnTo>
                <a:lnTo>
                  <a:pt x="1425863" y="3085946"/>
                </a:lnTo>
                <a:lnTo>
                  <a:pt x="1466770" y="3084733"/>
                </a:lnTo>
                <a:lnTo>
                  <a:pt x="1480008" y="3082498"/>
                </a:lnTo>
                <a:cubicBezTo>
                  <a:pt x="1496271" y="3081555"/>
                  <a:pt x="1513143" y="3081157"/>
                  <a:pt x="1525656" y="3078677"/>
                </a:cubicBezTo>
                <a:close/>
                <a:moveTo>
                  <a:pt x="676509" y="3069618"/>
                </a:moveTo>
                <a:lnTo>
                  <a:pt x="676693" y="3069629"/>
                </a:lnTo>
                <a:lnTo>
                  <a:pt x="676696" y="3069647"/>
                </a:lnTo>
                <a:close/>
                <a:moveTo>
                  <a:pt x="658310" y="3066807"/>
                </a:moveTo>
                <a:lnTo>
                  <a:pt x="676509" y="3069618"/>
                </a:lnTo>
                <a:lnTo>
                  <a:pt x="631116" y="3066955"/>
                </a:lnTo>
                <a:cubicBezTo>
                  <a:pt x="636152" y="3066252"/>
                  <a:pt x="647965" y="3066282"/>
                  <a:pt x="658310" y="3066807"/>
                </a:cubicBezTo>
                <a:close/>
                <a:moveTo>
                  <a:pt x="676219" y="3065676"/>
                </a:moveTo>
                <a:cubicBezTo>
                  <a:pt x="711805" y="3069062"/>
                  <a:pt x="741684" y="3072866"/>
                  <a:pt x="699617" y="3070974"/>
                </a:cubicBezTo>
                <a:lnTo>
                  <a:pt x="676693" y="3069629"/>
                </a:lnTo>
                <a:close/>
                <a:moveTo>
                  <a:pt x="510938" y="3059167"/>
                </a:moveTo>
                <a:cubicBezTo>
                  <a:pt x="507983" y="3059997"/>
                  <a:pt x="506726" y="3061932"/>
                  <a:pt x="509057" y="3063441"/>
                </a:cubicBezTo>
                <a:cubicBezTo>
                  <a:pt x="509057" y="3063441"/>
                  <a:pt x="520543" y="3064710"/>
                  <a:pt x="523566" y="3063578"/>
                </a:cubicBezTo>
                <a:cubicBezTo>
                  <a:pt x="524573" y="3063202"/>
                  <a:pt x="524641" y="3062558"/>
                  <a:pt x="523030" y="3061512"/>
                </a:cubicBezTo>
                <a:cubicBezTo>
                  <a:pt x="518551" y="3058609"/>
                  <a:pt x="513894" y="3058336"/>
                  <a:pt x="510938" y="3059167"/>
                </a:cubicBezTo>
                <a:close/>
                <a:moveTo>
                  <a:pt x="335937" y="3038489"/>
                </a:moveTo>
                <a:cubicBezTo>
                  <a:pt x="343581" y="3036120"/>
                  <a:pt x="352338" y="3037524"/>
                  <a:pt x="358786" y="3041706"/>
                </a:cubicBezTo>
                <a:cubicBezTo>
                  <a:pt x="354827" y="3043106"/>
                  <a:pt x="351769" y="3043109"/>
                  <a:pt x="348377" y="3042358"/>
                </a:cubicBezTo>
                <a:cubicBezTo>
                  <a:pt x="344984" y="3041607"/>
                  <a:pt x="341251" y="3040104"/>
                  <a:pt x="335937" y="3038489"/>
                </a:cubicBezTo>
                <a:close/>
                <a:moveTo>
                  <a:pt x="332146" y="3035116"/>
                </a:moveTo>
                <a:cubicBezTo>
                  <a:pt x="333578" y="3036045"/>
                  <a:pt x="334863" y="3037794"/>
                  <a:pt x="335937" y="3038489"/>
                </a:cubicBezTo>
                <a:cubicBezTo>
                  <a:pt x="335101" y="3039779"/>
                  <a:pt x="334147" y="3040076"/>
                  <a:pt x="332817" y="3039671"/>
                </a:cubicBezTo>
                <a:cubicBezTo>
                  <a:pt x="331489" y="3039268"/>
                  <a:pt x="329786" y="3038165"/>
                  <a:pt x="327459" y="3036655"/>
                </a:cubicBezTo>
                <a:cubicBezTo>
                  <a:pt x="329131" y="3034076"/>
                  <a:pt x="330713" y="3034186"/>
                  <a:pt x="332146" y="3035116"/>
                </a:cubicBezTo>
                <a:close/>
                <a:moveTo>
                  <a:pt x="323665" y="3033281"/>
                </a:moveTo>
                <a:cubicBezTo>
                  <a:pt x="325101" y="3034210"/>
                  <a:pt x="326384" y="3035958"/>
                  <a:pt x="327459" y="3036655"/>
                </a:cubicBezTo>
                <a:cubicBezTo>
                  <a:pt x="326623" y="3037944"/>
                  <a:pt x="325668" y="3038239"/>
                  <a:pt x="324338" y="3037837"/>
                </a:cubicBezTo>
                <a:cubicBezTo>
                  <a:pt x="323011" y="3037434"/>
                  <a:pt x="321308" y="3036329"/>
                  <a:pt x="318979" y="3034821"/>
                </a:cubicBezTo>
                <a:cubicBezTo>
                  <a:pt x="320652" y="3032242"/>
                  <a:pt x="322235" y="3032351"/>
                  <a:pt x="323665" y="3033281"/>
                </a:cubicBezTo>
                <a:close/>
                <a:moveTo>
                  <a:pt x="518317" y="2998933"/>
                </a:moveTo>
                <a:cubicBezTo>
                  <a:pt x="520436" y="2999392"/>
                  <a:pt x="522675" y="3000843"/>
                  <a:pt x="525900" y="3002934"/>
                </a:cubicBezTo>
                <a:cubicBezTo>
                  <a:pt x="523988" y="3003527"/>
                  <a:pt x="521540" y="3003772"/>
                  <a:pt x="518987" y="3003490"/>
                </a:cubicBezTo>
                <a:cubicBezTo>
                  <a:pt x="516434" y="3003209"/>
                  <a:pt x="513779" y="3002401"/>
                  <a:pt x="511449" y="3000891"/>
                </a:cubicBezTo>
                <a:cubicBezTo>
                  <a:pt x="514196" y="2999009"/>
                  <a:pt x="516197" y="2998475"/>
                  <a:pt x="518317" y="2998933"/>
                </a:cubicBezTo>
                <a:close/>
                <a:moveTo>
                  <a:pt x="221935" y="2991429"/>
                </a:moveTo>
                <a:lnTo>
                  <a:pt x="233628" y="2992975"/>
                </a:lnTo>
                <a:lnTo>
                  <a:pt x="231156" y="2993305"/>
                </a:lnTo>
                <a:close/>
                <a:moveTo>
                  <a:pt x="509012" y="2975096"/>
                </a:moveTo>
                <a:cubicBezTo>
                  <a:pt x="511219" y="2974868"/>
                  <a:pt x="511724" y="2976500"/>
                  <a:pt x="511170" y="2978279"/>
                </a:cubicBezTo>
                <a:cubicBezTo>
                  <a:pt x="510616" y="2980060"/>
                  <a:pt x="509002" y="2981988"/>
                  <a:pt x="506967" y="2982357"/>
                </a:cubicBezTo>
                <a:close/>
                <a:moveTo>
                  <a:pt x="440377" y="2966100"/>
                </a:moveTo>
                <a:cubicBezTo>
                  <a:pt x="442984" y="2965808"/>
                  <a:pt x="446129" y="2965863"/>
                  <a:pt x="448279" y="2967256"/>
                </a:cubicBezTo>
                <a:cubicBezTo>
                  <a:pt x="449980" y="2968359"/>
                  <a:pt x="450075" y="2969146"/>
                  <a:pt x="449251" y="2969642"/>
                </a:cubicBezTo>
                <a:cubicBezTo>
                  <a:pt x="448016" y="2970387"/>
                  <a:pt x="444718" y="2970480"/>
                  <a:pt x="441684" y="2970015"/>
                </a:cubicBezTo>
                <a:cubicBezTo>
                  <a:pt x="438649" y="2969549"/>
                  <a:pt x="435878" y="2968526"/>
                  <a:pt x="435700" y="2967035"/>
                </a:cubicBezTo>
                <a:cubicBezTo>
                  <a:pt x="435700" y="2967035"/>
                  <a:pt x="437769" y="2966393"/>
                  <a:pt x="440377" y="2966100"/>
                </a:cubicBezTo>
                <a:close/>
                <a:moveTo>
                  <a:pt x="0" y="2887512"/>
                </a:moveTo>
                <a:lnTo>
                  <a:pt x="30540" y="2890935"/>
                </a:lnTo>
                <a:cubicBezTo>
                  <a:pt x="47485" y="2891998"/>
                  <a:pt x="87140" y="2895491"/>
                  <a:pt x="110185" y="2897515"/>
                </a:cubicBezTo>
                <a:cubicBezTo>
                  <a:pt x="131193" y="2902667"/>
                  <a:pt x="112209" y="2904039"/>
                  <a:pt x="99668" y="2901834"/>
                </a:cubicBezTo>
                <a:lnTo>
                  <a:pt x="0" y="2894209"/>
                </a:lnTo>
                <a:close/>
                <a:moveTo>
                  <a:pt x="0" y="2853625"/>
                </a:moveTo>
                <a:lnTo>
                  <a:pt x="143800" y="2866277"/>
                </a:lnTo>
                <a:cubicBezTo>
                  <a:pt x="145829" y="2867976"/>
                  <a:pt x="164808" y="2870738"/>
                  <a:pt x="162769" y="2873174"/>
                </a:cubicBezTo>
                <a:cubicBezTo>
                  <a:pt x="160732" y="2875609"/>
                  <a:pt x="116663" y="2877395"/>
                  <a:pt x="114632" y="2875698"/>
                </a:cubicBezTo>
                <a:cubicBezTo>
                  <a:pt x="93447" y="2875230"/>
                  <a:pt x="67097" y="2872511"/>
                  <a:pt x="41595" y="2869382"/>
                </a:cubicBezTo>
                <a:lnTo>
                  <a:pt x="1" y="2864002"/>
                </a:lnTo>
                <a:close/>
                <a:moveTo>
                  <a:pt x="10439264" y="2091485"/>
                </a:moveTo>
                <a:lnTo>
                  <a:pt x="10437897" y="2094624"/>
                </a:lnTo>
                <a:lnTo>
                  <a:pt x="10425526" y="2096843"/>
                </a:lnTo>
                <a:close/>
                <a:moveTo>
                  <a:pt x="10623330" y="2027593"/>
                </a:moveTo>
                <a:lnTo>
                  <a:pt x="10620667" y="2028785"/>
                </a:lnTo>
                <a:lnTo>
                  <a:pt x="10585466" y="2034460"/>
                </a:lnTo>
                <a:lnTo>
                  <a:pt x="10601507" y="2028204"/>
                </a:lnTo>
                <a:lnTo>
                  <a:pt x="10622143" y="2027816"/>
                </a:lnTo>
                <a:close/>
                <a:moveTo>
                  <a:pt x="10619205" y="1994635"/>
                </a:moveTo>
                <a:lnTo>
                  <a:pt x="10616098" y="1996264"/>
                </a:lnTo>
                <a:lnTo>
                  <a:pt x="10614880" y="1996264"/>
                </a:lnTo>
                <a:close/>
                <a:moveTo>
                  <a:pt x="10265780" y="1965262"/>
                </a:moveTo>
                <a:lnTo>
                  <a:pt x="10262520" y="1965654"/>
                </a:lnTo>
                <a:lnTo>
                  <a:pt x="10250802" y="1971018"/>
                </a:lnTo>
                <a:close/>
                <a:moveTo>
                  <a:pt x="10753514" y="1953197"/>
                </a:moveTo>
                <a:lnTo>
                  <a:pt x="10710884" y="1969225"/>
                </a:lnTo>
                <a:lnTo>
                  <a:pt x="10673211" y="1977119"/>
                </a:lnTo>
                <a:lnTo>
                  <a:pt x="10659551" y="1979438"/>
                </a:lnTo>
                <a:lnTo>
                  <a:pt x="10715259" y="1958455"/>
                </a:lnTo>
                <a:close/>
                <a:moveTo>
                  <a:pt x="10649182" y="1953050"/>
                </a:moveTo>
                <a:lnTo>
                  <a:pt x="10654201" y="1955224"/>
                </a:lnTo>
                <a:cubicBezTo>
                  <a:pt x="10654501" y="1957157"/>
                  <a:pt x="10650794" y="1958898"/>
                  <a:pt x="10644794" y="1960413"/>
                </a:cubicBezTo>
                <a:lnTo>
                  <a:pt x="10622438" y="1963165"/>
                </a:lnTo>
                <a:lnTo>
                  <a:pt x="10634693" y="1958362"/>
                </a:lnTo>
                <a:close/>
                <a:moveTo>
                  <a:pt x="10549412" y="1924198"/>
                </a:moveTo>
                <a:cubicBezTo>
                  <a:pt x="10547700" y="1923665"/>
                  <a:pt x="10543399" y="1924625"/>
                  <a:pt x="10539522" y="1926199"/>
                </a:cubicBezTo>
                <a:cubicBezTo>
                  <a:pt x="10535644" y="1927774"/>
                  <a:pt x="10532190" y="1929964"/>
                  <a:pt x="10532173" y="1931892"/>
                </a:cubicBezTo>
                <a:cubicBezTo>
                  <a:pt x="10532173" y="1931892"/>
                  <a:pt x="10543305" y="1932414"/>
                  <a:pt x="10548491" y="1927511"/>
                </a:cubicBezTo>
                <a:cubicBezTo>
                  <a:pt x="10550544" y="1925572"/>
                  <a:pt x="10550554" y="1924553"/>
                  <a:pt x="10549412" y="1924198"/>
                </a:cubicBezTo>
                <a:close/>
                <a:moveTo>
                  <a:pt x="10432339" y="1869813"/>
                </a:moveTo>
                <a:lnTo>
                  <a:pt x="10432863" y="1871691"/>
                </a:lnTo>
                <a:lnTo>
                  <a:pt x="10417946" y="1877759"/>
                </a:lnTo>
                <a:close/>
                <a:moveTo>
                  <a:pt x="10474518" y="1853786"/>
                </a:moveTo>
                <a:lnTo>
                  <a:pt x="10461963" y="1859853"/>
                </a:lnTo>
                <a:lnTo>
                  <a:pt x="10444468" y="1866970"/>
                </a:lnTo>
                <a:lnTo>
                  <a:pt x="10449325" y="1864027"/>
                </a:lnTo>
                <a:cubicBezTo>
                  <a:pt x="10458686" y="1859592"/>
                  <a:pt x="10469595" y="1855059"/>
                  <a:pt x="10474518" y="1853786"/>
                </a:cubicBezTo>
                <a:close/>
                <a:moveTo>
                  <a:pt x="10535153" y="1840154"/>
                </a:moveTo>
                <a:lnTo>
                  <a:pt x="10501647" y="1858852"/>
                </a:lnTo>
                <a:lnTo>
                  <a:pt x="10465573" y="1874474"/>
                </a:lnTo>
                <a:lnTo>
                  <a:pt x="10476045" y="1867809"/>
                </a:lnTo>
                <a:lnTo>
                  <a:pt x="10476862" y="1862738"/>
                </a:lnTo>
                <a:close/>
                <a:moveTo>
                  <a:pt x="10538909" y="1838058"/>
                </a:moveTo>
                <a:lnTo>
                  <a:pt x="10538076" y="1838522"/>
                </a:lnTo>
                <a:lnTo>
                  <a:pt x="10535837" y="1839194"/>
                </a:lnTo>
                <a:close/>
                <a:moveTo>
                  <a:pt x="10582632" y="1800729"/>
                </a:moveTo>
                <a:cubicBezTo>
                  <a:pt x="10579581" y="1801089"/>
                  <a:pt x="10575381" y="1803118"/>
                  <a:pt x="10572350" y="1807509"/>
                </a:cubicBezTo>
                <a:cubicBezTo>
                  <a:pt x="10571259" y="1809091"/>
                  <a:pt x="10571567" y="1809660"/>
                  <a:pt x="10572642" y="1809623"/>
                </a:cubicBezTo>
                <a:cubicBezTo>
                  <a:pt x="10575868" y="1809516"/>
                  <a:pt x="10586000" y="1803961"/>
                  <a:pt x="10586000" y="1803961"/>
                </a:cubicBezTo>
                <a:cubicBezTo>
                  <a:pt x="10587577" y="1801677"/>
                  <a:pt x="10585681" y="1800369"/>
                  <a:pt x="10582632" y="1800729"/>
                </a:cubicBezTo>
                <a:close/>
                <a:moveTo>
                  <a:pt x="10630363" y="1782452"/>
                </a:moveTo>
                <a:lnTo>
                  <a:pt x="10616371" y="1791156"/>
                </a:lnTo>
                <a:lnTo>
                  <a:pt x="10613687" y="1786986"/>
                </a:lnTo>
                <a:lnTo>
                  <a:pt x="10614082" y="1786769"/>
                </a:lnTo>
                <a:lnTo>
                  <a:pt x="10621527" y="1784300"/>
                </a:lnTo>
                <a:close/>
                <a:moveTo>
                  <a:pt x="10634251" y="1756616"/>
                </a:moveTo>
                <a:cubicBezTo>
                  <a:pt x="10634726" y="1756238"/>
                  <a:pt x="10633298" y="1756842"/>
                  <a:pt x="10628688" y="1759237"/>
                </a:cubicBezTo>
                <a:lnTo>
                  <a:pt x="10632820" y="1756733"/>
                </a:lnTo>
                <a:lnTo>
                  <a:pt x="10613956" y="1763702"/>
                </a:lnTo>
                <a:lnTo>
                  <a:pt x="10613159" y="1764603"/>
                </a:lnTo>
                <a:cubicBezTo>
                  <a:pt x="10614282" y="1767712"/>
                  <a:pt x="10632827" y="1757749"/>
                  <a:pt x="10634251" y="1756616"/>
                </a:cubicBezTo>
                <a:close/>
                <a:moveTo>
                  <a:pt x="10581313" y="1742378"/>
                </a:moveTo>
                <a:lnTo>
                  <a:pt x="10550241" y="1755135"/>
                </a:lnTo>
                <a:cubicBezTo>
                  <a:pt x="10542074" y="1759856"/>
                  <a:pt x="10530413" y="1769055"/>
                  <a:pt x="10522345" y="1776028"/>
                </a:cubicBezTo>
                <a:lnTo>
                  <a:pt x="10519237" y="1779736"/>
                </a:lnTo>
                <a:lnTo>
                  <a:pt x="10523676" y="1777035"/>
                </a:lnTo>
                <a:close/>
                <a:moveTo>
                  <a:pt x="10829117" y="1733992"/>
                </a:moveTo>
                <a:lnTo>
                  <a:pt x="10828828" y="1734857"/>
                </a:lnTo>
                <a:lnTo>
                  <a:pt x="10828219" y="1735120"/>
                </a:lnTo>
                <a:lnTo>
                  <a:pt x="10824983" y="1734876"/>
                </a:lnTo>
                <a:close/>
                <a:moveTo>
                  <a:pt x="10830622" y="1727322"/>
                </a:moveTo>
                <a:lnTo>
                  <a:pt x="10830602" y="1729565"/>
                </a:lnTo>
                <a:lnTo>
                  <a:pt x="10810582" y="1735710"/>
                </a:lnTo>
                <a:close/>
                <a:moveTo>
                  <a:pt x="10716607" y="1726530"/>
                </a:moveTo>
                <a:lnTo>
                  <a:pt x="10669489" y="1757263"/>
                </a:lnTo>
                <a:lnTo>
                  <a:pt x="10656921" y="1761912"/>
                </a:lnTo>
                <a:close/>
                <a:moveTo>
                  <a:pt x="10678566" y="1702456"/>
                </a:moveTo>
                <a:lnTo>
                  <a:pt x="10627940" y="1723238"/>
                </a:lnTo>
                <a:lnTo>
                  <a:pt x="10560591" y="1765740"/>
                </a:lnTo>
                <a:lnTo>
                  <a:pt x="10603932" y="1748398"/>
                </a:lnTo>
                <a:lnTo>
                  <a:pt x="10670499" y="1707553"/>
                </a:lnTo>
                <a:close/>
                <a:moveTo>
                  <a:pt x="10739546" y="1678486"/>
                </a:moveTo>
                <a:lnTo>
                  <a:pt x="10733398" y="1680751"/>
                </a:lnTo>
                <a:lnTo>
                  <a:pt x="10731951" y="1682649"/>
                </a:lnTo>
                <a:close/>
                <a:moveTo>
                  <a:pt x="10969433" y="1666377"/>
                </a:moveTo>
                <a:lnTo>
                  <a:pt x="10965490" y="1669252"/>
                </a:lnTo>
                <a:cubicBezTo>
                  <a:pt x="10959739" y="1673827"/>
                  <a:pt x="10954123" y="1678895"/>
                  <a:pt x="10950432" y="1682023"/>
                </a:cubicBezTo>
                <a:cubicBezTo>
                  <a:pt x="10921062" y="1695081"/>
                  <a:pt x="10891691" y="1708140"/>
                  <a:pt x="10861487" y="1720728"/>
                </a:cubicBezTo>
                <a:cubicBezTo>
                  <a:pt x="10861487" y="1720728"/>
                  <a:pt x="10861487" y="1720728"/>
                  <a:pt x="10834783" y="1732280"/>
                </a:cubicBezTo>
                <a:lnTo>
                  <a:pt x="10832494" y="1733271"/>
                </a:lnTo>
                <a:lnTo>
                  <a:pt x="10829117" y="1733992"/>
                </a:lnTo>
                <a:lnTo>
                  <a:pt x="10830602" y="1729565"/>
                </a:lnTo>
                <a:cubicBezTo>
                  <a:pt x="10861114" y="1718988"/>
                  <a:pt x="10888301" y="1709006"/>
                  <a:pt x="10886916" y="1708299"/>
                </a:cubicBezTo>
                <a:cubicBezTo>
                  <a:pt x="10886223" y="1707945"/>
                  <a:pt x="10878387" y="1709909"/>
                  <a:pt x="10860251" y="1715276"/>
                </a:cubicBezTo>
                <a:lnTo>
                  <a:pt x="10856980" y="1716290"/>
                </a:lnTo>
                <a:lnTo>
                  <a:pt x="10881300" y="1706110"/>
                </a:lnTo>
                <a:close/>
                <a:moveTo>
                  <a:pt x="10998546" y="1653250"/>
                </a:moveTo>
                <a:lnTo>
                  <a:pt x="10969433" y="1666377"/>
                </a:lnTo>
                <a:lnTo>
                  <a:pt x="10973993" y="1663056"/>
                </a:lnTo>
                <a:cubicBezTo>
                  <a:pt x="10976710" y="1661314"/>
                  <a:pt x="10979244" y="1659998"/>
                  <a:pt x="10981363" y="1659409"/>
                </a:cubicBezTo>
                <a:close/>
                <a:moveTo>
                  <a:pt x="10810285" y="1652423"/>
                </a:moveTo>
                <a:lnTo>
                  <a:pt x="10759580" y="1671104"/>
                </a:lnTo>
                <a:lnTo>
                  <a:pt x="10728118" y="1692261"/>
                </a:lnTo>
                <a:lnTo>
                  <a:pt x="10676875" y="1725045"/>
                </a:lnTo>
                <a:lnTo>
                  <a:pt x="10699200" y="1716490"/>
                </a:lnTo>
                <a:lnTo>
                  <a:pt x="10722580" y="1702315"/>
                </a:lnTo>
                <a:close/>
                <a:moveTo>
                  <a:pt x="1729523" y="1597801"/>
                </a:moveTo>
                <a:cubicBezTo>
                  <a:pt x="1722180" y="1598535"/>
                  <a:pt x="1704198" y="1598895"/>
                  <a:pt x="1706045" y="1599575"/>
                </a:cubicBezTo>
                <a:cubicBezTo>
                  <a:pt x="1706662" y="1599804"/>
                  <a:pt x="1709479" y="1600067"/>
                  <a:pt x="1715629" y="1600393"/>
                </a:cubicBezTo>
                <a:lnTo>
                  <a:pt x="1786414" y="1605013"/>
                </a:lnTo>
                <a:lnTo>
                  <a:pt x="1742613" y="1598267"/>
                </a:lnTo>
                <a:close/>
                <a:moveTo>
                  <a:pt x="11079891" y="1596995"/>
                </a:moveTo>
                <a:lnTo>
                  <a:pt x="10964711" y="1649996"/>
                </a:lnTo>
                <a:lnTo>
                  <a:pt x="10772715" y="1729378"/>
                </a:lnTo>
                <a:lnTo>
                  <a:pt x="10773901" y="1726744"/>
                </a:lnTo>
                <a:lnTo>
                  <a:pt x="10943203" y="1655959"/>
                </a:lnTo>
                <a:lnTo>
                  <a:pt x="10960573" y="1647503"/>
                </a:lnTo>
                <a:lnTo>
                  <a:pt x="11021699" y="1623186"/>
                </a:lnTo>
                <a:lnTo>
                  <a:pt x="10999680" y="1629735"/>
                </a:lnTo>
                <a:lnTo>
                  <a:pt x="10984838" y="1635692"/>
                </a:lnTo>
                <a:lnTo>
                  <a:pt x="11023213" y="1617013"/>
                </a:lnTo>
                <a:lnTo>
                  <a:pt x="11046327" y="1605520"/>
                </a:lnTo>
                <a:lnTo>
                  <a:pt x="11046612" y="1605470"/>
                </a:lnTo>
                <a:close/>
                <a:moveTo>
                  <a:pt x="1534080" y="1582669"/>
                </a:moveTo>
                <a:lnTo>
                  <a:pt x="1531645" y="1590907"/>
                </a:lnTo>
                <a:lnTo>
                  <a:pt x="1546212" y="1588925"/>
                </a:lnTo>
                <a:cubicBezTo>
                  <a:pt x="1555777" y="1585657"/>
                  <a:pt x="1555772" y="1583932"/>
                  <a:pt x="1550426" y="1583069"/>
                </a:cubicBezTo>
                <a:close/>
                <a:moveTo>
                  <a:pt x="1535622" y="1574384"/>
                </a:moveTo>
                <a:lnTo>
                  <a:pt x="1534781" y="1579321"/>
                </a:lnTo>
                <a:lnTo>
                  <a:pt x="1574675" y="1584697"/>
                </a:lnTo>
                <a:cubicBezTo>
                  <a:pt x="1583073" y="1585870"/>
                  <a:pt x="1623079" y="1597158"/>
                  <a:pt x="1626702" y="1591569"/>
                </a:cubicBezTo>
                <a:cubicBezTo>
                  <a:pt x="1630047" y="1586412"/>
                  <a:pt x="1597045" y="1583940"/>
                  <a:pt x="1594537" y="1582315"/>
                </a:cubicBezTo>
                <a:close/>
                <a:moveTo>
                  <a:pt x="11205623" y="1557214"/>
                </a:moveTo>
                <a:lnTo>
                  <a:pt x="11170363" y="1574005"/>
                </a:lnTo>
                <a:cubicBezTo>
                  <a:pt x="11129042" y="1594588"/>
                  <a:pt x="11083336" y="1617089"/>
                  <a:pt x="11042015" y="1637674"/>
                </a:cubicBezTo>
                <a:cubicBezTo>
                  <a:pt x="11042015" y="1637674"/>
                  <a:pt x="11042015" y="1637674"/>
                  <a:pt x="11016427" y="1646844"/>
                </a:cubicBezTo>
                <a:lnTo>
                  <a:pt x="10998546" y="1653250"/>
                </a:lnTo>
                <a:lnTo>
                  <a:pt x="11020358" y="1643418"/>
                </a:lnTo>
                <a:cubicBezTo>
                  <a:pt x="11066880" y="1621655"/>
                  <a:pt x="11113814" y="1599163"/>
                  <a:pt x="11161889" y="1576354"/>
                </a:cubicBezTo>
                <a:lnTo>
                  <a:pt x="11194242" y="1560936"/>
                </a:lnTo>
                <a:close/>
                <a:moveTo>
                  <a:pt x="11247802" y="1543597"/>
                </a:moveTo>
                <a:lnTo>
                  <a:pt x="11221893" y="1554800"/>
                </a:lnTo>
                <a:lnTo>
                  <a:pt x="11222045" y="1551845"/>
                </a:lnTo>
                <a:lnTo>
                  <a:pt x="11243563" y="1544811"/>
                </a:lnTo>
                <a:close/>
                <a:moveTo>
                  <a:pt x="11343339" y="1516251"/>
                </a:moveTo>
                <a:lnTo>
                  <a:pt x="11339437" y="1517986"/>
                </a:lnTo>
                <a:lnTo>
                  <a:pt x="11339828" y="1517256"/>
                </a:lnTo>
                <a:close/>
                <a:moveTo>
                  <a:pt x="2961766" y="1483242"/>
                </a:moveTo>
                <a:cubicBezTo>
                  <a:pt x="2959213" y="1483724"/>
                  <a:pt x="2956181" y="1485253"/>
                  <a:pt x="2953592" y="1487246"/>
                </a:cubicBezTo>
                <a:cubicBezTo>
                  <a:pt x="2948411" y="1491235"/>
                  <a:pt x="2945001" y="1497083"/>
                  <a:pt x="2950735" y="1500129"/>
                </a:cubicBezTo>
                <a:lnTo>
                  <a:pt x="2967065" y="1485522"/>
                </a:lnTo>
                <a:cubicBezTo>
                  <a:pt x="2966392" y="1483326"/>
                  <a:pt x="2964319" y="1482761"/>
                  <a:pt x="2961766" y="1483242"/>
                </a:cubicBezTo>
                <a:close/>
                <a:moveTo>
                  <a:pt x="3187037" y="1482899"/>
                </a:moveTo>
                <a:lnTo>
                  <a:pt x="3189738" y="1485460"/>
                </a:lnTo>
                <a:lnTo>
                  <a:pt x="3197655" y="1483084"/>
                </a:lnTo>
                <a:close/>
                <a:moveTo>
                  <a:pt x="3146976" y="1482191"/>
                </a:moveTo>
                <a:lnTo>
                  <a:pt x="3157414" y="1485235"/>
                </a:lnTo>
                <a:lnTo>
                  <a:pt x="3167751" y="1482557"/>
                </a:lnTo>
                <a:close/>
                <a:moveTo>
                  <a:pt x="3053922" y="1480549"/>
                </a:moveTo>
                <a:lnTo>
                  <a:pt x="3009020" y="1491877"/>
                </a:lnTo>
                <a:cubicBezTo>
                  <a:pt x="3029714" y="1496742"/>
                  <a:pt x="3068978" y="1494319"/>
                  <a:pt x="3095314" y="1486248"/>
                </a:cubicBezTo>
                <a:lnTo>
                  <a:pt x="3135362" y="1481988"/>
                </a:lnTo>
                <a:lnTo>
                  <a:pt x="3107234" y="1481490"/>
                </a:lnTo>
                <a:lnTo>
                  <a:pt x="3095314" y="1486248"/>
                </a:lnTo>
                <a:lnTo>
                  <a:pt x="3062751" y="1480705"/>
                </a:lnTo>
                <a:close/>
                <a:moveTo>
                  <a:pt x="2271715" y="1474786"/>
                </a:moveTo>
                <a:cubicBezTo>
                  <a:pt x="2269811" y="1478940"/>
                  <a:pt x="2267144" y="1484755"/>
                  <a:pt x="2268286" y="1482263"/>
                </a:cubicBezTo>
                <a:close/>
                <a:moveTo>
                  <a:pt x="2281654" y="1467386"/>
                </a:moveTo>
                <a:lnTo>
                  <a:pt x="2154276" y="1473000"/>
                </a:lnTo>
                <a:cubicBezTo>
                  <a:pt x="1781666" y="1486908"/>
                  <a:pt x="1407991" y="1497339"/>
                  <a:pt x="1031273" y="1513504"/>
                </a:cubicBezTo>
                <a:cubicBezTo>
                  <a:pt x="999285" y="1510298"/>
                  <a:pt x="920129" y="1518416"/>
                  <a:pt x="901874" y="1525854"/>
                </a:cubicBezTo>
                <a:cubicBezTo>
                  <a:pt x="890919" y="1530315"/>
                  <a:pt x="901888" y="1534534"/>
                  <a:pt x="958123" y="1535915"/>
                </a:cubicBezTo>
                <a:cubicBezTo>
                  <a:pt x="1302108" y="1542186"/>
                  <a:pt x="1650633" y="1507444"/>
                  <a:pt x="2008612" y="1489613"/>
                </a:cubicBezTo>
                <a:lnTo>
                  <a:pt x="2285364" y="1481920"/>
                </a:lnTo>
                <a:lnTo>
                  <a:pt x="2273430" y="1471046"/>
                </a:lnTo>
                <a:close/>
                <a:moveTo>
                  <a:pt x="2551486" y="1455490"/>
                </a:moveTo>
                <a:lnTo>
                  <a:pt x="2284739" y="1467248"/>
                </a:lnTo>
                <a:lnTo>
                  <a:pt x="2303864" y="1474842"/>
                </a:lnTo>
                <a:lnTo>
                  <a:pt x="2291252" y="1481756"/>
                </a:lnTo>
                <a:lnTo>
                  <a:pt x="2311467" y="1481196"/>
                </a:lnTo>
                <a:lnTo>
                  <a:pt x="2303864" y="1474842"/>
                </a:lnTo>
                <a:cubicBezTo>
                  <a:pt x="2303864" y="1474842"/>
                  <a:pt x="2306925" y="1473706"/>
                  <a:pt x="2310557" y="1474098"/>
                </a:cubicBezTo>
                <a:lnTo>
                  <a:pt x="2318802" y="1480991"/>
                </a:lnTo>
                <a:lnTo>
                  <a:pt x="2369928" y="1479570"/>
                </a:lnTo>
                <a:cubicBezTo>
                  <a:pt x="2380054" y="1481271"/>
                  <a:pt x="2385113" y="1482121"/>
                  <a:pt x="2390414" y="1483099"/>
                </a:cubicBezTo>
                <a:lnTo>
                  <a:pt x="2399219" y="1484823"/>
                </a:lnTo>
                <a:lnTo>
                  <a:pt x="2414296" y="1485261"/>
                </a:lnTo>
                <a:lnTo>
                  <a:pt x="2426748" y="1471766"/>
                </a:lnTo>
                <a:cubicBezTo>
                  <a:pt x="2431139" y="1470422"/>
                  <a:pt x="2432596" y="1475179"/>
                  <a:pt x="2434052" y="1479933"/>
                </a:cubicBezTo>
                <a:lnTo>
                  <a:pt x="2439467" y="1485991"/>
                </a:lnTo>
                <a:lnTo>
                  <a:pt x="2444963" y="1486151"/>
                </a:lnTo>
                <a:lnTo>
                  <a:pt x="2453818" y="1481357"/>
                </a:lnTo>
                <a:cubicBezTo>
                  <a:pt x="2470351" y="1471415"/>
                  <a:pt x="2496967" y="1455457"/>
                  <a:pt x="2514505" y="1465690"/>
                </a:cubicBezTo>
                <a:cubicBezTo>
                  <a:pt x="2514505" y="1465690"/>
                  <a:pt x="2502331" y="1488631"/>
                  <a:pt x="2511109" y="1485944"/>
                </a:cubicBezTo>
                <a:cubicBezTo>
                  <a:pt x="2519886" y="1483253"/>
                  <a:pt x="2534751" y="1469095"/>
                  <a:pt x="2553772" y="1463267"/>
                </a:cubicBezTo>
                <a:cubicBezTo>
                  <a:pt x="2562548" y="1460576"/>
                  <a:pt x="2587353" y="1460580"/>
                  <a:pt x="2614690" y="1461009"/>
                </a:cubicBezTo>
                <a:lnTo>
                  <a:pt x="2638709" y="1461406"/>
                </a:lnTo>
                <a:close/>
                <a:moveTo>
                  <a:pt x="0" y="1447891"/>
                </a:moveTo>
                <a:lnTo>
                  <a:pt x="4902" y="1451515"/>
                </a:lnTo>
                <a:lnTo>
                  <a:pt x="0" y="1450848"/>
                </a:lnTo>
                <a:close/>
                <a:moveTo>
                  <a:pt x="11551834" y="1425726"/>
                </a:moveTo>
                <a:lnTo>
                  <a:pt x="11541621" y="1430765"/>
                </a:lnTo>
                <a:cubicBezTo>
                  <a:pt x="11523971" y="1439257"/>
                  <a:pt x="11506344" y="1447831"/>
                  <a:pt x="11487729" y="1457905"/>
                </a:cubicBezTo>
                <a:cubicBezTo>
                  <a:pt x="11486466" y="1453345"/>
                  <a:pt x="11486466" y="1453345"/>
                  <a:pt x="11481902" y="1454611"/>
                </a:cubicBezTo>
                <a:cubicBezTo>
                  <a:pt x="11481902" y="1454611"/>
                  <a:pt x="11481902" y="1454611"/>
                  <a:pt x="11421800" y="1481347"/>
                </a:cubicBezTo>
                <a:lnTo>
                  <a:pt x="11393650" y="1493870"/>
                </a:lnTo>
                <a:lnTo>
                  <a:pt x="11345941" y="1505808"/>
                </a:lnTo>
                <a:lnTo>
                  <a:pt x="11348677" y="1500686"/>
                </a:lnTo>
                <a:cubicBezTo>
                  <a:pt x="11348677" y="1500686"/>
                  <a:pt x="11347593" y="1496776"/>
                  <a:pt x="11344113" y="1501953"/>
                </a:cubicBezTo>
                <a:lnTo>
                  <a:pt x="11312961" y="1515424"/>
                </a:lnTo>
                <a:lnTo>
                  <a:pt x="11252359" y="1533238"/>
                </a:lnTo>
                <a:lnTo>
                  <a:pt x="11301464" y="1509835"/>
                </a:lnTo>
                <a:lnTo>
                  <a:pt x="11417848" y="1457643"/>
                </a:lnTo>
                <a:lnTo>
                  <a:pt x="11539372" y="1428318"/>
                </a:lnTo>
                <a:close/>
                <a:moveTo>
                  <a:pt x="49990" y="1417764"/>
                </a:moveTo>
                <a:cubicBezTo>
                  <a:pt x="46261" y="1417923"/>
                  <a:pt x="42530" y="1419116"/>
                  <a:pt x="38291" y="1419712"/>
                </a:cubicBezTo>
                <a:cubicBezTo>
                  <a:pt x="39899" y="1421057"/>
                  <a:pt x="41613" y="1421973"/>
                  <a:pt x="43419" y="1422567"/>
                </a:cubicBezTo>
                <a:cubicBezTo>
                  <a:pt x="45223" y="1423161"/>
                  <a:pt x="47119" y="1423430"/>
                  <a:pt x="49089" y="1423482"/>
                </a:cubicBezTo>
                <a:cubicBezTo>
                  <a:pt x="53029" y="1423586"/>
                  <a:pt x="57269" y="1422819"/>
                  <a:pt x="61679" y="1422018"/>
                </a:cubicBezTo>
                <a:cubicBezTo>
                  <a:pt x="57447" y="1418480"/>
                  <a:pt x="53719" y="1417605"/>
                  <a:pt x="49990" y="1417764"/>
                </a:cubicBezTo>
                <a:close/>
                <a:moveTo>
                  <a:pt x="11020398" y="1407894"/>
                </a:moveTo>
                <a:lnTo>
                  <a:pt x="11010180" y="1410996"/>
                </a:lnTo>
                <a:lnTo>
                  <a:pt x="11011927" y="1410244"/>
                </a:lnTo>
                <a:cubicBezTo>
                  <a:pt x="11020398" y="1407894"/>
                  <a:pt x="11020398" y="1407894"/>
                  <a:pt x="11020398" y="1407894"/>
                </a:cubicBezTo>
                <a:close/>
                <a:moveTo>
                  <a:pt x="4546860" y="1402368"/>
                </a:moveTo>
                <a:lnTo>
                  <a:pt x="4545893" y="1404609"/>
                </a:lnTo>
                <a:lnTo>
                  <a:pt x="4548002" y="1404667"/>
                </a:lnTo>
                <a:close/>
                <a:moveTo>
                  <a:pt x="0" y="1397934"/>
                </a:moveTo>
                <a:lnTo>
                  <a:pt x="72039" y="1407999"/>
                </a:lnTo>
                <a:lnTo>
                  <a:pt x="218622" y="1419210"/>
                </a:lnTo>
                <a:lnTo>
                  <a:pt x="18297" y="1434461"/>
                </a:lnTo>
                <a:lnTo>
                  <a:pt x="0" y="1432182"/>
                </a:lnTo>
                <a:lnTo>
                  <a:pt x="1" y="1416877"/>
                </a:lnTo>
                <a:lnTo>
                  <a:pt x="21684" y="1418933"/>
                </a:lnTo>
                <a:lnTo>
                  <a:pt x="0" y="1413382"/>
                </a:lnTo>
                <a:close/>
                <a:moveTo>
                  <a:pt x="523867" y="1390641"/>
                </a:moveTo>
                <a:cubicBezTo>
                  <a:pt x="535153" y="1392963"/>
                  <a:pt x="512705" y="1416647"/>
                  <a:pt x="499736" y="1397810"/>
                </a:cubicBezTo>
                <a:cubicBezTo>
                  <a:pt x="512595" y="1391469"/>
                  <a:pt x="520105" y="1389868"/>
                  <a:pt x="523867" y="1390641"/>
                </a:cubicBezTo>
                <a:close/>
                <a:moveTo>
                  <a:pt x="3471644" y="1389261"/>
                </a:moveTo>
                <a:lnTo>
                  <a:pt x="3509126" y="1392704"/>
                </a:lnTo>
                <a:lnTo>
                  <a:pt x="3529180" y="1393525"/>
                </a:lnTo>
                <a:lnTo>
                  <a:pt x="3472505" y="1397501"/>
                </a:lnTo>
                <a:lnTo>
                  <a:pt x="3454705" y="1392799"/>
                </a:lnTo>
                <a:lnTo>
                  <a:pt x="3451282" y="1391531"/>
                </a:lnTo>
                <a:close/>
                <a:moveTo>
                  <a:pt x="11426574" y="1389260"/>
                </a:moveTo>
                <a:lnTo>
                  <a:pt x="11422626" y="1391241"/>
                </a:lnTo>
                <a:lnTo>
                  <a:pt x="11422009" y="1390526"/>
                </a:lnTo>
                <a:cubicBezTo>
                  <a:pt x="11426574" y="1389260"/>
                  <a:pt x="11426574" y="1389260"/>
                  <a:pt x="11426574" y="1389260"/>
                </a:cubicBezTo>
                <a:close/>
                <a:moveTo>
                  <a:pt x="3440004" y="1387355"/>
                </a:moveTo>
                <a:lnTo>
                  <a:pt x="3450538" y="1387955"/>
                </a:lnTo>
                <a:lnTo>
                  <a:pt x="3444406" y="1388159"/>
                </a:lnTo>
                <a:lnTo>
                  <a:pt x="3442157" y="1388152"/>
                </a:lnTo>
                <a:close/>
                <a:moveTo>
                  <a:pt x="3535861" y="1382939"/>
                </a:moveTo>
                <a:lnTo>
                  <a:pt x="3534598" y="1384017"/>
                </a:lnTo>
                <a:lnTo>
                  <a:pt x="3534419" y="1384169"/>
                </a:lnTo>
                <a:cubicBezTo>
                  <a:pt x="3533300" y="1385127"/>
                  <a:pt x="3532021" y="1386221"/>
                  <a:pt x="3532021" y="1386221"/>
                </a:cubicBezTo>
                <a:lnTo>
                  <a:pt x="3534598" y="1384017"/>
                </a:lnTo>
                <a:lnTo>
                  <a:pt x="3535804" y="1382991"/>
                </a:lnTo>
                <a:cubicBezTo>
                  <a:pt x="3536101" y="1382735"/>
                  <a:pt x="3536181" y="1382668"/>
                  <a:pt x="3535861" y="1382939"/>
                </a:cubicBezTo>
                <a:close/>
                <a:moveTo>
                  <a:pt x="4948275" y="1375826"/>
                </a:moveTo>
                <a:lnTo>
                  <a:pt x="4949578" y="1377495"/>
                </a:lnTo>
                <a:lnTo>
                  <a:pt x="4953639" y="1376592"/>
                </a:lnTo>
                <a:close/>
                <a:moveTo>
                  <a:pt x="3499901" y="1372118"/>
                </a:moveTo>
                <a:cubicBezTo>
                  <a:pt x="3501940" y="1369186"/>
                  <a:pt x="3551567" y="1380273"/>
                  <a:pt x="3551567" y="1380273"/>
                </a:cubicBezTo>
                <a:cubicBezTo>
                  <a:pt x="3564130" y="1381263"/>
                  <a:pt x="3572006" y="1383681"/>
                  <a:pt x="3579259" y="1385662"/>
                </a:cubicBezTo>
                <a:lnTo>
                  <a:pt x="3599228" y="1387967"/>
                </a:lnTo>
                <a:lnTo>
                  <a:pt x="3580105" y="1389952"/>
                </a:lnTo>
                <a:lnTo>
                  <a:pt x="3530398" y="1393439"/>
                </a:lnTo>
                <a:close/>
                <a:moveTo>
                  <a:pt x="3553523" y="1367905"/>
                </a:moveTo>
                <a:lnTo>
                  <a:pt x="3604240" y="1386973"/>
                </a:lnTo>
                <a:lnTo>
                  <a:pt x="3605226" y="1387343"/>
                </a:lnTo>
                <a:lnTo>
                  <a:pt x="3601009" y="1387781"/>
                </a:lnTo>
                <a:lnTo>
                  <a:pt x="3566644" y="1377755"/>
                </a:lnTo>
                <a:cubicBezTo>
                  <a:pt x="3551938" y="1374191"/>
                  <a:pt x="3538866" y="1371045"/>
                  <a:pt x="3539887" y="1369579"/>
                </a:cubicBezTo>
                <a:cubicBezTo>
                  <a:pt x="3540396" y="1368847"/>
                  <a:pt x="3544448" y="1368505"/>
                  <a:pt x="3549422" y="1368207"/>
                </a:cubicBezTo>
                <a:close/>
                <a:moveTo>
                  <a:pt x="3596071" y="1365145"/>
                </a:moveTo>
                <a:cubicBezTo>
                  <a:pt x="3590819" y="1364528"/>
                  <a:pt x="3591005" y="1366014"/>
                  <a:pt x="3593030" y="1367584"/>
                </a:cubicBezTo>
                <a:cubicBezTo>
                  <a:pt x="3594040" y="1368370"/>
                  <a:pt x="3595513" y="1369179"/>
                  <a:pt x="3596993" y="1369757"/>
                </a:cubicBezTo>
                <a:cubicBezTo>
                  <a:pt x="3598475" y="1370333"/>
                  <a:pt x="3599969" y="1370680"/>
                  <a:pt x="3601018" y="1370547"/>
                </a:cubicBezTo>
                <a:cubicBezTo>
                  <a:pt x="3602417" y="1370371"/>
                  <a:pt x="3603032" y="1369337"/>
                  <a:pt x="3601796" y="1366851"/>
                </a:cubicBezTo>
                <a:cubicBezTo>
                  <a:pt x="3600069" y="1364958"/>
                  <a:pt x="3597801" y="1367036"/>
                  <a:pt x="3596071" y="1365145"/>
                </a:cubicBezTo>
                <a:close/>
                <a:moveTo>
                  <a:pt x="4908039" y="1364699"/>
                </a:moveTo>
                <a:lnTo>
                  <a:pt x="4902628" y="1370822"/>
                </a:lnTo>
                <a:lnTo>
                  <a:pt x="4906160" y="1371547"/>
                </a:lnTo>
                <a:cubicBezTo>
                  <a:pt x="4915885" y="1373062"/>
                  <a:pt x="4938552" y="1374308"/>
                  <a:pt x="4918689" y="1367023"/>
                </a:cubicBezTo>
                <a:close/>
                <a:moveTo>
                  <a:pt x="3370003" y="1358206"/>
                </a:moveTo>
                <a:lnTo>
                  <a:pt x="3372568" y="1360528"/>
                </a:lnTo>
                <a:cubicBezTo>
                  <a:pt x="3374439" y="1365100"/>
                  <a:pt x="3376101" y="1369992"/>
                  <a:pt x="3381414" y="1371607"/>
                </a:cubicBezTo>
                <a:close/>
                <a:moveTo>
                  <a:pt x="4867674" y="1355885"/>
                </a:moveTo>
                <a:lnTo>
                  <a:pt x="4847293" y="1359505"/>
                </a:lnTo>
                <a:lnTo>
                  <a:pt x="4879240" y="1366039"/>
                </a:lnTo>
                <a:lnTo>
                  <a:pt x="4886225" y="1360356"/>
                </a:lnTo>
                <a:lnTo>
                  <a:pt x="4886405" y="1359974"/>
                </a:lnTo>
                <a:close/>
                <a:moveTo>
                  <a:pt x="10574625" y="1354285"/>
                </a:moveTo>
                <a:cubicBezTo>
                  <a:pt x="10578742" y="1353871"/>
                  <a:pt x="10580782" y="1354981"/>
                  <a:pt x="10580215" y="1356438"/>
                </a:cubicBezTo>
                <a:cubicBezTo>
                  <a:pt x="10579836" y="1357408"/>
                  <a:pt x="10578298" y="1358532"/>
                  <a:pt x="10575440" y="1359456"/>
                </a:cubicBezTo>
                <a:cubicBezTo>
                  <a:pt x="10571632" y="1360692"/>
                  <a:pt x="10565476" y="1361574"/>
                  <a:pt x="10556596" y="1361280"/>
                </a:cubicBezTo>
                <a:cubicBezTo>
                  <a:pt x="10564322" y="1356636"/>
                  <a:pt x="10570509" y="1354698"/>
                  <a:pt x="10574625" y="1354285"/>
                </a:cubicBezTo>
                <a:close/>
                <a:moveTo>
                  <a:pt x="350269" y="1350775"/>
                </a:moveTo>
                <a:cubicBezTo>
                  <a:pt x="356796" y="1350367"/>
                  <a:pt x="370439" y="1351082"/>
                  <a:pt x="376708" y="1352186"/>
                </a:cubicBezTo>
                <a:cubicBezTo>
                  <a:pt x="421783" y="1356074"/>
                  <a:pt x="463726" y="1359239"/>
                  <a:pt x="504651" y="1362501"/>
                </a:cubicBezTo>
                <a:lnTo>
                  <a:pt x="533858" y="1365116"/>
                </a:lnTo>
                <a:lnTo>
                  <a:pt x="514271" y="1371070"/>
                </a:lnTo>
                <a:lnTo>
                  <a:pt x="512747" y="1373874"/>
                </a:lnTo>
                <a:lnTo>
                  <a:pt x="473837" y="1367956"/>
                </a:lnTo>
                <a:cubicBezTo>
                  <a:pt x="460831" y="1365963"/>
                  <a:pt x="447361" y="1364013"/>
                  <a:pt x="429569" y="1361897"/>
                </a:cubicBezTo>
                <a:cubicBezTo>
                  <a:pt x="410255" y="1358851"/>
                  <a:pt x="387207" y="1356827"/>
                  <a:pt x="366532" y="1356095"/>
                </a:cubicBezTo>
                <a:cubicBezTo>
                  <a:pt x="344334" y="1352712"/>
                  <a:pt x="343744" y="1351181"/>
                  <a:pt x="350269" y="1350775"/>
                </a:cubicBezTo>
                <a:close/>
                <a:moveTo>
                  <a:pt x="5134229" y="1345948"/>
                </a:moveTo>
                <a:lnTo>
                  <a:pt x="5018235" y="1369083"/>
                </a:lnTo>
                <a:lnTo>
                  <a:pt x="5087507" y="1381500"/>
                </a:lnTo>
                <a:lnTo>
                  <a:pt x="5092752" y="1382641"/>
                </a:lnTo>
                <a:lnTo>
                  <a:pt x="5128283" y="1358344"/>
                </a:lnTo>
                <a:lnTo>
                  <a:pt x="5134175" y="1351138"/>
                </a:lnTo>
                <a:cubicBezTo>
                  <a:pt x="5136119" y="1347705"/>
                  <a:pt x="5136510" y="1345315"/>
                  <a:pt x="5134229" y="1345948"/>
                </a:cubicBezTo>
                <a:close/>
                <a:moveTo>
                  <a:pt x="59447" y="1343535"/>
                </a:moveTo>
                <a:cubicBezTo>
                  <a:pt x="74355" y="1347033"/>
                  <a:pt x="90954" y="1352638"/>
                  <a:pt x="105879" y="1347866"/>
                </a:cubicBezTo>
                <a:cubicBezTo>
                  <a:pt x="90969" y="1344367"/>
                  <a:pt x="74361" y="1342898"/>
                  <a:pt x="59447" y="1343535"/>
                </a:cubicBezTo>
                <a:close/>
                <a:moveTo>
                  <a:pt x="44876" y="1339628"/>
                </a:moveTo>
                <a:cubicBezTo>
                  <a:pt x="42845" y="1337929"/>
                  <a:pt x="36400" y="1341512"/>
                  <a:pt x="40463" y="1344907"/>
                </a:cubicBezTo>
                <a:cubicBezTo>
                  <a:pt x="40463" y="1344907"/>
                  <a:pt x="42072" y="1344013"/>
                  <a:pt x="43431" y="1342905"/>
                </a:cubicBezTo>
                <a:cubicBezTo>
                  <a:pt x="44789" y="1341799"/>
                  <a:pt x="45894" y="1340478"/>
                  <a:pt x="44876" y="1339628"/>
                </a:cubicBezTo>
                <a:close/>
                <a:moveTo>
                  <a:pt x="622466" y="1337132"/>
                </a:moveTo>
                <a:lnTo>
                  <a:pt x="666859" y="1343345"/>
                </a:lnTo>
                <a:lnTo>
                  <a:pt x="665070" y="1344012"/>
                </a:lnTo>
                <a:close/>
                <a:moveTo>
                  <a:pt x="2902221" y="1336834"/>
                </a:moveTo>
                <a:cubicBezTo>
                  <a:pt x="2897563" y="1333815"/>
                  <a:pt x="2893741" y="1334999"/>
                  <a:pt x="2891790" y="1338007"/>
                </a:cubicBezTo>
                <a:cubicBezTo>
                  <a:pt x="2892029" y="1339995"/>
                  <a:pt x="2893194" y="1340749"/>
                  <a:pt x="2895019" y="1340484"/>
                </a:cubicBezTo>
                <a:cubicBezTo>
                  <a:pt x="2896846" y="1340217"/>
                  <a:pt x="2899332" y="1338931"/>
                  <a:pt x="2902221" y="1336834"/>
                </a:cubicBezTo>
                <a:close/>
                <a:moveTo>
                  <a:pt x="4907474" y="1328149"/>
                </a:moveTo>
                <a:cubicBezTo>
                  <a:pt x="4907474" y="1328149"/>
                  <a:pt x="4907474" y="1328149"/>
                  <a:pt x="4913301" y="1331443"/>
                </a:cubicBezTo>
                <a:lnTo>
                  <a:pt x="4936137" y="1329673"/>
                </a:lnTo>
                <a:lnTo>
                  <a:pt x="4908739" y="1332710"/>
                </a:lnTo>
                <a:cubicBezTo>
                  <a:pt x="4908739" y="1332710"/>
                  <a:pt x="4908739" y="1332710"/>
                  <a:pt x="4907474" y="1328149"/>
                </a:cubicBezTo>
                <a:close/>
                <a:moveTo>
                  <a:pt x="3447644" y="1328095"/>
                </a:moveTo>
                <a:lnTo>
                  <a:pt x="3498847" y="1347347"/>
                </a:lnTo>
                <a:lnTo>
                  <a:pt x="3493053" y="1346381"/>
                </a:lnTo>
                <a:cubicBezTo>
                  <a:pt x="3474267" y="1343143"/>
                  <a:pt x="3455975" y="1339083"/>
                  <a:pt x="3440711" y="1330442"/>
                </a:cubicBezTo>
                <a:cubicBezTo>
                  <a:pt x="3439385" y="1329689"/>
                  <a:pt x="3441368" y="1328942"/>
                  <a:pt x="3445100" y="1328323"/>
                </a:cubicBezTo>
                <a:close/>
                <a:moveTo>
                  <a:pt x="4967280" y="1326222"/>
                </a:moveTo>
                <a:lnTo>
                  <a:pt x="4954285" y="1328266"/>
                </a:lnTo>
                <a:lnTo>
                  <a:pt x="4936137" y="1329673"/>
                </a:lnTo>
                <a:close/>
                <a:moveTo>
                  <a:pt x="0" y="1326086"/>
                </a:moveTo>
                <a:lnTo>
                  <a:pt x="19182" y="1329478"/>
                </a:lnTo>
                <a:cubicBezTo>
                  <a:pt x="56432" y="1335188"/>
                  <a:pt x="93689" y="1339913"/>
                  <a:pt x="130969" y="1343320"/>
                </a:cubicBezTo>
                <a:cubicBezTo>
                  <a:pt x="191978" y="1347422"/>
                  <a:pt x="252646" y="1351240"/>
                  <a:pt x="309585" y="1356081"/>
                </a:cubicBezTo>
                <a:cubicBezTo>
                  <a:pt x="366349" y="1362846"/>
                  <a:pt x="424552" y="1370988"/>
                  <a:pt x="483776" y="1377911"/>
                </a:cubicBezTo>
                <a:lnTo>
                  <a:pt x="509429" y="1379977"/>
                </a:lnTo>
                <a:lnTo>
                  <a:pt x="499736" y="1397810"/>
                </a:lnTo>
                <a:lnTo>
                  <a:pt x="240856" y="1417517"/>
                </a:lnTo>
                <a:lnTo>
                  <a:pt x="237953" y="1415568"/>
                </a:lnTo>
                <a:cubicBezTo>
                  <a:pt x="214907" y="1413543"/>
                  <a:pt x="175253" y="1410050"/>
                  <a:pt x="158306" y="1408986"/>
                </a:cubicBezTo>
                <a:lnTo>
                  <a:pt x="0" y="1387289"/>
                </a:lnTo>
                <a:lnTo>
                  <a:pt x="0" y="1366156"/>
                </a:lnTo>
                <a:lnTo>
                  <a:pt x="4448" y="1366894"/>
                </a:lnTo>
                <a:cubicBezTo>
                  <a:pt x="34905" y="1370977"/>
                  <a:pt x="65830" y="1374416"/>
                  <a:pt x="101414" y="1378646"/>
                </a:cubicBezTo>
                <a:cubicBezTo>
                  <a:pt x="136999" y="1382877"/>
                  <a:pt x="200030" y="1392814"/>
                  <a:pt x="242399" y="1393747"/>
                </a:cubicBezTo>
                <a:cubicBezTo>
                  <a:pt x="244430" y="1395446"/>
                  <a:pt x="288499" y="1393663"/>
                  <a:pt x="290537" y="1391227"/>
                </a:cubicBezTo>
                <a:cubicBezTo>
                  <a:pt x="292576" y="1388789"/>
                  <a:pt x="273598" y="1386027"/>
                  <a:pt x="271568" y="1384329"/>
                </a:cubicBezTo>
                <a:cubicBezTo>
                  <a:pt x="212769" y="1377932"/>
                  <a:pt x="154473" y="1374027"/>
                  <a:pt x="96730" y="1368945"/>
                </a:cubicBezTo>
                <a:lnTo>
                  <a:pt x="0" y="1356289"/>
                </a:lnTo>
                <a:close/>
                <a:moveTo>
                  <a:pt x="703366" y="1304868"/>
                </a:moveTo>
                <a:lnTo>
                  <a:pt x="803193" y="1316931"/>
                </a:lnTo>
                <a:lnTo>
                  <a:pt x="775698" y="1320458"/>
                </a:lnTo>
                <a:close/>
                <a:moveTo>
                  <a:pt x="3147881" y="1303665"/>
                </a:moveTo>
                <a:cubicBezTo>
                  <a:pt x="3188784" y="1303172"/>
                  <a:pt x="3230074" y="1305220"/>
                  <a:pt x="3270119" y="1314092"/>
                </a:cubicBezTo>
                <a:cubicBezTo>
                  <a:pt x="3272268" y="1315486"/>
                  <a:pt x="3302003" y="1323777"/>
                  <a:pt x="3305826" y="1322593"/>
                </a:cubicBezTo>
                <a:cubicBezTo>
                  <a:pt x="3307499" y="1320014"/>
                  <a:pt x="3283617" y="1308191"/>
                  <a:pt x="3277284" y="1307750"/>
                </a:cubicBezTo>
                <a:cubicBezTo>
                  <a:pt x="3258537" y="1302919"/>
                  <a:pt x="3289585" y="1308400"/>
                  <a:pt x="3296193" y="1308412"/>
                </a:cubicBezTo>
                <a:cubicBezTo>
                  <a:pt x="3309631" y="1311628"/>
                  <a:pt x="3331344" y="1321892"/>
                  <a:pt x="3349493" y="1334119"/>
                </a:cubicBezTo>
                <a:lnTo>
                  <a:pt x="3370003" y="1358206"/>
                </a:lnTo>
                <a:lnTo>
                  <a:pt x="3362467" y="1351383"/>
                </a:lnTo>
                <a:cubicBezTo>
                  <a:pt x="3354546" y="1354185"/>
                  <a:pt x="3380696" y="1382130"/>
                  <a:pt x="3380220" y="1378158"/>
                </a:cubicBezTo>
                <a:cubicBezTo>
                  <a:pt x="3381295" y="1378855"/>
                  <a:pt x="3380094" y="1381889"/>
                  <a:pt x="3378409" y="1385072"/>
                </a:cubicBezTo>
                <a:lnTo>
                  <a:pt x="3376676" y="1387960"/>
                </a:lnTo>
                <a:lnTo>
                  <a:pt x="3171378" y="1387356"/>
                </a:lnTo>
                <a:cubicBezTo>
                  <a:pt x="3077738" y="1384981"/>
                  <a:pt x="2982081" y="1380760"/>
                  <a:pt x="2886284" y="1375466"/>
                </a:cubicBezTo>
                <a:lnTo>
                  <a:pt x="2621006" y="1358471"/>
                </a:lnTo>
                <a:lnTo>
                  <a:pt x="2784629" y="1347887"/>
                </a:lnTo>
                <a:cubicBezTo>
                  <a:pt x="2804851" y="1345737"/>
                  <a:pt x="2829730" y="1346606"/>
                  <a:pt x="2849953" y="1344457"/>
                </a:cubicBezTo>
                <a:cubicBezTo>
                  <a:pt x="2859745" y="1343479"/>
                  <a:pt x="2881997" y="1338985"/>
                  <a:pt x="2860941" y="1336929"/>
                </a:cubicBezTo>
                <a:cubicBezTo>
                  <a:pt x="2836699" y="1335863"/>
                  <a:pt x="2806047" y="1339186"/>
                  <a:pt x="2789923" y="1339721"/>
                </a:cubicBezTo>
                <a:cubicBezTo>
                  <a:pt x="2700477" y="1345823"/>
                  <a:pt x="2623210" y="1348839"/>
                  <a:pt x="2541764" y="1352804"/>
                </a:cubicBezTo>
                <a:lnTo>
                  <a:pt x="2541268" y="1352842"/>
                </a:lnTo>
                <a:lnTo>
                  <a:pt x="2499821" y="1349822"/>
                </a:lnTo>
                <a:lnTo>
                  <a:pt x="2757760" y="1330466"/>
                </a:lnTo>
                <a:cubicBezTo>
                  <a:pt x="2849635" y="1325327"/>
                  <a:pt x="2933950" y="1312230"/>
                  <a:pt x="3027973" y="1308484"/>
                </a:cubicBezTo>
                <a:cubicBezTo>
                  <a:pt x="3066464" y="1307193"/>
                  <a:pt x="3106980" y="1304158"/>
                  <a:pt x="3147881" y="1303665"/>
                </a:cubicBezTo>
                <a:close/>
                <a:moveTo>
                  <a:pt x="1150411" y="1299459"/>
                </a:moveTo>
                <a:cubicBezTo>
                  <a:pt x="1174270" y="1301963"/>
                  <a:pt x="1203343" y="1303022"/>
                  <a:pt x="1231945" y="1304911"/>
                </a:cubicBezTo>
                <a:lnTo>
                  <a:pt x="1227466" y="1308704"/>
                </a:lnTo>
                <a:lnTo>
                  <a:pt x="1185755" y="1310328"/>
                </a:lnTo>
                <a:lnTo>
                  <a:pt x="1194219" y="1305552"/>
                </a:lnTo>
                <a:cubicBezTo>
                  <a:pt x="1194219" y="1305552"/>
                  <a:pt x="1194219" y="1305552"/>
                  <a:pt x="1150411" y="1299459"/>
                </a:cubicBezTo>
                <a:close/>
                <a:moveTo>
                  <a:pt x="3820926" y="1298313"/>
                </a:moveTo>
                <a:cubicBezTo>
                  <a:pt x="3812532" y="1294462"/>
                  <a:pt x="3795795" y="1308804"/>
                  <a:pt x="3812585" y="1316505"/>
                </a:cubicBezTo>
                <a:cubicBezTo>
                  <a:pt x="3812585" y="1316505"/>
                  <a:pt x="3829319" y="1302160"/>
                  <a:pt x="3820926" y="1298313"/>
                </a:cubicBezTo>
                <a:close/>
                <a:moveTo>
                  <a:pt x="3295296" y="1288898"/>
                </a:moveTo>
                <a:lnTo>
                  <a:pt x="3346718" y="1289590"/>
                </a:lnTo>
                <a:lnTo>
                  <a:pt x="3353542" y="1289475"/>
                </a:lnTo>
                <a:lnTo>
                  <a:pt x="3372796" y="1299005"/>
                </a:lnTo>
                <a:lnTo>
                  <a:pt x="3409015" y="1313486"/>
                </a:lnTo>
                <a:lnTo>
                  <a:pt x="3392844" y="1311504"/>
                </a:lnTo>
                <a:cubicBezTo>
                  <a:pt x="3369046" y="1304497"/>
                  <a:pt x="3344744" y="1298221"/>
                  <a:pt x="3319343" y="1292857"/>
                </a:cubicBezTo>
                <a:close/>
                <a:moveTo>
                  <a:pt x="11761853" y="1287139"/>
                </a:moveTo>
                <a:cubicBezTo>
                  <a:pt x="11699639" y="1318430"/>
                  <a:pt x="11647157" y="1351933"/>
                  <a:pt x="11595331" y="1385255"/>
                </a:cubicBezTo>
                <a:cubicBezTo>
                  <a:pt x="11592032" y="1391082"/>
                  <a:pt x="11555889" y="1415141"/>
                  <a:pt x="11569576" y="1411345"/>
                </a:cubicBezTo>
                <a:cubicBezTo>
                  <a:pt x="11578051" y="1408995"/>
                  <a:pt x="11587176" y="1406463"/>
                  <a:pt x="11595648" y="1404112"/>
                </a:cubicBezTo>
                <a:lnTo>
                  <a:pt x="11576041" y="1413785"/>
                </a:lnTo>
                <a:lnTo>
                  <a:pt x="11452232" y="1439344"/>
                </a:lnTo>
                <a:lnTo>
                  <a:pt x="11472008" y="1424637"/>
                </a:lnTo>
                <a:cubicBezTo>
                  <a:pt x="11479918" y="1417093"/>
                  <a:pt x="11484240" y="1411157"/>
                  <a:pt x="11480003" y="1412332"/>
                </a:cubicBezTo>
                <a:lnTo>
                  <a:pt x="11357642" y="1468899"/>
                </a:lnTo>
                <a:lnTo>
                  <a:pt x="11227304" y="1510407"/>
                </a:lnTo>
                <a:lnTo>
                  <a:pt x="11336274" y="1478776"/>
                </a:lnTo>
                <a:lnTo>
                  <a:pt x="11222422" y="1531408"/>
                </a:lnTo>
                <a:lnTo>
                  <a:pt x="11134040" y="1572078"/>
                </a:lnTo>
                <a:lnTo>
                  <a:pt x="11115693" y="1578292"/>
                </a:lnTo>
                <a:lnTo>
                  <a:pt x="11057626" y="1599901"/>
                </a:lnTo>
                <a:lnTo>
                  <a:pt x="11097003" y="1580318"/>
                </a:lnTo>
                <a:cubicBezTo>
                  <a:pt x="11104213" y="1573405"/>
                  <a:pt x="11147566" y="1542434"/>
                  <a:pt x="11134530" y="1546052"/>
                </a:cubicBezTo>
                <a:cubicBezTo>
                  <a:pt x="11108457" y="1553284"/>
                  <a:pt x="11085032" y="1554868"/>
                  <a:pt x="11055664" y="1567926"/>
                </a:cubicBezTo>
                <a:cubicBezTo>
                  <a:pt x="11122657" y="1537416"/>
                  <a:pt x="11187582" y="1507654"/>
                  <a:pt x="11249657" y="1478066"/>
                </a:cubicBezTo>
                <a:lnTo>
                  <a:pt x="11422626" y="1391241"/>
                </a:lnTo>
                <a:lnTo>
                  <a:pt x="11429589" y="1399311"/>
                </a:lnTo>
                <a:cubicBezTo>
                  <a:pt x="11447149" y="1402236"/>
                  <a:pt x="11492285" y="1388926"/>
                  <a:pt x="11543781" y="1371485"/>
                </a:cubicBezTo>
                <a:cubicBezTo>
                  <a:pt x="11617471" y="1346134"/>
                  <a:pt x="11701198" y="1308877"/>
                  <a:pt x="11761853" y="1287139"/>
                </a:cubicBezTo>
                <a:close/>
                <a:moveTo>
                  <a:pt x="972663" y="1284949"/>
                </a:moveTo>
                <a:lnTo>
                  <a:pt x="1139482" y="1312130"/>
                </a:lnTo>
                <a:lnTo>
                  <a:pt x="1098097" y="1313741"/>
                </a:lnTo>
                <a:lnTo>
                  <a:pt x="1037319" y="1314119"/>
                </a:lnTo>
                <a:lnTo>
                  <a:pt x="1055811" y="1311751"/>
                </a:lnTo>
                <a:cubicBezTo>
                  <a:pt x="1066967" y="1309271"/>
                  <a:pt x="1074355" y="1306170"/>
                  <a:pt x="1066664" y="1303743"/>
                </a:cubicBezTo>
                <a:cubicBezTo>
                  <a:pt x="1066664" y="1303743"/>
                  <a:pt x="1066664" y="1303743"/>
                  <a:pt x="995457" y="1291521"/>
                </a:cubicBezTo>
                <a:lnTo>
                  <a:pt x="957330" y="1284977"/>
                </a:lnTo>
                <a:close/>
                <a:moveTo>
                  <a:pt x="795119" y="1283411"/>
                </a:moveTo>
                <a:lnTo>
                  <a:pt x="804827" y="1283896"/>
                </a:lnTo>
                <a:lnTo>
                  <a:pt x="892275" y="1296818"/>
                </a:lnTo>
                <a:lnTo>
                  <a:pt x="886125" y="1297016"/>
                </a:lnTo>
                <a:lnTo>
                  <a:pt x="908561" y="1299224"/>
                </a:lnTo>
                <a:lnTo>
                  <a:pt x="1010491" y="1314286"/>
                </a:lnTo>
                <a:lnTo>
                  <a:pt x="957373" y="1314616"/>
                </a:lnTo>
                <a:lnTo>
                  <a:pt x="842683" y="1314630"/>
                </a:lnTo>
                <a:lnTo>
                  <a:pt x="855794" y="1310306"/>
                </a:lnTo>
                <a:cubicBezTo>
                  <a:pt x="873392" y="1305424"/>
                  <a:pt x="886426" y="1301807"/>
                  <a:pt x="876688" y="1299597"/>
                </a:cubicBezTo>
                <a:lnTo>
                  <a:pt x="865438" y="1297365"/>
                </a:lnTo>
                <a:lnTo>
                  <a:pt x="866357" y="1294292"/>
                </a:lnTo>
                <a:cubicBezTo>
                  <a:pt x="864884" y="1293343"/>
                  <a:pt x="862178" y="1294310"/>
                  <a:pt x="860580" y="1295988"/>
                </a:cubicBezTo>
                <a:lnTo>
                  <a:pt x="860641" y="1296413"/>
                </a:lnTo>
                <a:close/>
                <a:moveTo>
                  <a:pt x="1455532" y="1275872"/>
                </a:moveTo>
                <a:cubicBezTo>
                  <a:pt x="1455532" y="1275872"/>
                  <a:pt x="1455532" y="1275872"/>
                  <a:pt x="1514294" y="1282731"/>
                </a:cubicBezTo>
                <a:cubicBezTo>
                  <a:pt x="1496695" y="1287613"/>
                  <a:pt x="1487569" y="1290144"/>
                  <a:pt x="1493398" y="1293439"/>
                </a:cubicBezTo>
                <a:lnTo>
                  <a:pt x="1521729" y="1297247"/>
                </a:lnTo>
                <a:lnTo>
                  <a:pt x="1374116" y="1302994"/>
                </a:lnTo>
                <a:lnTo>
                  <a:pt x="1382986" y="1300295"/>
                </a:lnTo>
                <a:cubicBezTo>
                  <a:pt x="1388206" y="1298231"/>
                  <a:pt x="1390007" y="1296505"/>
                  <a:pt x="1385139" y="1295397"/>
                </a:cubicBezTo>
                <a:cubicBezTo>
                  <a:pt x="1360447" y="1292423"/>
                  <a:pt x="1340499" y="1288834"/>
                  <a:pt x="1316460" y="1285679"/>
                </a:cubicBezTo>
                <a:cubicBezTo>
                  <a:pt x="1359363" y="1288514"/>
                  <a:pt x="1402737" y="1290516"/>
                  <a:pt x="1441549" y="1293786"/>
                </a:cubicBezTo>
                <a:cubicBezTo>
                  <a:pt x="1450023" y="1291437"/>
                  <a:pt x="1500605" y="1286527"/>
                  <a:pt x="1480657" y="1282938"/>
                </a:cubicBezTo>
                <a:cubicBezTo>
                  <a:pt x="1480657" y="1282938"/>
                  <a:pt x="1480657" y="1282938"/>
                  <a:pt x="1455532" y="1275872"/>
                </a:cubicBezTo>
                <a:close/>
                <a:moveTo>
                  <a:pt x="3930423" y="1270177"/>
                </a:moveTo>
                <a:lnTo>
                  <a:pt x="3933525" y="1271110"/>
                </a:lnTo>
                <a:lnTo>
                  <a:pt x="4004583" y="1287938"/>
                </a:lnTo>
                <a:lnTo>
                  <a:pt x="3973279" y="1288923"/>
                </a:lnTo>
                <a:lnTo>
                  <a:pt x="3968164" y="1287517"/>
                </a:lnTo>
                <a:lnTo>
                  <a:pt x="3909870" y="1271493"/>
                </a:lnTo>
                <a:close/>
                <a:moveTo>
                  <a:pt x="4582515" y="1262504"/>
                </a:moveTo>
                <a:cubicBezTo>
                  <a:pt x="4577951" y="1263770"/>
                  <a:pt x="4577951" y="1263770"/>
                  <a:pt x="4577951" y="1263770"/>
                </a:cubicBezTo>
                <a:lnTo>
                  <a:pt x="4577919" y="1263076"/>
                </a:lnTo>
                <a:lnTo>
                  <a:pt x="4581581" y="1262620"/>
                </a:lnTo>
                <a:cubicBezTo>
                  <a:pt x="4582515" y="1262504"/>
                  <a:pt x="4582515" y="1262504"/>
                  <a:pt x="4582515" y="1262504"/>
                </a:cubicBezTo>
                <a:close/>
                <a:moveTo>
                  <a:pt x="10307527" y="1261315"/>
                </a:moveTo>
                <a:lnTo>
                  <a:pt x="10302398" y="1262198"/>
                </a:lnTo>
                <a:lnTo>
                  <a:pt x="10301698" y="1262648"/>
                </a:lnTo>
                <a:lnTo>
                  <a:pt x="10301706" y="1264592"/>
                </a:lnTo>
                <a:lnTo>
                  <a:pt x="10301778" y="1264558"/>
                </a:lnTo>
                <a:close/>
                <a:moveTo>
                  <a:pt x="4286510" y="1238443"/>
                </a:moveTo>
                <a:lnTo>
                  <a:pt x="4414886" y="1272248"/>
                </a:lnTo>
                <a:lnTo>
                  <a:pt x="4556127" y="1302821"/>
                </a:lnTo>
                <a:lnTo>
                  <a:pt x="4307035" y="1325747"/>
                </a:lnTo>
                <a:cubicBezTo>
                  <a:pt x="4210836" y="1335533"/>
                  <a:pt x="4115236" y="1345731"/>
                  <a:pt x="4019758" y="1354981"/>
                </a:cubicBezTo>
                <a:lnTo>
                  <a:pt x="4007116" y="1356016"/>
                </a:lnTo>
                <a:lnTo>
                  <a:pt x="3995468" y="1357742"/>
                </a:lnTo>
                <a:lnTo>
                  <a:pt x="3994600" y="1357043"/>
                </a:lnTo>
                <a:lnTo>
                  <a:pt x="3912776" y="1363763"/>
                </a:lnTo>
                <a:lnTo>
                  <a:pt x="3907765" y="1364476"/>
                </a:lnTo>
                <a:lnTo>
                  <a:pt x="3907447" y="1364201"/>
                </a:lnTo>
                <a:lnTo>
                  <a:pt x="3867202" y="1367505"/>
                </a:lnTo>
                <a:lnTo>
                  <a:pt x="3758030" y="1334962"/>
                </a:lnTo>
                <a:cubicBezTo>
                  <a:pt x="3750735" y="1333824"/>
                  <a:pt x="3733243" y="1329651"/>
                  <a:pt x="3734860" y="1330776"/>
                </a:cubicBezTo>
                <a:cubicBezTo>
                  <a:pt x="3735398" y="1331150"/>
                  <a:pt x="3738060" y="1332112"/>
                  <a:pt x="3743932" y="1333976"/>
                </a:cubicBezTo>
                <a:lnTo>
                  <a:pt x="3849661" y="1368944"/>
                </a:lnTo>
                <a:lnTo>
                  <a:pt x="3733187" y="1378507"/>
                </a:lnTo>
                <a:lnTo>
                  <a:pt x="3670095" y="1380615"/>
                </a:lnTo>
                <a:lnTo>
                  <a:pt x="3610770" y="1386769"/>
                </a:lnTo>
                <a:lnTo>
                  <a:pt x="3591063" y="1376424"/>
                </a:lnTo>
                <a:lnTo>
                  <a:pt x="3566372" y="1365977"/>
                </a:lnTo>
                <a:lnTo>
                  <a:pt x="3569385" y="1364178"/>
                </a:lnTo>
                <a:cubicBezTo>
                  <a:pt x="3567572" y="1362672"/>
                  <a:pt x="3561440" y="1360518"/>
                  <a:pt x="3548370" y="1357372"/>
                </a:cubicBezTo>
                <a:lnTo>
                  <a:pt x="3543285" y="1356191"/>
                </a:lnTo>
                <a:lnTo>
                  <a:pt x="3514529" y="1343960"/>
                </a:lnTo>
                <a:cubicBezTo>
                  <a:pt x="3501888" y="1338129"/>
                  <a:pt x="3489395" y="1331692"/>
                  <a:pt x="3477195" y="1324050"/>
                </a:cubicBezTo>
                <a:cubicBezTo>
                  <a:pt x="3510776" y="1332666"/>
                  <a:pt x="3541180" y="1347670"/>
                  <a:pt x="3573938" y="1359937"/>
                </a:cubicBezTo>
                <a:cubicBezTo>
                  <a:pt x="3599530" y="1368926"/>
                  <a:pt x="3580868" y="1357644"/>
                  <a:pt x="3571397" y="1351847"/>
                </a:cubicBezTo>
                <a:lnTo>
                  <a:pt x="3455025" y="1302389"/>
                </a:lnTo>
                <a:lnTo>
                  <a:pt x="3459713" y="1303097"/>
                </a:lnTo>
                <a:cubicBezTo>
                  <a:pt x="3480158" y="1306503"/>
                  <a:pt x="3535253" y="1315925"/>
                  <a:pt x="3495628" y="1306417"/>
                </a:cubicBezTo>
                <a:cubicBezTo>
                  <a:pt x="3461135" y="1295732"/>
                  <a:pt x="3505451" y="1303814"/>
                  <a:pt x="3517824" y="1301975"/>
                </a:cubicBezTo>
                <a:cubicBezTo>
                  <a:pt x="3515173" y="1300473"/>
                  <a:pt x="3512516" y="1298969"/>
                  <a:pt x="3509864" y="1297464"/>
                </a:cubicBezTo>
                <a:cubicBezTo>
                  <a:pt x="3511188" y="1298218"/>
                  <a:pt x="3508516" y="1293639"/>
                  <a:pt x="3505801" y="1288449"/>
                </a:cubicBezTo>
                <a:lnTo>
                  <a:pt x="3505290" y="1286922"/>
                </a:lnTo>
                <a:lnTo>
                  <a:pt x="3614951" y="1285075"/>
                </a:lnTo>
                <a:lnTo>
                  <a:pt x="3621667" y="1288420"/>
                </a:lnTo>
                <a:cubicBezTo>
                  <a:pt x="3635296" y="1295481"/>
                  <a:pt x="3656396" y="1306444"/>
                  <a:pt x="3660080" y="1303071"/>
                </a:cubicBezTo>
                <a:cubicBezTo>
                  <a:pt x="3664615" y="1298921"/>
                  <a:pt x="3633300" y="1288227"/>
                  <a:pt x="3631280" y="1286024"/>
                </a:cubicBezTo>
                <a:lnTo>
                  <a:pt x="3628403" y="1284848"/>
                </a:lnTo>
                <a:lnTo>
                  <a:pt x="3727231" y="1283185"/>
                </a:lnTo>
                <a:lnTo>
                  <a:pt x="3870148" y="1274037"/>
                </a:lnTo>
                <a:lnTo>
                  <a:pt x="3919870" y="1290994"/>
                </a:lnTo>
                <a:lnTo>
                  <a:pt x="3927462" y="1292809"/>
                </a:lnTo>
                <a:lnTo>
                  <a:pt x="3872005" y="1301410"/>
                </a:lnTo>
                <a:cubicBezTo>
                  <a:pt x="3863612" y="1297560"/>
                  <a:pt x="3855214" y="1293710"/>
                  <a:pt x="3851363" y="1302107"/>
                </a:cubicBezTo>
                <a:cubicBezTo>
                  <a:pt x="3855558" y="1304034"/>
                  <a:pt x="3859759" y="1305957"/>
                  <a:pt x="3863386" y="1306350"/>
                </a:cubicBezTo>
                <a:cubicBezTo>
                  <a:pt x="3867020" y="1306745"/>
                  <a:pt x="3870078" y="1305609"/>
                  <a:pt x="3872005" y="1301410"/>
                </a:cubicBezTo>
                <a:cubicBezTo>
                  <a:pt x="3891399" y="1302046"/>
                  <a:pt x="3911885" y="1303424"/>
                  <a:pt x="3932164" y="1303692"/>
                </a:cubicBezTo>
                <a:lnTo>
                  <a:pt x="3963327" y="1301385"/>
                </a:lnTo>
                <a:lnTo>
                  <a:pt x="4021457" y="1315286"/>
                </a:lnTo>
                <a:cubicBezTo>
                  <a:pt x="4055937" y="1321851"/>
                  <a:pt x="4090584" y="1326888"/>
                  <a:pt x="4124031" y="1330423"/>
                </a:cubicBezTo>
                <a:lnTo>
                  <a:pt x="3999926" y="1296261"/>
                </a:lnTo>
                <a:lnTo>
                  <a:pt x="4016065" y="1290656"/>
                </a:lnTo>
                <a:lnTo>
                  <a:pt x="4052459" y="1299276"/>
                </a:lnTo>
                <a:cubicBezTo>
                  <a:pt x="4054189" y="1301165"/>
                  <a:pt x="4088688" y="1305471"/>
                  <a:pt x="4088688" y="1305471"/>
                </a:cubicBezTo>
                <a:cubicBezTo>
                  <a:pt x="4093222" y="1301319"/>
                  <a:pt x="4067095" y="1296296"/>
                  <a:pt x="4053624" y="1290683"/>
                </a:cubicBezTo>
                <a:cubicBezTo>
                  <a:pt x="4034048" y="1283715"/>
                  <a:pt x="4017931" y="1280524"/>
                  <a:pt x="4010186" y="1276617"/>
                </a:cubicBezTo>
                <a:cubicBezTo>
                  <a:pt x="3996998" y="1276245"/>
                  <a:pt x="3986096" y="1273633"/>
                  <a:pt x="3974465" y="1270316"/>
                </a:cubicBezTo>
                <a:lnTo>
                  <a:pt x="3965408" y="1267938"/>
                </a:lnTo>
                <a:lnTo>
                  <a:pt x="4075307" y="1260902"/>
                </a:lnTo>
                <a:lnTo>
                  <a:pt x="4163673" y="1279659"/>
                </a:lnTo>
                <a:cubicBezTo>
                  <a:pt x="4175414" y="1283380"/>
                  <a:pt x="4193800" y="1284496"/>
                  <a:pt x="4174310" y="1276867"/>
                </a:cubicBezTo>
                <a:cubicBezTo>
                  <a:pt x="4152470" y="1271971"/>
                  <a:pt x="4114888" y="1263540"/>
                  <a:pt x="4098772" y="1260349"/>
                </a:cubicBezTo>
                <a:lnTo>
                  <a:pt x="4095977" y="1259579"/>
                </a:lnTo>
                <a:lnTo>
                  <a:pt x="4101344" y="1259236"/>
                </a:lnTo>
                <a:lnTo>
                  <a:pt x="4162674" y="1252349"/>
                </a:lnTo>
                <a:lnTo>
                  <a:pt x="4181371" y="1256510"/>
                </a:lnTo>
                <a:cubicBezTo>
                  <a:pt x="4183099" y="1258400"/>
                  <a:pt x="4225593" y="1262335"/>
                  <a:pt x="4227861" y="1260257"/>
                </a:cubicBezTo>
                <a:cubicBezTo>
                  <a:pt x="4230129" y="1258183"/>
                  <a:pt x="4212280" y="1253103"/>
                  <a:pt x="4210551" y="1251213"/>
                </a:cubicBezTo>
                <a:lnTo>
                  <a:pt x="4197950" y="1248387"/>
                </a:lnTo>
                <a:close/>
                <a:moveTo>
                  <a:pt x="4418134" y="1223662"/>
                </a:moveTo>
                <a:lnTo>
                  <a:pt x="4403685" y="1230533"/>
                </a:lnTo>
                <a:cubicBezTo>
                  <a:pt x="4398995" y="1234815"/>
                  <a:pt x="4396638" y="1238978"/>
                  <a:pt x="4400877" y="1237803"/>
                </a:cubicBezTo>
                <a:cubicBezTo>
                  <a:pt x="4400877" y="1237803"/>
                  <a:pt x="4400877" y="1237803"/>
                  <a:pt x="4406707" y="1241098"/>
                </a:cubicBezTo>
                <a:cubicBezTo>
                  <a:pt x="4406707" y="1241098"/>
                  <a:pt x="4406707" y="1241098"/>
                  <a:pt x="4387844" y="1241418"/>
                </a:cubicBezTo>
                <a:lnTo>
                  <a:pt x="4351974" y="1241757"/>
                </a:lnTo>
                <a:lnTo>
                  <a:pt x="4436881" y="1260144"/>
                </a:lnTo>
                <a:cubicBezTo>
                  <a:pt x="4475712" y="1268518"/>
                  <a:pt x="4513553" y="1276853"/>
                  <a:pt x="4552335" y="1286215"/>
                </a:cubicBezTo>
                <a:lnTo>
                  <a:pt x="4644147" y="1302859"/>
                </a:lnTo>
                <a:lnTo>
                  <a:pt x="4624333" y="1301424"/>
                </a:lnTo>
                <a:cubicBezTo>
                  <a:pt x="4612064" y="1300917"/>
                  <a:pt x="4601100" y="1300415"/>
                  <a:pt x="4597951" y="1298972"/>
                </a:cubicBezTo>
                <a:lnTo>
                  <a:pt x="4591636" y="1299553"/>
                </a:lnTo>
                <a:lnTo>
                  <a:pt x="4525546" y="1287581"/>
                </a:lnTo>
                <a:cubicBezTo>
                  <a:pt x="4497877" y="1283247"/>
                  <a:pt x="4470253" y="1278867"/>
                  <a:pt x="4445593" y="1272791"/>
                </a:cubicBezTo>
                <a:cubicBezTo>
                  <a:pt x="4415629" y="1264333"/>
                  <a:pt x="4398537" y="1258562"/>
                  <a:pt x="4364953" y="1249946"/>
                </a:cubicBezTo>
                <a:lnTo>
                  <a:pt x="4330016" y="1241966"/>
                </a:lnTo>
                <a:lnTo>
                  <a:pt x="4317129" y="1242087"/>
                </a:lnTo>
                <a:lnTo>
                  <a:pt x="4323190" y="1240404"/>
                </a:lnTo>
                <a:lnTo>
                  <a:pt x="4305343" y="1236327"/>
                </a:lnTo>
                <a:lnTo>
                  <a:pt x="4319542" y="1234733"/>
                </a:lnTo>
                <a:lnTo>
                  <a:pt x="4334263" y="1237921"/>
                </a:lnTo>
                <a:lnTo>
                  <a:pt x="4393783" y="1229946"/>
                </a:lnTo>
                <a:lnTo>
                  <a:pt x="4399226" y="1225786"/>
                </a:lnTo>
                <a:close/>
                <a:moveTo>
                  <a:pt x="10350597" y="1222660"/>
                </a:moveTo>
                <a:lnTo>
                  <a:pt x="10342862" y="1226004"/>
                </a:lnTo>
                <a:lnTo>
                  <a:pt x="10346178" y="1225252"/>
                </a:lnTo>
                <a:close/>
                <a:moveTo>
                  <a:pt x="10599875" y="1217890"/>
                </a:moveTo>
                <a:cubicBezTo>
                  <a:pt x="10590748" y="1220421"/>
                  <a:pt x="10583359" y="1226680"/>
                  <a:pt x="10570323" y="1230296"/>
                </a:cubicBezTo>
                <a:cubicBezTo>
                  <a:pt x="10562464" y="1237388"/>
                  <a:pt x="10555255" y="1244299"/>
                  <a:pt x="10568294" y="1240683"/>
                </a:cubicBezTo>
                <a:cubicBezTo>
                  <a:pt x="10572853" y="1239418"/>
                  <a:pt x="10581328" y="1237068"/>
                  <a:pt x="10585889" y="1235802"/>
                </a:cubicBezTo>
                <a:cubicBezTo>
                  <a:pt x="10597661" y="1227626"/>
                  <a:pt x="10608347" y="1215538"/>
                  <a:pt x="10599875" y="1217890"/>
                </a:cubicBezTo>
                <a:close/>
                <a:moveTo>
                  <a:pt x="3343799" y="1201810"/>
                </a:moveTo>
                <a:lnTo>
                  <a:pt x="3369253" y="1203548"/>
                </a:lnTo>
                <a:lnTo>
                  <a:pt x="3347443" y="1205144"/>
                </a:lnTo>
                <a:lnTo>
                  <a:pt x="3346915" y="1204806"/>
                </a:lnTo>
                <a:close/>
                <a:moveTo>
                  <a:pt x="10486638" y="1198256"/>
                </a:moveTo>
                <a:lnTo>
                  <a:pt x="10486402" y="1201110"/>
                </a:lnTo>
                <a:lnTo>
                  <a:pt x="10489648" y="1199814"/>
                </a:lnTo>
                <a:close/>
                <a:moveTo>
                  <a:pt x="10264276" y="1197298"/>
                </a:moveTo>
                <a:lnTo>
                  <a:pt x="10262800" y="1197645"/>
                </a:lnTo>
                <a:lnTo>
                  <a:pt x="10262584" y="1197768"/>
                </a:lnTo>
                <a:close/>
                <a:moveTo>
                  <a:pt x="10343400" y="1196000"/>
                </a:moveTo>
                <a:lnTo>
                  <a:pt x="10326447" y="1203912"/>
                </a:lnTo>
                <a:lnTo>
                  <a:pt x="10332846" y="1202139"/>
                </a:lnTo>
                <a:close/>
                <a:moveTo>
                  <a:pt x="3537149" y="1186354"/>
                </a:moveTo>
                <a:cubicBezTo>
                  <a:pt x="3537149" y="1186354"/>
                  <a:pt x="3539802" y="1187856"/>
                  <a:pt x="3542899" y="1189610"/>
                </a:cubicBezTo>
                <a:lnTo>
                  <a:pt x="3541577" y="1190929"/>
                </a:lnTo>
                <a:lnTo>
                  <a:pt x="3538969" y="1191120"/>
                </a:lnTo>
                <a:close/>
                <a:moveTo>
                  <a:pt x="10454141" y="1177888"/>
                </a:moveTo>
                <a:lnTo>
                  <a:pt x="10397385" y="1202427"/>
                </a:lnTo>
                <a:lnTo>
                  <a:pt x="10340669" y="1237701"/>
                </a:lnTo>
                <a:lnTo>
                  <a:pt x="10330388" y="1244280"/>
                </a:lnTo>
                <a:lnTo>
                  <a:pt x="10347284" y="1238882"/>
                </a:lnTo>
                <a:lnTo>
                  <a:pt x="10371275" y="1225066"/>
                </a:lnTo>
                <a:lnTo>
                  <a:pt x="10387225" y="1216663"/>
                </a:lnTo>
                <a:lnTo>
                  <a:pt x="10394576" y="1215138"/>
                </a:lnTo>
                <a:lnTo>
                  <a:pt x="10415784" y="1202123"/>
                </a:lnTo>
                <a:close/>
                <a:moveTo>
                  <a:pt x="10422387" y="1177301"/>
                </a:moveTo>
                <a:lnTo>
                  <a:pt x="10369571" y="1190462"/>
                </a:lnTo>
                <a:lnTo>
                  <a:pt x="10354242" y="1196202"/>
                </a:lnTo>
                <a:close/>
                <a:moveTo>
                  <a:pt x="10433636" y="1173750"/>
                </a:moveTo>
                <a:lnTo>
                  <a:pt x="10428501" y="1175605"/>
                </a:lnTo>
                <a:lnTo>
                  <a:pt x="10432844" y="1174401"/>
                </a:lnTo>
                <a:lnTo>
                  <a:pt x="10433294" y="1174023"/>
                </a:lnTo>
                <a:close/>
                <a:moveTo>
                  <a:pt x="10511048" y="1172321"/>
                </a:moveTo>
                <a:lnTo>
                  <a:pt x="10470987" y="1188376"/>
                </a:lnTo>
                <a:lnTo>
                  <a:pt x="10443952" y="1205673"/>
                </a:lnTo>
                <a:lnTo>
                  <a:pt x="10443623" y="1209552"/>
                </a:lnTo>
                <a:cubicBezTo>
                  <a:pt x="10442905" y="1208968"/>
                  <a:pt x="10445247" y="1207616"/>
                  <a:pt x="10449370" y="1205867"/>
                </a:cubicBezTo>
                <a:lnTo>
                  <a:pt x="10458821" y="1202371"/>
                </a:lnTo>
                <a:lnTo>
                  <a:pt x="10467866" y="1196887"/>
                </a:lnTo>
                <a:close/>
                <a:moveTo>
                  <a:pt x="3523692" y="1145395"/>
                </a:moveTo>
                <a:cubicBezTo>
                  <a:pt x="3522519" y="1145751"/>
                  <a:pt x="3525658" y="1146722"/>
                  <a:pt x="3531062" y="1147930"/>
                </a:cubicBezTo>
                <a:lnTo>
                  <a:pt x="3548450" y="1151223"/>
                </a:lnTo>
                <a:lnTo>
                  <a:pt x="3549094" y="1151496"/>
                </a:lnTo>
                <a:lnTo>
                  <a:pt x="3628349" y="1184576"/>
                </a:lnTo>
                <a:lnTo>
                  <a:pt x="3548848" y="1190397"/>
                </a:lnTo>
                <a:lnTo>
                  <a:pt x="3542899" y="1189610"/>
                </a:lnTo>
                <a:cubicBezTo>
                  <a:pt x="3543873" y="1181998"/>
                  <a:pt x="3545291" y="1174634"/>
                  <a:pt x="3545291" y="1174634"/>
                </a:cubicBezTo>
                <a:cubicBezTo>
                  <a:pt x="3539983" y="1171628"/>
                  <a:pt x="3507063" y="1169324"/>
                  <a:pt x="3496006" y="1163059"/>
                </a:cubicBezTo>
                <a:cubicBezTo>
                  <a:pt x="3496006" y="1163059"/>
                  <a:pt x="3479635" y="1153792"/>
                  <a:pt x="3507420" y="1157278"/>
                </a:cubicBezTo>
                <a:cubicBezTo>
                  <a:pt x="3528644" y="1160446"/>
                  <a:pt x="3511137" y="1163462"/>
                  <a:pt x="3525990" y="1158943"/>
                </a:cubicBezTo>
                <a:cubicBezTo>
                  <a:pt x="3515826" y="1162036"/>
                  <a:pt x="3516964" y="1149751"/>
                  <a:pt x="3523692" y="1145395"/>
                </a:cubicBezTo>
                <a:close/>
                <a:moveTo>
                  <a:pt x="10198610" y="1142410"/>
                </a:moveTo>
                <a:lnTo>
                  <a:pt x="10197189" y="1142581"/>
                </a:lnTo>
                <a:cubicBezTo>
                  <a:pt x="10193149" y="1143091"/>
                  <a:pt x="10183083" y="1144459"/>
                  <a:pt x="10174293" y="1146479"/>
                </a:cubicBezTo>
                <a:cubicBezTo>
                  <a:pt x="10165502" y="1148497"/>
                  <a:pt x="10157983" y="1151165"/>
                  <a:pt x="10159039" y="1154270"/>
                </a:cubicBezTo>
                <a:cubicBezTo>
                  <a:pt x="10159037" y="1155575"/>
                  <a:pt x="10162165" y="1155607"/>
                  <a:pt x="10166541" y="1155011"/>
                </a:cubicBezTo>
                <a:lnTo>
                  <a:pt x="10180308" y="1152231"/>
                </a:lnTo>
                <a:close/>
                <a:moveTo>
                  <a:pt x="10288349" y="1141553"/>
                </a:moveTo>
                <a:lnTo>
                  <a:pt x="10284156" y="1142130"/>
                </a:lnTo>
                <a:lnTo>
                  <a:pt x="10283208" y="1142855"/>
                </a:lnTo>
                <a:lnTo>
                  <a:pt x="10287074" y="1141967"/>
                </a:lnTo>
                <a:close/>
                <a:moveTo>
                  <a:pt x="3523087" y="1140489"/>
                </a:moveTo>
                <a:lnTo>
                  <a:pt x="3526990" y="1142140"/>
                </a:lnTo>
                <a:lnTo>
                  <a:pt x="3526070" y="1141977"/>
                </a:lnTo>
                <a:lnTo>
                  <a:pt x="3520062" y="1140867"/>
                </a:lnTo>
                <a:close/>
                <a:moveTo>
                  <a:pt x="3562076" y="1135606"/>
                </a:moveTo>
                <a:lnTo>
                  <a:pt x="3678537" y="1180901"/>
                </a:lnTo>
                <a:lnTo>
                  <a:pt x="3653661" y="1182722"/>
                </a:lnTo>
                <a:lnTo>
                  <a:pt x="3549271" y="1137210"/>
                </a:lnTo>
                <a:close/>
                <a:moveTo>
                  <a:pt x="3610095" y="1129595"/>
                </a:moveTo>
                <a:lnTo>
                  <a:pt x="3662598" y="1150693"/>
                </a:lnTo>
                <a:lnTo>
                  <a:pt x="3726612" y="1176931"/>
                </a:lnTo>
                <a:lnTo>
                  <a:pt x="3710109" y="1178516"/>
                </a:lnTo>
                <a:lnTo>
                  <a:pt x="3657748" y="1156584"/>
                </a:lnTo>
                <a:lnTo>
                  <a:pt x="3603011" y="1130482"/>
                </a:lnTo>
                <a:close/>
                <a:moveTo>
                  <a:pt x="3646672" y="1125016"/>
                </a:moveTo>
                <a:lnTo>
                  <a:pt x="3774540" y="1172327"/>
                </a:lnTo>
                <a:lnTo>
                  <a:pt x="3738649" y="1175776"/>
                </a:lnTo>
                <a:lnTo>
                  <a:pt x="3686665" y="1156593"/>
                </a:lnTo>
                <a:lnTo>
                  <a:pt x="3628702" y="1127268"/>
                </a:lnTo>
                <a:close/>
                <a:moveTo>
                  <a:pt x="10630148" y="1124586"/>
                </a:moveTo>
                <a:lnTo>
                  <a:pt x="10529665" y="1164858"/>
                </a:lnTo>
                <a:lnTo>
                  <a:pt x="10480995" y="1197201"/>
                </a:lnTo>
                <a:lnTo>
                  <a:pt x="10504759" y="1192268"/>
                </a:lnTo>
                <a:lnTo>
                  <a:pt x="10496680" y="1197005"/>
                </a:lnTo>
                <a:lnTo>
                  <a:pt x="10530514" y="1183492"/>
                </a:lnTo>
                <a:cubicBezTo>
                  <a:pt x="10546688" y="1177031"/>
                  <a:pt x="10568252" y="1168418"/>
                  <a:pt x="10597004" y="1156934"/>
                </a:cubicBezTo>
                <a:cubicBezTo>
                  <a:pt x="10613521" y="1148143"/>
                  <a:pt x="10643185" y="1120969"/>
                  <a:pt x="10630148" y="1124586"/>
                </a:cubicBezTo>
                <a:close/>
                <a:moveTo>
                  <a:pt x="10569203" y="1122409"/>
                </a:moveTo>
                <a:lnTo>
                  <a:pt x="10561393" y="1127661"/>
                </a:lnTo>
                <a:lnTo>
                  <a:pt x="10558983" y="1128300"/>
                </a:lnTo>
                <a:close/>
                <a:moveTo>
                  <a:pt x="3717356" y="1116885"/>
                </a:moveTo>
                <a:lnTo>
                  <a:pt x="3847203" y="1165348"/>
                </a:lnTo>
                <a:lnTo>
                  <a:pt x="3793350" y="1170519"/>
                </a:lnTo>
                <a:lnTo>
                  <a:pt x="3670138" y="1122080"/>
                </a:lnTo>
                <a:lnTo>
                  <a:pt x="3699478" y="1118406"/>
                </a:lnTo>
                <a:close/>
                <a:moveTo>
                  <a:pt x="10287133" y="1114094"/>
                </a:moveTo>
                <a:lnTo>
                  <a:pt x="10262643" y="1121682"/>
                </a:lnTo>
                <a:lnTo>
                  <a:pt x="10233191" y="1130897"/>
                </a:lnTo>
                <a:lnTo>
                  <a:pt x="10223556" y="1136782"/>
                </a:lnTo>
                <a:lnTo>
                  <a:pt x="10245230" y="1128466"/>
                </a:lnTo>
                <a:cubicBezTo>
                  <a:pt x="10254920" y="1124787"/>
                  <a:pt x="10264309" y="1121481"/>
                  <a:pt x="10272710" y="1119159"/>
                </a:cubicBezTo>
                <a:lnTo>
                  <a:pt x="10282266" y="1116996"/>
                </a:lnTo>
                <a:close/>
                <a:moveTo>
                  <a:pt x="10778169" y="1111598"/>
                </a:moveTo>
                <a:cubicBezTo>
                  <a:pt x="10692525" y="1144474"/>
                  <a:pt x="10603149" y="1179088"/>
                  <a:pt x="10517507" y="1211965"/>
                </a:cubicBezTo>
                <a:cubicBezTo>
                  <a:pt x="10565742" y="1198586"/>
                  <a:pt x="10618538" y="1183942"/>
                  <a:pt x="10666766" y="1170565"/>
                </a:cubicBezTo>
                <a:cubicBezTo>
                  <a:pt x="10671330" y="1169298"/>
                  <a:pt x="10671330" y="1169298"/>
                  <a:pt x="10671330" y="1169298"/>
                </a:cubicBezTo>
                <a:cubicBezTo>
                  <a:pt x="10696139" y="1157504"/>
                  <a:pt x="10718300" y="1151359"/>
                  <a:pt x="10743287" y="1140216"/>
                </a:cubicBezTo>
                <a:cubicBezTo>
                  <a:pt x="10760885" y="1135335"/>
                  <a:pt x="10791205" y="1107980"/>
                  <a:pt x="10778169" y="1111598"/>
                </a:cubicBezTo>
                <a:close/>
                <a:moveTo>
                  <a:pt x="3806020" y="1109342"/>
                </a:moveTo>
                <a:lnTo>
                  <a:pt x="3870897" y="1133007"/>
                </a:lnTo>
                <a:lnTo>
                  <a:pt x="3948837" y="1155587"/>
                </a:lnTo>
                <a:lnTo>
                  <a:pt x="3864515" y="1163686"/>
                </a:lnTo>
                <a:lnTo>
                  <a:pt x="3733372" y="1115523"/>
                </a:lnTo>
                <a:close/>
                <a:moveTo>
                  <a:pt x="5536261" y="1107587"/>
                </a:moveTo>
                <a:lnTo>
                  <a:pt x="5510076" y="1111564"/>
                </a:lnTo>
                <a:lnTo>
                  <a:pt x="5470800" y="1140069"/>
                </a:lnTo>
                <a:lnTo>
                  <a:pt x="5492529" y="1138248"/>
                </a:lnTo>
                <a:close/>
                <a:moveTo>
                  <a:pt x="4431759" y="1102959"/>
                </a:moveTo>
                <a:lnTo>
                  <a:pt x="4406554" y="1106419"/>
                </a:lnTo>
                <a:lnTo>
                  <a:pt x="4405827" y="1103806"/>
                </a:lnTo>
                <a:close/>
                <a:moveTo>
                  <a:pt x="10188480" y="1021785"/>
                </a:moveTo>
                <a:lnTo>
                  <a:pt x="10185509" y="1022883"/>
                </a:lnTo>
                <a:lnTo>
                  <a:pt x="10185553" y="1021969"/>
                </a:lnTo>
                <a:cubicBezTo>
                  <a:pt x="10186159" y="1021090"/>
                  <a:pt x="10187217" y="1020911"/>
                  <a:pt x="10188480" y="1021785"/>
                </a:cubicBezTo>
                <a:close/>
                <a:moveTo>
                  <a:pt x="10227505" y="1010325"/>
                </a:moveTo>
                <a:cubicBezTo>
                  <a:pt x="10225046" y="1010960"/>
                  <a:pt x="10221086" y="1012412"/>
                  <a:pt x="10216574" y="1014258"/>
                </a:cubicBezTo>
                <a:lnTo>
                  <a:pt x="10205672" y="1019080"/>
                </a:lnTo>
                <a:lnTo>
                  <a:pt x="10222978" y="1012543"/>
                </a:lnTo>
                <a:close/>
                <a:moveTo>
                  <a:pt x="10422384" y="976897"/>
                </a:moveTo>
                <a:lnTo>
                  <a:pt x="10417663" y="979045"/>
                </a:lnTo>
                <a:lnTo>
                  <a:pt x="10415287" y="979386"/>
                </a:lnTo>
                <a:cubicBezTo>
                  <a:pt x="10412938" y="979693"/>
                  <a:pt x="10412067" y="979753"/>
                  <a:pt x="10412244" y="979617"/>
                </a:cubicBezTo>
                <a:cubicBezTo>
                  <a:pt x="10412597" y="979348"/>
                  <a:pt x="10417136" y="978299"/>
                  <a:pt x="10422384" y="976897"/>
                </a:cubicBezTo>
                <a:close/>
                <a:moveTo>
                  <a:pt x="9877822" y="927512"/>
                </a:moveTo>
                <a:cubicBezTo>
                  <a:pt x="9861220" y="929024"/>
                  <a:pt x="9853703" y="939919"/>
                  <a:pt x="9831037" y="950216"/>
                </a:cubicBezTo>
                <a:lnTo>
                  <a:pt x="9805652" y="958529"/>
                </a:lnTo>
                <a:lnTo>
                  <a:pt x="9805550" y="958584"/>
                </a:lnTo>
                <a:lnTo>
                  <a:pt x="9802618" y="960612"/>
                </a:lnTo>
                <a:lnTo>
                  <a:pt x="9825042" y="955595"/>
                </a:lnTo>
                <a:lnTo>
                  <a:pt x="9837144" y="952404"/>
                </a:lnTo>
                <a:lnTo>
                  <a:pt x="9840858" y="950640"/>
                </a:lnTo>
                <a:cubicBezTo>
                  <a:pt x="9854509" y="942809"/>
                  <a:pt x="9867027" y="934588"/>
                  <a:pt x="9877822" y="927512"/>
                </a:cubicBezTo>
                <a:close/>
                <a:moveTo>
                  <a:pt x="10145611" y="915860"/>
                </a:moveTo>
                <a:lnTo>
                  <a:pt x="10112346" y="927167"/>
                </a:lnTo>
                <a:lnTo>
                  <a:pt x="10071960" y="951338"/>
                </a:lnTo>
                <a:lnTo>
                  <a:pt x="10095216" y="945142"/>
                </a:lnTo>
                <a:lnTo>
                  <a:pt x="10113712" y="934204"/>
                </a:lnTo>
                <a:close/>
                <a:moveTo>
                  <a:pt x="9896460" y="911326"/>
                </a:moveTo>
                <a:cubicBezTo>
                  <a:pt x="9895734" y="912380"/>
                  <a:pt x="9896740" y="913853"/>
                  <a:pt x="9898110" y="914796"/>
                </a:cubicBezTo>
                <a:cubicBezTo>
                  <a:pt x="9899483" y="915742"/>
                  <a:pt x="9901215" y="916160"/>
                  <a:pt x="9901942" y="915106"/>
                </a:cubicBezTo>
                <a:cubicBezTo>
                  <a:pt x="9905928" y="914744"/>
                  <a:pt x="9896460" y="911326"/>
                  <a:pt x="9896460" y="911326"/>
                </a:cubicBezTo>
                <a:close/>
                <a:moveTo>
                  <a:pt x="10074732" y="903211"/>
                </a:moveTo>
                <a:lnTo>
                  <a:pt x="10065806" y="906314"/>
                </a:lnTo>
                <a:lnTo>
                  <a:pt x="10039072" y="912583"/>
                </a:lnTo>
                <a:lnTo>
                  <a:pt x="10041907" y="921104"/>
                </a:lnTo>
                <a:lnTo>
                  <a:pt x="10045732" y="919627"/>
                </a:lnTo>
                <a:lnTo>
                  <a:pt x="10072447" y="904949"/>
                </a:lnTo>
                <a:cubicBezTo>
                  <a:pt x="10072447" y="904949"/>
                  <a:pt x="10073099" y="904437"/>
                  <a:pt x="10074249" y="903568"/>
                </a:cubicBezTo>
                <a:close/>
                <a:moveTo>
                  <a:pt x="5845898" y="881024"/>
                </a:moveTo>
                <a:lnTo>
                  <a:pt x="5824493" y="884685"/>
                </a:lnTo>
                <a:lnTo>
                  <a:pt x="5820520" y="887937"/>
                </a:lnTo>
                <a:cubicBezTo>
                  <a:pt x="5807433" y="898980"/>
                  <a:pt x="5794871" y="909755"/>
                  <a:pt x="5778763" y="923098"/>
                </a:cubicBezTo>
                <a:cubicBezTo>
                  <a:pt x="5725091" y="964801"/>
                  <a:pt x="5654980" y="1004298"/>
                  <a:pt x="5600735" y="1045766"/>
                </a:cubicBezTo>
                <a:lnTo>
                  <a:pt x="5558512" y="1076410"/>
                </a:lnTo>
                <a:lnTo>
                  <a:pt x="5584229" y="1073955"/>
                </a:lnTo>
                <a:lnTo>
                  <a:pt x="5626727" y="1044159"/>
                </a:lnTo>
                <a:cubicBezTo>
                  <a:pt x="5691681" y="1000955"/>
                  <a:pt x="5754073" y="953816"/>
                  <a:pt x="5814748" y="905977"/>
                </a:cubicBezTo>
                <a:close/>
                <a:moveTo>
                  <a:pt x="10027634" y="865679"/>
                </a:moveTo>
                <a:lnTo>
                  <a:pt x="10029032" y="866573"/>
                </a:lnTo>
                <a:lnTo>
                  <a:pt x="10031889" y="868401"/>
                </a:lnTo>
                <a:cubicBezTo>
                  <a:pt x="10031889" y="868401"/>
                  <a:pt x="10030471" y="867495"/>
                  <a:pt x="10029231" y="866699"/>
                </a:cubicBezTo>
                <a:lnTo>
                  <a:pt x="10029032" y="866573"/>
                </a:lnTo>
                <a:lnTo>
                  <a:pt x="10027702" y="865721"/>
                </a:lnTo>
                <a:cubicBezTo>
                  <a:pt x="10027369" y="865508"/>
                  <a:pt x="10027282" y="865451"/>
                  <a:pt x="10027634" y="865679"/>
                </a:cubicBezTo>
                <a:close/>
                <a:moveTo>
                  <a:pt x="9782556" y="858907"/>
                </a:moveTo>
                <a:lnTo>
                  <a:pt x="9780719" y="859117"/>
                </a:lnTo>
                <a:lnTo>
                  <a:pt x="9776129" y="859866"/>
                </a:lnTo>
                <a:lnTo>
                  <a:pt x="9744800" y="874120"/>
                </a:lnTo>
                <a:lnTo>
                  <a:pt x="9753019" y="872520"/>
                </a:lnTo>
                <a:lnTo>
                  <a:pt x="9754306" y="871387"/>
                </a:lnTo>
                <a:lnTo>
                  <a:pt x="9757024" y="869307"/>
                </a:lnTo>
                <a:lnTo>
                  <a:pt x="9757489" y="869149"/>
                </a:lnTo>
                <a:lnTo>
                  <a:pt x="9767605" y="864506"/>
                </a:lnTo>
                <a:lnTo>
                  <a:pt x="9762264" y="869211"/>
                </a:lnTo>
                <a:close/>
                <a:moveTo>
                  <a:pt x="9965556" y="856292"/>
                </a:moveTo>
                <a:cubicBezTo>
                  <a:pt x="9964103" y="858398"/>
                  <a:pt x="9961573" y="856655"/>
                  <a:pt x="9960116" y="858764"/>
                </a:cubicBezTo>
                <a:cubicBezTo>
                  <a:pt x="9959233" y="861395"/>
                  <a:pt x="9959985" y="862335"/>
                  <a:pt x="9961396" y="862320"/>
                </a:cubicBezTo>
                <a:cubicBezTo>
                  <a:pt x="9962454" y="862309"/>
                  <a:pt x="9963884" y="861760"/>
                  <a:pt x="9965272" y="860985"/>
                </a:cubicBezTo>
                <a:cubicBezTo>
                  <a:pt x="9966660" y="860209"/>
                  <a:pt x="9968008" y="859208"/>
                  <a:pt x="9968904" y="858290"/>
                </a:cubicBezTo>
                <a:cubicBezTo>
                  <a:pt x="9970694" y="856458"/>
                  <a:pt x="9970675" y="854960"/>
                  <a:pt x="9965556" y="856292"/>
                </a:cubicBezTo>
                <a:close/>
                <a:moveTo>
                  <a:pt x="10319908" y="848857"/>
                </a:moveTo>
                <a:cubicBezTo>
                  <a:pt x="10324025" y="848441"/>
                  <a:pt x="10326066" y="849555"/>
                  <a:pt x="10325500" y="851009"/>
                </a:cubicBezTo>
                <a:cubicBezTo>
                  <a:pt x="10325122" y="851979"/>
                  <a:pt x="10323580" y="853103"/>
                  <a:pt x="10320724" y="854028"/>
                </a:cubicBezTo>
                <a:cubicBezTo>
                  <a:pt x="10316915" y="855262"/>
                  <a:pt x="10310759" y="856147"/>
                  <a:pt x="10301882" y="855850"/>
                </a:cubicBezTo>
                <a:cubicBezTo>
                  <a:pt x="10309606" y="851207"/>
                  <a:pt x="10315793" y="849269"/>
                  <a:pt x="10319908" y="848857"/>
                </a:cubicBezTo>
                <a:close/>
                <a:moveTo>
                  <a:pt x="6569741" y="847371"/>
                </a:moveTo>
                <a:cubicBezTo>
                  <a:pt x="6569005" y="839365"/>
                  <a:pt x="6531236" y="871495"/>
                  <a:pt x="6526459" y="873400"/>
                </a:cubicBezTo>
                <a:cubicBezTo>
                  <a:pt x="6513412" y="884138"/>
                  <a:pt x="6486035" y="900593"/>
                  <a:pt x="6483115" y="907754"/>
                </a:cubicBezTo>
                <a:cubicBezTo>
                  <a:pt x="6483529" y="925343"/>
                  <a:pt x="6552169" y="866992"/>
                  <a:pt x="6567025" y="851193"/>
                </a:cubicBezTo>
                <a:cubicBezTo>
                  <a:pt x="6569146" y="848935"/>
                  <a:pt x="6570171" y="847547"/>
                  <a:pt x="6569741" y="847371"/>
                </a:cubicBezTo>
                <a:close/>
                <a:moveTo>
                  <a:pt x="6548587" y="838748"/>
                </a:moveTo>
                <a:cubicBezTo>
                  <a:pt x="6548587" y="838748"/>
                  <a:pt x="6545158" y="837349"/>
                  <a:pt x="6542239" y="844508"/>
                </a:cubicBezTo>
                <a:cubicBezTo>
                  <a:pt x="6530764" y="851392"/>
                  <a:pt x="6516208" y="857661"/>
                  <a:pt x="6498385" y="870305"/>
                </a:cubicBezTo>
                <a:cubicBezTo>
                  <a:pt x="6491769" y="879169"/>
                  <a:pt x="6462290" y="903638"/>
                  <a:pt x="6461771" y="907672"/>
                </a:cubicBezTo>
                <a:cubicBezTo>
                  <a:pt x="6461597" y="909016"/>
                  <a:pt x="6464642" y="908090"/>
                  <a:pt x="6472825" y="903558"/>
                </a:cubicBezTo>
                <a:cubicBezTo>
                  <a:pt x="6496426" y="884919"/>
                  <a:pt x="6525152" y="865160"/>
                  <a:pt x="6542239" y="844508"/>
                </a:cubicBezTo>
                <a:cubicBezTo>
                  <a:pt x="6544740" y="843280"/>
                  <a:pt x="6546847" y="843017"/>
                  <a:pt x="6548071" y="842471"/>
                </a:cubicBezTo>
                <a:cubicBezTo>
                  <a:pt x="6548682" y="842199"/>
                  <a:pt x="6549072" y="841854"/>
                  <a:pt x="6549178" y="841285"/>
                </a:cubicBezTo>
                <a:cubicBezTo>
                  <a:pt x="6549285" y="840717"/>
                  <a:pt x="6549108" y="839923"/>
                  <a:pt x="6548587" y="838748"/>
                </a:cubicBezTo>
                <a:close/>
                <a:moveTo>
                  <a:pt x="10256625" y="837038"/>
                </a:moveTo>
                <a:lnTo>
                  <a:pt x="10245704" y="843881"/>
                </a:lnTo>
                <a:lnTo>
                  <a:pt x="10242524" y="844696"/>
                </a:lnTo>
                <a:close/>
                <a:moveTo>
                  <a:pt x="6181304" y="821855"/>
                </a:moveTo>
                <a:lnTo>
                  <a:pt x="6180514" y="822002"/>
                </a:lnTo>
                <a:lnTo>
                  <a:pt x="6178758" y="823487"/>
                </a:lnTo>
                <a:close/>
                <a:moveTo>
                  <a:pt x="7256888" y="809719"/>
                </a:moveTo>
                <a:lnTo>
                  <a:pt x="7228599" y="828506"/>
                </a:lnTo>
                <a:lnTo>
                  <a:pt x="7198695" y="848480"/>
                </a:lnTo>
                <a:lnTo>
                  <a:pt x="7204222" y="847143"/>
                </a:lnTo>
                <a:lnTo>
                  <a:pt x="7208767" y="843696"/>
                </a:lnTo>
                <a:cubicBezTo>
                  <a:pt x="7219823" y="835372"/>
                  <a:pt x="7230585" y="827645"/>
                  <a:pt x="7240345" y="821572"/>
                </a:cubicBezTo>
                <a:lnTo>
                  <a:pt x="7251546" y="815294"/>
                </a:lnTo>
                <a:close/>
                <a:moveTo>
                  <a:pt x="6614432" y="809715"/>
                </a:moveTo>
                <a:cubicBezTo>
                  <a:pt x="6611777" y="804779"/>
                  <a:pt x="6576701" y="830299"/>
                  <a:pt x="6575355" y="833604"/>
                </a:cubicBezTo>
                <a:cubicBezTo>
                  <a:pt x="6574728" y="842501"/>
                  <a:pt x="6598067" y="827570"/>
                  <a:pt x="6608992" y="817333"/>
                </a:cubicBezTo>
                <a:cubicBezTo>
                  <a:pt x="6610814" y="815626"/>
                  <a:pt x="6612289" y="814049"/>
                  <a:pt x="6613252" y="812736"/>
                </a:cubicBezTo>
                <a:cubicBezTo>
                  <a:pt x="6614215" y="811422"/>
                  <a:pt x="6614664" y="810372"/>
                  <a:pt x="6614432" y="809715"/>
                </a:cubicBezTo>
                <a:close/>
                <a:moveTo>
                  <a:pt x="10110066" y="799154"/>
                </a:moveTo>
                <a:cubicBezTo>
                  <a:pt x="10113849" y="799256"/>
                  <a:pt x="10115916" y="799726"/>
                  <a:pt x="10114705" y="800652"/>
                </a:cubicBezTo>
                <a:cubicBezTo>
                  <a:pt x="10100768" y="811300"/>
                  <a:pt x="10083205" y="817828"/>
                  <a:pt x="10065037" y="823605"/>
                </a:cubicBezTo>
                <a:lnTo>
                  <a:pt x="10059429" y="825354"/>
                </a:lnTo>
                <a:lnTo>
                  <a:pt x="10107518" y="799275"/>
                </a:lnTo>
                <a:close/>
                <a:moveTo>
                  <a:pt x="6464257" y="769336"/>
                </a:moveTo>
                <a:lnTo>
                  <a:pt x="6459448" y="770332"/>
                </a:lnTo>
                <a:lnTo>
                  <a:pt x="6447488" y="772548"/>
                </a:lnTo>
                <a:lnTo>
                  <a:pt x="6291085" y="893046"/>
                </a:lnTo>
                <a:cubicBezTo>
                  <a:pt x="6278039" y="903785"/>
                  <a:pt x="6242964" y="929306"/>
                  <a:pt x="6241618" y="932610"/>
                </a:cubicBezTo>
                <a:lnTo>
                  <a:pt x="6240269" y="935915"/>
                </a:lnTo>
                <a:cubicBezTo>
                  <a:pt x="6273161" y="925560"/>
                  <a:pt x="6309643" y="888411"/>
                  <a:pt x="6344493" y="863441"/>
                </a:cubicBezTo>
                <a:close/>
                <a:moveTo>
                  <a:pt x="6635851" y="767196"/>
                </a:moveTo>
                <a:cubicBezTo>
                  <a:pt x="6635393" y="766477"/>
                  <a:pt x="6630874" y="768570"/>
                  <a:pt x="6619573" y="775844"/>
                </a:cubicBezTo>
                <a:cubicBezTo>
                  <a:pt x="6619573" y="775844"/>
                  <a:pt x="6605016" y="782112"/>
                  <a:pt x="6603669" y="785416"/>
                </a:cubicBezTo>
                <a:cubicBezTo>
                  <a:pt x="6602441" y="793947"/>
                  <a:pt x="6621928" y="780645"/>
                  <a:pt x="6631170" y="772551"/>
                </a:cubicBezTo>
                <a:cubicBezTo>
                  <a:pt x="6634251" y="769853"/>
                  <a:pt x="6636193" y="767735"/>
                  <a:pt x="6635851" y="767196"/>
                </a:cubicBezTo>
                <a:close/>
                <a:moveTo>
                  <a:pt x="7118231" y="723187"/>
                </a:moveTo>
                <a:lnTo>
                  <a:pt x="7114832" y="725703"/>
                </a:lnTo>
                <a:lnTo>
                  <a:pt x="7114705" y="724479"/>
                </a:lnTo>
                <a:cubicBezTo>
                  <a:pt x="7115266" y="723102"/>
                  <a:pt x="7116516" y="722488"/>
                  <a:pt x="7118231" y="723187"/>
                </a:cubicBezTo>
                <a:close/>
                <a:moveTo>
                  <a:pt x="7601928" y="719697"/>
                </a:moveTo>
                <a:lnTo>
                  <a:pt x="7593478" y="729426"/>
                </a:lnTo>
                <a:lnTo>
                  <a:pt x="7590672" y="731132"/>
                </a:lnTo>
                <a:close/>
                <a:moveTo>
                  <a:pt x="10286696" y="719197"/>
                </a:moveTo>
                <a:lnTo>
                  <a:pt x="10280597" y="723530"/>
                </a:lnTo>
                <a:cubicBezTo>
                  <a:pt x="10271329" y="729972"/>
                  <a:pt x="10266405" y="733613"/>
                  <a:pt x="10264494" y="735422"/>
                </a:cubicBezTo>
                <a:lnTo>
                  <a:pt x="10265312" y="735803"/>
                </a:lnTo>
                <a:lnTo>
                  <a:pt x="10229787" y="746811"/>
                </a:lnTo>
                <a:cubicBezTo>
                  <a:pt x="10205361" y="755601"/>
                  <a:pt x="10182145" y="765145"/>
                  <a:pt x="10159533" y="775342"/>
                </a:cubicBezTo>
                <a:lnTo>
                  <a:pt x="10143786" y="779518"/>
                </a:lnTo>
                <a:lnTo>
                  <a:pt x="10177682" y="760217"/>
                </a:lnTo>
                <a:lnTo>
                  <a:pt x="10201760" y="743855"/>
                </a:lnTo>
                <a:lnTo>
                  <a:pt x="10275320" y="722174"/>
                </a:lnTo>
                <a:close/>
                <a:moveTo>
                  <a:pt x="6714061" y="717616"/>
                </a:moveTo>
                <a:lnTo>
                  <a:pt x="6709833" y="718492"/>
                </a:lnTo>
                <a:lnTo>
                  <a:pt x="6697014" y="728177"/>
                </a:lnTo>
                <a:cubicBezTo>
                  <a:pt x="6689596" y="736151"/>
                  <a:pt x="6681476" y="745846"/>
                  <a:pt x="6668717" y="756701"/>
                </a:cubicBezTo>
                <a:cubicBezTo>
                  <a:pt x="6662592" y="761912"/>
                  <a:pt x="6613960" y="789612"/>
                  <a:pt x="6617126" y="803107"/>
                </a:cubicBezTo>
                <a:cubicBezTo>
                  <a:pt x="6620556" y="804505"/>
                  <a:pt x="6631683" y="796838"/>
                  <a:pt x="6631683" y="796838"/>
                </a:cubicBezTo>
                <a:cubicBezTo>
                  <a:pt x="6649221" y="784078"/>
                  <a:pt x="6665717" y="768966"/>
                  <a:pt x="6680758" y="753743"/>
                </a:cubicBezTo>
                <a:close/>
                <a:moveTo>
                  <a:pt x="9755834" y="702041"/>
                </a:moveTo>
                <a:lnTo>
                  <a:pt x="9742132" y="706406"/>
                </a:lnTo>
                <a:lnTo>
                  <a:pt x="9738565" y="708643"/>
                </a:lnTo>
                <a:lnTo>
                  <a:pt x="9719131" y="722766"/>
                </a:lnTo>
                <a:lnTo>
                  <a:pt x="9721709" y="723680"/>
                </a:lnTo>
                <a:lnTo>
                  <a:pt x="9725716" y="723411"/>
                </a:lnTo>
                <a:lnTo>
                  <a:pt x="9749512" y="706967"/>
                </a:lnTo>
                <a:close/>
                <a:moveTo>
                  <a:pt x="7163433" y="694088"/>
                </a:moveTo>
                <a:cubicBezTo>
                  <a:pt x="7160566" y="695808"/>
                  <a:pt x="7156040" y="699141"/>
                  <a:pt x="7150917" y="703194"/>
                </a:cubicBezTo>
                <a:lnTo>
                  <a:pt x="7138614" y="713461"/>
                </a:lnTo>
                <a:lnTo>
                  <a:pt x="7158368" y="698636"/>
                </a:lnTo>
                <a:close/>
                <a:moveTo>
                  <a:pt x="10394631" y="692286"/>
                </a:moveTo>
                <a:lnTo>
                  <a:pt x="10387444" y="697661"/>
                </a:lnTo>
                <a:lnTo>
                  <a:pt x="10381073" y="701760"/>
                </a:lnTo>
                <a:lnTo>
                  <a:pt x="10319477" y="719321"/>
                </a:lnTo>
                <a:lnTo>
                  <a:pt x="10324681" y="715564"/>
                </a:lnTo>
                <a:lnTo>
                  <a:pt x="10335619" y="706394"/>
                </a:lnTo>
                <a:lnTo>
                  <a:pt x="10364297" y="698889"/>
                </a:lnTo>
                <a:close/>
                <a:moveTo>
                  <a:pt x="9812390" y="686606"/>
                </a:moveTo>
                <a:lnTo>
                  <a:pt x="9790562" y="692403"/>
                </a:lnTo>
                <a:lnTo>
                  <a:pt x="9737920" y="720533"/>
                </a:lnTo>
                <a:lnTo>
                  <a:pt x="9752299" y="716837"/>
                </a:lnTo>
                <a:lnTo>
                  <a:pt x="9766279" y="708847"/>
                </a:lnTo>
                <a:lnTo>
                  <a:pt x="9786409" y="701700"/>
                </a:lnTo>
                <a:lnTo>
                  <a:pt x="9789053" y="700164"/>
                </a:lnTo>
                <a:lnTo>
                  <a:pt x="9789163" y="699598"/>
                </a:lnTo>
                <a:lnTo>
                  <a:pt x="9790117" y="699545"/>
                </a:lnTo>
                <a:close/>
                <a:moveTo>
                  <a:pt x="9844635" y="684729"/>
                </a:moveTo>
                <a:cubicBezTo>
                  <a:pt x="9841390" y="685539"/>
                  <a:pt x="9836089" y="687408"/>
                  <a:pt x="9830007" y="689792"/>
                </a:cubicBezTo>
                <a:lnTo>
                  <a:pt x="9815245" y="696028"/>
                </a:lnTo>
                <a:lnTo>
                  <a:pt x="9838463" y="687603"/>
                </a:lnTo>
                <a:close/>
                <a:moveTo>
                  <a:pt x="9157876" y="679298"/>
                </a:moveTo>
                <a:lnTo>
                  <a:pt x="9153293" y="680883"/>
                </a:lnTo>
                <a:lnTo>
                  <a:pt x="9150985" y="681939"/>
                </a:lnTo>
                <a:lnTo>
                  <a:pt x="9139720" y="692451"/>
                </a:lnTo>
                <a:lnTo>
                  <a:pt x="9138192" y="693367"/>
                </a:lnTo>
                <a:lnTo>
                  <a:pt x="9139054" y="693699"/>
                </a:lnTo>
                <a:lnTo>
                  <a:pt x="9139720" y="692451"/>
                </a:lnTo>
                <a:close/>
                <a:moveTo>
                  <a:pt x="9170994" y="674762"/>
                </a:moveTo>
                <a:lnTo>
                  <a:pt x="9164019" y="677174"/>
                </a:lnTo>
                <a:lnTo>
                  <a:pt x="9162167" y="678312"/>
                </a:lnTo>
                <a:close/>
                <a:moveTo>
                  <a:pt x="10193102" y="659968"/>
                </a:moveTo>
                <a:lnTo>
                  <a:pt x="10190423" y="663362"/>
                </a:lnTo>
                <a:lnTo>
                  <a:pt x="10188815" y="664745"/>
                </a:lnTo>
                <a:lnTo>
                  <a:pt x="10172248" y="670732"/>
                </a:lnTo>
                <a:cubicBezTo>
                  <a:pt x="10151642" y="676628"/>
                  <a:pt x="10123941" y="681447"/>
                  <a:pt x="10114856" y="685034"/>
                </a:cubicBezTo>
                <a:lnTo>
                  <a:pt x="10068086" y="702551"/>
                </a:lnTo>
                <a:lnTo>
                  <a:pt x="10103547" y="681929"/>
                </a:lnTo>
                <a:lnTo>
                  <a:pt x="10108827" y="680734"/>
                </a:lnTo>
                <a:cubicBezTo>
                  <a:pt x="10118875" y="678284"/>
                  <a:pt x="10130304" y="675279"/>
                  <a:pt x="10144738" y="671145"/>
                </a:cubicBezTo>
                <a:cubicBezTo>
                  <a:pt x="10150187" y="670334"/>
                  <a:pt x="10185385" y="659788"/>
                  <a:pt x="10193102" y="659968"/>
                </a:cubicBezTo>
                <a:close/>
                <a:moveTo>
                  <a:pt x="9164428" y="657507"/>
                </a:moveTo>
                <a:lnTo>
                  <a:pt x="9158805" y="658995"/>
                </a:lnTo>
                <a:lnTo>
                  <a:pt x="9159572" y="660481"/>
                </a:lnTo>
                <a:cubicBezTo>
                  <a:pt x="9160620" y="660331"/>
                  <a:pt x="9161964" y="659604"/>
                  <a:pt x="9163241" y="658655"/>
                </a:cubicBezTo>
                <a:close/>
                <a:moveTo>
                  <a:pt x="9913114" y="654731"/>
                </a:moveTo>
                <a:lnTo>
                  <a:pt x="9844179" y="676896"/>
                </a:lnTo>
                <a:lnTo>
                  <a:pt x="9823018" y="689408"/>
                </a:lnTo>
                <a:lnTo>
                  <a:pt x="9836320" y="683332"/>
                </a:lnTo>
                <a:cubicBezTo>
                  <a:pt x="9850331" y="677482"/>
                  <a:pt x="9860580" y="673934"/>
                  <a:pt x="9862016" y="675103"/>
                </a:cubicBezTo>
                <a:cubicBezTo>
                  <a:pt x="9860580" y="673934"/>
                  <a:pt x="9856953" y="676925"/>
                  <a:pt x="9853685" y="680208"/>
                </a:cubicBezTo>
                <a:lnTo>
                  <a:pt x="9849859" y="684342"/>
                </a:lnTo>
                <a:lnTo>
                  <a:pt x="9867549" y="679505"/>
                </a:lnTo>
                <a:lnTo>
                  <a:pt x="9870236" y="678615"/>
                </a:lnTo>
                <a:close/>
                <a:moveTo>
                  <a:pt x="6318274" y="653005"/>
                </a:moveTo>
                <a:cubicBezTo>
                  <a:pt x="6308492" y="657367"/>
                  <a:pt x="6299713" y="657640"/>
                  <a:pt x="6294100" y="671409"/>
                </a:cubicBezTo>
                <a:cubicBezTo>
                  <a:pt x="6299277" y="669345"/>
                  <a:pt x="6304252" y="667360"/>
                  <a:pt x="6308469" y="664582"/>
                </a:cubicBezTo>
                <a:cubicBezTo>
                  <a:pt x="6310577" y="663194"/>
                  <a:pt x="6312494" y="661607"/>
                  <a:pt x="6314152" y="659714"/>
                </a:cubicBezTo>
                <a:cubicBezTo>
                  <a:pt x="6315809" y="657820"/>
                  <a:pt x="6317206" y="655620"/>
                  <a:pt x="6318274" y="653005"/>
                </a:cubicBezTo>
                <a:close/>
                <a:moveTo>
                  <a:pt x="6996289" y="651207"/>
                </a:moveTo>
                <a:lnTo>
                  <a:pt x="6955406" y="662221"/>
                </a:lnTo>
                <a:lnTo>
                  <a:pt x="6949897" y="666125"/>
                </a:lnTo>
                <a:cubicBezTo>
                  <a:pt x="6931338" y="679973"/>
                  <a:pt x="6923166" y="688709"/>
                  <a:pt x="6956318" y="675517"/>
                </a:cubicBezTo>
                <a:cubicBezTo>
                  <a:pt x="6962136" y="671571"/>
                  <a:pt x="6978122" y="661912"/>
                  <a:pt x="6993785" y="652666"/>
                </a:cubicBezTo>
                <a:close/>
                <a:moveTo>
                  <a:pt x="9199691" y="648996"/>
                </a:moveTo>
                <a:lnTo>
                  <a:pt x="9185327" y="652006"/>
                </a:lnTo>
                <a:lnTo>
                  <a:pt x="9171910" y="662582"/>
                </a:lnTo>
                <a:lnTo>
                  <a:pt x="9194397" y="652832"/>
                </a:lnTo>
                <a:close/>
                <a:moveTo>
                  <a:pt x="9212274" y="643475"/>
                </a:moveTo>
                <a:lnTo>
                  <a:pt x="9211141" y="644285"/>
                </a:lnTo>
                <a:lnTo>
                  <a:pt x="9214303" y="643891"/>
                </a:lnTo>
                <a:close/>
                <a:moveTo>
                  <a:pt x="10098335" y="642956"/>
                </a:moveTo>
                <a:lnTo>
                  <a:pt x="10091930" y="645735"/>
                </a:lnTo>
                <a:lnTo>
                  <a:pt x="10088852" y="646157"/>
                </a:lnTo>
                <a:cubicBezTo>
                  <a:pt x="10085807" y="646534"/>
                  <a:pt x="10084692" y="646602"/>
                  <a:pt x="10084943" y="646424"/>
                </a:cubicBezTo>
                <a:cubicBezTo>
                  <a:pt x="10085443" y="646074"/>
                  <a:pt x="10091406" y="644744"/>
                  <a:pt x="10098335" y="642956"/>
                </a:cubicBezTo>
                <a:close/>
                <a:moveTo>
                  <a:pt x="9278692" y="634398"/>
                </a:moveTo>
                <a:cubicBezTo>
                  <a:pt x="9274660" y="634998"/>
                  <a:pt x="9269363" y="636343"/>
                  <a:pt x="9264029" y="637947"/>
                </a:cubicBezTo>
                <a:lnTo>
                  <a:pt x="9251090" y="643000"/>
                </a:lnTo>
                <a:lnTo>
                  <a:pt x="9246935" y="648002"/>
                </a:lnTo>
                <a:lnTo>
                  <a:pt x="9253649" y="649497"/>
                </a:lnTo>
                <a:cubicBezTo>
                  <a:pt x="9261600" y="647842"/>
                  <a:pt x="9271628" y="644320"/>
                  <a:pt x="9278346" y="641016"/>
                </a:cubicBezTo>
                <a:cubicBezTo>
                  <a:pt x="9280586" y="639915"/>
                  <a:pt x="9282457" y="638836"/>
                  <a:pt x="9283761" y="637860"/>
                </a:cubicBezTo>
                <a:cubicBezTo>
                  <a:pt x="9285064" y="636884"/>
                  <a:pt x="9285799" y="636010"/>
                  <a:pt x="9285768" y="635315"/>
                </a:cubicBezTo>
                <a:cubicBezTo>
                  <a:pt x="9285493" y="633941"/>
                  <a:pt x="9282725" y="633797"/>
                  <a:pt x="9278692" y="634398"/>
                </a:cubicBezTo>
                <a:close/>
                <a:moveTo>
                  <a:pt x="6637464" y="615588"/>
                </a:moveTo>
                <a:cubicBezTo>
                  <a:pt x="6638958" y="613305"/>
                  <a:pt x="6619872" y="627923"/>
                  <a:pt x="6611695" y="633260"/>
                </a:cubicBezTo>
                <a:lnTo>
                  <a:pt x="6566760" y="673562"/>
                </a:lnTo>
                <a:lnTo>
                  <a:pt x="6575056" y="672073"/>
                </a:lnTo>
                <a:lnTo>
                  <a:pt x="6627947" y="624472"/>
                </a:lnTo>
                <a:cubicBezTo>
                  <a:pt x="6634183" y="618985"/>
                  <a:pt x="6636967" y="616347"/>
                  <a:pt x="6637464" y="615588"/>
                </a:cubicBezTo>
                <a:close/>
                <a:moveTo>
                  <a:pt x="9318650" y="600885"/>
                </a:moveTo>
                <a:cubicBezTo>
                  <a:pt x="9318423" y="600064"/>
                  <a:pt x="9313490" y="600748"/>
                  <a:pt x="9300560" y="604412"/>
                </a:cubicBezTo>
                <a:cubicBezTo>
                  <a:pt x="9300560" y="604412"/>
                  <a:pt x="9284808" y="606165"/>
                  <a:pt x="9282556" y="608934"/>
                </a:cubicBezTo>
                <a:cubicBezTo>
                  <a:pt x="9278895" y="616736"/>
                  <a:pt x="9301413" y="609691"/>
                  <a:pt x="9312613" y="604643"/>
                </a:cubicBezTo>
                <a:cubicBezTo>
                  <a:pt x="9316347" y="602960"/>
                  <a:pt x="9318822" y="601500"/>
                  <a:pt x="9318650" y="600885"/>
                </a:cubicBezTo>
                <a:close/>
                <a:moveTo>
                  <a:pt x="7230288" y="588824"/>
                </a:moveTo>
                <a:lnTo>
                  <a:pt x="7160719" y="606908"/>
                </a:lnTo>
                <a:lnTo>
                  <a:pt x="7119174" y="618101"/>
                </a:lnTo>
                <a:lnTo>
                  <a:pt x="7115885" y="620313"/>
                </a:lnTo>
                <a:cubicBezTo>
                  <a:pt x="7098918" y="631969"/>
                  <a:pt x="7081760" y="644900"/>
                  <a:pt x="7059598" y="666319"/>
                </a:cubicBezTo>
                <a:cubicBezTo>
                  <a:pt x="7073964" y="664620"/>
                  <a:pt x="7116423" y="638735"/>
                  <a:pt x="7144216" y="622267"/>
                </a:cubicBezTo>
                <a:lnTo>
                  <a:pt x="7147783" y="620245"/>
                </a:lnTo>
                <a:lnTo>
                  <a:pt x="7104381" y="670991"/>
                </a:lnTo>
                <a:lnTo>
                  <a:pt x="7167169" y="609856"/>
                </a:lnTo>
                <a:lnTo>
                  <a:pt x="7181798" y="606930"/>
                </a:lnTo>
                <a:cubicBezTo>
                  <a:pt x="7188220" y="607722"/>
                  <a:pt x="7168713" y="619333"/>
                  <a:pt x="7155687" y="629896"/>
                </a:cubicBezTo>
                <a:cubicBezTo>
                  <a:pt x="7177328" y="620320"/>
                  <a:pt x="7197737" y="609166"/>
                  <a:pt x="7217477" y="597183"/>
                </a:cubicBezTo>
                <a:close/>
                <a:moveTo>
                  <a:pt x="6818735" y="582772"/>
                </a:moveTo>
                <a:cubicBezTo>
                  <a:pt x="6818135" y="582345"/>
                  <a:pt x="6816563" y="582751"/>
                  <a:pt x="6813580" y="584545"/>
                </a:cubicBezTo>
                <a:cubicBezTo>
                  <a:pt x="6812233" y="587850"/>
                  <a:pt x="6808803" y="586451"/>
                  <a:pt x="6807455" y="589757"/>
                </a:cubicBezTo>
                <a:cubicBezTo>
                  <a:pt x="6807182" y="591652"/>
                  <a:pt x="6807323" y="592843"/>
                  <a:pt x="6807745" y="593494"/>
                </a:cubicBezTo>
                <a:cubicBezTo>
                  <a:pt x="6808167" y="594145"/>
                  <a:pt x="6808871" y="594258"/>
                  <a:pt x="6809729" y="593994"/>
                </a:cubicBezTo>
                <a:cubicBezTo>
                  <a:pt x="6811014" y="593600"/>
                  <a:pt x="6812643" y="592363"/>
                  <a:pt x="6814177" y="590843"/>
                </a:cubicBezTo>
                <a:cubicBezTo>
                  <a:pt x="6815712" y="589323"/>
                  <a:pt x="6817152" y="587517"/>
                  <a:pt x="6818056" y="585986"/>
                </a:cubicBezTo>
                <a:cubicBezTo>
                  <a:pt x="6818963" y="584456"/>
                  <a:pt x="6819335" y="583199"/>
                  <a:pt x="6818735" y="582772"/>
                </a:cubicBezTo>
                <a:close/>
                <a:moveTo>
                  <a:pt x="6257133" y="580550"/>
                </a:moveTo>
                <a:cubicBezTo>
                  <a:pt x="6240657" y="589890"/>
                  <a:pt x="6223406" y="602766"/>
                  <a:pt x="6209012" y="616808"/>
                </a:cubicBezTo>
                <a:cubicBezTo>
                  <a:pt x="6227572" y="612172"/>
                  <a:pt x="6242741" y="594592"/>
                  <a:pt x="6257133" y="580550"/>
                </a:cubicBezTo>
                <a:close/>
                <a:moveTo>
                  <a:pt x="7393941" y="580180"/>
                </a:moveTo>
                <a:lnTo>
                  <a:pt x="7388624" y="584705"/>
                </a:lnTo>
                <a:lnTo>
                  <a:pt x="7385802" y="586006"/>
                </a:lnTo>
                <a:cubicBezTo>
                  <a:pt x="7383000" y="587254"/>
                  <a:pt x="7381954" y="587644"/>
                  <a:pt x="7382142" y="587401"/>
                </a:cubicBezTo>
                <a:cubicBezTo>
                  <a:pt x="7382517" y="586920"/>
                  <a:pt x="7387835" y="583910"/>
                  <a:pt x="7393941" y="580180"/>
                </a:cubicBezTo>
                <a:close/>
                <a:moveTo>
                  <a:pt x="9963870" y="579150"/>
                </a:moveTo>
                <a:cubicBezTo>
                  <a:pt x="9964408" y="581077"/>
                  <a:pt x="9963681" y="582131"/>
                  <a:pt x="9962818" y="582704"/>
                </a:cubicBezTo>
                <a:cubicBezTo>
                  <a:pt x="9961958" y="583276"/>
                  <a:pt x="9960961" y="583367"/>
                  <a:pt x="9960961" y="583367"/>
                </a:cubicBezTo>
                <a:cubicBezTo>
                  <a:pt x="9959887" y="579513"/>
                  <a:pt x="9963870" y="579150"/>
                  <a:pt x="9963870" y="579150"/>
                </a:cubicBezTo>
                <a:close/>
                <a:moveTo>
                  <a:pt x="6891038" y="574708"/>
                </a:moveTo>
                <a:lnTo>
                  <a:pt x="6892919" y="575389"/>
                </a:lnTo>
                <a:lnTo>
                  <a:pt x="6896764" y="576781"/>
                </a:lnTo>
                <a:cubicBezTo>
                  <a:pt x="6896764" y="576781"/>
                  <a:pt x="6894855" y="576090"/>
                  <a:pt x="6893186" y="575485"/>
                </a:cubicBezTo>
                <a:lnTo>
                  <a:pt x="6892919" y="575389"/>
                </a:lnTo>
                <a:lnTo>
                  <a:pt x="6891127" y="574740"/>
                </a:lnTo>
                <a:cubicBezTo>
                  <a:pt x="6890681" y="574578"/>
                  <a:pt x="6890561" y="574535"/>
                  <a:pt x="6891038" y="574708"/>
                </a:cubicBezTo>
                <a:close/>
                <a:moveTo>
                  <a:pt x="9971010" y="574219"/>
                </a:moveTo>
                <a:lnTo>
                  <a:pt x="9969948" y="578579"/>
                </a:lnTo>
                <a:lnTo>
                  <a:pt x="9968827" y="579102"/>
                </a:lnTo>
                <a:lnTo>
                  <a:pt x="9969336" y="579420"/>
                </a:lnTo>
                <a:lnTo>
                  <a:pt x="9963870" y="579150"/>
                </a:lnTo>
                <a:cubicBezTo>
                  <a:pt x="9967023" y="574582"/>
                  <a:pt x="9968478" y="572473"/>
                  <a:pt x="9971010" y="574219"/>
                </a:cubicBezTo>
                <a:close/>
                <a:moveTo>
                  <a:pt x="10149019" y="573674"/>
                </a:moveTo>
                <a:cubicBezTo>
                  <a:pt x="10149019" y="573674"/>
                  <a:pt x="10140976" y="579340"/>
                  <a:pt x="10142987" y="577924"/>
                </a:cubicBezTo>
                <a:cubicBezTo>
                  <a:pt x="10143657" y="577452"/>
                  <a:pt x="10145445" y="576193"/>
                  <a:pt x="10149019" y="573674"/>
                </a:cubicBezTo>
                <a:close/>
                <a:moveTo>
                  <a:pt x="9907131" y="572012"/>
                </a:moveTo>
                <a:lnTo>
                  <a:pt x="9884573" y="579686"/>
                </a:lnTo>
                <a:lnTo>
                  <a:pt x="9865133" y="585954"/>
                </a:lnTo>
                <a:lnTo>
                  <a:pt x="9809635" y="619277"/>
                </a:lnTo>
                <a:lnTo>
                  <a:pt x="9835744" y="613123"/>
                </a:lnTo>
                <a:close/>
                <a:moveTo>
                  <a:pt x="9416877" y="571001"/>
                </a:moveTo>
                <a:cubicBezTo>
                  <a:pt x="9395523" y="572795"/>
                  <a:pt x="9383889" y="587097"/>
                  <a:pt x="9353149" y="600425"/>
                </a:cubicBezTo>
                <a:cubicBezTo>
                  <a:pt x="9345772" y="603625"/>
                  <a:pt x="9291176" y="615947"/>
                  <a:pt x="9290273" y="629778"/>
                </a:cubicBezTo>
                <a:cubicBezTo>
                  <a:pt x="9293147" y="632115"/>
                  <a:pt x="9306024" y="628025"/>
                  <a:pt x="9306024" y="628025"/>
                </a:cubicBezTo>
                <a:cubicBezTo>
                  <a:pt x="9347015" y="613836"/>
                  <a:pt x="9386763" y="589436"/>
                  <a:pt x="9416877" y="571001"/>
                </a:cubicBezTo>
                <a:close/>
                <a:moveTo>
                  <a:pt x="6276186" y="564072"/>
                </a:moveTo>
                <a:cubicBezTo>
                  <a:pt x="6274159" y="563727"/>
                  <a:pt x="6271628" y="564622"/>
                  <a:pt x="6270955" y="566273"/>
                </a:cubicBezTo>
                <a:cubicBezTo>
                  <a:pt x="6270618" y="567100"/>
                  <a:pt x="6270914" y="567703"/>
                  <a:pt x="6271546" y="568142"/>
                </a:cubicBezTo>
                <a:cubicBezTo>
                  <a:pt x="6272181" y="568581"/>
                  <a:pt x="6273152" y="568856"/>
                  <a:pt x="6274165" y="569027"/>
                </a:cubicBezTo>
                <a:cubicBezTo>
                  <a:pt x="6276192" y="569373"/>
                  <a:pt x="6278386" y="569305"/>
                  <a:pt x="6278386" y="569305"/>
                </a:cubicBezTo>
                <a:cubicBezTo>
                  <a:pt x="6279734" y="566000"/>
                  <a:pt x="6278212" y="564417"/>
                  <a:pt x="6276186" y="564072"/>
                </a:cubicBezTo>
                <a:close/>
                <a:moveTo>
                  <a:pt x="10161189" y="563694"/>
                </a:moveTo>
                <a:cubicBezTo>
                  <a:pt x="10159625" y="562560"/>
                  <a:pt x="10165880" y="567099"/>
                  <a:pt x="10165880" y="567099"/>
                </a:cubicBezTo>
                <a:cubicBezTo>
                  <a:pt x="10163100" y="565081"/>
                  <a:pt x="10161710" y="564072"/>
                  <a:pt x="10161189" y="563694"/>
                </a:cubicBezTo>
                <a:close/>
                <a:moveTo>
                  <a:pt x="9443644" y="549840"/>
                </a:moveTo>
                <a:cubicBezTo>
                  <a:pt x="9442517" y="551224"/>
                  <a:pt x="9443512" y="553181"/>
                  <a:pt x="9445068" y="554449"/>
                </a:cubicBezTo>
                <a:cubicBezTo>
                  <a:pt x="9446624" y="555715"/>
                  <a:pt x="9448744" y="556289"/>
                  <a:pt x="9449870" y="554905"/>
                </a:cubicBezTo>
                <a:cubicBezTo>
                  <a:pt x="9454997" y="554475"/>
                  <a:pt x="9443644" y="549840"/>
                  <a:pt x="9443644" y="549840"/>
                </a:cubicBezTo>
                <a:close/>
                <a:moveTo>
                  <a:pt x="6450794" y="542683"/>
                </a:moveTo>
                <a:cubicBezTo>
                  <a:pt x="6448082" y="541323"/>
                  <a:pt x="6431471" y="551212"/>
                  <a:pt x="6422026" y="560428"/>
                </a:cubicBezTo>
                <a:cubicBezTo>
                  <a:pt x="6389033" y="590650"/>
                  <a:pt x="6360308" y="610410"/>
                  <a:pt x="6335871" y="640912"/>
                </a:cubicBezTo>
                <a:cubicBezTo>
                  <a:pt x="6369599" y="618695"/>
                  <a:pt x="6413718" y="580804"/>
                  <a:pt x="6440584" y="555791"/>
                </a:cubicBezTo>
                <a:cubicBezTo>
                  <a:pt x="6443943" y="552665"/>
                  <a:pt x="6446397" y="550173"/>
                  <a:pt x="6448090" y="548233"/>
                </a:cubicBezTo>
                <a:cubicBezTo>
                  <a:pt x="6451056" y="544838"/>
                  <a:pt x="6451697" y="543135"/>
                  <a:pt x="6450794" y="542683"/>
                </a:cubicBezTo>
                <a:close/>
                <a:moveTo>
                  <a:pt x="9191021" y="529477"/>
                </a:moveTo>
                <a:lnTo>
                  <a:pt x="9173761" y="536439"/>
                </a:lnTo>
                <a:lnTo>
                  <a:pt x="9150742" y="554137"/>
                </a:lnTo>
                <a:lnTo>
                  <a:pt x="9167321" y="547702"/>
                </a:lnTo>
                <a:close/>
                <a:moveTo>
                  <a:pt x="9933764" y="516356"/>
                </a:moveTo>
                <a:lnTo>
                  <a:pt x="9930790" y="517454"/>
                </a:lnTo>
                <a:lnTo>
                  <a:pt x="9930838" y="516539"/>
                </a:lnTo>
                <a:cubicBezTo>
                  <a:pt x="9931443" y="515663"/>
                  <a:pt x="9932498" y="515483"/>
                  <a:pt x="9933764" y="516356"/>
                </a:cubicBezTo>
                <a:close/>
                <a:moveTo>
                  <a:pt x="8893326" y="509306"/>
                </a:moveTo>
                <a:lnTo>
                  <a:pt x="8864998" y="521500"/>
                </a:lnTo>
                <a:lnTo>
                  <a:pt x="8883727" y="516226"/>
                </a:lnTo>
                <a:close/>
                <a:moveTo>
                  <a:pt x="9618863" y="491136"/>
                </a:moveTo>
                <a:lnTo>
                  <a:pt x="9620464" y="492336"/>
                </a:lnTo>
                <a:lnTo>
                  <a:pt x="9623736" y="494788"/>
                </a:lnTo>
                <a:cubicBezTo>
                  <a:pt x="9623736" y="494788"/>
                  <a:pt x="9622112" y="493571"/>
                  <a:pt x="9620692" y="492505"/>
                </a:cubicBezTo>
                <a:lnTo>
                  <a:pt x="9620464" y="492336"/>
                </a:lnTo>
                <a:lnTo>
                  <a:pt x="9618940" y="491193"/>
                </a:lnTo>
                <a:cubicBezTo>
                  <a:pt x="9618559" y="490908"/>
                  <a:pt x="9618458" y="490831"/>
                  <a:pt x="9618863" y="491136"/>
                </a:cubicBezTo>
                <a:close/>
                <a:moveTo>
                  <a:pt x="9541903" y="477969"/>
                </a:moveTo>
                <a:cubicBezTo>
                  <a:pt x="9539650" y="480738"/>
                  <a:pt x="9536777" y="478400"/>
                  <a:pt x="9534524" y="481169"/>
                </a:cubicBezTo>
                <a:cubicBezTo>
                  <a:pt x="9533711" y="482902"/>
                  <a:pt x="9533498" y="484083"/>
                  <a:pt x="9533712" y="484829"/>
                </a:cubicBezTo>
                <a:cubicBezTo>
                  <a:pt x="9533925" y="485574"/>
                  <a:pt x="9534567" y="485887"/>
                  <a:pt x="9535464" y="485884"/>
                </a:cubicBezTo>
                <a:cubicBezTo>
                  <a:pt x="9536809" y="485883"/>
                  <a:pt x="9538727" y="485175"/>
                  <a:pt x="9540637" y="484168"/>
                </a:cubicBezTo>
                <a:cubicBezTo>
                  <a:pt x="9542549" y="483160"/>
                  <a:pt x="9544451" y="481854"/>
                  <a:pt x="9545764" y="480653"/>
                </a:cubicBezTo>
                <a:cubicBezTo>
                  <a:pt x="9548389" y="478252"/>
                  <a:pt x="9548654" y="476275"/>
                  <a:pt x="9541903" y="477969"/>
                </a:cubicBezTo>
                <a:close/>
                <a:moveTo>
                  <a:pt x="9992946" y="472504"/>
                </a:moveTo>
                <a:cubicBezTo>
                  <a:pt x="9998247" y="472008"/>
                  <a:pt x="10000625" y="473502"/>
                  <a:pt x="9999625" y="475418"/>
                </a:cubicBezTo>
                <a:cubicBezTo>
                  <a:pt x="9998959" y="476696"/>
                  <a:pt x="9996789" y="478161"/>
                  <a:pt x="9992986" y="479348"/>
                </a:cubicBezTo>
                <a:cubicBezTo>
                  <a:pt x="9987914" y="480934"/>
                  <a:pt x="9979934" y="482026"/>
                  <a:pt x="9968725" y="481525"/>
                </a:cubicBezTo>
                <a:cubicBezTo>
                  <a:pt x="9979420" y="475484"/>
                  <a:pt x="9987645" y="472999"/>
                  <a:pt x="9992946" y="472504"/>
                </a:cubicBezTo>
                <a:close/>
                <a:moveTo>
                  <a:pt x="6978004" y="457376"/>
                </a:moveTo>
                <a:cubicBezTo>
                  <a:pt x="6982630" y="456156"/>
                  <a:pt x="6985242" y="456036"/>
                  <a:pt x="6983953" y="457692"/>
                </a:cubicBezTo>
                <a:cubicBezTo>
                  <a:pt x="6969130" y="476739"/>
                  <a:pt x="6949062" y="491645"/>
                  <a:pt x="6928109" y="505776"/>
                </a:cubicBezTo>
                <a:lnTo>
                  <a:pt x="6921632" y="510094"/>
                </a:lnTo>
                <a:lnTo>
                  <a:pt x="6974926" y="458449"/>
                </a:lnTo>
                <a:close/>
                <a:moveTo>
                  <a:pt x="9364386" y="456329"/>
                </a:moveTo>
                <a:cubicBezTo>
                  <a:pt x="9366479" y="454582"/>
                  <a:pt x="9343960" y="463001"/>
                  <a:pt x="9334584" y="465723"/>
                </a:cubicBezTo>
                <a:cubicBezTo>
                  <a:pt x="9303087" y="481695"/>
                  <a:pt x="9271547" y="496191"/>
                  <a:pt x="9239925" y="509748"/>
                </a:cubicBezTo>
                <a:lnTo>
                  <a:pt x="9203739" y="524347"/>
                </a:lnTo>
                <a:lnTo>
                  <a:pt x="9213008" y="524211"/>
                </a:lnTo>
                <a:lnTo>
                  <a:pt x="9201948" y="533222"/>
                </a:lnTo>
                <a:lnTo>
                  <a:pt x="9265906" y="505450"/>
                </a:lnTo>
                <a:cubicBezTo>
                  <a:pt x="9294857" y="492058"/>
                  <a:pt x="9323851" y="477693"/>
                  <a:pt x="9352690" y="462053"/>
                </a:cubicBezTo>
                <a:cubicBezTo>
                  <a:pt x="9360257" y="458623"/>
                  <a:pt x="9363687" y="456911"/>
                  <a:pt x="9364386" y="456329"/>
                </a:cubicBezTo>
                <a:close/>
                <a:moveTo>
                  <a:pt x="9024653" y="455075"/>
                </a:moveTo>
                <a:lnTo>
                  <a:pt x="8985249" y="470511"/>
                </a:lnTo>
                <a:lnTo>
                  <a:pt x="8948501" y="497986"/>
                </a:lnTo>
                <a:lnTo>
                  <a:pt x="8975583" y="490360"/>
                </a:lnTo>
                <a:lnTo>
                  <a:pt x="8991686" y="478932"/>
                </a:lnTo>
                <a:close/>
                <a:moveTo>
                  <a:pt x="7243446" y="447848"/>
                </a:moveTo>
                <a:cubicBezTo>
                  <a:pt x="7248372" y="445829"/>
                  <a:pt x="7251081" y="446565"/>
                  <a:pt x="7250683" y="448688"/>
                </a:cubicBezTo>
                <a:cubicBezTo>
                  <a:pt x="7250418" y="450105"/>
                  <a:pt x="7248771" y="452139"/>
                  <a:pt x="7245479" y="454384"/>
                </a:cubicBezTo>
                <a:cubicBezTo>
                  <a:pt x="7241089" y="457378"/>
                  <a:pt x="7233774" y="460749"/>
                  <a:pt x="7222906" y="463538"/>
                </a:cubicBezTo>
                <a:cubicBezTo>
                  <a:pt x="7231376" y="454642"/>
                  <a:pt x="7238519" y="449867"/>
                  <a:pt x="7243446" y="447848"/>
                </a:cubicBezTo>
                <a:close/>
                <a:moveTo>
                  <a:pt x="8980163" y="446703"/>
                </a:moveTo>
                <a:lnTo>
                  <a:pt x="8956023" y="457544"/>
                </a:lnTo>
                <a:lnTo>
                  <a:pt x="8950018" y="460326"/>
                </a:lnTo>
                <a:lnTo>
                  <a:pt x="8924991" y="478989"/>
                </a:lnTo>
                <a:lnTo>
                  <a:pt x="8933228" y="476759"/>
                </a:lnTo>
                <a:lnTo>
                  <a:pt x="8943092" y="473429"/>
                </a:lnTo>
                <a:close/>
                <a:moveTo>
                  <a:pt x="9086883" y="430693"/>
                </a:moveTo>
                <a:lnTo>
                  <a:pt x="9065737" y="438980"/>
                </a:lnTo>
                <a:lnTo>
                  <a:pt x="9059433" y="441450"/>
                </a:lnTo>
                <a:lnTo>
                  <a:pt x="9022728" y="474685"/>
                </a:lnTo>
                <a:lnTo>
                  <a:pt x="9035206" y="470012"/>
                </a:lnTo>
                <a:lnTo>
                  <a:pt x="9042084" y="464713"/>
                </a:lnTo>
                <a:close/>
                <a:moveTo>
                  <a:pt x="9736254" y="404248"/>
                </a:moveTo>
                <a:cubicBezTo>
                  <a:pt x="9741034" y="404429"/>
                  <a:pt x="9743568" y="405076"/>
                  <a:pt x="9741851" y="406284"/>
                </a:cubicBezTo>
                <a:cubicBezTo>
                  <a:pt x="9722120" y="420182"/>
                  <a:pt x="9698580" y="428592"/>
                  <a:pt x="9674417" y="436002"/>
                </a:cubicBezTo>
                <a:lnTo>
                  <a:pt x="9666962" y="438246"/>
                </a:lnTo>
                <a:lnTo>
                  <a:pt x="9732995" y="404377"/>
                </a:lnTo>
                <a:close/>
                <a:moveTo>
                  <a:pt x="7308010" y="402100"/>
                </a:moveTo>
                <a:cubicBezTo>
                  <a:pt x="7315091" y="409537"/>
                  <a:pt x="7265657" y="427084"/>
                  <a:pt x="7226735" y="437807"/>
                </a:cubicBezTo>
                <a:cubicBezTo>
                  <a:pt x="7187812" y="448532"/>
                  <a:pt x="7159402" y="452432"/>
                  <a:pt x="7208530" y="432577"/>
                </a:cubicBezTo>
                <a:cubicBezTo>
                  <a:pt x="7208530" y="432577"/>
                  <a:pt x="7297772" y="405237"/>
                  <a:pt x="7308010" y="402100"/>
                </a:cubicBezTo>
                <a:close/>
                <a:moveTo>
                  <a:pt x="9099374" y="401000"/>
                </a:moveTo>
                <a:lnTo>
                  <a:pt x="9057942" y="417497"/>
                </a:lnTo>
                <a:lnTo>
                  <a:pt x="9054888" y="418446"/>
                </a:lnTo>
                <a:lnTo>
                  <a:pt x="9017950" y="446063"/>
                </a:lnTo>
                <a:lnTo>
                  <a:pt x="9057382" y="431389"/>
                </a:lnTo>
                <a:close/>
                <a:moveTo>
                  <a:pt x="9041884" y="399702"/>
                </a:moveTo>
                <a:lnTo>
                  <a:pt x="9033436" y="400535"/>
                </a:lnTo>
                <a:cubicBezTo>
                  <a:pt x="9028817" y="401568"/>
                  <a:pt x="9024351" y="403877"/>
                  <a:pt x="9019660" y="409644"/>
                </a:cubicBezTo>
                <a:lnTo>
                  <a:pt x="9031108" y="407940"/>
                </a:lnTo>
                <a:close/>
                <a:moveTo>
                  <a:pt x="9000941" y="386009"/>
                </a:moveTo>
                <a:lnTo>
                  <a:pt x="8898601" y="425400"/>
                </a:lnTo>
                <a:cubicBezTo>
                  <a:pt x="8877866" y="432301"/>
                  <a:pt x="8829497" y="449687"/>
                  <a:pt x="8801387" y="459786"/>
                </a:cubicBezTo>
                <a:cubicBezTo>
                  <a:pt x="8776250" y="473073"/>
                  <a:pt x="8799859" y="468511"/>
                  <a:pt x="8814992" y="461652"/>
                </a:cubicBezTo>
                <a:lnTo>
                  <a:pt x="8970388" y="407691"/>
                </a:lnTo>
                <a:close/>
                <a:moveTo>
                  <a:pt x="7535596" y="348500"/>
                </a:moveTo>
                <a:lnTo>
                  <a:pt x="7514511" y="359500"/>
                </a:lnTo>
                <a:cubicBezTo>
                  <a:pt x="7486484" y="373516"/>
                  <a:pt x="7451688" y="389408"/>
                  <a:pt x="7424620" y="396914"/>
                </a:cubicBezTo>
                <a:cubicBezTo>
                  <a:pt x="7406574" y="401919"/>
                  <a:pt x="7391963" y="403193"/>
                  <a:pt x="7385080" y="397699"/>
                </a:cubicBezTo>
                <a:cubicBezTo>
                  <a:pt x="7385863" y="400260"/>
                  <a:pt x="7395443" y="396925"/>
                  <a:pt x="7409868" y="390630"/>
                </a:cubicBezTo>
                <a:lnTo>
                  <a:pt x="7449966" y="372142"/>
                </a:lnTo>
                <a:lnTo>
                  <a:pt x="7453158" y="372479"/>
                </a:lnTo>
                <a:lnTo>
                  <a:pt x="7454719" y="369951"/>
                </a:lnTo>
                <a:lnTo>
                  <a:pt x="7463722" y="365801"/>
                </a:lnTo>
                <a:lnTo>
                  <a:pt x="7492186" y="353798"/>
                </a:lnTo>
                <a:lnTo>
                  <a:pt x="7487824" y="356673"/>
                </a:lnTo>
                <a:cubicBezTo>
                  <a:pt x="7485961" y="360850"/>
                  <a:pt x="7507372" y="357030"/>
                  <a:pt x="7517980" y="354161"/>
                </a:cubicBezTo>
                <a:close/>
                <a:moveTo>
                  <a:pt x="7523062" y="340807"/>
                </a:moveTo>
                <a:lnTo>
                  <a:pt x="7522596" y="340974"/>
                </a:lnTo>
                <a:lnTo>
                  <a:pt x="7522936" y="340830"/>
                </a:lnTo>
                <a:close/>
                <a:moveTo>
                  <a:pt x="9126811" y="334266"/>
                </a:moveTo>
                <a:lnTo>
                  <a:pt x="9088713" y="350969"/>
                </a:lnTo>
                <a:lnTo>
                  <a:pt x="9062336" y="371902"/>
                </a:lnTo>
                <a:lnTo>
                  <a:pt x="9097101" y="357497"/>
                </a:lnTo>
                <a:lnTo>
                  <a:pt x="9114573" y="344142"/>
                </a:lnTo>
                <a:close/>
                <a:moveTo>
                  <a:pt x="9200222" y="332131"/>
                </a:moveTo>
                <a:cubicBezTo>
                  <a:pt x="9193141" y="333329"/>
                  <a:pt x="9182194" y="336728"/>
                  <a:pt x="9174379" y="340769"/>
                </a:cubicBezTo>
                <a:lnTo>
                  <a:pt x="9125175" y="362661"/>
                </a:lnTo>
                <a:lnTo>
                  <a:pt x="9106378" y="378763"/>
                </a:lnTo>
                <a:lnTo>
                  <a:pt x="9133151" y="368948"/>
                </a:lnTo>
                <a:cubicBezTo>
                  <a:pt x="9155429" y="359662"/>
                  <a:pt x="9176989" y="349792"/>
                  <a:pt x="9193483" y="341743"/>
                </a:cubicBezTo>
                <a:cubicBezTo>
                  <a:pt x="9197608" y="339732"/>
                  <a:pt x="9200680" y="338063"/>
                  <a:pt x="9202867" y="336702"/>
                </a:cubicBezTo>
                <a:cubicBezTo>
                  <a:pt x="9210520" y="331937"/>
                  <a:pt x="9207304" y="330933"/>
                  <a:pt x="9200222" y="332131"/>
                </a:cubicBezTo>
                <a:close/>
                <a:moveTo>
                  <a:pt x="6817612" y="327963"/>
                </a:moveTo>
                <a:cubicBezTo>
                  <a:pt x="6818578" y="334366"/>
                  <a:pt x="6818195" y="336916"/>
                  <a:pt x="6817062" y="337489"/>
                </a:cubicBezTo>
                <a:cubicBezTo>
                  <a:pt x="6815931" y="338062"/>
                  <a:pt x="6814051" y="336656"/>
                  <a:pt x="6812026" y="335140"/>
                </a:cubicBezTo>
                <a:cubicBezTo>
                  <a:pt x="6815034" y="331275"/>
                  <a:pt x="6817612" y="327963"/>
                  <a:pt x="6817612" y="327963"/>
                </a:cubicBezTo>
                <a:close/>
                <a:moveTo>
                  <a:pt x="9010781" y="311956"/>
                </a:moveTo>
                <a:cubicBezTo>
                  <a:pt x="8992299" y="316088"/>
                  <a:pt x="8972044" y="323376"/>
                  <a:pt x="8954181" y="332613"/>
                </a:cubicBezTo>
                <a:cubicBezTo>
                  <a:pt x="8973287" y="333589"/>
                  <a:pt x="8992920" y="321193"/>
                  <a:pt x="9010781" y="311956"/>
                </a:cubicBezTo>
                <a:close/>
                <a:moveTo>
                  <a:pt x="9033810" y="301746"/>
                </a:moveTo>
                <a:cubicBezTo>
                  <a:pt x="9031973" y="300826"/>
                  <a:pt x="9029290" y="300944"/>
                  <a:pt x="9028165" y="302327"/>
                </a:cubicBezTo>
                <a:cubicBezTo>
                  <a:pt x="9027600" y="303020"/>
                  <a:pt x="9027709" y="303683"/>
                  <a:pt x="9028187" y="304287"/>
                </a:cubicBezTo>
                <a:cubicBezTo>
                  <a:pt x="9028664" y="304892"/>
                  <a:pt x="9029514" y="305438"/>
                  <a:pt x="9030432" y="305898"/>
                </a:cubicBezTo>
                <a:cubicBezTo>
                  <a:pt x="9032271" y="306819"/>
                  <a:pt x="9034389" y="307393"/>
                  <a:pt x="9034389" y="307393"/>
                </a:cubicBezTo>
                <a:cubicBezTo>
                  <a:pt x="9036642" y="304625"/>
                  <a:pt x="9035648" y="302666"/>
                  <a:pt x="9033810" y="301746"/>
                </a:cubicBezTo>
                <a:close/>
                <a:moveTo>
                  <a:pt x="9975752" y="300767"/>
                </a:moveTo>
                <a:lnTo>
                  <a:pt x="9967180" y="306419"/>
                </a:lnTo>
                <a:cubicBezTo>
                  <a:pt x="9954180" y="314819"/>
                  <a:pt x="9947234" y="319566"/>
                  <a:pt x="9944462" y="321934"/>
                </a:cubicBezTo>
                <a:lnTo>
                  <a:pt x="9945424" y="322449"/>
                </a:lnTo>
                <a:lnTo>
                  <a:pt x="9898232" y="336556"/>
                </a:lnTo>
                <a:cubicBezTo>
                  <a:pt x="9865547" y="347871"/>
                  <a:pt x="9834252" y="360194"/>
                  <a:pt x="9803600" y="373392"/>
                </a:cubicBezTo>
                <a:lnTo>
                  <a:pt x="9782815" y="378715"/>
                </a:lnTo>
                <a:lnTo>
                  <a:pt x="9829536" y="353629"/>
                </a:lnTo>
                <a:lnTo>
                  <a:pt x="9863239" y="332305"/>
                </a:lnTo>
                <a:lnTo>
                  <a:pt x="9960744" y="304561"/>
                </a:lnTo>
                <a:close/>
                <a:moveTo>
                  <a:pt x="8086892" y="290666"/>
                </a:moveTo>
                <a:cubicBezTo>
                  <a:pt x="8088340" y="289331"/>
                  <a:pt x="8071582" y="295858"/>
                  <a:pt x="8064513" y="297984"/>
                </a:cubicBezTo>
                <a:lnTo>
                  <a:pt x="7939978" y="354647"/>
                </a:lnTo>
                <a:lnTo>
                  <a:pt x="7938871" y="360294"/>
                </a:lnTo>
                <a:lnTo>
                  <a:pt x="7960099" y="353178"/>
                </a:lnTo>
                <a:lnTo>
                  <a:pt x="8078342" y="295078"/>
                </a:lnTo>
                <a:cubicBezTo>
                  <a:pt x="8083906" y="292431"/>
                  <a:pt x="8086410" y="291112"/>
                  <a:pt x="8086892" y="290666"/>
                </a:cubicBezTo>
                <a:close/>
                <a:moveTo>
                  <a:pt x="7176940" y="288580"/>
                </a:moveTo>
                <a:lnTo>
                  <a:pt x="7170388" y="296485"/>
                </a:lnTo>
                <a:cubicBezTo>
                  <a:pt x="7160401" y="308309"/>
                  <a:pt x="7155141" y="314875"/>
                  <a:pt x="7153179" y="317948"/>
                </a:cubicBezTo>
                <a:lnTo>
                  <a:pt x="7154250" y="318159"/>
                </a:lnTo>
                <a:lnTo>
                  <a:pt x="7113218" y="345411"/>
                </a:lnTo>
                <a:cubicBezTo>
                  <a:pt x="7085252" y="365760"/>
                  <a:pt x="7058907" y="386671"/>
                  <a:pt x="7033432" y="408231"/>
                </a:cubicBezTo>
                <a:lnTo>
                  <a:pt x="7015102" y="419380"/>
                </a:lnTo>
                <a:lnTo>
                  <a:pt x="7052483" y="381765"/>
                </a:lnTo>
                <a:lnTo>
                  <a:pt x="7078506" y="351543"/>
                </a:lnTo>
                <a:lnTo>
                  <a:pt x="7163691" y="296584"/>
                </a:lnTo>
                <a:close/>
                <a:moveTo>
                  <a:pt x="10117881" y="266537"/>
                </a:moveTo>
                <a:lnTo>
                  <a:pt x="10107730" y="273551"/>
                </a:lnTo>
                <a:lnTo>
                  <a:pt x="10098854" y="278886"/>
                </a:lnTo>
                <a:lnTo>
                  <a:pt x="10017322" y="301337"/>
                </a:lnTo>
                <a:lnTo>
                  <a:pt x="10024648" y="296433"/>
                </a:lnTo>
                <a:lnTo>
                  <a:pt x="10040290" y="284451"/>
                </a:lnTo>
                <a:lnTo>
                  <a:pt x="10078120" y="274887"/>
                </a:lnTo>
                <a:close/>
                <a:moveTo>
                  <a:pt x="7051096" y="243907"/>
                </a:moveTo>
                <a:lnTo>
                  <a:pt x="7048519" y="249346"/>
                </a:lnTo>
                <a:lnTo>
                  <a:pt x="7046837" y="251748"/>
                </a:lnTo>
                <a:lnTo>
                  <a:pt x="7027876" y="265584"/>
                </a:lnTo>
                <a:cubicBezTo>
                  <a:pt x="7003974" y="280745"/>
                  <a:pt x="6971223" y="297023"/>
                  <a:pt x="6960886" y="305013"/>
                </a:cubicBezTo>
                <a:lnTo>
                  <a:pt x="6907473" y="344883"/>
                </a:lnTo>
                <a:lnTo>
                  <a:pt x="6946496" y="304964"/>
                </a:lnTo>
                <a:lnTo>
                  <a:pt x="6952683" y="301494"/>
                </a:lnTo>
                <a:cubicBezTo>
                  <a:pt x="6964421" y="294662"/>
                  <a:pt x="6977730" y="286604"/>
                  <a:pt x="6994468" y="275978"/>
                </a:cubicBezTo>
                <a:cubicBezTo>
                  <a:pt x="7000938" y="272958"/>
                  <a:pt x="7041664" y="246431"/>
                  <a:pt x="7051096" y="243907"/>
                </a:cubicBezTo>
                <a:close/>
                <a:moveTo>
                  <a:pt x="7898447" y="239022"/>
                </a:moveTo>
                <a:lnTo>
                  <a:pt x="7879558" y="247648"/>
                </a:lnTo>
                <a:lnTo>
                  <a:pt x="7869514" y="251822"/>
                </a:lnTo>
                <a:lnTo>
                  <a:pt x="7892942" y="245324"/>
                </a:lnTo>
                <a:close/>
                <a:moveTo>
                  <a:pt x="9620546" y="233704"/>
                </a:moveTo>
                <a:cubicBezTo>
                  <a:pt x="9619605" y="240110"/>
                  <a:pt x="9618495" y="242438"/>
                  <a:pt x="9617244" y="242656"/>
                </a:cubicBezTo>
                <a:cubicBezTo>
                  <a:pt x="9615995" y="242874"/>
                  <a:pt x="9614606" y="240981"/>
                  <a:pt x="9613112" y="238941"/>
                </a:cubicBezTo>
                <a:cubicBezTo>
                  <a:pt x="9617115" y="236120"/>
                  <a:pt x="9620546" y="233704"/>
                  <a:pt x="9620546" y="233704"/>
                </a:cubicBezTo>
                <a:close/>
                <a:moveTo>
                  <a:pt x="9868392" y="221352"/>
                </a:moveTo>
                <a:lnTo>
                  <a:pt x="9864342" y="225804"/>
                </a:lnTo>
                <a:lnTo>
                  <a:pt x="9862034" y="227612"/>
                </a:lnTo>
                <a:lnTo>
                  <a:pt x="9839862" y="235320"/>
                </a:lnTo>
                <a:cubicBezTo>
                  <a:pt x="9812580" y="242857"/>
                  <a:pt x="9776507" y="248882"/>
                  <a:pt x="9764288" y="253511"/>
                </a:cubicBezTo>
                <a:lnTo>
                  <a:pt x="9701574" y="276081"/>
                </a:lnTo>
                <a:lnTo>
                  <a:pt x="9750537" y="249270"/>
                </a:lnTo>
                <a:lnTo>
                  <a:pt x="9757468" y="247754"/>
                </a:lnTo>
                <a:cubicBezTo>
                  <a:pt x="9770687" y="244641"/>
                  <a:pt x="9785768" y="240811"/>
                  <a:pt x="9804875" y="235526"/>
                </a:cubicBezTo>
                <a:cubicBezTo>
                  <a:pt x="9811944" y="234522"/>
                  <a:pt x="9858635" y="221018"/>
                  <a:pt x="9868392" y="221352"/>
                </a:cubicBezTo>
                <a:close/>
                <a:moveTo>
                  <a:pt x="6755795" y="219301"/>
                </a:moveTo>
                <a:cubicBezTo>
                  <a:pt x="6756838" y="221651"/>
                  <a:pt x="6756164" y="223304"/>
                  <a:pt x="6755229" y="224368"/>
                </a:cubicBezTo>
                <a:cubicBezTo>
                  <a:pt x="6754296" y="225432"/>
                  <a:pt x="6753101" y="225909"/>
                  <a:pt x="6753101" y="225909"/>
                </a:cubicBezTo>
                <a:cubicBezTo>
                  <a:pt x="6751020" y="221206"/>
                  <a:pt x="6755795" y="219301"/>
                  <a:pt x="6755795" y="219301"/>
                </a:cubicBezTo>
                <a:close/>
                <a:moveTo>
                  <a:pt x="6877019" y="215165"/>
                </a:moveTo>
                <a:cubicBezTo>
                  <a:pt x="6877150" y="216027"/>
                  <a:pt x="6876460" y="217354"/>
                  <a:pt x="6875130" y="219030"/>
                </a:cubicBezTo>
                <a:cubicBezTo>
                  <a:pt x="6873800" y="220707"/>
                  <a:pt x="6871830" y="222734"/>
                  <a:pt x="6869398" y="224995"/>
                </a:cubicBezTo>
                <a:cubicBezTo>
                  <a:pt x="6854804" y="238563"/>
                  <a:pt x="6823594" y="260581"/>
                  <a:pt x="6814433" y="266176"/>
                </a:cubicBezTo>
                <a:lnTo>
                  <a:pt x="6813405" y="266876"/>
                </a:lnTo>
                <a:lnTo>
                  <a:pt x="6856929" y="221452"/>
                </a:lnTo>
                <a:lnTo>
                  <a:pt x="6869900" y="215528"/>
                </a:lnTo>
                <a:cubicBezTo>
                  <a:pt x="6874059" y="214042"/>
                  <a:pt x="6876797" y="213687"/>
                  <a:pt x="6877019" y="215165"/>
                </a:cubicBezTo>
                <a:close/>
                <a:moveTo>
                  <a:pt x="7302922" y="214408"/>
                </a:moveTo>
                <a:lnTo>
                  <a:pt x="7295254" y="224077"/>
                </a:lnTo>
                <a:lnTo>
                  <a:pt x="7288320" y="231767"/>
                </a:lnTo>
                <a:lnTo>
                  <a:pt x="7216871" y="277008"/>
                </a:lnTo>
                <a:lnTo>
                  <a:pt x="7222450" y="270182"/>
                </a:lnTo>
                <a:lnTo>
                  <a:pt x="7233920" y="254161"/>
                </a:lnTo>
                <a:lnTo>
                  <a:pt x="7267321" y="233986"/>
                </a:lnTo>
                <a:close/>
                <a:moveTo>
                  <a:pt x="6828401" y="212934"/>
                </a:moveTo>
                <a:cubicBezTo>
                  <a:pt x="6839027" y="207311"/>
                  <a:pt x="6835027" y="214673"/>
                  <a:pt x="6826473" y="225636"/>
                </a:cubicBezTo>
                <a:lnTo>
                  <a:pt x="6818766" y="234680"/>
                </a:lnTo>
                <a:lnTo>
                  <a:pt x="6808081" y="241109"/>
                </a:lnTo>
                <a:lnTo>
                  <a:pt x="6793947" y="249924"/>
                </a:lnTo>
                <a:lnTo>
                  <a:pt x="6798015" y="244942"/>
                </a:lnTo>
                <a:cubicBezTo>
                  <a:pt x="6808200" y="232637"/>
                  <a:pt x="6819775" y="219372"/>
                  <a:pt x="6828401" y="212934"/>
                </a:cubicBezTo>
                <a:close/>
                <a:moveTo>
                  <a:pt x="6763492" y="210234"/>
                </a:moveTo>
                <a:lnTo>
                  <a:pt x="6763080" y="216372"/>
                </a:lnTo>
                <a:lnTo>
                  <a:pt x="6761819" y="217463"/>
                </a:lnTo>
                <a:lnTo>
                  <a:pt x="6762505" y="217698"/>
                </a:lnTo>
                <a:lnTo>
                  <a:pt x="6755795" y="219301"/>
                </a:lnTo>
                <a:cubicBezTo>
                  <a:pt x="6758714" y="212141"/>
                  <a:pt x="6760061" y="208836"/>
                  <a:pt x="6763492" y="210234"/>
                </a:cubicBezTo>
                <a:close/>
                <a:moveTo>
                  <a:pt x="8031895" y="197918"/>
                </a:moveTo>
                <a:lnTo>
                  <a:pt x="8002968" y="214012"/>
                </a:lnTo>
                <a:lnTo>
                  <a:pt x="7920769" y="249301"/>
                </a:lnTo>
                <a:lnTo>
                  <a:pt x="7751034" y="296785"/>
                </a:lnTo>
                <a:cubicBezTo>
                  <a:pt x="7742259" y="299475"/>
                  <a:pt x="7608892" y="349938"/>
                  <a:pt x="7611841" y="328226"/>
                </a:cubicBezTo>
                <a:lnTo>
                  <a:pt x="7625151" y="319900"/>
                </a:lnTo>
                <a:lnTo>
                  <a:pt x="7801487" y="265413"/>
                </a:lnTo>
                <a:lnTo>
                  <a:pt x="7843321" y="252572"/>
                </a:lnTo>
                <a:lnTo>
                  <a:pt x="7897051" y="238143"/>
                </a:lnTo>
                <a:cubicBezTo>
                  <a:pt x="7914793" y="233459"/>
                  <a:pt x="7930814" y="229226"/>
                  <a:pt x="7944087" y="225646"/>
                </a:cubicBezTo>
                <a:lnTo>
                  <a:pt x="7955723" y="222382"/>
                </a:lnTo>
                <a:lnTo>
                  <a:pt x="7954976" y="225322"/>
                </a:lnTo>
                <a:lnTo>
                  <a:pt x="7970398" y="218264"/>
                </a:lnTo>
                <a:lnTo>
                  <a:pt x="7974660" y="217069"/>
                </a:lnTo>
                <a:close/>
                <a:moveTo>
                  <a:pt x="8550221" y="168626"/>
                </a:moveTo>
                <a:lnTo>
                  <a:pt x="8544122" y="172960"/>
                </a:lnTo>
                <a:lnTo>
                  <a:pt x="8528832" y="184249"/>
                </a:lnTo>
                <a:lnTo>
                  <a:pt x="8507191" y="190484"/>
                </a:lnTo>
                <a:lnTo>
                  <a:pt x="8431984" y="214896"/>
                </a:lnTo>
                <a:lnTo>
                  <a:pt x="8441204" y="209646"/>
                </a:lnTo>
                <a:lnTo>
                  <a:pt x="8465285" y="193284"/>
                </a:lnTo>
                <a:lnTo>
                  <a:pt x="8538844" y="171603"/>
                </a:lnTo>
                <a:close/>
                <a:moveTo>
                  <a:pt x="6706518" y="147187"/>
                </a:moveTo>
                <a:lnTo>
                  <a:pt x="6703119" y="149701"/>
                </a:lnTo>
                <a:lnTo>
                  <a:pt x="6702992" y="148478"/>
                </a:lnTo>
                <a:cubicBezTo>
                  <a:pt x="6703554" y="147101"/>
                  <a:pt x="6704805" y="146487"/>
                  <a:pt x="6706518" y="147187"/>
                </a:cubicBezTo>
                <a:close/>
                <a:moveTo>
                  <a:pt x="8658156" y="141715"/>
                </a:moveTo>
                <a:lnTo>
                  <a:pt x="8650969" y="147091"/>
                </a:lnTo>
                <a:lnTo>
                  <a:pt x="8645395" y="150675"/>
                </a:lnTo>
                <a:lnTo>
                  <a:pt x="8583242" y="168578"/>
                </a:lnTo>
                <a:lnTo>
                  <a:pt x="8588205" y="164993"/>
                </a:lnTo>
                <a:lnTo>
                  <a:pt x="8599143" y="155821"/>
                </a:lnTo>
                <a:lnTo>
                  <a:pt x="8627823" y="148318"/>
                </a:lnTo>
                <a:close/>
                <a:moveTo>
                  <a:pt x="9703336" y="141392"/>
                </a:moveTo>
                <a:cubicBezTo>
                  <a:pt x="9707749" y="141182"/>
                  <a:pt x="9710469" y="141641"/>
                  <a:pt x="9710251" y="143119"/>
                </a:cubicBezTo>
                <a:cubicBezTo>
                  <a:pt x="9710126" y="143981"/>
                  <a:pt x="9709080" y="145050"/>
                  <a:pt x="9707318" y="146267"/>
                </a:cubicBezTo>
                <a:cubicBezTo>
                  <a:pt x="9705558" y="147482"/>
                  <a:pt x="9703081" y="148847"/>
                  <a:pt x="9700097" y="150302"/>
                </a:cubicBezTo>
                <a:cubicBezTo>
                  <a:pt x="9682183" y="159026"/>
                  <a:pt x="9645908" y="170992"/>
                  <a:pt x="9635515" y="173674"/>
                </a:cubicBezTo>
                <a:lnTo>
                  <a:pt x="9634329" y="174042"/>
                </a:lnTo>
                <a:lnTo>
                  <a:pt x="9689202" y="143277"/>
                </a:lnTo>
                <a:close/>
                <a:moveTo>
                  <a:pt x="9664395" y="126814"/>
                </a:moveTo>
                <a:cubicBezTo>
                  <a:pt x="9676199" y="124533"/>
                  <a:pt x="9670227" y="130409"/>
                  <a:pt x="9658848" y="138402"/>
                </a:cubicBezTo>
                <a:lnTo>
                  <a:pt x="9648841" y="144807"/>
                </a:lnTo>
                <a:lnTo>
                  <a:pt x="9636745" y="147844"/>
                </a:lnTo>
                <a:lnTo>
                  <a:pt x="9620657" y="152156"/>
                </a:lnTo>
                <a:lnTo>
                  <a:pt x="9626000" y="148576"/>
                </a:lnTo>
                <a:cubicBezTo>
                  <a:pt x="9639328" y="139773"/>
                  <a:pt x="9654268" y="130459"/>
                  <a:pt x="9664395" y="126814"/>
                </a:cubicBezTo>
                <a:close/>
                <a:moveTo>
                  <a:pt x="8257104" y="122438"/>
                </a:moveTo>
                <a:lnTo>
                  <a:pt x="8257732" y="124559"/>
                </a:lnTo>
                <a:cubicBezTo>
                  <a:pt x="8248042" y="127492"/>
                  <a:pt x="8230683" y="131813"/>
                  <a:pt x="8230683" y="131813"/>
                </a:cubicBezTo>
                <a:cubicBezTo>
                  <a:pt x="8227844" y="142923"/>
                  <a:pt x="8248036" y="131967"/>
                  <a:pt x="8248036" y="131967"/>
                </a:cubicBezTo>
                <a:cubicBezTo>
                  <a:pt x="8260546" y="132096"/>
                  <a:pt x="8305343" y="129909"/>
                  <a:pt x="8302924" y="127287"/>
                </a:cubicBezTo>
                <a:cubicBezTo>
                  <a:pt x="8307754" y="137008"/>
                  <a:pt x="8283136" y="137935"/>
                  <a:pt x="8262952" y="143670"/>
                </a:cubicBezTo>
                <a:cubicBezTo>
                  <a:pt x="8253564" y="147489"/>
                  <a:pt x="8220332" y="159051"/>
                  <a:pt x="8218946" y="163148"/>
                </a:cubicBezTo>
                <a:lnTo>
                  <a:pt x="8226295" y="163830"/>
                </a:lnTo>
                <a:lnTo>
                  <a:pt x="7992094" y="229348"/>
                </a:lnTo>
                <a:lnTo>
                  <a:pt x="8086900" y="181670"/>
                </a:lnTo>
                <a:lnTo>
                  <a:pt x="8095357" y="176684"/>
                </a:lnTo>
                <a:lnTo>
                  <a:pt x="8144848" y="160123"/>
                </a:lnTo>
                <a:close/>
                <a:moveTo>
                  <a:pt x="8262982" y="120547"/>
                </a:moveTo>
                <a:cubicBezTo>
                  <a:pt x="8262976" y="125396"/>
                  <a:pt x="8262369" y="127164"/>
                  <a:pt x="8261408" y="127337"/>
                </a:cubicBezTo>
                <a:cubicBezTo>
                  <a:pt x="8260452" y="127511"/>
                  <a:pt x="8259140" y="126089"/>
                  <a:pt x="8257732" y="124559"/>
                </a:cubicBezTo>
                <a:cubicBezTo>
                  <a:pt x="8260558" y="122400"/>
                  <a:pt x="8262982" y="120547"/>
                  <a:pt x="8262982" y="120547"/>
                </a:cubicBezTo>
                <a:close/>
                <a:moveTo>
                  <a:pt x="9593087" y="111741"/>
                </a:moveTo>
                <a:cubicBezTo>
                  <a:pt x="9593399" y="114294"/>
                  <a:pt x="9592273" y="115678"/>
                  <a:pt x="9591068" y="116423"/>
                </a:cubicBezTo>
                <a:cubicBezTo>
                  <a:pt x="9589865" y="117169"/>
                  <a:pt x="9588583" y="117277"/>
                  <a:pt x="9588583" y="117277"/>
                </a:cubicBezTo>
                <a:cubicBezTo>
                  <a:pt x="9587963" y="112171"/>
                  <a:pt x="9593087" y="111741"/>
                  <a:pt x="9593087" y="111741"/>
                </a:cubicBezTo>
                <a:close/>
                <a:moveTo>
                  <a:pt x="9603092" y="105313"/>
                </a:moveTo>
                <a:lnTo>
                  <a:pt x="9600909" y="111063"/>
                </a:lnTo>
                <a:lnTo>
                  <a:pt x="9599384" y="111739"/>
                </a:lnTo>
                <a:lnTo>
                  <a:pt x="9599973" y="112163"/>
                </a:lnTo>
                <a:lnTo>
                  <a:pt x="9593087" y="111741"/>
                </a:lnTo>
                <a:cubicBezTo>
                  <a:pt x="9597966" y="105743"/>
                  <a:pt x="9600218" y="102975"/>
                  <a:pt x="9603092" y="105313"/>
                </a:cubicBezTo>
                <a:close/>
                <a:moveTo>
                  <a:pt x="9566970" y="28396"/>
                </a:moveTo>
                <a:lnTo>
                  <a:pt x="9562984" y="29810"/>
                </a:lnTo>
                <a:lnTo>
                  <a:pt x="9563220" y="28603"/>
                </a:lnTo>
                <a:cubicBezTo>
                  <a:pt x="9564159" y="27450"/>
                  <a:pt x="9565534" y="27227"/>
                  <a:pt x="9566970" y="28396"/>
                </a:cubicBezTo>
                <a:close/>
                <a:moveTo>
                  <a:pt x="9719056" y="12"/>
                </a:moveTo>
                <a:cubicBezTo>
                  <a:pt x="9724890" y="408"/>
                  <a:pt x="9710480" y="10968"/>
                  <a:pt x="9691628" y="20935"/>
                </a:cubicBezTo>
                <a:cubicBezTo>
                  <a:pt x="9681999" y="26900"/>
                  <a:pt x="9678648" y="24174"/>
                  <a:pt x="9661886" y="38906"/>
                </a:cubicBezTo>
                <a:cubicBezTo>
                  <a:pt x="9643744" y="67081"/>
                  <a:pt x="9593370" y="92804"/>
                  <a:pt x="9553248" y="117666"/>
                </a:cubicBezTo>
                <a:cubicBezTo>
                  <a:pt x="9447682" y="180909"/>
                  <a:pt x="9339724" y="237796"/>
                  <a:pt x="9230305" y="288896"/>
                </a:cubicBezTo>
                <a:lnTo>
                  <a:pt x="9163807" y="318048"/>
                </a:lnTo>
                <a:lnTo>
                  <a:pt x="9163486" y="318365"/>
                </a:lnTo>
                <a:lnTo>
                  <a:pt x="9150009" y="335574"/>
                </a:lnTo>
                <a:lnTo>
                  <a:pt x="9193145" y="317700"/>
                </a:lnTo>
                <a:cubicBezTo>
                  <a:pt x="9329860" y="253346"/>
                  <a:pt x="9457473" y="181591"/>
                  <a:pt x="9588583" y="117277"/>
                </a:cubicBezTo>
                <a:cubicBezTo>
                  <a:pt x="9487077" y="187271"/>
                  <a:pt x="9375693" y="257665"/>
                  <a:pt x="9256592" y="307214"/>
                </a:cubicBezTo>
                <a:cubicBezTo>
                  <a:pt x="9250612" y="307716"/>
                  <a:pt x="9240983" y="313683"/>
                  <a:pt x="9230978" y="320111"/>
                </a:cubicBezTo>
                <a:cubicBezTo>
                  <a:pt x="9464230" y="173286"/>
                  <a:pt x="9196497" y="320428"/>
                  <a:pt x="9219345" y="334413"/>
                </a:cubicBezTo>
                <a:cubicBezTo>
                  <a:pt x="9225092" y="339089"/>
                  <a:pt x="9302707" y="292595"/>
                  <a:pt x="9317463" y="286197"/>
                </a:cubicBezTo>
                <a:cubicBezTo>
                  <a:pt x="9407583" y="236073"/>
                  <a:pt x="9513311" y="179480"/>
                  <a:pt x="9601180" y="132124"/>
                </a:cubicBezTo>
                <a:cubicBezTo>
                  <a:pt x="9509678" y="195690"/>
                  <a:pt x="9421187" y="237940"/>
                  <a:pt x="9336569" y="287171"/>
                </a:cubicBezTo>
                <a:cubicBezTo>
                  <a:pt x="9328569" y="285264"/>
                  <a:pt x="9323689" y="291261"/>
                  <a:pt x="9319185" y="296797"/>
                </a:cubicBezTo>
                <a:cubicBezTo>
                  <a:pt x="9335664" y="301003"/>
                  <a:pt x="9271687" y="324859"/>
                  <a:pt x="9253826" y="334097"/>
                </a:cubicBezTo>
                <a:cubicBezTo>
                  <a:pt x="9206080" y="356590"/>
                  <a:pt x="9157958" y="379545"/>
                  <a:pt x="9109591" y="396933"/>
                </a:cubicBezTo>
                <a:lnTo>
                  <a:pt x="9107818" y="397637"/>
                </a:lnTo>
                <a:lnTo>
                  <a:pt x="9079728" y="423073"/>
                </a:lnTo>
                <a:lnTo>
                  <a:pt x="9110464" y="411636"/>
                </a:lnTo>
                <a:lnTo>
                  <a:pt x="9114036" y="410076"/>
                </a:lnTo>
                <a:lnTo>
                  <a:pt x="9135905" y="393470"/>
                </a:lnTo>
                <a:lnTo>
                  <a:pt x="9119375" y="407745"/>
                </a:lnTo>
                <a:lnTo>
                  <a:pt x="9258423" y="347036"/>
                </a:lnTo>
                <a:cubicBezTo>
                  <a:pt x="9391783" y="279955"/>
                  <a:pt x="9483534" y="221956"/>
                  <a:pt x="9597263" y="167270"/>
                </a:cubicBezTo>
                <a:lnTo>
                  <a:pt x="9602408" y="164091"/>
                </a:lnTo>
                <a:lnTo>
                  <a:pt x="9605144" y="164332"/>
                </a:lnTo>
                <a:lnTo>
                  <a:pt x="9624230" y="160559"/>
                </a:lnTo>
                <a:lnTo>
                  <a:pt x="9620871" y="162708"/>
                </a:lnTo>
                <a:cubicBezTo>
                  <a:pt x="9505760" y="230836"/>
                  <a:pt x="9388629" y="296554"/>
                  <a:pt x="9272647" y="354008"/>
                </a:cubicBezTo>
                <a:lnTo>
                  <a:pt x="9179963" y="393770"/>
                </a:lnTo>
                <a:lnTo>
                  <a:pt x="9175736" y="397573"/>
                </a:lnTo>
                <a:lnTo>
                  <a:pt x="9166953" y="401125"/>
                </a:lnTo>
                <a:lnTo>
                  <a:pt x="9155325" y="406052"/>
                </a:lnTo>
                <a:lnTo>
                  <a:pt x="9158731" y="402839"/>
                </a:lnTo>
                <a:lnTo>
                  <a:pt x="9159466" y="402253"/>
                </a:lnTo>
                <a:lnTo>
                  <a:pt x="9097718" y="426448"/>
                </a:lnTo>
                <a:lnTo>
                  <a:pt x="9056517" y="462031"/>
                </a:lnTo>
                <a:lnTo>
                  <a:pt x="9110500" y="441815"/>
                </a:lnTo>
                <a:lnTo>
                  <a:pt x="9140291" y="419712"/>
                </a:lnTo>
                <a:lnTo>
                  <a:pt x="9143626" y="416813"/>
                </a:lnTo>
                <a:lnTo>
                  <a:pt x="9145812" y="416691"/>
                </a:lnTo>
                <a:lnTo>
                  <a:pt x="9159888" y="411831"/>
                </a:lnTo>
                <a:lnTo>
                  <a:pt x="9157725" y="413779"/>
                </a:lnTo>
                <a:lnTo>
                  <a:pt x="9135064" y="432050"/>
                </a:lnTo>
                <a:lnTo>
                  <a:pt x="9184261" y="409867"/>
                </a:lnTo>
                <a:lnTo>
                  <a:pt x="9206870" y="392033"/>
                </a:lnTo>
                <a:lnTo>
                  <a:pt x="9217485" y="389102"/>
                </a:lnTo>
                <a:cubicBezTo>
                  <a:pt x="9220881" y="388466"/>
                  <a:pt x="9223100" y="388504"/>
                  <a:pt x="9223244" y="389614"/>
                </a:cubicBezTo>
                <a:cubicBezTo>
                  <a:pt x="9223327" y="390263"/>
                  <a:pt x="9222737" y="391160"/>
                  <a:pt x="9221623" y="392247"/>
                </a:cubicBezTo>
                <a:lnTo>
                  <a:pt x="9219313" y="394062"/>
                </a:lnTo>
                <a:lnTo>
                  <a:pt x="9254913" y="378010"/>
                </a:lnTo>
                <a:cubicBezTo>
                  <a:pt x="9297908" y="357688"/>
                  <a:pt x="9341435" y="335979"/>
                  <a:pt x="9385369" y="312302"/>
                </a:cubicBezTo>
                <a:cubicBezTo>
                  <a:pt x="9456553" y="273224"/>
                  <a:pt x="9531016" y="231830"/>
                  <a:pt x="9605807" y="190033"/>
                </a:cubicBezTo>
                <a:lnTo>
                  <a:pt x="9606638" y="189567"/>
                </a:lnTo>
                <a:lnTo>
                  <a:pt x="9629007" y="182318"/>
                </a:lnTo>
                <a:cubicBezTo>
                  <a:pt x="9635958" y="179823"/>
                  <a:pt x="9640005" y="178022"/>
                  <a:pt x="9638505" y="177753"/>
                </a:cubicBezTo>
                <a:cubicBezTo>
                  <a:pt x="9647064" y="182328"/>
                  <a:pt x="9648316" y="198235"/>
                  <a:pt x="9635327" y="195897"/>
                </a:cubicBezTo>
                <a:cubicBezTo>
                  <a:pt x="9654312" y="199314"/>
                  <a:pt x="9631896" y="198313"/>
                  <a:pt x="9659184" y="190581"/>
                </a:cubicBezTo>
                <a:cubicBezTo>
                  <a:pt x="9694897" y="181328"/>
                  <a:pt x="9673736" y="196236"/>
                  <a:pt x="9673736" y="196236"/>
                </a:cubicBezTo>
                <a:cubicBezTo>
                  <a:pt x="9659438" y="206308"/>
                  <a:pt x="9617157" y="214882"/>
                  <a:pt x="9610294" y="219717"/>
                </a:cubicBezTo>
                <a:cubicBezTo>
                  <a:pt x="9610294" y="219717"/>
                  <a:pt x="9611989" y="229127"/>
                  <a:pt x="9613112" y="238941"/>
                </a:cubicBezTo>
                <a:cubicBezTo>
                  <a:pt x="9600253" y="242696"/>
                  <a:pt x="9577397" y="248192"/>
                  <a:pt x="9577397" y="248192"/>
                </a:cubicBezTo>
                <a:cubicBezTo>
                  <a:pt x="9571656" y="262839"/>
                  <a:pt x="9599384" y="248609"/>
                  <a:pt x="9599384" y="248609"/>
                </a:cubicBezTo>
                <a:cubicBezTo>
                  <a:pt x="9615233" y="248933"/>
                  <a:pt x="9672494" y="246596"/>
                  <a:pt x="9669929" y="243099"/>
                </a:cubicBezTo>
                <a:cubicBezTo>
                  <a:pt x="9674189" y="256006"/>
                  <a:pt x="9642775" y="256927"/>
                  <a:pt x="9616058" y="264257"/>
                </a:cubicBezTo>
                <a:cubicBezTo>
                  <a:pt x="9599196" y="270833"/>
                  <a:pt x="9525902" y="295070"/>
                  <a:pt x="9570600" y="290977"/>
                </a:cubicBezTo>
                <a:cubicBezTo>
                  <a:pt x="9590025" y="287897"/>
                  <a:pt x="9607314" y="281906"/>
                  <a:pt x="9630170" y="276409"/>
                </a:cubicBezTo>
                <a:cubicBezTo>
                  <a:pt x="9651741" y="270935"/>
                  <a:pt x="9668669" y="266963"/>
                  <a:pt x="9683122" y="263757"/>
                </a:cubicBezTo>
                <a:lnTo>
                  <a:pt x="9716848" y="256609"/>
                </a:lnTo>
                <a:lnTo>
                  <a:pt x="9707565" y="261599"/>
                </a:lnTo>
                <a:lnTo>
                  <a:pt x="9641660" y="300345"/>
                </a:lnTo>
                <a:lnTo>
                  <a:pt x="9605390" y="315956"/>
                </a:lnTo>
                <a:cubicBezTo>
                  <a:pt x="9581885" y="324118"/>
                  <a:pt x="9592563" y="322120"/>
                  <a:pt x="9609327" y="319258"/>
                </a:cubicBezTo>
                <a:lnTo>
                  <a:pt x="9609544" y="319226"/>
                </a:lnTo>
                <a:lnTo>
                  <a:pt x="9606698" y="320899"/>
                </a:lnTo>
                <a:cubicBezTo>
                  <a:pt x="9572401" y="340436"/>
                  <a:pt x="9536808" y="359975"/>
                  <a:pt x="9498064" y="380208"/>
                </a:cubicBezTo>
                <a:cubicBezTo>
                  <a:pt x="9495435" y="383438"/>
                  <a:pt x="9455067" y="402733"/>
                  <a:pt x="9460814" y="407409"/>
                </a:cubicBezTo>
                <a:cubicBezTo>
                  <a:pt x="9467042" y="412474"/>
                  <a:pt x="9513440" y="378917"/>
                  <a:pt x="9523548" y="373340"/>
                </a:cubicBezTo>
                <a:lnTo>
                  <a:pt x="9627339" y="316659"/>
                </a:lnTo>
                <a:lnTo>
                  <a:pt x="9635529" y="315477"/>
                </a:lnTo>
                <a:cubicBezTo>
                  <a:pt x="9643443" y="314777"/>
                  <a:pt x="9649369" y="315021"/>
                  <a:pt x="9649793" y="317374"/>
                </a:cubicBezTo>
                <a:cubicBezTo>
                  <a:pt x="9655345" y="324950"/>
                  <a:pt x="9508623" y="367331"/>
                  <a:pt x="9560315" y="364497"/>
                </a:cubicBezTo>
                <a:cubicBezTo>
                  <a:pt x="9573745" y="360339"/>
                  <a:pt x="9659604" y="337856"/>
                  <a:pt x="9664729" y="344849"/>
                </a:cubicBezTo>
                <a:cubicBezTo>
                  <a:pt x="9667720" y="348928"/>
                  <a:pt x="9650244" y="377145"/>
                  <a:pt x="9653675" y="374728"/>
                </a:cubicBezTo>
                <a:cubicBezTo>
                  <a:pt x="9650244" y="377145"/>
                  <a:pt x="9646812" y="379564"/>
                  <a:pt x="9643379" y="381979"/>
                </a:cubicBezTo>
                <a:cubicBezTo>
                  <a:pt x="9659229" y="382304"/>
                  <a:pt x="9716236" y="364239"/>
                  <a:pt x="9671790" y="384060"/>
                </a:cubicBezTo>
                <a:cubicBezTo>
                  <a:pt x="9620778" y="403202"/>
                  <a:pt x="9691641" y="381563"/>
                  <a:pt x="9717930" y="373650"/>
                </a:cubicBezTo>
                <a:lnTo>
                  <a:pt x="9723962" y="371933"/>
                </a:lnTo>
                <a:lnTo>
                  <a:pt x="9573791" y="456377"/>
                </a:lnTo>
                <a:cubicBezTo>
                  <a:pt x="9561536" y="465575"/>
                  <a:pt x="9537398" y="483506"/>
                  <a:pt x="9570389" y="467410"/>
                </a:cubicBezTo>
                <a:cubicBezTo>
                  <a:pt x="9612635" y="445809"/>
                  <a:pt x="9651903" y="421017"/>
                  <a:pt x="9695146" y="404060"/>
                </a:cubicBezTo>
                <a:cubicBezTo>
                  <a:pt x="9679355" y="416132"/>
                  <a:pt x="9663218" y="426676"/>
                  <a:pt x="9646898" y="436450"/>
                </a:cubicBezTo>
                <a:lnTo>
                  <a:pt x="9609794" y="457331"/>
                </a:lnTo>
                <a:lnTo>
                  <a:pt x="9603245" y="459736"/>
                </a:lnTo>
                <a:cubicBezTo>
                  <a:pt x="9586420" y="466065"/>
                  <a:pt x="9578515" y="469922"/>
                  <a:pt x="9576162" y="472201"/>
                </a:cubicBezTo>
                <a:lnTo>
                  <a:pt x="9580002" y="474053"/>
                </a:lnTo>
                <a:lnTo>
                  <a:pt x="9548137" y="491906"/>
                </a:lnTo>
                <a:cubicBezTo>
                  <a:pt x="9531758" y="501631"/>
                  <a:pt x="9515531" y="512100"/>
                  <a:pt x="9499622" y="524075"/>
                </a:cubicBezTo>
                <a:cubicBezTo>
                  <a:pt x="9490522" y="516672"/>
                  <a:pt x="9493113" y="537947"/>
                  <a:pt x="9499622" y="524075"/>
                </a:cubicBezTo>
                <a:lnTo>
                  <a:pt x="9531050" y="507956"/>
                </a:lnTo>
                <a:lnTo>
                  <a:pt x="9596454" y="474410"/>
                </a:lnTo>
                <a:lnTo>
                  <a:pt x="9601711" y="474114"/>
                </a:lnTo>
                <a:cubicBezTo>
                  <a:pt x="9608089" y="473666"/>
                  <a:pt x="9613285" y="473431"/>
                  <a:pt x="9613925" y="474305"/>
                </a:cubicBezTo>
                <a:cubicBezTo>
                  <a:pt x="9616488" y="477801"/>
                  <a:pt x="9546624" y="499621"/>
                  <a:pt x="9532325" y="509693"/>
                </a:cubicBezTo>
                <a:cubicBezTo>
                  <a:pt x="9558171" y="508276"/>
                  <a:pt x="9566476" y="497125"/>
                  <a:pt x="9598758" y="490292"/>
                </a:cubicBezTo>
                <a:cubicBezTo>
                  <a:pt x="9598758" y="490292"/>
                  <a:pt x="9662628" y="467393"/>
                  <a:pt x="9665191" y="470888"/>
                </a:cubicBezTo>
                <a:lnTo>
                  <a:pt x="9625431" y="504198"/>
                </a:lnTo>
                <a:cubicBezTo>
                  <a:pt x="9627993" y="507695"/>
                  <a:pt x="9802996" y="461300"/>
                  <a:pt x="9722837" y="490372"/>
                </a:cubicBezTo>
                <a:cubicBezTo>
                  <a:pt x="9673692" y="503782"/>
                  <a:pt x="9636111" y="518767"/>
                  <a:pt x="9598087" y="540249"/>
                </a:cubicBezTo>
                <a:cubicBezTo>
                  <a:pt x="9570359" y="554479"/>
                  <a:pt x="9545381" y="549982"/>
                  <a:pt x="9517355" y="569722"/>
                </a:cubicBezTo>
                <a:cubicBezTo>
                  <a:pt x="9517355" y="569722"/>
                  <a:pt x="9517008" y="569249"/>
                  <a:pt x="9516575" y="568658"/>
                </a:cubicBezTo>
                <a:lnTo>
                  <a:pt x="9515598" y="567325"/>
                </a:lnTo>
                <a:lnTo>
                  <a:pt x="9515014" y="566528"/>
                </a:lnTo>
                <a:cubicBezTo>
                  <a:pt x="9514753" y="566172"/>
                  <a:pt x="9514927" y="566409"/>
                  <a:pt x="9515273" y="566883"/>
                </a:cubicBezTo>
                <a:lnTo>
                  <a:pt x="9515598" y="567325"/>
                </a:lnTo>
                <a:lnTo>
                  <a:pt x="9517355" y="569722"/>
                </a:lnTo>
                <a:cubicBezTo>
                  <a:pt x="9534030" y="585371"/>
                  <a:pt x="9601518" y="537831"/>
                  <a:pt x="9616498" y="544069"/>
                </a:cubicBezTo>
                <a:cubicBezTo>
                  <a:pt x="9620502" y="541250"/>
                  <a:pt x="9629740" y="562135"/>
                  <a:pt x="9626309" y="564551"/>
                </a:cubicBezTo>
                <a:cubicBezTo>
                  <a:pt x="9655160" y="560135"/>
                  <a:pt x="9677763" y="538913"/>
                  <a:pt x="9703183" y="536911"/>
                </a:cubicBezTo>
                <a:cubicBezTo>
                  <a:pt x="9713035" y="536156"/>
                  <a:pt x="9715599" y="539653"/>
                  <a:pt x="9724156" y="544229"/>
                </a:cubicBezTo>
                <a:cubicBezTo>
                  <a:pt x="9749135" y="548726"/>
                  <a:pt x="9776291" y="534899"/>
                  <a:pt x="9803578" y="527165"/>
                </a:cubicBezTo>
                <a:cubicBezTo>
                  <a:pt x="9862576" y="513001"/>
                  <a:pt x="9910596" y="489778"/>
                  <a:pt x="9968725" y="481525"/>
                </a:cubicBezTo>
                <a:cubicBezTo>
                  <a:pt x="9907847" y="508505"/>
                  <a:pt x="9861705" y="518915"/>
                  <a:pt x="9800401" y="545309"/>
                </a:cubicBezTo>
                <a:cubicBezTo>
                  <a:pt x="9786102" y="555382"/>
                  <a:pt x="9753819" y="562216"/>
                  <a:pt x="9713674" y="573705"/>
                </a:cubicBezTo>
                <a:cubicBezTo>
                  <a:pt x="9693381" y="582697"/>
                  <a:pt x="9580809" y="612509"/>
                  <a:pt x="9651925" y="606596"/>
                </a:cubicBezTo>
                <a:cubicBezTo>
                  <a:pt x="9665355" y="602438"/>
                  <a:pt x="9724354" y="588274"/>
                  <a:pt x="9734351" y="586532"/>
                </a:cubicBezTo>
                <a:cubicBezTo>
                  <a:pt x="9740346" y="587612"/>
                  <a:pt x="9745901" y="595186"/>
                  <a:pt x="9745901" y="595186"/>
                </a:cubicBezTo>
                <a:cubicBezTo>
                  <a:pt x="9771319" y="593188"/>
                  <a:pt x="9795045" y="581778"/>
                  <a:pt x="9815765" y="573368"/>
                </a:cubicBezTo>
                <a:cubicBezTo>
                  <a:pt x="9825476" y="571829"/>
                  <a:pt x="9839839" y="565689"/>
                  <a:pt x="9853215" y="561016"/>
                </a:cubicBezTo>
                <a:lnTo>
                  <a:pt x="9858321" y="559603"/>
                </a:lnTo>
                <a:lnTo>
                  <a:pt x="9885987" y="540682"/>
                </a:lnTo>
                <a:cubicBezTo>
                  <a:pt x="9895208" y="534309"/>
                  <a:pt x="9904326" y="528358"/>
                  <a:pt x="9913889" y="523697"/>
                </a:cubicBezTo>
                <a:lnTo>
                  <a:pt x="9930790" y="517454"/>
                </a:lnTo>
                <a:lnTo>
                  <a:pt x="9930612" y="520923"/>
                </a:lnTo>
                <a:cubicBezTo>
                  <a:pt x="9899010" y="537635"/>
                  <a:pt x="9872846" y="552551"/>
                  <a:pt x="9911006" y="534749"/>
                </a:cubicBezTo>
                <a:lnTo>
                  <a:pt x="9931684" y="524760"/>
                </a:lnTo>
                <a:lnTo>
                  <a:pt x="9931688" y="524777"/>
                </a:lnTo>
                <a:lnTo>
                  <a:pt x="9931850" y="524680"/>
                </a:lnTo>
                <a:lnTo>
                  <a:pt x="9972790" y="504897"/>
                </a:lnTo>
                <a:cubicBezTo>
                  <a:pt x="9967867" y="506168"/>
                  <a:pt x="9956959" y="510702"/>
                  <a:pt x="9947597" y="515136"/>
                </a:cubicBezTo>
                <a:lnTo>
                  <a:pt x="9931850" y="524680"/>
                </a:lnTo>
                <a:lnTo>
                  <a:pt x="9931684" y="524760"/>
                </a:lnTo>
                <a:lnTo>
                  <a:pt x="9930612" y="520923"/>
                </a:lnTo>
                <a:cubicBezTo>
                  <a:pt x="9954733" y="508518"/>
                  <a:pt x="9982837" y="495748"/>
                  <a:pt x="9985366" y="497495"/>
                </a:cubicBezTo>
                <a:cubicBezTo>
                  <a:pt x="9982837" y="495748"/>
                  <a:pt x="9975319" y="506643"/>
                  <a:pt x="9975319" y="506643"/>
                </a:cubicBezTo>
                <a:cubicBezTo>
                  <a:pt x="9970954" y="512968"/>
                  <a:pt x="9980378" y="510135"/>
                  <a:pt x="9974316" y="518921"/>
                </a:cubicBezTo>
                <a:cubicBezTo>
                  <a:pt x="9967421" y="523499"/>
                  <a:pt x="9947286" y="535542"/>
                  <a:pt x="9933254" y="545055"/>
                </a:cubicBezTo>
                <a:lnTo>
                  <a:pt x="9896237" y="567280"/>
                </a:lnTo>
                <a:lnTo>
                  <a:pt x="9913084" y="567114"/>
                </a:lnTo>
                <a:lnTo>
                  <a:pt x="9914063" y="568020"/>
                </a:lnTo>
                <a:lnTo>
                  <a:pt x="9957827" y="542817"/>
                </a:lnTo>
                <a:cubicBezTo>
                  <a:pt x="9986554" y="523732"/>
                  <a:pt x="10004990" y="514150"/>
                  <a:pt x="10040234" y="496451"/>
                </a:cubicBezTo>
                <a:cubicBezTo>
                  <a:pt x="10061199" y="488611"/>
                  <a:pt x="10049274" y="499577"/>
                  <a:pt x="10031018" y="509804"/>
                </a:cubicBezTo>
                <a:cubicBezTo>
                  <a:pt x="10024124" y="514383"/>
                  <a:pt x="10021173" y="512346"/>
                  <a:pt x="10009670" y="523603"/>
                </a:cubicBezTo>
                <a:cubicBezTo>
                  <a:pt x="9998620" y="545026"/>
                  <a:pt x="9961923" y="564837"/>
                  <a:pt x="9933196" y="583919"/>
                </a:cubicBezTo>
                <a:lnTo>
                  <a:pt x="9872926" y="617779"/>
                </a:lnTo>
                <a:lnTo>
                  <a:pt x="9911029" y="610406"/>
                </a:lnTo>
                <a:lnTo>
                  <a:pt x="9960961" y="583367"/>
                </a:lnTo>
                <a:lnTo>
                  <a:pt x="9926510" y="607224"/>
                </a:lnTo>
                <a:lnTo>
                  <a:pt x="9990822" y="588571"/>
                </a:lnTo>
                <a:cubicBezTo>
                  <a:pt x="10034611" y="574955"/>
                  <a:pt x="10078081" y="560904"/>
                  <a:pt x="10123787" y="553451"/>
                </a:cubicBezTo>
                <a:lnTo>
                  <a:pt x="10139271" y="550237"/>
                </a:lnTo>
                <a:lnTo>
                  <a:pt x="10138480" y="550798"/>
                </a:lnTo>
                <a:cubicBezTo>
                  <a:pt x="10126599" y="559533"/>
                  <a:pt x="10080730" y="579719"/>
                  <a:pt x="10063969" y="594453"/>
                </a:cubicBezTo>
                <a:cubicBezTo>
                  <a:pt x="10042329" y="615185"/>
                  <a:pt x="10102086" y="577925"/>
                  <a:pt x="10109463" y="574727"/>
                </a:cubicBezTo>
                <a:cubicBezTo>
                  <a:pt x="10123839" y="566105"/>
                  <a:pt x="10135261" y="559585"/>
                  <a:pt x="10145331" y="554071"/>
                </a:cubicBezTo>
                <a:lnTo>
                  <a:pt x="10161282" y="545669"/>
                </a:lnTo>
                <a:lnTo>
                  <a:pt x="10218076" y="533880"/>
                </a:lnTo>
                <a:lnTo>
                  <a:pt x="10217680" y="538558"/>
                </a:lnTo>
                <a:cubicBezTo>
                  <a:pt x="10216960" y="537974"/>
                  <a:pt x="10219305" y="536621"/>
                  <a:pt x="10223427" y="534871"/>
                </a:cubicBezTo>
                <a:lnTo>
                  <a:pt x="10236366" y="530084"/>
                </a:lnTo>
                <a:lnTo>
                  <a:pt x="10278816" y="521273"/>
                </a:lnTo>
                <a:lnTo>
                  <a:pt x="10264896" y="529434"/>
                </a:lnTo>
                <a:cubicBezTo>
                  <a:pt x="10261544" y="526707"/>
                  <a:pt x="10258670" y="524368"/>
                  <a:pt x="10260018" y="535431"/>
                </a:cubicBezTo>
                <a:cubicBezTo>
                  <a:pt x="10260018" y="535431"/>
                  <a:pt x="10262270" y="532662"/>
                  <a:pt x="10264896" y="529434"/>
                </a:cubicBezTo>
                <a:lnTo>
                  <a:pt x="10268867" y="538865"/>
                </a:lnTo>
                <a:lnTo>
                  <a:pt x="10225878" y="553114"/>
                </a:lnTo>
                <a:cubicBezTo>
                  <a:pt x="10212890" y="550776"/>
                  <a:pt x="10200030" y="554531"/>
                  <a:pt x="10189164" y="562186"/>
                </a:cubicBezTo>
                <a:lnTo>
                  <a:pt x="10185510" y="559448"/>
                </a:lnTo>
                <a:lnTo>
                  <a:pt x="10184291" y="558534"/>
                </a:lnTo>
                <a:cubicBezTo>
                  <a:pt x="10183751" y="558130"/>
                  <a:pt x="10184111" y="558399"/>
                  <a:pt x="10184832" y="558940"/>
                </a:cubicBezTo>
                <a:lnTo>
                  <a:pt x="10185510" y="559448"/>
                </a:lnTo>
                <a:lnTo>
                  <a:pt x="10187539" y="560969"/>
                </a:lnTo>
                <a:cubicBezTo>
                  <a:pt x="10188442" y="561645"/>
                  <a:pt x="10189164" y="562186"/>
                  <a:pt x="10189164" y="562186"/>
                </a:cubicBezTo>
                <a:cubicBezTo>
                  <a:pt x="10197722" y="566761"/>
                  <a:pt x="10211578" y="563186"/>
                  <a:pt x="10225878" y="553114"/>
                </a:cubicBezTo>
                <a:lnTo>
                  <a:pt x="10271112" y="545054"/>
                </a:lnTo>
                <a:lnTo>
                  <a:pt x="10250144" y="559310"/>
                </a:lnTo>
                <a:lnTo>
                  <a:pt x="10241493" y="565887"/>
                </a:lnTo>
                <a:lnTo>
                  <a:pt x="10098900" y="601137"/>
                </a:lnTo>
                <a:cubicBezTo>
                  <a:pt x="10052409" y="613285"/>
                  <a:pt x="10006110" y="625989"/>
                  <a:pt x="9959912" y="639684"/>
                </a:cubicBezTo>
                <a:lnTo>
                  <a:pt x="9949981" y="642877"/>
                </a:lnTo>
                <a:lnTo>
                  <a:pt x="9915505" y="663939"/>
                </a:lnTo>
                <a:lnTo>
                  <a:pt x="9949778" y="657723"/>
                </a:lnTo>
                <a:lnTo>
                  <a:pt x="9982854" y="638223"/>
                </a:lnTo>
                <a:lnTo>
                  <a:pt x="9983454" y="637865"/>
                </a:lnTo>
                <a:lnTo>
                  <a:pt x="10000228" y="632223"/>
                </a:lnTo>
                <a:cubicBezTo>
                  <a:pt x="10005411" y="630286"/>
                  <a:pt x="10008391" y="628896"/>
                  <a:pt x="10007180" y="628703"/>
                </a:cubicBezTo>
                <a:cubicBezTo>
                  <a:pt x="10014440" y="632099"/>
                  <a:pt x="10017250" y="644111"/>
                  <a:pt x="10006759" y="642440"/>
                </a:cubicBezTo>
                <a:cubicBezTo>
                  <a:pt x="10022092" y="644884"/>
                  <a:pt x="10004337" y="644290"/>
                  <a:pt x="10024925" y="638245"/>
                </a:cubicBezTo>
                <a:cubicBezTo>
                  <a:pt x="10051972" y="630992"/>
                  <a:pt x="10037027" y="642413"/>
                  <a:pt x="10037027" y="642413"/>
                </a:cubicBezTo>
                <a:lnTo>
                  <a:pt x="10025884" y="647032"/>
                </a:lnTo>
                <a:lnTo>
                  <a:pt x="10041499" y="642730"/>
                </a:lnTo>
                <a:cubicBezTo>
                  <a:pt x="10049945" y="640757"/>
                  <a:pt x="10057435" y="639513"/>
                  <a:pt x="10062931" y="639617"/>
                </a:cubicBezTo>
                <a:cubicBezTo>
                  <a:pt x="10073357" y="638460"/>
                  <a:pt x="10081045" y="648949"/>
                  <a:pt x="10081045" y="648949"/>
                </a:cubicBezTo>
                <a:cubicBezTo>
                  <a:pt x="10081045" y="648949"/>
                  <a:pt x="10083510" y="648759"/>
                  <a:pt x="10086902" y="647917"/>
                </a:cubicBezTo>
                <a:lnTo>
                  <a:pt x="10091930" y="645735"/>
                </a:lnTo>
                <a:lnTo>
                  <a:pt x="10099961" y="644635"/>
                </a:lnTo>
                <a:lnTo>
                  <a:pt x="10101006" y="645713"/>
                </a:lnTo>
                <a:cubicBezTo>
                  <a:pt x="10101756" y="645848"/>
                  <a:pt x="10102613" y="645244"/>
                  <a:pt x="10104329" y="644036"/>
                </a:cubicBezTo>
                <a:lnTo>
                  <a:pt x="10099961" y="644635"/>
                </a:lnTo>
                <a:lnTo>
                  <a:pt x="10098335" y="642956"/>
                </a:lnTo>
                <a:cubicBezTo>
                  <a:pt x="10110325" y="645115"/>
                  <a:pt x="10125746" y="644856"/>
                  <a:pt x="10125746" y="644856"/>
                </a:cubicBezTo>
                <a:cubicBezTo>
                  <a:pt x="10130430" y="658346"/>
                  <a:pt x="10061621" y="652028"/>
                  <a:pt x="10027030" y="671093"/>
                </a:cubicBezTo>
                <a:cubicBezTo>
                  <a:pt x="10025314" y="672302"/>
                  <a:pt x="10022380" y="675694"/>
                  <a:pt x="10019446" y="679086"/>
                </a:cubicBezTo>
                <a:lnTo>
                  <a:pt x="10017407" y="681235"/>
                </a:lnTo>
                <a:lnTo>
                  <a:pt x="10017555" y="681230"/>
                </a:lnTo>
                <a:cubicBezTo>
                  <a:pt x="10030015" y="680372"/>
                  <a:pt x="10040610" y="679170"/>
                  <a:pt x="10039401" y="677858"/>
                </a:cubicBezTo>
                <a:cubicBezTo>
                  <a:pt x="10044229" y="687580"/>
                  <a:pt x="10019613" y="688505"/>
                  <a:pt x="9999428" y="694241"/>
                </a:cubicBezTo>
                <a:cubicBezTo>
                  <a:pt x="9986911" y="699334"/>
                  <a:pt x="9932005" y="718187"/>
                  <a:pt x="9966713" y="714766"/>
                </a:cubicBezTo>
                <a:cubicBezTo>
                  <a:pt x="9981648" y="712297"/>
                  <a:pt x="9994568" y="707642"/>
                  <a:pt x="10011925" y="703320"/>
                </a:cubicBezTo>
                <a:cubicBezTo>
                  <a:pt x="10028277" y="699026"/>
                  <a:pt x="10041142" y="695901"/>
                  <a:pt x="10052147" y="693371"/>
                </a:cubicBezTo>
                <a:lnTo>
                  <a:pt x="10077874" y="687722"/>
                </a:lnTo>
                <a:lnTo>
                  <a:pt x="10071140" y="691561"/>
                </a:lnTo>
                <a:lnTo>
                  <a:pt x="10023711" y="721326"/>
                </a:lnTo>
                <a:lnTo>
                  <a:pt x="9996955" y="733388"/>
                </a:lnTo>
                <a:cubicBezTo>
                  <a:pt x="9979395" y="739729"/>
                  <a:pt x="9987568" y="738141"/>
                  <a:pt x="10000432" y="735857"/>
                </a:cubicBezTo>
                <a:lnTo>
                  <a:pt x="10000600" y="735830"/>
                </a:lnTo>
                <a:lnTo>
                  <a:pt x="9998553" y="737115"/>
                </a:lnTo>
                <a:lnTo>
                  <a:pt x="9998418" y="737193"/>
                </a:lnTo>
                <a:lnTo>
                  <a:pt x="10004198" y="735777"/>
                </a:lnTo>
                <a:cubicBezTo>
                  <a:pt x="10078407" y="719292"/>
                  <a:pt x="10146868" y="702657"/>
                  <a:pt x="10213599" y="686470"/>
                </a:cubicBezTo>
                <a:lnTo>
                  <a:pt x="10227554" y="683201"/>
                </a:lnTo>
                <a:lnTo>
                  <a:pt x="10214980" y="693528"/>
                </a:lnTo>
                <a:lnTo>
                  <a:pt x="10210895" y="697468"/>
                </a:lnTo>
                <a:lnTo>
                  <a:pt x="10167594" y="709045"/>
                </a:lnTo>
                <a:cubicBezTo>
                  <a:pt x="10140880" y="716376"/>
                  <a:pt x="10072751" y="726369"/>
                  <a:pt x="10055023" y="738857"/>
                </a:cubicBezTo>
                <a:cubicBezTo>
                  <a:pt x="10048160" y="743691"/>
                  <a:pt x="10055849" y="754181"/>
                  <a:pt x="10047973" y="765915"/>
                </a:cubicBezTo>
                <a:lnTo>
                  <a:pt x="10044483" y="767945"/>
                </a:lnTo>
                <a:lnTo>
                  <a:pt x="10044478" y="767962"/>
                </a:lnTo>
                <a:cubicBezTo>
                  <a:pt x="10042505" y="773477"/>
                  <a:pt x="10040480" y="778377"/>
                  <a:pt x="10041693" y="777452"/>
                </a:cubicBezTo>
                <a:cubicBezTo>
                  <a:pt x="10039268" y="779303"/>
                  <a:pt x="10036844" y="781154"/>
                  <a:pt x="10034420" y="783007"/>
                </a:cubicBezTo>
                <a:cubicBezTo>
                  <a:pt x="10046932" y="783135"/>
                  <a:pt x="10089725" y="769066"/>
                  <a:pt x="10057019" y="784370"/>
                </a:cubicBezTo>
                <a:cubicBezTo>
                  <a:pt x="10019064" y="799211"/>
                  <a:pt x="10072356" y="782337"/>
                  <a:pt x="10092138" y="776166"/>
                </a:cubicBezTo>
                <a:lnTo>
                  <a:pt x="10096689" y="774823"/>
                </a:lnTo>
                <a:lnTo>
                  <a:pt x="9988181" y="839740"/>
                </a:lnTo>
                <a:cubicBezTo>
                  <a:pt x="9979588" y="846779"/>
                  <a:pt x="9962646" y="860509"/>
                  <a:pt x="9986767" y="848102"/>
                </a:cubicBezTo>
                <a:cubicBezTo>
                  <a:pt x="10017537" y="831470"/>
                  <a:pt x="10045603" y="812443"/>
                  <a:pt x="10077692" y="799315"/>
                </a:cubicBezTo>
                <a:cubicBezTo>
                  <a:pt x="10066649" y="808552"/>
                  <a:pt x="10055157" y="816639"/>
                  <a:pt x="10043432" y="824144"/>
                </a:cubicBezTo>
                <a:lnTo>
                  <a:pt x="10016622" y="840197"/>
                </a:lnTo>
                <a:lnTo>
                  <a:pt x="10011746" y="842061"/>
                </a:lnTo>
                <a:cubicBezTo>
                  <a:pt x="9999230" y="846969"/>
                  <a:pt x="9993449" y="849942"/>
                  <a:pt x="9991858" y="851681"/>
                </a:cubicBezTo>
                <a:lnTo>
                  <a:pt x="9995092" y="853055"/>
                </a:lnTo>
                <a:lnTo>
                  <a:pt x="9987721" y="857446"/>
                </a:lnTo>
                <a:lnTo>
                  <a:pt x="9989915" y="856980"/>
                </a:lnTo>
                <a:lnTo>
                  <a:pt x="9986573" y="858860"/>
                </a:lnTo>
                <a:lnTo>
                  <a:pt x="9969982" y="868264"/>
                </a:lnTo>
                <a:lnTo>
                  <a:pt x="9937566" y="891442"/>
                </a:lnTo>
                <a:cubicBezTo>
                  <a:pt x="9929554" y="885916"/>
                  <a:pt x="9934031" y="901974"/>
                  <a:pt x="9937566" y="891442"/>
                </a:cubicBezTo>
                <a:lnTo>
                  <a:pt x="9960453" y="879031"/>
                </a:lnTo>
                <a:lnTo>
                  <a:pt x="10008082" y="853201"/>
                </a:lnTo>
                <a:lnTo>
                  <a:pt x="10012185" y="852938"/>
                </a:lnTo>
                <a:cubicBezTo>
                  <a:pt x="10017155" y="852553"/>
                  <a:pt x="10021215" y="852339"/>
                  <a:pt x="10021819" y="852994"/>
                </a:cubicBezTo>
                <a:cubicBezTo>
                  <a:pt x="10024238" y="855618"/>
                  <a:pt x="9971752" y="872619"/>
                  <a:pt x="9961656" y="880336"/>
                </a:cubicBezTo>
                <a:cubicBezTo>
                  <a:pt x="9981836" y="879076"/>
                  <a:pt x="9987091" y="870588"/>
                  <a:pt x="10011715" y="865186"/>
                </a:cubicBezTo>
                <a:cubicBezTo>
                  <a:pt x="10011715" y="865186"/>
                  <a:pt x="10059358" y="847413"/>
                  <a:pt x="10061776" y="850038"/>
                </a:cubicBezTo>
                <a:lnTo>
                  <a:pt x="10034301" y="875500"/>
                </a:lnTo>
                <a:cubicBezTo>
                  <a:pt x="10036719" y="878123"/>
                  <a:pt x="10169130" y="841781"/>
                  <a:pt x="10109375" y="864338"/>
                </a:cubicBezTo>
                <a:cubicBezTo>
                  <a:pt x="10072236" y="874832"/>
                  <a:pt x="10044375" y="886434"/>
                  <a:pt x="10016912" y="902946"/>
                </a:cubicBezTo>
                <a:cubicBezTo>
                  <a:pt x="10006816" y="908424"/>
                  <a:pt x="9996724" y="910360"/>
                  <a:pt x="9986682" y="912816"/>
                </a:cubicBezTo>
                <a:lnTo>
                  <a:pt x="9979193" y="916068"/>
                </a:lnTo>
                <a:lnTo>
                  <a:pt x="9976202" y="919084"/>
                </a:lnTo>
                <a:cubicBezTo>
                  <a:pt x="9972565" y="921151"/>
                  <a:pt x="9968425" y="922661"/>
                  <a:pt x="9966659" y="922357"/>
                </a:cubicBezTo>
                <a:lnTo>
                  <a:pt x="9966786" y="921455"/>
                </a:lnTo>
                <a:lnTo>
                  <a:pt x="9956754" y="925811"/>
                </a:lnTo>
                <a:lnTo>
                  <a:pt x="9955096" y="924013"/>
                </a:lnTo>
                <a:lnTo>
                  <a:pt x="9954544" y="923413"/>
                </a:lnTo>
                <a:cubicBezTo>
                  <a:pt x="9954297" y="923146"/>
                  <a:pt x="9954460" y="923324"/>
                  <a:pt x="9954788" y="923679"/>
                </a:cubicBezTo>
                <a:lnTo>
                  <a:pt x="9955096" y="924013"/>
                </a:lnTo>
                <a:lnTo>
                  <a:pt x="9956016" y="925011"/>
                </a:lnTo>
                <a:cubicBezTo>
                  <a:pt x="9956426" y="925456"/>
                  <a:pt x="9956754" y="925811"/>
                  <a:pt x="9956754" y="925811"/>
                </a:cubicBezTo>
                <a:lnTo>
                  <a:pt x="9965257" y="926411"/>
                </a:lnTo>
                <a:lnTo>
                  <a:pt x="9976482" y="920264"/>
                </a:lnTo>
                <a:lnTo>
                  <a:pt x="9983409" y="918749"/>
                </a:lnTo>
                <a:lnTo>
                  <a:pt x="10008990" y="912151"/>
                </a:lnTo>
                <a:lnTo>
                  <a:pt x="10016930" y="908543"/>
                </a:lnTo>
                <a:cubicBezTo>
                  <a:pt x="10023391" y="905958"/>
                  <a:pt x="10028714" y="904546"/>
                  <a:pt x="10031840" y="905697"/>
                </a:cubicBezTo>
                <a:lnTo>
                  <a:pt x="10032349" y="906148"/>
                </a:lnTo>
                <a:lnTo>
                  <a:pt x="10051450" y="901507"/>
                </a:lnTo>
                <a:cubicBezTo>
                  <a:pt x="10061207" y="899004"/>
                  <a:pt x="10072499" y="896132"/>
                  <a:pt x="10081290" y="894280"/>
                </a:cubicBezTo>
                <a:lnTo>
                  <a:pt x="10089590" y="893051"/>
                </a:lnTo>
                <a:lnTo>
                  <a:pt x="10093897" y="890198"/>
                </a:lnTo>
                <a:cubicBezTo>
                  <a:pt x="10104910" y="883631"/>
                  <a:pt x="10116498" y="878681"/>
                  <a:pt x="10118795" y="885151"/>
                </a:cubicBezTo>
                <a:cubicBezTo>
                  <a:pt x="10118293" y="887234"/>
                  <a:pt x="10113474" y="890836"/>
                  <a:pt x="10106491" y="895110"/>
                </a:cubicBezTo>
                <a:lnTo>
                  <a:pt x="10096468" y="900656"/>
                </a:lnTo>
                <a:lnTo>
                  <a:pt x="10099242" y="899654"/>
                </a:lnTo>
                <a:lnTo>
                  <a:pt x="10110000" y="902988"/>
                </a:lnTo>
                <a:lnTo>
                  <a:pt x="10174165" y="865026"/>
                </a:lnTo>
                <a:cubicBezTo>
                  <a:pt x="10174165" y="865026"/>
                  <a:pt x="10221665" y="836966"/>
                  <a:pt x="10217783" y="847607"/>
                </a:cubicBezTo>
                <a:lnTo>
                  <a:pt x="10205154" y="855632"/>
                </a:lnTo>
                <a:lnTo>
                  <a:pt x="10185191" y="862006"/>
                </a:lnTo>
                <a:cubicBezTo>
                  <a:pt x="10177449" y="864754"/>
                  <a:pt x="10171415" y="867320"/>
                  <a:pt x="10169092" y="869327"/>
                </a:cubicBezTo>
                <a:lnTo>
                  <a:pt x="10174935" y="873097"/>
                </a:lnTo>
                <a:lnTo>
                  <a:pt x="10170284" y="875668"/>
                </a:lnTo>
                <a:cubicBezTo>
                  <a:pt x="10173661" y="871517"/>
                  <a:pt x="10143849" y="887802"/>
                  <a:pt x="10132569" y="899327"/>
                </a:cubicBezTo>
                <a:lnTo>
                  <a:pt x="10131110" y="903455"/>
                </a:lnTo>
                <a:lnTo>
                  <a:pt x="10143175" y="902146"/>
                </a:lnTo>
                <a:lnTo>
                  <a:pt x="10158965" y="893007"/>
                </a:lnTo>
                <a:cubicBezTo>
                  <a:pt x="10173482" y="884212"/>
                  <a:pt x="10188888" y="874321"/>
                  <a:pt x="10193892" y="871106"/>
                </a:cubicBezTo>
                <a:lnTo>
                  <a:pt x="10197983" y="868884"/>
                </a:lnTo>
                <a:lnTo>
                  <a:pt x="10198613" y="868762"/>
                </a:lnTo>
                <a:lnTo>
                  <a:pt x="10212737" y="864543"/>
                </a:lnTo>
                <a:lnTo>
                  <a:pt x="10161001" y="896967"/>
                </a:lnTo>
                <a:lnTo>
                  <a:pt x="10177137" y="891551"/>
                </a:lnTo>
                <a:lnTo>
                  <a:pt x="10209652" y="881372"/>
                </a:lnTo>
                <a:lnTo>
                  <a:pt x="10243983" y="864319"/>
                </a:lnTo>
                <a:lnTo>
                  <a:pt x="10223434" y="877057"/>
                </a:lnTo>
                <a:lnTo>
                  <a:pt x="10239510" y="872024"/>
                </a:lnTo>
                <a:cubicBezTo>
                  <a:pt x="10259496" y="865324"/>
                  <a:pt x="10279480" y="859183"/>
                  <a:pt x="10301882" y="855850"/>
                </a:cubicBezTo>
                <a:cubicBezTo>
                  <a:pt x="10279470" y="866268"/>
                  <a:pt x="10259486" y="873528"/>
                  <a:pt x="10239449" y="880733"/>
                </a:cubicBezTo>
                <a:lnTo>
                  <a:pt x="10179919" y="904032"/>
                </a:lnTo>
                <a:lnTo>
                  <a:pt x="10125249" y="937921"/>
                </a:lnTo>
                <a:lnTo>
                  <a:pt x="10129458" y="936925"/>
                </a:lnTo>
                <a:cubicBezTo>
                  <a:pt x="10134301" y="937697"/>
                  <a:pt x="10139540" y="943380"/>
                  <a:pt x="10139540" y="943380"/>
                </a:cubicBezTo>
                <a:lnTo>
                  <a:pt x="10139673" y="943348"/>
                </a:lnTo>
                <a:lnTo>
                  <a:pt x="10142660" y="938490"/>
                </a:lnTo>
                <a:cubicBezTo>
                  <a:pt x="10144161" y="936644"/>
                  <a:pt x="10146100" y="935729"/>
                  <a:pt x="10148973" y="938067"/>
                </a:cubicBezTo>
                <a:lnTo>
                  <a:pt x="10145435" y="941966"/>
                </a:lnTo>
                <a:lnTo>
                  <a:pt x="10167443" y="936684"/>
                </a:lnTo>
                <a:cubicBezTo>
                  <a:pt x="10176174" y="933459"/>
                  <a:pt x="10184352" y="929633"/>
                  <a:pt x="10192023" y="926379"/>
                </a:cubicBezTo>
                <a:cubicBezTo>
                  <a:pt x="10206959" y="923911"/>
                  <a:pt x="10234421" y="907395"/>
                  <a:pt x="10244501" y="913853"/>
                </a:cubicBezTo>
                <a:cubicBezTo>
                  <a:pt x="10254581" y="920311"/>
                  <a:pt x="10219070" y="919126"/>
                  <a:pt x="10234402" y="921569"/>
                </a:cubicBezTo>
                <a:cubicBezTo>
                  <a:pt x="10254576" y="924785"/>
                  <a:pt x="10299385" y="913648"/>
                  <a:pt x="10246900" y="930648"/>
                </a:cubicBezTo>
                <a:cubicBezTo>
                  <a:pt x="10209350" y="945183"/>
                  <a:pt x="10189172" y="946440"/>
                  <a:pt x="10149193" y="968048"/>
                </a:cubicBezTo>
                <a:cubicBezTo>
                  <a:pt x="10160691" y="969880"/>
                  <a:pt x="10197176" y="960167"/>
                  <a:pt x="10220998" y="954154"/>
                </a:cubicBezTo>
                <a:lnTo>
                  <a:pt x="10224047" y="953449"/>
                </a:lnTo>
                <a:lnTo>
                  <a:pt x="10194745" y="973520"/>
                </a:lnTo>
                <a:lnTo>
                  <a:pt x="10199928" y="972208"/>
                </a:lnTo>
                <a:lnTo>
                  <a:pt x="10240533" y="950053"/>
                </a:lnTo>
                <a:lnTo>
                  <a:pt x="10252385" y="951049"/>
                </a:lnTo>
                <a:cubicBezTo>
                  <a:pt x="10257339" y="952992"/>
                  <a:pt x="10240611" y="957252"/>
                  <a:pt x="10229104" y="962133"/>
                </a:cubicBezTo>
                <a:lnTo>
                  <a:pt x="10280984" y="951716"/>
                </a:lnTo>
                <a:lnTo>
                  <a:pt x="10282282" y="951389"/>
                </a:lnTo>
                <a:lnTo>
                  <a:pt x="10331538" y="936586"/>
                </a:lnTo>
                <a:cubicBezTo>
                  <a:pt x="10364442" y="925976"/>
                  <a:pt x="10397043" y="915037"/>
                  <a:pt x="10432160" y="909070"/>
                </a:cubicBezTo>
                <a:lnTo>
                  <a:pt x="10443977" y="906528"/>
                </a:lnTo>
                <a:lnTo>
                  <a:pt x="10443420" y="906957"/>
                </a:lnTo>
                <a:cubicBezTo>
                  <a:pt x="10435069" y="913645"/>
                  <a:pt x="10401283" y="929238"/>
                  <a:pt x="10389780" y="940494"/>
                </a:cubicBezTo>
                <a:cubicBezTo>
                  <a:pt x="10375127" y="956320"/>
                  <a:pt x="10417884" y="927724"/>
                  <a:pt x="10423324" y="925254"/>
                </a:cubicBezTo>
                <a:cubicBezTo>
                  <a:pt x="10433649" y="918632"/>
                  <a:pt x="10441893" y="913620"/>
                  <a:pt x="10449188" y="909381"/>
                </a:cubicBezTo>
                <a:lnTo>
                  <a:pt x="10460777" y="902915"/>
                </a:lnTo>
                <a:lnTo>
                  <a:pt x="10504123" y="893590"/>
                </a:lnTo>
                <a:lnTo>
                  <a:pt x="10504347" y="897127"/>
                </a:lnTo>
                <a:cubicBezTo>
                  <a:pt x="10503712" y="896691"/>
                  <a:pt x="10505404" y="895652"/>
                  <a:pt x="10508448" y="894300"/>
                </a:cubicBezTo>
                <a:lnTo>
                  <a:pt x="10518084" y="890586"/>
                </a:lnTo>
                <a:lnTo>
                  <a:pt x="10550482" y="883618"/>
                </a:lnTo>
                <a:lnTo>
                  <a:pt x="10540462" y="889887"/>
                </a:lnTo>
                <a:cubicBezTo>
                  <a:pt x="10537511" y="887851"/>
                  <a:pt x="10534981" y="886104"/>
                  <a:pt x="10537310" y="894452"/>
                </a:cubicBezTo>
                <a:cubicBezTo>
                  <a:pt x="10537310" y="894452"/>
                  <a:pt x="10538764" y="892345"/>
                  <a:pt x="10540462" y="889887"/>
                </a:cubicBezTo>
                <a:lnTo>
                  <a:pt x="10544669" y="896985"/>
                </a:lnTo>
                <a:lnTo>
                  <a:pt x="10512467" y="908068"/>
                </a:lnTo>
                <a:lnTo>
                  <a:pt x="10547142" y="901644"/>
                </a:lnTo>
                <a:lnTo>
                  <a:pt x="10532276" y="912572"/>
                </a:lnTo>
                <a:lnTo>
                  <a:pt x="10526221" y="917606"/>
                </a:lnTo>
                <a:lnTo>
                  <a:pt x="10418037" y="945291"/>
                </a:lnTo>
                <a:cubicBezTo>
                  <a:pt x="10347644" y="964332"/>
                  <a:pt x="10278105" y="985050"/>
                  <a:pt x="10209266" y="1010076"/>
                </a:cubicBezTo>
                <a:cubicBezTo>
                  <a:pt x="10196750" y="1015170"/>
                  <a:pt x="10131762" y="1027567"/>
                  <a:pt x="10128922" y="1038679"/>
                </a:cubicBezTo>
                <a:cubicBezTo>
                  <a:pt x="10131743" y="1041739"/>
                  <a:pt x="10139413" y="1040348"/>
                  <a:pt x="10139413" y="1040348"/>
                </a:cubicBezTo>
                <a:lnTo>
                  <a:pt x="10158516" y="1035267"/>
                </a:lnTo>
                <a:lnTo>
                  <a:pt x="10168603" y="1029127"/>
                </a:lnTo>
                <a:lnTo>
                  <a:pt x="10185509" y="1022883"/>
                </a:lnTo>
                <a:lnTo>
                  <a:pt x="10185328" y="1026353"/>
                </a:lnTo>
                <a:lnTo>
                  <a:pt x="10183516" y="1027322"/>
                </a:lnTo>
                <a:lnTo>
                  <a:pt x="10185128" y="1026785"/>
                </a:lnTo>
                <a:lnTo>
                  <a:pt x="10185328" y="1026353"/>
                </a:lnTo>
                <a:cubicBezTo>
                  <a:pt x="10209449" y="1013946"/>
                  <a:pt x="10237554" y="1001179"/>
                  <a:pt x="10240083" y="1002922"/>
                </a:cubicBezTo>
                <a:cubicBezTo>
                  <a:pt x="10238818" y="1002051"/>
                  <a:pt x="10236306" y="1004337"/>
                  <a:pt x="10234112" y="1006843"/>
                </a:cubicBezTo>
                <a:lnTo>
                  <a:pt x="10231573" y="1009993"/>
                </a:lnTo>
                <a:lnTo>
                  <a:pt x="10244941" y="1006209"/>
                </a:lnTo>
                <a:cubicBezTo>
                  <a:pt x="10267215" y="998727"/>
                  <a:pt x="10292730" y="988034"/>
                  <a:pt x="10309377" y="988728"/>
                </a:cubicBezTo>
                <a:cubicBezTo>
                  <a:pt x="10314217" y="989501"/>
                  <a:pt x="10319458" y="995185"/>
                  <a:pt x="10321880" y="993331"/>
                </a:cubicBezTo>
                <a:cubicBezTo>
                  <a:pt x="10336815" y="990864"/>
                  <a:pt x="10376788" y="974479"/>
                  <a:pt x="10394139" y="974634"/>
                </a:cubicBezTo>
                <a:cubicBezTo>
                  <a:pt x="10402212" y="973683"/>
                  <a:pt x="10409466" y="981554"/>
                  <a:pt x="10409466" y="981554"/>
                </a:cubicBezTo>
                <a:cubicBezTo>
                  <a:pt x="10409466" y="981554"/>
                  <a:pt x="10411383" y="981391"/>
                  <a:pt x="10413957" y="980730"/>
                </a:cubicBezTo>
                <a:lnTo>
                  <a:pt x="10417663" y="979045"/>
                </a:lnTo>
                <a:lnTo>
                  <a:pt x="10423857" y="978155"/>
                </a:lnTo>
                <a:lnTo>
                  <a:pt x="10424805" y="978962"/>
                </a:lnTo>
                <a:cubicBezTo>
                  <a:pt x="10425408" y="979058"/>
                  <a:pt x="10426014" y="978596"/>
                  <a:pt x="10427227" y="977668"/>
                </a:cubicBezTo>
                <a:lnTo>
                  <a:pt x="10423857" y="978155"/>
                </a:lnTo>
                <a:lnTo>
                  <a:pt x="10422384" y="976897"/>
                </a:lnTo>
                <a:cubicBezTo>
                  <a:pt x="10432067" y="978440"/>
                  <a:pt x="10444175" y="978132"/>
                  <a:pt x="10444175" y="978132"/>
                </a:cubicBezTo>
                <a:cubicBezTo>
                  <a:pt x="10449407" y="988293"/>
                  <a:pt x="10394531" y="984023"/>
                  <a:pt x="10369492" y="998683"/>
                </a:cubicBezTo>
                <a:cubicBezTo>
                  <a:pt x="10367067" y="1000536"/>
                  <a:pt x="10361811" y="1009022"/>
                  <a:pt x="10359387" y="1010875"/>
                </a:cubicBezTo>
                <a:cubicBezTo>
                  <a:pt x="10342023" y="1019671"/>
                  <a:pt x="10319010" y="1027570"/>
                  <a:pt x="10294382" y="1037444"/>
                </a:cubicBezTo>
                <a:cubicBezTo>
                  <a:pt x="10289333" y="1039065"/>
                  <a:pt x="10265515" y="1045712"/>
                  <a:pt x="10242656" y="1052190"/>
                </a:cubicBezTo>
                <a:lnTo>
                  <a:pt x="10242586" y="1052209"/>
                </a:lnTo>
                <a:lnTo>
                  <a:pt x="10232777" y="1060070"/>
                </a:lnTo>
                <a:lnTo>
                  <a:pt x="10211086" y="1074225"/>
                </a:lnTo>
                <a:lnTo>
                  <a:pt x="10213526" y="1075029"/>
                </a:lnTo>
                <a:cubicBezTo>
                  <a:pt x="10215890" y="1075667"/>
                  <a:pt x="10217958" y="1076090"/>
                  <a:pt x="10219268" y="1076206"/>
                </a:cubicBezTo>
                <a:cubicBezTo>
                  <a:pt x="10226534" y="1075125"/>
                  <a:pt x="10286687" y="1056735"/>
                  <a:pt x="10249137" y="1072013"/>
                </a:cubicBezTo>
                <a:cubicBezTo>
                  <a:pt x="10209162" y="1088398"/>
                  <a:pt x="10286677" y="1066433"/>
                  <a:pt x="10296769" y="1063192"/>
                </a:cubicBezTo>
                <a:cubicBezTo>
                  <a:pt x="10324623" y="1056067"/>
                  <a:pt x="10349247" y="1050667"/>
                  <a:pt x="10358935" y="1047733"/>
                </a:cubicBezTo>
                <a:cubicBezTo>
                  <a:pt x="10415449" y="1034732"/>
                  <a:pt x="10467424" y="1021659"/>
                  <a:pt x="10518087" y="1008937"/>
                </a:cubicBezTo>
                <a:lnTo>
                  <a:pt x="10528695" y="1006365"/>
                </a:lnTo>
                <a:lnTo>
                  <a:pt x="10519984" y="1014260"/>
                </a:lnTo>
                <a:lnTo>
                  <a:pt x="10517218" y="1017269"/>
                </a:lnTo>
                <a:lnTo>
                  <a:pt x="10484468" y="1026333"/>
                </a:lnTo>
                <a:cubicBezTo>
                  <a:pt x="10464283" y="1032070"/>
                  <a:pt x="10411810" y="1040120"/>
                  <a:pt x="10399289" y="1049689"/>
                </a:cubicBezTo>
                <a:cubicBezTo>
                  <a:pt x="10394440" y="1053393"/>
                  <a:pt x="10401695" y="1061263"/>
                  <a:pt x="10396839" y="1070189"/>
                </a:cubicBezTo>
                <a:cubicBezTo>
                  <a:pt x="10389157" y="1080528"/>
                  <a:pt x="10379072" y="1078547"/>
                  <a:pt x="10359291" y="1084721"/>
                </a:cubicBezTo>
                <a:cubicBezTo>
                  <a:pt x="10344350" y="1091666"/>
                  <a:pt x="10334253" y="1099383"/>
                  <a:pt x="10324158" y="1102624"/>
                </a:cubicBezTo>
                <a:lnTo>
                  <a:pt x="10312303" y="1106296"/>
                </a:lnTo>
                <a:lnTo>
                  <a:pt x="10312866" y="1106314"/>
                </a:lnTo>
                <a:cubicBezTo>
                  <a:pt x="10313847" y="1106513"/>
                  <a:pt x="10314393" y="1106874"/>
                  <a:pt x="10314394" y="1107432"/>
                </a:cubicBezTo>
                <a:cubicBezTo>
                  <a:pt x="10314392" y="1108739"/>
                  <a:pt x="10311588" y="1110694"/>
                  <a:pt x="10307224" y="1112935"/>
                </a:cubicBezTo>
                <a:lnTo>
                  <a:pt x="10298828" y="1116713"/>
                </a:lnTo>
                <a:lnTo>
                  <a:pt x="10303861" y="1117759"/>
                </a:lnTo>
                <a:cubicBezTo>
                  <a:pt x="10306683" y="1119144"/>
                  <a:pt x="10309202" y="1120756"/>
                  <a:pt x="10311623" y="1121143"/>
                </a:cubicBezTo>
                <a:cubicBezTo>
                  <a:pt x="10319294" y="1119754"/>
                  <a:pt x="10333830" y="1113117"/>
                  <a:pt x="10349168" y="1111086"/>
                </a:cubicBezTo>
                <a:cubicBezTo>
                  <a:pt x="10359260" y="1107844"/>
                  <a:pt x="10409314" y="1097171"/>
                  <a:pt x="10379434" y="1111060"/>
                </a:cubicBezTo>
                <a:cubicBezTo>
                  <a:pt x="10361666" y="1120165"/>
                  <a:pt x="10334219" y="1122505"/>
                  <a:pt x="10324532" y="1125439"/>
                </a:cubicBezTo>
                <a:cubicBezTo>
                  <a:pt x="10319283" y="1126840"/>
                  <a:pt x="10315448" y="1129773"/>
                  <a:pt x="10312617" y="1132587"/>
                </a:cubicBezTo>
                <a:lnTo>
                  <a:pt x="10311187" y="1134157"/>
                </a:lnTo>
                <a:lnTo>
                  <a:pt x="10545746" y="1058177"/>
                </a:lnTo>
                <a:cubicBezTo>
                  <a:pt x="10472525" y="1082698"/>
                  <a:pt x="10400098" y="1112611"/>
                  <a:pt x="10333973" y="1144986"/>
                </a:cubicBezTo>
                <a:lnTo>
                  <a:pt x="10331036" y="1146811"/>
                </a:lnTo>
                <a:lnTo>
                  <a:pt x="10348371" y="1142341"/>
                </a:lnTo>
                <a:lnTo>
                  <a:pt x="10361583" y="1139436"/>
                </a:lnTo>
                <a:lnTo>
                  <a:pt x="10359170" y="1140879"/>
                </a:lnTo>
                <a:lnTo>
                  <a:pt x="10339194" y="1152933"/>
                </a:lnTo>
                <a:lnTo>
                  <a:pt x="10306729" y="1162143"/>
                </a:lnTo>
                <a:lnTo>
                  <a:pt x="10306412" y="1162227"/>
                </a:lnTo>
                <a:lnTo>
                  <a:pt x="10299091" y="1173609"/>
                </a:lnTo>
                <a:cubicBezTo>
                  <a:pt x="10299091" y="1173609"/>
                  <a:pt x="10299091" y="1173609"/>
                  <a:pt x="10321251" y="1167462"/>
                </a:cubicBezTo>
                <a:lnTo>
                  <a:pt x="10293420" y="1177460"/>
                </a:lnTo>
                <a:lnTo>
                  <a:pt x="10299632" y="1176505"/>
                </a:lnTo>
                <a:lnTo>
                  <a:pt x="10283848" y="1185563"/>
                </a:lnTo>
                <a:lnTo>
                  <a:pt x="10288317" y="1185142"/>
                </a:lnTo>
                <a:cubicBezTo>
                  <a:pt x="10292376" y="1184570"/>
                  <a:pt x="10294721" y="1183942"/>
                  <a:pt x="10294116" y="1183285"/>
                </a:cubicBezTo>
                <a:lnTo>
                  <a:pt x="10289525" y="1190296"/>
                </a:lnTo>
                <a:lnTo>
                  <a:pt x="10350939" y="1173261"/>
                </a:lnTo>
                <a:cubicBezTo>
                  <a:pt x="10350939" y="1173261"/>
                  <a:pt x="10350939" y="1173261"/>
                  <a:pt x="10321566" y="1186319"/>
                </a:cubicBezTo>
                <a:lnTo>
                  <a:pt x="10300382" y="1200342"/>
                </a:lnTo>
                <a:lnTo>
                  <a:pt x="10306866" y="1198800"/>
                </a:lnTo>
                <a:lnTo>
                  <a:pt x="10307496" y="1198661"/>
                </a:lnTo>
                <a:lnTo>
                  <a:pt x="10426508" y="1157211"/>
                </a:lnTo>
                <a:lnTo>
                  <a:pt x="10365733" y="1185576"/>
                </a:lnTo>
                <a:lnTo>
                  <a:pt x="10399453" y="1176572"/>
                </a:lnTo>
                <a:cubicBezTo>
                  <a:pt x="10403539" y="1175965"/>
                  <a:pt x="10424359" y="1169881"/>
                  <a:pt x="10437772" y="1166952"/>
                </a:cubicBezTo>
                <a:lnTo>
                  <a:pt x="10444163" y="1165964"/>
                </a:lnTo>
                <a:lnTo>
                  <a:pt x="10447225" y="1163776"/>
                </a:lnTo>
                <a:cubicBezTo>
                  <a:pt x="10455141" y="1158732"/>
                  <a:pt x="10463693" y="1154907"/>
                  <a:pt x="10466243" y="1159779"/>
                </a:cubicBezTo>
                <a:lnTo>
                  <a:pt x="10453086" y="1168787"/>
                </a:lnTo>
                <a:lnTo>
                  <a:pt x="10453550" y="1168658"/>
                </a:lnTo>
                <a:lnTo>
                  <a:pt x="10467308" y="1169567"/>
                </a:lnTo>
                <a:lnTo>
                  <a:pt x="10507514" y="1144163"/>
                </a:lnTo>
                <a:cubicBezTo>
                  <a:pt x="10507514" y="1144163"/>
                  <a:pt x="10541682" y="1122610"/>
                  <a:pt x="10539847" y="1130681"/>
                </a:cubicBezTo>
                <a:lnTo>
                  <a:pt x="10530826" y="1136839"/>
                </a:lnTo>
                <a:lnTo>
                  <a:pt x="10515846" y="1141802"/>
                </a:lnTo>
                <a:cubicBezTo>
                  <a:pt x="10510066" y="1143934"/>
                  <a:pt x="10505612" y="1145917"/>
                  <a:pt x="10504015" y="1147453"/>
                </a:cubicBezTo>
                <a:lnTo>
                  <a:pt x="10509045" y="1150259"/>
                </a:lnTo>
                <a:lnTo>
                  <a:pt x="10505679" y="1152235"/>
                </a:lnTo>
                <a:cubicBezTo>
                  <a:pt x="10508589" y="1148018"/>
                  <a:pt x="10469223" y="1171693"/>
                  <a:pt x="10477235" y="1177220"/>
                </a:cubicBezTo>
                <a:cubicBezTo>
                  <a:pt x="10479764" y="1178965"/>
                  <a:pt x="10516599" y="1153546"/>
                  <a:pt x="10523736" y="1148616"/>
                </a:cubicBezTo>
                <a:lnTo>
                  <a:pt x="10526701" y="1146905"/>
                </a:lnTo>
                <a:lnTo>
                  <a:pt x="10527181" y="1146808"/>
                </a:lnTo>
                <a:lnTo>
                  <a:pt x="10537816" y="1143517"/>
                </a:lnTo>
                <a:lnTo>
                  <a:pt x="10483117" y="1180299"/>
                </a:lnTo>
                <a:lnTo>
                  <a:pt x="10539094" y="1156366"/>
                </a:lnTo>
                <a:lnTo>
                  <a:pt x="10562380" y="1143119"/>
                </a:lnTo>
                <a:lnTo>
                  <a:pt x="10548494" y="1152347"/>
                </a:lnTo>
                <a:lnTo>
                  <a:pt x="10708699" y="1083850"/>
                </a:lnTo>
                <a:cubicBezTo>
                  <a:pt x="10713259" y="1082586"/>
                  <a:pt x="10725032" y="1074407"/>
                  <a:pt x="10732895" y="1067315"/>
                </a:cubicBezTo>
                <a:cubicBezTo>
                  <a:pt x="10767439" y="1057733"/>
                  <a:pt x="10801552" y="1044062"/>
                  <a:pt x="10835487" y="1029737"/>
                </a:cubicBezTo>
                <a:cubicBezTo>
                  <a:pt x="10806114" y="1042796"/>
                  <a:pt x="10773266" y="1061027"/>
                  <a:pt x="10739335" y="1075351"/>
                </a:cubicBezTo>
                <a:cubicBezTo>
                  <a:pt x="10731945" y="1081613"/>
                  <a:pt x="10688592" y="1112584"/>
                  <a:pt x="10710101" y="1106617"/>
                </a:cubicBezTo>
                <a:cubicBezTo>
                  <a:pt x="10798094" y="1082210"/>
                  <a:pt x="10883089" y="1049514"/>
                  <a:pt x="10969815" y="1020545"/>
                </a:cubicBezTo>
                <a:cubicBezTo>
                  <a:pt x="10974379" y="1019280"/>
                  <a:pt x="10982847" y="1016931"/>
                  <a:pt x="10987411" y="1015664"/>
                </a:cubicBezTo>
                <a:cubicBezTo>
                  <a:pt x="10953481" y="1029988"/>
                  <a:pt x="10924110" y="1043046"/>
                  <a:pt x="10895824" y="1060014"/>
                </a:cubicBezTo>
                <a:cubicBezTo>
                  <a:pt x="10882790" y="1063628"/>
                  <a:pt x="10843348" y="1093516"/>
                  <a:pt x="10860946" y="1088636"/>
                </a:cubicBezTo>
                <a:cubicBezTo>
                  <a:pt x="10948941" y="1064228"/>
                  <a:pt x="11044141" y="1032909"/>
                  <a:pt x="11134960" y="1003509"/>
                </a:cubicBezTo>
                <a:cubicBezTo>
                  <a:pt x="11059705" y="1038415"/>
                  <a:pt x="10979890" y="1074587"/>
                  <a:pt x="10903373" y="1104936"/>
                </a:cubicBezTo>
                <a:cubicBezTo>
                  <a:pt x="10894900" y="1107286"/>
                  <a:pt x="10867882" y="1128814"/>
                  <a:pt x="10864584" y="1134641"/>
                </a:cubicBezTo>
                <a:lnTo>
                  <a:pt x="10860020" y="1135906"/>
                </a:lnTo>
                <a:cubicBezTo>
                  <a:pt x="10779120" y="1168172"/>
                  <a:pt x="10694128" y="1200869"/>
                  <a:pt x="10607398" y="1229835"/>
                </a:cubicBezTo>
                <a:cubicBezTo>
                  <a:pt x="10621085" y="1226039"/>
                  <a:pt x="10634124" y="1222424"/>
                  <a:pt x="10647160" y="1218807"/>
                </a:cubicBezTo>
                <a:cubicBezTo>
                  <a:pt x="10579117" y="1246804"/>
                  <a:pt x="10510638" y="1270710"/>
                  <a:pt x="10447155" y="1297441"/>
                </a:cubicBezTo>
                <a:cubicBezTo>
                  <a:pt x="10447155" y="1297441"/>
                  <a:pt x="10447155" y="1297441"/>
                  <a:pt x="10481702" y="1287857"/>
                </a:cubicBezTo>
                <a:cubicBezTo>
                  <a:pt x="10474493" y="1294769"/>
                  <a:pt x="10465364" y="1297301"/>
                  <a:pt x="10456893" y="1299653"/>
                </a:cubicBezTo>
                <a:cubicBezTo>
                  <a:pt x="10449684" y="1306564"/>
                  <a:pt x="10425310" y="1322447"/>
                  <a:pt x="10418101" y="1329359"/>
                </a:cubicBezTo>
                <a:cubicBezTo>
                  <a:pt x="10461774" y="1317245"/>
                  <a:pt x="10505444" y="1305132"/>
                  <a:pt x="10545204" y="1294104"/>
                </a:cubicBezTo>
                <a:cubicBezTo>
                  <a:pt x="10527606" y="1298985"/>
                  <a:pt x="10510006" y="1303865"/>
                  <a:pt x="10489111" y="1314573"/>
                </a:cubicBezTo>
                <a:cubicBezTo>
                  <a:pt x="10572539" y="1291434"/>
                  <a:pt x="10656920" y="1253994"/>
                  <a:pt x="10741732" y="1220644"/>
                </a:cubicBezTo>
                <a:cubicBezTo>
                  <a:pt x="10725395" y="1230087"/>
                  <a:pt x="10710800" y="1243260"/>
                  <a:pt x="10712066" y="1247819"/>
                </a:cubicBezTo>
                <a:cubicBezTo>
                  <a:pt x="10641521" y="1274404"/>
                  <a:pt x="10571612" y="1303268"/>
                  <a:pt x="10502644" y="1333626"/>
                </a:cubicBezTo>
                <a:lnTo>
                  <a:pt x="10447081" y="1359466"/>
                </a:lnTo>
                <a:lnTo>
                  <a:pt x="10440924" y="1364523"/>
                </a:lnTo>
                <a:lnTo>
                  <a:pt x="10436838" y="1368463"/>
                </a:lnTo>
                <a:lnTo>
                  <a:pt x="10415422" y="1374189"/>
                </a:lnTo>
                <a:lnTo>
                  <a:pt x="10331676" y="1413134"/>
                </a:lnTo>
                <a:lnTo>
                  <a:pt x="10353958" y="1405082"/>
                </a:lnTo>
                <a:cubicBezTo>
                  <a:pt x="10361625" y="1404439"/>
                  <a:pt x="10364044" y="1407062"/>
                  <a:pt x="10371303" y="1410459"/>
                </a:cubicBezTo>
                <a:lnTo>
                  <a:pt x="10386891" y="1408768"/>
                </a:lnTo>
                <a:lnTo>
                  <a:pt x="10507047" y="1361526"/>
                </a:lnTo>
                <a:lnTo>
                  <a:pt x="10456556" y="1389247"/>
                </a:lnTo>
                <a:lnTo>
                  <a:pt x="10494228" y="1377453"/>
                </a:lnTo>
                <a:cubicBezTo>
                  <a:pt x="10514211" y="1370753"/>
                  <a:pt x="10534195" y="1364610"/>
                  <a:pt x="10556596" y="1361280"/>
                </a:cubicBezTo>
                <a:cubicBezTo>
                  <a:pt x="10511776" y="1382113"/>
                  <a:pt x="10476656" y="1390320"/>
                  <a:pt x="10431431" y="1410715"/>
                </a:cubicBezTo>
                <a:cubicBezTo>
                  <a:pt x="10426382" y="1414573"/>
                  <a:pt x="10417701" y="1417855"/>
                  <a:pt x="10406500" y="1421289"/>
                </a:cubicBezTo>
                <a:lnTo>
                  <a:pt x="10389051" y="1426308"/>
                </a:lnTo>
                <a:lnTo>
                  <a:pt x="10367545" y="1438114"/>
                </a:lnTo>
                <a:lnTo>
                  <a:pt x="10356541" y="1448892"/>
                </a:lnTo>
                <a:lnTo>
                  <a:pt x="10384174" y="1442351"/>
                </a:lnTo>
                <a:lnTo>
                  <a:pt x="10385813" y="1443193"/>
                </a:lnTo>
                <a:lnTo>
                  <a:pt x="10571635" y="1371678"/>
                </a:lnTo>
                <a:cubicBezTo>
                  <a:pt x="10568338" y="1377507"/>
                  <a:pt x="10568338" y="1377507"/>
                  <a:pt x="10576812" y="1375154"/>
                </a:cubicBezTo>
                <a:cubicBezTo>
                  <a:pt x="10576812" y="1375154"/>
                  <a:pt x="10576812" y="1375154"/>
                  <a:pt x="10579579" y="1374388"/>
                </a:cubicBezTo>
                <a:lnTo>
                  <a:pt x="10594408" y="1370275"/>
                </a:lnTo>
                <a:cubicBezTo>
                  <a:pt x="10590499" y="1371359"/>
                  <a:pt x="10555620" y="1399978"/>
                  <a:pt x="10573218" y="1395099"/>
                </a:cubicBezTo>
                <a:cubicBezTo>
                  <a:pt x="10656645" y="1371957"/>
                  <a:pt x="10737549" y="1339692"/>
                  <a:pt x="10823804" y="1311559"/>
                </a:cubicBezTo>
                <a:cubicBezTo>
                  <a:pt x="10835577" y="1303382"/>
                  <a:pt x="10855386" y="1288762"/>
                  <a:pt x="10858685" y="1282935"/>
                </a:cubicBezTo>
                <a:cubicBezTo>
                  <a:pt x="10858685" y="1282935"/>
                  <a:pt x="10858685" y="1282935"/>
                  <a:pt x="10888053" y="1269876"/>
                </a:cubicBezTo>
                <a:cubicBezTo>
                  <a:pt x="10906919" y="1269557"/>
                  <a:pt x="10924517" y="1264674"/>
                  <a:pt x="10942729" y="1264535"/>
                </a:cubicBezTo>
                <a:cubicBezTo>
                  <a:pt x="10901408" y="1285119"/>
                  <a:pt x="10863566" y="1300529"/>
                  <a:pt x="10826153" y="1320027"/>
                </a:cubicBezTo>
                <a:cubicBezTo>
                  <a:pt x="10814383" y="1328205"/>
                  <a:pt x="10775594" y="1357910"/>
                  <a:pt x="10791927" y="1348467"/>
                </a:cubicBezTo>
                <a:cubicBezTo>
                  <a:pt x="10874705" y="1325507"/>
                  <a:pt x="10951044" y="1294509"/>
                  <a:pt x="11028212" y="1263980"/>
                </a:cubicBezTo>
                <a:cubicBezTo>
                  <a:pt x="11032121" y="1262896"/>
                  <a:pt x="11033388" y="1267456"/>
                  <a:pt x="11037952" y="1266192"/>
                </a:cubicBezTo>
                <a:cubicBezTo>
                  <a:pt x="10983595" y="1290391"/>
                  <a:pt x="10929849" y="1319332"/>
                  <a:pt x="10876939" y="1348744"/>
                </a:cubicBezTo>
                <a:cubicBezTo>
                  <a:pt x="10867812" y="1351276"/>
                  <a:pt x="10824462" y="1382247"/>
                  <a:pt x="10842058" y="1377367"/>
                </a:cubicBezTo>
                <a:cubicBezTo>
                  <a:pt x="10979666" y="1329373"/>
                  <a:pt x="11120751" y="1276206"/>
                  <a:pt x="11256660" y="1219562"/>
                </a:cubicBezTo>
                <a:cubicBezTo>
                  <a:pt x="11260570" y="1218478"/>
                  <a:pt x="11269696" y="1215945"/>
                  <a:pt x="11278170" y="1213594"/>
                </a:cubicBezTo>
                <a:cubicBezTo>
                  <a:pt x="11283997" y="1216891"/>
                  <a:pt x="11301596" y="1212009"/>
                  <a:pt x="11314631" y="1208395"/>
                </a:cubicBezTo>
                <a:cubicBezTo>
                  <a:pt x="11314631" y="1208395"/>
                  <a:pt x="11314631" y="1208395"/>
                  <a:pt x="11281785" y="1226626"/>
                </a:cubicBezTo>
                <a:cubicBezTo>
                  <a:pt x="11274576" y="1233536"/>
                  <a:pt x="11235785" y="1263245"/>
                  <a:pt x="11257293" y="1257278"/>
                </a:cubicBezTo>
                <a:cubicBezTo>
                  <a:pt x="11330987" y="1231925"/>
                  <a:pt x="11411415" y="1200493"/>
                  <a:pt x="11489017" y="1174057"/>
                </a:cubicBezTo>
                <a:cubicBezTo>
                  <a:pt x="11568833" y="1137882"/>
                  <a:pt x="11645170" y="1106884"/>
                  <a:pt x="11721688" y="1076537"/>
                </a:cubicBezTo>
                <a:cubicBezTo>
                  <a:pt x="11721688" y="1076537"/>
                  <a:pt x="11721688" y="1076537"/>
                  <a:pt x="11735377" y="1072741"/>
                </a:cubicBezTo>
                <a:cubicBezTo>
                  <a:pt x="11622712" y="1127149"/>
                  <a:pt x="11511496" y="1186767"/>
                  <a:pt x="11398401" y="1237083"/>
                </a:cubicBezTo>
                <a:cubicBezTo>
                  <a:pt x="11389274" y="1239616"/>
                  <a:pt x="11351568" y="1273231"/>
                  <a:pt x="11364606" y="1269615"/>
                </a:cubicBezTo>
                <a:cubicBezTo>
                  <a:pt x="11364606" y="1269615"/>
                  <a:pt x="11364606" y="1269615"/>
                  <a:pt x="11235173" y="1329374"/>
                </a:cubicBezTo>
                <a:cubicBezTo>
                  <a:pt x="11235173" y="1329374"/>
                  <a:pt x="11235173" y="1329374"/>
                  <a:pt x="11217577" y="1334256"/>
                </a:cubicBezTo>
                <a:cubicBezTo>
                  <a:pt x="11233910" y="1324813"/>
                  <a:pt x="11251805" y="1305814"/>
                  <a:pt x="11231560" y="1316341"/>
                </a:cubicBezTo>
                <a:cubicBezTo>
                  <a:pt x="11222436" y="1318873"/>
                  <a:pt x="11213962" y="1321226"/>
                  <a:pt x="11202193" y="1329400"/>
                </a:cubicBezTo>
                <a:cubicBezTo>
                  <a:pt x="11213962" y="1321226"/>
                  <a:pt x="11222436" y="1318873"/>
                  <a:pt x="11234208" y="1310696"/>
                </a:cubicBezTo>
                <a:cubicBezTo>
                  <a:pt x="11246628" y="1302338"/>
                  <a:pt x="11285420" y="1272632"/>
                  <a:pt x="11260613" y="1284423"/>
                </a:cubicBezTo>
                <a:cubicBezTo>
                  <a:pt x="11197312" y="1311807"/>
                  <a:pt x="11135095" y="1343101"/>
                  <a:pt x="11071613" y="1369830"/>
                </a:cubicBezTo>
                <a:cubicBezTo>
                  <a:pt x="11129268" y="1339804"/>
                  <a:pt x="11186920" y="1309778"/>
                  <a:pt x="11241748" y="1284747"/>
                </a:cubicBezTo>
                <a:cubicBezTo>
                  <a:pt x="11253702" y="1277221"/>
                  <a:pt x="11287930" y="1248780"/>
                  <a:pt x="11274893" y="1252396"/>
                </a:cubicBezTo>
                <a:cubicBezTo>
                  <a:pt x="11215973" y="1277863"/>
                  <a:pt x="11161144" y="1302893"/>
                  <a:pt x="11106787" y="1327093"/>
                </a:cubicBezTo>
                <a:cubicBezTo>
                  <a:pt x="11106787" y="1327093"/>
                  <a:pt x="11106787" y="1327093"/>
                  <a:pt x="11139634" y="1308859"/>
                </a:cubicBezTo>
                <a:cubicBezTo>
                  <a:pt x="11144198" y="1307594"/>
                  <a:pt x="11187553" y="1276622"/>
                  <a:pt x="11173863" y="1280419"/>
                </a:cubicBezTo>
                <a:cubicBezTo>
                  <a:pt x="11064358" y="1310794"/>
                  <a:pt x="10958472" y="1354198"/>
                  <a:pt x="10848023" y="1398868"/>
                </a:cubicBezTo>
                <a:cubicBezTo>
                  <a:pt x="10848023" y="1398868"/>
                  <a:pt x="10848023" y="1398868"/>
                  <a:pt x="10838892" y="1402014"/>
                </a:cubicBezTo>
                <a:lnTo>
                  <a:pt x="10783084" y="1421247"/>
                </a:lnTo>
                <a:lnTo>
                  <a:pt x="10780937" y="1423034"/>
                </a:lnTo>
                <a:lnTo>
                  <a:pt x="10773655" y="1424897"/>
                </a:lnTo>
                <a:lnTo>
                  <a:pt x="10744248" y="1443880"/>
                </a:lnTo>
                <a:cubicBezTo>
                  <a:pt x="10735116" y="1451765"/>
                  <a:pt x="10729655" y="1458017"/>
                  <a:pt x="10735540" y="1453927"/>
                </a:cubicBezTo>
                <a:cubicBezTo>
                  <a:pt x="10762265" y="1446515"/>
                  <a:pt x="10783771" y="1440548"/>
                  <a:pt x="10804670" y="1429839"/>
                </a:cubicBezTo>
                <a:cubicBezTo>
                  <a:pt x="10804670" y="1429839"/>
                  <a:pt x="10804670" y="1429839"/>
                  <a:pt x="10873802" y="1405754"/>
                </a:cubicBezTo>
                <a:cubicBezTo>
                  <a:pt x="10878363" y="1404488"/>
                  <a:pt x="10878363" y="1404488"/>
                  <a:pt x="10882271" y="1403403"/>
                </a:cubicBezTo>
                <a:cubicBezTo>
                  <a:pt x="10933985" y="1384849"/>
                  <a:pt x="10984249" y="1361082"/>
                  <a:pt x="11035129" y="1342057"/>
                </a:cubicBezTo>
                <a:cubicBezTo>
                  <a:pt x="10989426" y="1364559"/>
                  <a:pt x="10943542" y="1386409"/>
                  <a:pt x="10901136" y="1403083"/>
                </a:cubicBezTo>
                <a:cubicBezTo>
                  <a:pt x="10855431" y="1425584"/>
                  <a:pt x="10808284" y="1442871"/>
                  <a:pt x="10767145" y="1464107"/>
                </a:cubicBezTo>
                <a:cubicBezTo>
                  <a:pt x="10759283" y="1471200"/>
                  <a:pt x="10715750" y="1501517"/>
                  <a:pt x="10733348" y="1496639"/>
                </a:cubicBezTo>
                <a:cubicBezTo>
                  <a:pt x="10785061" y="1478084"/>
                  <a:pt x="10841155" y="1457613"/>
                  <a:pt x="10892030" y="1438588"/>
                </a:cubicBezTo>
                <a:cubicBezTo>
                  <a:pt x="10942481" y="1415473"/>
                  <a:pt x="10992742" y="1391706"/>
                  <a:pt x="11043805" y="1373334"/>
                </a:cubicBezTo>
                <a:cubicBezTo>
                  <a:pt x="11027941" y="1381944"/>
                  <a:pt x="11011608" y="1391387"/>
                  <a:pt x="10995274" y="1400829"/>
                </a:cubicBezTo>
                <a:cubicBezTo>
                  <a:pt x="10990710" y="1402095"/>
                  <a:pt x="10955831" y="1430716"/>
                  <a:pt x="10977995" y="1424568"/>
                </a:cubicBezTo>
                <a:cubicBezTo>
                  <a:pt x="10983877" y="1420481"/>
                  <a:pt x="10990079" y="1417533"/>
                  <a:pt x="10997009" y="1414995"/>
                </a:cubicBezTo>
                <a:lnTo>
                  <a:pt x="11010180" y="1410996"/>
                </a:lnTo>
                <a:lnTo>
                  <a:pt x="10923990" y="1448144"/>
                </a:lnTo>
                <a:cubicBezTo>
                  <a:pt x="10894928" y="1460415"/>
                  <a:pt x="10866221" y="1472061"/>
                  <a:pt x="10838173" y="1482298"/>
                </a:cubicBezTo>
                <a:lnTo>
                  <a:pt x="10749354" y="1520082"/>
                </a:lnTo>
                <a:lnTo>
                  <a:pt x="10772803" y="1514366"/>
                </a:lnTo>
                <a:lnTo>
                  <a:pt x="10783411" y="1511792"/>
                </a:lnTo>
                <a:lnTo>
                  <a:pt x="10774698" y="1519690"/>
                </a:lnTo>
                <a:lnTo>
                  <a:pt x="10771934" y="1522697"/>
                </a:lnTo>
                <a:lnTo>
                  <a:pt x="10739182" y="1531762"/>
                </a:lnTo>
                <a:lnTo>
                  <a:pt x="10715606" y="1537073"/>
                </a:lnTo>
                <a:lnTo>
                  <a:pt x="10651631" y="1574882"/>
                </a:lnTo>
                <a:lnTo>
                  <a:pt x="10651556" y="1575617"/>
                </a:lnTo>
                <a:lnTo>
                  <a:pt x="10647053" y="1578409"/>
                </a:lnTo>
                <a:lnTo>
                  <a:pt x="10643986" y="1584754"/>
                </a:lnTo>
                <a:cubicBezTo>
                  <a:pt x="10651763" y="1580843"/>
                  <a:pt x="10664883" y="1572467"/>
                  <a:pt x="10672418" y="1565465"/>
                </a:cubicBezTo>
                <a:cubicBezTo>
                  <a:pt x="10680890" y="1563115"/>
                  <a:pt x="10715003" y="1549442"/>
                  <a:pt x="10744373" y="1536383"/>
                </a:cubicBezTo>
                <a:cubicBezTo>
                  <a:pt x="10737166" y="1543296"/>
                  <a:pt x="10729124" y="1549735"/>
                  <a:pt x="10742159" y="1546121"/>
                </a:cubicBezTo>
                <a:cubicBezTo>
                  <a:pt x="10900550" y="1502186"/>
                  <a:pt x="11051054" y="1432373"/>
                  <a:pt x="11201561" y="1362558"/>
                </a:cubicBezTo>
                <a:cubicBezTo>
                  <a:pt x="11201561" y="1362558"/>
                  <a:pt x="11201561" y="1362558"/>
                  <a:pt x="11282459" y="1330294"/>
                </a:cubicBezTo>
                <a:cubicBezTo>
                  <a:pt x="11270691" y="1338470"/>
                  <a:pt x="11250877" y="1353086"/>
                  <a:pt x="11252143" y="1357648"/>
                </a:cubicBezTo>
                <a:cubicBezTo>
                  <a:pt x="11184280" y="1386297"/>
                  <a:pt x="11116887" y="1414111"/>
                  <a:pt x="11053585" y="1441495"/>
                </a:cubicBezTo>
                <a:cubicBezTo>
                  <a:pt x="10986805" y="1474051"/>
                  <a:pt x="10919411" y="1501866"/>
                  <a:pt x="10852631" y="1534425"/>
                </a:cubicBezTo>
                <a:cubicBezTo>
                  <a:pt x="10839594" y="1538041"/>
                  <a:pt x="10809280" y="1565396"/>
                  <a:pt x="10822315" y="1561779"/>
                </a:cubicBezTo>
                <a:cubicBezTo>
                  <a:pt x="10856246" y="1547456"/>
                  <a:pt x="10890360" y="1533784"/>
                  <a:pt x="10928201" y="1518375"/>
                </a:cubicBezTo>
                <a:cubicBezTo>
                  <a:pt x="10962135" y="1504052"/>
                  <a:pt x="11000628" y="1488462"/>
                  <a:pt x="11034742" y="1474788"/>
                </a:cubicBezTo>
                <a:cubicBezTo>
                  <a:pt x="11022138" y="1482495"/>
                  <a:pt x="11011633" y="1495233"/>
                  <a:pt x="11024668" y="1491618"/>
                </a:cubicBezTo>
                <a:cubicBezTo>
                  <a:pt x="11038356" y="1487820"/>
                  <a:pt x="11050127" y="1479643"/>
                  <a:pt x="11063165" y="1476027"/>
                </a:cubicBezTo>
                <a:cubicBezTo>
                  <a:pt x="11080761" y="1471146"/>
                  <a:pt x="11092534" y="1462970"/>
                  <a:pt x="11105567" y="1459353"/>
                </a:cubicBezTo>
                <a:cubicBezTo>
                  <a:pt x="11101659" y="1460438"/>
                  <a:pt x="11102923" y="1464999"/>
                  <a:pt x="11098361" y="1466264"/>
                </a:cubicBezTo>
                <a:cubicBezTo>
                  <a:pt x="10920045" y="1539584"/>
                  <a:pt x="10735290" y="1604865"/>
                  <a:pt x="10558062" y="1682091"/>
                </a:cubicBezTo>
                <a:cubicBezTo>
                  <a:pt x="10545024" y="1685709"/>
                  <a:pt x="10514705" y="1713064"/>
                  <a:pt x="10519271" y="1711798"/>
                </a:cubicBezTo>
                <a:lnTo>
                  <a:pt x="10509012" y="1718924"/>
                </a:lnTo>
                <a:lnTo>
                  <a:pt x="10559243" y="1692123"/>
                </a:lnTo>
                <a:cubicBezTo>
                  <a:pt x="10594486" y="1674420"/>
                  <a:pt x="10561814" y="1700120"/>
                  <a:pt x="10547119" y="1709694"/>
                </a:cubicBezTo>
                <a:lnTo>
                  <a:pt x="10523630" y="1723931"/>
                </a:lnTo>
                <a:lnTo>
                  <a:pt x="10632250" y="1676251"/>
                </a:lnTo>
                <a:lnTo>
                  <a:pt x="10615458" y="1688649"/>
                </a:lnTo>
                <a:lnTo>
                  <a:pt x="10613619" y="1690758"/>
                </a:lnTo>
                <a:lnTo>
                  <a:pt x="10613702" y="1695428"/>
                </a:lnTo>
                <a:cubicBezTo>
                  <a:pt x="10691957" y="1668810"/>
                  <a:pt x="10768907" y="1642555"/>
                  <a:pt x="10846079" y="1612027"/>
                </a:cubicBezTo>
                <a:cubicBezTo>
                  <a:pt x="10883922" y="1596618"/>
                  <a:pt x="10923684" y="1585588"/>
                  <a:pt x="10956963" y="1571447"/>
                </a:cubicBezTo>
                <a:cubicBezTo>
                  <a:pt x="10995636" y="1556510"/>
                  <a:pt x="11034132" y="1540919"/>
                  <a:pt x="11070891" y="1521601"/>
                </a:cubicBezTo>
                <a:cubicBezTo>
                  <a:pt x="11113948" y="1504747"/>
                  <a:pt x="11151792" y="1489336"/>
                  <a:pt x="11193111" y="1468753"/>
                </a:cubicBezTo>
                <a:cubicBezTo>
                  <a:pt x="11190285" y="1473748"/>
                  <a:pt x="11186987" y="1479575"/>
                  <a:pt x="11195461" y="1477225"/>
                </a:cubicBezTo>
                <a:cubicBezTo>
                  <a:pt x="11238520" y="1460367"/>
                  <a:pt x="11285667" y="1443081"/>
                  <a:pt x="11330718" y="1420760"/>
                </a:cubicBezTo>
                <a:cubicBezTo>
                  <a:pt x="11236488" y="1470758"/>
                  <a:pt x="11134506" y="1513078"/>
                  <a:pt x="11034449" y="1559777"/>
                </a:cubicBezTo>
                <a:cubicBezTo>
                  <a:pt x="11034449" y="1559777"/>
                  <a:pt x="11034449" y="1559777"/>
                  <a:pt x="10959195" y="1594684"/>
                </a:cubicBezTo>
                <a:cubicBezTo>
                  <a:pt x="10933125" y="1601916"/>
                  <a:pt x="10907664" y="1613890"/>
                  <a:pt x="10882858" y="1625683"/>
                </a:cubicBezTo>
                <a:lnTo>
                  <a:pt x="10819010" y="1649210"/>
                </a:lnTo>
                <a:lnTo>
                  <a:pt x="10812487" y="1651611"/>
                </a:lnTo>
                <a:lnTo>
                  <a:pt x="10736184" y="1702318"/>
                </a:lnTo>
                <a:lnTo>
                  <a:pt x="10822228" y="1669341"/>
                </a:lnTo>
                <a:cubicBezTo>
                  <a:pt x="10888943" y="1643820"/>
                  <a:pt x="10956543" y="1619279"/>
                  <a:pt x="11018137" y="1602194"/>
                </a:cubicBezTo>
                <a:cubicBezTo>
                  <a:pt x="10992679" y="1614167"/>
                  <a:pt x="10971602" y="1624226"/>
                  <a:pt x="10951355" y="1634750"/>
                </a:cubicBezTo>
                <a:cubicBezTo>
                  <a:pt x="10880960" y="1654279"/>
                  <a:pt x="10813568" y="1682092"/>
                  <a:pt x="10745705" y="1710741"/>
                </a:cubicBezTo>
                <a:lnTo>
                  <a:pt x="10740709" y="1713631"/>
                </a:lnTo>
                <a:lnTo>
                  <a:pt x="10739834" y="1714739"/>
                </a:lnTo>
                <a:lnTo>
                  <a:pt x="10738732" y="1714772"/>
                </a:lnTo>
                <a:lnTo>
                  <a:pt x="10731644" y="1718869"/>
                </a:lnTo>
                <a:lnTo>
                  <a:pt x="10726476" y="1723160"/>
                </a:lnTo>
                <a:cubicBezTo>
                  <a:pt x="10723628" y="1725149"/>
                  <a:pt x="10720801" y="1726313"/>
                  <a:pt x="10716607" y="1726530"/>
                </a:cubicBezTo>
                <a:lnTo>
                  <a:pt x="10725645" y="1721218"/>
                </a:lnTo>
                <a:lnTo>
                  <a:pt x="10711775" y="1725063"/>
                </a:lnTo>
                <a:cubicBezTo>
                  <a:pt x="10711775" y="1725063"/>
                  <a:pt x="10711775" y="1725063"/>
                  <a:pt x="10704978" y="1728090"/>
                </a:cubicBezTo>
                <a:lnTo>
                  <a:pt x="10667303" y="1744864"/>
                </a:lnTo>
                <a:lnTo>
                  <a:pt x="10618019" y="1774699"/>
                </a:lnTo>
                <a:lnTo>
                  <a:pt x="10605144" y="1783585"/>
                </a:lnTo>
                <a:lnTo>
                  <a:pt x="10533824" y="1813511"/>
                </a:lnTo>
                <a:cubicBezTo>
                  <a:pt x="10494152" y="1829984"/>
                  <a:pt x="10456089" y="1846210"/>
                  <a:pt x="10421445" y="1863239"/>
                </a:cubicBezTo>
                <a:cubicBezTo>
                  <a:pt x="10416096" y="1862774"/>
                  <a:pt x="10412124" y="1863767"/>
                  <a:pt x="10407821" y="1865816"/>
                </a:cubicBezTo>
                <a:cubicBezTo>
                  <a:pt x="10403518" y="1867866"/>
                  <a:pt x="10398885" y="1870972"/>
                  <a:pt x="10392210" y="1874732"/>
                </a:cubicBezTo>
                <a:cubicBezTo>
                  <a:pt x="10390939" y="1873386"/>
                  <a:pt x="10389652" y="1873325"/>
                  <a:pt x="10387985" y="1874267"/>
                </a:cubicBezTo>
                <a:cubicBezTo>
                  <a:pt x="10386316" y="1875206"/>
                  <a:pt x="10384263" y="1877148"/>
                  <a:pt x="10381454" y="1879803"/>
                </a:cubicBezTo>
                <a:cubicBezTo>
                  <a:pt x="10380182" y="1878457"/>
                  <a:pt x="10378897" y="1878396"/>
                  <a:pt x="10377227" y="1879337"/>
                </a:cubicBezTo>
                <a:cubicBezTo>
                  <a:pt x="10375559" y="1880276"/>
                  <a:pt x="10373506" y="1882217"/>
                  <a:pt x="10370697" y="1884873"/>
                </a:cubicBezTo>
                <a:cubicBezTo>
                  <a:pt x="10375786" y="1890258"/>
                  <a:pt x="10378860" y="1882254"/>
                  <a:pt x="10381454" y="1879803"/>
                </a:cubicBezTo>
                <a:cubicBezTo>
                  <a:pt x="10386542" y="1885187"/>
                  <a:pt x="10389617" y="1877184"/>
                  <a:pt x="10392210" y="1874732"/>
                </a:cubicBezTo>
                <a:cubicBezTo>
                  <a:pt x="10402487" y="1875214"/>
                  <a:pt x="10413667" y="1870593"/>
                  <a:pt x="10421445" y="1863239"/>
                </a:cubicBezTo>
                <a:cubicBezTo>
                  <a:pt x="10464417" y="1848959"/>
                  <a:pt x="10511717" y="1829735"/>
                  <a:pt x="10554737" y="1810312"/>
                </a:cubicBezTo>
                <a:lnTo>
                  <a:pt x="10596216" y="1795308"/>
                </a:lnTo>
                <a:lnTo>
                  <a:pt x="10595015" y="1797214"/>
                </a:lnTo>
                <a:lnTo>
                  <a:pt x="10598652" y="1795221"/>
                </a:lnTo>
                <a:lnTo>
                  <a:pt x="10586298" y="1807771"/>
                </a:lnTo>
                <a:cubicBezTo>
                  <a:pt x="10577306" y="1812977"/>
                  <a:pt x="10566660" y="1817731"/>
                  <a:pt x="10562795" y="1818836"/>
                </a:cubicBezTo>
                <a:lnTo>
                  <a:pt x="10479118" y="1852875"/>
                </a:lnTo>
                <a:lnTo>
                  <a:pt x="10481122" y="1850303"/>
                </a:lnTo>
                <a:lnTo>
                  <a:pt x="10482611" y="1849325"/>
                </a:lnTo>
                <a:lnTo>
                  <a:pt x="10443925" y="1865321"/>
                </a:lnTo>
                <a:lnTo>
                  <a:pt x="10483775" y="1848562"/>
                </a:lnTo>
                <a:lnTo>
                  <a:pt x="10487093" y="1846383"/>
                </a:lnTo>
                <a:cubicBezTo>
                  <a:pt x="10484565" y="1844638"/>
                  <a:pt x="10456459" y="1857407"/>
                  <a:pt x="10432339" y="1869813"/>
                </a:cubicBezTo>
                <a:lnTo>
                  <a:pt x="10432518" y="1866344"/>
                </a:lnTo>
                <a:lnTo>
                  <a:pt x="10435491" y="1865243"/>
                </a:lnTo>
                <a:cubicBezTo>
                  <a:pt x="10434227" y="1864371"/>
                  <a:pt x="10433171" y="1864549"/>
                  <a:pt x="10432565" y="1865430"/>
                </a:cubicBezTo>
                <a:lnTo>
                  <a:pt x="10432518" y="1866344"/>
                </a:lnTo>
                <a:lnTo>
                  <a:pt x="10415615" y="1872586"/>
                </a:lnTo>
                <a:cubicBezTo>
                  <a:pt x="10406055" y="1877247"/>
                  <a:pt x="10396937" y="1883199"/>
                  <a:pt x="10387715" y="1889572"/>
                </a:cubicBezTo>
                <a:lnTo>
                  <a:pt x="10381397" y="1893892"/>
                </a:lnTo>
                <a:lnTo>
                  <a:pt x="10266890" y="1945616"/>
                </a:lnTo>
                <a:lnTo>
                  <a:pt x="10333025" y="1922934"/>
                </a:lnTo>
                <a:lnTo>
                  <a:pt x="10314174" y="1932918"/>
                </a:lnTo>
                <a:lnTo>
                  <a:pt x="10419627" y="1894372"/>
                </a:lnTo>
                <a:lnTo>
                  <a:pt x="10394547" y="1905234"/>
                </a:lnTo>
                <a:lnTo>
                  <a:pt x="10297899" y="1949464"/>
                </a:lnTo>
                <a:lnTo>
                  <a:pt x="10312453" y="1947121"/>
                </a:lnTo>
                <a:lnTo>
                  <a:pt x="10313092" y="1947082"/>
                </a:lnTo>
                <a:lnTo>
                  <a:pt x="10317439" y="1945411"/>
                </a:lnTo>
                <a:cubicBezTo>
                  <a:pt x="10328194" y="1940341"/>
                  <a:pt x="10383699" y="1914213"/>
                  <a:pt x="10386244" y="1916905"/>
                </a:cubicBezTo>
                <a:cubicBezTo>
                  <a:pt x="10394302" y="1925431"/>
                  <a:pt x="10336254" y="1948866"/>
                  <a:pt x="10341439" y="1943963"/>
                </a:cubicBezTo>
                <a:lnTo>
                  <a:pt x="10336492" y="1945907"/>
                </a:lnTo>
                <a:lnTo>
                  <a:pt x="10341794" y="1950406"/>
                </a:lnTo>
                <a:cubicBezTo>
                  <a:pt x="10339231" y="1952094"/>
                  <a:pt x="10332915" y="1953853"/>
                  <a:pt x="10324880" y="1955567"/>
                </a:cubicBezTo>
                <a:lnTo>
                  <a:pt x="10304255" y="1959287"/>
                </a:lnTo>
                <a:lnTo>
                  <a:pt x="10290689" y="1965598"/>
                </a:lnTo>
                <a:cubicBezTo>
                  <a:pt x="10285454" y="1975643"/>
                  <a:pt x="10336205" y="1954011"/>
                  <a:pt x="10336205" y="1954011"/>
                </a:cubicBezTo>
                <a:cubicBezTo>
                  <a:pt x="10383954" y="1932664"/>
                  <a:pt x="10429217" y="1913666"/>
                  <a:pt x="10472489" y="1895809"/>
                </a:cubicBezTo>
                <a:lnTo>
                  <a:pt x="10513914" y="1878695"/>
                </a:lnTo>
                <a:lnTo>
                  <a:pt x="10628600" y="1842266"/>
                </a:lnTo>
                <a:lnTo>
                  <a:pt x="10579776" y="1863424"/>
                </a:lnTo>
                <a:cubicBezTo>
                  <a:pt x="10544888" y="1878030"/>
                  <a:pt x="10510272" y="1892273"/>
                  <a:pt x="10474144" y="1907731"/>
                </a:cubicBezTo>
                <a:cubicBezTo>
                  <a:pt x="10471549" y="1910183"/>
                  <a:pt x="10396798" y="1933267"/>
                  <a:pt x="10393725" y="1941268"/>
                </a:cubicBezTo>
                <a:cubicBezTo>
                  <a:pt x="10396596" y="1954697"/>
                  <a:pt x="10442258" y="1927677"/>
                  <a:pt x="10442258" y="1927677"/>
                </a:cubicBezTo>
                <a:lnTo>
                  <a:pt x="10510956" y="1900929"/>
                </a:lnTo>
                <a:lnTo>
                  <a:pt x="10502055" y="1905334"/>
                </a:lnTo>
                <a:cubicBezTo>
                  <a:pt x="10494846" y="1912246"/>
                  <a:pt x="10455404" y="1942133"/>
                  <a:pt x="10471737" y="1932689"/>
                </a:cubicBezTo>
                <a:cubicBezTo>
                  <a:pt x="10554085" y="1905640"/>
                  <a:pt x="10636250" y="1877937"/>
                  <a:pt x="10717147" y="1845675"/>
                </a:cubicBezTo>
                <a:cubicBezTo>
                  <a:pt x="10708981" y="1850395"/>
                  <a:pt x="10701403" y="1857234"/>
                  <a:pt x="10696924" y="1862597"/>
                </a:cubicBezTo>
                <a:lnTo>
                  <a:pt x="10695669" y="1864597"/>
                </a:lnTo>
                <a:lnTo>
                  <a:pt x="10638810" y="1888864"/>
                </a:lnTo>
                <a:lnTo>
                  <a:pt x="10692916" y="1868980"/>
                </a:lnTo>
                <a:lnTo>
                  <a:pt x="10692847" y="1869090"/>
                </a:lnTo>
                <a:cubicBezTo>
                  <a:pt x="10692472" y="1870587"/>
                  <a:pt x="10693187" y="1871266"/>
                  <a:pt x="10695304" y="1870678"/>
                </a:cubicBezTo>
                <a:lnTo>
                  <a:pt x="10836936" y="1814420"/>
                </a:lnTo>
                <a:lnTo>
                  <a:pt x="10884244" y="1799599"/>
                </a:lnTo>
                <a:cubicBezTo>
                  <a:pt x="10881273" y="1796458"/>
                  <a:pt x="10945594" y="1789183"/>
                  <a:pt x="10915927" y="1801084"/>
                </a:cubicBezTo>
                <a:cubicBezTo>
                  <a:pt x="10811882" y="1841661"/>
                  <a:pt x="10721620" y="1874308"/>
                  <a:pt x="10628285" y="1914958"/>
                </a:cubicBezTo>
                <a:cubicBezTo>
                  <a:pt x="10606346" y="1924649"/>
                  <a:pt x="10555971" y="1951877"/>
                  <a:pt x="10606674" y="1935385"/>
                </a:cubicBezTo>
                <a:cubicBezTo>
                  <a:pt x="10667699" y="1914232"/>
                  <a:pt x="10734719" y="1893361"/>
                  <a:pt x="10800931" y="1867305"/>
                </a:cubicBezTo>
                <a:cubicBezTo>
                  <a:pt x="10819844" y="1860473"/>
                  <a:pt x="10889033" y="1836701"/>
                  <a:pt x="10835691" y="1860788"/>
                </a:cubicBezTo>
                <a:cubicBezTo>
                  <a:pt x="10784941" y="1882422"/>
                  <a:pt x="10728946" y="1903703"/>
                  <a:pt x="10674349" y="1924406"/>
                </a:cubicBezTo>
                <a:lnTo>
                  <a:pt x="10609126" y="1949345"/>
                </a:lnTo>
                <a:lnTo>
                  <a:pt x="10622882" y="1949136"/>
                </a:lnTo>
                <a:lnTo>
                  <a:pt x="10588671" y="1962006"/>
                </a:lnTo>
                <a:cubicBezTo>
                  <a:pt x="10588671" y="1962006"/>
                  <a:pt x="10588671" y="1962006"/>
                  <a:pt x="10567934" y="1970127"/>
                </a:cubicBezTo>
                <a:lnTo>
                  <a:pt x="10567379" y="1970344"/>
                </a:lnTo>
                <a:lnTo>
                  <a:pt x="10550867" y="1972616"/>
                </a:lnTo>
                <a:lnTo>
                  <a:pt x="10521395" y="1984559"/>
                </a:lnTo>
                <a:lnTo>
                  <a:pt x="10517837" y="1985988"/>
                </a:lnTo>
                <a:lnTo>
                  <a:pt x="10529840" y="1985044"/>
                </a:lnTo>
                <a:lnTo>
                  <a:pt x="10518685" y="1989412"/>
                </a:lnTo>
                <a:cubicBezTo>
                  <a:pt x="10495357" y="1998548"/>
                  <a:pt x="10464251" y="2010728"/>
                  <a:pt x="10422778" y="2026968"/>
                </a:cubicBezTo>
                <a:cubicBezTo>
                  <a:pt x="10366688" y="2047437"/>
                  <a:pt x="10311065" y="2067077"/>
                  <a:pt x="10254970" y="2087547"/>
                </a:cubicBezTo>
                <a:cubicBezTo>
                  <a:pt x="10233463" y="2093513"/>
                  <a:pt x="10203145" y="2120870"/>
                  <a:pt x="10216179" y="2117253"/>
                </a:cubicBezTo>
                <a:cubicBezTo>
                  <a:pt x="10285308" y="2093166"/>
                  <a:pt x="10358349" y="2067996"/>
                  <a:pt x="10426395" y="2040000"/>
                </a:cubicBezTo>
                <a:cubicBezTo>
                  <a:pt x="10426395" y="2040000"/>
                  <a:pt x="10426395" y="2040000"/>
                  <a:pt x="10565939" y="1985309"/>
                </a:cubicBezTo>
                <a:lnTo>
                  <a:pt x="10581004" y="1979404"/>
                </a:lnTo>
                <a:lnTo>
                  <a:pt x="10605322" y="1976629"/>
                </a:lnTo>
                <a:lnTo>
                  <a:pt x="10617099" y="1974566"/>
                </a:lnTo>
                <a:lnTo>
                  <a:pt x="10577218" y="1989041"/>
                </a:lnTo>
                <a:cubicBezTo>
                  <a:pt x="10577218" y="1989041"/>
                  <a:pt x="10577218" y="1989041"/>
                  <a:pt x="10547667" y="2001448"/>
                </a:cubicBezTo>
                <a:lnTo>
                  <a:pt x="10533273" y="2012097"/>
                </a:lnTo>
                <a:lnTo>
                  <a:pt x="10526858" y="2012479"/>
                </a:lnTo>
                <a:cubicBezTo>
                  <a:pt x="10513167" y="2013338"/>
                  <a:pt x="10497927" y="2015009"/>
                  <a:pt x="10485113" y="2019283"/>
                </a:cubicBezTo>
                <a:cubicBezTo>
                  <a:pt x="10463821" y="2025555"/>
                  <a:pt x="10469866" y="2027483"/>
                  <a:pt x="10482966" y="2027546"/>
                </a:cubicBezTo>
                <a:lnTo>
                  <a:pt x="10516256" y="2025123"/>
                </a:lnTo>
                <a:lnTo>
                  <a:pt x="10508209" y="2033214"/>
                </a:lnTo>
                <a:cubicBezTo>
                  <a:pt x="10506579" y="2035520"/>
                  <a:pt x="10506884" y="2036620"/>
                  <a:pt x="10510143" y="2035716"/>
                </a:cubicBezTo>
                <a:lnTo>
                  <a:pt x="10545593" y="2022362"/>
                </a:lnTo>
                <a:lnTo>
                  <a:pt x="10552260" y="2021692"/>
                </a:lnTo>
                <a:cubicBezTo>
                  <a:pt x="10561197" y="2020166"/>
                  <a:pt x="10568900" y="2018573"/>
                  <a:pt x="10573970" y="2018361"/>
                </a:cubicBezTo>
                <a:lnTo>
                  <a:pt x="10576304" y="2019928"/>
                </a:lnTo>
                <a:lnTo>
                  <a:pt x="10470509" y="2059794"/>
                </a:lnTo>
                <a:lnTo>
                  <a:pt x="10469503" y="2059896"/>
                </a:lnTo>
                <a:lnTo>
                  <a:pt x="10462803" y="2062698"/>
                </a:lnTo>
                <a:lnTo>
                  <a:pt x="10460962" y="2063392"/>
                </a:lnTo>
                <a:lnTo>
                  <a:pt x="10460725" y="2063566"/>
                </a:lnTo>
                <a:lnTo>
                  <a:pt x="10448412" y="2068715"/>
                </a:lnTo>
                <a:lnTo>
                  <a:pt x="10446272" y="2074260"/>
                </a:lnTo>
                <a:lnTo>
                  <a:pt x="10431185" y="2085421"/>
                </a:lnTo>
                <a:cubicBezTo>
                  <a:pt x="10426700" y="2089341"/>
                  <a:pt x="10423133" y="2092852"/>
                  <a:pt x="10421502" y="2095157"/>
                </a:cubicBezTo>
                <a:lnTo>
                  <a:pt x="10423136" y="2097272"/>
                </a:lnTo>
                <a:lnTo>
                  <a:pt x="10383237" y="2104427"/>
                </a:lnTo>
                <a:cubicBezTo>
                  <a:pt x="10360194" y="2106419"/>
                  <a:pt x="10336122" y="2107624"/>
                  <a:pt x="10322401" y="2109518"/>
                </a:cubicBezTo>
                <a:lnTo>
                  <a:pt x="10277962" y="2115355"/>
                </a:lnTo>
                <a:lnTo>
                  <a:pt x="10273397" y="2118730"/>
                </a:lnTo>
                <a:lnTo>
                  <a:pt x="10259584" y="2127331"/>
                </a:lnTo>
                <a:lnTo>
                  <a:pt x="10273848" y="2125907"/>
                </a:lnTo>
                <a:lnTo>
                  <a:pt x="10434742" y="2109663"/>
                </a:lnTo>
                <a:lnTo>
                  <a:pt x="10427370" y="2112794"/>
                </a:lnTo>
                <a:cubicBezTo>
                  <a:pt x="10390509" y="2128896"/>
                  <a:pt x="10353752" y="2145055"/>
                  <a:pt x="10317864" y="2159921"/>
                </a:cubicBezTo>
                <a:cubicBezTo>
                  <a:pt x="10154618" y="2219237"/>
                  <a:pt x="9988723" y="2284197"/>
                  <a:pt x="9820305" y="2340035"/>
                </a:cubicBezTo>
                <a:cubicBezTo>
                  <a:pt x="9798143" y="2346182"/>
                  <a:pt x="9767825" y="2373538"/>
                  <a:pt x="9780863" y="2369923"/>
                </a:cubicBezTo>
                <a:cubicBezTo>
                  <a:pt x="9936246" y="2317700"/>
                  <a:pt x="10091021" y="2260736"/>
                  <a:pt x="10244959" y="2203301"/>
                </a:cubicBezTo>
                <a:cubicBezTo>
                  <a:pt x="10241663" y="2209127"/>
                  <a:pt x="10246225" y="2207862"/>
                  <a:pt x="10253432" y="2200950"/>
                </a:cubicBezTo>
                <a:cubicBezTo>
                  <a:pt x="10267121" y="2197152"/>
                  <a:pt x="10275595" y="2194803"/>
                  <a:pt x="10287546" y="2187277"/>
                </a:cubicBezTo>
                <a:cubicBezTo>
                  <a:pt x="10356678" y="2163191"/>
                  <a:pt x="10428453" y="2133458"/>
                  <a:pt x="10500407" y="2104376"/>
                </a:cubicBezTo>
                <a:lnTo>
                  <a:pt x="10505435" y="2102446"/>
                </a:lnTo>
                <a:lnTo>
                  <a:pt x="10543460" y="2098436"/>
                </a:lnTo>
                <a:lnTo>
                  <a:pt x="10347268" y="2172291"/>
                </a:lnTo>
                <a:cubicBezTo>
                  <a:pt x="10277415" y="2196930"/>
                  <a:pt x="10207426" y="2221079"/>
                  <a:pt x="10139256" y="2247356"/>
                </a:cubicBezTo>
                <a:cubicBezTo>
                  <a:pt x="10139256" y="2247356"/>
                  <a:pt x="10139256" y="2247356"/>
                  <a:pt x="9932337" y="2318784"/>
                </a:cubicBezTo>
                <a:cubicBezTo>
                  <a:pt x="9863028" y="2342221"/>
                  <a:pt x="9791251" y="2371954"/>
                  <a:pt x="9720857" y="2391478"/>
                </a:cubicBezTo>
                <a:cubicBezTo>
                  <a:pt x="9720857" y="2391478"/>
                  <a:pt x="9720857" y="2391478"/>
                  <a:pt x="9300765" y="2526951"/>
                </a:cubicBezTo>
                <a:cubicBezTo>
                  <a:pt x="9230368" y="2546477"/>
                  <a:pt x="9161240" y="2570562"/>
                  <a:pt x="9091499" y="2589907"/>
                </a:cubicBezTo>
                <a:cubicBezTo>
                  <a:pt x="9091499" y="2589907"/>
                  <a:pt x="9091499" y="2589907"/>
                  <a:pt x="8876405" y="2649570"/>
                </a:cubicBezTo>
                <a:cubicBezTo>
                  <a:pt x="8876405" y="2649570"/>
                  <a:pt x="8876405" y="2649570"/>
                  <a:pt x="8450779" y="2767627"/>
                </a:cubicBezTo>
                <a:cubicBezTo>
                  <a:pt x="8450779" y="2767627"/>
                  <a:pt x="8450779" y="2767627"/>
                  <a:pt x="8022008" y="2871822"/>
                </a:cubicBezTo>
                <a:cubicBezTo>
                  <a:pt x="8022008" y="2871822"/>
                  <a:pt x="8022008" y="2871822"/>
                  <a:pt x="7805831" y="2927577"/>
                </a:cubicBezTo>
                <a:cubicBezTo>
                  <a:pt x="7805831" y="2927577"/>
                  <a:pt x="7805831" y="2927577"/>
                  <a:pt x="7591504" y="2972288"/>
                </a:cubicBezTo>
                <a:cubicBezTo>
                  <a:pt x="7591504" y="2972288"/>
                  <a:pt x="7591504" y="2972288"/>
                  <a:pt x="7159302" y="3064105"/>
                </a:cubicBezTo>
                <a:cubicBezTo>
                  <a:pt x="7025289" y="3092153"/>
                  <a:pt x="6894392" y="3113725"/>
                  <a:pt x="6763677" y="3135949"/>
                </a:cubicBezTo>
                <a:cubicBezTo>
                  <a:pt x="6763677" y="3135949"/>
                  <a:pt x="6763677" y="3135949"/>
                  <a:pt x="6565865" y="3171871"/>
                </a:cubicBezTo>
                <a:cubicBezTo>
                  <a:pt x="6497683" y="3181664"/>
                  <a:pt x="6435149" y="3194094"/>
                  <a:pt x="6366967" y="3203885"/>
                </a:cubicBezTo>
                <a:cubicBezTo>
                  <a:pt x="6234988" y="3221546"/>
                  <a:pt x="6104271" y="3243768"/>
                  <a:pt x="5968381" y="3262517"/>
                </a:cubicBezTo>
                <a:cubicBezTo>
                  <a:pt x="5968381" y="3262517"/>
                  <a:pt x="5968381" y="3262517"/>
                  <a:pt x="5772601" y="3288051"/>
                </a:cubicBezTo>
                <a:cubicBezTo>
                  <a:pt x="5704418" y="3297840"/>
                  <a:pt x="5636057" y="3306979"/>
                  <a:pt x="5571175" y="3310942"/>
                </a:cubicBezTo>
                <a:cubicBezTo>
                  <a:pt x="5233805" y="3358734"/>
                  <a:pt x="4889704" y="3392209"/>
                  <a:pt x="4545252" y="3411970"/>
                </a:cubicBezTo>
                <a:lnTo>
                  <a:pt x="4414545" y="3417742"/>
                </a:lnTo>
                <a:lnTo>
                  <a:pt x="4414546" y="3417742"/>
                </a:lnTo>
                <a:cubicBezTo>
                  <a:pt x="4413830" y="3428270"/>
                  <a:pt x="4406384" y="3435039"/>
                  <a:pt x="4406384" y="3435039"/>
                </a:cubicBezTo>
                <a:cubicBezTo>
                  <a:pt x="4406384" y="3435039"/>
                  <a:pt x="4418126" y="3431056"/>
                  <a:pt x="4415341" y="3440847"/>
                </a:cubicBezTo>
                <a:cubicBezTo>
                  <a:pt x="4415818" y="3444819"/>
                  <a:pt x="4410325" y="3448584"/>
                  <a:pt x="4408652" y="3451162"/>
                </a:cubicBezTo>
                <a:lnTo>
                  <a:pt x="4408818" y="3452008"/>
                </a:lnTo>
                <a:lnTo>
                  <a:pt x="4394083" y="3449893"/>
                </a:lnTo>
                <a:cubicBezTo>
                  <a:pt x="4332761" y="3445216"/>
                  <a:pt x="4270473" y="3451074"/>
                  <a:pt x="4212740" y="3453009"/>
                </a:cubicBezTo>
                <a:cubicBezTo>
                  <a:pt x="4118711" y="3456756"/>
                  <a:pt x="4034401" y="3469852"/>
                  <a:pt x="3942524" y="3474991"/>
                </a:cubicBezTo>
                <a:cubicBezTo>
                  <a:pt x="3855585" y="3482722"/>
                  <a:pt x="3766495" y="3489056"/>
                  <a:pt x="3670800" y="3495383"/>
                </a:cubicBezTo>
                <a:cubicBezTo>
                  <a:pt x="3591024" y="3496769"/>
                  <a:pt x="3515908" y="3501176"/>
                  <a:pt x="3428413" y="3504271"/>
                </a:cubicBezTo>
                <a:cubicBezTo>
                  <a:pt x="3416112" y="3503620"/>
                  <a:pt x="3375670" y="3507921"/>
                  <a:pt x="3419097" y="3509220"/>
                </a:cubicBezTo>
                <a:cubicBezTo>
                  <a:pt x="3439041" y="3507499"/>
                  <a:pt x="3461414" y="3506741"/>
                  <a:pt x="3480321" y="3507404"/>
                </a:cubicBezTo>
                <a:cubicBezTo>
                  <a:pt x="3514992" y="3507298"/>
                  <a:pt x="3532985" y="3508584"/>
                  <a:pt x="3564114" y="3509233"/>
                </a:cubicBezTo>
                <a:cubicBezTo>
                  <a:pt x="3614907" y="3508593"/>
                  <a:pt x="3675454" y="3498402"/>
                  <a:pt x="3726530" y="3497329"/>
                </a:cubicBezTo>
                <a:cubicBezTo>
                  <a:pt x="3807975" y="3493364"/>
                  <a:pt x="3885241" y="3490350"/>
                  <a:pt x="3974686" y="3484246"/>
                </a:cubicBezTo>
                <a:cubicBezTo>
                  <a:pt x="3990809" y="3483712"/>
                  <a:pt x="4021464" y="3480388"/>
                  <a:pt x="4045706" y="3481454"/>
                </a:cubicBezTo>
                <a:cubicBezTo>
                  <a:pt x="4066763" y="3483511"/>
                  <a:pt x="4044509" y="3488005"/>
                  <a:pt x="4034717" y="3488984"/>
                </a:cubicBezTo>
                <a:cubicBezTo>
                  <a:pt x="4014495" y="3491133"/>
                  <a:pt x="3989614" y="3490263"/>
                  <a:pt x="3969391" y="3492412"/>
                </a:cubicBezTo>
                <a:cubicBezTo>
                  <a:pt x="3876124" y="3499703"/>
                  <a:pt x="3792529" y="3502274"/>
                  <a:pt x="3709131" y="3509250"/>
                </a:cubicBezTo>
                <a:cubicBezTo>
                  <a:pt x="3591818" y="3519872"/>
                  <a:pt x="3475025" y="3515570"/>
                  <a:pt x="3364400" y="3515879"/>
                </a:cubicBezTo>
                <a:cubicBezTo>
                  <a:pt x="3309149" y="3517902"/>
                  <a:pt x="3250434" y="3521343"/>
                  <a:pt x="3191360" y="3524554"/>
                </a:cubicBezTo>
                <a:cubicBezTo>
                  <a:pt x="3046542" y="3528940"/>
                  <a:pt x="2899616" y="3513035"/>
                  <a:pt x="2752051" y="3497330"/>
                </a:cubicBezTo>
                <a:cubicBezTo>
                  <a:pt x="2728764" y="3493218"/>
                  <a:pt x="2707203" y="3486449"/>
                  <a:pt x="2685969" y="3485129"/>
                </a:cubicBezTo>
                <a:lnTo>
                  <a:pt x="2667963" y="3485808"/>
                </a:lnTo>
                <a:lnTo>
                  <a:pt x="2667571" y="3484982"/>
                </a:lnTo>
                <a:cubicBezTo>
                  <a:pt x="2666676" y="3484400"/>
                  <a:pt x="2665632" y="3484639"/>
                  <a:pt x="2664795" y="3485927"/>
                </a:cubicBezTo>
                <a:lnTo>
                  <a:pt x="2667963" y="3485808"/>
                </a:lnTo>
                <a:lnTo>
                  <a:pt x="2669454" y="3488947"/>
                </a:lnTo>
                <a:cubicBezTo>
                  <a:pt x="2642423" y="3486684"/>
                  <a:pt x="2611571" y="3485606"/>
                  <a:pt x="2609900" y="3488184"/>
                </a:cubicBezTo>
                <a:cubicBezTo>
                  <a:pt x="2611571" y="3485606"/>
                  <a:pt x="2622678" y="3492806"/>
                  <a:pt x="2622678" y="3492806"/>
                </a:cubicBezTo>
                <a:cubicBezTo>
                  <a:pt x="2629126" y="3496989"/>
                  <a:pt x="2619333" y="3497964"/>
                  <a:pt x="2628290" y="3503771"/>
                </a:cubicBezTo>
                <a:cubicBezTo>
                  <a:pt x="2636411" y="3505375"/>
                  <a:pt x="2659618" y="3508822"/>
                  <a:pt x="2676216" y="3512261"/>
                </a:cubicBezTo>
                <a:cubicBezTo>
                  <a:pt x="2701296" y="3516159"/>
                  <a:pt x="2727371" y="3520284"/>
                  <a:pt x="2753960" y="3524352"/>
                </a:cubicBezTo>
                <a:lnTo>
                  <a:pt x="2821481" y="3534163"/>
                </a:lnTo>
                <a:lnTo>
                  <a:pt x="2804452" y="3533372"/>
                </a:lnTo>
                <a:cubicBezTo>
                  <a:pt x="2774657" y="3530078"/>
                  <a:pt x="2745429" y="3525322"/>
                  <a:pt x="2717088" y="3520374"/>
                </a:cubicBezTo>
                <a:cubicBezTo>
                  <a:pt x="2660683" y="3510052"/>
                  <a:pt x="2596830" y="3506502"/>
                  <a:pt x="2535966" y="3497560"/>
                </a:cubicBezTo>
                <a:cubicBezTo>
                  <a:pt x="2503703" y="3491598"/>
                  <a:pt x="2471400" y="3486678"/>
                  <a:pt x="2440321" y="3481636"/>
                </a:cubicBezTo>
                <a:cubicBezTo>
                  <a:pt x="2409241" y="3476593"/>
                  <a:pt x="2379386" y="3471428"/>
                  <a:pt x="2352019" y="3464978"/>
                </a:cubicBezTo>
                <a:cubicBezTo>
                  <a:pt x="2385379" y="3467683"/>
                  <a:pt x="2422398" y="3473371"/>
                  <a:pt x="2456235" y="3480049"/>
                </a:cubicBezTo>
                <a:lnTo>
                  <a:pt x="2491382" y="3483915"/>
                </a:lnTo>
                <a:cubicBezTo>
                  <a:pt x="2495006" y="3478329"/>
                  <a:pt x="2467498" y="3472091"/>
                  <a:pt x="2461529" y="3471884"/>
                </a:cubicBezTo>
                <a:lnTo>
                  <a:pt x="2355715" y="3455581"/>
                </a:lnTo>
                <a:lnTo>
                  <a:pt x="2337973" y="3457531"/>
                </a:lnTo>
                <a:lnTo>
                  <a:pt x="2318759" y="3458207"/>
                </a:lnTo>
                <a:lnTo>
                  <a:pt x="2320693" y="3459928"/>
                </a:lnTo>
                <a:cubicBezTo>
                  <a:pt x="2319857" y="3461215"/>
                  <a:pt x="2318901" y="3461513"/>
                  <a:pt x="2317573" y="3461109"/>
                </a:cubicBezTo>
                <a:lnTo>
                  <a:pt x="2312789" y="3458416"/>
                </a:lnTo>
                <a:lnTo>
                  <a:pt x="2267088" y="3460026"/>
                </a:lnTo>
                <a:cubicBezTo>
                  <a:pt x="2242227" y="3460007"/>
                  <a:pt x="2218133" y="3459494"/>
                  <a:pt x="2200798" y="3459546"/>
                </a:cubicBezTo>
                <a:cubicBezTo>
                  <a:pt x="2131454" y="3459760"/>
                  <a:pt x="2080382" y="3460832"/>
                  <a:pt x="2014024" y="3455657"/>
                </a:cubicBezTo>
                <a:cubicBezTo>
                  <a:pt x="1984636" y="3453695"/>
                  <a:pt x="1956604" y="3451163"/>
                  <a:pt x="1929303" y="3448256"/>
                </a:cubicBezTo>
                <a:lnTo>
                  <a:pt x="1869634" y="3441080"/>
                </a:lnTo>
                <a:lnTo>
                  <a:pt x="1875314" y="3440640"/>
                </a:lnTo>
                <a:cubicBezTo>
                  <a:pt x="1888767" y="3440395"/>
                  <a:pt x="1905676" y="3441096"/>
                  <a:pt x="1920939" y="3440805"/>
                </a:cubicBezTo>
                <a:lnTo>
                  <a:pt x="1925366" y="3440507"/>
                </a:lnTo>
                <a:lnTo>
                  <a:pt x="1949494" y="3443393"/>
                </a:lnTo>
                <a:cubicBezTo>
                  <a:pt x="1976207" y="3446093"/>
                  <a:pt x="2002471" y="3448164"/>
                  <a:pt x="2027796" y="3449324"/>
                </a:cubicBezTo>
                <a:cubicBezTo>
                  <a:pt x="2083445" y="3453358"/>
                  <a:pt x="2139108" y="3452666"/>
                  <a:pt x="2195160" y="3450779"/>
                </a:cubicBezTo>
                <a:lnTo>
                  <a:pt x="2308904" y="3446950"/>
                </a:lnTo>
                <a:lnTo>
                  <a:pt x="2229377" y="3431241"/>
                </a:lnTo>
                <a:cubicBezTo>
                  <a:pt x="2263212" y="3432423"/>
                  <a:pt x="2300182" y="3438387"/>
                  <a:pt x="2337258" y="3444875"/>
                </a:cubicBezTo>
                <a:lnTo>
                  <a:pt x="2343204" y="3445795"/>
                </a:lnTo>
                <a:lnTo>
                  <a:pt x="2364884" y="3445065"/>
                </a:lnTo>
                <a:cubicBezTo>
                  <a:pt x="2367033" y="3446459"/>
                  <a:pt x="2385583" y="3446888"/>
                  <a:pt x="2383912" y="3449467"/>
                </a:cubicBezTo>
                <a:lnTo>
                  <a:pt x="2377294" y="3451070"/>
                </a:lnTo>
                <a:lnTo>
                  <a:pt x="2445766" y="3461662"/>
                </a:lnTo>
                <a:cubicBezTo>
                  <a:pt x="2425067" y="3459840"/>
                  <a:pt x="2462366" y="3465100"/>
                  <a:pt x="2462167" y="3460698"/>
                </a:cubicBezTo>
                <a:cubicBezTo>
                  <a:pt x="2461212" y="3452751"/>
                  <a:pt x="2447438" y="3459084"/>
                  <a:pt x="2447438" y="3459084"/>
                </a:cubicBezTo>
                <a:cubicBezTo>
                  <a:pt x="2406556" y="3451502"/>
                  <a:pt x="2366929" y="3444730"/>
                  <a:pt x="2328303" y="3437695"/>
                </a:cubicBezTo>
                <a:lnTo>
                  <a:pt x="2252236" y="3422237"/>
                </a:lnTo>
                <a:lnTo>
                  <a:pt x="2263319" y="3421222"/>
                </a:lnTo>
                <a:lnTo>
                  <a:pt x="2263801" y="3421126"/>
                </a:lnTo>
                <a:lnTo>
                  <a:pt x="2267194" y="3421574"/>
                </a:lnTo>
                <a:cubicBezTo>
                  <a:pt x="2275674" y="3423411"/>
                  <a:pt x="2319421" y="3432851"/>
                  <a:pt x="2321093" y="3430271"/>
                </a:cubicBezTo>
                <a:cubicBezTo>
                  <a:pt x="2323740" y="3426189"/>
                  <a:pt x="2313709" y="3422433"/>
                  <a:pt x="2303553" y="3420044"/>
                </a:cubicBezTo>
                <a:lnTo>
                  <a:pt x="2292161" y="3418790"/>
                </a:lnTo>
                <a:lnTo>
                  <a:pt x="2225043" y="3422155"/>
                </a:lnTo>
                <a:cubicBezTo>
                  <a:pt x="2080225" y="3426544"/>
                  <a:pt x="1933300" y="3410640"/>
                  <a:pt x="1785736" y="3394931"/>
                </a:cubicBezTo>
                <a:cubicBezTo>
                  <a:pt x="1762449" y="3390820"/>
                  <a:pt x="1740885" y="3384050"/>
                  <a:pt x="1719652" y="3382731"/>
                </a:cubicBezTo>
                <a:lnTo>
                  <a:pt x="1701647" y="3383410"/>
                </a:lnTo>
                <a:lnTo>
                  <a:pt x="1701255" y="3382584"/>
                </a:lnTo>
                <a:cubicBezTo>
                  <a:pt x="1700359" y="3382003"/>
                  <a:pt x="1699315" y="3382239"/>
                  <a:pt x="1698479" y="3383530"/>
                </a:cubicBezTo>
                <a:lnTo>
                  <a:pt x="1701647" y="3383410"/>
                </a:lnTo>
                <a:lnTo>
                  <a:pt x="1703136" y="3386550"/>
                </a:lnTo>
                <a:cubicBezTo>
                  <a:pt x="1676107" y="3384286"/>
                  <a:pt x="1645255" y="3383207"/>
                  <a:pt x="1643584" y="3385786"/>
                </a:cubicBezTo>
                <a:cubicBezTo>
                  <a:pt x="1645255" y="3383207"/>
                  <a:pt x="1656361" y="3390409"/>
                  <a:pt x="1656361" y="3390409"/>
                </a:cubicBezTo>
                <a:cubicBezTo>
                  <a:pt x="1662810" y="3394590"/>
                  <a:pt x="1653018" y="3395566"/>
                  <a:pt x="1661974" y="3401375"/>
                </a:cubicBezTo>
                <a:cubicBezTo>
                  <a:pt x="1670095" y="3402975"/>
                  <a:pt x="1693302" y="3406425"/>
                  <a:pt x="1709901" y="3409864"/>
                </a:cubicBezTo>
                <a:cubicBezTo>
                  <a:pt x="1734980" y="3413760"/>
                  <a:pt x="1761056" y="3417887"/>
                  <a:pt x="1787645" y="3421953"/>
                </a:cubicBezTo>
                <a:lnTo>
                  <a:pt x="1855163" y="3431766"/>
                </a:lnTo>
                <a:lnTo>
                  <a:pt x="1838135" y="3430975"/>
                </a:lnTo>
                <a:cubicBezTo>
                  <a:pt x="1808341" y="3427682"/>
                  <a:pt x="1779114" y="3422924"/>
                  <a:pt x="1750770" y="3417976"/>
                </a:cubicBezTo>
                <a:cubicBezTo>
                  <a:pt x="1694364" y="3407652"/>
                  <a:pt x="1630514" y="3404103"/>
                  <a:pt x="1569650" y="3395162"/>
                </a:cubicBezTo>
                <a:cubicBezTo>
                  <a:pt x="1537387" y="3389200"/>
                  <a:pt x="1505084" y="3384281"/>
                  <a:pt x="1474006" y="3379239"/>
                </a:cubicBezTo>
                <a:cubicBezTo>
                  <a:pt x="1442927" y="3374195"/>
                  <a:pt x="1413071" y="3369032"/>
                  <a:pt x="1385704" y="3362579"/>
                </a:cubicBezTo>
                <a:cubicBezTo>
                  <a:pt x="1419062" y="3365284"/>
                  <a:pt x="1456082" y="3370974"/>
                  <a:pt x="1489918" y="3377650"/>
                </a:cubicBezTo>
                <a:lnTo>
                  <a:pt x="1525067" y="3381518"/>
                </a:lnTo>
                <a:cubicBezTo>
                  <a:pt x="1528691" y="3375931"/>
                  <a:pt x="1501183" y="3369695"/>
                  <a:pt x="1495214" y="3369486"/>
                </a:cubicBezTo>
                <a:cubicBezTo>
                  <a:pt x="1419423" y="3354529"/>
                  <a:pt x="1328543" y="3348715"/>
                  <a:pt x="1263060" y="3328842"/>
                </a:cubicBezTo>
                <a:cubicBezTo>
                  <a:pt x="1330734" y="3331208"/>
                  <a:pt x="1410942" y="3352695"/>
                  <a:pt x="1479451" y="3359264"/>
                </a:cubicBezTo>
                <a:cubicBezTo>
                  <a:pt x="1458753" y="3357441"/>
                  <a:pt x="1496050" y="3362702"/>
                  <a:pt x="1495851" y="3358299"/>
                </a:cubicBezTo>
                <a:cubicBezTo>
                  <a:pt x="1494895" y="3350355"/>
                  <a:pt x="1481121" y="3356686"/>
                  <a:pt x="1481121" y="3356686"/>
                </a:cubicBezTo>
                <a:cubicBezTo>
                  <a:pt x="1440241" y="3349102"/>
                  <a:pt x="1400614" y="3342334"/>
                  <a:pt x="1361987" y="3335297"/>
                </a:cubicBezTo>
                <a:lnTo>
                  <a:pt x="1285921" y="3319838"/>
                </a:lnTo>
                <a:lnTo>
                  <a:pt x="1297004" y="3318823"/>
                </a:lnTo>
                <a:lnTo>
                  <a:pt x="1297486" y="3318729"/>
                </a:lnTo>
                <a:lnTo>
                  <a:pt x="1300879" y="3319176"/>
                </a:lnTo>
                <a:cubicBezTo>
                  <a:pt x="1309358" y="3321013"/>
                  <a:pt x="1353106" y="3330453"/>
                  <a:pt x="1354776" y="3327875"/>
                </a:cubicBezTo>
                <a:cubicBezTo>
                  <a:pt x="1360071" y="3319708"/>
                  <a:pt x="1314653" y="3312846"/>
                  <a:pt x="1318952" y="3315634"/>
                </a:cubicBezTo>
                <a:lnTo>
                  <a:pt x="1315085" y="3315090"/>
                </a:lnTo>
                <a:lnTo>
                  <a:pt x="1318664" y="3310576"/>
                </a:lnTo>
                <a:cubicBezTo>
                  <a:pt x="1316602" y="3309769"/>
                  <a:pt x="1311728" y="3309638"/>
                  <a:pt x="1305573" y="3309870"/>
                </a:cubicBezTo>
                <a:lnTo>
                  <a:pt x="1289831" y="3310996"/>
                </a:lnTo>
                <a:lnTo>
                  <a:pt x="1279144" y="3308749"/>
                </a:lnTo>
                <a:cubicBezTo>
                  <a:pt x="1274370" y="3301988"/>
                  <a:pt x="1314174" y="3308872"/>
                  <a:pt x="1314174" y="3308872"/>
                </a:cubicBezTo>
                <a:cubicBezTo>
                  <a:pt x="1389249" y="3323366"/>
                  <a:pt x="1456085" y="3332515"/>
                  <a:pt x="1518462" y="3343047"/>
                </a:cubicBezTo>
                <a:cubicBezTo>
                  <a:pt x="1524432" y="3343256"/>
                  <a:pt x="1596044" y="3359164"/>
                  <a:pt x="1599191" y="3349605"/>
                </a:cubicBezTo>
                <a:cubicBezTo>
                  <a:pt x="1600385" y="3343051"/>
                  <a:pt x="1550787" y="3337143"/>
                  <a:pt x="1588284" y="3346806"/>
                </a:cubicBezTo>
                <a:cubicBezTo>
                  <a:pt x="1529728" y="3335088"/>
                  <a:pt x="1477980" y="3327786"/>
                  <a:pt x="1421295" y="3317893"/>
                </a:cubicBezTo>
                <a:cubicBezTo>
                  <a:pt x="1419147" y="3316500"/>
                  <a:pt x="1361267" y="3313155"/>
                  <a:pt x="1358282" y="3307558"/>
                </a:cubicBezTo>
                <a:cubicBezTo>
                  <a:pt x="1359277" y="3296605"/>
                  <a:pt x="1395742" y="3308649"/>
                  <a:pt x="1395742" y="3308649"/>
                </a:cubicBezTo>
                <a:cubicBezTo>
                  <a:pt x="1470696" y="3319400"/>
                  <a:pt x="1512176" y="3323706"/>
                  <a:pt x="1583308" y="3335643"/>
                </a:cubicBezTo>
                <a:cubicBezTo>
                  <a:pt x="1589279" y="3335851"/>
                  <a:pt x="1656314" y="3349403"/>
                  <a:pt x="1657787" y="3342424"/>
                </a:cubicBezTo>
                <a:cubicBezTo>
                  <a:pt x="1654802" y="3336824"/>
                  <a:pt x="1599430" y="3335109"/>
                  <a:pt x="1605402" y="3335316"/>
                </a:cubicBezTo>
                <a:cubicBezTo>
                  <a:pt x="1586652" y="3330486"/>
                  <a:pt x="1574353" y="3329836"/>
                  <a:pt x="1552818" y="3323808"/>
                </a:cubicBezTo>
                <a:cubicBezTo>
                  <a:pt x="1585341" y="3322309"/>
                  <a:pt x="1615831" y="3334143"/>
                  <a:pt x="1646683" y="3335222"/>
                </a:cubicBezTo>
                <a:cubicBezTo>
                  <a:pt x="1654802" y="3336824"/>
                  <a:pt x="1664755" y="3331678"/>
                  <a:pt x="1677054" y="3332327"/>
                </a:cubicBezTo>
                <a:cubicBezTo>
                  <a:pt x="1709218" y="3330595"/>
                  <a:pt x="1753684" y="3340501"/>
                  <a:pt x="1784533" y="3341577"/>
                </a:cubicBezTo>
                <a:cubicBezTo>
                  <a:pt x="1774382" y="3342323"/>
                  <a:pt x="1799261" y="3343193"/>
                  <a:pt x="1800934" y="3340614"/>
                </a:cubicBezTo>
                <a:cubicBezTo>
                  <a:pt x="1806228" y="3332448"/>
                  <a:pt x="1775577" y="3335771"/>
                  <a:pt x="1773426" y="3334378"/>
                </a:cubicBezTo>
                <a:cubicBezTo>
                  <a:pt x="1694290" y="3324579"/>
                  <a:pt x="1617665" y="3316407"/>
                  <a:pt x="1546051" y="3300498"/>
                </a:cubicBezTo>
                <a:cubicBezTo>
                  <a:pt x="1617825" y="3301248"/>
                  <a:pt x="1667263" y="3322316"/>
                  <a:pt x="1737244" y="3321905"/>
                </a:cubicBezTo>
                <a:cubicBezTo>
                  <a:pt x="1735293" y="3324913"/>
                  <a:pt x="1784017" y="3318045"/>
                  <a:pt x="1760810" y="3314598"/>
                </a:cubicBezTo>
                <a:cubicBezTo>
                  <a:pt x="1679525" y="3303406"/>
                  <a:pt x="1609225" y="3295672"/>
                  <a:pt x="1535943" y="3282342"/>
                </a:cubicBezTo>
                <a:cubicBezTo>
                  <a:pt x="1518707" y="3279102"/>
                  <a:pt x="1478700" y="3267813"/>
                  <a:pt x="1518031" y="3270728"/>
                </a:cubicBezTo>
                <a:cubicBezTo>
                  <a:pt x="1565480" y="3275243"/>
                  <a:pt x="1617389" y="3278378"/>
                  <a:pt x="1669137" y="3285680"/>
                </a:cubicBezTo>
                <a:cubicBezTo>
                  <a:pt x="1683864" y="3287295"/>
                  <a:pt x="1737645" y="3292252"/>
                  <a:pt x="1695689" y="3283970"/>
                </a:cubicBezTo>
                <a:cubicBezTo>
                  <a:pt x="1655880" y="3277086"/>
                  <a:pt x="1612184" y="3271490"/>
                  <a:pt x="1569582" y="3266074"/>
                </a:cubicBezTo>
                <a:lnTo>
                  <a:pt x="1518668" y="3259443"/>
                </a:lnTo>
                <a:lnTo>
                  <a:pt x="1541468" y="3253888"/>
                </a:lnTo>
                <a:cubicBezTo>
                  <a:pt x="1570687" y="3239014"/>
                  <a:pt x="1531656" y="3243912"/>
                  <a:pt x="1506629" y="3248875"/>
                </a:cubicBezTo>
                <a:lnTo>
                  <a:pt x="1473105" y="3252749"/>
                </a:lnTo>
                <a:lnTo>
                  <a:pt x="1450042" y="3249231"/>
                </a:lnTo>
                <a:lnTo>
                  <a:pt x="1447257" y="3248817"/>
                </a:lnTo>
                <a:lnTo>
                  <a:pt x="1460580" y="3246460"/>
                </a:lnTo>
                <a:cubicBezTo>
                  <a:pt x="1478507" y="3243203"/>
                  <a:pt x="1496303" y="3240295"/>
                  <a:pt x="1513484" y="3239061"/>
                </a:cubicBezTo>
                <a:cubicBezTo>
                  <a:pt x="1552023" y="3234030"/>
                  <a:pt x="1598455" y="3235396"/>
                  <a:pt x="1638229" y="3227020"/>
                </a:cubicBezTo>
                <a:cubicBezTo>
                  <a:pt x="1681443" y="3219559"/>
                  <a:pt x="1623005" y="3222954"/>
                  <a:pt x="1599417" y="3224010"/>
                </a:cubicBezTo>
                <a:cubicBezTo>
                  <a:pt x="1575829" y="3225065"/>
                  <a:pt x="1548596" y="3225760"/>
                  <a:pt x="1540978" y="3227405"/>
                </a:cubicBezTo>
                <a:cubicBezTo>
                  <a:pt x="1535084" y="3225829"/>
                  <a:pt x="1522803" y="3222550"/>
                  <a:pt x="1519858" y="3221765"/>
                </a:cubicBezTo>
                <a:cubicBezTo>
                  <a:pt x="1509781" y="3222752"/>
                  <a:pt x="1505112" y="3225182"/>
                  <a:pt x="1497778" y="3227513"/>
                </a:cubicBezTo>
                <a:cubicBezTo>
                  <a:pt x="1494830" y="3226726"/>
                  <a:pt x="1486939" y="3220327"/>
                  <a:pt x="1476166" y="3221742"/>
                </a:cubicBezTo>
                <a:cubicBezTo>
                  <a:pt x="1466092" y="3222727"/>
                  <a:pt x="1439830" y="3231037"/>
                  <a:pt x="1419933" y="3229402"/>
                </a:cubicBezTo>
                <a:cubicBezTo>
                  <a:pt x="1387012" y="3227965"/>
                  <a:pt x="1437353" y="3218731"/>
                  <a:pt x="1447918" y="3217876"/>
                </a:cubicBezTo>
                <a:cubicBezTo>
                  <a:pt x="1462870" y="3213902"/>
                  <a:pt x="1478838" y="3214488"/>
                  <a:pt x="1486458" y="3212846"/>
                </a:cubicBezTo>
                <a:cubicBezTo>
                  <a:pt x="1490640" y="3210285"/>
                  <a:pt x="1493310" y="3203031"/>
                  <a:pt x="1500440" y="3201256"/>
                </a:cubicBezTo>
                <a:cubicBezTo>
                  <a:pt x="1510868" y="3196382"/>
                  <a:pt x="1529902" y="3194876"/>
                  <a:pt x="1550622" y="3194281"/>
                </a:cubicBezTo>
                <a:lnTo>
                  <a:pt x="1610721" y="3192770"/>
                </a:lnTo>
                <a:lnTo>
                  <a:pt x="1609419" y="3192948"/>
                </a:lnTo>
                <a:lnTo>
                  <a:pt x="1606282" y="3193327"/>
                </a:lnTo>
                <a:cubicBezTo>
                  <a:pt x="1605709" y="3193407"/>
                  <a:pt x="1606024" y="3193387"/>
                  <a:pt x="1606982" y="3193280"/>
                </a:cubicBezTo>
                <a:lnTo>
                  <a:pt x="1609419" y="3192948"/>
                </a:lnTo>
                <a:lnTo>
                  <a:pt x="1610932" y="3192763"/>
                </a:lnTo>
                <a:lnTo>
                  <a:pt x="1610721" y="3192770"/>
                </a:lnTo>
                <a:lnTo>
                  <a:pt x="1618467" y="3191714"/>
                </a:lnTo>
                <a:cubicBezTo>
                  <a:pt x="1628625" y="3190136"/>
                  <a:pt x="1641140" y="3187655"/>
                  <a:pt x="1640139" y="3185243"/>
                </a:cubicBezTo>
                <a:cubicBezTo>
                  <a:pt x="1639659" y="3177759"/>
                  <a:pt x="1598653" y="3189486"/>
                  <a:pt x="1598653" y="3189486"/>
                </a:cubicBezTo>
                <a:cubicBezTo>
                  <a:pt x="1550779" y="3192023"/>
                  <a:pt x="1512240" y="3197053"/>
                  <a:pt x="1467805" y="3200510"/>
                </a:cubicBezTo>
                <a:cubicBezTo>
                  <a:pt x="1457239" y="3201367"/>
                  <a:pt x="1444961" y="3198088"/>
                  <a:pt x="1428500" y="3197368"/>
                </a:cubicBezTo>
                <a:cubicBezTo>
                  <a:pt x="1407859" y="3199210"/>
                  <a:pt x="1399292" y="3204890"/>
                  <a:pt x="1388247" y="3198264"/>
                </a:cubicBezTo>
                <a:cubicBezTo>
                  <a:pt x="1380355" y="3191867"/>
                  <a:pt x="1384056" y="3181823"/>
                  <a:pt x="1378160" y="3180249"/>
                </a:cubicBezTo>
                <a:cubicBezTo>
                  <a:pt x="1362934" y="3176184"/>
                  <a:pt x="1311360" y="3188765"/>
                  <a:pt x="1290513" y="3191165"/>
                </a:cubicBezTo>
                <a:lnTo>
                  <a:pt x="1256785" y="3195283"/>
                </a:lnTo>
                <a:lnTo>
                  <a:pt x="1253079" y="3193558"/>
                </a:lnTo>
                <a:lnTo>
                  <a:pt x="1242016" y="3189583"/>
                </a:lnTo>
                <a:lnTo>
                  <a:pt x="1252802" y="3187913"/>
                </a:lnTo>
                <a:cubicBezTo>
                  <a:pt x="1304487" y="3180341"/>
                  <a:pt x="1357514" y="3172591"/>
                  <a:pt x="1414715" y="3163044"/>
                </a:cubicBezTo>
                <a:cubicBezTo>
                  <a:pt x="1424789" y="3162057"/>
                  <a:pt x="1449610" y="3157655"/>
                  <a:pt x="1478076" y="3153611"/>
                </a:cubicBezTo>
                <a:cubicBezTo>
                  <a:pt x="1488642" y="3152756"/>
                  <a:pt x="1568670" y="3143481"/>
                  <a:pt x="1525469" y="3143590"/>
                </a:cubicBezTo>
                <a:cubicBezTo>
                  <a:pt x="1484931" y="3143796"/>
                  <a:pt x="1547551" y="3137841"/>
                  <a:pt x="1554679" y="3136068"/>
                </a:cubicBezTo>
                <a:cubicBezTo>
                  <a:pt x="1559352" y="3133638"/>
                  <a:pt x="1573332" y="3122049"/>
                  <a:pt x="1571617" y="3117917"/>
                </a:cubicBezTo>
                <a:cubicBezTo>
                  <a:pt x="1568671" y="3117128"/>
                  <a:pt x="1481025" y="3128045"/>
                  <a:pt x="1470459" y="3128901"/>
                </a:cubicBezTo>
                <a:cubicBezTo>
                  <a:pt x="1443925" y="3129169"/>
                  <a:pt x="1419639" y="3130653"/>
                  <a:pt x="1400232" y="3129148"/>
                </a:cubicBezTo>
                <a:cubicBezTo>
                  <a:pt x="1397286" y="3128360"/>
                  <a:pt x="1389188" y="3122520"/>
                  <a:pt x="1386240" y="3121733"/>
                </a:cubicBezTo>
                <a:lnTo>
                  <a:pt x="1350676" y="3127130"/>
                </a:lnTo>
                <a:lnTo>
                  <a:pt x="1356993" y="3128591"/>
                </a:lnTo>
                <a:cubicBezTo>
                  <a:pt x="1355323" y="3131171"/>
                  <a:pt x="1313206" y="3138050"/>
                  <a:pt x="1311056" y="3136656"/>
                </a:cubicBezTo>
                <a:cubicBezTo>
                  <a:pt x="1270253" y="3140725"/>
                  <a:pt x="1208551" y="3138565"/>
                  <a:pt x="1173880" y="3138673"/>
                </a:cubicBezTo>
                <a:cubicBezTo>
                  <a:pt x="1104535" y="3138886"/>
                  <a:pt x="1053464" y="3139957"/>
                  <a:pt x="987105" y="3134783"/>
                </a:cubicBezTo>
                <a:cubicBezTo>
                  <a:pt x="957719" y="3132820"/>
                  <a:pt x="929688" y="3130288"/>
                  <a:pt x="902384" y="3127379"/>
                </a:cubicBezTo>
                <a:lnTo>
                  <a:pt x="842716" y="3120206"/>
                </a:lnTo>
                <a:lnTo>
                  <a:pt x="848396" y="3119765"/>
                </a:lnTo>
                <a:cubicBezTo>
                  <a:pt x="861848" y="3119521"/>
                  <a:pt x="878758" y="3120223"/>
                  <a:pt x="894023" y="3119931"/>
                </a:cubicBezTo>
                <a:lnTo>
                  <a:pt x="898446" y="3119634"/>
                </a:lnTo>
                <a:lnTo>
                  <a:pt x="922576" y="3122520"/>
                </a:lnTo>
                <a:cubicBezTo>
                  <a:pt x="949290" y="3125217"/>
                  <a:pt x="975552" y="3127289"/>
                  <a:pt x="1000879" y="3128450"/>
                </a:cubicBezTo>
                <a:cubicBezTo>
                  <a:pt x="1056530" y="3132483"/>
                  <a:pt x="1112190" y="3131793"/>
                  <a:pt x="1168243" y="3129906"/>
                </a:cubicBezTo>
                <a:lnTo>
                  <a:pt x="1322969" y="3124696"/>
                </a:lnTo>
                <a:lnTo>
                  <a:pt x="1329035" y="3121779"/>
                </a:lnTo>
                <a:lnTo>
                  <a:pt x="1328154" y="3123503"/>
                </a:lnTo>
                <a:lnTo>
                  <a:pt x="1324855" y="3124340"/>
                </a:lnTo>
                <a:lnTo>
                  <a:pt x="1327056" y="3124558"/>
                </a:lnTo>
                <a:lnTo>
                  <a:pt x="1327624" y="3124540"/>
                </a:lnTo>
                <a:lnTo>
                  <a:pt x="1328154" y="3123503"/>
                </a:lnTo>
                <a:lnTo>
                  <a:pt x="1334223" y="3121962"/>
                </a:lnTo>
                <a:lnTo>
                  <a:pt x="1338289" y="3122107"/>
                </a:lnTo>
                <a:cubicBezTo>
                  <a:pt x="1340922" y="3121735"/>
                  <a:pt x="1342754" y="3121153"/>
                  <a:pt x="1342754" y="3121153"/>
                </a:cubicBezTo>
                <a:cubicBezTo>
                  <a:pt x="1342754" y="3121153"/>
                  <a:pt x="1346456" y="3111110"/>
                  <a:pt x="1354280" y="3108908"/>
                </a:cubicBezTo>
                <a:cubicBezTo>
                  <a:pt x="1370261" y="3102145"/>
                  <a:pt x="1413464" y="3102036"/>
                  <a:pt x="1428207" y="3098620"/>
                </a:cubicBezTo>
                <a:cubicBezTo>
                  <a:pt x="1429681" y="3099013"/>
                  <a:pt x="1431087" y="3097398"/>
                  <a:pt x="1432647" y="3095362"/>
                </a:cubicBezTo>
                <a:lnTo>
                  <a:pt x="1435013" y="3092815"/>
                </a:lnTo>
                <a:lnTo>
                  <a:pt x="1371168" y="3092605"/>
                </a:lnTo>
                <a:lnTo>
                  <a:pt x="1275054" y="3097424"/>
                </a:lnTo>
                <a:lnTo>
                  <a:pt x="1210432" y="3106596"/>
                </a:lnTo>
                <a:lnTo>
                  <a:pt x="1202916" y="3104253"/>
                </a:lnTo>
                <a:lnTo>
                  <a:pt x="1189967" y="3101053"/>
                </a:lnTo>
                <a:lnTo>
                  <a:pt x="979501" y="3095204"/>
                </a:lnTo>
                <a:cubicBezTo>
                  <a:pt x="906223" y="3089814"/>
                  <a:pt x="832599" y="3081911"/>
                  <a:pt x="758818" y="3074058"/>
                </a:cubicBezTo>
                <a:cubicBezTo>
                  <a:pt x="735531" y="3069946"/>
                  <a:pt x="713967" y="3063177"/>
                  <a:pt x="692734" y="3061857"/>
                </a:cubicBezTo>
                <a:lnTo>
                  <a:pt x="674730" y="3062537"/>
                </a:lnTo>
                <a:lnTo>
                  <a:pt x="674338" y="3061709"/>
                </a:lnTo>
                <a:cubicBezTo>
                  <a:pt x="673441" y="3061128"/>
                  <a:pt x="672398" y="3061365"/>
                  <a:pt x="671561" y="3062656"/>
                </a:cubicBezTo>
                <a:lnTo>
                  <a:pt x="674730" y="3062537"/>
                </a:lnTo>
                <a:lnTo>
                  <a:pt x="676219" y="3065676"/>
                </a:lnTo>
                <a:cubicBezTo>
                  <a:pt x="649188" y="3063412"/>
                  <a:pt x="618338" y="3062333"/>
                  <a:pt x="616666" y="3064912"/>
                </a:cubicBezTo>
                <a:cubicBezTo>
                  <a:pt x="618338" y="3062333"/>
                  <a:pt x="629443" y="3069533"/>
                  <a:pt x="629443" y="3069533"/>
                </a:cubicBezTo>
                <a:cubicBezTo>
                  <a:pt x="635893" y="3073716"/>
                  <a:pt x="626100" y="3074692"/>
                  <a:pt x="635057" y="3080499"/>
                </a:cubicBezTo>
                <a:cubicBezTo>
                  <a:pt x="643178" y="3082101"/>
                  <a:pt x="666384" y="3085550"/>
                  <a:pt x="682983" y="3088987"/>
                </a:cubicBezTo>
                <a:cubicBezTo>
                  <a:pt x="708062" y="3092885"/>
                  <a:pt x="734138" y="3097013"/>
                  <a:pt x="760727" y="3101079"/>
                </a:cubicBezTo>
                <a:lnTo>
                  <a:pt x="828246" y="3110892"/>
                </a:lnTo>
                <a:lnTo>
                  <a:pt x="811217" y="3110100"/>
                </a:lnTo>
                <a:cubicBezTo>
                  <a:pt x="781422" y="3106807"/>
                  <a:pt x="752195" y="3102048"/>
                  <a:pt x="723852" y="3097102"/>
                </a:cubicBezTo>
                <a:cubicBezTo>
                  <a:pt x="667446" y="3086779"/>
                  <a:pt x="603597" y="3083230"/>
                  <a:pt x="542732" y="3074289"/>
                </a:cubicBezTo>
                <a:cubicBezTo>
                  <a:pt x="510469" y="3068326"/>
                  <a:pt x="478166" y="3063405"/>
                  <a:pt x="447086" y="3058364"/>
                </a:cubicBezTo>
                <a:cubicBezTo>
                  <a:pt x="416008" y="3053321"/>
                  <a:pt x="386153" y="3048156"/>
                  <a:pt x="358786" y="3041706"/>
                </a:cubicBezTo>
                <a:cubicBezTo>
                  <a:pt x="392145" y="3044410"/>
                  <a:pt x="429165" y="3050100"/>
                  <a:pt x="462999" y="3056777"/>
                </a:cubicBezTo>
                <a:lnTo>
                  <a:pt x="498149" y="3060643"/>
                </a:lnTo>
                <a:cubicBezTo>
                  <a:pt x="501773" y="3055057"/>
                  <a:pt x="474266" y="3048818"/>
                  <a:pt x="468296" y="3048612"/>
                </a:cubicBezTo>
                <a:cubicBezTo>
                  <a:pt x="392504" y="3033654"/>
                  <a:pt x="301624" y="3027841"/>
                  <a:pt x="236142" y="3007969"/>
                </a:cubicBezTo>
                <a:cubicBezTo>
                  <a:pt x="303815" y="3010334"/>
                  <a:pt x="384025" y="3031819"/>
                  <a:pt x="452532" y="3038390"/>
                </a:cubicBezTo>
                <a:cubicBezTo>
                  <a:pt x="431834" y="3036567"/>
                  <a:pt x="469132" y="3041829"/>
                  <a:pt x="468934" y="3037424"/>
                </a:cubicBezTo>
                <a:cubicBezTo>
                  <a:pt x="467978" y="3029479"/>
                  <a:pt x="454203" y="3035812"/>
                  <a:pt x="454203" y="3035812"/>
                </a:cubicBezTo>
                <a:cubicBezTo>
                  <a:pt x="413322" y="3028229"/>
                  <a:pt x="373694" y="3021460"/>
                  <a:pt x="335069" y="3014422"/>
                </a:cubicBezTo>
                <a:lnTo>
                  <a:pt x="259002" y="2998962"/>
                </a:lnTo>
                <a:lnTo>
                  <a:pt x="270086" y="2997948"/>
                </a:lnTo>
                <a:lnTo>
                  <a:pt x="270567" y="2997855"/>
                </a:lnTo>
                <a:lnTo>
                  <a:pt x="273961" y="2998303"/>
                </a:lnTo>
                <a:cubicBezTo>
                  <a:pt x="282440" y="3000140"/>
                  <a:pt x="326188" y="3009580"/>
                  <a:pt x="327859" y="3006999"/>
                </a:cubicBezTo>
                <a:cubicBezTo>
                  <a:pt x="333153" y="2998833"/>
                  <a:pt x="287733" y="2991972"/>
                  <a:pt x="292033" y="2994760"/>
                </a:cubicBezTo>
                <a:lnTo>
                  <a:pt x="288168" y="2994217"/>
                </a:lnTo>
                <a:lnTo>
                  <a:pt x="291746" y="2989703"/>
                </a:lnTo>
                <a:cubicBezTo>
                  <a:pt x="289685" y="2988895"/>
                  <a:pt x="284811" y="2988761"/>
                  <a:pt x="278653" y="2988996"/>
                </a:cubicBezTo>
                <a:lnTo>
                  <a:pt x="262913" y="2990123"/>
                </a:lnTo>
                <a:lnTo>
                  <a:pt x="252227" y="2987874"/>
                </a:lnTo>
                <a:cubicBezTo>
                  <a:pt x="247451" y="2981113"/>
                  <a:pt x="287256" y="2987999"/>
                  <a:pt x="287256" y="2987999"/>
                </a:cubicBezTo>
                <a:cubicBezTo>
                  <a:pt x="362332" y="3002492"/>
                  <a:pt x="429168" y="3011640"/>
                  <a:pt x="491544" y="3022171"/>
                </a:cubicBezTo>
                <a:cubicBezTo>
                  <a:pt x="497514" y="3022381"/>
                  <a:pt x="569128" y="3038291"/>
                  <a:pt x="572272" y="3028730"/>
                </a:cubicBezTo>
                <a:cubicBezTo>
                  <a:pt x="573468" y="3022178"/>
                  <a:pt x="523867" y="3016269"/>
                  <a:pt x="561367" y="3025929"/>
                </a:cubicBezTo>
                <a:cubicBezTo>
                  <a:pt x="502809" y="3014214"/>
                  <a:pt x="451061" y="3006912"/>
                  <a:pt x="394377" y="2997019"/>
                </a:cubicBezTo>
                <a:cubicBezTo>
                  <a:pt x="392228" y="2995624"/>
                  <a:pt x="334348" y="2992282"/>
                  <a:pt x="331363" y="2986683"/>
                </a:cubicBezTo>
                <a:cubicBezTo>
                  <a:pt x="332359" y="2975731"/>
                  <a:pt x="368822" y="2987774"/>
                  <a:pt x="368822" y="2987774"/>
                </a:cubicBezTo>
                <a:cubicBezTo>
                  <a:pt x="443777" y="2998525"/>
                  <a:pt x="485256" y="3002833"/>
                  <a:pt x="556390" y="3014769"/>
                </a:cubicBezTo>
                <a:cubicBezTo>
                  <a:pt x="562362" y="3014978"/>
                  <a:pt x="629396" y="3028529"/>
                  <a:pt x="630869" y="3021548"/>
                </a:cubicBezTo>
                <a:cubicBezTo>
                  <a:pt x="627885" y="3015950"/>
                  <a:pt x="572512" y="3014234"/>
                  <a:pt x="578484" y="3014442"/>
                </a:cubicBezTo>
                <a:cubicBezTo>
                  <a:pt x="559734" y="3009611"/>
                  <a:pt x="547435" y="3008962"/>
                  <a:pt x="525900" y="3002934"/>
                </a:cubicBezTo>
                <a:cubicBezTo>
                  <a:pt x="558421" y="3001435"/>
                  <a:pt x="588912" y="3013269"/>
                  <a:pt x="619762" y="3014348"/>
                </a:cubicBezTo>
                <a:cubicBezTo>
                  <a:pt x="627885" y="3015950"/>
                  <a:pt x="637836" y="3010804"/>
                  <a:pt x="650136" y="3011454"/>
                </a:cubicBezTo>
                <a:cubicBezTo>
                  <a:pt x="682301" y="3009721"/>
                  <a:pt x="726764" y="3019626"/>
                  <a:pt x="757615" y="3020705"/>
                </a:cubicBezTo>
                <a:cubicBezTo>
                  <a:pt x="747464" y="3021448"/>
                  <a:pt x="772344" y="3022319"/>
                  <a:pt x="774016" y="3019739"/>
                </a:cubicBezTo>
                <a:cubicBezTo>
                  <a:pt x="779309" y="3011573"/>
                  <a:pt x="748659" y="3014897"/>
                  <a:pt x="746509" y="3013503"/>
                </a:cubicBezTo>
                <a:cubicBezTo>
                  <a:pt x="667372" y="3003704"/>
                  <a:pt x="590745" y="2995532"/>
                  <a:pt x="519134" y="2979623"/>
                </a:cubicBezTo>
                <a:cubicBezTo>
                  <a:pt x="590907" y="2980374"/>
                  <a:pt x="640345" y="3001439"/>
                  <a:pt x="710326" y="3001030"/>
                </a:cubicBezTo>
                <a:cubicBezTo>
                  <a:pt x="708375" y="3004038"/>
                  <a:pt x="757098" y="2997171"/>
                  <a:pt x="733892" y="2993725"/>
                </a:cubicBezTo>
                <a:cubicBezTo>
                  <a:pt x="652607" y="2982530"/>
                  <a:pt x="582309" y="2974799"/>
                  <a:pt x="509025" y="2961469"/>
                </a:cubicBezTo>
                <a:cubicBezTo>
                  <a:pt x="491789" y="2958228"/>
                  <a:pt x="451783" y="2946940"/>
                  <a:pt x="491114" y="2949853"/>
                </a:cubicBezTo>
                <a:cubicBezTo>
                  <a:pt x="538562" y="2954370"/>
                  <a:pt x="590470" y="2957503"/>
                  <a:pt x="642218" y="2964806"/>
                </a:cubicBezTo>
                <a:cubicBezTo>
                  <a:pt x="656946" y="2966419"/>
                  <a:pt x="710726" y="2971376"/>
                  <a:pt x="668769" y="2963095"/>
                </a:cubicBezTo>
                <a:cubicBezTo>
                  <a:pt x="628963" y="2956211"/>
                  <a:pt x="585266" y="2950617"/>
                  <a:pt x="542662" y="2945199"/>
                </a:cubicBezTo>
                <a:lnTo>
                  <a:pt x="491750" y="2938570"/>
                </a:lnTo>
                <a:lnTo>
                  <a:pt x="514549" y="2933014"/>
                </a:lnTo>
                <a:cubicBezTo>
                  <a:pt x="543769" y="2918141"/>
                  <a:pt x="504737" y="2923039"/>
                  <a:pt x="479710" y="2928001"/>
                </a:cubicBezTo>
                <a:lnTo>
                  <a:pt x="446188" y="2931874"/>
                </a:lnTo>
                <a:lnTo>
                  <a:pt x="423124" y="2928356"/>
                </a:lnTo>
                <a:lnTo>
                  <a:pt x="420341" y="2927944"/>
                </a:lnTo>
                <a:lnTo>
                  <a:pt x="433664" y="2925587"/>
                </a:lnTo>
                <a:cubicBezTo>
                  <a:pt x="451590" y="2922329"/>
                  <a:pt x="469385" y="2919421"/>
                  <a:pt x="486565" y="2918185"/>
                </a:cubicBezTo>
                <a:cubicBezTo>
                  <a:pt x="525106" y="2913156"/>
                  <a:pt x="571537" y="2914523"/>
                  <a:pt x="611312" y="2906145"/>
                </a:cubicBezTo>
                <a:cubicBezTo>
                  <a:pt x="654525" y="2898685"/>
                  <a:pt x="596086" y="2902080"/>
                  <a:pt x="572500" y="2903134"/>
                </a:cubicBezTo>
                <a:cubicBezTo>
                  <a:pt x="548912" y="2904190"/>
                  <a:pt x="521679" y="2904887"/>
                  <a:pt x="514060" y="2906528"/>
                </a:cubicBezTo>
                <a:cubicBezTo>
                  <a:pt x="508166" y="2904954"/>
                  <a:pt x="495886" y="2901676"/>
                  <a:pt x="492941" y="2900889"/>
                </a:cubicBezTo>
                <a:cubicBezTo>
                  <a:pt x="482864" y="2901876"/>
                  <a:pt x="478192" y="2904306"/>
                  <a:pt x="470858" y="2906638"/>
                </a:cubicBezTo>
                <a:cubicBezTo>
                  <a:pt x="467912" y="2905851"/>
                  <a:pt x="460020" y="2899453"/>
                  <a:pt x="449248" y="2900868"/>
                </a:cubicBezTo>
                <a:cubicBezTo>
                  <a:pt x="439173" y="2901853"/>
                  <a:pt x="412911" y="2910162"/>
                  <a:pt x="393013" y="2908525"/>
                </a:cubicBezTo>
                <a:cubicBezTo>
                  <a:pt x="360094" y="2907091"/>
                  <a:pt x="410434" y="2897857"/>
                  <a:pt x="420998" y="2897001"/>
                </a:cubicBezTo>
                <a:cubicBezTo>
                  <a:pt x="435952" y="2893025"/>
                  <a:pt x="451922" y="2893614"/>
                  <a:pt x="459539" y="2891970"/>
                </a:cubicBezTo>
                <a:cubicBezTo>
                  <a:pt x="463719" y="2889409"/>
                  <a:pt x="466394" y="2882157"/>
                  <a:pt x="473521" y="2880383"/>
                </a:cubicBezTo>
                <a:lnTo>
                  <a:pt x="499430" y="2876780"/>
                </a:lnTo>
                <a:lnTo>
                  <a:pt x="486964" y="2875753"/>
                </a:lnTo>
                <a:lnTo>
                  <a:pt x="440888" y="2879636"/>
                </a:lnTo>
                <a:cubicBezTo>
                  <a:pt x="430320" y="2880491"/>
                  <a:pt x="418043" y="2877214"/>
                  <a:pt x="401582" y="2876494"/>
                </a:cubicBezTo>
                <a:cubicBezTo>
                  <a:pt x="380941" y="2878339"/>
                  <a:pt x="372376" y="2884016"/>
                  <a:pt x="361329" y="2877390"/>
                </a:cubicBezTo>
                <a:lnTo>
                  <a:pt x="354296" y="2864826"/>
                </a:lnTo>
                <a:lnTo>
                  <a:pt x="351933" y="2864631"/>
                </a:lnTo>
                <a:lnTo>
                  <a:pt x="324071" y="2861349"/>
                </a:lnTo>
                <a:lnTo>
                  <a:pt x="309528" y="2862409"/>
                </a:lnTo>
                <a:cubicBezTo>
                  <a:pt x="292126" y="2865345"/>
                  <a:pt x="274021" y="2869091"/>
                  <a:pt x="263598" y="2870290"/>
                </a:cubicBezTo>
                <a:lnTo>
                  <a:pt x="229866" y="2874408"/>
                </a:lnTo>
                <a:lnTo>
                  <a:pt x="226163" y="2872683"/>
                </a:lnTo>
                <a:lnTo>
                  <a:pt x="215095" y="2868709"/>
                </a:lnTo>
                <a:lnTo>
                  <a:pt x="225885" y="2867039"/>
                </a:lnTo>
                <a:lnTo>
                  <a:pt x="289452" y="2857276"/>
                </a:lnTo>
                <a:lnTo>
                  <a:pt x="176328" y="2843957"/>
                </a:lnTo>
                <a:lnTo>
                  <a:pt x="182430" y="2838107"/>
                </a:lnTo>
                <a:lnTo>
                  <a:pt x="181816" y="2838031"/>
                </a:lnTo>
                <a:lnTo>
                  <a:pt x="147988" y="2835613"/>
                </a:lnTo>
                <a:lnTo>
                  <a:pt x="64273" y="2832234"/>
                </a:lnTo>
                <a:lnTo>
                  <a:pt x="64856" y="2829673"/>
                </a:lnTo>
                <a:lnTo>
                  <a:pt x="3203" y="2825268"/>
                </a:lnTo>
                <a:lnTo>
                  <a:pt x="1" y="2824872"/>
                </a:lnTo>
                <a:lnTo>
                  <a:pt x="0" y="1666182"/>
                </a:lnTo>
                <a:lnTo>
                  <a:pt x="218" y="1666033"/>
                </a:lnTo>
                <a:lnTo>
                  <a:pt x="0" y="1665993"/>
                </a:lnTo>
                <a:lnTo>
                  <a:pt x="0" y="1658043"/>
                </a:lnTo>
                <a:lnTo>
                  <a:pt x="6333" y="1658725"/>
                </a:lnTo>
                <a:cubicBezTo>
                  <a:pt x="13707" y="1658335"/>
                  <a:pt x="16208" y="1657668"/>
                  <a:pt x="15652" y="1656816"/>
                </a:cubicBezTo>
                <a:lnTo>
                  <a:pt x="0" y="1652439"/>
                </a:lnTo>
                <a:lnTo>
                  <a:pt x="0" y="1566037"/>
                </a:lnTo>
                <a:lnTo>
                  <a:pt x="86482" y="1575991"/>
                </a:lnTo>
                <a:cubicBezTo>
                  <a:pt x="119698" y="1578239"/>
                  <a:pt x="157982" y="1588181"/>
                  <a:pt x="185113" y="1581199"/>
                </a:cubicBezTo>
                <a:lnTo>
                  <a:pt x="183081" y="1579500"/>
                </a:lnTo>
                <a:cubicBezTo>
                  <a:pt x="181048" y="1577801"/>
                  <a:pt x="147497" y="1575269"/>
                  <a:pt x="134618" y="1573468"/>
                </a:cubicBezTo>
                <a:lnTo>
                  <a:pt x="0" y="1559359"/>
                </a:lnTo>
                <a:lnTo>
                  <a:pt x="1" y="1466989"/>
                </a:lnTo>
                <a:lnTo>
                  <a:pt x="86620" y="1475848"/>
                </a:lnTo>
                <a:cubicBezTo>
                  <a:pt x="122844" y="1477852"/>
                  <a:pt x="159029" y="1478271"/>
                  <a:pt x="193775" y="1477314"/>
                </a:cubicBezTo>
                <a:lnTo>
                  <a:pt x="134229" y="1469177"/>
                </a:lnTo>
                <a:lnTo>
                  <a:pt x="159538" y="1468220"/>
                </a:lnTo>
                <a:cubicBezTo>
                  <a:pt x="183359" y="1467625"/>
                  <a:pt x="206035" y="1468184"/>
                  <a:pt x="224929" y="1472398"/>
                </a:cubicBezTo>
                <a:cubicBezTo>
                  <a:pt x="287128" y="1482157"/>
                  <a:pt x="176886" y="1477513"/>
                  <a:pt x="149089" y="1486031"/>
                </a:cubicBezTo>
                <a:cubicBezTo>
                  <a:pt x="111288" y="1488006"/>
                  <a:pt x="80351" y="1486278"/>
                  <a:pt x="43778" y="1497481"/>
                </a:cubicBezTo>
                <a:lnTo>
                  <a:pt x="30420" y="1505119"/>
                </a:lnTo>
                <a:lnTo>
                  <a:pt x="25970" y="1507665"/>
                </a:lnTo>
                <a:cubicBezTo>
                  <a:pt x="23988" y="1508796"/>
                  <a:pt x="25311" y="1508044"/>
                  <a:pt x="27947" y="1506536"/>
                </a:cubicBezTo>
                <a:lnTo>
                  <a:pt x="30420" y="1505119"/>
                </a:lnTo>
                <a:lnTo>
                  <a:pt x="37843" y="1500878"/>
                </a:lnTo>
                <a:cubicBezTo>
                  <a:pt x="41139" y="1498991"/>
                  <a:pt x="43778" y="1497481"/>
                  <a:pt x="43778" y="1497481"/>
                </a:cubicBezTo>
                <a:lnTo>
                  <a:pt x="635829" y="1496526"/>
                </a:lnTo>
                <a:lnTo>
                  <a:pt x="634734" y="1500410"/>
                </a:lnTo>
                <a:lnTo>
                  <a:pt x="638741" y="1496522"/>
                </a:lnTo>
                <a:lnTo>
                  <a:pt x="842031" y="1496193"/>
                </a:lnTo>
                <a:cubicBezTo>
                  <a:pt x="1109959" y="1492198"/>
                  <a:pt x="1379429" y="1485080"/>
                  <a:pt x="1649547" y="1476158"/>
                </a:cubicBezTo>
                <a:lnTo>
                  <a:pt x="2410083" y="1445899"/>
                </a:lnTo>
                <a:lnTo>
                  <a:pt x="2402065" y="1445354"/>
                </a:lnTo>
                <a:cubicBezTo>
                  <a:pt x="2281075" y="1432214"/>
                  <a:pt x="2135595" y="1428163"/>
                  <a:pt x="2061088" y="1383835"/>
                </a:cubicBezTo>
                <a:cubicBezTo>
                  <a:pt x="2005461" y="1368490"/>
                  <a:pt x="2000968" y="1378283"/>
                  <a:pt x="1971933" y="1375132"/>
                </a:cubicBezTo>
                <a:cubicBezTo>
                  <a:pt x="1898814" y="1372086"/>
                  <a:pt x="1842549" y="1358140"/>
                  <a:pt x="1918761" y="1350749"/>
                </a:cubicBezTo>
                <a:lnTo>
                  <a:pt x="1932199" y="1350818"/>
                </a:lnTo>
                <a:lnTo>
                  <a:pt x="2085955" y="1369765"/>
                </a:lnTo>
                <a:cubicBezTo>
                  <a:pt x="2100256" y="1370711"/>
                  <a:pt x="2145193" y="1363157"/>
                  <a:pt x="2129626" y="1357651"/>
                </a:cubicBezTo>
                <a:cubicBezTo>
                  <a:pt x="2129626" y="1357651"/>
                  <a:pt x="2129626" y="1357651"/>
                  <a:pt x="2121632" y="1356360"/>
                </a:cubicBezTo>
                <a:lnTo>
                  <a:pt x="2107279" y="1354039"/>
                </a:lnTo>
                <a:lnTo>
                  <a:pt x="2165799" y="1357335"/>
                </a:lnTo>
                <a:cubicBezTo>
                  <a:pt x="2191738" y="1359280"/>
                  <a:pt x="2218947" y="1361807"/>
                  <a:pt x="2249193" y="1365092"/>
                </a:cubicBezTo>
                <a:cubicBezTo>
                  <a:pt x="2550807" y="1377652"/>
                  <a:pt x="2818213" y="1398341"/>
                  <a:pt x="3105651" y="1407022"/>
                </a:cubicBezTo>
                <a:lnTo>
                  <a:pt x="3290386" y="1409472"/>
                </a:lnTo>
                <a:lnTo>
                  <a:pt x="3405476" y="1396637"/>
                </a:lnTo>
                <a:lnTo>
                  <a:pt x="3453397" y="1398841"/>
                </a:lnTo>
                <a:lnTo>
                  <a:pt x="3300045" y="1409601"/>
                </a:lnTo>
                <a:lnTo>
                  <a:pt x="3401779" y="1410950"/>
                </a:lnTo>
                <a:cubicBezTo>
                  <a:pt x="3575395" y="1411812"/>
                  <a:pt x="3716933" y="1403681"/>
                  <a:pt x="3877169" y="1392692"/>
                </a:cubicBezTo>
                <a:lnTo>
                  <a:pt x="3922337" y="1389548"/>
                </a:lnTo>
                <a:lnTo>
                  <a:pt x="4008488" y="1411310"/>
                </a:lnTo>
                <a:lnTo>
                  <a:pt x="4028545" y="1416425"/>
                </a:lnTo>
                <a:lnTo>
                  <a:pt x="4062660" y="1416940"/>
                </a:lnTo>
                <a:lnTo>
                  <a:pt x="4054978" y="1415058"/>
                </a:lnTo>
                <a:lnTo>
                  <a:pt x="3943413" y="1388080"/>
                </a:lnTo>
                <a:lnTo>
                  <a:pt x="4045518" y="1380975"/>
                </a:lnTo>
                <a:cubicBezTo>
                  <a:pt x="4075239" y="1378942"/>
                  <a:pt x="4110863" y="1376965"/>
                  <a:pt x="4149724" y="1374802"/>
                </a:cubicBezTo>
                <a:lnTo>
                  <a:pt x="4218501" y="1370754"/>
                </a:lnTo>
                <a:lnTo>
                  <a:pt x="4483261" y="1334466"/>
                </a:lnTo>
                <a:lnTo>
                  <a:pt x="4616643" y="1315166"/>
                </a:lnTo>
                <a:lnTo>
                  <a:pt x="4830610" y="1356236"/>
                </a:lnTo>
                <a:lnTo>
                  <a:pt x="4853296" y="1353000"/>
                </a:lnTo>
                <a:lnTo>
                  <a:pt x="4853805" y="1352858"/>
                </a:lnTo>
                <a:lnTo>
                  <a:pt x="4849254" y="1351864"/>
                </a:lnTo>
                <a:cubicBezTo>
                  <a:pt x="4805197" y="1343572"/>
                  <a:pt x="4764288" y="1335294"/>
                  <a:pt x="4724412" y="1327011"/>
                </a:cubicBezTo>
                <a:lnTo>
                  <a:pt x="4647025" y="1310770"/>
                </a:lnTo>
                <a:lnTo>
                  <a:pt x="4665884" y="1308042"/>
                </a:lnTo>
                <a:lnTo>
                  <a:pt x="4662644" y="1306212"/>
                </a:lnTo>
                <a:lnTo>
                  <a:pt x="4820451" y="1334818"/>
                </a:lnTo>
                <a:lnTo>
                  <a:pt x="4901474" y="1348617"/>
                </a:lnTo>
                <a:lnTo>
                  <a:pt x="4945517" y="1346367"/>
                </a:lnTo>
                <a:lnTo>
                  <a:pt x="4929053" y="1353316"/>
                </a:lnTo>
                <a:lnTo>
                  <a:pt x="4953330" y="1357451"/>
                </a:lnTo>
                <a:lnTo>
                  <a:pt x="5004777" y="1366672"/>
                </a:lnTo>
                <a:lnTo>
                  <a:pt x="5061954" y="1356171"/>
                </a:lnTo>
                <a:cubicBezTo>
                  <a:pt x="5065864" y="1355086"/>
                  <a:pt x="5084411" y="1335909"/>
                  <a:pt x="5075937" y="1338259"/>
                </a:cubicBezTo>
                <a:cubicBezTo>
                  <a:pt x="5033830" y="1340816"/>
                  <a:pt x="4994718" y="1351665"/>
                  <a:pt x="4952430" y="1353570"/>
                </a:cubicBezTo>
                <a:cubicBezTo>
                  <a:pt x="5000664" y="1340192"/>
                  <a:pt x="5052511" y="1339844"/>
                  <a:pt x="5096180" y="1327730"/>
                </a:cubicBezTo>
                <a:cubicBezTo>
                  <a:pt x="5100745" y="1326465"/>
                  <a:pt x="5119291" y="1307286"/>
                  <a:pt x="5110163" y="1309818"/>
                </a:cubicBezTo>
                <a:cubicBezTo>
                  <a:pt x="5075443" y="1312431"/>
                  <a:pt x="5041305" y="1317164"/>
                  <a:pt x="5007742" y="1321737"/>
                </a:cubicBezTo>
                <a:lnTo>
                  <a:pt x="4967280" y="1326222"/>
                </a:lnTo>
                <a:lnTo>
                  <a:pt x="4993454" y="1322105"/>
                </a:lnTo>
                <a:cubicBezTo>
                  <a:pt x="5019241" y="1317321"/>
                  <a:pt x="5044651" y="1311500"/>
                  <a:pt x="5071354" y="1306548"/>
                </a:cubicBezTo>
                <a:cubicBezTo>
                  <a:pt x="5080480" y="1304018"/>
                  <a:pt x="5094462" y="1286105"/>
                  <a:pt x="5089901" y="1287371"/>
                </a:cubicBezTo>
                <a:cubicBezTo>
                  <a:pt x="5089901" y="1287371"/>
                  <a:pt x="5089901" y="1287371"/>
                  <a:pt x="5080778" y="1289902"/>
                </a:cubicBezTo>
                <a:cubicBezTo>
                  <a:pt x="5088635" y="1282811"/>
                  <a:pt x="5099322" y="1270724"/>
                  <a:pt x="5090849" y="1273074"/>
                </a:cubicBezTo>
                <a:cubicBezTo>
                  <a:pt x="5086285" y="1274339"/>
                  <a:pt x="5073250" y="1277955"/>
                  <a:pt x="5055650" y="1282836"/>
                </a:cubicBezTo>
                <a:cubicBezTo>
                  <a:pt x="5062859" y="1275924"/>
                  <a:pt x="5073547" y="1263837"/>
                  <a:pt x="5069635" y="1264923"/>
                </a:cubicBezTo>
                <a:cubicBezTo>
                  <a:pt x="5069635" y="1264923"/>
                  <a:pt x="5069635" y="1264923"/>
                  <a:pt x="5024701" y="1272476"/>
                </a:cubicBezTo>
                <a:cubicBezTo>
                  <a:pt x="5027344" y="1266829"/>
                  <a:pt x="5035204" y="1259739"/>
                  <a:pt x="5029559" y="1257095"/>
                </a:cubicBezTo>
                <a:cubicBezTo>
                  <a:pt x="4982275" y="1256173"/>
                  <a:pt x="4935421" y="1259348"/>
                  <a:pt x="4889401" y="1262989"/>
                </a:cubicBezTo>
                <a:cubicBezTo>
                  <a:pt x="4843201" y="1265980"/>
                  <a:pt x="4791352" y="1266327"/>
                  <a:pt x="4745330" y="1269970"/>
                </a:cubicBezTo>
                <a:cubicBezTo>
                  <a:pt x="4745330" y="1269970"/>
                  <a:pt x="4747975" y="1264324"/>
                  <a:pt x="4744065" y="1265409"/>
                </a:cubicBezTo>
                <a:cubicBezTo>
                  <a:pt x="4720641" y="1266996"/>
                  <a:pt x="4693303" y="1269667"/>
                  <a:pt x="4664230" y="1268608"/>
                </a:cubicBezTo>
                <a:cubicBezTo>
                  <a:pt x="4664230" y="1268608"/>
                  <a:pt x="4664230" y="1268608"/>
                  <a:pt x="4645368" y="1268929"/>
                </a:cubicBezTo>
                <a:cubicBezTo>
                  <a:pt x="4673354" y="1266077"/>
                  <a:pt x="4696129" y="1264671"/>
                  <a:pt x="4719375" y="1262435"/>
                </a:cubicBezTo>
                <a:cubicBezTo>
                  <a:pt x="4727849" y="1260084"/>
                  <a:pt x="4741832" y="1242172"/>
                  <a:pt x="4737921" y="1243256"/>
                </a:cubicBezTo>
                <a:cubicBezTo>
                  <a:pt x="4691249" y="1247079"/>
                  <a:pt x="4646311" y="1254632"/>
                  <a:pt x="4601060" y="1243325"/>
                </a:cubicBezTo>
                <a:cubicBezTo>
                  <a:pt x="4593402" y="1242292"/>
                  <a:pt x="4581057" y="1252820"/>
                  <a:pt x="4577744" y="1259265"/>
                </a:cubicBezTo>
                <a:lnTo>
                  <a:pt x="4577919" y="1263076"/>
                </a:lnTo>
                <a:lnTo>
                  <a:pt x="4575053" y="1263433"/>
                </a:lnTo>
                <a:cubicBezTo>
                  <a:pt x="4567586" y="1264365"/>
                  <a:pt x="4552659" y="1266223"/>
                  <a:pt x="4522806" y="1269944"/>
                </a:cubicBezTo>
                <a:cubicBezTo>
                  <a:pt x="4526101" y="1264116"/>
                  <a:pt x="4534145" y="1257676"/>
                  <a:pt x="4529582" y="1258942"/>
                </a:cubicBezTo>
                <a:cubicBezTo>
                  <a:pt x="4528318" y="1254380"/>
                  <a:pt x="4528318" y="1254380"/>
                  <a:pt x="4523754" y="1255645"/>
                </a:cubicBezTo>
                <a:cubicBezTo>
                  <a:pt x="4523754" y="1255645"/>
                  <a:pt x="4523754" y="1255645"/>
                  <a:pt x="4515282" y="1257995"/>
                </a:cubicBezTo>
                <a:cubicBezTo>
                  <a:pt x="4522489" y="1251085"/>
                  <a:pt x="4530348" y="1243992"/>
                  <a:pt x="4525789" y="1245256"/>
                </a:cubicBezTo>
                <a:cubicBezTo>
                  <a:pt x="4511664" y="1244966"/>
                  <a:pt x="4492802" y="1245284"/>
                  <a:pt x="4478503" y="1244340"/>
                </a:cubicBezTo>
                <a:cubicBezTo>
                  <a:pt x="4478503" y="1244340"/>
                  <a:pt x="4478503" y="1244340"/>
                  <a:pt x="4481149" y="1238695"/>
                </a:cubicBezTo>
                <a:cubicBezTo>
                  <a:pt x="4481149" y="1238695"/>
                  <a:pt x="4481149" y="1238695"/>
                  <a:pt x="4538822" y="1241641"/>
                </a:cubicBezTo>
                <a:cubicBezTo>
                  <a:pt x="4543384" y="1240377"/>
                  <a:pt x="4550774" y="1234118"/>
                  <a:pt x="4554070" y="1228291"/>
                </a:cubicBezTo>
                <a:cubicBezTo>
                  <a:pt x="4609217" y="1222115"/>
                  <a:pt x="4661246" y="1222420"/>
                  <a:pt x="4715737" y="1216428"/>
                </a:cubicBezTo>
                <a:cubicBezTo>
                  <a:pt x="4726129" y="1218459"/>
                  <a:pt x="4740112" y="1200545"/>
                  <a:pt x="4735549" y="1201809"/>
                </a:cubicBezTo>
                <a:cubicBezTo>
                  <a:pt x="4675051" y="1203854"/>
                  <a:pt x="4617373" y="1200908"/>
                  <a:pt x="4558931" y="1212909"/>
                </a:cubicBezTo>
                <a:cubicBezTo>
                  <a:pt x="4555020" y="1213992"/>
                  <a:pt x="4545894" y="1216524"/>
                  <a:pt x="4543071" y="1221518"/>
                </a:cubicBezTo>
                <a:lnTo>
                  <a:pt x="4428802" y="1222464"/>
                </a:lnTo>
                <a:lnTo>
                  <a:pt x="4688760" y="1193272"/>
                </a:lnTo>
                <a:cubicBezTo>
                  <a:pt x="4878444" y="1180331"/>
                  <a:pt x="5074261" y="1170627"/>
                  <a:pt x="5272003" y="1156726"/>
                </a:cubicBezTo>
                <a:lnTo>
                  <a:pt x="5447981" y="1141981"/>
                </a:lnTo>
                <a:lnTo>
                  <a:pt x="5488946" y="1114187"/>
                </a:lnTo>
                <a:lnTo>
                  <a:pt x="5369180" y="1127618"/>
                </a:lnTo>
                <a:cubicBezTo>
                  <a:pt x="5261891" y="1132613"/>
                  <a:pt x="5199209" y="1132660"/>
                  <a:pt x="5080314" y="1140803"/>
                </a:cubicBezTo>
                <a:cubicBezTo>
                  <a:pt x="5014952" y="1143007"/>
                  <a:pt x="4938738" y="1150399"/>
                  <a:pt x="4871566" y="1160243"/>
                </a:cubicBezTo>
                <a:cubicBezTo>
                  <a:pt x="4721593" y="1165989"/>
                  <a:pt x="4857224" y="1143504"/>
                  <a:pt x="4899907" y="1142754"/>
                </a:cubicBezTo>
                <a:cubicBezTo>
                  <a:pt x="5048891" y="1128085"/>
                  <a:pt x="5187013" y="1113095"/>
                  <a:pt x="5321979" y="1098986"/>
                </a:cubicBezTo>
                <a:lnTo>
                  <a:pt x="5541379" y="1078045"/>
                </a:lnTo>
                <a:lnTo>
                  <a:pt x="5657900" y="997138"/>
                </a:lnTo>
                <a:cubicBezTo>
                  <a:pt x="5700171" y="964596"/>
                  <a:pt x="5741712" y="933844"/>
                  <a:pt x="5784406" y="902517"/>
                </a:cubicBezTo>
                <a:lnTo>
                  <a:pt x="5803864" y="888214"/>
                </a:lnTo>
                <a:lnTo>
                  <a:pt x="5456188" y="947687"/>
                </a:lnTo>
                <a:cubicBezTo>
                  <a:pt x="5257633" y="981256"/>
                  <a:pt x="5060147" y="1013745"/>
                  <a:pt x="4864057" y="1043606"/>
                </a:cubicBezTo>
                <a:lnTo>
                  <a:pt x="4537566" y="1088432"/>
                </a:lnTo>
                <a:lnTo>
                  <a:pt x="4541285" y="1080969"/>
                </a:lnTo>
                <a:cubicBezTo>
                  <a:pt x="4541285" y="1080969"/>
                  <a:pt x="4541285" y="1080969"/>
                  <a:pt x="4518512" y="1082374"/>
                </a:cubicBezTo>
                <a:cubicBezTo>
                  <a:pt x="4531548" y="1078757"/>
                  <a:pt x="4544584" y="1075143"/>
                  <a:pt x="4557618" y="1071527"/>
                </a:cubicBezTo>
                <a:cubicBezTo>
                  <a:pt x="4554974" y="1077171"/>
                  <a:pt x="4554974" y="1077171"/>
                  <a:pt x="4554974" y="1077171"/>
                </a:cubicBezTo>
                <a:cubicBezTo>
                  <a:pt x="4600993" y="1073529"/>
                  <a:pt x="4647192" y="1070538"/>
                  <a:pt x="4690867" y="1058425"/>
                </a:cubicBezTo>
                <a:cubicBezTo>
                  <a:pt x="4718674" y="1054921"/>
                  <a:pt x="4741449" y="1053516"/>
                  <a:pt x="4764875" y="1051931"/>
                </a:cubicBezTo>
                <a:cubicBezTo>
                  <a:pt x="4774613" y="1054141"/>
                  <a:pt x="4788416" y="1035577"/>
                  <a:pt x="4784504" y="1036662"/>
                </a:cubicBezTo>
                <a:cubicBezTo>
                  <a:pt x="4774296" y="1035283"/>
                  <a:pt x="4761261" y="1038898"/>
                  <a:pt x="4751521" y="1036689"/>
                </a:cubicBezTo>
                <a:lnTo>
                  <a:pt x="4755431" y="1035603"/>
                </a:lnTo>
                <a:cubicBezTo>
                  <a:pt x="4763291" y="1028511"/>
                  <a:pt x="4770500" y="1021600"/>
                  <a:pt x="4769418" y="1017691"/>
                </a:cubicBezTo>
                <a:cubicBezTo>
                  <a:pt x="4769418" y="1017691"/>
                  <a:pt x="4769418" y="1017691"/>
                  <a:pt x="4763585" y="1014395"/>
                </a:cubicBezTo>
                <a:cubicBezTo>
                  <a:pt x="4763585" y="1014395"/>
                  <a:pt x="4763585" y="1014395"/>
                  <a:pt x="4755112" y="1016745"/>
                </a:cubicBezTo>
                <a:cubicBezTo>
                  <a:pt x="4755112" y="1016745"/>
                  <a:pt x="4750551" y="1018012"/>
                  <a:pt x="4746641" y="1019096"/>
                </a:cubicBezTo>
                <a:cubicBezTo>
                  <a:pt x="4714091" y="1023212"/>
                  <a:pt x="4682190" y="1027150"/>
                  <a:pt x="4650472" y="1031736"/>
                </a:cubicBezTo>
                <a:cubicBezTo>
                  <a:pt x="4644642" y="1028441"/>
                  <a:pt x="4637434" y="1035352"/>
                  <a:pt x="4633958" y="1040528"/>
                </a:cubicBezTo>
                <a:cubicBezTo>
                  <a:pt x="4633958" y="1040528"/>
                  <a:pt x="4633958" y="1040528"/>
                  <a:pt x="4630045" y="1041613"/>
                </a:cubicBezTo>
                <a:cubicBezTo>
                  <a:pt x="4625484" y="1042878"/>
                  <a:pt x="4626750" y="1047439"/>
                  <a:pt x="4622187" y="1048704"/>
                </a:cubicBezTo>
                <a:cubicBezTo>
                  <a:pt x="4622187" y="1048704"/>
                  <a:pt x="4622187" y="1048704"/>
                  <a:pt x="4613711" y="1051055"/>
                </a:cubicBezTo>
                <a:cubicBezTo>
                  <a:pt x="4620919" y="1044143"/>
                  <a:pt x="4627698" y="1033141"/>
                  <a:pt x="4623136" y="1034407"/>
                </a:cubicBezTo>
                <a:cubicBezTo>
                  <a:pt x="4614009" y="1036938"/>
                  <a:pt x="4599708" y="1035994"/>
                  <a:pt x="4591233" y="1038344"/>
                </a:cubicBezTo>
                <a:cubicBezTo>
                  <a:pt x="4608832" y="1033463"/>
                  <a:pt x="4630343" y="1027496"/>
                  <a:pt x="4646861" y="1018705"/>
                </a:cubicBezTo>
                <a:lnTo>
                  <a:pt x="4658255" y="1010508"/>
                </a:lnTo>
                <a:lnTo>
                  <a:pt x="4671428" y="1007907"/>
                </a:lnTo>
                <a:lnTo>
                  <a:pt x="4669018" y="1012558"/>
                </a:lnTo>
                <a:cubicBezTo>
                  <a:pt x="4758708" y="996802"/>
                  <a:pt x="4848282" y="995815"/>
                  <a:pt x="4938627" y="979877"/>
                </a:cubicBezTo>
                <a:cubicBezTo>
                  <a:pt x="4944455" y="983172"/>
                  <a:pt x="4966911" y="962910"/>
                  <a:pt x="4957787" y="965441"/>
                </a:cubicBezTo>
                <a:cubicBezTo>
                  <a:pt x="4948047" y="963230"/>
                  <a:pt x="4938310" y="961018"/>
                  <a:pt x="4929183" y="963551"/>
                </a:cubicBezTo>
                <a:cubicBezTo>
                  <a:pt x="4946783" y="958669"/>
                  <a:pt x="4965646" y="958348"/>
                  <a:pt x="4984511" y="958028"/>
                </a:cubicBezTo>
                <a:cubicBezTo>
                  <a:pt x="4986466" y="957487"/>
                  <a:pt x="4990232" y="953984"/>
                  <a:pt x="4993840" y="949914"/>
                </a:cubicBezTo>
                <a:lnTo>
                  <a:pt x="4997555" y="944804"/>
                </a:lnTo>
                <a:lnTo>
                  <a:pt x="5050188" y="936468"/>
                </a:lnTo>
                <a:lnTo>
                  <a:pt x="5122433" y="928894"/>
                </a:lnTo>
                <a:cubicBezTo>
                  <a:pt x="5158897" y="923691"/>
                  <a:pt x="5194092" y="913929"/>
                  <a:pt x="5230555" y="908727"/>
                </a:cubicBezTo>
                <a:cubicBezTo>
                  <a:pt x="5234465" y="907641"/>
                  <a:pt x="5234465" y="907641"/>
                  <a:pt x="5239029" y="906376"/>
                </a:cubicBezTo>
                <a:lnTo>
                  <a:pt x="5249087" y="904087"/>
                </a:lnTo>
                <a:lnTo>
                  <a:pt x="5608543" y="842328"/>
                </a:lnTo>
                <a:lnTo>
                  <a:pt x="5983014" y="771182"/>
                </a:lnTo>
                <a:lnTo>
                  <a:pt x="5992478" y="763599"/>
                </a:lnTo>
                <a:cubicBezTo>
                  <a:pt x="6051726" y="719672"/>
                  <a:pt x="6115526" y="674392"/>
                  <a:pt x="6179550" y="628562"/>
                </a:cubicBezTo>
                <a:cubicBezTo>
                  <a:pt x="6334243" y="512436"/>
                  <a:pt x="6477947" y="372564"/>
                  <a:pt x="6622449" y="232373"/>
                </a:cubicBezTo>
                <a:cubicBezTo>
                  <a:pt x="6644190" y="208481"/>
                  <a:pt x="6662395" y="183147"/>
                  <a:pt x="6683799" y="163996"/>
                </a:cubicBezTo>
                <a:lnTo>
                  <a:pt x="6703119" y="149701"/>
                </a:lnTo>
                <a:lnTo>
                  <a:pt x="6703599" y="154346"/>
                </a:lnTo>
                <a:cubicBezTo>
                  <a:pt x="6656788" y="198845"/>
                  <a:pt x="6621102" y="235676"/>
                  <a:pt x="6751721" y="118086"/>
                </a:cubicBezTo>
                <a:cubicBezTo>
                  <a:pt x="6740247" y="124968"/>
                  <a:pt x="6702252" y="157650"/>
                  <a:pt x="6705683" y="159047"/>
                </a:cubicBezTo>
                <a:cubicBezTo>
                  <a:pt x="6702252" y="157650"/>
                  <a:pt x="6702252" y="157650"/>
                  <a:pt x="6703599" y="154346"/>
                </a:cubicBezTo>
                <a:cubicBezTo>
                  <a:pt x="6730468" y="129333"/>
                  <a:pt x="6762112" y="102413"/>
                  <a:pt x="6765542" y="103812"/>
                </a:cubicBezTo>
                <a:cubicBezTo>
                  <a:pt x="6762112" y="102413"/>
                  <a:pt x="6755151" y="119485"/>
                  <a:pt x="6755151" y="119485"/>
                </a:cubicBezTo>
                <a:cubicBezTo>
                  <a:pt x="6751110" y="129398"/>
                  <a:pt x="6762013" y="122282"/>
                  <a:pt x="6756399" y="136050"/>
                </a:cubicBezTo>
                <a:cubicBezTo>
                  <a:pt x="6748927" y="144565"/>
                  <a:pt x="6726837" y="167673"/>
                  <a:pt x="6711669" y="185253"/>
                </a:cubicBezTo>
                <a:cubicBezTo>
                  <a:pt x="6616635" y="285880"/>
                  <a:pt x="6507231" y="403770"/>
                  <a:pt x="6404028" y="493359"/>
                </a:cubicBezTo>
                <a:cubicBezTo>
                  <a:pt x="6348304" y="544181"/>
                  <a:pt x="6289496" y="589891"/>
                  <a:pt x="6229499" y="634634"/>
                </a:cubicBezTo>
                <a:lnTo>
                  <a:pt x="6066621" y="756099"/>
                </a:lnTo>
                <a:lnTo>
                  <a:pt x="6098585" y="750934"/>
                </a:lnTo>
                <a:lnTo>
                  <a:pt x="6120876" y="735150"/>
                </a:lnTo>
                <a:cubicBezTo>
                  <a:pt x="6159546" y="706148"/>
                  <a:pt x="6201974" y="670460"/>
                  <a:pt x="6229291" y="648840"/>
                </a:cubicBezTo>
                <a:cubicBezTo>
                  <a:pt x="6302136" y="591190"/>
                  <a:pt x="6356380" y="549722"/>
                  <a:pt x="6422589" y="488724"/>
                </a:cubicBezTo>
                <a:cubicBezTo>
                  <a:pt x="6540734" y="382104"/>
                  <a:pt x="6630193" y="283701"/>
                  <a:pt x="6741131" y="173500"/>
                </a:cubicBezTo>
                <a:cubicBezTo>
                  <a:pt x="6772263" y="138023"/>
                  <a:pt x="6792782" y="118770"/>
                  <a:pt x="6832122" y="82786"/>
                </a:cubicBezTo>
                <a:cubicBezTo>
                  <a:pt x="6838109" y="78323"/>
                  <a:pt x="6841830" y="76146"/>
                  <a:pt x="6843729" y="75706"/>
                </a:cubicBezTo>
                <a:cubicBezTo>
                  <a:pt x="6849424" y="74385"/>
                  <a:pt x="6838718" y="88685"/>
                  <a:pt x="6823591" y="103714"/>
                </a:cubicBezTo>
                <a:cubicBezTo>
                  <a:pt x="6816118" y="112227"/>
                  <a:pt x="6812117" y="110597"/>
                  <a:pt x="6800377" y="129575"/>
                </a:cubicBezTo>
                <a:cubicBezTo>
                  <a:pt x="6791235" y="161814"/>
                  <a:pt x="6750547" y="201103"/>
                  <a:pt x="6719413" y="236580"/>
                </a:cubicBezTo>
                <a:cubicBezTo>
                  <a:pt x="6554317" y="419113"/>
                  <a:pt x="6372657" y="580121"/>
                  <a:pt x="6182890" y="721766"/>
                </a:cubicBezTo>
                <a:lnTo>
                  <a:pt x="6155605" y="741722"/>
                </a:lnTo>
                <a:lnTo>
                  <a:pt x="6170367" y="739337"/>
                </a:lnTo>
                <a:lnTo>
                  <a:pt x="6275838" y="662438"/>
                </a:lnTo>
                <a:cubicBezTo>
                  <a:pt x="6328963" y="621878"/>
                  <a:pt x="6381264" y="579455"/>
                  <a:pt x="6433251" y="532890"/>
                </a:cubicBezTo>
                <a:cubicBezTo>
                  <a:pt x="6545273" y="431482"/>
                  <a:pt x="6646431" y="325645"/>
                  <a:pt x="6753101" y="225909"/>
                </a:cubicBezTo>
                <a:cubicBezTo>
                  <a:pt x="6676403" y="322451"/>
                  <a:pt x="6590375" y="422254"/>
                  <a:pt x="6490888" y="504366"/>
                </a:cubicBezTo>
                <a:cubicBezTo>
                  <a:pt x="6485315" y="506590"/>
                  <a:pt x="6477842" y="515103"/>
                  <a:pt x="6470145" y="524170"/>
                </a:cubicBezTo>
                <a:cubicBezTo>
                  <a:pt x="6650472" y="315731"/>
                  <a:pt x="6437254" y="534522"/>
                  <a:pt x="6463186" y="541241"/>
                </a:cubicBezTo>
                <a:cubicBezTo>
                  <a:pt x="6470046" y="544038"/>
                  <a:pt x="6530741" y="476941"/>
                  <a:pt x="6542989" y="466519"/>
                </a:cubicBezTo>
                <a:cubicBezTo>
                  <a:pt x="6614586" y="392304"/>
                  <a:pt x="6699228" y="307350"/>
                  <a:pt x="6769478" y="236439"/>
                </a:cubicBezTo>
                <a:cubicBezTo>
                  <a:pt x="6700477" y="323916"/>
                  <a:pt x="6628144" y="390124"/>
                  <a:pt x="6561550" y="461883"/>
                </a:cubicBezTo>
                <a:cubicBezTo>
                  <a:pt x="6553341" y="462389"/>
                  <a:pt x="6550421" y="469550"/>
                  <a:pt x="6547728" y="476157"/>
                </a:cubicBezTo>
                <a:cubicBezTo>
                  <a:pt x="6564715" y="475377"/>
                  <a:pt x="6510470" y="516845"/>
                  <a:pt x="6496077" y="530888"/>
                </a:cubicBezTo>
                <a:cubicBezTo>
                  <a:pt x="6456961" y="566321"/>
                  <a:pt x="6417620" y="602305"/>
                  <a:pt x="6376421" y="633036"/>
                </a:cubicBezTo>
                <a:cubicBezTo>
                  <a:pt x="6340774" y="658325"/>
                  <a:pt x="6324034" y="679758"/>
                  <a:pt x="6293225" y="694816"/>
                </a:cubicBezTo>
                <a:cubicBezTo>
                  <a:pt x="6289376" y="699349"/>
                  <a:pt x="6282997" y="704776"/>
                  <a:pt x="6275015" y="711477"/>
                </a:cubicBezTo>
                <a:lnTo>
                  <a:pt x="6259627" y="724915"/>
                </a:lnTo>
                <a:lnTo>
                  <a:pt x="6284553" y="720888"/>
                </a:lnTo>
                <a:lnTo>
                  <a:pt x="6381541" y="646846"/>
                </a:lnTo>
                <a:cubicBezTo>
                  <a:pt x="6425069" y="612247"/>
                  <a:pt x="6467407" y="576681"/>
                  <a:pt x="6504246" y="541925"/>
                </a:cubicBezTo>
                <a:cubicBezTo>
                  <a:pt x="6612264" y="438885"/>
                  <a:pt x="6683125" y="356662"/>
                  <a:pt x="6775975" y="271201"/>
                </a:cubicBezTo>
                <a:lnTo>
                  <a:pt x="6779972" y="266659"/>
                </a:lnTo>
                <a:lnTo>
                  <a:pt x="6782657" y="266092"/>
                </a:lnTo>
                <a:lnTo>
                  <a:pt x="6799815" y="256921"/>
                </a:lnTo>
                <a:lnTo>
                  <a:pt x="6797228" y="259956"/>
                </a:lnTo>
                <a:cubicBezTo>
                  <a:pt x="6706973" y="358678"/>
                  <a:pt x="6614083" y="455682"/>
                  <a:pt x="6519886" y="544448"/>
                </a:cubicBezTo>
                <a:cubicBezTo>
                  <a:pt x="6461375" y="596381"/>
                  <a:pt x="6403619" y="641556"/>
                  <a:pt x="6346727" y="686041"/>
                </a:cubicBezTo>
                <a:lnTo>
                  <a:pt x="6307315" y="717211"/>
                </a:lnTo>
                <a:lnTo>
                  <a:pt x="6343957" y="711290"/>
                </a:lnTo>
                <a:lnTo>
                  <a:pt x="6404907" y="664561"/>
                </a:lnTo>
                <a:cubicBezTo>
                  <a:pt x="6474321" y="605512"/>
                  <a:pt x="6545306" y="542608"/>
                  <a:pt x="6615556" y="471697"/>
                </a:cubicBezTo>
                <a:cubicBezTo>
                  <a:pt x="6672259" y="413569"/>
                  <a:pt x="6731423" y="352267"/>
                  <a:pt x="6790782" y="290485"/>
                </a:cubicBezTo>
                <a:lnTo>
                  <a:pt x="6791442" y="289797"/>
                </a:lnTo>
                <a:lnTo>
                  <a:pt x="6810727" y="276342"/>
                </a:lnTo>
                <a:cubicBezTo>
                  <a:pt x="6816650" y="271929"/>
                  <a:pt x="6819996" y="269028"/>
                  <a:pt x="6818483" y="269207"/>
                </a:cubicBezTo>
                <a:cubicBezTo>
                  <a:pt x="6828003" y="271088"/>
                  <a:pt x="6833838" y="285940"/>
                  <a:pt x="6820732" y="287489"/>
                </a:cubicBezTo>
                <a:cubicBezTo>
                  <a:pt x="6839887" y="285225"/>
                  <a:pt x="6818153" y="290801"/>
                  <a:pt x="6842002" y="275451"/>
                </a:cubicBezTo>
                <a:cubicBezTo>
                  <a:pt x="6873468" y="256190"/>
                  <a:pt x="6857571" y="276619"/>
                  <a:pt x="6857571" y="276619"/>
                </a:cubicBezTo>
                <a:cubicBezTo>
                  <a:pt x="6846829" y="290420"/>
                  <a:pt x="6808883" y="310946"/>
                  <a:pt x="6803727" y="317571"/>
                </a:cubicBezTo>
                <a:cubicBezTo>
                  <a:pt x="6803727" y="317571"/>
                  <a:pt x="6808092" y="326079"/>
                  <a:pt x="6812026" y="335140"/>
                </a:cubicBezTo>
                <a:cubicBezTo>
                  <a:pt x="6800821" y="342480"/>
                  <a:pt x="6780559" y="354400"/>
                  <a:pt x="6780559" y="354400"/>
                </a:cubicBezTo>
                <a:cubicBezTo>
                  <a:pt x="6779337" y="370085"/>
                  <a:pt x="6801713" y="348390"/>
                  <a:pt x="6801713" y="348390"/>
                </a:cubicBezTo>
                <a:cubicBezTo>
                  <a:pt x="6816968" y="344080"/>
                  <a:pt x="6871061" y="325154"/>
                  <a:pt x="6867590" y="322557"/>
                </a:cubicBezTo>
                <a:cubicBezTo>
                  <a:pt x="6875426" y="333661"/>
                  <a:pt x="6845643" y="343699"/>
                  <a:pt x="6822225" y="358498"/>
                </a:cubicBezTo>
                <a:cubicBezTo>
                  <a:pt x="6808012" y="369703"/>
                  <a:pt x="6744963" y="414251"/>
                  <a:pt x="6786528" y="397308"/>
                </a:cubicBezTo>
                <a:cubicBezTo>
                  <a:pt x="6804211" y="388700"/>
                  <a:pt x="6819004" y="377929"/>
                  <a:pt x="6839265" y="366009"/>
                </a:cubicBezTo>
                <a:cubicBezTo>
                  <a:pt x="6858305" y="354485"/>
                  <a:pt x="6873339" y="345752"/>
                  <a:pt x="6886229" y="338472"/>
                </a:cubicBezTo>
                <a:lnTo>
                  <a:pt x="6916409" y="321804"/>
                </a:lnTo>
                <a:lnTo>
                  <a:pt x="6908983" y="329283"/>
                </a:lnTo>
                <a:lnTo>
                  <a:pt x="6857232" y="385556"/>
                </a:lnTo>
                <a:lnTo>
                  <a:pt x="6827088" y="411061"/>
                </a:lnTo>
                <a:cubicBezTo>
                  <a:pt x="6806983" y="425720"/>
                  <a:pt x="6816615" y="420697"/>
                  <a:pt x="6831817" y="413073"/>
                </a:cubicBezTo>
                <a:lnTo>
                  <a:pt x="6832014" y="412979"/>
                </a:lnTo>
                <a:lnTo>
                  <a:pt x="6829780" y="415409"/>
                </a:lnTo>
                <a:cubicBezTo>
                  <a:pt x="6802666" y="444095"/>
                  <a:pt x="6774314" y="473159"/>
                  <a:pt x="6743150" y="503806"/>
                </a:cubicBezTo>
                <a:cubicBezTo>
                  <a:pt x="6741578" y="507662"/>
                  <a:pt x="6708586" y="537887"/>
                  <a:pt x="6715447" y="540684"/>
                </a:cubicBezTo>
                <a:cubicBezTo>
                  <a:pt x="6722880" y="543714"/>
                  <a:pt x="6757483" y="498090"/>
                  <a:pt x="6765527" y="489809"/>
                </a:cubicBezTo>
                <a:lnTo>
                  <a:pt x="6848289" y="405336"/>
                </a:lnTo>
                <a:lnTo>
                  <a:pt x="6855779" y="401819"/>
                </a:lnTo>
                <a:cubicBezTo>
                  <a:pt x="6863145" y="398842"/>
                  <a:pt x="6868884" y="397349"/>
                  <a:pt x="6869977" y="399476"/>
                </a:cubicBezTo>
                <a:cubicBezTo>
                  <a:pt x="6877497" y="405104"/>
                  <a:pt x="6749497" y="488411"/>
                  <a:pt x="6798119" y="470634"/>
                </a:cubicBezTo>
                <a:cubicBezTo>
                  <a:pt x="6809754" y="462741"/>
                  <a:pt x="6885331" y="416209"/>
                  <a:pt x="6892272" y="421405"/>
                </a:cubicBezTo>
                <a:cubicBezTo>
                  <a:pt x="6896322" y="424434"/>
                  <a:pt x="6887830" y="456520"/>
                  <a:pt x="6890407" y="453207"/>
                </a:cubicBezTo>
                <a:cubicBezTo>
                  <a:pt x="6887830" y="456520"/>
                  <a:pt x="6885251" y="459834"/>
                  <a:pt x="6882673" y="463145"/>
                </a:cubicBezTo>
                <a:cubicBezTo>
                  <a:pt x="6897928" y="458835"/>
                  <a:pt x="6947195" y="424939"/>
                  <a:pt x="6910456" y="456855"/>
                </a:cubicBezTo>
                <a:cubicBezTo>
                  <a:pt x="6867238" y="490034"/>
                  <a:pt x="6928717" y="448679"/>
                  <a:pt x="6951557" y="433448"/>
                </a:cubicBezTo>
                <a:lnTo>
                  <a:pt x="6956828" y="430047"/>
                </a:lnTo>
                <a:lnTo>
                  <a:pt x="6837792" y="554596"/>
                </a:lnTo>
                <a:cubicBezTo>
                  <a:pt x="6828748" y="566966"/>
                  <a:pt x="6810886" y="591155"/>
                  <a:pt x="6837753" y="566141"/>
                </a:cubicBezTo>
                <a:cubicBezTo>
                  <a:pt x="6871868" y="533164"/>
                  <a:pt x="6902205" y="498003"/>
                  <a:pt x="6938628" y="469179"/>
                </a:cubicBezTo>
                <a:cubicBezTo>
                  <a:pt x="6927041" y="485329"/>
                  <a:pt x="6914677" y="500119"/>
                  <a:pt x="6901915" y="514224"/>
                </a:cubicBezTo>
                <a:lnTo>
                  <a:pt x="6872508" y="545015"/>
                </a:lnTo>
                <a:lnTo>
                  <a:pt x="6866946" y="549224"/>
                </a:lnTo>
                <a:cubicBezTo>
                  <a:pt x="6852696" y="560182"/>
                  <a:pt x="6846257" y="566175"/>
                  <a:pt x="6844671" y="569041"/>
                </a:cubicBezTo>
                <a:lnTo>
                  <a:pt x="6848884" y="569694"/>
                </a:lnTo>
                <a:lnTo>
                  <a:pt x="6823607" y="596059"/>
                </a:lnTo>
                <a:lnTo>
                  <a:pt x="6796656" y="628746"/>
                </a:lnTo>
                <a:lnTo>
                  <a:pt x="6799902" y="628058"/>
                </a:lnTo>
                <a:lnTo>
                  <a:pt x="6811941" y="616392"/>
                </a:lnTo>
                <a:lnTo>
                  <a:pt x="6864726" y="565239"/>
                </a:lnTo>
                <a:lnTo>
                  <a:pt x="6869668" y="563425"/>
                </a:lnTo>
                <a:cubicBezTo>
                  <a:pt x="6875640" y="561137"/>
                  <a:pt x="6880541" y="559397"/>
                  <a:pt x="6881408" y="560048"/>
                </a:cubicBezTo>
                <a:cubicBezTo>
                  <a:pt x="6884879" y="562644"/>
                  <a:pt x="6824408" y="603880"/>
                  <a:pt x="6813666" y="617683"/>
                </a:cubicBezTo>
                <a:cubicBezTo>
                  <a:pt x="6837977" y="608795"/>
                  <a:pt x="6842671" y="595707"/>
                  <a:pt x="6871559" y="579760"/>
                </a:cubicBezTo>
                <a:cubicBezTo>
                  <a:pt x="6871559" y="579760"/>
                  <a:pt x="6925981" y="539239"/>
                  <a:pt x="6929452" y="541836"/>
                </a:cubicBezTo>
                <a:lnTo>
                  <a:pt x="6901127" y="585288"/>
                </a:lnTo>
                <a:cubicBezTo>
                  <a:pt x="6904598" y="587886"/>
                  <a:pt x="7058477" y="492497"/>
                  <a:pt x="6990273" y="543671"/>
                </a:cubicBezTo>
                <a:cubicBezTo>
                  <a:pt x="6968722" y="557247"/>
                  <a:pt x="6950051" y="570357"/>
                  <a:pt x="6933004" y="584027"/>
                </a:cubicBezTo>
                <a:lnTo>
                  <a:pt x="6911230" y="604057"/>
                </a:lnTo>
                <a:lnTo>
                  <a:pt x="7066844" y="563267"/>
                </a:lnTo>
                <a:lnTo>
                  <a:pt x="7078233" y="555332"/>
                </a:lnTo>
                <a:cubicBezTo>
                  <a:pt x="7130540" y="524586"/>
                  <a:pt x="7169707" y="488375"/>
                  <a:pt x="7222906" y="463538"/>
                </a:cubicBezTo>
                <a:cubicBezTo>
                  <a:pt x="7197720" y="485314"/>
                  <a:pt x="7174852" y="502054"/>
                  <a:pt x="7151911" y="518739"/>
                </a:cubicBezTo>
                <a:lnTo>
                  <a:pt x="7107991" y="552481"/>
                </a:lnTo>
                <a:lnTo>
                  <a:pt x="7425240" y="469322"/>
                </a:lnTo>
                <a:lnTo>
                  <a:pt x="7425797" y="468770"/>
                </a:lnTo>
                <a:lnTo>
                  <a:pt x="7476690" y="440939"/>
                </a:lnTo>
                <a:lnTo>
                  <a:pt x="7477674" y="445529"/>
                </a:lnTo>
                <a:cubicBezTo>
                  <a:pt x="7476816" y="445179"/>
                  <a:pt x="7478664" y="443202"/>
                  <a:pt x="7482097" y="440327"/>
                </a:cubicBezTo>
                <a:lnTo>
                  <a:pt x="7493080" y="431976"/>
                </a:lnTo>
                <a:lnTo>
                  <a:pt x="7531117" y="411175"/>
                </a:lnTo>
                <a:lnTo>
                  <a:pt x="7520180" y="423038"/>
                </a:lnTo>
                <a:cubicBezTo>
                  <a:pt x="7516179" y="421407"/>
                  <a:pt x="7512748" y="420008"/>
                  <a:pt x="7517262" y="430196"/>
                </a:cubicBezTo>
                <a:cubicBezTo>
                  <a:pt x="7517262" y="430196"/>
                  <a:pt x="7518609" y="426893"/>
                  <a:pt x="7520180" y="423038"/>
                </a:cubicBezTo>
                <a:lnTo>
                  <a:pt x="7526728" y="430902"/>
                </a:lnTo>
                <a:lnTo>
                  <a:pt x="7501234" y="448944"/>
                </a:lnTo>
                <a:lnTo>
                  <a:pt x="7510849" y="446295"/>
                </a:lnTo>
                <a:lnTo>
                  <a:pt x="7530678" y="436169"/>
                </a:lnTo>
                <a:lnTo>
                  <a:pt x="7525854" y="442160"/>
                </a:lnTo>
                <a:lnTo>
                  <a:pt x="8052712" y="297007"/>
                </a:lnTo>
                <a:lnTo>
                  <a:pt x="8337628" y="211300"/>
                </a:lnTo>
                <a:lnTo>
                  <a:pt x="8350174" y="208318"/>
                </a:lnTo>
                <a:cubicBezTo>
                  <a:pt x="8350174" y="208318"/>
                  <a:pt x="8350174" y="208318"/>
                  <a:pt x="8310419" y="229409"/>
                </a:cubicBezTo>
                <a:lnTo>
                  <a:pt x="8308115" y="230632"/>
                </a:lnTo>
                <a:lnTo>
                  <a:pt x="8326200" y="227425"/>
                </a:lnTo>
                <a:cubicBezTo>
                  <a:pt x="8334374" y="225836"/>
                  <a:pt x="8336896" y="226147"/>
                  <a:pt x="8320542" y="233799"/>
                </a:cubicBezTo>
                <a:cubicBezTo>
                  <a:pt x="8282590" y="248639"/>
                  <a:pt x="8335880" y="231767"/>
                  <a:pt x="8355661" y="225595"/>
                </a:cubicBezTo>
                <a:lnTo>
                  <a:pt x="8360212" y="224252"/>
                </a:lnTo>
                <a:lnTo>
                  <a:pt x="8302043" y="259053"/>
                </a:lnTo>
                <a:lnTo>
                  <a:pt x="8145149" y="315435"/>
                </a:lnTo>
                <a:lnTo>
                  <a:pt x="8058073" y="347288"/>
                </a:lnTo>
                <a:lnTo>
                  <a:pt x="8054784" y="341500"/>
                </a:lnTo>
                <a:cubicBezTo>
                  <a:pt x="8051624" y="341943"/>
                  <a:pt x="8051480" y="344398"/>
                  <a:pt x="8052870" y="346696"/>
                </a:cubicBezTo>
                <a:lnTo>
                  <a:pt x="8055498" y="348230"/>
                </a:lnTo>
                <a:lnTo>
                  <a:pt x="7921626" y="397199"/>
                </a:lnTo>
                <a:cubicBezTo>
                  <a:pt x="7769537" y="451199"/>
                  <a:pt x="7611477" y="502025"/>
                  <a:pt x="7448484" y="536753"/>
                </a:cubicBezTo>
                <a:lnTo>
                  <a:pt x="7353438" y="558356"/>
                </a:lnTo>
                <a:lnTo>
                  <a:pt x="7260574" y="617397"/>
                </a:lnTo>
                <a:cubicBezTo>
                  <a:pt x="7220374" y="643963"/>
                  <a:pt x="7180562" y="671447"/>
                  <a:pt x="7141179" y="700290"/>
                </a:cubicBezTo>
                <a:cubicBezTo>
                  <a:pt x="7126966" y="711494"/>
                  <a:pt x="7050349" y="751130"/>
                  <a:pt x="7049128" y="766815"/>
                </a:cubicBezTo>
                <a:cubicBezTo>
                  <a:pt x="7053176" y="769846"/>
                  <a:pt x="7062234" y="765266"/>
                  <a:pt x="7062234" y="765266"/>
                </a:cubicBezTo>
                <a:lnTo>
                  <a:pt x="7084465" y="751715"/>
                </a:lnTo>
                <a:lnTo>
                  <a:pt x="7095511" y="739996"/>
                </a:lnTo>
                <a:lnTo>
                  <a:pt x="7114832" y="725703"/>
                </a:lnTo>
                <a:lnTo>
                  <a:pt x="7115312" y="730347"/>
                </a:lnTo>
                <a:lnTo>
                  <a:pt x="7113301" y="732275"/>
                </a:lnTo>
                <a:lnTo>
                  <a:pt x="7115155" y="730990"/>
                </a:lnTo>
                <a:lnTo>
                  <a:pt x="7115312" y="730347"/>
                </a:lnTo>
                <a:cubicBezTo>
                  <a:pt x="7142180" y="705333"/>
                  <a:pt x="7173825" y="678415"/>
                  <a:pt x="7177254" y="679813"/>
                </a:cubicBezTo>
                <a:cubicBezTo>
                  <a:pt x="7175540" y="679113"/>
                  <a:pt x="7172942" y="683031"/>
                  <a:pt x="7170772" y="687125"/>
                </a:cubicBezTo>
                <a:lnTo>
                  <a:pt x="7168318" y="692194"/>
                </a:lnTo>
                <a:lnTo>
                  <a:pt x="7183830" y="682411"/>
                </a:lnTo>
                <a:cubicBezTo>
                  <a:pt x="7209441" y="664556"/>
                  <a:pt x="7238348" y="641307"/>
                  <a:pt x="7258751" y="636263"/>
                </a:cubicBezTo>
                <a:cubicBezTo>
                  <a:pt x="7264800" y="635548"/>
                  <a:pt x="7272320" y="641177"/>
                  <a:pt x="7274898" y="637864"/>
                </a:cubicBezTo>
                <a:cubicBezTo>
                  <a:pt x="7292582" y="629257"/>
                  <a:pt x="7337948" y="593315"/>
                  <a:pt x="7359102" y="587306"/>
                </a:cubicBezTo>
                <a:cubicBezTo>
                  <a:pt x="7368737" y="583160"/>
                  <a:pt x="7379150" y="590952"/>
                  <a:pt x="7379150" y="590952"/>
                </a:cubicBezTo>
                <a:cubicBezTo>
                  <a:pt x="7379150" y="590952"/>
                  <a:pt x="7381451" y="590053"/>
                  <a:pt x="7384451" y="588258"/>
                </a:cubicBezTo>
                <a:lnTo>
                  <a:pt x="7388624" y="584705"/>
                </a:lnTo>
                <a:lnTo>
                  <a:pt x="7395986" y="581312"/>
                </a:lnTo>
                <a:lnTo>
                  <a:pt x="7397301" y="582038"/>
                </a:lnTo>
                <a:cubicBezTo>
                  <a:pt x="7398057" y="581950"/>
                  <a:pt x="7398701" y="581121"/>
                  <a:pt x="7399990" y="579465"/>
                </a:cubicBezTo>
                <a:lnTo>
                  <a:pt x="7395986" y="581312"/>
                </a:lnTo>
                <a:lnTo>
                  <a:pt x="7393941" y="580180"/>
                </a:lnTo>
                <a:cubicBezTo>
                  <a:pt x="7406040" y="578751"/>
                  <a:pt x="7420716" y="574008"/>
                  <a:pt x="7420716" y="574008"/>
                </a:cubicBezTo>
                <a:cubicBezTo>
                  <a:pt x="7429128" y="585547"/>
                  <a:pt x="7361466" y="599559"/>
                  <a:pt x="7333934" y="627880"/>
                </a:cubicBezTo>
                <a:cubicBezTo>
                  <a:pt x="7331355" y="631192"/>
                  <a:pt x="7326663" y="644279"/>
                  <a:pt x="7324084" y="647591"/>
                </a:cubicBezTo>
                <a:cubicBezTo>
                  <a:pt x="7304716" y="665421"/>
                  <a:pt x="7278290" y="684085"/>
                  <a:pt x="7250295" y="705941"/>
                </a:cubicBezTo>
                <a:cubicBezTo>
                  <a:pt x="7244476" y="709887"/>
                  <a:pt x="7216820" y="727193"/>
                  <a:pt x="7190295" y="743926"/>
                </a:cubicBezTo>
                <a:lnTo>
                  <a:pt x="7190211" y="743980"/>
                </a:lnTo>
                <a:lnTo>
                  <a:pt x="7179854" y="757864"/>
                </a:lnTo>
                <a:lnTo>
                  <a:pt x="7156293" y="784320"/>
                </a:lnTo>
                <a:lnTo>
                  <a:pt x="7159428" y="784508"/>
                </a:lnTo>
                <a:cubicBezTo>
                  <a:pt x="7162433" y="784505"/>
                  <a:pt x="7165035" y="784322"/>
                  <a:pt x="7166655" y="784006"/>
                </a:cubicBezTo>
                <a:cubicBezTo>
                  <a:pt x="7175282" y="779978"/>
                  <a:pt x="7244809" y="734162"/>
                  <a:pt x="7202171" y="767776"/>
                </a:cubicBezTo>
                <a:cubicBezTo>
                  <a:pt x="7156806" y="803717"/>
                  <a:pt x="7246744" y="746967"/>
                  <a:pt x="7258378" y="739076"/>
                </a:cubicBezTo>
                <a:cubicBezTo>
                  <a:pt x="7290853" y="719696"/>
                  <a:pt x="7319742" y="703749"/>
                  <a:pt x="7330947" y="696409"/>
                </a:cubicBezTo>
                <a:cubicBezTo>
                  <a:pt x="7397128" y="659009"/>
                  <a:pt x="7457768" y="623143"/>
                  <a:pt x="7516883" y="588208"/>
                </a:cubicBezTo>
                <a:lnTo>
                  <a:pt x="7529280" y="581013"/>
                </a:lnTo>
                <a:lnTo>
                  <a:pt x="7520262" y="594556"/>
                </a:lnTo>
                <a:lnTo>
                  <a:pt x="7517502" y="599517"/>
                </a:lnTo>
                <a:lnTo>
                  <a:pt x="7479456" y="623211"/>
                </a:lnTo>
                <a:cubicBezTo>
                  <a:pt x="7456039" y="638010"/>
                  <a:pt x="7393782" y="667427"/>
                  <a:pt x="7380463" y="684541"/>
                </a:cubicBezTo>
                <a:cubicBezTo>
                  <a:pt x="7375306" y="691166"/>
                  <a:pt x="7385720" y="698959"/>
                  <a:pt x="7381606" y="712480"/>
                </a:cubicBezTo>
                <a:cubicBezTo>
                  <a:pt x="7374334" y="728879"/>
                  <a:pt x="7361658" y="729876"/>
                  <a:pt x="7338818" y="745109"/>
                </a:cubicBezTo>
                <a:cubicBezTo>
                  <a:pt x="7322028" y="759626"/>
                  <a:pt x="7311286" y="773429"/>
                  <a:pt x="7299651" y="781319"/>
                </a:cubicBezTo>
                <a:lnTo>
                  <a:pt x="7285958" y="790413"/>
                </a:lnTo>
                <a:lnTo>
                  <a:pt x="7286648" y="790236"/>
                </a:lnTo>
                <a:cubicBezTo>
                  <a:pt x="7287880" y="790146"/>
                  <a:pt x="7288619" y="790428"/>
                  <a:pt x="7288732" y="791166"/>
                </a:cubicBezTo>
                <a:cubicBezTo>
                  <a:pt x="7288992" y="792890"/>
                  <a:pt x="7285973" y="796474"/>
                  <a:pt x="7281109" y="800997"/>
                </a:cubicBezTo>
                <a:lnTo>
                  <a:pt x="7271651" y="808989"/>
                </a:lnTo>
                <a:lnTo>
                  <a:pt x="7277985" y="808570"/>
                </a:lnTo>
                <a:cubicBezTo>
                  <a:pt x="7281700" y="809385"/>
                  <a:pt x="7285093" y="810612"/>
                  <a:pt x="7288116" y="810255"/>
                </a:cubicBezTo>
                <a:cubicBezTo>
                  <a:pt x="7297173" y="805676"/>
                  <a:pt x="7313534" y="791710"/>
                  <a:pt x="7331796" y="783537"/>
                </a:cubicBezTo>
                <a:cubicBezTo>
                  <a:pt x="7343431" y="775644"/>
                  <a:pt x="7402218" y="743631"/>
                  <a:pt x="7368636" y="772664"/>
                </a:cubicBezTo>
                <a:cubicBezTo>
                  <a:pt x="7348836" y="791047"/>
                  <a:pt x="7315898" y="803963"/>
                  <a:pt x="7304694" y="811303"/>
                </a:cubicBezTo>
                <a:cubicBezTo>
                  <a:pt x="7298587" y="815033"/>
                  <a:pt x="7294504" y="820278"/>
                  <a:pt x="7291628" y="825005"/>
                </a:cubicBezTo>
                <a:lnTo>
                  <a:pt x="7291004" y="826138"/>
                </a:lnTo>
                <a:lnTo>
                  <a:pt x="7534258" y="767259"/>
                </a:lnTo>
                <a:lnTo>
                  <a:pt x="7537019" y="764323"/>
                </a:lnTo>
                <a:cubicBezTo>
                  <a:pt x="7547470" y="753411"/>
                  <a:pt x="7568312" y="732645"/>
                  <a:pt x="7567854" y="741128"/>
                </a:cubicBezTo>
                <a:lnTo>
                  <a:pt x="7558112" y="752486"/>
                </a:lnTo>
                <a:lnTo>
                  <a:pt x="7540873" y="764402"/>
                </a:lnTo>
                <a:lnTo>
                  <a:pt x="7538911" y="766132"/>
                </a:lnTo>
                <a:lnTo>
                  <a:pt x="7567250" y="759273"/>
                </a:lnTo>
                <a:lnTo>
                  <a:pt x="7567964" y="758799"/>
                </a:lnTo>
                <a:lnTo>
                  <a:pt x="7567632" y="759181"/>
                </a:lnTo>
                <a:lnTo>
                  <a:pt x="7594364" y="752710"/>
                </a:lnTo>
                <a:lnTo>
                  <a:pt x="7597787" y="749479"/>
                </a:lnTo>
                <a:lnTo>
                  <a:pt x="7595110" y="752530"/>
                </a:lnTo>
                <a:lnTo>
                  <a:pt x="7623952" y="745548"/>
                </a:lnTo>
                <a:lnTo>
                  <a:pt x="7801500" y="696436"/>
                </a:lnTo>
                <a:lnTo>
                  <a:pt x="7971261" y="644708"/>
                </a:lnTo>
                <a:cubicBezTo>
                  <a:pt x="8081976" y="611337"/>
                  <a:pt x="8194943" y="575199"/>
                  <a:pt x="8316142" y="535790"/>
                </a:cubicBezTo>
                <a:cubicBezTo>
                  <a:pt x="8415983" y="498175"/>
                  <a:pt x="8510948" y="466557"/>
                  <a:pt x="8620936" y="427231"/>
                </a:cubicBezTo>
                <a:cubicBezTo>
                  <a:pt x="8636065" y="420370"/>
                  <a:pt x="8687787" y="405710"/>
                  <a:pt x="8634062" y="428707"/>
                </a:cubicBezTo>
                <a:cubicBezTo>
                  <a:pt x="8608680" y="436426"/>
                  <a:pt x="8580567" y="446525"/>
                  <a:pt x="8557206" y="456655"/>
                </a:cubicBezTo>
                <a:cubicBezTo>
                  <a:pt x="8513964" y="473611"/>
                  <a:pt x="8491934" y="484058"/>
                  <a:pt x="8453339" y="500195"/>
                </a:cubicBezTo>
                <a:cubicBezTo>
                  <a:pt x="8389841" y="524443"/>
                  <a:pt x="8311263" y="541788"/>
                  <a:pt x="8247286" y="565645"/>
                </a:cubicBezTo>
                <a:lnTo>
                  <a:pt x="8127829" y="606166"/>
                </a:lnTo>
                <a:lnTo>
                  <a:pt x="8157267" y="598022"/>
                </a:lnTo>
                <a:lnTo>
                  <a:pt x="8550861" y="471122"/>
                </a:lnTo>
                <a:lnTo>
                  <a:pt x="8704265" y="409915"/>
                </a:lnTo>
                <a:cubicBezTo>
                  <a:pt x="8773743" y="385165"/>
                  <a:pt x="8847971" y="360448"/>
                  <a:pt x="8922574" y="335269"/>
                </a:cubicBezTo>
                <a:cubicBezTo>
                  <a:pt x="9104398" y="269275"/>
                  <a:pt x="9282631" y="177363"/>
                  <a:pt x="9461719" y="85378"/>
                </a:cubicBezTo>
                <a:cubicBezTo>
                  <a:pt x="9489481" y="68861"/>
                  <a:pt x="9514280" y="49933"/>
                  <a:pt x="9540337" y="37853"/>
                </a:cubicBezTo>
                <a:lnTo>
                  <a:pt x="9562984" y="29810"/>
                </a:lnTo>
                <a:lnTo>
                  <a:pt x="9562091" y="34393"/>
                </a:lnTo>
                <a:cubicBezTo>
                  <a:pt x="9504341" y="63315"/>
                  <a:pt x="9459469" y="88146"/>
                  <a:pt x="9618691" y="13734"/>
                </a:cubicBezTo>
                <a:cubicBezTo>
                  <a:pt x="9605710" y="16974"/>
                  <a:pt x="9559839" y="37161"/>
                  <a:pt x="9562713" y="39497"/>
                </a:cubicBezTo>
                <a:cubicBezTo>
                  <a:pt x="9559839" y="37161"/>
                  <a:pt x="9559839" y="37161"/>
                  <a:pt x="9562091" y="34393"/>
                </a:cubicBezTo>
                <a:cubicBezTo>
                  <a:pt x="9595083" y="18298"/>
                  <a:pt x="9633200" y="1771"/>
                  <a:pt x="9636073" y="4108"/>
                </a:cubicBezTo>
                <a:cubicBezTo>
                  <a:pt x="9633200" y="1771"/>
                  <a:pt x="9621566" y="16073"/>
                  <a:pt x="9621566" y="16073"/>
                </a:cubicBezTo>
                <a:cubicBezTo>
                  <a:pt x="9614811" y="24377"/>
                  <a:pt x="9627312" y="20747"/>
                  <a:pt x="9617930" y="32282"/>
                </a:cubicBezTo>
                <a:cubicBezTo>
                  <a:pt x="9608300" y="38249"/>
                  <a:pt x="9580435" y="53915"/>
                  <a:pt x="9560801" y="66311"/>
                </a:cubicBezTo>
                <a:cubicBezTo>
                  <a:pt x="9440564" y="134868"/>
                  <a:pt x="9301547" y="215750"/>
                  <a:pt x="9176713" y="271368"/>
                </a:cubicBezTo>
                <a:cubicBezTo>
                  <a:pt x="9040478" y="336113"/>
                  <a:pt x="8898400" y="377704"/>
                  <a:pt x="8755317" y="432277"/>
                </a:cubicBezTo>
                <a:cubicBezTo>
                  <a:pt x="8753066" y="435045"/>
                  <a:pt x="8730078" y="444713"/>
                  <a:pt x="8732953" y="447051"/>
                </a:cubicBezTo>
                <a:cubicBezTo>
                  <a:pt x="8735824" y="449388"/>
                  <a:pt x="8790421" y="437066"/>
                  <a:pt x="8792672" y="434298"/>
                </a:cubicBezTo>
                <a:cubicBezTo>
                  <a:pt x="8844767" y="419176"/>
                  <a:pt x="8921001" y="386123"/>
                  <a:pt x="8964244" y="369166"/>
                </a:cubicBezTo>
                <a:cubicBezTo>
                  <a:pt x="9007487" y="352208"/>
                  <a:pt x="9045102" y="337765"/>
                  <a:pt x="9082046" y="322680"/>
                </a:cubicBezTo>
                <a:lnTo>
                  <a:pt x="9084405" y="321636"/>
                </a:lnTo>
                <a:lnTo>
                  <a:pt x="9084401" y="321591"/>
                </a:lnTo>
                <a:lnTo>
                  <a:pt x="9084594" y="321553"/>
                </a:lnTo>
                <a:lnTo>
                  <a:pt x="9106173" y="312006"/>
                </a:lnTo>
                <a:lnTo>
                  <a:pt x="9117714" y="304486"/>
                </a:lnTo>
                <a:cubicBezTo>
                  <a:pt x="9127397" y="298655"/>
                  <a:pt x="9134633" y="294929"/>
                  <a:pt x="9136000" y="295632"/>
                </a:cubicBezTo>
                <a:cubicBezTo>
                  <a:pt x="9134633" y="294929"/>
                  <a:pt x="9132438" y="297523"/>
                  <a:pt x="9130586" y="300291"/>
                </a:cubicBezTo>
                <a:lnTo>
                  <a:pt x="9129861" y="301525"/>
                </a:lnTo>
                <a:lnTo>
                  <a:pt x="9195818" y="272344"/>
                </a:lnTo>
                <a:cubicBezTo>
                  <a:pt x="9339911" y="204790"/>
                  <a:pt x="9454167" y="136735"/>
                  <a:pt x="9592409" y="63655"/>
                </a:cubicBezTo>
                <a:cubicBezTo>
                  <a:pt x="9632531" y="38792"/>
                  <a:pt x="9657770" y="26357"/>
                  <a:pt x="9705891" y="3402"/>
                </a:cubicBezTo>
                <a:cubicBezTo>
                  <a:pt x="9712919" y="877"/>
                  <a:pt x="9717112" y="-120"/>
                  <a:pt x="9719056" y="12"/>
                </a:cubicBezTo>
                <a:close/>
              </a:path>
            </a:pathLst>
          </a:custGeom>
          <a:noFill/>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Tree>
    <p:extLst>
      <p:ext uri="{BB962C8B-B14F-4D97-AF65-F5344CB8AC3E}">
        <p14:creationId xmlns:p14="http://schemas.microsoft.com/office/powerpoint/2010/main" val="3692247714"/>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blank">
  <p:cSld name="Vide">
    <p:spTree>
      <p:nvGrpSpPr>
        <p:cNvPr id="1" name=""/>
        <p:cNvGrpSpPr/>
        <p:nvPr/>
      </p:nvGrpSpPr>
      <p:grpSpPr>
        <a:xfrm>
          <a:off x="0" y="0"/>
          <a:ext cx="0" cy="0"/>
          <a:chOff x="0" y="0"/>
          <a:chExt cx="0" cy="0"/>
        </a:xfrm>
      </p:grpSpPr>
      <p:sp>
        <p:nvSpPr>
          <p:cNvPr id="2" name="Espace réservé de la date 1">
            <a:extLst>
              <a:ext uri="{FF2B5EF4-FFF2-40B4-BE49-F238E27FC236}">
                <a16:creationId xmlns:a16="http://schemas.microsoft.com/office/drawing/2014/main" id="{9E0584FE-7E93-4016-AE12-CBD5E7C0BC61}"/>
              </a:ext>
            </a:extLst>
          </p:cNvPr>
          <p:cNvSpPr>
            <a:spLocks noGrp="1"/>
          </p:cNvSpPr>
          <p:nvPr>
            <p:ph type="dt" sz="half" idx="10"/>
          </p:nvPr>
        </p:nvSpPr>
        <p:spPr/>
        <p:txBody>
          <a:bodyPr/>
          <a:lstStyle/>
          <a:p>
            <a:fld id="{36F38CF0-EC8A-40E3-BBA3-F0B0C5DA0139}" type="datetimeFigureOut">
              <a:rPr lang="fr-FR" smtClean="0"/>
              <a:t>13/06/2023</a:t>
            </a:fld>
            <a:endParaRPr lang="fr-FR"/>
          </a:p>
        </p:txBody>
      </p:sp>
      <p:sp>
        <p:nvSpPr>
          <p:cNvPr id="3" name="Espace réservé du pied de page 2">
            <a:extLst>
              <a:ext uri="{FF2B5EF4-FFF2-40B4-BE49-F238E27FC236}">
                <a16:creationId xmlns:a16="http://schemas.microsoft.com/office/drawing/2014/main" id="{2E12F238-FD72-4BC2-BE73-4C2C44199943}"/>
              </a:ext>
            </a:extLst>
          </p:cNvPr>
          <p:cNvSpPr>
            <a:spLocks noGrp="1"/>
          </p:cNvSpPr>
          <p:nvPr>
            <p:ph type="ftr" sz="quarter" idx="11"/>
          </p:nvPr>
        </p:nvSpPr>
        <p:spPr/>
        <p:txBody>
          <a:bodyPr/>
          <a:lstStyle/>
          <a:p>
            <a:endParaRPr lang="fr-FR"/>
          </a:p>
        </p:txBody>
      </p:sp>
      <p:sp>
        <p:nvSpPr>
          <p:cNvPr id="4" name="Espace réservé du numéro de diapositive 3">
            <a:extLst>
              <a:ext uri="{FF2B5EF4-FFF2-40B4-BE49-F238E27FC236}">
                <a16:creationId xmlns:a16="http://schemas.microsoft.com/office/drawing/2014/main" id="{0D2D2BDA-27DF-4670-9044-3420FBC1BC1E}"/>
              </a:ext>
            </a:extLst>
          </p:cNvPr>
          <p:cNvSpPr>
            <a:spLocks noGrp="1"/>
          </p:cNvSpPr>
          <p:nvPr>
            <p:ph type="sldNum" sz="quarter" idx="12"/>
          </p:nvPr>
        </p:nvSpPr>
        <p:spPr/>
        <p:txBody>
          <a:bodyPr/>
          <a:lstStyle/>
          <a:p>
            <a:fld id="{7D479C4D-2F60-4C79-A9DA-122386DEE73E}" type="slidenum">
              <a:rPr lang="fr-FR" smtClean="0"/>
              <a:t>‹N°›</a:t>
            </a:fld>
            <a:endParaRPr lang="fr-FR"/>
          </a:p>
        </p:txBody>
      </p:sp>
    </p:spTree>
    <p:extLst>
      <p:ext uri="{BB962C8B-B14F-4D97-AF65-F5344CB8AC3E}">
        <p14:creationId xmlns:p14="http://schemas.microsoft.com/office/powerpoint/2010/main" val="344855710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74_Custom Layout">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5865812" y="0"/>
            <a:ext cx="6326188" cy="6389688"/>
          </a:xfrm>
          <a:custGeom>
            <a:avLst/>
            <a:gdLst>
              <a:gd name="connsiteX0" fmla="*/ 6326188 w 6326188"/>
              <a:gd name="connsiteY0" fmla="*/ 232291 h 6389688"/>
              <a:gd name="connsiteX1" fmla="*/ 6326188 w 6326188"/>
              <a:gd name="connsiteY1" fmla="*/ 3338935 h 6389688"/>
              <a:gd name="connsiteX2" fmla="*/ 2028826 w 6326188"/>
              <a:gd name="connsiteY2" fmla="*/ 6389688 h 6389688"/>
              <a:gd name="connsiteX3" fmla="*/ 2028826 w 6326188"/>
              <a:gd name="connsiteY3" fmla="*/ 3283044 h 6389688"/>
              <a:gd name="connsiteX4" fmla="*/ 4188279 w 6326188"/>
              <a:gd name="connsiteY4" fmla="*/ 0 h 6389688"/>
              <a:gd name="connsiteX5" fmla="*/ 6326188 w 6326188"/>
              <a:gd name="connsiteY5" fmla="*/ 0 h 6389688"/>
              <a:gd name="connsiteX6" fmla="*/ 6326188 w 6326188"/>
              <a:gd name="connsiteY6" fmla="*/ 71792 h 6389688"/>
              <a:gd name="connsiteX7" fmla="*/ 0 w 6326188"/>
              <a:gd name="connsiteY7" fmla="*/ 4562475 h 6389688"/>
              <a:gd name="connsiteX8" fmla="*/ 0 w 6326188"/>
              <a:gd name="connsiteY8" fmla="*/ 2973076 h 638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26188" h="6389688">
                <a:moveTo>
                  <a:pt x="6326188" y="232291"/>
                </a:moveTo>
                <a:lnTo>
                  <a:pt x="6326188" y="3338935"/>
                </a:lnTo>
                <a:lnTo>
                  <a:pt x="2028826" y="6389688"/>
                </a:lnTo>
                <a:lnTo>
                  <a:pt x="2028826" y="3283044"/>
                </a:lnTo>
                <a:close/>
                <a:moveTo>
                  <a:pt x="4188279" y="0"/>
                </a:moveTo>
                <a:lnTo>
                  <a:pt x="6326188" y="0"/>
                </a:lnTo>
                <a:lnTo>
                  <a:pt x="6326188" y="71792"/>
                </a:lnTo>
                <a:lnTo>
                  <a:pt x="0" y="4562475"/>
                </a:lnTo>
                <a:lnTo>
                  <a:pt x="0" y="2973076"/>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3352176162"/>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62F5E800-7D94-47E1-B4EE-9E382A6481CB}"/>
              </a:ext>
            </a:extLst>
          </p:cNvPr>
          <p:cNvSpPr>
            <a:spLocks noGrp="1"/>
          </p:cNvSpPr>
          <p:nvPr>
            <p:ph type="ctrTitle"/>
          </p:nvPr>
        </p:nvSpPr>
        <p:spPr>
          <a:xfrm>
            <a:off x="1524000" y="1122363"/>
            <a:ext cx="9144000" cy="2387600"/>
          </a:xfrm>
        </p:spPr>
        <p:txBody>
          <a:bodyPr anchor="b"/>
          <a:lstStyle>
            <a:lvl1pPr algn="ctr">
              <a:defRPr sz="6000"/>
            </a:lvl1pPr>
          </a:lstStyle>
          <a:p>
            <a:r>
              <a:rPr lang="fr-FR"/>
              <a:t>Modifiez le style du titre</a:t>
            </a:r>
          </a:p>
        </p:txBody>
      </p:sp>
      <p:sp>
        <p:nvSpPr>
          <p:cNvPr id="3" name="Sous-titre 2">
            <a:extLst>
              <a:ext uri="{FF2B5EF4-FFF2-40B4-BE49-F238E27FC236}">
                <a16:creationId xmlns:a16="http://schemas.microsoft.com/office/drawing/2014/main" id="{572EAC35-FED8-4EDA-8F17-148ACBA37C11}"/>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FR"/>
              <a:t>Modifiez le style des sous-titres du masque</a:t>
            </a:r>
          </a:p>
        </p:txBody>
      </p:sp>
      <p:sp>
        <p:nvSpPr>
          <p:cNvPr id="4" name="Espace réservé de la date 3">
            <a:extLst>
              <a:ext uri="{FF2B5EF4-FFF2-40B4-BE49-F238E27FC236}">
                <a16:creationId xmlns:a16="http://schemas.microsoft.com/office/drawing/2014/main" id="{A338EDE8-89E8-4572-A4AF-3D5AB242B14B}"/>
              </a:ext>
            </a:extLst>
          </p:cNvPr>
          <p:cNvSpPr>
            <a:spLocks noGrp="1"/>
          </p:cNvSpPr>
          <p:nvPr>
            <p:ph type="dt" sz="half" idx="10"/>
          </p:nvPr>
        </p:nvSpPr>
        <p:spPr/>
        <p:txBody>
          <a:bodyPr/>
          <a:lstStyle/>
          <a:p>
            <a:fld id="{36F38CF0-EC8A-40E3-BBA3-F0B0C5DA0139}" type="datetimeFigureOut">
              <a:rPr lang="fr-FR" smtClean="0"/>
              <a:t>13/06/2023</a:t>
            </a:fld>
            <a:endParaRPr lang="fr-FR"/>
          </a:p>
        </p:txBody>
      </p:sp>
      <p:sp>
        <p:nvSpPr>
          <p:cNvPr id="5" name="Espace réservé du pied de page 4">
            <a:extLst>
              <a:ext uri="{FF2B5EF4-FFF2-40B4-BE49-F238E27FC236}">
                <a16:creationId xmlns:a16="http://schemas.microsoft.com/office/drawing/2014/main" id="{738D2206-359E-4091-B58A-18505F6539CF}"/>
              </a:ext>
            </a:extLst>
          </p:cNvPr>
          <p:cNvSpPr>
            <a:spLocks noGrp="1"/>
          </p:cNvSpPr>
          <p:nvPr>
            <p:ph type="ftr" sz="quarter" idx="11"/>
          </p:nvPr>
        </p:nvSpPr>
        <p:spPr/>
        <p:txBody>
          <a:bodyPr/>
          <a:lstStyle/>
          <a:p>
            <a:endParaRPr lang="fr-FR"/>
          </a:p>
        </p:txBody>
      </p:sp>
      <p:sp>
        <p:nvSpPr>
          <p:cNvPr id="6" name="Espace réservé du numéro de diapositive 5">
            <a:extLst>
              <a:ext uri="{FF2B5EF4-FFF2-40B4-BE49-F238E27FC236}">
                <a16:creationId xmlns:a16="http://schemas.microsoft.com/office/drawing/2014/main" id="{F61F4928-C557-4292-A6AD-5296BA171183}"/>
              </a:ext>
            </a:extLst>
          </p:cNvPr>
          <p:cNvSpPr>
            <a:spLocks noGrp="1"/>
          </p:cNvSpPr>
          <p:nvPr>
            <p:ph type="sldNum" sz="quarter" idx="12"/>
          </p:nvPr>
        </p:nvSpPr>
        <p:spPr/>
        <p:txBody>
          <a:bodyPr/>
          <a:lstStyle/>
          <a:p>
            <a:fld id="{7D479C4D-2F60-4C79-A9DA-122386DEE73E}" type="slidenum">
              <a:rPr lang="fr-FR" smtClean="0"/>
              <a:t>‹N°›</a:t>
            </a:fld>
            <a:endParaRPr lang="fr-FR"/>
          </a:p>
        </p:txBody>
      </p:sp>
    </p:spTree>
    <p:extLst>
      <p:ext uri="{BB962C8B-B14F-4D97-AF65-F5344CB8AC3E}">
        <p14:creationId xmlns:p14="http://schemas.microsoft.com/office/powerpoint/2010/main" val="1919116035"/>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989547F5-8DAA-499C-8E62-6D31183F985A}"/>
              </a:ext>
            </a:extLst>
          </p:cNvPr>
          <p:cNvSpPr>
            <a:spLocks noGrp="1"/>
          </p:cNvSpPr>
          <p:nvPr>
            <p:ph type="title"/>
          </p:nvPr>
        </p:nvSpPr>
        <p:spPr/>
        <p:txBody>
          <a:bodyPr/>
          <a:lstStyle/>
          <a:p>
            <a:r>
              <a:rPr lang="fr-FR"/>
              <a:t>Modifiez le style du titre</a:t>
            </a:r>
          </a:p>
        </p:txBody>
      </p:sp>
      <p:sp>
        <p:nvSpPr>
          <p:cNvPr id="3" name="Espace réservé du contenu 2">
            <a:extLst>
              <a:ext uri="{FF2B5EF4-FFF2-40B4-BE49-F238E27FC236}">
                <a16:creationId xmlns:a16="http://schemas.microsoft.com/office/drawing/2014/main" id="{D0AF107A-71E1-41FB-A6EC-0A51B1F41D26}"/>
              </a:ext>
            </a:extLst>
          </p:cNvPr>
          <p:cNvSpPr>
            <a:spLocks noGrp="1"/>
          </p:cNvSpPr>
          <p:nvPr>
            <p:ph idx="1"/>
          </p:nvPr>
        </p:nvSpPr>
        <p:spPr/>
        <p:txBody>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a:extLst>
              <a:ext uri="{FF2B5EF4-FFF2-40B4-BE49-F238E27FC236}">
                <a16:creationId xmlns:a16="http://schemas.microsoft.com/office/drawing/2014/main" id="{FE3E503E-2A78-460E-BD0C-921A6333BB30}"/>
              </a:ext>
            </a:extLst>
          </p:cNvPr>
          <p:cNvSpPr>
            <a:spLocks noGrp="1"/>
          </p:cNvSpPr>
          <p:nvPr>
            <p:ph type="dt" sz="half" idx="10"/>
          </p:nvPr>
        </p:nvSpPr>
        <p:spPr/>
        <p:txBody>
          <a:bodyPr/>
          <a:lstStyle/>
          <a:p>
            <a:fld id="{36F38CF0-EC8A-40E3-BBA3-F0B0C5DA0139}" type="datetimeFigureOut">
              <a:rPr lang="fr-FR" smtClean="0"/>
              <a:t>13/06/2023</a:t>
            </a:fld>
            <a:endParaRPr lang="fr-FR"/>
          </a:p>
        </p:txBody>
      </p:sp>
      <p:sp>
        <p:nvSpPr>
          <p:cNvPr id="5" name="Espace réservé du pied de page 4">
            <a:extLst>
              <a:ext uri="{FF2B5EF4-FFF2-40B4-BE49-F238E27FC236}">
                <a16:creationId xmlns:a16="http://schemas.microsoft.com/office/drawing/2014/main" id="{9D2843B8-043A-4E39-8C98-98D9200794FB}"/>
              </a:ext>
            </a:extLst>
          </p:cNvPr>
          <p:cNvSpPr>
            <a:spLocks noGrp="1"/>
          </p:cNvSpPr>
          <p:nvPr>
            <p:ph type="ftr" sz="quarter" idx="11"/>
          </p:nvPr>
        </p:nvSpPr>
        <p:spPr/>
        <p:txBody>
          <a:bodyPr/>
          <a:lstStyle/>
          <a:p>
            <a:endParaRPr lang="fr-FR"/>
          </a:p>
        </p:txBody>
      </p:sp>
      <p:sp>
        <p:nvSpPr>
          <p:cNvPr id="6" name="Espace réservé du numéro de diapositive 5">
            <a:extLst>
              <a:ext uri="{FF2B5EF4-FFF2-40B4-BE49-F238E27FC236}">
                <a16:creationId xmlns:a16="http://schemas.microsoft.com/office/drawing/2014/main" id="{E9C91111-8AE5-459C-8FAE-EAED62EC8DD1}"/>
              </a:ext>
            </a:extLst>
          </p:cNvPr>
          <p:cNvSpPr>
            <a:spLocks noGrp="1"/>
          </p:cNvSpPr>
          <p:nvPr>
            <p:ph type="sldNum" sz="quarter" idx="12"/>
          </p:nvPr>
        </p:nvSpPr>
        <p:spPr/>
        <p:txBody>
          <a:bodyPr/>
          <a:lstStyle/>
          <a:p>
            <a:fld id="{7D479C4D-2F60-4C79-A9DA-122386DEE73E}" type="slidenum">
              <a:rPr lang="fr-FR" smtClean="0"/>
              <a:t>‹N°›</a:t>
            </a:fld>
            <a:endParaRPr lang="fr-FR"/>
          </a:p>
        </p:txBody>
      </p:sp>
    </p:spTree>
    <p:extLst>
      <p:ext uri="{BB962C8B-B14F-4D97-AF65-F5344CB8AC3E}">
        <p14:creationId xmlns:p14="http://schemas.microsoft.com/office/powerpoint/2010/main" val="2067885169"/>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AFAEE9F5-1245-40EA-9277-7B40D50F09EE}"/>
              </a:ext>
            </a:extLst>
          </p:cNvPr>
          <p:cNvSpPr>
            <a:spLocks noGrp="1"/>
          </p:cNvSpPr>
          <p:nvPr>
            <p:ph type="title"/>
          </p:nvPr>
        </p:nvSpPr>
        <p:spPr>
          <a:xfrm>
            <a:off x="831850" y="1709738"/>
            <a:ext cx="10515600" cy="2852737"/>
          </a:xfrm>
        </p:spPr>
        <p:txBody>
          <a:bodyPr anchor="b"/>
          <a:lstStyle>
            <a:lvl1pPr>
              <a:defRPr sz="6000"/>
            </a:lvl1pPr>
          </a:lstStyle>
          <a:p>
            <a:r>
              <a:rPr lang="fr-FR"/>
              <a:t>Modifiez le style du titre</a:t>
            </a:r>
          </a:p>
        </p:txBody>
      </p:sp>
      <p:sp>
        <p:nvSpPr>
          <p:cNvPr id="3" name="Espace réservé du texte 2">
            <a:extLst>
              <a:ext uri="{FF2B5EF4-FFF2-40B4-BE49-F238E27FC236}">
                <a16:creationId xmlns:a16="http://schemas.microsoft.com/office/drawing/2014/main" id="{EDD60135-9328-4C8B-8106-074D58DB9AC7}"/>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r-FR"/>
              <a:t>Cliquez pour modifier les styles du texte du masque</a:t>
            </a:r>
          </a:p>
        </p:txBody>
      </p:sp>
      <p:sp>
        <p:nvSpPr>
          <p:cNvPr id="4" name="Espace réservé de la date 3">
            <a:extLst>
              <a:ext uri="{FF2B5EF4-FFF2-40B4-BE49-F238E27FC236}">
                <a16:creationId xmlns:a16="http://schemas.microsoft.com/office/drawing/2014/main" id="{7E8D7DCE-A675-4F2F-A083-5107F1F356CF}"/>
              </a:ext>
            </a:extLst>
          </p:cNvPr>
          <p:cNvSpPr>
            <a:spLocks noGrp="1"/>
          </p:cNvSpPr>
          <p:nvPr>
            <p:ph type="dt" sz="half" idx="10"/>
          </p:nvPr>
        </p:nvSpPr>
        <p:spPr/>
        <p:txBody>
          <a:bodyPr/>
          <a:lstStyle/>
          <a:p>
            <a:fld id="{36F38CF0-EC8A-40E3-BBA3-F0B0C5DA0139}" type="datetimeFigureOut">
              <a:rPr lang="fr-FR" smtClean="0"/>
              <a:t>13/06/2023</a:t>
            </a:fld>
            <a:endParaRPr lang="fr-FR"/>
          </a:p>
        </p:txBody>
      </p:sp>
      <p:sp>
        <p:nvSpPr>
          <p:cNvPr id="5" name="Espace réservé du pied de page 4">
            <a:extLst>
              <a:ext uri="{FF2B5EF4-FFF2-40B4-BE49-F238E27FC236}">
                <a16:creationId xmlns:a16="http://schemas.microsoft.com/office/drawing/2014/main" id="{5D82630D-EB64-43B9-9068-66EE14D85767}"/>
              </a:ext>
            </a:extLst>
          </p:cNvPr>
          <p:cNvSpPr>
            <a:spLocks noGrp="1"/>
          </p:cNvSpPr>
          <p:nvPr>
            <p:ph type="ftr" sz="quarter" idx="11"/>
          </p:nvPr>
        </p:nvSpPr>
        <p:spPr/>
        <p:txBody>
          <a:bodyPr/>
          <a:lstStyle/>
          <a:p>
            <a:endParaRPr lang="fr-FR"/>
          </a:p>
        </p:txBody>
      </p:sp>
      <p:sp>
        <p:nvSpPr>
          <p:cNvPr id="6" name="Espace réservé du numéro de diapositive 5">
            <a:extLst>
              <a:ext uri="{FF2B5EF4-FFF2-40B4-BE49-F238E27FC236}">
                <a16:creationId xmlns:a16="http://schemas.microsoft.com/office/drawing/2014/main" id="{FAE2E073-F586-43FD-A449-33680602CD1D}"/>
              </a:ext>
            </a:extLst>
          </p:cNvPr>
          <p:cNvSpPr>
            <a:spLocks noGrp="1"/>
          </p:cNvSpPr>
          <p:nvPr>
            <p:ph type="sldNum" sz="quarter" idx="12"/>
          </p:nvPr>
        </p:nvSpPr>
        <p:spPr/>
        <p:txBody>
          <a:bodyPr/>
          <a:lstStyle/>
          <a:p>
            <a:fld id="{7D479C4D-2F60-4C79-A9DA-122386DEE73E}" type="slidenum">
              <a:rPr lang="fr-FR" smtClean="0"/>
              <a:t>‹N°›</a:t>
            </a:fld>
            <a:endParaRPr lang="fr-FR"/>
          </a:p>
        </p:txBody>
      </p:sp>
    </p:spTree>
    <p:extLst>
      <p:ext uri="{BB962C8B-B14F-4D97-AF65-F5344CB8AC3E}">
        <p14:creationId xmlns:p14="http://schemas.microsoft.com/office/powerpoint/2010/main" val="3099375993"/>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D7C74BD4-DA9C-48BB-8CB7-D1C415FE6E65}"/>
              </a:ext>
            </a:extLst>
          </p:cNvPr>
          <p:cNvSpPr>
            <a:spLocks noGrp="1"/>
          </p:cNvSpPr>
          <p:nvPr>
            <p:ph type="title"/>
          </p:nvPr>
        </p:nvSpPr>
        <p:spPr/>
        <p:txBody>
          <a:bodyPr/>
          <a:lstStyle/>
          <a:p>
            <a:r>
              <a:rPr lang="fr-FR"/>
              <a:t>Modifiez le style du titre</a:t>
            </a:r>
          </a:p>
        </p:txBody>
      </p:sp>
      <p:sp>
        <p:nvSpPr>
          <p:cNvPr id="3" name="Espace réservé du contenu 2">
            <a:extLst>
              <a:ext uri="{FF2B5EF4-FFF2-40B4-BE49-F238E27FC236}">
                <a16:creationId xmlns:a16="http://schemas.microsoft.com/office/drawing/2014/main" id="{C5D7BD69-BCBA-4BBE-B197-0E5FA7E3F13C}"/>
              </a:ext>
            </a:extLst>
          </p:cNvPr>
          <p:cNvSpPr>
            <a:spLocks noGrp="1"/>
          </p:cNvSpPr>
          <p:nvPr>
            <p:ph sz="half" idx="1"/>
          </p:nvPr>
        </p:nvSpPr>
        <p:spPr>
          <a:xfrm>
            <a:off x="838200" y="1825625"/>
            <a:ext cx="5181600" cy="4351338"/>
          </a:xfrm>
        </p:spPr>
        <p:txBody>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a:extLst>
              <a:ext uri="{FF2B5EF4-FFF2-40B4-BE49-F238E27FC236}">
                <a16:creationId xmlns:a16="http://schemas.microsoft.com/office/drawing/2014/main" id="{03841488-5144-4109-88A1-EBCDDFCE5ED6}"/>
              </a:ext>
            </a:extLst>
          </p:cNvPr>
          <p:cNvSpPr>
            <a:spLocks noGrp="1"/>
          </p:cNvSpPr>
          <p:nvPr>
            <p:ph sz="half" idx="2"/>
          </p:nvPr>
        </p:nvSpPr>
        <p:spPr>
          <a:xfrm>
            <a:off x="6172200" y="1825625"/>
            <a:ext cx="5181600" cy="4351338"/>
          </a:xfrm>
        </p:spPr>
        <p:txBody>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e la date 4">
            <a:extLst>
              <a:ext uri="{FF2B5EF4-FFF2-40B4-BE49-F238E27FC236}">
                <a16:creationId xmlns:a16="http://schemas.microsoft.com/office/drawing/2014/main" id="{1216BA58-F743-4DE5-89D5-127697F94310}"/>
              </a:ext>
            </a:extLst>
          </p:cNvPr>
          <p:cNvSpPr>
            <a:spLocks noGrp="1"/>
          </p:cNvSpPr>
          <p:nvPr>
            <p:ph type="dt" sz="half" idx="10"/>
          </p:nvPr>
        </p:nvSpPr>
        <p:spPr/>
        <p:txBody>
          <a:bodyPr/>
          <a:lstStyle/>
          <a:p>
            <a:fld id="{36F38CF0-EC8A-40E3-BBA3-F0B0C5DA0139}" type="datetimeFigureOut">
              <a:rPr lang="fr-FR" smtClean="0"/>
              <a:t>13/06/2023</a:t>
            </a:fld>
            <a:endParaRPr lang="fr-FR"/>
          </a:p>
        </p:txBody>
      </p:sp>
      <p:sp>
        <p:nvSpPr>
          <p:cNvPr id="6" name="Espace réservé du pied de page 5">
            <a:extLst>
              <a:ext uri="{FF2B5EF4-FFF2-40B4-BE49-F238E27FC236}">
                <a16:creationId xmlns:a16="http://schemas.microsoft.com/office/drawing/2014/main" id="{40D88979-B799-44FE-9AF3-20187691E7B6}"/>
              </a:ext>
            </a:extLst>
          </p:cNvPr>
          <p:cNvSpPr>
            <a:spLocks noGrp="1"/>
          </p:cNvSpPr>
          <p:nvPr>
            <p:ph type="ftr" sz="quarter" idx="11"/>
          </p:nvPr>
        </p:nvSpPr>
        <p:spPr/>
        <p:txBody>
          <a:bodyPr/>
          <a:lstStyle/>
          <a:p>
            <a:endParaRPr lang="fr-FR"/>
          </a:p>
        </p:txBody>
      </p:sp>
      <p:sp>
        <p:nvSpPr>
          <p:cNvPr id="7" name="Espace réservé du numéro de diapositive 6">
            <a:extLst>
              <a:ext uri="{FF2B5EF4-FFF2-40B4-BE49-F238E27FC236}">
                <a16:creationId xmlns:a16="http://schemas.microsoft.com/office/drawing/2014/main" id="{D1B3D33A-530A-4DF4-8702-3BF4CA7B35C9}"/>
              </a:ext>
            </a:extLst>
          </p:cNvPr>
          <p:cNvSpPr>
            <a:spLocks noGrp="1"/>
          </p:cNvSpPr>
          <p:nvPr>
            <p:ph type="sldNum" sz="quarter" idx="12"/>
          </p:nvPr>
        </p:nvSpPr>
        <p:spPr/>
        <p:txBody>
          <a:bodyPr/>
          <a:lstStyle/>
          <a:p>
            <a:fld id="{7D479C4D-2F60-4C79-A9DA-122386DEE73E}" type="slidenum">
              <a:rPr lang="fr-FR" smtClean="0"/>
              <a:t>‹N°›</a:t>
            </a:fld>
            <a:endParaRPr lang="fr-FR"/>
          </a:p>
        </p:txBody>
      </p:sp>
    </p:spTree>
    <p:extLst>
      <p:ext uri="{BB962C8B-B14F-4D97-AF65-F5344CB8AC3E}">
        <p14:creationId xmlns:p14="http://schemas.microsoft.com/office/powerpoint/2010/main" val="2987235155"/>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5B1C9B1C-5B88-432D-9836-F566BC23270E}"/>
              </a:ext>
            </a:extLst>
          </p:cNvPr>
          <p:cNvSpPr>
            <a:spLocks noGrp="1"/>
          </p:cNvSpPr>
          <p:nvPr>
            <p:ph type="title"/>
          </p:nvPr>
        </p:nvSpPr>
        <p:spPr>
          <a:xfrm>
            <a:off x="839788" y="365125"/>
            <a:ext cx="10515600" cy="1325563"/>
          </a:xfrm>
        </p:spPr>
        <p:txBody>
          <a:bodyPr/>
          <a:lstStyle/>
          <a:p>
            <a:r>
              <a:rPr lang="fr-FR"/>
              <a:t>Modifiez le style du titre</a:t>
            </a:r>
          </a:p>
        </p:txBody>
      </p:sp>
      <p:sp>
        <p:nvSpPr>
          <p:cNvPr id="3" name="Espace réservé du texte 2">
            <a:extLst>
              <a:ext uri="{FF2B5EF4-FFF2-40B4-BE49-F238E27FC236}">
                <a16:creationId xmlns:a16="http://schemas.microsoft.com/office/drawing/2014/main" id="{49D23A29-19CA-443B-A125-DC2747395A62}"/>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Cliquez pour modifier les styles du texte du masque</a:t>
            </a:r>
          </a:p>
        </p:txBody>
      </p:sp>
      <p:sp>
        <p:nvSpPr>
          <p:cNvPr id="4" name="Espace réservé du contenu 3">
            <a:extLst>
              <a:ext uri="{FF2B5EF4-FFF2-40B4-BE49-F238E27FC236}">
                <a16:creationId xmlns:a16="http://schemas.microsoft.com/office/drawing/2014/main" id="{74DE435C-E9FD-40FA-A0E0-A63F1AD1BD6A}"/>
              </a:ext>
            </a:extLst>
          </p:cNvPr>
          <p:cNvSpPr>
            <a:spLocks noGrp="1"/>
          </p:cNvSpPr>
          <p:nvPr>
            <p:ph sz="half" idx="2"/>
          </p:nvPr>
        </p:nvSpPr>
        <p:spPr>
          <a:xfrm>
            <a:off x="839788" y="2505075"/>
            <a:ext cx="5157787" cy="3684588"/>
          </a:xfrm>
        </p:spPr>
        <p:txBody>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u texte 4">
            <a:extLst>
              <a:ext uri="{FF2B5EF4-FFF2-40B4-BE49-F238E27FC236}">
                <a16:creationId xmlns:a16="http://schemas.microsoft.com/office/drawing/2014/main" id="{FB998406-CE33-4191-A8B6-07E0AF0C713A}"/>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Cliquez pour modifier les styles du texte du masque</a:t>
            </a:r>
          </a:p>
        </p:txBody>
      </p:sp>
      <p:sp>
        <p:nvSpPr>
          <p:cNvPr id="6" name="Espace réservé du contenu 5">
            <a:extLst>
              <a:ext uri="{FF2B5EF4-FFF2-40B4-BE49-F238E27FC236}">
                <a16:creationId xmlns:a16="http://schemas.microsoft.com/office/drawing/2014/main" id="{F6AB4508-5DB5-4F6E-89B7-9F8E070052BA}"/>
              </a:ext>
            </a:extLst>
          </p:cNvPr>
          <p:cNvSpPr>
            <a:spLocks noGrp="1"/>
          </p:cNvSpPr>
          <p:nvPr>
            <p:ph sz="quarter" idx="4"/>
          </p:nvPr>
        </p:nvSpPr>
        <p:spPr>
          <a:xfrm>
            <a:off x="6172200" y="2505075"/>
            <a:ext cx="5183188" cy="3684588"/>
          </a:xfrm>
        </p:spPr>
        <p:txBody>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7" name="Espace réservé de la date 6">
            <a:extLst>
              <a:ext uri="{FF2B5EF4-FFF2-40B4-BE49-F238E27FC236}">
                <a16:creationId xmlns:a16="http://schemas.microsoft.com/office/drawing/2014/main" id="{B11F6CE7-56A9-4316-8A52-58EFBE98E04D}"/>
              </a:ext>
            </a:extLst>
          </p:cNvPr>
          <p:cNvSpPr>
            <a:spLocks noGrp="1"/>
          </p:cNvSpPr>
          <p:nvPr>
            <p:ph type="dt" sz="half" idx="10"/>
          </p:nvPr>
        </p:nvSpPr>
        <p:spPr/>
        <p:txBody>
          <a:bodyPr/>
          <a:lstStyle/>
          <a:p>
            <a:fld id="{36F38CF0-EC8A-40E3-BBA3-F0B0C5DA0139}" type="datetimeFigureOut">
              <a:rPr lang="fr-FR" smtClean="0"/>
              <a:t>13/06/2023</a:t>
            </a:fld>
            <a:endParaRPr lang="fr-FR"/>
          </a:p>
        </p:txBody>
      </p:sp>
      <p:sp>
        <p:nvSpPr>
          <p:cNvPr id="8" name="Espace réservé du pied de page 7">
            <a:extLst>
              <a:ext uri="{FF2B5EF4-FFF2-40B4-BE49-F238E27FC236}">
                <a16:creationId xmlns:a16="http://schemas.microsoft.com/office/drawing/2014/main" id="{FCB8D1D5-8378-41B7-84B5-D3682E7027A0}"/>
              </a:ext>
            </a:extLst>
          </p:cNvPr>
          <p:cNvSpPr>
            <a:spLocks noGrp="1"/>
          </p:cNvSpPr>
          <p:nvPr>
            <p:ph type="ftr" sz="quarter" idx="11"/>
          </p:nvPr>
        </p:nvSpPr>
        <p:spPr/>
        <p:txBody>
          <a:bodyPr/>
          <a:lstStyle/>
          <a:p>
            <a:endParaRPr lang="fr-FR"/>
          </a:p>
        </p:txBody>
      </p:sp>
      <p:sp>
        <p:nvSpPr>
          <p:cNvPr id="9" name="Espace réservé du numéro de diapositive 8">
            <a:extLst>
              <a:ext uri="{FF2B5EF4-FFF2-40B4-BE49-F238E27FC236}">
                <a16:creationId xmlns:a16="http://schemas.microsoft.com/office/drawing/2014/main" id="{38A3B0A8-6E10-45EC-9DED-B34C54E22174}"/>
              </a:ext>
            </a:extLst>
          </p:cNvPr>
          <p:cNvSpPr>
            <a:spLocks noGrp="1"/>
          </p:cNvSpPr>
          <p:nvPr>
            <p:ph type="sldNum" sz="quarter" idx="12"/>
          </p:nvPr>
        </p:nvSpPr>
        <p:spPr/>
        <p:txBody>
          <a:bodyPr/>
          <a:lstStyle/>
          <a:p>
            <a:fld id="{7D479C4D-2F60-4C79-A9DA-122386DEE73E}" type="slidenum">
              <a:rPr lang="fr-FR" smtClean="0"/>
              <a:t>‹N°›</a:t>
            </a:fld>
            <a:endParaRPr lang="fr-FR"/>
          </a:p>
        </p:txBody>
      </p:sp>
    </p:spTree>
    <p:extLst>
      <p:ext uri="{BB962C8B-B14F-4D97-AF65-F5344CB8AC3E}">
        <p14:creationId xmlns:p14="http://schemas.microsoft.com/office/powerpoint/2010/main" val="3460712844"/>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0E2AF685-14AA-44DC-AF96-61EC4A97F612}"/>
              </a:ext>
            </a:extLst>
          </p:cNvPr>
          <p:cNvSpPr>
            <a:spLocks noGrp="1"/>
          </p:cNvSpPr>
          <p:nvPr>
            <p:ph type="title"/>
          </p:nvPr>
        </p:nvSpPr>
        <p:spPr/>
        <p:txBody>
          <a:bodyPr/>
          <a:lstStyle/>
          <a:p>
            <a:r>
              <a:rPr lang="fr-FR"/>
              <a:t>Modifiez le style du titre</a:t>
            </a:r>
          </a:p>
        </p:txBody>
      </p:sp>
      <p:sp>
        <p:nvSpPr>
          <p:cNvPr id="3" name="Espace réservé de la date 2">
            <a:extLst>
              <a:ext uri="{FF2B5EF4-FFF2-40B4-BE49-F238E27FC236}">
                <a16:creationId xmlns:a16="http://schemas.microsoft.com/office/drawing/2014/main" id="{F7EF9781-F413-4A60-99B0-CFE1B5E78143}"/>
              </a:ext>
            </a:extLst>
          </p:cNvPr>
          <p:cNvSpPr>
            <a:spLocks noGrp="1"/>
          </p:cNvSpPr>
          <p:nvPr>
            <p:ph type="dt" sz="half" idx="10"/>
          </p:nvPr>
        </p:nvSpPr>
        <p:spPr/>
        <p:txBody>
          <a:bodyPr/>
          <a:lstStyle/>
          <a:p>
            <a:fld id="{36F38CF0-EC8A-40E3-BBA3-F0B0C5DA0139}" type="datetimeFigureOut">
              <a:rPr lang="fr-FR" smtClean="0"/>
              <a:t>13/06/2023</a:t>
            </a:fld>
            <a:endParaRPr lang="fr-FR"/>
          </a:p>
        </p:txBody>
      </p:sp>
      <p:sp>
        <p:nvSpPr>
          <p:cNvPr id="4" name="Espace réservé du pied de page 3">
            <a:extLst>
              <a:ext uri="{FF2B5EF4-FFF2-40B4-BE49-F238E27FC236}">
                <a16:creationId xmlns:a16="http://schemas.microsoft.com/office/drawing/2014/main" id="{86A7AC22-3666-461F-A3C5-65EA18BBFE97}"/>
              </a:ext>
            </a:extLst>
          </p:cNvPr>
          <p:cNvSpPr>
            <a:spLocks noGrp="1"/>
          </p:cNvSpPr>
          <p:nvPr>
            <p:ph type="ftr" sz="quarter" idx="11"/>
          </p:nvPr>
        </p:nvSpPr>
        <p:spPr/>
        <p:txBody>
          <a:bodyPr/>
          <a:lstStyle/>
          <a:p>
            <a:endParaRPr lang="fr-FR"/>
          </a:p>
        </p:txBody>
      </p:sp>
      <p:sp>
        <p:nvSpPr>
          <p:cNvPr id="5" name="Espace réservé du numéro de diapositive 4">
            <a:extLst>
              <a:ext uri="{FF2B5EF4-FFF2-40B4-BE49-F238E27FC236}">
                <a16:creationId xmlns:a16="http://schemas.microsoft.com/office/drawing/2014/main" id="{FAD394DC-D6BA-48BD-B68B-304930AAAC51}"/>
              </a:ext>
            </a:extLst>
          </p:cNvPr>
          <p:cNvSpPr>
            <a:spLocks noGrp="1"/>
          </p:cNvSpPr>
          <p:nvPr>
            <p:ph type="sldNum" sz="quarter" idx="12"/>
          </p:nvPr>
        </p:nvSpPr>
        <p:spPr/>
        <p:txBody>
          <a:bodyPr/>
          <a:lstStyle/>
          <a:p>
            <a:fld id="{7D479C4D-2F60-4C79-A9DA-122386DEE73E}" type="slidenum">
              <a:rPr lang="fr-FR" smtClean="0"/>
              <a:t>‹N°›</a:t>
            </a:fld>
            <a:endParaRPr lang="fr-FR"/>
          </a:p>
        </p:txBody>
      </p:sp>
    </p:spTree>
    <p:extLst>
      <p:ext uri="{BB962C8B-B14F-4D97-AF65-F5344CB8AC3E}">
        <p14:creationId xmlns:p14="http://schemas.microsoft.com/office/powerpoint/2010/main" val="2133367343"/>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a:extLst>
              <a:ext uri="{FF2B5EF4-FFF2-40B4-BE49-F238E27FC236}">
                <a16:creationId xmlns:a16="http://schemas.microsoft.com/office/drawing/2014/main" id="{9E0584FE-7E93-4016-AE12-CBD5E7C0BC61}"/>
              </a:ext>
            </a:extLst>
          </p:cNvPr>
          <p:cNvSpPr>
            <a:spLocks noGrp="1"/>
          </p:cNvSpPr>
          <p:nvPr>
            <p:ph type="dt" sz="half" idx="10"/>
          </p:nvPr>
        </p:nvSpPr>
        <p:spPr/>
        <p:txBody>
          <a:bodyPr/>
          <a:lstStyle/>
          <a:p>
            <a:fld id="{36F38CF0-EC8A-40E3-BBA3-F0B0C5DA0139}" type="datetimeFigureOut">
              <a:rPr lang="fr-FR" smtClean="0"/>
              <a:t>13/06/2023</a:t>
            </a:fld>
            <a:endParaRPr lang="fr-FR"/>
          </a:p>
        </p:txBody>
      </p:sp>
      <p:sp>
        <p:nvSpPr>
          <p:cNvPr id="3" name="Espace réservé du pied de page 2">
            <a:extLst>
              <a:ext uri="{FF2B5EF4-FFF2-40B4-BE49-F238E27FC236}">
                <a16:creationId xmlns:a16="http://schemas.microsoft.com/office/drawing/2014/main" id="{2E12F238-FD72-4BC2-BE73-4C2C44199943}"/>
              </a:ext>
            </a:extLst>
          </p:cNvPr>
          <p:cNvSpPr>
            <a:spLocks noGrp="1"/>
          </p:cNvSpPr>
          <p:nvPr>
            <p:ph type="ftr" sz="quarter" idx="11"/>
          </p:nvPr>
        </p:nvSpPr>
        <p:spPr/>
        <p:txBody>
          <a:bodyPr/>
          <a:lstStyle/>
          <a:p>
            <a:endParaRPr lang="fr-FR"/>
          </a:p>
        </p:txBody>
      </p:sp>
      <p:sp>
        <p:nvSpPr>
          <p:cNvPr id="4" name="Espace réservé du numéro de diapositive 3">
            <a:extLst>
              <a:ext uri="{FF2B5EF4-FFF2-40B4-BE49-F238E27FC236}">
                <a16:creationId xmlns:a16="http://schemas.microsoft.com/office/drawing/2014/main" id="{0D2D2BDA-27DF-4670-9044-3420FBC1BC1E}"/>
              </a:ext>
            </a:extLst>
          </p:cNvPr>
          <p:cNvSpPr>
            <a:spLocks noGrp="1"/>
          </p:cNvSpPr>
          <p:nvPr>
            <p:ph type="sldNum" sz="quarter" idx="12"/>
          </p:nvPr>
        </p:nvSpPr>
        <p:spPr/>
        <p:txBody>
          <a:bodyPr/>
          <a:lstStyle/>
          <a:p>
            <a:fld id="{7D479C4D-2F60-4C79-A9DA-122386DEE73E}" type="slidenum">
              <a:rPr lang="fr-FR" smtClean="0"/>
              <a:t>‹N°›</a:t>
            </a:fld>
            <a:endParaRPr lang="fr-FR"/>
          </a:p>
        </p:txBody>
      </p:sp>
    </p:spTree>
    <p:extLst>
      <p:ext uri="{BB962C8B-B14F-4D97-AF65-F5344CB8AC3E}">
        <p14:creationId xmlns:p14="http://schemas.microsoft.com/office/powerpoint/2010/main" val="1111909588"/>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2AC52D53-A252-4D58-821B-BF4CD8C533AF}"/>
              </a:ext>
            </a:extLst>
          </p:cNvPr>
          <p:cNvSpPr>
            <a:spLocks noGrp="1"/>
          </p:cNvSpPr>
          <p:nvPr>
            <p:ph type="title"/>
          </p:nvPr>
        </p:nvSpPr>
        <p:spPr>
          <a:xfrm>
            <a:off x="839788" y="457200"/>
            <a:ext cx="3932237" cy="1600200"/>
          </a:xfrm>
        </p:spPr>
        <p:txBody>
          <a:bodyPr anchor="b"/>
          <a:lstStyle>
            <a:lvl1pPr>
              <a:defRPr sz="3200"/>
            </a:lvl1pPr>
          </a:lstStyle>
          <a:p>
            <a:r>
              <a:rPr lang="fr-FR"/>
              <a:t>Modifiez le style du titre</a:t>
            </a:r>
          </a:p>
        </p:txBody>
      </p:sp>
      <p:sp>
        <p:nvSpPr>
          <p:cNvPr id="3" name="Espace réservé du contenu 2">
            <a:extLst>
              <a:ext uri="{FF2B5EF4-FFF2-40B4-BE49-F238E27FC236}">
                <a16:creationId xmlns:a16="http://schemas.microsoft.com/office/drawing/2014/main" id="{696A0131-B42E-4AB3-A6F0-0EF2FDAD2DFD}"/>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texte 3">
            <a:extLst>
              <a:ext uri="{FF2B5EF4-FFF2-40B4-BE49-F238E27FC236}">
                <a16:creationId xmlns:a16="http://schemas.microsoft.com/office/drawing/2014/main" id="{F4075078-D30E-4681-A2D9-C479B6C8F793}"/>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fr-FR"/>
              <a:t>Cliquez pour modifier les styles du texte du masque</a:t>
            </a:r>
          </a:p>
        </p:txBody>
      </p:sp>
      <p:sp>
        <p:nvSpPr>
          <p:cNvPr id="5" name="Espace réservé de la date 4">
            <a:extLst>
              <a:ext uri="{FF2B5EF4-FFF2-40B4-BE49-F238E27FC236}">
                <a16:creationId xmlns:a16="http://schemas.microsoft.com/office/drawing/2014/main" id="{2D9112DE-4512-42C1-AA40-EBA072E25470}"/>
              </a:ext>
            </a:extLst>
          </p:cNvPr>
          <p:cNvSpPr>
            <a:spLocks noGrp="1"/>
          </p:cNvSpPr>
          <p:nvPr>
            <p:ph type="dt" sz="half" idx="10"/>
          </p:nvPr>
        </p:nvSpPr>
        <p:spPr/>
        <p:txBody>
          <a:bodyPr/>
          <a:lstStyle/>
          <a:p>
            <a:fld id="{36F38CF0-EC8A-40E3-BBA3-F0B0C5DA0139}" type="datetimeFigureOut">
              <a:rPr lang="fr-FR" smtClean="0"/>
              <a:t>13/06/2023</a:t>
            </a:fld>
            <a:endParaRPr lang="fr-FR"/>
          </a:p>
        </p:txBody>
      </p:sp>
      <p:sp>
        <p:nvSpPr>
          <p:cNvPr id="6" name="Espace réservé du pied de page 5">
            <a:extLst>
              <a:ext uri="{FF2B5EF4-FFF2-40B4-BE49-F238E27FC236}">
                <a16:creationId xmlns:a16="http://schemas.microsoft.com/office/drawing/2014/main" id="{E4A6A751-EBC3-46B4-A689-7D9F5A713771}"/>
              </a:ext>
            </a:extLst>
          </p:cNvPr>
          <p:cNvSpPr>
            <a:spLocks noGrp="1"/>
          </p:cNvSpPr>
          <p:nvPr>
            <p:ph type="ftr" sz="quarter" idx="11"/>
          </p:nvPr>
        </p:nvSpPr>
        <p:spPr/>
        <p:txBody>
          <a:bodyPr/>
          <a:lstStyle/>
          <a:p>
            <a:endParaRPr lang="fr-FR"/>
          </a:p>
        </p:txBody>
      </p:sp>
      <p:sp>
        <p:nvSpPr>
          <p:cNvPr id="7" name="Espace réservé du numéro de diapositive 6">
            <a:extLst>
              <a:ext uri="{FF2B5EF4-FFF2-40B4-BE49-F238E27FC236}">
                <a16:creationId xmlns:a16="http://schemas.microsoft.com/office/drawing/2014/main" id="{CD4E88A3-E10B-4853-8E8A-55AF2248664E}"/>
              </a:ext>
            </a:extLst>
          </p:cNvPr>
          <p:cNvSpPr>
            <a:spLocks noGrp="1"/>
          </p:cNvSpPr>
          <p:nvPr>
            <p:ph type="sldNum" sz="quarter" idx="12"/>
          </p:nvPr>
        </p:nvSpPr>
        <p:spPr/>
        <p:txBody>
          <a:bodyPr/>
          <a:lstStyle/>
          <a:p>
            <a:fld id="{7D479C4D-2F60-4C79-A9DA-122386DEE73E}" type="slidenum">
              <a:rPr lang="fr-FR" smtClean="0"/>
              <a:t>‹N°›</a:t>
            </a:fld>
            <a:endParaRPr lang="fr-FR"/>
          </a:p>
        </p:txBody>
      </p:sp>
    </p:spTree>
    <p:extLst>
      <p:ext uri="{BB962C8B-B14F-4D97-AF65-F5344CB8AC3E}">
        <p14:creationId xmlns:p14="http://schemas.microsoft.com/office/powerpoint/2010/main" val="3842950184"/>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BC5C6038-5065-404C-BC53-B80455FA3648}"/>
              </a:ext>
            </a:extLst>
          </p:cNvPr>
          <p:cNvSpPr>
            <a:spLocks noGrp="1"/>
          </p:cNvSpPr>
          <p:nvPr>
            <p:ph type="title"/>
          </p:nvPr>
        </p:nvSpPr>
        <p:spPr>
          <a:xfrm>
            <a:off x="839788" y="457200"/>
            <a:ext cx="3932237" cy="1600200"/>
          </a:xfrm>
        </p:spPr>
        <p:txBody>
          <a:bodyPr anchor="b"/>
          <a:lstStyle>
            <a:lvl1pPr>
              <a:defRPr sz="3200"/>
            </a:lvl1pPr>
          </a:lstStyle>
          <a:p>
            <a:r>
              <a:rPr lang="fr-FR"/>
              <a:t>Modifiez le style du titre</a:t>
            </a:r>
          </a:p>
        </p:txBody>
      </p:sp>
      <p:sp>
        <p:nvSpPr>
          <p:cNvPr id="3" name="Espace réservé pour une image  2">
            <a:extLst>
              <a:ext uri="{FF2B5EF4-FFF2-40B4-BE49-F238E27FC236}">
                <a16:creationId xmlns:a16="http://schemas.microsoft.com/office/drawing/2014/main" id="{CC52F1EC-176D-4A04-BC29-1E75CC60820B}"/>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FR"/>
          </a:p>
        </p:txBody>
      </p:sp>
      <p:sp>
        <p:nvSpPr>
          <p:cNvPr id="4" name="Espace réservé du texte 3">
            <a:extLst>
              <a:ext uri="{FF2B5EF4-FFF2-40B4-BE49-F238E27FC236}">
                <a16:creationId xmlns:a16="http://schemas.microsoft.com/office/drawing/2014/main" id="{7AEE1F6E-AA43-4989-BF45-84EFF20B715E}"/>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fr-FR"/>
              <a:t>Cliquez pour modifier les styles du texte du masque</a:t>
            </a:r>
          </a:p>
        </p:txBody>
      </p:sp>
      <p:sp>
        <p:nvSpPr>
          <p:cNvPr id="5" name="Espace réservé de la date 4">
            <a:extLst>
              <a:ext uri="{FF2B5EF4-FFF2-40B4-BE49-F238E27FC236}">
                <a16:creationId xmlns:a16="http://schemas.microsoft.com/office/drawing/2014/main" id="{4D96FEFD-3EBE-48A2-9339-EA807FB6AE7D}"/>
              </a:ext>
            </a:extLst>
          </p:cNvPr>
          <p:cNvSpPr>
            <a:spLocks noGrp="1"/>
          </p:cNvSpPr>
          <p:nvPr>
            <p:ph type="dt" sz="half" idx="10"/>
          </p:nvPr>
        </p:nvSpPr>
        <p:spPr/>
        <p:txBody>
          <a:bodyPr/>
          <a:lstStyle/>
          <a:p>
            <a:fld id="{36F38CF0-EC8A-40E3-BBA3-F0B0C5DA0139}" type="datetimeFigureOut">
              <a:rPr lang="fr-FR" smtClean="0"/>
              <a:t>13/06/2023</a:t>
            </a:fld>
            <a:endParaRPr lang="fr-FR"/>
          </a:p>
        </p:txBody>
      </p:sp>
      <p:sp>
        <p:nvSpPr>
          <p:cNvPr id="6" name="Espace réservé du pied de page 5">
            <a:extLst>
              <a:ext uri="{FF2B5EF4-FFF2-40B4-BE49-F238E27FC236}">
                <a16:creationId xmlns:a16="http://schemas.microsoft.com/office/drawing/2014/main" id="{B967D341-D038-42AF-8020-509A490F3FBB}"/>
              </a:ext>
            </a:extLst>
          </p:cNvPr>
          <p:cNvSpPr>
            <a:spLocks noGrp="1"/>
          </p:cNvSpPr>
          <p:nvPr>
            <p:ph type="ftr" sz="quarter" idx="11"/>
          </p:nvPr>
        </p:nvSpPr>
        <p:spPr/>
        <p:txBody>
          <a:bodyPr/>
          <a:lstStyle/>
          <a:p>
            <a:endParaRPr lang="fr-FR"/>
          </a:p>
        </p:txBody>
      </p:sp>
      <p:sp>
        <p:nvSpPr>
          <p:cNvPr id="7" name="Espace réservé du numéro de diapositive 6">
            <a:extLst>
              <a:ext uri="{FF2B5EF4-FFF2-40B4-BE49-F238E27FC236}">
                <a16:creationId xmlns:a16="http://schemas.microsoft.com/office/drawing/2014/main" id="{F745ACBD-AE2E-42EC-B22E-CBD5D80A9301}"/>
              </a:ext>
            </a:extLst>
          </p:cNvPr>
          <p:cNvSpPr>
            <a:spLocks noGrp="1"/>
          </p:cNvSpPr>
          <p:nvPr>
            <p:ph type="sldNum" sz="quarter" idx="12"/>
          </p:nvPr>
        </p:nvSpPr>
        <p:spPr/>
        <p:txBody>
          <a:bodyPr/>
          <a:lstStyle/>
          <a:p>
            <a:fld id="{7D479C4D-2F60-4C79-A9DA-122386DEE73E}" type="slidenum">
              <a:rPr lang="fr-FR" smtClean="0"/>
              <a:t>‹N°›</a:t>
            </a:fld>
            <a:endParaRPr lang="fr-FR"/>
          </a:p>
        </p:txBody>
      </p:sp>
    </p:spTree>
    <p:extLst>
      <p:ext uri="{BB962C8B-B14F-4D97-AF65-F5344CB8AC3E}">
        <p14:creationId xmlns:p14="http://schemas.microsoft.com/office/powerpoint/2010/main" val="2492371724"/>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CE06C38B-D193-42D6-A0D8-CF3425BDB57F}"/>
              </a:ext>
            </a:extLst>
          </p:cNvPr>
          <p:cNvSpPr>
            <a:spLocks noGrp="1"/>
          </p:cNvSpPr>
          <p:nvPr>
            <p:ph type="title"/>
          </p:nvPr>
        </p:nvSpPr>
        <p:spPr/>
        <p:txBody>
          <a:bodyPr/>
          <a:lstStyle/>
          <a:p>
            <a:r>
              <a:rPr lang="fr-FR"/>
              <a:t>Modifiez le style du titre</a:t>
            </a:r>
          </a:p>
        </p:txBody>
      </p:sp>
      <p:sp>
        <p:nvSpPr>
          <p:cNvPr id="3" name="Espace réservé du texte vertical 2">
            <a:extLst>
              <a:ext uri="{FF2B5EF4-FFF2-40B4-BE49-F238E27FC236}">
                <a16:creationId xmlns:a16="http://schemas.microsoft.com/office/drawing/2014/main" id="{E31A2BF7-5D38-4A2F-BA0C-972F07CB8A56}"/>
              </a:ext>
            </a:extLst>
          </p:cNvPr>
          <p:cNvSpPr>
            <a:spLocks noGrp="1"/>
          </p:cNvSpPr>
          <p:nvPr>
            <p:ph type="body" orient="vert" idx="1"/>
          </p:nvPr>
        </p:nvSpPr>
        <p:spPr/>
        <p:txBody>
          <a:bodyPr vert="eaVert"/>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a:extLst>
              <a:ext uri="{FF2B5EF4-FFF2-40B4-BE49-F238E27FC236}">
                <a16:creationId xmlns:a16="http://schemas.microsoft.com/office/drawing/2014/main" id="{C7F37C6D-DC7A-4BA7-91E5-C52DA5ED2E18}"/>
              </a:ext>
            </a:extLst>
          </p:cNvPr>
          <p:cNvSpPr>
            <a:spLocks noGrp="1"/>
          </p:cNvSpPr>
          <p:nvPr>
            <p:ph type="dt" sz="half" idx="10"/>
          </p:nvPr>
        </p:nvSpPr>
        <p:spPr/>
        <p:txBody>
          <a:bodyPr/>
          <a:lstStyle/>
          <a:p>
            <a:fld id="{36F38CF0-EC8A-40E3-BBA3-F0B0C5DA0139}" type="datetimeFigureOut">
              <a:rPr lang="fr-FR" smtClean="0"/>
              <a:t>13/06/2023</a:t>
            </a:fld>
            <a:endParaRPr lang="fr-FR"/>
          </a:p>
        </p:txBody>
      </p:sp>
      <p:sp>
        <p:nvSpPr>
          <p:cNvPr id="5" name="Espace réservé du pied de page 4">
            <a:extLst>
              <a:ext uri="{FF2B5EF4-FFF2-40B4-BE49-F238E27FC236}">
                <a16:creationId xmlns:a16="http://schemas.microsoft.com/office/drawing/2014/main" id="{3322E217-D683-4CE2-A8AC-4B4A979721C6}"/>
              </a:ext>
            </a:extLst>
          </p:cNvPr>
          <p:cNvSpPr>
            <a:spLocks noGrp="1"/>
          </p:cNvSpPr>
          <p:nvPr>
            <p:ph type="ftr" sz="quarter" idx="11"/>
          </p:nvPr>
        </p:nvSpPr>
        <p:spPr/>
        <p:txBody>
          <a:bodyPr/>
          <a:lstStyle/>
          <a:p>
            <a:endParaRPr lang="fr-FR"/>
          </a:p>
        </p:txBody>
      </p:sp>
      <p:sp>
        <p:nvSpPr>
          <p:cNvPr id="6" name="Espace réservé du numéro de diapositive 5">
            <a:extLst>
              <a:ext uri="{FF2B5EF4-FFF2-40B4-BE49-F238E27FC236}">
                <a16:creationId xmlns:a16="http://schemas.microsoft.com/office/drawing/2014/main" id="{66F4A1A3-75AE-45AC-BE37-AF9C253DFE8C}"/>
              </a:ext>
            </a:extLst>
          </p:cNvPr>
          <p:cNvSpPr>
            <a:spLocks noGrp="1"/>
          </p:cNvSpPr>
          <p:nvPr>
            <p:ph type="sldNum" sz="quarter" idx="12"/>
          </p:nvPr>
        </p:nvSpPr>
        <p:spPr/>
        <p:txBody>
          <a:bodyPr/>
          <a:lstStyle/>
          <a:p>
            <a:fld id="{7D479C4D-2F60-4C79-A9DA-122386DEE73E}" type="slidenum">
              <a:rPr lang="fr-FR" smtClean="0"/>
              <a:t>‹N°›</a:t>
            </a:fld>
            <a:endParaRPr lang="fr-FR"/>
          </a:p>
        </p:txBody>
      </p:sp>
    </p:spTree>
    <p:extLst>
      <p:ext uri="{BB962C8B-B14F-4D97-AF65-F5344CB8AC3E}">
        <p14:creationId xmlns:p14="http://schemas.microsoft.com/office/powerpoint/2010/main" val="256997050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52_Custom Layout">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851648" y="0"/>
            <a:ext cx="4805082" cy="6858000"/>
          </a:xfrm>
          <a:custGeom>
            <a:avLst/>
            <a:gdLst>
              <a:gd name="connsiteX0" fmla="*/ 0 w 4805082"/>
              <a:gd name="connsiteY0" fmla="*/ 2752858 h 6858000"/>
              <a:gd name="connsiteX1" fmla="*/ 1432332 w 4805082"/>
              <a:gd name="connsiteY1" fmla="*/ 2752858 h 6858000"/>
              <a:gd name="connsiteX2" fmla="*/ 2726798 w 4805082"/>
              <a:gd name="connsiteY2" fmla="*/ 6858000 h 6858000"/>
              <a:gd name="connsiteX3" fmla="*/ 1294466 w 4805082"/>
              <a:gd name="connsiteY3" fmla="*/ 6858000 h 6858000"/>
              <a:gd name="connsiteX4" fmla="*/ 1039142 w 4805082"/>
              <a:gd name="connsiteY4" fmla="*/ 1376429 h 6858000"/>
              <a:gd name="connsiteX5" fmla="*/ 2471474 w 4805082"/>
              <a:gd name="connsiteY5" fmla="*/ 1376429 h 6858000"/>
              <a:gd name="connsiteX6" fmla="*/ 3765940 w 4805082"/>
              <a:gd name="connsiteY6" fmla="*/ 5481571 h 6858000"/>
              <a:gd name="connsiteX7" fmla="*/ 2333608 w 4805082"/>
              <a:gd name="connsiteY7" fmla="*/ 5481571 h 6858000"/>
              <a:gd name="connsiteX8" fmla="*/ 2078284 w 4805082"/>
              <a:gd name="connsiteY8" fmla="*/ 0 h 6858000"/>
              <a:gd name="connsiteX9" fmla="*/ 3510616 w 4805082"/>
              <a:gd name="connsiteY9" fmla="*/ 0 h 6858000"/>
              <a:gd name="connsiteX10" fmla="*/ 4805082 w 4805082"/>
              <a:gd name="connsiteY10" fmla="*/ 4105142 h 6858000"/>
              <a:gd name="connsiteX11" fmla="*/ 3372750 w 4805082"/>
              <a:gd name="connsiteY11" fmla="*/ 4105142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5082" h="6858000">
                <a:moveTo>
                  <a:pt x="0" y="2752858"/>
                </a:moveTo>
                <a:lnTo>
                  <a:pt x="1432332" y="2752858"/>
                </a:lnTo>
                <a:lnTo>
                  <a:pt x="2726798" y="6858000"/>
                </a:lnTo>
                <a:lnTo>
                  <a:pt x="1294466" y="6858000"/>
                </a:lnTo>
                <a:close/>
                <a:moveTo>
                  <a:pt x="1039142" y="1376429"/>
                </a:moveTo>
                <a:lnTo>
                  <a:pt x="2471474" y="1376429"/>
                </a:lnTo>
                <a:lnTo>
                  <a:pt x="3765940" y="5481571"/>
                </a:lnTo>
                <a:lnTo>
                  <a:pt x="2333608" y="5481571"/>
                </a:lnTo>
                <a:close/>
                <a:moveTo>
                  <a:pt x="2078284" y="0"/>
                </a:moveTo>
                <a:lnTo>
                  <a:pt x="3510616" y="0"/>
                </a:lnTo>
                <a:lnTo>
                  <a:pt x="4805082" y="4105142"/>
                </a:lnTo>
                <a:lnTo>
                  <a:pt x="3372750" y="4105142"/>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3617349207"/>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a:extLst>
              <a:ext uri="{FF2B5EF4-FFF2-40B4-BE49-F238E27FC236}">
                <a16:creationId xmlns:a16="http://schemas.microsoft.com/office/drawing/2014/main" id="{1C3D23BE-887E-432F-AB63-0E96DD6B8AA3}"/>
              </a:ext>
            </a:extLst>
          </p:cNvPr>
          <p:cNvSpPr>
            <a:spLocks noGrp="1"/>
          </p:cNvSpPr>
          <p:nvPr>
            <p:ph type="title" orient="vert"/>
          </p:nvPr>
        </p:nvSpPr>
        <p:spPr>
          <a:xfrm>
            <a:off x="8724900" y="365125"/>
            <a:ext cx="2628900" cy="5811838"/>
          </a:xfrm>
        </p:spPr>
        <p:txBody>
          <a:bodyPr vert="eaVert"/>
          <a:lstStyle/>
          <a:p>
            <a:r>
              <a:rPr lang="fr-FR"/>
              <a:t>Modifiez le style du titre</a:t>
            </a:r>
          </a:p>
        </p:txBody>
      </p:sp>
      <p:sp>
        <p:nvSpPr>
          <p:cNvPr id="3" name="Espace réservé du texte vertical 2">
            <a:extLst>
              <a:ext uri="{FF2B5EF4-FFF2-40B4-BE49-F238E27FC236}">
                <a16:creationId xmlns:a16="http://schemas.microsoft.com/office/drawing/2014/main" id="{9054F1F9-D40A-45BE-82D2-AEF8E009A0CB}"/>
              </a:ext>
            </a:extLst>
          </p:cNvPr>
          <p:cNvSpPr>
            <a:spLocks noGrp="1"/>
          </p:cNvSpPr>
          <p:nvPr>
            <p:ph type="body" orient="vert" idx="1"/>
          </p:nvPr>
        </p:nvSpPr>
        <p:spPr>
          <a:xfrm>
            <a:off x="838200" y="365125"/>
            <a:ext cx="7734300" cy="5811838"/>
          </a:xfrm>
        </p:spPr>
        <p:txBody>
          <a:bodyPr vert="eaVert"/>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a:extLst>
              <a:ext uri="{FF2B5EF4-FFF2-40B4-BE49-F238E27FC236}">
                <a16:creationId xmlns:a16="http://schemas.microsoft.com/office/drawing/2014/main" id="{C1DA7913-A8E2-4B7F-B4D3-06E8B1642C78}"/>
              </a:ext>
            </a:extLst>
          </p:cNvPr>
          <p:cNvSpPr>
            <a:spLocks noGrp="1"/>
          </p:cNvSpPr>
          <p:nvPr>
            <p:ph type="dt" sz="half" idx="10"/>
          </p:nvPr>
        </p:nvSpPr>
        <p:spPr/>
        <p:txBody>
          <a:bodyPr/>
          <a:lstStyle/>
          <a:p>
            <a:fld id="{36F38CF0-EC8A-40E3-BBA3-F0B0C5DA0139}" type="datetimeFigureOut">
              <a:rPr lang="fr-FR" smtClean="0"/>
              <a:t>13/06/2023</a:t>
            </a:fld>
            <a:endParaRPr lang="fr-FR"/>
          </a:p>
        </p:txBody>
      </p:sp>
      <p:sp>
        <p:nvSpPr>
          <p:cNvPr id="5" name="Espace réservé du pied de page 4">
            <a:extLst>
              <a:ext uri="{FF2B5EF4-FFF2-40B4-BE49-F238E27FC236}">
                <a16:creationId xmlns:a16="http://schemas.microsoft.com/office/drawing/2014/main" id="{D22298E4-1A31-4192-B8DF-37DAA2263FC4}"/>
              </a:ext>
            </a:extLst>
          </p:cNvPr>
          <p:cNvSpPr>
            <a:spLocks noGrp="1"/>
          </p:cNvSpPr>
          <p:nvPr>
            <p:ph type="ftr" sz="quarter" idx="11"/>
          </p:nvPr>
        </p:nvSpPr>
        <p:spPr/>
        <p:txBody>
          <a:bodyPr/>
          <a:lstStyle/>
          <a:p>
            <a:endParaRPr lang="fr-FR"/>
          </a:p>
        </p:txBody>
      </p:sp>
      <p:sp>
        <p:nvSpPr>
          <p:cNvPr id="6" name="Espace réservé du numéro de diapositive 5">
            <a:extLst>
              <a:ext uri="{FF2B5EF4-FFF2-40B4-BE49-F238E27FC236}">
                <a16:creationId xmlns:a16="http://schemas.microsoft.com/office/drawing/2014/main" id="{934F18AC-7B1E-4249-BE18-05F56F55E280}"/>
              </a:ext>
            </a:extLst>
          </p:cNvPr>
          <p:cNvSpPr>
            <a:spLocks noGrp="1"/>
          </p:cNvSpPr>
          <p:nvPr>
            <p:ph type="sldNum" sz="quarter" idx="12"/>
          </p:nvPr>
        </p:nvSpPr>
        <p:spPr/>
        <p:txBody>
          <a:bodyPr/>
          <a:lstStyle/>
          <a:p>
            <a:fld id="{7D479C4D-2F60-4C79-A9DA-122386DEE73E}" type="slidenum">
              <a:rPr lang="fr-FR" smtClean="0"/>
              <a:t>‹N°›</a:t>
            </a:fld>
            <a:endParaRPr lang="fr-FR"/>
          </a:p>
        </p:txBody>
      </p:sp>
    </p:spTree>
    <p:extLst>
      <p:ext uri="{BB962C8B-B14F-4D97-AF65-F5344CB8AC3E}">
        <p14:creationId xmlns:p14="http://schemas.microsoft.com/office/powerpoint/2010/main" val="328024922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06_Custom Layout">
    <p:spTree>
      <p:nvGrpSpPr>
        <p:cNvPr id="1" name=""/>
        <p:cNvGrpSpPr/>
        <p:nvPr/>
      </p:nvGrpSpPr>
      <p:grpSpPr>
        <a:xfrm>
          <a:off x="0" y="0"/>
          <a:ext cx="0" cy="0"/>
          <a:chOff x="0" y="0"/>
          <a:chExt cx="0" cy="0"/>
        </a:xfrm>
      </p:grpSpPr>
      <p:sp>
        <p:nvSpPr>
          <p:cNvPr id="9" name="Picture Placeholder 2"/>
          <p:cNvSpPr>
            <a:spLocks noGrp="1"/>
          </p:cNvSpPr>
          <p:nvPr>
            <p:ph type="pic" sz="quarter" idx="10"/>
          </p:nvPr>
        </p:nvSpPr>
        <p:spPr>
          <a:xfrm>
            <a:off x="0" y="0"/>
            <a:ext cx="4059936" cy="6858000"/>
          </a:xfrm>
        </p:spPr>
        <p:txBody>
          <a:bodyPr rtlCol="0">
            <a:norm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103541862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6364942" y="0"/>
            <a:ext cx="4805082" cy="6858000"/>
          </a:xfrm>
          <a:custGeom>
            <a:avLst/>
            <a:gdLst>
              <a:gd name="connsiteX0" fmla="*/ 3372750 w 4805082"/>
              <a:gd name="connsiteY0" fmla="*/ 2752858 h 6858000"/>
              <a:gd name="connsiteX1" fmla="*/ 4805082 w 4805082"/>
              <a:gd name="connsiteY1" fmla="*/ 2752858 h 6858000"/>
              <a:gd name="connsiteX2" fmla="*/ 3510616 w 4805082"/>
              <a:gd name="connsiteY2" fmla="*/ 6858000 h 6858000"/>
              <a:gd name="connsiteX3" fmla="*/ 2078284 w 4805082"/>
              <a:gd name="connsiteY3" fmla="*/ 6858000 h 6858000"/>
              <a:gd name="connsiteX4" fmla="*/ 2333608 w 4805082"/>
              <a:gd name="connsiteY4" fmla="*/ 1376429 h 6858000"/>
              <a:gd name="connsiteX5" fmla="*/ 3765940 w 4805082"/>
              <a:gd name="connsiteY5" fmla="*/ 1376429 h 6858000"/>
              <a:gd name="connsiteX6" fmla="*/ 2471474 w 4805082"/>
              <a:gd name="connsiteY6" fmla="*/ 5481571 h 6858000"/>
              <a:gd name="connsiteX7" fmla="*/ 1039142 w 4805082"/>
              <a:gd name="connsiteY7" fmla="*/ 5481571 h 6858000"/>
              <a:gd name="connsiteX8" fmla="*/ 1294466 w 4805082"/>
              <a:gd name="connsiteY8" fmla="*/ 0 h 6858000"/>
              <a:gd name="connsiteX9" fmla="*/ 2726798 w 4805082"/>
              <a:gd name="connsiteY9" fmla="*/ 0 h 6858000"/>
              <a:gd name="connsiteX10" fmla="*/ 1432332 w 4805082"/>
              <a:gd name="connsiteY10" fmla="*/ 4105142 h 6858000"/>
              <a:gd name="connsiteX11" fmla="*/ 0 w 4805082"/>
              <a:gd name="connsiteY11" fmla="*/ 4105142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5082" h="6858000">
                <a:moveTo>
                  <a:pt x="3372750" y="2752858"/>
                </a:moveTo>
                <a:lnTo>
                  <a:pt x="4805082" y="2752858"/>
                </a:lnTo>
                <a:lnTo>
                  <a:pt x="3510616" y="6858000"/>
                </a:lnTo>
                <a:lnTo>
                  <a:pt x="2078284" y="6858000"/>
                </a:lnTo>
                <a:close/>
                <a:moveTo>
                  <a:pt x="2333608" y="1376429"/>
                </a:moveTo>
                <a:lnTo>
                  <a:pt x="3765940" y="1376429"/>
                </a:lnTo>
                <a:lnTo>
                  <a:pt x="2471474" y="5481571"/>
                </a:lnTo>
                <a:lnTo>
                  <a:pt x="1039142" y="5481571"/>
                </a:lnTo>
                <a:close/>
                <a:moveTo>
                  <a:pt x="1294466" y="0"/>
                </a:moveTo>
                <a:lnTo>
                  <a:pt x="2726798" y="0"/>
                </a:lnTo>
                <a:lnTo>
                  <a:pt x="1432332" y="4105142"/>
                </a:lnTo>
                <a:lnTo>
                  <a:pt x="0" y="4105142"/>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9382896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134_Custom Layout">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1251858" y="1558911"/>
            <a:ext cx="6312725" cy="3740178"/>
          </a:xfrm>
          <a:custGeom>
            <a:avLst/>
            <a:gdLst>
              <a:gd name="connsiteX0" fmla="*/ 4467055 w 6312725"/>
              <a:gd name="connsiteY0" fmla="*/ 0 h 3740178"/>
              <a:gd name="connsiteX1" fmla="*/ 6312725 w 6312725"/>
              <a:gd name="connsiteY1" fmla="*/ 0 h 3740178"/>
              <a:gd name="connsiteX2" fmla="*/ 5697502 w 6312725"/>
              <a:gd name="connsiteY2" fmla="*/ 3740178 h 3740178"/>
              <a:gd name="connsiteX3" fmla="*/ 3851832 w 6312725"/>
              <a:gd name="connsiteY3" fmla="*/ 3740178 h 3740178"/>
              <a:gd name="connsiteX4" fmla="*/ 2541139 w 6312725"/>
              <a:gd name="connsiteY4" fmla="*/ 0 h 3740178"/>
              <a:gd name="connsiteX5" fmla="*/ 4386809 w 6312725"/>
              <a:gd name="connsiteY5" fmla="*/ 0 h 3740178"/>
              <a:gd name="connsiteX6" fmla="*/ 3771586 w 6312725"/>
              <a:gd name="connsiteY6" fmla="*/ 3740178 h 3740178"/>
              <a:gd name="connsiteX7" fmla="*/ 1925916 w 6312725"/>
              <a:gd name="connsiteY7" fmla="*/ 3740178 h 3740178"/>
              <a:gd name="connsiteX8" fmla="*/ 615223 w 6312725"/>
              <a:gd name="connsiteY8" fmla="*/ 0 h 3740178"/>
              <a:gd name="connsiteX9" fmla="*/ 2460893 w 6312725"/>
              <a:gd name="connsiteY9" fmla="*/ 0 h 3740178"/>
              <a:gd name="connsiteX10" fmla="*/ 1845670 w 6312725"/>
              <a:gd name="connsiteY10" fmla="*/ 3740178 h 3740178"/>
              <a:gd name="connsiteX11" fmla="*/ 0 w 6312725"/>
              <a:gd name="connsiteY11" fmla="*/ 3740178 h 3740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12725" h="3740178">
                <a:moveTo>
                  <a:pt x="4467055" y="0"/>
                </a:moveTo>
                <a:lnTo>
                  <a:pt x="6312725" y="0"/>
                </a:lnTo>
                <a:lnTo>
                  <a:pt x="5697502" y="3740178"/>
                </a:lnTo>
                <a:lnTo>
                  <a:pt x="3851832" y="3740178"/>
                </a:lnTo>
                <a:close/>
                <a:moveTo>
                  <a:pt x="2541139" y="0"/>
                </a:moveTo>
                <a:lnTo>
                  <a:pt x="4386809" y="0"/>
                </a:lnTo>
                <a:lnTo>
                  <a:pt x="3771586" y="3740178"/>
                </a:lnTo>
                <a:lnTo>
                  <a:pt x="1925916" y="3740178"/>
                </a:lnTo>
                <a:close/>
                <a:moveTo>
                  <a:pt x="615223" y="0"/>
                </a:moveTo>
                <a:lnTo>
                  <a:pt x="2460893" y="0"/>
                </a:lnTo>
                <a:lnTo>
                  <a:pt x="1845670" y="3740178"/>
                </a:lnTo>
                <a:lnTo>
                  <a:pt x="0" y="3740178"/>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310495319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135_Custom Layout">
    <p:spTree>
      <p:nvGrpSpPr>
        <p:cNvPr id="1" name=""/>
        <p:cNvGrpSpPr/>
        <p:nvPr/>
      </p:nvGrpSpPr>
      <p:grpSpPr>
        <a:xfrm>
          <a:off x="0" y="0"/>
          <a:ext cx="0" cy="0"/>
          <a:chOff x="0" y="0"/>
          <a:chExt cx="0" cy="0"/>
        </a:xfrm>
      </p:grpSpPr>
      <p:sp>
        <p:nvSpPr>
          <p:cNvPr id="20" name="Picture Placeholder 19"/>
          <p:cNvSpPr>
            <a:spLocks noGrp="1"/>
          </p:cNvSpPr>
          <p:nvPr>
            <p:ph type="pic" sz="quarter" idx="14"/>
          </p:nvPr>
        </p:nvSpPr>
        <p:spPr>
          <a:xfrm>
            <a:off x="4458196" y="1558911"/>
            <a:ext cx="6312725" cy="3740178"/>
          </a:xfrm>
          <a:custGeom>
            <a:avLst/>
            <a:gdLst>
              <a:gd name="connsiteX0" fmla="*/ 3851832 w 6312725"/>
              <a:gd name="connsiteY0" fmla="*/ 0 h 3740178"/>
              <a:gd name="connsiteX1" fmla="*/ 5697502 w 6312725"/>
              <a:gd name="connsiteY1" fmla="*/ 0 h 3740178"/>
              <a:gd name="connsiteX2" fmla="*/ 6312725 w 6312725"/>
              <a:gd name="connsiteY2" fmla="*/ 3740178 h 3740178"/>
              <a:gd name="connsiteX3" fmla="*/ 4467055 w 6312725"/>
              <a:gd name="connsiteY3" fmla="*/ 3740178 h 3740178"/>
              <a:gd name="connsiteX4" fmla="*/ 1925916 w 6312725"/>
              <a:gd name="connsiteY4" fmla="*/ 0 h 3740178"/>
              <a:gd name="connsiteX5" fmla="*/ 3771586 w 6312725"/>
              <a:gd name="connsiteY5" fmla="*/ 0 h 3740178"/>
              <a:gd name="connsiteX6" fmla="*/ 4386809 w 6312725"/>
              <a:gd name="connsiteY6" fmla="*/ 3740178 h 3740178"/>
              <a:gd name="connsiteX7" fmla="*/ 2541139 w 6312725"/>
              <a:gd name="connsiteY7" fmla="*/ 3740178 h 3740178"/>
              <a:gd name="connsiteX8" fmla="*/ 0 w 6312725"/>
              <a:gd name="connsiteY8" fmla="*/ 0 h 3740178"/>
              <a:gd name="connsiteX9" fmla="*/ 1845670 w 6312725"/>
              <a:gd name="connsiteY9" fmla="*/ 0 h 3740178"/>
              <a:gd name="connsiteX10" fmla="*/ 2460893 w 6312725"/>
              <a:gd name="connsiteY10" fmla="*/ 3740178 h 3740178"/>
              <a:gd name="connsiteX11" fmla="*/ 615223 w 6312725"/>
              <a:gd name="connsiteY11" fmla="*/ 3740178 h 3740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12725" h="3740178">
                <a:moveTo>
                  <a:pt x="3851832" y="0"/>
                </a:moveTo>
                <a:lnTo>
                  <a:pt x="5697502" y="0"/>
                </a:lnTo>
                <a:lnTo>
                  <a:pt x="6312725" y="3740178"/>
                </a:lnTo>
                <a:lnTo>
                  <a:pt x="4467055" y="3740178"/>
                </a:lnTo>
                <a:close/>
                <a:moveTo>
                  <a:pt x="1925916" y="0"/>
                </a:moveTo>
                <a:lnTo>
                  <a:pt x="3771586" y="0"/>
                </a:lnTo>
                <a:lnTo>
                  <a:pt x="4386809" y="3740178"/>
                </a:lnTo>
                <a:lnTo>
                  <a:pt x="2541139" y="3740178"/>
                </a:lnTo>
                <a:close/>
                <a:moveTo>
                  <a:pt x="0" y="0"/>
                </a:moveTo>
                <a:lnTo>
                  <a:pt x="1845670" y="0"/>
                </a:lnTo>
                <a:lnTo>
                  <a:pt x="2460893" y="3740178"/>
                </a:lnTo>
                <a:lnTo>
                  <a:pt x="615223" y="3740178"/>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2035420251"/>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198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0" y="164592"/>
            <a:ext cx="3163824" cy="6693408"/>
          </a:xfrm>
          <a:custGeom>
            <a:avLst/>
            <a:gdLst>
              <a:gd name="connsiteX0" fmla="*/ 0 w 3163824"/>
              <a:gd name="connsiteY0" fmla="*/ 0 h 6693408"/>
              <a:gd name="connsiteX1" fmla="*/ 3163824 w 3163824"/>
              <a:gd name="connsiteY1" fmla="*/ 6693408 h 6693408"/>
              <a:gd name="connsiteX2" fmla="*/ 0 w 3163824"/>
              <a:gd name="connsiteY2" fmla="*/ 6693408 h 6693408"/>
            </a:gdLst>
            <a:ahLst/>
            <a:cxnLst>
              <a:cxn ang="0">
                <a:pos x="connsiteX0" y="connsiteY0"/>
              </a:cxn>
              <a:cxn ang="0">
                <a:pos x="connsiteX1" y="connsiteY1"/>
              </a:cxn>
              <a:cxn ang="0">
                <a:pos x="connsiteX2" y="connsiteY2"/>
              </a:cxn>
            </a:cxnLst>
            <a:rect l="l" t="t" r="r" b="b"/>
            <a:pathLst>
              <a:path w="3163824" h="6693408">
                <a:moveTo>
                  <a:pt x="0" y="0"/>
                </a:moveTo>
                <a:lnTo>
                  <a:pt x="3163824" y="6693408"/>
                </a:lnTo>
                <a:lnTo>
                  <a:pt x="0" y="6693408"/>
                </a:lnTo>
                <a:close/>
              </a:path>
            </a:pathLst>
          </a:custGeom>
          <a:ln>
            <a:noFill/>
          </a:ln>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
        <p:nvSpPr>
          <p:cNvPr id="11" name="Picture Placeholder 10"/>
          <p:cNvSpPr>
            <a:spLocks noGrp="1"/>
          </p:cNvSpPr>
          <p:nvPr>
            <p:ph type="pic" sz="quarter" idx="11"/>
          </p:nvPr>
        </p:nvSpPr>
        <p:spPr>
          <a:xfrm>
            <a:off x="0" y="0"/>
            <a:ext cx="6001512" cy="6858000"/>
          </a:xfrm>
          <a:custGeom>
            <a:avLst/>
            <a:gdLst>
              <a:gd name="connsiteX0" fmla="*/ 0 w 6001512"/>
              <a:gd name="connsiteY0" fmla="*/ 0 h 6858000"/>
              <a:gd name="connsiteX1" fmla="*/ 2742751 w 6001512"/>
              <a:gd name="connsiteY1" fmla="*/ 0 h 6858000"/>
              <a:gd name="connsiteX2" fmla="*/ 6001512 w 6001512"/>
              <a:gd name="connsiteY2" fmla="*/ 6858000 h 6858000"/>
              <a:gd name="connsiteX3" fmla="*/ 3258761 w 600151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001512" h="6858000">
                <a:moveTo>
                  <a:pt x="0" y="0"/>
                </a:moveTo>
                <a:lnTo>
                  <a:pt x="2742751" y="0"/>
                </a:lnTo>
                <a:lnTo>
                  <a:pt x="6001512" y="6858000"/>
                </a:lnTo>
                <a:lnTo>
                  <a:pt x="3258761" y="6858000"/>
                </a:lnTo>
                <a:close/>
              </a:path>
            </a:pathLst>
          </a:custGeom>
          <a:ln>
            <a:noFill/>
          </a:ln>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
        <p:nvSpPr>
          <p:cNvPr id="13" name="Picture Placeholder 12"/>
          <p:cNvSpPr>
            <a:spLocks noGrp="1"/>
          </p:cNvSpPr>
          <p:nvPr>
            <p:ph type="pic" sz="quarter" idx="12"/>
          </p:nvPr>
        </p:nvSpPr>
        <p:spPr>
          <a:xfrm>
            <a:off x="2813304" y="0"/>
            <a:ext cx="6001512" cy="6858000"/>
          </a:xfrm>
          <a:custGeom>
            <a:avLst/>
            <a:gdLst>
              <a:gd name="connsiteX0" fmla="*/ 0 w 6001512"/>
              <a:gd name="connsiteY0" fmla="*/ 0 h 6858000"/>
              <a:gd name="connsiteX1" fmla="*/ 2742751 w 6001512"/>
              <a:gd name="connsiteY1" fmla="*/ 0 h 6858000"/>
              <a:gd name="connsiteX2" fmla="*/ 6001512 w 6001512"/>
              <a:gd name="connsiteY2" fmla="*/ 6858000 h 6858000"/>
              <a:gd name="connsiteX3" fmla="*/ 3258761 w 600151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001512" h="6858000">
                <a:moveTo>
                  <a:pt x="0" y="0"/>
                </a:moveTo>
                <a:lnTo>
                  <a:pt x="2742751" y="0"/>
                </a:lnTo>
                <a:lnTo>
                  <a:pt x="6001512" y="6858000"/>
                </a:lnTo>
                <a:lnTo>
                  <a:pt x="3258761" y="6858000"/>
                </a:lnTo>
                <a:close/>
              </a:path>
            </a:pathLst>
          </a:custGeom>
          <a:ln>
            <a:noFill/>
          </a:ln>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Tree>
    <p:extLst>
      <p:ext uri="{BB962C8B-B14F-4D97-AF65-F5344CB8AC3E}">
        <p14:creationId xmlns:p14="http://schemas.microsoft.com/office/powerpoint/2010/main" val="3661981242"/>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199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3377184" y="0"/>
            <a:ext cx="6001512" cy="6858000"/>
          </a:xfrm>
          <a:custGeom>
            <a:avLst/>
            <a:gdLst>
              <a:gd name="connsiteX0" fmla="*/ 3258761 w 6001512"/>
              <a:gd name="connsiteY0" fmla="*/ 0 h 6858000"/>
              <a:gd name="connsiteX1" fmla="*/ 6001512 w 6001512"/>
              <a:gd name="connsiteY1" fmla="*/ 0 h 6858000"/>
              <a:gd name="connsiteX2" fmla="*/ 2742751 w 6001512"/>
              <a:gd name="connsiteY2" fmla="*/ 6858000 h 6858000"/>
              <a:gd name="connsiteX3" fmla="*/ 0 w 600151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001512" h="6858000">
                <a:moveTo>
                  <a:pt x="3258761" y="0"/>
                </a:moveTo>
                <a:lnTo>
                  <a:pt x="6001512" y="0"/>
                </a:lnTo>
                <a:lnTo>
                  <a:pt x="2742751" y="6858000"/>
                </a:lnTo>
                <a:lnTo>
                  <a:pt x="0" y="6858000"/>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11" name="Picture Placeholder 10"/>
          <p:cNvSpPr>
            <a:spLocks noGrp="1"/>
          </p:cNvSpPr>
          <p:nvPr>
            <p:ph type="pic" sz="quarter" idx="11"/>
          </p:nvPr>
        </p:nvSpPr>
        <p:spPr>
          <a:xfrm>
            <a:off x="9028176" y="164592"/>
            <a:ext cx="3163824" cy="6693408"/>
          </a:xfrm>
          <a:custGeom>
            <a:avLst/>
            <a:gdLst>
              <a:gd name="connsiteX0" fmla="*/ 3163824 w 3163824"/>
              <a:gd name="connsiteY0" fmla="*/ 0 h 6693408"/>
              <a:gd name="connsiteX1" fmla="*/ 3163824 w 3163824"/>
              <a:gd name="connsiteY1" fmla="*/ 6693408 h 6693408"/>
              <a:gd name="connsiteX2" fmla="*/ 0 w 3163824"/>
              <a:gd name="connsiteY2" fmla="*/ 6693408 h 6693408"/>
            </a:gdLst>
            <a:ahLst/>
            <a:cxnLst>
              <a:cxn ang="0">
                <a:pos x="connsiteX0" y="connsiteY0"/>
              </a:cxn>
              <a:cxn ang="0">
                <a:pos x="connsiteX1" y="connsiteY1"/>
              </a:cxn>
              <a:cxn ang="0">
                <a:pos x="connsiteX2" y="connsiteY2"/>
              </a:cxn>
            </a:cxnLst>
            <a:rect l="l" t="t" r="r" b="b"/>
            <a:pathLst>
              <a:path w="3163824" h="6693408">
                <a:moveTo>
                  <a:pt x="3163824" y="0"/>
                </a:moveTo>
                <a:lnTo>
                  <a:pt x="3163824" y="6693408"/>
                </a:lnTo>
                <a:lnTo>
                  <a:pt x="0" y="6693408"/>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13" name="Picture Placeholder 12"/>
          <p:cNvSpPr>
            <a:spLocks noGrp="1"/>
          </p:cNvSpPr>
          <p:nvPr>
            <p:ph type="pic" sz="quarter" idx="12"/>
          </p:nvPr>
        </p:nvSpPr>
        <p:spPr>
          <a:xfrm>
            <a:off x="6190488" y="0"/>
            <a:ext cx="6001512" cy="6858000"/>
          </a:xfrm>
          <a:custGeom>
            <a:avLst/>
            <a:gdLst>
              <a:gd name="connsiteX0" fmla="*/ 3258761 w 6001512"/>
              <a:gd name="connsiteY0" fmla="*/ 0 h 6858000"/>
              <a:gd name="connsiteX1" fmla="*/ 6001512 w 6001512"/>
              <a:gd name="connsiteY1" fmla="*/ 0 h 6858000"/>
              <a:gd name="connsiteX2" fmla="*/ 2742751 w 6001512"/>
              <a:gd name="connsiteY2" fmla="*/ 6858000 h 6858000"/>
              <a:gd name="connsiteX3" fmla="*/ 0 w 600151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001512" h="6858000">
                <a:moveTo>
                  <a:pt x="3258761" y="0"/>
                </a:moveTo>
                <a:lnTo>
                  <a:pt x="6001512" y="0"/>
                </a:lnTo>
                <a:lnTo>
                  <a:pt x="2742751" y="6858000"/>
                </a:lnTo>
                <a:lnTo>
                  <a:pt x="0" y="6858000"/>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122070937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138_Custom Layout">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1038008" y="848095"/>
            <a:ext cx="8177240" cy="4490243"/>
          </a:xfrm>
          <a:custGeom>
            <a:avLst/>
            <a:gdLst>
              <a:gd name="connsiteX0" fmla="*/ 586901 w 8177240"/>
              <a:gd name="connsiteY0" fmla="*/ 1562721 h 4490243"/>
              <a:gd name="connsiteX1" fmla="*/ 2347604 w 8177240"/>
              <a:gd name="connsiteY1" fmla="*/ 1562721 h 4490243"/>
              <a:gd name="connsiteX2" fmla="*/ 1760703 w 8177240"/>
              <a:gd name="connsiteY2" fmla="*/ 4490243 h 4490243"/>
              <a:gd name="connsiteX3" fmla="*/ 0 w 8177240"/>
              <a:gd name="connsiteY3" fmla="*/ 4490243 h 4490243"/>
              <a:gd name="connsiteX4" fmla="*/ 2581038 w 8177240"/>
              <a:gd name="connsiteY4" fmla="*/ 774235 h 4490243"/>
              <a:gd name="connsiteX5" fmla="*/ 4341740 w 8177240"/>
              <a:gd name="connsiteY5" fmla="*/ 774235 h 4490243"/>
              <a:gd name="connsiteX6" fmla="*/ 3754839 w 8177240"/>
              <a:gd name="connsiteY6" fmla="*/ 3701757 h 4490243"/>
              <a:gd name="connsiteX7" fmla="*/ 1994136 w 8177240"/>
              <a:gd name="connsiteY7" fmla="*/ 3701757 h 4490243"/>
              <a:gd name="connsiteX8" fmla="*/ 4498788 w 8177240"/>
              <a:gd name="connsiteY8" fmla="*/ 341035 h 4490243"/>
              <a:gd name="connsiteX9" fmla="*/ 6259491 w 8177240"/>
              <a:gd name="connsiteY9" fmla="*/ 341035 h 4490243"/>
              <a:gd name="connsiteX10" fmla="*/ 5672590 w 8177240"/>
              <a:gd name="connsiteY10" fmla="*/ 3268557 h 4490243"/>
              <a:gd name="connsiteX11" fmla="*/ 3911887 w 8177240"/>
              <a:gd name="connsiteY11" fmla="*/ 3268557 h 4490243"/>
              <a:gd name="connsiteX12" fmla="*/ 6416537 w 8177240"/>
              <a:gd name="connsiteY12" fmla="*/ 0 h 4490243"/>
              <a:gd name="connsiteX13" fmla="*/ 8177240 w 8177240"/>
              <a:gd name="connsiteY13" fmla="*/ 0 h 4490243"/>
              <a:gd name="connsiteX14" fmla="*/ 7590339 w 8177240"/>
              <a:gd name="connsiteY14" fmla="*/ 2927522 h 4490243"/>
              <a:gd name="connsiteX15" fmla="*/ 5829636 w 8177240"/>
              <a:gd name="connsiteY15" fmla="*/ 2927522 h 4490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77240" h="4490243">
                <a:moveTo>
                  <a:pt x="586901" y="1562721"/>
                </a:moveTo>
                <a:lnTo>
                  <a:pt x="2347604" y="1562721"/>
                </a:lnTo>
                <a:lnTo>
                  <a:pt x="1760703" y="4490243"/>
                </a:lnTo>
                <a:lnTo>
                  <a:pt x="0" y="4490243"/>
                </a:lnTo>
                <a:close/>
                <a:moveTo>
                  <a:pt x="2581038" y="774235"/>
                </a:moveTo>
                <a:lnTo>
                  <a:pt x="4341740" y="774235"/>
                </a:lnTo>
                <a:lnTo>
                  <a:pt x="3754839" y="3701757"/>
                </a:lnTo>
                <a:lnTo>
                  <a:pt x="1994136" y="3701757"/>
                </a:lnTo>
                <a:close/>
                <a:moveTo>
                  <a:pt x="4498788" y="341035"/>
                </a:moveTo>
                <a:lnTo>
                  <a:pt x="6259491" y="341035"/>
                </a:lnTo>
                <a:lnTo>
                  <a:pt x="5672590" y="3268557"/>
                </a:lnTo>
                <a:lnTo>
                  <a:pt x="3911887" y="3268557"/>
                </a:lnTo>
                <a:close/>
                <a:moveTo>
                  <a:pt x="6416537" y="0"/>
                </a:moveTo>
                <a:lnTo>
                  <a:pt x="8177240" y="0"/>
                </a:lnTo>
                <a:lnTo>
                  <a:pt x="7590339" y="2927522"/>
                </a:lnTo>
                <a:lnTo>
                  <a:pt x="5829636" y="2927522"/>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174284662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139_Custom Layout">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2890559" y="848095"/>
            <a:ext cx="8177240" cy="4490243"/>
          </a:xfrm>
          <a:custGeom>
            <a:avLst/>
            <a:gdLst>
              <a:gd name="connsiteX0" fmla="*/ 5829636 w 8177240"/>
              <a:gd name="connsiteY0" fmla="*/ 1562721 h 4490243"/>
              <a:gd name="connsiteX1" fmla="*/ 7590339 w 8177240"/>
              <a:gd name="connsiteY1" fmla="*/ 1562721 h 4490243"/>
              <a:gd name="connsiteX2" fmla="*/ 8177240 w 8177240"/>
              <a:gd name="connsiteY2" fmla="*/ 4490243 h 4490243"/>
              <a:gd name="connsiteX3" fmla="*/ 6416537 w 8177240"/>
              <a:gd name="connsiteY3" fmla="*/ 4490243 h 4490243"/>
              <a:gd name="connsiteX4" fmla="*/ 3835500 w 8177240"/>
              <a:gd name="connsiteY4" fmla="*/ 774235 h 4490243"/>
              <a:gd name="connsiteX5" fmla="*/ 5596202 w 8177240"/>
              <a:gd name="connsiteY5" fmla="*/ 774235 h 4490243"/>
              <a:gd name="connsiteX6" fmla="*/ 6183104 w 8177240"/>
              <a:gd name="connsiteY6" fmla="*/ 3701757 h 4490243"/>
              <a:gd name="connsiteX7" fmla="*/ 4422401 w 8177240"/>
              <a:gd name="connsiteY7" fmla="*/ 3701757 h 4490243"/>
              <a:gd name="connsiteX8" fmla="*/ 1917749 w 8177240"/>
              <a:gd name="connsiteY8" fmla="*/ 341035 h 4490243"/>
              <a:gd name="connsiteX9" fmla="*/ 3678452 w 8177240"/>
              <a:gd name="connsiteY9" fmla="*/ 341035 h 4490243"/>
              <a:gd name="connsiteX10" fmla="*/ 4265353 w 8177240"/>
              <a:gd name="connsiteY10" fmla="*/ 3268557 h 4490243"/>
              <a:gd name="connsiteX11" fmla="*/ 2504650 w 8177240"/>
              <a:gd name="connsiteY11" fmla="*/ 3268557 h 4490243"/>
              <a:gd name="connsiteX12" fmla="*/ 0 w 8177240"/>
              <a:gd name="connsiteY12" fmla="*/ 0 h 4490243"/>
              <a:gd name="connsiteX13" fmla="*/ 1760703 w 8177240"/>
              <a:gd name="connsiteY13" fmla="*/ 0 h 4490243"/>
              <a:gd name="connsiteX14" fmla="*/ 2347604 w 8177240"/>
              <a:gd name="connsiteY14" fmla="*/ 2927522 h 4490243"/>
              <a:gd name="connsiteX15" fmla="*/ 586901 w 8177240"/>
              <a:gd name="connsiteY15" fmla="*/ 2927522 h 4490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77240" h="4490243">
                <a:moveTo>
                  <a:pt x="5829636" y="1562721"/>
                </a:moveTo>
                <a:lnTo>
                  <a:pt x="7590339" y="1562721"/>
                </a:lnTo>
                <a:lnTo>
                  <a:pt x="8177240" y="4490243"/>
                </a:lnTo>
                <a:lnTo>
                  <a:pt x="6416537" y="4490243"/>
                </a:lnTo>
                <a:close/>
                <a:moveTo>
                  <a:pt x="3835500" y="774235"/>
                </a:moveTo>
                <a:lnTo>
                  <a:pt x="5596202" y="774235"/>
                </a:lnTo>
                <a:lnTo>
                  <a:pt x="6183104" y="3701757"/>
                </a:lnTo>
                <a:lnTo>
                  <a:pt x="4422401" y="3701757"/>
                </a:lnTo>
                <a:close/>
                <a:moveTo>
                  <a:pt x="1917749" y="341035"/>
                </a:moveTo>
                <a:lnTo>
                  <a:pt x="3678452" y="341035"/>
                </a:lnTo>
                <a:lnTo>
                  <a:pt x="4265353" y="3268557"/>
                </a:lnTo>
                <a:lnTo>
                  <a:pt x="2504650" y="3268557"/>
                </a:lnTo>
                <a:close/>
                <a:moveTo>
                  <a:pt x="0" y="0"/>
                </a:moveTo>
                <a:lnTo>
                  <a:pt x="1760703" y="0"/>
                </a:lnTo>
                <a:lnTo>
                  <a:pt x="2347604" y="2927522"/>
                </a:lnTo>
                <a:lnTo>
                  <a:pt x="586901" y="2927522"/>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140540723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183_Custom Layout">
    <p:spTree>
      <p:nvGrpSpPr>
        <p:cNvPr id="1" name=""/>
        <p:cNvGrpSpPr/>
        <p:nvPr/>
      </p:nvGrpSpPr>
      <p:grpSpPr>
        <a:xfrm>
          <a:off x="0" y="0"/>
          <a:ext cx="0" cy="0"/>
          <a:chOff x="0" y="0"/>
          <a:chExt cx="0" cy="0"/>
        </a:xfrm>
      </p:grpSpPr>
      <p:sp>
        <p:nvSpPr>
          <p:cNvPr id="13" name="Picture Placeholder 12"/>
          <p:cNvSpPr>
            <a:spLocks noGrp="1"/>
          </p:cNvSpPr>
          <p:nvPr>
            <p:ph type="pic" sz="quarter" idx="13"/>
          </p:nvPr>
        </p:nvSpPr>
        <p:spPr>
          <a:xfrm>
            <a:off x="8401196" y="3136392"/>
            <a:ext cx="2050396" cy="3721608"/>
          </a:xfrm>
          <a:custGeom>
            <a:avLst/>
            <a:gdLst>
              <a:gd name="connsiteX0" fmla="*/ 512599 w 2050396"/>
              <a:gd name="connsiteY0" fmla="*/ 0 h 3721608"/>
              <a:gd name="connsiteX1" fmla="*/ 2050396 w 2050396"/>
              <a:gd name="connsiteY1" fmla="*/ 0 h 3721608"/>
              <a:gd name="connsiteX2" fmla="*/ 1537797 w 2050396"/>
              <a:gd name="connsiteY2" fmla="*/ 3721608 h 3721608"/>
              <a:gd name="connsiteX3" fmla="*/ 0 w 2050396"/>
              <a:gd name="connsiteY3" fmla="*/ 3721608 h 3721608"/>
            </a:gdLst>
            <a:ahLst/>
            <a:cxnLst>
              <a:cxn ang="0">
                <a:pos x="connsiteX0" y="connsiteY0"/>
              </a:cxn>
              <a:cxn ang="0">
                <a:pos x="connsiteX1" y="connsiteY1"/>
              </a:cxn>
              <a:cxn ang="0">
                <a:pos x="connsiteX2" y="connsiteY2"/>
              </a:cxn>
              <a:cxn ang="0">
                <a:pos x="connsiteX3" y="connsiteY3"/>
              </a:cxn>
            </a:cxnLst>
            <a:rect l="l" t="t" r="r" b="b"/>
            <a:pathLst>
              <a:path w="2050396" h="3721608">
                <a:moveTo>
                  <a:pt x="512599" y="0"/>
                </a:moveTo>
                <a:lnTo>
                  <a:pt x="2050396" y="0"/>
                </a:lnTo>
                <a:lnTo>
                  <a:pt x="1537797" y="3721608"/>
                </a:lnTo>
                <a:lnTo>
                  <a:pt x="0" y="3721608"/>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12" name="Picture Placeholder 11"/>
          <p:cNvSpPr>
            <a:spLocks noGrp="1"/>
          </p:cNvSpPr>
          <p:nvPr>
            <p:ph type="pic" sz="quarter" idx="12"/>
          </p:nvPr>
        </p:nvSpPr>
        <p:spPr>
          <a:xfrm>
            <a:off x="6832052" y="0"/>
            <a:ext cx="2050396" cy="3721608"/>
          </a:xfrm>
          <a:custGeom>
            <a:avLst/>
            <a:gdLst>
              <a:gd name="connsiteX0" fmla="*/ 512599 w 2050396"/>
              <a:gd name="connsiteY0" fmla="*/ 0 h 3721608"/>
              <a:gd name="connsiteX1" fmla="*/ 2050396 w 2050396"/>
              <a:gd name="connsiteY1" fmla="*/ 0 h 3721608"/>
              <a:gd name="connsiteX2" fmla="*/ 1537797 w 2050396"/>
              <a:gd name="connsiteY2" fmla="*/ 3721608 h 3721608"/>
              <a:gd name="connsiteX3" fmla="*/ 0 w 2050396"/>
              <a:gd name="connsiteY3" fmla="*/ 3721608 h 3721608"/>
            </a:gdLst>
            <a:ahLst/>
            <a:cxnLst>
              <a:cxn ang="0">
                <a:pos x="connsiteX0" y="connsiteY0"/>
              </a:cxn>
              <a:cxn ang="0">
                <a:pos x="connsiteX1" y="connsiteY1"/>
              </a:cxn>
              <a:cxn ang="0">
                <a:pos x="connsiteX2" y="connsiteY2"/>
              </a:cxn>
              <a:cxn ang="0">
                <a:pos x="connsiteX3" y="connsiteY3"/>
              </a:cxn>
            </a:cxnLst>
            <a:rect l="l" t="t" r="r" b="b"/>
            <a:pathLst>
              <a:path w="2050396" h="3721608">
                <a:moveTo>
                  <a:pt x="512599" y="0"/>
                </a:moveTo>
                <a:lnTo>
                  <a:pt x="2050396" y="0"/>
                </a:lnTo>
                <a:lnTo>
                  <a:pt x="1537797" y="3721608"/>
                </a:lnTo>
                <a:lnTo>
                  <a:pt x="0" y="3721608"/>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8" name="Picture Placeholder 7"/>
          <p:cNvSpPr>
            <a:spLocks noGrp="1"/>
          </p:cNvSpPr>
          <p:nvPr>
            <p:ph type="pic" sz="quarter" idx="11"/>
          </p:nvPr>
        </p:nvSpPr>
        <p:spPr>
          <a:xfrm>
            <a:off x="3430938" y="3136392"/>
            <a:ext cx="2050396" cy="3721608"/>
          </a:xfrm>
          <a:custGeom>
            <a:avLst/>
            <a:gdLst>
              <a:gd name="connsiteX0" fmla="*/ 512599 w 2050396"/>
              <a:gd name="connsiteY0" fmla="*/ 0 h 3721608"/>
              <a:gd name="connsiteX1" fmla="*/ 2050396 w 2050396"/>
              <a:gd name="connsiteY1" fmla="*/ 0 h 3721608"/>
              <a:gd name="connsiteX2" fmla="*/ 1537797 w 2050396"/>
              <a:gd name="connsiteY2" fmla="*/ 3721608 h 3721608"/>
              <a:gd name="connsiteX3" fmla="*/ 0 w 2050396"/>
              <a:gd name="connsiteY3" fmla="*/ 3721608 h 3721608"/>
            </a:gdLst>
            <a:ahLst/>
            <a:cxnLst>
              <a:cxn ang="0">
                <a:pos x="connsiteX0" y="connsiteY0"/>
              </a:cxn>
              <a:cxn ang="0">
                <a:pos x="connsiteX1" y="connsiteY1"/>
              </a:cxn>
              <a:cxn ang="0">
                <a:pos x="connsiteX2" y="connsiteY2"/>
              </a:cxn>
              <a:cxn ang="0">
                <a:pos x="connsiteX3" y="connsiteY3"/>
              </a:cxn>
            </a:cxnLst>
            <a:rect l="l" t="t" r="r" b="b"/>
            <a:pathLst>
              <a:path w="2050396" h="3721608">
                <a:moveTo>
                  <a:pt x="512599" y="0"/>
                </a:moveTo>
                <a:lnTo>
                  <a:pt x="2050396" y="0"/>
                </a:lnTo>
                <a:lnTo>
                  <a:pt x="1537797" y="3721608"/>
                </a:lnTo>
                <a:lnTo>
                  <a:pt x="0" y="3721608"/>
                </a:lnTo>
                <a:close/>
              </a:path>
            </a:pathLst>
          </a:custGeom>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
        <p:nvSpPr>
          <p:cNvPr id="7" name="Picture Placeholder 6"/>
          <p:cNvSpPr>
            <a:spLocks noGrp="1"/>
          </p:cNvSpPr>
          <p:nvPr>
            <p:ph type="pic" sz="quarter" idx="10"/>
          </p:nvPr>
        </p:nvSpPr>
        <p:spPr>
          <a:xfrm>
            <a:off x="1861794" y="0"/>
            <a:ext cx="2050396" cy="3721608"/>
          </a:xfrm>
          <a:custGeom>
            <a:avLst/>
            <a:gdLst>
              <a:gd name="connsiteX0" fmla="*/ 512599 w 2050396"/>
              <a:gd name="connsiteY0" fmla="*/ 0 h 3721608"/>
              <a:gd name="connsiteX1" fmla="*/ 2050396 w 2050396"/>
              <a:gd name="connsiteY1" fmla="*/ 0 h 3721608"/>
              <a:gd name="connsiteX2" fmla="*/ 1537797 w 2050396"/>
              <a:gd name="connsiteY2" fmla="*/ 3721608 h 3721608"/>
              <a:gd name="connsiteX3" fmla="*/ 0 w 2050396"/>
              <a:gd name="connsiteY3" fmla="*/ 3721608 h 3721608"/>
            </a:gdLst>
            <a:ahLst/>
            <a:cxnLst>
              <a:cxn ang="0">
                <a:pos x="connsiteX0" y="connsiteY0"/>
              </a:cxn>
              <a:cxn ang="0">
                <a:pos x="connsiteX1" y="connsiteY1"/>
              </a:cxn>
              <a:cxn ang="0">
                <a:pos x="connsiteX2" y="connsiteY2"/>
              </a:cxn>
              <a:cxn ang="0">
                <a:pos x="connsiteX3" y="connsiteY3"/>
              </a:cxn>
            </a:cxnLst>
            <a:rect l="l" t="t" r="r" b="b"/>
            <a:pathLst>
              <a:path w="2050396" h="3721608">
                <a:moveTo>
                  <a:pt x="512599" y="0"/>
                </a:moveTo>
                <a:lnTo>
                  <a:pt x="2050396" y="0"/>
                </a:lnTo>
                <a:lnTo>
                  <a:pt x="1537797" y="3721608"/>
                </a:lnTo>
                <a:lnTo>
                  <a:pt x="0" y="3721608"/>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792539489"/>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182_Custom Layout">
    <p:spTree>
      <p:nvGrpSpPr>
        <p:cNvPr id="1" name=""/>
        <p:cNvGrpSpPr/>
        <p:nvPr/>
      </p:nvGrpSpPr>
      <p:grpSpPr>
        <a:xfrm>
          <a:off x="0" y="0"/>
          <a:ext cx="0" cy="0"/>
          <a:chOff x="0" y="0"/>
          <a:chExt cx="0" cy="0"/>
        </a:xfrm>
      </p:grpSpPr>
      <p:sp>
        <p:nvSpPr>
          <p:cNvPr id="15" name="Picture Placeholder 14"/>
          <p:cNvSpPr>
            <a:spLocks noGrp="1"/>
          </p:cNvSpPr>
          <p:nvPr>
            <p:ph type="pic" sz="quarter" idx="12"/>
          </p:nvPr>
        </p:nvSpPr>
        <p:spPr>
          <a:xfrm>
            <a:off x="6832052" y="0"/>
            <a:ext cx="2050396" cy="3721608"/>
          </a:xfrm>
          <a:custGeom>
            <a:avLst/>
            <a:gdLst>
              <a:gd name="connsiteX0" fmla="*/ 0 w 2050396"/>
              <a:gd name="connsiteY0" fmla="*/ 0 h 3721608"/>
              <a:gd name="connsiteX1" fmla="*/ 1537797 w 2050396"/>
              <a:gd name="connsiteY1" fmla="*/ 0 h 3721608"/>
              <a:gd name="connsiteX2" fmla="*/ 2050396 w 2050396"/>
              <a:gd name="connsiteY2" fmla="*/ 3721608 h 3721608"/>
              <a:gd name="connsiteX3" fmla="*/ 512599 w 2050396"/>
              <a:gd name="connsiteY3" fmla="*/ 3721608 h 3721608"/>
            </a:gdLst>
            <a:ahLst/>
            <a:cxnLst>
              <a:cxn ang="0">
                <a:pos x="connsiteX0" y="connsiteY0"/>
              </a:cxn>
              <a:cxn ang="0">
                <a:pos x="connsiteX1" y="connsiteY1"/>
              </a:cxn>
              <a:cxn ang="0">
                <a:pos x="connsiteX2" y="connsiteY2"/>
              </a:cxn>
              <a:cxn ang="0">
                <a:pos x="connsiteX3" y="connsiteY3"/>
              </a:cxn>
            </a:cxnLst>
            <a:rect l="l" t="t" r="r" b="b"/>
            <a:pathLst>
              <a:path w="2050396" h="3721608">
                <a:moveTo>
                  <a:pt x="0" y="0"/>
                </a:moveTo>
                <a:lnTo>
                  <a:pt x="1537797" y="0"/>
                </a:lnTo>
                <a:lnTo>
                  <a:pt x="2050396" y="3721608"/>
                </a:lnTo>
                <a:lnTo>
                  <a:pt x="512599" y="3721608"/>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14" name="Picture Placeholder 13"/>
          <p:cNvSpPr>
            <a:spLocks noGrp="1"/>
          </p:cNvSpPr>
          <p:nvPr>
            <p:ph type="pic" sz="quarter" idx="11"/>
          </p:nvPr>
        </p:nvSpPr>
        <p:spPr>
          <a:xfrm>
            <a:off x="4061874" y="3136392"/>
            <a:ext cx="2050396" cy="3721608"/>
          </a:xfrm>
          <a:custGeom>
            <a:avLst/>
            <a:gdLst>
              <a:gd name="connsiteX0" fmla="*/ 0 w 2050396"/>
              <a:gd name="connsiteY0" fmla="*/ 0 h 3721608"/>
              <a:gd name="connsiteX1" fmla="*/ 1537797 w 2050396"/>
              <a:gd name="connsiteY1" fmla="*/ 0 h 3721608"/>
              <a:gd name="connsiteX2" fmla="*/ 2050396 w 2050396"/>
              <a:gd name="connsiteY2" fmla="*/ 3721608 h 3721608"/>
              <a:gd name="connsiteX3" fmla="*/ 512599 w 2050396"/>
              <a:gd name="connsiteY3" fmla="*/ 3721608 h 3721608"/>
            </a:gdLst>
            <a:ahLst/>
            <a:cxnLst>
              <a:cxn ang="0">
                <a:pos x="connsiteX0" y="connsiteY0"/>
              </a:cxn>
              <a:cxn ang="0">
                <a:pos x="connsiteX1" y="connsiteY1"/>
              </a:cxn>
              <a:cxn ang="0">
                <a:pos x="connsiteX2" y="connsiteY2"/>
              </a:cxn>
              <a:cxn ang="0">
                <a:pos x="connsiteX3" y="connsiteY3"/>
              </a:cxn>
            </a:cxnLst>
            <a:rect l="l" t="t" r="r" b="b"/>
            <a:pathLst>
              <a:path w="2050396" h="3721608">
                <a:moveTo>
                  <a:pt x="0" y="0"/>
                </a:moveTo>
                <a:lnTo>
                  <a:pt x="1537797" y="0"/>
                </a:lnTo>
                <a:lnTo>
                  <a:pt x="2050396" y="3721608"/>
                </a:lnTo>
                <a:lnTo>
                  <a:pt x="512599" y="3721608"/>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16" name="Picture Placeholder 15"/>
          <p:cNvSpPr>
            <a:spLocks noGrp="1"/>
          </p:cNvSpPr>
          <p:nvPr>
            <p:ph type="pic" sz="quarter" idx="13"/>
          </p:nvPr>
        </p:nvSpPr>
        <p:spPr>
          <a:xfrm>
            <a:off x="9032132" y="3136392"/>
            <a:ext cx="2050396" cy="3721608"/>
          </a:xfrm>
          <a:custGeom>
            <a:avLst/>
            <a:gdLst>
              <a:gd name="connsiteX0" fmla="*/ 0 w 2050396"/>
              <a:gd name="connsiteY0" fmla="*/ 0 h 3721608"/>
              <a:gd name="connsiteX1" fmla="*/ 1537797 w 2050396"/>
              <a:gd name="connsiteY1" fmla="*/ 0 h 3721608"/>
              <a:gd name="connsiteX2" fmla="*/ 2050396 w 2050396"/>
              <a:gd name="connsiteY2" fmla="*/ 3721608 h 3721608"/>
              <a:gd name="connsiteX3" fmla="*/ 512599 w 2050396"/>
              <a:gd name="connsiteY3" fmla="*/ 3721608 h 3721608"/>
            </a:gdLst>
            <a:ahLst/>
            <a:cxnLst>
              <a:cxn ang="0">
                <a:pos x="connsiteX0" y="connsiteY0"/>
              </a:cxn>
              <a:cxn ang="0">
                <a:pos x="connsiteX1" y="connsiteY1"/>
              </a:cxn>
              <a:cxn ang="0">
                <a:pos x="connsiteX2" y="connsiteY2"/>
              </a:cxn>
              <a:cxn ang="0">
                <a:pos x="connsiteX3" y="connsiteY3"/>
              </a:cxn>
            </a:cxnLst>
            <a:rect l="l" t="t" r="r" b="b"/>
            <a:pathLst>
              <a:path w="2050396" h="3721608">
                <a:moveTo>
                  <a:pt x="0" y="0"/>
                </a:moveTo>
                <a:lnTo>
                  <a:pt x="1537797" y="0"/>
                </a:lnTo>
                <a:lnTo>
                  <a:pt x="2050396" y="3721608"/>
                </a:lnTo>
                <a:lnTo>
                  <a:pt x="512599" y="3721608"/>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13" name="Picture Placeholder 12"/>
          <p:cNvSpPr>
            <a:spLocks noGrp="1"/>
          </p:cNvSpPr>
          <p:nvPr>
            <p:ph type="pic" sz="quarter" idx="10"/>
          </p:nvPr>
        </p:nvSpPr>
        <p:spPr>
          <a:xfrm>
            <a:off x="1861794" y="0"/>
            <a:ext cx="2050396" cy="3721608"/>
          </a:xfrm>
          <a:custGeom>
            <a:avLst/>
            <a:gdLst>
              <a:gd name="connsiteX0" fmla="*/ 0 w 2050396"/>
              <a:gd name="connsiteY0" fmla="*/ 0 h 3721608"/>
              <a:gd name="connsiteX1" fmla="*/ 1537797 w 2050396"/>
              <a:gd name="connsiteY1" fmla="*/ 0 h 3721608"/>
              <a:gd name="connsiteX2" fmla="*/ 2050396 w 2050396"/>
              <a:gd name="connsiteY2" fmla="*/ 3721608 h 3721608"/>
              <a:gd name="connsiteX3" fmla="*/ 512599 w 2050396"/>
              <a:gd name="connsiteY3" fmla="*/ 3721608 h 3721608"/>
            </a:gdLst>
            <a:ahLst/>
            <a:cxnLst>
              <a:cxn ang="0">
                <a:pos x="connsiteX0" y="connsiteY0"/>
              </a:cxn>
              <a:cxn ang="0">
                <a:pos x="connsiteX1" y="connsiteY1"/>
              </a:cxn>
              <a:cxn ang="0">
                <a:pos x="connsiteX2" y="connsiteY2"/>
              </a:cxn>
              <a:cxn ang="0">
                <a:pos x="connsiteX3" y="connsiteY3"/>
              </a:cxn>
            </a:cxnLst>
            <a:rect l="l" t="t" r="r" b="b"/>
            <a:pathLst>
              <a:path w="2050396" h="3721608">
                <a:moveTo>
                  <a:pt x="0" y="0"/>
                </a:moveTo>
                <a:lnTo>
                  <a:pt x="1537797" y="0"/>
                </a:lnTo>
                <a:lnTo>
                  <a:pt x="2050396" y="3721608"/>
                </a:lnTo>
                <a:lnTo>
                  <a:pt x="512599" y="3721608"/>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355983141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62_Custom Layout">
    <p:spTree>
      <p:nvGrpSpPr>
        <p:cNvPr id="1" name=""/>
        <p:cNvGrpSpPr/>
        <p:nvPr/>
      </p:nvGrpSpPr>
      <p:grpSpPr>
        <a:xfrm>
          <a:off x="0" y="0"/>
          <a:ext cx="0" cy="0"/>
          <a:chOff x="0" y="0"/>
          <a:chExt cx="0" cy="0"/>
        </a:xfrm>
      </p:grpSpPr>
      <p:sp>
        <p:nvSpPr>
          <p:cNvPr id="4" name="Picture Placeholder 3"/>
          <p:cNvSpPr>
            <a:spLocks noGrp="1"/>
          </p:cNvSpPr>
          <p:nvPr>
            <p:ph type="pic" sz="quarter" idx="22"/>
          </p:nvPr>
        </p:nvSpPr>
        <p:spPr>
          <a:xfrm>
            <a:off x="1162601" y="1362077"/>
            <a:ext cx="5457334" cy="4133849"/>
          </a:xfrm>
          <a:custGeom>
            <a:avLst/>
            <a:gdLst>
              <a:gd name="connsiteX0" fmla="*/ 590259 w 5457334"/>
              <a:gd name="connsiteY0" fmla="*/ 2581613 h 4133849"/>
              <a:gd name="connsiteX1" fmla="*/ 3116727 w 5457334"/>
              <a:gd name="connsiteY1" fmla="*/ 3365936 h 4133849"/>
              <a:gd name="connsiteX2" fmla="*/ 3116727 w 5457334"/>
              <a:gd name="connsiteY2" fmla="*/ 4133849 h 4133849"/>
              <a:gd name="connsiteX3" fmla="*/ 590259 w 5457334"/>
              <a:gd name="connsiteY3" fmla="*/ 3349996 h 4133849"/>
              <a:gd name="connsiteX4" fmla="*/ 2054670 w 5457334"/>
              <a:gd name="connsiteY4" fmla="*/ 2228276 h 4133849"/>
              <a:gd name="connsiteX5" fmla="*/ 5457334 w 5457334"/>
              <a:gd name="connsiteY5" fmla="*/ 3282973 h 4133849"/>
              <a:gd name="connsiteX6" fmla="*/ 5457334 w 5457334"/>
              <a:gd name="connsiteY6" fmla="*/ 4050111 h 4133849"/>
              <a:gd name="connsiteX7" fmla="*/ 2054670 w 5457334"/>
              <a:gd name="connsiteY7" fmla="*/ 2995414 h 4133849"/>
              <a:gd name="connsiteX8" fmla="*/ 0 w 5457334"/>
              <a:gd name="connsiteY8" fmla="*/ 1589000 h 4133849"/>
              <a:gd name="connsiteX9" fmla="*/ 2019950 w 5457334"/>
              <a:gd name="connsiteY9" fmla="*/ 2216173 h 4133849"/>
              <a:gd name="connsiteX10" fmla="*/ 2019950 w 5457334"/>
              <a:gd name="connsiteY10" fmla="*/ 2983970 h 4133849"/>
              <a:gd name="connsiteX11" fmla="*/ 0 w 5457334"/>
              <a:gd name="connsiteY11" fmla="*/ 2356796 h 4133849"/>
              <a:gd name="connsiteX12" fmla="*/ 590259 w 5457334"/>
              <a:gd name="connsiteY12" fmla="*/ 968105 h 4133849"/>
              <a:gd name="connsiteX13" fmla="*/ 5236755 w 5457334"/>
              <a:gd name="connsiteY13" fmla="*/ 2410115 h 4133849"/>
              <a:gd name="connsiteX14" fmla="*/ 5236755 w 5457334"/>
              <a:gd name="connsiteY14" fmla="*/ 3177999 h 4133849"/>
              <a:gd name="connsiteX15" fmla="*/ 590259 w 5457334"/>
              <a:gd name="connsiteY15" fmla="*/ 1735989 h 4133849"/>
              <a:gd name="connsiteX16" fmla="*/ 330871 w 5457334"/>
              <a:gd name="connsiteY16" fmla="*/ 83740 h 4133849"/>
              <a:gd name="connsiteX17" fmla="*/ 4740447 w 5457334"/>
              <a:gd name="connsiteY17" fmla="*/ 1450720 h 4133849"/>
              <a:gd name="connsiteX18" fmla="*/ 4740447 w 5457334"/>
              <a:gd name="connsiteY18" fmla="*/ 2218065 h 4133849"/>
              <a:gd name="connsiteX19" fmla="*/ 330871 w 5457334"/>
              <a:gd name="connsiteY19" fmla="*/ 851085 h 4133849"/>
              <a:gd name="connsiteX20" fmla="*/ 2628589 w 5457334"/>
              <a:gd name="connsiteY20" fmla="*/ 0 h 4133849"/>
              <a:gd name="connsiteX21" fmla="*/ 5236755 w 5457334"/>
              <a:gd name="connsiteY21" fmla="*/ 808983 h 4133849"/>
              <a:gd name="connsiteX22" fmla="*/ 5236755 w 5457334"/>
              <a:gd name="connsiteY22" fmla="*/ 1576745 h 4133849"/>
              <a:gd name="connsiteX23" fmla="*/ 2628589 w 5457334"/>
              <a:gd name="connsiteY23" fmla="*/ 767292 h 4133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57334" h="4133849">
                <a:moveTo>
                  <a:pt x="590259" y="2581613"/>
                </a:moveTo>
                <a:lnTo>
                  <a:pt x="3116727" y="3365936"/>
                </a:lnTo>
                <a:lnTo>
                  <a:pt x="3116727" y="4133849"/>
                </a:lnTo>
                <a:lnTo>
                  <a:pt x="590259" y="3349996"/>
                </a:lnTo>
                <a:close/>
                <a:moveTo>
                  <a:pt x="2054670" y="2228276"/>
                </a:moveTo>
                <a:lnTo>
                  <a:pt x="5457334" y="3282973"/>
                </a:lnTo>
                <a:lnTo>
                  <a:pt x="5457334" y="4050111"/>
                </a:lnTo>
                <a:lnTo>
                  <a:pt x="2054670" y="2995414"/>
                </a:lnTo>
                <a:close/>
                <a:moveTo>
                  <a:pt x="0" y="1589000"/>
                </a:moveTo>
                <a:lnTo>
                  <a:pt x="2019950" y="2216173"/>
                </a:lnTo>
                <a:lnTo>
                  <a:pt x="2019950" y="2983970"/>
                </a:lnTo>
                <a:lnTo>
                  <a:pt x="0" y="2356796"/>
                </a:lnTo>
                <a:close/>
                <a:moveTo>
                  <a:pt x="590259" y="968105"/>
                </a:moveTo>
                <a:lnTo>
                  <a:pt x="5236755" y="2410115"/>
                </a:lnTo>
                <a:lnTo>
                  <a:pt x="5236755" y="3177999"/>
                </a:lnTo>
                <a:lnTo>
                  <a:pt x="590259" y="1735989"/>
                </a:lnTo>
                <a:close/>
                <a:moveTo>
                  <a:pt x="330871" y="83740"/>
                </a:moveTo>
                <a:lnTo>
                  <a:pt x="4740447" y="1450720"/>
                </a:lnTo>
                <a:lnTo>
                  <a:pt x="4740447" y="2218065"/>
                </a:lnTo>
                <a:lnTo>
                  <a:pt x="330871" y="851085"/>
                </a:lnTo>
                <a:close/>
                <a:moveTo>
                  <a:pt x="2628589" y="0"/>
                </a:moveTo>
                <a:lnTo>
                  <a:pt x="5236755" y="808983"/>
                </a:lnTo>
                <a:lnTo>
                  <a:pt x="5236755" y="1576745"/>
                </a:lnTo>
                <a:lnTo>
                  <a:pt x="2628589" y="767292"/>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145084720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74_Custom Layout">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0" y="0"/>
            <a:ext cx="6858000" cy="6858000"/>
          </a:xfrm>
          <a:custGeom>
            <a:avLst/>
            <a:gdLst>
              <a:gd name="connsiteX0" fmla="*/ 0 w 6858000"/>
              <a:gd name="connsiteY0" fmla="*/ 0 h 6858000"/>
              <a:gd name="connsiteX1" fmla="*/ 6858000 w 6858000"/>
              <a:gd name="connsiteY1" fmla="*/ 6858000 h 6858000"/>
              <a:gd name="connsiteX2" fmla="*/ 0 w 6858000"/>
              <a:gd name="connsiteY2" fmla="*/ 6858000 h 6858000"/>
            </a:gdLst>
            <a:ahLst/>
            <a:cxnLst>
              <a:cxn ang="0">
                <a:pos x="connsiteX0" y="connsiteY0"/>
              </a:cxn>
              <a:cxn ang="0">
                <a:pos x="connsiteX1" y="connsiteY1"/>
              </a:cxn>
              <a:cxn ang="0">
                <a:pos x="connsiteX2" y="connsiteY2"/>
              </a:cxn>
            </a:cxnLst>
            <a:rect l="l" t="t" r="r" b="b"/>
            <a:pathLst>
              <a:path w="6858000" h="6858000">
                <a:moveTo>
                  <a:pt x="0" y="0"/>
                </a:moveTo>
                <a:lnTo>
                  <a:pt x="6858000" y="6858000"/>
                </a:lnTo>
                <a:lnTo>
                  <a:pt x="0" y="6858000"/>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4062682283"/>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63_Custom Layout">
    <p:spTree>
      <p:nvGrpSpPr>
        <p:cNvPr id="1" name=""/>
        <p:cNvGrpSpPr/>
        <p:nvPr/>
      </p:nvGrpSpPr>
      <p:grpSpPr>
        <a:xfrm>
          <a:off x="0" y="0"/>
          <a:ext cx="0" cy="0"/>
          <a:chOff x="0" y="0"/>
          <a:chExt cx="0" cy="0"/>
        </a:xfrm>
      </p:grpSpPr>
      <p:sp>
        <p:nvSpPr>
          <p:cNvPr id="4" name="Picture Placeholder 3"/>
          <p:cNvSpPr>
            <a:spLocks noGrp="1"/>
          </p:cNvSpPr>
          <p:nvPr>
            <p:ph type="pic" sz="quarter" idx="22"/>
          </p:nvPr>
        </p:nvSpPr>
        <p:spPr>
          <a:xfrm>
            <a:off x="5346760" y="1362077"/>
            <a:ext cx="5457335" cy="4133849"/>
          </a:xfrm>
          <a:custGeom>
            <a:avLst/>
            <a:gdLst>
              <a:gd name="connsiteX0" fmla="*/ 4867077 w 5457335"/>
              <a:gd name="connsiteY0" fmla="*/ 2581613 h 4133849"/>
              <a:gd name="connsiteX1" fmla="*/ 4867077 w 5457335"/>
              <a:gd name="connsiteY1" fmla="*/ 3349996 h 4133849"/>
              <a:gd name="connsiteX2" fmla="*/ 2340608 w 5457335"/>
              <a:gd name="connsiteY2" fmla="*/ 4133849 h 4133849"/>
              <a:gd name="connsiteX3" fmla="*/ 2340608 w 5457335"/>
              <a:gd name="connsiteY3" fmla="*/ 3365936 h 4133849"/>
              <a:gd name="connsiteX4" fmla="*/ 3402664 w 5457335"/>
              <a:gd name="connsiteY4" fmla="*/ 2228276 h 4133849"/>
              <a:gd name="connsiteX5" fmla="*/ 3402664 w 5457335"/>
              <a:gd name="connsiteY5" fmla="*/ 2995414 h 4133849"/>
              <a:gd name="connsiteX6" fmla="*/ 0 w 5457335"/>
              <a:gd name="connsiteY6" fmla="*/ 4050111 h 4133849"/>
              <a:gd name="connsiteX7" fmla="*/ 0 w 5457335"/>
              <a:gd name="connsiteY7" fmla="*/ 3282973 h 4133849"/>
              <a:gd name="connsiteX8" fmla="*/ 5457335 w 5457335"/>
              <a:gd name="connsiteY8" fmla="*/ 1588999 h 4133849"/>
              <a:gd name="connsiteX9" fmla="*/ 5457335 w 5457335"/>
              <a:gd name="connsiteY9" fmla="*/ 2356796 h 4133849"/>
              <a:gd name="connsiteX10" fmla="*/ 3437385 w 5457335"/>
              <a:gd name="connsiteY10" fmla="*/ 2983970 h 4133849"/>
              <a:gd name="connsiteX11" fmla="*/ 3437385 w 5457335"/>
              <a:gd name="connsiteY11" fmla="*/ 2216173 h 4133849"/>
              <a:gd name="connsiteX12" fmla="*/ 4867077 w 5457335"/>
              <a:gd name="connsiteY12" fmla="*/ 968105 h 4133849"/>
              <a:gd name="connsiteX13" fmla="*/ 4867077 w 5457335"/>
              <a:gd name="connsiteY13" fmla="*/ 1735989 h 4133849"/>
              <a:gd name="connsiteX14" fmla="*/ 220581 w 5457335"/>
              <a:gd name="connsiteY14" fmla="*/ 3177999 h 4133849"/>
              <a:gd name="connsiteX15" fmla="*/ 220581 w 5457335"/>
              <a:gd name="connsiteY15" fmla="*/ 2410115 h 4133849"/>
              <a:gd name="connsiteX16" fmla="*/ 5126463 w 5457335"/>
              <a:gd name="connsiteY16" fmla="*/ 83740 h 4133849"/>
              <a:gd name="connsiteX17" fmla="*/ 5126463 w 5457335"/>
              <a:gd name="connsiteY17" fmla="*/ 851085 h 4133849"/>
              <a:gd name="connsiteX18" fmla="*/ 718930 w 5457335"/>
              <a:gd name="connsiteY18" fmla="*/ 2218065 h 4133849"/>
              <a:gd name="connsiteX19" fmla="*/ 718930 w 5457335"/>
              <a:gd name="connsiteY19" fmla="*/ 1450720 h 4133849"/>
              <a:gd name="connsiteX20" fmla="*/ 2828746 w 5457335"/>
              <a:gd name="connsiteY20" fmla="*/ 0 h 4133849"/>
              <a:gd name="connsiteX21" fmla="*/ 2828746 w 5457335"/>
              <a:gd name="connsiteY21" fmla="*/ 767292 h 4133849"/>
              <a:gd name="connsiteX22" fmla="*/ 220581 w 5457335"/>
              <a:gd name="connsiteY22" fmla="*/ 1576745 h 4133849"/>
              <a:gd name="connsiteX23" fmla="*/ 220581 w 5457335"/>
              <a:gd name="connsiteY23" fmla="*/ 808983 h 4133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57335" h="4133849">
                <a:moveTo>
                  <a:pt x="4867077" y="2581613"/>
                </a:moveTo>
                <a:lnTo>
                  <a:pt x="4867077" y="3349996"/>
                </a:lnTo>
                <a:lnTo>
                  <a:pt x="2340608" y="4133849"/>
                </a:lnTo>
                <a:lnTo>
                  <a:pt x="2340608" y="3365936"/>
                </a:lnTo>
                <a:close/>
                <a:moveTo>
                  <a:pt x="3402664" y="2228276"/>
                </a:moveTo>
                <a:lnTo>
                  <a:pt x="3402664" y="2995414"/>
                </a:lnTo>
                <a:lnTo>
                  <a:pt x="0" y="4050111"/>
                </a:lnTo>
                <a:lnTo>
                  <a:pt x="0" y="3282973"/>
                </a:lnTo>
                <a:close/>
                <a:moveTo>
                  <a:pt x="5457335" y="1588999"/>
                </a:moveTo>
                <a:lnTo>
                  <a:pt x="5457335" y="2356796"/>
                </a:lnTo>
                <a:lnTo>
                  <a:pt x="3437385" y="2983970"/>
                </a:lnTo>
                <a:lnTo>
                  <a:pt x="3437385" y="2216173"/>
                </a:lnTo>
                <a:close/>
                <a:moveTo>
                  <a:pt x="4867077" y="968105"/>
                </a:moveTo>
                <a:lnTo>
                  <a:pt x="4867077" y="1735989"/>
                </a:lnTo>
                <a:lnTo>
                  <a:pt x="220581" y="3177999"/>
                </a:lnTo>
                <a:lnTo>
                  <a:pt x="220581" y="2410115"/>
                </a:lnTo>
                <a:close/>
                <a:moveTo>
                  <a:pt x="5126463" y="83740"/>
                </a:moveTo>
                <a:lnTo>
                  <a:pt x="5126463" y="851085"/>
                </a:lnTo>
                <a:lnTo>
                  <a:pt x="718930" y="2218065"/>
                </a:lnTo>
                <a:lnTo>
                  <a:pt x="718930" y="1450720"/>
                </a:lnTo>
                <a:close/>
                <a:moveTo>
                  <a:pt x="2828746" y="0"/>
                </a:moveTo>
                <a:lnTo>
                  <a:pt x="2828746" y="767292"/>
                </a:lnTo>
                <a:lnTo>
                  <a:pt x="220581" y="1576745"/>
                </a:lnTo>
                <a:lnTo>
                  <a:pt x="220581" y="808983"/>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224183718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264_Custom Layout">
    <p:spTree>
      <p:nvGrpSpPr>
        <p:cNvPr id="1" name=""/>
        <p:cNvGrpSpPr/>
        <p:nvPr/>
      </p:nvGrpSpPr>
      <p:grpSpPr>
        <a:xfrm>
          <a:off x="0" y="0"/>
          <a:ext cx="0" cy="0"/>
          <a:chOff x="0" y="0"/>
          <a:chExt cx="0" cy="0"/>
        </a:xfrm>
      </p:grpSpPr>
      <p:sp>
        <p:nvSpPr>
          <p:cNvPr id="8" name="Picture Placeholder 7"/>
          <p:cNvSpPr>
            <a:spLocks noGrp="1"/>
          </p:cNvSpPr>
          <p:nvPr>
            <p:ph type="pic" sz="quarter" idx="22"/>
          </p:nvPr>
        </p:nvSpPr>
        <p:spPr>
          <a:xfrm>
            <a:off x="0" y="1"/>
            <a:ext cx="6118226" cy="6205151"/>
          </a:xfrm>
          <a:custGeom>
            <a:avLst/>
            <a:gdLst>
              <a:gd name="connsiteX0" fmla="*/ 1162504 w 6118226"/>
              <a:gd name="connsiteY0" fmla="*/ 3611176 h 6205151"/>
              <a:gd name="connsiteX1" fmla="*/ 5624967 w 6118226"/>
              <a:gd name="connsiteY1" fmla="*/ 5225740 h 6205151"/>
              <a:gd name="connsiteX2" fmla="*/ 5624967 w 6118226"/>
              <a:gd name="connsiteY2" fmla="*/ 6205151 h 6205151"/>
              <a:gd name="connsiteX3" fmla="*/ 1162504 w 6118226"/>
              <a:gd name="connsiteY3" fmla="*/ 4590588 h 6205151"/>
              <a:gd name="connsiteX4" fmla="*/ 0 w 6118226"/>
              <a:gd name="connsiteY4" fmla="*/ 726626 h 6205151"/>
              <a:gd name="connsiteX5" fmla="*/ 6118226 w 6118226"/>
              <a:gd name="connsiteY5" fmla="*/ 2939607 h 6205151"/>
              <a:gd name="connsiteX6" fmla="*/ 6118226 w 6118226"/>
              <a:gd name="connsiteY6" fmla="*/ 5345238 h 6205151"/>
              <a:gd name="connsiteX7" fmla="*/ 0 w 6118226"/>
              <a:gd name="connsiteY7" fmla="*/ 3132675 h 6205151"/>
              <a:gd name="connsiteX8" fmla="*/ 0 w 6118226"/>
              <a:gd name="connsiteY8" fmla="*/ 0 h 6205151"/>
              <a:gd name="connsiteX9" fmla="*/ 745479 w 6118226"/>
              <a:gd name="connsiteY9" fmla="*/ 0 h 6205151"/>
              <a:gd name="connsiteX10" fmla="*/ 5348288 w 6118226"/>
              <a:gd name="connsiteY10" fmla="*/ 1664647 h 6205151"/>
              <a:gd name="connsiteX11" fmla="*/ 5348288 w 6118226"/>
              <a:gd name="connsiteY11" fmla="*/ 2590800 h 6205151"/>
              <a:gd name="connsiteX12" fmla="*/ 0 w 6118226"/>
              <a:gd name="connsiteY12" fmla="*/ 656544 h 6205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118226" h="6205151">
                <a:moveTo>
                  <a:pt x="1162504" y="3611176"/>
                </a:moveTo>
                <a:lnTo>
                  <a:pt x="5624967" y="5225740"/>
                </a:lnTo>
                <a:lnTo>
                  <a:pt x="5624967" y="6205151"/>
                </a:lnTo>
                <a:lnTo>
                  <a:pt x="1162504" y="4590588"/>
                </a:lnTo>
                <a:close/>
                <a:moveTo>
                  <a:pt x="0" y="726626"/>
                </a:moveTo>
                <a:lnTo>
                  <a:pt x="6118226" y="2939607"/>
                </a:lnTo>
                <a:lnTo>
                  <a:pt x="6118226" y="5345238"/>
                </a:lnTo>
                <a:lnTo>
                  <a:pt x="0" y="3132675"/>
                </a:lnTo>
                <a:close/>
                <a:moveTo>
                  <a:pt x="0" y="0"/>
                </a:moveTo>
                <a:lnTo>
                  <a:pt x="745479" y="0"/>
                </a:lnTo>
                <a:lnTo>
                  <a:pt x="5348288" y="1664647"/>
                </a:lnTo>
                <a:lnTo>
                  <a:pt x="5348288" y="2590800"/>
                </a:lnTo>
                <a:lnTo>
                  <a:pt x="0" y="656544"/>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1152872000"/>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270_Custom Layout">
    <p:spTree>
      <p:nvGrpSpPr>
        <p:cNvPr id="1" name=""/>
        <p:cNvGrpSpPr/>
        <p:nvPr/>
      </p:nvGrpSpPr>
      <p:grpSpPr>
        <a:xfrm>
          <a:off x="0" y="0"/>
          <a:ext cx="0" cy="0"/>
          <a:chOff x="0" y="0"/>
          <a:chExt cx="0" cy="0"/>
        </a:xfrm>
      </p:grpSpPr>
      <p:sp>
        <p:nvSpPr>
          <p:cNvPr id="8" name="Picture Placeholder 7"/>
          <p:cNvSpPr>
            <a:spLocks noGrp="1"/>
          </p:cNvSpPr>
          <p:nvPr>
            <p:ph type="pic" sz="quarter" idx="22"/>
          </p:nvPr>
        </p:nvSpPr>
        <p:spPr>
          <a:xfrm>
            <a:off x="6073774" y="1"/>
            <a:ext cx="6118226" cy="6205151"/>
          </a:xfrm>
          <a:custGeom>
            <a:avLst/>
            <a:gdLst>
              <a:gd name="connsiteX0" fmla="*/ 4955722 w 6118226"/>
              <a:gd name="connsiteY0" fmla="*/ 3611176 h 6205151"/>
              <a:gd name="connsiteX1" fmla="*/ 4955722 w 6118226"/>
              <a:gd name="connsiteY1" fmla="*/ 4590588 h 6205151"/>
              <a:gd name="connsiteX2" fmla="*/ 493259 w 6118226"/>
              <a:gd name="connsiteY2" fmla="*/ 6205151 h 6205151"/>
              <a:gd name="connsiteX3" fmla="*/ 493259 w 6118226"/>
              <a:gd name="connsiteY3" fmla="*/ 5225740 h 6205151"/>
              <a:gd name="connsiteX4" fmla="*/ 6118226 w 6118226"/>
              <a:gd name="connsiteY4" fmla="*/ 726626 h 6205151"/>
              <a:gd name="connsiteX5" fmla="*/ 6118226 w 6118226"/>
              <a:gd name="connsiteY5" fmla="*/ 3132675 h 6205151"/>
              <a:gd name="connsiteX6" fmla="*/ 0 w 6118226"/>
              <a:gd name="connsiteY6" fmla="*/ 5345238 h 6205151"/>
              <a:gd name="connsiteX7" fmla="*/ 0 w 6118226"/>
              <a:gd name="connsiteY7" fmla="*/ 2939607 h 6205151"/>
              <a:gd name="connsiteX8" fmla="*/ 5372747 w 6118226"/>
              <a:gd name="connsiteY8" fmla="*/ 0 h 6205151"/>
              <a:gd name="connsiteX9" fmla="*/ 6118226 w 6118226"/>
              <a:gd name="connsiteY9" fmla="*/ 0 h 6205151"/>
              <a:gd name="connsiteX10" fmla="*/ 6118226 w 6118226"/>
              <a:gd name="connsiteY10" fmla="*/ 656544 h 6205151"/>
              <a:gd name="connsiteX11" fmla="*/ 769938 w 6118226"/>
              <a:gd name="connsiteY11" fmla="*/ 2590800 h 6205151"/>
              <a:gd name="connsiteX12" fmla="*/ 769938 w 6118226"/>
              <a:gd name="connsiteY12" fmla="*/ 1664647 h 6205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118226" h="6205151">
                <a:moveTo>
                  <a:pt x="4955722" y="3611176"/>
                </a:moveTo>
                <a:lnTo>
                  <a:pt x="4955722" y="4590588"/>
                </a:lnTo>
                <a:lnTo>
                  <a:pt x="493259" y="6205151"/>
                </a:lnTo>
                <a:lnTo>
                  <a:pt x="493259" y="5225740"/>
                </a:lnTo>
                <a:close/>
                <a:moveTo>
                  <a:pt x="6118226" y="726626"/>
                </a:moveTo>
                <a:lnTo>
                  <a:pt x="6118226" y="3132675"/>
                </a:lnTo>
                <a:lnTo>
                  <a:pt x="0" y="5345238"/>
                </a:lnTo>
                <a:lnTo>
                  <a:pt x="0" y="2939607"/>
                </a:lnTo>
                <a:close/>
                <a:moveTo>
                  <a:pt x="5372747" y="0"/>
                </a:moveTo>
                <a:lnTo>
                  <a:pt x="6118226" y="0"/>
                </a:lnTo>
                <a:lnTo>
                  <a:pt x="6118226" y="656544"/>
                </a:lnTo>
                <a:lnTo>
                  <a:pt x="769938" y="2590800"/>
                </a:lnTo>
                <a:lnTo>
                  <a:pt x="769938" y="1664647"/>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222140553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96_Custom Layout">
    <p:spTree>
      <p:nvGrpSpPr>
        <p:cNvPr id="1" name=""/>
        <p:cNvGrpSpPr/>
        <p:nvPr/>
      </p:nvGrpSpPr>
      <p:grpSpPr>
        <a:xfrm>
          <a:off x="0" y="0"/>
          <a:ext cx="0" cy="0"/>
          <a:chOff x="0" y="0"/>
          <a:chExt cx="0" cy="0"/>
        </a:xfrm>
      </p:grpSpPr>
      <p:sp>
        <p:nvSpPr>
          <p:cNvPr id="22" name="Picture Placeholder 21"/>
          <p:cNvSpPr>
            <a:spLocks noGrp="1"/>
          </p:cNvSpPr>
          <p:nvPr>
            <p:ph type="pic" sz="quarter" idx="10"/>
          </p:nvPr>
        </p:nvSpPr>
        <p:spPr>
          <a:xfrm>
            <a:off x="0" y="0"/>
            <a:ext cx="5953124" cy="6858000"/>
          </a:xfrm>
          <a:custGeom>
            <a:avLst/>
            <a:gdLst>
              <a:gd name="connsiteX0" fmla="*/ 0 w 5953124"/>
              <a:gd name="connsiteY0" fmla="*/ 5477147 h 6858000"/>
              <a:gd name="connsiteX1" fmla="*/ 1189159 w 5953124"/>
              <a:gd name="connsiteY1" fmla="*/ 6858000 h 6858000"/>
              <a:gd name="connsiteX2" fmla="*/ 0 w 5953124"/>
              <a:gd name="connsiteY2" fmla="*/ 6858000 h 6858000"/>
              <a:gd name="connsiteX3" fmla="*/ 0 w 5953124"/>
              <a:gd name="connsiteY3" fmla="*/ 3944233 h 6858000"/>
              <a:gd name="connsiteX4" fmla="*/ 2508829 w 5953124"/>
              <a:gd name="connsiteY4" fmla="*/ 6858000 h 6858000"/>
              <a:gd name="connsiteX5" fmla="*/ 1273205 w 5953124"/>
              <a:gd name="connsiteY5" fmla="*/ 6858000 h 6858000"/>
              <a:gd name="connsiteX6" fmla="*/ 0 w 5953124"/>
              <a:gd name="connsiteY6" fmla="*/ 5379293 h 6858000"/>
              <a:gd name="connsiteX7" fmla="*/ 0 w 5953124"/>
              <a:gd name="connsiteY7" fmla="*/ 2405175 h 6858000"/>
              <a:gd name="connsiteX8" fmla="*/ 3834072 w 5953124"/>
              <a:gd name="connsiteY8" fmla="*/ 6858000 h 6858000"/>
              <a:gd name="connsiteX9" fmla="*/ 2598609 w 5953124"/>
              <a:gd name="connsiteY9" fmla="*/ 6858000 h 6858000"/>
              <a:gd name="connsiteX10" fmla="*/ 0 w 5953124"/>
              <a:gd name="connsiteY10" fmla="*/ 3840042 h 6858000"/>
              <a:gd name="connsiteX11" fmla="*/ 0 w 5953124"/>
              <a:gd name="connsiteY11" fmla="*/ 872022 h 6858000"/>
              <a:gd name="connsiteX12" fmla="*/ 3594100 w 5953124"/>
              <a:gd name="connsiteY12" fmla="*/ 5046663 h 6858000"/>
              <a:gd name="connsiteX13" fmla="*/ 2360331 w 5953124"/>
              <a:gd name="connsiteY13" fmla="*/ 5041927 h 6858000"/>
              <a:gd name="connsiteX14" fmla="*/ 0 w 5953124"/>
              <a:gd name="connsiteY14" fmla="*/ 2302707 h 6858000"/>
              <a:gd name="connsiteX15" fmla="*/ 1963917 w 5953124"/>
              <a:gd name="connsiteY15" fmla="*/ 0 h 6858000"/>
              <a:gd name="connsiteX16" fmla="*/ 3204609 w 5953124"/>
              <a:gd name="connsiteY16" fmla="*/ 0 h 6858000"/>
              <a:gd name="connsiteX17" fmla="*/ 5915024 w 5953124"/>
              <a:gd name="connsiteY17" fmla="*/ 3148013 h 6858000"/>
              <a:gd name="connsiteX18" fmla="*/ 4666233 w 5953124"/>
              <a:gd name="connsiteY18" fmla="*/ 3143277 h 6858000"/>
              <a:gd name="connsiteX19" fmla="*/ 659722 w 5953124"/>
              <a:gd name="connsiteY19" fmla="*/ 0 h 6858000"/>
              <a:gd name="connsiteX20" fmla="*/ 1889085 w 5953124"/>
              <a:gd name="connsiteY20" fmla="*/ 0 h 6858000"/>
              <a:gd name="connsiteX21" fmla="*/ 5953124 w 5953124"/>
              <a:gd name="connsiteY21" fmla="*/ 4719638 h 6858000"/>
              <a:gd name="connsiteX22" fmla="*/ 4727016 w 5953124"/>
              <a:gd name="connsiteY22" fmla="*/ 4714902 h 6858000"/>
              <a:gd name="connsiteX23" fmla="*/ 0 w 5953124"/>
              <a:gd name="connsiteY23" fmla="*/ 0 h 6858000"/>
              <a:gd name="connsiteX24" fmla="*/ 569340 w 5953124"/>
              <a:gd name="connsiteY24" fmla="*/ 0 h 6858000"/>
              <a:gd name="connsiteX25" fmla="*/ 5913436 w 5953124"/>
              <a:gd name="connsiteY25" fmla="*/ 6207286 h 6858000"/>
              <a:gd name="connsiteX26" fmla="*/ 4687490 w 5953124"/>
              <a:gd name="connsiteY26" fmla="*/ 6210300 h 6858000"/>
              <a:gd name="connsiteX27" fmla="*/ 0 w 5953124"/>
              <a:gd name="connsiteY27" fmla="*/ 76992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53124" h="6858000">
                <a:moveTo>
                  <a:pt x="0" y="5477147"/>
                </a:moveTo>
                <a:lnTo>
                  <a:pt x="1189159" y="6858000"/>
                </a:lnTo>
                <a:lnTo>
                  <a:pt x="0" y="6858000"/>
                </a:lnTo>
                <a:close/>
                <a:moveTo>
                  <a:pt x="0" y="3944233"/>
                </a:moveTo>
                <a:lnTo>
                  <a:pt x="2508829" y="6858000"/>
                </a:lnTo>
                <a:lnTo>
                  <a:pt x="1273205" y="6858000"/>
                </a:lnTo>
                <a:lnTo>
                  <a:pt x="0" y="5379293"/>
                </a:lnTo>
                <a:close/>
                <a:moveTo>
                  <a:pt x="0" y="2405175"/>
                </a:moveTo>
                <a:lnTo>
                  <a:pt x="3834072" y="6858000"/>
                </a:lnTo>
                <a:lnTo>
                  <a:pt x="2598609" y="6858000"/>
                </a:lnTo>
                <a:lnTo>
                  <a:pt x="0" y="3840042"/>
                </a:lnTo>
                <a:close/>
                <a:moveTo>
                  <a:pt x="0" y="872022"/>
                </a:moveTo>
                <a:lnTo>
                  <a:pt x="3594100" y="5046663"/>
                </a:lnTo>
                <a:lnTo>
                  <a:pt x="2360331" y="5041927"/>
                </a:lnTo>
                <a:lnTo>
                  <a:pt x="0" y="2302707"/>
                </a:lnTo>
                <a:close/>
                <a:moveTo>
                  <a:pt x="1963917" y="0"/>
                </a:moveTo>
                <a:lnTo>
                  <a:pt x="3204609" y="0"/>
                </a:lnTo>
                <a:lnTo>
                  <a:pt x="5915024" y="3148013"/>
                </a:lnTo>
                <a:lnTo>
                  <a:pt x="4666233" y="3143277"/>
                </a:lnTo>
                <a:close/>
                <a:moveTo>
                  <a:pt x="659722" y="0"/>
                </a:moveTo>
                <a:lnTo>
                  <a:pt x="1889085" y="0"/>
                </a:lnTo>
                <a:lnTo>
                  <a:pt x="5953124" y="4719638"/>
                </a:lnTo>
                <a:lnTo>
                  <a:pt x="4727016" y="4714902"/>
                </a:lnTo>
                <a:close/>
                <a:moveTo>
                  <a:pt x="0" y="0"/>
                </a:moveTo>
                <a:lnTo>
                  <a:pt x="569340" y="0"/>
                </a:lnTo>
                <a:lnTo>
                  <a:pt x="5913436" y="6207286"/>
                </a:lnTo>
                <a:lnTo>
                  <a:pt x="4687490" y="6210300"/>
                </a:lnTo>
                <a:lnTo>
                  <a:pt x="0" y="769921"/>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95465982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97_Custom Layout">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6238876" y="0"/>
            <a:ext cx="5953124" cy="6858000"/>
          </a:xfrm>
          <a:custGeom>
            <a:avLst/>
            <a:gdLst>
              <a:gd name="connsiteX0" fmla="*/ 5953124 w 5953124"/>
              <a:gd name="connsiteY0" fmla="*/ 5477147 h 6858000"/>
              <a:gd name="connsiteX1" fmla="*/ 5953124 w 5953124"/>
              <a:gd name="connsiteY1" fmla="*/ 6858000 h 6858000"/>
              <a:gd name="connsiteX2" fmla="*/ 4763965 w 5953124"/>
              <a:gd name="connsiteY2" fmla="*/ 6858000 h 6858000"/>
              <a:gd name="connsiteX3" fmla="*/ 5953124 w 5953124"/>
              <a:gd name="connsiteY3" fmla="*/ 3944233 h 6858000"/>
              <a:gd name="connsiteX4" fmla="*/ 5953124 w 5953124"/>
              <a:gd name="connsiteY4" fmla="*/ 5379293 h 6858000"/>
              <a:gd name="connsiteX5" fmla="*/ 4679919 w 5953124"/>
              <a:gd name="connsiteY5" fmla="*/ 6858000 h 6858000"/>
              <a:gd name="connsiteX6" fmla="*/ 3444295 w 5953124"/>
              <a:gd name="connsiteY6" fmla="*/ 6858000 h 6858000"/>
              <a:gd name="connsiteX7" fmla="*/ 5953124 w 5953124"/>
              <a:gd name="connsiteY7" fmla="*/ 2405175 h 6858000"/>
              <a:gd name="connsiteX8" fmla="*/ 5953124 w 5953124"/>
              <a:gd name="connsiteY8" fmla="*/ 3840042 h 6858000"/>
              <a:gd name="connsiteX9" fmla="*/ 3354515 w 5953124"/>
              <a:gd name="connsiteY9" fmla="*/ 6858000 h 6858000"/>
              <a:gd name="connsiteX10" fmla="*/ 2119052 w 5953124"/>
              <a:gd name="connsiteY10" fmla="*/ 6858000 h 6858000"/>
              <a:gd name="connsiteX11" fmla="*/ 5953124 w 5953124"/>
              <a:gd name="connsiteY11" fmla="*/ 872022 h 6858000"/>
              <a:gd name="connsiteX12" fmla="*/ 5953124 w 5953124"/>
              <a:gd name="connsiteY12" fmla="*/ 2302707 h 6858000"/>
              <a:gd name="connsiteX13" fmla="*/ 3592793 w 5953124"/>
              <a:gd name="connsiteY13" fmla="*/ 5041927 h 6858000"/>
              <a:gd name="connsiteX14" fmla="*/ 2359024 w 5953124"/>
              <a:gd name="connsiteY14" fmla="*/ 5046663 h 6858000"/>
              <a:gd name="connsiteX15" fmla="*/ 5383784 w 5953124"/>
              <a:gd name="connsiteY15" fmla="*/ 0 h 6858000"/>
              <a:gd name="connsiteX16" fmla="*/ 5953124 w 5953124"/>
              <a:gd name="connsiteY16" fmla="*/ 0 h 6858000"/>
              <a:gd name="connsiteX17" fmla="*/ 5953124 w 5953124"/>
              <a:gd name="connsiteY17" fmla="*/ 769921 h 6858000"/>
              <a:gd name="connsiteX18" fmla="*/ 1265634 w 5953124"/>
              <a:gd name="connsiteY18" fmla="*/ 6210300 h 6858000"/>
              <a:gd name="connsiteX19" fmla="*/ 39688 w 5953124"/>
              <a:gd name="connsiteY19" fmla="*/ 6207286 h 6858000"/>
              <a:gd name="connsiteX20" fmla="*/ 4064039 w 5953124"/>
              <a:gd name="connsiteY20" fmla="*/ 0 h 6858000"/>
              <a:gd name="connsiteX21" fmla="*/ 5293402 w 5953124"/>
              <a:gd name="connsiteY21" fmla="*/ 0 h 6858000"/>
              <a:gd name="connsiteX22" fmla="*/ 1226108 w 5953124"/>
              <a:gd name="connsiteY22" fmla="*/ 4714902 h 6858000"/>
              <a:gd name="connsiteX23" fmla="*/ 0 w 5953124"/>
              <a:gd name="connsiteY23" fmla="*/ 4719638 h 6858000"/>
              <a:gd name="connsiteX24" fmla="*/ 2748515 w 5953124"/>
              <a:gd name="connsiteY24" fmla="*/ 0 h 6858000"/>
              <a:gd name="connsiteX25" fmla="*/ 3989207 w 5953124"/>
              <a:gd name="connsiteY25" fmla="*/ 0 h 6858000"/>
              <a:gd name="connsiteX26" fmla="*/ 1286891 w 5953124"/>
              <a:gd name="connsiteY26" fmla="*/ 3143277 h 6858000"/>
              <a:gd name="connsiteX27" fmla="*/ 38100 w 5953124"/>
              <a:gd name="connsiteY27" fmla="*/ 314801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53124" h="6858000">
                <a:moveTo>
                  <a:pt x="5953124" y="5477147"/>
                </a:moveTo>
                <a:lnTo>
                  <a:pt x="5953124" y="6858000"/>
                </a:lnTo>
                <a:lnTo>
                  <a:pt x="4763965" y="6858000"/>
                </a:lnTo>
                <a:close/>
                <a:moveTo>
                  <a:pt x="5953124" y="3944233"/>
                </a:moveTo>
                <a:lnTo>
                  <a:pt x="5953124" y="5379293"/>
                </a:lnTo>
                <a:lnTo>
                  <a:pt x="4679919" y="6858000"/>
                </a:lnTo>
                <a:lnTo>
                  <a:pt x="3444295" y="6858000"/>
                </a:lnTo>
                <a:close/>
                <a:moveTo>
                  <a:pt x="5953124" y="2405175"/>
                </a:moveTo>
                <a:lnTo>
                  <a:pt x="5953124" y="3840042"/>
                </a:lnTo>
                <a:lnTo>
                  <a:pt x="3354515" y="6858000"/>
                </a:lnTo>
                <a:lnTo>
                  <a:pt x="2119052" y="6858000"/>
                </a:lnTo>
                <a:close/>
                <a:moveTo>
                  <a:pt x="5953124" y="872022"/>
                </a:moveTo>
                <a:lnTo>
                  <a:pt x="5953124" y="2302707"/>
                </a:lnTo>
                <a:lnTo>
                  <a:pt x="3592793" y="5041927"/>
                </a:lnTo>
                <a:lnTo>
                  <a:pt x="2359024" y="5046663"/>
                </a:lnTo>
                <a:close/>
                <a:moveTo>
                  <a:pt x="5383784" y="0"/>
                </a:moveTo>
                <a:lnTo>
                  <a:pt x="5953124" y="0"/>
                </a:lnTo>
                <a:lnTo>
                  <a:pt x="5953124" y="769921"/>
                </a:lnTo>
                <a:lnTo>
                  <a:pt x="1265634" y="6210300"/>
                </a:lnTo>
                <a:lnTo>
                  <a:pt x="39688" y="6207286"/>
                </a:lnTo>
                <a:close/>
                <a:moveTo>
                  <a:pt x="4064039" y="0"/>
                </a:moveTo>
                <a:lnTo>
                  <a:pt x="5293402" y="0"/>
                </a:lnTo>
                <a:lnTo>
                  <a:pt x="1226108" y="4714902"/>
                </a:lnTo>
                <a:lnTo>
                  <a:pt x="0" y="4719638"/>
                </a:lnTo>
                <a:close/>
                <a:moveTo>
                  <a:pt x="2748515" y="0"/>
                </a:moveTo>
                <a:lnTo>
                  <a:pt x="3989207" y="0"/>
                </a:lnTo>
                <a:lnTo>
                  <a:pt x="1286891" y="3143277"/>
                </a:lnTo>
                <a:lnTo>
                  <a:pt x="38100" y="3148013"/>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479735162"/>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20_Custom Layout">
    <p:spTree>
      <p:nvGrpSpPr>
        <p:cNvPr id="1" name=""/>
        <p:cNvGrpSpPr/>
        <p:nvPr/>
      </p:nvGrpSpPr>
      <p:grpSpPr>
        <a:xfrm>
          <a:off x="0" y="0"/>
          <a:ext cx="0" cy="0"/>
          <a:chOff x="0" y="0"/>
          <a:chExt cx="0" cy="0"/>
        </a:xfrm>
      </p:grpSpPr>
      <p:sp>
        <p:nvSpPr>
          <p:cNvPr id="8" name="Picture Placeholder 7"/>
          <p:cNvSpPr>
            <a:spLocks noGrp="1"/>
          </p:cNvSpPr>
          <p:nvPr>
            <p:ph type="pic" sz="quarter" idx="22"/>
          </p:nvPr>
        </p:nvSpPr>
        <p:spPr>
          <a:xfrm>
            <a:off x="1" y="-23749"/>
            <a:ext cx="5916323" cy="5519675"/>
          </a:xfrm>
          <a:custGeom>
            <a:avLst/>
            <a:gdLst>
              <a:gd name="connsiteX0" fmla="*/ 0 w 5916323"/>
              <a:gd name="connsiteY0" fmla="*/ 2950495 h 5519675"/>
              <a:gd name="connsiteX1" fmla="*/ 2581094 w 5916323"/>
              <a:gd name="connsiteY1" fmla="*/ 4537554 h 5519675"/>
              <a:gd name="connsiteX2" fmla="*/ 1970334 w 5916323"/>
              <a:gd name="connsiteY2" fmla="*/ 5519675 h 5519675"/>
              <a:gd name="connsiteX3" fmla="*/ 0 w 5916323"/>
              <a:gd name="connsiteY3" fmla="*/ 4308368 h 5519675"/>
              <a:gd name="connsiteX4" fmla="*/ 0 w 5916323"/>
              <a:gd name="connsiteY4" fmla="*/ 1537758 h 5519675"/>
              <a:gd name="connsiteX5" fmla="*/ 3909507 w 5916323"/>
              <a:gd name="connsiteY5" fmla="*/ 3937756 h 5519675"/>
              <a:gd name="connsiteX6" fmla="*/ 3297697 w 5916323"/>
              <a:gd name="connsiteY6" fmla="*/ 4919575 h 5519675"/>
              <a:gd name="connsiteX7" fmla="*/ 0 w 5916323"/>
              <a:gd name="connsiteY7" fmla="*/ 2894934 h 5519675"/>
              <a:gd name="connsiteX8" fmla="*/ 0 w 5916323"/>
              <a:gd name="connsiteY8" fmla="*/ 121897 h 5519675"/>
              <a:gd name="connsiteX9" fmla="*/ 5916323 w 5916323"/>
              <a:gd name="connsiteY9" fmla="*/ 3755840 h 5519675"/>
              <a:gd name="connsiteX10" fmla="*/ 5305312 w 5916323"/>
              <a:gd name="connsiteY10" fmla="*/ 4738296 h 5519675"/>
              <a:gd name="connsiteX11" fmla="*/ 0 w 5916323"/>
              <a:gd name="connsiteY11" fmla="*/ 1479238 h 5519675"/>
              <a:gd name="connsiteX12" fmla="*/ 2186674 w 5916323"/>
              <a:gd name="connsiteY12" fmla="*/ 0 h 5519675"/>
              <a:gd name="connsiteX13" fmla="*/ 4395939 w 5916323"/>
              <a:gd name="connsiteY13" fmla="*/ 0 h 5519675"/>
              <a:gd name="connsiteX14" fmla="*/ 5616564 w 5916323"/>
              <a:gd name="connsiteY14" fmla="*/ 750191 h 5519675"/>
              <a:gd name="connsiteX15" fmla="*/ 5005167 w 5916323"/>
              <a:gd name="connsiteY15" fmla="*/ 1731540 h 5519675"/>
              <a:gd name="connsiteX16" fmla="*/ 0 w 5916323"/>
              <a:gd name="connsiteY16" fmla="*/ 0 h 5519675"/>
              <a:gd name="connsiteX17" fmla="*/ 2100502 w 5916323"/>
              <a:gd name="connsiteY17" fmla="*/ 0 h 5519675"/>
              <a:gd name="connsiteX18" fmla="*/ 5644961 w 5916323"/>
              <a:gd name="connsiteY18" fmla="*/ 2177239 h 5519675"/>
              <a:gd name="connsiteX19" fmla="*/ 5033248 w 5916323"/>
              <a:gd name="connsiteY19" fmla="*/ 3159906 h 5519675"/>
              <a:gd name="connsiteX20" fmla="*/ 0 w 5916323"/>
              <a:gd name="connsiteY20" fmla="*/ 67523 h 5519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916323" h="5519675">
                <a:moveTo>
                  <a:pt x="0" y="2950495"/>
                </a:moveTo>
                <a:lnTo>
                  <a:pt x="2581094" y="4537554"/>
                </a:lnTo>
                <a:lnTo>
                  <a:pt x="1970334" y="5519675"/>
                </a:lnTo>
                <a:lnTo>
                  <a:pt x="0" y="4308368"/>
                </a:lnTo>
                <a:close/>
                <a:moveTo>
                  <a:pt x="0" y="1537758"/>
                </a:moveTo>
                <a:lnTo>
                  <a:pt x="3909507" y="3937756"/>
                </a:lnTo>
                <a:lnTo>
                  <a:pt x="3297697" y="4919575"/>
                </a:lnTo>
                <a:lnTo>
                  <a:pt x="0" y="2894934"/>
                </a:lnTo>
                <a:close/>
                <a:moveTo>
                  <a:pt x="0" y="121897"/>
                </a:moveTo>
                <a:lnTo>
                  <a:pt x="5916323" y="3755840"/>
                </a:lnTo>
                <a:lnTo>
                  <a:pt x="5305312" y="4738296"/>
                </a:lnTo>
                <a:lnTo>
                  <a:pt x="0" y="1479238"/>
                </a:lnTo>
                <a:close/>
                <a:moveTo>
                  <a:pt x="2186674" y="0"/>
                </a:moveTo>
                <a:lnTo>
                  <a:pt x="4395939" y="0"/>
                </a:lnTo>
                <a:lnTo>
                  <a:pt x="5616564" y="750191"/>
                </a:lnTo>
                <a:lnTo>
                  <a:pt x="5005167" y="1731540"/>
                </a:lnTo>
                <a:close/>
                <a:moveTo>
                  <a:pt x="0" y="0"/>
                </a:moveTo>
                <a:lnTo>
                  <a:pt x="2100502" y="0"/>
                </a:lnTo>
                <a:lnTo>
                  <a:pt x="5644961" y="2177239"/>
                </a:lnTo>
                <a:lnTo>
                  <a:pt x="5033248" y="3159906"/>
                </a:lnTo>
                <a:lnTo>
                  <a:pt x="0" y="67523"/>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2233114632"/>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19_Custom Layout">
    <p:spTree>
      <p:nvGrpSpPr>
        <p:cNvPr id="1" name=""/>
        <p:cNvGrpSpPr/>
        <p:nvPr/>
      </p:nvGrpSpPr>
      <p:grpSpPr>
        <a:xfrm>
          <a:off x="0" y="0"/>
          <a:ext cx="0" cy="0"/>
          <a:chOff x="0" y="0"/>
          <a:chExt cx="0" cy="0"/>
        </a:xfrm>
      </p:grpSpPr>
      <p:sp>
        <p:nvSpPr>
          <p:cNvPr id="9" name="Picture Placeholder 8"/>
          <p:cNvSpPr>
            <a:spLocks noGrp="1"/>
          </p:cNvSpPr>
          <p:nvPr>
            <p:ph type="pic" sz="quarter" idx="22"/>
          </p:nvPr>
        </p:nvSpPr>
        <p:spPr>
          <a:xfrm>
            <a:off x="6287554" y="1650"/>
            <a:ext cx="5916323" cy="5519677"/>
          </a:xfrm>
          <a:custGeom>
            <a:avLst/>
            <a:gdLst>
              <a:gd name="connsiteX0" fmla="*/ 5916321 w 5916323"/>
              <a:gd name="connsiteY0" fmla="*/ 2953621 h 5519677"/>
              <a:gd name="connsiteX1" fmla="*/ 5916321 w 5916323"/>
              <a:gd name="connsiteY1" fmla="*/ 4310181 h 5519677"/>
              <a:gd name="connsiteX2" fmla="*/ 3946538 w 5916323"/>
              <a:gd name="connsiteY2" fmla="*/ 5519677 h 5519677"/>
              <a:gd name="connsiteX3" fmla="*/ 3335227 w 5916323"/>
              <a:gd name="connsiteY3" fmla="*/ 4538306 h 5519677"/>
              <a:gd name="connsiteX4" fmla="*/ 5916323 w 5916323"/>
              <a:gd name="connsiteY4" fmla="*/ 1537758 h 5519677"/>
              <a:gd name="connsiteX5" fmla="*/ 5916323 w 5916323"/>
              <a:gd name="connsiteY5" fmla="*/ 2895224 h 5519677"/>
              <a:gd name="connsiteX6" fmla="*/ 2618513 w 5916323"/>
              <a:gd name="connsiteY6" fmla="*/ 4919575 h 5519677"/>
              <a:gd name="connsiteX7" fmla="*/ 2006817 w 5916323"/>
              <a:gd name="connsiteY7" fmla="*/ 3938266 h 5519677"/>
              <a:gd name="connsiteX8" fmla="*/ 5916323 w 5916323"/>
              <a:gd name="connsiteY8" fmla="*/ 121897 h 5519677"/>
              <a:gd name="connsiteX9" fmla="*/ 5916323 w 5916323"/>
              <a:gd name="connsiteY9" fmla="*/ 1479957 h 5519677"/>
              <a:gd name="connsiteX10" fmla="*/ 611659 w 5916323"/>
              <a:gd name="connsiteY10" fmla="*/ 4738296 h 5519677"/>
              <a:gd name="connsiteX11" fmla="*/ 0 w 5916323"/>
              <a:gd name="connsiteY11" fmla="*/ 3756557 h 5519677"/>
              <a:gd name="connsiteX12" fmla="*/ 3816272 w 5916323"/>
              <a:gd name="connsiteY12" fmla="*/ 0 h 5519677"/>
              <a:gd name="connsiteX13" fmla="*/ 5916321 w 5916323"/>
              <a:gd name="connsiteY13" fmla="*/ 0 h 5519677"/>
              <a:gd name="connsiteX14" fmla="*/ 5916321 w 5916323"/>
              <a:gd name="connsiteY14" fmla="*/ 66820 h 5519677"/>
              <a:gd name="connsiteX15" fmla="*/ 885887 w 5916323"/>
              <a:gd name="connsiteY15" fmla="*/ 3159906 h 5519677"/>
              <a:gd name="connsiteX16" fmla="*/ 274517 w 5916323"/>
              <a:gd name="connsiteY16" fmla="*/ 2177735 h 5519677"/>
              <a:gd name="connsiteX17" fmla="*/ 1520385 w 5916323"/>
              <a:gd name="connsiteY17" fmla="*/ 0 h 5519677"/>
              <a:gd name="connsiteX18" fmla="*/ 3729650 w 5916323"/>
              <a:gd name="connsiteY18" fmla="*/ 0 h 5519677"/>
              <a:gd name="connsiteX19" fmla="*/ 910433 w 5916323"/>
              <a:gd name="connsiteY19" fmla="*/ 1731540 h 5519677"/>
              <a:gd name="connsiteX20" fmla="*/ 299760 w 5916323"/>
              <a:gd name="connsiteY20" fmla="*/ 749472 h 551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916323" h="5519677">
                <a:moveTo>
                  <a:pt x="5916321" y="2953621"/>
                </a:moveTo>
                <a:lnTo>
                  <a:pt x="5916321" y="4310181"/>
                </a:lnTo>
                <a:lnTo>
                  <a:pt x="3946538" y="5519677"/>
                </a:lnTo>
                <a:lnTo>
                  <a:pt x="3335227" y="4538306"/>
                </a:lnTo>
                <a:close/>
                <a:moveTo>
                  <a:pt x="5916323" y="1537758"/>
                </a:moveTo>
                <a:lnTo>
                  <a:pt x="5916323" y="2895224"/>
                </a:lnTo>
                <a:lnTo>
                  <a:pt x="2618513" y="4919575"/>
                </a:lnTo>
                <a:lnTo>
                  <a:pt x="2006817" y="3938266"/>
                </a:lnTo>
                <a:close/>
                <a:moveTo>
                  <a:pt x="5916323" y="121897"/>
                </a:moveTo>
                <a:lnTo>
                  <a:pt x="5916323" y="1479957"/>
                </a:lnTo>
                <a:lnTo>
                  <a:pt x="611659" y="4738296"/>
                </a:lnTo>
                <a:lnTo>
                  <a:pt x="0" y="3756557"/>
                </a:lnTo>
                <a:close/>
                <a:moveTo>
                  <a:pt x="3816272" y="0"/>
                </a:moveTo>
                <a:lnTo>
                  <a:pt x="5916321" y="0"/>
                </a:lnTo>
                <a:lnTo>
                  <a:pt x="5916321" y="66820"/>
                </a:lnTo>
                <a:lnTo>
                  <a:pt x="885887" y="3159906"/>
                </a:lnTo>
                <a:lnTo>
                  <a:pt x="274517" y="2177735"/>
                </a:lnTo>
                <a:close/>
                <a:moveTo>
                  <a:pt x="1520385" y="0"/>
                </a:moveTo>
                <a:lnTo>
                  <a:pt x="3729650" y="0"/>
                </a:lnTo>
                <a:lnTo>
                  <a:pt x="910433" y="1731540"/>
                </a:lnTo>
                <a:lnTo>
                  <a:pt x="299760" y="749472"/>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140438128"/>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64_Custom Layout">
    <p:spTree>
      <p:nvGrpSpPr>
        <p:cNvPr id="1" name=""/>
        <p:cNvGrpSpPr/>
        <p:nvPr/>
      </p:nvGrpSpPr>
      <p:grpSpPr>
        <a:xfrm>
          <a:off x="0" y="0"/>
          <a:ext cx="0" cy="0"/>
          <a:chOff x="0" y="0"/>
          <a:chExt cx="0" cy="0"/>
        </a:xfrm>
      </p:grpSpPr>
      <p:sp>
        <p:nvSpPr>
          <p:cNvPr id="19" name="Picture Placeholder 18"/>
          <p:cNvSpPr>
            <a:spLocks noGrp="1"/>
          </p:cNvSpPr>
          <p:nvPr>
            <p:ph type="pic" sz="quarter" idx="22"/>
          </p:nvPr>
        </p:nvSpPr>
        <p:spPr>
          <a:xfrm>
            <a:off x="1" y="-812799"/>
            <a:ext cx="5108575" cy="8508999"/>
          </a:xfrm>
          <a:custGeom>
            <a:avLst/>
            <a:gdLst>
              <a:gd name="connsiteX0" fmla="*/ 5108575 w 5108575"/>
              <a:gd name="connsiteY0" fmla="*/ 6673849 h 8508999"/>
              <a:gd name="connsiteX1" fmla="*/ 5108575 w 5108575"/>
              <a:gd name="connsiteY1" fmla="*/ 7577435 h 8508999"/>
              <a:gd name="connsiteX2" fmla="*/ 0 w 5108575"/>
              <a:gd name="connsiteY2" fmla="*/ 8508999 h 8508999"/>
              <a:gd name="connsiteX3" fmla="*/ 0 w 5108575"/>
              <a:gd name="connsiteY3" fmla="*/ 7605413 h 8508999"/>
              <a:gd name="connsiteX4" fmla="*/ 5108575 w 5108575"/>
              <a:gd name="connsiteY4" fmla="*/ 5718174 h 8508999"/>
              <a:gd name="connsiteX5" fmla="*/ 5108575 w 5108575"/>
              <a:gd name="connsiteY5" fmla="*/ 6621228 h 8508999"/>
              <a:gd name="connsiteX6" fmla="*/ 0 w 5108575"/>
              <a:gd name="connsiteY6" fmla="*/ 7553324 h 8508999"/>
              <a:gd name="connsiteX7" fmla="*/ 0 w 5108575"/>
              <a:gd name="connsiteY7" fmla="*/ 6650616 h 8508999"/>
              <a:gd name="connsiteX8" fmla="*/ 5108575 w 5108575"/>
              <a:gd name="connsiteY8" fmla="*/ 4765674 h 8508999"/>
              <a:gd name="connsiteX9" fmla="*/ 5108575 w 5108575"/>
              <a:gd name="connsiteY9" fmla="*/ 5669941 h 8508999"/>
              <a:gd name="connsiteX10" fmla="*/ 0 w 5108575"/>
              <a:gd name="connsiteY10" fmla="*/ 6600824 h 8508999"/>
              <a:gd name="connsiteX11" fmla="*/ 0 w 5108575"/>
              <a:gd name="connsiteY11" fmla="*/ 5696557 h 8508999"/>
              <a:gd name="connsiteX12" fmla="*/ 5108575 w 5108575"/>
              <a:gd name="connsiteY12" fmla="*/ 3813174 h 8508999"/>
              <a:gd name="connsiteX13" fmla="*/ 5108575 w 5108575"/>
              <a:gd name="connsiteY13" fmla="*/ 4715447 h 8508999"/>
              <a:gd name="connsiteX14" fmla="*/ 0 w 5108575"/>
              <a:gd name="connsiteY14" fmla="*/ 5646737 h 8508999"/>
              <a:gd name="connsiteX15" fmla="*/ 0 w 5108575"/>
              <a:gd name="connsiteY15" fmla="*/ 4743082 h 8508999"/>
              <a:gd name="connsiteX16" fmla="*/ 5108575 w 5108575"/>
              <a:gd name="connsiteY16" fmla="*/ 2860675 h 8508999"/>
              <a:gd name="connsiteX17" fmla="*/ 5108575 w 5108575"/>
              <a:gd name="connsiteY17" fmla="*/ 3765112 h 8508999"/>
              <a:gd name="connsiteX18" fmla="*/ 0 w 5108575"/>
              <a:gd name="connsiteY18" fmla="*/ 4695824 h 8508999"/>
              <a:gd name="connsiteX19" fmla="*/ 0 w 5108575"/>
              <a:gd name="connsiteY19" fmla="*/ 3792770 h 8508999"/>
              <a:gd name="connsiteX20" fmla="*/ 5108575 w 5108575"/>
              <a:gd name="connsiteY20" fmla="*/ 1904999 h 8508999"/>
              <a:gd name="connsiteX21" fmla="*/ 5108575 w 5108575"/>
              <a:gd name="connsiteY21" fmla="*/ 2807708 h 8508999"/>
              <a:gd name="connsiteX22" fmla="*/ 0 w 5108575"/>
              <a:gd name="connsiteY22" fmla="*/ 3740149 h 8508999"/>
              <a:gd name="connsiteX23" fmla="*/ 0 w 5108575"/>
              <a:gd name="connsiteY23" fmla="*/ 2835713 h 8508999"/>
              <a:gd name="connsiteX24" fmla="*/ 5108575 w 5108575"/>
              <a:gd name="connsiteY24" fmla="*/ 952500 h 8508999"/>
              <a:gd name="connsiteX25" fmla="*/ 5108575 w 5108575"/>
              <a:gd name="connsiteY25" fmla="*/ 1853694 h 8508999"/>
              <a:gd name="connsiteX26" fmla="*/ 1 w 5108575"/>
              <a:gd name="connsiteY26" fmla="*/ 2782888 h 8508999"/>
              <a:gd name="connsiteX27" fmla="*/ 1 w 5108575"/>
              <a:gd name="connsiteY27" fmla="*/ 1881694 h 8508999"/>
              <a:gd name="connsiteX28" fmla="*/ 5108575 w 5108575"/>
              <a:gd name="connsiteY28" fmla="*/ 0 h 8508999"/>
              <a:gd name="connsiteX29" fmla="*/ 5108575 w 5108575"/>
              <a:gd name="connsiteY29" fmla="*/ 901369 h 8508999"/>
              <a:gd name="connsiteX30" fmla="*/ 1 w 5108575"/>
              <a:gd name="connsiteY30" fmla="*/ 1830388 h 8508999"/>
              <a:gd name="connsiteX31" fmla="*/ 1 w 5108575"/>
              <a:gd name="connsiteY31" fmla="*/ 929018 h 850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108575" h="8508999">
                <a:moveTo>
                  <a:pt x="5108575" y="6673849"/>
                </a:moveTo>
                <a:lnTo>
                  <a:pt x="5108575" y="7577435"/>
                </a:lnTo>
                <a:lnTo>
                  <a:pt x="0" y="8508999"/>
                </a:lnTo>
                <a:lnTo>
                  <a:pt x="0" y="7605413"/>
                </a:lnTo>
                <a:close/>
                <a:moveTo>
                  <a:pt x="5108575" y="5718174"/>
                </a:moveTo>
                <a:lnTo>
                  <a:pt x="5108575" y="6621228"/>
                </a:lnTo>
                <a:lnTo>
                  <a:pt x="0" y="7553324"/>
                </a:lnTo>
                <a:lnTo>
                  <a:pt x="0" y="6650616"/>
                </a:lnTo>
                <a:close/>
                <a:moveTo>
                  <a:pt x="5108575" y="4765674"/>
                </a:moveTo>
                <a:lnTo>
                  <a:pt x="5108575" y="5669941"/>
                </a:lnTo>
                <a:lnTo>
                  <a:pt x="0" y="6600824"/>
                </a:lnTo>
                <a:lnTo>
                  <a:pt x="0" y="5696557"/>
                </a:lnTo>
                <a:close/>
                <a:moveTo>
                  <a:pt x="5108575" y="3813174"/>
                </a:moveTo>
                <a:lnTo>
                  <a:pt x="5108575" y="4715447"/>
                </a:lnTo>
                <a:lnTo>
                  <a:pt x="0" y="5646737"/>
                </a:lnTo>
                <a:lnTo>
                  <a:pt x="0" y="4743082"/>
                </a:lnTo>
                <a:close/>
                <a:moveTo>
                  <a:pt x="5108575" y="2860675"/>
                </a:moveTo>
                <a:lnTo>
                  <a:pt x="5108575" y="3765112"/>
                </a:lnTo>
                <a:lnTo>
                  <a:pt x="0" y="4695824"/>
                </a:lnTo>
                <a:lnTo>
                  <a:pt x="0" y="3792770"/>
                </a:lnTo>
                <a:close/>
                <a:moveTo>
                  <a:pt x="5108575" y="1904999"/>
                </a:moveTo>
                <a:lnTo>
                  <a:pt x="5108575" y="2807708"/>
                </a:lnTo>
                <a:lnTo>
                  <a:pt x="0" y="3740149"/>
                </a:lnTo>
                <a:lnTo>
                  <a:pt x="0" y="2835713"/>
                </a:lnTo>
                <a:close/>
                <a:moveTo>
                  <a:pt x="5108575" y="952500"/>
                </a:moveTo>
                <a:lnTo>
                  <a:pt x="5108575" y="1853694"/>
                </a:lnTo>
                <a:lnTo>
                  <a:pt x="1" y="2782888"/>
                </a:lnTo>
                <a:lnTo>
                  <a:pt x="1" y="1881694"/>
                </a:lnTo>
                <a:close/>
                <a:moveTo>
                  <a:pt x="5108575" y="0"/>
                </a:moveTo>
                <a:lnTo>
                  <a:pt x="5108575" y="901369"/>
                </a:lnTo>
                <a:lnTo>
                  <a:pt x="1" y="1830388"/>
                </a:lnTo>
                <a:lnTo>
                  <a:pt x="1" y="929018"/>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919902879"/>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165_Custom Layout">
    <p:spTree>
      <p:nvGrpSpPr>
        <p:cNvPr id="1" name=""/>
        <p:cNvGrpSpPr/>
        <p:nvPr/>
      </p:nvGrpSpPr>
      <p:grpSpPr>
        <a:xfrm>
          <a:off x="0" y="0"/>
          <a:ext cx="0" cy="0"/>
          <a:chOff x="0" y="0"/>
          <a:chExt cx="0" cy="0"/>
        </a:xfrm>
      </p:grpSpPr>
      <p:sp>
        <p:nvSpPr>
          <p:cNvPr id="6" name="Picture Placeholder 5"/>
          <p:cNvSpPr>
            <a:spLocks noGrp="1"/>
          </p:cNvSpPr>
          <p:nvPr>
            <p:ph type="pic" sz="quarter" idx="23"/>
          </p:nvPr>
        </p:nvSpPr>
        <p:spPr>
          <a:xfrm>
            <a:off x="7095301" y="-836549"/>
            <a:ext cx="5108575" cy="8508999"/>
          </a:xfrm>
          <a:custGeom>
            <a:avLst/>
            <a:gdLst>
              <a:gd name="connsiteX0" fmla="*/ 0 w 5108575"/>
              <a:gd name="connsiteY0" fmla="*/ 6673849 h 8508999"/>
              <a:gd name="connsiteX1" fmla="*/ 5108575 w 5108575"/>
              <a:gd name="connsiteY1" fmla="*/ 7605413 h 8508999"/>
              <a:gd name="connsiteX2" fmla="*/ 5108575 w 5108575"/>
              <a:gd name="connsiteY2" fmla="*/ 8508999 h 8508999"/>
              <a:gd name="connsiteX3" fmla="*/ 0 w 5108575"/>
              <a:gd name="connsiteY3" fmla="*/ 7577435 h 8508999"/>
              <a:gd name="connsiteX4" fmla="*/ 0 w 5108575"/>
              <a:gd name="connsiteY4" fmla="*/ 5718174 h 8508999"/>
              <a:gd name="connsiteX5" fmla="*/ 5108575 w 5108575"/>
              <a:gd name="connsiteY5" fmla="*/ 6650616 h 8508999"/>
              <a:gd name="connsiteX6" fmla="*/ 5108575 w 5108575"/>
              <a:gd name="connsiteY6" fmla="*/ 7553324 h 8508999"/>
              <a:gd name="connsiteX7" fmla="*/ 0 w 5108575"/>
              <a:gd name="connsiteY7" fmla="*/ 6621228 h 8508999"/>
              <a:gd name="connsiteX8" fmla="*/ 0 w 5108575"/>
              <a:gd name="connsiteY8" fmla="*/ 4765674 h 8508999"/>
              <a:gd name="connsiteX9" fmla="*/ 5108575 w 5108575"/>
              <a:gd name="connsiteY9" fmla="*/ 5696557 h 8508999"/>
              <a:gd name="connsiteX10" fmla="*/ 5108575 w 5108575"/>
              <a:gd name="connsiteY10" fmla="*/ 6600824 h 8508999"/>
              <a:gd name="connsiteX11" fmla="*/ 0 w 5108575"/>
              <a:gd name="connsiteY11" fmla="*/ 5669941 h 8508999"/>
              <a:gd name="connsiteX12" fmla="*/ 0 w 5108575"/>
              <a:gd name="connsiteY12" fmla="*/ 3813174 h 8508999"/>
              <a:gd name="connsiteX13" fmla="*/ 5108575 w 5108575"/>
              <a:gd name="connsiteY13" fmla="*/ 4743082 h 8508999"/>
              <a:gd name="connsiteX14" fmla="*/ 5108575 w 5108575"/>
              <a:gd name="connsiteY14" fmla="*/ 5646737 h 8508999"/>
              <a:gd name="connsiteX15" fmla="*/ 0 w 5108575"/>
              <a:gd name="connsiteY15" fmla="*/ 4715447 h 8508999"/>
              <a:gd name="connsiteX16" fmla="*/ 0 w 5108575"/>
              <a:gd name="connsiteY16" fmla="*/ 2860675 h 8508999"/>
              <a:gd name="connsiteX17" fmla="*/ 5108575 w 5108575"/>
              <a:gd name="connsiteY17" fmla="*/ 3792770 h 8508999"/>
              <a:gd name="connsiteX18" fmla="*/ 5108575 w 5108575"/>
              <a:gd name="connsiteY18" fmla="*/ 4695824 h 8508999"/>
              <a:gd name="connsiteX19" fmla="*/ 0 w 5108575"/>
              <a:gd name="connsiteY19" fmla="*/ 3765112 h 8508999"/>
              <a:gd name="connsiteX20" fmla="*/ 0 w 5108575"/>
              <a:gd name="connsiteY20" fmla="*/ 1904999 h 8508999"/>
              <a:gd name="connsiteX21" fmla="*/ 5108575 w 5108575"/>
              <a:gd name="connsiteY21" fmla="*/ 2835713 h 8508999"/>
              <a:gd name="connsiteX22" fmla="*/ 5108575 w 5108575"/>
              <a:gd name="connsiteY22" fmla="*/ 3740149 h 8508999"/>
              <a:gd name="connsiteX23" fmla="*/ 0 w 5108575"/>
              <a:gd name="connsiteY23" fmla="*/ 2807708 h 8508999"/>
              <a:gd name="connsiteX24" fmla="*/ 0 w 5108575"/>
              <a:gd name="connsiteY24" fmla="*/ 952500 h 8508999"/>
              <a:gd name="connsiteX25" fmla="*/ 5108574 w 5108575"/>
              <a:gd name="connsiteY25" fmla="*/ 1881694 h 8508999"/>
              <a:gd name="connsiteX26" fmla="*/ 5108574 w 5108575"/>
              <a:gd name="connsiteY26" fmla="*/ 2782888 h 8508999"/>
              <a:gd name="connsiteX27" fmla="*/ 0 w 5108575"/>
              <a:gd name="connsiteY27" fmla="*/ 1853694 h 8508999"/>
              <a:gd name="connsiteX28" fmla="*/ 0 w 5108575"/>
              <a:gd name="connsiteY28" fmla="*/ 0 h 8508999"/>
              <a:gd name="connsiteX29" fmla="*/ 5108574 w 5108575"/>
              <a:gd name="connsiteY29" fmla="*/ 929018 h 8508999"/>
              <a:gd name="connsiteX30" fmla="*/ 5108574 w 5108575"/>
              <a:gd name="connsiteY30" fmla="*/ 1830388 h 8508999"/>
              <a:gd name="connsiteX31" fmla="*/ 0 w 5108575"/>
              <a:gd name="connsiteY31" fmla="*/ 901369 h 850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108575" h="8508999">
                <a:moveTo>
                  <a:pt x="0" y="6673849"/>
                </a:moveTo>
                <a:lnTo>
                  <a:pt x="5108575" y="7605413"/>
                </a:lnTo>
                <a:lnTo>
                  <a:pt x="5108575" y="8508999"/>
                </a:lnTo>
                <a:lnTo>
                  <a:pt x="0" y="7577435"/>
                </a:lnTo>
                <a:close/>
                <a:moveTo>
                  <a:pt x="0" y="5718174"/>
                </a:moveTo>
                <a:lnTo>
                  <a:pt x="5108575" y="6650616"/>
                </a:lnTo>
                <a:lnTo>
                  <a:pt x="5108575" y="7553324"/>
                </a:lnTo>
                <a:lnTo>
                  <a:pt x="0" y="6621228"/>
                </a:lnTo>
                <a:close/>
                <a:moveTo>
                  <a:pt x="0" y="4765674"/>
                </a:moveTo>
                <a:lnTo>
                  <a:pt x="5108575" y="5696557"/>
                </a:lnTo>
                <a:lnTo>
                  <a:pt x="5108575" y="6600824"/>
                </a:lnTo>
                <a:lnTo>
                  <a:pt x="0" y="5669941"/>
                </a:lnTo>
                <a:close/>
                <a:moveTo>
                  <a:pt x="0" y="3813174"/>
                </a:moveTo>
                <a:lnTo>
                  <a:pt x="5108575" y="4743082"/>
                </a:lnTo>
                <a:lnTo>
                  <a:pt x="5108575" y="5646737"/>
                </a:lnTo>
                <a:lnTo>
                  <a:pt x="0" y="4715447"/>
                </a:lnTo>
                <a:close/>
                <a:moveTo>
                  <a:pt x="0" y="2860675"/>
                </a:moveTo>
                <a:lnTo>
                  <a:pt x="5108575" y="3792770"/>
                </a:lnTo>
                <a:lnTo>
                  <a:pt x="5108575" y="4695824"/>
                </a:lnTo>
                <a:lnTo>
                  <a:pt x="0" y="3765112"/>
                </a:lnTo>
                <a:close/>
                <a:moveTo>
                  <a:pt x="0" y="1904999"/>
                </a:moveTo>
                <a:lnTo>
                  <a:pt x="5108575" y="2835713"/>
                </a:lnTo>
                <a:lnTo>
                  <a:pt x="5108575" y="3740149"/>
                </a:lnTo>
                <a:lnTo>
                  <a:pt x="0" y="2807708"/>
                </a:lnTo>
                <a:close/>
                <a:moveTo>
                  <a:pt x="0" y="952500"/>
                </a:moveTo>
                <a:lnTo>
                  <a:pt x="5108574" y="1881694"/>
                </a:lnTo>
                <a:lnTo>
                  <a:pt x="5108574" y="2782888"/>
                </a:lnTo>
                <a:lnTo>
                  <a:pt x="0" y="1853694"/>
                </a:lnTo>
                <a:close/>
                <a:moveTo>
                  <a:pt x="0" y="0"/>
                </a:moveTo>
                <a:lnTo>
                  <a:pt x="5108574" y="929018"/>
                </a:lnTo>
                <a:lnTo>
                  <a:pt x="5108574" y="1830388"/>
                </a:lnTo>
                <a:lnTo>
                  <a:pt x="0" y="901369"/>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3402733070"/>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170_Custom Layout">
    <p:spTree>
      <p:nvGrpSpPr>
        <p:cNvPr id="1" name=""/>
        <p:cNvGrpSpPr/>
        <p:nvPr/>
      </p:nvGrpSpPr>
      <p:grpSpPr>
        <a:xfrm>
          <a:off x="0" y="0"/>
          <a:ext cx="0" cy="0"/>
          <a:chOff x="0" y="0"/>
          <a:chExt cx="0" cy="0"/>
        </a:xfrm>
      </p:grpSpPr>
      <p:sp>
        <p:nvSpPr>
          <p:cNvPr id="6" name="Picture Placeholder 5"/>
          <p:cNvSpPr>
            <a:spLocks noGrp="1"/>
          </p:cNvSpPr>
          <p:nvPr>
            <p:ph type="pic" sz="quarter" idx="22"/>
          </p:nvPr>
        </p:nvSpPr>
        <p:spPr>
          <a:xfrm>
            <a:off x="2" y="88902"/>
            <a:ext cx="6172201" cy="6629401"/>
          </a:xfrm>
          <a:custGeom>
            <a:avLst/>
            <a:gdLst>
              <a:gd name="connsiteX0" fmla="*/ 0 w 6172201"/>
              <a:gd name="connsiteY0" fmla="*/ 5612525 h 6629401"/>
              <a:gd name="connsiteX1" fmla="*/ 5460563 w 6172201"/>
              <a:gd name="connsiteY1" fmla="*/ 5612525 h 6629401"/>
              <a:gd name="connsiteX2" fmla="*/ 5969001 w 6172201"/>
              <a:gd name="connsiteY2" fmla="*/ 6120963 h 6629401"/>
              <a:gd name="connsiteX3" fmla="*/ 5969000 w 6172201"/>
              <a:gd name="connsiteY3" fmla="*/ 6120963 h 6629401"/>
              <a:gd name="connsiteX4" fmla="*/ 5460562 w 6172201"/>
              <a:gd name="connsiteY4" fmla="*/ 6629401 h 6629401"/>
              <a:gd name="connsiteX5" fmla="*/ 0 w 6172201"/>
              <a:gd name="connsiteY5" fmla="*/ 6629400 h 6629401"/>
              <a:gd name="connsiteX6" fmla="*/ 0 w 6172201"/>
              <a:gd name="connsiteY6" fmla="*/ 4493173 h 6629401"/>
              <a:gd name="connsiteX7" fmla="*/ 4266763 w 6172201"/>
              <a:gd name="connsiteY7" fmla="*/ 4493173 h 6629401"/>
              <a:gd name="connsiteX8" fmla="*/ 4775201 w 6172201"/>
              <a:gd name="connsiteY8" fmla="*/ 5001611 h 6629401"/>
              <a:gd name="connsiteX9" fmla="*/ 4775200 w 6172201"/>
              <a:gd name="connsiteY9" fmla="*/ 5001611 h 6629401"/>
              <a:gd name="connsiteX10" fmla="*/ 4266762 w 6172201"/>
              <a:gd name="connsiteY10" fmla="*/ 5510049 h 6629401"/>
              <a:gd name="connsiteX11" fmla="*/ 0 w 6172201"/>
              <a:gd name="connsiteY11" fmla="*/ 5510049 h 6629401"/>
              <a:gd name="connsiteX12" fmla="*/ 0 w 6172201"/>
              <a:gd name="connsiteY12" fmla="*/ 3373821 h 6629401"/>
              <a:gd name="connsiteX13" fmla="*/ 3441263 w 6172201"/>
              <a:gd name="connsiteY13" fmla="*/ 3373821 h 6629401"/>
              <a:gd name="connsiteX14" fmla="*/ 3949701 w 6172201"/>
              <a:gd name="connsiteY14" fmla="*/ 3882259 h 6629401"/>
              <a:gd name="connsiteX15" fmla="*/ 3949700 w 6172201"/>
              <a:gd name="connsiteY15" fmla="*/ 3882259 h 6629401"/>
              <a:gd name="connsiteX16" fmla="*/ 3441262 w 6172201"/>
              <a:gd name="connsiteY16" fmla="*/ 4390697 h 6629401"/>
              <a:gd name="connsiteX17" fmla="*/ 0 w 6172201"/>
              <a:gd name="connsiteY17" fmla="*/ 4390697 h 6629401"/>
              <a:gd name="connsiteX18" fmla="*/ 0 w 6172201"/>
              <a:gd name="connsiteY18" fmla="*/ 2254468 h 6629401"/>
              <a:gd name="connsiteX19" fmla="*/ 5460563 w 6172201"/>
              <a:gd name="connsiteY19" fmla="*/ 2254468 h 6629401"/>
              <a:gd name="connsiteX20" fmla="*/ 5969001 w 6172201"/>
              <a:gd name="connsiteY20" fmla="*/ 2762906 h 6629401"/>
              <a:gd name="connsiteX21" fmla="*/ 5969000 w 6172201"/>
              <a:gd name="connsiteY21" fmla="*/ 2762906 h 6629401"/>
              <a:gd name="connsiteX22" fmla="*/ 5460562 w 6172201"/>
              <a:gd name="connsiteY22" fmla="*/ 3271344 h 6629401"/>
              <a:gd name="connsiteX23" fmla="*/ 0 w 6172201"/>
              <a:gd name="connsiteY23" fmla="*/ 3271344 h 6629401"/>
              <a:gd name="connsiteX24" fmla="*/ 0 w 6172201"/>
              <a:gd name="connsiteY24" fmla="*/ 1135117 h 6629401"/>
              <a:gd name="connsiteX25" fmla="*/ 4685863 w 6172201"/>
              <a:gd name="connsiteY25" fmla="*/ 1135117 h 6629401"/>
              <a:gd name="connsiteX26" fmla="*/ 5194301 w 6172201"/>
              <a:gd name="connsiteY26" fmla="*/ 1643555 h 6629401"/>
              <a:gd name="connsiteX27" fmla="*/ 5194300 w 6172201"/>
              <a:gd name="connsiteY27" fmla="*/ 1643555 h 6629401"/>
              <a:gd name="connsiteX28" fmla="*/ 4685862 w 6172201"/>
              <a:gd name="connsiteY28" fmla="*/ 2151993 h 6629401"/>
              <a:gd name="connsiteX29" fmla="*/ 0 w 6172201"/>
              <a:gd name="connsiteY29" fmla="*/ 2151993 h 6629401"/>
              <a:gd name="connsiteX30" fmla="*/ 0 w 6172201"/>
              <a:gd name="connsiteY30" fmla="*/ 0 h 6629401"/>
              <a:gd name="connsiteX31" fmla="*/ 5663763 w 6172201"/>
              <a:gd name="connsiteY31" fmla="*/ 0 h 6629401"/>
              <a:gd name="connsiteX32" fmla="*/ 6172201 w 6172201"/>
              <a:gd name="connsiteY32" fmla="*/ 508438 h 6629401"/>
              <a:gd name="connsiteX33" fmla="*/ 6172200 w 6172201"/>
              <a:gd name="connsiteY33" fmla="*/ 508438 h 6629401"/>
              <a:gd name="connsiteX34" fmla="*/ 5663762 w 6172201"/>
              <a:gd name="connsiteY34" fmla="*/ 1016876 h 6629401"/>
              <a:gd name="connsiteX35" fmla="*/ 0 w 6172201"/>
              <a:gd name="connsiteY35" fmla="*/ 1016875 h 6629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6172201" h="6629401">
                <a:moveTo>
                  <a:pt x="0" y="5612525"/>
                </a:moveTo>
                <a:lnTo>
                  <a:pt x="5460563" y="5612525"/>
                </a:lnTo>
                <a:cubicBezTo>
                  <a:pt x="5741366" y="5612525"/>
                  <a:pt x="5969001" y="5840160"/>
                  <a:pt x="5969001" y="6120963"/>
                </a:cubicBezTo>
                <a:lnTo>
                  <a:pt x="5969000" y="6120963"/>
                </a:lnTo>
                <a:cubicBezTo>
                  <a:pt x="5969000" y="6401766"/>
                  <a:pt x="5741365" y="6629401"/>
                  <a:pt x="5460562" y="6629401"/>
                </a:cubicBezTo>
                <a:lnTo>
                  <a:pt x="0" y="6629400"/>
                </a:lnTo>
                <a:close/>
                <a:moveTo>
                  <a:pt x="0" y="4493173"/>
                </a:moveTo>
                <a:lnTo>
                  <a:pt x="4266763" y="4493173"/>
                </a:lnTo>
                <a:cubicBezTo>
                  <a:pt x="4547566" y="4493173"/>
                  <a:pt x="4775201" y="4720808"/>
                  <a:pt x="4775201" y="5001611"/>
                </a:cubicBezTo>
                <a:lnTo>
                  <a:pt x="4775200" y="5001611"/>
                </a:lnTo>
                <a:cubicBezTo>
                  <a:pt x="4775200" y="5282414"/>
                  <a:pt x="4547565" y="5510049"/>
                  <a:pt x="4266762" y="5510049"/>
                </a:cubicBezTo>
                <a:lnTo>
                  <a:pt x="0" y="5510049"/>
                </a:lnTo>
                <a:close/>
                <a:moveTo>
                  <a:pt x="0" y="3373821"/>
                </a:moveTo>
                <a:lnTo>
                  <a:pt x="3441263" y="3373821"/>
                </a:lnTo>
                <a:cubicBezTo>
                  <a:pt x="3722066" y="3373821"/>
                  <a:pt x="3949701" y="3601456"/>
                  <a:pt x="3949701" y="3882259"/>
                </a:cubicBezTo>
                <a:lnTo>
                  <a:pt x="3949700" y="3882259"/>
                </a:lnTo>
                <a:cubicBezTo>
                  <a:pt x="3949700" y="4163062"/>
                  <a:pt x="3722065" y="4390697"/>
                  <a:pt x="3441262" y="4390697"/>
                </a:cubicBezTo>
                <a:lnTo>
                  <a:pt x="0" y="4390697"/>
                </a:lnTo>
                <a:close/>
                <a:moveTo>
                  <a:pt x="0" y="2254468"/>
                </a:moveTo>
                <a:lnTo>
                  <a:pt x="5460563" y="2254468"/>
                </a:lnTo>
                <a:cubicBezTo>
                  <a:pt x="5741366" y="2254468"/>
                  <a:pt x="5969001" y="2482103"/>
                  <a:pt x="5969001" y="2762906"/>
                </a:cubicBezTo>
                <a:lnTo>
                  <a:pt x="5969000" y="2762906"/>
                </a:lnTo>
                <a:cubicBezTo>
                  <a:pt x="5969000" y="3043709"/>
                  <a:pt x="5741365" y="3271344"/>
                  <a:pt x="5460562" y="3271344"/>
                </a:cubicBezTo>
                <a:lnTo>
                  <a:pt x="0" y="3271344"/>
                </a:lnTo>
                <a:close/>
                <a:moveTo>
                  <a:pt x="0" y="1135117"/>
                </a:moveTo>
                <a:lnTo>
                  <a:pt x="4685863" y="1135117"/>
                </a:lnTo>
                <a:cubicBezTo>
                  <a:pt x="4966666" y="1135117"/>
                  <a:pt x="5194301" y="1362752"/>
                  <a:pt x="5194301" y="1643555"/>
                </a:cubicBezTo>
                <a:lnTo>
                  <a:pt x="5194300" y="1643555"/>
                </a:lnTo>
                <a:cubicBezTo>
                  <a:pt x="5194300" y="1924358"/>
                  <a:pt x="4966665" y="2151993"/>
                  <a:pt x="4685862" y="2151993"/>
                </a:cubicBezTo>
                <a:lnTo>
                  <a:pt x="0" y="2151993"/>
                </a:lnTo>
                <a:close/>
                <a:moveTo>
                  <a:pt x="0" y="0"/>
                </a:moveTo>
                <a:lnTo>
                  <a:pt x="5663763" y="0"/>
                </a:lnTo>
                <a:cubicBezTo>
                  <a:pt x="5944566" y="0"/>
                  <a:pt x="6172201" y="227635"/>
                  <a:pt x="6172201" y="508438"/>
                </a:cubicBezTo>
                <a:lnTo>
                  <a:pt x="6172200" y="508438"/>
                </a:lnTo>
                <a:cubicBezTo>
                  <a:pt x="6172200" y="789241"/>
                  <a:pt x="5944565" y="1016876"/>
                  <a:pt x="5663762" y="1016876"/>
                </a:cubicBezTo>
                <a:lnTo>
                  <a:pt x="0" y="1016875"/>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365072335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80_Custom Layout">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6858000" cy="6858000"/>
          </a:xfrm>
          <a:custGeom>
            <a:avLst/>
            <a:gdLst>
              <a:gd name="connsiteX0" fmla="*/ 0 w 6858000"/>
              <a:gd name="connsiteY0" fmla="*/ 0 h 6858000"/>
              <a:gd name="connsiteX1" fmla="*/ 6858000 w 6858000"/>
              <a:gd name="connsiteY1" fmla="*/ 0 h 6858000"/>
              <a:gd name="connsiteX2" fmla="*/ 0 w 6858000"/>
              <a:gd name="connsiteY2" fmla="*/ 6858000 h 6858000"/>
            </a:gdLst>
            <a:ahLst/>
            <a:cxnLst>
              <a:cxn ang="0">
                <a:pos x="connsiteX0" y="connsiteY0"/>
              </a:cxn>
              <a:cxn ang="0">
                <a:pos x="connsiteX1" y="connsiteY1"/>
              </a:cxn>
              <a:cxn ang="0">
                <a:pos x="connsiteX2" y="connsiteY2"/>
              </a:cxn>
            </a:cxnLst>
            <a:rect l="l" t="t" r="r" b="b"/>
            <a:pathLst>
              <a:path w="6858000" h="6858000">
                <a:moveTo>
                  <a:pt x="0" y="0"/>
                </a:moveTo>
                <a:lnTo>
                  <a:pt x="6858000" y="0"/>
                </a:lnTo>
                <a:lnTo>
                  <a:pt x="0" y="6858000"/>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274391227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171_Custom Layout">
    <p:spTree>
      <p:nvGrpSpPr>
        <p:cNvPr id="1" name=""/>
        <p:cNvGrpSpPr/>
        <p:nvPr/>
      </p:nvGrpSpPr>
      <p:grpSpPr>
        <a:xfrm>
          <a:off x="0" y="0"/>
          <a:ext cx="0" cy="0"/>
          <a:chOff x="0" y="0"/>
          <a:chExt cx="0" cy="0"/>
        </a:xfrm>
      </p:grpSpPr>
      <p:sp>
        <p:nvSpPr>
          <p:cNvPr id="6" name="Picture Placeholder 5"/>
          <p:cNvSpPr>
            <a:spLocks noGrp="1"/>
          </p:cNvSpPr>
          <p:nvPr>
            <p:ph type="pic" sz="quarter" idx="22"/>
          </p:nvPr>
        </p:nvSpPr>
        <p:spPr>
          <a:xfrm>
            <a:off x="6007100" y="88902"/>
            <a:ext cx="6172201" cy="6629401"/>
          </a:xfrm>
          <a:custGeom>
            <a:avLst/>
            <a:gdLst>
              <a:gd name="connsiteX0" fmla="*/ 711638 w 6172201"/>
              <a:gd name="connsiteY0" fmla="*/ 5612525 h 6629401"/>
              <a:gd name="connsiteX1" fmla="*/ 6172201 w 6172201"/>
              <a:gd name="connsiteY1" fmla="*/ 5612525 h 6629401"/>
              <a:gd name="connsiteX2" fmla="*/ 6172201 w 6172201"/>
              <a:gd name="connsiteY2" fmla="*/ 6629400 h 6629401"/>
              <a:gd name="connsiteX3" fmla="*/ 711639 w 6172201"/>
              <a:gd name="connsiteY3" fmla="*/ 6629401 h 6629401"/>
              <a:gd name="connsiteX4" fmla="*/ 203201 w 6172201"/>
              <a:gd name="connsiteY4" fmla="*/ 6120963 h 6629401"/>
              <a:gd name="connsiteX5" fmla="*/ 203200 w 6172201"/>
              <a:gd name="connsiteY5" fmla="*/ 6120963 h 6629401"/>
              <a:gd name="connsiteX6" fmla="*/ 711638 w 6172201"/>
              <a:gd name="connsiteY6" fmla="*/ 5612525 h 6629401"/>
              <a:gd name="connsiteX7" fmla="*/ 1905438 w 6172201"/>
              <a:gd name="connsiteY7" fmla="*/ 4493173 h 6629401"/>
              <a:gd name="connsiteX8" fmla="*/ 6172201 w 6172201"/>
              <a:gd name="connsiteY8" fmla="*/ 4493173 h 6629401"/>
              <a:gd name="connsiteX9" fmla="*/ 6172201 w 6172201"/>
              <a:gd name="connsiteY9" fmla="*/ 5510049 h 6629401"/>
              <a:gd name="connsiteX10" fmla="*/ 1905439 w 6172201"/>
              <a:gd name="connsiteY10" fmla="*/ 5510049 h 6629401"/>
              <a:gd name="connsiteX11" fmla="*/ 1397001 w 6172201"/>
              <a:gd name="connsiteY11" fmla="*/ 5001611 h 6629401"/>
              <a:gd name="connsiteX12" fmla="*/ 1397000 w 6172201"/>
              <a:gd name="connsiteY12" fmla="*/ 5001611 h 6629401"/>
              <a:gd name="connsiteX13" fmla="*/ 1905438 w 6172201"/>
              <a:gd name="connsiteY13" fmla="*/ 4493173 h 6629401"/>
              <a:gd name="connsiteX14" fmla="*/ 2730938 w 6172201"/>
              <a:gd name="connsiteY14" fmla="*/ 3373821 h 6629401"/>
              <a:gd name="connsiteX15" fmla="*/ 6172201 w 6172201"/>
              <a:gd name="connsiteY15" fmla="*/ 3373821 h 6629401"/>
              <a:gd name="connsiteX16" fmla="*/ 6172201 w 6172201"/>
              <a:gd name="connsiteY16" fmla="*/ 4390697 h 6629401"/>
              <a:gd name="connsiteX17" fmla="*/ 2730939 w 6172201"/>
              <a:gd name="connsiteY17" fmla="*/ 4390697 h 6629401"/>
              <a:gd name="connsiteX18" fmla="*/ 2222501 w 6172201"/>
              <a:gd name="connsiteY18" fmla="*/ 3882259 h 6629401"/>
              <a:gd name="connsiteX19" fmla="*/ 2222500 w 6172201"/>
              <a:gd name="connsiteY19" fmla="*/ 3882259 h 6629401"/>
              <a:gd name="connsiteX20" fmla="*/ 2730938 w 6172201"/>
              <a:gd name="connsiteY20" fmla="*/ 3373821 h 6629401"/>
              <a:gd name="connsiteX21" fmla="*/ 711638 w 6172201"/>
              <a:gd name="connsiteY21" fmla="*/ 2254468 h 6629401"/>
              <a:gd name="connsiteX22" fmla="*/ 6172201 w 6172201"/>
              <a:gd name="connsiteY22" fmla="*/ 2254468 h 6629401"/>
              <a:gd name="connsiteX23" fmla="*/ 6172201 w 6172201"/>
              <a:gd name="connsiteY23" fmla="*/ 3271344 h 6629401"/>
              <a:gd name="connsiteX24" fmla="*/ 711639 w 6172201"/>
              <a:gd name="connsiteY24" fmla="*/ 3271344 h 6629401"/>
              <a:gd name="connsiteX25" fmla="*/ 203201 w 6172201"/>
              <a:gd name="connsiteY25" fmla="*/ 2762906 h 6629401"/>
              <a:gd name="connsiteX26" fmla="*/ 203200 w 6172201"/>
              <a:gd name="connsiteY26" fmla="*/ 2762906 h 6629401"/>
              <a:gd name="connsiteX27" fmla="*/ 711638 w 6172201"/>
              <a:gd name="connsiteY27" fmla="*/ 2254468 h 6629401"/>
              <a:gd name="connsiteX28" fmla="*/ 1486338 w 6172201"/>
              <a:gd name="connsiteY28" fmla="*/ 1135117 h 6629401"/>
              <a:gd name="connsiteX29" fmla="*/ 6172201 w 6172201"/>
              <a:gd name="connsiteY29" fmla="*/ 1135117 h 6629401"/>
              <a:gd name="connsiteX30" fmla="*/ 6172201 w 6172201"/>
              <a:gd name="connsiteY30" fmla="*/ 2151993 h 6629401"/>
              <a:gd name="connsiteX31" fmla="*/ 1486339 w 6172201"/>
              <a:gd name="connsiteY31" fmla="*/ 2151993 h 6629401"/>
              <a:gd name="connsiteX32" fmla="*/ 977901 w 6172201"/>
              <a:gd name="connsiteY32" fmla="*/ 1643555 h 6629401"/>
              <a:gd name="connsiteX33" fmla="*/ 977900 w 6172201"/>
              <a:gd name="connsiteY33" fmla="*/ 1643555 h 6629401"/>
              <a:gd name="connsiteX34" fmla="*/ 1486338 w 6172201"/>
              <a:gd name="connsiteY34" fmla="*/ 1135117 h 6629401"/>
              <a:gd name="connsiteX35" fmla="*/ 508438 w 6172201"/>
              <a:gd name="connsiteY35" fmla="*/ 0 h 6629401"/>
              <a:gd name="connsiteX36" fmla="*/ 6172201 w 6172201"/>
              <a:gd name="connsiteY36" fmla="*/ 0 h 6629401"/>
              <a:gd name="connsiteX37" fmla="*/ 6172201 w 6172201"/>
              <a:gd name="connsiteY37" fmla="*/ 1016875 h 6629401"/>
              <a:gd name="connsiteX38" fmla="*/ 508439 w 6172201"/>
              <a:gd name="connsiteY38" fmla="*/ 1016876 h 6629401"/>
              <a:gd name="connsiteX39" fmla="*/ 1 w 6172201"/>
              <a:gd name="connsiteY39" fmla="*/ 508438 h 6629401"/>
              <a:gd name="connsiteX40" fmla="*/ 0 w 6172201"/>
              <a:gd name="connsiteY40" fmla="*/ 508438 h 6629401"/>
              <a:gd name="connsiteX41" fmla="*/ 508438 w 6172201"/>
              <a:gd name="connsiteY41" fmla="*/ 0 h 6629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172201" h="6629401">
                <a:moveTo>
                  <a:pt x="711638" y="5612525"/>
                </a:moveTo>
                <a:lnTo>
                  <a:pt x="6172201" y="5612525"/>
                </a:lnTo>
                <a:lnTo>
                  <a:pt x="6172201" y="6629400"/>
                </a:lnTo>
                <a:lnTo>
                  <a:pt x="711639" y="6629401"/>
                </a:lnTo>
                <a:cubicBezTo>
                  <a:pt x="430836" y="6629401"/>
                  <a:pt x="203201" y="6401766"/>
                  <a:pt x="203201" y="6120963"/>
                </a:cubicBezTo>
                <a:lnTo>
                  <a:pt x="203200" y="6120963"/>
                </a:lnTo>
                <a:cubicBezTo>
                  <a:pt x="203200" y="5840160"/>
                  <a:pt x="430835" y="5612525"/>
                  <a:pt x="711638" y="5612525"/>
                </a:cubicBezTo>
                <a:close/>
                <a:moveTo>
                  <a:pt x="1905438" y="4493173"/>
                </a:moveTo>
                <a:lnTo>
                  <a:pt x="6172201" y="4493173"/>
                </a:lnTo>
                <a:lnTo>
                  <a:pt x="6172201" y="5510049"/>
                </a:lnTo>
                <a:lnTo>
                  <a:pt x="1905439" y="5510049"/>
                </a:lnTo>
                <a:cubicBezTo>
                  <a:pt x="1624636" y="5510049"/>
                  <a:pt x="1397001" y="5282414"/>
                  <a:pt x="1397001" y="5001611"/>
                </a:cubicBezTo>
                <a:lnTo>
                  <a:pt x="1397000" y="5001611"/>
                </a:lnTo>
                <a:cubicBezTo>
                  <a:pt x="1397000" y="4720808"/>
                  <a:pt x="1624635" y="4493173"/>
                  <a:pt x="1905438" y="4493173"/>
                </a:cubicBezTo>
                <a:close/>
                <a:moveTo>
                  <a:pt x="2730938" y="3373821"/>
                </a:moveTo>
                <a:lnTo>
                  <a:pt x="6172201" y="3373821"/>
                </a:lnTo>
                <a:lnTo>
                  <a:pt x="6172201" y="4390697"/>
                </a:lnTo>
                <a:lnTo>
                  <a:pt x="2730939" y="4390697"/>
                </a:lnTo>
                <a:cubicBezTo>
                  <a:pt x="2450136" y="4390697"/>
                  <a:pt x="2222501" y="4163062"/>
                  <a:pt x="2222501" y="3882259"/>
                </a:cubicBezTo>
                <a:lnTo>
                  <a:pt x="2222500" y="3882259"/>
                </a:lnTo>
                <a:cubicBezTo>
                  <a:pt x="2222500" y="3601456"/>
                  <a:pt x="2450135" y="3373821"/>
                  <a:pt x="2730938" y="3373821"/>
                </a:cubicBezTo>
                <a:close/>
                <a:moveTo>
                  <a:pt x="711638" y="2254468"/>
                </a:moveTo>
                <a:lnTo>
                  <a:pt x="6172201" y="2254468"/>
                </a:lnTo>
                <a:lnTo>
                  <a:pt x="6172201" y="3271344"/>
                </a:lnTo>
                <a:lnTo>
                  <a:pt x="711639" y="3271344"/>
                </a:lnTo>
                <a:cubicBezTo>
                  <a:pt x="430836" y="3271344"/>
                  <a:pt x="203201" y="3043709"/>
                  <a:pt x="203201" y="2762906"/>
                </a:cubicBezTo>
                <a:lnTo>
                  <a:pt x="203200" y="2762906"/>
                </a:lnTo>
                <a:cubicBezTo>
                  <a:pt x="203200" y="2482103"/>
                  <a:pt x="430835" y="2254468"/>
                  <a:pt x="711638" y="2254468"/>
                </a:cubicBezTo>
                <a:close/>
                <a:moveTo>
                  <a:pt x="1486338" y="1135117"/>
                </a:moveTo>
                <a:lnTo>
                  <a:pt x="6172201" y="1135117"/>
                </a:lnTo>
                <a:lnTo>
                  <a:pt x="6172201" y="2151993"/>
                </a:lnTo>
                <a:lnTo>
                  <a:pt x="1486339" y="2151993"/>
                </a:lnTo>
                <a:cubicBezTo>
                  <a:pt x="1205536" y="2151993"/>
                  <a:pt x="977901" y="1924358"/>
                  <a:pt x="977901" y="1643555"/>
                </a:cubicBezTo>
                <a:lnTo>
                  <a:pt x="977900" y="1643555"/>
                </a:lnTo>
                <a:cubicBezTo>
                  <a:pt x="977900" y="1362752"/>
                  <a:pt x="1205535" y="1135117"/>
                  <a:pt x="1486338" y="1135117"/>
                </a:cubicBezTo>
                <a:close/>
                <a:moveTo>
                  <a:pt x="508438" y="0"/>
                </a:moveTo>
                <a:lnTo>
                  <a:pt x="6172201" y="0"/>
                </a:lnTo>
                <a:lnTo>
                  <a:pt x="6172201" y="1016875"/>
                </a:lnTo>
                <a:lnTo>
                  <a:pt x="508439" y="1016876"/>
                </a:lnTo>
                <a:cubicBezTo>
                  <a:pt x="227636" y="1016876"/>
                  <a:pt x="1" y="789241"/>
                  <a:pt x="1" y="508438"/>
                </a:cubicBezTo>
                <a:lnTo>
                  <a:pt x="0" y="508438"/>
                </a:lnTo>
                <a:cubicBezTo>
                  <a:pt x="0" y="227635"/>
                  <a:pt x="227635" y="0"/>
                  <a:pt x="508438" y="0"/>
                </a:cubicBez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4216722422"/>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161_Custom Layout">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1068779" y="863930"/>
            <a:ext cx="5130140" cy="5130140"/>
          </a:xfrm>
          <a:custGeom>
            <a:avLst/>
            <a:gdLst>
              <a:gd name="connsiteX0" fmla="*/ 2565070 w 5130140"/>
              <a:gd name="connsiteY0" fmla="*/ 1492101 h 5130140"/>
              <a:gd name="connsiteX1" fmla="*/ 1492101 w 5130140"/>
              <a:gd name="connsiteY1" fmla="*/ 2565070 h 5130140"/>
              <a:gd name="connsiteX2" fmla="*/ 2565070 w 5130140"/>
              <a:gd name="connsiteY2" fmla="*/ 3638039 h 5130140"/>
              <a:gd name="connsiteX3" fmla="*/ 3638039 w 5130140"/>
              <a:gd name="connsiteY3" fmla="*/ 2565070 h 5130140"/>
              <a:gd name="connsiteX4" fmla="*/ 2565070 w 5130140"/>
              <a:gd name="connsiteY4" fmla="*/ 1492101 h 5130140"/>
              <a:gd name="connsiteX5" fmla="*/ 2565070 w 5130140"/>
              <a:gd name="connsiteY5" fmla="*/ 0 h 5130140"/>
              <a:gd name="connsiteX6" fmla="*/ 5130140 w 5130140"/>
              <a:gd name="connsiteY6" fmla="*/ 2565070 h 5130140"/>
              <a:gd name="connsiteX7" fmla="*/ 2565070 w 5130140"/>
              <a:gd name="connsiteY7" fmla="*/ 5130140 h 5130140"/>
              <a:gd name="connsiteX8" fmla="*/ 0 w 5130140"/>
              <a:gd name="connsiteY8" fmla="*/ 2565070 h 5130140"/>
              <a:gd name="connsiteX9" fmla="*/ 2565070 w 5130140"/>
              <a:gd name="connsiteY9" fmla="*/ 0 h 5130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30140" h="5130140">
                <a:moveTo>
                  <a:pt x="2565070" y="1492101"/>
                </a:moveTo>
                <a:cubicBezTo>
                  <a:pt x="1972486" y="1492101"/>
                  <a:pt x="1492101" y="1972486"/>
                  <a:pt x="1492101" y="2565070"/>
                </a:cubicBezTo>
                <a:cubicBezTo>
                  <a:pt x="1492101" y="3157654"/>
                  <a:pt x="1972486" y="3638039"/>
                  <a:pt x="2565070" y="3638039"/>
                </a:cubicBezTo>
                <a:cubicBezTo>
                  <a:pt x="3157654" y="3638039"/>
                  <a:pt x="3638039" y="3157654"/>
                  <a:pt x="3638039" y="2565070"/>
                </a:cubicBezTo>
                <a:cubicBezTo>
                  <a:pt x="3638039" y="1972486"/>
                  <a:pt x="3157654" y="1492101"/>
                  <a:pt x="2565070" y="1492101"/>
                </a:cubicBezTo>
                <a:close/>
                <a:moveTo>
                  <a:pt x="2565070" y="0"/>
                </a:moveTo>
                <a:cubicBezTo>
                  <a:pt x="3981719" y="0"/>
                  <a:pt x="5130140" y="1148421"/>
                  <a:pt x="5130140" y="2565070"/>
                </a:cubicBezTo>
                <a:cubicBezTo>
                  <a:pt x="5130140" y="3981719"/>
                  <a:pt x="3981719" y="5130140"/>
                  <a:pt x="2565070" y="5130140"/>
                </a:cubicBezTo>
                <a:cubicBezTo>
                  <a:pt x="1148421" y="5130140"/>
                  <a:pt x="0" y="3981719"/>
                  <a:pt x="0" y="2565070"/>
                </a:cubicBezTo>
                <a:cubicBezTo>
                  <a:pt x="0" y="1148421"/>
                  <a:pt x="1148421" y="0"/>
                  <a:pt x="2565070" y="0"/>
                </a:cubicBez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1566695840"/>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155_Custom Layout">
    <p:spTree>
      <p:nvGrpSpPr>
        <p:cNvPr id="1" name=""/>
        <p:cNvGrpSpPr/>
        <p:nvPr/>
      </p:nvGrpSpPr>
      <p:grpSpPr>
        <a:xfrm>
          <a:off x="0" y="0"/>
          <a:ext cx="0" cy="0"/>
          <a:chOff x="0" y="0"/>
          <a:chExt cx="0" cy="0"/>
        </a:xfrm>
      </p:grpSpPr>
      <p:sp>
        <p:nvSpPr>
          <p:cNvPr id="4" name="Picture Placeholder 3"/>
          <p:cNvSpPr>
            <a:spLocks noGrp="1"/>
          </p:cNvSpPr>
          <p:nvPr>
            <p:ph type="pic" sz="quarter" idx="22"/>
          </p:nvPr>
        </p:nvSpPr>
        <p:spPr>
          <a:xfrm>
            <a:off x="5644517" y="1193753"/>
            <a:ext cx="5185779" cy="4470497"/>
          </a:xfrm>
          <a:custGeom>
            <a:avLst/>
            <a:gdLst>
              <a:gd name="connsiteX0" fmla="*/ 1965219 w 5185779"/>
              <a:gd name="connsiteY0" fmla="*/ 1284231 h 4470497"/>
              <a:gd name="connsiteX1" fmla="*/ 1489710 w 5185779"/>
              <a:gd name="connsiteY1" fmla="*/ 2235248 h 4470497"/>
              <a:gd name="connsiteX2" fmla="*/ 1965219 w 5185779"/>
              <a:gd name="connsiteY2" fmla="*/ 3186265 h 4470497"/>
              <a:gd name="connsiteX3" fmla="*/ 3220560 w 5185779"/>
              <a:gd name="connsiteY3" fmla="*/ 3186265 h 4470497"/>
              <a:gd name="connsiteX4" fmla="*/ 3696068 w 5185779"/>
              <a:gd name="connsiteY4" fmla="*/ 2235248 h 4470497"/>
              <a:gd name="connsiteX5" fmla="*/ 3220560 w 5185779"/>
              <a:gd name="connsiteY5" fmla="*/ 1284231 h 4470497"/>
              <a:gd name="connsiteX6" fmla="*/ 1117625 w 5185779"/>
              <a:gd name="connsiteY6" fmla="*/ 0 h 4470497"/>
              <a:gd name="connsiteX7" fmla="*/ 4068154 w 5185779"/>
              <a:gd name="connsiteY7" fmla="*/ 0 h 4470497"/>
              <a:gd name="connsiteX8" fmla="*/ 5185779 w 5185779"/>
              <a:gd name="connsiteY8" fmla="*/ 2235249 h 4470497"/>
              <a:gd name="connsiteX9" fmla="*/ 4068154 w 5185779"/>
              <a:gd name="connsiteY9" fmla="*/ 4470497 h 4470497"/>
              <a:gd name="connsiteX10" fmla="*/ 1117625 w 5185779"/>
              <a:gd name="connsiteY10" fmla="*/ 4470497 h 4470497"/>
              <a:gd name="connsiteX11" fmla="*/ 0 w 5185779"/>
              <a:gd name="connsiteY11" fmla="*/ 2235249 h 447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85779" h="4470497">
                <a:moveTo>
                  <a:pt x="1965219" y="1284231"/>
                </a:moveTo>
                <a:lnTo>
                  <a:pt x="1489710" y="2235248"/>
                </a:lnTo>
                <a:lnTo>
                  <a:pt x="1965219" y="3186265"/>
                </a:lnTo>
                <a:lnTo>
                  <a:pt x="3220560" y="3186265"/>
                </a:lnTo>
                <a:lnTo>
                  <a:pt x="3696068" y="2235248"/>
                </a:lnTo>
                <a:lnTo>
                  <a:pt x="3220560" y="1284231"/>
                </a:lnTo>
                <a:close/>
                <a:moveTo>
                  <a:pt x="1117625" y="0"/>
                </a:moveTo>
                <a:lnTo>
                  <a:pt x="4068154" y="0"/>
                </a:lnTo>
                <a:lnTo>
                  <a:pt x="5185779" y="2235249"/>
                </a:lnTo>
                <a:lnTo>
                  <a:pt x="4068154" y="4470497"/>
                </a:lnTo>
                <a:lnTo>
                  <a:pt x="1117625" y="4470497"/>
                </a:lnTo>
                <a:lnTo>
                  <a:pt x="0" y="2235249"/>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2101174667"/>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153_Custom Layout">
    <p:spTree>
      <p:nvGrpSpPr>
        <p:cNvPr id="1" name=""/>
        <p:cNvGrpSpPr/>
        <p:nvPr/>
      </p:nvGrpSpPr>
      <p:grpSpPr>
        <a:xfrm>
          <a:off x="0" y="0"/>
          <a:ext cx="0" cy="0"/>
          <a:chOff x="0" y="0"/>
          <a:chExt cx="0" cy="0"/>
        </a:xfrm>
      </p:grpSpPr>
      <p:sp>
        <p:nvSpPr>
          <p:cNvPr id="4" name="Picture Placeholder 3"/>
          <p:cNvSpPr>
            <a:spLocks noGrp="1"/>
          </p:cNvSpPr>
          <p:nvPr>
            <p:ph type="pic" sz="quarter" idx="22"/>
          </p:nvPr>
        </p:nvSpPr>
        <p:spPr>
          <a:xfrm>
            <a:off x="1126392" y="917184"/>
            <a:ext cx="5050565" cy="5050565"/>
          </a:xfrm>
          <a:custGeom>
            <a:avLst/>
            <a:gdLst>
              <a:gd name="connsiteX0" fmla="*/ 2525282 w 5050565"/>
              <a:gd name="connsiteY0" fmla="*/ 1630189 h 5050565"/>
              <a:gd name="connsiteX1" fmla="*/ 1630189 w 5050565"/>
              <a:gd name="connsiteY1" fmla="*/ 2525283 h 5050565"/>
              <a:gd name="connsiteX2" fmla="*/ 2525282 w 5050565"/>
              <a:gd name="connsiteY2" fmla="*/ 3420376 h 5050565"/>
              <a:gd name="connsiteX3" fmla="*/ 3420376 w 5050565"/>
              <a:gd name="connsiteY3" fmla="*/ 2525283 h 5050565"/>
              <a:gd name="connsiteX4" fmla="*/ 2525282 w 5050565"/>
              <a:gd name="connsiteY4" fmla="*/ 0 h 5050565"/>
              <a:gd name="connsiteX5" fmla="*/ 5050565 w 5050565"/>
              <a:gd name="connsiteY5" fmla="*/ 2525283 h 5050565"/>
              <a:gd name="connsiteX6" fmla="*/ 2525282 w 5050565"/>
              <a:gd name="connsiteY6" fmla="*/ 5050565 h 5050565"/>
              <a:gd name="connsiteX7" fmla="*/ 0 w 5050565"/>
              <a:gd name="connsiteY7" fmla="*/ 2525283 h 5050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50565" h="5050565">
                <a:moveTo>
                  <a:pt x="2525282" y="1630189"/>
                </a:moveTo>
                <a:lnTo>
                  <a:pt x="1630189" y="2525283"/>
                </a:lnTo>
                <a:lnTo>
                  <a:pt x="2525282" y="3420376"/>
                </a:lnTo>
                <a:lnTo>
                  <a:pt x="3420376" y="2525283"/>
                </a:lnTo>
                <a:close/>
                <a:moveTo>
                  <a:pt x="2525282" y="0"/>
                </a:moveTo>
                <a:lnTo>
                  <a:pt x="5050565" y="2525283"/>
                </a:lnTo>
                <a:lnTo>
                  <a:pt x="2525282" y="5050565"/>
                </a:lnTo>
                <a:lnTo>
                  <a:pt x="0" y="2525283"/>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3816614635"/>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54_Custom Layout">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5915025" y="928690"/>
            <a:ext cx="4895850" cy="4895850"/>
          </a:xfrm>
          <a:custGeom>
            <a:avLst/>
            <a:gdLst>
              <a:gd name="connsiteX0" fmla="*/ 2195513 w 4391025"/>
              <a:gd name="connsiteY0" fmla="*/ 2258666 h 4391025"/>
              <a:gd name="connsiteX1" fmla="*/ 3261692 w 4391025"/>
              <a:gd name="connsiteY1" fmla="*/ 3324846 h 4391025"/>
              <a:gd name="connsiteX2" fmla="*/ 2195513 w 4391025"/>
              <a:gd name="connsiteY2" fmla="*/ 4391025 h 4391025"/>
              <a:gd name="connsiteX3" fmla="*/ 1129333 w 4391025"/>
              <a:gd name="connsiteY3" fmla="*/ 3324846 h 4391025"/>
              <a:gd name="connsiteX4" fmla="*/ 3324846 w 4391025"/>
              <a:gd name="connsiteY4" fmla="*/ 1129333 h 4391025"/>
              <a:gd name="connsiteX5" fmla="*/ 4391025 w 4391025"/>
              <a:gd name="connsiteY5" fmla="*/ 2195513 h 4391025"/>
              <a:gd name="connsiteX6" fmla="*/ 3324846 w 4391025"/>
              <a:gd name="connsiteY6" fmla="*/ 3261692 h 4391025"/>
              <a:gd name="connsiteX7" fmla="*/ 2258666 w 4391025"/>
              <a:gd name="connsiteY7" fmla="*/ 2195513 h 4391025"/>
              <a:gd name="connsiteX8" fmla="*/ 1066180 w 4391025"/>
              <a:gd name="connsiteY8" fmla="*/ 1129333 h 4391025"/>
              <a:gd name="connsiteX9" fmla="*/ 2132359 w 4391025"/>
              <a:gd name="connsiteY9" fmla="*/ 2195513 h 4391025"/>
              <a:gd name="connsiteX10" fmla="*/ 1066180 w 4391025"/>
              <a:gd name="connsiteY10" fmla="*/ 3261692 h 4391025"/>
              <a:gd name="connsiteX11" fmla="*/ 0 w 4391025"/>
              <a:gd name="connsiteY11" fmla="*/ 2195513 h 4391025"/>
              <a:gd name="connsiteX12" fmla="*/ 2195513 w 4391025"/>
              <a:gd name="connsiteY12" fmla="*/ 0 h 4391025"/>
              <a:gd name="connsiteX13" fmla="*/ 3261692 w 4391025"/>
              <a:gd name="connsiteY13" fmla="*/ 1066180 h 4391025"/>
              <a:gd name="connsiteX14" fmla="*/ 2195513 w 4391025"/>
              <a:gd name="connsiteY14" fmla="*/ 2132359 h 4391025"/>
              <a:gd name="connsiteX15" fmla="*/ 1129333 w 4391025"/>
              <a:gd name="connsiteY15" fmla="*/ 1066180 h 439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91025" h="4391025">
                <a:moveTo>
                  <a:pt x="2195513" y="2258666"/>
                </a:moveTo>
                <a:lnTo>
                  <a:pt x="3261692" y="3324846"/>
                </a:lnTo>
                <a:lnTo>
                  <a:pt x="2195513" y="4391025"/>
                </a:lnTo>
                <a:lnTo>
                  <a:pt x="1129333" y="3324846"/>
                </a:lnTo>
                <a:close/>
                <a:moveTo>
                  <a:pt x="3324846" y="1129333"/>
                </a:moveTo>
                <a:lnTo>
                  <a:pt x="4391025" y="2195513"/>
                </a:lnTo>
                <a:lnTo>
                  <a:pt x="3324846" y="3261692"/>
                </a:lnTo>
                <a:lnTo>
                  <a:pt x="2258666" y="2195513"/>
                </a:lnTo>
                <a:close/>
                <a:moveTo>
                  <a:pt x="1066180" y="1129333"/>
                </a:moveTo>
                <a:lnTo>
                  <a:pt x="2132359" y="2195513"/>
                </a:lnTo>
                <a:lnTo>
                  <a:pt x="1066180" y="3261692"/>
                </a:lnTo>
                <a:lnTo>
                  <a:pt x="0" y="2195513"/>
                </a:lnTo>
                <a:close/>
                <a:moveTo>
                  <a:pt x="2195513" y="0"/>
                </a:moveTo>
                <a:lnTo>
                  <a:pt x="3261692" y="1066180"/>
                </a:lnTo>
                <a:lnTo>
                  <a:pt x="2195513" y="2132359"/>
                </a:lnTo>
                <a:lnTo>
                  <a:pt x="1129333" y="1066180"/>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1581314698"/>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140_Custom Layout">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3640657" y="-1"/>
            <a:ext cx="4910684" cy="6858001"/>
          </a:xfrm>
          <a:custGeom>
            <a:avLst/>
            <a:gdLst>
              <a:gd name="connsiteX0" fmla="*/ 2508779 w 4910684"/>
              <a:gd name="connsiteY0" fmla="*/ 4165601 h 6858001"/>
              <a:gd name="connsiteX1" fmla="*/ 4910684 w 4910684"/>
              <a:gd name="connsiteY1" fmla="*/ 4165601 h 6858001"/>
              <a:gd name="connsiteX2" fmla="*/ 4910684 w 4910684"/>
              <a:gd name="connsiteY2" fmla="*/ 6858001 h 6858001"/>
              <a:gd name="connsiteX3" fmla="*/ 2508779 w 4910684"/>
              <a:gd name="connsiteY3" fmla="*/ 6858001 h 6858001"/>
              <a:gd name="connsiteX4" fmla="*/ 0 w 4910684"/>
              <a:gd name="connsiteY4" fmla="*/ 2311401 h 6858001"/>
              <a:gd name="connsiteX5" fmla="*/ 2401905 w 4910684"/>
              <a:gd name="connsiteY5" fmla="*/ 2311401 h 6858001"/>
              <a:gd name="connsiteX6" fmla="*/ 2401905 w 4910684"/>
              <a:gd name="connsiteY6" fmla="*/ 6858001 h 6858001"/>
              <a:gd name="connsiteX7" fmla="*/ 0 w 4910684"/>
              <a:gd name="connsiteY7" fmla="*/ 6858001 h 6858001"/>
              <a:gd name="connsiteX8" fmla="*/ 0 w 4910684"/>
              <a:gd name="connsiteY8" fmla="*/ 2 h 6858001"/>
              <a:gd name="connsiteX9" fmla="*/ 2401905 w 4910684"/>
              <a:gd name="connsiteY9" fmla="*/ 2 h 6858001"/>
              <a:gd name="connsiteX10" fmla="*/ 2401905 w 4910684"/>
              <a:gd name="connsiteY10" fmla="*/ 2208813 h 6858001"/>
              <a:gd name="connsiteX11" fmla="*/ 0 w 4910684"/>
              <a:gd name="connsiteY11" fmla="*/ 2208813 h 6858001"/>
              <a:gd name="connsiteX12" fmla="*/ 2508779 w 4910684"/>
              <a:gd name="connsiteY12" fmla="*/ 0 h 6858001"/>
              <a:gd name="connsiteX13" fmla="*/ 4910684 w 4910684"/>
              <a:gd name="connsiteY13" fmla="*/ 0 h 6858001"/>
              <a:gd name="connsiteX14" fmla="*/ 4910684 w 4910684"/>
              <a:gd name="connsiteY14" fmla="*/ 4073237 h 6858001"/>
              <a:gd name="connsiteX15" fmla="*/ 2508779 w 4910684"/>
              <a:gd name="connsiteY15" fmla="*/ 4073237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10684" h="6858001">
                <a:moveTo>
                  <a:pt x="2508779" y="4165601"/>
                </a:moveTo>
                <a:lnTo>
                  <a:pt x="4910684" y="4165601"/>
                </a:lnTo>
                <a:lnTo>
                  <a:pt x="4910684" y="6858001"/>
                </a:lnTo>
                <a:lnTo>
                  <a:pt x="2508779" y="6858001"/>
                </a:lnTo>
                <a:close/>
                <a:moveTo>
                  <a:pt x="0" y="2311401"/>
                </a:moveTo>
                <a:lnTo>
                  <a:pt x="2401905" y="2311401"/>
                </a:lnTo>
                <a:lnTo>
                  <a:pt x="2401905" y="6858001"/>
                </a:lnTo>
                <a:lnTo>
                  <a:pt x="0" y="6858001"/>
                </a:lnTo>
                <a:close/>
                <a:moveTo>
                  <a:pt x="0" y="2"/>
                </a:moveTo>
                <a:lnTo>
                  <a:pt x="2401905" y="2"/>
                </a:lnTo>
                <a:lnTo>
                  <a:pt x="2401905" y="2208813"/>
                </a:lnTo>
                <a:lnTo>
                  <a:pt x="0" y="2208813"/>
                </a:lnTo>
                <a:close/>
                <a:moveTo>
                  <a:pt x="2508779" y="0"/>
                </a:moveTo>
                <a:lnTo>
                  <a:pt x="4910684" y="0"/>
                </a:lnTo>
                <a:lnTo>
                  <a:pt x="4910684" y="4073237"/>
                </a:lnTo>
                <a:lnTo>
                  <a:pt x="2508779" y="4073237"/>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472139169"/>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65_Custom Layout">
    <p:spTree>
      <p:nvGrpSpPr>
        <p:cNvPr id="1" name=""/>
        <p:cNvGrpSpPr/>
        <p:nvPr/>
      </p:nvGrpSpPr>
      <p:grpSpPr>
        <a:xfrm>
          <a:off x="0" y="0"/>
          <a:ext cx="0" cy="0"/>
          <a:chOff x="0" y="0"/>
          <a:chExt cx="0" cy="0"/>
        </a:xfrm>
      </p:grpSpPr>
      <p:sp>
        <p:nvSpPr>
          <p:cNvPr id="14" name="Picture Placeholder 13"/>
          <p:cNvSpPr>
            <a:spLocks noGrp="1"/>
          </p:cNvSpPr>
          <p:nvPr>
            <p:ph type="pic" sz="quarter" idx="13"/>
          </p:nvPr>
        </p:nvSpPr>
        <p:spPr>
          <a:xfrm>
            <a:off x="924129" y="1303689"/>
            <a:ext cx="10369685" cy="2713834"/>
          </a:xfrm>
          <a:custGeom>
            <a:avLst/>
            <a:gdLst>
              <a:gd name="connsiteX0" fmla="*/ 8049984 w 10369685"/>
              <a:gd name="connsiteY0" fmla="*/ 0 h 2713834"/>
              <a:gd name="connsiteX1" fmla="*/ 10369685 w 10369685"/>
              <a:gd name="connsiteY1" fmla="*/ 0 h 2713834"/>
              <a:gd name="connsiteX2" fmla="*/ 9449681 w 10369685"/>
              <a:gd name="connsiteY2" fmla="*/ 2713834 h 2713834"/>
              <a:gd name="connsiteX3" fmla="*/ 7129980 w 10369685"/>
              <a:gd name="connsiteY3" fmla="*/ 2713834 h 2713834"/>
              <a:gd name="connsiteX4" fmla="*/ 5673324 w 10369685"/>
              <a:gd name="connsiteY4" fmla="*/ 0 h 2713834"/>
              <a:gd name="connsiteX5" fmla="*/ 7993025 w 10369685"/>
              <a:gd name="connsiteY5" fmla="*/ 0 h 2713834"/>
              <a:gd name="connsiteX6" fmla="*/ 7073021 w 10369685"/>
              <a:gd name="connsiteY6" fmla="*/ 2713834 h 2713834"/>
              <a:gd name="connsiteX7" fmla="*/ 4753320 w 10369685"/>
              <a:gd name="connsiteY7" fmla="*/ 2713834 h 2713834"/>
              <a:gd name="connsiteX8" fmla="*/ 3296664 w 10369685"/>
              <a:gd name="connsiteY8" fmla="*/ 0 h 2713834"/>
              <a:gd name="connsiteX9" fmla="*/ 5616366 w 10369685"/>
              <a:gd name="connsiteY9" fmla="*/ 0 h 2713834"/>
              <a:gd name="connsiteX10" fmla="*/ 4696361 w 10369685"/>
              <a:gd name="connsiteY10" fmla="*/ 2713834 h 2713834"/>
              <a:gd name="connsiteX11" fmla="*/ 2376660 w 10369685"/>
              <a:gd name="connsiteY11" fmla="*/ 2713834 h 2713834"/>
              <a:gd name="connsiteX12" fmla="*/ 920005 w 10369685"/>
              <a:gd name="connsiteY12" fmla="*/ 0 h 2713834"/>
              <a:gd name="connsiteX13" fmla="*/ 3239707 w 10369685"/>
              <a:gd name="connsiteY13" fmla="*/ 0 h 2713834"/>
              <a:gd name="connsiteX14" fmla="*/ 2319702 w 10369685"/>
              <a:gd name="connsiteY14" fmla="*/ 2713834 h 2713834"/>
              <a:gd name="connsiteX15" fmla="*/ 0 w 10369685"/>
              <a:gd name="connsiteY15" fmla="*/ 2713834 h 2713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369685" h="2713834">
                <a:moveTo>
                  <a:pt x="8049984" y="0"/>
                </a:moveTo>
                <a:lnTo>
                  <a:pt x="10369685" y="0"/>
                </a:lnTo>
                <a:lnTo>
                  <a:pt x="9449681" y="2713834"/>
                </a:lnTo>
                <a:lnTo>
                  <a:pt x="7129980" y="2713834"/>
                </a:lnTo>
                <a:close/>
                <a:moveTo>
                  <a:pt x="5673324" y="0"/>
                </a:moveTo>
                <a:lnTo>
                  <a:pt x="7993025" y="0"/>
                </a:lnTo>
                <a:lnTo>
                  <a:pt x="7073021" y="2713834"/>
                </a:lnTo>
                <a:lnTo>
                  <a:pt x="4753320" y="2713834"/>
                </a:lnTo>
                <a:close/>
                <a:moveTo>
                  <a:pt x="3296664" y="0"/>
                </a:moveTo>
                <a:lnTo>
                  <a:pt x="5616366" y="0"/>
                </a:lnTo>
                <a:lnTo>
                  <a:pt x="4696361" y="2713834"/>
                </a:lnTo>
                <a:lnTo>
                  <a:pt x="2376660" y="2713834"/>
                </a:lnTo>
                <a:close/>
                <a:moveTo>
                  <a:pt x="920005" y="0"/>
                </a:moveTo>
                <a:lnTo>
                  <a:pt x="3239707" y="0"/>
                </a:lnTo>
                <a:lnTo>
                  <a:pt x="2319702" y="2713834"/>
                </a:lnTo>
                <a:lnTo>
                  <a:pt x="0" y="2713834"/>
                </a:lnTo>
                <a:close/>
              </a:path>
            </a:pathLst>
          </a:custGeom>
        </p:spPr>
      </p:sp>
    </p:spTree>
    <p:extLst>
      <p:ext uri="{BB962C8B-B14F-4D97-AF65-F5344CB8AC3E}">
        <p14:creationId xmlns:p14="http://schemas.microsoft.com/office/powerpoint/2010/main" val="315696240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149_Custom Layout">
    <p:spTree>
      <p:nvGrpSpPr>
        <p:cNvPr id="1" name=""/>
        <p:cNvGrpSpPr/>
        <p:nvPr/>
      </p:nvGrpSpPr>
      <p:grpSpPr>
        <a:xfrm>
          <a:off x="0" y="0"/>
          <a:ext cx="0" cy="0"/>
          <a:chOff x="0" y="0"/>
          <a:chExt cx="0" cy="0"/>
        </a:xfrm>
      </p:grpSpPr>
      <p:sp>
        <p:nvSpPr>
          <p:cNvPr id="7" name="Picture Placeholder 6"/>
          <p:cNvSpPr>
            <a:spLocks noGrp="1"/>
          </p:cNvSpPr>
          <p:nvPr>
            <p:ph type="pic" sz="quarter" idx="22"/>
          </p:nvPr>
        </p:nvSpPr>
        <p:spPr>
          <a:xfrm>
            <a:off x="-1615044" y="2375067"/>
            <a:ext cx="15442012" cy="3467595"/>
          </a:xfrm>
          <a:custGeom>
            <a:avLst/>
            <a:gdLst>
              <a:gd name="connsiteX0" fmla="*/ 0 w 15442012"/>
              <a:gd name="connsiteY0" fmla="*/ 6 h 3467595"/>
              <a:gd name="connsiteX1" fmla="*/ 1623586 w 15442012"/>
              <a:gd name="connsiteY1" fmla="*/ 6 h 3467595"/>
              <a:gd name="connsiteX2" fmla="*/ 3247171 w 15442012"/>
              <a:gd name="connsiteY2" fmla="*/ 1733801 h 3467595"/>
              <a:gd name="connsiteX3" fmla="*/ 1623586 w 15442012"/>
              <a:gd name="connsiteY3" fmla="*/ 3467595 h 3467595"/>
              <a:gd name="connsiteX4" fmla="*/ 0 w 15442012"/>
              <a:gd name="connsiteY4" fmla="*/ 3467595 h 3467595"/>
              <a:gd name="connsiteX5" fmla="*/ 1623586 w 15442012"/>
              <a:gd name="connsiteY5" fmla="*/ 1733801 h 3467595"/>
              <a:gd name="connsiteX6" fmla="*/ 1724628 w 15442012"/>
              <a:gd name="connsiteY6" fmla="*/ 5 h 3467595"/>
              <a:gd name="connsiteX7" fmla="*/ 3348214 w 15442012"/>
              <a:gd name="connsiteY7" fmla="*/ 5 h 3467595"/>
              <a:gd name="connsiteX8" fmla="*/ 4971799 w 15442012"/>
              <a:gd name="connsiteY8" fmla="*/ 1733800 h 3467595"/>
              <a:gd name="connsiteX9" fmla="*/ 3348214 w 15442012"/>
              <a:gd name="connsiteY9" fmla="*/ 3467594 h 3467595"/>
              <a:gd name="connsiteX10" fmla="*/ 1724628 w 15442012"/>
              <a:gd name="connsiteY10" fmla="*/ 3467594 h 3467595"/>
              <a:gd name="connsiteX11" fmla="*/ 3348214 w 15442012"/>
              <a:gd name="connsiteY11" fmla="*/ 1733800 h 3467595"/>
              <a:gd name="connsiteX12" fmla="*/ 5210622 w 15442012"/>
              <a:gd name="connsiteY12" fmla="*/ 4 h 3467595"/>
              <a:gd name="connsiteX13" fmla="*/ 6834207 w 15442012"/>
              <a:gd name="connsiteY13" fmla="*/ 4 h 3467595"/>
              <a:gd name="connsiteX14" fmla="*/ 8457792 w 15442012"/>
              <a:gd name="connsiteY14" fmla="*/ 1733799 h 3467595"/>
              <a:gd name="connsiteX15" fmla="*/ 6834207 w 15442012"/>
              <a:gd name="connsiteY15" fmla="*/ 3467593 h 3467595"/>
              <a:gd name="connsiteX16" fmla="*/ 5210622 w 15442012"/>
              <a:gd name="connsiteY16" fmla="*/ 3467593 h 3467595"/>
              <a:gd name="connsiteX17" fmla="*/ 6834207 w 15442012"/>
              <a:gd name="connsiteY17" fmla="*/ 1733799 h 3467595"/>
              <a:gd name="connsiteX18" fmla="*/ 3461498 w 15442012"/>
              <a:gd name="connsiteY18" fmla="*/ 4 h 3467595"/>
              <a:gd name="connsiteX19" fmla="*/ 5085084 w 15442012"/>
              <a:gd name="connsiteY19" fmla="*/ 4 h 3467595"/>
              <a:gd name="connsiteX20" fmla="*/ 6708670 w 15442012"/>
              <a:gd name="connsiteY20" fmla="*/ 1733799 h 3467595"/>
              <a:gd name="connsiteX21" fmla="*/ 5085084 w 15442012"/>
              <a:gd name="connsiteY21" fmla="*/ 3467593 h 3467595"/>
              <a:gd name="connsiteX22" fmla="*/ 3461498 w 15442012"/>
              <a:gd name="connsiteY22" fmla="*/ 3467593 h 3467595"/>
              <a:gd name="connsiteX23" fmla="*/ 5085084 w 15442012"/>
              <a:gd name="connsiteY23" fmla="*/ 1733799 h 3467595"/>
              <a:gd name="connsiteX24" fmla="*/ 6984220 w 15442012"/>
              <a:gd name="connsiteY24" fmla="*/ 3 h 3467595"/>
              <a:gd name="connsiteX25" fmla="*/ 8607804 w 15442012"/>
              <a:gd name="connsiteY25" fmla="*/ 3 h 3467595"/>
              <a:gd name="connsiteX26" fmla="*/ 10231389 w 15442012"/>
              <a:gd name="connsiteY26" fmla="*/ 1733798 h 3467595"/>
              <a:gd name="connsiteX27" fmla="*/ 8607804 w 15442012"/>
              <a:gd name="connsiteY27" fmla="*/ 3467592 h 3467595"/>
              <a:gd name="connsiteX28" fmla="*/ 6984220 w 15442012"/>
              <a:gd name="connsiteY28" fmla="*/ 3467592 h 3467595"/>
              <a:gd name="connsiteX29" fmla="*/ 8607804 w 15442012"/>
              <a:gd name="connsiteY29" fmla="*/ 1733798 h 3467595"/>
              <a:gd name="connsiteX30" fmla="*/ 8721099 w 15442012"/>
              <a:gd name="connsiteY30" fmla="*/ 2 h 3467595"/>
              <a:gd name="connsiteX31" fmla="*/ 10344685 w 15442012"/>
              <a:gd name="connsiteY31" fmla="*/ 2 h 3467595"/>
              <a:gd name="connsiteX32" fmla="*/ 11968270 w 15442012"/>
              <a:gd name="connsiteY32" fmla="*/ 1733797 h 3467595"/>
              <a:gd name="connsiteX33" fmla="*/ 10344685 w 15442012"/>
              <a:gd name="connsiteY33" fmla="*/ 3467591 h 3467595"/>
              <a:gd name="connsiteX34" fmla="*/ 8721099 w 15442012"/>
              <a:gd name="connsiteY34" fmla="*/ 3467591 h 3467595"/>
              <a:gd name="connsiteX35" fmla="*/ 10344685 w 15442012"/>
              <a:gd name="connsiteY35" fmla="*/ 1733797 h 3467595"/>
              <a:gd name="connsiteX36" fmla="*/ 10445719 w 15442012"/>
              <a:gd name="connsiteY36" fmla="*/ 1 h 3467595"/>
              <a:gd name="connsiteX37" fmla="*/ 12069305 w 15442012"/>
              <a:gd name="connsiteY37" fmla="*/ 1 h 3467595"/>
              <a:gd name="connsiteX38" fmla="*/ 13692890 w 15442012"/>
              <a:gd name="connsiteY38" fmla="*/ 1733796 h 3467595"/>
              <a:gd name="connsiteX39" fmla="*/ 12069305 w 15442012"/>
              <a:gd name="connsiteY39" fmla="*/ 3467590 h 3467595"/>
              <a:gd name="connsiteX40" fmla="*/ 10445719 w 15442012"/>
              <a:gd name="connsiteY40" fmla="*/ 3467590 h 3467595"/>
              <a:gd name="connsiteX41" fmla="*/ 12069305 w 15442012"/>
              <a:gd name="connsiteY41" fmla="*/ 1733796 h 3467595"/>
              <a:gd name="connsiteX42" fmla="*/ 12194841 w 15442012"/>
              <a:gd name="connsiteY42" fmla="*/ 0 h 3467595"/>
              <a:gd name="connsiteX43" fmla="*/ 13818427 w 15442012"/>
              <a:gd name="connsiteY43" fmla="*/ 0 h 3467595"/>
              <a:gd name="connsiteX44" fmla="*/ 15442012 w 15442012"/>
              <a:gd name="connsiteY44" fmla="*/ 1733795 h 3467595"/>
              <a:gd name="connsiteX45" fmla="*/ 13818427 w 15442012"/>
              <a:gd name="connsiteY45" fmla="*/ 3467589 h 3467595"/>
              <a:gd name="connsiteX46" fmla="*/ 12194841 w 15442012"/>
              <a:gd name="connsiteY46" fmla="*/ 3467589 h 3467595"/>
              <a:gd name="connsiteX47" fmla="*/ 13818427 w 15442012"/>
              <a:gd name="connsiteY47" fmla="*/ 1733795 h 3467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5442012" h="3467595">
                <a:moveTo>
                  <a:pt x="0" y="6"/>
                </a:moveTo>
                <a:lnTo>
                  <a:pt x="1623586" y="6"/>
                </a:lnTo>
                <a:lnTo>
                  <a:pt x="3247171" y="1733801"/>
                </a:lnTo>
                <a:lnTo>
                  <a:pt x="1623586" y="3467595"/>
                </a:lnTo>
                <a:lnTo>
                  <a:pt x="0" y="3467595"/>
                </a:lnTo>
                <a:lnTo>
                  <a:pt x="1623586" y="1733801"/>
                </a:lnTo>
                <a:close/>
                <a:moveTo>
                  <a:pt x="1724628" y="5"/>
                </a:moveTo>
                <a:lnTo>
                  <a:pt x="3348214" y="5"/>
                </a:lnTo>
                <a:lnTo>
                  <a:pt x="4971799" y="1733800"/>
                </a:lnTo>
                <a:lnTo>
                  <a:pt x="3348214" y="3467594"/>
                </a:lnTo>
                <a:lnTo>
                  <a:pt x="1724628" y="3467594"/>
                </a:lnTo>
                <a:lnTo>
                  <a:pt x="3348214" y="1733800"/>
                </a:lnTo>
                <a:close/>
                <a:moveTo>
                  <a:pt x="5210622" y="4"/>
                </a:moveTo>
                <a:lnTo>
                  <a:pt x="6834207" y="4"/>
                </a:lnTo>
                <a:lnTo>
                  <a:pt x="8457792" y="1733799"/>
                </a:lnTo>
                <a:lnTo>
                  <a:pt x="6834207" y="3467593"/>
                </a:lnTo>
                <a:lnTo>
                  <a:pt x="5210622" y="3467593"/>
                </a:lnTo>
                <a:lnTo>
                  <a:pt x="6834207" y="1733799"/>
                </a:lnTo>
                <a:close/>
                <a:moveTo>
                  <a:pt x="3461498" y="4"/>
                </a:moveTo>
                <a:lnTo>
                  <a:pt x="5085084" y="4"/>
                </a:lnTo>
                <a:lnTo>
                  <a:pt x="6708670" y="1733799"/>
                </a:lnTo>
                <a:lnTo>
                  <a:pt x="5085084" y="3467593"/>
                </a:lnTo>
                <a:lnTo>
                  <a:pt x="3461498" y="3467593"/>
                </a:lnTo>
                <a:lnTo>
                  <a:pt x="5085084" y="1733799"/>
                </a:lnTo>
                <a:close/>
                <a:moveTo>
                  <a:pt x="6984220" y="3"/>
                </a:moveTo>
                <a:lnTo>
                  <a:pt x="8607804" y="3"/>
                </a:lnTo>
                <a:lnTo>
                  <a:pt x="10231389" y="1733798"/>
                </a:lnTo>
                <a:lnTo>
                  <a:pt x="8607804" y="3467592"/>
                </a:lnTo>
                <a:lnTo>
                  <a:pt x="6984220" y="3467592"/>
                </a:lnTo>
                <a:lnTo>
                  <a:pt x="8607804" y="1733798"/>
                </a:lnTo>
                <a:close/>
                <a:moveTo>
                  <a:pt x="8721099" y="2"/>
                </a:moveTo>
                <a:lnTo>
                  <a:pt x="10344685" y="2"/>
                </a:lnTo>
                <a:lnTo>
                  <a:pt x="11968270" y="1733797"/>
                </a:lnTo>
                <a:lnTo>
                  <a:pt x="10344685" y="3467591"/>
                </a:lnTo>
                <a:lnTo>
                  <a:pt x="8721099" y="3467591"/>
                </a:lnTo>
                <a:lnTo>
                  <a:pt x="10344685" y="1733797"/>
                </a:lnTo>
                <a:close/>
                <a:moveTo>
                  <a:pt x="10445719" y="1"/>
                </a:moveTo>
                <a:lnTo>
                  <a:pt x="12069305" y="1"/>
                </a:lnTo>
                <a:lnTo>
                  <a:pt x="13692890" y="1733796"/>
                </a:lnTo>
                <a:lnTo>
                  <a:pt x="12069305" y="3467590"/>
                </a:lnTo>
                <a:lnTo>
                  <a:pt x="10445719" y="3467590"/>
                </a:lnTo>
                <a:lnTo>
                  <a:pt x="12069305" y="1733796"/>
                </a:lnTo>
                <a:close/>
                <a:moveTo>
                  <a:pt x="12194841" y="0"/>
                </a:moveTo>
                <a:lnTo>
                  <a:pt x="13818427" y="0"/>
                </a:lnTo>
                <a:lnTo>
                  <a:pt x="15442012" y="1733795"/>
                </a:lnTo>
                <a:lnTo>
                  <a:pt x="13818427" y="3467589"/>
                </a:lnTo>
                <a:lnTo>
                  <a:pt x="12194841" y="3467589"/>
                </a:lnTo>
                <a:lnTo>
                  <a:pt x="13818427" y="1733795"/>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306258388"/>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150_Custom Layout">
    <p:spTree>
      <p:nvGrpSpPr>
        <p:cNvPr id="1" name=""/>
        <p:cNvGrpSpPr/>
        <p:nvPr/>
      </p:nvGrpSpPr>
      <p:grpSpPr>
        <a:xfrm>
          <a:off x="0" y="0"/>
          <a:ext cx="0" cy="0"/>
          <a:chOff x="0" y="0"/>
          <a:chExt cx="0" cy="0"/>
        </a:xfrm>
      </p:grpSpPr>
      <p:sp>
        <p:nvSpPr>
          <p:cNvPr id="7" name="Picture Placeholder 6"/>
          <p:cNvSpPr>
            <a:spLocks noGrp="1"/>
          </p:cNvSpPr>
          <p:nvPr>
            <p:ph type="pic" sz="quarter" idx="22"/>
          </p:nvPr>
        </p:nvSpPr>
        <p:spPr>
          <a:xfrm>
            <a:off x="-1615044" y="2375067"/>
            <a:ext cx="15442012" cy="3467595"/>
          </a:xfrm>
          <a:custGeom>
            <a:avLst/>
            <a:gdLst>
              <a:gd name="connsiteX0" fmla="*/ 13818426 w 15442012"/>
              <a:gd name="connsiteY0" fmla="*/ 6 h 3467595"/>
              <a:gd name="connsiteX1" fmla="*/ 15442012 w 15442012"/>
              <a:gd name="connsiteY1" fmla="*/ 6 h 3467595"/>
              <a:gd name="connsiteX2" fmla="*/ 13818426 w 15442012"/>
              <a:gd name="connsiteY2" fmla="*/ 1733801 h 3467595"/>
              <a:gd name="connsiteX3" fmla="*/ 15442012 w 15442012"/>
              <a:gd name="connsiteY3" fmla="*/ 3467595 h 3467595"/>
              <a:gd name="connsiteX4" fmla="*/ 13818426 w 15442012"/>
              <a:gd name="connsiteY4" fmla="*/ 3467595 h 3467595"/>
              <a:gd name="connsiteX5" fmla="*/ 12194841 w 15442012"/>
              <a:gd name="connsiteY5" fmla="*/ 1733801 h 3467595"/>
              <a:gd name="connsiteX6" fmla="*/ 12093798 w 15442012"/>
              <a:gd name="connsiteY6" fmla="*/ 5 h 3467595"/>
              <a:gd name="connsiteX7" fmla="*/ 13717384 w 15442012"/>
              <a:gd name="connsiteY7" fmla="*/ 5 h 3467595"/>
              <a:gd name="connsiteX8" fmla="*/ 12093798 w 15442012"/>
              <a:gd name="connsiteY8" fmla="*/ 1733800 h 3467595"/>
              <a:gd name="connsiteX9" fmla="*/ 13717384 w 15442012"/>
              <a:gd name="connsiteY9" fmla="*/ 3467594 h 3467595"/>
              <a:gd name="connsiteX10" fmla="*/ 12093798 w 15442012"/>
              <a:gd name="connsiteY10" fmla="*/ 3467594 h 3467595"/>
              <a:gd name="connsiteX11" fmla="*/ 10470213 w 15442012"/>
              <a:gd name="connsiteY11" fmla="*/ 1733800 h 3467595"/>
              <a:gd name="connsiteX12" fmla="*/ 10356928 w 15442012"/>
              <a:gd name="connsiteY12" fmla="*/ 4 h 3467595"/>
              <a:gd name="connsiteX13" fmla="*/ 11980514 w 15442012"/>
              <a:gd name="connsiteY13" fmla="*/ 4 h 3467595"/>
              <a:gd name="connsiteX14" fmla="*/ 10356928 w 15442012"/>
              <a:gd name="connsiteY14" fmla="*/ 1733799 h 3467595"/>
              <a:gd name="connsiteX15" fmla="*/ 11980514 w 15442012"/>
              <a:gd name="connsiteY15" fmla="*/ 3467593 h 3467595"/>
              <a:gd name="connsiteX16" fmla="*/ 10356928 w 15442012"/>
              <a:gd name="connsiteY16" fmla="*/ 3467593 h 3467595"/>
              <a:gd name="connsiteX17" fmla="*/ 8733343 w 15442012"/>
              <a:gd name="connsiteY17" fmla="*/ 1733799 h 3467595"/>
              <a:gd name="connsiteX18" fmla="*/ 8607805 w 15442012"/>
              <a:gd name="connsiteY18" fmla="*/ 4 h 3467595"/>
              <a:gd name="connsiteX19" fmla="*/ 10231390 w 15442012"/>
              <a:gd name="connsiteY19" fmla="*/ 4 h 3467595"/>
              <a:gd name="connsiteX20" fmla="*/ 8607805 w 15442012"/>
              <a:gd name="connsiteY20" fmla="*/ 1733799 h 3467595"/>
              <a:gd name="connsiteX21" fmla="*/ 10231390 w 15442012"/>
              <a:gd name="connsiteY21" fmla="*/ 3467593 h 3467595"/>
              <a:gd name="connsiteX22" fmla="*/ 8607805 w 15442012"/>
              <a:gd name="connsiteY22" fmla="*/ 3467593 h 3467595"/>
              <a:gd name="connsiteX23" fmla="*/ 6984221 w 15442012"/>
              <a:gd name="connsiteY23" fmla="*/ 1733799 h 3467595"/>
              <a:gd name="connsiteX24" fmla="*/ 6834208 w 15442012"/>
              <a:gd name="connsiteY24" fmla="*/ 3 h 3467595"/>
              <a:gd name="connsiteX25" fmla="*/ 8457793 w 15442012"/>
              <a:gd name="connsiteY25" fmla="*/ 3 h 3467595"/>
              <a:gd name="connsiteX26" fmla="*/ 6834208 w 15442012"/>
              <a:gd name="connsiteY26" fmla="*/ 1733798 h 3467595"/>
              <a:gd name="connsiteX27" fmla="*/ 8457793 w 15442012"/>
              <a:gd name="connsiteY27" fmla="*/ 3467592 h 3467595"/>
              <a:gd name="connsiteX28" fmla="*/ 6834208 w 15442012"/>
              <a:gd name="connsiteY28" fmla="*/ 3467592 h 3467595"/>
              <a:gd name="connsiteX29" fmla="*/ 5210623 w 15442012"/>
              <a:gd name="connsiteY29" fmla="*/ 1733798 h 3467595"/>
              <a:gd name="connsiteX30" fmla="*/ 5097327 w 15442012"/>
              <a:gd name="connsiteY30" fmla="*/ 2 h 3467595"/>
              <a:gd name="connsiteX31" fmla="*/ 6720914 w 15442012"/>
              <a:gd name="connsiteY31" fmla="*/ 2 h 3467595"/>
              <a:gd name="connsiteX32" fmla="*/ 5097327 w 15442012"/>
              <a:gd name="connsiteY32" fmla="*/ 1733797 h 3467595"/>
              <a:gd name="connsiteX33" fmla="*/ 6720914 w 15442012"/>
              <a:gd name="connsiteY33" fmla="*/ 3467591 h 3467595"/>
              <a:gd name="connsiteX34" fmla="*/ 5097327 w 15442012"/>
              <a:gd name="connsiteY34" fmla="*/ 3467591 h 3467595"/>
              <a:gd name="connsiteX35" fmla="*/ 3473742 w 15442012"/>
              <a:gd name="connsiteY35" fmla="*/ 1733797 h 3467595"/>
              <a:gd name="connsiteX36" fmla="*/ 3372708 w 15442012"/>
              <a:gd name="connsiteY36" fmla="*/ 1 h 3467595"/>
              <a:gd name="connsiteX37" fmla="*/ 4996293 w 15442012"/>
              <a:gd name="connsiteY37" fmla="*/ 1 h 3467595"/>
              <a:gd name="connsiteX38" fmla="*/ 3372708 w 15442012"/>
              <a:gd name="connsiteY38" fmla="*/ 1733796 h 3467595"/>
              <a:gd name="connsiteX39" fmla="*/ 4996293 w 15442012"/>
              <a:gd name="connsiteY39" fmla="*/ 3467590 h 3467595"/>
              <a:gd name="connsiteX40" fmla="*/ 3372708 w 15442012"/>
              <a:gd name="connsiteY40" fmla="*/ 3467590 h 3467595"/>
              <a:gd name="connsiteX41" fmla="*/ 1749122 w 15442012"/>
              <a:gd name="connsiteY41" fmla="*/ 1733796 h 3467595"/>
              <a:gd name="connsiteX42" fmla="*/ 1623585 w 15442012"/>
              <a:gd name="connsiteY42" fmla="*/ 0 h 3467595"/>
              <a:gd name="connsiteX43" fmla="*/ 3247171 w 15442012"/>
              <a:gd name="connsiteY43" fmla="*/ 0 h 3467595"/>
              <a:gd name="connsiteX44" fmla="*/ 1623585 w 15442012"/>
              <a:gd name="connsiteY44" fmla="*/ 1733795 h 3467595"/>
              <a:gd name="connsiteX45" fmla="*/ 3247171 w 15442012"/>
              <a:gd name="connsiteY45" fmla="*/ 3467589 h 3467595"/>
              <a:gd name="connsiteX46" fmla="*/ 1623585 w 15442012"/>
              <a:gd name="connsiteY46" fmla="*/ 3467589 h 3467595"/>
              <a:gd name="connsiteX47" fmla="*/ 0 w 15442012"/>
              <a:gd name="connsiteY47" fmla="*/ 1733795 h 3467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5442012" h="3467595">
                <a:moveTo>
                  <a:pt x="13818426" y="6"/>
                </a:moveTo>
                <a:lnTo>
                  <a:pt x="15442012" y="6"/>
                </a:lnTo>
                <a:lnTo>
                  <a:pt x="13818426" y="1733801"/>
                </a:lnTo>
                <a:lnTo>
                  <a:pt x="15442012" y="3467595"/>
                </a:lnTo>
                <a:lnTo>
                  <a:pt x="13818426" y="3467595"/>
                </a:lnTo>
                <a:lnTo>
                  <a:pt x="12194841" y="1733801"/>
                </a:lnTo>
                <a:close/>
                <a:moveTo>
                  <a:pt x="12093798" y="5"/>
                </a:moveTo>
                <a:lnTo>
                  <a:pt x="13717384" y="5"/>
                </a:lnTo>
                <a:lnTo>
                  <a:pt x="12093798" y="1733800"/>
                </a:lnTo>
                <a:lnTo>
                  <a:pt x="13717384" y="3467594"/>
                </a:lnTo>
                <a:lnTo>
                  <a:pt x="12093798" y="3467594"/>
                </a:lnTo>
                <a:lnTo>
                  <a:pt x="10470213" y="1733800"/>
                </a:lnTo>
                <a:close/>
                <a:moveTo>
                  <a:pt x="10356928" y="4"/>
                </a:moveTo>
                <a:lnTo>
                  <a:pt x="11980514" y="4"/>
                </a:lnTo>
                <a:lnTo>
                  <a:pt x="10356928" y="1733799"/>
                </a:lnTo>
                <a:lnTo>
                  <a:pt x="11980514" y="3467593"/>
                </a:lnTo>
                <a:lnTo>
                  <a:pt x="10356928" y="3467593"/>
                </a:lnTo>
                <a:lnTo>
                  <a:pt x="8733343" y="1733799"/>
                </a:lnTo>
                <a:close/>
                <a:moveTo>
                  <a:pt x="8607805" y="4"/>
                </a:moveTo>
                <a:lnTo>
                  <a:pt x="10231390" y="4"/>
                </a:lnTo>
                <a:lnTo>
                  <a:pt x="8607805" y="1733799"/>
                </a:lnTo>
                <a:lnTo>
                  <a:pt x="10231390" y="3467593"/>
                </a:lnTo>
                <a:lnTo>
                  <a:pt x="8607805" y="3467593"/>
                </a:lnTo>
                <a:lnTo>
                  <a:pt x="6984221" y="1733799"/>
                </a:lnTo>
                <a:close/>
                <a:moveTo>
                  <a:pt x="6834208" y="3"/>
                </a:moveTo>
                <a:lnTo>
                  <a:pt x="8457793" y="3"/>
                </a:lnTo>
                <a:lnTo>
                  <a:pt x="6834208" y="1733798"/>
                </a:lnTo>
                <a:lnTo>
                  <a:pt x="8457793" y="3467592"/>
                </a:lnTo>
                <a:lnTo>
                  <a:pt x="6834208" y="3467592"/>
                </a:lnTo>
                <a:lnTo>
                  <a:pt x="5210623" y="1733798"/>
                </a:lnTo>
                <a:close/>
                <a:moveTo>
                  <a:pt x="5097327" y="2"/>
                </a:moveTo>
                <a:lnTo>
                  <a:pt x="6720914" y="2"/>
                </a:lnTo>
                <a:lnTo>
                  <a:pt x="5097327" y="1733797"/>
                </a:lnTo>
                <a:lnTo>
                  <a:pt x="6720914" y="3467591"/>
                </a:lnTo>
                <a:lnTo>
                  <a:pt x="5097327" y="3467591"/>
                </a:lnTo>
                <a:lnTo>
                  <a:pt x="3473742" y="1733797"/>
                </a:lnTo>
                <a:close/>
                <a:moveTo>
                  <a:pt x="3372708" y="1"/>
                </a:moveTo>
                <a:lnTo>
                  <a:pt x="4996293" y="1"/>
                </a:lnTo>
                <a:lnTo>
                  <a:pt x="3372708" y="1733796"/>
                </a:lnTo>
                <a:lnTo>
                  <a:pt x="4996293" y="3467590"/>
                </a:lnTo>
                <a:lnTo>
                  <a:pt x="3372708" y="3467590"/>
                </a:lnTo>
                <a:lnTo>
                  <a:pt x="1749122" y="1733796"/>
                </a:lnTo>
                <a:close/>
                <a:moveTo>
                  <a:pt x="1623585" y="0"/>
                </a:moveTo>
                <a:lnTo>
                  <a:pt x="3247171" y="0"/>
                </a:lnTo>
                <a:lnTo>
                  <a:pt x="1623585" y="1733795"/>
                </a:lnTo>
                <a:lnTo>
                  <a:pt x="3247171" y="3467589"/>
                </a:lnTo>
                <a:lnTo>
                  <a:pt x="1623585" y="3467589"/>
                </a:lnTo>
                <a:lnTo>
                  <a:pt x="0" y="1733795"/>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1179752702"/>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101_Custom Layout">
    <p:spTree>
      <p:nvGrpSpPr>
        <p:cNvPr id="1" name=""/>
        <p:cNvGrpSpPr/>
        <p:nvPr/>
      </p:nvGrpSpPr>
      <p:grpSpPr>
        <a:xfrm>
          <a:off x="0" y="0"/>
          <a:ext cx="0" cy="0"/>
          <a:chOff x="0" y="0"/>
          <a:chExt cx="0" cy="0"/>
        </a:xfrm>
      </p:grpSpPr>
      <p:sp>
        <p:nvSpPr>
          <p:cNvPr id="6" name="Picture Placeholder 3"/>
          <p:cNvSpPr>
            <a:spLocks noGrp="1"/>
          </p:cNvSpPr>
          <p:nvPr>
            <p:ph type="pic" sz="quarter" idx="10"/>
          </p:nvPr>
        </p:nvSpPr>
        <p:spPr>
          <a:xfrm>
            <a:off x="1151164" y="1200150"/>
            <a:ext cx="4457700" cy="4457700"/>
          </a:xfrm>
          <a:prstGeom prst="ellipse">
            <a:avLst/>
          </a:pr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4295169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181_Custom Layout">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5334000" y="0"/>
            <a:ext cx="6858000" cy="6858000"/>
          </a:xfrm>
          <a:custGeom>
            <a:avLst/>
            <a:gdLst>
              <a:gd name="connsiteX0" fmla="*/ 0 w 6858000"/>
              <a:gd name="connsiteY0" fmla="*/ 0 h 6858000"/>
              <a:gd name="connsiteX1" fmla="*/ 6858000 w 6858000"/>
              <a:gd name="connsiteY1" fmla="*/ 0 h 6858000"/>
              <a:gd name="connsiteX2" fmla="*/ 6858000 w 6858000"/>
              <a:gd name="connsiteY2" fmla="*/ 6858000 h 6858000"/>
            </a:gdLst>
            <a:ahLst/>
            <a:cxnLst>
              <a:cxn ang="0">
                <a:pos x="connsiteX0" y="connsiteY0"/>
              </a:cxn>
              <a:cxn ang="0">
                <a:pos x="connsiteX1" y="connsiteY1"/>
              </a:cxn>
              <a:cxn ang="0">
                <a:pos x="connsiteX2" y="connsiteY2"/>
              </a:cxn>
            </a:cxnLst>
            <a:rect l="l" t="t" r="r" b="b"/>
            <a:pathLst>
              <a:path w="6858000" h="6858000">
                <a:moveTo>
                  <a:pt x="0" y="0"/>
                </a:moveTo>
                <a:lnTo>
                  <a:pt x="6858000" y="0"/>
                </a:lnTo>
                <a:lnTo>
                  <a:pt x="6858000" y="6858000"/>
                </a:lnTo>
                <a:close/>
              </a:path>
            </a:pathLst>
          </a:custGeom>
          <a:ln>
            <a:noFill/>
          </a:ln>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Tree>
    <p:extLst>
      <p:ext uri="{BB962C8B-B14F-4D97-AF65-F5344CB8AC3E}">
        <p14:creationId xmlns:p14="http://schemas.microsoft.com/office/powerpoint/2010/main" val="127411060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221_Custom Layout">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904666" y="1269402"/>
            <a:ext cx="4950696" cy="4369969"/>
          </a:xfrm>
          <a:custGeom>
            <a:avLst/>
            <a:gdLst>
              <a:gd name="connsiteX0" fmla="*/ 1367853 w 4950696"/>
              <a:gd name="connsiteY0" fmla="*/ 0 h 4369969"/>
              <a:gd name="connsiteX1" fmla="*/ 2478124 w 4950696"/>
              <a:gd name="connsiteY1" fmla="*/ 568207 h 4369969"/>
              <a:gd name="connsiteX2" fmla="*/ 3582843 w 4950696"/>
              <a:gd name="connsiteY2" fmla="*/ 0 h 4369969"/>
              <a:gd name="connsiteX3" fmla="*/ 4950696 w 4950696"/>
              <a:gd name="connsiteY3" fmla="*/ 1374372 h 4369969"/>
              <a:gd name="connsiteX4" fmla="*/ 2448147 w 4950696"/>
              <a:gd name="connsiteY4" fmla="*/ 4369969 h 4369969"/>
              <a:gd name="connsiteX5" fmla="*/ 0 w 4950696"/>
              <a:gd name="connsiteY5" fmla="*/ 1374372 h 4369969"/>
              <a:gd name="connsiteX6" fmla="*/ 1367853 w 4950696"/>
              <a:gd name="connsiteY6" fmla="*/ 0 h 4369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0696" h="4369969">
                <a:moveTo>
                  <a:pt x="1367853" y="0"/>
                </a:moveTo>
                <a:cubicBezTo>
                  <a:pt x="1823064" y="0"/>
                  <a:pt x="2227203" y="225726"/>
                  <a:pt x="2478124" y="568207"/>
                </a:cubicBezTo>
                <a:cubicBezTo>
                  <a:pt x="2723494" y="225726"/>
                  <a:pt x="3128742" y="0"/>
                  <a:pt x="3582843" y="0"/>
                </a:cubicBezTo>
                <a:cubicBezTo>
                  <a:pt x="4337827" y="0"/>
                  <a:pt x="4950696" y="613797"/>
                  <a:pt x="4950696" y="1374372"/>
                </a:cubicBezTo>
                <a:cubicBezTo>
                  <a:pt x="4950696" y="2623093"/>
                  <a:pt x="2448147" y="4369969"/>
                  <a:pt x="2448147" y="4369969"/>
                </a:cubicBezTo>
                <a:cubicBezTo>
                  <a:pt x="2448147" y="4369969"/>
                  <a:pt x="0" y="2686475"/>
                  <a:pt x="0" y="1374372"/>
                </a:cubicBezTo>
                <a:cubicBezTo>
                  <a:pt x="0" y="430325"/>
                  <a:pt x="612869" y="0"/>
                  <a:pt x="1367853" y="0"/>
                </a:cubicBez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379127689"/>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218_Custom Layout">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1277946" y="1041365"/>
            <a:ext cx="4204136" cy="4876800"/>
          </a:xfrm>
          <a:custGeom>
            <a:avLst/>
            <a:gdLst>
              <a:gd name="connsiteX0" fmla="*/ 2102068 w 4204136"/>
              <a:gd name="connsiteY0" fmla="*/ 0 h 4876800"/>
              <a:gd name="connsiteX1" fmla="*/ 4204136 w 4204136"/>
              <a:gd name="connsiteY1" fmla="*/ 1051034 h 4876800"/>
              <a:gd name="connsiteX2" fmla="*/ 4204136 w 4204136"/>
              <a:gd name="connsiteY2" fmla="*/ 3825765 h 4876800"/>
              <a:gd name="connsiteX3" fmla="*/ 2102068 w 4204136"/>
              <a:gd name="connsiteY3" fmla="*/ 4876800 h 4876800"/>
              <a:gd name="connsiteX4" fmla="*/ 0 w 4204136"/>
              <a:gd name="connsiteY4" fmla="*/ 3825765 h 4876800"/>
              <a:gd name="connsiteX5" fmla="*/ 0 w 4204136"/>
              <a:gd name="connsiteY5" fmla="*/ 1051034 h 487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04136" h="4876800">
                <a:moveTo>
                  <a:pt x="2102068" y="0"/>
                </a:moveTo>
                <a:lnTo>
                  <a:pt x="4204136" y="1051034"/>
                </a:lnTo>
                <a:lnTo>
                  <a:pt x="4204136" y="3825765"/>
                </a:lnTo>
                <a:lnTo>
                  <a:pt x="2102068" y="4876800"/>
                </a:lnTo>
                <a:lnTo>
                  <a:pt x="0" y="3825765"/>
                </a:lnTo>
                <a:lnTo>
                  <a:pt x="0" y="1051034"/>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1150961298"/>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123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954617" y="1138768"/>
            <a:ext cx="5313342" cy="4580467"/>
          </a:xfrm>
          <a:custGeom>
            <a:avLst/>
            <a:gdLst>
              <a:gd name="connsiteX0" fmla="*/ 2656671 w 5313342"/>
              <a:gd name="connsiteY0" fmla="*/ 0 h 4580467"/>
              <a:gd name="connsiteX1" fmla="*/ 5313342 w 5313342"/>
              <a:gd name="connsiteY1" fmla="*/ 4580467 h 4580467"/>
              <a:gd name="connsiteX2" fmla="*/ 0 w 5313342"/>
              <a:gd name="connsiteY2" fmla="*/ 4580467 h 4580467"/>
            </a:gdLst>
            <a:ahLst/>
            <a:cxnLst>
              <a:cxn ang="0">
                <a:pos x="connsiteX0" y="connsiteY0"/>
              </a:cxn>
              <a:cxn ang="0">
                <a:pos x="connsiteX1" y="connsiteY1"/>
              </a:cxn>
              <a:cxn ang="0">
                <a:pos x="connsiteX2" y="connsiteY2"/>
              </a:cxn>
            </a:cxnLst>
            <a:rect l="l" t="t" r="r" b="b"/>
            <a:pathLst>
              <a:path w="5313342" h="4580467">
                <a:moveTo>
                  <a:pt x="2656671" y="0"/>
                </a:moveTo>
                <a:lnTo>
                  <a:pt x="5313342" y="4580467"/>
                </a:lnTo>
                <a:lnTo>
                  <a:pt x="0" y="4580467"/>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2150147816"/>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97_Custom Layout">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696430" y="1070611"/>
            <a:ext cx="5473574" cy="4716778"/>
          </a:xfrm>
          <a:custGeom>
            <a:avLst/>
            <a:gdLst>
              <a:gd name="connsiteX0" fmla="*/ 0 w 5687568"/>
              <a:gd name="connsiteY0" fmla="*/ 0 h 4901184"/>
              <a:gd name="connsiteX1" fmla="*/ 5687568 w 5687568"/>
              <a:gd name="connsiteY1" fmla="*/ 0 h 4901184"/>
              <a:gd name="connsiteX2" fmla="*/ 2843784 w 5687568"/>
              <a:gd name="connsiteY2" fmla="*/ 4901184 h 4901184"/>
            </a:gdLst>
            <a:ahLst/>
            <a:cxnLst>
              <a:cxn ang="0">
                <a:pos x="connsiteX0" y="connsiteY0"/>
              </a:cxn>
              <a:cxn ang="0">
                <a:pos x="connsiteX1" y="connsiteY1"/>
              </a:cxn>
              <a:cxn ang="0">
                <a:pos x="connsiteX2" y="connsiteY2"/>
              </a:cxn>
            </a:cxnLst>
            <a:rect l="l" t="t" r="r" b="b"/>
            <a:pathLst>
              <a:path w="5687568" h="4901184">
                <a:moveTo>
                  <a:pt x="0" y="0"/>
                </a:moveTo>
                <a:lnTo>
                  <a:pt x="5687568" y="0"/>
                </a:lnTo>
                <a:lnTo>
                  <a:pt x="2843784" y="4901184"/>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2305348906"/>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102_Custom Layout">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1055659" y="1070611"/>
            <a:ext cx="4718304" cy="4716778"/>
          </a:xfrm>
          <a:prstGeom prst="diamond">
            <a:avLst/>
          </a:pr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279213238"/>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142_Custom Layout">
    <p:spTree>
      <p:nvGrpSpPr>
        <p:cNvPr id="1" name=""/>
        <p:cNvGrpSpPr/>
        <p:nvPr/>
      </p:nvGrpSpPr>
      <p:grpSpPr>
        <a:xfrm>
          <a:off x="0" y="0"/>
          <a:ext cx="0" cy="0"/>
          <a:chOff x="0" y="0"/>
          <a:chExt cx="0" cy="0"/>
        </a:xfrm>
      </p:grpSpPr>
      <p:sp>
        <p:nvSpPr>
          <p:cNvPr id="9" name="Picture Placeholder 8"/>
          <p:cNvSpPr>
            <a:spLocks noGrp="1"/>
          </p:cNvSpPr>
          <p:nvPr>
            <p:ph type="pic" sz="quarter" idx="11"/>
          </p:nvPr>
        </p:nvSpPr>
        <p:spPr>
          <a:xfrm>
            <a:off x="1073046" y="1051689"/>
            <a:ext cx="2458666" cy="4917332"/>
          </a:xfrm>
          <a:custGeom>
            <a:avLst/>
            <a:gdLst>
              <a:gd name="connsiteX0" fmla="*/ 2458666 w 2458666"/>
              <a:gd name="connsiteY0" fmla="*/ 0 h 4917332"/>
              <a:gd name="connsiteX1" fmla="*/ 2458666 w 2458666"/>
              <a:gd name="connsiteY1" fmla="*/ 4917332 h 4917332"/>
              <a:gd name="connsiteX2" fmla="*/ 0 w 2458666"/>
              <a:gd name="connsiteY2" fmla="*/ 2458666 h 4917332"/>
            </a:gdLst>
            <a:ahLst/>
            <a:cxnLst>
              <a:cxn ang="0">
                <a:pos x="connsiteX0" y="connsiteY0"/>
              </a:cxn>
              <a:cxn ang="0">
                <a:pos x="connsiteX1" y="connsiteY1"/>
              </a:cxn>
              <a:cxn ang="0">
                <a:pos x="connsiteX2" y="connsiteY2"/>
              </a:cxn>
            </a:cxnLst>
            <a:rect l="l" t="t" r="r" b="b"/>
            <a:pathLst>
              <a:path w="2458666" h="4917332">
                <a:moveTo>
                  <a:pt x="2458666" y="0"/>
                </a:moveTo>
                <a:lnTo>
                  <a:pt x="2458666" y="4917332"/>
                </a:lnTo>
                <a:lnTo>
                  <a:pt x="0" y="2458666"/>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13" name="Picture Placeholder 12"/>
          <p:cNvSpPr>
            <a:spLocks noGrp="1"/>
          </p:cNvSpPr>
          <p:nvPr>
            <p:ph type="pic" sz="quarter" idx="12"/>
          </p:nvPr>
        </p:nvSpPr>
        <p:spPr>
          <a:xfrm>
            <a:off x="3581604" y="1051689"/>
            <a:ext cx="2458666" cy="4917332"/>
          </a:xfrm>
          <a:custGeom>
            <a:avLst/>
            <a:gdLst>
              <a:gd name="connsiteX0" fmla="*/ 0 w 2458666"/>
              <a:gd name="connsiteY0" fmla="*/ 0 h 4917332"/>
              <a:gd name="connsiteX1" fmla="*/ 2458666 w 2458666"/>
              <a:gd name="connsiteY1" fmla="*/ 2458665 h 4917332"/>
              <a:gd name="connsiteX2" fmla="*/ 0 w 2458666"/>
              <a:gd name="connsiteY2" fmla="*/ 4917332 h 4917332"/>
            </a:gdLst>
            <a:ahLst/>
            <a:cxnLst>
              <a:cxn ang="0">
                <a:pos x="connsiteX0" y="connsiteY0"/>
              </a:cxn>
              <a:cxn ang="0">
                <a:pos x="connsiteX1" y="connsiteY1"/>
              </a:cxn>
              <a:cxn ang="0">
                <a:pos x="connsiteX2" y="connsiteY2"/>
              </a:cxn>
            </a:cxnLst>
            <a:rect l="l" t="t" r="r" b="b"/>
            <a:pathLst>
              <a:path w="2458666" h="4917332">
                <a:moveTo>
                  <a:pt x="0" y="0"/>
                </a:moveTo>
                <a:lnTo>
                  <a:pt x="2458666" y="2458665"/>
                </a:lnTo>
                <a:lnTo>
                  <a:pt x="0" y="4917332"/>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923135795"/>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244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4328160" y="0"/>
            <a:ext cx="3535680" cy="5742432"/>
          </a:xfrm>
          <a:custGeom>
            <a:avLst/>
            <a:gdLst>
              <a:gd name="connsiteX0" fmla="*/ 0 w 3535680"/>
              <a:gd name="connsiteY0" fmla="*/ 0 h 5742432"/>
              <a:gd name="connsiteX1" fmla="*/ 3535680 w 3535680"/>
              <a:gd name="connsiteY1" fmla="*/ 0 h 5742432"/>
              <a:gd name="connsiteX2" fmla="*/ 3535680 w 3535680"/>
              <a:gd name="connsiteY2" fmla="*/ 4593946 h 5742432"/>
              <a:gd name="connsiteX3" fmla="*/ 1767840 w 3535680"/>
              <a:gd name="connsiteY3" fmla="*/ 5742432 h 5742432"/>
              <a:gd name="connsiteX4" fmla="*/ 0 w 3535680"/>
              <a:gd name="connsiteY4" fmla="*/ 4593946 h 5742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5680" h="5742432">
                <a:moveTo>
                  <a:pt x="0" y="0"/>
                </a:moveTo>
                <a:lnTo>
                  <a:pt x="3535680" y="0"/>
                </a:lnTo>
                <a:lnTo>
                  <a:pt x="3535680" y="4593946"/>
                </a:lnTo>
                <a:lnTo>
                  <a:pt x="1767840" y="5742432"/>
                </a:lnTo>
                <a:lnTo>
                  <a:pt x="0" y="4593946"/>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3656590942"/>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84_Custom Layout">
    <p:spTree>
      <p:nvGrpSpPr>
        <p:cNvPr id="1" name=""/>
        <p:cNvGrpSpPr/>
        <p:nvPr/>
      </p:nvGrpSpPr>
      <p:grpSpPr>
        <a:xfrm>
          <a:off x="0" y="0"/>
          <a:ext cx="0" cy="0"/>
          <a:chOff x="0" y="0"/>
          <a:chExt cx="0" cy="0"/>
        </a:xfrm>
      </p:grpSpPr>
      <p:sp>
        <p:nvSpPr>
          <p:cNvPr id="10" name="Picture Placeholder 9"/>
          <p:cNvSpPr>
            <a:spLocks noGrp="1"/>
          </p:cNvSpPr>
          <p:nvPr>
            <p:ph type="pic" sz="quarter" idx="10"/>
          </p:nvPr>
        </p:nvSpPr>
        <p:spPr>
          <a:xfrm>
            <a:off x="2211422" y="2947481"/>
            <a:ext cx="7769157" cy="3910521"/>
          </a:xfrm>
          <a:custGeom>
            <a:avLst/>
            <a:gdLst>
              <a:gd name="connsiteX0" fmla="*/ 5896584 w 7769157"/>
              <a:gd name="connsiteY0" fmla="*/ 2013626 h 3910521"/>
              <a:gd name="connsiteX1" fmla="*/ 7769157 w 7769157"/>
              <a:gd name="connsiteY1" fmla="*/ 3910521 h 3910521"/>
              <a:gd name="connsiteX2" fmla="*/ 4024010 w 7769157"/>
              <a:gd name="connsiteY2" fmla="*/ 3910521 h 3910521"/>
              <a:gd name="connsiteX3" fmla="*/ 1872574 w 7769157"/>
              <a:gd name="connsiteY3" fmla="*/ 2013624 h 3910521"/>
              <a:gd name="connsiteX4" fmla="*/ 3745147 w 7769157"/>
              <a:gd name="connsiteY4" fmla="*/ 3910519 h 3910521"/>
              <a:gd name="connsiteX5" fmla="*/ 0 w 7769157"/>
              <a:gd name="connsiteY5" fmla="*/ 3910519 h 3910521"/>
              <a:gd name="connsiteX6" fmla="*/ 3884579 w 7769157"/>
              <a:gd name="connsiteY6" fmla="*/ 0 h 3910521"/>
              <a:gd name="connsiteX7" fmla="*/ 5839838 w 7769157"/>
              <a:gd name="connsiteY7" fmla="*/ 1955260 h 3910521"/>
              <a:gd name="connsiteX8" fmla="*/ 3884579 w 7769157"/>
              <a:gd name="connsiteY8" fmla="*/ 3910519 h 3910521"/>
              <a:gd name="connsiteX9" fmla="*/ 1929319 w 7769157"/>
              <a:gd name="connsiteY9" fmla="*/ 1955260 h 391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69157" h="3910521">
                <a:moveTo>
                  <a:pt x="5896584" y="2013626"/>
                </a:moveTo>
                <a:lnTo>
                  <a:pt x="7769157" y="3910521"/>
                </a:lnTo>
                <a:lnTo>
                  <a:pt x="4024010" y="3910521"/>
                </a:lnTo>
                <a:close/>
                <a:moveTo>
                  <a:pt x="1872574" y="2013624"/>
                </a:moveTo>
                <a:lnTo>
                  <a:pt x="3745147" y="3910519"/>
                </a:lnTo>
                <a:lnTo>
                  <a:pt x="0" y="3910519"/>
                </a:lnTo>
                <a:close/>
                <a:moveTo>
                  <a:pt x="3884579" y="0"/>
                </a:moveTo>
                <a:lnTo>
                  <a:pt x="5839838" y="1955260"/>
                </a:lnTo>
                <a:lnTo>
                  <a:pt x="3884579" y="3910519"/>
                </a:lnTo>
                <a:lnTo>
                  <a:pt x="1929319" y="1955260"/>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986923249"/>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85_Custom Layout">
    <p:spTree>
      <p:nvGrpSpPr>
        <p:cNvPr id="1" name=""/>
        <p:cNvGrpSpPr/>
        <p:nvPr/>
      </p:nvGrpSpPr>
      <p:grpSpPr>
        <a:xfrm>
          <a:off x="0" y="0"/>
          <a:ext cx="0" cy="0"/>
          <a:chOff x="0" y="0"/>
          <a:chExt cx="0" cy="0"/>
        </a:xfrm>
      </p:grpSpPr>
      <p:sp>
        <p:nvSpPr>
          <p:cNvPr id="10" name="Picture Placeholder 9"/>
          <p:cNvSpPr>
            <a:spLocks noGrp="1"/>
          </p:cNvSpPr>
          <p:nvPr>
            <p:ph type="pic" sz="quarter" idx="10"/>
          </p:nvPr>
        </p:nvSpPr>
        <p:spPr>
          <a:xfrm>
            <a:off x="2211424" y="1"/>
            <a:ext cx="7769157" cy="3910521"/>
          </a:xfrm>
          <a:custGeom>
            <a:avLst/>
            <a:gdLst>
              <a:gd name="connsiteX0" fmla="*/ 3884579 w 7769157"/>
              <a:gd name="connsiteY0" fmla="*/ 2 h 3910521"/>
              <a:gd name="connsiteX1" fmla="*/ 5839838 w 7769157"/>
              <a:gd name="connsiteY1" fmla="*/ 1955261 h 3910521"/>
              <a:gd name="connsiteX2" fmla="*/ 3884579 w 7769157"/>
              <a:gd name="connsiteY2" fmla="*/ 3910521 h 3910521"/>
              <a:gd name="connsiteX3" fmla="*/ 1929319 w 7769157"/>
              <a:gd name="connsiteY3" fmla="*/ 1955261 h 3910521"/>
              <a:gd name="connsiteX4" fmla="*/ 0 w 7769157"/>
              <a:gd name="connsiteY4" fmla="*/ 2 h 3910521"/>
              <a:gd name="connsiteX5" fmla="*/ 3745147 w 7769157"/>
              <a:gd name="connsiteY5" fmla="*/ 2 h 3910521"/>
              <a:gd name="connsiteX6" fmla="*/ 1872574 w 7769157"/>
              <a:gd name="connsiteY6" fmla="*/ 1896897 h 3910521"/>
              <a:gd name="connsiteX7" fmla="*/ 4024010 w 7769157"/>
              <a:gd name="connsiteY7" fmla="*/ 0 h 3910521"/>
              <a:gd name="connsiteX8" fmla="*/ 7769157 w 7769157"/>
              <a:gd name="connsiteY8" fmla="*/ 0 h 3910521"/>
              <a:gd name="connsiteX9" fmla="*/ 5896584 w 7769157"/>
              <a:gd name="connsiteY9" fmla="*/ 1896895 h 391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69157" h="3910521">
                <a:moveTo>
                  <a:pt x="3884579" y="2"/>
                </a:moveTo>
                <a:lnTo>
                  <a:pt x="5839838" y="1955261"/>
                </a:lnTo>
                <a:lnTo>
                  <a:pt x="3884579" y="3910521"/>
                </a:lnTo>
                <a:lnTo>
                  <a:pt x="1929319" y="1955261"/>
                </a:lnTo>
                <a:close/>
                <a:moveTo>
                  <a:pt x="0" y="2"/>
                </a:moveTo>
                <a:lnTo>
                  <a:pt x="3745147" y="2"/>
                </a:lnTo>
                <a:lnTo>
                  <a:pt x="1872574" y="1896897"/>
                </a:lnTo>
                <a:close/>
                <a:moveTo>
                  <a:pt x="4024010" y="0"/>
                </a:moveTo>
                <a:lnTo>
                  <a:pt x="7769157" y="0"/>
                </a:lnTo>
                <a:lnTo>
                  <a:pt x="5896584" y="1896895"/>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1609658231"/>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250_Custom Layout">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4253754" y="1035424"/>
            <a:ext cx="3684494" cy="3781132"/>
          </a:xfrm>
          <a:custGeom>
            <a:avLst/>
            <a:gdLst>
              <a:gd name="connsiteX0" fmla="*/ 1842247 w 3684494"/>
              <a:gd name="connsiteY0" fmla="*/ 0 h 3781132"/>
              <a:gd name="connsiteX1" fmla="*/ 3684494 w 3684494"/>
              <a:gd name="connsiteY1" fmla="*/ 1890566 h 3781132"/>
              <a:gd name="connsiteX2" fmla="*/ 1842247 w 3684494"/>
              <a:gd name="connsiteY2" fmla="*/ 3781132 h 3781132"/>
              <a:gd name="connsiteX3" fmla="*/ 0 w 3684494"/>
              <a:gd name="connsiteY3" fmla="*/ 1890566 h 3781132"/>
            </a:gdLst>
            <a:ahLst/>
            <a:cxnLst>
              <a:cxn ang="0">
                <a:pos x="connsiteX0" y="connsiteY0"/>
              </a:cxn>
              <a:cxn ang="0">
                <a:pos x="connsiteX1" y="connsiteY1"/>
              </a:cxn>
              <a:cxn ang="0">
                <a:pos x="connsiteX2" y="connsiteY2"/>
              </a:cxn>
              <a:cxn ang="0">
                <a:pos x="connsiteX3" y="connsiteY3"/>
              </a:cxn>
            </a:cxnLst>
            <a:rect l="l" t="t" r="r" b="b"/>
            <a:pathLst>
              <a:path w="3684494" h="3781132">
                <a:moveTo>
                  <a:pt x="1842247" y="0"/>
                </a:moveTo>
                <a:lnTo>
                  <a:pt x="3684494" y="1890566"/>
                </a:lnTo>
                <a:lnTo>
                  <a:pt x="1842247" y="3781132"/>
                </a:lnTo>
                <a:lnTo>
                  <a:pt x="0" y="1890566"/>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14" name="Picture Placeholder 13"/>
          <p:cNvSpPr>
            <a:spLocks noGrp="1"/>
          </p:cNvSpPr>
          <p:nvPr>
            <p:ph type="pic" sz="quarter" idx="11"/>
          </p:nvPr>
        </p:nvSpPr>
        <p:spPr>
          <a:xfrm>
            <a:off x="2337548" y="2983185"/>
            <a:ext cx="3684494" cy="3781132"/>
          </a:xfrm>
          <a:custGeom>
            <a:avLst/>
            <a:gdLst>
              <a:gd name="connsiteX0" fmla="*/ 1842247 w 3684494"/>
              <a:gd name="connsiteY0" fmla="*/ 0 h 3781132"/>
              <a:gd name="connsiteX1" fmla="*/ 3684494 w 3684494"/>
              <a:gd name="connsiteY1" fmla="*/ 1890566 h 3781132"/>
              <a:gd name="connsiteX2" fmla="*/ 1842247 w 3684494"/>
              <a:gd name="connsiteY2" fmla="*/ 3781132 h 3781132"/>
              <a:gd name="connsiteX3" fmla="*/ 0 w 3684494"/>
              <a:gd name="connsiteY3" fmla="*/ 1890566 h 3781132"/>
            </a:gdLst>
            <a:ahLst/>
            <a:cxnLst>
              <a:cxn ang="0">
                <a:pos x="connsiteX0" y="connsiteY0"/>
              </a:cxn>
              <a:cxn ang="0">
                <a:pos x="connsiteX1" y="connsiteY1"/>
              </a:cxn>
              <a:cxn ang="0">
                <a:pos x="connsiteX2" y="connsiteY2"/>
              </a:cxn>
              <a:cxn ang="0">
                <a:pos x="connsiteX3" y="connsiteY3"/>
              </a:cxn>
            </a:cxnLst>
            <a:rect l="l" t="t" r="r" b="b"/>
            <a:pathLst>
              <a:path w="3684494" h="3781132">
                <a:moveTo>
                  <a:pt x="1842247" y="0"/>
                </a:moveTo>
                <a:lnTo>
                  <a:pt x="3684494" y="1890566"/>
                </a:lnTo>
                <a:lnTo>
                  <a:pt x="1842247" y="3781132"/>
                </a:lnTo>
                <a:lnTo>
                  <a:pt x="0" y="1890566"/>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10" name="Picture Placeholder 9"/>
          <p:cNvSpPr>
            <a:spLocks noGrp="1"/>
          </p:cNvSpPr>
          <p:nvPr>
            <p:ph type="pic" sz="quarter" idx="12"/>
          </p:nvPr>
        </p:nvSpPr>
        <p:spPr>
          <a:xfrm>
            <a:off x="6156512" y="2983185"/>
            <a:ext cx="3684494" cy="3781132"/>
          </a:xfrm>
          <a:custGeom>
            <a:avLst/>
            <a:gdLst>
              <a:gd name="connsiteX0" fmla="*/ 1842247 w 3684494"/>
              <a:gd name="connsiteY0" fmla="*/ 0 h 3781132"/>
              <a:gd name="connsiteX1" fmla="*/ 3684494 w 3684494"/>
              <a:gd name="connsiteY1" fmla="*/ 1890566 h 3781132"/>
              <a:gd name="connsiteX2" fmla="*/ 1842247 w 3684494"/>
              <a:gd name="connsiteY2" fmla="*/ 3781132 h 3781132"/>
              <a:gd name="connsiteX3" fmla="*/ 0 w 3684494"/>
              <a:gd name="connsiteY3" fmla="*/ 1890566 h 3781132"/>
            </a:gdLst>
            <a:ahLst/>
            <a:cxnLst>
              <a:cxn ang="0">
                <a:pos x="connsiteX0" y="connsiteY0"/>
              </a:cxn>
              <a:cxn ang="0">
                <a:pos x="connsiteX1" y="connsiteY1"/>
              </a:cxn>
              <a:cxn ang="0">
                <a:pos x="connsiteX2" y="connsiteY2"/>
              </a:cxn>
              <a:cxn ang="0">
                <a:pos x="connsiteX3" y="connsiteY3"/>
              </a:cxn>
            </a:cxnLst>
            <a:rect l="l" t="t" r="r" b="b"/>
            <a:pathLst>
              <a:path w="3684494" h="3781132">
                <a:moveTo>
                  <a:pt x="1842247" y="0"/>
                </a:moveTo>
                <a:lnTo>
                  <a:pt x="3684494" y="1890566"/>
                </a:lnTo>
                <a:lnTo>
                  <a:pt x="1842247" y="3781132"/>
                </a:lnTo>
                <a:lnTo>
                  <a:pt x="0" y="1890566"/>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13" name="Picture Placeholder 12"/>
          <p:cNvSpPr>
            <a:spLocks noGrp="1"/>
          </p:cNvSpPr>
          <p:nvPr>
            <p:ph type="pic" sz="quarter" idx="13"/>
          </p:nvPr>
        </p:nvSpPr>
        <p:spPr>
          <a:xfrm>
            <a:off x="8025654" y="4935390"/>
            <a:ext cx="3751729" cy="1922610"/>
          </a:xfrm>
          <a:custGeom>
            <a:avLst/>
            <a:gdLst>
              <a:gd name="connsiteX0" fmla="*/ 1875865 w 3751729"/>
              <a:gd name="connsiteY0" fmla="*/ 0 h 1922610"/>
              <a:gd name="connsiteX1" fmla="*/ 3751729 w 3751729"/>
              <a:gd name="connsiteY1" fmla="*/ 1922610 h 1922610"/>
              <a:gd name="connsiteX2" fmla="*/ 0 w 3751729"/>
              <a:gd name="connsiteY2" fmla="*/ 1922610 h 1922610"/>
            </a:gdLst>
            <a:ahLst/>
            <a:cxnLst>
              <a:cxn ang="0">
                <a:pos x="connsiteX0" y="connsiteY0"/>
              </a:cxn>
              <a:cxn ang="0">
                <a:pos x="connsiteX1" y="connsiteY1"/>
              </a:cxn>
              <a:cxn ang="0">
                <a:pos x="connsiteX2" y="connsiteY2"/>
              </a:cxn>
            </a:cxnLst>
            <a:rect l="l" t="t" r="r" b="b"/>
            <a:pathLst>
              <a:path w="3751729" h="1922610">
                <a:moveTo>
                  <a:pt x="1875865" y="0"/>
                </a:moveTo>
                <a:lnTo>
                  <a:pt x="3751729" y="1922610"/>
                </a:lnTo>
                <a:lnTo>
                  <a:pt x="0" y="1922610"/>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16" name="Picture Placeholder 15"/>
          <p:cNvSpPr>
            <a:spLocks noGrp="1"/>
          </p:cNvSpPr>
          <p:nvPr>
            <p:ph type="pic" sz="quarter" idx="14"/>
          </p:nvPr>
        </p:nvSpPr>
        <p:spPr>
          <a:xfrm>
            <a:off x="414620" y="4935390"/>
            <a:ext cx="3751729" cy="1922610"/>
          </a:xfrm>
          <a:custGeom>
            <a:avLst/>
            <a:gdLst>
              <a:gd name="connsiteX0" fmla="*/ 1875865 w 3751729"/>
              <a:gd name="connsiteY0" fmla="*/ 0 h 1922610"/>
              <a:gd name="connsiteX1" fmla="*/ 3751729 w 3751729"/>
              <a:gd name="connsiteY1" fmla="*/ 1922610 h 1922610"/>
              <a:gd name="connsiteX2" fmla="*/ 0 w 3751729"/>
              <a:gd name="connsiteY2" fmla="*/ 1922610 h 1922610"/>
            </a:gdLst>
            <a:ahLst/>
            <a:cxnLst>
              <a:cxn ang="0">
                <a:pos x="connsiteX0" y="connsiteY0"/>
              </a:cxn>
              <a:cxn ang="0">
                <a:pos x="connsiteX1" y="connsiteY1"/>
              </a:cxn>
              <a:cxn ang="0">
                <a:pos x="connsiteX2" y="connsiteY2"/>
              </a:cxn>
            </a:cxnLst>
            <a:rect l="l" t="t" r="r" b="b"/>
            <a:pathLst>
              <a:path w="3751729" h="1922610">
                <a:moveTo>
                  <a:pt x="1875865" y="0"/>
                </a:moveTo>
                <a:lnTo>
                  <a:pt x="3751729" y="1922610"/>
                </a:lnTo>
                <a:lnTo>
                  <a:pt x="0" y="1922610"/>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18" name="Picture Placeholder 17"/>
          <p:cNvSpPr>
            <a:spLocks noGrp="1"/>
          </p:cNvSpPr>
          <p:nvPr>
            <p:ph type="pic" sz="quarter" idx="15"/>
          </p:nvPr>
        </p:nvSpPr>
        <p:spPr>
          <a:xfrm>
            <a:off x="4206690" y="4935390"/>
            <a:ext cx="3751729" cy="1922610"/>
          </a:xfrm>
          <a:custGeom>
            <a:avLst/>
            <a:gdLst>
              <a:gd name="connsiteX0" fmla="*/ 1875865 w 3751729"/>
              <a:gd name="connsiteY0" fmla="*/ 0 h 1922610"/>
              <a:gd name="connsiteX1" fmla="*/ 3751729 w 3751729"/>
              <a:gd name="connsiteY1" fmla="*/ 1922610 h 1922610"/>
              <a:gd name="connsiteX2" fmla="*/ 0 w 3751729"/>
              <a:gd name="connsiteY2" fmla="*/ 1922610 h 1922610"/>
            </a:gdLst>
            <a:ahLst/>
            <a:cxnLst>
              <a:cxn ang="0">
                <a:pos x="connsiteX0" y="connsiteY0"/>
              </a:cxn>
              <a:cxn ang="0">
                <a:pos x="connsiteX1" y="connsiteY1"/>
              </a:cxn>
              <a:cxn ang="0">
                <a:pos x="connsiteX2" y="connsiteY2"/>
              </a:cxn>
            </a:cxnLst>
            <a:rect l="l" t="t" r="r" b="b"/>
            <a:pathLst>
              <a:path w="3751729" h="1922610">
                <a:moveTo>
                  <a:pt x="1875865" y="0"/>
                </a:moveTo>
                <a:lnTo>
                  <a:pt x="3751729" y="1922610"/>
                </a:lnTo>
                <a:lnTo>
                  <a:pt x="0" y="1922610"/>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245902691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233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0" y="0"/>
            <a:ext cx="12192000" cy="6858000"/>
          </a:xfrm>
          <a:custGeom>
            <a:avLst/>
            <a:gdLst>
              <a:gd name="connsiteX0" fmla="*/ 0 w 12192000"/>
              <a:gd name="connsiteY0" fmla="*/ 0 h 6858000"/>
              <a:gd name="connsiteX1" fmla="*/ 12192000 w 12192000"/>
              <a:gd name="connsiteY1" fmla="*/ 6858000 h 6858000"/>
              <a:gd name="connsiteX2" fmla="*/ 0 w 12192000"/>
              <a:gd name="connsiteY2" fmla="*/ 6858000 h 6858000"/>
            </a:gdLst>
            <a:ahLst/>
            <a:cxnLst>
              <a:cxn ang="0">
                <a:pos x="connsiteX0" y="connsiteY0"/>
              </a:cxn>
              <a:cxn ang="0">
                <a:pos x="connsiteX1" y="connsiteY1"/>
              </a:cxn>
              <a:cxn ang="0">
                <a:pos x="connsiteX2" y="connsiteY2"/>
              </a:cxn>
            </a:cxnLst>
            <a:rect l="l" t="t" r="r" b="b"/>
            <a:pathLst>
              <a:path w="12192000" h="6858000">
                <a:moveTo>
                  <a:pt x="0" y="0"/>
                </a:moveTo>
                <a:lnTo>
                  <a:pt x="12192000" y="6858000"/>
                </a:lnTo>
                <a:lnTo>
                  <a:pt x="0" y="6858000"/>
                </a:lnTo>
                <a:close/>
              </a:path>
            </a:pathLst>
          </a:custGeom>
          <a:ln>
            <a:noFill/>
          </a:ln>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Tree>
    <p:extLst>
      <p:ext uri="{BB962C8B-B14F-4D97-AF65-F5344CB8AC3E}">
        <p14:creationId xmlns:p14="http://schemas.microsoft.com/office/powerpoint/2010/main" val="72622201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251_Custom Layout">
    <p:spTree>
      <p:nvGrpSpPr>
        <p:cNvPr id="1" name=""/>
        <p:cNvGrpSpPr/>
        <p:nvPr/>
      </p:nvGrpSpPr>
      <p:grpSpPr>
        <a:xfrm>
          <a:off x="0" y="0"/>
          <a:ext cx="0" cy="0"/>
          <a:chOff x="0" y="0"/>
          <a:chExt cx="0" cy="0"/>
        </a:xfrm>
      </p:grpSpPr>
      <p:sp>
        <p:nvSpPr>
          <p:cNvPr id="13" name="Picture Placeholder 12"/>
          <p:cNvSpPr>
            <a:spLocks noGrp="1"/>
          </p:cNvSpPr>
          <p:nvPr>
            <p:ph type="pic" sz="quarter" idx="10"/>
          </p:nvPr>
        </p:nvSpPr>
        <p:spPr>
          <a:xfrm>
            <a:off x="4253754" y="2041444"/>
            <a:ext cx="3684494" cy="3781132"/>
          </a:xfrm>
          <a:custGeom>
            <a:avLst/>
            <a:gdLst>
              <a:gd name="connsiteX0" fmla="*/ 1842247 w 3684494"/>
              <a:gd name="connsiteY0" fmla="*/ 0 h 3781132"/>
              <a:gd name="connsiteX1" fmla="*/ 3684494 w 3684494"/>
              <a:gd name="connsiteY1" fmla="*/ 1890566 h 3781132"/>
              <a:gd name="connsiteX2" fmla="*/ 1842247 w 3684494"/>
              <a:gd name="connsiteY2" fmla="*/ 3781132 h 3781132"/>
              <a:gd name="connsiteX3" fmla="*/ 0 w 3684494"/>
              <a:gd name="connsiteY3" fmla="*/ 1890566 h 3781132"/>
            </a:gdLst>
            <a:ahLst/>
            <a:cxnLst>
              <a:cxn ang="0">
                <a:pos x="connsiteX0" y="connsiteY0"/>
              </a:cxn>
              <a:cxn ang="0">
                <a:pos x="connsiteX1" y="connsiteY1"/>
              </a:cxn>
              <a:cxn ang="0">
                <a:pos x="connsiteX2" y="connsiteY2"/>
              </a:cxn>
              <a:cxn ang="0">
                <a:pos x="connsiteX3" y="connsiteY3"/>
              </a:cxn>
            </a:cxnLst>
            <a:rect l="l" t="t" r="r" b="b"/>
            <a:pathLst>
              <a:path w="3684494" h="3781132">
                <a:moveTo>
                  <a:pt x="1842247" y="0"/>
                </a:moveTo>
                <a:lnTo>
                  <a:pt x="3684494" y="1890566"/>
                </a:lnTo>
                <a:lnTo>
                  <a:pt x="1842247" y="3781132"/>
                </a:lnTo>
                <a:lnTo>
                  <a:pt x="0" y="1890566"/>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15" name="Picture Placeholder 14"/>
          <p:cNvSpPr>
            <a:spLocks noGrp="1"/>
          </p:cNvSpPr>
          <p:nvPr>
            <p:ph type="pic" sz="quarter" idx="11"/>
          </p:nvPr>
        </p:nvSpPr>
        <p:spPr>
          <a:xfrm>
            <a:off x="414621" y="0"/>
            <a:ext cx="3751729" cy="1922610"/>
          </a:xfrm>
          <a:custGeom>
            <a:avLst/>
            <a:gdLst>
              <a:gd name="connsiteX0" fmla="*/ 0 w 3751729"/>
              <a:gd name="connsiteY0" fmla="*/ 0 h 1922610"/>
              <a:gd name="connsiteX1" fmla="*/ 3751729 w 3751729"/>
              <a:gd name="connsiteY1" fmla="*/ 0 h 1922610"/>
              <a:gd name="connsiteX2" fmla="*/ 1875865 w 3751729"/>
              <a:gd name="connsiteY2" fmla="*/ 1922610 h 1922610"/>
            </a:gdLst>
            <a:ahLst/>
            <a:cxnLst>
              <a:cxn ang="0">
                <a:pos x="connsiteX0" y="connsiteY0"/>
              </a:cxn>
              <a:cxn ang="0">
                <a:pos x="connsiteX1" y="connsiteY1"/>
              </a:cxn>
              <a:cxn ang="0">
                <a:pos x="connsiteX2" y="connsiteY2"/>
              </a:cxn>
            </a:cxnLst>
            <a:rect l="l" t="t" r="r" b="b"/>
            <a:pathLst>
              <a:path w="3751729" h="1922610">
                <a:moveTo>
                  <a:pt x="0" y="0"/>
                </a:moveTo>
                <a:lnTo>
                  <a:pt x="3751729" y="0"/>
                </a:lnTo>
                <a:lnTo>
                  <a:pt x="1875865" y="1922610"/>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17" name="Picture Placeholder 16"/>
          <p:cNvSpPr>
            <a:spLocks noGrp="1"/>
          </p:cNvSpPr>
          <p:nvPr>
            <p:ph type="pic" sz="quarter" idx="12"/>
          </p:nvPr>
        </p:nvSpPr>
        <p:spPr>
          <a:xfrm>
            <a:off x="2337548" y="93683"/>
            <a:ext cx="3684494" cy="3781132"/>
          </a:xfrm>
          <a:custGeom>
            <a:avLst/>
            <a:gdLst>
              <a:gd name="connsiteX0" fmla="*/ 1842247 w 3684494"/>
              <a:gd name="connsiteY0" fmla="*/ 0 h 3781132"/>
              <a:gd name="connsiteX1" fmla="*/ 3684494 w 3684494"/>
              <a:gd name="connsiteY1" fmla="*/ 1890566 h 3781132"/>
              <a:gd name="connsiteX2" fmla="*/ 1842247 w 3684494"/>
              <a:gd name="connsiteY2" fmla="*/ 3781132 h 3781132"/>
              <a:gd name="connsiteX3" fmla="*/ 0 w 3684494"/>
              <a:gd name="connsiteY3" fmla="*/ 1890566 h 3781132"/>
            </a:gdLst>
            <a:ahLst/>
            <a:cxnLst>
              <a:cxn ang="0">
                <a:pos x="connsiteX0" y="connsiteY0"/>
              </a:cxn>
              <a:cxn ang="0">
                <a:pos x="connsiteX1" y="connsiteY1"/>
              </a:cxn>
              <a:cxn ang="0">
                <a:pos x="connsiteX2" y="connsiteY2"/>
              </a:cxn>
              <a:cxn ang="0">
                <a:pos x="connsiteX3" y="connsiteY3"/>
              </a:cxn>
            </a:cxnLst>
            <a:rect l="l" t="t" r="r" b="b"/>
            <a:pathLst>
              <a:path w="3684494" h="3781132">
                <a:moveTo>
                  <a:pt x="1842247" y="0"/>
                </a:moveTo>
                <a:lnTo>
                  <a:pt x="3684494" y="1890566"/>
                </a:lnTo>
                <a:lnTo>
                  <a:pt x="1842247" y="3781132"/>
                </a:lnTo>
                <a:lnTo>
                  <a:pt x="0" y="1890566"/>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19" name="Picture Placeholder 18"/>
          <p:cNvSpPr>
            <a:spLocks noGrp="1"/>
          </p:cNvSpPr>
          <p:nvPr>
            <p:ph type="pic" sz="quarter" idx="13"/>
          </p:nvPr>
        </p:nvSpPr>
        <p:spPr>
          <a:xfrm>
            <a:off x="4206691" y="0"/>
            <a:ext cx="3751729" cy="1922610"/>
          </a:xfrm>
          <a:custGeom>
            <a:avLst/>
            <a:gdLst>
              <a:gd name="connsiteX0" fmla="*/ 0 w 3751729"/>
              <a:gd name="connsiteY0" fmla="*/ 0 h 1922610"/>
              <a:gd name="connsiteX1" fmla="*/ 3751729 w 3751729"/>
              <a:gd name="connsiteY1" fmla="*/ 0 h 1922610"/>
              <a:gd name="connsiteX2" fmla="*/ 1875865 w 3751729"/>
              <a:gd name="connsiteY2" fmla="*/ 1922610 h 1922610"/>
            </a:gdLst>
            <a:ahLst/>
            <a:cxnLst>
              <a:cxn ang="0">
                <a:pos x="connsiteX0" y="connsiteY0"/>
              </a:cxn>
              <a:cxn ang="0">
                <a:pos x="connsiteX1" y="connsiteY1"/>
              </a:cxn>
              <a:cxn ang="0">
                <a:pos x="connsiteX2" y="connsiteY2"/>
              </a:cxn>
            </a:cxnLst>
            <a:rect l="l" t="t" r="r" b="b"/>
            <a:pathLst>
              <a:path w="3751729" h="1922610">
                <a:moveTo>
                  <a:pt x="0" y="0"/>
                </a:moveTo>
                <a:lnTo>
                  <a:pt x="3751729" y="0"/>
                </a:lnTo>
                <a:lnTo>
                  <a:pt x="1875865" y="1922610"/>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21" name="Picture Placeholder 20"/>
          <p:cNvSpPr>
            <a:spLocks noGrp="1"/>
          </p:cNvSpPr>
          <p:nvPr>
            <p:ph type="pic" sz="quarter" idx="14"/>
          </p:nvPr>
        </p:nvSpPr>
        <p:spPr>
          <a:xfrm>
            <a:off x="6156512" y="93683"/>
            <a:ext cx="3684494" cy="3781132"/>
          </a:xfrm>
          <a:custGeom>
            <a:avLst/>
            <a:gdLst>
              <a:gd name="connsiteX0" fmla="*/ 1842247 w 3684494"/>
              <a:gd name="connsiteY0" fmla="*/ 0 h 3781132"/>
              <a:gd name="connsiteX1" fmla="*/ 3684494 w 3684494"/>
              <a:gd name="connsiteY1" fmla="*/ 1890566 h 3781132"/>
              <a:gd name="connsiteX2" fmla="*/ 1842247 w 3684494"/>
              <a:gd name="connsiteY2" fmla="*/ 3781132 h 3781132"/>
              <a:gd name="connsiteX3" fmla="*/ 0 w 3684494"/>
              <a:gd name="connsiteY3" fmla="*/ 1890566 h 3781132"/>
            </a:gdLst>
            <a:ahLst/>
            <a:cxnLst>
              <a:cxn ang="0">
                <a:pos x="connsiteX0" y="connsiteY0"/>
              </a:cxn>
              <a:cxn ang="0">
                <a:pos x="connsiteX1" y="connsiteY1"/>
              </a:cxn>
              <a:cxn ang="0">
                <a:pos x="connsiteX2" y="connsiteY2"/>
              </a:cxn>
              <a:cxn ang="0">
                <a:pos x="connsiteX3" y="connsiteY3"/>
              </a:cxn>
            </a:cxnLst>
            <a:rect l="l" t="t" r="r" b="b"/>
            <a:pathLst>
              <a:path w="3684494" h="3781132">
                <a:moveTo>
                  <a:pt x="1842247" y="0"/>
                </a:moveTo>
                <a:lnTo>
                  <a:pt x="3684494" y="1890566"/>
                </a:lnTo>
                <a:lnTo>
                  <a:pt x="1842247" y="3781132"/>
                </a:lnTo>
                <a:lnTo>
                  <a:pt x="0" y="1890566"/>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23" name="Picture Placeholder 22"/>
          <p:cNvSpPr>
            <a:spLocks noGrp="1"/>
          </p:cNvSpPr>
          <p:nvPr>
            <p:ph type="pic" sz="quarter" idx="15"/>
          </p:nvPr>
        </p:nvSpPr>
        <p:spPr>
          <a:xfrm>
            <a:off x="8025655" y="0"/>
            <a:ext cx="3751729" cy="1922610"/>
          </a:xfrm>
          <a:custGeom>
            <a:avLst/>
            <a:gdLst>
              <a:gd name="connsiteX0" fmla="*/ 0 w 3751729"/>
              <a:gd name="connsiteY0" fmla="*/ 0 h 1922610"/>
              <a:gd name="connsiteX1" fmla="*/ 3751729 w 3751729"/>
              <a:gd name="connsiteY1" fmla="*/ 0 h 1922610"/>
              <a:gd name="connsiteX2" fmla="*/ 1875865 w 3751729"/>
              <a:gd name="connsiteY2" fmla="*/ 1922610 h 1922610"/>
            </a:gdLst>
            <a:ahLst/>
            <a:cxnLst>
              <a:cxn ang="0">
                <a:pos x="connsiteX0" y="connsiteY0"/>
              </a:cxn>
              <a:cxn ang="0">
                <a:pos x="connsiteX1" y="connsiteY1"/>
              </a:cxn>
              <a:cxn ang="0">
                <a:pos x="connsiteX2" y="connsiteY2"/>
              </a:cxn>
            </a:cxnLst>
            <a:rect l="l" t="t" r="r" b="b"/>
            <a:pathLst>
              <a:path w="3751729" h="1922610">
                <a:moveTo>
                  <a:pt x="0" y="0"/>
                </a:moveTo>
                <a:lnTo>
                  <a:pt x="3751729" y="0"/>
                </a:lnTo>
                <a:lnTo>
                  <a:pt x="1875865" y="1922610"/>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156091722"/>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252_Custom Layout">
    <p:spTree>
      <p:nvGrpSpPr>
        <p:cNvPr id="1" name=""/>
        <p:cNvGrpSpPr/>
        <p:nvPr/>
      </p:nvGrpSpPr>
      <p:grpSpPr>
        <a:xfrm>
          <a:off x="0" y="0"/>
          <a:ext cx="0" cy="0"/>
          <a:chOff x="0" y="0"/>
          <a:chExt cx="0" cy="0"/>
        </a:xfrm>
      </p:grpSpPr>
      <p:sp>
        <p:nvSpPr>
          <p:cNvPr id="14" name="Picture Placeholder 13"/>
          <p:cNvSpPr>
            <a:spLocks noGrp="1"/>
          </p:cNvSpPr>
          <p:nvPr>
            <p:ph type="pic" sz="quarter" idx="10"/>
          </p:nvPr>
        </p:nvSpPr>
        <p:spPr>
          <a:xfrm>
            <a:off x="414619" y="1035424"/>
            <a:ext cx="11362763" cy="5822576"/>
          </a:xfrm>
          <a:custGeom>
            <a:avLst/>
            <a:gdLst>
              <a:gd name="connsiteX0" fmla="*/ 9486899 w 11362763"/>
              <a:gd name="connsiteY0" fmla="*/ 3899966 h 5822576"/>
              <a:gd name="connsiteX1" fmla="*/ 11362763 w 11362763"/>
              <a:gd name="connsiteY1" fmla="*/ 5822576 h 5822576"/>
              <a:gd name="connsiteX2" fmla="*/ 7611034 w 11362763"/>
              <a:gd name="connsiteY2" fmla="*/ 5822576 h 5822576"/>
              <a:gd name="connsiteX3" fmla="*/ 5667936 w 11362763"/>
              <a:gd name="connsiteY3" fmla="*/ 3899966 h 5822576"/>
              <a:gd name="connsiteX4" fmla="*/ 7543799 w 11362763"/>
              <a:gd name="connsiteY4" fmla="*/ 5822576 h 5822576"/>
              <a:gd name="connsiteX5" fmla="*/ 3792070 w 11362763"/>
              <a:gd name="connsiteY5" fmla="*/ 5822576 h 5822576"/>
              <a:gd name="connsiteX6" fmla="*/ 1875866 w 11362763"/>
              <a:gd name="connsiteY6" fmla="*/ 3899966 h 5822576"/>
              <a:gd name="connsiteX7" fmla="*/ 3751729 w 11362763"/>
              <a:gd name="connsiteY7" fmla="*/ 5822576 h 5822576"/>
              <a:gd name="connsiteX8" fmla="*/ 0 w 11362763"/>
              <a:gd name="connsiteY8" fmla="*/ 5822576 h 5822576"/>
              <a:gd name="connsiteX9" fmla="*/ 7568900 w 11362763"/>
              <a:gd name="connsiteY9" fmla="*/ 1947761 h 5822576"/>
              <a:gd name="connsiteX10" fmla="*/ 9411147 w 11362763"/>
              <a:gd name="connsiteY10" fmla="*/ 3838327 h 5822576"/>
              <a:gd name="connsiteX11" fmla="*/ 7568900 w 11362763"/>
              <a:gd name="connsiteY11" fmla="*/ 5728893 h 5822576"/>
              <a:gd name="connsiteX12" fmla="*/ 5726653 w 11362763"/>
              <a:gd name="connsiteY12" fmla="*/ 3838327 h 5822576"/>
              <a:gd name="connsiteX13" fmla="*/ 3765176 w 11362763"/>
              <a:gd name="connsiteY13" fmla="*/ 1947761 h 5822576"/>
              <a:gd name="connsiteX14" fmla="*/ 5607423 w 11362763"/>
              <a:gd name="connsiteY14" fmla="*/ 3838327 h 5822576"/>
              <a:gd name="connsiteX15" fmla="*/ 3765176 w 11362763"/>
              <a:gd name="connsiteY15" fmla="*/ 5728893 h 5822576"/>
              <a:gd name="connsiteX16" fmla="*/ 1922929 w 11362763"/>
              <a:gd name="connsiteY16" fmla="*/ 3838327 h 5822576"/>
              <a:gd name="connsiteX17" fmla="*/ 5666142 w 11362763"/>
              <a:gd name="connsiteY17" fmla="*/ 0 h 5822576"/>
              <a:gd name="connsiteX18" fmla="*/ 7508389 w 11362763"/>
              <a:gd name="connsiteY18" fmla="*/ 1890567 h 5822576"/>
              <a:gd name="connsiteX19" fmla="*/ 5666142 w 11362763"/>
              <a:gd name="connsiteY19" fmla="*/ 3781132 h 5822576"/>
              <a:gd name="connsiteX20" fmla="*/ 3823896 w 11362763"/>
              <a:gd name="connsiteY20" fmla="*/ 1890567 h 5822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362763" h="5822576">
                <a:moveTo>
                  <a:pt x="9486899" y="3899966"/>
                </a:moveTo>
                <a:lnTo>
                  <a:pt x="11362763" y="5822576"/>
                </a:lnTo>
                <a:lnTo>
                  <a:pt x="7611034" y="5822576"/>
                </a:lnTo>
                <a:close/>
                <a:moveTo>
                  <a:pt x="5667936" y="3899966"/>
                </a:moveTo>
                <a:lnTo>
                  <a:pt x="7543799" y="5822576"/>
                </a:lnTo>
                <a:lnTo>
                  <a:pt x="3792070" y="5822576"/>
                </a:lnTo>
                <a:close/>
                <a:moveTo>
                  <a:pt x="1875866" y="3899966"/>
                </a:moveTo>
                <a:lnTo>
                  <a:pt x="3751729" y="5822576"/>
                </a:lnTo>
                <a:lnTo>
                  <a:pt x="0" y="5822576"/>
                </a:lnTo>
                <a:close/>
                <a:moveTo>
                  <a:pt x="7568900" y="1947761"/>
                </a:moveTo>
                <a:lnTo>
                  <a:pt x="9411147" y="3838327"/>
                </a:lnTo>
                <a:lnTo>
                  <a:pt x="7568900" y="5728893"/>
                </a:lnTo>
                <a:lnTo>
                  <a:pt x="5726653" y="3838327"/>
                </a:lnTo>
                <a:close/>
                <a:moveTo>
                  <a:pt x="3765176" y="1947761"/>
                </a:moveTo>
                <a:lnTo>
                  <a:pt x="5607423" y="3838327"/>
                </a:lnTo>
                <a:lnTo>
                  <a:pt x="3765176" y="5728893"/>
                </a:lnTo>
                <a:lnTo>
                  <a:pt x="1922929" y="3838327"/>
                </a:lnTo>
                <a:close/>
                <a:moveTo>
                  <a:pt x="5666142" y="0"/>
                </a:moveTo>
                <a:lnTo>
                  <a:pt x="7508389" y="1890567"/>
                </a:lnTo>
                <a:lnTo>
                  <a:pt x="5666142" y="3781132"/>
                </a:lnTo>
                <a:lnTo>
                  <a:pt x="3823896" y="1890567"/>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3396953101"/>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253_Custom Layout">
    <p:spTree>
      <p:nvGrpSpPr>
        <p:cNvPr id="1" name=""/>
        <p:cNvGrpSpPr/>
        <p:nvPr/>
      </p:nvGrpSpPr>
      <p:grpSpPr>
        <a:xfrm>
          <a:off x="0" y="0"/>
          <a:ext cx="0" cy="0"/>
          <a:chOff x="0" y="0"/>
          <a:chExt cx="0" cy="0"/>
        </a:xfrm>
      </p:grpSpPr>
      <p:sp>
        <p:nvSpPr>
          <p:cNvPr id="13" name="Picture Placeholder 12"/>
          <p:cNvSpPr>
            <a:spLocks noGrp="1"/>
          </p:cNvSpPr>
          <p:nvPr>
            <p:ph type="pic" sz="quarter" idx="10"/>
          </p:nvPr>
        </p:nvSpPr>
        <p:spPr>
          <a:xfrm>
            <a:off x="414619" y="0"/>
            <a:ext cx="11362763" cy="5822576"/>
          </a:xfrm>
          <a:custGeom>
            <a:avLst/>
            <a:gdLst>
              <a:gd name="connsiteX0" fmla="*/ 5666142 w 11362763"/>
              <a:gd name="connsiteY0" fmla="*/ 2041444 h 5822576"/>
              <a:gd name="connsiteX1" fmla="*/ 7508389 w 11362763"/>
              <a:gd name="connsiteY1" fmla="*/ 3932009 h 5822576"/>
              <a:gd name="connsiteX2" fmla="*/ 5666142 w 11362763"/>
              <a:gd name="connsiteY2" fmla="*/ 5822576 h 5822576"/>
              <a:gd name="connsiteX3" fmla="*/ 3823895 w 11362763"/>
              <a:gd name="connsiteY3" fmla="*/ 3932009 h 5822576"/>
              <a:gd name="connsiteX4" fmla="*/ 7568900 w 11362763"/>
              <a:gd name="connsiteY4" fmla="*/ 93683 h 5822576"/>
              <a:gd name="connsiteX5" fmla="*/ 9411147 w 11362763"/>
              <a:gd name="connsiteY5" fmla="*/ 1984249 h 5822576"/>
              <a:gd name="connsiteX6" fmla="*/ 7568900 w 11362763"/>
              <a:gd name="connsiteY6" fmla="*/ 3874815 h 5822576"/>
              <a:gd name="connsiteX7" fmla="*/ 5726654 w 11362763"/>
              <a:gd name="connsiteY7" fmla="*/ 1984249 h 5822576"/>
              <a:gd name="connsiteX8" fmla="*/ 3765176 w 11362763"/>
              <a:gd name="connsiteY8" fmla="*/ 93683 h 5822576"/>
              <a:gd name="connsiteX9" fmla="*/ 5607423 w 11362763"/>
              <a:gd name="connsiteY9" fmla="*/ 1984249 h 5822576"/>
              <a:gd name="connsiteX10" fmla="*/ 3765176 w 11362763"/>
              <a:gd name="connsiteY10" fmla="*/ 3874815 h 5822576"/>
              <a:gd name="connsiteX11" fmla="*/ 1922929 w 11362763"/>
              <a:gd name="connsiteY11" fmla="*/ 1984249 h 5822576"/>
              <a:gd name="connsiteX12" fmla="*/ 7611034 w 11362763"/>
              <a:gd name="connsiteY12" fmla="*/ 0 h 5822576"/>
              <a:gd name="connsiteX13" fmla="*/ 11362763 w 11362763"/>
              <a:gd name="connsiteY13" fmla="*/ 0 h 5822576"/>
              <a:gd name="connsiteX14" fmla="*/ 9486899 w 11362763"/>
              <a:gd name="connsiteY14" fmla="*/ 1922610 h 5822576"/>
              <a:gd name="connsiteX15" fmla="*/ 3792071 w 11362763"/>
              <a:gd name="connsiteY15" fmla="*/ 0 h 5822576"/>
              <a:gd name="connsiteX16" fmla="*/ 7543799 w 11362763"/>
              <a:gd name="connsiteY16" fmla="*/ 0 h 5822576"/>
              <a:gd name="connsiteX17" fmla="*/ 5667936 w 11362763"/>
              <a:gd name="connsiteY17" fmla="*/ 1922610 h 5822576"/>
              <a:gd name="connsiteX18" fmla="*/ 0 w 11362763"/>
              <a:gd name="connsiteY18" fmla="*/ 0 h 5822576"/>
              <a:gd name="connsiteX19" fmla="*/ 3751729 w 11362763"/>
              <a:gd name="connsiteY19" fmla="*/ 0 h 5822576"/>
              <a:gd name="connsiteX20" fmla="*/ 1875866 w 11362763"/>
              <a:gd name="connsiteY20" fmla="*/ 1922610 h 5822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362763" h="5822576">
                <a:moveTo>
                  <a:pt x="5666142" y="2041444"/>
                </a:moveTo>
                <a:lnTo>
                  <a:pt x="7508389" y="3932009"/>
                </a:lnTo>
                <a:lnTo>
                  <a:pt x="5666142" y="5822576"/>
                </a:lnTo>
                <a:lnTo>
                  <a:pt x="3823895" y="3932009"/>
                </a:lnTo>
                <a:close/>
                <a:moveTo>
                  <a:pt x="7568900" y="93683"/>
                </a:moveTo>
                <a:lnTo>
                  <a:pt x="9411147" y="1984249"/>
                </a:lnTo>
                <a:lnTo>
                  <a:pt x="7568900" y="3874815"/>
                </a:lnTo>
                <a:lnTo>
                  <a:pt x="5726654" y="1984249"/>
                </a:lnTo>
                <a:close/>
                <a:moveTo>
                  <a:pt x="3765176" y="93683"/>
                </a:moveTo>
                <a:lnTo>
                  <a:pt x="5607423" y="1984249"/>
                </a:lnTo>
                <a:lnTo>
                  <a:pt x="3765176" y="3874815"/>
                </a:lnTo>
                <a:lnTo>
                  <a:pt x="1922929" y="1984249"/>
                </a:lnTo>
                <a:close/>
                <a:moveTo>
                  <a:pt x="7611034" y="0"/>
                </a:moveTo>
                <a:lnTo>
                  <a:pt x="11362763" y="0"/>
                </a:lnTo>
                <a:lnTo>
                  <a:pt x="9486899" y="1922610"/>
                </a:lnTo>
                <a:close/>
                <a:moveTo>
                  <a:pt x="3792071" y="0"/>
                </a:moveTo>
                <a:lnTo>
                  <a:pt x="7543799" y="0"/>
                </a:lnTo>
                <a:lnTo>
                  <a:pt x="5667936" y="1922610"/>
                </a:lnTo>
                <a:close/>
                <a:moveTo>
                  <a:pt x="0" y="0"/>
                </a:moveTo>
                <a:lnTo>
                  <a:pt x="3751729" y="0"/>
                </a:lnTo>
                <a:lnTo>
                  <a:pt x="1875866" y="1922610"/>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3264128242"/>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144_Custom Layout">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1" y="2766841"/>
            <a:ext cx="4080559" cy="4091159"/>
          </a:xfrm>
          <a:custGeom>
            <a:avLst/>
            <a:gdLst>
              <a:gd name="connsiteX0" fmla="*/ 2217126 w 4080559"/>
              <a:gd name="connsiteY0" fmla="*/ 0 h 4091159"/>
              <a:gd name="connsiteX1" fmla="*/ 4080559 w 4080559"/>
              <a:gd name="connsiteY1" fmla="*/ 2542622 h 4091159"/>
              <a:gd name="connsiteX2" fmla="*/ 2945669 w 4080559"/>
              <a:gd name="connsiteY2" fmla="*/ 4091159 h 4091159"/>
              <a:gd name="connsiteX3" fmla="*/ 0 w 4080559"/>
              <a:gd name="connsiteY3" fmla="*/ 4091159 h 4091159"/>
              <a:gd name="connsiteX4" fmla="*/ 0 w 4080559"/>
              <a:gd name="connsiteY4" fmla="*/ 3025230 h 4091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0559" h="4091159">
                <a:moveTo>
                  <a:pt x="2217126" y="0"/>
                </a:moveTo>
                <a:lnTo>
                  <a:pt x="4080559" y="2542622"/>
                </a:lnTo>
                <a:lnTo>
                  <a:pt x="2945669" y="4091159"/>
                </a:lnTo>
                <a:lnTo>
                  <a:pt x="0" y="4091159"/>
                </a:lnTo>
                <a:lnTo>
                  <a:pt x="0" y="3025230"/>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9" name="Picture Placeholder 8"/>
          <p:cNvSpPr>
            <a:spLocks noGrp="1"/>
          </p:cNvSpPr>
          <p:nvPr>
            <p:ph type="pic" sz="quarter" idx="11"/>
          </p:nvPr>
        </p:nvSpPr>
        <p:spPr>
          <a:xfrm>
            <a:off x="3109938" y="2766841"/>
            <a:ext cx="5996646" cy="4091159"/>
          </a:xfrm>
          <a:custGeom>
            <a:avLst/>
            <a:gdLst>
              <a:gd name="connsiteX0" fmla="*/ 2998323 w 5996646"/>
              <a:gd name="connsiteY0" fmla="*/ 0 h 4091159"/>
              <a:gd name="connsiteX1" fmla="*/ 5996646 w 5996646"/>
              <a:gd name="connsiteY1" fmla="*/ 4091159 h 4091159"/>
              <a:gd name="connsiteX2" fmla="*/ 0 w 5996646"/>
              <a:gd name="connsiteY2" fmla="*/ 4091159 h 4091159"/>
            </a:gdLst>
            <a:ahLst/>
            <a:cxnLst>
              <a:cxn ang="0">
                <a:pos x="connsiteX0" y="connsiteY0"/>
              </a:cxn>
              <a:cxn ang="0">
                <a:pos x="connsiteX1" y="connsiteY1"/>
              </a:cxn>
              <a:cxn ang="0">
                <a:pos x="connsiteX2" y="connsiteY2"/>
              </a:cxn>
            </a:cxnLst>
            <a:rect l="l" t="t" r="r" b="b"/>
            <a:pathLst>
              <a:path w="5996646" h="4091159">
                <a:moveTo>
                  <a:pt x="2998323" y="0"/>
                </a:moveTo>
                <a:lnTo>
                  <a:pt x="5996646" y="4091159"/>
                </a:lnTo>
                <a:lnTo>
                  <a:pt x="0" y="4091159"/>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11" name="Picture Placeholder 10"/>
          <p:cNvSpPr>
            <a:spLocks noGrp="1"/>
          </p:cNvSpPr>
          <p:nvPr>
            <p:ph type="pic" sz="quarter" idx="12"/>
          </p:nvPr>
        </p:nvSpPr>
        <p:spPr>
          <a:xfrm>
            <a:off x="8135963" y="2766842"/>
            <a:ext cx="4080559" cy="4091159"/>
          </a:xfrm>
          <a:custGeom>
            <a:avLst/>
            <a:gdLst>
              <a:gd name="connsiteX0" fmla="*/ 1863433 w 4080559"/>
              <a:gd name="connsiteY0" fmla="*/ 0 h 4091159"/>
              <a:gd name="connsiteX1" fmla="*/ 4080559 w 4080559"/>
              <a:gd name="connsiteY1" fmla="*/ 3025230 h 4091159"/>
              <a:gd name="connsiteX2" fmla="*/ 4080559 w 4080559"/>
              <a:gd name="connsiteY2" fmla="*/ 4091159 h 4091159"/>
              <a:gd name="connsiteX3" fmla="*/ 1134890 w 4080559"/>
              <a:gd name="connsiteY3" fmla="*/ 4091159 h 4091159"/>
              <a:gd name="connsiteX4" fmla="*/ 0 w 4080559"/>
              <a:gd name="connsiteY4" fmla="*/ 2542622 h 4091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0559" h="4091159">
                <a:moveTo>
                  <a:pt x="1863433" y="0"/>
                </a:moveTo>
                <a:lnTo>
                  <a:pt x="4080559" y="3025230"/>
                </a:lnTo>
                <a:lnTo>
                  <a:pt x="4080559" y="4091159"/>
                </a:lnTo>
                <a:lnTo>
                  <a:pt x="1134890" y="4091159"/>
                </a:lnTo>
                <a:lnTo>
                  <a:pt x="0" y="2542622"/>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1455068872"/>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143_Custom Layout">
    <p:spTree>
      <p:nvGrpSpPr>
        <p:cNvPr id="1" name=""/>
        <p:cNvGrpSpPr/>
        <p:nvPr/>
      </p:nvGrpSpPr>
      <p:grpSpPr>
        <a:xfrm>
          <a:off x="0" y="0"/>
          <a:ext cx="0" cy="0"/>
          <a:chOff x="0" y="0"/>
          <a:chExt cx="0" cy="0"/>
        </a:xfrm>
      </p:grpSpPr>
      <p:sp>
        <p:nvSpPr>
          <p:cNvPr id="16" name="Picture Placeholder 15"/>
          <p:cNvSpPr>
            <a:spLocks noGrp="1"/>
          </p:cNvSpPr>
          <p:nvPr>
            <p:ph type="pic" sz="quarter" idx="10"/>
          </p:nvPr>
        </p:nvSpPr>
        <p:spPr>
          <a:xfrm>
            <a:off x="1" y="1"/>
            <a:ext cx="4080559" cy="4091159"/>
          </a:xfrm>
          <a:custGeom>
            <a:avLst/>
            <a:gdLst>
              <a:gd name="connsiteX0" fmla="*/ 0 w 4080559"/>
              <a:gd name="connsiteY0" fmla="*/ 0 h 4091159"/>
              <a:gd name="connsiteX1" fmla="*/ 2945669 w 4080559"/>
              <a:gd name="connsiteY1" fmla="*/ 0 h 4091159"/>
              <a:gd name="connsiteX2" fmla="*/ 4080559 w 4080559"/>
              <a:gd name="connsiteY2" fmla="*/ 1548537 h 4091159"/>
              <a:gd name="connsiteX3" fmla="*/ 2217126 w 4080559"/>
              <a:gd name="connsiteY3" fmla="*/ 4091159 h 4091159"/>
              <a:gd name="connsiteX4" fmla="*/ 0 w 4080559"/>
              <a:gd name="connsiteY4" fmla="*/ 1065929 h 4091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0559" h="4091159">
                <a:moveTo>
                  <a:pt x="0" y="0"/>
                </a:moveTo>
                <a:lnTo>
                  <a:pt x="2945669" y="0"/>
                </a:lnTo>
                <a:lnTo>
                  <a:pt x="4080559" y="1548537"/>
                </a:lnTo>
                <a:lnTo>
                  <a:pt x="2217126" y="4091159"/>
                </a:lnTo>
                <a:lnTo>
                  <a:pt x="0" y="1065929"/>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18" name="Picture Placeholder 17"/>
          <p:cNvSpPr>
            <a:spLocks noGrp="1"/>
          </p:cNvSpPr>
          <p:nvPr>
            <p:ph type="pic" sz="quarter" idx="11"/>
          </p:nvPr>
        </p:nvSpPr>
        <p:spPr>
          <a:xfrm>
            <a:off x="3109938" y="1"/>
            <a:ext cx="5996646" cy="4091159"/>
          </a:xfrm>
          <a:custGeom>
            <a:avLst/>
            <a:gdLst>
              <a:gd name="connsiteX0" fmla="*/ 0 w 5996646"/>
              <a:gd name="connsiteY0" fmla="*/ 0 h 4091159"/>
              <a:gd name="connsiteX1" fmla="*/ 5996646 w 5996646"/>
              <a:gd name="connsiteY1" fmla="*/ 0 h 4091159"/>
              <a:gd name="connsiteX2" fmla="*/ 2998323 w 5996646"/>
              <a:gd name="connsiteY2" fmla="*/ 4091159 h 4091159"/>
            </a:gdLst>
            <a:ahLst/>
            <a:cxnLst>
              <a:cxn ang="0">
                <a:pos x="connsiteX0" y="connsiteY0"/>
              </a:cxn>
              <a:cxn ang="0">
                <a:pos x="connsiteX1" y="connsiteY1"/>
              </a:cxn>
              <a:cxn ang="0">
                <a:pos x="connsiteX2" y="connsiteY2"/>
              </a:cxn>
            </a:cxnLst>
            <a:rect l="l" t="t" r="r" b="b"/>
            <a:pathLst>
              <a:path w="5996646" h="4091159">
                <a:moveTo>
                  <a:pt x="0" y="0"/>
                </a:moveTo>
                <a:lnTo>
                  <a:pt x="5996646" y="0"/>
                </a:lnTo>
                <a:lnTo>
                  <a:pt x="2998323" y="4091159"/>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20" name="Picture Placeholder 19"/>
          <p:cNvSpPr>
            <a:spLocks noGrp="1"/>
          </p:cNvSpPr>
          <p:nvPr>
            <p:ph type="pic" sz="quarter" idx="12"/>
          </p:nvPr>
        </p:nvSpPr>
        <p:spPr>
          <a:xfrm>
            <a:off x="8135963" y="2"/>
            <a:ext cx="4080559" cy="4091159"/>
          </a:xfrm>
          <a:custGeom>
            <a:avLst/>
            <a:gdLst>
              <a:gd name="connsiteX0" fmla="*/ 1134890 w 4080559"/>
              <a:gd name="connsiteY0" fmla="*/ 0 h 4091159"/>
              <a:gd name="connsiteX1" fmla="*/ 4080559 w 4080559"/>
              <a:gd name="connsiteY1" fmla="*/ 0 h 4091159"/>
              <a:gd name="connsiteX2" fmla="*/ 4080559 w 4080559"/>
              <a:gd name="connsiteY2" fmla="*/ 1065929 h 4091159"/>
              <a:gd name="connsiteX3" fmla="*/ 1863433 w 4080559"/>
              <a:gd name="connsiteY3" fmla="*/ 4091159 h 4091159"/>
              <a:gd name="connsiteX4" fmla="*/ 0 w 4080559"/>
              <a:gd name="connsiteY4" fmla="*/ 1548537 h 4091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0559" h="4091159">
                <a:moveTo>
                  <a:pt x="1134890" y="0"/>
                </a:moveTo>
                <a:lnTo>
                  <a:pt x="4080559" y="0"/>
                </a:lnTo>
                <a:lnTo>
                  <a:pt x="4080559" y="1065929"/>
                </a:lnTo>
                <a:lnTo>
                  <a:pt x="1863433" y="4091159"/>
                </a:lnTo>
                <a:lnTo>
                  <a:pt x="0" y="1548537"/>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3279601845"/>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188_Custom Layout">
    <p:spTree>
      <p:nvGrpSpPr>
        <p:cNvPr id="1" name=""/>
        <p:cNvGrpSpPr/>
        <p:nvPr/>
      </p:nvGrpSpPr>
      <p:grpSpPr>
        <a:xfrm>
          <a:off x="0" y="0"/>
          <a:ext cx="0" cy="0"/>
          <a:chOff x="0" y="0"/>
          <a:chExt cx="0" cy="0"/>
        </a:xfrm>
      </p:grpSpPr>
      <p:sp>
        <p:nvSpPr>
          <p:cNvPr id="23" name="Picture Placeholder 22"/>
          <p:cNvSpPr>
            <a:spLocks noGrp="1"/>
          </p:cNvSpPr>
          <p:nvPr>
            <p:ph type="pic" sz="quarter" idx="23"/>
          </p:nvPr>
        </p:nvSpPr>
        <p:spPr>
          <a:xfrm>
            <a:off x="5599244" y="246888"/>
            <a:ext cx="2032948" cy="2032948"/>
          </a:xfrm>
          <a:custGeom>
            <a:avLst/>
            <a:gdLst>
              <a:gd name="connsiteX0" fmla="*/ 0 w 2032948"/>
              <a:gd name="connsiteY0" fmla="*/ 0 h 2032948"/>
              <a:gd name="connsiteX1" fmla="*/ 2032948 w 2032948"/>
              <a:gd name="connsiteY1" fmla="*/ 0 h 2032948"/>
              <a:gd name="connsiteX2" fmla="*/ 2032948 w 2032948"/>
              <a:gd name="connsiteY2" fmla="*/ 2032948 h 2032948"/>
              <a:gd name="connsiteX3" fmla="*/ 0 w 2032948"/>
              <a:gd name="connsiteY3" fmla="*/ 2032948 h 2032948"/>
            </a:gdLst>
            <a:ahLst/>
            <a:cxnLst>
              <a:cxn ang="0">
                <a:pos x="connsiteX0" y="connsiteY0"/>
              </a:cxn>
              <a:cxn ang="0">
                <a:pos x="connsiteX1" y="connsiteY1"/>
              </a:cxn>
              <a:cxn ang="0">
                <a:pos x="connsiteX2" y="connsiteY2"/>
              </a:cxn>
              <a:cxn ang="0">
                <a:pos x="connsiteX3" y="connsiteY3"/>
              </a:cxn>
            </a:cxnLst>
            <a:rect l="l" t="t" r="r" b="b"/>
            <a:pathLst>
              <a:path w="2032948" h="2032948">
                <a:moveTo>
                  <a:pt x="0" y="0"/>
                </a:moveTo>
                <a:lnTo>
                  <a:pt x="2032948" y="0"/>
                </a:lnTo>
                <a:lnTo>
                  <a:pt x="2032948" y="2032948"/>
                </a:lnTo>
                <a:lnTo>
                  <a:pt x="0" y="2032948"/>
                </a:lnTo>
                <a:close/>
              </a:path>
            </a:pathLst>
          </a:custGeom>
          <a:ln>
            <a:noFill/>
          </a:ln>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
        <p:nvSpPr>
          <p:cNvPr id="24" name="Picture Placeholder 23"/>
          <p:cNvSpPr>
            <a:spLocks noGrp="1"/>
          </p:cNvSpPr>
          <p:nvPr>
            <p:ph type="pic" sz="quarter" idx="24"/>
          </p:nvPr>
        </p:nvSpPr>
        <p:spPr>
          <a:xfrm>
            <a:off x="7745036" y="246888"/>
            <a:ext cx="2032948" cy="2032948"/>
          </a:xfrm>
          <a:custGeom>
            <a:avLst/>
            <a:gdLst>
              <a:gd name="connsiteX0" fmla="*/ 0 w 2032948"/>
              <a:gd name="connsiteY0" fmla="*/ 0 h 2032948"/>
              <a:gd name="connsiteX1" fmla="*/ 2032948 w 2032948"/>
              <a:gd name="connsiteY1" fmla="*/ 0 h 2032948"/>
              <a:gd name="connsiteX2" fmla="*/ 2032948 w 2032948"/>
              <a:gd name="connsiteY2" fmla="*/ 2032948 h 2032948"/>
              <a:gd name="connsiteX3" fmla="*/ 0 w 2032948"/>
              <a:gd name="connsiteY3" fmla="*/ 2032948 h 2032948"/>
            </a:gdLst>
            <a:ahLst/>
            <a:cxnLst>
              <a:cxn ang="0">
                <a:pos x="connsiteX0" y="connsiteY0"/>
              </a:cxn>
              <a:cxn ang="0">
                <a:pos x="connsiteX1" y="connsiteY1"/>
              </a:cxn>
              <a:cxn ang="0">
                <a:pos x="connsiteX2" y="connsiteY2"/>
              </a:cxn>
              <a:cxn ang="0">
                <a:pos x="connsiteX3" y="connsiteY3"/>
              </a:cxn>
            </a:cxnLst>
            <a:rect l="l" t="t" r="r" b="b"/>
            <a:pathLst>
              <a:path w="2032948" h="2032948">
                <a:moveTo>
                  <a:pt x="0" y="0"/>
                </a:moveTo>
                <a:lnTo>
                  <a:pt x="2032948" y="0"/>
                </a:lnTo>
                <a:lnTo>
                  <a:pt x="2032948" y="2032948"/>
                </a:lnTo>
                <a:lnTo>
                  <a:pt x="0" y="2032948"/>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25" name="Picture Placeholder 24"/>
          <p:cNvSpPr>
            <a:spLocks noGrp="1"/>
          </p:cNvSpPr>
          <p:nvPr>
            <p:ph type="pic" sz="quarter" idx="25"/>
          </p:nvPr>
        </p:nvSpPr>
        <p:spPr>
          <a:xfrm>
            <a:off x="9890828" y="246888"/>
            <a:ext cx="2032948" cy="2032948"/>
          </a:xfrm>
          <a:custGeom>
            <a:avLst/>
            <a:gdLst>
              <a:gd name="connsiteX0" fmla="*/ 0 w 2032948"/>
              <a:gd name="connsiteY0" fmla="*/ 0 h 2032948"/>
              <a:gd name="connsiteX1" fmla="*/ 2032948 w 2032948"/>
              <a:gd name="connsiteY1" fmla="*/ 0 h 2032948"/>
              <a:gd name="connsiteX2" fmla="*/ 2032948 w 2032948"/>
              <a:gd name="connsiteY2" fmla="*/ 2032948 h 2032948"/>
              <a:gd name="connsiteX3" fmla="*/ 0 w 2032948"/>
              <a:gd name="connsiteY3" fmla="*/ 2032948 h 2032948"/>
            </a:gdLst>
            <a:ahLst/>
            <a:cxnLst>
              <a:cxn ang="0">
                <a:pos x="connsiteX0" y="connsiteY0"/>
              </a:cxn>
              <a:cxn ang="0">
                <a:pos x="connsiteX1" y="connsiteY1"/>
              </a:cxn>
              <a:cxn ang="0">
                <a:pos x="connsiteX2" y="connsiteY2"/>
              </a:cxn>
              <a:cxn ang="0">
                <a:pos x="connsiteX3" y="connsiteY3"/>
              </a:cxn>
            </a:cxnLst>
            <a:rect l="l" t="t" r="r" b="b"/>
            <a:pathLst>
              <a:path w="2032948" h="2032948">
                <a:moveTo>
                  <a:pt x="0" y="0"/>
                </a:moveTo>
                <a:lnTo>
                  <a:pt x="2032948" y="0"/>
                </a:lnTo>
                <a:lnTo>
                  <a:pt x="2032948" y="2032948"/>
                </a:lnTo>
                <a:lnTo>
                  <a:pt x="0" y="2032948"/>
                </a:lnTo>
                <a:close/>
              </a:path>
            </a:pathLst>
          </a:custGeom>
          <a:ln>
            <a:noFill/>
          </a:ln>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
        <p:nvSpPr>
          <p:cNvPr id="26" name="Picture Placeholder 25"/>
          <p:cNvSpPr>
            <a:spLocks noGrp="1"/>
          </p:cNvSpPr>
          <p:nvPr>
            <p:ph type="pic" sz="quarter" idx="26"/>
          </p:nvPr>
        </p:nvSpPr>
        <p:spPr>
          <a:xfrm>
            <a:off x="3453452" y="2383670"/>
            <a:ext cx="2032948" cy="2032948"/>
          </a:xfrm>
          <a:custGeom>
            <a:avLst/>
            <a:gdLst>
              <a:gd name="connsiteX0" fmla="*/ 0 w 2032948"/>
              <a:gd name="connsiteY0" fmla="*/ 0 h 2032948"/>
              <a:gd name="connsiteX1" fmla="*/ 2032948 w 2032948"/>
              <a:gd name="connsiteY1" fmla="*/ 0 h 2032948"/>
              <a:gd name="connsiteX2" fmla="*/ 2032948 w 2032948"/>
              <a:gd name="connsiteY2" fmla="*/ 2032948 h 2032948"/>
              <a:gd name="connsiteX3" fmla="*/ 0 w 2032948"/>
              <a:gd name="connsiteY3" fmla="*/ 2032948 h 2032948"/>
            </a:gdLst>
            <a:ahLst/>
            <a:cxnLst>
              <a:cxn ang="0">
                <a:pos x="connsiteX0" y="connsiteY0"/>
              </a:cxn>
              <a:cxn ang="0">
                <a:pos x="connsiteX1" y="connsiteY1"/>
              </a:cxn>
              <a:cxn ang="0">
                <a:pos x="connsiteX2" y="connsiteY2"/>
              </a:cxn>
              <a:cxn ang="0">
                <a:pos x="connsiteX3" y="connsiteY3"/>
              </a:cxn>
            </a:cxnLst>
            <a:rect l="l" t="t" r="r" b="b"/>
            <a:pathLst>
              <a:path w="2032948" h="2032948">
                <a:moveTo>
                  <a:pt x="0" y="0"/>
                </a:moveTo>
                <a:lnTo>
                  <a:pt x="2032948" y="0"/>
                </a:lnTo>
                <a:lnTo>
                  <a:pt x="2032948" y="2032948"/>
                </a:lnTo>
                <a:lnTo>
                  <a:pt x="0" y="2032948"/>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27" name="Picture Placeholder 26"/>
          <p:cNvSpPr>
            <a:spLocks noGrp="1"/>
          </p:cNvSpPr>
          <p:nvPr>
            <p:ph type="pic" sz="quarter" idx="27"/>
          </p:nvPr>
        </p:nvSpPr>
        <p:spPr>
          <a:xfrm>
            <a:off x="5599244" y="2383670"/>
            <a:ext cx="2032948" cy="2032948"/>
          </a:xfrm>
          <a:custGeom>
            <a:avLst/>
            <a:gdLst>
              <a:gd name="connsiteX0" fmla="*/ 0 w 2032948"/>
              <a:gd name="connsiteY0" fmla="*/ 0 h 2032948"/>
              <a:gd name="connsiteX1" fmla="*/ 2032948 w 2032948"/>
              <a:gd name="connsiteY1" fmla="*/ 0 h 2032948"/>
              <a:gd name="connsiteX2" fmla="*/ 2032948 w 2032948"/>
              <a:gd name="connsiteY2" fmla="*/ 2032948 h 2032948"/>
              <a:gd name="connsiteX3" fmla="*/ 0 w 2032948"/>
              <a:gd name="connsiteY3" fmla="*/ 2032948 h 2032948"/>
            </a:gdLst>
            <a:ahLst/>
            <a:cxnLst>
              <a:cxn ang="0">
                <a:pos x="connsiteX0" y="connsiteY0"/>
              </a:cxn>
              <a:cxn ang="0">
                <a:pos x="connsiteX1" y="connsiteY1"/>
              </a:cxn>
              <a:cxn ang="0">
                <a:pos x="connsiteX2" y="connsiteY2"/>
              </a:cxn>
              <a:cxn ang="0">
                <a:pos x="connsiteX3" y="connsiteY3"/>
              </a:cxn>
            </a:cxnLst>
            <a:rect l="l" t="t" r="r" b="b"/>
            <a:pathLst>
              <a:path w="2032948" h="2032948">
                <a:moveTo>
                  <a:pt x="0" y="0"/>
                </a:moveTo>
                <a:lnTo>
                  <a:pt x="2032948" y="0"/>
                </a:lnTo>
                <a:lnTo>
                  <a:pt x="2032948" y="2032948"/>
                </a:lnTo>
                <a:lnTo>
                  <a:pt x="0" y="2032948"/>
                </a:lnTo>
                <a:close/>
              </a:path>
            </a:pathLst>
          </a:custGeom>
          <a:ln>
            <a:noFill/>
          </a:ln>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
        <p:nvSpPr>
          <p:cNvPr id="28" name="Picture Placeholder 27"/>
          <p:cNvSpPr>
            <a:spLocks noGrp="1"/>
          </p:cNvSpPr>
          <p:nvPr>
            <p:ph type="pic" sz="quarter" idx="28"/>
          </p:nvPr>
        </p:nvSpPr>
        <p:spPr>
          <a:xfrm>
            <a:off x="7745036" y="2383670"/>
            <a:ext cx="2032948" cy="2032948"/>
          </a:xfrm>
          <a:custGeom>
            <a:avLst/>
            <a:gdLst>
              <a:gd name="connsiteX0" fmla="*/ 0 w 2032948"/>
              <a:gd name="connsiteY0" fmla="*/ 0 h 2032948"/>
              <a:gd name="connsiteX1" fmla="*/ 2032948 w 2032948"/>
              <a:gd name="connsiteY1" fmla="*/ 0 h 2032948"/>
              <a:gd name="connsiteX2" fmla="*/ 2032948 w 2032948"/>
              <a:gd name="connsiteY2" fmla="*/ 2032948 h 2032948"/>
              <a:gd name="connsiteX3" fmla="*/ 0 w 2032948"/>
              <a:gd name="connsiteY3" fmla="*/ 2032948 h 2032948"/>
            </a:gdLst>
            <a:ahLst/>
            <a:cxnLst>
              <a:cxn ang="0">
                <a:pos x="connsiteX0" y="connsiteY0"/>
              </a:cxn>
              <a:cxn ang="0">
                <a:pos x="connsiteX1" y="connsiteY1"/>
              </a:cxn>
              <a:cxn ang="0">
                <a:pos x="connsiteX2" y="connsiteY2"/>
              </a:cxn>
              <a:cxn ang="0">
                <a:pos x="connsiteX3" y="connsiteY3"/>
              </a:cxn>
            </a:cxnLst>
            <a:rect l="l" t="t" r="r" b="b"/>
            <a:pathLst>
              <a:path w="2032948" h="2032948">
                <a:moveTo>
                  <a:pt x="0" y="0"/>
                </a:moveTo>
                <a:lnTo>
                  <a:pt x="2032948" y="0"/>
                </a:lnTo>
                <a:lnTo>
                  <a:pt x="2032948" y="2032948"/>
                </a:lnTo>
                <a:lnTo>
                  <a:pt x="0" y="2032948"/>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29" name="Picture Placeholder 28"/>
          <p:cNvSpPr>
            <a:spLocks noGrp="1"/>
          </p:cNvSpPr>
          <p:nvPr>
            <p:ph type="pic" sz="quarter" idx="29"/>
          </p:nvPr>
        </p:nvSpPr>
        <p:spPr>
          <a:xfrm>
            <a:off x="9890828" y="2383670"/>
            <a:ext cx="2032948" cy="2032948"/>
          </a:xfrm>
          <a:custGeom>
            <a:avLst/>
            <a:gdLst>
              <a:gd name="connsiteX0" fmla="*/ 0 w 2032948"/>
              <a:gd name="connsiteY0" fmla="*/ 0 h 2032948"/>
              <a:gd name="connsiteX1" fmla="*/ 2032948 w 2032948"/>
              <a:gd name="connsiteY1" fmla="*/ 0 h 2032948"/>
              <a:gd name="connsiteX2" fmla="*/ 2032948 w 2032948"/>
              <a:gd name="connsiteY2" fmla="*/ 2032948 h 2032948"/>
              <a:gd name="connsiteX3" fmla="*/ 0 w 2032948"/>
              <a:gd name="connsiteY3" fmla="*/ 2032948 h 2032948"/>
            </a:gdLst>
            <a:ahLst/>
            <a:cxnLst>
              <a:cxn ang="0">
                <a:pos x="connsiteX0" y="connsiteY0"/>
              </a:cxn>
              <a:cxn ang="0">
                <a:pos x="connsiteX1" y="connsiteY1"/>
              </a:cxn>
              <a:cxn ang="0">
                <a:pos x="connsiteX2" y="connsiteY2"/>
              </a:cxn>
              <a:cxn ang="0">
                <a:pos x="connsiteX3" y="connsiteY3"/>
              </a:cxn>
            </a:cxnLst>
            <a:rect l="l" t="t" r="r" b="b"/>
            <a:pathLst>
              <a:path w="2032948" h="2032948">
                <a:moveTo>
                  <a:pt x="0" y="0"/>
                </a:moveTo>
                <a:lnTo>
                  <a:pt x="2032948" y="0"/>
                </a:lnTo>
                <a:lnTo>
                  <a:pt x="2032948" y="2032948"/>
                </a:lnTo>
                <a:lnTo>
                  <a:pt x="0" y="2032948"/>
                </a:lnTo>
                <a:close/>
              </a:path>
            </a:pathLst>
          </a:custGeom>
          <a:ln>
            <a:noFill/>
          </a:ln>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
        <p:nvSpPr>
          <p:cNvPr id="30" name="Picture Placeholder 29"/>
          <p:cNvSpPr>
            <a:spLocks noGrp="1"/>
          </p:cNvSpPr>
          <p:nvPr>
            <p:ph type="pic" sz="quarter" idx="30"/>
          </p:nvPr>
        </p:nvSpPr>
        <p:spPr>
          <a:xfrm>
            <a:off x="3453452" y="4520452"/>
            <a:ext cx="2032948" cy="2032948"/>
          </a:xfrm>
          <a:custGeom>
            <a:avLst/>
            <a:gdLst>
              <a:gd name="connsiteX0" fmla="*/ 0 w 2032948"/>
              <a:gd name="connsiteY0" fmla="*/ 0 h 2032948"/>
              <a:gd name="connsiteX1" fmla="*/ 2032948 w 2032948"/>
              <a:gd name="connsiteY1" fmla="*/ 0 h 2032948"/>
              <a:gd name="connsiteX2" fmla="*/ 2032948 w 2032948"/>
              <a:gd name="connsiteY2" fmla="*/ 2032948 h 2032948"/>
              <a:gd name="connsiteX3" fmla="*/ 0 w 2032948"/>
              <a:gd name="connsiteY3" fmla="*/ 2032948 h 2032948"/>
            </a:gdLst>
            <a:ahLst/>
            <a:cxnLst>
              <a:cxn ang="0">
                <a:pos x="connsiteX0" y="connsiteY0"/>
              </a:cxn>
              <a:cxn ang="0">
                <a:pos x="connsiteX1" y="connsiteY1"/>
              </a:cxn>
              <a:cxn ang="0">
                <a:pos x="connsiteX2" y="connsiteY2"/>
              </a:cxn>
              <a:cxn ang="0">
                <a:pos x="connsiteX3" y="connsiteY3"/>
              </a:cxn>
            </a:cxnLst>
            <a:rect l="l" t="t" r="r" b="b"/>
            <a:pathLst>
              <a:path w="2032948" h="2032948">
                <a:moveTo>
                  <a:pt x="0" y="0"/>
                </a:moveTo>
                <a:lnTo>
                  <a:pt x="2032948" y="0"/>
                </a:lnTo>
                <a:lnTo>
                  <a:pt x="2032948" y="2032948"/>
                </a:lnTo>
                <a:lnTo>
                  <a:pt x="0" y="2032948"/>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31" name="Picture Placeholder 30"/>
          <p:cNvSpPr>
            <a:spLocks noGrp="1"/>
          </p:cNvSpPr>
          <p:nvPr>
            <p:ph type="pic" sz="quarter" idx="31"/>
          </p:nvPr>
        </p:nvSpPr>
        <p:spPr>
          <a:xfrm>
            <a:off x="5599244" y="4520452"/>
            <a:ext cx="2032948" cy="2032948"/>
          </a:xfrm>
          <a:custGeom>
            <a:avLst/>
            <a:gdLst>
              <a:gd name="connsiteX0" fmla="*/ 0 w 2032948"/>
              <a:gd name="connsiteY0" fmla="*/ 0 h 2032948"/>
              <a:gd name="connsiteX1" fmla="*/ 2032948 w 2032948"/>
              <a:gd name="connsiteY1" fmla="*/ 0 h 2032948"/>
              <a:gd name="connsiteX2" fmla="*/ 2032948 w 2032948"/>
              <a:gd name="connsiteY2" fmla="*/ 2032948 h 2032948"/>
              <a:gd name="connsiteX3" fmla="*/ 0 w 2032948"/>
              <a:gd name="connsiteY3" fmla="*/ 2032948 h 2032948"/>
            </a:gdLst>
            <a:ahLst/>
            <a:cxnLst>
              <a:cxn ang="0">
                <a:pos x="connsiteX0" y="connsiteY0"/>
              </a:cxn>
              <a:cxn ang="0">
                <a:pos x="connsiteX1" y="connsiteY1"/>
              </a:cxn>
              <a:cxn ang="0">
                <a:pos x="connsiteX2" y="connsiteY2"/>
              </a:cxn>
              <a:cxn ang="0">
                <a:pos x="connsiteX3" y="connsiteY3"/>
              </a:cxn>
            </a:cxnLst>
            <a:rect l="l" t="t" r="r" b="b"/>
            <a:pathLst>
              <a:path w="2032948" h="2032948">
                <a:moveTo>
                  <a:pt x="0" y="0"/>
                </a:moveTo>
                <a:lnTo>
                  <a:pt x="2032948" y="0"/>
                </a:lnTo>
                <a:lnTo>
                  <a:pt x="2032948" y="2032948"/>
                </a:lnTo>
                <a:lnTo>
                  <a:pt x="0" y="2032948"/>
                </a:lnTo>
                <a:close/>
              </a:path>
            </a:pathLst>
          </a:custGeom>
          <a:ln>
            <a:noFill/>
          </a:ln>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
        <p:nvSpPr>
          <p:cNvPr id="32" name="Picture Placeholder 31"/>
          <p:cNvSpPr>
            <a:spLocks noGrp="1"/>
          </p:cNvSpPr>
          <p:nvPr>
            <p:ph type="pic" sz="quarter" idx="32"/>
          </p:nvPr>
        </p:nvSpPr>
        <p:spPr>
          <a:xfrm>
            <a:off x="7745036" y="4520452"/>
            <a:ext cx="2032948" cy="2032948"/>
          </a:xfrm>
          <a:custGeom>
            <a:avLst/>
            <a:gdLst>
              <a:gd name="connsiteX0" fmla="*/ 0 w 2032948"/>
              <a:gd name="connsiteY0" fmla="*/ 0 h 2032948"/>
              <a:gd name="connsiteX1" fmla="*/ 2032948 w 2032948"/>
              <a:gd name="connsiteY1" fmla="*/ 0 h 2032948"/>
              <a:gd name="connsiteX2" fmla="*/ 2032948 w 2032948"/>
              <a:gd name="connsiteY2" fmla="*/ 2032948 h 2032948"/>
              <a:gd name="connsiteX3" fmla="*/ 0 w 2032948"/>
              <a:gd name="connsiteY3" fmla="*/ 2032948 h 2032948"/>
            </a:gdLst>
            <a:ahLst/>
            <a:cxnLst>
              <a:cxn ang="0">
                <a:pos x="connsiteX0" y="connsiteY0"/>
              </a:cxn>
              <a:cxn ang="0">
                <a:pos x="connsiteX1" y="connsiteY1"/>
              </a:cxn>
              <a:cxn ang="0">
                <a:pos x="connsiteX2" y="connsiteY2"/>
              </a:cxn>
              <a:cxn ang="0">
                <a:pos x="connsiteX3" y="connsiteY3"/>
              </a:cxn>
            </a:cxnLst>
            <a:rect l="l" t="t" r="r" b="b"/>
            <a:pathLst>
              <a:path w="2032948" h="2032948">
                <a:moveTo>
                  <a:pt x="0" y="0"/>
                </a:moveTo>
                <a:lnTo>
                  <a:pt x="2032948" y="0"/>
                </a:lnTo>
                <a:lnTo>
                  <a:pt x="2032948" y="2032948"/>
                </a:lnTo>
                <a:lnTo>
                  <a:pt x="0" y="2032948"/>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33" name="Picture Placeholder 32"/>
          <p:cNvSpPr>
            <a:spLocks noGrp="1"/>
          </p:cNvSpPr>
          <p:nvPr>
            <p:ph type="pic" sz="quarter" idx="33"/>
          </p:nvPr>
        </p:nvSpPr>
        <p:spPr>
          <a:xfrm>
            <a:off x="9890828" y="4520452"/>
            <a:ext cx="2032948" cy="2032948"/>
          </a:xfrm>
          <a:custGeom>
            <a:avLst/>
            <a:gdLst>
              <a:gd name="connsiteX0" fmla="*/ 0 w 2032948"/>
              <a:gd name="connsiteY0" fmla="*/ 0 h 2032948"/>
              <a:gd name="connsiteX1" fmla="*/ 2032948 w 2032948"/>
              <a:gd name="connsiteY1" fmla="*/ 0 h 2032948"/>
              <a:gd name="connsiteX2" fmla="*/ 2032948 w 2032948"/>
              <a:gd name="connsiteY2" fmla="*/ 2032948 h 2032948"/>
              <a:gd name="connsiteX3" fmla="*/ 0 w 2032948"/>
              <a:gd name="connsiteY3" fmla="*/ 2032948 h 2032948"/>
            </a:gdLst>
            <a:ahLst/>
            <a:cxnLst>
              <a:cxn ang="0">
                <a:pos x="connsiteX0" y="connsiteY0"/>
              </a:cxn>
              <a:cxn ang="0">
                <a:pos x="connsiteX1" y="connsiteY1"/>
              </a:cxn>
              <a:cxn ang="0">
                <a:pos x="connsiteX2" y="connsiteY2"/>
              </a:cxn>
              <a:cxn ang="0">
                <a:pos x="connsiteX3" y="connsiteY3"/>
              </a:cxn>
            </a:cxnLst>
            <a:rect l="l" t="t" r="r" b="b"/>
            <a:pathLst>
              <a:path w="2032948" h="2032948">
                <a:moveTo>
                  <a:pt x="0" y="0"/>
                </a:moveTo>
                <a:lnTo>
                  <a:pt x="2032948" y="0"/>
                </a:lnTo>
                <a:lnTo>
                  <a:pt x="2032948" y="2032948"/>
                </a:lnTo>
                <a:lnTo>
                  <a:pt x="0" y="2032948"/>
                </a:lnTo>
                <a:close/>
              </a:path>
            </a:pathLst>
          </a:custGeom>
          <a:ln>
            <a:noFill/>
          </a:ln>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
        <p:nvSpPr>
          <p:cNvPr id="22" name="Picture Placeholder 21"/>
          <p:cNvSpPr>
            <a:spLocks noGrp="1"/>
          </p:cNvSpPr>
          <p:nvPr>
            <p:ph type="pic" sz="quarter" idx="22"/>
          </p:nvPr>
        </p:nvSpPr>
        <p:spPr>
          <a:xfrm>
            <a:off x="3453452" y="246888"/>
            <a:ext cx="2032948" cy="2032948"/>
          </a:xfrm>
          <a:custGeom>
            <a:avLst/>
            <a:gdLst>
              <a:gd name="connsiteX0" fmla="*/ 0 w 2032948"/>
              <a:gd name="connsiteY0" fmla="*/ 0 h 2032948"/>
              <a:gd name="connsiteX1" fmla="*/ 2032948 w 2032948"/>
              <a:gd name="connsiteY1" fmla="*/ 0 h 2032948"/>
              <a:gd name="connsiteX2" fmla="*/ 2032948 w 2032948"/>
              <a:gd name="connsiteY2" fmla="*/ 2032948 h 2032948"/>
              <a:gd name="connsiteX3" fmla="*/ 0 w 2032948"/>
              <a:gd name="connsiteY3" fmla="*/ 2032948 h 2032948"/>
            </a:gdLst>
            <a:ahLst/>
            <a:cxnLst>
              <a:cxn ang="0">
                <a:pos x="connsiteX0" y="connsiteY0"/>
              </a:cxn>
              <a:cxn ang="0">
                <a:pos x="connsiteX1" y="connsiteY1"/>
              </a:cxn>
              <a:cxn ang="0">
                <a:pos x="connsiteX2" y="connsiteY2"/>
              </a:cxn>
              <a:cxn ang="0">
                <a:pos x="connsiteX3" y="connsiteY3"/>
              </a:cxn>
            </a:cxnLst>
            <a:rect l="l" t="t" r="r" b="b"/>
            <a:pathLst>
              <a:path w="2032948" h="2032948">
                <a:moveTo>
                  <a:pt x="0" y="0"/>
                </a:moveTo>
                <a:lnTo>
                  <a:pt x="2032948" y="0"/>
                </a:lnTo>
                <a:lnTo>
                  <a:pt x="2032948" y="2032948"/>
                </a:lnTo>
                <a:lnTo>
                  <a:pt x="0" y="2032948"/>
                </a:ln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1932640869"/>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189_Custom Layout">
    <p:spTree>
      <p:nvGrpSpPr>
        <p:cNvPr id="1" name=""/>
        <p:cNvGrpSpPr/>
        <p:nvPr/>
      </p:nvGrpSpPr>
      <p:grpSpPr>
        <a:xfrm>
          <a:off x="0" y="0"/>
          <a:ext cx="0" cy="0"/>
          <a:chOff x="0" y="0"/>
          <a:chExt cx="0" cy="0"/>
        </a:xfrm>
      </p:grpSpPr>
      <p:sp>
        <p:nvSpPr>
          <p:cNvPr id="39" name="Picture Placeholder 38"/>
          <p:cNvSpPr>
            <a:spLocks noGrp="1"/>
          </p:cNvSpPr>
          <p:nvPr>
            <p:ph type="pic" sz="quarter" idx="28"/>
          </p:nvPr>
        </p:nvSpPr>
        <p:spPr>
          <a:xfrm>
            <a:off x="2322577" y="1866262"/>
            <a:ext cx="1523823" cy="1523823"/>
          </a:xfrm>
          <a:custGeom>
            <a:avLst/>
            <a:gdLst>
              <a:gd name="connsiteX0" fmla="*/ 0 w 1523823"/>
              <a:gd name="connsiteY0" fmla="*/ 0 h 1523823"/>
              <a:gd name="connsiteX1" fmla="*/ 1523823 w 1523823"/>
              <a:gd name="connsiteY1" fmla="*/ 0 h 1523823"/>
              <a:gd name="connsiteX2" fmla="*/ 1523823 w 1523823"/>
              <a:gd name="connsiteY2" fmla="*/ 1523823 h 1523823"/>
              <a:gd name="connsiteX3" fmla="*/ 0 w 1523823"/>
              <a:gd name="connsiteY3" fmla="*/ 1523823 h 1523823"/>
            </a:gdLst>
            <a:ahLst/>
            <a:cxnLst>
              <a:cxn ang="0">
                <a:pos x="connsiteX0" y="connsiteY0"/>
              </a:cxn>
              <a:cxn ang="0">
                <a:pos x="connsiteX1" y="connsiteY1"/>
              </a:cxn>
              <a:cxn ang="0">
                <a:pos x="connsiteX2" y="connsiteY2"/>
              </a:cxn>
              <a:cxn ang="0">
                <a:pos x="connsiteX3" y="connsiteY3"/>
              </a:cxn>
            </a:cxnLst>
            <a:rect l="l" t="t" r="r" b="b"/>
            <a:pathLst>
              <a:path w="1523823" h="1523823">
                <a:moveTo>
                  <a:pt x="0" y="0"/>
                </a:moveTo>
                <a:lnTo>
                  <a:pt x="1523823" y="0"/>
                </a:lnTo>
                <a:lnTo>
                  <a:pt x="1523823" y="1523823"/>
                </a:lnTo>
                <a:lnTo>
                  <a:pt x="0" y="1523823"/>
                </a:lnTo>
                <a:close/>
              </a:path>
            </a:pathLst>
          </a:custGeom>
          <a:ln>
            <a:noFill/>
          </a:ln>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
        <p:nvSpPr>
          <p:cNvPr id="40" name="Picture Placeholder 39"/>
          <p:cNvSpPr>
            <a:spLocks noGrp="1"/>
          </p:cNvSpPr>
          <p:nvPr>
            <p:ph type="pic" sz="quarter" idx="29"/>
          </p:nvPr>
        </p:nvSpPr>
        <p:spPr>
          <a:xfrm>
            <a:off x="3930982" y="1866262"/>
            <a:ext cx="1523823" cy="1523823"/>
          </a:xfrm>
          <a:custGeom>
            <a:avLst/>
            <a:gdLst>
              <a:gd name="connsiteX0" fmla="*/ 0 w 1523823"/>
              <a:gd name="connsiteY0" fmla="*/ 0 h 1523823"/>
              <a:gd name="connsiteX1" fmla="*/ 1523823 w 1523823"/>
              <a:gd name="connsiteY1" fmla="*/ 0 h 1523823"/>
              <a:gd name="connsiteX2" fmla="*/ 1523823 w 1523823"/>
              <a:gd name="connsiteY2" fmla="*/ 1523823 h 1523823"/>
              <a:gd name="connsiteX3" fmla="*/ 0 w 1523823"/>
              <a:gd name="connsiteY3" fmla="*/ 1523823 h 1523823"/>
            </a:gdLst>
            <a:ahLst/>
            <a:cxnLst>
              <a:cxn ang="0">
                <a:pos x="connsiteX0" y="connsiteY0"/>
              </a:cxn>
              <a:cxn ang="0">
                <a:pos x="connsiteX1" y="connsiteY1"/>
              </a:cxn>
              <a:cxn ang="0">
                <a:pos x="connsiteX2" y="connsiteY2"/>
              </a:cxn>
              <a:cxn ang="0">
                <a:pos x="connsiteX3" y="connsiteY3"/>
              </a:cxn>
            </a:cxnLst>
            <a:rect l="l" t="t" r="r" b="b"/>
            <a:pathLst>
              <a:path w="1523823" h="1523823">
                <a:moveTo>
                  <a:pt x="0" y="0"/>
                </a:moveTo>
                <a:lnTo>
                  <a:pt x="1523823" y="0"/>
                </a:lnTo>
                <a:lnTo>
                  <a:pt x="1523823" y="1523823"/>
                </a:lnTo>
                <a:lnTo>
                  <a:pt x="0" y="1523823"/>
                </a:lnTo>
                <a:close/>
              </a:path>
            </a:pathLst>
          </a:custGeom>
          <a:ln>
            <a:noFill/>
          </a:ln>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
        <p:nvSpPr>
          <p:cNvPr id="41" name="Picture Placeholder 40"/>
          <p:cNvSpPr>
            <a:spLocks noGrp="1"/>
          </p:cNvSpPr>
          <p:nvPr>
            <p:ph type="pic" sz="quarter" idx="30"/>
          </p:nvPr>
        </p:nvSpPr>
        <p:spPr>
          <a:xfrm>
            <a:off x="5539390" y="1866262"/>
            <a:ext cx="1523823" cy="1523823"/>
          </a:xfrm>
          <a:custGeom>
            <a:avLst/>
            <a:gdLst>
              <a:gd name="connsiteX0" fmla="*/ 0 w 1523823"/>
              <a:gd name="connsiteY0" fmla="*/ 0 h 1523823"/>
              <a:gd name="connsiteX1" fmla="*/ 1523823 w 1523823"/>
              <a:gd name="connsiteY1" fmla="*/ 0 h 1523823"/>
              <a:gd name="connsiteX2" fmla="*/ 1523823 w 1523823"/>
              <a:gd name="connsiteY2" fmla="*/ 1523823 h 1523823"/>
              <a:gd name="connsiteX3" fmla="*/ 0 w 1523823"/>
              <a:gd name="connsiteY3" fmla="*/ 1523823 h 1523823"/>
            </a:gdLst>
            <a:ahLst/>
            <a:cxnLst>
              <a:cxn ang="0">
                <a:pos x="connsiteX0" y="connsiteY0"/>
              </a:cxn>
              <a:cxn ang="0">
                <a:pos x="connsiteX1" y="connsiteY1"/>
              </a:cxn>
              <a:cxn ang="0">
                <a:pos x="connsiteX2" y="connsiteY2"/>
              </a:cxn>
              <a:cxn ang="0">
                <a:pos x="connsiteX3" y="connsiteY3"/>
              </a:cxn>
            </a:cxnLst>
            <a:rect l="l" t="t" r="r" b="b"/>
            <a:pathLst>
              <a:path w="1523823" h="1523823">
                <a:moveTo>
                  <a:pt x="0" y="0"/>
                </a:moveTo>
                <a:lnTo>
                  <a:pt x="1523823" y="0"/>
                </a:lnTo>
                <a:lnTo>
                  <a:pt x="1523823" y="1523823"/>
                </a:lnTo>
                <a:lnTo>
                  <a:pt x="0" y="1523823"/>
                </a:lnTo>
                <a:close/>
              </a:path>
            </a:pathLst>
          </a:custGeom>
          <a:ln>
            <a:noFill/>
          </a:ln>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
        <p:nvSpPr>
          <p:cNvPr id="42" name="Picture Placeholder 41"/>
          <p:cNvSpPr>
            <a:spLocks noGrp="1"/>
          </p:cNvSpPr>
          <p:nvPr>
            <p:ph type="pic" sz="quarter" idx="31"/>
          </p:nvPr>
        </p:nvSpPr>
        <p:spPr>
          <a:xfrm>
            <a:off x="7147795" y="1866262"/>
            <a:ext cx="1523823" cy="1523823"/>
          </a:xfrm>
          <a:custGeom>
            <a:avLst/>
            <a:gdLst>
              <a:gd name="connsiteX0" fmla="*/ 0 w 1523823"/>
              <a:gd name="connsiteY0" fmla="*/ 0 h 1523823"/>
              <a:gd name="connsiteX1" fmla="*/ 1523823 w 1523823"/>
              <a:gd name="connsiteY1" fmla="*/ 0 h 1523823"/>
              <a:gd name="connsiteX2" fmla="*/ 1523823 w 1523823"/>
              <a:gd name="connsiteY2" fmla="*/ 1523823 h 1523823"/>
              <a:gd name="connsiteX3" fmla="*/ 0 w 1523823"/>
              <a:gd name="connsiteY3" fmla="*/ 1523823 h 1523823"/>
            </a:gdLst>
            <a:ahLst/>
            <a:cxnLst>
              <a:cxn ang="0">
                <a:pos x="connsiteX0" y="connsiteY0"/>
              </a:cxn>
              <a:cxn ang="0">
                <a:pos x="connsiteX1" y="connsiteY1"/>
              </a:cxn>
              <a:cxn ang="0">
                <a:pos x="connsiteX2" y="connsiteY2"/>
              </a:cxn>
              <a:cxn ang="0">
                <a:pos x="connsiteX3" y="connsiteY3"/>
              </a:cxn>
            </a:cxnLst>
            <a:rect l="l" t="t" r="r" b="b"/>
            <a:pathLst>
              <a:path w="1523823" h="1523823">
                <a:moveTo>
                  <a:pt x="0" y="0"/>
                </a:moveTo>
                <a:lnTo>
                  <a:pt x="1523823" y="0"/>
                </a:lnTo>
                <a:lnTo>
                  <a:pt x="1523823" y="1523823"/>
                </a:lnTo>
                <a:lnTo>
                  <a:pt x="0" y="1523823"/>
                </a:lnTo>
                <a:close/>
              </a:path>
            </a:pathLst>
          </a:custGeom>
          <a:ln>
            <a:noFill/>
          </a:ln>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
        <p:nvSpPr>
          <p:cNvPr id="43" name="Picture Placeholder 42"/>
          <p:cNvSpPr>
            <a:spLocks noGrp="1"/>
          </p:cNvSpPr>
          <p:nvPr>
            <p:ph type="pic" sz="quarter" idx="32"/>
          </p:nvPr>
        </p:nvSpPr>
        <p:spPr>
          <a:xfrm>
            <a:off x="8756200" y="1866262"/>
            <a:ext cx="1523823" cy="1523823"/>
          </a:xfrm>
          <a:custGeom>
            <a:avLst/>
            <a:gdLst>
              <a:gd name="connsiteX0" fmla="*/ 0 w 1523823"/>
              <a:gd name="connsiteY0" fmla="*/ 0 h 1523823"/>
              <a:gd name="connsiteX1" fmla="*/ 1523823 w 1523823"/>
              <a:gd name="connsiteY1" fmla="*/ 0 h 1523823"/>
              <a:gd name="connsiteX2" fmla="*/ 1523823 w 1523823"/>
              <a:gd name="connsiteY2" fmla="*/ 1523823 h 1523823"/>
              <a:gd name="connsiteX3" fmla="*/ 0 w 1523823"/>
              <a:gd name="connsiteY3" fmla="*/ 1523823 h 1523823"/>
            </a:gdLst>
            <a:ahLst/>
            <a:cxnLst>
              <a:cxn ang="0">
                <a:pos x="connsiteX0" y="connsiteY0"/>
              </a:cxn>
              <a:cxn ang="0">
                <a:pos x="connsiteX1" y="connsiteY1"/>
              </a:cxn>
              <a:cxn ang="0">
                <a:pos x="connsiteX2" y="connsiteY2"/>
              </a:cxn>
              <a:cxn ang="0">
                <a:pos x="connsiteX3" y="connsiteY3"/>
              </a:cxn>
            </a:cxnLst>
            <a:rect l="l" t="t" r="r" b="b"/>
            <a:pathLst>
              <a:path w="1523823" h="1523823">
                <a:moveTo>
                  <a:pt x="0" y="0"/>
                </a:moveTo>
                <a:lnTo>
                  <a:pt x="1523823" y="0"/>
                </a:lnTo>
                <a:lnTo>
                  <a:pt x="1523823" y="1523823"/>
                </a:lnTo>
                <a:lnTo>
                  <a:pt x="0" y="1523823"/>
                </a:lnTo>
                <a:close/>
              </a:path>
            </a:pathLst>
          </a:custGeom>
          <a:ln>
            <a:noFill/>
          </a:ln>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
        <p:nvSpPr>
          <p:cNvPr id="44" name="Picture Placeholder 43"/>
          <p:cNvSpPr>
            <a:spLocks noGrp="1"/>
          </p:cNvSpPr>
          <p:nvPr>
            <p:ph type="pic" sz="quarter" idx="33"/>
          </p:nvPr>
        </p:nvSpPr>
        <p:spPr>
          <a:xfrm>
            <a:off x="10364605" y="1866262"/>
            <a:ext cx="1523823" cy="1523823"/>
          </a:xfrm>
          <a:custGeom>
            <a:avLst/>
            <a:gdLst>
              <a:gd name="connsiteX0" fmla="*/ 0 w 1523823"/>
              <a:gd name="connsiteY0" fmla="*/ 0 h 1523823"/>
              <a:gd name="connsiteX1" fmla="*/ 1523823 w 1523823"/>
              <a:gd name="connsiteY1" fmla="*/ 0 h 1523823"/>
              <a:gd name="connsiteX2" fmla="*/ 1523823 w 1523823"/>
              <a:gd name="connsiteY2" fmla="*/ 1523823 h 1523823"/>
              <a:gd name="connsiteX3" fmla="*/ 0 w 1523823"/>
              <a:gd name="connsiteY3" fmla="*/ 1523823 h 1523823"/>
            </a:gdLst>
            <a:ahLst/>
            <a:cxnLst>
              <a:cxn ang="0">
                <a:pos x="connsiteX0" y="connsiteY0"/>
              </a:cxn>
              <a:cxn ang="0">
                <a:pos x="connsiteX1" y="connsiteY1"/>
              </a:cxn>
              <a:cxn ang="0">
                <a:pos x="connsiteX2" y="connsiteY2"/>
              </a:cxn>
              <a:cxn ang="0">
                <a:pos x="connsiteX3" y="connsiteY3"/>
              </a:cxn>
            </a:cxnLst>
            <a:rect l="l" t="t" r="r" b="b"/>
            <a:pathLst>
              <a:path w="1523823" h="1523823">
                <a:moveTo>
                  <a:pt x="0" y="0"/>
                </a:moveTo>
                <a:lnTo>
                  <a:pt x="1523823" y="0"/>
                </a:lnTo>
                <a:lnTo>
                  <a:pt x="1523823" y="1523823"/>
                </a:lnTo>
                <a:lnTo>
                  <a:pt x="0" y="1523823"/>
                </a:lnTo>
                <a:close/>
              </a:path>
            </a:pathLst>
          </a:custGeom>
          <a:ln>
            <a:noFill/>
          </a:ln>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
        <p:nvSpPr>
          <p:cNvPr id="45" name="Picture Placeholder 44"/>
          <p:cNvSpPr>
            <a:spLocks noGrp="1"/>
          </p:cNvSpPr>
          <p:nvPr>
            <p:ph type="pic" sz="quarter" idx="34"/>
          </p:nvPr>
        </p:nvSpPr>
        <p:spPr>
          <a:xfrm>
            <a:off x="2322577" y="3467915"/>
            <a:ext cx="1523823" cy="1523823"/>
          </a:xfrm>
          <a:custGeom>
            <a:avLst/>
            <a:gdLst>
              <a:gd name="connsiteX0" fmla="*/ 0 w 1523823"/>
              <a:gd name="connsiteY0" fmla="*/ 0 h 1523823"/>
              <a:gd name="connsiteX1" fmla="*/ 1523823 w 1523823"/>
              <a:gd name="connsiteY1" fmla="*/ 0 h 1523823"/>
              <a:gd name="connsiteX2" fmla="*/ 1523823 w 1523823"/>
              <a:gd name="connsiteY2" fmla="*/ 1523823 h 1523823"/>
              <a:gd name="connsiteX3" fmla="*/ 0 w 1523823"/>
              <a:gd name="connsiteY3" fmla="*/ 1523823 h 1523823"/>
            </a:gdLst>
            <a:ahLst/>
            <a:cxnLst>
              <a:cxn ang="0">
                <a:pos x="connsiteX0" y="connsiteY0"/>
              </a:cxn>
              <a:cxn ang="0">
                <a:pos x="connsiteX1" y="connsiteY1"/>
              </a:cxn>
              <a:cxn ang="0">
                <a:pos x="connsiteX2" y="connsiteY2"/>
              </a:cxn>
              <a:cxn ang="0">
                <a:pos x="connsiteX3" y="connsiteY3"/>
              </a:cxn>
            </a:cxnLst>
            <a:rect l="l" t="t" r="r" b="b"/>
            <a:pathLst>
              <a:path w="1523823" h="1523823">
                <a:moveTo>
                  <a:pt x="0" y="0"/>
                </a:moveTo>
                <a:lnTo>
                  <a:pt x="1523823" y="0"/>
                </a:lnTo>
                <a:lnTo>
                  <a:pt x="1523823" y="1523823"/>
                </a:lnTo>
                <a:lnTo>
                  <a:pt x="0" y="1523823"/>
                </a:lnTo>
                <a:close/>
              </a:path>
            </a:pathLst>
          </a:custGeom>
          <a:ln>
            <a:noFill/>
          </a:ln>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
        <p:nvSpPr>
          <p:cNvPr id="46" name="Picture Placeholder 45"/>
          <p:cNvSpPr>
            <a:spLocks noGrp="1"/>
          </p:cNvSpPr>
          <p:nvPr>
            <p:ph type="pic" sz="quarter" idx="35"/>
          </p:nvPr>
        </p:nvSpPr>
        <p:spPr>
          <a:xfrm>
            <a:off x="3930982" y="3467915"/>
            <a:ext cx="1523823" cy="1523823"/>
          </a:xfrm>
          <a:custGeom>
            <a:avLst/>
            <a:gdLst>
              <a:gd name="connsiteX0" fmla="*/ 0 w 1523823"/>
              <a:gd name="connsiteY0" fmla="*/ 0 h 1523823"/>
              <a:gd name="connsiteX1" fmla="*/ 1523823 w 1523823"/>
              <a:gd name="connsiteY1" fmla="*/ 0 h 1523823"/>
              <a:gd name="connsiteX2" fmla="*/ 1523823 w 1523823"/>
              <a:gd name="connsiteY2" fmla="*/ 1523823 h 1523823"/>
              <a:gd name="connsiteX3" fmla="*/ 0 w 1523823"/>
              <a:gd name="connsiteY3" fmla="*/ 1523823 h 1523823"/>
            </a:gdLst>
            <a:ahLst/>
            <a:cxnLst>
              <a:cxn ang="0">
                <a:pos x="connsiteX0" y="connsiteY0"/>
              </a:cxn>
              <a:cxn ang="0">
                <a:pos x="connsiteX1" y="connsiteY1"/>
              </a:cxn>
              <a:cxn ang="0">
                <a:pos x="connsiteX2" y="connsiteY2"/>
              </a:cxn>
              <a:cxn ang="0">
                <a:pos x="connsiteX3" y="connsiteY3"/>
              </a:cxn>
            </a:cxnLst>
            <a:rect l="l" t="t" r="r" b="b"/>
            <a:pathLst>
              <a:path w="1523823" h="1523823">
                <a:moveTo>
                  <a:pt x="0" y="0"/>
                </a:moveTo>
                <a:lnTo>
                  <a:pt x="1523823" y="0"/>
                </a:lnTo>
                <a:lnTo>
                  <a:pt x="1523823" y="1523823"/>
                </a:lnTo>
                <a:lnTo>
                  <a:pt x="0" y="1523823"/>
                </a:lnTo>
                <a:close/>
              </a:path>
            </a:pathLst>
          </a:custGeom>
          <a:ln>
            <a:noFill/>
          </a:ln>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
        <p:nvSpPr>
          <p:cNvPr id="47" name="Picture Placeholder 46"/>
          <p:cNvSpPr>
            <a:spLocks noGrp="1"/>
          </p:cNvSpPr>
          <p:nvPr>
            <p:ph type="pic" sz="quarter" idx="36"/>
          </p:nvPr>
        </p:nvSpPr>
        <p:spPr>
          <a:xfrm>
            <a:off x="5539390" y="3467915"/>
            <a:ext cx="1523823" cy="1523823"/>
          </a:xfrm>
          <a:custGeom>
            <a:avLst/>
            <a:gdLst>
              <a:gd name="connsiteX0" fmla="*/ 0 w 1523823"/>
              <a:gd name="connsiteY0" fmla="*/ 0 h 1523823"/>
              <a:gd name="connsiteX1" fmla="*/ 1523823 w 1523823"/>
              <a:gd name="connsiteY1" fmla="*/ 0 h 1523823"/>
              <a:gd name="connsiteX2" fmla="*/ 1523823 w 1523823"/>
              <a:gd name="connsiteY2" fmla="*/ 1523823 h 1523823"/>
              <a:gd name="connsiteX3" fmla="*/ 0 w 1523823"/>
              <a:gd name="connsiteY3" fmla="*/ 1523823 h 1523823"/>
            </a:gdLst>
            <a:ahLst/>
            <a:cxnLst>
              <a:cxn ang="0">
                <a:pos x="connsiteX0" y="connsiteY0"/>
              </a:cxn>
              <a:cxn ang="0">
                <a:pos x="connsiteX1" y="connsiteY1"/>
              </a:cxn>
              <a:cxn ang="0">
                <a:pos x="connsiteX2" y="connsiteY2"/>
              </a:cxn>
              <a:cxn ang="0">
                <a:pos x="connsiteX3" y="connsiteY3"/>
              </a:cxn>
            </a:cxnLst>
            <a:rect l="l" t="t" r="r" b="b"/>
            <a:pathLst>
              <a:path w="1523823" h="1523823">
                <a:moveTo>
                  <a:pt x="0" y="0"/>
                </a:moveTo>
                <a:lnTo>
                  <a:pt x="1523823" y="0"/>
                </a:lnTo>
                <a:lnTo>
                  <a:pt x="1523823" y="1523823"/>
                </a:lnTo>
                <a:lnTo>
                  <a:pt x="0" y="1523823"/>
                </a:lnTo>
                <a:close/>
              </a:path>
            </a:pathLst>
          </a:custGeom>
          <a:ln>
            <a:noFill/>
          </a:ln>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
        <p:nvSpPr>
          <p:cNvPr id="48" name="Picture Placeholder 47"/>
          <p:cNvSpPr>
            <a:spLocks noGrp="1"/>
          </p:cNvSpPr>
          <p:nvPr>
            <p:ph type="pic" sz="quarter" idx="37"/>
          </p:nvPr>
        </p:nvSpPr>
        <p:spPr>
          <a:xfrm>
            <a:off x="7147795" y="3467915"/>
            <a:ext cx="1523823" cy="1523823"/>
          </a:xfrm>
          <a:custGeom>
            <a:avLst/>
            <a:gdLst>
              <a:gd name="connsiteX0" fmla="*/ 0 w 1523823"/>
              <a:gd name="connsiteY0" fmla="*/ 0 h 1523823"/>
              <a:gd name="connsiteX1" fmla="*/ 1523823 w 1523823"/>
              <a:gd name="connsiteY1" fmla="*/ 0 h 1523823"/>
              <a:gd name="connsiteX2" fmla="*/ 1523823 w 1523823"/>
              <a:gd name="connsiteY2" fmla="*/ 1523823 h 1523823"/>
              <a:gd name="connsiteX3" fmla="*/ 0 w 1523823"/>
              <a:gd name="connsiteY3" fmla="*/ 1523823 h 1523823"/>
            </a:gdLst>
            <a:ahLst/>
            <a:cxnLst>
              <a:cxn ang="0">
                <a:pos x="connsiteX0" y="connsiteY0"/>
              </a:cxn>
              <a:cxn ang="0">
                <a:pos x="connsiteX1" y="connsiteY1"/>
              </a:cxn>
              <a:cxn ang="0">
                <a:pos x="connsiteX2" y="connsiteY2"/>
              </a:cxn>
              <a:cxn ang="0">
                <a:pos x="connsiteX3" y="connsiteY3"/>
              </a:cxn>
            </a:cxnLst>
            <a:rect l="l" t="t" r="r" b="b"/>
            <a:pathLst>
              <a:path w="1523823" h="1523823">
                <a:moveTo>
                  <a:pt x="0" y="0"/>
                </a:moveTo>
                <a:lnTo>
                  <a:pt x="1523823" y="0"/>
                </a:lnTo>
                <a:lnTo>
                  <a:pt x="1523823" y="1523823"/>
                </a:lnTo>
                <a:lnTo>
                  <a:pt x="0" y="1523823"/>
                </a:lnTo>
                <a:close/>
              </a:path>
            </a:pathLst>
          </a:custGeom>
          <a:ln>
            <a:noFill/>
          </a:ln>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
        <p:nvSpPr>
          <p:cNvPr id="49" name="Picture Placeholder 48"/>
          <p:cNvSpPr>
            <a:spLocks noGrp="1"/>
          </p:cNvSpPr>
          <p:nvPr>
            <p:ph type="pic" sz="quarter" idx="38"/>
          </p:nvPr>
        </p:nvSpPr>
        <p:spPr>
          <a:xfrm>
            <a:off x="8756200" y="3467915"/>
            <a:ext cx="1523823" cy="1523823"/>
          </a:xfrm>
          <a:custGeom>
            <a:avLst/>
            <a:gdLst>
              <a:gd name="connsiteX0" fmla="*/ 0 w 1523823"/>
              <a:gd name="connsiteY0" fmla="*/ 0 h 1523823"/>
              <a:gd name="connsiteX1" fmla="*/ 1523823 w 1523823"/>
              <a:gd name="connsiteY1" fmla="*/ 0 h 1523823"/>
              <a:gd name="connsiteX2" fmla="*/ 1523823 w 1523823"/>
              <a:gd name="connsiteY2" fmla="*/ 1523823 h 1523823"/>
              <a:gd name="connsiteX3" fmla="*/ 0 w 1523823"/>
              <a:gd name="connsiteY3" fmla="*/ 1523823 h 1523823"/>
            </a:gdLst>
            <a:ahLst/>
            <a:cxnLst>
              <a:cxn ang="0">
                <a:pos x="connsiteX0" y="connsiteY0"/>
              </a:cxn>
              <a:cxn ang="0">
                <a:pos x="connsiteX1" y="connsiteY1"/>
              </a:cxn>
              <a:cxn ang="0">
                <a:pos x="connsiteX2" y="connsiteY2"/>
              </a:cxn>
              <a:cxn ang="0">
                <a:pos x="connsiteX3" y="connsiteY3"/>
              </a:cxn>
            </a:cxnLst>
            <a:rect l="l" t="t" r="r" b="b"/>
            <a:pathLst>
              <a:path w="1523823" h="1523823">
                <a:moveTo>
                  <a:pt x="0" y="0"/>
                </a:moveTo>
                <a:lnTo>
                  <a:pt x="1523823" y="0"/>
                </a:lnTo>
                <a:lnTo>
                  <a:pt x="1523823" y="1523823"/>
                </a:lnTo>
                <a:lnTo>
                  <a:pt x="0" y="1523823"/>
                </a:lnTo>
                <a:close/>
              </a:path>
            </a:pathLst>
          </a:custGeom>
          <a:ln>
            <a:noFill/>
          </a:ln>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
        <p:nvSpPr>
          <p:cNvPr id="50" name="Picture Placeholder 49"/>
          <p:cNvSpPr>
            <a:spLocks noGrp="1"/>
          </p:cNvSpPr>
          <p:nvPr>
            <p:ph type="pic" sz="quarter" idx="39"/>
          </p:nvPr>
        </p:nvSpPr>
        <p:spPr>
          <a:xfrm>
            <a:off x="10364605" y="3467915"/>
            <a:ext cx="1523823" cy="1523823"/>
          </a:xfrm>
          <a:custGeom>
            <a:avLst/>
            <a:gdLst>
              <a:gd name="connsiteX0" fmla="*/ 0 w 1523823"/>
              <a:gd name="connsiteY0" fmla="*/ 0 h 1523823"/>
              <a:gd name="connsiteX1" fmla="*/ 1523823 w 1523823"/>
              <a:gd name="connsiteY1" fmla="*/ 0 h 1523823"/>
              <a:gd name="connsiteX2" fmla="*/ 1523823 w 1523823"/>
              <a:gd name="connsiteY2" fmla="*/ 1523823 h 1523823"/>
              <a:gd name="connsiteX3" fmla="*/ 0 w 1523823"/>
              <a:gd name="connsiteY3" fmla="*/ 1523823 h 1523823"/>
            </a:gdLst>
            <a:ahLst/>
            <a:cxnLst>
              <a:cxn ang="0">
                <a:pos x="connsiteX0" y="connsiteY0"/>
              </a:cxn>
              <a:cxn ang="0">
                <a:pos x="connsiteX1" y="connsiteY1"/>
              </a:cxn>
              <a:cxn ang="0">
                <a:pos x="connsiteX2" y="connsiteY2"/>
              </a:cxn>
              <a:cxn ang="0">
                <a:pos x="connsiteX3" y="connsiteY3"/>
              </a:cxn>
            </a:cxnLst>
            <a:rect l="l" t="t" r="r" b="b"/>
            <a:pathLst>
              <a:path w="1523823" h="1523823">
                <a:moveTo>
                  <a:pt x="0" y="0"/>
                </a:moveTo>
                <a:lnTo>
                  <a:pt x="1523823" y="0"/>
                </a:lnTo>
                <a:lnTo>
                  <a:pt x="1523823" y="1523823"/>
                </a:lnTo>
                <a:lnTo>
                  <a:pt x="0" y="1523823"/>
                </a:lnTo>
                <a:close/>
              </a:path>
            </a:pathLst>
          </a:custGeom>
          <a:ln>
            <a:noFill/>
          </a:ln>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
        <p:nvSpPr>
          <p:cNvPr id="51" name="Picture Placeholder 50"/>
          <p:cNvSpPr>
            <a:spLocks noGrp="1"/>
          </p:cNvSpPr>
          <p:nvPr>
            <p:ph type="pic" sz="quarter" idx="40"/>
          </p:nvPr>
        </p:nvSpPr>
        <p:spPr>
          <a:xfrm>
            <a:off x="2322577" y="5069570"/>
            <a:ext cx="1523823" cy="1523823"/>
          </a:xfrm>
          <a:custGeom>
            <a:avLst/>
            <a:gdLst>
              <a:gd name="connsiteX0" fmla="*/ 0 w 1523823"/>
              <a:gd name="connsiteY0" fmla="*/ 0 h 1523823"/>
              <a:gd name="connsiteX1" fmla="*/ 1523823 w 1523823"/>
              <a:gd name="connsiteY1" fmla="*/ 0 h 1523823"/>
              <a:gd name="connsiteX2" fmla="*/ 1523823 w 1523823"/>
              <a:gd name="connsiteY2" fmla="*/ 1523823 h 1523823"/>
              <a:gd name="connsiteX3" fmla="*/ 0 w 1523823"/>
              <a:gd name="connsiteY3" fmla="*/ 1523823 h 1523823"/>
            </a:gdLst>
            <a:ahLst/>
            <a:cxnLst>
              <a:cxn ang="0">
                <a:pos x="connsiteX0" y="connsiteY0"/>
              </a:cxn>
              <a:cxn ang="0">
                <a:pos x="connsiteX1" y="connsiteY1"/>
              </a:cxn>
              <a:cxn ang="0">
                <a:pos x="connsiteX2" y="connsiteY2"/>
              </a:cxn>
              <a:cxn ang="0">
                <a:pos x="connsiteX3" y="connsiteY3"/>
              </a:cxn>
            </a:cxnLst>
            <a:rect l="l" t="t" r="r" b="b"/>
            <a:pathLst>
              <a:path w="1523823" h="1523823">
                <a:moveTo>
                  <a:pt x="0" y="0"/>
                </a:moveTo>
                <a:lnTo>
                  <a:pt x="1523823" y="0"/>
                </a:lnTo>
                <a:lnTo>
                  <a:pt x="1523823" y="1523823"/>
                </a:lnTo>
                <a:lnTo>
                  <a:pt x="0" y="1523823"/>
                </a:lnTo>
                <a:close/>
              </a:path>
            </a:pathLst>
          </a:custGeom>
          <a:ln>
            <a:noFill/>
          </a:ln>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
        <p:nvSpPr>
          <p:cNvPr id="52" name="Picture Placeholder 51"/>
          <p:cNvSpPr>
            <a:spLocks noGrp="1"/>
          </p:cNvSpPr>
          <p:nvPr>
            <p:ph type="pic" sz="quarter" idx="41"/>
          </p:nvPr>
        </p:nvSpPr>
        <p:spPr>
          <a:xfrm>
            <a:off x="3930982" y="5069570"/>
            <a:ext cx="1523823" cy="1523823"/>
          </a:xfrm>
          <a:custGeom>
            <a:avLst/>
            <a:gdLst>
              <a:gd name="connsiteX0" fmla="*/ 0 w 1523823"/>
              <a:gd name="connsiteY0" fmla="*/ 0 h 1523823"/>
              <a:gd name="connsiteX1" fmla="*/ 1523823 w 1523823"/>
              <a:gd name="connsiteY1" fmla="*/ 0 h 1523823"/>
              <a:gd name="connsiteX2" fmla="*/ 1523823 w 1523823"/>
              <a:gd name="connsiteY2" fmla="*/ 1523823 h 1523823"/>
              <a:gd name="connsiteX3" fmla="*/ 0 w 1523823"/>
              <a:gd name="connsiteY3" fmla="*/ 1523823 h 1523823"/>
            </a:gdLst>
            <a:ahLst/>
            <a:cxnLst>
              <a:cxn ang="0">
                <a:pos x="connsiteX0" y="connsiteY0"/>
              </a:cxn>
              <a:cxn ang="0">
                <a:pos x="connsiteX1" y="connsiteY1"/>
              </a:cxn>
              <a:cxn ang="0">
                <a:pos x="connsiteX2" y="connsiteY2"/>
              </a:cxn>
              <a:cxn ang="0">
                <a:pos x="connsiteX3" y="connsiteY3"/>
              </a:cxn>
            </a:cxnLst>
            <a:rect l="l" t="t" r="r" b="b"/>
            <a:pathLst>
              <a:path w="1523823" h="1523823">
                <a:moveTo>
                  <a:pt x="0" y="0"/>
                </a:moveTo>
                <a:lnTo>
                  <a:pt x="1523823" y="0"/>
                </a:lnTo>
                <a:lnTo>
                  <a:pt x="1523823" y="1523823"/>
                </a:lnTo>
                <a:lnTo>
                  <a:pt x="0" y="1523823"/>
                </a:lnTo>
                <a:close/>
              </a:path>
            </a:pathLst>
          </a:custGeom>
          <a:ln>
            <a:noFill/>
          </a:ln>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
        <p:nvSpPr>
          <p:cNvPr id="53" name="Picture Placeholder 52"/>
          <p:cNvSpPr>
            <a:spLocks noGrp="1"/>
          </p:cNvSpPr>
          <p:nvPr>
            <p:ph type="pic" sz="quarter" idx="42"/>
          </p:nvPr>
        </p:nvSpPr>
        <p:spPr>
          <a:xfrm>
            <a:off x="5539390" y="5069570"/>
            <a:ext cx="1523823" cy="1523823"/>
          </a:xfrm>
          <a:custGeom>
            <a:avLst/>
            <a:gdLst>
              <a:gd name="connsiteX0" fmla="*/ 0 w 1523823"/>
              <a:gd name="connsiteY0" fmla="*/ 0 h 1523823"/>
              <a:gd name="connsiteX1" fmla="*/ 1523823 w 1523823"/>
              <a:gd name="connsiteY1" fmla="*/ 0 h 1523823"/>
              <a:gd name="connsiteX2" fmla="*/ 1523823 w 1523823"/>
              <a:gd name="connsiteY2" fmla="*/ 1523823 h 1523823"/>
              <a:gd name="connsiteX3" fmla="*/ 0 w 1523823"/>
              <a:gd name="connsiteY3" fmla="*/ 1523823 h 1523823"/>
            </a:gdLst>
            <a:ahLst/>
            <a:cxnLst>
              <a:cxn ang="0">
                <a:pos x="connsiteX0" y="connsiteY0"/>
              </a:cxn>
              <a:cxn ang="0">
                <a:pos x="connsiteX1" y="connsiteY1"/>
              </a:cxn>
              <a:cxn ang="0">
                <a:pos x="connsiteX2" y="connsiteY2"/>
              </a:cxn>
              <a:cxn ang="0">
                <a:pos x="connsiteX3" y="connsiteY3"/>
              </a:cxn>
            </a:cxnLst>
            <a:rect l="l" t="t" r="r" b="b"/>
            <a:pathLst>
              <a:path w="1523823" h="1523823">
                <a:moveTo>
                  <a:pt x="0" y="0"/>
                </a:moveTo>
                <a:lnTo>
                  <a:pt x="1523823" y="0"/>
                </a:lnTo>
                <a:lnTo>
                  <a:pt x="1523823" y="1523823"/>
                </a:lnTo>
                <a:lnTo>
                  <a:pt x="0" y="1523823"/>
                </a:lnTo>
                <a:close/>
              </a:path>
            </a:pathLst>
          </a:custGeom>
          <a:ln>
            <a:noFill/>
          </a:ln>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
        <p:nvSpPr>
          <p:cNvPr id="54" name="Picture Placeholder 53"/>
          <p:cNvSpPr>
            <a:spLocks noGrp="1"/>
          </p:cNvSpPr>
          <p:nvPr>
            <p:ph type="pic" sz="quarter" idx="43"/>
          </p:nvPr>
        </p:nvSpPr>
        <p:spPr>
          <a:xfrm>
            <a:off x="7147795" y="5069570"/>
            <a:ext cx="1523823" cy="1523823"/>
          </a:xfrm>
          <a:custGeom>
            <a:avLst/>
            <a:gdLst>
              <a:gd name="connsiteX0" fmla="*/ 0 w 1523823"/>
              <a:gd name="connsiteY0" fmla="*/ 0 h 1523823"/>
              <a:gd name="connsiteX1" fmla="*/ 1523823 w 1523823"/>
              <a:gd name="connsiteY1" fmla="*/ 0 h 1523823"/>
              <a:gd name="connsiteX2" fmla="*/ 1523823 w 1523823"/>
              <a:gd name="connsiteY2" fmla="*/ 1523823 h 1523823"/>
              <a:gd name="connsiteX3" fmla="*/ 0 w 1523823"/>
              <a:gd name="connsiteY3" fmla="*/ 1523823 h 1523823"/>
            </a:gdLst>
            <a:ahLst/>
            <a:cxnLst>
              <a:cxn ang="0">
                <a:pos x="connsiteX0" y="connsiteY0"/>
              </a:cxn>
              <a:cxn ang="0">
                <a:pos x="connsiteX1" y="connsiteY1"/>
              </a:cxn>
              <a:cxn ang="0">
                <a:pos x="connsiteX2" y="connsiteY2"/>
              </a:cxn>
              <a:cxn ang="0">
                <a:pos x="connsiteX3" y="connsiteY3"/>
              </a:cxn>
            </a:cxnLst>
            <a:rect l="l" t="t" r="r" b="b"/>
            <a:pathLst>
              <a:path w="1523823" h="1523823">
                <a:moveTo>
                  <a:pt x="0" y="0"/>
                </a:moveTo>
                <a:lnTo>
                  <a:pt x="1523823" y="0"/>
                </a:lnTo>
                <a:lnTo>
                  <a:pt x="1523823" y="1523823"/>
                </a:lnTo>
                <a:lnTo>
                  <a:pt x="0" y="1523823"/>
                </a:lnTo>
                <a:close/>
              </a:path>
            </a:pathLst>
          </a:custGeom>
          <a:ln>
            <a:noFill/>
          </a:ln>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
        <p:nvSpPr>
          <p:cNvPr id="55" name="Picture Placeholder 54"/>
          <p:cNvSpPr>
            <a:spLocks noGrp="1"/>
          </p:cNvSpPr>
          <p:nvPr>
            <p:ph type="pic" sz="quarter" idx="44"/>
          </p:nvPr>
        </p:nvSpPr>
        <p:spPr>
          <a:xfrm>
            <a:off x="8756200" y="5069570"/>
            <a:ext cx="1523823" cy="1523823"/>
          </a:xfrm>
          <a:custGeom>
            <a:avLst/>
            <a:gdLst>
              <a:gd name="connsiteX0" fmla="*/ 0 w 1523823"/>
              <a:gd name="connsiteY0" fmla="*/ 0 h 1523823"/>
              <a:gd name="connsiteX1" fmla="*/ 1523823 w 1523823"/>
              <a:gd name="connsiteY1" fmla="*/ 0 h 1523823"/>
              <a:gd name="connsiteX2" fmla="*/ 1523823 w 1523823"/>
              <a:gd name="connsiteY2" fmla="*/ 1523823 h 1523823"/>
              <a:gd name="connsiteX3" fmla="*/ 0 w 1523823"/>
              <a:gd name="connsiteY3" fmla="*/ 1523823 h 1523823"/>
            </a:gdLst>
            <a:ahLst/>
            <a:cxnLst>
              <a:cxn ang="0">
                <a:pos x="connsiteX0" y="connsiteY0"/>
              </a:cxn>
              <a:cxn ang="0">
                <a:pos x="connsiteX1" y="connsiteY1"/>
              </a:cxn>
              <a:cxn ang="0">
                <a:pos x="connsiteX2" y="connsiteY2"/>
              </a:cxn>
              <a:cxn ang="0">
                <a:pos x="connsiteX3" y="connsiteY3"/>
              </a:cxn>
            </a:cxnLst>
            <a:rect l="l" t="t" r="r" b="b"/>
            <a:pathLst>
              <a:path w="1523823" h="1523823">
                <a:moveTo>
                  <a:pt x="0" y="0"/>
                </a:moveTo>
                <a:lnTo>
                  <a:pt x="1523823" y="0"/>
                </a:lnTo>
                <a:lnTo>
                  <a:pt x="1523823" y="1523823"/>
                </a:lnTo>
                <a:lnTo>
                  <a:pt x="0" y="1523823"/>
                </a:lnTo>
                <a:close/>
              </a:path>
            </a:pathLst>
          </a:custGeom>
          <a:ln>
            <a:noFill/>
          </a:ln>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
        <p:nvSpPr>
          <p:cNvPr id="56" name="Picture Placeholder 55"/>
          <p:cNvSpPr>
            <a:spLocks noGrp="1"/>
          </p:cNvSpPr>
          <p:nvPr>
            <p:ph type="pic" sz="quarter" idx="45"/>
          </p:nvPr>
        </p:nvSpPr>
        <p:spPr>
          <a:xfrm>
            <a:off x="10364605" y="5069570"/>
            <a:ext cx="1523823" cy="1523823"/>
          </a:xfrm>
          <a:custGeom>
            <a:avLst/>
            <a:gdLst>
              <a:gd name="connsiteX0" fmla="*/ 0 w 1523823"/>
              <a:gd name="connsiteY0" fmla="*/ 0 h 1523823"/>
              <a:gd name="connsiteX1" fmla="*/ 1523823 w 1523823"/>
              <a:gd name="connsiteY1" fmla="*/ 0 h 1523823"/>
              <a:gd name="connsiteX2" fmla="*/ 1523823 w 1523823"/>
              <a:gd name="connsiteY2" fmla="*/ 1523823 h 1523823"/>
              <a:gd name="connsiteX3" fmla="*/ 0 w 1523823"/>
              <a:gd name="connsiteY3" fmla="*/ 1523823 h 1523823"/>
            </a:gdLst>
            <a:ahLst/>
            <a:cxnLst>
              <a:cxn ang="0">
                <a:pos x="connsiteX0" y="connsiteY0"/>
              </a:cxn>
              <a:cxn ang="0">
                <a:pos x="connsiteX1" y="connsiteY1"/>
              </a:cxn>
              <a:cxn ang="0">
                <a:pos x="connsiteX2" y="connsiteY2"/>
              </a:cxn>
              <a:cxn ang="0">
                <a:pos x="connsiteX3" y="connsiteY3"/>
              </a:cxn>
            </a:cxnLst>
            <a:rect l="l" t="t" r="r" b="b"/>
            <a:pathLst>
              <a:path w="1523823" h="1523823">
                <a:moveTo>
                  <a:pt x="0" y="0"/>
                </a:moveTo>
                <a:lnTo>
                  <a:pt x="1523823" y="0"/>
                </a:lnTo>
                <a:lnTo>
                  <a:pt x="1523823" y="1523823"/>
                </a:lnTo>
                <a:lnTo>
                  <a:pt x="0" y="1523823"/>
                </a:lnTo>
                <a:close/>
              </a:path>
            </a:pathLst>
          </a:custGeom>
          <a:ln>
            <a:noFill/>
          </a:ln>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
        <p:nvSpPr>
          <p:cNvPr id="33" name="Picture Placeholder 32"/>
          <p:cNvSpPr>
            <a:spLocks noGrp="1"/>
          </p:cNvSpPr>
          <p:nvPr>
            <p:ph type="pic" sz="quarter" idx="22"/>
          </p:nvPr>
        </p:nvSpPr>
        <p:spPr>
          <a:xfrm>
            <a:off x="2322578" y="264609"/>
            <a:ext cx="1523823" cy="1523823"/>
          </a:xfrm>
          <a:custGeom>
            <a:avLst/>
            <a:gdLst>
              <a:gd name="connsiteX0" fmla="*/ 0 w 1523823"/>
              <a:gd name="connsiteY0" fmla="*/ 0 h 1523823"/>
              <a:gd name="connsiteX1" fmla="*/ 1523823 w 1523823"/>
              <a:gd name="connsiteY1" fmla="*/ 0 h 1523823"/>
              <a:gd name="connsiteX2" fmla="*/ 1523823 w 1523823"/>
              <a:gd name="connsiteY2" fmla="*/ 1523823 h 1523823"/>
              <a:gd name="connsiteX3" fmla="*/ 0 w 1523823"/>
              <a:gd name="connsiteY3" fmla="*/ 1523823 h 1523823"/>
            </a:gdLst>
            <a:ahLst/>
            <a:cxnLst>
              <a:cxn ang="0">
                <a:pos x="connsiteX0" y="connsiteY0"/>
              </a:cxn>
              <a:cxn ang="0">
                <a:pos x="connsiteX1" y="connsiteY1"/>
              </a:cxn>
              <a:cxn ang="0">
                <a:pos x="connsiteX2" y="connsiteY2"/>
              </a:cxn>
              <a:cxn ang="0">
                <a:pos x="connsiteX3" y="connsiteY3"/>
              </a:cxn>
            </a:cxnLst>
            <a:rect l="l" t="t" r="r" b="b"/>
            <a:pathLst>
              <a:path w="1523823" h="1523823">
                <a:moveTo>
                  <a:pt x="0" y="0"/>
                </a:moveTo>
                <a:lnTo>
                  <a:pt x="1523823" y="0"/>
                </a:lnTo>
                <a:lnTo>
                  <a:pt x="1523823" y="1523823"/>
                </a:lnTo>
                <a:lnTo>
                  <a:pt x="0" y="1523823"/>
                </a:lnTo>
                <a:close/>
              </a:path>
            </a:pathLst>
          </a:custGeom>
          <a:ln>
            <a:noFill/>
          </a:ln>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
        <p:nvSpPr>
          <p:cNvPr id="34" name="Picture Placeholder 33"/>
          <p:cNvSpPr>
            <a:spLocks noGrp="1"/>
          </p:cNvSpPr>
          <p:nvPr>
            <p:ph type="pic" sz="quarter" idx="23"/>
          </p:nvPr>
        </p:nvSpPr>
        <p:spPr>
          <a:xfrm>
            <a:off x="3930983" y="264609"/>
            <a:ext cx="1523823" cy="1523823"/>
          </a:xfrm>
          <a:custGeom>
            <a:avLst/>
            <a:gdLst>
              <a:gd name="connsiteX0" fmla="*/ 0 w 1523823"/>
              <a:gd name="connsiteY0" fmla="*/ 0 h 1523823"/>
              <a:gd name="connsiteX1" fmla="*/ 1523823 w 1523823"/>
              <a:gd name="connsiteY1" fmla="*/ 0 h 1523823"/>
              <a:gd name="connsiteX2" fmla="*/ 1523823 w 1523823"/>
              <a:gd name="connsiteY2" fmla="*/ 1523823 h 1523823"/>
              <a:gd name="connsiteX3" fmla="*/ 0 w 1523823"/>
              <a:gd name="connsiteY3" fmla="*/ 1523823 h 1523823"/>
            </a:gdLst>
            <a:ahLst/>
            <a:cxnLst>
              <a:cxn ang="0">
                <a:pos x="connsiteX0" y="connsiteY0"/>
              </a:cxn>
              <a:cxn ang="0">
                <a:pos x="connsiteX1" y="connsiteY1"/>
              </a:cxn>
              <a:cxn ang="0">
                <a:pos x="connsiteX2" y="connsiteY2"/>
              </a:cxn>
              <a:cxn ang="0">
                <a:pos x="connsiteX3" y="connsiteY3"/>
              </a:cxn>
            </a:cxnLst>
            <a:rect l="l" t="t" r="r" b="b"/>
            <a:pathLst>
              <a:path w="1523823" h="1523823">
                <a:moveTo>
                  <a:pt x="0" y="0"/>
                </a:moveTo>
                <a:lnTo>
                  <a:pt x="1523823" y="0"/>
                </a:lnTo>
                <a:lnTo>
                  <a:pt x="1523823" y="1523823"/>
                </a:lnTo>
                <a:lnTo>
                  <a:pt x="0" y="1523823"/>
                </a:lnTo>
                <a:close/>
              </a:path>
            </a:pathLst>
          </a:custGeom>
          <a:ln>
            <a:noFill/>
          </a:ln>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
        <p:nvSpPr>
          <p:cNvPr id="35" name="Picture Placeholder 34"/>
          <p:cNvSpPr>
            <a:spLocks noGrp="1"/>
          </p:cNvSpPr>
          <p:nvPr>
            <p:ph type="pic" sz="quarter" idx="24"/>
          </p:nvPr>
        </p:nvSpPr>
        <p:spPr>
          <a:xfrm>
            <a:off x="5539391" y="264609"/>
            <a:ext cx="1523823" cy="1523823"/>
          </a:xfrm>
          <a:custGeom>
            <a:avLst/>
            <a:gdLst>
              <a:gd name="connsiteX0" fmla="*/ 0 w 1523823"/>
              <a:gd name="connsiteY0" fmla="*/ 0 h 1523823"/>
              <a:gd name="connsiteX1" fmla="*/ 1523823 w 1523823"/>
              <a:gd name="connsiteY1" fmla="*/ 0 h 1523823"/>
              <a:gd name="connsiteX2" fmla="*/ 1523823 w 1523823"/>
              <a:gd name="connsiteY2" fmla="*/ 1523823 h 1523823"/>
              <a:gd name="connsiteX3" fmla="*/ 0 w 1523823"/>
              <a:gd name="connsiteY3" fmla="*/ 1523823 h 1523823"/>
            </a:gdLst>
            <a:ahLst/>
            <a:cxnLst>
              <a:cxn ang="0">
                <a:pos x="connsiteX0" y="connsiteY0"/>
              </a:cxn>
              <a:cxn ang="0">
                <a:pos x="connsiteX1" y="connsiteY1"/>
              </a:cxn>
              <a:cxn ang="0">
                <a:pos x="connsiteX2" y="connsiteY2"/>
              </a:cxn>
              <a:cxn ang="0">
                <a:pos x="connsiteX3" y="connsiteY3"/>
              </a:cxn>
            </a:cxnLst>
            <a:rect l="l" t="t" r="r" b="b"/>
            <a:pathLst>
              <a:path w="1523823" h="1523823">
                <a:moveTo>
                  <a:pt x="0" y="0"/>
                </a:moveTo>
                <a:lnTo>
                  <a:pt x="1523823" y="0"/>
                </a:lnTo>
                <a:lnTo>
                  <a:pt x="1523823" y="1523823"/>
                </a:lnTo>
                <a:lnTo>
                  <a:pt x="0" y="1523823"/>
                </a:lnTo>
                <a:close/>
              </a:path>
            </a:pathLst>
          </a:custGeom>
          <a:ln>
            <a:noFill/>
          </a:ln>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
        <p:nvSpPr>
          <p:cNvPr id="36" name="Picture Placeholder 35"/>
          <p:cNvSpPr>
            <a:spLocks noGrp="1"/>
          </p:cNvSpPr>
          <p:nvPr>
            <p:ph type="pic" sz="quarter" idx="25"/>
          </p:nvPr>
        </p:nvSpPr>
        <p:spPr>
          <a:xfrm>
            <a:off x="7147796" y="264609"/>
            <a:ext cx="1523823" cy="1523823"/>
          </a:xfrm>
          <a:custGeom>
            <a:avLst/>
            <a:gdLst>
              <a:gd name="connsiteX0" fmla="*/ 0 w 1523823"/>
              <a:gd name="connsiteY0" fmla="*/ 0 h 1523823"/>
              <a:gd name="connsiteX1" fmla="*/ 1523823 w 1523823"/>
              <a:gd name="connsiteY1" fmla="*/ 0 h 1523823"/>
              <a:gd name="connsiteX2" fmla="*/ 1523823 w 1523823"/>
              <a:gd name="connsiteY2" fmla="*/ 1523823 h 1523823"/>
              <a:gd name="connsiteX3" fmla="*/ 0 w 1523823"/>
              <a:gd name="connsiteY3" fmla="*/ 1523823 h 1523823"/>
            </a:gdLst>
            <a:ahLst/>
            <a:cxnLst>
              <a:cxn ang="0">
                <a:pos x="connsiteX0" y="connsiteY0"/>
              </a:cxn>
              <a:cxn ang="0">
                <a:pos x="connsiteX1" y="connsiteY1"/>
              </a:cxn>
              <a:cxn ang="0">
                <a:pos x="connsiteX2" y="connsiteY2"/>
              </a:cxn>
              <a:cxn ang="0">
                <a:pos x="connsiteX3" y="connsiteY3"/>
              </a:cxn>
            </a:cxnLst>
            <a:rect l="l" t="t" r="r" b="b"/>
            <a:pathLst>
              <a:path w="1523823" h="1523823">
                <a:moveTo>
                  <a:pt x="0" y="0"/>
                </a:moveTo>
                <a:lnTo>
                  <a:pt x="1523823" y="0"/>
                </a:lnTo>
                <a:lnTo>
                  <a:pt x="1523823" y="1523823"/>
                </a:lnTo>
                <a:lnTo>
                  <a:pt x="0" y="1523823"/>
                </a:lnTo>
                <a:close/>
              </a:path>
            </a:pathLst>
          </a:custGeom>
          <a:ln>
            <a:noFill/>
          </a:ln>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
        <p:nvSpPr>
          <p:cNvPr id="37" name="Picture Placeholder 36"/>
          <p:cNvSpPr>
            <a:spLocks noGrp="1"/>
          </p:cNvSpPr>
          <p:nvPr>
            <p:ph type="pic" sz="quarter" idx="26"/>
          </p:nvPr>
        </p:nvSpPr>
        <p:spPr>
          <a:xfrm>
            <a:off x="8756201" y="264609"/>
            <a:ext cx="1523823" cy="1523823"/>
          </a:xfrm>
          <a:custGeom>
            <a:avLst/>
            <a:gdLst>
              <a:gd name="connsiteX0" fmla="*/ 0 w 1523823"/>
              <a:gd name="connsiteY0" fmla="*/ 0 h 1523823"/>
              <a:gd name="connsiteX1" fmla="*/ 1523823 w 1523823"/>
              <a:gd name="connsiteY1" fmla="*/ 0 h 1523823"/>
              <a:gd name="connsiteX2" fmla="*/ 1523823 w 1523823"/>
              <a:gd name="connsiteY2" fmla="*/ 1523823 h 1523823"/>
              <a:gd name="connsiteX3" fmla="*/ 0 w 1523823"/>
              <a:gd name="connsiteY3" fmla="*/ 1523823 h 1523823"/>
            </a:gdLst>
            <a:ahLst/>
            <a:cxnLst>
              <a:cxn ang="0">
                <a:pos x="connsiteX0" y="connsiteY0"/>
              </a:cxn>
              <a:cxn ang="0">
                <a:pos x="connsiteX1" y="connsiteY1"/>
              </a:cxn>
              <a:cxn ang="0">
                <a:pos x="connsiteX2" y="connsiteY2"/>
              </a:cxn>
              <a:cxn ang="0">
                <a:pos x="connsiteX3" y="connsiteY3"/>
              </a:cxn>
            </a:cxnLst>
            <a:rect l="l" t="t" r="r" b="b"/>
            <a:pathLst>
              <a:path w="1523823" h="1523823">
                <a:moveTo>
                  <a:pt x="0" y="0"/>
                </a:moveTo>
                <a:lnTo>
                  <a:pt x="1523823" y="0"/>
                </a:lnTo>
                <a:lnTo>
                  <a:pt x="1523823" y="1523823"/>
                </a:lnTo>
                <a:lnTo>
                  <a:pt x="0" y="1523823"/>
                </a:lnTo>
                <a:close/>
              </a:path>
            </a:pathLst>
          </a:custGeom>
          <a:ln>
            <a:noFill/>
          </a:ln>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
        <p:nvSpPr>
          <p:cNvPr id="38" name="Picture Placeholder 37"/>
          <p:cNvSpPr>
            <a:spLocks noGrp="1"/>
          </p:cNvSpPr>
          <p:nvPr>
            <p:ph type="pic" sz="quarter" idx="27"/>
          </p:nvPr>
        </p:nvSpPr>
        <p:spPr>
          <a:xfrm>
            <a:off x="10364606" y="264609"/>
            <a:ext cx="1523823" cy="1523823"/>
          </a:xfrm>
          <a:custGeom>
            <a:avLst/>
            <a:gdLst>
              <a:gd name="connsiteX0" fmla="*/ 0 w 1523823"/>
              <a:gd name="connsiteY0" fmla="*/ 0 h 1523823"/>
              <a:gd name="connsiteX1" fmla="*/ 1523823 w 1523823"/>
              <a:gd name="connsiteY1" fmla="*/ 0 h 1523823"/>
              <a:gd name="connsiteX2" fmla="*/ 1523823 w 1523823"/>
              <a:gd name="connsiteY2" fmla="*/ 1523823 h 1523823"/>
              <a:gd name="connsiteX3" fmla="*/ 0 w 1523823"/>
              <a:gd name="connsiteY3" fmla="*/ 1523823 h 1523823"/>
            </a:gdLst>
            <a:ahLst/>
            <a:cxnLst>
              <a:cxn ang="0">
                <a:pos x="connsiteX0" y="connsiteY0"/>
              </a:cxn>
              <a:cxn ang="0">
                <a:pos x="connsiteX1" y="connsiteY1"/>
              </a:cxn>
              <a:cxn ang="0">
                <a:pos x="connsiteX2" y="connsiteY2"/>
              </a:cxn>
              <a:cxn ang="0">
                <a:pos x="connsiteX3" y="connsiteY3"/>
              </a:cxn>
            </a:cxnLst>
            <a:rect l="l" t="t" r="r" b="b"/>
            <a:pathLst>
              <a:path w="1523823" h="1523823">
                <a:moveTo>
                  <a:pt x="0" y="0"/>
                </a:moveTo>
                <a:lnTo>
                  <a:pt x="1523823" y="0"/>
                </a:lnTo>
                <a:lnTo>
                  <a:pt x="1523823" y="1523823"/>
                </a:lnTo>
                <a:lnTo>
                  <a:pt x="0" y="1523823"/>
                </a:lnTo>
                <a:close/>
              </a:path>
            </a:pathLst>
          </a:custGeom>
          <a:ln>
            <a:noFill/>
          </a:ln>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Tree>
    <p:extLst>
      <p:ext uri="{BB962C8B-B14F-4D97-AF65-F5344CB8AC3E}">
        <p14:creationId xmlns:p14="http://schemas.microsoft.com/office/powerpoint/2010/main" val="4161641404"/>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290_Custom Layout">
    <p:spTree>
      <p:nvGrpSpPr>
        <p:cNvPr id="1" name=""/>
        <p:cNvGrpSpPr/>
        <p:nvPr/>
      </p:nvGrpSpPr>
      <p:grpSpPr>
        <a:xfrm>
          <a:off x="0" y="0"/>
          <a:ext cx="0" cy="0"/>
          <a:chOff x="0" y="0"/>
          <a:chExt cx="0" cy="0"/>
        </a:xfrm>
      </p:grpSpPr>
      <p:sp>
        <p:nvSpPr>
          <p:cNvPr id="25" name="Picture Placeholder 24"/>
          <p:cNvSpPr>
            <a:spLocks noGrp="1"/>
          </p:cNvSpPr>
          <p:nvPr>
            <p:ph type="pic" sz="quarter" idx="22"/>
          </p:nvPr>
        </p:nvSpPr>
        <p:spPr>
          <a:xfrm>
            <a:off x="1" y="0"/>
            <a:ext cx="4064000" cy="2286000"/>
          </a:xfrm>
          <a:custGeom>
            <a:avLst/>
            <a:gdLst>
              <a:gd name="connsiteX0" fmla="*/ 0 w 4064000"/>
              <a:gd name="connsiteY0" fmla="*/ 0 h 2286000"/>
              <a:gd name="connsiteX1" fmla="*/ 4064000 w 4064000"/>
              <a:gd name="connsiteY1" fmla="*/ 0 h 2286000"/>
              <a:gd name="connsiteX2" fmla="*/ 4064000 w 4064000"/>
              <a:gd name="connsiteY2" fmla="*/ 2286000 h 2286000"/>
              <a:gd name="connsiteX3" fmla="*/ 0 w 4064000"/>
              <a:gd name="connsiteY3" fmla="*/ 2286000 h 2286000"/>
            </a:gdLst>
            <a:ahLst/>
            <a:cxnLst>
              <a:cxn ang="0">
                <a:pos x="connsiteX0" y="connsiteY0"/>
              </a:cxn>
              <a:cxn ang="0">
                <a:pos x="connsiteX1" y="connsiteY1"/>
              </a:cxn>
              <a:cxn ang="0">
                <a:pos x="connsiteX2" y="connsiteY2"/>
              </a:cxn>
              <a:cxn ang="0">
                <a:pos x="connsiteX3" y="connsiteY3"/>
              </a:cxn>
            </a:cxnLst>
            <a:rect l="l" t="t" r="r" b="b"/>
            <a:pathLst>
              <a:path w="4064000" h="2286000">
                <a:moveTo>
                  <a:pt x="0" y="0"/>
                </a:moveTo>
                <a:lnTo>
                  <a:pt x="4064000" y="0"/>
                </a:lnTo>
                <a:lnTo>
                  <a:pt x="4064000" y="2286000"/>
                </a:lnTo>
                <a:lnTo>
                  <a:pt x="0" y="2286000"/>
                </a:lnTo>
                <a:close/>
              </a:path>
            </a:pathLst>
          </a:custGeom>
          <a:ln>
            <a:noFill/>
          </a:ln>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
        <p:nvSpPr>
          <p:cNvPr id="24" name="Picture Placeholder 23"/>
          <p:cNvSpPr>
            <a:spLocks noGrp="1"/>
          </p:cNvSpPr>
          <p:nvPr>
            <p:ph type="pic" sz="quarter" idx="23"/>
          </p:nvPr>
        </p:nvSpPr>
        <p:spPr>
          <a:xfrm>
            <a:off x="4064001" y="0"/>
            <a:ext cx="4064000" cy="2286000"/>
          </a:xfrm>
          <a:custGeom>
            <a:avLst/>
            <a:gdLst>
              <a:gd name="connsiteX0" fmla="*/ 0 w 4064000"/>
              <a:gd name="connsiteY0" fmla="*/ 0 h 2286000"/>
              <a:gd name="connsiteX1" fmla="*/ 4064000 w 4064000"/>
              <a:gd name="connsiteY1" fmla="*/ 0 h 2286000"/>
              <a:gd name="connsiteX2" fmla="*/ 4064000 w 4064000"/>
              <a:gd name="connsiteY2" fmla="*/ 2286000 h 2286000"/>
              <a:gd name="connsiteX3" fmla="*/ 0 w 4064000"/>
              <a:gd name="connsiteY3" fmla="*/ 2286000 h 2286000"/>
            </a:gdLst>
            <a:ahLst/>
            <a:cxnLst>
              <a:cxn ang="0">
                <a:pos x="connsiteX0" y="connsiteY0"/>
              </a:cxn>
              <a:cxn ang="0">
                <a:pos x="connsiteX1" y="connsiteY1"/>
              </a:cxn>
              <a:cxn ang="0">
                <a:pos x="connsiteX2" y="connsiteY2"/>
              </a:cxn>
              <a:cxn ang="0">
                <a:pos x="connsiteX3" y="connsiteY3"/>
              </a:cxn>
            </a:cxnLst>
            <a:rect l="l" t="t" r="r" b="b"/>
            <a:pathLst>
              <a:path w="4064000" h="2286000">
                <a:moveTo>
                  <a:pt x="0" y="0"/>
                </a:moveTo>
                <a:lnTo>
                  <a:pt x="4064000" y="0"/>
                </a:lnTo>
                <a:lnTo>
                  <a:pt x="4064000" y="2286000"/>
                </a:lnTo>
                <a:lnTo>
                  <a:pt x="0" y="2286000"/>
                </a:lnTo>
                <a:close/>
              </a:path>
            </a:pathLst>
          </a:custGeom>
          <a:ln>
            <a:noFill/>
          </a:ln>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
        <p:nvSpPr>
          <p:cNvPr id="23" name="Picture Placeholder 22"/>
          <p:cNvSpPr>
            <a:spLocks noGrp="1"/>
          </p:cNvSpPr>
          <p:nvPr>
            <p:ph type="pic" sz="quarter" idx="24"/>
          </p:nvPr>
        </p:nvSpPr>
        <p:spPr>
          <a:xfrm>
            <a:off x="8128000" y="0"/>
            <a:ext cx="4064000" cy="2286000"/>
          </a:xfrm>
          <a:custGeom>
            <a:avLst/>
            <a:gdLst>
              <a:gd name="connsiteX0" fmla="*/ 0 w 4064000"/>
              <a:gd name="connsiteY0" fmla="*/ 0 h 2286000"/>
              <a:gd name="connsiteX1" fmla="*/ 4064000 w 4064000"/>
              <a:gd name="connsiteY1" fmla="*/ 0 h 2286000"/>
              <a:gd name="connsiteX2" fmla="*/ 4064000 w 4064000"/>
              <a:gd name="connsiteY2" fmla="*/ 2286000 h 2286000"/>
              <a:gd name="connsiteX3" fmla="*/ 0 w 4064000"/>
              <a:gd name="connsiteY3" fmla="*/ 2286000 h 2286000"/>
            </a:gdLst>
            <a:ahLst/>
            <a:cxnLst>
              <a:cxn ang="0">
                <a:pos x="connsiteX0" y="connsiteY0"/>
              </a:cxn>
              <a:cxn ang="0">
                <a:pos x="connsiteX1" y="connsiteY1"/>
              </a:cxn>
              <a:cxn ang="0">
                <a:pos x="connsiteX2" y="connsiteY2"/>
              </a:cxn>
              <a:cxn ang="0">
                <a:pos x="connsiteX3" y="connsiteY3"/>
              </a:cxn>
            </a:cxnLst>
            <a:rect l="l" t="t" r="r" b="b"/>
            <a:pathLst>
              <a:path w="4064000" h="2286000">
                <a:moveTo>
                  <a:pt x="0" y="0"/>
                </a:moveTo>
                <a:lnTo>
                  <a:pt x="4064000" y="0"/>
                </a:lnTo>
                <a:lnTo>
                  <a:pt x="4064000" y="2286000"/>
                </a:lnTo>
                <a:lnTo>
                  <a:pt x="0" y="2286000"/>
                </a:lnTo>
                <a:close/>
              </a:path>
            </a:pathLst>
          </a:custGeom>
          <a:ln>
            <a:noFill/>
          </a:ln>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
        <p:nvSpPr>
          <p:cNvPr id="26" name="Picture Placeholder 25"/>
          <p:cNvSpPr>
            <a:spLocks noGrp="1"/>
          </p:cNvSpPr>
          <p:nvPr>
            <p:ph type="pic" sz="quarter" idx="25"/>
          </p:nvPr>
        </p:nvSpPr>
        <p:spPr>
          <a:xfrm>
            <a:off x="1" y="2286000"/>
            <a:ext cx="4064000" cy="2286000"/>
          </a:xfrm>
          <a:custGeom>
            <a:avLst/>
            <a:gdLst>
              <a:gd name="connsiteX0" fmla="*/ 0 w 4064000"/>
              <a:gd name="connsiteY0" fmla="*/ 0 h 2286000"/>
              <a:gd name="connsiteX1" fmla="*/ 4064000 w 4064000"/>
              <a:gd name="connsiteY1" fmla="*/ 0 h 2286000"/>
              <a:gd name="connsiteX2" fmla="*/ 4064000 w 4064000"/>
              <a:gd name="connsiteY2" fmla="*/ 2286000 h 2286000"/>
              <a:gd name="connsiteX3" fmla="*/ 0 w 4064000"/>
              <a:gd name="connsiteY3" fmla="*/ 2286000 h 2286000"/>
            </a:gdLst>
            <a:ahLst/>
            <a:cxnLst>
              <a:cxn ang="0">
                <a:pos x="connsiteX0" y="connsiteY0"/>
              </a:cxn>
              <a:cxn ang="0">
                <a:pos x="connsiteX1" y="connsiteY1"/>
              </a:cxn>
              <a:cxn ang="0">
                <a:pos x="connsiteX2" y="connsiteY2"/>
              </a:cxn>
              <a:cxn ang="0">
                <a:pos x="connsiteX3" y="connsiteY3"/>
              </a:cxn>
            </a:cxnLst>
            <a:rect l="l" t="t" r="r" b="b"/>
            <a:pathLst>
              <a:path w="4064000" h="2286000">
                <a:moveTo>
                  <a:pt x="0" y="0"/>
                </a:moveTo>
                <a:lnTo>
                  <a:pt x="4064000" y="0"/>
                </a:lnTo>
                <a:lnTo>
                  <a:pt x="4064000" y="2286000"/>
                </a:lnTo>
                <a:lnTo>
                  <a:pt x="0" y="2286000"/>
                </a:lnTo>
                <a:close/>
              </a:path>
            </a:pathLst>
          </a:custGeom>
          <a:ln>
            <a:noFill/>
          </a:ln>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
        <p:nvSpPr>
          <p:cNvPr id="31" name="Picture Placeholder 30"/>
          <p:cNvSpPr>
            <a:spLocks noGrp="1"/>
          </p:cNvSpPr>
          <p:nvPr>
            <p:ph type="pic" sz="quarter" idx="26"/>
          </p:nvPr>
        </p:nvSpPr>
        <p:spPr>
          <a:xfrm>
            <a:off x="4064001" y="2286000"/>
            <a:ext cx="4064000" cy="2286000"/>
          </a:xfrm>
          <a:custGeom>
            <a:avLst/>
            <a:gdLst>
              <a:gd name="connsiteX0" fmla="*/ 0 w 4064000"/>
              <a:gd name="connsiteY0" fmla="*/ 0 h 2286000"/>
              <a:gd name="connsiteX1" fmla="*/ 4064000 w 4064000"/>
              <a:gd name="connsiteY1" fmla="*/ 0 h 2286000"/>
              <a:gd name="connsiteX2" fmla="*/ 4064000 w 4064000"/>
              <a:gd name="connsiteY2" fmla="*/ 2286000 h 2286000"/>
              <a:gd name="connsiteX3" fmla="*/ 0 w 4064000"/>
              <a:gd name="connsiteY3" fmla="*/ 2286000 h 2286000"/>
            </a:gdLst>
            <a:ahLst/>
            <a:cxnLst>
              <a:cxn ang="0">
                <a:pos x="connsiteX0" y="connsiteY0"/>
              </a:cxn>
              <a:cxn ang="0">
                <a:pos x="connsiteX1" y="connsiteY1"/>
              </a:cxn>
              <a:cxn ang="0">
                <a:pos x="connsiteX2" y="connsiteY2"/>
              </a:cxn>
              <a:cxn ang="0">
                <a:pos x="connsiteX3" y="connsiteY3"/>
              </a:cxn>
            </a:cxnLst>
            <a:rect l="l" t="t" r="r" b="b"/>
            <a:pathLst>
              <a:path w="4064000" h="2286000">
                <a:moveTo>
                  <a:pt x="0" y="0"/>
                </a:moveTo>
                <a:lnTo>
                  <a:pt x="4064000" y="0"/>
                </a:lnTo>
                <a:lnTo>
                  <a:pt x="4064000" y="2286000"/>
                </a:lnTo>
                <a:lnTo>
                  <a:pt x="0" y="2286000"/>
                </a:lnTo>
                <a:close/>
              </a:path>
            </a:pathLst>
          </a:custGeom>
          <a:ln>
            <a:noFill/>
          </a:ln>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
        <p:nvSpPr>
          <p:cNvPr id="30" name="Picture Placeholder 29"/>
          <p:cNvSpPr>
            <a:spLocks noGrp="1"/>
          </p:cNvSpPr>
          <p:nvPr>
            <p:ph type="pic" sz="quarter" idx="27"/>
          </p:nvPr>
        </p:nvSpPr>
        <p:spPr>
          <a:xfrm>
            <a:off x="8128000" y="2286000"/>
            <a:ext cx="4064000" cy="2286000"/>
          </a:xfrm>
          <a:custGeom>
            <a:avLst/>
            <a:gdLst>
              <a:gd name="connsiteX0" fmla="*/ 0 w 4064000"/>
              <a:gd name="connsiteY0" fmla="*/ 0 h 2286000"/>
              <a:gd name="connsiteX1" fmla="*/ 4064000 w 4064000"/>
              <a:gd name="connsiteY1" fmla="*/ 0 h 2286000"/>
              <a:gd name="connsiteX2" fmla="*/ 4064000 w 4064000"/>
              <a:gd name="connsiteY2" fmla="*/ 2286000 h 2286000"/>
              <a:gd name="connsiteX3" fmla="*/ 0 w 4064000"/>
              <a:gd name="connsiteY3" fmla="*/ 2286000 h 2286000"/>
            </a:gdLst>
            <a:ahLst/>
            <a:cxnLst>
              <a:cxn ang="0">
                <a:pos x="connsiteX0" y="connsiteY0"/>
              </a:cxn>
              <a:cxn ang="0">
                <a:pos x="connsiteX1" y="connsiteY1"/>
              </a:cxn>
              <a:cxn ang="0">
                <a:pos x="connsiteX2" y="connsiteY2"/>
              </a:cxn>
              <a:cxn ang="0">
                <a:pos x="connsiteX3" y="connsiteY3"/>
              </a:cxn>
            </a:cxnLst>
            <a:rect l="l" t="t" r="r" b="b"/>
            <a:pathLst>
              <a:path w="4064000" h="2286000">
                <a:moveTo>
                  <a:pt x="0" y="0"/>
                </a:moveTo>
                <a:lnTo>
                  <a:pt x="4064000" y="0"/>
                </a:lnTo>
                <a:lnTo>
                  <a:pt x="4064000" y="2286000"/>
                </a:lnTo>
                <a:lnTo>
                  <a:pt x="0" y="2286000"/>
                </a:lnTo>
                <a:close/>
              </a:path>
            </a:pathLst>
          </a:custGeom>
          <a:ln>
            <a:noFill/>
          </a:ln>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
        <p:nvSpPr>
          <p:cNvPr id="27" name="Picture Placeholder 26"/>
          <p:cNvSpPr>
            <a:spLocks noGrp="1"/>
          </p:cNvSpPr>
          <p:nvPr>
            <p:ph type="pic" sz="quarter" idx="28"/>
          </p:nvPr>
        </p:nvSpPr>
        <p:spPr>
          <a:xfrm>
            <a:off x="-1" y="4572000"/>
            <a:ext cx="4064000" cy="2286000"/>
          </a:xfrm>
          <a:custGeom>
            <a:avLst/>
            <a:gdLst>
              <a:gd name="connsiteX0" fmla="*/ 0 w 4064000"/>
              <a:gd name="connsiteY0" fmla="*/ 0 h 2286000"/>
              <a:gd name="connsiteX1" fmla="*/ 4064000 w 4064000"/>
              <a:gd name="connsiteY1" fmla="*/ 0 h 2286000"/>
              <a:gd name="connsiteX2" fmla="*/ 4064000 w 4064000"/>
              <a:gd name="connsiteY2" fmla="*/ 2286000 h 2286000"/>
              <a:gd name="connsiteX3" fmla="*/ 0 w 4064000"/>
              <a:gd name="connsiteY3" fmla="*/ 2286000 h 2286000"/>
            </a:gdLst>
            <a:ahLst/>
            <a:cxnLst>
              <a:cxn ang="0">
                <a:pos x="connsiteX0" y="connsiteY0"/>
              </a:cxn>
              <a:cxn ang="0">
                <a:pos x="connsiteX1" y="connsiteY1"/>
              </a:cxn>
              <a:cxn ang="0">
                <a:pos x="connsiteX2" y="connsiteY2"/>
              </a:cxn>
              <a:cxn ang="0">
                <a:pos x="connsiteX3" y="connsiteY3"/>
              </a:cxn>
            </a:cxnLst>
            <a:rect l="l" t="t" r="r" b="b"/>
            <a:pathLst>
              <a:path w="4064000" h="2286000">
                <a:moveTo>
                  <a:pt x="0" y="0"/>
                </a:moveTo>
                <a:lnTo>
                  <a:pt x="4064000" y="0"/>
                </a:lnTo>
                <a:lnTo>
                  <a:pt x="4064000" y="2286000"/>
                </a:lnTo>
                <a:lnTo>
                  <a:pt x="0" y="2286000"/>
                </a:lnTo>
                <a:close/>
              </a:path>
            </a:pathLst>
          </a:custGeom>
          <a:ln>
            <a:noFill/>
          </a:ln>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
        <p:nvSpPr>
          <p:cNvPr id="28" name="Picture Placeholder 27"/>
          <p:cNvSpPr>
            <a:spLocks noGrp="1"/>
          </p:cNvSpPr>
          <p:nvPr>
            <p:ph type="pic" sz="quarter" idx="29"/>
          </p:nvPr>
        </p:nvSpPr>
        <p:spPr>
          <a:xfrm>
            <a:off x="4063999" y="4572000"/>
            <a:ext cx="4064000" cy="2286000"/>
          </a:xfrm>
          <a:custGeom>
            <a:avLst/>
            <a:gdLst>
              <a:gd name="connsiteX0" fmla="*/ 0 w 4064000"/>
              <a:gd name="connsiteY0" fmla="*/ 0 h 2286000"/>
              <a:gd name="connsiteX1" fmla="*/ 4064000 w 4064000"/>
              <a:gd name="connsiteY1" fmla="*/ 0 h 2286000"/>
              <a:gd name="connsiteX2" fmla="*/ 4064000 w 4064000"/>
              <a:gd name="connsiteY2" fmla="*/ 2286000 h 2286000"/>
              <a:gd name="connsiteX3" fmla="*/ 0 w 4064000"/>
              <a:gd name="connsiteY3" fmla="*/ 2286000 h 2286000"/>
            </a:gdLst>
            <a:ahLst/>
            <a:cxnLst>
              <a:cxn ang="0">
                <a:pos x="connsiteX0" y="connsiteY0"/>
              </a:cxn>
              <a:cxn ang="0">
                <a:pos x="connsiteX1" y="connsiteY1"/>
              </a:cxn>
              <a:cxn ang="0">
                <a:pos x="connsiteX2" y="connsiteY2"/>
              </a:cxn>
              <a:cxn ang="0">
                <a:pos x="connsiteX3" y="connsiteY3"/>
              </a:cxn>
            </a:cxnLst>
            <a:rect l="l" t="t" r="r" b="b"/>
            <a:pathLst>
              <a:path w="4064000" h="2286000">
                <a:moveTo>
                  <a:pt x="0" y="0"/>
                </a:moveTo>
                <a:lnTo>
                  <a:pt x="4064000" y="0"/>
                </a:lnTo>
                <a:lnTo>
                  <a:pt x="4064000" y="2286000"/>
                </a:lnTo>
                <a:lnTo>
                  <a:pt x="0" y="2286000"/>
                </a:lnTo>
                <a:close/>
              </a:path>
            </a:pathLst>
          </a:custGeom>
          <a:ln>
            <a:noFill/>
          </a:ln>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
        <p:nvSpPr>
          <p:cNvPr id="29" name="Picture Placeholder 28"/>
          <p:cNvSpPr>
            <a:spLocks noGrp="1"/>
          </p:cNvSpPr>
          <p:nvPr>
            <p:ph type="pic" sz="quarter" idx="30"/>
          </p:nvPr>
        </p:nvSpPr>
        <p:spPr>
          <a:xfrm>
            <a:off x="8127998" y="4572000"/>
            <a:ext cx="4064000" cy="2286000"/>
          </a:xfrm>
          <a:custGeom>
            <a:avLst/>
            <a:gdLst>
              <a:gd name="connsiteX0" fmla="*/ 0 w 4064000"/>
              <a:gd name="connsiteY0" fmla="*/ 0 h 2286000"/>
              <a:gd name="connsiteX1" fmla="*/ 4064000 w 4064000"/>
              <a:gd name="connsiteY1" fmla="*/ 0 h 2286000"/>
              <a:gd name="connsiteX2" fmla="*/ 4064000 w 4064000"/>
              <a:gd name="connsiteY2" fmla="*/ 2286000 h 2286000"/>
              <a:gd name="connsiteX3" fmla="*/ 0 w 4064000"/>
              <a:gd name="connsiteY3" fmla="*/ 2286000 h 2286000"/>
            </a:gdLst>
            <a:ahLst/>
            <a:cxnLst>
              <a:cxn ang="0">
                <a:pos x="connsiteX0" y="connsiteY0"/>
              </a:cxn>
              <a:cxn ang="0">
                <a:pos x="connsiteX1" y="connsiteY1"/>
              </a:cxn>
              <a:cxn ang="0">
                <a:pos x="connsiteX2" y="connsiteY2"/>
              </a:cxn>
              <a:cxn ang="0">
                <a:pos x="connsiteX3" y="connsiteY3"/>
              </a:cxn>
            </a:cxnLst>
            <a:rect l="l" t="t" r="r" b="b"/>
            <a:pathLst>
              <a:path w="4064000" h="2286000">
                <a:moveTo>
                  <a:pt x="0" y="0"/>
                </a:moveTo>
                <a:lnTo>
                  <a:pt x="4064000" y="0"/>
                </a:lnTo>
                <a:lnTo>
                  <a:pt x="4064000" y="2286000"/>
                </a:lnTo>
                <a:lnTo>
                  <a:pt x="0" y="2286000"/>
                </a:lnTo>
                <a:close/>
              </a:path>
            </a:pathLst>
          </a:custGeom>
          <a:ln>
            <a:noFill/>
          </a:ln>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Tree>
    <p:extLst>
      <p:ext uri="{BB962C8B-B14F-4D97-AF65-F5344CB8AC3E}">
        <p14:creationId xmlns:p14="http://schemas.microsoft.com/office/powerpoint/2010/main" val="3749255009"/>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81_Custom Layout">
    <p:spTree>
      <p:nvGrpSpPr>
        <p:cNvPr id="1" name=""/>
        <p:cNvGrpSpPr/>
        <p:nvPr/>
      </p:nvGrpSpPr>
      <p:grpSpPr>
        <a:xfrm>
          <a:off x="0" y="0"/>
          <a:ext cx="0" cy="0"/>
          <a:chOff x="0" y="0"/>
          <a:chExt cx="0" cy="0"/>
        </a:xfrm>
      </p:grpSpPr>
      <p:sp>
        <p:nvSpPr>
          <p:cNvPr id="19" name="Picture Placeholder 2"/>
          <p:cNvSpPr>
            <a:spLocks noGrp="1"/>
          </p:cNvSpPr>
          <p:nvPr>
            <p:ph type="pic" sz="quarter" idx="11"/>
          </p:nvPr>
        </p:nvSpPr>
        <p:spPr>
          <a:xfrm>
            <a:off x="0" y="2276272"/>
            <a:ext cx="3044952" cy="2286000"/>
          </a:xfrm>
          <a:ln>
            <a:noFill/>
          </a:ln>
        </p:spPr>
        <p:txBody>
          <a:bodyPr rtlCol="0">
            <a:normAutofit/>
          </a:bodyPr>
          <a:lstStyle>
            <a:lvl1pPr>
              <a:defRPr sz="1500">
                <a:solidFill>
                  <a:srgbClr val="00B0F0"/>
                </a:solidFill>
              </a:defRPr>
            </a:lvl1pPr>
          </a:lstStyle>
          <a:p>
            <a:pPr lvl="0"/>
            <a:r>
              <a:rPr lang="en-US" noProof="0"/>
              <a:t>Click icon to add picture</a:t>
            </a:r>
            <a:endParaRPr lang="id-ID" noProof="0"/>
          </a:p>
        </p:txBody>
      </p:sp>
      <p:sp>
        <p:nvSpPr>
          <p:cNvPr id="20" name="Picture Placeholder 2"/>
          <p:cNvSpPr>
            <a:spLocks noGrp="1"/>
          </p:cNvSpPr>
          <p:nvPr>
            <p:ph type="pic" sz="quarter" idx="12"/>
          </p:nvPr>
        </p:nvSpPr>
        <p:spPr>
          <a:xfrm>
            <a:off x="0" y="4562272"/>
            <a:ext cx="3044952" cy="2286000"/>
          </a:xfrm>
          <a:ln>
            <a:noFill/>
          </a:ln>
        </p:spPr>
        <p:txBody>
          <a:bodyPr rtlCol="0">
            <a:normAutofit/>
          </a:bodyPr>
          <a:lstStyle>
            <a:lvl1pPr>
              <a:defRPr sz="1500">
                <a:solidFill>
                  <a:srgbClr val="00B0F0"/>
                </a:solidFill>
              </a:defRPr>
            </a:lvl1pPr>
          </a:lstStyle>
          <a:p>
            <a:pPr lvl="0"/>
            <a:r>
              <a:rPr lang="en-US" noProof="0"/>
              <a:t>Click icon to add picture</a:t>
            </a:r>
            <a:endParaRPr lang="id-ID" noProof="0"/>
          </a:p>
        </p:txBody>
      </p:sp>
      <p:sp>
        <p:nvSpPr>
          <p:cNvPr id="21" name="Picture Placeholder 2"/>
          <p:cNvSpPr>
            <a:spLocks noGrp="1"/>
          </p:cNvSpPr>
          <p:nvPr>
            <p:ph type="pic" sz="quarter" idx="13"/>
          </p:nvPr>
        </p:nvSpPr>
        <p:spPr>
          <a:xfrm>
            <a:off x="3041511" y="-9728"/>
            <a:ext cx="3044952" cy="2286000"/>
          </a:xfrm>
          <a:ln>
            <a:noFill/>
          </a:ln>
        </p:spPr>
        <p:txBody>
          <a:bodyPr rtlCol="0">
            <a:normAutofit/>
          </a:bodyPr>
          <a:lstStyle>
            <a:lvl1pPr>
              <a:defRPr sz="1500">
                <a:solidFill>
                  <a:srgbClr val="00B0F0"/>
                </a:solidFill>
              </a:defRPr>
            </a:lvl1pPr>
          </a:lstStyle>
          <a:p>
            <a:pPr lvl="0"/>
            <a:r>
              <a:rPr lang="en-US" noProof="0"/>
              <a:t>Click icon to add picture</a:t>
            </a:r>
            <a:endParaRPr lang="id-ID" noProof="0"/>
          </a:p>
        </p:txBody>
      </p:sp>
      <p:sp>
        <p:nvSpPr>
          <p:cNvPr id="22" name="Picture Placeholder 2"/>
          <p:cNvSpPr>
            <a:spLocks noGrp="1"/>
          </p:cNvSpPr>
          <p:nvPr>
            <p:ph type="pic" sz="quarter" idx="14"/>
          </p:nvPr>
        </p:nvSpPr>
        <p:spPr>
          <a:xfrm>
            <a:off x="3041511" y="2276272"/>
            <a:ext cx="3044952" cy="2286000"/>
          </a:xfrm>
          <a:ln>
            <a:noFill/>
          </a:ln>
        </p:spPr>
        <p:txBody>
          <a:bodyPr rtlCol="0">
            <a:normAutofit/>
          </a:bodyPr>
          <a:lstStyle>
            <a:lvl1pPr>
              <a:defRPr sz="1500">
                <a:solidFill>
                  <a:srgbClr val="00B0F0"/>
                </a:solidFill>
              </a:defRPr>
            </a:lvl1pPr>
          </a:lstStyle>
          <a:p>
            <a:pPr lvl="0"/>
            <a:r>
              <a:rPr lang="en-US" noProof="0"/>
              <a:t>Click icon to add picture</a:t>
            </a:r>
            <a:endParaRPr lang="id-ID" noProof="0"/>
          </a:p>
        </p:txBody>
      </p:sp>
      <p:sp>
        <p:nvSpPr>
          <p:cNvPr id="23" name="Picture Placeholder 2"/>
          <p:cNvSpPr>
            <a:spLocks noGrp="1"/>
          </p:cNvSpPr>
          <p:nvPr>
            <p:ph type="pic" sz="quarter" idx="15"/>
          </p:nvPr>
        </p:nvSpPr>
        <p:spPr>
          <a:xfrm>
            <a:off x="3041511" y="4562272"/>
            <a:ext cx="3044952" cy="2286000"/>
          </a:xfrm>
          <a:ln>
            <a:noFill/>
          </a:ln>
        </p:spPr>
        <p:txBody>
          <a:bodyPr rtlCol="0">
            <a:normAutofit/>
          </a:bodyPr>
          <a:lstStyle>
            <a:lvl1pPr>
              <a:defRPr sz="1500">
                <a:solidFill>
                  <a:srgbClr val="00B0F0"/>
                </a:solidFill>
              </a:defRPr>
            </a:lvl1pPr>
          </a:lstStyle>
          <a:p>
            <a:pPr lvl="0"/>
            <a:r>
              <a:rPr lang="en-US" noProof="0"/>
              <a:t>Click icon to add picture</a:t>
            </a:r>
            <a:endParaRPr lang="id-ID" noProof="0"/>
          </a:p>
        </p:txBody>
      </p:sp>
      <p:sp>
        <p:nvSpPr>
          <p:cNvPr id="24" name="Picture Placeholder 2"/>
          <p:cNvSpPr>
            <a:spLocks noGrp="1"/>
          </p:cNvSpPr>
          <p:nvPr>
            <p:ph type="pic" sz="quarter" idx="16"/>
          </p:nvPr>
        </p:nvSpPr>
        <p:spPr>
          <a:xfrm>
            <a:off x="6092750" y="-9728"/>
            <a:ext cx="3044952" cy="2286000"/>
          </a:xfrm>
          <a:ln>
            <a:noFill/>
          </a:ln>
        </p:spPr>
        <p:txBody>
          <a:bodyPr rtlCol="0">
            <a:normAutofit/>
          </a:bodyPr>
          <a:lstStyle>
            <a:lvl1pPr>
              <a:defRPr sz="1500">
                <a:solidFill>
                  <a:srgbClr val="00B0F0"/>
                </a:solidFill>
              </a:defRPr>
            </a:lvl1pPr>
          </a:lstStyle>
          <a:p>
            <a:pPr lvl="0"/>
            <a:r>
              <a:rPr lang="en-US" noProof="0"/>
              <a:t>Click icon to add picture</a:t>
            </a:r>
            <a:endParaRPr lang="id-ID" noProof="0"/>
          </a:p>
        </p:txBody>
      </p:sp>
      <p:sp>
        <p:nvSpPr>
          <p:cNvPr id="25" name="Picture Placeholder 2"/>
          <p:cNvSpPr>
            <a:spLocks noGrp="1"/>
          </p:cNvSpPr>
          <p:nvPr>
            <p:ph type="pic" sz="quarter" idx="17"/>
          </p:nvPr>
        </p:nvSpPr>
        <p:spPr>
          <a:xfrm>
            <a:off x="6092750" y="2276272"/>
            <a:ext cx="3044952" cy="2286000"/>
          </a:xfrm>
          <a:ln>
            <a:noFill/>
          </a:ln>
        </p:spPr>
        <p:txBody>
          <a:bodyPr rtlCol="0">
            <a:normAutofit/>
          </a:bodyPr>
          <a:lstStyle>
            <a:lvl1pPr>
              <a:defRPr sz="1500">
                <a:solidFill>
                  <a:srgbClr val="00B0F0"/>
                </a:solidFill>
              </a:defRPr>
            </a:lvl1pPr>
          </a:lstStyle>
          <a:p>
            <a:pPr lvl="0"/>
            <a:r>
              <a:rPr lang="en-US" noProof="0"/>
              <a:t>Click icon to add picture</a:t>
            </a:r>
            <a:endParaRPr lang="id-ID" noProof="0"/>
          </a:p>
        </p:txBody>
      </p:sp>
      <p:sp>
        <p:nvSpPr>
          <p:cNvPr id="26" name="Picture Placeholder 2"/>
          <p:cNvSpPr>
            <a:spLocks noGrp="1"/>
          </p:cNvSpPr>
          <p:nvPr>
            <p:ph type="pic" sz="quarter" idx="18"/>
          </p:nvPr>
        </p:nvSpPr>
        <p:spPr>
          <a:xfrm>
            <a:off x="6092750" y="4562272"/>
            <a:ext cx="3044952" cy="2286000"/>
          </a:xfrm>
          <a:ln>
            <a:noFill/>
          </a:ln>
        </p:spPr>
        <p:txBody>
          <a:bodyPr rtlCol="0">
            <a:normAutofit/>
          </a:bodyPr>
          <a:lstStyle>
            <a:lvl1pPr>
              <a:defRPr sz="1500">
                <a:solidFill>
                  <a:srgbClr val="00B0F0"/>
                </a:solidFill>
              </a:defRPr>
            </a:lvl1pPr>
          </a:lstStyle>
          <a:p>
            <a:pPr lvl="0"/>
            <a:r>
              <a:rPr lang="en-US" noProof="0"/>
              <a:t>Click icon to add picture</a:t>
            </a:r>
            <a:endParaRPr lang="id-ID" noProof="0"/>
          </a:p>
        </p:txBody>
      </p:sp>
      <p:sp>
        <p:nvSpPr>
          <p:cNvPr id="27" name="Picture Placeholder 2"/>
          <p:cNvSpPr>
            <a:spLocks noGrp="1"/>
          </p:cNvSpPr>
          <p:nvPr>
            <p:ph type="pic" sz="quarter" idx="19"/>
          </p:nvPr>
        </p:nvSpPr>
        <p:spPr>
          <a:xfrm>
            <a:off x="9134261" y="-9728"/>
            <a:ext cx="3044952" cy="2286000"/>
          </a:xfrm>
          <a:ln>
            <a:noFill/>
          </a:ln>
        </p:spPr>
        <p:txBody>
          <a:bodyPr rtlCol="0">
            <a:normAutofit/>
          </a:bodyPr>
          <a:lstStyle>
            <a:lvl1pPr>
              <a:defRPr sz="1500">
                <a:solidFill>
                  <a:srgbClr val="00B0F0"/>
                </a:solidFill>
              </a:defRPr>
            </a:lvl1pPr>
          </a:lstStyle>
          <a:p>
            <a:pPr lvl="0"/>
            <a:r>
              <a:rPr lang="en-US" noProof="0"/>
              <a:t>Click icon to add picture</a:t>
            </a:r>
            <a:endParaRPr lang="id-ID" noProof="0"/>
          </a:p>
        </p:txBody>
      </p:sp>
      <p:sp>
        <p:nvSpPr>
          <p:cNvPr id="28" name="Picture Placeholder 2"/>
          <p:cNvSpPr>
            <a:spLocks noGrp="1"/>
          </p:cNvSpPr>
          <p:nvPr>
            <p:ph type="pic" sz="quarter" idx="20"/>
          </p:nvPr>
        </p:nvSpPr>
        <p:spPr>
          <a:xfrm>
            <a:off x="9134261" y="2276272"/>
            <a:ext cx="3044952" cy="2286000"/>
          </a:xfrm>
          <a:ln>
            <a:noFill/>
          </a:ln>
        </p:spPr>
        <p:txBody>
          <a:bodyPr rtlCol="0">
            <a:normAutofit/>
          </a:bodyPr>
          <a:lstStyle>
            <a:lvl1pPr>
              <a:defRPr sz="1500">
                <a:solidFill>
                  <a:srgbClr val="00B0F0"/>
                </a:solidFill>
              </a:defRPr>
            </a:lvl1pPr>
          </a:lstStyle>
          <a:p>
            <a:pPr lvl="0"/>
            <a:r>
              <a:rPr lang="en-US" noProof="0"/>
              <a:t>Click icon to add picture</a:t>
            </a:r>
            <a:endParaRPr lang="id-ID" noProof="0"/>
          </a:p>
        </p:txBody>
      </p:sp>
      <p:sp>
        <p:nvSpPr>
          <p:cNvPr id="29" name="Picture Placeholder 2"/>
          <p:cNvSpPr>
            <a:spLocks noGrp="1"/>
          </p:cNvSpPr>
          <p:nvPr>
            <p:ph type="pic" sz="quarter" idx="21"/>
          </p:nvPr>
        </p:nvSpPr>
        <p:spPr>
          <a:xfrm>
            <a:off x="9134261" y="4562272"/>
            <a:ext cx="3044952" cy="2286000"/>
          </a:xfrm>
          <a:ln>
            <a:noFill/>
          </a:ln>
        </p:spPr>
        <p:txBody>
          <a:bodyPr rtlCol="0">
            <a:normAutofit/>
          </a:bodyPr>
          <a:lstStyle>
            <a:lvl1pPr>
              <a:defRPr sz="1500">
                <a:solidFill>
                  <a:srgbClr val="00B0F0"/>
                </a:solidFill>
              </a:defRPr>
            </a:lvl1pPr>
          </a:lstStyle>
          <a:p>
            <a:pPr lvl="0"/>
            <a:r>
              <a:rPr lang="en-US" noProof="0"/>
              <a:t>Click icon to add picture</a:t>
            </a:r>
            <a:endParaRPr lang="id-ID" noProof="0"/>
          </a:p>
        </p:txBody>
      </p:sp>
      <p:sp>
        <p:nvSpPr>
          <p:cNvPr id="14" name="Picture Placeholder 2"/>
          <p:cNvSpPr>
            <a:spLocks noGrp="1"/>
          </p:cNvSpPr>
          <p:nvPr>
            <p:ph type="pic" sz="quarter" idx="22"/>
          </p:nvPr>
        </p:nvSpPr>
        <p:spPr>
          <a:xfrm>
            <a:off x="-9728" y="-9728"/>
            <a:ext cx="3044952" cy="2286000"/>
          </a:xfrm>
          <a:ln>
            <a:noFill/>
          </a:ln>
        </p:spPr>
        <p:txBody>
          <a:bodyPr rtlCol="0">
            <a:norm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416936732"/>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82_Custom Layout">
    <p:spTree>
      <p:nvGrpSpPr>
        <p:cNvPr id="1" name=""/>
        <p:cNvGrpSpPr/>
        <p:nvPr/>
      </p:nvGrpSpPr>
      <p:grpSpPr>
        <a:xfrm>
          <a:off x="0" y="0"/>
          <a:ext cx="0" cy="0"/>
          <a:chOff x="0" y="0"/>
          <a:chExt cx="0" cy="0"/>
        </a:xfrm>
      </p:grpSpPr>
      <p:sp>
        <p:nvSpPr>
          <p:cNvPr id="31" name="Picture Placeholder 2"/>
          <p:cNvSpPr>
            <a:spLocks noGrp="1"/>
          </p:cNvSpPr>
          <p:nvPr>
            <p:ph type="pic" sz="quarter" idx="10"/>
          </p:nvPr>
        </p:nvSpPr>
        <p:spPr>
          <a:xfrm>
            <a:off x="0" y="-9728"/>
            <a:ext cx="2441448" cy="1719072"/>
          </a:xfrm>
          <a:ln>
            <a:noFill/>
          </a:ln>
        </p:spPr>
        <p:txBody>
          <a:bodyPr rtlCol="0">
            <a:normAutofit/>
          </a:bodyPr>
          <a:lstStyle>
            <a:lvl1pPr>
              <a:defRPr sz="1500">
                <a:solidFill>
                  <a:srgbClr val="00B0F0"/>
                </a:solidFill>
              </a:defRPr>
            </a:lvl1pPr>
          </a:lstStyle>
          <a:p>
            <a:pPr lvl="0"/>
            <a:r>
              <a:rPr lang="en-US" noProof="0"/>
              <a:t>Click icon to add picture</a:t>
            </a:r>
            <a:endParaRPr lang="id-ID" noProof="0"/>
          </a:p>
        </p:txBody>
      </p:sp>
      <p:sp>
        <p:nvSpPr>
          <p:cNvPr id="33" name="Picture Placeholder 2"/>
          <p:cNvSpPr>
            <a:spLocks noGrp="1"/>
          </p:cNvSpPr>
          <p:nvPr>
            <p:ph type="pic" sz="quarter" idx="11"/>
          </p:nvPr>
        </p:nvSpPr>
        <p:spPr>
          <a:xfrm>
            <a:off x="0" y="1709344"/>
            <a:ext cx="2441448" cy="1719072"/>
          </a:xfrm>
          <a:ln>
            <a:noFill/>
          </a:ln>
        </p:spPr>
        <p:txBody>
          <a:bodyPr rtlCol="0">
            <a:normAutofit/>
          </a:bodyPr>
          <a:lstStyle>
            <a:lvl1pPr>
              <a:defRPr sz="1500">
                <a:solidFill>
                  <a:srgbClr val="00B0F0"/>
                </a:solidFill>
              </a:defRPr>
            </a:lvl1pPr>
          </a:lstStyle>
          <a:p>
            <a:pPr lvl="0"/>
            <a:r>
              <a:rPr lang="en-US" noProof="0"/>
              <a:t>Click icon to add picture</a:t>
            </a:r>
            <a:endParaRPr lang="id-ID" noProof="0"/>
          </a:p>
        </p:txBody>
      </p:sp>
      <p:sp>
        <p:nvSpPr>
          <p:cNvPr id="34" name="Picture Placeholder 2"/>
          <p:cNvSpPr>
            <a:spLocks noGrp="1"/>
          </p:cNvSpPr>
          <p:nvPr>
            <p:ph type="pic" sz="quarter" idx="12"/>
          </p:nvPr>
        </p:nvSpPr>
        <p:spPr>
          <a:xfrm>
            <a:off x="0" y="3419856"/>
            <a:ext cx="2441448" cy="1719072"/>
          </a:xfrm>
          <a:ln>
            <a:noFill/>
          </a:ln>
        </p:spPr>
        <p:txBody>
          <a:bodyPr rtlCol="0">
            <a:normAutofit/>
          </a:bodyPr>
          <a:lstStyle>
            <a:lvl1pPr>
              <a:defRPr sz="1500">
                <a:solidFill>
                  <a:srgbClr val="00B0F0"/>
                </a:solidFill>
              </a:defRPr>
            </a:lvl1pPr>
          </a:lstStyle>
          <a:p>
            <a:pPr lvl="0"/>
            <a:r>
              <a:rPr lang="en-US" noProof="0"/>
              <a:t>Click icon to add picture</a:t>
            </a:r>
            <a:endParaRPr lang="id-ID" noProof="0"/>
          </a:p>
        </p:txBody>
      </p:sp>
      <p:sp>
        <p:nvSpPr>
          <p:cNvPr id="35" name="Picture Placeholder 2"/>
          <p:cNvSpPr>
            <a:spLocks noGrp="1"/>
          </p:cNvSpPr>
          <p:nvPr>
            <p:ph type="pic" sz="quarter" idx="13"/>
          </p:nvPr>
        </p:nvSpPr>
        <p:spPr>
          <a:xfrm>
            <a:off x="0" y="5138928"/>
            <a:ext cx="2441448" cy="1719072"/>
          </a:xfrm>
          <a:ln>
            <a:noFill/>
          </a:ln>
        </p:spPr>
        <p:txBody>
          <a:bodyPr rtlCol="0">
            <a:normAutofit/>
          </a:bodyPr>
          <a:lstStyle>
            <a:lvl1pPr>
              <a:defRPr sz="1500">
                <a:solidFill>
                  <a:srgbClr val="00B0F0"/>
                </a:solidFill>
              </a:defRPr>
            </a:lvl1pPr>
          </a:lstStyle>
          <a:p>
            <a:pPr lvl="0"/>
            <a:r>
              <a:rPr lang="en-US" noProof="0"/>
              <a:t>Click icon to add picture</a:t>
            </a:r>
            <a:endParaRPr lang="id-ID" noProof="0"/>
          </a:p>
        </p:txBody>
      </p:sp>
      <p:sp>
        <p:nvSpPr>
          <p:cNvPr id="36" name="Picture Placeholder 2"/>
          <p:cNvSpPr>
            <a:spLocks noGrp="1"/>
          </p:cNvSpPr>
          <p:nvPr>
            <p:ph type="pic" sz="quarter" idx="14"/>
          </p:nvPr>
        </p:nvSpPr>
        <p:spPr>
          <a:xfrm>
            <a:off x="2441448" y="-9728"/>
            <a:ext cx="2441448" cy="1719072"/>
          </a:xfrm>
          <a:ln>
            <a:noFill/>
          </a:ln>
        </p:spPr>
        <p:txBody>
          <a:bodyPr rtlCol="0">
            <a:normAutofit/>
          </a:bodyPr>
          <a:lstStyle>
            <a:lvl1pPr>
              <a:defRPr sz="1500">
                <a:solidFill>
                  <a:srgbClr val="00B0F0"/>
                </a:solidFill>
              </a:defRPr>
            </a:lvl1pPr>
          </a:lstStyle>
          <a:p>
            <a:pPr lvl="0"/>
            <a:r>
              <a:rPr lang="en-US" noProof="0"/>
              <a:t>Click icon to add picture</a:t>
            </a:r>
            <a:endParaRPr lang="id-ID" noProof="0"/>
          </a:p>
        </p:txBody>
      </p:sp>
      <p:sp>
        <p:nvSpPr>
          <p:cNvPr id="37" name="Picture Placeholder 2"/>
          <p:cNvSpPr>
            <a:spLocks noGrp="1"/>
          </p:cNvSpPr>
          <p:nvPr>
            <p:ph type="pic" sz="quarter" idx="15"/>
          </p:nvPr>
        </p:nvSpPr>
        <p:spPr>
          <a:xfrm>
            <a:off x="2441448" y="1709344"/>
            <a:ext cx="2441448" cy="1719072"/>
          </a:xfrm>
          <a:ln>
            <a:noFill/>
          </a:ln>
        </p:spPr>
        <p:txBody>
          <a:bodyPr rtlCol="0">
            <a:normAutofit/>
          </a:bodyPr>
          <a:lstStyle>
            <a:lvl1pPr>
              <a:defRPr sz="1500">
                <a:solidFill>
                  <a:srgbClr val="00B0F0"/>
                </a:solidFill>
              </a:defRPr>
            </a:lvl1pPr>
          </a:lstStyle>
          <a:p>
            <a:pPr lvl="0"/>
            <a:r>
              <a:rPr lang="en-US" noProof="0"/>
              <a:t>Click icon to add picture</a:t>
            </a:r>
            <a:endParaRPr lang="id-ID" noProof="0"/>
          </a:p>
        </p:txBody>
      </p:sp>
      <p:sp>
        <p:nvSpPr>
          <p:cNvPr id="38" name="Picture Placeholder 2"/>
          <p:cNvSpPr>
            <a:spLocks noGrp="1"/>
          </p:cNvSpPr>
          <p:nvPr>
            <p:ph type="pic" sz="quarter" idx="16"/>
          </p:nvPr>
        </p:nvSpPr>
        <p:spPr>
          <a:xfrm>
            <a:off x="2441448" y="3419856"/>
            <a:ext cx="2441448" cy="1719072"/>
          </a:xfrm>
          <a:ln>
            <a:noFill/>
          </a:ln>
        </p:spPr>
        <p:txBody>
          <a:bodyPr rtlCol="0">
            <a:normAutofit/>
          </a:bodyPr>
          <a:lstStyle>
            <a:lvl1pPr>
              <a:defRPr sz="1500">
                <a:solidFill>
                  <a:srgbClr val="00B0F0"/>
                </a:solidFill>
              </a:defRPr>
            </a:lvl1pPr>
          </a:lstStyle>
          <a:p>
            <a:pPr lvl="0"/>
            <a:r>
              <a:rPr lang="en-US" noProof="0"/>
              <a:t>Click icon to add picture</a:t>
            </a:r>
            <a:endParaRPr lang="id-ID" noProof="0"/>
          </a:p>
        </p:txBody>
      </p:sp>
      <p:sp>
        <p:nvSpPr>
          <p:cNvPr id="39" name="Picture Placeholder 2"/>
          <p:cNvSpPr>
            <a:spLocks noGrp="1"/>
          </p:cNvSpPr>
          <p:nvPr>
            <p:ph type="pic" sz="quarter" idx="17"/>
          </p:nvPr>
        </p:nvSpPr>
        <p:spPr>
          <a:xfrm>
            <a:off x="2441448" y="5138928"/>
            <a:ext cx="2441448" cy="1719072"/>
          </a:xfrm>
          <a:ln>
            <a:noFill/>
          </a:ln>
        </p:spPr>
        <p:txBody>
          <a:bodyPr rtlCol="0">
            <a:normAutofit/>
          </a:bodyPr>
          <a:lstStyle>
            <a:lvl1pPr>
              <a:defRPr sz="1500">
                <a:solidFill>
                  <a:srgbClr val="00B0F0"/>
                </a:solidFill>
              </a:defRPr>
            </a:lvl1pPr>
          </a:lstStyle>
          <a:p>
            <a:pPr lvl="0"/>
            <a:r>
              <a:rPr lang="en-US" noProof="0"/>
              <a:t>Click icon to add picture</a:t>
            </a:r>
            <a:endParaRPr lang="id-ID" noProof="0"/>
          </a:p>
        </p:txBody>
      </p:sp>
      <p:sp>
        <p:nvSpPr>
          <p:cNvPr id="40" name="Picture Placeholder 2"/>
          <p:cNvSpPr>
            <a:spLocks noGrp="1"/>
          </p:cNvSpPr>
          <p:nvPr>
            <p:ph type="pic" sz="quarter" idx="18"/>
          </p:nvPr>
        </p:nvSpPr>
        <p:spPr>
          <a:xfrm>
            <a:off x="4882896" y="-9728"/>
            <a:ext cx="2441448" cy="1719072"/>
          </a:xfrm>
          <a:ln>
            <a:noFill/>
          </a:ln>
        </p:spPr>
        <p:txBody>
          <a:bodyPr rtlCol="0">
            <a:normAutofit/>
          </a:bodyPr>
          <a:lstStyle>
            <a:lvl1pPr>
              <a:defRPr sz="1500">
                <a:solidFill>
                  <a:srgbClr val="00B0F0"/>
                </a:solidFill>
              </a:defRPr>
            </a:lvl1pPr>
          </a:lstStyle>
          <a:p>
            <a:pPr lvl="0"/>
            <a:r>
              <a:rPr lang="en-US" noProof="0"/>
              <a:t>Click icon to add picture</a:t>
            </a:r>
            <a:endParaRPr lang="id-ID" noProof="0"/>
          </a:p>
        </p:txBody>
      </p:sp>
      <p:sp>
        <p:nvSpPr>
          <p:cNvPr id="41" name="Picture Placeholder 2"/>
          <p:cNvSpPr>
            <a:spLocks noGrp="1"/>
          </p:cNvSpPr>
          <p:nvPr>
            <p:ph type="pic" sz="quarter" idx="19"/>
          </p:nvPr>
        </p:nvSpPr>
        <p:spPr>
          <a:xfrm>
            <a:off x="4882896" y="1709344"/>
            <a:ext cx="2441448" cy="1719072"/>
          </a:xfrm>
          <a:ln>
            <a:noFill/>
          </a:ln>
        </p:spPr>
        <p:txBody>
          <a:bodyPr rtlCol="0">
            <a:normAutofit/>
          </a:bodyPr>
          <a:lstStyle>
            <a:lvl1pPr>
              <a:defRPr sz="1500">
                <a:solidFill>
                  <a:srgbClr val="00B0F0"/>
                </a:solidFill>
              </a:defRPr>
            </a:lvl1pPr>
          </a:lstStyle>
          <a:p>
            <a:pPr lvl="0"/>
            <a:r>
              <a:rPr lang="en-US" noProof="0"/>
              <a:t>Click icon to add picture</a:t>
            </a:r>
            <a:endParaRPr lang="id-ID" noProof="0"/>
          </a:p>
        </p:txBody>
      </p:sp>
      <p:sp>
        <p:nvSpPr>
          <p:cNvPr id="42" name="Picture Placeholder 2"/>
          <p:cNvSpPr>
            <a:spLocks noGrp="1"/>
          </p:cNvSpPr>
          <p:nvPr>
            <p:ph type="pic" sz="quarter" idx="20"/>
          </p:nvPr>
        </p:nvSpPr>
        <p:spPr>
          <a:xfrm>
            <a:off x="4882896" y="3419856"/>
            <a:ext cx="2441448" cy="1719072"/>
          </a:xfrm>
          <a:ln>
            <a:noFill/>
          </a:ln>
        </p:spPr>
        <p:txBody>
          <a:bodyPr rtlCol="0">
            <a:normAutofit/>
          </a:bodyPr>
          <a:lstStyle>
            <a:lvl1pPr>
              <a:defRPr sz="1500">
                <a:solidFill>
                  <a:srgbClr val="00B0F0"/>
                </a:solidFill>
              </a:defRPr>
            </a:lvl1pPr>
          </a:lstStyle>
          <a:p>
            <a:pPr lvl="0"/>
            <a:r>
              <a:rPr lang="en-US" noProof="0"/>
              <a:t>Click icon to add picture</a:t>
            </a:r>
            <a:endParaRPr lang="id-ID" noProof="0"/>
          </a:p>
        </p:txBody>
      </p:sp>
      <p:sp>
        <p:nvSpPr>
          <p:cNvPr id="43" name="Picture Placeholder 2"/>
          <p:cNvSpPr>
            <a:spLocks noGrp="1"/>
          </p:cNvSpPr>
          <p:nvPr>
            <p:ph type="pic" sz="quarter" idx="21"/>
          </p:nvPr>
        </p:nvSpPr>
        <p:spPr>
          <a:xfrm>
            <a:off x="4882896" y="5138928"/>
            <a:ext cx="2441448" cy="1719072"/>
          </a:xfrm>
          <a:ln>
            <a:noFill/>
          </a:ln>
        </p:spPr>
        <p:txBody>
          <a:bodyPr rtlCol="0">
            <a:normAutofit/>
          </a:bodyPr>
          <a:lstStyle>
            <a:lvl1pPr>
              <a:defRPr sz="1500">
                <a:solidFill>
                  <a:srgbClr val="00B0F0"/>
                </a:solidFill>
              </a:defRPr>
            </a:lvl1pPr>
          </a:lstStyle>
          <a:p>
            <a:pPr lvl="0"/>
            <a:r>
              <a:rPr lang="en-US" noProof="0"/>
              <a:t>Click icon to add picture</a:t>
            </a:r>
            <a:endParaRPr lang="id-ID" noProof="0"/>
          </a:p>
        </p:txBody>
      </p:sp>
      <p:sp>
        <p:nvSpPr>
          <p:cNvPr id="44" name="Picture Placeholder 2"/>
          <p:cNvSpPr>
            <a:spLocks noGrp="1"/>
          </p:cNvSpPr>
          <p:nvPr>
            <p:ph type="pic" sz="quarter" idx="22"/>
          </p:nvPr>
        </p:nvSpPr>
        <p:spPr>
          <a:xfrm>
            <a:off x="7324344" y="-9728"/>
            <a:ext cx="2441448" cy="1719072"/>
          </a:xfrm>
          <a:ln>
            <a:noFill/>
          </a:ln>
        </p:spPr>
        <p:txBody>
          <a:bodyPr rtlCol="0">
            <a:normAutofit/>
          </a:bodyPr>
          <a:lstStyle>
            <a:lvl1pPr>
              <a:defRPr sz="1500">
                <a:solidFill>
                  <a:srgbClr val="00B0F0"/>
                </a:solidFill>
              </a:defRPr>
            </a:lvl1pPr>
          </a:lstStyle>
          <a:p>
            <a:pPr lvl="0"/>
            <a:r>
              <a:rPr lang="en-US" noProof="0"/>
              <a:t>Click icon to add picture</a:t>
            </a:r>
            <a:endParaRPr lang="id-ID" noProof="0"/>
          </a:p>
        </p:txBody>
      </p:sp>
      <p:sp>
        <p:nvSpPr>
          <p:cNvPr id="45" name="Picture Placeholder 2"/>
          <p:cNvSpPr>
            <a:spLocks noGrp="1"/>
          </p:cNvSpPr>
          <p:nvPr>
            <p:ph type="pic" sz="quarter" idx="23"/>
          </p:nvPr>
        </p:nvSpPr>
        <p:spPr>
          <a:xfrm>
            <a:off x="7324344" y="1709344"/>
            <a:ext cx="2441448" cy="1719072"/>
          </a:xfrm>
          <a:ln>
            <a:noFill/>
          </a:ln>
        </p:spPr>
        <p:txBody>
          <a:bodyPr rtlCol="0">
            <a:normAutofit/>
          </a:bodyPr>
          <a:lstStyle>
            <a:lvl1pPr>
              <a:defRPr sz="1500">
                <a:solidFill>
                  <a:srgbClr val="00B0F0"/>
                </a:solidFill>
              </a:defRPr>
            </a:lvl1pPr>
          </a:lstStyle>
          <a:p>
            <a:pPr lvl="0"/>
            <a:r>
              <a:rPr lang="en-US" noProof="0"/>
              <a:t>Click icon to add picture</a:t>
            </a:r>
            <a:endParaRPr lang="id-ID" noProof="0"/>
          </a:p>
        </p:txBody>
      </p:sp>
      <p:sp>
        <p:nvSpPr>
          <p:cNvPr id="46" name="Picture Placeholder 2"/>
          <p:cNvSpPr>
            <a:spLocks noGrp="1"/>
          </p:cNvSpPr>
          <p:nvPr>
            <p:ph type="pic" sz="quarter" idx="24"/>
          </p:nvPr>
        </p:nvSpPr>
        <p:spPr>
          <a:xfrm>
            <a:off x="7324344" y="3419856"/>
            <a:ext cx="2441448" cy="1719072"/>
          </a:xfrm>
          <a:ln>
            <a:noFill/>
          </a:ln>
        </p:spPr>
        <p:txBody>
          <a:bodyPr rtlCol="0">
            <a:normAutofit/>
          </a:bodyPr>
          <a:lstStyle>
            <a:lvl1pPr>
              <a:defRPr sz="1500">
                <a:solidFill>
                  <a:srgbClr val="00B0F0"/>
                </a:solidFill>
              </a:defRPr>
            </a:lvl1pPr>
          </a:lstStyle>
          <a:p>
            <a:pPr lvl="0"/>
            <a:r>
              <a:rPr lang="en-US" noProof="0"/>
              <a:t>Click icon to add picture</a:t>
            </a:r>
            <a:endParaRPr lang="id-ID" noProof="0"/>
          </a:p>
        </p:txBody>
      </p:sp>
      <p:sp>
        <p:nvSpPr>
          <p:cNvPr id="47" name="Picture Placeholder 2"/>
          <p:cNvSpPr>
            <a:spLocks noGrp="1"/>
          </p:cNvSpPr>
          <p:nvPr>
            <p:ph type="pic" sz="quarter" idx="25"/>
          </p:nvPr>
        </p:nvSpPr>
        <p:spPr>
          <a:xfrm>
            <a:off x="7324344" y="5138928"/>
            <a:ext cx="2441448" cy="1719072"/>
          </a:xfrm>
          <a:ln>
            <a:noFill/>
          </a:ln>
        </p:spPr>
        <p:txBody>
          <a:bodyPr rtlCol="0">
            <a:normAutofit/>
          </a:bodyPr>
          <a:lstStyle>
            <a:lvl1pPr>
              <a:defRPr sz="1500">
                <a:solidFill>
                  <a:srgbClr val="00B0F0"/>
                </a:solidFill>
              </a:defRPr>
            </a:lvl1pPr>
          </a:lstStyle>
          <a:p>
            <a:pPr lvl="0"/>
            <a:r>
              <a:rPr lang="en-US" noProof="0"/>
              <a:t>Click icon to add picture</a:t>
            </a:r>
            <a:endParaRPr lang="id-ID" noProof="0"/>
          </a:p>
        </p:txBody>
      </p:sp>
      <p:sp>
        <p:nvSpPr>
          <p:cNvPr id="48" name="Picture Placeholder 2"/>
          <p:cNvSpPr>
            <a:spLocks noGrp="1"/>
          </p:cNvSpPr>
          <p:nvPr>
            <p:ph type="pic" sz="quarter" idx="26"/>
          </p:nvPr>
        </p:nvSpPr>
        <p:spPr>
          <a:xfrm>
            <a:off x="9756064" y="-9728"/>
            <a:ext cx="2441448" cy="1719072"/>
          </a:xfrm>
          <a:ln>
            <a:noFill/>
          </a:ln>
        </p:spPr>
        <p:txBody>
          <a:bodyPr rtlCol="0">
            <a:normAutofit/>
          </a:bodyPr>
          <a:lstStyle>
            <a:lvl1pPr>
              <a:defRPr sz="1500">
                <a:solidFill>
                  <a:srgbClr val="00B0F0"/>
                </a:solidFill>
              </a:defRPr>
            </a:lvl1pPr>
          </a:lstStyle>
          <a:p>
            <a:pPr lvl="0"/>
            <a:r>
              <a:rPr lang="en-US" noProof="0"/>
              <a:t>Click icon to add picture</a:t>
            </a:r>
            <a:endParaRPr lang="id-ID" noProof="0"/>
          </a:p>
        </p:txBody>
      </p:sp>
      <p:sp>
        <p:nvSpPr>
          <p:cNvPr id="49" name="Picture Placeholder 2"/>
          <p:cNvSpPr>
            <a:spLocks noGrp="1"/>
          </p:cNvSpPr>
          <p:nvPr>
            <p:ph type="pic" sz="quarter" idx="27"/>
          </p:nvPr>
        </p:nvSpPr>
        <p:spPr>
          <a:xfrm>
            <a:off x="9756064" y="1709344"/>
            <a:ext cx="2441448" cy="1719072"/>
          </a:xfrm>
          <a:ln>
            <a:noFill/>
          </a:ln>
        </p:spPr>
        <p:txBody>
          <a:bodyPr rtlCol="0">
            <a:normAutofit/>
          </a:bodyPr>
          <a:lstStyle>
            <a:lvl1pPr>
              <a:defRPr sz="1500">
                <a:solidFill>
                  <a:srgbClr val="00B0F0"/>
                </a:solidFill>
              </a:defRPr>
            </a:lvl1pPr>
          </a:lstStyle>
          <a:p>
            <a:pPr lvl="0"/>
            <a:r>
              <a:rPr lang="en-US" noProof="0"/>
              <a:t>Click icon to add picture</a:t>
            </a:r>
            <a:endParaRPr lang="id-ID" noProof="0"/>
          </a:p>
        </p:txBody>
      </p:sp>
      <p:sp>
        <p:nvSpPr>
          <p:cNvPr id="50" name="Picture Placeholder 2"/>
          <p:cNvSpPr>
            <a:spLocks noGrp="1"/>
          </p:cNvSpPr>
          <p:nvPr>
            <p:ph type="pic" sz="quarter" idx="28"/>
          </p:nvPr>
        </p:nvSpPr>
        <p:spPr>
          <a:xfrm>
            <a:off x="9756064" y="3419856"/>
            <a:ext cx="2441448" cy="1719072"/>
          </a:xfrm>
          <a:ln>
            <a:noFill/>
          </a:ln>
        </p:spPr>
        <p:txBody>
          <a:bodyPr rtlCol="0">
            <a:normAutofit/>
          </a:bodyPr>
          <a:lstStyle>
            <a:lvl1pPr>
              <a:defRPr sz="1500">
                <a:solidFill>
                  <a:srgbClr val="00B0F0"/>
                </a:solidFill>
              </a:defRPr>
            </a:lvl1pPr>
          </a:lstStyle>
          <a:p>
            <a:pPr lvl="0"/>
            <a:r>
              <a:rPr lang="en-US" noProof="0"/>
              <a:t>Click icon to add picture</a:t>
            </a:r>
            <a:endParaRPr lang="id-ID" noProof="0"/>
          </a:p>
        </p:txBody>
      </p:sp>
      <p:sp>
        <p:nvSpPr>
          <p:cNvPr id="51" name="Picture Placeholder 2"/>
          <p:cNvSpPr>
            <a:spLocks noGrp="1"/>
          </p:cNvSpPr>
          <p:nvPr>
            <p:ph type="pic" sz="quarter" idx="29"/>
          </p:nvPr>
        </p:nvSpPr>
        <p:spPr>
          <a:xfrm>
            <a:off x="9756064" y="5138928"/>
            <a:ext cx="2441448" cy="1719072"/>
          </a:xfrm>
          <a:ln>
            <a:noFill/>
          </a:ln>
        </p:spPr>
        <p:txBody>
          <a:bodyPr rtlCol="0">
            <a:norm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326520920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234_Custom Layout">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2192000" cy="6858000"/>
          </a:xfrm>
          <a:custGeom>
            <a:avLst/>
            <a:gdLst>
              <a:gd name="connsiteX0" fmla="*/ 0 w 12192000"/>
              <a:gd name="connsiteY0" fmla="*/ 0 h 6858000"/>
              <a:gd name="connsiteX1" fmla="*/ 12192000 w 12192000"/>
              <a:gd name="connsiteY1" fmla="*/ 0 h 6858000"/>
              <a:gd name="connsiteX2" fmla="*/ 12192000 w 12192000"/>
              <a:gd name="connsiteY2" fmla="*/ 6858000 h 6858000"/>
            </a:gdLst>
            <a:ahLst/>
            <a:cxnLst>
              <a:cxn ang="0">
                <a:pos x="connsiteX0" y="connsiteY0"/>
              </a:cxn>
              <a:cxn ang="0">
                <a:pos x="connsiteX1" y="connsiteY1"/>
              </a:cxn>
              <a:cxn ang="0">
                <a:pos x="connsiteX2" y="connsiteY2"/>
              </a:cxn>
            </a:cxnLst>
            <a:rect l="l" t="t" r="r" b="b"/>
            <a:pathLst>
              <a:path w="12192000" h="6858000">
                <a:moveTo>
                  <a:pt x="0" y="0"/>
                </a:moveTo>
                <a:lnTo>
                  <a:pt x="12192000" y="0"/>
                </a:lnTo>
                <a:lnTo>
                  <a:pt x="12192000" y="6858000"/>
                </a:lnTo>
                <a:close/>
              </a:path>
            </a:pathLst>
          </a:custGeom>
          <a:ln>
            <a:noFill/>
          </a:ln>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Tree>
    <p:extLst>
      <p:ext uri="{BB962C8B-B14F-4D97-AF65-F5344CB8AC3E}">
        <p14:creationId xmlns:p14="http://schemas.microsoft.com/office/powerpoint/2010/main" val="3318942238"/>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108_Custom Layout">
    <p:spTree>
      <p:nvGrpSpPr>
        <p:cNvPr id="1" name=""/>
        <p:cNvGrpSpPr/>
        <p:nvPr/>
      </p:nvGrpSpPr>
      <p:grpSpPr>
        <a:xfrm>
          <a:off x="0" y="0"/>
          <a:ext cx="0" cy="0"/>
          <a:chOff x="0" y="0"/>
          <a:chExt cx="0" cy="0"/>
        </a:xfrm>
      </p:grpSpPr>
      <p:sp>
        <p:nvSpPr>
          <p:cNvPr id="43" name="Picture Placeholder 2"/>
          <p:cNvSpPr>
            <a:spLocks noGrp="1"/>
          </p:cNvSpPr>
          <p:nvPr>
            <p:ph type="pic" sz="quarter" idx="21"/>
          </p:nvPr>
        </p:nvSpPr>
        <p:spPr>
          <a:xfrm>
            <a:off x="5344384" y="4751357"/>
            <a:ext cx="2106643" cy="2106643"/>
          </a:xfrm>
          <a:ln>
            <a:noFill/>
          </a:ln>
        </p:spPr>
        <p:txBody>
          <a:bodyPr rtlCol="0">
            <a:normAutofit/>
          </a:bodyPr>
          <a:lstStyle>
            <a:lvl1pPr>
              <a:defRPr sz="1500">
                <a:solidFill>
                  <a:srgbClr val="00B0F0"/>
                </a:solidFill>
              </a:defRPr>
            </a:lvl1pPr>
          </a:lstStyle>
          <a:p>
            <a:pPr lvl="0"/>
            <a:r>
              <a:rPr lang="en-US" noProof="0"/>
              <a:t>Click icon to add picture</a:t>
            </a:r>
            <a:endParaRPr lang="id-ID" noProof="0"/>
          </a:p>
        </p:txBody>
      </p:sp>
      <p:sp>
        <p:nvSpPr>
          <p:cNvPr id="46" name="Picture Placeholder 2"/>
          <p:cNvSpPr>
            <a:spLocks noGrp="1"/>
          </p:cNvSpPr>
          <p:nvPr>
            <p:ph type="pic" sz="quarter" idx="24"/>
          </p:nvPr>
        </p:nvSpPr>
        <p:spPr>
          <a:xfrm>
            <a:off x="7727115" y="2371561"/>
            <a:ext cx="2106643" cy="2106643"/>
          </a:xfrm>
          <a:ln>
            <a:noFill/>
          </a:ln>
        </p:spPr>
        <p:txBody>
          <a:bodyPr rtlCol="0">
            <a:normAutofit/>
          </a:bodyPr>
          <a:lstStyle>
            <a:lvl1pPr>
              <a:defRPr sz="1500">
                <a:solidFill>
                  <a:srgbClr val="00B0F0"/>
                </a:solidFill>
              </a:defRPr>
            </a:lvl1pPr>
          </a:lstStyle>
          <a:p>
            <a:pPr lvl="0"/>
            <a:r>
              <a:rPr lang="en-US" noProof="0" dirty="0"/>
              <a:t>Click icon to add picture</a:t>
            </a:r>
            <a:endParaRPr lang="id-ID" noProof="0" dirty="0"/>
          </a:p>
        </p:txBody>
      </p:sp>
      <p:sp>
        <p:nvSpPr>
          <p:cNvPr id="47" name="Picture Placeholder 2"/>
          <p:cNvSpPr>
            <a:spLocks noGrp="1"/>
          </p:cNvSpPr>
          <p:nvPr>
            <p:ph type="pic" sz="quarter" idx="25"/>
          </p:nvPr>
        </p:nvSpPr>
        <p:spPr>
          <a:xfrm>
            <a:off x="7727115" y="4751357"/>
            <a:ext cx="2106643" cy="2106643"/>
          </a:xfrm>
          <a:ln>
            <a:noFill/>
          </a:ln>
        </p:spPr>
        <p:txBody>
          <a:bodyPr rtlCol="0">
            <a:normAutofit/>
          </a:bodyPr>
          <a:lstStyle>
            <a:lvl1pPr>
              <a:defRPr sz="1500">
                <a:solidFill>
                  <a:srgbClr val="00B0F0"/>
                </a:solidFill>
              </a:defRPr>
            </a:lvl1pPr>
          </a:lstStyle>
          <a:p>
            <a:pPr lvl="0"/>
            <a:r>
              <a:rPr lang="en-US" noProof="0"/>
              <a:t>Click icon to add picture</a:t>
            </a:r>
            <a:endParaRPr lang="id-ID" noProof="0"/>
          </a:p>
        </p:txBody>
      </p:sp>
      <p:sp>
        <p:nvSpPr>
          <p:cNvPr id="49" name="Picture Placeholder 2"/>
          <p:cNvSpPr>
            <a:spLocks noGrp="1"/>
          </p:cNvSpPr>
          <p:nvPr>
            <p:ph type="pic" sz="quarter" idx="27"/>
          </p:nvPr>
        </p:nvSpPr>
        <p:spPr>
          <a:xfrm>
            <a:off x="10085358" y="7907"/>
            <a:ext cx="2106643" cy="2106643"/>
          </a:xfrm>
          <a:ln>
            <a:noFill/>
          </a:ln>
        </p:spPr>
        <p:txBody>
          <a:bodyPr rtlCol="0">
            <a:normAutofit/>
          </a:bodyPr>
          <a:lstStyle>
            <a:lvl1pPr>
              <a:defRPr sz="1500">
                <a:solidFill>
                  <a:srgbClr val="00B0F0"/>
                </a:solidFill>
              </a:defRPr>
            </a:lvl1pPr>
          </a:lstStyle>
          <a:p>
            <a:pPr lvl="0"/>
            <a:r>
              <a:rPr lang="en-US" noProof="0" dirty="0"/>
              <a:t>Click icon to add picture</a:t>
            </a:r>
            <a:endParaRPr lang="id-ID" noProof="0" dirty="0"/>
          </a:p>
        </p:txBody>
      </p:sp>
      <p:sp>
        <p:nvSpPr>
          <p:cNvPr id="50" name="Picture Placeholder 2"/>
          <p:cNvSpPr>
            <a:spLocks noGrp="1"/>
          </p:cNvSpPr>
          <p:nvPr>
            <p:ph type="pic" sz="quarter" idx="28"/>
          </p:nvPr>
        </p:nvSpPr>
        <p:spPr>
          <a:xfrm>
            <a:off x="10085358" y="2371561"/>
            <a:ext cx="2106643" cy="2106643"/>
          </a:xfrm>
          <a:ln>
            <a:noFill/>
          </a:ln>
        </p:spPr>
        <p:txBody>
          <a:bodyPr rtlCol="0">
            <a:normAutofit/>
          </a:bodyPr>
          <a:lstStyle>
            <a:lvl1pPr>
              <a:defRPr sz="1500">
                <a:solidFill>
                  <a:srgbClr val="00B0F0"/>
                </a:solidFill>
              </a:defRPr>
            </a:lvl1pPr>
          </a:lstStyle>
          <a:p>
            <a:pPr lvl="0"/>
            <a:r>
              <a:rPr lang="en-US" noProof="0" dirty="0"/>
              <a:t>Click icon to add picture</a:t>
            </a:r>
            <a:endParaRPr lang="id-ID" noProof="0" dirty="0"/>
          </a:p>
        </p:txBody>
      </p:sp>
      <p:sp>
        <p:nvSpPr>
          <p:cNvPr id="51" name="Picture Placeholder 2"/>
          <p:cNvSpPr>
            <a:spLocks noGrp="1"/>
          </p:cNvSpPr>
          <p:nvPr>
            <p:ph type="pic" sz="quarter" idx="29"/>
          </p:nvPr>
        </p:nvSpPr>
        <p:spPr>
          <a:xfrm>
            <a:off x="10085358" y="4751357"/>
            <a:ext cx="2106643" cy="2106643"/>
          </a:xfrm>
          <a:ln>
            <a:noFill/>
          </a:ln>
        </p:spPr>
        <p:txBody>
          <a:bodyPr rtlCol="0">
            <a:norm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2215996008"/>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109_Custom Layout">
    <p:spTree>
      <p:nvGrpSpPr>
        <p:cNvPr id="1" name=""/>
        <p:cNvGrpSpPr/>
        <p:nvPr/>
      </p:nvGrpSpPr>
      <p:grpSpPr>
        <a:xfrm>
          <a:off x="0" y="0"/>
          <a:ext cx="0" cy="0"/>
          <a:chOff x="0" y="0"/>
          <a:chExt cx="0" cy="0"/>
        </a:xfrm>
      </p:grpSpPr>
      <p:sp>
        <p:nvSpPr>
          <p:cNvPr id="43" name="Picture Placeholder 2"/>
          <p:cNvSpPr>
            <a:spLocks noGrp="1"/>
          </p:cNvSpPr>
          <p:nvPr>
            <p:ph type="pic" sz="quarter" idx="21"/>
          </p:nvPr>
        </p:nvSpPr>
        <p:spPr>
          <a:xfrm>
            <a:off x="4808001" y="4751357"/>
            <a:ext cx="2106643" cy="2106643"/>
          </a:xfrm>
          <a:ln>
            <a:noFill/>
          </a:ln>
        </p:spPr>
        <p:txBody>
          <a:bodyPr rtlCol="0">
            <a:normAutofit/>
          </a:bodyPr>
          <a:lstStyle>
            <a:lvl1pPr>
              <a:defRPr sz="1500">
                <a:solidFill>
                  <a:srgbClr val="00B0F0"/>
                </a:solidFill>
              </a:defRPr>
            </a:lvl1pPr>
          </a:lstStyle>
          <a:p>
            <a:pPr lvl="0"/>
            <a:r>
              <a:rPr lang="en-US" noProof="0"/>
              <a:t>Click icon to add picture</a:t>
            </a:r>
            <a:endParaRPr lang="id-ID" noProof="0"/>
          </a:p>
        </p:txBody>
      </p:sp>
      <p:sp>
        <p:nvSpPr>
          <p:cNvPr id="46" name="Picture Placeholder 2"/>
          <p:cNvSpPr>
            <a:spLocks noGrp="1"/>
          </p:cNvSpPr>
          <p:nvPr>
            <p:ph type="pic" sz="quarter" idx="24"/>
          </p:nvPr>
        </p:nvSpPr>
        <p:spPr>
          <a:xfrm>
            <a:off x="2404001" y="2371561"/>
            <a:ext cx="2106643" cy="2106643"/>
          </a:xfrm>
          <a:ln>
            <a:noFill/>
          </a:ln>
        </p:spPr>
        <p:txBody>
          <a:bodyPr rtlCol="0">
            <a:normAutofit/>
          </a:bodyPr>
          <a:lstStyle>
            <a:lvl1pPr>
              <a:defRPr sz="1500">
                <a:solidFill>
                  <a:srgbClr val="00B0F0"/>
                </a:solidFill>
              </a:defRPr>
            </a:lvl1pPr>
          </a:lstStyle>
          <a:p>
            <a:pPr lvl="0"/>
            <a:r>
              <a:rPr lang="en-US" noProof="0" dirty="0"/>
              <a:t>Click icon to add picture</a:t>
            </a:r>
            <a:endParaRPr lang="id-ID" noProof="0" dirty="0"/>
          </a:p>
        </p:txBody>
      </p:sp>
      <p:sp>
        <p:nvSpPr>
          <p:cNvPr id="47" name="Picture Placeholder 2"/>
          <p:cNvSpPr>
            <a:spLocks noGrp="1"/>
          </p:cNvSpPr>
          <p:nvPr>
            <p:ph type="pic" sz="quarter" idx="25"/>
          </p:nvPr>
        </p:nvSpPr>
        <p:spPr>
          <a:xfrm>
            <a:off x="2404001" y="4751357"/>
            <a:ext cx="2106643" cy="2106643"/>
          </a:xfrm>
          <a:ln>
            <a:noFill/>
          </a:ln>
        </p:spPr>
        <p:txBody>
          <a:bodyPr rtlCol="0">
            <a:normAutofit/>
          </a:bodyPr>
          <a:lstStyle>
            <a:lvl1pPr>
              <a:defRPr sz="1500">
                <a:solidFill>
                  <a:srgbClr val="00B0F0"/>
                </a:solidFill>
              </a:defRPr>
            </a:lvl1pPr>
          </a:lstStyle>
          <a:p>
            <a:pPr lvl="0"/>
            <a:r>
              <a:rPr lang="en-US" noProof="0"/>
              <a:t>Click icon to add picture</a:t>
            </a:r>
            <a:endParaRPr lang="id-ID" noProof="0"/>
          </a:p>
        </p:txBody>
      </p:sp>
      <p:sp>
        <p:nvSpPr>
          <p:cNvPr id="49" name="Picture Placeholder 2"/>
          <p:cNvSpPr>
            <a:spLocks noGrp="1"/>
          </p:cNvSpPr>
          <p:nvPr>
            <p:ph type="pic" sz="quarter" idx="27"/>
          </p:nvPr>
        </p:nvSpPr>
        <p:spPr>
          <a:xfrm>
            <a:off x="1" y="7907"/>
            <a:ext cx="2106643" cy="2106643"/>
          </a:xfrm>
          <a:ln>
            <a:noFill/>
          </a:ln>
        </p:spPr>
        <p:txBody>
          <a:bodyPr rtlCol="0">
            <a:normAutofit/>
          </a:bodyPr>
          <a:lstStyle>
            <a:lvl1pPr>
              <a:defRPr sz="1500">
                <a:solidFill>
                  <a:srgbClr val="00B0F0"/>
                </a:solidFill>
              </a:defRPr>
            </a:lvl1pPr>
          </a:lstStyle>
          <a:p>
            <a:pPr lvl="0"/>
            <a:r>
              <a:rPr lang="en-US" noProof="0" dirty="0"/>
              <a:t>Click icon to add picture</a:t>
            </a:r>
            <a:endParaRPr lang="id-ID" noProof="0" dirty="0"/>
          </a:p>
        </p:txBody>
      </p:sp>
      <p:sp>
        <p:nvSpPr>
          <p:cNvPr id="50" name="Picture Placeholder 2"/>
          <p:cNvSpPr>
            <a:spLocks noGrp="1"/>
          </p:cNvSpPr>
          <p:nvPr>
            <p:ph type="pic" sz="quarter" idx="28"/>
          </p:nvPr>
        </p:nvSpPr>
        <p:spPr>
          <a:xfrm>
            <a:off x="1" y="2371561"/>
            <a:ext cx="2106643" cy="2106643"/>
          </a:xfrm>
          <a:ln>
            <a:noFill/>
          </a:ln>
        </p:spPr>
        <p:txBody>
          <a:bodyPr rtlCol="0">
            <a:normAutofit/>
          </a:bodyPr>
          <a:lstStyle>
            <a:lvl1pPr>
              <a:defRPr sz="1500">
                <a:solidFill>
                  <a:srgbClr val="00B0F0"/>
                </a:solidFill>
              </a:defRPr>
            </a:lvl1pPr>
          </a:lstStyle>
          <a:p>
            <a:pPr lvl="0"/>
            <a:r>
              <a:rPr lang="en-US" noProof="0" dirty="0"/>
              <a:t>Click icon to add picture</a:t>
            </a:r>
            <a:endParaRPr lang="id-ID" noProof="0" dirty="0"/>
          </a:p>
        </p:txBody>
      </p:sp>
      <p:sp>
        <p:nvSpPr>
          <p:cNvPr id="51" name="Picture Placeholder 2"/>
          <p:cNvSpPr>
            <a:spLocks noGrp="1"/>
          </p:cNvSpPr>
          <p:nvPr>
            <p:ph type="pic" sz="quarter" idx="29"/>
          </p:nvPr>
        </p:nvSpPr>
        <p:spPr>
          <a:xfrm>
            <a:off x="1" y="4751357"/>
            <a:ext cx="2106643" cy="2106643"/>
          </a:xfrm>
          <a:ln>
            <a:noFill/>
          </a:ln>
        </p:spPr>
        <p:txBody>
          <a:bodyPr rtlCol="0">
            <a:norm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2132271432"/>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256_Custom Layout">
    <p:spTree>
      <p:nvGrpSpPr>
        <p:cNvPr id="1" name=""/>
        <p:cNvGrpSpPr/>
        <p:nvPr/>
      </p:nvGrpSpPr>
      <p:grpSpPr>
        <a:xfrm>
          <a:off x="0" y="0"/>
          <a:ext cx="0" cy="0"/>
          <a:chOff x="0" y="0"/>
          <a:chExt cx="0" cy="0"/>
        </a:xfrm>
      </p:grpSpPr>
      <p:sp>
        <p:nvSpPr>
          <p:cNvPr id="30" name="Picture Placeholder 29"/>
          <p:cNvSpPr>
            <a:spLocks noGrp="1"/>
          </p:cNvSpPr>
          <p:nvPr>
            <p:ph type="pic" sz="quarter" idx="27"/>
          </p:nvPr>
        </p:nvSpPr>
        <p:spPr>
          <a:xfrm>
            <a:off x="1679531" y="808083"/>
            <a:ext cx="1738555" cy="2016725"/>
          </a:xfrm>
          <a:custGeom>
            <a:avLst/>
            <a:gdLst>
              <a:gd name="connsiteX0" fmla="*/ 869278 w 1738555"/>
              <a:gd name="connsiteY0" fmla="*/ 0 h 2016725"/>
              <a:gd name="connsiteX1" fmla="*/ 1738555 w 1738555"/>
              <a:gd name="connsiteY1" fmla="*/ 434639 h 2016725"/>
              <a:gd name="connsiteX2" fmla="*/ 1738555 w 1738555"/>
              <a:gd name="connsiteY2" fmla="*/ 1582086 h 2016725"/>
              <a:gd name="connsiteX3" fmla="*/ 869278 w 1738555"/>
              <a:gd name="connsiteY3" fmla="*/ 2016725 h 2016725"/>
              <a:gd name="connsiteX4" fmla="*/ 0 w 1738555"/>
              <a:gd name="connsiteY4" fmla="*/ 1582086 h 2016725"/>
              <a:gd name="connsiteX5" fmla="*/ 0 w 1738555"/>
              <a:gd name="connsiteY5" fmla="*/ 434639 h 2016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555" h="2016725">
                <a:moveTo>
                  <a:pt x="869278" y="0"/>
                </a:moveTo>
                <a:lnTo>
                  <a:pt x="1738555" y="434639"/>
                </a:lnTo>
                <a:lnTo>
                  <a:pt x="1738555" y="1582086"/>
                </a:lnTo>
                <a:lnTo>
                  <a:pt x="869278" y="2016725"/>
                </a:lnTo>
                <a:lnTo>
                  <a:pt x="0" y="1582086"/>
                </a:lnTo>
                <a:lnTo>
                  <a:pt x="0" y="434639"/>
                </a:lnTo>
                <a:close/>
              </a:path>
            </a:pathLst>
          </a:custGeom>
          <a:ln>
            <a:noFill/>
          </a:ln>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
        <p:nvSpPr>
          <p:cNvPr id="31" name="Picture Placeholder 30"/>
          <p:cNvSpPr>
            <a:spLocks noGrp="1"/>
          </p:cNvSpPr>
          <p:nvPr>
            <p:ph type="pic" sz="quarter" idx="28"/>
          </p:nvPr>
        </p:nvSpPr>
        <p:spPr>
          <a:xfrm>
            <a:off x="3442797" y="808082"/>
            <a:ext cx="1738555" cy="2016725"/>
          </a:xfrm>
          <a:custGeom>
            <a:avLst/>
            <a:gdLst>
              <a:gd name="connsiteX0" fmla="*/ 869278 w 1738555"/>
              <a:gd name="connsiteY0" fmla="*/ 0 h 2016725"/>
              <a:gd name="connsiteX1" fmla="*/ 1738555 w 1738555"/>
              <a:gd name="connsiteY1" fmla="*/ 434639 h 2016725"/>
              <a:gd name="connsiteX2" fmla="*/ 1738555 w 1738555"/>
              <a:gd name="connsiteY2" fmla="*/ 1582086 h 2016725"/>
              <a:gd name="connsiteX3" fmla="*/ 869278 w 1738555"/>
              <a:gd name="connsiteY3" fmla="*/ 2016725 h 2016725"/>
              <a:gd name="connsiteX4" fmla="*/ 0 w 1738555"/>
              <a:gd name="connsiteY4" fmla="*/ 1582086 h 2016725"/>
              <a:gd name="connsiteX5" fmla="*/ 0 w 1738555"/>
              <a:gd name="connsiteY5" fmla="*/ 434639 h 2016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555" h="2016725">
                <a:moveTo>
                  <a:pt x="869278" y="0"/>
                </a:moveTo>
                <a:lnTo>
                  <a:pt x="1738555" y="434639"/>
                </a:lnTo>
                <a:lnTo>
                  <a:pt x="1738555" y="1582086"/>
                </a:lnTo>
                <a:lnTo>
                  <a:pt x="869278" y="2016725"/>
                </a:lnTo>
                <a:lnTo>
                  <a:pt x="0" y="1582086"/>
                </a:lnTo>
                <a:lnTo>
                  <a:pt x="0" y="434639"/>
                </a:lnTo>
                <a:close/>
              </a:path>
            </a:pathLst>
          </a:custGeom>
          <a:ln>
            <a:noFill/>
          </a:ln>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
        <p:nvSpPr>
          <p:cNvPr id="32" name="Picture Placeholder 31"/>
          <p:cNvSpPr>
            <a:spLocks noGrp="1"/>
          </p:cNvSpPr>
          <p:nvPr>
            <p:ph type="pic" sz="quarter" idx="29"/>
          </p:nvPr>
        </p:nvSpPr>
        <p:spPr>
          <a:xfrm>
            <a:off x="4330607" y="2420639"/>
            <a:ext cx="1738555" cy="2016725"/>
          </a:xfrm>
          <a:custGeom>
            <a:avLst/>
            <a:gdLst>
              <a:gd name="connsiteX0" fmla="*/ 869278 w 1738555"/>
              <a:gd name="connsiteY0" fmla="*/ 0 h 2016725"/>
              <a:gd name="connsiteX1" fmla="*/ 1738555 w 1738555"/>
              <a:gd name="connsiteY1" fmla="*/ 434639 h 2016725"/>
              <a:gd name="connsiteX2" fmla="*/ 1738555 w 1738555"/>
              <a:gd name="connsiteY2" fmla="*/ 1582086 h 2016725"/>
              <a:gd name="connsiteX3" fmla="*/ 869278 w 1738555"/>
              <a:gd name="connsiteY3" fmla="*/ 2016725 h 2016725"/>
              <a:gd name="connsiteX4" fmla="*/ 0 w 1738555"/>
              <a:gd name="connsiteY4" fmla="*/ 1582086 h 2016725"/>
              <a:gd name="connsiteX5" fmla="*/ 0 w 1738555"/>
              <a:gd name="connsiteY5" fmla="*/ 434639 h 2016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555" h="2016725">
                <a:moveTo>
                  <a:pt x="869278" y="0"/>
                </a:moveTo>
                <a:lnTo>
                  <a:pt x="1738555" y="434639"/>
                </a:lnTo>
                <a:lnTo>
                  <a:pt x="1738555" y="1582086"/>
                </a:lnTo>
                <a:lnTo>
                  <a:pt x="869278" y="2016725"/>
                </a:lnTo>
                <a:lnTo>
                  <a:pt x="0" y="1582086"/>
                </a:lnTo>
                <a:lnTo>
                  <a:pt x="0" y="434639"/>
                </a:lnTo>
                <a:close/>
              </a:path>
            </a:pathLst>
          </a:custGeom>
          <a:ln>
            <a:noFill/>
          </a:ln>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
        <p:nvSpPr>
          <p:cNvPr id="34" name="Picture Placeholder 33"/>
          <p:cNvSpPr>
            <a:spLocks noGrp="1"/>
          </p:cNvSpPr>
          <p:nvPr>
            <p:ph type="pic" sz="quarter" idx="30"/>
          </p:nvPr>
        </p:nvSpPr>
        <p:spPr>
          <a:xfrm>
            <a:off x="2554986" y="2420639"/>
            <a:ext cx="1738555" cy="2016725"/>
          </a:xfrm>
          <a:custGeom>
            <a:avLst/>
            <a:gdLst>
              <a:gd name="connsiteX0" fmla="*/ 869278 w 1738555"/>
              <a:gd name="connsiteY0" fmla="*/ 0 h 2016725"/>
              <a:gd name="connsiteX1" fmla="*/ 1738555 w 1738555"/>
              <a:gd name="connsiteY1" fmla="*/ 434639 h 2016725"/>
              <a:gd name="connsiteX2" fmla="*/ 1738555 w 1738555"/>
              <a:gd name="connsiteY2" fmla="*/ 1582086 h 2016725"/>
              <a:gd name="connsiteX3" fmla="*/ 869278 w 1738555"/>
              <a:gd name="connsiteY3" fmla="*/ 2016725 h 2016725"/>
              <a:gd name="connsiteX4" fmla="*/ 0 w 1738555"/>
              <a:gd name="connsiteY4" fmla="*/ 1582086 h 2016725"/>
              <a:gd name="connsiteX5" fmla="*/ 0 w 1738555"/>
              <a:gd name="connsiteY5" fmla="*/ 434639 h 2016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555" h="2016725">
                <a:moveTo>
                  <a:pt x="869278" y="0"/>
                </a:moveTo>
                <a:lnTo>
                  <a:pt x="1738555" y="434639"/>
                </a:lnTo>
                <a:lnTo>
                  <a:pt x="1738555" y="1582086"/>
                </a:lnTo>
                <a:lnTo>
                  <a:pt x="869278" y="2016725"/>
                </a:lnTo>
                <a:lnTo>
                  <a:pt x="0" y="1582086"/>
                </a:lnTo>
                <a:lnTo>
                  <a:pt x="0" y="434639"/>
                </a:lnTo>
                <a:close/>
              </a:path>
            </a:pathLst>
          </a:custGeom>
          <a:ln>
            <a:noFill/>
          </a:ln>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
        <p:nvSpPr>
          <p:cNvPr id="29" name="Picture Placeholder 28"/>
          <p:cNvSpPr>
            <a:spLocks noGrp="1"/>
          </p:cNvSpPr>
          <p:nvPr>
            <p:ph type="pic" sz="quarter" idx="31"/>
          </p:nvPr>
        </p:nvSpPr>
        <p:spPr>
          <a:xfrm>
            <a:off x="785061" y="2420639"/>
            <a:ext cx="1738555" cy="2016725"/>
          </a:xfrm>
          <a:custGeom>
            <a:avLst/>
            <a:gdLst>
              <a:gd name="connsiteX0" fmla="*/ 869278 w 1738555"/>
              <a:gd name="connsiteY0" fmla="*/ 0 h 2016725"/>
              <a:gd name="connsiteX1" fmla="*/ 1738555 w 1738555"/>
              <a:gd name="connsiteY1" fmla="*/ 434639 h 2016725"/>
              <a:gd name="connsiteX2" fmla="*/ 1738555 w 1738555"/>
              <a:gd name="connsiteY2" fmla="*/ 1582086 h 2016725"/>
              <a:gd name="connsiteX3" fmla="*/ 869278 w 1738555"/>
              <a:gd name="connsiteY3" fmla="*/ 2016725 h 2016725"/>
              <a:gd name="connsiteX4" fmla="*/ 0 w 1738555"/>
              <a:gd name="connsiteY4" fmla="*/ 1582086 h 2016725"/>
              <a:gd name="connsiteX5" fmla="*/ 0 w 1738555"/>
              <a:gd name="connsiteY5" fmla="*/ 434639 h 2016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555" h="2016725">
                <a:moveTo>
                  <a:pt x="869278" y="0"/>
                </a:moveTo>
                <a:lnTo>
                  <a:pt x="1738555" y="434639"/>
                </a:lnTo>
                <a:lnTo>
                  <a:pt x="1738555" y="1582086"/>
                </a:lnTo>
                <a:lnTo>
                  <a:pt x="869278" y="2016725"/>
                </a:lnTo>
                <a:lnTo>
                  <a:pt x="0" y="1582086"/>
                </a:lnTo>
                <a:lnTo>
                  <a:pt x="0" y="434639"/>
                </a:lnTo>
                <a:close/>
              </a:path>
            </a:pathLst>
          </a:custGeom>
          <a:ln>
            <a:noFill/>
          </a:ln>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
        <p:nvSpPr>
          <p:cNvPr id="33" name="Picture Placeholder 32"/>
          <p:cNvSpPr>
            <a:spLocks noGrp="1"/>
          </p:cNvSpPr>
          <p:nvPr>
            <p:ph type="pic" sz="quarter" idx="32"/>
          </p:nvPr>
        </p:nvSpPr>
        <p:spPr>
          <a:xfrm>
            <a:off x="3442797" y="4033195"/>
            <a:ext cx="1738555" cy="2016725"/>
          </a:xfrm>
          <a:custGeom>
            <a:avLst/>
            <a:gdLst>
              <a:gd name="connsiteX0" fmla="*/ 869278 w 1738555"/>
              <a:gd name="connsiteY0" fmla="*/ 0 h 2016725"/>
              <a:gd name="connsiteX1" fmla="*/ 1738555 w 1738555"/>
              <a:gd name="connsiteY1" fmla="*/ 434639 h 2016725"/>
              <a:gd name="connsiteX2" fmla="*/ 1738555 w 1738555"/>
              <a:gd name="connsiteY2" fmla="*/ 1582086 h 2016725"/>
              <a:gd name="connsiteX3" fmla="*/ 869278 w 1738555"/>
              <a:gd name="connsiteY3" fmla="*/ 2016725 h 2016725"/>
              <a:gd name="connsiteX4" fmla="*/ 0 w 1738555"/>
              <a:gd name="connsiteY4" fmla="*/ 1582086 h 2016725"/>
              <a:gd name="connsiteX5" fmla="*/ 0 w 1738555"/>
              <a:gd name="connsiteY5" fmla="*/ 434639 h 2016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555" h="2016725">
                <a:moveTo>
                  <a:pt x="869278" y="0"/>
                </a:moveTo>
                <a:lnTo>
                  <a:pt x="1738555" y="434639"/>
                </a:lnTo>
                <a:lnTo>
                  <a:pt x="1738555" y="1582086"/>
                </a:lnTo>
                <a:lnTo>
                  <a:pt x="869278" y="2016725"/>
                </a:lnTo>
                <a:lnTo>
                  <a:pt x="0" y="1582086"/>
                </a:lnTo>
                <a:lnTo>
                  <a:pt x="0" y="434639"/>
                </a:lnTo>
                <a:close/>
              </a:path>
            </a:pathLst>
          </a:custGeom>
          <a:ln>
            <a:noFill/>
          </a:ln>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
        <p:nvSpPr>
          <p:cNvPr id="28" name="Picture Placeholder 27"/>
          <p:cNvSpPr>
            <a:spLocks noGrp="1"/>
          </p:cNvSpPr>
          <p:nvPr>
            <p:ph type="pic" sz="quarter" idx="33"/>
          </p:nvPr>
        </p:nvSpPr>
        <p:spPr>
          <a:xfrm>
            <a:off x="1679531" y="4033196"/>
            <a:ext cx="1738555" cy="2016725"/>
          </a:xfrm>
          <a:custGeom>
            <a:avLst/>
            <a:gdLst>
              <a:gd name="connsiteX0" fmla="*/ 869278 w 1738555"/>
              <a:gd name="connsiteY0" fmla="*/ 0 h 2016725"/>
              <a:gd name="connsiteX1" fmla="*/ 1738555 w 1738555"/>
              <a:gd name="connsiteY1" fmla="*/ 434639 h 2016725"/>
              <a:gd name="connsiteX2" fmla="*/ 1738555 w 1738555"/>
              <a:gd name="connsiteY2" fmla="*/ 1582086 h 2016725"/>
              <a:gd name="connsiteX3" fmla="*/ 869278 w 1738555"/>
              <a:gd name="connsiteY3" fmla="*/ 2016725 h 2016725"/>
              <a:gd name="connsiteX4" fmla="*/ 0 w 1738555"/>
              <a:gd name="connsiteY4" fmla="*/ 1582086 h 2016725"/>
              <a:gd name="connsiteX5" fmla="*/ 0 w 1738555"/>
              <a:gd name="connsiteY5" fmla="*/ 434639 h 2016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8555" h="2016725">
                <a:moveTo>
                  <a:pt x="869278" y="0"/>
                </a:moveTo>
                <a:lnTo>
                  <a:pt x="1738555" y="434639"/>
                </a:lnTo>
                <a:lnTo>
                  <a:pt x="1738555" y="1582086"/>
                </a:lnTo>
                <a:lnTo>
                  <a:pt x="869278" y="2016725"/>
                </a:lnTo>
                <a:lnTo>
                  <a:pt x="0" y="1582086"/>
                </a:lnTo>
                <a:lnTo>
                  <a:pt x="0" y="434639"/>
                </a:lnTo>
                <a:close/>
              </a:path>
            </a:pathLst>
          </a:custGeom>
          <a:ln>
            <a:noFill/>
          </a:ln>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Tree>
    <p:extLst>
      <p:ext uri="{BB962C8B-B14F-4D97-AF65-F5344CB8AC3E}">
        <p14:creationId xmlns:p14="http://schemas.microsoft.com/office/powerpoint/2010/main" val="3187677489"/>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257_Custom Layout">
    <p:spTree>
      <p:nvGrpSpPr>
        <p:cNvPr id="1" name=""/>
        <p:cNvGrpSpPr/>
        <p:nvPr/>
      </p:nvGrpSpPr>
      <p:grpSpPr>
        <a:xfrm>
          <a:off x="0" y="0"/>
          <a:ext cx="0" cy="0"/>
          <a:chOff x="0" y="0"/>
          <a:chExt cx="0" cy="0"/>
        </a:xfrm>
      </p:grpSpPr>
      <p:sp>
        <p:nvSpPr>
          <p:cNvPr id="11" name="Picture Placeholder 10"/>
          <p:cNvSpPr>
            <a:spLocks noGrp="1"/>
          </p:cNvSpPr>
          <p:nvPr>
            <p:ph type="pic" sz="quarter" idx="27"/>
          </p:nvPr>
        </p:nvSpPr>
        <p:spPr>
          <a:xfrm>
            <a:off x="785060" y="808082"/>
            <a:ext cx="5284100" cy="5241839"/>
          </a:xfrm>
          <a:custGeom>
            <a:avLst/>
            <a:gdLst>
              <a:gd name="connsiteX0" fmla="*/ 1763746 w 5284100"/>
              <a:gd name="connsiteY0" fmla="*/ 3225114 h 5241839"/>
              <a:gd name="connsiteX1" fmla="*/ 2633024 w 5284100"/>
              <a:gd name="connsiteY1" fmla="*/ 3659753 h 5241839"/>
              <a:gd name="connsiteX2" fmla="*/ 2633024 w 5284100"/>
              <a:gd name="connsiteY2" fmla="*/ 4807200 h 5241839"/>
              <a:gd name="connsiteX3" fmla="*/ 1763746 w 5284100"/>
              <a:gd name="connsiteY3" fmla="*/ 5241839 h 5241839"/>
              <a:gd name="connsiteX4" fmla="*/ 894469 w 5284100"/>
              <a:gd name="connsiteY4" fmla="*/ 4807200 h 5241839"/>
              <a:gd name="connsiteX5" fmla="*/ 894469 w 5284100"/>
              <a:gd name="connsiteY5" fmla="*/ 3659753 h 5241839"/>
              <a:gd name="connsiteX6" fmla="*/ 3527013 w 5284100"/>
              <a:gd name="connsiteY6" fmla="*/ 3225113 h 5241839"/>
              <a:gd name="connsiteX7" fmla="*/ 4396290 w 5284100"/>
              <a:gd name="connsiteY7" fmla="*/ 3659752 h 5241839"/>
              <a:gd name="connsiteX8" fmla="*/ 4396290 w 5284100"/>
              <a:gd name="connsiteY8" fmla="*/ 4807199 h 5241839"/>
              <a:gd name="connsiteX9" fmla="*/ 3527013 w 5284100"/>
              <a:gd name="connsiteY9" fmla="*/ 5241838 h 5241839"/>
              <a:gd name="connsiteX10" fmla="*/ 2657735 w 5284100"/>
              <a:gd name="connsiteY10" fmla="*/ 4807199 h 5241839"/>
              <a:gd name="connsiteX11" fmla="*/ 2657735 w 5284100"/>
              <a:gd name="connsiteY11" fmla="*/ 3659752 h 5241839"/>
              <a:gd name="connsiteX12" fmla="*/ 4414823 w 5284100"/>
              <a:gd name="connsiteY12" fmla="*/ 1612557 h 5241839"/>
              <a:gd name="connsiteX13" fmla="*/ 5284100 w 5284100"/>
              <a:gd name="connsiteY13" fmla="*/ 2047196 h 5241839"/>
              <a:gd name="connsiteX14" fmla="*/ 5284100 w 5284100"/>
              <a:gd name="connsiteY14" fmla="*/ 3194643 h 5241839"/>
              <a:gd name="connsiteX15" fmla="*/ 4414823 w 5284100"/>
              <a:gd name="connsiteY15" fmla="*/ 3629282 h 5241839"/>
              <a:gd name="connsiteX16" fmla="*/ 3545545 w 5284100"/>
              <a:gd name="connsiteY16" fmla="*/ 3194643 h 5241839"/>
              <a:gd name="connsiteX17" fmla="*/ 3545545 w 5284100"/>
              <a:gd name="connsiteY17" fmla="*/ 2047196 h 5241839"/>
              <a:gd name="connsiteX18" fmla="*/ 2639201 w 5284100"/>
              <a:gd name="connsiteY18" fmla="*/ 1612557 h 5241839"/>
              <a:gd name="connsiteX19" fmla="*/ 3508479 w 5284100"/>
              <a:gd name="connsiteY19" fmla="*/ 2047196 h 5241839"/>
              <a:gd name="connsiteX20" fmla="*/ 3508479 w 5284100"/>
              <a:gd name="connsiteY20" fmla="*/ 3194643 h 5241839"/>
              <a:gd name="connsiteX21" fmla="*/ 2639201 w 5284100"/>
              <a:gd name="connsiteY21" fmla="*/ 3629282 h 5241839"/>
              <a:gd name="connsiteX22" fmla="*/ 1769924 w 5284100"/>
              <a:gd name="connsiteY22" fmla="*/ 3194643 h 5241839"/>
              <a:gd name="connsiteX23" fmla="*/ 1769924 w 5284100"/>
              <a:gd name="connsiteY23" fmla="*/ 2047196 h 5241839"/>
              <a:gd name="connsiteX24" fmla="*/ 869278 w 5284100"/>
              <a:gd name="connsiteY24" fmla="*/ 1612557 h 5241839"/>
              <a:gd name="connsiteX25" fmla="*/ 1738555 w 5284100"/>
              <a:gd name="connsiteY25" fmla="*/ 2047196 h 5241839"/>
              <a:gd name="connsiteX26" fmla="*/ 1738555 w 5284100"/>
              <a:gd name="connsiteY26" fmla="*/ 3194643 h 5241839"/>
              <a:gd name="connsiteX27" fmla="*/ 869278 w 5284100"/>
              <a:gd name="connsiteY27" fmla="*/ 3629282 h 5241839"/>
              <a:gd name="connsiteX28" fmla="*/ 0 w 5284100"/>
              <a:gd name="connsiteY28" fmla="*/ 3194643 h 5241839"/>
              <a:gd name="connsiteX29" fmla="*/ 0 w 5284100"/>
              <a:gd name="connsiteY29" fmla="*/ 2047196 h 5241839"/>
              <a:gd name="connsiteX30" fmla="*/ 1763746 w 5284100"/>
              <a:gd name="connsiteY30" fmla="*/ 1 h 5241839"/>
              <a:gd name="connsiteX31" fmla="*/ 2633024 w 5284100"/>
              <a:gd name="connsiteY31" fmla="*/ 434640 h 5241839"/>
              <a:gd name="connsiteX32" fmla="*/ 2633024 w 5284100"/>
              <a:gd name="connsiteY32" fmla="*/ 1582087 h 5241839"/>
              <a:gd name="connsiteX33" fmla="*/ 1763746 w 5284100"/>
              <a:gd name="connsiteY33" fmla="*/ 2016726 h 5241839"/>
              <a:gd name="connsiteX34" fmla="*/ 894469 w 5284100"/>
              <a:gd name="connsiteY34" fmla="*/ 1582087 h 5241839"/>
              <a:gd name="connsiteX35" fmla="*/ 894469 w 5284100"/>
              <a:gd name="connsiteY35" fmla="*/ 434640 h 5241839"/>
              <a:gd name="connsiteX36" fmla="*/ 3527013 w 5284100"/>
              <a:gd name="connsiteY36" fmla="*/ 0 h 5241839"/>
              <a:gd name="connsiteX37" fmla="*/ 4396290 w 5284100"/>
              <a:gd name="connsiteY37" fmla="*/ 434639 h 5241839"/>
              <a:gd name="connsiteX38" fmla="*/ 4396290 w 5284100"/>
              <a:gd name="connsiteY38" fmla="*/ 1582086 h 5241839"/>
              <a:gd name="connsiteX39" fmla="*/ 3527013 w 5284100"/>
              <a:gd name="connsiteY39" fmla="*/ 2016725 h 5241839"/>
              <a:gd name="connsiteX40" fmla="*/ 2657735 w 5284100"/>
              <a:gd name="connsiteY40" fmla="*/ 1582086 h 5241839"/>
              <a:gd name="connsiteX41" fmla="*/ 2657735 w 5284100"/>
              <a:gd name="connsiteY41" fmla="*/ 434639 h 5241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284100" h="5241839">
                <a:moveTo>
                  <a:pt x="1763746" y="3225114"/>
                </a:moveTo>
                <a:lnTo>
                  <a:pt x="2633024" y="3659753"/>
                </a:lnTo>
                <a:lnTo>
                  <a:pt x="2633024" y="4807200"/>
                </a:lnTo>
                <a:lnTo>
                  <a:pt x="1763746" y="5241839"/>
                </a:lnTo>
                <a:lnTo>
                  <a:pt x="894469" y="4807200"/>
                </a:lnTo>
                <a:lnTo>
                  <a:pt x="894469" y="3659753"/>
                </a:lnTo>
                <a:close/>
                <a:moveTo>
                  <a:pt x="3527013" y="3225113"/>
                </a:moveTo>
                <a:lnTo>
                  <a:pt x="4396290" y="3659752"/>
                </a:lnTo>
                <a:lnTo>
                  <a:pt x="4396290" y="4807199"/>
                </a:lnTo>
                <a:lnTo>
                  <a:pt x="3527013" y="5241838"/>
                </a:lnTo>
                <a:lnTo>
                  <a:pt x="2657735" y="4807199"/>
                </a:lnTo>
                <a:lnTo>
                  <a:pt x="2657735" y="3659752"/>
                </a:lnTo>
                <a:close/>
                <a:moveTo>
                  <a:pt x="4414823" y="1612557"/>
                </a:moveTo>
                <a:lnTo>
                  <a:pt x="5284100" y="2047196"/>
                </a:lnTo>
                <a:lnTo>
                  <a:pt x="5284100" y="3194643"/>
                </a:lnTo>
                <a:lnTo>
                  <a:pt x="4414823" y="3629282"/>
                </a:lnTo>
                <a:lnTo>
                  <a:pt x="3545545" y="3194643"/>
                </a:lnTo>
                <a:lnTo>
                  <a:pt x="3545545" y="2047196"/>
                </a:lnTo>
                <a:close/>
                <a:moveTo>
                  <a:pt x="2639201" y="1612557"/>
                </a:moveTo>
                <a:lnTo>
                  <a:pt x="3508479" y="2047196"/>
                </a:lnTo>
                <a:lnTo>
                  <a:pt x="3508479" y="3194643"/>
                </a:lnTo>
                <a:lnTo>
                  <a:pt x="2639201" y="3629282"/>
                </a:lnTo>
                <a:lnTo>
                  <a:pt x="1769924" y="3194643"/>
                </a:lnTo>
                <a:lnTo>
                  <a:pt x="1769924" y="2047196"/>
                </a:lnTo>
                <a:close/>
                <a:moveTo>
                  <a:pt x="869278" y="1612557"/>
                </a:moveTo>
                <a:lnTo>
                  <a:pt x="1738555" y="2047196"/>
                </a:lnTo>
                <a:lnTo>
                  <a:pt x="1738555" y="3194643"/>
                </a:lnTo>
                <a:lnTo>
                  <a:pt x="869278" y="3629282"/>
                </a:lnTo>
                <a:lnTo>
                  <a:pt x="0" y="3194643"/>
                </a:lnTo>
                <a:lnTo>
                  <a:pt x="0" y="2047196"/>
                </a:lnTo>
                <a:close/>
                <a:moveTo>
                  <a:pt x="1763746" y="1"/>
                </a:moveTo>
                <a:lnTo>
                  <a:pt x="2633024" y="434640"/>
                </a:lnTo>
                <a:lnTo>
                  <a:pt x="2633024" y="1582087"/>
                </a:lnTo>
                <a:lnTo>
                  <a:pt x="1763746" y="2016726"/>
                </a:lnTo>
                <a:lnTo>
                  <a:pt x="894469" y="1582087"/>
                </a:lnTo>
                <a:lnTo>
                  <a:pt x="894469" y="434640"/>
                </a:lnTo>
                <a:close/>
                <a:moveTo>
                  <a:pt x="3527013" y="0"/>
                </a:moveTo>
                <a:lnTo>
                  <a:pt x="4396290" y="434639"/>
                </a:lnTo>
                <a:lnTo>
                  <a:pt x="4396290" y="1582086"/>
                </a:lnTo>
                <a:lnTo>
                  <a:pt x="3527013" y="2016725"/>
                </a:lnTo>
                <a:lnTo>
                  <a:pt x="2657735" y="1582086"/>
                </a:lnTo>
                <a:lnTo>
                  <a:pt x="2657735" y="434639"/>
                </a:lnTo>
                <a:close/>
              </a:path>
            </a:pathLst>
          </a:custGeom>
          <a:ln>
            <a:noFill/>
          </a:ln>
        </p:spPr>
        <p:txBody>
          <a:bodyPr rtlCol="0">
            <a:noAutofit/>
          </a:bodyPr>
          <a:lstStyle>
            <a:lvl1pPr>
              <a:defRPr sz="1500">
                <a:solidFill>
                  <a:srgbClr val="00B0F0"/>
                </a:solidFill>
              </a:defRPr>
            </a:lvl1pPr>
          </a:lstStyle>
          <a:p>
            <a:pPr lvl="0"/>
            <a:r>
              <a:rPr lang="en-US" noProof="0" dirty="0"/>
              <a:t>Click icon to add picture</a:t>
            </a:r>
            <a:endParaRPr lang="id-ID" noProof="0" dirty="0"/>
          </a:p>
        </p:txBody>
      </p:sp>
    </p:spTree>
    <p:extLst>
      <p:ext uri="{BB962C8B-B14F-4D97-AF65-F5344CB8AC3E}">
        <p14:creationId xmlns:p14="http://schemas.microsoft.com/office/powerpoint/2010/main" val="2274322302"/>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75_Custom Layout">
    <p:spTree>
      <p:nvGrpSpPr>
        <p:cNvPr id="1" name=""/>
        <p:cNvGrpSpPr/>
        <p:nvPr/>
      </p:nvGrpSpPr>
      <p:grpSpPr>
        <a:xfrm>
          <a:off x="0" y="0"/>
          <a:ext cx="0" cy="0"/>
          <a:chOff x="0" y="0"/>
          <a:chExt cx="0" cy="0"/>
        </a:xfrm>
      </p:grpSpPr>
      <p:sp>
        <p:nvSpPr>
          <p:cNvPr id="21" name="Picture Placeholder 20"/>
          <p:cNvSpPr>
            <a:spLocks noGrp="1"/>
          </p:cNvSpPr>
          <p:nvPr>
            <p:ph type="pic" sz="quarter" idx="10"/>
          </p:nvPr>
        </p:nvSpPr>
        <p:spPr>
          <a:xfrm>
            <a:off x="0" y="1891918"/>
            <a:ext cx="12192000" cy="4284596"/>
          </a:xfrm>
          <a:custGeom>
            <a:avLst/>
            <a:gdLst>
              <a:gd name="connsiteX0" fmla="*/ 2328971 w 12192000"/>
              <a:gd name="connsiteY0" fmla="*/ 0 h 4284596"/>
              <a:gd name="connsiteX1" fmla="*/ 5123839 w 12192000"/>
              <a:gd name="connsiteY1" fmla="*/ 1493500 h 4284596"/>
              <a:gd name="connsiteX2" fmla="*/ 5380046 w 12192000"/>
              <a:gd name="connsiteY2" fmla="*/ 385664 h 4284596"/>
              <a:gd name="connsiteX3" fmla="*/ 8333826 w 12192000"/>
              <a:gd name="connsiteY3" fmla="*/ 1713983 h 4284596"/>
              <a:gd name="connsiteX4" fmla="*/ 9354694 w 12192000"/>
              <a:gd name="connsiteY4" fmla="*/ 362893 h 4284596"/>
              <a:gd name="connsiteX5" fmla="*/ 9383522 w 12192000"/>
              <a:gd name="connsiteY5" fmla="*/ 318435 h 4284596"/>
              <a:gd name="connsiteX6" fmla="*/ 12192000 w 12192000"/>
              <a:gd name="connsiteY6" fmla="*/ 1228620 h 4284596"/>
              <a:gd name="connsiteX7" fmla="*/ 12192000 w 12192000"/>
              <a:gd name="connsiteY7" fmla="*/ 3187690 h 4284596"/>
              <a:gd name="connsiteX8" fmla="*/ 11925784 w 12192000"/>
              <a:gd name="connsiteY8" fmla="*/ 3105555 h 4284596"/>
              <a:gd name="connsiteX9" fmla="*/ 10198632 w 12192000"/>
              <a:gd name="connsiteY9" fmla="*/ 2542782 h 4284596"/>
              <a:gd name="connsiteX10" fmla="*/ 10066744 w 12192000"/>
              <a:gd name="connsiteY10" fmla="*/ 2503384 h 4284596"/>
              <a:gd name="connsiteX11" fmla="*/ 8919393 w 12192000"/>
              <a:gd name="connsiteY11" fmla="*/ 4027607 h 4284596"/>
              <a:gd name="connsiteX12" fmla="*/ 6679824 w 12192000"/>
              <a:gd name="connsiteY12" fmla="*/ 3017723 h 4284596"/>
              <a:gd name="connsiteX13" fmla="*/ 6400914 w 12192000"/>
              <a:gd name="connsiteY13" fmla="*/ 4206524 h 4284596"/>
              <a:gd name="connsiteX14" fmla="*/ 6381095 w 12192000"/>
              <a:gd name="connsiteY14" fmla="*/ 4284596 h 4284596"/>
              <a:gd name="connsiteX15" fmla="*/ 3250383 w 12192000"/>
              <a:gd name="connsiteY15" fmla="*/ 2607481 h 4284596"/>
              <a:gd name="connsiteX16" fmla="*/ 2804992 w 12192000"/>
              <a:gd name="connsiteY16" fmla="*/ 3684955 h 4284596"/>
              <a:gd name="connsiteX17" fmla="*/ 0 w 12192000"/>
              <a:gd name="connsiteY17" fmla="*/ 2294494 h 4284596"/>
              <a:gd name="connsiteX18" fmla="*/ 0 w 12192000"/>
              <a:gd name="connsiteY18" fmla="*/ 209388 h 4284596"/>
              <a:gd name="connsiteX19" fmla="*/ 43357 w 12192000"/>
              <a:gd name="connsiteY19" fmla="*/ 231275 h 4284596"/>
              <a:gd name="connsiteX20" fmla="*/ 1859076 w 12192000"/>
              <a:gd name="connsiteY20" fmla="*/ 1126270 h 4284596"/>
              <a:gd name="connsiteX21" fmla="*/ 1975829 w 12192000"/>
              <a:gd name="connsiteY21" fmla="*/ 839281 h 4284596"/>
              <a:gd name="connsiteX22" fmla="*/ 2153842 w 12192000"/>
              <a:gd name="connsiteY22" fmla="*/ 417833 h 4284596"/>
              <a:gd name="connsiteX23" fmla="*/ 2182309 w 12192000"/>
              <a:gd name="connsiteY23" fmla="*/ 348797 h 4284596"/>
              <a:gd name="connsiteX24" fmla="*/ 2270595 w 12192000"/>
              <a:gd name="connsiteY24" fmla="*/ 137350 h 4284596"/>
              <a:gd name="connsiteX25" fmla="*/ 2328971 w 12192000"/>
              <a:gd name="connsiteY25" fmla="*/ 0 h 4284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192000" h="4284596">
                <a:moveTo>
                  <a:pt x="2328971" y="0"/>
                </a:moveTo>
                <a:cubicBezTo>
                  <a:pt x="3264076" y="487593"/>
                  <a:pt x="4191615" y="998679"/>
                  <a:pt x="5123839" y="1493500"/>
                </a:cubicBezTo>
                <a:lnTo>
                  <a:pt x="5380046" y="385664"/>
                </a:lnTo>
                <a:lnTo>
                  <a:pt x="8333826" y="1713983"/>
                </a:lnTo>
                <a:cubicBezTo>
                  <a:pt x="8672194" y="1261451"/>
                  <a:pt x="9014165" y="813618"/>
                  <a:pt x="9354694" y="362893"/>
                </a:cubicBezTo>
                <a:cubicBezTo>
                  <a:pt x="9365505" y="348435"/>
                  <a:pt x="9378838" y="335423"/>
                  <a:pt x="9383522" y="318435"/>
                </a:cubicBezTo>
                <a:lnTo>
                  <a:pt x="12192000" y="1228620"/>
                </a:lnTo>
                <a:lnTo>
                  <a:pt x="12192000" y="3187690"/>
                </a:lnTo>
                <a:lnTo>
                  <a:pt x="11925784" y="3105555"/>
                </a:lnTo>
                <a:cubicBezTo>
                  <a:pt x="11350667" y="2913265"/>
                  <a:pt x="10774469" y="2734710"/>
                  <a:pt x="10198632" y="2542782"/>
                </a:cubicBezTo>
                <a:cubicBezTo>
                  <a:pt x="10166200" y="2531938"/>
                  <a:pt x="10098815" y="2504107"/>
                  <a:pt x="10066744" y="2503384"/>
                </a:cubicBezTo>
                <a:lnTo>
                  <a:pt x="8919393" y="4027607"/>
                </a:lnTo>
                <a:lnTo>
                  <a:pt x="6679824" y="3017723"/>
                </a:lnTo>
                <a:cubicBezTo>
                  <a:pt x="6585773" y="3411340"/>
                  <a:pt x="6483434" y="3812546"/>
                  <a:pt x="6400914" y="4206524"/>
                </a:cubicBezTo>
                <a:cubicBezTo>
                  <a:pt x="6395509" y="4231464"/>
                  <a:pt x="6389383" y="4266885"/>
                  <a:pt x="6381095" y="4284596"/>
                </a:cubicBezTo>
                <a:lnTo>
                  <a:pt x="3250383" y="2607481"/>
                </a:lnTo>
                <a:lnTo>
                  <a:pt x="2804992" y="3684955"/>
                </a:lnTo>
                <a:lnTo>
                  <a:pt x="0" y="2294494"/>
                </a:lnTo>
                <a:lnTo>
                  <a:pt x="0" y="209388"/>
                </a:lnTo>
                <a:lnTo>
                  <a:pt x="43357" y="231275"/>
                </a:lnTo>
                <a:cubicBezTo>
                  <a:pt x="509836" y="467977"/>
                  <a:pt x="1762458" y="1118137"/>
                  <a:pt x="1859076" y="1126270"/>
                </a:cubicBezTo>
                <a:cubicBezTo>
                  <a:pt x="1873850" y="1062655"/>
                  <a:pt x="1947001" y="909763"/>
                  <a:pt x="1975829" y="839281"/>
                </a:cubicBezTo>
                <a:lnTo>
                  <a:pt x="2153842" y="417833"/>
                </a:lnTo>
                <a:cubicBezTo>
                  <a:pt x="2164292" y="393255"/>
                  <a:pt x="2172580" y="371206"/>
                  <a:pt x="2182309" y="348797"/>
                </a:cubicBezTo>
                <a:lnTo>
                  <a:pt x="2270595" y="137350"/>
                </a:lnTo>
                <a:cubicBezTo>
                  <a:pt x="2289333" y="92531"/>
                  <a:pt x="2306990" y="41567"/>
                  <a:pt x="2328971" y="0"/>
                </a:cubicBez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854368410"/>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50_Custom Layout">
    <p:spTree>
      <p:nvGrpSpPr>
        <p:cNvPr id="1" name=""/>
        <p:cNvGrpSpPr/>
        <p:nvPr/>
      </p:nvGrpSpPr>
      <p:grpSpPr>
        <a:xfrm>
          <a:off x="0" y="0"/>
          <a:ext cx="0" cy="0"/>
          <a:chOff x="0" y="0"/>
          <a:chExt cx="0" cy="0"/>
        </a:xfrm>
      </p:grpSpPr>
      <p:sp>
        <p:nvSpPr>
          <p:cNvPr id="30" name="Picture Placeholder 29"/>
          <p:cNvSpPr>
            <a:spLocks noGrp="1"/>
          </p:cNvSpPr>
          <p:nvPr>
            <p:ph type="pic" sz="quarter" idx="10"/>
          </p:nvPr>
        </p:nvSpPr>
        <p:spPr>
          <a:xfrm>
            <a:off x="1" y="3"/>
            <a:ext cx="6036733" cy="4952241"/>
          </a:xfrm>
          <a:custGeom>
            <a:avLst/>
            <a:gdLst>
              <a:gd name="connsiteX0" fmla="*/ 0 w 6036733"/>
              <a:gd name="connsiteY0" fmla="*/ 1449238 h 4952241"/>
              <a:gd name="connsiteX1" fmla="*/ 2543702 w 6036733"/>
              <a:gd name="connsiteY1" fmla="*/ 3963357 h 4952241"/>
              <a:gd name="connsiteX2" fmla="*/ 2547359 w 6036733"/>
              <a:gd name="connsiteY2" fmla="*/ 4588611 h 4952241"/>
              <a:gd name="connsiteX3" fmla="*/ 2547359 w 6036733"/>
              <a:gd name="connsiteY3" fmla="*/ 4588609 h 4952241"/>
              <a:gd name="connsiteX4" fmla="*/ 1922105 w 6036733"/>
              <a:gd name="connsiteY4" fmla="*/ 4592267 h 4952241"/>
              <a:gd name="connsiteX5" fmla="*/ 0 w 6036733"/>
              <a:gd name="connsiteY5" fmla="*/ 2692515 h 4952241"/>
              <a:gd name="connsiteX6" fmla="*/ 0 w 6036733"/>
              <a:gd name="connsiteY6" fmla="*/ 16702 h 4952241"/>
              <a:gd name="connsiteX7" fmla="*/ 4228130 w 6036733"/>
              <a:gd name="connsiteY7" fmla="*/ 4195659 h 4952241"/>
              <a:gd name="connsiteX8" fmla="*/ 4231786 w 6036733"/>
              <a:gd name="connsiteY8" fmla="*/ 4820912 h 4952241"/>
              <a:gd name="connsiteX9" fmla="*/ 4231786 w 6036733"/>
              <a:gd name="connsiteY9" fmla="*/ 4820911 h 4952241"/>
              <a:gd name="connsiteX10" fmla="*/ 3606533 w 6036733"/>
              <a:gd name="connsiteY10" fmla="*/ 4824568 h 4952241"/>
              <a:gd name="connsiteX11" fmla="*/ 1 w 6036733"/>
              <a:gd name="connsiteY11" fmla="*/ 1259978 h 4952241"/>
              <a:gd name="connsiteX12" fmla="*/ 1610235 w 6036733"/>
              <a:gd name="connsiteY12" fmla="*/ 0 h 4952241"/>
              <a:gd name="connsiteX13" fmla="*/ 2868139 w 6036733"/>
              <a:gd name="connsiteY13" fmla="*/ 0 h 4952241"/>
              <a:gd name="connsiteX14" fmla="*/ 5928198 w 6036733"/>
              <a:gd name="connsiteY14" fmla="*/ 3024471 h 4952241"/>
              <a:gd name="connsiteX15" fmla="*/ 6026175 w 6036733"/>
              <a:gd name="connsiteY15" fmla="*/ 3170159 h 4952241"/>
              <a:gd name="connsiteX16" fmla="*/ 6036733 w 6036733"/>
              <a:gd name="connsiteY16" fmla="*/ 3205036 h 4952241"/>
              <a:gd name="connsiteX17" fmla="*/ 6036733 w 6036733"/>
              <a:gd name="connsiteY17" fmla="*/ 3473204 h 4952241"/>
              <a:gd name="connsiteX18" fmla="*/ 6028121 w 6036733"/>
              <a:gd name="connsiteY18" fmla="*/ 3502900 h 4952241"/>
              <a:gd name="connsiteX19" fmla="*/ 5931856 w 6036733"/>
              <a:gd name="connsiteY19" fmla="*/ 3649724 h 4952241"/>
              <a:gd name="connsiteX20" fmla="*/ 5931855 w 6036733"/>
              <a:gd name="connsiteY20" fmla="*/ 3649724 h 4952241"/>
              <a:gd name="connsiteX21" fmla="*/ 5306602 w 6036733"/>
              <a:gd name="connsiteY21" fmla="*/ 3653381 h 4952241"/>
              <a:gd name="connsiteX22" fmla="*/ 4302148 w 6036733"/>
              <a:gd name="connsiteY22" fmla="*/ 0 h 4952241"/>
              <a:gd name="connsiteX23" fmla="*/ 5831278 w 6036733"/>
              <a:gd name="connsiteY23" fmla="*/ 1511346 h 4952241"/>
              <a:gd name="connsiteX24" fmla="*/ 5834934 w 6036733"/>
              <a:gd name="connsiteY24" fmla="*/ 2136599 h 4952241"/>
              <a:gd name="connsiteX25" fmla="*/ 5834934 w 6036733"/>
              <a:gd name="connsiteY25" fmla="*/ 2136598 h 4952241"/>
              <a:gd name="connsiteX26" fmla="*/ 5209681 w 6036733"/>
              <a:gd name="connsiteY26" fmla="*/ 2140256 h 4952241"/>
              <a:gd name="connsiteX27" fmla="*/ 3044243 w 6036733"/>
              <a:gd name="connsiteY27" fmla="*/ 0 h 4952241"/>
              <a:gd name="connsiteX28" fmla="*/ 177431 w 6036733"/>
              <a:gd name="connsiteY28" fmla="*/ 0 h 4952241"/>
              <a:gd name="connsiteX29" fmla="*/ 1424621 w 6036733"/>
              <a:gd name="connsiteY29" fmla="*/ 0 h 4952241"/>
              <a:gd name="connsiteX30" fmla="*/ 5434612 w 6036733"/>
              <a:gd name="connsiteY30" fmla="*/ 3963356 h 4952241"/>
              <a:gd name="connsiteX31" fmla="*/ 5438270 w 6036733"/>
              <a:gd name="connsiteY31" fmla="*/ 4588609 h 4952241"/>
              <a:gd name="connsiteX32" fmla="*/ 5438269 w 6036733"/>
              <a:gd name="connsiteY32" fmla="*/ 4588608 h 4952241"/>
              <a:gd name="connsiteX33" fmla="*/ 4813016 w 6036733"/>
              <a:gd name="connsiteY33" fmla="*/ 4592265 h 4952241"/>
              <a:gd name="connsiteX34" fmla="*/ 229449 w 6036733"/>
              <a:gd name="connsiteY34" fmla="*/ 62002 h 4952241"/>
              <a:gd name="connsiteX35" fmla="*/ 178639 w 6036733"/>
              <a:gd name="connsiteY35" fmla="*/ 2075 h 4952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6036733" h="4952241">
                <a:moveTo>
                  <a:pt x="0" y="1449238"/>
                </a:moveTo>
                <a:lnTo>
                  <a:pt x="2543702" y="3963357"/>
                </a:lnTo>
                <a:cubicBezTo>
                  <a:pt x="2717370" y="4135007"/>
                  <a:pt x="2719008" y="4414942"/>
                  <a:pt x="2547359" y="4588611"/>
                </a:cubicBezTo>
                <a:lnTo>
                  <a:pt x="2547359" y="4588609"/>
                </a:lnTo>
                <a:cubicBezTo>
                  <a:pt x="2375709" y="4762278"/>
                  <a:pt x="2095774" y="4763916"/>
                  <a:pt x="1922105" y="4592267"/>
                </a:cubicBezTo>
                <a:lnTo>
                  <a:pt x="0" y="2692515"/>
                </a:lnTo>
                <a:close/>
                <a:moveTo>
                  <a:pt x="0" y="16702"/>
                </a:moveTo>
                <a:lnTo>
                  <a:pt x="4228130" y="4195659"/>
                </a:lnTo>
                <a:cubicBezTo>
                  <a:pt x="4401798" y="4367309"/>
                  <a:pt x="4403436" y="4647243"/>
                  <a:pt x="4231786" y="4820912"/>
                </a:cubicBezTo>
                <a:lnTo>
                  <a:pt x="4231786" y="4820911"/>
                </a:lnTo>
                <a:cubicBezTo>
                  <a:pt x="4060137" y="4994580"/>
                  <a:pt x="3780202" y="4996218"/>
                  <a:pt x="3606533" y="4824568"/>
                </a:cubicBezTo>
                <a:lnTo>
                  <a:pt x="1" y="1259978"/>
                </a:lnTo>
                <a:close/>
                <a:moveTo>
                  <a:pt x="1610235" y="0"/>
                </a:moveTo>
                <a:lnTo>
                  <a:pt x="2868139" y="0"/>
                </a:lnTo>
                <a:lnTo>
                  <a:pt x="5928198" y="3024471"/>
                </a:lnTo>
                <a:cubicBezTo>
                  <a:pt x="5971616" y="3067384"/>
                  <a:pt x="6004281" y="3117064"/>
                  <a:pt x="6026175" y="3170159"/>
                </a:cubicBezTo>
                <a:lnTo>
                  <a:pt x="6036733" y="3205036"/>
                </a:lnTo>
                <a:lnTo>
                  <a:pt x="6036733" y="3473204"/>
                </a:lnTo>
                <a:lnTo>
                  <a:pt x="6028121" y="3502900"/>
                </a:lnTo>
                <a:cubicBezTo>
                  <a:pt x="6006850" y="3556248"/>
                  <a:pt x="5974768" y="3606307"/>
                  <a:pt x="5931856" y="3649724"/>
                </a:cubicBezTo>
                <a:lnTo>
                  <a:pt x="5931855" y="3649724"/>
                </a:lnTo>
                <a:cubicBezTo>
                  <a:pt x="5760206" y="3823392"/>
                  <a:pt x="5480271" y="3825030"/>
                  <a:pt x="5306602" y="3653381"/>
                </a:cubicBezTo>
                <a:close/>
                <a:moveTo>
                  <a:pt x="4302148" y="0"/>
                </a:moveTo>
                <a:lnTo>
                  <a:pt x="5831278" y="1511346"/>
                </a:lnTo>
                <a:cubicBezTo>
                  <a:pt x="6004947" y="1682995"/>
                  <a:pt x="6006584" y="1962930"/>
                  <a:pt x="5834934" y="2136599"/>
                </a:cubicBezTo>
                <a:lnTo>
                  <a:pt x="5834934" y="2136598"/>
                </a:lnTo>
                <a:cubicBezTo>
                  <a:pt x="5663284" y="2310267"/>
                  <a:pt x="5383350" y="2311905"/>
                  <a:pt x="5209681" y="2140256"/>
                </a:cubicBezTo>
                <a:lnTo>
                  <a:pt x="3044243" y="0"/>
                </a:lnTo>
                <a:close/>
                <a:moveTo>
                  <a:pt x="177431" y="0"/>
                </a:moveTo>
                <a:lnTo>
                  <a:pt x="1424621" y="0"/>
                </a:lnTo>
                <a:lnTo>
                  <a:pt x="5434612" y="3963356"/>
                </a:lnTo>
                <a:cubicBezTo>
                  <a:pt x="5608282" y="4135005"/>
                  <a:pt x="5609919" y="4414940"/>
                  <a:pt x="5438270" y="4588609"/>
                </a:cubicBezTo>
                <a:lnTo>
                  <a:pt x="5438269" y="4588608"/>
                </a:lnTo>
                <a:cubicBezTo>
                  <a:pt x="5266620" y="4762277"/>
                  <a:pt x="4986685" y="4763915"/>
                  <a:pt x="4813016" y="4592265"/>
                </a:cubicBezTo>
                <a:lnTo>
                  <a:pt x="229449" y="62002"/>
                </a:lnTo>
                <a:cubicBezTo>
                  <a:pt x="210454" y="43228"/>
                  <a:pt x="193517" y="23159"/>
                  <a:pt x="178639" y="2075"/>
                </a:cubicBez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2268060538"/>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51_Custom Layout">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6129635" y="-1"/>
            <a:ext cx="6059529" cy="4952242"/>
          </a:xfrm>
          <a:custGeom>
            <a:avLst/>
            <a:gdLst>
              <a:gd name="connsiteX0" fmla="*/ 6059529 w 6059529"/>
              <a:gd name="connsiteY0" fmla="*/ 1449239 h 4952242"/>
              <a:gd name="connsiteX1" fmla="*/ 6059529 w 6059529"/>
              <a:gd name="connsiteY1" fmla="*/ 2692517 h 4952242"/>
              <a:gd name="connsiteX2" fmla="*/ 4137424 w 6059529"/>
              <a:gd name="connsiteY2" fmla="*/ 4592268 h 4952242"/>
              <a:gd name="connsiteX3" fmla="*/ 3512171 w 6059529"/>
              <a:gd name="connsiteY3" fmla="*/ 4588610 h 4952242"/>
              <a:gd name="connsiteX4" fmla="*/ 3512171 w 6059529"/>
              <a:gd name="connsiteY4" fmla="*/ 4588612 h 4952242"/>
              <a:gd name="connsiteX5" fmla="*/ 3515827 w 6059529"/>
              <a:gd name="connsiteY5" fmla="*/ 3963358 h 4952242"/>
              <a:gd name="connsiteX6" fmla="*/ 6059529 w 6059529"/>
              <a:gd name="connsiteY6" fmla="*/ 16703 h 4952242"/>
              <a:gd name="connsiteX7" fmla="*/ 6059529 w 6059529"/>
              <a:gd name="connsiteY7" fmla="*/ 1259979 h 4952242"/>
              <a:gd name="connsiteX8" fmla="*/ 2452996 w 6059529"/>
              <a:gd name="connsiteY8" fmla="*/ 4824569 h 4952242"/>
              <a:gd name="connsiteX9" fmla="*/ 1827743 w 6059529"/>
              <a:gd name="connsiteY9" fmla="*/ 4820912 h 4952242"/>
              <a:gd name="connsiteX10" fmla="*/ 1827743 w 6059529"/>
              <a:gd name="connsiteY10" fmla="*/ 4820913 h 4952242"/>
              <a:gd name="connsiteX11" fmla="*/ 1831400 w 6059529"/>
              <a:gd name="connsiteY11" fmla="*/ 4195660 h 4952242"/>
              <a:gd name="connsiteX12" fmla="*/ 4449295 w 6059529"/>
              <a:gd name="connsiteY12" fmla="*/ 1 h 4952242"/>
              <a:gd name="connsiteX13" fmla="*/ 752927 w 6059529"/>
              <a:gd name="connsiteY13" fmla="*/ 3653382 h 4952242"/>
              <a:gd name="connsiteX14" fmla="*/ 127674 w 6059529"/>
              <a:gd name="connsiteY14" fmla="*/ 3649725 h 4952242"/>
              <a:gd name="connsiteX15" fmla="*/ 127674 w 6059529"/>
              <a:gd name="connsiteY15" fmla="*/ 3649725 h 4952242"/>
              <a:gd name="connsiteX16" fmla="*/ 131331 w 6059529"/>
              <a:gd name="connsiteY16" fmla="*/ 3024472 h 4952242"/>
              <a:gd name="connsiteX17" fmla="*/ 3191390 w 6059529"/>
              <a:gd name="connsiteY17" fmla="*/ 1 h 4952242"/>
              <a:gd name="connsiteX18" fmla="*/ 1757381 w 6059529"/>
              <a:gd name="connsiteY18" fmla="*/ 1 h 4952242"/>
              <a:gd name="connsiteX19" fmla="*/ 3015286 w 6059529"/>
              <a:gd name="connsiteY19" fmla="*/ 1 h 4952242"/>
              <a:gd name="connsiteX20" fmla="*/ 849848 w 6059529"/>
              <a:gd name="connsiteY20" fmla="*/ 2140257 h 4952242"/>
              <a:gd name="connsiteX21" fmla="*/ 224595 w 6059529"/>
              <a:gd name="connsiteY21" fmla="*/ 2136599 h 4952242"/>
              <a:gd name="connsiteX22" fmla="*/ 224595 w 6059529"/>
              <a:gd name="connsiteY22" fmla="*/ 2136600 h 4952242"/>
              <a:gd name="connsiteX23" fmla="*/ 228251 w 6059529"/>
              <a:gd name="connsiteY23" fmla="*/ 1511347 h 4952242"/>
              <a:gd name="connsiteX24" fmla="*/ 5882098 w 6059529"/>
              <a:gd name="connsiteY24" fmla="*/ 0 h 4952242"/>
              <a:gd name="connsiteX25" fmla="*/ 5880891 w 6059529"/>
              <a:gd name="connsiteY25" fmla="*/ 2076 h 4952242"/>
              <a:gd name="connsiteX26" fmla="*/ 5830081 w 6059529"/>
              <a:gd name="connsiteY26" fmla="*/ 62003 h 4952242"/>
              <a:gd name="connsiteX27" fmla="*/ 1246513 w 6059529"/>
              <a:gd name="connsiteY27" fmla="*/ 4592266 h 4952242"/>
              <a:gd name="connsiteX28" fmla="*/ 621260 w 6059529"/>
              <a:gd name="connsiteY28" fmla="*/ 4588609 h 4952242"/>
              <a:gd name="connsiteX29" fmla="*/ 621260 w 6059529"/>
              <a:gd name="connsiteY29" fmla="*/ 4588610 h 4952242"/>
              <a:gd name="connsiteX30" fmla="*/ 624917 w 6059529"/>
              <a:gd name="connsiteY30" fmla="*/ 3963357 h 4952242"/>
              <a:gd name="connsiteX31" fmla="*/ 4634908 w 6059529"/>
              <a:gd name="connsiteY31" fmla="*/ 1 h 4952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59529" h="4952242">
                <a:moveTo>
                  <a:pt x="6059529" y="1449239"/>
                </a:moveTo>
                <a:lnTo>
                  <a:pt x="6059529" y="2692517"/>
                </a:lnTo>
                <a:lnTo>
                  <a:pt x="4137424" y="4592268"/>
                </a:lnTo>
                <a:cubicBezTo>
                  <a:pt x="3963755" y="4763917"/>
                  <a:pt x="3683820" y="4762279"/>
                  <a:pt x="3512171" y="4588610"/>
                </a:cubicBezTo>
                <a:lnTo>
                  <a:pt x="3512171" y="4588612"/>
                </a:lnTo>
                <a:cubicBezTo>
                  <a:pt x="3340521" y="4414943"/>
                  <a:pt x="3342159" y="4135008"/>
                  <a:pt x="3515827" y="3963358"/>
                </a:cubicBezTo>
                <a:close/>
                <a:moveTo>
                  <a:pt x="6059529" y="16703"/>
                </a:moveTo>
                <a:lnTo>
                  <a:pt x="6059529" y="1259979"/>
                </a:lnTo>
                <a:lnTo>
                  <a:pt x="2452996" y="4824569"/>
                </a:lnTo>
                <a:cubicBezTo>
                  <a:pt x="2279327" y="4996219"/>
                  <a:pt x="1999393" y="4994581"/>
                  <a:pt x="1827743" y="4820912"/>
                </a:cubicBezTo>
                <a:lnTo>
                  <a:pt x="1827743" y="4820913"/>
                </a:lnTo>
                <a:cubicBezTo>
                  <a:pt x="1656093" y="4647244"/>
                  <a:pt x="1657731" y="4367310"/>
                  <a:pt x="1831400" y="4195660"/>
                </a:cubicBezTo>
                <a:close/>
                <a:moveTo>
                  <a:pt x="4449295" y="1"/>
                </a:moveTo>
                <a:lnTo>
                  <a:pt x="752927" y="3653382"/>
                </a:lnTo>
                <a:cubicBezTo>
                  <a:pt x="579258" y="3825031"/>
                  <a:pt x="299324" y="3823393"/>
                  <a:pt x="127674" y="3649725"/>
                </a:cubicBezTo>
                <a:lnTo>
                  <a:pt x="127674" y="3649725"/>
                </a:lnTo>
                <a:cubicBezTo>
                  <a:pt x="-43976" y="3476056"/>
                  <a:pt x="-42338" y="3196122"/>
                  <a:pt x="131331" y="3024472"/>
                </a:cubicBezTo>
                <a:lnTo>
                  <a:pt x="3191390" y="1"/>
                </a:lnTo>
                <a:close/>
                <a:moveTo>
                  <a:pt x="1757381" y="1"/>
                </a:moveTo>
                <a:lnTo>
                  <a:pt x="3015286" y="1"/>
                </a:lnTo>
                <a:lnTo>
                  <a:pt x="849848" y="2140257"/>
                </a:lnTo>
                <a:cubicBezTo>
                  <a:pt x="676179" y="2311906"/>
                  <a:pt x="396245" y="2310268"/>
                  <a:pt x="224595" y="2136599"/>
                </a:cubicBezTo>
                <a:lnTo>
                  <a:pt x="224595" y="2136600"/>
                </a:lnTo>
                <a:cubicBezTo>
                  <a:pt x="52946" y="1962931"/>
                  <a:pt x="54582" y="1682996"/>
                  <a:pt x="228251" y="1511347"/>
                </a:cubicBezTo>
                <a:close/>
                <a:moveTo>
                  <a:pt x="5882098" y="0"/>
                </a:moveTo>
                <a:lnTo>
                  <a:pt x="5880891" y="2076"/>
                </a:lnTo>
                <a:cubicBezTo>
                  <a:pt x="5866013" y="23160"/>
                  <a:pt x="5849076" y="43229"/>
                  <a:pt x="5830081" y="62003"/>
                </a:cubicBezTo>
                <a:lnTo>
                  <a:pt x="1246513" y="4592266"/>
                </a:lnTo>
                <a:cubicBezTo>
                  <a:pt x="1072844" y="4763916"/>
                  <a:pt x="792910" y="4762278"/>
                  <a:pt x="621260" y="4588609"/>
                </a:cubicBezTo>
                <a:lnTo>
                  <a:pt x="621260" y="4588610"/>
                </a:lnTo>
                <a:cubicBezTo>
                  <a:pt x="449610" y="4414941"/>
                  <a:pt x="451248" y="4135006"/>
                  <a:pt x="624917" y="3963357"/>
                </a:cubicBezTo>
                <a:lnTo>
                  <a:pt x="4634908" y="1"/>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440767121"/>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194_Custom Layout">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847616" y="851229"/>
            <a:ext cx="5624222" cy="4711308"/>
          </a:xfrm>
          <a:custGeom>
            <a:avLst/>
            <a:gdLst>
              <a:gd name="connsiteX0" fmla="*/ 281966 w 5624222"/>
              <a:gd name="connsiteY0" fmla="*/ 1838357 h 4711308"/>
              <a:gd name="connsiteX1" fmla="*/ 484847 w 5624222"/>
              <a:gd name="connsiteY1" fmla="*/ 1919397 h 4711308"/>
              <a:gd name="connsiteX2" fmla="*/ 2731762 w 5624222"/>
              <a:gd name="connsiteY2" fmla="*/ 4118471 h 4711308"/>
              <a:gd name="connsiteX3" fmla="*/ 2736547 w 5624222"/>
              <a:gd name="connsiteY3" fmla="*/ 4522547 h 4711308"/>
              <a:gd name="connsiteX4" fmla="*/ 2332802 w 5624222"/>
              <a:gd name="connsiteY4" fmla="*/ 4527037 h 4711308"/>
              <a:gd name="connsiteX5" fmla="*/ 85589 w 5624222"/>
              <a:gd name="connsiteY5" fmla="*/ 2327963 h 4711308"/>
              <a:gd name="connsiteX6" fmla="*/ 81103 w 5624222"/>
              <a:gd name="connsiteY6" fmla="*/ 1923887 h 4711308"/>
              <a:gd name="connsiteX7" fmla="*/ 281966 w 5624222"/>
              <a:gd name="connsiteY7" fmla="*/ 1838357 h 4711308"/>
              <a:gd name="connsiteX8" fmla="*/ 1074393 w 5624222"/>
              <a:gd name="connsiteY8" fmla="*/ 1708044 h 4711308"/>
              <a:gd name="connsiteX9" fmla="*/ 1277263 w 5624222"/>
              <a:gd name="connsiteY9" fmla="*/ 1789122 h 4711308"/>
              <a:gd name="connsiteX10" fmla="*/ 3767055 w 5624222"/>
              <a:gd name="connsiteY10" fmla="*/ 4222132 h 4711308"/>
              <a:gd name="connsiteX11" fmla="*/ 3771543 w 5624222"/>
              <a:gd name="connsiteY11" fmla="*/ 4625839 h 4711308"/>
              <a:gd name="connsiteX12" fmla="*/ 3367599 w 5624222"/>
              <a:gd name="connsiteY12" fmla="*/ 4630325 h 4711308"/>
              <a:gd name="connsiteX13" fmla="*/ 877807 w 5624222"/>
              <a:gd name="connsiteY13" fmla="*/ 2197315 h 4711308"/>
              <a:gd name="connsiteX14" fmla="*/ 873319 w 5624222"/>
              <a:gd name="connsiteY14" fmla="*/ 1793607 h 4711308"/>
              <a:gd name="connsiteX15" fmla="*/ 1074393 w 5624222"/>
              <a:gd name="connsiteY15" fmla="*/ 1708044 h 4711308"/>
              <a:gd name="connsiteX16" fmla="*/ 4012878 w 5624222"/>
              <a:gd name="connsiteY16" fmla="*/ 997000 h 4711308"/>
              <a:gd name="connsiteX17" fmla="*/ 4215762 w 5624222"/>
              <a:gd name="connsiteY17" fmla="*/ 1077946 h 4711308"/>
              <a:gd name="connsiteX18" fmla="*/ 5538697 w 5624222"/>
              <a:gd name="connsiteY18" fmla="*/ 2370992 h 4711308"/>
              <a:gd name="connsiteX19" fmla="*/ 5543186 w 5624222"/>
              <a:gd name="connsiteY19" fmla="*/ 2774789 h 4711308"/>
              <a:gd name="connsiteX20" fmla="*/ 5139213 w 5624222"/>
              <a:gd name="connsiteY20" fmla="*/ 2779275 h 4711308"/>
              <a:gd name="connsiteX21" fmla="*/ 3816278 w 5624222"/>
              <a:gd name="connsiteY21" fmla="*/ 1486528 h 4711308"/>
              <a:gd name="connsiteX22" fmla="*/ 3811789 w 5624222"/>
              <a:gd name="connsiteY22" fmla="*/ 1082732 h 4711308"/>
              <a:gd name="connsiteX23" fmla="*/ 4012878 w 5624222"/>
              <a:gd name="connsiteY23" fmla="*/ 997000 h 4711308"/>
              <a:gd name="connsiteX24" fmla="*/ 1185564 w 5624222"/>
              <a:gd name="connsiteY24" fmla="*/ 914457 h 4711308"/>
              <a:gd name="connsiteX25" fmla="*/ 1388465 w 5624222"/>
              <a:gd name="connsiteY25" fmla="*/ 995421 h 4711308"/>
              <a:gd name="connsiteX26" fmla="*/ 4198838 w 5624222"/>
              <a:gd name="connsiteY26" fmla="*/ 3742472 h 4711308"/>
              <a:gd name="connsiteX27" fmla="*/ 4203326 w 5624222"/>
              <a:gd name="connsiteY27" fmla="*/ 4146362 h 4711308"/>
              <a:gd name="connsiteX28" fmla="*/ 3799322 w 5624222"/>
              <a:gd name="connsiteY28" fmla="*/ 4150850 h 4711308"/>
              <a:gd name="connsiteX29" fmla="*/ 989249 w 5624222"/>
              <a:gd name="connsiteY29" fmla="*/ 1404098 h 4711308"/>
              <a:gd name="connsiteX30" fmla="*/ 984460 w 5624222"/>
              <a:gd name="connsiteY30" fmla="*/ 1000208 h 4711308"/>
              <a:gd name="connsiteX31" fmla="*/ 1185564 w 5624222"/>
              <a:gd name="connsiteY31" fmla="*/ 914457 h 4711308"/>
              <a:gd name="connsiteX32" fmla="*/ 1821910 w 5624222"/>
              <a:gd name="connsiteY32" fmla="*/ 641367 h 4711308"/>
              <a:gd name="connsiteX33" fmla="*/ 2024837 w 5624222"/>
              <a:gd name="connsiteY33" fmla="*/ 722363 h 4711308"/>
              <a:gd name="connsiteX34" fmla="*/ 4463998 w 5624222"/>
              <a:gd name="connsiteY34" fmla="*/ 3107514 h 4711308"/>
              <a:gd name="connsiteX35" fmla="*/ 4468486 w 5624222"/>
              <a:gd name="connsiteY35" fmla="*/ 3511371 h 4711308"/>
              <a:gd name="connsiteX36" fmla="*/ 4064651 w 5624222"/>
              <a:gd name="connsiteY36" fmla="*/ 3515859 h 4711308"/>
              <a:gd name="connsiteX37" fmla="*/ 1625489 w 5624222"/>
              <a:gd name="connsiteY37" fmla="*/ 1130707 h 4711308"/>
              <a:gd name="connsiteX38" fmla="*/ 1621002 w 5624222"/>
              <a:gd name="connsiteY38" fmla="*/ 726850 h 4711308"/>
              <a:gd name="connsiteX39" fmla="*/ 1821910 w 5624222"/>
              <a:gd name="connsiteY39" fmla="*/ 641367 h 4711308"/>
              <a:gd name="connsiteX40" fmla="*/ 2079328 w 5624222"/>
              <a:gd name="connsiteY40" fmla="*/ 19 h 4711308"/>
              <a:gd name="connsiteX41" fmla="*/ 2282227 w 5624222"/>
              <a:gd name="connsiteY41" fmla="*/ 81021 h 4711308"/>
              <a:gd name="connsiteX42" fmla="*/ 5092302 w 5624222"/>
              <a:gd name="connsiteY42" fmla="*/ 2828072 h 4711308"/>
              <a:gd name="connsiteX43" fmla="*/ 5096791 w 5624222"/>
              <a:gd name="connsiteY43" fmla="*/ 3231962 h 4711308"/>
              <a:gd name="connsiteX44" fmla="*/ 4693086 w 5624222"/>
              <a:gd name="connsiteY44" fmla="*/ 3236450 h 4711308"/>
              <a:gd name="connsiteX45" fmla="*/ 1882712 w 5624222"/>
              <a:gd name="connsiteY45" fmla="*/ 489399 h 4711308"/>
              <a:gd name="connsiteX46" fmla="*/ 1878223 w 5624222"/>
              <a:gd name="connsiteY46" fmla="*/ 85509 h 4711308"/>
              <a:gd name="connsiteX47" fmla="*/ 2079328 w 5624222"/>
              <a:gd name="connsiteY47" fmla="*/ 19 h 4711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5624222" h="4711308">
                <a:moveTo>
                  <a:pt x="281966" y="1838357"/>
                </a:moveTo>
                <a:cubicBezTo>
                  <a:pt x="355126" y="1837534"/>
                  <a:pt x="428622" y="1864473"/>
                  <a:pt x="484847" y="1919397"/>
                </a:cubicBezTo>
                <a:lnTo>
                  <a:pt x="2731762" y="4118471"/>
                </a:lnTo>
                <a:cubicBezTo>
                  <a:pt x="2844212" y="4228320"/>
                  <a:pt x="2846306" y="4410005"/>
                  <a:pt x="2736547" y="4522547"/>
                </a:cubicBezTo>
                <a:cubicBezTo>
                  <a:pt x="2626788" y="4634791"/>
                  <a:pt x="2444954" y="4636886"/>
                  <a:pt x="2332802" y="4527037"/>
                </a:cubicBezTo>
                <a:lnTo>
                  <a:pt x="85589" y="2327963"/>
                </a:lnTo>
                <a:cubicBezTo>
                  <a:pt x="-26861" y="2218114"/>
                  <a:pt x="-28656" y="2036130"/>
                  <a:pt x="81103" y="1923887"/>
                </a:cubicBezTo>
                <a:cubicBezTo>
                  <a:pt x="135982" y="1867765"/>
                  <a:pt x="208806" y="1839180"/>
                  <a:pt x="281966" y="1838357"/>
                </a:cubicBezTo>
                <a:close/>
                <a:moveTo>
                  <a:pt x="1074393" y="1708044"/>
                </a:moveTo>
                <a:cubicBezTo>
                  <a:pt x="1147627" y="1707259"/>
                  <a:pt x="1221159" y="1734247"/>
                  <a:pt x="1277263" y="1789122"/>
                </a:cubicBezTo>
                <a:lnTo>
                  <a:pt x="3767055" y="4222132"/>
                </a:lnTo>
                <a:cubicBezTo>
                  <a:pt x="3879560" y="4331880"/>
                  <a:pt x="3881356" y="4513698"/>
                  <a:pt x="3771543" y="4625839"/>
                </a:cubicBezTo>
                <a:cubicBezTo>
                  <a:pt x="3661730" y="4737980"/>
                  <a:pt x="3480105" y="4740073"/>
                  <a:pt x="3367599" y="4630325"/>
                </a:cubicBezTo>
                <a:lnTo>
                  <a:pt x="877807" y="2197315"/>
                </a:lnTo>
                <a:cubicBezTo>
                  <a:pt x="765601" y="2087566"/>
                  <a:pt x="763506" y="1905748"/>
                  <a:pt x="873319" y="1793607"/>
                </a:cubicBezTo>
                <a:cubicBezTo>
                  <a:pt x="928225" y="1737387"/>
                  <a:pt x="1001160" y="1708829"/>
                  <a:pt x="1074393" y="1708044"/>
                </a:cubicBezTo>
                <a:close/>
                <a:moveTo>
                  <a:pt x="4012878" y="997000"/>
                </a:moveTo>
                <a:cubicBezTo>
                  <a:pt x="4086116" y="996140"/>
                  <a:pt x="4159654" y="1023060"/>
                  <a:pt x="4215762" y="1077946"/>
                </a:cubicBezTo>
                <a:lnTo>
                  <a:pt x="5538697" y="2370992"/>
                </a:lnTo>
                <a:cubicBezTo>
                  <a:pt x="5650912" y="2480765"/>
                  <a:pt x="5653006" y="2662623"/>
                  <a:pt x="5543186" y="2774789"/>
                </a:cubicBezTo>
                <a:cubicBezTo>
                  <a:pt x="5433365" y="2887254"/>
                  <a:pt x="5251727" y="2889048"/>
                  <a:pt x="5139213" y="2779275"/>
                </a:cubicBezTo>
                <a:lnTo>
                  <a:pt x="3816278" y="1486528"/>
                </a:lnTo>
                <a:cubicBezTo>
                  <a:pt x="3704063" y="1376456"/>
                  <a:pt x="3701969" y="1194897"/>
                  <a:pt x="3811789" y="1082732"/>
                </a:cubicBezTo>
                <a:cubicBezTo>
                  <a:pt x="3866699" y="1026499"/>
                  <a:pt x="3939639" y="997860"/>
                  <a:pt x="4012878" y="997000"/>
                </a:cubicBezTo>
                <a:close/>
                <a:moveTo>
                  <a:pt x="1185564" y="914457"/>
                </a:moveTo>
                <a:cubicBezTo>
                  <a:pt x="1258809" y="913596"/>
                  <a:pt x="1332353" y="940522"/>
                  <a:pt x="1388465" y="995421"/>
                </a:cubicBezTo>
                <a:lnTo>
                  <a:pt x="4198838" y="3742472"/>
                </a:lnTo>
                <a:cubicBezTo>
                  <a:pt x="4311061" y="3852270"/>
                  <a:pt x="4313156" y="4034171"/>
                  <a:pt x="4203326" y="4146362"/>
                </a:cubicBezTo>
                <a:cubicBezTo>
                  <a:pt x="4093497" y="4258853"/>
                  <a:pt x="3911546" y="4260648"/>
                  <a:pt x="3799322" y="4150850"/>
                </a:cubicBezTo>
                <a:lnTo>
                  <a:pt x="989249" y="1404098"/>
                </a:lnTo>
                <a:cubicBezTo>
                  <a:pt x="876726" y="1294001"/>
                  <a:pt x="874631" y="1112400"/>
                  <a:pt x="984460" y="1000208"/>
                </a:cubicBezTo>
                <a:cubicBezTo>
                  <a:pt x="1039375" y="943963"/>
                  <a:pt x="1112320" y="915317"/>
                  <a:pt x="1185564" y="914457"/>
                </a:cubicBezTo>
                <a:close/>
                <a:moveTo>
                  <a:pt x="1821910" y="641367"/>
                </a:moveTo>
                <a:cubicBezTo>
                  <a:pt x="1895086" y="640544"/>
                  <a:pt x="1968599" y="667468"/>
                  <a:pt x="2024837" y="722363"/>
                </a:cubicBezTo>
                <a:lnTo>
                  <a:pt x="4463998" y="3107514"/>
                </a:lnTo>
                <a:cubicBezTo>
                  <a:pt x="4576175" y="3217303"/>
                  <a:pt x="4578269" y="3398890"/>
                  <a:pt x="4468486" y="3511371"/>
                </a:cubicBezTo>
                <a:cubicBezTo>
                  <a:pt x="4358702" y="3623554"/>
                  <a:pt x="4176827" y="3625648"/>
                  <a:pt x="4064651" y="3515859"/>
                </a:cubicBezTo>
                <a:lnTo>
                  <a:pt x="1625489" y="1130707"/>
                </a:lnTo>
                <a:cubicBezTo>
                  <a:pt x="1513313" y="1020918"/>
                  <a:pt x="1511219" y="839033"/>
                  <a:pt x="1621002" y="726850"/>
                </a:cubicBezTo>
                <a:cubicBezTo>
                  <a:pt x="1675893" y="670759"/>
                  <a:pt x="1748733" y="642190"/>
                  <a:pt x="1821910" y="641367"/>
                </a:cubicBezTo>
                <a:close/>
                <a:moveTo>
                  <a:pt x="2079328" y="19"/>
                </a:moveTo>
                <a:cubicBezTo>
                  <a:pt x="2152572" y="-804"/>
                  <a:pt x="2226116" y="26122"/>
                  <a:pt x="2282227" y="81021"/>
                </a:cubicBezTo>
                <a:lnTo>
                  <a:pt x="5092302" y="2828072"/>
                </a:lnTo>
                <a:cubicBezTo>
                  <a:pt x="5204824" y="2937870"/>
                  <a:pt x="5206919" y="3119471"/>
                  <a:pt x="5096791" y="3231962"/>
                </a:cubicBezTo>
                <a:cubicBezTo>
                  <a:pt x="4986961" y="3344154"/>
                  <a:pt x="4805309" y="3346248"/>
                  <a:pt x="4693086" y="3236450"/>
                </a:cubicBezTo>
                <a:lnTo>
                  <a:pt x="1882712" y="489399"/>
                </a:lnTo>
                <a:cubicBezTo>
                  <a:pt x="1770489" y="379601"/>
                  <a:pt x="1768394" y="197701"/>
                  <a:pt x="1878223" y="85509"/>
                </a:cubicBezTo>
                <a:cubicBezTo>
                  <a:pt x="1933138" y="29413"/>
                  <a:pt x="2006083" y="842"/>
                  <a:pt x="2079328" y="19"/>
                </a:cubicBez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1048340491"/>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195_Custom Layout">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5617736" y="1073346"/>
            <a:ext cx="5624222" cy="4711308"/>
          </a:xfrm>
          <a:custGeom>
            <a:avLst/>
            <a:gdLst>
              <a:gd name="connsiteX0" fmla="*/ 5342257 w 5624222"/>
              <a:gd name="connsiteY0" fmla="*/ 1838357 h 4711308"/>
              <a:gd name="connsiteX1" fmla="*/ 5543120 w 5624222"/>
              <a:gd name="connsiteY1" fmla="*/ 1923887 h 4711308"/>
              <a:gd name="connsiteX2" fmla="*/ 5538634 w 5624222"/>
              <a:gd name="connsiteY2" fmla="*/ 2327963 h 4711308"/>
              <a:gd name="connsiteX3" fmla="*/ 3291421 w 5624222"/>
              <a:gd name="connsiteY3" fmla="*/ 4527037 h 4711308"/>
              <a:gd name="connsiteX4" fmla="*/ 2887676 w 5624222"/>
              <a:gd name="connsiteY4" fmla="*/ 4522547 h 4711308"/>
              <a:gd name="connsiteX5" fmla="*/ 2892461 w 5624222"/>
              <a:gd name="connsiteY5" fmla="*/ 4118471 h 4711308"/>
              <a:gd name="connsiteX6" fmla="*/ 5139376 w 5624222"/>
              <a:gd name="connsiteY6" fmla="*/ 1919397 h 4711308"/>
              <a:gd name="connsiteX7" fmla="*/ 5342257 w 5624222"/>
              <a:gd name="connsiteY7" fmla="*/ 1838357 h 4711308"/>
              <a:gd name="connsiteX8" fmla="*/ 4549830 w 5624222"/>
              <a:gd name="connsiteY8" fmla="*/ 1708044 h 4711308"/>
              <a:gd name="connsiteX9" fmla="*/ 4750904 w 5624222"/>
              <a:gd name="connsiteY9" fmla="*/ 1793607 h 4711308"/>
              <a:gd name="connsiteX10" fmla="*/ 4746416 w 5624222"/>
              <a:gd name="connsiteY10" fmla="*/ 2197315 h 4711308"/>
              <a:gd name="connsiteX11" fmla="*/ 2256624 w 5624222"/>
              <a:gd name="connsiteY11" fmla="*/ 4630325 h 4711308"/>
              <a:gd name="connsiteX12" fmla="*/ 1852680 w 5624222"/>
              <a:gd name="connsiteY12" fmla="*/ 4625839 h 4711308"/>
              <a:gd name="connsiteX13" fmla="*/ 1857168 w 5624222"/>
              <a:gd name="connsiteY13" fmla="*/ 4222132 h 4711308"/>
              <a:gd name="connsiteX14" fmla="*/ 4346960 w 5624222"/>
              <a:gd name="connsiteY14" fmla="*/ 1789122 h 4711308"/>
              <a:gd name="connsiteX15" fmla="*/ 4549830 w 5624222"/>
              <a:gd name="connsiteY15" fmla="*/ 1708044 h 4711308"/>
              <a:gd name="connsiteX16" fmla="*/ 1611345 w 5624222"/>
              <a:gd name="connsiteY16" fmla="*/ 997000 h 4711308"/>
              <a:gd name="connsiteX17" fmla="*/ 1812434 w 5624222"/>
              <a:gd name="connsiteY17" fmla="*/ 1082732 h 4711308"/>
              <a:gd name="connsiteX18" fmla="*/ 1807945 w 5624222"/>
              <a:gd name="connsiteY18" fmla="*/ 1486528 h 4711308"/>
              <a:gd name="connsiteX19" fmla="*/ 485010 w 5624222"/>
              <a:gd name="connsiteY19" fmla="*/ 2779275 h 4711308"/>
              <a:gd name="connsiteX20" fmla="*/ 81037 w 5624222"/>
              <a:gd name="connsiteY20" fmla="*/ 2774789 h 4711308"/>
              <a:gd name="connsiteX21" fmla="*/ 85526 w 5624222"/>
              <a:gd name="connsiteY21" fmla="*/ 2370992 h 4711308"/>
              <a:gd name="connsiteX22" fmla="*/ 1408461 w 5624222"/>
              <a:gd name="connsiteY22" fmla="*/ 1077946 h 4711308"/>
              <a:gd name="connsiteX23" fmla="*/ 1611345 w 5624222"/>
              <a:gd name="connsiteY23" fmla="*/ 997000 h 4711308"/>
              <a:gd name="connsiteX24" fmla="*/ 4438659 w 5624222"/>
              <a:gd name="connsiteY24" fmla="*/ 914457 h 4711308"/>
              <a:gd name="connsiteX25" fmla="*/ 4639763 w 5624222"/>
              <a:gd name="connsiteY25" fmla="*/ 1000208 h 4711308"/>
              <a:gd name="connsiteX26" fmla="*/ 4634974 w 5624222"/>
              <a:gd name="connsiteY26" fmla="*/ 1404098 h 4711308"/>
              <a:gd name="connsiteX27" fmla="*/ 1824901 w 5624222"/>
              <a:gd name="connsiteY27" fmla="*/ 4150850 h 4711308"/>
              <a:gd name="connsiteX28" fmla="*/ 1420897 w 5624222"/>
              <a:gd name="connsiteY28" fmla="*/ 4146362 h 4711308"/>
              <a:gd name="connsiteX29" fmla="*/ 1425385 w 5624222"/>
              <a:gd name="connsiteY29" fmla="*/ 3742472 h 4711308"/>
              <a:gd name="connsiteX30" fmla="*/ 4235758 w 5624222"/>
              <a:gd name="connsiteY30" fmla="*/ 995421 h 4711308"/>
              <a:gd name="connsiteX31" fmla="*/ 4438659 w 5624222"/>
              <a:gd name="connsiteY31" fmla="*/ 914457 h 4711308"/>
              <a:gd name="connsiteX32" fmla="*/ 3802313 w 5624222"/>
              <a:gd name="connsiteY32" fmla="*/ 641367 h 4711308"/>
              <a:gd name="connsiteX33" fmla="*/ 4003221 w 5624222"/>
              <a:gd name="connsiteY33" fmla="*/ 726850 h 4711308"/>
              <a:gd name="connsiteX34" fmla="*/ 3998734 w 5624222"/>
              <a:gd name="connsiteY34" fmla="*/ 1130707 h 4711308"/>
              <a:gd name="connsiteX35" fmla="*/ 1559572 w 5624222"/>
              <a:gd name="connsiteY35" fmla="*/ 3515859 h 4711308"/>
              <a:gd name="connsiteX36" fmla="*/ 1155737 w 5624222"/>
              <a:gd name="connsiteY36" fmla="*/ 3511371 h 4711308"/>
              <a:gd name="connsiteX37" fmla="*/ 1160225 w 5624222"/>
              <a:gd name="connsiteY37" fmla="*/ 3107514 h 4711308"/>
              <a:gd name="connsiteX38" fmla="*/ 3599386 w 5624222"/>
              <a:gd name="connsiteY38" fmla="*/ 722363 h 4711308"/>
              <a:gd name="connsiteX39" fmla="*/ 3802313 w 5624222"/>
              <a:gd name="connsiteY39" fmla="*/ 641367 h 4711308"/>
              <a:gd name="connsiteX40" fmla="*/ 3544895 w 5624222"/>
              <a:gd name="connsiteY40" fmla="*/ 19 h 4711308"/>
              <a:gd name="connsiteX41" fmla="*/ 3746000 w 5624222"/>
              <a:gd name="connsiteY41" fmla="*/ 85509 h 4711308"/>
              <a:gd name="connsiteX42" fmla="*/ 3741511 w 5624222"/>
              <a:gd name="connsiteY42" fmla="*/ 489399 h 4711308"/>
              <a:gd name="connsiteX43" fmla="*/ 931137 w 5624222"/>
              <a:gd name="connsiteY43" fmla="*/ 3236450 h 4711308"/>
              <a:gd name="connsiteX44" fmla="*/ 527432 w 5624222"/>
              <a:gd name="connsiteY44" fmla="*/ 3231962 h 4711308"/>
              <a:gd name="connsiteX45" fmla="*/ 531921 w 5624222"/>
              <a:gd name="connsiteY45" fmla="*/ 2828072 h 4711308"/>
              <a:gd name="connsiteX46" fmla="*/ 3341996 w 5624222"/>
              <a:gd name="connsiteY46" fmla="*/ 81021 h 4711308"/>
              <a:gd name="connsiteX47" fmla="*/ 3544895 w 5624222"/>
              <a:gd name="connsiteY47" fmla="*/ 19 h 4711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5624222" h="4711308">
                <a:moveTo>
                  <a:pt x="5342257" y="1838357"/>
                </a:moveTo>
                <a:cubicBezTo>
                  <a:pt x="5415417" y="1839180"/>
                  <a:pt x="5488241" y="1867765"/>
                  <a:pt x="5543120" y="1923887"/>
                </a:cubicBezTo>
                <a:cubicBezTo>
                  <a:pt x="5652879" y="2036130"/>
                  <a:pt x="5651084" y="2218114"/>
                  <a:pt x="5538634" y="2327963"/>
                </a:cubicBezTo>
                <a:lnTo>
                  <a:pt x="3291421" y="4527037"/>
                </a:lnTo>
                <a:cubicBezTo>
                  <a:pt x="3179269" y="4636886"/>
                  <a:pt x="2997435" y="4634791"/>
                  <a:pt x="2887676" y="4522547"/>
                </a:cubicBezTo>
                <a:cubicBezTo>
                  <a:pt x="2777917" y="4410005"/>
                  <a:pt x="2780011" y="4228320"/>
                  <a:pt x="2892461" y="4118471"/>
                </a:cubicBezTo>
                <a:lnTo>
                  <a:pt x="5139376" y="1919397"/>
                </a:lnTo>
                <a:cubicBezTo>
                  <a:pt x="5195601" y="1864473"/>
                  <a:pt x="5269097" y="1837534"/>
                  <a:pt x="5342257" y="1838357"/>
                </a:cubicBezTo>
                <a:close/>
                <a:moveTo>
                  <a:pt x="4549830" y="1708044"/>
                </a:moveTo>
                <a:cubicBezTo>
                  <a:pt x="4623063" y="1708829"/>
                  <a:pt x="4695998" y="1737387"/>
                  <a:pt x="4750904" y="1793607"/>
                </a:cubicBezTo>
                <a:cubicBezTo>
                  <a:pt x="4860717" y="1905748"/>
                  <a:pt x="4858622" y="2087566"/>
                  <a:pt x="4746416" y="2197315"/>
                </a:cubicBezTo>
                <a:lnTo>
                  <a:pt x="2256624" y="4630325"/>
                </a:lnTo>
                <a:cubicBezTo>
                  <a:pt x="2144118" y="4740073"/>
                  <a:pt x="1962493" y="4737980"/>
                  <a:pt x="1852680" y="4625839"/>
                </a:cubicBezTo>
                <a:cubicBezTo>
                  <a:pt x="1742867" y="4513698"/>
                  <a:pt x="1744663" y="4331880"/>
                  <a:pt x="1857168" y="4222132"/>
                </a:cubicBezTo>
                <a:lnTo>
                  <a:pt x="4346960" y="1789122"/>
                </a:lnTo>
                <a:cubicBezTo>
                  <a:pt x="4403064" y="1734247"/>
                  <a:pt x="4476596" y="1707259"/>
                  <a:pt x="4549830" y="1708044"/>
                </a:cubicBezTo>
                <a:close/>
                <a:moveTo>
                  <a:pt x="1611345" y="997000"/>
                </a:moveTo>
                <a:cubicBezTo>
                  <a:pt x="1684584" y="997860"/>
                  <a:pt x="1757524" y="1026499"/>
                  <a:pt x="1812434" y="1082732"/>
                </a:cubicBezTo>
                <a:cubicBezTo>
                  <a:pt x="1922254" y="1194897"/>
                  <a:pt x="1920160" y="1376456"/>
                  <a:pt x="1807945" y="1486528"/>
                </a:cubicBezTo>
                <a:lnTo>
                  <a:pt x="485010" y="2779275"/>
                </a:lnTo>
                <a:cubicBezTo>
                  <a:pt x="372496" y="2889048"/>
                  <a:pt x="190858" y="2887254"/>
                  <a:pt x="81037" y="2774789"/>
                </a:cubicBezTo>
                <a:cubicBezTo>
                  <a:pt x="-28783" y="2662623"/>
                  <a:pt x="-26689" y="2480765"/>
                  <a:pt x="85526" y="2370992"/>
                </a:cubicBezTo>
                <a:lnTo>
                  <a:pt x="1408461" y="1077946"/>
                </a:lnTo>
                <a:cubicBezTo>
                  <a:pt x="1464569" y="1023060"/>
                  <a:pt x="1538107" y="996140"/>
                  <a:pt x="1611345" y="997000"/>
                </a:cubicBezTo>
                <a:close/>
                <a:moveTo>
                  <a:pt x="4438659" y="914457"/>
                </a:moveTo>
                <a:cubicBezTo>
                  <a:pt x="4511903" y="915317"/>
                  <a:pt x="4584848" y="943963"/>
                  <a:pt x="4639763" y="1000208"/>
                </a:cubicBezTo>
                <a:cubicBezTo>
                  <a:pt x="4749592" y="1112400"/>
                  <a:pt x="4747497" y="1294001"/>
                  <a:pt x="4634974" y="1404098"/>
                </a:cubicBezTo>
                <a:lnTo>
                  <a:pt x="1824901" y="4150850"/>
                </a:lnTo>
                <a:cubicBezTo>
                  <a:pt x="1712677" y="4260648"/>
                  <a:pt x="1530726" y="4258853"/>
                  <a:pt x="1420897" y="4146362"/>
                </a:cubicBezTo>
                <a:cubicBezTo>
                  <a:pt x="1311067" y="4034171"/>
                  <a:pt x="1313162" y="3852270"/>
                  <a:pt x="1425385" y="3742472"/>
                </a:cubicBezTo>
                <a:lnTo>
                  <a:pt x="4235758" y="995421"/>
                </a:lnTo>
                <a:cubicBezTo>
                  <a:pt x="4291870" y="940522"/>
                  <a:pt x="4365414" y="913596"/>
                  <a:pt x="4438659" y="914457"/>
                </a:cubicBezTo>
                <a:close/>
                <a:moveTo>
                  <a:pt x="3802313" y="641367"/>
                </a:moveTo>
                <a:cubicBezTo>
                  <a:pt x="3875490" y="642190"/>
                  <a:pt x="3948330" y="670759"/>
                  <a:pt x="4003221" y="726850"/>
                </a:cubicBezTo>
                <a:cubicBezTo>
                  <a:pt x="4113004" y="839033"/>
                  <a:pt x="4110910" y="1020918"/>
                  <a:pt x="3998734" y="1130707"/>
                </a:cubicBezTo>
                <a:lnTo>
                  <a:pt x="1559572" y="3515859"/>
                </a:lnTo>
                <a:cubicBezTo>
                  <a:pt x="1447396" y="3625648"/>
                  <a:pt x="1265521" y="3623554"/>
                  <a:pt x="1155737" y="3511371"/>
                </a:cubicBezTo>
                <a:cubicBezTo>
                  <a:pt x="1045954" y="3398890"/>
                  <a:pt x="1048048" y="3217303"/>
                  <a:pt x="1160225" y="3107514"/>
                </a:cubicBezTo>
                <a:lnTo>
                  <a:pt x="3599386" y="722363"/>
                </a:lnTo>
                <a:cubicBezTo>
                  <a:pt x="3655624" y="667468"/>
                  <a:pt x="3729137" y="640544"/>
                  <a:pt x="3802313" y="641367"/>
                </a:cubicBezTo>
                <a:close/>
                <a:moveTo>
                  <a:pt x="3544895" y="19"/>
                </a:moveTo>
                <a:cubicBezTo>
                  <a:pt x="3618140" y="842"/>
                  <a:pt x="3691085" y="29413"/>
                  <a:pt x="3746000" y="85509"/>
                </a:cubicBezTo>
                <a:cubicBezTo>
                  <a:pt x="3855829" y="197701"/>
                  <a:pt x="3853734" y="379601"/>
                  <a:pt x="3741511" y="489399"/>
                </a:cubicBezTo>
                <a:lnTo>
                  <a:pt x="931137" y="3236450"/>
                </a:lnTo>
                <a:cubicBezTo>
                  <a:pt x="818914" y="3346248"/>
                  <a:pt x="637262" y="3344154"/>
                  <a:pt x="527432" y="3231962"/>
                </a:cubicBezTo>
                <a:cubicBezTo>
                  <a:pt x="417304" y="3119471"/>
                  <a:pt x="419399" y="2937870"/>
                  <a:pt x="531921" y="2828072"/>
                </a:cubicBezTo>
                <a:lnTo>
                  <a:pt x="3341996" y="81021"/>
                </a:lnTo>
                <a:cubicBezTo>
                  <a:pt x="3398107" y="26122"/>
                  <a:pt x="3471651" y="-804"/>
                  <a:pt x="3544895" y="19"/>
                </a:cubicBez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2696295511"/>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200_Custom Layout">
    <p:spTree>
      <p:nvGrpSpPr>
        <p:cNvPr id="1" name=""/>
        <p:cNvGrpSpPr/>
        <p:nvPr/>
      </p:nvGrpSpPr>
      <p:grpSpPr>
        <a:xfrm>
          <a:off x="0" y="0"/>
          <a:ext cx="0" cy="0"/>
          <a:chOff x="0" y="0"/>
          <a:chExt cx="0" cy="0"/>
        </a:xfrm>
      </p:grpSpPr>
      <p:sp>
        <p:nvSpPr>
          <p:cNvPr id="17" name="Picture Placeholder 16"/>
          <p:cNvSpPr>
            <a:spLocks noGrp="1"/>
          </p:cNvSpPr>
          <p:nvPr>
            <p:ph type="pic" sz="quarter" idx="10"/>
          </p:nvPr>
        </p:nvSpPr>
        <p:spPr>
          <a:xfrm>
            <a:off x="912814" y="-435835"/>
            <a:ext cx="4603567" cy="5645151"/>
          </a:xfrm>
          <a:custGeom>
            <a:avLst/>
            <a:gdLst>
              <a:gd name="connsiteX0" fmla="*/ 4232608 w 4603567"/>
              <a:gd name="connsiteY0" fmla="*/ 0 h 5645151"/>
              <a:gd name="connsiteX1" fmla="*/ 4603567 w 4603567"/>
              <a:gd name="connsiteY1" fmla="*/ 352367 h 5645151"/>
              <a:gd name="connsiteX2" fmla="*/ 4603567 w 4603567"/>
              <a:gd name="connsiteY2" fmla="*/ 5292784 h 5645151"/>
              <a:gd name="connsiteX3" fmla="*/ 4232608 w 4603567"/>
              <a:gd name="connsiteY3" fmla="*/ 5645151 h 5645151"/>
              <a:gd name="connsiteX4" fmla="*/ 3861649 w 4603567"/>
              <a:gd name="connsiteY4" fmla="*/ 5292784 h 5645151"/>
              <a:gd name="connsiteX5" fmla="*/ 3861649 w 4603567"/>
              <a:gd name="connsiteY5" fmla="*/ 352367 h 5645151"/>
              <a:gd name="connsiteX6" fmla="*/ 4232608 w 4603567"/>
              <a:gd name="connsiteY6" fmla="*/ 0 h 5645151"/>
              <a:gd name="connsiteX7" fmla="*/ 3459778 w 4603567"/>
              <a:gd name="connsiteY7" fmla="*/ 0 h 5645151"/>
              <a:gd name="connsiteX8" fmla="*/ 3829901 w 4603567"/>
              <a:gd name="connsiteY8" fmla="*/ 352429 h 5645151"/>
              <a:gd name="connsiteX9" fmla="*/ 3829901 w 4603567"/>
              <a:gd name="connsiteY9" fmla="*/ 4151310 h 5645151"/>
              <a:gd name="connsiteX10" fmla="*/ 3459778 w 4603567"/>
              <a:gd name="connsiteY10" fmla="*/ 4503738 h 5645151"/>
              <a:gd name="connsiteX11" fmla="*/ 3089654 w 4603567"/>
              <a:gd name="connsiteY11" fmla="*/ 4151310 h 5645151"/>
              <a:gd name="connsiteX12" fmla="*/ 3089654 w 4603567"/>
              <a:gd name="connsiteY12" fmla="*/ 352429 h 5645151"/>
              <a:gd name="connsiteX13" fmla="*/ 3459778 w 4603567"/>
              <a:gd name="connsiteY13" fmla="*/ 0 h 5645151"/>
              <a:gd name="connsiteX14" fmla="*/ 2687782 w 4603567"/>
              <a:gd name="connsiteY14" fmla="*/ 0 h 5645151"/>
              <a:gd name="connsiteX15" fmla="*/ 3057905 w 4603567"/>
              <a:gd name="connsiteY15" fmla="*/ 352375 h 5645151"/>
              <a:gd name="connsiteX16" fmla="*/ 3057905 w 4603567"/>
              <a:gd name="connsiteY16" fmla="*/ 4651426 h 5645151"/>
              <a:gd name="connsiteX17" fmla="*/ 2687782 w 4603567"/>
              <a:gd name="connsiteY17" fmla="*/ 5003801 h 5645151"/>
              <a:gd name="connsiteX18" fmla="*/ 2317658 w 4603567"/>
              <a:gd name="connsiteY18" fmla="*/ 4651426 h 5645151"/>
              <a:gd name="connsiteX19" fmla="*/ 2317658 w 4603567"/>
              <a:gd name="connsiteY19" fmla="*/ 352375 h 5645151"/>
              <a:gd name="connsiteX20" fmla="*/ 2687782 w 4603567"/>
              <a:gd name="connsiteY20" fmla="*/ 0 h 5645151"/>
              <a:gd name="connsiteX21" fmla="*/ 1914950 w 4603567"/>
              <a:gd name="connsiteY21" fmla="*/ 0 h 5645151"/>
              <a:gd name="connsiteX22" fmla="*/ 2285909 w 4603567"/>
              <a:gd name="connsiteY22" fmla="*/ 352368 h 5645151"/>
              <a:gd name="connsiteX23" fmla="*/ 2285909 w 4603567"/>
              <a:gd name="connsiteY23" fmla="*/ 5292784 h 5645151"/>
              <a:gd name="connsiteX24" fmla="*/ 1914950 w 4603567"/>
              <a:gd name="connsiteY24" fmla="*/ 5645151 h 5645151"/>
              <a:gd name="connsiteX25" fmla="*/ 1543991 w 4603567"/>
              <a:gd name="connsiteY25" fmla="*/ 5292784 h 5645151"/>
              <a:gd name="connsiteX26" fmla="*/ 1543991 w 4603567"/>
              <a:gd name="connsiteY26" fmla="*/ 352368 h 5645151"/>
              <a:gd name="connsiteX27" fmla="*/ 1914950 w 4603567"/>
              <a:gd name="connsiteY27" fmla="*/ 0 h 5645151"/>
              <a:gd name="connsiteX28" fmla="*/ 1142955 w 4603567"/>
              <a:gd name="connsiteY28" fmla="*/ 0 h 5645151"/>
              <a:gd name="connsiteX29" fmla="*/ 1513914 w 4603567"/>
              <a:gd name="connsiteY29" fmla="*/ 352361 h 5645151"/>
              <a:gd name="connsiteX30" fmla="*/ 1513914 w 4603567"/>
              <a:gd name="connsiteY30" fmla="*/ 4215241 h 5645151"/>
              <a:gd name="connsiteX31" fmla="*/ 1142955 w 4603567"/>
              <a:gd name="connsiteY31" fmla="*/ 4567238 h 5645151"/>
              <a:gd name="connsiteX32" fmla="*/ 771996 w 4603567"/>
              <a:gd name="connsiteY32" fmla="*/ 4215241 h 5645151"/>
              <a:gd name="connsiteX33" fmla="*/ 771996 w 4603567"/>
              <a:gd name="connsiteY33" fmla="*/ 352361 h 5645151"/>
              <a:gd name="connsiteX34" fmla="*/ 1142955 w 4603567"/>
              <a:gd name="connsiteY34" fmla="*/ 0 h 5645151"/>
              <a:gd name="connsiteX35" fmla="*/ 370959 w 4603567"/>
              <a:gd name="connsiteY35" fmla="*/ 0 h 5645151"/>
              <a:gd name="connsiteX36" fmla="*/ 741918 w 4603567"/>
              <a:gd name="connsiteY36" fmla="*/ 352368 h 5645151"/>
              <a:gd name="connsiteX37" fmla="*/ 741918 w 4603567"/>
              <a:gd name="connsiteY37" fmla="*/ 5292784 h 5645151"/>
              <a:gd name="connsiteX38" fmla="*/ 370959 w 4603567"/>
              <a:gd name="connsiteY38" fmla="*/ 5645151 h 5645151"/>
              <a:gd name="connsiteX39" fmla="*/ 0 w 4603567"/>
              <a:gd name="connsiteY39" fmla="*/ 5292784 h 5645151"/>
              <a:gd name="connsiteX40" fmla="*/ 0 w 4603567"/>
              <a:gd name="connsiteY40" fmla="*/ 352368 h 5645151"/>
              <a:gd name="connsiteX41" fmla="*/ 370959 w 4603567"/>
              <a:gd name="connsiteY41" fmla="*/ 0 h 5645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03567" h="5645151">
                <a:moveTo>
                  <a:pt x="4232608" y="0"/>
                </a:moveTo>
                <a:cubicBezTo>
                  <a:pt x="4436655" y="0"/>
                  <a:pt x="4603567" y="158547"/>
                  <a:pt x="4603567" y="352367"/>
                </a:cubicBezTo>
                <a:lnTo>
                  <a:pt x="4603567" y="5292784"/>
                </a:lnTo>
                <a:cubicBezTo>
                  <a:pt x="4603567" y="5486604"/>
                  <a:pt x="4436655" y="5645151"/>
                  <a:pt x="4232608" y="5645151"/>
                </a:cubicBezTo>
                <a:cubicBezTo>
                  <a:pt x="4028562" y="5645151"/>
                  <a:pt x="3861649" y="5486604"/>
                  <a:pt x="3861649" y="5292784"/>
                </a:cubicBezTo>
                <a:lnTo>
                  <a:pt x="3861649" y="352367"/>
                </a:lnTo>
                <a:cubicBezTo>
                  <a:pt x="3861649" y="158547"/>
                  <a:pt x="4028562" y="0"/>
                  <a:pt x="4232608" y="0"/>
                </a:cubicBezTo>
                <a:close/>
                <a:moveTo>
                  <a:pt x="3459778" y="0"/>
                </a:moveTo>
                <a:cubicBezTo>
                  <a:pt x="3663365" y="0"/>
                  <a:pt x="3829901" y="158575"/>
                  <a:pt x="3829901" y="352429"/>
                </a:cubicBezTo>
                <a:lnTo>
                  <a:pt x="3829901" y="4151310"/>
                </a:lnTo>
                <a:cubicBezTo>
                  <a:pt x="3829901" y="4345164"/>
                  <a:pt x="3663365" y="4503738"/>
                  <a:pt x="3459778" y="4503738"/>
                </a:cubicBezTo>
                <a:cubicBezTo>
                  <a:pt x="3256191" y="4503738"/>
                  <a:pt x="3089654" y="4345164"/>
                  <a:pt x="3089654" y="4151310"/>
                </a:cubicBezTo>
                <a:lnTo>
                  <a:pt x="3089654" y="352429"/>
                </a:lnTo>
                <a:cubicBezTo>
                  <a:pt x="3089654" y="158575"/>
                  <a:pt x="3256191" y="0"/>
                  <a:pt x="3459778" y="0"/>
                </a:cubicBezTo>
                <a:close/>
                <a:moveTo>
                  <a:pt x="2687782" y="0"/>
                </a:moveTo>
                <a:cubicBezTo>
                  <a:pt x="2891369" y="0"/>
                  <a:pt x="3057905" y="158551"/>
                  <a:pt x="3057905" y="352375"/>
                </a:cubicBezTo>
                <a:lnTo>
                  <a:pt x="3057905" y="4651426"/>
                </a:lnTo>
                <a:cubicBezTo>
                  <a:pt x="3057905" y="4845251"/>
                  <a:pt x="2891369" y="5003801"/>
                  <a:pt x="2687782" y="5003801"/>
                </a:cubicBezTo>
                <a:cubicBezTo>
                  <a:pt x="2484195" y="5003801"/>
                  <a:pt x="2317658" y="4845251"/>
                  <a:pt x="2317658" y="4651426"/>
                </a:cubicBezTo>
                <a:lnTo>
                  <a:pt x="2317658" y="352375"/>
                </a:lnTo>
                <a:cubicBezTo>
                  <a:pt x="2317658" y="158551"/>
                  <a:pt x="2484195" y="0"/>
                  <a:pt x="2687782" y="0"/>
                </a:cubicBezTo>
                <a:close/>
                <a:moveTo>
                  <a:pt x="1914950" y="0"/>
                </a:moveTo>
                <a:cubicBezTo>
                  <a:pt x="2118997" y="0"/>
                  <a:pt x="2285909" y="158548"/>
                  <a:pt x="2285909" y="352368"/>
                </a:cubicBezTo>
                <a:lnTo>
                  <a:pt x="2285909" y="5292784"/>
                </a:lnTo>
                <a:cubicBezTo>
                  <a:pt x="2285909" y="5486604"/>
                  <a:pt x="2118997" y="5645151"/>
                  <a:pt x="1914950" y="5645151"/>
                </a:cubicBezTo>
                <a:cubicBezTo>
                  <a:pt x="1710904" y="5645151"/>
                  <a:pt x="1543991" y="5486604"/>
                  <a:pt x="1543991" y="5292784"/>
                </a:cubicBezTo>
                <a:lnTo>
                  <a:pt x="1543991" y="352368"/>
                </a:lnTo>
                <a:cubicBezTo>
                  <a:pt x="1543991" y="158548"/>
                  <a:pt x="1710904" y="0"/>
                  <a:pt x="1914950" y="0"/>
                </a:cubicBezTo>
                <a:close/>
                <a:moveTo>
                  <a:pt x="1142955" y="0"/>
                </a:moveTo>
                <a:cubicBezTo>
                  <a:pt x="1347002" y="0"/>
                  <a:pt x="1513914" y="158545"/>
                  <a:pt x="1513914" y="352361"/>
                </a:cubicBezTo>
                <a:lnTo>
                  <a:pt x="1513914" y="4215241"/>
                </a:lnTo>
                <a:cubicBezTo>
                  <a:pt x="1513914" y="4408694"/>
                  <a:pt x="1347002" y="4567238"/>
                  <a:pt x="1142955" y="4567238"/>
                </a:cubicBezTo>
                <a:cubicBezTo>
                  <a:pt x="938909" y="4567238"/>
                  <a:pt x="771996" y="4408694"/>
                  <a:pt x="771996" y="4215241"/>
                </a:cubicBezTo>
                <a:lnTo>
                  <a:pt x="771996" y="352361"/>
                </a:lnTo>
                <a:cubicBezTo>
                  <a:pt x="771996" y="158545"/>
                  <a:pt x="938909" y="0"/>
                  <a:pt x="1142955" y="0"/>
                </a:cubicBezTo>
                <a:close/>
                <a:moveTo>
                  <a:pt x="370959" y="0"/>
                </a:moveTo>
                <a:cubicBezTo>
                  <a:pt x="575006" y="0"/>
                  <a:pt x="741918" y="158548"/>
                  <a:pt x="741918" y="352368"/>
                </a:cubicBezTo>
                <a:lnTo>
                  <a:pt x="741918" y="5292784"/>
                </a:lnTo>
                <a:cubicBezTo>
                  <a:pt x="741918" y="5486604"/>
                  <a:pt x="575006" y="5645151"/>
                  <a:pt x="370959" y="5645151"/>
                </a:cubicBezTo>
                <a:cubicBezTo>
                  <a:pt x="166912" y="5645151"/>
                  <a:pt x="0" y="5486604"/>
                  <a:pt x="0" y="5292784"/>
                </a:cubicBezTo>
                <a:lnTo>
                  <a:pt x="0" y="352368"/>
                </a:lnTo>
                <a:cubicBezTo>
                  <a:pt x="0" y="158548"/>
                  <a:pt x="166912" y="0"/>
                  <a:pt x="370959" y="0"/>
                </a:cubicBez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420140605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37_Custom Layout">
    <p:spTree>
      <p:nvGrpSpPr>
        <p:cNvPr id="1" name=""/>
        <p:cNvGrpSpPr/>
        <p:nvPr/>
      </p:nvGrpSpPr>
      <p:grpSpPr>
        <a:xfrm>
          <a:off x="0" y="0"/>
          <a:ext cx="0" cy="0"/>
          <a:chOff x="0" y="0"/>
          <a:chExt cx="0" cy="0"/>
        </a:xfrm>
      </p:grpSpPr>
      <p:sp>
        <p:nvSpPr>
          <p:cNvPr id="13" name="Picture Placeholder 12"/>
          <p:cNvSpPr>
            <a:spLocks noGrp="1"/>
          </p:cNvSpPr>
          <p:nvPr>
            <p:ph type="pic" sz="quarter" idx="10"/>
          </p:nvPr>
        </p:nvSpPr>
        <p:spPr>
          <a:xfrm>
            <a:off x="2" y="2"/>
            <a:ext cx="6789505" cy="6772595"/>
          </a:xfrm>
          <a:custGeom>
            <a:avLst/>
            <a:gdLst>
              <a:gd name="connsiteX0" fmla="*/ 0 w 6789505"/>
              <a:gd name="connsiteY0" fmla="*/ 0 h 6772595"/>
              <a:gd name="connsiteX1" fmla="*/ 6789505 w 6789505"/>
              <a:gd name="connsiteY1" fmla="*/ 0 h 6772595"/>
              <a:gd name="connsiteX2" fmla="*/ 6789505 w 6789505"/>
              <a:gd name="connsiteY2" fmla="*/ 6772595 h 6772595"/>
            </a:gdLst>
            <a:ahLst/>
            <a:cxnLst>
              <a:cxn ang="0">
                <a:pos x="connsiteX0" y="connsiteY0"/>
              </a:cxn>
              <a:cxn ang="0">
                <a:pos x="connsiteX1" y="connsiteY1"/>
              </a:cxn>
              <a:cxn ang="0">
                <a:pos x="connsiteX2" y="connsiteY2"/>
              </a:cxn>
            </a:cxnLst>
            <a:rect l="l" t="t" r="r" b="b"/>
            <a:pathLst>
              <a:path w="6789505" h="6772595">
                <a:moveTo>
                  <a:pt x="0" y="0"/>
                </a:moveTo>
                <a:lnTo>
                  <a:pt x="6789505" y="0"/>
                </a:lnTo>
                <a:lnTo>
                  <a:pt x="6789505" y="6772595"/>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15" name="Picture Placeholder 14"/>
          <p:cNvSpPr>
            <a:spLocks noGrp="1"/>
          </p:cNvSpPr>
          <p:nvPr>
            <p:ph type="pic" sz="quarter" idx="11"/>
          </p:nvPr>
        </p:nvSpPr>
        <p:spPr>
          <a:xfrm>
            <a:off x="2" y="85407"/>
            <a:ext cx="6789505" cy="6772595"/>
          </a:xfrm>
          <a:custGeom>
            <a:avLst/>
            <a:gdLst>
              <a:gd name="connsiteX0" fmla="*/ 0 w 6789505"/>
              <a:gd name="connsiteY0" fmla="*/ 0 h 6772595"/>
              <a:gd name="connsiteX1" fmla="*/ 6789505 w 6789505"/>
              <a:gd name="connsiteY1" fmla="*/ 6772595 h 6772595"/>
              <a:gd name="connsiteX2" fmla="*/ 0 w 6789505"/>
              <a:gd name="connsiteY2" fmla="*/ 6772595 h 6772595"/>
            </a:gdLst>
            <a:ahLst/>
            <a:cxnLst>
              <a:cxn ang="0">
                <a:pos x="connsiteX0" y="connsiteY0"/>
              </a:cxn>
              <a:cxn ang="0">
                <a:pos x="connsiteX1" y="connsiteY1"/>
              </a:cxn>
              <a:cxn ang="0">
                <a:pos x="connsiteX2" y="connsiteY2"/>
              </a:cxn>
            </a:cxnLst>
            <a:rect l="l" t="t" r="r" b="b"/>
            <a:pathLst>
              <a:path w="6789505" h="6772595">
                <a:moveTo>
                  <a:pt x="0" y="0"/>
                </a:moveTo>
                <a:lnTo>
                  <a:pt x="6789505" y="6772595"/>
                </a:lnTo>
                <a:lnTo>
                  <a:pt x="0" y="6772595"/>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77441158"/>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201_Custom Layout">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6474165" y="-435835"/>
            <a:ext cx="4603567" cy="5645151"/>
          </a:xfrm>
          <a:custGeom>
            <a:avLst/>
            <a:gdLst>
              <a:gd name="connsiteX0" fmla="*/ 4232608 w 4603567"/>
              <a:gd name="connsiteY0" fmla="*/ 0 h 5645151"/>
              <a:gd name="connsiteX1" fmla="*/ 4603567 w 4603567"/>
              <a:gd name="connsiteY1" fmla="*/ 352368 h 5645151"/>
              <a:gd name="connsiteX2" fmla="*/ 4603567 w 4603567"/>
              <a:gd name="connsiteY2" fmla="*/ 5292784 h 5645151"/>
              <a:gd name="connsiteX3" fmla="*/ 4232608 w 4603567"/>
              <a:gd name="connsiteY3" fmla="*/ 5645151 h 5645151"/>
              <a:gd name="connsiteX4" fmla="*/ 3861649 w 4603567"/>
              <a:gd name="connsiteY4" fmla="*/ 5292784 h 5645151"/>
              <a:gd name="connsiteX5" fmla="*/ 3861649 w 4603567"/>
              <a:gd name="connsiteY5" fmla="*/ 352368 h 5645151"/>
              <a:gd name="connsiteX6" fmla="*/ 4232608 w 4603567"/>
              <a:gd name="connsiteY6" fmla="*/ 0 h 5645151"/>
              <a:gd name="connsiteX7" fmla="*/ 3460612 w 4603567"/>
              <a:gd name="connsiteY7" fmla="*/ 0 h 5645151"/>
              <a:gd name="connsiteX8" fmla="*/ 3831571 w 4603567"/>
              <a:gd name="connsiteY8" fmla="*/ 352361 h 5645151"/>
              <a:gd name="connsiteX9" fmla="*/ 3831571 w 4603567"/>
              <a:gd name="connsiteY9" fmla="*/ 4215241 h 5645151"/>
              <a:gd name="connsiteX10" fmla="*/ 3460612 w 4603567"/>
              <a:gd name="connsiteY10" fmla="*/ 4567238 h 5645151"/>
              <a:gd name="connsiteX11" fmla="*/ 3089653 w 4603567"/>
              <a:gd name="connsiteY11" fmla="*/ 4215241 h 5645151"/>
              <a:gd name="connsiteX12" fmla="*/ 3089653 w 4603567"/>
              <a:gd name="connsiteY12" fmla="*/ 352361 h 5645151"/>
              <a:gd name="connsiteX13" fmla="*/ 3460612 w 4603567"/>
              <a:gd name="connsiteY13" fmla="*/ 0 h 5645151"/>
              <a:gd name="connsiteX14" fmla="*/ 2688617 w 4603567"/>
              <a:gd name="connsiteY14" fmla="*/ 0 h 5645151"/>
              <a:gd name="connsiteX15" fmla="*/ 3059576 w 4603567"/>
              <a:gd name="connsiteY15" fmla="*/ 352368 h 5645151"/>
              <a:gd name="connsiteX16" fmla="*/ 3059576 w 4603567"/>
              <a:gd name="connsiteY16" fmla="*/ 5292784 h 5645151"/>
              <a:gd name="connsiteX17" fmla="*/ 2688617 w 4603567"/>
              <a:gd name="connsiteY17" fmla="*/ 5645151 h 5645151"/>
              <a:gd name="connsiteX18" fmla="*/ 2317658 w 4603567"/>
              <a:gd name="connsiteY18" fmla="*/ 5292784 h 5645151"/>
              <a:gd name="connsiteX19" fmla="*/ 2317658 w 4603567"/>
              <a:gd name="connsiteY19" fmla="*/ 352368 h 5645151"/>
              <a:gd name="connsiteX20" fmla="*/ 2688617 w 4603567"/>
              <a:gd name="connsiteY20" fmla="*/ 0 h 5645151"/>
              <a:gd name="connsiteX21" fmla="*/ 1915785 w 4603567"/>
              <a:gd name="connsiteY21" fmla="*/ 0 h 5645151"/>
              <a:gd name="connsiteX22" fmla="*/ 2285909 w 4603567"/>
              <a:gd name="connsiteY22" fmla="*/ 352375 h 5645151"/>
              <a:gd name="connsiteX23" fmla="*/ 2285909 w 4603567"/>
              <a:gd name="connsiteY23" fmla="*/ 4651426 h 5645151"/>
              <a:gd name="connsiteX24" fmla="*/ 1915785 w 4603567"/>
              <a:gd name="connsiteY24" fmla="*/ 5003801 h 5645151"/>
              <a:gd name="connsiteX25" fmla="*/ 1545662 w 4603567"/>
              <a:gd name="connsiteY25" fmla="*/ 4651426 h 5645151"/>
              <a:gd name="connsiteX26" fmla="*/ 1545662 w 4603567"/>
              <a:gd name="connsiteY26" fmla="*/ 352375 h 5645151"/>
              <a:gd name="connsiteX27" fmla="*/ 1915785 w 4603567"/>
              <a:gd name="connsiteY27" fmla="*/ 0 h 5645151"/>
              <a:gd name="connsiteX28" fmla="*/ 1143789 w 4603567"/>
              <a:gd name="connsiteY28" fmla="*/ 0 h 5645151"/>
              <a:gd name="connsiteX29" fmla="*/ 1513913 w 4603567"/>
              <a:gd name="connsiteY29" fmla="*/ 352429 h 5645151"/>
              <a:gd name="connsiteX30" fmla="*/ 1513913 w 4603567"/>
              <a:gd name="connsiteY30" fmla="*/ 4151310 h 5645151"/>
              <a:gd name="connsiteX31" fmla="*/ 1143789 w 4603567"/>
              <a:gd name="connsiteY31" fmla="*/ 4503738 h 5645151"/>
              <a:gd name="connsiteX32" fmla="*/ 773666 w 4603567"/>
              <a:gd name="connsiteY32" fmla="*/ 4151310 h 5645151"/>
              <a:gd name="connsiteX33" fmla="*/ 773666 w 4603567"/>
              <a:gd name="connsiteY33" fmla="*/ 352429 h 5645151"/>
              <a:gd name="connsiteX34" fmla="*/ 1143789 w 4603567"/>
              <a:gd name="connsiteY34" fmla="*/ 0 h 5645151"/>
              <a:gd name="connsiteX35" fmla="*/ 370959 w 4603567"/>
              <a:gd name="connsiteY35" fmla="*/ 0 h 5645151"/>
              <a:gd name="connsiteX36" fmla="*/ 741918 w 4603567"/>
              <a:gd name="connsiteY36" fmla="*/ 352367 h 5645151"/>
              <a:gd name="connsiteX37" fmla="*/ 741918 w 4603567"/>
              <a:gd name="connsiteY37" fmla="*/ 5292784 h 5645151"/>
              <a:gd name="connsiteX38" fmla="*/ 370959 w 4603567"/>
              <a:gd name="connsiteY38" fmla="*/ 5645151 h 5645151"/>
              <a:gd name="connsiteX39" fmla="*/ 0 w 4603567"/>
              <a:gd name="connsiteY39" fmla="*/ 5292784 h 5645151"/>
              <a:gd name="connsiteX40" fmla="*/ 0 w 4603567"/>
              <a:gd name="connsiteY40" fmla="*/ 352367 h 5645151"/>
              <a:gd name="connsiteX41" fmla="*/ 370959 w 4603567"/>
              <a:gd name="connsiteY41" fmla="*/ 0 h 5645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03567" h="5645151">
                <a:moveTo>
                  <a:pt x="4232608" y="0"/>
                </a:moveTo>
                <a:cubicBezTo>
                  <a:pt x="4436655" y="0"/>
                  <a:pt x="4603567" y="158548"/>
                  <a:pt x="4603567" y="352368"/>
                </a:cubicBezTo>
                <a:lnTo>
                  <a:pt x="4603567" y="5292784"/>
                </a:lnTo>
                <a:cubicBezTo>
                  <a:pt x="4603567" y="5486604"/>
                  <a:pt x="4436655" y="5645151"/>
                  <a:pt x="4232608" y="5645151"/>
                </a:cubicBezTo>
                <a:cubicBezTo>
                  <a:pt x="4028561" y="5645151"/>
                  <a:pt x="3861649" y="5486604"/>
                  <a:pt x="3861649" y="5292784"/>
                </a:cubicBezTo>
                <a:lnTo>
                  <a:pt x="3861649" y="352368"/>
                </a:lnTo>
                <a:cubicBezTo>
                  <a:pt x="3861649" y="158548"/>
                  <a:pt x="4028561" y="0"/>
                  <a:pt x="4232608" y="0"/>
                </a:cubicBezTo>
                <a:close/>
                <a:moveTo>
                  <a:pt x="3460612" y="0"/>
                </a:moveTo>
                <a:cubicBezTo>
                  <a:pt x="3664658" y="0"/>
                  <a:pt x="3831571" y="158545"/>
                  <a:pt x="3831571" y="352361"/>
                </a:cubicBezTo>
                <a:lnTo>
                  <a:pt x="3831571" y="4215241"/>
                </a:lnTo>
                <a:cubicBezTo>
                  <a:pt x="3831571" y="4408694"/>
                  <a:pt x="3664658" y="4567238"/>
                  <a:pt x="3460612" y="4567238"/>
                </a:cubicBezTo>
                <a:cubicBezTo>
                  <a:pt x="3256565" y="4567238"/>
                  <a:pt x="3089653" y="4408694"/>
                  <a:pt x="3089653" y="4215241"/>
                </a:cubicBezTo>
                <a:lnTo>
                  <a:pt x="3089653" y="352361"/>
                </a:lnTo>
                <a:cubicBezTo>
                  <a:pt x="3089653" y="158545"/>
                  <a:pt x="3256565" y="0"/>
                  <a:pt x="3460612" y="0"/>
                </a:cubicBezTo>
                <a:close/>
                <a:moveTo>
                  <a:pt x="2688617" y="0"/>
                </a:moveTo>
                <a:cubicBezTo>
                  <a:pt x="2892663" y="0"/>
                  <a:pt x="3059576" y="158548"/>
                  <a:pt x="3059576" y="352368"/>
                </a:cubicBezTo>
                <a:lnTo>
                  <a:pt x="3059576" y="5292784"/>
                </a:lnTo>
                <a:cubicBezTo>
                  <a:pt x="3059576" y="5486604"/>
                  <a:pt x="2892663" y="5645151"/>
                  <a:pt x="2688617" y="5645151"/>
                </a:cubicBezTo>
                <a:cubicBezTo>
                  <a:pt x="2484570" y="5645151"/>
                  <a:pt x="2317658" y="5486604"/>
                  <a:pt x="2317658" y="5292784"/>
                </a:cubicBezTo>
                <a:lnTo>
                  <a:pt x="2317658" y="352368"/>
                </a:lnTo>
                <a:cubicBezTo>
                  <a:pt x="2317658" y="158548"/>
                  <a:pt x="2484570" y="0"/>
                  <a:pt x="2688617" y="0"/>
                </a:cubicBezTo>
                <a:close/>
                <a:moveTo>
                  <a:pt x="1915785" y="0"/>
                </a:moveTo>
                <a:cubicBezTo>
                  <a:pt x="2119372" y="0"/>
                  <a:pt x="2285909" y="158551"/>
                  <a:pt x="2285909" y="352375"/>
                </a:cubicBezTo>
                <a:lnTo>
                  <a:pt x="2285909" y="4651426"/>
                </a:lnTo>
                <a:cubicBezTo>
                  <a:pt x="2285909" y="4845251"/>
                  <a:pt x="2119372" y="5003801"/>
                  <a:pt x="1915785" y="5003801"/>
                </a:cubicBezTo>
                <a:cubicBezTo>
                  <a:pt x="1712198" y="5003801"/>
                  <a:pt x="1545662" y="4845251"/>
                  <a:pt x="1545662" y="4651426"/>
                </a:cubicBezTo>
                <a:lnTo>
                  <a:pt x="1545662" y="352375"/>
                </a:lnTo>
                <a:cubicBezTo>
                  <a:pt x="1545662" y="158551"/>
                  <a:pt x="1712198" y="0"/>
                  <a:pt x="1915785" y="0"/>
                </a:cubicBezTo>
                <a:close/>
                <a:moveTo>
                  <a:pt x="1143789" y="0"/>
                </a:moveTo>
                <a:cubicBezTo>
                  <a:pt x="1347376" y="0"/>
                  <a:pt x="1513913" y="158575"/>
                  <a:pt x="1513913" y="352429"/>
                </a:cubicBezTo>
                <a:lnTo>
                  <a:pt x="1513913" y="4151310"/>
                </a:lnTo>
                <a:cubicBezTo>
                  <a:pt x="1513913" y="4345164"/>
                  <a:pt x="1347376" y="4503738"/>
                  <a:pt x="1143789" y="4503738"/>
                </a:cubicBezTo>
                <a:cubicBezTo>
                  <a:pt x="940202" y="4503738"/>
                  <a:pt x="773666" y="4345164"/>
                  <a:pt x="773666" y="4151310"/>
                </a:cubicBezTo>
                <a:lnTo>
                  <a:pt x="773666" y="352429"/>
                </a:lnTo>
                <a:cubicBezTo>
                  <a:pt x="773666" y="158575"/>
                  <a:pt x="940202" y="0"/>
                  <a:pt x="1143789" y="0"/>
                </a:cubicBezTo>
                <a:close/>
                <a:moveTo>
                  <a:pt x="370959" y="0"/>
                </a:moveTo>
                <a:cubicBezTo>
                  <a:pt x="575005" y="0"/>
                  <a:pt x="741918" y="158547"/>
                  <a:pt x="741918" y="352367"/>
                </a:cubicBezTo>
                <a:lnTo>
                  <a:pt x="741918" y="5292784"/>
                </a:lnTo>
                <a:cubicBezTo>
                  <a:pt x="741918" y="5486604"/>
                  <a:pt x="575005" y="5645151"/>
                  <a:pt x="370959" y="5645151"/>
                </a:cubicBezTo>
                <a:cubicBezTo>
                  <a:pt x="166912" y="5645151"/>
                  <a:pt x="0" y="5486604"/>
                  <a:pt x="0" y="5292784"/>
                </a:cubicBezTo>
                <a:lnTo>
                  <a:pt x="0" y="352367"/>
                </a:lnTo>
                <a:cubicBezTo>
                  <a:pt x="0" y="158547"/>
                  <a:pt x="166912" y="0"/>
                  <a:pt x="370959" y="0"/>
                </a:cubicBezTo>
                <a:close/>
              </a:path>
            </a:pathLst>
          </a:custGeom>
          <a:ln>
            <a:noFill/>
          </a:ln>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3911832765"/>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262_Custom Layout">
    <p:spTree>
      <p:nvGrpSpPr>
        <p:cNvPr id="1" name=""/>
        <p:cNvGrpSpPr/>
        <p:nvPr/>
      </p:nvGrpSpPr>
      <p:grpSpPr>
        <a:xfrm>
          <a:off x="0" y="0"/>
          <a:ext cx="0" cy="0"/>
          <a:chOff x="0" y="0"/>
          <a:chExt cx="0" cy="0"/>
        </a:xfrm>
      </p:grpSpPr>
      <p:sp>
        <p:nvSpPr>
          <p:cNvPr id="21" name="Picture Placeholder 20"/>
          <p:cNvSpPr>
            <a:spLocks noGrp="1"/>
          </p:cNvSpPr>
          <p:nvPr>
            <p:ph type="pic" sz="quarter" idx="10"/>
          </p:nvPr>
        </p:nvSpPr>
        <p:spPr>
          <a:xfrm>
            <a:off x="3" y="0"/>
            <a:ext cx="12172311" cy="3836892"/>
          </a:xfrm>
          <a:custGeom>
            <a:avLst/>
            <a:gdLst>
              <a:gd name="connsiteX0" fmla="*/ 9879348 w 12172311"/>
              <a:gd name="connsiteY0" fmla="*/ 0 h 3836892"/>
              <a:gd name="connsiteX1" fmla="*/ 11122490 w 12172311"/>
              <a:gd name="connsiteY1" fmla="*/ 0 h 3836892"/>
              <a:gd name="connsiteX2" fmla="*/ 12061806 w 12172311"/>
              <a:gd name="connsiteY2" fmla="*/ 1127826 h 3836892"/>
              <a:gd name="connsiteX3" fmla="*/ 12002949 w 12172311"/>
              <a:gd name="connsiteY3" fmla="*/ 1804362 h 3836892"/>
              <a:gd name="connsiteX4" fmla="*/ 11331669 w 12172311"/>
              <a:gd name="connsiteY4" fmla="*/ 1745045 h 3836892"/>
              <a:gd name="connsiteX5" fmla="*/ 8587797 w 12172311"/>
              <a:gd name="connsiteY5" fmla="*/ 0 h 3836892"/>
              <a:gd name="connsiteX6" fmla="*/ 9831200 w 12172311"/>
              <a:gd name="connsiteY6" fmla="*/ 0 h 3836892"/>
              <a:gd name="connsiteX7" fmla="*/ 11975356 w 12172311"/>
              <a:gd name="connsiteY7" fmla="*/ 2576790 h 3836892"/>
              <a:gd name="connsiteX8" fmla="*/ 11916525 w 12172311"/>
              <a:gd name="connsiteY8" fmla="*/ 3253247 h 3836892"/>
              <a:gd name="connsiteX9" fmla="*/ 11245532 w 12172311"/>
              <a:gd name="connsiteY9" fmla="*/ 3193937 h 3836892"/>
              <a:gd name="connsiteX10" fmla="*/ 7300965 w 12172311"/>
              <a:gd name="connsiteY10" fmla="*/ 0 h 3836892"/>
              <a:gd name="connsiteX11" fmla="*/ 8544492 w 12172311"/>
              <a:gd name="connsiteY11" fmla="*/ 0 h 3836892"/>
              <a:gd name="connsiteX12" fmla="*/ 10508373 w 12172311"/>
              <a:gd name="connsiteY12" fmla="*/ 2359878 h 3836892"/>
              <a:gd name="connsiteX13" fmla="*/ 10449536 w 12172311"/>
              <a:gd name="connsiteY13" fmla="*/ 3036190 h 3836892"/>
              <a:gd name="connsiteX14" fmla="*/ 9778477 w 12172311"/>
              <a:gd name="connsiteY14" fmla="*/ 2976892 h 3836892"/>
              <a:gd name="connsiteX15" fmla="*/ 6015705 w 12172311"/>
              <a:gd name="connsiteY15" fmla="*/ 0 h 3836892"/>
              <a:gd name="connsiteX16" fmla="*/ 7259289 w 12172311"/>
              <a:gd name="connsiteY16" fmla="*/ 0 h 3836892"/>
              <a:gd name="connsiteX17" fmla="*/ 9209743 w 12172311"/>
              <a:gd name="connsiteY17" fmla="*/ 2343856 h 3836892"/>
              <a:gd name="connsiteX18" fmla="*/ 9150903 w 12172311"/>
              <a:gd name="connsiteY18" fmla="*/ 3020400 h 3836892"/>
              <a:gd name="connsiteX19" fmla="*/ 8479813 w 12172311"/>
              <a:gd name="connsiteY19" fmla="*/ 2961082 h 3836892"/>
              <a:gd name="connsiteX20" fmla="*/ 4730446 w 12172311"/>
              <a:gd name="connsiteY20" fmla="*/ 0 h 3836892"/>
              <a:gd name="connsiteX21" fmla="*/ 5972837 w 12172311"/>
              <a:gd name="connsiteY21" fmla="*/ 0 h 3836892"/>
              <a:gd name="connsiteX22" fmla="*/ 8401978 w 12172311"/>
              <a:gd name="connsiteY22" fmla="*/ 2919756 h 3836892"/>
              <a:gd name="connsiteX23" fmla="*/ 8343158 w 12172311"/>
              <a:gd name="connsiteY23" fmla="*/ 3596196 h 3836892"/>
              <a:gd name="connsiteX24" fmla="*/ 7672282 w 12172311"/>
              <a:gd name="connsiteY24" fmla="*/ 3536888 h 3836892"/>
              <a:gd name="connsiteX25" fmla="*/ 3438894 w 12172311"/>
              <a:gd name="connsiteY25" fmla="*/ 0 h 3836892"/>
              <a:gd name="connsiteX26" fmla="*/ 4682495 w 12172311"/>
              <a:gd name="connsiteY26" fmla="*/ 0 h 3836892"/>
              <a:gd name="connsiteX27" fmla="*/ 7138687 w 12172311"/>
              <a:gd name="connsiteY27" fmla="*/ 2952153 h 3836892"/>
              <a:gd name="connsiteX28" fmla="*/ 7079847 w 12172311"/>
              <a:gd name="connsiteY28" fmla="*/ 3627686 h 3836892"/>
              <a:gd name="connsiteX29" fmla="*/ 6409542 w 12172311"/>
              <a:gd name="connsiteY29" fmla="*/ 3568387 h 3836892"/>
              <a:gd name="connsiteX30" fmla="*/ 2152063 w 12172311"/>
              <a:gd name="connsiteY30" fmla="*/ 0 h 3836892"/>
              <a:gd name="connsiteX31" fmla="*/ 3396139 w 12172311"/>
              <a:gd name="connsiteY31" fmla="*/ 0 h 3836892"/>
              <a:gd name="connsiteX32" fmla="*/ 5227252 w 12172311"/>
              <a:gd name="connsiteY32" fmla="*/ 2200051 h 3836892"/>
              <a:gd name="connsiteX33" fmla="*/ 5168389 w 12172311"/>
              <a:gd name="connsiteY33" fmla="*/ 2876497 h 3836892"/>
              <a:gd name="connsiteX34" fmla="*/ 4497033 w 12172311"/>
              <a:gd name="connsiteY34" fmla="*/ 2817188 h 3836892"/>
              <a:gd name="connsiteX35" fmla="*/ 866803 w 12172311"/>
              <a:gd name="connsiteY35" fmla="*/ 0 h 3836892"/>
              <a:gd name="connsiteX36" fmla="*/ 2110625 w 12172311"/>
              <a:gd name="connsiteY36" fmla="*/ 0 h 3836892"/>
              <a:gd name="connsiteX37" fmla="*/ 4649166 w 12172311"/>
              <a:gd name="connsiteY37" fmla="*/ 3048936 h 3836892"/>
              <a:gd name="connsiteX38" fmla="*/ 4590315 w 12172311"/>
              <a:gd name="connsiteY38" fmla="*/ 3725231 h 3836892"/>
              <a:gd name="connsiteX39" fmla="*/ 3919097 w 12172311"/>
              <a:gd name="connsiteY39" fmla="*/ 3665935 h 3836892"/>
              <a:gd name="connsiteX40" fmla="*/ 0 w 12172311"/>
              <a:gd name="connsiteY40" fmla="*/ 0 h 3836892"/>
              <a:gd name="connsiteX41" fmla="*/ 822395 w 12172311"/>
              <a:gd name="connsiteY41" fmla="*/ 0 h 3836892"/>
              <a:gd name="connsiteX42" fmla="*/ 2753511 w 12172311"/>
              <a:gd name="connsiteY42" fmla="*/ 2319787 h 3836892"/>
              <a:gd name="connsiteX43" fmla="*/ 2694655 w 12172311"/>
              <a:gd name="connsiteY43" fmla="*/ 2995290 h 3836892"/>
              <a:gd name="connsiteX44" fmla="*/ 2023377 w 12172311"/>
              <a:gd name="connsiteY44" fmla="*/ 2935993 h 3836892"/>
              <a:gd name="connsiteX45" fmla="*/ 0 w 12172311"/>
              <a:gd name="connsiteY45" fmla="*/ 505626 h 3836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172311" h="3836892">
                <a:moveTo>
                  <a:pt x="9879348" y="0"/>
                </a:moveTo>
                <a:lnTo>
                  <a:pt x="11122490" y="0"/>
                </a:lnTo>
                <a:lnTo>
                  <a:pt x="12061806" y="1127826"/>
                </a:lnTo>
                <a:cubicBezTo>
                  <a:pt x="12229626" y="1330627"/>
                  <a:pt x="12203379" y="1634426"/>
                  <a:pt x="12002949" y="1804362"/>
                </a:cubicBezTo>
                <a:cubicBezTo>
                  <a:pt x="11801724" y="1974297"/>
                  <a:pt x="11500284" y="1947845"/>
                  <a:pt x="11331669" y="1745045"/>
                </a:cubicBezTo>
                <a:close/>
                <a:moveTo>
                  <a:pt x="8587797" y="0"/>
                </a:moveTo>
                <a:lnTo>
                  <a:pt x="9831200" y="0"/>
                </a:lnTo>
                <a:lnTo>
                  <a:pt x="11975356" y="2576790"/>
                </a:lnTo>
                <a:cubicBezTo>
                  <a:pt x="12143104" y="2779567"/>
                  <a:pt x="12116869" y="3084133"/>
                  <a:pt x="11916525" y="3253247"/>
                </a:cubicBezTo>
                <a:cubicBezTo>
                  <a:pt x="11715386" y="3423163"/>
                  <a:pt x="11414075" y="3396714"/>
                  <a:pt x="11245532" y="3193937"/>
                </a:cubicBezTo>
                <a:close/>
                <a:moveTo>
                  <a:pt x="7300965" y="0"/>
                </a:moveTo>
                <a:lnTo>
                  <a:pt x="8544492" y="0"/>
                </a:lnTo>
                <a:lnTo>
                  <a:pt x="10508373" y="2359878"/>
                </a:lnTo>
                <a:cubicBezTo>
                  <a:pt x="10676933" y="2562612"/>
                  <a:pt x="10650695" y="2866311"/>
                  <a:pt x="10449536" y="3036190"/>
                </a:cubicBezTo>
                <a:cubicBezTo>
                  <a:pt x="10249173" y="3206069"/>
                  <a:pt x="9947037" y="3178824"/>
                  <a:pt x="9778477" y="2976892"/>
                </a:cubicBezTo>
                <a:close/>
                <a:moveTo>
                  <a:pt x="6015705" y="0"/>
                </a:moveTo>
                <a:lnTo>
                  <a:pt x="7259289" y="0"/>
                </a:lnTo>
                <a:lnTo>
                  <a:pt x="9209743" y="2343856"/>
                </a:lnTo>
                <a:cubicBezTo>
                  <a:pt x="9377515" y="2546659"/>
                  <a:pt x="9351276" y="2850462"/>
                  <a:pt x="9150903" y="3020400"/>
                </a:cubicBezTo>
                <a:cubicBezTo>
                  <a:pt x="8949735" y="3190337"/>
                  <a:pt x="8648381" y="3163083"/>
                  <a:pt x="8479813" y="2961082"/>
                </a:cubicBezTo>
                <a:close/>
                <a:moveTo>
                  <a:pt x="4730446" y="0"/>
                </a:moveTo>
                <a:lnTo>
                  <a:pt x="5972837" y="0"/>
                </a:lnTo>
                <a:lnTo>
                  <a:pt x="8401978" y="2919756"/>
                </a:lnTo>
                <a:cubicBezTo>
                  <a:pt x="8570492" y="3122528"/>
                  <a:pt x="8544261" y="3426285"/>
                  <a:pt x="8343158" y="3596196"/>
                </a:cubicBezTo>
                <a:cubicBezTo>
                  <a:pt x="8142849" y="3766108"/>
                  <a:pt x="7840796" y="3739660"/>
                  <a:pt x="7672282" y="3536888"/>
                </a:cubicBezTo>
                <a:close/>
                <a:moveTo>
                  <a:pt x="3438894" y="0"/>
                </a:moveTo>
                <a:lnTo>
                  <a:pt x="4682495" y="0"/>
                </a:lnTo>
                <a:lnTo>
                  <a:pt x="7138687" y="2952153"/>
                </a:lnTo>
                <a:cubicBezTo>
                  <a:pt x="7307257" y="3154092"/>
                  <a:pt x="7281017" y="3458602"/>
                  <a:pt x="7079847" y="3627686"/>
                </a:cubicBezTo>
                <a:cubicBezTo>
                  <a:pt x="6879471" y="3797571"/>
                  <a:pt x="6577317" y="3771127"/>
                  <a:pt x="6409542" y="3568387"/>
                </a:cubicBezTo>
                <a:close/>
                <a:moveTo>
                  <a:pt x="2152063" y="0"/>
                </a:moveTo>
                <a:lnTo>
                  <a:pt x="3396139" y="0"/>
                </a:lnTo>
                <a:lnTo>
                  <a:pt x="5227252" y="2200051"/>
                </a:lnTo>
                <a:cubicBezTo>
                  <a:pt x="5395886" y="2402023"/>
                  <a:pt x="5369636" y="2706584"/>
                  <a:pt x="5168389" y="2876497"/>
                </a:cubicBezTo>
                <a:cubicBezTo>
                  <a:pt x="4967939" y="3045608"/>
                  <a:pt x="4665668" y="3019159"/>
                  <a:pt x="4497033" y="2817188"/>
                </a:cubicBezTo>
                <a:close/>
                <a:moveTo>
                  <a:pt x="866803" y="0"/>
                </a:moveTo>
                <a:lnTo>
                  <a:pt x="2110625" y="0"/>
                </a:lnTo>
                <a:lnTo>
                  <a:pt x="4649166" y="3048936"/>
                </a:lnTo>
                <a:cubicBezTo>
                  <a:pt x="4816970" y="3251664"/>
                  <a:pt x="4790727" y="3555356"/>
                  <a:pt x="4590315" y="3725231"/>
                </a:cubicBezTo>
                <a:cubicBezTo>
                  <a:pt x="4389108" y="3895106"/>
                  <a:pt x="4086901" y="3867862"/>
                  <a:pt x="3919097" y="3665935"/>
                </a:cubicBezTo>
                <a:close/>
                <a:moveTo>
                  <a:pt x="0" y="0"/>
                </a:moveTo>
                <a:lnTo>
                  <a:pt x="822395" y="0"/>
                </a:lnTo>
                <a:lnTo>
                  <a:pt x="2753511" y="2319787"/>
                </a:lnTo>
                <a:cubicBezTo>
                  <a:pt x="2921330" y="2521717"/>
                  <a:pt x="2895084" y="2826214"/>
                  <a:pt x="2694655" y="2995290"/>
                </a:cubicBezTo>
                <a:cubicBezTo>
                  <a:pt x="2493431" y="3165167"/>
                  <a:pt x="2191992" y="3138724"/>
                  <a:pt x="2023377" y="2935993"/>
                </a:cubicBezTo>
                <a:lnTo>
                  <a:pt x="0" y="505626"/>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3887792525"/>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263_Custom Layout">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2172312" cy="3836892"/>
          </a:xfrm>
          <a:custGeom>
            <a:avLst/>
            <a:gdLst>
              <a:gd name="connsiteX0" fmla="*/ 11349917 w 12172312"/>
              <a:gd name="connsiteY0" fmla="*/ 0 h 3836892"/>
              <a:gd name="connsiteX1" fmla="*/ 12172312 w 12172312"/>
              <a:gd name="connsiteY1" fmla="*/ 0 h 3836892"/>
              <a:gd name="connsiteX2" fmla="*/ 12172312 w 12172312"/>
              <a:gd name="connsiteY2" fmla="*/ 505626 h 3836892"/>
              <a:gd name="connsiteX3" fmla="*/ 10148935 w 12172312"/>
              <a:gd name="connsiteY3" fmla="*/ 2935993 h 3836892"/>
              <a:gd name="connsiteX4" fmla="*/ 9477657 w 12172312"/>
              <a:gd name="connsiteY4" fmla="*/ 2995290 h 3836892"/>
              <a:gd name="connsiteX5" fmla="*/ 9418801 w 12172312"/>
              <a:gd name="connsiteY5" fmla="*/ 2319787 h 3836892"/>
              <a:gd name="connsiteX6" fmla="*/ 10061687 w 12172312"/>
              <a:gd name="connsiteY6" fmla="*/ 0 h 3836892"/>
              <a:gd name="connsiteX7" fmla="*/ 11305509 w 12172312"/>
              <a:gd name="connsiteY7" fmla="*/ 0 h 3836892"/>
              <a:gd name="connsiteX8" fmla="*/ 8253215 w 12172312"/>
              <a:gd name="connsiteY8" fmla="*/ 3665935 h 3836892"/>
              <a:gd name="connsiteX9" fmla="*/ 7581997 w 12172312"/>
              <a:gd name="connsiteY9" fmla="*/ 3725231 h 3836892"/>
              <a:gd name="connsiteX10" fmla="*/ 7523146 w 12172312"/>
              <a:gd name="connsiteY10" fmla="*/ 3048936 h 3836892"/>
              <a:gd name="connsiteX11" fmla="*/ 8776173 w 12172312"/>
              <a:gd name="connsiteY11" fmla="*/ 0 h 3836892"/>
              <a:gd name="connsiteX12" fmla="*/ 10020249 w 12172312"/>
              <a:gd name="connsiteY12" fmla="*/ 0 h 3836892"/>
              <a:gd name="connsiteX13" fmla="*/ 7675279 w 12172312"/>
              <a:gd name="connsiteY13" fmla="*/ 2817188 h 3836892"/>
              <a:gd name="connsiteX14" fmla="*/ 7003923 w 12172312"/>
              <a:gd name="connsiteY14" fmla="*/ 2876497 h 3836892"/>
              <a:gd name="connsiteX15" fmla="*/ 6945060 w 12172312"/>
              <a:gd name="connsiteY15" fmla="*/ 2200051 h 3836892"/>
              <a:gd name="connsiteX16" fmla="*/ 7489817 w 12172312"/>
              <a:gd name="connsiteY16" fmla="*/ 0 h 3836892"/>
              <a:gd name="connsiteX17" fmla="*/ 8733418 w 12172312"/>
              <a:gd name="connsiteY17" fmla="*/ 0 h 3836892"/>
              <a:gd name="connsiteX18" fmla="*/ 5762770 w 12172312"/>
              <a:gd name="connsiteY18" fmla="*/ 3568387 h 3836892"/>
              <a:gd name="connsiteX19" fmla="*/ 5092465 w 12172312"/>
              <a:gd name="connsiteY19" fmla="*/ 3627686 h 3836892"/>
              <a:gd name="connsiteX20" fmla="*/ 5033625 w 12172312"/>
              <a:gd name="connsiteY20" fmla="*/ 2952153 h 3836892"/>
              <a:gd name="connsiteX21" fmla="*/ 6199475 w 12172312"/>
              <a:gd name="connsiteY21" fmla="*/ 0 h 3836892"/>
              <a:gd name="connsiteX22" fmla="*/ 7441866 w 12172312"/>
              <a:gd name="connsiteY22" fmla="*/ 0 h 3836892"/>
              <a:gd name="connsiteX23" fmla="*/ 4500030 w 12172312"/>
              <a:gd name="connsiteY23" fmla="*/ 3536888 h 3836892"/>
              <a:gd name="connsiteX24" fmla="*/ 3829154 w 12172312"/>
              <a:gd name="connsiteY24" fmla="*/ 3596196 h 3836892"/>
              <a:gd name="connsiteX25" fmla="*/ 3770334 w 12172312"/>
              <a:gd name="connsiteY25" fmla="*/ 2919756 h 3836892"/>
              <a:gd name="connsiteX26" fmla="*/ 4913023 w 12172312"/>
              <a:gd name="connsiteY26" fmla="*/ 0 h 3836892"/>
              <a:gd name="connsiteX27" fmla="*/ 6156607 w 12172312"/>
              <a:gd name="connsiteY27" fmla="*/ 0 h 3836892"/>
              <a:gd name="connsiteX28" fmla="*/ 3692499 w 12172312"/>
              <a:gd name="connsiteY28" fmla="*/ 2961082 h 3836892"/>
              <a:gd name="connsiteX29" fmla="*/ 3021409 w 12172312"/>
              <a:gd name="connsiteY29" fmla="*/ 3020400 h 3836892"/>
              <a:gd name="connsiteX30" fmla="*/ 2962569 w 12172312"/>
              <a:gd name="connsiteY30" fmla="*/ 2343856 h 3836892"/>
              <a:gd name="connsiteX31" fmla="*/ 3627820 w 12172312"/>
              <a:gd name="connsiteY31" fmla="*/ 0 h 3836892"/>
              <a:gd name="connsiteX32" fmla="*/ 4871347 w 12172312"/>
              <a:gd name="connsiteY32" fmla="*/ 0 h 3836892"/>
              <a:gd name="connsiteX33" fmla="*/ 2393835 w 12172312"/>
              <a:gd name="connsiteY33" fmla="*/ 2976892 h 3836892"/>
              <a:gd name="connsiteX34" fmla="*/ 1722776 w 12172312"/>
              <a:gd name="connsiteY34" fmla="*/ 3036190 h 3836892"/>
              <a:gd name="connsiteX35" fmla="*/ 1663939 w 12172312"/>
              <a:gd name="connsiteY35" fmla="*/ 2359878 h 3836892"/>
              <a:gd name="connsiteX36" fmla="*/ 2341112 w 12172312"/>
              <a:gd name="connsiteY36" fmla="*/ 0 h 3836892"/>
              <a:gd name="connsiteX37" fmla="*/ 3584515 w 12172312"/>
              <a:gd name="connsiteY37" fmla="*/ 0 h 3836892"/>
              <a:gd name="connsiteX38" fmla="*/ 926780 w 12172312"/>
              <a:gd name="connsiteY38" fmla="*/ 3193937 h 3836892"/>
              <a:gd name="connsiteX39" fmla="*/ 255787 w 12172312"/>
              <a:gd name="connsiteY39" fmla="*/ 3253247 h 3836892"/>
              <a:gd name="connsiteX40" fmla="*/ 196956 w 12172312"/>
              <a:gd name="connsiteY40" fmla="*/ 2576790 h 3836892"/>
              <a:gd name="connsiteX41" fmla="*/ 1049822 w 12172312"/>
              <a:gd name="connsiteY41" fmla="*/ 0 h 3836892"/>
              <a:gd name="connsiteX42" fmla="*/ 2292964 w 12172312"/>
              <a:gd name="connsiteY42" fmla="*/ 0 h 3836892"/>
              <a:gd name="connsiteX43" fmla="*/ 840643 w 12172312"/>
              <a:gd name="connsiteY43" fmla="*/ 1745045 h 3836892"/>
              <a:gd name="connsiteX44" fmla="*/ 169363 w 12172312"/>
              <a:gd name="connsiteY44" fmla="*/ 1804362 h 3836892"/>
              <a:gd name="connsiteX45" fmla="*/ 110506 w 12172312"/>
              <a:gd name="connsiteY45" fmla="*/ 1127826 h 3836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172312" h="3836892">
                <a:moveTo>
                  <a:pt x="11349917" y="0"/>
                </a:moveTo>
                <a:lnTo>
                  <a:pt x="12172312" y="0"/>
                </a:lnTo>
                <a:lnTo>
                  <a:pt x="12172312" y="505626"/>
                </a:lnTo>
                <a:lnTo>
                  <a:pt x="10148935" y="2935993"/>
                </a:lnTo>
                <a:cubicBezTo>
                  <a:pt x="9980320" y="3138724"/>
                  <a:pt x="9678881" y="3165167"/>
                  <a:pt x="9477657" y="2995290"/>
                </a:cubicBezTo>
                <a:cubicBezTo>
                  <a:pt x="9277228" y="2826214"/>
                  <a:pt x="9250982" y="2521717"/>
                  <a:pt x="9418801" y="2319787"/>
                </a:cubicBezTo>
                <a:close/>
                <a:moveTo>
                  <a:pt x="10061687" y="0"/>
                </a:moveTo>
                <a:lnTo>
                  <a:pt x="11305509" y="0"/>
                </a:lnTo>
                <a:lnTo>
                  <a:pt x="8253215" y="3665935"/>
                </a:lnTo>
                <a:cubicBezTo>
                  <a:pt x="8085411" y="3867862"/>
                  <a:pt x="7783204" y="3895106"/>
                  <a:pt x="7581997" y="3725231"/>
                </a:cubicBezTo>
                <a:cubicBezTo>
                  <a:pt x="7381585" y="3555356"/>
                  <a:pt x="7355342" y="3251664"/>
                  <a:pt x="7523146" y="3048936"/>
                </a:cubicBezTo>
                <a:close/>
                <a:moveTo>
                  <a:pt x="8776173" y="0"/>
                </a:moveTo>
                <a:lnTo>
                  <a:pt x="10020249" y="0"/>
                </a:lnTo>
                <a:lnTo>
                  <a:pt x="7675279" y="2817188"/>
                </a:lnTo>
                <a:cubicBezTo>
                  <a:pt x="7506644" y="3019159"/>
                  <a:pt x="7204374" y="3045608"/>
                  <a:pt x="7003923" y="2876497"/>
                </a:cubicBezTo>
                <a:cubicBezTo>
                  <a:pt x="6802676" y="2706584"/>
                  <a:pt x="6776426" y="2402023"/>
                  <a:pt x="6945060" y="2200051"/>
                </a:cubicBezTo>
                <a:close/>
                <a:moveTo>
                  <a:pt x="7489817" y="0"/>
                </a:moveTo>
                <a:lnTo>
                  <a:pt x="8733418" y="0"/>
                </a:lnTo>
                <a:lnTo>
                  <a:pt x="5762770" y="3568387"/>
                </a:lnTo>
                <a:cubicBezTo>
                  <a:pt x="5594995" y="3771127"/>
                  <a:pt x="5292841" y="3797571"/>
                  <a:pt x="5092465" y="3627686"/>
                </a:cubicBezTo>
                <a:cubicBezTo>
                  <a:pt x="4891295" y="3458602"/>
                  <a:pt x="4865055" y="3154092"/>
                  <a:pt x="5033625" y="2952153"/>
                </a:cubicBezTo>
                <a:close/>
                <a:moveTo>
                  <a:pt x="6199475" y="0"/>
                </a:moveTo>
                <a:lnTo>
                  <a:pt x="7441866" y="0"/>
                </a:lnTo>
                <a:lnTo>
                  <a:pt x="4500030" y="3536888"/>
                </a:lnTo>
                <a:cubicBezTo>
                  <a:pt x="4331516" y="3739660"/>
                  <a:pt x="4029463" y="3766108"/>
                  <a:pt x="3829154" y="3596196"/>
                </a:cubicBezTo>
                <a:cubicBezTo>
                  <a:pt x="3628051" y="3426285"/>
                  <a:pt x="3601820" y="3122528"/>
                  <a:pt x="3770334" y="2919756"/>
                </a:cubicBezTo>
                <a:close/>
                <a:moveTo>
                  <a:pt x="4913023" y="0"/>
                </a:moveTo>
                <a:lnTo>
                  <a:pt x="6156607" y="0"/>
                </a:lnTo>
                <a:lnTo>
                  <a:pt x="3692499" y="2961082"/>
                </a:lnTo>
                <a:cubicBezTo>
                  <a:pt x="3523931" y="3163083"/>
                  <a:pt x="3222577" y="3190337"/>
                  <a:pt x="3021409" y="3020400"/>
                </a:cubicBezTo>
                <a:cubicBezTo>
                  <a:pt x="2821036" y="2850462"/>
                  <a:pt x="2794797" y="2546659"/>
                  <a:pt x="2962569" y="2343856"/>
                </a:cubicBezTo>
                <a:close/>
                <a:moveTo>
                  <a:pt x="3627820" y="0"/>
                </a:moveTo>
                <a:lnTo>
                  <a:pt x="4871347" y="0"/>
                </a:lnTo>
                <a:lnTo>
                  <a:pt x="2393835" y="2976892"/>
                </a:lnTo>
                <a:cubicBezTo>
                  <a:pt x="2225275" y="3178824"/>
                  <a:pt x="1923139" y="3206069"/>
                  <a:pt x="1722776" y="3036190"/>
                </a:cubicBezTo>
                <a:cubicBezTo>
                  <a:pt x="1521617" y="2866311"/>
                  <a:pt x="1495379" y="2562612"/>
                  <a:pt x="1663939" y="2359878"/>
                </a:cubicBezTo>
                <a:close/>
                <a:moveTo>
                  <a:pt x="2341112" y="0"/>
                </a:moveTo>
                <a:lnTo>
                  <a:pt x="3584515" y="0"/>
                </a:lnTo>
                <a:lnTo>
                  <a:pt x="926780" y="3193937"/>
                </a:lnTo>
                <a:cubicBezTo>
                  <a:pt x="758237" y="3396714"/>
                  <a:pt x="456926" y="3423163"/>
                  <a:pt x="255787" y="3253247"/>
                </a:cubicBezTo>
                <a:cubicBezTo>
                  <a:pt x="55443" y="3084133"/>
                  <a:pt x="29208" y="2779567"/>
                  <a:pt x="196956" y="2576790"/>
                </a:cubicBezTo>
                <a:close/>
                <a:moveTo>
                  <a:pt x="1049822" y="0"/>
                </a:moveTo>
                <a:lnTo>
                  <a:pt x="2292964" y="0"/>
                </a:lnTo>
                <a:lnTo>
                  <a:pt x="840643" y="1745045"/>
                </a:lnTo>
                <a:cubicBezTo>
                  <a:pt x="672028" y="1947845"/>
                  <a:pt x="370588" y="1974297"/>
                  <a:pt x="169363" y="1804362"/>
                </a:cubicBezTo>
                <a:cubicBezTo>
                  <a:pt x="-31067" y="1634426"/>
                  <a:pt x="-57314" y="1330627"/>
                  <a:pt x="110506" y="1127826"/>
                </a:cubicBez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1709989037"/>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73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0" y="0"/>
            <a:ext cx="12192000" cy="6858000"/>
          </a:xfrm>
          <a:custGeom>
            <a:avLst/>
            <a:gdLst>
              <a:gd name="connsiteX0" fmla="*/ 0 w 12192000"/>
              <a:gd name="connsiteY0" fmla="*/ 0 h 6858000"/>
              <a:gd name="connsiteX1" fmla="*/ 12192000 w 12192000"/>
              <a:gd name="connsiteY1" fmla="*/ 0 h 6858000"/>
              <a:gd name="connsiteX2" fmla="*/ 3664793 w 12192000"/>
              <a:gd name="connsiteY2" fmla="*/ 6858000 h 6858000"/>
            </a:gdLst>
            <a:ahLst/>
            <a:cxnLst>
              <a:cxn ang="0">
                <a:pos x="connsiteX0" y="connsiteY0"/>
              </a:cxn>
              <a:cxn ang="0">
                <a:pos x="connsiteX1" y="connsiteY1"/>
              </a:cxn>
              <a:cxn ang="0">
                <a:pos x="connsiteX2" y="connsiteY2"/>
              </a:cxn>
            </a:cxnLst>
            <a:rect l="l" t="t" r="r" b="b"/>
            <a:pathLst>
              <a:path w="12192000" h="6858000">
                <a:moveTo>
                  <a:pt x="0" y="0"/>
                </a:moveTo>
                <a:lnTo>
                  <a:pt x="12192000" y="0"/>
                </a:lnTo>
                <a:lnTo>
                  <a:pt x="3664793" y="6858000"/>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364130794"/>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74_Custom Layout">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2192000" cy="6858000"/>
          </a:xfrm>
          <a:custGeom>
            <a:avLst/>
            <a:gdLst>
              <a:gd name="connsiteX0" fmla="*/ 8527207 w 12192000"/>
              <a:gd name="connsiteY0" fmla="*/ 0 h 6858000"/>
              <a:gd name="connsiteX1" fmla="*/ 12192000 w 12192000"/>
              <a:gd name="connsiteY1" fmla="*/ 6858000 h 6858000"/>
              <a:gd name="connsiteX2" fmla="*/ 0 w 12192000"/>
              <a:gd name="connsiteY2" fmla="*/ 6858000 h 6858000"/>
            </a:gdLst>
            <a:ahLst/>
            <a:cxnLst>
              <a:cxn ang="0">
                <a:pos x="connsiteX0" y="connsiteY0"/>
              </a:cxn>
              <a:cxn ang="0">
                <a:pos x="connsiteX1" y="connsiteY1"/>
              </a:cxn>
              <a:cxn ang="0">
                <a:pos x="connsiteX2" y="connsiteY2"/>
              </a:cxn>
            </a:cxnLst>
            <a:rect l="l" t="t" r="r" b="b"/>
            <a:pathLst>
              <a:path w="12192000" h="6858000">
                <a:moveTo>
                  <a:pt x="8527207" y="0"/>
                </a:moveTo>
                <a:lnTo>
                  <a:pt x="12192000" y="6858000"/>
                </a:lnTo>
                <a:lnTo>
                  <a:pt x="0" y="6858000"/>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218658250"/>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77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379564" y="2570672"/>
            <a:ext cx="5451895" cy="4287328"/>
          </a:xfrm>
          <a:custGeom>
            <a:avLst/>
            <a:gdLst>
              <a:gd name="connsiteX0" fmla="*/ 2725948 w 5451895"/>
              <a:gd name="connsiteY0" fmla="*/ 0 h 4287328"/>
              <a:gd name="connsiteX1" fmla="*/ 5451895 w 5451895"/>
              <a:gd name="connsiteY1" fmla="*/ 4287328 h 4287328"/>
              <a:gd name="connsiteX2" fmla="*/ 0 w 5451895"/>
              <a:gd name="connsiteY2" fmla="*/ 4287328 h 4287328"/>
            </a:gdLst>
            <a:ahLst/>
            <a:cxnLst>
              <a:cxn ang="0">
                <a:pos x="connsiteX0" y="connsiteY0"/>
              </a:cxn>
              <a:cxn ang="0">
                <a:pos x="connsiteX1" y="connsiteY1"/>
              </a:cxn>
              <a:cxn ang="0">
                <a:pos x="connsiteX2" y="connsiteY2"/>
              </a:cxn>
            </a:cxnLst>
            <a:rect l="l" t="t" r="r" b="b"/>
            <a:pathLst>
              <a:path w="5451895" h="4287328">
                <a:moveTo>
                  <a:pt x="2725948" y="0"/>
                </a:moveTo>
                <a:lnTo>
                  <a:pt x="5451895" y="4287328"/>
                </a:lnTo>
                <a:lnTo>
                  <a:pt x="0" y="4287328"/>
                </a:lnTo>
                <a:close/>
              </a:path>
            </a:pathLst>
          </a:custGeom>
        </p:spPr>
      </p:sp>
      <p:sp>
        <p:nvSpPr>
          <p:cNvPr id="8" name="Picture Placeholder 7"/>
          <p:cNvSpPr>
            <a:spLocks noGrp="1"/>
          </p:cNvSpPr>
          <p:nvPr>
            <p:ph type="pic" sz="quarter" idx="11"/>
          </p:nvPr>
        </p:nvSpPr>
        <p:spPr>
          <a:xfrm>
            <a:off x="1653397" y="0"/>
            <a:ext cx="4804689" cy="3778370"/>
          </a:xfrm>
          <a:custGeom>
            <a:avLst/>
            <a:gdLst>
              <a:gd name="connsiteX0" fmla="*/ 0 w 4804689"/>
              <a:gd name="connsiteY0" fmla="*/ 0 h 3778370"/>
              <a:gd name="connsiteX1" fmla="*/ 4804689 w 4804689"/>
              <a:gd name="connsiteY1" fmla="*/ 0 h 3778370"/>
              <a:gd name="connsiteX2" fmla="*/ 2402345 w 4804689"/>
              <a:gd name="connsiteY2" fmla="*/ 3778370 h 3778370"/>
            </a:gdLst>
            <a:ahLst/>
            <a:cxnLst>
              <a:cxn ang="0">
                <a:pos x="connsiteX0" y="connsiteY0"/>
              </a:cxn>
              <a:cxn ang="0">
                <a:pos x="connsiteX1" y="connsiteY1"/>
              </a:cxn>
              <a:cxn ang="0">
                <a:pos x="connsiteX2" y="connsiteY2"/>
              </a:cxn>
            </a:cxnLst>
            <a:rect l="l" t="t" r="r" b="b"/>
            <a:pathLst>
              <a:path w="4804689" h="3778370">
                <a:moveTo>
                  <a:pt x="0" y="0"/>
                </a:moveTo>
                <a:lnTo>
                  <a:pt x="4804689" y="0"/>
                </a:lnTo>
                <a:lnTo>
                  <a:pt x="2402345" y="3778370"/>
                </a:lnTo>
                <a:close/>
              </a:path>
            </a:pathLst>
          </a:custGeom>
        </p:spPr>
      </p:sp>
    </p:spTree>
    <p:extLst>
      <p:ext uri="{BB962C8B-B14F-4D97-AF65-F5344CB8AC3E}">
        <p14:creationId xmlns:p14="http://schemas.microsoft.com/office/powerpoint/2010/main" val="1166008698"/>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76_Custom Layout">
    <p:spTree>
      <p:nvGrpSpPr>
        <p:cNvPr id="1" name=""/>
        <p:cNvGrpSpPr/>
        <p:nvPr/>
      </p:nvGrpSpPr>
      <p:grpSpPr>
        <a:xfrm>
          <a:off x="0" y="0"/>
          <a:ext cx="0" cy="0"/>
          <a:chOff x="0" y="0"/>
          <a:chExt cx="0" cy="0"/>
        </a:xfrm>
      </p:grpSpPr>
      <p:sp>
        <p:nvSpPr>
          <p:cNvPr id="11" name="Picture Placeholder 10"/>
          <p:cNvSpPr>
            <a:spLocks noGrp="1"/>
          </p:cNvSpPr>
          <p:nvPr>
            <p:ph type="pic" sz="quarter" idx="10"/>
          </p:nvPr>
        </p:nvSpPr>
        <p:spPr>
          <a:xfrm>
            <a:off x="5469149" y="0"/>
            <a:ext cx="4804689" cy="3778370"/>
          </a:xfrm>
          <a:custGeom>
            <a:avLst/>
            <a:gdLst>
              <a:gd name="connsiteX0" fmla="*/ 0 w 4804689"/>
              <a:gd name="connsiteY0" fmla="*/ 0 h 3778370"/>
              <a:gd name="connsiteX1" fmla="*/ 4804689 w 4804689"/>
              <a:gd name="connsiteY1" fmla="*/ 0 h 3778370"/>
              <a:gd name="connsiteX2" fmla="*/ 2402344 w 4804689"/>
              <a:gd name="connsiteY2" fmla="*/ 3778370 h 3778370"/>
            </a:gdLst>
            <a:ahLst/>
            <a:cxnLst>
              <a:cxn ang="0">
                <a:pos x="connsiteX0" y="connsiteY0"/>
              </a:cxn>
              <a:cxn ang="0">
                <a:pos x="connsiteX1" y="connsiteY1"/>
              </a:cxn>
              <a:cxn ang="0">
                <a:pos x="connsiteX2" y="connsiteY2"/>
              </a:cxn>
            </a:cxnLst>
            <a:rect l="l" t="t" r="r" b="b"/>
            <a:pathLst>
              <a:path w="4804689" h="3778370">
                <a:moveTo>
                  <a:pt x="0" y="0"/>
                </a:moveTo>
                <a:lnTo>
                  <a:pt x="4804689" y="0"/>
                </a:lnTo>
                <a:lnTo>
                  <a:pt x="2402344" y="3778370"/>
                </a:lnTo>
                <a:close/>
              </a:path>
            </a:pathLst>
          </a:custGeom>
        </p:spPr>
      </p:sp>
      <p:sp>
        <p:nvSpPr>
          <p:cNvPr id="10" name="Picture Placeholder 9"/>
          <p:cNvSpPr>
            <a:spLocks noGrp="1"/>
          </p:cNvSpPr>
          <p:nvPr>
            <p:ph type="pic" sz="quarter" idx="11"/>
          </p:nvPr>
        </p:nvSpPr>
        <p:spPr>
          <a:xfrm>
            <a:off x="6095776" y="2570672"/>
            <a:ext cx="5451895" cy="4287328"/>
          </a:xfrm>
          <a:custGeom>
            <a:avLst/>
            <a:gdLst>
              <a:gd name="connsiteX0" fmla="*/ 2725947 w 5451895"/>
              <a:gd name="connsiteY0" fmla="*/ 0 h 4287328"/>
              <a:gd name="connsiteX1" fmla="*/ 5451895 w 5451895"/>
              <a:gd name="connsiteY1" fmla="*/ 4287328 h 4287328"/>
              <a:gd name="connsiteX2" fmla="*/ 0 w 5451895"/>
              <a:gd name="connsiteY2" fmla="*/ 4287328 h 4287328"/>
            </a:gdLst>
            <a:ahLst/>
            <a:cxnLst>
              <a:cxn ang="0">
                <a:pos x="connsiteX0" y="connsiteY0"/>
              </a:cxn>
              <a:cxn ang="0">
                <a:pos x="connsiteX1" y="connsiteY1"/>
              </a:cxn>
              <a:cxn ang="0">
                <a:pos x="connsiteX2" y="connsiteY2"/>
              </a:cxn>
            </a:cxnLst>
            <a:rect l="l" t="t" r="r" b="b"/>
            <a:pathLst>
              <a:path w="5451895" h="4287328">
                <a:moveTo>
                  <a:pt x="2725947" y="0"/>
                </a:moveTo>
                <a:lnTo>
                  <a:pt x="5451895" y="4287328"/>
                </a:lnTo>
                <a:lnTo>
                  <a:pt x="0" y="4287328"/>
                </a:lnTo>
                <a:close/>
              </a:path>
            </a:pathLst>
          </a:custGeom>
        </p:spPr>
      </p:sp>
    </p:spTree>
    <p:extLst>
      <p:ext uri="{BB962C8B-B14F-4D97-AF65-F5344CB8AC3E}">
        <p14:creationId xmlns:p14="http://schemas.microsoft.com/office/powerpoint/2010/main" val="1502729181"/>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228_Custom Layout">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0" y="2804160"/>
            <a:ext cx="5608320" cy="4053840"/>
          </a:xfrm>
          <a:custGeom>
            <a:avLst/>
            <a:gdLst>
              <a:gd name="connsiteX0" fmla="*/ 0 w 5608320"/>
              <a:gd name="connsiteY0" fmla="*/ 0 h 4053840"/>
              <a:gd name="connsiteX1" fmla="*/ 5608320 w 5608320"/>
              <a:gd name="connsiteY1" fmla="*/ 4053840 h 4053840"/>
              <a:gd name="connsiteX2" fmla="*/ 0 w 5608320"/>
              <a:gd name="connsiteY2" fmla="*/ 4053840 h 4053840"/>
            </a:gdLst>
            <a:ahLst/>
            <a:cxnLst>
              <a:cxn ang="0">
                <a:pos x="connsiteX0" y="connsiteY0"/>
              </a:cxn>
              <a:cxn ang="0">
                <a:pos x="connsiteX1" y="connsiteY1"/>
              </a:cxn>
              <a:cxn ang="0">
                <a:pos x="connsiteX2" y="connsiteY2"/>
              </a:cxn>
            </a:cxnLst>
            <a:rect l="l" t="t" r="r" b="b"/>
            <a:pathLst>
              <a:path w="5608320" h="4053840">
                <a:moveTo>
                  <a:pt x="0" y="0"/>
                </a:moveTo>
                <a:lnTo>
                  <a:pt x="5608320" y="4053840"/>
                </a:lnTo>
                <a:lnTo>
                  <a:pt x="0" y="4053840"/>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10" name="Picture Placeholder 9"/>
          <p:cNvSpPr>
            <a:spLocks noGrp="1"/>
          </p:cNvSpPr>
          <p:nvPr>
            <p:ph type="pic" sz="quarter" idx="11"/>
          </p:nvPr>
        </p:nvSpPr>
        <p:spPr>
          <a:xfrm>
            <a:off x="5608320" y="639287"/>
            <a:ext cx="6583680" cy="6218715"/>
          </a:xfrm>
          <a:custGeom>
            <a:avLst/>
            <a:gdLst>
              <a:gd name="connsiteX0" fmla="*/ 6583680 w 6583680"/>
              <a:gd name="connsiteY0" fmla="*/ 0 h 6218715"/>
              <a:gd name="connsiteX1" fmla="*/ 6583680 w 6583680"/>
              <a:gd name="connsiteY1" fmla="*/ 6218715 h 6218715"/>
              <a:gd name="connsiteX2" fmla="*/ 0 w 6583680"/>
              <a:gd name="connsiteY2" fmla="*/ 6218715 h 6218715"/>
            </a:gdLst>
            <a:ahLst/>
            <a:cxnLst>
              <a:cxn ang="0">
                <a:pos x="connsiteX0" y="connsiteY0"/>
              </a:cxn>
              <a:cxn ang="0">
                <a:pos x="connsiteX1" y="connsiteY1"/>
              </a:cxn>
              <a:cxn ang="0">
                <a:pos x="connsiteX2" y="connsiteY2"/>
              </a:cxn>
            </a:cxnLst>
            <a:rect l="l" t="t" r="r" b="b"/>
            <a:pathLst>
              <a:path w="6583680" h="6218715">
                <a:moveTo>
                  <a:pt x="6583680" y="0"/>
                </a:moveTo>
                <a:lnTo>
                  <a:pt x="6583680" y="6218715"/>
                </a:lnTo>
                <a:lnTo>
                  <a:pt x="0" y="6218715"/>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2279093611"/>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229_Custom Layout">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0" y="0"/>
            <a:ext cx="5608320" cy="4053840"/>
          </a:xfrm>
          <a:custGeom>
            <a:avLst/>
            <a:gdLst>
              <a:gd name="connsiteX0" fmla="*/ 0 w 5608320"/>
              <a:gd name="connsiteY0" fmla="*/ 0 h 4053840"/>
              <a:gd name="connsiteX1" fmla="*/ 5608320 w 5608320"/>
              <a:gd name="connsiteY1" fmla="*/ 0 h 4053840"/>
              <a:gd name="connsiteX2" fmla="*/ 0 w 5608320"/>
              <a:gd name="connsiteY2" fmla="*/ 4053840 h 4053840"/>
            </a:gdLst>
            <a:ahLst/>
            <a:cxnLst>
              <a:cxn ang="0">
                <a:pos x="connsiteX0" y="connsiteY0"/>
              </a:cxn>
              <a:cxn ang="0">
                <a:pos x="connsiteX1" y="connsiteY1"/>
              </a:cxn>
              <a:cxn ang="0">
                <a:pos x="connsiteX2" y="connsiteY2"/>
              </a:cxn>
            </a:cxnLst>
            <a:rect l="l" t="t" r="r" b="b"/>
            <a:pathLst>
              <a:path w="5608320" h="4053840">
                <a:moveTo>
                  <a:pt x="0" y="0"/>
                </a:moveTo>
                <a:lnTo>
                  <a:pt x="5608320" y="0"/>
                </a:lnTo>
                <a:lnTo>
                  <a:pt x="0" y="4053840"/>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
        <p:nvSpPr>
          <p:cNvPr id="10" name="Picture Placeholder 9"/>
          <p:cNvSpPr>
            <a:spLocks noGrp="1"/>
          </p:cNvSpPr>
          <p:nvPr>
            <p:ph type="pic" sz="quarter" idx="11"/>
          </p:nvPr>
        </p:nvSpPr>
        <p:spPr>
          <a:xfrm>
            <a:off x="5608320" y="2"/>
            <a:ext cx="6583680" cy="6218715"/>
          </a:xfrm>
          <a:custGeom>
            <a:avLst/>
            <a:gdLst>
              <a:gd name="connsiteX0" fmla="*/ 0 w 6583680"/>
              <a:gd name="connsiteY0" fmla="*/ 0 h 6218715"/>
              <a:gd name="connsiteX1" fmla="*/ 6583680 w 6583680"/>
              <a:gd name="connsiteY1" fmla="*/ 0 h 6218715"/>
              <a:gd name="connsiteX2" fmla="*/ 6583680 w 6583680"/>
              <a:gd name="connsiteY2" fmla="*/ 6218715 h 6218715"/>
            </a:gdLst>
            <a:ahLst/>
            <a:cxnLst>
              <a:cxn ang="0">
                <a:pos x="connsiteX0" y="connsiteY0"/>
              </a:cxn>
              <a:cxn ang="0">
                <a:pos x="connsiteX1" y="connsiteY1"/>
              </a:cxn>
              <a:cxn ang="0">
                <a:pos x="connsiteX2" y="connsiteY2"/>
              </a:cxn>
            </a:cxnLst>
            <a:rect l="l" t="t" r="r" b="b"/>
            <a:pathLst>
              <a:path w="6583680" h="6218715">
                <a:moveTo>
                  <a:pt x="0" y="0"/>
                </a:moveTo>
                <a:lnTo>
                  <a:pt x="6583680" y="0"/>
                </a:lnTo>
                <a:lnTo>
                  <a:pt x="6583680" y="6218715"/>
                </a:lnTo>
                <a:close/>
              </a:path>
            </a:pathLst>
          </a:custGeom>
        </p:spPr>
        <p:txBody>
          <a:bodyPr rtlCol="0">
            <a:no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1558393965"/>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5" name="Picture Placeholder 2"/>
          <p:cNvSpPr>
            <a:spLocks noGrp="1"/>
          </p:cNvSpPr>
          <p:nvPr>
            <p:ph type="pic" sz="quarter" idx="10"/>
          </p:nvPr>
        </p:nvSpPr>
        <p:spPr>
          <a:xfrm>
            <a:off x="0" y="0"/>
            <a:ext cx="6993468" cy="6858000"/>
          </a:xfrm>
          <a:prstGeom prst="homePlate">
            <a:avLst>
              <a:gd name="adj" fmla="val 37857"/>
            </a:avLst>
          </a:prstGeom>
        </p:spPr>
        <p:txBody>
          <a:bodyPr rtlCol="0">
            <a:normAutofit/>
          </a:bodyPr>
          <a:lstStyle>
            <a:lvl1pPr>
              <a:defRPr sz="1500">
                <a:solidFill>
                  <a:srgbClr val="00B0F0"/>
                </a:solidFill>
              </a:defRPr>
            </a:lvl1pPr>
          </a:lstStyle>
          <a:p>
            <a:pPr lvl="0"/>
            <a:r>
              <a:rPr lang="en-US" noProof="0"/>
              <a:t>Click icon to add picture</a:t>
            </a:r>
            <a:endParaRPr lang="id-ID" noProof="0"/>
          </a:p>
        </p:txBody>
      </p:sp>
    </p:spTree>
    <p:extLst>
      <p:ext uri="{BB962C8B-B14F-4D97-AF65-F5344CB8AC3E}">
        <p14:creationId xmlns:p14="http://schemas.microsoft.com/office/powerpoint/2010/main" val="782889454"/>
      </p:ext>
    </p:extLst>
  </p:cSld>
  <p:clrMapOvr>
    <a:masterClrMapping/>
  </p:clrMapOvr>
</p:sldLayout>
</file>

<file path=ppt/slideMasters/_rels/slideMaster1.xml.rels><?xml version="1.0" encoding="UTF-8" standalone="yes"?>
<Relationships xmlns="http://schemas.openxmlformats.org/package/2006/relationships"><Relationship Id="rId117" Type="http://schemas.openxmlformats.org/officeDocument/2006/relationships/slideLayout" Target="../slideLayouts/slideLayout117.xml"/><Relationship Id="rId21" Type="http://schemas.openxmlformats.org/officeDocument/2006/relationships/slideLayout" Target="../slideLayouts/slideLayout21.xml"/><Relationship Id="rId63" Type="http://schemas.openxmlformats.org/officeDocument/2006/relationships/slideLayout" Target="../slideLayouts/slideLayout63.xml"/><Relationship Id="rId159" Type="http://schemas.openxmlformats.org/officeDocument/2006/relationships/slideLayout" Target="../slideLayouts/slideLayout159.xml"/><Relationship Id="rId170" Type="http://schemas.openxmlformats.org/officeDocument/2006/relationships/slideLayout" Target="../slideLayouts/slideLayout170.xml"/><Relationship Id="rId226" Type="http://schemas.openxmlformats.org/officeDocument/2006/relationships/slideLayout" Target="../slideLayouts/slideLayout226.xml"/><Relationship Id="rId268" Type="http://schemas.openxmlformats.org/officeDocument/2006/relationships/slideLayout" Target="../slideLayouts/slideLayout268.xml"/><Relationship Id="rId32" Type="http://schemas.openxmlformats.org/officeDocument/2006/relationships/slideLayout" Target="../slideLayouts/slideLayout32.xml"/><Relationship Id="rId74" Type="http://schemas.openxmlformats.org/officeDocument/2006/relationships/slideLayout" Target="../slideLayouts/slideLayout74.xml"/><Relationship Id="rId128" Type="http://schemas.openxmlformats.org/officeDocument/2006/relationships/slideLayout" Target="../slideLayouts/slideLayout128.xml"/><Relationship Id="rId5" Type="http://schemas.openxmlformats.org/officeDocument/2006/relationships/slideLayout" Target="../slideLayouts/slideLayout5.xml"/><Relationship Id="rId181" Type="http://schemas.openxmlformats.org/officeDocument/2006/relationships/slideLayout" Target="../slideLayouts/slideLayout181.xml"/><Relationship Id="rId237" Type="http://schemas.openxmlformats.org/officeDocument/2006/relationships/slideLayout" Target="../slideLayouts/slideLayout237.xml"/><Relationship Id="rId258" Type="http://schemas.openxmlformats.org/officeDocument/2006/relationships/slideLayout" Target="../slideLayouts/slideLayout258.xml"/><Relationship Id="rId279" Type="http://schemas.openxmlformats.org/officeDocument/2006/relationships/slideLayout" Target="../slideLayouts/slideLayout279.xml"/><Relationship Id="rId22" Type="http://schemas.openxmlformats.org/officeDocument/2006/relationships/slideLayout" Target="../slideLayouts/slideLayout22.xml"/><Relationship Id="rId43" Type="http://schemas.openxmlformats.org/officeDocument/2006/relationships/slideLayout" Target="../slideLayouts/slideLayout43.xml"/><Relationship Id="rId64" Type="http://schemas.openxmlformats.org/officeDocument/2006/relationships/slideLayout" Target="../slideLayouts/slideLayout64.xml"/><Relationship Id="rId118" Type="http://schemas.openxmlformats.org/officeDocument/2006/relationships/slideLayout" Target="../slideLayouts/slideLayout118.xml"/><Relationship Id="rId139" Type="http://schemas.openxmlformats.org/officeDocument/2006/relationships/slideLayout" Target="../slideLayouts/slideLayout139.xml"/><Relationship Id="rId85" Type="http://schemas.openxmlformats.org/officeDocument/2006/relationships/slideLayout" Target="../slideLayouts/slideLayout85.xml"/><Relationship Id="rId150" Type="http://schemas.openxmlformats.org/officeDocument/2006/relationships/slideLayout" Target="../slideLayouts/slideLayout150.xml"/><Relationship Id="rId171" Type="http://schemas.openxmlformats.org/officeDocument/2006/relationships/slideLayout" Target="../slideLayouts/slideLayout171.xml"/><Relationship Id="rId192" Type="http://schemas.openxmlformats.org/officeDocument/2006/relationships/slideLayout" Target="../slideLayouts/slideLayout192.xml"/><Relationship Id="rId206" Type="http://schemas.openxmlformats.org/officeDocument/2006/relationships/slideLayout" Target="../slideLayouts/slideLayout206.xml"/><Relationship Id="rId227" Type="http://schemas.openxmlformats.org/officeDocument/2006/relationships/slideLayout" Target="../slideLayouts/slideLayout227.xml"/><Relationship Id="rId248" Type="http://schemas.openxmlformats.org/officeDocument/2006/relationships/slideLayout" Target="../slideLayouts/slideLayout248.xml"/><Relationship Id="rId269" Type="http://schemas.openxmlformats.org/officeDocument/2006/relationships/slideLayout" Target="../slideLayouts/slideLayout269.xml"/><Relationship Id="rId12" Type="http://schemas.openxmlformats.org/officeDocument/2006/relationships/slideLayout" Target="../slideLayouts/slideLayout12.xml"/><Relationship Id="rId33" Type="http://schemas.openxmlformats.org/officeDocument/2006/relationships/slideLayout" Target="../slideLayouts/slideLayout33.xml"/><Relationship Id="rId108" Type="http://schemas.openxmlformats.org/officeDocument/2006/relationships/slideLayout" Target="../slideLayouts/slideLayout108.xml"/><Relationship Id="rId129" Type="http://schemas.openxmlformats.org/officeDocument/2006/relationships/slideLayout" Target="../slideLayouts/slideLayout129.xml"/><Relationship Id="rId280" Type="http://schemas.openxmlformats.org/officeDocument/2006/relationships/theme" Target="../theme/theme1.xml"/><Relationship Id="rId54" Type="http://schemas.openxmlformats.org/officeDocument/2006/relationships/slideLayout" Target="../slideLayouts/slideLayout54.xml"/><Relationship Id="rId75" Type="http://schemas.openxmlformats.org/officeDocument/2006/relationships/slideLayout" Target="../slideLayouts/slideLayout75.xml"/><Relationship Id="rId96" Type="http://schemas.openxmlformats.org/officeDocument/2006/relationships/slideLayout" Target="../slideLayouts/slideLayout96.xml"/><Relationship Id="rId140" Type="http://schemas.openxmlformats.org/officeDocument/2006/relationships/slideLayout" Target="../slideLayouts/slideLayout140.xml"/><Relationship Id="rId161" Type="http://schemas.openxmlformats.org/officeDocument/2006/relationships/slideLayout" Target="../slideLayouts/slideLayout161.xml"/><Relationship Id="rId182" Type="http://schemas.openxmlformats.org/officeDocument/2006/relationships/slideLayout" Target="../slideLayouts/slideLayout182.xml"/><Relationship Id="rId217" Type="http://schemas.openxmlformats.org/officeDocument/2006/relationships/slideLayout" Target="../slideLayouts/slideLayout217.xml"/><Relationship Id="rId6" Type="http://schemas.openxmlformats.org/officeDocument/2006/relationships/slideLayout" Target="../slideLayouts/slideLayout6.xml"/><Relationship Id="rId238" Type="http://schemas.openxmlformats.org/officeDocument/2006/relationships/slideLayout" Target="../slideLayouts/slideLayout238.xml"/><Relationship Id="rId259" Type="http://schemas.openxmlformats.org/officeDocument/2006/relationships/slideLayout" Target="../slideLayouts/slideLayout259.xml"/><Relationship Id="rId23" Type="http://schemas.openxmlformats.org/officeDocument/2006/relationships/slideLayout" Target="../slideLayouts/slideLayout23.xml"/><Relationship Id="rId119" Type="http://schemas.openxmlformats.org/officeDocument/2006/relationships/slideLayout" Target="../slideLayouts/slideLayout119.xml"/><Relationship Id="rId270" Type="http://schemas.openxmlformats.org/officeDocument/2006/relationships/slideLayout" Target="../slideLayouts/slideLayout270.xml"/><Relationship Id="rId44" Type="http://schemas.openxmlformats.org/officeDocument/2006/relationships/slideLayout" Target="../slideLayouts/slideLayout44.xml"/><Relationship Id="rId65" Type="http://schemas.openxmlformats.org/officeDocument/2006/relationships/slideLayout" Target="../slideLayouts/slideLayout65.xml"/><Relationship Id="rId86" Type="http://schemas.openxmlformats.org/officeDocument/2006/relationships/slideLayout" Target="../slideLayouts/slideLayout86.xml"/><Relationship Id="rId130" Type="http://schemas.openxmlformats.org/officeDocument/2006/relationships/slideLayout" Target="../slideLayouts/slideLayout130.xml"/><Relationship Id="rId151" Type="http://schemas.openxmlformats.org/officeDocument/2006/relationships/slideLayout" Target="../slideLayouts/slideLayout151.xml"/><Relationship Id="rId172" Type="http://schemas.openxmlformats.org/officeDocument/2006/relationships/slideLayout" Target="../slideLayouts/slideLayout172.xml"/><Relationship Id="rId193" Type="http://schemas.openxmlformats.org/officeDocument/2006/relationships/slideLayout" Target="../slideLayouts/slideLayout193.xml"/><Relationship Id="rId207" Type="http://schemas.openxmlformats.org/officeDocument/2006/relationships/slideLayout" Target="../slideLayouts/slideLayout207.xml"/><Relationship Id="rId228" Type="http://schemas.openxmlformats.org/officeDocument/2006/relationships/slideLayout" Target="../slideLayouts/slideLayout228.xml"/><Relationship Id="rId249" Type="http://schemas.openxmlformats.org/officeDocument/2006/relationships/slideLayout" Target="../slideLayouts/slideLayout249.xml"/><Relationship Id="rId13" Type="http://schemas.openxmlformats.org/officeDocument/2006/relationships/slideLayout" Target="../slideLayouts/slideLayout13.xml"/><Relationship Id="rId109" Type="http://schemas.openxmlformats.org/officeDocument/2006/relationships/slideLayout" Target="../slideLayouts/slideLayout109.xml"/><Relationship Id="rId260" Type="http://schemas.openxmlformats.org/officeDocument/2006/relationships/slideLayout" Target="../slideLayouts/slideLayout260.xml"/><Relationship Id="rId34" Type="http://schemas.openxmlformats.org/officeDocument/2006/relationships/slideLayout" Target="../slideLayouts/slideLayout34.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97" Type="http://schemas.openxmlformats.org/officeDocument/2006/relationships/slideLayout" Target="../slideLayouts/slideLayout97.xml"/><Relationship Id="rId120" Type="http://schemas.openxmlformats.org/officeDocument/2006/relationships/slideLayout" Target="../slideLayouts/slideLayout120.xml"/><Relationship Id="rId141" Type="http://schemas.openxmlformats.org/officeDocument/2006/relationships/slideLayout" Target="../slideLayouts/slideLayout141.xml"/><Relationship Id="rId7" Type="http://schemas.openxmlformats.org/officeDocument/2006/relationships/slideLayout" Target="../slideLayouts/slideLayout7.xml"/><Relationship Id="rId162" Type="http://schemas.openxmlformats.org/officeDocument/2006/relationships/slideLayout" Target="../slideLayouts/slideLayout162.xml"/><Relationship Id="rId183" Type="http://schemas.openxmlformats.org/officeDocument/2006/relationships/slideLayout" Target="../slideLayouts/slideLayout183.xml"/><Relationship Id="rId218" Type="http://schemas.openxmlformats.org/officeDocument/2006/relationships/slideLayout" Target="../slideLayouts/slideLayout218.xml"/><Relationship Id="rId239" Type="http://schemas.openxmlformats.org/officeDocument/2006/relationships/slideLayout" Target="../slideLayouts/slideLayout239.xml"/><Relationship Id="rId250" Type="http://schemas.openxmlformats.org/officeDocument/2006/relationships/slideLayout" Target="../slideLayouts/slideLayout250.xml"/><Relationship Id="rId271" Type="http://schemas.openxmlformats.org/officeDocument/2006/relationships/slideLayout" Target="../slideLayouts/slideLayout271.xml"/><Relationship Id="rId24" Type="http://schemas.openxmlformats.org/officeDocument/2006/relationships/slideLayout" Target="../slideLayouts/slideLayout24.xml"/><Relationship Id="rId45" Type="http://schemas.openxmlformats.org/officeDocument/2006/relationships/slideLayout" Target="../slideLayouts/slideLayout45.xml"/><Relationship Id="rId66" Type="http://schemas.openxmlformats.org/officeDocument/2006/relationships/slideLayout" Target="../slideLayouts/slideLayout66.xml"/><Relationship Id="rId87" Type="http://schemas.openxmlformats.org/officeDocument/2006/relationships/slideLayout" Target="../slideLayouts/slideLayout87.xml"/><Relationship Id="rId110" Type="http://schemas.openxmlformats.org/officeDocument/2006/relationships/slideLayout" Target="../slideLayouts/slideLayout110.xml"/><Relationship Id="rId131" Type="http://schemas.openxmlformats.org/officeDocument/2006/relationships/slideLayout" Target="../slideLayouts/slideLayout131.xml"/><Relationship Id="rId152" Type="http://schemas.openxmlformats.org/officeDocument/2006/relationships/slideLayout" Target="../slideLayouts/slideLayout152.xml"/><Relationship Id="rId173" Type="http://schemas.openxmlformats.org/officeDocument/2006/relationships/slideLayout" Target="../slideLayouts/slideLayout173.xml"/><Relationship Id="rId194" Type="http://schemas.openxmlformats.org/officeDocument/2006/relationships/slideLayout" Target="../slideLayouts/slideLayout194.xml"/><Relationship Id="rId208" Type="http://schemas.openxmlformats.org/officeDocument/2006/relationships/slideLayout" Target="../slideLayouts/slideLayout208.xml"/><Relationship Id="rId229" Type="http://schemas.openxmlformats.org/officeDocument/2006/relationships/slideLayout" Target="../slideLayouts/slideLayout229.xml"/><Relationship Id="rId240" Type="http://schemas.openxmlformats.org/officeDocument/2006/relationships/slideLayout" Target="../slideLayouts/slideLayout240.xml"/><Relationship Id="rId261" Type="http://schemas.openxmlformats.org/officeDocument/2006/relationships/slideLayout" Target="../slideLayouts/slideLayout261.xml"/><Relationship Id="rId14" Type="http://schemas.openxmlformats.org/officeDocument/2006/relationships/slideLayout" Target="../slideLayouts/slideLayout14.xml"/><Relationship Id="rId35" Type="http://schemas.openxmlformats.org/officeDocument/2006/relationships/slideLayout" Target="../slideLayouts/slideLayout35.xml"/><Relationship Id="rId56" Type="http://schemas.openxmlformats.org/officeDocument/2006/relationships/slideLayout" Target="../slideLayouts/slideLayout56.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8" Type="http://schemas.openxmlformats.org/officeDocument/2006/relationships/slideLayout" Target="../slideLayouts/slideLayout8.xml"/><Relationship Id="rId98" Type="http://schemas.openxmlformats.org/officeDocument/2006/relationships/slideLayout" Target="../slideLayouts/slideLayout98.xml"/><Relationship Id="rId121" Type="http://schemas.openxmlformats.org/officeDocument/2006/relationships/slideLayout" Target="../slideLayouts/slideLayout121.xml"/><Relationship Id="rId142" Type="http://schemas.openxmlformats.org/officeDocument/2006/relationships/slideLayout" Target="../slideLayouts/slideLayout142.xml"/><Relationship Id="rId163" Type="http://schemas.openxmlformats.org/officeDocument/2006/relationships/slideLayout" Target="../slideLayouts/slideLayout163.xml"/><Relationship Id="rId184" Type="http://schemas.openxmlformats.org/officeDocument/2006/relationships/slideLayout" Target="../slideLayouts/slideLayout184.xml"/><Relationship Id="rId219" Type="http://schemas.openxmlformats.org/officeDocument/2006/relationships/slideLayout" Target="../slideLayouts/slideLayout219.xml"/><Relationship Id="rId230" Type="http://schemas.openxmlformats.org/officeDocument/2006/relationships/slideLayout" Target="../slideLayouts/slideLayout230.xml"/><Relationship Id="rId251" Type="http://schemas.openxmlformats.org/officeDocument/2006/relationships/slideLayout" Target="../slideLayouts/slideLayout251.xml"/><Relationship Id="rId25" Type="http://schemas.openxmlformats.org/officeDocument/2006/relationships/slideLayout" Target="../slideLayouts/slideLayout25.xml"/><Relationship Id="rId46" Type="http://schemas.openxmlformats.org/officeDocument/2006/relationships/slideLayout" Target="../slideLayouts/slideLayout46.xml"/><Relationship Id="rId67" Type="http://schemas.openxmlformats.org/officeDocument/2006/relationships/slideLayout" Target="../slideLayouts/slideLayout67.xml"/><Relationship Id="rId272" Type="http://schemas.openxmlformats.org/officeDocument/2006/relationships/slideLayout" Target="../slideLayouts/slideLayout272.xml"/><Relationship Id="rId88" Type="http://schemas.openxmlformats.org/officeDocument/2006/relationships/slideLayout" Target="../slideLayouts/slideLayout88.xml"/><Relationship Id="rId111" Type="http://schemas.openxmlformats.org/officeDocument/2006/relationships/slideLayout" Target="../slideLayouts/slideLayout111.xml"/><Relationship Id="rId132" Type="http://schemas.openxmlformats.org/officeDocument/2006/relationships/slideLayout" Target="../slideLayouts/slideLayout132.xml"/><Relationship Id="rId153" Type="http://schemas.openxmlformats.org/officeDocument/2006/relationships/slideLayout" Target="../slideLayouts/slideLayout153.xml"/><Relationship Id="rId174" Type="http://schemas.openxmlformats.org/officeDocument/2006/relationships/slideLayout" Target="../slideLayouts/slideLayout174.xml"/><Relationship Id="rId195" Type="http://schemas.openxmlformats.org/officeDocument/2006/relationships/slideLayout" Target="../slideLayouts/slideLayout195.xml"/><Relationship Id="rId209" Type="http://schemas.openxmlformats.org/officeDocument/2006/relationships/slideLayout" Target="../slideLayouts/slideLayout209.xml"/><Relationship Id="rId220" Type="http://schemas.openxmlformats.org/officeDocument/2006/relationships/slideLayout" Target="../slideLayouts/slideLayout220.xml"/><Relationship Id="rId241" Type="http://schemas.openxmlformats.org/officeDocument/2006/relationships/slideLayout" Target="../slideLayouts/slideLayout241.xml"/><Relationship Id="rId15" Type="http://schemas.openxmlformats.org/officeDocument/2006/relationships/slideLayout" Target="../slideLayouts/slideLayout15.xml"/><Relationship Id="rId36" Type="http://schemas.openxmlformats.org/officeDocument/2006/relationships/slideLayout" Target="../slideLayouts/slideLayout36.xml"/><Relationship Id="rId57" Type="http://schemas.openxmlformats.org/officeDocument/2006/relationships/slideLayout" Target="../slideLayouts/slideLayout57.xml"/><Relationship Id="rId262" Type="http://schemas.openxmlformats.org/officeDocument/2006/relationships/slideLayout" Target="../slideLayouts/slideLayout262.xml"/><Relationship Id="rId78" Type="http://schemas.openxmlformats.org/officeDocument/2006/relationships/slideLayout" Target="../slideLayouts/slideLayout78.xml"/><Relationship Id="rId99" Type="http://schemas.openxmlformats.org/officeDocument/2006/relationships/slideLayout" Target="../slideLayouts/slideLayout99.xml"/><Relationship Id="rId101" Type="http://schemas.openxmlformats.org/officeDocument/2006/relationships/slideLayout" Target="../slideLayouts/slideLayout101.xml"/><Relationship Id="rId122" Type="http://schemas.openxmlformats.org/officeDocument/2006/relationships/slideLayout" Target="../slideLayouts/slideLayout122.xml"/><Relationship Id="rId143" Type="http://schemas.openxmlformats.org/officeDocument/2006/relationships/slideLayout" Target="../slideLayouts/slideLayout143.xml"/><Relationship Id="rId164" Type="http://schemas.openxmlformats.org/officeDocument/2006/relationships/slideLayout" Target="../slideLayouts/slideLayout164.xml"/><Relationship Id="rId185" Type="http://schemas.openxmlformats.org/officeDocument/2006/relationships/slideLayout" Target="../slideLayouts/slideLayout185.xml"/><Relationship Id="rId9" Type="http://schemas.openxmlformats.org/officeDocument/2006/relationships/slideLayout" Target="../slideLayouts/slideLayout9.xml"/><Relationship Id="rId210" Type="http://schemas.openxmlformats.org/officeDocument/2006/relationships/slideLayout" Target="../slideLayouts/slideLayout210.xml"/><Relationship Id="rId26" Type="http://schemas.openxmlformats.org/officeDocument/2006/relationships/slideLayout" Target="../slideLayouts/slideLayout26.xml"/><Relationship Id="rId231" Type="http://schemas.openxmlformats.org/officeDocument/2006/relationships/slideLayout" Target="../slideLayouts/slideLayout231.xml"/><Relationship Id="rId252" Type="http://schemas.openxmlformats.org/officeDocument/2006/relationships/slideLayout" Target="../slideLayouts/slideLayout252.xml"/><Relationship Id="rId273" Type="http://schemas.openxmlformats.org/officeDocument/2006/relationships/slideLayout" Target="../slideLayouts/slideLayout273.xml"/><Relationship Id="rId47" Type="http://schemas.openxmlformats.org/officeDocument/2006/relationships/slideLayout" Target="../slideLayouts/slideLayout47.xml"/><Relationship Id="rId68" Type="http://schemas.openxmlformats.org/officeDocument/2006/relationships/slideLayout" Target="../slideLayouts/slideLayout68.xml"/><Relationship Id="rId89" Type="http://schemas.openxmlformats.org/officeDocument/2006/relationships/slideLayout" Target="../slideLayouts/slideLayout89.xml"/><Relationship Id="rId112" Type="http://schemas.openxmlformats.org/officeDocument/2006/relationships/slideLayout" Target="../slideLayouts/slideLayout112.xml"/><Relationship Id="rId133" Type="http://schemas.openxmlformats.org/officeDocument/2006/relationships/slideLayout" Target="../slideLayouts/slideLayout133.xml"/><Relationship Id="rId154" Type="http://schemas.openxmlformats.org/officeDocument/2006/relationships/slideLayout" Target="../slideLayouts/slideLayout154.xml"/><Relationship Id="rId175" Type="http://schemas.openxmlformats.org/officeDocument/2006/relationships/slideLayout" Target="../slideLayouts/slideLayout175.xml"/><Relationship Id="rId196" Type="http://schemas.openxmlformats.org/officeDocument/2006/relationships/slideLayout" Target="../slideLayouts/slideLayout196.xml"/><Relationship Id="rId200" Type="http://schemas.openxmlformats.org/officeDocument/2006/relationships/slideLayout" Target="../slideLayouts/slideLayout200.xml"/><Relationship Id="rId16" Type="http://schemas.openxmlformats.org/officeDocument/2006/relationships/slideLayout" Target="../slideLayouts/slideLayout16.xml"/><Relationship Id="rId221" Type="http://schemas.openxmlformats.org/officeDocument/2006/relationships/slideLayout" Target="../slideLayouts/slideLayout221.xml"/><Relationship Id="rId242" Type="http://schemas.openxmlformats.org/officeDocument/2006/relationships/slideLayout" Target="../slideLayouts/slideLayout242.xml"/><Relationship Id="rId263" Type="http://schemas.openxmlformats.org/officeDocument/2006/relationships/slideLayout" Target="../slideLayouts/slideLayout263.xml"/><Relationship Id="rId37" Type="http://schemas.openxmlformats.org/officeDocument/2006/relationships/slideLayout" Target="../slideLayouts/slideLayout37.xml"/><Relationship Id="rId58" Type="http://schemas.openxmlformats.org/officeDocument/2006/relationships/slideLayout" Target="../slideLayouts/slideLayout58.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123" Type="http://schemas.openxmlformats.org/officeDocument/2006/relationships/slideLayout" Target="../slideLayouts/slideLayout123.xml"/><Relationship Id="rId144" Type="http://schemas.openxmlformats.org/officeDocument/2006/relationships/slideLayout" Target="../slideLayouts/slideLayout144.xml"/><Relationship Id="rId90" Type="http://schemas.openxmlformats.org/officeDocument/2006/relationships/slideLayout" Target="../slideLayouts/slideLayout90.xml"/><Relationship Id="rId165" Type="http://schemas.openxmlformats.org/officeDocument/2006/relationships/slideLayout" Target="../slideLayouts/slideLayout165.xml"/><Relationship Id="rId186" Type="http://schemas.openxmlformats.org/officeDocument/2006/relationships/slideLayout" Target="../slideLayouts/slideLayout186.xml"/><Relationship Id="rId211" Type="http://schemas.openxmlformats.org/officeDocument/2006/relationships/slideLayout" Target="../slideLayouts/slideLayout211.xml"/><Relationship Id="rId232" Type="http://schemas.openxmlformats.org/officeDocument/2006/relationships/slideLayout" Target="../slideLayouts/slideLayout232.xml"/><Relationship Id="rId253" Type="http://schemas.openxmlformats.org/officeDocument/2006/relationships/slideLayout" Target="../slideLayouts/slideLayout253.xml"/><Relationship Id="rId274" Type="http://schemas.openxmlformats.org/officeDocument/2006/relationships/slideLayout" Target="../slideLayouts/slideLayout274.xml"/><Relationship Id="rId27" Type="http://schemas.openxmlformats.org/officeDocument/2006/relationships/slideLayout" Target="../slideLayouts/slideLayout27.xml"/><Relationship Id="rId48" Type="http://schemas.openxmlformats.org/officeDocument/2006/relationships/slideLayout" Target="../slideLayouts/slideLayout48.xml"/><Relationship Id="rId69" Type="http://schemas.openxmlformats.org/officeDocument/2006/relationships/slideLayout" Target="../slideLayouts/slideLayout69.xml"/><Relationship Id="rId113" Type="http://schemas.openxmlformats.org/officeDocument/2006/relationships/slideLayout" Target="../slideLayouts/slideLayout113.xml"/><Relationship Id="rId134" Type="http://schemas.openxmlformats.org/officeDocument/2006/relationships/slideLayout" Target="../slideLayouts/slideLayout134.xml"/><Relationship Id="rId80" Type="http://schemas.openxmlformats.org/officeDocument/2006/relationships/slideLayout" Target="../slideLayouts/slideLayout80.xml"/><Relationship Id="rId155" Type="http://schemas.openxmlformats.org/officeDocument/2006/relationships/slideLayout" Target="../slideLayouts/slideLayout155.xml"/><Relationship Id="rId176" Type="http://schemas.openxmlformats.org/officeDocument/2006/relationships/slideLayout" Target="../slideLayouts/slideLayout176.xml"/><Relationship Id="rId197" Type="http://schemas.openxmlformats.org/officeDocument/2006/relationships/slideLayout" Target="../slideLayouts/slideLayout197.xml"/><Relationship Id="rId201" Type="http://schemas.openxmlformats.org/officeDocument/2006/relationships/slideLayout" Target="../slideLayouts/slideLayout201.xml"/><Relationship Id="rId222" Type="http://schemas.openxmlformats.org/officeDocument/2006/relationships/slideLayout" Target="../slideLayouts/slideLayout222.xml"/><Relationship Id="rId243" Type="http://schemas.openxmlformats.org/officeDocument/2006/relationships/slideLayout" Target="../slideLayouts/slideLayout243.xml"/><Relationship Id="rId264" Type="http://schemas.openxmlformats.org/officeDocument/2006/relationships/slideLayout" Target="../slideLayouts/slideLayout264.xml"/><Relationship Id="rId17" Type="http://schemas.openxmlformats.org/officeDocument/2006/relationships/slideLayout" Target="../slideLayouts/slideLayout17.xml"/><Relationship Id="rId38" Type="http://schemas.openxmlformats.org/officeDocument/2006/relationships/slideLayout" Target="../slideLayouts/slideLayout38.xml"/><Relationship Id="rId59" Type="http://schemas.openxmlformats.org/officeDocument/2006/relationships/slideLayout" Target="../slideLayouts/slideLayout59.xml"/><Relationship Id="rId103" Type="http://schemas.openxmlformats.org/officeDocument/2006/relationships/slideLayout" Target="../slideLayouts/slideLayout103.xml"/><Relationship Id="rId124" Type="http://schemas.openxmlformats.org/officeDocument/2006/relationships/slideLayout" Target="../slideLayouts/slideLayout124.xml"/><Relationship Id="rId70" Type="http://schemas.openxmlformats.org/officeDocument/2006/relationships/slideLayout" Target="../slideLayouts/slideLayout70.xml"/><Relationship Id="rId91" Type="http://schemas.openxmlformats.org/officeDocument/2006/relationships/slideLayout" Target="../slideLayouts/slideLayout91.xml"/><Relationship Id="rId145" Type="http://schemas.openxmlformats.org/officeDocument/2006/relationships/slideLayout" Target="../slideLayouts/slideLayout145.xml"/><Relationship Id="rId166" Type="http://schemas.openxmlformats.org/officeDocument/2006/relationships/slideLayout" Target="../slideLayouts/slideLayout166.xml"/><Relationship Id="rId187" Type="http://schemas.openxmlformats.org/officeDocument/2006/relationships/slideLayout" Target="../slideLayouts/slideLayout187.xml"/><Relationship Id="rId1" Type="http://schemas.openxmlformats.org/officeDocument/2006/relationships/slideLayout" Target="../slideLayouts/slideLayout1.xml"/><Relationship Id="rId212" Type="http://schemas.openxmlformats.org/officeDocument/2006/relationships/slideLayout" Target="../slideLayouts/slideLayout212.xml"/><Relationship Id="rId233" Type="http://schemas.openxmlformats.org/officeDocument/2006/relationships/slideLayout" Target="../slideLayouts/slideLayout233.xml"/><Relationship Id="rId254" Type="http://schemas.openxmlformats.org/officeDocument/2006/relationships/slideLayout" Target="../slideLayouts/slideLayout254.xml"/><Relationship Id="rId28" Type="http://schemas.openxmlformats.org/officeDocument/2006/relationships/slideLayout" Target="../slideLayouts/slideLayout28.xml"/><Relationship Id="rId49" Type="http://schemas.openxmlformats.org/officeDocument/2006/relationships/slideLayout" Target="../slideLayouts/slideLayout49.xml"/><Relationship Id="rId114" Type="http://schemas.openxmlformats.org/officeDocument/2006/relationships/slideLayout" Target="../slideLayouts/slideLayout114.xml"/><Relationship Id="rId275" Type="http://schemas.openxmlformats.org/officeDocument/2006/relationships/slideLayout" Target="../slideLayouts/slideLayout275.xml"/><Relationship Id="rId60" Type="http://schemas.openxmlformats.org/officeDocument/2006/relationships/slideLayout" Target="../slideLayouts/slideLayout60.xml"/><Relationship Id="rId81" Type="http://schemas.openxmlformats.org/officeDocument/2006/relationships/slideLayout" Target="../slideLayouts/slideLayout81.xml"/><Relationship Id="rId135" Type="http://schemas.openxmlformats.org/officeDocument/2006/relationships/slideLayout" Target="../slideLayouts/slideLayout135.xml"/><Relationship Id="rId156" Type="http://schemas.openxmlformats.org/officeDocument/2006/relationships/slideLayout" Target="../slideLayouts/slideLayout156.xml"/><Relationship Id="rId177" Type="http://schemas.openxmlformats.org/officeDocument/2006/relationships/slideLayout" Target="../slideLayouts/slideLayout177.xml"/><Relationship Id="rId198" Type="http://schemas.openxmlformats.org/officeDocument/2006/relationships/slideLayout" Target="../slideLayouts/slideLayout198.xml"/><Relationship Id="rId202" Type="http://schemas.openxmlformats.org/officeDocument/2006/relationships/slideLayout" Target="../slideLayouts/slideLayout202.xml"/><Relationship Id="rId223" Type="http://schemas.openxmlformats.org/officeDocument/2006/relationships/slideLayout" Target="../slideLayouts/slideLayout223.xml"/><Relationship Id="rId244" Type="http://schemas.openxmlformats.org/officeDocument/2006/relationships/slideLayout" Target="../slideLayouts/slideLayout244.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265" Type="http://schemas.openxmlformats.org/officeDocument/2006/relationships/slideLayout" Target="../slideLayouts/slideLayout265.xml"/><Relationship Id="rId50" Type="http://schemas.openxmlformats.org/officeDocument/2006/relationships/slideLayout" Target="../slideLayouts/slideLayout50.xml"/><Relationship Id="rId104" Type="http://schemas.openxmlformats.org/officeDocument/2006/relationships/slideLayout" Target="../slideLayouts/slideLayout104.xml"/><Relationship Id="rId125" Type="http://schemas.openxmlformats.org/officeDocument/2006/relationships/slideLayout" Target="../slideLayouts/slideLayout125.xml"/><Relationship Id="rId146" Type="http://schemas.openxmlformats.org/officeDocument/2006/relationships/slideLayout" Target="../slideLayouts/slideLayout146.xml"/><Relationship Id="rId167" Type="http://schemas.openxmlformats.org/officeDocument/2006/relationships/slideLayout" Target="../slideLayouts/slideLayout167.xml"/><Relationship Id="rId188" Type="http://schemas.openxmlformats.org/officeDocument/2006/relationships/slideLayout" Target="../slideLayouts/slideLayout188.xml"/><Relationship Id="rId71" Type="http://schemas.openxmlformats.org/officeDocument/2006/relationships/slideLayout" Target="../slideLayouts/slideLayout71.xml"/><Relationship Id="rId92" Type="http://schemas.openxmlformats.org/officeDocument/2006/relationships/slideLayout" Target="../slideLayouts/slideLayout92.xml"/><Relationship Id="rId213" Type="http://schemas.openxmlformats.org/officeDocument/2006/relationships/slideLayout" Target="../slideLayouts/slideLayout213.xml"/><Relationship Id="rId234" Type="http://schemas.openxmlformats.org/officeDocument/2006/relationships/slideLayout" Target="../slideLayouts/slideLayout234.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55" Type="http://schemas.openxmlformats.org/officeDocument/2006/relationships/slideLayout" Target="../slideLayouts/slideLayout255.xml"/><Relationship Id="rId276" Type="http://schemas.openxmlformats.org/officeDocument/2006/relationships/slideLayout" Target="../slideLayouts/slideLayout276.xml"/><Relationship Id="rId40" Type="http://schemas.openxmlformats.org/officeDocument/2006/relationships/slideLayout" Target="../slideLayouts/slideLayout40.xml"/><Relationship Id="rId115" Type="http://schemas.openxmlformats.org/officeDocument/2006/relationships/slideLayout" Target="../slideLayouts/slideLayout115.xml"/><Relationship Id="rId136" Type="http://schemas.openxmlformats.org/officeDocument/2006/relationships/slideLayout" Target="../slideLayouts/slideLayout136.xml"/><Relationship Id="rId157" Type="http://schemas.openxmlformats.org/officeDocument/2006/relationships/slideLayout" Target="../slideLayouts/slideLayout157.xml"/><Relationship Id="rId178" Type="http://schemas.openxmlformats.org/officeDocument/2006/relationships/slideLayout" Target="../slideLayouts/slideLayout178.xml"/><Relationship Id="rId61" Type="http://schemas.openxmlformats.org/officeDocument/2006/relationships/slideLayout" Target="../slideLayouts/slideLayout61.xml"/><Relationship Id="rId82" Type="http://schemas.openxmlformats.org/officeDocument/2006/relationships/slideLayout" Target="../slideLayouts/slideLayout82.xml"/><Relationship Id="rId199" Type="http://schemas.openxmlformats.org/officeDocument/2006/relationships/slideLayout" Target="../slideLayouts/slideLayout199.xml"/><Relationship Id="rId203" Type="http://schemas.openxmlformats.org/officeDocument/2006/relationships/slideLayout" Target="../slideLayouts/slideLayout203.xml"/><Relationship Id="rId19" Type="http://schemas.openxmlformats.org/officeDocument/2006/relationships/slideLayout" Target="../slideLayouts/slideLayout19.xml"/><Relationship Id="rId224" Type="http://schemas.openxmlformats.org/officeDocument/2006/relationships/slideLayout" Target="../slideLayouts/slideLayout224.xml"/><Relationship Id="rId245" Type="http://schemas.openxmlformats.org/officeDocument/2006/relationships/slideLayout" Target="../slideLayouts/slideLayout245.xml"/><Relationship Id="rId266" Type="http://schemas.openxmlformats.org/officeDocument/2006/relationships/slideLayout" Target="../slideLayouts/slideLayout266.xml"/><Relationship Id="rId30" Type="http://schemas.openxmlformats.org/officeDocument/2006/relationships/slideLayout" Target="../slideLayouts/slideLayout30.xml"/><Relationship Id="rId105" Type="http://schemas.openxmlformats.org/officeDocument/2006/relationships/slideLayout" Target="../slideLayouts/slideLayout105.xml"/><Relationship Id="rId126" Type="http://schemas.openxmlformats.org/officeDocument/2006/relationships/slideLayout" Target="../slideLayouts/slideLayout126.xml"/><Relationship Id="rId147" Type="http://schemas.openxmlformats.org/officeDocument/2006/relationships/slideLayout" Target="../slideLayouts/slideLayout147.xml"/><Relationship Id="rId168" Type="http://schemas.openxmlformats.org/officeDocument/2006/relationships/slideLayout" Target="../slideLayouts/slideLayout16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93" Type="http://schemas.openxmlformats.org/officeDocument/2006/relationships/slideLayout" Target="../slideLayouts/slideLayout93.xml"/><Relationship Id="rId189" Type="http://schemas.openxmlformats.org/officeDocument/2006/relationships/slideLayout" Target="../slideLayouts/slideLayout189.xml"/><Relationship Id="rId3" Type="http://schemas.openxmlformats.org/officeDocument/2006/relationships/slideLayout" Target="../slideLayouts/slideLayout3.xml"/><Relationship Id="rId214" Type="http://schemas.openxmlformats.org/officeDocument/2006/relationships/slideLayout" Target="../slideLayouts/slideLayout214.xml"/><Relationship Id="rId235" Type="http://schemas.openxmlformats.org/officeDocument/2006/relationships/slideLayout" Target="../slideLayouts/slideLayout235.xml"/><Relationship Id="rId256" Type="http://schemas.openxmlformats.org/officeDocument/2006/relationships/slideLayout" Target="../slideLayouts/slideLayout256.xml"/><Relationship Id="rId277" Type="http://schemas.openxmlformats.org/officeDocument/2006/relationships/slideLayout" Target="../slideLayouts/slideLayout277.xml"/><Relationship Id="rId116" Type="http://schemas.openxmlformats.org/officeDocument/2006/relationships/slideLayout" Target="../slideLayouts/slideLayout116.xml"/><Relationship Id="rId137" Type="http://schemas.openxmlformats.org/officeDocument/2006/relationships/slideLayout" Target="../slideLayouts/slideLayout137.xml"/><Relationship Id="rId158" Type="http://schemas.openxmlformats.org/officeDocument/2006/relationships/slideLayout" Target="../slideLayouts/slideLayout158.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62" Type="http://schemas.openxmlformats.org/officeDocument/2006/relationships/slideLayout" Target="../slideLayouts/slideLayout62.xml"/><Relationship Id="rId83" Type="http://schemas.openxmlformats.org/officeDocument/2006/relationships/slideLayout" Target="../slideLayouts/slideLayout83.xml"/><Relationship Id="rId179" Type="http://schemas.openxmlformats.org/officeDocument/2006/relationships/slideLayout" Target="../slideLayouts/slideLayout179.xml"/><Relationship Id="rId190" Type="http://schemas.openxmlformats.org/officeDocument/2006/relationships/slideLayout" Target="../slideLayouts/slideLayout190.xml"/><Relationship Id="rId204" Type="http://schemas.openxmlformats.org/officeDocument/2006/relationships/slideLayout" Target="../slideLayouts/slideLayout204.xml"/><Relationship Id="rId225" Type="http://schemas.openxmlformats.org/officeDocument/2006/relationships/slideLayout" Target="../slideLayouts/slideLayout225.xml"/><Relationship Id="rId246" Type="http://schemas.openxmlformats.org/officeDocument/2006/relationships/slideLayout" Target="../slideLayouts/slideLayout246.xml"/><Relationship Id="rId267" Type="http://schemas.openxmlformats.org/officeDocument/2006/relationships/slideLayout" Target="../slideLayouts/slideLayout267.xml"/><Relationship Id="rId106" Type="http://schemas.openxmlformats.org/officeDocument/2006/relationships/slideLayout" Target="../slideLayouts/slideLayout106.xml"/><Relationship Id="rId127" Type="http://schemas.openxmlformats.org/officeDocument/2006/relationships/slideLayout" Target="../slideLayouts/slideLayout12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52" Type="http://schemas.openxmlformats.org/officeDocument/2006/relationships/slideLayout" Target="../slideLayouts/slideLayout52.xml"/><Relationship Id="rId73" Type="http://schemas.openxmlformats.org/officeDocument/2006/relationships/slideLayout" Target="../slideLayouts/slideLayout73.xml"/><Relationship Id="rId94" Type="http://schemas.openxmlformats.org/officeDocument/2006/relationships/slideLayout" Target="../slideLayouts/slideLayout94.xml"/><Relationship Id="rId148" Type="http://schemas.openxmlformats.org/officeDocument/2006/relationships/slideLayout" Target="../slideLayouts/slideLayout148.xml"/><Relationship Id="rId169" Type="http://schemas.openxmlformats.org/officeDocument/2006/relationships/slideLayout" Target="../slideLayouts/slideLayout169.xml"/><Relationship Id="rId4" Type="http://schemas.openxmlformats.org/officeDocument/2006/relationships/slideLayout" Target="../slideLayouts/slideLayout4.xml"/><Relationship Id="rId180" Type="http://schemas.openxmlformats.org/officeDocument/2006/relationships/slideLayout" Target="../slideLayouts/slideLayout180.xml"/><Relationship Id="rId215" Type="http://schemas.openxmlformats.org/officeDocument/2006/relationships/slideLayout" Target="../slideLayouts/slideLayout215.xml"/><Relationship Id="rId236" Type="http://schemas.openxmlformats.org/officeDocument/2006/relationships/slideLayout" Target="../slideLayouts/slideLayout236.xml"/><Relationship Id="rId257" Type="http://schemas.openxmlformats.org/officeDocument/2006/relationships/slideLayout" Target="../slideLayouts/slideLayout257.xml"/><Relationship Id="rId278" Type="http://schemas.openxmlformats.org/officeDocument/2006/relationships/slideLayout" Target="../slideLayouts/slideLayout278.xml"/><Relationship Id="rId42" Type="http://schemas.openxmlformats.org/officeDocument/2006/relationships/slideLayout" Target="../slideLayouts/slideLayout42.xml"/><Relationship Id="rId84" Type="http://schemas.openxmlformats.org/officeDocument/2006/relationships/slideLayout" Target="../slideLayouts/slideLayout84.xml"/><Relationship Id="rId138" Type="http://schemas.openxmlformats.org/officeDocument/2006/relationships/slideLayout" Target="../slideLayouts/slideLayout138.xml"/><Relationship Id="rId191" Type="http://schemas.openxmlformats.org/officeDocument/2006/relationships/slideLayout" Target="../slideLayouts/slideLayout191.xml"/><Relationship Id="rId205" Type="http://schemas.openxmlformats.org/officeDocument/2006/relationships/slideLayout" Target="../slideLayouts/slideLayout205.xml"/><Relationship Id="rId247" Type="http://schemas.openxmlformats.org/officeDocument/2006/relationships/slideLayout" Target="../slideLayouts/slideLayout247.xml"/><Relationship Id="rId107" Type="http://schemas.openxmlformats.org/officeDocument/2006/relationships/slideLayout" Target="../slideLayouts/slideLayout107.xml"/><Relationship Id="rId11" Type="http://schemas.openxmlformats.org/officeDocument/2006/relationships/slideLayout" Target="../slideLayouts/slideLayout11.xml"/><Relationship Id="rId53" Type="http://schemas.openxmlformats.org/officeDocument/2006/relationships/slideLayout" Target="../slideLayouts/slideLayout53.xml"/><Relationship Id="rId149" Type="http://schemas.openxmlformats.org/officeDocument/2006/relationships/slideLayout" Target="../slideLayouts/slideLayout149.xml"/><Relationship Id="rId95" Type="http://schemas.openxmlformats.org/officeDocument/2006/relationships/slideLayout" Target="../slideLayouts/slideLayout95.xml"/><Relationship Id="rId160" Type="http://schemas.openxmlformats.org/officeDocument/2006/relationships/slideLayout" Target="../slideLayouts/slideLayout160.xml"/><Relationship Id="rId216" Type="http://schemas.openxmlformats.org/officeDocument/2006/relationships/slideLayout" Target="../slideLayouts/slideLayout216.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87.xml"/><Relationship Id="rId3" Type="http://schemas.openxmlformats.org/officeDocument/2006/relationships/slideLayout" Target="../slideLayouts/slideLayout282.xml"/><Relationship Id="rId7" Type="http://schemas.openxmlformats.org/officeDocument/2006/relationships/slideLayout" Target="../slideLayouts/slideLayout286.xml"/><Relationship Id="rId12" Type="http://schemas.openxmlformats.org/officeDocument/2006/relationships/theme" Target="../theme/theme2.xml"/><Relationship Id="rId2" Type="http://schemas.openxmlformats.org/officeDocument/2006/relationships/slideLayout" Target="../slideLayouts/slideLayout281.xml"/><Relationship Id="rId1" Type="http://schemas.openxmlformats.org/officeDocument/2006/relationships/slideLayout" Target="../slideLayouts/slideLayout280.xml"/><Relationship Id="rId6" Type="http://schemas.openxmlformats.org/officeDocument/2006/relationships/slideLayout" Target="../slideLayouts/slideLayout285.xml"/><Relationship Id="rId11" Type="http://schemas.openxmlformats.org/officeDocument/2006/relationships/slideLayout" Target="../slideLayouts/slideLayout290.xml"/><Relationship Id="rId5" Type="http://schemas.openxmlformats.org/officeDocument/2006/relationships/slideLayout" Target="../slideLayouts/slideLayout284.xml"/><Relationship Id="rId10" Type="http://schemas.openxmlformats.org/officeDocument/2006/relationships/slideLayout" Target="../slideLayouts/slideLayout289.xml"/><Relationship Id="rId4" Type="http://schemas.openxmlformats.org/officeDocument/2006/relationships/slideLayout" Target="../slideLayouts/slideLayout283.xml"/><Relationship Id="rId9" Type="http://schemas.openxmlformats.org/officeDocument/2006/relationships/slideLayout" Target="../slideLayouts/slideLayout288.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838200" y="365126"/>
            <a:ext cx="1051560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fr-FR"/>
              <a:t>Click to edit Master title style</a:t>
            </a:r>
          </a:p>
        </p:txBody>
      </p:sp>
      <p:sp>
        <p:nvSpPr>
          <p:cNvPr id="1027" name="Text Placeholder 2"/>
          <p:cNvSpPr>
            <a:spLocks noGrp="1"/>
          </p:cNvSpPr>
          <p:nvPr>
            <p:ph type="body" idx="1"/>
          </p:nvPr>
        </p:nvSpPr>
        <p:spPr bwMode="auto">
          <a:xfrm>
            <a:off x="838200" y="1825625"/>
            <a:ext cx="10515600" cy="435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fr-FR" dirty="0"/>
              <a:t>Click to edit Master text styles</a:t>
            </a:r>
          </a:p>
          <a:p>
            <a:pPr lvl="1"/>
            <a:r>
              <a:rPr lang="en-US" altLang="fr-FR" dirty="0"/>
              <a:t>Second level</a:t>
            </a:r>
          </a:p>
          <a:p>
            <a:pPr lvl="2"/>
            <a:r>
              <a:rPr lang="en-US" altLang="fr-FR" dirty="0"/>
              <a:t>Third level</a:t>
            </a:r>
          </a:p>
          <a:p>
            <a:pPr lvl="3"/>
            <a:r>
              <a:rPr lang="en-US" altLang="fr-FR" dirty="0"/>
              <a:t>Fourth level</a:t>
            </a:r>
          </a:p>
          <a:p>
            <a:pPr lvl="4"/>
            <a:r>
              <a:rPr lang="en-US" altLang="fr-FR" dirty="0"/>
              <a:t>Fifth level</a:t>
            </a:r>
          </a:p>
        </p:txBody>
      </p:sp>
      <p:sp>
        <p:nvSpPr>
          <p:cNvPr id="4" name="Date Placeholder 3"/>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eaLnBrk="1" fontAlgn="auto" hangingPunct="1">
              <a:spcBef>
                <a:spcPts val="0"/>
              </a:spcBef>
              <a:spcAft>
                <a:spcPts val="0"/>
              </a:spcAft>
              <a:defRPr sz="1200">
                <a:solidFill>
                  <a:schemeClr val="tx1">
                    <a:tint val="75000"/>
                  </a:schemeClr>
                </a:solidFill>
                <a:latin typeface="+mn-lt"/>
              </a:defRPr>
            </a:lvl1pPr>
          </a:lstStyle>
          <a:p>
            <a:pPr>
              <a:defRPr/>
            </a:pPr>
            <a:fld id="{85700D6A-B27B-4918-82B2-6E8E1540E742}" type="datetimeFigureOut">
              <a:rPr lang="en-US"/>
              <a:pPr>
                <a:defRPr/>
              </a:pPr>
              <a:t>6/13/2023</a:t>
            </a:fld>
            <a:endParaRPr lang="en-US"/>
          </a:p>
        </p:txBody>
      </p:sp>
      <p:sp>
        <p:nvSpPr>
          <p:cNvPr id="5" name="Footer Placeholder 4"/>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defRPr>
            </a:lvl1pPr>
          </a:lstStyle>
          <a:p>
            <a:pPr>
              <a:defRPr/>
            </a:pPr>
            <a:endParaRPr lang="en-US"/>
          </a:p>
        </p:txBody>
      </p:sp>
    </p:spTree>
    <p:extLst>
      <p:ext uri="{BB962C8B-B14F-4D97-AF65-F5344CB8AC3E}">
        <p14:creationId xmlns:p14="http://schemas.microsoft.com/office/powerpoint/2010/main" val="3992587832"/>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 id="2147483679" r:id="rId19"/>
    <p:sldLayoutId id="2147483680" r:id="rId20"/>
    <p:sldLayoutId id="2147483681" r:id="rId21"/>
    <p:sldLayoutId id="2147483682" r:id="rId22"/>
    <p:sldLayoutId id="2147483683" r:id="rId23"/>
    <p:sldLayoutId id="2147483684" r:id="rId24"/>
    <p:sldLayoutId id="2147483685" r:id="rId25"/>
    <p:sldLayoutId id="2147483686" r:id="rId26"/>
    <p:sldLayoutId id="2147483687" r:id="rId27"/>
    <p:sldLayoutId id="2147483688" r:id="rId28"/>
    <p:sldLayoutId id="2147483689" r:id="rId29"/>
    <p:sldLayoutId id="2147483690" r:id="rId30"/>
    <p:sldLayoutId id="2147483691" r:id="rId31"/>
    <p:sldLayoutId id="2147483692" r:id="rId32"/>
    <p:sldLayoutId id="2147483693" r:id="rId33"/>
    <p:sldLayoutId id="2147483694" r:id="rId34"/>
    <p:sldLayoutId id="2147483695" r:id="rId35"/>
    <p:sldLayoutId id="2147483696" r:id="rId36"/>
    <p:sldLayoutId id="2147483697" r:id="rId37"/>
    <p:sldLayoutId id="2147483698" r:id="rId38"/>
    <p:sldLayoutId id="2147483699" r:id="rId39"/>
    <p:sldLayoutId id="2147483700" r:id="rId40"/>
    <p:sldLayoutId id="2147483701" r:id="rId41"/>
    <p:sldLayoutId id="2147483702" r:id="rId42"/>
    <p:sldLayoutId id="2147483703" r:id="rId43"/>
    <p:sldLayoutId id="2147483704" r:id="rId44"/>
    <p:sldLayoutId id="2147483705" r:id="rId45"/>
    <p:sldLayoutId id="2147483706" r:id="rId46"/>
    <p:sldLayoutId id="2147483707" r:id="rId47"/>
    <p:sldLayoutId id="2147483708" r:id="rId48"/>
    <p:sldLayoutId id="2147483709" r:id="rId49"/>
    <p:sldLayoutId id="2147483710" r:id="rId50"/>
    <p:sldLayoutId id="2147483711" r:id="rId51"/>
    <p:sldLayoutId id="2147483712" r:id="rId52"/>
    <p:sldLayoutId id="2147483713" r:id="rId53"/>
    <p:sldLayoutId id="2147483714" r:id="rId54"/>
    <p:sldLayoutId id="2147483715" r:id="rId55"/>
    <p:sldLayoutId id="2147483716" r:id="rId56"/>
    <p:sldLayoutId id="2147483717" r:id="rId57"/>
    <p:sldLayoutId id="2147483718" r:id="rId58"/>
    <p:sldLayoutId id="2147483719" r:id="rId59"/>
    <p:sldLayoutId id="2147483720" r:id="rId60"/>
    <p:sldLayoutId id="2147483721" r:id="rId61"/>
    <p:sldLayoutId id="2147483722" r:id="rId62"/>
    <p:sldLayoutId id="2147483723" r:id="rId63"/>
    <p:sldLayoutId id="2147483724" r:id="rId64"/>
    <p:sldLayoutId id="2147483725" r:id="rId65"/>
    <p:sldLayoutId id="2147483726" r:id="rId66"/>
    <p:sldLayoutId id="2147483727" r:id="rId67"/>
    <p:sldLayoutId id="2147483728" r:id="rId68"/>
    <p:sldLayoutId id="2147483729" r:id="rId69"/>
    <p:sldLayoutId id="2147483730" r:id="rId70"/>
    <p:sldLayoutId id="2147483731" r:id="rId71"/>
    <p:sldLayoutId id="2147483732" r:id="rId72"/>
    <p:sldLayoutId id="2147483733" r:id="rId73"/>
    <p:sldLayoutId id="2147483734" r:id="rId74"/>
    <p:sldLayoutId id="2147483735" r:id="rId75"/>
    <p:sldLayoutId id="2147483736" r:id="rId76"/>
    <p:sldLayoutId id="2147483737" r:id="rId77"/>
    <p:sldLayoutId id="2147483738" r:id="rId78"/>
    <p:sldLayoutId id="2147483739" r:id="rId79"/>
    <p:sldLayoutId id="2147483740" r:id="rId80"/>
    <p:sldLayoutId id="2147483741" r:id="rId81"/>
    <p:sldLayoutId id="2147483742" r:id="rId82"/>
    <p:sldLayoutId id="2147483743" r:id="rId83"/>
    <p:sldLayoutId id="2147483744" r:id="rId84"/>
    <p:sldLayoutId id="2147483745" r:id="rId85"/>
    <p:sldLayoutId id="2147483746" r:id="rId86"/>
    <p:sldLayoutId id="2147483747" r:id="rId87"/>
    <p:sldLayoutId id="2147483748" r:id="rId88"/>
    <p:sldLayoutId id="2147483749" r:id="rId89"/>
    <p:sldLayoutId id="2147483750" r:id="rId90"/>
    <p:sldLayoutId id="2147483751" r:id="rId91"/>
    <p:sldLayoutId id="2147483752" r:id="rId92"/>
    <p:sldLayoutId id="2147483753" r:id="rId93"/>
    <p:sldLayoutId id="2147483754" r:id="rId94"/>
    <p:sldLayoutId id="2147483755" r:id="rId95"/>
    <p:sldLayoutId id="2147483756" r:id="rId96"/>
    <p:sldLayoutId id="2147483757" r:id="rId97"/>
    <p:sldLayoutId id="2147483758" r:id="rId98"/>
    <p:sldLayoutId id="2147483759" r:id="rId99"/>
    <p:sldLayoutId id="2147483760" r:id="rId100"/>
    <p:sldLayoutId id="2147483761" r:id="rId101"/>
    <p:sldLayoutId id="2147483762" r:id="rId102"/>
    <p:sldLayoutId id="2147483763" r:id="rId103"/>
    <p:sldLayoutId id="2147483764" r:id="rId104"/>
    <p:sldLayoutId id="2147483765" r:id="rId105"/>
    <p:sldLayoutId id="2147483766" r:id="rId106"/>
    <p:sldLayoutId id="2147483767" r:id="rId107"/>
    <p:sldLayoutId id="2147483768" r:id="rId108"/>
    <p:sldLayoutId id="2147483769" r:id="rId109"/>
    <p:sldLayoutId id="2147483770" r:id="rId110"/>
    <p:sldLayoutId id="2147483771" r:id="rId111"/>
    <p:sldLayoutId id="2147483772" r:id="rId112"/>
    <p:sldLayoutId id="2147483773" r:id="rId113"/>
    <p:sldLayoutId id="2147483774" r:id="rId114"/>
    <p:sldLayoutId id="2147483775" r:id="rId115"/>
    <p:sldLayoutId id="2147483776" r:id="rId116"/>
    <p:sldLayoutId id="2147483777" r:id="rId117"/>
    <p:sldLayoutId id="2147483778" r:id="rId118"/>
    <p:sldLayoutId id="2147483779" r:id="rId119"/>
    <p:sldLayoutId id="2147483780" r:id="rId120"/>
    <p:sldLayoutId id="2147483781" r:id="rId121"/>
    <p:sldLayoutId id="2147483782" r:id="rId122"/>
    <p:sldLayoutId id="2147483783" r:id="rId123"/>
    <p:sldLayoutId id="2147483784" r:id="rId124"/>
    <p:sldLayoutId id="2147483785" r:id="rId125"/>
    <p:sldLayoutId id="2147483786" r:id="rId126"/>
    <p:sldLayoutId id="2147483787" r:id="rId127"/>
    <p:sldLayoutId id="2147483788" r:id="rId128"/>
    <p:sldLayoutId id="2147483789" r:id="rId129"/>
    <p:sldLayoutId id="2147483790" r:id="rId130"/>
    <p:sldLayoutId id="2147483791" r:id="rId131"/>
    <p:sldLayoutId id="2147483792" r:id="rId132"/>
    <p:sldLayoutId id="2147483793" r:id="rId133"/>
    <p:sldLayoutId id="2147483794" r:id="rId134"/>
    <p:sldLayoutId id="2147483795" r:id="rId135"/>
    <p:sldLayoutId id="2147483796" r:id="rId136"/>
    <p:sldLayoutId id="2147483797" r:id="rId137"/>
    <p:sldLayoutId id="2147483798" r:id="rId138"/>
    <p:sldLayoutId id="2147483799" r:id="rId139"/>
    <p:sldLayoutId id="2147483800" r:id="rId140"/>
    <p:sldLayoutId id="2147483801" r:id="rId141"/>
    <p:sldLayoutId id="2147483802" r:id="rId142"/>
    <p:sldLayoutId id="2147483803" r:id="rId143"/>
    <p:sldLayoutId id="2147483804" r:id="rId144"/>
    <p:sldLayoutId id="2147483805" r:id="rId145"/>
    <p:sldLayoutId id="2147483806" r:id="rId146"/>
    <p:sldLayoutId id="2147483807" r:id="rId147"/>
    <p:sldLayoutId id="2147483808" r:id="rId148"/>
    <p:sldLayoutId id="2147483809" r:id="rId149"/>
    <p:sldLayoutId id="2147483810" r:id="rId150"/>
    <p:sldLayoutId id="2147483811" r:id="rId151"/>
    <p:sldLayoutId id="2147483812" r:id="rId152"/>
    <p:sldLayoutId id="2147483813" r:id="rId153"/>
    <p:sldLayoutId id="2147483814" r:id="rId154"/>
    <p:sldLayoutId id="2147483815" r:id="rId155"/>
    <p:sldLayoutId id="2147483816" r:id="rId156"/>
    <p:sldLayoutId id="2147483817" r:id="rId157"/>
    <p:sldLayoutId id="2147483818" r:id="rId158"/>
    <p:sldLayoutId id="2147483819" r:id="rId159"/>
    <p:sldLayoutId id="2147483820" r:id="rId160"/>
    <p:sldLayoutId id="2147483821" r:id="rId161"/>
    <p:sldLayoutId id="2147483822" r:id="rId162"/>
    <p:sldLayoutId id="2147483823" r:id="rId163"/>
    <p:sldLayoutId id="2147483824" r:id="rId164"/>
    <p:sldLayoutId id="2147483825" r:id="rId165"/>
    <p:sldLayoutId id="2147483826" r:id="rId166"/>
    <p:sldLayoutId id="2147483827" r:id="rId167"/>
    <p:sldLayoutId id="2147483828" r:id="rId168"/>
    <p:sldLayoutId id="2147483829" r:id="rId169"/>
    <p:sldLayoutId id="2147483830" r:id="rId170"/>
    <p:sldLayoutId id="2147483831" r:id="rId171"/>
    <p:sldLayoutId id="2147483832" r:id="rId172"/>
    <p:sldLayoutId id="2147483833" r:id="rId173"/>
    <p:sldLayoutId id="2147483834" r:id="rId174"/>
    <p:sldLayoutId id="2147483835" r:id="rId175"/>
    <p:sldLayoutId id="2147483836" r:id="rId176"/>
    <p:sldLayoutId id="2147483837" r:id="rId177"/>
    <p:sldLayoutId id="2147483838" r:id="rId178"/>
    <p:sldLayoutId id="2147483839" r:id="rId179"/>
    <p:sldLayoutId id="2147483840" r:id="rId180"/>
    <p:sldLayoutId id="2147483841" r:id="rId181"/>
    <p:sldLayoutId id="2147483842" r:id="rId182"/>
    <p:sldLayoutId id="2147483843" r:id="rId183"/>
    <p:sldLayoutId id="2147483844" r:id="rId184"/>
    <p:sldLayoutId id="2147483845" r:id="rId185"/>
    <p:sldLayoutId id="2147483846" r:id="rId186"/>
    <p:sldLayoutId id="2147483847" r:id="rId187"/>
    <p:sldLayoutId id="2147483848" r:id="rId188"/>
    <p:sldLayoutId id="2147483849" r:id="rId189"/>
    <p:sldLayoutId id="2147483850" r:id="rId190"/>
    <p:sldLayoutId id="2147483851" r:id="rId191"/>
    <p:sldLayoutId id="2147483852" r:id="rId192"/>
    <p:sldLayoutId id="2147483853" r:id="rId193"/>
    <p:sldLayoutId id="2147483854" r:id="rId194"/>
    <p:sldLayoutId id="2147483855" r:id="rId195"/>
    <p:sldLayoutId id="2147483856" r:id="rId196"/>
    <p:sldLayoutId id="2147483857" r:id="rId197"/>
    <p:sldLayoutId id="2147483858" r:id="rId198"/>
    <p:sldLayoutId id="2147483859" r:id="rId199"/>
    <p:sldLayoutId id="2147483860" r:id="rId200"/>
    <p:sldLayoutId id="2147483861" r:id="rId201"/>
    <p:sldLayoutId id="2147483862" r:id="rId202"/>
    <p:sldLayoutId id="2147483863" r:id="rId203"/>
    <p:sldLayoutId id="2147483864" r:id="rId204"/>
    <p:sldLayoutId id="2147483865" r:id="rId205"/>
    <p:sldLayoutId id="2147483866" r:id="rId206"/>
    <p:sldLayoutId id="2147483867" r:id="rId207"/>
    <p:sldLayoutId id="2147483868" r:id="rId208"/>
    <p:sldLayoutId id="2147483869" r:id="rId209"/>
    <p:sldLayoutId id="2147483870" r:id="rId210"/>
    <p:sldLayoutId id="2147483871" r:id="rId211"/>
    <p:sldLayoutId id="2147483872" r:id="rId212"/>
    <p:sldLayoutId id="2147483873" r:id="rId213"/>
    <p:sldLayoutId id="2147483874" r:id="rId214"/>
    <p:sldLayoutId id="2147483875" r:id="rId215"/>
    <p:sldLayoutId id="2147483876" r:id="rId216"/>
    <p:sldLayoutId id="2147483877" r:id="rId217"/>
    <p:sldLayoutId id="2147483878" r:id="rId218"/>
    <p:sldLayoutId id="2147483879" r:id="rId219"/>
    <p:sldLayoutId id="2147483880" r:id="rId220"/>
    <p:sldLayoutId id="2147483881" r:id="rId221"/>
    <p:sldLayoutId id="2147483882" r:id="rId222"/>
    <p:sldLayoutId id="2147483883" r:id="rId223"/>
    <p:sldLayoutId id="2147483884" r:id="rId224"/>
    <p:sldLayoutId id="2147483885" r:id="rId225"/>
    <p:sldLayoutId id="2147483886" r:id="rId226"/>
    <p:sldLayoutId id="2147483887" r:id="rId227"/>
    <p:sldLayoutId id="2147483888" r:id="rId228"/>
    <p:sldLayoutId id="2147483889" r:id="rId229"/>
    <p:sldLayoutId id="2147483890" r:id="rId230"/>
    <p:sldLayoutId id="2147483891" r:id="rId231"/>
    <p:sldLayoutId id="2147483892" r:id="rId232"/>
    <p:sldLayoutId id="2147483893" r:id="rId233"/>
    <p:sldLayoutId id="2147483894" r:id="rId234"/>
    <p:sldLayoutId id="2147483895" r:id="rId235"/>
    <p:sldLayoutId id="2147483896" r:id="rId236"/>
    <p:sldLayoutId id="2147483897" r:id="rId237"/>
    <p:sldLayoutId id="2147483898" r:id="rId238"/>
    <p:sldLayoutId id="2147483899" r:id="rId239"/>
    <p:sldLayoutId id="2147483900" r:id="rId240"/>
    <p:sldLayoutId id="2147483901" r:id="rId241"/>
    <p:sldLayoutId id="2147483902" r:id="rId242"/>
    <p:sldLayoutId id="2147483903" r:id="rId243"/>
    <p:sldLayoutId id="2147483904" r:id="rId244"/>
    <p:sldLayoutId id="2147483905" r:id="rId245"/>
    <p:sldLayoutId id="2147483906" r:id="rId246"/>
    <p:sldLayoutId id="2147483907" r:id="rId247"/>
    <p:sldLayoutId id="2147483908" r:id="rId248"/>
    <p:sldLayoutId id="2147483909" r:id="rId249"/>
    <p:sldLayoutId id="2147483910" r:id="rId250"/>
    <p:sldLayoutId id="2147483911" r:id="rId251"/>
    <p:sldLayoutId id="2147483912" r:id="rId252"/>
    <p:sldLayoutId id="2147483913" r:id="rId253"/>
    <p:sldLayoutId id="2147483914" r:id="rId254"/>
    <p:sldLayoutId id="2147483915" r:id="rId255"/>
    <p:sldLayoutId id="2147483916" r:id="rId256"/>
    <p:sldLayoutId id="2147483917" r:id="rId257"/>
    <p:sldLayoutId id="2147483918" r:id="rId258"/>
    <p:sldLayoutId id="2147483919" r:id="rId259"/>
    <p:sldLayoutId id="2147483920" r:id="rId260"/>
    <p:sldLayoutId id="2147483921" r:id="rId261"/>
    <p:sldLayoutId id="2147483922" r:id="rId262"/>
    <p:sldLayoutId id="2147483923" r:id="rId263"/>
    <p:sldLayoutId id="2147483924" r:id="rId264"/>
    <p:sldLayoutId id="2147483925" r:id="rId265"/>
    <p:sldLayoutId id="2147483926" r:id="rId266"/>
    <p:sldLayoutId id="2147483927" r:id="rId267"/>
    <p:sldLayoutId id="2147483928" r:id="rId268"/>
    <p:sldLayoutId id="2147483929" r:id="rId269"/>
    <p:sldLayoutId id="2147483930" r:id="rId270"/>
    <p:sldLayoutId id="2147483931" r:id="rId271"/>
    <p:sldLayoutId id="2147483932" r:id="rId272"/>
    <p:sldLayoutId id="2147483933" r:id="rId273"/>
    <p:sldLayoutId id="2147483934" r:id="rId274"/>
    <p:sldLayoutId id="2147483935" r:id="rId275"/>
    <p:sldLayoutId id="2147483936" r:id="rId276"/>
    <p:sldLayoutId id="2147483937" r:id="rId277"/>
    <p:sldLayoutId id="2147483938" r:id="rId278"/>
    <p:sldLayoutId id="2147483951" r:id="rId279"/>
  </p:sldLayoutIdLst>
  <p:hf hdr="0" ftr="0" dt="0"/>
  <p:txStyles>
    <p:titleStyle>
      <a:lvl1pPr algn="l" defTabSz="912813" rtl="0" eaLnBrk="0" fontAlgn="base" hangingPunct="0">
        <a:lnSpc>
          <a:spcPct val="90000"/>
        </a:lnSpc>
        <a:spcBef>
          <a:spcPct val="0"/>
        </a:spcBef>
        <a:spcAft>
          <a:spcPct val="0"/>
        </a:spcAft>
        <a:defRPr sz="4400" kern="1200">
          <a:solidFill>
            <a:schemeClr val="tx1"/>
          </a:solidFill>
          <a:latin typeface="+mj-lt"/>
          <a:ea typeface="+mj-ea"/>
          <a:cs typeface="+mj-cs"/>
        </a:defRPr>
      </a:lvl1pPr>
      <a:lvl2pPr algn="l" defTabSz="912813" rtl="0" eaLnBrk="0" fontAlgn="base" hangingPunct="0">
        <a:lnSpc>
          <a:spcPct val="90000"/>
        </a:lnSpc>
        <a:spcBef>
          <a:spcPct val="0"/>
        </a:spcBef>
        <a:spcAft>
          <a:spcPct val="0"/>
        </a:spcAft>
        <a:defRPr sz="4400">
          <a:solidFill>
            <a:schemeClr val="tx1"/>
          </a:solidFill>
          <a:latin typeface="Calibri Light" panose="020F0302020204030204" pitchFamily="34" charset="0"/>
        </a:defRPr>
      </a:lvl2pPr>
      <a:lvl3pPr algn="l" defTabSz="912813" rtl="0" eaLnBrk="0" fontAlgn="base" hangingPunct="0">
        <a:lnSpc>
          <a:spcPct val="90000"/>
        </a:lnSpc>
        <a:spcBef>
          <a:spcPct val="0"/>
        </a:spcBef>
        <a:spcAft>
          <a:spcPct val="0"/>
        </a:spcAft>
        <a:defRPr sz="4400">
          <a:solidFill>
            <a:schemeClr val="tx1"/>
          </a:solidFill>
          <a:latin typeface="Calibri Light" panose="020F0302020204030204" pitchFamily="34" charset="0"/>
        </a:defRPr>
      </a:lvl3pPr>
      <a:lvl4pPr algn="l" defTabSz="912813" rtl="0" eaLnBrk="0" fontAlgn="base" hangingPunct="0">
        <a:lnSpc>
          <a:spcPct val="90000"/>
        </a:lnSpc>
        <a:spcBef>
          <a:spcPct val="0"/>
        </a:spcBef>
        <a:spcAft>
          <a:spcPct val="0"/>
        </a:spcAft>
        <a:defRPr sz="4400">
          <a:solidFill>
            <a:schemeClr val="tx1"/>
          </a:solidFill>
          <a:latin typeface="Calibri Light" panose="020F0302020204030204" pitchFamily="34" charset="0"/>
        </a:defRPr>
      </a:lvl4pPr>
      <a:lvl5pPr algn="l" defTabSz="912813" rtl="0" eaLnBrk="0" fontAlgn="base" hangingPunct="0">
        <a:lnSpc>
          <a:spcPct val="90000"/>
        </a:lnSpc>
        <a:spcBef>
          <a:spcPct val="0"/>
        </a:spcBef>
        <a:spcAft>
          <a:spcPct val="0"/>
        </a:spcAft>
        <a:defRPr sz="4400">
          <a:solidFill>
            <a:schemeClr val="tx1"/>
          </a:solidFill>
          <a:latin typeface="Calibri Light" panose="020F0302020204030204" pitchFamily="34" charset="0"/>
        </a:defRPr>
      </a:lvl5pPr>
      <a:lvl6pPr marL="457200" algn="l" defTabSz="912813" rtl="0" fontAlgn="base">
        <a:lnSpc>
          <a:spcPct val="90000"/>
        </a:lnSpc>
        <a:spcBef>
          <a:spcPct val="0"/>
        </a:spcBef>
        <a:spcAft>
          <a:spcPct val="0"/>
        </a:spcAft>
        <a:defRPr sz="4400">
          <a:solidFill>
            <a:schemeClr val="tx1"/>
          </a:solidFill>
          <a:latin typeface="Calibri Light" panose="020F0302020204030204" pitchFamily="34" charset="0"/>
        </a:defRPr>
      </a:lvl6pPr>
      <a:lvl7pPr marL="914400" algn="l" defTabSz="912813" rtl="0" fontAlgn="base">
        <a:lnSpc>
          <a:spcPct val="90000"/>
        </a:lnSpc>
        <a:spcBef>
          <a:spcPct val="0"/>
        </a:spcBef>
        <a:spcAft>
          <a:spcPct val="0"/>
        </a:spcAft>
        <a:defRPr sz="4400">
          <a:solidFill>
            <a:schemeClr val="tx1"/>
          </a:solidFill>
          <a:latin typeface="Calibri Light" panose="020F0302020204030204" pitchFamily="34" charset="0"/>
        </a:defRPr>
      </a:lvl7pPr>
      <a:lvl8pPr marL="1371600" algn="l" defTabSz="912813" rtl="0" fontAlgn="base">
        <a:lnSpc>
          <a:spcPct val="90000"/>
        </a:lnSpc>
        <a:spcBef>
          <a:spcPct val="0"/>
        </a:spcBef>
        <a:spcAft>
          <a:spcPct val="0"/>
        </a:spcAft>
        <a:defRPr sz="4400">
          <a:solidFill>
            <a:schemeClr val="tx1"/>
          </a:solidFill>
          <a:latin typeface="Calibri Light" panose="020F0302020204030204" pitchFamily="34" charset="0"/>
        </a:defRPr>
      </a:lvl8pPr>
      <a:lvl9pPr marL="1828800" algn="l" defTabSz="912813" rtl="0" fontAlgn="base">
        <a:lnSpc>
          <a:spcPct val="90000"/>
        </a:lnSpc>
        <a:spcBef>
          <a:spcPct val="0"/>
        </a:spcBef>
        <a:spcAft>
          <a:spcPct val="0"/>
        </a:spcAft>
        <a:defRPr sz="4400">
          <a:solidFill>
            <a:schemeClr val="tx1"/>
          </a:solidFill>
          <a:latin typeface="Calibri Light" panose="020F0302020204030204" pitchFamily="34" charset="0"/>
        </a:defRPr>
      </a:lvl9pPr>
    </p:titleStyle>
    <p:bodyStyle>
      <a:lvl1pPr marL="227013" indent="-227013" algn="l" defTabSz="912813" rtl="0" eaLnBrk="0" fontAlgn="base" hangingPunct="0">
        <a:lnSpc>
          <a:spcPct val="90000"/>
        </a:lnSpc>
        <a:spcBef>
          <a:spcPts val="1000"/>
        </a:spcBef>
        <a:spcAft>
          <a:spcPct val="0"/>
        </a:spcAft>
        <a:buFont typeface="Arial" panose="020B0604020202020204" pitchFamily="34" charset="0"/>
        <a:buChar char="•"/>
        <a:defRPr sz="2800" kern="1200">
          <a:solidFill>
            <a:schemeClr val="tx1"/>
          </a:solidFill>
          <a:latin typeface="+mn-lt"/>
          <a:ea typeface="+mn-ea"/>
          <a:cs typeface="+mn-cs"/>
        </a:defRPr>
      </a:lvl1pPr>
      <a:lvl2pPr marL="684213" indent="-227013" algn="l" defTabSz="912813" rtl="0" eaLnBrk="0" fontAlgn="base" hangingPunct="0">
        <a:lnSpc>
          <a:spcPct val="90000"/>
        </a:lnSpc>
        <a:spcBef>
          <a:spcPts val="500"/>
        </a:spcBef>
        <a:spcAft>
          <a:spcPct val="0"/>
        </a:spcAft>
        <a:buFont typeface="Arial" panose="020B0604020202020204" pitchFamily="34" charset="0"/>
        <a:buChar char="•"/>
        <a:defRPr sz="2400" kern="1200">
          <a:solidFill>
            <a:schemeClr val="tx1"/>
          </a:solidFill>
          <a:latin typeface="+mn-lt"/>
          <a:ea typeface="+mn-ea"/>
          <a:cs typeface="+mn-cs"/>
        </a:defRPr>
      </a:lvl2pPr>
      <a:lvl3pPr marL="1141413" indent="-227013" algn="l" defTabSz="912813" rtl="0" eaLnBrk="0" fontAlgn="base" hangingPunct="0">
        <a:lnSpc>
          <a:spcPct val="90000"/>
        </a:lnSpc>
        <a:spcBef>
          <a:spcPts val="500"/>
        </a:spcBef>
        <a:spcAft>
          <a:spcPct val="0"/>
        </a:spcAft>
        <a:buFont typeface="Arial" panose="020B0604020202020204" pitchFamily="34" charset="0"/>
        <a:buChar char="•"/>
        <a:defRPr sz="2000" kern="1200">
          <a:solidFill>
            <a:schemeClr val="tx1"/>
          </a:solidFill>
          <a:latin typeface="+mn-lt"/>
          <a:ea typeface="+mn-ea"/>
          <a:cs typeface="+mn-cs"/>
        </a:defRPr>
      </a:lvl3pPr>
      <a:lvl4pPr marL="1598613" indent="-227013" algn="l" defTabSz="912813"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4pPr>
      <a:lvl5pPr marL="2055813" indent="-227013" algn="l" defTabSz="912813"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a:extLst>
              <a:ext uri="{FF2B5EF4-FFF2-40B4-BE49-F238E27FC236}">
                <a16:creationId xmlns:a16="http://schemas.microsoft.com/office/drawing/2014/main" id="{360407AD-0169-400F-B6A6-CB1991447A3F}"/>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fr-FR"/>
              <a:t>Modifiez le style du titre</a:t>
            </a:r>
          </a:p>
        </p:txBody>
      </p:sp>
      <p:sp>
        <p:nvSpPr>
          <p:cNvPr id="3" name="Espace réservé du texte 2">
            <a:extLst>
              <a:ext uri="{FF2B5EF4-FFF2-40B4-BE49-F238E27FC236}">
                <a16:creationId xmlns:a16="http://schemas.microsoft.com/office/drawing/2014/main" id="{6C49C1D2-AB14-4E5C-B8AD-4004B0A0B21D}"/>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a:extLst>
              <a:ext uri="{FF2B5EF4-FFF2-40B4-BE49-F238E27FC236}">
                <a16:creationId xmlns:a16="http://schemas.microsoft.com/office/drawing/2014/main" id="{91E1437C-BAB4-4DC5-A7A3-B9267B0FE249}"/>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6F38CF0-EC8A-40E3-BBA3-F0B0C5DA0139}" type="datetimeFigureOut">
              <a:rPr lang="fr-FR" smtClean="0"/>
              <a:t>13/06/2023</a:t>
            </a:fld>
            <a:endParaRPr lang="fr-FR"/>
          </a:p>
        </p:txBody>
      </p:sp>
      <p:sp>
        <p:nvSpPr>
          <p:cNvPr id="5" name="Espace réservé du pied de page 4">
            <a:extLst>
              <a:ext uri="{FF2B5EF4-FFF2-40B4-BE49-F238E27FC236}">
                <a16:creationId xmlns:a16="http://schemas.microsoft.com/office/drawing/2014/main" id="{2A10138E-CD11-4B74-A7B6-1FF4438F2B15}"/>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FR"/>
          </a:p>
        </p:txBody>
      </p:sp>
      <p:sp>
        <p:nvSpPr>
          <p:cNvPr id="6" name="Espace réservé du numéro de diapositive 5">
            <a:extLst>
              <a:ext uri="{FF2B5EF4-FFF2-40B4-BE49-F238E27FC236}">
                <a16:creationId xmlns:a16="http://schemas.microsoft.com/office/drawing/2014/main" id="{CDFF3B39-5C91-4269-881B-DAD8929B174D}"/>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479C4D-2F60-4C79-A9DA-122386DEE73E}" type="slidenum">
              <a:rPr lang="fr-FR" smtClean="0"/>
              <a:t>‹N°›</a:t>
            </a:fld>
            <a:endParaRPr lang="fr-FR"/>
          </a:p>
        </p:txBody>
      </p:sp>
    </p:spTree>
    <p:extLst>
      <p:ext uri="{BB962C8B-B14F-4D97-AF65-F5344CB8AC3E}">
        <p14:creationId xmlns:p14="http://schemas.microsoft.com/office/powerpoint/2010/main" val="4215481146"/>
      </p:ext>
    </p:extLst>
  </p:cSld>
  <p:clrMap bg1="lt1" tx1="dk1" bg2="lt2" tx2="dk2" accent1="accent1" accent2="accent2" accent3="accent3" accent4="accent4" accent5="accent5" accent6="accent6" hlink="hlink" folHlink="folHlink"/>
  <p:sldLayoutIdLst>
    <p:sldLayoutId id="2147483940" r:id="rId1"/>
    <p:sldLayoutId id="2147483941" r:id="rId2"/>
    <p:sldLayoutId id="2147483942" r:id="rId3"/>
    <p:sldLayoutId id="2147483943" r:id="rId4"/>
    <p:sldLayoutId id="2147483944" r:id="rId5"/>
    <p:sldLayoutId id="2147483945" r:id="rId6"/>
    <p:sldLayoutId id="2147483946" r:id="rId7"/>
    <p:sldLayoutId id="2147483947" r:id="rId8"/>
    <p:sldLayoutId id="2147483948" r:id="rId9"/>
    <p:sldLayoutId id="2147483949" r:id="rId10"/>
    <p:sldLayoutId id="2147483950"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13.xml"/><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8" Type="http://schemas.microsoft.com/office/2007/relationships/hdphoto" Target="../media/hdphoto10.wdp"/><Relationship Id="rId3" Type="http://schemas.microsoft.com/office/2007/relationships/hdphoto" Target="../media/hdphoto6.wdp"/><Relationship Id="rId7" Type="http://schemas.openxmlformats.org/officeDocument/2006/relationships/image" Target="../media/image48.png"/><Relationship Id="rId2" Type="http://schemas.openxmlformats.org/officeDocument/2006/relationships/image" Target="../media/image10.png"/><Relationship Id="rId1" Type="http://schemas.openxmlformats.org/officeDocument/2006/relationships/slideLayout" Target="../slideLayouts/slideLayout279.xml"/><Relationship Id="rId6" Type="http://schemas.microsoft.com/office/2007/relationships/hdphoto" Target="../media/hdphoto9.wdp"/><Relationship Id="rId5" Type="http://schemas.openxmlformats.org/officeDocument/2006/relationships/image" Target="../media/image47.png"/><Relationship Id="rId10" Type="http://schemas.openxmlformats.org/officeDocument/2006/relationships/image" Target="../media/image50.png"/><Relationship Id="rId4" Type="http://schemas.openxmlformats.org/officeDocument/2006/relationships/image" Target="../media/image13.png"/><Relationship Id="rId9" Type="http://schemas.openxmlformats.org/officeDocument/2006/relationships/image" Target="../media/image49.png"/></Relationships>
</file>

<file path=ppt/slides/_rels/slide11.xml.rels><?xml version="1.0" encoding="UTF-8" standalone="yes"?>
<Relationships xmlns="http://schemas.openxmlformats.org/package/2006/relationships"><Relationship Id="rId8" Type="http://schemas.microsoft.com/office/2007/relationships/hdphoto" Target="../media/hdphoto8.wdp"/><Relationship Id="rId3" Type="http://schemas.openxmlformats.org/officeDocument/2006/relationships/image" Target="../media/image45.png"/><Relationship Id="rId7" Type="http://schemas.openxmlformats.org/officeDocument/2006/relationships/image" Target="../media/image42.png"/><Relationship Id="rId2" Type="http://schemas.openxmlformats.org/officeDocument/2006/relationships/notesSlide" Target="../notesSlides/notesSlide5.xml"/><Relationship Id="rId1" Type="http://schemas.openxmlformats.org/officeDocument/2006/relationships/slideLayout" Target="../slideLayouts/slideLayout223.xml"/><Relationship Id="rId6" Type="http://schemas.microsoft.com/office/2007/relationships/hdphoto" Target="../media/hdphoto10.wdp"/><Relationship Id="rId11" Type="http://schemas.openxmlformats.org/officeDocument/2006/relationships/image" Target="../media/image40.jpeg"/><Relationship Id="rId5" Type="http://schemas.openxmlformats.org/officeDocument/2006/relationships/image" Target="../media/image46.png"/><Relationship Id="rId10" Type="http://schemas.microsoft.com/office/2007/relationships/hdphoto" Target="../media/hdphoto7.wdp"/><Relationship Id="rId4" Type="http://schemas.microsoft.com/office/2007/relationships/hdphoto" Target="../media/hdphoto9.wdp"/><Relationship Id="rId9" Type="http://schemas.openxmlformats.org/officeDocument/2006/relationships/image" Target="../media/image41.png"/></Relationships>
</file>

<file path=ppt/slides/_rels/slide12.xml.rels><?xml version="1.0" encoding="UTF-8" standalone="yes"?>
<Relationships xmlns="http://schemas.openxmlformats.org/package/2006/relationships"><Relationship Id="rId3" Type="http://schemas.microsoft.com/office/2007/relationships/hdphoto" Target="../media/hdphoto6.wdp"/><Relationship Id="rId2" Type="http://schemas.openxmlformats.org/officeDocument/2006/relationships/image" Target="../media/image10.png"/><Relationship Id="rId1" Type="http://schemas.openxmlformats.org/officeDocument/2006/relationships/slideLayout" Target="../slideLayouts/slideLayout279.xml"/><Relationship Id="rId4" Type="http://schemas.openxmlformats.org/officeDocument/2006/relationships/image" Target="../media/image13.png"/></Relationships>
</file>

<file path=ppt/slides/_rels/slide13.xml.rels><?xml version="1.0" encoding="UTF-8" standalone="yes"?>
<Relationships xmlns="http://schemas.openxmlformats.org/package/2006/relationships"><Relationship Id="rId3" Type="http://schemas.openxmlformats.org/officeDocument/2006/relationships/image" Target="../media/image52.png"/><Relationship Id="rId7" Type="http://schemas.microsoft.com/office/2007/relationships/hdphoto" Target="../media/hdphoto11.wdp"/><Relationship Id="rId2" Type="http://schemas.openxmlformats.org/officeDocument/2006/relationships/image" Target="../media/image51.jpeg"/><Relationship Id="rId1" Type="http://schemas.openxmlformats.org/officeDocument/2006/relationships/slideLayout" Target="../slideLayouts/slideLayout101.xml"/><Relationship Id="rId6" Type="http://schemas.openxmlformats.org/officeDocument/2006/relationships/image" Target="../media/image53.png"/><Relationship Id="rId5" Type="http://schemas.openxmlformats.org/officeDocument/2006/relationships/hyperlink" Target="mailto:morgane.lassus@alticemedia.com" TargetMode="External"/><Relationship Id="rId4" Type="http://schemas.openxmlformats.org/officeDocument/2006/relationships/hyperlink" Target="mailto:solange.quina@alticemedia.com" TargetMode="External"/></Relationships>
</file>

<file path=ppt/slides/_rels/slide2.xml.rels><?xml version="1.0" encoding="UTF-8" standalone="yes"?>
<Relationships xmlns="http://schemas.openxmlformats.org/package/2006/relationships"><Relationship Id="rId8" Type="http://schemas.openxmlformats.org/officeDocument/2006/relationships/image" Target="../media/image7.png"/><Relationship Id="rId13" Type="http://schemas.microsoft.com/office/2007/relationships/hdphoto" Target="../media/hdphoto5.wdp"/><Relationship Id="rId18" Type="http://schemas.openxmlformats.org/officeDocument/2006/relationships/image" Target="../media/image13.png"/><Relationship Id="rId3" Type="http://schemas.openxmlformats.org/officeDocument/2006/relationships/image" Target="../media/image4.png"/><Relationship Id="rId7" Type="http://schemas.microsoft.com/office/2007/relationships/hdphoto" Target="../media/hdphoto2.wdp"/><Relationship Id="rId12" Type="http://schemas.openxmlformats.org/officeDocument/2006/relationships/image" Target="../media/image9.png"/><Relationship Id="rId17" Type="http://schemas.openxmlformats.org/officeDocument/2006/relationships/image" Target="../media/image12.svg"/><Relationship Id="rId2" Type="http://schemas.openxmlformats.org/officeDocument/2006/relationships/image" Target="../media/image3.jpeg"/><Relationship Id="rId16" Type="http://schemas.openxmlformats.org/officeDocument/2006/relationships/image" Target="../media/image11.png"/><Relationship Id="rId1" Type="http://schemas.openxmlformats.org/officeDocument/2006/relationships/slideLayout" Target="../slideLayouts/slideLayout286.xml"/><Relationship Id="rId6" Type="http://schemas.openxmlformats.org/officeDocument/2006/relationships/image" Target="../media/image6.png"/><Relationship Id="rId11" Type="http://schemas.microsoft.com/office/2007/relationships/hdphoto" Target="../media/hdphoto4.wdp"/><Relationship Id="rId5" Type="http://schemas.microsoft.com/office/2007/relationships/hdphoto" Target="../media/hdphoto1.wdp"/><Relationship Id="rId15" Type="http://schemas.microsoft.com/office/2007/relationships/hdphoto" Target="../media/hdphoto6.wdp"/><Relationship Id="rId10" Type="http://schemas.openxmlformats.org/officeDocument/2006/relationships/image" Target="../media/image8.png"/><Relationship Id="rId4" Type="http://schemas.openxmlformats.org/officeDocument/2006/relationships/image" Target="../media/image5.png"/><Relationship Id="rId9" Type="http://schemas.microsoft.com/office/2007/relationships/hdphoto" Target="../media/hdphoto3.wdp"/><Relationship Id="rId14" Type="http://schemas.openxmlformats.org/officeDocument/2006/relationships/image" Target="../media/image10.png"/></Relationships>
</file>

<file path=ppt/slides/_rels/slide3.xml.rels><?xml version="1.0" encoding="UTF-8" standalone="yes"?>
<Relationships xmlns="http://schemas.openxmlformats.org/package/2006/relationships"><Relationship Id="rId3" Type="http://schemas.openxmlformats.org/officeDocument/2006/relationships/image" Target="../media/image14.jpeg"/><Relationship Id="rId7" Type="http://schemas.openxmlformats.org/officeDocument/2006/relationships/image" Target="../media/image13.png"/><Relationship Id="rId2" Type="http://schemas.openxmlformats.org/officeDocument/2006/relationships/notesSlide" Target="../notesSlides/notesSlide2.xml"/><Relationship Id="rId1" Type="http://schemas.openxmlformats.org/officeDocument/2006/relationships/slideLayout" Target="../slideLayouts/slideLayout286.xml"/><Relationship Id="rId6" Type="http://schemas.microsoft.com/office/2007/relationships/hdphoto" Target="../media/hdphoto6.wdp"/><Relationship Id="rId5" Type="http://schemas.openxmlformats.org/officeDocument/2006/relationships/image" Target="../media/image10.png"/><Relationship Id="rId4" Type="http://schemas.openxmlformats.org/officeDocument/2006/relationships/image" Target="../media/image4.png"/></Relationships>
</file>

<file path=ppt/slides/_rels/slide4.xml.rels><?xml version="1.0" encoding="UTF-8" standalone="yes"?>
<Relationships xmlns="http://schemas.openxmlformats.org/package/2006/relationships"><Relationship Id="rId8" Type="http://schemas.openxmlformats.org/officeDocument/2006/relationships/image" Target="../media/image21.svg"/><Relationship Id="rId13" Type="http://schemas.openxmlformats.org/officeDocument/2006/relationships/image" Target="../media/image26.png"/><Relationship Id="rId3" Type="http://schemas.openxmlformats.org/officeDocument/2006/relationships/image" Target="../media/image16.png"/><Relationship Id="rId7" Type="http://schemas.openxmlformats.org/officeDocument/2006/relationships/image" Target="../media/image20.png"/><Relationship Id="rId12" Type="http://schemas.openxmlformats.org/officeDocument/2006/relationships/image" Target="../media/image25.svg"/><Relationship Id="rId17" Type="http://schemas.openxmlformats.org/officeDocument/2006/relationships/image" Target="../media/image13.png"/><Relationship Id="rId2" Type="http://schemas.openxmlformats.org/officeDocument/2006/relationships/image" Target="../media/image15.jpeg"/><Relationship Id="rId16" Type="http://schemas.microsoft.com/office/2007/relationships/hdphoto" Target="../media/hdphoto6.wdp"/><Relationship Id="rId1" Type="http://schemas.openxmlformats.org/officeDocument/2006/relationships/slideLayout" Target="../slideLayouts/slideLayout286.xml"/><Relationship Id="rId6" Type="http://schemas.openxmlformats.org/officeDocument/2006/relationships/image" Target="../media/image19.svg"/><Relationship Id="rId11" Type="http://schemas.openxmlformats.org/officeDocument/2006/relationships/image" Target="../media/image24.png"/><Relationship Id="rId5" Type="http://schemas.openxmlformats.org/officeDocument/2006/relationships/image" Target="../media/image18.png"/><Relationship Id="rId15" Type="http://schemas.openxmlformats.org/officeDocument/2006/relationships/image" Target="../media/image10.png"/><Relationship Id="rId10" Type="http://schemas.openxmlformats.org/officeDocument/2006/relationships/image" Target="../media/image23.svg"/><Relationship Id="rId4" Type="http://schemas.openxmlformats.org/officeDocument/2006/relationships/image" Target="../media/image17.svg"/><Relationship Id="rId9" Type="http://schemas.openxmlformats.org/officeDocument/2006/relationships/image" Target="../media/image22.png"/><Relationship Id="rId14" Type="http://schemas.openxmlformats.org/officeDocument/2006/relationships/image" Target="../media/image27.svg"/></Relationships>
</file>

<file path=ppt/slides/_rels/slide5.xml.rels><?xml version="1.0" encoding="UTF-8" standalone="yes"?>
<Relationships xmlns="http://schemas.openxmlformats.org/package/2006/relationships"><Relationship Id="rId8" Type="http://schemas.openxmlformats.org/officeDocument/2006/relationships/image" Target="../media/image34.jpeg"/><Relationship Id="rId13" Type="http://schemas.openxmlformats.org/officeDocument/2006/relationships/image" Target="../media/image10.png"/><Relationship Id="rId3" Type="http://schemas.openxmlformats.org/officeDocument/2006/relationships/image" Target="../media/image29.png"/><Relationship Id="rId7" Type="http://schemas.openxmlformats.org/officeDocument/2006/relationships/image" Target="../media/image33.jpeg"/><Relationship Id="rId12" Type="http://schemas.openxmlformats.org/officeDocument/2006/relationships/image" Target="../media/image38.jpeg"/><Relationship Id="rId2" Type="http://schemas.openxmlformats.org/officeDocument/2006/relationships/image" Target="../media/image28.png"/><Relationship Id="rId1" Type="http://schemas.openxmlformats.org/officeDocument/2006/relationships/slideLayout" Target="../slideLayouts/slideLayout286.xml"/><Relationship Id="rId6" Type="http://schemas.openxmlformats.org/officeDocument/2006/relationships/image" Target="../media/image32.jpeg"/><Relationship Id="rId11" Type="http://schemas.openxmlformats.org/officeDocument/2006/relationships/image" Target="../media/image37.jpeg"/><Relationship Id="rId5" Type="http://schemas.openxmlformats.org/officeDocument/2006/relationships/image" Target="../media/image31.jpeg"/><Relationship Id="rId15" Type="http://schemas.openxmlformats.org/officeDocument/2006/relationships/image" Target="../media/image13.png"/><Relationship Id="rId10" Type="http://schemas.openxmlformats.org/officeDocument/2006/relationships/image" Target="../media/image36.jpeg"/><Relationship Id="rId4" Type="http://schemas.openxmlformats.org/officeDocument/2006/relationships/image" Target="../media/image30.jpeg"/><Relationship Id="rId9" Type="http://schemas.openxmlformats.org/officeDocument/2006/relationships/image" Target="../media/image35.jpeg"/><Relationship Id="rId14" Type="http://schemas.microsoft.com/office/2007/relationships/hdphoto" Target="../media/hdphoto6.wdp"/></Relationships>
</file>

<file path=ppt/slides/_rels/slide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39.jpeg"/><Relationship Id="rId1" Type="http://schemas.openxmlformats.org/officeDocument/2006/relationships/slideLayout" Target="../slideLayouts/slideLayout286.xml"/><Relationship Id="rId5" Type="http://schemas.openxmlformats.org/officeDocument/2006/relationships/image" Target="../media/image13.png"/><Relationship Id="rId4" Type="http://schemas.microsoft.com/office/2007/relationships/hdphoto" Target="../media/hdphoto6.wdp"/></Relationships>
</file>

<file path=ppt/slides/_rels/slide7.xml.rels><?xml version="1.0" encoding="UTF-8" standalone="yes"?>
<Relationships xmlns="http://schemas.openxmlformats.org/package/2006/relationships"><Relationship Id="rId3" Type="http://schemas.openxmlformats.org/officeDocument/2006/relationships/image" Target="../media/image40.jpeg"/><Relationship Id="rId7" Type="http://schemas.microsoft.com/office/2007/relationships/hdphoto" Target="../media/hdphoto8.wdp"/><Relationship Id="rId2" Type="http://schemas.openxmlformats.org/officeDocument/2006/relationships/notesSlide" Target="../notesSlides/notesSlide3.xml"/><Relationship Id="rId1" Type="http://schemas.openxmlformats.org/officeDocument/2006/relationships/slideLayout" Target="../slideLayouts/slideLayout223.xml"/><Relationship Id="rId6" Type="http://schemas.openxmlformats.org/officeDocument/2006/relationships/image" Target="../media/image42.png"/><Relationship Id="rId5" Type="http://schemas.microsoft.com/office/2007/relationships/hdphoto" Target="../media/hdphoto7.wdp"/><Relationship Id="rId4" Type="http://schemas.openxmlformats.org/officeDocument/2006/relationships/image" Target="../media/image41.png"/></Relationships>
</file>

<file path=ppt/slides/_rels/slide8.xml.rels><?xml version="1.0" encoding="UTF-8" standalone="yes"?>
<Relationships xmlns="http://schemas.openxmlformats.org/package/2006/relationships"><Relationship Id="rId3" Type="http://schemas.microsoft.com/office/2007/relationships/hdphoto" Target="../media/hdphoto6.wdp"/><Relationship Id="rId2" Type="http://schemas.openxmlformats.org/officeDocument/2006/relationships/image" Target="../media/image10.png"/><Relationship Id="rId1" Type="http://schemas.openxmlformats.org/officeDocument/2006/relationships/slideLayout" Target="../slideLayouts/slideLayout286.xml"/><Relationship Id="rId6" Type="http://schemas.openxmlformats.org/officeDocument/2006/relationships/image" Target="../media/image43.png"/><Relationship Id="rId5" Type="http://schemas.openxmlformats.org/officeDocument/2006/relationships/image" Target="../media/image40.jpeg"/><Relationship Id="rId4" Type="http://schemas.openxmlformats.org/officeDocument/2006/relationships/image" Target="../media/image13.png"/></Relationships>
</file>

<file path=ppt/slides/_rels/slide9.xml.rels><?xml version="1.0" encoding="UTF-8" standalone="yes"?>
<Relationships xmlns="http://schemas.openxmlformats.org/package/2006/relationships"><Relationship Id="rId8" Type="http://schemas.openxmlformats.org/officeDocument/2006/relationships/image" Target="../media/image42.png"/><Relationship Id="rId3" Type="http://schemas.openxmlformats.org/officeDocument/2006/relationships/image" Target="../media/image44.jpg"/><Relationship Id="rId7" Type="http://schemas.microsoft.com/office/2007/relationships/hdphoto" Target="../media/hdphoto10.wdp"/><Relationship Id="rId2" Type="http://schemas.openxmlformats.org/officeDocument/2006/relationships/notesSlide" Target="../notesSlides/notesSlide4.xml"/><Relationship Id="rId1" Type="http://schemas.openxmlformats.org/officeDocument/2006/relationships/slideLayout" Target="../slideLayouts/slideLayout223.xml"/><Relationship Id="rId6" Type="http://schemas.openxmlformats.org/officeDocument/2006/relationships/image" Target="../media/image46.png"/><Relationship Id="rId5" Type="http://schemas.microsoft.com/office/2007/relationships/hdphoto" Target="../media/hdphoto9.wdp"/><Relationship Id="rId4" Type="http://schemas.openxmlformats.org/officeDocument/2006/relationships/image" Target="../media/image45.png"/><Relationship Id="rId9" Type="http://schemas.microsoft.com/office/2007/relationships/hdphoto" Target="../media/hdphoto8.wdp"/></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4000" r="-4000"/>
          </a:stretch>
        </a:blipFill>
        <a:effectLst/>
      </p:bgPr>
    </p:bg>
    <p:spTree>
      <p:nvGrpSpPr>
        <p:cNvPr id="1" name=""/>
        <p:cNvGrpSpPr/>
        <p:nvPr/>
      </p:nvGrpSpPr>
      <p:grpSpPr>
        <a:xfrm>
          <a:off x="0" y="0"/>
          <a:ext cx="0" cy="0"/>
          <a:chOff x="0" y="0"/>
          <a:chExt cx="0" cy="0"/>
        </a:xfrm>
      </p:grpSpPr>
      <p:sp>
        <p:nvSpPr>
          <p:cNvPr id="6" name="Shape 43">
            <a:extLst>
              <a:ext uri="{FF2B5EF4-FFF2-40B4-BE49-F238E27FC236}">
                <a16:creationId xmlns:a16="http://schemas.microsoft.com/office/drawing/2014/main" id="{6A2B9083-A6D8-4F48-BA1E-D44096CB3807}"/>
              </a:ext>
            </a:extLst>
          </p:cNvPr>
          <p:cNvSpPr/>
          <p:nvPr/>
        </p:nvSpPr>
        <p:spPr>
          <a:xfrm>
            <a:off x="3924300" y="5120000"/>
            <a:ext cx="4343400" cy="567848"/>
          </a:xfrm>
          <a:prstGeom prst="rect">
            <a:avLst/>
          </a:prstGeom>
          <a:ln w="3175">
            <a:miter lim="400000"/>
          </a:ln>
          <a:extLst>
            <a:ext uri="{C572A759-6A51-4108-AA02-DFA0A04FC94B}">
              <ma14:wrappingTextBoxFlag xmlns:ma14="http://schemas.microsoft.com/office/mac/drawingml/2011/main" xmlns="" val="1"/>
            </a:ext>
          </a:extLst>
        </p:spPr>
        <p:txBody>
          <a:bodyPr wrap="square" lIns="19050" tIns="19050" rIns="19050" bIns="19050" anchor="ctr">
            <a:spAutoFit/>
          </a:bodyPr>
          <a:lstStyle>
            <a:lvl1pPr>
              <a:lnSpc>
                <a:spcPct val="70000"/>
              </a:lnSpc>
              <a:defRPr sz="7000" b="1" cap="all">
                <a:solidFill>
                  <a:srgbClr val="282828"/>
                </a:solidFill>
              </a:defRPr>
            </a:lvl1pPr>
          </a:lstStyle>
          <a:p>
            <a:pPr algn="ctr" defTabSz="412750" hangingPunct="0"/>
            <a:r>
              <a:rPr lang="fr-FR" sz="4800" b="0" kern="0" dirty="0">
                <a:solidFill>
                  <a:srgbClr val="FFFFFF"/>
                </a:solidFill>
                <a:latin typeface="Franklin Gothic Demi Cond" panose="020B0706030402020204" pitchFamily="34" charset="0"/>
                <a:cs typeface="Poppins"/>
                <a:sym typeface="Poppins"/>
              </a:rPr>
              <a:t>LA France A TOUT</a:t>
            </a:r>
          </a:p>
        </p:txBody>
      </p:sp>
      <p:sp>
        <p:nvSpPr>
          <p:cNvPr id="9" name="Shape 43">
            <a:extLst>
              <a:ext uri="{FF2B5EF4-FFF2-40B4-BE49-F238E27FC236}">
                <a16:creationId xmlns:a16="http://schemas.microsoft.com/office/drawing/2014/main" id="{505E969E-5A31-4524-87D0-FC1D7EEDF822}"/>
              </a:ext>
            </a:extLst>
          </p:cNvPr>
          <p:cNvSpPr/>
          <p:nvPr/>
        </p:nvSpPr>
        <p:spPr>
          <a:xfrm>
            <a:off x="3924300" y="5722840"/>
            <a:ext cx="4343400" cy="672620"/>
          </a:xfrm>
          <a:prstGeom prst="rect">
            <a:avLst/>
          </a:prstGeom>
          <a:ln w="3175">
            <a:miter lim="400000"/>
          </a:ln>
          <a:extLst>
            <a:ext uri="{C572A759-6A51-4108-AA02-DFA0A04FC94B}">
              <ma14:wrappingTextBoxFlag xmlns:ma14="http://schemas.microsoft.com/office/mac/drawingml/2011/main" xmlns="" val="1"/>
            </a:ext>
          </a:extLst>
        </p:spPr>
        <p:txBody>
          <a:bodyPr wrap="square" lIns="19050" tIns="19050" rIns="19050" bIns="19050" anchor="ctr">
            <a:spAutoFit/>
          </a:bodyPr>
          <a:lstStyle>
            <a:lvl1pPr>
              <a:lnSpc>
                <a:spcPct val="70000"/>
              </a:lnSpc>
              <a:defRPr sz="7000" b="1" cap="all">
                <a:solidFill>
                  <a:srgbClr val="282828"/>
                </a:solidFill>
              </a:defRPr>
            </a:lvl1pPr>
          </a:lstStyle>
          <a:p>
            <a:pPr algn="ctr" defTabSz="412750" hangingPunct="0"/>
            <a:r>
              <a:rPr lang="fr-FR" sz="5750" b="0" kern="0" dirty="0">
                <a:solidFill>
                  <a:srgbClr val="FFFFFF"/>
                </a:solidFill>
                <a:latin typeface="Franklin Gothic Demi Cond" panose="020B0706030402020204" pitchFamily="34" charset="0"/>
                <a:cs typeface="Poppins"/>
                <a:sym typeface="Poppins"/>
              </a:rPr>
              <a:t>POUR RÉUSSIR </a:t>
            </a:r>
          </a:p>
        </p:txBody>
      </p:sp>
      <p:pic>
        <p:nvPicPr>
          <p:cNvPr id="10" name="Image 9">
            <a:extLst>
              <a:ext uri="{FF2B5EF4-FFF2-40B4-BE49-F238E27FC236}">
                <a16:creationId xmlns:a16="http://schemas.microsoft.com/office/drawing/2014/main" id="{337FBDA2-310B-42BE-81A9-83A0C84888B2}"/>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102020" y="746854"/>
            <a:ext cx="1987960" cy="991147"/>
          </a:xfrm>
          <a:prstGeom prst="rect">
            <a:avLst/>
          </a:prstGeom>
        </p:spPr>
      </p:pic>
    </p:spTree>
    <p:extLst>
      <p:ext uri="{BB962C8B-B14F-4D97-AF65-F5344CB8AC3E}">
        <p14:creationId xmlns:p14="http://schemas.microsoft.com/office/powerpoint/2010/main" val="2781226124"/>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B9366BD-2030-437A-8EFD-6246B8D67701}"/>
              </a:ext>
            </a:extLst>
          </p:cNvPr>
          <p:cNvSpPr/>
          <p:nvPr/>
        </p:nvSpPr>
        <p:spPr>
          <a:xfrm>
            <a:off x="194160" y="350328"/>
            <a:ext cx="11192252" cy="776623"/>
          </a:xfrm>
          <a:prstGeom prst="rect">
            <a:avLst/>
          </a:prstGeom>
        </p:spPr>
        <p:txBody>
          <a:bodyPr wrap="square">
            <a:spAutoFit/>
          </a:bodyPr>
          <a:lstStyle/>
          <a:p>
            <a:pPr marL="0" marR="0" lvl="0" indent="0" algn="l" defTabSz="914400" rtl="0" eaLnBrk="1" fontAlgn="auto" latinLnBrk="0" hangingPunct="1">
              <a:lnSpc>
                <a:spcPts val="2500"/>
              </a:lnSpc>
              <a:spcBef>
                <a:spcPts val="0"/>
              </a:spcBef>
              <a:spcAft>
                <a:spcPts val="0"/>
              </a:spcAft>
              <a:buClrTx/>
              <a:buSzTx/>
              <a:buFontTx/>
              <a:buNone/>
              <a:tabLst/>
              <a:defRPr/>
            </a:pPr>
            <a:r>
              <a:rPr kumimoji="0" lang="fr-FR" sz="4800" b="1" i="0" u="none" strike="noStrike" kern="1200" cap="none" spc="0" normalizeH="0" baseline="0" noProof="0" dirty="0">
                <a:ln w="28575">
                  <a:solidFill>
                    <a:prstClr val="white"/>
                  </a:solidFill>
                </a:ln>
                <a:solidFill>
                  <a:srgbClr val="0C0143"/>
                </a:solidFill>
                <a:effectLst/>
                <a:uLnTx/>
                <a:uFillTx/>
                <a:latin typeface="Franklin Gothic Heavy" panose="020B0903020102020204" pitchFamily="34" charset="0"/>
                <a:ea typeface="+mn-ea"/>
                <a:cs typeface="+mn-cs"/>
              </a:rPr>
              <a:t>MAXIMISEZ VOS POINTS DE CONTACT </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fr-FR" sz="3200" b="1" i="0" u="none" strike="noStrike" kern="1200" cap="none" spc="0" normalizeH="0" baseline="0" noProof="0" dirty="0">
                <a:ln>
                  <a:noFill/>
                </a:ln>
                <a:solidFill>
                  <a:srgbClr val="0C0143"/>
                </a:solidFill>
                <a:effectLst/>
                <a:uLnTx/>
                <a:uFillTx/>
                <a:latin typeface="Franklin Gothic Book" panose="020B0503020102020204" pitchFamily="34" charset="0"/>
                <a:ea typeface="+mn-ea"/>
                <a:cs typeface="+mn-cs"/>
              </a:rPr>
              <a:t>SUR BFM BUSINESS TV + DIGITAL</a:t>
            </a:r>
          </a:p>
        </p:txBody>
      </p:sp>
      <p:pic>
        <p:nvPicPr>
          <p:cNvPr id="30" name="Image 29">
            <a:extLst>
              <a:ext uri="{FF2B5EF4-FFF2-40B4-BE49-F238E27FC236}">
                <a16:creationId xmlns:a16="http://schemas.microsoft.com/office/drawing/2014/main" id="{20F70D4F-0A52-4181-9F62-ED50B17E3E46}"/>
              </a:ext>
            </a:extLst>
          </p:cNvPr>
          <p:cNvPicPr>
            <a:picLocks noChangeAspect="1"/>
          </p:cNvPicPr>
          <p:nvPr/>
        </p:nvPicPr>
        <p:blipFill>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tretch>
            <a:fillRect/>
          </a:stretch>
        </p:blipFill>
        <p:spPr>
          <a:xfrm>
            <a:off x="0" y="6475160"/>
            <a:ext cx="722057" cy="360000"/>
          </a:xfrm>
          <a:prstGeom prst="rect">
            <a:avLst/>
          </a:prstGeom>
        </p:spPr>
      </p:pic>
      <p:pic>
        <p:nvPicPr>
          <p:cNvPr id="31" name="Image 30" descr="Une image contenant Police, Graphique, graphisme, capture d’écran&#10;&#10;Description générée automatiquement">
            <a:extLst>
              <a:ext uri="{FF2B5EF4-FFF2-40B4-BE49-F238E27FC236}">
                <a16:creationId xmlns:a16="http://schemas.microsoft.com/office/drawing/2014/main" id="{A8E45530-44A1-490A-9338-7ECE3E16A87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1134428" y="85423"/>
            <a:ext cx="1001300" cy="563231"/>
          </a:xfrm>
          <a:prstGeom prst="rect">
            <a:avLst/>
          </a:prstGeom>
        </p:spPr>
      </p:pic>
      <p:grpSp>
        <p:nvGrpSpPr>
          <p:cNvPr id="34" name="Groupe 33">
            <a:extLst>
              <a:ext uri="{FF2B5EF4-FFF2-40B4-BE49-F238E27FC236}">
                <a16:creationId xmlns:a16="http://schemas.microsoft.com/office/drawing/2014/main" id="{18EF4526-0926-48DC-BE12-34F63153C492}"/>
              </a:ext>
            </a:extLst>
          </p:cNvPr>
          <p:cNvGrpSpPr/>
          <p:nvPr/>
        </p:nvGrpSpPr>
        <p:grpSpPr>
          <a:xfrm>
            <a:off x="5112280" y="2251520"/>
            <a:ext cx="4515593" cy="3093038"/>
            <a:chOff x="1484462" y="2563451"/>
            <a:chExt cx="4515593" cy="3093038"/>
          </a:xfrm>
        </p:grpSpPr>
        <p:sp>
          <p:nvSpPr>
            <p:cNvPr id="36" name="Rectangle 35">
              <a:extLst>
                <a:ext uri="{FF2B5EF4-FFF2-40B4-BE49-F238E27FC236}">
                  <a16:creationId xmlns:a16="http://schemas.microsoft.com/office/drawing/2014/main" id="{84B23BE0-9526-45E8-AD7A-F6556A256456}"/>
                </a:ext>
              </a:extLst>
            </p:cNvPr>
            <p:cNvSpPr/>
            <p:nvPr/>
          </p:nvSpPr>
          <p:spPr>
            <a:xfrm>
              <a:off x="1803280" y="2563451"/>
              <a:ext cx="3738559" cy="3093038"/>
            </a:xfrm>
            <a:prstGeom prst="rect">
              <a:avLst/>
            </a:prstGeom>
            <a:noFill/>
            <a:ln w="57150">
              <a:solidFill>
                <a:srgbClr val="0C01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7" name="Rectangle 36">
              <a:extLst>
                <a:ext uri="{FF2B5EF4-FFF2-40B4-BE49-F238E27FC236}">
                  <a16:creationId xmlns:a16="http://schemas.microsoft.com/office/drawing/2014/main" id="{C74AEE59-FF70-484F-9E64-A915ADF7E08D}"/>
                </a:ext>
              </a:extLst>
            </p:cNvPr>
            <p:cNvSpPr/>
            <p:nvPr/>
          </p:nvSpPr>
          <p:spPr>
            <a:xfrm>
              <a:off x="1484462" y="3312534"/>
              <a:ext cx="4515593" cy="144888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 name="Rectangle 47">
              <a:extLst>
                <a:ext uri="{FF2B5EF4-FFF2-40B4-BE49-F238E27FC236}">
                  <a16:creationId xmlns:a16="http://schemas.microsoft.com/office/drawing/2014/main" id="{B7B52E55-CF59-4414-AA2E-14CFA72CC3EA}"/>
                </a:ext>
              </a:extLst>
            </p:cNvPr>
            <p:cNvSpPr/>
            <p:nvPr/>
          </p:nvSpPr>
          <p:spPr>
            <a:xfrm>
              <a:off x="2066707" y="2985532"/>
              <a:ext cx="3217316" cy="36933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C0143"/>
                </a:solidFill>
                <a:effectLst/>
                <a:uLnTx/>
                <a:uFillTx/>
                <a:latin typeface="Franklin Gothic Demi" panose="020B0703020102020204" pitchFamily="34" charset="0"/>
                <a:ea typeface="+mn-ea"/>
                <a:cs typeface="+mn-cs"/>
              </a:endParaRPr>
            </a:p>
          </p:txBody>
        </p:sp>
      </p:grpSp>
      <p:sp>
        <p:nvSpPr>
          <p:cNvPr id="50" name="Rectangle 49">
            <a:extLst>
              <a:ext uri="{FF2B5EF4-FFF2-40B4-BE49-F238E27FC236}">
                <a16:creationId xmlns:a16="http://schemas.microsoft.com/office/drawing/2014/main" id="{21918C37-EDD5-4DA1-9A99-DFE6966A3616}"/>
              </a:ext>
            </a:extLst>
          </p:cNvPr>
          <p:cNvSpPr/>
          <p:nvPr/>
        </p:nvSpPr>
        <p:spPr>
          <a:xfrm>
            <a:off x="7925443" y="2990142"/>
            <a:ext cx="4449729" cy="144655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8800" b="0" i="0" u="none" strike="noStrike" kern="1200" cap="none" spc="0" normalizeH="0" baseline="0" noProof="0" dirty="0">
                <a:ln>
                  <a:noFill/>
                </a:ln>
                <a:solidFill>
                  <a:srgbClr val="0C0143"/>
                </a:solidFill>
                <a:effectLst>
                  <a:outerShdw blurRad="38100" dist="38100" dir="2700000" algn="tl">
                    <a:srgbClr val="000000">
                      <a:alpha val="43137"/>
                    </a:srgbClr>
                  </a:outerShdw>
                </a:effectLst>
                <a:uLnTx/>
                <a:uFillTx/>
                <a:latin typeface="Franklin Gothic Heavy" panose="020B0903020102020204" pitchFamily="34" charset="0"/>
                <a:ea typeface="+mn-ea"/>
                <a:cs typeface="+mn-cs"/>
              </a:rPr>
              <a:t>10K€</a:t>
            </a:r>
            <a:endParaRPr kumimoji="0" lang="fr-FR" sz="4400" b="0" i="0" u="none" strike="noStrike" kern="1200" cap="none" spc="0" normalizeH="0" baseline="0" noProof="0" dirty="0">
              <a:ln>
                <a:noFill/>
              </a:ln>
              <a:solidFill>
                <a:srgbClr val="0C0143"/>
              </a:solidFill>
              <a:effectLst>
                <a:outerShdw blurRad="38100" dist="38100" dir="2700000" algn="tl">
                  <a:srgbClr val="000000">
                    <a:alpha val="43137"/>
                  </a:srgbClr>
                </a:outerShdw>
              </a:effectLst>
              <a:uLnTx/>
              <a:uFillTx/>
              <a:latin typeface="Franklin Gothic Heavy" panose="020B0903020102020204" pitchFamily="34" charset="0"/>
              <a:ea typeface="+mn-ea"/>
              <a:cs typeface="+mn-cs"/>
            </a:endParaRPr>
          </a:p>
        </p:txBody>
      </p:sp>
      <p:sp>
        <p:nvSpPr>
          <p:cNvPr id="54" name="ZoneTexte 53">
            <a:extLst>
              <a:ext uri="{FF2B5EF4-FFF2-40B4-BE49-F238E27FC236}">
                <a16:creationId xmlns:a16="http://schemas.microsoft.com/office/drawing/2014/main" id="{F6469760-707D-4D56-9C46-7FA9FC71856A}"/>
              </a:ext>
            </a:extLst>
          </p:cNvPr>
          <p:cNvSpPr txBox="1"/>
          <p:nvPr/>
        </p:nvSpPr>
        <p:spPr>
          <a:xfrm>
            <a:off x="10583311" y="4122652"/>
            <a:ext cx="1253677" cy="400110"/>
          </a:xfrm>
          <a:prstGeom prst="rect">
            <a:avLst/>
          </a:prstGeom>
          <a:noFill/>
        </p:spPr>
        <p:txBody>
          <a:bodyPr wrap="square">
            <a:spAutoFit/>
          </a:bodyPr>
          <a:lstStyle/>
          <a:p>
            <a:r>
              <a:rPr kumimoji="0" lang="fr-FR" sz="2000" b="0" i="0" u="none" strike="noStrike" kern="1200" cap="none" spc="0" normalizeH="0" baseline="0" noProof="0" dirty="0">
                <a:ln>
                  <a:noFill/>
                </a:ln>
                <a:solidFill>
                  <a:srgbClr val="0C0143"/>
                </a:solidFill>
                <a:effectLst>
                  <a:outerShdw blurRad="38100" dist="38100" dir="2700000" algn="tl">
                    <a:srgbClr val="000000">
                      <a:alpha val="43137"/>
                    </a:srgbClr>
                  </a:outerShdw>
                </a:effectLst>
                <a:uLnTx/>
                <a:uFillTx/>
                <a:latin typeface="Franklin Gothic Heavy" panose="020B0903020102020204" pitchFamily="34" charset="0"/>
                <a:ea typeface="+mn-ea"/>
                <a:cs typeface="+mn-cs"/>
              </a:rPr>
              <a:t>Net HT</a:t>
            </a:r>
            <a:endParaRPr lang="fr-FR" sz="2000" dirty="0"/>
          </a:p>
        </p:txBody>
      </p:sp>
      <p:sp>
        <p:nvSpPr>
          <p:cNvPr id="55" name="object 43">
            <a:extLst>
              <a:ext uri="{FF2B5EF4-FFF2-40B4-BE49-F238E27FC236}">
                <a16:creationId xmlns:a16="http://schemas.microsoft.com/office/drawing/2014/main" id="{043F64CA-481D-40FC-944B-8291A36F2F1C}"/>
              </a:ext>
            </a:extLst>
          </p:cNvPr>
          <p:cNvSpPr txBox="1"/>
          <p:nvPr/>
        </p:nvSpPr>
        <p:spPr>
          <a:xfrm>
            <a:off x="3189667" y="6623607"/>
            <a:ext cx="8946061" cy="135935"/>
          </a:xfrm>
          <a:prstGeom prst="rect">
            <a:avLst/>
          </a:prstGeom>
          <a:noFill/>
        </p:spPr>
        <p:txBody>
          <a:bodyPr vert="horz" wrap="square" lIns="0" tIns="12700" rIns="0" bIns="0" rtlCol="0">
            <a:spAutoFit/>
          </a:bodyPr>
          <a:lstStyle/>
          <a:p>
            <a:pPr marL="12700" marR="0" lvl="0" indent="0" algn="just" defTabSz="914400" rtl="0" eaLnBrk="1" fontAlgn="auto" latinLnBrk="0" hangingPunct="1">
              <a:lnSpc>
                <a:spcPct val="100000"/>
              </a:lnSpc>
              <a:spcBef>
                <a:spcPts val="100"/>
              </a:spcBef>
              <a:spcAft>
                <a:spcPts val="0"/>
              </a:spcAft>
              <a:buClrTx/>
              <a:buSzTx/>
              <a:buFontTx/>
              <a:buNone/>
              <a:tabLst/>
              <a:defRPr/>
            </a:pPr>
            <a:r>
              <a:rPr kumimoji="0" lang="fr-FR" sz="800" b="0" i="0" u="none" strike="noStrike" kern="1200" cap="none" spc="0" normalizeH="0" baseline="0" noProof="0" dirty="0">
                <a:ln>
                  <a:noFill/>
                </a:ln>
                <a:effectLst/>
                <a:uLnTx/>
                <a:uFillTx/>
                <a:latin typeface="Franklin Gothic Book" panose="020B0503020102020204" pitchFamily="34" charset="0"/>
                <a:ea typeface="+mn-ea"/>
                <a:cs typeface="+mn-cs"/>
              </a:rPr>
              <a:t>Planning de diffusion sous réserve de modification antenne. Horaires proposés non figés selon la condition du </a:t>
            </a:r>
            <a:r>
              <a:rPr kumimoji="0" lang="fr-FR" sz="800" b="0" i="0" u="none" strike="noStrike" kern="1200" cap="none" spc="0" normalizeH="0" baseline="0" noProof="0" dirty="0" err="1">
                <a:ln>
                  <a:noFill/>
                </a:ln>
                <a:effectLst/>
                <a:uLnTx/>
                <a:uFillTx/>
                <a:latin typeface="Franklin Gothic Book" panose="020B0503020102020204" pitchFamily="34" charset="0"/>
                <a:ea typeface="+mn-ea"/>
                <a:cs typeface="+mn-cs"/>
              </a:rPr>
              <a:t>floating</a:t>
            </a:r>
            <a:r>
              <a:rPr kumimoji="0" lang="fr-FR" sz="800" b="0" i="0" u="none" strike="noStrike" kern="1200" cap="none" spc="0" normalizeH="0" baseline="0" noProof="0" dirty="0">
                <a:ln>
                  <a:noFill/>
                </a:ln>
                <a:effectLst/>
                <a:uLnTx/>
                <a:uFillTx/>
                <a:latin typeface="Franklin Gothic Book" panose="020B0503020102020204" pitchFamily="34" charset="0"/>
                <a:ea typeface="+mn-ea"/>
                <a:cs typeface="+mn-cs"/>
              </a:rPr>
              <a:t> – Spot de 20 secondes. Hors frais de production. Pré-roll 20 secondes  - Live et Replay.</a:t>
            </a:r>
          </a:p>
        </p:txBody>
      </p:sp>
      <p:grpSp>
        <p:nvGrpSpPr>
          <p:cNvPr id="27" name="Groupe 26">
            <a:extLst>
              <a:ext uri="{FF2B5EF4-FFF2-40B4-BE49-F238E27FC236}">
                <a16:creationId xmlns:a16="http://schemas.microsoft.com/office/drawing/2014/main" id="{1529861B-0B00-420C-9195-78327AA37861}"/>
              </a:ext>
            </a:extLst>
          </p:cNvPr>
          <p:cNvGrpSpPr/>
          <p:nvPr/>
        </p:nvGrpSpPr>
        <p:grpSpPr>
          <a:xfrm>
            <a:off x="722057" y="2251520"/>
            <a:ext cx="4515593" cy="3093038"/>
            <a:chOff x="1484462" y="2563451"/>
            <a:chExt cx="4515593" cy="3093038"/>
          </a:xfrm>
        </p:grpSpPr>
        <p:sp>
          <p:nvSpPr>
            <p:cNvPr id="28" name="Rectangle 27">
              <a:extLst>
                <a:ext uri="{FF2B5EF4-FFF2-40B4-BE49-F238E27FC236}">
                  <a16:creationId xmlns:a16="http://schemas.microsoft.com/office/drawing/2014/main" id="{48C4E7AF-3627-4B48-88F0-4240175D39F2}"/>
                </a:ext>
              </a:extLst>
            </p:cNvPr>
            <p:cNvSpPr/>
            <p:nvPr/>
          </p:nvSpPr>
          <p:spPr>
            <a:xfrm>
              <a:off x="1803280" y="2563451"/>
              <a:ext cx="3738559" cy="3093038"/>
            </a:xfrm>
            <a:prstGeom prst="rect">
              <a:avLst/>
            </a:prstGeom>
            <a:noFill/>
            <a:ln w="57150">
              <a:solidFill>
                <a:srgbClr val="0C01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 name="Rectangle 28">
              <a:extLst>
                <a:ext uri="{FF2B5EF4-FFF2-40B4-BE49-F238E27FC236}">
                  <a16:creationId xmlns:a16="http://schemas.microsoft.com/office/drawing/2014/main" id="{A615EC6E-8D80-4F23-86A2-FB74638590B1}"/>
                </a:ext>
              </a:extLst>
            </p:cNvPr>
            <p:cNvSpPr/>
            <p:nvPr/>
          </p:nvSpPr>
          <p:spPr>
            <a:xfrm>
              <a:off x="1484462" y="3312534"/>
              <a:ext cx="4515593" cy="144888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2" name="Groupe 31">
              <a:extLst>
                <a:ext uri="{FF2B5EF4-FFF2-40B4-BE49-F238E27FC236}">
                  <a16:creationId xmlns:a16="http://schemas.microsoft.com/office/drawing/2014/main" id="{C71FF0F0-6E0B-4DB2-9951-CFBFA95F7D67}"/>
                </a:ext>
              </a:extLst>
            </p:cNvPr>
            <p:cNvGrpSpPr/>
            <p:nvPr/>
          </p:nvGrpSpPr>
          <p:grpSpPr>
            <a:xfrm>
              <a:off x="2033812" y="3024274"/>
              <a:ext cx="3283107" cy="2049052"/>
              <a:chOff x="4454447" y="3468416"/>
              <a:chExt cx="3283107" cy="2049052"/>
            </a:xfrm>
          </p:grpSpPr>
          <p:grpSp>
            <p:nvGrpSpPr>
              <p:cNvPr id="33" name="Groupe 32">
                <a:extLst>
                  <a:ext uri="{FF2B5EF4-FFF2-40B4-BE49-F238E27FC236}">
                    <a16:creationId xmlns:a16="http://schemas.microsoft.com/office/drawing/2014/main" id="{EB50426A-2DBE-463B-90EE-3C203D441770}"/>
                  </a:ext>
                </a:extLst>
              </p:cNvPr>
              <p:cNvGrpSpPr/>
              <p:nvPr/>
            </p:nvGrpSpPr>
            <p:grpSpPr>
              <a:xfrm>
                <a:off x="4454447" y="3468416"/>
                <a:ext cx="3283107" cy="971566"/>
                <a:chOff x="2432286" y="3468416"/>
                <a:chExt cx="3283107" cy="971566"/>
              </a:xfrm>
            </p:grpSpPr>
            <p:sp>
              <p:nvSpPr>
                <p:cNvPr id="56" name="Rectangle 55">
                  <a:extLst>
                    <a:ext uri="{FF2B5EF4-FFF2-40B4-BE49-F238E27FC236}">
                      <a16:creationId xmlns:a16="http://schemas.microsoft.com/office/drawing/2014/main" id="{519808D6-EEFB-474B-8495-F2077AC3BA63}"/>
                    </a:ext>
                  </a:extLst>
                </p:cNvPr>
                <p:cNvSpPr/>
                <p:nvPr/>
              </p:nvSpPr>
              <p:spPr>
                <a:xfrm>
                  <a:off x="2432286" y="3468416"/>
                  <a:ext cx="3283107" cy="769441"/>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4400" b="0" i="0" u="none" strike="noStrike" kern="1200" cap="none" spc="0" normalizeH="0" baseline="0" noProof="0" dirty="0">
                      <a:ln>
                        <a:noFill/>
                      </a:ln>
                      <a:solidFill>
                        <a:srgbClr val="0C0143"/>
                      </a:solidFill>
                      <a:effectLst>
                        <a:outerShdw blurRad="38100" dist="38100" dir="2700000" algn="tl">
                          <a:srgbClr val="000000">
                            <a:alpha val="43137"/>
                          </a:srgbClr>
                        </a:outerShdw>
                      </a:effectLst>
                      <a:uLnTx/>
                      <a:uFillTx/>
                      <a:latin typeface="Franklin Gothic Heavy" panose="020B0903020102020204" pitchFamily="34" charset="0"/>
                      <a:ea typeface="+mn-ea"/>
                      <a:cs typeface="+mn-cs"/>
                    </a:rPr>
                    <a:t>2 semaines</a:t>
                  </a:r>
                  <a:endParaRPr kumimoji="0" lang="fr-FR" sz="2400" b="0" i="0" u="none" strike="noStrike" kern="1200" cap="none" spc="0" normalizeH="0" baseline="0" noProof="0" dirty="0">
                    <a:ln>
                      <a:noFill/>
                    </a:ln>
                    <a:solidFill>
                      <a:srgbClr val="0C0143"/>
                    </a:solidFill>
                    <a:effectLst>
                      <a:outerShdw blurRad="38100" dist="38100" dir="2700000" algn="tl">
                        <a:srgbClr val="000000">
                          <a:alpha val="43137"/>
                        </a:srgbClr>
                      </a:outerShdw>
                    </a:effectLst>
                    <a:uLnTx/>
                    <a:uFillTx/>
                    <a:latin typeface="Franklin Gothic Heavy" panose="020B0903020102020204" pitchFamily="34" charset="0"/>
                    <a:ea typeface="+mn-ea"/>
                    <a:cs typeface="+mn-cs"/>
                  </a:endParaRPr>
                </a:p>
              </p:txBody>
            </p:sp>
            <p:sp>
              <p:nvSpPr>
                <p:cNvPr id="57" name="Rectangle 56">
                  <a:extLst>
                    <a:ext uri="{FF2B5EF4-FFF2-40B4-BE49-F238E27FC236}">
                      <a16:creationId xmlns:a16="http://schemas.microsoft.com/office/drawing/2014/main" id="{ED36C3A7-361F-4309-92F2-F3DF88408929}"/>
                    </a:ext>
                  </a:extLst>
                </p:cNvPr>
                <p:cNvSpPr/>
                <p:nvPr/>
              </p:nvSpPr>
              <p:spPr>
                <a:xfrm>
                  <a:off x="2465181" y="3978317"/>
                  <a:ext cx="3217316"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400" b="0" i="0" u="none" strike="noStrike" kern="1200" cap="none" spc="0" normalizeH="0" baseline="0" noProof="0" dirty="0">
                      <a:ln>
                        <a:noFill/>
                      </a:ln>
                      <a:solidFill>
                        <a:srgbClr val="0C0143"/>
                      </a:solidFill>
                      <a:effectLst>
                        <a:outerShdw blurRad="38100" dist="38100" dir="2700000" algn="tl">
                          <a:srgbClr val="000000">
                            <a:alpha val="43137"/>
                          </a:srgbClr>
                        </a:outerShdw>
                      </a:effectLst>
                      <a:uLnTx/>
                      <a:uFillTx/>
                      <a:latin typeface="Franklin Gothic Demi" panose="020B0703020102020204" pitchFamily="34" charset="0"/>
                      <a:ea typeface="+mn-ea"/>
                      <a:cs typeface="+mn-cs"/>
                    </a:rPr>
                    <a:t>du lundi au vendredi</a:t>
                  </a:r>
                  <a:endParaRPr kumimoji="0" lang="fr-FR" sz="1800" b="0" i="0" u="none" strike="noStrike" kern="1200" cap="none" spc="0" normalizeH="0" baseline="0" noProof="0" dirty="0">
                    <a:ln>
                      <a:noFill/>
                    </a:ln>
                    <a:solidFill>
                      <a:srgbClr val="0C0143"/>
                    </a:solidFill>
                    <a:effectLst/>
                    <a:uLnTx/>
                    <a:uFillTx/>
                    <a:latin typeface="Franklin Gothic Demi" panose="020B0703020102020204" pitchFamily="34" charset="0"/>
                    <a:ea typeface="+mn-ea"/>
                    <a:cs typeface="+mn-cs"/>
                  </a:endParaRPr>
                </a:p>
              </p:txBody>
            </p:sp>
          </p:grpSp>
          <p:grpSp>
            <p:nvGrpSpPr>
              <p:cNvPr id="35" name="Groupe 34">
                <a:extLst>
                  <a:ext uri="{FF2B5EF4-FFF2-40B4-BE49-F238E27FC236}">
                    <a16:creationId xmlns:a16="http://schemas.microsoft.com/office/drawing/2014/main" id="{8070CE90-7520-405D-A56E-88EC6D0633F1}"/>
                  </a:ext>
                </a:extLst>
              </p:cNvPr>
              <p:cNvGrpSpPr/>
              <p:nvPr/>
            </p:nvGrpSpPr>
            <p:grpSpPr>
              <a:xfrm>
                <a:off x="4557274" y="4458459"/>
                <a:ext cx="3077453" cy="1059009"/>
                <a:chOff x="4557274" y="4458459"/>
                <a:chExt cx="3077453" cy="1059009"/>
              </a:xfrm>
            </p:grpSpPr>
            <p:sp>
              <p:nvSpPr>
                <p:cNvPr id="52" name="Rectangle 51">
                  <a:extLst>
                    <a:ext uri="{FF2B5EF4-FFF2-40B4-BE49-F238E27FC236}">
                      <a16:creationId xmlns:a16="http://schemas.microsoft.com/office/drawing/2014/main" id="{5C9F3358-4350-4E9D-A74C-02C00C5569F5}"/>
                    </a:ext>
                  </a:extLst>
                </p:cNvPr>
                <p:cNvSpPr/>
                <p:nvPr/>
              </p:nvSpPr>
              <p:spPr>
                <a:xfrm>
                  <a:off x="4557274" y="5055803"/>
                  <a:ext cx="3077453"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400" b="0" i="0" u="none" strike="noStrike" kern="1200" cap="none" spc="0" normalizeH="0" baseline="0" noProof="0" dirty="0">
                      <a:ln>
                        <a:noFill/>
                      </a:ln>
                      <a:solidFill>
                        <a:srgbClr val="0C0143"/>
                      </a:solidFill>
                      <a:effectLst>
                        <a:outerShdw blurRad="38100" dist="38100" dir="2700000" algn="tl">
                          <a:srgbClr val="000000">
                            <a:alpha val="43137"/>
                          </a:srgbClr>
                        </a:outerShdw>
                      </a:effectLst>
                      <a:uLnTx/>
                      <a:uFillTx/>
                      <a:latin typeface="Franklin Gothic Demi" panose="020B0703020102020204" pitchFamily="34" charset="0"/>
                      <a:ea typeface="+mn-ea"/>
                      <a:cs typeface="+mn-cs"/>
                    </a:rPr>
                    <a:t>soit 8 Spots par jour</a:t>
                  </a:r>
                </a:p>
              </p:txBody>
            </p:sp>
            <p:sp>
              <p:nvSpPr>
                <p:cNvPr id="53" name="Rectangle 52">
                  <a:extLst>
                    <a:ext uri="{FF2B5EF4-FFF2-40B4-BE49-F238E27FC236}">
                      <a16:creationId xmlns:a16="http://schemas.microsoft.com/office/drawing/2014/main" id="{6DA20208-C361-43F2-861C-3F76B3E1853E}"/>
                    </a:ext>
                  </a:extLst>
                </p:cNvPr>
                <p:cNvSpPr/>
                <p:nvPr/>
              </p:nvSpPr>
              <p:spPr>
                <a:xfrm>
                  <a:off x="4850492" y="4458459"/>
                  <a:ext cx="2491017" cy="769441"/>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4400" b="0" i="0" u="none" strike="noStrike" kern="1200" cap="none" spc="0" normalizeH="0" baseline="0" noProof="0" dirty="0">
                      <a:ln>
                        <a:noFill/>
                      </a:ln>
                      <a:solidFill>
                        <a:srgbClr val="0C0143"/>
                      </a:solidFill>
                      <a:effectLst>
                        <a:outerShdw blurRad="38100" dist="38100" dir="2700000" algn="tl">
                          <a:srgbClr val="000000">
                            <a:alpha val="43137"/>
                          </a:srgbClr>
                        </a:outerShdw>
                      </a:effectLst>
                      <a:uLnTx/>
                      <a:uFillTx/>
                      <a:latin typeface="Franklin Gothic Heavy" panose="020B0903020102020204" pitchFamily="34" charset="0"/>
                      <a:ea typeface="+mn-ea"/>
                      <a:cs typeface="+mn-cs"/>
                    </a:rPr>
                    <a:t>80 spots</a:t>
                  </a:r>
                </a:p>
              </p:txBody>
            </p:sp>
          </p:grpSp>
        </p:grpSp>
      </p:grpSp>
      <p:pic>
        <p:nvPicPr>
          <p:cNvPr id="58" name="Picture 2" descr="Television ">
            <a:extLst>
              <a:ext uri="{FF2B5EF4-FFF2-40B4-BE49-F238E27FC236}">
                <a16:creationId xmlns:a16="http://schemas.microsoft.com/office/drawing/2014/main" id="{53FB32F2-3D3C-4142-9FC2-AB0183C9F2D2}"/>
              </a:ext>
            </a:extLst>
          </p:cNvPr>
          <p:cNvPicPr>
            <a:picLocks noChangeAspect="1" noChangeArrowheads="1"/>
          </p:cNvPicPr>
          <p:nvPr/>
        </p:nvPicPr>
        <p:blipFill>
          <a:blip r:embed="rId5">
            <a:extLst>
              <a:ext uri="{BEBA8EAE-BF5A-486C-A8C5-ECC9F3942E4B}">
                <a14:imgProps xmlns:a14="http://schemas.microsoft.com/office/drawing/2010/main">
                  <a14:imgLayer r:embed="rId6">
                    <a14:imgEffect>
                      <a14:brightnessContrast bright="-21000"/>
                    </a14:imgEffect>
                  </a14:imgLayer>
                </a14:imgProps>
              </a:ext>
              <a:ext uri="{28A0092B-C50C-407E-A947-70E740481C1C}">
                <a14:useLocalDpi xmlns:a14="http://schemas.microsoft.com/office/drawing/2010/main" val="0"/>
              </a:ext>
            </a:extLst>
          </a:blip>
          <a:srcRect/>
          <a:stretch>
            <a:fillRect/>
          </a:stretch>
        </p:blipFill>
        <p:spPr bwMode="auto">
          <a:xfrm>
            <a:off x="2497821" y="1333782"/>
            <a:ext cx="824665" cy="824665"/>
          </a:xfrm>
          <a:prstGeom prst="rect">
            <a:avLst/>
          </a:prstGeom>
          <a:noFill/>
          <a:extLst>
            <a:ext uri="{909E8E84-426E-40DD-AFC4-6F175D3DCCD1}">
              <a14:hiddenFill xmlns:a14="http://schemas.microsoft.com/office/drawing/2010/main">
                <a:solidFill>
                  <a:srgbClr val="FFFFFF"/>
                </a:solidFill>
              </a14:hiddenFill>
            </a:ext>
          </a:extLst>
        </p:spPr>
      </p:pic>
      <p:pic>
        <p:nvPicPr>
          <p:cNvPr id="59" name="Picture 4" descr="Web browser ">
            <a:extLst>
              <a:ext uri="{FF2B5EF4-FFF2-40B4-BE49-F238E27FC236}">
                <a16:creationId xmlns:a16="http://schemas.microsoft.com/office/drawing/2014/main" id="{87836929-2DC6-44EA-8270-96772FDD6665}"/>
              </a:ext>
            </a:extLst>
          </p:cNvPr>
          <p:cNvPicPr>
            <a:picLocks noChangeAspect="1" noChangeArrowheads="1"/>
          </p:cNvPicPr>
          <p:nvPr/>
        </p:nvPicPr>
        <p:blipFill>
          <a:blip r:embed="rId7">
            <a:extLst>
              <a:ext uri="{BEBA8EAE-BF5A-486C-A8C5-ECC9F3942E4B}">
                <a14:imgProps xmlns:a14="http://schemas.microsoft.com/office/drawing/2010/main">
                  <a14:imgLayer r:embed="rId8">
                    <a14:imgEffect>
                      <a14:brightnessContrast bright="-100000"/>
                    </a14:imgEffect>
                  </a14:imgLayer>
                </a14:imgProps>
              </a:ext>
              <a:ext uri="{28A0092B-C50C-407E-A947-70E740481C1C}">
                <a14:useLocalDpi xmlns:a14="http://schemas.microsoft.com/office/drawing/2010/main" val="0"/>
              </a:ext>
            </a:extLst>
          </a:blip>
          <a:srcRect/>
          <a:stretch>
            <a:fillRect/>
          </a:stretch>
        </p:blipFill>
        <p:spPr bwMode="auto">
          <a:xfrm>
            <a:off x="6942918" y="1449159"/>
            <a:ext cx="714918" cy="714918"/>
          </a:xfrm>
          <a:prstGeom prst="rect">
            <a:avLst/>
          </a:prstGeom>
          <a:noFill/>
          <a:extLst>
            <a:ext uri="{909E8E84-426E-40DD-AFC4-6F175D3DCCD1}">
              <a14:hiddenFill xmlns:a14="http://schemas.microsoft.com/office/drawing/2010/main">
                <a:solidFill>
                  <a:srgbClr val="FFFFFF"/>
                </a:solidFill>
              </a14:hiddenFill>
            </a:ext>
          </a:extLst>
        </p:spPr>
      </p:pic>
      <p:pic>
        <p:nvPicPr>
          <p:cNvPr id="60" name="Image 59">
            <a:extLst>
              <a:ext uri="{FF2B5EF4-FFF2-40B4-BE49-F238E27FC236}">
                <a16:creationId xmlns:a16="http://schemas.microsoft.com/office/drawing/2014/main" id="{1126CF35-D4D2-429B-9EFA-5F6472114493}"/>
              </a:ext>
            </a:extLst>
          </p:cNvPr>
          <p:cNvPicPr>
            <a:picLocks noChangeAspect="1"/>
          </p:cNvPicPr>
          <p:nvPr/>
        </p:nvPicPr>
        <p:blipFill>
          <a:blip r:embed="rId9"/>
          <a:stretch>
            <a:fillRect/>
          </a:stretch>
        </p:blipFill>
        <p:spPr>
          <a:xfrm>
            <a:off x="1798949" y="5077476"/>
            <a:ext cx="2059388" cy="1190853"/>
          </a:xfrm>
          <a:prstGeom prst="rect">
            <a:avLst/>
          </a:prstGeom>
        </p:spPr>
      </p:pic>
      <p:sp>
        <p:nvSpPr>
          <p:cNvPr id="61" name="Rectangle 60">
            <a:extLst>
              <a:ext uri="{FF2B5EF4-FFF2-40B4-BE49-F238E27FC236}">
                <a16:creationId xmlns:a16="http://schemas.microsoft.com/office/drawing/2014/main" id="{2AD6EA05-A7E1-47C1-9094-2F505AA19850}"/>
              </a:ext>
            </a:extLst>
          </p:cNvPr>
          <p:cNvSpPr/>
          <p:nvPr/>
        </p:nvSpPr>
        <p:spPr>
          <a:xfrm>
            <a:off x="5570496" y="2712343"/>
            <a:ext cx="3283107" cy="769441"/>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4400" b="0" i="0" u="none" strike="noStrike" kern="1200" cap="none" spc="0" normalizeH="0" baseline="0" noProof="0" dirty="0">
                <a:ln>
                  <a:noFill/>
                </a:ln>
                <a:solidFill>
                  <a:srgbClr val="0C0143"/>
                </a:solidFill>
                <a:effectLst>
                  <a:outerShdw blurRad="38100" dist="38100" dir="2700000" algn="tl">
                    <a:srgbClr val="000000">
                      <a:alpha val="43137"/>
                    </a:srgbClr>
                  </a:outerShdw>
                </a:effectLst>
                <a:uLnTx/>
                <a:uFillTx/>
                <a:latin typeface="Franklin Gothic Heavy" panose="020B0903020102020204" pitchFamily="34" charset="0"/>
                <a:ea typeface="+mn-ea"/>
                <a:cs typeface="+mn-cs"/>
              </a:rPr>
              <a:t>2 semaines</a:t>
            </a:r>
            <a:endParaRPr kumimoji="0" lang="fr-FR" sz="2400" b="0" i="0" u="none" strike="noStrike" kern="1200" cap="none" spc="0" normalizeH="0" baseline="0" noProof="0" dirty="0">
              <a:ln>
                <a:noFill/>
              </a:ln>
              <a:solidFill>
                <a:srgbClr val="0C0143"/>
              </a:solidFill>
              <a:effectLst>
                <a:outerShdw blurRad="38100" dist="38100" dir="2700000" algn="tl">
                  <a:srgbClr val="000000">
                    <a:alpha val="43137"/>
                  </a:srgbClr>
                </a:outerShdw>
              </a:effectLst>
              <a:uLnTx/>
              <a:uFillTx/>
              <a:latin typeface="Franklin Gothic Heavy" panose="020B0903020102020204" pitchFamily="34" charset="0"/>
              <a:ea typeface="+mn-ea"/>
              <a:cs typeface="+mn-cs"/>
            </a:endParaRPr>
          </a:p>
        </p:txBody>
      </p:sp>
      <p:sp>
        <p:nvSpPr>
          <p:cNvPr id="62" name="Rectangle 61">
            <a:extLst>
              <a:ext uri="{FF2B5EF4-FFF2-40B4-BE49-F238E27FC236}">
                <a16:creationId xmlns:a16="http://schemas.microsoft.com/office/drawing/2014/main" id="{8C303F58-750A-46AF-9EC9-AD76B708E1DE}"/>
              </a:ext>
            </a:extLst>
          </p:cNvPr>
          <p:cNvSpPr/>
          <p:nvPr/>
        </p:nvSpPr>
        <p:spPr>
          <a:xfrm>
            <a:off x="5673323" y="4299730"/>
            <a:ext cx="3077453"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400" b="0" i="0" u="none" strike="noStrike" kern="1200" cap="none" spc="0" normalizeH="0" baseline="0" noProof="0" dirty="0">
                <a:ln>
                  <a:noFill/>
                </a:ln>
                <a:solidFill>
                  <a:srgbClr val="0C0143"/>
                </a:solidFill>
                <a:effectLst>
                  <a:outerShdw blurRad="38100" dist="38100" dir="2700000" algn="tl">
                    <a:srgbClr val="000000">
                      <a:alpha val="43137"/>
                    </a:srgbClr>
                  </a:outerShdw>
                </a:effectLst>
                <a:uLnTx/>
                <a:uFillTx/>
                <a:latin typeface="Franklin Gothic Demi" panose="020B0703020102020204" pitchFamily="34" charset="0"/>
                <a:ea typeface="+mn-ea"/>
                <a:cs typeface="+mn-cs"/>
              </a:rPr>
              <a:t>Impressions </a:t>
            </a:r>
            <a:r>
              <a:rPr kumimoji="0" lang="fr-FR" sz="2400" b="0" i="0" u="none" strike="noStrike" kern="1200" cap="none" spc="0" normalizeH="0" baseline="0" noProof="0" dirty="0" err="1">
                <a:ln>
                  <a:noFill/>
                </a:ln>
                <a:solidFill>
                  <a:srgbClr val="0C0143"/>
                </a:solidFill>
                <a:effectLst>
                  <a:outerShdw blurRad="38100" dist="38100" dir="2700000" algn="tl">
                    <a:srgbClr val="000000">
                      <a:alpha val="43137"/>
                    </a:srgbClr>
                  </a:outerShdw>
                </a:effectLst>
                <a:uLnTx/>
                <a:uFillTx/>
                <a:latin typeface="Franklin Gothic Demi" panose="020B0703020102020204" pitchFamily="34" charset="0"/>
                <a:ea typeface="+mn-ea"/>
                <a:cs typeface="+mn-cs"/>
              </a:rPr>
              <a:t>pre</a:t>
            </a:r>
            <a:r>
              <a:rPr kumimoji="0" lang="fr-FR" sz="2400" b="0" i="0" u="none" strike="noStrike" kern="1200" cap="none" spc="0" normalizeH="0" baseline="0" noProof="0" dirty="0">
                <a:ln>
                  <a:noFill/>
                </a:ln>
                <a:solidFill>
                  <a:srgbClr val="0C0143"/>
                </a:solidFill>
                <a:effectLst>
                  <a:outerShdw blurRad="38100" dist="38100" dir="2700000" algn="tl">
                    <a:srgbClr val="000000">
                      <a:alpha val="43137"/>
                    </a:srgbClr>
                  </a:outerShdw>
                </a:effectLst>
                <a:uLnTx/>
                <a:uFillTx/>
                <a:latin typeface="Franklin Gothic Demi" panose="020B0703020102020204" pitchFamily="34" charset="0"/>
                <a:ea typeface="+mn-ea"/>
                <a:cs typeface="+mn-cs"/>
              </a:rPr>
              <a:t>-roll</a:t>
            </a:r>
          </a:p>
        </p:txBody>
      </p:sp>
      <p:sp>
        <p:nvSpPr>
          <p:cNvPr id="63" name="Rectangle 62">
            <a:extLst>
              <a:ext uri="{FF2B5EF4-FFF2-40B4-BE49-F238E27FC236}">
                <a16:creationId xmlns:a16="http://schemas.microsoft.com/office/drawing/2014/main" id="{60907620-415B-4FF3-A5BF-BC5CB7AC3355}"/>
              </a:ext>
            </a:extLst>
          </p:cNvPr>
          <p:cNvSpPr/>
          <p:nvPr/>
        </p:nvSpPr>
        <p:spPr>
          <a:xfrm>
            <a:off x="5966541" y="3702386"/>
            <a:ext cx="2491017" cy="769441"/>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4400" dirty="0">
                <a:solidFill>
                  <a:srgbClr val="0C0143"/>
                </a:solidFill>
                <a:effectLst>
                  <a:outerShdw blurRad="38100" dist="38100" dir="2700000" algn="tl">
                    <a:srgbClr val="000000">
                      <a:alpha val="43137"/>
                    </a:srgbClr>
                  </a:outerShdw>
                </a:effectLst>
                <a:latin typeface="Franklin Gothic Heavy" panose="020B0903020102020204" pitchFamily="34" charset="0"/>
              </a:rPr>
              <a:t>140 000</a:t>
            </a:r>
            <a:endParaRPr kumimoji="0" lang="fr-FR" sz="4400" b="0" i="0" u="none" strike="noStrike" kern="1200" cap="none" spc="0" normalizeH="0" baseline="0" noProof="0" dirty="0">
              <a:ln>
                <a:noFill/>
              </a:ln>
              <a:solidFill>
                <a:srgbClr val="0C0143"/>
              </a:solidFill>
              <a:effectLst>
                <a:outerShdw blurRad="38100" dist="38100" dir="2700000" algn="tl">
                  <a:srgbClr val="000000">
                    <a:alpha val="43137"/>
                  </a:srgbClr>
                </a:outerShdw>
              </a:effectLst>
              <a:uLnTx/>
              <a:uFillTx/>
              <a:latin typeface="Franklin Gothic Heavy" panose="020B0903020102020204" pitchFamily="34" charset="0"/>
              <a:ea typeface="+mn-ea"/>
              <a:cs typeface="+mn-cs"/>
            </a:endParaRPr>
          </a:p>
        </p:txBody>
      </p:sp>
      <p:pic>
        <p:nvPicPr>
          <p:cNvPr id="64" name="Image 63">
            <a:extLst>
              <a:ext uri="{FF2B5EF4-FFF2-40B4-BE49-F238E27FC236}">
                <a16:creationId xmlns:a16="http://schemas.microsoft.com/office/drawing/2014/main" id="{7467FF5D-443E-406C-B8BA-E9DB68B9A736}"/>
              </a:ext>
            </a:extLst>
          </p:cNvPr>
          <p:cNvPicPr>
            <a:picLocks noChangeAspect="1"/>
          </p:cNvPicPr>
          <p:nvPr/>
        </p:nvPicPr>
        <p:blipFill>
          <a:blip r:embed="rId10"/>
          <a:stretch>
            <a:fillRect/>
          </a:stretch>
        </p:blipFill>
        <p:spPr>
          <a:xfrm>
            <a:off x="6439787" y="5128600"/>
            <a:ext cx="1860578" cy="1064997"/>
          </a:xfrm>
          <a:prstGeom prst="rect">
            <a:avLst/>
          </a:prstGeom>
        </p:spPr>
      </p:pic>
    </p:spTree>
    <p:extLst>
      <p:ext uri="{BB962C8B-B14F-4D97-AF65-F5344CB8AC3E}">
        <p14:creationId xmlns:p14="http://schemas.microsoft.com/office/powerpoint/2010/main" val="291168460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01015B"/>
        </a:solidFill>
        <a:effectLst/>
      </p:bgPr>
    </p:bg>
    <p:spTree>
      <p:nvGrpSpPr>
        <p:cNvPr id="1" name=""/>
        <p:cNvGrpSpPr/>
        <p:nvPr/>
      </p:nvGrpSpPr>
      <p:grpSpPr>
        <a:xfrm>
          <a:off x="0" y="0"/>
          <a:ext cx="0" cy="0"/>
          <a:chOff x="0" y="0"/>
          <a:chExt cx="0" cy="0"/>
        </a:xfrm>
      </p:grpSpPr>
      <p:sp>
        <p:nvSpPr>
          <p:cNvPr id="37" name="ZoneTexte 36"/>
          <p:cNvSpPr txBox="1"/>
          <p:nvPr/>
        </p:nvSpPr>
        <p:spPr>
          <a:xfrm>
            <a:off x="3878018" y="682558"/>
            <a:ext cx="7052577" cy="682238"/>
          </a:xfrm>
          <a:prstGeom prst="rect">
            <a:avLst/>
          </a:prstGeom>
          <a:noFill/>
        </p:spPr>
        <p:txBody>
          <a:bodyPr wrap="square" rtlCol="0">
            <a:spAutoFit/>
          </a:bodyPr>
          <a:lstStyle/>
          <a:p>
            <a:pPr marL="0" marR="0" lvl="0" indent="0" algn="l" defTabSz="914400" rtl="0" eaLnBrk="1" fontAlgn="auto" latinLnBrk="0" hangingPunct="1">
              <a:lnSpc>
                <a:spcPts val="4600"/>
              </a:lnSpc>
              <a:spcBef>
                <a:spcPts val="0"/>
              </a:spcBef>
              <a:spcAft>
                <a:spcPts val="0"/>
              </a:spcAft>
              <a:buClrTx/>
              <a:buSzTx/>
              <a:buFontTx/>
              <a:buNone/>
              <a:tabLst/>
              <a:defRPr/>
            </a:pPr>
            <a:r>
              <a:rPr kumimoji="0" lang="fr-FR" sz="4000" b="0" i="0" u="none" strike="noStrike" kern="1200" cap="none" spc="0" normalizeH="0" baseline="0" noProof="0" dirty="0">
                <a:ln>
                  <a:noFill/>
                </a:ln>
                <a:solidFill>
                  <a:prstClr val="white"/>
                </a:solidFill>
                <a:effectLst/>
                <a:uLnTx/>
                <a:uFillTx/>
                <a:latin typeface="Franklin Gothic Heavy" panose="020B0903020102020204" pitchFamily="34" charset="0"/>
                <a:ea typeface="+mn-ea"/>
                <a:cs typeface="Poppins"/>
                <a:sym typeface="Poppins"/>
              </a:rPr>
              <a:t>PRENEZ LA PAROLE SUR</a:t>
            </a:r>
          </a:p>
        </p:txBody>
      </p:sp>
      <p:sp>
        <p:nvSpPr>
          <p:cNvPr id="41" name="ZoneTexte 40"/>
          <p:cNvSpPr txBox="1"/>
          <p:nvPr/>
        </p:nvSpPr>
        <p:spPr>
          <a:xfrm>
            <a:off x="3878019" y="1111677"/>
            <a:ext cx="7751621" cy="682238"/>
          </a:xfrm>
          <a:prstGeom prst="rect">
            <a:avLst/>
          </a:prstGeom>
          <a:noFill/>
        </p:spPr>
        <p:txBody>
          <a:bodyPr wrap="square" rtlCol="0">
            <a:spAutoFit/>
          </a:bodyPr>
          <a:lstStyle/>
          <a:p>
            <a:pPr marL="0" marR="0" lvl="0" indent="0" algn="l" defTabSz="914400" rtl="0" eaLnBrk="1" fontAlgn="auto" latinLnBrk="0" hangingPunct="1">
              <a:lnSpc>
                <a:spcPts val="4600"/>
              </a:lnSpc>
              <a:spcBef>
                <a:spcPts val="0"/>
              </a:spcBef>
              <a:spcAft>
                <a:spcPts val="0"/>
              </a:spcAft>
              <a:buClrTx/>
              <a:buSzTx/>
              <a:buFontTx/>
              <a:buNone/>
              <a:tabLst/>
              <a:defRPr/>
            </a:pPr>
            <a:r>
              <a:rPr kumimoji="0" lang="fr-FR" sz="4000" b="0" i="0" u="none" strike="noStrike" kern="1200" cap="none" spc="0" normalizeH="0" baseline="0" noProof="0" dirty="0">
                <a:ln>
                  <a:noFill/>
                </a:ln>
                <a:solidFill>
                  <a:prstClr val="white"/>
                </a:solidFill>
                <a:effectLst/>
                <a:uLnTx/>
                <a:uFillTx/>
                <a:latin typeface="Franklin Gothic Heavy" panose="020B0903020102020204" pitchFamily="34" charset="0"/>
                <a:ea typeface="+mn-ea"/>
                <a:cs typeface="Poppins"/>
                <a:sym typeface="Poppins"/>
              </a:rPr>
              <a:t>L’ENSEMBLE DE L’ECOSYSTEME</a:t>
            </a:r>
          </a:p>
        </p:txBody>
      </p:sp>
      <p:pic>
        <p:nvPicPr>
          <p:cNvPr id="2050" name="Picture 2" descr="Television ">
            <a:extLst>
              <a:ext uri="{FF2B5EF4-FFF2-40B4-BE49-F238E27FC236}">
                <a16:creationId xmlns:a16="http://schemas.microsoft.com/office/drawing/2014/main" id="{07FC543B-1E90-4D15-A7E2-EF914FAA7862}"/>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rightnessContrast bright="100000"/>
                    </a14:imgEffect>
                  </a14:imgLayer>
                </a14:imgProps>
              </a:ext>
              <a:ext uri="{28A0092B-C50C-407E-A947-70E740481C1C}">
                <a14:useLocalDpi xmlns:a14="http://schemas.microsoft.com/office/drawing/2010/main" val="0"/>
              </a:ext>
            </a:extLst>
          </a:blip>
          <a:srcRect/>
          <a:stretch>
            <a:fillRect/>
          </a:stretch>
        </p:blipFill>
        <p:spPr bwMode="auto">
          <a:xfrm>
            <a:off x="8331575" y="3188454"/>
            <a:ext cx="1360992" cy="1360992"/>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Web browser ">
            <a:extLst>
              <a:ext uri="{FF2B5EF4-FFF2-40B4-BE49-F238E27FC236}">
                <a16:creationId xmlns:a16="http://schemas.microsoft.com/office/drawing/2014/main" id="{C8B21737-C447-40CB-A0BC-338C2F610A60}"/>
              </a:ext>
            </a:extLst>
          </p:cNvPr>
          <p:cNvPicPr>
            <a:picLocks noChangeAspect="1" noChangeArrowheads="1"/>
          </p:cNvPicPr>
          <p:nvPr/>
        </p:nvPicPr>
        <p: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a:stretch>
            <a:fillRect/>
          </a:stretch>
        </p:blipFill>
        <p:spPr bwMode="auto">
          <a:xfrm>
            <a:off x="10300352" y="3517029"/>
            <a:ext cx="1032848" cy="1032848"/>
          </a:xfrm>
          <a:prstGeom prst="rect">
            <a:avLst/>
          </a:prstGeom>
          <a:noFill/>
          <a:extLst>
            <a:ext uri="{909E8E84-426E-40DD-AFC4-6F175D3DCCD1}">
              <a14:hiddenFill xmlns:a14="http://schemas.microsoft.com/office/drawing/2010/main">
                <a:solidFill>
                  <a:srgbClr val="FFFFFF"/>
                </a:solidFill>
              </a14:hiddenFill>
            </a:ext>
          </a:extLst>
        </p:spPr>
      </p:pic>
      <p:pic>
        <p:nvPicPr>
          <p:cNvPr id="89" name="Image 88" descr="Une image contenant Police, Graphique, graphisme, capture d’écran&#10;&#10;Description générée automatiquement">
            <a:extLst>
              <a:ext uri="{FF2B5EF4-FFF2-40B4-BE49-F238E27FC236}">
                <a16:creationId xmlns:a16="http://schemas.microsoft.com/office/drawing/2014/main" id="{7BC7F34E-E2FA-4699-AD25-1137B439A048}"/>
              </a:ext>
            </a:extLst>
          </p:cNvPr>
          <p:cNvPicPr>
            <a:picLocks noChangeAspect="1"/>
          </p:cNvPicPr>
          <p:nvPr/>
        </p:nvPicPr>
        <p:blipFill>
          <a:blip r:embed="rId7">
            <a:extLst>
              <a:ext uri="{BEBA8EAE-BF5A-486C-A8C5-ECC9F3942E4B}">
                <a14:imgProps xmlns:a14="http://schemas.microsoft.com/office/drawing/2010/main">
                  <a14:imgLayer r:embed="rId8">
                    <a14:imgEffect>
                      <a14:brightnessContrast bright="100000"/>
                    </a14:imgEffect>
                  </a14:imgLayer>
                </a14:imgProps>
              </a:ext>
              <a:ext uri="{28A0092B-C50C-407E-A947-70E740481C1C}">
                <a14:useLocalDpi xmlns:a14="http://schemas.microsoft.com/office/drawing/2010/main" val="0"/>
              </a:ext>
            </a:extLst>
          </a:blip>
          <a:stretch>
            <a:fillRect/>
          </a:stretch>
        </p:blipFill>
        <p:spPr>
          <a:xfrm>
            <a:off x="11134428" y="85423"/>
            <a:ext cx="1001300" cy="563231"/>
          </a:xfrm>
          <a:prstGeom prst="rect">
            <a:avLst/>
          </a:prstGeom>
        </p:spPr>
      </p:pic>
      <p:pic>
        <p:nvPicPr>
          <p:cNvPr id="46" name="Picture 2" descr="Radio ">
            <a:extLst>
              <a:ext uri="{FF2B5EF4-FFF2-40B4-BE49-F238E27FC236}">
                <a16:creationId xmlns:a16="http://schemas.microsoft.com/office/drawing/2014/main" id="{EA23668C-E5FD-4626-819C-BC0628703AE7}"/>
              </a:ext>
            </a:extLst>
          </p:cNvPr>
          <p:cNvPicPr>
            <a:picLocks noChangeAspect="1" noChangeArrowheads="1"/>
          </p:cNvPicPr>
          <p:nvPr/>
        </p:nvPicPr>
        <p:blipFill>
          <a:blip r:embed="rId9">
            <a:extLst>
              <a:ext uri="{BEBA8EAE-BF5A-486C-A8C5-ECC9F3942E4B}">
                <a14:imgProps xmlns:a14="http://schemas.microsoft.com/office/drawing/2010/main">
                  <a14:imgLayer r:embed="rId10">
                    <a14:imgEffect>
                      <a14:brightnessContrast bright="100000"/>
                    </a14:imgEffect>
                  </a14:imgLayer>
                </a14:imgProps>
              </a:ext>
              <a:ext uri="{28A0092B-C50C-407E-A947-70E740481C1C}">
                <a14:useLocalDpi xmlns:a14="http://schemas.microsoft.com/office/drawing/2010/main" val="0"/>
              </a:ext>
            </a:extLst>
          </a:blip>
          <a:srcRect/>
          <a:stretch>
            <a:fillRect/>
          </a:stretch>
        </p:blipFill>
        <p:spPr bwMode="auto">
          <a:xfrm>
            <a:off x="6096000" y="2989117"/>
            <a:ext cx="1627790" cy="1627790"/>
          </a:xfrm>
          <a:prstGeom prst="rect">
            <a:avLst/>
          </a:prstGeom>
          <a:noFill/>
          <a:extLst>
            <a:ext uri="{909E8E84-426E-40DD-AFC4-6F175D3DCCD1}">
              <a14:hiddenFill xmlns:a14="http://schemas.microsoft.com/office/drawing/2010/main">
                <a:solidFill>
                  <a:srgbClr val="FFFFFF"/>
                </a:solidFill>
              </a14:hiddenFill>
            </a:ext>
          </a:extLst>
        </p:spPr>
      </p:pic>
      <p:pic>
        <p:nvPicPr>
          <p:cNvPr id="49" name="Espace réservé pour une image  4">
            <a:extLst>
              <a:ext uri="{FF2B5EF4-FFF2-40B4-BE49-F238E27FC236}">
                <a16:creationId xmlns:a16="http://schemas.microsoft.com/office/drawing/2014/main" id="{1C508678-F778-4C13-9148-2FB8C4ABD074}"/>
              </a:ext>
            </a:extLst>
          </p:cNvPr>
          <p:cNvPicPr>
            <a:picLocks noGrp="1" noChangeAspect="1"/>
          </p:cNvPicPr>
          <p:nvPr>
            <p:ph type="pic" sz="quarter" idx="13"/>
          </p:nvPr>
        </p:nvPicPr>
        <p:blipFill>
          <a:blip r:embed="rId11" cstate="print">
            <a:extLst>
              <a:ext uri="{28A0092B-C50C-407E-A947-70E740481C1C}">
                <a14:useLocalDpi xmlns:a14="http://schemas.microsoft.com/office/drawing/2010/main" val="0"/>
              </a:ext>
            </a:extLst>
          </a:blip>
          <a:srcRect l="30542" r="30542"/>
          <a:stretch>
            <a:fillRect/>
          </a:stretch>
        </p:blipFill>
        <p:spPr>
          <a:xfrm>
            <a:off x="611580" y="-443893"/>
            <a:ext cx="4515593" cy="7736105"/>
          </a:xfrm>
        </p:spPr>
      </p:pic>
    </p:spTree>
    <p:extLst>
      <p:ext uri="{BB962C8B-B14F-4D97-AF65-F5344CB8AC3E}">
        <p14:creationId xmlns:p14="http://schemas.microsoft.com/office/powerpoint/2010/main" val="141730954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B9366BD-2030-437A-8EFD-6246B8D67701}"/>
              </a:ext>
            </a:extLst>
          </p:cNvPr>
          <p:cNvSpPr/>
          <p:nvPr/>
        </p:nvSpPr>
        <p:spPr>
          <a:xfrm>
            <a:off x="194160" y="350328"/>
            <a:ext cx="11192252" cy="776623"/>
          </a:xfrm>
          <a:prstGeom prst="rect">
            <a:avLst/>
          </a:prstGeom>
        </p:spPr>
        <p:txBody>
          <a:bodyPr wrap="square">
            <a:spAutoFit/>
          </a:bodyPr>
          <a:lstStyle/>
          <a:p>
            <a:pPr marL="0" marR="0" lvl="0" indent="0" algn="l" defTabSz="914400" rtl="0" eaLnBrk="1" fontAlgn="auto" latinLnBrk="0" hangingPunct="1">
              <a:lnSpc>
                <a:spcPts val="2500"/>
              </a:lnSpc>
              <a:spcBef>
                <a:spcPts val="0"/>
              </a:spcBef>
              <a:spcAft>
                <a:spcPts val="0"/>
              </a:spcAft>
              <a:buClrTx/>
              <a:buSzTx/>
              <a:buFontTx/>
              <a:buNone/>
              <a:tabLst/>
              <a:defRPr/>
            </a:pPr>
            <a:r>
              <a:rPr kumimoji="0" lang="fr-FR" sz="4800" b="1" i="0" u="none" strike="noStrike" kern="1200" cap="none" spc="0" normalizeH="0" baseline="0" noProof="0" dirty="0">
                <a:ln w="28575">
                  <a:solidFill>
                    <a:prstClr val="white"/>
                  </a:solidFill>
                </a:ln>
                <a:solidFill>
                  <a:srgbClr val="0C0143"/>
                </a:solidFill>
                <a:effectLst/>
                <a:uLnTx/>
                <a:uFillTx/>
                <a:latin typeface="Franklin Gothic Heavy" panose="020B0903020102020204" pitchFamily="34" charset="0"/>
                <a:ea typeface="+mn-ea"/>
                <a:cs typeface="+mn-cs"/>
              </a:rPr>
              <a:t>TOUCHEZ UNE AUDIENCE QUALIFIÉE</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fr-FR" sz="3200" b="1" i="0" u="none" strike="noStrike" kern="1200" cap="none" spc="0" normalizeH="0" baseline="0" noProof="0" dirty="0">
                <a:ln>
                  <a:noFill/>
                </a:ln>
                <a:solidFill>
                  <a:srgbClr val="0C0143"/>
                </a:solidFill>
                <a:effectLst/>
                <a:uLnTx/>
                <a:uFillTx/>
                <a:latin typeface="Franklin Gothic Book" panose="020B0503020102020204" pitchFamily="34" charset="0"/>
                <a:ea typeface="+mn-ea"/>
                <a:cs typeface="+mn-cs"/>
              </a:rPr>
              <a:t>DANS UN CONTEXTE PREMIUM</a:t>
            </a:r>
          </a:p>
        </p:txBody>
      </p:sp>
      <p:pic>
        <p:nvPicPr>
          <p:cNvPr id="30" name="Image 29">
            <a:extLst>
              <a:ext uri="{FF2B5EF4-FFF2-40B4-BE49-F238E27FC236}">
                <a16:creationId xmlns:a16="http://schemas.microsoft.com/office/drawing/2014/main" id="{20F70D4F-0A52-4181-9F62-ED50B17E3E46}"/>
              </a:ext>
            </a:extLst>
          </p:cNvPr>
          <p:cNvPicPr>
            <a:picLocks noChangeAspect="1"/>
          </p:cNvPicPr>
          <p:nvPr/>
        </p:nvPicPr>
        <p:blipFill>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tretch>
            <a:fillRect/>
          </a:stretch>
        </p:blipFill>
        <p:spPr>
          <a:xfrm>
            <a:off x="0" y="6475160"/>
            <a:ext cx="722057" cy="360000"/>
          </a:xfrm>
          <a:prstGeom prst="rect">
            <a:avLst/>
          </a:prstGeom>
        </p:spPr>
      </p:pic>
      <p:pic>
        <p:nvPicPr>
          <p:cNvPr id="31" name="Image 30" descr="Une image contenant Police, Graphique, graphisme, capture d’écran&#10;&#10;Description générée automatiquement">
            <a:extLst>
              <a:ext uri="{FF2B5EF4-FFF2-40B4-BE49-F238E27FC236}">
                <a16:creationId xmlns:a16="http://schemas.microsoft.com/office/drawing/2014/main" id="{A8E45530-44A1-490A-9338-7ECE3E16A87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1134428" y="85423"/>
            <a:ext cx="1001300" cy="563231"/>
          </a:xfrm>
          <a:prstGeom prst="rect">
            <a:avLst/>
          </a:prstGeom>
        </p:spPr>
      </p:pic>
      <p:sp>
        <p:nvSpPr>
          <p:cNvPr id="50" name="Rectangle 49">
            <a:extLst>
              <a:ext uri="{FF2B5EF4-FFF2-40B4-BE49-F238E27FC236}">
                <a16:creationId xmlns:a16="http://schemas.microsoft.com/office/drawing/2014/main" id="{21918C37-EDD5-4DA1-9A99-DFE6966A3616}"/>
              </a:ext>
            </a:extLst>
          </p:cNvPr>
          <p:cNvSpPr/>
          <p:nvPr/>
        </p:nvSpPr>
        <p:spPr>
          <a:xfrm>
            <a:off x="7925443" y="2990142"/>
            <a:ext cx="4449729" cy="144655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8800" dirty="0">
                <a:solidFill>
                  <a:srgbClr val="0C0143"/>
                </a:solidFill>
                <a:effectLst>
                  <a:outerShdw blurRad="38100" dist="38100" dir="2700000" algn="tl">
                    <a:srgbClr val="000000">
                      <a:alpha val="43137"/>
                    </a:srgbClr>
                  </a:outerShdw>
                </a:effectLst>
                <a:latin typeface="Franklin Gothic Heavy" panose="020B0903020102020204" pitchFamily="34" charset="0"/>
              </a:rPr>
              <a:t>25</a:t>
            </a:r>
            <a:r>
              <a:rPr kumimoji="0" lang="fr-FR" sz="8800" b="0" i="0" u="none" strike="noStrike" kern="1200" cap="none" spc="0" normalizeH="0" baseline="0" noProof="0" dirty="0">
                <a:ln>
                  <a:noFill/>
                </a:ln>
                <a:solidFill>
                  <a:srgbClr val="0C0143"/>
                </a:solidFill>
                <a:effectLst>
                  <a:outerShdw blurRad="38100" dist="38100" dir="2700000" algn="tl">
                    <a:srgbClr val="000000">
                      <a:alpha val="43137"/>
                    </a:srgbClr>
                  </a:outerShdw>
                </a:effectLst>
                <a:uLnTx/>
                <a:uFillTx/>
                <a:latin typeface="Franklin Gothic Heavy" panose="020B0903020102020204" pitchFamily="34" charset="0"/>
                <a:ea typeface="+mn-ea"/>
                <a:cs typeface="+mn-cs"/>
              </a:rPr>
              <a:t>K€</a:t>
            </a:r>
            <a:endParaRPr kumimoji="0" lang="fr-FR" sz="4400" b="0" i="0" u="none" strike="noStrike" kern="1200" cap="none" spc="0" normalizeH="0" baseline="0" noProof="0" dirty="0">
              <a:ln>
                <a:noFill/>
              </a:ln>
              <a:solidFill>
                <a:srgbClr val="0C0143"/>
              </a:solidFill>
              <a:effectLst>
                <a:outerShdw blurRad="38100" dist="38100" dir="2700000" algn="tl">
                  <a:srgbClr val="000000">
                    <a:alpha val="43137"/>
                  </a:srgbClr>
                </a:outerShdw>
              </a:effectLst>
              <a:uLnTx/>
              <a:uFillTx/>
              <a:latin typeface="Franklin Gothic Heavy" panose="020B0903020102020204" pitchFamily="34" charset="0"/>
              <a:ea typeface="+mn-ea"/>
              <a:cs typeface="+mn-cs"/>
            </a:endParaRPr>
          </a:p>
        </p:txBody>
      </p:sp>
      <p:sp>
        <p:nvSpPr>
          <p:cNvPr id="54" name="ZoneTexte 53">
            <a:extLst>
              <a:ext uri="{FF2B5EF4-FFF2-40B4-BE49-F238E27FC236}">
                <a16:creationId xmlns:a16="http://schemas.microsoft.com/office/drawing/2014/main" id="{F6469760-707D-4D56-9C46-7FA9FC71856A}"/>
              </a:ext>
            </a:extLst>
          </p:cNvPr>
          <p:cNvSpPr txBox="1"/>
          <p:nvPr/>
        </p:nvSpPr>
        <p:spPr>
          <a:xfrm>
            <a:off x="10583311" y="4122652"/>
            <a:ext cx="1253677" cy="400110"/>
          </a:xfrm>
          <a:prstGeom prst="rect">
            <a:avLst/>
          </a:prstGeom>
          <a:noFill/>
        </p:spPr>
        <p:txBody>
          <a:bodyPr wrap="square">
            <a:spAutoFit/>
          </a:bodyPr>
          <a:lstStyle/>
          <a:p>
            <a:r>
              <a:rPr kumimoji="0" lang="fr-FR" sz="2000" b="0" i="0" u="none" strike="noStrike" kern="1200" cap="none" spc="0" normalizeH="0" baseline="0" noProof="0" dirty="0">
                <a:ln>
                  <a:noFill/>
                </a:ln>
                <a:solidFill>
                  <a:srgbClr val="0C0143"/>
                </a:solidFill>
                <a:effectLst>
                  <a:outerShdw blurRad="38100" dist="38100" dir="2700000" algn="tl">
                    <a:srgbClr val="000000">
                      <a:alpha val="43137"/>
                    </a:srgbClr>
                  </a:outerShdw>
                </a:effectLst>
                <a:uLnTx/>
                <a:uFillTx/>
                <a:latin typeface="Franklin Gothic Heavy" panose="020B0903020102020204" pitchFamily="34" charset="0"/>
                <a:ea typeface="+mn-ea"/>
                <a:cs typeface="+mn-cs"/>
              </a:rPr>
              <a:t>Net HT</a:t>
            </a:r>
            <a:endParaRPr lang="fr-FR" sz="2000" dirty="0"/>
          </a:p>
        </p:txBody>
      </p:sp>
      <p:sp>
        <p:nvSpPr>
          <p:cNvPr id="38" name="object 43">
            <a:extLst>
              <a:ext uri="{FF2B5EF4-FFF2-40B4-BE49-F238E27FC236}">
                <a16:creationId xmlns:a16="http://schemas.microsoft.com/office/drawing/2014/main" id="{2B38DB8A-674D-4531-9808-603D7054B6E6}"/>
              </a:ext>
            </a:extLst>
          </p:cNvPr>
          <p:cNvSpPr txBox="1"/>
          <p:nvPr/>
        </p:nvSpPr>
        <p:spPr>
          <a:xfrm>
            <a:off x="1799660" y="6164060"/>
            <a:ext cx="10271758" cy="654025"/>
          </a:xfrm>
          <a:prstGeom prst="rect">
            <a:avLst/>
          </a:prstGeom>
          <a:noFill/>
        </p:spPr>
        <p:txBody>
          <a:bodyPr vert="horz" wrap="square" lIns="0" tIns="12700" rIns="0" bIns="0" rtlCol="0">
            <a:spAutoFit/>
          </a:bodyPr>
          <a:lstStyle/>
          <a:p>
            <a:pPr marL="12700" marR="0" lvl="0" indent="0" algn="just" defTabSz="914400" rtl="0" eaLnBrk="1" fontAlgn="auto" latinLnBrk="0" hangingPunct="1">
              <a:lnSpc>
                <a:spcPct val="100000"/>
              </a:lnSpc>
              <a:spcBef>
                <a:spcPts val="100"/>
              </a:spcBef>
              <a:spcAft>
                <a:spcPts val="0"/>
              </a:spcAft>
              <a:buClrTx/>
              <a:buSzTx/>
              <a:buFontTx/>
              <a:buNone/>
              <a:tabLst/>
              <a:defRPr/>
            </a:pPr>
            <a:r>
              <a:rPr kumimoji="0" lang="fr-FR" sz="800" b="0" i="0" u="sng" strike="noStrike" kern="1200" cap="none" spc="0" normalizeH="0" baseline="0" noProof="0" dirty="0">
                <a:ln>
                  <a:noFill/>
                </a:ln>
                <a:effectLst/>
                <a:uLnTx/>
                <a:uFillTx/>
                <a:latin typeface="Franklin Gothic Book" panose="020B0503020102020204" pitchFamily="34" charset="0"/>
                <a:ea typeface="+mn-ea"/>
                <a:cs typeface="+mn-cs"/>
              </a:rPr>
              <a:t>Radio</a:t>
            </a:r>
            <a:r>
              <a:rPr kumimoji="0" lang="fr-FR" sz="800" b="0" i="0" u="none" strike="noStrike" kern="1200" cap="none" spc="0" normalizeH="0" baseline="0" noProof="0" dirty="0">
                <a:ln>
                  <a:noFill/>
                </a:ln>
                <a:effectLst/>
                <a:uLnTx/>
                <a:uFillTx/>
                <a:latin typeface="Franklin Gothic Book" panose="020B0503020102020204" pitchFamily="34" charset="0"/>
                <a:ea typeface="+mn-ea"/>
                <a:cs typeface="+mn-cs"/>
              </a:rPr>
              <a:t> : Offre valable en 2022, réservée aux nouveaux annonceurs (n’ayant pas investi sur BFM Business Radio National en 2021) en direct et communiquant en exclusivité sur BFM Business Radio National.  Planning de diffusion sous réserve de modification antenne. Horaires proposés non figés selon la condition du </a:t>
            </a:r>
            <a:r>
              <a:rPr kumimoji="0" lang="fr-FR" sz="800" b="0" i="0" u="none" strike="noStrike" kern="1200" cap="none" spc="0" normalizeH="0" baseline="0" noProof="0" dirty="0" err="1">
                <a:ln>
                  <a:noFill/>
                </a:ln>
                <a:effectLst/>
                <a:uLnTx/>
                <a:uFillTx/>
                <a:latin typeface="Franklin Gothic Book" panose="020B0503020102020204" pitchFamily="34" charset="0"/>
                <a:ea typeface="+mn-ea"/>
                <a:cs typeface="+mn-cs"/>
              </a:rPr>
              <a:t>floating</a:t>
            </a:r>
            <a:r>
              <a:rPr kumimoji="0" lang="fr-FR" sz="800" b="0" i="0" u="none" strike="noStrike" kern="1200" cap="none" spc="0" normalizeH="0" baseline="0" noProof="0" dirty="0">
                <a:ln>
                  <a:noFill/>
                </a:ln>
                <a:effectLst/>
                <a:uLnTx/>
                <a:uFillTx/>
                <a:latin typeface="Franklin Gothic Book" panose="020B0503020102020204" pitchFamily="34" charset="0"/>
                <a:ea typeface="+mn-ea"/>
                <a:cs typeface="+mn-cs"/>
              </a:rPr>
              <a:t>. Base 20 secondes, FMA inclus, hors frais de production, valorisation brute de 79K€  (tarifs jaune applicables au 01/01/2022).  Les tarifs applicables sont les tarifs en vigueur le jour de la première diffusion des messages. Performances données à titre indicatif, non contractuelles.</a:t>
            </a:r>
          </a:p>
          <a:p>
            <a:pPr marL="12700" marR="0" lvl="0" indent="0" algn="just" defTabSz="914400" rtl="0" eaLnBrk="1" fontAlgn="auto" latinLnBrk="0" hangingPunct="1">
              <a:lnSpc>
                <a:spcPct val="100000"/>
              </a:lnSpc>
              <a:spcBef>
                <a:spcPts val="100"/>
              </a:spcBef>
              <a:spcAft>
                <a:spcPts val="0"/>
              </a:spcAft>
              <a:buClrTx/>
              <a:buSzTx/>
              <a:buFontTx/>
              <a:buNone/>
              <a:tabLst/>
              <a:defRPr/>
            </a:pPr>
            <a:r>
              <a:rPr kumimoji="0" lang="fr-FR" sz="800" b="0" i="0" u="sng" strike="noStrike" kern="1200" cap="none" spc="0" normalizeH="0" baseline="0" noProof="0" dirty="0">
                <a:ln>
                  <a:noFill/>
                </a:ln>
                <a:effectLst/>
                <a:uLnTx/>
                <a:uFillTx/>
                <a:latin typeface="Franklin Gothic Book" panose="020B0503020102020204" pitchFamily="34" charset="0"/>
                <a:ea typeface="+mn-ea"/>
                <a:cs typeface="+mn-cs"/>
              </a:rPr>
              <a:t>TV</a:t>
            </a:r>
            <a:r>
              <a:rPr kumimoji="0" lang="fr-FR" sz="800" b="0" i="0" u="none" strike="noStrike" kern="1200" cap="none" spc="0" normalizeH="0" baseline="0" noProof="0" dirty="0">
                <a:ln>
                  <a:noFill/>
                </a:ln>
                <a:effectLst/>
                <a:uLnTx/>
                <a:uFillTx/>
                <a:latin typeface="Franklin Gothic Book" panose="020B0503020102020204" pitchFamily="34" charset="0"/>
                <a:ea typeface="+mn-ea"/>
                <a:cs typeface="+mn-cs"/>
              </a:rPr>
              <a:t> : Planning de diffusion sous réserve de modification antenne. Horaires proposés non figés selon la condition du </a:t>
            </a:r>
            <a:r>
              <a:rPr kumimoji="0" lang="fr-FR" sz="800" b="0" i="0" u="none" strike="noStrike" kern="1200" cap="none" spc="0" normalizeH="0" baseline="0" noProof="0" dirty="0" err="1">
                <a:ln>
                  <a:noFill/>
                </a:ln>
                <a:effectLst/>
                <a:uLnTx/>
                <a:uFillTx/>
                <a:latin typeface="Franklin Gothic Book" panose="020B0503020102020204" pitchFamily="34" charset="0"/>
                <a:ea typeface="+mn-ea"/>
                <a:cs typeface="+mn-cs"/>
              </a:rPr>
              <a:t>floating</a:t>
            </a:r>
            <a:r>
              <a:rPr kumimoji="0" lang="fr-FR" sz="800" b="0" i="0" u="none" strike="noStrike" kern="1200" cap="none" spc="0" normalizeH="0" baseline="0" noProof="0" dirty="0">
                <a:ln>
                  <a:noFill/>
                </a:ln>
                <a:effectLst/>
                <a:uLnTx/>
                <a:uFillTx/>
                <a:latin typeface="Franklin Gothic Book" panose="020B0503020102020204" pitchFamily="34" charset="0"/>
                <a:ea typeface="+mn-ea"/>
                <a:cs typeface="+mn-cs"/>
              </a:rPr>
              <a:t> – Spot de 20 secondes. Hors frais de production.</a:t>
            </a:r>
          </a:p>
          <a:p>
            <a:pPr marL="12700" marR="0" lvl="0" indent="0" algn="just" defTabSz="914400" rtl="0" eaLnBrk="1" fontAlgn="auto" latinLnBrk="0" hangingPunct="1">
              <a:lnSpc>
                <a:spcPct val="100000"/>
              </a:lnSpc>
              <a:spcBef>
                <a:spcPts val="100"/>
              </a:spcBef>
              <a:spcAft>
                <a:spcPts val="0"/>
              </a:spcAft>
              <a:buClrTx/>
              <a:buSzTx/>
              <a:buFontTx/>
              <a:buNone/>
              <a:tabLst/>
              <a:defRPr/>
            </a:pPr>
            <a:r>
              <a:rPr kumimoji="0" lang="fr-FR" sz="800" b="0" i="0" u="sng" strike="noStrike" kern="1200" cap="none" spc="0" normalizeH="0" baseline="0" noProof="0" dirty="0">
                <a:ln>
                  <a:noFill/>
                </a:ln>
                <a:effectLst/>
                <a:uLnTx/>
                <a:uFillTx/>
                <a:latin typeface="Franklin Gothic Book" panose="020B0503020102020204" pitchFamily="34" charset="0"/>
                <a:ea typeface="+mn-ea"/>
                <a:cs typeface="+mn-cs"/>
              </a:rPr>
              <a:t>Digital</a:t>
            </a:r>
            <a:r>
              <a:rPr kumimoji="0" lang="fr-FR" sz="800" b="0" i="0" u="none" strike="noStrike" kern="1200" cap="none" spc="0" normalizeH="0" baseline="0" noProof="0" dirty="0">
                <a:ln>
                  <a:noFill/>
                </a:ln>
                <a:effectLst/>
                <a:uLnTx/>
                <a:uFillTx/>
                <a:latin typeface="Franklin Gothic Book" panose="020B0503020102020204" pitchFamily="34" charset="0"/>
                <a:ea typeface="+mn-ea"/>
                <a:cs typeface="+mn-cs"/>
              </a:rPr>
              <a:t> : Pré-roll 20 secondes – Live et Replay</a:t>
            </a:r>
          </a:p>
        </p:txBody>
      </p:sp>
      <p:sp>
        <p:nvSpPr>
          <p:cNvPr id="77" name="Rectangle 76">
            <a:extLst>
              <a:ext uri="{FF2B5EF4-FFF2-40B4-BE49-F238E27FC236}">
                <a16:creationId xmlns:a16="http://schemas.microsoft.com/office/drawing/2014/main" id="{E0147BE5-4BC6-4845-8F7C-97FAA2AB9685}"/>
              </a:ext>
            </a:extLst>
          </p:cNvPr>
          <p:cNvSpPr/>
          <p:nvPr/>
        </p:nvSpPr>
        <p:spPr>
          <a:xfrm>
            <a:off x="5965822" y="2358989"/>
            <a:ext cx="2372251" cy="2894927"/>
          </a:xfrm>
          <a:prstGeom prst="rect">
            <a:avLst/>
          </a:prstGeom>
          <a:noFill/>
          <a:ln w="57150">
            <a:solidFill>
              <a:srgbClr val="0C01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8" name="Rectangle 77">
            <a:extLst>
              <a:ext uri="{FF2B5EF4-FFF2-40B4-BE49-F238E27FC236}">
                <a16:creationId xmlns:a16="http://schemas.microsoft.com/office/drawing/2014/main" id="{350FDE63-7D4D-4748-9A06-FF601A5D00C0}"/>
              </a:ext>
            </a:extLst>
          </p:cNvPr>
          <p:cNvSpPr/>
          <p:nvPr/>
        </p:nvSpPr>
        <p:spPr>
          <a:xfrm>
            <a:off x="3359173" y="2364494"/>
            <a:ext cx="2372251" cy="2894927"/>
          </a:xfrm>
          <a:prstGeom prst="rect">
            <a:avLst/>
          </a:prstGeom>
          <a:noFill/>
          <a:ln w="57150">
            <a:solidFill>
              <a:srgbClr val="0C01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9" name="Rectangle 78">
            <a:extLst>
              <a:ext uri="{FF2B5EF4-FFF2-40B4-BE49-F238E27FC236}">
                <a16:creationId xmlns:a16="http://schemas.microsoft.com/office/drawing/2014/main" id="{DA0E8AE3-8A2F-4EE0-AF01-C8CF750E8091}"/>
              </a:ext>
            </a:extLst>
          </p:cNvPr>
          <p:cNvSpPr/>
          <p:nvPr/>
        </p:nvSpPr>
        <p:spPr>
          <a:xfrm>
            <a:off x="752524" y="2364495"/>
            <a:ext cx="2372251" cy="2894927"/>
          </a:xfrm>
          <a:prstGeom prst="rect">
            <a:avLst/>
          </a:prstGeom>
          <a:noFill/>
          <a:ln w="57150">
            <a:solidFill>
              <a:srgbClr val="0C01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0" name="Parallélogramme 79">
            <a:extLst>
              <a:ext uri="{FF2B5EF4-FFF2-40B4-BE49-F238E27FC236}">
                <a16:creationId xmlns:a16="http://schemas.microsoft.com/office/drawing/2014/main" id="{85D1B2D8-ED75-4EC9-A00B-40D1860889A9}"/>
              </a:ext>
            </a:extLst>
          </p:cNvPr>
          <p:cNvSpPr/>
          <p:nvPr/>
        </p:nvSpPr>
        <p:spPr>
          <a:xfrm>
            <a:off x="6244946" y="2114426"/>
            <a:ext cx="1768073" cy="520232"/>
          </a:xfrm>
          <a:prstGeom prst="parallelogram">
            <a:avLst>
              <a:gd name="adj" fmla="val 26988"/>
            </a:avLst>
          </a:prstGeom>
          <a:solidFill>
            <a:srgbClr val="0C01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1" name="Parallélogramme 80">
            <a:extLst>
              <a:ext uri="{FF2B5EF4-FFF2-40B4-BE49-F238E27FC236}">
                <a16:creationId xmlns:a16="http://schemas.microsoft.com/office/drawing/2014/main" id="{023DA843-CD9F-4B92-8541-34DD934DA6B3}"/>
              </a:ext>
            </a:extLst>
          </p:cNvPr>
          <p:cNvSpPr/>
          <p:nvPr/>
        </p:nvSpPr>
        <p:spPr>
          <a:xfrm>
            <a:off x="3700220" y="2088542"/>
            <a:ext cx="1537530" cy="520232"/>
          </a:xfrm>
          <a:prstGeom prst="parallelogram">
            <a:avLst>
              <a:gd name="adj" fmla="val 26988"/>
            </a:avLst>
          </a:prstGeom>
          <a:solidFill>
            <a:srgbClr val="0C01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2" name="Parallélogramme 81">
            <a:extLst>
              <a:ext uri="{FF2B5EF4-FFF2-40B4-BE49-F238E27FC236}">
                <a16:creationId xmlns:a16="http://schemas.microsoft.com/office/drawing/2014/main" id="{70CBDC34-D4D8-48FF-A55B-6B1D3AB2B5AC}"/>
              </a:ext>
            </a:extLst>
          </p:cNvPr>
          <p:cNvSpPr/>
          <p:nvPr/>
        </p:nvSpPr>
        <p:spPr>
          <a:xfrm>
            <a:off x="1093571" y="2088542"/>
            <a:ext cx="1537530" cy="520232"/>
          </a:xfrm>
          <a:prstGeom prst="parallelogram">
            <a:avLst>
              <a:gd name="adj" fmla="val 26988"/>
            </a:avLst>
          </a:prstGeom>
          <a:solidFill>
            <a:srgbClr val="0C01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3" name="Shape 43">
            <a:extLst>
              <a:ext uri="{FF2B5EF4-FFF2-40B4-BE49-F238E27FC236}">
                <a16:creationId xmlns:a16="http://schemas.microsoft.com/office/drawing/2014/main" id="{F723C410-A9E0-4060-B441-83046168BD97}"/>
              </a:ext>
            </a:extLst>
          </p:cNvPr>
          <p:cNvSpPr/>
          <p:nvPr/>
        </p:nvSpPr>
        <p:spPr>
          <a:xfrm>
            <a:off x="1181440" y="2150365"/>
            <a:ext cx="1361796" cy="479618"/>
          </a:xfrm>
          <a:prstGeom prst="rect">
            <a:avLst/>
          </a:prstGeom>
          <a:noFill/>
          <a:ln w="3175">
            <a:miter lim="400000"/>
          </a:ln>
          <a:extLst>
            <a:ext uri="{C572A759-6A51-4108-AA02-DFA0A04FC94B}">
              <ma14:wrappingTextBoxFlag xmlns:ma14="http://schemas.microsoft.com/office/mac/drawingml/2011/main" xmlns="" val="1"/>
            </a:ext>
          </a:extLst>
        </p:spPr>
        <p:txBody>
          <a:bodyPr wrap="square" lIns="19050" tIns="19050" rIns="19050" bIns="19050" anchor="ctr">
            <a:spAutoFit/>
          </a:bodyPr>
          <a:lstStyle>
            <a:lvl1pPr>
              <a:lnSpc>
                <a:spcPct val="70000"/>
              </a:lnSpc>
              <a:defRPr sz="7000" b="1" cap="all">
                <a:solidFill>
                  <a:srgbClr val="282828"/>
                </a:solidFill>
              </a:defRPr>
            </a:lvl1pPr>
          </a:lstStyle>
          <a:p>
            <a:pPr marL="0" marR="0" lvl="0" indent="0" algn="ctr" defTabSz="412750" rtl="0" eaLnBrk="1" fontAlgn="auto" latinLnBrk="0" hangingPunct="0">
              <a:lnSpc>
                <a:spcPct val="70000"/>
              </a:lnSpc>
              <a:spcBef>
                <a:spcPts val="0"/>
              </a:spcBef>
              <a:spcAft>
                <a:spcPts val="0"/>
              </a:spcAft>
              <a:buClrTx/>
              <a:buSzTx/>
              <a:buFontTx/>
              <a:buNone/>
              <a:tabLst/>
              <a:defRPr/>
            </a:pPr>
            <a:r>
              <a:rPr kumimoji="0" lang="fr-FR" sz="4000" b="0" i="0" u="none" strike="noStrike" kern="0" cap="all" spc="0" normalizeH="0" baseline="0" noProof="0" dirty="0">
                <a:ln>
                  <a:noFill/>
                </a:ln>
                <a:solidFill>
                  <a:srgbClr val="FFFFFF"/>
                </a:solidFill>
                <a:effectLst>
                  <a:outerShdw blurRad="38100" dist="38100" dir="2700000" algn="tl">
                    <a:srgbClr val="000000">
                      <a:alpha val="43137"/>
                    </a:srgbClr>
                  </a:outerShdw>
                </a:effectLst>
                <a:uLnTx/>
                <a:uFillTx/>
                <a:latin typeface="Franklin Gothic Demi Cond" panose="020B0706030402020204" pitchFamily="34" charset="0"/>
                <a:ea typeface="+mn-ea"/>
                <a:cs typeface="+mn-cs"/>
                <a:sym typeface="Poppins"/>
              </a:rPr>
              <a:t>RADIO</a:t>
            </a:r>
          </a:p>
        </p:txBody>
      </p:sp>
      <p:sp>
        <p:nvSpPr>
          <p:cNvPr id="84" name="Shape 43">
            <a:extLst>
              <a:ext uri="{FF2B5EF4-FFF2-40B4-BE49-F238E27FC236}">
                <a16:creationId xmlns:a16="http://schemas.microsoft.com/office/drawing/2014/main" id="{D4A2F69F-1139-4788-A43C-258661C1225C}"/>
              </a:ext>
            </a:extLst>
          </p:cNvPr>
          <p:cNvSpPr/>
          <p:nvPr/>
        </p:nvSpPr>
        <p:spPr>
          <a:xfrm>
            <a:off x="3808615" y="2150365"/>
            <a:ext cx="1361796" cy="479618"/>
          </a:xfrm>
          <a:prstGeom prst="rect">
            <a:avLst/>
          </a:prstGeom>
          <a:noFill/>
          <a:ln w="3175">
            <a:miter lim="400000"/>
          </a:ln>
          <a:extLst>
            <a:ext uri="{C572A759-6A51-4108-AA02-DFA0A04FC94B}">
              <ma14:wrappingTextBoxFlag xmlns:ma14="http://schemas.microsoft.com/office/mac/drawingml/2011/main" xmlns="" val="1"/>
            </a:ext>
          </a:extLst>
        </p:spPr>
        <p:txBody>
          <a:bodyPr wrap="square" lIns="19050" tIns="19050" rIns="19050" bIns="19050" anchor="ctr">
            <a:spAutoFit/>
          </a:bodyPr>
          <a:lstStyle>
            <a:lvl1pPr>
              <a:lnSpc>
                <a:spcPct val="70000"/>
              </a:lnSpc>
              <a:defRPr sz="7000" b="1" cap="all">
                <a:solidFill>
                  <a:srgbClr val="282828"/>
                </a:solidFill>
              </a:defRPr>
            </a:lvl1pPr>
          </a:lstStyle>
          <a:p>
            <a:pPr marL="0" marR="0" lvl="0" indent="0" algn="ctr" defTabSz="412750" rtl="0" eaLnBrk="1" fontAlgn="auto" latinLnBrk="0" hangingPunct="0">
              <a:lnSpc>
                <a:spcPct val="70000"/>
              </a:lnSpc>
              <a:spcBef>
                <a:spcPts val="0"/>
              </a:spcBef>
              <a:spcAft>
                <a:spcPts val="0"/>
              </a:spcAft>
              <a:buClrTx/>
              <a:buSzTx/>
              <a:buFontTx/>
              <a:buNone/>
              <a:tabLst/>
              <a:defRPr/>
            </a:pPr>
            <a:r>
              <a:rPr kumimoji="0" lang="fr-FR" sz="4000" b="0" i="0" u="none" strike="noStrike" kern="0" cap="all" spc="0" normalizeH="0" baseline="0" noProof="0" dirty="0">
                <a:ln>
                  <a:noFill/>
                </a:ln>
                <a:solidFill>
                  <a:srgbClr val="FFFFFF"/>
                </a:solidFill>
                <a:effectLst>
                  <a:outerShdw blurRad="38100" dist="38100" dir="2700000" algn="tl">
                    <a:srgbClr val="000000">
                      <a:alpha val="43137"/>
                    </a:srgbClr>
                  </a:outerShdw>
                </a:effectLst>
                <a:uLnTx/>
                <a:uFillTx/>
                <a:latin typeface="Franklin Gothic Demi Cond" panose="020B0706030402020204" pitchFamily="34" charset="0"/>
                <a:ea typeface="+mn-ea"/>
                <a:cs typeface="+mn-cs"/>
                <a:sym typeface="Poppins"/>
              </a:rPr>
              <a:t>TV</a:t>
            </a:r>
          </a:p>
        </p:txBody>
      </p:sp>
      <p:sp>
        <p:nvSpPr>
          <p:cNvPr id="85" name="Shape 43">
            <a:extLst>
              <a:ext uri="{FF2B5EF4-FFF2-40B4-BE49-F238E27FC236}">
                <a16:creationId xmlns:a16="http://schemas.microsoft.com/office/drawing/2014/main" id="{5DE04082-DA13-4201-A1BC-71FF30809998}"/>
              </a:ext>
            </a:extLst>
          </p:cNvPr>
          <p:cNvSpPr/>
          <p:nvPr/>
        </p:nvSpPr>
        <p:spPr>
          <a:xfrm>
            <a:off x="6191254" y="2165299"/>
            <a:ext cx="1843490" cy="469359"/>
          </a:xfrm>
          <a:prstGeom prst="rect">
            <a:avLst/>
          </a:prstGeom>
          <a:noFill/>
          <a:ln w="3175">
            <a:miter lim="400000"/>
          </a:ln>
          <a:extLst>
            <a:ext uri="{C572A759-6A51-4108-AA02-DFA0A04FC94B}">
              <ma14:wrappingTextBoxFlag xmlns:ma14="http://schemas.microsoft.com/office/mac/drawingml/2011/main" xmlns="" val="1"/>
            </a:ext>
          </a:extLst>
        </p:spPr>
        <p:txBody>
          <a:bodyPr wrap="square" lIns="19050" tIns="19050" rIns="19050" bIns="19050" anchor="ctr">
            <a:spAutoFit/>
          </a:bodyPr>
          <a:lstStyle>
            <a:lvl1pPr>
              <a:lnSpc>
                <a:spcPct val="70000"/>
              </a:lnSpc>
              <a:defRPr sz="7000" b="1" cap="all">
                <a:solidFill>
                  <a:srgbClr val="282828"/>
                </a:solidFill>
              </a:defRPr>
            </a:lvl1pPr>
          </a:lstStyle>
          <a:p>
            <a:pPr marL="0" marR="0" lvl="0" indent="0" algn="ctr" defTabSz="412750" rtl="0" eaLnBrk="1" fontAlgn="auto" latinLnBrk="0" hangingPunct="0">
              <a:lnSpc>
                <a:spcPct val="70000"/>
              </a:lnSpc>
              <a:spcBef>
                <a:spcPts val="0"/>
              </a:spcBef>
              <a:spcAft>
                <a:spcPts val="0"/>
              </a:spcAft>
              <a:buClrTx/>
              <a:buSzTx/>
              <a:buFontTx/>
              <a:buNone/>
              <a:tabLst/>
              <a:defRPr/>
            </a:pPr>
            <a:r>
              <a:rPr kumimoji="0" lang="fr-FR" sz="4000" b="0" i="0" u="none" strike="noStrike" kern="0" cap="all" spc="0" normalizeH="0" baseline="0" noProof="0" dirty="0">
                <a:ln>
                  <a:noFill/>
                </a:ln>
                <a:solidFill>
                  <a:srgbClr val="FFFFFF"/>
                </a:solidFill>
                <a:effectLst>
                  <a:outerShdw blurRad="38100" dist="38100" dir="2700000" algn="tl">
                    <a:srgbClr val="000000">
                      <a:alpha val="43137"/>
                    </a:srgbClr>
                  </a:outerShdw>
                </a:effectLst>
                <a:uLnTx/>
                <a:uFillTx/>
                <a:latin typeface="Franklin Gothic Demi Cond" panose="020B0706030402020204" pitchFamily="34" charset="0"/>
                <a:ea typeface="+mn-ea"/>
                <a:cs typeface="+mn-cs"/>
                <a:sym typeface="Poppins"/>
              </a:rPr>
              <a:t>DIGITAL</a:t>
            </a:r>
          </a:p>
        </p:txBody>
      </p:sp>
      <p:sp>
        <p:nvSpPr>
          <p:cNvPr id="86" name="Rectangle 85">
            <a:extLst>
              <a:ext uri="{FF2B5EF4-FFF2-40B4-BE49-F238E27FC236}">
                <a16:creationId xmlns:a16="http://schemas.microsoft.com/office/drawing/2014/main" id="{C9B2E84E-3304-40FF-9324-A70B07C81D71}"/>
              </a:ext>
            </a:extLst>
          </p:cNvPr>
          <p:cNvSpPr/>
          <p:nvPr/>
        </p:nvSpPr>
        <p:spPr>
          <a:xfrm>
            <a:off x="863029" y="2777969"/>
            <a:ext cx="1998617"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400" b="0" i="0" u="none" strike="noStrike" kern="1200" cap="none" spc="0" normalizeH="0" baseline="0" noProof="0" dirty="0">
                <a:ln>
                  <a:noFill/>
                </a:ln>
                <a:solidFill>
                  <a:srgbClr val="0C0143"/>
                </a:solidFill>
                <a:effectLst>
                  <a:outerShdw blurRad="38100" dist="38100" dir="2700000" algn="tl">
                    <a:srgbClr val="000000">
                      <a:alpha val="43137"/>
                    </a:srgbClr>
                  </a:outerShdw>
                </a:effectLst>
                <a:uLnTx/>
                <a:uFillTx/>
                <a:latin typeface="Franklin Gothic Heavy" panose="020B0903020102020204" pitchFamily="34" charset="0"/>
                <a:ea typeface="+mn-ea"/>
                <a:cs typeface="+mn-cs"/>
              </a:rPr>
              <a:t>2 semaines</a:t>
            </a:r>
            <a:endParaRPr kumimoji="0" lang="fr-FR" sz="1200" b="0" i="0" u="none" strike="noStrike" kern="1200" cap="none" spc="0" normalizeH="0" baseline="0" noProof="0" dirty="0">
              <a:ln>
                <a:noFill/>
              </a:ln>
              <a:solidFill>
                <a:srgbClr val="0C0143"/>
              </a:solidFill>
              <a:effectLst>
                <a:outerShdw blurRad="38100" dist="38100" dir="2700000" algn="tl">
                  <a:srgbClr val="000000">
                    <a:alpha val="43137"/>
                  </a:srgbClr>
                </a:outerShdw>
              </a:effectLst>
              <a:uLnTx/>
              <a:uFillTx/>
              <a:latin typeface="Franklin Gothic Heavy" panose="020B0903020102020204" pitchFamily="34" charset="0"/>
              <a:ea typeface="+mn-ea"/>
              <a:cs typeface="+mn-cs"/>
            </a:endParaRPr>
          </a:p>
        </p:txBody>
      </p:sp>
      <p:sp>
        <p:nvSpPr>
          <p:cNvPr id="87" name="Rectangle 86">
            <a:extLst>
              <a:ext uri="{FF2B5EF4-FFF2-40B4-BE49-F238E27FC236}">
                <a16:creationId xmlns:a16="http://schemas.microsoft.com/office/drawing/2014/main" id="{DE757EEB-25E4-4CE2-9520-943DECEA8CC2}"/>
              </a:ext>
            </a:extLst>
          </p:cNvPr>
          <p:cNvSpPr/>
          <p:nvPr/>
        </p:nvSpPr>
        <p:spPr>
          <a:xfrm>
            <a:off x="3490205" y="2777968"/>
            <a:ext cx="1998617"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400" b="0" i="0" u="none" strike="noStrike" kern="1200" cap="none" spc="0" normalizeH="0" baseline="0" noProof="0" dirty="0">
                <a:ln>
                  <a:noFill/>
                </a:ln>
                <a:solidFill>
                  <a:srgbClr val="0C0143"/>
                </a:solidFill>
                <a:effectLst>
                  <a:outerShdw blurRad="38100" dist="38100" dir="2700000" algn="tl">
                    <a:srgbClr val="000000">
                      <a:alpha val="43137"/>
                    </a:srgbClr>
                  </a:outerShdw>
                </a:effectLst>
                <a:uLnTx/>
                <a:uFillTx/>
                <a:latin typeface="Franklin Gothic Heavy" panose="020B0903020102020204" pitchFamily="34" charset="0"/>
                <a:ea typeface="+mn-ea"/>
                <a:cs typeface="+mn-cs"/>
              </a:rPr>
              <a:t>2 semaines</a:t>
            </a:r>
            <a:endParaRPr kumimoji="0" lang="fr-FR" sz="1200" b="0" i="0" u="none" strike="noStrike" kern="1200" cap="none" spc="0" normalizeH="0" baseline="0" noProof="0" dirty="0">
              <a:ln>
                <a:noFill/>
              </a:ln>
              <a:solidFill>
                <a:srgbClr val="0C0143"/>
              </a:solidFill>
              <a:effectLst>
                <a:outerShdw blurRad="38100" dist="38100" dir="2700000" algn="tl">
                  <a:srgbClr val="000000">
                    <a:alpha val="43137"/>
                  </a:srgbClr>
                </a:outerShdw>
              </a:effectLst>
              <a:uLnTx/>
              <a:uFillTx/>
              <a:latin typeface="Franklin Gothic Heavy" panose="020B0903020102020204" pitchFamily="34" charset="0"/>
              <a:ea typeface="+mn-ea"/>
              <a:cs typeface="+mn-cs"/>
            </a:endParaRPr>
          </a:p>
        </p:txBody>
      </p:sp>
      <p:sp>
        <p:nvSpPr>
          <p:cNvPr id="88" name="Rectangle 87">
            <a:extLst>
              <a:ext uri="{FF2B5EF4-FFF2-40B4-BE49-F238E27FC236}">
                <a16:creationId xmlns:a16="http://schemas.microsoft.com/office/drawing/2014/main" id="{7F0B10B3-3A1F-4770-8E11-79C8FD6A7169}"/>
              </a:ext>
            </a:extLst>
          </p:cNvPr>
          <p:cNvSpPr/>
          <p:nvPr/>
        </p:nvSpPr>
        <p:spPr>
          <a:xfrm>
            <a:off x="6112875" y="2835769"/>
            <a:ext cx="1998617"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400" b="0" i="0" u="none" strike="noStrike" kern="1200" cap="none" spc="0" normalizeH="0" baseline="0" noProof="0" dirty="0">
                <a:ln>
                  <a:noFill/>
                </a:ln>
                <a:solidFill>
                  <a:srgbClr val="0C0143"/>
                </a:solidFill>
                <a:effectLst>
                  <a:outerShdw blurRad="38100" dist="38100" dir="2700000" algn="tl">
                    <a:srgbClr val="000000">
                      <a:alpha val="43137"/>
                    </a:srgbClr>
                  </a:outerShdw>
                </a:effectLst>
                <a:uLnTx/>
                <a:uFillTx/>
                <a:latin typeface="Franklin Gothic Heavy" panose="020B0903020102020204" pitchFamily="34" charset="0"/>
                <a:ea typeface="+mn-ea"/>
                <a:cs typeface="+mn-cs"/>
              </a:rPr>
              <a:t>2 semaines</a:t>
            </a:r>
            <a:endParaRPr kumimoji="0" lang="fr-FR" sz="1200" b="0" i="0" u="none" strike="noStrike" kern="1200" cap="none" spc="0" normalizeH="0" baseline="0" noProof="0" dirty="0">
              <a:ln>
                <a:noFill/>
              </a:ln>
              <a:solidFill>
                <a:srgbClr val="0C0143"/>
              </a:solidFill>
              <a:effectLst>
                <a:outerShdw blurRad="38100" dist="38100" dir="2700000" algn="tl">
                  <a:srgbClr val="000000">
                    <a:alpha val="43137"/>
                  </a:srgbClr>
                </a:outerShdw>
              </a:effectLst>
              <a:uLnTx/>
              <a:uFillTx/>
              <a:latin typeface="Franklin Gothic Heavy" panose="020B0903020102020204" pitchFamily="34" charset="0"/>
              <a:ea typeface="+mn-ea"/>
              <a:cs typeface="+mn-cs"/>
            </a:endParaRPr>
          </a:p>
        </p:txBody>
      </p:sp>
      <p:sp>
        <p:nvSpPr>
          <p:cNvPr id="89" name="Rectangle 88">
            <a:extLst>
              <a:ext uri="{FF2B5EF4-FFF2-40B4-BE49-F238E27FC236}">
                <a16:creationId xmlns:a16="http://schemas.microsoft.com/office/drawing/2014/main" id="{137D2095-D521-4525-BC13-DD69800C277B}"/>
              </a:ext>
            </a:extLst>
          </p:cNvPr>
          <p:cNvSpPr/>
          <p:nvPr/>
        </p:nvSpPr>
        <p:spPr>
          <a:xfrm>
            <a:off x="863029" y="3935137"/>
            <a:ext cx="2163044" cy="33855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0C0143"/>
                </a:solidFill>
                <a:effectLst>
                  <a:outerShdw blurRad="38100" dist="38100" dir="2700000" algn="tl">
                    <a:srgbClr val="000000">
                      <a:alpha val="43137"/>
                    </a:srgbClr>
                  </a:outerShdw>
                </a:effectLst>
                <a:uLnTx/>
                <a:uFillTx/>
                <a:latin typeface="Franklin Gothic Demi" panose="020B0703020102020204" pitchFamily="34" charset="0"/>
                <a:ea typeface="+mn-ea"/>
                <a:cs typeface="+mn-cs"/>
              </a:rPr>
              <a:t>soit 6 Spots par jour</a:t>
            </a:r>
          </a:p>
        </p:txBody>
      </p:sp>
      <p:sp>
        <p:nvSpPr>
          <p:cNvPr id="90" name="Rectangle 89">
            <a:extLst>
              <a:ext uri="{FF2B5EF4-FFF2-40B4-BE49-F238E27FC236}">
                <a16:creationId xmlns:a16="http://schemas.microsoft.com/office/drawing/2014/main" id="{DEBB3421-3155-4874-A95E-580379CC5459}"/>
              </a:ext>
            </a:extLst>
          </p:cNvPr>
          <p:cNvSpPr/>
          <p:nvPr/>
        </p:nvSpPr>
        <p:spPr>
          <a:xfrm>
            <a:off x="616828" y="3473639"/>
            <a:ext cx="2491017" cy="58477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0" i="0" u="none" strike="noStrike" kern="1200" cap="none" spc="0" normalizeH="0" baseline="0" noProof="0" dirty="0">
                <a:ln>
                  <a:noFill/>
                </a:ln>
                <a:solidFill>
                  <a:srgbClr val="0C0143"/>
                </a:solidFill>
                <a:effectLst>
                  <a:outerShdw blurRad="38100" dist="38100" dir="2700000" algn="tl">
                    <a:srgbClr val="000000">
                      <a:alpha val="43137"/>
                    </a:srgbClr>
                  </a:outerShdw>
                </a:effectLst>
                <a:uLnTx/>
                <a:uFillTx/>
                <a:latin typeface="Franklin Gothic Heavy" panose="020B0903020102020204" pitchFamily="34" charset="0"/>
                <a:ea typeface="+mn-ea"/>
                <a:cs typeface="+mn-cs"/>
              </a:rPr>
              <a:t>84 spots</a:t>
            </a:r>
          </a:p>
        </p:txBody>
      </p:sp>
      <p:sp>
        <p:nvSpPr>
          <p:cNvPr id="91" name="Rectangle 90">
            <a:extLst>
              <a:ext uri="{FF2B5EF4-FFF2-40B4-BE49-F238E27FC236}">
                <a16:creationId xmlns:a16="http://schemas.microsoft.com/office/drawing/2014/main" id="{0406FA08-A319-4CE3-92A9-863310FCC4B0}"/>
              </a:ext>
            </a:extLst>
          </p:cNvPr>
          <p:cNvSpPr/>
          <p:nvPr/>
        </p:nvSpPr>
        <p:spPr>
          <a:xfrm>
            <a:off x="3469678" y="3935135"/>
            <a:ext cx="2163044" cy="33855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0C0143"/>
                </a:solidFill>
                <a:effectLst>
                  <a:outerShdw blurRad="38100" dist="38100" dir="2700000" algn="tl">
                    <a:srgbClr val="000000">
                      <a:alpha val="43137"/>
                    </a:srgbClr>
                  </a:outerShdw>
                </a:effectLst>
                <a:uLnTx/>
                <a:uFillTx/>
                <a:latin typeface="Franklin Gothic Demi" panose="020B0703020102020204" pitchFamily="34" charset="0"/>
                <a:ea typeface="+mn-ea"/>
                <a:cs typeface="+mn-cs"/>
              </a:rPr>
              <a:t>soit 8 Spots par jour</a:t>
            </a:r>
          </a:p>
        </p:txBody>
      </p:sp>
      <p:sp>
        <p:nvSpPr>
          <p:cNvPr id="92" name="Rectangle 91">
            <a:extLst>
              <a:ext uri="{FF2B5EF4-FFF2-40B4-BE49-F238E27FC236}">
                <a16:creationId xmlns:a16="http://schemas.microsoft.com/office/drawing/2014/main" id="{B2768D5C-A326-496C-8C3C-0E9F47370CE0}"/>
              </a:ext>
            </a:extLst>
          </p:cNvPr>
          <p:cNvSpPr/>
          <p:nvPr/>
        </p:nvSpPr>
        <p:spPr>
          <a:xfrm>
            <a:off x="3289072" y="3497303"/>
            <a:ext cx="2491017" cy="58477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0" i="0" u="none" strike="noStrike" kern="1200" cap="none" spc="0" normalizeH="0" baseline="0" noProof="0" dirty="0">
                <a:ln>
                  <a:noFill/>
                </a:ln>
                <a:solidFill>
                  <a:srgbClr val="0C0143"/>
                </a:solidFill>
                <a:effectLst>
                  <a:outerShdw blurRad="38100" dist="38100" dir="2700000" algn="tl">
                    <a:srgbClr val="000000">
                      <a:alpha val="43137"/>
                    </a:srgbClr>
                  </a:outerShdw>
                </a:effectLst>
                <a:uLnTx/>
                <a:uFillTx/>
                <a:latin typeface="Franklin Gothic Heavy" panose="020B0903020102020204" pitchFamily="34" charset="0"/>
                <a:ea typeface="+mn-ea"/>
                <a:cs typeface="+mn-cs"/>
              </a:rPr>
              <a:t>80 spots</a:t>
            </a:r>
          </a:p>
        </p:txBody>
      </p:sp>
      <p:sp>
        <p:nvSpPr>
          <p:cNvPr id="93" name="Rectangle 92">
            <a:extLst>
              <a:ext uri="{FF2B5EF4-FFF2-40B4-BE49-F238E27FC236}">
                <a16:creationId xmlns:a16="http://schemas.microsoft.com/office/drawing/2014/main" id="{3D38E942-80E6-451D-B9B2-DFCA23E55108}"/>
              </a:ext>
            </a:extLst>
          </p:cNvPr>
          <p:cNvSpPr/>
          <p:nvPr/>
        </p:nvSpPr>
        <p:spPr>
          <a:xfrm>
            <a:off x="6120914" y="3912801"/>
            <a:ext cx="2163044" cy="33855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0C0143"/>
                </a:solidFill>
                <a:effectLst>
                  <a:outerShdw blurRad="38100" dist="38100" dir="2700000" algn="tl">
                    <a:srgbClr val="000000">
                      <a:alpha val="43137"/>
                    </a:srgbClr>
                  </a:outerShdw>
                </a:effectLst>
                <a:uLnTx/>
                <a:uFillTx/>
                <a:latin typeface="Franklin Gothic Demi" panose="020B0703020102020204" pitchFamily="34" charset="0"/>
                <a:ea typeface="+mn-ea"/>
                <a:cs typeface="+mn-cs"/>
              </a:rPr>
              <a:t>impressions</a:t>
            </a:r>
          </a:p>
        </p:txBody>
      </p:sp>
      <p:sp>
        <p:nvSpPr>
          <p:cNvPr id="94" name="Rectangle 93">
            <a:extLst>
              <a:ext uri="{FF2B5EF4-FFF2-40B4-BE49-F238E27FC236}">
                <a16:creationId xmlns:a16="http://schemas.microsoft.com/office/drawing/2014/main" id="{1DD730B8-0648-49C2-AA37-2BD2C7AFD3F7}"/>
              </a:ext>
            </a:extLst>
          </p:cNvPr>
          <p:cNvSpPr/>
          <p:nvPr/>
        </p:nvSpPr>
        <p:spPr>
          <a:xfrm>
            <a:off x="5928828" y="3497303"/>
            <a:ext cx="2491017" cy="58477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0" i="0" u="none" strike="noStrike" kern="1200" cap="none" spc="0" normalizeH="0" baseline="0" noProof="0" dirty="0">
                <a:ln>
                  <a:noFill/>
                </a:ln>
                <a:solidFill>
                  <a:srgbClr val="0C0143"/>
                </a:solidFill>
                <a:effectLst>
                  <a:outerShdw blurRad="38100" dist="38100" dir="2700000" algn="tl">
                    <a:srgbClr val="000000">
                      <a:alpha val="43137"/>
                    </a:srgbClr>
                  </a:outerShdw>
                </a:effectLst>
                <a:uLnTx/>
                <a:uFillTx/>
                <a:latin typeface="Franklin Gothic Heavy" panose="020B0903020102020204" pitchFamily="34" charset="0"/>
                <a:ea typeface="+mn-ea"/>
                <a:cs typeface="+mn-cs"/>
              </a:rPr>
              <a:t>140 000</a:t>
            </a:r>
          </a:p>
        </p:txBody>
      </p:sp>
      <p:sp>
        <p:nvSpPr>
          <p:cNvPr id="95" name="Rectangle 94">
            <a:extLst>
              <a:ext uri="{FF2B5EF4-FFF2-40B4-BE49-F238E27FC236}">
                <a16:creationId xmlns:a16="http://schemas.microsoft.com/office/drawing/2014/main" id="{A223E41C-D8A0-4F10-B350-81E5E04D4708}"/>
              </a:ext>
            </a:extLst>
          </p:cNvPr>
          <p:cNvSpPr/>
          <p:nvPr/>
        </p:nvSpPr>
        <p:spPr>
          <a:xfrm>
            <a:off x="995771" y="4342389"/>
            <a:ext cx="1865875" cy="58477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0" i="0" u="none" strike="noStrike" kern="1200" cap="none" spc="0" normalizeH="0" baseline="0" noProof="0" dirty="0">
                <a:ln>
                  <a:noFill/>
                </a:ln>
                <a:solidFill>
                  <a:srgbClr val="0C0143"/>
                </a:solidFill>
                <a:effectLst>
                  <a:outerShdw blurRad="38100" dist="38100" dir="2700000" algn="tl">
                    <a:srgbClr val="000000">
                      <a:alpha val="43137"/>
                    </a:srgbClr>
                  </a:outerShdw>
                </a:effectLst>
                <a:uLnTx/>
                <a:uFillTx/>
                <a:latin typeface="Franklin Gothic Heavy" panose="020B0903020102020204" pitchFamily="34" charset="0"/>
                <a:ea typeface="+mn-ea"/>
                <a:cs typeface="+mn-cs"/>
              </a:rPr>
              <a:t>775 000</a:t>
            </a:r>
            <a:endParaRPr kumimoji="0" lang="fr-FR" sz="1600" b="0" i="0" u="none" strike="noStrike" kern="1200" cap="none" spc="0" normalizeH="0" baseline="0" noProof="0" dirty="0">
              <a:ln>
                <a:noFill/>
              </a:ln>
              <a:solidFill>
                <a:srgbClr val="0C0143"/>
              </a:solidFill>
              <a:effectLst>
                <a:outerShdw blurRad="38100" dist="38100" dir="2700000" algn="tl">
                  <a:srgbClr val="000000">
                    <a:alpha val="43137"/>
                  </a:srgbClr>
                </a:outerShdw>
              </a:effectLst>
              <a:uLnTx/>
              <a:uFillTx/>
              <a:latin typeface="Franklin Gothic Heavy" panose="020B0903020102020204" pitchFamily="34" charset="0"/>
              <a:ea typeface="+mn-ea"/>
              <a:cs typeface="+mn-cs"/>
            </a:endParaRPr>
          </a:p>
        </p:txBody>
      </p:sp>
      <p:sp>
        <p:nvSpPr>
          <p:cNvPr id="96" name="Rectangle 95">
            <a:extLst>
              <a:ext uri="{FF2B5EF4-FFF2-40B4-BE49-F238E27FC236}">
                <a16:creationId xmlns:a16="http://schemas.microsoft.com/office/drawing/2014/main" id="{3BC849C7-778E-48EE-B78E-B416F0EDA2F8}"/>
              </a:ext>
            </a:extLst>
          </p:cNvPr>
          <p:cNvSpPr/>
          <p:nvPr/>
        </p:nvSpPr>
        <p:spPr>
          <a:xfrm>
            <a:off x="1028666" y="4747786"/>
            <a:ext cx="1828484" cy="33855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0C0143"/>
                </a:solidFill>
                <a:effectLst>
                  <a:outerShdw blurRad="38100" dist="38100" dir="2700000" algn="tl">
                    <a:srgbClr val="000000">
                      <a:alpha val="43137"/>
                    </a:srgbClr>
                  </a:outerShdw>
                </a:effectLst>
                <a:uLnTx/>
                <a:uFillTx/>
                <a:latin typeface="Franklin Gothic Demi" panose="020B0703020102020204" pitchFamily="34" charset="0"/>
                <a:ea typeface="+mn-ea"/>
                <a:cs typeface="+mn-cs"/>
              </a:rPr>
              <a:t>contacts CSP+</a:t>
            </a:r>
            <a:endParaRPr kumimoji="0" lang="fr-FR" sz="1200" b="0" i="0" u="none" strike="noStrike" kern="1200" cap="none" spc="0" normalizeH="0" baseline="0" noProof="0" dirty="0">
              <a:ln>
                <a:noFill/>
              </a:ln>
              <a:solidFill>
                <a:srgbClr val="0C0143"/>
              </a:solidFill>
              <a:effectLst/>
              <a:uLnTx/>
              <a:uFillTx/>
              <a:latin typeface="Franklin Gothic Demi" panose="020B0703020102020204" pitchFamily="34" charset="0"/>
              <a:ea typeface="+mn-ea"/>
              <a:cs typeface="+mn-cs"/>
            </a:endParaRPr>
          </a:p>
        </p:txBody>
      </p:sp>
      <p:sp>
        <p:nvSpPr>
          <p:cNvPr id="97" name="Shape 43">
            <a:extLst>
              <a:ext uri="{FF2B5EF4-FFF2-40B4-BE49-F238E27FC236}">
                <a16:creationId xmlns:a16="http://schemas.microsoft.com/office/drawing/2014/main" id="{F772C6F9-2781-4605-B6A5-09E69EB92D5E}"/>
              </a:ext>
            </a:extLst>
          </p:cNvPr>
          <p:cNvSpPr/>
          <p:nvPr/>
        </p:nvSpPr>
        <p:spPr>
          <a:xfrm>
            <a:off x="2808957" y="1962959"/>
            <a:ext cx="858218" cy="1097223"/>
          </a:xfrm>
          <a:prstGeom prst="rect">
            <a:avLst/>
          </a:prstGeom>
          <a:ln w="3175">
            <a:miter lim="400000"/>
          </a:ln>
          <a:extLst>
            <a:ext uri="{C572A759-6A51-4108-AA02-DFA0A04FC94B}">
              <ma14:wrappingTextBoxFlag xmlns:ma14="http://schemas.microsoft.com/office/mac/drawingml/2011/main" xmlns="" val="1"/>
            </a:ext>
          </a:extLst>
        </p:spPr>
        <p:txBody>
          <a:bodyPr wrap="square" lIns="19050" tIns="19050" rIns="19050" bIns="19050" anchor="ctr">
            <a:spAutoFit/>
          </a:bodyPr>
          <a:lstStyle>
            <a:lvl1pPr>
              <a:lnSpc>
                <a:spcPct val="70000"/>
              </a:lnSpc>
              <a:defRPr sz="7000" b="1" cap="all">
                <a:solidFill>
                  <a:srgbClr val="282828"/>
                </a:solidFill>
              </a:defRPr>
            </a:lvl1pPr>
          </a:lstStyle>
          <a:p>
            <a:pPr marL="0" marR="0" lvl="0" indent="0" algn="ctr" defTabSz="412750" rtl="0" eaLnBrk="1" fontAlgn="auto" latinLnBrk="0" hangingPunct="0">
              <a:lnSpc>
                <a:spcPct val="70000"/>
              </a:lnSpc>
              <a:spcBef>
                <a:spcPts val="0"/>
              </a:spcBef>
              <a:spcAft>
                <a:spcPts val="0"/>
              </a:spcAft>
              <a:buClrTx/>
              <a:buSzTx/>
              <a:buFontTx/>
              <a:buNone/>
              <a:tabLst/>
              <a:defRPr/>
            </a:pPr>
            <a:r>
              <a:rPr kumimoji="0" lang="fr-FR" sz="9600" b="0" i="0" u="none" strike="noStrike" kern="0" cap="all" spc="0" normalizeH="0" baseline="0" noProof="0" dirty="0">
                <a:ln w="19050">
                  <a:solidFill>
                    <a:prstClr val="white"/>
                  </a:solidFill>
                </a:ln>
                <a:solidFill>
                  <a:srgbClr val="0C0143"/>
                </a:solidFill>
                <a:effectLst>
                  <a:outerShdw blurRad="38100" dist="38100" dir="2700000" algn="tl">
                    <a:srgbClr val="000000">
                      <a:alpha val="43137"/>
                    </a:srgbClr>
                  </a:outerShdw>
                </a:effectLst>
                <a:uLnTx/>
                <a:uFillTx/>
                <a:latin typeface="Franklin Gothic Demi Cond" panose="020B0706030402020204" pitchFamily="34" charset="0"/>
                <a:ea typeface="+mn-ea"/>
                <a:cs typeface="+mn-cs"/>
                <a:sym typeface="Poppins"/>
              </a:rPr>
              <a:t>+</a:t>
            </a:r>
          </a:p>
        </p:txBody>
      </p:sp>
      <p:sp>
        <p:nvSpPr>
          <p:cNvPr id="98" name="Shape 43">
            <a:extLst>
              <a:ext uri="{FF2B5EF4-FFF2-40B4-BE49-F238E27FC236}">
                <a16:creationId xmlns:a16="http://schemas.microsoft.com/office/drawing/2014/main" id="{F3C3B4B7-52A8-4C24-B906-E9855068C2D7}"/>
              </a:ext>
            </a:extLst>
          </p:cNvPr>
          <p:cNvSpPr/>
          <p:nvPr/>
        </p:nvSpPr>
        <p:spPr>
          <a:xfrm>
            <a:off x="5443755" y="1958041"/>
            <a:ext cx="858218" cy="1097223"/>
          </a:xfrm>
          <a:prstGeom prst="rect">
            <a:avLst/>
          </a:prstGeom>
          <a:ln w="3175">
            <a:miter lim="400000"/>
          </a:ln>
          <a:extLst>
            <a:ext uri="{C572A759-6A51-4108-AA02-DFA0A04FC94B}">
              <ma14:wrappingTextBoxFlag xmlns:ma14="http://schemas.microsoft.com/office/mac/drawingml/2011/main" xmlns="" val="1"/>
            </a:ext>
          </a:extLst>
        </p:spPr>
        <p:txBody>
          <a:bodyPr wrap="square" lIns="19050" tIns="19050" rIns="19050" bIns="19050" anchor="ctr">
            <a:spAutoFit/>
          </a:bodyPr>
          <a:lstStyle>
            <a:lvl1pPr>
              <a:lnSpc>
                <a:spcPct val="70000"/>
              </a:lnSpc>
              <a:defRPr sz="7000" b="1" cap="all">
                <a:solidFill>
                  <a:srgbClr val="282828"/>
                </a:solidFill>
              </a:defRPr>
            </a:lvl1pPr>
          </a:lstStyle>
          <a:p>
            <a:pPr marL="0" marR="0" lvl="0" indent="0" algn="ctr" defTabSz="412750" rtl="0" eaLnBrk="1" fontAlgn="auto" latinLnBrk="0" hangingPunct="0">
              <a:lnSpc>
                <a:spcPct val="70000"/>
              </a:lnSpc>
              <a:spcBef>
                <a:spcPts val="0"/>
              </a:spcBef>
              <a:spcAft>
                <a:spcPts val="0"/>
              </a:spcAft>
              <a:buClrTx/>
              <a:buSzTx/>
              <a:buFontTx/>
              <a:buNone/>
              <a:tabLst/>
              <a:defRPr/>
            </a:pPr>
            <a:r>
              <a:rPr kumimoji="0" lang="fr-FR" sz="9600" b="0" i="0" u="none" strike="noStrike" kern="0" cap="all" spc="0" normalizeH="0" baseline="0" noProof="0" dirty="0">
                <a:ln w="19050">
                  <a:solidFill>
                    <a:prstClr val="white"/>
                  </a:solidFill>
                </a:ln>
                <a:solidFill>
                  <a:srgbClr val="0C0143"/>
                </a:solidFill>
                <a:effectLst>
                  <a:outerShdw blurRad="38100" dist="38100" dir="2700000" algn="tl">
                    <a:srgbClr val="000000">
                      <a:alpha val="43137"/>
                    </a:srgbClr>
                  </a:outerShdw>
                </a:effectLst>
                <a:uLnTx/>
                <a:uFillTx/>
                <a:latin typeface="Franklin Gothic Demi Cond" panose="020B0706030402020204" pitchFamily="34" charset="0"/>
                <a:ea typeface="+mn-ea"/>
                <a:cs typeface="+mn-cs"/>
                <a:sym typeface="Poppins"/>
              </a:rPr>
              <a:t>+</a:t>
            </a:r>
          </a:p>
        </p:txBody>
      </p:sp>
      <p:sp>
        <p:nvSpPr>
          <p:cNvPr id="99" name="Rectangle 98">
            <a:extLst>
              <a:ext uri="{FF2B5EF4-FFF2-40B4-BE49-F238E27FC236}">
                <a16:creationId xmlns:a16="http://schemas.microsoft.com/office/drawing/2014/main" id="{50730A7C-6E4E-434B-8254-220A6051EB30}"/>
              </a:ext>
            </a:extLst>
          </p:cNvPr>
          <p:cNvSpPr/>
          <p:nvPr/>
        </p:nvSpPr>
        <p:spPr>
          <a:xfrm>
            <a:off x="6092814" y="4103238"/>
            <a:ext cx="2163044" cy="33855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0C0143"/>
                </a:solidFill>
                <a:effectLst>
                  <a:outerShdw blurRad="38100" dist="38100" dir="2700000" algn="tl">
                    <a:srgbClr val="000000">
                      <a:alpha val="43137"/>
                    </a:srgbClr>
                  </a:outerShdw>
                </a:effectLst>
                <a:uLnTx/>
                <a:uFillTx/>
                <a:latin typeface="Franklin Gothic Demi" panose="020B0703020102020204" pitchFamily="34" charset="0"/>
                <a:ea typeface="+mn-ea"/>
                <a:cs typeface="+mn-cs"/>
              </a:rPr>
              <a:t>en pré-roll</a:t>
            </a:r>
          </a:p>
        </p:txBody>
      </p:sp>
    </p:spTree>
    <p:extLst>
      <p:ext uri="{BB962C8B-B14F-4D97-AF65-F5344CB8AC3E}">
        <p14:creationId xmlns:p14="http://schemas.microsoft.com/office/powerpoint/2010/main" val="270373699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01015B"/>
        </a:solidFill>
        <a:effectLst/>
      </p:bgPr>
    </p:bg>
    <p:spTree>
      <p:nvGrpSpPr>
        <p:cNvPr id="1" name=""/>
        <p:cNvGrpSpPr/>
        <p:nvPr/>
      </p:nvGrpSpPr>
      <p:grpSpPr>
        <a:xfrm>
          <a:off x="0" y="0"/>
          <a:ext cx="0" cy="0"/>
          <a:chOff x="0" y="0"/>
          <a:chExt cx="0" cy="0"/>
        </a:xfrm>
      </p:grpSpPr>
      <p:sp>
        <p:nvSpPr>
          <p:cNvPr id="13" name="ZoneTexte 12">
            <a:extLst>
              <a:ext uri="{FF2B5EF4-FFF2-40B4-BE49-F238E27FC236}">
                <a16:creationId xmlns:a16="http://schemas.microsoft.com/office/drawing/2014/main" id="{A41969A9-57ED-4143-AA6B-F089345DCB14}"/>
              </a:ext>
            </a:extLst>
          </p:cNvPr>
          <p:cNvSpPr txBox="1"/>
          <p:nvPr/>
        </p:nvSpPr>
        <p:spPr>
          <a:xfrm>
            <a:off x="3563076" y="476450"/>
            <a:ext cx="5065848" cy="7694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4400" b="1" i="0" u="none" strike="noStrike" kern="1200" cap="none" spc="0" normalizeH="0" baseline="0" noProof="0" dirty="0">
                <a:ln>
                  <a:noFill/>
                </a:ln>
                <a:solidFill>
                  <a:prstClr val="white"/>
                </a:solidFill>
                <a:effectLst/>
                <a:uLnTx/>
                <a:uFillTx/>
                <a:latin typeface="Franklin Gothic Heavy" panose="020B0903020102020204" pitchFamily="34" charset="0"/>
                <a:ea typeface="+mn-ea"/>
                <a:cs typeface="+mn-cs"/>
                <a:hlinkClick r:id="" action="ppaction://noaction">
                  <a:extLst>
                    <a:ext uri="{A12FA001-AC4F-418D-AE19-62706E023703}">
                      <ahyp:hlinkClr xmlns:ahyp="http://schemas.microsoft.com/office/drawing/2018/hyperlinkcolor" val="tx"/>
                    </a:ext>
                  </a:extLst>
                </a:hlinkClick>
              </a:rPr>
              <a:t>NOUS CONTACTER </a:t>
            </a:r>
            <a:endParaRPr kumimoji="0" lang="fr-FR" sz="4400" b="1" i="0" u="none" strike="noStrike" kern="1200" cap="none" spc="0" normalizeH="0" baseline="0" noProof="0" dirty="0">
              <a:ln>
                <a:noFill/>
              </a:ln>
              <a:solidFill>
                <a:prstClr val="white"/>
              </a:solidFill>
              <a:effectLst/>
              <a:uLnTx/>
              <a:uFillTx/>
              <a:latin typeface="Franklin Gothic Heavy" panose="020B0903020102020204" pitchFamily="34" charset="0"/>
              <a:ea typeface="+mn-ea"/>
              <a:cs typeface="+mn-cs"/>
            </a:endParaRPr>
          </a:p>
        </p:txBody>
      </p:sp>
      <p:pic>
        <p:nvPicPr>
          <p:cNvPr id="2050" name="Picture 2" descr="Photo de profil de Solange Quina">
            <a:extLst>
              <a:ext uri="{FF2B5EF4-FFF2-40B4-BE49-F238E27FC236}">
                <a16:creationId xmlns:a16="http://schemas.microsoft.com/office/drawing/2014/main" id="{0AE43CF8-082E-4ABE-9BFC-C801F0BD9C6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397178" y="2053653"/>
            <a:ext cx="1986196" cy="1986196"/>
          </a:xfrm>
          <a:prstGeom prst="ellipse">
            <a:avLst/>
          </a:prstGeom>
          <a:ln w="63500" cap="rnd">
            <a:solidFill>
              <a:schemeClr val="bg1"/>
            </a:solidFill>
          </a:ln>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pic>
        <p:nvPicPr>
          <p:cNvPr id="19" name="Image 18">
            <a:extLst>
              <a:ext uri="{FF2B5EF4-FFF2-40B4-BE49-F238E27FC236}">
                <a16:creationId xmlns:a16="http://schemas.microsoft.com/office/drawing/2014/main" id="{5DEEDAC6-4234-4F5A-B517-262BA006422A}"/>
              </a:ext>
            </a:extLst>
          </p:cNvPr>
          <p:cNvPicPr>
            <a:picLocks noChangeAspect="1"/>
          </p:cNvPicPr>
          <p:nvPr/>
        </p:nvPicPr>
        <p:blipFill rotWithShape="1">
          <a:blip r:embed="rId3"/>
          <a:srcRect r="3652"/>
          <a:stretch/>
        </p:blipFill>
        <p:spPr>
          <a:xfrm>
            <a:off x="7808625" y="2053653"/>
            <a:ext cx="1986197" cy="1986196"/>
          </a:xfrm>
          <a:prstGeom prst="ellipse">
            <a:avLst/>
          </a:prstGeom>
          <a:ln w="63500" cap="rnd">
            <a:solidFill>
              <a:schemeClr val="bg1"/>
            </a:solidFill>
          </a:ln>
          <a:effectLst/>
          <a:scene3d>
            <a:camera prst="orthographicFront"/>
            <a:lightRig rig="contrasting" dir="t">
              <a:rot lat="0" lon="0" rev="3000000"/>
            </a:lightRig>
          </a:scene3d>
          <a:sp3d contourW="7620">
            <a:bevelT w="95250" h="31750"/>
            <a:contourClr>
              <a:srgbClr val="333333"/>
            </a:contourClr>
          </a:sp3d>
        </p:spPr>
      </p:pic>
      <p:sp>
        <p:nvSpPr>
          <p:cNvPr id="24" name="Rectangle 23">
            <a:extLst>
              <a:ext uri="{FF2B5EF4-FFF2-40B4-BE49-F238E27FC236}">
                <a16:creationId xmlns:a16="http://schemas.microsoft.com/office/drawing/2014/main" id="{FD83D163-3315-45C2-9C78-F8B007AD7EBC}"/>
              </a:ext>
            </a:extLst>
          </p:cNvPr>
          <p:cNvSpPr/>
          <p:nvPr/>
        </p:nvSpPr>
        <p:spPr>
          <a:xfrm>
            <a:off x="1012960" y="4138130"/>
            <a:ext cx="4754632" cy="1754326"/>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400" b="0" i="0" u="none" strike="noStrike" kern="1200" cap="none" spc="0" normalizeH="0" baseline="0" noProof="0" dirty="0">
                <a:ln>
                  <a:noFill/>
                </a:ln>
                <a:solidFill>
                  <a:prstClr val="white"/>
                </a:solidFill>
                <a:effectLst/>
                <a:uLnTx/>
                <a:uFillTx/>
                <a:latin typeface="Franklin Gothic Heavy" panose="020B0903020102020204" pitchFamily="34" charset="0"/>
                <a:ea typeface="+mn-ea"/>
                <a:cs typeface="Poppins"/>
                <a:sym typeface="Poppins"/>
              </a:rPr>
              <a:t>Solange QUINA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Franklin Gothic Heavy" panose="020B0903020102020204" pitchFamily="34" charset="0"/>
                <a:ea typeface="+mn-ea"/>
                <a:cs typeface="Poppins"/>
                <a:sym typeface="Poppins"/>
              </a:rPr>
              <a:t>Directrice commerciale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Franklin Gothic Heavy" panose="020B0903020102020204" pitchFamily="34" charset="0"/>
                <a:ea typeface="+mn-ea"/>
                <a:cs typeface="Poppins"/>
                <a:sym typeface="Poppins"/>
              </a:rPr>
              <a:t>BFM BUSINESS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1200" cap="none" spc="0" normalizeH="0" baseline="0" noProof="0" dirty="0">
                <a:ln>
                  <a:noFill/>
                </a:ln>
                <a:solidFill>
                  <a:prstClr val="white"/>
                </a:solidFill>
                <a:effectLst/>
                <a:uLnTx/>
                <a:uFillTx/>
                <a:latin typeface="Franklin Gothic Heavy" panose="020B0903020102020204" pitchFamily="34" charset="0"/>
                <a:ea typeface="+mn-ea"/>
                <a:cs typeface="Poppins"/>
                <a:sym typeface="Poppins"/>
                <a:hlinkClick r:id="rId4"/>
              </a:rPr>
              <a:t>solange.quina@alticemedia.com</a:t>
            </a:r>
            <a:endParaRPr kumimoji="0" lang="it-IT" sz="2000" b="0" i="0" u="none" strike="noStrike" kern="1200" cap="none" spc="0" normalizeH="0" baseline="0" noProof="0" dirty="0">
              <a:ln>
                <a:noFill/>
              </a:ln>
              <a:solidFill>
                <a:prstClr val="white"/>
              </a:solidFill>
              <a:effectLst/>
              <a:uLnTx/>
              <a:uFillTx/>
              <a:latin typeface="Franklin Gothic Heavy" panose="020B0903020102020204" pitchFamily="34" charset="0"/>
              <a:ea typeface="+mn-ea"/>
              <a:cs typeface="Poppins"/>
              <a:sym typeface="Poppin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Franklin Gothic Heavy" panose="020B0903020102020204" pitchFamily="34" charset="0"/>
                <a:ea typeface="+mn-ea"/>
                <a:cs typeface="Poppins"/>
                <a:sym typeface="Poppins"/>
              </a:rPr>
              <a:t>06 11 58 75 16</a:t>
            </a:r>
          </a:p>
        </p:txBody>
      </p:sp>
      <p:sp>
        <p:nvSpPr>
          <p:cNvPr id="26" name="Rectangle 25">
            <a:extLst>
              <a:ext uri="{FF2B5EF4-FFF2-40B4-BE49-F238E27FC236}">
                <a16:creationId xmlns:a16="http://schemas.microsoft.com/office/drawing/2014/main" id="{8783A735-2C95-4909-AF48-EF3E7BEBEC1E}"/>
              </a:ext>
            </a:extLst>
          </p:cNvPr>
          <p:cNvSpPr/>
          <p:nvPr/>
        </p:nvSpPr>
        <p:spPr>
          <a:xfrm>
            <a:off x="6424407" y="4138130"/>
            <a:ext cx="4754632" cy="1692771"/>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400" b="0" i="0" u="none" strike="noStrike" kern="1200" cap="none" spc="0" normalizeH="0" baseline="0" noProof="0" dirty="0">
                <a:ln>
                  <a:noFill/>
                </a:ln>
                <a:solidFill>
                  <a:prstClr val="white"/>
                </a:solidFill>
                <a:effectLst/>
                <a:uLnTx/>
                <a:uFillTx/>
                <a:latin typeface="Franklin Gothic Heavy" panose="020B0903020102020204" pitchFamily="34" charset="0"/>
                <a:ea typeface="+mn-ea"/>
                <a:cs typeface="Poppins"/>
                <a:sym typeface="Poppins"/>
              </a:rPr>
              <a:t>Morgane LASSUS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Franklin Gothic Heavy" panose="020B0903020102020204" pitchFamily="34" charset="0"/>
                <a:ea typeface="+mn-ea"/>
                <a:cs typeface="Poppins"/>
                <a:sym typeface="Poppins"/>
              </a:rPr>
              <a:t>Responsable de clientèle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Franklin Gothic Heavy" panose="020B0903020102020204" pitchFamily="34" charset="0"/>
                <a:ea typeface="+mn-ea"/>
                <a:cs typeface="Poppins"/>
                <a:sym typeface="Poppins"/>
              </a:rPr>
              <a:t>BFM BUSINESS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Franklin Gothic Heavy" panose="020B0903020102020204" pitchFamily="34" charset="0"/>
                <a:ea typeface="+mn-ea"/>
                <a:cs typeface="Poppins"/>
                <a:sym typeface="Poppins"/>
                <a:hlinkClick r:id="rId5"/>
              </a:rPr>
              <a:t>morgane.lassus@alticemedia.com</a:t>
            </a:r>
            <a:r>
              <a:rPr kumimoji="0" lang="fr-FR" sz="2000" b="0" i="0" u="none" strike="noStrike" kern="1200" cap="none" spc="0" normalizeH="0" baseline="0" noProof="0" dirty="0">
                <a:ln>
                  <a:noFill/>
                </a:ln>
                <a:solidFill>
                  <a:prstClr val="white"/>
                </a:solidFill>
                <a:effectLst/>
                <a:uLnTx/>
                <a:uFillTx/>
                <a:latin typeface="Franklin Gothic Heavy" panose="020B0903020102020204" pitchFamily="34" charset="0"/>
                <a:ea typeface="+mn-ea"/>
                <a:cs typeface="Poppins"/>
                <a:sym typeface="Poppin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Franklin Gothic Heavy" panose="020B0903020102020204" pitchFamily="34" charset="0"/>
                <a:ea typeface="+mn-ea"/>
                <a:cs typeface="Poppins"/>
                <a:sym typeface="Poppins"/>
              </a:rPr>
              <a:t>06 35 21 39 09</a:t>
            </a:r>
          </a:p>
        </p:txBody>
      </p:sp>
      <p:pic>
        <p:nvPicPr>
          <p:cNvPr id="27" name="Image 26" descr="Une image contenant texte&#10;&#10;Description générée automatiquement">
            <a:extLst>
              <a:ext uri="{FF2B5EF4-FFF2-40B4-BE49-F238E27FC236}">
                <a16:creationId xmlns:a16="http://schemas.microsoft.com/office/drawing/2014/main" id="{3A23B4FA-C818-419C-8BA3-76B6B163EF74}"/>
              </a:ext>
            </a:extLst>
          </p:cNvPr>
          <p:cNvPicPr>
            <a:picLocks noChangeAspect="1"/>
          </p:cNvPicPr>
          <p:nvPr/>
        </p:nvPicPr>
        <p:blipFill>
          <a:blip r:embed="rId6">
            <a:extLst>
              <a:ext uri="{BEBA8EAE-BF5A-486C-A8C5-ECC9F3942E4B}">
                <a14:imgProps xmlns:a14="http://schemas.microsoft.com/office/drawing/2010/main">
                  <a14:imgLayer r:embed="rId7">
                    <a14:imgEffect>
                      <a14:brightnessContrast bright="100000"/>
                    </a14:imgEffect>
                  </a14:imgLayer>
                </a14:imgProps>
              </a:ext>
            </a:extLst>
          </a:blip>
          <a:stretch>
            <a:fillRect/>
          </a:stretch>
        </p:blipFill>
        <p:spPr>
          <a:xfrm>
            <a:off x="119743" y="6372733"/>
            <a:ext cx="799038" cy="399518"/>
          </a:xfrm>
          <a:prstGeom prst="rect">
            <a:avLst/>
          </a:prstGeom>
        </p:spPr>
      </p:pic>
    </p:spTree>
    <p:extLst>
      <p:ext uri="{BB962C8B-B14F-4D97-AF65-F5344CB8AC3E}">
        <p14:creationId xmlns:p14="http://schemas.microsoft.com/office/powerpoint/2010/main" val="405753329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00" name="Picture 4">
            <a:extLst>
              <a:ext uri="{FF2B5EF4-FFF2-40B4-BE49-F238E27FC236}">
                <a16:creationId xmlns:a16="http://schemas.microsoft.com/office/drawing/2014/main" id="{95076A79-020A-465B-8A74-A66FBD238EB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44389"/>
          <a:stretch/>
        </p:blipFill>
        <p:spPr bwMode="auto">
          <a:xfrm>
            <a:off x="700" y="1684913"/>
            <a:ext cx="4630850" cy="4681938"/>
          </a:xfrm>
          <a:prstGeom prst="rect">
            <a:avLst/>
          </a:prstGeom>
          <a:noFill/>
          <a:extLst>
            <a:ext uri="{909E8E84-426E-40DD-AFC4-6F175D3DCCD1}">
              <a14:hiddenFill xmlns:a14="http://schemas.microsoft.com/office/drawing/2010/main">
                <a:solidFill>
                  <a:srgbClr val="FFFFFF"/>
                </a:solidFill>
              </a14:hiddenFill>
            </a:ext>
          </a:extLst>
        </p:spPr>
      </p:pic>
      <p:sp>
        <p:nvSpPr>
          <p:cNvPr id="17" name="Titre 2">
            <a:extLst>
              <a:ext uri="{FF2B5EF4-FFF2-40B4-BE49-F238E27FC236}">
                <a16:creationId xmlns:a16="http://schemas.microsoft.com/office/drawing/2014/main" id="{1F731C17-E778-49FA-811E-85EF8E78369A}"/>
              </a:ext>
            </a:extLst>
          </p:cNvPr>
          <p:cNvSpPr txBox="1">
            <a:spLocks/>
          </p:cNvSpPr>
          <p:nvPr/>
        </p:nvSpPr>
        <p:spPr>
          <a:xfrm>
            <a:off x="348917" y="-126462"/>
            <a:ext cx="6190488" cy="1179576"/>
          </a:xfrm>
          <a:prstGeom prst="rect">
            <a:avLst/>
          </a:prstGeom>
        </p:spPr>
        <p:txBody>
          <a:bodyPr vert="horz" lIns="91440" tIns="45720" rIns="91440" bIns="45720" rtlCol="0" anchor="b">
            <a:normAutofit/>
          </a:bodyPr>
          <a:lstStyle>
            <a:lvl1pPr algn="r" defTabSz="914400" rtl="0" eaLnBrk="1" latinLnBrk="0" hangingPunct="1">
              <a:lnSpc>
                <a:spcPct val="90000"/>
              </a:lnSpc>
              <a:spcBef>
                <a:spcPct val="0"/>
              </a:spcBef>
              <a:buNone/>
              <a:defRPr sz="6000" b="1" kern="1200" cap="all" spc="400" baseline="0">
                <a:solidFill>
                  <a:schemeClr val="bg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r-FR" sz="5400" b="1" i="0" u="none" strike="noStrike" kern="1200" cap="all" spc="400" normalizeH="0" baseline="0" noProof="0" dirty="0">
                <a:ln>
                  <a:noFill/>
                </a:ln>
                <a:solidFill>
                  <a:srgbClr val="0C0143"/>
                </a:solidFill>
                <a:effectLst/>
                <a:uLnTx/>
                <a:uFillTx/>
                <a:latin typeface="Franklin Gothic Heavy" panose="020B0903020102020204" pitchFamily="34" charset="0"/>
                <a:ea typeface="+mj-ea"/>
                <a:cs typeface="+mj-cs"/>
              </a:rPr>
              <a:t>BFM BUSINESS</a:t>
            </a:r>
            <a:endParaRPr kumimoji="0" lang="fr-FR" sz="6000" b="1" i="0" u="none" strike="noStrike" kern="1200" cap="all" spc="400" normalizeH="0" baseline="0" noProof="0" dirty="0">
              <a:ln>
                <a:noFill/>
              </a:ln>
              <a:solidFill>
                <a:srgbClr val="0C0143"/>
              </a:solidFill>
              <a:effectLst/>
              <a:uLnTx/>
              <a:uFillTx/>
              <a:latin typeface="Franklin Gothic Heavy" panose="020B0903020102020204" pitchFamily="34" charset="0"/>
              <a:ea typeface="+mj-ea"/>
              <a:cs typeface="+mj-cs"/>
            </a:endParaRPr>
          </a:p>
        </p:txBody>
      </p:sp>
      <p:sp>
        <p:nvSpPr>
          <p:cNvPr id="18" name="Rectangle 17">
            <a:extLst>
              <a:ext uri="{FF2B5EF4-FFF2-40B4-BE49-F238E27FC236}">
                <a16:creationId xmlns:a16="http://schemas.microsoft.com/office/drawing/2014/main" id="{C4DC41E6-9CF3-4835-A6E2-636DA268EF4F}"/>
              </a:ext>
            </a:extLst>
          </p:cNvPr>
          <p:cNvSpPr/>
          <p:nvPr/>
        </p:nvSpPr>
        <p:spPr>
          <a:xfrm>
            <a:off x="353492" y="654918"/>
            <a:ext cx="9442895" cy="988347"/>
          </a:xfrm>
          <a:prstGeom prst="rect">
            <a:avLst/>
          </a:prstGeom>
        </p:spPr>
        <p:txBody>
          <a:bodyPr wrap="square">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endParaRPr kumimoji="0" lang="fr-FR" sz="3600" b="1" i="0" u="none" strike="noStrike" kern="1200" cap="none" spc="0" normalizeH="0" baseline="0" noProof="0" dirty="0">
              <a:ln>
                <a:solidFill>
                  <a:srgbClr val="0C0143"/>
                </a:solidFill>
              </a:ln>
              <a:solidFill>
                <a:prstClr val="white"/>
              </a:solidFill>
              <a:effectLst/>
              <a:uLnTx/>
              <a:uFillTx/>
              <a:latin typeface="Franklin Gothic Demi" panose="020B0703020102020204" pitchFamily="34" charset="0"/>
              <a:ea typeface="+mn-ea"/>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endParaRPr kumimoji="0" lang="fr-FR" sz="3600" b="1" i="0" u="none" strike="noStrike" kern="1200" cap="none" spc="0" normalizeH="0" baseline="0" noProof="0" dirty="0">
              <a:ln>
                <a:solidFill>
                  <a:srgbClr val="0C0143"/>
                </a:solidFill>
              </a:ln>
              <a:solidFill>
                <a:prstClr val="white"/>
              </a:solidFill>
              <a:effectLst/>
              <a:uLnTx/>
              <a:uFillTx/>
              <a:latin typeface="Franklin Gothic Demi" panose="020B0703020102020204" pitchFamily="34" charset="0"/>
              <a:ea typeface="+mn-ea"/>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0" lang="fr-FR" sz="3600" b="1" i="0" u="none" strike="noStrike" kern="1200" cap="none" spc="0" normalizeH="0" baseline="0" noProof="0" dirty="0">
                <a:ln>
                  <a:solidFill>
                    <a:srgbClr val="0C0143"/>
                  </a:solidFill>
                </a:ln>
                <a:solidFill>
                  <a:prstClr val="white"/>
                </a:solidFill>
                <a:effectLst/>
                <a:uLnTx/>
                <a:uFillTx/>
                <a:latin typeface="Franklin Gothic Demi" panose="020B0703020102020204" pitchFamily="34" charset="0"/>
                <a:ea typeface="+mn-ea"/>
                <a:cs typeface="+mn-cs"/>
              </a:rPr>
              <a:t>LEADER DE L’INFO ÉCONOMIQUE </a:t>
            </a:r>
          </a:p>
          <a:p>
            <a:pPr marL="0" marR="0" lvl="0" indent="0" algn="l" defTabSz="914400" rtl="0" eaLnBrk="1" fontAlgn="auto" latinLnBrk="0" hangingPunct="1">
              <a:lnSpc>
                <a:spcPts val="1700"/>
              </a:lnSpc>
              <a:spcBef>
                <a:spcPts val="0"/>
              </a:spcBef>
              <a:spcAft>
                <a:spcPts val="0"/>
              </a:spcAft>
              <a:buClrTx/>
              <a:buSzTx/>
              <a:buFontTx/>
              <a:buNone/>
              <a:tabLst/>
              <a:defRPr/>
            </a:pPr>
            <a:endParaRPr kumimoji="0" lang="fr-FR" sz="3600" b="1" i="0" u="none" strike="noStrike" kern="1200" cap="none" spc="0" normalizeH="0" baseline="0" noProof="0" dirty="0">
              <a:ln>
                <a:solidFill>
                  <a:srgbClr val="0C0143"/>
                </a:solidFill>
              </a:ln>
              <a:solidFill>
                <a:prstClr val="white"/>
              </a:solidFill>
              <a:effectLst/>
              <a:uLnTx/>
              <a:uFillTx/>
              <a:latin typeface="Franklin Gothic Demi" panose="020B0703020102020204" pitchFamily="34" charset="0"/>
              <a:ea typeface="+mn-ea"/>
              <a:cs typeface="+mn-cs"/>
            </a:endParaRPr>
          </a:p>
        </p:txBody>
      </p:sp>
      <p:pic>
        <p:nvPicPr>
          <p:cNvPr id="2" name="Image 1">
            <a:extLst>
              <a:ext uri="{FF2B5EF4-FFF2-40B4-BE49-F238E27FC236}">
                <a16:creationId xmlns:a16="http://schemas.microsoft.com/office/drawing/2014/main" id="{9C13C9D1-975D-4FDB-81D8-A47787237ECE}"/>
              </a:ext>
            </a:extLst>
          </p:cNvPr>
          <p:cNvPicPr>
            <a:picLocks noChangeAspect="1"/>
          </p:cNvPicPr>
          <p:nvPr/>
        </p:nvPicPr>
        <p:blipFill rotWithShape="1">
          <a:blip r:embed="rId3"/>
          <a:srcRect b="20968"/>
          <a:stretch/>
        </p:blipFill>
        <p:spPr>
          <a:xfrm>
            <a:off x="-4767" y="1437977"/>
            <a:ext cx="12196768" cy="5420023"/>
          </a:xfrm>
          <a:prstGeom prst="rect">
            <a:avLst/>
          </a:prstGeom>
        </p:spPr>
      </p:pic>
      <p:pic>
        <p:nvPicPr>
          <p:cNvPr id="6" name="Image 5">
            <a:extLst>
              <a:ext uri="{FF2B5EF4-FFF2-40B4-BE49-F238E27FC236}">
                <a16:creationId xmlns:a16="http://schemas.microsoft.com/office/drawing/2014/main" id="{741C792B-BE51-4C9A-897A-8E2FF7BA5054}"/>
              </a:ext>
            </a:extLst>
          </p:cNvPr>
          <p:cNvPicPr>
            <a:picLocks noChangeAspect="1"/>
          </p:cNvPicPr>
          <p:nvPr/>
        </p:nvPicPr>
        <p:blipFill rotWithShape="1">
          <a:blip r:embed="rId4">
            <a:duotone>
              <a:prstClr val="black"/>
              <a:schemeClr val="accent1">
                <a:tint val="45000"/>
                <a:satMod val="400000"/>
              </a:schemeClr>
            </a:duotone>
            <a:extLst>
              <a:ext uri="{BEBA8EAE-BF5A-486C-A8C5-ECC9F3942E4B}">
                <a14:imgProps xmlns:a14="http://schemas.microsoft.com/office/drawing/2010/main">
                  <a14:imgLayer r:embed="rId5">
                    <a14:imgEffect>
                      <a14:brightnessContrast bright="100000"/>
                    </a14:imgEffect>
                  </a14:imgLayer>
                </a14:imgProps>
              </a:ext>
              <a:ext uri="{28A0092B-C50C-407E-A947-70E740481C1C}">
                <a14:useLocalDpi xmlns:a14="http://schemas.microsoft.com/office/drawing/2010/main" val="0"/>
              </a:ext>
            </a:extLst>
          </a:blip>
          <a:srcRect l="11151" t="17453" r="11151" b="29000"/>
          <a:stretch/>
        </p:blipFill>
        <p:spPr>
          <a:xfrm>
            <a:off x="6603477" y="2221682"/>
            <a:ext cx="723359" cy="498501"/>
          </a:xfrm>
          <a:prstGeom prst="rect">
            <a:avLst/>
          </a:prstGeom>
        </p:spPr>
      </p:pic>
      <p:pic>
        <p:nvPicPr>
          <p:cNvPr id="7" name="Image 6">
            <a:extLst>
              <a:ext uri="{FF2B5EF4-FFF2-40B4-BE49-F238E27FC236}">
                <a16:creationId xmlns:a16="http://schemas.microsoft.com/office/drawing/2014/main" id="{CA432CC7-83E4-4F7D-B2DD-0AC71B77EEBA}"/>
              </a:ext>
            </a:extLst>
          </p:cNvPr>
          <p:cNvPicPr>
            <a:picLocks noChangeAspect="1"/>
          </p:cNvPicPr>
          <p:nvPr/>
        </p:nvPicPr>
        <p:blipFill rotWithShape="1">
          <a:blip r:embed="rId6">
            <a:duotone>
              <a:prstClr val="black"/>
              <a:schemeClr val="accent1">
                <a:tint val="45000"/>
                <a:satMod val="400000"/>
              </a:schemeClr>
            </a:duotone>
            <a:extLst>
              <a:ext uri="{BEBA8EAE-BF5A-486C-A8C5-ECC9F3942E4B}">
                <a14:imgProps xmlns:a14="http://schemas.microsoft.com/office/drawing/2010/main">
                  <a14:imgLayer r:embed="rId7">
                    <a14:imgEffect>
                      <a14:brightnessContrast bright="100000"/>
                    </a14:imgEffect>
                  </a14:imgLayer>
                </a14:imgProps>
              </a:ext>
              <a:ext uri="{28A0092B-C50C-407E-A947-70E740481C1C}">
                <a14:useLocalDpi xmlns:a14="http://schemas.microsoft.com/office/drawing/2010/main" val="0"/>
              </a:ext>
            </a:extLst>
          </a:blip>
          <a:srcRect l="8001" t="13460" r="6951" b="27951"/>
          <a:stretch/>
        </p:blipFill>
        <p:spPr>
          <a:xfrm>
            <a:off x="9220374" y="2150945"/>
            <a:ext cx="858706" cy="591550"/>
          </a:xfrm>
          <a:prstGeom prst="rect">
            <a:avLst/>
          </a:prstGeom>
        </p:spPr>
      </p:pic>
      <p:pic>
        <p:nvPicPr>
          <p:cNvPr id="8" name="Image 7">
            <a:extLst>
              <a:ext uri="{FF2B5EF4-FFF2-40B4-BE49-F238E27FC236}">
                <a16:creationId xmlns:a16="http://schemas.microsoft.com/office/drawing/2014/main" id="{3DA38F45-D55A-42C4-BE35-E373C5EA01CE}"/>
              </a:ext>
            </a:extLst>
          </p:cNvPr>
          <p:cNvPicPr>
            <a:picLocks noChangeAspect="1"/>
          </p:cNvPicPr>
          <p:nvPr/>
        </p:nvPicPr>
        <p:blipFill rotWithShape="1">
          <a:blip r:embed="rId8">
            <a:duotone>
              <a:prstClr val="black"/>
              <a:schemeClr val="accent1">
                <a:tint val="45000"/>
                <a:satMod val="400000"/>
              </a:schemeClr>
            </a:duotone>
            <a:extLst>
              <a:ext uri="{BEBA8EAE-BF5A-486C-A8C5-ECC9F3942E4B}">
                <a14:imgProps xmlns:a14="http://schemas.microsoft.com/office/drawing/2010/main">
                  <a14:imgLayer r:embed="rId9">
                    <a14:imgEffect>
                      <a14:brightnessContrast bright="100000"/>
                    </a14:imgEffect>
                  </a14:imgLayer>
                </a14:imgProps>
              </a:ext>
              <a:ext uri="{28A0092B-C50C-407E-A947-70E740481C1C}">
                <a14:useLocalDpi xmlns:a14="http://schemas.microsoft.com/office/drawing/2010/main" val="0"/>
              </a:ext>
            </a:extLst>
          </a:blip>
          <a:srcRect l="5901" t="4850" r="5901" b="18500"/>
          <a:stretch/>
        </p:blipFill>
        <p:spPr>
          <a:xfrm>
            <a:off x="5744667" y="1981097"/>
            <a:ext cx="781235" cy="678931"/>
          </a:xfrm>
          <a:prstGeom prst="rect">
            <a:avLst/>
          </a:prstGeom>
        </p:spPr>
      </p:pic>
      <p:pic>
        <p:nvPicPr>
          <p:cNvPr id="9" name="Image 8">
            <a:extLst>
              <a:ext uri="{FF2B5EF4-FFF2-40B4-BE49-F238E27FC236}">
                <a16:creationId xmlns:a16="http://schemas.microsoft.com/office/drawing/2014/main" id="{E0528AA9-173C-435F-BC0C-885CC6599E27}"/>
              </a:ext>
            </a:extLst>
          </p:cNvPr>
          <p:cNvPicPr>
            <a:picLocks noChangeAspect="1"/>
          </p:cNvPicPr>
          <p:nvPr/>
        </p:nvPicPr>
        <p:blipFill rotWithShape="1">
          <a:blip r:embed="rId10">
            <a:duotone>
              <a:prstClr val="black"/>
              <a:schemeClr val="accent1">
                <a:tint val="45000"/>
                <a:satMod val="400000"/>
              </a:schemeClr>
            </a:duotone>
            <a:extLst>
              <a:ext uri="{BEBA8EAE-BF5A-486C-A8C5-ECC9F3942E4B}">
                <a14:imgProps xmlns:a14="http://schemas.microsoft.com/office/drawing/2010/main">
                  <a14:imgLayer r:embed="rId11">
                    <a14:imgEffect>
                      <a14:brightnessContrast bright="100000"/>
                    </a14:imgEffect>
                  </a14:imgLayer>
                </a14:imgProps>
              </a:ext>
              <a:ext uri="{28A0092B-C50C-407E-A947-70E740481C1C}">
                <a14:useLocalDpi xmlns:a14="http://schemas.microsoft.com/office/drawing/2010/main" val="0"/>
              </a:ext>
            </a:extLst>
          </a:blip>
          <a:srcRect b="17451"/>
          <a:stretch/>
        </p:blipFill>
        <p:spPr>
          <a:xfrm>
            <a:off x="7728656" y="3782171"/>
            <a:ext cx="561273" cy="463328"/>
          </a:xfrm>
          <a:prstGeom prst="rect">
            <a:avLst/>
          </a:prstGeom>
        </p:spPr>
      </p:pic>
      <p:sp>
        <p:nvSpPr>
          <p:cNvPr id="10" name="ZoneTexte 9">
            <a:extLst>
              <a:ext uri="{FF2B5EF4-FFF2-40B4-BE49-F238E27FC236}">
                <a16:creationId xmlns:a16="http://schemas.microsoft.com/office/drawing/2014/main" id="{35BD4E38-3B34-424B-A05F-6C6C14C70335}"/>
              </a:ext>
            </a:extLst>
          </p:cNvPr>
          <p:cNvSpPr txBox="1"/>
          <p:nvPr/>
        </p:nvSpPr>
        <p:spPr>
          <a:xfrm>
            <a:off x="5052855" y="2921696"/>
            <a:ext cx="3023563" cy="630942"/>
          </a:xfrm>
          <a:prstGeom prst="rect">
            <a:avLst/>
          </a:prstGeom>
          <a:noFill/>
        </p:spPr>
        <p:txBody>
          <a:bodyPr wrap="square" rtlCol="0">
            <a:spAutoFit/>
          </a:bodyPr>
          <a:lstStyle/>
          <a:p>
            <a:pPr marL="0" marR="0" lvl="0" indent="0" algn="ctr" defTabSz="914400" rtl="0" eaLnBrk="1" fontAlgn="auto" latinLnBrk="0" hangingPunct="1">
              <a:lnSpc>
                <a:spcPts val="1600"/>
              </a:lnSpc>
              <a:spcBef>
                <a:spcPts val="0"/>
              </a:spcBef>
              <a:spcAft>
                <a:spcPts val="0"/>
              </a:spcAft>
              <a:buClrTx/>
              <a:buSzTx/>
              <a:buFontTx/>
              <a:buNone/>
              <a:tabLst/>
              <a:defRPr/>
            </a:pPr>
            <a:r>
              <a:rPr kumimoji="0" lang="fr-FR" sz="3600" b="0" i="0" u="none" strike="noStrike" kern="1200" cap="none" spc="0" normalizeH="0" baseline="0" noProof="0" dirty="0">
                <a:ln>
                  <a:noFill/>
                </a:ln>
                <a:solidFill>
                  <a:srgbClr val="0C0143"/>
                </a:solidFill>
                <a:effectLst/>
                <a:uLnTx/>
                <a:uFillTx/>
                <a:latin typeface="Franklin Gothic Demi Cond" panose="020B0706030402020204" pitchFamily="34" charset="0"/>
                <a:ea typeface="+mn-ea"/>
                <a:cs typeface="+mn-cs"/>
              </a:rPr>
              <a:t>6,9 MILLIONS</a:t>
            </a:r>
          </a:p>
          <a:p>
            <a:pPr marL="0" marR="0" lvl="0" indent="0" algn="ctr" defTabSz="914400" rtl="0" eaLnBrk="1" fontAlgn="auto" latinLnBrk="0" hangingPunct="1">
              <a:lnSpc>
                <a:spcPts val="1300"/>
              </a:lnSpc>
              <a:spcBef>
                <a:spcPts val="0"/>
              </a:spcBef>
              <a:spcAft>
                <a:spcPts val="0"/>
              </a:spcAft>
              <a:buClrTx/>
              <a:buSzTx/>
              <a:buFontTx/>
              <a:buNone/>
              <a:tabLst/>
              <a:defRPr/>
            </a:pPr>
            <a:r>
              <a:rPr kumimoji="0" lang="fr-FR" sz="1400" b="0" i="1" u="none" strike="noStrike" kern="1200" cap="none" spc="0" normalizeH="0" baseline="0" noProof="0" dirty="0">
                <a:ln>
                  <a:noFill/>
                </a:ln>
                <a:solidFill>
                  <a:srgbClr val="0C0143"/>
                </a:solidFill>
                <a:effectLst/>
                <a:uLnTx/>
                <a:uFillTx/>
                <a:latin typeface="Franklin Gothic Book" panose="020B0503020102020204" pitchFamily="34" charset="0"/>
                <a:ea typeface="+mn-ea"/>
                <a:cs typeface="+mn-cs"/>
              </a:rPr>
              <a:t>de français chaque mois </a:t>
            </a:r>
          </a:p>
          <a:p>
            <a:pPr marL="0" marR="0" lvl="0" indent="0" algn="ctr" defTabSz="914400" rtl="0" eaLnBrk="1" fontAlgn="auto" latinLnBrk="0" hangingPunct="1">
              <a:lnSpc>
                <a:spcPts val="1300"/>
              </a:lnSpc>
              <a:spcBef>
                <a:spcPts val="0"/>
              </a:spcBef>
              <a:spcAft>
                <a:spcPts val="0"/>
              </a:spcAft>
              <a:buClrTx/>
              <a:buSzTx/>
              <a:buFontTx/>
              <a:buNone/>
              <a:tabLst/>
              <a:defRPr/>
            </a:pPr>
            <a:r>
              <a:rPr kumimoji="0" lang="fr-FR" sz="1400" b="0" i="1" u="none" strike="noStrike" kern="1200" cap="none" spc="0" normalizeH="0" baseline="0" noProof="0" dirty="0">
                <a:ln>
                  <a:noFill/>
                </a:ln>
                <a:solidFill>
                  <a:srgbClr val="0C0143"/>
                </a:solidFill>
                <a:effectLst/>
                <a:uLnTx/>
                <a:uFillTx/>
                <a:latin typeface="Franklin Gothic Book" panose="020B0503020102020204" pitchFamily="34" charset="0"/>
                <a:ea typeface="+mn-ea"/>
                <a:cs typeface="+mn-cs"/>
              </a:rPr>
              <a:t>en tv radio et </a:t>
            </a:r>
            <a:r>
              <a:rPr kumimoji="0" lang="fr-FR" sz="1400" b="0" i="1" u="none" strike="noStrike" kern="1200" cap="none" spc="0" normalizeH="0" baseline="0" noProof="0" dirty="0" err="1">
                <a:ln>
                  <a:noFill/>
                </a:ln>
                <a:solidFill>
                  <a:srgbClr val="0C0143"/>
                </a:solidFill>
                <a:effectLst/>
                <a:uLnTx/>
                <a:uFillTx/>
                <a:latin typeface="Franklin Gothic Book" panose="020B0503020102020204" pitchFamily="34" charset="0"/>
                <a:ea typeface="+mn-ea"/>
                <a:cs typeface="+mn-cs"/>
              </a:rPr>
              <a:t>digtal</a:t>
            </a:r>
            <a:endParaRPr kumimoji="0" lang="fr-FR" sz="1800" b="0" i="1" u="none" strike="noStrike" kern="1200" cap="none" spc="0" normalizeH="0" baseline="0" noProof="0" dirty="0">
              <a:ln>
                <a:noFill/>
              </a:ln>
              <a:solidFill>
                <a:srgbClr val="0C0143"/>
              </a:solidFill>
              <a:effectLst/>
              <a:uLnTx/>
              <a:uFillTx/>
              <a:latin typeface="Franklin Gothic Demi Cond" panose="020B0706030402020204" pitchFamily="34" charset="0"/>
              <a:ea typeface="+mn-ea"/>
              <a:cs typeface="+mn-cs"/>
            </a:endParaRPr>
          </a:p>
        </p:txBody>
      </p:sp>
      <p:sp>
        <p:nvSpPr>
          <p:cNvPr id="12" name="ZoneTexte 11">
            <a:extLst>
              <a:ext uri="{FF2B5EF4-FFF2-40B4-BE49-F238E27FC236}">
                <a16:creationId xmlns:a16="http://schemas.microsoft.com/office/drawing/2014/main" id="{20108446-9F5C-4173-B88B-0935A310320B}"/>
              </a:ext>
            </a:extLst>
          </p:cNvPr>
          <p:cNvSpPr txBox="1"/>
          <p:nvPr/>
        </p:nvSpPr>
        <p:spPr>
          <a:xfrm>
            <a:off x="8514617" y="3000084"/>
            <a:ext cx="2270220" cy="563231"/>
          </a:xfrm>
          <a:prstGeom prst="rect">
            <a:avLst/>
          </a:prstGeom>
          <a:noFill/>
        </p:spPr>
        <p:txBody>
          <a:bodyPr wrap="square" rtlCol="0">
            <a:spAutoFit/>
          </a:bodyPr>
          <a:lstStyle/>
          <a:p>
            <a:pPr marL="0" marR="0" lvl="0" indent="0" algn="ctr" defTabSz="914400" rtl="0" eaLnBrk="1" fontAlgn="auto" latinLnBrk="0" hangingPunct="1">
              <a:lnSpc>
                <a:spcPts val="1600"/>
              </a:lnSpc>
              <a:spcBef>
                <a:spcPts val="0"/>
              </a:spcBef>
              <a:spcAft>
                <a:spcPts val="0"/>
              </a:spcAft>
              <a:buClrTx/>
              <a:buSzTx/>
              <a:buFontTx/>
              <a:buNone/>
              <a:tabLst/>
              <a:defRPr/>
            </a:pPr>
            <a:r>
              <a:rPr kumimoji="0" lang="fr-FR" sz="3600" b="0" i="0" u="none" strike="noStrike" kern="1200" cap="none" spc="0" normalizeH="0" baseline="0" noProof="0" dirty="0">
                <a:ln>
                  <a:noFill/>
                </a:ln>
                <a:solidFill>
                  <a:srgbClr val="0C0143"/>
                </a:solidFill>
                <a:effectLst/>
                <a:uLnTx/>
                <a:uFillTx/>
                <a:latin typeface="Franklin Gothic Demi Cond" panose="020B0706030402020204" pitchFamily="34" charset="0"/>
                <a:ea typeface="+mn-ea"/>
                <a:cs typeface="+mn-cs"/>
              </a:rPr>
              <a:t>211 M°</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fr-FR" sz="1400" b="0" i="1" u="none" strike="noStrike" kern="1200" cap="none" spc="0" normalizeH="0" baseline="0" noProof="0" dirty="0">
                <a:ln>
                  <a:noFill/>
                </a:ln>
                <a:solidFill>
                  <a:srgbClr val="0C0143"/>
                </a:solidFill>
                <a:effectLst/>
                <a:uLnTx/>
                <a:uFillTx/>
                <a:latin typeface="Franklin Gothic Book" panose="020B0503020102020204" pitchFamily="34" charset="0"/>
                <a:ea typeface="+mn-ea"/>
                <a:cs typeface="+mn-cs"/>
              </a:rPr>
              <a:t>De visites sur le site </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fr-FR" sz="1400" b="0" i="1" u="none" strike="noStrike" kern="1200" cap="none" spc="0" normalizeH="0" baseline="0" noProof="0" dirty="0">
                <a:ln>
                  <a:noFill/>
                </a:ln>
                <a:solidFill>
                  <a:srgbClr val="0C0143"/>
                </a:solidFill>
                <a:effectLst/>
                <a:uLnTx/>
                <a:uFillTx/>
                <a:latin typeface="Franklin Gothic Book" panose="020B0503020102020204" pitchFamily="34" charset="0"/>
                <a:ea typeface="+mn-ea"/>
                <a:cs typeface="+mn-cs"/>
              </a:rPr>
              <a:t>et l’application</a:t>
            </a:r>
            <a:endParaRPr kumimoji="0" lang="fr-FR" sz="1800" b="0" i="1" u="none" strike="noStrike" kern="1200" cap="none" spc="0" normalizeH="0" baseline="0" noProof="0" dirty="0">
              <a:ln>
                <a:noFill/>
              </a:ln>
              <a:solidFill>
                <a:srgbClr val="0C0143"/>
              </a:solidFill>
              <a:effectLst/>
              <a:uLnTx/>
              <a:uFillTx/>
              <a:latin typeface="Franklin Gothic Demi Cond" panose="020B0706030402020204" pitchFamily="34" charset="0"/>
              <a:ea typeface="+mn-ea"/>
              <a:cs typeface="+mn-cs"/>
            </a:endParaRPr>
          </a:p>
        </p:txBody>
      </p:sp>
      <p:sp>
        <p:nvSpPr>
          <p:cNvPr id="13" name="ZoneTexte 12">
            <a:extLst>
              <a:ext uri="{FF2B5EF4-FFF2-40B4-BE49-F238E27FC236}">
                <a16:creationId xmlns:a16="http://schemas.microsoft.com/office/drawing/2014/main" id="{7FDD0D39-8613-4B5A-B164-7E40ECC946E4}"/>
              </a:ext>
            </a:extLst>
          </p:cNvPr>
          <p:cNvSpPr txBox="1"/>
          <p:nvPr/>
        </p:nvSpPr>
        <p:spPr>
          <a:xfrm>
            <a:off x="6745348" y="4534398"/>
            <a:ext cx="2527890" cy="563231"/>
          </a:xfrm>
          <a:prstGeom prst="rect">
            <a:avLst/>
          </a:prstGeom>
          <a:noFill/>
        </p:spPr>
        <p:txBody>
          <a:bodyPr wrap="square" rtlCol="0">
            <a:spAutoFit/>
          </a:bodyPr>
          <a:lstStyle/>
          <a:p>
            <a:pPr marL="0" marR="0" lvl="0" indent="0" algn="ctr" defTabSz="914400" rtl="0" eaLnBrk="1" fontAlgn="auto" latinLnBrk="0" hangingPunct="1">
              <a:lnSpc>
                <a:spcPts val="1600"/>
              </a:lnSpc>
              <a:spcBef>
                <a:spcPts val="0"/>
              </a:spcBef>
              <a:spcAft>
                <a:spcPts val="0"/>
              </a:spcAft>
              <a:buClrTx/>
              <a:buSzTx/>
              <a:buFontTx/>
              <a:buNone/>
              <a:tabLst/>
              <a:defRPr/>
            </a:pPr>
            <a:r>
              <a:rPr kumimoji="0" lang="fr-FR" sz="3600" b="0" i="0" u="none" strike="noStrike" kern="1200" cap="none" spc="0" normalizeH="0" baseline="0" noProof="0" dirty="0">
                <a:ln>
                  <a:noFill/>
                </a:ln>
                <a:solidFill>
                  <a:srgbClr val="0C0143"/>
                </a:solidFill>
                <a:effectLst/>
                <a:uLnTx/>
                <a:uFillTx/>
                <a:latin typeface="Franklin Gothic Demi Cond" panose="020B0706030402020204" pitchFamily="34" charset="0"/>
                <a:ea typeface="+mn-ea"/>
                <a:cs typeface="+mn-cs"/>
              </a:rPr>
              <a:t>1.3 M°</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fr-FR" sz="1400" b="0" i="1" u="none" strike="noStrike" kern="1200" cap="none" spc="0" normalizeH="0" baseline="0" noProof="0" dirty="0">
                <a:ln>
                  <a:noFill/>
                </a:ln>
                <a:solidFill>
                  <a:srgbClr val="0C0143"/>
                </a:solidFill>
                <a:effectLst/>
                <a:uLnTx/>
                <a:uFillTx/>
                <a:latin typeface="Franklin Gothic Book" panose="020B0503020102020204" pitchFamily="34" charset="0"/>
                <a:ea typeface="+mn-ea"/>
                <a:cs typeface="+mn-cs"/>
              </a:rPr>
              <a:t>De followers sur notre écosystème Social média</a:t>
            </a:r>
            <a:endParaRPr kumimoji="0" lang="fr-FR" sz="1800" b="0" i="1" u="none" strike="noStrike" kern="1200" cap="none" spc="0" normalizeH="0" baseline="0" noProof="0" dirty="0">
              <a:ln>
                <a:noFill/>
              </a:ln>
              <a:solidFill>
                <a:srgbClr val="0C0143"/>
              </a:solidFill>
              <a:effectLst/>
              <a:uLnTx/>
              <a:uFillTx/>
              <a:latin typeface="Franklin Gothic Demi Cond" panose="020B0706030402020204" pitchFamily="34" charset="0"/>
              <a:ea typeface="+mn-ea"/>
              <a:cs typeface="+mn-cs"/>
            </a:endParaRPr>
          </a:p>
        </p:txBody>
      </p:sp>
      <p:pic>
        <p:nvPicPr>
          <p:cNvPr id="14" name="Image 13">
            <a:extLst>
              <a:ext uri="{FF2B5EF4-FFF2-40B4-BE49-F238E27FC236}">
                <a16:creationId xmlns:a16="http://schemas.microsoft.com/office/drawing/2014/main" id="{21BCF084-069A-4D84-800E-0DC2037E24FA}"/>
              </a:ext>
            </a:extLst>
          </p:cNvPr>
          <p:cNvPicPr>
            <a:picLocks noChangeAspect="1"/>
          </p:cNvPicPr>
          <p:nvPr/>
        </p:nvPicPr>
        <p:blipFill rotWithShape="1">
          <a:blip r:embed="rId12">
            <a:duotone>
              <a:prstClr val="black"/>
              <a:schemeClr val="accent1">
                <a:tint val="45000"/>
                <a:satMod val="400000"/>
              </a:schemeClr>
            </a:duotone>
            <a:extLst>
              <a:ext uri="{BEBA8EAE-BF5A-486C-A8C5-ECC9F3942E4B}">
                <a14:imgProps xmlns:a14="http://schemas.microsoft.com/office/drawing/2010/main">
                  <a14:imgLayer r:embed="rId13">
                    <a14:imgEffect>
                      <a14:brightnessContrast bright="100000"/>
                    </a14:imgEffect>
                  </a14:imgLayer>
                </a14:imgProps>
              </a:ext>
              <a:ext uri="{28A0092B-C50C-407E-A947-70E740481C1C}">
                <a14:useLocalDpi xmlns:a14="http://schemas.microsoft.com/office/drawing/2010/main" val="0"/>
              </a:ext>
            </a:extLst>
          </a:blip>
          <a:srcRect l="14300" t="17451" r="14300" b="30467"/>
          <a:stretch/>
        </p:blipFill>
        <p:spPr>
          <a:xfrm>
            <a:off x="7282024" y="5434330"/>
            <a:ext cx="784339" cy="572144"/>
          </a:xfrm>
          <a:prstGeom prst="rect">
            <a:avLst/>
          </a:prstGeom>
        </p:spPr>
      </p:pic>
      <p:sp>
        <p:nvSpPr>
          <p:cNvPr id="15" name="ZoneTexte 14">
            <a:extLst>
              <a:ext uri="{FF2B5EF4-FFF2-40B4-BE49-F238E27FC236}">
                <a16:creationId xmlns:a16="http://schemas.microsoft.com/office/drawing/2014/main" id="{8B57BED9-4AC6-4437-988F-7C60780A94B8}"/>
              </a:ext>
            </a:extLst>
          </p:cNvPr>
          <p:cNvSpPr txBox="1"/>
          <p:nvPr/>
        </p:nvSpPr>
        <p:spPr>
          <a:xfrm>
            <a:off x="5036066" y="6061639"/>
            <a:ext cx="5048771" cy="305212"/>
          </a:xfrm>
          <a:prstGeom prst="rect">
            <a:avLst/>
          </a:prstGeom>
          <a:noFill/>
        </p:spPr>
        <p:txBody>
          <a:bodyPr wrap="square" rtlCol="0">
            <a:spAutoFit/>
          </a:bodyPr>
          <a:lstStyle/>
          <a:p>
            <a:pPr marL="0" marR="0" lvl="0" indent="0" algn="ctr" defTabSz="914400" rtl="0" eaLnBrk="1" fontAlgn="auto" latinLnBrk="0" hangingPunct="1">
              <a:lnSpc>
                <a:spcPts val="16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0C0143"/>
                </a:solidFill>
                <a:effectLst/>
                <a:uLnTx/>
                <a:uFillTx/>
                <a:latin typeface="Franklin Gothic Demi Cond" panose="020B0706030402020204" pitchFamily="34" charset="0"/>
                <a:ea typeface="+mn-ea"/>
                <a:cs typeface="+mn-cs"/>
              </a:rPr>
              <a:t>DES ÉVÈNEMENTS D’ENVERGURE</a:t>
            </a:r>
            <a:endParaRPr kumimoji="0" lang="fr-FR" sz="1400" b="0" i="1" u="none" strike="noStrike" kern="1200" cap="none" spc="0" normalizeH="0" baseline="0" noProof="0" dirty="0">
              <a:ln>
                <a:noFill/>
              </a:ln>
              <a:solidFill>
                <a:srgbClr val="0C0143"/>
              </a:solidFill>
              <a:effectLst/>
              <a:uLnTx/>
              <a:uFillTx/>
              <a:latin typeface="Franklin Gothic Demi Cond" panose="020B0706030402020204" pitchFamily="34" charset="0"/>
              <a:ea typeface="+mn-ea"/>
              <a:cs typeface="+mn-cs"/>
            </a:endParaRPr>
          </a:p>
        </p:txBody>
      </p:sp>
      <p:sp>
        <p:nvSpPr>
          <p:cNvPr id="16" name="ZoneTexte 15">
            <a:extLst>
              <a:ext uri="{FF2B5EF4-FFF2-40B4-BE49-F238E27FC236}">
                <a16:creationId xmlns:a16="http://schemas.microsoft.com/office/drawing/2014/main" id="{C12A6EE5-3C26-49BD-B79A-7C00379A8BBF}"/>
              </a:ext>
            </a:extLst>
          </p:cNvPr>
          <p:cNvSpPr txBox="1"/>
          <p:nvPr/>
        </p:nvSpPr>
        <p:spPr>
          <a:xfrm>
            <a:off x="4612155" y="6372404"/>
            <a:ext cx="6124079" cy="358047"/>
          </a:xfrm>
          <a:prstGeom prst="rect">
            <a:avLst/>
          </a:prstGeom>
          <a:noFill/>
        </p:spPr>
        <p:txBody>
          <a:bodyPr wrap="square">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fr-FR" sz="1400" b="0" i="1" u="none" strike="noStrike" kern="1200" cap="none" spc="0" normalizeH="0" baseline="0" noProof="0" dirty="0">
                <a:ln>
                  <a:noFill/>
                </a:ln>
                <a:solidFill>
                  <a:srgbClr val="0C0143"/>
                </a:solidFill>
                <a:effectLst/>
                <a:uLnTx/>
                <a:uFillTx/>
                <a:latin typeface="Franklin Gothic Book" panose="020B0503020102020204" pitchFamily="34" charset="0"/>
                <a:ea typeface="+mn-ea"/>
                <a:cs typeface="+mn-cs"/>
              </a:rPr>
              <a:t>BFM AWARDS, GRANDS PRIX DE L’ACCÉLÉRATION DIGITALE, BFM PATRIMOINE</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fr-FR" sz="1400" b="0" i="1" u="none" strike="noStrike" kern="1200" cap="none" spc="0" normalizeH="0" baseline="0" noProof="0" dirty="0">
                <a:ln>
                  <a:noFill/>
                </a:ln>
                <a:solidFill>
                  <a:srgbClr val="0C0143"/>
                </a:solidFill>
                <a:effectLst/>
                <a:uLnTx/>
                <a:uFillTx/>
                <a:latin typeface="Franklin Gothic Book" panose="020B0503020102020204" pitchFamily="34" charset="0"/>
                <a:ea typeface="+mn-ea"/>
                <a:cs typeface="+mn-cs"/>
              </a:rPr>
              <a:t>……</a:t>
            </a:r>
            <a:endParaRPr kumimoji="0" lang="fr-FR" sz="1800" b="0" i="1" u="none" strike="noStrike" kern="1200" cap="none" spc="0" normalizeH="0" baseline="0" noProof="0" dirty="0">
              <a:ln>
                <a:noFill/>
              </a:ln>
              <a:solidFill>
                <a:srgbClr val="0C0143"/>
              </a:solidFill>
              <a:effectLst/>
              <a:uLnTx/>
              <a:uFillTx/>
              <a:latin typeface="Franklin Gothic Demi Cond" panose="020B0706030402020204" pitchFamily="34" charset="0"/>
              <a:ea typeface="+mn-ea"/>
              <a:cs typeface="+mn-cs"/>
            </a:endParaRPr>
          </a:p>
        </p:txBody>
      </p:sp>
      <p:pic>
        <p:nvPicPr>
          <p:cNvPr id="21" name="Image 20">
            <a:extLst>
              <a:ext uri="{FF2B5EF4-FFF2-40B4-BE49-F238E27FC236}">
                <a16:creationId xmlns:a16="http://schemas.microsoft.com/office/drawing/2014/main" id="{4E2A4F2C-048E-4EF0-B8ED-2EA9D6A6D98C}"/>
              </a:ext>
            </a:extLst>
          </p:cNvPr>
          <p:cNvPicPr>
            <a:picLocks noChangeAspect="1"/>
          </p:cNvPicPr>
          <p:nvPr/>
        </p:nvPicPr>
        <p:blipFill>
          <a:blip r:embed="rId14" cstate="print">
            <a:extLst>
              <a:ext uri="{BEBA8EAE-BF5A-486C-A8C5-ECC9F3942E4B}">
                <a14:imgProps xmlns:a14="http://schemas.microsoft.com/office/drawing/2010/main">
                  <a14:imgLayer r:embed="rId15">
                    <a14:imgEffect>
                      <a14:brightnessContrast bright="-100000"/>
                    </a14:imgEffect>
                  </a14:imgLayer>
                </a14:imgProps>
              </a:ext>
              <a:ext uri="{28A0092B-C50C-407E-A947-70E740481C1C}">
                <a14:useLocalDpi xmlns:a14="http://schemas.microsoft.com/office/drawing/2010/main" val="0"/>
              </a:ext>
            </a:extLst>
          </a:blip>
          <a:stretch>
            <a:fillRect/>
          </a:stretch>
        </p:blipFill>
        <p:spPr>
          <a:xfrm>
            <a:off x="0" y="6475160"/>
            <a:ext cx="722057" cy="360000"/>
          </a:xfrm>
          <a:prstGeom prst="rect">
            <a:avLst/>
          </a:prstGeom>
        </p:spPr>
      </p:pic>
      <p:sp>
        <p:nvSpPr>
          <p:cNvPr id="19" name="ZoneTexte 18">
            <a:extLst>
              <a:ext uri="{FF2B5EF4-FFF2-40B4-BE49-F238E27FC236}">
                <a16:creationId xmlns:a16="http://schemas.microsoft.com/office/drawing/2014/main" id="{15910B63-D40E-4324-8C61-FDF36B47185D}"/>
              </a:ext>
            </a:extLst>
          </p:cNvPr>
          <p:cNvSpPr txBox="1"/>
          <p:nvPr/>
        </p:nvSpPr>
        <p:spPr>
          <a:xfrm>
            <a:off x="348917" y="1433712"/>
            <a:ext cx="6129668" cy="373820"/>
          </a:xfrm>
          <a:prstGeom prst="rect">
            <a:avLst/>
          </a:prstGeom>
          <a:noFill/>
        </p:spPr>
        <p:txBody>
          <a:bodyPr wrap="square">
            <a:spAutoFit/>
          </a:bodyPr>
          <a:lstStyle/>
          <a:p>
            <a:pPr marL="0" marR="0" lvl="0" indent="0" algn="l" defTabSz="914400" rtl="0" eaLnBrk="1" fontAlgn="auto" latinLnBrk="0" hangingPunct="1">
              <a:lnSpc>
                <a:spcPts val="1700"/>
              </a:lnSpc>
              <a:spcBef>
                <a:spcPts val="0"/>
              </a:spcBef>
              <a:spcAft>
                <a:spcPts val="0"/>
              </a:spcAft>
              <a:buClrTx/>
              <a:buSzTx/>
              <a:buFontTx/>
              <a:buNone/>
              <a:tabLst/>
              <a:defRPr/>
            </a:pPr>
            <a:r>
              <a:rPr kumimoji="0" lang="fr-FR" sz="3600" b="1" i="0" u="none" strike="noStrike" kern="1200" cap="all" spc="-150" normalizeH="0" baseline="0" noProof="0" dirty="0">
                <a:ln>
                  <a:solidFill>
                    <a:srgbClr val="0C0143"/>
                  </a:solidFill>
                </a:ln>
                <a:solidFill>
                  <a:srgbClr val="0C0143"/>
                </a:solidFill>
                <a:effectLst/>
                <a:uLnTx/>
                <a:uFillTx/>
                <a:latin typeface="Franklin Gothic Demi" panose="020B0703020102020204" pitchFamily="34" charset="0"/>
                <a:ea typeface="+mn-ea"/>
                <a:cs typeface="+mn-cs"/>
              </a:rPr>
              <a:t>EN RADIO, TV &amp; DIGITAL </a:t>
            </a:r>
          </a:p>
        </p:txBody>
      </p:sp>
      <p:pic>
        <p:nvPicPr>
          <p:cNvPr id="20" name="Image 19">
            <a:extLst>
              <a:ext uri="{FF2B5EF4-FFF2-40B4-BE49-F238E27FC236}">
                <a16:creationId xmlns:a16="http://schemas.microsoft.com/office/drawing/2014/main" id="{8DFE22E4-258B-4021-AEE0-DDC600456BF9}"/>
              </a:ext>
            </a:extLst>
          </p:cNvPr>
          <p:cNvPicPr>
            <a:picLocks noChangeAspect="1"/>
          </p:cNvPicPr>
          <p:nvPr/>
        </p:nvPicPr>
        <p:blipFill rotWithShape="1">
          <a:blip r:embed="rId6">
            <a:duotone>
              <a:prstClr val="black"/>
              <a:schemeClr val="accent1">
                <a:tint val="45000"/>
                <a:satMod val="400000"/>
              </a:schemeClr>
            </a:duotone>
            <a:extLst>
              <a:ext uri="{BEBA8EAE-BF5A-486C-A8C5-ECC9F3942E4B}">
                <a14:imgProps xmlns:a14="http://schemas.microsoft.com/office/drawing/2010/main">
                  <a14:imgLayer r:embed="rId7">
                    <a14:imgEffect>
                      <a14:brightnessContrast bright="100000"/>
                    </a14:imgEffect>
                  </a14:imgLayer>
                </a14:imgProps>
              </a:ext>
              <a:ext uri="{28A0092B-C50C-407E-A947-70E740481C1C}">
                <a14:useLocalDpi xmlns:a14="http://schemas.microsoft.com/office/drawing/2010/main" val="0"/>
              </a:ext>
            </a:extLst>
          </a:blip>
          <a:srcRect l="8001" t="13460" r="6951" b="27951"/>
          <a:stretch/>
        </p:blipFill>
        <p:spPr>
          <a:xfrm>
            <a:off x="5036066" y="3738798"/>
            <a:ext cx="858706" cy="591550"/>
          </a:xfrm>
          <a:prstGeom prst="rect">
            <a:avLst/>
          </a:prstGeom>
        </p:spPr>
      </p:pic>
      <p:sp>
        <p:nvSpPr>
          <p:cNvPr id="22" name="ZoneTexte 21">
            <a:extLst>
              <a:ext uri="{FF2B5EF4-FFF2-40B4-BE49-F238E27FC236}">
                <a16:creationId xmlns:a16="http://schemas.microsoft.com/office/drawing/2014/main" id="{CF6AC819-1C16-4A26-A99A-34C10D7870CF}"/>
              </a:ext>
            </a:extLst>
          </p:cNvPr>
          <p:cNvSpPr txBox="1"/>
          <p:nvPr/>
        </p:nvSpPr>
        <p:spPr>
          <a:xfrm>
            <a:off x="4330309" y="4587937"/>
            <a:ext cx="2270220" cy="434991"/>
          </a:xfrm>
          <a:prstGeom prst="rect">
            <a:avLst/>
          </a:prstGeom>
          <a:noFill/>
        </p:spPr>
        <p:txBody>
          <a:bodyPr wrap="square" rtlCol="0">
            <a:spAutoFit/>
          </a:bodyPr>
          <a:lstStyle/>
          <a:p>
            <a:pPr marL="0" marR="0" lvl="0" indent="0" algn="ctr" defTabSz="914400" rtl="0" eaLnBrk="1" fontAlgn="auto" latinLnBrk="0" hangingPunct="1">
              <a:lnSpc>
                <a:spcPts val="1600"/>
              </a:lnSpc>
              <a:spcBef>
                <a:spcPts val="0"/>
              </a:spcBef>
              <a:spcAft>
                <a:spcPts val="0"/>
              </a:spcAft>
              <a:buClrTx/>
              <a:buSzTx/>
              <a:buFontTx/>
              <a:buNone/>
              <a:tabLst/>
              <a:defRPr/>
            </a:pPr>
            <a:r>
              <a:rPr kumimoji="0" lang="fr-FR" sz="3600" b="0" i="0" u="none" strike="noStrike" kern="1200" cap="none" spc="0" normalizeH="0" baseline="0" noProof="0" dirty="0">
                <a:ln>
                  <a:noFill/>
                </a:ln>
                <a:solidFill>
                  <a:srgbClr val="0C0143"/>
                </a:solidFill>
                <a:effectLst/>
                <a:uLnTx/>
                <a:uFillTx/>
                <a:latin typeface="Franklin Gothic Demi Cond" panose="020B0706030402020204" pitchFamily="34" charset="0"/>
                <a:ea typeface="+mn-ea"/>
                <a:cs typeface="+mn-cs"/>
              </a:rPr>
              <a:t>17,1 M°</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fr-FR" sz="1400" b="0" i="1" u="none" strike="noStrike" kern="1200" cap="none" spc="0" normalizeH="0" baseline="0" noProof="0" dirty="0">
                <a:ln>
                  <a:noFill/>
                </a:ln>
                <a:solidFill>
                  <a:srgbClr val="0C0143"/>
                </a:solidFill>
                <a:effectLst/>
                <a:uLnTx/>
                <a:uFillTx/>
                <a:latin typeface="Franklin Gothic Book" panose="020B0503020102020204" pitchFamily="34" charset="0"/>
                <a:ea typeface="+mn-ea"/>
                <a:cs typeface="+mn-cs"/>
              </a:rPr>
              <a:t>De podcasts téléchargés</a:t>
            </a:r>
            <a:endParaRPr kumimoji="0" lang="fr-FR" sz="1800" b="0" i="1" u="none" strike="noStrike" kern="1200" cap="none" spc="0" normalizeH="0" baseline="0" noProof="0" dirty="0">
              <a:ln>
                <a:noFill/>
              </a:ln>
              <a:solidFill>
                <a:srgbClr val="0C0143"/>
              </a:solidFill>
              <a:effectLst/>
              <a:uLnTx/>
              <a:uFillTx/>
              <a:latin typeface="Franklin Gothic Demi Cond" panose="020B0706030402020204" pitchFamily="34" charset="0"/>
              <a:ea typeface="+mn-ea"/>
              <a:cs typeface="+mn-cs"/>
            </a:endParaRPr>
          </a:p>
        </p:txBody>
      </p:sp>
      <p:sp>
        <p:nvSpPr>
          <p:cNvPr id="24" name="ZoneTexte 23">
            <a:extLst>
              <a:ext uri="{FF2B5EF4-FFF2-40B4-BE49-F238E27FC236}">
                <a16:creationId xmlns:a16="http://schemas.microsoft.com/office/drawing/2014/main" id="{0A047CA5-B8CE-4752-81BF-219549720194}"/>
              </a:ext>
            </a:extLst>
          </p:cNvPr>
          <p:cNvSpPr txBox="1"/>
          <p:nvPr/>
        </p:nvSpPr>
        <p:spPr>
          <a:xfrm>
            <a:off x="9362870" y="4536532"/>
            <a:ext cx="2527890" cy="563231"/>
          </a:xfrm>
          <a:prstGeom prst="rect">
            <a:avLst/>
          </a:prstGeom>
          <a:noFill/>
        </p:spPr>
        <p:txBody>
          <a:bodyPr wrap="square" rtlCol="0">
            <a:spAutoFit/>
          </a:bodyPr>
          <a:lstStyle/>
          <a:p>
            <a:pPr marL="0" marR="0" lvl="0" indent="0" algn="ctr" defTabSz="914400" rtl="0" eaLnBrk="1" fontAlgn="auto" latinLnBrk="0" hangingPunct="1">
              <a:lnSpc>
                <a:spcPts val="1600"/>
              </a:lnSpc>
              <a:spcBef>
                <a:spcPts val="0"/>
              </a:spcBef>
              <a:spcAft>
                <a:spcPts val="0"/>
              </a:spcAft>
              <a:buClrTx/>
              <a:buSzTx/>
              <a:buFontTx/>
              <a:buNone/>
              <a:tabLst/>
              <a:defRPr/>
            </a:pPr>
            <a:r>
              <a:rPr kumimoji="0" lang="fr-FR" sz="3600" b="0" i="0" u="none" strike="noStrike" kern="1200" cap="none" spc="0" normalizeH="0" baseline="0" noProof="0" dirty="0">
                <a:ln>
                  <a:noFill/>
                </a:ln>
                <a:solidFill>
                  <a:srgbClr val="0C0143"/>
                </a:solidFill>
                <a:effectLst/>
                <a:uLnTx/>
                <a:uFillTx/>
                <a:latin typeface="Franklin Gothic Demi Cond" panose="020B0706030402020204" pitchFamily="34" charset="0"/>
                <a:ea typeface="+mn-ea"/>
                <a:cs typeface="+mn-cs"/>
              </a:rPr>
              <a:t>50 M°</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fr-FR" sz="1400" b="0" i="1" u="none" strike="noStrike" kern="1200" cap="none" spc="0" normalizeH="0" baseline="0" noProof="0" dirty="0">
                <a:ln>
                  <a:noFill/>
                </a:ln>
                <a:solidFill>
                  <a:srgbClr val="0C0143"/>
                </a:solidFill>
                <a:effectLst/>
                <a:uLnTx/>
                <a:uFillTx/>
                <a:latin typeface="Franklin Gothic Book" panose="020B0503020102020204" pitchFamily="34" charset="0"/>
                <a:ea typeface="+mn-ea"/>
                <a:cs typeface="+mn-cs"/>
              </a:rPr>
              <a:t>De vidéos vues sur </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fr-FR" sz="1400" b="0" i="1" u="none" strike="noStrike" kern="1200" cap="none" spc="0" normalizeH="0" baseline="0" noProof="0" dirty="0">
                <a:ln>
                  <a:noFill/>
                </a:ln>
                <a:solidFill>
                  <a:srgbClr val="0C0143"/>
                </a:solidFill>
                <a:effectLst/>
                <a:uLnTx/>
                <a:uFillTx/>
                <a:latin typeface="Franklin Gothic Book" panose="020B0503020102020204" pitchFamily="34" charset="0"/>
                <a:ea typeface="+mn-ea"/>
                <a:cs typeface="+mn-cs"/>
              </a:rPr>
              <a:t>les réseaux sociaux</a:t>
            </a:r>
            <a:endParaRPr kumimoji="0" lang="fr-FR" sz="1800" b="0" i="1" u="none" strike="noStrike" kern="1200" cap="none" spc="0" normalizeH="0" baseline="0" noProof="0" dirty="0">
              <a:ln>
                <a:noFill/>
              </a:ln>
              <a:solidFill>
                <a:srgbClr val="0C0143"/>
              </a:solidFill>
              <a:effectLst/>
              <a:uLnTx/>
              <a:uFillTx/>
              <a:latin typeface="Franklin Gothic Demi Cond" panose="020B0706030402020204" pitchFamily="34" charset="0"/>
              <a:ea typeface="+mn-ea"/>
              <a:cs typeface="+mn-cs"/>
            </a:endParaRPr>
          </a:p>
        </p:txBody>
      </p:sp>
      <p:pic>
        <p:nvPicPr>
          <p:cNvPr id="4" name="Graphique 3" descr="Réunion en ligne contour">
            <a:extLst>
              <a:ext uri="{FF2B5EF4-FFF2-40B4-BE49-F238E27FC236}">
                <a16:creationId xmlns:a16="http://schemas.microsoft.com/office/drawing/2014/main" id="{3DCA40E9-6B65-4235-B5B1-94193BC0B2B2}"/>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10250562" y="3703211"/>
            <a:ext cx="624548" cy="624548"/>
          </a:xfrm>
          <a:prstGeom prst="rect">
            <a:avLst/>
          </a:prstGeom>
        </p:spPr>
      </p:pic>
      <p:sp>
        <p:nvSpPr>
          <p:cNvPr id="11" name="ZoneTexte 10">
            <a:extLst>
              <a:ext uri="{FF2B5EF4-FFF2-40B4-BE49-F238E27FC236}">
                <a16:creationId xmlns:a16="http://schemas.microsoft.com/office/drawing/2014/main" id="{E4C5901A-5546-4326-A313-388D900621FA}"/>
              </a:ext>
            </a:extLst>
          </p:cNvPr>
          <p:cNvSpPr txBox="1"/>
          <p:nvPr/>
        </p:nvSpPr>
        <p:spPr>
          <a:xfrm>
            <a:off x="715227" y="6655160"/>
            <a:ext cx="9949758"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prstClr val="black"/>
                </a:solidFill>
                <a:effectLst/>
                <a:uLnTx/>
                <a:uFillTx/>
                <a:latin typeface="Calibri" panose="020F0502020204030204"/>
                <a:ea typeface="+mn-ea"/>
                <a:cs typeface="+mn-cs"/>
              </a:rPr>
              <a:t>Source Médiamétrie cross média 2022 – Source Saison 2021-2022 / </a:t>
            </a:r>
            <a:r>
              <a:rPr kumimoji="0" lang="fr-FR" sz="800" b="0" i="0" u="none" strike="noStrike" kern="1200" cap="none" spc="0" normalizeH="0" baseline="0" noProof="0" dirty="0" err="1">
                <a:ln>
                  <a:noFill/>
                </a:ln>
                <a:solidFill>
                  <a:prstClr val="black"/>
                </a:solidFill>
                <a:effectLst/>
                <a:uLnTx/>
                <a:uFillTx/>
                <a:latin typeface="Calibri" panose="020F0502020204030204"/>
                <a:ea typeface="+mn-ea"/>
                <a:cs typeface="+mn-cs"/>
              </a:rPr>
              <a:t>Estat</a:t>
            </a:r>
            <a:r>
              <a:rPr kumimoji="0" lang="fr-FR" sz="800" b="0" i="0" u="none" strike="noStrike" kern="1200" cap="none" spc="0" normalizeH="0" baseline="0" noProof="0" dirty="0">
                <a:ln>
                  <a:noFill/>
                </a:ln>
                <a:solidFill>
                  <a:prstClr val="black"/>
                </a:solidFill>
                <a:effectLst/>
                <a:uLnTx/>
                <a:uFillTx/>
                <a:latin typeface="Calibri" panose="020F0502020204030204"/>
                <a:ea typeface="+mn-ea"/>
                <a:cs typeface="+mn-cs"/>
              </a:rPr>
              <a:t> Podcasts / AT internet / réseaux sociaux </a:t>
            </a:r>
          </a:p>
        </p:txBody>
      </p:sp>
      <p:pic>
        <p:nvPicPr>
          <p:cNvPr id="23" name="Image 22" descr="Une image contenant Police, Graphique, graphisme, capture d’écran&#10;&#10;Description générée automatiquement">
            <a:extLst>
              <a:ext uri="{FF2B5EF4-FFF2-40B4-BE49-F238E27FC236}">
                <a16:creationId xmlns:a16="http://schemas.microsoft.com/office/drawing/2014/main" id="{E46CC32A-C40B-4A06-A5DD-0EF300C1B1FD}"/>
              </a:ext>
            </a:extLst>
          </p:cNvPr>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11134428" y="85423"/>
            <a:ext cx="1001300" cy="563231"/>
          </a:xfrm>
          <a:prstGeom prst="rect">
            <a:avLst/>
          </a:prstGeom>
        </p:spPr>
      </p:pic>
    </p:spTree>
    <p:extLst>
      <p:ext uri="{BB962C8B-B14F-4D97-AF65-F5344CB8AC3E}">
        <p14:creationId xmlns:p14="http://schemas.microsoft.com/office/powerpoint/2010/main" val="133260882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a:extLst>
              <a:ext uri="{FF2B5EF4-FFF2-40B4-BE49-F238E27FC236}">
                <a16:creationId xmlns:a16="http://schemas.microsoft.com/office/drawing/2014/main" id="{6EE26C81-BB55-4CB2-8001-722BA6F7C04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45000"/>
          <a:stretch/>
        </p:blipFill>
        <p:spPr bwMode="auto">
          <a:xfrm>
            <a:off x="50856" y="1704479"/>
            <a:ext cx="4376761" cy="4474160"/>
          </a:xfrm>
          <a:prstGeom prst="rect">
            <a:avLst/>
          </a:prstGeom>
          <a:noFill/>
          <a:extLst>
            <a:ext uri="{909E8E84-426E-40DD-AFC4-6F175D3DCCD1}">
              <a14:hiddenFill xmlns:a14="http://schemas.microsoft.com/office/drawing/2010/main">
                <a:solidFill>
                  <a:srgbClr val="FFFFFF"/>
                </a:solidFill>
              </a14:hiddenFill>
            </a:ext>
          </a:extLst>
        </p:spPr>
      </p:pic>
      <p:pic>
        <p:nvPicPr>
          <p:cNvPr id="5" name="Image 4">
            <a:extLst>
              <a:ext uri="{FF2B5EF4-FFF2-40B4-BE49-F238E27FC236}">
                <a16:creationId xmlns:a16="http://schemas.microsoft.com/office/drawing/2014/main" id="{E48B9A40-4BFC-4EEA-81CD-B6DFA4389D3E}"/>
              </a:ext>
            </a:extLst>
          </p:cNvPr>
          <p:cNvPicPr>
            <a:picLocks noChangeAspect="1"/>
          </p:cNvPicPr>
          <p:nvPr/>
        </p:nvPicPr>
        <p:blipFill rotWithShape="1">
          <a:blip r:embed="rId4"/>
          <a:srcRect b="20968"/>
          <a:stretch/>
        </p:blipFill>
        <p:spPr>
          <a:xfrm>
            <a:off x="-4767" y="1437977"/>
            <a:ext cx="12196768" cy="5420023"/>
          </a:xfrm>
          <a:prstGeom prst="rect">
            <a:avLst/>
          </a:prstGeom>
        </p:spPr>
      </p:pic>
      <p:sp>
        <p:nvSpPr>
          <p:cNvPr id="6" name="Titre 2">
            <a:extLst>
              <a:ext uri="{FF2B5EF4-FFF2-40B4-BE49-F238E27FC236}">
                <a16:creationId xmlns:a16="http://schemas.microsoft.com/office/drawing/2014/main" id="{54D2C01B-82B3-4BD7-AEB6-A103DABF7A11}"/>
              </a:ext>
            </a:extLst>
          </p:cNvPr>
          <p:cNvSpPr txBox="1">
            <a:spLocks/>
          </p:cNvSpPr>
          <p:nvPr/>
        </p:nvSpPr>
        <p:spPr>
          <a:xfrm>
            <a:off x="344694" y="-50171"/>
            <a:ext cx="6190488" cy="1179576"/>
          </a:xfrm>
          <a:prstGeom prst="rect">
            <a:avLst/>
          </a:prstGeom>
        </p:spPr>
        <p:txBody>
          <a:bodyPr vert="horz" lIns="91440" tIns="45720" rIns="91440" bIns="45720" rtlCol="0" anchor="b">
            <a:normAutofit/>
          </a:bodyPr>
          <a:lstStyle>
            <a:lvl1pPr algn="r" defTabSz="914400" rtl="0" eaLnBrk="1" latinLnBrk="0" hangingPunct="1">
              <a:lnSpc>
                <a:spcPct val="90000"/>
              </a:lnSpc>
              <a:spcBef>
                <a:spcPct val="0"/>
              </a:spcBef>
              <a:buNone/>
              <a:defRPr sz="6000" b="1" kern="1200" cap="all" spc="400" baseline="0">
                <a:solidFill>
                  <a:schemeClr val="bg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r-FR" sz="5400" b="1" i="0" u="none" strike="noStrike" kern="1200" cap="all" spc="400" normalizeH="0" baseline="0" noProof="0" dirty="0">
                <a:ln>
                  <a:noFill/>
                </a:ln>
                <a:solidFill>
                  <a:srgbClr val="0C0143"/>
                </a:solidFill>
                <a:effectLst/>
                <a:uLnTx/>
                <a:uFillTx/>
                <a:latin typeface="Franklin Gothic Heavy" panose="020B0903020102020204" pitchFamily="34" charset="0"/>
                <a:ea typeface="+mj-ea"/>
                <a:cs typeface="+mj-cs"/>
              </a:rPr>
              <a:t>BFM BUSINESS</a:t>
            </a:r>
            <a:endParaRPr kumimoji="0" lang="fr-FR" sz="6000" b="1" i="0" u="none" strike="noStrike" kern="1200" cap="all" spc="400" normalizeH="0" baseline="0" noProof="0" dirty="0">
              <a:ln>
                <a:noFill/>
              </a:ln>
              <a:solidFill>
                <a:srgbClr val="0C0143"/>
              </a:solidFill>
              <a:effectLst/>
              <a:uLnTx/>
              <a:uFillTx/>
              <a:latin typeface="Franklin Gothic Heavy" panose="020B0903020102020204" pitchFamily="34" charset="0"/>
              <a:ea typeface="+mj-ea"/>
              <a:cs typeface="+mj-cs"/>
            </a:endParaRPr>
          </a:p>
        </p:txBody>
      </p:sp>
      <p:sp>
        <p:nvSpPr>
          <p:cNvPr id="7" name="Rectangle 6">
            <a:extLst>
              <a:ext uri="{FF2B5EF4-FFF2-40B4-BE49-F238E27FC236}">
                <a16:creationId xmlns:a16="http://schemas.microsoft.com/office/drawing/2014/main" id="{D95903F5-58E3-4BAC-A322-55ACF7E51534}"/>
              </a:ext>
            </a:extLst>
          </p:cNvPr>
          <p:cNvSpPr/>
          <p:nvPr/>
        </p:nvSpPr>
        <p:spPr>
          <a:xfrm>
            <a:off x="349269" y="721484"/>
            <a:ext cx="9442895" cy="988347"/>
          </a:xfrm>
          <a:prstGeom prst="rect">
            <a:avLst/>
          </a:prstGeom>
        </p:spPr>
        <p:txBody>
          <a:bodyPr wrap="square">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endParaRPr kumimoji="0" lang="fr-FR" sz="3600" b="1" i="0" u="none" strike="noStrike" kern="1200" cap="none" spc="0" normalizeH="0" baseline="0" noProof="0" dirty="0">
              <a:ln>
                <a:solidFill>
                  <a:srgbClr val="0C0143"/>
                </a:solidFill>
              </a:ln>
              <a:solidFill>
                <a:prstClr val="white"/>
              </a:solidFill>
              <a:effectLst/>
              <a:uLnTx/>
              <a:uFillTx/>
              <a:latin typeface="Franklin Gothic Demi" panose="020B0703020102020204" pitchFamily="34" charset="0"/>
              <a:ea typeface="+mn-ea"/>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endParaRPr kumimoji="0" lang="fr-FR" sz="3600" b="1" i="0" u="none" strike="noStrike" kern="1200" cap="none" spc="0" normalizeH="0" baseline="0" noProof="0" dirty="0">
              <a:ln>
                <a:solidFill>
                  <a:srgbClr val="0C0143"/>
                </a:solidFill>
              </a:ln>
              <a:solidFill>
                <a:prstClr val="white"/>
              </a:solidFill>
              <a:effectLst/>
              <a:uLnTx/>
              <a:uFillTx/>
              <a:latin typeface="Franklin Gothic Demi" panose="020B0703020102020204" pitchFamily="34" charset="0"/>
              <a:ea typeface="+mn-ea"/>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0" lang="fr-FR" sz="3600" b="1" i="0" u="none" strike="noStrike" kern="1200" cap="none" spc="0" normalizeH="0" baseline="0" noProof="0" dirty="0">
                <a:ln>
                  <a:solidFill>
                    <a:srgbClr val="0C0143"/>
                  </a:solidFill>
                </a:ln>
                <a:solidFill>
                  <a:prstClr val="white"/>
                </a:solidFill>
                <a:effectLst/>
                <a:uLnTx/>
                <a:uFillTx/>
                <a:latin typeface="Franklin Gothic Demi" panose="020B0703020102020204" pitchFamily="34" charset="0"/>
                <a:ea typeface="+mn-ea"/>
                <a:cs typeface="+mn-cs"/>
              </a:rPr>
              <a:t>LE MÉDIA AUX CÔTÉS </a:t>
            </a:r>
          </a:p>
          <a:p>
            <a:pPr marL="0" marR="0" lvl="0" indent="0" algn="l" defTabSz="914400" rtl="0" eaLnBrk="1" fontAlgn="auto" latinLnBrk="0" hangingPunct="1">
              <a:lnSpc>
                <a:spcPts val="1700"/>
              </a:lnSpc>
              <a:spcBef>
                <a:spcPts val="0"/>
              </a:spcBef>
              <a:spcAft>
                <a:spcPts val="0"/>
              </a:spcAft>
              <a:buClrTx/>
              <a:buSzTx/>
              <a:buFontTx/>
              <a:buNone/>
              <a:tabLst/>
              <a:defRPr/>
            </a:pPr>
            <a:endParaRPr kumimoji="0" lang="fr-FR" sz="3600" b="1" i="0" u="none" strike="noStrike" kern="1200" cap="none" spc="0" normalizeH="0" baseline="0" noProof="0" dirty="0">
              <a:ln>
                <a:solidFill>
                  <a:srgbClr val="0C0143"/>
                </a:solidFill>
              </a:ln>
              <a:solidFill>
                <a:prstClr val="white"/>
              </a:solidFill>
              <a:effectLst/>
              <a:uLnTx/>
              <a:uFillTx/>
              <a:latin typeface="Franklin Gothic Demi" panose="020B0703020102020204" pitchFamily="34" charset="0"/>
              <a:ea typeface="+mn-ea"/>
              <a:cs typeface="+mn-cs"/>
            </a:endParaRPr>
          </a:p>
        </p:txBody>
      </p:sp>
      <p:sp>
        <p:nvSpPr>
          <p:cNvPr id="8" name="ZoneTexte 7">
            <a:extLst>
              <a:ext uri="{FF2B5EF4-FFF2-40B4-BE49-F238E27FC236}">
                <a16:creationId xmlns:a16="http://schemas.microsoft.com/office/drawing/2014/main" id="{6A677CAE-C29C-4983-AEB3-A60C458B6BCC}"/>
              </a:ext>
            </a:extLst>
          </p:cNvPr>
          <p:cNvSpPr txBox="1"/>
          <p:nvPr/>
        </p:nvSpPr>
        <p:spPr>
          <a:xfrm>
            <a:off x="368758" y="1524266"/>
            <a:ext cx="6129668" cy="373820"/>
          </a:xfrm>
          <a:prstGeom prst="rect">
            <a:avLst/>
          </a:prstGeom>
          <a:noFill/>
        </p:spPr>
        <p:txBody>
          <a:bodyPr wrap="square">
            <a:spAutoFit/>
          </a:bodyPr>
          <a:lstStyle/>
          <a:p>
            <a:pPr marL="0" marR="0" lvl="0" indent="0" algn="l" defTabSz="914400" rtl="0" eaLnBrk="1" fontAlgn="auto" latinLnBrk="0" hangingPunct="1">
              <a:lnSpc>
                <a:spcPts val="1700"/>
              </a:lnSpc>
              <a:spcBef>
                <a:spcPts val="0"/>
              </a:spcBef>
              <a:spcAft>
                <a:spcPts val="0"/>
              </a:spcAft>
              <a:buClrTx/>
              <a:buSzTx/>
              <a:buFontTx/>
              <a:buNone/>
              <a:tabLst/>
              <a:defRPr/>
            </a:pPr>
            <a:r>
              <a:rPr kumimoji="0" lang="fr-FR" sz="3600" b="1" i="0" u="none" strike="noStrike" kern="1200" cap="all" spc="400" normalizeH="0" baseline="0" noProof="0" dirty="0">
                <a:ln>
                  <a:solidFill>
                    <a:srgbClr val="0C0143"/>
                  </a:solidFill>
                </a:ln>
                <a:solidFill>
                  <a:srgbClr val="0C0143"/>
                </a:solidFill>
                <a:effectLst/>
                <a:uLnTx/>
                <a:uFillTx/>
                <a:latin typeface="Franklin Gothic Demi" panose="020B0703020102020204" pitchFamily="34" charset="0"/>
                <a:ea typeface="+mn-ea"/>
                <a:cs typeface="+mn-cs"/>
              </a:rPr>
              <a:t>DES ENTREPRISES </a:t>
            </a:r>
          </a:p>
        </p:txBody>
      </p:sp>
      <p:sp>
        <p:nvSpPr>
          <p:cNvPr id="9" name="ZoneTexte 8">
            <a:extLst>
              <a:ext uri="{FF2B5EF4-FFF2-40B4-BE49-F238E27FC236}">
                <a16:creationId xmlns:a16="http://schemas.microsoft.com/office/drawing/2014/main" id="{B43B7AD4-9A81-40C1-8CB9-64ECD82958C3}"/>
              </a:ext>
            </a:extLst>
          </p:cNvPr>
          <p:cNvSpPr txBox="1"/>
          <p:nvPr/>
        </p:nvSpPr>
        <p:spPr>
          <a:xfrm>
            <a:off x="4000217" y="2908108"/>
            <a:ext cx="3363840" cy="913070"/>
          </a:xfrm>
          <a:prstGeom prst="rect">
            <a:avLst/>
          </a:prstGeom>
          <a:noFill/>
        </p:spPr>
        <p:txBody>
          <a:bodyPr wrap="square" rtlCol="0">
            <a:spAutoFit/>
          </a:bodyPr>
          <a:lstStyle/>
          <a:p>
            <a:pPr marL="0" marR="0" lvl="0" indent="0" algn="ctr" defTabSz="914400" rtl="0" eaLnBrk="1" fontAlgn="auto" latinLnBrk="0" hangingPunct="1">
              <a:lnSpc>
                <a:spcPts val="16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highlight>
                  <a:srgbClr val="00005A"/>
                </a:highlight>
                <a:uLnTx/>
                <a:uFillTx/>
                <a:latin typeface="Franklin Gothic Demi Cond" panose="020B0706030402020204" pitchFamily="34" charset="0"/>
                <a:ea typeface="+mn-ea"/>
                <a:cs typeface="+mn-cs"/>
              </a:rPr>
              <a:t>DES JOURNALISTES RÉFÉRENTS  </a:t>
            </a:r>
          </a:p>
          <a:p>
            <a:pPr marL="0" marR="0" lvl="0" indent="0" algn="ctr" defTabSz="914400" rtl="0" eaLnBrk="1" fontAlgn="auto" latinLnBrk="0" hangingPunct="1">
              <a:lnSpc>
                <a:spcPts val="1600"/>
              </a:lnSpc>
              <a:spcBef>
                <a:spcPts val="0"/>
              </a:spcBef>
              <a:spcAft>
                <a:spcPts val="0"/>
              </a:spcAft>
              <a:buClrTx/>
              <a:buSzTx/>
              <a:buFontTx/>
              <a:buNone/>
              <a:tabLst/>
              <a:defRPr/>
            </a:pPr>
            <a:r>
              <a:rPr kumimoji="0" lang="fr-FR" sz="1400" b="0" i="0" u="none" strike="noStrike" kern="1200" cap="none" spc="0" normalizeH="0" baseline="0" noProof="0" dirty="0">
                <a:ln>
                  <a:noFill/>
                </a:ln>
                <a:solidFill>
                  <a:srgbClr val="0C0143"/>
                </a:solidFill>
                <a:effectLst/>
                <a:uLnTx/>
                <a:uFillTx/>
                <a:latin typeface="Franklin Gothic Book" panose="020B0503020102020204" pitchFamily="34" charset="0"/>
                <a:ea typeface="+mn-ea"/>
                <a:cs typeface="+mn-cs"/>
              </a:rPr>
              <a:t>Une équipe de journalistes passionnés, reconnus et pédagogues au service de l’actualité économique et financière</a:t>
            </a:r>
            <a:endParaRPr kumimoji="0" lang="fr-FR" sz="1800" b="0" i="0" u="none" strike="noStrike" kern="1200" cap="none" spc="0" normalizeH="0" baseline="0" noProof="0" dirty="0">
              <a:ln>
                <a:noFill/>
              </a:ln>
              <a:solidFill>
                <a:srgbClr val="0C0143"/>
              </a:solidFill>
              <a:effectLst/>
              <a:uLnTx/>
              <a:uFillTx/>
              <a:latin typeface="Franklin Gothic Demi Cond" panose="020B0706030402020204" pitchFamily="34" charset="0"/>
              <a:ea typeface="+mn-ea"/>
              <a:cs typeface="+mn-cs"/>
            </a:endParaRPr>
          </a:p>
        </p:txBody>
      </p:sp>
      <p:sp>
        <p:nvSpPr>
          <p:cNvPr id="10" name="ZoneTexte 9">
            <a:extLst>
              <a:ext uri="{FF2B5EF4-FFF2-40B4-BE49-F238E27FC236}">
                <a16:creationId xmlns:a16="http://schemas.microsoft.com/office/drawing/2014/main" id="{D9A0082B-3BF8-48A2-9EF7-EDD0D30A7200}"/>
              </a:ext>
            </a:extLst>
          </p:cNvPr>
          <p:cNvSpPr txBox="1"/>
          <p:nvPr/>
        </p:nvSpPr>
        <p:spPr>
          <a:xfrm>
            <a:off x="4280624" y="4680317"/>
            <a:ext cx="2833024" cy="1118255"/>
          </a:xfrm>
          <a:prstGeom prst="rect">
            <a:avLst/>
          </a:prstGeom>
          <a:noFill/>
        </p:spPr>
        <p:txBody>
          <a:bodyPr wrap="square" rtlCol="0">
            <a:spAutoFit/>
          </a:bodyPr>
          <a:lstStyle/>
          <a:p>
            <a:pPr marL="0" marR="0" lvl="0" indent="0" algn="ctr" defTabSz="914400" rtl="0" eaLnBrk="1" fontAlgn="auto" latinLnBrk="0" hangingPunct="1">
              <a:lnSpc>
                <a:spcPts val="16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highlight>
                  <a:srgbClr val="00005A"/>
                </a:highlight>
                <a:uLnTx/>
                <a:uFillTx/>
                <a:latin typeface="Franklin Gothic Demi Cond" panose="020B0706030402020204" pitchFamily="34" charset="0"/>
                <a:ea typeface="+mn-ea"/>
                <a:cs typeface="+mn-cs"/>
              </a:rPr>
              <a:t>DES INVITÉS PRESTIGIEUX </a:t>
            </a:r>
          </a:p>
          <a:p>
            <a:pPr marL="0" marR="0" lvl="0" indent="0" algn="ctr" defTabSz="914400" rtl="0" eaLnBrk="1" fontAlgn="auto" latinLnBrk="0" hangingPunct="1">
              <a:lnSpc>
                <a:spcPts val="1600"/>
              </a:lnSpc>
              <a:spcBef>
                <a:spcPts val="0"/>
              </a:spcBef>
              <a:spcAft>
                <a:spcPts val="0"/>
              </a:spcAft>
              <a:buClrTx/>
              <a:buSzTx/>
              <a:buFontTx/>
              <a:buNone/>
              <a:tabLst/>
              <a:defRPr/>
            </a:pPr>
            <a:r>
              <a:rPr kumimoji="0" lang="fr-FR" sz="1400" b="0" i="0" u="none" strike="noStrike" kern="1200" cap="none" spc="0" normalizeH="0" baseline="0" noProof="0" dirty="0">
                <a:ln>
                  <a:noFill/>
                </a:ln>
                <a:solidFill>
                  <a:srgbClr val="0C0143"/>
                </a:solidFill>
                <a:effectLst/>
                <a:uLnTx/>
                <a:uFillTx/>
                <a:latin typeface="Franklin Gothic Book" panose="020B0503020102020204" pitchFamily="34" charset="0"/>
                <a:ea typeface="+mn-ea"/>
                <a:cs typeface="+mn-cs"/>
              </a:rPr>
              <a:t>Chaque jour, ceux qui font l’actualité économique sont sur BFM Business – </a:t>
            </a:r>
            <a:r>
              <a:rPr kumimoji="0" lang="fr-FR" sz="1400" b="0" i="1" u="none" strike="noStrike" kern="1200" cap="none" spc="0" normalizeH="0" baseline="0" noProof="0" dirty="0">
                <a:ln>
                  <a:noFill/>
                </a:ln>
                <a:solidFill>
                  <a:srgbClr val="0C0143"/>
                </a:solidFill>
                <a:effectLst/>
                <a:uLnTx/>
                <a:uFillTx/>
                <a:latin typeface="Franklin Gothic Book" panose="020B0503020102020204" pitchFamily="34" charset="0"/>
                <a:ea typeface="+mn-ea"/>
                <a:cs typeface="+mn-cs"/>
              </a:rPr>
              <a:t>Près de </a:t>
            </a:r>
            <a:r>
              <a:rPr kumimoji="0" lang="fr-FR" sz="1400" b="1" i="1" u="none" strike="noStrike" kern="1200" cap="none" spc="0" normalizeH="0" baseline="0" noProof="0" dirty="0">
                <a:ln>
                  <a:noFill/>
                </a:ln>
                <a:solidFill>
                  <a:srgbClr val="0C0143"/>
                </a:solidFill>
                <a:effectLst/>
                <a:uLnTx/>
                <a:uFillTx/>
                <a:latin typeface="Franklin Gothic Book" panose="020B0503020102020204" pitchFamily="34" charset="0"/>
                <a:ea typeface="+mn-ea"/>
                <a:cs typeface="+mn-cs"/>
              </a:rPr>
              <a:t>160</a:t>
            </a:r>
            <a:r>
              <a:rPr kumimoji="0" lang="fr-FR" sz="1400" b="0" i="1" u="none" strike="noStrike" kern="1200" cap="none" spc="0" normalizeH="0" baseline="0" noProof="0" dirty="0">
                <a:ln>
                  <a:noFill/>
                </a:ln>
                <a:solidFill>
                  <a:srgbClr val="0C0143"/>
                </a:solidFill>
                <a:effectLst/>
                <a:uLnTx/>
                <a:uFillTx/>
                <a:latin typeface="Franklin Gothic Book" panose="020B0503020102020204" pitchFamily="34" charset="0"/>
                <a:ea typeface="+mn-ea"/>
                <a:cs typeface="+mn-cs"/>
              </a:rPr>
              <a:t> </a:t>
            </a:r>
            <a:r>
              <a:rPr kumimoji="0" lang="fr-FR" sz="1400" b="1" i="1" u="none" strike="noStrike" kern="1200" cap="none" spc="0" normalizeH="0" baseline="0" noProof="0" dirty="0">
                <a:ln>
                  <a:noFill/>
                </a:ln>
                <a:solidFill>
                  <a:srgbClr val="0C0143"/>
                </a:solidFill>
                <a:effectLst/>
                <a:uLnTx/>
                <a:uFillTx/>
                <a:latin typeface="Franklin Gothic Book" panose="020B0503020102020204" pitchFamily="34" charset="0"/>
                <a:ea typeface="+mn-ea"/>
                <a:cs typeface="+mn-cs"/>
              </a:rPr>
              <a:t>invités</a:t>
            </a:r>
            <a:r>
              <a:rPr kumimoji="0" lang="fr-FR" sz="1400" b="0" i="1" u="none" strike="noStrike" kern="1200" cap="none" spc="0" normalizeH="0" baseline="0" noProof="0" dirty="0">
                <a:ln>
                  <a:noFill/>
                </a:ln>
                <a:solidFill>
                  <a:srgbClr val="0C0143"/>
                </a:solidFill>
                <a:effectLst/>
                <a:uLnTx/>
                <a:uFillTx/>
                <a:latin typeface="Franklin Gothic Book" panose="020B0503020102020204" pitchFamily="34" charset="0"/>
                <a:ea typeface="+mn-ea"/>
                <a:cs typeface="+mn-cs"/>
              </a:rPr>
              <a:t> par semaine en plateau</a:t>
            </a:r>
            <a:endParaRPr kumimoji="0" lang="fr-FR" sz="1800" b="0" i="1" u="none" strike="noStrike" kern="1200" cap="none" spc="0" normalizeH="0" baseline="0" noProof="0" dirty="0">
              <a:ln>
                <a:noFill/>
              </a:ln>
              <a:solidFill>
                <a:srgbClr val="0C0143"/>
              </a:solidFill>
              <a:effectLst/>
              <a:uLnTx/>
              <a:uFillTx/>
              <a:latin typeface="Franklin Gothic Demi Cond" panose="020B0706030402020204" pitchFamily="34" charset="0"/>
              <a:ea typeface="+mn-ea"/>
              <a:cs typeface="+mn-cs"/>
            </a:endParaRPr>
          </a:p>
        </p:txBody>
      </p:sp>
      <p:sp>
        <p:nvSpPr>
          <p:cNvPr id="11" name="ZoneTexte 10">
            <a:extLst>
              <a:ext uri="{FF2B5EF4-FFF2-40B4-BE49-F238E27FC236}">
                <a16:creationId xmlns:a16="http://schemas.microsoft.com/office/drawing/2014/main" id="{815068DD-2545-4980-BE3C-AC77BB25364C}"/>
              </a:ext>
            </a:extLst>
          </p:cNvPr>
          <p:cNvSpPr txBox="1"/>
          <p:nvPr/>
        </p:nvSpPr>
        <p:spPr>
          <a:xfrm>
            <a:off x="8203874" y="4713201"/>
            <a:ext cx="3611003" cy="913070"/>
          </a:xfrm>
          <a:prstGeom prst="rect">
            <a:avLst/>
          </a:prstGeom>
          <a:noFill/>
        </p:spPr>
        <p:txBody>
          <a:bodyPr wrap="square" rtlCol="0">
            <a:spAutoFit/>
          </a:bodyPr>
          <a:lstStyle/>
          <a:p>
            <a:pPr marL="0" marR="0" lvl="0" indent="0" algn="ctr" defTabSz="914400" rtl="0" eaLnBrk="1" fontAlgn="auto" latinLnBrk="0" hangingPunct="1">
              <a:lnSpc>
                <a:spcPts val="16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highlight>
                  <a:srgbClr val="00005A"/>
                </a:highlight>
                <a:uLnTx/>
                <a:uFillTx/>
                <a:latin typeface="Franklin Gothic Demi Cond" panose="020B0706030402020204" pitchFamily="34" charset="0"/>
                <a:ea typeface="+mn-ea"/>
                <a:cs typeface="+mn-cs"/>
              </a:rPr>
              <a:t>DES COMMUNAUTÉS QUALIFIÉES </a:t>
            </a:r>
            <a:r>
              <a:rPr kumimoji="0" lang="fr-FR" sz="1600" b="0" i="0" u="none" strike="noStrike" kern="1200" cap="none" spc="0" normalizeH="0" baseline="0" noProof="0" dirty="0">
                <a:ln>
                  <a:noFill/>
                </a:ln>
                <a:solidFill>
                  <a:prstClr val="white"/>
                </a:solidFill>
                <a:effectLst/>
                <a:highlight>
                  <a:srgbClr val="00005A"/>
                </a:highlight>
                <a:uLnTx/>
                <a:uFillTx/>
                <a:latin typeface="Franklin Gothic Demi Cond" panose="020B0706030402020204" pitchFamily="34" charset="0"/>
                <a:ea typeface="+mn-ea"/>
                <a:cs typeface="+mn-cs"/>
              </a:rPr>
              <a:t> </a:t>
            </a:r>
          </a:p>
          <a:p>
            <a:pPr marL="0" marR="0" lvl="0" indent="0" algn="ctr" defTabSz="914400" rtl="0" eaLnBrk="1" fontAlgn="auto" latinLnBrk="0" hangingPunct="1">
              <a:lnSpc>
                <a:spcPts val="1600"/>
              </a:lnSpc>
              <a:spcBef>
                <a:spcPts val="0"/>
              </a:spcBef>
              <a:spcAft>
                <a:spcPts val="0"/>
              </a:spcAft>
              <a:buClrTx/>
              <a:buSzTx/>
              <a:buFontTx/>
              <a:buNone/>
              <a:tabLst/>
              <a:defRPr/>
            </a:pPr>
            <a:r>
              <a:rPr kumimoji="0" lang="fr-FR" sz="1400" b="0" i="0" u="none" strike="noStrike" kern="1200" cap="none" spc="0" normalizeH="0" baseline="0" noProof="0" dirty="0">
                <a:ln>
                  <a:noFill/>
                </a:ln>
                <a:solidFill>
                  <a:srgbClr val="0C0143"/>
                </a:solidFill>
                <a:effectLst/>
                <a:uLnTx/>
                <a:uFillTx/>
                <a:latin typeface="Franklin Gothic Book" panose="020B0503020102020204" pitchFamily="34" charset="0"/>
                <a:ea typeface="+mn-ea"/>
                <a:cs typeface="+mn-cs"/>
              </a:rPr>
              <a:t>Des communautés présentes dans toute </a:t>
            </a:r>
          </a:p>
          <a:p>
            <a:pPr marL="0" marR="0" lvl="0" indent="0" algn="ctr" defTabSz="914400" rtl="0" eaLnBrk="1" fontAlgn="auto" latinLnBrk="0" hangingPunct="1">
              <a:lnSpc>
                <a:spcPts val="1600"/>
              </a:lnSpc>
              <a:spcBef>
                <a:spcPts val="0"/>
              </a:spcBef>
              <a:spcAft>
                <a:spcPts val="0"/>
              </a:spcAft>
              <a:buClrTx/>
              <a:buSzTx/>
              <a:buFontTx/>
              <a:buNone/>
              <a:tabLst/>
              <a:defRPr/>
            </a:pPr>
            <a:r>
              <a:rPr kumimoji="0" lang="fr-FR" sz="1400" b="0" i="0" u="none" strike="noStrike" kern="1200" cap="none" spc="0" normalizeH="0" baseline="0" noProof="0" dirty="0">
                <a:ln>
                  <a:noFill/>
                </a:ln>
                <a:solidFill>
                  <a:srgbClr val="0C0143"/>
                </a:solidFill>
                <a:effectLst/>
                <a:uLnTx/>
                <a:uFillTx/>
                <a:latin typeface="Franklin Gothic Book" panose="020B0503020102020204" pitchFamily="34" charset="0"/>
                <a:ea typeface="+mn-ea"/>
                <a:cs typeface="+mn-cs"/>
              </a:rPr>
              <a:t>la sphère économique et avec un pouvoir d’influence</a:t>
            </a:r>
            <a:endParaRPr kumimoji="0" lang="fr-FR" sz="1800" b="0" i="1" u="none" strike="noStrike" kern="1200" cap="none" spc="0" normalizeH="0" baseline="0" noProof="0" dirty="0">
              <a:ln>
                <a:noFill/>
              </a:ln>
              <a:solidFill>
                <a:srgbClr val="0C0143"/>
              </a:solidFill>
              <a:effectLst/>
              <a:uLnTx/>
              <a:uFillTx/>
              <a:latin typeface="Franklin Gothic Demi Cond" panose="020B0706030402020204" pitchFamily="34" charset="0"/>
              <a:ea typeface="+mn-ea"/>
              <a:cs typeface="+mn-cs"/>
            </a:endParaRPr>
          </a:p>
        </p:txBody>
      </p:sp>
      <p:sp>
        <p:nvSpPr>
          <p:cNvPr id="12" name="ZoneTexte 11">
            <a:extLst>
              <a:ext uri="{FF2B5EF4-FFF2-40B4-BE49-F238E27FC236}">
                <a16:creationId xmlns:a16="http://schemas.microsoft.com/office/drawing/2014/main" id="{26902641-83D0-4B4A-A4DA-A38070DFB29D}"/>
              </a:ext>
            </a:extLst>
          </p:cNvPr>
          <p:cNvSpPr txBox="1"/>
          <p:nvPr/>
        </p:nvSpPr>
        <p:spPr>
          <a:xfrm>
            <a:off x="8282994" y="2908108"/>
            <a:ext cx="3452762" cy="1118255"/>
          </a:xfrm>
          <a:prstGeom prst="rect">
            <a:avLst/>
          </a:prstGeom>
          <a:noFill/>
        </p:spPr>
        <p:txBody>
          <a:bodyPr wrap="square" rtlCol="0">
            <a:spAutoFit/>
          </a:bodyPr>
          <a:lstStyle/>
          <a:p>
            <a:pPr marL="0" marR="0" lvl="0" indent="0" algn="ctr" defTabSz="914400" rtl="0" eaLnBrk="1" fontAlgn="auto" latinLnBrk="0" hangingPunct="1">
              <a:lnSpc>
                <a:spcPts val="16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highlight>
                  <a:srgbClr val="00005A"/>
                </a:highlight>
                <a:uLnTx/>
                <a:uFillTx/>
                <a:latin typeface="Franklin Gothic Demi Cond" panose="020B0706030402020204" pitchFamily="34" charset="0"/>
                <a:ea typeface="+mn-ea"/>
                <a:cs typeface="+mn-cs"/>
              </a:rPr>
              <a:t>LES GRANDES THÉMATIQUES</a:t>
            </a:r>
            <a:r>
              <a:rPr kumimoji="0" lang="fr-FR" sz="1600" b="0" i="0" u="none" strike="noStrike" kern="1200" cap="none" spc="0" normalizeH="0" baseline="0" noProof="0" dirty="0">
                <a:ln>
                  <a:noFill/>
                </a:ln>
                <a:solidFill>
                  <a:prstClr val="white"/>
                </a:solidFill>
                <a:effectLst/>
                <a:highlight>
                  <a:srgbClr val="00005A"/>
                </a:highlight>
                <a:uLnTx/>
                <a:uFillTx/>
                <a:latin typeface="Franklin Gothic Demi Cond" panose="020B0706030402020204" pitchFamily="34" charset="0"/>
                <a:ea typeface="+mn-ea"/>
                <a:cs typeface="+mn-cs"/>
              </a:rPr>
              <a:t> </a:t>
            </a:r>
          </a:p>
          <a:p>
            <a:pPr marL="0" marR="0" lvl="0" indent="0" algn="ctr" defTabSz="914400" rtl="0" eaLnBrk="1" fontAlgn="auto" latinLnBrk="0" hangingPunct="1">
              <a:lnSpc>
                <a:spcPts val="1600"/>
              </a:lnSpc>
              <a:spcBef>
                <a:spcPts val="0"/>
              </a:spcBef>
              <a:spcAft>
                <a:spcPts val="0"/>
              </a:spcAft>
              <a:buClrTx/>
              <a:buSzTx/>
              <a:buFontTx/>
              <a:buNone/>
              <a:tabLst/>
              <a:defRPr/>
            </a:pPr>
            <a:r>
              <a:rPr kumimoji="0" lang="fr-FR" sz="1400" b="0" i="0" u="none" strike="noStrike" kern="1200" cap="none" spc="0" normalizeH="0" baseline="0" noProof="0" dirty="0">
                <a:ln>
                  <a:noFill/>
                </a:ln>
                <a:solidFill>
                  <a:srgbClr val="0C0143"/>
                </a:solidFill>
                <a:effectLst/>
                <a:uLnTx/>
                <a:uFillTx/>
                <a:latin typeface="Franklin Gothic Book" panose="020B0503020102020204" pitchFamily="34" charset="0"/>
                <a:ea typeface="+mn-ea"/>
                <a:cs typeface="+mn-cs"/>
              </a:rPr>
              <a:t>un savoir faire dans l’information, une affinité premium dans l’exécutif, le lieu de passage incontournable pour tous les acteurs de la vie éco…</a:t>
            </a:r>
          </a:p>
        </p:txBody>
      </p:sp>
      <p:pic>
        <p:nvPicPr>
          <p:cNvPr id="13" name="Image 12">
            <a:extLst>
              <a:ext uri="{FF2B5EF4-FFF2-40B4-BE49-F238E27FC236}">
                <a16:creationId xmlns:a16="http://schemas.microsoft.com/office/drawing/2014/main" id="{C0F9308A-DF5C-461C-A3DB-BF7CD70EDACD}"/>
              </a:ext>
            </a:extLst>
          </p:cNvPr>
          <p:cNvPicPr>
            <a:picLocks noChangeAspect="1"/>
          </p:cNvPicPr>
          <p:nvPr/>
        </p:nvPicPr>
        <p:blipFill>
          <a:blip r:embed="rId5" cstate="print">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tretch>
            <a:fillRect/>
          </a:stretch>
        </p:blipFill>
        <p:spPr>
          <a:xfrm>
            <a:off x="0" y="6475160"/>
            <a:ext cx="722057" cy="360000"/>
          </a:xfrm>
          <a:prstGeom prst="rect">
            <a:avLst/>
          </a:prstGeom>
        </p:spPr>
      </p:pic>
      <p:pic>
        <p:nvPicPr>
          <p:cNvPr id="14" name="Image 13" descr="Une image contenant Police, Graphique, graphisme, capture d’écran&#10;&#10;Description générée automatiquement">
            <a:extLst>
              <a:ext uri="{FF2B5EF4-FFF2-40B4-BE49-F238E27FC236}">
                <a16:creationId xmlns:a16="http://schemas.microsoft.com/office/drawing/2014/main" id="{FE4500C4-07AC-42AE-B982-23C20E55C63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1134428" y="85423"/>
            <a:ext cx="1001300" cy="563231"/>
          </a:xfrm>
          <a:prstGeom prst="rect">
            <a:avLst/>
          </a:prstGeom>
        </p:spPr>
      </p:pic>
    </p:spTree>
    <p:extLst>
      <p:ext uri="{BB962C8B-B14F-4D97-AF65-F5344CB8AC3E}">
        <p14:creationId xmlns:p14="http://schemas.microsoft.com/office/powerpoint/2010/main" val="426233969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6" descr="La technologie transforme le mode de fonctionnement des industries en aidant les entreprises à utiliser les logiciels et les données pour mieux comprendre leurs clients et leurs processus commerciaux.">
            <a:extLst>
              <a:ext uri="{FF2B5EF4-FFF2-40B4-BE49-F238E27FC236}">
                <a16:creationId xmlns:a16="http://schemas.microsoft.com/office/drawing/2014/main" id="{FF9BA686-0F93-4EC8-88AA-02D5FBF49AC3}"/>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20246"/>
          <a:stretch/>
        </p:blipFill>
        <p:spPr bwMode="auto">
          <a:xfrm>
            <a:off x="-1524" y="941972"/>
            <a:ext cx="7049755" cy="4974056"/>
          </a:xfrm>
          <a:prstGeom prst="rect">
            <a:avLst/>
          </a:prstGeom>
          <a:noFill/>
          <a:extLst>
            <a:ext uri="{909E8E84-426E-40DD-AFC4-6F175D3DCCD1}">
              <a14:hiddenFill xmlns:a14="http://schemas.microsoft.com/office/drawing/2010/main">
                <a:solidFill>
                  <a:srgbClr val="FFFFFF"/>
                </a:solidFill>
              </a14:hiddenFill>
            </a:ext>
          </a:extLst>
        </p:spPr>
      </p:pic>
      <p:sp>
        <p:nvSpPr>
          <p:cNvPr id="3" name="Forme libre : forme 2">
            <a:extLst>
              <a:ext uri="{FF2B5EF4-FFF2-40B4-BE49-F238E27FC236}">
                <a16:creationId xmlns:a16="http://schemas.microsoft.com/office/drawing/2014/main" id="{2AC7AF35-9325-4E00-AE4A-76439199DE0D}"/>
              </a:ext>
            </a:extLst>
          </p:cNvPr>
          <p:cNvSpPr/>
          <p:nvPr/>
        </p:nvSpPr>
        <p:spPr>
          <a:xfrm>
            <a:off x="-1524" y="22840"/>
            <a:ext cx="12192000" cy="6858000"/>
          </a:xfrm>
          <a:custGeom>
            <a:avLst/>
            <a:gdLst>
              <a:gd name="connsiteX0" fmla="*/ 588474 w 12192000"/>
              <a:gd name="connsiteY0" fmla="*/ 4350189 h 6858000"/>
              <a:gd name="connsiteX1" fmla="*/ 588474 w 12192000"/>
              <a:gd name="connsiteY1" fmla="*/ 6251418 h 6858000"/>
              <a:gd name="connsiteX2" fmla="*/ 1982708 w 12192000"/>
              <a:gd name="connsiteY2" fmla="*/ 6251418 h 6858000"/>
              <a:gd name="connsiteX3" fmla="*/ 1982708 w 12192000"/>
              <a:gd name="connsiteY3" fmla="*/ 4350189 h 6858000"/>
              <a:gd name="connsiteX4" fmla="*/ 2135108 w 12192000"/>
              <a:gd name="connsiteY4" fmla="*/ 2602871 h 6858000"/>
              <a:gd name="connsiteX5" fmla="*/ 2135108 w 12192000"/>
              <a:gd name="connsiteY5" fmla="*/ 6251418 h 6858000"/>
              <a:gd name="connsiteX6" fmla="*/ 3529342 w 12192000"/>
              <a:gd name="connsiteY6" fmla="*/ 6251418 h 6858000"/>
              <a:gd name="connsiteX7" fmla="*/ 3529342 w 12192000"/>
              <a:gd name="connsiteY7" fmla="*/ 2602871 h 6858000"/>
              <a:gd name="connsiteX8" fmla="*/ 588474 w 12192000"/>
              <a:gd name="connsiteY8" fmla="*/ 606582 h 6858000"/>
              <a:gd name="connsiteX9" fmla="*/ 588474 w 12192000"/>
              <a:gd name="connsiteY9" fmla="*/ 4255129 h 6858000"/>
              <a:gd name="connsiteX10" fmla="*/ 1982708 w 12192000"/>
              <a:gd name="connsiteY10" fmla="*/ 4255129 h 6858000"/>
              <a:gd name="connsiteX11" fmla="*/ 1982708 w 12192000"/>
              <a:gd name="connsiteY11" fmla="*/ 606582 h 6858000"/>
              <a:gd name="connsiteX12" fmla="*/ 2135108 w 12192000"/>
              <a:gd name="connsiteY12" fmla="*/ 606581 h 6858000"/>
              <a:gd name="connsiteX13" fmla="*/ 2135108 w 12192000"/>
              <a:gd name="connsiteY13" fmla="*/ 2507810 h 6858000"/>
              <a:gd name="connsiteX14" fmla="*/ 3529342 w 12192000"/>
              <a:gd name="connsiteY14" fmla="*/ 2507810 h 6858000"/>
              <a:gd name="connsiteX15" fmla="*/ 3529342 w 12192000"/>
              <a:gd name="connsiteY15" fmla="*/ 606581 h 6858000"/>
              <a:gd name="connsiteX16" fmla="*/ 0 w 12192000"/>
              <a:gd name="connsiteY16" fmla="*/ 0 h 6858000"/>
              <a:gd name="connsiteX17" fmla="*/ 12192000 w 12192000"/>
              <a:gd name="connsiteY17" fmla="*/ 0 h 6858000"/>
              <a:gd name="connsiteX18" fmla="*/ 12192000 w 12192000"/>
              <a:gd name="connsiteY18" fmla="*/ 6858000 h 6858000"/>
              <a:gd name="connsiteX19" fmla="*/ 0 w 12192000"/>
              <a:gd name="connsiteY1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6858000">
                <a:moveTo>
                  <a:pt x="588474" y="4350189"/>
                </a:moveTo>
                <a:lnTo>
                  <a:pt x="588474" y="6251418"/>
                </a:lnTo>
                <a:lnTo>
                  <a:pt x="1982708" y="6251418"/>
                </a:lnTo>
                <a:lnTo>
                  <a:pt x="1982708" y="4350189"/>
                </a:lnTo>
                <a:close/>
                <a:moveTo>
                  <a:pt x="2135108" y="2602871"/>
                </a:moveTo>
                <a:lnTo>
                  <a:pt x="2135108" y="6251418"/>
                </a:lnTo>
                <a:lnTo>
                  <a:pt x="3529342" y="6251418"/>
                </a:lnTo>
                <a:lnTo>
                  <a:pt x="3529342" y="2602871"/>
                </a:lnTo>
                <a:close/>
                <a:moveTo>
                  <a:pt x="588474" y="606582"/>
                </a:moveTo>
                <a:lnTo>
                  <a:pt x="588474" y="4255129"/>
                </a:lnTo>
                <a:lnTo>
                  <a:pt x="1982708" y="4255129"/>
                </a:lnTo>
                <a:lnTo>
                  <a:pt x="1982708" y="606582"/>
                </a:lnTo>
                <a:close/>
                <a:moveTo>
                  <a:pt x="2135108" y="606581"/>
                </a:moveTo>
                <a:lnTo>
                  <a:pt x="2135108" y="2507810"/>
                </a:lnTo>
                <a:lnTo>
                  <a:pt x="3529342" y="2507810"/>
                </a:lnTo>
                <a:lnTo>
                  <a:pt x="3529342" y="606581"/>
                </a:lnTo>
                <a:close/>
                <a:moveTo>
                  <a:pt x="0" y="0"/>
                </a:moveTo>
                <a:lnTo>
                  <a:pt x="12192000" y="0"/>
                </a:lnTo>
                <a:lnTo>
                  <a:pt x="12192000"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Rectangle 4">
            <a:extLst>
              <a:ext uri="{FF2B5EF4-FFF2-40B4-BE49-F238E27FC236}">
                <a16:creationId xmlns:a16="http://schemas.microsoft.com/office/drawing/2014/main" id="{0B9366BD-2030-437A-8EFD-6246B8D67701}"/>
              </a:ext>
            </a:extLst>
          </p:cNvPr>
          <p:cNvSpPr/>
          <p:nvPr/>
        </p:nvSpPr>
        <p:spPr>
          <a:xfrm>
            <a:off x="3583514" y="1168276"/>
            <a:ext cx="8452342" cy="1147430"/>
          </a:xfrm>
          <a:prstGeom prst="rect">
            <a:avLst/>
          </a:prstGeom>
        </p:spPr>
        <p:txBody>
          <a:bodyPr wrap="square">
            <a:spAutoFit/>
          </a:bodyPr>
          <a:lstStyle/>
          <a:p>
            <a:pPr marL="0" marR="0" lvl="0" indent="0" algn="l" defTabSz="914400" rtl="0" eaLnBrk="1" fontAlgn="auto" latinLnBrk="0" hangingPunct="1">
              <a:lnSpc>
                <a:spcPts val="2500"/>
              </a:lnSpc>
              <a:spcBef>
                <a:spcPts val="0"/>
              </a:spcBef>
              <a:spcAft>
                <a:spcPts val="0"/>
              </a:spcAft>
              <a:buClrTx/>
              <a:buSzTx/>
              <a:buFontTx/>
              <a:buNone/>
              <a:tabLst/>
              <a:defRPr/>
            </a:pPr>
            <a:r>
              <a:rPr kumimoji="0" lang="fr-FR" sz="6000" b="1" i="0" u="none" strike="noStrike" kern="1200" cap="none" spc="0" normalizeH="0" baseline="0" noProof="0" dirty="0">
                <a:ln w="28575">
                  <a:solidFill>
                    <a:prstClr val="white"/>
                  </a:solidFill>
                </a:ln>
                <a:solidFill>
                  <a:srgbClr val="0C0143"/>
                </a:solidFill>
                <a:effectLst/>
                <a:uLnTx/>
                <a:uFillTx/>
                <a:latin typeface="Franklin Gothic Heavy" panose="020B0903020102020204" pitchFamily="34" charset="0"/>
                <a:ea typeface="+mn-ea"/>
                <a:cs typeface="+mn-cs"/>
              </a:rPr>
              <a:t>DES THÉMATIQUES</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fr-FR" sz="3200" b="1" i="0" u="none" strike="noStrike" kern="1200" cap="none" spc="0" normalizeH="0" baseline="0" noProof="0" dirty="0">
                <a:ln>
                  <a:noFill/>
                </a:ln>
                <a:solidFill>
                  <a:srgbClr val="0C0143"/>
                </a:solidFill>
                <a:effectLst/>
                <a:uLnTx/>
                <a:uFillTx/>
                <a:latin typeface="Franklin Gothic Book" panose="020B0503020102020204" pitchFamily="34" charset="0"/>
                <a:ea typeface="+mn-ea"/>
                <a:cs typeface="+mn-cs"/>
              </a:rPr>
              <a:t>AU CŒUR DE L’ACTUALITÉ ÉCONOMIQUE</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fr-FR" sz="3200" b="1" i="0" u="none" strike="noStrike" kern="1200" cap="none" spc="0" normalizeH="0" baseline="0" noProof="0" dirty="0">
                <a:ln>
                  <a:noFill/>
                </a:ln>
                <a:solidFill>
                  <a:srgbClr val="0C0143"/>
                </a:solidFill>
                <a:effectLst/>
                <a:uLnTx/>
                <a:uFillTx/>
                <a:latin typeface="Franklin Gothic Book" panose="020B0503020102020204" pitchFamily="34" charset="0"/>
                <a:ea typeface="+mn-ea"/>
                <a:cs typeface="+mn-cs"/>
              </a:rPr>
              <a:t>D’AUJOURD’HUI ET DE DEMAIN !</a:t>
            </a:r>
          </a:p>
        </p:txBody>
      </p:sp>
      <p:grpSp>
        <p:nvGrpSpPr>
          <p:cNvPr id="6" name="Groupe 5">
            <a:extLst>
              <a:ext uri="{FF2B5EF4-FFF2-40B4-BE49-F238E27FC236}">
                <a16:creationId xmlns:a16="http://schemas.microsoft.com/office/drawing/2014/main" id="{99504387-2E50-4777-972D-80907E49AD6F}"/>
              </a:ext>
            </a:extLst>
          </p:cNvPr>
          <p:cNvGrpSpPr/>
          <p:nvPr/>
        </p:nvGrpSpPr>
        <p:grpSpPr>
          <a:xfrm>
            <a:off x="5249866" y="2459736"/>
            <a:ext cx="2362200" cy="2362200"/>
            <a:chOff x="4931865" y="2247900"/>
            <a:chExt cx="2362200" cy="2362200"/>
          </a:xfrm>
        </p:grpSpPr>
        <p:sp>
          <p:nvSpPr>
            <p:cNvPr id="7" name="Hexagone 6">
              <a:extLst>
                <a:ext uri="{FF2B5EF4-FFF2-40B4-BE49-F238E27FC236}">
                  <a16:creationId xmlns:a16="http://schemas.microsoft.com/office/drawing/2014/main" id="{867BFE1C-5800-4F75-81CC-E6D9C46A6AE1}"/>
                </a:ext>
              </a:extLst>
            </p:cNvPr>
            <p:cNvSpPr/>
            <p:nvPr/>
          </p:nvSpPr>
          <p:spPr>
            <a:xfrm rot="5400000">
              <a:off x="4931865" y="2247900"/>
              <a:ext cx="2362200" cy="2362200"/>
            </a:xfrm>
            <a:prstGeom prst="hexagon">
              <a:avLst/>
            </a:prstGeom>
            <a:solidFill>
              <a:srgbClr val="011258"/>
            </a:solidFill>
            <a:ln>
              <a:solidFill>
                <a:srgbClr val="00005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 name="ZoneTexte 7">
              <a:extLst>
                <a:ext uri="{FF2B5EF4-FFF2-40B4-BE49-F238E27FC236}">
                  <a16:creationId xmlns:a16="http://schemas.microsoft.com/office/drawing/2014/main" id="{B67C3471-F167-4866-9686-832139AC34E4}"/>
                </a:ext>
              </a:extLst>
            </p:cNvPr>
            <p:cNvSpPr txBox="1"/>
            <p:nvPr/>
          </p:nvSpPr>
          <p:spPr>
            <a:xfrm>
              <a:off x="4931865" y="3270817"/>
              <a:ext cx="2345235" cy="623761"/>
            </a:xfrm>
            <a:prstGeom prst="rect">
              <a:avLst/>
            </a:prstGeom>
            <a:noFill/>
          </p:spPr>
          <p:txBody>
            <a:bodyPr wrap="square" rtlCol="0">
              <a:sp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0" lang="fr-FR" sz="2800" b="1" i="0" u="none" strike="noStrike" kern="1200" cap="none" spc="0" normalizeH="0" baseline="0" noProof="0" dirty="0">
                  <a:ln>
                    <a:noFill/>
                  </a:ln>
                  <a:solidFill>
                    <a:prstClr val="white"/>
                  </a:solidFill>
                  <a:effectLst/>
                  <a:uLnTx/>
                  <a:uFillTx/>
                  <a:latin typeface="Franklin Gothic Heavy" panose="020B0903020102020204" pitchFamily="34" charset="0"/>
                  <a:ea typeface="+mn-ea"/>
                  <a:cs typeface="+mn-cs"/>
                </a:rPr>
                <a:t>FINANCE</a:t>
              </a:r>
            </a:p>
            <a:p>
              <a:pPr marL="0" marR="0" lvl="0" indent="0" algn="ctr" defTabSz="914400" rtl="0" eaLnBrk="1" fontAlgn="auto" latinLnBrk="0" hangingPunct="1">
                <a:lnSpc>
                  <a:spcPts val="2000"/>
                </a:lnSpc>
                <a:spcBef>
                  <a:spcPts val="0"/>
                </a:spcBef>
                <a:spcAft>
                  <a:spcPts val="0"/>
                </a:spcAft>
                <a:buClrTx/>
                <a:buSzTx/>
                <a:buFontTx/>
                <a:buNone/>
                <a:tabLst/>
                <a:defRPr/>
              </a:pPr>
              <a:r>
                <a:rPr kumimoji="0" lang="fr-FR" sz="2800" b="1" i="0" u="none" strike="noStrike" kern="1200" cap="none" spc="-150" normalizeH="0" baseline="0" noProof="0" dirty="0">
                  <a:ln>
                    <a:noFill/>
                  </a:ln>
                  <a:solidFill>
                    <a:prstClr val="white"/>
                  </a:solidFill>
                  <a:effectLst/>
                  <a:uLnTx/>
                  <a:uFillTx/>
                  <a:latin typeface="Franklin Gothic Heavy" panose="020B0903020102020204" pitchFamily="34" charset="0"/>
                  <a:ea typeface="+mn-ea"/>
                  <a:cs typeface="+mn-cs"/>
                </a:rPr>
                <a:t>PATRIMOINE</a:t>
              </a:r>
            </a:p>
          </p:txBody>
        </p:sp>
        <p:pic>
          <p:nvPicPr>
            <p:cNvPr id="9" name="Graphique 8" descr="Banque avec un remplissage uni">
              <a:extLst>
                <a:ext uri="{FF2B5EF4-FFF2-40B4-BE49-F238E27FC236}">
                  <a16:creationId xmlns:a16="http://schemas.microsoft.com/office/drawing/2014/main" id="{AB242CCC-2D28-4565-9A45-A2F5111408CA}"/>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783726" y="2581954"/>
              <a:ext cx="624548" cy="624548"/>
            </a:xfrm>
            <a:prstGeom prst="rect">
              <a:avLst/>
            </a:prstGeom>
          </p:spPr>
        </p:pic>
      </p:grpSp>
      <p:grpSp>
        <p:nvGrpSpPr>
          <p:cNvPr id="10" name="Groupe 9">
            <a:extLst>
              <a:ext uri="{FF2B5EF4-FFF2-40B4-BE49-F238E27FC236}">
                <a16:creationId xmlns:a16="http://schemas.microsoft.com/office/drawing/2014/main" id="{B058ABF4-5B35-4AF7-9E13-0262A7339C88}"/>
              </a:ext>
            </a:extLst>
          </p:cNvPr>
          <p:cNvGrpSpPr/>
          <p:nvPr/>
        </p:nvGrpSpPr>
        <p:grpSpPr>
          <a:xfrm>
            <a:off x="4194827" y="4351769"/>
            <a:ext cx="2125928" cy="2362200"/>
            <a:chOff x="2316690" y="2280557"/>
            <a:chExt cx="2125928" cy="2362200"/>
          </a:xfrm>
        </p:grpSpPr>
        <p:sp>
          <p:nvSpPr>
            <p:cNvPr id="11" name="Hexagone 10">
              <a:extLst>
                <a:ext uri="{FF2B5EF4-FFF2-40B4-BE49-F238E27FC236}">
                  <a16:creationId xmlns:a16="http://schemas.microsoft.com/office/drawing/2014/main" id="{137E2E2E-7126-463F-9F69-F7C9290C867E}"/>
                </a:ext>
              </a:extLst>
            </p:cNvPr>
            <p:cNvSpPr/>
            <p:nvPr/>
          </p:nvSpPr>
          <p:spPr>
            <a:xfrm rot="5400000">
              <a:off x="2190629" y="2406618"/>
              <a:ext cx="2362200" cy="2110077"/>
            </a:xfrm>
            <a:prstGeom prst="hexagon">
              <a:avLst/>
            </a:prstGeom>
            <a:solidFill>
              <a:srgbClr val="EB910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 name="ZoneTexte 11">
              <a:extLst>
                <a:ext uri="{FF2B5EF4-FFF2-40B4-BE49-F238E27FC236}">
                  <a16:creationId xmlns:a16="http://schemas.microsoft.com/office/drawing/2014/main" id="{287D00B6-9036-464B-847C-C0976B5DA756}"/>
                </a:ext>
              </a:extLst>
            </p:cNvPr>
            <p:cNvSpPr txBox="1"/>
            <p:nvPr/>
          </p:nvSpPr>
          <p:spPr>
            <a:xfrm>
              <a:off x="2332540" y="3389847"/>
              <a:ext cx="2110078"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dirty="0">
                  <a:ln>
                    <a:noFill/>
                  </a:ln>
                  <a:solidFill>
                    <a:prstClr val="white"/>
                  </a:solidFill>
                  <a:effectLst/>
                  <a:uLnTx/>
                  <a:uFillTx/>
                  <a:latin typeface="Franklin Gothic Heavy" panose="020B0903020102020204" pitchFamily="34" charset="0"/>
                  <a:ea typeface="+mn-ea"/>
                  <a:cs typeface="+mn-cs"/>
                </a:rPr>
                <a:t>ECONOMIE </a:t>
              </a:r>
            </a:p>
          </p:txBody>
        </p:sp>
        <p:pic>
          <p:nvPicPr>
            <p:cNvPr id="13" name="Graphique 12" descr="Offre et demande avec un remplissage uni">
              <a:extLst>
                <a:ext uri="{FF2B5EF4-FFF2-40B4-BE49-F238E27FC236}">
                  <a16:creationId xmlns:a16="http://schemas.microsoft.com/office/drawing/2014/main" id="{B9CFC6BE-7CD5-4A4A-9F09-5C743718ABD2}"/>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036514" y="2660956"/>
              <a:ext cx="687003" cy="687003"/>
            </a:xfrm>
            <a:prstGeom prst="rect">
              <a:avLst/>
            </a:prstGeom>
          </p:spPr>
        </p:pic>
      </p:grpSp>
      <p:grpSp>
        <p:nvGrpSpPr>
          <p:cNvPr id="14" name="Groupe 13">
            <a:extLst>
              <a:ext uri="{FF2B5EF4-FFF2-40B4-BE49-F238E27FC236}">
                <a16:creationId xmlns:a16="http://schemas.microsoft.com/office/drawing/2014/main" id="{9BE16FC4-204F-407D-A18A-649B448A3B6D}"/>
              </a:ext>
            </a:extLst>
          </p:cNvPr>
          <p:cNvGrpSpPr/>
          <p:nvPr/>
        </p:nvGrpSpPr>
        <p:grpSpPr>
          <a:xfrm>
            <a:off x="7756357" y="2792745"/>
            <a:ext cx="1828800" cy="2039234"/>
            <a:chOff x="2482581" y="4087345"/>
            <a:chExt cx="1828800" cy="2039234"/>
          </a:xfrm>
        </p:grpSpPr>
        <p:sp>
          <p:nvSpPr>
            <p:cNvPr id="15" name="Hexagone 14">
              <a:extLst>
                <a:ext uri="{FF2B5EF4-FFF2-40B4-BE49-F238E27FC236}">
                  <a16:creationId xmlns:a16="http://schemas.microsoft.com/office/drawing/2014/main" id="{F9FD53A4-00C7-428D-BD53-A9D2F9B151AB}"/>
                </a:ext>
              </a:extLst>
            </p:cNvPr>
            <p:cNvSpPr/>
            <p:nvPr/>
          </p:nvSpPr>
          <p:spPr>
            <a:xfrm rot="5400000">
              <a:off x="2377364" y="4192562"/>
              <a:ext cx="2039234" cy="1828800"/>
            </a:xfrm>
            <a:prstGeom prst="hexagon">
              <a:avLst/>
            </a:prstGeom>
            <a:solidFill>
              <a:srgbClr val="EB910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ZoneTexte 15">
              <a:extLst>
                <a:ext uri="{FF2B5EF4-FFF2-40B4-BE49-F238E27FC236}">
                  <a16:creationId xmlns:a16="http://schemas.microsoft.com/office/drawing/2014/main" id="{5F0DEC49-5FED-43AC-A9DC-90960FD794F9}"/>
                </a:ext>
              </a:extLst>
            </p:cNvPr>
            <p:cNvSpPr txBox="1"/>
            <p:nvPr/>
          </p:nvSpPr>
          <p:spPr>
            <a:xfrm>
              <a:off x="2505998" y="5090419"/>
              <a:ext cx="1781964"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dirty="0">
                  <a:ln>
                    <a:noFill/>
                  </a:ln>
                  <a:solidFill>
                    <a:prstClr val="white"/>
                  </a:solidFill>
                  <a:effectLst/>
                  <a:uLnTx/>
                  <a:uFillTx/>
                  <a:latin typeface="Franklin Gothic Heavy" panose="020B0903020102020204" pitchFamily="34" charset="0"/>
                  <a:ea typeface="+mn-ea"/>
                  <a:cs typeface="+mn-cs"/>
                </a:rPr>
                <a:t>TECH</a:t>
              </a:r>
            </a:p>
          </p:txBody>
        </p:sp>
        <p:pic>
          <p:nvPicPr>
            <p:cNvPr id="17" name="Graphique 16" descr="Quadrirotor avec un remplissage uni">
              <a:extLst>
                <a:ext uri="{FF2B5EF4-FFF2-40B4-BE49-F238E27FC236}">
                  <a16:creationId xmlns:a16="http://schemas.microsoft.com/office/drawing/2014/main" id="{B593C4C9-87E7-4D13-A1AC-B0998853BF1A}"/>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3053478" y="4458099"/>
              <a:ext cx="687003" cy="687003"/>
            </a:xfrm>
            <a:prstGeom prst="rect">
              <a:avLst/>
            </a:prstGeom>
          </p:spPr>
        </p:pic>
      </p:grpSp>
      <p:grpSp>
        <p:nvGrpSpPr>
          <p:cNvPr id="18" name="Groupe 17">
            <a:extLst>
              <a:ext uri="{FF2B5EF4-FFF2-40B4-BE49-F238E27FC236}">
                <a16:creationId xmlns:a16="http://schemas.microsoft.com/office/drawing/2014/main" id="{A06D04C6-E7E5-4BC9-AE83-B3B8FD9CDDA0}"/>
              </a:ext>
            </a:extLst>
          </p:cNvPr>
          <p:cNvGrpSpPr/>
          <p:nvPr/>
        </p:nvGrpSpPr>
        <p:grpSpPr>
          <a:xfrm>
            <a:off x="6570945" y="4569781"/>
            <a:ext cx="1828800" cy="1853848"/>
            <a:chOff x="7897585" y="2450547"/>
            <a:chExt cx="1828800" cy="2039233"/>
          </a:xfrm>
        </p:grpSpPr>
        <p:sp>
          <p:nvSpPr>
            <p:cNvPr id="19" name="Hexagone 18">
              <a:extLst>
                <a:ext uri="{FF2B5EF4-FFF2-40B4-BE49-F238E27FC236}">
                  <a16:creationId xmlns:a16="http://schemas.microsoft.com/office/drawing/2014/main" id="{B747575E-F778-4CA5-8D87-46C62A1C0705}"/>
                </a:ext>
              </a:extLst>
            </p:cNvPr>
            <p:cNvSpPr/>
            <p:nvPr/>
          </p:nvSpPr>
          <p:spPr>
            <a:xfrm rot="5400000">
              <a:off x="7792368" y="2555764"/>
              <a:ext cx="2039233" cy="1828800"/>
            </a:xfrm>
            <a:prstGeom prst="hexagon">
              <a:avLst/>
            </a:prstGeom>
            <a:solidFill>
              <a:srgbClr val="011258"/>
            </a:solidFill>
            <a:ln>
              <a:solidFill>
                <a:srgbClr val="00005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 name="ZoneTexte 19">
              <a:extLst>
                <a:ext uri="{FF2B5EF4-FFF2-40B4-BE49-F238E27FC236}">
                  <a16:creationId xmlns:a16="http://schemas.microsoft.com/office/drawing/2014/main" id="{6316BF56-300D-44F4-A117-61024DC95036}"/>
                </a:ext>
              </a:extLst>
            </p:cNvPr>
            <p:cNvSpPr txBox="1"/>
            <p:nvPr/>
          </p:nvSpPr>
          <p:spPr>
            <a:xfrm>
              <a:off x="8142578" y="3412058"/>
              <a:ext cx="1338815" cy="4756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dirty="0">
                  <a:ln>
                    <a:noFill/>
                  </a:ln>
                  <a:solidFill>
                    <a:prstClr val="white"/>
                  </a:solidFill>
                  <a:effectLst/>
                  <a:uLnTx/>
                  <a:uFillTx/>
                  <a:latin typeface="Franklin Gothic Heavy" panose="020B0903020102020204" pitchFamily="34" charset="0"/>
                  <a:ea typeface="+mn-ea"/>
                  <a:cs typeface="+mn-cs"/>
                </a:rPr>
                <a:t>RH</a:t>
              </a:r>
            </a:p>
          </p:txBody>
        </p:sp>
        <p:pic>
          <p:nvPicPr>
            <p:cNvPr id="21" name="Graphique 20" descr="Profil femelle avec un remplissage uni">
              <a:extLst>
                <a:ext uri="{FF2B5EF4-FFF2-40B4-BE49-F238E27FC236}">
                  <a16:creationId xmlns:a16="http://schemas.microsoft.com/office/drawing/2014/main" id="{27F45C7A-76B9-4E9F-95E3-53334AD88233}"/>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8468484" y="2760032"/>
              <a:ext cx="687003" cy="687003"/>
            </a:xfrm>
            <a:prstGeom prst="rect">
              <a:avLst/>
            </a:prstGeom>
          </p:spPr>
        </p:pic>
      </p:grpSp>
      <p:grpSp>
        <p:nvGrpSpPr>
          <p:cNvPr id="22" name="Groupe 21">
            <a:extLst>
              <a:ext uri="{FF2B5EF4-FFF2-40B4-BE49-F238E27FC236}">
                <a16:creationId xmlns:a16="http://schemas.microsoft.com/office/drawing/2014/main" id="{D9129BD3-A94E-439E-89B7-1C6F08491185}"/>
              </a:ext>
            </a:extLst>
          </p:cNvPr>
          <p:cNvGrpSpPr/>
          <p:nvPr/>
        </p:nvGrpSpPr>
        <p:grpSpPr>
          <a:xfrm>
            <a:off x="7993513" y="4797073"/>
            <a:ext cx="3156857" cy="1774756"/>
            <a:chOff x="7250521" y="4178419"/>
            <a:chExt cx="3156857" cy="1774756"/>
          </a:xfrm>
        </p:grpSpPr>
        <p:sp>
          <p:nvSpPr>
            <p:cNvPr id="23" name="Hexagone 22">
              <a:extLst>
                <a:ext uri="{FF2B5EF4-FFF2-40B4-BE49-F238E27FC236}">
                  <a16:creationId xmlns:a16="http://schemas.microsoft.com/office/drawing/2014/main" id="{6F030C3F-56AB-4067-A56F-35624CA4D8BB}"/>
                </a:ext>
              </a:extLst>
            </p:cNvPr>
            <p:cNvSpPr/>
            <p:nvPr/>
          </p:nvSpPr>
          <p:spPr>
            <a:xfrm rot="5400000">
              <a:off x="7941573" y="4234524"/>
              <a:ext cx="1774756" cy="1662545"/>
            </a:xfrm>
            <a:prstGeom prst="hexagon">
              <a:avLst/>
            </a:prstGeom>
            <a:solidFill>
              <a:srgbClr val="EB910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 name="ZoneTexte 23">
              <a:extLst>
                <a:ext uri="{FF2B5EF4-FFF2-40B4-BE49-F238E27FC236}">
                  <a16:creationId xmlns:a16="http://schemas.microsoft.com/office/drawing/2014/main" id="{D4C85D09-5FC9-4734-BB09-94FBB92E3265}"/>
                </a:ext>
              </a:extLst>
            </p:cNvPr>
            <p:cNvSpPr txBox="1"/>
            <p:nvPr/>
          </p:nvSpPr>
          <p:spPr>
            <a:xfrm>
              <a:off x="7250521" y="5120610"/>
              <a:ext cx="3156857"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dirty="0">
                  <a:ln>
                    <a:noFill/>
                  </a:ln>
                  <a:solidFill>
                    <a:prstClr val="white"/>
                  </a:solidFill>
                  <a:effectLst/>
                  <a:uLnTx/>
                  <a:uFillTx/>
                  <a:latin typeface="Franklin Gothic Heavy" panose="020B0903020102020204" pitchFamily="34" charset="0"/>
                  <a:ea typeface="+mn-ea"/>
                  <a:cs typeface="+mn-cs"/>
                </a:rPr>
                <a:t>CRYPTO</a:t>
              </a:r>
            </a:p>
          </p:txBody>
        </p:sp>
        <p:pic>
          <p:nvPicPr>
            <p:cNvPr id="25" name="Graphique 24" descr="Blockchain avec un remplissage uni">
              <a:extLst>
                <a:ext uri="{FF2B5EF4-FFF2-40B4-BE49-F238E27FC236}">
                  <a16:creationId xmlns:a16="http://schemas.microsoft.com/office/drawing/2014/main" id="{F9FF16B3-B8A6-4975-AD50-69B8FBDC5AB9}"/>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8485449" y="4410632"/>
              <a:ext cx="687003" cy="687003"/>
            </a:xfrm>
            <a:prstGeom prst="rect">
              <a:avLst/>
            </a:prstGeom>
          </p:spPr>
        </p:pic>
      </p:grpSp>
      <p:grpSp>
        <p:nvGrpSpPr>
          <p:cNvPr id="26" name="Groupe 25">
            <a:extLst>
              <a:ext uri="{FF2B5EF4-FFF2-40B4-BE49-F238E27FC236}">
                <a16:creationId xmlns:a16="http://schemas.microsoft.com/office/drawing/2014/main" id="{33A716A3-D9B8-485A-91B1-D3DB3DB45EF1}"/>
              </a:ext>
            </a:extLst>
          </p:cNvPr>
          <p:cNvGrpSpPr/>
          <p:nvPr/>
        </p:nvGrpSpPr>
        <p:grpSpPr>
          <a:xfrm>
            <a:off x="9742319" y="3141357"/>
            <a:ext cx="1828800" cy="1952232"/>
            <a:chOff x="5198566" y="4089680"/>
            <a:chExt cx="1828800" cy="1952232"/>
          </a:xfrm>
        </p:grpSpPr>
        <p:sp>
          <p:nvSpPr>
            <p:cNvPr id="27" name="Hexagone 26">
              <a:extLst>
                <a:ext uri="{FF2B5EF4-FFF2-40B4-BE49-F238E27FC236}">
                  <a16:creationId xmlns:a16="http://schemas.microsoft.com/office/drawing/2014/main" id="{FC213CDF-7578-42C4-9EE5-27FF5109A678}"/>
                </a:ext>
              </a:extLst>
            </p:cNvPr>
            <p:cNvSpPr/>
            <p:nvPr/>
          </p:nvSpPr>
          <p:spPr>
            <a:xfrm rot="5400000">
              <a:off x="5136850" y="4151396"/>
              <a:ext cx="1952232" cy="1828800"/>
            </a:xfrm>
            <a:prstGeom prst="hexagon">
              <a:avLst/>
            </a:prstGeom>
            <a:solidFill>
              <a:srgbClr val="011258"/>
            </a:solidFill>
            <a:ln>
              <a:solidFill>
                <a:srgbClr val="00005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ZoneTexte 27">
              <a:extLst>
                <a:ext uri="{FF2B5EF4-FFF2-40B4-BE49-F238E27FC236}">
                  <a16:creationId xmlns:a16="http://schemas.microsoft.com/office/drawing/2014/main" id="{70CB89BB-532A-442D-83A1-2BB4B5C2C4CD}"/>
                </a:ext>
              </a:extLst>
            </p:cNvPr>
            <p:cNvSpPr txBox="1"/>
            <p:nvPr/>
          </p:nvSpPr>
          <p:spPr>
            <a:xfrm>
              <a:off x="5571464" y="5099617"/>
              <a:ext cx="1077685" cy="523220"/>
            </a:xfrm>
            <a:prstGeom prst="rect">
              <a:avLst/>
            </a:prstGeom>
            <a:noFill/>
          </p:spPr>
          <p:txBody>
            <a:bodyPr wrap="square" rtlCol="0">
              <a:spAutoFit/>
            </a:bodyPr>
            <a:lstStyle>
              <a:defPPr>
                <a:defRPr lang="fr-FR"/>
              </a:defPPr>
              <a:lvl1pPr algn="ctr">
                <a:defRPr sz="3600" b="1">
                  <a:solidFill>
                    <a:srgbClr val="002060"/>
                  </a:solidFill>
                  <a:latin typeface="Franklin Gothic Heavy" panose="020B0903020102020204" pitchFamily="34"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dirty="0">
                  <a:ln>
                    <a:noFill/>
                  </a:ln>
                  <a:solidFill>
                    <a:prstClr val="white"/>
                  </a:solidFill>
                  <a:effectLst/>
                  <a:uLnTx/>
                  <a:uFillTx/>
                  <a:latin typeface="Franklin Gothic Heavy" panose="020B0903020102020204" pitchFamily="34" charset="0"/>
                  <a:ea typeface="+mn-ea"/>
                  <a:cs typeface="+mn-cs"/>
                </a:rPr>
                <a:t>RSE</a:t>
              </a:r>
            </a:p>
          </p:txBody>
        </p:sp>
        <p:pic>
          <p:nvPicPr>
            <p:cNvPr id="29" name="Graphique 28" descr="Plante avec un remplissage uni">
              <a:extLst>
                <a:ext uri="{FF2B5EF4-FFF2-40B4-BE49-F238E27FC236}">
                  <a16:creationId xmlns:a16="http://schemas.microsoft.com/office/drawing/2014/main" id="{373C866A-57C9-416C-850B-A4F7603DF570}"/>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5766806" y="4448122"/>
              <a:ext cx="687003" cy="687003"/>
            </a:xfrm>
            <a:prstGeom prst="rect">
              <a:avLst/>
            </a:prstGeom>
          </p:spPr>
        </p:pic>
      </p:grpSp>
      <p:pic>
        <p:nvPicPr>
          <p:cNvPr id="30" name="Image 29">
            <a:extLst>
              <a:ext uri="{FF2B5EF4-FFF2-40B4-BE49-F238E27FC236}">
                <a16:creationId xmlns:a16="http://schemas.microsoft.com/office/drawing/2014/main" id="{20F70D4F-0A52-4181-9F62-ED50B17E3E46}"/>
              </a:ext>
            </a:extLst>
          </p:cNvPr>
          <p:cNvPicPr>
            <a:picLocks noChangeAspect="1"/>
          </p:cNvPicPr>
          <p:nvPr/>
        </p:nvPicPr>
        <p:blipFill>
          <a:blip r:embed="rId15" cstate="print">
            <a:extLst>
              <a:ext uri="{BEBA8EAE-BF5A-486C-A8C5-ECC9F3942E4B}">
                <a14:imgProps xmlns:a14="http://schemas.microsoft.com/office/drawing/2010/main">
                  <a14:imgLayer r:embed="rId16">
                    <a14:imgEffect>
                      <a14:brightnessContrast bright="-100000"/>
                    </a14:imgEffect>
                  </a14:imgLayer>
                </a14:imgProps>
              </a:ext>
              <a:ext uri="{28A0092B-C50C-407E-A947-70E740481C1C}">
                <a14:useLocalDpi xmlns:a14="http://schemas.microsoft.com/office/drawing/2010/main" val="0"/>
              </a:ext>
            </a:extLst>
          </a:blip>
          <a:stretch>
            <a:fillRect/>
          </a:stretch>
        </p:blipFill>
        <p:spPr>
          <a:xfrm>
            <a:off x="0" y="6475160"/>
            <a:ext cx="722057" cy="360000"/>
          </a:xfrm>
          <a:prstGeom prst="rect">
            <a:avLst/>
          </a:prstGeom>
        </p:spPr>
      </p:pic>
      <p:pic>
        <p:nvPicPr>
          <p:cNvPr id="31" name="Image 30" descr="Une image contenant Police, Graphique, graphisme, capture d’écran&#10;&#10;Description générée automatiquement">
            <a:extLst>
              <a:ext uri="{FF2B5EF4-FFF2-40B4-BE49-F238E27FC236}">
                <a16:creationId xmlns:a16="http://schemas.microsoft.com/office/drawing/2014/main" id="{A8E45530-44A1-490A-9338-7ECE3E16A874}"/>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11134428" y="85423"/>
            <a:ext cx="1001300" cy="563231"/>
          </a:xfrm>
          <a:prstGeom prst="rect">
            <a:avLst/>
          </a:prstGeom>
        </p:spPr>
      </p:pic>
    </p:spTree>
    <p:extLst>
      <p:ext uri="{BB962C8B-B14F-4D97-AF65-F5344CB8AC3E}">
        <p14:creationId xmlns:p14="http://schemas.microsoft.com/office/powerpoint/2010/main" val="380355598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D4BC565-D9D8-42C1-9E48-99D59BB32461}"/>
              </a:ext>
            </a:extLst>
          </p:cNvPr>
          <p:cNvSpPr/>
          <p:nvPr/>
        </p:nvSpPr>
        <p:spPr>
          <a:xfrm>
            <a:off x="3654420" y="650866"/>
            <a:ext cx="5325969" cy="1405000"/>
          </a:xfrm>
          <a:prstGeom prst="rect">
            <a:avLst/>
          </a:prstGeom>
        </p:spPr>
        <p:txBody>
          <a:bodyPr wrap="square">
            <a:spAutoFit/>
          </a:bodyPr>
          <a:lstStyle/>
          <a:p>
            <a:pPr marL="0" marR="0" lvl="0" indent="0" algn="ctr" defTabSz="914400" rtl="0" eaLnBrk="1" fontAlgn="auto" latinLnBrk="0" hangingPunct="1">
              <a:lnSpc>
                <a:spcPts val="2500"/>
              </a:lnSpc>
              <a:spcBef>
                <a:spcPts val="0"/>
              </a:spcBef>
              <a:spcAft>
                <a:spcPts val="0"/>
              </a:spcAft>
              <a:buClrTx/>
              <a:buSzTx/>
              <a:buFontTx/>
              <a:buNone/>
              <a:tabLst/>
              <a:defRPr/>
            </a:pPr>
            <a:r>
              <a:rPr kumimoji="0" lang="fr-FR" sz="5400" b="1" i="0" u="none" strike="noStrike" kern="1200" cap="none" spc="0" normalizeH="0" baseline="0" noProof="0" dirty="0">
                <a:ln w="28575">
                  <a:solidFill>
                    <a:prstClr val="white"/>
                  </a:solidFill>
                </a:ln>
                <a:solidFill>
                  <a:srgbClr val="0C0143"/>
                </a:solidFill>
                <a:effectLst/>
                <a:uLnTx/>
                <a:uFillTx/>
                <a:latin typeface="Franklin Gothic Heavy" panose="020B0903020102020204" pitchFamily="34" charset="0"/>
                <a:ea typeface="+mn-ea"/>
                <a:cs typeface="+mn-cs"/>
              </a:rPr>
              <a:t>UNE GRILLE </a:t>
            </a:r>
          </a:p>
          <a:p>
            <a:pPr marL="0" marR="0" lvl="0" indent="0" algn="ctr" defTabSz="914400" rtl="0" eaLnBrk="1" fontAlgn="auto" latinLnBrk="0" hangingPunct="1">
              <a:lnSpc>
                <a:spcPts val="2800"/>
              </a:lnSpc>
              <a:spcBef>
                <a:spcPts val="0"/>
              </a:spcBef>
              <a:spcAft>
                <a:spcPts val="0"/>
              </a:spcAft>
              <a:buClrTx/>
              <a:buSzTx/>
              <a:buFontTx/>
              <a:buNone/>
              <a:tabLst/>
              <a:defRPr/>
            </a:pPr>
            <a:r>
              <a:rPr kumimoji="0" lang="fr-FR" sz="3200" b="1" i="0" u="none" strike="noStrike" kern="1200" cap="none" spc="0" normalizeH="0" baseline="0" noProof="0" dirty="0">
                <a:ln>
                  <a:noFill/>
                </a:ln>
                <a:solidFill>
                  <a:srgbClr val="0C0143"/>
                </a:solidFill>
                <a:effectLst/>
                <a:uLnTx/>
                <a:uFillTx/>
                <a:latin typeface="Franklin Gothic Heavy" panose="020B0903020102020204" pitchFamily="34" charset="0"/>
                <a:ea typeface="+mn-ea"/>
                <a:cs typeface="+mn-cs"/>
              </a:rPr>
              <a:t>AVEC DES RENDEZ-VOUS </a:t>
            </a:r>
          </a:p>
          <a:p>
            <a:pPr marL="0" marR="0" lvl="0" indent="0" algn="ctr" defTabSz="914400" rtl="0" eaLnBrk="1" fontAlgn="auto" latinLnBrk="0" hangingPunct="1">
              <a:lnSpc>
                <a:spcPts val="2400"/>
              </a:lnSpc>
              <a:spcBef>
                <a:spcPts val="0"/>
              </a:spcBef>
              <a:spcAft>
                <a:spcPts val="0"/>
              </a:spcAft>
              <a:buClrTx/>
              <a:buSzTx/>
              <a:buFontTx/>
              <a:buNone/>
              <a:tabLst/>
              <a:defRPr/>
            </a:pPr>
            <a:r>
              <a:rPr kumimoji="0" lang="fr-FR" sz="3200" b="0" i="0" u="none" strike="noStrike" kern="1200" cap="none" spc="0" normalizeH="0" baseline="0" noProof="0" dirty="0">
                <a:ln>
                  <a:noFill/>
                </a:ln>
                <a:solidFill>
                  <a:srgbClr val="0C0143"/>
                </a:solidFill>
                <a:effectLst/>
                <a:uLnTx/>
                <a:uFillTx/>
                <a:latin typeface="Franklin Gothic Book" panose="020B0503020102020204" pitchFamily="34" charset="0"/>
                <a:ea typeface="+mn-ea"/>
                <a:cs typeface="+mn-cs"/>
              </a:rPr>
              <a:t>CLAIREMENT IDENTIFIÉS </a:t>
            </a:r>
          </a:p>
          <a:p>
            <a:pPr marL="0" marR="0" lvl="0" indent="0" algn="ctr" defTabSz="914400" rtl="0" eaLnBrk="1" fontAlgn="auto" latinLnBrk="0" hangingPunct="1">
              <a:lnSpc>
                <a:spcPts val="2400"/>
              </a:lnSpc>
              <a:spcBef>
                <a:spcPts val="0"/>
              </a:spcBef>
              <a:spcAft>
                <a:spcPts val="0"/>
              </a:spcAft>
              <a:buClrTx/>
              <a:buSzTx/>
              <a:buFontTx/>
              <a:buNone/>
              <a:tabLst/>
              <a:defRPr/>
            </a:pPr>
            <a:r>
              <a:rPr kumimoji="0" lang="fr-FR" sz="3200" b="0" i="0" u="none" strike="noStrike" kern="1200" cap="none" spc="0" normalizeH="0" baseline="0" noProof="0" dirty="0">
                <a:ln>
                  <a:noFill/>
                </a:ln>
                <a:solidFill>
                  <a:srgbClr val="0C0143"/>
                </a:solidFill>
                <a:effectLst/>
                <a:uLnTx/>
                <a:uFillTx/>
                <a:latin typeface="Franklin Gothic Book" panose="020B0503020102020204" pitchFamily="34" charset="0"/>
                <a:ea typeface="+mn-ea"/>
                <a:cs typeface="+mn-cs"/>
              </a:rPr>
              <a:t>&amp; FORTEMENT INCARNÉS</a:t>
            </a:r>
          </a:p>
        </p:txBody>
      </p:sp>
      <p:pic>
        <p:nvPicPr>
          <p:cNvPr id="4" name="Image 3">
            <a:extLst>
              <a:ext uri="{FF2B5EF4-FFF2-40B4-BE49-F238E27FC236}">
                <a16:creationId xmlns:a16="http://schemas.microsoft.com/office/drawing/2014/main" id="{0D67A4AD-F505-469C-99CA-7071C2CCB221}"/>
              </a:ext>
            </a:extLst>
          </p:cNvPr>
          <p:cNvPicPr>
            <a:picLocks noChangeAspect="1"/>
          </p:cNvPicPr>
          <p:nvPr/>
        </p:nvPicPr>
        <p:blipFill rotWithShape="1">
          <a:blip r:embed="rId2"/>
          <a:srcRect r="4671" b="13640"/>
          <a:stretch/>
        </p:blipFill>
        <p:spPr>
          <a:xfrm>
            <a:off x="350299" y="2236483"/>
            <a:ext cx="8732160" cy="2168458"/>
          </a:xfrm>
          <a:prstGeom prst="rect">
            <a:avLst/>
          </a:prstGeom>
        </p:spPr>
      </p:pic>
      <p:pic>
        <p:nvPicPr>
          <p:cNvPr id="6" name="Image 5">
            <a:extLst>
              <a:ext uri="{FF2B5EF4-FFF2-40B4-BE49-F238E27FC236}">
                <a16:creationId xmlns:a16="http://schemas.microsoft.com/office/drawing/2014/main" id="{4022E219-6724-4D7D-90E8-D5AAE2CD1EF8}"/>
              </a:ext>
            </a:extLst>
          </p:cNvPr>
          <p:cNvPicPr>
            <a:picLocks noChangeAspect="1"/>
          </p:cNvPicPr>
          <p:nvPr/>
        </p:nvPicPr>
        <p:blipFill rotWithShape="1">
          <a:blip r:embed="rId3"/>
          <a:srcRect l="10376" r="12925" b="6531"/>
          <a:stretch/>
        </p:blipFill>
        <p:spPr>
          <a:xfrm>
            <a:off x="9026888" y="2339926"/>
            <a:ext cx="2860086" cy="2065015"/>
          </a:xfrm>
          <a:prstGeom prst="rect">
            <a:avLst/>
          </a:prstGeom>
        </p:spPr>
      </p:pic>
      <p:pic>
        <p:nvPicPr>
          <p:cNvPr id="7170" name="Picture 2" descr="En route pour demain">
            <a:extLst>
              <a:ext uri="{FF2B5EF4-FFF2-40B4-BE49-F238E27FC236}">
                <a16:creationId xmlns:a16="http://schemas.microsoft.com/office/drawing/2014/main" id="{EEAD5642-B844-4CD6-A8D9-6AB4295E0E2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64429" y="4600520"/>
            <a:ext cx="1101453" cy="1652178"/>
          </a:xfrm>
          <a:prstGeom prst="rect">
            <a:avLst/>
          </a:prstGeom>
          <a:noFill/>
          <a:extLst>
            <a:ext uri="{909E8E84-426E-40DD-AFC4-6F175D3DCCD1}">
              <a14:hiddenFill xmlns:a14="http://schemas.microsoft.com/office/drawing/2010/main">
                <a:solidFill>
                  <a:srgbClr val="FFFFFF"/>
                </a:solidFill>
              </a14:hiddenFill>
            </a:ext>
          </a:extLst>
        </p:spPr>
      </p:pic>
      <p:pic>
        <p:nvPicPr>
          <p:cNvPr id="7172" name="Picture 4" descr="Tech &amp; Co Business">
            <a:extLst>
              <a:ext uri="{FF2B5EF4-FFF2-40B4-BE49-F238E27FC236}">
                <a16:creationId xmlns:a16="http://schemas.microsoft.com/office/drawing/2014/main" id="{58D623E6-33DC-47A1-B148-C93BC6B5106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775821" y="4600520"/>
            <a:ext cx="1101453" cy="1652178"/>
          </a:xfrm>
          <a:prstGeom prst="rect">
            <a:avLst/>
          </a:prstGeom>
          <a:noFill/>
          <a:extLst>
            <a:ext uri="{909E8E84-426E-40DD-AFC4-6F175D3DCCD1}">
              <a14:hiddenFill xmlns:a14="http://schemas.microsoft.com/office/drawing/2010/main">
                <a:solidFill>
                  <a:srgbClr val="FFFFFF"/>
                </a:solidFill>
              </a14:hiddenFill>
            </a:ext>
          </a:extLst>
        </p:spPr>
      </p:pic>
      <p:pic>
        <p:nvPicPr>
          <p:cNvPr id="7174" name="Picture 6" descr="Tech &amp; Co">
            <a:extLst>
              <a:ext uri="{FF2B5EF4-FFF2-40B4-BE49-F238E27FC236}">
                <a16:creationId xmlns:a16="http://schemas.microsoft.com/office/drawing/2014/main" id="{F225B573-DF5E-4F53-ABB4-9C240328453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87214" y="4600520"/>
            <a:ext cx="1101452" cy="1652178"/>
          </a:xfrm>
          <a:prstGeom prst="rect">
            <a:avLst/>
          </a:prstGeom>
          <a:noFill/>
          <a:extLst>
            <a:ext uri="{909E8E84-426E-40DD-AFC4-6F175D3DCCD1}">
              <a14:hiddenFill xmlns:a14="http://schemas.microsoft.com/office/drawing/2010/main">
                <a:solidFill>
                  <a:srgbClr val="FFFFFF"/>
                </a:solidFill>
              </a14:hiddenFill>
            </a:ext>
          </a:extLst>
        </p:spPr>
      </p:pic>
      <p:pic>
        <p:nvPicPr>
          <p:cNvPr id="7176" name="Picture 8" descr="Objectif Raison d'Être">
            <a:extLst>
              <a:ext uri="{FF2B5EF4-FFF2-40B4-BE49-F238E27FC236}">
                <a16:creationId xmlns:a16="http://schemas.microsoft.com/office/drawing/2014/main" id="{E3DFF239-5AC3-4DD0-B20D-688D76B63F06}"/>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353037" y="4600520"/>
            <a:ext cx="1101453" cy="1652179"/>
          </a:xfrm>
          <a:prstGeom prst="rect">
            <a:avLst/>
          </a:prstGeom>
          <a:noFill/>
          <a:extLst>
            <a:ext uri="{909E8E84-426E-40DD-AFC4-6F175D3DCCD1}">
              <a14:hiddenFill xmlns:a14="http://schemas.microsoft.com/office/drawing/2010/main">
                <a:solidFill>
                  <a:srgbClr val="FFFFFF"/>
                </a:solidFill>
              </a14:hiddenFill>
            </a:ext>
          </a:extLst>
        </p:spPr>
      </p:pic>
      <p:pic>
        <p:nvPicPr>
          <p:cNvPr id="7178" name="Picture 10" descr="Happy Boulot Le Mag">
            <a:extLst>
              <a:ext uri="{FF2B5EF4-FFF2-40B4-BE49-F238E27FC236}">
                <a16:creationId xmlns:a16="http://schemas.microsoft.com/office/drawing/2014/main" id="{425E2A47-CB35-4AB4-88CF-EF1D0B96E960}"/>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641644" y="4600521"/>
            <a:ext cx="1101452" cy="1652178"/>
          </a:xfrm>
          <a:prstGeom prst="rect">
            <a:avLst/>
          </a:prstGeom>
          <a:noFill/>
          <a:extLst>
            <a:ext uri="{909E8E84-426E-40DD-AFC4-6F175D3DCCD1}">
              <a14:hiddenFill xmlns:a14="http://schemas.microsoft.com/office/drawing/2010/main">
                <a:solidFill>
                  <a:srgbClr val="FFFFFF"/>
                </a:solidFill>
              </a14:hiddenFill>
            </a:ext>
          </a:extLst>
        </p:spPr>
      </p:pic>
      <p:pic>
        <p:nvPicPr>
          <p:cNvPr id="7180" name="Picture 12" descr="Hebdo Com">
            <a:extLst>
              <a:ext uri="{FF2B5EF4-FFF2-40B4-BE49-F238E27FC236}">
                <a16:creationId xmlns:a16="http://schemas.microsoft.com/office/drawing/2014/main" id="{A10667B2-5618-4C67-A7F9-0AB6AC4941BB}"/>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930250" y="4584699"/>
            <a:ext cx="1101452" cy="1652178"/>
          </a:xfrm>
          <a:prstGeom prst="rect">
            <a:avLst/>
          </a:prstGeom>
          <a:noFill/>
          <a:extLst>
            <a:ext uri="{909E8E84-426E-40DD-AFC4-6F175D3DCCD1}">
              <a14:hiddenFill xmlns:a14="http://schemas.microsoft.com/office/drawing/2010/main">
                <a:solidFill>
                  <a:srgbClr val="FFFFFF"/>
                </a:solidFill>
              </a14:hiddenFill>
            </a:ext>
          </a:extLst>
        </p:spPr>
      </p:pic>
      <p:pic>
        <p:nvPicPr>
          <p:cNvPr id="7182" name="Picture 14" descr="C'est votre argent">
            <a:extLst>
              <a:ext uri="{FF2B5EF4-FFF2-40B4-BE49-F238E27FC236}">
                <a16:creationId xmlns:a16="http://schemas.microsoft.com/office/drawing/2014/main" id="{4B1840FD-FF06-40D9-AB6C-A3A2549438CD}"/>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8218856" y="4600520"/>
            <a:ext cx="1090905" cy="1636357"/>
          </a:xfrm>
          <a:prstGeom prst="rect">
            <a:avLst/>
          </a:prstGeom>
          <a:noFill/>
          <a:extLst>
            <a:ext uri="{909E8E84-426E-40DD-AFC4-6F175D3DCCD1}">
              <a14:hiddenFill xmlns:a14="http://schemas.microsoft.com/office/drawing/2010/main">
                <a:solidFill>
                  <a:srgbClr val="FFFFFF"/>
                </a:solidFill>
              </a14:hiddenFill>
            </a:ext>
          </a:extLst>
        </p:spPr>
      </p:pic>
      <p:pic>
        <p:nvPicPr>
          <p:cNvPr id="7184" name="Picture 16" descr="La librairie de l'éco">
            <a:extLst>
              <a:ext uri="{FF2B5EF4-FFF2-40B4-BE49-F238E27FC236}">
                <a16:creationId xmlns:a16="http://schemas.microsoft.com/office/drawing/2014/main" id="{8765A294-7BA5-430D-9CCF-73918F0B4AAF}"/>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9496916" y="4584700"/>
            <a:ext cx="1101452" cy="1652178"/>
          </a:xfrm>
          <a:prstGeom prst="rect">
            <a:avLst/>
          </a:prstGeom>
          <a:noFill/>
          <a:extLst>
            <a:ext uri="{909E8E84-426E-40DD-AFC4-6F175D3DCCD1}">
              <a14:hiddenFill xmlns:a14="http://schemas.microsoft.com/office/drawing/2010/main">
                <a:solidFill>
                  <a:srgbClr val="FFFFFF"/>
                </a:solidFill>
              </a14:hiddenFill>
            </a:ext>
          </a:extLst>
        </p:spPr>
      </p:pic>
      <p:pic>
        <p:nvPicPr>
          <p:cNvPr id="7186" name="Picture 18" descr="La France a tout pour réussir">
            <a:extLst>
              <a:ext uri="{FF2B5EF4-FFF2-40B4-BE49-F238E27FC236}">
                <a16:creationId xmlns:a16="http://schemas.microsoft.com/office/drawing/2014/main" id="{F049D87A-11EB-427C-B1E0-86955604411F}"/>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0785522" y="4584700"/>
            <a:ext cx="1101452" cy="1652178"/>
          </a:xfrm>
          <a:prstGeom prst="rect">
            <a:avLst/>
          </a:prstGeom>
          <a:noFill/>
          <a:extLst>
            <a:ext uri="{909E8E84-426E-40DD-AFC4-6F175D3DCCD1}">
              <a14:hiddenFill xmlns:a14="http://schemas.microsoft.com/office/drawing/2010/main">
                <a:solidFill>
                  <a:srgbClr val="FFFFFF"/>
                </a:solidFill>
              </a14:hiddenFill>
            </a:ext>
          </a:extLst>
        </p:spPr>
      </p:pic>
      <p:pic>
        <p:nvPicPr>
          <p:cNvPr id="21" name="Image 20">
            <a:extLst>
              <a:ext uri="{FF2B5EF4-FFF2-40B4-BE49-F238E27FC236}">
                <a16:creationId xmlns:a16="http://schemas.microsoft.com/office/drawing/2014/main" id="{38E0984A-FD53-4BBC-BCDA-A9B576F2BC95}"/>
              </a:ext>
            </a:extLst>
          </p:cNvPr>
          <p:cNvPicPr>
            <a:picLocks noChangeAspect="1"/>
          </p:cNvPicPr>
          <p:nvPr/>
        </p:nvPicPr>
        <p:blipFill>
          <a:blip r:embed="rId13" cstate="print">
            <a:extLst>
              <a:ext uri="{BEBA8EAE-BF5A-486C-A8C5-ECC9F3942E4B}">
                <a14:imgProps xmlns:a14="http://schemas.microsoft.com/office/drawing/2010/main">
                  <a14:imgLayer r:embed="rId14">
                    <a14:imgEffect>
                      <a14:brightnessContrast bright="-100000"/>
                    </a14:imgEffect>
                  </a14:imgLayer>
                </a14:imgProps>
              </a:ext>
              <a:ext uri="{28A0092B-C50C-407E-A947-70E740481C1C}">
                <a14:useLocalDpi xmlns:a14="http://schemas.microsoft.com/office/drawing/2010/main" val="0"/>
              </a:ext>
            </a:extLst>
          </a:blip>
          <a:stretch>
            <a:fillRect/>
          </a:stretch>
        </p:blipFill>
        <p:spPr>
          <a:xfrm>
            <a:off x="0" y="6475160"/>
            <a:ext cx="722057" cy="360000"/>
          </a:xfrm>
          <a:prstGeom prst="rect">
            <a:avLst/>
          </a:prstGeom>
        </p:spPr>
      </p:pic>
      <p:pic>
        <p:nvPicPr>
          <p:cNvPr id="16" name="Image 15" descr="Une image contenant Police, Graphique, graphisme, capture d’écran&#10;&#10;Description générée automatiquement">
            <a:extLst>
              <a:ext uri="{FF2B5EF4-FFF2-40B4-BE49-F238E27FC236}">
                <a16:creationId xmlns:a16="http://schemas.microsoft.com/office/drawing/2014/main" id="{03CBE760-139F-4A0D-954F-11BCE93DDBC8}"/>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11134428" y="85423"/>
            <a:ext cx="1001300" cy="563231"/>
          </a:xfrm>
          <a:prstGeom prst="rect">
            <a:avLst/>
          </a:prstGeom>
        </p:spPr>
      </p:pic>
    </p:spTree>
    <p:extLst>
      <p:ext uri="{BB962C8B-B14F-4D97-AF65-F5344CB8AC3E}">
        <p14:creationId xmlns:p14="http://schemas.microsoft.com/office/powerpoint/2010/main" val="5748324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4">
            <a:extLst>
              <a:ext uri="{FF2B5EF4-FFF2-40B4-BE49-F238E27FC236}">
                <a16:creationId xmlns:a16="http://schemas.microsoft.com/office/drawing/2014/main" id="{508F71AC-9583-4CC5-9C52-3AE4239E5AFC}"/>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52105" r="8623"/>
          <a:stretch/>
        </p:blipFill>
        <p:spPr bwMode="auto">
          <a:xfrm>
            <a:off x="8002400" y="596428"/>
            <a:ext cx="3956990" cy="5665145"/>
          </a:xfrm>
          <a:prstGeom prst="rect">
            <a:avLst/>
          </a:prstGeom>
          <a:noFill/>
          <a:extLst>
            <a:ext uri="{909E8E84-426E-40DD-AFC4-6F175D3DCCD1}">
              <a14:hiddenFill xmlns:a14="http://schemas.microsoft.com/office/drawing/2010/main">
                <a:solidFill>
                  <a:srgbClr val="FFFFFF"/>
                </a:solidFill>
              </a14:hiddenFill>
            </a:ext>
          </a:extLst>
        </p:spPr>
      </p:pic>
      <p:sp>
        <p:nvSpPr>
          <p:cNvPr id="3" name="Forme libre : forme 2">
            <a:extLst>
              <a:ext uri="{FF2B5EF4-FFF2-40B4-BE49-F238E27FC236}">
                <a16:creationId xmlns:a16="http://schemas.microsoft.com/office/drawing/2014/main" id="{C9299733-3236-4030-AEDA-F0CE570AEB18}"/>
              </a:ext>
            </a:extLst>
          </p:cNvPr>
          <p:cNvSpPr/>
          <p:nvPr/>
        </p:nvSpPr>
        <p:spPr>
          <a:xfrm rot="10800000">
            <a:off x="-1524" y="0"/>
            <a:ext cx="12192000" cy="6858000"/>
          </a:xfrm>
          <a:custGeom>
            <a:avLst/>
            <a:gdLst>
              <a:gd name="connsiteX0" fmla="*/ 588474 w 12192000"/>
              <a:gd name="connsiteY0" fmla="*/ 4350189 h 6858000"/>
              <a:gd name="connsiteX1" fmla="*/ 588474 w 12192000"/>
              <a:gd name="connsiteY1" fmla="*/ 6251418 h 6858000"/>
              <a:gd name="connsiteX2" fmla="*/ 1982708 w 12192000"/>
              <a:gd name="connsiteY2" fmla="*/ 6251418 h 6858000"/>
              <a:gd name="connsiteX3" fmla="*/ 1982708 w 12192000"/>
              <a:gd name="connsiteY3" fmla="*/ 4350189 h 6858000"/>
              <a:gd name="connsiteX4" fmla="*/ 2135108 w 12192000"/>
              <a:gd name="connsiteY4" fmla="*/ 2602871 h 6858000"/>
              <a:gd name="connsiteX5" fmla="*/ 2135108 w 12192000"/>
              <a:gd name="connsiteY5" fmla="*/ 6251418 h 6858000"/>
              <a:gd name="connsiteX6" fmla="*/ 3529342 w 12192000"/>
              <a:gd name="connsiteY6" fmla="*/ 6251418 h 6858000"/>
              <a:gd name="connsiteX7" fmla="*/ 3529342 w 12192000"/>
              <a:gd name="connsiteY7" fmla="*/ 2602871 h 6858000"/>
              <a:gd name="connsiteX8" fmla="*/ 588474 w 12192000"/>
              <a:gd name="connsiteY8" fmla="*/ 606582 h 6858000"/>
              <a:gd name="connsiteX9" fmla="*/ 588474 w 12192000"/>
              <a:gd name="connsiteY9" fmla="*/ 4255129 h 6858000"/>
              <a:gd name="connsiteX10" fmla="*/ 1982708 w 12192000"/>
              <a:gd name="connsiteY10" fmla="*/ 4255129 h 6858000"/>
              <a:gd name="connsiteX11" fmla="*/ 1982708 w 12192000"/>
              <a:gd name="connsiteY11" fmla="*/ 606582 h 6858000"/>
              <a:gd name="connsiteX12" fmla="*/ 2135108 w 12192000"/>
              <a:gd name="connsiteY12" fmla="*/ 606581 h 6858000"/>
              <a:gd name="connsiteX13" fmla="*/ 2135108 w 12192000"/>
              <a:gd name="connsiteY13" fmla="*/ 2507810 h 6858000"/>
              <a:gd name="connsiteX14" fmla="*/ 3529342 w 12192000"/>
              <a:gd name="connsiteY14" fmla="*/ 2507810 h 6858000"/>
              <a:gd name="connsiteX15" fmla="*/ 3529342 w 12192000"/>
              <a:gd name="connsiteY15" fmla="*/ 606581 h 6858000"/>
              <a:gd name="connsiteX16" fmla="*/ 0 w 12192000"/>
              <a:gd name="connsiteY16" fmla="*/ 0 h 6858000"/>
              <a:gd name="connsiteX17" fmla="*/ 12192000 w 12192000"/>
              <a:gd name="connsiteY17" fmla="*/ 0 h 6858000"/>
              <a:gd name="connsiteX18" fmla="*/ 12192000 w 12192000"/>
              <a:gd name="connsiteY18" fmla="*/ 6858000 h 6858000"/>
              <a:gd name="connsiteX19" fmla="*/ 0 w 12192000"/>
              <a:gd name="connsiteY1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6858000">
                <a:moveTo>
                  <a:pt x="588474" y="4350189"/>
                </a:moveTo>
                <a:lnTo>
                  <a:pt x="588474" y="6251418"/>
                </a:lnTo>
                <a:lnTo>
                  <a:pt x="1982708" y="6251418"/>
                </a:lnTo>
                <a:lnTo>
                  <a:pt x="1982708" y="4350189"/>
                </a:lnTo>
                <a:close/>
                <a:moveTo>
                  <a:pt x="2135108" y="2602871"/>
                </a:moveTo>
                <a:lnTo>
                  <a:pt x="2135108" y="6251418"/>
                </a:lnTo>
                <a:lnTo>
                  <a:pt x="3529342" y="6251418"/>
                </a:lnTo>
                <a:lnTo>
                  <a:pt x="3529342" y="2602871"/>
                </a:lnTo>
                <a:close/>
                <a:moveTo>
                  <a:pt x="588474" y="606582"/>
                </a:moveTo>
                <a:lnTo>
                  <a:pt x="588474" y="4255129"/>
                </a:lnTo>
                <a:lnTo>
                  <a:pt x="1982708" y="4255129"/>
                </a:lnTo>
                <a:lnTo>
                  <a:pt x="1982708" y="606582"/>
                </a:lnTo>
                <a:close/>
                <a:moveTo>
                  <a:pt x="2135108" y="606581"/>
                </a:moveTo>
                <a:lnTo>
                  <a:pt x="2135108" y="2507810"/>
                </a:lnTo>
                <a:lnTo>
                  <a:pt x="3529342" y="2507810"/>
                </a:lnTo>
                <a:lnTo>
                  <a:pt x="3529342" y="606581"/>
                </a:lnTo>
                <a:close/>
                <a:moveTo>
                  <a:pt x="0" y="0"/>
                </a:moveTo>
                <a:lnTo>
                  <a:pt x="12192000" y="0"/>
                </a:lnTo>
                <a:lnTo>
                  <a:pt x="12192000"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fr-FR"/>
          </a:p>
        </p:txBody>
      </p:sp>
      <p:sp>
        <p:nvSpPr>
          <p:cNvPr id="5" name="Rectangle 4">
            <a:extLst>
              <a:ext uri="{FF2B5EF4-FFF2-40B4-BE49-F238E27FC236}">
                <a16:creationId xmlns:a16="http://schemas.microsoft.com/office/drawing/2014/main" id="{DD2C2238-AEE6-403E-8D7C-B1CCE00BABC6}"/>
              </a:ext>
            </a:extLst>
          </p:cNvPr>
          <p:cNvSpPr/>
          <p:nvPr/>
        </p:nvSpPr>
        <p:spPr>
          <a:xfrm>
            <a:off x="434716" y="1883462"/>
            <a:ext cx="7198372" cy="482055"/>
          </a:xfrm>
          <a:prstGeom prst="rect">
            <a:avLst/>
          </a:prstGeom>
        </p:spPr>
        <p:txBody>
          <a:bodyPr wrap="square">
            <a:spAutoFit/>
          </a:bodyPr>
          <a:lstStyle/>
          <a:p>
            <a:pPr>
              <a:lnSpc>
                <a:spcPts val="1500"/>
              </a:lnSpc>
              <a:defRPr/>
            </a:pPr>
            <a:r>
              <a:rPr lang="fr-FR" sz="2000" b="1" dirty="0">
                <a:solidFill>
                  <a:srgbClr val="0C0143"/>
                </a:solidFill>
                <a:latin typeface="Franklin Gothic Heavy" panose="020B0903020102020204" pitchFamily="34" charset="0"/>
              </a:rPr>
              <a:t>LA CAUTION DE MARQUE BFM BUSINESS, </a:t>
            </a:r>
            <a:endParaRPr lang="fr-FR" b="1" dirty="0">
              <a:solidFill>
                <a:srgbClr val="0C0143"/>
              </a:solidFill>
              <a:latin typeface="Franklin Gothic Heavy" panose="020B0903020102020204" pitchFamily="34" charset="0"/>
            </a:endParaRPr>
          </a:p>
          <a:p>
            <a:pPr>
              <a:lnSpc>
                <a:spcPts val="1500"/>
              </a:lnSpc>
              <a:defRPr/>
            </a:pPr>
            <a:r>
              <a:rPr kumimoji="0" lang="fr-FR" b="1" u="none" strike="noStrike" kern="1200" cap="none" spc="0" normalizeH="0" baseline="0" noProof="0" dirty="0">
                <a:ln>
                  <a:noFill/>
                </a:ln>
                <a:solidFill>
                  <a:srgbClr val="0C0143"/>
                </a:solidFill>
                <a:effectLst/>
                <a:uLnTx/>
                <a:uFill>
                  <a:solidFill>
                    <a:srgbClr val="1F284E"/>
                  </a:solidFill>
                </a:uFill>
                <a:latin typeface="Franklin Gothic Heavy" panose="020B0903020102020204" pitchFamily="34" charset="0"/>
                <a:ea typeface="+mn-ea"/>
                <a:cs typeface="+mn-cs"/>
              </a:rPr>
              <a:t>ET SES PACKS CLÉS EN MAINS POUR VOS DIFFÉRENTS BESOINS</a:t>
            </a:r>
          </a:p>
        </p:txBody>
      </p:sp>
      <p:sp>
        <p:nvSpPr>
          <p:cNvPr id="6" name="ZoneTexte 5">
            <a:extLst>
              <a:ext uri="{FF2B5EF4-FFF2-40B4-BE49-F238E27FC236}">
                <a16:creationId xmlns:a16="http://schemas.microsoft.com/office/drawing/2014/main" id="{4E1C3AE5-35DB-44C1-B732-AB095506AC6B}"/>
              </a:ext>
            </a:extLst>
          </p:cNvPr>
          <p:cNvSpPr txBox="1"/>
          <p:nvPr/>
        </p:nvSpPr>
        <p:spPr>
          <a:xfrm>
            <a:off x="46525" y="1514027"/>
            <a:ext cx="5004701" cy="498855"/>
          </a:xfrm>
          <a:prstGeom prst="rect">
            <a:avLst/>
          </a:prstGeom>
          <a:noFill/>
        </p:spPr>
        <p:txBody>
          <a:bodyPr wrap="square">
            <a:spAutoFit/>
          </a:bodyPr>
          <a:lstStyle/>
          <a:p>
            <a:pPr marL="0" marR="0" lvl="0" indent="0" algn="ctr" defTabSz="914400" rtl="0" eaLnBrk="1" fontAlgn="auto" latinLnBrk="0" hangingPunct="1">
              <a:lnSpc>
                <a:spcPts val="3000"/>
              </a:lnSpc>
              <a:spcBef>
                <a:spcPts val="0"/>
              </a:spcBef>
              <a:spcAft>
                <a:spcPts val="0"/>
              </a:spcAft>
              <a:buClrTx/>
              <a:buSzTx/>
              <a:buFontTx/>
              <a:buNone/>
              <a:tabLst/>
              <a:defRPr/>
            </a:pPr>
            <a:r>
              <a:rPr lang="fr-FR" sz="4000" b="1" dirty="0">
                <a:ln w="28575">
                  <a:solidFill>
                    <a:srgbClr val="0C0143"/>
                  </a:solidFill>
                </a:ln>
                <a:solidFill>
                  <a:schemeClr val="bg1"/>
                </a:solidFill>
                <a:latin typeface="Franklin Gothic Heavy" panose="020B0903020102020204" pitchFamily="34" charset="0"/>
              </a:rPr>
              <a:t>CAPITALISEZ SUR </a:t>
            </a:r>
          </a:p>
        </p:txBody>
      </p:sp>
      <p:sp>
        <p:nvSpPr>
          <p:cNvPr id="11" name="Hexagone 10">
            <a:extLst>
              <a:ext uri="{FF2B5EF4-FFF2-40B4-BE49-F238E27FC236}">
                <a16:creationId xmlns:a16="http://schemas.microsoft.com/office/drawing/2014/main" id="{14D59029-CA9C-46C8-9179-5930EDC54746}"/>
              </a:ext>
            </a:extLst>
          </p:cNvPr>
          <p:cNvSpPr/>
          <p:nvPr/>
        </p:nvSpPr>
        <p:spPr>
          <a:xfrm rot="5400000">
            <a:off x="401887" y="3090249"/>
            <a:ext cx="2481685" cy="2264734"/>
          </a:xfrm>
          <a:prstGeom prst="hexagon">
            <a:avLst/>
          </a:prstGeom>
          <a:solidFill>
            <a:srgbClr val="0C01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 name="Hexagone 11">
            <a:extLst>
              <a:ext uri="{FF2B5EF4-FFF2-40B4-BE49-F238E27FC236}">
                <a16:creationId xmlns:a16="http://schemas.microsoft.com/office/drawing/2014/main" id="{9D54A0F4-80A4-40E0-9D22-8FCEBFC95D07}"/>
              </a:ext>
            </a:extLst>
          </p:cNvPr>
          <p:cNvSpPr/>
          <p:nvPr/>
        </p:nvSpPr>
        <p:spPr>
          <a:xfrm rot="5400000">
            <a:off x="2800086" y="3134459"/>
            <a:ext cx="2481684" cy="2264734"/>
          </a:xfrm>
          <a:prstGeom prst="hexagon">
            <a:avLst/>
          </a:prstGeom>
          <a:solidFill>
            <a:srgbClr val="EB910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 name="Hexagone 12">
            <a:extLst>
              <a:ext uri="{FF2B5EF4-FFF2-40B4-BE49-F238E27FC236}">
                <a16:creationId xmlns:a16="http://schemas.microsoft.com/office/drawing/2014/main" id="{B0597284-1DE1-45C2-8E3C-694AD98D2672}"/>
              </a:ext>
            </a:extLst>
          </p:cNvPr>
          <p:cNvSpPr/>
          <p:nvPr/>
        </p:nvSpPr>
        <p:spPr>
          <a:xfrm rot="5400000">
            <a:off x="5187647" y="3134459"/>
            <a:ext cx="2481685" cy="2264734"/>
          </a:xfrm>
          <a:prstGeom prst="hexagon">
            <a:avLst/>
          </a:prstGeom>
          <a:solidFill>
            <a:srgbClr val="0C01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 name="ZoneTexte 13">
            <a:extLst>
              <a:ext uri="{FF2B5EF4-FFF2-40B4-BE49-F238E27FC236}">
                <a16:creationId xmlns:a16="http://schemas.microsoft.com/office/drawing/2014/main" id="{3A49FD84-132F-4CBE-8FE3-11A2972F7C1C}"/>
              </a:ext>
            </a:extLst>
          </p:cNvPr>
          <p:cNvSpPr txBox="1"/>
          <p:nvPr/>
        </p:nvSpPr>
        <p:spPr>
          <a:xfrm>
            <a:off x="714582" y="4034503"/>
            <a:ext cx="1856294"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0" i="1" u="none" strike="noStrike" kern="1200" cap="none" spc="0" normalizeH="0" baseline="0" noProof="0" dirty="0">
                <a:ln>
                  <a:noFill/>
                </a:ln>
                <a:solidFill>
                  <a:schemeClr val="bg1"/>
                </a:solidFill>
                <a:effectLst/>
                <a:uLnTx/>
                <a:uFillTx/>
                <a:latin typeface="Franklin Gothic Heavy" panose="020B0903020102020204" pitchFamily="34" charset="0"/>
                <a:ea typeface="+mn-ea"/>
                <a:cs typeface="+mn-cs"/>
              </a:rPr>
              <a:t>RADIO</a:t>
            </a:r>
          </a:p>
        </p:txBody>
      </p:sp>
      <p:sp>
        <p:nvSpPr>
          <p:cNvPr id="15" name="ZoneTexte 14">
            <a:extLst>
              <a:ext uri="{FF2B5EF4-FFF2-40B4-BE49-F238E27FC236}">
                <a16:creationId xmlns:a16="http://schemas.microsoft.com/office/drawing/2014/main" id="{C8B2DF80-22EF-4664-8EA5-811CDB5F249F}"/>
              </a:ext>
            </a:extLst>
          </p:cNvPr>
          <p:cNvSpPr txBox="1"/>
          <p:nvPr/>
        </p:nvSpPr>
        <p:spPr>
          <a:xfrm>
            <a:off x="3009303" y="3760951"/>
            <a:ext cx="2041923" cy="92333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0" i="1" u="none" strike="noStrike" kern="1200" cap="none" spc="0" normalizeH="0" baseline="0" noProof="0" dirty="0">
                <a:ln>
                  <a:noFill/>
                </a:ln>
                <a:solidFill>
                  <a:schemeClr val="bg1"/>
                </a:solidFill>
                <a:effectLst/>
                <a:uLnTx/>
                <a:uFillTx/>
                <a:latin typeface="Franklin Gothic Heavy" panose="020B0903020102020204" pitchFamily="34" charset="0"/>
                <a:ea typeface="+mn-ea"/>
                <a:cs typeface="+mn-cs"/>
              </a:rPr>
              <a:t>TV</a:t>
            </a:r>
          </a:p>
          <a:p>
            <a:pPr marL="0" marR="0" lvl="0" indent="0" algn="ctr" defTabSz="914400" rtl="0" eaLnBrk="1" fontAlgn="auto" latinLnBrk="0" hangingPunct="1">
              <a:lnSpc>
                <a:spcPct val="100000"/>
              </a:lnSpc>
              <a:spcBef>
                <a:spcPts val="0"/>
              </a:spcBef>
              <a:spcAft>
                <a:spcPts val="0"/>
              </a:spcAft>
              <a:buClrTx/>
              <a:buSzTx/>
              <a:buFontTx/>
              <a:buNone/>
              <a:tabLst/>
              <a:defRPr/>
            </a:pPr>
            <a:r>
              <a:rPr lang="fr-FR" i="1" dirty="0">
                <a:solidFill>
                  <a:schemeClr val="bg1"/>
                </a:solidFill>
                <a:latin typeface="Franklin Gothic Heavy" panose="020B0903020102020204" pitchFamily="34" charset="0"/>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0" i="1" u="none" strike="noStrike" kern="1200" cap="none" spc="0" normalizeH="0" baseline="0" noProof="0" dirty="0">
                <a:ln>
                  <a:noFill/>
                </a:ln>
                <a:solidFill>
                  <a:schemeClr val="bg1"/>
                </a:solidFill>
                <a:effectLst/>
                <a:uLnTx/>
                <a:uFillTx/>
                <a:latin typeface="Franklin Gothic Heavy" panose="020B0903020102020204" pitchFamily="34" charset="0"/>
                <a:ea typeface="+mn-ea"/>
                <a:cs typeface="+mn-cs"/>
              </a:rPr>
              <a:t>DIGITAL</a:t>
            </a:r>
          </a:p>
        </p:txBody>
      </p:sp>
      <p:sp>
        <p:nvSpPr>
          <p:cNvPr id="16" name="ZoneTexte 15">
            <a:extLst>
              <a:ext uri="{FF2B5EF4-FFF2-40B4-BE49-F238E27FC236}">
                <a16:creationId xmlns:a16="http://schemas.microsoft.com/office/drawing/2014/main" id="{6B223439-D951-478C-9C2A-6BDE49306DE2}"/>
              </a:ext>
            </a:extLst>
          </p:cNvPr>
          <p:cNvSpPr txBox="1"/>
          <p:nvPr/>
        </p:nvSpPr>
        <p:spPr>
          <a:xfrm>
            <a:off x="5424241" y="3483952"/>
            <a:ext cx="2008495" cy="147732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0" i="1" u="none" strike="noStrike" kern="1200" cap="none" spc="0" normalizeH="0" baseline="0" noProof="0" dirty="0">
                <a:ln>
                  <a:noFill/>
                </a:ln>
                <a:solidFill>
                  <a:schemeClr val="bg1"/>
                </a:solidFill>
                <a:effectLst/>
                <a:uLnTx/>
                <a:uFillTx/>
                <a:latin typeface="Franklin Gothic Heavy" panose="020B0903020102020204" pitchFamily="34" charset="0"/>
                <a:ea typeface="+mn-ea"/>
                <a:cs typeface="+mn-cs"/>
              </a:rPr>
              <a:t>RADIO</a:t>
            </a:r>
          </a:p>
          <a:p>
            <a:pPr marL="0" marR="0" lvl="0" indent="0" algn="ctr" defTabSz="914400" rtl="0" eaLnBrk="1" fontAlgn="auto" latinLnBrk="0" hangingPunct="1">
              <a:lnSpc>
                <a:spcPct val="100000"/>
              </a:lnSpc>
              <a:spcBef>
                <a:spcPts val="0"/>
              </a:spcBef>
              <a:spcAft>
                <a:spcPts val="0"/>
              </a:spcAft>
              <a:buClrTx/>
              <a:buSzTx/>
              <a:buFontTx/>
              <a:buNone/>
              <a:tabLst/>
              <a:defRPr/>
            </a:pPr>
            <a:r>
              <a:rPr lang="fr-FR" i="1" dirty="0">
                <a:solidFill>
                  <a:schemeClr val="bg1"/>
                </a:solidFill>
                <a:latin typeface="Franklin Gothic Heavy" panose="020B0903020102020204" pitchFamily="34" charset="0"/>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0" i="1" u="none" strike="noStrike" kern="1200" cap="none" spc="0" normalizeH="0" baseline="0" noProof="0" dirty="0">
                <a:ln>
                  <a:noFill/>
                </a:ln>
                <a:solidFill>
                  <a:schemeClr val="bg1"/>
                </a:solidFill>
                <a:effectLst/>
                <a:uLnTx/>
                <a:uFillTx/>
                <a:latin typeface="Franklin Gothic Heavy" panose="020B0903020102020204" pitchFamily="34" charset="0"/>
                <a:ea typeface="+mn-ea"/>
                <a:cs typeface="+mn-cs"/>
              </a:rPr>
              <a:t>TV</a:t>
            </a:r>
          </a:p>
          <a:p>
            <a:pPr marL="0" marR="0" lvl="0" indent="0" algn="ctr" defTabSz="914400" rtl="0" eaLnBrk="1" fontAlgn="auto" latinLnBrk="0" hangingPunct="1">
              <a:lnSpc>
                <a:spcPct val="100000"/>
              </a:lnSpc>
              <a:spcBef>
                <a:spcPts val="0"/>
              </a:spcBef>
              <a:spcAft>
                <a:spcPts val="0"/>
              </a:spcAft>
              <a:buClrTx/>
              <a:buSzTx/>
              <a:buFontTx/>
              <a:buNone/>
              <a:tabLst/>
              <a:defRPr/>
            </a:pPr>
            <a:r>
              <a:rPr lang="fr-FR" i="1" dirty="0">
                <a:solidFill>
                  <a:schemeClr val="bg1"/>
                </a:solidFill>
                <a:latin typeface="Franklin Gothic Heavy" panose="020B0903020102020204" pitchFamily="34" charset="0"/>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0" i="1" u="none" strike="noStrike" kern="1200" cap="none" spc="0" normalizeH="0" baseline="0" noProof="0" dirty="0">
                <a:ln>
                  <a:noFill/>
                </a:ln>
                <a:solidFill>
                  <a:schemeClr val="bg1"/>
                </a:solidFill>
                <a:effectLst/>
                <a:uLnTx/>
                <a:uFillTx/>
                <a:latin typeface="Franklin Gothic Heavy" panose="020B0903020102020204" pitchFamily="34" charset="0"/>
                <a:ea typeface="+mn-ea"/>
                <a:cs typeface="+mn-cs"/>
              </a:rPr>
              <a:t>DIGITAL</a:t>
            </a:r>
          </a:p>
        </p:txBody>
      </p:sp>
      <p:pic>
        <p:nvPicPr>
          <p:cNvPr id="17" name="Image 16">
            <a:extLst>
              <a:ext uri="{FF2B5EF4-FFF2-40B4-BE49-F238E27FC236}">
                <a16:creationId xmlns:a16="http://schemas.microsoft.com/office/drawing/2014/main" id="{4F6CE0D2-7412-40DD-ADD5-B4B0B847CD59}"/>
              </a:ext>
            </a:extLst>
          </p:cNvPr>
          <p:cNvPicPr>
            <a:picLocks noChangeAspect="1"/>
          </p:cNvPicPr>
          <p:nvPr/>
        </p:nvPicPr>
        <p:blipFill>
          <a:blip r:embed="rId3" cstate="print">
            <a:extLst>
              <a:ext uri="{BEBA8EAE-BF5A-486C-A8C5-ECC9F3942E4B}">
                <a14:imgProps xmlns:a14="http://schemas.microsoft.com/office/drawing/2010/main">
                  <a14:imgLayer r:embed="rId4">
                    <a14:imgEffect>
                      <a14:brightnessContrast bright="-100000"/>
                    </a14:imgEffect>
                  </a14:imgLayer>
                </a14:imgProps>
              </a:ext>
              <a:ext uri="{28A0092B-C50C-407E-A947-70E740481C1C}">
                <a14:useLocalDpi xmlns:a14="http://schemas.microsoft.com/office/drawing/2010/main" val="0"/>
              </a:ext>
            </a:extLst>
          </a:blip>
          <a:stretch>
            <a:fillRect/>
          </a:stretch>
        </p:blipFill>
        <p:spPr>
          <a:xfrm>
            <a:off x="0" y="6475160"/>
            <a:ext cx="722057" cy="360000"/>
          </a:xfrm>
          <a:prstGeom prst="rect">
            <a:avLst/>
          </a:prstGeom>
        </p:spPr>
      </p:pic>
      <p:pic>
        <p:nvPicPr>
          <p:cNvPr id="18" name="Image 17" descr="Une image contenant Police, Graphique, graphisme, capture d’écran&#10;&#10;Description générée automatiquement">
            <a:extLst>
              <a:ext uri="{FF2B5EF4-FFF2-40B4-BE49-F238E27FC236}">
                <a16:creationId xmlns:a16="http://schemas.microsoft.com/office/drawing/2014/main" id="{0BEDEAB6-6667-46CE-9D68-830EBCFD4F4E}"/>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5012" y="85423"/>
            <a:ext cx="1001300" cy="563231"/>
          </a:xfrm>
          <a:prstGeom prst="rect">
            <a:avLst/>
          </a:prstGeom>
        </p:spPr>
      </p:pic>
    </p:spTree>
    <p:extLst>
      <p:ext uri="{BB962C8B-B14F-4D97-AF65-F5344CB8AC3E}">
        <p14:creationId xmlns:p14="http://schemas.microsoft.com/office/powerpoint/2010/main" val="154334453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rgbClr val="01015B"/>
        </a:solidFill>
        <a:effectLst/>
      </p:bgPr>
    </p:bg>
    <p:spTree>
      <p:nvGrpSpPr>
        <p:cNvPr id="1" name=""/>
        <p:cNvGrpSpPr/>
        <p:nvPr/>
      </p:nvGrpSpPr>
      <p:grpSpPr>
        <a:xfrm>
          <a:off x="0" y="0"/>
          <a:ext cx="0" cy="0"/>
          <a:chOff x="0" y="0"/>
          <a:chExt cx="0" cy="0"/>
        </a:xfrm>
      </p:grpSpPr>
      <p:pic>
        <p:nvPicPr>
          <p:cNvPr id="5" name="Espace réservé pour une image  4"/>
          <p:cNvPicPr>
            <a:picLocks noGrp="1" noChangeAspect="1"/>
          </p:cNvPicPr>
          <p:nvPr>
            <p:ph type="pic" sz="quarter" idx="13"/>
          </p:nvPr>
        </p:nvPicPr>
        <p:blipFill>
          <a:blip r:embed="rId3" cstate="print">
            <a:extLst>
              <a:ext uri="{28A0092B-C50C-407E-A947-70E740481C1C}">
                <a14:useLocalDpi xmlns:a14="http://schemas.microsoft.com/office/drawing/2010/main" val="0"/>
              </a:ext>
            </a:extLst>
          </a:blip>
          <a:srcRect l="30542" r="30542"/>
          <a:stretch>
            <a:fillRect/>
          </a:stretch>
        </p:blipFill>
        <p:spPr>
          <a:xfrm>
            <a:off x="611580" y="-443893"/>
            <a:ext cx="4515593" cy="7736105"/>
          </a:xfrm>
        </p:spPr>
      </p:pic>
      <p:sp>
        <p:nvSpPr>
          <p:cNvPr id="21" name="Shape 509"/>
          <p:cNvSpPr/>
          <p:nvPr/>
        </p:nvSpPr>
        <p:spPr>
          <a:xfrm>
            <a:off x="5488436" y="1961962"/>
            <a:ext cx="2909538" cy="856758"/>
          </a:xfrm>
          <a:prstGeom prst="rect">
            <a:avLst/>
          </a:prstGeom>
          <a:ln w="3175">
            <a:miter lim="400000"/>
          </a:ln>
          <a:extLst>
            <a:ext uri="{C572A759-6A51-4108-AA02-DFA0A04FC94B}">
              <ma14:wrappingTextBoxFlag xmlns:ma14="http://schemas.microsoft.com/office/mac/drawingml/2011/main" xmlns="" val="1"/>
            </a:ext>
          </a:extLst>
        </p:spPr>
        <p:txBody>
          <a:bodyPr lIns="19050" tIns="19050" rIns="19050" bIns="19050">
            <a:noAutofit/>
          </a:bodyPr>
          <a:lstStyle/>
          <a:p>
            <a:pPr defTabSz="412750" hangingPunct="0">
              <a:defRPr sz="11000" b="1">
                <a:solidFill>
                  <a:srgbClr val="FFFFFF"/>
                </a:solidFill>
              </a:defRPr>
            </a:pPr>
            <a:r>
              <a:rPr lang="fr-FR" sz="3000" b="1" kern="0" cap="all" dirty="0">
                <a:solidFill>
                  <a:srgbClr val="ECAE47"/>
                </a:solidFill>
                <a:effectLst>
                  <a:outerShdw blurRad="63500" sx="102000" sy="102000" algn="ctr" rotWithShape="0">
                    <a:prstClr val="black">
                      <a:alpha val="40000"/>
                    </a:prstClr>
                  </a:outerShdw>
                </a:effectLst>
                <a:latin typeface="Franklin Gothic Medium" panose="020B0603020102020204" pitchFamily="34" charset="0"/>
                <a:cs typeface="Poppins"/>
                <a:sym typeface="Poppins"/>
              </a:rPr>
              <a:t>773 000</a:t>
            </a:r>
            <a:r>
              <a:rPr lang="fr-FR" sz="3000" b="1" kern="0" cap="all" dirty="0">
                <a:solidFill>
                  <a:srgbClr val="ECAE47"/>
                </a:solidFill>
                <a:effectLst>
                  <a:outerShdw blurRad="50800" dist="38100" dir="5400000" algn="t" rotWithShape="0">
                    <a:prstClr val="black">
                      <a:alpha val="40000"/>
                    </a:prstClr>
                  </a:outerShdw>
                </a:effectLst>
                <a:latin typeface="Franklin Gothic Medium" panose="020B0603020102020204" pitchFamily="34" charset="0"/>
                <a:cs typeface="Poppins"/>
                <a:sym typeface="Poppins"/>
              </a:rPr>
              <a:t> </a:t>
            </a:r>
            <a:r>
              <a:rPr lang="fr-FR" sz="2400" b="1" kern="0" dirty="0">
                <a:solidFill>
                  <a:srgbClr val="ECAE47"/>
                </a:solidFill>
                <a:effectLst>
                  <a:outerShdw blurRad="63500" sx="102000" sy="102000" algn="ctr" rotWithShape="0">
                    <a:prstClr val="black">
                      <a:alpha val="40000"/>
                    </a:prstClr>
                  </a:outerShdw>
                </a:effectLst>
                <a:latin typeface="Franklin Gothic Book" panose="020B0503020102020204" pitchFamily="34" charset="0"/>
                <a:cs typeface="Poppins"/>
                <a:sym typeface="Poppins"/>
              </a:rPr>
              <a:t>Auditeurs</a:t>
            </a:r>
            <a:r>
              <a:rPr lang="fr-FR" sz="2400" b="1" kern="0" dirty="0">
                <a:solidFill>
                  <a:srgbClr val="ECAE47"/>
                </a:solidFill>
                <a:latin typeface="Franklin Gothic Book" panose="020B0503020102020204" pitchFamily="34" charset="0"/>
                <a:cs typeface="Poppins"/>
                <a:sym typeface="Poppins"/>
              </a:rPr>
              <a:t> </a:t>
            </a:r>
            <a:r>
              <a:rPr lang="fr-FR" sz="2200" b="1" kern="0" dirty="0">
                <a:solidFill>
                  <a:srgbClr val="FFFFFF"/>
                </a:solidFill>
                <a:latin typeface="Franklin Gothic Book" panose="020B0503020102020204" pitchFamily="34" charset="0"/>
                <a:cs typeface="Poppins"/>
                <a:sym typeface="Poppins"/>
              </a:rPr>
              <a:t>par semaine</a:t>
            </a:r>
          </a:p>
        </p:txBody>
      </p:sp>
      <p:sp>
        <p:nvSpPr>
          <p:cNvPr id="26" name="Shape 509"/>
          <p:cNvSpPr/>
          <p:nvPr/>
        </p:nvSpPr>
        <p:spPr>
          <a:xfrm>
            <a:off x="5635089" y="4973879"/>
            <a:ext cx="2171447" cy="395700"/>
          </a:xfrm>
          <a:prstGeom prst="rect">
            <a:avLst/>
          </a:prstGeom>
          <a:ln w="3175">
            <a:miter lim="400000"/>
          </a:ln>
          <a:extLst>
            <a:ext uri="{C572A759-6A51-4108-AA02-DFA0A04FC94B}">
              <ma14:wrappingTextBoxFlag xmlns:ma14="http://schemas.microsoft.com/office/mac/drawingml/2011/main" xmlns="" val="1"/>
            </a:ext>
          </a:extLst>
        </p:spPr>
        <p:txBody>
          <a:bodyPr lIns="19050" tIns="19050" rIns="19050" bIns="19050">
            <a:noAutofit/>
          </a:bodyPr>
          <a:lstStyle/>
          <a:p>
            <a:pPr defTabSz="412750" hangingPunct="0">
              <a:defRPr sz="11000" b="1">
                <a:solidFill>
                  <a:srgbClr val="FFFFFF"/>
                </a:solidFill>
              </a:defRPr>
            </a:pPr>
            <a:r>
              <a:rPr lang="fr-FR" sz="2000" b="1" kern="0" dirty="0">
                <a:solidFill>
                  <a:srgbClr val="FFFFFF"/>
                </a:solidFill>
                <a:latin typeface="Franklin Gothic Book" panose="020B0503020102020204" pitchFamily="34" charset="0"/>
                <a:cs typeface="Poppins"/>
                <a:sym typeface="Poppins"/>
              </a:rPr>
              <a:t>Cadres Dirigeants </a:t>
            </a:r>
            <a:r>
              <a:rPr lang="fr-FR" sz="2200" b="1" kern="0" dirty="0">
                <a:solidFill>
                  <a:srgbClr val="ECAE47"/>
                </a:solidFill>
                <a:effectLst>
                  <a:outerShdw blurRad="63500" sx="102000" sy="102000" algn="ctr" rotWithShape="0">
                    <a:prstClr val="black">
                      <a:alpha val="40000"/>
                    </a:prstClr>
                  </a:outerShdw>
                </a:effectLst>
                <a:latin typeface="Franklin Gothic Book" panose="020B0503020102020204" pitchFamily="34" charset="0"/>
                <a:cs typeface="Poppins"/>
                <a:sym typeface="Poppins"/>
              </a:rPr>
              <a:t>IA 122</a:t>
            </a:r>
          </a:p>
        </p:txBody>
      </p:sp>
      <p:sp>
        <p:nvSpPr>
          <p:cNvPr id="27" name="Shape 509"/>
          <p:cNvSpPr/>
          <p:nvPr/>
        </p:nvSpPr>
        <p:spPr>
          <a:xfrm>
            <a:off x="5635089" y="5778769"/>
            <a:ext cx="2927733" cy="971963"/>
          </a:xfrm>
          <a:prstGeom prst="rect">
            <a:avLst/>
          </a:prstGeom>
          <a:ln w="3175">
            <a:miter lim="400000"/>
          </a:ln>
          <a:extLst>
            <a:ext uri="{C572A759-6A51-4108-AA02-DFA0A04FC94B}">
              <ma14:wrappingTextBoxFlag xmlns:ma14="http://schemas.microsoft.com/office/mac/drawingml/2011/main" xmlns="" val="1"/>
            </a:ext>
          </a:extLst>
        </p:spPr>
        <p:txBody>
          <a:bodyPr lIns="19050" tIns="19050" rIns="19050" bIns="19050">
            <a:noAutofit/>
          </a:bodyPr>
          <a:lstStyle/>
          <a:p>
            <a:pPr defTabSz="412750" hangingPunct="0">
              <a:defRPr sz="11000" b="1">
                <a:solidFill>
                  <a:srgbClr val="FFFFFF"/>
                </a:solidFill>
              </a:defRPr>
            </a:pPr>
            <a:r>
              <a:rPr lang="fr-FR" sz="2000" b="1" kern="0" dirty="0">
                <a:solidFill>
                  <a:srgbClr val="FFFFFF"/>
                </a:solidFill>
                <a:latin typeface="Franklin Gothic Book" panose="020B0503020102020204" pitchFamily="34" charset="0"/>
                <a:cs typeface="Poppins"/>
                <a:sym typeface="Poppins"/>
              </a:rPr>
              <a:t>Cadres Dirigeants </a:t>
            </a:r>
          </a:p>
          <a:p>
            <a:pPr defTabSz="412750" hangingPunct="0">
              <a:defRPr sz="11000" b="1">
                <a:solidFill>
                  <a:srgbClr val="FFFFFF"/>
                </a:solidFill>
              </a:defRPr>
            </a:pPr>
            <a:r>
              <a:rPr lang="fr-FR" sz="2000" b="1" kern="0" dirty="0">
                <a:solidFill>
                  <a:srgbClr val="FFFFFF"/>
                </a:solidFill>
                <a:latin typeface="Franklin Gothic Book" panose="020B0503020102020204" pitchFamily="34" charset="0"/>
                <a:cs typeface="Poppins"/>
                <a:sym typeface="Poppins"/>
              </a:rPr>
              <a:t>Grandes Entreprises </a:t>
            </a:r>
          </a:p>
          <a:p>
            <a:pPr defTabSz="412750" hangingPunct="0">
              <a:defRPr sz="11000" b="1">
                <a:solidFill>
                  <a:srgbClr val="FFFFFF"/>
                </a:solidFill>
              </a:defRPr>
            </a:pPr>
            <a:r>
              <a:rPr lang="fr-FR" sz="2200" b="1" kern="0" dirty="0">
                <a:solidFill>
                  <a:srgbClr val="ECAE47"/>
                </a:solidFill>
                <a:effectLst>
                  <a:outerShdw blurRad="63500" sx="102000" sy="102000" algn="ctr" rotWithShape="0">
                    <a:prstClr val="black">
                      <a:alpha val="40000"/>
                    </a:prstClr>
                  </a:outerShdw>
                </a:effectLst>
                <a:latin typeface="Franklin Gothic Book" panose="020B0503020102020204" pitchFamily="34" charset="0"/>
                <a:cs typeface="Poppins"/>
                <a:sym typeface="Poppins"/>
              </a:rPr>
              <a:t>IA 124</a:t>
            </a:r>
            <a:endParaRPr sz="2200" b="1" kern="0" dirty="0">
              <a:solidFill>
                <a:srgbClr val="ECAE47"/>
              </a:solidFill>
              <a:effectLst>
                <a:outerShdw blurRad="63500" sx="102000" sy="102000" algn="ctr" rotWithShape="0">
                  <a:prstClr val="black">
                    <a:alpha val="40000"/>
                  </a:prstClr>
                </a:outerShdw>
              </a:effectLst>
              <a:latin typeface="Franklin Gothic Book" panose="020B0503020102020204" pitchFamily="34" charset="0"/>
              <a:cs typeface="Poppins"/>
              <a:sym typeface="Poppins"/>
            </a:endParaRPr>
          </a:p>
        </p:txBody>
      </p:sp>
      <p:sp>
        <p:nvSpPr>
          <p:cNvPr id="28" name="Shape 509"/>
          <p:cNvSpPr/>
          <p:nvPr/>
        </p:nvSpPr>
        <p:spPr>
          <a:xfrm>
            <a:off x="9065975" y="5040556"/>
            <a:ext cx="2939212" cy="678093"/>
          </a:xfrm>
          <a:prstGeom prst="rect">
            <a:avLst/>
          </a:prstGeom>
          <a:ln w="3175">
            <a:miter lim="400000"/>
          </a:ln>
          <a:extLst>
            <a:ext uri="{C572A759-6A51-4108-AA02-DFA0A04FC94B}">
              <ma14:wrappingTextBoxFlag xmlns:ma14="http://schemas.microsoft.com/office/mac/drawingml/2011/main" xmlns="" val="1"/>
            </a:ext>
          </a:extLst>
        </p:spPr>
        <p:txBody>
          <a:bodyPr lIns="19050" tIns="19050" rIns="19050" bIns="19050">
            <a:noAutofit/>
          </a:bodyPr>
          <a:lstStyle/>
          <a:p>
            <a:pPr defTabSz="412750" hangingPunct="0">
              <a:defRPr sz="11000" b="1">
                <a:solidFill>
                  <a:srgbClr val="FFFFFF"/>
                </a:solidFill>
              </a:defRPr>
            </a:pPr>
            <a:r>
              <a:rPr lang="fr-FR" sz="2000" b="1" kern="0" dirty="0">
                <a:solidFill>
                  <a:srgbClr val="FFFFFF"/>
                </a:solidFill>
                <a:latin typeface="Franklin Gothic Book" panose="020B0503020102020204" pitchFamily="34" charset="0"/>
                <a:cs typeface="Poppins"/>
                <a:sym typeface="Poppins"/>
              </a:rPr>
              <a:t>Revenus foyers &gt;160K€</a:t>
            </a:r>
          </a:p>
          <a:p>
            <a:pPr defTabSz="412750" hangingPunct="0">
              <a:defRPr sz="11000" b="1">
                <a:solidFill>
                  <a:srgbClr val="FFFFFF"/>
                </a:solidFill>
              </a:defRPr>
            </a:pPr>
            <a:r>
              <a:rPr lang="fr-FR" sz="2200" b="1" kern="0" dirty="0">
                <a:solidFill>
                  <a:srgbClr val="ECAE47"/>
                </a:solidFill>
                <a:effectLst>
                  <a:outerShdw blurRad="63500" sx="102000" sy="102000" algn="ctr" rotWithShape="0">
                    <a:prstClr val="black">
                      <a:alpha val="40000"/>
                    </a:prstClr>
                  </a:outerShdw>
                </a:effectLst>
                <a:latin typeface="Franklin Gothic Book" panose="020B0503020102020204" pitchFamily="34" charset="0"/>
                <a:cs typeface="Poppins"/>
                <a:sym typeface="Poppins"/>
              </a:rPr>
              <a:t>IA 184</a:t>
            </a:r>
            <a:endParaRPr sz="2200" b="1" kern="0" dirty="0">
              <a:solidFill>
                <a:srgbClr val="ECAE47"/>
              </a:solidFill>
              <a:effectLst>
                <a:outerShdw blurRad="63500" sx="102000" sy="102000" algn="ctr" rotWithShape="0">
                  <a:prstClr val="black">
                    <a:alpha val="40000"/>
                  </a:prstClr>
                </a:outerShdw>
              </a:effectLst>
              <a:latin typeface="Franklin Gothic Book" panose="020B0503020102020204" pitchFamily="34" charset="0"/>
              <a:cs typeface="Poppins"/>
              <a:sym typeface="Poppins"/>
            </a:endParaRPr>
          </a:p>
        </p:txBody>
      </p:sp>
      <p:sp>
        <p:nvSpPr>
          <p:cNvPr id="18" name="Shape 509"/>
          <p:cNvSpPr/>
          <p:nvPr/>
        </p:nvSpPr>
        <p:spPr>
          <a:xfrm>
            <a:off x="6071707" y="4377387"/>
            <a:ext cx="902544" cy="372954"/>
          </a:xfrm>
          <a:prstGeom prst="rect">
            <a:avLst/>
          </a:prstGeom>
          <a:ln w="3175">
            <a:miter lim="400000"/>
          </a:ln>
          <a:extLst>
            <a:ext uri="{C572A759-6A51-4108-AA02-DFA0A04FC94B}">
              <ma14:wrappingTextBoxFlag xmlns:ma14="http://schemas.microsoft.com/office/mac/drawingml/2011/main" xmlns="" val="1"/>
            </a:ext>
          </a:extLst>
        </p:spPr>
        <p:txBody>
          <a:bodyPr lIns="19050" tIns="19050" rIns="19050" bIns="19050">
            <a:noAutofit/>
          </a:bodyPr>
          <a:lstStyle/>
          <a:p>
            <a:pPr algn="ctr" defTabSz="412750" hangingPunct="0">
              <a:defRPr sz="11000" b="1">
                <a:solidFill>
                  <a:srgbClr val="FFFFFF"/>
                </a:solidFill>
              </a:defRPr>
            </a:pPr>
            <a:r>
              <a:rPr lang="fr-FR" sz="2000" b="1" kern="0" dirty="0">
                <a:solidFill>
                  <a:srgbClr val="FFFFFF"/>
                </a:solidFill>
                <a:effectLst>
                  <a:outerShdw blurRad="63500" sx="102000" sy="102000" algn="ctr" rotWithShape="0">
                    <a:prstClr val="black">
                      <a:alpha val="40000"/>
                    </a:prstClr>
                  </a:outerShdw>
                </a:effectLst>
                <a:latin typeface="Franklin Gothic Book" panose="020B0503020102020204" pitchFamily="34" charset="0"/>
                <a:cs typeface="Poppins"/>
                <a:sym typeface="Poppins"/>
              </a:rPr>
              <a:t>BtoB</a:t>
            </a:r>
          </a:p>
        </p:txBody>
      </p:sp>
      <p:sp>
        <p:nvSpPr>
          <p:cNvPr id="20" name="Shape 1192"/>
          <p:cNvSpPr/>
          <p:nvPr/>
        </p:nvSpPr>
        <p:spPr>
          <a:xfrm rot="8100000">
            <a:off x="6457699" y="4690758"/>
            <a:ext cx="130560" cy="1314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path>
            </a:pathLst>
          </a:custGeom>
          <a:noFill/>
          <a:ln w="76200" cap="flat">
            <a:solidFill>
              <a:schemeClr val="accent2"/>
            </a:solidFill>
            <a:prstDash val="solid"/>
            <a:miter lim="400000"/>
          </a:ln>
          <a:effectLst/>
        </p:spPr>
        <p:txBody>
          <a:bodyPr wrap="square" lIns="19050" tIns="19050" rIns="19050" bIns="19050" numCol="1" anchor="ctr">
            <a:noAutofit/>
          </a:bodyPr>
          <a:lstStyle/>
          <a:p>
            <a:pPr algn="ctr" defTabSz="412750" hangingPunct="0">
              <a:defRPr sz="2000">
                <a:solidFill>
                  <a:srgbClr val="000000"/>
                </a:solidFill>
                <a:latin typeface="Helvetica Light"/>
                <a:ea typeface="Helvetica Light"/>
                <a:cs typeface="Helvetica Light"/>
                <a:sym typeface="Helvetica Light"/>
              </a:defRPr>
            </a:pPr>
            <a:endParaRPr sz="1000" kern="0">
              <a:solidFill>
                <a:srgbClr val="000000"/>
              </a:solidFill>
              <a:latin typeface="Helvetica Light"/>
              <a:sym typeface="Helvetica Light"/>
            </a:endParaRPr>
          </a:p>
        </p:txBody>
      </p:sp>
      <p:sp>
        <p:nvSpPr>
          <p:cNvPr id="48" name="Shape 509"/>
          <p:cNvSpPr/>
          <p:nvPr/>
        </p:nvSpPr>
        <p:spPr>
          <a:xfrm>
            <a:off x="9065976" y="5757630"/>
            <a:ext cx="2749339" cy="708204"/>
          </a:xfrm>
          <a:prstGeom prst="rect">
            <a:avLst/>
          </a:prstGeom>
          <a:ln w="3175">
            <a:miter lim="400000"/>
          </a:ln>
          <a:extLst>
            <a:ext uri="{C572A759-6A51-4108-AA02-DFA0A04FC94B}">
              <ma14:wrappingTextBoxFlag xmlns:ma14="http://schemas.microsoft.com/office/mac/drawingml/2011/main" xmlns="" val="1"/>
            </a:ext>
          </a:extLst>
        </p:spPr>
        <p:txBody>
          <a:bodyPr lIns="19050" tIns="19050" rIns="19050" bIns="19050">
            <a:noAutofit/>
          </a:bodyPr>
          <a:lstStyle/>
          <a:p>
            <a:pPr defTabSz="412750" hangingPunct="0">
              <a:defRPr sz="11000" b="1">
                <a:solidFill>
                  <a:srgbClr val="FFFFFF"/>
                </a:solidFill>
              </a:defRPr>
            </a:pPr>
            <a:r>
              <a:rPr lang="fr-FR" sz="2000" b="1" kern="0" dirty="0">
                <a:solidFill>
                  <a:srgbClr val="FFFFFF"/>
                </a:solidFill>
                <a:latin typeface="Franklin Gothic Book" panose="020B0503020102020204" pitchFamily="34" charset="0"/>
                <a:cs typeface="Poppins"/>
                <a:sym typeface="Poppins"/>
              </a:rPr>
              <a:t>Revenus foyers &gt;120K€ </a:t>
            </a:r>
            <a:r>
              <a:rPr lang="fr-FR" sz="2200" b="1" kern="0" dirty="0">
                <a:solidFill>
                  <a:srgbClr val="ECAE47"/>
                </a:solidFill>
                <a:effectLst>
                  <a:outerShdw blurRad="63500" sx="102000" sy="102000" algn="ctr" rotWithShape="0">
                    <a:prstClr val="black">
                      <a:alpha val="40000"/>
                    </a:prstClr>
                  </a:outerShdw>
                </a:effectLst>
                <a:latin typeface="Franklin Gothic Book" panose="020B0503020102020204" pitchFamily="34" charset="0"/>
                <a:cs typeface="Poppins"/>
                <a:sym typeface="Poppins"/>
              </a:rPr>
              <a:t>IA 177</a:t>
            </a:r>
            <a:endParaRPr sz="2200" b="1" kern="0" dirty="0">
              <a:solidFill>
                <a:srgbClr val="ECAE47"/>
              </a:solidFill>
              <a:effectLst>
                <a:outerShdw blurRad="63500" sx="102000" sy="102000" algn="ctr" rotWithShape="0">
                  <a:prstClr val="black">
                    <a:alpha val="40000"/>
                  </a:prstClr>
                </a:outerShdw>
              </a:effectLst>
              <a:latin typeface="Franklin Gothic Book" panose="020B0503020102020204" pitchFamily="34" charset="0"/>
              <a:cs typeface="Poppins"/>
              <a:sym typeface="Poppins"/>
            </a:endParaRPr>
          </a:p>
        </p:txBody>
      </p:sp>
      <p:cxnSp>
        <p:nvCxnSpPr>
          <p:cNvPr id="49" name="Connecteur droit 48"/>
          <p:cNvCxnSpPr>
            <a:cxnSpLocks/>
          </p:cNvCxnSpPr>
          <p:nvPr/>
        </p:nvCxnSpPr>
        <p:spPr>
          <a:xfrm>
            <a:off x="8552007" y="2016842"/>
            <a:ext cx="0" cy="1693308"/>
          </a:xfrm>
          <a:prstGeom prst="line">
            <a:avLst/>
          </a:prstGeom>
          <a:noFill/>
          <a:ln w="28575" cap="flat" cmpd="sng" algn="ctr">
            <a:solidFill>
              <a:schemeClr val="bg1"/>
            </a:solidFill>
            <a:prstDash val="sysDot"/>
            <a:miter lim="800000"/>
          </a:ln>
          <a:effectLst/>
        </p:spPr>
      </p:cxnSp>
      <p:sp>
        <p:nvSpPr>
          <p:cNvPr id="36" name="Shape 509"/>
          <p:cNvSpPr/>
          <p:nvPr/>
        </p:nvSpPr>
        <p:spPr>
          <a:xfrm>
            <a:off x="8759236" y="2202615"/>
            <a:ext cx="2912386" cy="598309"/>
          </a:xfrm>
          <a:prstGeom prst="rect">
            <a:avLst/>
          </a:prstGeom>
          <a:ln w="3175">
            <a:miter lim="400000"/>
          </a:ln>
          <a:extLst>
            <a:ext uri="{C572A759-6A51-4108-AA02-DFA0A04FC94B}">
              <ma14:wrappingTextBoxFlag xmlns:ma14="http://schemas.microsoft.com/office/mac/drawingml/2011/main" xmlns="" val="1"/>
            </a:ext>
          </a:extLst>
        </p:spPr>
        <p:txBody>
          <a:bodyPr lIns="19050" tIns="19050" rIns="19050" bIns="19050">
            <a:noAutofit/>
          </a:bodyPr>
          <a:lstStyle/>
          <a:p>
            <a:pPr defTabSz="412750" hangingPunct="0">
              <a:defRPr sz="11000" b="1">
                <a:solidFill>
                  <a:srgbClr val="FFFFFF"/>
                </a:solidFill>
              </a:defRPr>
            </a:pPr>
            <a:r>
              <a:rPr lang="fr-FR" sz="3000" b="1" kern="0" cap="all" dirty="0">
                <a:solidFill>
                  <a:srgbClr val="ECAE47"/>
                </a:solidFill>
                <a:effectLst>
                  <a:outerShdw blurRad="63500" sx="102000" sy="102000" algn="ctr" rotWithShape="0">
                    <a:prstClr val="black">
                      <a:alpha val="40000"/>
                    </a:prstClr>
                  </a:outerShdw>
                </a:effectLst>
                <a:latin typeface="Franklin Gothic Medium" panose="020B0603020102020204" pitchFamily="34" charset="0"/>
                <a:cs typeface="Poppins"/>
                <a:sym typeface="Poppins"/>
              </a:rPr>
              <a:t>54%</a:t>
            </a:r>
            <a:r>
              <a:rPr lang="fr-FR" sz="3000" b="1" kern="0" cap="all" dirty="0">
                <a:solidFill>
                  <a:srgbClr val="F6C054"/>
                </a:solidFill>
                <a:effectLst>
                  <a:outerShdw blurRad="63500" sx="102000" sy="102000" algn="ctr" rotWithShape="0">
                    <a:prstClr val="black">
                      <a:alpha val="40000"/>
                    </a:prstClr>
                  </a:outerShdw>
                </a:effectLst>
                <a:latin typeface="Franklin Gothic Medium" panose="020B0603020102020204" pitchFamily="34" charset="0"/>
                <a:cs typeface="Poppins"/>
                <a:sym typeface="Poppins"/>
              </a:rPr>
              <a:t> </a:t>
            </a:r>
            <a:r>
              <a:rPr lang="fr-FR" sz="2200" b="1" kern="0" dirty="0">
                <a:solidFill>
                  <a:srgbClr val="FFFFFF"/>
                </a:solidFill>
                <a:latin typeface="Franklin Gothic Book" panose="020B0503020102020204" pitchFamily="34" charset="0"/>
                <a:cs typeface="Poppins"/>
                <a:sym typeface="Poppins"/>
              </a:rPr>
              <a:t>de Top Cadres</a:t>
            </a:r>
          </a:p>
        </p:txBody>
      </p:sp>
      <p:sp>
        <p:nvSpPr>
          <p:cNvPr id="39" name="Shape 509"/>
          <p:cNvSpPr/>
          <p:nvPr/>
        </p:nvSpPr>
        <p:spPr>
          <a:xfrm>
            <a:off x="8759237" y="2746637"/>
            <a:ext cx="2860286" cy="598309"/>
          </a:xfrm>
          <a:prstGeom prst="rect">
            <a:avLst/>
          </a:prstGeom>
          <a:ln w="3175">
            <a:miter lim="400000"/>
          </a:ln>
          <a:extLst>
            <a:ext uri="{C572A759-6A51-4108-AA02-DFA0A04FC94B}">
              <ma14:wrappingTextBoxFlag xmlns:ma14="http://schemas.microsoft.com/office/mac/drawingml/2011/main" xmlns="" val="1"/>
            </a:ext>
          </a:extLst>
        </p:spPr>
        <p:txBody>
          <a:bodyPr lIns="19050" tIns="19050" rIns="19050" bIns="19050">
            <a:noAutofit/>
          </a:bodyPr>
          <a:lstStyle/>
          <a:p>
            <a:pPr defTabSz="412750" hangingPunct="0">
              <a:defRPr sz="11000" b="1">
                <a:solidFill>
                  <a:srgbClr val="FFFFFF"/>
                </a:solidFill>
              </a:defRPr>
            </a:pPr>
            <a:r>
              <a:rPr lang="fr-FR" sz="3000" b="1" kern="0" cap="all" dirty="0">
                <a:solidFill>
                  <a:srgbClr val="ECAE47"/>
                </a:solidFill>
                <a:effectLst>
                  <a:outerShdw blurRad="63500" sx="102000" sy="102000" algn="ctr" rotWithShape="0">
                    <a:prstClr val="black">
                      <a:alpha val="40000"/>
                    </a:prstClr>
                  </a:outerShdw>
                </a:effectLst>
                <a:latin typeface="Franklin Gothic Medium" panose="020B0603020102020204" pitchFamily="34" charset="0"/>
                <a:cs typeface="Poppins"/>
                <a:sym typeface="Poppins"/>
              </a:rPr>
              <a:t>78%</a:t>
            </a:r>
            <a:r>
              <a:rPr lang="fr-FR" sz="3000" b="1" kern="0" cap="all" dirty="0">
                <a:solidFill>
                  <a:srgbClr val="F6C054"/>
                </a:solidFill>
                <a:effectLst>
                  <a:outerShdw blurRad="63500" sx="102000" sy="102000" algn="ctr" rotWithShape="0">
                    <a:prstClr val="black">
                      <a:alpha val="40000"/>
                    </a:prstClr>
                  </a:outerShdw>
                </a:effectLst>
                <a:latin typeface="Franklin Gothic Medium" panose="020B0603020102020204" pitchFamily="34" charset="0"/>
                <a:cs typeface="Poppins"/>
                <a:sym typeface="Poppins"/>
              </a:rPr>
              <a:t> </a:t>
            </a:r>
            <a:r>
              <a:rPr lang="fr-FR" sz="2200" b="1" kern="0" dirty="0">
                <a:solidFill>
                  <a:srgbClr val="FFFFFF"/>
                </a:solidFill>
                <a:latin typeface="Franklin Gothic Book" panose="020B0503020102020204" pitchFamily="34" charset="0"/>
                <a:cs typeface="Poppins"/>
                <a:sym typeface="Poppins"/>
              </a:rPr>
              <a:t>de Top Revenus</a:t>
            </a:r>
          </a:p>
        </p:txBody>
      </p:sp>
      <p:cxnSp>
        <p:nvCxnSpPr>
          <p:cNvPr id="52" name="Connecteur droit 51"/>
          <p:cNvCxnSpPr/>
          <p:nvPr/>
        </p:nvCxnSpPr>
        <p:spPr>
          <a:xfrm>
            <a:off x="8562822" y="5084812"/>
            <a:ext cx="0" cy="1080000"/>
          </a:xfrm>
          <a:prstGeom prst="line">
            <a:avLst/>
          </a:prstGeom>
          <a:noFill/>
          <a:ln w="28575" cap="flat" cmpd="sng" algn="ctr">
            <a:solidFill>
              <a:schemeClr val="bg1"/>
            </a:solidFill>
            <a:prstDash val="sysDot"/>
            <a:miter lim="800000"/>
          </a:ln>
          <a:effectLst/>
        </p:spPr>
      </p:cxnSp>
      <p:sp>
        <p:nvSpPr>
          <p:cNvPr id="24" name="Shape 509"/>
          <p:cNvSpPr/>
          <p:nvPr/>
        </p:nvSpPr>
        <p:spPr>
          <a:xfrm>
            <a:off x="5643279" y="3975566"/>
            <a:ext cx="5983984" cy="447143"/>
          </a:xfrm>
          <a:prstGeom prst="rect">
            <a:avLst/>
          </a:prstGeom>
          <a:ln w="3175">
            <a:miter lim="400000"/>
          </a:ln>
          <a:extLst>
            <a:ext uri="{C572A759-6A51-4108-AA02-DFA0A04FC94B}">
              <ma14:wrappingTextBoxFlag xmlns:ma14="http://schemas.microsoft.com/office/mac/drawingml/2011/main" xmlns="" val="1"/>
            </a:ext>
          </a:extLst>
        </p:spPr>
        <p:txBody>
          <a:bodyPr lIns="19050" tIns="19050" rIns="19050" bIns="19050">
            <a:noAutofit/>
          </a:bodyPr>
          <a:lstStyle/>
          <a:p>
            <a:pPr algn="ctr" defTabSz="412750" hangingPunct="0">
              <a:defRPr sz="11000" b="1">
                <a:solidFill>
                  <a:srgbClr val="FFFFFF"/>
                </a:solidFill>
              </a:defRPr>
            </a:pPr>
            <a:r>
              <a:rPr lang="fr-FR" sz="2200" b="1" kern="0" cap="all" dirty="0">
                <a:solidFill>
                  <a:srgbClr val="ECAE47"/>
                </a:solidFill>
                <a:effectLst>
                  <a:outerShdw blurRad="63500" sx="102000" sy="102000" algn="ctr" rotWithShape="0">
                    <a:prstClr val="black">
                      <a:alpha val="40000"/>
                    </a:prstClr>
                  </a:outerShdw>
                </a:effectLst>
                <a:latin typeface="Franklin Gothic Medium" panose="020B0603020102020204" pitchFamily="34" charset="0"/>
                <a:cs typeface="Poppins"/>
                <a:sym typeface="Poppins"/>
              </a:rPr>
              <a:t>UNE FORTE AFFINITÉ SUR LES CIBLES PREMIUM</a:t>
            </a:r>
            <a:endParaRPr lang="fr-FR" sz="2200" b="1" kern="0" dirty="0">
              <a:solidFill>
                <a:srgbClr val="ECAE47"/>
              </a:solidFill>
              <a:effectLst>
                <a:outerShdw blurRad="63500" sx="102000" sy="102000" algn="ctr" rotWithShape="0">
                  <a:prstClr val="black">
                    <a:alpha val="40000"/>
                  </a:prstClr>
                </a:outerShdw>
              </a:effectLst>
              <a:latin typeface="Franklin Gothic Book" panose="020B0503020102020204" pitchFamily="34" charset="0"/>
              <a:cs typeface="Poppins"/>
              <a:sym typeface="Poppins"/>
            </a:endParaRPr>
          </a:p>
        </p:txBody>
      </p:sp>
      <p:sp>
        <p:nvSpPr>
          <p:cNvPr id="31" name="Shape 509"/>
          <p:cNvSpPr/>
          <p:nvPr/>
        </p:nvSpPr>
        <p:spPr>
          <a:xfrm>
            <a:off x="9583438" y="4377387"/>
            <a:ext cx="902544" cy="372954"/>
          </a:xfrm>
          <a:prstGeom prst="rect">
            <a:avLst/>
          </a:prstGeom>
          <a:ln w="3175">
            <a:miter lim="400000"/>
          </a:ln>
          <a:extLst>
            <a:ext uri="{C572A759-6A51-4108-AA02-DFA0A04FC94B}">
              <ma14:wrappingTextBoxFlag xmlns:ma14="http://schemas.microsoft.com/office/mac/drawingml/2011/main" xmlns="" val="1"/>
            </a:ext>
          </a:extLst>
        </p:spPr>
        <p:txBody>
          <a:bodyPr lIns="19050" tIns="19050" rIns="19050" bIns="19050">
            <a:noAutofit/>
          </a:bodyPr>
          <a:lstStyle/>
          <a:p>
            <a:pPr algn="ctr" defTabSz="412750" hangingPunct="0">
              <a:defRPr sz="11000" b="1">
                <a:solidFill>
                  <a:srgbClr val="FFFFFF"/>
                </a:solidFill>
              </a:defRPr>
            </a:pPr>
            <a:r>
              <a:rPr lang="fr-FR" sz="2000" b="1" kern="0" dirty="0">
                <a:solidFill>
                  <a:srgbClr val="FFFFFF"/>
                </a:solidFill>
                <a:effectLst>
                  <a:outerShdw blurRad="63500" sx="102000" sy="102000" algn="ctr" rotWithShape="0">
                    <a:prstClr val="black">
                      <a:alpha val="40000"/>
                    </a:prstClr>
                  </a:outerShdw>
                </a:effectLst>
                <a:latin typeface="Franklin Gothic Book" panose="020B0503020102020204" pitchFamily="34" charset="0"/>
                <a:cs typeface="Poppins"/>
                <a:sym typeface="Poppins"/>
              </a:rPr>
              <a:t>BtoC</a:t>
            </a:r>
          </a:p>
        </p:txBody>
      </p:sp>
      <p:sp>
        <p:nvSpPr>
          <p:cNvPr id="34" name="Shape 1192"/>
          <p:cNvSpPr/>
          <p:nvPr/>
        </p:nvSpPr>
        <p:spPr>
          <a:xfrm rot="8100000">
            <a:off x="9969430" y="4690758"/>
            <a:ext cx="130560" cy="1314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path>
            </a:pathLst>
          </a:custGeom>
          <a:noFill/>
          <a:ln w="76200" cap="flat">
            <a:solidFill>
              <a:schemeClr val="accent2"/>
            </a:solidFill>
            <a:prstDash val="solid"/>
            <a:miter lim="400000"/>
          </a:ln>
          <a:effectLst/>
        </p:spPr>
        <p:txBody>
          <a:bodyPr wrap="square" lIns="19050" tIns="19050" rIns="19050" bIns="19050" numCol="1" anchor="ctr">
            <a:noAutofit/>
          </a:bodyPr>
          <a:lstStyle/>
          <a:p>
            <a:pPr algn="ctr" defTabSz="412750" hangingPunct="0">
              <a:defRPr sz="2000">
                <a:solidFill>
                  <a:srgbClr val="000000"/>
                </a:solidFill>
                <a:latin typeface="Helvetica Light"/>
                <a:ea typeface="Helvetica Light"/>
                <a:cs typeface="Helvetica Light"/>
                <a:sym typeface="Helvetica Light"/>
              </a:defRPr>
            </a:pPr>
            <a:endParaRPr sz="1000" kern="0">
              <a:solidFill>
                <a:srgbClr val="000000"/>
              </a:solidFill>
              <a:latin typeface="Helvetica Light"/>
              <a:sym typeface="Helvetica Light"/>
            </a:endParaRPr>
          </a:p>
        </p:txBody>
      </p:sp>
      <p:sp>
        <p:nvSpPr>
          <p:cNvPr id="37" name="ZoneTexte 36"/>
          <p:cNvSpPr txBox="1"/>
          <p:nvPr/>
        </p:nvSpPr>
        <p:spPr>
          <a:xfrm>
            <a:off x="3920222" y="330864"/>
            <a:ext cx="7052577" cy="682238"/>
          </a:xfrm>
          <a:prstGeom prst="rect">
            <a:avLst/>
          </a:prstGeom>
          <a:noFill/>
        </p:spPr>
        <p:txBody>
          <a:bodyPr wrap="square" rtlCol="0">
            <a:spAutoFit/>
          </a:bodyPr>
          <a:lstStyle/>
          <a:p>
            <a:pPr>
              <a:lnSpc>
                <a:spcPts val="4600"/>
              </a:lnSpc>
              <a:defRPr/>
            </a:pPr>
            <a:r>
              <a:rPr lang="fr-FR" sz="4000" dirty="0">
                <a:solidFill>
                  <a:prstClr val="white"/>
                </a:solidFill>
                <a:latin typeface="Franklin Gothic Heavy" panose="020B0903020102020204" pitchFamily="34" charset="0"/>
                <a:cs typeface="Poppins"/>
                <a:sym typeface="Poppins"/>
              </a:rPr>
              <a:t>ADRESSEZ-VOUS À UNE</a:t>
            </a:r>
          </a:p>
        </p:txBody>
      </p:sp>
      <p:sp>
        <p:nvSpPr>
          <p:cNvPr id="40" name="ZoneTexte 39"/>
          <p:cNvSpPr txBox="1"/>
          <p:nvPr/>
        </p:nvSpPr>
        <p:spPr>
          <a:xfrm>
            <a:off x="3920223" y="749835"/>
            <a:ext cx="6952977" cy="682238"/>
          </a:xfrm>
          <a:prstGeom prst="rect">
            <a:avLst/>
          </a:prstGeom>
          <a:noFill/>
        </p:spPr>
        <p:txBody>
          <a:bodyPr wrap="square" rtlCol="0">
            <a:spAutoFit/>
          </a:bodyPr>
          <a:lstStyle/>
          <a:p>
            <a:pPr>
              <a:lnSpc>
                <a:spcPts val="4600"/>
              </a:lnSpc>
              <a:defRPr/>
            </a:pPr>
            <a:r>
              <a:rPr lang="fr-FR" sz="4000" dirty="0">
                <a:solidFill>
                  <a:prstClr val="white"/>
                </a:solidFill>
                <a:latin typeface="Franklin Gothic Heavy" panose="020B0903020102020204" pitchFamily="34" charset="0"/>
                <a:cs typeface="Poppins"/>
                <a:sym typeface="Poppins"/>
              </a:rPr>
              <a:t>AUDIENCE QUALIFIÉE SUR</a:t>
            </a:r>
          </a:p>
        </p:txBody>
      </p:sp>
      <p:sp>
        <p:nvSpPr>
          <p:cNvPr id="41" name="ZoneTexte 40"/>
          <p:cNvSpPr txBox="1"/>
          <p:nvPr/>
        </p:nvSpPr>
        <p:spPr>
          <a:xfrm>
            <a:off x="3920223" y="1153878"/>
            <a:ext cx="7976273" cy="682238"/>
          </a:xfrm>
          <a:prstGeom prst="rect">
            <a:avLst/>
          </a:prstGeom>
          <a:noFill/>
        </p:spPr>
        <p:txBody>
          <a:bodyPr wrap="square" rtlCol="0">
            <a:spAutoFit/>
          </a:bodyPr>
          <a:lstStyle/>
          <a:p>
            <a:pPr>
              <a:lnSpc>
                <a:spcPts val="4600"/>
              </a:lnSpc>
              <a:defRPr/>
            </a:pPr>
            <a:r>
              <a:rPr lang="fr-FR" sz="4000" dirty="0">
                <a:solidFill>
                  <a:prstClr val="white"/>
                </a:solidFill>
                <a:latin typeface="Franklin Gothic Heavy" panose="020B0903020102020204" pitchFamily="34" charset="0"/>
                <a:cs typeface="Poppins"/>
                <a:sym typeface="Poppins"/>
              </a:rPr>
              <a:t>BFM BUSINESS RADIO</a:t>
            </a:r>
          </a:p>
        </p:txBody>
      </p:sp>
      <p:sp>
        <p:nvSpPr>
          <p:cNvPr id="15" name="Rectangle 48"/>
          <p:cNvSpPr>
            <a:spLocks noChangeArrowheads="1"/>
          </p:cNvSpPr>
          <p:nvPr/>
        </p:nvSpPr>
        <p:spPr bwMode="auto">
          <a:xfrm>
            <a:off x="5153864" y="6665133"/>
            <a:ext cx="6959759" cy="153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45718" tIns="22859" rIns="45718" bIns="2285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defTabSz="412750">
              <a:lnSpc>
                <a:spcPct val="100000"/>
              </a:lnSpc>
              <a:spcBef>
                <a:spcPct val="0"/>
              </a:spcBef>
              <a:buNone/>
              <a:defRPr/>
            </a:pPr>
            <a:r>
              <a:rPr lang="fr-FR" altLang="fr-FR" sz="700" kern="0" dirty="0">
                <a:solidFill>
                  <a:srgbClr val="FFFFFF"/>
                </a:solidFill>
                <a:latin typeface="Franklin Gothic Book" panose="020B0503020102020204" pitchFamily="34" charset="0"/>
                <a:cs typeface="Poppins"/>
                <a:sym typeface="Poppins"/>
              </a:rPr>
              <a:t>Source : </a:t>
            </a:r>
            <a:r>
              <a:rPr lang="en-US" altLang="fr-FR" sz="700" kern="0" dirty="0">
                <a:solidFill>
                  <a:srgbClr val="FFFFFF"/>
                </a:solidFill>
                <a:latin typeface="Franklin Gothic Book" panose="020B0503020102020204" pitchFamily="34" charset="0"/>
                <a:cs typeface="Poppins"/>
                <a:sym typeface="Poppins"/>
              </a:rPr>
              <a:t>ACPM OneNext Influence 2022 – BFM BUSINESS Radio</a:t>
            </a:r>
          </a:p>
        </p:txBody>
      </p:sp>
      <p:sp>
        <p:nvSpPr>
          <p:cNvPr id="46" name="Shape 509">
            <a:extLst>
              <a:ext uri="{FF2B5EF4-FFF2-40B4-BE49-F238E27FC236}">
                <a16:creationId xmlns:a16="http://schemas.microsoft.com/office/drawing/2014/main" id="{56DD5268-1DED-49F3-AA7E-62AD0B0A8481}"/>
              </a:ext>
            </a:extLst>
          </p:cNvPr>
          <p:cNvSpPr/>
          <p:nvPr/>
        </p:nvSpPr>
        <p:spPr>
          <a:xfrm>
            <a:off x="5488435" y="2853392"/>
            <a:ext cx="2909538" cy="856758"/>
          </a:xfrm>
          <a:prstGeom prst="rect">
            <a:avLst/>
          </a:prstGeom>
          <a:ln w="3175">
            <a:miter lim="400000"/>
          </a:ln>
          <a:extLst>
            <a:ext uri="{C572A759-6A51-4108-AA02-DFA0A04FC94B}">
              <ma14:wrappingTextBoxFlag xmlns:ma14="http://schemas.microsoft.com/office/mac/drawingml/2011/main" xmlns="" val="1"/>
            </a:ext>
          </a:extLst>
        </p:spPr>
        <p:txBody>
          <a:bodyPr lIns="19050" tIns="19050" rIns="19050" bIns="19050">
            <a:noAutofit/>
          </a:bodyPr>
          <a:lstStyle/>
          <a:p>
            <a:pPr defTabSz="412750" hangingPunct="0">
              <a:defRPr sz="11000" b="1">
                <a:solidFill>
                  <a:srgbClr val="FFFFFF"/>
                </a:solidFill>
              </a:defRPr>
            </a:pPr>
            <a:r>
              <a:rPr lang="fr-FR" sz="3000" b="1" kern="0" cap="all" dirty="0">
                <a:solidFill>
                  <a:srgbClr val="ECAE47"/>
                </a:solidFill>
                <a:effectLst>
                  <a:outerShdw blurRad="63500" sx="102000" sy="102000" algn="ctr" rotWithShape="0">
                    <a:prstClr val="black">
                      <a:alpha val="40000"/>
                    </a:prstClr>
                  </a:outerShdw>
                </a:effectLst>
                <a:latin typeface="Franklin Gothic Medium" panose="020B0603020102020204" pitchFamily="34" charset="0"/>
                <a:cs typeface="Poppins"/>
                <a:sym typeface="Poppins"/>
              </a:rPr>
              <a:t>192 000 </a:t>
            </a:r>
            <a:r>
              <a:rPr lang="fr-FR" sz="2400" b="1" kern="0" dirty="0">
                <a:solidFill>
                  <a:srgbClr val="ECAE47"/>
                </a:solidFill>
                <a:effectLst>
                  <a:outerShdw blurRad="63500" sx="102000" sy="102000" algn="ctr" rotWithShape="0">
                    <a:prstClr val="black">
                      <a:alpha val="40000"/>
                    </a:prstClr>
                  </a:outerShdw>
                </a:effectLst>
                <a:latin typeface="Franklin Gothic Book" panose="020B0503020102020204" pitchFamily="34" charset="0"/>
                <a:cs typeface="Poppins"/>
                <a:sym typeface="Poppins"/>
              </a:rPr>
              <a:t>Auditeurs</a:t>
            </a:r>
            <a:r>
              <a:rPr lang="fr-FR" sz="2400" b="1" kern="0" dirty="0">
                <a:solidFill>
                  <a:srgbClr val="ECAE47"/>
                </a:solidFill>
                <a:latin typeface="Franklin Gothic Book" panose="020B0503020102020204" pitchFamily="34" charset="0"/>
                <a:cs typeface="Poppins"/>
                <a:sym typeface="Poppins"/>
              </a:rPr>
              <a:t> </a:t>
            </a:r>
            <a:r>
              <a:rPr lang="fr-FR" sz="2200" b="1" kern="0" dirty="0">
                <a:solidFill>
                  <a:srgbClr val="FFFFFF"/>
                </a:solidFill>
                <a:latin typeface="Franklin Gothic Book" panose="020B0503020102020204" pitchFamily="34" charset="0"/>
                <a:cs typeface="Poppins"/>
                <a:sym typeface="Poppins"/>
              </a:rPr>
              <a:t>CSP+ PAR JOUR</a:t>
            </a:r>
          </a:p>
        </p:txBody>
      </p:sp>
      <p:pic>
        <p:nvPicPr>
          <p:cNvPr id="1026" name="Picture 2" descr="Radio ">
            <a:extLst>
              <a:ext uri="{FF2B5EF4-FFF2-40B4-BE49-F238E27FC236}">
                <a16:creationId xmlns:a16="http://schemas.microsoft.com/office/drawing/2014/main" id="{58E0D493-9577-4A02-92D1-CFE6CA120236}"/>
              </a:ext>
            </a:extLst>
          </p:cNvPr>
          <p:cNvPicPr>
            <a:picLocks noChangeAspect="1" noChangeArrowheads="1"/>
          </p:cNvPicPr>
          <p:nvPr/>
        </p:nvPicPr>
        <p:blipFill>
          <a:blip r:embed="rId4">
            <a:extLst>
              <a:ext uri="{BEBA8EAE-BF5A-486C-A8C5-ECC9F3942E4B}">
                <a14:imgProps xmlns:a14="http://schemas.microsoft.com/office/drawing/2010/main">
                  <a14:imgLayer r:embed="rId5">
                    <a14:imgEffect>
                      <a14:brightnessContrast bright="100000"/>
                    </a14:imgEffect>
                  </a14:imgLayer>
                </a14:imgProps>
              </a:ext>
              <a:ext uri="{28A0092B-C50C-407E-A947-70E740481C1C}">
                <a14:useLocalDpi xmlns:a14="http://schemas.microsoft.com/office/drawing/2010/main" val="0"/>
              </a:ext>
            </a:extLst>
          </a:blip>
          <a:srcRect/>
          <a:stretch>
            <a:fillRect/>
          </a:stretch>
        </p:blipFill>
        <p:spPr bwMode="auto">
          <a:xfrm>
            <a:off x="685745" y="4750341"/>
            <a:ext cx="1665363" cy="1665363"/>
          </a:xfrm>
          <a:prstGeom prst="rect">
            <a:avLst/>
          </a:prstGeom>
          <a:noFill/>
          <a:extLst>
            <a:ext uri="{909E8E84-426E-40DD-AFC4-6F175D3DCCD1}">
              <a14:hiddenFill xmlns:a14="http://schemas.microsoft.com/office/drawing/2010/main">
                <a:solidFill>
                  <a:srgbClr val="FFFFFF"/>
                </a:solidFill>
              </a14:hiddenFill>
            </a:ext>
          </a:extLst>
        </p:spPr>
      </p:pic>
      <p:pic>
        <p:nvPicPr>
          <p:cNvPr id="57" name="Image 56" descr="Une image contenant Police, Graphique, graphisme, capture d’écran&#10;&#10;Description générée automatiquement">
            <a:extLst>
              <a:ext uri="{FF2B5EF4-FFF2-40B4-BE49-F238E27FC236}">
                <a16:creationId xmlns:a16="http://schemas.microsoft.com/office/drawing/2014/main" id="{1B7A05DC-E3A2-463E-9055-BE4EB60438A8}"/>
              </a:ext>
            </a:extLst>
          </p:cNvPr>
          <p:cNvPicPr>
            <a:picLocks noChangeAspect="1"/>
          </p:cNvPicPr>
          <p:nvPr/>
        </p:nvPicPr>
        <p:blipFill>
          <a:blip r:embed="rId6">
            <a:extLst>
              <a:ext uri="{BEBA8EAE-BF5A-486C-A8C5-ECC9F3942E4B}">
                <a14:imgProps xmlns:a14="http://schemas.microsoft.com/office/drawing/2010/main">
                  <a14:imgLayer r:embed="rId7">
                    <a14:imgEffect>
                      <a14:brightnessContrast bright="100000"/>
                    </a14:imgEffect>
                  </a14:imgLayer>
                </a14:imgProps>
              </a:ext>
              <a:ext uri="{28A0092B-C50C-407E-A947-70E740481C1C}">
                <a14:useLocalDpi xmlns:a14="http://schemas.microsoft.com/office/drawing/2010/main" val="0"/>
              </a:ext>
            </a:extLst>
          </a:blip>
          <a:stretch>
            <a:fillRect/>
          </a:stretch>
        </p:blipFill>
        <p:spPr>
          <a:xfrm>
            <a:off x="11134428" y="85423"/>
            <a:ext cx="1001300" cy="563231"/>
          </a:xfrm>
          <a:prstGeom prst="rect">
            <a:avLst/>
          </a:prstGeom>
        </p:spPr>
      </p:pic>
    </p:spTree>
    <p:extLst>
      <p:ext uri="{BB962C8B-B14F-4D97-AF65-F5344CB8AC3E}">
        <p14:creationId xmlns:p14="http://schemas.microsoft.com/office/powerpoint/2010/main" val="311132696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B9366BD-2030-437A-8EFD-6246B8D67701}"/>
              </a:ext>
            </a:extLst>
          </p:cNvPr>
          <p:cNvSpPr/>
          <p:nvPr/>
        </p:nvSpPr>
        <p:spPr>
          <a:xfrm>
            <a:off x="3353742" y="1050027"/>
            <a:ext cx="8838258" cy="776623"/>
          </a:xfrm>
          <a:prstGeom prst="rect">
            <a:avLst/>
          </a:prstGeom>
        </p:spPr>
        <p:txBody>
          <a:bodyPr wrap="square">
            <a:spAutoFit/>
          </a:bodyPr>
          <a:lstStyle/>
          <a:p>
            <a:pPr marL="0" marR="0" lvl="0" indent="0" algn="l" defTabSz="914400" rtl="0" eaLnBrk="1" fontAlgn="auto" latinLnBrk="0" hangingPunct="1">
              <a:lnSpc>
                <a:spcPts val="2500"/>
              </a:lnSpc>
              <a:spcBef>
                <a:spcPts val="0"/>
              </a:spcBef>
              <a:spcAft>
                <a:spcPts val="0"/>
              </a:spcAft>
              <a:buClrTx/>
              <a:buSzTx/>
              <a:buFontTx/>
              <a:buNone/>
              <a:tabLst/>
              <a:defRPr/>
            </a:pPr>
            <a:r>
              <a:rPr kumimoji="0" lang="fr-FR" sz="4800" b="1" i="0" u="none" strike="noStrike" kern="1200" cap="none" spc="0" normalizeH="0" baseline="0" noProof="0" dirty="0">
                <a:ln w="28575">
                  <a:solidFill>
                    <a:prstClr val="white"/>
                  </a:solidFill>
                </a:ln>
                <a:solidFill>
                  <a:srgbClr val="0C0143"/>
                </a:solidFill>
                <a:effectLst/>
                <a:uLnTx/>
                <a:uFillTx/>
                <a:latin typeface="Franklin Gothic Heavy" panose="020B0903020102020204" pitchFamily="34" charset="0"/>
                <a:ea typeface="+mn-ea"/>
                <a:cs typeface="+mn-cs"/>
              </a:rPr>
              <a:t>FAITES-VOUS ENTENDRE</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fr-FR" sz="3200" b="1" i="0" u="none" strike="noStrike" kern="1200" cap="none" spc="0" normalizeH="0" baseline="0" noProof="0" dirty="0">
                <a:ln>
                  <a:noFill/>
                </a:ln>
                <a:solidFill>
                  <a:srgbClr val="0C0143"/>
                </a:solidFill>
                <a:effectLst/>
                <a:uLnTx/>
                <a:uFillTx/>
                <a:latin typeface="Franklin Gothic Book" panose="020B0503020102020204" pitchFamily="34" charset="0"/>
                <a:ea typeface="+mn-ea"/>
                <a:cs typeface="+mn-cs"/>
              </a:rPr>
              <a:t>SUR BFM BUSINESS RADIO</a:t>
            </a:r>
          </a:p>
        </p:txBody>
      </p:sp>
      <p:pic>
        <p:nvPicPr>
          <p:cNvPr id="30" name="Image 29">
            <a:extLst>
              <a:ext uri="{FF2B5EF4-FFF2-40B4-BE49-F238E27FC236}">
                <a16:creationId xmlns:a16="http://schemas.microsoft.com/office/drawing/2014/main" id="{20F70D4F-0A52-4181-9F62-ED50B17E3E46}"/>
              </a:ext>
            </a:extLst>
          </p:cNvPr>
          <p:cNvPicPr>
            <a:picLocks noChangeAspect="1"/>
          </p:cNvPicPr>
          <p:nvPr/>
        </p:nvPicPr>
        <p:blipFill>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tretch>
            <a:fillRect/>
          </a:stretch>
        </p:blipFill>
        <p:spPr>
          <a:xfrm>
            <a:off x="0" y="6475160"/>
            <a:ext cx="722057" cy="360000"/>
          </a:xfrm>
          <a:prstGeom prst="rect">
            <a:avLst/>
          </a:prstGeom>
        </p:spPr>
      </p:pic>
      <p:pic>
        <p:nvPicPr>
          <p:cNvPr id="31" name="Image 30" descr="Une image contenant Police, Graphique, graphisme, capture d’écran&#10;&#10;Description générée automatiquement">
            <a:extLst>
              <a:ext uri="{FF2B5EF4-FFF2-40B4-BE49-F238E27FC236}">
                <a16:creationId xmlns:a16="http://schemas.microsoft.com/office/drawing/2014/main" id="{A8E45530-44A1-490A-9338-7ECE3E16A87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1134428" y="85423"/>
            <a:ext cx="1001300" cy="563231"/>
          </a:xfrm>
          <a:prstGeom prst="rect">
            <a:avLst/>
          </a:prstGeom>
        </p:spPr>
      </p:pic>
      <p:pic>
        <p:nvPicPr>
          <p:cNvPr id="32" name="Espace réservé pour une image  4">
            <a:extLst>
              <a:ext uri="{FF2B5EF4-FFF2-40B4-BE49-F238E27FC236}">
                <a16:creationId xmlns:a16="http://schemas.microsoft.com/office/drawing/2014/main" id="{C8693BAD-1D8B-4234-9AB3-3F99CB06D352}"/>
              </a:ext>
            </a:extLst>
          </p:cNvPr>
          <p:cNvPicPr>
            <a:picLocks noChangeAspect="1"/>
          </p:cNvPicPr>
          <p:nvPr/>
        </p:nvPicPr>
        <p:blipFill>
          <a:blip r:embed="rId5" cstate="print">
            <a:extLst>
              <a:ext uri="{28A0092B-C50C-407E-A947-70E740481C1C}">
                <a14:useLocalDpi xmlns:a14="http://schemas.microsoft.com/office/drawing/2010/main" val="0"/>
              </a:ext>
            </a:extLst>
          </a:blip>
          <a:srcRect l="30542" r="30542"/>
          <a:stretch>
            <a:fillRect/>
          </a:stretch>
        </p:blipFill>
        <p:spPr>
          <a:xfrm>
            <a:off x="611580" y="-443893"/>
            <a:ext cx="4515593" cy="7736105"/>
          </a:xfrm>
          <a:custGeom>
            <a:avLst/>
            <a:gdLst>
              <a:gd name="connsiteX0" fmla="*/ 2290766 w 4515593"/>
              <a:gd name="connsiteY0" fmla="*/ 5108254 h 7736105"/>
              <a:gd name="connsiteX1" fmla="*/ 4499209 w 4515593"/>
              <a:gd name="connsiteY1" fmla="*/ 7736105 h 7736105"/>
              <a:gd name="connsiteX2" fmla="*/ 2290766 w 4515593"/>
              <a:gd name="connsiteY2" fmla="*/ 7339303 h 7736105"/>
              <a:gd name="connsiteX3" fmla="*/ 2305511 w 4515593"/>
              <a:gd name="connsiteY3" fmla="*/ 5059105 h 7736105"/>
              <a:gd name="connsiteX4" fmla="*/ 4515593 w 4515593"/>
              <a:gd name="connsiteY4" fmla="*/ 5455908 h 7736105"/>
              <a:gd name="connsiteX5" fmla="*/ 4515593 w 4515593"/>
              <a:gd name="connsiteY5" fmla="*/ 7686956 h 7736105"/>
              <a:gd name="connsiteX6" fmla="*/ 2278891 w 4515593"/>
              <a:gd name="connsiteY6" fmla="*/ 2772022 h 7736105"/>
              <a:gd name="connsiteX7" fmla="*/ 4487334 w 4515593"/>
              <a:gd name="connsiteY7" fmla="*/ 5401512 h 7736105"/>
              <a:gd name="connsiteX8" fmla="*/ 2278891 w 4515593"/>
              <a:gd name="connsiteY8" fmla="*/ 5003690 h 7736105"/>
              <a:gd name="connsiteX9" fmla="*/ 2305511 w 4515593"/>
              <a:gd name="connsiteY9" fmla="*/ 2722874 h 7736105"/>
              <a:gd name="connsiteX10" fmla="*/ 4515593 w 4515593"/>
              <a:gd name="connsiteY10" fmla="*/ 3120448 h 7736105"/>
              <a:gd name="connsiteX11" fmla="*/ 4515593 w 4515593"/>
              <a:gd name="connsiteY11" fmla="*/ 5350724 h 7736105"/>
              <a:gd name="connsiteX12" fmla="*/ 0 w 4515593"/>
              <a:gd name="connsiteY12" fmla="*/ 2378828 h 7736105"/>
              <a:gd name="connsiteX13" fmla="*/ 2208443 w 4515593"/>
              <a:gd name="connsiteY13" fmla="*/ 5006679 h 7736105"/>
              <a:gd name="connsiteX14" fmla="*/ 0 w 4515593"/>
              <a:gd name="connsiteY14" fmla="*/ 4609877 h 7736105"/>
              <a:gd name="connsiteX15" fmla="*/ 26620 w 4515593"/>
              <a:gd name="connsiteY15" fmla="*/ 2329679 h 7736105"/>
              <a:gd name="connsiteX16" fmla="*/ 2236702 w 4515593"/>
              <a:gd name="connsiteY16" fmla="*/ 2726481 h 7736105"/>
              <a:gd name="connsiteX17" fmla="*/ 2236702 w 4515593"/>
              <a:gd name="connsiteY17" fmla="*/ 4957529 h 7736105"/>
              <a:gd name="connsiteX18" fmla="*/ 11875 w 4515593"/>
              <a:gd name="connsiteY18" fmla="*/ 49150 h 7736105"/>
              <a:gd name="connsiteX19" fmla="*/ 2220318 w 4515593"/>
              <a:gd name="connsiteY19" fmla="*/ 2677001 h 7736105"/>
              <a:gd name="connsiteX20" fmla="*/ 11875 w 4515593"/>
              <a:gd name="connsiteY20" fmla="*/ 2280198 h 7736105"/>
              <a:gd name="connsiteX21" fmla="*/ 26620 w 4515593"/>
              <a:gd name="connsiteY21" fmla="*/ 0 h 7736105"/>
              <a:gd name="connsiteX22" fmla="*/ 2236702 w 4515593"/>
              <a:gd name="connsiteY22" fmla="*/ 397575 h 7736105"/>
              <a:gd name="connsiteX23" fmla="*/ 2236702 w 4515593"/>
              <a:gd name="connsiteY23" fmla="*/ 2627851 h 7736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515593" h="7736105">
                <a:moveTo>
                  <a:pt x="2290766" y="5108254"/>
                </a:moveTo>
                <a:lnTo>
                  <a:pt x="4499209" y="7736105"/>
                </a:lnTo>
                <a:lnTo>
                  <a:pt x="2290766" y="7339303"/>
                </a:lnTo>
                <a:close/>
                <a:moveTo>
                  <a:pt x="2305511" y="5059105"/>
                </a:moveTo>
                <a:lnTo>
                  <a:pt x="4515593" y="5455908"/>
                </a:lnTo>
                <a:lnTo>
                  <a:pt x="4515593" y="7686956"/>
                </a:lnTo>
                <a:close/>
                <a:moveTo>
                  <a:pt x="2278891" y="2772022"/>
                </a:moveTo>
                <a:lnTo>
                  <a:pt x="4487334" y="5401512"/>
                </a:lnTo>
                <a:lnTo>
                  <a:pt x="2278891" y="5003690"/>
                </a:lnTo>
                <a:close/>
                <a:moveTo>
                  <a:pt x="2305511" y="2722874"/>
                </a:moveTo>
                <a:lnTo>
                  <a:pt x="4515593" y="3120448"/>
                </a:lnTo>
                <a:lnTo>
                  <a:pt x="4515593" y="5350724"/>
                </a:lnTo>
                <a:close/>
                <a:moveTo>
                  <a:pt x="0" y="2378828"/>
                </a:moveTo>
                <a:lnTo>
                  <a:pt x="2208443" y="5006679"/>
                </a:lnTo>
                <a:lnTo>
                  <a:pt x="0" y="4609877"/>
                </a:lnTo>
                <a:close/>
                <a:moveTo>
                  <a:pt x="26620" y="2329679"/>
                </a:moveTo>
                <a:lnTo>
                  <a:pt x="2236702" y="2726481"/>
                </a:lnTo>
                <a:lnTo>
                  <a:pt x="2236702" y="4957529"/>
                </a:lnTo>
                <a:close/>
                <a:moveTo>
                  <a:pt x="11875" y="49150"/>
                </a:moveTo>
                <a:lnTo>
                  <a:pt x="2220318" y="2677001"/>
                </a:lnTo>
                <a:lnTo>
                  <a:pt x="11875" y="2280198"/>
                </a:lnTo>
                <a:close/>
                <a:moveTo>
                  <a:pt x="26620" y="0"/>
                </a:moveTo>
                <a:lnTo>
                  <a:pt x="2236702" y="397575"/>
                </a:lnTo>
                <a:lnTo>
                  <a:pt x="2236702" y="2627851"/>
                </a:lnTo>
                <a:close/>
              </a:path>
            </a:pathLst>
          </a:custGeom>
        </p:spPr>
      </p:pic>
      <p:pic>
        <p:nvPicPr>
          <p:cNvPr id="33" name="Picture 2" descr="Radio ">
            <a:extLst>
              <a:ext uri="{FF2B5EF4-FFF2-40B4-BE49-F238E27FC236}">
                <a16:creationId xmlns:a16="http://schemas.microsoft.com/office/drawing/2014/main" id="{CC633C0A-7385-479A-88D2-A86990552E1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85745" y="4750341"/>
            <a:ext cx="1665363" cy="1665363"/>
          </a:xfrm>
          <a:prstGeom prst="rect">
            <a:avLst/>
          </a:prstGeom>
          <a:noFill/>
          <a:extLst>
            <a:ext uri="{909E8E84-426E-40DD-AFC4-6F175D3DCCD1}">
              <a14:hiddenFill xmlns:a14="http://schemas.microsoft.com/office/drawing/2010/main">
                <a:solidFill>
                  <a:srgbClr val="FFFFFF"/>
                </a:solidFill>
              </a14:hiddenFill>
            </a:ext>
          </a:extLst>
        </p:spPr>
      </p:pic>
      <p:grpSp>
        <p:nvGrpSpPr>
          <p:cNvPr id="34" name="Groupe 33">
            <a:extLst>
              <a:ext uri="{FF2B5EF4-FFF2-40B4-BE49-F238E27FC236}">
                <a16:creationId xmlns:a16="http://schemas.microsoft.com/office/drawing/2014/main" id="{18EF4526-0926-48DC-BE12-34F63153C492}"/>
              </a:ext>
            </a:extLst>
          </p:cNvPr>
          <p:cNvGrpSpPr/>
          <p:nvPr/>
        </p:nvGrpSpPr>
        <p:grpSpPr>
          <a:xfrm>
            <a:off x="5429264" y="2414221"/>
            <a:ext cx="4515593" cy="3180858"/>
            <a:chOff x="1484462" y="2475631"/>
            <a:chExt cx="4515593" cy="3180858"/>
          </a:xfrm>
        </p:grpSpPr>
        <p:sp>
          <p:nvSpPr>
            <p:cNvPr id="36" name="Rectangle 35">
              <a:extLst>
                <a:ext uri="{FF2B5EF4-FFF2-40B4-BE49-F238E27FC236}">
                  <a16:creationId xmlns:a16="http://schemas.microsoft.com/office/drawing/2014/main" id="{84B23BE0-9526-45E8-AD7A-F6556A256456}"/>
                </a:ext>
              </a:extLst>
            </p:cNvPr>
            <p:cNvSpPr/>
            <p:nvPr/>
          </p:nvSpPr>
          <p:spPr>
            <a:xfrm>
              <a:off x="1803280" y="2563451"/>
              <a:ext cx="3738559" cy="3093038"/>
            </a:xfrm>
            <a:prstGeom prst="rect">
              <a:avLst/>
            </a:prstGeom>
            <a:noFill/>
            <a:ln w="57150">
              <a:solidFill>
                <a:srgbClr val="0C01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7" name="Rectangle 36">
              <a:extLst>
                <a:ext uri="{FF2B5EF4-FFF2-40B4-BE49-F238E27FC236}">
                  <a16:creationId xmlns:a16="http://schemas.microsoft.com/office/drawing/2014/main" id="{C74AEE59-FF70-484F-9E64-A915ADF7E08D}"/>
                </a:ext>
              </a:extLst>
            </p:cNvPr>
            <p:cNvSpPr/>
            <p:nvPr/>
          </p:nvSpPr>
          <p:spPr>
            <a:xfrm>
              <a:off x="1484462" y="3312534"/>
              <a:ext cx="4515593" cy="144888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9" name="Groupe 38">
              <a:extLst>
                <a:ext uri="{FF2B5EF4-FFF2-40B4-BE49-F238E27FC236}">
                  <a16:creationId xmlns:a16="http://schemas.microsoft.com/office/drawing/2014/main" id="{C307AE5A-61F5-4422-BBDA-A96C579E2281}"/>
                </a:ext>
              </a:extLst>
            </p:cNvPr>
            <p:cNvGrpSpPr/>
            <p:nvPr/>
          </p:nvGrpSpPr>
          <p:grpSpPr>
            <a:xfrm>
              <a:off x="2033812" y="2475631"/>
              <a:ext cx="3283107" cy="3118200"/>
              <a:chOff x="4454447" y="2919773"/>
              <a:chExt cx="3283107" cy="3118200"/>
            </a:xfrm>
          </p:grpSpPr>
          <p:grpSp>
            <p:nvGrpSpPr>
              <p:cNvPr id="40" name="Groupe 39">
                <a:extLst>
                  <a:ext uri="{FF2B5EF4-FFF2-40B4-BE49-F238E27FC236}">
                    <a16:creationId xmlns:a16="http://schemas.microsoft.com/office/drawing/2014/main" id="{C50FA035-7C75-4B72-9377-F9E6C46B35C3}"/>
                  </a:ext>
                </a:extLst>
              </p:cNvPr>
              <p:cNvGrpSpPr/>
              <p:nvPr/>
            </p:nvGrpSpPr>
            <p:grpSpPr>
              <a:xfrm>
                <a:off x="4454447" y="2919773"/>
                <a:ext cx="3283107" cy="971566"/>
                <a:chOff x="2432286" y="2919773"/>
                <a:chExt cx="3283107" cy="971566"/>
              </a:xfrm>
            </p:grpSpPr>
            <p:sp>
              <p:nvSpPr>
                <p:cNvPr id="47" name="Rectangle 46">
                  <a:extLst>
                    <a:ext uri="{FF2B5EF4-FFF2-40B4-BE49-F238E27FC236}">
                      <a16:creationId xmlns:a16="http://schemas.microsoft.com/office/drawing/2014/main" id="{E1B22634-A20B-4279-B551-2725C01E849D}"/>
                    </a:ext>
                  </a:extLst>
                </p:cNvPr>
                <p:cNvSpPr/>
                <p:nvPr/>
              </p:nvSpPr>
              <p:spPr>
                <a:xfrm>
                  <a:off x="2432286" y="2919773"/>
                  <a:ext cx="3283107" cy="769441"/>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4400" b="0" i="0" u="none" strike="noStrike" kern="1200" cap="none" spc="0" normalizeH="0" baseline="0" noProof="0" dirty="0">
                      <a:ln>
                        <a:noFill/>
                      </a:ln>
                      <a:solidFill>
                        <a:srgbClr val="0C0143"/>
                      </a:solidFill>
                      <a:effectLst>
                        <a:outerShdw blurRad="38100" dist="38100" dir="2700000" algn="tl">
                          <a:srgbClr val="000000">
                            <a:alpha val="43137"/>
                          </a:srgbClr>
                        </a:outerShdw>
                      </a:effectLst>
                      <a:uLnTx/>
                      <a:uFillTx/>
                      <a:latin typeface="Franklin Gothic Heavy" panose="020B0903020102020204" pitchFamily="34" charset="0"/>
                      <a:ea typeface="+mn-ea"/>
                      <a:cs typeface="+mn-cs"/>
                    </a:rPr>
                    <a:t>2 semaines</a:t>
                  </a:r>
                  <a:endParaRPr kumimoji="0" lang="fr-FR" sz="2400" b="0" i="0" u="none" strike="noStrike" kern="1200" cap="none" spc="0" normalizeH="0" baseline="0" noProof="0" dirty="0">
                    <a:ln>
                      <a:noFill/>
                    </a:ln>
                    <a:solidFill>
                      <a:srgbClr val="0C0143"/>
                    </a:solidFill>
                    <a:effectLst>
                      <a:outerShdw blurRad="38100" dist="38100" dir="2700000" algn="tl">
                        <a:srgbClr val="000000">
                          <a:alpha val="43137"/>
                        </a:srgbClr>
                      </a:outerShdw>
                    </a:effectLst>
                    <a:uLnTx/>
                    <a:uFillTx/>
                    <a:latin typeface="Franklin Gothic Heavy" panose="020B0903020102020204" pitchFamily="34" charset="0"/>
                    <a:ea typeface="+mn-ea"/>
                    <a:cs typeface="+mn-cs"/>
                  </a:endParaRPr>
                </a:p>
              </p:txBody>
            </p:sp>
            <p:sp>
              <p:nvSpPr>
                <p:cNvPr id="48" name="Rectangle 47">
                  <a:extLst>
                    <a:ext uri="{FF2B5EF4-FFF2-40B4-BE49-F238E27FC236}">
                      <a16:creationId xmlns:a16="http://schemas.microsoft.com/office/drawing/2014/main" id="{B7B52E55-CF59-4414-AA2E-14CFA72CC3EA}"/>
                    </a:ext>
                  </a:extLst>
                </p:cNvPr>
                <p:cNvSpPr/>
                <p:nvPr/>
              </p:nvSpPr>
              <p:spPr>
                <a:xfrm>
                  <a:off x="2465181" y="3429674"/>
                  <a:ext cx="3217316"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400" b="0" i="0" u="none" strike="noStrike" kern="1200" cap="none" spc="0" normalizeH="0" baseline="0" noProof="0" dirty="0">
                      <a:ln>
                        <a:noFill/>
                      </a:ln>
                      <a:solidFill>
                        <a:srgbClr val="0C0143"/>
                      </a:solidFill>
                      <a:effectLst>
                        <a:outerShdw blurRad="38100" dist="38100" dir="2700000" algn="tl">
                          <a:srgbClr val="000000">
                            <a:alpha val="43137"/>
                          </a:srgbClr>
                        </a:outerShdw>
                      </a:effectLst>
                      <a:uLnTx/>
                      <a:uFillTx/>
                      <a:latin typeface="Franklin Gothic Demi" panose="020B0703020102020204" pitchFamily="34" charset="0"/>
                      <a:ea typeface="+mn-ea"/>
                      <a:cs typeface="+mn-cs"/>
                    </a:rPr>
                    <a:t>du lundi au dimanche</a:t>
                  </a:r>
                  <a:endParaRPr kumimoji="0" lang="fr-FR" sz="1800" b="0" i="0" u="none" strike="noStrike" kern="1200" cap="none" spc="0" normalizeH="0" baseline="0" noProof="0" dirty="0">
                    <a:ln>
                      <a:noFill/>
                    </a:ln>
                    <a:solidFill>
                      <a:srgbClr val="0C0143"/>
                    </a:solidFill>
                    <a:effectLst/>
                    <a:uLnTx/>
                    <a:uFillTx/>
                    <a:latin typeface="Franklin Gothic Demi" panose="020B0703020102020204" pitchFamily="34" charset="0"/>
                    <a:ea typeface="+mn-ea"/>
                    <a:cs typeface="+mn-cs"/>
                  </a:endParaRPr>
                </a:p>
              </p:txBody>
            </p:sp>
          </p:grpSp>
          <p:grpSp>
            <p:nvGrpSpPr>
              <p:cNvPr id="41" name="Groupe 40">
                <a:extLst>
                  <a:ext uri="{FF2B5EF4-FFF2-40B4-BE49-F238E27FC236}">
                    <a16:creationId xmlns:a16="http://schemas.microsoft.com/office/drawing/2014/main" id="{68864540-116D-4D03-BCB9-ECD199CB48C8}"/>
                  </a:ext>
                </a:extLst>
              </p:cNvPr>
              <p:cNvGrpSpPr/>
              <p:nvPr/>
            </p:nvGrpSpPr>
            <p:grpSpPr>
              <a:xfrm>
                <a:off x="4557274" y="4978964"/>
                <a:ext cx="3077453" cy="1059009"/>
                <a:chOff x="4557274" y="4978964"/>
                <a:chExt cx="3077453" cy="1059009"/>
              </a:xfrm>
            </p:grpSpPr>
            <p:sp>
              <p:nvSpPr>
                <p:cNvPr id="45" name="Rectangle 44">
                  <a:extLst>
                    <a:ext uri="{FF2B5EF4-FFF2-40B4-BE49-F238E27FC236}">
                      <a16:creationId xmlns:a16="http://schemas.microsoft.com/office/drawing/2014/main" id="{15360697-220D-47CD-A34C-72D609AC3B32}"/>
                    </a:ext>
                  </a:extLst>
                </p:cNvPr>
                <p:cNvSpPr/>
                <p:nvPr/>
              </p:nvSpPr>
              <p:spPr>
                <a:xfrm>
                  <a:off x="4557274" y="5576308"/>
                  <a:ext cx="3077453"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400" b="0" i="0" u="none" strike="noStrike" kern="1200" cap="none" spc="0" normalizeH="0" baseline="0" noProof="0" dirty="0">
                      <a:ln>
                        <a:noFill/>
                      </a:ln>
                      <a:solidFill>
                        <a:srgbClr val="0C0143"/>
                      </a:solidFill>
                      <a:effectLst>
                        <a:outerShdw blurRad="38100" dist="38100" dir="2700000" algn="tl">
                          <a:srgbClr val="000000">
                            <a:alpha val="43137"/>
                          </a:srgbClr>
                        </a:outerShdw>
                      </a:effectLst>
                      <a:uLnTx/>
                      <a:uFillTx/>
                      <a:latin typeface="Franklin Gothic Demi" panose="020B0703020102020204" pitchFamily="34" charset="0"/>
                      <a:ea typeface="+mn-ea"/>
                      <a:cs typeface="+mn-cs"/>
                    </a:rPr>
                    <a:t>soit 6 Spots par jour</a:t>
                  </a:r>
                </a:p>
              </p:txBody>
            </p:sp>
            <p:sp>
              <p:nvSpPr>
                <p:cNvPr id="46" name="Rectangle 45">
                  <a:extLst>
                    <a:ext uri="{FF2B5EF4-FFF2-40B4-BE49-F238E27FC236}">
                      <a16:creationId xmlns:a16="http://schemas.microsoft.com/office/drawing/2014/main" id="{3B91A147-1766-424A-938F-2E43A94BE2F9}"/>
                    </a:ext>
                  </a:extLst>
                </p:cNvPr>
                <p:cNvSpPr/>
                <p:nvPr/>
              </p:nvSpPr>
              <p:spPr>
                <a:xfrm>
                  <a:off x="4850492" y="4978964"/>
                  <a:ext cx="2491017" cy="769441"/>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4400" b="0" i="0" u="none" strike="noStrike" kern="1200" cap="none" spc="0" normalizeH="0" baseline="0" noProof="0" dirty="0">
                      <a:ln>
                        <a:noFill/>
                      </a:ln>
                      <a:solidFill>
                        <a:srgbClr val="0C0143"/>
                      </a:solidFill>
                      <a:effectLst>
                        <a:outerShdw blurRad="38100" dist="38100" dir="2700000" algn="tl">
                          <a:srgbClr val="000000">
                            <a:alpha val="43137"/>
                          </a:srgbClr>
                        </a:outerShdw>
                      </a:effectLst>
                      <a:uLnTx/>
                      <a:uFillTx/>
                      <a:latin typeface="Franklin Gothic Heavy" panose="020B0903020102020204" pitchFamily="34" charset="0"/>
                      <a:ea typeface="+mn-ea"/>
                      <a:cs typeface="+mn-cs"/>
                    </a:rPr>
                    <a:t>84 spots</a:t>
                  </a:r>
                </a:p>
              </p:txBody>
            </p:sp>
          </p:grpSp>
          <p:grpSp>
            <p:nvGrpSpPr>
              <p:cNvPr id="42" name="Groupe 41">
                <a:extLst>
                  <a:ext uri="{FF2B5EF4-FFF2-40B4-BE49-F238E27FC236}">
                    <a16:creationId xmlns:a16="http://schemas.microsoft.com/office/drawing/2014/main" id="{70B7CE81-169F-4D50-9D70-9F87AF13295C}"/>
                  </a:ext>
                </a:extLst>
              </p:cNvPr>
              <p:cNvGrpSpPr/>
              <p:nvPr/>
            </p:nvGrpSpPr>
            <p:grpSpPr>
              <a:xfrm>
                <a:off x="4454447" y="3919955"/>
                <a:ext cx="3283107" cy="971566"/>
                <a:chOff x="2399390" y="3919955"/>
                <a:chExt cx="3283107" cy="971566"/>
              </a:xfrm>
            </p:grpSpPr>
            <p:sp>
              <p:nvSpPr>
                <p:cNvPr id="43" name="Rectangle 42">
                  <a:extLst>
                    <a:ext uri="{FF2B5EF4-FFF2-40B4-BE49-F238E27FC236}">
                      <a16:creationId xmlns:a16="http://schemas.microsoft.com/office/drawing/2014/main" id="{A842B859-EAB1-470C-BD93-818AE003282F}"/>
                    </a:ext>
                  </a:extLst>
                </p:cNvPr>
                <p:cNvSpPr/>
                <p:nvPr/>
              </p:nvSpPr>
              <p:spPr>
                <a:xfrm>
                  <a:off x="2399390" y="3919955"/>
                  <a:ext cx="3283107" cy="769441"/>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4400" b="0" i="0" u="none" strike="noStrike" kern="1200" cap="none" spc="0" normalizeH="0" baseline="0" noProof="0" dirty="0">
                      <a:ln>
                        <a:noFill/>
                      </a:ln>
                      <a:solidFill>
                        <a:srgbClr val="0C0143"/>
                      </a:solidFill>
                      <a:effectLst>
                        <a:outerShdw blurRad="38100" dist="38100" dir="2700000" algn="tl">
                          <a:srgbClr val="000000">
                            <a:alpha val="43137"/>
                          </a:srgbClr>
                        </a:outerShdw>
                      </a:effectLst>
                      <a:uLnTx/>
                      <a:uFillTx/>
                      <a:latin typeface="Franklin Gothic Heavy" panose="020B0903020102020204" pitchFamily="34" charset="0"/>
                      <a:ea typeface="+mn-ea"/>
                      <a:cs typeface="+mn-cs"/>
                    </a:rPr>
                    <a:t>775 000</a:t>
                  </a:r>
                  <a:endParaRPr kumimoji="0" lang="fr-FR" sz="2400" b="0" i="0" u="none" strike="noStrike" kern="1200" cap="none" spc="0" normalizeH="0" baseline="0" noProof="0" dirty="0">
                    <a:ln>
                      <a:noFill/>
                    </a:ln>
                    <a:solidFill>
                      <a:srgbClr val="0C0143"/>
                    </a:solidFill>
                    <a:effectLst>
                      <a:outerShdw blurRad="38100" dist="38100" dir="2700000" algn="tl">
                        <a:srgbClr val="000000">
                          <a:alpha val="43137"/>
                        </a:srgbClr>
                      </a:outerShdw>
                    </a:effectLst>
                    <a:uLnTx/>
                    <a:uFillTx/>
                    <a:latin typeface="Franklin Gothic Heavy" panose="020B0903020102020204" pitchFamily="34" charset="0"/>
                    <a:ea typeface="+mn-ea"/>
                    <a:cs typeface="+mn-cs"/>
                  </a:endParaRPr>
                </a:p>
              </p:txBody>
            </p:sp>
            <p:sp>
              <p:nvSpPr>
                <p:cNvPr id="44" name="Rectangle 43">
                  <a:extLst>
                    <a:ext uri="{FF2B5EF4-FFF2-40B4-BE49-F238E27FC236}">
                      <a16:creationId xmlns:a16="http://schemas.microsoft.com/office/drawing/2014/main" id="{829DDFC2-649A-4184-8615-EC2514C0FBB9}"/>
                    </a:ext>
                  </a:extLst>
                </p:cNvPr>
                <p:cNvSpPr/>
                <p:nvPr/>
              </p:nvSpPr>
              <p:spPr>
                <a:xfrm>
                  <a:off x="2432285" y="4429856"/>
                  <a:ext cx="3217316"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400" b="0" i="0" u="none" strike="noStrike" kern="1200" cap="none" spc="0" normalizeH="0" baseline="0" noProof="0" dirty="0">
                      <a:ln>
                        <a:noFill/>
                      </a:ln>
                      <a:solidFill>
                        <a:srgbClr val="0C0143"/>
                      </a:solidFill>
                      <a:effectLst>
                        <a:outerShdw blurRad="38100" dist="38100" dir="2700000" algn="tl">
                          <a:srgbClr val="000000">
                            <a:alpha val="43137"/>
                          </a:srgbClr>
                        </a:outerShdw>
                      </a:effectLst>
                      <a:uLnTx/>
                      <a:uFillTx/>
                      <a:latin typeface="Franklin Gothic Demi" panose="020B0703020102020204" pitchFamily="34" charset="0"/>
                      <a:ea typeface="+mn-ea"/>
                      <a:cs typeface="+mn-cs"/>
                    </a:rPr>
                    <a:t>contacts CSP+</a:t>
                  </a:r>
                  <a:endParaRPr kumimoji="0" lang="fr-FR" sz="1800" b="0" i="0" u="none" strike="noStrike" kern="1200" cap="none" spc="0" normalizeH="0" baseline="0" noProof="0" dirty="0">
                    <a:ln>
                      <a:noFill/>
                    </a:ln>
                    <a:solidFill>
                      <a:srgbClr val="0C0143"/>
                    </a:solidFill>
                    <a:effectLst/>
                    <a:uLnTx/>
                    <a:uFillTx/>
                    <a:latin typeface="Franklin Gothic Demi" panose="020B0703020102020204" pitchFamily="34" charset="0"/>
                    <a:ea typeface="+mn-ea"/>
                    <a:cs typeface="+mn-cs"/>
                  </a:endParaRPr>
                </a:p>
              </p:txBody>
            </p:sp>
          </p:grpSp>
        </p:grpSp>
      </p:grpSp>
      <p:sp>
        <p:nvSpPr>
          <p:cNvPr id="50" name="Rectangle 49">
            <a:extLst>
              <a:ext uri="{FF2B5EF4-FFF2-40B4-BE49-F238E27FC236}">
                <a16:creationId xmlns:a16="http://schemas.microsoft.com/office/drawing/2014/main" id="{21918C37-EDD5-4DA1-9A99-DFE6966A3616}"/>
              </a:ext>
            </a:extLst>
          </p:cNvPr>
          <p:cNvSpPr/>
          <p:nvPr/>
        </p:nvSpPr>
        <p:spPr>
          <a:xfrm>
            <a:off x="8242427" y="3240663"/>
            <a:ext cx="4449729" cy="144655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8800" b="0" i="0" u="none" strike="noStrike" kern="1200" cap="none" spc="0" normalizeH="0" baseline="0" noProof="0" dirty="0">
                <a:ln>
                  <a:noFill/>
                </a:ln>
                <a:solidFill>
                  <a:srgbClr val="0C0143"/>
                </a:solidFill>
                <a:effectLst>
                  <a:outerShdw blurRad="38100" dist="38100" dir="2700000" algn="tl">
                    <a:srgbClr val="000000">
                      <a:alpha val="43137"/>
                    </a:srgbClr>
                  </a:outerShdw>
                </a:effectLst>
                <a:uLnTx/>
                <a:uFillTx/>
                <a:latin typeface="Franklin Gothic Heavy" panose="020B0903020102020204" pitchFamily="34" charset="0"/>
                <a:ea typeface="+mn-ea"/>
                <a:cs typeface="+mn-cs"/>
              </a:rPr>
              <a:t>15K€</a:t>
            </a:r>
            <a:endParaRPr kumimoji="0" lang="fr-FR" sz="4400" b="0" i="0" u="none" strike="noStrike" kern="1200" cap="none" spc="0" normalizeH="0" baseline="0" noProof="0" dirty="0">
              <a:ln>
                <a:noFill/>
              </a:ln>
              <a:solidFill>
                <a:srgbClr val="0C0143"/>
              </a:solidFill>
              <a:effectLst>
                <a:outerShdw blurRad="38100" dist="38100" dir="2700000" algn="tl">
                  <a:srgbClr val="000000">
                    <a:alpha val="43137"/>
                  </a:srgbClr>
                </a:outerShdw>
              </a:effectLst>
              <a:uLnTx/>
              <a:uFillTx/>
              <a:latin typeface="Franklin Gothic Heavy" panose="020B0903020102020204" pitchFamily="34" charset="0"/>
              <a:ea typeface="+mn-ea"/>
              <a:cs typeface="+mn-cs"/>
            </a:endParaRPr>
          </a:p>
        </p:txBody>
      </p:sp>
      <p:sp>
        <p:nvSpPr>
          <p:cNvPr id="54" name="ZoneTexte 53">
            <a:extLst>
              <a:ext uri="{FF2B5EF4-FFF2-40B4-BE49-F238E27FC236}">
                <a16:creationId xmlns:a16="http://schemas.microsoft.com/office/drawing/2014/main" id="{F6469760-707D-4D56-9C46-7FA9FC71856A}"/>
              </a:ext>
            </a:extLst>
          </p:cNvPr>
          <p:cNvSpPr txBox="1"/>
          <p:nvPr/>
        </p:nvSpPr>
        <p:spPr>
          <a:xfrm>
            <a:off x="10900295" y="4373173"/>
            <a:ext cx="1253677" cy="400110"/>
          </a:xfrm>
          <a:prstGeom prst="rect">
            <a:avLst/>
          </a:prstGeom>
          <a:noFill/>
        </p:spPr>
        <p:txBody>
          <a:bodyPr wrap="square">
            <a:spAutoFit/>
          </a:bodyPr>
          <a:lstStyle/>
          <a:p>
            <a:r>
              <a:rPr kumimoji="0" lang="fr-FR" sz="2000" b="0" i="0" u="none" strike="noStrike" kern="1200" cap="none" spc="0" normalizeH="0" baseline="0" noProof="0" dirty="0">
                <a:ln>
                  <a:noFill/>
                </a:ln>
                <a:solidFill>
                  <a:srgbClr val="0C0143"/>
                </a:solidFill>
                <a:effectLst>
                  <a:outerShdw blurRad="38100" dist="38100" dir="2700000" algn="tl">
                    <a:srgbClr val="000000">
                      <a:alpha val="43137"/>
                    </a:srgbClr>
                  </a:outerShdw>
                </a:effectLst>
                <a:uLnTx/>
                <a:uFillTx/>
                <a:latin typeface="Franklin Gothic Heavy" panose="020B0903020102020204" pitchFamily="34" charset="0"/>
                <a:ea typeface="+mn-ea"/>
                <a:cs typeface="+mn-cs"/>
              </a:rPr>
              <a:t>Net HT</a:t>
            </a:r>
            <a:endParaRPr lang="fr-FR" sz="2000" dirty="0"/>
          </a:p>
        </p:txBody>
      </p:sp>
      <p:sp>
        <p:nvSpPr>
          <p:cNvPr id="55" name="object 43">
            <a:extLst>
              <a:ext uri="{FF2B5EF4-FFF2-40B4-BE49-F238E27FC236}">
                <a16:creationId xmlns:a16="http://schemas.microsoft.com/office/drawing/2014/main" id="{043F64CA-481D-40FC-944B-8291A36F2F1C}"/>
              </a:ext>
            </a:extLst>
          </p:cNvPr>
          <p:cNvSpPr txBox="1"/>
          <p:nvPr/>
        </p:nvSpPr>
        <p:spPr>
          <a:xfrm>
            <a:off x="5292287" y="6256402"/>
            <a:ext cx="6706463" cy="505267"/>
          </a:xfrm>
          <a:prstGeom prst="rect">
            <a:avLst/>
          </a:prstGeom>
          <a:noFill/>
        </p:spPr>
        <p:txBody>
          <a:bodyPr vert="horz" wrap="square" lIns="0" tIns="12700" rIns="0" bIns="0" rtlCol="0">
            <a:spAutoFit/>
          </a:bodyPr>
          <a:lstStyle/>
          <a:p>
            <a:pPr marL="12700" marR="0" lvl="0" indent="0" algn="just" defTabSz="914400" rtl="0" eaLnBrk="1" fontAlgn="auto" latinLnBrk="0" hangingPunct="1">
              <a:lnSpc>
                <a:spcPct val="100000"/>
              </a:lnSpc>
              <a:spcBef>
                <a:spcPts val="100"/>
              </a:spcBef>
              <a:spcAft>
                <a:spcPts val="0"/>
              </a:spcAft>
              <a:buClrTx/>
              <a:buSzTx/>
              <a:buFontTx/>
              <a:buNone/>
              <a:tabLst/>
              <a:defRPr/>
            </a:pPr>
            <a:r>
              <a:rPr kumimoji="0" lang="fr-FR" sz="800" b="0" i="0" u="none" strike="noStrike" kern="1200" cap="none" spc="0" normalizeH="0" baseline="0" noProof="0" dirty="0">
                <a:ln>
                  <a:noFill/>
                </a:ln>
                <a:effectLst/>
                <a:uLnTx/>
                <a:uFillTx/>
                <a:latin typeface="Franklin Gothic Book" panose="020B0503020102020204" pitchFamily="34" charset="0"/>
                <a:ea typeface="+mn-ea"/>
                <a:cs typeface="+mn-cs"/>
              </a:rPr>
              <a:t>Offre valable en 2022, réservée aux nouveaux annonceurs (n’ayant pas investi sur BFM Business Radio National en 2021) en direct et communiquant en exclusivité sur BFM Business Radio National. Planning de diffusion sous réserve de modification antenne. Horaires proposés non figés selon la condition du </a:t>
            </a:r>
            <a:r>
              <a:rPr kumimoji="0" lang="fr-FR" sz="800" b="0" i="0" u="none" strike="noStrike" kern="1200" cap="none" spc="0" normalizeH="0" baseline="0" noProof="0" dirty="0" err="1">
                <a:ln>
                  <a:noFill/>
                </a:ln>
                <a:effectLst/>
                <a:uLnTx/>
                <a:uFillTx/>
                <a:latin typeface="Franklin Gothic Book" panose="020B0503020102020204" pitchFamily="34" charset="0"/>
                <a:ea typeface="+mn-ea"/>
                <a:cs typeface="+mn-cs"/>
              </a:rPr>
              <a:t>floating</a:t>
            </a:r>
            <a:r>
              <a:rPr kumimoji="0" lang="fr-FR" sz="800" b="0" i="0" u="none" strike="noStrike" kern="1200" cap="none" spc="0" normalizeH="0" baseline="0" noProof="0" dirty="0">
                <a:ln>
                  <a:noFill/>
                </a:ln>
                <a:effectLst/>
                <a:uLnTx/>
                <a:uFillTx/>
                <a:latin typeface="Franklin Gothic Book" panose="020B0503020102020204" pitchFamily="34" charset="0"/>
                <a:ea typeface="+mn-ea"/>
                <a:cs typeface="+mn-cs"/>
              </a:rPr>
              <a:t>. Base 20 secondes, FMA inclus, hors frais de production, valorisation brute de 79K€  (tarifs jaune applicables au 01/01/2022).  Les tarifs applicables sont les tarifs en vigueur le jour de la première diffusion des messages. Performances données à titre indicatif, non contractuelles.</a:t>
            </a:r>
          </a:p>
        </p:txBody>
      </p:sp>
    </p:spTree>
    <p:extLst>
      <p:ext uri="{BB962C8B-B14F-4D97-AF65-F5344CB8AC3E}">
        <p14:creationId xmlns:p14="http://schemas.microsoft.com/office/powerpoint/2010/main" val="300218104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rgbClr val="01015B"/>
        </a:solidFill>
        <a:effectLst/>
      </p:bgPr>
    </p:bg>
    <p:spTree>
      <p:nvGrpSpPr>
        <p:cNvPr id="1" name=""/>
        <p:cNvGrpSpPr/>
        <p:nvPr/>
      </p:nvGrpSpPr>
      <p:grpSpPr>
        <a:xfrm>
          <a:off x="0" y="0"/>
          <a:ext cx="0" cy="0"/>
          <a:chOff x="0" y="0"/>
          <a:chExt cx="0" cy="0"/>
        </a:xfrm>
      </p:grpSpPr>
      <p:sp>
        <p:nvSpPr>
          <p:cNvPr id="37" name="ZoneTexte 36"/>
          <p:cNvSpPr txBox="1"/>
          <p:nvPr/>
        </p:nvSpPr>
        <p:spPr>
          <a:xfrm>
            <a:off x="3920222" y="330864"/>
            <a:ext cx="7052577" cy="682238"/>
          </a:xfrm>
          <a:prstGeom prst="rect">
            <a:avLst/>
          </a:prstGeom>
          <a:noFill/>
        </p:spPr>
        <p:txBody>
          <a:bodyPr wrap="square" rtlCol="0">
            <a:spAutoFit/>
          </a:bodyPr>
          <a:lstStyle/>
          <a:p>
            <a:pPr marL="0" marR="0" lvl="0" indent="0" algn="l" defTabSz="914400" rtl="0" eaLnBrk="1" fontAlgn="auto" latinLnBrk="0" hangingPunct="1">
              <a:lnSpc>
                <a:spcPts val="4600"/>
              </a:lnSpc>
              <a:spcBef>
                <a:spcPts val="0"/>
              </a:spcBef>
              <a:spcAft>
                <a:spcPts val="0"/>
              </a:spcAft>
              <a:buClrTx/>
              <a:buSzTx/>
              <a:buFontTx/>
              <a:buNone/>
              <a:tabLst/>
              <a:defRPr/>
            </a:pPr>
            <a:r>
              <a:rPr kumimoji="0" lang="fr-FR" sz="4000" b="0" i="0" u="none" strike="noStrike" kern="1200" cap="none" spc="0" normalizeH="0" baseline="0" noProof="0" dirty="0">
                <a:ln>
                  <a:noFill/>
                </a:ln>
                <a:solidFill>
                  <a:prstClr val="white"/>
                </a:solidFill>
                <a:effectLst/>
                <a:uLnTx/>
                <a:uFillTx/>
                <a:latin typeface="Franklin Gothic Heavy" panose="020B0903020102020204" pitchFamily="34" charset="0"/>
                <a:ea typeface="+mn-ea"/>
                <a:cs typeface="Poppins"/>
                <a:sym typeface="Poppins"/>
              </a:rPr>
              <a:t>ADRESSEZ-VOUS À UNE</a:t>
            </a:r>
          </a:p>
        </p:txBody>
      </p:sp>
      <p:sp>
        <p:nvSpPr>
          <p:cNvPr id="40" name="ZoneTexte 39"/>
          <p:cNvSpPr txBox="1"/>
          <p:nvPr/>
        </p:nvSpPr>
        <p:spPr>
          <a:xfrm>
            <a:off x="3920223" y="749835"/>
            <a:ext cx="6952977" cy="682238"/>
          </a:xfrm>
          <a:prstGeom prst="rect">
            <a:avLst/>
          </a:prstGeom>
          <a:noFill/>
        </p:spPr>
        <p:txBody>
          <a:bodyPr wrap="square" rtlCol="0">
            <a:spAutoFit/>
          </a:bodyPr>
          <a:lstStyle/>
          <a:p>
            <a:pPr marL="0" marR="0" lvl="0" indent="0" algn="l" defTabSz="914400" rtl="0" eaLnBrk="1" fontAlgn="auto" latinLnBrk="0" hangingPunct="1">
              <a:lnSpc>
                <a:spcPts val="4600"/>
              </a:lnSpc>
              <a:spcBef>
                <a:spcPts val="0"/>
              </a:spcBef>
              <a:spcAft>
                <a:spcPts val="0"/>
              </a:spcAft>
              <a:buClrTx/>
              <a:buSzTx/>
              <a:buFontTx/>
              <a:buNone/>
              <a:tabLst/>
              <a:defRPr/>
            </a:pPr>
            <a:r>
              <a:rPr kumimoji="0" lang="fr-FR" sz="4000" b="0" i="0" u="none" strike="noStrike" kern="1200" cap="none" spc="0" normalizeH="0" baseline="0" noProof="0" dirty="0">
                <a:ln>
                  <a:noFill/>
                </a:ln>
                <a:solidFill>
                  <a:prstClr val="white"/>
                </a:solidFill>
                <a:effectLst/>
                <a:uLnTx/>
                <a:uFillTx/>
                <a:latin typeface="Franklin Gothic Heavy" panose="020B0903020102020204" pitchFamily="34" charset="0"/>
                <a:ea typeface="+mn-ea"/>
                <a:cs typeface="Poppins"/>
                <a:sym typeface="Poppins"/>
              </a:rPr>
              <a:t>AUDIENCE QUALIFIÉE SUR</a:t>
            </a:r>
          </a:p>
        </p:txBody>
      </p:sp>
      <p:sp>
        <p:nvSpPr>
          <p:cNvPr id="41" name="ZoneTexte 40"/>
          <p:cNvSpPr txBox="1"/>
          <p:nvPr/>
        </p:nvSpPr>
        <p:spPr>
          <a:xfrm>
            <a:off x="3920223" y="1153878"/>
            <a:ext cx="7976273" cy="682238"/>
          </a:xfrm>
          <a:prstGeom prst="rect">
            <a:avLst/>
          </a:prstGeom>
          <a:noFill/>
        </p:spPr>
        <p:txBody>
          <a:bodyPr wrap="square" rtlCol="0">
            <a:spAutoFit/>
          </a:bodyPr>
          <a:lstStyle/>
          <a:p>
            <a:pPr marL="0" marR="0" lvl="0" indent="0" algn="l" defTabSz="914400" rtl="0" eaLnBrk="1" fontAlgn="auto" latinLnBrk="0" hangingPunct="1">
              <a:lnSpc>
                <a:spcPts val="4600"/>
              </a:lnSpc>
              <a:spcBef>
                <a:spcPts val="0"/>
              </a:spcBef>
              <a:spcAft>
                <a:spcPts val="0"/>
              </a:spcAft>
              <a:buClrTx/>
              <a:buSzTx/>
              <a:buFontTx/>
              <a:buNone/>
              <a:tabLst/>
              <a:defRPr/>
            </a:pPr>
            <a:r>
              <a:rPr kumimoji="0" lang="fr-FR" sz="4000" b="0" i="0" u="none" strike="noStrike" kern="1200" cap="none" spc="0" normalizeH="0" baseline="0" noProof="0" dirty="0">
                <a:ln>
                  <a:noFill/>
                </a:ln>
                <a:solidFill>
                  <a:prstClr val="white"/>
                </a:solidFill>
                <a:effectLst/>
                <a:uLnTx/>
                <a:uFillTx/>
                <a:latin typeface="Franklin Gothic Heavy" panose="020B0903020102020204" pitchFamily="34" charset="0"/>
                <a:ea typeface="+mn-ea"/>
                <a:cs typeface="Poppins"/>
                <a:sym typeface="Poppins"/>
              </a:rPr>
              <a:t>BFM BUSINESS TV + DIGITAL</a:t>
            </a:r>
          </a:p>
        </p:txBody>
      </p:sp>
      <p:pic>
        <p:nvPicPr>
          <p:cNvPr id="4" name="Espace réservé pour une image  3" descr="Une image contenant intérieur, meubles, texte, bureau&#10;&#10;Description générée automatiquement">
            <a:extLst>
              <a:ext uri="{FF2B5EF4-FFF2-40B4-BE49-F238E27FC236}">
                <a16:creationId xmlns:a16="http://schemas.microsoft.com/office/drawing/2014/main" id="{D34FF66C-150F-4C52-8B94-7CD642E4DDBD}"/>
              </a:ext>
            </a:extLst>
          </p:cNvPr>
          <p:cNvPicPr>
            <a:picLocks noGrp="1" noChangeAspect="1"/>
          </p:cNvPicPr>
          <p:nvPr>
            <p:ph type="pic" sz="quarter" idx="13"/>
          </p:nvPr>
        </p:nvPicPr>
        <p:blipFill>
          <a:blip r:embed="rId3">
            <a:extLst>
              <a:ext uri="{28A0092B-C50C-407E-A947-70E740481C1C}">
                <a14:useLocalDpi xmlns:a14="http://schemas.microsoft.com/office/drawing/2010/main" val="0"/>
              </a:ext>
            </a:extLst>
          </a:blip>
          <a:srcRect l="33277" r="33277"/>
          <a:stretch>
            <a:fillRect/>
          </a:stretch>
        </p:blipFill>
        <p:spPr>
          <a:xfrm>
            <a:off x="639130" y="-439053"/>
            <a:ext cx="4515593" cy="7736105"/>
          </a:xfrm>
        </p:spPr>
      </p:pic>
      <p:pic>
        <p:nvPicPr>
          <p:cNvPr id="2050" name="Picture 2" descr="Television ">
            <a:extLst>
              <a:ext uri="{FF2B5EF4-FFF2-40B4-BE49-F238E27FC236}">
                <a16:creationId xmlns:a16="http://schemas.microsoft.com/office/drawing/2014/main" id="{07FC543B-1E90-4D15-A7E2-EF914FAA7862}"/>
              </a:ext>
            </a:extLst>
          </p:cNvPr>
          <p:cNvPicPr>
            <a:picLocks noChangeAspect="1" noChangeArrowheads="1"/>
          </p:cNvPicPr>
          <p:nvPr/>
        </p:nvPicPr>
        <p:blipFill>
          <a:blip r:embed="rId4">
            <a:extLst>
              <a:ext uri="{BEBA8EAE-BF5A-486C-A8C5-ECC9F3942E4B}">
                <a14:imgProps xmlns:a14="http://schemas.microsoft.com/office/drawing/2010/main">
                  <a14:imgLayer r:embed="rId5">
                    <a14:imgEffect>
                      <a14:brightnessContrast bright="100000"/>
                    </a14:imgEffect>
                  </a14:imgLayer>
                </a14:imgProps>
              </a:ext>
              <a:ext uri="{28A0092B-C50C-407E-A947-70E740481C1C}">
                <a14:useLocalDpi xmlns:a14="http://schemas.microsoft.com/office/drawing/2010/main" val="0"/>
              </a:ext>
            </a:extLst>
          </a:blip>
          <a:srcRect/>
          <a:stretch>
            <a:fillRect/>
          </a:stretch>
        </p:blipFill>
        <p:spPr bwMode="auto">
          <a:xfrm>
            <a:off x="639129" y="4489246"/>
            <a:ext cx="1360992" cy="1360992"/>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Web browser ">
            <a:extLst>
              <a:ext uri="{FF2B5EF4-FFF2-40B4-BE49-F238E27FC236}">
                <a16:creationId xmlns:a16="http://schemas.microsoft.com/office/drawing/2014/main" id="{C8B21737-C447-40CB-A0BC-338C2F610A60}"/>
              </a:ext>
            </a:extLst>
          </p:cNvPr>
          <p:cNvPicPr>
            <a:picLocks noChangeAspect="1" noChangeArrowheads="1"/>
          </p:cNvPicPr>
          <p:nvPr/>
        </p:nvPicPr>
        <p:blipFill>
          <a:blip r:embed="rId6">
            <a:extLst>
              <a:ext uri="{BEBA8EAE-BF5A-486C-A8C5-ECC9F3942E4B}">
                <a14:imgProps xmlns:a14="http://schemas.microsoft.com/office/drawing/2010/main">
                  <a14:imgLayer r:embed="rId7">
                    <a14:imgEffect>
                      <a14:brightnessContrast bright="100000"/>
                    </a14:imgEffect>
                  </a14:imgLayer>
                </a14:imgProps>
              </a:ext>
              <a:ext uri="{28A0092B-C50C-407E-A947-70E740481C1C}">
                <a14:useLocalDpi xmlns:a14="http://schemas.microsoft.com/office/drawing/2010/main" val="0"/>
              </a:ext>
            </a:extLst>
          </a:blip>
          <a:srcRect/>
          <a:stretch>
            <a:fillRect/>
          </a:stretch>
        </p:blipFill>
        <p:spPr bwMode="auto">
          <a:xfrm>
            <a:off x="1857280" y="5724392"/>
            <a:ext cx="940741" cy="940741"/>
          </a:xfrm>
          <a:prstGeom prst="rect">
            <a:avLst/>
          </a:prstGeom>
          <a:noFill/>
          <a:extLst>
            <a:ext uri="{909E8E84-426E-40DD-AFC4-6F175D3DCCD1}">
              <a14:hiddenFill xmlns:a14="http://schemas.microsoft.com/office/drawing/2010/main">
                <a:solidFill>
                  <a:srgbClr val="FFFFFF"/>
                </a:solidFill>
              </a14:hiddenFill>
            </a:ext>
          </a:extLst>
        </p:spPr>
      </p:pic>
      <p:sp>
        <p:nvSpPr>
          <p:cNvPr id="35" name="Shape 509">
            <a:extLst>
              <a:ext uri="{FF2B5EF4-FFF2-40B4-BE49-F238E27FC236}">
                <a16:creationId xmlns:a16="http://schemas.microsoft.com/office/drawing/2014/main" id="{1CCCB303-6518-489B-8F8D-818DF9F313D8}"/>
              </a:ext>
            </a:extLst>
          </p:cNvPr>
          <p:cNvSpPr/>
          <p:nvPr/>
        </p:nvSpPr>
        <p:spPr>
          <a:xfrm>
            <a:off x="5563959" y="1906702"/>
            <a:ext cx="3719436" cy="943386"/>
          </a:xfrm>
          <a:prstGeom prst="rect">
            <a:avLst/>
          </a:prstGeom>
          <a:ln w="3175">
            <a:miter lim="400000"/>
          </a:ln>
          <a:extLst>
            <a:ext uri="{C572A759-6A51-4108-AA02-DFA0A04FC94B}">
              <ma14:wrappingTextBoxFlag xmlns="" xmlns:ma14="http://schemas.microsoft.com/office/mac/drawingml/2011/main" val="1"/>
            </a:ext>
          </a:extLst>
        </p:spPr>
        <p:txBody>
          <a:bodyPr lIns="19050" tIns="19050" rIns="19050" bIns="19050">
            <a:noAutofit/>
          </a:bodyPr>
          <a:lstStyle/>
          <a:p>
            <a:pPr defTabSz="412750" hangingPunct="0">
              <a:defRPr sz="11000" b="1">
                <a:solidFill>
                  <a:srgbClr val="FFFFFF"/>
                </a:solidFill>
              </a:defRPr>
            </a:pPr>
            <a:r>
              <a:rPr lang="fr-FR" sz="3000" b="1" kern="0" cap="all" dirty="0">
                <a:solidFill>
                  <a:srgbClr val="ECAE47"/>
                </a:solidFill>
                <a:effectLst>
                  <a:outerShdw blurRad="63500" sx="102000" sy="102000" algn="ctr" rotWithShape="0">
                    <a:prstClr val="black">
                      <a:alpha val="40000"/>
                    </a:prstClr>
                  </a:outerShdw>
                </a:effectLst>
                <a:latin typeface="Franklin Gothic Medium" panose="020B0603020102020204" pitchFamily="34" charset="0"/>
                <a:cs typeface="Poppins"/>
                <a:sym typeface="Poppins"/>
              </a:rPr>
              <a:t>892 000</a:t>
            </a:r>
            <a:r>
              <a:rPr lang="fr-FR" sz="3000" b="1" kern="0" cap="all" dirty="0">
                <a:solidFill>
                  <a:srgbClr val="ECAE47"/>
                </a:solidFill>
                <a:effectLst>
                  <a:outerShdw blurRad="50800" dist="38100" dir="5400000" algn="t" rotWithShape="0">
                    <a:prstClr val="black">
                      <a:alpha val="40000"/>
                    </a:prstClr>
                  </a:outerShdw>
                </a:effectLst>
                <a:latin typeface="Franklin Gothic Medium" panose="020B0603020102020204" pitchFamily="34" charset="0"/>
                <a:cs typeface="Poppins"/>
                <a:sym typeface="Poppins"/>
              </a:rPr>
              <a:t> </a:t>
            </a:r>
            <a:r>
              <a:rPr lang="fr-FR" sz="2400" b="1" kern="0" dirty="0">
                <a:solidFill>
                  <a:srgbClr val="ECAE47"/>
                </a:solidFill>
                <a:effectLst>
                  <a:outerShdw blurRad="63500" sx="102000" sy="102000" algn="ctr" rotWithShape="0">
                    <a:prstClr val="black">
                      <a:alpha val="40000"/>
                    </a:prstClr>
                  </a:outerShdw>
                </a:effectLst>
                <a:latin typeface="Franklin Gothic Book" panose="020B0503020102020204" pitchFamily="34" charset="0"/>
                <a:cs typeface="Poppins"/>
                <a:sym typeface="Poppins"/>
              </a:rPr>
              <a:t>Téléspectateurs</a:t>
            </a:r>
            <a:r>
              <a:rPr lang="fr-FR" sz="2400" b="1" kern="0" dirty="0">
                <a:solidFill>
                  <a:srgbClr val="ECAE47"/>
                </a:solidFill>
                <a:latin typeface="Franklin Gothic Book" panose="020B0503020102020204" pitchFamily="34" charset="0"/>
                <a:cs typeface="Poppins"/>
                <a:sym typeface="Poppins"/>
              </a:rPr>
              <a:t> </a:t>
            </a:r>
            <a:r>
              <a:rPr lang="fr-FR" sz="2200" b="1" kern="0" dirty="0">
                <a:solidFill>
                  <a:srgbClr val="FFFFFF"/>
                </a:solidFill>
                <a:latin typeface="Franklin Gothic Book" panose="020B0503020102020204" pitchFamily="34" charset="0"/>
                <a:cs typeface="Poppins"/>
                <a:sym typeface="Poppins"/>
              </a:rPr>
              <a:t>par semaine</a:t>
            </a:r>
          </a:p>
        </p:txBody>
      </p:sp>
      <p:sp>
        <p:nvSpPr>
          <p:cNvPr id="38" name="Shape 509">
            <a:extLst>
              <a:ext uri="{FF2B5EF4-FFF2-40B4-BE49-F238E27FC236}">
                <a16:creationId xmlns:a16="http://schemas.microsoft.com/office/drawing/2014/main" id="{3411A52E-D416-4509-B90D-332D7ADBB51D}"/>
              </a:ext>
            </a:extLst>
          </p:cNvPr>
          <p:cNvSpPr/>
          <p:nvPr/>
        </p:nvSpPr>
        <p:spPr>
          <a:xfrm>
            <a:off x="5563959" y="2819386"/>
            <a:ext cx="2912386" cy="598309"/>
          </a:xfrm>
          <a:prstGeom prst="rect">
            <a:avLst/>
          </a:prstGeom>
          <a:ln w="3175">
            <a:miter lim="400000"/>
          </a:ln>
          <a:extLst>
            <a:ext uri="{C572A759-6A51-4108-AA02-DFA0A04FC94B}">
              <ma14:wrappingTextBoxFlag xmlns="" xmlns:ma14="http://schemas.microsoft.com/office/mac/drawingml/2011/main" val="1"/>
            </a:ext>
          </a:extLst>
        </p:spPr>
        <p:txBody>
          <a:bodyPr lIns="19050" tIns="19050" rIns="19050" bIns="19050">
            <a:noAutofit/>
          </a:bodyPr>
          <a:lstStyle/>
          <a:p>
            <a:pPr defTabSz="412750" hangingPunct="0">
              <a:defRPr sz="11000" b="1">
                <a:solidFill>
                  <a:srgbClr val="FFFFFF"/>
                </a:solidFill>
              </a:defRPr>
            </a:pPr>
            <a:r>
              <a:rPr lang="fr-FR" sz="3000" b="1" kern="0" cap="all" dirty="0">
                <a:solidFill>
                  <a:srgbClr val="ECAE47"/>
                </a:solidFill>
                <a:effectLst>
                  <a:outerShdw blurRad="63500" sx="102000" sy="102000" algn="ctr" rotWithShape="0">
                    <a:prstClr val="black">
                      <a:alpha val="40000"/>
                    </a:prstClr>
                  </a:outerShdw>
                </a:effectLst>
                <a:latin typeface="Franklin Gothic Medium" panose="020B0603020102020204" pitchFamily="34" charset="0"/>
                <a:cs typeface="Poppins"/>
                <a:sym typeface="Poppins"/>
              </a:rPr>
              <a:t>50%</a:t>
            </a:r>
            <a:r>
              <a:rPr lang="fr-FR" sz="3000" b="1" kern="0" cap="all" dirty="0">
                <a:solidFill>
                  <a:srgbClr val="F6C054"/>
                </a:solidFill>
                <a:effectLst>
                  <a:outerShdw blurRad="63500" sx="102000" sy="102000" algn="ctr" rotWithShape="0">
                    <a:prstClr val="black">
                      <a:alpha val="40000"/>
                    </a:prstClr>
                  </a:outerShdw>
                </a:effectLst>
                <a:latin typeface="Franklin Gothic Medium" panose="020B0603020102020204" pitchFamily="34" charset="0"/>
                <a:cs typeface="Poppins"/>
                <a:sym typeface="Poppins"/>
              </a:rPr>
              <a:t> </a:t>
            </a:r>
            <a:r>
              <a:rPr lang="fr-FR" sz="2200" b="1" kern="0" dirty="0">
                <a:solidFill>
                  <a:srgbClr val="FFFFFF"/>
                </a:solidFill>
                <a:latin typeface="Franklin Gothic Book" panose="020B0503020102020204" pitchFamily="34" charset="0"/>
                <a:cs typeface="Poppins"/>
                <a:sym typeface="Poppins"/>
              </a:rPr>
              <a:t>de Top Cadres</a:t>
            </a:r>
          </a:p>
        </p:txBody>
      </p:sp>
      <p:sp>
        <p:nvSpPr>
          <p:cNvPr id="42" name="Shape 509">
            <a:extLst>
              <a:ext uri="{FF2B5EF4-FFF2-40B4-BE49-F238E27FC236}">
                <a16:creationId xmlns:a16="http://schemas.microsoft.com/office/drawing/2014/main" id="{2B48DE9B-B53E-4B9D-827A-1685BE4741F1}"/>
              </a:ext>
            </a:extLst>
          </p:cNvPr>
          <p:cNvSpPr/>
          <p:nvPr/>
        </p:nvSpPr>
        <p:spPr>
          <a:xfrm>
            <a:off x="5558973" y="3400923"/>
            <a:ext cx="3278146" cy="598309"/>
          </a:xfrm>
          <a:prstGeom prst="rect">
            <a:avLst/>
          </a:prstGeom>
          <a:ln w="3175">
            <a:miter lim="400000"/>
          </a:ln>
          <a:extLst>
            <a:ext uri="{C572A759-6A51-4108-AA02-DFA0A04FC94B}">
              <ma14:wrappingTextBoxFlag xmlns="" xmlns:ma14="http://schemas.microsoft.com/office/mac/drawingml/2011/main" val="1"/>
            </a:ext>
          </a:extLst>
        </p:spPr>
        <p:txBody>
          <a:bodyPr lIns="19050" tIns="19050" rIns="19050" bIns="19050">
            <a:noAutofit/>
          </a:bodyPr>
          <a:lstStyle/>
          <a:p>
            <a:pPr defTabSz="412750" hangingPunct="0">
              <a:defRPr sz="11000" b="1">
                <a:solidFill>
                  <a:srgbClr val="FFFFFF"/>
                </a:solidFill>
              </a:defRPr>
            </a:pPr>
            <a:r>
              <a:rPr lang="fr-FR" sz="3000" b="1" kern="0" cap="all" dirty="0">
                <a:solidFill>
                  <a:srgbClr val="ECAE47"/>
                </a:solidFill>
                <a:effectLst>
                  <a:outerShdw blurRad="63500" sx="102000" sy="102000" algn="ctr" rotWithShape="0">
                    <a:prstClr val="black">
                      <a:alpha val="40000"/>
                    </a:prstClr>
                  </a:outerShdw>
                </a:effectLst>
                <a:latin typeface="Franklin Gothic Medium" panose="020B0603020102020204" pitchFamily="34" charset="0"/>
                <a:cs typeface="Poppins"/>
                <a:sym typeface="Poppins"/>
              </a:rPr>
              <a:t>78%</a:t>
            </a:r>
            <a:r>
              <a:rPr lang="fr-FR" sz="3000" b="1" kern="0" cap="all" dirty="0">
                <a:solidFill>
                  <a:srgbClr val="F6C054"/>
                </a:solidFill>
                <a:effectLst>
                  <a:outerShdw blurRad="63500" sx="102000" sy="102000" algn="ctr" rotWithShape="0">
                    <a:prstClr val="black">
                      <a:alpha val="40000"/>
                    </a:prstClr>
                  </a:outerShdw>
                </a:effectLst>
                <a:latin typeface="Franklin Gothic Medium" panose="020B0603020102020204" pitchFamily="34" charset="0"/>
                <a:cs typeface="Poppins"/>
                <a:sym typeface="Poppins"/>
              </a:rPr>
              <a:t> </a:t>
            </a:r>
            <a:r>
              <a:rPr lang="fr-FR" sz="2200" b="1" kern="0" dirty="0">
                <a:solidFill>
                  <a:srgbClr val="FFFFFF"/>
                </a:solidFill>
                <a:latin typeface="Franklin Gothic Book" panose="020B0503020102020204" pitchFamily="34" charset="0"/>
                <a:cs typeface="Poppins"/>
                <a:sym typeface="Poppins"/>
              </a:rPr>
              <a:t>de Top Revenus</a:t>
            </a:r>
          </a:p>
        </p:txBody>
      </p:sp>
      <p:grpSp>
        <p:nvGrpSpPr>
          <p:cNvPr id="43" name="Groupe 42">
            <a:extLst>
              <a:ext uri="{FF2B5EF4-FFF2-40B4-BE49-F238E27FC236}">
                <a16:creationId xmlns:a16="http://schemas.microsoft.com/office/drawing/2014/main" id="{CF30E221-7739-490B-9EDF-149D57CE9FBD}"/>
              </a:ext>
            </a:extLst>
          </p:cNvPr>
          <p:cNvGrpSpPr/>
          <p:nvPr/>
        </p:nvGrpSpPr>
        <p:grpSpPr>
          <a:xfrm>
            <a:off x="9194536" y="4493085"/>
            <a:ext cx="2730988" cy="1564781"/>
            <a:chOff x="12275137" y="10028681"/>
            <a:chExt cx="5461976" cy="3129562"/>
          </a:xfrm>
        </p:grpSpPr>
        <p:grpSp>
          <p:nvGrpSpPr>
            <p:cNvPr id="44" name="Groupe 43">
              <a:extLst>
                <a:ext uri="{FF2B5EF4-FFF2-40B4-BE49-F238E27FC236}">
                  <a16:creationId xmlns:a16="http://schemas.microsoft.com/office/drawing/2014/main" id="{1AB60608-45AC-4ACD-B77D-498296AE5108}"/>
                </a:ext>
              </a:extLst>
            </p:cNvPr>
            <p:cNvGrpSpPr/>
            <p:nvPr/>
          </p:nvGrpSpPr>
          <p:grpSpPr>
            <a:xfrm>
              <a:off x="12574846" y="12039470"/>
              <a:ext cx="1067125" cy="428999"/>
              <a:chOff x="12574846" y="12039470"/>
              <a:chExt cx="1067125" cy="428999"/>
            </a:xfrm>
          </p:grpSpPr>
          <p:sp>
            <p:nvSpPr>
              <p:cNvPr id="65" name="Rectangle 64">
                <a:extLst>
                  <a:ext uri="{FF2B5EF4-FFF2-40B4-BE49-F238E27FC236}">
                    <a16:creationId xmlns:a16="http://schemas.microsoft.com/office/drawing/2014/main" id="{326BDD93-884C-43E9-9637-362F2480D7F0}"/>
                  </a:ext>
                </a:extLst>
              </p:cNvPr>
              <p:cNvSpPr/>
              <p:nvPr/>
            </p:nvSpPr>
            <p:spPr>
              <a:xfrm>
                <a:off x="12574846" y="12359482"/>
                <a:ext cx="1067125" cy="1089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12750" hangingPunct="0">
                  <a:defRPr/>
                </a:pPr>
                <a:endParaRPr lang="tr-TR" sz="1300" kern="0">
                  <a:solidFill>
                    <a:prstClr val="white"/>
                  </a:solidFill>
                  <a:latin typeface="Open Sans" panose="020B0606030504020204" pitchFamily="34" charset="0"/>
                  <a:ea typeface="Open Sans" panose="020B0606030504020204" pitchFamily="34" charset="0"/>
                  <a:cs typeface="Open Sans" panose="020B0606030504020204" pitchFamily="34" charset="0"/>
                  <a:sym typeface="Poppins"/>
                </a:endParaRPr>
              </a:p>
            </p:txBody>
          </p:sp>
          <p:sp>
            <p:nvSpPr>
              <p:cNvPr id="66" name="Rectangle 65">
                <a:extLst>
                  <a:ext uri="{FF2B5EF4-FFF2-40B4-BE49-F238E27FC236}">
                    <a16:creationId xmlns:a16="http://schemas.microsoft.com/office/drawing/2014/main" id="{CBDB491E-88B2-4FC0-95FA-AF6458BD1E39}"/>
                  </a:ext>
                </a:extLst>
              </p:cNvPr>
              <p:cNvSpPr/>
              <p:nvPr/>
            </p:nvSpPr>
            <p:spPr>
              <a:xfrm>
                <a:off x="12574846" y="12039470"/>
                <a:ext cx="1067125" cy="1089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12750" hangingPunct="0">
                  <a:defRPr/>
                </a:pPr>
                <a:endParaRPr lang="tr-TR" sz="1300" kern="0">
                  <a:solidFill>
                    <a:prstClr val="white"/>
                  </a:solidFill>
                  <a:latin typeface="Calibri" panose="020F0502020204030204"/>
                  <a:sym typeface="Poppins"/>
                </a:endParaRPr>
              </a:p>
            </p:txBody>
          </p:sp>
        </p:grpSp>
        <p:grpSp>
          <p:nvGrpSpPr>
            <p:cNvPr id="45" name="Groupe 44">
              <a:extLst>
                <a:ext uri="{FF2B5EF4-FFF2-40B4-BE49-F238E27FC236}">
                  <a16:creationId xmlns:a16="http://schemas.microsoft.com/office/drawing/2014/main" id="{2AA579EE-2AF9-4B9E-A560-2EAC6EDA086B}"/>
                </a:ext>
              </a:extLst>
            </p:cNvPr>
            <p:cNvGrpSpPr/>
            <p:nvPr/>
          </p:nvGrpSpPr>
          <p:grpSpPr>
            <a:xfrm>
              <a:off x="14483260" y="11700705"/>
              <a:ext cx="1067125" cy="767764"/>
              <a:chOff x="15200919" y="11700705"/>
              <a:chExt cx="1067125" cy="767764"/>
            </a:xfrm>
          </p:grpSpPr>
          <p:sp>
            <p:nvSpPr>
              <p:cNvPr id="62" name="Rectangle 61">
                <a:extLst>
                  <a:ext uri="{FF2B5EF4-FFF2-40B4-BE49-F238E27FC236}">
                    <a16:creationId xmlns:a16="http://schemas.microsoft.com/office/drawing/2014/main" id="{35D96878-6631-4265-A5D5-BFABE45EC724}"/>
                  </a:ext>
                </a:extLst>
              </p:cNvPr>
              <p:cNvSpPr/>
              <p:nvPr/>
            </p:nvSpPr>
            <p:spPr>
              <a:xfrm>
                <a:off x="15200919" y="12359482"/>
                <a:ext cx="1067125" cy="1089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12750" hangingPunct="0">
                  <a:defRPr/>
                </a:pPr>
                <a:endParaRPr lang="tr-TR" sz="1300" kern="0">
                  <a:solidFill>
                    <a:prstClr val="white"/>
                  </a:solidFill>
                  <a:latin typeface="Open Sans" panose="020B0606030504020204" pitchFamily="34" charset="0"/>
                  <a:ea typeface="Open Sans" panose="020B0606030504020204" pitchFamily="34" charset="0"/>
                  <a:cs typeface="Open Sans" panose="020B0606030504020204" pitchFamily="34" charset="0"/>
                  <a:sym typeface="Poppins"/>
                </a:endParaRPr>
              </a:p>
            </p:txBody>
          </p:sp>
          <p:sp>
            <p:nvSpPr>
              <p:cNvPr id="63" name="Rectangle 62">
                <a:extLst>
                  <a:ext uri="{FF2B5EF4-FFF2-40B4-BE49-F238E27FC236}">
                    <a16:creationId xmlns:a16="http://schemas.microsoft.com/office/drawing/2014/main" id="{F5032D79-7D1B-44DA-B0F9-20C73D63058B}"/>
                  </a:ext>
                </a:extLst>
              </p:cNvPr>
              <p:cNvSpPr/>
              <p:nvPr/>
            </p:nvSpPr>
            <p:spPr>
              <a:xfrm>
                <a:off x="15200919" y="12039470"/>
                <a:ext cx="1067125" cy="1089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12750" hangingPunct="0">
                  <a:defRPr/>
                </a:pPr>
                <a:endParaRPr lang="tr-TR" sz="1300" kern="0">
                  <a:solidFill>
                    <a:prstClr val="white"/>
                  </a:solidFill>
                  <a:latin typeface="Calibri" panose="020F0502020204030204"/>
                  <a:sym typeface="Poppins"/>
                </a:endParaRPr>
              </a:p>
            </p:txBody>
          </p:sp>
          <p:sp>
            <p:nvSpPr>
              <p:cNvPr id="64" name="Rectangle 63">
                <a:extLst>
                  <a:ext uri="{FF2B5EF4-FFF2-40B4-BE49-F238E27FC236}">
                    <a16:creationId xmlns:a16="http://schemas.microsoft.com/office/drawing/2014/main" id="{D953A0D2-8A7C-4062-893B-88FA6BB215B5}"/>
                  </a:ext>
                </a:extLst>
              </p:cNvPr>
              <p:cNvSpPr/>
              <p:nvPr/>
            </p:nvSpPr>
            <p:spPr>
              <a:xfrm>
                <a:off x="15200919" y="11700705"/>
                <a:ext cx="1067125" cy="1089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12750" hangingPunct="0">
                  <a:defRPr/>
                </a:pPr>
                <a:endParaRPr lang="tr-TR" sz="1300" kern="0">
                  <a:solidFill>
                    <a:prstClr val="white"/>
                  </a:solidFill>
                  <a:latin typeface="Calibri" panose="020F0502020204030204"/>
                  <a:sym typeface="Poppins"/>
                </a:endParaRPr>
              </a:p>
            </p:txBody>
          </p:sp>
        </p:grpSp>
        <p:grpSp>
          <p:nvGrpSpPr>
            <p:cNvPr id="47" name="Groupe 46">
              <a:extLst>
                <a:ext uri="{FF2B5EF4-FFF2-40B4-BE49-F238E27FC236}">
                  <a16:creationId xmlns:a16="http://schemas.microsoft.com/office/drawing/2014/main" id="{F9267A34-14CA-4A62-8E20-08AF596C8844}"/>
                </a:ext>
              </a:extLst>
            </p:cNvPr>
            <p:cNvGrpSpPr/>
            <p:nvPr/>
          </p:nvGrpSpPr>
          <p:grpSpPr>
            <a:xfrm>
              <a:off x="16322124" y="11139060"/>
              <a:ext cx="1067125" cy="1329409"/>
              <a:chOff x="17826992" y="11139060"/>
              <a:chExt cx="1067125" cy="1329409"/>
            </a:xfrm>
          </p:grpSpPr>
          <p:sp>
            <p:nvSpPr>
              <p:cNvPr id="57" name="Rectangle 56">
                <a:extLst>
                  <a:ext uri="{FF2B5EF4-FFF2-40B4-BE49-F238E27FC236}">
                    <a16:creationId xmlns:a16="http://schemas.microsoft.com/office/drawing/2014/main" id="{C2E22571-54D5-4DBE-B3E6-BB82C37A75D5}"/>
                  </a:ext>
                </a:extLst>
              </p:cNvPr>
              <p:cNvSpPr/>
              <p:nvPr/>
            </p:nvSpPr>
            <p:spPr>
              <a:xfrm>
                <a:off x="17826992" y="12359482"/>
                <a:ext cx="1067125" cy="1089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12750" hangingPunct="0">
                  <a:defRPr/>
                </a:pPr>
                <a:endParaRPr lang="tr-TR" sz="1300" kern="0">
                  <a:solidFill>
                    <a:prstClr val="white"/>
                  </a:solidFill>
                  <a:latin typeface="Open Sans" panose="020B0606030504020204" pitchFamily="34" charset="0"/>
                  <a:ea typeface="Open Sans" panose="020B0606030504020204" pitchFamily="34" charset="0"/>
                  <a:cs typeface="Open Sans" panose="020B0606030504020204" pitchFamily="34" charset="0"/>
                  <a:sym typeface="Poppins"/>
                </a:endParaRPr>
              </a:p>
            </p:txBody>
          </p:sp>
          <p:sp>
            <p:nvSpPr>
              <p:cNvPr id="58" name="Rectangle 57">
                <a:extLst>
                  <a:ext uri="{FF2B5EF4-FFF2-40B4-BE49-F238E27FC236}">
                    <a16:creationId xmlns:a16="http://schemas.microsoft.com/office/drawing/2014/main" id="{0DFD4807-B2A1-4F07-81FC-5EF69510DB53}"/>
                  </a:ext>
                </a:extLst>
              </p:cNvPr>
              <p:cNvSpPr/>
              <p:nvPr/>
            </p:nvSpPr>
            <p:spPr>
              <a:xfrm>
                <a:off x="17826992" y="12065596"/>
                <a:ext cx="1067125" cy="1089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12750" hangingPunct="0">
                  <a:defRPr/>
                </a:pPr>
                <a:endParaRPr lang="tr-TR" sz="1300" kern="0">
                  <a:solidFill>
                    <a:prstClr val="white"/>
                  </a:solidFill>
                  <a:latin typeface="Calibri" panose="020F0502020204030204"/>
                  <a:sym typeface="Poppins"/>
                </a:endParaRPr>
              </a:p>
            </p:txBody>
          </p:sp>
          <p:sp>
            <p:nvSpPr>
              <p:cNvPr id="59" name="Rectangle 58">
                <a:extLst>
                  <a:ext uri="{FF2B5EF4-FFF2-40B4-BE49-F238E27FC236}">
                    <a16:creationId xmlns:a16="http://schemas.microsoft.com/office/drawing/2014/main" id="{51891131-A74C-44FE-82BC-C777B8684396}"/>
                  </a:ext>
                </a:extLst>
              </p:cNvPr>
              <p:cNvSpPr/>
              <p:nvPr/>
            </p:nvSpPr>
            <p:spPr>
              <a:xfrm>
                <a:off x="17826992" y="11779082"/>
                <a:ext cx="1067125" cy="1089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12750" hangingPunct="0">
                  <a:defRPr/>
                </a:pPr>
                <a:endParaRPr lang="tr-TR" sz="1300" kern="0">
                  <a:solidFill>
                    <a:prstClr val="white"/>
                  </a:solidFill>
                  <a:latin typeface="Calibri" panose="020F0502020204030204"/>
                  <a:sym typeface="Poppins"/>
                </a:endParaRPr>
              </a:p>
            </p:txBody>
          </p:sp>
          <p:sp>
            <p:nvSpPr>
              <p:cNvPr id="60" name="Rectangle 59">
                <a:extLst>
                  <a:ext uri="{FF2B5EF4-FFF2-40B4-BE49-F238E27FC236}">
                    <a16:creationId xmlns:a16="http://schemas.microsoft.com/office/drawing/2014/main" id="{809B7225-54D4-401B-A9B1-DD9F0173CD01}"/>
                  </a:ext>
                </a:extLst>
              </p:cNvPr>
              <p:cNvSpPr/>
              <p:nvPr/>
            </p:nvSpPr>
            <p:spPr>
              <a:xfrm>
                <a:off x="17826992" y="11459073"/>
                <a:ext cx="1067125" cy="1089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12750" hangingPunct="0">
                  <a:defRPr/>
                </a:pPr>
                <a:endParaRPr lang="tr-TR" sz="1300" kern="0">
                  <a:solidFill>
                    <a:prstClr val="white"/>
                  </a:solidFill>
                  <a:latin typeface="Calibri" panose="020F0502020204030204"/>
                  <a:sym typeface="Poppins"/>
                </a:endParaRPr>
              </a:p>
            </p:txBody>
          </p:sp>
          <p:sp>
            <p:nvSpPr>
              <p:cNvPr id="61" name="Rectangle 60">
                <a:extLst>
                  <a:ext uri="{FF2B5EF4-FFF2-40B4-BE49-F238E27FC236}">
                    <a16:creationId xmlns:a16="http://schemas.microsoft.com/office/drawing/2014/main" id="{F02EF13A-84DC-425D-8018-3E7912C33666}"/>
                  </a:ext>
                </a:extLst>
              </p:cNvPr>
              <p:cNvSpPr/>
              <p:nvPr/>
            </p:nvSpPr>
            <p:spPr>
              <a:xfrm>
                <a:off x="17826992" y="11139060"/>
                <a:ext cx="1067125" cy="1089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12750" hangingPunct="0">
                  <a:defRPr/>
                </a:pPr>
                <a:endParaRPr lang="tr-TR" sz="1300" kern="0">
                  <a:solidFill>
                    <a:prstClr val="white"/>
                  </a:solidFill>
                  <a:latin typeface="Calibri" panose="020F0502020204030204"/>
                  <a:sym typeface="Poppins"/>
                </a:endParaRPr>
              </a:p>
            </p:txBody>
          </p:sp>
        </p:grpSp>
        <p:sp>
          <p:nvSpPr>
            <p:cNvPr id="50" name="Shape 509">
              <a:extLst>
                <a:ext uri="{FF2B5EF4-FFF2-40B4-BE49-F238E27FC236}">
                  <a16:creationId xmlns:a16="http://schemas.microsoft.com/office/drawing/2014/main" id="{775484DF-2E26-4FD1-AE4A-0E11337E4070}"/>
                </a:ext>
              </a:extLst>
            </p:cNvPr>
            <p:cNvSpPr/>
            <p:nvPr/>
          </p:nvSpPr>
          <p:spPr>
            <a:xfrm>
              <a:off x="12275137" y="11139060"/>
              <a:ext cx="1762854" cy="791399"/>
            </a:xfrm>
            <a:prstGeom prst="rect">
              <a:avLst/>
            </a:prstGeom>
            <a:ln w="3175">
              <a:miter lim="400000"/>
            </a:ln>
            <a:extLst>
              <a:ext uri="{C572A759-6A51-4108-AA02-DFA0A04FC94B}">
                <ma14:wrappingTextBoxFlag xmlns="" xmlns:ma14="http://schemas.microsoft.com/office/mac/drawingml/2011/main" val="1"/>
              </a:ext>
            </a:extLst>
          </p:spPr>
          <p:txBody>
            <a:bodyPr lIns="19050" tIns="19050" rIns="19050" bIns="19050">
              <a:noAutofit/>
            </a:bodyPr>
            <a:lstStyle/>
            <a:p>
              <a:pPr algn="ctr" defTabSz="412750" hangingPunct="0">
                <a:defRPr sz="11000" b="1">
                  <a:solidFill>
                    <a:srgbClr val="FFFFFF"/>
                  </a:solidFill>
                </a:defRPr>
              </a:pPr>
              <a:r>
                <a:rPr lang="fr-FR" sz="2000" b="1" kern="0" dirty="0">
                  <a:solidFill>
                    <a:srgbClr val="ECAE47"/>
                  </a:solidFill>
                  <a:effectLst>
                    <a:outerShdw blurRad="63500" sx="102000" sy="102000" algn="ctr" rotWithShape="0">
                      <a:prstClr val="black">
                        <a:alpha val="40000"/>
                      </a:prstClr>
                    </a:outerShdw>
                  </a:effectLst>
                  <a:latin typeface="Franklin Gothic Book" panose="020B0503020102020204" pitchFamily="34" charset="0"/>
                  <a:cs typeface="Poppins"/>
                  <a:sym typeface="Poppins"/>
                </a:rPr>
                <a:t>IA 106</a:t>
              </a:r>
              <a:endParaRPr sz="2200" b="1" kern="0" dirty="0">
                <a:solidFill>
                  <a:srgbClr val="ECAE47"/>
                </a:solidFill>
                <a:effectLst>
                  <a:outerShdw blurRad="63500" sx="102000" sy="102000" algn="ctr" rotWithShape="0">
                    <a:prstClr val="black">
                      <a:alpha val="40000"/>
                    </a:prstClr>
                  </a:outerShdw>
                </a:effectLst>
                <a:latin typeface="Franklin Gothic Book" panose="020B0503020102020204" pitchFamily="34" charset="0"/>
                <a:cs typeface="Poppins"/>
                <a:sym typeface="Poppins"/>
              </a:endParaRPr>
            </a:p>
          </p:txBody>
        </p:sp>
        <p:sp>
          <p:nvSpPr>
            <p:cNvPr id="51" name="Shape 509">
              <a:extLst>
                <a:ext uri="{FF2B5EF4-FFF2-40B4-BE49-F238E27FC236}">
                  <a16:creationId xmlns:a16="http://schemas.microsoft.com/office/drawing/2014/main" id="{33E449DB-ADC4-4996-92ED-0D204F011CD5}"/>
                </a:ext>
              </a:extLst>
            </p:cNvPr>
            <p:cNvSpPr/>
            <p:nvPr/>
          </p:nvSpPr>
          <p:spPr>
            <a:xfrm>
              <a:off x="14135395" y="10570986"/>
              <a:ext cx="1762854" cy="791399"/>
            </a:xfrm>
            <a:prstGeom prst="rect">
              <a:avLst/>
            </a:prstGeom>
            <a:ln w="3175">
              <a:miter lim="400000"/>
            </a:ln>
            <a:extLst>
              <a:ext uri="{C572A759-6A51-4108-AA02-DFA0A04FC94B}">
                <ma14:wrappingTextBoxFlag xmlns="" xmlns:ma14="http://schemas.microsoft.com/office/mac/drawingml/2011/main" val="1"/>
              </a:ext>
            </a:extLst>
          </p:spPr>
          <p:txBody>
            <a:bodyPr lIns="19050" tIns="19050" rIns="19050" bIns="19050">
              <a:noAutofit/>
            </a:bodyPr>
            <a:lstStyle/>
            <a:p>
              <a:pPr algn="ctr" defTabSz="412750" hangingPunct="0">
                <a:defRPr sz="11000" b="1">
                  <a:solidFill>
                    <a:srgbClr val="FFFFFF"/>
                  </a:solidFill>
                </a:defRPr>
              </a:pPr>
              <a:r>
                <a:rPr lang="fr-FR" sz="2000" b="1" kern="0" dirty="0">
                  <a:solidFill>
                    <a:srgbClr val="ECAE47"/>
                  </a:solidFill>
                  <a:effectLst>
                    <a:outerShdw blurRad="63500" sx="102000" sy="102000" algn="ctr" rotWithShape="0">
                      <a:prstClr val="black">
                        <a:alpha val="40000"/>
                      </a:prstClr>
                    </a:outerShdw>
                  </a:effectLst>
                  <a:latin typeface="Franklin Gothic Book" panose="020B0503020102020204" pitchFamily="34" charset="0"/>
                  <a:cs typeface="Poppins"/>
                  <a:sym typeface="Poppins"/>
                </a:rPr>
                <a:t>IA 126</a:t>
              </a:r>
              <a:endParaRPr sz="2200" b="1" kern="0" dirty="0">
                <a:solidFill>
                  <a:srgbClr val="ECAE47"/>
                </a:solidFill>
                <a:effectLst>
                  <a:outerShdw blurRad="63500" sx="102000" sy="102000" algn="ctr" rotWithShape="0">
                    <a:prstClr val="black">
                      <a:alpha val="40000"/>
                    </a:prstClr>
                  </a:outerShdw>
                </a:effectLst>
                <a:latin typeface="Franklin Gothic Book" panose="020B0503020102020204" pitchFamily="34" charset="0"/>
                <a:cs typeface="Poppins"/>
                <a:sym typeface="Poppins"/>
              </a:endParaRPr>
            </a:p>
          </p:txBody>
        </p:sp>
        <p:sp>
          <p:nvSpPr>
            <p:cNvPr id="53" name="Shape 509">
              <a:extLst>
                <a:ext uri="{FF2B5EF4-FFF2-40B4-BE49-F238E27FC236}">
                  <a16:creationId xmlns:a16="http://schemas.microsoft.com/office/drawing/2014/main" id="{3C75774B-466F-4AF0-95B0-2C5F49B57DAB}"/>
                </a:ext>
              </a:extLst>
            </p:cNvPr>
            <p:cNvSpPr/>
            <p:nvPr/>
          </p:nvSpPr>
          <p:spPr>
            <a:xfrm>
              <a:off x="15974259" y="10028681"/>
              <a:ext cx="1762854" cy="791399"/>
            </a:xfrm>
            <a:prstGeom prst="rect">
              <a:avLst/>
            </a:prstGeom>
            <a:ln w="3175">
              <a:miter lim="400000"/>
            </a:ln>
            <a:extLst>
              <a:ext uri="{C572A759-6A51-4108-AA02-DFA0A04FC94B}">
                <ma14:wrappingTextBoxFlag xmlns="" xmlns:ma14="http://schemas.microsoft.com/office/mac/drawingml/2011/main" val="1"/>
              </a:ext>
            </a:extLst>
          </p:spPr>
          <p:txBody>
            <a:bodyPr lIns="19050" tIns="19050" rIns="19050" bIns="19050">
              <a:noAutofit/>
            </a:bodyPr>
            <a:lstStyle/>
            <a:p>
              <a:pPr algn="ctr" defTabSz="412750" hangingPunct="0">
                <a:defRPr sz="11000" b="1">
                  <a:solidFill>
                    <a:srgbClr val="FFFFFF"/>
                  </a:solidFill>
                </a:defRPr>
              </a:pPr>
              <a:r>
                <a:rPr lang="fr-FR" sz="2000" b="1" kern="0" dirty="0">
                  <a:solidFill>
                    <a:srgbClr val="ECAE47"/>
                  </a:solidFill>
                  <a:effectLst>
                    <a:outerShdw blurRad="63500" sx="102000" sy="102000" algn="ctr" rotWithShape="0">
                      <a:prstClr val="black">
                        <a:alpha val="40000"/>
                      </a:prstClr>
                    </a:outerShdw>
                  </a:effectLst>
                  <a:latin typeface="Franklin Gothic Book" panose="020B0503020102020204" pitchFamily="34" charset="0"/>
                  <a:cs typeface="Poppins"/>
                  <a:sym typeface="Poppins"/>
                </a:rPr>
                <a:t>IA 168</a:t>
              </a:r>
              <a:endParaRPr sz="2200" b="1" kern="0" dirty="0">
                <a:solidFill>
                  <a:srgbClr val="ECAE47"/>
                </a:solidFill>
                <a:effectLst>
                  <a:outerShdw blurRad="63500" sx="102000" sy="102000" algn="ctr" rotWithShape="0">
                    <a:prstClr val="black">
                      <a:alpha val="40000"/>
                    </a:prstClr>
                  </a:outerShdw>
                </a:effectLst>
                <a:latin typeface="Franklin Gothic Book" panose="020B0503020102020204" pitchFamily="34" charset="0"/>
                <a:cs typeface="Poppins"/>
                <a:sym typeface="Poppins"/>
              </a:endParaRPr>
            </a:p>
          </p:txBody>
        </p:sp>
        <p:sp>
          <p:nvSpPr>
            <p:cNvPr id="54" name="Shape 509">
              <a:extLst>
                <a:ext uri="{FF2B5EF4-FFF2-40B4-BE49-F238E27FC236}">
                  <a16:creationId xmlns:a16="http://schemas.microsoft.com/office/drawing/2014/main" id="{DF7A31F5-3799-4384-A3A5-82B666E14847}"/>
                </a:ext>
              </a:extLst>
            </p:cNvPr>
            <p:cNvSpPr/>
            <p:nvPr/>
          </p:nvSpPr>
          <p:spPr>
            <a:xfrm>
              <a:off x="12349514" y="12582405"/>
              <a:ext cx="1614100" cy="575838"/>
            </a:xfrm>
            <a:prstGeom prst="rect">
              <a:avLst/>
            </a:prstGeom>
            <a:ln w="3175">
              <a:miter lim="400000"/>
            </a:ln>
            <a:extLst>
              <a:ext uri="{C572A759-6A51-4108-AA02-DFA0A04FC94B}">
                <ma14:wrappingTextBoxFlag xmlns="" xmlns:ma14="http://schemas.microsoft.com/office/mac/drawingml/2011/main" val="1"/>
              </a:ext>
            </a:extLst>
          </p:spPr>
          <p:txBody>
            <a:bodyPr lIns="19050" tIns="19050" rIns="19050" bIns="19050">
              <a:noAutofit/>
            </a:bodyPr>
            <a:lstStyle/>
            <a:p>
              <a:pPr algn="ctr" defTabSz="412750" hangingPunct="0">
                <a:defRPr sz="11000" b="1">
                  <a:solidFill>
                    <a:srgbClr val="FFFFFF"/>
                  </a:solidFill>
                </a:defRPr>
              </a:pPr>
              <a:r>
                <a:rPr lang="fr-FR" sz="1600" b="1" kern="0" dirty="0">
                  <a:solidFill>
                    <a:srgbClr val="FFFFFF"/>
                  </a:solidFill>
                  <a:latin typeface="Franklin Gothic Book" panose="020B0503020102020204" pitchFamily="34" charset="0"/>
                  <a:cs typeface="Poppins"/>
                  <a:sym typeface="Poppins"/>
                </a:rPr>
                <a:t>&gt;70K€</a:t>
              </a:r>
              <a:endParaRPr sz="2000" b="1" kern="0" dirty="0">
                <a:solidFill>
                  <a:srgbClr val="F6C054"/>
                </a:solidFill>
                <a:effectLst>
                  <a:outerShdw blurRad="63500" sx="102000" sy="102000" algn="ctr" rotWithShape="0">
                    <a:prstClr val="black">
                      <a:alpha val="40000"/>
                    </a:prstClr>
                  </a:outerShdw>
                </a:effectLst>
                <a:latin typeface="Franklin Gothic Book" panose="020B0503020102020204" pitchFamily="34" charset="0"/>
                <a:cs typeface="Poppins"/>
                <a:sym typeface="Poppins"/>
              </a:endParaRPr>
            </a:p>
          </p:txBody>
        </p:sp>
        <p:sp>
          <p:nvSpPr>
            <p:cNvPr id="55" name="Shape 509">
              <a:extLst>
                <a:ext uri="{FF2B5EF4-FFF2-40B4-BE49-F238E27FC236}">
                  <a16:creationId xmlns:a16="http://schemas.microsoft.com/office/drawing/2014/main" id="{A5400BA1-FC9A-408C-BD3D-E9A00625F66D}"/>
                </a:ext>
              </a:extLst>
            </p:cNvPr>
            <p:cNvSpPr/>
            <p:nvPr/>
          </p:nvSpPr>
          <p:spPr>
            <a:xfrm>
              <a:off x="14209772" y="12582405"/>
              <a:ext cx="1614100" cy="575838"/>
            </a:xfrm>
            <a:prstGeom prst="rect">
              <a:avLst/>
            </a:prstGeom>
            <a:ln w="3175">
              <a:miter lim="400000"/>
            </a:ln>
            <a:extLst>
              <a:ext uri="{C572A759-6A51-4108-AA02-DFA0A04FC94B}">
                <ma14:wrappingTextBoxFlag xmlns="" xmlns:ma14="http://schemas.microsoft.com/office/mac/drawingml/2011/main" val="1"/>
              </a:ext>
            </a:extLst>
          </p:spPr>
          <p:txBody>
            <a:bodyPr lIns="19050" tIns="19050" rIns="19050" bIns="19050">
              <a:noAutofit/>
            </a:bodyPr>
            <a:lstStyle/>
            <a:p>
              <a:pPr algn="ctr" defTabSz="412750" hangingPunct="0">
                <a:defRPr sz="11000" b="1">
                  <a:solidFill>
                    <a:srgbClr val="FFFFFF"/>
                  </a:solidFill>
                </a:defRPr>
              </a:pPr>
              <a:r>
                <a:rPr lang="fr-FR" sz="1600" b="1" kern="0" dirty="0">
                  <a:solidFill>
                    <a:srgbClr val="FFFFFF"/>
                  </a:solidFill>
                  <a:latin typeface="Franklin Gothic Book" panose="020B0503020102020204" pitchFamily="34" charset="0"/>
                  <a:cs typeface="Poppins"/>
                  <a:sym typeface="Poppins"/>
                </a:rPr>
                <a:t>&gt;120K€</a:t>
              </a:r>
              <a:endParaRPr sz="2000" b="1" kern="0" dirty="0">
                <a:solidFill>
                  <a:srgbClr val="F6C054"/>
                </a:solidFill>
                <a:effectLst>
                  <a:outerShdw blurRad="63500" sx="102000" sy="102000" algn="ctr" rotWithShape="0">
                    <a:prstClr val="black">
                      <a:alpha val="40000"/>
                    </a:prstClr>
                  </a:outerShdw>
                </a:effectLst>
                <a:latin typeface="Franklin Gothic Book" panose="020B0503020102020204" pitchFamily="34" charset="0"/>
                <a:cs typeface="Poppins"/>
                <a:sym typeface="Poppins"/>
              </a:endParaRPr>
            </a:p>
          </p:txBody>
        </p:sp>
        <p:sp>
          <p:nvSpPr>
            <p:cNvPr id="56" name="Shape 509">
              <a:extLst>
                <a:ext uri="{FF2B5EF4-FFF2-40B4-BE49-F238E27FC236}">
                  <a16:creationId xmlns:a16="http://schemas.microsoft.com/office/drawing/2014/main" id="{194A6DEF-A5EF-463B-BFA0-FDF175771DCC}"/>
                </a:ext>
              </a:extLst>
            </p:cNvPr>
            <p:cNvSpPr/>
            <p:nvPr/>
          </p:nvSpPr>
          <p:spPr>
            <a:xfrm>
              <a:off x="16048636" y="12582405"/>
              <a:ext cx="1614100" cy="575838"/>
            </a:xfrm>
            <a:prstGeom prst="rect">
              <a:avLst/>
            </a:prstGeom>
            <a:ln w="3175">
              <a:miter lim="400000"/>
            </a:ln>
            <a:extLst>
              <a:ext uri="{C572A759-6A51-4108-AA02-DFA0A04FC94B}">
                <ma14:wrappingTextBoxFlag xmlns="" xmlns:ma14="http://schemas.microsoft.com/office/mac/drawingml/2011/main" val="1"/>
              </a:ext>
            </a:extLst>
          </p:spPr>
          <p:txBody>
            <a:bodyPr lIns="19050" tIns="19050" rIns="19050" bIns="19050">
              <a:noAutofit/>
            </a:bodyPr>
            <a:lstStyle/>
            <a:p>
              <a:pPr algn="ctr" defTabSz="412750" hangingPunct="0">
                <a:defRPr sz="11000" b="1">
                  <a:solidFill>
                    <a:srgbClr val="FFFFFF"/>
                  </a:solidFill>
                </a:defRPr>
              </a:pPr>
              <a:r>
                <a:rPr lang="fr-FR" sz="1600" b="1" kern="0" dirty="0">
                  <a:solidFill>
                    <a:srgbClr val="FFFFFF"/>
                  </a:solidFill>
                  <a:latin typeface="Franklin Gothic Book" panose="020B0503020102020204" pitchFamily="34" charset="0"/>
                  <a:cs typeface="Poppins"/>
                  <a:sym typeface="Poppins"/>
                </a:rPr>
                <a:t>&gt;160K€</a:t>
              </a:r>
              <a:endParaRPr sz="2000" b="1" kern="0" dirty="0">
                <a:solidFill>
                  <a:srgbClr val="F6C054"/>
                </a:solidFill>
                <a:effectLst>
                  <a:outerShdw blurRad="63500" sx="102000" sy="102000" algn="ctr" rotWithShape="0">
                    <a:prstClr val="black">
                      <a:alpha val="40000"/>
                    </a:prstClr>
                  </a:outerShdw>
                </a:effectLst>
                <a:latin typeface="Franklin Gothic Book" panose="020B0503020102020204" pitchFamily="34" charset="0"/>
                <a:cs typeface="Poppins"/>
                <a:sym typeface="Poppins"/>
              </a:endParaRPr>
            </a:p>
          </p:txBody>
        </p:sp>
      </p:grpSp>
      <p:grpSp>
        <p:nvGrpSpPr>
          <p:cNvPr id="67" name="Groupe 66">
            <a:extLst>
              <a:ext uri="{FF2B5EF4-FFF2-40B4-BE49-F238E27FC236}">
                <a16:creationId xmlns:a16="http://schemas.microsoft.com/office/drawing/2014/main" id="{BBDDA34B-561A-4DB9-8E54-6DE235C1DF13}"/>
              </a:ext>
            </a:extLst>
          </p:cNvPr>
          <p:cNvGrpSpPr/>
          <p:nvPr/>
        </p:nvGrpSpPr>
        <p:grpSpPr>
          <a:xfrm>
            <a:off x="9840882" y="2509284"/>
            <a:ext cx="1517400" cy="1517400"/>
            <a:chOff x="10674600" y="5340600"/>
            <a:chExt cx="3034800" cy="3034800"/>
          </a:xfrm>
        </p:grpSpPr>
        <p:sp>
          <p:nvSpPr>
            <p:cNvPr id="68" name="Shape 509">
              <a:extLst>
                <a:ext uri="{FF2B5EF4-FFF2-40B4-BE49-F238E27FC236}">
                  <a16:creationId xmlns:a16="http://schemas.microsoft.com/office/drawing/2014/main" id="{F7B048BE-A9DE-4907-A784-0545A15C8A30}"/>
                </a:ext>
              </a:extLst>
            </p:cNvPr>
            <p:cNvSpPr/>
            <p:nvPr/>
          </p:nvSpPr>
          <p:spPr>
            <a:xfrm>
              <a:off x="10690304" y="5864317"/>
              <a:ext cx="3003393" cy="1987367"/>
            </a:xfrm>
            <a:prstGeom prst="rect">
              <a:avLst/>
            </a:prstGeom>
            <a:ln w="3175">
              <a:miter lim="400000"/>
            </a:ln>
            <a:extLst>
              <a:ext uri="{C572A759-6A51-4108-AA02-DFA0A04FC94B}">
                <ma14:wrappingTextBoxFlag xmlns="" xmlns:ma14="http://schemas.microsoft.com/office/mac/drawingml/2011/main" val="1"/>
              </a:ext>
            </a:extLst>
          </p:spPr>
          <p:txBody>
            <a:bodyPr lIns="19050" tIns="19050" rIns="19050" bIns="19050">
              <a:noAutofit/>
            </a:bodyPr>
            <a:lstStyle/>
            <a:p>
              <a:pPr algn="ctr" defTabSz="412750" hangingPunct="0">
                <a:defRPr sz="11000" b="1">
                  <a:solidFill>
                    <a:srgbClr val="FFFFFF"/>
                  </a:solidFill>
                </a:defRPr>
              </a:pPr>
              <a:r>
                <a:rPr lang="fr-FR" sz="1400" b="1" i="1" kern="0" dirty="0">
                  <a:solidFill>
                    <a:srgbClr val="FFFFFF"/>
                  </a:solidFill>
                  <a:latin typeface="Franklin Gothic Book" panose="020B0503020102020204" pitchFamily="34" charset="0"/>
                  <a:cs typeface="Poppins"/>
                  <a:sym typeface="Poppins"/>
                </a:rPr>
                <a:t>Plus les revenus </a:t>
              </a:r>
            </a:p>
            <a:p>
              <a:pPr algn="ctr" defTabSz="412750" hangingPunct="0">
                <a:defRPr sz="11000" b="1">
                  <a:solidFill>
                    <a:srgbClr val="FFFFFF"/>
                  </a:solidFill>
                </a:defRPr>
              </a:pPr>
              <a:r>
                <a:rPr lang="fr-FR" sz="1400" b="1" i="1" kern="0" dirty="0">
                  <a:solidFill>
                    <a:srgbClr val="FFFFFF"/>
                  </a:solidFill>
                  <a:latin typeface="Franklin Gothic Book" panose="020B0503020102020204" pitchFamily="34" charset="0"/>
                  <a:cs typeface="Poppins"/>
                  <a:sym typeface="Poppins"/>
                </a:rPr>
                <a:t>sont élevés et plus </a:t>
              </a:r>
            </a:p>
            <a:p>
              <a:pPr algn="ctr" defTabSz="412750" hangingPunct="0">
                <a:defRPr sz="11000" b="1">
                  <a:solidFill>
                    <a:srgbClr val="FFFFFF"/>
                  </a:solidFill>
                </a:defRPr>
              </a:pPr>
              <a:r>
                <a:rPr lang="fr-FR" sz="1400" b="1" i="1" kern="0" dirty="0">
                  <a:solidFill>
                    <a:srgbClr val="FFFFFF"/>
                  </a:solidFill>
                  <a:latin typeface="Franklin Gothic Book" panose="020B0503020102020204" pitchFamily="34" charset="0"/>
                  <a:cs typeface="Poppins"/>
                  <a:sym typeface="Poppins"/>
                </a:rPr>
                <a:t>BFM Business est affinitaire avec la cible</a:t>
              </a:r>
            </a:p>
          </p:txBody>
        </p:sp>
        <p:grpSp>
          <p:nvGrpSpPr>
            <p:cNvPr id="69" name="Group 1196">
              <a:extLst>
                <a:ext uri="{FF2B5EF4-FFF2-40B4-BE49-F238E27FC236}">
                  <a16:creationId xmlns:a16="http://schemas.microsoft.com/office/drawing/2014/main" id="{EBED57DB-2301-433E-8E84-95F5C8133718}"/>
                </a:ext>
              </a:extLst>
            </p:cNvPr>
            <p:cNvGrpSpPr/>
            <p:nvPr/>
          </p:nvGrpSpPr>
          <p:grpSpPr>
            <a:xfrm rot="2700000">
              <a:off x="10674600" y="5340600"/>
              <a:ext cx="3034800" cy="3034800"/>
              <a:chOff x="0" y="0"/>
              <a:chExt cx="2674712" cy="2674101"/>
            </a:xfrm>
          </p:grpSpPr>
          <p:sp>
            <p:nvSpPr>
              <p:cNvPr id="70" name="Shape 1192">
                <a:extLst>
                  <a:ext uri="{FF2B5EF4-FFF2-40B4-BE49-F238E27FC236}">
                    <a16:creationId xmlns:a16="http://schemas.microsoft.com/office/drawing/2014/main" id="{C83D062C-ACCD-4E37-B724-DC1D94B233C6}"/>
                  </a:ext>
                </a:extLst>
              </p:cNvPr>
              <p:cNvSpPr/>
              <p:nvPr/>
            </p:nvSpPr>
            <p:spPr>
              <a:xfrm>
                <a:off x="2107344" y="0"/>
                <a:ext cx="565615" cy="56912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path>
                </a:pathLst>
              </a:custGeom>
              <a:noFill/>
              <a:ln w="76200" cap="flat">
                <a:solidFill>
                  <a:srgbClr val="ECAE47"/>
                </a:solidFill>
                <a:prstDash val="solid"/>
                <a:miter lim="400000"/>
              </a:ln>
              <a:effectLst/>
            </p:spPr>
            <p:txBody>
              <a:bodyPr wrap="square" lIns="19050" tIns="19050" rIns="19050" bIns="19050" numCol="1" anchor="ctr">
                <a:noAutofit/>
              </a:bodyPr>
              <a:lstStyle/>
              <a:p>
                <a:pPr algn="ctr" defTabSz="412750" hangingPunct="0">
                  <a:defRPr sz="2000">
                    <a:solidFill>
                      <a:srgbClr val="000000"/>
                    </a:solidFill>
                    <a:latin typeface="Helvetica Light"/>
                    <a:ea typeface="Helvetica Light"/>
                    <a:cs typeface="Helvetica Light"/>
                    <a:sym typeface="Helvetica Light"/>
                  </a:defRPr>
                </a:pPr>
                <a:endParaRPr sz="1000" kern="0">
                  <a:solidFill>
                    <a:srgbClr val="000000"/>
                  </a:solidFill>
                  <a:latin typeface="Helvetica Light"/>
                  <a:sym typeface="Helvetica Light"/>
                </a:endParaRPr>
              </a:p>
            </p:txBody>
          </p:sp>
          <p:sp>
            <p:nvSpPr>
              <p:cNvPr id="71" name="Shape 1193">
                <a:extLst>
                  <a:ext uri="{FF2B5EF4-FFF2-40B4-BE49-F238E27FC236}">
                    <a16:creationId xmlns:a16="http://schemas.microsoft.com/office/drawing/2014/main" id="{ECEC735D-A4FE-4C60-8126-742569BAC902}"/>
                  </a:ext>
                </a:extLst>
              </p:cNvPr>
              <p:cNvSpPr/>
              <p:nvPr/>
            </p:nvSpPr>
            <p:spPr>
              <a:xfrm rot="5400000">
                <a:off x="2107344" y="2104979"/>
                <a:ext cx="565615" cy="56912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path>
                </a:pathLst>
              </a:custGeom>
              <a:noFill/>
              <a:ln w="76200" cap="flat">
                <a:solidFill>
                  <a:srgbClr val="ECAE47"/>
                </a:solidFill>
                <a:prstDash val="solid"/>
                <a:miter lim="400000"/>
              </a:ln>
              <a:effectLst/>
            </p:spPr>
            <p:txBody>
              <a:bodyPr wrap="square" lIns="19050" tIns="19050" rIns="19050" bIns="19050" numCol="1" anchor="ctr">
                <a:noAutofit/>
              </a:bodyPr>
              <a:lstStyle/>
              <a:p>
                <a:pPr algn="ctr" defTabSz="412750" hangingPunct="0">
                  <a:defRPr sz="2000">
                    <a:solidFill>
                      <a:srgbClr val="000000"/>
                    </a:solidFill>
                    <a:latin typeface="Helvetica Light"/>
                    <a:ea typeface="Helvetica Light"/>
                    <a:cs typeface="Helvetica Light"/>
                    <a:sym typeface="Helvetica Light"/>
                  </a:defRPr>
                </a:pPr>
                <a:endParaRPr sz="1000" kern="0">
                  <a:solidFill>
                    <a:srgbClr val="000000"/>
                  </a:solidFill>
                  <a:latin typeface="Helvetica Light"/>
                  <a:sym typeface="Helvetica Light"/>
                </a:endParaRPr>
              </a:p>
            </p:txBody>
          </p:sp>
          <p:sp>
            <p:nvSpPr>
              <p:cNvPr id="72" name="Shape 1194">
                <a:extLst>
                  <a:ext uri="{FF2B5EF4-FFF2-40B4-BE49-F238E27FC236}">
                    <a16:creationId xmlns:a16="http://schemas.microsoft.com/office/drawing/2014/main" id="{47AEB974-5020-429E-AD48-D4A4C1C8C274}"/>
                  </a:ext>
                </a:extLst>
              </p:cNvPr>
              <p:cNvSpPr/>
              <p:nvPr/>
            </p:nvSpPr>
            <p:spPr>
              <a:xfrm rot="16200000">
                <a:off x="1753" y="-1"/>
                <a:ext cx="565615" cy="56912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path>
                </a:pathLst>
              </a:custGeom>
              <a:noFill/>
              <a:ln w="76200" cap="flat">
                <a:solidFill>
                  <a:srgbClr val="ECAE47"/>
                </a:solidFill>
                <a:prstDash val="solid"/>
                <a:miter lim="400000"/>
              </a:ln>
              <a:effectLst/>
            </p:spPr>
            <p:txBody>
              <a:bodyPr wrap="square" lIns="19050" tIns="19050" rIns="19050" bIns="19050" numCol="1" anchor="ctr">
                <a:noAutofit/>
              </a:bodyPr>
              <a:lstStyle/>
              <a:p>
                <a:pPr algn="ctr" defTabSz="412750" hangingPunct="0">
                  <a:defRPr sz="2000">
                    <a:solidFill>
                      <a:srgbClr val="000000"/>
                    </a:solidFill>
                    <a:latin typeface="Helvetica Light"/>
                    <a:ea typeface="Helvetica Light"/>
                    <a:cs typeface="Helvetica Light"/>
                    <a:sym typeface="Helvetica Light"/>
                  </a:defRPr>
                </a:pPr>
                <a:endParaRPr sz="1000" kern="0">
                  <a:solidFill>
                    <a:srgbClr val="000000"/>
                  </a:solidFill>
                  <a:latin typeface="Helvetica Light"/>
                  <a:sym typeface="Helvetica Light"/>
                </a:endParaRPr>
              </a:p>
            </p:txBody>
          </p:sp>
          <p:sp>
            <p:nvSpPr>
              <p:cNvPr id="73" name="Shape 1195">
                <a:extLst>
                  <a:ext uri="{FF2B5EF4-FFF2-40B4-BE49-F238E27FC236}">
                    <a16:creationId xmlns:a16="http://schemas.microsoft.com/office/drawing/2014/main" id="{44A46D7C-8400-4793-A7E4-5CF76F3B8E23}"/>
                  </a:ext>
                </a:extLst>
              </p:cNvPr>
              <p:cNvSpPr/>
              <p:nvPr/>
            </p:nvSpPr>
            <p:spPr>
              <a:xfrm rot="10800000">
                <a:off x="1753" y="2104979"/>
                <a:ext cx="565615" cy="56912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path>
                </a:pathLst>
              </a:custGeom>
              <a:noFill/>
              <a:ln w="76200" cap="flat">
                <a:solidFill>
                  <a:srgbClr val="ECAE47"/>
                </a:solidFill>
                <a:prstDash val="solid"/>
                <a:miter lim="400000"/>
              </a:ln>
              <a:effectLst/>
            </p:spPr>
            <p:txBody>
              <a:bodyPr wrap="square" lIns="19050" tIns="19050" rIns="19050" bIns="19050" numCol="1" anchor="ctr">
                <a:noAutofit/>
              </a:bodyPr>
              <a:lstStyle/>
              <a:p>
                <a:pPr algn="ctr" defTabSz="412750" hangingPunct="0">
                  <a:defRPr sz="2000">
                    <a:solidFill>
                      <a:srgbClr val="000000"/>
                    </a:solidFill>
                    <a:latin typeface="Helvetica Light"/>
                    <a:ea typeface="Helvetica Light"/>
                    <a:cs typeface="Helvetica Light"/>
                    <a:sym typeface="Helvetica Light"/>
                  </a:defRPr>
                </a:pPr>
                <a:endParaRPr sz="1000" kern="0">
                  <a:solidFill>
                    <a:srgbClr val="000000"/>
                  </a:solidFill>
                  <a:latin typeface="Helvetica Light"/>
                  <a:sym typeface="Helvetica Light"/>
                </a:endParaRPr>
              </a:p>
            </p:txBody>
          </p:sp>
        </p:grpSp>
      </p:grpSp>
      <p:sp>
        <p:nvSpPr>
          <p:cNvPr id="74" name="Rectangle 48">
            <a:extLst>
              <a:ext uri="{FF2B5EF4-FFF2-40B4-BE49-F238E27FC236}">
                <a16:creationId xmlns:a16="http://schemas.microsoft.com/office/drawing/2014/main" id="{CF395B0C-8353-4687-AE1E-D43827BAA1B8}"/>
              </a:ext>
            </a:extLst>
          </p:cNvPr>
          <p:cNvSpPr>
            <a:spLocks noChangeArrowheads="1"/>
          </p:cNvSpPr>
          <p:nvPr/>
        </p:nvSpPr>
        <p:spPr bwMode="auto">
          <a:xfrm>
            <a:off x="5168378" y="6592560"/>
            <a:ext cx="6959759" cy="2616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45718" tIns="22859" rIns="45718" bIns="2285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defTabSz="412750">
              <a:lnSpc>
                <a:spcPct val="100000"/>
              </a:lnSpc>
              <a:spcBef>
                <a:spcPct val="0"/>
              </a:spcBef>
              <a:buNone/>
              <a:defRPr/>
            </a:pPr>
            <a:r>
              <a:rPr lang="fr-FR" altLang="fr-FR" sz="700" kern="0" dirty="0">
                <a:solidFill>
                  <a:srgbClr val="FFFFFF"/>
                </a:solidFill>
                <a:latin typeface="Franklin Gothic Book" panose="020B0503020102020204" pitchFamily="34" charset="0"/>
                <a:cs typeface="Poppins"/>
                <a:sym typeface="Poppins"/>
              </a:rPr>
              <a:t>Sources : </a:t>
            </a:r>
            <a:r>
              <a:rPr lang="en-US" altLang="fr-FR" sz="700" kern="0" dirty="0">
                <a:solidFill>
                  <a:srgbClr val="FFFFFF"/>
                </a:solidFill>
                <a:latin typeface="Franklin Gothic Book" panose="020B0503020102020204" pitchFamily="34" charset="0"/>
                <a:cs typeface="Poppins"/>
                <a:sym typeface="Poppins"/>
              </a:rPr>
              <a:t>ACPM OneNext Influence 2022 – BFM BUSINESS TV</a:t>
            </a:r>
          </a:p>
          <a:p>
            <a:pPr algn="r" defTabSz="412750">
              <a:lnSpc>
                <a:spcPct val="100000"/>
              </a:lnSpc>
              <a:spcBef>
                <a:spcPct val="0"/>
              </a:spcBef>
              <a:buNone/>
              <a:defRPr/>
            </a:pPr>
            <a:r>
              <a:rPr lang="fr-FR" altLang="fr-FR" sz="700" kern="0" dirty="0">
                <a:solidFill>
                  <a:srgbClr val="FFFFFF"/>
                </a:solidFill>
                <a:latin typeface="Franklin Gothic Book" panose="020B0503020102020204" pitchFamily="34" charset="0"/>
                <a:cs typeface="Poppins"/>
                <a:sym typeface="Poppins"/>
              </a:rPr>
              <a:t>Médiamétrie Internet Global – Moyenne 2022 // </a:t>
            </a:r>
            <a:r>
              <a:rPr lang="fr-FR" altLang="fr-FR" sz="700" kern="0" dirty="0" err="1">
                <a:solidFill>
                  <a:srgbClr val="FFFFFF"/>
                </a:solidFill>
                <a:latin typeface="Franklin Gothic Book" panose="020B0503020102020204" pitchFamily="34" charset="0"/>
                <a:cs typeface="Poppins"/>
                <a:sym typeface="Poppins"/>
              </a:rPr>
              <a:t>Brightcove</a:t>
            </a:r>
            <a:r>
              <a:rPr lang="fr-FR" altLang="fr-FR" sz="700" kern="0" dirty="0">
                <a:solidFill>
                  <a:srgbClr val="FFFFFF"/>
                </a:solidFill>
                <a:latin typeface="Franklin Gothic Book" panose="020B0503020102020204" pitchFamily="34" charset="0"/>
                <a:cs typeface="Poppins"/>
                <a:sym typeface="Poppins"/>
              </a:rPr>
              <a:t> + </a:t>
            </a:r>
            <a:r>
              <a:rPr lang="fr-FR" altLang="fr-FR" sz="700" kern="0" dirty="0" err="1">
                <a:solidFill>
                  <a:srgbClr val="FFFFFF"/>
                </a:solidFill>
                <a:latin typeface="Franklin Gothic Book" panose="020B0503020102020204" pitchFamily="34" charset="0"/>
                <a:cs typeface="Poppins"/>
                <a:sym typeface="Poppins"/>
              </a:rPr>
              <a:t>Estat</a:t>
            </a:r>
            <a:r>
              <a:rPr lang="fr-FR" altLang="fr-FR" sz="700" kern="0" dirty="0">
                <a:solidFill>
                  <a:srgbClr val="FFFFFF"/>
                </a:solidFill>
                <a:latin typeface="Franklin Gothic Book" panose="020B0503020102020204" pitchFamily="34" charset="0"/>
                <a:cs typeface="Poppins"/>
                <a:sym typeface="Poppins"/>
              </a:rPr>
              <a:t> Streaming – Moyenne 2023</a:t>
            </a:r>
            <a:endParaRPr lang="en-US" altLang="fr-FR" sz="700" kern="0" dirty="0">
              <a:solidFill>
                <a:srgbClr val="FFFFFF"/>
              </a:solidFill>
              <a:latin typeface="Franklin Gothic Book" panose="020B0503020102020204" pitchFamily="34" charset="0"/>
              <a:cs typeface="Poppins"/>
              <a:sym typeface="Poppins"/>
            </a:endParaRPr>
          </a:p>
        </p:txBody>
      </p:sp>
      <p:sp>
        <p:nvSpPr>
          <p:cNvPr id="87" name="Shape 509">
            <a:extLst>
              <a:ext uri="{FF2B5EF4-FFF2-40B4-BE49-F238E27FC236}">
                <a16:creationId xmlns:a16="http://schemas.microsoft.com/office/drawing/2014/main" id="{C1221426-12B7-4447-822D-9ECAB3D39B2E}"/>
              </a:ext>
            </a:extLst>
          </p:cNvPr>
          <p:cNvSpPr/>
          <p:nvPr/>
        </p:nvSpPr>
        <p:spPr>
          <a:xfrm>
            <a:off x="5571452" y="5255511"/>
            <a:ext cx="3719436" cy="943386"/>
          </a:xfrm>
          <a:prstGeom prst="rect">
            <a:avLst/>
          </a:prstGeom>
          <a:ln w="3175">
            <a:miter lim="400000"/>
          </a:ln>
          <a:extLst>
            <a:ext uri="{C572A759-6A51-4108-AA02-DFA0A04FC94B}">
              <ma14:wrappingTextBoxFlag xmlns="" xmlns:ma14="http://schemas.microsoft.com/office/mac/drawingml/2011/main" val="1"/>
            </a:ext>
          </a:extLst>
        </p:spPr>
        <p:txBody>
          <a:bodyPr lIns="19050" tIns="19050" rIns="19050" bIns="19050">
            <a:noAutofit/>
          </a:bodyPr>
          <a:lstStyle/>
          <a:p>
            <a:pPr defTabSz="412750" hangingPunct="0">
              <a:defRPr sz="11000" b="1">
                <a:solidFill>
                  <a:srgbClr val="FFFFFF"/>
                </a:solidFill>
              </a:defRPr>
            </a:pPr>
            <a:r>
              <a:rPr lang="fr-FR" sz="3000" b="1" kern="0" cap="all" dirty="0">
                <a:solidFill>
                  <a:srgbClr val="ECAE47"/>
                </a:solidFill>
                <a:effectLst>
                  <a:outerShdw blurRad="63500" sx="102000" sy="102000" algn="ctr" rotWithShape="0">
                    <a:prstClr val="black">
                      <a:alpha val="40000"/>
                    </a:prstClr>
                  </a:outerShdw>
                </a:effectLst>
                <a:latin typeface="Franklin Gothic Medium" panose="020B0603020102020204" pitchFamily="34" charset="0"/>
                <a:cs typeface="Poppins"/>
                <a:sym typeface="Poppins"/>
              </a:rPr>
              <a:t>7,1M </a:t>
            </a:r>
            <a:r>
              <a:rPr lang="fr-FR" sz="2400" b="1" kern="0" dirty="0">
                <a:solidFill>
                  <a:srgbClr val="ECAE47"/>
                </a:solidFill>
                <a:effectLst>
                  <a:outerShdw blurRad="63500" sx="102000" sy="102000" algn="ctr" rotWithShape="0">
                    <a:prstClr val="black">
                      <a:alpha val="40000"/>
                    </a:prstClr>
                  </a:outerShdw>
                </a:effectLst>
                <a:latin typeface="Franklin Gothic Book" panose="020B0503020102020204" pitchFamily="34" charset="0"/>
                <a:cs typeface="Poppins"/>
                <a:sym typeface="Poppins"/>
              </a:rPr>
              <a:t>vidéos vues</a:t>
            </a:r>
            <a:r>
              <a:rPr lang="fr-FR" sz="2400" b="1" kern="0" dirty="0">
                <a:solidFill>
                  <a:srgbClr val="ECAE47"/>
                </a:solidFill>
                <a:latin typeface="Franklin Gothic Book" panose="020B0503020102020204" pitchFamily="34" charset="0"/>
                <a:cs typeface="Poppins"/>
                <a:sym typeface="Poppins"/>
              </a:rPr>
              <a:t> </a:t>
            </a:r>
          </a:p>
          <a:p>
            <a:pPr defTabSz="412750" hangingPunct="0">
              <a:defRPr sz="11000" b="1">
                <a:solidFill>
                  <a:srgbClr val="FFFFFF"/>
                </a:solidFill>
              </a:defRPr>
            </a:pPr>
            <a:r>
              <a:rPr lang="fr-FR" sz="2200" b="1" kern="0" dirty="0">
                <a:solidFill>
                  <a:srgbClr val="FFFFFF"/>
                </a:solidFill>
                <a:latin typeface="Franklin Gothic Book" panose="020B0503020102020204" pitchFamily="34" charset="0"/>
                <a:cs typeface="Poppins"/>
                <a:sym typeface="Poppins"/>
              </a:rPr>
              <a:t>par mois (Live + VOD)</a:t>
            </a:r>
          </a:p>
        </p:txBody>
      </p:sp>
      <p:sp>
        <p:nvSpPr>
          <p:cNvPr id="88" name="Shape 509">
            <a:extLst>
              <a:ext uri="{FF2B5EF4-FFF2-40B4-BE49-F238E27FC236}">
                <a16:creationId xmlns:a16="http://schemas.microsoft.com/office/drawing/2014/main" id="{080A8F60-5D4B-456D-995F-7E8CF2411431}"/>
              </a:ext>
            </a:extLst>
          </p:cNvPr>
          <p:cNvSpPr/>
          <p:nvPr/>
        </p:nvSpPr>
        <p:spPr>
          <a:xfrm>
            <a:off x="5558973" y="4583678"/>
            <a:ext cx="3195824" cy="598309"/>
          </a:xfrm>
          <a:prstGeom prst="rect">
            <a:avLst/>
          </a:prstGeom>
          <a:ln w="3175">
            <a:miter lim="400000"/>
          </a:ln>
          <a:extLst>
            <a:ext uri="{C572A759-6A51-4108-AA02-DFA0A04FC94B}">
              <ma14:wrappingTextBoxFlag xmlns="" xmlns:ma14="http://schemas.microsoft.com/office/mac/drawingml/2011/main" val="1"/>
            </a:ext>
          </a:extLst>
        </p:spPr>
        <p:txBody>
          <a:bodyPr lIns="19050" tIns="19050" rIns="19050" bIns="19050">
            <a:noAutofit/>
          </a:bodyPr>
          <a:lstStyle/>
          <a:p>
            <a:pPr defTabSz="412750" hangingPunct="0">
              <a:defRPr sz="11000" b="1">
                <a:solidFill>
                  <a:srgbClr val="FFFFFF"/>
                </a:solidFill>
              </a:defRPr>
            </a:pPr>
            <a:r>
              <a:rPr lang="fr-FR" sz="2200" b="1" kern="0" dirty="0">
                <a:solidFill>
                  <a:srgbClr val="FFFFFF"/>
                </a:solidFill>
                <a:latin typeface="Franklin Gothic Book" panose="020B0503020102020204" pitchFamily="34" charset="0"/>
                <a:cs typeface="Poppins"/>
                <a:sym typeface="Poppins"/>
              </a:rPr>
              <a:t>UNE FORTE AUDIENCE VIDÉO EN DIGITAL :</a:t>
            </a:r>
          </a:p>
        </p:txBody>
      </p:sp>
      <p:pic>
        <p:nvPicPr>
          <p:cNvPr id="89" name="Image 88" descr="Une image contenant Police, Graphique, graphisme, capture d’écran&#10;&#10;Description générée automatiquement">
            <a:extLst>
              <a:ext uri="{FF2B5EF4-FFF2-40B4-BE49-F238E27FC236}">
                <a16:creationId xmlns:a16="http://schemas.microsoft.com/office/drawing/2014/main" id="{7BC7F34E-E2FA-4699-AD25-1137B439A048}"/>
              </a:ext>
            </a:extLst>
          </p:cNvPr>
          <p:cNvPicPr>
            <a:picLocks noChangeAspect="1"/>
          </p:cNvPicPr>
          <p:nvPr/>
        </p:nvPicPr>
        <p:blipFill>
          <a:blip r:embed="rId8">
            <a:extLst>
              <a:ext uri="{BEBA8EAE-BF5A-486C-A8C5-ECC9F3942E4B}">
                <a14:imgProps xmlns:a14="http://schemas.microsoft.com/office/drawing/2010/main">
                  <a14:imgLayer r:embed="rId9">
                    <a14:imgEffect>
                      <a14:brightnessContrast bright="100000"/>
                    </a14:imgEffect>
                  </a14:imgLayer>
                </a14:imgProps>
              </a:ext>
              <a:ext uri="{28A0092B-C50C-407E-A947-70E740481C1C}">
                <a14:useLocalDpi xmlns:a14="http://schemas.microsoft.com/office/drawing/2010/main" val="0"/>
              </a:ext>
            </a:extLst>
          </a:blip>
          <a:stretch>
            <a:fillRect/>
          </a:stretch>
        </p:blipFill>
        <p:spPr>
          <a:xfrm>
            <a:off x="11134428" y="85423"/>
            <a:ext cx="1001300" cy="563231"/>
          </a:xfrm>
          <a:prstGeom prst="rect">
            <a:avLst/>
          </a:prstGeom>
        </p:spPr>
      </p:pic>
    </p:spTree>
    <p:extLst>
      <p:ext uri="{BB962C8B-B14F-4D97-AF65-F5344CB8AC3E}">
        <p14:creationId xmlns:p14="http://schemas.microsoft.com/office/powerpoint/2010/main" val="2638010401"/>
      </p:ext>
    </p:extLst>
  </p:cSld>
  <p:clrMapOvr>
    <a:masterClrMapping/>
  </p:clrMapOvr>
</p:sld>
</file>

<file path=ppt/theme/theme1.xml><?xml version="1.0" encoding="utf-8"?>
<a:theme xmlns:a="http://schemas.openxmlformats.org/drawingml/2006/main" name="1_rajaampat">
  <a:themeElements>
    <a:clrScheme name="Paper">
      <a:dk1>
        <a:sysClr val="windowText" lastClr="000000"/>
      </a:dk1>
      <a:lt1>
        <a:sysClr val="window" lastClr="FFFFFF"/>
      </a:lt1>
      <a:dk2>
        <a:srgbClr val="444D26"/>
      </a:dk2>
      <a:lt2>
        <a:srgbClr val="FEFAC9"/>
      </a:lt2>
      <a:accent1>
        <a:srgbClr val="A5B592"/>
      </a:accent1>
      <a:accent2>
        <a:srgbClr val="F3A447"/>
      </a:accent2>
      <a:accent3>
        <a:srgbClr val="E7BC29"/>
      </a:accent3>
      <a:accent4>
        <a:srgbClr val="D092A7"/>
      </a:accent4>
      <a:accent5>
        <a:srgbClr val="9C85C0"/>
      </a:accent5>
      <a:accent6>
        <a:srgbClr val="809EC2"/>
      </a:accent6>
      <a:hlink>
        <a:srgbClr val="8E58B6"/>
      </a:hlink>
      <a:folHlink>
        <a:srgbClr val="7F6F6F"/>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16-9.potx" id="{2B839A6C-077E-4362-A6C0-FB8AE56E6852}" vid="{315CB277-5C49-4861-A641-A07E568C40AC}"/>
    </a:ext>
  </a:extLst>
</a:theme>
</file>

<file path=ppt/theme/theme2.xml><?xml version="1.0" encoding="utf-8"?>
<a:theme xmlns:a="http://schemas.openxmlformats.org/drawingml/2006/main" name="Thèm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Thèm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1386</TotalTime>
  <Words>1087</Words>
  <Application>Microsoft Office PowerPoint</Application>
  <PresentationFormat>Grand écran</PresentationFormat>
  <Paragraphs>182</Paragraphs>
  <Slides>13</Slides>
  <Notes>5</Notes>
  <HiddenSlides>0</HiddenSlides>
  <MMClips>0</MMClips>
  <ScaleCrop>false</ScaleCrop>
  <HeadingPairs>
    <vt:vector size="4" baseType="variant">
      <vt:variant>
        <vt:lpstr>Thème</vt:lpstr>
      </vt:variant>
      <vt:variant>
        <vt:i4>2</vt:i4>
      </vt:variant>
      <vt:variant>
        <vt:lpstr>Titres des diapositives</vt:lpstr>
      </vt:variant>
      <vt:variant>
        <vt:i4>13</vt:i4>
      </vt:variant>
    </vt:vector>
  </HeadingPairs>
  <TitlesOfParts>
    <vt:vector size="15" baseType="lpstr">
      <vt:lpstr>1_rajaampat</vt:lpstr>
      <vt:lpstr>Thème Office</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Présentation PowerPoint</dc:title>
  <dc:creator>LASSUS, Morgane</dc:creator>
  <cp:lastModifiedBy>LASSUS, Morgane</cp:lastModifiedBy>
  <cp:revision>12</cp:revision>
  <dcterms:created xsi:type="dcterms:W3CDTF">2023-06-06T15:22:24Z</dcterms:created>
  <dcterms:modified xsi:type="dcterms:W3CDTF">2023-06-13T15:47:49Z</dcterms:modified>
</cp:coreProperties>
</file>